
<file path=[Content_Types].xml><?xml version="1.0" encoding="utf-8"?>
<Types xmlns="http://schemas.openxmlformats.org/package/2006/content-types">
  <Default Extension="jpeg" ContentType="image/jpeg"/>
  <Default Extension="xlsx" ContentType="application/vnd.openxmlformats-officedocument.spreadsheetml.sheet"/>
  <Default Extension="png" ContentType="image/png"/>
  <Default Extension="rels" ContentType="application/vnd.openxmlformats-package.relationships+xml"/>
  <Default Extension="xml" ContentType="application/xml"/>
  <Override PartName="/docProps/app.xml" ContentType="application/vnd.openxmlformats-officedocument.extended-properties+xml"/>
  <Override PartName="/docProps/core.xml" ContentType="application/vnd.openxmlformats-package.core-properties+xml"/>
  <Override PartName="/docProps/custom.xml" ContentType="application/vnd.openxmlformats-officedocument.custom-properties+xml"/>
  <Override PartName="/ppt/charts/chart1.xml" ContentType="application/vnd.openxmlformats-officedocument.drawingml.chart+xml"/>
  <Override PartName="/ppt/charts/chart2.xml" ContentType="application/vnd.openxmlformats-officedocument.drawingml.chart+xml"/>
  <Override PartName="/ppt/charts/chart3.xml" ContentType="application/vnd.openxmlformats-officedocument.drawingml.chart+xml"/>
  <Override PartName="/ppt/charts/chart4.xml" ContentType="application/vnd.openxmlformats-officedocument.drawingml.chart+xml"/>
  <Override PartName="/ppt/charts/chart5.xml" ContentType="application/vnd.openxmlformats-officedocument.drawingml.chart+xml"/>
  <Override PartName="/ppt/charts/chart6.xml" ContentType="application/vnd.openxmlformats-officedocument.drawingml.chart+xml"/>
  <Override PartName="/ppt/charts/chart7.xml" ContentType="application/vnd.openxmlformats-officedocument.drawingml.chart+xml"/>
  <Override PartName="/ppt/charts/chart8.xml" ContentType="application/vnd.openxmlformats-officedocument.drawingml.chart+xml"/>
  <Override PartName="/ppt/notesMasters/notesMaster1.xml" ContentType="application/vnd.openxmlformats-officedocument.presentationml.notesMaster+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presProps.xml" ContentType="application/vnd.openxmlformats-officedocument.presentationml.presProps+xml"/>
  <Override PartName="/ppt/presentation.xml" ContentType="application/vnd.openxmlformats-officedocument.presentationml.presentation.main+xml"/>
  <Override PartName="/ppt/slideLayouts/slideLayout1.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Masters/slideMaster1.xml" ContentType="application/vnd.openxmlformats-officedocument.presentationml.slideMaster+xml"/>
  <Override PartName="/ppt/slides/slide1.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tableStyles.xml" ContentType="application/vnd.openxmlformats-officedocument.presentationml.tableStyles+xml"/>
  <Override PartName="/ppt/theme/theme1.xml" ContentType="application/vnd.openxmlformats-officedocument.theme+xml"/>
  <Override PartName="/ppt/theme/theme2.xml" ContentType="application/vnd.openxmlformats-officedocument.theme+xml"/>
  <Override PartName="/ppt/viewProps.xml" ContentType="application/vnd.openxmlformats-officedocument.presentationml.viewProps+xml"/>
</Types>
</file>

<file path=_rels/.rels><?xml version="1.0" encoding="UTF-8" standalone="yes"?>
<Relationships xmlns="http://schemas.openxmlformats.org/package/2006/relationships"><Relationship Id="rId1" Type="http://schemas.openxmlformats.org/officeDocument/2006/relationships/officeDocument" Target="ppt/presentation.xml"/><Relationship Id="rId4" Type="http://schemas.openxmlformats.org/package/2006/relationships/metadata/thumbnail" Target="docProps/thumbnail.jpeg"/><Relationship Id="rId3" Type="http://schemas.openxmlformats.org/package/2006/relationships/metadata/core-properties" Target="docProps/core.xml"/><Relationship Id="rId2" Type="http://schemas.openxmlformats.org/officeDocument/2006/relationships/extended-properties" Target="docProps/app.xml"/><Relationship Id="rId5" Type="http://schemas.openxmlformats.org/officeDocument/2006/relationships/custom-properties" Target="docProps/custom.xml"/></Relationships>
</file>

<file path=ppt/presentation.xml><?xml version="1.0" encoding="utf-8"?>
<p:presentation xmlns:a="http://schemas.openxmlformats.org/drawingml/2006/main" xmlns:r="http://schemas.openxmlformats.org/officeDocument/2006/relationships" xmlns:p="http://schemas.openxmlformats.org/presentationml/2006/main">
  <p:sldMasterIdLst>
    <p:sldMasterId id="2147483648" r:id="rId1"/>
  </p:sldMasterIdLst>
  <p:notesMasterIdLst>
    <p:notesMasterId r:id="rId4"/>
  </p:notesMasterIdLst>
  <p:sldIdLst>
    <p:sldId id="1294" r:id="rId3"/>
    <p:sldId id="1202" r:id="rId5"/>
    <p:sldId id="1203" r:id="rId6"/>
    <p:sldId id="1204" r:id="rId7"/>
    <p:sldId id="1205" r:id="rId8"/>
    <p:sldId id="1206" r:id="rId9"/>
    <p:sldId id="1207" r:id="rId10"/>
    <p:sldId id="1208" r:id="rId11"/>
    <p:sldId id="1209" r:id="rId12"/>
    <p:sldId id="1210" r:id="rId13"/>
    <p:sldId id="1211" r:id="rId14"/>
    <p:sldId id="1212" r:id="rId15"/>
    <p:sldId id="1213" r:id="rId16"/>
    <p:sldId id="1214" r:id="rId17"/>
    <p:sldId id="1215" r:id="rId18"/>
    <p:sldId id="1216" r:id="rId19"/>
    <p:sldId id="1217" r:id="rId20"/>
    <p:sldId id="1218" r:id="rId21"/>
    <p:sldId id="1219" r:id="rId22"/>
    <p:sldId id="1220" r:id="rId23"/>
    <p:sldId id="1221" r:id="rId24"/>
    <p:sldId id="1222" r:id="rId25"/>
    <p:sldId id="1223" r:id="rId26"/>
    <p:sldId id="1224" r:id="rId27"/>
    <p:sldId id="1225" r:id="rId28"/>
    <p:sldId id="1226" r:id="rId29"/>
    <p:sldId id="1227" r:id="rId30"/>
    <p:sldId id="1228" r:id="rId31"/>
    <p:sldId id="1229" r:id="rId32"/>
    <p:sldId id="1230" r:id="rId33"/>
    <p:sldId id="1231" r:id="rId34"/>
    <p:sldId id="1232" r:id="rId35"/>
    <p:sldId id="1233" r:id="rId36"/>
    <p:sldId id="1234" r:id="rId37"/>
    <p:sldId id="1235" r:id="rId38"/>
    <p:sldId id="1236" r:id="rId39"/>
    <p:sldId id="1237" r:id="rId40"/>
    <p:sldId id="1238" r:id="rId41"/>
    <p:sldId id="1239" r:id="rId42"/>
    <p:sldId id="1240" r:id="rId43"/>
    <p:sldId id="1241" r:id="rId44"/>
    <p:sldId id="1242" r:id="rId45"/>
    <p:sldId id="1243" r:id="rId46"/>
    <p:sldId id="1244" r:id="rId47"/>
    <p:sldId id="1245" r:id="rId48"/>
    <p:sldId id="1246" r:id="rId49"/>
    <p:sldId id="1247" r:id="rId50"/>
    <p:sldId id="1248" r:id="rId51"/>
    <p:sldId id="1249" r:id="rId52"/>
    <p:sldId id="1250" r:id="rId53"/>
    <p:sldId id="1251" r:id="rId54"/>
    <p:sldId id="1252" r:id="rId55"/>
    <p:sldId id="1253" r:id="rId56"/>
    <p:sldId id="1254" r:id="rId57"/>
    <p:sldId id="1255" r:id="rId58"/>
    <p:sldId id="1256" r:id="rId59"/>
    <p:sldId id="1257" r:id="rId60"/>
    <p:sldId id="1258" r:id="rId61"/>
    <p:sldId id="1259" r:id="rId62"/>
    <p:sldId id="1260" r:id="rId63"/>
    <p:sldId id="1261" r:id="rId64"/>
    <p:sldId id="1262" r:id="rId65"/>
    <p:sldId id="1263" r:id="rId66"/>
    <p:sldId id="1264" r:id="rId67"/>
    <p:sldId id="1265" r:id="rId68"/>
    <p:sldId id="1266" r:id="rId69"/>
    <p:sldId id="1267" r:id="rId70"/>
    <p:sldId id="1268" r:id="rId71"/>
    <p:sldId id="1269" r:id="rId72"/>
    <p:sldId id="1270" r:id="rId73"/>
    <p:sldId id="1271" r:id="rId74"/>
    <p:sldId id="1272" r:id="rId75"/>
    <p:sldId id="1273" r:id="rId76"/>
    <p:sldId id="1274" r:id="rId77"/>
    <p:sldId id="1275" r:id="rId78"/>
    <p:sldId id="1276" r:id="rId79"/>
    <p:sldId id="1277" r:id="rId80"/>
    <p:sldId id="1278" r:id="rId81"/>
    <p:sldId id="1279" r:id="rId82"/>
    <p:sldId id="1280" r:id="rId83"/>
    <p:sldId id="1281" r:id="rId84"/>
    <p:sldId id="1282" r:id="rId85"/>
    <p:sldId id="1283" r:id="rId86"/>
    <p:sldId id="1284" r:id="rId87"/>
    <p:sldId id="1285" r:id="rId88"/>
    <p:sldId id="1286" r:id="rId89"/>
    <p:sldId id="1287" r:id="rId90"/>
    <p:sldId id="1288" r:id="rId91"/>
    <p:sldId id="1289" r:id="rId92"/>
    <p:sldId id="1290" r:id="rId93"/>
    <p:sldId id="1291" r:id="rId94"/>
    <p:sldId id="1292" r:id="rId95"/>
    <p:sldId id="1293" r:id="rId96"/>
    <p:sldId id="1387" r:id="rId97"/>
  </p:sldIdLst>
  <p:sldSz cx="24377650" cy="13716000"/>
  <p:notesSz cx="6858000" cy="9144000"/>
  <p:defaultTextStyle>
    <a:defPPr>
      <a:defRPr lang="en-US"/>
    </a:defPPr>
    <a:lvl1pPr marL="0" algn="l" defTabSz="1828165" rtl="0" eaLnBrk="1" latinLnBrk="0" hangingPunct="1">
      <a:defRPr sz="3600" kern="1200">
        <a:solidFill>
          <a:schemeClr val="tx1"/>
        </a:solidFill>
        <a:latin typeface="+mn-lt"/>
        <a:ea typeface="+mn-ea"/>
        <a:cs typeface="+mn-cs"/>
      </a:defRPr>
    </a:lvl1pPr>
    <a:lvl2pPr marL="914400" algn="l" defTabSz="1828165" rtl="0" eaLnBrk="1" latinLnBrk="0" hangingPunct="1">
      <a:defRPr sz="3600" kern="1200">
        <a:solidFill>
          <a:schemeClr val="tx1"/>
        </a:solidFill>
        <a:latin typeface="+mn-lt"/>
        <a:ea typeface="+mn-ea"/>
        <a:cs typeface="+mn-cs"/>
      </a:defRPr>
    </a:lvl2pPr>
    <a:lvl3pPr marL="1828165" algn="l" defTabSz="1828165" rtl="0" eaLnBrk="1" latinLnBrk="0" hangingPunct="1">
      <a:defRPr sz="3600" kern="1200">
        <a:solidFill>
          <a:schemeClr val="tx1"/>
        </a:solidFill>
        <a:latin typeface="+mn-lt"/>
        <a:ea typeface="+mn-ea"/>
        <a:cs typeface="+mn-cs"/>
      </a:defRPr>
    </a:lvl3pPr>
    <a:lvl4pPr marL="2742565" algn="l" defTabSz="1828165" rtl="0" eaLnBrk="1" latinLnBrk="0" hangingPunct="1">
      <a:defRPr sz="3600" kern="1200">
        <a:solidFill>
          <a:schemeClr val="tx1"/>
        </a:solidFill>
        <a:latin typeface="+mn-lt"/>
        <a:ea typeface="+mn-ea"/>
        <a:cs typeface="+mn-cs"/>
      </a:defRPr>
    </a:lvl4pPr>
    <a:lvl5pPr marL="3656965" algn="l" defTabSz="1828165" rtl="0" eaLnBrk="1" latinLnBrk="0" hangingPunct="1">
      <a:defRPr sz="3600" kern="1200">
        <a:solidFill>
          <a:schemeClr val="tx1"/>
        </a:solidFill>
        <a:latin typeface="+mn-lt"/>
        <a:ea typeface="+mn-ea"/>
        <a:cs typeface="+mn-cs"/>
      </a:defRPr>
    </a:lvl5pPr>
    <a:lvl6pPr marL="4571365" algn="l" defTabSz="1828165" rtl="0" eaLnBrk="1" latinLnBrk="0" hangingPunct="1">
      <a:defRPr sz="3600" kern="1200">
        <a:solidFill>
          <a:schemeClr val="tx1"/>
        </a:solidFill>
        <a:latin typeface="+mn-lt"/>
        <a:ea typeface="+mn-ea"/>
        <a:cs typeface="+mn-cs"/>
      </a:defRPr>
    </a:lvl6pPr>
    <a:lvl7pPr marL="5485130" algn="l" defTabSz="1828165" rtl="0" eaLnBrk="1" latinLnBrk="0" hangingPunct="1">
      <a:defRPr sz="3600" kern="1200">
        <a:solidFill>
          <a:schemeClr val="tx1"/>
        </a:solidFill>
        <a:latin typeface="+mn-lt"/>
        <a:ea typeface="+mn-ea"/>
        <a:cs typeface="+mn-cs"/>
      </a:defRPr>
    </a:lvl7pPr>
    <a:lvl8pPr marL="6399530" algn="l" defTabSz="1828165" rtl="0" eaLnBrk="1" latinLnBrk="0" hangingPunct="1">
      <a:defRPr sz="3600" kern="1200">
        <a:solidFill>
          <a:schemeClr val="tx1"/>
        </a:solidFill>
        <a:latin typeface="+mn-lt"/>
        <a:ea typeface="+mn-ea"/>
        <a:cs typeface="+mn-cs"/>
      </a:defRPr>
    </a:lvl8pPr>
    <a:lvl9pPr marL="7313930" algn="l" defTabSz="1828165" rtl="0" eaLnBrk="1" latinLnBrk="0" hangingPunct="1">
      <a:defRPr sz="3600" kern="1200">
        <a:solidFill>
          <a:schemeClr val="tx1"/>
        </a:solidFill>
        <a:latin typeface="+mn-lt"/>
        <a:ea typeface="+mn-ea"/>
        <a:cs typeface="+mn-cs"/>
      </a:defRPr>
    </a:lvl9pPr>
  </p:defaultTextStyle>
</p:presentation>
</file>

<file path=ppt/presProps.xml><?xml version="1.0" encoding="utf-8"?>
<p:presentationPr xmlns:a="http://schemas.openxmlformats.org/drawingml/2006/main" xmlns:r="http://schemas.openxmlformats.org/officeDocument/2006/relationships" xmlns:p="http://schemas.openxmlformats.org/presentationml/2006/main">
  <p:prnPr scaleToFitPaper="1"/>
  <p:clrMru>
    <a:srgbClr val="8844B4"/>
    <a:srgbClr val="51286C"/>
    <a:srgbClr val="8941B6"/>
    <a:srgbClr val="041B31"/>
    <a:srgbClr val="403D3F"/>
    <a:srgbClr val="3A3940"/>
    <a:srgbClr val="2F2F2F"/>
    <a:srgbClr val="19232E"/>
    <a:srgbClr val="FBC81F"/>
    <a:srgbClr val="FBB62B"/>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Lst>
</p:presentationPr>
</file>

<file path=ppt/tableStyles.xml><?xml version="1.0" encoding="utf-8"?>
<a:tblStyleLst xmlns:a="http://schemas.openxmlformats.org/drawingml/2006/main" def="{5C22544A-7EE6-4342-B048-85BDC9FD1C3A}">
  <a:tblStyle styleId="{5C22544A-7EE6-4342-B048-85BDC9FD1C3A}" styleName="中度样式 2 - 强调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B301B821-A1FF-4177-AEE7-76D212191A09}" styleName="中度样式 1 - 强调 1">
    <a:wholeTbl>
      <a:tcTxStyle>
        <a:fontRef idx="minor">
          <a:scrgbClr r="0" g="0" b="0"/>
        </a:fontRef>
        <a:schemeClr val="dk1"/>
      </a:tcTxStyle>
      <a:tcStyle>
        <a:tcBdr>
          <a:left>
            <a:ln w="12700" cmpd="sng">
              <a:solidFill>
                <a:schemeClr val="accent1"/>
              </a:solidFill>
            </a:ln>
          </a:left>
          <a:right>
            <a:ln w="12700" cmpd="sng">
              <a:solidFill>
                <a:schemeClr val="accent1"/>
              </a:solidFill>
            </a:ln>
          </a:right>
          <a:top>
            <a:ln w="12700" cmpd="sng">
              <a:solidFill>
                <a:schemeClr val="accent1"/>
              </a:solidFill>
            </a:ln>
          </a:top>
          <a:bottom>
            <a:ln w="12700" cmpd="sng">
              <a:solidFill>
                <a:schemeClr val="accent1"/>
              </a:solidFill>
            </a:ln>
          </a:bottom>
          <a:insideH>
            <a:ln w="12700" cmpd="sng">
              <a:solidFill>
                <a:schemeClr val="accent1"/>
              </a:solidFill>
            </a:ln>
          </a:insideH>
          <a:insideV>
            <a:ln>
              <a:noFill/>
            </a:ln>
          </a:insideV>
        </a:tcBdr>
        <a:fill>
          <a:solidFill>
            <a:schemeClr val="lt1"/>
          </a:solidFill>
        </a:fill>
      </a:tcStyle>
    </a:wholeTbl>
    <a:band1H>
      <a:tcStyle>
        <a:tcBdr/>
        <a:fill>
          <a:solidFill>
            <a:schemeClr val="accent1">
              <a:tint val="20000"/>
            </a:schemeClr>
          </a:solidFill>
        </a:fill>
      </a:tcStyle>
    </a:band1H>
    <a:band1V>
      <a:tcStyle>
        <a:tcBdr/>
        <a:fill>
          <a:solidFill>
            <a:schemeClr val="accent1">
              <a:tint val="20000"/>
            </a:schemeClr>
          </a:solidFill>
        </a:fill>
      </a:tcStyle>
    </a:band1V>
    <a:lastCol>
      <a:tcTxStyle b="on"/>
      <a:tcStyle>
        <a:tcBdr/>
      </a:tcStyle>
    </a:lastCol>
    <a:firstCol>
      <a:tcTxStyle b="on"/>
      <a:tcStyle>
        <a:tcBdr/>
      </a:tcStyle>
    </a:firstCol>
    <a:lastRow>
      <a:tcTxStyle b="on"/>
      <a:tcStyle>
        <a:tcBdr>
          <a:top>
            <a:ln w="50800" cmpd="dbl">
              <a:solidFill>
                <a:schemeClr val="accent1"/>
              </a:solidFill>
            </a:ln>
          </a:top>
        </a:tcBdr>
        <a:fill>
          <a:solidFill>
            <a:schemeClr val="lt1"/>
          </a:solidFill>
        </a:fill>
      </a:tcStyle>
    </a:lastRow>
    <a:firstRow>
      <a:tcTxStyle b="on">
        <a:fontRef idx="minor">
          <a:scrgbClr r="0" g="0" b="0"/>
        </a:fontRef>
        <a:schemeClr val="lt1"/>
      </a:tcTxStyle>
      <a:tcStyle>
        <a:tcBdr/>
        <a:fill>
          <a:solidFill>
            <a:schemeClr val="accent1"/>
          </a:solidFill>
        </a:fill>
      </a:tcStyle>
    </a:firstRow>
  </a:tblStyle>
  <a:tblStyle styleId="{9DCAF9ED-07DC-4A11-8D7F-57B35C25682E}" styleName="中度样式 1 - 强调 2">
    <a:wholeTbl>
      <a:tcTxStyle>
        <a:fontRef idx="minor">
          <a:scrgbClr r="0" g="0" b="0"/>
        </a:fontRef>
        <a:schemeClr val="dk1"/>
      </a:tcTxStyle>
      <a:tcStyle>
        <a:tcBdr>
          <a:left>
            <a:ln w="12700" cmpd="sng">
              <a:solidFill>
                <a:schemeClr val="accent2"/>
              </a:solidFill>
            </a:ln>
          </a:left>
          <a:right>
            <a:ln w="12700" cmpd="sng">
              <a:solidFill>
                <a:schemeClr val="accent2"/>
              </a:solidFill>
            </a:ln>
          </a:right>
          <a:top>
            <a:ln w="12700" cmpd="sng">
              <a:solidFill>
                <a:schemeClr val="accent2"/>
              </a:solidFill>
            </a:ln>
          </a:top>
          <a:bottom>
            <a:ln w="12700" cmpd="sng">
              <a:solidFill>
                <a:schemeClr val="accent2"/>
              </a:solidFill>
            </a:ln>
          </a:bottom>
          <a:insideH>
            <a:ln w="12700" cmpd="sng">
              <a:solidFill>
                <a:schemeClr val="accent2"/>
              </a:solidFill>
            </a:ln>
          </a:insideH>
          <a:insideV>
            <a:ln>
              <a:noFill/>
            </a:ln>
          </a:insideV>
        </a:tcBdr>
        <a:fill>
          <a:solidFill>
            <a:schemeClr val="lt1"/>
          </a:solidFill>
        </a:fill>
      </a:tcStyle>
    </a:wholeTbl>
    <a:band1H>
      <a:tcStyle>
        <a:tcBdr/>
        <a:fill>
          <a:solidFill>
            <a:schemeClr val="accent2">
              <a:tint val="20000"/>
            </a:schemeClr>
          </a:solidFill>
        </a:fill>
      </a:tcStyle>
    </a:band1H>
    <a:band1V>
      <a:tcStyle>
        <a:tcBdr/>
        <a:fill>
          <a:solidFill>
            <a:schemeClr val="accent2">
              <a:tint val="20000"/>
            </a:schemeClr>
          </a:solidFill>
        </a:fill>
      </a:tcStyle>
    </a:band1V>
    <a:lastCol>
      <a:tcTxStyle b="on"/>
      <a:tcStyle>
        <a:tcBdr/>
      </a:tcStyle>
    </a:lastCol>
    <a:firstCol>
      <a:tcTxStyle b="on"/>
      <a:tcStyle>
        <a:tcBdr/>
      </a:tcStyle>
    </a:firstCol>
    <a:lastRow>
      <a:tcTxStyle b="on"/>
      <a:tcStyle>
        <a:tcBdr>
          <a:top>
            <a:ln w="50800" cmpd="dbl">
              <a:solidFill>
                <a:schemeClr val="accent2"/>
              </a:solidFill>
            </a:ln>
          </a:top>
        </a:tcBdr>
        <a:fill>
          <a:solidFill>
            <a:schemeClr val="lt1"/>
          </a:solidFill>
        </a:fill>
      </a:tcStyle>
    </a:lastRow>
    <a:firstRow>
      <a:tcTxStyle b="on">
        <a:fontRef idx="minor">
          <a:scrgbClr r="0" g="0" b="0"/>
        </a:fontRef>
        <a:schemeClr val="lt1"/>
      </a:tcTxStyle>
      <a:tcStyle>
        <a:tcBdr/>
        <a:fill>
          <a:solidFill>
            <a:schemeClr val="accent2"/>
          </a:solidFill>
        </a:fill>
      </a:tcStyle>
    </a:firstRow>
  </a:tblStyle>
  <a:tblStyle styleId="{1FECB4D8-DB02-4DC6-A0A2-4F2EBAE1DC90}" styleName="中度样式 1 - 强调 3">
    <a:wholeTbl>
      <a:tcTxStyle>
        <a:fontRef idx="minor">
          <a:scrgbClr r="0" g="0" b="0"/>
        </a:fontRef>
        <a:schemeClr val="dk1"/>
      </a:tcTxStyle>
      <a:tcStyle>
        <a:tcBdr>
          <a:left>
            <a:ln w="12700" cmpd="sng">
              <a:solidFill>
                <a:schemeClr val="accent3"/>
              </a:solidFill>
            </a:ln>
          </a:left>
          <a:right>
            <a:ln w="12700" cmpd="sng">
              <a:solidFill>
                <a:schemeClr val="accent3"/>
              </a:solidFill>
            </a:ln>
          </a:right>
          <a:top>
            <a:ln w="12700" cmpd="sng">
              <a:solidFill>
                <a:schemeClr val="accent3"/>
              </a:solidFill>
            </a:ln>
          </a:top>
          <a:bottom>
            <a:ln w="12700" cmpd="sng">
              <a:solidFill>
                <a:schemeClr val="accent3"/>
              </a:solidFill>
            </a:ln>
          </a:bottom>
          <a:insideH>
            <a:ln w="12700" cmpd="sng">
              <a:solidFill>
                <a:schemeClr val="accent3"/>
              </a:solidFill>
            </a:ln>
          </a:insideH>
          <a:insideV>
            <a:ln>
              <a:noFill/>
            </a:ln>
          </a:insideV>
        </a:tcBdr>
        <a:fill>
          <a:solidFill>
            <a:schemeClr val="lt1"/>
          </a:solidFill>
        </a:fill>
      </a:tcStyle>
    </a:wholeTbl>
    <a:band1H>
      <a:tcStyle>
        <a:tcBdr/>
        <a:fill>
          <a:solidFill>
            <a:schemeClr val="accent3">
              <a:tint val="20000"/>
            </a:schemeClr>
          </a:solidFill>
        </a:fill>
      </a:tcStyle>
    </a:band1H>
    <a:band1V>
      <a:tcStyle>
        <a:tcBdr/>
        <a:fill>
          <a:solidFill>
            <a:schemeClr val="accent3">
              <a:tint val="20000"/>
            </a:schemeClr>
          </a:solidFill>
        </a:fill>
      </a:tcStyle>
    </a:band1V>
    <a:lastCol>
      <a:tcTxStyle b="on"/>
      <a:tcStyle>
        <a:tcBdr/>
      </a:tcStyle>
    </a:lastCol>
    <a:firstCol>
      <a:tcTxStyle b="on"/>
      <a:tcStyle>
        <a:tcBdr/>
      </a:tcStyle>
    </a:firstCol>
    <a:lastRow>
      <a:tcTxStyle b="on"/>
      <a:tcStyle>
        <a:tcBdr>
          <a:top>
            <a:ln w="50800" cmpd="dbl">
              <a:solidFill>
                <a:schemeClr val="accent3"/>
              </a:solidFill>
            </a:ln>
          </a:top>
        </a:tcBdr>
        <a:fill>
          <a:solidFill>
            <a:schemeClr val="lt1"/>
          </a:solidFill>
        </a:fill>
      </a:tcStyle>
    </a:lastRow>
    <a:firstRow>
      <a:tcTxStyle b="on">
        <a:fontRef idx="minor">
          <a:scrgbClr r="0" g="0" b="0"/>
        </a:fontRef>
        <a:schemeClr val="lt1"/>
      </a:tcTxStyle>
      <a:tcStyle>
        <a:tcBdr/>
        <a:fill>
          <a:solidFill>
            <a:schemeClr val="accent3"/>
          </a:solidFill>
        </a:fill>
      </a:tcStyle>
    </a:firstRow>
  </a:tblStyle>
  <a:tblStyle styleId="{1E171933-4619-4E11-9A3F-F7608DF75F80}" styleName="中度样式 1 - 强调 4">
    <a:wholeTbl>
      <a:tcTxStyle>
        <a:fontRef idx="minor">
          <a:scrgbClr r="0" g="0" b="0"/>
        </a:fontRef>
        <a:schemeClr val="dk1"/>
      </a:tcTxStyle>
      <a:tcStyle>
        <a:tcBdr>
          <a:left>
            <a:ln w="12700" cmpd="sng">
              <a:solidFill>
                <a:schemeClr val="accent4"/>
              </a:solidFill>
            </a:ln>
          </a:left>
          <a:right>
            <a:ln w="12700" cmpd="sng">
              <a:solidFill>
                <a:schemeClr val="accent4"/>
              </a:solidFill>
            </a:ln>
          </a:right>
          <a:top>
            <a:ln w="12700" cmpd="sng">
              <a:solidFill>
                <a:schemeClr val="accent4"/>
              </a:solidFill>
            </a:ln>
          </a:top>
          <a:bottom>
            <a:ln w="12700" cmpd="sng">
              <a:solidFill>
                <a:schemeClr val="accent4"/>
              </a:solidFill>
            </a:ln>
          </a:bottom>
          <a:insideH>
            <a:ln w="12700" cmpd="sng">
              <a:solidFill>
                <a:schemeClr val="accent4"/>
              </a:solidFill>
            </a:ln>
          </a:insideH>
          <a:insideV>
            <a:ln>
              <a:noFill/>
            </a:ln>
          </a:insideV>
        </a:tcBdr>
        <a:fill>
          <a:solidFill>
            <a:schemeClr val="lt1"/>
          </a:solidFill>
        </a:fill>
      </a:tcStyle>
    </a:wholeTbl>
    <a:band1H>
      <a:tcStyle>
        <a:tcBdr/>
        <a:fill>
          <a:solidFill>
            <a:schemeClr val="accent4">
              <a:tint val="20000"/>
            </a:schemeClr>
          </a:solidFill>
        </a:fill>
      </a:tcStyle>
    </a:band1H>
    <a:band1V>
      <a:tcStyle>
        <a:tcBdr/>
        <a:fill>
          <a:solidFill>
            <a:schemeClr val="accent4">
              <a:tint val="20000"/>
            </a:schemeClr>
          </a:solidFill>
        </a:fill>
      </a:tcStyle>
    </a:band1V>
    <a:lastCol>
      <a:tcTxStyle b="on"/>
      <a:tcStyle>
        <a:tcBdr/>
      </a:tcStyle>
    </a:lastCol>
    <a:firstCol>
      <a:tcTxStyle b="on"/>
      <a:tcStyle>
        <a:tcBdr/>
      </a:tcStyle>
    </a:firstCol>
    <a:lastRow>
      <a:tcTxStyle b="on"/>
      <a:tcStyle>
        <a:tcBdr>
          <a:top>
            <a:ln w="50800" cmpd="dbl">
              <a:solidFill>
                <a:schemeClr val="accent4"/>
              </a:solidFill>
            </a:ln>
          </a:top>
        </a:tcBdr>
        <a:fill>
          <a:solidFill>
            <a:schemeClr val="lt1"/>
          </a:solidFill>
        </a:fill>
      </a:tcStyle>
    </a:lastRow>
    <a:firstRow>
      <a:tcTxStyle b="on">
        <a:fontRef idx="minor">
          <a:scrgbClr r="0" g="0" b="0"/>
        </a:fontRef>
        <a:schemeClr val="lt1"/>
      </a:tcTxStyle>
      <a:tcStyle>
        <a:tcBdr/>
        <a:fill>
          <a:solidFill>
            <a:schemeClr val="accent4"/>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12657" autoAdjust="0"/>
    <p:restoredTop sz="99409" autoAdjust="0"/>
  </p:normalViewPr>
  <p:slideViewPr>
    <p:cSldViewPr snapToGrid="0" snapToObjects="1">
      <p:cViewPr>
        <p:scale>
          <a:sx n="55" d="100"/>
          <a:sy n="55" d="100"/>
        </p:scale>
        <p:origin x="-102" y="-90"/>
      </p:cViewPr>
      <p:guideLst>
        <p:guide orient="horz" pos="4321"/>
        <p:guide pos="7675"/>
      </p:guideLst>
    </p:cSldViewPr>
  </p:slideViewPr>
  <p:notesTextViewPr>
    <p:cViewPr>
      <p:scale>
        <a:sx n="100" d="100"/>
        <a:sy n="100" d="100"/>
      </p:scale>
      <p:origin x="0" y="0"/>
    </p:cViewPr>
  </p:notesTextViewPr>
  <p:sorterViewPr>
    <p:cViewPr>
      <p:scale>
        <a:sx n="24" d="100"/>
        <a:sy n="24" d="100"/>
      </p:scale>
      <p:origin x="0" y="0"/>
    </p:cViewPr>
  </p:sorterViewPr>
  <p:gridSpacing cx="76200" cy="76200"/>
</p:viewPr>
</file>

<file path=ppt/_rels/presentation.xml.rels><?xml version="1.0" encoding="UTF-8" standalone="yes"?>
<Relationships xmlns="http://schemas.openxmlformats.org/package/2006/relationships"><Relationship Id="rId99" Type="http://schemas.openxmlformats.org/officeDocument/2006/relationships/viewProps" Target="viewProps.xml"/><Relationship Id="rId98" Type="http://schemas.openxmlformats.org/officeDocument/2006/relationships/presProps" Target="presProps.xml"/><Relationship Id="rId97" Type="http://schemas.openxmlformats.org/officeDocument/2006/relationships/slide" Target="slides/slide94.xml"/><Relationship Id="rId96" Type="http://schemas.openxmlformats.org/officeDocument/2006/relationships/slide" Target="slides/slide93.xml"/><Relationship Id="rId95" Type="http://schemas.openxmlformats.org/officeDocument/2006/relationships/slide" Target="slides/slide92.xml"/><Relationship Id="rId94" Type="http://schemas.openxmlformats.org/officeDocument/2006/relationships/slide" Target="slides/slide91.xml"/><Relationship Id="rId93" Type="http://schemas.openxmlformats.org/officeDocument/2006/relationships/slide" Target="slides/slide90.xml"/><Relationship Id="rId92" Type="http://schemas.openxmlformats.org/officeDocument/2006/relationships/slide" Target="slides/slide89.xml"/><Relationship Id="rId91" Type="http://schemas.openxmlformats.org/officeDocument/2006/relationships/slide" Target="slides/slide88.xml"/><Relationship Id="rId90" Type="http://schemas.openxmlformats.org/officeDocument/2006/relationships/slide" Target="slides/slide87.xml"/><Relationship Id="rId9" Type="http://schemas.openxmlformats.org/officeDocument/2006/relationships/slide" Target="slides/slide6.xml"/><Relationship Id="rId89" Type="http://schemas.openxmlformats.org/officeDocument/2006/relationships/slide" Target="slides/slide86.xml"/><Relationship Id="rId88" Type="http://schemas.openxmlformats.org/officeDocument/2006/relationships/slide" Target="slides/slide85.xml"/><Relationship Id="rId87" Type="http://schemas.openxmlformats.org/officeDocument/2006/relationships/slide" Target="slides/slide84.xml"/><Relationship Id="rId86" Type="http://schemas.openxmlformats.org/officeDocument/2006/relationships/slide" Target="slides/slide83.xml"/><Relationship Id="rId85" Type="http://schemas.openxmlformats.org/officeDocument/2006/relationships/slide" Target="slides/slide82.xml"/><Relationship Id="rId84" Type="http://schemas.openxmlformats.org/officeDocument/2006/relationships/slide" Target="slides/slide81.xml"/><Relationship Id="rId83" Type="http://schemas.openxmlformats.org/officeDocument/2006/relationships/slide" Target="slides/slide80.xml"/><Relationship Id="rId82" Type="http://schemas.openxmlformats.org/officeDocument/2006/relationships/slide" Target="slides/slide79.xml"/><Relationship Id="rId81" Type="http://schemas.openxmlformats.org/officeDocument/2006/relationships/slide" Target="slides/slide78.xml"/><Relationship Id="rId80" Type="http://schemas.openxmlformats.org/officeDocument/2006/relationships/slide" Target="slides/slide77.xml"/><Relationship Id="rId8" Type="http://schemas.openxmlformats.org/officeDocument/2006/relationships/slide" Target="slides/slide5.xml"/><Relationship Id="rId79" Type="http://schemas.openxmlformats.org/officeDocument/2006/relationships/slide" Target="slides/slide76.xml"/><Relationship Id="rId78" Type="http://schemas.openxmlformats.org/officeDocument/2006/relationships/slide" Target="slides/slide75.xml"/><Relationship Id="rId77" Type="http://schemas.openxmlformats.org/officeDocument/2006/relationships/slide" Target="slides/slide74.xml"/><Relationship Id="rId76" Type="http://schemas.openxmlformats.org/officeDocument/2006/relationships/slide" Target="slides/slide73.xml"/><Relationship Id="rId75" Type="http://schemas.openxmlformats.org/officeDocument/2006/relationships/slide" Target="slides/slide72.xml"/><Relationship Id="rId74" Type="http://schemas.openxmlformats.org/officeDocument/2006/relationships/slide" Target="slides/slide71.xml"/><Relationship Id="rId73" Type="http://schemas.openxmlformats.org/officeDocument/2006/relationships/slide" Target="slides/slide70.xml"/><Relationship Id="rId72" Type="http://schemas.openxmlformats.org/officeDocument/2006/relationships/slide" Target="slides/slide69.xml"/><Relationship Id="rId71" Type="http://schemas.openxmlformats.org/officeDocument/2006/relationships/slide" Target="slides/slide68.xml"/><Relationship Id="rId70" Type="http://schemas.openxmlformats.org/officeDocument/2006/relationships/slide" Target="slides/slide67.xml"/><Relationship Id="rId7" Type="http://schemas.openxmlformats.org/officeDocument/2006/relationships/slide" Target="slides/slide4.xml"/><Relationship Id="rId69" Type="http://schemas.openxmlformats.org/officeDocument/2006/relationships/slide" Target="slides/slide66.xml"/><Relationship Id="rId68" Type="http://schemas.openxmlformats.org/officeDocument/2006/relationships/slide" Target="slides/slide65.xml"/><Relationship Id="rId67" Type="http://schemas.openxmlformats.org/officeDocument/2006/relationships/slide" Target="slides/slide64.xml"/><Relationship Id="rId66" Type="http://schemas.openxmlformats.org/officeDocument/2006/relationships/slide" Target="slides/slide63.xml"/><Relationship Id="rId65" Type="http://schemas.openxmlformats.org/officeDocument/2006/relationships/slide" Target="slides/slide62.xml"/><Relationship Id="rId64" Type="http://schemas.openxmlformats.org/officeDocument/2006/relationships/slide" Target="slides/slide61.xml"/><Relationship Id="rId63" Type="http://schemas.openxmlformats.org/officeDocument/2006/relationships/slide" Target="slides/slide60.xml"/><Relationship Id="rId62" Type="http://schemas.openxmlformats.org/officeDocument/2006/relationships/slide" Target="slides/slide59.xml"/><Relationship Id="rId61" Type="http://schemas.openxmlformats.org/officeDocument/2006/relationships/slide" Target="slides/slide58.xml"/><Relationship Id="rId60" Type="http://schemas.openxmlformats.org/officeDocument/2006/relationships/slide" Target="slides/slide57.xml"/><Relationship Id="rId6" Type="http://schemas.openxmlformats.org/officeDocument/2006/relationships/slide" Target="slides/slide3.xml"/><Relationship Id="rId59" Type="http://schemas.openxmlformats.org/officeDocument/2006/relationships/slide" Target="slides/slide56.xml"/><Relationship Id="rId58" Type="http://schemas.openxmlformats.org/officeDocument/2006/relationships/slide" Target="slides/slide55.xml"/><Relationship Id="rId57" Type="http://schemas.openxmlformats.org/officeDocument/2006/relationships/slide" Target="slides/slide54.xml"/><Relationship Id="rId56" Type="http://schemas.openxmlformats.org/officeDocument/2006/relationships/slide" Target="slides/slide53.xml"/><Relationship Id="rId55" Type="http://schemas.openxmlformats.org/officeDocument/2006/relationships/slide" Target="slides/slide52.xml"/><Relationship Id="rId54" Type="http://schemas.openxmlformats.org/officeDocument/2006/relationships/slide" Target="slides/slide51.xml"/><Relationship Id="rId53" Type="http://schemas.openxmlformats.org/officeDocument/2006/relationships/slide" Target="slides/slide50.xml"/><Relationship Id="rId52" Type="http://schemas.openxmlformats.org/officeDocument/2006/relationships/slide" Target="slides/slide49.xml"/><Relationship Id="rId51" Type="http://schemas.openxmlformats.org/officeDocument/2006/relationships/slide" Target="slides/slide48.xml"/><Relationship Id="rId50" Type="http://schemas.openxmlformats.org/officeDocument/2006/relationships/slide" Target="slides/slide47.xml"/><Relationship Id="rId5" Type="http://schemas.openxmlformats.org/officeDocument/2006/relationships/slide" Target="slides/slide2.xml"/><Relationship Id="rId49" Type="http://schemas.openxmlformats.org/officeDocument/2006/relationships/slide" Target="slides/slide46.xml"/><Relationship Id="rId48" Type="http://schemas.openxmlformats.org/officeDocument/2006/relationships/slide" Target="slides/slide45.xml"/><Relationship Id="rId47" Type="http://schemas.openxmlformats.org/officeDocument/2006/relationships/slide" Target="slides/slide44.xml"/><Relationship Id="rId46" Type="http://schemas.openxmlformats.org/officeDocument/2006/relationships/slide" Target="slides/slide43.xml"/><Relationship Id="rId45" Type="http://schemas.openxmlformats.org/officeDocument/2006/relationships/slide" Target="slides/slide42.xml"/><Relationship Id="rId44" Type="http://schemas.openxmlformats.org/officeDocument/2006/relationships/slide" Target="slides/slide41.xml"/><Relationship Id="rId43" Type="http://schemas.openxmlformats.org/officeDocument/2006/relationships/slide" Target="slides/slide40.xml"/><Relationship Id="rId42" Type="http://schemas.openxmlformats.org/officeDocument/2006/relationships/slide" Target="slides/slide39.xml"/><Relationship Id="rId41" Type="http://schemas.openxmlformats.org/officeDocument/2006/relationships/slide" Target="slides/slide38.xml"/><Relationship Id="rId40" Type="http://schemas.openxmlformats.org/officeDocument/2006/relationships/slide" Target="slides/slide37.xml"/><Relationship Id="rId4" Type="http://schemas.openxmlformats.org/officeDocument/2006/relationships/notesMaster" Target="notesMasters/notesMaster1.xml"/><Relationship Id="rId39" Type="http://schemas.openxmlformats.org/officeDocument/2006/relationships/slide" Target="slides/slide36.xml"/><Relationship Id="rId38" Type="http://schemas.openxmlformats.org/officeDocument/2006/relationships/slide" Target="slides/slide35.xml"/><Relationship Id="rId37" Type="http://schemas.openxmlformats.org/officeDocument/2006/relationships/slide" Target="slides/slide34.xml"/><Relationship Id="rId36" Type="http://schemas.openxmlformats.org/officeDocument/2006/relationships/slide" Target="slides/slide33.xml"/><Relationship Id="rId35" Type="http://schemas.openxmlformats.org/officeDocument/2006/relationships/slide" Target="slides/slide32.xml"/><Relationship Id="rId34" Type="http://schemas.openxmlformats.org/officeDocument/2006/relationships/slide" Target="slides/slide31.xml"/><Relationship Id="rId33" Type="http://schemas.openxmlformats.org/officeDocument/2006/relationships/slide" Target="slides/slide30.xml"/><Relationship Id="rId32" Type="http://schemas.openxmlformats.org/officeDocument/2006/relationships/slide" Target="slides/slide29.xml"/><Relationship Id="rId31" Type="http://schemas.openxmlformats.org/officeDocument/2006/relationships/slide" Target="slides/slide28.xml"/><Relationship Id="rId30" Type="http://schemas.openxmlformats.org/officeDocument/2006/relationships/slide" Target="slides/slide27.xml"/><Relationship Id="rId3" Type="http://schemas.openxmlformats.org/officeDocument/2006/relationships/slide" Target="slides/slide1.xml"/><Relationship Id="rId29" Type="http://schemas.openxmlformats.org/officeDocument/2006/relationships/slide" Target="slides/slide26.xml"/><Relationship Id="rId28" Type="http://schemas.openxmlformats.org/officeDocument/2006/relationships/slide" Target="slides/slide25.xml"/><Relationship Id="rId27" Type="http://schemas.openxmlformats.org/officeDocument/2006/relationships/slide" Target="slides/slide24.xml"/><Relationship Id="rId26" Type="http://schemas.openxmlformats.org/officeDocument/2006/relationships/slide" Target="slides/slide23.xml"/><Relationship Id="rId25" Type="http://schemas.openxmlformats.org/officeDocument/2006/relationships/slide" Target="slides/slide22.xml"/><Relationship Id="rId24" Type="http://schemas.openxmlformats.org/officeDocument/2006/relationships/slide" Target="slides/slide21.xml"/><Relationship Id="rId23" Type="http://schemas.openxmlformats.org/officeDocument/2006/relationships/slide" Target="slides/slide20.xml"/><Relationship Id="rId22" Type="http://schemas.openxmlformats.org/officeDocument/2006/relationships/slide" Target="slides/slide19.xml"/><Relationship Id="rId21" Type="http://schemas.openxmlformats.org/officeDocument/2006/relationships/slide" Target="slides/slide18.xml"/><Relationship Id="rId20" Type="http://schemas.openxmlformats.org/officeDocument/2006/relationships/slide" Target="slides/slide17.xml"/><Relationship Id="rId2" Type="http://schemas.openxmlformats.org/officeDocument/2006/relationships/theme" Target="theme/theme1.xml"/><Relationship Id="rId19" Type="http://schemas.openxmlformats.org/officeDocument/2006/relationships/slide" Target="slides/slide16.xml"/><Relationship Id="rId18" Type="http://schemas.openxmlformats.org/officeDocument/2006/relationships/slide" Target="slides/slide15.xml"/><Relationship Id="rId17" Type="http://schemas.openxmlformats.org/officeDocument/2006/relationships/slide" Target="slides/slide14.xml"/><Relationship Id="rId16" Type="http://schemas.openxmlformats.org/officeDocument/2006/relationships/slide" Target="slides/slide13.xml"/><Relationship Id="rId15" Type="http://schemas.openxmlformats.org/officeDocument/2006/relationships/slide" Target="slides/slide12.xml"/><Relationship Id="rId14" Type="http://schemas.openxmlformats.org/officeDocument/2006/relationships/slide" Target="slides/slide11.xml"/><Relationship Id="rId13" Type="http://schemas.openxmlformats.org/officeDocument/2006/relationships/slide" Target="slides/slide10.xml"/><Relationship Id="rId12" Type="http://schemas.openxmlformats.org/officeDocument/2006/relationships/slide" Target="slides/slide9.xml"/><Relationship Id="rId11" Type="http://schemas.openxmlformats.org/officeDocument/2006/relationships/slide" Target="slides/slide8.xml"/><Relationship Id="rId100" Type="http://schemas.openxmlformats.org/officeDocument/2006/relationships/tableStyles" Target="tableStyles.xml"/><Relationship Id="rId10" Type="http://schemas.openxmlformats.org/officeDocument/2006/relationships/slide" Target="slides/slide7.xml"/><Relationship Id="rId1" Type="http://schemas.openxmlformats.org/officeDocument/2006/relationships/slideMaster" Target="slideMasters/slideMaster1.xml"/></Relationships>
</file>

<file path=ppt/charts/_rels/chart1.xml.rels><?xml version="1.0" encoding="UTF-8" standalone="yes"?>
<Relationships xmlns="http://schemas.openxmlformats.org/package/2006/relationships"><Relationship Id="rId1" Type="http://schemas.openxmlformats.org/officeDocument/2006/relationships/package" Target="../embeddings/Workbook1.xlsx"/></Relationships>
</file>

<file path=ppt/charts/_rels/chart2.xml.rels><?xml version="1.0" encoding="UTF-8" standalone="yes"?>
<Relationships xmlns="http://schemas.openxmlformats.org/package/2006/relationships"><Relationship Id="rId1" Type="http://schemas.openxmlformats.org/officeDocument/2006/relationships/package" Target="../embeddings/Workbook2.xlsx"/></Relationships>
</file>

<file path=ppt/charts/_rels/chart3.xml.rels><?xml version="1.0" encoding="UTF-8" standalone="yes"?>
<Relationships xmlns="http://schemas.openxmlformats.org/package/2006/relationships"><Relationship Id="rId1" Type="http://schemas.openxmlformats.org/officeDocument/2006/relationships/package" Target="../embeddings/Workbook3.xlsx"/></Relationships>
</file>

<file path=ppt/charts/_rels/chart4.xml.rels><?xml version="1.0" encoding="UTF-8" standalone="yes"?>
<Relationships xmlns="http://schemas.openxmlformats.org/package/2006/relationships"><Relationship Id="rId1" Type="http://schemas.openxmlformats.org/officeDocument/2006/relationships/package" Target="../embeddings/Workbook4.xlsx"/></Relationships>
</file>

<file path=ppt/charts/_rels/chart5.xml.rels><?xml version="1.0" encoding="UTF-8" standalone="yes"?>
<Relationships xmlns="http://schemas.openxmlformats.org/package/2006/relationships"><Relationship Id="rId1" Type="http://schemas.openxmlformats.org/officeDocument/2006/relationships/package" Target="../embeddings/Workbook5.xlsx"/></Relationships>
</file>

<file path=ppt/charts/_rels/chart6.xml.rels><?xml version="1.0" encoding="UTF-8" standalone="yes"?>
<Relationships xmlns="http://schemas.openxmlformats.org/package/2006/relationships"><Relationship Id="rId1" Type="http://schemas.openxmlformats.org/officeDocument/2006/relationships/package" Target="../embeddings/Workbook6.xlsx"/></Relationships>
</file>

<file path=ppt/charts/_rels/chart7.xml.rels><?xml version="1.0" encoding="UTF-8" standalone="yes"?>
<Relationships xmlns="http://schemas.openxmlformats.org/package/2006/relationships"><Relationship Id="rId1" Type="http://schemas.openxmlformats.org/officeDocument/2006/relationships/package" Target="../embeddings/Workbook7.xlsx"/></Relationships>
</file>

<file path=ppt/charts/_rels/chart8.xml.rels><?xml version="1.0" encoding="UTF-8" standalone="yes"?>
<Relationships xmlns="http://schemas.openxmlformats.org/package/2006/relationships"><Relationship Id="rId1" Type="http://schemas.openxmlformats.org/officeDocument/2006/relationships/package" Target="../embeddings/Workbook8.xlsx"/></Relationships>
</file>

<file path=ppt/charts/chart1.xml><?xml version="1.0" encoding="utf-8"?>
<c:chartSpace xmlns:c="http://schemas.openxmlformats.org/drawingml/2006/chart" xmlns:a="http://schemas.openxmlformats.org/drawingml/2006/main" xmlns:r="http://schemas.openxmlformats.org/officeDocument/2006/relationships">
  <c:date1904 val="0"/>
  <c:lang val="zh-CN"/>
  <c:roundedCorners val="0"/>
  <mc:AlternateContent xmlns:mc="http://schemas.openxmlformats.org/markup-compatibility/2006">
    <mc:Choice xmlns:c14="http://schemas.microsoft.com/office/drawing/2007/8/2/chart" Requires="c14">
      <c14:style val="118"/>
    </mc:Choice>
    <mc:Fallback>
      <c:style val="18"/>
    </mc:Fallback>
  </mc:AlternateContent>
  <c:chart>
    <c:autoTitleDeleted val="1"/>
    <c:plotArea>
      <c:layout>
        <c:manualLayout>
          <c:layoutTarget val="inner"/>
          <c:xMode val="edge"/>
          <c:yMode val="edge"/>
          <c:x val="0.0605317978081644"/>
          <c:y val="0.0198165924953108"/>
          <c:w val="0.915180345833151"/>
          <c:h val="0.886378043111491"/>
        </c:manualLayout>
      </c:layout>
      <c:barChart>
        <c:barDir val="col"/>
        <c:grouping val="clustered"/>
        <c:varyColors val="0"/>
        <c:ser>
          <c:idx val="0"/>
          <c:order val="0"/>
          <c:tx>
            <c:strRef>
              <c:f>Sheet1!$B$1</c:f>
              <c:strCache>
                <c:ptCount val="1"/>
                <c:pt idx="0">
                  <c:v>Twitter</c:v>
                </c:pt>
              </c:strCache>
            </c:strRef>
          </c:tx>
          <c:invertIfNegative val="0"/>
          <c:dLbls>
            <c:delete val="1"/>
          </c:dLbls>
          <c:cat>
            <c:strRef>
              <c:f>Sheet1!$A$2:$A$4</c:f>
              <c:strCache>
                <c:ptCount val="3"/>
                <c:pt idx="0">
                  <c:v>Mobile</c:v>
                </c:pt>
                <c:pt idx="1">
                  <c:v>Tablet</c:v>
                </c:pt>
                <c:pt idx="2">
                  <c:v>Desktop</c:v>
                </c:pt>
              </c:strCache>
            </c:strRef>
          </c:cat>
          <c:val>
            <c:numRef>
              <c:f>Sheet1!$B$2:$B$4</c:f>
              <c:numCache>
                <c:formatCode>General</c:formatCode>
                <c:ptCount val="3"/>
                <c:pt idx="0">
                  <c:v>90</c:v>
                </c:pt>
                <c:pt idx="1">
                  <c:v>120</c:v>
                </c:pt>
                <c:pt idx="2">
                  <c:v>150</c:v>
                </c:pt>
              </c:numCache>
            </c:numRef>
          </c:val>
        </c:ser>
        <c:ser>
          <c:idx val="1"/>
          <c:order val="1"/>
          <c:tx>
            <c:strRef>
              <c:f>Sheet1!$C$1</c:f>
              <c:strCache>
                <c:ptCount val="1"/>
                <c:pt idx="0">
                  <c:v>Facebook</c:v>
                </c:pt>
              </c:strCache>
            </c:strRef>
          </c:tx>
          <c:invertIfNegative val="0"/>
          <c:dLbls>
            <c:delete val="1"/>
          </c:dLbls>
          <c:cat>
            <c:strRef>
              <c:f>Sheet1!$A$2:$A$4</c:f>
              <c:strCache>
                <c:ptCount val="3"/>
                <c:pt idx="0">
                  <c:v>Mobile</c:v>
                </c:pt>
                <c:pt idx="1">
                  <c:v>Tablet</c:v>
                </c:pt>
                <c:pt idx="2">
                  <c:v>Desktop</c:v>
                </c:pt>
              </c:strCache>
            </c:strRef>
          </c:cat>
          <c:val>
            <c:numRef>
              <c:f>Sheet1!$C$2:$C$4</c:f>
              <c:numCache>
                <c:formatCode>General</c:formatCode>
                <c:ptCount val="3"/>
                <c:pt idx="0">
                  <c:v>600</c:v>
                </c:pt>
                <c:pt idx="1">
                  <c:v>560</c:v>
                </c:pt>
                <c:pt idx="2">
                  <c:v>400</c:v>
                </c:pt>
              </c:numCache>
            </c:numRef>
          </c:val>
        </c:ser>
        <c:ser>
          <c:idx val="2"/>
          <c:order val="2"/>
          <c:tx>
            <c:strRef>
              <c:f>Sheet1!$D$1</c:f>
              <c:strCache>
                <c:ptCount val="1"/>
                <c:pt idx="0">
                  <c:v>Instagram</c:v>
                </c:pt>
              </c:strCache>
            </c:strRef>
          </c:tx>
          <c:invertIfNegative val="0"/>
          <c:dLbls>
            <c:delete val="1"/>
          </c:dLbls>
          <c:cat>
            <c:strRef>
              <c:f>Sheet1!$A$2:$A$4</c:f>
              <c:strCache>
                <c:ptCount val="3"/>
                <c:pt idx="0">
                  <c:v>Mobile</c:v>
                </c:pt>
                <c:pt idx="1">
                  <c:v>Tablet</c:v>
                </c:pt>
                <c:pt idx="2">
                  <c:v>Desktop</c:v>
                </c:pt>
              </c:strCache>
            </c:strRef>
          </c:cat>
          <c:val>
            <c:numRef>
              <c:f>Sheet1!$D$2:$D$4</c:f>
              <c:numCache>
                <c:formatCode>General</c:formatCode>
                <c:ptCount val="3"/>
                <c:pt idx="0">
                  <c:v>230</c:v>
                </c:pt>
                <c:pt idx="1">
                  <c:v>150</c:v>
                </c:pt>
                <c:pt idx="2">
                  <c:v>400</c:v>
                </c:pt>
              </c:numCache>
            </c:numRef>
          </c:val>
        </c:ser>
        <c:ser>
          <c:idx val="3"/>
          <c:order val="3"/>
          <c:tx>
            <c:strRef>
              <c:f>Sheet1!$E$1</c:f>
              <c:strCache>
                <c:ptCount val="1"/>
                <c:pt idx="0">
                  <c:v>Youtube</c:v>
                </c:pt>
              </c:strCache>
            </c:strRef>
          </c:tx>
          <c:invertIfNegative val="0"/>
          <c:dLbls>
            <c:delete val="1"/>
          </c:dLbls>
          <c:cat>
            <c:strRef>
              <c:f>Sheet1!$A$2:$A$4</c:f>
              <c:strCache>
                <c:ptCount val="3"/>
                <c:pt idx="0">
                  <c:v>Mobile</c:v>
                </c:pt>
                <c:pt idx="1">
                  <c:v>Tablet</c:v>
                </c:pt>
                <c:pt idx="2">
                  <c:v>Desktop</c:v>
                </c:pt>
              </c:strCache>
            </c:strRef>
          </c:cat>
          <c:val>
            <c:numRef>
              <c:f>Sheet1!$E$2:$E$4</c:f>
              <c:numCache>
                <c:formatCode>General</c:formatCode>
                <c:ptCount val="3"/>
                <c:pt idx="0">
                  <c:v>100</c:v>
                </c:pt>
                <c:pt idx="1">
                  <c:v>200</c:v>
                </c:pt>
                <c:pt idx="2">
                  <c:v>300</c:v>
                </c:pt>
              </c:numCache>
            </c:numRef>
          </c:val>
        </c:ser>
        <c:dLbls>
          <c:showLegendKey val="0"/>
          <c:showVal val="0"/>
          <c:showCatName val="0"/>
          <c:showSerName val="0"/>
          <c:showPercent val="0"/>
          <c:showBubbleSize val="0"/>
        </c:dLbls>
        <c:gapWidth val="150"/>
        <c:axId val="185767936"/>
        <c:axId val="185349760"/>
      </c:barChart>
      <c:catAx>
        <c:axId val="185767936"/>
        <c:scaling>
          <c:orientation val="minMax"/>
        </c:scaling>
        <c:delete val="0"/>
        <c:axPos val="b"/>
        <c:majorGridlines>
          <c:spPr>
            <a:ln w="6350" cap="flat" cmpd="sng" algn="ctr">
              <a:solidFill>
                <a:schemeClr val="bg1">
                  <a:lumMod val="95000"/>
                </a:schemeClr>
              </a:solidFill>
              <a:prstDash val="solid"/>
              <a:round/>
            </a:ln>
          </c:spPr>
        </c:majorGridlines>
        <c:majorTickMark val="out"/>
        <c:minorTickMark val="none"/>
        <c:tickLblPos val="nextTo"/>
        <c:txPr>
          <a:bodyPr rot="-60000000" spcFirstLastPara="0" vertOverflow="ellipsis" vert="horz" wrap="square" anchor="ctr" anchorCtr="1"/>
          <a:lstStyle/>
          <a:p>
            <a:pPr>
              <a:defRPr lang="zh-CN" sz="1800" b="0" i="0" u="none" strike="noStrike" kern="1200" baseline="0">
                <a:solidFill>
                  <a:schemeClr val="tx1"/>
                </a:solidFill>
                <a:latin typeface="Lato Regular"/>
                <a:ea typeface="+mn-ea"/>
                <a:cs typeface="Lato Regular"/>
              </a:defRPr>
            </a:pPr>
          </a:p>
        </c:txPr>
        <c:crossAx val="185349760"/>
        <c:crosses val="autoZero"/>
        <c:auto val="1"/>
        <c:lblAlgn val="ctr"/>
        <c:lblOffset val="100"/>
        <c:noMultiLvlLbl val="0"/>
      </c:catAx>
      <c:valAx>
        <c:axId val="185349760"/>
        <c:scaling>
          <c:orientation val="minMax"/>
        </c:scaling>
        <c:delete val="0"/>
        <c:axPos val="l"/>
        <c:majorGridlines>
          <c:spPr>
            <a:ln w="6350" cap="flat" cmpd="sng" algn="ctr">
              <a:solidFill>
                <a:schemeClr val="bg1">
                  <a:lumMod val="95000"/>
                </a:schemeClr>
              </a:solidFill>
              <a:prstDash val="solid"/>
              <a:round/>
            </a:ln>
          </c:spPr>
        </c:majorGridlines>
        <c:numFmt formatCode="General" sourceLinked="1"/>
        <c:majorTickMark val="none"/>
        <c:minorTickMark val="none"/>
        <c:tickLblPos val="nextTo"/>
        <c:txPr>
          <a:bodyPr rot="-60000000" spcFirstLastPara="0" vertOverflow="ellipsis" vert="horz" wrap="square" anchor="ctr" anchorCtr="1"/>
          <a:lstStyle/>
          <a:p>
            <a:pPr>
              <a:defRPr lang="zh-CN" sz="1600" b="0" i="0" u="none" strike="noStrike" kern="1200" baseline="0">
                <a:solidFill>
                  <a:schemeClr val="tx1"/>
                </a:solidFill>
                <a:latin typeface="Lato Regular"/>
                <a:ea typeface="+mn-ea"/>
                <a:cs typeface="Lato Regular"/>
              </a:defRPr>
            </a:pPr>
          </a:p>
        </c:txPr>
        <c:crossAx val="185767936"/>
        <c:crosses val="autoZero"/>
        <c:crossBetween val="between"/>
      </c:valAx>
    </c:plotArea>
    <c:plotVisOnly val="1"/>
    <c:dispBlanksAs val="gap"/>
    <c:showDLblsOverMax val="0"/>
  </c:chart>
  <c:txPr>
    <a:bodyPr/>
    <a:lstStyle/>
    <a:p>
      <a:pPr>
        <a:defRPr lang="zh-CN" sz="1800"/>
      </a:pPr>
    </a:p>
  </c:txPr>
  <c:externalData r:id="rId1">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c:date1904 val="0"/>
  <c:lang val="zh-CN"/>
  <c:roundedCorners val="0"/>
  <mc:AlternateContent xmlns:mc="http://schemas.openxmlformats.org/markup-compatibility/2006">
    <mc:Choice xmlns:c14="http://schemas.microsoft.com/office/drawing/2007/8/2/chart" Requires="c14">
      <c14:style val="118"/>
    </mc:Choice>
    <mc:Fallback>
      <c:style val="18"/>
    </mc:Fallback>
  </mc:AlternateContent>
  <c:chart>
    <c:autoTitleDeleted val="1"/>
    <c:plotArea>
      <c:layout>
        <c:manualLayout>
          <c:layoutTarget val="inner"/>
          <c:xMode val="edge"/>
          <c:yMode val="edge"/>
          <c:x val="0.0605317978081644"/>
          <c:y val="0.0198165924953108"/>
          <c:w val="0.915180345833151"/>
          <c:h val="0.886378043111491"/>
        </c:manualLayout>
      </c:layout>
      <c:barChart>
        <c:barDir val="bar"/>
        <c:grouping val="percentStacked"/>
        <c:varyColors val="0"/>
        <c:ser>
          <c:idx val="0"/>
          <c:order val="0"/>
          <c:tx>
            <c:strRef>
              <c:f>Sheet1!$B$1</c:f>
              <c:strCache>
                <c:ptCount val="1"/>
                <c:pt idx="0">
                  <c:v>Twitter</c:v>
                </c:pt>
              </c:strCache>
            </c:strRef>
          </c:tx>
          <c:invertIfNegative val="0"/>
          <c:dLbls>
            <c:delete val="1"/>
          </c:dLbls>
          <c:cat>
            <c:strRef>
              <c:f>Sheet1!$A$2:$A$4</c:f>
              <c:strCache>
                <c:ptCount val="3"/>
                <c:pt idx="0">
                  <c:v>Mobile</c:v>
                </c:pt>
                <c:pt idx="1">
                  <c:v>Tablet</c:v>
                </c:pt>
                <c:pt idx="2">
                  <c:v>Desktop</c:v>
                </c:pt>
              </c:strCache>
            </c:strRef>
          </c:cat>
          <c:val>
            <c:numRef>
              <c:f>Sheet1!$B$2:$B$4</c:f>
              <c:numCache>
                <c:formatCode>General</c:formatCode>
                <c:ptCount val="3"/>
                <c:pt idx="0">
                  <c:v>90</c:v>
                </c:pt>
                <c:pt idx="1">
                  <c:v>120</c:v>
                </c:pt>
                <c:pt idx="2">
                  <c:v>150</c:v>
                </c:pt>
              </c:numCache>
            </c:numRef>
          </c:val>
        </c:ser>
        <c:ser>
          <c:idx val="1"/>
          <c:order val="1"/>
          <c:tx>
            <c:strRef>
              <c:f>Sheet1!$C$1</c:f>
              <c:strCache>
                <c:ptCount val="1"/>
                <c:pt idx="0">
                  <c:v>Facebook</c:v>
                </c:pt>
              </c:strCache>
            </c:strRef>
          </c:tx>
          <c:invertIfNegative val="0"/>
          <c:dLbls>
            <c:delete val="1"/>
          </c:dLbls>
          <c:cat>
            <c:strRef>
              <c:f>Sheet1!$A$2:$A$4</c:f>
              <c:strCache>
                <c:ptCount val="3"/>
                <c:pt idx="0">
                  <c:v>Mobile</c:v>
                </c:pt>
                <c:pt idx="1">
                  <c:v>Tablet</c:v>
                </c:pt>
                <c:pt idx="2">
                  <c:v>Desktop</c:v>
                </c:pt>
              </c:strCache>
            </c:strRef>
          </c:cat>
          <c:val>
            <c:numRef>
              <c:f>Sheet1!$C$2:$C$4</c:f>
              <c:numCache>
                <c:formatCode>General</c:formatCode>
                <c:ptCount val="3"/>
                <c:pt idx="0">
                  <c:v>600</c:v>
                </c:pt>
                <c:pt idx="1">
                  <c:v>560</c:v>
                </c:pt>
                <c:pt idx="2">
                  <c:v>400</c:v>
                </c:pt>
              </c:numCache>
            </c:numRef>
          </c:val>
        </c:ser>
        <c:ser>
          <c:idx val="2"/>
          <c:order val="2"/>
          <c:tx>
            <c:strRef>
              <c:f>Sheet1!$D$1</c:f>
              <c:strCache>
                <c:ptCount val="1"/>
                <c:pt idx="0">
                  <c:v>Instagram</c:v>
                </c:pt>
              </c:strCache>
            </c:strRef>
          </c:tx>
          <c:invertIfNegative val="0"/>
          <c:dLbls>
            <c:delete val="1"/>
          </c:dLbls>
          <c:cat>
            <c:strRef>
              <c:f>Sheet1!$A$2:$A$4</c:f>
              <c:strCache>
                <c:ptCount val="3"/>
                <c:pt idx="0">
                  <c:v>Mobile</c:v>
                </c:pt>
                <c:pt idx="1">
                  <c:v>Tablet</c:v>
                </c:pt>
                <c:pt idx="2">
                  <c:v>Desktop</c:v>
                </c:pt>
              </c:strCache>
            </c:strRef>
          </c:cat>
          <c:val>
            <c:numRef>
              <c:f>Sheet1!$D$2:$D$4</c:f>
              <c:numCache>
                <c:formatCode>General</c:formatCode>
                <c:ptCount val="3"/>
                <c:pt idx="0">
                  <c:v>230</c:v>
                </c:pt>
                <c:pt idx="1">
                  <c:v>150</c:v>
                </c:pt>
                <c:pt idx="2">
                  <c:v>400</c:v>
                </c:pt>
              </c:numCache>
            </c:numRef>
          </c:val>
        </c:ser>
        <c:ser>
          <c:idx val="3"/>
          <c:order val="3"/>
          <c:tx>
            <c:strRef>
              <c:f>Sheet1!$E$1</c:f>
              <c:strCache>
                <c:ptCount val="1"/>
                <c:pt idx="0">
                  <c:v>Youtube</c:v>
                </c:pt>
              </c:strCache>
            </c:strRef>
          </c:tx>
          <c:invertIfNegative val="0"/>
          <c:dLbls>
            <c:delete val="1"/>
          </c:dLbls>
          <c:cat>
            <c:strRef>
              <c:f>Sheet1!$A$2:$A$4</c:f>
              <c:strCache>
                <c:ptCount val="3"/>
                <c:pt idx="0">
                  <c:v>Mobile</c:v>
                </c:pt>
                <c:pt idx="1">
                  <c:v>Tablet</c:v>
                </c:pt>
                <c:pt idx="2">
                  <c:v>Desktop</c:v>
                </c:pt>
              </c:strCache>
            </c:strRef>
          </c:cat>
          <c:val>
            <c:numRef>
              <c:f>Sheet1!$E$2:$E$4</c:f>
              <c:numCache>
                <c:formatCode>General</c:formatCode>
                <c:ptCount val="3"/>
                <c:pt idx="0">
                  <c:v>100</c:v>
                </c:pt>
                <c:pt idx="1">
                  <c:v>200</c:v>
                </c:pt>
                <c:pt idx="2">
                  <c:v>300</c:v>
                </c:pt>
              </c:numCache>
            </c:numRef>
          </c:val>
        </c:ser>
        <c:dLbls>
          <c:showLegendKey val="0"/>
          <c:showVal val="0"/>
          <c:showCatName val="0"/>
          <c:showSerName val="0"/>
          <c:showPercent val="0"/>
          <c:showBubbleSize val="0"/>
        </c:dLbls>
        <c:gapWidth val="150"/>
        <c:overlap val="100"/>
        <c:axId val="195374592"/>
        <c:axId val="195776448"/>
      </c:barChart>
      <c:catAx>
        <c:axId val="195374592"/>
        <c:scaling>
          <c:orientation val="minMax"/>
        </c:scaling>
        <c:delete val="0"/>
        <c:axPos val="l"/>
        <c:majorGridlines/>
        <c:majorTickMark val="out"/>
        <c:minorTickMark val="none"/>
        <c:tickLblPos val="nextTo"/>
        <c:txPr>
          <a:bodyPr rot="-60000000" spcFirstLastPara="0" vertOverflow="ellipsis" vert="horz" wrap="square" anchor="ctr" anchorCtr="1"/>
          <a:lstStyle/>
          <a:p>
            <a:pPr>
              <a:defRPr lang="zh-CN" sz="1800" b="0" i="0" u="none" strike="noStrike" kern="1200" baseline="0">
                <a:solidFill>
                  <a:schemeClr val="tx1"/>
                </a:solidFill>
                <a:latin typeface="+mn-lt"/>
                <a:ea typeface="+mn-ea"/>
                <a:cs typeface="+mn-cs"/>
              </a:defRPr>
            </a:pPr>
          </a:p>
        </c:txPr>
        <c:crossAx val="195776448"/>
        <c:crosses val="autoZero"/>
        <c:auto val="1"/>
        <c:lblAlgn val="ctr"/>
        <c:lblOffset val="100"/>
        <c:noMultiLvlLbl val="0"/>
      </c:catAx>
      <c:valAx>
        <c:axId val="195776448"/>
        <c:scaling>
          <c:orientation val="minMax"/>
        </c:scaling>
        <c:delete val="0"/>
        <c:axPos val="b"/>
        <c:numFmt formatCode="0%" sourceLinked="1"/>
        <c:majorTickMark val="out"/>
        <c:minorTickMark val="none"/>
        <c:tickLblPos val="nextTo"/>
        <c:txPr>
          <a:bodyPr rot="-60000000" spcFirstLastPara="0" vertOverflow="ellipsis" vert="horz" wrap="square" anchor="ctr" anchorCtr="1"/>
          <a:lstStyle/>
          <a:p>
            <a:pPr>
              <a:defRPr lang="zh-CN" sz="1800" b="0" i="0" u="none" strike="noStrike" kern="1200" baseline="0">
                <a:solidFill>
                  <a:schemeClr val="tx1"/>
                </a:solidFill>
                <a:latin typeface="Lato Regular"/>
                <a:ea typeface="+mn-ea"/>
                <a:cs typeface="Lato Regular"/>
              </a:defRPr>
            </a:pPr>
          </a:p>
        </c:txPr>
        <c:crossAx val="195374592"/>
        <c:crosses val="autoZero"/>
        <c:crossBetween val="between"/>
      </c:valAx>
    </c:plotArea>
    <c:plotVisOnly val="1"/>
    <c:dispBlanksAs val="gap"/>
    <c:showDLblsOverMax val="0"/>
  </c:chart>
  <c:txPr>
    <a:bodyPr/>
    <a:lstStyle/>
    <a:p>
      <a:pPr>
        <a:defRPr lang="zh-CN" sz="1800"/>
      </a:pPr>
    </a:p>
  </c:txPr>
  <c:externalData r:id="rId1">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c:date1904 val="0"/>
  <c:lang val="zh-CN"/>
  <c:roundedCorners val="0"/>
  <mc:AlternateContent xmlns:mc="http://schemas.openxmlformats.org/markup-compatibility/2006">
    <mc:Choice xmlns:c14="http://schemas.microsoft.com/office/drawing/2007/8/2/chart" Requires="c14">
      <c14:style val="106"/>
    </mc:Choice>
    <mc:Fallback>
      <c:style val="6"/>
    </mc:Fallback>
  </mc:AlternateContent>
  <c:chart>
    <c:autoTitleDeleted val="1"/>
    <c:plotArea>
      <c:layout/>
      <c:doughnutChart>
        <c:varyColors val="1"/>
        <c:ser>
          <c:idx val="0"/>
          <c:order val="0"/>
          <c:tx>
            <c:strRef>
              <c:f>Sheet1!$B$1</c:f>
              <c:strCache>
                <c:ptCount val="1"/>
                <c:pt idx="0">
                  <c:v>Sales</c:v>
                </c:pt>
              </c:strCache>
            </c:strRef>
          </c:tx>
          <c:explosion val="0"/>
          <c:dPt>
            <c:idx val="0"/>
            <c:bubble3D val="0"/>
            <c:spPr>
              <a:solidFill>
                <a:schemeClr val="accent1"/>
              </a:solidFill>
            </c:spPr>
          </c:dPt>
          <c:dPt>
            <c:idx val="1"/>
            <c:bubble3D val="0"/>
            <c:spPr>
              <a:solidFill>
                <a:schemeClr val="accent2"/>
              </a:solidFill>
            </c:spPr>
          </c:dPt>
          <c:dPt>
            <c:idx val="2"/>
            <c:bubble3D val="0"/>
            <c:spPr>
              <a:solidFill>
                <a:schemeClr val="accent3"/>
              </a:solidFill>
            </c:spPr>
          </c:dPt>
          <c:dPt>
            <c:idx val="3"/>
            <c:bubble3D val="0"/>
            <c:spPr>
              <a:solidFill>
                <a:schemeClr val="accent4"/>
              </a:solidFill>
            </c:spPr>
          </c:dPt>
          <c:dLbls>
            <c:delete val="1"/>
          </c:dLbls>
          <c:cat>
            <c:strRef>
              <c:f>Sheet1!$A$2:$A$5</c:f>
              <c:strCache>
                <c:ptCount val="4"/>
                <c:pt idx="0">
                  <c:v>1st Qtr</c:v>
                </c:pt>
                <c:pt idx="1">
                  <c:v>2nd Qtr</c:v>
                </c:pt>
                <c:pt idx="2">
                  <c:v>3rd Qtr</c:v>
                </c:pt>
                <c:pt idx="3">
                  <c:v>4th Qtr</c:v>
                </c:pt>
              </c:strCache>
            </c:strRef>
          </c:cat>
          <c:val>
            <c:numRef>
              <c:f>Sheet1!$B$2:$B$5</c:f>
              <c:numCache>
                <c:formatCode>General</c:formatCode>
                <c:ptCount val="4"/>
                <c:pt idx="0">
                  <c:v>8.2</c:v>
                </c:pt>
                <c:pt idx="1">
                  <c:v>3.2</c:v>
                </c:pt>
                <c:pt idx="2">
                  <c:v>1.4</c:v>
                </c:pt>
                <c:pt idx="3">
                  <c:v>1.2</c:v>
                </c:pt>
              </c:numCache>
            </c:numRef>
          </c:val>
        </c:ser>
        <c:dLbls>
          <c:showLegendKey val="0"/>
          <c:showVal val="0"/>
          <c:showCatName val="0"/>
          <c:showSerName val="0"/>
          <c:showPercent val="0"/>
          <c:showBubbleSize val="0"/>
          <c:showLeaderLines val="1"/>
        </c:dLbls>
        <c:firstSliceAng val="0"/>
        <c:holeSize val="56"/>
      </c:doughnutChart>
    </c:plotArea>
    <c:legend>
      <c:legendPos val="b"/>
      <c:layout/>
      <c:overlay val="0"/>
      <c:txPr>
        <a:bodyPr rot="0" spcFirstLastPara="0" vertOverflow="ellipsis" vert="horz" wrap="square" anchor="ctr" anchorCtr="1"/>
        <a:lstStyle/>
        <a:p>
          <a:pPr>
            <a:defRPr lang="zh-CN" sz="2000" b="0" i="0" u="none" strike="noStrike" kern="1200" baseline="0">
              <a:solidFill>
                <a:schemeClr val="tx1"/>
              </a:solidFill>
              <a:latin typeface="Lato Regular"/>
              <a:ea typeface="+mn-ea"/>
              <a:cs typeface="Lato Regular"/>
            </a:defRPr>
          </a:pPr>
        </a:p>
      </c:txPr>
    </c:legend>
    <c:plotVisOnly val="1"/>
    <c:dispBlanksAs val="gap"/>
    <c:showDLblsOverMax val="0"/>
  </c:chart>
  <c:txPr>
    <a:bodyPr/>
    <a:lstStyle/>
    <a:p>
      <a:pPr>
        <a:defRPr lang="zh-CN" sz="1800"/>
      </a:pPr>
    </a:p>
  </c:txPr>
  <c:externalData r:id="rId1">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c:date1904 val="0"/>
  <c:lang val="zh-CN"/>
  <c:roundedCorners val="0"/>
  <mc:AlternateContent xmlns:mc="http://schemas.openxmlformats.org/markup-compatibility/2006">
    <mc:Choice xmlns:c14="http://schemas.microsoft.com/office/drawing/2007/8/2/chart" Requires="c14">
      <c14:style val="120"/>
    </mc:Choice>
    <mc:Fallback>
      <c:style val="20"/>
    </mc:Fallback>
  </mc:AlternateContent>
  <c:chart>
    <c:autoTitleDeleted val="1"/>
    <c:plotArea>
      <c:layout/>
      <c:barChart>
        <c:barDir val="bar"/>
        <c:grouping val="clustered"/>
        <c:varyColors val="0"/>
        <c:ser>
          <c:idx val="0"/>
          <c:order val="0"/>
          <c:tx>
            <c:strRef>
              <c:f>Sheet1!$B$1</c:f>
              <c:strCache>
                <c:ptCount val="1"/>
                <c:pt idx="0">
                  <c:v>Series 1</c:v>
                </c:pt>
              </c:strCache>
            </c:strRef>
          </c:tx>
          <c:invertIfNegative val="0"/>
          <c:dLbls>
            <c:delete val="1"/>
          </c:dLbls>
          <c:cat>
            <c:strRef>
              <c:f>Sheet1!$A$2:$A$5</c:f>
              <c:strCache>
                <c:ptCount val="4"/>
                <c:pt idx="0">
                  <c:v>Category 1</c:v>
                </c:pt>
                <c:pt idx="1">
                  <c:v>Category 2</c:v>
                </c:pt>
                <c:pt idx="2">
                  <c:v>Category 3</c:v>
                </c:pt>
                <c:pt idx="3">
                  <c:v>Category 4</c:v>
                </c:pt>
              </c:strCache>
            </c:strRef>
          </c:cat>
          <c:val>
            <c:numRef>
              <c:f>Sheet1!$B$2:$B$5</c:f>
              <c:numCache>
                <c:formatCode>General</c:formatCode>
                <c:ptCount val="4"/>
                <c:pt idx="0">
                  <c:v>4.3</c:v>
                </c:pt>
                <c:pt idx="1">
                  <c:v>2.5</c:v>
                </c:pt>
                <c:pt idx="2">
                  <c:v>3.5</c:v>
                </c:pt>
                <c:pt idx="3">
                  <c:v>4.5</c:v>
                </c:pt>
              </c:numCache>
            </c:numRef>
          </c:val>
        </c:ser>
        <c:ser>
          <c:idx val="1"/>
          <c:order val="1"/>
          <c:tx>
            <c:strRef>
              <c:f>Sheet1!$C$1</c:f>
              <c:strCache>
                <c:ptCount val="1"/>
                <c:pt idx="0">
                  <c:v>Series 2</c:v>
                </c:pt>
              </c:strCache>
            </c:strRef>
          </c:tx>
          <c:invertIfNegative val="0"/>
          <c:dLbls>
            <c:delete val="1"/>
          </c:dLbls>
          <c:cat>
            <c:strRef>
              <c:f>Sheet1!$A$2:$A$5</c:f>
              <c:strCache>
                <c:ptCount val="4"/>
                <c:pt idx="0">
                  <c:v>Category 1</c:v>
                </c:pt>
                <c:pt idx="1">
                  <c:v>Category 2</c:v>
                </c:pt>
                <c:pt idx="2">
                  <c:v>Category 3</c:v>
                </c:pt>
                <c:pt idx="3">
                  <c:v>Category 4</c:v>
                </c:pt>
              </c:strCache>
            </c:strRef>
          </c:cat>
          <c:val>
            <c:numRef>
              <c:f>Sheet1!$C$2:$C$5</c:f>
              <c:numCache>
                <c:formatCode>General</c:formatCode>
                <c:ptCount val="4"/>
                <c:pt idx="0">
                  <c:v>2.4</c:v>
                </c:pt>
                <c:pt idx="1">
                  <c:v>4.4</c:v>
                </c:pt>
                <c:pt idx="2">
                  <c:v>1.8</c:v>
                </c:pt>
                <c:pt idx="3">
                  <c:v>2.8</c:v>
                </c:pt>
              </c:numCache>
            </c:numRef>
          </c:val>
        </c:ser>
        <c:dLbls>
          <c:showLegendKey val="0"/>
          <c:showVal val="0"/>
          <c:showCatName val="0"/>
          <c:showSerName val="0"/>
          <c:showPercent val="0"/>
          <c:showBubbleSize val="0"/>
        </c:dLbls>
        <c:gapWidth val="150"/>
        <c:axId val="218637824"/>
        <c:axId val="159861568"/>
      </c:barChart>
      <c:catAx>
        <c:axId val="218637824"/>
        <c:scaling>
          <c:orientation val="minMax"/>
        </c:scaling>
        <c:delete val="1"/>
        <c:axPos val="l"/>
        <c:majorTickMark val="out"/>
        <c:minorTickMark val="none"/>
        <c:tickLblPos val="nextTo"/>
        <c:txPr>
          <a:bodyPr rot="-60000000" spcFirstLastPara="0" vertOverflow="ellipsis" vert="horz" wrap="square" anchor="ctr" anchorCtr="1"/>
          <a:lstStyle/>
          <a:p>
            <a:pPr>
              <a:defRPr lang="zh-CN" sz="1800" b="0" i="0" u="none" strike="noStrike" kern="1200" baseline="0">
                <a:solidFill>
                  <a:schemeClr val="tx1"/>
                </a:solidFill>
                <a:latin typeface="+mn-lt"/>
                <a:ea typeface="+mn-ea"/>
                <a:cs typeface="+mn-cs"/>
              </a:defRPr>
            </a:pPr>
          </a:p>
        </c:txPr>
        <c:crossAx val="159861568"/>
        <c:crosses val="autoZero"/>
        <c:auto val="1"/>
        <c:lblAlgn val="ctr"/>
        <c:lblOffset val="100"/>
        <c:noMultiLvlLbl val="0"/>
      </c:catAx>
      <c:valAx>
        <c:axId val="159861568"/>
        <c:scaling>
          <c:orientation val="minMax"/>
        </c:scaling>
        <c:delete val="0"/>
        <c:axPos val="b"/>
        <c:majorGridlines/>
        <c:numFmt formatCode="General" sourceLinked="1"/>
        <c:majorTickMark val="out"/>
        <c:minorTickMark val="none"/>
        <c:tickLblPos val="nextTo"/>
        <c:txPr>
          <a:bodyPr rot="-60000000" spcFirstLastPara="0" vertOverflow="ellipsis" vert="horz" wrap="square" anchor="ctr" anchorCtr="1"/>
          <a:lstStyle/>
          <a:p>
            <a:pPr>
              <a:defRPr lang="zh-CN" sz="1800" b="0" i="0" u="none" strike="noStrike" kern="1200" baseline="0">
                <a:solidFill>
                  <a:schemeClr val="tx1"/>
                </a:solidFill>
                <a:latin typeface="Lato Regular"/>
                <a:ea typeface="+mn-ea"/>
                <a:cs typeface="Lato Regular"/>
              </a:defRPr>
            </a:pPr>
          </a:p>
        </c:txPr>
        <c:crossAx val="218637824"/>
        <c:crosses val="autoZero"/>
        <c:crossBetween val="between"/>
      </c:valAx>
    </c:plotArea>
    <c:plotVisOnly val="1"/>
    <c:dispBlanksAs val="gap"/>
    <c:showDLblsOverMax val="0"/>
  </c:chart>
  <c:txPr>
    <a:bodyPr/>
    <a:lstStyle/>
    <a:p>
      <a:pPr>
        <a:defRPr lang="zh-CN" sz="1800"/>
      </a:pPr>
    </a:p>
  </c:txPr>
  <c:externalData r:id="rId1">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c:date1904 val="0"/>
  <c:lang val="zh-CN"/>
  <c:roundedCorners val="0"/>
  <mc:AlternateContent xmlns:mc="http://schemas.openxmlformats.org/markup-compatibility/2006">
    <mc:Choice xmlns:c14="http://schemas.microsoft.com/office/drawing/2007/8/2/chart" Requires="c14">
      <c14:style val="121"/>
    </mc:Choice>
    <mc:Fallback>
      <c:style val="21"/>
    </mc:Fallback>
  </mc:AlternateContent>
  <c:chart>
    <c:autoTitleDeleted val="1"/>
    <c:plotArea>
      <c:layout/>
      <c:barChart>
        <c:barDir val="bar"/>
        <c:grouping val="clustered"/>
        <c:varyColors val="0"/>
        <c:ser>
          <c:idx val="0"/>
          <c:order val="0"/>
          <c:tx>
            <c:strRef>
              <c:f>Sheet1!$B$1</c:f>
              <c:strCache>
                <c:ptCount val="1"/>
                <c:pt idx="0">
                  <c:v>Series 1</c:v>
                </c:pt>
              </c:strCache>
            </c:strRef>
          </c:tx>
          <c:invertIfNegative val="0"/>
          <c:dLbls>
            <c:delete val="1"/>
          </c:dLbls>
          <c:cat>
            <c:strRef>
              <c:f>Sheet1!$A$2:$A$5</c:f>
              <c:strCache>
                <c:ptCount val="4"/>
                <c:pt idx="0">
                  <c:v>Category 1</c:v>
                </c:pt>
                <c:pt idx="1">
                  <c:v>Category 2</c:v>
                </c:pt>
                <c:pt idx="2">
                  <c:v>Category 3</c:v>
                </c:pt>
                <c:pt idx="3">
                  <c:v>Category 4</c:v>
                </c:pt>
              </c:strCache>
            </c:strRef>
          </c:cat>
          <c:val>
            <c:numRef>
              <c:f>Sheet1!$B$2:$B$5</c:f>
              <c:numCache>
                <c:formatCode>General</c:formatCode>
                <c:ptCount val="4"/>
                <c:pt idx="0">
                  <c:v>2</c:v>
                </c:pt>
                <c:pt idx="1">
                  <c:v>2.5</c:v>
                </c:pt>
                <c:pt idx="2">
                  <c:v>3.5</c:v>
                </c:pt>
                <c:pt idx="3">
                  <c:v>4.5</c:v>
                </c:pt>
              </c:numCache>
            </c:numRef>
          </c:val>
        </c:ser>
        <c:ser>
          <c:idx val="1"/>
          <c:order val="1"/>
          <c:tx>
            <c:strRef>
              <c:f>Sheet1!$C$1</c:f>
              <c:strCache>
                <c:ptCount val="1"/>
                <c:pt idx="0">
                  <c:v>Series 2</c:v>
                </c:pt>
              </c:strCache>
            </c:strRef>
          </c:tx>
          <c:invertIfNegative val="0"/>
          <c:dLbls>
            <c:delete val="1"/>
          </c:dLbls>
          <c:cat>
            <c:strRef>
              <c:f>Sheet1!$A$2:$A$5</c:f>
              <c:strCache>
                <c:ptCount val="4"/>
                <c:pt idx="0">
                  <c:v>Category 1</c:v>
                </c:pt>
                <c:pt idx="1">
                  <c:v>Category 2</c:v>
                </c:pt>
                <c:pt idx="2">
                  <c:v>Category 3</c:v>
                </c:pt>
                <c:pt idx="3">
                  <c:v>Category 4</c:v>
                </c:pt>
              </c:strCache>
            </c:strRef>
          </c:cat>
          <c:val>
            <c:numRef>
              <c:f>Sheet1!$C$2:$C$5</c:f>
              <c:numCache>
                <c:formatCode>General</c:formatCode>
                <c:ptCount val="4"/>
                <c:pt idx="0">
                  <c:v>4</c:v>
                </c:pt>
                <c:pt idx="1">
                  <c:v>4.4</c:v>
                </c:pt>
                <c:pt idx="2">
                  <c:v>1.8</c:v>
                </c:pt>
                <c:pt idx="3">
                  <c:v>2.8</c:v>
                </c:pt>
              </c:numCache>
            </c:numRef>
          </c:val>
        </c:ser>
        <c:dLbls>
          <c:showLegendKey val="0"/>
          <c:showVal val="0"/>
          <c:showCatName val="0"/>
          <c:showSerName val="0"/>
          <c:showPercent val="0"/>
          <c:showBubbleSize val="0"/>
        </c:dLbls>
        <c:gapWidth val="150"/>
        <c:axId val="220211712"/>
        <c:axId val="159863296"/>
      </c:barChart>
      <c:catAx>
        <c:axId val="220211712"/>
        <c:scaling>
          <c:orientation val="minMax"/>
        </c:scaling>
        <c:delete val="1"/>
        <c:axPos val="l"/>
        <c:majorTickMark val="out"/>
        <c:minorTickMark val="none"/>
        <c:tickLblPos val="nextTo"/>
        <c:txPr>
          <a:bodyPr rot="-60000000" spcFirstLastPara="0" vertOverflow="ellipsis" vert="horz" wrap="square" anchor="ctr" anchorCtr="1"/>
          <a:lstStyle/>
          <a:p>
            <a:pPr>
              <a:defRPr lang="zh-CN" sz="1800" b="0" i="0" u="none" strike="noStrike" kern="1200" baseline="0">
                <a:solidFill>
                  <a:schemeClr val="tx1"/>
                </a:solidFill>
                <a:latin typeface="+mn-lt"/>
                <a:ea typeface="+mn-ea"/>
                <a:cs typeface="+mn-cs"/>
              </a:defRPr>
            </a:pPr>
          </a:p>
        </c:txPr>
        <c:crossAx val="159863296"/>
        <c:crosses val="autoZero"/>
        <c:auto val="1"/>
        <c:lblAlgn val="ctr"/>
        <c:lblOffset val="100"/>
        <c:noMultiLvlLbl val="0"/>
      </c:catAx>
      <c:valAx>
        <c:axId val="159863296"/>
        <c:scaling>
          <c:orientation val="minMax"/>
        </c:scaling>
        <c:delete val="0"/>
        <c:axPos val="b"/>
        <c:majorGridlines/>
        <c:numFmt formatCode="General" sourceLinked="1"/>
        <c:majorTickMark val="out"/>
        <c:minorTickMark val="none"/>
        <c:tickLblPos val="nextTo"/>
        <c:txPr>
          <a:bodyPr rot="-60000000" spcFirstLastPara="0" vertOverflow="ellipsis" vert="horz" wrap="square" anchor="ctr" anchorCtr="1"/>
          <a:lstStyle/>
          <a:p>
            <a:pPr>
              <a:defRPr lang="zh-CN" sz="1800" b="0" i="0" u="none" strike="noStrike" kern="1200" baseline="0">
                <a:solidFill>
                  <a:schemeClr val="tx1"/>
                </a:solidFill>
                <a:latin typeface="Lato Regular"/>
                <a:ea typeface="+mn-ea"/>
                <a:cs typeface="Lato Regular"/>
              </a:defRPr>
            </a:pPr>
          </a:p>
        </c:txPr>
        <c:crossAx val="220211712"/>
        <c:crosses val="autoZero"/>
        <c:crossBetween val="between"/>
      </c:valAx>
    </c:plotArea>
    <c:plotVisOnly val="1"/>
    <c:dispBlanksAs val="gap"/>
    <c:showDLblsOverMax val="0"/>
  </c:chart>
  <c:txPr>
    <a:bodyPr/>
    <a:lstStyle/>
    <a:p>
      <a:pPr>
        <a:defRPr lang="zh-CN" sz="1800"/>
      </a:pPr>
    </a:p>
  </c:txPr>
  <c:externalData r:id="rId1">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c:date1904 val="0"/>
  <c:lang val="zh-CN"/>
  <c:roundedCorners val="0"/>
  <mc:AlternateContent xmlns:mc="http://schemas.openxmlformats.org/markup-compatibility/2006">
    <mc:Choice xmlns:c14="http://schemas.microsoft.com/office/drawing/2007/8/2/chart" Requires="c14">
      <c14:style val="122"/>
    </mc:Choice>
    <mc:Fallback>
      <c:style val="22"/>
    </mc:Fallback>
  </mc:AlternateContent>
  <c:chart>
    <c:autoTitleDeleted val="1"/>
    <c:plotArea>
      <c:layout/>
      <c:barChart>
        <c:barDir val="bar"/>
        <c:grouping val="clustered"/>
        <c:varyColors val="0"/>
        <c:ser>
          <c:idx val="0"/>
          <c:order val="0"/>
          <c:tx>
            <c:strRef>
              <c:f>Sheet1!$B$1</c:f>
              <c:strCache>
                <c:ptCount val="1"/>
                <c:pt idx="0">
                  <c:v>Series 1</c:v>
                </c:pt>
              </c:strCache>
            </c:strRef>
          </c:tx>
          <c:invertIfNegative val="0"/>
          <c:dLbls>
            <c:delete val="1"/>
          </c:dLbls>
          <c:cat>
            <c:strRef>
              <c:f>Sheet1!$A$2:$A$5</c:f>
              <c:strCache>
                <c:ptCount val="4"/>
                <c:pt idx="0">
                  <c:v>Category 1</c:v>
                </c:pt>
                <c:pt idx="1">
                  <c:v>Category 2</c:v>
                </c:pt>
                <c:pt idx="2">
                  <c:v>Category 3</c:v>
                </c:pt>
                <c:pt idx="3">
                  <c:v>Category 4</c:v>
                </c:pt>
              </c:strCache>
            </c:strRef>
          </c:cat>
          <c:val>
            <c:numRef>
              <c:f>Sheet1!$B$2:$B$5</c:f>
              <c:numCache>
                <c:formatCode>General</c:formatCode>
                <c:ptCount val="4"/>
                <c:pt idx="0">
                  <c:v>4.3</c:v>
                </c:pt>
                <c:pt idx="1">
                  <c:v>3</c:v>
                </c:pt>
                <c:pt idx="2">
                  <c:v>3.5</c:v>
                </c:pt>
                <c:pt idx="3">
                  <c:v>4.5</c:v>
                </c:pt>
              </c:numCache>
            </c:numRef>
          </c:val>
        </c:ser>
        <c:ser>
          <c:idx val="1"/>
          <c:order val="1"/>
          <c:tx>
            <c:strRef>
              <c:f>Sheet1!$C$1</c:f>
              <c:strCache>
                <c:ptCount val="1"/>
                <c:pt idx="0">
                  <c:v>Series 2</c:v>
                </c:pt>
              </c:strCache>
            </c:strRef>
          </c:tx>
          <c:invertIfNegative val="0"/>
          <c:dLbls>
            <c:delete val="1"/>
          </c:dLbls>
          <c:cat>
            <c:strRef>
              <c:f>Sheet1!$A$2:$A$5</c:f>
              <c:strCache>
                <c:ptCount val="4"/>
                <c:pt idx="0">
                  <c:v>Category 1</c:v>
                </c:pt>
                <c:pt idx="1">
                  <c:v>Category 2</c:v>
                </c:pt>
                <c:pt idx="2">
                  <c:v>Category 3</c:v>
                </c:pt>
                <c:pt idx="3">
                  <c:v>Category 4</c:v>
                </c:pt>
              </c:strCache>
            </c:strRef>
          </c:cat>
          <c:val>
            <c:numRef>
              <c:f>Sheet1!$C$2:$C$5</c:f>
              <c:numCache>
                <c:formatCode>General</c:formatCode>
                <c:ptCount val="4"/>
                <c:pt idx="0">
                  <c:v>2.4</c:v>
                </c:pt>
                <c:pt idx="1">
                  <c:v>4</c:v>
                </c:pt>
                <c:pt idx="2">
                  <c:v>1.8</c:v>
                </c:pt>
                <c:pt idx="3">
                  <c:v>2.8</c:v>
                </c:pt>
              </c:numCache>
            </c:numRef>
          </c:val>
        </c:ser>
        <c:dLbls>
          <c:showLegendKey val="0"/>
          <c:showVal val="0"/>
          <c:showCatName val="0"/>
          <c:showSerName val="0"/>
          <c:showPercent val="0"/>
          <c:showBubbleSize val="0"/>
        </c:dLbls>
        <c:gapWidth val="150"/>
        <c:axId val="218638336"/>
        <c:axId val="211067456"/>
      </c:barChart>
      <c:catAx>
        <c:axId val="218638336"/>
        <c:scaling>
          <c:orientation val="minMax"/>
        </c:scaling>
        <c:delete val="1"/>
        <c:axPos val="l"/>
        <c:majorTickMark val="out"/>
        <c:minorTickMark val="none"/>
        <c:tickLblPos val="nextTo"/>
        <c:txPr>
          <a:bodyPr rot="-60000000" spcFirstLastPara="0" vertOverflow="ellipsis" vert="horz" wrap="square" anchor="ctr" anchorCtr="1"/>
          <a:lstStyle/>
          <a:p>
            <a:pPr>
              <a:defRPr lang="zh-CN" sz="1800" b="0" i="0" u="none" strike="noStrike" kern="1200" baseline="0">
                <a:solidFill>
                  <a:schemeClr val="tx1"/>
                </a:solidFill>
                <a:latin typeface="+mn-lt"/>
                <a:ea typeface="+mn-ea"/>
                <a:cs typeface="+mn-cs"/>
              </a:defRPr>
            </a:pPr>
          </a:p>
        </c:txPr>
        <c:crossAx val="211067456"/>
        <c:crosses val="autoZero"/>
        <c:auto val="1"/>
        <c:lblAlgn val="ctr"/>
        <c:lblOffset val="100"/>
        <c:noMultiLvlLbl val="0"/>
      </c:catAx>
      <c:valAx>
        <c:axId val="211067456"/>
        <c:scaling>
          <c:orientation val="minMax"/>
        </c:scaling>
        <c:delete val="0"/>
        <c:axPos val="b"/>
        <c:majorGridlines/>
        <c:numFmt formatCode="General" sourceLinked="1"/>
        <c:majorTickMark val="out"/>
        <c:minorTickMark val="none"/>
        <c:tickLblPos val="nextTo"/>
        <c:txPr>
          <a:bodyPr rot="-60000000" spcFirstLastPara="0" vertOverflow="ellipsis" vert="horz" wrap="square" anchor="ctr" anchorCtr="1"/>
          <a:lstStyle/>
          <a:p>
            <a:pPr>
              <a:defRPr lang="zh-CN" sz="1800" b="0" i="0" u="none" strike="noStrike" kern="1200" baseline="0">
                <a:solidFill>
                  <a:schemeClr val="tx1"/>
                </a:solidFill>
                <a:latin typeface="Lato Regular"/>
                <a:ea typeface="+mn-ea"/>
                <a:cs typeface="Lato Regular"/>
              </a:defRPr>
            </a:pPr>
          </a:p>
        </c:txPr>
        <c:crossAx val="218638336"/>
        <c:crosses val="autoZero"/>
        <c:crossBetween val="between"/>
      </c:valAx>
    </c:plotArea>
    <c:plotVisOnly val="1"/>
    <c:dispBlanksAs val="gap"/>
    <c:showDLblsOverMax val="0"/>
  </c:chart>
  <c:txPr>
    <a:bodyPr/>
    <a:lstStyle/>
    <a:p>
      <a:pPr>
        <a:defRPr lang="zh-CN" sz="1800"/>
      </a:pPr>
    </a:p>
  </c:txPr>
  <c:externalData r:id="rId1">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c:date1904 val="0"/>
  <c:lang val="zh-CN"/>
  <c:roundedCorners val="0"/>
  <mc:AlternateContent xmlns:mc="http://schemas.openxmlformats.org/markup-compatibility/2006">
    <mc:Choice xmlns:c14="http://schemas.microsoft.com/office/drawing/2007/8/2/chart" Requires="c14">
      <c14:style val="118"/>
    </mc:Choice>
    <mc:Fallback>
      <c:style val="18"/>
    </mc:Fallback>
  </mc:AlternateContent>
  <c:chart>
    <c:autoTitleDeleted val="1"/>
    <c:plotArea>
      <c:layout/>
      <c:lineChart>
        <c:grouping val="standard"/>
        <c:varyColors val="0"/>
        <c:ser>
          <c:idx val="0"/>
          <c:order val="0"/>
          <c:tx>
            <c:strRef>
              <c:f>Sheet1!$B$1</c:f>
              <c:strCache>
                <c:ptCount val="1"/>
                <c:pt idx="0">
                  <c:v>Men</c:v>
                </c:pt>
              </c:strCache>
            </c:strRef>
          </c:tx>
          <c:dLbls>
            <c:delete val="1"/>
          </c:dLbls>
          <c:cat>
            <c:strRef>
              <c:f>Sheet1!$A$2:$A$13</c:f>
              <c:strCache>
                <c:ptCount val="12"/>
                <c:pt idx="0">
                  <c:v>Jan</c:v>
                </c:pt>
                <c:pt idx="1">
                  <c:v>Feb</c:v>
                </c:pt>
                <c:pt idx="2">
                  <c:v>Mar</c:v>
                </c:pt>
                <c:pt idx="3">
                  <c:v>April</c:v>
                </c:pt>
                <c:pt idx="4">
                  <c:v>May</c:v>
                </c:pt>
                <c:pt idx="5">
                  <c:v>Jun</c:v>
                </c:pt>
                <c:pt idx="6">
                  <c:v>Jul</c:v>
                </c:pt>
                <c:pt idx="7">
                  <c:v>Aug</c:v>
                </c:pt>
                <c:pt idx="8">
                  <c:v>Sept</c:v>
                </c:pt>
                <c:pt idx="9">
                  <c:v>Oct</c:v>
                </c:pt>
                <c:pt idx="10">
                  <c:v>Nov</c:v>
                </c:pt>
                <c:pt idx="11">
                  <c:v>Dec</c:v>
                </c:pt>
              </c:strCache>
            </c:strRef>
          </c:cat>
          <c:val>
            <c:numRef>
              <c:f>Sheet1!$B$2:$B$13</c:f>
              <c:numCache>
                <c:formatCode>General</c:formatCode>
                <c:ptCount val="12"/>
                <c:pt idx="0">
                  <c:v>90</c:v>
                </c:pt>
                <c:pt idx="1">
                  <c:v>120</c:v>
                </c:pt>
                <c:pt idx="2">
                  <c:v>150</c:v>
                </c:pt>
                <c:pt idx="3">
                  <c:v>230</c:v>
                </c:pt>
                <c:pt idx="4">
                  <c:v>450</c:v>
                </c:pt>
                <c:pt idx="5">
                  <c:v>300</c:v>
                </c:pt>
                <c:pt idx="6">
                  <c:v>350</c:v>
                </c:pt>
                <c:pt idx="7">
                  <c:v>225</c:v>
                </c:pt>
                <c:pt idx="8">
                  <c:v>460</c:v>
                </c:pt>
                <c:pt idx="9">
                  <c:v>120</c:v>
                </c:pt>
                <c:pt idx="10">
                  <c:v>600</c:v>
                </c:pt>
                <c:pt idx="11">
                  <c:v>500</c:v>
                </c:pt>
              </c:numCache>
            </c:numRef>
          </c:val>
          <c:smooth val="0"/>
        </c:ser>
        <c:ser>
          <c:idx val="1"/>
          <c:order val="1"/>
          <c:tx>
            <c:strRef>
              <c:f>Sheet1!$C$1</c:f>
              <c:strCache>
                <c:ptCount val="1"/>
                <c:pt idx="0">
                  <c:v>Women</c:v>
                </c:pt>
              </c:strCache>
            </c:strRef>
          </c:tx>
          <c:dLbls>
            <c:delete val="1"/>
          </c:dLbls>
          <c:cat>
            <c:strRef>
              <c:f>Sheet1!$A$2:$A$13</c:f>
              <c:strCache>
                <c:ptCount val="12"/>
                <c:pt idx="0">
                  <c:v>Jan</c:v>
                </c:pt>
                <c:pt idx="1">
                  <c:v>Feb</c:v>
                </c:pt>
                <c:pt idx="2">
                  <c:v>Mar</c:v>
                </c:pt>
                <c:pt idx="3">
                  <c:v>April</c:v>
                </c:pt>
                <c:pt idx="4">
                  <c:v>May</c:v>
                </c:pt>
                <c:pt idx="5">
                  <c:v>Jun</c:v>
                </c:pt>
                <c:pt idx="6">
                  <c:v>Jul</c:v>
                </c:pt>
                <c:pt idx="7">
                  <c:v>Aug</c:v>
                </c:pt>
                <c:pt idx="8">
                  <c:v>Sept</c:v>
                </c:pt>
                <c:pt idx="9">
                  <c:v>Oct</c:v>
                </c:pt>
                <c:pt idx="10">
                  <c:v>Nov</c:v>
                </c:pt>
                <c:pt idx="11">
                  <c:v>Dec</c:v>
                </c:pt>
              </c:strCache>
            </c:strRef>
          </c:cat>
          <c:val>
            <c:numRef>
              <c:f>Sheet1!$C$2:$C$13</c:f>
              <c:numCache>
                <c:formatCode>General</c:formatCode>
                <c:ptCount val="12"/>
                <c:pt idx="0">
                  <c:v>600</c:v>
                </c:pt>
                <c:pt idx="1">
                  <c:v>560</c:v>
                </c:pt>
                <c:pt idx="2">
                  <c:v>400</c:v>
                </c:pt>
                <c:pt idx="3">
                  <c:v>400</c:v>
                </c:pt>
                <c:pt idx="4">
                  <c:v>200</c:v>
                </c:pt>
                <c:pt idx="5">
                  <c:v>580</c:v>
                </c:pt>
                <c:pt idx="6">
                  <c:v>450</c:v>
                </c:pt>
                <c:pt idx="7">
                  <c:v>340</c:v>
                </c:pt>
                <c:pt idx="8">
                  <c:v>300</c:v>
                </c:pt>
                <c:pt idx="9">
                  <c:v>200</c:v>
                </c:pt>
                <c:pt idx="10">
                  <c:v>450</c:v>
                </c:pt>
                <c:pt idx="11">
                  <c:v>400</c:v>
                </c:pt>
              </c:numCache>
            </c:numRef>
          </c:val>
          <c:smooth val="0"/>
        </c:ser>
        <c:ser>
          <c:idx val="2"/>
          <c:order val="2"/>
          <c:tx>
            <c:strRef>
              <c:f>Sheet1!$D$1</c:f>
              <c:strCache>
                <c:ptCount val="1"/>
                <c:pt idx="0">
                  <c:v>Boys</c:v>
                </c:pt>
              </c:strCache>
            </c:strRef>
          </c:tx>
          <c:dLbls>
            <c:delete val="1"/>
          </c:dLbls>
          <c:cat>
            <c:strRef>
              <c:f>Sheet1!$A$2:$A$13</c:f>
              <c:strCache>
                <c:ptCount val="12"/>
                <c:pt idx="0">
                  <c:v>Jan</c:v>
                </c:pt>
                <c:pt idx="1">
                  <c:v>Feb</c:v>
                </c:pt>
                <c:pt idx="2">
                  <c:v>Mar</c:v>
                </c:pt>
                <c:pt idx="3">
                  <c:v>April</c:v>
                </c:pt>
                <c:pt idx="4">
                  <c:v>May</c:v>
                </c:pt>
                <c:pt idx="5">
                  <c:v>Jun</c:v>
                </c:pt>
                <c:pt idx="6">
                  <c:v>Jul</c:v>
                </c:pt>
                <c:pt idx="7">
                  <c:v>Aug</c:v>
                </c:pt>
                <c:pt idx="8">
                  <c:v>Sept</c:v>
                </c:pt>
                <c:pt idx="9">
                  <c:v>Oct</c:v>
                </c:pt>
                <c:pt idx="10">
                  <c:v>Nov</c:v>
                </c:pt>
                <c:pt idx="11">
                  <c:v>Dec</c:v>
                </c:pt>
              </c:strCache>
            </c:strRef>
          </c:cat>
          <c:val>
            <c:numRef>
              <c:f>Sheet1!$D$2:$D$13</c:f>
              <c:numCache>
                <c:formatCode>General</c:formatCode>
                <c:ptCount val="12"/>
                <c:pt idx="0">
                  <c:v>230</c:v>
                </c:pt>
                <c:pt idx="1">
                  <c:v>150</c:v>
                </c:pt>
                <c:pt idx="2">
                  <c:v>400</c:v>
                </c:pt>
                <c:pt idx="3">
                  <c:v>600</c:v>
                </c:pt>
                <c:pt idx="4">
                  <c:v>700</c:v>
                </c:pt>
                <c:pt idx="5">
                  <c:v>400</c:v>
                </c:pt>
                <c:pt idx="6">
                  <c:v>100</c:v>
                </c:pt>
                <c:pt idx="7">
                  <c:v>700</c:v>
                </c:pt>
                <c:pt idx="8">
                  <c:v>50</c:v>
                </c:pt>
                <c:pt idx="9">
                  <c:v>500</c:v>
                </c:pt>
                <c:pt idx="10">
                  <c:v>650</c:v>
                </c:pt>
                <c:pt idx="11">
                  <c:v>400</c:v>
                </c:pt>
              </c:numCache>
            </c:numRef>
          </c:val>
          <c:smooth val="0"/>
        </c:ser>
        <c:ser>
          <c:idx val="3"/>
          <c:order val="3"/>
          <c:tx>
            <c:strRef>
              <c:f>Sheet1!$E$1</c:f>
              <c:strCache>
                <c:ptCount val="1"/>
                <c:pt idx="0">
                  <c:v>Girls</c:v>
                </c:pt>
              </c:strCache>
            </c:strRef>
          </c:tx>
          <c:dLbls>
            <c:delete val="1"/>
          </c:dLbls>
          <c:cat>
            <c:strRef>
              <c:f>Sheet1!$A$2:$A$13</c:f>
              <c:strCache>
                <c:ptCount val="12"/>
                <c:pt idx="0">
                  <c:v>Jan</c:v>
                </c:pt>
                <c:pt idx="1">
                  <c:v>Feb</c:v>
                </c:pt>
                <c:pt idx="2">
                  <c:v>Mar</c:v>
                </c:pt>
                <c:pt idx="3">
                  <c:v>April</c:v>
                </c:pt>
                <c:pt idx="4">
                  <c:v>May</c:v>
                </c:pt>
                <c:pt idx="5">
                  <c:v>Jun</c:v>
                </c:pt>
                <c:pt idx="6">
                  <c:v>Jul</c:v>
                </c:pt>
                <c:pt idx="7">
                  <c:v>Aug</c:v>
                </c:pt>
                <c:pt idx="8">
                  <c:v>Sept</c:v>
                </c:pt>
                <c:pt idx="9">
                  <c:v>Oct</c:v>
                </c:pt>
                <c:pt idx="10">
                  <c:v>Nov</c:v>
                </c:pt>
                <c:pt idx="11">
                  <c:v>Dec</c:v>
                </c:pt>
              </c:strCache>
            </c:strRef>
          </c:cat>
          <c:val>
            <c:numRef>
              <c:f>Sheet1!$E$2:$E$13</c:f>
              <c:numCache>
                <c:formatCode>General</c:formatCode>
                <c:ptCount val="12"/>
                <c:pt idx="0">
                  <c:v>100</c:v>
                </c:pt>
                <c:pt idx="1">
                  <c:v>200</c:v>
                </c:pt>
                <c:pt idx="2">
                  <c:v>300</c:v>
                </c:pt>
                <c:pt idx="3">
                  <c:v>50</c:v>
                </c:pt>
                <c:pt idx="4">
                  <c:v>200</c:v>
                </c:pt>
                <c:pt idx="5">
                  <c:v>400</c:v>
                </c:pt>
                <c:pt idx="6">
                  <c:v>600</c:v>
                </c:pt>
                <c:pt idx="7">
                  <c:v>400</c:v>
                </c:pt>
                <c:pt idx="8">
                  <c:v>700</c:v>
                </c:pt>
                <c:pt idx="9">
                  <c:v>650</c:v>
                </c:pt>
                <c:pt idx="10">
                  <c:v>500</c:v>
                </c:pt>
                <c:pt idx="11">
                  <c:v>100</c:v>
                </c:pt>
              </c:numCache>
            </c:numRef>
          </c:val>
          <c:smooth val="0"/>
        </c:ser>
        <c:dLbls>
          <c:showLegendKey val="0"/>
          <c:showVal val="0"/>
          <c:showCatName val="0"/>
          <c:showSerName val="0"/>
          <c:showPercent val="0"/>
          <c:showBubbleSize val="0"/>
        </c:dLbls>
        <c:marker val="1"/>
        <c:smooth val="0"/>
        <c:axId val="219615232"/>
        <c:axId val="211069760"/>
      </c:lineChart>
      <c:catAx>
        <c:axId val="219615232"/>
        <c:scaling>
          <c:orientation val="minMax"/>
        </c:scaling>
        <c:delete val="0"/>
        <c:axPos val="b"/>
        <c:majorGridlines>
          <c:spPr>
            <a:ln w="6350" cap="flat" cmpd="sng" algn="ctr">
              <a:solidFill>
                <a:schemeClr val="bg1">
                  <a:lumMod val="85000"/>
                  <a:alpha val="33000"/>
                </a:schemeClr>
              </a:solidFill>
              <a:prstDash val="solid"/>
              <a:round/>
            </a:ln>
          </c:spPr>
        </c:majorGridlines>
        <c:majorTickMark val="out"/>
        <c:minorTickMark val="none"/>
        <c:tickLblPos val="nextTo"/>
        <c:txPr>
          <a:bodyPr rot="-60000000" spcFirstLastPara="0" vertOverflow="ellipsis" vert="horz" wrap="square" anchor="ctr" anchorCtr="1"/>
          <a:lstStyle/>
          <a:p>
            <a:pPr>
              <a:defRPr lang="zh-CN" sz="1800" b="0" i="0" u="none" strike="noStrike" kern="1200" baseline="0">
                <a:solidFill>
                  <a:schemeClr val="tx1"/>
                </a:solidFill>
                <a:latin typeface="Lato Regular"/>
                <a:ea typeface="+mn-ea"/>
                <a:cs typeface="Lato Regular"/>
              </a:defRPr>
            </a:pPr>
          </a:p>
        </c:txPr>
        <c:crossAx val="211069760"/>
        <c:crosses val="autoZero"/>
        <c:auto val="1"/>
        <c:lblAlgn val="ctr"/>
        <c:lblOffset val="100"/>
        <c:noMultiLvlLbl val="0"/>
      </c:catAx>
      <c:valAx>
        <c:axId val="211069760"/>
        <c:scaling>
          <c:orientation val="minMax"/>
        </c:scaling>
        <c:delete val="0"/>
        <c:axPos val="l"/>
        <c:majorGridlines>
          <c:spPr>
            <a:ln w="6350" cap="flat" cmpd="sng" algn="ctr">
              <a:solidFill>
                <a:schemeClr val="bg1">
                  <a:lumMod val="85000"/>
                  <a:alpha val="47000"/>
                </a:schemeClr>
              </a:solidFill>
              <a:prstDash val="solid"/>
              <a:round/>
            </a:ln>
          </c:spPr>
        </c:majorGridlines>
        <c:numFmt formatCode="General" sourceLinked="1"/>
        <c:majorTickMark val="none"/>
        <c:minorTickMark val="none"/>
        <c:tickLblPos val="nextTo"/>
        <c:txPr>
          <a:bodyPr rot="-60000000" spcFirstLastPara="0" vertOverflow="ellipsis" vert="horz" wrap="square" anchor="ctr" anchorCtr="1"/>
          <a:lstStyle/>
          <a:p>
            <a:pPr>
              <a:defRPr lang="zh-CN" sz="1800" b="0" i="0" u="none" strike="noStrike" kern="1200" baseline="0">
                <a:solidFill>
                  <a:schemeClr val="tx1"/>
                </a:solidFill>
                <a:latin typeface="Lato Regular"/>
                <a:ea typeface="+mn-ea"/>
                <a:cs typeface="Lato Regular"/>
              </a:defRPr>
            </a:pPr>
          </a:p>
        </c:txPr>
        <c:crossAx val="219615232"/>
        <c:crosses val="autoZero"/>
        <c:crossBetween val="between"/>
      </c:valAx>
      <c:spPr>
        <a:ln>
          <a:solidFill>
            <a:schemeClr val="bg1">
              <a:lumMod val="85000"/>
              <a:alpha val="48000"/>
            </a:schemeClr>
          </a:solidFill>
        </a:ln>
        <a:effectLst/>
      </c:spPr>
    </c:plotArea>
    <c:legend>
      <c:legendPos val="r"/>
      <c:layout/>
      <c:overlay val="0"/>
      <c:txPr>
        <a:bodyPr rot="0" spcFirstLastPara="0" vertOverflow="ellipsis" vert="horz" wrap="square" anchor="ctr" anchorCtr="1"/>
        <a:lstStyle/>
        <a:p>
          <a:pPr>
            <a:defRPr lang="zh-CN" sz="2400" b="0" i="0" u="none" strike="noStrike" kern="1200" baseline="0">
              <a:solidFill>
                <a:schemeClr val="tx1"/>
              </a:solidFill>
              <a:latin typeface="Lato Regular"/>
              <a:ea typeface="+mn-ea"/>
              <a:cs typeface="Lato Regular"/>
            </a:defRPr>
          </a:pPr>
        </a:p>
      </c:txPr>
    </c:legend>
    <c:plotVisOnly val="1"/>
    <c:dispBlanksAs val="gap"/>
    <c:showDLblsOverMax val="0"/>
  </c:chart>
  <c:txPr>
    <a:bodyPr/>
    <a:lstStyle/>
    <a:p>
      <a:pPr>
        <a:defRPr lang="zh-CN" sz="1800"/>
      </a:pPr>
    </a:p>
  </c:txPr>
  <c:externalData r:id="rId1">
    <c:autoUpdate val="0"/>
  </c:externalData>
</c:chartSpace>
</file>

<file path=ppt/charts/chart8.xml><?xml version="1.0" encoding="utf-8"?>
<c:chartSpace xmlns:c="http://schemas.openxmlformats.org/drawingml/2006/chart" xmlns:a="http://schemas.openxmlformats.org/drawingml/2006/main" xmlns:r="http://schemas.openxmlformats.org/officeDocument/2006/relationships">
  <c:date1904 val="0"/>
  <c:lang val="zh-CN"/>
  <c:roundedCorners val="0"/>
  <mc:AlternateContent xmlns:mc="http://schemas.openxmlformats.org/markup-compatibility/2006">
    <mc:Choice xmlns:c14="http://schemas.microsoft.com/office/drawing/2007/8/2/chart" Requires="c14">
      <c14:style val="118"/>
    </mc:Choice>
    <mc:Fallback>
      <c:style val="18"/>
    </mc:Fallback>
  </mc:AlternateContent>
  <c:chart>
    <c:autoTitleDeleted val="1"/>
    <c:plotArea>
      <c:layout>
        <c:manualLayout>
          <c:layoutTarget val="inner"/>
          <c:xMode val="edge"/>
          <c:yMode val="edge"/>
          <c:x val="0.0605317978081644"/>
          <c:y val="0.0198165924953108"/>
          <c:w val="0.915180345833151"/>
          <c:h val="0.886378043111491"/>
        </c:manualLayout>
      </c:layout>
      <c:lineChart>
        <c:grouping val="standard"/>
        <c:varyColors val="0"/>
        <c:ser>
          <c:idx val="0"/>
          <c:order val="0"/>
          <c:tx>
            <c:strRef>
              <c:f>Sheet1!$B$1</c:f>
              <c:strCache>
                <c:ptCount val="1"/>
                <c:pt idx="0">
                  <c:v>Communication</c:v>
                </c:pt>
              </c:strCache>
            </c:strRef>
          </c:tx>
          <c:dLbls>
            <c:delete val="1"/>
          </c:dLbls>
          <c:cat>
            <c:strRef>
              <c:f>Sheet1!$A$2:$A$7</c:f>
              <c:strCache>
                <c:ptCount val="6"/>
                <c:pt idx="0">
                  <c:v>Jan</c:v>
                </c:pt>
                <c:pt idx="1">
                  <c:v>Feb</c:v>
                </c:pt>
                <c:pt idx="2">
                  <c:v>Mar</c:v>
                </c:pt>
                <c:pt idx="3">
                  <c:v>April</c:v>
                </c:pt>
                <c:pt idx="4">
                  <c:v>May</c:v>
                </c:pt>
                <c:pt idx="5">
                  <c:v>Jun</c:v>
                </c:pt>
              </c:strCache>
            </c:strRef>
          </c:cat>
          <c:val>
            <c:numRef>
              <c:f>Sheet1!$B$2:$B$7</c:f>
              <c:numCache>
                <c:formatCode>General</c:formatCode>
                <c:ptCount val="6"/>
                <c:pt idx="0">
                  <c:v>90</c:v>
                </c:pt>
                <c:pt idx="1">
                  <c:v>120</c:v>
                </c:pt>
                <c:pt idx="2">
                  <c:v>150</c:v>
                </c:pt>
                <c:pt idx="3">
                  <c:v>230</c:v>
                </c:pt>
                <c:pt idx="4">
                  <c:v>450</c:v>
                </c:pt>
                <c:pt idx="5">
                  <c:v>300</c:v>
                </c:pt>
              </c:numCache>
            </c:numRef>
          </c:val>
          <c:smooth val="0"/>
        </c:ser>
        <c:ser>
          <c:idx val="1"/>
          <c:order val="1"/>
          <c:tx>
            <c:strRef>
              <c:f>Sheet1!$C$1</c:f>
              <c:strCache>
                <c:ptCount val="1"/>
                <c:pt idx="0">
                  <c:v>Pictures</c:v>
                </c:pt>
              </c:strCache>
            </c:strRef>
          </c:tx>
          <c:dLbls>
            <c:delete val="1"/>
          </c:dLbls>
          <c:cat>
            <c:strRef>
              <c:f>Sheet1!$A$2:$A$7</c:f>
              <c:strCache>
                <c:ptCount val="6"/>
                <c:pt idx="0">
                  <c:v>Jan</c:v>
                </c:pt>
                <c:pt idx="1">
                  <c:v>Feb</c:v>
                </c:pt>
                <c:pt idx="2">
                  <c:v>Mar</c:v>
                </c:pt>
                <c:pt idx="3">
                  <c:v>April</c:v>
                </c:pt>
                <c:pt idx="4">
                  <c:v>May</c:v>
                </c:pt>
                <c:pt idx="5">
                  <c:v>Jun</c:v>
                </c:pt>
              </c:strCache>
            </c:strRef>
          </c:cat>
          <c:val>
            <c:numRef>
              <c:f>Sheet1!$C$2:$C$7</c:f>
              <c:numCache>
                <c:formatCode>General</c:formatCode>
                <c:ptCount val="6"/>
                <c:pt idx="0">
                  <c:v>600</c:v>
                </c:pt>
                <c:pt idx="1">
                  <c:v>560</c:v>
                </c:pt>
                <c:pt idx="2">
                  <c:v>400</c:v>
                </c:pt>
                <c:pt idx="3">
                  <c:v>400</c:v>
                </c:pt>
                <c:pt idx="4">
                  <c:v>200</c:v>
                </c:pt>
                <c:pt idx="5">
                  <c:v>580</c:v>
                </c:pt>
              </c:numCache>
            </c:numRef>
          </c:val>
          <c:smooth val="0"/>
        </c:ser>
        <c:ser>
          <c:idx val="2"/>
          <c:order val="2"/>
          <c:tx>
            <c:strRef>
              <c:f>Sheet1!$D$1</c:f>
              <c:strCache>
                <c:ptCount val="1"/>
                <c:pt idx="0">
                  <c:v>Research</c:v>
                </c:pt>
              </c:strCache>
            </c:strRef>
          </c:tx>
          <c:dLbls>
            <c:delete val="1"/>
          </c:dLbls>
          <c:cat>
            <c:strRef>
              <c:f>Sheet1!$A$2:$A$7</c:f>
              <c:strCache>
                <c:ptCount val="6"/>
                <c:pt idx="0">
                  <c:v>Jan</c:v>
                </c:pt>
                <c:pt idx="1">
                  <c:v>Feb</c:v>
                </c:pt>
                <c:pt idx="2">
                  <c:v>Mar</c:v>
                </c:pt>
                <c:pt idx="3">
                  <c:v>April</c:v>
                </c:pt>
                <c:pt idx="4">
                  <c:v>May</c:v>
                </c:pt>
                <c:pt idx="5">
                  <c:v>Jun</c:v>
                </c:pt>
              </c:strCache>
            </c:strRef>
          </c:cat>
          <c:val>
            <c:numRef>
              <c:f>Sheet1!$D$2:$D$7</c:f>
              <c:numCache>
                <c:formatCode>General</c:formatCode>
                <c:ptCount val="6"/>
                <c:pt idx="0">
                  <c:v>230</c:v>
                </c:pt>
                <c:pt idx="1">
                  <c:v>150</c:v>
                </c:pt>
                <c:pt idx="2">
                  <c:v>400</c:v>
                </c:pt>
                <c:pt idx="3">
                  <c:v>600</c:v>
                </c:pt>
                <c:pt idx="4">
                  <c:v>700</c:v>
                </c:pt>
                <c:pt idx="5">
                  <c:v>400</c:v>
                </c:pt>
              </c:numCache>
            </c:numRef>
          </c:val>
          <c:smooth val="0"/>
        </c:ser>
        <c:ser>
          <c:idx val="3"/>
          <c:order val="3"/>
          <c:tx>
            <c:strRef>
              <c:f>Sheet1!$E$1</c:f>
              <c:strCache>
                <c:ptCount val="1"/>
                <c:pt idx="0">
                  <c:v>Quality</c:v>
                </c:pt>
              </c:strCache>
            </c:strRef>
          </c:tx>
          <c:dLbls>
            <c:delete val="1"/>
          </c:dLbls>
          <c:cat>
            <c:strRef>
              <c:f>Sheet1!$A$2:$A$7</c:f>
              <c:strCache>
                <c:ptCount val="6"/>
                <c:pt idx="0">
                  <c:v>Jan</c:v>
                </c:pt>
                <c:pt idx="1">
                  <c:v>Feb</c:v>
                </c:pt>
                <c:pt idx="2">
                  <c:v>Mar</c:v>
                </c:pt>
                <c:pt idx="3">
                  <c:v>April</c:v>
                </c:pt>
                <c:pt idx="4">
                  <c:v>May</c:v>
                </c:pt>
                <c:pt idx="5">
                  <c:v>Jun</c:v>
                </c:pt>
              </c:strCache>
            </c:strRef>
          </c:cat>
          <c:val>
            <c:numRef>
              <c:f>Sheet1!$E$2:$E$7</c:f>
              <c:numCache>
                <c:formatCode>General</c:formatCode>
                <c:ptCount val="6"/>
                <c:pt idx="0">
                  <c:v>100</c:v>
                </c:pt>
                <c:pt idx="1">
                  <c:v>200</c:v>
                </c:pt>
                <c:pt idx="2">
                  <c:v>300</c:v>
                </c:pt>
                <c:pt idx="3">
                  <c:v>50</c:v>
                </c:pt>
                <c:pt idx="4">
                  <c:v>200</c:v>
                </c:pt>
                <c:pt idx="5">
                  <c:v>400</c:v>
                </c:pt>
              </c:numCache>
            </c:numRef>
          </c:val>
          <c:smooth val="0"/>
        </c:ser>
        <c:dLbls>
          <c:showLegendKey val="0"/>
          <c:showVal val="0"/>
          <c:showCatName val="0"/>
          <c:showSerName val="0"/>
          <c:showPercent val="0"/>
          <c:showBubbleSize val="0"/>
        </c:dLbls>
        <c:marker val="1"/>
        <c:smooth val="0"/>
        <c:axId val="219618816"/>
        <c:axId val="211072064"/>
      </c:lineChart>
      <c:catAx>
        <c:axId val="219618816"/>
        <c:scaling>
          <c:orientation val="minMax"/>
        </c:scaling>
        <c:delete val="0"/>
        <c:axPos val="b"/>
        <c:majorGridlines>
          <c:spPr>
            <a:ln w="6350" cap="flat" cmpd="sng" algn="ctr">
              <a:solidFill>
                <a:schemeClr val="bg1">
                  <a:lumMod val="95000"/>
                </a:schemeClr>
              </a:solidFill>
              <a:prstDash val="solid"/>
              <a:round/>
            </a:ln>
          </c:spPr>
        </c:majorGridlines>
        <c:majorTickMark val="out"/>
        <c:minorTickMark val="none"/>
        <c:tickLblPos val="nextTo"/>
        <c:txPr>
          <a:bodyPr rot="-60000000" spcFirstLastPara="0" vertOverflow="ellipsis" vert="horz" wrap="square" anchor="ctr" anchorCtr="1"/>
          <a:lstStyle/>
          <a:p>
            <a:pPr>
              <a:defRPr lang="zh-CN" sz="1800" b="0" i="0" u="none" strike="noStrike" kern="1200" baseline="0">
                <a:solidFill>
                  <a:schemeClr val="tx1"/>
                </a:solidFill>
                <a:latin typeface="Lato Regular"/>
                <a:ea typeface="+mn-ea"/>
                <a:cs typeface="Lato Regular"/>
              </a:defRPr>
            </a:pPr>
          </a:p>
        </c:txPr>
        <c:crossAx val="211072064"/>
        <c:crosses val="autoZero"/>
        <c:auto val="1"/>
        <c:lblAlgn val="ctr"/>
        <c:lblOffset val="100"/>
        <c:noMultiLvlLbl val="0"/>
      </c:catAx>
      <c:valAx>
        <c:axId val="211072064"/>
        <c:scaling>
          <c:orientation val="minMax"/>
        </c:scaling>
        <c:delete val="0"/>
        <c:axPos val="l"/>
        <c:majorGridlines>
          <c:spPr>
            <a:ln w="6350" cap="flat" cmpd="sng" algn="ctr">
              <a:solidFill>
                <a:schemeClr val="bg1">
                  <a:lumMod val="95000"/>
                </a:schemeClr>
              </a:solidFill>
              <a:prstDash val="solid"/>
              <a:round/>
            </a:ln>
          </c:spPr>
        </c:majorGridlines>
        <c:numFmt formatCode="General" sourceLinked="1"/>
        <c:majorTickMark val="none"/>
        <c:minorTickMark val="none"/>
        <c:tickLblPos val="nextTo"/>
        <c:txPr>
          <a:bodyPr rot="-60000000" spcFirstLastPara="0" vertOverflow="ellipsis" vert="horz" wrap="square" anchor="ctr" anchorCtr="1"/>
          <a:lstStyle/>
          <a:p>
            <a:pPr>
              <a:defRPr lang="zh-CN" sz="1600" b="0" i="0" u="none" strike="noStrike" kern="1200" baseline="0">
                <a:solidFill>
                  <a:schemeClr val="tx1"/>
                </a:solidFill>
                <a:latin typeface="Lato Regular"/>
                <a:ea typeface="+mn-ea"/>
                <a:cs typeface="Lato Regular"/>
              </a:defRPr>
            </a:pPr>
          </a:p>
        </c:txPr>
        <c:crossAx val="219618816"/>
        <c:crosses val="autoZero"/>
        <c:crossBetween val="between"/>
      </c:valAx>
    </c:plotArea>
    <c:plotVisOnly val="1"/>
    <c:dispBlanksAs val="gap"/>
    <c:showDLblsOverMax val="0"/>
  </c:chart>
  <c:txPr>
    <a:bodyPr/>
    <a:lstStyle/>
    <a:p>
      <a:pPr>
        <a:defRPr lang="zh-CN" sz="1800"/>
      </a:pPr>
    </a:p>
  </c:txPr>
  <c:externalData r:id="rId1">
    <c:autoUpdate val="0"/>
  </c:externalData>
</c:chartSpace>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7200"/>
          </a:xfrm>
          <a:prstGeom prst="rect">
            <a:avLst/>
          </a:prstGeom>
        </p:spPr>
        <p:txBody>
          <a:bodyPr vert="horz" lIns="91440" tIns="45720" rIns="91440" bIns="45720" rtlCol="0"/>
          <a:lstStyle>
            <a:lvl1pPr algn="l">
              <a:defRPr sz="1200">
                <a:latin typeface="Calibri Light" panose="020F0302020204030204"/>
              </a:defRPr>
            </a:lvl1pPr>
          </a:lstStyle>
          <a:p>
            <a:endParaRPr lang="en-US" dirty="0"/>
          </a:p>
        </p:txBody>
      </p:sp>
      <p:sp>
        <p:nvSpPr>
          <p:cNvPr id="3" name="Date Placeholder 2"/>
          <p:cNvSpPr>
            <a:spLocks noGrp="1"/>
          </p:cNvSpPr>
          <p:nvPr>
            <p:ph type="dt" idx="1"/>
          </p:nvPr>
        </p:nvSpPr>
        <p:spPr>
          <a:xfrm>
            <a:off x="3884613" y="0"/>
            <a:ext cx="2971800" cy="457200"/>
          </a:xfrm>
          <a:prstGeom prst="rect">
            <a:avLst/>
          </a:prstGeom>
        </p:spPr>
        <p:txBody>
          <a:bodyPr vert="horz" lIns="91440" tIns="45720" rIns="91440" bIns="45720" rtlCol="0"/>
          <a:lstStyle>
            <a:lvl1pPr algn="r">
              <a:defRPr sz="1200">
                <a:latin typeface="Calibri Light" panose="020F0302020204030204"/>
              </a:defRPr>
            </a:lvl1pPr>
          </a:lstStyle>
          <a:p>
            <a:fld id="{EFC10EE1-B198-C942-8235-326C972CBB30}" type="datetimeFigureOut">
              <a:rPr lang="en-US" smtClean="0"/>
            </a:fld>
            <a:endParaRPr lang="en-US" dirty="0"/>
          </a:p>
        </p:txBody>
      </p:sp>
      <p:sp>
        <p:nvSpPr>
          <p:cNvPr id="4" name="Slide Image Placeholder 3"/>
          <p:cNvSpPr>
            <a:spLocks noGrp="1" noRot="1" noChangeAspect="1"/>
          </p:cNvSpPr>
          <p:nvPr>
            <p:ph type="sldImg" idx="2"/>
          </p:nvPr>
        </p:nvSpPr>
        <p:spPr>
          <a:xfrm>
            <a:off x="381000" y="685800"/>
            <a:ext cx="6096000" cy="3429000"/>
          </a:xfrm>
          <a:prstGeom prst="rect">
            <a:avLst/>
          </a:prstGeom>
          <a:noFill/>
          <a:ln w="12700">
            <a:solidFill>
              <a:prstClr val="black"/>
            </a:solidFill>
          </a:ln>
        </p:spPr>
        <p:txBody>
          <a:bodyPr vert="horz" lIns="91440" tIns="45720" rIns="91440" bIns="45720" rtlCol="0" anchor="ctr"/>
          <a:lstStyle/>
          <a:p>
            <a:endParaRPr lang="en-US" dirty="0"/>
          </a:p>
        </p:txBody>
      </p:sp>
      <p:sp>
        <p:nvSpPr>
          <p:cNvPr id="5" name="Notes Placeholder 4"/>
          <p:cNvSpPr>
            <a:spLocks noGrp="1"/>
          </p:cNvSpPr>
          <p:nvPr>
            <p:ph type="body" sz="quarter" idx="3"/>
          </p:nvPr>
        </p:nvSpPr>
        <p:spPr>
          <a:xfrm>
            <a:off x="685800" y="4343400"/>
            <a:ext cx="5486400" cy="4114800"/>
          </a:xfrm>
          <a:prstGeom prst="rect">
            <a:avLst/>
          </a:prstGeom>
        </p:spPr>
        <p:txBody>
          <a:bodyPr vert="horz" lIns="91440" tIns="45720" rIns="91440" bIns="45720" rtlCol="0"/>
          <a:lstStyle/>
          <a:p>
            <a:pPr lvl="0"/>
            <a:r>
              <a:rPr lang="en-US" dirty="0" smtClean="0"/>
              <a:t>Click to edit Master text styles</a:t>
            </a:r>
            <a:endParaRPr lang="en-US" dirty="0" smtClean="0"/>
          </a:p>
          <a:p>
            <a:pPr lvl="1"/>
            <a:r>
              <a:rPr lang="en-US" dirty="0" smtClean="0"/>
              <a:t>Second level</a:t>
            </a:r>
            <a:endParaRPr lang="en-US" dirty="0" smtClean="0"/>
          </a:p>
          <a:p>
            <a:pPr lvl="2"/>
            <a:r>
              <a:rPr lang="en-US" dirty="0" smtClean="0"/>
              <a:t>Third level</a:t>
            </a:r>
            <a:endParaRPr lang="en-US" dirty="0" smtClean="0"/>
          </a:p>
          <a:p>
            <a:pPr lvl="3"/>
            <a:r>
              <a:rPr lang="en-US" dirty="0" smtClean="0"/>
              <a:t>Fourth level</a:t>
            </a:r>
            <a:endParaRPr lang="en-US" dirty="0" smtClean="0"/>
          </a:p>
          <a:p>
            <a:pPr lvl="4"/>
            <a:r>
              <a:rPr lang="en-US" dirty="0" smtClean="0"/>
              <a:t>Fifth level</a:t>
            </a:r>
            <a:endParaRPr lang="en-US" dirty="0"/>
          </a:p>
        </p:txBody>
      </p:sp>
      <p:sp>
        <p:nvSpPr>
          <p:cNvPr id="6" name="Footer Placeholder 5"/>
          <p:cNvSpPr>
            <a:spLocks noGrp="1"/>
          </p:cNvSpPr>
          <p:nvPr>
            <p:ph type="ftr" sz="quarter" idx="4"/>
          </p:nvPr>
        </p:nvSpPr>
        <p:spPr>
          <a:xfrm>
            <a:off x="0" y="8685213"/>
            <a:ext cx="2971800" cy="457200"/>
          </a:xfrm>
          <a:prstGeom prst="rect">
            <a:avLst/>
          </a:prstGeom>
        </p:spPr>
        <p:txBody>
          <a:bodyPr vert="horz" lIns="91440" tIns="45720" rIns="91440" bIns="45720" rtlCol="0" anchor="b"/>
          <a:lstStyle>
            <a:lvl1pPr algn="l">
              <a:defRPr sz="1200">
                <a:latin typeface="Calibri Light" panose="020F0302020204030204"/>
              </a:defRPr>
            </a:lvl1pPr>
          </a:lstStyle>
          <a:p>
            <a:endParaRPr lang="en-US" dirty="0"/>
          </a:p>
        </p:txBody>
      </p:sp>
      <p:sp>
        <p:nvSpPr>
          <p:cNvPr id="7" name="Slide Number Placeholder 6"/>
          <p:cNvSpPr>
            <a:spLocks noGrp="1"/>
          </p:cNvSpPr>
          <p:nvPr>
            <p:ph type="sldNum" sz="quarter" idx="5"/>
          </p:nvPr>
        </p:nvSpPr>
        <p:spPr>
          <a:xfrm>
            <a:off x="3884613" y="8685213"/>
            <a:ext cx="2971800" cy="457200"/>
          </a:xfrm>
          <a:prstGeom prst="rect">
            <a:avLst/>
          </a:prstGeom>
        </p:spPr>
        <p:txBody>
          <a:bodyPr vert="horz" lIns="91440" tIns="45720" rIns="91440" bIns="45720" rtlCol="0" anchor="b"/>
          <a:lstStyle>
            <a:lvl1pPr algn="r">
              <a:defRPr sz="1200">
                <a:latin typeface="Calibri Light" panose="020F0302020204030204"/>
              </a:defRPr>
            </a:lvl1pPr>
          </a:lstStyle>
          <a:p>
            <a:fld id="{006BE02D-20C0-F840-AFAC-BEA99C74FDC2}" type="slidenum">
              <a:rPr lang="en-US" smtClean="0"/>
            </a:fld>
            <a:endParaRPr lang="en-US" dirty="0"/>
          </a:p>
        </p:txBody>
      </p:sp>
    </p:spTree>
  </p:cSld>
  <p:clrMap bg1="lt1" tx1="dk1" bg2="lt2" tx2="dk2" accent1="accent1" accent2="accent2" accent3="accent3" accent4="accent4" accent5="accent5" accent6="accent6" hlink="hlink" folHlink="folHlink"/>
  <p:notesStyle>
    <a:lvl1pPr marL="0" algn="l" defTabSz="913765" rtl="0" eaLnBrk="1" latinLnBrk="0" hangingPunct="1">
      <a:defRPr sz="2400" kern="1200">
        <a:solidFill>
          <a:schemeClr val="tx1"/>
        </a:solidFill>
        <a:latin typeface="Calibri Light" panose="020F0302020204030204"/>
        <a:ea typeface="+mn-ea"/>
        <a:cs typeface="+mn-cs"/>
      </a:defRPr>
    </a:lvl1pPr>
    <a:lvl2pPr marL="914400" algn="l" defTabSz="913765" rtl="0" eaLnBrk="1" latinLnBrk="0" hangingPunct="1">
      <a:defRPr sz="2400" kern="1200">
        <a:solidFill>
          <a:schemeClr val="tx1"/>
        </a:solidFill>
        <a:latin typeface="Calibri Light" panose="020F0302020204030204"/>
        <a:ea typeface="+mn-ea"/>
        <a:cs typeface="+mn-cs"/>
      </a:defRPr>
    </a:lvl2pPr>
    <a:lvl3pPr marL="1828165" algn="l" defTabSz="913765" rtl="0" eaLnBrk="1" latinLnBrk="0" hangingPunct="1">
      <a:defRPr sz="2400" kern="1200">
        <a:solidFill>
          <a:schemeClr val="tx1"/>
        </a:solidFill>
        <a:latin typeface="Calibri Light" panose="020F0302020204030204"/>
        <a:ea typeface="+mn-ea"/>
        <a:cs typeface="+mn-cs"/>
      </a:defRPr>
    </a:lvl3pPr>
    <a:lvl4pPr marL="2742565" algn="l" defTabSz="913765" rtl="0" eaLnBrk="1" latinLnBrk="0" hangingPunct="1">
      <a:defRPr sz="2400" kern="1200">
        <a:solidFill>
          <a:schemeClr val="tx1"/>
        </a:solidFill>
        <a:latin typeface="Calibri Light" panose="020F0302020204030204"/>
        <a:ea typeface="+mn-ea"/>
        <a:cs typeface="+mn-cs"/>
      </a:defRPr>
    </a:lvl4pPr>
    <a:lvl5pPr marL="3656965" algn="l" defTabSz="913765" rtl="0" eaLnBrk="1" latinLnBrk="0" hangingPunct="1">
      <a:defRPr sz="2400" kern="1200">
        <a:solidFill>
          <a:schemeClr val="tx1"/>
        </a:solidFill>
        <a:latin typeface="Calibri Light" panose="020F0302020204030204"/>
        <a:ea typeface="+mn-ea"/>
        <a:cs typeface="+mn-cs"/>
      </a:defRPr>
    </a:lvl5pPr>
    <a:lvl6pPr marL="4571365" algn="l" defTabSz="913765" rtl="0" eaLnBrk="1" latinLnBrk="0" hangingPunct="1">
      <a:defRPr sz="2400" kern="1200">
        <a:solidFill>
          <a:schemeClr val="tx1"/>
        </a:solidFill>
        <a:latin typeface="+mn-lt"/>
        <a:ea typeface="+mn-ea"/>
        <a:cs typeface="+mn-cs"/>
      </a:defRPr>
    </a:lvl6pPr>
    <a:lvl7pPr marL="5485130" algn="l" defTabSz="913765" rtl="0" eaLnBrk="1" latinLnBrk="0" hangingPunct="1">
      <a:defRPr sz="2400" kern="1200">
        <a:solidFill>
          <a:schemeClr val="tx1"/>
        </a:solidFill>
        <a:latin typeface="+mn-lt"/>
        <a:ea typeface="+mn-ea"/>
        <a:cs typeface="+mn-cs"/>
      </a:defRPr>
    </a:lvl7pPr>
    <a:lvl8pPr marL="6399530" algn="l" defTabSz="913765" rtl="0" eaLnBrk="1" latinLnBrk="0" hangingPunct="1">
      <a:defRPr sz="2400" kern="1200">
        <a:solidFill>
          <a:schemeClr val="tx1"/>
        </a:solidFill>
        <a:latin typeface="+mn-lt"/>
        <a:ea typeface="+mn-ea"/>
        <a:cs typeface="+mn-cs"/>
      </a:defRPr>
    </a:lvl8pPr>
    <a:lvl9pPr marL="7313930" algn="l" defTabSz="913765" rtl="0" eaLnBrk="1" latinLnBrk="0" hangingPunct="1">
      <a:defRPr sz="24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xml"/></Relationships>
</file>

<file path=ppt/notesSlides/_rels/notesSlide2.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3.xml"/></Relationships>
</file>

<file path=ppt/notesSlides/_rels/notesSlide3.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4.xml"/></Relationships>
</file>

<file path=ppt/notesSlides/_rels/notesSlide4.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37.xml"/></Relationships>
</file>

<file path=ppt/notesSlides/_rels/notesSlide5.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64.xml"/></Relationships>
</file>

<file path=ppt/notesSlides/_rels/notesSlide6.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85.xml"/></Relationships>
</file>

<file path=ppt/notesSlides/_rels/notesSlide7.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90.xml"/></Relationships>
</file>

<file path=ppt/notesSlides/_rels/notesSlide8.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94.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45C73934-D492-4443-9427-018DE5D6DDA5}" type="slidenum">
              <a:rPr lang="en-US" smtClean="0"/>
            </a:fld>
            <a:endParaRPr lang="en-US" dirty="0"/>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fld>
            <a:endParaRPr lang="en-US" dirty="0"/>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pPr marL="0" marR="0" indent="0" algn="l" defTabSz="914400" rtl="0" eaLnBrk="1" fontAlgn="auto" latinLnBrk="0" hangingPunct="1">
              <a:lnSpc>
                <a:spcPct val="100000"/>
              </a:lnSpc>
              <a:spcBef>
                <a:spcPts val="0"/>
              </a:spcBef>
              <a:spcAft>
                <a:spcPts val="0"/>
              </a:spcAft>
              <a:buClrTx/>
              <a:buSzTx/>
              <a:buFontTx/>
              <a:buNone/>
              <a:defRPr/>
            </a:pPr>
            <a:r>
              <a:rPr lang="en-US" dirty="0" smtClean="0"/>
              <a:t>In</a:t>
            </a:r>
            <a:r>
              <a:rPr lang="en-US" baseline="0" dirty="0" smtClean="0"/>
              <a:t> this slide there is a background placeholder. Click to the small icon on the center of the slide and choose an image from computer. </a:t>
            </a:r>
            <a:r>
              <a:rPr lang="en-US" dirty="0" smtClean="0"/>
              <a:t>When </a:t>
            </a:r>
            <a:r>
              <a:rPr lang="en-US" baseline="0" dirty="0" smtClean="0"/>
              <a:t>add an image, you must sent it to back with </a:t>
            </a:r>
            <a:r>
              <a:rPr lang="en-US" b="1" baseline="0" dirty="0" smtClean="0"/>
              <a:t>Right Click on Image </a:t>
            </a:r>
            <a:r>
              <a:rPr lang="en-US" b="0" baseline="0" dirty="0" smtClean="0"/>
              <a:t>-&gt; </a:t>
            </a:r>
            <a:r>
              <a:rPr lang="en-US" b="1" baseline="0" dirty="0" smtClean="0"/>
              <a:t>Send to Back</a:t>
            </a:r>
            <a:r>
              <a:rPr lang="en-US" b="0" baseline="0" dirty="0" smtClean="0"/>
              <a:t> -&gt; </a:t>
            </a:r>
            <a:r>
              <a:rPr lang="en-US" b="1" baseline="0" dirty="0" smtClean="0"/>
              <a:t>Send to Back.</a:t>
            </a:r>
            <a:endParaRPr lang="bg-BG" b="0" dirty="0" smtClean="0"/>
          </a:p>
          <a:p>
            <a:endParaRPr lang="bg-BG" dirty="0"/>
          </a:p>
        </p:txBody>
      </p:sp>
      <p:sp>
        <p:nvSpPr>
          <p:cNvPr id="4" name="Slide Number Placeholder 3"/>
          <p:cNvSpPr>
            <a:spLocks noGrp="1"/>
          </p:cNvSpPr>
          <p:nvPr>
            <p:ph type="sldNum" sz="quarter" idx="10"/>
          </p:nvPr>
        </p:nvSpPr>
        <p:spPr/>
        <p:txBody>
          <a:bodyPr/>
          <a:lstStyle/>
          <a:p>
            <a:fld id="{51FA003C-ACE2-4EF7-AF62-71758D32E637}" type="slidenum">
              <a:rPr lang="bg-BG" smtClean="0"/>
            </a:fld>
            <a:endParaRPr lang="bg-BG"/>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endParaRPr lang="bg-BG"/>
          </a:p>
        </p:txBody>
      </p:sp>
      <p:sp>
        <p:nvSpPr>
          <p:cNvPr id="4" name="Slide Number Placeholder 3"/>
          <p:cNvSpPr>
            <a:spLocks noGrp="1"/>
          </p:cNvSpPr>
          <p:nvPr>
            <p:ph type="sldNum" sz="quarter" idx="10"/>
          </p:nvPr>
        </p:nvSpPr>
        <p:spPr/>
        <p:txBody>
          <a:bodyPr/>
          <a:lstStyle/>
          <a:p>
            <a:fld id="{51FA003C-ACE2-4EF7-AF62-71758D32E637}" type="slidenum">
              <a:rPr lang="bg-BG" smtClean="0"/>
            </a:fld>
            <a:endParaRPr lang="bg-BG"/>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pPr marL="0" marR="0" indent="0" algn="l" defTabSz="914400" rtl="0" eaLnBrk="1" fontAlgn="auto" latinLnBrk="0" hangingPunct="1">
              <a:lnSpc>
                <a:spcPct val="100000"/>
              </a:lnSpc>
              <a:spcBef>
                <a:spcPts val="0"/>
              </a:spcBef>
              <a:spcAft>
                <a:spcPts val="0"/>
              </a:spcAft>
              <a:buClrTx/>
              <a:buSzTx/>
              <a:buFontTx/>
              <a:buNone/>
              <a:defRPr/>
            </a:pPr>
            <a:r>
              <a:rPr lang="en-US" dirty="0" smtClean="0"/>
              <a:t>In</a:t>
            </a:r>
            <a:r>
              <a:rPr lang="en-US" baseline="0" dirty="0" smtClean="0"/>
              <a:t> this slide there is a background placeholder. Click to the small icon on the center of the slide and choose an image from computer. </a:t>
            </a:r>
            <a:r>
              <a:rPr lang="en-US" dirty="0" smtClean="0"/>
              <a:t>When </a:t>
            </a:r>
            <a:r>
              <a:rPr lang="en-US" baseline="0" dirty="0" smtClean="0"/>
              <a:t>add an image, you must sent it to back with </a:t>
            </a:r>
            <a:r>
              <a:rPr lang="en-US" b="1" baseline="0" dirty="0" smtClean="0"/>
              <a:t>Right Click on Image </a:t>
            </a:r>
            <a:r>
              <a:rPr lang="en-US" b="0" baseline="0" dirty="0" smtClean="0"/>
              <a:t>-&gt; </a:t>
            </a:r>
            <a:r>
              <a:rPr lang="en-US" b="1" baseline="0" dirty="0" smtClean="0"/>
              <a:t>Send to Back</a:t>
            </a:r>
            <a:r>
              <a:rPr lang="en-US" b="0" baseline="0" dirty="0" smtClean="0"/>
              <a:t> -&gt; </a:t>
            </a:r>
            <a:r>
              <a:rPr lang="en-US" b="1" baseline="0" dirty="0" smtClean="0"/>
              <a:t>Send to Back.</a:t>
            </a:r>
            <a:endParaRPr lang="bg-BG" b="0" dirty="0" smtClean="0"/>
          </a:p>
          <a:p>
            <a:endParaRPr lang="bg-BG" dirty="0"/>
          </a:p>
        </p:txBody>
      </p:sp>
      <p:sp>
        <p:nvSpPr>
          <p:cNvPr id="4" name="Slide Number Placeholder 3"/>
          <p:cNvSpPr>
            <a:spLocks noGrp="1"/>
          </p:cNvSpPr>
          <p:nvPr>
            <p:ph type="sldNum" sz="quarter" idx="10"/>
          </p:nvPr>
        </p:nvSpPr>
        <p:spPr/>
        <p:txBody>
          <a:bodyPr/>
          <a:lstStyle/>
          <a:p>
            <a:fld id="{51FA003C-ACE2-4EF7-AF62-71758D32E637}" type="slidenum">
              <a:rPr lang="bg-BG" smtClean="0"/>
            </a:fld>
            <a:endParaRPr lang="bg-BG"/>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4787946-F38A-442D-8B4B-7C33473CC735}" type="slidenum">
              <a:rPr lang="en-US" smtClean="0"/>
            </a:fld>
            <a:endParaRPr lang="en-US" dirty="0"/>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D2304753-555F-844E-94E6-C0459ACEDBCC}" type="slidenum">
              <a:rPr lang="en-US" smtClean="0"/>
            </a:fld>
            <a:endParaRPr lang="en-US" dirty="0"/>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p:sp>
        <p:nvSpPr>
          <p:cNvPr id="16385" name="幻灯片图像占位符 1"/>
          <p:cNvSpPr>
            <a:spLocks noGrp="1" noRot="1" noChangeAspect="1" noTextEdit="1"/>
          </p:cNvSpPr>
          <p:nvPr>
            <p:ph type="sldImg"/>
          </p:nvPr>
        </p:nvSpPr>
        <p:spPr>
          <a:xfrm>
            <a:off x="685800" y="1143000"/>
            <a:ext cx="5486400" cy="3086100"/>
          </a:xfrm>
          <a:ln>
            <a:solidFill>
              <a:srgbClr val="000000"/>
            </a:solidFill>
            <a:miter/>
          </a:ln>
        </p:spPr>
      </p:sp>
      <p:sp>
        <p:nvSpPr>
          <p:cNvPr id="16386" name="备注占位符 2"/>
          <p:cNvSpPr>
            <a:spLocks noGrp="1"/>
          </p:cNvSpPr>
          <p:nvPr>
            <p:ph type="body"/>
          </p:nvPr>
        </p:nvSpPr>
        <p:spPr>
          <a:noFill/>
          <a:ln>
            <a:noFill/>
          </a:ln>
        </p:spPr>
        <p:txBody>
          <a:bodyPr wrap="square" lIns="91440" tIns="45720" rIns="91440" bIns="45720" anchor="t"/>
          <a:p>
            <a:pPr lvl="0" eaLnBrk="1" hangingPunct="1">
              <a:spcBef>
                <a:spcPct val="0"/>
              </a:spcBef>
            </a:pPr>
            <a:r>
              <a:rPr lang="zh-CN" altLang="en-US" dirty="0"/>
              <a:t>模板来自于 </a:t>
            </a:r>
            <a:r>
              <a:rPr lang="en-US" altLang="zh-CN"/>
              <a:t>http://www.ypppt.com</a:t>
            </a:r>
            <a:endParaRPr lang="zh-CN" altLang="en-US" dirty="0"/>
          </a:p>
        </p:txBody>
      </p:sp>
      <p:sp>
        <p:nvSpPr>
          <p:cNvPr id="16387" name="灯片编号占位符 3"/>
          <p:cNvSpPr>
            <a:spLocks noGrp="1"/>
          </p:cNvSpPr>
          <p:nvPr>
            <p:ph type="sldNum" sz="quarter"/>
          </p:nvPr>
        </p:nvSpPr>
        <p:spPr>
          <a:xfrm>
            <a:off x="3884613" y="8685213"/>
            <a:ext cx="2971800" cy="457200"/>
          </a:xfrm>
          <a:prstGeom prst="rect">
            <a:avLst/>
          </a:prstGeom>
          <a:noFill/>
          <a:ln w="9525">
            <a:noFill/>
          </a:ln>
        </p:spPr>
        <p:txBody>
          <a:bodyPr vert="horz" wrap="square" lIns="91440" tIns="45720" rIns="91440" bIns="45720" anchor="b"/>
          <a:p>
            <a:pPr lvl="0" indent="0"/>
            <a:fld id="{9A0DB2DC-4C9A-4742-B13C-FB6460FD3503}" type="slidenum">
              <a:rPr lang="zh-CN" altLang="en-US" sz="1800">
                <a:solidFill>
                  <a:srgbClr val="000000"/>
                </a:solidFill>
                <a:latin typeface="Calibri" panose="020F0502020204030204" charset="0"/>
                <a:ea typeface="宋体" panose="02010600030101010101" pitchFamily="2" charset="-122"/>
              </a:rPr>
            </a:fld>
            <a:endParaRPr lang="zh-CN" altLang="en-US" sz="1800">
              <a:solidFill>
                <a:srgbClr val="000000"/>
              </a:solidFill>
              <a:latin typeface="Calibri" panose="020F0502020204030204" charset="0"/>
              <a:ea typeface="宋体" panose="02010600030101010101" pitchFamily="2" charset="-122"/>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Sta_clients">
    <p:spTree>
      <p:nvGrpSpPr>
        <p:cNvPr id="1" name=""/>
        <p:cNvGrpSpPr/>
        <p:nvPr/>
      </p:nvGrpSpPr>
      <p:grpSpPr>
        <a:xfrm>
          <a:off x="0" y="0"/>
          <a:ext cx="0" cy="0"/>
          <a:chOff x="0" y="0"/>
          <a:chExt cx="0" cy="0"/>
        </a:xfrm>
      </p:grpSpPr>
      <p:sp>
        <p:nvSpPr>
          <p:cNvPr id="4" name="Picture Placeholder 2"/>
          <p:cNvSpPr>
            <a:spLocks noGrp="1"/>
          </p:cNvSpPr>
          <p:nvPr>
            <p:ph type="pic" sz="quarter" idx="13"/>
          </p:nvPr>
        </p:nvSpPr>
        <p:spPr>
          <a:xfrm>
            <a:off x="-5" y="-1"/>
            <a:ext cx="24377655" cy="9906001"/>
          </a:xfrm>
        </p:spPr>
        <p:txBody>
          <a:bodyPr rtlCol="0">
            <a:normAutofit/>
          </a:bodyPr>
          <a:lstStyle>
            <a:lvl1pPr marL="0" indent="0">
              <a:buNone/>
              <a:defRPr sz="2000">
                <a:latin typeface="Calibri Light" panose="020F0302020204030204"/>
                <a:cs typeface="Calibri Light" panose="020F0302020204030204"/>
              </a:defRPr>
            </a:lvl1pPr>
          </a:lstStyle>
          <a:p>
            <a:pPr lvl="0"/>
            <a:endParaRPr lang="en-US" noProof="0" dirty="0"/>
          </a:p>
        </p:txBody>
      </p:sp>
      <p:sp>
        <p:nvSpPr>
          <p:cNvPr id="6" name="Freeform 30"/>
          <p:cNvSpPr>
            <a:spLocks noChangeArrowheads="1"/>
          </p:cNvSpPr>
          <p:nvPr userDrawn="1"/>
        </p:nvSpPr>
        <p:spPr bwMode="auto">
          <a:xfrm>
            <a:off x="21856474" y="12962667"/>
            <a:ext cx="350410" cy="357351"/>
          </a:xfrm>
          <a:custGeom>
            <a:avLst/>
            <a:gdLst>
              <a:gd name="T0" fmla="*/ 222 w 444"/>
              <a:gd name="T1" fmla="*/ 0 h 454"/>
              <a:gd name="T2" fmla="*/ 222 w 444"/>
              <a:gd name="T3" fmla="*/ 0 h 454"/>
              <a:gd name="T4" fmla="*/ 0 w 444"/>
              <a:gd name="T5" fmla="*/ 222 h 454"/>
              <a:gd name="T6" fmla="*/ 222 w 444"/>
              <a:gd name="T7" fmla="*/ 453 h 454"/>
              <a:gd name="T8" fmla="*/ 443 w 444"/>
              <a:gd name="T9" fmla="*/ 222 h 454"/>
              <a:gd name="T10" fmla="*/ 222 w 444"/>
              <a:gd name="T11" fmla="*/ 0 h 454"/>
            </a:gdLst>
            <a:ahLst/>
            <a:cxnLst>
              <a:cxn ang="0">
                <a:pos x="T0" y="T1"/>
              </a:cxn>
              <a:cxn ang="0">
                <a:pos x="T2" y="T3"/>
              </a:cxn>
              <a:cxn ang="0">
                <a:pos x="T4" y="T5"/>
              </a:cxn>
              <a:cxn ang="0">
                <a:pos x="T6" y="T7"/>
              </a:cxn>
              <a:cxn ang="0">
                <a:pos x="T8" y="T9"/>
              </a:cxn>
              <a:cxn ang="0">
                <a:pos x="T10" y="T11"/>
              </a:cxn>
            </a:cxnLst>
            <a:rect l="0" t="0" r="r" b="b"/>
            <a:pathLst>
              <a:path w="444" h="454">
                <a:moveTo>
                  <a:pt x="222" y="0"/>
                </a:moveTo>
                <a:lnTo>
                  <a:pt x="222" y="0"/>
                </a:lnTo>
                <a:cubicBezTo>
                  <a:pt x="35" y="0"/>
                  <a:pt x="0" y="45"/>
                  <a:pt x="0" y="222"/>
                </a:cubicBezTo>
                <a:cubicBezTo>
                  <a:pt x="0" y="408"/>
                  <a:pt x="35" y="453"/>
                  <a:pt x="222" y="453"/>
                </a:cubicBezTo>
                <a:cubicBezTo>
                  <a:pt x="407" y="453"/>
                  <a:pt x="443" y="408"/>
                  <a:pt x="443" y="222"/>
                </a:cubicBezTo>
                <a:cubicBezTo>
                  <a:pt x="443" y="45"/>
                  <a:pt x="407" y="0"/>
                  <a:pt x="222" y="0"/>
                </a:cubicBezTo>
              </a:path>
            </a:pathLst>
          </a:custGeom>
          <a:solidFill>
            <a:schemeClr val="accent2"/>
          </a:solidFill>
          <a:ln>
            <a:noFill/>
          </a:ln>
          <a:effectLst/>
        </p:spPr>
        <p:txBody>
          <a:bodyPr wrap="none" anchor="ctr"/>
          <a:lstStyle/>
          <a:p>
            <a:endParaRPr lang="en-US" dirty="0">
              <a:latin typeface="Calibri Light" panose="020F0302020204030204"/>
            </a:endParaRPr>
          </a:p>
        </p:txBody>
      </p:sp>
      <p:sp>
        <p:nvSpPr>
          <p:cNvPr id="7" name="Freeform 38"/>
          <p:cNvSpPr>
            <a:spLocks noChangeArrowheads="1"/>
          </p:cNvSpPr>
          <p:nvPr userDrawn="1"/>
        </p:nvSpPr>
        <p:spPr bwMode="auto">
          <a:xfrm>
            <a:off x="21957416" y="13038867"/>
            <a:ext cx="125063" cy="216775"/>
          </a:xfrm>
          <a:custGeom>
            <a:avLst/>
            <a:gdLst>
              <a:gd name="T0" fmla="*/ 124 w 133"/>
              <a:gd name="T1" fmla="*/ 204 h 231"/>
              <a:gd name="T2" fmla="*/ 124 w 133"/>
              <a:gd name="T3" fmla="*/ 204 h 231"/>
              <a:gd name="T4" fmla="*/ 124 w 133"/>
              <a:gd name="T5" fmla="*/ 230 h 231"/>
              <a:gd name="T6" fmla="*/ 97 w 133"/>
              <a:gd name="T7" fmla="*/ 230 h 231"/>
              <a:gd name="T8" fmla="*/ 0 w 133"/>
              <a:gd name="T9" fmla="*/ 133 h 231"/>
              <a:gd name="T10" fmla="*/ 0 w 133"/>
              <a:gd name="T11" fmla="*/ 107 h 231"/>
              <a:gd name="T12" fmla="*/ 97 w 133"/>
              <a:gd name="T13" fmla="*/ 9 h 231"/>
              <a:gd name="T14" fmla="*/ 124 w 133"/>
              <a:gd name="T15" fmla="*/ 9 h 231"/>
              <a:gd name="T16" fmla="*/ 124 w 133"/>
              <a:gd name="T17" fmla="*/ 35 h 231"/>
              <a:gd name="T18" fmla="*/ 44 w 133"/>
              <a:gd name="T19" fmla="*/ 115 h 231"/>
              <a:gd name="T20" fmla="*/ 124 w 133"/>
              <a:gd name="T21" fmla="*/ 204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3" h="231">
                <a:moveTo>
                  <a:pt x="124" y="204"/>
                </a:moveTo>
                <a:lnTo>
                  <a:pt x="124" y="204"/>
                </a:lnTo>
                <a:cubicBezTo>
                  <a:pt x="132" y="213"/>
                  <a:pt x="132" y="221"/>
                  <a:pt x="124" y="230"/>
                </a:cubicBezTo>
                <a:cubicBezTo>
                  <a:pt x="115" y="230"/>
                  <a:pt x="106" y="230"/>
                  <a:pt x="97" y="230"/>
                </a:cubicBezTo>
                <a:cubicBezTo>
                  <a:pt x="0" y="133"/>
                  <a:pt x="0" y="133"/>
                  <a:pt x="0" y="133"/>
                </a:cubicBezTo>
                <a:cubicBezTo>
                  <a:pt x="0" y="124"/>
                  <a:pt x="0" y="115"/>
                  <a:pt x="0" y="107"/>
                </a:cubicBezTo>
                <a:cubicBezTo>
                  <a:pt x="97" y="9"/>
                  <a:pt x="97" y="9"/>
                  <a:pt x="97" y="9"/>
                </a:cubicBezTo>
                <a:cubicBezTo>
                  <a:pt x="106" y="0"/>
                  <a:pt x="115" y="0"/>
                  <a:pt x="124" y="9"/>
                </a:cubicBezTo>
                <a:cubicBezTo>
                  <a:pt x="132" y="17"/>
                  <a:pt x="132" y="26"/>
                  <a:pt x="124" y="35"/>
                </a:cubicBezTo>
                <a:cubicBezTo>
                  <a:pt x="44" y="115"/>
                  <a:pt x="44" y="115"/>
                  <a:pt x="44" y="115"/>
                </a:cubicBezTo>
                <a:lnTo>
                  <a:pt x="124" y="204"/>
                </a:lnTo>
              </a:path>
            </a:pathLst>
          </a:custGeom>
          <a:solidFill>
            <a:schemeClr val="bg1"/>
          </a:solidFill>
          <a:ln>
            <a:noFill/>
          </a:ln>
          <a:effectLst/>
        </p:spPr>
        <p:txBody>
          <a:bodyPr wrap="none" anchor="ctr"/>
          <a:lstStyle/>
          <a:p>
            <a:endParaRPr lang="en-US" dirty="0">
              <a:latin typeface="Calibri Light" panose="020F0302020204030204"/>
            </a:endParaRPr>
          </a:p>
        </p:txBody>
      </p:sp>
      <p:sp>
        <p:nvSpPr>
          <p:cNvPr id="8" name="Freeform 30"/>
          <p:cNvSpPr>
            <a:spLocks noChangeArrowheads="1"/>
          </p:cNvSpPr>
          <p:nvPr userDrawn="1"/>
        </p:nvSpPr>
        <p:spPr bwMode="auto">
          <a:xfrm>
            <a:off x="22272519" y="12962229"/>
            <a:ext cx="350410" cy="357351"/>
          </a:xfrm>
          <a:custGeom>
            <a:avLst/>
            <a:gdLst>
              <a:gd name="T0" fmla="*/ 222 w 444"/>
              <a:gd name="T1" fmla="*/ 0 h 454"/>
              <a:gd name="T2" fmla="*/ 222 w 444"/>
              <a:gd name="T3" fmla="*/ 0 h 454"/>
              <a:gd name="T4" fmla="*/ 0 w 444"/>
              <a:gd name="T5" fmla="*/ 222 h 454"/>
              <a:gd name="T6" fmla="*/ 222 w 444"/>
              <a:gd name="T7" fmla="*/ 453 h 454"/>
              <a:gd name="T8" fmla="*/ 443 w 444"/>
              <a:gd name="T9" fmla="*/ 222 h 454"/>
              <a:gd name="T10" fmla="*/ 222 w 444"/>
              <a:gd name="T11" fmla="*/ 0 h 454"/>
            </a:gdLst>
            <a:ahLst/>
            <a:cxnLst>
              <a:cxn ang="0">
                <a:pos x="T0" y="T1"/>
              </a:cxn>
              <a:cxn ang="0">
                <a:pos x="T2" y="T3"/>
              </a:cxn>
              <a:cxn ang="0">
                <a:pos x="T4" y="T5"/>
              </a:cxn>
              <a:cxn ang="0">
                <a:pos x="T6" y="T7"/>
              </a:cxn>
              <a:cxn ang="0">
                <a:pos x="T8" y="T9"/>
              </a:cxn>
              <a:cxn ang="0">
                <a:pos x="T10" y="T11"/>
              </a:cxn>
            </a:cxnLst>
            <a:rect l="0" t="0" r="r" b="b"/>
            <a:pathLst>
              <a:path w="444" h="454">
                <a:moveTo>
                  <a:pt x="222" y="0"/>
                </a:moveTo>
                <a:lnTo>
                  <a:pt x="222" y="0"/>
                </a:lnTo>
                <a:cubicBezTo>
                  <a:pt x="35" y="0"/>
                  <a:pt x="0" y="45"/>
                  <a:pt x="0" y="222"/>
                </a:cubicBezTo>
                <a:cubicBezTo>
                  <a:pt x="0" y="408"/>
                  <a:pt x="35" y="453"/>
                  <a:pt x="222" y="453"/>
                </a:cubicBezTo>
                <a:cubicBezTo>
                  <a:pt x="407" y="453"/>
                  <a:pt x="443" y="408"/>
                  <a:pt x="443" y="222"/>
                </a:cubicBezTo>
                <a:cubicBezTo>
                  <a:pt x="443" y="45"/>
                  <a:pt x="407" y="0"/>
                  <a:pt x="222" y="0"/>
                </a:cubicBezTo>
              </a:path>
            </a:pathLst>
          </a:custGeom>
          <a:solidFill>
            <a:schemeClr val="accent2"/>
          </a:solidFill>
          <a:ln>
            <a:noFill/>
          </a:ln>
          <a:effectLst/>
        </p:spPr>
        <p:txBody>
          <a:bodyPr wrap="none" anchor="ctr"/>
          <a:lstStyle/>
          <a:p>
            <a:endParaRPr lang="en-US" dirty="0">
              <a:latin typeface="Calibri Light" panose="020F0302020204030204"/>
            </a:endParaRPr>
          </a:p>
        </p:txBody>
      </p:sp>
      <p:sp>
        <p:nvSpPr>
          <p:cNvPr id="9" name="Freeform 38"/>
          <p:cNvSpPr>
            <a:spLocks noChangeArrowheads="1"/>
          </p:cNvSpPr>
          <p:nvPr userDrawn="1"/>
        </p:nvSpPr>
        <p:spPr bwMode="auto">
          <a:xfrm flipH="1">
            <a:off x="22365174" y="13038429"/>
            <a:ext cx="124405" cy="216775"/>
          </a:xfrm>
          <a:custGeom>
            <a:avLst/>
            <a:gdLst>
              <a:gd name="T0" fmla="*/ 124 w 133"/>
              <a:gd name="T1" fmla="*/ 204 h 231"/>
              <a:gd name="T2" fmla="*/ 124 w 133"/>
              <a:gd name="T3" fmla="*/ 204 h 231"/>
              <a:gd name="T4" fmla="*/ 124 w 133"/>
              <a:gd name="T5" fmla="*/ 230 h 231"/>
              <a:gd name="T6" fmla="*/ 97 w 133"/>
              <a:gd name="T7" fmla="*/ 230 h 231"/>
              <a:gd name="T8" fmla="*/ 0 w 133"/>
              <a:gd name="T9" fmla="*/ 133 h 231"/>
              <a:gd name="T10" fmla="*/ 0 w 133"/>
              <a:gd name="T11" fmla="*/ 107 h 231"/>
              <a:gd name="T12" fmla="*/ 97 w 133"/>
              <a:gd name="T13" fmla="*/ 9 h 231"/>
              <a:gd name="T14" fmla="*/ 124 w 133"/>
              <a:gd name="T15" fmla="*/ 9 h 231"/>
              <a:gd name="T16" fmla="*/ 124 w 133"/>
              <a:gd name="T17" fmla="*/ 35 h 231"/>
              <a:gd name="T18" fmla="*/ 44 w 133"/>
              <a:gd name="T19" fmla="*/ 115 h 231"/>
              <a:gd name="T20" fmla="*/ 124 w 133"/>
              <a:gd name="T21" fmla="*/ 204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3" h="231">
                <a:moveTo>
                  <a:pt x="124" y="204"/>
                </a:moveTo>
                <a:lnTo>
                  <a:pt x="124" y="204"/>
                </a:lnTo>
                <a:cubicBezTo>
                  <a:pt x="132" y="213"/>
                  <a:pt x="132" y="221"/>
                  <a:pt x="124" y="230"/>
                </a:cubicBezTo>
                <a:cubicBezTo>
                  <a:pt x="115" y="230"/>
                  <a:pt x="106" y="230"/>
                  <a:pt x="97" y="230"/>
                </a:cubicBezTo>
                <a:cubicBezTo>
                  <a:pt x="0" y="133"/>
                  <a:pt x="0" y="133"/>
                  <a:pt x="0" y="133"/>
                </a:cubicBezTo>
                <a:cubicBezTo>
                  <a:pt x="0" y="124"/>
                  <a:pt x="0" y="115"/>
                  <a:pt x="0" y="107"/>
                </a:cubicBezTo>
                <a:cubicBezTo>
                  <a:pt x="97" y="9"/>
                  <a:pt x="97" y="9"/>
                  <a:pt x="97" y="9"/>
                </a:cubicBezTo>
                <a:cubicBezTo>
                  <a:pt x="106" y="0"/>
                  <a:pt x="115" y="0"/>
                  <a:pt x="124" y="9"/>
                </a:cubicBezTo>
                <a:cubicBezTo>
                  <a:pt x="132" y="17"/>
                  <a:pt x="132" y="26"/>
                  <a:pt x="124" y="35"/>
                </a:cubicBezTo>
                <a:cubicBezTo>
                  <a:pt x="44" y="115"/>
                  <a:pt x="44" y="115"/>
                  <a:pt x="44" y="115"/>
                </a:cubicBezTo>
                <a:lnTo>
                  <a:pt x="124" y="204"/>
                </a:lnTo>
              </a:path>
            </a:pathLst>
          </a:custGeom>
          <a:solidFill>
            <a:schemeClr val="bg1"/>
          </a:solidFill>
          <a:ln>
            <a:noFill/>
          </a:ln>
          <a:effectLst/>
        </p:spPr>
        <p:txBody>
          <a:bodyPr wrap="none" anchor="ctr"/>
          <a:lstStyle/>
          <a:p>
            <a:endParaRPr lang="en-US" dirty="0">
              <a:latin typeface="Calibri Light" panose="020F0302020204030204"/>
            </a:endParaRPr>
          </a:p>
        </p:txBody>
      </p:sp>
      <p:sp>
        <p:nvSpPr>
          <p:cNvPr id="12" name="TextBox 11"/>
          <p:cNvSpPr txBox="1"/>
          <p:nvPr userDrawn="1"/>
        </p:nvSpPr>
        <p:spPr>
          <a:xfrm>
            <a:off x="1625380" y="12834421"/>
            <a:ext cx="3655098" cy="461665"/>
          </a:xfrm>
          <a:prstGeom prst="rect">
            <a:avLst/>
          </a:prstGeom>
          <a:noFill/>
        </p:spPr>
        <p:txBody>
          <a:bodyPr wrap="square" rtlCol="0">
            <a:spAutoFit/>
          </a:bodyPr>
          <a:lstStyle/>
          <a:p>
            <a:r>
              <a:rPr lang="id-ID" sz="2400" b="1" dirty="0" smtClean="0">
                <a:solidFill>
                  <a:schemeClr val="tx1"/>
                </a:solidFill>
                <a:latin typeface="Lato Regular"/>
                <a:cs typeface="Lato Regular"/>
              </a:rPr>
              <a:t>Commerce</a:t>
            </a:r>
            <a:r>
              <a:rPr lang="id-ID" sz="2400" b="1" dirty="0" smtClean="0">
                <a:solidFill>
                  <a:schemeClr val="tx1"/>
                </a:solidFill>
                <a:latin typeface="+mj-lt"/>
              </a:rPr>
              <a:t> </a:t>
            </a:r>
            <a:r>
              <a:rPr lang="id-ID" sz="2400" b="0" dirty="0" smtClean="0">
                <a:solidFill>
                  <a:schemeClr val="tx1"/>
                </a:solidFill>
                <a:latin typeface="Calibri Light" panose="020F0302020204030204"/>
                <a:cs typeface="Calibri Light" panose="020F0302020204030204"/>
              </a:rPr>
              <a:t>Slides</a:t>
            </a:r>
            <a:endParaRPr lang="id-ID" sz="2400" b="0" dirty="0">
              <a:solidFill>
                <a:schemeClr val="tx1"/>
              </a:solidFill>
              <a:latin typeface="Calibri Light" panose="020F0302020204030204"/>
              <a:cs typeface="Calibri Light" panose="020F0302020204030204"/>
            </a:endParaRPr>
          </a:p>
        </p:txBody>
      </p:sp>
    </p:spTree>
  </p:cSld>
  <p:clrMapOvr>
    <a:masterClrMapping/>
  </p:clrMapOvr>
  <p:transition/>
  <p:timing>
    <p:tnLst>
      <p:par>
        <p:cTn id="1" dur="indefinite" restart="never" nodeType="tmRoot"/>
      </p:par>
    </p:tnLst>
  </p:timing>
</p:sldLayout>
</file>

<file path=ppt/slideLayouts/slideLayout10.xml><?xml version="1.0" encoding="utf-8"?>
<p:sldLayout xmlns:a="http://schemas.openxmlformats.org/drawingml/2006/main" xmlns:r="http://schemas.openxmlformats.org/officeDocument/2006/relationships" xmlns:p="http://schemas.openxmlformats.org/presentationml/2006/main" userDrawn="1">
  <p:cSld name="App Design 01">
    <p:spTree>
      <p:nvGrpSpPr>
        <p:cNvPr id="1" name=""/>
        <p:cNvGrpSpPr/>
        <p:nvPr/>
      </p:nvGrpSpPr>
      <p:grpSpPr>
        <a:xfrm>
          <a:off x="0" y="0"/>
          <a:ext cx="0" cy="0"/>
          <a:chOff x="0" y="0"/>
          <a:chExt cx="0" cy="0"/>
        </a:xfrm>
      </p:grpSpPr>
      <p:sp>
        <p:nvSpPr>
          <p:cNvPr id="23" name="Picture Placeholder 16"/>
          <p:cNvSpPr>
            <a:spLocks noGrp="1"/>
          </p:cNvSpPr>
          <p:nvPr userDrawn="1">
            <p:ph type="pic" sz="quarter" idx="13"/>
          </p:nvPr>
        </p:nvSpPr>
        <p:spPr>
          <a:xfrm>
            <a:off x="8605595" y="5114394"/>
            <a:ext cx="1889250" cy="5144376"/>
          </a:xfrm>
        </p:spPr>
        <p:txBody>
          <a:bodyPr>
            <a:normAutofit/>
          </a:bodyPr>
          <a:lstStyle>
            <a:lvl1pPr marL="0" indent="0">
              <a:buNone/>
              <a:defRPr sz="1400"/>
            </a:lvl1pPr>
          </a:lstStyle>
          <a:p>
            <a:endParaRPr lang="en-US" dirty="0"/>
          </a:p>
        </p:txBody>
      </p:sp>
      <p:sp>
        <p:nvSpPr>
          <p:cNvPr id="24" name="Picture Placeholder 16"/>
          <p:cNvSpPr>
            <a:spLocks noGrp="1"/>
          </p:cNvSpPr>
          <p:nvPr userDrawn="1">
            <p:ph type="pic" sz="quarter" idx="14"/>
          </p:nvPr>
        </p:nvSpPr>
        <p:spPr>
          <a:xfrm>
            <a:off x="2329727" y="5100282"/>
            <a:ext cx="1791573" cy="5144376"/>
          </a:xfrm>
        </p:spPr>
        <p:txBody>
          <a:bodyPr>
            <a:normAutofit/>
          </a:bodyPr>
          <a:lstStyle>
            <a:lvl1pPr marL="0" indent="0">
              <a:buNone/>
              <a:defRPr sz="1400"/>
            </a:lvl1pPr>
          </a:lstStyle>
          <a:p>
            <a:endParaRPr lang="en-US" dirty="0"/>
          </a:p>
        </p:txBody>
      </p:sp>
      <p:sp>
        <p:nvSpPr>
          <p:cNvPr id="25" name="Picture Placeholder 16"/>
          <p:cNvSpPr>
            <a:spLocks noGrp="1"/>
          </p:cNvSpPr>
          <p:nvPr>
            <p:ph type="pic" sz="quarter" idx="10"/>
          </p:nvPr>
        </p:nvSpPr>
        <p:spPr>
          <a:xfrm>
            <a:off x="4504563" y="4535837"/>
            <a:ext cx="3778504" cy="6738934"/>
          </a:xfrm>
        </p:spPr>
        <p:txBody>
          <a:bodyPr>
            <a:normAutofit/>
          </a:bodyPr>
          <a:lstStyle>
            <a:lvl1pPr marL="0" indent="0">
              <a:buNone/>
              <a:defRPr sz="1400"/>
            </a:lvl1pPr>
          </a:lstStyle>
          <a:p>
            <a:endParaRPr lang="en-US" dirty="0"/>
          </a:p>
        </p:txBody>
      </p:sp>
      <p:sp>
        <p:nvSpPr>
          <p:cNvPr id="11" name="Freeform 30"/>
          <p:cNvSpPr>
            <a:spLocks noChangeArrowheads="1"/>
          </p:cNvSpPr>
          <p:nvPr userDrawn="1"/>
        </p:nvSpPr>
        <p:spPr bwMode="auto">
          <a:xfrm>
            <a:off x="21856474" y="12962667"/>
            <a:ext cx="350410" cy="357351"/>
          </a:xfrm>
          <a:custGeom>
            <a:avLst/>
            <a:gdLst>
              <a:gd name="T0" fmla="*/ 222 w 444"/>
              <a:gd name="T1" fmla="*/ 0 h 454"/>
              <a:gd name="T2" fmla="*/ 222 w 444"/>
              <a:gd name="T3" fmla="*/ 0 h 454"/>
              <a:gd name="T4" fmla="*/ 0 w 444"/>
              <a:gd name="T5" fmla="*/ 222 h 454"/>
              <a:gd name="T6" fmla="*/ 222 w 444"/>
              <a:gd name="T7" fmla="*/ 453 h 454"/>
              <a:gd name="T8" fmla="*/ 443 w 444"/>
              <a:gd name="T9" fmla="*/ 222 h 454"/>
              <a:gd name="T10" fmla="*/ 222 w 444"/>
              <a:gd name="T11" fmla="*/ 0 h 454"/>
            </a:gdLst>
            <a:ahLst/>
            <a:cxnLst>
              <a:cxn ang="0">
                <a:pos x="T0" y="T1"/>
              </a:cxn>
              <a:cxn ang="0">
                <a:pos x="T2" y="T3"/>
              </a:cxn>
              <a:cxn ang="0">
                <a:pos x="T4" y="T5"/>
              </a:cxn>
              <a:cxn ang="0">
                <a:pos x="T6" y="T7"/>
              </a:cxn>
              <a:cxn ang="0">
                <a:pos x="T8" y="T9"/>
              </a:cxn>
              <a:cxn ang="0">
                <a:pos x="T10" y="T11"/>
              </a:cxn>
            </a:cxnLst>
            <a:rect l="0" t="0" r="r" b="b"/>
            <a:pathLst>
              <a:path w="444" h="454">
                <a:moveTo>
                  <a:pt x="222" y="0"/>
                </a:moveTo>
                <a:lnTo>
                  <a:pt x="222" y="0"/>
                </a:lnTo>
                <a:cubicBezTo>
                  <a:pt x="35" y="0"/>
                  <a:pt x="0" y="45"/>
                  <a:pt x="0" y="222"/>
                </a:cubicBezTo>
                <a:cubicBezTo>
                  <a:pt x="0" y="408"/>
                  <a:pt x="35" y="453"/>
                  <a:pt x="222" y="453"/>
                </a:cubicBezTo>
                <a:cubicBezTo>
                  <a:pt x="407" y="453"/>
                  <a:pt x="443" y="408"/>
                  <a:pt x="443" y="222"/>
                </a:cubicBezTo>
                <a:cubicBezTo>
                  <a:pt x="443" y="45"/>
                  <a:pt x="407" y="0"/>
                  <a:pt x="222" y="0"/>
                </a:cubicBezTo>
              </a:path>
            </a:pathLst>
          </a:custGeom>
          <a:solidFill>
            <a:schemeClr val="accent2"/>
          </a:solidFill>
          <a:ln>
            <a:noFill/>
          </a:ln>
          <a:effectLst/>
        </p:spPr>
        <p:txBody>
          <a:bodyPr wrap="none" anchor="ctr"/>
          <a:lstStyle/>
          <a:p>
            <a:endParaRPr lang="en-US" dirty="0">
              <a:latin typeface="Calibri Light" panose="020F0302020204030204"/>
            </a:endParaRPr>
          </a:p>
        </p:txBody>
      </p:sp>
      <p:sp>
        <p:nvSpPr>
          <p:cNvPr id="12" name="Freeform 38"/>
          <p:cNvSpPr>
            <a:spLocks noChangeArrowheads="1"/>
          </p:cNvSpPr>
          <p:nvPr userDrawn="1"/>
        </p:nvSpPr>
        <p:spPr bwMode="auto">
          <a:xfrm>
            <a:off x="21957416" y="13038867"/>
            <a:ext cx="125063" cy="216775"/>
          </a:xfrm>
          <a:custGeom>
            <a:avLst/>
            <a:gdLst>
              <a:gd name="T0" fmla="*/ 124 w 133"/>
              <a:gd name="T1" fmla="*/ 204 h 231"/>
              <a:gd name="T2" fmla="*/ 124 w 133"/>
              <a:gd name="T3" fmla="*/ 204 h 231"/>
              <a:gd name="T4" fmla="*/ 124 w 133"/>
              <a:gd name="T5" fmla="*/ 230 h 231"/>
              <a:gd name="T6" fmla="*/ 97 w 133"/>
              <a:gd name="T7" fmla="*/ 230 h 231"/>
              <a:gd name="T8" fmla="*/ 0 w 133"/>
              <a:gd name="T9" fmla="*/ 133 h 231"/>
              <a:gd name="T10" fmla="*/ 0 w 133"/>
              <a:gd name="T11" fmla="*/ 107 h 231"/>
              <a:gd name="T12" fmla="*/ 97 w 133"/>
              <a:gd name="T13" fmla="*/ 9 h 231"/>
              <a:gd name="T14" fmla="*/ 124 w 133"/>
              <a:gd name="T15" fmla="*/ 9 h 231"/>
              <a:gd name="T16" fmla="*/ 124 w 133"/>
              <a:gd name="T17" fmla="*/ 35 h 231"/>
              <a:gd name="T18" fmla="*/ 44 w 133"/>
              <a:gd name="T19" fmla="*/ 115 h 231"/>
              <a:gd name="T20" fmla="*/ 124 w 133"/>
              <a:gd name="T21" fmla="*/ 204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3" h="231">
                <a:moveTo>
                  <a:pt x="124" y="204"/>
                </a:moveTo>
                <a:lnTo>
                  <a:pt x="124" y="204"/>
                </a:lnTo>
                <a:cubicBezTo>
                  <a:pt x="132" y="213"/>
                  <a:pt x="132" y="221"/>
                  <a:pt x="124" y="230"/>
                </a:cubicBezTo>
                <a:cubicBezTo>
                  <a:pt x="115" y="230"/>
                  <a:pt x="106" y="230"/>
                  <a:pt x="97" y="230"/>
                </a:cubicBezTo>
                <a:cubicBezTo>
                  <a:pt x="0" y="133"/>
                  <a:pt x="0" y="133"/>
                  <a:pt x="0" y="133"/>
                </a:cubicBezTo>
                <a:cubicBezTo>
                  <a:pt x="0" y="124"/>
                  <a:pt x="0" y="115"/>
                  <a:pt x="0" y="107"/>
                </a:cubicBezTo>
                <a:cubicBezTo>
                  <a:pt x="97" y="9"/>
                  <a:pt x="97" y="9"/>
                  <a:pt x="97" y="9"/>
                </a:cubicBezTo>
                <a:cubicBezTo>
                  <a:pt x="106" y="0"/>
                  <a:pt x="115" y="0"/>
                  <a:pt x="124" y="9"/>
                </a:cubicBezTo>
                <a:cubicBezTo>
                  <a:pt x="132" y="17"/>
                  <a:pt x="132" y="26"/>
                  <a:pt x="124" y="35"/>
                </a:cubicBezTo>
                <a:cubicBezTo>
                  <a:pt x="44" y="115"/>
                  <a:pt x="44" y="115"/>
                  <a:pt x="44" y="115"/>
                </a:cubicBezTo>
                <a:lnTo>
                  <a:pt x="124" y="204"/>
                </a:lnTo>
              </a:path>
            </a:pathLst>
          </a:custGeom>
          <a:solidFill>
            <a:schemeClr val="bg1"/>
          </a:solidFill>
          <a:ln>
            <a:noFill/>
          </a:ln>
          <a:effectLst/>
        </p:spPr>
        <p:txBody>
          <a:bodyPr wrap="none" anchor="ctr"/>
          <a:lstStyle/>
          <a:p>
            <a:endParaRPr lang="en-US" dirty="0">
              <a:latin typeface="Calibri Light" panose="020F0302020204030204"/>
            </a:endParaRPr>
          </a:p>
        </p:txBody>
      </p:sp>
      <p:sp>
        <p:nvSpPr>
          <p:cNvPr id="13" name="Freeform 30"/>
          <p:cNvSpPr>
            <a:spLocks noChangeArrowheads="1"/>
          </p:cNvSpPr>
          <p:nvPr userDrawn="1"/>
        </p:nvSpPr>
        <p:spPr bwMode="auto">
          <a:xfrm>
            <a:off x="22272519" y="12962229"/>
            <a:ext cx="350410" cy="357351"/>
          </a:xfrm>
          <a:custGeom>
            <a:avLst/>
            <a:gdLst>
              <a:gd name="T0" fmla="*/ 222 w 444"/>
              <a:gd name="T1" fmla="*/ 0 h 454"/>
              <a:gd name="T2" fmla="*/ 222 w 444"/>
              <a:gd name="T3" fmla="*/ 0 h 454"/>
              <a:gd name="T4" fmla="*/ 0 w 444"/>
              <a:gd name="T5" fmla="*/ 222 h 454"/>
              <a:gd name="T6" fmla="*/ 222 w 444"/>
              <a:gd name="T7" fmla="*/ 453 h 454"/>
              <a:gd name="T8" fmla="*/ 443 w 444"/>
              <a:gd name="T9" fmla="*/ 222 h 454"/>
              <a:gd name="T10" fmla="*/ 222 w 444"/>
              <a:gd name="T11" fmla="*/ 0 h 454"/>
            </a:gdLst>
            <a:ahLst/>
            <a:cxnLst>
              <a:cxn ang="0">
                <a:pos x="T0" y="T1"/>
              </a:cxn>
              <a:cxn ang="0">
                <a:pos x="T2" y="T3"/>
              </a:cxn>
              <a:cxn ang="0">
                <a:pos x="T4" y="T5"/>
              </a:cxn>
              <a:cxn ang="0">
                <a:pos x="T6" y="T7"/>
              </a:cxn>
              <a:cxn ang="0">
                <a:pos x="T8" y="T9"/>
              </a:cxn>
              <a:cxn ang="0">
                <a:pos x="T10" y="T11"/>
              </a:cxn>
            </a:cxnLst>
            <a:rect l="0" t="0" r="r" b="b"/>
            <a:pathLst>
              <a:path w="444" h="454">
                <a:moveTo>
                  <a:pt x="222" y="0"/>
                </a:moveTo>
                <a:lnTo>
                  <a:pt x="222" y="0"/>
                </a:lnTo>
                <a:cubicBezTo>
                  <a:pt x="35" y="0"/>
                  <a:pt x="0" y="45"/>
                  <a:pt x="0" y="222"/>
                </a:cubicBezTo>
                <a:cubicBezTo>
                  <a:pt x="0" y="408"/>
                  <a:pt x="35" y="453"/>
                  <a:pt x="222" y="453"/>
                </a:cubicBezTo>
                <a:cubicBezTo>
                  <a:pt x="407" y="453"/>
                  <a:pt x="443" y="408"/>
                  <a:pt x="443" y="222"/>
                </a:cubicBezTo>
                <a:cubicBezTo>
                  <a:pt x="443" y="45"/>
                  <a:pt x="407" y="0"/>
                  <a:pt x="222" y="0"/>
                </a:cubicBezTo>
              </a:path>
            </a:pathLst>
          </a:custGeom>
          <a:solidFill>
            <a:schemeClr val="accent2"/>
          </a:solidFill>
          <a:ln>
            <a:noFill/>
          </a:ln>
          <a:effectLst/>
        </p:spPr>
        <p:txBody>
          <a:bodyPr wrap="none" anchor="ctr"/>
          <a:lstStyle/>
          <a:p>
            <a:endParaRPr lang="en-US" dirty="0">
              <a:latin typeface="Calibri Light" panose="020F0302020204030204"/>
            </a:endParaRPr>
          </a:p>
        </p:txBody>
      </p:sp>
      <p:sp>
        <p:nvSpPr>
          <p:cNvPr id="14" name="Freeform 38"/>
          <p:cNvSpPr>
            <a:spLocks noChangeArrowheads="1"/>
          </p:cNvSpPr>
          <p:nvPr userDrawn="1"/>
        </p:nvSpPr>
        <p:spPr bwMode="auto">
          <a:xfrm flipH="1">
            <a:off x="22365174" y="13038429"/>
            <a:ext cx="124405" cy="216775"/>
          </a:xfrm>
          <a:custGeom>
            <a:avLst/>
            <a:gdLst>
              <a:gd name="T0" fmla="*/ 124 w 133"/>
              <a:gd name="T1" fmla="*/ 204 h 231"/>
              <a:gd name="T2" fmla="*/ 124 w 133"/>
              <a:gd name="T3" fmla="*/ 204 h 231"/>
              <a:gd name="T4" fmla="*/ 124 w 133"/>
              <a:gd name="T5" fmla="*/ 230 h 231"/>
              <a:gd name="T6" fmla="*/ 97 w 133"/>
              <a:gd name="T7" fmla="*/ 230 h 231"/>
              <a:gd name="T8" fmla="*/ 0 w 133"/>
              <a:gd name="T9" fmla="*/ 133 h 231"/>
              <a:gd name="T10" fmla="*/ 0 w 133"/>
              <a:gd name="T11" fmla="*/ 107 h 231"/>
              <a:gd name="T12" fmla="*/ 97 w 133"/>
              <a:gd name="T13" fmla="*/ 9 h 231"/>
              <a:gd name="T14" fmla="*/ 124 w 133"/>
              <a:gd name="T15" fmla="*/ 9 h 231"/>
              <a:gd name="T16" fmla="*/ 124 w 133"/>
              <a:gd name="T17" fmla="*/ 35 h 231"/>
              <a:gd name="T18" fmla="*/ 44 w 133"/>
              <a:gd name="T19" fmla="*/ 115 h 231"/>
              <a:gd name="T20" fmla="*/ 124 w 133"/>
              <a:gd name="T21" fmla="*/ 204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3" h="231">
                <a:moveTo>
                  <a:pt x="124" y="204"/>
                </a:moveTo>
                <a:lnTo>
                  <a:pt x="124" y="204"/>
                </a:lnTo>
                <a:cubicBezTo>
                  <a:pt x="132" y="213"/>
                  <a:pt x="132" y="221"/>
                  <a:pt x="124" y="230"/>
                </a:cubicBezTo>
                <a:cubicBezTo>
                  <a:pt x="115" y="230"/>
                  <a:pt x="106" y="230"/>
                  <a:pt x="97" y="230"/>
                </a:cubicBezTo>
                <a:cubicBezTo>
                  <a:pt x="0" y="133"/>
                  <a:pt x="0" y="133"/>
                  <a:pt x="0" y="133"/>
                </a:cubicBezTo>
                <a:cubicBezTo>
                  <a:pt x="0" y="124"/>
                  <a:pt x="0" y="115"/>
                  <a:pt x="0" y="107"/>
                </a:cubicBezTo>
                <a:cubicBezTo>
                  <a:pt x="97" y="9"/>
                  <a:pt x="97" y="9"/>
                  <a:pt x="97" y="9"/>
                </a:cubicBezTo>
                <a:cubicBezTo>
                  <a:pt x="106" y="0"/>
                  <a:pt x="115" y="0"/>
                  <a:pt x="124" y="9"/>
                </a:cubicBezTo>
                <a:cubicBezTo>
                  <a:pt x="132" y="17"/>
                  <a:pt x="132" y="26"/>
                  <a:pt x="124" y="35"/>
                </a:cubicBezTo>
                <a:cubicBezTo>
                  <a:pt x="44" y="115"/>
                  <a:pt x="44" y="115"/>
                  <a:pt x="44" y="115"/>
                </a:cubicBezTo>
                <a:lnTo>
                  <a:pt x="124" y="204"/>
                </a:lnTo>
              </a:path>
            </a:pathLst>
          </a:custGeom>
          <a:solidFill>
            <a:schemeClr val="bg1"/>
          </a:solidFill>
          <a:ln>
            <a:noFill/>
          </a:ln>
          <a:effectLst/>
        </p:spPr>
        <p:txBody>
          <a:bodyPr wrap="none" anchor="ctr"/>
          <a:lstStyle/>
          <a:p>
            <a:endParaRPr lang="en-US" dirty="0">
              <a:latin typeface="Calibri Light" panose="020F0302020204030204"/>
            </a:endParaRPr>
          </a:p>
        </p:txBody>
      </p:sp>
      <p:sp>
        <p:nvSpPr>
          <p:cNvPr id="15" name="Teardrop 14"/>
          <p:cNvSpPr/>
          <p:nvPr userDrawn="1"/>
        </p:nvSpPr>
        <p:spPr>
          <a:xfrm>
            <a:off x="23076810" y="811398"/>
            <a:ext cx="712976" cy="712954"/>
          </a:xfrm>
          <a:prstGeom prst="teardrop">
            <a:avLst/>
          </a:prstGeom>
          <a:solidFill>
            <a:schemeClr val="accent2"/>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latin typeface="Calibri Light" panose="020F0302020204030204"/>
            </a:endParaRPr>
          </a:p>
        </p:txBody>
      </p:sp>
      <p:sp>
        <p:nvSpPr>
          <p:cNvPr id="16" name="TextBox 15"/>
          <p:cNvSpPr txBox="1"/>
          <p:nvPr userDrawn="1"/>
        </p:nvSpPr>
        <p:spPr>
          <a:xfrm>
            <a:off x="23056468" y="819678"/>
            <a:ext cx="792450" cy="615517"/>
          </a:xfrm>
          <a:prstGeom prst="rect">
            <a:avLst/>
          </a:prstGeom>
          <a:noFill/>
        </p:spPr>
        <p:txBody>
          <a:bodyPr wrap="none" lIns="182843" tIns="91422" rIns="182843" bIns="91422" rtlCol="0">
            <a:spAutoFit/>
          </a:bodyPr>
          <a:lstStyle/>
          <a:p>
            <a:pPr algn="ctr"/>
            <a:fld id="{260E2A6B-A809-4840-BF14-8648BC0BDF87}" type="slidenum">
              <a:rPr lang="id-ID" sz="2800" b="1" smtClean="0">
                <a:solidFill>
                  <a:schemeClr val="bg1"/>
                </a:solidFill>
                <a:latin typeface="Calibri Light" panose="020F0302020204030204"/>
                <a:cs typeface="Calibri Light" panose="020F0302020204030204"/>
              </a:rPr>
            </a:fld>
            <a:endParaRPr lang="id-ID" sz="2800" dirty="0">
              <a:solidFill>
                <a:schemeClr val="bg1"/>
              </a:solidFill>
              <a:latin typeface="Calibri Light" panose="020F0302020204030204"/>
              <a:cs typeface="Calibri Light" panose="020F0302020204030204"/>
            </a:endParaRPr>
          </a:p>
        </p:txBody>
      </p:sp>
      <p:sp>
        <p:nvSpPr>
          <p:cNvPr id="18" name="TextBox 17"/>
          <p:cNvSpPr txBox="1"/>
          <p:nvPr userDrawn="1"/>
        </p:nvSpPr>
        <p:spPr>
          <a:xfrm>
            <a:off x="1625380" y="12834421"/>
            <a:ext cx="3655098" cy="461665"/>
          </a:xfrm>
          <a:prstGeom prst="rect">
            <a:avLst/>
          </a:prstGeom>
          <a:noFill/>
        </p:spPr>
        <p:txBody>
          <a:bodyPr wrap="square" rtlCol="0">
            <a:spAutoFit/>
          </a:bodyPr>
          <a:lstStyle/>
          <a:p>
            <a:r>
              <a:rPr lang="id-ID" sz="2400" b="1" dirty="0" smtClean="0">
                <a:solidFill>
                  <a:schemeClr val="tx1"/>
                </a:solidFill>
                <a:latin typeface="Lato Regular"/>
                <a:cs typeface="Lato Regular"/>
              </a:rPr>
              <a:t>Commerce</a:t>
            </a:r>
            <a:r>
              <a:rPr lang="id-ID" sz="2400" b="1" dirty="0" smtClean="0">
                <a:solidFill>
                  <a:schemeClr val="tx1"/>
                </a:solidFill>
                <a:latin typeface="+mj-lt"/>
              </a:rPr>
              <a:t> </a:t>
            </a:r>
            <a:r>
              <a:rPr lang="id-ID" sz="2400" b="0" dirty="0" smtClean="0">
                <a:solidFill>
                  <a:schemeClr val="tx1"/>
                </a:solidFill>
                <a:latin typeface="Calibri Light" panose="020F0302020204030204"/>
                <a:cs typeface="Calibri Light" panose="020F0302020204030204"/>
              </a:rPr>
              <a:t>Slides</a:t>
            </a:r>
            <a:endParaRPr lang="id-ID" sz="2400" b="0" dirty="0">
              <a:solidFill>
                <a:schemeClr val="tx1"/>
              </a:solidFill>
              <a:latin typeface="Calibri Light" panose="020F0302020204030204"/>
              <a:cs typeface="Calibri Light" panose="020F0302020204030204"/>
            </a:endParaRPr>
          </a:p>
        </p:txBody>
      </p:sp>
    </p:spTree>
  </p:cSld>
  <p:clrMapOvr>
    <a:masterClrMapping/>
  </p:clrMapOvr>
  <mc:AlternateContent xmlns:mc="http://schemas.openxmlformats.org/markup-compatibility/2006">
    <mc:Choice xmlns:p14="http://schemas.microsoft.com/office/powerpoint/2010/main" Requires="p14">
      <p:transition spd="slow" p14:dur="1500">
        <p14:reveal/>
      </p:transition>
    </mc:Choice>
    <mc:Fallback>
      <p:transition spd="slow">
        <p:fade/>
      </p:transition>
    </mc:Fallback>
  </mc:AlternateContent>
  <p:timing>
    <p:tnLst>
      <p:par>
        <p:cTn id="1" dur="indefinite" restart="never" nodeType="tmRoot"/>
      </p:par>
    </p:tnLst>
  </p:timing>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2_App Design 04">
    <p:spTree>
      <p:nvGrpSpPr>
        <p:cNvPr id="1" name=""/>
        <p:cNvGrpSpPr/>
        <p:nvPr/>
      </p:nvGrpSpPr>
      <p:grpSpPr>
        <a:xfrm>
          <a:off x="0" y="0"/>
          <a:ext cx="0" cy="0"/>
          <a:chOff x="0" y="0"/>
          <a:chExt cx="0" cy="0"/>
        </a:xfrm>
      </p:grpSpPr>
      <p:sp>
        <p:nvSpPr>
          <p:cNvPr id="18" name="Picture Placeholder 16"/>
          <p:cNvSpPr>
            <a:spLocks noGrp="1"/>
          </p:cNvSpPr>
          <p:nvPr>
            <p:ph type="pic" sz="quarter" idx="14"/>
          </p:nvPr>
        </p:nvSpPr>
        <p:spPr>
          <a:xfrm>
            <a:off x="3466624" y="5433034"/>
            <a:ext cx="1481328" cy="4244366"/>
          </a:xfrm>
        </p:spPr>
        <p:txBody>
          <a:bodyPr>
            <a:normAutofit/>
          </a:bodyPr>
          <a:lstStyle>
            <a:lvl1pPr marL="0" indent="0">
              <a:buNone/>
              <a:defRPr sz="1400"/>
            </a:lvl1pPr>
          </a:lstStyle>
          <a:p>
            <a:endParaRPr lang="en-US" dirty="0"/>
          </a:p>
        </p:txBody>
      </p:sp>
      <p:sp>
        <p:nvSpPr>
          <p:cNvPr id="15" name="Picture Placeholder 16"/>
          <p:cNvSpPr>
            <a:spLocks noGrp="1"/>
          </p:cNvSpPr>
          <p:nvPr>
            <p:ph type="pic" sz="quarter" idx="13"/>
          </p:nvPr>
        </p:nvSpPr>
        <p:spPr>
          <a:xfrm>
            <a:off x="8605595" y="5433034"/>
            <a:ext cx="1567105" cy="4244366"/>
          </a:xfrm>
        </p:spPr>
        <p:txBody>
          <a:bodyPr>
            <a:normAutofit/>
          </a:bodyPr>
          <a:lstStyle>
            <a:lvl1pPr marL="0" indent="0">
              <a:buNone/>
              <a:defRPr sz="1400"/>
            </a:lvl1pPr>
          </a:lstStyle>
          <a:p>
            <a:endParaRPr lang="en-US" dirty="0"/>
          </a:p>
        </p:txBody>
      </p:sp>
      <p:sp>
        <p:nvSpPr>
          <p:cNvPr id="17" name="Picture Placeholder 16"/>
          <p:cNvSpPr>
            <a:spLocks noGrp="1"/>
          </p:cNvSpPr>
          <p:nvPr>
            <p:ph type="pic" sz="quarter" idx="10"/>
          </p:nvPr>
        </p:nvSpPr>
        <p:spPr>
          <a:xfrm>
            <a:off x="5290574" y="4971515"/>
            <a:ext cx="3024869" cy="5480585"/>
          </a:xfrm>
        </p:spPr>
        <p:txBody>
          <a:bodyPr>
            <a:normAutofit/>
          </a:bodyPr>
          <a:lstStyle>
            <a:lvl1pPr marL="0" indent="0">
              <a:buNone/>
              <a:defRPr sz="1400"/>
            </a:lvl1pPr>
          </a:lstStyle>
          <a:p>
            <a:endParaRPr lang="en-US" dirty="0"/>
          </a:p>
        </p:txBody>
      </p:sp>
      <p:sp>
        <p:nvSpPr>
          <p:cNvPr id="11" name="Freeform 30"/>
          <p:cNvSpPr>
            <a:spLocks noChangeArrowheads="1"/>
          </p:cNvSpPr>
          <p:nvPr userDrawn="1"/>
        </p:nvSpPr>
        <p:spPr bwMode="auto">
          <a:xfrm>
            <a:off x="21856474" y="12962667"/>
            <a:ext cx="350410" cy="357351"/>
          </a:xfrm>
          <a:custGeom>
            <a:avLst/>
            <a:gdLst>
              <a:gd name="T0" fmla="*/ 222 w 444"/>
              <a:gd name="T1" fmla="*/ 0 h 454"/>
              <a:gd name="T2" fmla="*/ 222 w 444"/>
              <a:gd name="T3" fmla="*/ 0 h 454"/>
              <a:gd name="T4" fmla="*/ 0 w 444"/>
              <a:gd name="T5" fmla="*/ 222 h 454"/>
              <a:gd name="T6" fmla="*/ 222 w 444"/>
              <a:gd name="T7" fmla="*/ 453 h 454"/>
              <a:gd name="T8" fmla="*/ 443 w 444"/>
              <a:gd name="T9" fmla="*/ 222 h 454"/>
              <a:gd name="T10" fmla="*/ 222 w 444"/>
              <a:gd name="T11" fmla="*/ 0 h 454"/>
            </a:gdLst>
            <a:ahLst/>
            <a:cxnLst>
              <a:cxn ang="0">
                <a:pos x="T0" y="T1"/>
              </a:cxn>
              <a:cxn ang="0">
                <a:pos x="T2" y="T3"/>
              </a:cxn>
              <a:cxn ang="0">
                <a:pos x="T4" y="T5"/>
              </a:cxn>
              <a:cxn ang="0">
                <a:pos x="T6" y="T7"/>
              </a:cxn>
              <a:cxn ang="0">
                <a:pos x="T8" y="T9"/>
              </a:cxn>
              <a:cxn ang="0">
                <a:pos x="T10" y="T11"/>
              </a:cxn>
            </a:cxnLst>
            <a:rect l="0" t="0" r="r" b="b"/>
            <a:pathLst>
              <a:path w="444" h="454">
                <a:moveTo>
                  <a:pt x="222" y="0"/>
                </a:moveTo>
                <a:lnTo>
                  <a:pt x="222" y="0"/>
                </a:lnTo>
                <a:cubicBezTo>
                  <a:pt x="35" y="0"/>
                  <a:pt x="0" y="45"/>
                  <a:pt x="0" y="222"/>
                </a:cubicBezTo>
                <a:cubicBezTo>
                  <a:pt x="0" y="408"/>
                  <a:pt x="35" y="453"/>
                  <a:pt x="222" y="453"/>
                </a:cubicBezTo>
                <a:cubicBezTo>
                  <a:pt x="407" y="453"/>
                  <a:pt x="443" y="408"/>
                  <a:pt x="443" y="222"/>
                </a:cubicBezTo>
                <a:cubicBezTo>
                  <a:pt x="443" y="45"/>
                  <a:pt x="407" y="0"/>
                  <a:pt x="222" y="0"/>
                </a:cubicBezTo>
              </a:path>
            </a:pathLst>
          </a:custGeom>
          <a:solidFill>
            <a:schemeClr val="accent2"/>
          </a:solidFill>
          <a:ln>
            <a:noFill/>
          </a:ln>
          <a:effectLst/>
        </p:spPr>
        <p:txBody>
          <a:bodyPr wrap="none" anchor="ctr"/>
          <a:lstStyle/>
          <a:p>
            <a:endParaRPr lang="en-US" dirty="0">
              <a:latin typeface="Calibri Light" panose="020F0302020204030204"/>
            </a:endParaRPr>
          </a:p>
        </p:txBody>
      </p:sp>
      <p:sp>
        <p:nvSpPr>
          <p:cNvPr id="12" name="Freeform 38"/>
          <p:cNvSpPr>
            <a:spLocks noChangeArrowheads="1"/>
          </p:cNvSpPr>
          <p:nvPr userDrawn="1"/>
        </p:nvSpPr>
        <p:spPr bwMode="auto">
          <a:xfrm>
            <a:off x="21957416" y="13038867"/>
            <a:ext cx="125063" cy="216775"/>
          </a:xfrm>
          <a:custGeom>
            <a:avLst/>
            <a:gdLst>
              <a:gd name="T0" fmla="*/ 124 w 133"/>
              <a:gd name="T1" fmla="*/ 204 h 231"/>
              <a:gd name="T2" fmla="*/ 124 w 133"/>
              <a:gd name="T3" fmla="*/ 204 h 231"/>
              <a:gd name="T4" fmla="*/ 124 w 133"/>
              <a:gd name="T5" fmla="*/ 230 h 231"/>
              <a:gd name="T6" fmla="*/ 97 w 133"/>
              <a:gd name="T7" fmla="*/ 230 h 231"/>
              <a:gd name="T8" fmla="*/ 0 w 133"/>
              <a:gd name="T9" fmla="*/ 133 h 231"/>
              <a:gd name="T10" fmla="*/ 0 w 133"/>
              <a:gd name="T11" fmla="*/ 107 h 231"/>
              <a:gd name="T12" fmla="*/ 97 w 133"/>
              <a:gd name="T13" fmla="*/ 9 h 231"/>
              <a:gd name="T14" fmla="*/ 124 w 133"/>
              <a:gd name="T15" fmla="*/ 9 h 231"/>
              <a:gd name="T16" fmla="*/ 124 w 133"/>
              <a:gd name="T17" fmla="*/ 35 h 231"/>
              <a:gd name="T18" fmla="*/ 44 w 133"/>
              <a:gd name="T19" fmla="*/ 115 h 231"/>
              <a:gd name="T20" fmla="*/ 124 w 133"/>
              <a:gd name="T21" fmla="*/ 204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3" h="231">
                <a:moveTo>
                  <a:pt x="124" y="204"/>
                </a:moveTo>
                <a:lnTo>
                  <a:pt x="124" y="204"/>
                </a:lnTo>
                <a:cubicBezTo>
                  <a:pt x="132" y="213"/>
                  <a:pt x="132" y="221"/>
                  <a:pt x="124" y="230"/>
                </a:cubicBezTo>
                <a:cubicBezTo>
                  <a:pt x="115" y="230"/>
                  <a:pt x="106" y="230"/>
                  <a:pt x="97" y="230"/>
                </a:cubicBezTo>
                <a:cubicBezTo>
                  <a:pt x="0" y="133"/>
                  <a:pt x="0" y="133"/>
                  <a:pt x="0" y="133"/>
                </a:cubicBezTo>
                <a:cubicBezTo>
                  <a:pt x="0" y="124"/>
                  <a:pt x="0" y="115"/>
                  <a:pt x="0" y="107"/>
                </a:cubicBezTo>
                <a:cubicBezTo>
                  <a:pt x="97" y="9"/>
                  <a:pt x="97" y="9"/>
                  <a:pt x="97" y="9"/>
                </a:cubicBezTo>
                <a:cubicBezTo>
                  <a:pt x="106" y="0"/>
                  <a:pt x="115" y="0"/>
                  <a:pt x="124" y="9"/>
                </a:cubicBezTo>
                <a:cubicBezTo>
                  <a:pt x="132" y="17"/>
                  <a:pt x="132" y="26"/>
                  <a:pt x="124" y="35"/>
                </a:cubicBezTo>
                <a:cubicBezTo>
                  <a:pt x="44" y="115"/>
                  <a:pt x="44" y="115"/>
                  <a:pt x="44" y="115"/>
                </a:cubicBezTo>
                <a:lnTo>
                  <a:pt x="124" y="204"/>
                </a:lnTo>
              </a:path>
            </a:pathLst>
          </a:custGeom>
          <a:solidFill>
            <a:schemeClr val="bg1"/>
          </a:solidFill>
          <a:ln>
            <a:noFill/>
          </a:ln>
          <a:effectLst/>
        </p:spPr>
        <p:txBody>
          <a:bodyPr wrap="none" anchor="ctr"/>
          <a:lstStyle/>
          <a:p>
            <a:endParaRPr lang="en-US" dirty="0">
              <a:latin typeface="Calibri Light" panose="020F0302020204030204"/>
            </a:endParaRPr>
          </a:p>
        </p:txBody>
      </p:sp>
      <p:sp>
        <p:nvSpPr>
          <p:cNvPr id="13" name="Freeform 30"/>
          <p:cNvSpPr>
            <a:spLocks noChangeArrowheads="1"/>
          </p:cNvSpPr>
          <p:nvPr userDrawn="1"/>
        </p:nvSpPr>
        <p:spPr bwMode="auto">
          <a:xfrm>
            <a:off x="22272519" y="12962229"/>
            <a:ext cx="350410" cy="357351"/>
          </a:xfrm>
          <a:custGeom>
            <a:avLst/>
            <a:gdLst>
              <a:gd name="T0" fmla="*/ 222 w 444"/>
              <a:gd name="T1" fmla="*/ 0 h 454"/>
              <a:gd name="T2" fmla="*/ 222 w 444"/>
              <a:gd name="T3" fmla="*/ 0 h 454"/>
              <a:gd name="T4" fmla="*/ 0 w 444"/>
              <a:gd name="T5" fmla="*/ 222 h 454"/>
              <a:gd name="T6" fmla="*/ 222 w 444"/>
              <a:gd name="T7" fmla="*/ 453 h 454"/>
              <a:gd name="T8" fmla="*/ 443 w 444"/>
              <a:gd name="T9" fmla="*/ 222 h 454"/>
              <a:gd name="T10" fmla="*/ 222 w 444"/>
              <a:gd name="T11" fmla="*/ 0 h 454"/>
            </a:gdLst>
            <a:ahLst/>
            <a:cxnLst>
              <a:cxn ang="0">
                <a:pos x="T0" y="T1"/>
              </a:cxn>
              <a:cxn ang="0">
                <a:pos x="T2" y="T3"/>
              </a:cxn>
              <a:cxn ang="0">
                <a:pos x="T4" y="T5"/>
              </a:cxn>
              <a:cxn ang="0">
                <a:pos x="T6" y="T7"/>
              </a:cxn>
              <a:cxn ang="0">
                <a:pos x="T8" y="T9"/>
              </a:cxn>
              <a:cxn ang="0">
                <a:pos x="T10" y="T11"/>
              </a:cxn>
            </a:cxnLst>
            <a:rect l="0" t="0" r="r" b="b"/>
            <a:pathLst>
              <a:path w="444" h="454">
                <a:moveTo>
                  <a:pt x="222" y="0"/>
                </a:moveTo>
                <a:lnTo>
                  <a:pt x="222" y="0"/>
                </a:lnTo>
                <a:cubicBezTo>
                  <a:pt x="35" y="0"/>
                  <a:pt x="0" y="45"/>
                  <a:pt x="0" y="222"/>
                </a:cubicBezTo>
                <a:cubicBezTo>
                  <a:pt x="0" y="408"/>
                  <a:pt x="35" y="453"/>
                  <a:pt x="222" y="453"/>
                </a:cubicBezTo>
                <a:cubicBezTo>
                  <a:pt x="407" y="453"/>
                  <a:pt x="443" y="408"/>
                  <a:pt x="443" y="222"/>
                </a:cubicBezTo>
                <a:cubicBezTo>
                  <a:pt x="443" y="45"/>
                  <a:pt x="407" y="0"/>
                  <a:pt x="222" y="0"/>
                </a:cubicBezTo>
              </a:path>
            </a:pathLst>
          </a:custGeom>
          <a:solidFill>
            <a:schemeClr val="accent2"/>
          </a:solidFill>
          <a:ln>
            <a:noFill/>
          </a:ln>
          <a:effectLst/>
        </p:spPr>
        <p:txBody>
          <a:bodyPr wrap="none" anchor="ctr"/>
          <a:lstStyle/>
          <a:p>
            <a:endParaRPr lang="en-US" dirty="0">
              <a:latin typeface="Calibri Light" panose="020F0302020204030204"/>
            </a:endParaRPr>
          </a:p>
        </p:txBody>
      </p:sp>
      <p:sp>
        <p:nvSpPr>
          <p:cNvPr id="14" name="Freeform 38"/>
          <p:cNvSpPr>
            <a:spLocks noChangeArrowheads="1"/>
          </p:cNvSpPr>
          <p:nvPr userDrawn="1"/>
        </p:nvSpPr>
        <p:spPr bwMode="auto">
          <a:xfrm flipH="1">
            <a:off x="22365174" y="13038429"/>
            <a:ext cx="124405" cy="216775"/>
          </a:xfrm>
          <a:custGeom>
            <a:avLst/>
            <a:gdLst>
              <a:gd name="T0" fmla="*/ 124 w 133"/>
              <a:gd name="T1" fmla="*/ 204 h 231"/>
              <a:gd name="T2" fmla="*/ 124 w 133"/>
              <a:gd name="T3" fmla="*/ 204 h 231"/>
              <a:gd name="T4" fmla="*/ 124 w 133"/>
              <a:gd name="T5" fmla="*/ 230 h 231"/>
              <a:gd name="T6" fmla="*/ 97 w 133"/>
              <a:gd name="T7" fmla="*/ 230 h 231"/>
              <a:gd name="T8" fmla="*/ 0 w 133"/>
              <a:gd name="T9" fmla="*/ 133 h 231"/>
              <a:gd name="T10" fmla="*/ 0 w 133"/>
              <a:gd name="T11" fmla="*/ 107 h 231"/>
              <a:gd name="T12" fmla="*/ 97 w 133"/>
              <a:gd name="T13" fmla="*/ 9 h 231"/>
              <a:gd name="T14" fmla="*/ 124 w 133"/>
              <a:gd name="T15" fmla="*/ 9 h 231"/>
              <a:gd name="T16" fmla="*/ 124 w 133"/>
              <a:gd name="T17" fmla="*/ 35 h 231"/>
              <a:gd name="T18" fmla="*/ 44 w 133"/>
              <a:gd name="T19" fmla="*/ 115 h 231"/>
              <a:gd name="T20" fmla="*/ 124 w 133"/>
              <a:gd name="T21" fmla="*/ 204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3" h="231">
                <a:moveTo>
                  <a:pt x="124" y="204"/>
                </a:moveTo>
                <a:lnTo>
                  <a:pt x="124" y="204"/>
                </a:lnTo>
                <a:cubicBezTo>
                  <a:pt x="132" y="213"/>
                  <a:pt x="132" y="221"/>
                  <a:pt x="124" y="230"/>
                </a:cubicBezTo>
                <a:cubicBezTo>
                  <a:pt x="115" y="230"/>
                  <a:pt x="106" y="230"/>
                  <a:pt x="97" y="230"/>
                </a:cubicBezTo>
                <a:cubicBezTo>
                  <a:pt x="0" y="133"/>
                  <a:pt x="0" y="133"/>
                  <a:pt x="0" y="133"/>
                </a:cubicBezTo>
                <a:cubicBezTo>
                  <a:pt x="0" y="124"/>
                  <a:pt x="0" y="115"/>
                  <a:pt x="0" y="107"/>
                </a:cubicBezTo>
                <a:cubicBezTo>
                  <a:pt x="97" y="9"/>
                  <a:pt x="97" y="9"/>
                  <a:pt x="97" y="9"/>
                </a:cubicBezTo>
                <a:cubicBezTo>
                  <a:pt x="106" y="0"/>
                  <a:pt x="115" y="0"/>
                  <a:pt x="124" y="9"/>
                </a:cubicBezTo>
                <a:cubicBezTo>
                  <a:pt x="132" y="17"/>
                  <a:pt x="132" y="26"/>
                  <a:pt x="124" y="35"/>
                </a:cubicBezTo>
                <a:cubicBezTo>
                  <a:pt x="44" y="115"/>
                  <a:pt x="44" y="115"/>
                  <a:pt x="44" y="115"/>
                </a:cubicBezTo>
                <a:lnTo>
                  <a:pt x="124" y="204"/>
                </a:lnTo>
              </a:path>
            </a:pathLst>
          </a:custGeom>
          <a:solidFill>
            <a:schemeClr val="bg1"/>
          </a:solidFill>
          <a:ln>
            <a:noFill/>
          </a:ln>
          <a:effectLst/>
        </p:spPr>
        <p:txBody>
          <a:bodyPr wrap="none" anchor="ctr"/>
          <a:lstStyle/>
          <a:p>
            <a:endParaRPr lang="en-US" dirty="0">
              <a:latin typeface="Calibri Light" panose="020F0302020204030204"/>
            </a:endParaRPr>
          </a:p>
        </p:txBody>
      </p:sp>
      <p:sp>
        <p:nvSpPr>
          <p:cNvPr id="16" name="Teardrop 15"/>
          <p:cNvSpPr/>
          <p:nvPr userDrawn="1"/>
        </p:nvSpPr>
        <p:spPr>
          <a:xfrm>
            <a:off x="23076810" y="811398"/>
            <a:ext cx="712976" cy="712954"/>
          </a:xfrm>
          <a:prstGeom prst="teardrop">
            <a:avLst/>
          </a:prstGeom>
          <a:solidFill>
            <a:schemeClr val="accent2"/>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latin typeface="Calibri Light" panose="020F0302020204030204"/>
            </a:endParaRPr>
          </a:p>
        </p:txBody>
      </p:sp>
      <p:sp>
        <p:nvSpPr>
          <p:cNvPr id="19" name="TextBox 18"/>
          <p:cNvSpPr txBox="1"/>
          <p:nvPr userDrawn="1"/>
        </p:nvSpPr>
        <p:spPr>
          <a:xfrm>
            <a:off x="23056468" y="819678"/>
            <a:ext cx="792450" cy="615517"/>
          </a:xfrm>
          <a:prstGeom prst="rect">
            <a:avLst/>
          </a:prstGeom>
          <a:noFill/>
        </p:spPr>
        <p:txBody>
          <a:bodyPr wrap="none" lIns="182843" tIns="91422" rIns="182843" bIns="91422" rtlCol="0">
            <a:spAutoFit/>
          </a:bodyPr>
          <a:lstStyle/>
          <a:p>
            <a:pPr algn="ctr"/>
            <a:fld id="{260E2A6B-A809-4840-BF14-8648BC0BDF87}" type="slidenum">
              <a:rPr lang="id-ID" sz="2800" b="1" smtClean="0">
                <a:solidFill>
                  <a:schemeClr val="bg1"/>
                </a:solidFill>
                <a:latin typeface="Calibri Light" panose="020F0302020204030204"/>
                <a:cs typeface="Calibri Light" panose="020F0302020204030204"/>
              </a:rPr>
            </a:fld>
            <a:endParaRPr lang="id-ID" sz="2800" dirty="0">
              <a:solidFill>
                <a:schemeClr val="bg1"/>
              </a:solidFill>
              <a:latin typeface="Calibri Light" panose="020F0302020204030204"/>
              <a:cs typeface="Calibri Light" panose="020F0302020204030204"/>
            </a:endParaRPr>
          </a:p>
        </p:txBody>
      </p:sp>
      <p:sp>
        <p:nvSpPr>
          <p:cNvPr id="21" name="TextBox 20"/>
          <p:cNvSpPr txBox="1"/>
          <p:nvPr userDrawn="1"/>
        </p:nvSpPr>
        <p:spPr>
          <a:xfrm>
            <a:off x="1625380" y="12834421"/>
            <a:ext cx="3655098" cy="461665"/>
          </a:xfrm>
          <a:prstGeom prst="rect">
            <a:avLst/>
          </a:prstGeom>
          <a:noFill/>
        </p:spPr>
        <p:txBody>
          <a:bodyPr wrap="square" rtlCol="0">
            <a:spAutoFit/>
          </a:bodyPr>
          <a:lstStyle/>
          <a:p>
            <a:r>
              <a:rPr lang="id-ID" sz="2400" b="1" dirty="0" smtClean="0">
                <a:solidFill>
                  <a:schemeClr val="tx1"/>
                </a:solidFill>
                <a:latin typeface="Lato Regular"/>
                <a:cs typeface="Lato Regular"/>
              </a:rPr>
              <a:t>Commerce</a:t>
            </a:r>
            <a:r>
              <a:rPr lang="id-ID" sz="2400" b="1" dirty="0" smtClean="0">
                <a:solidFill>
                  <a:schemeClr val="tx1"/>
                </a:solidFill>
                <a:latin typeface="+mj-lt"/>
              </a:rPr>
              <a:t> </a:t>
            </a:r>
            <a:r>
              <a:rPr lang="id-ID" sz="2400" b="0" dirty="0" smtClean="0">
                <a:solidFill>
                  <a:schemeClr val="tx1"/>
                </a:solidFill>
                <a:latin typeface="Calibri Light" panose="020F0302020204030204"/>
                <a:cs typeface="Calibri Light" panose="020F0302020204030204"/>
              </a:rPr>
              <a:t>Slides</a:t>
            </a:r>
            <a:endParaRPr lang="id-ID" sz="2400" b="0" dirty="0">
              <a:solidFill>
                <a:schemeClr val="tx1"/>
              </a:solidFill>
              <a:latin typeface="Calibri Light" panose="020F0302020204030204"/>
              <a:cs typeface="Calibri Light" panose="020F0302020204030204"/>
            </a:endParaRPr>
          </a:p>
        </p:txBody>
      </p:sp>
    </p:spTree>
  </p:cSld>
  <p:clrMapOvr>
    <a:masterClrMapping/>
  </p:clrMapOvr>
  <mc:AlternateContent xmlns:mc="http://schemas.openxmlformats.org/markup-compatibility/2006">
    <mc:Choice xmlns:p14="http://schemas.microsoft.com/office/powerpoint/2010/main" Requires="p14">
      <p:transition spd="slow" p14:dur="1500">
        <p14:reveal/>
      </p:transition>
    </mc:Choice>
    <mc:Fallback>
      <p:transition spd="slow">
        <p:fade/>
      </p:transition>
    </mc:Fallback>
  </mc:AlternateContent>
  <p:timing>
    <p:tnLst>
      <p:par>
        <p:cTn id="1" dur="indefinite" restart="never" nodeType="tmRoot"/>
      </p:par>
    </p:tnLst>
  </p:timing>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Devices_3_iPhones_vs">
    <p:spTree>
      <p:nvGrpSpPr>
        <p:cNvPr id="1" name=""/>
        <p:cNvGrpSpPr/>
        <p:nvPr/>
      </p:nvGrpSpPr>
      <p:grpSpPr>
        <a:xfrm>
          <a:off x="0" y="0"/>
          <a:ext cx="0" cy="0"/>
          <a:chOff x="0" y="0"/>
          <a:chExt cx="0" cy="0"/>
        </a:xfrm>
      </p:grpSpPr>
      <p:sp>
        <p:nvSpPr>
          <p:cNvPr id="11" name="Picture Placeholder 9"/>
          <p:cNvSpPr>
            <a:spLocks noGrp="1"/>
          </p:cNvSpPr>
          <p:nvPr>
            <p:ph type="pic" sz="quarter" idx="10"/>
          </p:nvPr>
        </p:nvSpPr>
        <p:spPr>
          <a:xfrm>
            <a:off x="2406295" y="5008698"/>
            <a:ext cx="2762781" cy="4905812"/>
          </a:xfrm>
        </p:spPr>
        <p:txBody>
          <a:bodyPr>
            <a:normAutofit/>
          </a:bodyPr>
          <a:lstStyle>
            <a:lvl1pPr marL="0" indent="0">
              <a:buNone/>
              <a:defRPr sz="2200">
                <a:solidFill>
                  <a:schemeClr val="tx1">
                    <a:lumMod val="50000"/>
                    <a:lumOff val="50000"/>
                  </a:schemeClr>
                </a:solidFill>
              </a:defRPr>
            </a:lvl1pPr>
          </a:lstStyle>
          <a:p>
            <a:endParaRPr lang="en-US" dirty="0"/>
          </a:p>
        </p:txBody>
      </p:sp>
      <p:sp>
        <p:nvSpPr>
          <p:cNvPr id="12" name="Picture Placeholder 9"/>
          <p:cNvSpPr>
            <a:spLocks noGrp="1"/>
          </p:cNvSpPr>
          <p:nvPr>
            <p:ph type="pic" sz="quarter" idx="11"/>
          </p:nvPr>
        </p:nvSpPr>
        <p:spPr>
          <a:xfrm>
            <a:off x="9666174" y="5008698"/>
            <a:ext cx="2762781" cy="4905812"/>
          </a:xfrm>
        </p:spPr>
        <p:txBody>
          <a:bodyPr>
            <a:normAutofit/>
          </a:bodyPr>
          <a:lstStyle>
            <a:lvl1pPr marL="0" indent="0">
              <a:buNone/>
              <a:defRPr sz="2200">
                <a:solidFill>
                  <a:schemeClr val="tx1">
                    <a:lumMod val="50000"/>
                    <a:lumOff val="50000"/>
                  </a:schemeClr>
                </a:solidFill>
              </a:defRPr>
            </a:lvl1pPr>
          </a:lstStyle>
          <a:p>
            <a:endParaRPr lang="en-US" dirty="0"/>
          </a:p>
        </p:txBody>
      </p:sp>
      <p:sp>
        <p:nvSpPr>
          <p:cNvPr id="15" name="Picture Placeholder 9"/>
          <p:cNvSpPr>
            <a:spLocks noGrp="1"/>
          </p:cNvSpPr>
          <p:nvPr>
            <p:ph type="pic" sz="quarter" idx="12"/>
          </p:nvPr>
        </p:nvSpPr>
        <p:spPr>
          <a:xfrm>
            <a:off x="17037455" y="5008698"/>
            <a:ext cx="2762781" cy="4905812"/>
          </a:xfrm>
        </p:spPr>
        <p:txBody>
          <a:bodyPr>
            <a:normAutofit/>
          </a:bodyPr>
          <a:lstStyle>
            <a:lvl1pPr marL="0" indent="0">
              <a:buNone/>
              <a:defRPr sz="2200">
                <a:solidFill>
                  <a:schemeClr val="tx1">
                    <a:lumMod val="50000"/>
                    <a:lumOff val="50000"/>
                  </a:schemeClr>
                </a:solidFill>
              </a:defRPr>
            </a:lvl1pPr>
          </a:lstStyle>
          <a:p>
            <a:endParaRPr lang="en-US" dirty="0"/>
          </a:p>
        </p:txBody>
      </p:sp>
      <p:sp>
        <p:nvSpPr>
          <p:cNvPr id="13" name="Freeform 30"/>
          <p:cNvSpPr>
            <a:spLocks noChangeArrowheads="1"/>
          </p:cNvSpPr>
          <p:nvPr userDrawn="1"/>
        </p:nvSpPr>
        <p:spPr bwMode="auto">
          <a:xfrm>
            <a:off x="21856474" y="12962667"/>
            <a:ext cx="350410" cy="357351"/>
          </a:xfrm>
          <a:custGeom>
            <a:avLst/>
            <a:gdLst>
              <a:gd name="T0" fmla="*/ 222 w 444"/>
              <a:gd name="T1" fmla="*/ 0 h 454"/>
              <a:gd name="T2" fmla="*/ 222 w 444"/>
              <a:gd name="T3" fmla="*/ 0 h 454"/>
              <a:gd name="T4" fmla="*/ 0 w 444"/>
              <a:gd name="T5" fmla="*/ 222 h 454"/>
              <a:gd name="T6" fmla="*/ 222 w 444"/>
              <a:gd name="T7" fmla="*/ 453 h 454"/>
              <a:gd name="T8" fmla="*/ 443 w 444"/>
              <a:gd name="T9" fmla="*/ 222 h 454"/>
              <a:gd name="T10" fmla="*/ 222 w 444"/>
              <a:gd name="T11" fmla="*/ 0 h 454"/>
            </a:gdLst>
            <a:ahLst/>
            <a:cxnLst>
              <a:cxn ang="0">
                <a:pos x="T0" y="T1"/>
              </a:cxn>
              <a:cxn ang="0">
                <a:pos x="T2" y="T3"/>
              </a:cxn>
              <a:cxn ang="0">
                <a:pos x="T4" y="T5"/>
              </a:cxn>
              <a:cxn ang="0">
                <a:pos x="T6" y="T7"/>
              </a:cxn>
              <a:cxn ang="0">
                <a:pos x="T8" y="T9"/>
              </a:cxn>
              <a:cxn ang="0">
                <a:pos x="T10" y="T11"/>
              </a:cxn>
            </a:cxnLst>
            <a:rect l="0" t="0" r="r" b="b"/>
            <a:pathLst>
              <a:path w="444" h="454">
                <a:moveTo>
                  <a:pt x="222" y="0"/>
                </a:moveTo>
                <a:lnTo>
                  <a:pt x="222" y="0"/>
                </a:lnTo>
                <a:cubicBezTo>
                  <a:pt x="35" y="0"/>
                  <a:pt x="0" y="45"/>
                  <a:pt x="0" y="222"/>
                </a:cubicBezTo>
                <a:cubicBezTo>
                  <a:pt x="0" y="408"/>
                  <a:pt x="35" y="453"/>
                  <a:pt x="222" y="453"/>
                </a:cubicBezTo>
                <a:cubicBezTo>
                  <a:pt x="407" y="453"/>
                  <a:pt x="443" y="408"/>
                  <a:pt x="443" y="222"/>
                </a:cubicBezTo>
                <a:cubicBezTo>
                  <a:pt x="443" y="45"/>
                  <a:pt x="407" y="0"/>
                  <a:pt x="222" y="0"/>
                </a:cubicBezTo>
              </a:path>
            </a:pathLst>
          </a:custGeom>
          <a:solidFill>
            <a:schemeClr val="accent2"/>
          </a:solidFill>
          <a:ln>
            <a:noFill/>
          </a:ln>
          <a:effectLst/>
        </p:spPr>
        <p:txBody>
          <a:bodyPr wrap="none" anchor="ctr"/>
          <a:lstStyle/>
          <a:p>
            <a:endParaRPr lang="en-US" dirty="0">
              <a:latin typeface="Calibri Light" panose="020F0302020204030204"/>
            </a:endParaRPr>
          </a:p>
        </p:txBody>
      </p:sp>
      <p:sp>
        <p:nvSpPr>
          <p:cNvPr id="14" name="Freeform 38"/>
          <p:cNvSpPr>
            <a:spLocks noChangeArrowheads="1"/>
          </p:cNvSpPr>
          <p:nvPr userDrawn="1"/>
        </p:nvSpPr>
        <p:spPr bwMode="auto">
          <a:xfrm>
            <a:off x="21957416" y="13038867"/>
            <a:ext cx="125063" cy="216775"/>
          </a:xfrm>
          <a:custGeom>
            <a:avLst/>
            <a:gdLst>
              <a:gd name="T0" fmla="*/ 124 w 133"/>
              <a:gd name="T1" fmla="*/ 204 h 231"/>
              <a:gd name="T2" fmla="*/ 124 w 133"/>
              <a:gd name="T3" fmla="*/ 204 h 231"/>
              <a:gd name="T4" fmla="*/ 124 w 133"/>
              <a:gd name="T5" fmla="*/ 230 h 231"/>
              <a:gd name="T6" fmla="*/ 97 w 133"/>
              <a:gd name="T7" fmla="*/ 230 h 231"/>
              <a:gd name="T8" fmla="*/ 0 w 133"/>
              <a:gd name="T9" fmla="*/ 133 h 231"/>
              <a:gd name="T10" fmla="*/ 0 w 133"/>
              <a:gd name="T11" fmla="*/ 107 h 231"/>
              <a:gd name="T12" fmla="*/ 97 w 133"/>
              <a:gd name="T13" fmla="*/ 9 h 231"/>
              <a:gd name="T14" fmla="*/ 124 w 133"/>
              <a:gd name="T15" fmla="*/ 9 h 231"/>
              <a:gd name="T16" fmla="*/ 124 w 133"/>
              <a:gd name="T17" fmla="*/ 35 h 231"/>
              <a:gd name="T18" fmla="*/ 44 w 133"/>
              <a:gd name="T19" fmla="*/ 115 h 231"/>
              <a:gd name="T20" fmla="*/ 124 w 133"/>
              <a:gd name="T21" fmla="*/ 204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3" h="231">
                <a:moveTo>
                  <a:pt x="124" y="204"/>
                </a:moveTo>
                <a:lnTo>
                  <a:pt x="124" y="204"/>
                </a:lnTo>
                <a:cubicBezTo>
                  <a:pt x="132" y="213"/>
                  <a:pt x="132" y="221"/>
                  <a:pt x="124" y="230"/>
                </a:cubicBezTo>
                <a:cubicBezTo>
                  <a:pt x="115" y="230"/>
                  <a:pt x="106" y="230"/>
                  <a:pt x="97" y="230"/>
                </a:cubicBezTo>
                <a:cubicBezTo>
                  <a:pt x="0" y="133"/>
                  <a:pt x="0" y="133"/>
                  <a:pt x="0" y="133"/>
                </a:cubicBezTo>
                <a:cubicBezTo>
                  <a:pt x="0" y="124"/>
                  <a:pt x="0" y="115"/>
                  <a:pt x="0" y="107"/>
                </a:cubicBezTo>
                <a:cubicBezTo>
                  <a:pt x="97" y="9"/>
                  <a:pt x="97" y="9"/>
                  <a:pt x="97" y="9"/>
                </a:cubicBezTo>
                <a:cubicBezTo>
                  <a:pt x="106" y="0"/>
                  <a:pt x="115" y="0"/>
                  <a:pt x="124" y="9"/>
                </a:cubicBezTo>
                <a:cubicBezTo>
                  <a:pt x="132" y="17"/>
                  <a:pt x="132" y="26"/>
                  <a:pt x="124" y="35"/>
                </a:cubicBezTo>
                <a:cubicBezTo>
                  <a:pt x="44" y="115"/>
                  <a:pt x="44" y="115"/>
                  <a:pt x="44" y="115"/>
                </a:cubicBezTo>
                <a:lnTo>
                  <a:pt x="124" y="204"/>
                </a:lnTo>
              </a:path>
            </a:pathLst>
          </a:custGeom>
          <a:solidFill>
            <a:schemeClr val="bg1"/>
          </a:solidFill>
          <a:ln>
            <a:noFill/>
          </a:ln>
          <a:effectLst/>
        </p:spPr>
        <p:txBody>
          <a:bodyPr wrap="none" anchor="ctr"/>
          <a:lstStyle/>
          <a:p>
            <a:endParaRPr lang="en-US" dirty="0">
              <a:latin typeface="Calibri Light" panose="020F0302020204030204"/>
            </a:endParaRPr>
          </a:p>
        </p:txBody>
      </p:sp>
      <p:sp>
        <p:nvSpPr>
          <p:cNvPr id="16" name="Freeform 30"/>
          <p:cNvSpPr>
            <a:spLocks noChangeArrowheads="1"/>
          </p:cNvSpPr>
          <p:nvPr userDrawn="1"/>
        </p:nvSpPr>
        <p:spPr bwMode="auto">
          <a:xfrm>
            <a:off x="22272519" y="12962229"/>
            <a:ext cx="350410" cy="357351"/>
          </a:xfrm>
          <a:custGeom>
            <a:avLst/>
            <a:gdLst>
              <a:gd name="T0" fmla="*/ 222 w 444"/>
              <a:gd name="T1" fmla="*/ 0 h 454"/>
              <a:gd name="T2" fmla="*/ 222 w 444"/>
              <a:gd name="T3" fmla="*/ 0 h 454"/>
              <a:gd name="T4" fmla="*/ 0 w 444"/>
              <a:gd name="T5" fmla="*/ 222 h 454"/>
              <a:gd name="T6" fmla="*/ 222 w 444"/>
              <a:gd name="T7" fmla="*/ 453 h 454"/>
              <a:gd name="T8" fmla="*/ 443 w 444"/>
              <a:gd name="T9" fmla="*/ 222 h 454"/>
              <a:gd name="T10" fmla="*/ 222 w 444"/>
              <a:gd name="T11" fmla="*/ 0 h 454"/>
            </a:gdLst>
            <a:ahLst/>
            <a:cxnLst>
              <a:cxn ang="0">
                <a:pos x="T0" y="T1"/>
              </a:cxn>
              <a:cxn ang="0">
                <a:pos x="T2" y="T3"/>
              </a:cxn>
              <a:cxn ang="0">
                <a:pos x="T4" y="T5"/>
              </a:cxn>
              <a:cxn ang="0">
                <a:pos x="T6" y="T7"/>
              </a:cxn>
              <a:cxn ang="0">
                <a:pos x="T8" y="T9"/>
              </a:cxn>
              <a:cxn ang="0">
                <a:pos x="T10" y="T11"/>
              </a:cxn>
            </a:cxnLst>
            <a:rect l="0" t="0" r="r" b="b"/>
            <a:pathLst>
              <a:path w="444" h="454">
                <a:moveTo>
                  <a:pt x="222" y="0"/>
                </a:moveTo>
                <a:lnTo>
                  <a:pt x="222" y="0"/>
                </a:lnTo>
                <a:cubicBezTo>
                  <a:pt x="35" y="0"/>
                  <a:pt x="0" y="45"/>
                  <a:pt x="0" y="222"/>
                </a:cubicBezTo>
                <a:cubicBezTo>
                  <a:pt x="0" y="408"/>
                  <a:pt x="35" y="453"/>
                  <a:pt x="222" y="453"/>
                </a:cubicBezTo>
                <a:cubicBezTo>
                  <a:pt x="407" y="453"/>
                  <a:pt x="443" y="408"/>
                  <a:pt x="443" y="222"/>
                </a:cubicBezTo>
                <a:cubicBezTo>
                  <a:pt x="443" y="45"/>
                  <a:pt x="407" y="0"/>
                  <a:pt x="222" y="0"/>
                </a:cubicBezTo>
              </a:path>
            </a:pathLst>
          </a:custGeom>
          <a:solidFill>
            <a:schemeClr val="accent2"/>
          </a:solidFill>
          <a:ln>
            <a:noFill/>
          </a:ln>
          <a:effectLst/>
        </p:spPr>
        <p:txBody>
          <a:bodyPr wrap="none" anchor="ctr"/>
          <a:lstStyle/>
          <a:p>
            <a:endParaRPr lang="en-US" dirty="0">
              <a:latin typeface="Calibri Light" panose="020F0302020204030204"/>
            </a:endParaRPr>
          </a:p>
        </p:txBody>
      </p:sp>
      <p:sp>
        <p:nvSpPr>
          <p:cNvPr id="17" name="Freeform 38"/>
          <p:cNvSpPr>
            <a:spLocks noChangeArrowheads="1"/>
          </p:cNvSpPr>
          <p:nvPr userDrawn="1"/>
        </p:nvSpPr>
        <p:spPr bwMode="auto">
          <a:xfrm flipH="1">
            <a:off x="22365174" y="13038429"/>
            <a:ext cx="124405" cy="216775"/>
          </a:xfrm>
          <a:custGeom>
            <a:avLst/>
            <a:gdLst>
              <a:gd name="T0" fmla="*/ 124 w 133"/>
              <a:gd name="T1" fmla="*/ 204 h 231"/>
              <a:gd name="T2" fmla="*/ 124 w 133"/>
              <a:gd name="T3" fmla="*/ 204 h 231"/>
              <a:gd name="T4" fmla="*/ 124 w 133"/>
              <a:gd name="T5" fmla="*/ 230 h 231"/>
              <a:gd name="T6" fmla="*/ 97 w 133"/>
              <a:gd name="T7" fmla="*/ 230 h 231"/>
              <a:gd name="T8" fmla="*/ 0 w 133"/>
              <a:gd name="T9" fmla="*/ 133 h 231"/>
              <a:gd name="T10" fmla="*/ 0 w 133"/>
              <a:gd name="T11" fmla="*/ 107 h 231"/>
              <a:gd name="T12" fmla="*/ 97 w 133"/>
              <a:gd name="T13" fmla="*/ 9 h 231"/>
              <a:gd name="T14" fmla="*/ 124 w 133"/>
              <a:gd name="T15" fmla="*/ 9 h 231"/>
              <a:gd name="T16" fmla="*/ 124 w 133"/>
              <a:gd name="T17" fmla="*/ 35 h 231"/>
              <a:gd name="T18" fmla="*/ 44 w 133"/>
              <a:gd name="T19" fmla="*/ 115 h 231"/>
              <a:gd name="T20" fmla="*/ 124 w 133"/>
              <a:gd name="T21" fmla="*/ 204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3" h="231">
                <a:moveTo>
                  <a:pt x="124" y="204"/>
                </a:moveTo>
                <a:lnTo>
                  <a:pt x="124" y="204"/>
                </a:lnTo>
                <a:cubicBezTo>
                  <a:pt x="132" y="213"/>
                  <a:pt x="132" y="221"/>
                  <a:pt x="124" y="230"/>
                </a:cubicBezTo>
                <a:cubicBezTo>
                  <a:pt x="115" y="230"/>
                  <a:pt x="106" y="230"/>
                  <a:pt x="97" y="230"/>
                </a:cubicBezTo>
                <a:cubicBezTo>
                  <a:pt x="0" y="133"/>
                  <a:pt x="0" y="133"/>
                  <a:pt x="0" y="133"/>
                </a:cubicBezTo>
                <a:cubicBezTo>
                  <a:pt x="0" y="124"/>
                  <a:pt x="0" y="115"/>
                  <a:pt x="0" y="107"/>
                </a:cubicBezTo>
                <a:cubicBezTo>
                  <a:pt x="97" y="9"/>
                  <a:pt x="97" y="9"/>
                  <a:pt x="97" y="9"/>
                </a:cubicBezTo>
                <a:cubicBezTo>
                  <a:pt x="106" y="0"/>
                  <a:pt x="115" y="0"/>
                  <a:pt x="124" y="9"/>
                </a:cubicBezTo>
                <a:cubicBezTo>
                  <a:pt x="132" y="17"/>
                  <a:pt x="132" y="26"/>
                  <a:pt x="124" y="35"/>
                </a:cubicBezTo>
                <a:cubicBezTo>
                  <a:pt x="44" y="115"/>
                  <a:pt x="44" y="115"/>
                  <a:pt x="44" y="115"/>
                </a:cubicBezTo>
                <a:lnTo>
                  <a:pt x="124" y="204"/>
                </a:lnTo>
              </a:path>
            </a:pathLst>
          </a:custGeom>
          <a:solidFill>
            <a:schemeClr val="bg1"/>
          </a:solidFill>
          <a:ln>
            <a:noFill/>
          </a:ln>
          <a:effectLst/>
        </p:spPr>
        <p:txBody>
          <a:bodyPr wrap="none" anchor="ctr"/>
          <a:lstStyle/>
          <a:p>
            <a:endParaRPr lang="en-US" dirty="0">
              <a:latin typeface="Calibri Light" panose="020F0302020204030204"/>
            </a:endParaRPr>
          </a:p>
        </p:txBody>
      </p:sp>
      <p:sp>
        <p:nvSpPr>
          <p:cNvPr id="18" name="Teardrop 17"/>
          <p:cNvSpPr/>
          <p:nvPr userDrawn="1"/>
        </p:nvSpPr>
        <p:spPr>
          <a:xfrm>
            <a:off x="23076810" y="811398"/>
            <a:ext cx="712976" cy="712954"/>
          </a:xfrm>
          <a:prstGeom prst="teardrop">
            <a:avLst/>
          </a:prstGeom>
          <a:solidFill>
            <a:schemeClr val="accent2"/>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latin typeface="Calibri Light" panose="020F0302020204030204"/>
            </a:endParaRPr>
          </a:p>
        </p:txBody>
      </p:sp>
      <p:sp>
        <p:nvSpPr>
          <p:cNvPr id="19" name="TextBox 18"/>
          <p:cNvSpPr txBox="1"/>
          <p:nvPr userDrawn="1"/>
        </p:nvSpPr>
        <p:spPr>
          <a:xfrm>
            <a:off x="23056468" y="819678"/>
            <a:ext cx="792450" cy="615517"/>
          </a:xfrm>
          <a:prstGeom prst="rect">
            <a:avLst/>
          </a:prstGeom>
          <a:noFill/>
        </p:spPr>
        <p:txBody>
          <a:bodyPr wrap="none" lIns="182843" tIns="91422" rIns="182843" bIns="91422" rtlCol="0">
            <a:spAutoFit/>
          </a:bodyPr>
          <a:lstStyle/>
          <a:p>
            <a:pPr algn="ctr"/>
            <a:fld id="{260E2A6B-A809-4840-BF14-8648BC0BDF87}" type="slidenum">
              <a:rPr lang="id-ID" sz="2800" b="1" smtClean="0">
                <a:solidFill>
                  <a:schemeClr val="bg1"/>
                </a:solidFill>
                <a:latin typeface="Calibri Light" panose="020F0302020204030204"/>
                <a:cs typeface="Calibri Light" panose="020F0302020204030204"/>
              </a:rPr>
            </a:fld>
            <a:endParaRPr lang="id-ID" sz="2800" dirty="0">
              <a:solidFill>
                <a:schemeClr val="bg1"/>
              </a:solidFill>
              <a:latin typeface="Calibri Light" panose="020F0302020204030204"/>
              <a:cs typeface="Calibri Light" panose="020F0302020204030204"/>
            </a:endParaRPr>
          </a:p>
        </p:txBody>
      </p:sp>
      <p:sp>
        <p:nvSpPr>
          <p:cNvPr id="21" name="TextBox 20"/>
          <p:cNvSpPr txBox="1"/>
          <p:nvPr userDrawn="1"/>
        </p:nvSpPr>
        <p:spPr>
          <a:xfrm>
            <a:off x="1625380" y="12834421"/>
            <a:ext cx="3655098" cy="461665"/>
          </a:xfrm>
          <a:prstGeom prst="rect">
            <a:avLst/>
          </a:prstGeom>
          <a:noFill/>
        </p:spPr>
        <p:txBody>
          <a:bodyPr wrap="square" rtlCol="0">
            <a:spAutoFit/>
          </a:bodyPr>
          <a:lstStyle/>
          <a:p>
            <a:r>
              <a:rPr lang="id-ID" sz="2400" b="1" dirty="0" smtClean="0">
                <a:solidFill>
                  <a:schemeClr val="tx1"/>
                </a:solidFill>
                <a:latin typeface="Lato Regular"/>
                <a:cs typeface="Lato Regular"/>
              </a:rPr>
              <a:t>Commerce</a:t>
            </a:r>
            <a:r>
              <a:rPr lang="id-ID" sz="2400" b="1" dirty="0" smtClean="0">
                <a:solidFill>
                  <a:schemeClr val="tx1"/>
                </a:solidFill>
                <a:latin typeface="+mj-lt"/>
              </a:rPr>
              <a:t> </a:t>
            </a:r>
            <a:r>
              <a:rPr lang="id-ID" sz="2400" b="0" dirty="0" smtClean="0">
                <a:solidFill>
                  <a:schemeClr val="tx1"/>
                </a:solidFill>
                <a:latin typeface="Calibri Light" panose="020F0302020204030204"/>
                <a:cs typeface="Calibri Light" panose="020F0302020204030204"/>
              </a:rPr>
              <a:t>Slides</a:t>
            </a:r>
            <a:endParaRPr lang="id-ID" sz="2400" b="0" dirty="0">
              <a:solidFill>
                <a:schemeClr val="tx1"/>
              </a:solidFill>
              <a:latin typeface="Calibri Light" panose="020F0302020204030204"/>
              <a:cs typeface="Calibri Light" panose="020F0302020204030204"/>
            </a:endParaRPr>
          </a:p>
        </p:txBody>
      </p:sp>
    </p:spTree>
  </p:cSld>
  <p:clrMapOvr>
    <a:masterClrMapping/>
  </p:clrMapOvr>
  <mc:AlternateContent xmlns:mc="http://schemas.openxmlformats.org/markup-compatibility/2006">
    <mc:Choice xmlns:p14="http://schemas.microsoft.com/office/powerpoint/2010/main" Requires="p14">
      <p:transition spd="slow" p14:dur="1500">
        <p14:reveal/>
      </p:transition>
    </mc:Choice>
    <mc:Fallback>
      <p:transition spd="slow">
        <p:fade/>
      </p:transition>
    </mc:Fallback>
  </mc:AlternateContent>
  <p:timing>
    <p:tnLst>
      <p:par>
        <p:cTn id="1" dur="indefinite" restart="never" nodeType="tmRoot"/>
      </p:par>
    </p:tnLst>
  </p:timing>
</p:sldLayout>
</file>

<file path=ppt/slideLayouts/slideLayout13.xml><?xml version="1.0" encoding="utf-8"?>
<p:sldLayout xmlns:a="http://schemas.openxmlformats.org/drawingml/2006/main" xmlns:r="http://schemas.openxmlformats.org/officeDocument/2006/relationships" xmlns:p="http://schemas.openxmlformats.org/presentationml/2006/main" userDrawn="1">
  <p:cSld name="1_Big_Picture_place-holder">
    <p:spTree>
      <p:nvGrpSpPr>
        <p:cNvPr id="1" name=""/>
        <p:cNvGrpSpPr/>
        <p:nvPr/>
      </p:nvGrpSpPr>
      <p:grpSpPr>
        <a:xfrm>
          <a:off x="0" y="0"/>
          <a:ext cx="0" cy="0"/>
          <a:chOff x="0" y="0"/>
          <a:chExt cx="0" cy="0"/>
        </a:xfrm>
      </p:grpSpPr>
      <p:sp>
        <p:nvSpPr>
          <p:cNvPr id="9" name="Picture Placeholder 22"/>
          <p:cNvSpPr>
            <a:spLocks noGrp="1"/>
          </p:cNvSpPr>
          <p:nvPr>
            <p:ph type="pic" sz="quarter" idx="13"/>
          </p:nvPr>
        </p:nvSpPr>
        <p:spPr>
          <a:xfrm>
            <a:off x="0" y="-1"/>
            <a:ext cx="24399930" cy="13716001"/>
          </a:xfrm>
        </p:spPr>
        <p:txBody>
          <a:bodyPr>
            <a:normAutofit/>
          </a:bodyPr>
          <a:lstStyle>
            <a:lvl1pPr marL="0" indent="0">
              <a:buNone/>
              <a:defRPr sz="3200">
                <a:latin typeface="Calibri Light" panose="020F0302020204030204"/>
                <a:cs typeface="Calibri Light" panose="020F0302020204030204"/>
              </a:defRPr>
            </a:lvl1pPr>
          </a:lstStyle>
          <a:p>
            <a:endParaRPr lang="id-ID" dirty="0"/>
          </a:p>
        </p:txBody>
      </p:sp>
    </p:spTree>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app_features">
    <p:spTree>
      <p:nvGrpSpPr>
        <p:cNvPr id="1" name=""/>
        <p:cNvGrpSpPr/>
        <p:nvPr/>
      </p:nvGrpSpPr>
      <p:grpSpPr>
        <a:xfrm>
          <a:off x="0" y="0"/>
          <a:ext cx="0" cy="0"/>
          <a:chOff x="0" y="0"/>
          <a:chExt cx="0" cy="0"/>
        </a:xfrm>
      </p:grpSpPr>
      <p:sp>
        <p:nvSpPr>
          <p:cNvPr id="27" name="Picture Placeholder 2"/>
          <p:cNvSpPr>
            <a:spLocks noGrp="1"/>
          </p:cNvSpPr>
          <p:nvPr>
            <p:ph type="pic" sz="quarter" idx="13"/>
          </p:nvPr>
        </p:nvSpPr>
        <p:spPr>
          <a:xfrm>
            <a:off x="-5" y="-1"/>
            <a:ext cx="24377655" cy="6460437"/>
          </a:xfrm>
        </p:spPr>
        <p:txBody>
          <a:bodyPr rtlCol="0">
            <a:normAutofit/>
          </a:bodyPr>
          <a:lstStyle>
            <a:lvl1pPr marL="0" indent="0">
              <a:buNone/>
              <a:defRPr sz="2000">
                <a:latin typeface="Calibri Light" panose="020F0302020204030204"/>
                <a:cs typeface="Calibri Light" panose="020F0302020204030204"/>
              </a:defRPr>
            </a:lvl1pPr>
          </a:lstStyle>
          <a:p>
            <a:pPr lvl="0"/>
            <a:endParaRPr lang="en-US" noProof="0" dirty="0"/>
          </a:p>
        </p:txBody>
      </p:sp>
      <p:sp>
        <p:nvSpPr>
          <p:cNvPr id="31" name="Picture Placeholder 2"/>
          <p:cNvSpPr>
            <a:spLocks noGrp="1" noChangeAspect="1"/>
          </p:cNvSpPr>
          <p:nvPr>
            <p:ph type="pic" sz="quarter" idx="11"/>
          </p:nvPr>
        </p:nvSpPr>
        <p:spPr>
          <a:xfrm>
            <a:off x="3070977" y="2466755"/>
            <a:ext cx="4720487" cy="8450345"/>
          </a:xfrm>
        </p:spPr>
        <p:txBody>
          <a:bodyPr rtlCol="0">
            <a:normAutofit/>
          </a:bodyPr>
          <a:lstStyle>
            <a:lvl1pPr marL="0" indent="0">
              <a:buNone/>
              <a:defRPr sz="2000">
                <a:latin typeface="Calibri Light" panose="020F0302020204030204"/>
                <a:cs typeface="Calibri Light" panose="020F0302020204030204"/>
              </a:defRPr>
            </a:lvl1pPr>
          </a:lstStyle>
          <a:p>
            <a:pPr lvl="0"/>
            <a:endParaRPr lang="en-US" noProof="0" dirty="0"/>
          </a:p>
        </p:txBody>
      </p:sp>
      <p:sp>
        <p:nvSpPr>
          <p:cNvPr id="5" name="Freeform 30"/>
          <p:cNvSpPr>
            <a:spLocks noChangeArrowheads="1"/>
          </p:cNvSpPr>
          <p:nvPr userDrawn="1"/>
        </p:nvSpPr>
        <p:spPr bwMode="auto">
          <a:xfrm>
            <a:off x="21856474" y="12962667"/>
            <a:ext cx="350410" cy="357351"/>
          </a:xfrm>
          <a:custGeom>
            <a:avLst/>
            <a:gdLst>
              <a:gd name="T0" fmla="*/ 222 w 444"/>
              <a:gd name="T1" fmla="*/ 0 h 454"/>
              <a:gd name="T2" fmla="*/ 222 w 444"/>
              <a:gd name="T3" fmla="*/ 0 h 454"/>
              <a:gd name="T4" fmla="*/ 0 w 444"/>
              <a:gd name="T5" fmla="*/ 222 h 454"/>
              <a:gd name="T6" fmla="*/ 222 w 444"/>
              <a:gd name="T7" fmla="*/ 453 h 454"/>
              <a:gd name="T8" fmla="*/ 443 w 444"/>
              <a:gd name="T9" fmla="*/ 222 h 454"/>
              <a:gd name="T10" fmla="*/ 222 w 444"/>
              <a:gd name="T11" fmla="*/ 0 h 454"/>
            </a:gdLst>
            <a:ahLst/>
            <a:cxnLst>
              <a:cxn ang="0">
                <a:pos x="T0" y="T1"/>
              </a:cxn>
              <a:cxn ang="0">
                <a:pos x="T2" y="T3"/>
              </a:cxn>
              <a:cxn ang="0">
                <a:pos x="T4" y="T5"/>
              </a:cxn>
              <a:cxn ang="0">
                <a:pos x="T6" y="T7"/>
              </a:cxn>
              <a:cxn ang="0">
                <a:pos x="T8" y="T9"/>
              </a:cxn>
              <a:cxn ang="0">
                <a:pos x="T10" y="T11"/>
              </a:cxn>
            </a:cxnLst>
            <a:rect l="0" t="0" r="r" b="b"/>
            <a:pathLst>
              <a:path w="444" h="454">
                <a:moveTo>
                  <a:pt x="222" y="0"/>
                </a:moveTo>
                <a:lnTo>
                  <a:pt x="222" y="0"/>
                </a:lnTo>
                <a:cubicBezTo>
                  <a:pt x="35" y="0"/>
                  <a:pt x="0" y="45"/>
                  <a:pt x="0" y="222"/>
                </a:cubicBezTo>
                <a:cubicBezTo>
                  <a:pt x="0" y="408"/>
                  <a:pt x="35" y="453"/>
                  <a:pt x="222" y="453"/>
                </a:cubicBezTo>
                <a:cubicBezTo>
                  <a:pt x="407" y="453"/>
                  <a:pt x="443" y="408"/>
                  <a:pt x="443" y="222"/>
                </a:cubicBezTo>
                <a:cubicBezTo>
                  <a:pt x="443" y="45"/>
                  <a:pt x="407" y="0"/>
                  <a:pt x="222" y="0"/>
                </a:cubicBezTo>
              </a:path>
            </a:pathLst>
          </a:custGeom>
          <a:solidFill>
            <a:schemeClr val="accent2"/>
          </a:solidFill>
          <a:ln>
            <a:noFill/>
          </a:ln>
          <a:effectLst/>
        </p:spPr>
        <p:txBody>
          <a:bodyPr wrap="none" anchor="ctr"/>
          <a:lstStyle/>
          <a:p>
            <a:endParaRPr lang="en-US" dirty="0">
              <a:latin typeface="Calibri Light" panose="020F0302020204030204"/>
            </a:endParaRPr>
          </a:p>
        </p:txBody>
      </p:sp>
      <p:sp>
        <p:nvSpPr>
          <p:cNvPr id="7" name="Freeform 38"/>
          <p:cNvSpPr>
            <a:spLocks noChangeArrowheads="1"/>
          </p:cNvSpPr>
          <p:nvPr userDrawn="1"/>
        </p:nvSpPr>
        <p:spPr bwMode="auto">
          <a:xfrm>
            <a:off x="21957416" y="13038867"/>
            <a:ext cx="125063" cy="216775"/>
          </a:xfrm>
          <a:custGeom>
            <a:avLst/>
            <a:gdLst>
              <a:gd name="T0" fmla="*/ 124 w 133"/>
              <a:gd name="T1" fmla="*/ 204 h 231"/>
              <a:gd name="T2" fmla="*/ 124 w 133"/>
              <a:gd name="T3" fmla="*/ 204 h 231"/>
              <a:gd name="T4" fmla="*/ 124 w 133"/>
              <a:gd name="T5" fmla="*/ 230 h 231"/>
              <a:gd name="T6" fmla="*/ 97 w 133"/>
              <a:gd name="T7" fmla="*/ 230 h 231"/>
              <a:gd name="T8" fmla="*/ 0 w 133"/>
              <a:gd name="T9" fmla="*/ 133 h 231"/>
              <a:gd name="T10" fmla="*/ 0 w 133"/>
              <a:gd name="T11" fmla="*/ 107 h 231"/>
              <a:gd name="T12" fmla="*/ 97 w 133"/>
              <a:gd name="T13" fmla="*/ 9 h 231"/>
              <a:gd name="T14" fmla="*/ 124 w 133"/>
              <a:gd name="T15" fmla="*/ 9 h 231"/>
              <a:gd name="T16" fmla="*/ 124 w 133"/>
              <a:gd name="T17" fmla="*/ 35 h 231"/>
              <a:gd name="T18" fmla="*/ 44 w 133"/>
              <a:gd name="T19" fmla="*/ 115 h 231"/>
              <a:gd name="T20" fmla="*/ 124 w 133"/>
              <a:gd name="T21" fmla="*/ 204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3" h="231">
                <a:moveTo>
                  <a:pt x="124" y="204"/>
                </a:moveTo>
                <a:lnTo>
                  <a:pt x="124" y="204"/>
                </a:lnTo>
                <a:cubicBezTo>
                  <a:pt x="132" y="213"/>
                  <a:pt x="132" y="221"/>
                  <a:pt x="124" y="230"/>
                </a:cubicBezTo>
                <a:cubicBezTo>
                  <a:pt x="115" y="230"/>
                  <a:pt x="106" y="230"/>
                  <a:pt x="97" y="230"/>
                </a:cubicBezTo>
                <a:cubicBezTo>
                  <a:pt x="0" y="133"/>
                  <a:pt x="0" y="133"/>
                  <a:pt x="0" y="133"/>
                </a:cubicBezTo>
                <a:cubicBezTo>
                  <a:pt x="0" y="124"/>
                  <a:pt x="0" y="115"/>
                  <a:pt x="0" y="107"/>
                </a:cubicBezTo>
                <a:cubicBezTo>
                  <a:pt x="97" y="9"/>
                  <a:pt x="97" y="9"/>
                  <a:pt x="97" y="9"/>
                </a:cubicBezTo>
                <a:cubicBezTo>
                  <a:pt x="106" y="0"/>
                  <a:pt x="115" y="0"/>
                  <a:pt x="124" y="9"/>
                </a:cubicBezTo>
                <a:cubicBezTo>
                  <a:pt x="132" y="17"/>
                  <a:pt x="132" y="26"/>
                  <a:pt x="124" y="35"/>
                </a:cubicBezTo>
                <a:cubicBezTo>
                  <a:pt x="44" y="115"/>
                  <a:pt x="44" y="115"/>
                  <a:pt x="44" y="115"/>
                </a:cubicBezTo>
                <a:lnTo>
                  <a:pt x="124" y="204"/>
                </a:lnTo>
              </a:path>
            </a:pathLst>
          </a:custGeom>
          <a:solidFill>
            <a:schemeClr val="bg1"/>
          </a:solidFill>
          <a:ln>
            <a:noFill/>
          </a:ln>
          <a:effectLst/>
        </p:spPr>
        <p:txBody>
          <a:bodyPr wrap="none" anchor="ctr"/>
          <a:lstStyle/>
          <a:p>
            <a:endParaRPr lang="en-US" dirty="0">
              <a:latin typeface="Calibri Light" panose="020F0302020204030204"/>
            </a:endParaRPr>
          </a:p>
        </p:txBody>
      </p:sp>
      <p:sp>
        <p:nvSpPr>
          <p:cNvPr id="8" name="Freeform 30"/>
          <p:cNvSpPr>
            <a:spLocks noChangeArrowheads="1"/>
          </p:cNvSpPr>
          <p:nvPr userDrawn="1"/>
        </p:nvSpPr>
        <p:spPr bwMode="auto">
          <a:xfrm>
            <a:off x="22272519" y="12962229"/>
            <a:ext cx="350410" cy="357351"/>
          </a:xfrm>
          <a:custGeom>
            <a:avLst/>
            <a:gdLst>
              <a:gd name="T0" fmla="*/ 222 w 444"/>
              <a:gd name="T1" fmla="*/ 0 h 454"/>
              <a:gd name="T2" fmla="*/ 222 w 444"/>
              <a:gd name="T3" fmla="*/ 0 h 454"/>
              <a:gd name="T4" fmla="*/ 0 w 444"/>
              <a:gd name="T5" fmla="*/ 222 h 454"/>
              <a:gd name="T6" fmla="*/ 222 w 444"/>
              <a:gd name="T7" fmla="*/ 453 h 454"/>
              <a:gd name="T8" fmla="*/ 443 w 444"/>
              <a:gd name="T9" fmla="*/ 222 h 454"/>
              <a:gd name="T10" fmla="*/ 222 w 444"/>
              <a:gd name="T11" fmla="*/ 0 h 454"/>
            </a:gdLst>
            <a:ahLst/>
            <a:cxnLst>
              <a:cxn ang="0">
                <a:pos x="T0" y="T1"/>
              </a:cxn>
              <a:cxn ang="0">
                <a:pos x="T2" y="T3"/>
              </a:cxn>
              <a:cxn ang="0">
                <a:pos x="T4" y="T5"/>
              </a:cxn>
              <a:cxn ang="0">
                <a:pos x="T6" y="T7"/>
              </a:cxn>
              <a:cxn ang="0">
                <a:pos x="T8" y="T9"/>
              </a:cxn>
              <a:cxn ang="0">
                <a:pos x="T10" y="T11"/>
              </a:cxn>
            </a:cxnLst>
            <a:rect l="0" t="0" r="r" b="b"/>
            <a:pathLst>
              <a:path w="444" h="454">
                <a:moveTo>
                  <a:pt x="222" y="0"/>
                </a:moveTo>
                <a:lnTo>
                  <a:pt x="222" y="0"/>
                </a:lnTo>
                <a:cubicBezTo>
                  <a:pt x="35" y="0"/>
                  <a:pt x="0" y="45"/>
                  <a:pt x="0" y="222"/>
                </a:cubicBezTo>
                <a:cubicBezTo>
                  <a:pt x="0" y="408"/>
                  <a:pt x="35" y="453"/>
                  <a:pt x="222" y="453"/>
                </a:cubicBezTo>
                <a:cubicBezTo>
                  <a:pt x="407" y="453"/>
                  <a:pt x="443" y="408"/>
                  <a:pt x="443" y="222"/>
                </a:cubicBezTo>
                <a:cubicBezTo>
                  <a:pt x="443" y="45"/>
                  <a:pt x="407" y="0"/>
                  <a:pt x="222" y="0"/>
                </a:cubicBezTo>
              </a:path>
            </a:pathLst>
          </a:custGeom>
          <a:solidFill>
            <a:schemeClr val="accent2"/>
          </a:solidFill>
          <a:ln>
            <a:noFill/>
          </a:ln>
          <a:effectLst/>
        </p:spPr>
        <p:txBody>
          <a:bodyPr wrap="none" anchor="ctr"/>
          <a:lstStyle/>
          <a:p>
            <a:endParaRPr lang="en-US" dirty="0">
              <a:latin typeface="Calibri Light" panose="020F0302020204030204"/>
            </a:endParaRPr>
          </a:p>
        </p:txBody>
      </p:sp>
      <p:sp>
        <p:nvSpPr>
          <p:cNvPr id="9" name="Freeform 38"/>
          <p:cNvSpPr>
            <a:spLocks noChangeArrowheads="1"/>
          </p:cNvSpPr>
          <p:nvPr userDrawn="1"/>
        </p:nvSpPr>
        <p:spPr bwMode="auto">
          <a:xfrm flipH="1">
            <a:off x="22365174" y="13038429"/>
            <a:ext cx="124405" cy="216775"/>
          </a:xfrm>
          <a:custGeom>
            <a:avLst/>
            <a:gdLst>
              <a:gd name="T0" fmla="*/ 124 w 133"/>
              <a:gd name="T1" fmla="*/ 204 h 231"/>
              <a:gd name="T2" fmla="*/ 124 w 133"/>
              <a:gd name="T3" fmla="*/ 204 h 231"/>
              <a:gd name="T4" fmla="*/ 124 w 133"/>
              <a:gd name="T5" fmla="*/ 230 h 231"/>
              <a:gd name="T6" fmla="*/ 97 w 133"/>
              <a:gd name="T7" fmla="*/ 230 h 231"/>
              <a:gd name="T8" fmla="*/ 0 w 133"/>
              <a:gd name="T9" fmla="*/ 133 h 231"/>
              <a:gd name="T10" fmla="*/ 0 w 133"/>
              <a:gd name="T11" fmla="*/ 107 h 231"/>
              <a:gd name="T12" fmla="*/ 97 w 133"/>
              <a:gd name="T13" fmla="*/ 9 h 231"/>
              <a:gd name="T14" fmla="*/ 124 w 133"/>
              <a:gd name="T15" fmla="*/ 9 h 231"/>
              <a:gd name="T16" fmla="*/ 124 w 133"/>
              <a:gd name="T17" fmla="*/ 35 h 231"/>
              <a:gd name="T18" fmla="*/ 44 w 133"/>
              <a:gd name="T19" fmla="*/ 115 h 231"/>
              <a:gd name="T20" fmla="*/ 124 w 133"/>
              <a:gd name="T21" fmla="*/ 204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3" h="231">
                <a:moveTo>
                  <a:pt x="124" y="204"/>
                </a:moveTo>
                <a:lnTo>
                  <a:pt x="124" y="204"/>
                </a:lnTo>
                <a:cubicBezTo>
                  <a:pt x="132" y="213"/>
                  <a:pt x="132" y="221"/>
                  <a:pt x="124" y="230"/>
                </a:cubicBezTo>
                <a:cubicBezTo>
                  <a:pt x="115" y="230"/>
                  <a:pt x="106" y="230"/>
                  <a:pt x="97" y="230"/>
                </a:cubicBezTo>
                <a:cubicBezTo>
                  <a:pt x="0" y="133"/>
                  <a:pt x="0" y="133"/>
                  <a:pt x="0" y="133"/>
                </a:cubicBezTo>
                <a:cubicBezTo>
                  <a:pt x="0" y="124"/>
                  <a:pt x="0" y="115"/>
                  <a:pt x="0" y="107"/>
                </a:cubicBezTo>
                <a:cubicBezTo>
                  <a:pt x="97" y="9"/>
                  <a:pt x="97" y="9"/>
                  <a:pt x="97" y="9"/>
                </a:cubicBezTo>
                <a:cubicBezTo>
                  <a:pt x="106" y="0"/>
                  <a:pt x="115" y="0"/>
                  <a:pt x="124" y="9"/>
                </a:cubicBezTo>
                <a:cubicBezTo>
                  <a:pt x="132" y="17"/>
                  <a:pt x="132" y="26"/>
                  <a:pt x="124" y="35"/>
                </a:cubicBezTo>
                <a:cubicBezTo>
                  <a:pt x="44" y="115"/>
                  <a:pt x="44" y="115"/>
                  <a:pt x="44" y="115"/>
                </a:cubicBezTo>
                <a:lnTo>
                  <a:pt x="124" y="204"/>
                </a:lnTo>
              </a:path>
            </a:pathLst>
          </a:custGeom>
          <a:solidFill>
            <a:schemeClr val="bg1"/>
          </a:solidFill>
          <a:ln>
            <a:noFill/>
          </a:ln>
          <a:effectLst/>
        </p:spPr>
        <p:txBody>
          <a:bodyPr wrap="none" anchor="ctr"/>
          <a:lstStyle/>
          <a:p>
            <a:endParaRPr lang="en-US" dirty="0">
              <a:latin typeface="Calibri Light" panose="020F0302020204030204"/>
            </a:endParaRPr>
          </a:p>
        </p:txBody>
      </p:sp>
      <p:sp>
        <p:nvSpPr>
          <p:cNvPr id="10" name="TextBox 9"/>
          <p:cNvSpPr txBox="1"/>
          <p:nvPr userDrawn="1"/>
        </p:nvSpPr>
        <p:spPr>
          <a:xfrm>
            <a:off x="1625380" y="12834421"/>
            <a:ext cx="3655098" cy="461665"/>
          </a:xfrm>
          <a:prstGeom prst="rect">
            <a:avLst/>
          </a:prstGeom>
          <a:noFill/>
        </p:spPr>
        <p:txBody>
          <a:bodyPr wrap="square" rtlCol="0">
            <a:spAutoFit/>
          </a:bodyPr>
          <a:lstStyle/>
          <a:p>
            <a:r>
              <a:rPr lang="id-ID" sz="2400" b="1" dirty="0" smtClean="0">
                <a:solidFill>
                  <a:schemeClr val="tx1"/>
                </a:solidFill>
                <a:latin typeface="Lato Regular"/>
                <a:cs typeface="Lato Regular"/>
              </a:rPr>
              <a:t>Commerce</a:t>
            </a:r>
            <a:r>
              <a:rPr lang="id-ID" sz="2400" b="1" dirty="0" smtClean="0">
                <a:solidFill>
                  <a:schemeClr val="tx1"/>
                </a:solidFill>
                <a:latin typeface="+mj-lt"/>
              </a:rPr>
              <a:t> </a:t>
            </a:r>
            <a:r>
              <a:rPr lang="id-ID" sz="2400" b="0" dirty="0" smtClean="0">
                <a:solidFill>
                  <a:schemeClr val="tx1"/>
                </a:solidFill>
                <a:latin typeface="Calibri Light" panose="020F0302020204030204"/>
                <a:cs typeface="Calibri Light" panose="020F0302020204030204"/>
              </a:rPr>
              <a:t>Slides</a:t>
            </a:r>
            <a:endParaRPr lang="id-ID" sz="2400" b="0" dirty="0">
              <a:solidFill>
                <a:schemeClr val="tx1"/>
              </a:solidFill>
              <a:latin typeface="Calibri Light" panose="020F0302020204030204"/>
              <a:cs typeface="Calibri Light" panose="020F0302020204030204"/>
            </a:endParaRPr>
          </a:p>
        </p:txBody>
      </p:sp>
    </p:spTree>
  </p:cSld>
  <p:clrMapOvr>
    <a:masterClrMapping/>
  </p:clrMapOvr>
  <p:transition/>
  <p:timing>
    <p:tnLst>
      <p:par>
        <p:cTn id="1" dur="indefinite" restart="never" nodeType="tmRoot"/>
      </p:par>
    </p:tnLst>
  </p:timing>
</p:sldLayout>
</file>

<file path=ppt/slideLayouts/slideLayout15.xml><?xml version="1.0" encoding="utf-8"?>
<p:sldLayout xmlns:a="http://schemas.openxmlformats.org/drawingml/2006/main" xmlns:r="http://schemas.openxmlformats.org/officeDocument/2006/relationships" xmlns:p="http://schemas.openxmlformats.org/presentationml/2006/main" userDrawn="1">
  <p:cSld name="Portfolio-4">
    <p:spTree>
      <p:nvGrpSpPr>
        <p:cNvPr id="1" name=""/>
        <p:cNvGrpSpPr/>
        <p:nvPr/>
      </p:nvGrpSpPr>
      <p:grpSpPr>
        <a:xfrm>
          <a:off x="0" y="0"/>
          <a:ext cx="0" cy="0"/>
          <a:chOff x="0" y="0"/>
          <a:chExt cx="0" cy="0"/>
        </a:xfrm>
      </p:grpSpPr>
      <p:sp>
        <p:nvSpPr>
          <p:cNvPr id="13" name="Picture Placeholder 12"/>
          <p:cNvSpPr>
            <a:spLocks noGrp="1" noChangeAspect="1"/>
          </p:cNvSpPr>
          <p:nvPr>
            <p:ph type="pic" sz="quarter" idx="10"/>
          </p:nvPr>
        </p:nvSpPr>
        <p:spPr>
          <a:xfrm>
            <a:off x="2506135" y="2866204"/>
            <a:ext cx="4790208" cy="4791456"/>
          </a:xfrm>
        </p:spPr>
        <p:txBody>
          <a:bodyPr>
            <a:normAutofit/>
          </a:bodyPr>
          <a:lstStyle>
            <a:lvl1pPr>
              <a:defRPr sz="2800"/>
            </a:lvl1pPr>
          </a:lstStyle>
          <a:p>
            <a:endParaRPr lang="en-US" dirty="0"/>
          </a:p>
        </p:txBody>
      </p:sp>
      <p:sp>
        <p:nvSpPr>
          <p:cNvPr id="32" name="Picture Placeholder 12"/>
          <p:cNvSpPr>
            <a:spLocks noGrp="1" noChangeAspect="1"/>
          </p:cNvSpPr>
          <p:nvPr>
            <p:ph type="pic" sz="quarter" idx="11"/>
          </p:nvPr>
        </p:nvSpPr>
        <p:spPr>
          <a:xfrm>
            <a:off x="7309040" y="2855226"/>
            <a:ext cx="4790208" cy="4791456"/>
          </a:xfrm>
        </p:spPr>
        <p:txBody>
          <a:bodyPr>
            <a:normAutofit/>
          </a:bodyPr>
          <a:lstStyle>
            <a:lvl1pPr>
              <a:defRPr sz="2800"/>
            </a:lvl1pPr>
          </a:lstStyle>
          <a:p>
            <a:endParaRPr lang="en-US" dirty="0"/>
          </a:p>
        </p:txBody>
      </p:sp>
      <p:sp>
        <p:nvSpPr>
          <p:cNvPr id="33" name="Picture Placeholder 12"/>
          <p:cNvSpPr>
            <a:spLocks noGrp="1" noChangeAspect="1"/>
          </p:cNvSpPr>
          <p:nvPr>
            <p:ph type="pic" sz="quarter" idx="12"/>
          </p:nvPr>
        </p:nvSpPr>
        <p:spPr>
          <a:xfrm>
            <a:off x="12111945" y="2855226"/>
            <a:ext cx="4790208" cy="4791456"/>
          </a:xfrm>
        </p:spPr>
        <p:txBody>
          <a:bodyPr>
            <a:normAutofit/>
          </a:bodyPr>
          <a:lstStyle>
            <a:lvl1pPr>
              <a:defRPr sz="2800"/>
            </a:lvl1pPr>
          </a:lstStyle>
          <a:p>
            <a:endParaRPr lang="en-US" dirty="0"/>
          </a:p>
        </p:txBody>
      </p:sp>
      <p:sp>
        <p:nvSpPr>
          <p:cNvPr id="34" name="Picture Placeholder 12"/>
          <p:cNvSpPr>
            <a:spLocks noGrp="1" noChangeAspect="1"/>
          </p:cNvSpPr>
          <p:nvPr>
            <p:ph type="pic" sz="quarter" idx="13"/>
          </p:nvPr>
        </p:nvSpPr>
        <p:spPr>
          <a:xfrm>
            <a:off x="16914850" y="2855226"/>
            <a:ext cx="4790208" cy="4791456"/>
          </a:xfrm>
        </p:spPr>
        <p:txBody>
          <a:bodyPr>
            <a:normAutofit/>
          </a:bodyPr>
          <a:lstStyle>
            <a:lvl1pPr>
              <a:defRPr sz="2800"/>
            </a:lvl1pPr>
          </a:lstStyle>
          <a:p>
            <a:endParaRPr lang="en-US" dirty="0"/>
          </a:p>
        </p:txBody>
      </p:sp>
      <p:sp>
        <p:nvSpPr>
          <p:cNvPr id="35" name="Picture Placeholder 12"/>
          <p:cNvSpPr>
            <a:spLocks noGrp="1" noChangeAspect="1"/>
          </p:cNvSpPr>
          <p:nvPr>
            <p:ph type="pic" sz="quarter" idx="14"/>
          </p:nvPr>
        </p:nvSpPr>
        <p:spPr>
          <a:xfrm>
            <a:off x="2506135" y="7667444"/>
            <a:ext cx="4790208" cy="4791456"/>
          </a:xfrm>
        </p:spPr>
        <p:txBody>
          <a:bodyPr>
            <a:normAutofit/>
          </a:bodyPr>
          <a:lstStyle>
            <a:lvl1pPr>
              <a:defRPr sz="2800"/>
            </a:lvl1pPr>
          </a:lstStyle>
          <a:p>
            <a:endParaRPr lang="en-US" dirty="0"/>
          </a:p>
        </p:txBody>
      </p:sp>
      <p:sp>
        <p:nvSpPr>
          <p:cNvPr id="36" name="Picture Placeholder 12"/>
          <p:cNvSpPr>
            <a:spLocks noGrp="1" noChangeAspect="1"/>
          </p:cNvSpPr>
          <p:nvPr>
            <p:ph type="pic" sz="quarter" idx="15"/>
          </p:nvPr>
        </p:nvSpPr>
        <p:spPr>
          <a:xfrm>
            <a:off x="7309040" y="7679556"/>
            <a:ext cx="4790208" cy="4791456"/>
          </a:xfrm>
        </p:spPr>
        <p:txBody>
          <a:bodyPr>
            <a:normAutofit/>
          </a:bodyPr>
          <a:lstStyle>
            <a:lvl1pPr>
              <a:defRPr sz="2800"/>
            </a:lvl1pPr>
          </a:lstStyle>
          <a:p>
            <a:endParaRPr lang="en-US" dirty="0"/>
          </a:p>
        </p:txBody>
      </p:sp>
      <p:sp>
        <p:nvSpPr>
          <p:cNvPr id="37" name="Picture Placeholder 12"/>
          <p:cNvSpPr>
            <a:spLocks noGrp="1" noChangeAspect="1"/>
          </p:cNvSpPr>
          <p:nvPr>
            <p:ph type="pic" sz="quarter" idx="16"/>
          </p:nvPr>
        </p:nvSpPr>
        <p:spPr>
          <a:xfrm>
            <a:off x="12111945" y="7679556"/>
            <a:ext cx="4790208" cy="4791456"/>
          </a:xfrm>
        </p:spPr>
        <p:txBody>
          <a:bodyPr>
            <a:normAutofit/>
          </a:bodyPr>
          <a:lstStyle>
            <a:lvl1pPr>
              <a:defRPr sz="2800"/>
            </a:lvl1pPr>
          </a:lstStyle>
          <a:p>
            <a:endParaRPr lang="en-US" dirty="0"/>
          </a:p>
        </p:txBody>
      </p:sp>
      <p:sp>
        <p:nvSpPr>
          <p:cNvPr id="38" name="Picture Placeholder 12"/>
          <p:cNvSpPr>
            <a:spLocks noGrp="1" noChangeAspect="1"/>
          </p:cNvSpPr>
          <p:nvPr>
            <p:ph type="pic" sz="quarter" idx="17"/>
          </p:nvPr>
        </p:nvSpPr>
        <p:spPr>
          <a:xfrm>
            <a:off x="16914850" y="7679556"/>
            <a:ext cx="4790208" cy="4791456"/>
          </a:xfrm>
        </p:spPr>
        <p:txBody>
          <a:bodyPr>
            <a:normAutofit/>
          </a:bodyPr>
          <a:lstStyle>
            <a:lvl1pPr>
              <a:defRPr sz="2800"/>
            </a:lvl1pPr>
          </a:lstStyle>
          <a:p>
            <a:endParaRPr lang="en-US" dirty="0"/>
          </a:p>
        </p:txBody>
      </p:sp>
      <p:sp>
        <p:nvSpPr>
          <p:cNvPr id="16" name="Freeform 30"/>
          <p:cNvSpPr>
            <a:spLocks noChangeArrowheads="1"/>
          </p:cNvSpPr>
          <p:nvPr userDrawn="1"/>
        </p:nvSpPr>
        <p:spPr bwMode="auto">
          <a:xfrm>
            <a:off x="21856474" y="12962667"/>
            <a:ext cx="350410" cy="357351"/>
          </a:xfrm>
          <a:custGeom>
            <a:avLst/>
            <a:gdLst>
              <a:gd name="T0" fmla="*/ 222 w 444"/>
              <a:gd name="T1" fmla="*/ 0 h 454"/>
              <a:gd name="T2" fmla="*/ 222 w 444"/>
              <a:gd name="T3" fmla="*/ 0 h 454"/>
              <a:gd name="T4" fmla="*/ 0 w 444"/>
              <a:gd name="T5" fmla="*/ 222 h 454"/>
              <a:gd name="T6" fmla="*/ 222 w 444"/>
              <a:gd name="T7" fmla="*/ 453 h 454"/>
              <a:gd name="T8" fmla="*/ 443 w 444"/>
              <a:gd name="T9" fmla="*/ 222 h 454"/>
              <a:gd name="T10" fmla="*/ 222 w 444"/>
              <a:gd name="T11" fmla="*/ 0 h 454"/>
            </a:gdLst>
            <a:ahLst/>
            <a:cxnLst>
              <a:cxn ang="0">
                <a:pos x="T0" y="T1"/>
              </a:cxn>
              <a:cxn ang="0">
                <a:pos x="T2" y="T3"/>
              </a:cxn>
              <a:cxn ang="0">
                <a:pos x="T4" y="T5"/>
              </a:cxn>
              <a:cxn ang="0">
                <a:pos x="T6" y="T7"/>
              </a:cxn>
              <a:cxn ang="0">
                <a:pos x="T8" y="T9"/>
              </a:cxn>
              <a:cxn ang="0">
                <a:pos x="T10" y="T11"/>
              </a:cxn>
            </a:cxnLst>
            <a:rect l="0" t="0" r="r" b="b"/>
            <a:pathLst>
              <a:path w="444" h="454">
                <a:moveTo>
                  <a:pt x="222" y="0"/>
                </a:moveTo>
                <a:lnTo>
                  <a:pt x="222" y="0"/>
                </a:lnTo>
                <a:cubicBezTo>
                  <a:pt x="35" y="0"/>
                  <a:pt x="0" y="45"/>
                  <a:pt x="0" y="222"/>
                </a:cubicBezTo>
                <a:cubicBezTo>
                  <a:pt x="0" y="408"/>
                  <a:pt x="35" y="453"/>
                  <a:pt x="222" y="453"/>
                </a:cubicBezTo>
                <a:cubicBezTo>
                  <a:pt x="407" y="453"/>
                  <a:pt x="443" y="408"/>
                  <a:pt x="443" y="222"/>
                </a:cubicBezTo>
                <a:cubicBezTo>
                  <a:pt x="443" y="45"/>
                  <a:pt x="407" y="0"/>
                  <a:pt x="222" y="0"/>
                </a:cubicBezTo>
              </a:path>
            </a:pathLst>
          </a:custGeom>
          <a:solidFill>
            <a:schemeClr val="accent2"/>
          </a:solidFill>
          <a:ln>
            <a:noFill/>
          </a:ln>
          <a:effectLst/>
        </p:spPr>
        <p:txBody>
          <a:bodyPr wrap="none" anchor="ctr"/>
          <a:lstStyle/>
          <a:p>
            <a:endParaRPr lang="en-US" dirty="0">
              <a:latin typeface="Calibri Light" panose="020F0302020204030204"/>
            </a:endParaRPr>
          </a:p>
        </p:txBody>
      </p:sp>
      <p:sp>
        <p:nvSpPr>
          <p:cNvPr id="17" name="Freeform 38"/>
          <p:cNvSpPr>
            <a:spLocks noChangeArrowheads="1"/>
          </p:cNvSpPr>
          <p:nvPr userDrawn="1"/>
        </p:nvSpPr>
        <p:spPr bwMode="auto">
          <a:xfrm>
            <a:off x="21957416" y="13038867"/>
            <a:ext cx="125063" cy="216775"/>
          </a:xfrm>
          <a:custGeom>
            <a:avLst/>
            <a:gdLst>
              <a:gd name="T0" fmla="*/ 124 w 133"/>
              <a:gd name="T1" fmla="*/ 204 h 231"/>
              <a:gd name="T2" fmla="*/ 124 w 133"/>
              <a:gd name="T3" fmla="*/ 204 h 231"/>
              <a:gd name="T4" fmla="*/ 124 w 133"/>
              <a:gd name="T5" fmla="*/ 230 h 231"/>
              <a:gd name="T6" fmla="*/ 97 w 133"/>
              <a:gd name="T7" fmla="*/ 230 h 231"/>
              <a:gd name="T8" fmla="*/ 0 w 133"/>
              <a:gd name="T9" fmla="*/ 133 h 231"/>
              <a:gd name="T10" fmla="*/ 0 w 133"/>
              <a:gd name="T11" fmla="*/ 107 h 231"/>
              <a:gd name="T12" fmla="*/ 97 w 133"/>
              <a:gd name="T13" fmla="*/ 9 h 231"/>
              <a:gd name="T14" fmla="*/ 124 w 133"/>
              <a:gd name="T15" fmla="*/ 9 h 231"/>
              <a:gd name="T16" fmla="*/ 124 w 133"/>
              <a:gd name="T17" fmla="*/ 35 h 231"/>
              <a:gd name="T18" fmla="*/ 44 w 133"/>
              <a:gd name="T19" fmla="*/ 115 h 231"/>
              <a:gd name="T20" fmla="*/ 124 w 133"/>
              <a:gd name="T21" fmla="*/ 204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3" h="231">
                <a:moveTo>
                  <a:pt x="124" y="204"/>
                </a:moveTo>
                <a:lnTo>
                  <a:pt x="124" y="204"/>
                </a:lnTo>
                <a:cubicBezTo>
                  <a:pt x="132" y="213"/>
                  <a:pt x="132" y="221"/>
                  <a:pt x="124" y="230"/>
                </a:cubicBezTo>
                <a:cubicBezTo>
                  <a:pt x="115" y="230"/>
                  <a:pt x="106" y="230"/>
                  <a:pt x="97" y="230"/>
                </a:cubicBezTo>
                <a:cubicBezTo>
                  <a:pt x="0" y="133"/>
                  <a:pt x="0" y="133"/>
                  <a:pt x="0" y="133"/>
                </a:cubicBezTo>
                <a:cubicBezTo>
                  <a:pt x="0" y="124"/>
                  <a:pt x="0" y="115"/>
                  <a:pt x="0" y="107"/>
                </a:cubicBezTo>
                <a:cubicBezTo>
                  <a:pt x="97" y="9"/>
                  <a:pt x="97" y="9"/>
                  <a:pt x="97" y="9"/>
                </a:cubicBezTo>
                <a:cubicBezTo>
                  <a:pt x="106" y="0"/>
                  <a:pt x="115" y="0"/>
                  <a:pt x="124" y="9"/>
                </a:cubicBezTo>
                <a:cubicBezTo>
                  <a:pt x="132" y="17"/>
                  <a:pt x="132" y="26"/>
                  <a:pt x="124" y="35"/>
                </a:cubicBezTo>
                <a:cubicBezTo>
                  <a:pt x="44" y="115"/>
                  <a:pt x="44" y="115"/>
                  <a:pt x="44" y="115"/>
                </a:cubicBezTo>
                <a:lnTo>
                  <a:pt x="124" y="204"/>
                </a:lnTo>
              </a:path>
            </a:pathLst>
          </a:custGeom>
          <a:solidFill>
            <a:schemeClr val="bg1"/>
          </a:solidFill>
          <a:ln>
            <a:noFill/>
          </a:ln>
          <a:effectLst/>
        </p:spPr>
        <p:txBody>
          <a:bodyPr wrap="none" anchor="ctr"/>
          <a:lstStyle/>
          <a:p>
            <a:endParaRPr lang="en-US" dirty="0">
              <a:latin typeface="Calibri Light" panose="020F0302020204030204"/>
            </a:endParaRPr>
          </a:p>
        </p:txBody>
      </p:sp>
      <p:sp>
        <p:nvSpPr>
          <p:cNvPr id="19" name="Freeform 30"/>
          <p:cNvSpPr>
            <a:spLocks noChangeArrowheads="1"/>
          </p:cNvSpPr>
          <p:nvPr userDrawn="1"/>
        </p:nvSpPr>
        <p:spPr bwMode="auto">
          <a:xfrm>
            <a:off x="22272519" y="12962229"/>
            <a:ext cx="350410" cy="357351"/>
          </a:xfrm>
          <a:custGeom>
            <a:avLst/>
            <a:gdLst>
              <a:gd name="T0" fmla="*/ 222 w 444"/>
              <a:gd name="T1" fmla="*/ 0 h 454"/>
              <a:gd name="T2" fmla="*/ 222 w 444"/>
              <a:gd name="T3" fmla="*/ 0 h 454"/>
              <a:gd name="T4" fmla="*/ 0 w 444"/>
              <a:gd name="T5" fmla="*/ 222 h 454"/>
              <a:gd name="T6" fmla="*/ 222 w 444"/>
              <a:gd name="T7" fmla="*/ 453 h 454"/>
              <a:gd name="T8" fmla="*/ 443 w 444"/>
              <a:gd name="T9" fmla="*/ 222 h 454"/>
              <a:gd name="T10" fmla="*/ 222 w 444"/>
              <a:gd name="T11" fmla="*/ 0 h 454"/>
            </a:gdLst>
            <a:ahLst/>
            <a:cxnLst>
              <a:cxn ang="0">
                <a:pos x="T0" y="T1"/>
              </a:cxn>
              <a:cxn ang="0">
                <a:pos x="T2" y="T3"/>
              </a:cxn>
              <a:cxn ang="0">
                <a:pos x="T4" y="T5"/>
              </a:cxn>
              <a:cxn ang="0">
                <a:pos x="T6" y="T7"/>
              </a:cxn>
              <a:cxn ang="0">
                <a:pos x="T8" y="T9"/>
              </a:cxn>
              <a:cxn ang="0">
                <a:pos x="T10" y="T11"/>
              </a:cxn>
            </a:cxnLst>
            <a:rect l="0" t="0" r="r" b="b"/>
            <a:pathLst>
              <a:path w="444" h="454">
                <a:moveTo>
                  <a:pt x="222" y="0"/>
                </a:moveTo>
                <a:lnTo>
                  <a:pt x="222" y="0"/>
                </a:lnTo>
                <a:cubicBezTo>
                  <a:pt x="35" y="0"/>
                  <a:pt x="0" y="45"/>
                  <a:pt x="0" y="222"/>
                </a:cubicBezTo>
                <a:cubicBezTo>
                  <a:pt x="0" y="408"/>
                  <a:pt x="35" y="453"/>
                  <a:pt x="222" y="453"/>
                </a:cubicBezTo>
                <a:cubicBezTo>
                  <a:pt x="407" y="453"/>
                  <a:pt x="443" y="408"/>
                  <a:pt x="443" y="222"/>
                </a:cubicBezTo>
                <a:cubicBezTo>
                  <a:pt x="443" y="45"/>
                  <a:pt x="407" y="0"/>
                  <a:pt x="222" y="0"/>
                </a:cubicBezTo>
              </a:path>
            </a:pathLst>
          </a:custGeom>
          <a:solidFill>
            <a:schemeClr val="accent2"/>
          </a:solidFill>
          <a:ln>
            <a:noFill/>
          </a:ln>
          <a:effectLst/>
        </p:spPr>
        <p:txBody>
          <a:bodyPr wrap="none" anchor="ctr"/>
          <a:lstStyle/>
          <a:p>
            <a:endParaRPr lang="en-US" dirty="0">
              <a:latin typeface="Calibri Light" panose="020F0302020204030204"/>
            </a:endParaRPr>
          </a:p>
        </p:txBody>
      </p:sp>
      <p:sp>
        <p:nvSpPr>
          <p:cNvPr id="20" name="Freeform 38"/>
          <p:cNvSpPr>
            <a:spLocks noChangeArrowheads="1"/>
          </p:cNvSpPr>
          <p:nvPr userDrawn="1"/>
        </p:nvSpPr>
        <p:spPr bwMode="auto">
          <a:xfrm flipH="1">
            <a:off x="22365174" y="13038429"/>
            <a:ext cx="124405" cy="216775"/>
          </a:xfrm>
          <a:custGeom>
            <a:avLst/>
            <a:gdLst>
              <a:gd name="T0" fmla="*/ 124 w 133"/>
              <a:gd name="T1" fmla="*/ 204 h 231"/>
              <a:gd name="T2" fmla="*/ 124 w 133"/>
              <a:gd name="T3" fmla="*/ 204 h 231"/>
              <a:gd name="T4" fmla="*/ 124 w 133"/>
              <a:gd name="T5" fmla="*/ 230 h 231"/>
              <a:gd name="T6" fmla="*/ 97 w 133"/>
              <a:gd name="T7" fmla="*/ 230 h 231"/>
              <a:gd name="T8" fmla="*/ 0 w 133"/>
              <a:gd name="T9" fmla="*/ 133 h 231"/>
              <a:gd name="T10" fmla="*/ 0 w 133"/>
              <a:gd name="T11" fmla="*/ 107 h 231"/>
              <a:gd name="T12" fmla="*/ 97 w 133"/>
              <a:gd name="T13" fmla="*/ 9 h 231"/>
              <a:gd name="T14" fmla="*/ 124 w 133"/>
              <a:gd name="T15" fmla="*/ 9 h 231"/>
              <a:gd name="T16" fmla="*/ 124 w 133"/>
              <a:gd name="T17" fmla="*/ 35 h 231"/>
              <a:gd name="T18" fmla="*/ 44 w 133"/>
              <a:gd name="T19" fmla="*/ 115 h 231"/>
              <a:gd name="T20" fmla="*/ 124 w 133"/>
              <a:gd name="T21" fmla="*/ 204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3" h="231">
                <a:moveTo>
                  <a:pt x="124" y="204"/>
                </a:moveTo>
                <a:lnTo>
                  <a:pt x="124" y="204"/>
                </a:lnTo>
                <a:cubicBezTo>
                  <a:pt x="132" y="213"/>
                  <a:pt x="132" y="221"/>
                  <a:pt x="124" y="230"/>
                </a:cubicBezTo>
                <a:cubicBezTo>
                  <a:pt x="115" y="230"/>
                  <a:pt x="106" y="230"/>
                  <a:pt x="97" y="230"/>
                </a:cubicBezTo>
                <a:cubicBezTo>
                  <a:pt x="0" y="133"/>
                  <a:pt x="0" y="133"/>
                  <a:pt x="0" y="133"/>
                </a:cubicBezTo>
                <a:cubicBezTo>
                  <a:pt x="0" y="124"/>
                  <a:pt x="0" y="115"/>
                  <a:pt x="0" y="107"/>
                </a:cubicBezTo>
                <a:cubicBezTo>
                  <a:pt x="97" y="9"/>
                  <a:pt x="97" y="9"/>
                  <a:pt x="97" y="9"/>
                </a:cubicBezTo>
                <a:cubicBezTo>
                  <a:pt x="106" y="0"/>
                  <a:pt x="115" y="0"/>
                  <a:pt x="124" y="9"/>
                </a:cubicBezTo>
                <a:cubicBezTo>
                  <a:pt x="132" y="17"/>
                  <a:pt x="132" y="26"/>
                  <a:pt x="124" y="35"/>
                </a:cubicBezTo>
                <a:cubicBezTo>
                  <a:pt x="44" y="115"/>
                  <a:pt x="44" y="115"/>
                  <a:pt x="44" y="115"/>
                </a:cubicBezTo>
                <a:lnTo>
                  <a:pt x="124" y="204"/>
                </a:lnTo>
              </a:path>
            </a:pathLst>
          </a:custGeom>
          <a:solidFill>
            <a:schemeClr val="bg1"/>
          </a:solidFill>
          <a:ln>
            <a:noFill/>
          </a:ln>
          <a:effectLst/>
        </p:spPr>
        <p:txBody>
          <a:bodyPr wrap="none" anchor="ctr"/>
          <a:lstStyle/>
          <a:p>
            <a:endParaRPr lang="en-US" dirty="0">
              <a:latin typeface="Calibri Light" panose="020F0302020204030204"/>
            </a:endParaRPr>
          </a:p>
        </p:txBody>
      </p:sp>
      <p:sp>
        <p:nvSpPr>
          <p:cNvPr id="21" name="Teardrop 20"/>
          <p:cNvSpPr/>
          <p:nvPr userDrawn="1"/>
        </p:nvSpPr>
        <p:spPr>
          <a:xfrm>
            <a:off x="23076810" y="811398"/>
            <a:ext cx="712976" cy="712954"/>
          </a:xfrm>
          <a:prstGeom prst="teardrop">
            <a:avLst/>
          </a:prstGeom>
          <a:solidFill>
            <a:schemeClr val="accent2"/>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latin typeface="Calibri Light" panose="020F0302020204030204"/>
            </a:endParaRPr>
          </a:p>
        </p:txBody>
      </p:sp>
      <p:sp>
        <p:nvSpPr>
          <p:cNvPr id="22" name="TextBox 21"/>
          <p:cNvSpPr txBox="1"/>
          <p:nvPr userDrawn="1"/>
        </p:nvSpPr>
        <p:spPr>
          <a:xfrm>
            <a:off x="23056468" y="819678"/>
            <a:ext cx="792450" cy="615517"/>
          </a:xfrm>
          <a:prstGeom prst="rect">
            <a:avLst/>
          </a:prstGeom>
          <a:noFill/>
        </p:spPr>
        <p:txBody>
          <a:bodyPr wrap="none" lIns="182843" tIns="91422" rIns="182843" bIns="91422" rtlCol="0">
            <a:spAutoFit/>
          </a:bodyPr>
          <a:lstStyle/>
          <a:p>
            <a:pPr algn="ctr"/>
            <a:fld id="{260E2A6B-A809-4840-BF14-8648BC0BDF87}" type="slidenum">
              <a:rPr lang="id-ID" sz="2800" b="1" smtClean="0">
                <a:solidFill>
                  <a:schemeClr val="bg1"/>
                </a:solidFill>
                <a:latin typeface="Calibri Light" panose="020F0302020204030204"/>
                <a:cs typeface="Calibri Light" panose="020F0302020204030204"/>
              </a:rPr>
            </a:fld>
            <a:endParaRPr lang="id-ID" sz="2800" dirty="0">
              <a:solidFill>
                <a:schemeClr val="bg1"/>
              </a:solidFill>
              <a:latin typeface="Calibri Light" panose="020F0302020204030204"/>
              <a:cs typeface="Calibri Light" panose="020F0302020204030204"/>
            </a:endParaRPr>
          </a:p>
        </p:txBody>
      </p:sp>
      <p:sp>
        <p:nvSpPr>
          <p:cNvPr id="18" name="TextBox 17"/>
          <p:cNvSpPr txBox="1"/>
          <p:nvPr userDrawn="1"/>
        </p:nvSpPr>
        <p:spPr>
          <a:xfrm>
            <a:off x="1625380" y="12834421"/>
            <a:ext cx="3655098" cy="461665"/>
          </a:xfrm>
          <a:prstGeom prst="rect">
            <a:avLst/>
          </a:prstGeom>
          <a:noFill/>
        </p:spPr>
        <p:txBody>
          <a:bodyPr wrap="square" rtlCol="0">
            <a:spAutoFit/>
          </a:bodyPr>
          <a:lstStyle/>
          <a:p>
            <a:r>
              <a:rPr lang="id-ID" sz="2400" b="1" dirty="0" smtClean="0">
                <a:solidFill>
                  <a:schemeClr val="tx1"/>
                </a:solidFill>
                <a:latin typeface="Lato Regular"/>
                <a:cs typeface="Lato Regular"/>
              </a:rPr>
              <a:t>Commerce</a:t>
            </a:r>
            <a:r>
              <a:rPr lang="id-ID" sz="2400" b="1" dirty="0" smtClean="0">
                <a:solidFill>
                  <a:schemeClr val="tx1"/>
                </a:solidFill>
                <a:latin typeface="+mj-lt"/>
              </a:rPr>
              <a:t> </a:t>
            </a:r>
            <a:r>
              <a:rPr lang="id-ID" sz="2400" b="0" dirty="0" smtClean="0">
                <a:solidFill>
                  <a:schemeClr val="tx1"/>
                </a:solidFill>
                <a:latin typeface="Calibri Light" panose="020F0302020204030204"/>
                <a:cs typeface="Calibri Light" panose="020F0302020204030204"/>
              </a:rPr>
              <a:t>Slides</a:t>
            </a:r>
            <a:endParaRPr lang="id-ID" sz="2400" b="0" dirty="0">
              <a:solidFill>
                <a:schemeClr val="tx1"/>
              </a:solidFill>
              <a:latin typeface="Calibri Light" panose="020F0302020204030204"/>
              <a:cs typeface="Calibri Light" panose="020F0302020204030204"/>
            </a:endParaRPr>
          </a:p>
        </p:txBody>
      </p:sp>
    </p:spTree>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6.xml><?xml version="1.0" encoding="utf-8"?>
<p:sldLayout xmlns:a="http://schemas.openxmlformats.org/drawingml/2006/main" xmlns:r="http://schemas.openxmlformats.org/officeDocument/2006/relationships" xmlns:p="http://schemas.openxmlformats.org/presentationml/2006/main" userDrawn="1">
  <p:cSld name="Portfolio-5">
    <p:spTree>
      <p:nvGrpSpPr>
        <p:cNvPr id="1" name=""/>
        <p:cNvGrpSpPr/>
        <p:nvPr/>
      </p:nvGrpSpPr>
      <p:grpSpPr>
        <a:xfrm>
          <a:off x="0" y="0"/>
          <a:ext cx="0" cy="0"/>
          <a:chOff x="0" y="0"/>
          <a:chExt cx="0" cy="0"/>
        </a:xfrm>
      </p:grpSpPr>
      <p:sp>
        <p:nvSpPr>
          <p:cNvPr id="14" name="Picture Placeholder 13"/>
          <p:cNvSpPr>
            <a:spLocks noGrp="1"/>
          </p:cNvSpPr>
          <p:nvPr>
            <p:ph type="pic" sz="quarter" idx="10" hasCustomPrompt="1"/>
          </p:nvPr>
        </p:nvSpPr>
        <p:spPr>
          <a:xfrm>
            <a:off x="3622221" y="3447129"/>
            <a:ext cx="4714706" cy="4711702"/>
          </a:xfrm>
          <a:prstGeom prst="ellipse">
            <a:avLst/>
          </a:prstGeom>
        </p:spPr>
        <p:txBody>
          <a:bodyPr/>
          <a:lstStyle>
            <a:lvl1pPr marL="0" marR="0" indent="0" algn="l" defTabSz="1828165" rtl="0" eaLnBrk="1" fontAlgn="auto" latinLnBrk="0" hangingPunct="1">
              <a:lnSpc>
                <a:spcPct val="90000"/>
              </a:lnSpc>
              <a:spcBef>
                <a:spcPts val="2000"/>
              </a:spcBef>
              <a:spcAft>
                <a:spcPts val="0"/>
              </a:spcAft>
              <a:buClrTx/>
              <a:buSzTx/>
              <a:buFont typeface="Arial" panose="020B0604020202020204" pitchFamily="34" charset="0"/>
              <a:buNone/>
              <a:defRPr/>
            </a:lvl1pPr>
          </a:lstStyle>
          <a:p>
            <a:r>
              <a:rPr lang="en-US" dirty="0" smtClean="0"/>
              <a:t>Drag  Your Picture Here</a:t>
            </a:r>
            <a:endParaRPr lang="en-US" dirty="0" smtClean="0"/>
          </a:p>
          <a:p>
            <a:endParaRPr lang="en-US" dirty="0"/>
          </a:p>
        </p:txBody>
      </p:sp>
      <p:sp>
        <p:nvSpPr>
          <p:cNvPr id="15" name="Picture Placeholder 13"/>
          <p:cNvSpPr>
            <a:spLocks noGrp="1"/>
          </p:cNvSpPr>
          <p:nvPr>
            <p:ph type="pic" sz="quarter" idx="11" hasCustomPrompt="1"/>
          </p:nvPr>
        </p:nvSpPr>
        <p:spPr>
          <a:xfrm>
            <a:off x="9828245" y="3447129"/>
            <a:ext cx="4714706" cy="4711702"/>
          </a:xfrm>
          <a:prstGeom prst="ellipse">
            <a:avLst/>
          </a:prstGeom>
        </p:spPr>
        <p:txBody>
          <a:bodyPr/>
          <a:lstStyle>
            <a:lvl1pPr marL="0" marR="0" indent="0" algn="l" defTabSz="1828165" rtl="0" eaLnBrk="1" fontAlgn="auto" latinLnBrk="0" hangingPunct="1">
              <a:lnSpc>
                <a:spcPct val="90000"/>
              </a:lnSpc>
              <a:spcBef>
                <a:spcPts val="2000"/>
              </a:spcBef>
              <a:spcAft>
                <a:spcPts val="0"/>
              </a:spcAft>
              <a:buClrTx/>
              <a:buSzTx/>
              <a:buFont typeface="Arial" panose="020B0604020202020204" pitchFamily="34" charset="0"/>
              <a:buNone/>
              <a:defRPr/>
            </a:lvl1pPr>
          </a:lstStyle>
          <a:p>
            <a:r>
              <a:rPr lang="en-US" dirty="0" smtClean="0"/>
              <a:t>Drag  Your Picture Here</a:t>
            </a:r>
            <a:endParaRPr lang="en-US" dirty="0" smtClean="0"/>
          </a:p>
          <a:p>
            <a:endParaRPr lang="en-US" dirty="0"/>
          </a:p>
        </p:txBody>
      </p:sp>
      <p:sp>
        <p:nvSpPr>
          <p:cNvPr id="17" name="Picture Placeholder 13"/>
          <p:cNvSpPr>
            <a:spLocks noGrp="1"/>
          </p:cNvSpPr>
          <p:nvPr>
            <p:ph type="pic" sz="quarter" idx="12" hasCustomPrompt="1"/>
          </p:nvPr>
        </p:nvSpPr>
        <p:spPr>
          <a:xfrm>
            <a:off x="16034268" y="3447129"/>
            <a:ext cx="4714706" cy="4711702"/>
          </a:xfrm>
          <a:prstGeom prst="ellipse">
            <a:avLst/>
          </a:prstGeom>
        </p:spPr>
        <p:txBody>
          <a:bodyPr/>
          <a:lstStyle>
            <a:lvl1pPr marL="0" marR="0" indent="0" algn="l" defTabSz="1828165" rtl="0" eaLnBrk="1" fontAlgn="auto" latinLnBrk="0" hangingPunct="1">
              <a:lnSpc>
                <a:spcPct val="90000"/>
              </a:lnSpc>
              <a:spcBef>
                <a:spcPts val="2000"/>
              </a:spcBef>
              <a:spcAft>
                <a:spcPts val="0"/>
              </a:spcAft>
              <a:buClrTx/>
              <a:buSzTx/>
              <a:buFont typeface="Arial" panose="020B0604020202020204" pitchFamily="34" charset="0"/>
              <a:buNone/>
              <a:defRPr/>
            </a:lvl1pPr>
          </a:lstStyle>
          <a:p>
            <a:r>
              <a:rPr lang="en-US" dirty="0" smtClean="0"/>
              <a:t>Drag  Your Picture Here</a:t>
            </a:r>
            <a:endParaRPr lang="en-US" dirty="0" smtClean="0"/>
          </a:p>
          <a:p>
            <a:endParaRPr lang="en-US" dirty="0"/>
          </a:p>
        </p:txBody>
      </p:sp>
      <p:sp>
        <p:nvSpPr>
          <p:cNvPr id="13" name="Picture Placeholder 13"/>
          <p:cNvSpPr>
            <a:spLocks noGrp="1"/>
          </p:cNvSpPr>
          <p:nvPr>
            <p:ph type="pic" sz="quarter" idx="13" hasCustomPrompt="1"/>
          </p:nvPr>
        </p:nvSpPr>
        <p:spPr>
          <a:xfrm>
            <a:off x="6814534" y="7672403"/>
            <a:ext cx="4714706" cy="4711702"/>
          </a:xfrm>
          <a:prstGeom prst="ellipse">
            <a:avLst/>
          </a:prstGeom>
        </p:spPr>
        <p:txBody>
          <a:bodyPr/>
          <a:lstStyle>
            <a:lvl1pPr marL="0" marR="0" indent="0" algn="l" defTabSz="1828165" rtl="0" eaLnBrk="1" fontAlgn="auto" latinLnBrk="0" hangingPunct="1">
              <a:lnSpc>
                <a:spcPct val="90000"/>
              </a:lnSpc>
              <a:spcBef>
                <a:spcPts val="2000"/>
              </a:spcBef>
              <a:spcAft>
                <a:spcPts val="0"/>
              </a:spcAft>
              <a:buClrTx/>
              <a:buSzTx/>
              <a:buFont typeface="Arial" panose="020B0604020202020204" pitchFamily="34" charset="0"/>
              <a:buNone/>
              <a:defRPr/>
            </a:lvl1pPr>
          </a:lstStyle>
          <a:p>
            <a:r>
              <a:rPr lang="en-US" dirty="0" smtClean="0"/>
              <a:t>Drag  Your Picture Here</a:t>
            </a:r>
            <a:endParaRPr lang="en-US" dirty="0" smtClean="0"/>
          </a:p>
          <a:p>
            <a:endParaRPr lang="en-US" dirty="0"/>
          </a:p>
        </p:txBody>
      </p:sp>
      <p:sp>
        <p:nvSpPr>
          <p:cNvPr id="16" name="Picture Placeholder 13"/>
          <p:cNvSpPr>
            <a:spLocks noGrp="1"/>
          </p:cNvSpPr>
          <p:nvPr>
            <p:ph type="pic" sz="quarter" idx="14" hasCustomPrompt="1"/>
          </p:nvPr>
        </p:nvSpPr>
        <p:spPr>
          <a:xfrm>
            <a:off x="13020557" y="7672403"/>
            <a:ext cx="4714706" cy="4711702"/>
          </a:xfrm>
          <a:prstGeom prst="ellipse">
            <a:avLst/>
          </a:prstGeom>
        </p:spPr>
        <p:txBody>
          <a:bodyPr/>
          <a:lstStyle>
            <a:lvl1pPr marL="0" marR="0" indent="0" algn="l" defTabSz="1828165" rtl="0" eaLnBrk="1" fontAlgn="auto" latinLnBrk="0" hangingPunct="1">
              <a:lnSpc>
                <a:spcPct val="90000"/>
              </a:lnSpc>
              <a:spcBef>
                <a:spcPts val="2000"/>
              </a:spcBef>
              <a:spcAft>
                <a:spcPts val="0"/>
              </a:spcAft>
              <a:buClrTx/>
              <a:buSzTx/>
              <a:buFont typeface="Arial" panose="020B0604020202020204" pitchFamily="34" charset="0"/>
              <a:buNone/>
              <a:defRPr/>
            </a:lvl1pPr>
          </a:lstStyle>
          <a:p>
            <a:r>
              <a:rPr lang="en-US" dirty="0" smtClean="0"/>
              <a:t>Drag  Your Picture Here</a:t>
            </a:r>
            <a:endParaRPr lang="en-US" dirty="0" smtClean="0"/>
          </a:p>
          <a:p>
            <a:endParaRPr lang="en-US" dirty="0"/>
          </a:p>
        </p:txBody>
      </p:sp>
      <p:sp>
        <p:nvSpPr>
          <p:cNvPr id="18" name="Freeform 30"/>
          <p:cNvSpPr>
            <a:spLocks noChangeArrowheads="1"/>
          </p:cNvSpPr>
          <p:nvPr userDrawn="1"/>
        </p:nvSpPr>
        <p:spPr bwMode="auto">
          <a:xfrm>
            <a:off x="21856474" y="12962667"/>
            <a:ext cx="350410" cy="357351"/>
          </a:xfrm>
          <a:custGeom>
            <a:avLst/>
            <a:gdLst>
              <a:gd name="T0" fmla="*/ 222 w 444"/>
              <a:gd name="T1" fmla="*/ 0 h 454"/>
              <a:gd name="T2" fmla="*/ 222 w 444"/>
              <a:gd name="T3" fmla="*/ 0 h 454"/>
              <a:gd name="T4" fmla="*/ 0 w 444"/>
              <a:gd name="T5" fmla="*/ 222 h 454"/>
              <a:gd name="T6" fmla="*/ 222 w 444"/>
              <a:gd name="T7" fmla="*/ 453 h 454"/>
              <a:gd name="T8" fmla="*/ 443 w 444"/>
              <a:gd name="T9" fmla="*/ 222 h 454"/>
              <a:gd name="T10" fmla="*/ 222 w 444"/>
              <a:gd name="T11" fmla="*/ 0 h 454"/>
            </a:gdLst>
            <a:ahLst/>
            <a:cxnLst>
              <a:cxn ang="0">
                <a:pos x="T0" y="T1"/>
              </a:cxn>
              <a:cxn ang="0">
                <a:pos x="T2" y="T3"/>
              </a:cxn>
              <a:cxn ang="0">
                <a:pos x="T4" y="T5"/>
              </a:cxn>
              <a:cxn ang="0">
                <a:pos x="T6" y="T7"/>
              </a:cxn>
              <a:cxn ang="0">
                <a:pos x="T8" y="T9"/>
              </a:cxn>
              <a:cxn ang="0">
                <a:pos x="T10" y="T11"/>
              </a:cxn>
            </a:cxnLst>
            <a:rect l="0" t="0" r="r" b="b"/>
            <a:pathLst>
              <a:path w="444" h="454">
                <a:moveTo>
                  <a:pt x="222" y="0"/>
                </a:moveTo>
                <a:lnTo>
                  <a:pt x="222" y="0"/>
                </a:lnTo>
                <a:cubicBezTo>
                  <a:pt x="35" y="0"/>
                  <a:pt x="0" y="45"/>
                  <a:pt x="0" y="222"/>
                </a:cubicBezTo>
                <a:cubicBezTo>
                  <a:pt x="0" y="408"/>
                  <a:pt x="35" y="453"/>
                  <a:pt x="222" y="453"/>
                </a:cubicBezTo>
                <a:cubicBezTo>
                  <a:pt x="407" y="453"/>
                  <a:pt x="443" y="408"/>
                  <a:pt x="443" y="222"/>
                </a:cubicBezTo>
                <a:cubicBezTo>
                  <a:pt x="443" y="45"/>
                  <a:pt x="407" y="0"/>
                  <a:pt x="222" y="0"/>
                </a:cubicBezTo>
              </a:path>
            </a:pathLst>
          </a:custGeom>
          <a:solidFill>
            <a:schemeClr val="accent2"/>
          </a:solidFill>
          <a:ln>
            <a:noFill/>
          </a:ln>
          <a:effectLst/>
        </p:spPr>
        <p:txBody>
          <a:bodyPr wrap="none" anchor="ctr"/>
          <a:lstStyle/>
          <a:p>
            <a:endParaRPr lang="en-US" dirty="0">
              <a:latin typeface="Calibri Light" panose="020F0302020204030204"/>
            </a:endParaRPr>
          </a:p>
        </p:txBody>
      </p:sp>
      <p:sp>
        <p:nvSpPr>
          <p:cNvPr id="19" name="Freeform 38"/>
          <p:cNvSpPr>
            <a:spLocks noChangeArrowheads="1"/>
          </p:cNvSpPr>
          <p:nvPr userDrawn="1"/>
        </p:nvSpPr>
        <p:spPr bwMode="auto">
          <a:xfrm>
            <a:off x="21957416" y="13038867"/>
            <a:ext cx="125063" cy="216775"/>
          </a:xfrm>
          <a:custGeom>
            <a:avLst/>
            <a:gdLst>
              <a:gd name="T0" fmla="*/ 124 w 133"/>
              <a:gd name="T1" fmla="*/ 204 h 231"/>
              <a:gd name="T2" fmla="*/ 124 w 133"/>
              <a:gd name="T3" fmla="*/ 204 h 231"/>
              <a:gd name="T4" fmla="*/ 124 w 133"/>
              <a:gd name="T5" fmla="*/ 230 h 231"/>
              <a:gd name="T6" fmla="*/ 97 w 133"/>
              <a:gd name="T7" fmla="*/ 230 h 231"/>
              <a:gd name="T8" fmla="*/ 0 w 133"/>
              <a:gd name="T9" fmla="*/ 133 h 231"/>
              <a:gd name="T10" fmla="*/ 0 w 133"/>
              <a:gd name="T11" fmla="*/ 107 h 231"/>
              <a:gd name="T12" fmla="*/ 97 w 133"/>
              <a:gd name="T13" fmla="*/ 9 h 231"/>
              <a:gd name="T14" fmla="*/ 124 w 133"/>
              <a:gd name="T15" fmla="*/ 9 h 231"/>
              <a:gd name="T16" fmla="*/ 124 w 133"/>
              <a:gd name="T17" fmla="*/ 35 h 231"/>
              <a:gd name="T18" fmla="*/ 44 w 133"/>
              <a:gd name="T19" fmla="*/ 115 h 231"/>
              <a:gd name="T20" fmla="*/ 124 w 133"/>
              <a:gd name="T21" fmla="*/ 204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3" h="231">
                <a:moveTo>
                  <a:pt x="124" y="204"/>
                </a:moveTo>
                <a:lnTo>
                  <a:pt x="124" y="204"/>
                </a:lnTo>
                <a:cubicBezTo>
                  <a:pt x="132" y="213"/>
                  <a:pt x="132" y="221"/>
                  <a:pt x="124" y="230"/>
                </a:cubicBezTo>
                <a:cubicBezTo>
                  <a:pt x="115" y="230"/>
                  <a:pt x="106" y="230"/>
                  <a:pt x="97" y="230"/>
                </a:cubicBezTo>
                <a:cubicBezTo>
                  <a:pt x="0" y="133"/>
                  <a:pt x="0" y="133"/>
                  <a:pt x="0" y="133"/>
                </a:cubicBezTo>
                <a:cubicBezTo>
                  <a:pt x="0" y="124"/>
                  <a:pt x="0" y="115"/>
                  <a:pt x="0" y="107"/>
                </a:cubicBezTo>
                <a:cubicBezTo>
                  <a:pt x="97" y="9"/>
                  <a:pt x="97" y="9"/>
                  <a:pt x="97" y="9"/>
                </a:cubicBezTo>
                <a:cubicBezTo>
                  <a:pt x="106" y="0"/>
                  <a:pt x="115" y="0"/>
                  <a:pt x="124" y="9"/>
                </a:cubicBezTo>
                <a:cubicBezTo>
                  <a:pt x="132" y="17"/>
                  <a:pt x="132" y="26"/>
                  <a:pt x="124" y="35"/>
                </a:cubicBezTo>
                <a:cubicBezTo>
                  <a:pt x="44" y="115"/>
                  <a:pt x="44" y="115"/>
                  <a:pt x="44" y="115"/>
                </a:cubicBezTo>
                <a:lnTo>
                  <a:pt x="124" y="204"/>
                </a:lnTo>
              </a:path>
            </a:pathLst>
          </a:custGeom>
          <a:solidFill>
            <a:schemeClr val="bg1"/>
          </a:solidFill>
          <a:ln>
            <a:noFill/>
          </a:ln>
          <a:effectLst/>
        </p:spPr>
        <p:txBody>
          <a:bodyPr wrap="none" anchor="ctr"/>
          <a:lstStyle/>
          <a:p>
            <a:endParaRPr lang="en-US" dirty="0">
              <a:latin typeface="Calibri Light" panose="020F0302020204030204"/>
            </a:endParaRPr>
          </a:p>
        </p:txBody>
      </p:sp>
      <p:sp>
        <p:nvSpPr>
          <p:cNvPr id="20" name="Freeform 30"/>
          <p:cNvSpPr>
            <a:spLocks noChangeArrowheads="1"/>
          </p:cNvSpPr>
          <p:nvPr userDrawn="1"/>
        </p:nvSpPr>
        <p:spPr bwMode="auto">
          <a:xfrm>
            <a:off x="22272519" y="12962229"/>
            <a:ext cx="350410" cy="357351"/>
          </a:xfrm>
          <a:custGeom>
            <a:avLst/>
            <a:gdLst>
              <a:gd name="T0" fmla="*/ 222 w 444"/>
              <a:gd name="T1" fmla="*/ 0 h 454"/>
              <a:gd name="T2" fmla="*/ 222 w 444"/>
              <a:gd name="T3" fmla="*/ 0 h 454"/>
              <a:gd name="T4" fmla="*/ 0 w 444"/>
              <a:gd name="T5" fmla="*/ 222 h 454"/>
              <a:gd name="T6" fmla="*/ 222 w 444"/>
              <a:gd name="T7" fmla="*/ 453 h 454"/>
              <a:gd name="T8" fmla="*/ 443 w 444"/>
              <a:gd name="T9" fmla="*/ 222 h 454"/>
              <a:gd name="T10" fmla="*/ 222 w 444"/>
              <a:gd name="T11" fmla="*/ 0 h 454"/>
            </a:gdLst>
            <a:ahLst/>
            <a:cxnLst>
              <a:cxn ang="0">
                <a:pos x="T0" y="T1"/>
              </a:cxn>
              <a:cxn ang="0">
                <a:pos x="T2" y="T3"/>
              </a:cxn>
              <a:cxn ang="0">
                <a:pos x="T4" y="T5"/>
              </a:cxn>
              <a:cxn ang="0">
                <a:pos x="T6" y="T7"/>
              </a:cxn>
              <a:cxn ang="0">
                <a:pos x="T8" y="T9"/>
              </a:cxn>
              <a:cxn ang="0">
                <a:pos x="T10" y="T11"/>
              </a:cxn>
            </a:cxnLst>
            <a:rect l="0" t="0" r="r" b="b"/>
            <a:pathLst>
              <a:path w="444" h="454">
                <a:moveTo>
                  <a:pt x="222" y="0"/>
                </a:moveTo>
                <a:lnTo>
                  <a:pt x="222" y="0"/>
                </a:lnTo>
                <a:cubicBezTo>
                  <a:pt x="35" y="0"/>
                  <a:pt x="0" y="45"/>
                  <a:pt x="0" y="222"/>
                </a:cubicBezTo>
                <a:cubicBezTo>
                  <a:pt x="0" y="408"/>
                  <a:pt x="35" y="453"/>
                  <a:pt x="222" y="453"/>
                </a:cubicBezTo>
                <a:cubicBezTo>
                  <a:pt x="407" y="453"/>
                  <a:pt x="443" y="408"/>
                  <a:pt x="443" y="222"/>
                </a:cubicBezTo>
                <a:cubicBezTo>
                  <a:pt x="443" y="45"/>
                  <a:pt x="407" y="0"/>
                  <a:pt x="222" y="0"/>
                </a:cubicBezTo>
              </a:path>
            </a:pathLst>
          </a:custGeom>
          <a:solidFill>
            <a:schemeClr val="accent2"/>
          </a:solidFill>
          <a:ln>
            <a:noFill/>
          </a:ln>
          <a:effectLst/>
        </p:spPr>
        <p:txBody>
          <a:bodyPr wrap="none" anchor="ctr"/>
          <a:lstStyle/>
          <a:p>
            <a:endParaRPr lang="en-US" dirty="0">
              <a:latin typeface="Calibri Light" panose="020F0302020204030204"/>
            </a:endParaRPr>
          </a:p>
        </p:txBody>
      </p:sp>
      <p:sp>
        <p:nvSpPr>
          <p:cNvPr id="21" name="Freeform 38"/>
          <p:cNvSpPr>
            <a:spLocks noChangeArrowheads="1"/>
          </p:cNvSpPr>
          <p:nvPr userDrawn="1"/>
        </p:nvSpPr>
        <p:spPr bwMode="auto">
          <a:xfrm flipH="1">
            <a:off x="22365174" y="13038429"/>
            <a:ext cx="124405" cy="216775"/>
          </a:xfrm>
          <a:custGeom>
            <a:avLst/>
            <a:gdLst>
              <a:gd name="T0" fmla="*/ 124 w 133"/>
              <a:gd name="T1" fmla="*/ 204 h 231"/>
              <a:gd name="T2" fmla="*/ 124 w 133"/>
              <a:gd name="T3" fmla="*/ 204 h 231"/>
              <a:gd name="T4" fmla="*/ 124 w 133"/>
              <a:gd name="T5" fmla="*/ 230 h 231"/>
              <a:gd name="T6" fmla="*/ 97 w 133"/>
              <a:gd name="T7" fmla="*/ 230 h 231"/>
              <a:gd name="T8" fmla="*/ 0 w 133"/>
              <a:gd name="T9" fmla="*/ 133 h 231"/>
              <a:gd name="T10" fmla="*/ 0 w 133"/>
              <a:gd name="T11" fmla="*/ 107 h 231"/>
              <a:gd name="T12" fmla="*/ 97 w 133"/>
              <a:gd name="T13" fmla="*/ 9 h 231"/>
              <a:gd name="T14" fmla="*/ 124 w 133"/>
              <a:gd name="T15" fmla="*/ 9 h 231"/>
              <a:gd name="T16" fmla="*/ 124 w 133"/>
              <a:gd name="T17" fmla="*/ 35 h 231"/>
              <a:gd name="T18" fmla="*/ 44 w 133"/>
              <a:gd name="T19" fmla="*/ 115 h 231"/>
              <a:gd name="T20" fmla="*/ 124 w 133"/>
              <a:gd name="T21" fmla="*/ 204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3" h="231">
                <a:moveTo>
                  <a:pt x="124" y="204"/>
                </a:moveTo>
                <a:lnTo>
                  <a:pt x="124" y="204"/>
                </a:lnTo>
                <a:cubicBezTo>
                  <a:pt x="132" y="213"/>
                  <a:pt x="132" y="221"/>
                  <a:pt x="124" y="230"/>
                </a:cubicBezTo>
                <a:cubicBezTo>
                  <a:pt x="115" y="230"/>
                  <a:pt x="106" y="230"/>
                  <a:pt x="97" y="230"/>
                </a:cubicBezTo>
                <a:cubicBezTo>
                  <a:pt x="0" y="133"/>
                  <a:pt x="0" y="133"/>
                  <a:pt x="0" y="133"/>
                </a:cubicBezTo>
                <a:cubicBezTo>
                  <a:pt x="0" y="124"/>
                  <a:pt x="0" y="115"/>
                  <a:pt x="0" y="107"/>
                </a:cubicBezTo>
                <a:cubicBezTo>
                  <a:pt x="97" y="9"/>
                  <a:pt x="97" y="9"/>
                  <a:pt x="97" y="9"/>
                </a:cubicBezTo>
                <a:cubicBezTo>
                  <a:pt x="106" y="0"/>
                  <a:pt x="115" y="0"/>
                  <a:pt x="124" y="9"/>
                </a:cubicBezTo>
                <a:cubicBezTo>
                  <a:pt x="132" y="17"/>
                  <a:pt x="132" y="26"/>
                  <a:pt x="124" y="35"/>
                </a:cubicBezTo>
                <a:cubicBezTo>
                  <a:pt x="44" y="115"/>
                  <a:pt x="44" y="115"/>
                  <a:pt x="44" y="115"/>
                </a:cubicBezTo>
                <a:lnTo>
                  <a:pt x="124" y="204"/>
                </a:lnTo>
              </a:path>
            </a:pathLst>
          </a:custGeom>
          <a:solidFill>
            <a:schemeClr val="bg1"/>
          </a:solidFill>
          <a:ln>
            <a:noFill/>
          </a:ln>
          <a:effectLst/>
        </p:spPr>
        <p:txBody>
          <a:bodyPr wrap="none" anchor="ctr"/>
          <a:lstStyle/>
          <a:p>
            <a:endParaRPr lang="en-US" dirty="0">
              <a:latin typeface="Calibri Light" panose="020F0302020204030204"/>
            </a:endParaRPr>
          </a:p>
        </p:txBody>
      </p:sp>
      <p:sp>
        <p:nvSpPr>
          <p:cNvPr id="22" name="Teardrop 21"/>
          <p:cNvSpPr/>
          <p:nvPr userDrawn="1"/>
        </p:nvSpPr>
        <p:spPr>
          <a:xfrm>
            <a:off x="23076810" y="811398"/>
            <a:ext cx="712976" cy="712954"/>
          </a:xfrm>
          <a:prstGeom prst="teardrop">
            <a:avLst/>
          </a:prstGeom>
          <a:solidFill>
            <a:schemeClr val="accent2"/>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latin typeface="Calibri Light" panose="020F0302020204030204"/>
            </a:endParaRPr>
          </a:p>
        </p:txBody>
      </p:sp>
      <p:sp>
        <p:nvSpPr>
          <p:cNvPr id="23" name="TextBox 22"/>
          <p:cNvSpPr txBox="1"/>
          <p:nvPr userDrawn="1"/>
        </p:nvSpPr>
        <p:spPr>
          <a:xfrm>
            <a:off x="23056468" y="819678"/>
            <a:ext cx="792450" cy="615517"/>
          </a:xfrm>
          <a:prstGeom prst="rect">
            <a:avLst/>
          </a:prstGeom>
          <a:noFill/>
        </p:spPr>
        <p:txBody>
          <a:bodyPr wrap="none" lIns="182843" tIns="91422" rIns="182843" bIns="91422" rtlCol="0">
            <a:spAutoFit/>
          </a:bodyPr>
          <a:lstStyle/>
          <a:p>
            <a:pPr algn="ctr"/>
            <a:fld id="{260E2A6B-A809-4840-BF14-8648BC0BDF87}" type="slidenum">
              <a:rPr lang="id-ID" sz="2800" b="1" smtClean="0">
                <a:solidFill>
                  <a:schemeClr val="bg1"/>
                </a:solidFill>
                <a:latin typeface="Calibri Light" panose="020F0302020204030204"/>
                <a:cs typeface="Calibri Light" panose="020F0302020204030204"/>
              </a:rPr>
            </a:fld>
            <a:endParaRPr lang="id-ID" sz="2800" dirty="0">
              <a:solidFill>
                <a:schemeClr val="bg1"/>
              </a:solidFill>
              <a:latin typeface="Calibri Light" panose="020F0302020204030204"/>
              <a:cs typeface="Calibri Light" panose="020F0302020204030204"/>
            </a:endParaRPr>
          </a:p>
        </p:txBody>
      </p:sp>
      <p:sp>
        <p:nvSpPr>
          <p:cNvPr id="25" name="TextBox 24"/>
          <p:cNvSpPr txBox="1"/>
          <p:nvPr userDrawn="1"/>
        </p:nvSpPr>
        <p:spPr>
          <a:xfrm>
            <a:off x="1625380" y="12834421"/>
            <a:ext cx="3655098" cy="461665"/>
          </a:xfrm>
          <a:prstGeom prst="rect">
            <a:avLst/>
          </a:prstGeom>
          <a:noFill/>
        </p:spPr>
        <p:txBody>
          <a:bodyPr wrap="square" rtlCol="0">
            <a:spAutoFit/>
          </a:bodyPr>
          <a:lstStyle/>
          <a:p>
            <a:r>
              <a:rPr lang="id-ID" sz="2400" b="1" dirty="0" smtClean="0">
                <a:solidFill>
                  <a:schemeClr val="tx1"/>
                </a:solidFill>
                <a:latin typeface="Lato Regular"/>
                <a:cs typeface="Lato Regular"/>
              </a:rPr>
              <a:t>Commerce</a:t>
            </a:r>
            <a:r>
              <a:rPr lang="id-ID" sz="2400" b="1" dirty="0" smtClean="0">
                <a:solidFill>
                  <a:schemeClr val="tx1"/>
                </a:solidFill>
                <a:latin typeface="+mj-lt"/>
              </a:rPr>
              <a:t> </a:t>
            </a:r>
            <a:r>
              <a:rPr lang="id-ID" sz="2400" b="0" dirty="0" smtClean="0">
                <a:solidFill>
                  <a:schemeClr val="tx1"/>
                </a:solidFill>
                <a:latin typeface="Calibri Light" panose="020F0302020204030204"/>
                <a:cs typeface="Calibri Light" panose="020F0302020204030204"/>
              </a:rPr>
              <a:t>Slides</a:t>
            </a:r>
            <a:endParaRPr lang="id-ID" sz="2400" b="0" dirty="0">
              <a:solidFill>
                <a:schemeClr val="tx1"/>
              </a:solidFill>
              <a:latin typeface="Calibri Light" panose="020F0302020204030204"/>
              <a:cs typeface="Calibri Light" panose="020F0302020204030204"/>
            </a:endParaRPr>
          </a:p>
        </p:txBody>
      </p:sp>
    </p:spTree>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Closing Slides">
    <p:bg>
      <p:bgPr>
        <a:solidFill>
          <a:srgbClr val="19232E"/>
        </a:solidFill>
        <a:effectLst/>
      </p:bgPr>
    </p:bg>
    <p:spTree>
      <p:nvGrpSpPr>
        <p:cNvPr id="1" name=""/>
        <p:cNvGrpSpPr/>
        <p:nvPr/>
      </p:nvGrpSpPr>
      <p:grpSpPr>
        <a:xfrm>
          <a:off x="0" y="0"/>
          <a:ext cx="0" cy="0"/>
          <a:chOff x="0" y="0"/>
          <a:chExt cx="0" cy="0"/>
        </a:xfrm>
      </p:grpSpPr>
      <p:sp>
        <p:nvSpPr>
          <p:cNvPr id="2" name="Freeform 30"/>
          <p:cNvSpPr>
            <a:spLocks noChangeArrowheads="1"/>
          </p:cNvSpPr>
          <p:nvPr userDrawn="1"/>
        </p:nvSpPr>
        <p:spPr bwMode="auto">
          <a:xfrm>
            <a:off x="21856474" y="12962667"/>
            <a:ext cx="350410" cy="357351"/>
          </a:xfrm>
          <a:custGeom>
            <a:avLst/>
            <a:gdLst>
              <a:gd name="T0" fmla="*/ 222 w 444"/>
              <a:gd name="T1" fmla="*/ 0 h 454"/>
              <a:gd name="T2" fmla="*/ 222 w 444"/>
              <a:gd name="T3" fmla="*/ 0 h 454"/>
              <a:gd name="T4" fmla="*/ 0 w 444"/>
              <a:gd name="T5" fmla="*/ 222 h 454"/>
              <a:gd name="T6" fmla="*/ 222 w 444"/>
              <a:gd name="T7" fmla="*/ 453 h 454"/>
              <a:gd name="T8" fmla="*/ 443 w 444"/>
              <a:gd name="T9" fmla="*/ 222 h 454"/>
              <a:gd name="T10" fmla="*/ 222 w 444"/>
              <a:gd name="T11" fmla="*/ 0 h 454"/>
            </a:gdLst>
            <a:ahLst/>
            <a:cxnLst>
              <a:cxn ang="0">
                <a:pos x="T0" y="T1"/>
              </a:cxn>
              <a:cxn ang="0">
                <a:pos x="T2" y="T3"/>
              </a:cxn>
              <a:cxn ang="0">
                <a:pos x="T4" y="T5"/>
              </a:cxn>
              <a:cxn ang="0">
                <a:pos x="T6" y="T7"/>
              </a:cxn>
              <a:cxn ang="0">
                <a:pos x="T8" y="T9"/>
              </a:cxn>
              <a:cxn ang="0">
                <a:pos x="T10" y="T11"/>
              </a:cxn>
            </a:cxnLst>
            <a:rect l="0" t="0" r="r" b="b"/>
            <a:pathLst>
              <a:path w="444" h="454">
                <a:moveTo>
                  <a:pt x="222" y="0"/>
                </a:moveTo>
                <a:lnTo>
                  <a:pt x="222" y="0"/>
                </a:lnTo>
                <a:cubicBezTo>
                  <a:pt x="35" y="0"/>
                  <a:pt x="0" y="45"/>
                  <a:pt x="0" y="222"/>
                </a:cubicBezTo>
                <a:cubicBezTo>
                  <a:pt x="0" y="408"/>
                  <a:pt x="35" y="453"/>
                  <a:pt x="222" y="453"/>
                </a:cubicBezTo>
                <a:cubicBezTo>
                  <a:pt x="407" y="453"/>
                  <a:pt x="443" y="408"/>
                  <a:pt x="443" y="222"/>
                </a:cubicBezTo>
                <a:cubicBezTo>
                  <a:pt x="443" y="45"/>
                  <a:pt x="407" y="0"/>
                  <a:pt x="222" y="0"/>
                </a:cubicBezTo>
              </a:path>
            </a:pathLst>
          </a:custGeom>
          <a:solidFill>
            <a:schemeClr val="accent2"/>
          </a:solidFill>
          <a:ln>
            <a:noFill/>
          </a:ln>
          <a:effectLst/>
        </p:spPr>
        <p:txBody>
          <a:bodyPr wrap="none" anchor="ctr"/>
          <a:lstStyle/>
          <a:p>
            <a:endParaRPr lang="en-US" dirty="0">
              <a:latin typeface="Calibri Light" panose="020F0302020204030204"/>
            </a:endParaRPr>
          </a:p>
        </p:txBody>
      </p:sp>
      <p:sp>
        <p:nvSpPr>
          <p:cNvPr id="3" name="Freeform 38"/>
          <p:cNvSpPr>
            <a:spLocks noChangeArrowheads="1"/>
          </p:cNvSpPr>
          <p:nvPr userDrawn="1"/>
        </p:nvSpPr>
        <p:spPr bwMode="auto">
          <a:xfrm>
            <a:off x="21957416" y="13038867"/>
            <a:ext cx="125063" cy="216775"/>
          </a:xfrm>
          <a:custGeom>
            <a:avLst/>
            <a:gdLst>
              <a:gd name="T0" fmla="*/ 124 w 133"/>
              <a:gd name="T1" fmla="*/ 204 h 231"/>
              <a:gd name="T2" fmla="*/ 124 w 133"/>
              <a:gd name="T3" fmla="*/ 204 h 231"/>
              <a:gd name="T4" fmla="*/ 124 w 133"/>
              <a:gd name="T5" fmla="*/ 230 h 231"/>
              <a:gd name="T6" fmla="*/ 97 w 133"/>
              <a:gd name="T7" fmla="*/ 230 h 231"/>
              <a:gd name="T8" fmla="*/ 0 w 133"/>
              <a:gd name="T9" fmla="*/ 133 h 231"/>
              <a:gd name="T10" fmla="*/ 0 w 133"/>
              <a:gd name="T11" fmla="*/ 107 h 231"/>
              <a:gd name="T12" fmla="*/ 97 w 133"/>
              <a:gd name="T13" fmla="*/ 9 h 231"/>
              <a:gd name="T14" fmla="*/ 124 w 133"/>
              <a:gd name="T15" fmla="*/ 9 h 231"/>
              <a:gd name="T16" fmla="*/ 124 w 133"/>
              <a:gd name="T17" fmla="*/ 35 h 231"/>
              <a:gd name="T18" fmla="*/ 44 w 133"/>
              <a:gd name="T19" fmla="*/ 115 h 231"/>
              <a:gd name="T20" fmla="*/ 124 w 133"/>
              <a:gd name="T21" fmla="*/ 204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3" h="231">
                <a:moveTo>
                  <a:pt x="124" y="204"/>
                </a:moveTo>
                <a:lnTo>
                  <a:pt x="124" y="204"/>
                </a:lnTo>
                <a:cubicBezTo>
                  <a:pt x="132" y="213"/>
                  <a:pt x="132" y="221"/>
                  <a:pt x="124" y="230"/>
                </a:cubicBezTo>
                <a:cubicBezTo>
                  <a:pt x="115" y="230"/>
                  <a:pt x="106" y="230"/>
                  <a:pt x="97" y="230"/>
                </a:cubicBezTo>
                <a:cubicBezTo>
                  <a:pt x="0" y="133"/>
                  <a:pt x="0" y="133"/>
                  <a:pt x="0" y="133"/>
                </a:cubicBezTo>
                <a:cubicBezTo>
                  <a:pt x="0" y="124"/>
                  <a:pt x="0" y="115"/>
                  <a:pt x="0" y="107"/>
                </a:cubicBezTo>
                <a:cubicBezTo>
                  <a:pt x="97" y="9"/>
                  <a:pt x="97" y="9"/>
                  <a:pt x="97" y="9"/>
                </a:cubicBezTo>
                <a:cubicBezTo>
                  <a:pt x="106" y="0"/>
                  <a:pt x="115" y="0"/>
                  <a:pt x="124" y="9"/>
                </a:cubicBezTo>
                <a:cubicBezTo>
                  <a:pt x="132" y="17"/>
                  <a:pt x="132" y="26"/>
                  <a:pt x="124" y="35"/>
                </a:cubicBezTo>
                <a:cubicBezTo>
                  <a:pt x="44" y="115"/>
                  <a:pt x="44" y="115"/>
                  <a:pt x="44" y="115"/>
                </a:cubicBezTo>
                <a:lnTo>
                  <a:pt x="124" y="204"/>
                </a:lnTo>
              </a:path>
            </a:pathLst>
          </a:custGeom>
          <a:solidFill>
            <a:schemeClr val="bg1"/>
          </a:solidFill>
          <a:ln>
            <a:noFill/>
          </a:ln>
          <a:effectLst/>
        </p:spPr>
        <p:txBody>
          <a:bodyPr wrap="none" anchor="ctr"/>
          <a:lstStyle/>
          <a:p>
            <a:endParaRPr lang="en-US" dirty="0">
              <a:latin typeface="Calibri Light" panose="020F0302020204030204"/>
            </a:endParaRPr>
          </a:p>
        </p:txBody>
      </p:sp>
      <p:sp>
        <p:nvSpPr>
          <p:cNvPr id="4" name="Freeform 30"/>
          <p:cNvSpPr>
            <a:spLocks noChangeArrowheads="1"/>
          </p:cNvSpPr>
          <p:nvPr userDrawn="1"/>
        </p:nvSpPr>
        <p:spPr bwMode="auto">
          <a:xfrm>
            <a:off x="22272519" y="12962229"/>
            <a:ext cx="350410" cy="357351"/>
          </a:xfrm>
          <a:custGeom>
            <a:avLst/>
            <a:gdLst>
              <a:gd name="T0" fmla="*/ 222 w 444"/>
              <a:gd name="T1" fmla="*/ 0 h 454"/>
              <a:gd name="T2" fmla="*/ 222 w 444"/>
              <a:gd name="T3" fmla="*/ 0 h 454"/>
              <a:gd name="T4" fmla="*/ 0 w 444"/>
              <a:gd name="T5" fmla="*/ 222 h 454"/>
              <a:gd name="T6" fmla="*/ 222 w 444"/>
              <a:gd name="T7" fmla="*/ 453 h 454"/>
              <a:gd name="T8" fmla="*/ 443 w 444"/>
              <a:gd name="T9" fmla="*/ 222 h 454"/>
              <a:gd name="T10" fmla="*/ 222 w 444"/>
              <a:gd name="T11" fmla="*/ 0 h 454"/>
            </a:gdLst>
            <a:ahLst/>
            <a:cxnLst>
              <a:cxn ang="0">
                <a:pos x="T0" y="T1"/>
              </a:cxn>
              <a:cxn ang="0">
                <a:pos x="T2" y="T3"/>
              </a:cxn>
              <a:cxn ang="0">
                <a:pos x="T4" y="T5"/>
              </a:cxn>
              <a:cxn ang="0">
                <a:pos x="T6" y="T7"/>
              </a:cxn>
              <a:cxn ang="0">
                <a:pos x="T8" y="T9"/>
              </a:cxn>
              <a:cxn ang="0">
                <a:pos x="T10" y="T11"/>
              </a:cxn>
            </a:cxnLst>
            <a:rect l="0" t="0" r="r" b="b"/>
            <a:pathLst>
              <a:path w="444" h="454">
                <a:moveTo>
                  <a:pt x="222" y="0"/>
                </a:moveTo>
                <a:lnTo>
                  <a:pt x="222" y="0"/>
                </a:lnTo>
                <a:cubicBezTo>
                  <a:pt x="35" y="0"/>
                  <a:pt x="0" y="45"/>
                  <a:pt x="0" y="222"/>
                </a:cubicBezTo>
                <a:cubicBezTo>
                  <a:pt x="0" y="408"/>
                  <a:pt x="35" y="453"/>
                  <a:pt x="222" y="453"/>
                </a:cubicBezTo>
                <a:cubicBezTo>
                  <a:pt x="407" y="453"/>
                  <a:pt x="443" y="408"/>
                  <a:pt x="443" y="222"/>
                </a:cubicBezTo>
                <a:cubicBezTo>
                  <a:pt x="443" y="45"/>
                  <a:pt x="407" y="0"/>
                  <a:pt x="222" y="0"/>
                </a:cubicBezTo>
              </a:path>
            </a:pathLst>
          </a:custGeom>
          <a:solidFill>
            <a:schemeClr val="accent2"/>
          </a:solidFill>
          <a:ln>
            <a:noFill/>
          </a:ln>
          <a:effectLst/>
        </p:spPr>
        <p:txBody>
          <a:bodyPr wrap="none" anchor="ctr"/>
          <a:lstStyle/>
          <a:p>
            <a:endParaRPr lang="en-US" dirty="0">
              <a:latin typeface="Calibri Light" panose="020F0302020204030204"/>
            </a:endParaRPr>
          </a:p>
        </p:txBody>
      </p:sp>
      <p:sp>
        <p:nvSpPr>
          <p:cNvPr id="5" name="Freeform 38"/>
          <p:cNvSpPr>
            <a:spLocks noChangeArrowheads="1"/>
          </p:cNvSpPr>
          <p:nvPr userDrawn="1"/>
        </p:nvSpPr>
        <p:spPr bwMode="auto">
          <a:xfrm flipH="1">
            <a:off x="22365174" y="13038429"/>
            <a:ext cx="124405" cy="216775"/>
          </a:xfrm>
          <a:custGeom>
            <a:avLst/>
            <a:gdLst>
              <a:gd name="T0" fmla="*/ 124 w 133"/>
              <a:gd name="T1" fmla="*/ 204 h 231"/>
              <a:gd name="T2" fmla="*/ 124 w 133"/>
              <a:gd name="T3" fmla="*/ 204 h 231"/>
              <a:gd name="T4" fmla="*/ 124 w 133"/>
              <a:gd name="T5" fmla="*/ 230 h 231"/>
              <a:gd name="T6" fmla="*/ 97 w 133"/>
              <a:gd name="T7" fmla="*/ 230 h 231"/>
              <a:gd name="T8" fmla="*/ 0 w 133"/>
              <a:gd name="T9" fmla="*/ 133 h 231"/>
              <a:gd name="T10" fmla="*/ 0 w 133"/>
              <a:gd name="T11" fmla="*/ 107 h 231"/>
              <a:gd name="T12" fmla="*/ 97 w 133"/>
              <a:gd name="T13" fmla="*/ 9 h 231"/>
              <a:gd name="T14" fmla="*/ 124 w 133"/>
              <a:gd name="T15" fmla="*/ 9 h 231"/>
              <a:gd name="T16" fmla="*/ 124 w 133"/>
              <a:gd name="T17" fmla="*/ 35 h 231"/>
              <a:gd name="T18" fmla="*/ 44 w 133"/>
              <a:gd name="T19" fmla="*/ 115 h 231"/>
              <a:gd name="T20" fmla="*/ 124 w 133"/>
              <a:gd name="T21" fmla="*/ 204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3" h="231">
                <a:moveTo>
                  <a:pt x="124" y="204"/>
                </a:moveTo>
                <a:lnTo>
                  <a:pt x="124" y="204"/>
                </a:lnTo>
                <a:cubicBezTo>
                  <a:pt x="132" y="213"/>
                  <a:pt x="132" y="221"/>
                  <a:pt x="124" y="230"/>
                </a:cubicBezTo>
                <a:cubicBezTo>
                  <a:pt x="115" y="230"/>
                  <a:pt x="106" y="230"/>
                  <a:pt x="97" y="230"/>
                </a:cubicBezTo>
                <a:cubicBezTo>
                  <a:pt x="0" y="133"/>
                  <a:pt x="0" y="133"/>
                  <a:pt x="0" y="133"/>
                </a:cubicBezTo>
                <a:cubicBezTo>
                  <a:pt x="0" y="124"/>
                  <a:pt x="0" y="115"/>
                  <a:pt x="0" y="107"/>
                </a:cubicBezTo>
                <a:cubicBezTo>
                  <a:pt x="97" y="9"/>
                  <a:pt x="97" y="9"/>
                  <a:pt x="97" y="9"/>
                </a:cubicBezTo>
                <a:cubicBezTo>
                  <a:pt x="106" y="0"/>
                  <a:pt x="115" y="0"/>
                  <a:pt x="124" y="9"/>
                </a:cubicBezTo>
                <a:cubicBezTo>
                  <a:pt x="132" y="17"/>
                  <a:pt x="132" y="26"/>
                  <a:pt x="124" y="35"/>
                </a:cubicBezTo>
                <a:cubicBezTo>
                  <a:pt x="44" y="115"/>
                  <a:pt x="44" y="115"/>
                  <a:pt x="44" y="115"/>
                </a:cubicBezTo>
                <a:lnTo>
                  <a:pt x="124" y="204"/>
                </a:lnTo>
              </a:path>
            </a:pathLst>
          </a:custGeom>
          <a:solidFill>
            <a:schemeClr val="bg1"/>
          </a:solidFill>
          <a:ln>
            <a:noFill/>
          </a:ln>
          <a:effectLst/>
        </p:spPr>
        <p:txBody>
          <a:bodyPr wrap="none" anchor="ctr"/>
          <a:lstStyle/>
          <a:p>
            <a:endParaRPr lang="en-US" dirty="0">
              <a:latin typeface="Calibri Light" panose="020F0302020204030204"/>
            </a:endParaRPr>
          </a:p>
        </p:txBody>
      </p:sp>
      <p:sp>
        <p:nvSpPr>
          <p:cNvPr id="6" name="Teardrop 5"/>
          <p:cNvSpPr/>
          <p:nvPr userDrawn="1"/>
        </p:nvSpPr>
        <p:spPr>
          <a:xfrm>
            <a:off x="23076810" y="811398"/>
            <a:ext cx="712976" cy="712954"/>
          </a:xfrm>
          <a:prstGeom prst="teardrop">
            <a:avLst/>
          </a:prstGeom>
          <a:solidFill>
            <a:schemeClr val="accent2"/>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latin typeface="Calibri Light" panose="020F0302020204030204"/>
            </a:endParaRPr>
          </a:p>
        </p:txBody>
      </p:sp>
      <p:sp>
        <p:nvSpPr>
          <p:cNvPr id="7" name="TextBox 6"/>
          <p:cNvSpPr txBox="1"/>
          <p:nvPr userDrawn="1"/>
        </p:nvSpPr>
        <p:spPr>
          <a:xfrm>
            <a:off x="23056468" y="819678"/>
            <a:ext cx="792450" cy="615517"/>
          </a:xfrm>
          <a:prstGeom prst="rect">
            <a:avLst/>
          </a:prstGeom>
          <a:noFill/>
        </p:spPr>
        <p:txBody>
          <a:bodyPr wrap="none" lIns="182843" tIns="91422" rIns="182843" bIns="91422" rtlCol="0">
            <a:spAutoFit/>
          </a:bodyPr>
          <a:lstStyle/>
          <a:p>
            <a:pPr algn="ctr"/>
            <a:fld id="{260E2A6B-A809-4840-BF14-8648BC0BDF87}" type="slidenum">
              <a:rPr lang="id-ID" sz="2800" b="1" smtClean="0">
                <a:solidFill>
                  <a:schemeClr val="bg1"/>
                </a:solidFill>
                <a:latin typeface="Calibri Light" panose="020F0302020204030204"/>
                <a:cs typeface="Calibri Light" panose="020F0302020204030204"/>
              </a:rPr>
            </a:fld>
            <a:endParaRPr lang="id-ID" sz="2800" dirty="0">
              <a:solidFill>
                <a:schemeClr val="bg1"/>
              </a:solidFill>
              <a:latin typeface="Calibri Light" panose="020F0302020204030204"/>
              <a:cs typeface="Calibri Light" panose="020F0302020204030204"/>
            </a:endParaRPr>
          </a:p>
        </p:txBody>
      </p:sp>
      <p:sp>
        <p:nvSpPr>
          <p:cNvPr id="8" name="TextBox 7"/>
          <p:cNvSpPr txBox="1"/>
          <p:nvPr userDrawn="1"/>
        </p:nvSpPr>
        <p:spPr>
          <a:xfrm>
            <a:off x="1625380" y="12834421"/>
            <a:ext cx="3655098" cy="461665"/>
          </a:xfrm>
          <a:prstGeom prst="rect">
            <a:avLst/>
          </a:prstGeom>
          <a:noFill/>
        </p:spPr>
        <p:txBody>
          <a:bodyPr wrap="square" rtlCol="0">
            <a:spAutoFit/>
          </a:bodyPr>
          <a:lstStyle/>
          <a:p>
            <a:r>
              <a:rPr lang="id-ID" sz="2400" b="1" dirty="0" smtClean="0">
                <a:solidFill>
                  <a:schemeClr val="bg1"/>
                </a:solidFill>
                <a:latin typeface="Lato Regular"/>
                <a:cs typeface="Lato Regular"/>
              </a:rPr>
              <a:t>Izabal</a:t>
            </a:r>
            <a:r>
              <a:rPr lang="id-ID" sz="2400" b="1" dirty="0" smtClean="0">
                <a:solidFill>
                  <a:schemeClr val="bg1"/>
                </a:solidFill>
                <a:latin typeface="+mj-lt"/>
              </a:rPr>
              <a:t> </a:t>
            </a:r>
            <a:r>
              <a:rPr lang="id-ID" sz="2400" b="0" dirty="0" smtClean="0">
                <a:solidFill>
                  <a:schemeClr val="bg1"/>
                </a:solidFill>
                <a:latin typeface="Calibri Light" panose="020F0302020204030204"/>
                <a:cs typeface="Calibri Light" panose="020F0302020204030204"/>
              </a:rPr>
              <a:t>Slides</a:t>
            </a:r>
            <a:endParaRPr lang="id-ID" sz="2400" b="0" dirty="0">
              <a:solidFill>
                <a:schemeClr val="bg1"/>
              </a:solidFill>
              <a:latin typeface="Calibri Light" panose="020F0302020204030204"/>
              <a:cs typeface="Calibri Light" panose="020F0302020204030204"/>
            </a:endParaRPr>
          </a:p>
        </p:txBody>
      </p:sp>
    </p:spTree>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timing>
    <p:tnLst>
      <p:par>
        <p:cTn id="1" dur="indefinite" restart="never" nodeType="tmRoot"/>
      </p:par>
    </p:tnLst>
  </p:timing>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phone_vs_app">
    <p:spTree>
      <p:nvGrpSpPr>
        <p:cNvPr id="1" name=""/>
        <p:cNvGrpSpPr/>
        <p:nvPr/>
      </p:nvGrpSpPr>
      <p:grpSpPr>
        <a:xfrm>
          <a:off x="0" y="0"/>
          <a:ext cx="0" cy="0"/>
          <a:chOff x="0" y="0"/>
          <a:chExt cx="0" cy="0"/>
        </a:xfrm>
      </p:grpSpPr>
      <p:sp>
        <p:nvSpPr>
          <p:cNvPr id="8" name="Picture Placeholder 9"/>
          <p:cNvSpPr>
            <a:spLocks noGrp="1"/>
          </p:cNvSpPr>
          <p:nvPr>
            <p:ph type="pic" sz="quarter" idx="10"/>
          </p:nvPr>
        </p:nvSpPr>
        <p:spPr>
          <a:xfrm>
            <a:off x="7995777" y="4057984"/>
            <a:ext cx="2810265" cy="4965334"/>
          </a:xfrm>
        </p:spPr>
        <p:txBody>
          <a:bodyPr>
            <a:normAutofit/>
          </a:bodyPr>
          <a:lstStyle>
            <a:lvl1pPr marL="0" indent="0">
              <a:buNone/>
              <a:defRPr sz="2800">
                <a:solidFill>
                  <a:schemeClr val="tx1">
                    <a:lumMod val="50000"/>
                    <a:lumOff val="50000"/>
                  </a:schemeClr>
                </a:solidFill>
              </a:defRPr>
            </a:lvl1pPr>
          </a:lstStyle>
          <a:p>
            <a:endParaRPr lang="en-US" dirty="0"/>
          </a:p>
        </p:txBody>
      </p:sp>
      <p:sp>
        <p:nvSpPr>
          <p:cNvPr id="9" name="Picture Placeholder 9"/>
          <p:cNvSpPr>
            <a:spLocks noGrp="1"/>
          </p:cNvSpPr>
          <p:nvPr>
            <p:ph type="pic" sz="quarter" idx="11"/>
          </p:nvPr>
        </p:nvSpPr>
        <p:spPr>
          <a:xfrm>
            <a:off x="13632752" y="4102544"/>
            <a:ext cx="2810265" cy="4965334"/>
          </a:xfrm>
        </p:spPr>
        <p:txBody>
          <a:bodyPr>
            <a:normAutofit/>
          </a:bodyPr>
          <a:lstStyle>
            <a:lvl1pPr marL="0" indent="0">
              <a:buNone/>
              <a:defRPr sz="2800">
                <a:solidFill>
                  <a:schemeClr val="tx1">
                    <a:lumMod val="50000"/>
                    <a:lumOff val="50000"/>
                  </a:schemeClr>
                </a:solidFill>
              </a:defRPr>
            </a:lvl1pPr>
          </a:lstStyle>
          <a:p>
            <a:endParaRPr lang="en-US" dirty="0"/>
          </a:p>
        </p:txBody>
      </p:sp>
      <p:sp>
        <p:nvSpPr>
          <p:cNvPr id="11" name="Freeform 30"/>
          <p:cNvSpPr>
            <a:spLocks noChangeArrowheads="1"/>
          </p:cNvSpPr>
          <p:nvPr userDrawn="1"/>
        </p:nvSpPr>
        <p:spPr bwMode="auto">
          <a:xfrm>
            <a:off x="21856474" y="12962667"/>
            <a:ext cx="350410" cy="357351"/>
          </a:xfrm>
          <a:custGeom>
            <a:avLst/>
            <a:gdLst>
              <a:gd name="T0" fmla="*/ 222 w 444"/>
              <a:gd name="T1" fmla="*/ 0 h 454"/>
              <a:gd name="T2" fmla="*/ 222 w 444"/>
              <a:gd name="T3" fmla="*/ 0 h 454"/>
              <a:gd name="T4" fmla="*/ 0 w 444"/>
              <a:gd name="T5" fmla="*/ 222 h 454"/>
              <a:gd name="T6" fmla="*/ 222 w 444"/>
              <a:gd name="T7" fmla="*/ 453 h 454"/>
              <a:gd name="T8" fmla="*/ 443 w 444"/>
              <a:gd name="T9" fmla="*/ 222 h 454"/>
              <a:gd name="T10" fmla="*/ 222 w 444"/>
              <a:gd name="T11" fmla="*/ 0 h 454"/>
            </a:gdLst>
            <a:ahLst/>
            <a:cxnLst>
              <a:cxn ang="0">
                <a:pos x="T0" y="T1"/>
              </a:cxn>
              <a:cxn ang="0">
                <a:pos x="T2" y="T3"/>
              </a:cxn>
              <a:cxn ang="0">
                <a:pos x="T4" y="T5"/>
              </a:cxn>
              <a:cxn ang="0">
                <a:pos x="T6" y="T7"/>
              </a:cxn>
              <a:cxn ang="0">
                <a:pos x="T8" y="T9"/>
              </a:cxn>
              <a:cxn ang="0">
                <a:pos x="T10" y="T11"/>
              </a:cxn>
            </a:cxnLst>
            <a:rect l="0" t="0" r="r" b="b"/>
            <a:pathLst>
              <a:path w="444" h="454">
                <a:moveTo>
                  <a:pt x="222" y="0"/>
                </a:moveTo>
                <a:lnTo>
                  <a:pt x="222" y="0"/>
                </a:lnTo>
                <a:cubicBezTo>
                  <a:pt x="35" y="0"/>
                  <a:pt x="0" y="45"/>
                  <a:pt x="0" y="222"/>
                </a:cubicBezTo>
                <a:cubicBezTo>
                  <a:pt x="0" y="408"/>
                  <a:pt x="35" y="453"/>
                  <a:pt x="222" y="453"/>
                </a:cubicBezTo>
                <a:cubicBezTo>
                  <a:pt x="407" y="453"/>
                  <a:pt x="443" y="408"/>
                  <a:pt x="443" y="222"/>
                </a:cubicBezTo>
                <a:cubicBezTo>
                  <a:pt x="443" y="45"/>
                  <a:pt x="407" y="0"/>
                  <a:pt x="222" y="0"/>
                </a:cubicBezTo>
              </a:path>
            </a:pathLst>
          </a:custGeom>
          <a:solidFill>
            <a:schemeClr val="accent2"/>
          </a:solidFill>
          <a:ln>
            <a:noFill/>
          </a:ln>
          <a:effectLst/>
        </p:spPr>
        <p:txBody>
          <a:bodyPr wrap="none" anchor="ctr"/>
          <a:lstStyle/>
          <a:p>
            <a:endParaRPr lang="en-US" dirty="0">
              <a:latin typeface="Calibri Light" panose="020F0302020204030204"/>
            </a:endParaRPr>
          </a:p>
        </p:txBody>
      </p:sp>
      <p:sp>
        <p:nvSpPr>
          <p:cNvPr id="12" name="Freeform 38"/>
          <p:cNvSpPr>
            <a:spLocks noChangeArrowheads="1"/>
          </p:cNvSpPr>
          <p:nvPr userDrawn="1"/>
        </p:nvSpPr>
        <p:spPr bwMode="auto">
          <a:xfrm>
            <a:off x="21957416" y="13038867"/>
            <a:ext cx="125063" cy="216775"/>
          </a:xfrm>
          <a:custGeom>
            <a:avLst/>
            <a:gdLst>
              <a:gd name="T0" fmla="*/ 124 w 133"/>
              <a:gd name="T1" fmla="*/ 204 h 231"/>
              <a:gd name="T2" fmla="*/ 124 w 133"/>
              <a:gd name="T3" fmla="*/ 204 h 231"/>
              <a:gd name="T4" fmla="*/ 124 w 133"/>
              <a:gd name="T5" fmla="*/ 230 h 231"/>
              <a:gd name="T6" fmla="*/ 97 w 133"/>
              <a:gd name="T7" fmla="*/ 230 h 231"/>
              <a:gd name="T8" fmla="*/ 0 w 133"/>
              <a:gd name="T9" fmla="*/ 133 h 231"/>
              <a:gd name="T10" fmla="*/ 0 w 133"/>
              <a:gd name="T11" fmla="*/ 107 h 231"/>
              <a:gd name="T12" fmla="*/ 97 w 133"/>
              <a:gd name="T13" fmla="*/ 9 h 231"/>
              <a:gd name="T14" fmla="*/ 124 w 133"/>
              <a:gd name="T15" fmla="*/ 9 h 231"/>
              <a:gd name="T16" fmla="*/ 124 w 133"/>
              <a:gd name="T17" fmla="*/ 35 h 231"/>
              <a:gd name="T18" fmla="*/ 44 w 133"/>
              <a:gd name="T19" fmla="*/ 115 h 231"/>
              <a:gd name="T20" fmla="*/ 124 w 133"/>
              <a:gd name="T21" fmla="*/ 204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3" h="231">
                <a:moveTo>
                  <a:pt x="124" y="204"/>
                </a:moveTo>
                <a:lnTo>
                  <a:pt x="124" y="204"/>
                </a:lnTo>
                <a:cubicBezTo>
                  <a:pt x="132" y="213"/>
                  <a:pt x="132" y="221"/>
                  <a:pt x="124" y="230"/>
                </a:cubicBezTo>
                <a:cubicBezTo>
                  <a:pt x="115" y="230"/>
                  <a:pt x="106" y="230"/>
                  <a:pt x="97" y="230"/>
                </a:cubicBezTo>
                <a:cubicBezTo>
                  <a:pt x="0" y="133"/>
                  <a:pt x="0" y="133"/>
                  <a:pt x="0" y="133"/>
                </a:cubicBezTo>
                <a:cubicBezTo>
                  <a:pt x="0" y="124"/>
                  <a:pt x="0" y="115"/>
                  <a:pt x="0" y="107"/>
                </a:cubicBezTo>
                <a:cubicBezTo>
                  <a:pt x="97" y="9"/>
                  <a:pt x="97" y="9"/>
                  <a:pt x="97" y="9"/>
                </a:cubicBezTo>
                <a:cubicBezTo>
                  <a:pt x="106" y="0"/>
                  <a:pt x="115" y="0"/>
                  <a:pt x="124" y="9"/>
                </a:cubicBezTo>
                <a:cubicBezTo>
                  <a:pt x="132" y="17"/>
                  <a:pt x="132" y="26"/>
                  <a:pt x="124" y="35"/>
                </a:cubicBezTo>
                <a:cubicBezTo>
                  <a:pt x="44" y="115"/>
                  <a:pt x="44" y="115"/>
                  <a:pt x="44" y="115"/>
                </a:cubicBezTo>
                <a:lnTo>
                  <a:pt x="124" y="204"/>
                </a:lnTo>
              </a:path>
            </a:pathLst>
          </a:custGeom>
          <a:solidFill>
            <a:schemeClr val="bg1"/>
          </a:solidFill>
          <a:ln>
            <a:noFill/>
          </a:ln>
          <a:effectLst/>
        </p:spPr>
        <p:txBody>
          <a:bodyPr wrap="none" anchor="ctr"/>
          <a:lstStyle/>
          <a:p>
            <a:endParaRPr lang="en-US" dirty="0">
              <a:latin typeface="Calibri Light" panose="020F0302020204030204"/>
            </a:endParaRPr>
          </a:p>
        </p:txBody>
      </p:sp>
      <p:sp>
        <p:nvSpPr>
          <p:cNvPr id="14" name="Freeform 30"/>
          <p:cNvSpPr>
            <a:spLocks noChangeArrowheads="1"/>
          </p:cNvSpPr>
          <p:nvPr userDrawn="1"/>
        </p:nvSpPr>
        <p:spPr bwMode="auto">
          <a:xfrm>
            <a:off x="22272519" y="12962229"/>
            <a:ext cx="350410" cy="357351"/>
          </a:xfrm>
          <a:custGeom>
            <a:avLst/>
            <a:gdLst>
              <a:gd name="T0" fmla="*/ 222 w 444"/>
              <a:gd name="T1" fmla="*/ 0 h 454"/>
              <a:gd name="T2" fmla="*/ 222 w 444"/>
              <a:gd name="T3" fmla="*/ 0 h 454"/>
              <a:gd name="T4" fmla="*/ 0 w 444"/>
              <a:gd name="T5" fmla="*/ 222 h 454"/>
              <a:gd name="T6" fmla="*/ 222 w 444"/>
              <a:gd name="T7" fmla="*/ 453 h 454"/>
              <a:gd name="T8" fmla="*/ 443 w 444"/>
              <a:gd name="T9" fmla="*/ 222 h 454"/>
              <a:gd name="T10" fmla="*/ 222 w 444"/>
              <a:gd name="T11" fmla="*/ 0 h 454"/>
            </a:gdLst>
            <a:ahLst/>
            <a:cxnLst>
              <a:cxn ang="0">
                <a:pos x="T0" y="T1"/>
              </a:cxn>
              <a:cxn ang="0">
                <a:pos x="T2" y="T3"/>
              </a:cxn>
              <a:cxn ang="0">
                <a:pos x="T4" y="T5"/>
              </a:cxn>
              <a:cxn ang="0">
                <a:pos x="T6" y="T7"/>
              </a:cxn>
              <a:cxn ang="0">
                <a:pos x="T8" y="T9"/>
              </a:cxn>
              <a:cxn ang="0">
                <a:pos x="T10" y="T11"/>
              </a:cxn>
            </a:cxnLst>
            <a:rect l="0" t="0" r="r" b="b"/>
            <a:pathLst>
              <a:path w="444" h="454">
                <a:moveTo>
                  <a:pt x="222" y="0"/>
                </a:moveTo>
                <a:lnTo>
                  <a:pt x="222" y="0"/>
                </a:lnTo>
                <a:cubicBezTo>
                  <a:pt x="35" y="0"/>
                  <a:pt x="0" y="45"/>
                  <a:pt x="0" y="222"/>
                </a:cubicBezTo>
                <a:cubicBezTo>
                  <a:pt x="0" y="408"/>
                  <a:pt x="35" y="453"/>
                  <a:pt x="222" y="453"/>
                </a:cubicBezTo>
                <a:cubicBezTo>
                  <a:pt x="407" y="453"/>
                  <a:pt x="443" y="408"/>
                  <a:pt x="443" y="222"/>
                </a:cubicBezTo>
                <a:cubicBezTo>
                  <a:pt x="443" y="45"/>
                  <a:pt x="407" y="0"/>
                  <a:pt x="222" y="0"/>
                </a:cubicBezTo>
              </a:path>
            </a:pathLst>
          </a:custGeom>
          <a:solidFill>
            <a:schemeClr val="accent2"/>
          </a:solidFill>
          <a:ln>
            <a:noFill/>
          </a:ln>
          <a:effectLst/>
        </p:spPr>
        <p:txBody>
          <a:bodyPr wrap="none" anchor="ctr"/>
          <a:lstStyle/>
          <a:p>
            <a:endParaRPr lang="en-US" dirty="0">
              <a:latin typeface="Calibri Light" panose="020F0302020204030204"/>
            </a:endParaRPr>
          </a:p>
        </p:txBody>
      </p:sp>
      <p:sp>
        <p:nvSpPr>
          <p:cNvPr id="15" name="Freeform 38"/>
          <p:cNvSpPr>
            <a:spLocks noChangeArrowheads="1"/>
          </p:cNvSpPr>
          <p:nvPr userDrawn="1"/>
        </p:nvSpPr>
        <p:spPr bwMode="auto">
          <a:xfrm flipH="1">
            <a:off x="22365174" y="13038429"/>
            <a:ext cx="124405" cy="216775"/>
          </a:xfrm>
          <a:custGeom>
            <a:avLst/>
            <a:gdLst>
              <a:gd name="T0" fmla="*/ 124 w 133"/>
              <a:gd name="T1" fmla="*/ 204 h 231"/>
              <a:gd name="T2" fmla="*/ 124 w 133"/>
              <a:gd name="T3" fmla="*/ 204 h 231"/>
              <a:gd name="T4" fmla="*/ 124 w 133"/>
              <a:gd name="T5" fmla="*/ 230 h 231"/>
              <a:gd name="T6" fmla="*/ 97 w 133"/>
              <a:gd name="T7" fmla="*/ 230 h 231"/>
              <a:gd name="T8" fmla="*/ 0 w 133"/>
              <a:gd name="T9" fmla="*/ 133 h 231"/>
              <a:gd name="T10" fmla="*/ 0 w 133"/>
              <a:gd name="T11" fmla="*/ 107 h 231"/>
              <a:gd name="T12" fmla="*/ 97 w 133"/>
              <a:gd name="T13" fmla="*/ 9 h 231"/>
              <a:gd name="T14" fmla="*/ 124 w 133"/>
              <a:gd name="T15" fmla="*/ 9 h 231"/>
              <a:gd name="T16" fmla="*/ 124 w 133"/>
              <a:gd name="T17" fmla="*/ 35 h 231"/>
              <a:gd name="T18" fmla="*/ 44 w 133"/>
              <a:gd name="T19" fmla="*/ 115 h 231"/>
              <a:gd name="T20" fmla="*/ 124 w 133"/>
              <a:gd name="T21" fmla="*/ 204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3" h="231">
                <a:moveTo>
                  <a:pt x="124" y="204"/>
                </a:moveTo>
                <a:lnTo>
                  <a:pt x="124" y="204"/>
                </a:lnTo>
                <a:cubicBezTo>
                  <a:pt x="132" y="213"/>
                  <a:pt x="132" y="221"/>
                  <a:pt x="124" y="230"/>
                </a:cubicBezTo>
                <a:cubicBezTo>
                  <a:pt x="115" y="230"/>
                  <a:pt x="106" y="230"/>
                  <a:pt x="97" y="230"/>
                </a:cubicBezTo>
                <a:cubicBezTo>
                  <a:pt x="0" y="133"/>
                  <a:pt x="0" y="133"/>
                  <a:pt x="0" y="133"/>
                </a:cubicBezTo>
                <a:cubicBezTo>
                  <a:pt x="0" y="124"/>
                  <a:pt x="0" y="115"/>
                  <a:pt x="0" y="107"/>
                </a:cubicBezTo>
                <a:cubicBezTo>
                  <a:pt x="97" y="9"/>
                  <a:pt x="97" y="9"/>
                  <a:pt x="97" y="9"/>
                </a:cubicBezTo>
                <a:cubicBezTo>
                  <a:pt x="106" y="0"/>
                  <a:pt x="115" y="0"/>
                  <a:pt x="124" y="9"/>
                </a:cubicBezTo>
                <a:cubicBezTo>
                  <a:pt x="132" y="17"/>
                  <a:pt x="132" y="26"/>
                  <a:pt x="124" y="35"/>
                </a:cubicBezTo>
                <a:cubicBezTo>
                  <a:pt x="44" y="115"/>
                  <a:pt x="44" y="115"/>
                  <a:pt x="44" y="115"/>
                </a:cubicBezTo>
                <a:lnTo>
                  <a:pt x="124" y="204"/>
                </a:lnTo>
              </a:path>
            </a:pathLst>
          </a:custGeom>
          <a:solidFill>
            <a:schemeClr val="bg1"/>
          </a:solidFill>
          <a:ln>
            <a:noFill/>
          </a:ln>
          <a:effectLst/>
        </p:spPr>
        <p:txBody>
          <a:bodyPr wrap="none" anchor="ctr"/>
          <a:lstStyle/>
          <a:p>
            <a:endParaRPr lang="en-US" dirty="0">
              <a:latin typeface="Calibri Light" panose="020F0302020204030204"/>
            </a:endParaRPr>
          </a:p>
        </p:txBody>
      </p:sp>
      <p:sp>
        <p:nvSpPr>
          <p:cNvPr id="16" name="Teardrop 15"/>
          <p:cNvSpPr/>
          <p:nvPr userDrawn="1"/>
        </p:nvSpPr>
        <p:spPr>
          <a:xfrm>
            <a:off x="23076810" y="811398"/>
            <a:ext cx="712976" cy="712954"/>
          </a:xfrm>
          <a:prstGeom prst="teardrop">
            <a:avLst/>
          </a:prstGeom>
          <a:solidFill>
            <a:schemeClr val="accent2"/>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latin typeface="Calibri Light" panose="020F0302020204030204"/>
            </a:endParaRPr>
          </a:p>
        </p:txBody>
      </p:sp>
      <p:sp>
        <p:nvSpPr>
          <p:cNvPr id="17" name="TextBox 16"/>
          <p:cNvSpPr txBox="1"/>
          <p:nvPr userDrawn="1"/>
        </p:nvSpPr>
        <p:spPr>
          <a:xfrm>
            <a:off x="23056468" y="819678"/>
            <a:ext cx="792450" cy="615517"/>
          </a:xfrm>
          <a:prstGeom prst="rect">
            <a:avLst/>
          </a:prstGeom>
          <a:noFill/>
        </p:spPr>
        <p:txBody>
          <a:bodyPr wrap="none" lIns="182843" tIns="91422" rIns="182843" bIns="91422" rtlCol="0">
            <a:spAutoFit/>
          </a:bodyPr>
          <a:lstStyle/>
          <a:p>
            <a:pPr algn="ctr"/>
            <a:fld id="{260E2A6B-A809-4840-BF14-8648BC0BDF87}" type="slidenum">
              <a:rPr lang="id-ID" sz="2800" b="1" smtClean="0">
                <a:solidFill>
                  <a:schemeClr val="bg1"/>
                </a:solidFill>
                <a:latin typeface="Calibri Light" panose="020F0302020204030204"/>
                <a:cs typeface="Calibri Light" panose="020F0302020204030204"/>
              </a:rPr>
            </a:fld>
            <a:endParaRPr lang="id-ID" sz="2800" dirty="0">
              <a:solidFill>
                <a:schemeClr val="bg1"/>
              </a:solidFill>
              <a:latin typeface="Calibri Light" panose="020F0302020204030204"/>
              <a:cs typeface="Calibri Light" panose="020F0302020204030204"/>
            </a:endParaRPr>
          </a:p>
        </p:txBody>
      </p:sp>
      <p:sp>
        <p:nvSpPr>
          <p:cNvPr id="13" name="TextBox 12"/>
          <p:cNvSpPr txBox="1"/>
          <p:nvPr userDrawn="1"/>
        </p:nvSpPr>
        <p:spPr>
          <a:xfrm>
            <a:off x="1625380" y="12834421"/>
            <a:ext cx="3655098" cy="461665"/>
          </a:xfrm>
          <a:prstGeom prst="rect">
            <a:avLst/>
          </a:prstGeom>
          <a:noFill/>
        </p:spPr>
        <p:txBody>
          <a:bodyPr wrap="square" rtlCol="0">
            <a:spAutoFit/>
          </a:bodyPr>
          <a:lstStyle/>
          <a:p>
            <a:r>
              <a:rPr lang="id-ID" sz="2400" b="1" dirty="0" smtClean="0">
                <a:solidFill>
                  <a:schemeClr val="tx1"/>
                </a:solidFill>
                <a:latin typeface="Lato Regular"/>
                <a:cs typeface="Lato Regular"/>
              </a:rPr>
              <a:t>Commerce</a:t>
            </a:r>
            <a:r>
              <a:rPr lang="id-ID" sz="2400" b="1" dirty="0" smtClean="0">
                <a:solidFill>
                  <a:schemeClr val="tx1"/>
                </a:solidFill>
                <a:latin typeface="+mj-lt"/>
              </a:rPr>
              <a:t> </a:t>
            </a:r>
            <a:r>
              <a:rPr lang="id-ID" sz="2400" b="0" dirty="0" smtClean="0">
                <a:solidFill>
                  <a:schemeClr val="tx1"/>
                </a:solidFill>
                <a:latin typeface="Calibri Light" panose="020F0302020204030204"/>
                <a:cs typeface="Calibri Light" panose="020F0302020204030204"/>
              </a:rPr>
              <a:t>Slides</a:t>
            </a:r>
            <a:endParaRPr lang="id-ID" sz="2400" b="0" dirty="0">
              <a:solidFill>
                <a:schemeClr val="tx1"/>
              </a:solidFill>
              <a:latin typeface="Calibri Light" panose="020F0302020204030204"/>
              <a:cs typeface="Calibri Light" panose="020F0302020204030204"/>
            </a:endParaRPr>
          </a:p>
        </p:txBody>
      </p:sp>
    </p:spTree>
  </p:cSld>
  <p:clrMapOvr>
    <a:masterClrMapping/>
  </p:clrMapOvr>
  <mc:AlternateContent xmlns:mc="http://schemas.openxmlformats.org/markup-compatibility/2006">
    <mc:Choice xmlns:p14="http://schemas.microsoft.com/office/powerpoint/2010/main" Requires="p14">
      <p:transition spd="slow" p14:dur="1500">
        <p14:reveal/>
      </p:transition>
    </mc:Choice>
    <mc:Fallback>
      <p:transition spd="slow">
        <p:fade/>
      </p:transition>
    </mc:Fallback>
  </mc:AlternateContent>
  <p:timing>
    <p:tnLst>
      <p:par>
        <p:cTn id="1" dur="indefinite" restart="never" nodeType="tmRoot"/>
      </p:par>
    </p:tnLst>
  </p:timing>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Devices_Tablet_H">
    <p:spTree>
      <p:nvGrpSpPr>
        <p:cNvPr id="1" name=""/>
        <p:cNvGrpSpPr/>
        <p:nvPr/>
      </p:nvGrpSpPr>
      <p:grpSpPr>
        <a:xfrm>
          <a:off x="0" y="0"/>
          <a:ext cx="0" cy="0"/>
          <a:chOff x="0" y="0"/>
          <a:chExt cx="0" cy="0"/>
        </a:xfrm>
      </p:grpSpPr>
      <p:sp>
        <p:nvSpPr>
          <p:cNvPr id="34" name="Picture Placeholder 2"/>
          <p:cNvSpPr>
            <a:spLocks noGrp="1" noChangeAspect="1"/>
          </p:cNvSpPr>
          <p:nvPr>
            <p:ph type="pic" sz="quarter" idx="11"/>
          </p:nvPr>
        </p:nvSpPr>
        <p:spPr>
          <a:xfrm>
            <a:off x="7956667" y="5627022"/>
            <a:ext cx="8357714" cy="6228342"/>
          </a:xfrm>
        </p:spPr>
        <p:txBody>
          <a:bodyPr>
            <a:normAutofit/>
          </a:bodyPr>
          <a:lstStyle>
            <a:lvl1pPr marL="0" indent="0">
              <a:buNone/>
              <a:defRPr sz="2000">
                <a:latin typeface="Calibri Light" panose="020F0302020204030204"/>
                <a:cs typeface="Calibri Light" panose="020F0302020204030204"/>
              </a:defRPr>
            </a:lvl1pPr>
          </a:lstStyle>
          <a:p>
            <a:endParaRPr lang="en-US" dirty="0"/>
          </a:p>
        </p:txBody>
      </p:sp>
      <p:sp>
        <p:nvSpPr>
          <p:cNvPr id="9" name="Freeform 30"/>
          <p:cNvSpPr>
            <a:spLocks noChangeArrowheads="1"/>
          </p:cNvSpPr>
          <p:nvPr userDrawn="1"/>
        </p:nvSpPr>
        <p:spPr bwMode="auto">
          <a:xfrm>
            <a:off x="21856474" y="12962667"/>
            <a:ext cx="350410" cy="357351"/>
          </a:xfrm>
          <a:custGeom>
            <a:avLst/>
            <a:gdLst>
              <a:gd name="T0" fmla="*/ 222 w 444"/>
              <a:gd name="T1" fmla="*/ 0 h 454"/>
              <a:gd name="T2" fmla="*/ 222 w 444"/>
              <a:gd name="T3" fmla="*/ 0 h 454"/>
              <a:gd name="T4" fmla="*/ 0 w 444"/>
              <a:gd name="T5" fmla="*/ 222 h 454"/>
              <a:gd name="T6" fmla="*/ 222 w 444"/>
              <a:gd name="T7" fmla="*/ 453 h 454"/>
              <a:gd name="T8" fmla="*/ 443 w 444"/>
              <a:gd name="T9" fmla="*/ 222 h 454"/>
              <a:gd name="T10" fmla="*/ 222 w 444"/>
              <a:gd name="T11" fmla="*/ 0 h 454"/>
            </a:gdLst>
            <a:ahLst/>
            <a:cxnLst>
              <a:cxn ang="0">
                <a:pos x="T0" y="T1"/>
              </a:cxn>
              <a:cxn ang="0">
                <a:pos x="T2" y="T3"/>
              </a:cxn>
              <a:cxn ang="0">
                <a:pos x="T4" y="T5"/>
              </a:cxn>
              <a:cxn ang="0">
                <a:pos x="T6" y="T7"/>
              </a:cxn>
              <a:cxn ang="0">
                <a:pos x="T8" y="T9"/>
              </a:cxn>
              <a:cxn ang="0">
                <a:pos x="T10" y="T11"/>
              </a:cxn>
            </a:cxnLst>
            <a:rect l="0" t="0" r="r" b="b"/>
            <a:pathLst>
              <a:path w="444" h="454">
                <a:moveTo>
                  <a:pt x="222" y="0"/>
                </a:moveTo>
                <a:lnTo>
                  <a:pt x="222" y="0"/>
                </a:lnTo>
                <a:cubicBezTo>
                  <a:pt x="35" y="0"/>
                  <a:pt x="0" y="45"/>
                  <a:pt x="0" y="222"/>
                </a:cubicBezTo>
                <a:cubicBezTo>
                  <a:pt x="0" y="408"/>
                  <a:pt x="35" y="453"/>
                  <a:pt x="222" y="453"/>
                </a:cubicBezTo>
                <a:cubicBezTo>
                  <a:pt x="407" y="453"/>
                  <a:pt x="443" y="408"/>
                  <a:pt x="443" y="222"/>
                </a:cubicBezTo>
                <a:cubicBezTo>
                  <a:pt x="443" y="45"/>
                  <a:pt x="407" y="0"/>
                  <a:pt x="222" y="0"/>
                </a:cubicBezTo>
              </a:path>
            </a:pathLst>
          </a:custGeom>
          <a:solidFill>
            <a:schemeClr val="accent2"/>
          </a:solidFill>
          <a:ln>
            <a:noFill/>
          </a:ln>
          <a:effectLst/>
        </p:spPr>
        <p:txBody>
          <a:bodyPr wrap="none" anchor="ctr"/>
          <a:lstStyle/>
          <a:p>
            <a:endParaRPr lang="en-US" dirty="0">
              <a:latin typeface="Calibri Light" panose="020F0302020204030204"/>
            </a:endParaRPr>
          </a:p>
        </p:txBody>
      </p:sp>
      <p:sp>
        <p:nvSpPr>
          <p:cNvPr id="10" name="Freeform 38"/>
          <p:cNvSpPr>
            <a:spLocks noChangeArrowheads="1"/>
          </p:cNvSpPr>
          <p:nvPr userDrawn="1"/>
        </p:nvSpPr>
        <p:spPr bwMode="auto">
          <a:xfrm>
            <a:off x="21957416" y="13038867"/>
            <a:ext cx="125063" cy="216775"/>
          </a:xfrm>
          <a:custGeom>
            <a:avLst/>
            <a:gdLst>
              <a:gd name="T0" fmla="*/ 124 w 133"/>
              <a:gd name="T1" fmla="*/ 204 h 231"/>
              <a:gd name="T2" fmla="*/ 124 w 133"/>
              <a:gd name="T3" fmla="*/ 204 h 231"/>
              <a:gd name="T4" fmla="*/ 124 w 133"/>
              <a:gd name="T5" fmla="*/ 230 h 231"/>
              <a:gd name="T6" fmla="*/ 97 w 133"/>
              <a:gd name="T7" fmla="*/ 230 h 231"/>
              <a:gd name="T8" fmla="*/ 0 w 133"/>
              <a:gd name="T9" fmla="*/ 133 h 231"/>
              <a:gd name="T10" fmla="*/ 0 w 133"/>
              <a:gd name="T11" fmla="*/ 107 h 231"/>
              <a:gd name="T12" fmla="*/ 97 w 133"/>
              <a:gd name="T13" fmla="*/ 9 h 231"/>
              <a:gd name="T14" fmla="*/ 124 w 133"/>
              <a:gd name="T15" fmla="*/ 9 h 231"/>
              <a:gd name="T16" fmla="*/ 124 w 133"/>
              <a:gd name="T17" fmla="*/ 35 h 231"/>
              <a:gd name="T18" fmla="*/ 44 w 133"/>
              <a:gd name="T19" fmla="*/ 115 h 231"/>
              <a:gd name="T20" fmla="*/ 124 w 133"/>
              <a:gd name="T21" fmla="*/ 204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3" h="231">
                <a:moveTo>
                  <a:pt x="124" y="204"/>
                </a:moveTo>
                <a:lnTo>
                  <a:pt x="124" y="204"/>
                </a:lnTo>
                <a:cubicBezTo>
                  <a:pt x="132" y="213"/>
                  <a:pt x="132" y="221"/>
                  <a:pt x="124" y="230"/>
                </a:cubicBezTo>
                <a:cubicBezTo>
                  <a:pt x="115" y="230"/>
                  <a:pt x="106" y="230"/>
                  <a:pt x="97" y="230"/>
                </a:cubicBezTo>
                <a:cubicBezTo>
                  <a:pt x="0" y="133"/>
                  <a:pt x="0" y="133"/>
                  <a:pt x="0" y="133"/>
                </a:cubicBezTo>
                <a:cubicBezTo>
                  <a:pt x="0" y="124"/>
                  <a:pt x="0" y="115"/>
                  <a:pt x="0" y="107"/>
                </a:cubicBezTo>
                <a:cubicBezTo>
                  <a:pt x="97" y="9"/>
                  <a:pt x="97" y="9"/>
                  <a:pt x="97" y="9"/>
                </a:cubicBezTo>
                <a:cubicBezTo>
                  <a:pt x="106" y="0"/>
                  <a:pt x="115" y="0"/>
                  <a:pt x="124" y="9"/>
                </a:cubicBezTo>
                <a:cubicBezTo>
                  <a:pt x="132" y="17"/>
                  <a:pt x="132" y="26"/>
                  <a:pt x="124" y="35"/>
                </a:cubicBezTo>
                <a:cubicBezTo>
                  <a:pt x="44" y="115"/>
                  <a:pt x="44" y="115"/>
                  <a:pt x="44" y="115"/>
                </a:cubicBezTo>
                <a:lnTo>
                  <a:pt x="124" y="204"/>
                </a:lnTo>
              </a:path>
            </a:pathLst>
          </a:custGeom>
          <a:solidFill>
            <a:schemeClr val="bg1"/>
          </a:solidFill>
          <a:ln>
            <a:noFill/>
          </a:ln>
          <a:effectLst/>
        </p:spPr>
        <p:txBody>
          <a:bodyPr wrap="none" anchor="ctr"/>
          <a:lstStyle/>
          <a:p>
            <a:endParaRPr lang="en-US" dirty="0">
              <a:latin typeface="Calibri Light" panose="020F0302020204030204"/>
            </a:endParaRPr>
          </a:p>
        </p:txBody>
      </p:sp>
      <p:sp>
        <p:nvSpPr>
          <p:cNvPr id="11" name="Freeform 30"/>
          <p:cNvSpPr>
            <a:spLocks noChangeArrowheads="1"/>
          </p:cNvSpPr>
          <p:nvPr userDrawn="1"/>
        </p:nvSpPr>
        <p:spPr bwMode="auto">
          <a:xfrm>
            <a:off x="22272519" y="12962229"/>
            <a:ext cx="350410" cy="357351"/>
          </a:xfrm>
          <a:custGeom>
            <a:avLst/>
            <a:gdLst>
              <a:gd name="T0" fmla="*/ 222 w 444"/>
              <a:gd name="T1" fmla="*/ 0 h 454"/>
              <a:gd name="T2" fmla="*/ 222 w 444"/>
              <a:gd name="T3" fmla="*/ 0 h 454"/>
              <a:gd name="T4" fmla="*/ 0 w 444"/>
              <a:gd name="T5" fmla="*/ 222 h 454"/>
              <a:gd name="T6" fmla="*/ 222 w 444"/>
              <a:gd name="T7" fmla="*/ 453 h 454"/>
              <a:gd name="T8" fmla="*/ 443 w 444"/>
              <a:gd name="T9" fmla="*/ 222 h 454"/>
              <a:gd name="T10" fmla="*/ 222 w 444"/>
              <a:gd name="T11" fmla="*/ 0 h 454"/>
            </a:gdLst>
            <a:ahLst/>
            <a:cxnLst>
              <a:cxn ang="0">
                <a:pos x="T0" y="T1"/>
              </a:cxn>
              <a:cxn ang="0">
                <a:pos x="T2" y="T3"/>
              </a:cxn>
              <a:cxn ang="0">
                <a:pos x="T4" y="T5"/>
              </a:cxn>
              <a:cxn ang="0">
                <a:pos x="T6" y="T7"/>
              </a:cxn>
              <a:cxn ang="0">
                <a:pos x="T8" y="T9"/>
              </a:cxn>
              <a:cxn ang="0">
                <a:pos x="T10" y="T11"/>
              </a:cxn>
            </a:cxnLst>
            <a:rect l="0" t="0" r="r" b="b"/>
            <a:pathLst>
              <a:path w="444" h="454">
                <a:moveTo>
                  <a:pt x="222" y="0"/>
                </a:moveTo>
                <a:lnTo>
                  <a:pt x="222" y="0"/>
                </a:lnTo>
                <a:cubicBezTo>
                  <a:pt x="35" y="0"/>
                  <a:pt x="0" y="45"/>
                  <a:pt x="0" y="222"/>
                </a:cubicBezTo>
                <a:cubicBezTo>
                  <a:pt x="0" y="408"/>
                  <a:pt x="35" y="453"/>
                  <a:pt x="222" y="453"/>
                </a:cubicBezTo>
                <a:cubicBezTo>
                  <a:pt x="407" y="453"/>
                  <a:pt x="443" y="408"/>
                  <a:pt x="443" y="222"/>
                </a:cubicBezTo>
                <a:cubicBezTo>
                  <a:pt x="443" y="45"/>
                  <a:pt x="407" y="0"/>
                  <a:pt x="222" y="0"/>
                </a:cubicBezTo>
              </a:path>
            </a:pathLst>
          </a:custGeom>
          <a:solidFill>
            <a:schemeClr val="accent2"/>
          </a:solidFill>
          <a:ln>
            <a:noFill/>
          </a:ln>
          <a:effectLst/>
        </p:spPr>
        <p:txBody>
          <a:bodyPr wrap="none" anchor="ctr"/>
          <a:lstStyle/>
          <a:p>
            <a:endParaRPr lang="en-US" dirty="0">
              <a:latin typeface="Calibri Light" panose="020F0302020204030204"/>
            </a:endParaRPr>
          </a:p>
        </p:txBody>
      </p:sp>
      <p:sp>
        <p:nvSpPr>
          <p:cNvPr id="12" name="Freeform 38"/>
          <p:cNvSpPr>
            <a:spLocks noChangeArrowheads="1"/>
          </p:cNvSpPr>
          <p:nvPr userDrawn="1"/>
        </p:nvSpPr>
        <p:spPr bwMode="auto">
          <a:xfrm flipH="1">
            <a:off x="22365174" y="13038429"/>
            <a:ext cx="124405" cy="216775"/>
          </a:xfrm>
          <a:custGeom>
            <a:avLst/>
            <a:gdLst>
              <a:gd name="T0" fmla="*/ 124 w 133"/>
              <a:gd name="T1" fmla="*/ 204 h 231"/>
              <a:gd name="T2" fmla="*/ 124 w 133"/>
              <a:gd name="T3" fmla="*/ 204 h 231"/>
              <a:gd name="T4" fmla="*/ 124 w 133"/>
              <a:gd name="T5" fmla="*/ 230 h 231"/>
              <a:gd name="T6" fmla="*/ 97 w 133"/>
              <a:gd name="T7" fmla="*/ 230 h 231"/>
              <a:gd name="T8" fmla="*/ 0 w 133"/>
              <a:gd name="T9" fmla="*/ 133 h 231"/>
              <a:gd name="T10" fmla="*/ 0 w 133"/>
              <a:gd name="T11" fmla="*/ 107 h 231"/>
              <a:gd name="T12" fmla="*/ 97 w 133"/>
              <a:gd name="T13" fmla="*/ 9 h 231"/>
              <a:gd name="T14" fmla="*/ 124 w 133"/>
              <a:gd name="T15" fmla="*/ 9 h 231"/>
              <a:gd name="T16" fmla="*/ 124 w 133"/>
              <a:gd name="T17" fmla="*/ 35 h 231"/>
              <a:gd name="T18" fmla="*/ 44 w 133"/>
              <a:gd name="T19" fmla="*/ 115 h 231"/>
              <a:gd name="T20" fmla="*/ 124 w 133"/>
              <a:gd name="T21" fmla="*/ 204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3" h="231">
                <a:moveTo>
                  <a:pt x="124" y="204"/>
                </a:moveTo>
                <a:lnTo>
                  <a:pt x="124" y="204"/>
                </a:lnTo>
                <a:cubicBezTo>
                  <a:pt x="132" y="213"/>
                  <a:pt x="132" y="221"/>
                  <a:pt x="124" y="230"/>
                </a:cubicBezTo>
                <a:cubicBezTo>
                  <a:pt x="115" y="230"/>
                  <a:pt x="106" y="230"/>
                  <a:pt x="97" y="230"/>
                </a:cubicBezTo>
                <a:cubicBezTo>
                  <a:pt x="0" y="133"/>
                  <a:pt x="0" y="133"/>
                  <a:pt x="0" y="133"/>
                </a:cubicBezTo>
                <a:cubicBezTo>
                  <a:pt x="0" y="124"/>
                  <a:pt x="0" y="115"/>
                  <a:pt x="0" y="107"/>
                </a:cubicBezTo>
                <a:cubicBezTo>
                  <a:pt x="97" y="9"/>
                  <a:pt x="97" y="9"/>
                  <a:pt x="97" y="9"/>
                </a:cubicBezTo>
                <a:cubicBezTo>
                  <a:pt x="106" y="0"/>
                  <a:pt x="115" y="0"/>
                  <a:pt x="124" y="9"/>
                </a:cubicBezTo>
                <a:cubicBezTo>
                  <a:pt x="132" y="17"/>
                  <a:pt x="132" y="26"/>
                  <a:pt x="124" y="35"/>
                </a:cubicBezTo>
                <a:cubicBezTo>
                  <a:pt x="44" y="115"/>
                  <a:pt x="44" y="115"/>
                  <a:pt x="44" y="115"/>
                </a:cubicBezTo>
                <a:lnTo>
                  <a:pt x="124" y="204"/>
                </a:lnTo>
              </a:path>
            </a:pathLst>
          </a:custGeom>
          <a:solidFill>
            <a:schemeClr val="bg1"/>
          </a:solidFill>
          <a:ln>
            <a:noFill/>
          </a:ln>
          <a:effectLst/>
        </p:spPr>
        <p:txBody>
          <a:bodyPr wrap="none" anchor="ctr"/>
          <a:lstStyle/>
          <a:p>
            <a:endParaRPr lang="en-US" dirty="0">
              <a:latin typeface="Calibri Light" panose="020F0302020204030204"/>
            </a:endParaRPr>
          </a:p>
        </p:txBody>
      </p:sp>
      <p:sp>
        <p:nvSpPr>
          <p:cNvPr id="13" name="Teardrop 12"/>
          <p:cNvSpPr/>
          <p:nvPr userDrawn="1"/>
        </p:nvSpPr>
        <p:spPr>
          <a:xfrm>
            <a:off x="23076810" y="811398"/>
            <a:ext cx="712976" cy="712954"/>
          </a:xfrm>
          <a:prstGeom prst="teardrop">
            <a:avLst/>
          </a:prstGeom>
          <a:solidFill>
            <a:schemeClr val="accent2"/>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latin typeface="Calibri Light" panose="020F0302020204030204"/>
            </a:endParaRPr>
          </a:p>
        </p:txBody>
      </p:sp>
      <p:sp>
        <p:nvSpPr>
          <p:cNvPr id="14" name="TextBox 13"/>
          <p:cNvSpPr txBox="1"/>
          <p:nvPr userDrawn="1"/>
        </p:nvSpPr>
        <p:spPr>
          <a:xfrm>
            <a:off x="23056468" y="819678"/>
            <a:ext cx="792450" cy="615517"/>
          </a:xfrm>
          <a:prstGeom prst="rect">
            <a:avLst/>
          </a:prstGeom>
          <a:noFill/>
        </p:spPr>
        <p:txBody>
          <a:bodyPr wrap="none" lIns="182843" tIns="91422" rIns="182843" bIns="91422" rtlCol="0">
            <a:spAutoFit/>
          </a:bodyPr>
          <a:lstStyle/>
          <a:p>
            <a:pPr algn="ctr"/>
            <a:fld id="{260E2A6B-A809-4840-BF14-8648BC0BDF87}" type="slidenum">
              <a:rPr lang="id-ID" sz="2800" b="1" smtClean="0">
                <a:solidFill>
                  <a:schemeClr val="bg1"/>
                </a:solidFill>
                <a:latin typeface="Calibri Light" panose="020F0302020204030204"/>
                <a:cs typeface="Calibri Light" panose="020F0302020204030204"/>
              </a:rPr>
            </a:fld>
            <a:endParaRPr lang="id-ID" sz="2800" dirty="0">
              <a:solidFill>
                <a:schemeClr val="bg1"/>
              </a:solidFill>
              <a:latin typeface="Calibri Light" panose="020F0302020204030204"/>
              <a:cs typeface="Calibri Light" panose="020F0302020204030204"/>
            </a:endParaRPr>
          </a:p>
        </p:txBody>
      </p:sp>
      <p:sp>
        <p:nvSpPr>
          <p:cNvPr id="16" name="TextBox 15"/>
          <p:cNvSpPr txBox="1"/>
          <p:nvPr userDrawn="1"/>
        </p:nvSpPr>
        <p:spPr>
          <a:xfrm>
            <a:off x="1625380" y="12834421"/>
            <a:ext cx="3655098" cy="461665"/>
          </a:xfrm>
          <a:prstGeom prst="rect">
            <a:avLst/>
          </a:prstGeom>
          <a:noFill/>
        </p:spPr>
        <p:txBody>
          <a:bodyPr wrap="square" rtlCol="0">
            <a:spAutoFit/>
          </a:bodyPr>
          <a:lstStyle/>
          <a:p>
            <a:r>
              <a:rPr lang="id-ID" sz="2400" b="1" dirty="0" smtClean="0">
                <a:solidFill>
                  <a:schemeClr val="tx1"/>
                </a:solidFill>
                <a:latin typeface="Lato Regular"/>
                <a:cs typeface="Lato Regular"/>
              </a:rPr>
              <a:t>Commerce</a:t>
            </a:r>
            <a:r>
              <a:rPr lang="id-ID" sz="2400" b="1" dirty="0" smtClean="0">
                <a:solidFill>
                  <a:schemeClr val="tx1"/>
                </a:solidFill>
                <a:latin typeface="+mj-lt"/>
              </a:rPr>
              <a:t> </a:t>
            </a:r>
            <a:r>
              <a:rPr lang="id-ID" sz="2400" b="0" dirty="0" smtClean="0">
                <a:solidFill>
                  <a:schemeClr val="tx1"/>
                </a:solidFill>
                <a:latin typeface="Calibri Light" panose="020F0302020204030204"/>
                <a:cs typeface="Calibri Light" panose="020F0302020204030204"/>
              </a:rPr>
              <a:t>Slides</a:t>
            </a:r>
            <a:endParaRPr lang="id-ID" sz="2400" b="0" dirty="0">
              <a:solidFill>
                <a:schemeClr val="tx1"/>
              </a:solidFill>
              <a:latin typeface="Calibri Light" panose="020F0302020204030204"/>
              <a:cs typeface="Calibri Light" panose="020F0302020204030204"/>
            </a:endParaRPr>
          </a:p>
        </p:txBody>
      </p:sp>
    </p:spTree>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timing>
    <p:tnLst>
      <p:par>
        <p:cTn id="1" dur="indefinite" restart="never" nodeType="tmRoot"/>
      </p:par>
    </p:tnLst>
  </p:timing>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RealState Cat 1">
    <p:spTree>
      <p:nvGrpSpPr>
        <p:cNvPr id="1" name=""/>
        <p:cNvGrpSpPr/>
        <p:nvPr/>
      </p:nvGrpSpPr>
      <p:grpSpPr>
        <a:xfrm>
          <a:off x="0" y="0"/>
          <a:ext cx="0" cy="0"/>
          <a:chOff x="0" y="0"/>
          <a:chExt cx="0" cy="0"/>
        </a:xfrm>
      </p:grpSpPr>
      <p:sp>
        <p:nvSpPr>
          <p:cNvPr id="31" name="Picture Placeholder 2"/>
          <p:cNvSpPr>
            <a:spLocks noGrp="1"/>
          </p:cNvSpPr>
          <p:nvPr>
            <p:ph type="pic" sz="quarter" idx="23" hasCustomPrompt="1"/>
          </p:nvPr>
        </p:nvSpPr>
        <p:spPr>
          <a:xfrm>
            <a:off x="3189847" y="8070082"/>
            <a:ext cx="5971032" cy="4130738"/>
          </a:xfrm>
        </p:spPr>
        <p:txBody>
          <a:bodyPr anchor="t"/>
          <a:lstStyle>
            <a:lvl1pPr marL="0" indent="0" algn="ctr">
              <a:buNone/>
              <a:defRPr/>
            </a:lvl1pPr>
          </a:lstStyle>
          <a:p>
            <a:r>
              <a:rPr lang="en-US" dirty="0" smtClean="0"/>
              <a:t>Drag picture to placeholder or click icon to add</a:t>
            </a:r>
            <a:endParaRPr lang="id-ID" dirty="0"/>
          </a:p>
        </p:txBody>
      </p:sp>
      <p:sp>
        <p:nvSpPr>
          <p:cNvPr id="32" name="Picture Placeholder 2"/>
          <p:cNvSpPr>
            <a:spLocks noGrp="1"/>
          </p:cNvSpPr>
          <p:nvPr>
            <p:ph type="pic" sz="quarter" idx="24" hasCustomPrompt="1"/>
          </p:nvPr>
        </p:nvSpPr>
        <p:spPr>
          <a:xfrm>
            <a:off x="9206200" y="2811131"/>
            <a:ext cx="5967447" cy="4130738"/>
          </a:xfrm>
        </p:spPr>
        <p:txBody>
          <a:bodyPr anchor="t"/>
          <a:lstStyle>
            <a:lvl1pPr marL="0" indent="0" algn="ctr">
              <a:buNone/>
              <a:defRPr/>
            </a:lvl1pPr>
          </a:lstStyle>
          <a:p>
            <a:r>
              <a:rPr lang="en-US" dirty="0" smtClean="0"/>
              <a:t>Drag picture to placeholder or click icon to add</a:t>
            </a:r>
            <a:endParaRPr lang="id-ID"/>
          </a:p>
        </p:txBody>
      </p:sp>
      <p:sp>
        <p:nvSpPr>
          <p:cNvPr id="33" name="Picture Placeholder 2"/>
          <p:cNvSpPr>
            <a:spLocks noGrp="1"/>
          </p:cNvSpPr>
          <p:nvPr>
            <p:ph type="pic" sz="quarter" idx="25" hasCustomPrompt="1"/>
          </p:nvPr>
        </p:nvSpPr>
        <p:spPr>
          <a:xfrm>
            <a:off x="15199521" y="8070082"/>
            <a:ext cx="5971032" cy="4130738"/>
          </a:xfrm>
        </p:spPr>
        <p:txBody>
          <a:bodyPr anchor="t"/>
          <a:lstStyle>
            <a:lvl1pPr marL="0" indent="0" algn="ctr">
              <a:buNone/>
              <a:defRPr/>
            </a:lvl1pPr>
          </a:lstStyle>
          <a:p>
            <a:r>
              <a:rPr lang="en-US" dirty="0" smtClean="0"/>
              <a:t>Drag picture to placeholder or click icon to add</a:t>
            </a:r>
            <a:endParaRPr lang="id-ID"/>
          </a:p>
        </p:txBody>
      </p:sp>
      <p:sp>
        <p:nvSpPr>
          <p:cNvPr id="8" name="Freeform 30"/>
          <p:cNvSpPr>
            <a:spLocks noChangeArrowheads="1"/>
          </p:cNvSpPr>
          <p:nvPr userDrawn="1"/>
        </p:nvSpPr>
        <p:spPr bwMode="auto">
          <a:xfrm>
            <a:off x="21856474" y="12962667"/>
            <a:ext cx="350410" cy="357351"/>
          </a:xfrm>
          <a:custGeom>
            <a:avLst/>
            <a:gdLst>
              <a:gd name="T0" fmla="*/ 222 w 444"/>
              <a:gd name="T1" fmla="*/ 0 h 454"/>
              <a:gd name="T2" fmla="*/ 222 w 444"/>
              <a:gd name="T3" fmla="*/ 0 h 454"/>
              <a:gd name="T4" fmla="*/ 0 w 444"/>
              <a:gd name="T5" fmla="*/ 222 h 454"/>
              <a:gd name="T6" fmla="*/ 222 w 444"/>
              <a:gd name="T7" fmla="*/ 453 h 454"/>
              <a:gd name="T8" fmla="*/ 443 w 444"/>
              <a:gd name="T9" fmla="*/ 222 h 454"/>
              <a:gd name="T10" fmla="*/ 222 w 444"/>
              <a:gd name="T11" fmla="*/ 0 h 454"/>
            </a:gdLst>
            <a:ahLst/>
            <a:cxnLst>
              <a:cxn ang="0">
                <a:pos x="T0" y="T1"/>
              </a:cxn>
              <a:cxn ang="0">
                <a:pos x="T2" y="T3"/>
              </a:cxn>
              <a:cxn ang="0">
                <a:pos x="T4" y="T5"/>
              </a:cxn>
              <a:cxn ang="0">
                <a:pos x="T6" y="T7"/>
              </a:cxn>
              <a:cxn ang="0">
                <a:pos x="T8" y="T9"/>
              </a:cxn>
              <a:cxn ang="0">
                <a:pos x="T10" y="T11"/>
              </a:cxn>
            </a:cxnLst>
            <a:rect l="0" t="0" r="r" b="b"/>
            <a:pathLst>
              <a:path w="444" h="454">
                <a:moveTo>
                  <a:pt x="222" y="0"/>
                </a:moveTo>
                <a:lnTo>
                  <a:pt x="222" y="0"/>
                </a:lnTo>
                <a:cubicBezTo>
                  <a:pt x="35" y="0"/>
                  <a:pt x="0" y="45"/>
                  <a:pt x="0" y="222"/>
                </a:cubicBezTo>
                <a:cubicBezTo>
                  <a:pt x="0" y="408"/>
                  <a:pt x="35" y="453"/>
                  <a:pt x="222" y="453"/>
                </a:cubicBezTo>
                <a:cubicBezTo>
                  <a:pt x="407" y="453"/>
                  <a:pt x="443" y="408"/>
                  <a:pt x="443" y="222"/>
                </a:cubicBezTo>
                <a:cubicBezTo>
                  <a:pt x="443" y="45"/>
                  <a:pt x="407" y="0"/>
                  <a:pt x="222" y="0"/>
                </a:cubicBezTo>
              </a:path>
            </a:pathLst>
          </a:custGeom>
          <a:solidFill>
            <a:schemeClr val="accent2"/>
          </a:solidFill>
          <a:ln>
            <a:noFill/>
          </a:ln>
          <a:effectLst/>
        </p:spPr>
        <p:txBody>
          <a:bodyPr wrap="none" anchor="ctr"/>
          <a:lstStyle/>
          <a:p>
            <a:endParaRPr lang="en-US" dirty="0">
              <a:latin typeface="Calibri Light" panose="020F0302020204030204"/>
            </a:endParaRPr>
          </a:p>
        </p:txBody>
      </p:sp>
      <p:sp>
        <p:nvSpPr>
          <p:cNvPr id="12" name="Freeform 38"/>
          <p:cNvSpPr>
            <a:spLocks noChangeArrowheads="1"/>
          </p:cNvSpPr>
          <p:nvPr userDrawn="1"/>
        </p:nvSpPr>
        <p:spPr bwMode="auto">
          <a:xfrm>
            <a:off x="21957416" y="13038867"/>
            <a:ext cx="125063" cy="216775"/>
          </a:xfrm>
          <a:custGeom>
            <a:avLst/>
            <a:gdLst>
              <a:gd name="T0" fmla="*/ 124 w 133"/>
              <a:gd name="T1" fmla="*/ 204 h 231"/>
              <a:gd name="T2" fmla="*/ 124 w 133"/>
              <a:gd name="T3" fmla="*/ 204 h 231"/>
              <a:gd name="T4" fmla="*/ 124 w 133"/>
              <a:gd name="T5" fmla="*/ 230 h 231"/>
              <a:gd name="T6" fmla="*/ 97 w 133"/>
              <a:gd name="T7" fmla="*/ 230 h 231"/>
              <a:gd name="T8" fmla="*/ 0 w 133"/>
              <a:gd name="T9" fmla="*/ 133 h 231"/>
              <a:gd name="T10" fmla="*/ 0 w 133"/>
              <a:gd name="T11" fmla="*/ 107 h 231"/>
              <a:gd name="T12" fmla="*/ 97 w 133"/>
              <a:gd name="T13" fmla="*/ 9 h 231"/>
              <a:gd name="T14" fmla="*/ 124 w 133"/>
              <a:gd name="T15" fmla="*/ 9 h 231"/>
              <a:gd name="T16" fmla="*/ 124 w 133"/>
              <a:gd name="T17" fmla="*/ 35 h 231"/>
              <a:gd name="T18" fmla="*/ 44 w 133"/>
              <a:gd name="T19" fmla="*/ 115 h 231"/>
              <a:gd name="T20" fmla="*/ 124 w 133"/>
              <a:gd name="T21" fmla="*/ 204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3" h="231">
                <a:moveTo>
                  <a:pt x="124" y="204"/>
                </a:moveTo>
                <a:lnTo>
                  <a:pt x="124" y="204"/>
                </a:lnTo>
                <a:cubicBezTo>
                  <a:pt x="132" y="213"/>
                  <a:pt x="132" y="221"/>
                  <a:pt x="124" y="230"/>
                </a:cubicBezTo>
                <a:cubicBezTo>
                  <a:pt x="115" y="230"/>
                  <a:pt x="106" y="230"/>
                  <a:pt x="97" y="230"/>
                </a:cubicBezTo>
                <a:cubicBezTo>
                  <a:pt x="0" y="133"/>
                  <a:pt x="0" y="133"/>
                  <a:pt x="0" y="133"/>
                </a:cubicBezTo>
                <a:cubicBezTo>
                  <a:pt x="0" y="124"/>
                  <a:pt x="0" y="115"/>
                  <a:pt x="0" y="107"/>
                </a:cubicBezTo>
                <a:cubicBezTo>
                  <a:pt x="97" y="9"/>
                  <a:pt x="97" y="9"/>
                  <a:pt x="97" y="9"/>
                </a:cubicBezTo>
                <a:cubicBezTo>
                  <a:pt x="106" y="0"/>
                  <a:pt x="115" y="0"/>
                  <a:pt x="124" y="9"/>
                </a:cubicBezTo>
                <a:cubicBezTo>
                  <a:pt x="132" y="17"/>
                  <a:pt x="132" y="26"/>
                  <a:pt x="124" y="35"/>
                </a:cubicBezTo>
                <a:cubicBezTo>
                  <a:pt x="44" y="115"/>
                  <a:pt x="44" y="115"/>
                  <a:pt x="44" y="115"/>
                </a:cubicBezTo>
                <a:lnTo>
                  <a:pt x="124" y="204"/>
                </a:lnTo>
              </a:path>
            </a:pathLst>
          </a:custGeom>
          <a:solidFill>
            <a:schemeClr val="bg1"/>
          </a:solidFill>
          <a:ln>
            <a:noFill/>
          </a:ln>
          <a:effectLst/>
        </p:spPr>
        <p:txBody>
          <a:bodyPr wrap="none" anchor="ctr"/>
          <a:lstStyle/>
          <a:p>
            <a:endParaRPr lang="en-US" dirty="0">
              <a:latin typeface="Calibri Light" panose="020F0302020204030204"/>
            </a:endParaRPr>
          </a:p>
        </p:txBody>
      </p:sp>
      <p:sp>
        <p:nvSpPr>
          <p:cNvPr id="13" name="Freeform 30"/>
          <p:cNvSpPr>
            <a:spLocks noChangeArrowheads="1"/>
          </p:cNvSpPr>
          <p:nvPr userDrawn="1"/>
        </p:nvSpPr>
        <p:spPr bwMode="auto">
          <a:xfrm>
            <a:off x="22272519" y="12962229"/>
            <a:ext cx="350410" cy="357351"/>
          </a:xfrm>
          <a:custGeom>
            <a:avLst/>
            <a:gdLst>
              <a:gd name="T0" fmla="*/ 222 w 444"/>
              <a:gd name="T1" fmla="*/ 0 h 454"/>
              <a:gd name="T2" fmla="*/ 222 w 444"/>
              <a:gd name="T3" fmla="*/ 0 h 454"/>
              <a:gd name="T4" fmla="*/ 0 w 444"/>
              <a:gd name="T5" fmla="*/ 222 h 454"/>
              <a:gd name="T6" fmla="*/ 222 w 444"/>
              <a:gd name="T7" fmla="*/ 453 h 454"/>
              <a:gd name="T8" fmla="*/ 443 w 444"/>
              <a:gd name="T9" fmla="*/ 222 h 454"/>
              <a:gd name="T10" fmla="*/ 222 w 444"/>
              <a:gd name="T11" fmla="*/ 0 h 454"/>
            </a:gdLst>
            <a:ahLst/>
            <a:cxnLst>
              <a:cxn ang="0">
                <a:pos x="T0" y="T1"/>
              </a:cxn>
              <a:cxn ang="0">
                <a:pos x="T2" y="T3"/>
              </a:cxn>
              <a:cxn ang="0">
                <a:pos x="T4" y="T5"/>
              </a:cxn>
              <a:cxn ang="0">
                <a:pos x="T6" y="T7"/>
              </a:cxn>
              <a:cxn ang="0">
                <a:pos x="T8" y="T9"/>
              </a:cxn>
              <a:cxn ang="0">
                <a:pos x="T10" y="T11"/>
              </a:cxn>
            </a:cxnLst>
            <a:rect l="0" t="0" r="r" b="b"/>
            <a:pathLst>
              <a:path w="444" h="454">
                <a:moveTo>
                  <a:pt x="222" y="0"/>
                </a:moveTo>
                <a:lnTo>
                  <a:pt x="222" y="0"/>
                </a:lnTo>
                <a:cubicBezTo>
                  <a:pt x="35" y="0"/>
                  <a:pt x="0" y="45"/>
                  <a:pt x="0" y="222"/>
                </a:cubicBezTo>
                <a:cubicBezTo>
                  <a:pt x="0" y="408"/>
                  <a:pt x="35" y="453"/>
                  <a:pt x="222" y="453"/>
                </a:cubicBezTo>
                <a:cubicBezTo>
                  <a:pt x="407" y="453"/>
                  <a:pt x="443" y="408"/>
                  <a:pt x="443" y="222"/>
                </a:cubicBezTo>
                <a:cubicBezTo>
                  <a:pt x="443" y="45"/>
                  <a:pt x="407" y="0"/>
                  <a:pt x="222" y="0"/>
                </a:cubicBezTo>
              </a:path>
            </a:pathLst>
          </a:custGeom>
          <a:solidFill>
            <a:schemeClr val="accent2"/>
          </a:solidFill>
          <a:ln>
            <a:noFill/>
          </a:ln>
          <a:effectLst/>
        </p:spPr>
        <p:txBody>
          <a:bodyPr wrap="none" anchor="ctr"/>
          <a:lstStyle/>
          <a:p>
            <a:endParaRPr lang="en-US" dirty="0">
              <a:latin typeface="Calibri Light" panose="020F0302020204030204"/>
            </a:endParaRPr>
          </a:p>
        </p:txBody>
      </p:sp>
      <p:sp>
        <p:nvSpPr>
          <p:cNvPr id="14" name="Freeform 38"/>
          <p:cNvSpPr>
            <a:spLocks noChangeArrowheads="1"/>
          </p:cNvSpPr>
          <p:nvPr userDrawn="1"/>
        </p:nvSpPr>
        <p:spPr bwMode="auto">
          <a:xfrm flipH="1">
            <a:off x="22365174" y="13038429"/>
            <a:ext cx="124405" cy="216775"/>
          </a:xfrm>
          <a:custGeom>
            <a:avLst/>
            <a:gdLst>
              <a:gd name="T0" fmla="*/ 124 w 133"/>
              <a:gd name="T1" fmla="*/ 204 h 231"/>
              <a:gd name="T2" fmla="*/ 124 w 133"/>
              <a:gd name="T3" fmla="*/ 204 h 231"/>
              <a:gd name="T4" fmla="*/ 124 w 133"/>
              <a:gd name="T5" fmla="*/ 230 h 231"/>
              <a:gd name="T6" fmla="*/ 97 w 133"/>
              <a:gd name="T7" fmla="*/ 230 h 231"/>
              <a:gd name="T8" fmla="*/ 0 w 133"/>
              <a:gd name="T9" fmla="*/ 133 h 231"/>
              <a:gd name="T10" fmla="*/ 0 w 133"/>
              <a:gd name="T11" fmla="*/ 107 h 231"/>
              <a:gd name="T12" fmla="*/ 97 w 133"/>
              <a:gd name="T13" fmla="*/ 9 h 231"/>
              <a:gd name="T14" fmla="*/ 124 w 133"/>
              <a:gd name="T15" fmla="*/ 9 h 231"/>
              <a:gd name="T16" fmla="*/ 124 w 133"/>
              <a:gd name="T17" fmla="*/ 35 h 231"/>
              <a:gd name="T18" fmla="*/ 44 w 133"/>
              <a:gd name="T19" fmla="*/ 115 h 231"/>
              <a:gd name="T20" fmla="*/ 124 w 133"/>
              <a:gd name="T21" fmla="*/ 204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3" h="231">
                <a:moveTo>
                  <a:pt x="124" y="204"/>
                </a:moveTo>
                <a:lnTo>
                  <a:pt x="124" y="204"/>
                </a:lnTo>
                <a:cubicBezTo>
                  <a:pt x="132" y="213"/>
                  <a:pt x="132" y="221"/>
                  <a:pt x="124" y="230"/>
                </a:cubicBezTo>
                <a:cubicBezTo>
                  <a:pt x="115" y="230"/>
                  <a:pt x="106" y="230"/>
                  <a:pt x="97" y="230"/>
                </a:cubicBezTo>
                <a:cubicBezTo>
                  <a:pt x="0" y="133"/>
                  <a:pt x="0" y="133"/>
                  <a:pt x="0" y="133"/>
                </a:cubicBezTo>
                <a:cubicBezTo>
                  <a:pt x="0" y="124"/>
                  <a:pt x="0" y="115"/>
                  <a:pt x="0" y="107"/>
                </a:cubicBezTo>
                <a:cubicBezTo>
                  <a:pt x="97" y="9"/>
                  <a:pt x="97" y="9"/>
                  <a:pt x="97" y="9"/>
                </a:cubicBezTo>
                <a:cubicBezTo>
                  <a:pt x="106" y="0"/>
                  <a:pt x="115" y="0"/>
                  <a:pt x="124" y="9"/>
                </a:cubicBezTo>
                <a:cubicBezTo>
                  <a:pt x="132" y="17"/>
                  <a:pt x="132" y="26"/>
                  <a:pt x="124" y="35"/>
                </a:cubicBezTo>
                <a:cubicBezTo>
                  <a:pt x="44" y="115"/>
                  <a:pt x="44" y="115"/>
                  <a:pt x="44" y="115"/>
                </a:cubicBezTo>
                <a:lnTo>
                  <a:pt x="124" y="204"/>
                </a:lnTo>
              </a:path>
            </a:pathLst>
          </a:custGeom>
          <a:solidFill>
            <a:schemeClr val="bg1"/>
          </a:solidFill>
          <a:ln>
            <a:noFill/>
          </a:ln>
          <a:effectLst/>
        </p:spPr>
        <p:txBody>
          <a:bodyPr wrap="none" anchor="ctr"/>
          <a:lstStyle/>
          <a:p>
            <a:endParaRPr lang="en-US" dirty="0">
              <a:latin typeface="Calibri Light" panose="020F0302020204030204"/>
            </a:endParaRPr>
          </a:p>
        </p:txBody>
      </p:sp>
      <p:sp>
        <p:nvSpPr>
          <p:cNvPr id="15" name="Teardrop 14"/>
          <p:cNvSpPr/>
          <p:nvPr userDrawn="1"/>
        </p:nvSpPr>
        <p:spPr>
          <a:xfrm>
            <a:off x="23076810" y="811398"/>
            <a:ext cx="712976" cy="712954"/>
          </a:xfrm>
          <a:prstGeom prst="teardrop">
            <a:avLst/>
          </a:prstGeom>
          <a:solidFill>
            <a:schemeClr val="accent2"/>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latin typeface="Calibri Light" panose="020F0302020204030204"/>
            </a:endParaRPr>
          </a:p>
        </p:txBody>
      </p:sp>
      <p:sp>
        <p:nvSpPr>
          <p:cNvPr id="16" name="TextBox 15"/>
          <p:cNvSpPr txBox="1"/>
          <p:nvPr userDrawn="1"/>
        </p:nvSpPr>
        <p:spPr>
          <a:xfrm>
            <a:off x="23056468" y="819678"/>
            <a:ext cx="792450" cy="615517"/>
          </a:xfrm>
          <a:prstGeom prst="rect">
            <a:avLst/>
          </a:prstGeom>
          <a:noFill/>
        </p:spPr>
        <p:txBody>
          <a:bodyPr wrap="none" lIns="182843" tIns="91422" rIns="182843" bIns="91422" rtlCol="0">
            <a:spAutoFit/>
          </a:bodyPr>
          <a:lstStyle/>
          <a:p>
            <a:pPr algn="ctr"/>
            <a:fld id="{260E2A6B-A809-4840-BF14-8648BC0BDF87}" type="slidenum">
              <a:rPr lang="id-ID" sz="2800" b="1" smtClean="0">
                <a:solidFill>
                  <a:schemeClr val="bg1"/>
                </a:solidFill>
                <a:latin typeface="Calibri Light" panose="020F0302020204030204"/>
                <a:cs typeface="Calibri Light" panose="020F0302020204030204"/>
              </a:rPr>
            </a:fld>
            <a:endParaRPr lang="id-ID" sz="2800" dirty="0">
              <a:solidFill>
                <a:schemeClr val="bg1"/>
              </a:solidFill>
              <a:latin typeface="Calibri Light" panose="020F0302020204030204"/>
              <a:cs typeface="Calibri Light" panose="020F0302020204030204"/>
            </a:endParaRPr>
          </a:p>
        </p:txBody>
      </p:sp>
      <p:sp>
        <p:nvSpPr>
          <p:cNvPr id="18" name="TextBox 17"/>
          <p:cNvSpPr txBox="1"/>
          <p:nvPr userDrawn="1"/>
        </p:nvSpPr>
        <p:spPr>
          <a:xfrm>
            <a:off x="1625380" y="12834421"/>
            <a:ext cx="3655098" cy="461665"/>
          </a:xfrm>
          <a:prstGeom prst="rect">
            <a:avLst/>
          </a:prstGeom>
          <a:noFill/>
        </p:spPr>
        <p:txBody>
          <a:bodyPr wrap="square" rtlCol="0">
            <a:spAutoFit/>
          </a:bodyPr>
          <a:lstStyle/>
          <a:p>
            <a:r>
              <a:rPr lang="id-ID" sz="2400" b="1" dirty="0" smtClean="0">
                <a:solidFill>
                  <a:schemeClr val="tx1"/>
                </a:solidFill>
                <a:latin typeface="Lato Regular"/>
                <a:cs typeface="Lato Regular"/>
              </a:rPr>
              <a:t>Commerce</a:t>
            </a:r>
            <a:r>
              <a:rPr lang="id-ID" sz="2400" b="1" dirty="0" smtClean="0">
                <a:solidFill>
                  <a:schemeClr val="tx1"/>
                </a:solidFill>
                <a:latin typeface="+mj-lt"/>
              </a:rPr>
              <a:t> </a:t>
            </a:r>
            <a:r>
              <a:rPr lang="id-ID" sz="2400" b="0" dirty="0" smtClean="0">
                <a:solidFill>
                  <a:schemeClr val="tx1"/>
                </a:solidFill>
                <a:latin typeface="Calibri Light" panose="020F0302020204030204"/>
                <a:cs typeface="Calibri Light" panose="020F0302020204030204"/>
              </a:rPr>
              <a:t>Slides</a:t>
            </a:r>
            <a:endParaRPr lang="id-ID" sz="2400" b="0" dirty="0">
              <a:solidFill>
                <a:schemeClr val="tx1"/>
              </a:solidFill>
              <a:latin typeface="Calibri Light" panose="020F0302020204030204"/>
              <a:cs typeface="Calibri Light" panose="020F0302020204030204"/>
            </a:endParaRPr>
          </a:p>
        </p:txBody>
      </p:sp>
    </p:spTree>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20.xml><?xml version="1.0" encoding="utf-8"?>
<p:sldLayout xmlns:a="http://schemas.openxmlformats.org/drawingml/2006/main" xmlns:r="http://schemas.openxmlformats.org/officeDocument/2006/relationships" xmlns:p="http://schemas.openxmlformats.org/presentationml/2006/main" userDrawn="1">
  <p:cSld name="tablet-mockup">
    <p:spTree>
      <p:nvGrpSpPr>
        <p:cNvPr id="1" name=""/>
        <p:cNvGrpSpPr/>
        <p:nvPr/>
      </p:nvGrpSpPr>
      <p:grpSpPr>
        <a:xfrm>
          <a:off x="0" y="0"/>
          <a:ext cx="0" cy="0"/>
          <a:chOff x="0" y="0"/>
          <a:chExt cx="0" cy="0"/>
        </a:xfrm>
      </p:grpSpPr>
      <p:sp>
        <p:nvSpPr>
          <p:cNvPr id="26" name="Picture Placeholder 9"/>
          <p:cNvSpPr>
            <a:spLocks noGrp="1" noChangeAspect="1"/>
          </p:cNvSpPr>
          <p:nvPr>
            <p:ph type="pic" sz="quarter" idx="10"/>
          </p:nvPr>
        </p:nvSpPr>
        <p:spPr>
          <a:xfrm>
            <a:off x="4314768" y="4227045"/>
            <a:ext cx="4045625" cy="5438638"/>
          </a:xfrm>
        </p:spPr>
        <p:txBody>
          <a:bodyPr>
            <a:normAutofit/>
          </a:bodyPr>
          <a:lstStyle>
            <a:lvl1pPr marL="0" indent="0">
              <a:buNone/>
              <a:defRPr sz="2200">
                <a:solidFill>
                  <a:schemeClr val="tx1">
                    <a:lumMod val="50000"/>
                    <a:lumOff val="50000"/>
                  </a:schemeClr>
                </a:solidFill>
              </a:defRPr>
            </a:lvl1pPr>
          </a:lstStyle>
          <a:p>
            <a:endParaRPr lang="en-US" dirty="0"/>
          </a:p>
        </p:txBody>
      </p:sp>
      <p:sp>
        <p:nvSpPr>
          <p:cNvPr id="69" name="Picture Placeholder 9"/>
          <p:cNvSpPr>
            <a:spLocks noGrp="1" noChangeAspect="1"/>
          </p:cNvSpPr>
          <p:nvPr>
            <p:ph type="pic" sz="quarter" idx="11"/>
          </p:nvPr>
        </p:nvSpPr>
        <p:spPr>
          <a:xfrm>
            <a:off x="10166376" y="4231071"/>
            <a:ext cx="4040921" cy="5411135"/>
          </a:xfrm>
        </p:spPr>
        <p:txBody>
          <a:bodyPr>
            <a:normAutofit/>
          </a:bodyPr>
          <a:lstStyle>
            <a:lvl1pPr marL="0" indent="0">
              <a:buNone/>
              <a:defRPr sz="2000">
                <a:solidFill>
                  <a:schemeClr val="tx1">
                    <a:lumMod val="50000"/>
                    <a:lumOff val="50000"/>
                  </a:schemeClr>
                </a:solidFill>
              </a:defRPr>
            </a:lvl1pPr>
          </a:lstStyle>
          <a:p>
            <a:endParaRPr lang="en-US" dirty="0"/>
          </a:p>
        </p:txBody>
      </p:sp>
      <p:sp>
        <p:nvSpPr>
          <p:cNvPr id="70" name="Picture Placeholder 9"/>
          <p:cNvSpPr>
            <a:spLocks noGrp="1" noChangeAspect="1"/>
          </p:cNvSpPr>
          <p:nvPr>
            <p:ph type="pic" sz="quarter" idx="12"/>
          </p:nvPr>
        </p:nvSpPr>
        <p:spPr>
          <a:xfrm>
            <a:off x="15876743" y="4231071"/>
            <a:ext cx="4048817" cy="5411135"/>
          </a:xfrm>
        </p:spPr>
        <p:txBody>
          <a:bodyPr>
            <a:normAutofit/>
          </a:bodyPr>
          <a:lstStyle>
            <a:lvl1pPr marL="0" indent="0">
              <a:buNone/>
              <a:defRPr sz="2200">
                <a:solidFill>
                  <a:schemeClr val="tx1">
                    <a:lumMod val="50000"/>
                    <a:lumOff val="50000"/>
                  </a:schemeClr>
                </a:solidFill>
                <a:latin typeface="Calibri Light" panose="020F0302020204030204"/>
                <a:cs typeface="Calibri Light" panose="020F0302020204030204"/>
              </a:defRPr>
            </a:lvl1pPr>
          </a:lstStyle>
          <a:p>
            <a:endParaRPr lang="en-US" dirty="0"/>
          </a:p>
        </p:txBody>
      </p:sp>
      <p:sp>
        <p:nvSpPr>
          <p:cNvPr id="11" name="Freeform 30"/>
          <p:cNvSpPr>
            <a:spLocks noChangeArrowheads="1"/>
          </p:cNvSpPr>
          <p:nvPr userDrawn="1"/>
        </p:nvSpPr>
        <p:spPr bwMode="auto">
          <a:xfrm>
            <a:off x="21856474" y="12962667"/>
            <a:ext cx="350410" cy="357351"/>
          </a:xfrm>
          <a:custGeom>
            <a:avLst/>
            <a:gdLst>
              <a:gd name="T0" fmla="*/ 222 w 444"/>
              <a:gd name="T1" fmla="*/ 0 h 454"/>
              <a:gd name="T2" fmla="*/ 222 w 444"/>
              <a:gd name="T3" fmla="*/ 0 h 454"/>
              <a:gd name="T4" fmla="*/ 0 w 444"/>
              <a:gd name="T5" fmla="*/ 222 h 454"/>
              <a:gd name="T6" fmla="*/ 222 w 444"/>
              <a:gd name="T7" fmla="*/ 453 h 454"/>
              <a:gd name="T8" fmla="*/ 443 w 444"/>
              <a:gd name="T9" fmla="*/ 222 h 454"/>
              <a:gd name="T10" fmla="*/ 222 w 444"/>
              <a:gd name="T11" fmla="*/ 0 h 454"/>
            </a:gdLst>
            <a:ahLst/>
            <a:cxnLst>
              <a:cxn ang="0">
                <a:pos x="T0" y="T1"/>
              </a:cxn>
              <a:cxn ang="0">
                <a:pos x="T2" y="T3"/>
              </a:cxn>
              <a:cxn ang="0">
                <a:pos x="T4" y="T5"/>
              </a:cxn>
              <a:cxn ang="0">
                <a:pos x="T6" y="T7"/>
              </a:cxn>
              <a:cxn ang="0">
                <a:pos x="T8" y="T9"/>
              </a:cxn>
              <a:cxn ang="0">
                <a:pos x="T10" y="T11"/>
              </a:cxn>
            </a:cxnLst>
            <a:rect l="0" t="0" r="r" b="b"/>
            <a:pathLst>
              <a:path w="444" h="454">
                <a:moveTo>
                  <a:pt x="222" y="0"/>
                </a:moveTo>
                <a:lnTo>
                  <a:pt x="222" y="0"/>
                </a:lnTo>
                <a:cubicBezTo>
                  <a:pt x="35" y="0"/>
                  <a:pt x="0" y="45"/>
                  <a:pt x="0" y="222"/>
                </a:cubicBezTo>
                <a:cubicBezTo>
                  <a:pt x="0" y="408"/>
                  <a:pt x="35" y="453"/>
                  <a:pt x="222" y="453"/>
                </a:cubicBezTo>
                <a:cubicBezTo>
                  <a:pt x="407" y="453"/>
                  <a:pt x="443" y="408"/>
                  <a:pt x="443" y="222"/>
                </a:cubicBezTo>
                <a:cubicBezTo>
                  <a:pt x="443" y="45"/>
                  <a:pt x="407" y="0"/>
                  <a:pt x="222" y="0"/>
                </a:cubicBezTo>
              </a:path>
            </a:pathLst>
          </a:custGeom>
          <a:solidFill>
            <a:schemeClr val="accent2"/>
          </a:solidFill>
          <a:ln>
            <a:noFill/>
          </a:ln>
          <a:effectLst/>
        </p:spPr>
        <p:txBody>
          <a:bodyPr wrap="none" anchor="ctr"/>
          <a:lstStyle/>
          <a:p>
            <a:endParaRPr lang="en-US" dirty="0">
              <a:latin typeface="Calibri Light" panose="020F0302020204030204"/>
            </a:endParaRPr>
          </a:p>
        </p:txBody>
      </p:sp>
      <p:sp>
        <p:nvSpPr>
          <p:cNvPr id="12" name="Freeform 38"/>
          <p:cNvSpPr>
            <a:spLocks noChangeArrowheads="1"/>
          </p:cNvSpPr>
          <p:nvPr userDrawn="1"/>
        </p:nvSpPr>
        <p:spPr bwMode="auto">
          <a:xfrm>
            <a:off x="21957416" y="13038867"/>
            <a:ext cx="125063" cy="216775"/>
          </a:xfrm>
          <a:custGeom>
            <a:avLst/>
            <a:gdLst>
              <a:gd name="T0" fmla="*/ 124 w 133"/>
              <a:gd name="T1" fmla="*/ 204 h 231"/>
              <a:gd name="T2" fmla="*/ 124 w 133"/>
              <a:gd name="T3" fmla="*/ 204 h 231"/>
              <a:gd name="T4" fmla="*/ 124 w 133"/>
              <a:gd name="T5" fmla="*/ 230 h 231"/>
              <a:gd name="T6" fmla="*/ 97 w 133"/>
              <a:gd name="T7" fmla="*/ 230 h 231"/>
              <a:gd name="T8" fmla="*/ 0 w 133"/>
              <a:gd name="T9" fmla="*/ 133 h 231"/>
              <a:gd name="T10" fmla="*/ 0 w 133"/>
              <a:gd name="T11" fmla="*/ 107 h 231"/>
              <a:gd name="T12" fmla="*/ 97 w 133"/>
              <a:gd name="T13" fmla="*/ 9 h 231"/>
              <a:gd name="T14" fmla="*/ 124 w 133"/>
              <a:gd name="T15" fmla="*/ 9 h 231"/>
              <a:gd name="T16" fmla="*/ 124 w 133"/>
              <a:gd name="T17" fmla="*/ 35 h 231"/>
              <a:gd name="T18" fmla="*/ 44 w 133"/>
              <a:gd name="T19" fmla="*/ 115 h 231"/>
              <a:gd name="T20" fmla="*/ 124 w 133"/>
              <a:gd name="T21" fmla="*/ 204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3" h="231">
                <a:moveTo>
                  <a:pt x="124" y="204"/>
                </a:moveTo>
                <a:lnTo>
                  <a:pt x="124" y="204"/>
                </a:lnTo>
                <a:cubicBezTo>
                  <a:pt x="132" y="213"/>
                  <a:pt x="132" y="221"/>
                  <a:pt x="124" y="230"/>
                </a:cubicBezTo>
                <a:cubicBezTo>
                  <a:pt x="115" y="230"/>
                  <a:pt x="106" y="230"/>
                  <a:pt x="97" y="230"/>
                </a:cubicBezTo>
                <a:cubicBezTo>
                  <a:pt x="0" y="133"/>
                  <a:pt x="0" y="133"/>
                  <a:pt x="0" y="133"/>
                </a:cubicBezTo>
                <a:cubicBezTo>
                  <a:pt x="0" y="124"/>
                  <a:pt x="0" y="115"/>
                  <a:pt x="0" y="107"/>
                </a:cubicBezTo>
                <a:cubicBezTo>
                  <a:pt x="97" y="9"/>
                  <a:pt x="97" y="9"/>
                  <a:pt x="97" y="9"/>
                </a:cubicBezTo>
                <a:cubicBezTo>
                  <a:pt x="106" y="0"/>
                  <a:pt x="115" y="0"/>
                  <a:pt x="124" y="9"/>
                </a:cubicBezTo>
                <a:cubicBezTo>
                  <a:pt x="132" y="17"/>
                  <a:pt x="132" y="26"/>
                  <a:pt x="124" y="35"/>
                </a:cubicBezTo>
                <a:cubicBezTo>
                  <a:pt x="44" y="115"/>
                  <a:pt x="44" y="115"/>
                  <a:pt x="44" y="115"/>
                </a:cubicBezTo>
                <a:lnTo>
                  <a:pt x="124" y="204"/>
                </a:lnTo>
              </a:path>
            </a:pathLst>
          </a:custGeom>
          <a:solidFill>
            <a:schemeClr val="bg1"/>
          </a:solidFill>
          <a:ln>
            <a:noFill/>
          </a:ln>
          <a:effectLst/>
        </p:spPr>
        <p:txBody>
          <a:bodyPr wrap="none" anchor="ctr"/>
          <a:lstStyle/>
          <a:p>
            <a:endParaRPr lang="en-US" dirty="0">
              <a:latin typeface="Calibri Light" panose="020F0302020204030204"/>
            </a:endParaRPr>
          </a:p>
        </p:txBody>
      </p:sp>
      <p:sp>
        <p:nvSpPr>
          <p:cNvPr id="13" name="Freeform 30"/>
          <p:cNvSpPr>
            <a:spLocks noChangeArrowheads="1"/>
          </p:cNvSpPr>
          <p:nvPr userDrawn="1"/>
        </p:nvSpPr>
        <p:spPr bwMode="auto">
          <a:xfrm>
            <a:off x="22272519" y="12962229"/>
            <a:ext cx="350410" cy="357351"/>
          </a:xfrm>
          <a:custGeom>
            <a:avLst/>
            <a:gdLst>
              <a:gd name="T0" fmla="*/ 222 w 444"/>
              <a:gd name="T1" fmla="*/ 0 h 454"/>
              <a:gd name="T2" fmla="*/ 222 w 444"/>
              <a:gd name="T3" fmla="*/ 0 h 454"/>
              <a:gd name="T4" fmla="*/ 0 w 444"/>
              <a:gd name="T5" fmla="*/ 222 h 454"/>
              <a:gd name="T6" fmla="*/ 222 w 444"/>
              <a:gd name="T7" fmla="*/ 453 h 454"/>
              <a:gd name="T8" fmla="*/ 443 w 444"/>
              <a:gd name="T9" fmla="*/ 222 h 454"/>
              <a:gd name="T10" fmla="*/ 222 w 444"/>
              <a:gd name="T11" fmla="*/ 0 h 454"/>
            </a:gdLst>
            <a:ahLst/>
            <a:cxnLst>
              <a:cxn ang="0">
                <a:pos x="T0" y="T1"/>
              </a:cxn>
              <a:cxn ang="0">
                <a:pos x="T2" y="T3"/>
              </a:cxn>
              <a:cxn ang="0">
                <a:pos x="T4" y="T5"/>
              </a:cxn>
              <a:cxn ang="0">
                <a:pos x="T6" y="T7"/>
              </a:cxn>
              <a:cxn ang="0">
                <a:pos x="T8" y="T9"/>
              </a:cxn>
              <a:cxn ang="0">
                <a:pos x="T10" y="T11"/>
              </a:cxn>
            </a:cxnLst>
            <a:rect l="0" t="0" r="r" b="b"/>
            <a:pathLst>
              <a:path w="444" h="454">
                <a:moveTo>
                  <a:pt x="222" y="0"/>
                </a:moveTo>
                <a:lnTo>
                  <a:pt x="222" y="0"/>
                </a:lnTo>
                <a:cubicBezTo>
                  <a:pt x="35" y="0"/>
                  <a:pt x="0" y="45"/>
                  <a:pt x="0" y="222"/>
                </a:cubicBezTo>
                <a:cubicBezTo>
                  <a:pt x="0" y="408"/>
                  <a:pt x="35" y="453"/>
                  <a:pt x="222" y="453"/>
                </a:cubicBezTo>
                <a:cubicBezTo>
                  <a:pt x="407" y="453"/>
                  <a:pt x="443" y="408"/>
                  <a:pt x="443" y="222"/>
                </a:cubicBezTo>
                <a:cubicBezTo>
                  <a:pt x="443" y="45"/>
                  <a:pt x="407" y="0"/>
                  <a:pt x="222" y="0"/>
                </a:cubicBezTo>
              </a:path>
            </a:pathLst>
          </a:custGeom>
          <a:solidFill>
            <a:schemeClr val="accent2"/>
          </a:solidFill>
          <a:ln>
            <a:noFill/>
          </a:ln>
          <a:effectLst/>
        </p:spPr>
        <p:txBody>
          <a:bodyPr wrap="none" anchor="ctr"/>
          <a:lstStyle/>
          <a:p>
            <a:endParaRPr lang="en-US" dirty="0">
              <a:latin typeface="Calibri Light" panose="020F0302020204030204"/>
            </a:endParaRPr>
          </a:p>
        </p:txBody>
      </p:sp>
      <p:sp>
        <p:nvSpPr>
          <p:cNvPr id="14" name="Freeform 38"/>
          <p:cNvSpPr>
            <a:spLocks noChangeArrowheads="1"/>
          </p:cNvSpPr>
          <p:nvPr userDrawn="1"/>
        </p:nvSpPr>
        <p:spPr bwMode="auto">
          <a:xfrm flipH="1">
            <a:off x="22365174" y="13038429"/>
            <a:ext cx="124405" cy="216775"/>
          </a:xfrm>
          <a:custGeom>
            <a:avLst/>
            <a:gdLst>
              <a:gd name="T0" fmla="*/ 124 w 133"/>
              <a:gd name="T1" fmla="*/ 204 h 231"/>
              <a:gd name="T2" fmla="*/ 124 w 133"/>
              <a:gd name="T3" fmla="*/ 204 h 231"/>
              <a:gd name="T4" fmla="*/ 124 w 133"/>
              <a:gd name="T5" fmla="*/ 230 h 231"/>
              <a:gd name="T6" fmla="*/ 97 w 133"/>
              <a:gd name="T7" fmla="*/ 230 h 231"/>
              <a:gd name="T8" fmla="*/ 0 w 133"/>
              <a:gd name="T9" fmla="*/ 133 h 231"/>
              <a:gd name="T10" fmla="*/ 0 w 133"/>
              <a:gd name="T11" fmla="*/ 107 h 231"/>
              <a:gd name="T12" fmla="*/ 97 w 133"/>
              <a:gd name="T13" fmla="*/ 9 h 231"/>
              <a:gd name="T14" fmla="*/ 124 w 133"/>
              <a:gd name="T15" fmla="*/ 9 h 231"/>
              <a:gd name="T16" fmla="*/ 124 w 133"/>
              <a:gd name="T17" fmla="*/ 35 h 231"/>
              <a:gd name="T18" fmla="*/ 44 w 133"/>
              <a:gd name="T19" fmla="*/ 115 h 231"/>
              <a:gd name="T20" fmla="*/ 124 w 133"/>
              <a:gd name="T21" fmla="*/ 204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3" h="231">
                <a:moveTo>
                  <a:pt x="124" y="204"/>
                </a:moveTo>
                <a:lnTo>
                  <a:pt x="124" y="204"/>
                </a:lnTo>
                <a:cubicBezTo>
                  <a:pt x="132" y="213"/>
                  <a:pt x="132" y="221"/>
                  <a:pt x="124" y="230"/>
                </a:cubicBezTo>
                <a:cubicBezTo>
                  <a:pt x="115" y="230"/>
                  <a:pt x="106" y="230"/>
                  <a:pt x="97" y="230"/>
                </a:cubicBezTo>
                <a:cubicBezTo>
                  <a:pt x="0" y="133"/>
                  <a:pt x="0" y="133"/>
                  <a:pt x="0" y="133"/>
                </a:cubicBezTo>
                <a:cubicBezTo>
                  <a:pt x="0" y="124"/>
                  <a:pt x="0" y="115"/>
                  <a:pt x="0" y="107"/>
                </a:cubicBezTo>
                <a:cubicBezTo>
                  <a:pt x="97" y="9"/>
                  <a:pt x="97" y="9"/>
                  <a:pt x="97" y="9"/>
                </a:cubicBezTo>
                <a:cubicBezTo>
                  <a:pt x="106" y="0"/>
                  <a:pt x="115" y="0"/>
                  <a:pt x="124" y="9"/>
                </a:cubicBezTo>
                <a:cubicBezTo>
                  <a:pt x="132" y="17"/>
                  <a:pt x="132" y="26"/>
                  <a:pt x="124" y="35"/>
                </a:cubicBezTo>
                <a:cubicBezTo>
                  <a:pt x="44" y="115"/>
                  <a:pt x="44" y="115"/>
                  <a:pt x="44" y="115"/>
                </a:cubicBezTo>
                <a:lnTo>
                  <a:pt x="124" y="204"/>
                </a:lnTo>
              </a:path>
            </a:pathLst>
          </a:custGeom>
          <a:solidFill>
            <a:schemeClr val="bg1"/>
          </a:solidFill>
          <a:ln>
            <a:noFill/>
          </a:ln>
          <a:effectLst/>
        </p:spPr>
        <p:txBody>
          <a:bodyPr wrap="none" anchor="ctr"/>
          <a:lstStyle/>
          <a:p>
            <a:endParaRPr lang="en-US" dirty="0">
              <a:latin typeface="Calibri Light" panose="020F0302020204030204"/>
            </a:endParaRPr>
          </a:p>
        </p:txBody>
      </p:sp>
      <p:sp>
        <p:nvSpPr>
          <p:cNvPr id="15" name="Teardrop 14"/>
          <p:cNvSpPr/>
          <p:nvPr userDrawn="1"/>
        </p:nvSpPr>
        <p:spPr>
          <a:xfrm>
            <a:off x="23076810" y="811398"/>
            <a:ext cx="712976" cy="712954"/>
          </a:xfrm>
          <a:prstGeom prst="teardrop">
            <a:avLst/>
          </a:prstGeom>
          <a:solidFill>
            <a:schemeClr val="accent2"/>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latin typeface="Calibri Light" panose="020F0302020204030204"/>
            </a:endParaRPr>
          </a:p>
        </p:txBody>
      </p:sp>
      <p:sp>
        <p:nvSpPr>
          <p:cNvPr id="16" name="TextBox 15"/>
          <p:cNvSpPr txBox="1"/>
          <p:nvPr userDrawn="1"/>
        </p:nvSpPr>
        <p:spPr>
          <a:xfrm>
            <a:off x="23056468" y="819678"/>
            <a:ext cx="792450" cy="615517"/>
          </a:xfrm>
          <a:prstGeom prst="rect">
            <a:avLst/>
          </a:prstGeom>
          <a:noFill/>
        </p:spPr>
        <p:txBody>
          <a:bodyPr wrap="none" lIns="182843" tIns="91422" rIns="182843" bIns="91422" rtlCol="0">
            <a:spAutoFit/>
          </a:bodyPr>
          <a:lstStyle/>
          <a:p>
            <a:pPr algn="ctr"/>
            <a:fld id="{260E2A6B-A809-4840-BF14-8648BC0BDF87}" type="slidenum">
              <a:rPr lang="id-ID" sz="2800" b="1" smtClean="0">
                <a:solidFill>
                  <a:schemeClr val="bg1"/>
                </a:solidFill>
                <a:latin typeface="Calibri Light" panose="020F0302020204030204"/>
                <a:cs typeface="Calibri Light" panose="020F0302020204030204"/>
              </a:rPr>
            </a:fld>
            <a:endParaRPr lang="id-ID" sz="2800" dirty="0">
              <a:solidFill>
                <a:schemeClr val="bg1"/>
              </a:solidFill>
              <a:latin typeface="Calibri Light" panose="020F0302020204030204"/>
              <a:cs typeface="Calibri Light" panose="020F0302020204030204"/>
            </a:endParaRPr>
          </a:p>
        </p:txBody>
      </p:sp>
      <p:sp>
        <p:nvSpPr>
          <p:cNvPr id="18" name="TextBox 17"/>
          <p:cNvSpPr txBox="1"/>
          <p:nvPr userDrawn="1"/>
        </p:nvSpPr>
        <p:spPr>
          <a:xfrm>
            <a:off x="1625380" y="12834421"/>
            <a:ext cx="3655098" cy="461665"/>
          </a:xfrm>
          <a:prstGeom prst="rect">
            <a:avLst/>
          </a:prstGeom>
          <a:noFill/>
        </p:spPr>
        <p:txBody>
          <a:bodyPr wrap="square" rtlCol="0">
            <a:spAutoFit/>
          </a:bodyPr>
          <a:lstStyle/>
          <a:p>
            <a:r>
              <a:rPr lang="id-ID" sz="2400" b="1" dirty="0" smtClean="0">
                <a:solidFill>
                  <a:schemeClr val="tx1"/>
                </a:solidFill>
                <a:latin typeface="Lato Regular"/>
                <a:cs typeface="Lato Regular"/>
              </a:rPr>
              <a:t>Commerce</a:t>
            </a:r>
            <a:r>
              <a:rPr lang="id-ID" sz="2400" b="1" dirty="0" smtClean="0">
                <a:solidFill>
                  <a:schemeClr val="tx1"/>
                </a:solidFill>
                <a:latin typeface="+mj-lt"/>
              </a:rPr>
              <a:t> </a:t>
            </a:r>
            <a:r>
              <a:rPr lang="id-ID" sz="2400" b="0" dirty="0" smtClean="0">
                <a:solidFill>
                  <a:schemeClr val="tx1"/>
                </a:solidFill>
                <a:latin typeface="Calibri Light" panose="020F0302020204030204"/>
                <a:cs typeface="Calibri Light" panose="020F0302020204030204"/>
              </a:rPr>
              <a:t>Slides</a:t>
            </a:r>
            <a:endParaRPr lang="id-ID" sz="2400" b="0" dirty="0">
              <a:solidFill>
                <a:schemeClr val="tx1"/>
              </a:solidFill>
              <a:latin typeface="Calibri Light" panose="020F0302020204030204"/>
              <a:cs typeface="Calibri Light" panose="020F0302020204030204"/>
            </a:endParaRPr>
          </a:p>
        </p:txBody>
      </p:sp>
    </p:spTree>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timing>
    <p:tnLst>
      <p:par>
        <p:cTn id="1" dur="indefinite" restart="never" nodeType="tmRoot"/>
      </p:par>
    </p:tnLst>
  </p:timing>
</p:sldLayout>
</file>

<file path=ppt/slideLayouts/slideLayout21.xml><?xml version="1.0" encoding="utf-8"?>
<p:sldLayout xmlns:a="http://schemas.openxmlformats.org/drawingml/2006/main" xmlns:r="http://schemas.openxmlformats.org/officeDocument/2006/relationships" xmlns:p="http://schemas.openxmlformats.org/presentationml/2006/main" userDrawn="1">
  <p:cSld name="37_Title Slide">
    <p:spTree>
      <p:nvGrpSpPr>
        <p:cNvPr id="1" name=""/>
        <p:cNvGrpSpPr/>
        <p:nvPr/>
      </p:nvGrpSpPr>
      <p:grpSpPr>
        <a:xfrm>
          <a:off x="0" y="0"/>
          <a:ext cx="0" cy="0"/>
          <a:chOff x="0" y="0"/>
          <a:chExt cx="0" cy="0"/>
        </a:xfrm>
      </p:grpSpPr>
      <p:sp>
        <p:nvSpPr>
          <p:cNvPr id="9" name="Picture Placeholder 2"/>
          <p:cNvSpPr>
            <a:spLocks noGrp="1" noChangeAspect="1"/>
          </p:cNvSpPr>
          <p:nvPr>
            <p:ph type="pic" sz="quarter" idx="25"/>
          </p:nvPr>
        </p:nvSpPr>
        <p:spPr>
          <a:xfrm>
            <a:off x="8434174" y="4108579"/>
            <a:ext cx="6679466" cy="3785477"/>
          </a:xfrm>
        </p:spPr>
        <p:txBody>
          <a:bodyPr anchor="t">
            <a:normAutofit/>
          </a:bodyPr>
          <a:lstStyle>
            <a:lvl1pPr marL="0" indent="0" algn="ctr">
              <a:buNone/>
              <a:defRPr sz="2200">
                <a:latin typeface="Calibri Light" panose="020F0302020204030204"/>
                <a:cs typeface="Calibri Light" panose="020F0302020204030204"/>
              </a:defRPr>
            </a:lvl1pPr>
          </a:lstStyle>
          <a:p>
            <a:endParaRPr lang="id-ID" dirty="0"/>
          </a:p>
        </p:txBody>
      </p:sp>
      <p:sp>
        <p:nvSpPr>
          <p:cNvPr id="17" name="Picture Placeholder 2"/>
          <p:cNvSpPr>
            <a:spLocks noGrp="1" noChangeAspect="1"/>
          </p:cNvSpPr>
          <p:nvPr>
            <p:ph type="pic" sz="quarter" idx="22"/>
          </p:nvPr>
        </p:nvSpPr>
        <p:spPr>
          <a:xfrm>
            <a:off x="5367268" y="7860377"/>
            <a:ext cx="917539" cy="1636924"/>
          </a:xfrm>
        </p:spPr>
        <p:txBody>
          <a:bodyPr anchor="t">
            <a:normAutofit/>
          </a:bodyPr>
          <a:lstStyle>
            <a:lvl1pPr marL="0" indent="0" algn="ctr">
              <a:lnSpc>
                <a:spcPct val="50000"/>
              </a:lnSpc>
              <a:buNone/>
              <a:defRPr sz="1050">
                <a:latin typeface="Calibri Light" panose="020F0302020204030204"/>
                <a:cs typeface="Calibri Light" panose="020F0302020204030204"/>
              </a:defRPr>
            </a:lvl1pPr>
          </a:lstStyle>
          <a:p>
            <a:endParaRPr lang="id-ID" dirty="0" smtClean="0"/>
          </a:p>
        </p:txBody>
      </p:sp>
      <p:sp>
        <p:nvSpPr>
          <p:cNvPr id="10" name="Picture Placeholder 2"/>
          <p:cNvSpPr>
            <a:spLocks noGrp="1" noChangeAspect="1"/>
          </p:cNvSpPr>
          <p:nvPr>
            <p:ph type="pic" sz="quarter" idx="26"/>
          </p:nvPr>
        </p:nvSpPr>
        <p:spPr>
          <a:xfrm>
            <a:off x="14158151" y="6712180"/>
            <a:ext cx="4254887" cy="2712449"/>
          </a:xfrm>
        </p:spPr>
        <p:txBody>
          <a:bodyPr anchor="t">
            <a:normAutofit/>
          </a:bodyPr>
          <a:lstStyle>
            <a:lvl1pPr marL="0" indent="0" algn="ctr">
              <a:buNone/>
              <a:defRPr sz="2000">
                <a:latin typeface="Calibri Light" panose="020F0302020204030204"/>
                <a:cs typeface="Calibri Light" panose="020F0302020204030204"/>
              </a:defRPr>
            </a:lvl1pPr>
          </a:lstStyle>
          <a:p>
            <a:endParaRPr lang="id-ID" dirty="0"/>
          </a:p>
        </p:txBody>
      </p:sp>
      <p:sp>
        <p:nvSpPr>
          <p:cNvPr id="8" name="Picture Placeholder 2"/>
          <p:cNvSpPr>
            <a:spLocks noGrp="1" noChangeAspect="1"/>
          </p:cNvSpPr>
          <p:nvPr>
            <p:ph type="pic" sz="quarter" idx="24"/>
          </p:nvPr>
        </p:nvSpPr>
        <p:spPr>
          <a:xfrm>
            <a:off x="6642100" y="6558175"/>
            <a:ext cx="2254062" cy="2902541"/>
          </a:xfrm>
        </p:spPr>
        <p:txBody>
          <a:bodyPr anchor="t">
            <a:normAutofit/>
          </a:bodyPr>
          <a:lstStyle>
            <a:lvl1pPr marL="0" indent="0" algn="ctr">
              <a:buNone/>
              <a:defRPr sz="2000">
                <a:latin typeface="Calibri Light" panose="020F0302020204030204"/>
                <a:cs typeface="Calibri Light" panose="020F0302020204030204"/>
              </a:defRPr>
            </a:lvl1pPr>
          </a:lstStyle>
          <a:p>
            <a:endParaRPr lang="id-ID" dirty="0"/>
          </a:p>
        </p:txBody>
      </p:sp>
      <p:sp>
        <p:nvSpPr>
          <p:cNvPr id="14" name="Freeform 30"/>
          <p:cNvSpPr>
            <a:spLocks noChangeArrowheads="1"/>
          </p:cNvSpPr>
          <p:nvPr userDrawn="1"/>
        </p:nvSpPr>
        <p:spPr bwMode="auto">
          <a:xfrm>
            <a:off x="21856474" y="12962667"/>
            <a:ext cx="350410" cy="357351"/>
          </a:xfrm>
          <a:custGeom>
            <a:avLst/>
            <a:gdLst>
              <a:gd name="T0" fmla="*/ 222 w 444"/>
              <a:gd name="T1" fmla="*/ 0 h 454"/>
              <a:gd name="T2" fmla="*/ 222 w 444"/>
              <a:gd name="T3" fmla="*/ 0 h 454"/>
              <a:gd name="T4" fmla="*/ 0 w 444"/>
              <a:gd name="T5" fmla="*/ 222 h 454"/>
              <a:gd name="T6" fmla="*/ 222 w 444"/>
              <a:gd name="T7" fmla="*/ 453 h 454"/>
              <a:gd name="T8" fmla="*/ 443 w 444"/>
              <a:gd name="T9" fmla="*/ 222 h 454"/>
              <a:gd name="T10" fmla="*/ 222 w 444"/>
              <a:gd name="T11" fmla="*/ 0 h 454"/>
            </a:gdLst>
            <a:ahLst/>
            <a:cxnLst>
              <a:cxn ang="0">
                <a:pos x="T0" y="T1"/>
              </a:cxn>
              <a:cxn ang="0">
                <a:pos x="T2" y="T3"/>
              </a:cxn>
              <a:cxn ang="0">
                <a:pos x="T4" y="T5"/>
              </a:cxn>
              <a:cxn ang="0">
                <a:pos x="T6" y="T7"/>
              </a:cxn>
              <a:cxn ang="0">
                <a:pos x="T8" y="T9"/>
              </a:cxn>
              <a:cxn ang="0">
                <a:pos x="T10" y="T11"/>
              </a:cxn>
            </a:cxnLst>
            <a:rect l="0" t="0" r="r" b="b"/>
            <a:pathLst>
              <a:path w="444" h="454">
                <a:moveTo>
                  <a:pt x="222" y="0"/>
                </a:moveTo>
                <a:lnTo>
                  <a:pt x="222" y="0"/>
                </a:lnTo>
                <a:cubicBezTo>
                  <a:pt x="35" y="0"/>
                  <a:pt x="0" y="45"/>
                  <a:pt x="0" y="222"/>
                </a:cubicBezTo>
                <a:cubicBezTo>
                  <a:pt x="0" y="408"/>
                  <a:pt x="35" y="453"/>
                  <a:pt x="222" y="453"/>
                </a:cubicBezTo>
                <a:cubicBezTo>
                  <a:pt x="407" y="453"/>
                  <a:pt x="443" y="408"/>
                  <a:pt x="443" y="222"/>
                </a:cubicBezTo>
                <a:cubicBezTo>
                  <a:pt x="443" y="45"/>
                  <a:pt x="407" y="0"/>
                  <a:pt x="222" y="0"/>
                </a:cubicBezTo>
              </a:path>
            </a:pathLst>
          </a:custGeom>
          <a:solidFill>
            <a:schemeClr val="accent2"/>
          </a:solidFill>
          <a:ln>
            <a:noFill/>
          </a:ln>
          <a:effectLst/>
        </p:spPr>
        <p:txBody>
          <a:bodyPr wrap="none" anchor="ctr"/>
          <a:lstStyle/>
          <a:p>
            <a:endParaRPr lang="en-US" dirty="0">
              <a:latin typeface="Calibri Light" panose="020F0302020204030204"/>
            </a:endParaRPr>
          </a:p>
        </p:txBody>
      </p:sp>
      <p:sp>
        <p:nvSpPr>
          <p:cNvPr id="15" name="Freeform 38"/>
          <p:cNvSpPr>
            <a:spLocks noChangeArrowheads="1"/>
          </p:cNvSpPr>
          <p:nvPr userDrawn="1"/>
        </p:nvSpPr>
        <p:spPr bwMode="auto">
          <a:xfrm>
            <a:off x="21957416" y="13038867"/>
            <a:ext cx="125063" cy="216775"/>
          </a:xfrm>
          <a:custGeom>
            <a:avLst/>
            <a:gdLst>
              <a:gd name="T0" fmla="*/ 124 w 133"/>
              <a:gd name="T1" fmla="*/ 204 h 231"/>
              <a:gd name="T2" fmla="*/ 124 w 133"/>
              <a:gd name="T3" fmla="*/ 204 h 231"/>
              <a:gd name="T4" fmla="*/ 124 w 133"/>
              <a:gd name="T5" fmla="*/ 230 h 231"/>
              <a:gd name="T6" fmla="*/ 97 w 133"/>
              <a:gd name="T7" fmla="*/ 230 h 231"/>
              <a:gd name="T8" fmla="*/ 0 w 133"/>
              <a:gd name="T9" fmla="*/ 133 h 231"/>
              <a:gd name="T10" fmla="*/ 0 w 133"/>
              <a:gd name="T11" fmla="*/ 107 h 231"/>
              <a:gd name="T12" fmla="*/ 97 w 133"/>
              <a:gd name="T13" fmla="*/ 9 h 231"/>
              <a:gd name="T14" fmla="*/ 124 w 133"/>
              <a:gd name="T15" fmla="*/ 9 h 231"/>
              <a:gd name="T16" fmla="*/ 124 w 133"/>
              <a:gd name="T17" fmla="*/ 35 h 231"/>
              <a:gd name="T18" fmla="*/ 44 w 133"/>
              <a:gd name="T19" fmla="*/ 115 h 231"/>
              <a:gd name="T20" fmla="*/ 124 w 133"/>
              <a:gd name="T21" fmla="*/ 204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3" h="231">
                <a:moveTo>
                  <a:pt x="124" y="204"/>
                </a:moveTo>
                <a:lnTo>
                  <a:pt x="124" y="204"/>
                </a:lnTo>
                <a:cubicBezTo>
                  <a:pt x="132" y="213"/>
                  <a:pt x="132" y="221"/>
                  <a:pt x="124" y="230"/>
                </a:cubicBezTo>
                <a:cubicBezTo>
                  <a:pt x="115" y="230"/>
                  <a:pt x="106" y="230"/>
                  <a:pt x="97" y="230"/>
                </a:cubicBezTo>
                <a:cubicBezTo>
                  <a:pt x="0" y="133"/>
                  <a:pt x="0" y="133"/>
                  <a:pt x="0" y="133"/>
                </a:cubicBezTo>
                <a:cubicBezTo>
                  <a:pt x="0" y="124"/>
                  <a:pt x="0" y="115"/>
                  <a:pt x="0" y="107"/>
                </a:cubicBezTo>
                <a:cubicBezTo>
                  <a:pt x="97" y="9"/>
                  <a:pt x="97" y="9"/>
                  <a:pt x="97" y="9"/>
                </a:cubicBezTo>
                <a:cubicBezTo>
                  <a:pt x="106" y="0"/>
                  <a:pt x="115" y="0"/>
                  <a:pt x="124" y="9"/>
                </a:cubicBezTo>
                <a:cubicBezTo>
                  <a:pt x="132" y="17"/>
                  <a:pt x="132" y="26"/>
                  <a:pt x="124" y="35"/>
                </a:cubicBezTo>
                <a:cubicBezTo>
                  <a:pt x="44" y="115"/>
                  <a:pt x="44" y="115"/>
                  <a:pt x="44" y="115"/>
                </a:cubicBezTo>
                <a:lnTo>
                  <a:pt x="124" y="204"/>
                </a:lnTo>
              </a:path>
            </a:pathLst>
          </a:custGeom>
          <a:solidFill>
            <a:schemeClr val="bg1"/>
          </a:solidFill>
          <a:ln>
            <a:noFill/>
          </a:ln>
          <a:effectLst/>
        </p:spPr>
        <p:txBody>
          <a:bodyPr wrap="none" anchor="ctr"/>
          <a:lstStyle/>
          <a:p>
            <a:endParaRPr lang="en-US" dirty="0">
              <a:latin typeface="Calibri Light" panose="020F0302020204030204"/>
            </a:endParaRPr>
          </a:p>
        </p:txBody>
      </p:sp>
      <p:sp>
        <p:nvSpPr>
          <p:cNvPr id="16" name="Freeform 30"/>
          <p:cNvSpPr>
            <a:spLocks noChangeArrowheads="1"/>
          </p:cNvSpPr>
          <p:nvPr userDrawn="1"/>
        </p:nvSpPr>
        <p:spPr bwMode="auto">
          <a:xfrm>
            <a:off x="22272519" y="12962229"/>
            <a:ext cx="350410" cy="357351"/>
          </a:xfrm>
          <a:custGeom>
            <a:avLst/>
            <a:gdLst>
              <a:gd name="T0" fmla="*/ 222 w 444"/>
              <a:gd name="T1" fmla="*/ 0 h 454"/>
              <a:gd name="T2" fmla="*/ 222 w 444"/>
              <a:gd name="T3" fmla="*/ 0 h 454"/>
              <a:gd name="T4" fmla="*/ 0 w 444"/>
              <a:gd name="T5" fmla="*/ 222 h 454"/>
              <a:gd name="T6" fmla="*/ 222 w 444"/>
              <a:gd name="T7" fmla="*/ 453 h 454"/>
              <a:gd name="T8" fmla="*/ 443 w 444"/>
              <a:gd name="T9" fmla="*/ 222 h 454"/>
              <a:gd name="T10" fmla="*/ 222 w 444"/>
              <a:gd name="T11" fmla="*/ 0 h 454"/>
            </a:gdLst>
            <a:ahLst/>
            <a:cxnLst>
              <a:cxn ang="0">
                <a:pos x="T0" y="T1"/>
              </a:cxn>
              <a:cxn ang="0">
                <a:pos x="T2" y="T3"/>
              </a:cxn>
              <a:cxn ang="0">
                <a:pos x="T4" y="T5"/>
              </a:cxn>
              <a:cxn ang="0">
                <a:pos x="T6" y="T7"/>
              </a:cxn>
              <a:cxn ang="0">
                <a:pos x="T8" y="T9"/>
              </a:cxn>
              <a:cxn ang="0">
                <a:pos x="T10" y="T11"/>
              </a:cxn>
            </a:cxnLst>
            <a:rect l="0" t="0" r="r" b="b"/>
            <a:pathLst>
              <a:path w="444" h="454">
                <a:moveTo>
                  <a:pt x="222" y="0"/>
                </a:moveTo>
                <a:lnTo>
                  <a:pt x="222" y="0"/>
                </a:lnTo>
                <a:cubicBezTo>
                  <a:pt x="35" y="0"/>
                  <a:pt x="0" y="45"/>
                  <a:pt x="0" y="222"/>
                </a:cubicBezTo>
                <a:cubicBezTo>
                  <a:pt x="0" y="408"/>
                  <a:pt x="35" y="453"/>
                  <a:pt x="222" y="453"/>
                </a:cubicBezTo>
                <a:cubicBezTo>
                  <a:pt x="407" y="453"/>
                  <a:pt x="443" y="408"/>
                  <a:pt x="443" y="222"/>
                </a:cubicBezTo>
                <a:cubicBezTo>
                  <a:pt x="443" y="45"/>
                  <a:pt x="407" y="0"/>
                  <a:pt x="222" y="0"/>
                </a:cubicBezTo>
              </a:path>
            </a:pathLst>
          </a:custGeom>
          <a:solidFill>
            <a:schemeClr val="accent2"/>
          </a:solidFill>
          <a:ln>
            <a:noFill/>
          </a:ln>
          <a:effectLst/>
        </p:spPr>
        <p:txBody>
          <a:bodyPr wrap="none" anchor="ctr"/>
          <a:lstStyle/>
          <a:p>
            <a:endParaRPr lang="en-US" dirty="0">
              <a:latin typeface="Calibri Light" panose="020F0302020204030204"/>
            </a:endParaRPr>
          </a:p>
        </p:txBody>
      </p:sp>
      <p:sp>
        <p:nvSpPr>
          <p:cNvPr id="18" name="Freeform 38"/>
          <p:cNvSpPr>
            <a:spLocks noChangeArrowheads="1"/>
          </p:cNvSpPr>
          <p:nvPr userDrawn="1"/>
        </p:nvSpPr>
        <p:spPr bwMode="auto">
          <a:xfrm flipH="1">
            <a:off x="22365174" y="13038429"/>
            <a:ext cx="124405" cy="216775"/>
          </a:xfrm>
          <a:custGeom>
            <a:avLst/>
            <a:gdLst>
              <a:gd name="T0" fmla="*/ 124 w 133"/>
              <a:gd name="T1" fmla="*/ 204 h 231"/>
              <a:gd name="T2" fmla="*/ 124 w 133"/>
              <a:gd name="T3" fmla="*/ 204 h 231"/>
              <a:gd name="T4" fmla="*/ 124 w 133"/>
              <a:gd name="T5" fmla="*/ 230 h 231"/>
              <a:gd name="T6" fmla="*/ 97 w 133"/>
              <a:gd name="T7" fmla="*/ 230 h 231"/>
              <a:gd name="T8" fmla="*/ 0 w 133"/>
              <a:gd name="T9" fmla="*/ 133 h 231"/>
              <a:gd name="T10" fmla="*/ 0 w 133"/>
              <a:gd name="T11" fmla="*/ 107 h 231"/>
              <a:gd name="T12" fmla="*/ 97 w 133"/>
              <a:gd name="T13" fmla="*/ 9 h 231"/>
              <a:gd name="T14" fmla="*/ 124 w 133"/>
              <a:gd name="T15" fmla="*/ 9 h 231"/>
              <a:gd name="T16" fmla="*/ 124 w 133"/>
              <a:gd name="T17" fmla="*/ 35 h 231"/>
              <a:gd name="T18" fmla="*/ 44 w 133"/>
              <a:gd name="T19" fmla="*/ 115 h 231"/>
              <a:gd name="T20" fmla="*/ 124 w 133"/>
              <a:gd name="T21" fmla="*/ 204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3" h="231">
                <a:moveTo>
                  <a:pt x="124" y="204"/>
                </a:moveTo>
                <a:lnTo>
                  <a:pt x="124" y="204"/>
                </a:lnTo>
                <a:cubicBezTo>
                  <a:pt x="132" y="213"/>
                  <a:pt x="132" y="221"/>
                  <a:pt x="124" y="230"/>
                </a:cubicBezTo>
                <a:cubicBezTo>
                  <a:pt x="115" y="230"/>
                  <a:pt x="106" y="230"/>
                  <a:pt x="97" y="230"/>
                </a:cubicBezTo>
                <a:cubicBezTo>
                  <a:pt x="0" y="133"/>
                  <a:pt x="0" y="133"/>
                  <a:pt x="0" y="133"/>
                </a:cubicBezTo>
                <a:cubicBezTo>
                  <a:pt x="0" y="124"/>
                  <a:pt x="0" y="115"/>
                  <a:pt x="0" y="107"/>
                </a:cubicBezTo>
                <a:cubicBezTo>
                  <a:pt x="97" y="9"/>
                  <a:pt x="97" y="9"/>
                  <a:pt x="97" y="9"/>
                </a:cubicBezTo>
                <a:cubicBezTo>
                  <a:pt x="106" y="0"/>
                  <a:pt x="115" y="0"/>
                  <a:pt x="124" y="9"/>
                </a:cubicBezTo>
                <a:cubicBezTo>
                  <a:pt x="132" y="17"/>
                  <a:pt x="132" y="26"/>
                  <a:pt x="124" y="35"/>
                </a:cubicBezTo>
                <a:cubicBezTo>
                  <a:pt x="44" y="115"/>
                  <a:pt x="44" y="115"/>
                  <a:pt x="44" y="115"/>
                </a:cubicBezTo>
                <a:lnTo>
                  <a:pt x="124" y="204"/>
                </a:lnTo>
              </a:path>
            </a:pathLst>
          </a:custGeom>
          <a:solidFill>
            <a:schemeClr val="bg1"/>
          </a:solidFill>
          <a:ln>
            <a:noFill/>
          </a:ln>
          <a:effectLst/>
        </p:spPr>
        <p:txBody>
          <a:bodyPr wrap="none" anchor="ctr"/>
          <a:lstStyle/>
          <a:p>
            <a:endParaRPr lang="en-US" dirty="0">
              <a:latin typeface="Calibri Light" panose="020F0302020204030204"/>
            </a:endParaRPr>
          </a:p>
        </p:txBody>
      </p:sp>
      <p:sp>
        <p:nvSpPr>
          <p:cNvPr id="19" name="Teardrop 18"/>
          <p:cNvSpPr/>
          <p:nvPr userDrawn="1"/>
        </p:nvSpPr>
        <p:spPr>
          <a:xfrm>
            <a:off x="23076810" y="811398"/>
            <a:ext cx="712976" cy="712954"/>
          </a:xfrm>
          <a:prstGeom prst="teardrop">
            <a:avLst/>
          </a:prstGeom>
          <a:solidFill>
            <a:schemeClr val="accent2"/>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latin typeface="Calibri Light" panose="020F0302020204030204"/>
            </a:endParaRPr>
          </a:p>
        </p:txBody>
      </p:sp>
      <p:sp>
        <p:nvSpPr>
          <p:cNvPr id="20" name="TextBox 19"/>
          <p:cNvSpPr txBox="1"/>
          <p:nvPr userDrawn="1"/>
        </p:nvSpPr>
        <p:spPr>
          <a:xfrm>
            <a:off x="23056468" y="819678"/>
            <a:ext cx="792450" cy="615517"/>
          </a:xfrm>
          <a:prstGeom prst="rect">
            <a:avLst/>
          </a:prstGeom>
          <a:noFill/>
        </p:spPr>
        <p:txBody>
          <a:bodyPr wrap="none" lIns="182843" tIns="91422" rIns="182843" bIns="91422" rtlCol="0">
            <a:spAutoFit/>
          </a:bodyPr>
          <a:lstStyle/>
          <a:p>
            <a:pPr algn="ctr"/>
            <a:fld id="{260E2A6B-A809-4840-BF14-8648BC0BDF87}" type="slidenum">
              <a:rPr lang="id-ID" sz="2800" b="1" smtClean="0">
                <a:solidFill>
                  <a:schemeClr val="bg1"/>
                </a:solidFill>
                <a:latin typeface="Calibri Light" panose="020F0302020204030204"/>
                <a:cs typeface="Calibri Light" panose="020F0302020204030204"/>
              </a:rPr>
            </a:fld>
            <a:endParaRPr lang="id-ID" sz="2800" dirty="0">
              <a:solidFill>
                <a:schemeClr val="bg1"/>
              </a:solidFill>
              <a:latin typeface="Calibri Light" panose="020F0302020204030204"/>
              <a:cs typeface="Calibri Light" panose="020F0302020204030204"/>
            </a:endParaRPr>
          </a:p>
        </p:txBody>
      </p:sp>
      <p:sp>
        <p:nvSpPr>
          <p:cNvPr id="13" name="TextBox 12"/>
          <p:cNvSpPr txBox="1"/>
          <p:nvPr userDrawn="1"/>
        </p:nvSpPr>
        <p:spPr>
          <a:xfrm>
            <a:off x="1625380" y="12834421"/>
            <a:ext cx="3655098" cy="461665"/>
          </a:xfrm>
          <a:prstGeom prst="rect">
            <a:avLst/>
          </a:prstGeom>
          <a:noFill/>
        </p:spPr>
        <p:txBody>
          <a:bodyPr wrap="square" rtlCol="0">
            <a:spAutoFit/>
          </a:bodyPr>
          <a:lstStyle/>
          <a:p>
            <a:r>
              <a:rPr lang="id-ID" sz="2400" b="1" dirty="0" smtClean="0">
                <a:solidFill>
                  <a:schemeClr val="tx1"/>
                </a:solidFill>
                <a:latin typeface="Lato Regular"/>
                <a:cs typeface="Lato Regular"/>
              </a:rPr>
              <a:t>Commerce</a:t>
            </a:r>
            <a:r>
              <a:rPr lang="id-ID" sz="2400" b="1" dirty="0" smtClean="0">
                <a:solidFill>
                  <a:schemeClr val="tx1"/>
                </a:solidFill>
                <a:latin typeface="+mj-lt"/>
              </a:rPr>
              <a:t> </a:t>
            </a:r>
            <a:r>
              <a:rPr lang="id-ID" sz="2400" b="0" dirty="0" smtClean="0">
                <a:solidFill>
                  <a:schemeClr val="tx1"/>
                </a:solidFill>
                <a:latin typeface="Calibri Light" panose="020F0302020204030204"/>
                <a:cs typeface="Calibri Light" panose="020F0302020204030204"/>
              </a:rPr>
              <a:t>Slides</a:t>
            </a:r>
            <a:endParaRPr lang="id-ID" sz="2400" b="0" dirty="0">
              <a:solidFill>
                <a:schemeClr val="tx1"/>
              </a:solidFill>
              <a:latin typeface="Calibri Light" panose="020F0302020204030204"/>
              <a:cs typeface="Calibri Light" panose="020F0302020204030204"/>
            </a:endParaRPr>
          </a:p>
        </p:txBody>
      </p:sp>
    </p:spTree>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Devices_laptop_project">
    <p:spTree>
      <p:nvGrpSpPr>
        <p:cNvPr id="1" name=""/>
        <p:cNvGrpSpPr/>
        <p:nvPr/>
      </p:nvGrpSpPr>
      <p:grpSpPr>
        <a:xfrm>
          <a:off x="0" y="0"/>
          <a:ext cx="0" cy="0"/>
          <a:chOff x="0" y="0"/>
          <a:chExt cx="0" cy="0"/>
        </a:xfrm>
      </p:grpSpPr>
      <p:sp>
        <p:nvSpPr>
          <p:cNvPr id="23" name="Picture Placeholder 2"/>
          <p:cNvSpPr>
            <a:spLocks noGrp="1" noChangeAspect="1"/>
          </p:cNvSpPr>
          <p:nvPr>
            <p:ph type="pic" sz="quarter" idx="11"/>
          </p:nvPr>
        </p:nvSpPr>
        <p:spPr>
          <a:xfrm>
            <a:off x="2186981" y="4979760"/>
            <a:ext cx="5990496" cy="3710009"/>
          </a:xfrm>
        </p:spPr>
        <p:txBody>
          <a:bodyPr>
            <a:normAutofit/>
          </a:bodyPr>
          <a:lstStyle>
            <a:lvl1pPr marL="0" indent="0">
              <a:buNone/>
              <a:defRPr sz="2000">
                <a:latin typeface="Calibri Light" panose="020F0302020204030204"/>
                <a:cs typeface="Calibri Light" panose="020F0302020204030204"/>
              </a:defRPr>
            </a:lvl1pPr>
          </a:lstStyle>
          <a:p>
            <a:endParaRPr lang="en-US" dirty="0"/>
          </a:p>
        </p:txBody>
      </p:sp>
      <p:sp>
        <p:nvSpPr>
          <p:cNvPr id="9" name="Freeform 30"/>
          <p:cNvSpPr>
            <a:spLocks noChangeArrowheads="1"/>
          </p:cNvSpPr>
          <p:nvPr userDrawn="1"/>
        </p:nvSpPr>
        <p:spPr bwMode="auto">
          <a:xfrm>
            <a:off x="21856474" y="12962667"/>
            <a:ext cx="350410" cy="357351"/>
          </a:xfrm>
          <a:custGeom>
            <a:avLst/>
            <a:gdLst>
              <a:gd name="T0" fmla="*/ 222 w 444"/>
              <a:gd name="T1" fmla="*/ 0 h 454"/>
              <a:gd name="T2" fmla="*/ 222 w 444"/>
              <a:gd name="T3" fmla="*/ 0 h 454"/>
              <a:gd name="T4" fmla="*/ 0 w 444"/>
              <a:gd name="T5" fmla="*/ 222 h 454"/>
              <a:gd name="T6" fmla="*/ 222 w 444"/>
              <a:gd name="T7" fmla="*/ 453 h 454"/>
              <a:gd name="T8" fmla="*/ 443 w 444"/>
              <a:gd name="T9" fmla="*/ 222 h 454"/>
              <a:gd name="T10" fmla="*/ 222 w 444"/>
              <a:gd name="T11" fmla="*/ 0 h 454"/>
            </a:gdLst>
            <a:ahLst/>
            <a:cxnLst>
              <a:cxn ang="0">
                <a:pos x="T0" y="T1"/>
              </a:cxn>
              <a:cxn ang="0">
                <a:pos x="T2" y="T3"/>
              </a:cxn>
              <a:cxn ang="0">
                <a:pos x="T4" y="T5"/>
              </a:cxn>
              <a:cxn ang="0">
                <a:pos x="T6" y="T7"/>
              </a:cxn>
              <a:cxn ang="0">
                <a:pos x="T8" y="T9"/>
              </a:cxn>
              <a:cxn ang="0">
                <a:pos x="T10" y="T11"/>
              </a:cxn>
            </a:cxnLst>
            <a:rect l="0" t="0" r="r" b="b"/>
            <a:pathLst>
              <a:path w="444" h="454">
                <a:moveTo>
                  <a:pt x="222" y="0"/>
                </a:moveTo>
                <a:lnTo>
                  <a:pt x="222" y="0"/>
                </a:lnTo>
                <a:cubicBezTo>
                  <a:pt x="35" y="0"/>
                  <a:pt x="0" y="45"/>
                  <a:pt x="0" y="222"/>
                </a:cubicBezTo>
                <a:cubicBezTo>
                  <a:pt x="0" y="408"/>
                  <a:pt x="35" y="453"/>
                  <a:pt x="222" y="453"/>
                </a:cubicBezTo>
                <a:cubicBezTo>
                  <a:pt x="407" y="453"/>
                  <a:pt x="443" y="408"/>
                  <a:pt x="443" y="222"/>
                </a:cubicBezTo>
                <a:cubicBezTo>
                  <a:pt x="443" y="45"/>
                  <a:pt x="407" y="0"/>
                  <a:pt x="222" y="0"/>
                </a:cubicBezTo>
              </a:path>
            </a:pathLst>
          </a:custGeom>
          <a:solidFill>
            <a:schemeClr val="accent2"/>
          </a:solidFill>
          <a:ln>
            <a:noFill/>
          </a:ln>
          <a:effectLst/>
        </p:spPr>
        <p:txBody>
          <a:bodyPr wrap="none" anchor="ctr"/>
          <a:lstStyle/>
          <a:p>
            <a:endParaRPr lang="en-US" dirty="0">
              <a:latin typeface="Calibri Light" panose="020F0302020204030204"/>
            </a:endParaRPr>
          </a:p>
        </p:txBody>
      </p:sp>
      <p:sp>
        <p:nvSpPr>
          <p:cNvPr id="10" name="Freeform 38"/>
          <p:cNvSpPr>
            <a:spLocks noChangeArrowheads="1"/>
          </p:cNvSpPr>
          <p:nvPr userDrawn="1"/>
        </p:nvSpPr>
        <p:spPr bwMode="auto">
          <a:xfrm>
            <a:off x="21957416" y="13038867"/>
            <a:ext cx="125063" cy="216775"/>
          </a:xfrm>
          <a:custGeom>
            <a:avLst/>
            <a:gdLst>
              <a:gd name="T0" fmla="*/ 124 w 133"/>
              <a:gd name="T1" fmla="*/ 204 h 231"/>
              <a:gd name="T2" fmla="*/ 124 w 133"/>
              <a:gd name="T3" fmla="*/ 204 h 231"/>
              <a:gd name="T4" fmla="*/ 124 w 133"/>
              <a:gd name="T5" fmla="*/ 230 h 231"/>
              <a:gd name="T6" fmla="*/ 97 w 133"/>
              <a:gd name="T7" fmla="*/ 230 h 231"/>
              <a:gd name="T8" fmla="*/ 0 w 133"/>
              <a:gd name="T9" fmla="*/ 133 h 231"/>
              <a:gd name="T10" fmla="*/ 0 w 133"/>
              <a:gd name="T11" fmla="*/ 107 h 231"/>
              <a:gd name="T12" fmla="*/ 97 w 133"/>
              <a:gd name="T13" fmla="*/ 9 h 231"/>
              <a:gd name="T14" fmla="*/ 124 w 133"/>
              <a:gd name="T15" fmla="*/ 9 h 231"/>
              <a:gd name="T16" fmla="*/ 124 w 133"/>
              <a:gd name="T17" fmla="*/ 35 h 231"/>
              <a:gd name="T18" fmla="*/ 44 w 133"/>
              <a:gd name="T19" fmla="*/ 115 h 231"/>
              <a:gd name="T20" fmla="*/ 124 w 133"/>
              <a:gd name="T21" fmla="*/ 204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3" h="231">
                <a:moveTo>
                  <a:pt x="124" y="204"/>
                </a:moveTo>
                <a:lnTo>
                  <a:pt x="124" y="204"/>
                </a:lnTo>
                <a:cubicBezTo>
                  <a:pt x="132" y="213"/>
                  <a:pt x="132" y="221"/>
                  <a:pt x="124" y="230"/>
                </a:cubicBezTo>
                <a:cubicBezTo>
                  <a:pt x="115" y="230"/>
                  <a:pt x="106" y="230"/>
                  <a:pt x="97" y="230"/>
                </a:cubicBezTo>
                <a:cubicBezTo>
                  <a:pt x="0" y="133"/>
                  <a:pt x="0" y="133"/>
                  <a:pt x="0" y="133"/>
                </a:cubicBezTo>
                <a:cubicBezTo>
                  <a:pt x="0" y="124"/>
                  <a:pt x="0" y="115"/>
                  <a:pt x="0" y="107"/>
                </a:cubicBezTo>
                <a:cubicBezTo>
                  <a:pt x="97" y="9"/>
                  <a:pt x="97" y="9"/>
                  <a:pt x="97" y="9"/>
                </a:cubicBezTo>
                <a:cubicBezTo>
                  <a:pt x="106" y="0"/>
                  <a:pt x="115" y="0"/>
                  <a:pt x="124" y="9"/>
                </a:cubicBezTo>
                <a:cubicBezTo>
                  <a:pt x="132" y="17"/>
                  <a:pt x="132" y="26"/>
                  <a:pt x="124" y="35"/>
                </a:cubicBezTo>
                <a:cubicBezTo>
                  <a:pt x="44" y="115"/>
                  <a:pt x="44" y="115"/>
                  <a:pt x="44" y="115"/>
                </a:cubicBezTo>
                <a:lnTo>
                  <a:pt x="124" y="204"/>
                </a:lnTo>
              </a:path>
            </a:pathLst>
          </a:custGeom>
          <a:solidFill>
            <a:schemeClr val="bg1"/>
          </a:solidFill>
          <a:ln>
            <a:noFill/>
          </a:ln>
          <a:effectLst/>
        </p:spPr>
        <p:txBody>
          <a:bodyPr wrap="none" anchor="ctr"/>
          <a:lstStyle/>
          <a:p>
            <a:endParaRPr lang="en-US" dirty="0">
              <a:latin typeface="Calibri Light" panose="020F0302020204030204"/>
            </a:endParaRPr>
          </a:p>
        </p:txBody>
      </p:sp>
      <p:sp>
        <p:nvSpPr>
          <p:cNvPr id="11" name="Freeform 30"/>
          <p:cNvSpPr>
            <a:spLocks noChangeArrowheads="1"/>
          </p:cNvSpPr>
          <p:nvPr userDrawn="1"/>
        </p:nvSpPr>
        <p:spPr bwMode="auto">
          <a:xfrm>
            <a:off x="22272519" y="12962229"/>
            <a:ext cx="350410" cy="357351"/>
          </a:xfrm>
          <a:custGeom>
            <a:avLst/>
            <a:gdLst>
              <a:gd name="T0" fmla="*/ 222 w 444"/>
              <a:gd name="T1" fmla="*/ 0 h 454"/>
              <a:gd name="T2" fmla="*/ 222 w 444"/>
              <a:gd name="T3" fmla="*/ 0 h 454"/>
              <a:gd name="T4" fmla="*/ 0 w 444"/>
              <a:gd name="T5" fmla="*/ 222 h 454"/>
              <a:gd name="T6" fmla="*/ 222 w 444"/>
              <a:gd name="T7" fmla="*/ 453 h 454"/>
              <a:gd name="T8" fmla="*/ 443 w 444"/>
              <a:gd name="T9" fmla="*/ 222 h 454"/>
              <a:gd name="T10" fmla="*/ 222 w 444"/>
              <a:gd name="T11" fmla="*/ 0 h 454"/>
            </a:gdLst>
            <a:ahLst/>
            <a:cxnLst>
              <a:cxn ang="0">
                <a:pos x="T0" y="T1"/>
              </a:cxn>
              <a:cxn ang="0">
                <a:pos x="T2" y="T3"/>
              </a:cxn>
              <a:cxn ang="0">
                <a:pos x="T4" y="T5"/>
              </a:cxn>
              <a:cxn ang="0">
                <a:pos x="T6" y="T7"/>
              </a:cxn>
              <a:cxn ang="0">
                <a:pos x="T8" y="T9"/>
              </a:cxn>
              <a:cxn ang="0">
                <a:pos x="T10" y="T11"/>
              </a:cxn>
            </a:cxnLst>
            <a:rect l="0" t="0" r="r" b="b"/>
            <a:pathLst>
              <a:path w="444" h="454">
                <a:moveTo>
                  <a:pt x="222" y="0"/>
                </a:moveTo>
                <a:lnTo>
                  <a:pt x="222" y="0"/>
                </a:lnTo>
                <a:cubicBezTo>
                  <a:pt x="35" y="0"/>
                  <a:pt x="0" y="45"/>
                  <a:pt x="0" y="222"/>
                </a:cubicBezTo>
                <a:cubicBezTo>
                  <a:pt x="0" y="408"/>
                  <a:pt x="35" y="453"/>
                  <a:pt x="222" y="453"/>
                </a:cubicBezTo>
                <a:cubicBezTo>
                  <a:pt x="407" y="453"/>
                  <a:pt x="443" y="408"/>
                  <a:pt x="443" y="222"/>
                </a:cubicBezTo>
                <a:cubicBezTo>
                  <a:pt x="443" y="45"/>
                  <a:pt x="407" y="0"/>
                  <a:pt x="222" y="0"/>
                </a:cubicBezTo>
              </a:path>
            </a:pathLst>
          </a:custGeom>
          <a:solidFill>
            <a:schemeClr val="accent2"/>
          </a:solidFill>
          <a:ln>
            <a:noFill/>
          </a:ln>
          <a:effectLst/>
        </p:spPr>
        <p:txBody>
          <a:bodyPr wrap="none" anchor="ctr"/>
          <a:lstStyle/>
          <a:p>
            <a:endParaRPr lang="en-US" dirty="0">
              <a:latin typeface="Calibri Light" panose="020F0302020204030204"/>
            </a:endParaRPr>
          </a:p>
        </p:txBody>
      </p:sp>
      <p:sp>
        <p:nvSpPr>
          <p:cNvPr id="12" name="Freeform 38"/>
          <p:cNvSpPr>
            <a:spLocks noChangeArrowheads="1"/>
          </p:cNvSpPr>
          <p:nvPr userDrawn="1"/>
        </p:nvSpPr>
        <p:spPr bwMode="auto">
          <a:xfrm flipH="1">
            <a:off x="22365174" y="13038429"/>
            <a:ext cx="124405" cy="216775"/>
          </a:xfrm>
          <a:custGeom>
            <a:avLst/>
            <a:gdLst>
              <a:gd name="T0" fmla="*/ 124 w 133"/>
              <a:gd name="T1" fmla="*/ 204 h 231"/>
              <a:gd name="T2" fmla="*/ 124 w 133"/>
              <a:gd name="T3" fmla="*/ 204 h 231"/>
              <a:gd name="T4" fmla="*/ 124 w 133"/>
              <a:gd name="T5" fmla="*/ 230 h 231"/>
              <a:gd name="T6" fmla="*/ 97 w 133"/>
              <a:gd name="T7" fmla="*/ 230 h 231"/>
              <a:gd name="T8" fmla="*/ 0 w 133"/>
              <a:gd name="T9" fmla="*/ 133 h 231"/>
              <a:gd name="T10" fmla="*/ 0 w 133"/>
              <a:gd name="T11" fmla="*/ 107 h 231"/>
              <a:gd name="T12" fmla="*/ 97 w 133"/>
              <a:gd name="T13" fmla="*/ 9 h 231"/>
              <a:gd name="T14" fmla="*/ 124 w 133"/>
              <a:gd name="T15" fmla="*/ 9 h 231"/>
              <a:gd name="T16" fmla="*/ 124 w 133"/>
              <a:gd name="T17" fmla="*/ 35 h 231"/>
              <a:gd name="T18" fmla="*/ 44 w 133"/>
              <a:gd name="T19" fmla="*/ 115 h 231"/>
              <a:gd name="T20" fmla="*/ 124 w 133"/>
              <a:gd name="T21" fmla="*/ 204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3" h="231">
                <a:moveTo>
                  <a:pt x="124" y="204"/>
                </a:moveTo>
                <a:lnTo>
                  <a:pt x="124" y="204"/>
                </a:lnTo>
                <a:cubicBezTo>
                  <a:pt x="132" y="213"/>
                  <a:pt x="132" y="221"/>
                  <a:pt x="124" y="230"/>
                </a:cubicBezTo>
                <a:cubicBezTo>
                  <a:pt x="115" y="230"/>
                  <a:pt x="106" y="230"/>
                  <a:pt x="97" y="230"/>
                </a:cubicBezTo>
                <a:cubicBezTo>
                  <a:pt x="0" y="133"/>
                  <a:pt x="0" y="133"/>
                  <a:pt x="0" y="133"/>
                </a:cubicBezTo>
                <a:cubicBezTo>
                  <a:pt x="0" y="124"/>
                  <a:pt x="0" y="115"/>
                  <a:pt x="0" y="107"/>
                </a:cubicBezTo>
                <a:cubicBezTo>
                  <a:pt x="97" y="9"/>
                  <a:pt x="97" y="9"/>
                  <a:pt x="97" y="9"/>
                </a:cubicBezTo>
                <a:cubicBezTo>
                  <a:pt x="106" y="0"/>
                  <a:pt x="115" y="0"/>
                  <a:pt x="124" y="9"/>
                </a:cubicBezTo>
                <a:cubicBezTo>
                  <a:pt x="132" y="17"/>
                  <a:pt x="132" y="26"/>
                  <a:pt x="124" y="35"/>
                </a:cubicBezTo>
                <a:cubicBezTo>
                  <a:pt x="44" y="115"/>
                  <a:pt x="44" y="115"/>
                  <a:pt x="44" y="115"/>
                </a:cubicBezTo>
                <a:lnTo>
                  <a:pt x="124" y="204"/>
                </a:lnTo>
              </a:path>
            </a:pathLst>
          </a:custGeom>
          <a:solidFill>
            <a:schemeClr val="bg1"/>
          </a:solidFill>
          <a:ln>
            <a:noFill/>
          </a:ln>
          <a:effectLst/>
        </p:spPr>
        <p:txBody>
          <a:bodyPr wrap="none" anchor="ctr"/>
          <a:lstStyle/>
          <a:p>
            <a:endParaRPr lang="en-US" dirty="0">
              <a:latin typeface="Calibri Light" panose="020F0302020204030204"/>
            </a:endParaRPr>
          </a:p>
        </p:txBody>
      </p:sp>
      <p:sp>
        <p:nvSpPr>
          <p:cNvPr id="13" name="Teardrop 12"/>
          <p:cNvSpPr/>
          <p:nvPr userDrawn="1"/>
        </p:nvSpPr>
        <p:spPr>
          <a:xfrm>
            <a:off x="23076810" y="811398"/>
            <a:ext cx="712976" cy="712954"/>
          </a:xfrm>
          <a:prstGeom prst="teardrop">
            <a:avLst/>
          </a:prstGeom>
          <a:solidFill>
            <a:schemeClr val="accent2"/>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latin typeface="Calibri Light" panose="020F0302020204030204"/>
            </a:endParaRPr>
          </a:p>
        </p:txBody>
      </p:sp>
      <p:sp>
        <p:nvSpPr>
          <p:cNvPr id="14" name="TextBox 13"/>
          <p:cNvSpPr txBox="1"/>
          <p:nvPr userDrawn="1"/>
        </p:nvSpPr>
        <p:spPr>
          <a:xfrm>
            <a:off x="23056468" y="819678"/>
            <a:ext cx="792450" cy="615517"/>
          </a:xfrm>
          <a:prstGeom prst="rect">
            <a:avLst/>
          </a:prstGeom>
          <a:noFill/>
        </p:spPr>
        <p:txBody>
          <a:bodyPr wrap="none" lIns="182843" tIns="91422" rIns="182843" bIns="91422" rtlCol="0">
            <a:spAutoFit/>
          </a:bodyPr>
          <a:lstStyle/>
          <a:p>
            <a:pPr algn="ctr"/>
            <a:fld id="{260E2A6B-A809-4840-BF14-8648BC0BDF87}" type="slidenum">
              <a:rPr lang="id-ID" sz="2800" b="1" smtClean="0">
                <a:solidFill>
                  <a:schemeClr val="bg1"/>
                </a:solidFill>
                <a:latin typeface="Calibri Light" panose="020F0302020204030204"/>
                <a:cs typeface="Calibri Light" panose="020F0302020204030204"/>
              </a:rPr>
            </a:fld>
            <a:endParaRPr lang="id-ID" sz="2800" dirty="0">
              <a:solidFill>
                <a:schemeClr val="bg1"/>
              </a:solidFill>
              <a:latin typeface="Calibri Light" panose="020F0302020204030204"/>
              <a:cs typeface="Calibri Light" panose="020F0302020204030204"/>
            </a:endParaRPr>
          </a:p>
        </p:txBody>
      </p:sp>
      <p:sp>
        <p:nvSpPr>
          <p:cNvPr id="16" name="TextBox 15"/>
          <p:cNvSpPr txBox="1"/>
          <p:nvPr userDrawn="1"/>
        </p:nvSpPr>
        <p:spPr>
          <a:xfrm>
            <a:off x="1625380" y="12834421"/>
            <a:ext cx="3655098" cy="461665"/>
          </a:xfrm>
          <a:prstGeom prst="rect">
            <a:avLst/>
          </a:prstGeom>
          <a:noFill/>
        </p:spPr>
        <p:txBody>
          <a:bodyPr wrap="square" rtlCol="0">
            <a:spAutoFit/>
          </a:bodyPr>
          <a:lstStyle/>
          <a:p>
            <a:r>
              <a:rPr lang="id-ID" sz="2400" b="1" dirty="0" smtClean="0">
                <a:solidFill>
                  <a:schemeClr val="tx1"/>
                </a:solidFill>
                <a:latin typeface="Lato Regular"/>
                <a:cs typeface="Lato Regular"/>
              </a:rPr>
              <a:t>Commerce</a:t>
            </a:r>
            <a:r>
              <a:rPr lang="id-ID" sz="2400" b="1" dirty="0" smtClean="0">
                <a:solidFill>
                  <a:schemeClr val="tx1"/>
                </a:solidFill>
                <a:latin typeface="+mj-lt"/>
              </a:rPr>
              <a:t> </a:t>
            </a:r>
            <a:r>
              <a:rPr lang="id-ID" sz="2400" b="0" dirty="0" smtClean="0">
                <a:solidFill>
                  <a:schemeClr val="tx1"/>
                </a:solidFill>
                <a:latin typeface="Calibri Light" panose="020F0302020204030204"/>
                <a:cs typeface="Calibri Light" panose="020F0302020204030204"/>
              </a:rPr>
              <a:t>Slides</a:t>
            </a:r>
            <a:endParaRPr lang="id-ID" sz="2400" b="0" dirty="0">
              <a:solidFill>
                <a:schemeClr val="tx1"/>
              </a:solidFill>
              <a:latin typeface="Calibri Light" panose="020F0302020204030204"/>
              <a:cs typeface="Calibri Light" panose="020F0302020204030204"/>
            </a:endParaRPr>
          </a:p>
        </p:txBody>
      </p:sp>
    </p:spTree>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userDrawn="1">
  <p:cSld name="1_Devices_laptop2_project">
    <p:spTree>
      <p:nvGrpSpPr>
        <p:cNvPr id="1" name=""/>
        <p:cNvGrpSpPr/>
        <p:nvPr/>
      </p:nvGrpSpPr>
      <p:grpSpPr>
        <a:xfrm>
          <a:off x="0" y="0"/>
          <a:ext cx="0" cy="0"/>
          <a:chOff x="0" y="0"/>
          <a:chExt cx="0" cy="0"/>
        </a:xfrm>
      </p:grpSpPr>
      <p:sp>
        <p:nvSpPr>
          <p:cNvPr id="9" name="Picture Placeholder 2"/>
          <p:cNvSpPr>
            <a:spLocks noGrp="1" noChangeAspect="1"/>
          </p:cNvSpPr>
          <p:nvPr>
            <p:ph type="pic" sz="quarter" idx="11"/>
          </p:nvPr>
        </p:nvSpPr>
        <p:spPr>
          <a:xfrm>
            <a:off x="9093939" y="6205678"/>
            <a:ext cx="5990496" cy="3710009"/>
          </a:xfrm>
        </p:spPr>
        <p:txBody>
          <a:bodyPr>
            <a:normAutofit/>
          </a:bodyPr>
          <a:lstStyle>
            <a:lvl1pPr marL="0" indent="0">
              <a:buNone/>
              <a:defRPr sz="2000">
                <a:latin typeface="Calibri Light" panose="020F0302020204030204"/>
                <a:cs typeface="Calibri Light" panose="020F0302020204030204"/>
              </a:defRPr>
            </a:lvl1pPr>
          </a:lstStyle>
          <a:p>
            <a:endParaRPr lang="en-US" dirty="0"/>
          </a:p>
        </p:txBody>
      </p:sp>
      <p:sp>
        <p:nvSpPr>
          <p:cNvPr id="10" name="Freeform 30"/>
          <p:cNvSpPr>
            <a:spLocks noChangeArrowheads="1"/>
          </p:cNvSpPr>
          <p:nvPr userDrawn="1"/>
        </p:nvSpPr>
        <p:spPr bwMode="auto">
          <a:xfrm>
            <a:off x="21856474" y="12962667"/>
            <a:ext cx="350410" cy="357351"/>
          </a:xfrm>
          <a:custGeom>
            <a:avLst/>
            <a:gdLst>
              <a:gd name="T0" fmla="*/ 222 w 444"/>
              <a:gd name="T1" fmla="*/ 0 h 454"/>
              <a:gd name="T2" fmla="*/ 222 w 444"/>
              <a:gd name="T3" fmla="*/ 0 h 454"/>
              <a:gd name="T4" fmla="*/ 0 w 444"/>
              <a:gd name="T5" fmla="*/ 222 h 454"/>
              <a:gd name="T6" fmla="*/ 222 w 444"/>
              <a:gd name="T7" fmla="*/ 453 h 454"/>
              <a:gd name="T8" fmla="*/ 443 w 444"/>
              <a:gd name="T9" fmla="*/ 222 h 454"/>
              <a:gd name="T10" fmla="*/ 222 w 444"/>
              <a:gd name="T11" fmla="*/ 0 h 454"/>
            </a:gdLst>
            <a:ahLst/>
            <a:cxnLst>
              <a:cxn ang="0">
                <a:pos x="T0" y="T1"/>
              </a:cxn>
              <a:cxn ang="0">
                <a:pos x="T2" y="T3"/>
              </a:cxn>
              <a:cxn ang="0">
                <a:pos x="T4" y="T5"/>
              </a:cxn>
              <a:cxn ang="0">
                <a:pos x="T6" y="T7"/>
              </a:cxn>
              <a:cxn ang="0">
                <a:pos x="T8" y="T9"/>
              </a:cxn>
              <a:cxn ang="0">
                <a:pos x="T10" y="T11"/>
              </a:cxn>
            </a:cxnLst>
            <a:rect l="0" t="0" r="r" b="b"/>
            <a:pathLst>
              <a:path w="444" h="454">
                <a:moveTo>
                  <a:pt x="222" y="0"/>
                </a:moveTo>
                <a:lnTo>
                  <a:pt x="222" y="0"/>
                </a:lnTo>
                <a:cubicBezTo>
                  <a:pt x="35" y="0"/>
                  <a:pt x="0" y="45"/>
                  <a:pt x="0" y="222"/>
                </a:cubicBezTo>
                <a:cubicBezTo>
                  <a:pt x="0" y="408"/>
                  <a:pt x="35" y="453"/>
                  <a:pt x="222" y="453"/>
                </a:cubicBezTo>
                <a:cubicBezTo>
                  <a:pt x="407" y="453"/>
                  <a:pt x="443" y="408"/>
                  <a:pt x="443" y="222"/>
                </a:cubicBezTo>
                <a:cubicBezTo>
                  <a:pt x="443" y="45"/>
                  <a:pt x="407" y="0"/>
                  <a:pt x="222" y="0"/>
                </a:cubicBezTo>
              </a:path>
            </a:pathLst>
          </a:custGeom>
          <a:solidFill>
            <a:schemeClr val="accent2"/>
          </a:solidFill>
          <a:ln>
            <a:noFill/>
          </a:ln>
          <a:effectLst/>
        </p:spPr>
        <p:txBody>
          <a:bodyPr wrap="none" anchor="ctr"/>
          <a:lstStyle/>
          <a:p>
            <a:endParaRPr lang="en-US" dirty="0">
              <a:latin typeface="Calibri Light" panose="020F0302020204030204"/>
            </a:endParaRPr>
          </a:p>
        </p:txBody>
      </p:sp>
      <p:sp>
        <p:nvSpPr>
          <p:cNvPr id="11" name="Freeform 38"/>
          <p:cNvSpPr>
            <a:spLocks noChangeArrowheads="1"/>
          </p:cNvSpPr>
          <p:nvPr userDrawn="1"/>
        </p:nvSpPr>
        <p:spPr bwMode="auto">
          <a:xfrm>
            <a:off x="21957416" y="13038867"/>
            <a:ext cx="125063" cy="216775"/>
          </a:xfrm>
          <a:custGeom>
            <a:avLst/>
            <a:gdLst>
              <a:gd name="T0" fmla="*/ 124 w 133"/>
              <a:gd name="T1" fmla="*/ 204 h 231"/>
              <a:gd name="T2" fmla="*/ 124 w 133"/>
              <a:gd name="T3" fmla="*/ 204 h 231"/>
              <a:gd name="T4" fmla="*/ 124 w 133"/>
              <a:gd name="T5" fmla="*/ 230 h 231"/>
              <a:gd name="T6" fmla="*/ 97 w 133"/>
              <a:gd name="T7" fmla="*/ 230 h 231"/>
              <a:gd name="T8" fmla="*/ 0 w 133"/>
              <a:gd name="T9" fmla="*/ 133 h 231"/>
              <a:gd name="T10" fmla="*/ 0 w 133"/>
              <a:gd name="T11" fmla="*/ 107 h 231"/>
              <a:gd name="T12" fmla="*/ 97 w 133"/>
              <a:gd name="T13" fmla="*/ 9 h 231"/>
              <a:gd name="T14" fmla="*/ 124 w 133"/>
              <a:gd name="T15" fmla="*/ 9 h 231"/>
              <a:gd name="T16" fmla="*/ 124 w 133"/>
              <a:gd name="T17" fmla="*/ 35 h 231"/>
              <a:gd name="T18" fmla="*/ 44 w 133"/>
              <a:gd name="T19" fmla="*/ 115 h 231"/>
              <a:gd name="T20" fmla="*/ 124 w 133"/>
              <a:gd name="T21" fmla="*/ 204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3" h="231">
                <a:moveTo>
                  <a:pt x="124" y="204"/>
                </a:moveTo>
                <a:lnTo>
                  <a:pt x="124" y="204"/>
                </a:lnTo>
                <a:cubicBezTo>
                  <a:pt x="132" y="213"/>
                  <a:pt x="132" y="221"/>
                  <a:pt x="124" y="230"/>
                </a:cubicBezTo>
                <a:cubicBezTo>
                  <a:pt x="115" y="230"/>
                  <a:pt x="106" y="230"/>
                  <a:pt x="97" y="230"/>
                </a:cubicBezTo>
                <a:cubicBezTo>
                  <a:pt x="0" y="133"/>
                  <a:pt x="0" y="133"/>
                  <a:pt x="0" y="133"/>
                </a:cubicBezTo>
                <a:cubicBezTo>
                  <a:pt x="0" y="124"/>
                  <a:pt x="0" y="115"/>
                  <a:pt x="0" y="107"/>
                </a:cubicBezTo>
                <a:cubicBezTo>
                  <a:pt x="97" y="9"/>
                  <a:pt x="97" y="9"/>
                  <a:pt x="97" y="9"/>
                </a:cubicBezTo>
                <a:cubicBezTo>
                  <a:pt x="106" y="0"/>
                  <a:pt x="115" y="0"/>
                  <a:pt x="124" y="9"/>
                </a:cubicBezTo>
                <a:cubicBezTo>
                  <a:pt x="132" y="17"/>
                  <a:pt x="132" y="26"/>
                  <a:pt x="124" y="35"/>
                </a:cubicBezTo>
                <a:cubicBezTo>
                  <a:pt x="44" y="115"/>
                  <a:pt x="44" y="115"/>
                  <a:pt x="44" y="115"/>
                </a:cubicBezTo>
                <a:lnTo>
                  <a:pt x="124" y="204"/>
                </a:lnTo>
              </a:path>
            </a:pathLst>
          </a:custGeom>
          <a:solidFill>
            <a:schemeClr val="bg1"/>
          </a:solidFill>
          <a:ln>
            <a:noFill/>
          </a:ln>
          <a:effectLst/>
        </p:spPr>
        <p:txBody>
          <a:bodyPr wrap="none" anchor="ctr"/>
          <a:lstStyle/>
          <a:p>
            <a:endParaRPr lang="en-US" dirty="0">
              <a:latin typeface="Calibri Light" panose="020F0302020204030204"/>
            </a:endParaRPr>
          </a:p>
        </p:txBody>
      </p:sp>
      <p:sp>
        <p:nvSpPr>
          <p:cNvPr id="12" name="Freeform 30"/>
          <p:cNvSpPr>
            <a:spLocks noChangeArrowheads="1"/>
          </p:cNvSpPr>
          <p:nvPr userDrawn="1"/>
        </p:nvSpPr>
        <p:spPr bwMode="auto">
          <a:xfrm>
            <a:off x="22272519" y="12962229"/>
            <a:ext cx="350410" cy="357351"/>
          </a:xfrm>
          <a:custGeom>
            <a:avLst/>
            <a:gdLst>
              <a:gd name="T0" fmla="*/ 222 w 444"/>
              <a:gd name="T1" fmla="*/ 0 h 454"/>
              <a:gd name="T2" fmla="*/ 222 w 444"/>
              <a:gd name="T3" fmla="*/ 0 h 454"/>
              <a:gd name="T4" fmla="*/ 0 w 444"/>
              <a:gd name="T5" fmla="*/ 222 h 454"/>
              <a:gd name="T6" fmla="*/ 222 w 444"/>
              <a:gd name="T7" fmla="*/ 453 h 454"/>
              <a:gd name="T8" fmla="*/ 443 w 444"/>
              <a:gd name="T9" fmla="*/ 222 h 454"/>
              <a:gd name="T10" fmla="*/ 222 w 444"/>
              <a:gd name="T11" fmla="*/ 0 h 454"/>
            </a:gdLst>
            <a:ahLst/>
            <a:cxnLst>
              <a:cxn ang="0">
                <a:pos x="T0" y="T1"/>
              </a:cxn>
              <a:cxn ang="0">
                <a:pos x="T2" y="T3"/>
              </a:cxn>
              <a:cxn ang="0">
                <a:pos x="T4" y="T5"/>
              </a:cxn>
              <a:cxn ang="0">
                <a:pos x="T6" y="T7"/>
              </a:cxn>
              <a:cxn ang="0">
                <a:pos x="T8" y="T9"/>
              </a:cxn>
              <a:cxn ang="0">
                <a:pos x="T10" y="T11"/>
              </a:cxn>
            </a:cxnLst>
            <a:rect l="0" t="0" r="r" b="b"/>
            <a:pathLst>
              <a:path w="444" h="454">
                <a:moveTo>
                  <a:pt x="222" y="0"/>
                </a:moveTo>
                <a:lnTo>
                  <a:pt x="222" y="0"/>
                </a:lnTo>
                <a:cubicBezTo>
                  <a:pt x="35" y="0"/>
                  <a:pt x="0" y="45"/>
                  <a:pt x="0" y="222"/>
                </a:cubicBezTo>
                <a:cubicBezTo>
                  <a:pt x="0" y="408"/>
                  <a:pt x="35" y="453"/>
                  <a:pt x="222" y="453"/>
                </a:cubicBezTo>
                <a:cubicBezTo>
                  <a:pt x="407" y="453"/>
                  <a:pt x="443" y="408"/>
                  <a:pt x="443" y="222"/>
                </a:cubicBezTo>
                <a:cubicBezTo>
                  <a:pt x="443" y="45"/>
                  <a:pt x="407" y="0"/>
                  <a:pt x="222" y="0"/>
                </a:cubicBezTo>
              </a:path>
            </a:pathLst>
          </a:custGeom>
          <a:solidFill>
            <a:schemeClr val="accent2"/>
          </a:solidFill>
          <a:ln>
            <a:noFill/>
          </a:ln>
          <a:effectLst/>
        </p:spPr>
        <p:txBody>
          <a:bodyPr wrap="none" anchor="ctr"/>
          <a:lstStyle/>
          <a:p>
            <a:endParaRPr lang="en-US" dirty="0">
              <a:latin typeface="Calibri Light" panose="020F0302020204030204"/>
            </a:endParaRPr>
          </a:p>
        </p:txBody>
      </p:sp>
      <p:sp>
        <p:nvSpPr>
          <p:cNvPr id="13" name="Freeform 38"/>
          <p:cNvSpPr>
            <a:spLocks noChangeArrowheads="1"/>
          </p:cNvSpPr>
          <p:nvPr userDrawn="1"/>
        </p:nvSpPr>
        <p:spPr bwMode="auto">
          <a:xfrm flipH="1">
            <a:off x="22365174" y="13038429"/>
            <a:ext cx="124405" cy="216775"/>
          </a:xfrm>
          <a:custGeom>
            <a:avLst/>
            <a:gdLst>
              <a:gd name="T0" fmla="*/ 124 w 133"/>
              <a:gd name="T1" fmla="*/ 204 h 231"/>
              <a:gd name="T2" fmla="*/ 124 w 133"/>
              <a:gd name="T3" fmla="*/ 204 h 231"/>
              <a:gd name="T4" fmla="*/ 124 w 133"/>
              <a:gd name="T5" fmla="*/ 230 h 231"/>
              <a:gd name="T6" fmla="*/ 97 w 133"/>
              <a:gd name="T7" fmla="*/ 230 h 231"/>
              <a:gd name="T8" fmla="*/ 0 w 133"/>
              <a:gd name="T9" fmla="*/ 133 h 231"/>
              <a:gd name="T10" fmla="*/ 0 w 133"/>
              <a:gd name="T11" fmla="*/ 107 h 231"/>
              <a:gd name="T12" fmla="*/ 97 w 133"/>
              <a:gd name="T13" fmla="*/ 9 h 231"/>
              <a:gd name="T14" fmla="*/ 124 w 133"/>
              <a:gd name="T15" fmla="*/ 9 h 231"/>
              <a:gd name="T16" fmla="*/ 124 w 133"/>
              <a:gd name="T17" fmla="*/ 35 h 231"/>
              <a:gd name="T18" fmla="*/ 44 w 133"/>
              <a:gd name="T19" fmla="*/ 115 h 231"/>
              <a:gd name="T20" fmla="*/ 124 w 133"/>
              <a:gd name="T21" fmla="*/ 204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3" h="231">
                <a:moveTo>
                  <a:pt x="124" y="204"/>
                </a:moveTo>
                <a:lnTo>
                  <a:pt x="124" y="204"/>
                </a:lnTo>
                <a:cubicBezTo>
                  <a:pt x="132" y="213"/>
                  <a:pt x="132" y="221"/>
                  <a:pt x="124" y="230"/>
                </a:cubicBezTo>
                <a:cubicBezTo>
                  <a:pt x="115" y="230"/>
                  <a:pt x="106" y="230"/>
                  <a:pt x="97" y="230"/>
                </a:cubicBezTo>
                <a:cubicBezTo>
                  <a:pt x="0" y="133"/>
                  <a:pt x="0" y="133"/>
                  <a:pt x="0" y="133"/>
                </a:cubicBezTo>
                <a:cubicBezTo>
                  <a:pt x="0" y="124"/>
                  <a:pt x="0" y="115"/>
                  <a:pt x="0" y="107"/>
                </a:cubicBezTo>
                <a:cubicBezTo>
                  <a:pt x="97" y="9"/>
                  <a:pt x="97" y="9"/>
                  <a:pt x="97" y="9"/>
                </a:cubicBezTo>
                <a:cubicBezTo>
                  <a:pt x="106" y="0"/>
                  <a:pt x="115" y="0"/>
                  <a:pt x="124" y="9"/>
                </a:cubicBezTo>
                <a:cubicBezTo>
                  <a:pt x="132" y="17"/>
                  <a:pt x="132" y="26"/>
                  <a:pt x="124" y="35"/>
                </a:cubicBezTo>
                <a:cubicBezTo>
                  <a:pt x="44" y="115"/>
                  <a:pt x="44" y="115"/>
                  <a:pt x="44" y="115"/>
                </a:cubicBezTo>
                <a:lnTo>
                  <a:pt x="124" y="204"/>
                </a:lnTo>
              </a:path>
            </a:pathLst>
          </a:custGeom>
          <a:solidFill>
            <a:schemeClr val="bg1"/>
          </a:solidFill>
          <a:ln>
            <a:noFill/>
          </a:ln>
          <a:effectLst/>
        </p:spPr>
        <p:txBody>
          <a:bodyPr wrap="none" anchor="ctr"/>
          <a:lstStyle/>
          <a:p>
            <a:endParaRPr lang="en-US" dirty="0">
              <a:latin typeface="Calibri Light" panose="020F0302020204030204"/>
            </a:endParaRPr>
          </a:p>
        </p:txBody>
      </p:sp>
      <p:sp>
        <p:nvSpPr>
          <p:cNvPr id="14" name="Teardrop 13"/>
          <p:cNvSpPr/>
          <p:nvPr userDrawn="1"/>
        </p:nvSpPr>
        <p:spPr>
          <a:xfrm>
            <a:off x="23076810" y="811398"/>
            <a:ext cx="712976" cy="712954"/>
          </a:xfrm>
          <a:prstGeom prst="teardrop">
            <a:avLst/>
          </a:prstGeom>
          <a:solidFill>
            <a:schemeClr val="accent2"/>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latin typeface="Calibri Light" panose="020F0302020204030204"/>
            </a:endParaRPr>
          </a:p>
        </p:txBody>
      </p:sp>
      <p:sp>
        <p:nvSpPr>
          <p:cNvPr id="15" name="TextBox 14"/>
          <p:cNvSpPr txBox="1"/>
          <p:nvPr userDrawn="1"/>
        </p:nvSpPr>
        <p:spPr>
          <a:xfrm>
            <a:off x="23056468" y="819678"/>
            <a:ext cx="792450" cy="615517"/>
          </a:xfrm>
          <a:prstGeom prst="rect">
            <a:avLst/>
          </a:prstGeom>
          <a:noFill/>
        </p:spPr>
        <p:txBody>
          <a:bodyPr wrap="none" lIns="182843" tIns="91422" rIns="182843" bIns="91422" rtlCol="0">
            <a:spAutoFit/>
          </a:bodyPr>
          <a:lstStyle/>
          <a:p>
            <a:pPr algn="ctr"/>
            <a:fld id="{260E2A6B-A809-4840-BF14-8648BC0BDF87}" type="slidenum">
              <a:rPr lang="id-ID" sz="2800" b="1" smtClean="0">
                <a:solidFill>
                  <a:schemeClr val="bg1"/>
                </a:solidFill>
                <a:latin typeface="Calibri Light" panose="020F0302020204030204"/>
                <a:cs typeface="Calibri Light" panose="020F0302020204030204"/>
              </a:rPr>
            </a:fld>
            <a:endParaRPr lang="id-ID" sz="2800" dirty="0">
              <a:solidFill>
                <a:schemeClr val="bg1"/>
              </a:solidFill>
              <a:latin typeface="Calibri Light" panose="020F0302020204030204"/>
              <a:cs typeface="Calibri Light" panose="020F0302020204030204"/>
            </a:endParaRPr>
          </a:p>
        </p:txBody>
      </p:sp>
      <p:sp>
        <p:nvSpPr>
          <p:cNvPr id="17" name="TextBox 16"/>
          <p:cNvSpPr txBox="1"/>
          <p:nvPr userDrawn="1"/>
        </p:nvSpPr>
        <p:spPr>
          <a:xfrm>
            <a:off x="1625380" y="12834421"/>
            <a:ext cx="3655098" cy="461665"/>
          </a:xfrm>
          <a:prstGeom prst="rect">
            <a:avLst/>
          </a:prstGeom>
          <a:noFill/>
        </p:spPr>
        <p:txBody>
          <a:bodyPr wrap="square" rtlCol="0">
            <a:spAutoFit/>
          </a:bodyPr>
          <a:lstStyle/>
          <a:p>
            <a:r>
              <a:rPr lang="id-ID" sz="2400" b="1" dirty="0" smtClean="0">
                <a:solidFill>
                  <a:schemeClr val="tx1"/>
                </a:solidFill>
                <a:latin typeface="Lato Regular"/>
                <a:cs typeface="Lato Regular"/>
              </a:rPr>
              <a:t>Commerce</a:t>
            </a:r>
            <a:r>
              <a:rPr lang="id-ID" sz="2400" b="1" dirty="0" smtClean="0">
                <a:solidFill>
                  <a:schemeClr val="tx1"/>
                </a:solidFill>
                <a:latin typeface="+mj-lt"/>
              </a:rPr>
              <a:t> </a:t>
            </a:r>
            <a:r>
              <a:rPr lang="id-ID" sz="2400" b="0" dirty="0" smtClean="0">
                <a:solidFill>
                  <a:schemeClr val="tx1"/>
                </a:solidFill>
                <a:latin typeface="Calibri Light" panose="020F0302020204030204"/>
                <a:cs typeface="Calibri Light" panose="020F0302020204030204"/>
              </a:rPr>
              <a:t>Slides</a:t>
            </a:r>
            <a:endParaRPr lang="id-ID" sz="2400" b="0" dirty="0">
              <a:solidFill>
                <a:schemeClr val="tx1"/>
              </a:solidFill>
              <a:latin typeface="Calibri Light" panose="020F0302020204030204"/>
              <a:cs typeface="Calibri Light" panose="020F0302020204030204"/>
            </a:endParaRPr>
          </a:p>
        </p:txBody>
      </p:sp>
    </p:spTree>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24.xml><?xml version="1.0" encoding="utf-8"?>
<p:sldLayout xmlns:a="http://schemas.openxmlformats.org/drawingml/2006/main" xmlns:r="http://schemas.openxmlformats.org/officeDocument/2006/relationships" xmlns:p="http://schemas.openxmlformats.org/presentationml/2006/main" userDrawn="1">
  <p:cSld name="Portfolio Three">
    <p:spTree>
      <p:nvGrpSpPr>
        <p:cNvPr id="1" name=""/>
        <p:cNvGrpSpPr/>
        <p:nvPr/>
      </p:nvGrpSpPr>
      <p:grpSpPr>
        <a:xfrm>
          <a:off x="0" y="0"/>
          <a:ext cx="0" cy="0"/>
          <a:chOff x="0" y="0"/>
          <a:chExt cx="0" cy="0"/>
        </a:xfrm>
      </p:grpSpPr>
      <p:sp>
        <p:nvSpPr>
          <p:cNvPr id="37" name="Picture Placeholder 13"/>
          <p:cNvSpPr>
            <a:spLocks noGrp="1" noChangeAspect="1"/>
          </p:cNvSpPr>
          <p:nvPr>
            <p:ph type="pic" sz="quarter" idx="15"/>
          </p:nvPr>
        </p:nvSpPr>
        <p:spPr>
          <a:xfrm>
            <a:off x="2807061" y="2936601"/>
            <a:ext cx="2291710" cy="2290213"/>
          </a:xfrm>
          <a:effectLst/>
        </p:spPr>
        <p:txBody>
          <a:bodyPr rtlCol="0">
            <a:normAutofit/>
          </a:bodyPr>
          <a:lstStyle>
            <a:lvl1pPr marL="0" indent="0">
              <a:buNone/>
              <a:defRPr sz="1400">
                <a:ln>
                  <a:noFill/>
                </a:ln>
                <a:solidFill>
                  <a:schemeClr val="bg1">
                    <a:lumMod val="85000"/>
                  </a:schemeClr>
                </a:solidFill>
              </a:defRPr>
            </a:lvl1pPr>
          </a:lstStyle>
          <a:p>
            <a:pPr lvl="0"/>
            <a:endParaRPr lang="en-US" noProof="0" dirty="0"/>
          </a:p>
        </p:txBody>
      </p:sp>
      <p:sp>
        <p:nvSpPr>
          <p:cNvPr id="38" name="Picture Placeholder 13"/>
          <p:cNvSpPr>
            <a:spLocks noGrp="1" noChangeAspect="1"/>
          </p:cNvSpPr>
          <p:nvPr>
            <p:ph type="pic" sz="quarter" idx="16"/>
          </p:nvPr>
        </p:nvSpPr>
        <p:spPr>
          <a:xfrm>
            <a:off x="5131015" y="2936601"/>
            <a:ext cx="2291710" cy="2290213"/>
          </a:xfrm>
          <a:effectLst/>
        </p:spPr>
        <p:txBody>
          <a:bodyPr rtlCol="0">
            <a:normAutofit/>
          </a:bodyPr>
          <a:lstStyle>
            <a:lvl1pPr marL="0" indent="0">
              <a:buNone/>
              <a:defRPr sz="1400">
                <a:ln>
                  <a:noFill/>
                </a:ln>
                <a:solidFill>
                  <a:schemeClr val="bg1">
                    <a:lumMod val="85000"/>
                  </a:schemeClr>
                </a:solidFill>
              </a:defRPr>
            </a:lvl1pPr>
          </a:lstStyle>
          <a:p>
            <a:pPr lvl="0"/>
            <a:endParaRPr lang="en-US" noProof="0" dirty="0"/>
          </a:p>
        </p:txBody>
      </p:sp>
      <p:sp>
        <p:nvSpPr>
          <p:cNvPr id="40" name="Picture Placeholder 13"/>
          <p:cNvSpPr>
            <a:spLocks noGrp="1" noChangeAspect="1"/>
          </p:cNvSpPr>
          <p:nvPr>
            <p:ph type="pic" sz="quarter" idx="18"/>
          </p:nvPr>
        </p:nvSpPr>
        <p:spPr>
          <a:xfrm>
            <a:off x="2807061" y="5259068"/>
            <a:ext cx="2291710" cy="2290213"/>
          </a:xfrm>
          <a:effectLst/>
        </p:spPr>
        <p:txBody>
          <a:bodyPr rtlCol="0">
            <a:normAutofit/>
          </a:bodyPr>
          <a:lstStyle>
            <a:lvl1pPr marL="0" indent="0">
              <a:buNone/>
              <a:defRPr sz="1400">
                <a:ln>
                  <a:noFill/>
                </a:ln>
                <a:solidFill>
                  <a:schemeClr val="bg1">
                    <a:lumMod val="85000"/>
                  </a:schemeClr>
                </a:solidFill>
              </a:defRPr>
            </a:lvl1pPr>
          </a:lstStyle>
          <a:p>
            <a:pPr lvl="0"/>
            <a:endParaRPr lang="en-US" noProof="0" dirty="0"/>
          </a:p>
        </p:txBody>
      </p:sp>
      <p:sp>
        <p:nvSpPr>
          <p:cNvPr id="41" name="Picture Placeholder 13"/>
          <p:cNvSpPr>
            <a:spLocks noGrp="1" noChangeAspect="1"/>
          </p:cNvSpPr>
          <p:nvPr>
            <p:ph type="pic" sz="quarter" idx="19"/>
          </p:nvPr>
        </p:nvSpPr>
        <p:spPr>
          <a:xfrm>
            <a:off x="5131015" y="5259068"/>
            <a:ext cx="2291710" cy="2290213"/>
          </a:xfrm>
          <a:effectLst/>
        </p:spPr>
        <p:txBody>
          <a:bodyPr rtlCol="0">
            <a:normAutofit/>
          </a:bodyPr>
          <a:lstStyle>
            <a:lvl1pPr marL="0" indent="0">
              <a:buNone/>
              <a:defRPr sz="1400">
                <a:ln>
                  <a:noFill/>
                </a:ln>
                <a:solidFill>
                  <a:schemeClr val="bg1">
                    <a:lumMod val="85000"/>
                  </a:schemeClr>
                </a:solidFill>
              </a:defRPr>
            </a:lvl1pPr>
          </a:lstStyle>
          <a:p>
            <a:pPr lvl="0"/>
            <a:endParaRPr lang="en-US" noProof="0" dirty="0"/>
          </a:p>
        </p:txBody>
      </p:sp>
      <p:sp>
        <p:nvSpPr>
          <p:cNvPr id="42" name="Picture Placeholder 13"/>
          <p:cNvSpPr>
            <a:spLocks noGrp="1" noChangeAspect="1"/>
          </p:cNvSpPr>
          <p:nvPr>
            <p:ph type="pic" sz="quarter" idx="20"/>
          </p:nvPr>
        </p:nvSpPr>
        <p:spPr>
          <a:xfrm>
            <a:off x="14432315" y="2930361"/>
            <a:ext cx="2291710" cy="2290213"/>
          </a:xfrm>
          <a:effectLst/>
        </p:spPr>
        <p:txBody>
          <a:bodyPr rtlCol="0">
            <a:normAutofit/>
          </a:bodyPr>
          <a:lstStyle>
            <a:lvl1pPr marL="0" indent="0">
              <a:buNone/>
              <a:defRPr sz="1400">
                <a:ln>
                  <a:noFill/>
                </a:ln>
                <a:solidFill>
                  <a:schemeClr val="bg1">
                    <a:lumMod val="85000"/>
                  </a:schemeClr>
                </a:solidFill>
              </a:defRPr>
            </a:lvl1pPr>
          </a:lstStyle>
          <a:p>
            <a:pPr lvl="0"/>
            <a:endParaRPr lang="en-US" noProof="0" dirty="0"/>
          </a:p>
        </p:txBody>
      </p:sp>
      <p:sp>
        <p:nvSpPr>
          <p:cNvPr id="43" name="Picture Placeholder 13"/>
          <p:cNvSpPr>
            <a:spLocks noGrp="1" noChangeAspect="1"/>
          </p:cNvSpPr>
          <p:nvPr>
            <p:ph type="pic" sz="quarter" idx="21"/>
          </p:nvPr>
        </p:nvSpPr>
        <p:spPr>
          <a:xfrm>
            <a:off x="16764978" y="2930361"/>
            <a:ext cx="2291710" cy="2290213"/>
          </a:xfrm>
          <a:effectLst/>
        </p:spPr>
        <p:txBody>
          <a:bodyPr rtlCol="0">
            <a:normAutofit/>
          </a:bodyPr>
          <a:lstStyle>
            <a:lvl1pPr marL="0" indent="0">
              <a:buNone/>
              <a:defRPr sz="1400">
                <a:ln>
                  <a:noFill/>
                </a:ln>
                <a:solidFill>
                  <a:schemeClr val="bg1">
                    <a:lumMod val="85000"/>
                  </a:schemeClr>
                </a:solidFill>
              </a:defRPr>
            </a:lvl1pPr>
          </a:lstStyle>
          <a:p>
            <a:pPr lvl="0"/>
            <a:endParaRPr lang="en-US" noProof="0" dirty="0"/>
          </a:p>
        </p:txBody>
      </p:sp>
      <p:sp>
        <p:nvSpPr>
          <p:cNvPr id="44" name="Picture Placeholder 13"/>
          <p:cNvSpPr>
            <a:spLocks noGrp="1" noChangeAspect="1"/>
          </p:cNvSpPr>
          <p:nvPr>
            <p:ph type="pic" sz="quarter" idx="22"/>
          </p:nvPr>
        </p:nvSpPr>
        <p:spPr>
          <a:xfrm>
            <a:off x="19088932" y="2930361"/>
            <a:ext cx="2291710" cy="2290213"/>
          </a:xfrm>
          <a:effectLst/>
        </p:spPr>
        <p:txBody>
          <a:bodyPr rtlCol="0">
            <a:normAutofit/>
          </a:bodyPr>
          <a:lstStyle>
            <a:lvl1pPr marL="0" indent="0">
              <a:buNone/>
              <a:defRPr sz="1400">
                <a:ln>
                  <a:noFill/>
                </a:ln>
                <a:solidFill>
                  <a:schemeClr val="bg1">
                    <a:lumMod val="85000"/>
                  </a:schemeClr>
                </a:solidFill>
              </a:defRPr>
            </a:lvl1pPr>
          </a:lstStyle>
          <a:p>
            <a:pPr lvl="0"/>
            <a:endParaRPr lang="en-US" noProof="0" dirty="0"/>
          </a:p>
        </p:txBody>
      </p:sp>
      <p:sp>
        <p:nvSpPr>
          <p:cNvPr id="45" name="Picture Placeholder 13"/>
          <p:cNvSpPr>
            <a:spLocks noGrp="1" noChangeAspect="1"/>
          </p:cNvSpPr>
          <p:nvPr>
            <p:ph type="pic" sz="quarter" idx="23"/>
          </p:nvPr>
        </p:nvSpPr>
        <p:spPr>
          <a:xfrm>
            <a:off x="14432315" y="5252828"/>
            <a:ext cx="2291710" cy="2290213"/>
          </a:xfrm>
          <a:effectLst/>
        </p:spPr>
        <p:txBody>
          <a:bodyPr rtlCol="0">
            <a:normAutofit/>
          </a:bodyPr>
          <a:lstStyle>
            <a:lvl1pPr marL="0" indent="0">
              <a:buNone/>
              <a:defRPr sz="1400">
                <a:ln>
                  <a:noFill/>
                </a:ln>
                <a:solidFill>
                  <a:schemeClr val="bg1">
                    <a:lumMod val="85000"/>
                  </a:schemeClr>
                </a:solidFill>
              </a:defRPr>
            </a:lvl1pPr>
          </a:lstStyle>
          <a:p>
            <a:pPr lvl="0"/>
            <a:endParaRPr lang="en-US" noProof="0" dirty="0"/>
          </a:p>
        </p:txBody>
      </p:sp>
      <p:sp>
        <p:nvSpPr>
          <p:cNvPr id="46" name="Picture Placeholder 13"/>
          <p:cNvSpPr>
            <a:spLocks noGrp="1" noChangeAspect="1"/>
          </p:cNvSpPr>
          <p:nvPr>
            <p:ph type="pic" sz="quarter" idx="24"/>
          </p:nvPr>
        </p:nvSpPr>
        <p:spPr>
          <a:xfrm>
            <a:off x="16764978" y="5252828"/>
            <a:ext cx="2291710" cy="2290213"/>
          </a:xfrm>
          <a:effectLst/>
        </p:spPr>
        <p:txBody>
          <a:bodyPr rtlCol="0">
            <a:normAutofit/>
          </a:bodyPr>
          <a:lstStyle>
            <a:lvl1pPr marL="0" indent="0">
              <a:buNone/>
              <a:defRPr sz="1400">
                <a:ln>
                  <a:noFill/>
                </a:ln>
                <a:solidFill>
                  <a:schemeClr val="bg1">
                    <a:lumMod val="85000"/>
                  </a:schemeClr>
                </a:solidFill>
              </a:defRPr>
            </a:lvl1pPr>
          </a:lstStyle>
          <a:p>
            <a:pPr lvl="0"/>
            <a:endParaRPr lang="en-US" noProof="0" dirty="0"/>
          </a:p>
        </p:txBody>
      </p:sp>
      <p:sp>
        <p:nvSpPr>
          <p:cNvPr id="47" name="Picture Placeholder 13"/>
          <p:cNvSpPr>
            <a:spLocks noGrp="1" noChangeAspect="1"/>
          </p:cNvSpPr>
          <p:nvPr>
            <p:ph type="pic" sz="quarter" idx="25"/>
          </p:nvPr>
        </p:nvSpPr>
        <p:spPr>
          <a:xfrm>
            <a:off x="19088932" y="5252828"/>
            <a:ext cx="2291710" cy="2290213"/>
          </a:xfrm>
          <a:effectLst/>
        </p:spPr>
        <p:txBody>
          <a:bodyPr rtlCol="0">
            <a:normAutofit/>
          </a:bodyPr>
          <a:lstStyle>
            <a:lvl1pPr marL="0" indent="0">
              <a:buNone/>
              <a:defRPr sz="1400">
                <a:ln>
                  <a:noFill/>
                </a:ln>
                <a:solidFill>
                  <a:schemeClr val="bg1">
                    <a:lumMod val="85000"/>
                  </a:schemeClr>
                </a:solidFill>
              </a:defRPr>
            </a:lvl1pPr>
          </a:lstStyle>
          <a:p>
            <a:pPr lvl="0"/>
            <a:endParaRPr lang="en-US" noProof="0" dirty="0"/>
          </a:p>
        </p:txBody>
      </p:sp>
      <p:sp>
        <p:nvSpPr>
          <p:cNvPr id="48" name="Picture Placeholder 13"/>
          <p:cNvSpPr>
            <a:spLocks noGrp="1" noChangeAspect="1"/>
          </p:cNvSpPr>
          <p:nvPr>
            <p:ph type="pic" sz="quarter" idx="26"/>
          </p:nvPr>
        </p:nvSpPr>
        <p:spPr>
          <a:xfrm>
            <a:off x="7451745" y="2936601"/>
            <a:ext cx="2291710" cy="2290213"/>
          </a:xfrm>
          <a:effectLst/>
        </p:spPr>
        <p:txBody>
          <a:bodyPr rtlCol="0">
            <a:normAutofit/>
          </a:bodyPr>
          <a:lstStyle>
            <a:lvl1pPr marL="0" indent="0">
              <a:buNone/>
              <a:defRPr sz="1400">
                <a:ln>
                  <a:noFill/>
                </a:ln>
                <a:solidFill>
                  <a:schemeClr val="bg1">
                    <a:lumMod val="85000"/>
                  </a:schemeClr>
                </a:solidFill>
              </a:defRPr>
            </a:lvl1pPr>
          </a:lstStyle>
          <a:p>
            <a:pPr lvl="0"/>
            <a:endParaRPr lang="en-US" noProof="0" dirty="0"/>
          </a:p>
        </p:txBody>
      </p:sp>
      <p:sp>
        <p:nvSpPr>
          <p:cNvPr id="49" name="Picture Placeholder 13"/>
          <p:cNvSpPr>
            <a:spLocks noGrp="1" noChangeAspect="1"/>
          </p:cNvSpPr>
          <p:nvPr>
            <p:ph type="pic" sz="quarter" idx="27"/>
          </p:nvPr>
        </p:nvSpPr>
        <p:spPr>
          <a:xfrm>
            <a:off x="9784406" y="2936601"/>
            <a:ext cx="2291710" cy="2290213"/>
          </a:xfrm>
          <a:effectLst/>
        </p:spPr>
        <p:txBody>
          <a:bodyPr rtlCol="0">
            <a:normAutofit/>
          </a:bodyPr>
          <a:lstStyle>
            <a:lvl1pPr marL="0" indent="0">
              <a:buNone/>
              <a:defRPr sz="1400">
                <a:ln>
                  <a:noFill/>
                </a:ln>
                <a:solidFill>
                  <a:schemeClr val="bg1">
                    <a:lumMod val="85000"/>
                  </a:schemeClr>
                </a:solidFill>
              </a:defRPr>
            </a:lvl1pPr>
          </a:lstStyle>
          <a:p>
            <a:pPr lvl="0"/>
            <a:endParaRPr lang="en-US" noProof="0" dirty="0"/>
          </a:p>
        </p:txBody>
      </p:sp>
      <p:sp>
        <p:nvSpPr>
          <p:cNvPr id="50" name="Picture Placeholder 13"/>
          <p:cNvSpPr>
            <a:spLocks noGrp="1" noChangeAspect="1"/>
          </p:cNvSpPr>
          <p:nvPr>
            <p:ph type="pic" sz="quarter" idx="28"/>
          </p:nvPr>
        </p:nvSpPr>
        <p:spPr>
          <a:xfrm>
            <a:off x="12108361" y="2936601"/>
            <a:ext cx="2291710" cy="2290213"/>
          </a:xfrm>
          <a:effectLst/>
        </p:spPr>
        <p:txBody>
          <a:bodyPr rtlCol="0">
            <a:normAutofit/>
          </a:bodyPr>
          <a:lstStyle>
            <a:lvl1pPr marL="0" indent="0">
              <a:buNone/>
              <a:defRPr sz="1400">
                <a:ln>
                  <a:noFill/>
                </a:ln>
                <a:solidFill>
                  <a:schemeClr val="bg1">
                    <a:lumMod val="85000"/>
                  </a:schemeClr>
                </a:solidFill>
              </a:defRPr>
            </a:lvl1pPr>
          </a:lstStyle>
          <a:p>
            <a:pPr lvl="0"/>
            <a:endParaRPr lang="en-US" noProof="0" dirty="0"/>
          </a:p>
        </p:txBody>
      </p:sp>
      <p:sp>
        <p:nvSpPr>
          <p:cNvPr id="51" name="Picture Placeholder 13"/>
          <p:cNvSpPr>
            <a:spLocks noGrp="1" noChangeAspect="1"/>
          </p:cNvSpPr>
          <p:nvPr>
            <p:ph type="pic" sz="quarter" idx="29"/>
          </p:nvPr>
        </p:nvSpPr>
        <p:spPr>
          <a:xfrm>
            <a:off x="7451745" y="5259068"/>
            <a:ext cx="2291710" cy="2290213"/>
          </a:xfrm>
          <a:effectLst/>
        </p:spPr>
        <p:txBody>
          <a:bodyPr rtlCol="0">
            <a:normAutofit/>
          </a:bodyPr>
          <a:lstStyle>
            <a:lvl1pPr marL="0" indent="0">
              <a:buNone/>
              <a:defRPr sz="1400">
                <a:ln>
                  <a:noFill/>
                </a:ln>
                <a:solidFill>
                  <a:schemeClr val="bg1">
                    <a:lumMod val="85000"/>
                  </a:schemeClr>
                </a:solidFill>
              </a:defRPr>
            </a:lvl1pPr>
          </a:lstStyle>
          <a:p>
            <a:pPr lvl="0"/>
            <a:endParaRPr lang="en-US" noProof="0" dirty="0"/>
          </a:p>
        </p:txBody>
      </p:sp>
      <p:sp>
        <p:nvSpPr>
          <p:cNvPr id="52" name="Picture Placeholder 13"/>
          <p:cNvSpPr>
            <a:spLocks noGrp="1" noChangeAspect="1"/>
          </p:cNvSpPr>
          <p:nvPr>
            <p:ph type="pic" sz="quarter" idx="30"/>
          </p:nvPr>
        </p:nvSpPr>
        <p:spPr>
          <a:xfrm>
            <a:off x="9784406" y="5259068"/>
            <a:ext cx="2291710" cy="2290213"/>
          </a:xfrm>
          <a:effectLst/>
        </p:spPr>
        <p:txBody>
          <a:bodyPr rtlCol="0">
            <a:normAutofit/>
          </a:bodyPr>
          <a:lstStyle>
            <a:lvl1pPr marL="0" indent="0">
              <a:buNone/>
              <a:defRPr sz="1400">
                <a:ln>
                  <a:noFill/>
                </a:ln>
                <a:solidFill>
                  <a:schemeClr val="bg1">
                    <a:lumMod val="85000"/>
                  </a:schemeClr>
                </a:solidFill>
              </a:defRPr>
            </a:lvl1pPr>
          </a:lstStyle>
          <a:p>
            <a:pPr lvl="0"/>
            <a:endParaRPr lang="en-US" noProof="0" dirty="0"/>
          </a:p>
        </p:txBody>
      </p:sp>
      <p:sp>
        <p:nvSpPr>
          <p:cNvPr id="53" name="Picture Placeholder 13"/>
          <p:cNvSpPr>
            <a:spLocks noGrp="1" noChangeAspect="1"/>
          </p:cNvSpPr>
          <p:nvPr>
            <p:ph type="pic" sz="quarter" idx="31"/>
          </p:nvPr>
        </p:nvSpPr>
        <p:spPr>
          <a:xfrm>
            <a:off x="12108361" y="5259068"/>
            <a:ext cx="2291710" cy="2290213"/>
          </a:xfrm>
          <a:effectLst/>
        </p:spPr>
        <p:txBody>
          <a:bodyPr rtlCol="0">
            <a:normAutofit/>
          </a:bodyPr>
          <a:lstStyle>
            <a:lvl1pPr marL="0" indent="0">
              <a:buNone/>
              <a:defRPr sz="1400">
                <a:ln>
                  <a:noFill/>
                </a:ln>
                <a:solidFill>
                  <a:schemeClr val="bg1">
                    <a:lumMod val="85000"/>
                  </a:schemeClr>
                </a:solidFill>
              </a:defRPr>
            </a:lvl1pPr>
          </a:lstStyle>
          <a:p>
            <a:pPr lvl="0"/>
            <a:endParaRPr lang="en-US" noProof="0" dirty="0"/>
          </a:p>
        </p:txBody>
      </p:sp>
      <p:sp>
        <p:nvSpPr>
          <p:cNvPr id="24" name="Freeform 30"/>
          <p:cNvSpPr>
            <a:spLocks noChangeArrowheads="1"/>
          </p:cNvSpPr>
          <p:nvPr userDrawn="1"/>
        </p:nvSpPr>
        <p:spPr bwMode="auto">
          <a:xfrm>
            <a:off x="21856474" y="12962667"/>
            <a:ext cx="350410" cy="357351"/>
          </a:xfrm>
          <a:custGeom>
            <a:avLst/>
            <a:gdLst>
              <a:gd name="T0" fmla="*/ 222 w 444"/>
              <a:gd name="T1" fmla="*/ 0 h 454"/>
              <a:gd name="T2" fmla="*/ 222 w 444"/>
              <a:gd name="T3" fmla="*/ 0 h 454"/>
              <a:gd name="T4" fmla="*/ 0 w 444"/>
              <a:gd name="T5" fmla="*/ 222 h 454"/>
              <a:gd name="T6" fmla="*/ 222 w 444"/>
              <a:gd name="T7" fmla="*/ 453 h 454"/>
              <a:gd name="T8" fmla="*/ 443 w 444"/>
              <a:gd name="T9" fmla="*/ 222 h 454"/>
              <a:gd name="T10" fmla="*/ 222 w 444"/>
              <a:gd name="T11" fmla="*/ 0 h 454"/>
            </a:gdLst>
            <a:ahLst/>
            <a:cxnLst>
              <a:cxn ang="0">
                <a:pos x="T0" y="T1"/>
              </a:cxn>
              <a:cxn ang="0">
                <a:pos x="T2" y="T3"/>
              </a:cxn>
              <a:cxn ang="0">
                <a:pos x="T4" y="T5"/>
              </a:cxn>
              <a:cxn ang="0">
                <a:pos x="T6" y="T7"/>
              </a:cxn>
              <a:cxn ang="0">
                <a:pos x="T8" y="T9"/>
              </a:cxn>
              <a:cxn ang="0">
                <a:pos x="T10" y="T11"/>
              </a:cxn>
            </a:cxnLst>
            <a:rect l="0" t="0" r="r" b="b"/>
            <a:pathLst>
              <a:path w="444" h="454">
                <a:moveTo>
                  <a:pt x="222" y="0"/>
                </a:moveTo>
                <a:lnTo>
                  <a:pt x="222" y="0"/>
                </a:lnTo>
                <a:cubicBezTo>
                  <a:pt x="35" y="0"/>
                  <a:pt x="0" y="45"/>
                  <a:pt x="0" y="222"/>
                </a:cubicBezTo>
                <a:cubicBezTo>
                  <a:pt x="0" y="408"/>
                  <a:pt x="35" y="453"/>
                  <a:pt x="222" y="453"/>
                </a:cubicBezTo>
                <a:cubicBezTo>
                  <a:pt x="407" y="453"/>
                  <a:pt x="443" y="408"/>
                  <a:pt x="443" y="222"/>
                </a:cubicBezTo>
                <a:cubicBezTo>
                  <a:pt x="443" y="45"/>
                  <a:pt x="407" y="0"/>
                  <a:pt x="222" y="0"/>
                </a:cubicBezTo>
              </a:path>
            </a:pathLst>
          </a:custGeom>
          <a:solidFill>
            <a:schemeClr val="accent2"/>
          </a:solidFill>
          <a:ln>
            <a:noFill/>
          </a:ln>
          <a:effectLst/>
        </p:spPr>
        <p:txBody>
          <a:bodyPr wrap="none" anchor="ctr"/>
          <a:lstStyle/>
          <a:p>
            <a:endParaRPr lang="en-US" dirty="0">
              <a:latin typeface="Calibri Light" panose="020F0302020204030204"/>
            </a:endParaRPr>
          </a:p>
        </p:txBody>
      </p:sp>
      <p:sp>
        <p:nvSpPr>
          <p:cNvPr id="25" name="Freeform 38"/>
          <p:cNvSpPr>
            <a:spLocks noChangeArrowheads="1"/>
          </p:cNvSpPr>
          <p:nvPr userDrawn="1"/>
        </p:nvSpPr>
        <p:spPr bwMode="auto">
          <a:xfrm>
            <a:off x="21957416" y="13038867"/>
            <a:ext cx="125063" cy="216775"/>
          </a:xfrm>
          <a:custGeom>
            <a:avLst/>
            <a:gdLst>
              <a:gd name="T0" fmla="*/ 124 w 133"/>
              <a:gd name="T1" fmla="*/ 204 h 231"/>
              <a:gd name="T2" fmla="*/ 124 w 133"/>
              <a:gd name="T3" fmla="*/ 204 h 231"/>
              <a:gd name="T4" fmla="*/ 124 w 133"/>
              <a:gd name="T5" fmla="*/ 230 h 231"/>
              <a:gd name="T6" fmla="*/ 97 w 133"/>
              <a:gd name="T7" fmla="*/ 230 h 231"/>
              <a:gd name="T8" fmla="*/ 0 w 133"/>
              <a:gd name="T9" fmla="*/ 133 h 231"/>
              <a:gd name="T10" fmla="*/ 0 w 133"/>
              <a:gd name="T11" fmla="*/ 107 h 231"/>
              <a:gd name="T12" fmla="*/ 97 w 133"/>
              <a:gd name="T13" fmla="*/ 9 h 231"/>
              <a:gd name="T14" fmla="*/ 124 w 133"/>
              <a:gd name="T15" fmla="*/ 9 h 231"/>
              <a:gd name="T16" fmla="*/ 124 w 133"/>
              <a:gd name="T17" fmla="*/ 35 h 231"/>
              <a:gd name="T18" fmla="*/ 44 w 133"/>
              <a:gd name="T19" fmla="*/ 115 h 231"/>
              <a:gd name="T20" fmla="*/ 124 w 133"/>
              <a:gd name="T21" fmla="*/ 204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3" h="231">
                <a:moveTo>
                  <a:pt x="124" y="204"/>
                </a:moveTo>
                <a:lnTo>
                  <a:pt x="124" y="204"/>
                </a:lnTo>
                <a:cubicBezTo>
                  <a:pt x="132" y="213"/>
                  <a:pt x="132" y="221"/>
                  <a:pt x="124" y="230"/>
                </a:cubicBezTo>
                <a:cubicBezTo>
                  <a:pt x="115" y="230"/>
                  <a:pt x="106" y="230"/>
                  <a:pt x="97" y="230"/>
                </a:cubicBezTo>
                <a:cubicBezTo>
                  <a:pt x="0" y="133"/>
                  <a:pt x="0" y="133"/>
                  <a:pt x="0" y="133"/>
                </a:cubicBezTo>
                <a:cubicBezTo>
                  <a:pt x="0" y="124"/>
                  <a:pt x="0" y="115"/>
                  <a:pt x="0" y="107"/>
                </a:cubicBezTo>
                <a:cubicBezTo>
                  <a:pt x="97" y="9"/>
                  <a:pt x="97" y="9"/>
                  <a:pt x="97" y="9"/>
                </a:cubicBezTo>
                <a:cubicBezTo>
                  <a:pt x="106" y="0"/>
                  <a:pt x="115" y="0"/>
                  <a:pt x="124" y="9"/>
                </a:cubicBezTo>
                <a:cubicBezTo>
                  <a:pt x="132" y="17"/>
                  <a:pt x="132" y="26"/>
                  <a:pt x="124" y="35"/>
                </a:cubicBezTo>
                <a:cubicBezTo>
                  <a:pt x="44" y="115"/>
                  <a:pt x="44" y="115"/>
                  <a:pt x="44" y="115"/>
                </a:cubicBezTo>
                <a:lnTo>
                  <a:pt x="124" y="204"/>
                </a:lnTo>
              </a:path>
            </a:pathLst>
          </a:custGeom>
          <a:solidFill>
            <a:schemeClr val="bg1"/>
          </a:solidFill>
          <a:ln>
            <a:noFill/>
          </a:ln>
          <a:effectLst/>
        </p:spPr>
        <p:txBody>
          <a:bodyPr wrap="none" anchor="ctr"/>
          <a:lstStyle/>
          <a:p>
            <a:endParaRPr lang="en-US" dirty="0">
              <a:latin typeface="Calibri Light" panose="020F0302020204030204"/>
            </a:endParaRPr>
          </a:p>
        </p:txBody>
      </p:sp>
      <p:sp>
        <p:nvSpPr>
          <p:cNvPr id="26" name="Freeform 30"/>
          <p:cNvSpPr>
            <a:spLocks noChangeArrowheads="1"/>
          </p:cNvSpPr>
          <p:nvPr userDrawn="1"/>
        </p:nvSpPr>
        <p:spPr bwMode="auto">
          <a:xfrm>
            <a:off x="22272519" y="12962229"/>
            <a:ext cx="350410" cy="357351"/>
          </a:xfrm>
          <a:custGeom>
            <a:avLst/>
            <a:gdLst>
              <a:gd name="T0" fmla="*/ 222 w 444"/>
              <a:gd name="T1" fmla="*/ 0 h 454"/>
              <a:gd name="T2" fmla="*/ 222 w 444"/>
              <a:gd name="T3" fmla="*/ 0 h 454"/>
              <a:gd name="T4" fmla="*/ 0 w 444"/>
              <a:gd name="T5" fmla="*/ 222 h 454"/>
              <a:gd name="T6" fmla="*/ 222 w 444"/>
              <a:gd name="T7" fmla="*/ 453 h 454"/>
              <a:gd name="T8" fmla="*/ 443 w 444"/>
              <a:gd name="T9" fmla="*/ 222 h 454"/>
              <a:gd name="T10" fmla="*/ 222 w 444"/>
              <a:gd name="T11" fmla="*/ 0 h 454"/>
            </a:gdLst>
            <a:ahLst/>
            <a:cxnLst>
              <a:cxn ang="0">
                <a:pos x="T0" y="T1"/>
              </a:cxn>
              <a:cxn ang="0">
                <a:pos x="T2" y="T3"/>
              </a:cxn>
              <a:cxn ang="0">
                <a:pos x="T4" y="T5"/>
              </a:cxn>
              <a:cxn ang="0">
                <a:pos x="T6" y="T7"/>
              </a:cxn>
              <a:cxn ang="0">
                <a:pos x="T8" y="T9"/>
              </a:cxn>
              <a:cxn ang="0">
                <a:pos x="T10" y="T11"/>
              </a:cxn>
            </a:cxnLst>
            <a:rect l="0" t="0" r="r" b="b"/>
            <a:pathLst>
              <a:path w="444" h="454">
                <a:moveTo>
                  <a:pt x="222" y="0"/>
                </a:moveTo>
                <a:lnTo>
                  <a:pt x="222" y="0"/>
                </a:lnTo>
                <a:cubicBezTo>
                  <a:pt x="35" y="0"/>
                  <a:pt x="0" y="45"/>
                  <a:pt x="0" y="222"/>
                </a:cubicBezTo>
                <a:cubicBezTo>
                  <a:pt x="0" y="408"/>
                  <a:pt x="35" y="453"/>
                  <a:pt x="222" y="453"/>
                </a:cubicBezTo>
                <a:cubicBezTo>
                  <a:pt x="407" y="453"/>
                  <a:pt x="443" y="408"/>
                  <a:pt x="443" y="222"/>
                </a:cubicBezTo>
                <a:cubicBezTo>
                  <a:pt x="443" y="45"/>
                  <a:pt x="407" y="0"/>
                  <a:pt x="222" y="0"/>
                </a:cubicBezTo>
              </a:path>
            </a:pathLst>
          </a:custGeom>
          <a:solidFill>
            <a:schemeClr val="accent2"/>
          </a:solidFill>
          <a:ln>
            <a:noFill/>
          </a:ln>
          <a:effectLst/>
        </p:spPr>
        <p:txBody>
          <a:bodyPr wrap="none" anchor="ctr"/>
          <a:lstStyle/>
          <a:p>
            <a:endParaRPr lang="en-US" dirty="0">
              <a:latin typeface="Calibri Light" panose="020F0302020204030204"/>
            </a:endParaRPr>
          </a:p>
        </p:txBody>
      </p:sp>
      <p:sp>
        <p:nvSpPr>
          <p:cNvPr id="27" name="Freeform 38"/>
          <p:cNvSpPr>
            <a:spLocks noChangeArrowheads="1"/>
          </p:cNvSpPr>
          <p:nvPr userDrawn="1"/>
        </p:nvSpPr>
        <p:spPr bwMode="auto">
          <a:xfrm flipH="1">
            <a:off x="22365174" y="13038429"/>
            <a:ext cx="124405" cy="216775"/>
          </a:xfrm>
          <a:custGeom>
            <a:avLst/>
            <a:gdLst>
              <a:gd name="T0" fmla="*/ 124 w 133"/>
              <a:gd name="T1" fmla="*/ 204 h 231"/>
              <a:gd name="T2" fmla="*/ 124 w 133"/>
              <a:gd name="T3" fmla="*/ 204 h 231"/>
              <a:gd name="T4" fmla="*/ 124 w 133"/>
              <a:gd name="T5" fmla="*/ 230 h 231"/>
              <a:gd name="T6" fmla="*/ 97 w 133"/>
              <a:gd name="T7" fmla="*/ 230 h 231"/>
              <a:gd name="T8" fmla="*/ 0 w 133"/>
              <a:gd name="T9" fmla="*/ 133 h 231"/>
              <a:gd name="T10" fmla="*/ 0 w 133"/>
              <a:gd name="T11" fmla="*/ 107 h 231"/>
              <a:gd name="T12" fmla="*/ 97 w 133"/>
              <a:gd name="T13" fmla="*/ 9 h 231"/>
              <a:gd name="T14" fmla="*/ 124 w 133"/>
              <a:gd name="T15" fmla="*/ 9 h 231"/>
              <a:gd name="T16" fmla="*/ 124 w 133"/>
              <a:gd name="T17" fmla="*/ 35 h 231"/>
              <a:gd name="T18" fmla="*/ 44 w 133"/>
              <a:gd name="T19" fmla="*/ 115 h 231"/>
              <a:gd name="T20" fmla="*/ 124 w 133"/>
              <a:gd name="T21" fmla="*/ 204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3" h="231">
                <a:moveTo>
                  <a:pt x="124" y="204"/>
                </a:moveTo>
                <a:lnTo>
                  <a:pt x="124" y="204"/>
                </a:lnTo>
                <a:cubicBezTo>
                  <a:pt x="132" y="213"/>
                  <a:pt x="132" y="221"/>
                  <a:pt x="124" y="230"/>
                </a:cubicBezTo>
                <a:cubicBezTo>
                  <a:pt x="115" y="230"/>
                  <a:pt x="106" y="230"/>
                  <a:pt x="97" y="230"/>
                </a:cubicBezTo>
                <a:cubicBezTo>
                  <a:pt x="0" y="133"/>
                  <a:pt x="0" y="133"/>
                  <a:pt x="0" y="133"/>
                </a:cubicBezTo>
                <a:cubicBezTo>
                  <a:pt x="0" y="124"/>
                  <a:pt x="0" y="115"/>
                  <a:pt x="0" y="107"/>
                </a:cubicBezTo>
                <a:cubicBezTo>
                  <a:pt x="97" y="9"/>
                  <a:pt x="97" y="9"/>
                  <a:pt x="97" y="9"/>
                </a:cubicBezTo>
                <a:cubicBezTo>
                  <a:pt x="106" y="0"/>
                  <a:pt x="115" y="0"/>
                  <a:pt x="124" y="9"/>
                </a:cubicBezTo>
                <a:cubicBezTo>
                  <a:pt x="132" y="17"/>
                  <a:pt x="132" y="26"/>
                  <a:pt x="124" y="35"/>
                </a:cubicBezTo>
                <a:cubicBezTo>
                  <a:pt x="44" y="115"/>
                  <a:pt x="44" y="115"/>
                  <a:pt x="44" y="115"/>
                </a:cubicBezTo>
                <a:lnTo>
                  <a:pt x="124" y="204"/>
                </a:lnTo>
              </a:path>
            </a:pathLst>
          </a:custGeom>
          <a:solidFill>
            <a:schemeClr val="bg1"/>
          </a:solidFill>
          <a:ln>
            <a:noFill/>
          </a:ln>
          <a:effectLst/>
        </p:spPr>
        <p:txBody>
          <a:bodyPr wrap="none" anchor="ctr"/>
          <a:lstStyle/>
          <a:p>
            <a:endParaRPr lang="en-US" dirty="0">
              <a:latin typeface="Calibri Light" panose="020F0302020204030204"/>
            </a:endParaRPr>
          </a:p>
        </p:txBody>
      </p:sp>
      <p:sp>
        <p:nvSpPr>
          <p:cNvPr id="28" name="Teardrop 27"/>
          <p:cNvSpPr/>
          <p:nvPr userDrawn="1"/>
        </p:nvSpPr>
        <p:spPr>
          <a:xfrm>
            <a:off x="23076810" y="811398"/>
            <a:ext cx="712976" cy="712954"/>
          </a:xfrm>
          <a:prstGeom prst="teardrop">
            <a:avLst/>
          </a:prstGeom>
          <a:solidFill>
            <a:schemeClr val="accent2"/>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latin typeface="Calibri Light" panose="020F0302020204030204"/>
            </a:endParaRPr>
          </a:p>
        </p:txBody>
      </p:sp>
      <p:sp>
        <p:nvSpPr>
          <p:cNvPr id="29" name="TextBox 28"/>
          <p:cNvSpPr txBox="1"/>
          <p:nvPr userDrawn="1"/>
        </p:nvSpPr>
        <p:spPr>
          <a:xfrm>
            <a:off x="23056468" y="819678"/>
            <a:ext cx="792450" cy="615517"/>
          </a:xfrm>
          <a:prstGeom prst="rect">
            <a:avLst/>
          </a:prstGeom>
          <a:noFill/>
        </p:spPr>
        <p:txBody>
          <a:bodyPr wrap="none" lIns="182843" tIns="91422" rIns="182843" bIns="91422" rtlCol="0">
            <a:spAutoFit/>
          </a:bodyPr>
          <a:lstStyle/>
          <a:p>
            <a:pPr algn="ctr"/>
            <a:fld id="{260E2A6B-A809-4840-BF14-8648BC0BDF87}" type="slidenum">
              <a:rPr lang="id-ID" sz="2800" b="1" smtClean="0">
                <a:solidFill>
                  <a:schemeClr val="bg1"/>
                </a:solidFill>
                <a:latin typeface="Calibri Light" panose="020F0302020204030204"/>
                <a:cs typeface="Calibri Light" panose="020F0302020204030204"/>
              </a:rPr>
            </a:fld>
            <a:endParaRPr lang="id-ID" sz="2800" dirty="0">
              <a:solidFill>
                <a:schemeClr val="bg1"/>
              </a:solidFill>
              <a:latin typeface="Calibri Light" panose="020F0302020204030204"/>
              <a:cs typeface="Calibri Light" panose="020F0302020204030204"/>
            </a:endParaRPr>
          </a:p>
        </p:txBody>
      </p:sp>
      <p:sp>
        <p:nvSpPr>
          <p:cNvPr id="31" name="TextBox 30"/>
          <p:cNvSpPr txBox="1"/>
          <p:nvPr userDrawn="1"/>
        </p:nvSpPr>
        <p:spPr>
          <a:xfrm>
            <a:off x="1625380" y="12834421"/>
            <a:ext cx="3655098" cy="461665"/>
          </a:xfrm>
          <a:prstGeom prst="rect">
            <a:avLst/>
          </a:prstGeom>
          <a:noFill/>
        </p:spPr>
        <p:txBody>
          <a:bodyPr wrap="square" rtlCol="0">
            <a:spAutoFit/>
          </a:bodyPr>
          <a:lstStyle/>
          <a:p>
            <a:r>
              <a:rPr lang="id-ID" sz="2400" b="1" dirty="0" smtClean="0">
                <a:solidFill>
                  <a:schemeClr val="tx1"/>
                </a:solidFill>
                <a:latin typeface="Lato Regular"/>
                <a:cs typeface="Lato Regular"/>
              </a:rPr>
              <a:t>Commerce</a:t>
            </a:r>
            <a:r>
              <a:rPr lang="id-ID" sz="2400" b="1" dirty="0" smtClean="0">
                <a:solidFill>
                  <a:schemeClr val="tx1"/>
                </a:solidFill>
                <a:latin typeface="+mj-lt"/>
              </a:rPr>
              <a:t> </a:t>
            </a:r>
            <a:r>
              <a:rPr lang="id-ID" sz="2400" b="0" dirty="0" smtClean="0">
                <a:solidFill>
                  <a:schemeClr val="tx1"/>
                </a:solidFill>
                <a:latin typeface="Calibri Light" panose="020F0302020204030204"/>
                <a:cs typeface="Calibri Light" panose="020F0302020204030204"/>
              </a:rPr>
              <a:t>Slides</a:t>
            </a:r>
            <a:endParaRPr lang="id-ID" sz="2400" b="0" dirty="0">
              <a:solidFill>
                <a:schemeClr val="tx1"/>
              </a:solidFill>
              <a:latin typeface="Calibri Light" panose="020F0302020204030204"/>
              <a:cs typeface="Calibri Light" panose="020F0302020204030204"/>
            </a:endParaRPr>
          </a:p>
        </p:txBody>
      </p:sp>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par>
    </p:tnLst>
  </p:timing>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4_placeholder to table products">
    <p:spTree>
      <p:nvGrpSpPr>
        <p:cNvPr id="1" name=""/>
        <p:cNvGrpSpPr/>
        <p:nvPr/>
      </p:nvGrpSpPr>
      <p:grpSpPr>
        <a:xfrm>
          <a:off x="0" y="0"/>
          <a:ext cx="0" cy="0"/>
          <a:chOff x="0" y="0"/>
          <a:chExt cx="0" cy="0"/>
        </a:xfrm>
      </p:grpSpPr>
      <p:sp>
        <p:nvSpPr>
          <p:cNvPr id="12" name="Picture Placeholder 2"/>
          <p:cNvSpPr>
            <a:spLocks noGrp="1" noChangeAspect="1"/>
          </p:cNvSpPr>
          <p:nvPr>
            <p:ph type="pic" sz="quarter" idx="11"/>
          </p:nvPr>
        </p:nvSpPr>
        <p:spPr>
          <a:xfrm>
            <a:off x="6997609" y="3103928"/>
            <a:ext cx="1261872" cy="1261872"/>
          </a:xfrm>
        </p:spPr>
        <p:txBody>
          <a:bodyPr>
            <a:normAutofit/>
          </a:bodyPr>
          <a:lstStyle>
            <a:lvl1pPr marL="0" indent="0">
              <a:buNone/>
              <a:defRPr sz="1200">
                <a:latin typeface="Calibri Light" panose="020F0302020204030204"/>
                <a:cs typeface="Calibri Light" panose="020F0302020204030204"/>
              </a:defRPr>
            </a:lvl1pPr>
          </a:lstStyle>
          <a:p>
            <a:endParaRPr lang="en-US" dirty="0"/>
          </a:p>
        </p:txBody>
      </p:sp>
      <p:sp>
        <p:nvSpPr>
          <p:cNvPr id="14" name="Picture Placeholder 2"/>
          <p:cNvSpPr>
            <a:spLocks noGrp="1" noChangeAspect="1"/>
          </p:cNvSpPr>
          <p:nvPr>
            <p:ph type="pic" sz="quarter" idx="12"/>
          </p:nvPr>
        </p:nvSpPr>
        <p:spPr>
          <a:xfrm>
            <a:off x="10585516" y="3099321"/>
            <a:ext cx="1261872" cy="1261872"/>
          </a:xfrm>
        </p:spPr>
        <p:txBody>
          <a:bodyPr>
            <a:normAutofit/>
          </a:bodyPr>
          <a:lstStyle>
            <a:lvl1pPr marL="0" indent="0">
              <a:buNone/>
              <a:defRPr sz="1200">
                <a:latin typeface="Calibri Light" panose="020F0302020204030204"/>
                <a:cs typeface="Calibri Light" panose="020F0302020204030204"/>
              </a:defRPr>
            </a:lvl1pPr>
          </a:lstStyle>
          <a:p>
            <a:endParaRPr lang="en-US" dirty="0"/>
          </a:p>
        </p:txBody>
      </p:sp>
      <p:sp>
        <p:nvSpPr>
          <p:cNvPr id="18" name="Picture Placeholder 2"/>
          <p:cNvSpPr>
            <a:spLocks noGrp="1" noChangeAspect="1"/>
          </p:cNvSpPr>
          <p:nvPr>
            <p:ph type="pic" sz="quarter" idx="13"/>
          </p:nvPr>
        </p:nvSpPr>
        <p:spPr>
          <a:xfrm>
            <a:off x="13778261" y="3103928"/>
            <a:ext cx="1261872" cy="1261872"/>
          </a:xfrm>
        </p:spPr>
        <p:txBody>
          <a:bodyPr>
            <a:normAutofit/>
          </a:bodyPr>
          <a:lstStyle>
            <a:lvl1pPr marL="0" indent="0">
              <a:buNone/>
              <a:defRPr sz="1200">
                <a:latin typeface="Calibri Light" panose="020F0302020204030204"/>
                <a:cs typeface="Calibri Light" panose="020F0302020204030204"/>
              </a:defRPr>
            </a:lvl1pPr>
          </a:lstStyle>
          <a:p>
            <a:endParaRPr lang="en-US" dirty="0"/>
          </a:p>
        </p:txBody>
      </p:sp>
      <p:sp>
        <p:nvSpPr>
          <p:cNvPr id="19" name="Picture Placeholder 2"/>
          <p:cNvSpPr>
            <a:spLocks noGrp="1" noChangeAspect="1"/>
          </p:cNvSpPr>
          <p:nvPr>
            <p:ph type="pic" sz="quarter" idx="14"/>
          </p:nvPr>
        </p:nvSpPr>
        <p:spPr>
          <a:xfrm>
            <a:off x="16888617" y="3099321"/>
            <a:ext cx="1261872" cy="1261872"/>
          </a:xfrm>
        </p:spPr>
        <p:txBody>
          <a:bodyPr>
            <a:normAutofit/>
          </a:bodyPr>
          <a:lstStyle>
            <a:lvl1pPr marL="0" indent="0">
              <a:buNone/>
              <a:defRPr sz="1200">
                <a:latin typeface="Calibri Light" panose="020F0302020204030204"/>
                <a:cs typeface="Calibri Light" panose="020F0302020204030204"/>
              </a:defRPr>
            </a:lvl1pPr>
          </a:lstStyle>
          <a:p>
            <a:endParaRPr lang="en-US" dirty="0"/>
          </a:p>
        </p:txBody>
      </p:sp>
      <p:sp>
        <p:nvSpPr>
          <p:cNvPr id="20" name="Picture Placeholder 2"/>
          <p:cNvSpPr>
            <a:spLocks noGrp="1" noChangeAspect="1"/>
          </p:cNvSpPr>
          <p:nvPr>
            <p:ph type="pic" sz="quarter" idx="15"/>
          </p:nvPr>
        </p:nvSpPr>
        <p:spPr>
          <a:xfrm>
            <a:off x="19793958" y="3103928"/>
            <a:ext cx="1261872" cy="1261872"/>
          </a:xfrm>
        </p:spPr>
        <p:txBody>
          <a:bodyPr>
            <a:normAutofit/>
          </a:bodyPr>
          <a:lstStyle>
            <a:lvl1pPr marL="0" indent="0">
              <a:buNone/>
              <a:defRPr sz="1200">
                <a:latin typeface="Calibri Light" panose="020F0302020204030204"/>
                <a:cs typeface="Calibri Light" panose="020F0302020204030204"/>
              </a:defRPr>
            </a:lvl1pPr>
          </a:lstStyle>
          <a:p>
            <a:endParaRPr lang="en-US" dirty="0"/>
          </a:p>
        </p:txBody>
      </p:sp>
      <p:sp>
        <p:nvSpPr>
          <p:cNvPr id="15" name="Freeform 30"/>
          <p:cNvSpPr>
            <a:spLocks noChangeArrowheads="1"/>
          </p:cNvSpPr>
          <p:nvPr userDrawn="1"/>
        </p:nvSpPr>
        <p:spPr bwMode="auto">
          <a:xfrm>
            <a:off x="21856474" y="12962667"/>
            <a:ext cx="350410" cy="357351"/>
          </a:xfrm>
          <a:custGeom>
            <a:avLst/>
            <a:gdLst>
              <a:gd name="T0" fmla="*/ 222 w 444"/>
              <a:gd name="T1" fmla="*/ 0 h 454"/>
              <a:gd name="T2" fmla="*/ 222 w 444"/>
              <a:gd name="T3" fmla="*/ 0 h 454"/>
              <a:gd name="T4" fmla="*/ 0 w 444"/>
              <a:gd name="T5" fmla="*/ 222 h 454"/>
              <a:gd name="T6" fmla="*/ 222 w 444"/>
              <a:gd name="T7" fmla="*/ 453 h 454"/>
              <a:gd name="T8" fmla="*/ 443 w 444"/>
              <a:gd name="T9" fmla="*/ 222 h 454"/>
              <a:gd name="T10" fmla="*/ 222 w 444"/>
              <a:gd name="T11" fmla="*/ 0 h 454"/>
            </a:gdLst>
            <a:ahLst/>
            <a:cxnLst>
              <a:cxn ang="0">
                <a:pos x="T0" y="T1"/>
              </a:cxn>
              <a:cxn ang="0">
                <a:pos x="T2" y="T3"/>
              </a:cxn>
              <a:cxn ang="0">
                <a:pos x="T4" y="T5"/>
              </a:cxn>
              <a:cxn ang="0">
                <a:pos x="T6" y="T7"/>
              </a:cxn>
              <a:cxn ang="0">
                <a:pos x="T8" y="T9"/>
              </a:cxn>
              <a:cxn ang="0">
                <a:pos x="T10" y="T11"/>
              </a:cxn>
            </a:cxnLst>
            <a:rect l="0" t="0" r="r" b="b"/>
            <a:pathLst>
              <a:path w="444" h="454">
                <a:moveTo>
                  <a:pt x="222" y="0"/>
                </a:moveTo>
                <a:lnTo>
                  <a:pt x="222" y="0"/>
                </a:lnTo>
                <a:cubicBezTo>
                  <a:pt x="35" y="0"/>
                  <a:pt x="0" y="45"/>
                  <a:pt x="0" y="222"/>
                </a:cubicBezTo>
                <a:cubicBezTo>
                  <a:pt x="0" y="408"/>
                  <a:pt x="35" y="453"/>
                  <a:pt x="222" y="453"/>
                </a:cubicBezTo>
                <a:cubicBezTo>
                  <a:pt x="407" y="453"/>
                  <a:pt x="443" y="408"/>
                  <a:pt x="443" y="222"/>
                </a:cubicBezTo>
                <a:cubicBezTo>
                  <a:pt x="443" y="45"/>
                  <a:pt x="407" y="0"/>
                  <a:pt x="222" y="0"/>
                </a:cubicBezTo>
              </a:path>
            </a:pathLst>
          </a:custGeom>
          <a:solidFill>
            <a:schemeClr val="accent2"/>
          </a:solidFill>
          <a:ln>
            <a:noFill/>
          </a:ln>
          <a:effectLst/>
        </p:spPr>
        <p:txBody>
          <a:bodyPr wrap="none" anchor="ctr"/>
          <a:lstStyle/>
          <a:p>
            <a:endParaRPr lang="en-US" dirty="0">
              <a:latin typeface="Calibri Light" panose="020F0302020204030204"/>
            </a:endParaRPr>
          </a:p>
        </p:txBody>
      </p:sp>
      <p:sp>
        <p:nvSpPr>
          <p:cNvPr id="16" name="Freeform 38"/>
          <p:cNvSpPr>
            <a:spLocks noChangeArrowheads="1"/>
          </p:cNvSpPr>
          <p:nvPr userDrawn="1"/>
        </p:nvSpPr>
        <p:spPr bwMode="auto">
          <a:xfrm>
            <a:off x="21957416" y="13038867"/>
            <a:ext cx="125063" cy="216775"/>
          </a:xfrm>
          <a:custGeom>
            <a:avLst/>
            <a:gdLst>
              <a:gd name="T0" fmla="*/ 124 w 133"/>
              <a:gd name="T1" fmla="*/ 204 h 231"/>
              <a:gd name="T2" fmla="*/ 124 w 133"/>
              <a:gd name="T3" fmla="*/ 204 h 231"/>
              <a:gd name="T4" fmla="*/ 124 w 133"/>
              <a:gd name="T5" fmla="*/ 230 h 231"/>
              <a:gd name="T6" fmla="*/ 97 w 133"/>
              <a:gd name="T7" fmla="*/ 230 h 231"/>
              <a:gd name="T8" fmla="*/ 0 w 133"/>
              <a:gd name="T9" fmla="*/ 133 h 231"/>
              <a:gd name="T10" fmla="*/ 0 w 133"/>
              <a:gd name="T11" fmla="*/ 107 h 231"/>
              <a:gd name="T12" fmla="*/ 97 w 133"/>
              <a:gd name="T13" fmla="*/ 9 h 231"/>
              <a:gd name="T14" fmla="*/ 124 w 133"/>
              <a:gd name="T15" fmla="*/ 9 h 231"/>
              <a:gd name="T16" fmla="*/ 124 w 133"/>
              <a:gd name="T17" fmla="*/ 35 h 231"/>
              <a:gd name="T18" fmla="*/ 44 w 133"/>
              <a:gd name="T19" fmla="*/ 115 h 231"/>
              <a:gd name="T20" fmla="*/ 124 w 133"/>
              <a:gd name="T21" fmla="*/ 204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3" h="231">
                <a:moveTo>
                  <a:pt x="124" y="204"/>
                </a:moveTo>
                <a:lnTo>
                  <a:pt x="124" y="204"/>
                </a:lnTo>
                <a:cubicBezTo>
                  <a:pt x="132" y="213"/>
                  <a:pt x="132" y="221"/>
                  <a:pt x="124" y="230"/>
                </a:cubicBezTo>
                <a:cubicBezTo>
                  <a:pt x="115" y="230"/>
                  <a:pt x="106" y="230"/>
                  <a:pt x="97" y="230"/>
                </a:cubicBezTo>
                <a:cubicBezTo>
                  <a:pt x="0" y="133"/>
                  <a:pt x="0" y="133"/>
                  <a:pt x="0" y="133"/>
                </a:cubicBezTo>
                <a:cubicBezTo>
                  <a:pt x="0" y="124"/>
                  <a:pt x="0" y="115"/>
                  <a:pt x="0" y="107"/>
                </a:cubicBezTo>
                <a:cubicBezTo>
                  <a:pt x="97" y="9"/>
                  <a:pt x="97" y="9"/>
                  <a:pt x="97" y="9"/>
                </a:cubicBezTo>
                <a:cubicBezTo>
                  <a:pt x="106" y="0"/>
                  <a:pt x="115" y="0"/>
                  <a:pt x="124" y="9"/>
                </a:cubicBezTo>
                <a:cubicBezTo>
                  <a:pt x="132" y="17"/>
                  <a:pt x="132" y="26"/>
                  <a:pt x="124" y="35"/>
                </a:cubicBezTo>
                <a:cubicBezTo>
                  <a:pt x="44" y="115"/>
                  <a:pt x="44" y="115"/>
                  <a:pt x="44" y="115"/>
                </a:cubicBezTo>
                <a:lnTo>
                  <a:pt x="124" y="204"/>
                </a:lnTo>
              </a:path>
            </a:pathLst>
          </a:custGeom>
          <a:solidFill>
            <a:schemeClr val="bg1"/>
          </a:solidFill>
          <a:ln>
            <a:noFill/>
          </a:ln>
          <a:effectLst/>
        </p:spPr>
        <p:txBody>
          <a:bodyPr wrap="none" anchor="ctr"/>
          <a:lstStyle/>
          <a:p>
            <a:endParaRPr lang="en-US" dirty="0">
              <a:latin typeface="Calibri Light" panose="020F0302020204030204"/>
            </a:endParaRPr>
          </a:p>
        </p:txBody>
      </p:sp>
      <p:sp>
        <p:nvSpPr>
          <p:cNvPr id="17" name="Freeform 30"/>
          <p:cNvSpPr>
            <a:spLocks noChangeArrowheads="1"/>
          </p:cNvSpPr>
          <p:nvPr userDrawn="1"/>
        </p:nvSpPr>
        <p:spPr bwMode="auto">
          <a:xfrm>
            <a:off x="22272519" y="12962229"/>
            <a:ext cx="350410" cy="357351"/>
          </a:xfrm>
          <a:custGeom>
            <a:avLst/>
            <a:gdLst>
              <a:gd name="T0" fmla="*/ 222 w 444"/>
              <a:gd name="T1" fmla="*/ 0 h 454"/>
              <a:gd name="T2" fmla="*/ 222 w 444"/>
              <a:gd name="T3" fmla="*/ 0 h 454"/>
              <a:gd name="T4" fmla="*/ 0 w 444"/>
              <a:gd name="T5" fmla="*/ 222 h 454"/>
              <a:gd name="T6" fmla="*/ 222 w 444"/>
              <a:gd name="T7" fmla="*/ 453 h 454"/>
              <a:gd name="T8" fmla="*/ 443 w 444"/>
              <a:gd name="T9" fmla="*/ 222 h 454"/>
              <a:gd name="T10" fmla="*/ 222 w 444"/>
              <a:gd name="T11" fmla="*/ 0 h 454"/>
            </a:gdLst>
            <a:ahLst/>
            <a:cxnLst>
              <a:cxn ang="0">
                <a:pos x="T0" y="T1"/>
              </a:cxn>
              <a:cxn ang="0">
                <a:pos x="T2" y="T3"/>
              </a:cxn>
              <a:cxn ang="0">
                <a:pos x="T4" y="T5"/>
              </a:cxn>
              <a:cxn ang="0">
                <a:pos x="T6" y="T7"/>
              </a:cxn>
              <a:cxn ang="0">
                <a:pos x="T8" y="T9"/>
              </a:cxn>
              <a:cxn ang="0">
                <a:pos x="T10" y="T11"/>
              </a:cxn>
            </a:cxnLst>
            <a:rect l="0" t="0" r="r" b="b"/>
            <a:pathLst>
              <a:path w="444" h="454">
                <a:moveTo>
                  <a:pt x="222" y="0"/>
                </a:moveTo>
                <a:lnTo>
                  <a:pt x="222" y="0"/>
                </a:lnTo>
                <a:cubicBezTo>
                  <a:pt x="35" y="0"/>
                  <a:pt x="0" y="45"/>
                  <a:pt x="0" y="222"/>
                </a:cubicBezTo>
                <a:cubicBezTo>
                  <a:pt x="0" y="408"/>
                  <a:pt x="35" y="453"/>
                  <a:pt x="222" y="453"/>
                </a:cubicBezTo>
                <a:cubicBezTo>
                  <a:pt x="407" y="453"/>
                  <a:pt x="443" y="408"/>
                  <a:pt x="443" y="222"/>
                </a:cubicBezTo>
                <a:cubicBezTo>
                  <a:pt x="443" y="45"/>
                  <a:pt x="407" y="0"/>
                  <a:pt x="222" y="0"/>
                </a:cubicBezTo>
              </a:path>
            </a:pathLst>
          </a:custGeom>
          <a:solidFill>
            <a:schemeClr val="accent2"/>
          </a:solidFill>
          <a:ln>
            <a:noFill/>
          </a:ln>
          <a:effectLst/>
        </p:spPr>
        <p:txBody>
          <a:bodyPr wrap="none" anchor="ctr"/>
          <a:lstStyle/>
          <a:p>
            <a:endParaRPr lang="en-US" dirty="0">
              <a:latin typeface="Calibri Light" panose="020F0302020204030204"/>
            </a:endParaRPr>
          </a:p>
        </p:txBody>
      </p:sp>
      <p:sp>
        <p:nvSpPr>
          <p:cNvPr id="21" name="Freeform 38"/>
          <p:cNvSpPr>
            <a:spLocks noChangeArrowheads="1"/>
          </p:cNvSpPr>
          <p:nvPr userDrawn="1"/>
        </p:nvSpPr>
        <p:spPr bwMode="auto">
          <a:xfrm flipH="1">
            <a:off x="22365174" y="13038429"/>
            <a:ext cx="124405" cy="216775"/>
          </a:xfrm>
          <a:custGeom>
            <a:avLst/>
            <a:gdLst>
              <a:gd name="T0" fmla="*/ 124 w 133"/>
              <a:gd name="T1" fmla="*/ 204 h 231"/>
              <a:gd name="T2" fmla="*/ 124 w 133"/>
              <a:gd name="T3" fmla="*/ 204 h 231"/>
              <a:gd name="T4" fmla="*/ 124 w 133"/>
              <a:gd name="T5" fmla="*/ 230 h 231"/>
              <a:gd name="T6" fmla="*/ 97 w 133"/>
              <a:gd name="T7" fmla="*/ 230 h 231"/>
              <a:gd name="T8" fmla="*/ 0 w 133"/>
              <a:gd name="T9" fmla="*/ 133 h 231"/>
              <a:gd name="T10" fmla="*/ 0 w 133"/>
              <a:gd name="T11" fmla="*/ 107 h 231"/>
              <a:gd name="T12" fmla="*/ 97 w 133"/>
              <a:gd name="T13" fmla="*/ 9 h 231"/>
              <a:gd name="T14" fmla="*/ 124 w 133"/>
              <a:gd name="T15" fmla="*/ 9 h 231"/>
              <a:gd name="T16" fmla="*/ 124 w 133"/>
              <a:gd name="T17" fmla="*/ 35 h 231"/>
              <a:gd name="T18" fmla="*/ 44 w 133"/>
              <a:gd name="T19" fmla="*/ 115 h 231"/>
              <a:gd name="T20" fmla="*/ 124 w 133"/>
              <a:gd name="T21" fmla="*/ 204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3" h="231">
                <a:moveTo>
                  <a:pt x="124" y="204"/>
                </a:moveTo>
                <a:lnTo>
                  <a:pt x="124" y="204"/>
                </a:lnTo>
                <a:cubicBezTo>
                  <a:pt x="132" y="213"/>
                  <a:pt x="132" y="221"/>
                  <a:pt x="124" y="230"/>
                </a:cubicBezTo>
                <a:cubicBezTo>
                  <a:pt x="115" y="230"/>
                  <a:pt x="106" y="230"/>
                  <a:pt x="97" y="230"/>
                </a:cubicBezTo>
                <a:cubicBezTo>
                  <a:pt x="0" y="133"/>
                  <a:pt x="0" y="133"/>
                  <a:pt x="0" y="133"/>
                </a:cubicBezTo>
                <a:cubicBezTo>
                  <a:pt x="0" y="124"/>
                  <a:pt x="0" y="115"/>
                  <a:pt x="0" y="107"/>
                </a:cubicBezTo>
                <a:cubicBezTo>
                  <a:pt x="97" y="9"/>
                  <a:pt x="97" y="9"/>
                  <a:pt x="97" y="9"/>
                </a:cubicBezTo>
                <a:cubicBezTo>
                  <a:pt x="106" y="0"/>
                  <a:pt x="115" y="0"/>
                  <a:pt x="124" y="9"/>
                </a:cubicBezTo>
                <a:cubicBezTo>
                  <a:pt x="132" y="17"/>
                  <a:pt x="132" y="26"/>
                  <a:pt x="124" y="35"/>
                </a:cubicBezTo>
                <a:cubicBezTo>
                  <a:pt x="44" y="115"/>
                  <a:pt x="44" y="115"/>
                  <a:pt x="44" y="115"/>
                </a:cubicBezTo>
                <a:lnTo>
                  <a:pt x="124" y="204"/>
                </a:lnTo>
              </a:path>
            </a:pathLst>
          </a:custGeom>
          <a:solidFill>
            <a:schemeClr val="bg1"/>
          </a:solidFill>
          <a:ln>
            <a:noFill/>
          </a:ln>
          <a:effectLst/>
        </p:spPr>
        <p:txBody>
          <a:bodyPr wrap="none" anchor="ctr"/>
          <a:lstStyle/>
          <a:p>
            <a:endParaRPr lang="en-US" dirty="0">
              <a:latin typeface="Calibri Light" panose="020F0302020204030204"/>
            </a:endParaRPr>
          </a:p>
        </p:txBody>
      </p:sp>
      <p:sp>
        <p:nvSpPr>
          <p:cNvPr id="22" name="Teardrop 21"/>
          <p:cNvSpPr/>
          <p:nvPr userDrawn="1"/>
        </p:nvSpPr>
        <p:spPr>
          <a:xfrm>
            <a:off x="23076810" y="811398"/>
            <a:ext cx="712976" cy="712954"/>
          </a:xfrm>
          <a:prstGeom prst="teardrop">
            <a:avLst/>
          </a:prstGeom>
          <a:solidFill>
            <a:schemeClr val="accent2"/>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latin typeface="Calibri Light" panose="020F0302020204030204"/>
            </a:endParaRPr>
          </a:p>
        </p:txBody>
      </p:sp>
      <p:sp>
        <p:nvSpPr>
          <p:cNvPr id="23" name="TextBox 22"/>
          <p:cNvSpPr txBox="1"/>
          <p:nvPr userDrawn="1"/>
        </p:nvSpPr>
        <p:spPr>
          <a:xfrm>
            <a:off x="23056468" y="819678"/>
            <a:ext cx="792450" cy="615517"/>
          </a:xfrm>
          <a:prstGeom prst="rect">
            <a:avLst/>
          </a:prstGeom>
          <a:noFill/>
        </p:spPr>
        <p:txBody>
          <a:bodyPr wrap="none" lIns="182843" tIns="91422" rIns="182843" bIns="91422" rtlCol="0">
            <a:spAutoFit/>
          </a:bodyPr>
          <a:lstStyle/>
          <a:p>
            <a:pPr algn="ctr"/>
            <a:fld id="{260E2A6B-A809-4840-BF14-8648BC0BDF87}" type="slidenum">
              <a:rPr lang="id-ID" sz="2800" b="1" smtClean="0">
                <a:solidFill>
                  <a:schemeClr val="bg1"/>
                </a:solidFill>
                <a:latin typeface="Calibri Light" panose="020F0302020204030204"/>
                <a:cs typeface="Calibri Light" panose="020F0302020204030204"/>
              </a:rPr>
            </a:fld>
            <a:endParaRPr lang="id-ID" sz="2800" dirty="0">
              <a:solidFill>
                <a:schemeClr val="bg1"/>
              </a:solidFill>
              <a:latin typeface="Calibri Light" panose="020F0302020204030204"/>
              <a:cs typeface="Calibri Light" panose="020F0302020204030204"/>
            </a:endParaRPr>
          </a:p>
        </p:txBody>
      </p:sp>
      <p:sp>
        <p:nvSpPr>
          <p:cNvPr id="25" name="TextBox 24"/>
          <p:cNvSpPr txBox="1"/>
          <p:nvPr userDrawn="1"/>
        </p:nvSpPr>
        <p:spPr>
          <a:xfrm>
            <a:off x="1625380" y="12834421"/>
            <a:ext cx="3655098" cy="461665"/>
          </a:xfrm>
          <a:prstGeom prst="rect">
            <a:avLst/>
          </a:prstGeom>
          <a:noFill/>
        </p:spPr>
        <p:txBody>
          <a:bodyPr wrap="square" rtlCol="0">
            <a:spAutoFit/>
          </a:bodyPr>
          <a:lstStyle/>
          <a:p>
            <a:r>
              <a:rPr lang="id-ID" sz="2400" b="1" dirty="0" smtClean="0">
                <a:solidFill>
                  <a:schemeClr val="tx1"/>
                </a:solidFill>
                <a:latin typeface="Lato Regular"/>
                <a:cs typeface="Lato Regular"/>
              </a:rPr>
              <a:t>Commerce</a:t>
            </a:r>
            <a:r>
              <a:rPr lang="id-ID" sz="2400" b="1" dirty="0" smtClean="0">
                <a:solidFill>
                  <a:schemeClr val="tx1"/>
                </a:solidFill>
                <a:latin typeface="+mj-lt"/>
              </a:rPr>
              <a:t> </a:t>
            </a:r>
            <a:r>
              <a:rPr lang="id-ID" sz="2400" b="0" dirty="0" smtClean="0">
                <a:solidFill>
                  <a:schemeClr val="tx1"/>
                </a:solidFill>
                <a:latin typeface="Calibri Light" panose="020F0302020204030204"/>
                <a:cs typeface="Calibri Light" panose="020F0302020204030204"/>
              </a:rPr>
              <a:t>Slides</a:t>
            </a:r>
            <a:endParaRPr lang="id-ID" sz="2400" b="0" dirty="0">
              <a:solidFill>
                <a:schemeClr val="tx1"/>
              </a:solidFill>
              <a:latin typeface="Calibri Light" panose="020F0302020204030204"/>
              <a:cs typeface="Calibri Light" panose="020F0302020204030204"/>
            </a:endParaRPr>
          </a:p>
        </p:txBody>
      </p:sp>
    </p:spTree>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26.xml><?xml version="1.0" encoding="utf-8"?>
<p:sldLayout xmlns:a="http://schemas.openxmlformats.org/drawingml/2006/main" xmlns:r="http://schemas.openxmlformats.org/officeDocument/2006/relationships" xmlns:p="http://schemas.openxmlformats.org/presentationml/2006/main" userDrawn="1">
  <p:cSld name="Text-with-picture">
    <p:spTree>
      <p:nvGrpSpPr>
        <p:cNvPr id="1" name=""/>
        <p:cNvGrpSpPr/>
        <p:nvPr/>
      </p:nvGrpSpPr>
      <p:grpSpPr>
        <a:xfrm>
          <a:off x="0" y="0"/>
          <a:ext cx="0" cy="0"/>
          <a:chOff x="0" y="0"/>
          <a:chExt cx="0" cy="0"/>
        </a:xfrm>
      </p:grpSpPr>
      <p:sp>
        <p:nvSpPr>
          <p:cNvPr id="23" name="Picture Placeholder 22"/>
          <p:cNvSpPr>
            <a:spLocks noGrp="1"/>
          </p:cNvSpPr>
          <p:nvPr>
            <p:ph type="pic" sz="quarter" idx="13"/>
          </p:nvPr>
        </p:nvSpPr>
        <p:spPr>
          <a:xfrm>
            <a:off x="1727869" y="3936081"/>
            <a:ext cx="10099006" cy="7219030"/>
          </a:xfrm>
        </p:spPr>
        <p:txBody>
          <a:bodyPr>
            <a:normAutofit/>
          </a:bodyPr>
          <a:lstStyle>
            <a:lvl1pPr marL="0" indent="0">
              <a:buNone/>
              <a:defRPr sz="3200">
                <a:latin typeface="Calibri Light" panose="020F0302020204030204"/>
                <a:cs typeface="Calibri Light" panose="020F0302020204030204"/>
              </a:defRPr>
            </a:lvl1pPr>
          </a:lstStyle>
          <a:p>
            <a:endParaRPr lang="id-ID" dirty="0"/>
          </a:p>
        </p:txBody>
      </p:sp>
      <p:sp>
        <p:nvSpPr>
          <p:cNvPr id="9" name="Freeform 30"/>
          <p:cNvSpPr>
            <a:spLocks noChangeArrowheads="1"/>
          </p:cNvSpPr>
          <p:nvPr userDrawn="1"/>
        </p:nvSpPr>
        <p:spPr bwMode="auto">
          <a:xfrm>
            <a:off x="21856474" y="12962667"/>
            <a:ext cx="350410" cy="357351"/>
          </a:xfrm>
          <a:custGeom>
            <a:avLst/>
            <a:gdLst>
              <a:gd name="T0" fmla="*/ 222 w 444"/>
              <a:gd name="T1" fmla="*/ 0 h 454"/>
              <a:gd name="T2" fmla="*/ 222 w 444"/>
              <a:gd name="T3" fmla="*/ 0 h 454"/>
              <a:gd name="T4" fmla="*/ 0 w 444"/>
              <a:gd name="T5" fmla="*/ 222 h 454"/>
              <a:gd name="T6" fmla="*/ 222 w 444"/>
              <a:gd name="T7" fmla="*/ 453 h 454"/>
              <a:gd name="T8" fmla="*/ 443 w 444"/>
              <a:gd name="T9" fmla="*/ 222 h 454"/>
              <a:gd name="T10" fmla="*/ 222 w 444"/>
              <a:gd name="T11" fmla="*/ 0 h 454"/>
            </a:gdLst>
            <a:ahLst/>
            <a:cxnLst>
              <a:cxn ang="0">
                <a:pos x="T0" y="T1"/>
              </a:cxn>
              <a:cxn ang="0">
                <a:pos x="T2" y="T3"/>
              </a:cxn>
              <a:cxn ang="0">
                <a:pos x="T4" y="T5"/>
              </a:cxn>
              <a:cxn ang="0">
                <a:pos x="T6" y="T7"/>
              </a:cxn>
              <a:cxn ang="0">
                <a:pos x="T8" y="T9"/>
              </a:cxn>
              <a:cxn ang="0">
                <a:pos x="T10" y="T11"/>
              </a:cxn>
            </a:cxnLst>
            <a:rect l="0" t="0" r="r" b="b"/>
            <a:pathLst>
              <a:path w="444" h="454">
                <a:moveTo>
                  <a:pt x="222" y="0"/>
                </a:moveTo>
                <a:lnTo>
                  <a:pt x="222" y="0"/>
                </a:lnTo>
                <a:cubicBezTo>
                  <a:pt x="35" y="0"/>
                  <a:pt x="0" y="45"/>
                  <a:pt x="0" y="222"/>
                </a:cubicBezTo>
                <a:cubicBezTo>
                  <a:pt x="0" y="408"/>
                  <a:pt x="35" y="453"/>
                  <a:pt x="222" y="453"/>
                </a:cubicBezTo>
                <a:cubicBezTo>
                  <a:pt x="407" y="453"/>
                  <a:pt x="443" y="408"/>
                  <a:pt x="443" y="222"/>
                </a:cubicBezTo>
                <a:cubicBezTo>
                  <a:pt x="443" y="45"/>
                  <a:pt x="407" y="0"/>
                  <a:pt x="222" y="0"/>
                </a:cubicBezTo>
              </a:path>
            </a:pathLst>
          </a:custGeom>
          <a:solidFill>
            <a:schemeClr val="accent2"/>
          </a:solidFill>
          <a:ln>
            <a:noFill/>
          </a:ln>
          <a:effectLst/>
        </p:spPr>
        <p:txBody>
          <a:bodyPr wrap="none" anchor="ctr"/>
          <a:lstStyle/>
          <a:p>
            <a:endParaRPr lang="en-US" dirty="0">
              <a:latin typeface="Calibri Light" panose="020F0302020204030204"/>
            </a:endParaRPr>
          </a:p>
        </p:txBody>
      </p:sp>
      <p:sp>
        <p:nvSpPr>
          <p:cNvPr id="10" name="Freeform 38"/>
          <p:cNvSpPr>
            <a:spLocks noChangeArrowheads="1"/>
          </p:cNvSpPr>
          <p:nvPr userDrawn="1"/>
        </p:nvSpPr>
        <p:spPr bwMode="auto">
          <a:xfrm>
            <a:off x="21957416" y="13038867"/>
            <a:ext cx="125063" cy="216775"/>
          </a:xfrm>
          <a:custGeom>
            <a:avLst/>
            <a:gdLst>
              <a:gd name="T0" fmla="*/ 124 w 133"/>
              <a:gd name="T1" fmla="*/ 204 h 231"/>
              <a:gd name="T2" fmla="*/ 124 w 133"/>
              <a:gd name="T3" fmla="*/ 204 h 231"/>
              <a:gd name="T4" fmla="*/ 124 w 133"/>
              <a:gd name="T5" fmla="*/ 230 h 231"/>
              <a:gd name="T6" fmla="*/ 97 w 133"/>
              <a:gd name="T7" fmla="*/ 230 h 231"/>
              <a:gd name="T8" fmla="*/ 0 w 133"/>
              <a:gd name="T9" fmla="*/ 133 h 231"/>
              <a:gd name="T10" fmla="*/ 0 w 133"/>
              <a:gd name="T11" fmla="*/ 107 h 231"/>
              <a:gd name="T12" fmla="*/ 97 w 133"/>
              <a:gd name="T13" fmla="*/ 9 h 231"/>
              <a:gd name="T14" fmla="*/ 124 w 133"/>
              <a:gd name="T15" fmla="*/ 9 h 231"/>
              <a:gd name="T16" fmla="*/ 124 w 133"/>
              <a:gd name="T17" fmla="*/ 35 h 231"/>
              <a:gd name="T18" fmla="*/ 44 w 133"/>
              <a:gd name="T19" fmla="*/ 115 h 231"/>
              <a:gd name="T20" fmla="*/ 124 w 133"/>
              <a:gd name="T21" fmla="*/ 204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3" h="231">
                <a:moveTo>
                  <a:pt x="124" y="204"/>
                </a:moveTo>
                <a:lnTo>
                  <a:pt x="124" y="204"/>
                </a:lnTo>
                <a:cubicBezTo>
                  <a:pt x="132" y="213"/>
                  <a:pt x="132" y="221"/>
                  <a:pt x="124" y="230"/>
                </a:cubicBezTo>
                <a:cubicBezTo>
                  <a:pt x="115" y="230"/>
                  <a:pt x="106" y="230"/>
                  <a:pt x="97" y="230"/>
                </a:cubicBezTo>
                <a:cubicBezTo>
                  <a:pt x="0" y="133"/>
                  <a:pt x="0" y="133"/>
                  <a:pt x="0" y="133"/>
                </a:cubicBezTo>
                <a:cubicBezTo>
                  <a:pt x="0" y="124"/>
                  <a:pt x="0" y="115"/>
                  <a:pt x="0" y="107"/>
                </a:cubicBezTo>
                <a:cubicBezTo>
                  <a:pt x="97" y="9"/>
                  <a:pt x="97" y="9"/>
                  <a:pt x="97" y="9"/>
                </a:cubicBezTo>
                <a:cubicBezTo>
                  <a:pt x="106" y="0"/>
                  <a:pt x="115" y="0"/>
                  <a:pt x="124" y="9"/>
                </a:cubicBezTo>
                <a:cubicBezTo>
                  <a:pt x="132" y="17"/>
                  <a:pt x="132" y="26"/>
                  <a:pt x="124" y="35"/>
                </a:cubicBezTo>
                <a:cubicBezTo>
                  <a:pt x="44" y="115"/>
                  <a:pt x="44" y="115"/>
                  <a:pt x="44" y="115"/>
                </a:cubicBezTo>
                <a:lnTo>
                  <a:pt x="124" y="204"/>
                </a:lnTo>
              </a:path>
            </a:pathLst>
          </a:custGeom>
          <a:solidFill>
            <a:schemeClr val="bg1"/>
          </a:solidFill>
          <a:ln>
            <a:noFill/>
          </a:ln>
          <a:effectLst/>
        </p:spPr>
        <p:txBody>
          <a:bodyPr wrap="none" anchor="ctr"/>
          <a:lstStyle/>
          <a:p>
            <a:endParaRPr lang="en-US" dirty="0">
              <a:latin typeface="Calibri Light" panose="020F0302020204030204"/>
            </a:endParaRPr>
          </a:p>
        </p:txBody>
      </p:sp>
      <p:sp>
        <p:nvSpPr>
          <p:cNvPr id="11" name="Freeform 30"/>
          <p:cNvSpPr>
            <a:spLocks noChangeArrowheads="1"/>
          </p:cNvSpPr>
          <p:nvPr userDrawn="1"/>
        </p:nvSpPr>
        <p:spPr bwMode="auto">
          <a:xfrm>
            <a:off x="22272519" y="12962229"/>
            <a:ext cx="350410" cy="357351"/>
          </a:xfrm>
          <a:custGeom>
            <a:avLst/>
            <a:gdLst>
              <a:gd name="T0" fmla="*/ 222 w 444"/>
              <a:gd name="T1" fmla="*/ 0 h 454"/>
              <a:gd name="T2" fmla="*/ 222 w 444"/>
              <a:gd name="T3" fmla="*/ 0 h 454"/>
              <a:gd name="T4" fmla="*/ 0 w 444"/>
              <a:gd name="T5" fmla="*/ 222 h 454"/>
              <a:gd name="T6" fmla="*/ 222 w 444"/>
              <a:gd name="T7" fmla="*/ 453 h 454"/>
              <a:gd name="T8" fmla="*/ 443 w 444"/>
              <a:gd name="T9" fmla="*/ 222 h 454"/>
              <a:gd name="T10" fmla="*/ 222 w 444"/>
              <a:gd name="T11" fmla="*/ 0 h 454"/>
            </a:gdLst>
            <a:ahLst/>
            <a:cxnLst>
              <a:cxn ang="0">
                <a:pos x="T0" y="T1"/>
              </a:cxn>
              <a:cxn ang="0">
                <a:pos x="T2" y="T3"/>
              </a:cxn>
              <a:cxn ang="0">
                <a:pos x="T4" y="T5"/>
              </a:cxn>
              <a:cxn ang="0">
                <a:pos x="T6" y="T7"/>
              </a:cxn>
              <a:cxn ang="0">
                <a:pos x="T8" y="T9"/>
              </a:cxn>
              <a:cxn ang="0">
                <a:pos x="T10" y="T11"/>
              </a:cxn>
            </a:cxnLst>
            <a:rect l="0" t="0" r="r" b="b"/>
            <a:pathLst>
              <a:path w="444" h="454">
                <a:moveTo>
                  <a:pt x="222" y="0"/>
                </a:moveTo>
                <a:lnTo>
                  <a:pt x="222" y="0"/>
                </a:lnTo>
                <a:cubicBezTo>
                  <a:pt x="35" y="0"/>
                  <a:pt x="0" y="45"/>
                  <a:pt x="0" y="222"/>
                </a:cubicBezTo>
                <a:cubicBezTo>
                  <a:pt x="0" y="408"/>
                  <a:pt x="35" y="453"/>
                  <a:pt x="222" y="453"/>
                </a:cubicBezTo>
                <a:cubicBezTo>
                  <a:pt x="407" y="453"/>
                  <a:pt x="443" y="408"/>
                  <a:pt x="443" y="222"/>
                </a:cubicBezTo>
                <a:cubicBezTo>
                  <a:pt x="443" y="45"/>
                  <a:pt x="407" y="0"/>
                  <a:pt x="222" y="0"/>
                </a:cubicBezTo>
              </a:path>
            </a:pathLst>
          </a:custGeom>
          <a:solidFill>
            <a:schemeClr val="accent2"/>
          </a:solidFill>
          <a:ln>
            <a:noFill/>
          </a:ln>
          <a:effectLst/>
        </p:spPr>
        <p:txBody>
          <a:bodyPr wrap="none" anchor="ctr"/>
          <a:lstStyle/>
          <a:p>
            <a:endParaRPr lang="en-US" dirty="0">
              <a:latin typeface="Calibri Light" panose="020F0302020204030204"/>
            </a:endParaRPr>
          </a:p>
        </p:txBody>
      </p:sp>
      <p:sp>
        <p:nvSpPr>
          <p:cNvPr id="12" name="Freeform 38"/>
          <p:cNvSpPr>
            <a:spLocks noChangeArrowheads="1"/>
          </p:cNvSpPr>
          <p:nvPr userDrawn="1"/>
        </p:nvSpPr>
        <p:spPr bwMode="auto">
          <a:xfrm flipH="1">
            <a:off x="22365174" y="13038429"/>
            <a:ext cx="124405" cy="216775"/>
          </a:xfrm>
          <a:custGeom>
            <a:avLst/>
            <a:gdLst>
              <a:gd name="T0" fmla="*/ 124 w 133"/>
              <a:gd name="T1" fmla="*/ 204 h 231"/>
              <a:gd name="T2" fmla="*/ 124 w 133"/>
              <a:gd name="T3" fmla="*/ 204 h 231"/>
              <a:gd name="T4" fmla="*/ 124 w 133"/>
              <a:gd name="T5" fmla="*/ 230 h 231"/>
              <a:gd name="T6" fmla="*/ 97 w 133"/>
              <a:gd name="T7" fmla="*/ 230 h 231"/>
              <a:gd name="T8" fmla="*/ 0 w 133"/>
              <a:gd name="T9" fmla="*/ 133 h 231"/>
              <a:gd name="T10" fmla="*/ 0 w 133"/>
              <a:gd name="T11" fmla="*/ 107 h 231"/>
              <a:gd name="T12" fmla="*/ 97 w 133"/>
              <a:gd name="T13" fmla="*/ 9 h 231"/>
              <a:gd name="T14" fmla="*/ 124 w 133"/>
              <a:gd name="T15" fmla="*/ 9 h 231"/>
              <a:gd name="T16" fmla="*/ 124 w 133"/>
              <a:gd name="T17" fmla="*/ 35 h 231"/>
              <a:gd name="T18" fmla="*/ 44 w 133"/>
              <a:gd name="T19" fmla="*/ 115 h 231"/>
              <a:gd name="T20" fmla="*/ 124 w 133"/>
              <a:gd name="T21" fmla="*/ 204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3" h="231">
                <a:moveTo>
                  <a:pt x="124" y="204"/>
                </a:moveTo>
                <a:lnTo>
                  <a:pt x="124" y="204"/>
                </a:lnTo>
                <a:cubicBezTo>
                  <a:pt x="132" y="213"/>
                  <a:pt x="132" y="221"/>
                  <a:pt x="124" y="230"/>
                </a:cubicBezTo>
                <a:cubicBezTo>
                  <a:pt x="115" y="230"/>
                  <a:pt x="106" y="230"/>
                  <a:pt x="97" y="230"/>
                </a:cubicBezTo>
                <a:cubicBezTo>
                  <a:pt x="0" y="133"/>
                  <a:pt x="0" y="133"/>
                  <a:pt x="0" y="133"/>
                </a:cubicBezTo>
                <a:cubicBezTo>
                  <a:pt x="0" y="124"/>
                  <a:pt x="0" y="115"/>
                  <a:pt x="0" y="107"/>
                </a:cubicBezTo>
                <a:cubicBezTo>
                  <a:pt x="97" y="9"/>
                  <a:pt x="97" y="9"/>
                  <a:pt x="97" y="9"/>
                </a:cubicBezTo>
                <a:cubicBezTo>
                  <a:pt x="106" y="0"/>
                  <a:pt x="115" y="0"/>
                  <a:pt x="124" y="9"/>
                </a:cubicBezTo>
                <a:cubicBezTo>
                  <a:pt x="132" y="17"/>
                  <a:pt x="132" y="26"/>
                  <a:pt x="124" y="35"/>
                </a:cubicBezTo>
                <a:cubicBezTo>
                  <a:pt x="44" y="115"/>
                  <a:pt x="44" y="115"/>
                  <a:pt x="44" y="115"/>
                </a:cubicBezTo>
                <a:lnTo>
                  <a:pt x="124" y="204"/>
                </a:lnTo>
              </a:path>
            </a:pathLst>
          </a:custGeom>
          <a:solidFill>
            <a:schemeClr val="bg1"/>
          </a:solidFill>
          <a:ln>
            <a:noFill/>
          </a:ln>
          <a:effectLst/>
        </p:spPr>
        <p:txBody>
          <a:bodyPr wrap="none" anchor="ctr"/>
          <a:lstStyle/>
          <a:p>
            <a:endParaRPr lang="en-US" dirty="0">
              <a:latin typeface="Calibri Light" panose="020F0302020204030204"/>
            </a:endParaRPr>
          </a:p>
        </p:txBody>
      </p:sp>
      <p:sp>
        <p:nvSpPr>
          <p:cNvPr id="13" name="Teardrop 12"/>
          <p:cNvSpPr/>
          <p:nvPr userDrawn="1"/>
        </p:nvSpPr>
        <p:spPr>
          <a:xfrm>
            <a:off x="23076810" y="811398"/>
            <a:ext cx="712976" cy="712954"/>
          </a:xfrm>
          <a:prstGeom prst="teardrop">
            <a:avLst/>
          </a:prstGeom>
          <a:solidFill>
            <a:schemeClr val="accent2"/>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latin typeface="Calibri Light" panose="020F0302020204030204"/>
            </a:endParaRPr>
          </a:p>
        </p:txBody>
      </p:sp>
      <p:sp>
        <p:nvSpPr>
          <p:cNvPr id="14" name="TextBox 13"/>
          <p:cNvSpPr txBox="1"/>
          <p:nvPr userDrawn="1"/>
        </p:nvSpPr>
        <p:spPr>
          <a:xfrm>
            <a:off x="23056468" y="819678"/>
            <a:ext cx="792450" cy="615517"/>
          </a:xfrm>
          <a:prstGeom prst="rect">
            <a:avLst/>
          </a:prstGeom>
          <a:noFill/>
        </p:spPr>
        <p:txBody>
          <a:bodyPr wrap="none" lIns="182843" tIns="91422" rIns="182843" bIns="91422" rtlCol="0">
            <a:spAutoFit/>
          </a:bodyPr>
          <a:lstStyle/>
          <a:p>
            <a:pPr algn="ctr"/>
            <a:fld id="{260E2A6B-A809-4840-BF14-8648BC0BDF87}" type="slidenum">
              <a:rPr lang="id-ID" sz="2800" b="1" smtClean="0">
                <a:solidFill>
                  <a:schemeClr val="bg1"/>
                </a:solidFill>
                <a:latin typeface="Calibri Light" panose="020F0302020204030204"/>
                <a:cs typeface="Calibri Light" panose="020F0302020204030204"/>
              </a:rPr>
            </a:fld>
            <a:endParaRPr lang="id-ID" sz="2800" dirty="0">
              <a:solidFill>
                <a:schemeClr val="bg1"/>
              </a:solidFill>
              <a:latin typeface="Calibri Light" panose="020F0302020204030204"/>
              <a:cs typeface="Calibri Light" panose="020F0302020204030204"/>
            </a:endParaRPr>
          </a:p>
        </p:txBody>
      </p:sp>
      <p:sp>
        <p:nvSpPr>
          <p:cNvPr id="16" name="TextBox 15"/>
          <p:cNvSpPr txBox="1"/>
          <p:nvPr userDrawn="1"/>
        </p:nvSpPr>
        <p:spPr>
          <a:xfrm>
            <a:off x="1625380" y="12834421"/>
            <a:ext cx="3655098" cy="461665"/>
          </a:xfrm>
          <a:prstGeom prst="rect">
            <a:avLst/>
          </a:prstGeom>
          <a:noFill/>
        </p:spPr>
        <p:txBody>
          <a:bodyPr wrap="square" rtlCol="0">
            <a:spAutoFit/>
          </a:bodyPr>
          <a:lstStyle/>
          <a:p>
            <a:r>
              <a:rPr lang="id-ID" sz="2400" b="1" dirty="0" smtClean="0">
                <a:solidFill>
                  <a:schemeClr val="tx1"/>
                </a:solidFill>
                <a:latin typeface="Lato Regular"/>
                <a:cs typeface="Lato Regular"/>
              </a:rPr>
              <a:t>Commerce</a:t>
            </a:r>
            <a:r>
              <a:rPr lang="id-ID" sz="2400" b="1" dirty="0" smtClean="0">
                <a:solidFill>
                  <a:schemeClr val="tx1"/>
                </a:solidFill>
                <a:latin typeface="+mj-lt"/>
              </a:rPr>
              <a:t> </a:t>
            </a:r>
            <a:r>
              <a:rPr lang="id-ID" sz="2400" b="0" dirty="0" smtClean="0">
                <a:solidFill>
                  <a:schemeClr val="tx1"/>
                </a:solidFill>
                <a:latin typeface="Calibri Light" panose="020F0302020204030204"/>
                <a:cs typeface="Calibri Light" panose="020F0302020204030204"/>
              </a:rPr>
              <a:t>Slides</a:t>
            </a:r>
            <a:endParaRPr lang="id-ID" sz="2400" b="0" dirty="0">
              <a:solidFill>
                <a:schemeClr val="tx1"/>
              </a:solidFill>
              <a:latin typeface="Calibri Light" panose="020F0302020204030204"/>
              <a:cs typeface="Calibri Light" panose="020F0302020204030204"/>
            </a:endParaRPr>
          </a:p>
        </p:txBody>
      </p:sp>
    </p:spTree>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27.xml><?xml version="1.0" encoding="utf-8"?>
<p:sldLayout xmlns:a="http://schemas.openxmlformats.org/drawingml/2006/main" xmlns:r="http://schemas.openxmlformats.org/officeDocument/2006/relationships" xmlns:p="http://schemas.openxmlformats.org/presentationml/2006/main" userDrawn="1">
  <p:cSld name="Break">
    <p:spTree>
      <p:nvGrpSpPr>
        <p:cNvPr id="1" name=""/>
        <p:cNvGrpSpPr/>
        <p:nvPr/>
      </p:nvGrpSpPr>
      <p:grpSpPr>
        <a:xfrm>
          <a:off x="0" y="0"/>
          <a:ext cx="0" cy="0"/>
          <a:chOff x="0" y="0"/>
          <a:chExt cx="0" cy="0"/>
        </a:xfrm>
      </p:grpSpPr>
      <p:sp>
        <p:nvSpPr>
          <p:cNvPr id="5" name="Picture Placeholder 4"/>
          <p:cNvSpPr>
            <a:spLocks noGrp="1"/>
          </p:cNvSpPr>
          <p:nvPr>
            <p:ph type="pic" sz="quarter" idx="10"/>
          </p:nvPr>
        </p:nvSpPr>
        <p:spPr>
          <a:xfrm>
            <a:off x="0" y="0"/>
            <a:ext cx="24377650" cy="8229600"/>
          </a:xfrm>
        </p:spPr>
        <p:txBody>
          <a:bodyPr>
            <a:normAutofit/>
          </a:bodyPr>
          <a:lstStyle>
            <a:lvl1pPr>
              <a:defRPr sz="3600"/>
            </a:lvl1pPr>
          </a:lstStyle>
          <a:p>
            <a:endParaRPr lang="en-US" dirty="0"/>
          </a:p>
        </p:txBody>
      </p:sp>
      <p:sp>
        <p:nvSpPr>
          <p:cNvPr id="4" name="Freeform 30"/>
          <p:cNvSpPr>
            <a:spLocks noChangeArrowheads="1"/>
          </p:cNvSpPr>
          <p:nvPr userDrawn="1"/>
        </p:nvSpPr>
        <p:spPr bwMode="auto">
          <a:xfrm>
            <a:off x="21856474" y="12962667"/>
            <a:ext cx="350410" cy="357351"/>
          </a:xfrm>
          <a:custGeom>
            <a:avLst/>
            <a:gdLst>
              <a:gd name="T0" fmla="*/ 222 w 444"/>
              <a:gd name="T1" fmla="*/ 0 h 454"/>
              <a:gd name="T2" fmla="*/ 222 w 444"/>
              <a:gd name="T3" fmla="*/ 0 h 454"/>
              <a:gd name="T4" fmla="*/ 0 w 444"/>
              <a:gd name="T5" fmla="*/ 222 h 454"/>
              <a:gd name="T6" fmla="*/ 222 w 444"/>
              <a:gd name="T7" fmla="*/ 453 h 454"/>
              <a:gd name="T8" fmla="*/ 443 w 444"/>
              <a:gd name="T9" fmla="*/ 222 h 454"/>
              <a:gd name="T10" fmla="*/ 222 w 444"/>
              <a:gd name="T11" fmla="*/ 0 h 454"/>
            </a:gdLst>
            <a:ahLst/>
            <a:cxnLst>
              <a:cxn ang="0">
                <a:pos x="T0" y="T1"/>
              </a:cxn>
              <a:cxn ang="0">
                <a:pos x="T2" y="T3"/>
              </a:cxn>
              <a:cxn ang="0">
                <a:pos x="T4" y="T5"/>
              </a:cxn>
              <a:cxn ang="0">
                <a:pos x="T6" y="T7"/>
              </a:cxn>
              <a:cxn ang="0">
                <a:pos x="T8" y="T9"/>
              </a:cxn>
              <a:cxn ang="0">
                <a:pos x="T10" y="T11"/>
              </a:cxn>
            </a:cxnLst>
            <a:rect l="0" t="0" r="r" b="b"/>
            <a:pathLst>
              <a:path w="444" h="454">
                <a:moveTo>
                  <a:pt x="222" y="0"/>
                </a:moveTo>
                <a:lnTo>
                  <a:pt x="222" y="0"/>
                </a:lnTo>
                <a:cubicBezTo>
                  <a:pt x="35" y="0"/>
                  <a:pt x="0" y="45"/>
                  <a:pt x="0" y="222"/>
                </a:cubicBezTo>
                <a:cubicBezTo>
                  <a:pt x="0" y="408"/>
                  <a:pt x="35" y="453"/>
                  <a:pt x="222" y="453"/>
                </a:cubicBezTo>
                <a:cubicBezTo>
                  <a:pt x="407" y="453"/>
                  <a:pt x="443" y="408"/>
                  <a:pt x="443" y="222"/>
                </a:cubicBezTo>
                <a:cubicBezTo>
                  <a:pt x="443" y="45"/>
                  <a:pt x="407" y="0"/>
                  <a:pt x="222" y="0"/>
                </a:cubicBezTo>
              </a:path>
            </a:pathLst>
          </a:custGeom>
          <a:solidFill>
            <a:schemeClr val="accent2"/>
          </a:solidFill>
          <a:ln>
            <a:noFill/>
          </a:ln>
          <a:effectLst/>
        </p:spPr>
        <p:txBody>
          <a:bodyPr wrap="none" anchor="ctr"/>
          <a:lstStyle/>
          <a:p>
            <a:endParaRPr lang="en-US" dirty="0">
              <a:latin typeface="Calibri Light" panose="020F0302020204030204"/>
            </a:endParaRPr>
          </a:p>
        </p:txBody>
      </p:sp>
      <p:sp>
        <p:nvSpPr>
          <p:cNvPr id="7" name="Freeform 38"/>
          <p:cNvSpPr>
            <a:spLocks noChangeArrowheads="1"/>
          </p:cNvSpPr>
          <p:nvPr userDrawn="1"/>
        </p:nvSpPr>
        <p:spPr bwMode="auto">
          <a:xfrm>
            <a:off x="21957416" y="13038867"/>
            <a:ext cx="125063" cy="216775"/>
          </a:xfrm>
          <a:custGeom>
            <a:avLst/>
            <a:gdLst>
              <a:gd name="T0" fmla="*/ 124 w 133"/>
              <a:gd name="T1" fmla="*/ 204 h 231"/>
              <a:gd name="T2" fmla="*/ 124 w 133"/>
              <a:gd name="T3" fmla="*/ 204 h 231"/>
              <a:gd name="T4" fmla="*/ 124 w 133"/>
              <a:gd name="T5" fmla="*/ 230 h 231"/>
              <a:gd name="T6" fmla="*/ 97 w 133"/>
              <a:gd name="T7" fmla="*/ 230 h 231"/>
              <a:gd name="T8" fmla="*/ 0 w 133"/>
              <a:gd name="T9" fmla="*/ 133 h 231"/>
              <a:gd name="T10" fmla="*/ 0 w 133"/>
              <a:gd name="T11" fmla="*/ 107 h 231"/>
              <a:gd name="T12" fmla="*/ 97 w 133"/>
              <a:gd name="T13" fmla="*/ 9 h 231"/>
              <a:gd name="T14" fmla="*/ 124 w 133"/>
              <a:gd name="T15" fmla="*/ 9 h 231"/>
              <a:gd name="T16" fmla="*/ 124 w 133"/>
              <a:gd name="T17" fmla="*/ 35 h 231"/>
              <a:gd name="T18" fmla="*/ 44 w 133"/>
              <a:gd name="T19" fmla="*/ 115 h 231"/>
              <a:gd name="T20" fmla="*/ 124 w 133"/>
              <a:gd name="T21" fmla="*/ 204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3" h="231">
                <a:moveTo>
                  <a:pt x="124" y="204"/>
                </a:moveTo>
                <a:lnTo>
                  <a:pt x="124" y="204"/>
                </a:lnTo>
                <a:cubicBezTo>
                  <a:pt x="132" y="213"/>
                  <a:pt x="132" y="221"/>
                  <a:pt x="124" y="230"/>
                </a:cubicBezTo>
                <a:cubicBezTo>
                  <a:pt x="115" y="230"/>
                  <a:pt x="106" y="230"/>
                  <a:pt x="97" y="230"/>
                </a:cubicBezTo>
                <a:cubicBezTo>
                  <a:pt x="0" y="133"/>
                  <a:pt x="0" y="133"/>
                  <a:pt x="0" y="133"/>
                </a:cubicBezTo>
                <a:cubicBezTo>
                  <a:pt x="0" y="124"/>
                  <a:pt x="0" y="115"/>
                  <a:pt x="0" y="107"/>
                </a:cubicBezTo>
                <a:cubicBezTo>
                  <a:pt x="97" y="9"/>
                  <a:pt x="97" y="9"/>
                  <a:pt x="97" y="9"/>
                </a:cubicBezTo>
                <a:cubicBezTo>
                  <a:pt x="106" y="0"/>
                  <a:pt x="115" y="0"/>
                  <a:pt x="124" y="9"/>
                </a:cubicBezTo>
                <a:cubicBezTo>
                  <a:pt x="132" y="17"/>
                  <a:pt x="132" y="26"/>
                  <a:pt x="124" y="35"/>
                </a:cubicBezTo>
                <a:cubicBezTo>
                  <a:pt x="44" y="115"/>
                  <a:pt x="44" y="115"/>
                  <a:pt x="44" y="115"/>
                </a:cubicBezTo>
                <a:lnTo>
                  <a:pt x="124" y="204"/>
                </a:lnTo>
              </a:path>
            </a:pathLst>
          </a:custGeom>
          <a:solidFill>
            <a:schemeClr val="bg1"/>
          </a:solidFill>
          <a:ln>
            <a:noFill/>
          </a:ln>
          <a:effectLst/>
        </p:spPr>
        <p:txBody>
          <a:bodyPr wrap="none" anchor="ctr"/>
          <a:lstStyle/>
          <a:p>
            <a:endParaRPr lang="en-US" dirty="0">
              <a:latin typeface="Calibri Light" panose="020F0302020204030204"/>
            </a:endParaRPr>
          </a:p>
        </p:txBody>
      </p:sp>
      <p:sp>
        <p:nvSpPr>
          <p:cNvPr id="8" name="Freeform 30"/>
          <p:cNvSpPr>
            <a:spLocks noChangeArrowheads="1"/>
          </p:cNvSpPr>
          <p:nvPr userDrawn="1"/>
        </p:nvSpPr>
        <p:spPr bwMode="auto">
          <a:xfrm>
            <a:off x="22272519" y="12962229"/>
            <a:ext cx="350410" cy="357351"/>
          </a:xfrm>
          <a:custGeom>
            <a:avLst/>
            <a:gdLst>
              <a:gd name="T0" fmla="*/ 222 w 444"/>
              <a:gd name="T1" fmla="*/ 0 h 454"/>
              <a:gd name="T2" fmla="*/ 222 w 444"/>
              <a:gd name="T3" fmla="*/ 0 h 454"/>
              <a:gd name="T4" fmla="*/ 0 w 444"/>
              <a:gd name="T5" fmla="*/ 222 h 454"/>
              <a:gd name="T6" fmla="*/ 222 w 444"/>
              <a:gd name="T7" fmla="*/ 453 h 454"/>
              <a:gd name="T8" fmla="*/ 443 w 444"/>
              <a:gd name="T9" fmla="*/ 222 h 454"/>
              <a:gd name="T10" fmla="*/ 222 w 444"/>
              <a:gd name="T11" fmla="*/ 0 h 454"/>
            </a:gdLst>
            <a:ahLst/>
            <a:cxnLst>
              <a:cxn ang="0">
                <a:pos x="T0" y="T1"/>
              </a:cxn>
              <a:cxn ang="0">
                <a:pos x="T2" y="T3"/>
              </a:cxn>
              <a:cxn ang="0">
                <a:pos x="T4" y="T5"/>
              </a:cxn>
              <a:cxn ang="0">
                <a:pos x="T6" y="T7"/>
              </a:cxn>
              <a:cxn ang="0">
                <a:pos x="T8" y="T9"/>
              </a:cxn>
              <a:cxn ang="0">
                <a:pos x="T10" y="T11"/>
              </a:cxn>
            </a:cxnLst>
            <a:rect l="0" t="0" r="r" b="b"/>
            <a:pathLst>
              <a:path w="444" h="454">
                <a:moveTo>
                  <a:pt x="222" y="0"/>
                </a:moveTo>
                <a:lnTo>
                  <a:pt x="222" y="0"/>
                </a:lnTo>
                <a:cubicBezTo>
                  <a:pt x="35" y="0"/>
                  <a:pt x="0" y="45"/>
                  <a:pt x="0" y="222"/>
                </a:cubicBezTo>
                <a:cubicBezTo>
                  <a:pt x="0" y="408"/>
                  <a:pt x="35" y="453"/>
                  <a:pt x="222" y="453"/>
                </a:cubicBezTo>
                <a:cubicBezTo>
                  <a:pt x="407" y="453"/>
                  <a:pt x="443" y="408"/>
                  <a:pt x="443" y="222"/>
                </a:cubicBezTo>
                <a:cubicBezTo>
                  <a:pt x="443" y="45"/>
                  <a:pt x="407" y="0"/>
                  <a:pt x="222" y="0"/>
                </a:cubicBezTo>
              </a:path>
            </a:pathLst>
          </a:custGeom>
          <a:solidFill>
            <a:schemeClr val="accent2"/>
          </a:solidFill>
          <a:ln>
            <a:noFill/>
          </a:ln>
          <a:effectLst/>
        </p:spPr>
        <p:txBody>
          <a:bodyPr wrap="none" anchor="ctr"/>
          <a:lstStyle/>
          <a:p>
            <a:endParaRPr lang="en-US" dirty="0">
              <a:latin typeface="Calibri Light" panose="020F0302020204030204"/>
            </a:endParaRPr>
          </a:p>
        </p:txBody>
      </p:sp>
      <p:sp>
        <p:nvSpPr>
          <p:cNvPr id="9" name="Freeform 38"/>
          <p:cNvSpPr>
            <a:spLocks noChangeArrowheads="1"/>
          </p:cNvSpPr>
          <p:nvPr userDrawn="1"/>
        </p:nvSpPr>
        <p:spPr bwMode="auto">
          <a:xfrm flipH="1">
            <a:off x="22365174" y="13038429"/>
            <a:ext cx="124405" cy="216775"/>
          </a:xfrm>
          <a:custGeom>
            <a:avLst/>
            <a:gdLst>
              <a:gd name="T0" fmla="*/ 124 w 133"/>
              <a:gd name="T1" fmla="*/ 204 h 231"/>
              <a:gd name="T2" fmla="*/ 124 w 133"/>
              <a:gd name="T3" fmla="*/ 204 h 231"/>
              <a:gd name="T4" fmla="*/ 124 w 133"/>
              <a:gd name="T5" fmla="*/ 230 h 231"/>
              <a:gd name="T6" fmla="*/ 97 w 133"/>
              <a:gd name="T7" fmla="*/ 230 h 231"/>
              <a:gd name="T8" fmla="*/ 0 w 133"/>
              <a:gd name="T9" fmla="*/ 133 h 231"/>
              <a:gd name="T10" fmla="*/ 0 w 133"/>
              <a:gd name="T11" fmla="*/ 107 h 231"/>
              <a:gd name="T12" fmla="*/ 97 w 133"/>
              <a:gd name="T13" fmla="*/ 9 h 231"/>
              <a:gd name="T14" fmla="*/ 124 w 133"/>
              <a:gd name="T15" fmla="*/ 9 h 231"/>
              <a:gd name="T16" fmla="*/ 124 w 133"/>
              <a:gd name="T17" fmla="*/ 35 h 231"/>
              <a:gd name="T18" fmla="*/ 44 w 133"/>
              <a:gd name="T19" fmla="*/ 115 h 231"/>
              <a:gd name="T20" fmla="*/ 124 w 133"/>
              <a:gd name="T21" fmla="*/ 204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3" h="231">
                <a:moveTo>
                  <a:pt x="124" y="204"/>
                </a:moveTo>
                <a:lnTo>
                  <a:pt x="124" y="204"/>
                </a:lnTo>
                <a:cubicBezTo>
                  <a:pt x="132" y="213"/>
                  <a:pt x="132" y="221"/>
                  <a:pt x="124" y="230"/>
                </a:cubicBezTo>
                <a:cubicBezTo>
                  <a:pt x="115" y="230"/>
                  <a:pt x="106" y="230"/>
                  <a:pt x="97" y="230"/>
                </a:cubicBezTo>
                <a:cubicBezTo>
                  <a:pt x="0" y="133"/>
                  <a:pt x="0" y="133"/>
                  <a:pt x="0" y="133"/>
                </a:cubicBezTo>
                <a:cubicBezTo>
                  <a:pt x="0" y="124"/>
                  <a:pt x="0" y="115"/>
                  <a:pt x="0" y="107"/>
                </a:cubicBezTo>
                <a:cubicBezTo>
                  <a:pt x="97" y="9"/>
                  <a:pt x="97" y="9"/>
                  <a:pt x="97" y="9"/>
                </a:cubicBezTo>
                <a:cubicBezTo>
                  <a:pt x="106" y="0"/>
                  <a:pt x="115" y="0"/>
                  <a:pt x="124" y="9"/>
                </a:cubicBezTo>
                <a:cubicBezTo>
                  <a:pt x="132" y="17"/>
                  <a:pt x="132" y="26"/>
                  <a:pt x="124" y="35"/>
                </a:cubicBezTo>
                <a:cubicBezTo>
                  <a:pt x="44" y="115"/>
                  <a:pt x="44" y="115"/>
                  <a:pt x="44" y="115"/>
                </a:cubicBezTo>
                <a:lnTo>
                  <a:pt x="124" y="204"/>
                </a:lnTo>
              </a:path>
            </a:pathLst>
          </a:custGeom>
          <a:solidFill>
            <a:schemeClr val="bg1"/>
          </a:solidFill>
          <a:ln>
            <a:noFill/>
          </a:ln>
          <a:effectLst/>
        </p:spPr>
        <p:txBody>
          <a:bodyPr wrap="none" anchor="ctr"/>
          <a:lstStyle/>
          <a:p>
            <a:endParaRPr lang="en-US" dirty="0">
              <a:latin typeface="Calibri Light" panose="020F0302020204030204"/>
            </a:endParaRPr>
          </a:p>
        </p:txBody>
      </p:sp>
      <p:sp>
        <p:nvSpPr>
          <p:cNvPr id="10" name="TextBox 9"/>
          <p:cNvSpPr txBox="1"/>
          <p:nvPr userDrawn="1"/>
        </p:nvSpPr>
        <p:spPr>
          <a:xfrm>
            <a:off x="1625380" y="12834421"/>
            <a:ext cx="3655098" cy="461665"/>
          </a:xfrm>
          <a:prstGeom prst="rect">
            <a:avLst/>
          </a:prstGeom>
          <a:noFill/>
        </p:spPr>
        <p:txBody>
          <a:bodyPr wrap="square" rtlCol="0">
            <a:spAutoFit/>
          </a:bodyPr>
          <a:lstStyle/>
          <a:p>
            <a:r>
              <a:rPr lang="id-ID" sz="2400" b="1" dirty="0" smtClean="0">
                <a:solidFill>
                  <a:schemeClr val="tx1"/>
                </a:solidFill>
                <a:latin typeface="Lato Regular"/>
                <a:cs typeface="Lato Regular"/>
              </a:rPr>
              <a:t>Commerce</a:t>
            </a:r>
            <a:r>
              <a:rPr lang="id-ID" sz="2400" b="1" dirty="0" smtClean="0">
                <a:solidFill>
                  <a:schemeClr val="tx1"/>
                </a:solidFill>
                <a:latin typeface="+mj-lt"/>
              </a:rPr>
              <a:t> </a:t>
            </a:r>
            <a:r>
              <a:rPr lang="id-ID" sz="2400" b="0" dirty="0" smtClean="0">
                <a:solidFill>
                  <a:schemeClr val="tx1"/>
                </a:solidFill>
                <a:latin typeface="Calibri Light" panose="020F0302020204030204"/>
                <a:cs typeface="Calibri Light" panose="020F0302020204030204"/>
              </a:rPr>
              <a:t>Slides</a:t>
            </a:r>
            <a:endParaRPr lang="id-ID" sz="2400" b="0" dirty="0">
              <a:solidFill>
                <a:schemeClr val="tx1"/>
              </a:solidFill>
              <a:latin typeface="Calibri Light" panose="020F0302020204030204"/>
              <a:cs typeface="Calibri Light" panose="020F0302020204030204"/>
            </a:endParaRPr>
          </a:p>
        </p:txBody>
      </p:sp>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par>
    </p:tnLst>
  </p:timing>
</p:sldLayout>
</file>

<file path=ppt/slideLayouts/slideLayout28.xml><?xml version="1.0" encoding="utf-8"?>
<p:sldLayout xmlns:a="http://schemas.openxmlformats.org/drawingml/2006/main" xmlns:r="http://schemas.openxmlformats.org/officeDocument/2006/relationships" xmlns:p="http://schemas.openxmlformats.org/presentationml/2006/main" userDrawn="1">
  <p:cSld name="Mockup-device1">
    <p:spTree>
      <p:nvGrpSpPr>
        <p:cNvPr id="1" name=""/>
        <p:cNvGrpSpPr/>
        <p:nvPr/>
      </p:nvGrpSpPr>
      <p:grpSpPr>
        <a:xfrm>
          <a:off x="0" y="0"/>
          <a:ext cx="0" cy="0"/>
          <a:chOff x="0" y="0"/>
          <a:chExt cx="0" cy="0"/>
        </a:xfrm>
      </p:grpSpPr>
      <p:sp>
        <p:nvSpPr>
          <p:cNvPr id="21" name="Picture Placeholder 22"/>
          <p:cNvSpPr>
            <a:spLocks noGrp="1"/>
          </p:cNvSpPr>
          <p:nvPr>
            <p:ph type="pic" sz="quarter" idx="13"/>
          </p:nvPr>
        </p:nvSpPr>
        <p:spPr>
          <a:xfrm>
            <a:off x="-23082" y="-69284"/>
            <a:ext cx="24417467" cy="10623439"/>
          </a:xfrm>
        </p:spPr>
        <p:txBody>
          <a:bodyPr>
            <a:normAutofit/>
          </a:bodyPr>
          <a:lstStyle>
            <a:lvl1pPr marL="0" indent="0">
              <a:buNone/>
              <a:defRPr sz="3200">
                <a:latin typeface="Calibri Light" panose="020F0302020204030204"/>
                <a:cs typeface="Calibri Light" panose="020F0302020204030204"/>
              </a:defRPr>
            </a:lvl1pPr>
          </a:lstStyle>
          <a:p>
            <a:endParaRPr lang="id-ID" dirty="0"/>
          </a:p>
        </p:txBody>
      </p:sp>
      <p:sp>
        <p:nvSpPr>
          <p:cNvPr id="3" name="Picture Placeholder 2"/>
          <p:cNvSpPr>
            <a:spLocks noGrp="1"/>
          </p:cNvSpPr>
          <p:nvPr>
            <p:ph type="pic" sz="quarter" idx="15"/>
          </p:nvPr>
        </p:nvSpPr>
        <p:spPr>
          <a:xfrm>
            <a:off x="10334270" y="4655526"/>
            <a:ext cx="3789767" cy="6709238"/>
          </a:xfrm>
        </p:spPr>
        <p:txBody>
          <a:bodyPr>
            <a:normAutofit/>
          </a:bodyPr>
          <a:lstStyle>
            <a:lvl1pPr>
              <a:defRPr sz="3200"/>
            </a:lvl1pPr>
          </a:lstStyle>
          <a:p>
            <a:endParaRPr lang="en-US" dirty="0"/>
          </a:p>
        </p:txBody>
      </p:sp>
      <p:sp>
        <p:nvSpPr>
          <p:cNvPr id="5" name="Freeform 30"/>
          <p:cNvSpPr>
            <a:spLocks noChangeArrowheads="1"/>
          </p:cNvSpPr>
          <p:nvPr userDrawn="1"/>
        </p:nvSpPr>
        <p:spPr bwMode="auto">
          <a:xfrm>
            <a:off x="21856474" y="12962667"/>
            <a:ext cx="350410" cy="357351"/>
          </a:xfrm>
          <a:custGeom>
            <a:avLst/>
            <a:gdLst>
              <a:gd name="T0" fmla="*/ 222 w 444"/>
              <a:gd name="T1" fmla="*/ 0 h 454"/>
              <a:gd name="T2" fmla="*/ 222 w 444"/>
              <a:gd name="T3" fmla="*/ 0 h 454"/>
              <a:gd name="T4" fmla="*/ 0 w 444"/>
              <a:gd name="T5" fmla="*/ 222 h 454"/>
              <a:gd name="T6" fmla="*/ 222 w 444"/>
              <a:gd name="T7" fmla="*/ 453 h 454"/>
              <a:gd name="T8" fmla="*/ 443 w 444"/>
              <a:gd name="T9" fmla="*/ 222 h 454"/>
              <a:gd name="T10" fmla="*/ 222 w 444"/>
              <a:gd name="T11" fmla="*/ 0 h 454"/>
            </a:gdLst>
            <a:ahLst/>
            <a:cxnLst>
              <a:cxn ang="0">
                <a:pos x="T0" y="T1"/>
              </a:cxn>
              <a:cxn ang="0">
                <a:pos x="T2" y="T3"/>
              </a:cxn>
              <a:cxn ang="0">
                <a:pos x="T4" y="T5"/>
              </a:cxn>
              <a:cxn ang="0">
                <a:pos x="T6" y="T7"/>
              </a:cxn>
              <a:cxn ang="0">
                <a:pos x="T8" y="T9"/>
              </a:cxn>
              <a:cxn ang="0">
                <a:pos x="T10" y="T11"/>
              </a:cxn>
            </a:cxnLst>
            <a:rect l="0" t="0" r="r" b="b"/>
            <a:pathLst>
              <a:path w="444" h="454">
                <a:moveTo>
                  <a:pt x="222" y="0"/>
                </a:moveTo>
                <a:lnTo>
                  <a:pt x="222" y="0"/>
                </a:lnTo>
                <a:cubicBezTo>
                  <a:pt x="35" y="0"/>
                  <a:pt x="0" y="45"/>
                  <a:pt x="0" y="222"/>
                </a:cubicBezTo>
                <a:cubicBezTo>
                  <a:pt x="0" y="408"/>
                  <a:pt x="35" y="453"/>
                  <a:pt x="222" y="453"/>
                </a:cubicBezTo>
                <a:cubicBezTo>
                  <a:pt x="407" y="453"/>
                  <a:pt x="443" y="408"/>
                  <a:pt x="443" y="222"/>
                </a:cubicBezTo>
                <a:cubicBezTo>
                  <a:pt x="443" y="45"/>
                  <a:pt x="407" y="0"/>
                  <a:pt x="222" y="0"/>
                </a:cubicBezTo>
              </a:path>
            </a:pathLst>
          </a:custGeom>
          <a:solidFill>
            <a:schemeClr val="accent2"/>
          </a:solidFill>
          <a:ln>
            <a:noFill/>
          </a:ln>
          <a:effectLst/>
        </p:spPr>
        <p:txBody>
          <a:bodyPr wrap="none" anchor="ctr"/>
          <a:lstStyle/>
          <a:p>
            <a:endParaRPr lang="en-US" dirty="0">
              <a:latin typeface="Calibri Light" panose="020F0302020204030204"/>
            </a:endParaRPr>
          </a:p>
        </p:txBody>
      </p:sp>
      <p:sp>
        <p:nvSpPr>
          <p:cNvPr id="7" name="Freeform 38"/>
          <p:cNvSpPr>
            <a:spLocks noChangeArrowheads="1"/>
          </p:cNvSpPr>
          <p:nvPr userDrawn="1"/>
        </p:nvSpPr>
        <p:spPr bwMode="auto">
          <a:xfrm>
            <a:off x="21957416" y="13038867"/>
            <a:ext cx="125063" cy="216775"/>
          </a:xfrm>
          <a:custGeom>
            <a:avLst/>
            <a:gdLst>
              <a:gd name="T0" fmla="*/ 124 w 133"/>
              <a:gd name="T1" fmla="*/ 204 h 231"/>
              <a:gd name="T2" fmla="*/ 124 w 133"/>
              <a:gd name="T3" fmla="*/ 204 h 231"/>
              <a:gd name="T4" fmla="*/ 124 w 133"/>
              <a:gd name="T5" fmla="*/ 230 h 231"/>
              <a:gd name="T6" fmla="*/ 97 w 133"/>
              <a:gd name="T7" fmla="*/ 230 h 231"/>
              <a:gd name="T8" fmla="*/ 0 w 133"/>
              <a:gd name="T9" fmla="*/ 133 h 231"/>
              <a:gd name="T10" fmla="*/ 0 w 133"/>
              <a:gd name="T11" fmla="*/ 107 h 231"/>
              <a:gd name="T12" fmla="*/ 97 w 133"/>
              <a:gd name="T13" fmla="*/ 9 h 231"/>
              <a:gd name="T14" fmla="*/ 124 w 133"/>
              <a:gd name="T15" fmla="*/ 9 h 231"/>
              <a:gd name="T16" fmla="*/ 124 w 133"/>
              <a:gd name="T17" fmla="*/ 35 h 231"/>
              <a:gd name="T18" fmla="*/ 44 w 133"/>
              <a:gd name="T19" fmla="*/ 115 h 231"/>
              <a:gd name="T20" fmla="*/ 124 w 133"/>
              <a:gd name="T21" fmla="*/ 204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3" h="231">
                <a:moveTo>
                  <a:pt x="124" y="204"/>
                </a:moveTo>
                <a:lnTo>
                  <a:pt x="124" y="204"/>
                </a:lnTo>
                <a:cubicBezTo>
                  <a:pt x="132" y="213"/>
                  <a:pt x="132" y="221"/>
                  <a:pt x="124" y="230"/>
                </a:cubicBezTo>
                <a:cubicBezTo>
                  <a:pt x="115" y="230"/>
                  <a:pt x="106" y="230"/>
                  <a:pt x="97" y="230"/>
                </a:cubicBezTo>
                <a:cubicBezTo>
                  <a:pt x="0" y="133"/>
                  <a:pt x="0" y="133"/>
                  <a:pt x="0" y="133"/>
                </a:cubicBezTo>
                <a:cubicBezTo>
                  <a:pt x="0" y="124"/>
                  <a:pt x="0" y="115"/>
                  <a:pt x="0" y="107"/>
                </a:cubicBezTo>
                <a:cubicBezTo>
                  <a:pt x="97" y="9"/>
                  <a:pt x="97" y="9"/>
                  <a:pt x="97" y="9"/>
                </a:cubicBezTo>
                <a:cubicBezTo>
                  <a:pt x="106" y="0"/>
                  <a:pt x="115" y="0"/>
                  <a:pt x="124" y="9"/>
                </a:cubicBezTo>
                <a:cubicBezTo>
                  <a:pt x="132" y="17"/>
                  <a:pt x="132" y="26"/>
                  <a:pt x="124" y="35"/>
                </a:cubicBezTo>
                <a:cubicBezTo>
                  <a:pt x="44" y="115"/>
                  <a:pt x="44" y="115"/>
                  <a:pt x="44" y="115"/>
                </a:cubicBezTo>
                <a:lnTo>
                  <a:pt x="124" y="204"/>
                </a:lnTo>
              </a:path>
            </a:pathLst>
          </a:custGeom>
          <a:solidFill>
            <a:schemeClr val="bg1"/>
          </a:solidFill>
          <a:ln>
            <a:noFill/>
          </a:ln>
          <a:effectLst/>
        </p:spPr>
        <p:txBody>
          <a:bodyPr wrap="none" anchor="ctr"/>
          <a:lstStyle/>
          <a:p>
            <a:endParaRPr lang="en-US" dirty="0">
              <a:latin typeface="Calibri Light" panose="020F0302020204030204"/>
            </a:endParaRPr>
          </a:p>
        </p:txBody>
      </p:sp>
      <p:sp>
        <p:nvSpPr>
          <p:cNvPr id="8" name="Freeform 30"/>
          <p:cNvSpPr>
            <a:spLocks noChangeArrowheads="1"/>
          </p:cNvSpPr>
          <p:nvPr userDrawn="1"/>
        </p:nvSpPr>
        <p:spPr bwMode="auto">
          <a:xfrm>
            <a:off x="22272519" y="12962229"/>
            <a:ext cx="350410" cy="357351"/>
          </a:xfrm>
          <a:custGeom>
            <a:avLst/>
            <a:gdLst>
              <a:gd name="T0" fmla="*/ 222 w 444"/>
              <a:gd name="T1" fmla="*/ 0 h 454"/>
              <a:gd name="T2" fmla="*/ 222 w 444"/>
              <a:gd name="T3" fmla="*/ 0 h 454"/>
              <a:gd name="T4" fmla="*/ 0 w 444"/>
              <a:gd name="T5" fmla="*/ 222 h 454"/>
              <a:gd name="T6" fmla="*/ 222 w 444"/>
              <a:gd name="T7" fmla="*/ 453 h 454"/>
              <a:gd name="T8" fmla="*/ 443 w 444"/>
              <a:gd name="T9" fmla="*/ 222 h 454"/>
              <a:gd name="T10" fmla="*/ 222 w 444"/>
              <a:gd name="T11" fmla="*/ 0 h 454"/>
            </a:gdLst>
            <a:ahLst/>
            <a:cxnLst>
              <a:cxn ang="0">
                <a:pos x="T0" y="T1"/>
              </a:cxn>
              <a:cxn ang="0">
                <a:pos x="T2" y="T3"/>
              </a:cxn>
              <a:cxn ang="0">
                <a:pos x="T4" y="T5"/>
              </a:cxn>
              <a:cxn ang="0">
                <a:pos x="T6" y="T7"/>
              </a:cxn>
              <a:cxn ang="0">
                <a:pos x="T8" y="T9"/>
              </a:cxn>
              <a:cxn ang="0">
                <a:pos x="T10" y="T11"/>
              </a:cxn>
            </a:cxnLst>
            <a:rect l="0" t="0" r="r" b="b"/>
            <a:pathLst>
              <a:path w="444" h="454">
                <a:moveTo>
                  <a:pt x="222" y="0"/>
                </a:moveTo>
                <a:lnTo>
                  <a:pt x="222" y="0"/>
                </a:lnTo>
                <a:cubicBezTo>
                  <a:pt x="35" y="0"/>
                  <a:pt x="0" y="45"/>
                  <a:pt x="0" y="222"/>
                </a:cubicBezTo>
                <a:cubicBezTo>
                  <a:pt x="0" y="408"/>
                  <a:pt x="35" y="453"/>
                  <a:pt x="222" y="453"/>
                </a:cubicBezTo>
                <a:cubicBezTo>
                  <a:pt x="407" y="453"/>
                  <a:pt x="443" y="408"/>
                  <a:pt x="443" y="222"/>
                </a:cubicBezTo>
                <a:cubicBezTo>
                  <a:pt x="443" y="45"/>
                  <a:pt x="407" y="0"/>
                  <a:pt x="222" y="0"/>
                </a:cubicBezTo>
              </a:path>
            </a:pathLst>
          </a:custGeom>
          <a:solidFill>
            <a:schemeClr val="accent2"/>
          </a:solidFill>
          <a:ln>
            <a:noFill/>
          </a:ln>
          <a:effectLst/>
        </p:spPr>
        <p:txBody>
          <a:bodyPr wrap="none" anchor="ctr"/>
          <a:lstStyle/>
          <a:p>
            <a:endParaRPr lang="en-US" dirty="0">
              <a:latin typeface="Calibri Light" panose="020F0302020204030204"/>
            </a:endParaRPr>
          </a:p>
        </p:txBody>
      </p:sp>
      <p:sp>
        <p:nvSpPr>
          <p:cNvPr id="9" name="Freeform 38"/>
          <p:cNvSpPr>
            <a:spLocks noChangeArrowheads="1"/>
          </p:cNvSpPr>
          <p:nvPr userDrawn="1"/>
        </p:nvSpPr>
        <p:spPr bwMode="auto">
          <a:xfrm flipH="1">
            <a:off x="22365174" y="13038429"/>
            <a:ext cx="124405" cy="216775"/>
          </a:xfrm>
          <a:custGeom>
            <a:avLst/>
            <a:gdLst>
              <a:gd name="T0" fmla="*/ 124 w 133"/>
              <a:gd name="T1" fmla="*/ 204 h 231"/>
              <a:gd name="T2" fmla="*/ 124 w 133"/>
              <a:gd name="T3" fmla="*/ 204 h 231"/>
              <a:gd name="T4" fmla="*/ 124 w 133"/>
              <a:gd name="T5" fmla="*/ 230 h 231"/>
              <a:gd name="T6" fmla="*/ 97 w 133"/>
              <a:gd name="T7" fmla="*/ 230 h 231"/>
              <a:gd name="T8" fmla="*/ 0 w 133"/>
              <a:gd name="T9" fmla="*/ 133 h 231"/>
              <a:gd name="T10" fmla="*/ 0 w 133"/>
              <a:gd name="T11" fmla="*/ 107 h 231"/>
              <a:gd name="T12" fmla="*/ 97 w 133"/>
              <a:gd name="T13" fmla="*/ 9 h 231"/>
              <a:gd name="T14" fmla="*/ 124 w 133"/>
              <a:gd name="T15" fmla="*/ 9 h 231"/>
              <a:gd name="T16" fmla="*/ 124 w 133"/>
              <a:gd name="T17" fmla="*/ 35 h 231"/>
              <a:gd name="T18" fmla="*/ 44 w 133"/>
              <a:gd name="T19" fmla="*/ 115 h 231"/>
              <a:gd name="T20" fmla="*/ 124 w 133"/>
              <a:gd name="T21" fmla="*/ 204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3" h="231">
                <a:moveTo>
                  <a:pt x="124" y="204"/>
                </a:moveTo>
                <a:lnTo>
                  <a:pt x="124" y="204"/>
                </a:lnTo>
                <a:cubicBezTo>
                  <a:pt x="132" y="213"/>
                  <a:pt x="132" y="221"/>
                  <a:pt x="124" y="230"/>
                </a:cubicBezTo>
                <a:cubicBezTo>
                  <a:pt x="115" y="230"/>
                  <a:pt x="106" y="230"/>
                  <a:pt x="97" y="230"/>
                </a:cubicBezTo>
                <a:cubicBezTo>
                  <a:pt x="0" y="133"/>
                  <a:pt x="0" y="133"/>
                  <a:pt x="0" y="133"/>
                </a:cubicBezTo>
                <a:cubicBezTo>
                  <a:pt x="0" y="124"/>
                  <a:pt x="0" y="115"/>
                  <a:pt x="0" y="107"/>
                </a:cubicBezTo>
                <a:cubicBezTo>
                  <a:pt x="97" y="9"/>
                  <a:pt x="97" y="9"/>
                  <a:pt x="97" y="9"/>
                </a:cubicBezTo>
                <a:cubicBezTo>
                  <a:pt x="106" y="0"/>
                  <a:pt x="115" y="0"/>
                  <a:pt x="124" y="9"/>
                </a:cubicBezTo>
                <a:cubicBezTo>
                  <a:pt x="132" y="17"/>
                  <a:pt x="132" y="26"/>
                  <a:pt x="124" y="35"/>
                </a:cubicBezTo>
                <a:cubicBezTo>
                  <a:pt x="44" y="115"/>
                  <a:pt x="44" y="115"/>
                  <a:pt x="44" y="115"/>
                </a:cubicBezTo>
                <a:lnTo>
                  <a:pt x="124" y="204"/>
                </a:lnTo>
              </a:path>
            </a:pathLst>
          </a:custGeom>
          <a:solidFill>
            <a:schemeClr val="bg1"/>
          </a:solidFill>
          <a:ln>
            <a:noFill/>
          </a:ln>
          <a:effectLst/>
        </p:spPr>
        <p:txBody>
          <a:bodyPr wrap="none" anchor="ctr"/>
          <a:lstStyle/>
          <a:p>
            <a:endParaRPr lang="en-US" dirty="0">
              <a:latin typeface="Calibri Light" panose="020F0302020204030204"/>
            </a:endParaRPr>
          </a:p>
        </p:txBody>
      </p:sp>
      <p:sp>
        <p:nvSpPr>
          <p:cNvPr id="10" name="TextBox 9"/>
          <p:cNvSpPr txBox="1"/>
          <p:nvPr userDrawn="1"/>
        </p:nvSpPr>
        <p:spPr>
          <a:xfrm>
            <a:off x="1625380" y="12834421"/>
            <a:ext cx="3655098" cy="461665"/>
          </a:xfrm>
          <a:prstGeom prst="rect">
            <a:avLst/>
          </a:prstGeom>
          <a:noFill/>
        </p:spPr>
        <p:txBody>
          <a:bodyPr wrap="square" rtlCol="0">
            <a:spAutoFit/>
          </a:bodyPr>
          <a:lstStyle/>
          <a:p>
            <a:r>
              <a:rPr lang="id-ID" sz="2400" b="1" dirty="0" smtClean="0">
                <a:solidFill>
                  <a:schemeClr val="tx1"/>
                </a:solidFill>
                <a:latin typeface="Lato Regular"/>
                <a:cs typeface="Lato Regular"/>
              </a:rPr>
              <a:t>Commerce</a:t>
            </a:r>
            <a:r>
              <a:rPr lang="id-ID" sz="2400" b="1" dirty="0" smtClean="0">
                <a:solidFill>
                  <a:schemeClr val="tx1"/>
                </a:solidFill>
                <a:latin typeface="+mj-lt"/>
              </a:rPr>
              <a:t> </a:t>
            </a:r>
            <a:r>
              <a:rPr lang="id-ID" sz="2400" b="0" dirty="0" smtClean="0">
                <a:solidFill>
                  <a:schemeClr val="tx1"/>
                </a:solidFill>
                <a:latin typeface="Calibri Light" panose="020F0302020204030204"/>
                <a:cs typeface="Calibri Light" panose="020F0302020204030204"/>
              </a:rPr>
              <a:t>Slides</a:t>
            </a:r>
            <a:endParaRPr lang="id-ID" sz="2400" b="0" dirty="0">
              <a:solidFill>
                <a:schemeClr val="tx1"/>
              </a:solidFill>
              <a:latin typeface="Calibri Light" panose="020F0302020204030204"/>
              <a:cs typeface="Calibri Light" panose="020F0302020204030204"/>
            </a:endParaRPr>
          </a:p>
        </p:txBody>
      </p:sp>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par>
    </p:tnLst>
  </p:timing>
</p:sldLayout>
</file>

<file path=ppt/slideLayouts/slideLayout29.xml><?xml version="1.0" encoding="utf-8"?>
<p:sldLayout xmlns:a="http://schemas.openxmlformats.org/drawingml/2006/main" xmlns:r="http://schemas.openxmlformats.org/officeDocument/2006/relationships" xmlns:p="http://schemas.openxmlformats.org/presentationml/2006/main" userDrawn="1">
  <p:cSld name="Team-Support">
    <p:spTree>
      <p:nvGrpSpPr>
        <p:cNvPr id="1" name=""/>
        <p:cNvGrpSpPr/>
        <p:nvPr/>
      </p:nvGrpSpPr>
      <p:grpSpPr>
        <a:xfrm>
          <a:off x="0" y="0"/>
          <a:ext cx="0" cy="0"/>
          <a:chOff x="0" y="0"/>
          <a:chExt cx="0" cy="0"/>
        </a:xfrm>
      </p:grpSpPr>
      <p:sp>
        <p:nvSpPr>
          <p:cNvPr id="14" name="Picture Placeholder 13"/>
          <p:cNvSpPr>
            <a:spLocks noGrp="1" noChangeAspect="1"/>
          </p:cNvSpPr>
          <p:nvPr>
            <p:ph type="pic" sz="quarter" idx="10" hasCustomPrompt="1"/>
          </p:nvPr>
        </p:nvSpPr>
        <p:spPr>
          <a:xfrm>
            <a:off x="2735617" y="3206029"/>
            <a:ext cx="2519228" cy="2517622"/>
          </a:xfrm>
          <a:prstGeom prst="ellipse">
            <a:avLst/>
          </a:prstGeom>
        </p:spPr>
        <p:txBody>
          <a:bodyPr>
            <a:noAutofit/>
          </a:bodyPr>
          <a:lstStyle>
            <a:lvl1pPr marL="0" indent="0">
              <a:lnSpc>
                <a:spcPct val="130000"/>
              </a:lnSpc>
              <a:buNone/>
              <a:defRPr sz="2400" baseline="0"/>
            </a:lvl1pPr>
          </a:lstStyle>
          <a:p>
            <a:r>
              <a:rPr lang="en-US" dirty="0" smtClean="0"/>
              <a:t>Drag  Your Picture Here</a:t>
            </a:r>
            <a:endParaRPr lang="en-US" dirty="0"/>
          </a:p>
        </p:txBody>
      </p:sp>
      <p:sp>
        <p:nvSpPr>
          <p:cNvPr id="75" name="Picture Placeholder 13"/>
          <p:cNvSpPr>
            <a:spLocks noGrp="1" noChangeAspect="1"/>
          </p:cNvSpPr>
          <p:nvPr>
            <p:ph type="pic" sz="quarter" idx="11" hasCustomPrompt="1"/>
          </p:nvPr>
        </p:nvSpPr>
        <p:spPr>
          <a:xfrm>
            <a:off x="8266908" y="3185107"/>
            <a:ext cx="2519228" cy="2517622"/>
          </a:xfrm>
          <a:prstGeom prst="ellipse">
            <a:avLst/>
          </a:prstGeom>
        </p:spPr>
        <p:txBody>
          <a:bodyPr>
            <a:normAutofit/>
          </a:bodyPr>
          <a:lstStyle>
            <a:lvl1pPr marL="0" indent="0">
              <a:lnSpc>
                <a:spcPct val="130000"/>
              </a:lnSpc>
              <a:buNone/>
              <a:defRPr sz="2400"/>
            </a:lvl1pPr>
          </a:lstStyle>
          <a:p>
            <a:r>
              <a:rPr lang="en-US" dirty="0" smtClean="0"/>
              <a:t>Drag  Your Picture Here</a:t>
            </a:r>
            <a:endParaRPr lang="en-US" dirty="0"/>
          </a:p>
        </p:txBody>
      </p:sp>
      <p:sp>
        <p:nvSpPr>
          <p:cNvPr id="76" name="Picture Placeholder 13"/>
          <p:cNvSpPr>
            <a:spLocks noGrp="1" noChangeAspect="1"/>
          </p:cNvSpPr>
          <p:nvPr>
            <p:ph type="pic" sz="quarter" idx="12" hasCustomPrompt="1"/>
          </p:nvPr>
        </p:nvSpPr>
        <p:spPr>
          <a:xfrm>
            <a:off x="13676411" y="3218013"/>
            <a:ext cx="2519228" cy="2517622"/>
          </a:xfrm>
          <a:prstGeom prst="ellipse">
            <a:avLst/>
          </a:prstGeom>
        </p:spPr>
        <p:txBody>
          <a:bodyPr>
            <a:normAutofit/>
          </a:bodyPr>
          <a:lstStyle>
            <a:lvl1pPr marL="0" marR="0" indent="0" algn="l" defTabSz="1828165" rtl="0" eaLnBrk="1" fontAlgn="auto" latinLnBrk="0" hangingPunct="1">
              <a:lnSpc>
                <a:spcPct val="130000"/>
              </a:lnSpc>
              <a:spcBef>
                <a:spcPts val="2000"/>
              </a:spcBef>
              <a:spcAft>
                <a:spcPts val="0"/>
              </a:spcAft>
              <a:buClrTx/>
              <a:buSzTx/>
              <a:buFont typeface="Arial" panose="020B0604020202020204" pitchFamily="34" charset="0"/>
              <a:buNone/>
              <a:defRPr sz="2400"/>
            </a:lvl1pPr>
          </a:lstStyle>
          <a:p>
            <a:r>
              <a:rPr lang="en-US" dirty="0" smtClean="0"/>
              <a:t>Drag  Your Picture Here</a:t>
            </a:r>
            <a:endParaRPr lang="en-US" dirty="0" smtClean="0"/>
          </a:p>
          <a:p>
            <a:endParaRPr lang="en-US" dirty="0"/>
          </a:p>
        </p:txBody>
      </p:sp>
      <p:sp>
        <p:nvSpPr>
          <p:cNvPr id="77" name="Picture Placeholder 13"/>
          <p:cNvSpPr>
            <a:spLocks noGrp="1" noChangeAspect="1"/>
          </p:cNvSpPr>
          <p:nvPr>
            <p:ph type="pic" sz="quarter" idx="13" hasCustomPrompt="1"/>
          </p:nvPr>
        </p:nvSpPr>
        <p:spPr>
          <a:xfrm>
            <a:off x="19123672" y="3218013"/>
            <a:ext cx="2519228" cy="2517622"/>
          </a:xfrm>
          <a:prstGeom prst="ellipse">
            <a:avLst/>
          </a:prstGeom>
        </p:spPr>
        <p:txBody>
          <a:bodyPr>
            <a:normAutofit/>
          </a:bodyPr>
          <a:lstStyle>
            <a:lvl1pPr marL="0" marR="0" indent="0" algn="l" defTabSz="1828165" rtl="0" eaLnBrk="1" fontAlgn="auto" latinLnBrk="0" hangingPunct="1">
              <a:lnSpc>
                <a:spcPct val="130000"/>
              </a:lnSpc>
              <a:spcBef>
                <a:spcPts val="2000"/>
              </a:spcBef>
              <a:spcAft>
                <a:spcPts val="0"/>
              </a:spcAft>
              <a:buClrTx/>
              <a:buSzTx/>
              <a:buFont typeface="Arial" panose="020B0604020202020204" pitchFamily="34" charset="0"/>
              <a:buNone/>
              <a:defRPr sz="2400"/>
            </a:lvl1pPr>
          </a:lstStyle>
          <a:p>
            <a:r>
              <a:rPr lang="en-US" dirty="0" smtClean="0"/>
              <a:t>Drag  Your Picture Here</a:t>
            </a:r>
            <a:endParaRPr lang="en-US" dirty="0" smtClean="0"/>
          </a:p>
          <a:p>
            <a:endParaRPr lang="en-US" dirty="0"/>
          </a:p>
        </p:txBody>
      </p:sp>
      <p:sp>
        <p:nvSpPr>
          <p:cNvPr id="78" name="Picture Placeholder 13"/>
          <p:cNvSpPr>
            <a:spLocks noGrp="1" noChangeAspect="1"/>
          </p:cNvSpPr>
          <p:nvPr>
            <p:ph type="pic" sz="quarter" idx="14" hasCustomPrompt="1"/>
          </p:nvPr>
        </p:nvSpPr>
        <p:spPr>
          <a:xfrm>
            <a:off x="16424238" y="8108515"/>
            <a:ext cx="2519228" cy="2517622"/>
          </a:xfrm>
          <a:prstGeom prst="ellipse">
            <a:avLst/>
          </a:prstGeom>
        </p:spPr>
        <p:txBody>
          <a:bodyPr>
            <a:normAutofit/>
          </a:bodyPr>
          <a:lstStyle>
            <a:lvl1pPr>
              <a:lnSpc>
                <a:spcPct val="130000"/>
              </a:lnSpc>
              <a:defRPr sz="2400"/>
            </a:lvl1pPr>
          </a:lstStyle>
          <a:p>
            <a:r>
              <a:rPr lang="en-US" dirty="0" smtClean="0"/>
              <a:t>Drag  Your Picture Here</a:t>
            </a:r>
            <a:endParaRPr lang="en-US" dirty="0"/>
          </a:p>
        </p:txBody>
      </p:sp>
      <p:sp>
        <p:nvSpPr>
          <p:cNvPr id="79" name="Picture Placeholder 13"/>
          <p:cNvSpPr>
            <a:spLocks noGrp="1" noChangeAspect="1"/>
          </p:cNvSpPr>
          <p:nvPr>
            <p:ph type="pic" sz="quarter" idx="15" hasCustomPrompt="1"/>
          </p:nvPr>
        </p:nvSpPr>
        <p:spPr>
          <a:xfrm>
            <a:off x="10996206" y="8108515"/>
            <a:ext cx="2519228" cy="2517622"/>
          </a:xfrm>
          <a:prstGeom prst="ellipse">
            <a:avLst/>
          </a:prstGeom>
        </p:spPr>
        <p:txBody>
          <a:bodyPr>
            <a:normAutofit/>
          </a:bodyPr>
          <a:lstStyle>
            <a:lvl1pPr marL="0" marR="0" indent="0" algn="l" defTabSz="1828165" rtl="0" eaLnBrk="1" fontAlgn="auto" latinLnBrk="0" hangingPunct="1">
              <a:lnSpc>
                <a:spcPct val="130000"/>
              </a:lnSpc>
              <a:spcBef>
                <a:spcPts val="2000"/>
              </a:spcBef>
              <a:spcAft>
                <a:spcPts val="0"/>
              </a:spcAft>
              <a:buClrTx/>
              <a:buSzTx/>
              <a:buFont typeface="Arial" panose="020B0604020202020204" pitchFamily="34" charset="0"/>
              <a:buNone/>
              <a:defRPr sz="2400"/>
            </a:lvl1pPr>
          </a:lstStyle>
          <a:p>
            <a:r>
              <a:rPr lang="en-US" dirty="0" smtClean="0"/>
              <a:t>Drag  Your Picture Here</a:t>
            </a:r>
            <a:endParaRPr lang="en-US" dirty="0" smtClean="0"/>
          </a:p>
          <a:p>
            <a:endParaRPr lang="en-US" dirty="0"/>
          </a:p>
        </p:txBody>
      </p:sp>
      <p:sp>
        <p:nvSpPr>
          <p:cNvPr id="80" name="Picture Placeholder 13"/>
          <p:cNvSpPr>
            <a:spLocks noGrp="1" noChangeAspect="1"/>
          </p:cNvSpPr>
          <p:nvPr>
            <p:ph type="pic" sz="quarter" idx="16" hasCustomPrompt="1"/>
          </p:nvPr>
        </p:nvSpPr>
        <p:spPr>
          <a:xfrm>
            <a:off x="5510708" y="8080093"/>
            <a:ext cx="2519228" cy="2517622"/>
          </a:xfrm>
          <a:prstGeom prst="ellipse">
            <a:avLst/>
          </a:prstGeom>
        </p:spPr>
        <p:txBody>
          <a:bodyPr>
            <a:normAutofit/>
          </a:bodyPr>
          <a:lstStyle>
            <a:lvl1pPr marL="0" marR="0" indent="0" algn="l" defTabSz="1828165" rtl="0" eaLnBrk="1" fontAlgn="auto" latinLnBrk="0" hangingPunct="1">
              <a:lnSpc>
                <a:spcPct val="130000"/>
              </a:lnSpc>
              <a:spcBef>
                <a:spcPts val="2000"/>
              </a:spcBef>
              <a:spcAft>
                <a:spcPts val="0"/>
              </a:spcAft>
              <a:buClrTx/>
              <a:buSzTx/>
              <a:buFont typeface="Arial" panose="020B0604020202020204" pitchFamily="34" charset="0"/>
              <a:buNone/>
              <a:defRPr sz="2400"/>
            </a:lvl1pPr>
          </a:lstStyle>
          <a:p>
            <a:r>
              <a:rPr lang="en-US" dirty="0" smtClean="0"/>
              <a:t>Drag  Your Picture Here</a:t>
            </a:r>
            <a:endParaRPr lang="en-US" dirty="0" smtClean="0"/>
          </a:p>
          <a:p>
            <a:endParaRPr lang="en-US" dirty="0"/>
          </a:p>
        </p:txBody>
      </p:sp>
      <p:sp>
        <p:nvSpPr>
          <p:cNvPr id="15" name="Freeform 30"/>
          <p:cNvSpPr>
            <a:spLocks noChangeArrowheads="1"/>
          </p:cNvSpPr>
          <p:nvPr userDrawn="1"/>
        </p:nvSpPr>
        <p:spPr bwMode="auto">
          <a:xfrm>
            <a:off x="21856474" y="12962667"/>
            <a:ext cx="350410" cy="357351"/>
          </a:xfrm>
          <a:custGeom>
            <a:avLst/>
            <a:gdLst>
              <a:gd name="T0" fmla="*/ 222 w 444"/>
              <a:gd name="T1" fmla="*/ 0 h 454"/>
              <a:gd name="T2" fmla="*/ 222 w 444"/>
              <a:gd name="T3" fmla="*/ 0 h 454"/>
              <a:gd name="T4" fmla="*/ 0 w 444"/>
              <a:gd name="T5" fmla="*/ 222 h 454"/>
              <a:gd name="T6" fmla="*/ 222 w 444"/>
              <a:gd name="T7" fmla="*/ 453 h 454"/>
              <a:gd name="T8" fmla="*/ 443 w 444"/>
              <a:gd name="T9" fmla="*/ 222 h 454"/>
              <a:gd name="T10" fmla="*/ 222 w 444"/>
              <a:gd name="T11" fmla="*/ 0 h 454"/>
            </a:gdLst>
            <a:ahLst/>
            <a:cxnLst>
              <a:cxn ang="0">
                <a:pos x="T0" y="T1"/>
              </a:cxn>
              <a:cxn ang="0">
                <a:pos x="T2" y="T3"/>
              </a:cxn>
              <a:cxn ang="0">
                <a:pos x="T4" y="T5"/>
              </a:cxn>
              <a:cxn ang="0">
                <a:pos x="T6" y="T7"/>
              </a:cxn>
              <a:cxn ang="0">
                <a:pos x="T8" y="T9"/>
              </a:cxn>
              <a:cxn ang="0">
                <a:pos x="T10" y="T11"/>
              </a:cxn>
            </a:cxnLst>
            <a:rect l="0" t="0" r="r" b="b"/>
            <a:pathLst>
              <a:path w="444" h="454">
                <a:moveTo>
                  <a:pt x="222" y="0"/>
                </a:moveTo>
                <a:lnTo>
                  <a:pt x="222" y="0"/>
                </a:lnTo>
                <a:cubicBezTo>
                  <a:pt x="35" y="0"/>
                  <a:pt x="0" y="45"/>
                  <a:pt x="0" y="222"/>
                </a:cubicBezTo>
                <a:cubicBezTo>
                  <a:pt x="0" y="408"/>
                  <a:pt x="35" y="453"/>
                  <a:pt x="222" y="453"/>
                </a:cubicBezTo>
                <a:cubicBezTo>
                  <a:pt x="407" y="453"/>
                  <a:pt x="443" y="408"/>
                  <a:pt x="443" y="222"/>
                </a:cubicBezTo>
                <a:cubicBezTo>
                  <a:pt x="443" y="45"/>
                  <a:pt x="407" y="0"/>
                  <a:pt x="222" y="0"/>
                </a:cubicBezTo>
              </a:path>
            </a:pathLst>
          </a:custGeom>
          <a:solidFill>
            <a:schemeClr val="accent2"/>
          </a:solidFill>
          <a:ln>
            <a:noFill/>
          </a:ln>
          <a:effectLst/>
        </p:spPr>
        <p:txBody>
          <a:bodyPr wrap="none" anchor="ctr"/>
          <a:lstStyle/>
          <a:p>
            <a:endParaRPr lang="en-US" dirty="0">
              <a:latin typeface="Calibri Light" panose="020F0302020204030204"/>
            </a:endParaRPr>
          </a:p>
        </p:txBody>
      </p:sp>
      <p:sp>
        <p:nvSpPr>
          <p:cNvPr id="16" name="Freeform 38"/>
          <p:cNvSpPr>
            <a:spLocks noChangeArrowheads="1"/>
          </p:cNvSpPr>
          <p:nvPr userDrawn="1"/>
        </p:nvSpPr>
        <p:spPr bwMode="auto">
          <a:xfrm>
            <a:off x="21957416" y="13038867"/>
            <a:ext cx="125063" cy="216775"/>
          </a:xfrm>
          <a:custGeom>
            <a:avLst/>
            <a:gdLst>
              <a:gd name="T0" fmla="*/ 124 w 133"/>
              <a:gd name="T1" fmla="*/ 204 h 231"/>
              <a:gd name="T2" fmla="*/ 124 w 133"/>
              <a:gd name="T3" fmla="*/ 204 h 231"/>
              <a:gd name="T4" fmla="*/ 124 w 133"/>
              <a:gd name="T5" fmla="*/ 230 h 231"/>
              <a:gd name="T6" fmla="*/ 97 w 133"/>
              <a:gd name="T7" fmla="*/ 230 h 231"/>
              <a:gd name="T8" fmla="*/ 0 w 133"/>
              <a:gd name="T9" fmla="*/ 133 h 231"/>
              <a:gd name="T10" fmla="*/ 0 w 133"/>
              <a:gd name="T11" fmla="*/ 107 h 231"/>
              <a:gd name="T12" fmla="*/ 97 w 133"/>
              <a:gd name="T13" fmla="*/ 9 h 231"/>
              <a:gd name="T14" fmla="*/ 124 w 133"/>
              <a:gd name="T15" fmla="*/ 9 h 231"/>
              <a:gd name="T16" fmla="*/ 124 w 133"/>
              <a:gd name="T17" fmla="*/ 35 h 231"/>
              <a:gd name="T18" fmla="*/ 44 w 133"/>
              <a:gd name="T19" fmla="*/ 115 h 231"/>
              <a:gd name="T20" fmla="*/ 124 w 133"/>
              <a:gd name="T21" fmla="*/ 204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3" h="231">
                <a:moveTo>
                  <a:pt x="124" y="204"/>
                </a:moveTo>
                <a:lnTo>
                  <a:pt x="124" y="204"/>
                </a:lnTo>
                <a:cubicBezTo>
                  <a:pt x="132" y="213"/>
                  <a:pt x="132" y="221"/>
                  <a:pt x="124" y="230"/>
                </a:cubicBezTo>
                <a:cubicBezTo>
                  <a:pt x="115" y="230"/>
                  <a:pt x="106" y="230"/>
                  <a:pt x="97" y="230"/>
                </a:cubicBezTo>
                <a:cubicBezTo>
                  <a:pt x="0" y="133"/>
                  <a:pt x="0" y="133"/>
                  <a:pt x="0" y="133"/>
                </a:cubicBezTo>
                <a:cubicBezTo>
                  <a:pt x="0" y="124"/>
                  <a:pt x="0" y="115"/>
                  <a:pt x="0" y="107"/>
                </a:cubicBezTo>
                <a:cubicBezTo>
                  <a:pt x="97" y="9"/>
                  <a:pt x="97" y="9"/>
                  <a:pt x="97" y="9"/>
                </a:cubicBezTo>
                <a:cubicBezTo>
                  <a:pt x="106" y="0"/>
                  <a:pt x="115" y="0"/>
                  <a:pt x="124" y="9"/>
                </a:cubicBezTo>
                <a:cubicBezTo>
                  <a:pt x="132" y="17"/>
                  <a:pt x="132" y="26"/>
                  <a:pt x="124" y="35"/>
                </a:cubicBezTo>
                <a:cubicBezTo>
                  <a:pt x="44" y="115"/>
                  <a:pt x="44" y="115"/>
                  <a:pt x="44" y="115"/>
                </a:cubicBezTo>
                <a:lnTo>
                  <a:pt x="124" y="204"/>
                </a:lnTo>
              </a:path>
            </a:pathLst>
          </a:custGeom>
          <a:solidFill>
            <a:schemeClr val="bg1"/>
          </a:solidFill>
          <a:ln>
            <a:noFill/>
          </a:ln>
          <a:effectLst/>
        </p:spPr>
        <p:txBody>
          <a:bodyPr wrap="none" anchor="ctr"/>
          <a:lstStyle/>
          <a:p>
            <a:endParaRPr lang="en-US" dirty="0">
              <a:latin typeface="Calibri Light" panose="020F0302020204030204"/>
            </a:endParaRPr>
          </a:p>
        </p:txBody>
      </p:sp>
      <p:sp>
        <p:nvSpPr>
          <p:cNvPr id="17" name="Freeform 30"/>
          <p:cNvSpPr>
            <a:spLocks noChangeArrowheads="1"/>
          </p:cNvSpPr>
          <p:nvPr userDrawn="1"/>
        </p:nvSpPr>
        <p:spPr bwMode="auto">
          <a:xfrm>
            <a:off x="22272519" y="12962229"/>
            <a:ext cx="350410" cy="357351"/>
          </a:xfrm>
          <a:custGeom>
            <a:avLst/>
            <a:gdLst>
              <a:gd name="T0" fmla="*/ 222 w 444"/>
              <a:gd name="T1" fmla="*/ 0 h 454"/>
              <a:gd name="T2" fmla="*/ 222 w 444"/>
              <a:gd name="T3" fmla="*/ 0 h 454"/>
              <a:gd name="T4" fmla="*/ 0 w 444"/>
              <a:gd name="T5" fmla="*/ 222 h 454"/>
              <a:gd name="T6" fmla="*/ 222 w 444"/>
              <a:gd name="T7" fmla="*/ 453 h 454"/>
              <a:gd name="T8" fmla="*/ 443 w 444"/>
              <a:gd name="T9" fmla="*/ 222 h 454"/>
              <a:gd name="T10" fmla="*/ 222 w 444"/>
              <a:gd name="T11" fmla="*/ 0 h 454"/>
            </a:gdLst>
            <a:ahLst/>
            <a:cxnLst>
              <a:cxn ang="0">
                <a:pos x="T0" y="T1"/>
              </a:cxn>
              <a:cxn ang="0">
                <a:pos x="T2" y="T3"/>
              </a:cxn>
              <a:cxn ang="0">
                <a:pos x="T4" y="T5"/>
              </a:cxn>
              <a:cxn ang="0">
                <a:pos x="T6" y="T7"/>
              </a:cxn>
              <a:cxn ang="0">
                <a:pos x="T8" y="T9"/>
              </a:cxn>
              <a:cxn ang="0">
                <a:pos x="T10" y="T11"/>
              </a:cxn>
            </a:cxnLst>
            <a:rect l="0" t="0" r="r" b="b"/>
            <a:pathLst>
              <a:path w="444" h="454">
                <a:moveTo>
                  <a:pt x="222" y="0"/>
                </a:moveTo>
                <a:lnTo>
                  <a:pt x="222" y="0"/>
                </a:lnTo>
                <a:cubicBezTo>
                  <a:pt x="35" y="0"/>
                  <a:pt x="0" y="45"/>
                  <a:pt x="0" y="222"/>
                </a:cubicBezTo>
                <a:cubicBezTo>
                  <a:pt x="0" y="408"/>
                  <a:pt x="35" y="453"/>
                  <a:pt x="222" y="453"/>
                </a:cubicBezTo>
                <a:cubicBezTo>
                  <a:pt x="407" y="453"/>
                  <a:pt x="443" y="408"/>
                  <a:pt x="443" y="222"/>
                </a:cubicBezTo>
                <a:cubicBezTo>
                  <a:pt x="443" y="45"/>
                  <a:pt x="407" y="0"/>
                  <a:pt x="222" y="0"/>
                </a:cubicBezTo>
              </a:path>
            </a:pathLst>
          </a:custGeom>
          <a:solidFill>
            <a:schemeClr val="accent2"/>
          </a:solidFill>
          <a:ln>
            <a:noFill/>
          </a:ln>
          <a:effectLst/>
        </p:spPr>
        <p:txBody>
          <a:bodyPr wrap="none" anchor="ctr"/>
          <a:lstStyle/>
          <a:p>
            <a:endParaRPr lang="en-US" dirty="0">
              <a:latin typeface="Calibri Light" panose="020F0302020204030204"/>
            </a:endParaRPr>
          </a:p>
        </p:txBody>
      </p:sp>
      <p:sp>
        <p:nvSpPr>
          <p:cNvPr id="18" name="Freeform 38"/>
          <p:cNvSpPr>
            <a:spLocks noChangeArrowheads="1"/>
          </p:cNvSpPr>
          <p:nvPr userDrawn="1"/>
        </p:nvSpPr>
        <p:spPr bwMode="auto">
          <a:xfrm flipH="1">
            <a:off x="22365174" y="13038429"/>
            <a:ext cx="124405" cy="216775"/>
          </a:xfrm>
          <a:custGeom>
            <a:avLst/>
            <a:gdLst>
              <a:gd name="T0" fmla="*/ 124 w 133"/>
              <a:gd name="T1" fmla="*/ 204 h 231"/>
              <a:gd name="T2" fmla="*/ 124 w 133"/>
              <a:gd name="T3" fmla="*/ 204 h 231"/>
              <a:gd name="T4" fmla="*/ 124 w 133"/>
              <a:gd name="T5" fmla="*/ 230 h 231"/>
              <a:gd name="T6" fmla="*/ 97 w 133"/>
              <a:gd name="T7" fmla="*/ 230 h 231"/>
              <a:gd name="T8" fmla="*/ 0 w 133"/>
              <a:gd name="T9" fmla="*/ 133 h 231"/>
              <a:gd name="T10" fmla="*/ 0 w 133"/>
              <a:gd name="T11" fmla="*/ 107 h 231"/>
              <a:gd name="T12" fmla="*/ 97 w 133"/>
              <a:gd name="T13" fmla="*/ 9 h 231"/>
              <a:gd name="T14" fmla="*/ 124 w 133"/>
              <a:gd name="T15" fmla="*/ 9 h 231"/>
              <a:gd name="T16" fmla="*/ 124 w 133"/>
              <a:gd name="T17" fmla="*/ 35 h 231"/>
              <a:gd name="T18" fmla="*/ 44 w 133"/>
              <a:gd name="T19" fmla="*/ 115 h 231"/>
              <a:gd name="T20" fmla="*/ 124 w 133"/>
              <a:gd name="T21" fmla="*/ 204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3" h="231">
                <a:moveTo>
                  <a:pt x="124" y="204"/>
                </a:moveTo>
                <a:lnTo>
                  <a:pt x="124" y="204"/>
                </a:lnTo>
                <a:cubicBezTo>
                  <a:pt x="132" y="213"/>
                  <a:pt x="132" y="221"/>
                  <a:pt x="124" y="230"/>
                </a:cubicBezTo>
                <a:cubicBezTo>
                  <a:pt x="115" y="230"/>
                  <a:pt x="106" y="230"/>
                  <a:pt x="97" y="230"/>
                </a:cubicBezTo>
                <a:cubicBezTo>
                  <a:pt x="0" y="133"/>
                  <a:pt x="0" y="133"/>
                  <a:pt x="0" y="133"/>
                </a:cubicBezTo>
                <a:cubicBezTo>
                  <a:pt x="0" y="124"/>
                  <a:pt x="0" y="115"/>
                  <a:pt x="0" y="107"/>
                </a:cubicBezTo>
                <a:cubicBezTo>
                  <a:pt x="97" y="9"/>
                  <a:pt x="97" y="9"/>
                  <a:pt x="97" y="9"/>
                </a:cubicBezTo>
                <a:cubicBezTo>
                  <a:pt x="106" y="0"/>
                  <a:pt x="115" y="0"/>
                  <a:pt x="124" y="9"/>
                </a:cubicBezTo>
                <a:cubicBezTo>
                  <a:pt x="132" y="17"/>
                  <a:pt x="132" y="26"/>
                  <a:pt x="124" y="35"/>
                </a:cubicBezTo>
                <a:cubicBezTo>
                  <a:pt x="44" y="115"/>
                  <a:pt x="44" y="115"/>
                  <a:pt x="44" y="115"/>
                </a:cubicBezTo>
                <a:lnTo>
                  <a:pt x="124" y="204"/>
                </a:lnTo>
              </a:path>
            </a:pathLst>
          </a:custGeom>
          <a:solidFill>
            <a:schemeClr val="bg1"/>
          </a:solidFill>
          <a:ln>
            <a:noFill/>
          </a:ln>
          <a:effectLst/>
        </p:spPr>
        <p:txBody>
          <a:bodyPr wrap="none" anchor="ctr"/>
          <a:lstStyle/>
          <a:p>
            <a:endParaRPr lang="en-US" dirty="0">
              <a:latin typeface="Calibri Light" panose="020F0302020204030204"/>
            </a:endParaRPr>
          </a:p>
        </p:txBody>
      </p:sp>
      <p:sp>
        <p:nvSpPr>
          <p:cNvPr id="19" name="Teardrop 18"/>
          <p:cNvSpPr/>
          <p:nvPr userDrawn="1"/>
        </p:nvSpPr>
        <p:spPr>
          <a:xfrm>
            <a:off x="23076810" y="811398"/>
            <a:ext cx="712976" cy="712954"/>
          </a:xfrm>
          <a:prstGeom prst="teardrop">
            <a:avLst/>
          </a:prstGeom>
          <a:solidFill>
            <a:schemeClr val="accent2"/>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latin typeface="Calibri Light" panose="020F0302020204030204"/>
            </a:endParaRPr>
          </a:p>
        </p:txBody>
      </p:sp>
      <p:sp>
        <p:nvSpPr>
          <p:cNvPr id="20" name="TextBox 19"/>
          <p:cNvSpPr txBox="1"/>
          <p:nvPr userDrawn="1"/>
        </p:nvSpPr>
        <p:spPr>
          <a:xfrm>
            <a:off x="23056468" y="819678"/>
            <a:ext cx="792450" cy="615517"/>
          </a:xfrm>
          <a:prstGeom prst="rect">
            <a:avLst/>
          </a:prstGeom>
          <a:noFill/>
        </p:spPr>
        <p:txBody>
          <a:bodyPr wrap="none" lIns="182843" tIns="91422" rIns="182843" bIns="91422" rtlCol="0">
            <a:spAutoFit/>
          </a:bodyPr>
          <a:lstStyle/>
          <a:p>
            <a:pPr algn="ctr"/>
            <a:fld id="{260E2A6B-A809-4840-BF14-8648BC0BDF87}" type="slidenum">
              <a:rPr lang="id-ID" sz="2800" b="1" smtClean="0">
                <a:solidFill>
                  <a:schemeClr val="bg1"/>
                </a:solidFill>
                <a:latin typeface="Calibri Light" panose="020F0302020204030204"/>
                <a:cs typeface="Calibri Light" panose="020F0302020204030204"/>
              </a:rPr>
            </a:fld>
            <a:endParaRPr lang="id-ID" sz="2800" dirty="0">
              <a:solidFill>
                <a:schemeClr val="bg1"/>
              </a:solidFill>
              <a:latin typeface="Calibri Light" panose="020F0302020204030204"/>
              <a:cs typeface="Calibri Light" panose="020F0302020204030204"/>
            </a:endParaRPr>
          </a:p>
        </p:txBody>
      </p:sp>
      <p:sp>
        <p:nvSpPr>
          <p:cNvPr id="22" name="TextBox 21"/>
          <p:cNvSpPr txBox="1"/>
          <p:nvPr userDrawn="1"/>
        </p:nvSpPr>
        <p:spPr>
          <a:xfrm>
            <a:off x="1625380" y="12834421"/>
            <a:ext cx="3655098" cy="461665"/>
          </a:xfrm>
          <a:prstGeom prst="rect">
            <a:avLst/>
          </a:prstGeom>
          <a:noFill/>
        </p:spPr>
        <p:txBody>
          <a:bodyPr wrap="square" rtlCol="0">
            <a:spAutoFit/>
          </a:bodyPr>
          <a:lstStyle/>
          <a:p>
            <a:r>
              <a:rPr lang="id-ID" sz="2400" b="1" dirty="0" smtClean="0">
                <a:solidFill>
                  <a:schemeClr val="tx1"/>
                </a:solidFill>
                <a:latin typeface="Lato Regular"/>
                <a:cs typeface="Lato Regular"/>
              </a:rPr>
              <a:t>Commerce</a:t>
            </a:r>
            <a:r>
              <a:rPr lang="id-ID" sz="2400" b="1" dirty="0" smtClean="0">
                <a:solidFill>
                  <a:schemeClr val="tx1"/>
                </a:solidFill>
                <a:latin typeface="+mj-lt"/>
              </a:rPr>
              <a:t> </a:t>
            </a:r>
            <a:r>
              <a:rPr lang="id-ID" sz="2400" b="0" dirty="0" smtClean="0">
                <a:solidFill>
                  <a:schemeClr val="tx1"/>
                </a:solidFill>
                <a:latin typeface="Calibri Light" panose="020F0302020204030204"/>
                <a:cs typeface="Calibri Light" panose="020F0302020204030204"/>
              </a:rPr>
              <a:t>Slides</a:t>
            </a:r>
            <a:endParaRPr lang="id-ID" sz="2400" b="0" dirty="0">
              <a:solidFill>
                <a:schemeClr val="tx1"/>
              </a:solidFill>
              <a:latin typeface="Calibri Light" panose="020F0302020204030204"/>
              <a:cs typeface="Calibri Light" panose="020F0302020204030204"/>
            </a:endParaRPr>
          </a:p>
        </p:txBody>
      </p:sp>
    </p:spTree>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Master Slide 1">
    <p:spTree>
      <p:nvGrpSpPr>
        <p:cNvPr id="1" name=""/>
        <p:cNvGrpSpPr/>
        <p:nvPr/>
      </p:nvGrpSpPr>
      <p:grpSpPr>
        <a:xfrm>
          <a:off x="0" y="0"/>
          <a:ext cx="0" cy="0"/>
          <a:chOff x="0" y="0"/>
          <a:chExt cx="0" cy="0"/>
        </a:xfrm>
      </p:grpSpPr>
      <p:sp>
        <p:nvSpPr>
          <p:cNvPr id="5" name="Freeform 30"/>
          <p:cNvSpPr>
            <a:spLocks noChangeArrowheads="1"/>
          </p:cNvSpPr>
          <p:nvPr userDrawn="1"/>
        </p:nvSpPr>
        <p:spPr bwMode="auto">
          <a:xfrm>
            <a:off x="21856474" y="12962667"/>
            <a:ext cx="350410" cy="357351"/>
          </a:xfrm>
          <a:custGeom>
            <a:avLst/>
            <a:gdLst>
              <a:gd name="T0" fmla="*/ 222 w 444"/>
              <a:gd name="T1" fmla="*/ 0 h 454"/>
              <a:gd name="T2" fmla="*/ 222 w 444"/>
              <a:gd name="T3" fmla="*/ 0 h 454"/>
              <a:gd name="T4" fmla="*/ 0 w 444"/>
              <a:gd name="T5" fmla="*/ 222 h 454"/>
              <a:gd name="T6" fmla="*/ 222 w 444"/>
              <a:gd name="T7" fmla="*/ 453 h 454"/>
              <a:gd name="T8" fmla="*/ 443 w 444"/>
              <a:gd name="T9" fmla="*/ 222 h 454"/>
              <a:gd name="T10" fmla="*/ 222 w 444"/>
              <a:gd name="T11" fmla="*/ 0 h 454"/>
            </a:gdLst>
            <a:ahLst/>
            <a:cxnLst>
              <a:cxn ang="0">
                <a:pos x="T0" y="T1"/>
              </a:cxn>
              <a:cxn ang="0">
                <a:pos x="T2" y="T3"/>
              </a:cxn>
              <a:cxn ang="0">
                <a:pos x="T4" y="T5"/>
              </a:cxn>
              <a:cxn ang="0">
                <a:pos x="T6" y="T7"/>
              </a:cxn>
              <a:cxn ang="0">
                <a:pos x="T8" y="T9"/>
              </a:cxn>
              <a:cxn ang="0">
                <a:pos x="T10" y="T11"/>
              </a:cxn>
            </a:cxnLst>
            <a:rect l="0" t="0" r="r" b="b"/>
            <a:pathLst>
              <a:path w="444" h="454">
                <a:moveTo>
                  <a:pt x="222" y="0"/>
                </a:moveTo>
                <a:lnTo>
                  <a:pt x="222" y="0"/>
                </a:lnTo>
                <a:cubicBezTo>
                  <a:pt x="35" y="0"/>
                  <a:pt x="0" y="45"/>
                  <a:pt x="0" y="222"/>
                </a:cubicBezTo>
                <a:cubicBezTo>
                  <a:pt x="0" y="408"/>
                  <a:pt x="35" y="453"/>
                  <a:pt x="222" y="453"/>
                </a:cubicBezTo>
                <a:cubicBezTo>
                  <a:pt x="407" y="453"/>
                  <a:pt x="443" y="408"/>
                  <a:pt x="443" y="222"/>
                </a:cubicBezTo>
                <a:cubicBezTo>
                  <a:pt x="443" y="45"/>
                  <a:pt x="407" y="0"/>
                  <a:pt x="222" y="0"/>
                </a:cubicBezTo>
              </a:path>
            </a:pathLst>
          </a:custGeom>
          <a:solidFill>
            <a:schemeClr val="accent2"/>
          </a:solidFill>
          <a:ln>
            <a:noFill/>
          </a:ln>
          <a:effectLst/>
        </p:spPr>
        <p:txBody>
          <a:bodyPr wrap="none" anchor="ctr"/>
          <a:lstStyle/>
          <a:p>
            <a:endParaRPr lang="en-US" dirty="0">
              <a:latin typeface="Calibri Light" panose="020F0302020204030204"/>
            </a:endParaRPr>
          </a:p>
        </p:txBody>
      </p:sp>
      <p:sp>
        <p:nvSpPr>
          <p:cNvPr id="6" name="Freeform 38"/>
          <p:cNvSpPr>
            <a:spLocks noChangeArrowheads="1"/>
          </p:cNvSpPr>
          <p:nvPr userDrawn="1"/>
        </p:nvSpPr>
        <p:spPr bwMode="auto">
          <a:xfrm>
            <a:off x="21957416" y="13038867"/>
            <a:ext cx="125063" cy="216775"/>
          </a:xfrm>
          <a:custGeom>
            <a:avLst/>
            <a:gdLst>
              <a:gd name="T0" fmla="*/ 124 w 133"/>
              <a:gd name="T1" fmla="*/ 204 h 231"/>
              <a:gd name="T2" fmla="*/ 124 w 133"/>
              <a:gd name="T3" fmla="*/ 204 h 231"/>
              <a:gd name="T4" fmla="*/ 124 w 133"/>
              <a:gd name="T5" fmla="*/ 230 h 231"/>
              <a:gd name="T6" fmla="*/ 97 w 133"/>
              <a:gd name="T7" fmla="*/ 230 h 231"/>
              <a:gd name="T8" fmla="*/ 0 w 133"/>
              <a:gd name="T9" fmla="*/ 133 h 231"/>
              <a:gd name="T10" fmla="*/ 0 w 133"/>
              <a:gd name="T11" fmla="*/ 107 h 231"/>
              <a:gd name="T12" fmla="*/ 97 w 133"/>
              <a:gd name="T13" fmla="*/ 9 h 231"/>
              <a:gd name="T14" fmla="*/ 124 w 133"/>
              <a:gd name="T15" fmla="*/ 9 h 231"/>
              <a:gd name="T16" fmla="*/ 124 w 133"/>
              <a:gd name="T17" fmla="*/ 35 h 231"/>
              <a:gd name="T18" fmla="*/ 44 w 133"/>
              <a:gd name="T19" fmla="*/ 115 h 231"/>
              <a:gd name="T20" fmla="*/ 124 w 133"/>
              <a:gd name="T21" fmla="*/ 204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3" h="231">
                <a:moveTo>
                  <a:pt x="124" y="204"/>
                </a:moveTo>
                <a:lnTo>
                  <a:pt x="124" y="204"/>
                </a:lnTo>
                <a:cubicBezTo>
                  <a:pt x="132" y="213"/>
                  <a:pt x="132" y="221"/>
                  <a:pt x="124" y="230"/>
                </a:cubicBezTo>
                <a:cubicBezTo>
                  <a:pt x="115" y="230"/>
                  <a:pt x="106" y="230"/>
                  <a:pt x="97" y="230"/>
                </a:cubicBezTo>
                <a:cubicBezTo>
                  <a:pt x="0" y="133"/>
                  <a:pt x="0" y="133"/>
                  <a:pt x="0" y="133"/>
                </a:cubicBezTo>
                <a:cubicBezTo>
                  <a:pt x="0" y="124"/>
                  <a:pt x="0" y="115"/>
                  <a:pt x="0" y="107"/>
                </a:cubicBezTo>
                <a:cubicBezTo>
                  <a:pt x="97" y="9"/>
                  <a:pt x="97" y="9"/>
                  <a:pt x="97" y="9"/>
                </a:cubicBezTo>
                <a:cubicBezTo>
                  <a:pt x="106" y="0"/>
                  <a:pt x="115" y="0"/>
                  <a:pt x="124" y="9"/>
                </a:cubicBezTo>
                <a:cubicBezTo>
                  <a:pt x="132" y="17"/>
                  <a:pt x="132" y="26"/>
                  <a:pt x="124" y="35"/>
                </a:cubicBezTo>
                <a:cubicBezTo>
                  <a:pt x="44" y="115"/>
                  <a:pt x="44" y="115"/>
                  <a:pt x="44" y="115"/>
                </a:cubicBezTo>
                <a:lnTo>
                  <a:pt x="124" y="204"/>
                </a:lnTo>
              </a:path>
            </a:pathLst>
          </a:custGeom>
          <a:solidFill>
            <a:schemeClr val="bg1"/>
          </a:solidFill>
          <a:ln>
            <a:noFill/>
          </a:ln>
          <a:effectLst/>
        </p:spPr>
        <p:txBody>
          <a:bodyPr wrap="none" anchor="ctr"/>
          <a:lstStyle/>
          <a:p>
            <a:endParaRPr lang="en-US" dirty="0">
              <a:latin typeface="Calibri Light" panose="020F0302020204030204"/>
            </a:endParaRPr>
          </a:p>
        </p:txBody>
      </p:sp>
      <p:sp>
        <p:nvSpPr>
          <p:cNvPr id="10" name="Freeform 30"/>
          <p:cNvSpPr>
            <a:spLocks noChangeArrowheads="1"/>
          </p:cNvSpPr>
          <p:nvPr userDrawn="1"/>
        </p:nvSpPr>
        <p:spPr bwMode="auto">
          <a:xfrm>
            <a:off x="22272519" y="12962229"/>
            <a:ext cx="350410" cy="357351"/>
          </a:xfrm>
          <a:custGeom>
            <a:avLst/>
            <a:gdLst>
              <a:gd name="T0" fmla="*/ 222 w 444"/>
              <a:gd name="T1" fmla="*/ 0 h 454"/>
              <a:gd name="T2" fmla="*/ 222 w 444"/>
              <a:gd name="T3" fmla="*/ 0 h 454"/>
              <a:gd name="T4" fmla="*/ 0 w 444"/>
              <a:gd name="T5" fmla="*/ 222 h 454"/>
              <a:gd name="T6" fmla="*/ 222 w 444"/>
              <a:gd name="T7" fmla="*/ 453 h 454"/>
              <a:gd name="T8" fmla="*/ 443 w 444"/>
              <a:gd name="T9" fmla="*/ 222 h 454"/>
              <a:gd name="T10" fmla="*/ 222 w 444"/>
              <a:gd name="T11" fmla="*/ 0 h 454"/>
            </a:gdLst>
            <a:ahLst/>
            <a:cxnLst>
              <a:cxn ang="0">
                <a:pos x="T0" y="T1"/>
              </a:cxn>
              <a:cxn ang="0">
                <a:pos x="T2" y="T3"/>
              </a:cxn>
              <a:cxn ang="0">
                <a:pos x="T4" y="T5"/>
              </a:cxn>
              <a:cxn ang="0">
                <a:pos x="T6" y="T7"/>
              </a:cxn>
              <a:cxn ang="0">
                <a:pos x="T8" y="T9"/>
              </a:cxn>
              <a:cxn ang="0">
                <a:pos x="T10" y="T11"/>
              </a:cxn>
            </a:cxnLst>
            <a:rect l="0" t="0" r="r" b="b"/>
            <a:pathLst>
              <a:path w="444" h="454">
                <a:moveTo>
                  <a:pt x="222" y="0"/>
                </a:moveTo>
                <a:lnTo>
                  <a:pt x="222" y="0"/>
                </a:lnTo>
                <a:cubicBezTo>
                  <a:pt x="35" y="0"/>
                  <a:pt x="0" y="45"/>
                  <a:pt x="0" y="222"/>
                </a:cubicBezTo>
                <a:cubicBezTo>
                  <a:pt x="0" y="408"/>
                  <a:pt x="35" y="453"/>
                  <a:pt x="222" y="453"/>
                </a:cubicBezTo>
                <a:cubicBezTo>
                  <a:pt x="407" y="453"/>
                  <a:pt x="443" y="408"/>
                  <a:pt x="443" y="222"/>
                </a:cubicBezTo>
                <a:cubicBezTo>
                  <a:pt x="443" y="45"/>
                  <a:pt x="407" y="0"/>
                  <a:pt x="222" y="0"/>
                </a:cubicBezTo>
              </a:path>
            </a:pathLst>
          </a:custGeom>
          <a:solidFill>
            <a:schemeClr val="accent2"/>
          </a:solidFill>
          <a:ln>
            <a:noFill/>
          </a:ln>
          <a:effectLst/>
        </p:spPr>
        <p:txBody>
          <a:bodyPr wrap="none" anchor="ctr"/>
          <a:lstStyle/>
          <a:p>
            <a:endParaRPr lang="en-US" dirty="0">
              <a:latin typeface="Calibri Light" panose="020F0302020204030204"/>
            </a:endParaRPr>
          </a:p>
        </p:txBody>
      </p:sp>
      <p:sp>
        <p:nvSpPr>
          <p:cNvPr id="11" name="Freeform 38"/>
          <p:cNvSpPr>
            <a:spLocks noChangeArrowheads="1"/>
          </p:cNvSpPr>
          <p:nvPr userDrawn="1"/>
        </p:nvSpPr>
        <p:spPr bwMode="auto">
          <a:xfrm flipH="1">
            <a:off x="22365174" y="13038429"/>
            <a:ext cx="124405" cy="216775"/>
          </a:xfrm>
          <a:custGeom>
            <a:avLst/>
            <a:gdLst>
              <a:gd name="T0" fmla="*/ 124 w 133"/>
              <a:gd name="T1" fmla="*/ 204 h 231"/>
              <a:gd name="T2" fmla="*/ 124 w 133"/>
              <a:gd name="T3" fmla="*/ 204 h 231"/>
              <a:gd name="T4" fmla="*/ 124 w 133"/>
              <a:gd name="T5" fmla="*/ 230 h 231"/>
              <a:gd name="T6" fmla="*/ 97 w 133"/>
              <a:gd name="T7" fmla="*/ 230 h 231"/>
              <a:gd name="T8" fmla="*/ 0 w 133"/>
              <a:gd name="T9" fmla="*/ 133 h 231"/>
              <a:gd name="T10" fmla="*/ 0 w 133"/>
              <a:gd name="T11" fmla="*/ 107 h 231"/>
              <a:gd name="T12" fmla="*/ 97 w 133"/>
              <a:gd name="T13" fmla="*/ 9 h 231"/>
              <a:gd name="T14" fmla="*/ 124 w 133"/>
              <a:gd name="T15" fmla="*/ 9 h 231"/>
              <a:gd name="T16" fmla="*/ 124 w 133"/>
              <a:gd name="T17" fmla="*/ 35 h 231"/>
              <a:gd name="T18" fmla="*/ 44 w 133"/>
              <a:gd name="T19" fmla="*/ 115 h 231"/>
              <a:gd name="T20" fmla="*/ 124 w 133"/>
              <a:gd name="T21" fmla="*/ 204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3" h="231">
                <a:moveTo>
                  <a:pt x="124" y="204"/>
                </a:moveTo>
                <a:lnTo>
                  <a:pt x="124" y="204"/>
                </a:lnTo>
                <a:cubicBezTo>
                  <a:pt x="132" y="213"/>
                  <a:pt x="132" y="221"/>
                  <a:pt x="124" y="230"/>
                </a:cubicBezTo>
                <a:cubicBezTo>
                  <a:pt x="115" y="230"/>
                  <a:pt x="106" y="230"/>
                  <a:pt x="97" y="230"/>
                </a:cubicBezTo>
                <a:cubicBezTo>
                  <a:pt x="0" y="133"/>
                  <a:pt x="0" y="133"/>
                  <a:pt x="0" y="133"/>
                </a:cubicBezTo>
                <a:cubicBezTo>
                  <a:pt x="0" y="124"/>
                  <a:pt x="0" y="115"/>
                  <a:pt x="0" y="107"/>
                </a:cubicBezTo>
                <a:cubicBezTo>
                  <a:pt x="97" y="9"/>
                  <a:pt x="97" y="9"/>
                  <a:pt x="97" y="9"/>
                </a:cubicBezTo>
                <a:cubicBezTo>
                  <a:pt x="106" y="0"/>
                  <a:pt x="115" y="0"/>
                  <a:pt x="124" y="9"/>
                </a:cubicBezTo>
                <a:cubicBezTo>
                  <a:pt x="132" y="17"/>
                  <a:pt x="132" y="26"/>
                  <a:pt x="124" y="35"/>
                </a:cubicBezTo>
                <a:cubicBezTo>
                  <a:pt x="44" y="115"/>
                  <a:pt x="44" y="115"/>
                  <a:pt x="44" y="115"/>
                </a:cubicBezTo>
                <a:lnTo>
                  <a:pt x="124" y="204"/>
                </a:lnTo>
              </a:path>
            </a:pathLst>
          </a:custGeom>
          <a:solidFill>
            <a:schemeClr val="bg1"/>
          </a:solidFill>
          <a:ln>
            <a:noFill/>
          </a:ln>
          <a:effectLst/>
        </p:spPr>
        <p:txBody>
          <a:bodyPr wrap="none" anchor="ctr"/>
          <a:lstStyle/>
          <a:p>
            <a:endParaRPr lang="en-US" dirty="0">
              <a:latin typeface="Calibri Light" panose="020F0302020204030204"/>
            </a:endParaRPr>
          </a:p>
        </p:txBody>
      </p:sp>
      <p:sp>
        <p:nvSpPr>
          <p:cNvPr id="12" name="Teardrop 11"/>
          <p:cNvSpPr/>
          <p:nvPr userDrawn="1"/>
        </p:nvSpPr>
        <p:spPr>
          <a:xfrm>
            <a:off x="23076810" y="811398"/>
            <a:ext cx="712976" cy="712954"/>
          </a:xfrm>
          <a:prstGeom prst="teardrop">
            <a:avLst/>
          </a:prstGeom>
          <a:solidFill>
            <a:schemeClr val="accent2"/>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latin typeface="Calibri Light" panose="020F0302020204030204"/>
            </a:endParaRPr>
          </a:p>
        </p:txBody>
      </p:sp>
      <p:sp>
        <p:nvSpPr>
          <p:cNvPr id="13" name="TextBox 12"/>
          <p:cNvSpPr txBox="1"/>
          <p:nvPr userDrawn="1"/>
        </p:nvSpPr>
        <p:spPr>
          <a:xfrm>
            <a:off x="23056468" y="819678"/>
            <a:ext cx="792450" cy="615517"/>
          </a:xfrm>
          <a:prstGeom prst="rect">
            <a:avLst/>
          </a:prstGeom>
          <a:noFill/>
        </p:spPr>
        <p:txBody>
          <a:bodyPr wrap="none" lIns="182843" tIns="91422" rIns="182843" bIns="91422" rtlCol="0">
            <a:spAutoFit/>
          </a:bodyPr>
          <a:lstStyle/>
          <a:p>
            <a:pPr algn="ctr"/>
            <a:fld id="{260E2A6B-A809-4840-BF14-8648BC0BDF87}" type="slidenum">
              <a:rPr lang="id-ID" sz="2800" b="1" smtClean="0">
                <a:solidFill>
                  <a:schemeClr val="bg1"/>
                </a:solidFill>
                <a:latin typeface="Calibri Light" panose="020F0302020204030204"/>
                <a:cs typeface="Calibri Light" panose="020F0302020204030204"/>
              </a:rPr>
            </a:fld>
            <a:endParaRPr lang="id-ID" sz="2800" dirty="0">
              <a:solidFill>
                <a:schemeClr val="bg1"/>
              </a:solidFill>
              <a:latin typeface="Calibri Light" panose="020F0302020204030204"/>
              <a:cs typeface="Calibri Light" panose="020F0302020204030204"/>
            </a:endParaRPr>
          </a:p>
        </p:txBody>
      </p:sp>
      <p:sp>
        <p:nvSpPr>
          <p:cNvPr id="9" name="TextBox 8"/>
          <p:cNvSpPr txBox="1"/>
          <p:nvPr userDrawn="1"/>
        </p:nvSpPr>
        <p:spPr>
          <a:xfrm>
            <a:off x="1625380" y="12834421"/>
            <a:ext cx="3655098" cy="461665"/>
          </a:xfrm>
          <a:prstGeom prst="rect">
            <a:avLst/>
          </a:prstGeom>
          <a:noFill/>
        </p:spPr>
        <p:txBody>
          <a:bodyPr wrap="square" rtlCol="0">
            <a:spAutoFit/>
          </a:bodyPr>
          <a:lstStyle/>
          <a:p>
            <a:r>
              <a:rPr lang="id-ID" sz="2400" b="1" dirty="0" smtClean="0">
                <a:solidFill>
                  <a:schemeClr val="tx1"/>
                </a:solidFill>
                <a:latin typeface="Lato Regular"/>
                <a:cs typeface="Lato Regular"/>
              </a:rPr>
              <a:t>Commerce</a:t>
            </a:r>
            <a:r>
              <a:rPr lang="id-ID" sz="2400" b="1" dirty="0" smtClean="0">
                <a:solidFill>
                  <a:schemeClr val="tx1"/>
                </a:solidFill>
                <a:latin typeface="+mj-lt"/>
              </a:rPr>
              <a:t> </a:t>
            </a:r>
            <a:r>
              <a:rPr lang="id-ID" sz="2400" b="0" dirty="0" smtClean="0">
                <a:solidFill>
                  <a:schemeClr val="tx1"/>
                </a:solidFill>
                <a:latin typeface="Calibri Light" panose="020F0302020204030204"/>
                <a:cs typeface="Calibri Light" panose="020F0302020204030204"/>
              </a:rPr>
              <a:t>Slides</a:t>
            </a:r>
            <a:endParaRPr lang="id-ID" sz="2400" b="0" dirty="0">
              <a:solidFill>
                <a:schemeClr val="tx1"/>
              </a:solidFill>
              <a:latin typeface="Calibri Light" panose="020F0302020204030204"/>
              <a:cs typeface="Calibri Light" panose="020F0302020204030204"/>
            </a:endParaRPr>
          </a:p>
        </p:txBody>
      </p:sp>
    </p:spTree>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timing>
    <p:tnLst>
      <p:par>
        <p:cTn id="1" dur="indefinite" restart="never" nodeType="tmRoot"/>
      </p:par>
    </p:tnLst>
  </p:timing>
</p:sldLayout>
</file>

<file path=ppt/slideLayouts/slideLayout30.xml><?xml version="1.0" encoding="utf-8"?>
<p:sldLayout xmlns:a="http://schemas.openxmlformats.org/drawingml/2006/main" xmlns:r="http://schemas.openxmlformats.org/officeDocument/2006/relationships" xmlns:p="http://schemas.openxmlformats.org/presentationml/2006/main" userDrawn="1">
  <p:cSld name="1_Default Slide">
    <p:spTree>
      <p:nvGrpSpPr>
        <p:cNvPr id="1" name=""/>
        <p:cNvGrpSpPr/>
        <p:nvPr/>
      </p:nvGrpSpPr>
      <p:grpSpPr>
        <a:xfrm>
          <a:off x="0" y="0"/>
          <a:ext cx="0" cy="0"/>
          <a:chOff x="0" y="0"/>
          <a:chExt cx="0" cy="0"/>
        </a:xfrm>
      </p:grpSpPr>
      <p:sp>
        <p:nvSpPr>
          <p:cNvPr id="5" name="Freeform 30"/>
          <p:cNvSpPr>
            <a:spLocks noChangeArrowheads="1"/>
          </p:cNvSpPr>
          <p:nvPr userDrawn="1"/>
        </p:nvSpPr>
        <p:spPr bwMode="auto">
          <a:xfrm>
            <a:off x="21856474" y="12962667"/>
            <a:ext cx="350410" cy="357351"/>
          </a:xfrm>
          <a:custGeom>
            <a:avLst/>
            <a:gdLst>
              <a:gd name="T0" fmla="*/ 222 w 444"/>
              <a:gd name="T1" fmla="*/ 0 h 454"/>
              <a:gd name="T2" fmla="*/ 222 w 444"/>
              <a:gd name="T3" fmla="*/ 0 h 454"/>
              <a:gd name="T4" fmla="*/ 0 w 444"/>
              <a:gd name="T5" fmla="*/ 222 h 454"/>
              <a:gd name="T6" fmla="*/ 222 w 444"/>
              <a:gd name="T7" fmla="*/ 453 h 454"/>
              <a:gd name="T8" fmla="*/ 443 w 444"/>
              <a:gd name="T9" fmla="*/ 222 h 454"/>
              <a:gd name="T10" fmla="*/ 222 w 444"/>
              <a:gd name="T11" fmla="*/ 0 h 454"/>
            </a:gdLst>
            <a:ahLst/>
            <a:cxnLst>
              <a:cxn ang="0">
                <a:pos x="T0" y="T1"/>
              </a:cxn>
              <a:cxn ang="0">
                <a:pos x="T2" y="T3"/>
              </a:cxn>
              <a:cxn ang="0">
                <a:pos x="T4" y="T5"/>
              </a:cxn>
              <a:cxn ang="0">
                <a:pos x="T6" y="T7"/>
              </a:cxn>
              <a:cxn ang="0">
                <a:pos x="T8" y="T9"/>
              </a:cxn>
              <a:cxn ang="0">
                <a:pos x="T10" y="T11"/>
              </a:cxn>
            </a:cxnLst>
            <a:rect l="0" t="0" r="r" b="b"/>
            <a:pathLst>
              <a:path w="444" h="454">
                <a:moveTo>
                  <a:pt x="222" y="0"/>
                </a:moveTo>
                <a:lnTo>
                  <a:pt x="222" y="0"/>
                </a:lnTo>
                <a:cubicBezTo>
                  <a:pt x="35" y="0"/>
                  <a:pt x="0" y="45"/>
                  <a:pt x="0" y="222"/>
                </a:cubicBezTo>
                <a:cubicBezTo>
                  <a:pt x="0" y="408"/>
                  <a:pt x="35" y="453"/>
                  <a:pt x="222" y="453"/>
                </a:cubicBezTo>
                <a:cubicBezTo>
                  <a:pt x="407" y="453"/>
                  <a:pt x="443" y="408"/>
                  <a:pt x="443" y="222"/>
                </a:cubicBezTo>
                <a:cubicBezTo>
                  <a:pt x="443" y="45"/>
                  <a:pt x="407" y="0"/>
                  <a:pt x="222" y="0"/>
                </a:cubicBezTo>
              </a:path>
            </a:pathLst>
          </a:custGeom>
          <a:solidFill>
            <a:schemeClr val="accent2"/>
          </a:solidFill>
          <a:ln>
            <a:noFill/>
          </a:ln>
          <a:effectLst/>
        </p:spPr>
        <p:txBody>
          <a:bodyPr wrap="none" anchor="ctr"/>
          <a:lstStyle/>
          <a:p>
            <a:endParaRPr lang="en-US" dirty="0">
              <a:latin typeface="Calibri Light" panose="020F0302020204030204"/>
            </a:endParaRPr>
          </a:p>
        </p:txBody>
      </p:sp>
      <p:sp>
        <p:nvSpPr>
          <p:cNvPr id="6" name="Freeform 38"/>
          <p:cNvSpPr>
            <a:spLocks noChangeArrowheads="1"/>
          </p:cNvSpPr>
          <p:nvPr userDrawn="1"/>
        </p:nvSpPr>
        <p:spPr bwMode="auto">
          <a:xfrm>
            <a:off x="21957416" y="13038867"/>
            <a:ext cx="125063" cy="216775"/>
          </a:xfrm>
          <a:custGeom>
            <a:avLst/>
            <a:gdLst>
              <a:gd name="T0" fmla="*/ 124 w 133"/>
              <a:gd name="T1" fmla="*/ 204 h 231"/>
              <a:gd name="T2" fmla="*/ 124 w 133"/>
              <a:gd name="T3" fmla="*/ 204 h 231"/>
              <a:gd name="T4" fmla="*/ 124 w 133"/>
              <a:gd name="T5" fmla="*/ 230 h 231"/>
              <a:gd name="T6" fmla="*/ 97 w 133"/>
              <a:gd name="T7" fmla="*/ 230 h 231"/>
              <a:gd name="T8" fmla="*/ 0 w 133"/>
              <a:gd name="T9" fmla="*/ 133 h 231"/>
              <a:gd name="T10" fmla="*/ 0 w 133"/>
              <a:gd name="T11" fmla="*/ 107 h 231"/>
              <a:gd name="T12" fmla="*/ 97 w 133"/>
              <a:gd name="T13" fmla="*/ 9 h 231"/>
              <a:gd name="T14" fmla="*/ 124 w 133"/>
              <a:gd name="T15" fmla="*/ 9 h 231"/>
              <a:gd name="T16" fmla="*/ 124 w 133"/>
              <a:gd name="T17" fmla="*/ 35 h 231"/>
              <a:gd name="T18" fmla="*/ 44 w 133"/>
              <a:gd name="T19" fmla="*/ 115 h 231"/>
              <a:gd name="T20" fmla="*/ 124 w 133"/>
              <a:gd name="T21" fmla="*/ 204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3" h="231">
                <a:moveTo>
                  <a:pt x="124" y="204"/>
                </a:moveTo>
                <a:lnTo>
                  <a:pt x="124" y="204"/>
                </a:lnTo>
                <a:cubicBezTo>
                  <a:pt x="132" y="213"/>
                  <a:pt x="132" y="221"/>
                  <a:pt x="124" y="230"/>
                </a:cubicBezTo>
                <a:cubicBezTo>
                  <a:pt x="115" y="230"/>
                  <a:pt x="106" y="230"/>
                  <a:pt x="97" y="230"/>
                </a:cubicBezTo>
                <a:cubicBezTo>
                  <a:pt x="0" y="133"/>
                  <a:pt x="0" y="133"/>
                  <a:pt x="0" y="133"/>
                </a:cubicBezTo>
                <a:cubicBezTo>
                  <a:pt x="0" y="124"/>
                  <a:pt x="0" y="115"/>
                  <a:pt x="0" y="107"/>
                </a:cubicBezTo>
                <a:cubicBezTo>
                  <a:pt x="97" y="9"/>
                  <a:pt x="97" y="9"/>
                  <a:pt x="97" y="9"/>
                </a:cubicBezTo>
                <a:cubicBezTo>
                  <a:pt x="106" y="0"/>
                  <a:pt x="115" y="0"/>
                  <a:pt x="124" y="9"/>
                </a:cubicBezTo>
                <a:cubicBezTo>
                  <a:pt x="132" y="17"/>
                  <a:pt x="132" y="26"/>
                  <a:pt x="124" y="35"/>
                </a:cubicBezTo>
                <a:cubicBezTo>
                  <a:pt x="44" y="115"/>
                  <a:pt x="44" y="115"/>
                  <a:pt x="44" y="115"/>
                </a:cubicBezTo>
                <a:lnTo>
                  <a:pt x="124" y="204"/>
                </a:lnTo>
              </a:path>
            </a:pathLst>
          </a:custGeom>
          <a:solidFill>
            <a:schemeClr val="bg1"/>
          </a:solidFill>
          <a:ln>
            <a:noFill/>
          </a:ln>
          <a:effectLst/>
        </p:spPr>
        <p:txBody>
          <a:bodyPr wrap="none" anchor="ctr"/>
          <a:lstStyle/>
          <a:p>
            <a:endParaRPr lang="en-US" dirty="0">
              <a:latin typeface="Calibri Light" panose="020F0302020204030204"/>
            </a:endParaRPr>
          </a:p>
        </p:txBody>
      </p:sp>
      <p:sp>
        <p:nvSpPr>
          <p:cNvPr id="7" name="Freeform 30"/>
          <p:cNvSpPr>
            <a:spLocks noChangeArrowheads="1"/>
          </p:cNvSpPr>
          <p:nvPr userDrawn="1"/>
        </p:nvSpPr>
        <p:spPr bwMode="auto">
          <a:xfrm>
            <a:off x="22272519" y="12962229"/>
            <a:ext cx="350410" cy="357351"/>
          </a:xfrm>
          <a:custGeom>
            <a:avLst/>
            <a:gdLst>
              <a:gd name="T0" fmla="*/ 222 w 444"/>
              <a:gd name="T1" fmla="*/ 0 h 454"/>
              <a:gd name="T2" fmla="*/ 222 w 444"/>
              <a:gd name="T3" fmla="*/ 0 h 454"/>
              <a:gd name="T4" fmla="*/ 0 w 444"/>
              <a:gd name="T5" fmla="*/ 222 h 454"/>
              <a:gd name="T6" fmla="*/ 222 w 444"/>
              <a:gd name="T7" fmla="*/ 453 h 454"/>
              <a:gd name="T8" fmla="*/ 443 w 444"/>
              <a:gd name="T9" fmla="*/ 222 h 454"/>
              <a:gd name="T10" fmla="*/ 222 w 444"/>
              <a:gd name="T11" fmla="*/ 0 h 454"/>
            </a:gdLst>
            <a:ahLst/>
            <a:cxnLst>
              <a:cxn ang="0">
                <a:pos x="T0" y="T1"/>
              </a:cxn>
              <a:cxn ang="0">
                <a:pos x="T2" y="T3"/>
              </a:cxn>
              <a:cxn ang="0">
                <a:pos x="T4" y="T5"/>
              </a:cxn>
              <a:cxn ang="0">
                <a:pos x="T6" y="T7"/>
              </a:cxn>
              <a:cxn ang="0">
                <a:pos x="T8" y="T9"/>
              </a:cxn>
              <a:cxn ang="0">
                <a:pos x="T10" y="T11"/>
              </a:cxn>
            </a:cxnLst>
            <a:rect l="0" t="0" r="r" b="b"/>
            <a:pathLst>
              <a:path w="444" h="454">
                <a:moveTo>
                  <a:pt x="222" y="0"/>
                </a:moveTo>
                <a:lnTo>
                  <a:pt x="222" y="0"/>
                </a:lnTo>
                <a:cubicBezTo>
                  <a:pt x="35" y="0"/>
                  <a:pt x="0" y="45"/>
                  <a:pt x="0" y="222"/>
                </a:cubicBezTo>
                <a:cubicBezTo>
                  <a:pt x="0" y="408"/>
                  <a:pt x="35" y="453"/>
                  <a:pt x="222" y="453"/>
                </a:cubicBezTo>
                <a:cubicBezTo>
                  <a:pt x="407" y="453"/>
                  <a:pt x="443" y="408"/>
                  <a:pt x="443" y="222"/>
                </a:cubicBezTo>
                <a:cubicBezTo>
                  <a:pt x="443" y="45"/>
                  <a:pt x="407" y="0"/>
                  <a:pt x="222" y="0"/>
                </a:cubicBezTo>
              </a:path>
            </a:pathLst>
          </a:custGeom>
          <a:solidFill>
            <a:schemeClr val="accent2"/>
          </a:solidFill>
          <a:ln>
            <a:noFill/>
          </a:ln>
          <a:effectLst/>
        </p:spPr>
        <p:txBody>
          <a:bodyPr wrap="none" anchor="ctr"/>
          <a:lstStyle/>
          <a:p>
            <a:endParaRPr lang="en-US" dirty="0">
              <a:latin typeface="Calibri Light" panose="020F0302020204030204"/>
            </a:endParaRPr>
          </a:p>
        </p:txBody>
      </p:sp>
      <p:sp>
        <p:nvSpPr>
          <p:cNvPr id="8" name="Freeform 38"/>
          <p:cNvSpPr>
            <a:spLocks noChangeArrowheads="1"/>
          </p:cNvSpPr>
          <p:nvPr userDrawn="1"/>
        </p:nvSpPr>
        <p:spPr bwMode="auto">
          <a:xfrm flipH="1">
            <a:off x="22365174" y="13038429"/>
            <a:ext cx="124405" cy="216775"/>
          </a:xfrm>
          <a:custGeom>
            <a:avLst/>
            <a:gdLst>
              <a:gd name="T0" fmla="*/ 124 w 133"/>
              <a:gd name="T1" fmla="*/ 204 h 231"/>
              <a:gd name="T2" fmla="*/ 124 w 133"/>
              <a:gd name="T3" fmla="*/ 204 h 231"/>
              <a:gd name="T4" fmla="*/ 124 w 133"/>
              <a:gd name="T5" fmla="*/ 230 h 231"/>
              <a:gd name="T6" fmla="*/ 97 w 133"/>
              <a:gd name="T7" fmla="*/ 230 h 231"/>
              <a:gd name="T8" fmla="*/ 0 w 133"/>
              <a:gd name="T9" fmla="*/ 133 h 231"/>
              <a:gd name="T10" fmla="*/ 0 w 133"/>
              <a:gd name="T11" fmla="*/ 107 h 231"/>
              <a:gd name="T12" fmla="*/ 97 w 133"/>
              <a:gd name="T13" fmla="*/ 9 h 231"/>
              <a:gd name="T14" fmla="*/ 124 w 133"/>
              <a:gd name="T15" fmla="*/ 9 h 231"/>
              <a:gd name="T16" fmla="*/ 124 w 133"/>
              <a:gd name="T17" fmla="*/ 35 h 231"/>
              <a:gd name="T18" fmla="*/ 44 w 133"/>
              <a:gd name="T19" fmla="*/ 115 h 231"/>
              <a:gd name="T20" fmla="*/ 124 w 133"/>
              <a:gd name="T21" fmla="*/ 204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3" h="231">
                <a:moveTo>
                  <a:pt x="124" y="204"/>
                </a:moveTo>
                <a:lnTo>
                  <a:pt x="124" y="204"/>
                </a:lnTo>
                <a:cubicBezTo>
                  <a:pt x="132" y="213"/>
                  <a:pt x="132" y="221"/>
                  <a:pt x="124" y="230"/>
                </a:cubicBezTo>
                <a:cubicBezTo>
                  <a:pt x="115" y="230"/>
                  <a:pt x="106" y="230"/>
                  <a:pt x="97" y="230"/>
                </a:cubicBezTo>
                <a:cubicBezTo>
                  <a:pt x="0" y="133"/>
                  <a:pt x="0" y="133"/>
                  <a:pt x="0" y="133"/>
                </a:cubicBezTo>
                <a:cubicBezTo>
                  <a:pt x="0" y="124"/>
                  <a:pt x="0" y="115"/>
                  <a:pt x="0" y="107"/>
                </a:cubicBezTo>
                <a:cubicBezTo>
                  <a:pt x="97" y="9"/>
                  <a:pt x="97" y="9"/>
                  <a:pt x="97" y="9"/>
                </a:cubicBezTo>
                <a:cubicBezTo>
                  <a:pt x="106" y="0"/>
                  <a:pt x="115" y="0"/>
                  <a:pt x="124" y="9"/>
                </a:cubicBezTo>
                <a:cubicBezTo>
                  <a:pt x="132" y="17"/>
                  <a:pt x="132" y="26"/>
                  <a:pt x="124" y="35"/>
                </a:cubicBezTo>
                <a:cubicBezTo>
                  <a:pt x="44" y="115"/>
                  <a:pt x="44" y="115"/>
                  <a:pt x="44" y="115"/>
                </a:cubicBezTo>
                <a:lnTo>
                  <a:pt x="124" y="204"/>
                </a:lnTo>
              </a:path>
            </a:pathLst>
          </a:custGeom>
          <a:solidFill>
            <a:schemeClr val="bg1"/>
          </a:solidFill>
          <a:ln>
            <a:noFill/>
          </a:ln>
          <a:effectLst/>
        </p:spPr>
        <p:txBody>
          <a:bodyPr wrap="none" anchor="ctr"/>
          <a:lstStyle/>
          <a:p>
            <a:endParaRPr lang="en-US" dirty="0">
              <a:latin typeface="Calibri Light" panose="020F0302020204030204"/>
            </a:endParaRPr>
          </a:p>
        </p:txBody>
      </p:sp>
      <p:sp>
        <p:nvSpPr>
          <p:cNvPr id="9" name="Teardrop 8"/>
          <p:cNvSpPr/>
          <p:nvPr userDrawn="1"/>
        </p:nvSpPr>
        <p:spPr>
          <a:xfrm>
            <a:off x="23076810" y="811398"/>
            <a:ext cx="712976" cy="712954"/>
          </a:xfrm>
          <a:prstGeom prst="teardrop">
            <a:avLst/>
          </a:prstGeom>
          <a:solidFill>
            <a:schemeClr val="accent2"/>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latin typeface="Calibri Light" panose="020F0302020204030204"/>
            </a:endParaRPr>
          </a:p>
        </p:txBody>
      </p:sp>
      <p:sp>
        <p:nvSpPr>
          <p:cNvPr id="10" name="TextBox 9"/>
          <p:cNvSpPr txBox="1"/>
          <p:nvPr userDrawn="1"/>
        </p:nvSpPr>
        <p:spPr>
          <a:xfrm>
            <a:off x="23056468" y="819678"/>
            <a:ext cx="792450" cy="615517"/>
          </a:xfrm>
          <a:prstGeom prst="rect">
            <a:avLst/>
          </a:prstGeom>
          <a:noFill/>
        </p:spPr>
        <p:txBody>
          <a:bodyPr wrap="none" lIns="182843" tIns="91422" rIns="182843" bIns="91422" rtlCol="0">
            <a:spAutoFit/>
          </a:bodyPr>
          <a:lstStyle/>
          <a:p>
            <a:pPr algn="ctr"/>
            <a:fld id="{260E2A6B-A809-4840-BF14-8648BC0BDF87}" type="slidenum">
              <a:rPr lang="id-ID" sz="2800" b="1" smtClean="0">
                <a:solidFill>
                  <a:schemeClr val="bg1"/>
                </a:solidFill>
                <a:latin typeface="Calibri Light" panose="020F0302020204030204"/>
                <a:cs typeface="Calibri Light" panose="020F0302020204030204"/>
              </a:rPr>
            </a:fld>
            <a:endParaRPr lang="id-ID" sz="2800" dirty="0">
              <a:solidFill>
                <a:schemeClr val="bg1"/>
              </a:solidFill>
              <a:latin typeface="Calibri Light" panose="020F0302020204030204"/>
              <a:cs typeface="Calibri Light" panose="020F0302020204030204"/>
            </a:endParaRPr>
          </a:p>
        </p:txBody>
      </p:sp>
      <p:sp>
        <p:nvSpPr>
          <p:cNvPr id="12" name="TextBox 11"/>
          <p:cNvSpPr txBox="1"/>
          <p:nvPr userDrawn="1"/>
        </p:nvSpPr>
        <p:spPr>
          <a:xfrm>
            <a:off x="1625380" y="12834421"/>
            <a:ext cx="3655098" cy="461665"/>
          </a:xfrm>
          <a:prstGeom prst="rect">
            <a:avLst/>
          </a:prstGeom>
          <a:noFill/>
        </p:spPr>
        <p:txBody>
          <a:bodyPr wrap="square" rtlCol="0">
            <a:spAutoFit/>
          </a:bodyPr>
          <a:lstStyle/>
          <a:p>
            <a:r>
              <a:rPr lang="id-ID" sz="2400" b="1" dirty="0" smtClean="0">
                <a:solidFill>
                  <a:schemeClr val="tx1"/>
                </a:solidFill>
                <a:latin typeface="Lato Regular"/>
                <a:cs typeface="Lato Regular"/>
              </a:rPr>
              <a:t>Commerce</a:t>
            </a:r>
            <a:r>
              <a:rPr lang="id-ID" sz="2400" b="1" dirty="0" smtClean="0">
                <a:solidFill>
                  <a:schemeClr val="tx1"/>
                </a:solidFill>
                <a:latin typeface="+mj-lt"/>
              </a:rPr>
              <a:t> </a:t>
            </a:r>
            <a:r>
              <a:rPr lang="id-ID" sz="2400" b="0" dirty="0" smtClean="0">
                <a:solidFill>
                  <a:schemeClr val="tx1"/>
                </a:solidFill>
                <a:latin typeface="Calibri Light" panose="020F0302020204030204"/>
                <a:cs typeface="Calibri Light" panose="020F0302020204030204"/>
              </a:rPr>
              <a:t>Slides</a:t>
            </a:r>
            <a:endParaRPr lang="id-ID" sz="2400" b="0" dirty="0">
              <a:solidFill>
                <a:schemeClr val="tx1"/>
              </a:solidFill>
              <a:latin typeface="Calibri Light" panose="020F0302020204030204"/>
              <a:cs typeface="Calibri Light" panose="020F0302020204030204"/>
            </a:endParaRPr>
          </a:p>
        </p:txBody>
      </p:sp>
    </p:spTree>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timing>
    <p:tnLst>
      <p:par>
        <p:cTn id="1" dur="indefinite" restart="never" nodeType="tmRoot"/>
      </p:par>
    </p:tnLst>
  </p:timing>
</p:sldLayout>
</file>

<file path=ppt/slideLayouts/slideLayout31.xml><?xml version="1.0" encoding="utf-8"?>
<p:sldLayout xmlns:a="http://schemas.openxmlformats.org/drawingml/2006/main" xmlns:r="http://schemas.openxmlformats.org/officeDocument/2006/relationships" xmlns:p="http://schemas.openxmlformats.org/presentationml/2006/main" userDrawn="1">
  <p:cSld name="1_Default_layout">
    <p:spTree>
      <p:nvGrpSpPr>
        <p:cNvPr id="1" name=""/>
        <p:cNvGrpSpPr/>
        <p:nvPr/>
      </p:nvGrpSpPr>
      <p:grpSpPr>
        <a:xfrm>
          <a:off x="0" y="0"/>
          <a:ext cx="0" cy="0"/>
          <a:chOff x="0" y="0"/>
          <a:chExt cx="0" cy="0"/>
        </a:xfrm>
      </p:grpSpPr>
      <p:sp>
        <p:nvSpPr>
          <p:cNvPr id="9" name="Freeform 30"/>
          <p:cNvSpPr>
            <a:spLocks noChangeArrowheads="1"/>
          </p:cNvSpPr>
          <p:nvPr userDrawn="1"/>
        </p:nvSpPr>
        <p:spPr bwMode="auto">
          <a:xfrm>
            <a:off x="21856474" y="12962667"/>
            <a:ext cx="350410" cy="357351"/>
          </a:xfrm>
          <a:custGeom>
            <a:avLst/>
            <a:gdLst>
              <a:gd name="T0" fmla="*/ 222 w 444"/>
              <a:gd name="T1" fmla="*/ 0 h 454"/>
              <a:gd name="T2" fmla="*/ 222 w 444"/>
              <a:gd name="T3" fmla="*/ 0 h 454"/>
              <a:gd name="T4" fmla="*/ 0 w 444"/>
              <a:gd name="T5" fmla="*/ 222 h 454"/>
              <a:gd name="T6" fmla="*/ 222 w 444"/>
              <a:gd name="T7" fmla="*/ 453 h 454"/>
              <a:gd name="T8" fmla="*/ 443 w 444"/>
              <a:gd name="T9" fmla="*/ 222 h 454"/>
              <a:gd name="T10" fmla="*/ 222 w 444"/>
              <a:gd name="T11" fmla="*/ 0 h 454"/>
            </a:gdLst>
            <a:ahLst/>
            <a:cxnLst>
              <a:cxn ang="0">
                <a:pos x="T0" y="T1"/>
              </a:cxn>
              <a:cxn ang="0">
                <a:pos x="T2" y="T3"/>
              </a:cxn>
              <a:cxn ang="0">
                <a:pos x="T4" y="T5"/>
              </a:cxn>
              <a:cxn ang="0">
                <a:pos x="T6" y="T7"/>
              </a:cxn>
              <a:cxn ang="0">
                <a:pos x="T8" y="T9"/>
              </a:cxn>
              <a:cxn ang="0">
                <a:pos x="T10" y="T11"/>
              </a:cxn>
            </a:cxnLst>
            <a:rect l="0" t="0" r="r" b="b"/>
            <a:pathLst>
              <a:path w="444" h="454">
                <a:moveTo>
                  <a:pt x="222" y="0"/>
                </a:moveTo>
                <a:lnTo>
                  <a:pt x="222" y="0"/>
                </a:lnTo>
                <a:cubicBezTo>
                  <a:pt x="35" y="0"/>
                  <a:pt x="0" y="45"/>
                  <a:pt x="0" y="222"/>
                </a:cubicBezTo>
                <a:cubicBezTo>
                  <a:pt x="0" y="408"/>
                  <a:pt x="35" y="453"/>
                  <a:pt x="222" y="453"/>
                </a:cubicBezTo>
                <a:cubicBezTo>
                  <a:pt x="407" y="453"/>
                  <a:pt x="443" y="408"/>
                  <a:pt x="443" y="222"/>
                </a:cubicBezTo>
                <a:cubicBezTo>
                  <a:pt x="443" y="45"/>
                  <a:pt x="407" y="0"/>
                  <a:pt x="222" y="0"/>
                </a:cubicBezTo>
              </a:path>
            </a:pathLst>
          </a:custGeom>
          <a:solidFill>
            <a:schemeClr val="accent2"/>
          </a:solidFill>
          <a:ln>
            <a:noFill/>
          </a:ln>
          <a:effectLst/>
        </p:spPr>
        <p:txBody>
          <a:bodyPr wrap="none" anchor="ctr"/>
          <a:lstStyle/>
          <a:p>
            <a:endParaRPr lang="en-US" dirty="0">
              <a:latin typeface="Calibri Light" panose="020F0302020204030204"/>
            </a:endParaRPr>
          </a:p>
        </p:txBody>
      </p:sp>
      <p:sp>
        <p:nvSpPr>
          <p:cNvPr id="14" name="Freeform 38"/>
          <p:cNvSpPr>
            <a:spLocks noChangeArrowheads="1"/>
          </p:cNvSpPr>
          <p:nvPr userDrawn="1"/>
        </p:nvSpPr>
        <p:spPr bwMode="auto">
          <a:xfrm>
            <a:off x="21957416" y="13038867"/>
            <a:ext cx="125063" cy="216775"/>
          </a:xfrm>
          <a:custGeom>
            <a:avLst/>
            <a:gdLst>
              <a:gd name="T0" fmla="*/ 124 w 133"/>
              <a:gd name="T1" fmla="*/ 204 h 231"/>
              <a:gd name="T2" fmla="*/ 124 w 133"/>
              <a:gd name="T3" fmla="*/ 204 h 231"/>
              <a:gd name="T4" fmla="*/ 124 w 133"/>
              <a:gd name="T5" fmla="*/ 230 h 231"/>
              <a:gd name="T6" fmla="*/ 97 w 133"/>
              <a:gd name="T7" fmla="*/ 230 h 231"/>
              <a:gd name="T8" fmla="*/ 0 w 133"/>
              <a:gd name="T9" fmla="*/ 133 h 231"/>
              <a:gd name="T10" fmla="*/ 0 w 133"/>
              <a:gd name="T11" fmla="*/ 107 h 231"/>
              <a:gd name="T12" fmla="*/ 97 w 133"/>
              <a:gd name="T13" fmla="*/ 9 h 231"/>
              <a:gd name="T14" fmla="*/ 124 w 133"/>
              <a:gd name="T15" fmla="*/ 9 h 231"/>
              <a:gd name="T16" fmla="*/ 124 w 133"/>
              <a:gd name="T17" fmla="*/ 35 h 231"/>
              <a:gd name="T18" fmla="*/ 44 w 133"/>
              <a:gd name="T19" fmla="*/ 115 h 231"/>
              <a:gd name="T20" fmla="*/ 124 w 133"/>
              <a:gd name="T21" fmla="*/ 204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3" h="231">
                <a:moveTo>
                  <a:pt x="124" y="204"/>
                </a:moveTo>
                <a:lnTo>
                  <a:pt x="124" y="204"/>
                </a:lnTo>
                <a:cubicBezTo>
                  <a:pt x="132" y="213"/>
                  <a:pt x="132" y="221"/>
                  <a:pt x="124" y="230"/>
                </a:cubicBezTo>
                <a:cubicBezTo>
                  <a:pt x="115" y="230"/>
                  <a:pt x="106" y="230"/>
                  <a:pt x="97" y="230"/>
                </a:cubicBezTo>
                <a:cubicBezTo>
                  <a:pt x="0" y="133"/>
                  <a:pt x="0" y="133"/>
                  <a:pt x="0" y="133"/>
                </a:cubicBezTo>
                <a:cubicBezTo>
                  <a:pt x="0" y="124"/>
                  <a:pt x="0" y="115"/>
                  <a:pt x="0" y="107"/>
                </a:cubicBezTo>
                <a:cubicBezTo>
                  <a:pt x="97" y="9"/>
                  <a:pt x="97" y="9"/>
                  <a:pt x="97" y="9"/>
                </a:cubicBezTo>
                <a:cubicBezTo>
                  <a:pt x="106" y="0"/>
                  <a:pt x="115" y="0"/>
                  <a:pt x="124" y="9"/>
                </a:cubicBezTo>
                <a:cubicBezTo>
                  <a:pt x="132" y="17"/>
                  <a:pt x="132" y="26"/>
                  <a:pt x="124" y="35"/>
                </a:cubicBezTo>
                <a:cubicBezTo>
                  <a:pt x="44" y="115"/>
                  <a:pt x="44" y="115"/>
                  <a:pt x="44" y="115"/>
                </a:cubicBezTo>
                <a:lnTo>
                  <a:pt x="124" y="204"/>
                </a:lnTo>
              </a:path>
            </a:pathLst>
          </a:custGeom>
          <a:solidFill>
            <a:schemeClr val="bg1"/>
          </a:solidFill>
          <a:ln>
            <a:noFill/>
          </a:ln>
          <a:effectLst/>
        </p:spPr>
        <p:txBody>
          <a:bodyPr wrap="none" anchor="ctr"/>
          <a:lstStyle/>
          <a:p>
            <a:endParaRPr lang="en-US" dirty="0">
              <a:latin typeface="Calibri Light" panose="020F0302020204030204"/>
            </a:endParaRPr>
          </a:p>
        </p:txBody>
      </p:sp>
      <p:sp>
        <p:nvSpPr>
          <p:cNvPr id="15" name="Freeform 30"/>
          <p:cNvSpPr>
            <a:spLocks noChangeArrowheads="1"/>
          </p:cNvSpPr>
          <p:nvPr userDrawn="1"/>
        </p:nvSpPr>
        <p:spPr bwMode="auto">
          <a:xfrm>
            <a:off x="22272519" y="12962229"/>
            <a:ext cx="350410" cy="357351"/>
          </a:xfrm>
          <a:custGeom>
            <a:avLst/>
            <a:gdLst>
              <a:gd name="T0" fmla="*/ 222 w 444"/>
              <a:gd name="T1" fmla="*/ 0 h 454"/>
              <a:gd name="T2" fmla="*/ 222 w 444"/>
              <a:gd name="T3" fmla="*/ 0 h 454"/>
              <a:gd name="T4" fmla="*/ 0 w 444"/>
              <a:gd name="T5" fmla="*/ 222 h 454"/>
              <a:gd name="T6" fmla="*/ 222 w 444"/>
              <a:gd name="T7" fmla="*/ 453 h 454"/>
              <a:gd name="T8" fmla="*/ 443 w 444"/>
              <a:gd name="T9" fmla="*/ 222 h 454"/>
              <a:gd name="T10" fmla="*/ 222 w 444"/>
              <a:gd name="T11" fmla="*/ 0 h 454"/>
            </a:gdLst>
            <a:ahLst/>
            <a:cxnLst>
              <a:cxn ang="0">
                <a:pos x="T0" y="T1"/>
              </a:cxn>
              <a:cxn ang="0">
                <a:pos x="T2" y="T3"/>
              </a:cxn>
              <a:cxn ang="0">
                <a:pos x="T4" y="T5"/>
              </a:cxn>
              <a:cxn ang="0">
                <a:pos x="T6" y="T7"/>
              </a:cxn>
              <a:cxn ang="0">
                <a:pos x="T8" y="T9"/>
              </a:cxn>
              <a:cxn ang="0">
                <a:pos x="T10" y="T11"/>
              </a:cxn>
            </a:cxnLst>
            <a:rect l="0" t="0" r="r" b="b"/>
            <a:pathLst>
              <a:path w="444" h="454">
                <a:moveTo>
                  <a:pt x="222" y="0"/>
                </a:moveTo>
                <a:lnTo>
                  <a:pt x="222" y="0"/>
                </a:lnTo>
                <a:cubicBezTo>
                  <a:pt x="35" y="0"/>
                  <a:pt x="0" y="45"/>
                  <a:pt x="0" y="222"/>
                </a:cubicBezTo>
                <a:cubicBezTo>
                  <a:pt x="0" y="408"/>
                  <a:pt x="35" y="453"/>
                  <a:pt x="222" y="453"/>
                </a:cubicBezTo>
                <a:cubicBezTo>
                  <a:pt x="407" y="453"/>
                  <a:pt x="443" y="408"/>
                  <a:pt x="443" y="222"/>
                </a:cubicBezTo>
                <a:cubicBezTo>
                  <a:pt x="443" y="45"/>
                  <a:pt x="407" y="0"/>
                  <a:pt x="222" y="0"/>
                </a:cubicBezTo>
              </a:path>
            </a:pathLst>
          </a:custGeom>
          <a:solidFill>
            <a:schemeClr val="accent2"/>
          </a:solidFill>
          <a:ln>
            <a:noFill/>
          </a:ln>
          <a:effectLst/>
        </p:spPr>
        <p:txBody>
          <a:bodyPr wrap="none" anchor="ctr"/>
          <a:lstStyle/>
          <a:p>
            <a:endParaRPr lang="en-US" dirty="0">
              <a:latin typeface="Calibri Light" panose="020F0302020204030204"/>
            </a:endParaRPr>
          </a:p>
        </p:txBody>
      </p:sp>
      <p:sp>
        <p:nvSpPr>
          <p:cNvPr id="16" name="Freeform 38"/>
          <p:cNvSpPr>
            <a:spLocks noChangeArrowheads="1"/>
          </p:cNvSpPr>
          <p:nvPr userDrawn="1"/>
        </p:nvSpPr>
        <p:spPr bwMode="auto">
          <a:xfrm flipH="1">
            <a:off x="22365174" y="13038429"/>
            <a:ext cx="124405" cy="216775"/>
          </a:xfrm>
          <a:custGeom>
            <a:avLst/>
            <a:gdLst>
              <a:gd name="T0" fmla="*/ 124 w 133"/>
              <a:gd name="T1" fmla="*/ 204 h 231"/>
              <a:gd name="T2" fmla="*/ 124 w 133"/>
              <a:gd name="T3" fmla="*/ 204 h 231"/>
              <a:gd name="T4" fmla="*/ 124 w 133"/>
              <a:gd name="T5" fmla="*/ 230 h 231"/>
              <a:gd name="T6" fmla="*/ 97 w 133"/>
              <a:gd name="T7" fmla="*/ 230 h 231"/>
              <a:gd name="T8" fmla="*/ 0 w 133"/>
              <a:gd name="T9" fmla="*/ 133 h 231"/>
              <a:gd name="T10" fmla="*/ 0 w 133"/>
              <a:gd name="T11" fmla="*/ 107 h 231"/>
              <a:gd name="T12" fmla="*/ 97 w 133"/>
              <a:gd name="T13" fmla="*/ 9 h 231"/>
              <a:gd name="T14" fmla="*/ 124 w 133"/>
              <a:gd name="T15" fmla="*/ 9 h 231"/>
              <a:gd name="T16" fmla="*/ 124 w 133"/>
              <a:gd name="T17" fmla="*/ 35 h 231"/>
              <a:gd name="T18" fmla="*/ 44 w 133"/>
              <a:gd name="T19" fmla="*/ 115 h 231"/>
              <a:gd name="T20" fmla="*/ 124 w 133"/>
              <a:gd name="T21" fmla="*/ 204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3" h="231">
                <a:moveTo>
                  <a:pt x="124" y="204"/>
                </a:moveTo>
                <a:lnTo>
                  <a:pt x="124" y="204"/>
                </a:lnTo>
                <a:cubicBezTo>
                  <a:pt x="132" y="213"/>
                  <a:pt x="132" y="221"/>
                  <a:pt x="124" y="230"/>
                </a:cubicBezTo>
                <a:cubicBezTo>
                  <a:pt x="115" y="230"/>
                  <a:pt x="106" y="230"/>
                  <a:pt x="97" y="230"/>
                </a:cubicBezTo>
                <a:cubicBezTo>
                  <a:pt x="0" y="133"/>
                  <a:pt x="0" y="133"/>
                  <a:pt x="0" y="133"/>
                </a:cubicBezTo>
                <a:cubicBezTo>
                  <a:pt x="0" y="124"/>
                  <a:pt x="0" y="115"/>
                  <a:pt x="0" y="107"/>
                </a:cubicBezTo>
                <a:cubicBezTo>
                  <a:pt x="97" y="9"/>
                  <a:pt x="97" y="9"/>
                  <a:pt x="97" y="9"/>
                </a:cubicBezTo>
                <a:cubicBezTo>
                  <a:pt x="106" y="0"/>
                  <a:pt x="115" y="0"/>
                  <a:pt x="124" y="9"/>
                </a:cubicBezTo>
                <a:cubicBezTo>
                  <a:pt x="132" y="17"/>
                  <a:pt x="132" y="26"/>
                  <a:pt x="124" y="35"/>
                </a:cubicBezTo>
                <a:cubicBezTo>
                  <a:pt x="44" y="115"/>
                  <a:pt x="44" y="115"/>
                  <a:pt x="44" y="115"/>
                </a:cubicBezTo>
                <a:lnTo>
                  <a:pt x="124" y="204"/>
                </a:lnTo>
              </a:path>
            </a:pathLst>
          </a:custGeom>
          <a:solidFill>
            <a:schemeClr val="bg1"/>
          </a:solidFill>
          <a:ln>
            <a:noFill/>
          </a:ln>
          <a:effectLst/>
        </p:spPr>
        <p:txBody>
          <a:bodyPr wrap="none" anchor="ctr"/>
          <a:lstStyle/>
          <a:p>
            <a:endParaRPr lang="en-US" dirty="0">
              <a:latin typeface="Calibri Light" panose="020F0302020204030204"/>
            </a:endParaRPr>
          </a:p>
        </p:txBody>
      </p:sp>
      <p:sp>
        <p:nvSpPr>
          <p:cNvPr id="20" name="Teardrop 19"/>
          <p:cNvSpPr/>
          <p:nvPr userDrawn="1"/>
        </p:nvSpPr>
        <p:spPr>
          <a:xfrm>
            <a:off x="23076810" y="811398"/>
            <a:ext cx="712976" cy="712954"/>
          </a:xfrm>
          <a:prstGeom prst="teardrop">
            <a:avLst/>
          </a:prstGeom>
          <a:solidFill>
            <a:schemeClr val="accent2"/>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latin typeface="Calibri Light" panose="020F0302020204030204"/>
            </a:endParaRPr>
          </a:p>
        </p:txBody>
      </p:sp>
      <p:sp>
        <p:nvSpPr>
          <p:cNvPr id="21" name="TextBox 20"/>
          <p:cNvSpPr txBox="1"/>
          <p:nvPr userDrawn="1"/>
        </p:nvSpPr>
        <p:spPr>
          <a:xfrm>
            <a:off x="23056468" y="819678"/>
            <a:ext cx="792450" cy="615517"/>
          </a:xfrm>
          <a:prstGeom prst="rect">
            <a:avLst/>
          </a:prstGeom>
          <a:noFill/>
        </p:spPr>
        <p:txBody>
          <a:bodyPr wrap="none" lIns="182843" tIns="91422" rIns="182843" bIns="91422" rtlCol="0">
            <a:spAutoFit/>
          </a:bodyPr>
          <a:lstStyle/>
          <a:p>
            <a:pPr algn="ctr"/>
            <a:fld id="{260E2A6B-A809-4840-BF14-8648BC0BDF87}" type="slidenum">
              <a:rPr lang="id-ID" sz="2800" b="1" smtClean="0">
                <a:solidFill>
                  <a:schemeClr val="bg1"/>
                </a:solidFill>
                <a:latin typeface="Calibri Light" panose="020F0302020204030204"/>
                <a:cs typeface="Calibri Light" panose="020F0302020204030204"/>
              </a:rPr>
            </a:fld>
            <a:endParaRPr lang="id-ID" sz="2800" dirty="0">
              <a:solidFill>
                <a:schemeClr val="bg1"/>
              </a:solidFill>
              <a:latin typeface="Calibri Light" panose="020F0302020204030204"/>
              <a:cs typeface="Calibri Light" panose="020F0302020204030204"/>
            </a:endParaRPr>
          </a:p>
        </p:txBody>
      </p:sp>
      <p:sp>
        <p:nvSpPr>
          <p:cNvPr id="10" name="TextBox 9"/>
          <p:cNvSpPr txBox="1"/>
          <p:nvPr userDrawn="1"/>
        </p:nvSpPr>
        <p:spPr>
          <a:xfrm>
            <a:off x="1625380" y="12834421"/>
            <a:ext cx="3655098" cy="461665"/>
          </a:xfrm>
          <a:prstGeom prst="rect">
            <a:avLst/>
          </a:prstGeom>
          <a:noFill/>
        </p:spPr>
        <p:txBody>
          <a:bodyPr wrap="square" rtlCol="0">
            <a:spAutoFit/>
          </a:bodyPr>
          <a:lstStyle/>
          <a:p>
            <a:r>
              <a:rPr lang="id-ID" sz="2400" b="1" dirty="0" smtClean="0">
                <a:solidFill>
                  <a:schemeClr val="tx1"/>
                </a:solidFill>
                <a:latin typeface="Lato Regular"/>
                <a:cs typeface="Lato Regular"/>
              </a:rPr>
              <a:t>Commerce</a:t>
            </a:r>
            <a:r>
              <a:rPr lang="id-ID" sz="2400" b="1" dirty="0" smtClean="0">
                <a:solidFill>
                  <a:schemeClr val="tx1"/>
                </a:solidFill>
                <a:latin typeface="+mj-lt"/>
              </a:rPr>
              <a:t> </a:t>
            </a:r>
            <a:r>
              <a:rPr lang="id-ID" sz="2400" b="0" dirty="0" smtClean="0">
                <a:solidFill>
                  <a:schemeClr val="tx1"/>
                </a:solidFill>
                <a:latin typeface="Calibri Light" panose="020F0302020204030204"/>
                <a:cs typeface="Calibri Light" panose="020F0302020204030204"/>
              </a:rPr>
              <a:t>Slides</a:t>
            </a:r>
            <a:endParaRPr lang="id-ID" sz="2400" b="0" dirty="0">
              <a:solidFill>
                <a:schemeClr val="tx1"/>
              </a:solidFill>
              <a:latin typeface="Calibri Light" panose="020F0302020204030204"/>
              <a:cs typeface="Calibri Light" panose="020F0302020204030204"/>
            </a:endParaRPr>
          </a:p>
        </p:txBody>
      </p:sp>
    </p:spTree>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32.xml><?xml version="1.0" encoding="utf-8"?>
<p:sldLayout xmlns:a="http://schemas.openxmlformats.org/drawingml/2006/main" xmlns:r="http://schemas.openxmlformats.org/officeDocument/2006/relationships" xmlns:p="http://schemas.openxmlformats.org/presentationml/2006/main" userDrawn="1">
  <p:cSld name="Brake">
    <p:spTree>
      <p:nvGrpSpPr>
        <p:cNvPr id="1" name=""/>
        <p:cNvGrpSpPr/>
        <p:nvPr/>
      </p:nvGrpSpPr>
      <p:grpSpPr>
        <a:xfrm>
          <a:off x="0" y="0"/>
          <a:ext cx="0" cy="0"/>
          <a:chOff x="0" y="0"/>
          <a:chExt cx="0" cy="0"/>
        </a:xfrm>
      </p:grpSpPr>
      <p:sp>
        <p:nvSpPr>
          <p:cNvPr id="23" name="Picture Placeholder 21"/>
          <p:cNvSpPr>
            <a:spLocks noGrp="1"/>
          </p:cNvSpPr>
          <p:nvPr>
            <p:ph type="pic" sz="quarter" idx="10"/>
          </p:nvPr>
        </p:nvSpPr>
        <p:spPr>
          <a:xfrm>
            <a:off x="0" y="0"/>
            <a:ext cx="24377650" cy="13970000"/>
          </a:xfrm>
        </p:spPr>
        <p:txBody>
          <a:bodyPr>
            <a:normAutofit/>
          </a:bodyPr>
          <a:lstStyle>
            <a:lvl1pPr marL="0" indent="0">
              <a:buNone/>
              <a:defRPr sz="4000"/>
            </a:lvl1pPr>
          </a:lstStyle>
          <a:p>
            <a:endParaRPr lang="en-US"/>
          </a:p>
        </p:txBody>
      </p:sp>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par>
    </p:tnLst>
  </p:timing>
</p:sldLayout>
</file>

<file path=ppt/slideLayouts/slideLayout33.xml><?xml version="1.0" encoding="utf-8"?>
<p:sldLayout xmlns:a="http://schemas.openxmlformats.org/drawingml/2006/main" xmlns:r="http://schemas.openxmlformats.org/officeDocument/2006/relationships" xmlns:p="http://schemas.openxmlformats.org/presentationml/2006/main" userDrawn="1">
  <p:cSld name="Contact-Us">
    <p:spTree>
      <p:nvGrpSpPr>
        <p:cNvPr id="1" name=""/>
        <p:cNvGrpSpPr/>
        <p:nvPr/>
      </p:nvGrpSpPr>
      <p:grpSpPr>
        <a:xfrm>
          <a:off x="0" y="0"/>
          <a:ext cx="0" cy="0"/>
          <a:chOff x="0" y="0"/>
          <a:chExt cx="0" cy="0"/>
        </a:xfrm>
      </p:grpSpPr>
      <p:sp>
        <p:nvSpPr>
          <p:cNvPr id="15" name="Picture Placeholder 13"/>
          <p:cNvSpPr>
            <a:spLocks noGrp="1" noChangeAspect="1"/>
          </p:cNvSpPr>
          <p:nvPr>
            <p:ph type="pic" sz="quarter" idx="13"/>
          </p:nvPr>
        </p:nvSpPr>
        <p:spPr>
          <a:xfrm>
            <a:off x="-1" y="0"/>
            <a:ext cx="24377651" cy="7820025"/>
          </a:xfrm>
          <a:effectLst/>
        </p:spPr>
        <p:txBody>
          <a:bodyPr>
            <a:normAutofit/>
          </a:bodyPr>
          <a:lstStyle>
            <a:lvl1pPr marL="0" indent="0">
              <a:buNone/>
              <a:defRPr sz="4200">
                <a:ln>
                  <a:noFill/>
                </a:ln>
                <a:solidFill>
                  <a:schemeClr val="bg1">
                    <a:lumMod val="85000"/>
                  </a:schemeClr>
                </a:solidFill>
              </a:defRPr>
            </a:lvl1pPr>
          </a:lstStyle>
          <a:p>
            <a:endParaRPr lang="en-US" dirty="0"/>
          </a:p>
        </p:txBody>
      </p:sp>
    </p:spTree>
  </p:cSld>
  <p:clrMapOvr>
    <a:masterClrMapping/>
  </p:clrMapOvr>
  <mc:AlternateContent xmlns:mc="http://schemas.openxmlformats.org/markup-compatibility/2006">
    <mc:Choice xmlns:p14="http://schemas.microsoft.com/office/powerpoint/2010/main" Requires="p14">
      <p:transition spd="slow" p14:dur="2000" advClick="0" advTm="3000"/>
    </mc:Choice>
    <mc:Fallback>
      <p:transition spd="slow" advClick="0" advTm="3000"/>
    </mc:Fallback>
  </mc:AlternateContent>
  <p:timing>
    <p:tnLst>
      <p:par>
        <p:cTn id="1" dur="indefinite" restart="never" nodeType="tmRoot"/>
      </p:par>
    </p:tnLst>
  </p:timing>
</p:sldLayout>
</file>

<file path=ppt/slideLayouts/slideLayout34.xml><?xml version="1.0" encoding="utf-8"?>
<p:sldLayout xmlns:a="http://schemas.openxmlformats.org/drawingml/2006/main" xmlns:r="http://schemas.openxmlformats.org/officeDocument/2006/relationships" xmlns:p="http://schemas.openxmlformats.org/presentationml/2006/main" userDrawn="1">
  <p:cSld name="1_app_features">
    <p:spTree>
      <p:nvGrpSpPr>
        <p:cNvPr id="1" name=""/>
        <p:cNvGrpSpPr/>
        <p:nvPr/>
      </p:nvGrpSpPr>
      <p:grpSpPr>
        <a:xfrm>
          <a:off x="0" y="0"/>
          <a:ext cx="0" cy="0"/>
          <a:chOff x="0" y="0"/>
          <a:chExt cx="0" cy="0"/>
        </a:xfrm>
      </p:grpSpPr>
      <p:sp>
        <p:nvSpPr>
          <p:cNvPr id="27" name="Picture Placeholder 2"/>
          <p:cNvSpPr>
            <a:spLocks noGrp="1"/>
          </p:cNvSpPr>
          <p:nvPr>
            <p:ph type="pic" sz="quarter" idx="13"/>
          </p:nvPr>
        </p:nvSpPr>
        <p:spPr>
          <a:xfrm>
            <a:off x="-5" y="-1"/>
            <a:ext cx="24377655" cy="6460437"/>
          </a:xfrm>
        </p:spPr>
        <p:txBody>
          <a:bodyPr rtlCol="0">
            <a:normAutofit/>
          </a:bodyPr>
          <a:lstStyle>
            <a:lvl1pPr marL="0" indent="0">
              <a:buNone/>
              <a:defRPr sz="2000">
                <a:latin typeface="Calibri Light" panose="020F0302020204030204"/>
                <a:cs typeface="Calibri Light" panose="020F0302020204030204"/>
              </a:defRPr>
            </a:lvl1pPr>
          </a:lstStyle>
          <a:p>
            <a:pPr lvl="0"/>
            <a:endParaRPr lang="en-US" noProof="0" dirty="0"/>
          </a:p>
        </p:txBody>
      </p:sp>
      <p:sp>
        <p:nvSpPr>
          <p:cNvPr id="4" name="Freeform 30"/>
          <p:cNvSpPr>
            <a:spLocks noChangeArrowheads="1"/>
          </p:cNvSpPr>
          <p:nvPr userDrawn="1"/>
        </p:nvSpPr>
        <p:spPr bwMode="auto">
          <a:xfrm>
            <a:off x="21856474" y="12962667"/>
            <a:ext cx="350410" cy="357351"/>
          </a:xfrm>
          <a:custGeom>
            <a:avLst/>
            <a:gdLst>
              <a:gd name="T0" fmla="*/ 222 w 444"/>
              <a:gd name="T1" fmla="*/ 0 h 454"/>
              <a:gd name="T2" fmla="*/ 222 w 444"/>
              <a:gd name="T3" fmla="*/ 0 h 454"/>
              <a:gd name="T4" fmla="*/ 0 w 444"/>
              <a:gd name="T5" fmla="*/ 222 h 454"/>
              <a:gd name="T6" fmla="*/ 222 w 444"/>
              <a:gd name="T7" fmla="*/ 453 h 454"/>
              <a:gd name="T8" fmla="*/ 443 w 444"/>
              <a:gd name="T9" fmla="*/ 222 h 454"/>
              <a:gd name="T10" fmla="*/ 222 w 444"/>
              <a:gd name="T11" fmla="*/ 0 h 454"/>
            </a:gdLst>
            <a:ahLst/>
            <a:cxnLst>
              <a:cxn ang="0">
                <a:pos x="T0" y="T1"/>
              </a:cxn>
              <a:cxn ang="0">
                <a:pos x="T2" y="T3"/>
              </a:cxn>
              <a:cxn ang="0">
                <a:pos x="T4" y="T5"/>
              </a:cxn>
              <a:cxn ang="0">
                <a:pos x="T6" y="T7"/>
              </a:cxn>
              <a:cxn ang="0">
                <a:pos x="T8" y="T9"/>
              </a:cxn>
              <a:cxn ang="0">
                <a:pos x="T10" y="T11"/>
              </a:cxn>
            </a:cxnLst>
            <a:rect l="0" t="0" r="r" b="b"/>
            <a:pathLst>
              <a:path w="444" h="454">
                <a:moveTo>
                  <a:pt x="222" y="0"/>
                </a:moveTo>
                <a:lnTo>
                  <a:pt x="222" y="0"/>
                </a:lnTo>
                <a:cubicBezTo>
                  <a:pt x="35" y="0"/>
                  <a:pt x="0" y="45"/>
                  <a:pt x="0" y="222"/>
                </a:cubicBezTo>
                <a:cubicBezTo>
                  <a:pt x="0" y="408"/>
                  <a:pt x="35" y="453"/>
                  <a:pt x="222" y="453"/>
                </a:cubicBezTo>
                <a:cubicBezTo>
                  <a:pt x="407" y="453"/>
                  <a:pt x="443" y="408"/>
                  <a:pt x="443" y="222"/>
                </a:cubicBezTo>
                <a:cubicBezTo>
                  <a:pt x="443" y="45"/>
                  <a:pt x="407" y="0"/>
                  <a:pt x="222" y="0"/>
                </a:cubicBezTo>
              </a:path>
            </a:pathLst>
          </a:custGeom>
          <a:solidFill>
            <a:schemeClr val="accent2"/>
          </a:solidFill>
          <a:ln>
            <a:noFill/>
          </a:ln>
          <a:effectLst/>
        </p:spPr>
        <p:txBody>
          <a:bodyPr wrap="none" anchor="ctr"/>
          <a:lstStyle/>
          <a:p>
            <a:endParaRPr lang="en-US" dirty="0">
              <a:latin typeface="Calibri Light" panose="020F0302020204030204"/>
            </a:endParaRPr>
          </a:p>
        </p:txBody>
      </p:sp>
      <p:sp>
        <p:nvSpPr>
          <p:cNvPr id="5" name="Freeform 38"/>
          <p:cNvSpPr>
            <a:spLocks noChangeArrowheads="1"/>
          </p:cNvSpPr>
          <p:nvPr userDrawn="1"/>
        </p:nvSpPr>
        <p:spPr bwMode="auto">
          <a:xfrm>
            <a:off x="21957416" y="13038867"/>
            <a:ext cx="125063" cy="216775"/>
          </a:xfrm>
          <a:custGeom>
            <a:avLst/>
            <a:gdLst>
              <a:gd name="T0" fmla="*/ 124 w 133"/>
              <a:gd name="T1" fmla="*/ 204 h 231"/>
              <a:gd name="T2" fmla="*/ 124 w 133"/>
              <a:gd name="T3" fmla="*/ 204 h 231"/>
              <a:gd name="T4" fmla="*/ 124 w 133"/>
              <a:gd name="T5" fmla="*/ 230 h 231"/>
              <a:gd name="T6" fmla="*/ 97 w 133"/>
              <a:gd name="T7" fmla="*/ 230 h 231"/>
              <a:gd name="T8" fmla="*/ 0 w 133"/>
              <a:gd name="T9" fmla="*/ 133 h 231"/>
              <a:gd name="T10" fmla="*/ 0 w 133"/>
              <a:gd name="T11" fmla="*/ 107 h 231"/>
              <a:gd name="T12" fmla="*/ 97 w 133"/>
              <a:gd name="T13" fmla="*/ 9 h 231"/>
              <a:gd name="T14" fmla="*/ 124 w 133"/>
              <a:gd name="T15" fmla="*/ 9 h 231"/>
              <a:gd name="T16" fmla="*/ 124 w 133"/>
              <a:gd name="T17" fmla="*/ 35 h 231"/>
              <a:gd name="T18" fmla="*/ 44 w 133"/>
              <a:gd name="T19" fmla="*/ 115 h 231"/>
              <a:gd name="T20" fmla="*/ 124 w 133"/>
              <a:gd name="T21" fmla="*/ 204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3" h="231">
                <a:moveTo>
                  <a:pt x="124" y="204"/>
                </a:moveTo>
                <a:lnTo>
                  <a:pt x="124" y="204"/>
                </a:lnTo>
                <a:cubicBezTo>
                  <a:pt x="132" y="213"/>
                  <a:pt x="132" y="221"/>
                  <a:pt x="124" y="230"/>
                </a:cubicBezTo>
                <a:cubicBezTo>
                  <a:pt x="115" y="230"/>
                  <a:pt x="106" y="230"/>
                  <a:pt x="97" y="230"/>
                </a:cubicBezTo>
                <a:cubicBezTo>
                  <a:pt x="0" y="133"/>
                  <a:pt x="0" y="133"/>
                  <a:pt x="0" y="133"/>
                </a:cubicBezTo>
                <a:cubicBezTo>
                  <a:pt x="0" y="124"/>
                  <a:pt x="0" y="115"/>
                  <a:pt x="0" y="107"/>
                </a:cubicBezTo>
                <a:cubicBezTo>
                  <a:pt x="97" y="9"/>
                  <a:pt x="97" y="9"/>
                  <a:pt x="97" y="9"/>
                </a:cubicBezTo>
                <a:cubicBezTo>
                  <a:pt x="106" y="0"/>
                  <a:pt x="115" y="0"/>
                  <a:pt x="124" y="9"/>
                </a:cubicBezTo>
                <a:cubicBezTo>
                  <a:pt x="132" y="17"/>
                  <a:pt x="132" y="26"/>
                  <a:pt x="124" y="35"/>
                </a:cubicBezTo>
                <a:cubicBezTo>
                  <a:pt x="44" y="115"/>
                  <a:pt x="44" y="115"/>
                  <a:pt x="44" y="115"/>
                </a:cubicBezTo>
                <a:lnTo>
                  <a:pt x="124" y="204"/>
                </a:lnTo>
              </a:path>
            </a:pathLst>
          </a:custGeom>
          <a:solidFill>
            <a:schemeClr val="bg1"/>
          </a:solidFill>
          <a:ln>
            <a:noFill/>
          </a:ln>
          <a:effectLst/>
        </p:spPr>
        <p:txBody>
          <a:bodyPr wrap="none" anchor="ctr"/>
          <a:lstStyle/>
          <a:p>
            <a:endParaRPr lang="en-US" dirty="0">
              <a:latin typeface="Calibri Light" panose="020F0302020204030204"/>
            </a:endParaRPr>
          </a:p>
        </p:txBody>
      </p:sp>
      <p:sp>
        <p:nvSpPr>
          <p:cNvPr id="6" name="Freeform 30"/>
          <p:cNvSpPr>
            <a:spLocks noChangeArrowheads="1"/>
          </p:cNvSpPr>
          <p:nvPr userDrawn="1"/>
        </p:nvSpPr>
        <p:spPr bwMode="auto">
          <a:xfrm>
            <a:off x="22272519" y="12962229"/>
            <a:ext cx="350410" cy="357351"/>
          </a:xfrm>
          <a:custGeom>
            <a:avLst/>
            <a:gdLst>
              <a:gd name="T0" fmla="*/ 222 w 444"/>
              <a:gd name="T1" fmla="*/ 0 h 454"/>
              <a:gd name="T2" fmla="*/ 222 w 444"/>
              <a:gd name="T3" fmla="*/ 0 h 454"/>
              <a:gd name="T4" fmla="*/ 0 w 444"/>
              <a:gd name="T5" fmla="*/ 222 h 454"/>
              <a:gd name="T6" fmla="*/ 222 w 444"/>
              <a:gd name="T7" fmla="*/ 453 h 454"/>
              <a:gd name="T8" fmla="*/ 443 w 444"/>
              <a:gd name="T9" fmla="*/ 222 h 454"/>
              <a:gd name="T10" fmla="*/ 222 w 444"/>
              <a:gd name="T11" fmla="*/ 0 h 454"/>
            </a:gdLst>
            <a:ahLst/>
            <a:cxnLst>
              <a:cxn ang="0">
                <a:pos x="T0" y="T1"/>
              </a:cxn>
              <a:cxn ang="0">
                <a:pos x="T2" y="T3"/>
              </a:cxn>
              <a:cxn ang="0">
                <a:pos x="T4" y="T5"/>
              </a:cxn>
              <a:cxn ang="0">
                <a:pos x="T6" y="T7"/>
              </a:cxn>
              <a:cxn ang="0">
                <a:pos x="T8" y="T9"/>
              </a:cxn>
              <a:cxn ang="0">
                <a:pos x="T10" y="T11"/>
              </a:cxn>
            </a:cxnLst>
            <a:rect l="0" t="0" r="r" b="b"/>
            <a:pathLst>
              <a:path w="444" h="454">
                <a:moveTo>
                  <a:pt x="222" y="0"/>
                </a:moveTo>
                <a:lnTo>
                  <a:pt x="222" y="0"/>
                </a:lnTo>
                <a:cubicBezTo>
                  <a:pt x="35" y="0"/>
                  <a:pt x="0" y="45"/>
                  <a:pt x="0" y="222"/>
                </a:cubicBezTo>
                <a:cubicBezTo>
                  <a:pt x="0" y="408"/>
                  <a:pt x="35" y="453"/>
                  <a:pt x="222" y="453"/>
                </a:cubicBezTo>
                <a:cubicBezTo>
                  <a:pt x="407" y="453"/>
                  <a:pt x="443" y="408"/>
                  <a:pt x="443" y="222"/>
                </a:cubicBezTo>
                <a:cubicBezTo>
                  <a:pt x="443" y="45"/>
                  <a:pt x="407" y="0"/>
                  <a:pt x="222" y="0"/>
                </a:cubicBezTo>
              </a:path>
            </a:pathLst>
          </a:custGeom>
          <a:solidFill>
            <a:schemeClr val="accent2"/>
          </a:solidFill>
          <a:ln>
            <a:noFill/>
          </a:ln>
          <a:effectLst/>
        </p:spPr>
        <p:txBody>
          <a:bodyPr wrap="none" anchor="ctr"/>
          <a:lstStyle/>
          <a:p>
            <a:endParaRPr lang="en-US" dirty="0">
              <a:latin typeface="Calibri Light" panose="020F0302020204030204"/>
            </a:endParaRPr>
          </a:p>
        </p:txBody>
      </p:sp>
      <p:sp>
        <p:nvSpPr>
          <p:cNvPr id="7" name="Freeform 38"/>
          <p:cNvSpPr>
            <a:spLocks noChangeArrowheads="1"/>
          </p:cNvSpPr>
          <p:nvPr userDrawn="1"/>
        </p:nvSpPr>
        <p:spPr bwMode="auto">
          <a:xfrm flipH="1">
            <a:off x="22365174" y="13038429"/>
            <a:ext cx="124405" cy="216775"/>
          </a:xfrm>
          <a:custGeom>
            <a:avLst/>
            <a:gdLst>
              <a:gd name="T0" fmla="*/ 124 w 133"/>
              <a:gd name="T1" fmla="*/ 204 h 231"/>
              <a:gd name="T2" fmla="*/ 124 w 133"/>
              <a:gd name="T3" fmla="*/ 204 h 231"/>
              <a:gd name="T4" fmla="*/ 124 w 133"/>
              <a:gd name="T5" fmla="*/ 230 h 231"/>
              <a:gd name="T6" fmla="*/ 97 w 133"/>
              <a:gd name="T7" fmla="*/ 230 h 231"/>
              <a:gd name="T8" fmla="*/ 0 w 133"/>
              <a:gd name="T9" fmla="*/ 133 h 231"/>
              <a:gd name="T10" fmla="*/ 0 w 133"/>
              <a:gd name="T11" fmla="*/ 107 h 231"/>
              <a:gd name="T12" fmla="*/ 97 w 133"/>
              <a:gd name="T13" fmla="*/ 9 h 231"/>
              <a:gd name="T14" fmla="*/ 124 w 133"/>
              <a:gd name="T15" fmla="*/ 9 h 231"/>
              <a:gd name="T16" fmla="*/ 124 w 133"/>
              <a:gd name="T17" fmla="*/ 35 h 231"/>
              <a:gd name="T18" fmla="*/ 44 w 133"/>
              <a:gd name="T19" fmla="*/ 115 h 231"/>
              <a:gd name="T20" fmla="*/ 124 w 133"/>
              <a:gd name="T21" fmla="*/ 204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3" h="231">
                <a:moveTo>
                  <a:pt x="124" y="204"/>
                </a:moveTo>
                <a:lnTo>
                  <a:pt x="124" y="204"/>
                </a:lnTo>
                <a:cubicBezTo>
                  <a:pt x="132" y="213"/>
                  <a:pt x="132" y="221"/>
                  <a:pt x="124" y="230"/>
                </a:cubicBezTo>
                <a:cubicBezTo>
                  <a:pt x="115" y="230"/>
                  <a:pt x="106" y="230"/>
                  <a:pt x="97" y="230"/>
                </a:cubicBezTo>
                <a:cubicBezTo>
                  <a:pt x="0" y="133"/>
                  <a:pt x="0" y="133"/>
                  <a:pt x="0" y="133"/>
                </a:cubicBezTo>
                <a:cubicBezTo>
                  <a:pt x="0" y="124"/>
                  <a:pt x="0" y="115"/>
                  <a:pt x="0" y="107"/>
                </a:cubicBezTo>
                <a:cubicBezTo>
                  <a:pt x="97" y="9"/>
                  <a:pt x="97" y="9"/>
                  <a:pt x="97" y="9"/>
                </a:cubicBezTo>
                <a:cubicBezTo>
                  <a:pt x="106" y="0"/>
                  <a:pt x="115" y="0"/>
                  <a:pt x="124" y="9"/>
                </a:cubicBezTo>
                <a:cubicBezTo>
                  <a:pt x="132" y="17"/>
                  <a:pt x="132" y="26"/>
                  <a:pt x="124" y="35"/>
                </a:cubicBezTo>
                <a:cubicBezTo>
                  <a:pt x="44" y="115"/>
                  <a:pt x="44" y="115"/>
                  <a:pt x="44" y="115"/>
                </a:cubicBezTo>
                <a:lnTo>
                  <a:pt x="124" y="204"/>
                </a:lnTo>
              </a:path>
            </a:pathLst>
          </a:custGeom>
          <a:solidFill>
            <a:schemeClr val="bg1"/>
          </a:solidFill>
          <a:ln>
            <a:noFill/>
          </a:ln>
          <a:effectLst/>
        </p:spPr>
        <p:txBody>
          <a:bodyPr wrap="none" anchor="ctr"/>
          <a:lstStyle/>
          <a:p>
            <a:endParaRPr lang="en-US" dirty="0">
              <a:latin typeface="Calibri Light" panose="020F0302020204030204"/>
            </a:endParaRPr>
          </a:p>
        </p:txBody>
      </p:sp>
      <p:sp>
        <p:nvSpPr>
          <p:cNvPr id="8" name="TextBox 7"/>
          <p:cNvSpPr txBox="1"/>
          <p:nvPr userDrawn="1"/>
        </p:nvSpPr>
        <p:spPr>
          <a:xfrm>
            <a:off x="1625380" y="12834421"/>
            <a:ext cx="3655098" cy="461665"/>
          </a:xfrm>
          <a:prstGeom prst="rect">
            <a:avLst/>
          </a:prstGeom>
          <a:noFill/>
        </p:spPr>
        <p:txBody>
          <a:bodyPr wrap="square" rtlCol="0">
            <a:spAutoFit/>
          </a:bodyPr>
          <a:lstStyle/>
          <a:p>
            <a:r>
              <a:rPr lang="id-ID" sz="2400" b="1" dirty="0" smtClean="0">
                <a:solidFill>
                  <a:schemeClr val="tx1"/>
                </a:solidFill>
                <a:latin typeface="Lato Regular"/>
                <a:cs typeface="Lato Regular"/>
              </a:rPr>
              <a:t>Commerce</a:t>
            </a:r>
            <a:r>
              <a:rPr lang="id-ID" sz="2400" b="1" dirty="0" smtClean="0">
                <a:solidFill>
                  <a:schemeClr val="tx1"/>
                </a:solidFill>
                <a:latin typeface="+mj-lt"/>
              </a:rPr>
              <a:t> </a:t>
            </a:r>
            <a:r>
              <a:rPr lang="id-ID" sz="2400" b="0" dirty="0" smtClean="0">
                <a:solidFill>
                  <a:schemeClr val="tx1"/>
                </a:solidFill>
                <a:latin typeface="Calibri Light" panose="020F0302020204030204"/>
                <a:cs typeface="Calibri Light" panose="020F0302020204030204"/>
              </a:rPr>
              <a:t>Slides</a:t>
            </a:r>
            <a:endParaRPr lang="id-ID" sz="2400" b="0" dirty="0">
              <a:solidFill>
                <a:schemeClr val="tx1"/>
              </a:solidFill>
              <a:latin typeface="Calibri Light" panose="020F0302020204030204"/>
              <a:cs typeface="Calibri Light" panose="020F0302020204030204"/>
            </a:endParaRPr>
          </a:p>
        </p:txBody>
      </p:sp>
    </p:spTree>
  </p:cSld>
  <p:clrMapOvr>
    <a:masterClrMapping/>
  </p:clrMapOvr>
  <p:transition advClick="0" advTm="3000"/>
  <p:timing>
    <p:tnLst>
      <p:par>
        <p:cTn id="1" dur="indefinite" restart="never" nodeType="tmRoot"/>
      </p:par>
    </p:tnLst>
  </p:timing>
</p:sldLayout>
</file>

<file path=ppt/slideLayouts/slideLayout35.xml><?xml version="1.0" encoding="utf-8"?>
<p:sldLayout xmlns:a="http://schemas.openxmlformats.org/drawingml/2006/main" xmlns:r="http://schemas.openxmlformats.org/officeDocument/2006/relationships" xmlns:p="http://schemas.openxmlformats.org/presentationml/2006/main" userDrawn="1">
  <p:cSld name="4_Meet_the_team1">
    <p:spTree>
      <p:nvGrpSpPr>
        <p:cNvPr id="1" name=""/>
        <p:cNvGrpSpPr/>
        <p:nvPr/>
      </p:nvGrpSpPr>
      <p:grpSpPr>
        <a:xfrm>
          <a:off x="0" y="0"/>
          <a:ext cx="0" cy="0"/>
          <a:chOff x="0" y="0"/>
          <a:chExt cx="0" cy="0"/>
        </a:xfrm>
      </p:grpSpPr>
      <p:sp>
        <p:nvSpPr>
          <p:cNvPr id="5" name="Picture Placeholder 22"/>
          <p:cNvSpPr>
            <a:spLocks noGrp="1"/>
          </p:cNvSpPr>
          <p:nvPr>
            <p:ph type="pic" sz="quarter" idx="14"/>
          </p:nvPr>
        </p:nvSpPr>
        <p:spPr>
          <a:xfrm>
            <a:off x="2579913" y="4265906"/>
            <a:ext cx="3643949" cy="3649132"/>
          </a:xfrm>
        </p:spPr>
        <p:txBody>
          <a:bodyPr>
            <a:normAutofit/>
          </a:bodyPr>
          <a:lstStyle>
            <a:lvl1pPr marL="0" indent="0">
              <a:buNone/>
              <a:defRPr sz="3200">
                <a:solidFill>
                  <a:schemeClr val="bg1"/>
                </a:solidFill>
                <a:latin typeface="Calibri Light" panose="020F0302020204030204"/>
                <a:cs typeface="Calibri Light" panose="020F0302020204030204"/>
              </a:defRPr>
            </a:lvl1pPr>
          </a:lstStyle>
          <a:p>
            <a:endParaRPr lang="id-ID" dirty="0"/>
          </a:p>
        </p:txBody>
      </p:sp>
      <p:sp>
        <p:nvSpPr>
          <p:cNvPr id="18" name="Picture Placeholder 22"/>
          <p:cNvSpPr>
            <a:spLocks noGrp="1"/>
          </p:cNvSpPr>
          <p:nvPr>
            <p:ph type="pic" sz="quarter" idx="15"/>
          </p:nvPr>
        </p:nvSpPr>
        <p:spPr>
          <a:xfrm>
            <a:off x="7791465" y="4265906"/>
            <a:ext cx="3643949" cy="3649132"/>
          </a:xfrm>
        </p:spPr>
        <p:txBody>
          <a:bodyPr>
            <a:normAutofit/>
          </a:bodyPr>
          <a:lstStyle>
            <a:lvl1pPr marL="0" indent="0">
              <a:buNone/>
              <a:defRPr sz="3200">
                <a:solidFill>
                  <a:schemeClr val="bg1"/>
                </a:solidFill>
                <a:latin typeface="Calibri Light" panose="020F0302020204030204"/>
                <a:cs typeface="Calibri Light" panose="020F0302020204030204"/>
              </a:defRPr>
            </a:lvl1pPr>
          </a:lstStyle>
          <a:p>
            <a:endParaRPr lang="id-ID" dirty="0"/>
          </a:p>
        </p:txBody>
      </p:sp>
      <p:sp>
        <p:nvSpPr>
          <p:cNvPr id="19" name="Picture Placeholder 22"/>
          <p:cNvSpPr>
            <a:spLocks noGrp="1"/>
          </p:cNvSpPr>
          <p:nvPr>
            <p:ph type="pic" sz="quarter" idx="16"/>
          </p:nvPr>
        </p:nvSpPr>
        <p:spPr>
          <a:xfrm>
            <a:off x="13096308" y="4265906"/>
            <a:ext cx="3643949" cy="3649132"/>
          </a:xfrm>
        </p:spPr>
        <p:txBody>
          <a:bodyPr>
            <a:normAutofit/>
          </a:bodyPr>
          <a:lstStyle>
            <a:lvl1pPr marL="0" indent="0">
              <a:buNone/>
              <a:defRPr sz="3200">
                <a:solidFill>
                  <a:schemeClr val="bg1"/>
                </a:solidFill>
                <a:latin typeface="Calibri Light" panose="020F0302020204030204"/>
                <a:cs typeface="Calibri Light" panose="020F0302020204030204"/>
              </a:defRPr>
            </a:lvl1pPr>
          </a:lstStyle>
          <a:p>
            <a:endParaRPr lang="id-ID" dirty="0"/>
          </a:p>
        </p:txBody>
      </p:sp>
      <p:sp>
        <p:nvSpPr>
          <p:cNvPr id="20" name="Picture Placeholder 22"/>
          <p:cNvSpPr>
            <a:spLocks noGrp="1"/>
          </p:cNvSpPr>
          <p:nvPr>
            <p:ph type="pic" sz="quarter" idx="17"/>
          </p:nvPr>
        </p:nvSpPr>
        <p:spPr>
          <a:xfrm>
            <a:off x="18265385" y="4265906"/>
            <a:ext cx="3643949" cy="3649132"/>
          </a:xfrm>
        </p:spPr>
        <p:txBody>
          <a:bodyPr>
            <a:normAutofit/>
          </a:bodyPr>
          <a:lstStyle>
            <a:lvl1pPr marL="0" indent="0">
              <a:buNone/>
              <a:defRPr sz="3200">
                <a:solidFill>
                  <a:schemeClr val="bg1"/>
                </a:solidFill>
                <a:latin typeface="Calibri Light" panose="020F0302020204030204"/>
                <a:cs typeface="Calibri Light" panose="020F0302020204030204"/>
              </a:defRPr>
            </a:lvl1pPr>
          </a:lstStyle>
          <a:p>
            <a:endParaRPr lang="id-ID" dirty="0"/>
          </a:p>
        </p:txBody>
      </p:sp>
      <p:sp>
        <p:nvSpPr>
          <p:cNvPr id="9" name="Freeform 30"/>
          <p:cNvSpPr>
            <a:spLocks noChangeArrowheads="1"/>
          </p:cNvSpPr>
          <p:nvPr userDrawn="1"/>
        </p:nvSpPr>
        <p:spPr bwMode="auto">
          <a:xfrm>
            <a:off x="21856474" y="12962667"/>
            <a:ext cx="350410" cy="357351"/>
          </a:xfrm>
          <a:custGeom>
            <a:avLst/>
            <a:gdLst>
              <a:gd name="T0" fmla="*/ 222 w 444"/>
              <a:gd name="T1" fmla="*/ 0 h 454"/>
              <a:gd name="T2" fmla="*/ 222 w 444"/>
              <a:gd name="T3" fmla="*/ 0 h 454"/>
              <a:gd name="T4" fmla="*/ 0 w 444"/>
              <a:gd name="T5" fmla="*/ 222 h 454"/>
              <a:gd name="T6" fmla="*/ 222 w 444"/>
              <a:gd name="T7" fmla="*/ 453 h 454"/>
              <a:gd name="T8" fmla="*/ 443 w 444"/>
              <a:gd name="T9" fmla="*/ 222 h 454"/>
              <a:gd name="T10" fmla="*/ 222 w 444"/>
              <a:gd name="T11" fmla="*/ 0 h 454"/>
            </a:gdLst>
            <a:ahLst/>
            <a:cxnLst>
              <a:cxn ang="0">
                <a:pos x="T0" y="T1"/>
              </a:cxn>
              <a:cxn ang="0">
                <a:pos x="T2" y="T3"/>
              </a:cxn>
              <a:cxn ang="0">
                <a:pos x="T4" y="T5"/>
              </a:cxn>
              <a:cxn ang="0">
                <a:pos x="T6" y="T7"/>
              </a:cxn>
              <a:cxn ang="0">
                <a:pos x="T8" y="T9"/>
              </a:cxn>
              <a:cxn ang="0">
                <a:pos x="T10" y="T11"/>
              </a:cxn>
            </a:cxnLst>
            <a:rect l="0" t="0" r="r" b="b"/>
            <a:pathLst>
              <a:path w="444" h="454">
                <a:moveTo>
                  <a:pt x="222" y="0"/>
                </a:moveTo>
                <a:lnTo>
                  <a:pt x="222" y="0"/>
                </a:lnTo>
                <a:cubicBezTo>
                  <a:pt x="35" y="0"/>
                  <a:pt x="0" y="45"/>
                  <a:pt x="0" y="222"/>
                </a:cubicBezTo>
                <a:cubicBezTo>
                  <a:pt x="0" y="408"/>
                  <a:pt x="35" y="453"/>
                  <a:pt x="222" y="453"/>
                </a:cubicBezTo>
                <a:cubicBezTo>
                  <a:pt x="407" y="453"/>
                  <a:pt x="443" y="408"/>
                  <a:pt x="443" y="222"/>
                </a:cubicBezTo>
                <a:cubicBezTo>
                  <a:pt x="443" y="45"/>
                  <a:pt x="407" y="0"/>
                  <a:pt x="222" y="0"/>
                </a:cubicBezTo>
              </a:path>
            </a:pathLst>
          </a:custGeom>
          <a:solidFill>
            <a:schemeClr val="accent2"/>
          </a:solidFill>
          <a:ln>
            <a:noFill/>
          </a:ln>
          <a:effectLst/>
        </p:spPr>
        <p:txBody>
          <a:bodyPr wrap="none" anchor="ctr"/>
          <a:lstStyle/>
          <a:p>
            <a:endParaRPr lang="en-US" dirty="0">
              <a:latin typeface="Calibri Light" panose="020F0302020204030204"/>
            </a:endParaRPr>
          </a:p>
        </p:txBody>
      </p:sp>
      <p:sp>
        <p:nvSpPr>
          <p:cNvPr id="10" name="Freeform 38"/>
          <p:cNvSpPr>
            <a:spLocks noChangeArrowheads="1"/>
          </p:cNvSpPr>
          <p:nvPr userDrawn="1"/>
        </p:nvSpPr>
        <p:spPr bwMode="auto">
          <a:xfrm>
            <a:off x="21957416" y="13038867"/>
            <a:ext cx="125063" cy="216775"/>
          </a:xfrm>
          <a:custGeom>
            <a:avLst/>
            <a:gdLst>
              <a:gd name="T0" fmla="*/ 124 w 133"/>
              <a:gd name="T1" fmla="*/ 204 h 231"/>
              <a:gd name="T2" fmla="*/ 124 w 133"/>
              <a:gd name="T3" fmla="*/ 204 h 231"/>
              <a:gd name="T4" fmla="*/ 124 w 133"/>
              <a:gd name="T5" fmla="*/ 230 h 231"/>
              <a:gd name="T6" fmla="*/ 97 w 133"/>
              <a:gd name="T7" fmla="*/ 230 h 231"/>
              <a:gd name="T8" fmla="*/ 0 w 133"/>
              <a:gd name="T9" fmla="*/ 133 h 231"/>
              <a:gd name="T10" fmla="*/ 0 w 133"/>
              <a:gd name="T11" fmla="*/ 107 h 231"/>
              <a:gd name="T12" fmla="*/ 97 w 133"/>
              <a:gd name="T13" fmla="*/ 9 h 231"/>
              <a:gd name="T14" fmla="*/ 124 w 133"/>
              <a:gd name="T15" fmla="*/ 9 h 231"/>
              <a:gd name="T16" fmla="*/ 124 w 133"/>
              <a:gd name="T17" fmla="*/ 35 h 231"/>
              <a:gd name="T18" fmla="*/ 44 w 133"/>
              <a:gd name="T19" fmla="*/ 115 h 231"/>
              <a:gd name="T20" fmla="*/ 124 w 133"/>
              <a:gd name="T21" fmla="*/ 204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3" h="231">
                <a:moveTo>
                  <a:pt x="124" y="204"/>
                </a:moveTo>
                <a:lnTo>
                  <a:pt x="124" y="204"/>
                </a:lnTo>
                <a:cubicBezTo>
                  <a:pt x="132" y="213"/>
                  <a:pt x="132" y="221"/>
                  <a:pt x="124" y="230"/>
                </a:cubicBezTo>
                <a:cubicBezTo>
                  <a:pt x="115" y="230"/>
                  <a:pt x="106" y="230"/>
                  <a:pt x="97" y="230"/>
                </a:cubicBezTo>
                <a:cubicBezTo>
                  <a:pt x="0" y="133"/>
                  <a:pt x="0" y="133"/>
                  <a:pt x="0" y="133"/>
                </a:cubicBezTo>
                <a:cubicBezTo>
                  <a:pt x="0" y="124"/>
                  <a:pt x="0" y="115"/>
                  <a:pt x="0" y="107"/>
                </a:cubicBezTo>
                <a:cubicBezTo>
                  <a:pt x="97" y="9"/>
                  <a:pt x="97" y="9"/>
                  <a:pt x="97" y="9"/>
                </a:cubicBezTo>
                <a:cubicBezTo>
                  <a:pt x="106" y="0"/>
                  <a:pt x="115" y="0"/>
                  <a:pt x="124" y="9"/>
                </a:cubicBezTo>
                <a:cubicBezTo>
                  <a:pt x="132" y="17"/>
                  <a:pt x="132" y="26"/>
                  <a:pt x="124" y="35"/>
                </a:cubicBezTo>
                <a:cubicBezTo>
                  <a:pt x="44" y="115"/>
                  <a:pt x="44" y="115"/>
                  <a:pt x="44" y="115"/>
                </a:cubicBezTo>
                <a:lnTo>
                  <a:pt x="124" y="204"/>
                </a:lnTo>
              </a:path>
            </a:pathLst>
          </a:custGeom>
          <a:solidFill>
            <a:schemeClr val="bg1"/>
          </a:solidFill>
          <a:ln>
            <a:noFill/>
          </a:ln>
          <a:effectLst/>
        </p:spPr>
        <p:txBody>
          <a:bodyPr wrap="none" anchor="ctr"/>
          <a:lstStyle/>
          <a:p>
            <a:endParaRPr lang="en-US" dirty="0">
              <a:latin typeface="Calibri Light" panose="020F0302020204030204"/>
            </a:endParaRPr>
          </a:p>
        </p:txBody>
      </p:sp>
      <p:sp>
        <p:nvSpPr>
          <p:cNvPr id="14" name="Freeform 30"/>
          <p:cNvSpPr>
            <a:spLocks noChangeArrowheads="1"/>
          </p:cNvSpPr>
          <p:nvPr userDrawn="1"/>
        </p:nvSpPr>
        <p:spPr bwMode="auto">
          <a:xfrm>
            <a:off x="22272519" y="12962229"/>
            <a:ext cx="350410" cy="357351"/>
          </a:xfrm>
          <a:custGeom>
            <a:avLst/>
            <a:gdLst>
              <a:gd name="T0" fmla="*/ 222 w 444"/>
              <a:gd name="T1" fmla="*/ 0 h 454"/>
              <a:gd name="T2" fmla="*/ 222 w 444"/>
              <a:gd name="T3" fmla="*/ 0 h 454"/>
              <a:gd name="T4" fmla="*/ 0 w 444"/>
              <a:gd name="T5" fmla="*/ 222 h 454"/>
              <a:gd name="T6" fmla="*/ 222 w 444"/>
              <a:gd name="T7" fmla="*/ 453 h 454"/>
              <a:gd name="T8" fmla="*/ 443 w 444"/>
              <a:gd name="T9" fmla="*/ 222 h 454"/>
              <a:gd name="T10" fmla="*/ 222 w 444"/>
              <a:gd name="T11" fmla="*/ 0 h 454"/>
            </a:gdLst>
            <a:ahLst/>
            <a:cxnLst>
              <a:cxn ang="0">
                <a:pos x="T0" y="T1"/>
              </a:cxn>
              <a:cxn ang="0">
                <a:pos x="T2" y="T3"/>
              </a:cxn>
              <a:cxn ang="0">
                <a:pos x="T4" y="T5"/>
              </a:cxn>
              <a:cxn ang="0">
                <a:pos x="T6" y="T7"/>
              </a:cxn>
              <a:cxn ang="0">
                <a:pos x="T8" y="T9"/>
              </a:cxn>
              <a:cxn ang="0">
                <a:pos x="T10" y="T11"/>
              </a:cxn>
            </a:cxnLst>
            <a:rect l="0" t="0" r="r" b="b"/>
            <a:pathLst>
              <a:path w="444" h="454">
                <a:moveTo>
                  <a:pt x="222" y="0"/>
                </a:moveTo>
                <a:lnTo>
                  <a:pt x="222" y="0"/>
                </a:lnTo>
                <a:cubicBezTo>
                  <a:pt x="35" y="0"/>
                  <a:pt x="0" y="45"/>
                  <a:pt x="0" y="222"/>
                </a:cubicBezTo>
                <a:cubicBezTo>
                  <a:pt x="0" y="408"/>
                  <a:pt x="35" y="453"/>
                  <a:pt x="222" y="453"/>
                </a:cubicBezTo>
                <a:cubicBezTo>
                  <a:pt x="407" y="453"/>
                  <a:pt x="443" y="408"/>
                  <a:pt x="443" y="222"/>
                </a:cubicBezTo>
                <a:cubicBezTo>
                  <a:pt x="443" y="45"/>
                  <a:pt x="407" y="0"/>
                  <a:pt x="222" y="0"/>
                </a:cubicBezTo>
              </a:path>
            </a:pathLst>
          </a:custGeom>
          <a:solidFill>
            <a:schemeClr val="accent2"/>
          </a:solidFill>
          <a:ln>
            <a:noFill/>
          </a:ln>
          <a:effectLst/>
        </p:spPr>
        <p:txBody>
          <a:bodyPr wrap="none" anchor="ctr"/>
          <a:lstStyle/>
          <a:p>
            <a:endParaRPr lang="en-US" dirty="0">
              <a:latin typeface="Calibri Light" panose="020F0302020204030204"/>
            </a:endParaRPr>
          </a:p>
        </p:txBody>
      </p:sp>
      <p:sp>
        <p:nvSpPr>
          <p:cNvPr id="15" name="Freeform 38"/>
          <p:cNvSpPr>
            <a:spLocks noChangeArrowheads="1"/>
          </p:cNvSpPr>
          <p:nvPr userDrawn="1"/>
        </p:nvSpPr>
        <p:spPr bwMode="auto">
          <a:xfrm flipH="1">
            <a:off x="22365174" y="13038429"/>
            <a:ext cx="124405" cy="216775"/>
          </a:xfrm>
          <a:custGeom>
            <a:avLst/>
            <a:gdLst>
              <a:gd name="T0" fmla="*/ 124 w 133"/>
              <a:gd name="T1" fmla="*/ 204 h 231"/>
              <a:gd name="T2" fmla="*/ 124 w 133"/>
              <a:gd name="T3" fmla="*/ 204 h 231"/>
              <a:gd name="T4" fmla="*/ 124 w 133"/>
              <a:gd name="T5" fmla="*/ 230 h 231"/>
              <a:gd name="T6" fmla="*/ 97 w 133"/>
              <a:gd name="T7" fmla="*/ 230 h 231"/>
              <a:gd name="T8" fmla="*/ 0 w 133"/>
              <a:gd name="T9" fmla="*/ 133 h 231"/>
              <a:gd name="T10" fmla="*/ 0 w 133"/>
              <a:gd name="T11" fmla="*/ 107 h 231"/>
              <a:gd name="T12" fmla="*/ 97 w 133"/>
              <a:gd name="T13" fmla="*/ 9 h 231"/>
              <a:gd name="T14" fmla="*/ 124 w 133"/>
              <a:gd name="T15" fmla="*/ 9 h 231"/>
              <a:gd name="T16" fmla="*/ 124 w 133"/>
              <a:gd name="T17" fmla="*/ 35 h 231"/>
              <a:gd name="T18" fmla="*/ 44 w 133"/>
              <a:gd name="T19" fmla="*/ 115 h 231"/>
              <a:gd name="T20" fmla="*/ 124 w 133"/>
              <a:gd name="T21" fmla="*/ 204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3" h="231">
                <a:moveTo>
                  <a:pt x="124" y="204"/>
                </a:moveTo>
                <a:lnTo>
                  <a:pt x="124" y="204"/>
                </a:lnTo>
                <a:cubicBezTo>
                  <a:pt x="132" y="213"/>
                  <a:pt x="132" y="221"/>
                  <a:pt x="124" y="230"/>
                </a:cubicBezTo>
                <a:cubicBezTo>
                  <a:pt x="115" y="230"/>
                  <a:pt x="106" y="230"/>
                  <a:pt x="97" y="230"/>
                </a:cubicBezTo>
                <a:cubicBezTo>
                  <a:pt x="0" y="133"/>
                  <a:pt x="0" y="133"/>
                  <a:pt x="0" y="133"/>
                </a:cubicBezTo>
                <a:cubicBezTo>
                  <a:pt x="0" y="124"/>
                  <a:pt x="0" y="115"/>
                  <a:pt x="0" y="107"/>
                </a:cubicBezTo>
                <a:cubicBezTo>
                  <a:pt x="97" y="9"/>
                  <a:pt x="97" y="9"/>
                  <a:pt x="97" y="9"/>
                </a:cubicBezTo>
                <a:cubicBezTo>
                  <a:pt x="106" y="0"/>
                  <a:pt x="115" y="0"/>
                  <a:pt x="124" y="9"/>
                </a:cubicBezTo>
                <a:cubicBezTo>
                  <a:pt x="132" y="17"/>
                  <a:pt x="132" y="26"/>
                  <a:pt x="124" y="35"/>
                </a:cubicBezTo>
                <a:cubicBezTo>
                  <a:pt x="44" y="115"/>
                  <a:pt x="44" y="115"/>
                  <a:pt x="44" y="115"/>
                </a:cubicBezTo>
                <a:lnTo>
                  <a:pt x="124" y="204"/>
                </a:lnTo>
              </a:path>
            </a:pathLst>
          </a:custGeom>
          <a:solidFill>
            <a:schemeClr val="bg1"/>
          </a:solidFill>
          <a:ln>
            <a:noFill/>
          </a:ln>
          <a:effectLst/>
        </p:spPr>
        <p:txBody>
          <a:bodyPr wrap="none" anchor="ctr"/>
          <a:lstStyle/>
          <a:p>
            <a:endParaRPr lang="en-US" dirty="0">
              <a:latin typeface="Calibri Light" panose="020F0302020204030204"/>
            </a:endParaRPr>
          </a:p>
        </p:txBody>
      </p:sp>
      <p:sp>
        <p:nvSpPr>
          <p:cNvPr id="16" name="Teardrop 15"/>
          <p:cNvSpPr/>
          <p:nvPr userDrawn="1"/>
        </p:nvSpPr>
        <p:spPr>
          <a:xfrm>
            <a:off x="23076810" y="811398"/>
            <a:ext cx="712976" cy="712954"/>
          </a:xfrm>
          <a:prstGeom prst="teardrop">
            <a:avLst/>
          </a:prstGeom>
          <a:solidFill>
            <a:schemeClr val="accent2"/>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latin typeface="Calibri Light" panose="020F0302020204030204"/>
            </a:endParaRPr>
          </a:p>
        </p:txBody>
      </p:sp>
      <p:sp>
        <p:nvSpPr>
          <p:cNvPr id="17" name="TextBox 16"/>
          <p:cNvSpPr txBox="1"/>
          <p:nvPr userDrawn="1"/>
        </p:nvSpPr>
        <p:spPr>
          <a:xfrm>
            <a:off x="23056468" y="819678"/>
            <a:ext cx="792450" cy="615517"/>
          </a:xfrm>
          <a:prstGeom prst="rect">
            <a:avLst/>
          </a:prstGeom>
          <a:noFill/>
        </p:spPr>
        <p:txBody>
          <a:bodyPr wrap="none" lIns="182843" tIns="91422" rIns="182843" bIns="91422" rtlCol="0">
            <a:spAutoFit/>
          </a:bodyPr>
          <a:lstStyle/>
          <a:p>
            <a:pPr algn="ctr"/>
            <a:fld id="{260E2A6B-A809-4840-BF14-8648BC0BDF87}" type="slidenum">
              <a:rPr lang="id-ID" sz="2800" b="1" smtClean="0">
                <a:solidFill>
                  <a:schemeClr val="bg1"/>
                </a:solidFill>
                <a:latin typeface="Calibri Light" panose="020F0302020204030204"/>
                <a:cs typeface="Calibri Light" panose="020F0302020204030204"/>
              </a:rPr>
            </a:fld>
            <a:endParaRPr lang="id-ID" sz="2800" dirty="0">
              <a:solidFill>
                <a:schemeClr val="bg1"/>
              </a:solidFill>
              <a:latin typeface="Calibri Light" panose="020F0302020204030204"/>
              <a:cs typeface="Calibri Light" panose="020F0302020204030204"/>
            </a:endParaRPr>
          </a:p>
        </p:txBody>
      </p:sp>
      <p:sp>
        <p:nvSpPr>
          <p:cNvPr id="13" name="TextBox 12"/>
          <p:cNvSpPr txBox="1"/>
          <p:nvPr userDrawn="1"/>
        </p:nvSpPr>
        <p:spPr>
          <a:xfrm>
            <a:off x="1625380" y="12834421"/>
            <a:ext cx="3655098" cy="461665"/>
          </a:xfrm>
          <a:prstGeom prst="rect">
            <a:avLst/>
          </a:prstGeom>
          <a:noFill/>
        </p:spPr>
        <p:txBody>
          <a:bodyPr wrap="square" rtlCol="0">
            <a:spAutoFit/>
          </a:bodyPr>
          <a:lstStyle/>
          <a:p>
            <a:r>
              <a:rPr lang="id-ID" sz="2400" b="1" dirty="0" smtClean="0">
                <a:solidFill>
                  <a:schemeClr val="tx1"/>
                </a:solidFill>
                <a:latin typeface="Lato Regular"/>
                <a:cs typeface="Lato Regular"/>
              </a:rPr>
              <a:t>Commerce</a:t>
            </a:r>
            <a:r>
              <a:rPr lang="id-ID" sz="2400" b="1" dirty="0" smtClean="0">
                <a:solidFill>
                  <a:schemeClr val="tx1"/>
                </a:solidFill>
                <a:latin typeface="+mj-lt"/>
              </a:rPr>
              <a:t> </a:t>
            </a:r>
            <a:r>
              <a:rPr lang="id-ID" sz="2400" b="0" dirty="0" smtClean="0">
                <a:solidFill>
                  <a:schemeClr val="tx1"/>
                </a:solidFill>
                <a:latin typeface="Calibri Light" panose="020F0302020204030204"/>
                <a:cs typeface="Calibri Light" panose="020F0302020204030204"/>
              </a:rPr>
              <a:t>Slides</a:t>
            </a:r>
            <a:endParaRPr lang="id-ID" sz="2400" b="0" dirty="0">
              <a:solidFill>
                <a:schemeClr val="tx1"/>
              </a:solidFill>
              <a:latin typeface="Calibri Light" panose="020F0302020204030204"/>
              <a:cs typeface="Calibri Light" panose="020F0302020204030204"/>
            </a:endParaRPr>
          </a:p>
        </p:txBody>
      </p:sp>
    </p:spTree>
  </p:cSld>
  <p:clrMapOvr>
    <a:masterClrMapping/>
  </p:clrMapOvr>
  <mc:AlternateContent xmlns:mc="http://schemas.openxmlformats.org/markup-compatibility/2006">
    <mc:Choice xmlns:p14="http://schemas.microsoft.com/office/powerpoint/2010/main" Requires="p14">
      <p:transition spd="slow" p14:dur="2000" advClick="0" advTm="3000"/>
    </mc:Choice>
    <mc:Fallback>
      <p:transition spd="slow" advClick="0" advTm="3000"/>
    </mc:Fallback>
  </mc:AlternateContent>
  <p:timing>
    <p:tnLst>
      <p:par>
        <p:cTn id="1" dur="indefinite" restart="never" nodeType="tmRoot"/>
      </p:par>
    </p:tnLst>
  </p:timing>
</p:sldLayout>
</file>

<file path=ppt/slideLayouts/slideLayout36.xml><?xml version="1.0" encoding="utf-8"?>
<p:sldLayout xmlns:a="http://schemas.openxmlformats.org/drawingml/2006/main" xmlns:r="http://schemas.openxmlformats.org/officeDocument/2006/relationships" xmlns:p="http://schemas.openxmlformats.org/presentationml/2006/main" userDrawn="1">
  <p:cSld name="3_Meet_the_team">
    <p:spTree>
      <p:nvGrpSpPr>
        <p:cNvPr id="1" name=""/>
        <p:cNvGrpSpPr/>
        <p:nvPr/>
      </p:nvGrpSpPr>
      <p:grpSpPr>
        <a:xfrm>
          <a:off x="0" y="0"/>
          <a:ext cx="0" cy="0"/>
          <a:chOff x="0" y="0"/>
          <a:chExt cx="0" cy="0"/>
        </a:xfrm>
      </p:grpSpPr>
      <p:sp>
        <p:nvSpPr>
          <p:cNvPr id="5" name="Picture Placeholder 22"/>
          <p:cNvSpPr>
            <a:spLocks noGrp="1"/>
          </p:cNvSpPr>
          <p:nvPr>
            <p:ph type="pic" sz="quarter" idx="14"/>
          </p:nvPr>
        </p:nvSpPr>
        <p:spPr>
          <a:xfrm>
            <a:off x="1976453" y="3642013"/>
            <a:ext cx="3643949" cy="3649132"/>
          </a:xfrm>
        </p:spPr>
        <p:txBody>
          <a:bodyPr>
            <a:normAutofit/>
          </a:bodyPr>
          <a:lstStyle>
            <a:lvl1pPr marL="0" indent="0">
              <a:buNone/>
              <a:defRPr sz="3200">
                <a:solidFill>
                  <a:schemeClr val="bg1"/>
                </a:solidFill>
                <a:latin typeface="Calibri Light" panose="020F0302020204030204"/>
                <a:cs typeface="Calibri Light" panose="020F0302020204030204"/>
              </a:defRPr>
            </a:lvl1pPr>
          </a:lstStyle>
          <a:p>
            <a:endParaRPr lang="id-ID" dirty="0"/>
          </a:p>
        </p:txBody>
      </p:sp>
      <p:sp>
        <p:nvSpPr>
          <p:cNvPr id="6" name="Freeform 30"/>
          <p:cNvSpPr>
            <a:spLocks noChangeArrowheads="1"/>
          </p:cNvSpPr>
          <p:nvPr userDrawn="1"/>
        </p:nvSpPr>
        <p:spPr bwMode="auto">
          <a:xfrm>
            <a:off x="21856474" y="12962667"/>
            <a:ext cx="350410" cy="357351"/>
          </a:xfrm>
          <a:custGeom>
            <a:avLst/>
            <a:gdLst>
              <a:gd name="T0" fmla="*/ 222 w 444"/>
              <a:gd name="T1" fmla="*/ 0 h 454"/>
              <a:gd name="T2" fmla="*/ 222 w 444"/>
              <a:gd name="T3" fmla="*/ 0 h 454"/>
              <a:gd name="T4" fmla="*/ 0 w 444"/>
              <a:gd name="T5" fmla="*/ 222 h 454"/>
              <a:gd name="T6" fmla="*/ 222 w 444"/>
              <a:gd name="T7" fmla="*/ 453 h 454"/>
              <a:gd name="T8" fmla="*/ 443 w 444"/>
              <a:gd name="T9" fmla="*/ 222 h 454"/>
              <a:gd name="T10" fmla="*/ 222 w 444"/>
              <a:gd name="T11" fmla="*/ 0 h 454"/>
            </a:gdLst>
            <a:ahLst/>
            <a:cxnLst>
              <a:cxn ang="0">
                <a:pos x="T0" y="T1"/>
              </a:cxn>
              <a:cxn ang="0">
                <a:pos x="T2" y="T3"/>
              </a:cxn>
              <a:cxn ang="0">
                <a:pos x="T4" y="T5"/>
              </a:cxn>
              <a:cxn ang="0">
                <a:pos x="T6" y="T7"/>
              </a:cxn>
              <a:cxn ang="0">
                <a:pos x="T8" y="T9"/>
              </a:cxn>
              <a:cxn ang="0">
                <a:pos x="T10" y="T11"/>
              </a:cxn>
            </a:cxnLst>
            <a:rect l="0" t="0" r="r" b="b"/>
            <a:pathLst>
              <a:path w="444" h="454">
                <a:moveTo>
                  <a:pt x="222" y="0"/>
                </a:moveTo>
                <a:lnTo>
                  <a:pt x="222" y="0"/>
                </a:lnTo>
                <a:cubicBezTo>
                  <a:pt x="35" y="0"/>
                  <a:pt x="0" y="45"/>
                  <a:pt x="0" y="222"/>
                </a:cubicBezTo>
                <a:cubicBezTo>
                  <a:pt x="0" y="408"/>
                  <a:pt x="35" y="453"/>
                  <a:pt x="222" y="453"/>
                </a:cubicBezTo>
                <a:cubicBezTo>
                  <a:pt x="407" y="453"/>
                  <a:pt x="443" y="408"/>
                  <a:pt x="443" y="222"/>
                </a:cubicBezTo>
                <a:cubicBezTo>
                  <a:pt x="443" y="45"/>
                  <a:pt x="407" y="0"/>
                  <a:pt x="222" y="0"/>
                </a:cubicBezTo>
              </a:path>
            </a:pathLst>
          </a:custGeom>
          <a:solidFill>
            <a:schemeClr val="accent2"/>
          </a:solidFill>
          <a:ln>
            <a:noFill/>
          </a:ln>
          <a:effectLst/>
        </p:spPr>
        <p:txBody>
          <a:bodyPr wrap="none" anchor="ctr"/>
          <a:lstStyle/>
          <a:p>
            <a:endParaRPr lang="en-US" dirty="0">
              <a:latin typeface="Calibri Light" panose="020F0302020204030204"/>
            </a:endParaRPr>
          </a:p>
        </p:txBody>
      </p:sp>
      <p:sp>
        <p:nvSpPr>
          <p:cNvPr id="7" name="Freeform 38"/>
          <p:cNvSpPr>
            <a:spLocks noChangeArrowheads="1"/>
          </p:cNvSpPr>
          <p:nvPr userDrawn="1"/>
        </p:nvSpPr>
        <p:spPr bwMode="auto">
          <a:xfrm>
            <a:off x="21957416" y="13038867"/>
            <a:ext cx="125063" cy="216775"/>
          </a:xfrm>
          <a:custGeom>
            <a:avLst/>
            <a:gdLst>
              <a:gd name="T0" fmla="*/ 124 w 133"/>
              <a:gd name="T1" fmla="*/ 204 h 231"/>
              <a:gd name="T2" fmla="*/ 124 w 133"/>
              <a:gd name="T3" fmla="*/ 204 h 231"/>
              <a:gd name="T4" fmla="*/ 124 w 133"/>
              <a:gd name="T5" fmla="*/ 230 h 231"/>
              <a:gd name="T6" fmla="*/ 97 w 133"/>
              <a:gd name="T7" fmla="*/ 230 h 231"/>
              <a:gd name="T8" fmla="*/ 0 w 133"/>
              <a:gd name="T9" fmla="*/ 133 h 231"/>
              <a:gd name="T10" fmla="*/ 0 w 133"/>
              <a:gd name="T11" fmla="*/ 107 h 231"/>
              <a:gd name="T12" fmla="*/ 97 w 133"/>
              <a:gd name="T13" fmla="*/ 9 h 231"/>
              <a:gd name="T14" fmla="*/ 124 w 133"/>
              <a:gd name="T15" fmla="*/ 9 h 231"/>
              <a:gd name="T16" fmla="*/ 124 w 133"/>
              <a:gd name="T17" fmla="*/ 35 h 231"/>
              <a:gd name="T18" fmla="*/ 44 w 133"/>
              <a:gd name="T19" fmla="*/ 115 h 231"/>
              <a:gd name="T20" fmla="*/ 124 w 133"/>
              <a:gd name="T21" fmla="*/ 204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3" h="231">
                <a:moveTo>
                  <a:pt x="124" y="204"/>
                </a:moveTo>
                <a:lnTo>
                  <a:pt x="124" y="204"/>
                </a:lnTo>
                <a:cubicBezTo>
                  <a:pt x="132" y="213"/>
                  <a:pt x="132" y="221"/>
                  <a:pt x="124" y="230"/>
                </a:cubicBezTo>
                <a:cubicBezTo>
                  <a:pt x="115" y="230"/>
                  <a:pt x="106" y="230"/>
                  <a:pt x="97" y="230"/>
                </a:cubicBezTo>
                <a:cubicBezTo>
                  <a:pt x="0" y="133"/>
                  <a:pt x="0" y="133"/>
                  <a:pt x="0" y="133"/>
                </a:cubicBezTo>
                <a:cubicBezTo>
                  <a:pt x="0" y="124"/>
                  <a:pt x="0" y="115"/>
                  <a:pt x="0" y="107"/>
                </a:cubicBezTo>
                <a:cubicBezTo>
                  <a:pt x="97" y="9"/>
                  <a:pt x="97" y="9"/>
                  <a:pt x="97" y="9"/>
                </a:cubicBezTo>
                <a:cubicBezTo>
                  <a:pt x="106" y="0"/>
                  <a:pt x="115" y="0"/>
                  <a:pt x="124" y="9"/>
                </a:cubicBezTo>
                <a:cubicBezTo>
                  <a:pt x="132" y="17"/>
                  <a:pt x="132" y="26"/>
                  <a:pt x="124" y="35"/>
                </a:cubicBezTo>
                <a:cubicBezTo>
                  <a:pt x="44" y="115"/>
                  <a:pt x="44" y="115"/>
                  <a:pt x="44" y="115"/>
                </a:cubicBezTo>
                <a:lnTo>
                  <a:pt x="124" y="204"/>
                </a:lnTo>
              </a:path>
            </a:pathLst>
          </a:custGeom>
          <a:solidFill>
            <a:schemeClr val="bg1"/>
          </a:solidFill>
          <a:ln>
            <a:noFill/>
          </a:ln>
          <a:effectLst/>
        </p:spPr>
        <p:txBody>
          <a:bodyPr wrap="none" anchor="ctr"/>
          <a:lstStyle/>
          <a:p>
            <a:endParaRPr lang="en-US" dirty="0">
              <a:latin typeface="Calibri Light" panose="020F0302020204030204"/>
            </a:endParaRPr>
          </a:p>
        </p:txBody>
      </p:sp>
      <p:sp>
        <p:nvSpPr>
          <p:cNvPr id="8" name="Freeform 30"/>
          <p:cNvSpPr>
            <a:spLocks noChangeArrowheads="1"/>
          </p:cNvSpPr>
          <p:nvPr userDrawn="1"/>
        </p:nvSpPr>
        <p:spPr bwMode="auto">
          <a:xfrm>
            <a:off x="22272519" y="12962229"/>
            <a:ext cx="350410" cy="357351"/>
          </a:xfrm>
          <a:custGeom>
            <a:avLst/>
            <a:gdLst>
              <a:gd name="T0" fmla="*/ 222 w 444"/>
              <a:gd name="T1" fmla="*/ 0 h 454"/>
              <a:gd name="T2" fmla="*/ 222 w 444"/>
              <a:gd name="T3" fmla="*/ 0 h 454"/>
              <a:gd name="T4" fmla="*/ 0 w 444"/>
              <a:gd name="T5" fmla="*/ 222 h 454"/>
              <a:gd name="T6" fmla="*/ 222 w 444"/>
              <a:gd name="T7" fmla="*/ 453 h 454"/>
              <a:gd name="T8" fmla="*/ 443 w 444"/>
              <a:gd name="T9" fmla="*/ 222 h 454"/>
              <a:gd name="T10" fmla="*/ 222 w 444"/>
              <a:gd name="T11" fmla="*/ 0 h 454"/>
            </a:gdLst>
            <a:ahLst/>
            <a:cxnLst>
              <a:cxn ang="0">
                <a:pos x="T0" y="T1"/>
              </a:cxn>
              <a:cxn ang="0">
                <a:pos x="T2" y="T3"/>
              </a:cxn>
              <a:cxn ang="0">
                <a:pos x="T4" y="T5"/>
              </a:cxn>
              <a:cxn ang="0">
                <a:pos x="T6" y="T7"/>
              </a:cxn>
              <a:cxn ang="0">
                <a:pos x="T8" y="T9"/>
              </a:cxn>
              <a:cxn ang="0">
                <a:pos x="T10" y="T11"/>
              </a:cxn>
            </a:cxnLst>
            <a:rect l="0" t="0" r="r" b="b"/>
            <a:pathLst>
              <a:path w="444" h="454">
                <a:moveTo>
                  <a:pt x="222" y="0"/>
                </a:moveTo>
                <a:lnTo>
                  <a:pt x="222" y="0"/>
                </a:lnTo>
                <a:cubicBezTo>
                  <a:pt x="35" y="0"/>
                  <a:pt x="0" y="45"/>
                  <a:pt x="0" y="222"/>
                </a:cubicBezTo>
                <a:cubicBezTo>
                  <a:pt x="0" y="408"/>
                  <a:pt x="35" y="453"/>
                  <a:pt x="222" y="453"/>
                </a:cubicBezTo>
                <a:cubicBezTo>
                  <a:pt x="407" y="453"/>
                  <a:pt x="443" y="408"/>
                  <a:pt x="443" y="222"/>
                </a:cubicBezTo>
                <a:cubicBezTo>
                  <a:pt x="443" y="45"/>
                  <a:pt x="407" y="0"/>
                  <a:pt x="222" y="0"/>
                </a:cubicBezTo>
              </a:path>
            </a:pathLst>
          </a:custGeom>
          <a:solidFill>
            <a:schemeClr val="accent2"/>
          </a:solidFill>
          <a:ln>
            <a:noFill/>
          </a:ln>
          <a:effectLst/>
        </p:spPr>
        <p:txBody>
          <a:bodyPr wrap="none" anchor="ctr"/>
          <a:lstStyle/>
          <a:p>
            <a:endParaRPr lang="en-US" dirty="0">
              <a:latin typeface="Calibri Light" panose="020F0302020204030204"/>
            </a:endParaRPr>
          </a:p>
        </p:txBody>
      </p:sp>
      <p:sp>
        <p:nvSpPr>
          <p:cNvPr id="9" name="Freeform 38"/>
          <p:cNvSpPr>
            <a:spLocks noChangeArrowheads="1"/>
          </p:cNvSpPr>
          <p:nvPr userDrawn="1"/>
        </p:nvSpPr>
        <p:spPr bwMode="auto">
          <a:xfrm flipH="1">
            <a:off x="22365174" y="13038429"/>
            <a:ext cx="124405" cy="216775"/>
          </a:xfrm>
          <a:custGeom>
            <a:avLst/>
            <a:gdLst>
              <a:gd name="T0" fmla="*/ 124 w 133"/>
              <a:gd name="T1" fmla="*/ 204 h 231"/>
              <a:gd name="T2" fmla="*/ 124 w 133"/>
              <a:gd name="T3" fmla="*/ 204 h 231"/>
              <a:gd name="T4" fmla="*/ 124 w 133"/>
              <a:gd name="T5" fmla="*/ 230 h 231"/>
              <a:gd name="T6" fmla="*/ 97 w 133"/>
              <a:gd name="T7" fmla="*/ 230 h 231"/>
              <a:gd name="T8" fmla="*/ 0 w 133"/>
              <a:gd name="T9" fmla="*/ 133 h 231"/>
              <a:gd name="T10" fmla="*/ 0 w 133"/>
              <a:gd name="T11" fmla="*/ 107 h 231"/>
              <a:gd name="T12" fmla="*/ 97 w 133"/>
              <a:gd name="T13" fmla="*/ 9 h 231"/>
              <a:gd name="T14" fmla="*/ 124 w 133"/>
              <a:gd name="T15" fmla="*/ 9 h 231"/>
              <a:gd name="T16" fmla="*/ 124 w 133"/>
              <a:gd name="T17" fmla="*/ 35 h 231"/>
              <a:gd name="T18" fmla="*/ 44 w 133"/>
              <a:gd name="T19" fmla="*/ 115 h 231"/>
              <a:gd name="T20" fmla="*/ 124 w 133"/>
              <a:gd name="T21" fmla="*/ 204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3" h="231">
                <a:moveTo>
                  <a:pt x="124" y="204"/>
                </a:moveTo>
                <a:lnTo>
                  <a:pt x="124" y="204"/>
                </a:lnTo>
                <a:cubicBezTo>
                  <a:pt x="132" y="213"/>
                  <a:pt x="132" y="221"/>
                  <a:pt x="124" y="230"/>
                </a:cubicBezTo>
                <a:cubicBezTo>
                  <a:pt x="115" y="230"/>
                  <a:pt x="106" y="230"/>
                  <a:pt x="97" y="230"/>
                </a:cubicBezTo>
                <a:cubicBezTo>
                  <a:pt x="0" y="133"/>
                  <a:pt x="0" y="133"/>
                  <a:pt x="0" y="133"/>
                </a:cubicBezTo>
                <a:cubicBezTo>
                  <a:pt x="0" y="124"/>
                  <a:pt x="0" y="115"/>
                  <a:pt x="0" y="107"/>
                </a:cubicBezTo>
                <a:cubicBezTo>
                  <a:pt x="97" y="9"/>
                  <a:pt x="97" y="9"/>
                  <a:pt x="97" y="9"/>
                </a:cubicBezTo>
                <a:cubicBezTo>
                  <a:pt x="106" y="0"/>
                  <a:pt x="115" y="0"/>
                  <a:pt x="124" y="9"/>
                </a:cubicBezTo>
                <a:cubicBezTo>
                  <a:pt x="132" y="17"/>
                  <a:pt x="132" y="26"/>
                  <a:pt x="124" y="35"/>
                </a:cubicBezTo>
                <a:cubicBezTo>
                  <a:pt x="44" y="115"/>
                  <a:pt x="44" y="115"/>
                  <a:pt x="44" y="115"/>
                </a:cubicBezTo>
                <a:lnTo>
                  <a:pt x="124" y="204"/>
                </a:lnTo>
              </a:path>
            </a:pathLst>
          </a:custGeom>
          <a:solidFill>
            <a:schemeClr val="bg1"/>
          </a:solidFill>
          <a:ln>
            <a:noFill/>
          </a:ln>
          <a:effectLst/>
        </p:spPr>
        <p:txBody>
          <a:bodyPr wrap="none" anchor="ctr"/>
          <a:lstStyle/>
          <a:p>
            <a:endParaRPr lang="en-US" dirty="0">
              <a:latin typeface="Calibri Light" panose="020F0302020204030204"/>
            </a:endParaRPr>
          </a:p>
        </p:txBody>
      </p:sp>
      <p:sp>
        <p:nvSpPr>
          <p:cNvPr id="10" name="Teardrop 9"/>
          <p:cNvSpPr/>
          <p:nvPr userDrawn="1"/>
        </p:nvSpPr>
        <p:spPr>
          <a:xfrm>
            <a:off x="23076810" y="811398"/>
            <a:ext cx="712976" cy="712954"/>
          </a:xfrm>
          <a:prstGeom prst="teardrop">
            <a:avLst/>
          </a:prstGeom>
          <a:solidFill>
            <a:schemeClr val="accent2"/>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latin typeface="Calibri Light" panose="020F0302020204030204"/>
            </a:endParaRPr>
          </a:p>
        </p:txBody>
      </p:sp>
      <p:sp>
        <p:nvSpPr>
          <p:cNvPr id="14" name="TextBox 13"/>
          <p:cNvSpPr txBox="1"/>
          <p:nvPr userDrawn="1"/>
        </p:nvSpPr>
        <p:spPr>
          <a:xfrm>
            <a:off x="23056468" y="819678"/>
            <a:ext cx="792450" cy="615517"/>
          </a:xfrm>
          <a:prstGeom prst="rect">
            <a:avLst/>
          </a:prstGeom>
          <a:noFill/>
        </p:spPr>
        <p:txBody>
          <a:bodyPr wrap="none" lIns="182843" tIns="91422" rIns="182843" bIns="91422" rtlCol="0">
            <a:spAutoFit/>
          </a:bodyPr>
          <a:lstStyle/>
          <a:p>
            <a:pPr algn="ctr"/>
            <a:fld id="{260E2A6B-A809-4840-BF14-8648BC0BDF87}" type="slidenum">
              <a:rPr lang="id-ID" sz="2800" b="1" smtClean="0">
                <a:solidFill>
                  <a:schemeClr val="bg1"/>
                </a:solidFill>
                <a:latin typeface="Calibri Light" panose="020F0302020204030204"/>
                <a:cs typeface="Calibri Light" panose="020F0302020204030204"/>
              </a:rPr>
            </a:fld>
            <a:endParaRPr lang="id-ID" sz="2800" dirty="0">
              <a:solidFill>
                <a:schemeClr val="bg1"/>
              </a:solidFill>
              <a:latin typeface="Calibri Light" panose="020F0302020204030204"/>
              <a:cs typeface="Calibri Light" panose="020F0302020204030204"/>
            </a:endParaRPr>
          </a:p>
        </p:txBody>
      </p:sp>
      <p:sp>
        <p:nvSpPr>
          <p:cNvPr id="11" name="TextBox 10"/>
          <p:cNvSpPr txBox="1"/>
          <p:nvPr userDrawn="1"/>
        </p:nvSpPr>
        <p:spPr>
          <a:xfrm>
            <a:off x="1625380" y="12834421"/>
            <a:ext cx="3655098" cy="461665"/>
          </a:xfrm>
          <a:prstGeom prst="rect">
            <a:avLst/>
          </a:prstGeom>
          <a:noFill/>
        </p:spPr>
        <p:txBody>
          <a:bodyPr wrap="square" rtlCol="0">
            <a:spAutoFit/>
          </a:bodyPr>
          <a:lstStyle/>
          <a:p>
            <a:r>
              <a:rPr lang="id-ID" sz="2400" b="1" dirty="0" smtClean="0">
                <a:solidFill>
                  <a:schemeClr val="tx1"/>
                </a:solidFill>
                <a:latin typeface="Lato Regular"/>
                <a:cs typeface="Lato Regular"/>
              </a:rPr>
              <a:t>Commerce</a:t>
            </a:r>
            <a:r>
              <a:rPr lang="id-ID" sz="2400" b="1" dirty="0" smtClean="0">
                <a:solidFill>
                  <a:schemeClr val="tx1"/>
                </a:solidFill>
                <a:latin typeface="+mj-lt"/>
              </a:rPr>
              <a:t> </a:t>
            </a:r>
            <a:r>
              <a:rPr lang="id-ID" sz="2400" b="0" dirty="0" smtClean="0">
                <a:solidFill>
                  <a:schemeClr val="tx1"/>
                </a:solidFill>
                <a:latin typeface="Calibri Light" panose="020F0302020204030204"/>
                <a:cs typeface="Calibri Light" panose="020F0302020204030204"/>
              </a:rPr>
              <a:t>Slides</a:t>
            </a:r>
            <a:endParaRPr lang="id-ID" sz="2400" b="0" dirty="0">
              <a:solidFill>
                <a:schemeClr val="tx1"/>
              </a:solidFill>
              <a:latin typeface="Calibri Light" panose="020F0302020204030204"/>
              <a:cs typeface="Calibri Light" panose="020F0302020204030204"/>
            </a:endParaRPr>
          </a:p>
        </p:txBody>
      </p:sp>
    </p:spTree>
  </p:cSld>
  <p:clrMapOvr>
    <a:masterClrMapping/>
  </p:clrMapOvr>
  <mc:AlternateContent xmlns:mc="http://schemas.openxmlformats.org/markup-compatibility/2006">
    <mc:Choice xmlns:p14="http://schemas.microsoft.com/office/powerpoint/2010/main" Requires="p14">
      <p:transition spd="slow" p14:dur="2000" advClick="0" advTm="3000"/>
    </mc:Choice>
    <mc:Fallback>
      <p:transition spd="slow" advClick="0" advTm="3000"/>
    </mc:Fallback>
  </mc:AlternateContent>
  <p:timing>
    <p:tnLst>
      <p:par>
        <p:cTn id="1" dur="indefinite" restart="never" nodeType="tmRoot"/>
      </p:par>
    </p:tnLst>
  </p:timing>
</p:sldLayout>
</file>

<file path=ppt/slideLayouts/slideLayout37.xml><?xml version="1.0" encoding="utf-8"?>
<p:sldLayout xmlns:a="http://schemas.openxmlformats.org/drawingml/2006/main" xmlns:r="http://schemas.openxmlformats.org/officeDocument/2006/relationships" xmlns:p="http://schemas.openxmlformats.org/presentationml/2006/main" userDrawn="1">
  <p:cSld name="No Footer">
    <p:spTree>
      <p:nvGrpSpPr>
        <p:cNvPr id="1" name=""/>
        <p:cNvGrpSpPr/>
        <p:nvPr/>
      </p:nvGrpSpPr>
      <p:grpSpPr>
        <a:xfrm>
          <a:off x="0" y="0"/>
          <a:ext cx="0" cy="0"/>
          <a:chOff x="0" y="0"/>
          <a:chExt cx="0" cy="0"/>
        </a:xfrm>
      </p:grpSpPr>
    </p:spTree>
  </p:cSld>
  <p:clrMapOvr>
    <a:masterClrMapping/>
  </p:clrMapOvr>
  <mc:AlternateContent xmlns:mc="http://schemas.openxmlformats.org/markup-compatibility/2006">
    <mc:Choice xmlns:p14="http://schemas.microsoft.com/office/powerpoint/2010/main" Requires="p14">
      <p:transition p14:dur="0" advClick="0" advTm="3000"/>
    </mc:Choice>
    <mc:Fallback>
      <p:transition advClick="0" advTm="3000"/>
    </mc:Fallback>
  </mc:AlternateContent>
  <p:timing>
    <p:tnLst>
      <p:par>
        <p:cTn id="1" dur="indefinite" restart="never" nodeType="tmRoot"/>
      </p:par>
    </p:tnLst>
  </p:timing>
</p:sldLayout>
</file>

<file path=ppt/slideLayouts/slideLayout38.xml><?xml version="1.0" encoding="utf-8"?>
<p:sldLayout xmlns:a="http://schemas.openxmlformats.org/drawingml/2006/main" xmlns:r="http://schemas.openxmlformats.org/officeDocument/2006/relationships" xmlns:p="http://schemas.openxmlformats.org/presentationml/2006/main" userDrawn="1">
  <p:cSld name="空白">
    <p:spTree>
      <p:nvGrpSpPr>
        <p:cNvPr id="1" name=""/>
        <p:cNvGrpSpPr/>
        <p:nvPr/>
      </p:nvGrpSpPr>
      <p:grpSpPr>
        <a:xfrm>
          <a:off x="0" y="0"/>
          <a:ext cx="0" cy="0"/>
          <a:chOff x="0" y="0"/>
          <a:chExt cx="0" cy="0"/>
        </a:xfrm>
      </p:grpSpPr>
      <p:sp>
        <p:nvSpPr>
          <p:cNvPr id="6" name="标题 1"/>
          <p:cNvSpPr>
            <a:spLocks noGrp="1"/>
          </p:cNvSpPr>
          <p:nvPr>
            <p:ph type="title" hasCustomPrompt="1"/>
          </p:nvPr>
        </p:nvSpPr>
        <p:spPr>
          <a:xfrm>
            <a:off x="697302" y="486080"/>
            <a:ext cx="9858608" cy="1098550"/>
          </a:xfrm>
          <a:prstGeom prst="rect">
            <a:avLst/>
          </a:prstGeom>
        </p:spPr>
        <p:txBody>
          <a:bodyPr>
            <a:normAutofit/>
          </a:bodyPr>
          <a:lstStyle>
            <a:lvl1pPr>
              <a:defRPr sz="6400" b="1"/>
            </a:lvl1pPr>
          </a:lstStyle>
          <a:p>
            <a:r>
              <a:rPr lang="zh-CN" altLang="en-US" dirty="0" smtClean="0"/>
              <a:t>单击此处添加标题</a:t>
            </a:r>
            <a:endParaRPr lang="zh-CN" altLang="en-US" dirty="0"/>
          </a:p>
        </p:txBody>
      </p:sp>
    </p:spTree>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Start-Company">
    <p:spTree>
      <p:nvGrpSpPr>
        <p:cNvPr id="1" name=""/>
        <p:cNvGrpSpPr/>
        <p:nvPr/>
      </p:nvGrpSpPr>
      <p:grpSpPr>
        <a:xfrm>
          <a:off x="0" y="0"/>
          <a:ext cx="0" cy="0"/>
          <a:chOff x="0" y="0"/>
          <a:chExt cx="0" cy="0"/>
        </a:xfrm>
      </p:grpSpPr>
      <p:sp>
        <p:nvSpPr>
          <p:cNvPr id="10" name="Teardrop 9"/>
          <p:cNvSpPr/>
          <p:nvPr userDrawn="1"/>
        </p:nvSpPr>
        <p:spPr>
          <a:xfrm>
            <a:off x="23076810" y="811398"/>
            <a:ext cx="712976" cy="712954"/>
          </a:xfrm>
          <a:prstGeom prst="teardrop">
            <a:avLst/>
          </a:prstGeom>
          <a:solidFill>
            <a:schemeClr val="accent2"/>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latin typeface="Calibri Light" panose="020F0302020204030204"/>
            </a:endParaRPr>
          </a:p>
        </p:txBody>
      </p:sp>
      <p:sp>
        <p:nvSpPr>
          <p:cNvPr id="11" name="TextBox 10"/>
          <p:cNvSpPr txBox="1"/>
          <p:nvPr userDrawn="1"/>
        </p:nvSpPr>
        <p:spPr>
          <a:xfrm>
            <a:off x="23056468" y="819678"/>
            <a:ext cx="792450" cy="615517"/>
          </a:xfrm>
          <a:prstGeom prst="rect">
            <a:avLst/>
          </a:prstGeom>
          <a:noFill/>
        </p:spPr>
        <p:txBody>
          <a:bodyPr wrap="none" lIns="182843" tIns="91422" rIns="182843" bIns="91422" rtlCol="0">
            <a:spAutoFit/>
          </a:bodyPr>
          <a:lstStyle/>
          <a:p>
            <a:pPr algn="ctr"/>
            <a:fld id="{260E2A6B-A809-4840-BF14-8648BC0BDF87}" type="slidenum">
              <a:rPr lang="id-ID" sz="2800" b="1" smtClean="0">
                <a:solidFill>
                  <a:schemeClr val="bg1"/>
                </a:solidFill>
                <a:latin typeface="Calibri Light" panose="020F0302020204030204"/>
                <a:cs typeface="Calibri Light" panose="020F0302020204030204"/>
              </a:rPr>
            </a:fld>
            <a:endParaRPr lang="id-ID" sz="2800" dirty="0">
              <a:solidFill>
                <a:schemeClr val="bg1"/>
              </a:solidFill>
              <a:latin typeface="Calibri Light" panose="020F0302020204030204"/>
              <a:cs typeface="Calibri Light" panose="020F0302020204030204"/>
            </a:endParaRPr>
          </a:p>
        </p:txBody>
      </p:sp>
    </p:spTree>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timing>
    <p:tnLst>
      <p:par>
        <p:cTn id="1" dur="indefinite" restart="never" nodeType="tmRoot"/>
      </p:par>
    </p:tnLst>
  </p:timing>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7_Title Slide">
    <p:spTree>
      <p:nvGrpSpPr>
        <p:cNvPr id="1" name=""/>
        <p:cNvGrpSpPr/>
        <p:nvPr/>
      </p:nvGrpSpPr>
      <p:grpSpPr>
        <a:xfrm>
          <a:off x="0" y="0"/>
          <a:ext cx="0" cy="0"/>
          <a:chOff x="0" y="0"/>
          <a:chExt cx="0" cy="0"/>
        </a:xfrm>
      </p:grpSpPr>
      <p:sp>
        <p:nvSpPr>
          <p:cNvPr id="7" name="Freeform 30"/>
          <p:cNvSpPr>
            <a:spLocks noChangeArrowheads="1"/>
          </p:cNvSpPr>
          <p:nvPr userDrawn="1"/>
        </p:nvSpPr>
        <p:spPr bwMode="auto">
          <a:xfrm>
            <a:off x="21856474" y="12962667"/>
            <a:ext cx="350410" cy="357351"/>
          </a:xfrm>
          <a:custGeom>
            <a:avLst/>
            <a:gdLst>
              <a:gd name="T0" fmla="*/ 222 w 444"/>
              <a:gd name="T1" fmla="*/ 0 h 454"/>
              <a:gd name="T2" fmla="*/ 222 w 444"/>
              <a:gd name="T3" fmla="*/ 0 h 454"/>
              <a:gd name="T4" fmla="*/ 0 w 444"/>
              <a:gd name="T5" fmla="*/ 222 h 454"/>
              <a:gd name="T6" fmla="*/ 222 w 444"/>
              <a:gd name="T7" fmla="*/ 453 h 454"/>
              <a:gd name="T8" fmla="*/ 443 w 444"/>
              <a:gd name="T9" fmla="*/ 222 h 454"/>
              <a:gd name="T10" fmla="*/ 222 w 444"/>
              <a:gd name="T11" fmla="*/ 0 h 454"/>
            </a:gdLst>
            <a:ahLst/>
            <a:cxnLst>
              <a:cxn ang="0">
                <a:pos x="T0" y="T1"/>
              </a:cxn>
              <a:cxn ang="0">
                <a:pos x="T2" y="T3"/>
              </a:cxn>
              <a:cxn ang="0">
                <a:pos x="T4" y="T5"/>
              </a:cxn>
              <a:cxn ang="0">
                <a:pos x="T6" y="T7"/>
              </a:cxn>
              <a:cxn ang="0">
                <a:pos x="T8" y="T9"/>
              </a:cxn>
              <a:cxn ang="0">
                <a:pos x="T10" y="T11"/>
              </a:cxn>
            </a:cxnLst>
            <a:rect l="0" t="0" r="r" b="b"/>
            <a:pathLst>
              <a:path w="444" h="454">
                <a:moveTo>
                  <a:pt x="222" y="0"/>
                </a:moveTo>
                <a:lnTo>
                  <a:pt x="222" y="0"/>
                </a:lnTo>
                <a:cubicBezTo>
                  <a:pt x="35" y="0"/>
                  <a:pt x="0" y="45"/>
                  <a:pt x="0" y="222"/>
                </a:cubicBezTo>
                <a:cubicBezTo>
                  <a:pt x="0" y="408"/>
                  <a:pt x="35" y="453"/>
                  <a:pt x="222" y="453"/>
                </a:cubicBezTo>
                <a:cubicBezTo>
                  <a:pt x="407" y="453"/>
                  <a:pt x="443" y="408"/>
                  <a:pt x="443" y="222"/>
                </a:cubicBezTo>
                <a:cubicBezTo>
                  <a:pt x="443" y="45"/>
                  <a:pt x="407" y="0"/>
                  <a:pt x="222" y="0"/>
                </a:cubicBezTo>
              </a:path>
            </a:pathLst>
          </a:custGeom>
          <a:solidFill>
            <a:schemeClr val="accent2"/>
          </a:solidFill>
          <a:ln>
            <a:noFill/>
          </a:ln>
          <a:effectLst/>
        </p:spPr>
        <p:txBody>
          <a:bodyPr wrap="none" anchor="ctr"/>
          <a:lstStyle/>
          <a:p>
            <a:endParaRPr lang="en-US" dirty="0">
              <a:latin typeface="Calibri Light" panose="020F0302020204030204"/>
            </a:endParaRPr>
          </a:p>
        </p:txBody>
      </p:sp>
      <p:sp>
        <p:nvSpPr>
          <p:cNvPr id="9" name="Freeform 38"/>
          <p:cNvSpPr>
            <a:spLocks noChangeArrowheads="1"/>
          </p:cNvSpPr>
          <p:nvPr userDrawn="1"/>
        </p:nvSpPr>
        <p:spPr bwMode="auto">
          <a:xfrm>
            <a:off x="21957416" y="13038867"/>
            <a:ext cx="125063" cy="216775"/>
          </a:xfrm>
          <a:custGeom>
            <a:avLst/>
            <a:gdLst>
              <a:gd name="T0" fmla="*/ 124 w 133"/>
              <a:gd name="T1" fmla="*/ 204 h 231"/>
              <a:gd name="T2" fmla="*/ 124 w 133"/>
              <a:gd name="T3" fmla="*/ 204 h 231"/>
              <a:gd name="T4" fmla="*/ 124 w 133"/>
              <a:gd name="T5" fmla="*/ 230 h 231"/>
              <a:gd name="T6" fmla="*/ 97 w 133"/>
              <a:gd name="T7" fmla="*/ 230 h 231"/>
              <a:gd name="T8" fmla="*/ 0 w 133"/>
              <a:gd name="T9" fmla="*/ 133 h 231"/>
              <a:gd name="T10" fmla="*/ 0 w 133"/>
              <a:gd name="T11" fmla="*/ 107 h 231"/>
              <a:gd name="T12" fmla="*/ 97 w 133"/>
              <a:gd name="T13" fmla="*/ 9 h 231"/>
              <a:gd name="T14" fmla="*/ 124 w 133"/>
              <a:gd name="T15" fmla="*/ 9 h 231"/>
              <a:gd name="T16" fmla="*/ 124 w 133"/>
              <a:gd name="T17" fmla="*/ 35 h 231"/>
              <a:gd name="T18" fmla="*/ 44 w 133"/>
              <a:gd name="T19" fmla="*/ 115 h 231"/>
              <a:gd name="T20" fmla="*/ 124 w 133"/>
              <a:gd name="T21" fmla="*/ 204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3" h="231">
                <a:moveTo>
                  <a:pt x="124" y="204"/>
                </a:moveTo>
                <a:lnTo>
                  <a:pt x="124" y="204"/>
                </a:lnTo>
                <a:cubicBezTo>
                  <a:pt x="132" y="213"/>
                  <a:pt x="132" y="221"/>
                  <a:pt x="124" y="230"/>
                </a:cubicBezTo>
                <a:cubicBezTo>
                  <a:pt x="115" y="230"/>
                  <a:pt x="106" y="230"/>
                  <a:pt x="97" y="230"/>
                </a:cubicBezTo>
                <a:cubicBezTo>
                  <a:pt x="0" y="133"/>
                  <a:pt x="0" y="133"/>
                  <a:pt x="0" y="133"/>
                </a:cubicBezTo>
                <a:cubicBezTo>
                  <a:pt x="0" y="124"/>
                  <a:pt x="0" y="115"/>
                  <a:pt x="0" y="107"/>
                </a:cubicBezTo>
                <a:cubicBezTo>
                  <a:pt x="97" y="9"/>
                  <a:pt x="97" y="9"/>
                  <a:pt x="97" y="9"/>
                </a:cubicBezTo>
                <a:cubicBezTo>
                  <a:pt x="106" y="0"/>
                  <a:pt x="115" y="0"/>
                  <a:pt x="124" y="9"/>
                </a:cubicBezTo>
                <a:cubicBezTo>
                  <a:pt x="132" y="17"/>
                  <a:pt x="132" y="26"/>
                  <a:pt x="124" y="35"/>
                </a:cubicBezTo>
                <a:cubicBezTo>
                  <a:pt x="44" y="115"/>
                  <a:pt x="44" y="115"/>
                  <a:pt x="44" y="115"/>
                </a:cubicBezTo>
                <a:lnTo>
                  <a:pt x="124" y="204"/>
                </a:lnTo>
              </a:path>
            </a:pathLst>
          </a:custGeom>
          <a:solidFill>
            <a:schemeClr val="bg1"/>
          </a:solidFill>
          <a:ln>
            <a:noFill/>
          </a:ln>
          <a:effectLst/>
        </p:spPr>
        <p:txBody>
          <a:bodyPr wrap="none" anchor="ctr"/>
          <a:lstStyle/>
          <a:p>
            <a:endParaRPr lang="en-US" dirty="0">
              <a:latin typeface="Calibri Light" panose="020F0302020204030204"/>
            </a:endParaRPr>
          </a:p>
        </p:txBody>
      </p:sp>
      <p:sp>
        <p:nvSpPr>
          <p:cNvPr id="10" name="Freeform 30"/>
          <p:cNvSpPr>
            <a:spLocks noChangeArrowheads="1"/>
          </p:cNvSpPr>
          <p:nvPr userDrawn="1"/>
        </p:nvSpPr>
        <p:spPr bwMode="auto">
          <a:xfrm>
            <a:off x="22272519" y="12962229"/>
            <a:ext cx="350410" cy="357351"/>
          </a:xfrm>
          <a:custGeom>
            <a:avLst/>
            <a:gdLst>
              <a:gd name="T0" fmla="*/ 222 w 444"/>
              <a:gd name="T1" fmla="*/ 0 h 454"/>
              <a:gd name="T2" fmla="*/ 222 w 444"/>
              <a:gd name="T3" fmla="*/ 0 h 454"/>
              <a:gd name="T4" fmla="*/ 0 w 444"/>
              <a:gd name="T5" fmla="*/ 222 h 454"/>
              <a:gd name="T6" fmla="*/ 222 w 444"/>
              <a:gd name="T7" fmla="*/ 453 h 454"/>
              <a:gd name="T8" fmla="*/ 443 w 444"/>
              <a:gd name="T9" fmla="*/ 222 h 454"/>
              <a:gd name="T10" fmla="*/ 222 w 444"/>
              <a:gd name="T11" fmla="*/ 0 h 454"/>
            </a:gdLst>
            <a:ahLst/>
            <a:cxnLst>
              <a:cxn ang="0">
                <a:pos x="T0" y="T1"/>
              </a:cxn>
              <a:cxn ang="0">
                <a:pos x="T2" y="T3"/>
              </a:cxn>
              <a:cxn ang="0">
                <a:pos x="T4" y="T5"/>
              </a:cxn>
              <a:cxn ang="0">
                <a:pos x="T6" y="T7"/>
              </a:cxn>
              <a:cxn ang="0">
                <a:pos x="T8" y="T9"/>
              </a:cxn>
              <a:cxn ang="0">
                <a:pos x="T10" y="T11"/>
              </a:cxn>
            </a:cxnLst>
            <a:rect l="0" t="0" r="r" b="b"/>
            <a:pathLst>
              <a:path w="444" h="454">
                <a:moveTo>
                  <a:pt x="222" y="0"/>
                </a:moveTo>
                <a:lnTo>
                  <a:pt x="222" y="0"/>
                </a:lnTo>
                <a:cubicBezTo>
                  <a:pt x="35" y="0"/>
                  <a:pt x="0" y="45"/>
                  <a:pt x="0" y="222"/>
                </a:cubicBezTo>
                <a:cubicBezTo>
                  <a:pt x="0" y="408"/>
                  <a:pt x="35" y="453"/>
                  <a:pt x="222" y="453"/>
                </a:cubicBezTo>
                <a:cubicBezTo>
                  <a:pt x="407" y="453"/>
                  <a:pt x="443" y="408"/>
                  <a:pt x="443" y="222"/>
                </a:cubicBezTo>
                <a:cubicBezTo>
                  <a:pt x="443" y="45"/>
                  <a:pt x="407" y="0"/>
                  <a:pt x="222" y="0"/>
                </a:cubicBezTo>
              </a:path>
            </a:pathLst>
          </a:custGeom>
          <a:solidFill>
            <a:schemeClr val="accent2"/>
          </a:solidFill>
          <a:ln>
            <a:noFill/>
          </a:ln>
          <a:effectLst/>
        </p:spPr>
        <p:txBody>
          <a:bodyPr wrap="none" anchor="ctr"/>
          <a:lstStyle/>
          <a:p>
            <a:endParaRPr lang="en-US" dirty="0">
              <a:latin typeface="Calibri Light" panose="020F0302020204030204"/>
            </a:endParaRPr>
          </a:p>
        </p:txBody>
      </p:sp>
      <p:sp>
        <p:nvSpPr>
          <p:cNvPr id="11" name="Freeform 38"/>
          <p:cNvSpPr>
            <a:spLocks noChangeArrowheads="1"/>
          </p:cNvSpPr>
          <p:nvPr userDrawn="1"/>
        </p:nvSpPr>
        <p:spPr bwMode="auto">
          <a:xfrm flipH="1">
            <a:off x="22365174" y="13038429"/>
            <a:ext cx="124405" cy="216775"/>
          </a:xfrm>
          <a:custGeom>
            <a:avLst/>
            <a:gdLst>
              <a:gd name="T0" fmla="*/ 124 w 133"/>
              <a:gd name="T1" fmla="*/ 204 h 231"/>
              <a:gd name="T2" fmla="*/ 124 w 133"/>
              <a:gd name="T3" fmla="*/ 204 h 231"/>
              <a:gd name="T4" fmla="*/ 124 w 133"/>
              <a:gd name="T5" fmla="*/ 230 h 231"/>
              <a:gd name="T6" fmla="*/ 97 w 133"/>
              <a:gd name="T7" fmla="*/ 230 h 231"/>
              <a:gd name="T8" fmla="*/ 0 w 133"/>
              <a:gd name="T9" fmla="*/ 133 h 231"/>
              <a:gd name="T10" fmla="*/ 0 w 133"/>
              <a:gd name="T11" fmla="*/ 107 h 231"/>
              <a:gd name="T12" fmla="*/ 97 w 133"/>
              <a:gd name="T13" fmla="*/ 9 h 231"/>
              <a:gd name="T14" fmla="*/ 124 w 133"/>
              <a:gd name="T15" fmla="*/ 9 h 231"/>
              <a:gd name="T16" fmla="*/ 124 w 133"/>
              <a:gd name="T17" fmla="*/ 35 h 231"/>
              <a:gd name="T18" fmla="*/ 44 w 133"/>
              <a:gd name="T19" fmla="*/ 115 h 231"/>
              <a:gd name="T20" fmla="*/ 124 w 133"/>
              <a:gd name="T21" fmla="*/ 204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3" h="231">
                <a:moveTo>
                  <a:pt x="124" y="204"/>
                </a:moveTo>
                <a:lnTo>
                  <a:pt x="124" y="204"/>
                </a:lnTo>
                <a:cubicBezTo>
                  <a:pt x="132" y="213"/>
                  <a:pt x="132" y="221"/>
                  <a:pt x="124" y="230"/>
                </a:cubicBezTo>
                <a:cubicBezTo>
                  <a:pt x="115" y="230"/>
                  <a:pt x="106" y="230"/>
                  <a:pt x="97" y="230"/>
                </a:cubicBezTo>
                <a:cubicBezTo>
                  <a:pt x="0" y="133"/>
                  <a:pt x="0" y="133"/>
                  <a:pt x="0" y="133"/>
                </a:cubicBezTo>
                <a:cubicBezTo>
                  <a:pt x="0" y="124"/>
                  <a:pt x="0" y="115"/>
                  <a:pt x="0" y="107"/>
                </a:cubicBezTo>
                <a:cubicBezTo>
                  <a:pt x="97" y="9"/>
                  <a:pt x="97" y="9"/>
                  <a:pt x="97" y="9"/>
                </a:cubicBezTo>
                <a:cubicBezTo>
                  <a:pt x="106" y="0"/>
                  <a:pt x="115" y="0"/>
                  <a:pt x="124" y="9"/>
                </a:cubicBezTo>
                <a:cubicBezTo>
                  <a:pt x="132" y="17"/>
                  <a:pt x="132" y="26"/>
                  <a:pt x="124" y="35"/>
                </a:cubicBezTo>
                <a:cubicBezTo>
                  <a:pt x="44" y="115"/>
                  <a:pt x="44" y="115"/>
                  <a:pt x="44" y="115"/>
                </a:cubicBezTo>
                <a:lnTo>
                  <a:pt x="124" y="204"/>
                </a:lnTo>
              </a:path>
            </a:pathLst>
          </a:custGeom>
          <a:solidFill>
            <a:schemeClr val="bg1"/>
          </a:solidFill>
          <a:ln>
            <a:noFill/>
          </a:ln>
          <a:effectLst/>
        </p:spPr>
        <p:txBody>
          <a:bodyPr wrap="none" anchor="ctr"/>
          <a:lstStyle/>
          <a:p>
            <a:endParaRPr lang="en-US" dirty="0">
              <a:latin typeface="Calibri Light" panose="020F0302020204030204"/>
            </a:endParaRPr>
          </a:p>
        </p:txBody>
      </p:sp>
      <p:sp>
        <p:nvSpPr>
          <p:cNvPr id="12" name="Teardrop 11"/>
          <p:cNvSpPr/>
          <p:nvPr userDrawn="1"/>
        </p:nvSpPr>
        <p:spPr>
          <a:xfrm>
            <a:off x="23076810" y="811398"/>
            <a:ext cx="712976" cy="712954"/>
          </a:xfrm>
          <a:prstGeom prst="teardrop">
            <a:avLst/>
          </a:prstGeom>
          <a:solidFill>
            <a:schemeClr val="accent2"/>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latin typeface="Calibri Light" panose="020F0302020204030204"/>
            </a:endParaRPr>
          </a:p>
        </p:txBody>
      </p:sp>
      <p:sp>
        <p:nvSpPr>
          <p:cNvPr id="13" name="TextBox 12"/>
          <p:cNvSpPr txBox="1"/>
          <p:nvPr userDrawn="1"/>
        </p:nvSpPr>
        <p:spPr>
          <a:xfrm>
            <a:off x="23056468" y="819678"/>
            <a:ext cx="792450" cy="615517"/>
          </a:xfrm>
          <a:prstGeom prst="rect">
            <a:avLst/>
          </a:prstGeom>
          <a:noFill/>
        </p:spPr>
        <p:txBody>
          <a:bodyPr wrap="none" lIns="182843" tIns="91422" rIns="182843" bIns="91422" rtlCol="0">
            <a:spAutoFit/>
          </a:bodyPr>
          <a:lstStyle/>
          <a:p>
            <a:pPr algn="ctr"/>
            <a:fld id="{260E2A6B-A809-4840-BF14-8648BC0BDF87}" type="slidenum">
              <a:rPr lang="id-ID" sz="2800" b="1" smtClean="0">
                <a:solidFill>
                  <a:schemeClr val="bg1"/>
                </a:solidFill>
                <a:latin typeface="Calibri Light" panose="020F0302020204030204"/>
                <a:cs typeface="Calibri Light" panose="020F0302020204030204"/>
              </a:rPr>
            </a:fld>
            <a:endParaRPr lang="id-ID" sz="2800" dirty="0">
              <a:solidFill>
                <a:schemeClr val="bg1"/>
              </a:solidFill>
              <a:latin typeface="Calibri Light" panose="020F0302020204030204"/>
              <a:cs typeface="Calibri Light" panose="020F0302020204030204"/>
            </a:endParaRPr>
          </a:p>
        </p:txBody>
      </p:sp>
      <p:sp>
        <p:nvSpPr>
          <p:cNvPr id="15" name="TextBox 14"/>
          <p:cNvSpPr txBox="1"/>
          <p:nvPr userDrawn="1"/>
        </p:nvSpPr>
        <p:spPr>
          <a:xfrm>
            <a:off x="1625380" y="12834421"/>
            <a:ext cx="3655098" cy="461665"/>
          </a:xfrm>
          <a:prstGeom prst="rect">
            <a:avLst/>
          </a:prstGeom>
          <a:noFill/>
        </p:spPr>
        <p:txBody>
          <a:bodyPr wrap="square" rtlCol="0">
            <a:spAutoFit/>
          </a:bodyPr>
          <a:lstStyle/>
          <a:p>
            <a:r>
              <a:rPr lang="id-ID" sz="2400" b="1" dirty="0" smtClean="0">
                <a:solidFill>
                  <a:schemeClr val="tx1"/>
                </a:solidFill>
                <a:latin typeface="Lato Regular"/>
                <a:cs typeface="Lato Regular"/>
              </a:rPr>
              <a:t>Commerce</a:t>
            </a:r>
            <a:r>
              <a:rPr lang="id-ID" sz="2400" b="1" dirty="0" smtClean="0">
                <a:solidFill>
                  <a:schemeClr val="tx1"/>
                </a:solidFill>
                <a:latin typeface="+mj-lt"/>
              </a:rPr>
              <a:t> </a:t>
            </a:r>
            <a:r>
              <a:rPr lang="id-ID" sz="2400" b="0" dirty="0" smtClean="0">
                <a:solidFill>
                  <a:schemeClr val="tx1"/>
                </a:solidFill>
                <a:latin typeface="Calibri Light" panose="020F0302020204030204"/>
                <a:cs typeface="Calibri Light" panose="020F0302020204030204"/>
              </a:rPr>
              <a:t>Slides</a:t>
            </a:r>
            <a:endParaRPr lang="id-ID" sz="2400" b="0" dirty="0">
              <a:solidFill>
                <a:schemeClr val="tx1"/>
              </a:solidFill>
              <a:latin typeface="Calibri Light" panose="020F0302020204030204"/>
              <a:cs typeface="Calibri Light" panose="020F0302020204030204"/>
            </a:endParaRPr>
          </a:p>
        </p:txBody>
      </p:sp>
    </p:spTree>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schedule overview">
    <p:spTree>
      <p:nvGrpSpPr>
        <p:cNvPr id="1" name=""/>
        <p:cNvGrpSpPr/>
        <p:nvPr/>
      </p:nvGrpSpPr>
      <p:grpSpPr>
        <a:xfrm>
          <a:off x="0" y="0"/>
          <a:ext cx="0" cy="0"/>
          <a:chOff x="0" y="0"/>
          <a:chExt cx="0" cy="0"/>
        </a:xfrm>
      </p:grpSpPr>
      <p:sp>
        <p:nvSpPr>
          <p:cNvPr id="10" name="Picture Placeholder 13"/>
          <p:cNvSpPr>
            <a:spLocks noGrp="1"/>
          </p:cNvSpPr>
          <p:nvPr>
            <p:ph type="pic" sz="quarter" idx="13"/>
          </p:nvPr>
        </p:nvSpPr>
        <p:spPr>
          <a:xfrm>
            <a:off x="-3176" y="3408812"/>
            <a:ext cx="24377651" cy="8043006"/>
          </a:xfrm>
          <a:effectLst/>
        </p:spPr>
        <p:txBody>
          <a:bodyPr>
            <a:normAutofit/>
          </a:bodyPr>
          <a:lstStyle>
            <a:lvl1pPr marL="0" indent="0">
              <a:buNone/>
              <a:defRPr sz="4200">
                <a:ln>
                  <a:noFill/>
                </a:ln>
                <a:solidFill>
                  <a:schemeClr val="bg1">
                    <a:lumMod val="85000"/>
                  </a:schemeClr>
                </a:solidFill>
              </a:defRPr>
            </a:lvl1pPr>
          </a:lstStyle>
          <a:p>
            <a:endParaRPr lang="en-US" dirty="0"/>
          </a:p>
        </p:txBody>
      </p:sp>
      <p:sp>
        <p:nvSpPr>
          <p:cNvPr id="7" name="Freeform 30"/>
          <p:cNvSpPr>
            <a:spLocks noChangeArrowheads="1"/>
          </p:cNvSpPr>
          <p:nvPr userDrawn="1"/>
        </p:nvSpPr>
        <p:spPr bwMode="auto">
          <a:xfrm>
            <a:off x="21856474" y="12962667"/>
            <a:ext cx="350410" cy="357351"/>
          </a:xfrm>
          <a:custGeom>
            <a:avLst/>
            <a:gdLst>
              <a:gd name="T0" fmla="*/ 222 w 444"/>
              <a:gd name="T1" fmla="*/ 0 h 454"/>
              <a:gd name="T2" fmla="*/ 222 w 444"/>
              <a:gd name="T3" fmla="*/ 0 h 454"/>
              <a:gd name="T4" fmla="*/ 0 w 444"/>
              <a:gd name="T5" fmla="*/ 222 h 454"/>
              <a:gd name="T6" fmla="*/ 222 w 444"/>
              <a:gd name="T7" fmla="*/ 453 h 454"/>
              <a:gd name="T8" fmla="*/ 443 w 444"/>
              <a:gd name="T9" fmla="*/ 222 h 454"/>
              <a:gd name="T10" fmla="*/ 222 w 444"/>
              <a:gd name="T11" fmla="*/ 0 h 454"/>
            </a:gdLst>
            <a:ahLst/>
            <a:cxnLst>
              <a:cxn ang="0">
                <a:pos x="T0" y="T1"/>
              </a:cxn>
              <a:cxn ang="0">
                <a:pos x="T2" y="T3"/>
              </a:cxn>
              <a:cxn ang="0">
                <a:pos x="T4" y="T5"/>
              </a:cxn>
              <a:cxn ang="0">
                <a:pos x="T6" y="T7"/>
              </a:cxn>
              <a:cxn ang="0">
                <a:pos x="T8" y="T9"/>
              </a:cxn>
              <a:cxn ang="0">
                <a:pos x="T10" y="T11"/>
              </a:cxn>
            </a:cxnLst>
            <a:rect l="0" t="0" r="r" b="b"/>
            <a:pathLst>
              <a:path w="444" h="454">
                <a:moveTo>
                  <a:pt x="222" y="0"/>
                </a:moveTo>
                <a:lnTo>
                  <a:pt x="222" y="0"/>
                </a:lnTo>
                <a:cubicBezTo>
                  <a:pt x="35" y="0"/>
                  <a:pt x="0" y="45"/>
                  <a:pt x="0" y="222"/>
                </a:cubicBezTo>
                <a:cubicBezTo>
                  <a:pt x="0" y="408"/>
                  <a:pt x="35" y="453"/>
                  <a:pt x="222" y="453"/>
                </a:cubicBezTo>
                <a:cubicBezTo>
                  <a:pt x="407" y="453"/>
                  <a:pt x="443" y="408"/>
                  <a:pt x="443" y="222"/>
                </a:cubicBezTo>
                <a:cubicBezTo>
                  <a:pt x="443" y="45"/>
                  <a:pt x="407" y="0"/>
                  <a:pt x="222" y="0"/>
                </a:cubicBezTo>
              </a:path>
            </a:pathLst>
          </a:custGeom>
          <a:solidFill>
            <a:schemeClr val="accent2"/>
          </a:solidFill>
          <a:ln>
            <a:noFill/>
          </a:ln>
          <a:effectLst/>
        </p:spPr>
        <p:txBody>
          <a:bodyPr wrap="none" anchor="ctr"/>
          <a:lstStyle/>
          <a:p>
            <a:endParaRPr lang="en-US" dirty="0">
              <a:latin typeface="Calibri Light" panose="020F0302020204030204"/>
            </a:endParaRPr>
          </a:p>
        </p:txBody>
      </p:sp>
      <p:sp>
        <p:nvSpPr>
          <p:cNvPr id="9" name="Freeform 38"/>
          <p:cNvSpPr>
            <a:spLocks noChangeArrowheads="1"/>
          </p:cNvSpPr>
          <p:nvPr userDrawn="1"/>
        </p:nvSpPr>
        <p:spPr bwMode="auto">
          <a:xfrm>
            <a:off x="21957416" y="13038867"/>
            <a:ext cx="125063" cy="216775"/>
          </a:xfrm>
          <a:custGeom>
            <a:avLst/>
            <a:gdLst>
              <a:gd name="T0" fmla="*/ 124 w 133"/>
              <a:gd name="T1" fmla="*/ 204 h 231"/>
              <a:gd name="T2" fmla="*/ 124 w 133"/>
              <a:gd name="T3" fmla="*/ 204 h 231"/>
              <a:gd name="T4" fmla="*/ 124 w 133"/>
              <a:gd name="T5" fmla="*/ 230 h 231"/>
              <a:gd name="T6" fmla="*/ 97 w 133"/>
              <a:gd name="T7" fmla="*/ 230 h 231"/>
              <a:gd name="T8" fmla="*/ 0 w 133"/>
              <a:gd name="T9" fmla="*/ 133 h 231"/>
              <a:gd name="T10" fmla="*/ 0 w 133"/>
              <a:gd name="T11" fmla="*/ 107 h 231"/>
              <a:gd name="T12" fmla="*/ 97 w 133"/>
              <a:gd name="T13" fmla="*/ 9 h 231"/>
              <a:gd name="T14" fmla="*/ 124 w 133"/>
              <a:gd name="T15" fmla="*/ 9 h 231"/>
              <a:gd name="T16" fmla="*/ 124 w 133"/>
              <a:gd name="T17" fmla="*/ 35 h 231"/>
              <a:gd name="T18" fmla="*/ 44 w 133"/>
              <a:gd name="T19" fmla="*/ 115 h 231"/>
              <a:gd name="T20" fmla="*/ 124 w 133"/>
              <a:gd name="T21" fmla="*/ 204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3" h="231">
                <a:moveTo>
                  <a:pt x="124" y="204"/>
                </a:moveTo>
                <a:lnTo>
                  <a:pt x="124" y="204"/>
                </a:lnTo>
                <a:cubicBezTo>
                  <a:pt x="132" y="213"/>
                  <a:pt x="132" y="221"/>
                  <a:pt x="124" y="230"/>
                </a:cubicBezTo>
                <a:cubicBezTo>
                  <a:pt x="115" y="230"/>
                  <a:pt x="106" y="230"/>
                  <a:pt x="97" y="230"/>
                </a:cubicBezTo>
                <a:cubicBezTo>
                  <a:pt x="0" y="133"/>
                  <a:pt x="0" y="133"/>
                  <a:pt x="0" y="133"/>
                </a:cubicBezTo>
                <a:cubicBezTo>
                  <a:pt x="0" y="124"/>
                  <a:pt x="0" y="115"/>
                  <a:pt x="0" y="107"/>
                </a:cubicBezTo>
                <a:cubicBezTo>
                  <a:pt x="97" y="9"/>
                  <a:pt x="97" y="9"/>
                  <a:pt x="97" y="9"/>
                </a:cubicBezTo>
                <a:cubicBezTo>
                  <a:pt x="106" y="0"/>
                  <a:pt x="115" y="0"/>
                  <a:pt x="124" y="9"/>
                </a:cubicBezTo>
                <a:cubicBezTo>
                  <a:pt x="132" y="17"/>
                  <a:pt x="132" y="26"/>
                  <a:pt x="124" y="35"/>
                </a:cubicBezTo>
                <a:cubicBezTo>
                  <a:pt x="44" y="115"/>
                  <a:pt x="44" y="115"/>
                  <a:pt x="44" y="115"/>
                </a:cubicBezTo>
                <a:lnTo>
                  <a:pt x="124" y="204"/>
                </a:lnTo>
              </a:path>
            </a:pathLst>
          </a:custGeom>
          <a:solidFill>
            <a:schemeClr val="bg1"/>
          </a:solidFill>
          <a:ln>
            <a:noFill/>
          </a:ln>
          <a:effectLst/>
        </p:spPr>
        <p:txBody>
          <a:bodyPr wrap="none" anchor="ctr"/>
          <a:lstStyle/>
          <a:p>
            <a:endParaRPr lang="en-US" dirty="0">
              <a:latin typeface="Calibri Light" panose="020F0302020204030204"/>
            </a:endParaRPr>
          </a:p>
        </p:txBody>
      </p:sp>
      <p:sp>
        <p:nvSpPr>
          <p:cNvPr id="11" name="Freeform 30"/>
          <p:cNvSpPr>
            <a:spLocks noChangeArrowheads="1"/>
          </p:cNvSpPr>
          <p:nvPr userDrawn="1"/>
        </p:nvSpPr>
        <p:spPr bwMode="auto">
          <a:xfrm>
            <a:off x="22272519" y="12962229"/>
            <a:ext cx="350410" cy="357351"/>
          </a:xfrm>
          <a:custGeom>
            <a:avLst/>
            <a:gdLst>
              <a:gd name="T0" fmla="*/ 222 w 444"/>
              <a:gd name="T1" fmla="*/ 0 h 454"/>
              <a:gd name="T2" fmla="*/ 222 w 444"/>
              <a:gd name="T3" fmla="*/ 0 h 454"/>
              <a:gd name="T4" fmla="*/ 0 w 444"/>
              <a:gd name="T5" fmla="*/ 222 h 454"/>
              <a:gd name="T6" fmla="*/ 222 w 444"/>
              <a:gd name="T7" fmla="*/ 453 h 454"/>
              <a:gd name="T8" fmla="*/ 443 w 444"/>
              <a:gd name="T9" fmla="*/ 222 h 454"/>
              <a:gd name="T10" fmla="*/ 222 w 444"/>
              <a:gd name="T11" fmla="*/ 0 h 454"/>
            </a:gdLst>
            <a:ahLst/>
            <a:cxnLst>
              <a:cxn ang="0">
                <a:pos x="T0" y="T1"/>
              </a:cxn>
              <a:cxn ang="0">
                <a:pos x="T2" y="T3"/>
              </a:cxn>
              <a:cxn ang="0">
                <a:pos x="T4" y="T5"/>
              </a:cxn>
              <a:cxn ang="0">
                <a:pos x="T6" y="T7"/>
              </a:cxn>
              <a:cxn ang="0">
                <a:pos x="T8" y="T9"/>
              </a:cxn>
              <a:cxn ang="0">
                <a:pos x="T10" y="T11"/>
              </a:cxn>
            </a:cxnLst>
            <a:rect l="0" t="0" r="r" b="b"/>
            <a:pathLst>
              <a:path w="444" h="454">
                <a:moveTo>
                  <a:pt x="222" y="0"/>
                </a:moveTo>
                <a:lnTo>
                  <a:pt x="222" y="0"/>
                </a:lnTo>
                <a:cubicBezTo>
                  <a:pt x="35" y="0"/>
                  <a:pt x="0" y="45"/>
                  <a:pt x="0" y="222"/>
                </a:cubicBezTo>
                <a:cubicBezTo>
                  <a:pt x="0" y="408"/>
                  <a:pt x="35" y="453"/>
                  <a:pt x="222" y="453"/>
                </a:cubicBezTo>
                <a:cubicBezTo>
                  <a:pt x="407" y="453"/>
                  <a:pt x="443" y="408"/>
                  <a:pt x="443" y="222"/>
                </a:cubicBezTo>
                <a:cubicBezTo>
                  <a:pt x="443" y="45"/>
                  <a:pt x="407" y="0"/>
                  <a:pt x="222" y="0"/>
                </a:cubicBezTo>
              </a:path>
            </a:pathLst>
          </a:custGeom>
          <a:solidFill>
            <a:schemeClr val="accent2"/>
          </a:solidFill>
          <a:ln>
            <a:noFill/>
          </a:ln>
          <a:effectLst/>
        </p:spPr>
        <p:txBody>
          <a:bodyPr wrap="none" anchor="ctr"/>
          <a:lstStyle/>
          <a:p>
            <a:endParaRPr lang="en-US" dirty="0">
              <a:latin typeface="Calibri Light" panose="020F0302020204030204"/>
            </a:endParaRPr>
          </a:p>
        </p:txBody>
      </p:sp>
      <p:sp>
        <p:nvSpPr>
          <p:cNvPr id="12" name="Freeform 38"/>
          <p:cNvSpPr>
            <a:spLocks noChangeArrowheads="1"/>
          </p:cNvSpPr>
          <p:nvPr userDrawn="1"/>
        </p:nvSpPr>
        <p:spPr bwMode="auto">
          <a:xfrm flipH="1">
            <a:off x="22365174" y="13038429"/>
            <a:ext cx="124405" cy="216775"/>
          </a:xfrm>
          <a:custGeom>
            <a:avLst/>
            <a:gdLst>
              <a:gd name="T0" fmla="*/ 124 w 133"/>
              <a:gd name="T1" fmla="*/ 204 h 231"/>
              <a:gd name="T2" fmla="*/ 124 w 133"/>
              <a:gd name="T3" fmla="*/ 204 h 231"/>
              <a:gd name="T4" fmla="*/ 124 w 133"/>
              <a:gd name="T5" fmla="*/ 230 h 231"/>
              <a:gd name="T6" fmla="*/ 97 w 133"/>
              <a:gd name="T7" fmla="*/ 230 h 231"/>
              <a:gd name="T8" fmla="*/ 0 w 133"/>
              <a:gd name="T9" fmla="*/ 133 h 231"/>
              <a:gd name="T10" fmla="*/ 0 w 133"/>
              <a:gd name="T11" fmla="*/ 107 h 231"/>
              <a:gd name="T12" fmla="*/ 97 w 133"/>
              <a:gd name="T13" fmla="*/ 9 h 231"/>
              <a:gd name="T14" fmla="*/ 124 w 133"/>
              <a:gd name="T15" fmla="*/ 9 h 231"/>
              <a:gd name="T16" fmla="*/ 124 w 133"/>
              <a:gd name="T17" fmla="*/ 35 h 231"/>
              <a:gd name="T18" fmla="*/ 44 w 133"/>
              <a:gd name="T19" fmla="*/ 115 h 231"/>
              <a:gd name="T20" fmla="*/ 124 w 133"/>
              <a:gd name="T21" fmla="*/ 204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3" h="231">
                <a:moveTo>
                  <a:pt x="124" y="204"/>
                </a:moveTo>
                <a:lnTo>
                  <a:pt x="124" y="204"/>
                </a:lnTo>
                <a:cubicBezTo>
                  <a:pt x="132" y="213"/>
                  <a:pt x="132" y="221"/>
                  <a:pt x="124" y="230"/>
                </a:cubicBezTo>
                <a:cubicBezTo>
                  <a:pt x="115" y="230"/>
                  <a:pt x="106" y="230"/>
                  <a:pt x="97" y="230"/>
                </a:cubicBezTo>
                <a:cubicBezTo>
                  <a:pt x="0" y="133"/>
                  <a:pt x="0" y="133"/>
                  <a:pt x="0" y="133"/>
                </a:cubicBezTo>
                <a:cubicBezTo>
                  <a:pt x="0" y="124"/>
                  <a:pt x="0" y="115"/>
                  <a:pt x="0" y="107"/>
                </a:cubicBezTo>
                <a:cubicBezTo>
                  <a:pt x="97" y="9"/>
                  <a:pt x="97" y="9"/>
                  <a:pt x="97" y="9"/>
                </a:cubicBezTo>
                <a:cubicBezTo>
                  <a:pt x="106" y="0"/>
                  <a:pt x="115" y="0"/>
                  <a:pt x="124" y="9"/>
                </a:cubicBezTo>
                <a:cubicBezTo>
                  <a:pt x="132" y="17"/>
                  <a:pt x="132" y="26"/>
                  <a:pt x="124" y="35"/>
                </a:cubicBezTo>
                <a:cubicBezTo>
                  <a:pt x="44" y="115"/>
                  <a:pt x="44" y="115"/>
                  <a:pt x="44" y="115"/>
                </a:cubicBezTo>
                <a:lnTo>
                  <a:pt x="124" y="204"/>
                </a:lnTo>
              </a:path>
            </a:pathLst>
          </a:custGeom>
          <a:solidFill>
            <a:schemeClr val="bg1"/>
          </a:solidFill>
          <a:ln>
            <a:noFill/>
          </a:ln>
          <a:effectLst/>
        </p:spPr>
        <p:txBody>
          <a:bodyPr wrap="none" anchor="ctr"/>
          <a:lstStyle/>
          <a:p>
            <a:endParaRPr lang="en-US" dirty="0">
              <a:latin typeface="Calibri Light" panose="020F0302020204030204"/>
            </a:endParaRPr>
          </a:p>
        </p:txBody>
      </p:sp>
      <p:sp>
        <p:nvSpPr>
          <p:cNvPr id="13" name="Teardrop 12"/>
          <p:cNvSpPr/>
          <p:nvPr userDrawn="1"/>
        </p:nvSpPr>
        <p:spPr>
          <a:xfrm>
            <a:off x="23076810" y="811398"/>
            <a:ext cx="712976" cy="712954"/>
          </a:xfrm>
          <a:prstGeom prst="teardrop">
            <a:avLst/>
          </a:prstGeom>
          <a:solidFill>
            <a:schemeClr val="accent2"/>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latin typeface="Calibri Light" panose="020F0302020204030204"/>
            </a:endParaRPr>
          </a:p>
        </p:txBody>
      </p:sp>
      <p:sp>
        <p:nvSpPr>
          <p:cNvPr id="14" name="TextBox 13"/>
          <p:cNvSpPr txBox="1"/>
          <p:nvPr userDrawn="1"/>
        </p:nvSpPr>
        <p:spPr>
          <a:xfrm>
            <a:off x="23056468" y="819678"/>
            <a:ext cx="792450" cy="615517"/>
          </a:xfrm>
          <a:prstGeom prst="rect">
            <a:avLst/>
          </a:prstGeom>
          <a:noFill/>
        </p:spPr>
        <p:txBody>
          <a:bodyPr wrap="none" lIns="182843" tIns="91422" rIns="182843" bIns="91422" rtlCol="0">
            <a:spAutoFit/>
          </a:bodyPr>
          <a:lstStyle/>
          <a:p>
            <a:pPr algn="ctr"/>
            <a:fld id="{260E2A6B-A809-4840-BF14-8648BC0BDF87}" type="slidenum">
              <a:rPr lang="id-ID" sz="2800" b="1" smtClean="0">
                <a:solidFill>
                  <a:schemeClr val="bg1"/>
                </a:solidFill>
                <a:latin typeface="Calibri Light" panose="020F0302020204030204"/>
                <a:cs typeface="Calibri Light" panose="020F0302020204030204"/>
              </a:rPr>
            </a:fld>
            <a:endParaRPr lang="id-ID" sz="2800" dirty="0">
              <a:solidFill>
                <a:schemeClr val="bg1"/>
              </a:solidFill>
              <a:latin typeface="Calibri Light" panose="020F0302020204030204"/>
              <a:cs typeface="Calibri Light" panose="020F0302020204030204"/>
            </a:endParaRPr>
          </a:p>
        </p:txBody>
      </p:sp>
      <p:sp>
        <p:nvSpPr>
          <p:cNvPr id="16" name="TextBox 15"/>
          <p:cNvSpPr txBox="1"/>
          <p:nvPr userDrawn="1"/>
        </p:nvSpPr>
        <p:spPr>
          <a:xfrm>
            <a:off x="1625380" y="12834421"/>
            <a:ext cx="3655098" cy="461665"/>
          </a:xfrm>
          <a:prstGeom prst="rect">
            <a:avLst/>
          </a:prstGeom>
          <a:noFill/>
        </p:spPr>
        <p:txBody>
          <a:bodyPr wrap="square" rtlCol="0">
            <a:spAutoFit/>
          </a:bodyPr>
          <a:lstStyle/>
          <a:p>
            <a:r>
              <a:rPr lang="id-ID" sz="2400" b="1" dirty="0" smtClean="0">
                <a:solidFill>
                  <a:schemeClr val="tx1"/>
                </a:solidFill>
                <a:latin typeface="Lato Regular"/>
                <a:cs typeface="Lato Regular"/>
              </a:rPr>
              <a:t>Commerce</a:t>
            </a:r>
            <a:r>
              <a:rPr lang="id-ID" sz="2400" b="1" dirty="0" smtClean="0">
                <a:solidFill>
                  <a:schemeClr val="tx1"/>
                </a:solidFill>
                <a:latin typeface="+mj-lt"/>
              </a:rPr>
              <a:t> </a:t>
            </a:r>
            <a:r>
              <a:rPr lang="id-ID" sz="2400" b="0" dirty="0" smtClean="0">
                <a:solidFill>
                  <a:schemeClr val="tx1"/>
                </a:solidFill>
                <a:latin typeface="Calibri Light" panose="020F0302020204030204"/>
                <a:cs typeface="Calibri Light" panose="020F0302020204030204"/>
              </a:rPr>
              <a:t>Slides</a:t>
            </a:r>
            <a:endParaRPr lang="id-ID" sz="2400" b="0" dirty="0">
              <a:solidFill>
                <a:schemeClr val="tx1"/>
              </a:solidFill>
              <a:latin typeface="Calibri Light" panose="020F0302020204030204"/>
              <a:cs typeface="Calibri Light" panose="020F0302020204030204"/>
            </a:endParaRPr>
          </a:p>
        </p:txBody>
      </p:sp>
    </p:spTree>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Big Image Placeholder">
    <p:spTree>
      <p:nvGrpSpPr>
        <p:cNvPr id="1" name=""/>
        <p:cNvGrpSpPr/>
        <p:nvPr/>
      </p:nvGrpSpPr>
      <p:grpSpPr>
        <a:xfrm>
          <a:off x="0" y="0"/>
          <a:ext cx="0" cy="0"/>
          <a:chOff x="0" y="0"/>
          <a:chExt cx="0" cy="0"/>
        </a:xfrm>
      </p:grpSpPr>
      <p:sp>
        <p:nvSpPr>
          <p:cNvPr id="17" name="Picture Placeholder 13"/>
          <p:cNvSpPr>
            <a:spLocks noGrp="1"/>
          </p:cNvSpPr>
          <p:nvPr>
            <p:ph type="pic" sz="quarter" idx="13"/>
          </p:nvPr>
        </p:nvSpPr>
        <p:spPr>
          <a:xfrm>
            <a:off x="-3176" y="0"/>
            <a:ext cx="24377651" cy="13716000"/>
          </a:xfrm>
          <a:effectLst/>
        </p:spPr>
        <p:txBody>
          <a:bodyPr>
            <a:normAutofit/>
          </a:bodyPr>
          <a:lstStyle>
            <a:lvl1pPr marL="0" indent="0">
              <a:buNone/>
              <a:defRPr sz="4200">
                <a:ln>
                  <a:noFill/>
                </a:ln>
                <a:solidFill>
                  <a:schemeClr val="bg1">
                    <a:lumMod val="85000"/>
                  </a:schemeClr>
                </a:solidFill>
              </a:defRPr>
            </a:lvl1pPr>
          </a:lstStyle>
          <a:p>
            <a:endParaRPr lang="en-US" dirty="0"/>
          </a:p>
        </p:txBody>
      </p:sp>
    </p:spTree>
  </p:cSld>
  <p:clrMapOvr>
    <a:masterClrMapping/>
  </p:clrMapOvr>
  <mc:AlternateContent xmlns:mc="http://schemas.openxmlformats.org/markup-compatibility/2006">
    <mc:Choice xmlns:p14="http://schemas.microsoft.com/office/powerpoint/2010/main" Requires="p14">
      <p:transition spd="slow" p14:dur="1500">
        <p14:reveal/>
      </p:transition>
    </mc:Choice>
    <mc:Fallback>
      <p:transition spd="slow">
        <p:fade/>
      </p:transition>
    </mc:Fallback>
  </mc:AlternateContent>
  <p:timing>
    <p:tnLst>
      <p:par>
        <p:cTn id="1" dur="indefinite" restart="never" nodeType="tmRoot"/>
      </p:par>
    </p:tnLst>
  </p:timing>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1_Laptop Project">
    <p:spTree>
      <p:nvGrpSpPr>
        <p:cNvPr id="1" name=""/>
        <p:cNvGrpSpPr/>
        <p:nvPr/>
      </p:nvGrpSpPr>
      <p:grpSpPr>
        <a:xfrm>
          <a:off x="0" y="0"/>
          <a:ext cx="0" cy="0"/>
          <a:chOff x="0" y="0"/>
          <a:chExt cx="0" cy="0"/>
        </a:xfrm>
      </p:grpSpPr>
      <p:sp>
        <p:nvSpPr>
          <p:cNvPr id="15" name="Picture Placeholder 9"/>
          <p:cNvSpPr>
            <a:spLocks noGrp="1"/>
          </p:cNvSpPr>
          <p:nvPr>
            <p:ph type="pic" sz="quarter" idx="11"/>
          </p:nvPr>
        </p:nvSpPr>
        <p:spPr>
          <a:xfrm>
            <a:off x="14565321" y="5002448"/>
            <a:ext cx="6697751" cy="4170304"/>
          </a:xfrm>
        </p:spPr>
        <p:txBody>
          <a:bodyPr>
            <a:normAutofit/>
          </a:bodyPr>
          <a:lstStyle>
            <a:lvl1pPr marL="0" indent="0">
              <a:buNone/>
              <a:defRPr sz="2000">
                <a:solidFill>
                  <a:schemeClr val="tx1">
                    <a:lumMod val="50000"/>
                    <a:lumOff val="50000"/>
                  </a:schemeClr>
                </a:solidFill>
              </a:defRPr>
            </a:lvl1pPr>
          </a:lstStyle>
          <a:p>
            <a:endParaRPr lang="en-US" dirty="0"/>
          </a:p>
        </p:txBody>
      </p:sp>
      <p:sp>
        <p:nvSpPr>
          <p:cNvPr id="9" name="Freeform 30"/>
          <p:cNvSpPr>
            <a:spLocks noChangeArrowheads="1"/>
          </p:cNvSpPr>
          <p:nvPr userDrawn="1"/>
        </p:nvSpPr>
        <p:spPr bwMode="auto">
          <a:xfrm>
            <a:off x="21856474" y="12962667"/>
            <a:ext cx="350410" cy="357351"/>
          </a:xfrm>
          <a:custGeom>
            <a:avLst/>
            <a:gdLst>
              <a:gd name="T0" fmla="*/ 222 w 444"/>
              <a:gd name="T1" fmla="*/ 0 h 454"/>
              <a:gd name="T2" fmla="*/ 222 w 444"/>
              <a:gd name="T3" fmla="*/ 0 h 454"/>
              <a:gd name="T4" fmla="*/ 0 w 444"/>
              <a:gd name="T5" fmla="*/ 222 h 454"/>
              <a:gd name="T6" fmla="*/ 222 w 444"/>
              <a:gd name="T7" fmla="*/ 453 h 454"/>
              <a:gd name="T8" fmla="*/ 443 w 444"/>
              <a:gd name="T9" fmla="*/ 222 h 454"/>
              <a:gd name="T10" fmla="*/ 222 w 444"/>
              <a:gd name="T11" fmla="*/ 0 h 454"/>
            </a:gdLst>
            <a:ahLst/>
            <a:cxnLst>
              <a:cxn ang="0">
                <a:pos x="T0" y="T1"/>
              </a:cxn>
              <a:cxn ang="0">
                <a:pos x="T2" y="T3"/>
              </a:cxn>
              <a:cxn ang="0">
                <a:pos x="T4" y="T5"/>
              </a:cxn>
              <a:cxn ang="0">
                <a:pos x="T6" y="T7"/>
              </a:cxn>
              <a:cxn ang="0">
                <a:pos x="T8" y="T9"/>
              </a:cxn>
              <a:cxn ang="0">
                <a:pos x="T10" y="T11"/>
              </a:cxn>
            </a:cxnLst>
            <a:rect l="0" t="0" r="r" b="b"/>
            <a:pathLst>
              <a:path w="444" h="454">
                <a:moveTo>
                  <a:pt x="222" y="0"/>
                </a:moveTo>
                <a:lnTo>
                  <a:pt x="222" y="0"/>
                </a:lnTo>
                <a:cubicBezTo>
                  <a:pt x="35" y="0"/>
                  <a:pt x="0" y="45"/>
                  <a:pt x="0" y="222"/>
                </a:cubicBezTo>
                <a:cubicBezTo>
                  <a:pt x="0" y="408"/>
                  <a:pt x="35" y="453"/>
                  <a:pt x="222" y="453"/>
                </a:cubicBezTo>
                <a:cubicBezTo>
                  <a:pt x="407" y="453"/>
                  <a:pt x="443" y="408"/>
                  <a:pt x="443" y="222"/>
                </a:cubicBezTo>
                <a:cubicBezTo>
                  <a:pt x="443" y="45"/>
                  <a:pt x="407" y="0"/>
                  <a:pt x="222" y="0"/>
                </a:cubicBezTo>
              </a:path>
            </a:pathLst>
          </a:custGeom>
          <a:solidFill>
            <a:schemeClr val="accent2"/>
          </a:solidFill>
          <a:ln>
            <a:noFill/>
          </a:ln>
          <a:effectLst/>
        </p:spPr>
        <p:txBody>
          <a:bodyPr wrap="none" anchor="ctr"/>
          <a:lstStyle/>
          <a:p>
            <a:endParaRPr lang="en-US" dirty="0">
              <a:latin typeface="Calibri Light" panose="020F0302020204030204"/>
            </a:endParaRPr>
          </a:p>
        </p:txBody>
      </p:sp>
      <p:sp>
        <p:nvSpPr>
          <p:cNvPr id="10" name="Freeform 38"/>
          <p:cNvSpPr>
            <a:spLocks noChangeArrowheads="1"/>
          </p:cNvSpPr>
          <p:nvPr userDrawn="1"/>
        </p:nvSpPr>
        <p:spPr bwMode="auto">
          <a:xfrm>
            <a:off x="21957416" y="13038867"/>
            <a:ext cx="125063" cy="216775"/>
          </a:xfrm>
          <a:custGeom>
            <a:avLst/>
            <a:gdLst>
              <a:gd name="T0" fmla="*/ 124 w 133"/>
              <a:gd name="T1" fmla="*/ 204 h 231"/>
              <a:gd name="T2" fmla="*/ 124 w 133"/>
              <a:gd name="T3" fmla="*/ 204 h 231"/>
              <a:gd name="T4" fmla="*/ 124 w 133"/>
              <a:gd name="T5" fmla="*/ 230 h 231"/>
              <a:gd name="T6" fmla="*/ 97 w 133"/>
              <a:gd name="T7" fmla="*/ 230 h 231"/>
              <a:gd name="T8" fmla="*/ 0 w 133"/>
              <a:gd name="T9" fmla="*/ 133 h 231"/>
              <a:gd name="T10" fmla="*/ 0 w 133"/>
              <a:gd name="T11" fmla="*/ 107 h 231"/>
              <a:gd name="T12" fmla="*/ 97 w 133"/>
              <a:gd name="T13" fmla="*/ 9 h 231"/>
              <a:gd name="T14" fmla="*/ 124 w 133"/>
              <a:gd name="T15" fmla="*/ 9 h 231"/>
              <a:gd name="T16" fmla="*/ 124 w 133"/>
              <a:gd name="T17" fmla="*/ 35 h 231"/>
              <a:gd name="T18" fmla="*/ 44 w 133"/>
              <a:gd name="T19" fmla="*/ 115 h 231"/>
              <a:gd name="T20" fmla="*/ 124 w 133"/>
              <a:gd name="T21" fmla="*/ 204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3" h="231">
                <a:moveTo>
                  <a:pt x="124" y="204"/>
                </a:moveTo>
                <a:lnTo>
                  <a:pt x="124" y="204"/>
                </a:lnTo>
                <a:cubicBezTo>
                  <a:pt x="132" y="213"/>
                  <a:pt x="132" y="221"/>
                  <a:pt x="124" y="230"/>
                </a:cubicBezTo>
                <a:cubicBezTo>
                  <a:pt x="115" y="230"/>
                  <a:pt x="106" y="230"/>
                  <a:pt x="97" y="230"/>
                </a:cubicBezTo>
                <a:cubicBezTo>
                  <a:pt x="0" y="133"/>
                  <a:pt x="0" y="133"/>
                  <a:pt x="0" y="133"/>
                </a:cubicBezTo>
                <a:cubicBezTo>
                  <a:pt x="0" y="124"/>
                  <a:pt x="0" y="115"/>
                  <a:pt x="0" y="107"/>
                </a:cubicBezTo>
                <a:cubicBezTo>
                  <a:pt x="97" y="9"/>
                  <a:pt x="97" y="9"/>
                  <a:pt x="97" y="9"/>
                </a:cubicBezTo>
                <a:cubicBezTo>
                  <a:pt x="106" y="0"/>
                  <a:pt x="115" y="0"/>
                  <a:pt x="124" y="9"/>
                </a:cubicBezTo>
                <a:cubicBezTo>
                  <a:pt x="132" y="17"/>
                  <a:pt x="132" y="26"/>
                  <a:pt x="124" y="35"/>
                </a:cubicBezTo>
                <a:cubicBezTo>
                  <a:pt x="44" y="115"/>
                  <a:pt x="44" y="115"/>
                  <a:pt x="44" y="115"/>
                </a:cubicBezTo>
                <a:lnTo>
                  <a:pt x="124" y="204"/>
                </a:lnTo>
              </a:path>
            </a:pathLst>
          </a:custGeom>
          <a:solidFill>
            <a:schemeClr val="bg1"/>
          </a:solidFill>
          <a:ln>
            <a:noFill/>
          </a:ln>
          <a:effectLst/>
        </p:spPr>
        <p:txBody>
          <a:bodyPr wrap="none" anchor="ctr"/>
          <a:lstStyle/>
          <a:p>
            <a:endParaRPr lang="en-US" dirty="0">
              <a:latin typeface="Calibri Light" panose="020F0302020204030204"/>
            </a:endParaRPr>
          </a:p>
        </p:txBody>
      </p:sp>
      <p:sp>
        <p:nvSpPr>
          <p:cNvPr id="11" name="Freeform 30"/>
          <p:cNvSpPr>
            <a:spLocks noChangeArrowheads="1"/>
          </p:cNvSpPr>
          <p:nvPr userDrawn="1"/>
        </p:nvSpPr>
        <p:spPr bwMode="auto">
          <a:xfrm>
            <a:off x="22272519" y="12962229"/>
            <a:ext cx="350410" cy="357351"/>
          </a:xfrm>
          <a:custGeom>
            <a:avLst/>
            <a:gdLst>
              <a:gd name="T0" fmla="*/ 222 w 444"/>
              <a:gd name="T1" fmla="*/ 0 h 454"/>
              <a:gd name="T2" fmla="*/ 222 w 444"/>
              <a:gd name="T3" fmla="*/ 0 h 454"/>
              <a:gd name="T4" fmla="*/ 0 w 444"/>
              <a:gd name="T5" fmla="*/ 222 h 454"/>
              <a:gd name="T6" fmla="*/ 222 w 444"/>
              <a:gd name="T7" fmla="*/ 453 h 454"/>
              <a:gd name="T8" fmla="*/ 443 w 444"/>
              <a:gd name="T9" fmla="*/ 222 h 454"/>
              <a:gd name="T10" fmla="*/ 222 w 444"/>
              <a:gd name="T11" fmla="*/ 0 h 454"/>
            </a:gdLst>
            <a:ahLst/>
            <a:cxnLst>
              <a:cxn ang="0">
                <a:pos x="T0" y="T1"/>
              </a:cxn>
              <a:cxn ang="0">
                <a:pos x="T2" y="T3"/>
              </a:cxn>
              <a:cxn ang="0">
                <a:pos x="T4" y="T5"/>
              </a:cxn>
              <a:cxn ang="0">
                <a:pos x="T6" y="T7"/>
              </a:cxn>
              <a:cxn ang="0">
                <a:pos x="T8" y="T9"/>
              </a:cxn>
              <a:cxn ang="0">
                <a:pos x="T10" y="T11"/>
              </a:cxn>
            </a:cxnLst>
            <a:rect l="0" t="0" r="r" b="b"/>
            <a:pathLst>
              <a:path w="444" h="454">
                <a:moveTo>
                  <a:pt x="222" y="0"/>
                </a:moveTo>
                <a:lnTo>
                  <a:pt x="222" y="0"/>
                </a:lnTo>
                <a:cubicBezTo>
                  <a:pt x="35" y="0"/>
                  <a:pt x="0" y="45"/>
                  <a:pt x="0" y="222"/>
                </a:cubicBezTo>
                <a:cubicBezTo>
                  <a:pt x="0" y="408"/>
                  <a:pt x="35" y="453"/>
                  <a:pt x="222" y="453"/>
                </a:cubicBezTo>
                <a:cubicBezTo>
                  <a:pt x="407" y="453"/>
                  <a:pt x="443" y="408"/>
                  <a:pt x="443" y="222"/>
                </a:cubicBezTo>
                <a:cubicBezTo>
                  <a:pt x="443" y="45"/>
                  <a:pt x="407" y="0"/>
                  <a:pt x="222" y="0"/>
                </a:cubicBezTo>
              </a:path>
            </a:pathLst>
          </a:custGeom>
          <a:solidFill>
            <a:schemeClr val="accent2"/>
          </a:solidFill>
          <a:ln>
            <a:noFill/>
          </a:ln>
          <a:effectLst/>
        </p:spPr>
        <p:txBody>
          <a:bodyPr wrap="none" anchor="ctr"/>
          <a:lstStyle/>
          <a:p>
            <a:endParaRPr lang="en-US" dirty="0">
              <a:latin typeface="Calibri Light" panose="020F0302020204030204"/>
            </a:endParaRPr>
          </a:p>
        </p:txBody>
      </p:sp>
      <p:sp>
        <p:nvSpPr>
          <p:cNvPr id="12" name="Freeform 38"/>
          <p:cNvSpPr>
            <a:spLocks noChangeArrowheads="1"/>
          </p:cNvSpPr>
          <p:nvPr userDrawn="1"/>
        </p:nvSpPr>
        <p:spPr bwMode="auto">
          <a:xfrm flipH="1">
            <a:off x="22365174" y="13038429"/>
            <a:ext cx="124405" cy="216775"/>
          </a:xfrm>
          <a:custGeom>
            <a:avLst/>
            <a:gdLst>
              <a:gd name="T0" fmla="*/ 124 w 133"/>
              <a:gd name="T1" fmla="*/ 204 h 231"/>
              <a:gd name="T2" fmla="*/ 124 w 133"/>
              <a:gd name="T3" fmla="*/ 204 h 231"/>
              <a:gd name="T4" fmla="*/ 124 w 133"/>
              <a:gd name="T5" fmla="*/ 230 h 231"/>
              <a:gd name="T6" fmla="*/ 97 w 133"/>
              <a:gd name="T7" fmla="*/ 230 h 231"/>
              <a:gd name="T8" fmla="*/ 0 w 133"/>
              <a:gd name="T9" fmla="*/ 133 h 231"/>
              <a:gd name="T10" fmla="*/ 0 w 133"/>
              <a:gd name="T11" fmla="*/ 107 h 231"/>
              <a:gd name="T12" fmla="*/ 97 w 133"/>
              <a:gd name="T13" fmla="*/ 9 h 231"/>
              <a:gd name="T14" fmla="*/ 124 w 133"/>
              <a:gd name="T15" fmla="*/ 9 h 231"/>
              <a:gd name="T16" fmla="*/ 124 w 133"/>
              <a:gd name="T17" fmla="*/ 35 h 231"/>
              <a:gd name="T18" fmla="*/ 44 w 133"/>
              <a:gd name="T19" fmla="*/ 115 h 231"/>
              <a:gd name="T20" fmla="*/ 124 w 133"/>
              <a:gd name="T21" fmla="*/ 204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3" h="231">
                <a:moveTo>
                  <a:pt x="124" y="204"/>
                </a:moveTo>
                <a:lnTo>
                  <a:pt x="124" y="204"/>
                </a:lnTo>
                <a:cubicBezTo>
                  <a:pt x="132" y="213"/>
                  <a:pt x="132" y="221"/>
                  <a:pt x="124" y="230"/>
                </a:cubicBezTo>
                <a:cubicBezTo>
                  <a:pt x="115" y="230"/>
                  <a:pt x="106" y="230"/>
                  <a:pt x="97" y="230"/>
                </a:cubicBezTo>
                <a:cubicBezTo>
                  <a:pt x="0" y="133"/>
                  <a:pt x="0" y="133"/>
                  <a:pt x="0" y="133"/>
                </a:cubicBezTo>
                <a:cubicBezTo>
                  <a:pt x="0" y="124"/>
                  <a:pt x="0" y="115"/>
                  <a:pt x="0" y="107"/>
                </a:cubicBezTo>
                <a:cubicBezTo>
                  <a:pt x="97" y="9"/>
                  <a:pt x="97" y="9"/>
                  <a:pt x="97" y="9"/>
                </a:cubicBezTo>
                <a:cubicBezTo>
                  <a:pt x="106" y="0"/>
                  <a:pt x="115" y="0"/>
                  <a:pt x="124" y="9"/>
                </a:cubicBezTo>
                <a:cubicBezTo>
                  <a:pt x="132" y="17"/>
                  <a:pt x="132" y="26"/>
                  <a:pt x="124" y="35"/>
                </a:cubicBezTo>
                <a:cubicBezTo>
                  <a:pt x="44" y="115"/>
                  <a:pt x="44" y="115"/>
                  <a:pt x="44" y="115"/>
                </a:cubicBezTo>
                <a:lnTo>
                  <a:pt x="124" y="204"/>
                </a:lnTo>
              </a:path>
            </a:pathLst>
          </a:custGeom>
          <a:solidFill>
            <a:schemeClr val="bg1"/>
          </a:solidFill>
          <a:ln>
            <a:noFill/>
          </a:ln>
          <a:effectLst/>
        </p:spPr>
        <p:txBody>
          <a:bodyPr wrap="none" anchor="ctr"/>
          <a:lstStyle/>
          <a:p>
            <a:endParaRPr lang="en-US" dirty="0">
              <a:latin typeface="Calibri Light" panose="020F0302020204030204"/>
            </a:endParaRPr>
          </a:p>
        </p:txBody>
      </p:sp>
      <p:sp>
        <p:nvSpPr>
          <p:cNvPr id="13" name="Teardrop 12"/>
          <p:cNvSpPr/>
          <p:nvPr userDrawn="1"/>
        </p:nvSpPr>
        <p:spPr>
          <a:xfrm>
            <a:off x="23076810" y="811398"/>
            <a:ext cx="712976" cy="712954"/>
          </a:xfrm>
          <a:prstGeom prst="teardrop">
            <a:avLst/>
          </a:prstGeom>
          <a:solidFill>
            <a:schemeClr val="accent2"/>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latin typeface="Calibri Light" panose="020F0302020204030204"/>
            </a:endParaRPr>
          </a:p>
        </p:txBody>
      </p:sp>
      <p:sp>
        <p:nvSpPr>
          <p:cNvPr id="14" name="TextBox 13"/>
          <p:cNvSpPr txBox="1"/>
          <p:nvPr userDrawn="1"/>
        </p:nvSpPr>
        <p:spPr>
          <a:xfrm>
            <a:off x="23056468" y="819678"/>
            <a:ext cx="792450" cy="615517"/>
          </a:xfrm>
          <a:prstGeom prst="rect">
            <a:avLst/>
          </a:prstGeom>
          <a:noFill/>
        </p:spPr>
        <p:txBody>
          <a:bodyPr wrap="none" lIns="182843" tIns="91422" rIns="182843" bIns="91422" rtlCol="0">
            <a:spAutoFit/>
          </a:bodyPr>
          <a:lstStyle/>
          <a:p>
            <a:pPr algn="ctr"/>
            <a:fld id="{260E2A6B-A809-4840-BF14-8648BC0BDF87}" type="slidenum">
              <a:rPr lang="id-ID" sz="2800" b="1" smtClean="0">
                <a:solidFill>
                  <a:schemeClr val="bg1"/>
                </a:solidFill>
                <a:latin typeface="Calibri Light" panose="020F0302020204030204"/>
                <a:cs typeface="Calibri Light" panose="020F0302020204030204"/>
              </a:rPr>
            </a:fld>
            <a:endParaRPr lang="id-ID" sz="2800" dirty="0">
              <a:solidFill>
                <a:schemeClr val="bg1"/>
              </a:solidFill>
              <a:latin typeface="Calibri Light" panose="020F0302020204030204"/>
              <a:cs typeface="Calibri Light" panose="020F0302020204030204"/>
            </a:endParaRPr>
          </a:p>
        </p:txBody>
      </p:sp>
      <p:sp>
        <p:nvSpPr>
          <p:cNvPr id="17" name="TextBox 16"/>
          <p:cNvSpPr txBox="1"/>
          <p:nvPr userDrawn="1"/>
        </p:nvSpPr>
        <p:spPr>
          <a:xfrm>
            <a:off x="1625380" y="12834421"/>
            <a:ext cx="3655098" cy="461665"/>
          </a:xfrm>
          <a:prstGeom prst="rect">
            <a:avLst/>
          </a:prstGeom>
          <a:noFill/>
        </p:spPr>
        <p:txBody>
          <a:bodyPr wrap="square" rtlCol="0">
            <a:spAutoFit/>
          </a:bodyPr>
          <a:lstStyle/>
          <a:p>
            <a:r>
              <a:rPr lang="id-ID" sz="2400" b="1" dirty="0" smtClean="0">
                <a:solidFill>
                  <a:schemeClr val="tx1"/>
                </a:solidFill>
                <a:latin typeface="Lato Regular"/>
                <a:cs typeface="Lato Regular"/>
              </a:rPr>
              <a:t>Commerce</a:t>
            </a:r>
            <a:r>
              <a:rPr lang="id-ID" sz="2400" b="1" dirty="0" smtClean="0">
                <a:solidFill>
                  <a:schemeClr val="tx1"/>
                </a:solidFill>
                <a:latin typeface="+mj-lt"/>
              </a:rPr>
              <a:t> </a:t>
            </a:r>
            <a:r>
              <a:rPr lang="id-ID" sz="2400" b="0" dirty="0" smtClean="0">
                <a:solidFill>
                  <a:schemeClr val="tx1"/>
                </a:solidFill>
                <a:latin typeface="Calibri Light" panose="020F0302020204030204"/>
                <a:cs typeface="Calibri Light" panose="020F0302020204030204"/>
              </a:rPr>
              <a:t>Slides</a:t>
            </a:r>
            <a:endParaRPr lang="id-ID" sz="2400" b="0" dirty="0">
              <a:solidFill>
                <a:schemeClr val="tx1"/>
              </a:solidFill>
              <a:latin typeface="Calibri Light" panose="020F0302020204030204"/>
              <a:cs typeface="Calibri Light" panose="020F0302020204030204"/>
            </a:endParaRPr>
          </a:p>
        </p:txBody>
      </p:sp>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par>
    </p:tnLst>
  </p:timing>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Our Clients">
    <p:spTree>
      <p:nvGrpSpPr>
        <p:cNvPr id="1" name=""/>
        <p:cNvGrpSpPr/>
        <p:nvPr/>
      </p:nvGrpSpPr>
      <p:grpSpPr>
        <a:xfrm>
          <a:off x="0" y="0"/>
          <a:ext cx="0" cy="0"/>
          <a:chOff x="0" y="0"/>
          <a:chExt cx="0" cy="0"/>
        </a:xfrm>
      </p:grpSpPr>
      <p:sp>
        <p:nvSpPr>
          <p:cNvPr id="11" name="Picture Placeholder 2"/>
          <p:cNvSpPr>
            <a:spLocks noGrp="1"/>
          </p:cNvSpPr>
          <p:nvPr>
            <p:ph type="pic" sz="quarter" idx="23" hasCustomPrompt="1"/>
          </p:nvPr>
        </p:nvSpPr>
        <p:spPr>
          <a:xfrm>
            <a:off x="23084" y="4391315"/>
            <a:ext cx="24377650" cy="4250174"/>
          </a:xfrm>
        </p:spPr>
        <p:txBody>
          <a:bodyPr anchor="t"/>
          <a:lstStyle>
            <a:lvl1pPr marL="0" indent="0" algn="ctr">
              <a:buNone/>
              <a:defRPr/>
            </a:lvl1pPr>
          </a:lstStyle>
          <a:p>
            <a:r>
              <a:rPr lang="en-US" dirty="0" smtClean="0"/>
              <a:t>Drag picture to placeholder or click icon to add</a:t>
            </a:r>
            <a:endParaRPr lang="id-ID"/>
          </a:p>
        </p:txBody>
      </p:sp>
      <p:sp>
        <p:nvSpPr>
          <p:cNvPr id="9" name="Freeform 30"/>
          <p:cNvSpPr>
            <a:spLocks noChangeArrowheads="1"/>
          </p:cNvSpPr>
          <p:nvPr userDrawn="1"/>
        </p:nvSpPr>
        <p:spPr bwMode="auto">
          <a:xfrm>
            <a:off x="21856474" y="12962667"/>
            <a:ext cx="350410" cy="357351"/>
          </a:xfrm>
          <a:custGeom>
            <a:avLst/>
            <a:gdLst>
              <a:gd name="T0" fmla="*/ 222 w 444"/>
              <a:gd name="T1" fmla="*/ 0 h 454"/>
              <a:gd name="T2" fmla="*/ 222 w 444"/>
              <a:gd name="T3" fmla="*/ 0 h 454"/>
              <a:gd name="T4" fmla="*/ 0 w 444"/>
              <a:gd name="T5" fmla="*/ 222 h 454"/>
              <a:gd name="T6" fmla="*/ 222 w 444"/>
              <a:gd name="T7" fmla="*/ 453 h 454"/>
              <a:gd name="T8" fmla="*/ 443 w 444"/>
              <a:gd name="T9" fmla="*/ 222 h 454"/>
              <a:gd name="T10" fmla="*/ 222 w 444"/>
              <a:gd name="T11" fmla="*/ 0 h 454"/>
            </a:gdLst>
            <a:ahLst/>
            <a:cxnLst>
              <a:cxn ang="0">
                <a:pos x="T0" y="T1"/>
              </a:cxn>
              <a:cxn ang="0">
                <a:pos x="T2" y="T3"/>
              </a:cxn>
              <a:cxn ang="0">
                <a:pos x="T4" y="T5"/>
              </a:cxn>
              <a:cxn ang="0">
                <a:pos x="T6" y="T7"/>
              </a:cxn>
              <a:cxn ang="0">
                <a:pos x="T8" y="T9"/>
              </a:cxn>
              <a:cxn ang="0">
                <a:pos x="T10" y="T11"/>
              </a:cxn>
            </a:cxnLst>
            <a:rect l="0" t="0" r="r" b="b"/>
            <a:pathLst>
              <a:path w="444" h="454">
                <a:moveTo>
                  <a:pt x="222" y="0"/>
                </a:moveTo>
                <a:lnTo>
                  <a:pt x="222" y="0"/>
                </a:lnTo>
                <a:cubicBezTo>
                  <a:pt x="35" y="0"/>
                  <a:pt x="0" y="45"/>
                  <a:pt x="0" y="222"/>
                </a:cubicBezTo>
                <a:cubicBezTo>
                  <a:pt x="0" y="408"/>
                  <a:pt x="35" y="453"/>
                  <a:pt x="222" y="453"/>
                </a:cubicBezTo>
                <a:cubicBezTo>
                  <a:pt x="407" y="453"/>
                  <a:pt x="443" y="408"/>
                  <a:pt x="443" y="222"/>
                </a:cubicBezTo>
                <a:cubicBezTo>
                  <a:pt x="443" y="45"/>
                  <a:pt x="407" y="0"/>
                  <a:pt x="222" y="0"/>
                </a:cubicBezTo>
              </a:path>
            </a:pathLst>
          </a:custGeom>
          <a:solidFill>
            <a:schemeClr val="accent2"/>
          </a:solidFill>
          <a:ln>
            <a:noFill/>
          </a:ln>
          <a:effectLst/>
        </p:spPr>
        <p:txBody>
          <a:bodyPr wrap="none" anchor="ctr"/>
          <a:lstStyle/>
          <a:p>
            <a:endParaRPr lang="en-US" dirty="0">
              <a:latin typeface="Calibri Light" panose="020F0302020204030204"/>
            </a:endParaRPr>
          </a:p>
        </p:txBody>
      </p:sp>
      <p:sp>
        <p:nvSpPr>
          <p:cNvPr id="10" name="Freeform 38"/>
          <p:cNvSpPr>
            <a:spLocks noChangeArrowheads="1"/>
          </p:cNvSpPr>
          <p:nvPr userDrawn="1"/>
        </p:nvSpPr>
        <p:spPr bwMode="auto">
          <a:xfrm>
            <a:off x="21957416" y="13038867"/>
            <a:ext cx="125063" cy="216775"/>
          </a:xfrm>
          <a:custGeom>
            <a:avLst/>
            <a:gdLst>
              <a:gd name="T0" fmla="*/ 124 w 133"/>
              <a:gd name="T1" fmla="*/ 204 h 231"/>
              <a:gd name="T2" fmla="*/ 124 w 133"/>
              <a:gd name="T3" fmla="*/ 204 h 231"/>
              <a:gd name="T4" fmla="*/ 124 w 133"/>
              <a:gd name="T5" fmla="*/ 230 h 231"/>
              <a:gd name="T6" fmla="*/ 97 w 133"/>
              <a:gd name="T7" fmla="*/ 230 h 231"/>
              <a:gd name="T8" fmla="*/ 0 w 133"/>
              <a:gd name="T9" fmla="*/ 133 h 231"/>
              <a:gd name="T10" fmla="*/ 0 w 133"/>
              <a:gd name="T11" fmla="*/ 107 h 231"/>
              <a:gd name="T12" fmla="*/ 97 w 133"/>
              <a:gd name="T13" fmla="*/ 9 h 231"/>
              <a:gd name="T14" fmla="*/ 124 w 133"/>
              <a:gd name="T15" fmla="*/ 9 h 231"/>
              <a:gd name="T16" fmla="*/ 124 w 133"/>
              <a:gd name="T17" fmla="*/ 35 h 231"/>
              <a:gd name="T18" fmla="*/ 44 w 133"/>
              <a:gd name="T19" fmla="*/ 115 h 231"/>
              <a:gd name="T20" fmla="*/ 124 w 133"/>
              <a:gd name="T21" fmla="*/ 204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3" h="231">
                <a:moveTo>
                  <a:pt x="124" y="204"/>
                </a:moveTo>
                <a:lnTo>
                  <a:pt x="124" y="204"/>
                </a:lnTo>
                <a:cubicBezTo>
                  <a:pt x="132" y="213"/>
                  <a:pt x="132" y="221"/>
                  <a:pt x="124" y="230"/>
                </a:cubicBezTo>
                <a:cubicBezTo>
                  <a:pt x="115" y="230"/>
                  <a:pt x="106" y="230"/>
                  <a:pt x="97" y="230"/>
                </a:cubicBezTo>
                <a:cubicBezTo>
                  <a:pt x="0" y="133"/>
                  <a:pt x="0" y="133"/>
                  <a:pt x="0" y="133"/>
                </a:cubicBezTo>
                <a:cubicBezTo>
                  <a:pt x="0" y="124"/>
                  <a:pt x="0" y="115"/>
                  <a:pt x="0" y="107"/>
                </a:cubicBezTo>
                <a:cubicBezTo>
                  <a:pt x="97" y="9"/>
                  <a:pt x="97" y="9"/>
                  <a:pt x="97" y="9"/>
                </a:cubicBezTo>
                <a:cubicBezTo>
                  <a:pt x="106" y="0"/>
                  <a:pt x="115" y="0"/>
                  <a:pt x="124" y="9"/>
                </a:cubicBezTo>
                <a:cubicBezTo>
                  <a:pt x="132" y="17"/>
                  <a:pt x="132" y="26"/>
                  <a:pt x="124" y="35"/>
                </a:cubicBezTo>
                <a:cubicBezTo>
                  <a:pt x="44" y="115"/>
                  <a:pt x="44" y="115"/>
                  <a:pt x="44" y="115"/>
                </a:cubicBezTo>
                <a:lnTo>
                  <a:pt x="124" y="204"/>
                </a:lnTo>
              </a:path>
            </a:pathLst>
          </a:custGeom>
          <a:solidFill>
            <a:schemeClr val="bg1"/>
          </a:solidFill>
          <a:ln>
            <a:noFill/>
          </a:ln>
          <a:effectLst/>
        </p:spPr>
        <p:txBody>
          <a:bodyPr wrap="none" anchor="ctr"/>
          <a:lstStyle/>
          <a:p>
            <a:endParaRPr lang="en-US" dirty="0">
              <a:latin typeface="Calibri Light" panose="020F0302020204030204"/>
            </a:endParaRPr>
          </a:p>
        </p:txBody>
      </p:sp>
      <p:sp>
        <p:nvSpPr>
          <p:cNvPr id="12" name="Freeform 30"/>
          <p:cNvSpPr>
            <a:spLocks noChangeArrowheads="1"/>
          </p:cNvSpPr>
          <p:nvPr userDrawn="1"/>
        </p:nvSpPr>
        <p:spPr bwMode="auto">
          <a:xfrm>
            <a:off x="22272519" y="12962229"/>
            <a:ext cx="350410" cy="357351"/>
          </a:xfrm>
          <a:custGeom>
            <a:avLst/>
            <a:gdLst>
              <a:gd name="T0" fmla="*/ 222 w 444"/>
              <a:gd name="T1" fmla="*/ 0 h 454"/>
              <a:gd name="T2" fmla="*/ 222 w 444"/>
              <a:gd name="T3" fmla="*/ 0 h 454"/>
              <a:gd name="T4" fmla="*/ 0 w 444"/>
              <a:gd name="T5" fmla="*/ 222 h 454"/>
              <a:gd name="T6" fmla="*/ 222 w 444"/>
              <a:gd name="T7" fmla="*/ 453 h 454"/>
              <a:gd name="T8" fmla="*/ 443 w 444"/>
              <a:gd name="T9" fmla="*/ 222 h 454"/>
              <a:gd name="T10" fmla="*/ 222 w 444"/>
              <a:gd name="T11" fmla="*/ 0 h 454"/>
            </a:gdLst>
            <a:ahLst/>
            <a:cxnLst>
              <a:cxn ang="0">
                <a:pos x="T0" y="T1"/>
              </a:cxn>
              <a:cxn ang="0">
                <a:pos x="T2" y="T3"/>
              </a:cxn>
              <a:cxn ang="0">
                <a:pos x="T4" y="T5"/>
              </a:cxn>
              <a:cxn ang="0">
                <a:pos x="T6" y="T7"/>
              </a:cxn>
              <a:cxn ang="0">
                <a:pos x="T8" y="T9"/>
              </a:cxn>
              <a:cxn ang="0">
                <a:pos x="T10" y="T11"/>
              </a:cxn>
            </a:cxnLst>
            <a:rect l="0" t="0" r="r" b="b"/>
            <a:pathLst>
              <a:path w="444" h="454">
                <a:moveTo>
                  <a:pt x="222" y="0"/>
                </a:moveTo>
                <a:lnTo>
                  <a:pt x="222" y="0"/>
                </a:lnTo>
                <a:cubicBezTo>
                  <a:pt x="35" y="0"/>
                  <a:pt x="0" y="45"/>
                  <a:pt x="0" y="222"/>
                </a:cubicBezTo>
                <a:cubicBezTo>
                  <a:pt x="0" y="408"/>
                  <a:pt x="35" y="453"/>
                  <a:pt x="222" y="453"/>
                </a:cubicBezTo>
                <a:cubicBezTo>
                  <a:pt x="407" y="453"/>
                  <a:pt x="443" y="408"/>
                  <a:pt x="443" y="222"/>
                </a:cubicBezTo>
                <a:cubicBezTo>
                  <a:pt x="443" y="45"/>
                  <a:pt x="407" y="0"/>
                  <a:pt x="222" y="0"/>
                </a:cubicBezTo>
              </a:path>
            </a:pathLst>
          </a:custGeom>
          <a:solidFill>
            <a:schemeClr val="accent2"/>
          </a:solidFill>
          <a:ln>
            <a:noFill/>
          </a:ln>
          <a:effectLst/>
        </p:spPr>
        <p:txBody>
          <a:bodyPr wrap="none" anchor="ctr"/>
          <a:lstStyle/>
          <a:p>
            <a:endParaRPr lang="en-US" dirty="0">
              <a:latin typeface="Calibri Light" panose="020F0302020204030204"/>
            </a:endParaRPr>
          </a:p>
        </p:txBody>
      </p:sp>
      <p:sp>
        <p:nvSpPr>
          <p:cNvPr id="13" name="Freeform 38"/>
          <p:cNvSpPr>
            <a:spLocks noChangeArrowheads="1"/>
          </p:cNvSpPr>
          <p:nvPr userDrawn="1"/>
        </p:nvSpPr>
        <p:spPr bwMode="auto">
          <a:xfrm flipH="1">
            <a:off x="22365174" y="13038429"/>
            <a:ext cx="124405" cy="216775"/>
          </a:xfrm>
          <a:custGeom>
            <a:avLst/>
            <a:gdLst>
              <a:gd name="T0" fmla="*/ 124 w 133"/>
              <a:gd name="T1" fmla="*/ 204 h 231"/>
              <a:gd name="T2" fmla="*/ 124 w 133"/>
              <a:gd name="T3" fmla="*/ 204 h 231"/>
              <a:gd name="T4" fmla="*/ 124 w 133"/>
              <a:gd name="T5" fmla="*/ 230 h 231"/>
              <a:gd name="T6" fmla="*/ 97 w 133"/>
              <a:gd name="T7" fmla="*/ 230 h 231"/>
              <a:gd name="T8" fmla="*/ 0 w 133"/>
              <a:gd name="T9" fmla="*/ 133 h 231"/>
              <a:gd name="T10" fmla="*/ 0 w 133"/>
              <a:gd name="T11" fmla="*/ 107 h 231"/>
              <a:gd name="T12" fmla="*/ 97 w 133"/>
              <a:gd name="T13" fmla="*/ 9 h 231"/>
              <a:gd name="T14" fmla="*/ 124 w 133"/>
              <a:gd name="T15" fmla="*/ 9 h 231"/>
              <a:gd name="T16" fmla="*/ 124 w 133"/>
              <a:gd name="T17" fmla="*/ 35 h 231"/>
              <a:gd name="T18" fmla="*/ 44 w 133"/>
              <a:gd name="T19" fmla="*/ 115 h 231"/>
              <a:gd name="T20" fmla="*/ 124 w 133"/>
              <a:gd name="T21" fmla="*/ 204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3" h="231">
                <a:moveTo>
                  <a:pt x="124" y="204"/>
                </a:moveTo>
                <a:lnTo>
                  <a:pt x="124" y="204"/>
                </a:lnTo>
                <a:cubicBezTo>
                  <a:pt x="132" y="213"/>
                  <a:pt x="132" y="221"/>
                  <a:pt x="124" y="230"/>
                </a:cubicBezTo>
                <a:cubicBezTo>
                  <a:pt x="115" y="230"/>
                  <a:pt x="106" y="230"/>
                  <a:pt x="97" y="230"/>
                </a:cubicBezTo>
                <a:cubicBezTo>
                  <a:pt x="0" y="133"/>
                  <a:pt x="0" y="133"/>
                  <a:pt x="0" y="133"/>
                </a:cubicBezTo>
                <a:cubicBezTo>
                  <a:pt x="0" y="124"/>
                  <a:pt x="0" y="115"/>
                  <a:pt x="0" y="107"/>
                </a:cubicBezTo>
                <a:cubicBezTo>
                  <a:pt x="97" y="9"/>
                  <a:pt x="97" y="9"/>
                  <a:pt x="97" y="9"/>
                </a:cubicBezTo>
                <a:cubicBezTo>
                  <a:pt x="106" y="0"/>
                  <a:pt x="115" y="0"/>
                  <a:pt x="124" y="9"/>
                </a:cubicBezTo>
                <a:cubicBezTo>
                  <a:pt x="132" y="17"/>
                  <a:pt x="132" y="26"/>
                  <a:pt x="124" y="35"/>
                </a:cubicBezTo>
                <a:cubicBezTo>
                  <a:pt x="44" y="115"/>
                  <a:pt x="44" y="115"/>
                  <a:pt x="44" y="115"/>
                </a:cubicBezTo>
                <a:lnTo>
                  <a:pt x="124" y="204"/>
                </a:lnTo>
              </a:path>
            </a:pathLst>
          </a:custGeom>
          <a:solidFill>
            <a:schemeClr val="bg1"/>
          </a:solidFill>
          <a:ln>
            <a:noFill/>
          </a:ln>
          <a:effectLst/>
        </p:spPr>
        <p:txBody>
          <a:bodyPr wrap="none" anchor="ctr"/>
          <a:lstStyle/>
          <a:p>
            <a:endParaRPr lang="en-US" dirty="0">
              <a:latin typeface="Calibri Light" panose="020F0302020204030204"/>
            </a:endParaRPr>
          </a:p>
        </p:txBody>
      </p:sp>
      <p:sp>
        <p:nvSpPr>
          <p:cNvPr id="14" name="Teardrop 13"/>
          <p:cNvSpPr/>
          <p:nvPr userDrawn="1"/>
        </p:nvSpPr>
        <p:spPr>
          <a:xfrm>
            <a:off x="23076810" y="811398"/>
            <a:ext cx="712976" cy="712954"/>
          </a:xfrm>
          <a:prstGeom prst="teardrop">
            <a:avLst/>
          </a:prstGeom>
          <a:solidFill>
            <a:schemeClr val="accent2"/>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latin typeface="Calibri Light" panose="020F0302020204030204"/>
            </a:endParaRPr>
          </a:p>
        </p:txBody>
      </p:sp>
      <p:sp>
        <p:nvSpPr>
          <p:cNvPr id="15" name="TextBox 14"/>
          <p:cNvSpPr txBox="1"/>
          <p:nvPr userDrawn="1"/>
        </p:nvSpPr>
        <p:spPr>
          <a:xfrm>
            <a:off x="23056468" y="819678"/>
            <a:ext cx="792450" cy="615517"/>
          </a:xfrm>
          <a:prstGeom prst="rect">
            <a:avLst/>
          </a:prstGeom>
          <a:noFill/>
        </p:spPr>
        <p:txBody>
          <a:bodyPr wrap="none" lIns="182843" tIns="91422" rIns="182843" bIns="91422" rtlCol="0">
            <a:spAutoFit/>
          </a:bodyPr>
          <a:lstStyle/>
          <a:p>
            <a:pPr algn="ctr"/>
            <a:fld id="{260E2A6B-A809-4840-BF14-8648BC0BDF87}" type="slidenum">
              <a:rPr lang="id-ID" sz="2800" b="1" smtClean="0">
                <a:solidFill>
                  <a:schemeClr val="bg1"/>
                </a:solidFill>
                <a:latin typeface="Calibri Light" panose="020F0302020204030204"/>
                <a:cs typeface="Calibri Light" panose="020F0302020204030204"/>
              </a:rPr>
            </a:fld>
            <a:endParaRPr lang="id-ID" sz="2800" dirty="0">
              <a:solidFill>
                <a:schemeClr val="bg1"/>
              </a:solidFill>
              <a:latin typeface="Calibri Light" panose="020F0302020204030204"/>
              <a:cs typeface="Calibri Light" panose="020F0302020204030204"/>
            </a:endParaRPr>
          </a:p>
        </p:txBody>
      </p:sp>
      <p:sp>
        <p:nvSpPr>
          <p:cNvPr id="17" name="TextBox 16"/>
          <p:cNvSpPr txBox="1"/>
          <p:nvPr userDrawn="1"/>
        </p:nvSpPr>
        <p:spPr>
          <a:xfrm>
            <a:off x="1625380" y="12834421"/>
            <a:ext cx="3655098" cy="461665"/>
          </a:xfrm>
          <a:prstGeom prst="rect">
            <a:avLst/>
          </a:prstGeom>
          <a:noFill/>
        </p:spPr>
        <p:txBody>
          <a:bodyPr wrap="square" rtlCol="0">
            <a:spAutoFit/>
          </a:bodyPr>
          <a:lstStyle/>
          <a:p>
            <a:r>
              <a:rPr lang="id-ID" sz="2400" b="1" dirty="0" smtClean="0">
                <a:solidFill>
                  <a:schemeClr val="tx1"/>
                </a:solidFill>
                <a:latin typeface="Lato Regular"/>
                <a:cs typeface="Lato Regular"/>
              </a:rPr>
              <a:t>Commerce</a:t>
            </a:r>
            <a:r>
              <a:rPr lang="id-ID" sz="2400" b="1" dirty="0" smtClean="0">
                <a:solidFill>
                  <a:schemeClr val="tx1"/>
                </a:solidFill>
                <a:latin typeface="+mj-lt"/>
              </a:rPr>
              <a:t> </a:t>
            </a:r>
            <a:r>
              <a:rPr lang="id-ID" sz="2400" b="0" dirty="0" smtClean="0">
                <a:solidFill>
                  <a:schemeClr val="tx1"/>
                </a:solidFill>
                <a:latin typeface="Calibri Light" panose="020F0302020204030204"/>
                <a:cs typeface="Calibri Light" panose="020F0302020204030204"/>
              </a:rPr>
              <a:t>Slides</a:t>
            </a:r>
            <a:endParaRPr lang="id-ID" sz="2400" b="0" dirty="0">
              <a:solidFill>
                <a:schemeClr val="tx1"/>
              </a:solidFill>
              <a:latin typeface="Calibri Light" panose="020F0302020204030204"/>
              <a:cs typeface="Calibri Light" panose="020F0302020204030204"/>
            </a:endParaRPr>
          </a:p>
        </p:txBody>
      </p:sp>
    </p:spTree>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Layout>
</file>

<file path=ppt/slideMasters/_rels/slideMaster1.xml.rels><?xml version="1.0" encoding="UTF-8" standalone="yes"?>
<Relationships xmlns="http://schemas.openxmlformats.org/package/2006/relationships"><Relationship Id="rId9" Type="http://schemas.openxmlformats.org/officeDocument/2006/relationships/slideLayout" Target="../slideLayouts/slideLayout9.xml"/><Relationship Id="rId8" Type="http://schemas.openxmlformats.org/officeDocument/2006/relationships/slideLayout" Target="../slideLayouts/slideLayout8.xml"/><Relationship Id="rId7" Type="http://schemas.openxmlformats.org/officeDocument/2006/relationships/slideLayout" Target="../slideLayouts/slideLayout7.xml"/><Relationship Id="rId6" Type="http://schemas.openxmlformats.org/officeDocument/2006/relationships/slideLayout" Target="../slideLayouts/slideLayout6.xml"/><Relationship Id="rId5" Type="http://schemas.openxmlformats.org/officeDocument/2006/relationships/slideLayout" Target="../slideLayouts/slideLayout5.xml"/><Relationship Id="rId4" Type="http://schemas.openxmlformats.org/officeDocument/2006/relationships/slideLayout" Target="../slideLayouts/slideLayout4.xml"/><Relationship Id="rId39" Type="http://schemas.openxmlformats.org/officeDocument/2006/relationships/theme" Target="../theme/theme1.xml"/><Relationship Id="rId38" Type="http://schemas.openxmlformats.org/officeDocument/2006/relationships/slideLayout" Target="../slideLayouts/slideLayout38.xml"/><Relationship Id="rId37" Type="http://schemas.openxmlformats.org/officeDocument/2006/relationships/slideLayout" Target="../slideLayouts/slideLayout37.xml"/><Relationship Id="rId36" Type="http://schemas.openxmlformats.org/officeDocument/2006/relationships/slideLayout" Target="../slideLayouts/slideLayout36.xml"/><Relationship Id="rId35" Type="http://schemas.openxmlformats.org/officeDocument/2006/relationships/slideLayout" Target="../slideLayouts/slideLayout35.xml"/><Relationship Id="rId34" Type="http://schemas.openxmlformats.org/officeDocument/2006/relationships/slideLayout" Target="../slideLayouts/slideLayout34.xml"/><Relationship Id="rId33" Type="http://schemas.openxmlformats.org/officeDocument/2006/relationships/slideLayout" Target="../slideLayouts/slideLayout33.xml"/><Relationship Id="rId32" Type="http://schemas.openxmlformats.org/officeDocument/2006/relationships/slideLayout" Target="../slideLayouts/slideLayout32.xml"/><Relationship Id="rId31" Type="http://schemas.openxmlformats.org/officeDocument/2006/relationships/slideLayout" Target="../slideLayouts/slideLayout31.xml"/><Relationship Id="rId30" Type="http://schemas.openxmlformats.org/officeDocument/2006/relationships/slideLayout" Target="../slideLayouts/slideLayout30.xml"/><Relationship Id="rId3" Type="http://schemas.openxmlformats.org/officeDocument/2006/relationships/slideLayout" Target="../slideLayouts/slideLayout3.xml"/><Relationship Id="rId29" Type="http://schemas.openxmlformats.org/officeDocument/2006/relationships/slideLayout" Target="../slideLayouts/slideLayout29.xml"/><Relationship Id="rId28" Type="http://schemas.openxmlformats.org/officeDocument/2006/relationships/slideLayout" Target="../slideLayouts/slideLayout28.xml"/><Relationship Id="rId27" Type="http://schemas.openxmlformats.org/officeDocument/2006/relationships/slideLayout" Target="../slideLayouts/slideLayout27.xml"/><Relationship Id="rId26" Type="http://schemas.openxmlformats.org/officeDocument/2006/relationships/slideLayout" Target="../slideLayouts/slideLayout26.xml"/><Relationship Id="rId25" Type="http://schemas.openxmlformats.org/officeDocument/2006/relationships/slideLayout" Target="../slideLayouts/slideLayout25.xml"/><Relationship Id="rId24" Type="http://schemas.openxmlformats.org/officeDocument/2006/relationships/slideLayout" Target="../slideLayouts/slideLayout24.xml"/><Relationship Id="rId23" Type="http://schemas.openxmlformats.org/officeDocument/2006/relationships/slideLayout" Target="../slideLayouts/slideLayout23.xml"/><Relationship Id="rId22" Type="http://schemas.openxmlformats.org/officeDocument/2006/relationships/slideLayout" Target="../slideLayouts/slideLayout22.xml"/><Relationship Id="rId21" Type="http://schemas.openxmlformats.org/officeDocument/2006/relationships/slideLayout" Target="../slideLayouts/slideLayout21.xml"/><Relationship Id="rId20" Type="http://schemas.openxmlformats.org/officeDocument/2006/relationships/slideLayout" Target="../slideLayouts/slideLayout20.xml"/><Relationship Id="rId2" Type="http://schemas.openxmlformats.org/officeDocument/2006/relationships/slideLayout" Target="../slideLayouts/slideLayout2.xml"/><Relationship Id="rId19" Type="http://schemas.openxmlformats.org/officeDocument/2006/relationships/slideLayout" Target="../slideLayouts/slideLayout19.xml"/><Relationship Id="rId18" Type="http://schemas.openxmlformats.org/officeDocument/2006/relationships/slideLayout" Target="../slideLayouts/slideLayout18.xml"/><Relationship Id="rId17" Type="http://schemas.openxmlformats.org/officeDocument/2006/relationships/slideLayout" Target="../slideLayouts/slideLayout17.xml"/><Relationship Id="rId16" Type="http://schemas.openxmlformats.org/officeDocument/2006/relationships/slideLayout" Target="../slideLayouts/slideLayout16.xml"/><Relationship Id="rId15" Type="http://schemas.openxmlformats.org/officeDocument/2006/relationships/slideLayout" Target="../slideLayouts/slideLayout15.xml"/><Relationship Id="rId14" Type="http://schemas.openxmlformats.org/officeDocument/2006/relationships/slideLayout" Target="../slideLayouts/slideLayout14.xml"/><Relationship Id="rId13" Type="http://schemas.openxmlformats.org/officeDocument/2006/relationships/slideLayout" Target="../slideLayouts/slideLayout13.xml"/><Relationship Id="rId12" Type="http://schemas.openxmlformats.org/officeDocument/2006/relationships/slideLayout" Target="../slideLayouts/slideLayout12.xml"/><Relationship Id="rId11" Type="http://schemas.openxmlformats.org/officeDocument/2006/relationships/slideLayout" Target="../slideLayouts/slideLayout11.xml"/><Relationship Id="rId10" Type="http://schemas.openxmlformats.org/officeDocument/2006/relationships/slideLayout" Target="../slideLayouts/slideLayout10.xml"/><Relationship Id="rId1" Type="http://schemas.openxmlformats.org/officeDocument/2006/relationships/slideLayout" Target="../slideLayouts/slideLayout1.xml"/></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Ref idx="1001">
        <a:schemeClr val="bg2"/>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1675964" y="730259"/>
            <a:ext cx="21025723" cy="2651126"/>
          </a:xfrm>
          <a:prstGeom prst="rect">
            <a:avLst/>
          </a:prstGeom>
        </p:spPr>
        <p:txBody>
          <a:bodyPr vert="horz" lIns="182843" tIns="91422" rIns="182843" bIns="91422" rtlCol="0" anchor="ctr">
            <a:normAutofit/>
          </a:bodyPr>
          <a:lstStyle/>
          <a:p>
            <a:r>
              <a:rPr lang="en-US" dirty="0" smtClean="0"/>
              <a:t>Click to edit Master title style</a:t>
            </a:r>
            <a:endParaRPr lang="en-US" dirty="0"/>
          </a:p>
        </p:txBody>
      </p:sp>
      <p:sp>
        <p:nvSpPr>
          <p:cNvPr id="3" name="Text Placeholder 2"/>
          <p:cNvSpPr>
            <a:spLocks noGrp="1"/>
          </p:cNvSpPr>
          <p:nvPr>
            <p:ph type="body" idx="1"/>
          </p:nvPr>
        </p:nvSpPr>
        <p:spPr>
          <a:xfrm>
            <a:off x="1675964" y="3651250"/>
            <a:ext cx="21025723" cy="8702676"/>
          </a:xfrm>
          <a:prstGeom prst="rect">
            <a:avLst/>
          </a:prstGeom>
        </p:spPr>
        <p:txBody>
          <a:bodyPr vert="horz" lIns="182843" tIns="91422" rIns="182843" bIns="91422" rtlCol="0">
            <a:normAutofit/>
          </a:bodyPr>
          <a:lstStyle/>
          <a:p>
            <a:pPr lvl="0"/>
            <a:r>
              <a:rPr lang="en-US" smtClean="0"/>
              <a:t>Click to edit Master text styles</a:t>
            </a:r>
            <a:endParaRPr lang="en-US" smtClean="0"/>
          </a:p>
          <a:p>
            <a:pPr lvl="1"/>
            <a:r>
              <a:rPr lang="en-US" smtClean="0"/>
              <a:t>Second level</a:t>
            </a:r>
            <a:endParaRPr lang="en-US" smtClean="0"/>
          </a:p>
          <a:p>
            <a:pPr lvl="2"/>
            <a:r>
              <a:rPr lang="en-US" smtClean="0"/>
              <a:t>Third level</a:t>
            </a:r>
            <a:endParaRPr lang="en-US" smtClean="0"/>
          </a:p>
          <a:p>
            <a:pPr lvl="3"/>
            <a:r>
              <a:rPr lang="en-US" smtClean="0"/>
              <a:t>Fourth level</a:t>
            </a:r>
            <a:endParaRPr lang="en-US" smtClean="0"/>
          </a:p>
          <a:p>
            <a:pPr lvl="4"/>
            <a:r>
              <a:rPr lang="en-US" smtClean="0"/>
              <a:t>Fifth level</a:t>
            </a:r>
            <a:endParaRPr lang="en-US" dirty="0"/>
          </a:p>
        </p:txBody>
      </p:sp>
      <p:sp>
        <p:nvSpPr>
          <p:cNvPr id="4" name="Date Placeholder 3"/>
          <p:cNvSpPr>
            <a:spLocks noGrp="1"/>
          </p:cNvSpPr>
          <p:nvPr>
            <p:ph type="dt" sz="half" idx="2"/>
          </p:nvPr>
        </p:nvSpPr>
        <p:spPr>
          <a:xfrm>
            <a:off x="1675964" y="12712709"/>
            <a:ext cx="5484971" cy="730250"/>
          </a:xfrm>
          <a:prstGeom prst="rect">
            <a:avLst/>
          </a:prstGeom>
        </p:spPr>
        <p:txBody>
          <a:bodyPr vert="horz" lIns="182843" tIns="91422" rIns="182843" bIns="91422" rtlCol="0" anchor="ctr"/>
          <a:lstStyle>
            <a:lvl1pPr algn="l">
              <a:defRPr sz="2400">
                <a:solidFill>
                  <a:schemeClr val="tx1">
                    <a:tint val="75000"/>
                  </a:schemeClr>
                </a:solidFill>
                <a:latin typeface="Lato Regular"/>
              </a:defRPr>
            </a:lvl1pPr>
          </a:lstStyle>
          <a:p>
            <a:endParaRPr lang="en-US" dirty="0"/>
          </a:p>
        </p:txBody>
      </p:sp>
      <p:sp>
        <p:nvSpPr>
          <p:cNvPr id="5" name="Footer Placeholder 4"/>
          <p:cNvSpPr>
            <a:spLocks noGrp="1"/>
          </p:cNvSpPr>
          <p:nvPr>
            <p:ph type="ftr" sz="quarter" idx="3"/>
          </p:nvPr>
        </p:nvSpPr>
        <p:spPr>
          <a:xfrm>
            <a:off x="8075097" y="12712709"/>
            <a:ext cx="8227457" cy="730250"/>
          </a:xfrm>
          <a:prstGeom prst="rect">
            <a:avLst/>
          </a:prstGeom>
        </p:spPr>
        <p:txBody>
          <a:bodyPr vert="horz" lIns="182843" tIns="91422" rIns="182843" bIns="91422" rtlCol="0" anchor="ctr"/>
          <a:lstStyle>
            <a:lvl1pPr algn="ctr">
              <a:defRPr sz="2400">
                <a:solidFill>
                  <a:schemeClr val="tx1">
                    <a:tint val="75000"/>
                  </a:schemeClr>
                </a:solidFill>
                <a:latin typeface="Lato Regular"/>
              </a:defRPr>
            </a:lvl1pPr>
          </a:lstStyle>
          <a:p>
            <a:endParaRPr lang="en-US" dirty="0"/>
          </a:p>
        </p:txBody>
      </p:sp>
      <p:sp>
        <p:nvSpPr>
          <p:cNvPr id="6" name="Slide Number Placeholder 5"/>
          <p:cNvSpPr>
            <a:spLocks noGrp="1"/>
          </p:cNvSpPr>
          <p:nvPr>
            <p:ph type="sldNum" sz="quarter" idx="4"/>
          </p:nvPr>
        </p:nvSpPr>
        <p:spPr>
          <a:xfrm>
            <a:off x="17216715" y="12712709"/>
            <a:ext cx="5484971" cy="730250"/>
          </a:xfrm>
          <a:prstGeom prst="rect">
            <a:avLst/>
          </a:prstGeom>
        </p:spPr>
        <p:txBody>
          <a:bodyPr vert="horz" lIns="182843" tIns="91422" rIns="182843" bIns="91422" rtlCol="0" anchor="ctr"/>
          <a:lstStyle>
            <a:lvl1pPr algn="r">
              <a:defRPr sz="2400">
                <a:solidFill>
                  <a:schemeClr val="tx1">
                    <a:tint val="75000"/>
                  </a:schemeClr>
                </a:solidFill>
                <a:latin typeface="Lato Regular"/>
              </a:defRPr>
            </a:lvl1pPr>
          </a:lstStyle>
          <a:p>
            <a:fld id="{FCEE2C88-6C8F-484D-AF69-578F576B1F44}" type="slidenum">
              <a:rPr lang="en-US" smtClean="0"/>
            </a:fld>
            <a:endParaRPr lang="en-US" dirty="0"/>
          </a:p>
        </p:txBody>
      </p:sp>
    </p:spTree>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0" r:id="rId12"/>
    <p:sldLayoutId id="2147483661" r:id="rId13"/>
    <p:sldLayoutId id="2147483662" r:id="rId14"/>
    <p:sldLayoutId id="2147483663" r:id="rId15"/>
    <p:sldLayoutId id="2147483664" r:id="rId16"/>
    <p:sldLayoutId id="2147483665" r:id="rId17"/>
    <p:sldLayoutId id="2147483666" r:id="rId18"/>
    <p:sldLayoutId id="2147483667" r:id="rId19"/>
    <p:sldLayoutId id="2147483668" r:id="rId20"/>
    <p:sldLayoutId id="2147483669" r:id="rId21"/>
    <p:sldLayoutId id="2147483670" r:id="rId22"/>
    <p:sldLayoutId id="2147483671" r:id="rId23"/>
    <p:sldLayoutId id="2147483672" r:id="rId24"/>
    <p:sldLayoutId id="2147483673" r:id="rId25"/>
    <p:sldLayoutId id="2147483674" r:id="rId26"/>
    <p:sldLayoutId id="2147483675" r:id="rId27"/>
    <p:sldLayoutId id="2147483676" r:id="rId28"/>
    <p:sldLayoutId id="2147483677" r:id="rId29"/>
    <p:sldLayoutId id="2147483678" r:id="rId30"/>
    <p:sldLayoutId id="2147483679" r:id="rId31"/>
    <p:sldLayoutId id="2147483680" r:id="rId32"/>
    <p:sldLayoutId id="2147483681" r:id="rId33"/>
    <p:sldLayoutId id="2147483682" r:id="rId34"/>
    <p:sldLayoutId id="2147483683" r:id="rId35"/>
    <p:sldLayoutId id="2147483684" r:id="rId36"/>
    <p:sldLayoutId id="2147483685" r:id="rId37"/>
    <p:sldLayoutId id="2147483686" r:id="rId38"/>
  </p:sldLayoutIdLst>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hf hdr="0" ftr="0" dt="0"/>
  <p:txStyles>
    <p:titleStyle>
      <a:lvl1pPr algn="l" defTabSz="1828165" rtl="0" eaLnBrk="1" latinLnBrk="0" hangingPunct="1">
        <a:lnSpc>
          <a:spcPct val="90000"/>
        </a:lnSpc>
        <a:spcBef>
          <a:spcPct val="0"/>
        </a:spcBef>
        <a:buNone/>
        <a:defRPr lang="en-US" sz="6000" kern="1200">
          <a:solidFill>
            <a:schemeClr val="tx1"/>
          </a:solidFill>
          <a:latin typeface="Lato" panose="020F0502020204030203" pitchFamily="34" charset="0"/>
          <a:ea typeface="+mj-ea"/>
          <a:cs typeface="+mj-cs"/>
        </a:defRPr>
      </a:lvl1pPr>
    </p:titleStyle>
    <p:bodyStyle>
      <a:lvl1pPr marL="457200" indent="-457200" algn="l" defTabSz="1828165" rtl="0" eaLnBrk="1" latinLnBrk="0" hangingPunct="1">
        <a:lnSpc>
          <a:spcPct val="90000"/>
        </a:lnSpc>
        <a:spcBef>
          <a:spcPts val="2000"/>
        </a:spcBef>
        <a:buFont typeface="Arial" panose="020B0604020202020204" pitchFamily="34" charset="0"/>
        <a:buChar char="•"/>
        <a:defRPr lang="en-US" sz="4800" kern="1200" dirty="0" smtClean="0">
          <a:solidFill>
            <a:schemeClr val="tx1"/>
          </a:solidFill>
          <a:effectLst/>
          <a:latin typeface="Lato" panose="020F0502020204030203" pitchFamily="34" charset="0"/>
          <a:ea typeface="+mn-ea"/>
          <a:cs typeface="+mn-cs"/>
        </a:defRPr>
      </a:lvl1pPr>
      <a:lvl2pPr marL="1371600" indent="-457200" algn="l" defTabSz="1828165" rtl="0" eaLnBrk="1" latinLnBrk="0" hangingPunct="1">
        <a:lnSpc>
          <a:spcPct val="90000"/>
        </a:lnSpc>
        <a:spcBef>
          <a:spcPts val="1000"/>
        </a:spcBef>
        <a:buFont typeface="Arial" panose="020B0604020202020204" pitchFamily="34" charset="0"/>
        <a:buChar char="•"/>
        <a:defRPr lang="en-US" sz="4000" kern="1200" dirty="0" smtClean="0">
          <a:solidFill>
            <a:schemeClr val="tx1"/>
          </a:solidFill>
          <a:effectLst/>
          <a:latin typeface="Lato" panose="020F0502020204030203" pitchFamily="34" charset="0"/>
          <a:ea typeface="+mn-ea"/>
          <a:cs typeface="+mn-cs"/>
        </a:defRPr>
      </a:lvl2pPr>
      <a:lvl3pPr marL="2285365" indent="-457200" algn="l" defTabSz="1828165" rtl="0" eaLnBrk="1" latinLnBrk="0" hangingPunct="1">
        <a:lnSpc>
          <a:spcPct val="90000"/>
        </a:lnSpc>
        <a:spcBef>
          <a:spcPts val="1000"/>
        </a:spcBef>
        <a:buFont typeface="Arial" panose="020B0604020202020204" pitchFamily="34" charset="0"/>
        <a:buChar char="•"/>
        <a:defRPr lang="en-US" sz="3600" kern="1200" dirty="0" smtClean="0">
          <a:solidFill>
            <a:schemeClr val="tx1"/>
          </a:solidFill>
          <a:effectLst/>
          <a:latin typeface="Lato" panose="020F0502020204030203" pitchFamily="34" charset="0"/>
          <a:ea typeface="+mn-ea"/>
          <a:cs typeface="+mn-cs"/>
        </a:defRPr>
      </a:lvl3pPr>
      <a:lvl4pPr marL="3199765" indent="-457200" algn="l" defTabSz="1828165" rtl="0" eaLnBrk="1" latinLnBrk="0" hangingPunct="1">
        <a:lnSpc>
          <a:spcPct val="90000"/>
        </a:lnSpc>
        <a:spcBef>
          <a:spcPts val="1000"/>
        </a:spcBef>
        <a:buFont typeface="Arial" panose="020B0604020202020204" pitchFamily="34" charset="0"/>
        <a:buChar char="•"/>
        <a:defRPr lang="en-US" sz="3200" kern="1200" dirty="0" smtClean="0">
          <a:solidFill>
            <a:schemeClr val="tx1"/>
          </a:solidFill>
          <a:effectLst/>
          <a:latin typeface="Lato" panose="020F0502020204030203" pitchFamily="34" charset="0"/>
          <a:ea typeface="+mn-ea"/>
          <a:cs typeface="+mn-cs"/>
        </a:defRPr>
      </a:lvl4pPr>
      <a:lvl5pPr marL="4114165" indent="-457200" algn="l" defTabSz="1828165" rtl="0" eaLnBrk="1" latinLnBrk="0" hangingPunct="1">
        <a:lnSpc>
          <a:spcPct val="90000"/>
        </a:lnSpc>
        <a:spcBef>
          <a:spcPts val="1000"/>
        </a:spcBef>
        <a:buFont typeface="Arial" panose="020B0604020202020204" pitchFamily="34" charset="0"/>
        <a:buChar char="•"/>
        <a:defRPr lang="en-US" sz="3200" kern="1200" dirty="0">
          <a:solidFill>
            <a:schemeClr val="tx1"/>
          </a:solidFill>
          <a:effectLst/>
          <a:latin typeface="Lato" panose="020F0502020204030203" pitchFamily="34" charset="0"/>
          <a:ea typeface="+mn-ea"/>
          <a:cs typeface="+mn-cs"/>
        </a:defRPr>
      </a:lvl5pPr>
      <a:lvl6pPr marL="5027930" indent="-457200" algn="l" defTabSz="1828165"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6pPr>
      <a:lvl7pPr marL="5942330" indent="-457200" algn="l" defTabSz="1828165"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7pPr>
      <a:lvl8pPr marL="6856730" indent="-457200" algn="l" defTabSz="1828165"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8pPr>
      <a:lvl9pPr marL="7771130" indent="-457200" algn="l" defTabSz="1828165"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9pPr>
    </p:bodyStyle>
    <p:otherStyle>
      <a:defPPr>
        <a:defRPr lang="en-US"/>
      </a:defPPr>
      <a:lvl1pPr marL="0" algn="l" defTabSz="1828165" rtl="0" eaLnBrk="1" latinLnBrk="0" hangingPunct="1">
        <a:defRPr sz="3600" kern="1200">
          <a:solidFill>
            <a:schemeClr val="tx1"/>
          </a:solidFill>
          <a:latin typeface="+mn-lt"/>
          <a:ea typeface="+mn-ea"/>
          <a:cs typeface="+mn-cs"/>
        </a:defRPr>
      </a:lvl1pPr>
      <a:lvl2pPr marL="914400" algn="l" defTabSz="1828165" rtl="0" eaLnBrk="1" latinLnBrk="0" hangingPunct="1">
        <a:defRPr sz="3600" kern="1200">
          <a:solidFill>
            <a:schemeClr val="tx1"/>
          </a:solidFill>
          <a:latin typeface="+mn-lt"/>
          <a:ea typeface="+mn-ea"/>
          <a:cs typeface="+mn-cs"/>
        </a:defRPr>
      </a:lvl2pPr>
      <a:lvl3pPr marL="1828165" algn="l" defTabSz="1828165" rtl="0" eaLnBrk="1" latinLnBrk="0" hangingPunct="1">
        <a:defRPr sz="3600" kern="1200">
          <a:solidFill>
            <a:schemeClr val="tx1"/>
          </a:solidFill>
          <a:latin typeface="+mn-lt"/>
          <a:ea typeface="+mn-ea"/>
          <a:cs typeface="+mn-cs"/>
        </a:defRPr>
      </a:lvl3pPr>
      <a:lvl4pPr marL="2742565" algn="l" defTabSz="1828165" rtl="0" eaLnBrk="1" latinLnBrk="0" hangingPunct="1">
        <a:defRPr sz="3600" kern="1200">
          <a:solidFill>
            <a:schemeClr val="tx1"/>
          </a:solidFill>
          <a:latin typeface="+mn-lt"/>
          <a:ea typeface="+mn-ea"/>
          <a:cs typeface="+mn-cs"/>
        </a:defRPr>
      </a:lvl4pPr>
      <a:lvl5pPr marL="3656965" algn="l" defTabSz="1828165" rtl="0" eaLnBrk="1" latinLnBrk="0" hangingPunct="1">
        <a:defRPr sz="3600" kern="1200">
          <a:solidFill>
            <a:schemeClr val="tx1"/>
          </a:solidFill>
          <a:latin typeface="+mn-lt"/>
          <a:ea typeface="+mn-ea"/>
          <a:cs typeface="+mn-cs"/>
        </a:defRPr>
      </a:lvl5pPr>
      <a:lvl6pPr marL="4571365" algn="l" defTabSz="1828165" rtl="0" eaLnBrk="1" latinLnBrk="0" hangingPunct="1">
        <a:defRPr sz="3600" kern="1200">
          <a:solidFill>
            <a:schemeClr val="tx1"/>
          </a:solidFill>
          <a:latin typeface="+mn-lt"/>
          <a:ea typeface="+mn-ea"/>
          <a:cs typeface="+mn-cs"/>
        </a:defRPr>
      </a:lvl6pPr>
      <a:lvl7pPr marL="5485130" algn="l" defTabSz="1828165" rtl="0" eaLnBrk="1" latinLnBrk="0" hangingPunct="1">
        <a:defRPr sz="3600" kern="1200">
          <a:solidFill>
            <a:schemeClr val="tx1"/>
          </a:solidFill>
          <a:latin typeface="+mn-lt"/>
          <a:ea typeface="+mn-ea"/>
          <a:cs typeface="+mn-cs"/>
        </a:defRPr>
      </a:lvl7pPr>
      <a:lvl8pPr marL="6399530" algn="l" defTabSz="1828165" rtl="0" eaLnBrk="1" latinLnBrk="0" hangingPunct="1">
        <a:defRPr sz="3600" kern="1200">
          <a:solidFill>
            <a:schemeClr val="tx1"/>
          </a:solidFill>
          <a:latin typeface="+mn-lt"/>
          <a:ea typeface="+mn-ea"/>
          <a:cs typeface="+mn-cs"/>
        </a:defRPr>
      </a:lvl8pPr>
      <a:lvl9pPr marL="7313930" algn="l" defTabSz="1828165" rtl="0" eaLnBrk="1" latinLnBrk="0" hangingPunct="1">
        <a:defRPr sz="36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7.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26.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35.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36.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20.xml.rels><?xml version="1.0" encoding="UTF-8" standalone="yes"?>
<Relationships xmlns="http://schemas.openxmlformats.org/package/2006/relationships"><Relationship Id="rId2" Type="http://schemas.openxmlformats.org/officeDocument/2006/relationships/slideLayout" Target="../slideLayouts/slideLayout1.xml"/><Relationship Id="rId1" Type="http://schemas.openxmlformats.org/officeDocument/2006/relationships/image" Target="../media/image1.png"/></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3.xm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7.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26.xml.rels><?xml version="1.0" encoding="UTF-8" standalone="yes"?>
<Relationships xmlns="http://schemas.openxmlformats.org/package/2006/relationships"><Relationship Id="rId6" Type="http://schemas.openxmlformats.org/officeDocument/2006/relationships/slideLayout" Target="../slideLayouts/slideLayout25.xml"/><Relationship Id="rId5" Type="http://schemas.openxmlformats.org/officeDocument/2006/relationships/image" Target="../media/image6.jpeg"/><Relationship Id="rId4" Type="http://schemas.openxmlformats.org/officeDocument/2006/relationships/image" Target="../media/image5.jpeg"/><Relationship Id="rId3" Type="http://schemas.openxmlformats.org/officeDocument/2006/relationships/image" Target="../media/image4.png"/><Relationship Id="rId2" Type="http://schemas.openxmlformats.org/officeDocument/2006/relationships/image" Target="../media/image3.jpeg"/><Relationship Id="rId1" Type="http://schemas.openxmlformats.org/officeDocument/2006/relationships/image" Target="../media/image2.jpeg"/></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34.xml.rels><?xml version="1.0" encoding="UTF-8" standalone="yes"?>
<Relationships xmlns="http://schemas.openxmlformats.org/package/2006/relationships"><Relationship Id="rId2" Type="http://schemas.openxmlformats.org/officeDocument/2006/relationships/slideLayout" Target="../slideLayouts/slideLayout9.xml"/><Relationship Id="rId1" Type="http://schemas.openxmlformats.org/officeDocument/2006/relationships/image" Target="../media/image7.jpeg"/></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37.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3.xm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41.xml.rels><?xml version="1.0" encoding="UTF-8" standalone="yes"?>
<Relationships xmlns="http://schemas.openxmlformats.org/package/2006/relationships"><Relationship Id="rId2" Type="http://schemas.openxmlformats.org/officeDocument/2006/relationships/slideLayout" Target="../slideLayouts/slideLayout5.xml"/><Relationship Id="rId1" Type="http://schemas.openxmlformats.org/officeDocument/2006/relationships/chart" Target="../charts/chart1.xml"/></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37.xml"/></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47.xml.rels><?xml version="1.0" encoding="UTF-8" standalone="yes"?>
<Relationships xmlns="http://schemas.openxmlformats.org/package/2006/relationships"><Relationship Id="rId2" Type="http://schemas.openxmlformats.org/officeDocument/2006/relationships/slideLayout" Target="../slideLayouts/slideLayout5.xml"/><Relationship Id="rId1" Type="http://schemas.openxmlformats.org/officeDocument/2006/relationships/chart" Target="../charts/chart2.xml"/></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49.xml.rels><?xml version="1.0" encoding="UTF-8" standalone="yes"?>
<Relationships xmlns="http://schemas.openxmlformats.org/package/2006/relationships"><Relationship Id="rId1" Type="http://schemas.openxmlformats.org/officeDocument/2006/relationships/slideLayout" Target="../slideLayouts/slideLayout31.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30.xml"/></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30.xml"/></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53.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54.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55.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56.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57.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58.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59.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60.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61.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62.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63.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64.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13.xml"/></Relationships>
</file>

<file path=ppt/slides/_rels/slide65.xml.rels><?xml version="1.0" encoding="UTF-8" standalone="yes"?>
<Relationships xmlns="http://schemas.openxmlformats.org/package/2006/relationships"><Relationship Id="rId2" Type="http://schemas.openxmlformats.org/officeDocument/2006/relationships/slideLayout" Target="../slideLayouts/slideLayout3.xml"/><Relationship Id="rId1" Type="http://schemas.openxmlformats.org/officeDocument/2006/relationships/chart" Target="../charts/chart3.xml"/></Relationships>
</file>

<file path=ppt/slides/_rels/slide66.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67.xml.rels><?xml version="1.0" encoding="UTF-8" standalone="yes"?>
<Relationships xmlns="http://schemas.openxmlformats.org/package/2006/relationships"><Relationship Id="rId4" Type="http://schemas.openxmlformats.org/officeDocument/2006/relationships/slideLayout" Target="../slideLayouts/slideLayout3.xml"/><Relationship Id="rId3" Type="http://schemas.openxmlformats.org/officeDocument/2006/relationships/chart" Target="../charts/chart6.xml"/><Relationship Id="rId2" Type="http://schemas.openxmlformats.org/officeDocument/2006/relationships/chart" Target="../charts/chart5.xml"/><Relationship Id="rId1" Type="http://schemas.openxmlformats.org/officeDocument/2006/relationships/chart" Target="../charts/chart4.xml"/></Relationships>
</file>

<file path=ppt/slides/_rels/slide68.xml.rels><?xml version="1.0" encoding="UTF-8" standalone="yes"?>
<Relationships xmlns="http://schemas.openxmlformats.org/package/2006/relationships"><Relationship Id="rId2" Type="http://schemas.openxmlformats.org/officeDocument/2006/relationships/slideLayout" Target="../slideLayouts/slideLayout3.xml"/><Relationship Id="rId1" Type="http://schemas.openxmlformats.org/officeDocument/2006/relationships/chart" Target="../charts/chart7.xml"/></Relationships>
</file>

<file path=ppt/slides/_rels/slide69.xml.rels><?xml version="1.0" encoding="UTF-8" standalone="yes"?>
<Relationships xmlns="http://schemas.openxmlformats.org/package/2006/relationships"><Relationship Id="rId2" Type="http://schemas.openxmlformats.org/officeDocument/2006/relationships/slideLayout" Target="../slideLayouts/slideLayout3.xml"/><Relationship Id="rId1" Type="http://schemas.openxmlformats.org/officeDocument/2006/relationships/chart" Target="../charts/chart8.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70.xml.rels><?xml version="1.0" encoding="UTF-8" standalone="yes"?>
<Relationships xmlns="http://schemas.openxmlformats.org/package/2006/relationships"><Relationship Id="rId1" Type="http://schemas.openxmlformats.org/officeDocument/2006/relationships/slideLayout" Target="../slideLayouts/slideLayout30.xml"/></Relationships>
</file>

<file path=ppt/slides/_rels/slide71.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72.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73.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74.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75.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76.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77.xml.rels><?xml version="1.0" encoding="UTF-8" standalone="yes"?>
<Relationships xmlns="http://schemas.openxmlformats.org/package/2006/relationships"><Relationship Id="rId2" Type="http://schemas.openxmlformats.org/officeDocument/2006/relationships/slideLayout" Target="../slideLayouts/slideLayout18.xml"/><Relationship Id="rId1" Type="http://schemas.openxmlformats.org/officeDocument/2006/relationships/image" Target="../media/image8.png"/></Relationships>
</file>

<file path=ppt/slides/_rels/slide78.xml.rels><?xml version="1.0" encoding="UTF-8" standalone="yes"?>
<Relationships xmlns="http://schemas.openxmlformats.org/package/2006/relationships"><Relationship Id="rId2" Type="http://schemas.openxmlformats.org/officeDocument/2006/relationships/slideLayout" Target="../slideLayouts/slideLayout12.xml"/><Relationship Id="rId1" Type="http://schemas.openxmlformats.org/officeDocument/2006/relationships/image" Target="../media/image8.png"/></Relationships>
</file>

<file path=ppt/slides/_rels/slide79.xml.rels><?xml version="1.0" encoding="UTF-8" standalone="yes"?>
<Relationships xmlns="http://schemas.openxmlformats.org/package/2006/relationships"><Relationship Id="rId2" Type="http://schemas.openxmlformats.org/officeDocument/2006/relationships/slideLayout" Target="../slideLayouts/slideLayout34.xml"/><Relationship Id="rId1" Type="http://schemas.openxmlformats.org/officeDocument/2006/relationships/image" Target="../media/image9.png"/></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27.xml"/></Relationships>
</file>

<file path=ppt/slides/_rels/slide80.xml.rels><?xml version="1.0" encoding="UTF-8" standalone="yes"?>
<Relationships xmlns="http://schemas.openxmlformats.org/package/2006/relationships"><Relationship Id="rId2" Type="http://schemas.openxmlformats.org/officeDocument/2006/relationships/slideLayout" Target="../slideLayouts/slideLayout10.xml"/><Relationship Id="rId1" Type="http://schemas.openxmlformats.org/officeDocument/2006/relationships/image" Target="../media/image8.png"/></Relationships>
</file>

<file path=ppt/slides/_rels/slide81.xml.rels><?xml version="1.0" encoding="UTF-8" standalone="yes"?>
<Relationships xmlns="http://schemas.openxmlformats.org/package/2006/relationships"><Relationship Id="rId3" Type="http://schemas.openxmlformats.org/officeDocument/2006/relationships/slideLayout" Target="../slideLayouts/slideLayout28.xml"/><Relationship Id="rId2" Type="http://schemas.openxmlformats.org/officeDocument/2006/relationships/image" Target="../media/image8.png"/><Relationship Id="rId1" Type="http://schemas.openxmlformats.org/officeDocument/2006/relationships/image" Target="../media/image10.jpeg"/></Relationships>
</file>

<file path=ppt/slides/_rels/slide82.xml.rels><?xml version="1.0" encoding="UTF-8" standalone="yes"?>
<Relationships xmlns="http://schemas.openxmlformats.org/package/2006/relationships"><Relationship Id="rId3" Type="http://schemas.openxmlformats.org/officeDocument/2006/relationships/slideLayout" Target="../slideLayouts/slideLayout19.xml"/><Relationship Id="rId2" Type="http://schemas.openxmlformats.org/officeDocument/2006/relationships/image" Target="../media/image12.png"/><Relationship Id="rId1" Type="http://schemas.openxmlformats.org/officeDocument/2006/relationships/image" Target="../media/image11.png"/></Relationships>
</file>

<file path=ppt/slides/_rels/slide83.xml.rels><?xml version="1.0" encoding="UTF-8" standalone="yes"?>
<Relationships xmlns="http://schemas.openxmlformats.org/package/2006/relationships"><Relationship Id="rId3" Type="http://schemas.openxmlformats.org/officeDocument/2006/relationships/slideLayout" Target="../slideLayouts/slideLayout20.xml"/><Relationship Id="rId2" Type="http://schemas.openxmlformats.org/officeDocument/2006/relationships/image" Target="../media/image12.png"/><Relationship Id="rId1" Type="http://schemas.openxmlformats.org/officeDocument/2006/relationships/image" Target="../media/image11.png"/></Relationships>
</file>

<file path=ppt/slides/_rels/slide84.xml.rels><?xml version="1.0" encoding="UTF-8" standalone="yes"?>
<Relationships xmlns="http://schemas.openxmlformats.org/package/2006/relationships"><Relationship Id="rId2" Type="http://schemas.openxmlformats.org/officeDocument/2006/relationships/slideLayout" Target="../slideLayouts/slideLayout22.xml"/><Relationship Id="rId1" Type="http://schemas.openxmlformats.org/officeDocument/2006/relationships/image" Target="../media/image13.png"/></Relationships>
</file>

<file path=ppt/slides/_rels/slide85.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21.xml"/></Relationships>
</file>

<file path=ppt/slides/_rels/slide86.xml.rels><?xml version="1.0" encoding="UTF-8" standalone="yes"?>
<Relationships xmlns="http://schemas.openxmlformats.org/package/2006/relationships"><Relationship Id="rId1" Type="http://schemas.openxmlformats.org/officeDocument/2006/relationships/slideLayout" Target="../slideLayouts/slideLayout15.xml"/></Relationships>
</file>

<file path=ppt/slides/_rels/slide87.xml.rels><?xml version="1.0" encoding="UTF-8" standalone="yes"?>
<Relationships xmlns="http://schemas.openxmlformats.org/package/2006/relationships"><Relationship Id="rId1" Type="http://schemas.openxmlformats.org/officeDocument/2006/relationships/slideLayout" Target="../slideLayouts/slideLayout16.xml"/></Relationships>
</file>

<file path=ppt/slides/_rels/slide88.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8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90.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32.xml"/></Relationships>
</file>

<file path=ppt/slides/_rels/slide91.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92.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93.xml.rels><?xml version="1.0" encoding="UTF-8" standalone="yes"?>
<Relationships xmlns="http://schemas.openxmlformats.org/package/2006/relationships"><Relationship Id="rId1" Type="http://schemas.openxmlformats.org/officeDocument/2006/relationships/slideLayout" Target="../slideLayouts/slideLayout33.xml"/></Relationships>
</file>

<file path=ppt/slides/_rels/slide94.xml.rels><?xml version="1.0" encoding="UTF-8" standalone="yes"?>
<Relationships xmlns="http://schemas.openxmlformats.org/package/2006/relationships"><Relationship Id="rId4" Type="http://schemas.openxmlformats.org/officeDocument/2006/relationships/notesSlide" Target="../notesSlides/notesSlide8.xml"/><Relationship Id="rId3" Type="http://schemas.openxmlformats.org/officeDocument/2006/relationships/slideLayout" Target="../slideLayouts/slideLayout38.xml"/><Relationship Id="rId2" Type="http://schemas.openxmlformats.org/officeDocument/2006/relationships/image" Target="../media/image14.png"/><Relationship Id="rId1" Type="http://schemas.openxmlformats.org/officeDocument/2006/relationships/hyperlink" Target="https://www.freeppt7.com/" TargetMode="Externa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 name="Rectangle 39"/>
          <p:cNvSpPr/>
          <p:nvPr/>
        </p:nvSpPr>
        <p:spPr>
          <a:xfrm>
            <a:off x="0" y="-5401"/>
            <a:ext cx="24377649" cy="13716000"/>
          </a:xfrm>
          <a:prstGeom prst="rect">
            <a:avLst/>
          </a:prstGeom>
          <a:solidFill>
            <a:srgbClr val="19232E">
              <a:alpha val="9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182843" tIns="91422" rIns="182843" bIns="91422" rtlCol="0" anchor="ctr"/>
          <a:lstStyle/>
          <a:p>
            <a:pPr algn="ctr"/>
            <a:endParaRPr lang="en-US"/>
          </a:p>
        </p:txBody>
      </p:sp>
      <p:grpSp>
        <p:nvGrpSpPr>
          <p:cNvPr id="2" name="Group 1"/>
          <p:cNvGrpSpPr/>
          <p:nvPr/>
        </p:nvGrpSpPr>
        <p:grpSpPr>
          <a:xfrm>
            <a:off x="1861868" y="5262387"/>
            <a:ext cx="20743144" cy="3193164"/>
            <a:chOff x="1861868" y="5170023"/>
            <a:chExt cx="20743144" cy="3193164"/>
          </a:xfrm>
        </p:grpSpPr>
        <p:sp>
          <p:nvSpPr>
            <p:cNvPr id="33" name="TextBox 32"/>
            <p:cNvSpPr txBox="1"/>
            <p:nvPr/>
          </p:nvSpPr>
          <p:spPr>
            <a:xfrm>
              <a:off x="1861868" y="5170023"/>
              <a:ext cx="20743144" cy="2644775"/>
            </a:xfrm>
            <a:prstGeom prst="rect">
              <a:avLst/>
            </a:prstGeom>
            <a:noFill/>
          </p:spPr>
          <p:txBody>
            <a:bodyPr wrap="square" lIns="91422" tIns="45711" rIns="91422" bIns="45711" rtlCol="0">
              <a:spAutoFit/>
            </a:bodyPr>
            <a:lstStyle/>
            <a:p>
              <a:pPr algn="ctr"/>
              <a:r>
                <a:rPr lang="id-ID" sz="16600" b="1" dirty="0" smtClean="0">
                  <a:solidFill>
                    <a:schemeClr val="bg1"/>
                  </a:solidFill>
                  <a:latin typeface="Arial Unicode MS" panose="020B0604020202020204" charset="-122"/>
                  <a:ea typeface="Arial Unicode MS" panose="020B0604020202020204" charset="-122"/>
                  <a:cs typeface="Lato Regular"/>
                </a:rPr>
                <a:t>COMMERCE</a:t>
              </a:r>
              <a:endParaRPr lang="id-ID" sz="16600" b="1" dirty="0" smtClean="0">
                <a:solidFill>
                  <a:schemeClr val="bg1"/>
                </a:solidFill>
                <a:latin typeface="Arial Unicode MS" panose="020B0604020202020204" charset="-122"/>
                <a:ea typeface="Arial Unicode MS" panose="020B0604020202020204" charset="-122"/>
                <a:cs typeface="Lato Regular"/>
              </a:endParaRPr>
            </a:p>
          </p:txBody>
        </p:sp>
        <p:sp>
          <p:nvSpPr>
            <p:cNvPr id="34" name="Subtitle 2"/>
            <p:cNvSpPr txBox="1"/>
            <p:nvPr/>
          </p:nvSpPr>
          <p:spPr>
            <a:xfrm>
              <a:off x="2398806" y="7304751"/>
              <a:ext cx="19560764" cy="839116"/>
            </a:xfrm>
            <a:prstGeom prst="rect">
              <a:avLst/>
            </a:prstGeom>
          </p:spPr>
          <p:txBody>
            <a:bodyPr vert="horz" lIns="217490" tIns="108745" rIns="217490" bIns="108745" rtlCol="0">
              <a:noAutofit/>
            </a:bodyPr>
            <a:lstStyle>
              <a:lvl1pPr marL="0" indent="0" algn="ctr" defTabSz="1087120" rtl="0" eaLnBrk="1" latinLnBrk="0" hangingPunct="1">
                <a:lnSpc>
                  <a:spcPct val="120000"/>
                </a:lnSpc>
                <a:spcBef>
                  <a:spcPct val="20000"/>
                </a:spcBef>
                <a:buFont typeface="Arial" panose="020B0604020202020204"/>
                <a:buNone/>
                <a:defRPr sz="2400" kern="1200">
                  <a:solidFill>
                    <a:schemeClr val="tx2"/>
                  </a:solidFill>
                  <a:latin typeface="Open Sans Light"/>
                  <a:ea typeface="+mn-ea"/>
                  <a:cs typeface="Open Sans Light"/>
                </a:defRPr>
              </a:lvl1pPr>
              <a:lvl2pPr marL="1087755" indent="0" algn="ctr" defTabSz="1087120" rtl="0" eaLnBrk="1" latinLnBrk="0" hangingPunct="1">
                <a:lnSpc>
                  <a:spcPct val="130000"/>
                </a:lnSpc>
                <a:spcBef>
                  <a:spcPct val="20000"/>
                </a:spcBef>
                <a:buFont typeface="Arial" panose="020B0604020202020204"/>
                <a:buNone/>
                <a:defRPr sz="3200" kern="1200">
                  <a:solidFill>
                    <a:schemeClr val="tx1">
                      <a:tint val="75000"/>
                    </a:schemeClr>
                  </a:solidFill>
                  <a:latin typeface="Open Sans"/>
                  <a:ea typeface="+mn-ea"/>
                  <a:cs typeface="Open Sans"/>
                </a:defRPr>
              </a:lvl2pPr>
              <a:lvl3pPr marL="2175510" indent="0" algn="ctr" defTabSz="1087120" rtl="0" eaLnBrk="1" latinLnBrk="0" hangingPunct="1">
                <a:lnSpc>
                  <a:spcPct val="130000"/>
                </a:lnSpc>
                <a:spcBef>
                  <a:spcPct val="20000"/>
                </a:spcBef>
                <a:buFont typeface="Arial" panose="020B0604020202020204"/>
                <a:buNone/>
                <a:defRPr sz="3200" kern="1200">
                  <a:solidFill>
                    <a:schemeClr val="tx1">
                      <a:tint val="75000"/>
                    </a:schemeClr>
                  </a:solidFill>
                  <a:latin typeface="Open Sans"/>
                  <a:ea typeface="+mn-ea"/>
                  <a:cs typeface="Open Sans"/>
                </a:defRPr>
              </a:lvl3pPr>
              <a:lvl4pPr marL="3262630" indent="0" algn="ctr" defTabSz="1087120" rtl="0" eaLnBrk="1" latinLnBrk="0" hangingPunct="1">
                <a:lnSpc>
                  <a:spcPct val="130000"/>
                </a:lnSpc>
                <a:spcBef>
                  <a:spcPct val="20000"/>
                </a:spcBef>
                <a:buFont typeface="Arial" panose="020B0604020202020204"/>
                <a:buNone/>
                <a:defRPr sz="3200" kern="1200">
                  <a:solidFill>
                    <a:schemeClr val="tx1">
                      <a:tint val="75000"/>
                    </a:schemeClr>
                  </a:solidFill>
                  <a:latin typeface="Open Sans"/>
                  <a:ea typeface="+mn-ea"/>
                  <a:cs typeface="Open Sans"/>
                </a:defRPr>
              </a:lvl4pPr>
              <a:lvl5pPr marL="4350385" indent="0" algn="ctr" defTabSz="1087120" rtl="0" eaLnBrk="1" latinLnBrk="0" hangingPunct="1">
                <a:lnSpc>
                  <a:spcPct val="130000"/>
                </a:lnSpc>
                <a:spcBef>
                  <a:spcPct val="20000"/>
                </a:spcBef>
                <a:buFont typeface="Arial" panose="020B0604020202020204"/>
                <a:buNone/>
                <a:defRPr sz="3200" kern="1200">
                  <a:solidFill>
                    <a:schemeClr val="tx1">
                      <a:tint val="75000"/>
                    </a:schemeClr>
                  </a:solidFill>
                  <a:latin typeface="Open Sans"/>
                  <a:ea typeface="+mn-ea"/>
                  <a:cs typeface="Open Sans"/>
                </a:defRPr>
              </a:lvl5pPr>
              <a:lvl6pPr marL="5438140" indent="0" algn="ctr" defTabSz="1087120" rtl="0" eaLnBrk="1" latinLnBrk="0" hangingPunct="1">
                <a:spcBef>
                  <a:spcPct val="20000"/>
                </a:spcBef>
                <a:buFont typeface="Arial" panose="020B0604020202020204"/>
                <a:buNone/>
                <a:defRPr sz="4800" kern="1200">
                  <a:solidFill>
                    <a:schemeClr val="tx1">
                      <a:tint val="75000"/>
                    </a:schemeClr>
                  </a:solidFill>
                  <a:latin typeface="+mn-lt"/>
                  <a:ea typeface="+mn-ea"/>
                  <a:cs typeface="+mn-cs"/>
                </a:defRPr>
              </a:lvl6pPr>
              <a:lvl7pPr marL="6525895" indent="0" algn="ctr" defTabSz="1087120" rtl="0" eaLnBrk="1" latinLnBrk="0" hangingPunct="1">
                <a:spcBef>
                  <a:spcPct val="20000"/>
                </a:spcBef>
                <a:buFont typeface="Arial" panose="020B0604020202020204"/>
                <a:buNone/>
                <a:defRPr sz="4800" kern="1200">
                  <a:solidFill>
                    <a:schemeClr val="tx1">
                      <a:tint val="75000"/>
                    </a:schemeClr>
                  </a:solidFill>
                  <a:latin typeface="+mn-lt"/>
                  <a:ea typeface="+mn-ea"/>
                  <a:cs typeface="+mn-cs"/>
                </a:defRPr>
              </a:lvl7pPr>
              <a:lvl8pPr marL="7613650" indent="0" algn="ctr" defTabSz="1087120" rtl="0" eaLnBrk="1" latinLnBrk="0" hangingPunct="1">
                <a:spcBef>
                  <a:spcPct val="20000"/>
                </a:spcBef>
                <a:buFont typeface="Arial" panose="020B0604020202020204"/>
                <a:buNone/>
                <a:defRPr sz="4800" kern="1200">
                  <a:solidFill>
                    <a:schemeClr val="tx1">
                      <a:tint val="75000"/>
                    </a:schemeClr>
                  </a:solidFill>
                  <a:latin typeface="+mn-lt"/>
                  <a:ea typeface="+mn-ea"/>
                  <a:cs typeface="+mn-cs"/>
                </a:defRPr>
              </a:lvl8pPr>
              <a:lvl9pPr marL="8701405" indent="0" algn="ctr" defTabSz="1087120" rtl="0" eaLnBrk="1" latinLnBrk="0" hangingPunct="1">
                <a:spcBef>
                  <a:spcPct val="20000"/>
                </a:spcBef>
                <a:buFont typeface="Arial" panose="020B0604020202020204"/>
                <a:buNone/>
                <a:defRPr sz="4800" kern="1200">
                  <a:solidFill>
                    <a:schemeClr val="tx1">
                      <a:tint val="75000"/>
                    </a:schemeClr>
                  </a:solidFill>
                  <a:latin typeface="+mn-lt"/>
                  <a:ea typeface="+mn-ea"/>
                  <a:cs typeface="+mn-cs"/>
                </a:defRPr>
              </a:lvl9pPr>
            </a:lstStyle>
            <a:p>
              <a:r>
                <a:rPr lang="en-US" sz="3600" dirty="0" smtClean="0">
                  <a:solidFill>
                    <a:schemeClr val="bg1"/>
                  </a:solidFill>
                  <a:latin typeface="Arial Unicode MS" panose="020B0604020202020204" charset="-122"/>
                  <a:ea typeface="Arial Unicode MS" panose="020B0604020202020204" charset="-122"/>
                  <a:cs typeface="Lato Light"/>
                </a:rPr>
                <a:t>MULTIPURPOSE PRESENTATION</a:t>
              </a:r>
              <a:endParaRPr lang="en-US" sz="3600" dirty="0">
                <a:solidFill>
                  <a:schemeClr val="bg1"/>
                </a:solidFill>
                <a:latin typeface="Arial Unicode MS" panose="020B0604020202020204" charset="-122"/>
                <a:ea typeface="Arial Unicode MS" panose="020B0604020202020204" charset="-122"/>
                <a:cs typeface="Lato Light"/>
              </a:endParaRPr>
            </a:p>
          </p:txBody>
        </p:sp>
        <p:grpSp>
          <p:nvGrpSpPr>
            <p:cNvPr id="65" name="Group 64"/>
            <p:cNvGrpSpPr/>
            <p:nvPr/>
          </p:nvGrpSpPr>
          <p:grpSpPr>
            <a:xfrm>
              <a:off x="8922106" y="8207739"/>
              <a:ext cx="6108192" cy="155448"/>
              <a:chOff x="1775295" y="2020905"/>
              <a:chExt cx="2696845" cy="45719"/>
            </a:xfrm>
          </p:grpSpPr>
          <p:sp>
            <p:nvSpPr>
              <p:cNvPr id="67" name="Rectangle 66"/>
              <p:cNvSpPr/>
              <p:nvPr/>
            </p:nvSpPr>
            <p:spPr>
              <a:xfrm flipV="1">
                <a:off x="1775295" y="2020905"/>
                <a:ext cx="540354" cy="45719"/>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sp>
            <p:nvSpPr>
              <p:cNvPr id="68" name="Rectangle 67"/>
              <p:cNvSpPr/>
              <p:nvPr/>
            </p:nvSpPr>
            <p:spPr>
              <a:xfrm flipV="1">
                <a:off x="2314567" y="2020905"/>
                <a:ext cx="540354" cy="45719"/>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sp>
            <p:nvSpPr>
              <p:cNvPr id="69" name="Rectangle 68"/>
              <p:cNvSpPr/>
              <p:nvPr/>
            </p:nvSpPr>
            <p:spPr>
              <a:xfrm flipV="1">
                <a:off x="2853111" y="2020905"/>
                <a:ext cx="540354" cy="45719"/>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sp>
            <p:nvSpPr>
              <p:cNvPr id="70" name="Rectangle 69"/>
              <p:cNvSpPr/>
              <p:nvPr/>
            </p:nvSpPr>
            <p:spPr>
              <a:xfrm flipV="1">
                <a:off x="3392515" y="2020905"/>
                <a:ext cx="540354" cy="45719"/>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sp>
            <p:nvSpPr>
              <p:cNvPr id="71" name="Rectangle 70"/>
              <p:cNvSpPr/>
              <p:nvPr/>
            </p:nvSpPr>
            <p:spPr>
              <a:xfrm flipV="1">
                <a:off x="3931786" y="2020905"/>
                <a:ext cx="540354" cy="45719"/>
              </a:xfrm>
              <a:prstGeom prst="rect">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grpSp>
      </p:grpSp>
    </p:spTree>
  </p:cSld>
  <p:clrMapOvr>
    <a:masterClrMapping/>
  </p:clrMapOvr>
  <mc:AlternateContent xmlns:mc="http://schemas.openxmlformats.org/markup-compatibility/2006">
    <mc:Choice xmlns:p14="http://schemas.microsoft.com/office/powerpoint/2010/main" Requires="p14">
      <p:transition p14:dur="0" advClick="0" advTm="3000"/>
    </mc:Choice>
    <mc:Fallback>
      <p:transition advClick="0" advTm="3000"/>
    </mc:Fallback>
  </mc:AlternateContent>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Group 7"/>
          <p:cNvGrpSpPr/>
          <p:nvPr/>
        </p:nvGrpSpPr>
        <p:grpSpPr>
          <a:xfrm>
            <a:off x="1739573" y="488028"/>
            <a:ext cx="20937538" cy="2200624"/>
            <a:chOff x="1739573" y="511491"/>
            <a:chExt cx="20937538" cy="2200624"/>
          </a:xfrm>
        </p:grpSpPr>
        <p:sp>
          <p:nvSpPr>
            <p:cNvPr id="9" name="TextBox 8"/>
            <p:cNvSpPr txBox="1"/>
            <p:nvPr/>
          </p:nvSpPr>
          <p:spPr>
            <a:xfrm>
              <a:off x="1739573" y="511491"/>
              <a:ext cx="20937538" cy="1446550"/>
            </a:xfrm>
            <a:prstGeom prst="rect">
              <a:avLst/>
            </a:prstGeom>
            <a:noFill/>
          </p:spPr>
          <p:txBody>
            <a:bodyPr wrap="square" rtlCol="0">
              <a:spAutoFit/>
            </a:bodyPr>
            <a:lstStyle/>
            <a:p>
              <a:pPr algn="ctr"/>
              <a:r>
                <a:rPr lang="id-ID" sz="8800" b="1" dirty="0" smtClean="0">
                  <a:solidFill>
                    <a:schemeClr val="tx2"/>
                  </a:solidFill>
                  <a:latin typeface="Lato Regular"/>
                  <a:cs typeface="Lato Regular"/>
                </a:rPr>
                <a:t>TEXT WITH IMAGE</a:t>
              </a:r>
              <a:endParaRPr lang="id-ID" sz="8800" b="1" dirty="0">
                <a:solidFill>
                  <a:schemeClr val="tx2"/>
                </a:solidFill>
                <a:latin typeface="Lato Regular"/>
                <a:cs typeface="Lato Regular"/>
              </a:endParaRPr>
            </a:p>
          </p:txBody>
        </p:sp>
        <p:grpSp>
          <p:nvGrpSpPr>
            <p:cNvPr id="11" name="Group 10"/>
            <p:cNvGrpSpPr/>
            <p:nvPr/>
          </p:nvGrpSpPr>
          <p:grpSpPr>
            <a:xfrm>
              <a:off x="10842089" y="1977406"/>
              <a:ext cx="2738812" cy="73151"/>
              <a:chOff x="1775295" y="2020905"/>
              <a:chExt cx="3631535" cy="45719"/>
            </a:xfrm>
          </p:grpSpPr>
          <p:sp>
            <p:nvSpPr>
              <p:cNvPr id="13" name="Rectangle 12"/>
              <p:cNvSpPr/>
              <p:nvPr/>
            </p:nvSpPr>
            <p:spPr>
              <a:xfrm flipV="1">
                <a:off x="1775295" y="2020905"/>
                <a:ext cx="540354" cy="45719"/>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sp>
            <p:nvSpPr>
              <p:cNvPr id="14" name="Rectangle 13"/>
              <p:cNvSpPr/>
              <p:nvPr/>
            </p:nvSpPr>
            <p:spPr>
              <a:xfrm flipV="1">
                <a:off x="2390858" y="2020905"/>
                <a:ext cx="540354" cy="45719"/>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sp>
            <p:nvSpPr>
              <p:cNvPr id="15" name="Rectangle 14"/>
              <p:cNvSpPr/>
              <p:nvPr/>
            </p:nvSpPr>
            <p:spPr>
              <a:xfrm flipV="1">
                <a:off x="3025595" y="2020905"/>
                <a:ext cx="540354" cy="45719"/>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sp>
            <p:nvSpPr>
              <p:cNvPr id="16" name="Rectangle 15"/>
              <p:cNvSpPr/>
              <p:nvPr/>
            </p:nvSpPr>
            <p:spPr>
              <a:xfrm flipV="1">
                <a:off x="3641290" y="2020905"/>
                <a:ext cx="540354" cy="45719"/>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sp>
            <p:nvSpPr>
              <p:cNvPr id="17" name="Rectangle 16"/>
              <p:cNvSpPr/>
              <p:nvPr/>
            </p:nvSpPr>
            <p:spPr>
              <a:xfrm flipV="1">
                <a:off x="4256852" y="2020905"/>
                <a:ext cx="540354" cy="45719"/>
              </a:xfrm>
              <a:prstGeom prst="rect">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sp>
            <p:nvSpPr>
              <p:cNvPr id="18" name="Rectangle 17"/>
              <p:cNvSpPr/>
              <p:nvPr/>
            </p:nvSpPr>
            <p:spPr>
              <a:xfrm flipV="1">
                <a:off x="4866476" y="2020905"/>
                <a:ext cx="540354" cy="45719"/>
              </a:xfrm>
              <a:prstGeom prst="rect">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grpSp>
        <p:sp>
          <p:nvSpPr>
            <p:cNvPr id="12" name="TextBox 11"/>
            <p:cNvSpPr txBox="1"/>
            <p:nvPr/>
          </p:nvSpPr>
          <p:spPr>
            <a:xfrm>
              <a:off x="1739573" y="2035007"/>
              <a:ext cx="20937538" cy="677108"/>
            </a:xfrm>
            <a:prstGeom prst="rect">
              <a:avLst/>
            </a:prstGeom>
            <a:noFill/>
          </p:spPr>
          <p:txBody>
            <a:bodyPr wrap="square" rtlCol="0">
              <a:spAutoFit/>
            </a:bodyPr>
            <a:lstStyle/>
            <a:p>
              <a:pPr algn="ctr"/>
              <a:r>
                <a:rPr lang="id-ID" sz="3800" dirty="0" smtClean="0">
                  <a:solidFill>
                    <a:schemeClr val="bg1">
                      <a:lumMod val="75000"/>
                    </a:schemeClr>
                  </a:solidFill>
                  <a:latin typeface="Calibri Light" panose="020F0302020204030204"/>
                  <a:cs typeface="Calibri Light" panose="020F0302020204030204"/>
                </a:rPr>
                <a:t>Your great subtitle </a:t>
              </a:r>
              <a:r>
                <a:rPr lang="id-ID" sz="3800" dirty="0" smtClean="0">
                  <a:solidFill>
                    <a:schemeClr val="accent1"/>
                  </a:solidFill>
                  <a:latin typeface="Calibri Light" panose="020F0302020204030204"/>
                  <a:cs typeface="Calibri Light" panose="020F0302020204030204"/>
                </a:rPr>
                <a:t>in </a:t>
              </a:r>
              <a:r>
                <a:rPr lang="id-ID" sz="3800" dirty="0">
                  <a:solidFill>
                    <a:schemeClr val="accent1"/>
                  </a:solidFill>
                  <a:latin typeface="Calibri Light" panose="020F0302020204030204"/>
                  <a:cs typeface="Calibri Light" panose="020F0302020204030204"/>
                </a:rPr>
                <a:t>this line</a:t>
              </a:r>
              <a:endParaRPr lang="id-ID" sz="3800" dirty="0">
                <a:solidFill>
                  <a:schemeClr val="accent1"/>
                </a:solidFill>
                <a:latin typeface="Calibri Light" panose="020F0302020204030204"/>
                <a:cs typeface="Calibri Light" panose="020F0302020204030204"/>
              </a:endParaRPr>
            </a:p>
          </p:txBody>
        </p:sp>
      </p:grpSp>
      <p:sp>
        <p:nvSpPr>
          <p:cNvPr id="20" name="TextBox 19"/>
          <p:cNvSpPr txBox="1"/>
          <p:nvPr/>
        </p:nvSpPr>
        <p:spPr>
          <a:xfrm>
            <a:off x="12120393" y="3949694"/>
            <a:ext cx="10534820" cy="7171194"/>
          </a:xfrm>
          <a:prstGeom prst="rect">
            <a:avLst/>
          </a:prstGeom>
          <a:noFill/>
        </p:spPr>
        <p:txBody>
          <a:bodyPr wrap="square" rtlCol="0">
            <a:spAutoFit/>
          </a:bodyPr>
          <a:lstStyle/>
          <a:p>
            <a:pPr algn="just">
              <a:lnSpc>
                <a:spcPct val="120000"/>
              </a:lnSpc>
            </a:pPr>
            <a:r>
              <a:rPr lang="pt-BR" sz="2400" b="1" dirty="0">
                <a:latin typeface="Lato Regular"/>
                <a:cs typeface="Lato Regular"/>
              </a:rPr>
              <a:t>Lorem ipsum dolor </a:t>
            </a:r>
            <a:r>
              <a:rPr lang="pt-BR" sz="2400" dirty="0">
                <a:latin typeface="Calibri Light" panose="020F0302020204030204"/>
                <a:cs typeface="Calibri Light" panose="020F0302020204030204"/>
              </a:rPr>
              <a:t>sit amet, eos numquam accommodare et. In cibo graeco dicunt sea. Augue zril sapientem ne mei, ad suas voluptatibus eum. Tempor mediocrem imperdiet no usu, tractatos salutatus ut est. Eu vel detraxit laboramus. Cu nam unum liber audiam, sed an graeci prompta invenire, in gubergren percipitur scribentur </a:t>
            </a:r>
            <a:r>
              <a:rPr lang="pt-BR" sz="2400" dirty="0" smtClean="0">
                <a:latin typeface="Calibri Light" panose="020F0302020204030204"/>
                <a:cs typeface="Calibri Light" panose="020F0302020204030204"/>
              </a:rPr>
              <a:t>nam. Sale </a:t>
            </a:r>
            <a:r>
              <a:rPr lang="pt-BR" sz="2400" dirty="0">
                <a:latin typeface="Calibri Light" panose="020F0302020204030204"/>
                <a:cs typeface="Calibri Light" panose="020F0302020204030204"/>
              </a:rPr>
              <a:t>omnis indoctum has ei, ne sed ludus tamquam urbanitas. Vis id illud iusto, id omnium percipitur duo. </a:t>
            </a:r>
            <a:endParaRPr lang="pt-BR" sz="2400" dirty="0" smtClean="0">
              <a:latin typeface="Calibri Light" panose="020F0302020204030204"/>
              <a:cs typeface="Calibri Light" panose="020F0302020204030204"/>
            </a:endParaRPr>
          </a:p>
          <a:p>
            <a:pPr algn="just">
              <a:lnSpc>
                <a:spcPct val="120000"/>
              </a:lnSpc>
            </a:pPr>
            <a:endParaRPr lang="pt-BR" sz="2400" dirty="0">
              <a:latin typeface="Calibri Light" panose="020F0302020204030204"/>
              <a:cs typeface="Calibri Light" panose="020F0302020204030204"/>
            </a:endParaRPr>
          </a:p>
          <a:p>
            <a:pPr algn="just">
              <a:lnSpc>
                <a:spcPct val="120000"/>
              </a:lnSpc>
            </a:pPr>
            <a:r>
              <a:rPr lang="pt-BR" sz="2400" dirty="0" smtClean="0">
                <a:latin typeface="Calibri Light" panose="020F0302020204030204"/>
                <a:cs typeface="Calibri Light" panose="020F0302020204030204"/>
              </a:rPr>
              <a:t>Ex </a:t>
            </a:r>
            <a:r>
              <a:rPr lang="pt-BR" sz="2400" dirty="0">
                <a:latin typeface="Calibri Light" panose="020F0302020204030204"/>
                <a:cs typeface="Calibri Light" panose="020F0302020204030204"/>
              </a:rPr>
              <a:t>habemus imperdiet maiestatis sit, ei utroque laoreet philosophia mea. Est movet omnium principes te, id suas mandamus patrioque est. Eu quo solet facete dignissim, et has iuvaret ullamcorper intellegebat, ex doming facilis urbanitas est. Quis ridens te pro, quo no appareat mnesarchum. Elitr latine per </a:t>
            </a:r>
            <a:r>
              <a:rPr lang="pt-BR" sz="2400" dirty="0" smtClean="0">
                <a:latin typeface="Calibri Light" panose="020F0302020204030204"/>
                <a:cs typeface="Calibri Light" panose="020F0302020204030204"/>
              </a:rPr>
              <a:t>ne. Id </a:t>
            </a:r>
            <a:r>
              <a:rPr lang="pt-BR" sz="2400" dirty="0">
                <a:latin typeface="Calibri Light" panose="020F0302020204030204"/>
                <a:cs typeface="Calibri Light" panose="020F0302020204030204"/>
              </a:rPr>
              <a:t>mazim graecis usu, mollis posidonium ius ea, id tempor graecis mel. </a:t>
            </a:r>
            <a:endParaRPr lang="pt-BR" sz="2400" dirty="0" smtClean="0">
              <a:latin typeface="Calibri Light" panose="020F0302020204030204"/>
              <a:cs typeface="Calibri Light" panose="020F0302020204030204"/>
            </a:endParaRPr>
          </a:p>
          <a:p>
            <a:pPr algn="just">
              <a:lnSpc>
                <a:spcPct val="120000"/>
              </a:lnSpc>
            </a:pPr>
            <a:endParaRPr lang="pt-BR" sz="2400" dirty="0">
              <a:latin typeface="Calibri Light" panose="020F0302020204030204"/>
              <a:cs typeface="Calibri Light" panose="020F0302020204030204"/>
            </a:endParaRPr>
          </a:p>
          <a:p>
            <a:pPr algn="just">
              <a:lnSpc>
                <a:spcPct val="120000"/>
              </a:lnSpc>
            </a:pPr>
            <a:r>
              <a:rPr lang="pt-BR" sz="2400" dirty="0" err="1" smtClean="0">
                <a:latin typeface="Calibri Light" panose="020F0302020204030204"/>
                <a:cs typeface="Calibri Light" panose="020F0302020204030204"/>
              </a:rPr>
              <a:t>Mea</a:t>
            </a:r>
            <a:r>
              <a:rPr lang="pt-BR" sz="2400" dirty="0" smtClean="0">
                <a:latin typeface="Calibri Light" panose="020F0302020204030204"/>
                <a:cs typeface="Calibri Light" panose="020F0302020204030204"/>
              </a:rPr>
              <a:t> </a:t>
            </a:r>
            <a:r>
              <a:rPr lang="pt-BR" sz="2400" dirty="0">
                <a:latin typeface="Calibri Light" panose="020F0302020204030204"/>
                <a:cs typeface="Calibri Light" panose="020F0302020204030204"/>
              </a:rPr>
              <a:t>iusto oratio commodo te. Ut doming officiis facilisi usu. Per te erant ceteros, duo in vitae tacimates expetendis, ex has inani feugait. Inermis antiopam quaerendum pro no, pri liber neglegentur deterruisset no. </a:t>
            </a:r>
            <a:endParaRPr lang="en-US" sz="2400" dirty="0">
              <a:latin typeface="Calibri Light" panose="020F0302020204030204"/>
              <a:cs typeface="Calibri Light" panose="020F0302020204030204"/>
            </a:endParaRPr>
          </a:p>
        </p:txBody>
      </p:sp>
      <p:sp>
        <p:nvSpPr>
          <p:cNvPr id="2" name="Picture Placeholder 1"/>
          <p:cNvSpPr>
            <a:spLocks noGrp="1"/>
          </p:cNvSpPr>
          <p:nvPr>
            <p:ph type="pic" sz="quarter" idx="13"/>
          </p:nvPr>
        </p:nvSpPr>
        <p:spPr/>
      </p:sp>
    </p:spTree>
  </p:cSld>
  <p:clrMapOvr>
    <a:masterClrMapping/>
  </p:clrMapOvr>
  <mc:AlternateContent xmlns:mc="http://schemas.openxmlformats.org/markup-compatibility/2006">
    <mc:Choice xmlns:p14="http://schemas.microsoft.com/office/powerpoint/2010/main" Requires="p14">
      <p:transition spd="med" p14:dur="700" advClick="0" advTm="3000">
        <p:fade/>
      </p:transition>
    </mc:Choice>
    <mc:Fallback>
      <p:transition spd="med" advClick="0" advTm="3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fade">
                                      <p:cBhvr>
                                        <p:cTn id="7" dur="500"/>
                                        <p:tgtEl>
                                          <p:spTgt spid="8"/>
                                        </p:tgtEl>
                                      </p:cBhvr>
                                    </p:animEffect>
                                    <p:anim calcmode="lin" valueType="num">
                                      <p:cBhvr>
                                        <p:cTn id="8" dur="500" fill="hold"/>
                                        <p:tgtEl>
                                          <p:spTgt spid="8"/>
                                        </p:tgtEl>
                                        <p:attrNameLst>
                                          <p:attrName>ppt_x</p:attrName>
                                        </p:attrNameLst>
                                      </p:cBhvr>
                                      <p:tavLst>
                                        <p:tav tm="0">
                                          <p:val>
                                            <p:strVal val="#ppt_x"/>
                                          </p:val>
                                        </p:tav>
                                        <p:tav tm="100000">
                                          <p:val>
                                            <p:strVal val="#ppt_x"/>
                                          </p:val>
                                        </p:tav>
                                      </p:tavLst>
                                    </p:anim>
                                    <p:anim calcmode="lin" valueType="num">
                                      <p:cBhvr>
                                        <p:cTn id="9" dur="500" fill="hold"/>
                                        <p:tgtEl>
                                          <p:spTgt spid="8"/>
                                        </p:tgtEl>
                                        <p:attrNameLst>
                                          <p:attrName>ppt_y</p:attrName>
                                        </p:attrNameLst>
                                      </p:cBhvr>
                                      <p:tavLst>
                                        <p:tav tm="0">
                                          <p:val>
                                            <p:strVal val="#ppt_y+.1"/>
                                          </p:val>
                                        </p:tav>
                                        <p:tav tm="100000">
                                          <p:val>
                                            <p:strVal val="#ppt_y"/>
                                          </p:val>
                                        </p:tav>
                                      </p:tavLst>
                                    </p:anim>
                                  </p:childTnLst>
                                </p:cTn>
                              </p:par>
                            </p:childTnLst>
                          </p:cTn>
                        </p:par>
                        <p:par>
                          <p:cTn id="10" fill="hold">
                            <p:stCondLst>
                              <p:cond delay="500"/>
                            </p:stCondLst>
                            <p:childTnLst>
                              <p:par>
                                <p:cTn id="11" presetID="22" presetClass="entr" presetSubtype="1" fill="hold" grpId="0" nodeType="afterEffect">
                                  <p:stCondLst>
                                    <p:cond delay="0"/>
                                  </p:stCondLst>
                                  <p:childTnLst>
                                    <p:set>
                                      <p:cBhvr>
                                        <p:cTn id="12" dur="1" fill="hold">
                                          <p:stCondLst>
                                            <p:cond delay="0"/>
                                          </p:stCondLst>
                                        </p:cTn>
                                        <p:tgtEl>
                                          <p:spTgt spid="20">
                                            <p:txEl>
                                              <p:pRg st="0" end="0"/>
                                            </p:txEl>
                                          </p:spTgt>
                                        </p:tgtEl>
                                        <p:attrNameLst>
                                          <p:attrName>style.visibility</p:attrName>
                                        </p:attrNameLst>
                                      </p:cBhvr>
                                      <p:to>
                                        <p:strVal val="visible"/>
                                      </p:to>
                                    </p:set>
                                    <p:animEffect transition="in" filter="wipe(up)">
                                      <p:cBhvr>
                                        <p:cTn id="13" dur="500"/>
                                        <p:tgtEl>
                                          <p:spTgt spid="20">
                                            <p:txEl>
                                              <p:pRg st="0" end="0"/>
                                            </p:txEl>
                                          </p:spTgt>
                                        </p:tgtEl>
                                      </p:cBhvr>
                                    </p:animEffect>
                                  </p:childTnLst>
                                </p:cTn>
                              </p:par>
                            </p:childTnLst>
                          </p:cTn>
                        </p:par>
                        <p:par>
                          <p:cTn id="14" fill="hold">
                            <p:stCondLst>
                              <p:cond delay="1000"/>
                            </p:stCondLst>
                            <p:childTnLst>
                              <p:par>
                                <p:cTn id="15" presetID="22" presetClass="entr" presetSubtype="1" fill="hold" grpId="0" nodeType="afterEffect">
                                  <p:stCondLst>
                                    <p:cond delay="0"/>
                                  </p:stCondLst>
                                  <p:childTnLst>
                                    <p:set>
                                      <p:cBhvr>
                                        <p:cTn id="16" dur="1" fill="hold">
                                          <p:stCondLst>
                                            <p:cond delay="0"/>
                                          </p:stCondLst>
                                        </p:cTn>
                                        <p:tgtEl>
                                          <p:spTgt spid="20">
                                            <p:txEl>
                                              <p:pRg st="2" end="2"/>
                                            </p:txEl>
                                          </p:spTgt>
                                        </p:tgtEl>
                                        <p:attrNameLst>
                                          <p:attrName>style.visibility</p:attrName>
                                        </p:attrNameLst>
                                      </p:cBhvr>
                                      <p:to>
                                        <p:strVal val="visible"/>
                                      </p:to>
                                    </p:set>
                                    <p:animEffect transition="in" filter="wipe(up)">
                                      <p:cBhvr>
                                        <p:cTn id="17" dur="500"/>
                                        <p:tgtEl>
                                          <p:spTgt spid="20">
                                            <p:txEl>
                                              <p:pRg st="2" end="2"/>
                                            </p:txEl>
                                          </p:spTgt>
                                        </p:tgtEl>
                                      </p:cBhvr>
                                    </p:animEffect>
                                  </p:childTnLst>
                                </p:cTn>
                              </p:par>
                            </p:childTnLst>
                          </p:cTn>
                        </p:par>
                        <p:par>
                          <p:cTn id="18" fill="hold">
                            <p:stCondLst>
                              <p:cond delay="1500"/>
                            </p:stCondLst>
                            <p:childTnLst>
                              <p:par>
                                <p:cTn id="19" presetID="22" presetClass="entr" presetSubtype="1" fill="hold" grpId="0" nodeType="afterEffect">
                                  <p:stCondLst>
                                    <p:cond delay="0"/>
                                  </p:stCondLst>
                                  <p:childTnLst>
                                    <p:set>
                                      <p:cBhvr>
                                        <p:cTn id="20" dur="1" fill="hold">
                                          <p:stCondLst>
                                            <p:cond delay="0"/>
                                          </p:stCondLst>
                                        </p:cTn>
                                        <p:tgtEl>
                                          <p:spTgt spid="20">
                                            <p:txEl>
                                              <p:pRg st="4" end="4"/>
                                            </p:txEl>
                                          </p:spTgt>
                                        </p:tgtEl>
                                        <p:attrNameLst>
                                          <p:attrName>style.visibility</p:attrName>
                                        </p:attrNameLst>
                                      </p:cBhvr>
                                      <p:to>
                                        <p:strVal val="visible"/>
                                      </p:to>
                                    </p:set>
                                    <p:animEffect transition="in" filter="wipe(up)">
                                      <p:cBhvr>
                                        <p:cTn id="21" dur="500"/>
                                        <p:tgtEl>
                                          <p:spTgt spid="20">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build="p"/>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Box 5"/>
          <p:cNvSpPr txBox="1"/>
          <p:nvPr/>
        </p:nvSpPr>
        <p:spPr>
          <a:xfrm>
            <a:off x="1952118" y="3210476"/>
            <a:ext cx="20647996" cy="8891876"/>
          </a:xfrm>
          <a:prstGeom prst="rect">
            <a:avLst/>
          </a:prstGeom>
          <a:noFill/>
        </p:spPr>
        <p:txBody>
          <a:bodyPr wrap="square" lIns="243785" tIns="121892" rIns="383913" bIns="95979" numCol="2" spcCol="959784">
            <a:noAutofit/>
          </a:bodyPr>
          <a:lstStyle/>
          <a:p>
            <a:pPr algn="just">
              <a:lnSpc>
                <a:spcPct val="120000"/>
              </a:lnSpc>
              <a:defRPr/>
            </a:pPr>
            <a:r>
              <a:rPr lang="en-US" sz="2800" b="1" dirty="0">
                <a:latin typeface="Lato Regular"/>
                <a:cs typeface="Lato Regular"/>
              </a:rPr>
              <a:t>Lorem ipsum dolor </a:t>
            </a:r>
            <a:r>
              <a:rPr lang="en-US" sz="2800" dirty="0">
                <a:latin typeface="Calibri Light" panose="020F0302020204030204"/>
                <a:cs typeface="Calibri Light" panose="020F0302020204030204"/>
              </a:rPr>
              <a:t>sit amet, consectetur adipiscing elit. Sed finibus tellus varius massa sagittis scelerisque. Etiam eu imperdiet felis. In hac habitasse platea dictumst. Ut bibendum venenatis lectus ac tempus. Aenean ac viverra neque. Maecenas ullamcorper turpis sed tellus vestibulum bibendum. </a:t>
            </a:r>
            <a:endParaRPr lang="en-US" sz="2800" dirty="0">
              <a:latin typeface="Calibri Light" panose="020F0302020204030204"/>
              <a:cs typeface="Calibri Light" panose="020F0302020204030204"/>
            </a:endParaRPr>
          </a:p>
          <a:p>
            <a:pPr algn="just">
              <a:lnSpc>
                <a:spcPct val="120000"/>
              </a:lnSpc>
              <a:defRPr/>
            </a:pPr>
            <a:endParaRPr lang="en-US" sz="2800" dirty="0">
              <a:latin typeface="Calibri Light" panose="020F0302020204030204"/>
              <a:cs typeface="Calibri Light" panose="020F0302020204030204"/>
            </a:endParaRPr>
          </a:p>
          <a:p>
            <a:pPr algn="just">
              <a:lnSpc>
                <a:spcPct val="120000"/>
              </a:lnSpc>
              <a:defRPr/>
            </a:pPr>
            <a:r>
              <a:rPr lang="en-US" sz="2800" b="1" dirty="0" smtClean="0">
                <a:latin typeface="Lato Regular"/>
                <a:cs typeface="Lato Regular"/>
              </a:rPr>
              <a:t>Quisque </a:t>
            </a:r>
            <a:r>
              <a:rPr lang="en-US" sz="2800" b="1" dirty="0">
                <a:latin typeface="Lato Regular"/>
                <a:cs typeface="Lato Regular"/>
              </a:rPr>
              <a:t>sed ex nec </a:t>
            </a:r>
            <a:r>
              <a:rPr lang="en-US" sz="2800" dirty="0">
                <a:latin typeface="Calibri Light" panose="020F0302020204030204"/>
                <a:cs typeface="Calibri Light" panose="020F0302020204030204"/>
              </a:rPr>
              <a:t>quam dictum venenatis ut ac diam. Aliquam interdum gravida molestie. Nulla tincidunt, elit sed placerat hendrerit, diam massa porttitor dolor, ac volutpat ante lacus sed quam. Duis id finibus mi. </a:t>
            </a:r>
            <a:endParaRPr lang="en-US" sz="2800" dirty="0" smtClean="0">
              <a:latin typeface="Calibri Light" panose="020F0302020204030204"/>
              <a:cs typeface="Calibri Light" panose="020F0302020204030204"/>
            </a:endParaRPr>
          </a:p>
          <a:p>
            <a:pPr algn="just">
              <a:lnSpc>
                <a:spcPct val="120000"/>
              </a:lnSpc>
              <a:defRPr/>
            </a:pPr>
            <a:endParaRPr lang="en-US" sz="2800" dirty="0">
              <a:latin typeface="Calibri Light" panose="020F0302020204030204"/>
              <a:cs typeface="Calibri Light" panose="020F0302020204030204"/>
            </a:endParaRPr>
          </a:p>
          <a:p>
            <a:pPr algn="just">
              <a:lnSpc>
                <a:spcPct val="120000"/>
              </a:lnSpc>
              <a:defRPr/>
            </a:pPr>
            <a:r>
              <a:rPr lang="en-US" sz="2800" dirty="0" smtClean="0">
                <a:latin typeface="Calibri Light" panose="020F0302020204030204"/>
                <a:cs typeface="Calibri Light" panose="020F0302020204030204"/>
              </a:rPr>
              <a:t>Aliquam </a:t>
            </a:r>
            <a:r>
              <a:rPr lang="en-US" sz="2800" dirty="0">
                <a:latin typeface="Calibri Light" panose="020F0302020204030204"/>
                <a:cs typeface="Calibri Light" panose="020F0302020204030204"/>
              </a:rPr>
              <a:t>et ante nunc. Fusce tincidunt eget ligula vitae hendrerit. Phasellus id ligula ut enim elementum bibendum eget eget magna. Fusce in magna diam. Cras dictum suscipit mauris, convallis vehicula ex dapibus id. Aliquam neque mauris, faucibus eget vulputate a, viverra et diam. Maecenas facilisis facilisis odio id varius. Etiam congue egestas orci at bibendum. </a:t>
            </a:r>
            <a:endParaRPr lang="en-US" sz="2800" dirty="0">
              <a:latin typeface="Calibri Light" panose="020F0302020204030204"/>
              <a:cs typeface="Calibri Light" panose="020F0302020204030204"/>
            </a:endParaRPr>
          </a:p>
          <a:p>
            <a:pPr algn="just">
              <a:lnSpc>
                <a:spcPct val="120000"/>
              </a:lnSpc>
              <a:defRPr/>
            </a:pPr>
            <a:r>
              <a:rPr lang="en-US" sz="2800" dirty="0" smtClean="0">
                <a:latin typeface="Calibri Light" panose="020F0302020204030204"/>
                <a:cs typeface="Calibri Light" panose="020F0302020204030204"/>
              </a:rPr>
              <a:t>Donec </a:t>
            </a:r>
            <a:r>
              <a:rPr lang="en-US" sz="2800" dirty="0">
                <a:latin typeface="Calibri Light" panose="020F0302020204030204"/>
                <a:cs typeface="Calibri Light" panose="020F0302020204030204"/>
              </a:rPr>
              <a:t>eget viverra nisi, non luctus arcu. Sed ipsum leo, volutpat id convallis vitae, mollis ac dui. Cum sociis natoque penatibus et magnis dis parturient montes, nascetur ridiculus mus. Nulla luctus dapibus metus nec mollis. Etiam lacus nulla, bibendum egestas suscipit ut, sollicitudin eu massa. Phasellus semper quam justo, vel aliquam magna lobortis at. </a:t>
            </a:r>
            <a:endParaRPr lang="en-US" sz="2800" dirty="0" smtClean="0">
              <a:latin typeface="Calibri Light" panose="020F0302020204030204"/>
              <a:cs typeface="Calibri Light" panose="020F0302020204030204"/>
            </a:endParaRPr>
          </a:p>
          <a:p>
            <a:pPr algn="just">
              <a:lnSpc>
                <a:spcPct val="120000"/>
              </a:lnSpc>
              <a:defRPr/>
            </a:pPr>
            <a:endParaRPr lang="en-US" sz="2800" dirty="0">
              <a:latin typeface="Calibri Light" panose="020F0302020204030204"/>
              <a:cs typeface="Calibri Light" panose="020F0302020204030204"/>
            </a:endParaRPr>
          </a:p>
          <a:p>
            <a:pPr algn="just">
              <a:lnSpc>
                <a:spcPct val="120000"/>
              </a:lnSpc>
              <a:defRPr/>
            </a:pPr>
            <a:r>
              <a:rPr lang="en-US" sz="2800" dirty="0" smtClean="0">
                <a:latin typeface="Calibri Light" panose="020F0302020204030204"/>
                <a:cs typeface="Calibri Light" panose="020F0302020204030204"/>
              </a:rPr>
              <a:t>Donec </a:t>
            </a:r>
            <a:r>
              <a:rPr lang="en-US" sz="2800" dirty="0">
                <a:latin typeface="Calibri Light" panose="020F0302020204030204"/>
                <a:cs typeface="Calibri Light" panose="020F0302020204030204"/>
              </a:rPr>
              <a:t>vitae dolor sed urna laoreet consectetur et a odio. Cras vestibulum diam id risus convallis maximus. Lorem ipsum dolor sit amet, consectetur adipiscing elit. </a:t>
            </a:r>
            <a:endParaRPr lang="en-US" sz="2800" dirty="0" smtClean="0">
              <a:latin typeface="Calibri Light" panose="020F0302020204030204"/>
              <a:cs typeface="Calibri Light" panose="020F0302020204030204"/>
            </a:endParaRPr>
          </a:p>
          <a:p>
            <a:pPr algn="just">
              <a:lnSpc>
                <a:spcPct val="120000"/>
              </a:lnSpc>
              <a:defRPr/>
            </a:pPr>
            <a:endParaRPr lang="en-US" sz="2800" dirty="0">
              <a:latin typeface="Calibri Light" panose="020F0302020204030204"/>
              <a:cs typeface="Calibri Light" panose="020F0302020204030204"/>
            </a:endParaRPr>
          </a:p>
          <a:p>
            <a:pPr algn="just">
              <a:lnSpc>
                <a:spcPct val="120000"/>
              </a:lnSpc>
              <a:defRPr/>
            </a:pPr>
            <a:r>
              <a:rPr lang="en-US" sz="2800" dirty="0">
                <a:latin typeface="Calibri Light" panose="020F0302020204030204"/>
                <a:cs typeface="Calibri Light" panose="020F0302020204030204"/>
              </a:rPr>
              <a:t>Fusce tincidunt eget ligula vitae hendrerit. Phasellus id ligula ut enim elementum bibendum eget eget magna. Fusce in magna diam. </a:t>
            </a:r>
            <a:endParaRPr lang="en-US" sz="2800" dirty="0">
              <a:latin typeface="Calibri Light" panose="020F0302020204030204"/>
              <a:cs typeface="Calibri Light" panose="020F0302020204030204"/>
            </a:endParaRPr>
          </a:p>
        </p:txBody>
      </p:sp>
      <p:grpSp>
        <p:nvGrpSpPr>
          <p:cNvPr id="11" name="Group 10"/>
          <p:cNvGrpSpPr/>
          <p:nvPr/>
        </p:nvGrpSpPr>
        <p:grpSpPr>
          <a:xfrm>
            <a:off x="1739573" y="488028"/>
            <a:ext cx="20937538" cy="2200624"/>
            <a:chOff x="1739573" y="511491"/>
            <a:chExt cx="20937538" cy="2200624"/>
          </a:xfrm>
        </p:grpSpPr>
        <p:sp>
          <p:nvSpPr>
            <p:cNvPr id="12" name="TextBox 11"/>
            <p:cNvSpPr txBox="1"/>
            <p:nvPr/>
          </p:nvSpPr>
          <p:spPr>
            <a:xfrm>
              <a:off x="1739573" y="511491"/>
              <a:ext cx="20937538" cy="1446550"/>
            </a:xfrm>
            <a:prstGeom prst="rect">
              <a:avLst/>
            </a:prstGeom>
            <a:noFill/>
          </p:spPr>
          <p:txBody>
            <a:bodyPr wrap="square" rtlCol="0">
              <a:spAutoFit/>
            </a:bodyPr>
            <a:lstStyle/>
            <a:p>
              <a:pPr algn="ctr"/>
              <a:r>
                <a:rPr lang="id-ID" sz="8800" b="1" dirty="0" smtClean="0">
                  <a:solidFill>
                    <a:schemeClr val="tx2"/>
                  </a:solidFill>
                  <a:latin typeface="Lato Regular"/>
                  <a:cs typeface="Lato Regular"/>
                </a:rPr>
                <a:t>TEXT TWO COLUMNS</a:t>
              </a:r>
              <a:endParaRPr lang="id-ID" sz="8800" b="1" dirty="0">
                <a:solidFill>
                  <a:schemeClr val="tx2"/>
                </a:solidFill>
                <a:latin typeface="Lato Regular"/>
                <a:cs typeface="Lato Regular"/>
              </a:endParaRPr>
            </a:p>
          </p:txBody>
        </p:sp>
        <p:grpSp>
          <p:nvGrpSpPr>
            <p:cNvPr id="13" name="Group 12"/>
            <p:cNvGrpSpPr/>
            <p:nvPr/>
          </p:nvGrpSpPr>
          <p:grpSpPr>
            <a:xfrm>
              <a:off x="10842089" y="1977406"/>
              <a:ext cx="2738812" cy="73151"/>
              <a:chOff x="1775295" y="2020905"/>
              <a:chExt cx="3631535" cy="45719"/>
            </a:xfrm>
          </p:grpSpPr>
          <p:sp>
            <p:nvSpPr>
              <p:cNvPr id="15" name="Rectangle 14"/>
              <p:cNvSpPr/>
              <p:nvPr/>
            </p:nvSpPr>
            <p:spPr>
              <a:xfrm flipV="1">
                <a:off x="1775295" y="2020905"/>
                <a:ext cx="540354" cy="45719"/>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sp>
            <p:nvSpPr>
              <p:cNvPr id="16" name="Rectangle 15"/>
              <p:cNvSpPr/>
              <p:nvPr/>
            </p:nvSpPr>
            <p:spPr>
              <a:xfrm flipV="1">
                <a:off x="2390858" y="2020905"/>
                <a:ext cx="540354" cy="45719"/>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sp>
            <p:nvSpPr>
              <p:cNvPr id="17" name="Rectangle 16"/>
              <p:cNvSpPr/>
              <p:nvPr/>
            </p:nvSpPr>
            <p:spPr>
              <a:xfrm flipV="1">
                <a:off x="3025595" y="2020905"/>
                <a:ext cx="540354" cy="45719"/>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sp>
            <p:nvSpPr>
              <p:cNvPr id="18" name="Rectangle 17"/>
              <p:cNvSpPr/>
              <p:nvPr/>
            </p:nvSpPr>
            <p:spPr>
              <a:xfrm flipV="1">
                <a:off x="3641290" y="2020905"/>
                <a:ext cx="540354" cy="45719"/>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sp>
            <p:nvSpPr>
              <p:cNvPr id="19" name="Rectangle 18"/>
              <p:cNvSpPr/>
              <p:nvPr/>
            </p:nvSpPr>
            <p:spPr>
              <a:xfrm flipV="1">
                <a:off x="4256852" y="2020905"/>
                <a:ext cx="540354" cy="45719"/>
              </a:xfrm>
              <a:prstGeom prst="rect">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sp>
            <p:nvSpPr>
              <p:cNvPr id="20" name="Rectangle 19"/>
              <p:cNvSpPr/>
              <p:nvPr/>
            </p:nvSpPr>
            <p:spPr>
              <a:xfrm flipV="1">
                <a:off x="4866476" y="2020905"/>
                <a:ext cx="540354" cy="45719"/>
              </a:xfrm>
              <a:prstGeom prst="rect">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grpSp>
        <p:sp>
          <p:nvSpPr>
            <p:cNvPr id="14" name="TextBox 13"/>
            <p:cNvSpPr txBox="1"/>
            <p:nvPr/>
          </p:nvSpPr>
          <p:spPr>
            <a:xfrm>
              <a:off x="1739573" y="2035007"/>
              <a:ext cx="20937538" cy="677108"/>
            </a:xfrm>
            <a:prstGeom prst="rect">
              <a:avLst/>
            </a:prstGeom>
            <a:noFill/>
          </p:spPr>
          <p:txBody>
            <a:bodyPr wrap="square" rtlCol="0">
              <a:spAutoFit/>
            </a:bodyPr>
            <a:lstStyle/>
            <a:p>
              <a:pPr algn="ctr"/>
              <a:r>
                <a:rPr lang="id-ID" sz="3800" dirty="0" smtClean="0">
                  <a:solidFill>
                    <a:schemeClr val="bg1">
                      <a:lumMod val="75000"/>
                    </a:schemeClr>
                  </a:solidFill>
                  <a:latin typeface="Calibri Light" panose="020F0302020204030204"/>
                  <a:cs typeface="Calibri Light" panose="020F0302020204030204"/>
                </a:rPr>
                <a:t>Your great subtitle </a:t>
              </a:r>
              <a:r>
                <a:rPr lang="id-ID" sz="3800" dirty="0" smtClean="0">
                  <a:solidFill>
                    <a:schemeClr val="accent1"/>
                  </a:solidFill>
                  <a:latin typeface="Calibri Light" panose="020F0302020204030204"/>
                  <a:cs typeface="Calibri Light" panose="020F0302020204030204"/>
                </a:rPr>
                <a:t>in </a:t>
              </a:r>
              <a:r>
                <a:rPr lang="id-ID" sz="3800" dirty="0">
                  <a:solidFill>
                    <a:schemeClr val="accent1"/>
                  </a:solidFill>
                  <a:latin typeface="Calibri Light" panose="020F0302020204030204"/>
                  <a:cs typeface="Calibri Light" panose="020F0302020204030204"/>
                </a:rPr>
                <a:t>this line</a:t>
              </a:r>
              <a:endParaRPr lang="id-ID" sz="3800" dirty="0">
                <a:solidFill>
                  <a:schemeClr val="accent1"/>
                </a:solidFill>
                <a:latin typeface="Calibri Light" panose="020F0302020204030204"/>
                <a:cs typeface="Calibri Light" panose="020F0302020204030204"/>
              </a:endParaRPr>
            </a:p>
          </p:txBody>
        </p:sp>
      </p:grpSp>
    </p:spTree>
  </p:cSld>
  <p:clrMapOvr>
    <a:masterClrMapping/>
  </p:clrMapOvr>
  <mc:AlternateContent xmlns:mc="http://schemas.openxmlformats.org/markup-compatibility/2006">
    <mc:Choice xmlns:p14="http://schemas.microsoft.com/office/powerpoint/2010/main" Requires="p14">
      <p:transition spd="med" p14:dur="700" advClick="0" advTm="3000">
        <p:fade/>
      </p:transition>
    </mc:Choice>
    <mc:Fallback>
      <p:transition spd="med" advClick="0" advTm="3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fade">
                                      <p:cBhvr>
                                        <p:cTn id="7" dur="500"/>
                                        <p:tgtEl>
                                          <p:spTgt spid="11"/>
                                        </p:tgtEl>
                                      </p:cBhvr>
                                    </p:animEffect>
                                    <p:anim calcmode="lin" valueType="num">
                                      <p:cBhvr>
                                        <p:cTn id="8" dur="500" fill="hold"/>
                                        <p:tgtEl>
                                          <p:spTgt spid="11"/>
                                        </p:tgtEl>
                                        <p:attrNameLst>
                                          <p:attrName>ppt_x</p:attrName>
                                        </p:attrNameLst>
                                      </p:cBhvr>
                                      <p:tavLst>
                                        <p:tav tm="0">
                                          <p:val>
                                            <p:strVal val="#ppt_x"/>
                                          </p:val>
                                        </p:tav>
                                        <p:tav tm="100000">
                                          <p:val>
                                            <p:strVal val="#ppt_x"/>
                                          </p:val>
                                        </p:tav>
                                      </p:tavLst>
                                    </p:anim>
                                    <p:anim calcmode="lin" valueType="num">
                                      <p:cBhvr>
                                        <p:cTn id="9" dur="500" fill="hold"/>
                                        <p:tgtEl>
                                          <p:spTgt spid="11"/>
                                        </p:tgtEl>
                                        <p:attrNameLst>
                                          <p:attrName>ppt_y</p:attrName>
                                        </p:attrNameLst>
                                      </p:cBhvr>
                                      <p:tavLst>
                                        <p:tav tm="0">
                                          <p:val>
                                            <p:strVal val="#ppt_y+.1"/>
                                          </p:val>
                                        </p:tav>
                                        <p:tav tm="100000">
                                          <p:val>
                                            <p:strVal val="#ppt_y"/>
                                          </p:val>
                                        </p:tav>
                                      </p:tavLst>
                                    </p:anim>
                                  </p:childTnLst>
                                </p:cTn>
                              </p:par>
                            </p:childTnLst>
                          </p:cTn>
                        </p:par>
                        <p:par>
                          <p:cTn id="10" fill="hold">
                            <p:stCondLst>
                              <p:cond delay="500"/>
                            </p:stCondLst>
                            <p:childTnLst>
                              <p:par>
                                <p:cTn id="11" presetID="10" presetClass="entr" presetSubtype="0" fill="hold" nodeType="afterEffect">
                                  <p:stCondLst>
                                    <p:cond delay="0"/>
                                  </p:stCondLst>
                                  <p:childTnLst>
                                    <p:set>
                                      <p:cBhvr>
                                        <p:cTn id="12" dur="1" fill="hold">
                                          <p:stCondLst>
                                            <p:cond delay="0"/>
                                          </p:stCondLst>
                                        </p:cTn>
                                        <p:tgtEl>
                                          <p:spTgt spid="6"/>
                                        </p:tgtEl>
                                        <p:attrNameLst>
                                          <p:attrName>style.visibility</p:attrName>
                                        </p:attrNameLst>
                                      </p:cBhvr>
                                      <p:to>
                                        <p:strVal val="visible"/>
                                      </p:to>
                                    </p:set>
                                    <p:animEffect transition="in" filter="fade">
                                      <p:cBhvr>
                                        <p:cTn id="13" dur="10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Box 5"/>
          <p:cNvSpPr txBox="1"/>
          <p:nvPr/>
        </p:nvSpPr>
        <p:spPr>
          <a:xfrm>
            <a:off x="1952118" y="3210476"/>
            <a:ext cx="20647996" cy="8891876"/>
          </a:xfrm>
          <a:prstGeom prst="rect">
            <a:avLst/>
          </a:prstGeom>
          <a:noFill/>
        </p:spPr>
        <p:txBody>
          <a:bodyPr wrap="square" lIns="243785" tIns="121892" rIns="383913" bIns="95979" numCol="3" spcCol="959784">
            <a:noAutofit/>
          </a:bodyPr>
          <a:lstStyle/>
          <a:p>
            <a:pPr algn="just">
              <a:lnSpc>
                <a:spcPct val="120000"/>
              </a:lnSpc>
              <a:defRPr/>
            </a:pPr>
            <a:r>
              <a:rPr lang="en-US" sz="2800" b="1" dirty="0">
                <a:latin typeface="Lato Regular"/>
                <a:cs typeface="Lato Regular"/>
              </a:rPr>
              <a:t>Lorem ipsum dolor </a:t>
            </a:r>
            <a:r>
              <a:rPr lang="en-US" sz="2800" dirty="0">
                <a:latin typeface="Calibri Light" panose="020F0302020204030204"/>
                <a:cs typeface="Calibri Light" panose="020F0302020204030204"/>
              </a:rPr>
              <a:t>sit amet, consectetur adipiscing elit. Sed finibus tellus varius massa sagittis scelerisque. Etiam eu imperdiet felis. In hac habitasse platea dictumst. Ut bibendum venenatis lectus ac tempus. Aenean ac viverra neque. Maecenas ullamcorper turpis sed tellus vestibulum bibendum. </a:t>
            </a:r>
            <a:endParaRPr lang="en-US" sz="2800" dirty="0">
              <a:latin typeface="Calibri Light" panose="020F0302020204030204"/>
              <a:cs typeface="Calibri Light" panose="020F0302020204030204"/>
            </a:endParaRPr>
          </a:p>
          <a:p>
            <a:pPr algn="just">
              <a:lnSpc>
                <a:spcPct val="120000"/>
              </a:lnSpc>
              <a:defRPr/>
            </a:pPr>
            <a:endParaRPr lang="en-US" sz="2800" dirty="0">
              <a:latin typeface="Calibri Light" panose="020F0302020204030204"/>
              <a:cs typeface="Calibri Light" panose="020F0302020204030204"/>
            </a:endParaRPr>
          </a:p>
          <a:p>
            <a:pPr algn="just">
              <a:lnSpc>
                <a:spcPct val="120000"/>
              </a:lnSpc>
              <a:defRPr/>
            </a:pPr>
            <a:r>
              <a:rPr lang="en-US" sz="2800" b="1" dirty="0" smtClean="0">
                <a:latin typeface="Lato Regular"/>
                <a:cs typeface="Lato Regular"/>
              </a:rPr>
              <a:t>Quisque </a:t>
            </a:r>
            <a:r>
              <a:rPr lang="en-US" sz="2800" b="1" dirty="0">
                <a:latin typeface="Lato Regular"/>
                <a:cs typeface="Lato Regular"/>
              </a:rPr>
              <a:t>sed ex nec </a:t>
            </a:r>
            <a:r>
              <a:rPr lang="en-US" sz="2800" dirty="0">
                <a:latin typeface="Calibri Light" panose="020F0302020204030204"/>
                <a:cs typeface="Calibri Light" panose="020F0302020204030204"/>
              </a:rPr>
              <a:t>quam dictum venenatis ut ac diam. Aliquam interdum gravida molestie. Nulla tincidunt, elit sed placerat hendrerit, diam massa porttitor dolor, ac volutpat ante lacus sed quam. Duis id finibus mi. </a:t>
            </a:r>
            <a:endParaRPr lang="en-US" sz="2800" dirty="0" smtClean="0">
              <a:latin typeface="Calibri Light" panose="020F0302020204030204"/>
              <a:cs typeface="Calibri Light" panose="020F0302020204030204"/>
            </a:endParaRPr>
          </a:p>
          <a:p>
            <a:pPr algn="just">
              <a:lnSpc>
                <a:spcPct val="120000"/>
              </a:lnSpc>
              <a:defRPr/>
            </a:pPr>
            <a:endParaRPr lang="en-US" sz="2800" dirty="0">
              <a:latin typeface="Calibri Light" panose="020F0302020204030204"/>
              <a:cs typeface="Calibri Light" panose="020F0302020204030204"/>
            </a:endParaRPr>
          </a:p>
          <a:p>
            <a:pPr algn="just">
              <a:lnSpc>
                <a:spcPct val="120000"/>
              </a:lnSpc>
              <a:defRPr/>
            </a:pPr>
            <a:r>
              <a:rPr lang="en-US" sz="2800" dirty="0" smtClean="0">
                <a:latin typeface="Calibri Light" panose="020F0302020204030204"/>
                <a:cs typeface="Calibri Light" panose="020F0302020204030204"/>
              </a:rPr>
              <a:t>Aliquam </a:t>
            </a:r>
            <a:r>
              <a:rPr lang="en-US" sz="2800" dirty="0">
                <a:latin typeface="Calibri Light" panose="020F0302020204030204"/>
                <a:cs typeface="Calibri Light" panose="020F0302020204030204"/>
              </a:rPr>
              <a:t>et ante nunc. Fusce tincidunt eget ligula vitae hendrerit. Phasellus id ligula ut enim elementum bibendum eget eget magna. Fusce in magna diam. Cras dictum suscipit mauris, convallis vehicula ex dapibus id. Aliquam neque mauris, faucibus eget vulputate a, viverra et diam. Maecenas facilisis facilisis odio id varius. Etiam congue egestas orci at bibendum. </a:t>
            </a:r>
            <a:endParaRPr lang="en-US" sz="2800" dirty="0">
              <a:latin typeface="Calibri Light" panose="020F0302020204030204"/>
              <a:cs typeface="Calibri Light" panose="020F0302020204030204"/>
            </a:endParaRPr>
          </a:p>
          <a:p>
            <a:pPr algn="just">
              <a:lnSpc>
                <a:spcPct val="120000"/>
              </a:lnSpc>
              <a:defRPr/>
            </a:pPr>
            <a:r>
              <a:rPr lang="en-US" sz="2800" dirty="0" smtClean="0">
                <a:latin typeface="Calibri Light" panose="020F0302020204030204"/>
                <a:cs typeface="Calibri Light" panose="020F0302020204030204"/>
              </a:rPr>
              <a:t>Donec </a:t>
            </a:r>
            <a:r>
              <a:rPr lang="en-US" sz="2800" dirty="0">
                <a:latin typeface="Calibri Light" panose="020F0302020204030204"/>
                <a:cs typeface="Calibri Light" panose="020F0302020204030204"/>
              </a:rPr>
              <a:t>eget viverra nisi, non luctus arcu. Sed ipsum leo, volutpat id convallis vitae, mollis ac dui. Cum sociis natoque penatibus et magnis dis parturient montes, nascetur ridiculus mus. Nulla luctus dapibus metus nec mollis. Etiam lacus nulla, bibendum egestas suscipit ut, sollicitudin eu massa. Phasellus semper quam justo, vel aliquam magna lobortis </a:t>
            </a:r>
            <a:r>
              <a:rPr lang="en-US" sz="2800" dirty="0" smtClean="0">
                <a:latin typeface="Calibri Light" panose="020F0302020204030204"/>
                <a:cs typeface="Calibri Light" panose="020F0302020204030204"/>
              </a:rPr>
              <a:t>at. Donec </a:t>
            </a:r>
            <a:r>
              <a:rPr lang="en-US" sz="2800" dirty="0">
                <a:latin typeface="Calibri Light" panose="020F0302020204030204"/>
                <a:cs typeface="Calibri Light" panose="020F0302020204030204"/>
              </a:rPr>
              <a:t>vitae dolor sed urna laoreet consectetur et a odio. Cras vestibulum diam id risus convallis maximus. Lorem ipsum dolor sit amet, consectetur adipiscing elit. </a:t>
            </a:r>
            <a:endParaRPr lang="en-US" sz="2800" dirty="0" smtClean="0">
              <a:latin typeface="Calibri Light" panose="020F0302020204030204"/>
              <a:cs typeface="Calibri Light" panose="020F0302020204030204"/>
            </a:endParaRPr>
          </a:p>
          <a:p>
            <a:pPr algn="just">
              <a:lnSpc>
                <a:spcPct val="120000"/>
              </a:lnSpc>
              <a:defRPr/>
            </a:pPr>
            <a:endParaRPr lang="en-US" sz="2800" dirty="0">
              <a:latin typeface="Calibri Light" panose="020F0302020204030204"/>
              <a:cs typeface="Calibri Light" panose="020F0302020204030204"/>
            </a:endParaRPr>
          </a:p>
          <a:p>
            <a:pPr algn="just">
              <a:lnSpc>
                <a:spcPct val="120000"/>
              </a:lnSpc>
              <a:defRPr/>
            </a:pPr>
            <a:r>
              <a:rPr lang="en-US" sz="2800" dirty="0">
                <a:latin typeface="Calibri Light" panose="020F0302020204030204"/>
                <a:cs typeface="Calibri Light" panose="020F0302020204030204"/>
              </a:rPr>
              <a:t>Fusce tincidunt eget ligula vitae hendrerit. Phasellus id ligula ut enim elementum bibendum eget eget magna. Fusce in magna diam. </a:t>
            </a:r>
            <a:endParaRPr lang="en-US" sz="2800" dirty="0">
              <a:latin typeface="Calibri Light" panose="020F0302020204030204"/>
              <a:cs typeface="Calibri Light" panose="020F0302020204030204"/>
            </a:endParaRPr>
          </a:p>
        </p:txBody>
      </p:sp>
      <p:grpSp>
        <p:nvGrpSpPr>
          <p:cNvPr id="11" name="Group 10"/>
          <p:cNvGrpSpPr/>
          <p:nvPr/>
        </p:nvGrpSpPr>
        <p:grpSpPr>
          <a:xfrm>
            <a:off x="1739573" y="488028"/>
            <a:ext cx="20937538" cy="2200624"/>
            <a:chOff x="1739573" y="511491"/>
            <a:chExt cx="20937538" cy="2200624"/>
          </a:xfrm>
        </p:grpSpPr>
        <p:sp>
          <p:nvSpPr>
            <p:cNvPr id="12" name="TextBox 11"/>
            <p:cNvSpPr txBox="1"/>
            <p:nvPr/>
          </p:nvSpPr>
          <p:spPr>
            <a:xfrm>
              <a:off x="1739573" y="511491"/>
              <a:ext cx="20937538" cy="1446550"/>
            </a:xfrm>
            <a:prstGeom prst="rect">
              <a:avLst/>
            </a:prstGeom>
            <a:noFill/>
          </p:spPr>
          <p:txBody>
            <a:bodyPr wrap="square" rtlCol="0">
              <a:spAutoFit/>
            </a:bodyPr>
            <a:lstStyle/>
            <a:p>
              <a:pPr algn="ctr"/>
              <a:r>
                <a:rPr lang="id-ID" sz="8800" b="1" dirty="0" smtClean="0">
                  <a:solidFill>
                    <a:schemeClr val="tx2"/>
                  </a:solidFill>
                  <a:latin typeface="Lato Regular"/>
                  <a:cs typeface="Lato Regular"/>
                </a:rPr>
                <a:t>TEXT THREE COLUMN</a:t>
              </a:r>
              <a:endParaRPr lang="id-ID" sz="8800" b="1" dirty="0">
                <a:solidFill>
                  <a:schemeClr val="tx2"/>
                </a:solidFill>
                <a:latin typeface="Lato Regular"/>
                <a:cs typeface="Lato Regular"/>
              </a:endParaRPr>
            </a:p>
          </p:txBody>
        </p:sp>
        <p:grpSp>
          <p:nvGrpSpPr>
            <p:cNvPr id="13" name="Group 12"/>
            <p:cNvGrpSpPr/>
            <p:nvPr/>
          </p:nvGrpSpPr>
          <p:grpSpPr>
            <a:xfrm>
              <a:off x="10842089" y="1977406"/>
              <a:ext cx="2738812" cy="73151"/>
              <a:chOff x="1775295" y="2020905"/>
              <a:chExt cx="3631535" cy="45719"/>
            </a:xfrm>
          </p:grpSpPr>
          <p:sp>
            <p:nvSpPr>
              <p:cNvPr id="15" name="Rectangle 14"/>
              <p:cNvSpPr/>
              <p:nvPr/>
            </p:nvSpPr>
            <p:spPr>
              <a:xfrm flipV="1">
                <a:off x="1775295" y="2020905"/>
                <a:ext cx="540354" cy="45719"/>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sp>
            <p:nvSpPr>
              <p:cNvPr id="16" name="Rectangle 15"/>
              <p:cNvSpPr/>
              <p:nvPr/>
            </p:nvSpPr>
            <p:spPr>
              <a:xfrm flipV="1">
                <a:off x="2390858" y="2020905"/>
                <a:ext cx="540354" cy="45719"/>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sp>
            <p:nvSpPr>
              <p:cNvPr id="17" name="Rectangle 16"/>
              <p:cNvSpPr/>
              <p:nvPr/>
            </p:nvSpPr>
            <p:spPr>
              <a:xfrm flipV="1">
                <a:off x="3025595" y="2020905"/>
                <a:ext cx="540354" cy="45719"/>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sp>
            <p:nvSpPr>
              <p:cNvPr id="18" name="Rectangle 17"/>
              <p:cNvSpPr/>
              <p:nvPr/>
            </p:nvSpPr>
            <p:spPr>
              <a:xfrm flipV="1">
                <a:off x="3641290" y="2020905"/>
                <a:ext cx="540354" cy="45719"/>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sp>
            <p:nvSpPr>
              <p:cNvPr id="19" name="Rectangle 18"/>
              <p:cNvSpPr/>
              <p:nvPr/>
            </p:nvSpPr>
            <p:spPr>
              <a:xfrm flipV="1">
                <a:off x="4256852" y="2020905"/>
                <a:ext cx="540354" cy="45719"/>
              </a:xfrm>
              <a:prstGeom prst="rect">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sp>
            <p:nvSpPr>
              <p:cNvPr id="20" name="Rectangle 19"/>
              <p:cNvSpPr/>
              <p:nvPr/>
            </p:nvSpPr>
            <p:spPr>
              <a:xfrm flipV="1">
                <a:off x="4866476" y="2020905"/>
                <a:ext cx="540354" cy="45719"/>
              </a:xfrm>
              <a:prstGeom prst="rect">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grpSp>
        <p:sp>
          <p:nvSpPr>
            <p:cNvPr id="14" name="TextBox 13"/>
            <p:cNvSpPr txBox="1"/>
            <p:nvPr/>
          </p:nvSpPr>
          <p:spPr>
            <a:xfrm>
              <a:off x="1739573" y="2035007"/>
              <a:ext cx="20937538" cy="677108"/>
            </a:xfrm>
            <a:prstGeom prst="rect">
              <a:avLst/>
            </a:prstGeom>
            <a:noFill/>
          </p:spPr>
          <p:txBody>
            <a:bodyPr wrap="square" rtlCol="0">
              <a:spAutoFit/>
            </a:bodyPr>
            <a:lstStyle/>
            <a:p>
              <a:pPr algn="ctr"/>
              <a:r>
                <a:rPr lang="id-ID" sz="3800" dirty="0" smtClean="0">
                  <a:solidFill>
                    <a:schemeClr val="bg1">
                      <a:lumMod val="75000"/>
                    </a:schemeClr>
                  </a:solidFill>
                  <a:latin typeface="Calibri Light" panose="020F0302020204030204"/>
                  <a:cs typeface="Calibri Light" panose="020F0302020204030204"/>
                </a:rPr>
                <a:t>Your great subtitle </a:t>
              </a:r>
              <a:r>
                <a:rPr lang="id-ID" sz="3800" dirty="0" smtClean="0">
                  <a:solidFill>
                    <a:schemeClr val="accent1"/>
                  </a:solidFill>
                  <a:latin typeface="Calibri Light" panose="020F0302020204030204"/>
                  <a:cs typeface="Calibri Light" panose="020F0302020204030204"/>
                </a:rPr>
                <a:t>in </a:t>
              </a:r>
              <a:r>
                <a:rPr lang="id-ID" sz="3800" dirty="0">
                  <a:solidFill>
                    <a:schemeClr val="accent1"/>
                  </a:solidFill>
                  <a:latin typeface="Calibri Light" panose="020F0302020204030204"/>
                  <a:cs typeface="Calibri Light" panose="020F0302020204030204"/>
                </a:rPr>
                <a:t>this line</a:t>
              </a:r>
              <a:endParaRPr lang="id-ID" sz="3800" dirty="0">
                <a:solidFill>
                  <a:schemeClr val="accent1"/>
                </a:solidFill>
                <a:latin typeface="Calibri Light" panose="020F0302020204030204"/>
                <a:cs typeface="Calibri Light" panose="020F0302020204030204"/>
              </a:endParaRPr>
            </a:p>
          </p:txBody>
        </p:sp>
      </p:grpSp>
    </p:spTree>
  </p:cSld>
  <p:clrMapOvr>
    <a:masterClrMapping/>
  </p:clrMapOvr>
  <mc:AlternateContent xmlns:mc="http://schemas.openxmlformats.org/markup-compatibility/2006">
    <mc:Choice xmlns:p14="http://schemas.microsoft.com/office/powerpoint/2010/main" Requires="p14">
      <p:transition spd="med" p14:dur="700" advClick="0" advTm="3000">
        <p:fade/>
      </p:transition>
    </mc:Choice>
    <mc:Fallback>
      <p:transition spd="med" advClick="0" advTm="3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fade">
                                      <p:cBhvr>
                                        <p:cTn id="7" dur="500"/>
                                        <p:tgtEl>
                                          <p:spTgt spid="11"/>
                                        </p:tgtEl>
                                      </p:cBhvr>
                                    </p:animEffect>
                                    <p:anim calcmode="lin" valueType="num">
                                      <p:cBhvr>
                                        <p:cTn id="8" dur="500" fill="hold"/>
                                        <p:tgtEl>
                                          <p:spTgt spid="11"/>
                                        </p:tgtEl>
                                        <p:attrNameLst>
                                          <p:attrName>ppt_x</p:attrName>
                                        </p:attrNameLst>
                                      </p:cBhvr>
                                      <p:tavLst>
                                        <p:tav tm="0">
                                          <p:val>
                                            <p:strVal val="#ppt_x"/>
                                          </p:val>
                                        </p:tav>
                                        <p:tav tm="100000">
                                          <p:val>
                                            <p:strVal val="#ppt_x"/>
                                          </p:val>
                                        </p:tav>
                                      </p:tavLst>
                                    </p:anim>
                                    <p:anim calcmode="lin" valueType="num">
                                      <p:cBhvr>
                                        <p:cTn id="9" dur="500" fill="hold"/>
                                        <p:tgtEl>
                                          <p:spTgt spid="11"/>
                                        </p:tgtEl>
                                        <p:attrNameLst>
                                          <p:attrName>ppt_y</p:attrName>
                                        </p:attrNameLst>
                                      </p:cBhvr>
                                      <p:tavLst>
                                        <p:tav tm="0">
                                          <p:val>
                                            <p:strVal val="#ppt_y+.1"/>
                                          </p:val>
                                        </p:tav>
                                        <p:tav tm="100000">
                                          <p:val>
                                            <p:strVal val="#ppt_y"/>
                                          </p:val>
                                        </p:tav>
                                      </p:tavLst>
                                    </p:anim>
                                  </p:childTnLst>
                                </p:cTn>
                              </p:par>
                            </p:childTnLst>
                          </p:cTn>
                        </p:par>
                        <p:par>
                          <p:cTn id="10" fill="hold">
                            <p:stCondLst>
                              <p:cond delay="500"/>
                            </p:stCondLst>
                            <p:childTnLst>
                              <p:par>
                                <p:cTn id="11" presetID="10" presetClass="entr" presetSubtype="0" fill="hold" nodeType="afterEffect">
                                  <p:stCondLst>
                                    <p:cond delay="0"/>
                                  </p:stCondLst>
                                  <p:childTnLst>
                                    <p:set>
                                      <p:cBhvr>
                                        <p:cTn id="12" dur="1" fill="hold">
                                          <p:stCondLst>
                                            <p:cond delay="0"/>
                                          </p:stCondLst>
                                        </p:cTn>
                                        <p:tgtEl>
                                          <p:spTgt spid="6"/>
                                        </p:tgtEl>
                                        <p:attrNameLst>
                                          <p:attrName>style.visibility</p:attrName>
                                        </p:attrNameLst>
                                      </p:cBhvr>
                                      <p:to>
                                        <p:strVal val="visible"/>
                                      </p:to>
                                    </p:set>
                                    <p:animEffect transition="in" filter="fade">
                                      <p:cBhvr>
                                        <p:cTn id="13" dur="10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2462530" y="7998153"/>
            <a:ext cx="3944438" cy="1893357"/>
            <a:chOff x="1859070" y="7374266"/>
            <a:chExt cx="3944438" cy="1893357"/>
          </a:xfrm>
        </p:grpSpPr>
        <p:sp>
          <p:nvSpPr>
            <p:cNvPr id="31" name="Content Placeholder 2"/>
            <p:cNvSpPr txBox="1"/>
            <p:nvPr/>
          </p:nvSpPr>
          <p:spPr bwMode="auto">
            <a:xfrm>
              <a:off x="1984918" y="7374266"/>
              <a:ext cx="3648182" cy="1223433"/>
            </a:xfrm>
            <a:prstGeom prst="rect">
              <a:avLst/>
            </a:prstGeom>
          </p:spPr>
          <p:txBody>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buNone/>
                <a:defRPr/>
              </a:pPr>
              <a:r>
                <a:rPr lang="en-US" sz="4300" b="1" dirty="0" smtClean="0">
                  <a:solidFill>
                    <a:schemeClr val="tx1"/>
                  </a:solidFill>
                  <a:latin typeface="Lato Regular"/>
                  <a:cs typeface="Lato Regular"/>
                </a:rPr>
                <a:t>Angel Binder</a:t>
              </a:r>
              <a:endParaRPr lang="en-US" sz="4300" b="1" dirty="0">
                <a:solidFill>
                  <a:schemeClr val="tx1"/>
                </a:solidFill>
                <a:latin typeface="Lato Regular"/>
                <a:cs typeface="Lato Regular"/>
              </a:endParaRPr>
            </a:p>
          </p:txBody>
        </p:sp>
        <p:sp>
          <p:nvSpPr>
            <p:cNvPr id="32" name="Content Placeholder 2"/>
            <p:cNvSpPr txBox="1"/>
            <p:nvPr/>
          </p:nvSpPr>
          <p:spPr bwMode="auto">
            <a:xfrm>
              <a:off x="1859070" y="8291338"/>
              <a:ext cx="3944438" cy="511111"/>
            </a:xfrm>
            <a:prstGeom prst="rect">
              <a:avLst/>
            </a:prstGeom>
          </p:spPr>
          <p:txBody>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buNone/>
                <a:defRPr/>
              </a:pPr>
              <a:r>
                <a:rPr lang="en-US" sz="2400" dirty="0">
                  <a:solidFill>
                    <a:schemeClr val="tx1"/>
                  </a:solidFill>
                  <a:latin typeface="Calibri Light" panose="020F0302020204030204"/>
                  <a:cs typeface="Calibri Light" panose="020F0302020204030204"/>
                </a:rPr>
                <a:t>Marketing</a:t>
              </a:r>
              <a:endParaRPr lang="en-US" sz="2400" dirty="0">
                <a:solidFill>
                  <a:schemeClr val="tx1"/>
                </a:solidFill>
                <a:latin typeface="Calibri Light" panose="020F0302020204030204"/>
                <a:cs typeface="Calibri Light" panose="020F0302020204030204"/>
              </a:endParaRPr>
            </a:p>
          </p:txBody>
        </p:sp>
        <p:grpSp>
          <p:nvGrpSpPr>
            <p:cNvPr id="71" name="Group 70"/>
            <p:cNvGrpSpPr/>
            <p:nvPr/>
          </p:nvGrpSpPr>
          <p:grpSpPr>
            <a:xfrm>
              <a:off x="2988462" y="8766406"/>
              <a:ext cx="1641092" cy="501217"/>
              <a:chOff x="3988146" y="9821053"/>
              <a:chExt cx="1641092" cy="501217"/>
            </a:xfrm>
            <a:solidFill>
              <a:schemeClr val="accent2"/>
            </a:solidFill>
          </p:grpSpPr>
          <p:sp>
            <p:nvSpPr>
              <p:cNvPr id="72" name="Freeform 78"/>
              <p:cNvSpPr>
                <a:spLocks noChangeArrowheads="1"/>
              </p:cNvSpPr>
              <p:nvPr/>
            </p:nvSpPr>
            <p:spPr bwMode="auto">
              <a:xfrm>
                <a:off x="5127536" y="9821053"/>
                <a:ext cx="501702" cy="492495"/>
              </a:xfrm>
              <a:custGeom>
                <a:avLst/>
                <a:gdLst>
                  <a:gd name="T0" fmla="*/ 212 w 479"/>
                  <a:gd name="T1" fmla="*/ 169 h 471"/>
                  <a:gd name="T2" fmla="*/ 212 w 479"/>
                  <a:gd name="T3" fmla="*/ 169 h 471"/>
                  <a:gd name="T4" fmla="*/ 185 w 479"/>
                  <a:gd name="T5" fmla="*/ 142 h 471"/>
                  <a:gd name="T6" fmla="*/ 177 w 479"/>
                  <a:gd name="T7" fmla="*/ 142 h 471"/>
                  <a:gd name="T8" fmla="*/ 168 w 479"/>
                  <a:gd name="T9" fmla="*/ 160 h 471"/>
                  <a:gd name="T10" fmla="*/ 168 w 479"/>
                  <a:gd name="T11" fmla="*/ 187 h 471"/>
                  <a:gd name="T12" fmla="*/ 194 w 479"/>
                  <a:gd name="T13" fmla="*/ 213 h 471"/>
                  <a:gd name="T14" fmla="*/ 203 w 479"/>
                  <a:gd name="T15" fmla="*/ 213 h 471"/>
                  <a:gd name="T16" fmla="*/ 212 w 479"/>
                  <a:gd name="T17" fmla="*/ 169 h 471"/>
                  <a:gd name="T18" fmla="*/ 238 w 479"/>
                  <a:gd name="T19" fmla="*/ 0 h 471"/>
                  <a:gd name="T20" fmla="*/ 238 w 479"/>
                  <a:gd name="T21" fmla="*/ 0 h 471"/>
                  <a:gd name="T22" fmla="*/ 0 w 479"/>
                  <a:gd name="T23" fmla="*/ 231 h 471"/>
                  <a:gd name="T24" fmla="*/ 238 w 479"/>
                  <a:gd name="T25" fmla="*/ 470 h 471"/>
                  <a:gd name="T26" fmla="*/ 478 w 479"/>
                  <a:gd name="T27" fmla="*/ 231 h 471"/>
                  <a:gd name="T28" fmla="*/ 238 w 479"/>
                  <a:gd name="T29" fmla="*/ 0 h 471"/>
                  <a:gd name="T30" fmla="*/ 221 w 479"/>
                  <a:gd name="T31" fmla="*/ 338 h 471"/>
                  <a:gd name="T32" fmla="*/ 221 w 479"/>
                  <a:gd name="T33" fmla="*/ 338 h 471"/>
                  <a:gd name="T34" fmla="*/ 185 w 479"/>
                  <a:gd name="T35" fmla="*/ 346 h 471"/>
                  <a:gd name="T36" fmla="*/ 185 w 479"/>
                  <a:gd name="T37" fmla="*/ 346 h 471"/>
                  <a:gd name="T38" fmla="*/ 185 w 479"/>
                  <a:gd name="T39" fmla="*/ 346 h 471"/>
                  <a:gd name="T40" fmla="*/ 124 w 479"/>
                  <a:gd name="T41" fmla="*/ 301 h 471"/>
                  <a:gd name="T42" fmla="*/ 194 w 479"/>
                  <a:gd name="T43" fmla="*/ 248 h 471"/>
                  <a:gd name="T44" fmla="*/ 194 w 479"/>
                  <a:gd name="T45" fmla="*/ 248 h 471"/>
                  <a:gd name="T46" fmla="*/ 185 w 479"/>
                  <a:gd name="T47" fmla="*/ 231 h 471"/>
                  <a:gd name="T48" fmla="*/ 185 w 479"/>
                  <a:gd name="T49" fmla="*/ 231 h 471"/>
                  <a:gd name="T50" fmla="*/ 159 w 479"/>
                  <a:gd name="T51" fmla="*/ 222 h 471"/>
                  <a:gd name="T52" fmla="*/ 141 w 479"/>
                  <a:gd name="T53" fmla="*/ 178 h 471"/>
                  <a:gd name="T54" fmla="*/ 194 w 479"/>
                  <a:gd name="T55" fmla="*/ 125 h 471"/>
                  <a:gd name="T56" fmla="*/ 256 w 479"/>
                  <a:gd name="T57" fmla="*/ 125 h 471"/>
                  <a:gd name="T58" fmla="*/ 256 w 479"/>
                  <a:gd name="T59" fmla="*/ 125 h 471"/>
                  <a:gd name="T60" fmla="*/ 238 w 479"/>
                  <a:gd name="T61" fmla="*/ 134 h 471"/>
                  <a:gd name="T62" fmla="*/ 221 w 479"/>
                  <a:gd name="T63" fmla="*/ 134 h 471"/>
                  <a:gd name="T64" fmla="*/ 238 w 479"/>
                  <a:gd name="T65" fmla="*/ 178 h 471"/>
                  <a:gd name="T66" fmla="*/ 230 w 479"/>
                  <a:gd name="T67" fmla="*/ 213 h 471"/>
                  <a:gd name="T68" fmla="*/ 212 w 479"/>
                  <a:gd name="T69" fmla="*/ 231 h 471"/>
                  <a:gd name="T70" fmla="*/ 230 w 479"/>
                  <a:gd name="T71" fmla="*/ 240 h 471"/>
                  <a:gd name="T72" fmla="*/ 256 w 479"/>
                  <a:gd name="T73" fmla="*/ 284 h 471"/>
                  <a:gd name="T74" fmla="*/ 221 w 479"/>
                  <a:gd name="T75" fmla="*/ 338 h 471"/>
                  <a:gd name="T76" fmla="*/ 354 w 479"/>
                  <a:gd name="T77" fmla="*/ 231 h 471"/>
                  <a:gd name="T78" fmla="*/ 354 w 479"/>
                  <a:gd name="T79" fmla="*/ 231 h 471"/>
                  <a:gd name="T80" fmla="*/ 310 w 479"/>
                  <a:gd name="T81" fmla="*/ 231 h 471"/>
                  <a:gd name="T82" fmla="*/ 310 w 479"/>
                  <a:gd name="T83" fmla="*/ 275 h 471"/>
                  <a:gd name="T84" fmla="*/ 291 w 479"/>
                  <a:gd name="T85" fmla="*/ 275 h 471"/>
                  <a:gd name="T86" fmla="*/ 291 w 479"/>
                  <a:gd name="T87" fmla="*/ 231 h 471"/>
                  <a:gd name="T88" fmla="*/ 256 w 479"/>
                  <a:gd name="T89" fmla="*/ 231 h 471"/>
                  <a:gd name="T90" fmla="*/ 256 w 479"/>
                  <a:gd name="T91" fmla="*/ 213 h 471"/>
                  <a:gd name="T92" fmla="*/ 291 w 479"/>
                  <a:gd name="T93" fmla="*/ 213 h 471"/>
                  <a:gd name="T94" fmla="*/ 291 w 479"/>
                  <a:gd name="T95" fmla="*/ 169 h 471"/>
                  <a:gd name="T96" fmla="*/ 310 w 479"/>
                  <a:gd name="T97" fmla="*/ 169 h 471"/>
                  <a:gd name="T98" fmla="*/ 310 w 479"/>
                  <a:gd name="T99" fmla="*/ 213 h 471"/>
                  <a:gd name="T100" fmla="*/ 354 w 479"/>
                  <a:gd name="T101" fmla="*/ 213 h 471"/>
                  <a:gd name="T102" fmla="*/ 354 w 479"/>
                  <a:gd name="T103" fmla="*/ 231 h 471"/>
                  <a:gd name="T104" fmla="*/ 194 w 479"/>
                  <a:gd name="T105" fmla="*/ 266 h 471"/>
                  <a:gd name="T106" fmla="*/ 194 w 479"/>
                  <a:gd name="T107" fmla="*/ 266 h 471"/>
                  <a:gd name="T108" fmla="*/ 194 w 479"/>
                  <a:gd name="T109" fmla="*/ 266 h 471"/>
                  <a:gd name="T110" fmla="*/ 159 w 479"/>
                  <a:gd name="T111" fmla="*/ 275 h 471"/>
                  <a:gd name="T112" fmla="*/ 150 w 479"/>
                  <a:gd name="T113" fmla="*/ 301 h 471"/>
                  <a:gd name="T114" fmla="*/ 194 w 479"/>
                  <a:gd name="T115" fmla="*/ 328 h 471"/>
                  <a:gd name="T116" fmla="*/ 230 w 479"/>
                  <a:gd name="T117" fmla="*/ 293 h 471"/>
                  <a:gd name="T118" fmla="*/ 194 w 479"/>
                  <a:gd name="T119" fmla="*/ 266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79" h="471">
                    <a:moveTo>
                      <a:pt x="212" y="169"/>
                    </a:moveTo>
                    <a:lnTo>
                      <a:pt x="212" y="169"/>
                    </a:lnTo>
                    <a:cubicBezTo>
                      <a:pt x="212" y="142"/>
                      <a:pt x="203" y="142"/>
                      <a:pt x="185" y="142"/>
                    </a:cubicBezTo>
                    <a:cubicBezTo>
                      <a:pt x="185" y="142"/>
                      <a:pt x="185" y="142"/>
                      <a:pt x="177" y="142"/>
                    </a:cubicBezTo>
                    <a:cubicBezTo>
                      <a:pt x="177" y="142"/>
                      <a:pt x="168" y="151"/>
                      <a:pt x="168" y="160"/>
                    </a:cubicBezTo>
                    <a:cubicBezTo>
                      <a:pt x="159" y="160"/>
                      <a:pt x="159" y="169"/>
                      <a:pt x="168" y="187"/>
                    </a:cubicBezTo>
                    <a:cubicBezTo>
                      <a:pt x="168" y="195"/>
                      <a:pt x="185" y="213"/>
                      <a:pt x="194" y="213"/>
                    </a:cubicBezTo>
                    <a:cubicBezTo>
                      <a:pt x="194" y="213"/>
                      <a:pt x="194" y="213"/>
                      <a:pt x="203" y="213"/>
                    </a:cubicBezTo>
                    <a:cubicBezTo>
                      <a:pt x="212" y="204"/>
                      <a:pt x="221" y="187"/>
                      <a:pt x="212" y="169"/>
                    </a:cubicBezTo>
                    <a:close/>
                    <a:moveTo>
                      <a:pt x="238" y="0"/>
                    </a:moveTo>
                    <a:lnTo>
                      <a:pt x="238" y="0"/>
                    </a:lnTo>
                    <a:cubicBezTo>
                      <a:pt x="106" y="0"/>
                      <a:pt x="0" y="107"/>
                      <a:pt x="0" y="231"/>
                    </a:cubicBezTo>
                    <a:cubicBezTo>
                      <a:pt x="0" y="363"/>
                      <a:pt x="106" y="470"/>
                      <a:pt x="238" y="470"/>
                    </a:cubicBezTo>
                    <a:cubicBezTo>
                      <a:pt x="372" y="470"/>
                      <a:pt x="478" y="363"/>
                      <a:pt x="478" y="231"/>
                    </a:cubicBezTo>
                    <a:cubicBezTo>
                      <a:pt x="478" y="107"/>
                      <a:pt x="372" y="0"/>
                      <a:pt x="238" y="0"/>
                    </a:cubicBezTo>
                    <a:close/>
                    <a:moveTo>
                      <a:pt x="221" y="338"/>
                    </a:moveTo>
                    <a:lnTo>
                      <a:pt x="221" y="338"/>
                    </a:lnTo>
                    <a:cubicBezTo>
                      <a:pt x="212" y="346"/>
                      <a:pt x="194" y="346"/>
                      <a:pt x="185" y="346"/>
                    </a:cubicBezTo>
                    <a:lnTo>
                      <a:pt x="185" y="346"/>
                    </a:lnTo>
                    <a:lnTo>
                      <a:pt x="185" y="346"/>
                    </a:lnTo>
                    <a:cubicBezTo>
                      <a:pt x="177" y="346"/>
                      <a:pt x="124" y="346"/>
                      <a:pt x="124" y="301"/>
                    </a:cubicBezTo>
                    <a:cubicBezTo>
                      <a:pt x="124" y="257"/>
                      <a:pt x="177" y="248"/>
                      <a:pt x="194" y="248"/>
                    </a:cubicBezTo>
                    <a:lnTo>
                      <a:pt x="194" y="248"/>
                    </a:lnTo>
                    <a:cubicBezTo>
                      <a:pt x="185" y="240"/>
                      <a:pt x="185" y="231"/>
                      <a:pt x="185" y="231"/>
                    </a:cubicBezTo>
                    <a:lnTo>
                      <a:pt x="185" y="231"/>
                    </a:lnTo>
                    <a:cubicBezTo>
                      <a:pt x="177" y="231"/>
                      <a:pt x="168" y="222"/>
                      <a:pt x="159" y="222"/>
                    </a:cubicBezTo>
                    <a:cubicBezTo>
                      <a:pt x="141" y="213"/>
                      <a:pt x="141" y="195"/>
                      <a:pt x="141" y="178"/>
                    </a:cubicBezTo>
                    <a:cubicBezTo>
                      <a:pt x="141" y="125"/>
                      <a:pt x="194" y="125"/>
                      <a:pt x="194" y="125"/>
                    </a:cubicBezTo>
                    <a:cubicBezTo>
                      <a:pt x="256" y="125"/>
                      <a:pt x="256" y="125"/>
                      <a:pt x="256" y="125"/>
                    </a:cubicBezTo>
                    <a:lnTo>
                      <a:pt x="256" y="125"/>
                    </a:lnTo>
                    <a:cubicBezTo>
                      <a:pt x="256" y="134"/>
                      <a:pt x="238" y="134"/>
                      <a:pt x="238" y="134"/>
                    </a:cubicBezTo>
                    <a:cubicBezTo>
                      <a:pt x="230" y="134"/>
                      <a:pt x="230" y="134"/>
                      <a:pt x="221" y="134"/>
                    </a:cubicBezTo>
                    <a:cubicBezTo>
                      <a:pt x="238" y="142"/>
                      <a:pt x="238" y="160"/>
                      <a:pt x="238" y="178"/>
                    </a:cubicBezTo>
                    <a:cubicBezTo>
                      <a:pt x="238" y="195"/>
                      <a:pt x="230" y="204"/>
                      <a:pt x="230" y="213"/>
                    </a:cubicBezTo>
                    <a:cubicBezTo>
                      <a:pt x="221" y="222"/>
                      <a:pt x="212" y="222"/>
                      <a:pt x="212" y="231"/>
                    </a:cubicBezTo>
                    <a:cubicBezTo>
                      <a:pt x="212" y="231"/>
                      <a:pt x="221" y="240"/>
                      <a:pt x="230" y="240"/>
                    </a:cubicBezTo>
                    <a:cubicBezTo>
                      <a:pt x="238" y="248"/>
                      <a:pt x="256" y="266"/>
                      <a:pt x="256" y="284"/>
                    </a:cubicBezTo>
                    <a:cubicBezTo>
                      <a:pt x="256" y="310"/>
                      <a:pt x="247" y="328"/>
                      <a:pt x="221" y="338"/>
                    </a:cubicBezTo>
                    <a:close/>
                    <a:moveTo>
                      <a:pt x="354" y="231"/>
                    </a:moveTo>
                    <a:lnTo>
                      <a:pt x="354" y="231"/>
                    </a:lnTo>
                    <a:cubicBezTo>
                      <a:pt x="310" y="231"/>
                      <a:pt x="310" y="231"/>
                      <a:pt x="310" y="231"/>
                    </a:cubicBezTo>
                    <a:cubicBezTo>
                      <a:pt x="310" y="275"/>
                      <a:pt x="310" y="275"/>
                      <a:pt x="310" y="275"/>
                    </a:cubicBezTo>
                    <a:cubicBezTo>
                      <a:pt x="291" y="275"/>
                      <a:pt x="291" y="275"/>
                      <a:pt x="291" y="275"/>
                    </a:cubicBezTo>
                    <a:cubicBezTo>
                      <a:pt x="291" y="231"/>
                      <a:pt x="291" y="231"/>
                      <a:pt x="291" y="231"/>
                    </a:cubicBezTo>
                    <a:cubicBezTo>
                      <a:pt x="256" y="231"/>
                      <a:pt x="256" y="231"/>
                      <a:pt x="256" y="231"/>
                    </a:cubicBezTo>
                    <a:cubicBezTo>
                      <a:pt x="256" y="213"/>
                      <a:pt x="256" y="213"/>
                      <a:pt x="256" y="213"/>
                    </a:cubicBezTo>
                    <a:cubicBezTo>
                      <a:pt x="291" y="213"/>
                      <a:pt x="291" y="213"/>
                      <a:pt x="291" y="213"/>
                    </a:cubicBezTo>
                    <a:cubicBezTo>
                      <a:pt x="291" y="169"/>
                      <a:pt x="291" y="169"/>
                      <a:pt x="291" y="169"/>
                    </a:cubicBezTo>
                    <a:cubicBezTo>
                      <a:pt x="310" y="169"/>
                      <a:pt x="310" y="169"/>
                      <a:pt x="310" y="169"/>
                    </a:cubicBezTo>
                    <a:cubicBezTo>
                      <a:pt x="310" y="213"/>
                      <a:pt x="310" y="213"/>
                      <a:pt x="310" y="213"/>
                    </a:cubicBezTo>
                    <a:cubicBezTo>
                      <a:pt x="354" y="213"/>
                      <a:pt x="354" y="213"/>
                      <a:pt x="354" y="213"/>
                    </a:cubicBezTo>
                    <a:lnTo>
                      <a:pt x="354" y="231"/>
                    </a:lnTo>
                    <a:close/>
                    <a:moveTo>
                      <a:pt x="194" y="266"/>
                    </a:moveTo>
                    <a:lnTo>
                      <a:pt x="194" y="266"/>
                    </a:lnTo>
                    <a:lnTo>
                      <a:pt x="194" y="266"/>
                    </a:lnTo>
                    <a:cubicBezTo>
                      <a:pt x="177" y="266"/>
                      <a:pt x="168" y="266"/>
                      <a:pt x="159" y="275"/>
                    </a:cubicBezTo>
                    <a:cubicBezTo>
                      <a:pt x="159" y="284"/>
                      <a:pt x="150" y="293"/>
                      <a:pt x="150" y="301"/>
                    </a:cubicBezTo>
                    <a:cubicBezTo>
                      <a:pt x="150" y="319"/>
                      <a:pt x="168" y="328"/>
                      <a:pt x="194" y="328"/>
                    </a:cubicBezTo>
                    <a:cubicBezTo>
                      <a:pt x="221" y="319"/>
                      <a:pt x="230" y="310"/>
                      <a:pt x="230" y="293"/>
                    </a:cubicBezTo>
                    <a:cubicBezTo>
                      <a:pt x="230" y="275"/>
                      <a:pt x="212" y="266"/>
                      <a:pt x="194" y="266"/>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73" name="Freeform 79"/>
              <p:cNvSpPr>
                <a:spLocks noChangeArrowheads="1"/>
              </p:cNvSpPr>
              <p:nvPr/>
            </p:nvSpPr>
            <p:spPr bwMode="auto">
              <a:xfrm>
                <a:off x="4552157" y="9829775"/>
                <a:ext cx="501704" cy="492495"/>
              </a:xfrm>
              <a:custGeom>
                <a:avLst/>
                <a:gdLst>
                  <a:gd name="T0" fmla="*/ 240 w 479"/>
                  <a:gd name="T1" fmla="*/ 0 h 471"/>
                  <a:gd name="T2" fmla="*/ 240 w 479"/>
                  <a:gd name="T3" fmla="*/ 0 h 471"/>
                  <a:gd name="T4" fmla="*/ 0 w 479"/>
                  <a:gd name="T5" fmla="*/ 231 h 471"/>
                  <a:gd name="T6" fmla="*/ 240 w 479"/>
                  <a:gd name="T7" fmla="*/ 470 h 471"/>
                  <a:gd name="T8" fmla="*/ 478 w 479"/>
                  <a:gd name="T9" fmla="*/ 231 h 471"/>
                  <a:gd name="T10" fmla="*/ 240 w 479"/>
                  <a:gd name="T11" fmla="*/ 0 h 471"/>
                  <a:gd name="T12" fmla="*/ 293 w 479"/>
                  <a:gd name="T13" fmla="*/ 160 h 471"/>
                  <a:gd name="T14" fmla="*/ 293 w 479"/>
                  <a:gd name="T15" fmla="*/ 160 h 471"/>
                  <a:gd name="T16" fmla="*/ 257 w 479"/>
                  <a:gd name="T17" fmla="*/ 160 h 471"/>
                  <a:gd name="T18" fmla="*/ 249 w 479"/>
                  <a:gd name="T19" fmla="*/ 178 h 471"/>
                  <a:gd name="T20" fmla="*/ 249 w 479"/>
                  <a:gd name="T21" fmla="*/ 195 h 471"/>
                  <a:gd name="T22" fmla="*/ 293 w 479"/>
                  <a:gd name="T23" fmla="*/ 195 h 471"/>
                  <a:gd name="T24" fmla="*/ 293 w 479"/>
                  <a:gd name="T25" fmla="*/ 240 h 471"/>
                  <a:gd name="T26" fmla="*/ 249 w 479"/>
                  <a:gd name="T27" fmla="*/ 240 h 471"/>
                  <a:gd name="T28" fmla="*/ 249 w 479"/>
                  <a:gd name="T29" fmla="*/ 346 h 471"/>
                  <a:gd name="T30" fmla="*/ 213 w 479"/>
                  <a:gd name="T31" fmla="*/ 346 h 471"/>
                  <a:gd name="T32" fmla="*/ 213 w 479"/>
                  <a:gd name="T33" fmla="*/ 240 h 471"/>
                  <a:gd name="T34" fmla="*/ 169 w 479"/>
                  <a:gd name="T35" fmla="*/ 240 h 471"/>
                  <a:gd name="T36" fmla="*/ 169 w 479"/>
                  <a:gd name="T37" fmla="*/ 195 h 471"/>
                  <a:gd name="T38" fmla="*/ 213 w 479"/>
                  <a:gd name="T39" fmla="*/ 195 h 471"/>
                  <a:gd name="T40" fmla="*/ 213 w 479"/>
                  <a:gd name="T41" fmla="*/ 178 h 471"/>
                  <a:gd name="T42" fmla="*/ 257 w 479"/>
                  <a:gd name="T43" fmla="*/ 125 h 471"/>
                  <a:gd name="T44" fmla="*/ 293 w 479"/>
                  <a:gd name="T45" fmla="*/ 125 h 471"/>
                  <a:gd name="T46" fmla="*/ 293 w 479"/>
                  <a:gd name="T47" fmla="*/ 160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79" h="471">
                    <a:moveTo>
                      <a:pt x="240" y="0"/>
                    </a:moveTo>
                    <a:lnTo>
                      <a:pt x="240" y="0"/>
                    </a:lnTo>
                    <a:cubicBezTo>
                      <a:pt x="106" y="0"/>
                      <a:pt x="0" y="107"/>
                      <a:pt x="0" y="231"/>
                    </a:cubicBezTo>
                    <a:cubicBezTo>
                      <a:pt x="0" y="363"/>
                      <a:pt x="106" y="470"/>
                      <a:pt x="240" y="470"/>
                    </a:cubicBezTo>
                    <a:cubicBezTo>
                      <a:pt x="372" y="470"/>
                      <a:pt x="478" y="363"/>
                      <a:pt x="478" y="231"/>
                    </a:cubicBezTo>
                    <a:cubicBezTo>
                      <a:pt x="478" y="107"/>
                      <a:pt x="372" y="0"/>
                      <a:pt x="240" y="0"/>
                    </a:cubicBezTo>
                    <a:close/>
                    <a:moveTo>
                      <a:pt x="293" y="160"/>
                    </a:moveTo>
                    <a:lnTo>
                      <a:pt x="293" y="160"/>
                    </a:lnTo>
                    <a:cubicBezTo>
                      <a:pt x="257" y="160"/>
                      <a:pt x="257" y="160"/>
                      <a:pt x="257" y="160"/>
                    </a:cubicBezTo>
                    <a:cubicBezTo>
                      <a:pt x="257" y="160"/>
                      <a:pt x="249" y="169"/>
                      <a:pt x="249" y="178"/>
                    </a:cubicBezTo>
                    <a:cubicBezTo>
                      <a:pt x="249" y="195"/>
                      <a:pt x="249" y="195"/>
                      <a:pt x="249" y="195"/>
                    </a:cubicBezTo>
                    <a:cubicBezTo>
                      <a:pt x="293" y="195"/>
                      <a:pt x="293" y="195"/>
                      <a:pt x="293" y="195"/>
                    </a:cubicBezTo>
                    <a:cubicBezTo>
                      <a:pt x="293" y="240"/>
                      <a:pt x="293" y="240"/>
                      <a:pt x="293" y="240"/>
                    </a:cubicBezTo>
                    <a:cubicBezTo>
                      <a:pt x="249" y="240"/>
                      <a:pt x="249" y="240"/>
                      <a:pt x="249" y="240"/>
                    </a:cubicBezTo>
                    <a:cubicBezTo>
                      <a:pt x="249" y="346"/>
                      <a:pt x="249" y="346"/>
                      <a:pt x="249" y="346"/>
                    </a:cubicBezTo>
                    <a:cubicBezTo>
                      <a:pt x="213" y="346"/>
                      <a:pt x="213" y="346"/>
                      <a:pt x="213" y="346"/>
                    </a:cubicBezTo>
                    <a:cubicBezTo>
                      <a:pt x="213" y="240"/>
                      <a:pt x="213" y="240"/>
                      <a:pt x="213" y="240"/>
                    </a:cubicBezTo>
                    <a:cubicBezTo>
                      <a:pt x="169" y="240"/>
                      <a:pt x="169" y="240"/>
                      <a:pt x="169" y="240"/>
                    </a:cubicBezTo>
                    <a:cubicBezTo>
                      <a:pt x="169" y="195"/>
                      <a:pt x="169" y="195"/>
                      <a:pt x="169" y="195"/>
                    </a:cubicBezTo>
                    <a:cubicBezTo>
                      <a:pt x="213" y="195"/>
                      <a:pt x="213" y="195"/>
                      <a:pt x="213" y="195"/>
                    </a:cubicBezTo>
                    <a:cubicBezTo>
                      <a:pt x="213" y="178"/>
                      <a:pt x="213" y="178"/>
                      <a:pt x="213" y="178"/>
                    </a:cubicBezTo>
                    <a:cubicBezTo>
                      <a:pt x="213" y="151"/>
                      <a:pt x="230" y="125"/>
                      <a:pt x="257" y="125"/>
                    </a:cubicBezTo>
                    <a:cubicBezTo>
                      <a:pt x="293" y="125"/>
                      <a:pt x="293" y="125"/>
                      <a:pt x="293" y="125"/>
                    </a:cubicBezTo>
                    <a:lnTo>
                      <a:pt x="293" y="160"/>
                    </a:ln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74" name="Freeform 86"/>
              <p:cNvSpPr>
                <a:spLocks noChangeArrowheads="1"/>
              </p:cNvSpPr>
              <p:nvPr/>
            </p:nvSpPr>
            <p:spPr bwMode="auto">
              <a:xfrm>
                <a:off x="3988146" y="9829775"/>
                <a:ext cx="501702" cy="492495"/>
              </a:xfrm>
              <a:custGeom>
                <a:avLst/>
                <a:gdLst>
                  <a:gd name="T0" fmla="*/ 239 w 480"/>
                  <a:gd name="T1" fmla="*/ 0 h 471"/>
                  <a:gd name="T2" fmla="*/ 239 w 480"/>
                  <a:gd name="T3" fmla="*/ 0 h 471"/>
                  <a:gd name="T4" fmla="*/ 0 w 480"/>
                  <a:gd name="T5" fmla="*/ 231 h 471"/>
                  <a:gd name="T6" fmla="*/ 239 w 480"/>
                  <a:gd name="T7" fmla="*/ 470 h 471"/>
                  <a:gd name="T8" fmla="*/ 479 w 480"/>
                  <a:gd name="T9" fmla="*/ 231 h 471"/>
                  <a:gd name="T10" fmla="*/ 239 w 480"/>
                  <a:gd name="T11" fmla="*/ 0 h 471"/>
                  <a:gd name="T12" fmla="*/ 337 w 480"/>
                  <a:gd name="T13" fmla="*/ 195 h 471"/>
                  <a:gd name="T14" fmla="*/ 337 w 480"/>
                  <a:gd name="T15" fmla="*/ 195 h 471"/>
                  <a:gd name="T16" fmla="*/ 337 w 480"/>
                  <a:gd name="T17" fmla="*/ 195 h 471"/>
                  <a:gd name="T18" fmla="*/ 204 w 480"/>
                  <a:gd name="T19" fmla="*/ 328 h 471"/>
                  <a:gd name="T20" fmla="*/ 133 w 480"/>
                  <a:gd name="T21" fmla="*/ 310 h 471"/>
                  <a:gd name="T22" fmla="*/ 142 w 480"/>
                  <a:gd name="T23" fmla="*/ 310 h 471"/>
                  <a:gd name="T24" fmla="*/ 204 w 480"/>
                  <a:gd name="T25" fmla="*/ 293 h 471"/>
                  <a:gd name="T26" fmla="*/ 160 w 480"/>
                  <a:gd name="T27" fmla="*/ 257 h 471"/>
                  <a:gd name="T28" fmla="*/ 169 w 480"/>
                  <a:gd name="T29" fmla="*/ 257 h 471"/>
                  <a:gd name="T30" fmla="*/ 178 w 480"/>
                  <a:gd name="T31" fmla="*/ 257 h 471"/>
                  <a:gd name="T32" fmla="*/ 142 w 480"/>
                  <a:gd name="T33" fmla="*/ 213 h 471"/>
                  <a:gd name="T34" fmla="*/ 142 w 480"/>
                  <a:gd name="T35" fmla="*/ 213 h 471"/>
                  <a:gd name="T36" fmla="*/ 160 w 480"/>
                  <a:gd name="T37" fmla="*/ 213 h 471"/>
                  <a:gd name="T38" fmla="*/ 142 w 480"/>
                  <a:gd name="T39" fmla="*/ 178 h 471"/>
                  <a:gd name="T40" fmla="*/ 151 w 480"/>
                  <a:gd name="T41" fmla="*/ 151 h 471"/>
                  <a:gd name="T42" fmla="*/ 239 w 480"/>
                  <a:gd name="T43" fmla="*/ 204 h 471"/>
                  <a:gd name="T44" fmla="*/ 239 w 480"/>
                  <a:gd name="T45" fmla="*/ 195 h 471"/>
                  <a:gd name="T46" fmla="*/ 292 w 480"/>
                  <a:gd name="T47" fmla="*/ 142 h 471"/>
                  <a:gd name="T48" fmla="*/ 319 w 480"/>
                  <a:gd name="T49" fmla="*/ 160 h 471"/>
                  <a:gd name="T50" fmla="*/ 355 w 480"/>
                  <a:gd name="T51" fmla="*/ 151 h 471"/>
                  <a:gd name="T52" fmla="*/ 337 w 480"/>
                  <a:gd name="T53" fmla="*/ 178 h 471"/>
                  <a:gd name="T54" fmla="*/ 364 w 480"/>
                  <a:gd name="T55" fmla="*/ 169 h 471"/>
                  <a:gd name="T56" fmla="*/ 337 w 480"/>
                  <a:gd name="T57" fmla="*/ 195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80" h="471">
                    <a:moveTo>
                      <a:pt x="239" y="0"/>
                    </a:moveTo>
                    <a:lnTo>
                      <a:pt x="239" y="0"/>
                    </a:lnTo>
                    <a:cubicBezTo>
                      <a:pt x="107" y="0"/>
                      <a:pt x="0" y="107"/>
                      <a:pt x="0" y="231"/>
                    </a:cubicBezTo>
                    <a:cubicBezTo>
                      <a:pt x="0" y="363"/>
                      <a:pt x="107" y="470"/>
                      <a:pt x="239" y="470"/>
                    </a:cubicBezTo>
                    <a:cubicBezTo>
                      <a:pt x="372" y="470"/>
                      <a:pt x="479" y="363"/>
                      <a:pt x="479" y="231"/>
                    </a:cubicBezTo>
                    <a:cubicBezTo>
                      <a:pt x="479" y="107"/>
                      <a:pt x="372" y="0"/>
                      <a:pt x="239" y="0"/>
                    </a:cubicBezTo>
                    <a:close/>
                    <a:moveTo>
                      <a:pt x="337" y="195"/>
                    </a:moveTo>
                    <a:lnTo>
                      <a:pt x="337" y="195"/>
                    </a:lnTo>
                    <a:lnTo>
                      <a:pt x="337" y="195"/>
                    </a:lnTo>
                    <a:cubicBezTo>
                      <a:pt x="337" y="257"/>
                      <a:pt x="292" y="328"/>
                      <a:pt x="204" y="328"/>
                    </a:cubicBezTo>
                    <a:cubicBezTo>
                      <a:pt x="178" y="328"/>
                      <a:pt x="151" y="319"/>
                      <a:pt x="133" y="310"/>
                    </a:cubicBezTo>
                    <a:lnTo>
                      <a:pt x="142" y="310"/>
                    </a:lnTo>
                    <a:cubicBezTo>
                      <a:pt x="160" y="310"/>
                      <a:pt x="186" y="301"/>
                      <a:pt x="204" y="293"/>
                    </a:cubicBezTo>
                    <a:cubicBezTo>
                      <a:pt x="178" y="293"/>
                      <a:pt x="160" y="275"/>
                      <a:pt x="160" y="257"/>
                    </a:cubicBezTo>
                    <a:cubicBezTo>
                      <a:pt x="160" y="257"/>
                      <a:pt x="160" y="257"/>
                      <a:pt x="169" y="257"/>
                    </a:cubicBezTo>
                    <a:lnTo>
                      <a:pt x="178" y="257"/>
                    </a:lnTo>
                    <a:cubicBezTo>
                      <a:pt x="160" y="248"/>
                      <a:pt x="142" y="231"/>
                      <a:pt x="142" y="213"/>
                    </a:cubicBezTo>
                    <a:lnTo>
                      <a:pt x="142" y="213"/>
                    </a:lnTo>
                    <a:cubicBezTo>
                      <a:pt x="142" y="213"/>
                      <a:pt x="151" y="213"/>
                      <a:pt x="160" y="213"/>
                    </a:cubicBezTo>
                    <a:cubicBezTo>
                      <a:pt x="151" y="204"/>
                      <a:pt x="142" y="195"/>
                      <a:pt x="142" y="178"/>
                    </a:cubicBezTo>
                    <a:cubicBezTo>
                      <a:pt x="142" y="169"/>
                      <a:pt x="142" y="160"/>
                      <a:pt x="151" y="151"/>
                    </a:cubicBezTo>
                    <a:cubicBezTo>
                      <a:pt x="169" y="178"/>
                      <a:pt x="204" y="204"/>
                      <a:pt x="239" y="204"/>
                    </a:cubicBezTo>
                    <a:cubicBezTo>
                      <a:pt x="239" y="195"/>
                      <a:pt x="239" y="195"/>
                      <a:pt x="239" y="195"/>
                    </a:cubicBezTo>
                    <a:cubicBezTo>
                      <a:pt x="239" y="169"/>
                      <a:pt x="266" y="142"/>
                      <a:pt x="292" y="142"/>
                    </a:cubicBezTo>
                    <a:cubicBezTo>
                      <a:pt x="301" y="142"/>
                      <a:pt x="319" y="151"/>
                      <a:pt x="319" y="160"/>
                    </a:cubicBezTo>
                    <a:cubicBezTo>
                      <a:pt x="337" y="160"/>
                      <a:pt x="346" y="151"/>
                      <a:pt x="355" y="151"/>
                    </a:cubicBezTo>
                    <a:cubicBezTo>
                      <a:pt x="346" y="160"/>
                      <a:pt x="346" y="169"/>
                      <a:pt x="337" y="178"/>
                    </a:cubicBezTo>
                    <a:cubicBezTo>
                      <a:pt x="346" y="178"/>
                      <a:pt x="355" y="169"/>
                      <a:pt x="364" y="169"/>
                    </a:cubicBezTo>
                    <a:cubicBezTo>
                      <a:pt x="355" y="178"/>
                      <a:pt x="346" y="187"/>
                      <a:pt x="337" y="195"/>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grpSp>
        <p:grpSp>
          <p:nvGrpSpPr>
            <p:cNvPr id="80" name="Group 79"/>
            <p:cNvGrpSpPr/>
            <p:nvPr/>
          </p:nvGrpSpPr>
          <p:grpSpPr>
            <a:xfrm>
              <a:off x="2442341" y="8203744"/>
              <a:ext cx="2738812" cy="73150"/>
              <a:chOff x="1775295" y="2028842"/>
              <a:chExt cx="3631535" cy="45719"/>
            </a:xfrm>
          </p:grpSpPr>
          <p:sp>
            <p:nvSpPr>
              <p:cNvPr id="81" name="Rectangle 80"/>
              <p:cNvSpPr/>
              <p:nvPr/>
            </p:nvSpPr>
            <p:spPr>
              <a:xfrm flipV="1">
                <a:off x="1775295" y="2028842"/>
                <a:ext cx="540353" cy="45719"/>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sp>
            <p:nvSpPr>
              <p:cNvPr id="82" name="Rectangle 81"/>
              <p:cNvSpPr/>
              <p:nvPr/>
            </p:nvSpPr>
            <p:spPr>
              <a:xfrm flipV="1">
                <a:off x="2390858" y="2028842"/>
                <a:ext cx="540353" cy="45719"/>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sp>
            <p:nvSpPr>
              <p:cNvPr id="83" name="Rectangle 82"/>
              <p:cNvSpPr/>
              <p:nvPr/>
            </p:nvSpPr>
            <p:spPr>
              <a:xfrm flipV="1">
                <a:off x="3025596" y="2028842"/>
                <a:ext cx="540353" cy="45719"/>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sp>
            <p:nvSpPr>
              <p:cNvPr id="84" name="Rectangle 83"/>
              <p:cNvSpPr/>
              <p:nvPr/>
            </p:nvSpPr>
            <p:spPr>
              <a:xfrm flipV="1">
                <a:off x="3641289" y="2028842"/>
                <a:ext cx="540353" cy="45719"/>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sp>
            <p:nvSpPr>
              <p:cNvPr id="85" name="Rectangle 84"/>
              <p:cNvSpPr/>
              <p:nvPr/>
            </p:nvSpPr>
            <p:spPr>
              <a:xfrm flipV="1">
                <a:off x="4256852" y="2028842"/>
                <a:ext cx="540353" cy="45719"/>
              </a:xfrm>
              <a:prstGeom prst="rect">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sp>
            <p:nvSpPr>
              <p:cNvPr id="86" name="Rectangle 85"/>
              <p:cNvSpPr/>
              <p:nvPr/>
            </p:nvSpPr>
            <p:spPr>
              <a:xfrm flipV="1">
                <a:off x="4866477" y="2028842"/>
                <a:ext cx="540353" cy="45719"/>
              </a:xfrm>
              <a:prstGeom prst="rect">
                <a:avLst/>
              </a:prstGeom>
              <a:solidFill>
                <a:schemeClr val="bg1">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grpSp>
      </p:grpSp>
      <p:grpSp>
        <p:nvGrpSpPr>
          <p:cNvPr id="105" name="Group 104"/>
          <p:cNvGrpSpPr/>
          <p:nvPr/>
        </p:nvGrpSpPr>
        <p:grpSpPr>
          <a:xfrm>
            <a:off x="7649021" y="7998153"/>
            <a:ext cx="3944438" cy="1893357"/>
            <a:chOff x="1859070" y="7374266"/>
            <a:chExt cx="3944438" cy="1893357"/>
          </a:xfrm>
        </p:grpSpPr>
        <p:sp>
          <p:nvSpPr>
            <p:cNvPr id="106" name="Content Placeholder 2"/>
            <p:cNvSpPr txBox="1"/>
            <p:nvPr/>
          </p:nvSpPr>
          <p:spPr bwMode="auto">
            <a:xfrm>
              <a:off x="1984918" y="7374266"/>
              <a:ext cx="3648182" cy="1223433"/>
            </a:xfrm>
            <a:prstGeom prst="rect">
              <a:avLst/>
            </a:prstGeom>
          </p:spPr>
          <p:txBody>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buNone/>
                <a:defRPr/>
              </a:pPr>
              <a:r>
                <a:rPr lang="en-US" sz="4300" b="1" dirty="0" smtClean="0">
                  <a:solidFill>
                    <a:schemeClr val="tx1"/>
                  </a:solidFill>
                  <a:latin typeface="Lato Regular"/>
                  <a:cs typeface="Lato Regular"/>
                </a:rPr>
                <a:t>Pedro Binder</a:t>
              </a:r>
              <a:endParaRPr lang="en-US" sz="4300" b="1" dirty="0">
                <a:solidFill>
                  <a:schemeClr val="tx1"/>
                </a:solidFill>
                <a:latin typeface="Lato Regular"/>
                <a:cs typeface="Lato Regular"/>
              </a:endParaRPr>
            </a:p>
          </p:txBody>
        </p:sp>
        <p:sp>
          <p:nvSpPr>
            <p:cNvPr id="107" name="Content Placeholder 2"/>
            <p:cNvSpPr txBox="1"/>
            <p:nvPr/>
          </p:nvSpPr>
          <p:spPr bwMode="auto">
            <a:xfrm>
              <a:off x="1859070" y="8291338"/>
              <a:ext cx="3944438" cy="511111"/>
            </a:xfrm>
            <a:prstGeom prst="rect">
              <a:avLst/>
            </a:prstGeom>
          </p:spPr>
          <p:txBody>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buNone/>
                <a:defRPr/>
              </a:pPr>
              <a:r>
                <a:rPr lang="en-US" sz="2400" dirty="0">
                  <a:solidFill>
                    <a:schemeClr val="tx1"/>
                  </a:solidFill>
                  <a:latin typeface="Calibri Light" panose="020F0302020204030204"/>
                  <a:cs typeface="Calibri Light" panose="020F0302020204030204"/>
                </a:rPr>
                <a:t>Marketing</a:t>
              </a:r>
              <a:endParaRPr lang="en-US" sz="2400" dirty="0">
                <a:solidFill>
                  <a:schemeClr val="tx1"/>
                </a:solidFill>
                <a:latin typeface="Calibri Light" panose="020F0302020204030204"/>
                <a:cs typeface="Calibri Light" panose="020F0302020204030204"/>
              </a:endParaRPr>
            </a:p>
          </p:txBody>
        </p:sp>
        <p:grpSp>
          <p:nvGrpSpPr>
            <p:cNvPr id="108" name="Group 107"/>
            <p:cNvGrpSpPr/>
            <p:nvPr/>
          </p:nvGrpSpPr>
          <p:grpSpPr>
            <a:xfrm>
              <a:off x="2988462" y="8766406"/>
              <a:ext cx="1641092" cy="501217"/>
              <a:chOff x="3988146" y="9821053"/>
              <a:chExt cx="1641092" cy="501217"/>
            </a:xfrm>
            <a:solidFill>
              <a:schemeClr val="accent2"/>
            </a:solidFill>
          </p:grpSpPr>
          <p:sp>
            <p:nvSpPr>
              <p:cNvPr id="116" name="Freeform 78"/>
              <p:cNvSpPr>
                <a:spLocks noChangeArrowheads="1"/>
              </p:cNvSpPr>
              <p:nvPr/>
            </p:nvSpPr>
            <p:spPr bwMode="auto">
              <a:xfrm>
                <a:off x="5127536" y="9821053"/>
                <a:ext cx="501702" cy="492495"/>
              </a:xfrm>
              <a:custGeom>
                <a:avLst/>
                <a:gdLst>
                  <a:gd name="T0" fmla="*/ 212 w 479"/>
                  <a:gd name="T1" fmla="*/ 169 h 471"/>
                  <a:gd name="T2" fmla="*/ 212 w 479"/>
                  <a:gd name="T3" fmla="*/ 169 h 471"/>
                  <a:gd name="T4" fmla="*/ 185 w 479"/>
                  <a:gd name="T5" fmla="*/ 142 h 471"/>
                  <a:gd name="T6" fmla="*/ 177 w 479"/>
                  <a:gd name="T7" fmla="*/ 142 h 471"/>
                  <a:gd name="T8" fmla="*/ 168 w 479"/>
                  <a:gd name="T9" fmla="*/ 160 h 471"/>
                  <a:gd name="T10" fmla="*/ 168 w 479"/>
                  <a:gd name="T11" fmla="*/ 187 h 471"/>
                  <a:gd name="T12" fmla="*/ 194 w 479"/>
                  <a:gd name="T13" fmla="*/ 213 h 471"/>
                  <a:gd name="T14" fmla="*/ 203 w 479"/>
                  <a:gd name="T15" fmla="*/ 213 h 471"/>
                  <a:gd name="T16" fmla="*/ 212 w 479"/>
                  <a:gd name="T17" fmla="*/ 169 h 471"/>
                  <a:gd name="T18" fmla="*/ 238 w 479"/>
                  <a:gd name="T19" fmla="*/ 0 h 471"/>
                  <a:gd name="T20" fmla="*/ 238 w 479"/>
                  <a:gd name="T21" fmla="*/ 0 h 471"/>
                  <a:gd name="T22" fmla="*/ 0 w 479"/>
                  <a:gd name="T23" fmla="*/ 231 h 471"/>
                  <a:gd name="T24" fmla="*/ 238 w 479"/>
                  <a:gd name="T25" fmla="*/ 470 h 471"/>
                  <a:gd name="T26" fmla="*/ 478 w 479"/>
                  <a:gd name="T27" fmla="*/ 231 h 471"/>
                  <a:gd name="T28" fmla="*/ 238 w 479"/>
                  <a:gd name="T29" fmla="*/ 0 h 471"/>
                  <a:gd name="T30" fmla="*/ 221 w 479"/>
                  <a:gd name="T31" fmla="*/ 338 h 471"/>
                  <a:gd name="T32" fmla="*/ 221 w 479"/>
                  <a:gd name="T33" fmla="*/ 338 h 471"/>
                  <a:gd name="T34" fmla="*/ 185 w 479"/>
                  <a:gd name="T35" fmla="*/ 346 h 471"/>
                  <a:gd name="T36" fmla="*/ 185 w 479"/>
                  <a:gd name="T37" fmla="*/ 346 h 471"/>
                  <a:gd name="T38" fmla="*/ 185 w 479"/>
                  <a:gd name="T39" fmla="*/ 346 h 471"/>
                  <a:gd name="T40" fmla="*/ 124 w 479"/>
                  <a:gd name="T41" fmla="*/ 301 h 471"/>
                  <a:gd name="T42" fmla="*/ 194 w 479"/>
                  <a:gd name="T43" fmla="*/ 248 h 471"/>
                  <a:gd name="T44" fmla="*/ 194 w 479"/>
                  <a:gd name="T45" fmla="*/ 248 h 471"/>
                  <a:gd name="T46" fmla="*/ 185 w 479"/>
                  <a:gd name="T47" fmla="*/ 231 h 471"/>
                  <a:gd name="T48" fmla="*/ 185 w 479"/>
                  <a:gd name="T49" fmla="*/ 231 h 471"/>
                  <a:gd name="T50" fmla="*/ 159 w 479"/>
                  <a:gd name="T51" fmla="*/ 222 h 471"/>
                  <a:gd name="T52" fmla="*/ 141 w 479"/>
                  <a:gd name="T53" fmla="*/ 178 h 471"/>
                  <a:gd name="T54" fmla="*/ 194 w 479"/>
                  <a:gd name="T55" fmla="*/ 125 h 471"/>
                  <a:gd name="T56" fmla="*/ 256 w 479"/>
                  <a:gd name="T57" fmla="*/ 125 h 471"/>
                  <a:gd name="T58" fmla="*/ 256 w 479"/>
                  <a:gd name="T59" fmla="*/ 125 h 471"/>
                  <a:gd name="T60" fmla="*/ 238 w 479"/>
                  <a:gd name="T61" fmla="*/ 134 h 471"/>
                  <a:gd name="T62" fmla="*/ 221 w 479"/>
                  <a:gd name="T63" fmla="*/ 134 h 471"/>
                  <a:gd name="T64" fmla="*/ 238 w 479"/>
                  <a:gd name="T65" fmla="*/ 178 h 471"/>
                  <a:gd name="T66" fmla="*/ 230 w 479"/>
                  <a:gd name="T67" fmla="*/ 213 h 471"/>
                  <a:gd name="T68" fmla="*/ 212 w 479"/>
                  <a:gd name="T69" fmla="*/ 231 h 471"/>
                  <a:gd name="T70" fmla="*/ 230 w 479"/>
                  <a:gd name="T71" fmla="*/ 240 h 471"/>
                  <a:gd name="T72" fmla="*/ 256 w 479"/>
                  <a:gd name="T73" fmla="*/ 284 h 471"/>
                  <a:gd name="T74" fmla="*/ 221 w 479"/>
                  <a:gd name="T75" fmla="*/ 338 h 471"/>
                  <a:gd name="T76" fmla="*/ 354 w 479"/>
                  <a:gd name="T77" fmla="*/ 231 h 471"/>
                  <a:gd name="T78" fmla="*/ 354 w 479"/>
                  <a:gd name="T79" fmla="*/ 231 h 471"/>
                  <a:gd name="T80" fmla="*/ 310 w 479"/>
                  <a:gd name="T81" fmla="*/ 231 h 471"/>
                  <a:gd name="T82" fmla="*/ 310 w 479"/>
                  <a:gd name="T83" fmla="*/ 275 h 471"/>
                  <a:gd name="T84" fmla="*/ 291 w 479"/>
                  <a:gd name="T85" fmla="*/ 275 h 471"/>
                  <a:gd name="T86" fmla="*/ 291 w 479"/>
                  <a:gd name="T87" fmla="*/ 231 h 471"/>
                  <a:gd name="T88" fmla="*/ 256 w 479"/>
                  <a:gd name="T89" fmla="*/ 231 h 471"/>
                  <a:gd name="T90" fmla="*/ 256 w 479"/>
                  <a:gd name="T91" fmla="*/ 213 h 471"/>
                  <a:gd name="T92" fmla="*/ 291 w 479"/>
                  <a:gd name="T93" fmla="*/ 213 h 471"/>
                  <a:gd name="T94" fmla="*/ 291 w 479"/>
                  <a:gd name="T95" fmla="*/ 169 h 471"/>
                  <a:gd name="T96" fmla="*/ 310 w 479"/>
                  <a:gd name="T97" fmla="*/ 169 h 471"/>
                  <a:gd name="T98" fmla="*/ 310 w 479"/>
                  <a:gd name="T99" fmla="*/ 213 h 471"/>
                  <a:gd name="T100" fmla="*/ 354 w 479"/>
                  <a:gd name="T101" fmla="*/ 213 h 471"/>
                  <a:gd name="T102" fmla="*/ 354 w 479"/>
                  <a:gd name="T103" fmla="*/ 231 h 471"/>
                  <a:gd name="T104" fmla="*/ 194 w 479"/>
                  <a:gd name="T105" fmla="*/ 266 h 471"/>
                  <a:gd name="T106" fmla="*/ 194 w 479"/>
                  <a:gd name="T107" fmla="*/ 266 h 471"/>
                  <a:gd name="T108" fmla="*/ 194 w 479"/>
                  <a:gd name="T109" fmla="*/ 266 h 471"/>
                  <a:gd name="T110" fmla="*/ 159 w 479"/>
                  <a:gd name="T111" fmla="*/ 275 h 471"/>
                  <a:gd name="T112" fmla="*/ 150 w 479"/>
                  <a:gd name="T113" fmla="*/ 301 h 471"/>
                  <a:gd name="T114" fmla="*/ 194 w 479"/>
                  <a:gd name="T115" fmla="*/ 328 h 471"/>
                  <a:gd name="T116" fmla="*/ 230 w 479"/>
                  <a:gd name="T117" fmla="*/ 293 h 471"/>
                  <a:gd name="T118" fmla="*/ 194 w 479"/>
                  <a:gd name="T119" fmla="*/ 266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79" h="471">
                    <a:moveTo>
                      <a:pt x="212" y="169"/>
                    </a:moveTo>
                    <a:lnTo>
                      <a:pt x="212" y="169"/>
                    </a:lnTo>
                    <a:cubicBezTo>
                      <a:pt x="212" y="142"/>
                      <a:pt x="203" y="142"/>
                      <a:pt x="185" y="142"/>
                    </a:cubicBezTo>
                    <a:cubicBezTo>
                      <a:pt x="185" y="142"/>
                      <a:pt x="185" y="142"/>
                      <a:pt x="177" y="142"/>
                    </a:cubicBezTo>
                    <a:cubicBezTo>
                      <a:pt x="177" y="142"/>
                      <a:pt x="168" y="151"/>
                      <a:pt x="168" y="160"/>
                    </a:cubicBezTo>
                    <a:cubicBezTo>
                      <a:pt x="159" y="160"/>
                      <a:pt x="159" y="169"/>
                      <a:pt x="168" y="187"/>
                    </a:cubicBezTo>
                    <a:cubicBezTo>
                      <a:pt x="168" y="195"/>
                      <a:pt x="185" y="213"/>
                      <a:pt x="194" y="213"/>
                    </a:cubicBezTo>
                    <a:cubicBezTo>
                      <a:pt x="194" y="213"/>
                      <a:pt x="194" y="213"/>
                      <a:pt x="203" y="213"/>
                    </a:cubicBezTo>
                    <a:cubicBezTo>
                      <a:pt x="212" y="204"/>
                      <a:pt x="221" y="187"/>
                      <a:pt x="212" y="169"/>
                    </a:cubicBezTo>
                    <a:close/>
                    <a:moveTo>
                      <a:pt x="238" y="0"/>
                    </a:moveTo>
                    <a:lnTo>
                      <a:pt x="238" y="0"/>
                    </a:lnTo>
                    <a:cubicBezTo>
                      <a:pt x="106" y="0"/>
                      <a:pt x="0" y="107"/>
                      <a:pt x="0" y="231"/>
                    </a:cubicBezTo>
                    <a:cubicBezTo>
                      <a:pt x="0" y="363"/>
                      <a:pt x="106" y="470"/>
                      <a:pt x="238" y="470"/>
                    </a:cubicBezTo>
                    <a:cubicBezTo>
                      <a:pt x="372" y="470"/>
                      <a:pt x="478" y="363"/>
                      <a:pt x="478" y="231"/>
                    </a:cubicBezTo>
                    <a:cubicBezTo>
                      <a:pt x="478" y="107"/>
                      <a:pt x="372" y="0"/>
                      <a:pt x="238" y="0"/>
                    </a:cubicBezTo>
                    <a:close/>
                    <a:moveTo>
                      <a:pt x="221" y="338"/>
                    </a:moveTo>
                    <a:lnTo>
                      <a:pt x="221" y="338"/>
                    </a:lnTo>
                    <a:cubicBezTo>
                      <a:pt x="212" y="346"/>
                      <a:pt x="194" y="346"/>
                      <a:pt x="185" y="346"/>
                    </a:cubicBezTo>
                    <a:lnTo>
                      <a:pt x="185" y="346"/>
                    </a:lnTo>
                    <a:lnTo>
                      <a:pt x="185" y="346"/>
                    </a:lnTo>
                    <a:cubicBezTo>
                      <a:pt x="177" y="346"/>
                      <a:pt x="124" y="346"/>
                      <a:pt x="124" y="301"/>
                    </a:cubicBezTo>
                    <a:cubicBezTo>
                      <a:pt x="124" y="257"/>
                      <a:pt x="177" y="248"/>
                      <a:pt x="194" y="248"/>
                    </a:cubicBezTo>
                    <a:lnTo>
                      <a:pt x="194" y="248"/>
                    </a:lnTo>
                    <a:cubicBezTo>
                      <a:pt x="185" y="240"/>
                      <a:pt x="185" y="231"/>
                      <a:pt x="185" y="231"/>
                    </a:cubicBezTo>
                    <a:lnTo>
                      <a:pt x="185" y="231"/>
                    </a:lnTo>
                    <a:cubicBezTo>
                      <a:pt x="177" y="231"/>
                      <a:pt x="168" y="222"/>
                      <a:pt x="159" y="222"/>
                    </a:cubicBezTo>
                    <a:cubicBezTo>
                      <a:pt x="141" y="213"/>
                      <a:pt x="141" y="195"/>
                      <a:pt x="141" y="178"/>
                    </a:cubicBezTo>
                    <a:cubicBezTo>
                      <a:pt x="141" y="125"/>
                      <a:pt x="194" y="125"/>
                      <a:pt x="194" y="125"/>
                    </a:cubicBezTo>
                    <a:cubicBezTo>
                      <a:pt x="256" y="125"/>
                      <a:pt x="256" y="125"/>
                      <a:pt x="256" y="125"/>
                    </a:cubicBezTo>
                    <a:lnTo>
                      <a:pt x="256" y="125"/>
                    </a:lnTo>
                    <a:cubicBezTo>
                      <a:pt x="256" y="134"/>
                      <a:pt x="238" y="134"/>
                      <a:pt x="238" y="134"/>
                    </a:cubicBezTo>
                    <a:cubicBezTo>
                      <a:pt x="230" y="134"/>
                      <a:pt x="230" y="134"/>
                      <a:pt x="221" y="134"/>
                    </a:cubicBezTo>
                    <a:cubicBezTo>
                      <a:pt x="238" y="142"/>
                      <a:pt x="238" y="160"/>
                      <a:pt x="238" y="178"/>
                    </a:cubicBezTo>
                    <a:cubicBezTo>
                      <a:pt x="238" y="195"/>
                      <a:pt x="230" y="204"/>
                      <a:pt x="230" y="213"/>
                    </a:cubicBezTo>
                    <a:cubicBezTo>
                      <a:pt x="221" y="222"/>
                      <a:pt x="212" y="222"/>
                      <a:pt x="212" y="231"/>
                    </a:cubicBezTo>
                    <a:cubicBezTo>
                      <a:pt x="212" y="231"/>
                      <a:pt x="221" y="240"/>
                      <a:pt x="230" y="240"/>
                    </a:cubicBezTo>
                    <a:cubicBezTo>
                      <a:pt x="238" y="248"/>
                      <a:pt x="256" y="266"/>
                      <a:pt x="256" y="284"/>
                    </a:cubicBezTo>
                    <a:cubicBezTo>
                      <a:pt x="256" y="310"/>
                      <a:pt x="247" y="328"/>
                      <a:pt x="221" y="338"/>
                    </a:cubicBezTo>
                    <a:close/>
                    <a:moveTo>
                      <a:pt x="354" y="231"/>
                    </a:moveTo>
                    <a:lnTo>
                      <a:pt x="354" y="231"/>
                    </a:lnTo>
                    <a:cubicBezTo>
                      <a:pt x="310" y="231"/>
                      <a:pt x="310" y="231"/>
                      <a:pt x="310" y="231"/>
                    </a:cubicBezTo>
                    <a:cubicBezTo>
                      <a:pt x="310" y="275"/>
                      <a:pt x="310" y="275"/>
                      <a:pt x="310" y="275"/>
                    </a:cubicBezTo>
                    <a:cubicBezTo>
                      <a:pt x="291" y="275"/>
                      <a:pt x="291" y="275"/>
                      <a:pt x="291" y="275"/>
                    </a:cubicBezTo>
                    <a:cubicBezTo>
                      <a:pt x="291" y="231"/>
                      <a:pt x="291" y="231"/>
                      <a:pt x="291" y="231"/>
                    </a:cubicBezTo>
                    <a:cubicBezTo>
                      <a:pt x="256" y="231"/>
                      <a:pt x="256" y="231"/>
                      <a:pt x="256" y="231"/>
                    </a:cubicBezTo>
                    <a:cubicBezTo>
                      <a:pt x="256" y="213"/>
                      <a:pt x="256" y="213"/>
                      <a:pt x="256" y="213"/>
                    </a:cubicBezTo>
                    <a:cubicBezTo>
                      <a:pt x="291" y="213"/>
                      <a:pt x="291" y="213"/>
                      <a:pt x="291" y="213"/>
                    </a:cubicBezTo>
                    <a:cubicBezTo>
                      <a:pt x="291" y="169"/>
                      <a:pt x="291" y="169"/>
                      <a:pt x="291" y="169"/>
                    </a:cubicBezTo>
                    <a:cubicBezTo>
                      <a:pt x="310" y="169"/>
                      <a:pt x="310" y="169"/>
                      <a:pt x="310" y="169"/>
                    </a:cubicBezTo>
                    <a:cubicBezTo>
                      <a:pt x="310" y="213"/>
                      <a:pt x="310" y="213"/>
                      <a:pt x="310" y="213"/>
                    </a:cubicBezTo>
                    <a:cubicBezTo>
                      <a:pt x="354" y="213"/>
                      <a:pt x="354" y="213"/>
                      <a:pt x="354" y="213"/>
                    </a:cubicBezTo>
                    <a:lnTo>
                      <a:pt x="354" y="231"/>
                    </a:lnTo>
                    <a:close/>
                    <a:moveTo>
                      <a:pt x="194" y="266"/>
                    </a:moveTo>
                    <a:lnTo>
                      <a:pt x="194" y="266"/>
                    </a:lnTo>
                    <a:lnTo>
                      <a:pt x="194" y="266"/>
                    </a:lnTo>
                    <a:cubicBezTo>
                      <a:pt x="177" y="266"/>
                      <a:pt x="168" y="266"/>
                      <a:pt x="159" y="275"/>
                    </a:cubicBezTo>
                    <a:cubicBezTo>
                      <a:pt x="159" y="284"/>
                      <a:pt x="150" y="293"/>
                      <a:pt x="150" y="301"/>
                    </a:cubicBezTo>
                    <a:cubicBezTo>
                      <a:pt x="150" y="319"/>
                      <a:pt x="168" y="328"/>
                      <a:pt x="194" y="328"/>
                    </a:cubicBezTo>
                    <a:cubicBezTo>
                      <a:pt x="221" y="319"/>
                      <a:pt x="230" y="310"/>
                      <a:pt x="230" y="293"/>
                    </a:cubicBezTo>
                    <a:cubicBezTo>
                      <a:pt x="230" y="275"/>
                      <a:pt x="212" y="266"/>
                      <a:pt x="194" y="266"/>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117" name="Freeform 79"/>
              <p:cNvSpPr>
                <a:spLocks noChangeArrowheads="1"/>
              </p:cNvSpPr>
              <p:nvPr/>
            </p:nvSpPr>
            <p:spPr bwMode="auto">
              <a:xfrm>
                <a:off x="4552157" y="9829775"/>
                <a:ext cx="501704" cy="492495"/>
              </a:xfrm>
              <a:custGeom>
                <a:avLst/>
                <a:gdLst>
                  <a:gd name="T0" fmla="*/ 240 w 479"/>
                  <a:gd name="T1" fmla="*/ 0 h 471"/>
                  <a:gd name="T2" fmla="*/ 240 w 479"/>
                  <a:gd name="T3" fmla="*/ 0 h 471"/>
                  <a:gd name="T4" fmla="*/ 0 w 479"/>
                  <a:gd name="T5" fmla="*/ 231 h 471"/>
                  <a:gd name="T6" fmla="*/ 240 w 479"/>
                  <a:gd name="T7" fmla="*/ 470 h 471"/>
                  <a:gd name="T8" fmla="*/ 478 w 479"/>
                  <a:gd name="T9" fmla="*/ 231 h 471"/>
                  <a:gd name="T10" fmla="*/ 240 w 479"/>
                  <a:gd name="T11" fmla="*/ 0 h 471"/>
                  <a:gd name="T12" fmla="*/ 293 w 479"/>
                  <a:gd name="T13" fmla="*/ 160 h 471"/>
                  <a:gd name="T14" fmla="*/ 293 w 479"/>
                  <a:gd name="T15" fmla="*/ 160 h 471"/>
                  <a:gd name="T16" fmla="*/ 257 w 479"/>
                  <a:gd name="T17" fmla="*/ 160 h 471"/>
                  <a:gd name="T18" fmla="*/ 249 w 479"/>
                  <a:gd name="T19" fmla="*/ 178 h 471"/>
                  <a:gd name="T20" fmla="*/ 249 w 479"/>
                  <a:gd name="T21" fmla="*/ 195 h 471"/>
                  <a:gd name="T22" fmla="*/ 293 w 479"/>
                  <a:gd name="T23" fmla="*/ 195 h 471"/>
                  <a:gd name="T24" fmla="*/ 293 w 479"/>
                  <a:gd name="T25" fmla="*/ 240 h 471"/>
                  <a:gd name="T26" fmla="*/ 249 w 479"/>
                  <a:gd name="T27" fmla="*/ 240 h 471"/>
                  <a:gd name="T28" fmla="*/ 249 w 479"/>
                  <a:gd name="T29" fmla="*/ 346 h 471"/>
                  <a:gd name="T30" fmla="*/ 213 w 479"/>
                  <a:gd name="T31" fmla="*/ 346 h 471"/>
                  <a:gd name="T32" fmla="*/ 213 w 479"/>
                  <a:gd name="T33" fmla="*/ 240 h 471"/>
                  <a:gd name="T34" fmla="*/ 169 w 479"/>
                  <a:gd name="T35" fmla="*/ 240 h 471"/>
                  <a:gd name="T36" fmla="*/ 169 w 479"/>
                  <a:gd name="T37" fmla="*/ 195 h 471"/>
                  <a:gd name="T38" fmla="*/ 213 w 479"/>
                  <a:gd name="T39" fmla="*/ 195 h 471"/>
                  <a:gd name="T40" fmla="*/ 213 w 479"/>
                  <a:gd name="T41" fmla="*/ 178 h 471"/>
                  <a:gd name="T42" fmla="*/ 257 w 479"/>
                  <a:gd name="T43" fmla="*/ 125 h 471"/>
                  <a:gd name="T44" fmla="*/ 293 w 479"/>
                  <a:gd name="T45" fmla="*/ 125 h 471"/>
                  <a:gd name="T46" fmla="*/ 293 w 479"/>
                  <a:gd name="T47" fmla="*/ 160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79" h="471">
                    <a:moveTo>
                      <a:pt x="240" y="0"/>
                    </a:moveTo>
                    <a:lnTo>
                      <a:pt x="240" y="0"/>
                    </a:lnTo>
                    <a:cubicBezTo>
                      <a:pt x="106" y="0"/>
                      <a:pt x="0" y="107"/>
                      <a:pt x="0" y="231"/>
                    </a:cubicBezTo>
                    <a:cubicBezTo>
                      <a:pt x="0" y="363"/>
                      <a:pt x="106" y="470"/>
                      <a:pt x="240" y="470"/>
                    </a:cubicBezTo>
                    <a:cubicBezTo>
                      <a:pt x="372" y="470"/>
                      <a:pt x="478" y="363"/>
                      <a:pt x="478" y="231"/>
                    </a:cubicBezTo>
                    <a:cubicBezTo>
                      <a:pt x="478" y="107"/>
                      <a:pt x="372" y="0"/>
                      <a:pt x="240" y="0"/>
                    </a:cubicBezTo>
                    <a:close/>
                    <a:moveTo>
                      <a:pt x="293" y="160"/>
                    </a:moveTo>
                    <a:lnTo>
                      <a:pt x="293" y="160"/>
                    </a:lnTo>
                    <a:cubicBezTo>
                      <a:pt x="257" y="160"/>
                      <a:pt x="257" y="160"/>
                      <a:pt x="257" y="160"/>
                    </a:cubicBezTo>
                    <a:cubicBezTo>
                      <a:pt x="257" y="160"/>
                      <a:pt x="249" y="169"/>
                      <a:pt x="249" y="178"/>
                    </a:cubicBezTo>
                    <a:cubicBezTo>
                      <a:pt x="249" y="195"/>
                      <a:pt x="249" y="195"/>
                      <a:pt x="249" y="195"/>
                    </a:cubicBezTo>
                    <a:cubicBezTo>
                      <a:pt x="293" y="195"/>
                      <a:pt x="293" y="195"/>
                      <a:pt x="293" y="195"/>
                    </a:cubicBezTo>
                    <a:cubicBezTo>
                      <a:pt x="293" y="240"/>
                      <a:pt x="293" y="240"/>
                      <a:pt x="293" y="240"/>
                    </a:cubicBezTo>
                    <a:cubicBezTo>
                      <a:pt x="249" y="240"/>
                      <a:pt x="249" y="240"/>
                      <a:pt x="249" y="240"/>
                    </a:cubicBezTo>
                    <a:cubicBezTo>
                      <a:pt x="249" y="346"/>
                      <a:pt x="249" y="346"/>
                      <a:pt x="249" y="346"/>
                    </a:cubicBezTo>
                    <a:cubicBezTo>
                      <a:pt x="213" y="346"/>
                      <a:pt x="213" y="346"/>
                      <a:pt x="213" y="346"/>
                    </a:cubicBezTo>
                    <a:cubicBezTo>
                      <a:pt x="213" y="240"/>
                      <a:pt x="213" y="240"/>
                      <a:pt x="213" y="240"/>
                    </a:cubicBezTo>
                    <a:cubicBezTo>
                      <a:pt x="169" y="240"/>
                      <a:pt x="169" y="240"/>
                      <a:pt x="169" y="240"/>
                    </a:cubicBezTo>
                    <a:cubicBezTo>
                      <a:pt x="169" y="195"/>
                      <a:pt x="169" y="195"/>
                      <a:pt x="169" y="195"/>
                    </a:cubicBezTo>
                    <a:cubicBezTo>
                      <a:pt x="213" y="195"/>
                      <a:pt x="213" y="195"/>
                      <a:pt x="213" y="195"/>
                    </a:cubicBezTo>
                    <a:cubicBezTo>
                      <a:pt x="213" y="178"/>
                      <a:pt x="213" y="178"/>
                      <a:pt x="213" y="178"/>
                    </a:cubicBezTo>
                    <a:cubicBezTo>
                      <a:pt x="213" y="151"/>
                      <a:pt x="230" y="125"/>
                      <a:pt x="257" y="125"/>
                    </a:cubicBezTo>
                    <a:cubicBezTo>
                      <a:pt x="293" y="125"/>
                      <a:pt x="293" y="125"/>
                      <a:pt x="293" y="125"/>
                    </a:cubicBezTo>
                    <a:lnTo>
                      <a:pt x="293" y="160"/>
                    </a:ln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118" name="Freeform 86"/>
              <p:cNvSpPr>
                <a:spLocks noChangeArrowheads="1"/>
              </p:cNvSpPr>
              <p:nvPr/>
            </p:nvSpPr>
            <p:spPr bwMode="auto">
              <a:xfrm>
                <a:off x="3988146" y="9829775"/>
                <a:ext cx="501702" cy="492495"/>
              </a:xfrm>
              <a:custGeom>
                <a:avLst/>
                <a:gdLst>
                  <a:gd name="T0" fmla="*/ 239 w 480"/>
                  <a:gd name="T1" fmla="*/ 0 h 471"/>
                  <a:gd name="T2" fmla="*/ 239 w 480"/>
                  <a:gd name="T3" fmla="*/ 0 h 471"/>
                  <a:gd name="T4" fmla="*/ 0 w 480"/>
                  <a:gd name="T5" fmla="*/ 231 h 471"/>
                  <a:gd name="T6" fmla="*/ 239 w 480"/>
                  <a:gd name="T7" fmla="*/ 470 h 471"/>
                  <a:gd name="T8" fmla="*/ 479 w 480"/>
                  <a:gd name="T9" fmla="*/ 231 h 471"/>
                  <a:gd name="T10" fmla="*/ 239 w 480"/>
                  <a:gd name="T11" fmla="*/ 0 h 471"/>
                  <a:gd name="T12" fmla="*/ 337 w 480"/>
                  <a:gd name="T13" fmla="*/ 195 h 471"/>
                  <a:gd name="T14" fmla="*/ 337 w 480"/>
                  <a:gd name="T15" fmla="*/ 195 h 471"/>
                  <a:gd name="T16" fmla="*/ 337 w 480"/>
                  <a:gd name="T17" fmla="*/ 195 h 471"/>
                  <a:gd name="T18" fmla="*/ 204 w 480"/>
                  <a:gd name="T19" fmla="*/ 328 h 471"/>
                  <a:gd name="T20" fmla="*/ 133 w 480"/>
                  <a:gd name="T21" fmla="*/ 310 h 471"/>
                  <a:gd name="T22" fmla="*/ 142 w 480"/>
                  <a:gd name="T23" fmla="*/ 310 h 471"/>
                  <a:gd name="T24" fmla="*/ 204 w 480"/>
                  <a:gd name="T25" fmla="*/ 293 h 471"/>
                  <a:gd name="T26" fmla="*/ 160 w 480"/>
                  <a:gd name="T27" fmla="*/ 257 h 471"/>
                  <a:gd name="T28" fmla="*/ 169 w 480"/>
                  <a:gd name="T29" fmla="*/ 257 h 471"/>
                  <a:gd name="T30" fmla="*/ 178 w 480"/>
                  <a:gd name="T31" fmla="*/ 257 h 471"/>
                  <a:gd name="T32" fmla="*/ 142 w 480"/>
                  <a:gd name="T33" fmla="*/ 213 h 471"/>
                  <a:gd name="T34" fmla="*/ 142 w 480"/>
                  <a:gd name="T35" fmla="*/ 213 h 471"/>
                  <a:gd name="T36" fmla="*/ 160 w 480"/>
                  <a:gd name="T37" fmla="*/ 213 h 471"/>
                  <a:gd name="T38" fmla="*/ 142 w 480"/>
                  <a:gd name="T39" fmla="*/ 178 h 471"/>
                  <a:gd name="T40" fmla="*/ 151 w 480"/>
                  <a:gd name="T41" fmla="*/ 151 h 471"/>
                  <a:gd name="T42" fmla="*/ 239 w 480"/>
                  <a:gd name="T43" fmla="*/ 204 h 471"/>
                  <a:gd name="T44" fmla="*/ 239 w 480"/>
                  <a:gd name="T45" fmla="*/ 195 h 471"/>
                  <a:gd name="T46" fmla="*/ 292 w 480"/>
                  <a:gd name="T47" fmla="*/ 142 h 471"/>
                  <a:gd name="T48" fmla="*/ 319 w 480"/>
                  <a:gd name="T49" fmla="*/ 160 h 471"/>
                  <a:gd name="T50" fmla="*/ 355 w 480"/>
                  <a:gd name="T51" fmla="*/ 151 h 471"/>
                  <a:gd name="T52" fmla="*/ 337 w 480"/>
                  <a:gd name="T53" fmla="*/ 178 h 471"/>
                  <a:gd name="T54" fmla="*/ 364 w 480"/>
                  <a:gd name="T55" fmla="*/ 169 h 471"/>
                  <a:gd name="T56" fmla="*/ 337 w 480"/>
                  <a:gd name="T57" fmla="*/ 195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80" h="471">
                    <a:moveTo>
                      <a:pt x="239" y="0"/>
                    </a:moveTo>
                    <a:lnTo>
                      <a:pt x="239" y="0"/>
                    </a:lnTo>
                    <a:cubicBezTo>
                      <a:pt x="107" y="0"/>
                      <a:pt x="0" y="107"/>
                      <a:pt x="0" y="231"/>
                    </a:cubicBezTo>
                    <a:cubicBezTo>
                      <a:pt x="0" y="363"/>
                      <a:pt x="107" y="470"/>
                      <a:pt x="239" y="470"/>
                    </a:cubicBezTo>
                    <a:cubicBezTo>
                      <a:pt x="372" y="470"/>
                      <a:pt x="479" y="363"/>
                      <a:pt x="479" y="231"/>
                    </a:cubicBezTo>
                    <a:cubicBezTo>
                      <a:pt x="479" y="107"/>
                      <a:pt x="372" y="0"/>
                      <a:pt x="239" y="0"/>
                    </a:cubicBezTo>
                    <a:close/>
                    <a:moveTo>
                      <a:pt x="337" y="195"/>
                    </a:moveTo>
                    <a:lnTo>
                      <a:pt x="337" y="195"/>
                    </a:lnTo>
                    <a:lnTo>
                      <a:pt x="337" y="195"/>
                    </a:lnTo>
                    <a:cubicBezTo>
                      <a:pt x="337" y="257"/>
                      <a:pt x="292" y="328"/>
                      <a:pt x="204" y="328"/>
                    </a:cubicBezTo>
                    <a:cubicBezTo>
                      <a:pt x="178" y="328"/>
                      <a:pt x="151" y="319"/>
                      <a:pt x="133" y="310"/>
                    </a:cubicBezTo>
                    <a:lnTo>
                      <a:pt x="142" y="310"/>
                    </a:lnTo>
                    <a:cubicBezTo>
                      <a:pt x="160" y="310"/>
                      <a:pt x="186" y="301"/>
                      <a:pt x="204" y="293"/>
                    </a:cubicBezTo>
                    <a:cubicBezTo>
                      <a:pt x="178" y="293"/>
                      <a:pt x="160" y="275"/>
                      <a:pt x="160" y="257"/>
                    </a:cubicBezTo>
                    <a:cubicBezTo>
                      <a:pt x="160" y="257"/>
                      <a:pt x="160" y="257"/>
                      <a:pt x="169" y="257"/>
                    </a:cubicBezTo>
                    <a:lnTo>
                      <a:pt x="178" y="257"/>
                    </a:lnTo>
                    <a:cubicBezTo>
                      <a:pt x="160" y="248"/>
                      <a:pt x="142" y="231"/>
                      <a:pt x="142" y="213"/>
                    </a:cubicBezTo>
                    <a:lnTo>
                      <a:pt x="142" y="213"/>
                    </a:lnTo>
                    <a:cubicBezTo>
                      <a:pt x="142" y="213"/>
                      <a:pt x="151" y="213"/>
                      <a:pt x="160" y="213"/>
                    </a:cubicBezTo>
                    <a:cubicBezTo>
                      <a:pt x="151" y="204"/>
                      <a:pt x="142" y="195"/>
                      <a:pt x="142" y="178"/>
                    </a:cubicBezTo>
                    <a:cubicBezTo>
                      <a:pt x="142" y="169"/>
                      <a:pt x="142" y="160"/>
                      <a:pt x="151" y="151"/>
                    </a:cubicBezTo>
                    <a:cubicBezTo>
                      <a:pt x="169" y="178"/>
                      <a:pt x="204" y="204"/>
                      <a:pt x="239" y="204"/>
                    </a:cubicBezTo>
                    <a:cubicBezTo>
                      <a:pt x="239" y="195"/>
                      <a:pt x="239" y="195"/>
                      <a:pt x="239" y="195"/>
                    </a:cubicBezTo>
                    <a:cubicBezTo>
                      <a:pt x="239" y="169"/>
                      <a:pt x="266" y="142"/>
                      <a:pt x="292" y="142"/>
                    </a:cubicBezTo>
                    <a:cubicBezTo>
                      <a:pt x="301" y="142"/>
                      <a:pt x="319" y="151"/>
                      <a:pt x="319" y="160"/>
                    </a:cubicBezTo>
                    <a:cubicBezTo>
                      <a:pt x="337" y="160"/>
                      <a:pt x="346" y="151"/>
                      <a:pt x="355" y="151"/>
                    </a:cubicBezTo>
                    <a:cubicBezTo>
                      <a:pt x="346" y="160"/>
                      <a:pt x="346" y="169"/>
                      <a:pt x="337" y="178"/>
                    </a:cubicBezTo>
                    <a:cubicBezTo>
                      <a:pt x="346" y="178"/>
                      <a:pt x="355" y="169"/>
                      <a:pt x="364" y="169"/>
                    </a:cubicBezTo>
                    <a:cubicBezTo>
                      <a:pt x="355" y="178"/>
                      <a:pt x="346" y="187"/>
                      <a:pt x="337" y="195"/>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grpSp>
        <p:grpSp>
          <p:nvGrpSpPr>
            <p:cNvPr id="109" name="Group 108"/>
            <p:cNvGrpSpPr/>
            <p:nvPr/>
          </p:nvGrpSpPr>
          <p:grpSpPr>
            <a:xfrm>
              <a:off x="2442341" y="8203744"/>
              <a:ext cx="2738812" cy="73150"/>
              <a:chOff x="1775295" y="2028842"/>
              <a:chExt cx="3631535" cy="45719"/>
            </a:xfrm>
          </p:grpSpPr>
          <p:sp>
            <p:nvSpPr>
              <p:cNvPr id="110" name="Rectangle 109"/>
              <p:cNvSpPr/>
              <p:nvPr/>
            </p:nvSpPr>
            <p:spPr>
              <a:xfrm flipV="1">
                <a:off x="1775295" y="2028842"/>
                <a:ext cx="540353" cy="45719"/>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sp>
            <p:nvSpPr>
              <p:cNvPr id="111" name="Rectangle 110"/>
              <p:cNvSpPr/>
              <p:nvPr/>
            </p:nvSpPr>
            <p:spPr>
              <a:xfrm flipV="1">
                <a:off x="2390858" y="2028842"/>
                <a:ext cx="540353" cy="45719"/>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sp>
            <p:nvSpPr>
              <p:cNvPr id="112" name="Rectangle 111"/>
              <p:cNvSpPr/>
              <p:nvPr/>
            </p:nvSpPr>
            <p:spPr>
              <a:xfrm flipV="1">
                <a:off x="3025596" y="2028842"/>
                <a:ext cx="540353" cy="45719"/>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sp>
            <p:nvSpPr>
              <p:cNvPr id="113" name="Rectangle 112"/>
              <p:cNvSpPr/>
              <p:nvPr/>
            </p:nvSpPr>
            <p:spPr>
              <a:xfrm flipV="1">
                <a:off x="3641289" y="2028842"/>
                <a:ext cx="540353" cy="45719"/>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sp>
            <p:nvSpPr>
              <p:cNvPr id="114" name="Rectangle 113"/>
              <p:cNvSpPr/>
              <p:nvPr/>
            </p:nvSpPr>
            <p:spPr>
              <a:xfrm flipV="1">
                <a:off x="4256852" y="2028842"/>
                <a:ext cx="540353" cy="45719"/>
              </a:xfrm>
              <a:prstGeom prst="rect">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sp>
            <p:nvSpPr>
              <p:cNvPr id="115" name="Rectangle 114"/>
              <p:cNvSpPr/>
              <p:nvPr/>
            </p:nvSpPr>
            <p:spPr>
              <a:xfrm flipV="1">
                <a:off x="4866477" y="2028842"/>
                <a:ext cx="540353" cy="45719"/>
              </a:xfrm>
              <a:prstGeom prst="rect">
                <a:avLst/>
              </a:prstGeom>
              <a:solidFill>
                <a:schemeClr val="bg1">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grpSp>
      </p:grpSp>
      <p:grpSp>
        <p:nvGrpSpPr>
          <p:cNvPr id="119" name="Group 118"/>
          <p:cNvGrpSpPr/>
          <p:nvPr/>
        </p:nvGrpSpPr>
        <p:grpSpPr>
          <a:xfrm>
            <a:off x="12929499" y="7959592"/>
            <a:ext cx="3966718" cy="1893357"/>
            <a:chOff x="1859070" y="7374266"/>
            <a:chExt cx="3966718" cy="1893357"/>
          </a:xfrm>
        </p:grpSpPr>
        <p:sp>
          <p:nvSpPr>
            <p:cNvPr id="120" name="Content Placeholder 2"/>
            <p:cNvSpPr txBox="1"/>
            <p:nvPr/>
          </p:nvSpPr>
          <p:spPr bwMode="auto">
            <a:xfrm>
              <a:off x="1881350" y="7374266"/>
              <a:ext cx="3944438" cy="1223433"/>
            </a:xfrm>
            <a:prstGeom prst="rect">
              <a:avLst/>
            </a:prstGeom>
          </p:spPr>
          <p:txBody>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buNone/>
                <a:defRPr/>
              </a:pPr>
              <a:r>
                <a:rPr lang="en-US" sz="4300" b="1" dirty="0" smtClean="0">
                  <a:solidFill>
                    <a:schemeClr val="tx1"/>
                  </a:solidFill>
                  <a:latin typeface="Lato Regular"/>
                  <a:cs typeface="Lato Regular"/>
                </a:rPr>
                <a:t>Andrea Binder</a:t>
              </a:r>
              <a:endParaRPr lang="en-US" sz="4300" b="1" dirty="0">
                <a:solidFill>
                  <a:schemeClr val="tx1"/>
                </a:solidFill>
                <a:latin typeface="Lato Regular"/>
                <a:cs typeface="Lato Regular"/>
              </a:endParaRPr>
            </a:p>
          </p:txBody>
        </p:sp>
        <p:sp>
          <p:nvSpPr>
            <p:cNvPr id="121" name="Content Placeholder 2"/>
            <p:cNvSpPr txBox="1"/>
            <p:nvPr/>
          </p:nvSpPr>
          <p:spPr bwMode="auto">
            <a:xfrm>
              <a:off x="1859070" y="8291338"/>
              <a:ext cx="3944438" cy="511111"/>
            </a:xfrm>
            <a:prstGeom prst="rect">
              <a:avLst/>
            </a:prstGeom>
          </p:spPr>
          <p:txBody>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buNone/>
                <a:defRPr/>
              </a:pPr>
              <a:r>
                <a:rPr lang="en-US" sz="2400" dirty="0">
                  <a:solidFill>
                    <a:schemeClr val="tx1"/>
                  </a:solidFill>
                  <a:latin typeface="Calibri Light" panose="020F0302020204030204"/>
                  <a:cs typeface="Calibri Light" panose="020F0302020204030204"/>
                </a:rPr>
                <a:t>Marketing</a:t>
              </a:r>
              <a:endParaRPr lang="en-US" sz="2400" dirty="0">
                <a:solidFill>
                  <a:schemeClr val="tx1"/>
                </a:solidFill>
                <a:latin typeface="Calibri Light" panose="020F0302020204030204"/>
                <a:cs typeface="Calibri Light" panose="020F0302020204030204"/>
              </a:endParaRPr>
            </a:p>
          </p:txBody>
        </p:sp>
        <p:grpSp>
          <p:nvGrpSpPr>
            <p:cNvPr id="122" name="Group 121"/>
            <p:cNvGrpSpPr/>
            <p:nvPr/>
          </p:nvGrpSpPr>
          <p:grpSpPr>
            <a:xfrm>
              <a:off x="2988462" y="8766406"/>
              <a:ext cx="1641092" cy="501217"/>
              <a:chOff x="3988146" y="9821053"/>
              <a:chExt cx="1641092" cy="501217"/>
            </a:xfrm>
            <a:solidFill>
              <a:schemeClr val="accent2"/>
            </a:solidFill>
          </p:grpSpPr>
          <p:sp>
            <p:nvSpPr>
              <p:cNvPr id="130" name="Freeform 78"/>
              <p:cNvSpPr>
                <a:spLocks noChangeArrowheads="1"/>
              </p:cNvSpPr>
              <p:nvPr/>
            </p:nvSpPr>
            <p:spPr bwMode="auto">
              <a:xfrm>
                <a:off x="5127536" y="9821053"/>
                <a:ext cx="501702" cy="492495"/>
              </a:xfrm>
              <a:custGeom>
                <a:avLst/>
                <a:gdLst>
                  <a:gd name="T0" fmla="*/ 212 w 479"/>
                  <a:gd name="T1" fmla="*/ 169 h 471"/>
                  <a:gd name="T2" fmla="*/ 212 w 479"/>
                  <a:gd name="T3" fmla="*/ 169 h 471"/>
                  <a:gd name="T4" fmla="*/ 185 w 479"/>
                  <a:gd name="T5" fmla="*/ 142 h 471"/>
                  <a:gd name="T6" fmla="*/ 177 w 479"/>
                  <a:gd name="T7" fmla="*/ 142 h 471"/>
                  <a:gd name="T8" fmla="*/ 168 w 479"/>
                  <a:gd name="T9" fmla="*/ 160 h 471"/>
                  <a:gd name="T10" fmla="*/ 168 w 479"/>
                  <a:gd name="T11" fmla="*/ 187 h 471"/>
                  <a:gd name="T12" fmla="*/ 194 w 479"/>
                  <a:gd name="T13" fmla="*/ 213 h 471"/>
                  <a:gd name="T14" fmla="*/ 203 w 479"/>
                  <a:gd name="T15" fmla="*/ 213 h 471"/>
                  <a:gd name="T16" fmla="*/ 212 w 479"/>
                  <a:gd name="T17" fmla="*/ 169 h 471"/>
                  <a:gd name="T18" fmla="*/ 238 w 479"/>
                  <a:gd name="T19" fmla="*/ 0 h 471"/>
                  <a:gd name="T20" fmla="*/ 238 w 479"/>
                  <a:gd name="T21" fmla="*/ 0 h 471"/>
                  <a:gd name="T22" fmla="*/ 0 w 479"/>
                  <a:gd name="T23" fmla="*/ 231 h 471"/>
                  <a:gd name="T24" fmla="*/ 238 w 479"/>
                  <a:gd name="T25" fmla="*/ 470 h 471"/>
                  <a:gd name="T26" fmla="*/ 478 w 479"/>
                  <a:gd name="T27" fmla="*/ 231 h 471"/>
                  <a:gd name="T28" fmla="*/ 238 w 479"/>
                  <a:gd name="T29" fmla="*/ 0 h 471"/>
                  <a:gd name="T30" fmla="*/ 221 w 479"/>
                  <a:gd name="T31" fmla="*/ 338 h 471"/>
                  <a:gd name="T32" fmla="*/ 221 w 479"/>
                  <a:gd name="T33" fmla="*/ 338 h 471"/>
                  <a:gd name="T34" fmla="*/ 185 w 479"/>
                  <a:gd name="T35" fmla="*/ 346 h 471"/>
                  <a:gd name="T36" fmla="*/ 185 w 479"/>
                  <a:gd name="T37" fmla="*/ 346 h 471"/>
                  <a:gd name="T38" fmla="*/ 185 w 479"/>
                  <a:gd name="T39" fmla="*/ 346 h 471"/>
                  <a:gd name="T40" fmla="*/ 124 w 479"/>
                  <a:gd name="T41" fmla="*/ 301 h 471"/>
                  <a:gd name="T42" fmla="*/ 194 w 479"/>
                  <a:gd name="T43" fmla="*/ 248 h 471"/>
                  <a:gd name="T44" fmla="*/ 194 w 479"/>
                  <a:gd name="T45" fmla="*/ 248 h 471"/>
                  <a:gd name="T46" fmla="*/ 185 w 479"/>
                  <a:gd name="T47" fmla="*/ 231 h 471"/>
                  <a:gd name="T48" fmla="*/ 185 w 479"/>
                  <a:gd name="T49" fmla="*/ 231 h 471"/>
                  <a:gd name="T50" fmla="*/ 159 w 479"/>
                  <a:gd name="T51" fmla="*/ 222 h 471"/>
                  <a:gd name="T52" fmla="*/ 141 w 479"/>
                  <a:gd name="T53" fmla="*/ 178 h 471"/>
                  <a:gd name="T54" fmla="*/ 194 w 479"/>
                  <a:gd name="T55" fmla="*/ 125 h 471"/>
                  <a:gd name="T56" fmla="*/ 256 w 479"/>
                  <a:gd name="T57" fmla="*/ 125 h 471"/>
                  <a:gd name="T58" fmla="*/ 256 w 479"/>
                  <a:gd name="T59" fmla="*/ 125 h 471"/>
                  <a:gd name="T60" fmla="*/ 238 w 479"/>
                  <a:gd name="T61" fmla="*/ 134 h 471"/>
                  <a:gd name="T62" fmla="*/ 221 w 479"/>
                  <a:gd name="T63" fmla="*/ 134 h 471"/>
                  <a:gd name="T64" fmla="*/ 238 w 479"/>
                  <a:gd name="T65" fmla="*/ 178 h 471"/>
                  <a:gd name="T66" fmla="*/ 230 w 479"/>
                  <a:gd name="T67" fmla="*/ 213 h 471"/>
                  <a:gd name="T68" fmla="*/ 212 w 479"/>
                  <a:gd name="T69" fmla="*/ 231 h 471"/>
                  <a:gd name="T70" fmla="*/ 230 w 479"/>
                  <a:gd name="T71" fmla="*/ 240 h 471"/>
                  <a:gd name="T72" fmla="*/ 256 w 479"/>
                  <a:gd name="T73" fmla="*/ 284 h 471"/>
                  <a:gd name="T74" fmla="*/ 221 w 479"/>
                  <a:gd name="T75" fmla="*/ 338 h 471"/>
                  <a:gd name="T76" fmla="*/ 354 w 479"/>
                  <a:gd name="T77" fmla="*/ 231 h 471"/>
                  <a:gd name="T78" fmla="*/ 354 w 479"/>
                  <a:gd name="T79" fmla="*/ 231 h 471"/>
                  <a:gd name="T80" fmla="*/ 310 w 479"/>
                  <a:gd name="T81" fmla="*/ 231 h 471"/>
                  <a:gd name="T82" fmla="*/ 310 w 479"/>
                  <a:gd name="T83" fmla="*/ 275 h 471"/>
                  <a:gd name="T84" fmla="*/ 291 w 479"/>
                  <a:gd name="T85" fmla="*/ 275 h 471"/>
                  <a:gd name="T86" fmla="*/ 291 w 479"/>
                  <a:gd name="T87" fmla="*/ 231 h 471"/>
                  <a:gd name="T88" fmla="*/ 256 w 479"/>
                  <a:gd name="T89" fmla="*/ 231 h 471"/>
                  <a:gd name="T90" fmla="*/ 256 w 479"/>
                  <a:gd name="T91" fmla="*/ 213 h 471"/>
                  <a:gd name="T92" fmla="*/ 291 w 479"/>
                  <a:gd name="T93" fmla="*/ 213 h 471"/>
                  <a:gd name="T94" fmla="*/ 291 w 479"/>
                  <a:gd name="T95" fmla="*/ 169 h 471"/>
                  <a:gd name="T96" fmla="*/ 310 w 479"/>
                  <a:gd name="T97" fmla="*/ 169 h 471"/>
                  <a:gd name="T98" fmla="*/ 310 w 479"/>
                  <a:gd name="T99" fmla="*/ 213 h 471"/>
                  <a:gd name="T100" fmla="*/ 354 w 479"/>
                  <a:gd name="T101" fmla="*/ 213 h 471"/>
                  <a:gd name="T102" fmla="*/ 354 w 479"/>
                  <a:gd name="T103" fmla="*/ 231 h 471"/>
                  <a:gd name="T104" fmla="*/ 194 w 479"/>
                  <a:gd name="T105" fmla="*/ 266 h 471"/>
                  <a:gd name="T106" fmla="*/ 194 w 479"/>
                  <a:gd name="T107" fmla="*/ 266 h 471"/>
                  <a:gd name="T108" fmla="*/ 194 w 479"/>
                  <a:gd name="T109" fmla="*/ 266 h 471"/>
                  <a:gd name="T110" fmla="*/ 159 w 479"/>
                  <a:gd name="T111" fmla="*/ 275 h 471"/>
                  <a:gd name="T112" fmla="*/ 150 w 479"/>
                  <a:gd name="T113" fmla="*/ 301 h 471"/>
                  <a:gd name="T114" fmla="*/ 194 w 479"/>
                  <a:gd name="T115" fmla="*/ 328 h 471"/>
                  <a:gd name="T116" fmla="*/ 230 w 479"/>
                  <a:gd name="T117" fmla="*/ 293 h 471"/>
                  <a:gd name="T118" fmla="*/ 194 w 479"/>
                  <a:gd name="T119" fmla="*/ 266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79" h="471">
                    <a:moveTo>
                      <a:pt x="212" y="169"/>
                    </a:moveTo>
                    <a:lnTo>
                      <a:pt x="212" y="169"/>
                    </a:lnTo>
                    <a:cubicBezTo>
                      <a:pt x="212" y="142"/>
                      <a:pt x="203" y="142"/>
                      <a:pt x="185" y="142"/>
                    </a:cubicBezTo>
                    <a:cubicBezTo>
                      <a:pt x="185" y="142"/>
                      <a:pt x="185" y="142"/>
                      <a:pt x="177" y="142"/>
                    </a:cubicBezTo>
                    <a:cubicBezTo>
                      <a:pt x="177" y="142"/>
                      <a:pt x="168" y="151"/>
                      <a:pt x="168" y="160"/>
                    </a:cubicBezTo>
                    <a:cubicBezTo>
                      <a:pt x="159" y="160"/>
                      <a:pt x="159" y="169"/>
                      <a:pt x="168" y="187"/>
                    </a:cubicBezTo>
                    <a:cubicBezTo>
                      <a:pt x="168" y="195"/>
                      <a:pt x="185" y="213"/>
                      <a:pt x="194" y="213"/>
                    </a:cubicBezTo>
                    <a:cubicBezTo>
                      <a:pt x="194" y="213"/>
                      <a:pt x="194" y="213"/>
                      <a:pt x="203" y="213"/>
                    </a:cubicBezTo>
                    <a:cubicBezTo>
                      <a:pt x="212" y="204"/>
                      <a:pt x="221" y="187"/>
                      <a:pt x="212" y="169"/>
                    </a:cubicBezTo>
                    <a:close/>
                    <a:moveTo>
                      <a:pt x="238" y="0"/>
                    </a:moveTo>
                    <a:lnTo>
                      <a:pt x="238" y="0"/>
                    </a:lnTo>
                    <a:cubicBezTo>
                      <a:pt x="106" y="0"/>
                      <a:pt x="0" y="107"/>
                      <a:pt x="0" y="231"/>
                    </a:cubicBezTo>
                    <a:cubicBezTo>
                      <a:pt x="0" y="363"/>
                      <a:pt x="106" y="470"/>
                      <a:pt x="238" y="470"/>
                    </a:cubicBezTo>
                    <a:cubicBezTo>
                      <a:pt x="372" y="470"/>
                      <a:pt x="478" y="363"/>
                      <a:pt x="478" y="231"/>
                    </a:cubicBezTo>
                    <a:cubicBezTo>
                      <a:pt x="478" y="107"/>
                      <a:pt x="372" y="0"/>
                      <a:pt x="238" y="0"/>
                    </a:cubicBezTo>
                    <a:close/>
                    <a:moveTo>
                      <a:pt x="221" y="338"/>
                    </a:moveTo>
                    <a:lnTo>
                      <a:pt x="221" y="338"/>
                    </a:lnTo>
                    <a:cubicBezTo>
                      <a:pt x="212" y="346"/>
                      <a:pt x="194" y="346"/>
                      <a:pt x="185" y="346"/>
                    </a:cubicBezTo>
                    <a:lnTo>
                      <a:pt x="185" y="346"/>
                    </a:lnTo>
                    <a:lnTo>
                      <a:pt x="185" y="346"/>
                    </a:lnTo>
                    <a:cubicBezTo>
                      <a:pt x="177" y="346"/>
                      <a:pt x="124" y="346"/>
                      <a:pt x="124" y="301"/>
                    </a:cubicBezTo>
                    <a:cubicBezTo>
                      <a:pt x="124" y="257"/>
                      <a:pt x="177" y="248"/>
                      <a:pt x="194" y="248"/>
                    </a:cubicBezTo>
                    <a:lnTo>
                      <a:pt x="194" y="248"/>
                    </a:lnTo>
                    <a:cubicBezTo>
                      <a:pt x="185" y="240"/>
                      <a:pt x="185" y="231"/>
                      <a:pt x="185" y="231"/>
                    </a:cubicBezTo>
                    <a:lnTo>
                      <a:pt x="185" y="231"/>
                    </a:lnTo>
                    <a:cubicBezTo>
                      <a:pt x="177" y="231"/>
                      <a:pt x="168" y="222"/>
                      <a:pt x="159" y="222"/>
                    </a:cubicBezTo>
                    <a:cubicBezTo>
                      <a:pt x="141" y="213"/>
                      <a:pt x="141" y="195"/>
                      <a:pt x="141" y="178"/>
                    </a:cubicBezTo>
                    <a:cubicBezTo>
                      <a:pt x="141" y="125"/>
                      <a:pt x="194" y="125"/>
                      <a:pt x="194" y="125"/>
                    </a:cubicBezTo>
                    <a:cubicBezTo>
                      <a:pt x="256" y="125"/>
                      <a:pt x="256" y="125"/>
                      <a:pt x="256" y="125"/>
                    </a:cubicBezTo>
                    <a:lnTo>
                      <a:pt x="256" y="125"/>
                    </a:lnTo>
                    <a:cubicBezTo>
                      <a:pt x="256" y="134"/>
                      <a:pt x="238" y="134"/>
                      <a:pt x="238" y="134"/>
                    </a:cubicBezTo>
                    <a:cubicBezTo>
                      <a:pt x="230" y="134"/>
                      <a:pt x="230" y="134"/>
                      <a:pt x="221" y="134"/>
                    </a:cubicBezTo>
                    <a:cubicBezTo>
                      <a:pt x="238" y="142"/>
                      <a:pt x="238" y="160"/>
                      <a:pt x="238" y="178"/>
                    </a:cubicBezTo>
                    <a:cubicBezTo>
                      <a:pt x="238" y="195"/>
                      <a:pt x="230" y="204"/>
                      <a:pt x="230" y="213"/>
                    </a:cubicBezTo>
                    <a:cubicBezTo>
                      <a:pt x="221" y="222"/>
                      <a:pt x="212" y="222"/>
                      <a:pt x="212" y="231"/>
                    </a:cubicBezTo>
                    <a:cubicBezTo>
                      <a:pt x="212" y="231"/>
                      <a:pt x="221" y="240"/>
                      <a:pt x="230" y="240"/>
                    </a:cubicBezTo>
                    <a:cubicBezTo>
                      <a:pt x="238" y="248"/>
                      <a:pt x="256" y="266"/>
                      <a:pt x="256" y="284"/>
                    </a:cubicBezTo>
                    <a:cubicBezTo>
                      <a:pt x="256" y="310"/>
                      <a:pt x="247" y="328"/>
                      <a:pt x="221" y="338"/>
                    </a:cubicBezTo>
                    <a:close/>
                    <a:moveTo>
                      <a:pt x="354" y="231"/>
                    </a:moveTo>
                    <a:lnTo>
                      <a:pt x="354" y="231"/>
                    </a:lnTo>
                    <a:cubicBezTo>
                      <a:pt x="310" y="231"/>
                      <a:pt x="310" y="231"/>
                      <a:pt x="310" y="231"/>
                    </a:cubicBezTo>
                    <a:cubicBezTo>
                      <a:pt x="310" y="275"/>
                      <a:pt x="310" y="275"/>
                      <a:pt x="310" y="275"/>
                    </a:cubicBezTo>
                    <a:cubicBezTo>
                      <a:pt x="291" y="275"/>
                      <a:pt x="291" y="275"/>
                      <a:pt x="291" y="275"/>
                    </a:cubicBezTo>
                    <a:cubicBezTo>
                      <a:pt x="291" y="231"/>
                      <a:pt x="291" y="231"/>
                      <a:pt x="291" y="231"/>
                    </a:cubicBezTo>
                    <a:cubicBezTo>
                      <a:pt x="256" y="231"/>
                      <a:pt x="256" y="231"/>
                      <a:pt x="256" y="231"/>
                    </a:cubicBezTo>
                    <a:cubicBezTo>
                      <a:pt x="256" y="213"/>
                      <a:pt x="256" y="213"/>
                      <a:pt x="256" y="213"/>
                    </a:cubicBezTo>
                    <a:cubicBezTo>
                      <a:pt x="291" y="213"/>
                      <a:pt x="291" y="213"/>
                      <a:pt x="291" y="213"/>
                    </a:cubicBezTo>
                    <a:cubicBezTo>
                      <a:pt x="291" y="169"/>
                      <a:pt x="291" y="169"/>
                      <a:pt x="291" y="169"/>
                    </a:cubicBezTo>
                    <a:cubicBezTo>
                      <a:pt x="310" y="169"/>
                      <a:pt x="310" y="169"/>
                      <a:pt x="310" y="169"/>
                    </a:cubicBezTo>
                    <a:cubicBezTo>
                      <a:pt x="310" y="213"/>
                      <a:pt x="310" y="213"/>
                      <a:pt x="310" y="213"/>
                    </a:cubicBezTo>
                    <a:cubicBezTo>
                      <a:pt x="354" y="213"/>
                      <a:pt x="354" y="213"/>
                      <a:pt x="354" y="213"/>
                    </a:cubicBezTo>
                    <a:lnTo>
                      <a:pt x="354" y="231"/>
                    </a:lnTo>
                    <a:close/>
                    <a:moveTo>
                      <a:pt x="194" y="266"/>
                    </a:moveTo>
                    <a:lnTo>
                      <a:pt x="194" y="266"/>
                    </a:lnTo>
                    <a:lnTo>
                      <a:pt x="194" y="266"/>
                    </a:lnTo>
                    <a:cubicBezTo>
                      <a:pt x="177" y="266"/>
                      <a:pt x="168" y="266"/>
                      <a:pt x="159" y="275"/>
                    </a:cubicBezTo>
                    <a:cubicBezTo>
                      <a:pt x="159" y="284"/>
                      <a:pt x="150" y="293"/>
                      <a:pt x="150" y="301"/>
                    </a:cubicBezTo>
                    <a:cubicBezTo>
                      <a:pt x="150" y="319"/>
                      <a:pt x="168" y="328"/>
                      <a:pt x="194" y="328"/>
                    </a:cubicBezTo>
                    <a:cubicBezTo>
                      <a:pt x="221" y="319"/>
                      <a:pt x="230" y="310"/>
                      <a:pt x="230" y="293"/>
                    </a:cubicBezTo>
                    <a:cubicBezTo>
                      <a:pt x="230" y="275"/>
                      <a:pt x="212" y="266"/>
                      <a:pt x="194" y="266"/>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131" name="Freeform 79"/>
              <p:cNvSpPr>
                <a:spLocks noChangeArrowheads="1"/>
              </p:cNvSpPr>
              <p:nvPr/>
            </p:nvSpPr>
            <p:spPr bwMode="auto">
              <a:xfrm>
                <a:off x="4552157" y="9829775"/>
                <a:ext cx="501704" cy="492495"/>
              </a:xfrm>
              <a:custGeom>
                <a:avLst/>
                <a:gdLst>
                  <a:gd name="T0" fmla="*/ 240 w 479"/>
                  <a:gd name="T1" fmla="*/ 0 h 471"/>
                  <a:gd name="T2" fmla="*/ 240 w 479"/>
                  <a:gd name="T3" fmla="*/ 0 h 471"/>
                  <a:gd name="T4" fmla="*/ 0 w 479"/>
                  <a:gd name="T5" fmla="*/ 231 h 471"/>
                  <a:gd name="T6" fmla="*/ 240 w 479"/>
                  <a:gd name="T7" fmla="*/ 470 h 471"/>
                  <a:gd name="T8" fmla="*/ 478 w 479"/>
                  <a:gd name="T9" fmla="*/ 231 h 471"/>
                  <a:gd name="T10" fmla="*/ 240 w 479"/>
                  <a:gd name="T11" fmla="*/ 0 h 471"/>
                  <a:gd name="T12" fmla="*/ 293 w 479"/>
                  <a:gd name="T13" fmla="*/ 160 h 471"/>
                  <a:gd name="T14" fmla="*/ 293 w 479"/>
                  <a:gd name="T15" fmla="*/ 160 h 471"/>
                  <a:gd name="T16" fmla="*/ 257 w 479"/>
                  <a:gd name="T17" fmla="*/ 160 h 471"/>
                  <a:gd name="T18" fmla="*/ 249 w 479"/>
                  <a:gd name="T19" fmla="*/ 178 h 471"/>
                  <a:gd name="T20" fmla="*/ 249 w 479"/>
                  <a:gd name="T21" fmla="*/ 195 h 471"/>
                  <a:gd name="T22" fmla="*/ 293 w 479"/>
                  <a:gd name="T23" fmla="*/ 195 h 471"/>
                  <a:gd name="T24" fmla="*/ 293 w 479"/>
                  <a:gd name="T25" fmla="*/ 240 h 471"/>
                  <a:gd name="T26" fmla="*/ 249 w 479"/>
                  <a:gd name="T27" fmla="*/ 240 h 471"/>
                  <a:gd name="T28" fmla="*/ 249 w 479"/>
                  <a:gd name="T29" fmla="*/ 346 h 471"/>
                  <a:gd name="T30" fmla="*/ 213 w 479"/>
                  <a:gd name="T31" fmla="*/ 346 h 471"/>
                  <a:gd name="T32" fmla="*/ 213 w 479"/>
                  <a:gd name="T33" fmla="*/ 240 h 471"/>
                  <a:gd name="T34" fmla="*/ 169 w 479"/>
                  <a:gd name="T35" fmla="*/ 240 h 471"/>
                  <a:gd name="T36" fmla="*/ 169 w 479"/>
                  <a:gd name="T37" fmla="*/ 195 h 471"/>
                  <a:gd name="T38" fmla="*/ 213 w 479"/>
                  <a:gd name="T39" fmla="*/ 195 h 471"/>
                  <a:gd name="T40" fmla="*/ 213 w 479"/>
                  <a:gd name="T41" fmla="*/ 178 h 471"/>
                  <a:gd name="T42" fmla="*/ 257 w 479"/>
                  <a:gd name="T43" fmla="*/ 125 h 471"/>
                  <a:gd name="T44" fmla="*/ 293 w 479"/>
                  <a:gd name="T45" fmla="*/ 125 h 471"/>
                  <a:gd name="T46" fmla="*/ 293 w 479"/>
                  <a:gd name="T47" fmla="*/ 160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79" h="471">
                    <a:moveTo>
                      <a:pt x="240" y="0"/>
                    </a:moveTo>
                    <a:lnTo>
                      <a:pt x="240" y="0"/>
                    </a:lnTo>
                    <a:cubicBezTo>
                      <a:pt x="106" y="0"/>
                      <a:pt x="0" y="107"/>
                      <a:pt x="0" y="231"/>
                    </a:cubicBezTo>
                    <a:cubicBezTo>
                      <a:pt x="0" y="363"/>
                      <a:pt x="106" y="470"/>
                      <a:pt x="240" y="470"/>
                    </a:cubicBezTo>
                    <a:cubicBezTo>
                      <a:pt x="372" y="470"/>
                      <a:pt x="478" y="363"/>
                      <a:pt x="478" y="231"/>
                    </a:cubicBezTo>
                    <a:cubicBezTo>
                      <a:pt x="478" y="107"/>
                      <a:pt x="372" y="0"/>
                      <a:pt x="240" y="0"/>
                    </a:cubicBezTo>
                    <a:close/>
                    <a:moveTo>
                      <a:pt x="293" y="160"/>
                    </a:moveTo>
                    <a:lnTo>
                      <a:pt x="293" y="160"/>
                    </a:lnTo>
                    <a:cubicBezTo>
                      <a:pt x="257" y="160"/>
                      <a:pt x="257" y="160"/>
                      <a:pt x="257" y="160"/>
                    </a:cubicBezTo>
                    <a:cubicBezTo>
                      <a:pt x="257" y="160"/>
                      <a:pt x="249" y="169"/>
                      <a:pt x="249" y="178"/>
                    </a:cubicBezTo>
                    <a:cubicBezTo>
                      <a:pt x="249" y="195"/>
                      <a:pt x="249" y="195"/>
                      <a:pt x="249" y="195"/>
                    </a:cubicBezTo>
                    <a:cubicBezTo>
                      <a:pt x="293" y="195"/>
                      <a:pt x="293" y="195"/>
                      <a:pt x="293" y="195"/>
                    </a:cubicBezTo>
                    <a:cubicBezTo>
                      <a:pt x="293" y="240"/>
                      <a:pt x="293" y="240"/>
                      <a:pt x="293" y="240"/>
                    </a:cubicBezTo>
                    <a:cubicBezTo>
                      <a:pt x="249" y="240"/>
                      <a:pt x="249" y="240"/>
                      <a:pt x="249" y="240"/>
                    </a:cubicBezTo>
                    <a:cubicBezTo>
                      <a:pt x="249" y="346"/>
                      <a:pt x="249" y="346"/>
                      <a:pt x="249" y="346"/>
                    </a:cubicBezTo>
                    <a:cubicBezTo>
                      <a:pt x="213" y="346"/>
                      <a:pt x="213" y="346"/>
                      <a:pt x="213" y="346"/>
                    </a:cubicBezTo>
                    <a:cubicBezTo>
                      <a:pt x="213" y="240"/>
                      <a:pt x="213" y="240"/>
                      <a:pt x="213" y="240"/>
                    </a:cubicBezTo>
                    <a:cubicBezTo>
                      <a:pt x="169" y="240"/>
                      <a:pt x="169" y="240"/>
                      <a:pt x="169" y="240"/>
                    </a:cubicBezTo>
                    <a:cubicBezTo>
                      <a:pt x="169" y="195"/>
                      <a:pt x="169" y="195"/>
                      <a:pt x="169" y="195"/>
                    </a:cubicBezTo>
                    <a:cubicBezTo>
                      <a:pt x="213" y="195"/>
                      <a:pt x="213" y="195"/>
                      <a:pt x="213" y="195"/>
                    </a:cubicBezTo>
                    <a:cubicBezTo>
                      <a:pt x="213" y="178"/>
                      <a:pt x="213" y="178"/>
                      <a:pt x="213" y="178"/>
                    </a:cubicBezTo>
                    <a:cubicBezTo>
                      <a:pt x="213" y="151"/>
                      <a:pt x="230" y="125"/>
                      <a:pt x="257" y="125"/>
                    </a:cubicBezTo>
                    <a:cubicBezTo>
                      <a:pt x="293" y="125"/>
                      <a:pt x="293" y="125"/>
                      <a:pt x="293" y="125"/>
                    </a:cubicBezTo>
                    <a:lnTo>
                      <a:pt x="293" y="160"/>
                    </a:ln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132" name="Freeform 86"/>
              <p:cNvSpPr>
                <a:spLocks noChangeArrowheads="1"/>
              </p:cNvSpPr>
              <p:nvPr/>
            </p:nvSpPr>
            <p:spPr bwMode="auto">
              <a:xfrm>
                <a:off x="3988146" y="9829775"/>
                <a:ext cx="501702" cy="492495"/>
              </a:xfrm>
              <a:custGeom>
                <a:avLst/>
                <a:gdLst>
                  <a:gd name="T0" fmla="*/ 239 w 480"/>
                  <a:gd name="T1" fmla="*/ 0 h 471"/>
                  <a:gd name="T2" fmla="*/ 239 w 480"/>
                  <a:gd name="T3" fmla="*/ 0 h 471"/>
                  <a:gd name="T4" fmla="*/ 0 w 480"/>
                  <a:gd name="T5" fmla="*/ 231 h 471"/>
                  <a:gd name="T6" fmla="*/ 239 w 480"/>
                  <a:gd name="T7" fmla="*/ 470 h 471"/>
                  <a:gd name="T8" fmla="*/ 479 w 480"/>
                  <a:gd name="T9" fmla="*/ 231 h 471"/>
                  <a:gd name="T10" fmla="*/ 239 w 480"/>
                  <a:gd name="T11" fmla="*/ 0 h 471"/>
                  <a:gd name="T12" fmla="*/ 337 w 480"/>
                  <a:gd name="T13" fmla="*/ 195 h 471"/>
                  <a:gd name="T14" fmla="*/ 337 w 480"/>
                  <a:gd name="T15" fmla="*/ 195 h 471"/>
                  <a:gd name="T16" fmla="*/ 337 w 480"/>
                  <a:gd name="T17" fmla="*/ 195 h 471"/>
                  <a:gd name="T18" fmla="*/ 204 w 480"/>
                  <a:gd name="T19" fmla="*/ 328 h 471"/>
                  <a:gd name="T20" fmla="*/ 133 w 480"/>
                  <a:gd name="T21" fmla="*/ 310 h 471"/>
                  <a:gd name="T22" fmla="*/ 142 w 480"/>
                  <a:gd name="T23" fmla="*/ 310 h 471"/>
                  <a:gd name="T24" fmla="*/ 204 w 480"/>
                  <a:gd name="T25" fmla="*/ 293 h 471"/>
                  <a:gd name="T26" fmla="*/ 160 w 480"/>
                  <a:gd name="T27" fmla="*/ 257 h 471"/>
                  <a:gd name="T28" fmla="*/ 169 w 480"/>
                  <a:gd name="T29" fmla="*/ 257 h 471"/>
                  <a:gd name="T30" fmla="*/ 178 w 480"/>
                  <a:gd name="T31" fmla="*/ 257 h 471"/>
                  <a:gd name="T32" fmla="*/ 142 w 480"/>
                  <a:gd name="T33" fmla="*/ 213 h 471"/>
                  <a:gd name="T34" fmla="*/ 142 w 480"/>
                  <a:gd name="T35" fmla="*/ 213 h 471"/>
                  <a:gd name="T36" fmla="*/ 160 w 480"/>
                  <a:gd name="T37" fmla="*/ 213 h 471"/>
                  <a:gd name="T38" fmla="*/ 142 w 480"/>
                  <a:gd name="T39" fmla="*/ 178 h 471"/>
                  <a:gd name="T40" fmla="*/ 151 w 480"/>
                  <a:gd name="T41" fmla="*/ 151 h 471"/>
                  <a:gd name="T42" fmla="*/ 239 w 480"/>
                  <a:gd name="T43" fmla="*/ 204 h 471"/>
                  <a:gd name="T44" fmla="*/ 239 w 480"/>
                  <a:gd name="T45" fmla="*/ 195 h 471"/>
                  <a:gd name="T46" fmla="*/ 292 w 480"/>
                  <a:gd name="T47" fmla="*/ 142 h 471"/>
                  <a:gd name="T48" fmla="*/ 319 w 480"/>
                  <a:gd name="T49" fmla="*/ 160 h 471"/>
                  <a:gd name="T50" fmla="*/ 355 w 480"/>
                  <a:gd name="T51" fmla="*/ 151 h 471"/>
                  <a:gd name="T52" fmla="*/ 337 w 480"/>
                  <a:gd name="T53" fmla="*/ 178 h 471"/>
                  <a:gd name="T54" fmla="*/ 364 w 480"/>
                  <a:gd name="T55" fmla="*/ 169 h 471"/>
                  <a:gd name="T56" fmla="*/ 337 w 480"/>
                  <a:gd name="T57" fmla="*/ 195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80" h="471">
                    <a:moveTo>
                      <a:pt x="239" y="0"/>
                    </a:moveTo>
                    <a:lnTo>
                      <a:pt x="239" y="0"/>
                    </a:lnTo>
                    <a:cubicBezTo>
                      <a:pt x="107" y="0"/>
                      <a:pt x="0" y="107"/>
                      <a:pt x="0" y="231"/>
                    </a:cubicBezTo>
                    <a:cubicBezTo>
                      <a:pt x="0" y="363"/>
                      <a:pt x="107" y="470"/>
                      <a:pt x="239" y="470"/>
                    </a:cubicBezTo>
                    <a:cubicBezTo>
                      <a:pt x="372" y="470"/>
                      <a:pt x="479" y="363"/>
                      <a:pt x="479" y="231"/>
                    </a:cubicBezTo>
                    <a:cubicBezTo>
                      <a:pt x="479" y="107"/>
                      <a:pt x="372" y="0"/>
                      <a:pt x="239" y="0"/>
                    </a:cubicBezTo>
                    <a:close/>
                    <a:moveTo>
                      <a:pt x="337" y="195"/>
                    </a:moveTo>
                    <a:lnTo>
                      <a:pt x="337" y="195"/>
                    </a:lnTo>
                    <a:lnTo>
                      <a:pt x="337" y="195"/>
                    </a:lnTo>
                    <a:cubicBezTo>
                      <a:pt x="337" y="257"/>
                      <a:pt x="292" y="328"/>
                      <a:pt x="204" y="328"/>
                    </a:cubicBezTo>
                    <a:cubicBezTo>
                      <a:pt x="178" y="328"/>
                      <a:pt x="151" y="319"/>
                      <a:pt x="133" y="310"/>
                    </a:cubicBezTo>
                    <a:lnTo>
                      <a:pt x="142" y="310"/>
                    </a:lnTo>
                    <a:cubicBezTo>
                      <a:pt x="160" y="310"/>
                      <a:pt x="186" y="301"/>
                      <a:pt x="204" y="293"/>
                    </a:cubicBezTo>
                    <a:cubicBezTo>
                      <a:pt x="178" y="293"/>
                      <a:pt x="160" y="275"/>
                      <a:pt x="160" y="257"/>
                    </a:cubicBezTo>
                    <a:cubicBezTo>
                      <a:pt x="160" y="257"/>
                      <a:pt x="160" y="257"/>
                      <a:pt x="169" y="257"/>
                    </a:cubicBezTo>
                    <a:lnTo>
                      <a:pt x="178" y="257"/>
                    </a:lnTo>
                    <a:cubicBezTo>
                      <a:pt x="160" y="248"/>
                      <a:pt x="142" y="231"/>
                      <a:pt x="142" y="213"/>
                    </a:cubicBezTo>
                    <a:lnTo>
                      <a:pt x="142" y="213"/>
                    </a:lnTo>
                    <a:cubicBezTo>
                      <a:pt x="142" y="213"/>
                      <a:pt x="151" y="213"/>
                      <a:pt x="160" y="213"/>
                    </a:cubicBezTo>
                    <a:cubicBezTo>
                      <a:pt x="151" y="204"/>
                      <a:pt x="142" y="195"/>
                      <a:pt x="142" y="178"/>
                    </a:cubicBezTo>
                    <a:cubicBezTo>
                      <a:pt x="142" y="169"/>
                      <a:pt x="142" y="160"/>
                      <a:pt x="151" y="151"/>
                    </a:cubicBezTo>
                    <a:cubicBezTo>
                      <a:pt x="169" y="178"/>
                      <a:pt x="204" y="204"/>
                      <a:pt x="239" y="204"/>
                    </a:cubicBezTo>
                    <a:cubicBezTo>
                      <a:pt x="239" y="195"/>
                      <a:pt x="239" y="195"/>
                      <a:pt x="239" y="195"/>
                    </a:cubicBezTo>
                    <a:cubicBezTo>
                      <a:pt x="239" y="169"/>
                      <a:pt x="266" y="142"/>
                      <a:pt x="292" y="142"/>
                    </a:cubicBezTo>
                    <a:cubicBezTo>
                      <a:pt x="301" y="142"/>
                      <a:pt x="319" y="151"/>
                      <a:pt x="319" y="160"/>
                    </a:cubicBezTo>
                    <a:cubicBezTo>
                      <a:pt x="337" y="160"/>
                      <a:pt x="346" y="151"/>
                      <a:pt x="355" y="151"/>
                    </a:cubicBezTo>
                    <a:cubicBezTo>
                      <a:pt x="346" y="160"/>
                      <a:pt x="346" y="169"/>
                      <a:pt x="337" y="178"/>
                    </a:cubicBezTo>
                    <a:cubicBezTo>
                      <a:pt x="346" y="178"/>
                      <a:pt x="355" y="169"/>
                      <a:pt x="364" y="169"/>
                    </a:cubicBezTo>
                    <a:cubicBezTo>
                      <a:pt x="355" y="178"/>
                      <a:pt x="346" y="187"/>
                      <a:pt x="337" y="195"/>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grpSp>
        <p:grpSp>
          <p:nvGrpSpPr>
            <p:cNvPr id="123" name="Group 122"/>
            <p:cNvGrpSpPr/>
            <p:nvPr/>
          </p:nvGrpSpPr>
          <p:grpSpPr>
            <a:xfrm>
              <a:off x="2442341" y="8203744"/>
              <a:ext cx="2738812" cy="73150"/>
              <a:chOff x="1775295" y="2028842"/>
              <a:chExt cx="3631535" cy="45719"/>
            </a:xfrm>
          </p:grpSpPr>
          <p:sp>
            <p:nvSpPr>
              <p:cNvPr id="124" name="Rectangle 123"/>
              <p:cNvSpPr/>
              <p:nvPr/>
            </p:nvSpPr>
            <p:spPr>
              <a:xfrm flipV="1">
                <a:off x="1775295" y="2028842"/>
                <a:ext cx="540353" cy="45719"/>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sp>
            <p:nvSpPr>
              <p:cNvPr id="125" name="Rectangle 124"/>
              <p:cNvSpPr/>
              <p:nvPr/>
            </p:nvSpPr>
            <p:spPr>
              <a:xfrm flipV="1">
                <a:off x="2390858" y="2028842"/>
                <a:ext cx="540353" cy="45719"/>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sp>
            <p:nvSpPr>
              <p:cNvPr id="126" name="Rectangle 125"/>
              <p:cNvSpPr/>
              <p:nvPr/>
            </p:nvSpPr>
            <p:spPr>
              <a:xfrm flipV="1">
                <a:off x="3025596" y="2028842"/>
                <a:ext cx="540353" cy="45719"/>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sp>
            <p:nvSpPr>
              <p:cNvPr id="127" name="Rectangle 126"/>
              <p:cNvSpPr/>
              <p:nvPr/>
            </p:nvSpPr>
            <p:spPr>
              <a:xfrm flipV="1">
                <a:off x="3641289" y="2028842"/>
                <a:ext cx="540353" cy="45719"/>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sp>
            <p:nvSpPr>
              <p:cNvPr id="128" name="Rectangle 127"/>
              <p:cNvSpPr/>
              <p:nvPr/>
            </p:nvSpPr>
            <p:spPr>
              <a:xfrm flipV="1">
                <a:off x="4256852" y="2028842"/>
                <a:ext cx="540353" cy="45719"/>
              </a:xfrm>
              <a:prstGeom prst="rect">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sp>
            <p:nvSpPr>
              <p:cNvPr id="129" name="Rectangle 128"/>
              <p:cNvSpPr/>
              <p:nvPr/>
            </p:nvSpPr>
            <p:spPr>
              <a:xfrm flipV="1">
                <a:off x="4866477" y="2028842"/>
                <a:ext cx="540353" cy="45719"/>
              </a:xfrm>
              <a:prstGeom prst="rect">
                <a:avLst/>
              </a:prstGeom>
              <a:solidFill>
                <a:schemeClr val="bg1">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grpSp>
      </p:grpSp>
      <p:grpSp>
        <p:nvGrpSpPr>
          <p:cNvPr id="133" name="Group 132"/>
          <p:cNvGrpSpPr/>
          <p:nvPr/>
        </p:nvGrpSpPr>
        <p:grpSpPr>
          <a:xfrm>
            <a:off x="18143136" y="7967151"/>
            <a:ext cx="3944438" cy="1893357"/>
            <a:chOff x="1859070" y="7374266"/>
            <a:chExt cx="3944438" cy="1893357"/>
          </a:xfrm>
        </p:grpSpPr>
        <p:sp>
          <p:nvSpPr>
            <p:cNvPr id="134" name="Content Placeholder 2"/>
            <p:cNvSpPr txBox="1"/>
            <p:nvPr/>
          </p:nvSpPr>
          <p:spPr bwMode="auto">
            <a:xfrm>
              <a:off x="1984918" y="7374266"/>
              <a:ext cx="3648182" cy="1223433"/>
            </a:xfrm>
            <a:prstGeom prst="rect">
              <a:avLst/>
            </a:prstGeom>
          </p:spPr>
          <p:txBody>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buNone/>
                <a:defRPr/>
              </a:pPr>
              <a:r>
                <a:rPr lang="en-US" sz="4300" b="1" dirty="0" smtClean="0">
                  <a:solidFill>
                    <a:schemeClr val="tx1"/>
                  </a:solidFill>
                  <a:latin typeface="Lato Regular"/>
                  <a:cs typeface="Lato Regular"/>
                </a:rPr>
                <a:t>Joe Binder</a:t>
              </a:r>
              <a:endParaRPr lang="en-US" sz="4300" b="1" dirty="0">
                <a:solidFill>
                  <a:schemeClr val="tx1"/>
                </a:solidFill>
                <a:latin typeface="Lato Regular"/>
                <a:cs typeface="Lato Regular"/>
              </a:endParaRPr>
            </a:p>
          </p:txBody>
        </p:sp>
        <p:sp>
          <p:nvSpPr>
            <p:cNvPr id="135" name="Content Placeholder 2"/>
            <p:cNvSpPr txBox="1"/>
            <p:nvPr/>
          </p:nvSpPr>
          <p:spPr bwMode="auto">
            <a:xfrm>
              <a:off x="1859070" y="8291338"/>
              <a:ext cx="3944438" cy="511111"/>
            </a:xfrm>
            <a:prstGeom prst="rect">
              <a:avLst/>
            </a:prstGeom>
          </p:spPr>
          <p:txBody>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buNone/>
                <a:defRPr/>
              </a:pPr>
              <a:r>
                <a:rPr lang="en-US" sz="2400" dirty="0">
                  <a:solidFill>
                    <a:schemeClr val="tx1"/>
                  </a:solidFill>
                  <a:latin typeface="Calibri Light" panose="020F0302020204030204"/>
                  <a:cs typeface="Calibri Light" panose="020F0302020204030204"/>
                </a:rPr>
                <a:t>Marketing</a:t>
              </a:r>
              <a:endParaRPr lang="en-US" sz="2400" dirty="0">
                <a:solidFill>
                  <a:schemeClr val="tx1"/>
                </a:solidFill>
                <a:latin typeface="Calibri Light" panose="020F0302020204030204"/>
                <a:cs typeface="Calibri Light" panose="020F0302020204030204"/>
              </a:endParaRPr>
            </a:p>
          </p:txBody>
        </p:sp>
        <p:grpSp>
          <p:nvGrpSpPr>
            <p:cNvPr id="136" name="Group 135"/>
            <p:cNvGrpSpPr/>
            <p:nvPr/>
          </p:nvGrpSpPr>
          <p:grpSpPr>
            <a:xfrm>
              <a:off x="2988462" y="8766406"/>
              <a:ext cx="1641092" cy="501217"/>
              <a:chOff x="3988146" y="9821053"/>
              <a:chExt cx="1641092" cy="501217"/>
            </a:xfrm>
            <a:solidFill>
              <a:schemeClr val="accent2"/>
            </a:solidFill>
          </p:grpSpPr>
          <p:sp>
            <p:nvSpPr>
              <p:cNvPr id="144" name="Freeform 78"/>
              <p:cNvSpPr>
                <a:spLocks noChangeArrowheads="1"/>
              </p:cNvSpPr>
              <p:nvPr/>
            </p:nvSpPr>
            <p:spPr bwMode="auto">
              <a:xfrm>
                <a:off x="5127536" y="9821053"/>
                <a:ext cx="501702" cy="492495"/>
              </a:xfrm>
              <a:custGeom>
                <a:avLst/>
                <a:gdLst>
                  <a:gd name="T0" fmla="*/ 212 w 479"/>
                  <a:gd name="T1" fmla="*/ 169 h 471"/>
                  <a:gd name="T2" fmla="*/ 212 w 479"/>
                  <a:gd name="T3" fmla="*/ 169 h 471"/>
                  <a:gd name="T4" fmla="*/ 185 w 479"/>
                  <a:gd name="T5" fmla="*/ 142 h 471"/>
                  <a:gd name="T6" fmla="*/ 177 w 479"/>
                  <a:gd name="T7" fmla="*/ 142 h 471"/>
                  <a:gd name="T8" fmla="*/ 168 w 479"/>
                  <a:gd name="T9" fmla="*/ 160 h 471"/>
                  <a:gd name="T10" fmla="*/ 168 w 479"/>
                  <a:gd name="T11" fmla="*/ 187 h 471"/>
                  <a:gd name="T12" fmla="*/ 194 w 479"/>
                  <a:gd name="T13" fmla="*/ 213 h 471"/>
                  <a:gd name="T14" fmla="*/ 203 w 479"/>
                  <a:gd name="T15" fmla="*/ 213 h 471"/>
                  <a:gd name="T16" fmla="*/ 212 w 479"/>
                  <a:gd name="T17" fmla="*/ 169 h 471"/>
                  <a:gd name="T18" fmla="*/ 238 w 479"/>
                  <a:gd name="T19" fmla="*/ 0 h 471"/>
                  <a:gd name="T20" fmla="*/ 238 w 479"/>
                  <a:gd name="T21" fmla="*/ 0 h 471"/>
                  <a:gd name="T22" fmla="*/ 0 w 479"/>
                  <a:gd name="T23" fmla="*/ 231 h 471"/>
                  <a:gd name="T24" fmla="*/ 238 w 479"/>
                  <a:gd name="T25" fmla="*/ 470 h 471"/>
                  <a:gd name="T26" fmla="*/ 478 w 479"/>
                  <a:gd name="T27" fmla="*/ 231 h 471"/>
                  <a:gd name="T28" fmla="*/ 238 w 479"/>
                  <a:gd name="T29" fmla="*/ 0 h 471"/>
                  <a:gd name="T30" fmla="*/ 221 w 479"/>
                  <a:gd name="T31" fmla="*/ 338 h 471"/>
                  <a:gd name="T32" fmla="*/ 221 w 479"/>
                  <a:gd name="T33" fmla="*/ 338 h 471"/>
                  <a:gd name="T34" fmla="*/ 185 w 479"/>
                  <a:gd name="T35" fmla="*/ 346 h 471"/>
                  <a:gd name="T36" fmla="*/ 185 w 479"/>
                  <a:gd name="T37" fmla="*/ 346 h 471"/>
                  <a:gd name="T38" fmla="*/ 185 w 479"/>
                  <a:gd name="T39" fmla="*/ 346 h 471"/>
                  <a:gd name="T40" fmla="*/ 124 w 479"/>
                  <a:gd name="T41" fmla="*/ 301 h 471"/>
                  <a:gd name="T42" fmla="*/ 194 w 479"/>
                  <a:gd name="T43" fmla="*/ 248 h 471"/>
                  <a:gd name="T44" fmla="*/ 194 w 479"/>
                  <a:gd name="T45" fmla="*/ 248 h 471"/>
                  <a:gd name="T46" fmla="*/ 185 w 479"/>
                  <a:gd name="T47" fmla="*/ 231 h 471"/>
                  <a:gd name="T48" fmla="*/ 185 w 479"/>
                  <a:gd name="T49" fmla="*/ 231 h 471"/>
                  <a:gd name="T50" fmla="*/ 159 w 479"/>
                  <a:gd name="T51" fmla="*/ 222 h 471"/>
                  <a:gd name="T52" fmla="*/ 141 w 479"/>
                  <a:gd name="T53" fmla="*/ 178 h 471"/>
                  <a:gd name="T54" fmla="*/ 194 w 479"/>
                  <a:gd name="T55" fmla="*/ 125 h 471"/>
                  <a:gd name="T56" fmla="*/ 256 w 479"/>
                  <a:gd name="T57" fmla="*/ 125 h 471"/>
                  <a:gd name="T58" fmla="*/ 256 w 479"/>
                  <a:gd name="T59" fmla="*/ 125 h 471"/>
                  <a:gd name="T60" fmla="*/ 238 w 479"/>
                  <a:gd name="T61" fmla="*/ 134 h 471"/>
                  <a:gd name="T62" fmla="*/ 221 w 479"/>
                  <a:gd name="T63" fmla="*/ 134 h 471"/>
                  <a:gd name="T64" fmla="*/ 238 w 479"/>
                  <a:gd name="T65" fmla="*/ 178 h 471"/>
                  <a:gd name="T66" fmla="*/ 230 w 479"/>
                  <a:gd name="T67" fmla="*/ 213 h 471"/>
                  <a:gd name="T68" fmla="*/ 212 w 479"/>
                  <a:gd name="T69" fmla="*/ 231 h 471"/>
                  <a:gd name="T70" fmla="*/ 230 w 479"/>
                  <a:gd name="T71" fmla="*/ 240 h 471"/>
                  <a:gd name="T72" fmla="*/ 256 w 479"/>
                  <a:gd name="T73" fmla="*/ 284 h 471"/>
                  <a:gd name="T74" fmla="*/ 221 w 479"/>
                  <a:gd name="T75" fmla="*/ 338 h 471"/>
                  <a:gd name="T76" fmla="*/ 354 w 479"/>
                  <a:gd name="T77" fmla="*/ 231 h 471"/>
                  <a:gd name="T78" fmla="*/ 354 w 479"/>
                  <a:gd name="T79" fmla="*/ 231 h 471"/>
                  <a:gd name="T80" fmla="*/ 310 w 479"/>
                  <a:gd name="T81" fmla="*/ 231 h 471"/>
                  <a:gd name="T82" fmla="*/ 310 w 479"/>
                  <a:gd name="T83" fmla="*/ 275 h 471"/>
                  <a:gd name="T84" fmla="*/ 291 w 479"/>
                  <a:gd name="T85" fmla="*/ 275 h 471"/>
                  <a:gd name="T86" fmla="*/ 291 w 479"/>
                  <a:gd name="T87" fmla="*/ 231 h 471"/>
                  <a:gd name="T88" fmla="*/ 256 w 479"/>
                  <a:gd name="T89" fmla="*/ 231 h 471"/>
                  <a:gd name="T90" fmla="*/ 256 w 479"/>
                  <a:gd name="T91" fmla="*/ 213 h 471"/>
                  <a:gd name="T92" fmla="*/ 291 w 479"/>
                  <a:gd name="T93" fmla="*/ 213 h 471"/>
                  <a:gd name="T94" fmla="*/ 291 w 479"/>
                  <a:gd name="T95" fmla="*/ 169 h 471"/>
                  <a:gd name="T96" fmla="*/ 310 w 479"/>
                  <a:gd name="T97" fmla="*/ 169 h 471"/>
                  <a:gd name="T98" fmla="*/ 310 w 479"/>
                  <a:gd name="T99" fmla="*/ 213 h 471"/>
                  <a:gd name="T100" fmla="*/ 354 w 479"/>
                  <a:gd name="T101" fmla="*/ 213 h 471"/>
                  <a:gd name="T102" fmla="*/ 354 w 479"/>
                  <a:gd name="T103" fmla="*/ 231 h 471"/>
                  <a:gd name="T104" fmla="*/ 194 w 479"/>
                  <a:gd name="T105" fmla="*/ 266 h 471"/>
                  <a:gd name="T106" fmla="*/ 194 w 479"/>
                  <a:gd name="T107" fmla="*/ 266 h 471"/>
                  <a:gd name="T108" fmla="*/ 194 w 479"/>
                  <a:gd name="T109" fmla="*/ 266 h 471"/>
                  <a:gd name="T110" fmla="*/ 159 w 479"/>
                  <a:gd name="T111" fmla="*/ 275 h 471"/>
                  <a:gd name="T112" fmla="*/ 150 w 479"/>
                  <a:gd name="T113" fmla="*/ 301 h 471"/>
                  <a:gd name="T114" fmla="*/ 194 w 479"/>
                  <a:gd name="T115" fmla="*/ 328 h 471"/>
                  <a:gd name="T116" fmla="*/ 230 w 479"/>
                  <a:gd name="T117" fmla="*/ 293 h 471"/>
                  <a:gd name="T118" fmla="*/ 194 w 479"/>
                  <a:gd name="T119" fmla="*/ 266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79" h="471">
                    <a:moveTo>
                      <a:pt x="212" y="169"/>
                    </a:moveTo>
                    <a:lnTo>
                      <a:pt x="212" y="169"/>
                    </a:lnTo>
                    <a:cubicBezTo>
                      <a:pt x="212" y="142"/>
                      <a:pt x="203" y="142"/>
                      <a:pt x="185" y="142"/>
                    </a:cubicBezTo>
                    <a:cubicBezTo>
                      <a:pt x="185" y="142"/>
                      <a:pt x="185" y="142"/>
                      <a:pt x="177" y="142"/>
                    </a:cubicBezTo>
                    <a:cubicBezTo>
                      <a:pt x="177" y="142"/>
                      <a:pt x="168" y="151"/>
                      <a:pt x="168" y="160"/>
                    </a:cubicBezTo>
                    <a:cubicBezTo>
                      <a:pt x="159" y="160"/>
                      <a:pt x="159" y="169"/>
                      <a:pt x="168" y="187"/>
                    </a:cubicBezTo>
                    <a:cubicBezTo>
                      <a:pt x="168" y="195"/>
                      <a:pt x="185" y="213"/>
                      <a:pt x="194" y="213"/>
                    </a:cubicBezTo>
                    <a:cubicBezTo>
                      <a:pt x="194" y="213"/>
                      <a:pt x="194" y="213"/>
                      <a:pt x="203" y="213"/>
                    </a:cubicBezTo>
                    <a:cubicBezTo>
                      <a:pt x="212" y="204"/>
                      <a:pt x="221" y="187"/>
                      <a:pt x="212" y="169"/>
                    </a:cubicBezTo>
                    <a:close/>
                    <a:moveTo>
                      <a:pt x="238" y="0"/>
                    </a:moveTo>
                    <a:lnTo>
                      <a:pt x="238" y="0"/>
                    </a:lnTo>
                    <a:cubicBezTo>
                      <a:pt x="106" y="0"/>
                      <a:pt x="0" y="107"/>
                      <a:pt x="0" y="231"/>
                    </a:cubicBezTo>
                    <a:cubicBezTo>
                      <a:pt x="0" y="363"/>
                      <a:pt x="106" y="470"/>
                      <a:pt x="238" y="470"/>
                    </a:cubicBezTo>
                    <a:cubicBezTo>
                      <a:pt x="372" y="470"/>
                      <a:pt x="478" y="363"/>
                      <a:pt x="478" y="231"/>
                    </a:cubicBezTo>
                    <a:cubicBezTo>
                      <a:pt x="478" y="107"/>
                      <a:pt x="372" y="0"/>
                      <a:pt x="238" y="0"/>
                    </a:cubicBezTo>
                    <a:close/>
                    <a:moveTo>
                      <a:pt x="221" y="338"/>
                    </a:moveTo>
                    <a:lnTo>
                      <a:pt x="221" y="338"/>
                    </a:lnTo>
                    <a:cubicBezTo>
                      <a:pt x="212" y="346"/>
                      <a:pt x="194" y="346"/>
                      <a:pt x="185" y="346"/>
                    </a:cubicBezTo>
                    <a:lnTo>
                      <a:pt x="185" y="346"/>
                    </a:lnTo>
                    <a:lnTo>
                      <a:pt x="185" y="346"/>
                    </a:lnTo>
                    <a:cubicBezTo>
                      <a:pt x="177" y="346"/>
                      <a:pt x="124" y="346"/>
                      <a:pt x="124" y="301"/>
                    </a:cubicBezTo>
                    <a:cubicBezTo>
                      <a:pt x="124" y="257"/>
                      <a:pt x="177" y="248"/>
                      <a:pt x="194" y="248"/>
                    </a:cubicBezTo>
                    <a:lnTo>
                      <a:pt x="194" y="248"/>
                    </a:lnTo>
                    <a:cubicBezTo>
                      <a:pt x="185" y="240"/>
                      <a:pt x="185" y="231"/>
                      <a:pt x="185" y="231"/>
                    </a:cubicBezTo>
                    <a:lnTo>
                      <a:pt x="185" y="231"/>
                    </a:lnTo>
                    <a:cubicBezTo>
                      <a:pt x="177" y="231"/>
                      <a:pt x="168" y="222"/>
                      <a:pt x="159" y="222"/>
                    </a:cubicBezTo>
                    <a:cubicBezTo>
                      <a:pt x="141" y="213"/>
                      <a:pt x="141" y="195"/>
                      <a:pt x="141" y="178"/>
                    </a:cubicBezTo>
                    <a:cubicBezTo>
                      <a:pt x="141" y="125"/>
                      <a:pt x="194" y="125"/>
                      <a:pt x="194" y="125"/>
                    </a:cubicBezTo>
                    <a:cubicBezTo>
                      <a:pt x="256" y="125"/>
                      <a:pt x="256" y="125"/>
                      <a:pt x="256" y="125"/>
                    </a:cubicBezTo>
                    <a:lnTo>
                      <a:pt x="256" y="125"/>
                    </a:lnTo>
                    <a:cubicBezTo>
                      <a:pt x="256" y="134"/>
                      <a:pt x="238" y="134"/>
                      <a:pt x="238" y="134"/>
                    </a:cubicBezTo>
                    <a:cubicBezTo>
                      <a:pt x="230" y="134"/>
                      <a:pt x="230" y="134"/>
                      <a:pt x="221" y="134"/>
                    </a:cubicBezTo>
                    <a:cubicBezTo>
                      <a:pt x="238" y="142"/>
                      <a:pt x="238" y="160"/>
                      <a:pt x="238" y="178"/>
                    </a:cubicBezTo>
                    <a:cubicBezTo>
                      <a:pt x="238" y="195"/>
                      <a:pt x="230" y="204"/>
                      <a:pt x="230" y="213"/>
                    </a:cubicBezTo>
                    <a:cubicBezTo>
                      <a:pt x="221" y="222"/>
                      <a:pt x="212" y="222"/>
                      <a:pt x="212" y="231"/>
                    </a:cubicBezTo>
                    <a:cubicBezTo>
                      <a:pt x="212" y="231"/>
                      <a:pt x="221" y="240"/>
                      <a:pt x="230" y="240"/>
                    </a:cubicBezTo>
                    <a:cubicBezTo>
                      <a:pt x="238" y="248"/>
                      <a:pt x="256" y="266"/>
                      <a:pt x="256" y="284"/>
                    </a:cubicBezTo>
                    <a:cubicBezTo>
                      <a:pt x="256" y="310"/>
                      <a:pt x="247" y="328"/>
                      <a:pt x="221" y="338"/>
                    </a:cubicBezTo>
                    <a:close/>
                    <a:moveTo>
                      <a:pt x="354" y="231"/>
                    </a:moveTo>
                    <a:lnTo>
                      <a:pt x="354" y="231"/>
                    </a:lnTo>
                    <a:cubicBezTo>
                      <a:pt x="310" y="231"/>
                      <a:pt x="310" y="231"/>
                      <a:pt x="310" y="231"/>
                    </a:cubicBezTo>
                    <a:cubicBezTo>
                      <a:pt x="310" y="275"/>
                      <a:pt x="310" y="275"/>
                      <a:pt x="310" y="275"/>
                    </a:cubicBezTo>
                    <a:cubicBezTo>
                      <a:pt x="291" y="275"/>
                      <a:pt x="291" y="275"/>
                      <a:pt x="291" y="275"/>
                    </a:cubicBezTo>
                    <a:cubicBezTo>
                      <a:pt x="291" y="231"/>
                      <a:pt x="291" y="231"/>
                      <a:pt x="291" y="231"/>
                    </a:cubicBezTo>
                    <a:cubicBezTo>
                      <a:pt x="256" y="231"/>
                      <a:pt x="256" y="231"/>
                      <a:pt x="256" y="231"/>
                    </a:cubicBezTo>
                    <a:cubicBezTo>
                      <a:pt x="256" y="213"/>
                      <a:pt x="256" y="213"/>
                      <a:pt x="256" y="213"/>
                    </a:cubicBezTo>
                    <a:cubicBezTo>
                      <a:pt x="291" y="213"/>
                      <a:pt x="291" y="213"/>
                      <a:pt x="291" y="213"/>
                    </a:cubicBezTo>
                    <a:cubicBezTo>
                      <a:pt x="291" y="169"/>
                      <a:pt x="291" y="169"/>
                      <a:pt x="291" y="169"/>
                    </a:cubicBezTo>
                    <a:cubicBezTo>
                      <a:pt x="310" y="169"/>
                      <a:pt x="310" y="169"/>
                      <a:pt x="310" y="169"/>
                    </a:cubicBezTo>
                    <a:cubicBezTo>
                      <a:pt x="310" y="213"/>
                      <a:pt x="310" y="213"/>
                      <a:pt x="310" y="213"/>
                    </a:cubicBezTo>
                    <a:cubicBezTo>
                      <a:pt x="354" y="213"/>
                      <a:pt x="354" y="213"/>
                      <a:pt x="354" y="213"/>
                    </a:cubicBezTo>
                    <a:lnTo>
                      <a:pt x="354" y="231"/>
                    </a:lnTo>
                    <a:close/>
                    <a:moveTo>
                      <a:pt x="194" y="266"/>
                    </a:moveTo>
                    <a:lnTo>
                      <a:pt x="194" y="266"/>
                    </a:lnTo>
                    <a:lnTo>
                      <a:pt x="194" y="266"/>
                    </a:lnTo>
                    <a:cubicBezTo>
                      <a:pt x="177" y="266"/>
                      <a:pt x="168" y="266"/>
                      <a:pt x="159" y="275"/>
                    </a:cubicBezTo>
                    <a:cubicBezTo>
                      <a:pt x="159" y="284"/>
                      <a:pt x="150" y="293"/>
                      <a:pt x="150" y="301"/>
                    </a:cubicBezTo>
                    <a:cubicBezTo>
                      <a:pt x="150" y="319"/>
                      <a:pt x="168" y="328"/>
                      <a:pt x="194" y="328"/>
                    </a:cubicBezTo>
                    <a:cubicBezTo>
                      <a:pt x="221" y="319"/>
                      <a:pt x="230" y="310"/>
                      <a:pt x="230" y="293"/>
                    </a:cubicBezTo>
                    <a:cubicBezTo>
                      <a:pt x="230" y="275"/>
                      <a:pt x="212" y="266"/>
                      <a:pt x="194" y="266"/>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145" name="Freeform 79"/>
              <p:cNvSpPr>
                <a:spLocks noChangeArrowheads="1"/>
              </p:cNvSpPr>
              <p:nvPr/>
            </p:nvSpPr>
            <p:spPr bwMode="auto">
              <a:xfrm>
                <a:off x="4552157" y="9829775"/>
                <a:ext cx="501704" cy="492495"/>
              </a:xfrm>
              <a:custGeom>
                <a:avLst/>
                <a:gdLst>
                  <a:gd name="T0" fmla="*/ 240 w 479"/>
                  <a:gd name="T1" fmla="*/ 0 h 471"/>
                  <a:gd name="T2" fmla="*/ 240 w 479"/>
                  <a:gd name="T3" fmla="*/ 0 h 471"/>
                  <a:gd name="T4" fmla="*/ 0 w 479"/>
                  <a:gd name="T5" fmla="*/ 231 h 471"/>
                  <a:gd name="T6" fmla="*/ 240 w 479"/>
                  <a:gd name="T7" fmla="*/ 470 h 471"/>
                  <a:gd name="T8" fmla="*/ 478 w 479"/>
                  <a:gd name="T9" fmla="*/ 231 h 471"/>
                  <a:gd name="T10" fmla="*/ 240 w 479"/>
                  <a:gd name="T11" fmla="*/ 0 h 471"/>
                  <a:gd name="T12" fmla="*/ 293 w 479"/>
                  <a:gd name="T13" fmla="*/ 160 h 471"/>
                  <a:gd name="T14" fmla="*/ 293 w 479"/>
                  <a:gd name="T15" fmla="*/ 160 h 471"/>
                  <a:gd name="T16" fmla="*/ 257 w 479"/>
                  <a:gd name="T17" fmla="*/ 160 h 471"/>
                  <a:gd name="T18" fmla="*/ 249 w 479"/>
                  <a:gd name="T19" fmla="*/ 178 h 471"/>
                  <a:gd name="T20" fmla="*/ 249 w 479"/>
                  <a:gd name="T21" fmla="*/ 195 h 471"/>
                  <a:gd name="T22" fmla="*/ 293 w 479"/>
                  <a:gd name="T23" fmla="*/ 195 h 471"/>
                  <a:gd name="T24" fmla="*/ 293 w 479"/>
                  <a:gd name="T25" fmla="*/ 240 h 471"/>
                  <a:gd name="T26" fmla="*/ 249 w 479"/>
                  <a:gd name="T27" fmla="*/ 240 h 471"/>
                  <a:gd name="T28" fmla="*/ 249 w 479"/>
                  <a:gd name="T29" fmla="*/ 346 h 471"/>
                  <a:gd name="T30" fmla="*/ 213 w 479"/>
                  <a:gd name="T31" fmla="*/ 346 h 471"/>
                  <a:gd name="T32" fmla="*/ 213 w 479"/>
                  <a:gd name="T33" fmla="*/ 240 h 471"/>
                  <a:gd name="T34" fmla="*/ 169 w 479"/>
                  <a:gd name="T35" fmla="*/ 240 h 471"/>
                  <a:gd name="T36" fmla="*/ 169 w 479"/>
                  <a:gd name="T37" fmla="*/ 195 h 471"/>
                  <a:gd name="T38" fmla="*/ 213 w 479"/>
                  <a:gd name="T39" fmla="*/ 195 h 471"/>
                  <a:gd name="T40" fmla="*/ 213 w 479"/>
                  <a:gd name="T41" fmla="*/ 178 h 471"/>
                  <a:gd name="T42" fmla="*/ 257 w 479"/>
                  <a:gd name="T43" fmla="*/ 125 h 471"/>
                  <a:gd name="T44" fmla="*/ 293 w 479"/>
                  <a:gd name="T45" fmla="*/ 125 h 471"/>
                  <a:gd name="T46" fmla="*/ 293 w 479"/>
                  <a:gd name="T47" fmla="*/ 160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79" h="471">
                    <a:moveTo>
                      <a:pt x="240" y="0"/>
                    </a:moveTo>
                    <a:lnTo>
                      <a:pt x="240" y="0"/>
                    </a:lnTo>
                    <a:cubicBezTo>
                      <a:pt x="106" y="0"/>
                      <a:pt x="0" y="107"/>
                      <a:pt x="0" y="231"/>
                    </a:cubicBezTo>
                    <a:cubicBezTo>
                      <a:pt x="0" y="363"/>
                      <a:pt x="106" y="470"/>
                      <a:pt x="240" y="470"/>
                    </a:cubicBezTo>
                    <a:cubicBezTo>
                      <a:pt x="372" y="470"/>
                      <a:pt x="478" y="363"/>
                      <a:pt x="478" y="231"/>
                    </a:cubicBezTo>
                    <a:cubicBezTo>
                      <a:pt x="478" y="107"/>
                      <a:pt x="372" y="0"/>
                      <a:pt x="240" y="0"/>
                    </a:cubicBezTo>
                    <a:close/>
                    <a:moveTo>
                      <a:pt x="293" y="160"/>
                    </a:moveTo>
                    <a:lnTo>
                      <a:pt x="293" y="160"/>
                    </a:lnTo>
                    <a:cubicBezTo>
                      <a:pt x="257" y="160"/>
                      <a:pt x="257" y="160"/>
                      <a:pt x="257" y="160"/>
                    </a:cubicBezTo>
                    <a:cubicBezTo>
                      <a:pt x="257" y="160"/>
                      <a:pt x="249" y="169"/>
                      <a:pt x="249" y="178"/>
                    </a:cubicBezTo>
                    <a:cubicBezTo>
                      <a:pt x="249" y="195"/>
                      <a:pt x="249" y="195"/>
                      <a:pt x="249" y="195"/>
                    </a:cubicBezTo>
                    <a:cubicBezTo>
                      <a:pt x="293" y="195"/>
                      <a:pt x="293" y="195"/>
                      <a:pt x="293" y="195"/>
                    </a:cubicBezTo>
                    <a:cubicBezTo>
                      <a:pt x="293" y="240"/>
                      <a:pt x="293" y="240"/>
                      <a:pt x="293" y="240"/>
                    </a:cubicBezTo>
                    <a:cubicBezTo>
                      <a:pt x="249" y="240"/>
                      <a:pt x="249" y="240"/>
                      <a:pt x="249" y="240"/>
                    </a:cubicBezTo>
                    <a:cubicBezTo>
                      <a:pt x="249" y="346"/>
                      <a:pt x="249" y="346"/>
                      <a:pt x="249" y="346"/>
                    </a:cubicBezTo>
                    <a:cubicBezTo>
                      <a:pt x="213" y="346"/>
                      <a:pt x="213" y="346"/>
                      <a:pt x="213" y="346"/>
                    </a:cubicBezTo>
                    <a:cubicBezTo>
                      <a:pt x="213" y="240"/>
                      <a:pt x="213" y="240"/>
                      <a:pt x="213" y="240"/>
                    </a:cubicBezTo>
                    <a:cubicBezTo>
                      <a:pt x="169" y="240"/>
                      <a:pt x="169" y="240"/>
                      <a:pt x="169" y="240"/>
                    </a:cubicBezTo>
                    <a:cubicBezTo>
                      <a:pt x="169" y="195"/>
                      <a:pt x="169" y="195"/>
                      <a:pt x="169" y="195"/>
                    </a:cubicBezTo>
                    <a:cubicBezTo>
                      <a:pt x="213" y="195"/>
                      <a:pt x="213" y="195"/>
                      <a:pt x="213" y="195"/>
                    </a:cubicBezTo>
                    <a:cubicBezTo>
                      <a:pt x="213" y="178"/>
                      <a:pt x="213" y="178"/>
                      <a:pt x="213" y="178"/>
                    </a:cubicBezTo>
                    <a:cubicBezTo>
                      <a:pt x="213" y="151"/>
                      <a:pt x="230" y="125"/>
                      <a:pt x="257" y="125"/>
                    </a:cubicBezTo>
                    <a:cubicBezTo>
                      <a:pt x="293" y="125"/>
                      <a:pt x="293" y="125"/>
                      <a:pt x="293" y="125"/>
                    </a:cubicBezTo>
                    <a:lnTo>
                      <a:pt x="293" y="160"/>
                    </a:ln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146" name="Freeform 86"/>
              <p:cNvSpPr>
                <a:spLocks noChangeArrowheads="1"/>
              </p:cNvSpPr>
              <p:nvPr/>
            </p:nvSpPr>
            <p:spPr bwMode="auto">
              <a:xfrm>
                <a:off x="3988146" y="9829775"/>
                <a:ext cx="501702" cy="492495"/>
              </a:xfrm>
              <a:custGeom>
                <a:avLst/>
                <a:gdLst>
                  <a:gd name="T0" fmla="*/ 239 w 480"/>
                  <a:gd name="T1" fmla="*/ 0 h 471"/>
                  <a:gd name="T2" fmla="*/ 239 w 480"/>
                  <a:gd name="T3" fmla="*/ 0 h 471"/>
                  <a:gd name="T4" fmla="*/ 0 w 480"/>
                  <a:gd name="T5" fmla="*/ 231 h 471"/>
                  <a:gd name="T6" fmla="*/ 239 w 480"/>
                  <a:gd name="T7" fmla="*/ 470 h 471"/>
                  <a:gd name="T8" fmla="*/ 479 w 480"/>
                  <a:gd name="T9" fmla="*/ 231 h 471"/>
                  <a:gd name="T10" fmla="*/ 239 w 480"/>
                  <a:gd name="T11" fmla="*/ 0 h 471"/>
                  <a:gd name="T12" fmla="*/ 337 w 480"/>
                  <a:gd name="T13" fmla="*/ 195 h 471"/>
                  <a:gd name="T14" fmla="*/ 337 w 480"/>
                  <a:gd name="T15" fmla="*/ 195 h 471"/>
                  <a:gd name="T16" fmla="*/ 337 w 480"/>
                  <a:gd name="T17" fmla="*/ 195 h 471"/>
                  <a:gd name="T18" fmla="*/ 204 w 480"/>
                  <a:gd name="T19" fmla="*/ 328 h 471"/>
                  <a:gd name="T20" fmla="*/ 133 w 480"/>
                  <a:gd name="T21" fmla="*/ 310 h 471"/>
                  <a:gd name="T22" fmla="*/ 142 w 480"/>
                  <a:gd name="T23" fmla="*/ 310 h 471"/>
                  <a:gd name="T24" fmla="*/ 204 w 480"/>
                  <a:gd name="T25" fmla="*/ 293 h 471"/>
                  <a:gd name="T26" fmla="*/ 160 w 480"/>
                  <a:gd name="T27" fmla="*/ 257 h 471"/>
                  <a:gd name="T28" fmla="*/ 169 w 480"/>
                  <a:gd name="T29" fmla="*/ 257 h 471"/>
                  <a:gd name="T30" fmla="*/ 178 w 480"/>
                  <a:gd name="T31" fmla="*/ 257 h 471"/>
                  <a:gd name="T32" fmla="*/ 142 w 480"/>
                  <a:gd name="T33" fmla="*/ 213 h 471"/>
                  <a:gd name="T34" fmla="*/ 142 w 480"/>
                  <a:gd name="T35" fmla="*/ 213 h 471"/>
                  <a:gd name="T36" fmla="*/ 160 w 480"/>
                  <a:gd name="T37" fmla="*/ 213 h 471"/>
                  <a:gd name="T38" fmla="*/ 142 w 480"/>
                  <a:gd name="T39" fmla="*/ 178 h 471"/>
                  <a:gd name="T40" fmla="*/ 151 w 480"/>
                  <a:gd name="T41" fmla="*/ 151 h 471"/>
                  <a:gd name="T42" fmla="*/ 239 w 480"/>
                  <a:gd name="T43" fmla="*/ 204 h 471"/>
                  <a:gd name="T44" fmla="*/ 239 w 480"/>
                  <a:gd name="T45" fmla="*/ 195 h 471"/>
                  <a:gd name="T46" fmla="*/ 292 w 480"/>
                  <a:gd name="T47" fmla="*/ 142 h 471"/>
                  <a:gd name="T48" fmla="*/ 319 w 480"/>
                  <a:gd name="T49" fmla="*/ 160 h 471"/>
                  <a:gd name="T50" fmla="*/ 355 w 480"/>
                  <a:gd name="T51" fmla="*/ 151 h 471"/>
                  <a:gd name="T52" fmla="*/ 337 w 480"/>
                  <a:gd name="T53" fmla="*/ 178 h 471"/>
                  <a:gd name="T54" fmla="*/ 364 w 480"/>
                  <a:gd name="T55" fmla="*/ 169 h 471"/>
                  <a:gd name="T56" fmla="*/ 337 w 480"/>
                  <a:gd name="T57" fmla="*/ 195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80" h="471">
                    <a:moveTo>
                      <a:pt x="239" y="0"/>
                    </a:moveTo>
                    <a:lnTo>
                      <a:pt x="239" y="0"/>
                    </a:lnTo>
                    <a:cubicBezTo>
                      <a:pt x="107" y="0"/>
                      <a:pt x="0" y="107"/>
                      <a:pt x="0" y="231"/>
                    </a:cubicBezTo>
                    <a:cubicBezTo>
                      <a:pt x="0" y="363"/>
                      <a:pt x="107" y="470"/>
                      <a:pt x="239" y="470"/>
                    </a:cubicBezTo>
                    <a:cubicBezTo>
                      <a:pt x="372" y="470"/>
                      <a:pt x="479" y="363"/>
                      <a:pt x="479" y="231"/>
                    </a:cubicBezTo>
                    <a:cubicBezTo>
                      <a:pt x="479" y="107"/>
                      <a:pt x="372" y="0"/>
                      <a:pt x="239" y="0"/>
                    </a:cubicBezTo>
                    <a:close/>
                    <a:moveTo>
                      <a:pt x="337" y="195"/>
                    </a:moveTo>
                    <a:lnTo>
                      <a:pt x="337" y="195"/>
                    </a:lnTo>
                    <a:lnTo>
                      <a:pt x="337" y="195"/>
                    </a:lnTo>
                    <a:cubicBezTo>
                      <a:pt x="337" y="257"/>
                      <a:pt x="292" y="328"/>
                      <a:pt x="204" y="328"/>
                    </a:cubicBezTo>
                    <a:cubicBezTo>
                      <a:pt x="178" y="328"/>
                      <a:pt x="151" y="319"/>
                      <a:pt x="133" y="310"/>
                    </a:cubicBezTo>
                    <a:lnTo>
                      <a:pt x="142" y="310"/>
                    </a:lnTo>
                    <a:cubicBezTo>
                      <a:pt x="160" y="310"/>
                      <a:pt x="186" y="301"/>
                      <a:pt x="204" y="293"/>
                    </a:cubicBezTo>
                    <a:cubicBezTo>
                      <a:pt x="178" y="293"/>
                      <a:pt x="160" y="275"/>
                      <a:pt x="160" y="257"/>
                    </a:cubicBezTo>
                    <a:cubicBezTo>
                      <a:pt x="160" y="257"/>
                      <a:pt x="160" y="257"/>
                      <a:pt x="169" y="257"/>
                    </a:cubicBezTo>
                    <a:lnTo>
                      <a:pt x="178" y="257"/>
                    </a:lnTo>
                    <a:cubicBezTo>
                      <a:pt x="160" y="248"/>
                      <a:pt x="142" y="231"/>
                      <a:pt x="142" y="213"/>
                    </a:cubicBezTo>
                    <a:lnTo>
                      <a:pt x="142" y="213"/>
                    </a:lnTo>
                    <a:cubicBezTo>
                      <a:pt x="142" y="213"/>
                      <a:pt x="151" y="213"/>
                      <a:pt x="160" y="213"/>
                    </a:cubicBezTo>
                    <a:cubicBezTo>
                      <a:pt x="151" y="204"/>
                      <a:pt x="142" y="195"/>
                      <a:pt x="142" y="178"/>
                    </a:cubicBezTo>
                    <a:cubicBezTo>
                      <a:pt x="142" y="169"/>
                      <a:pt x="142" y="160"/>
                      <a:pt x="151" y="151"/>
                    </a:cubicBezTo>
                    <a:cubicBezTo>
                      <a:pt x="169" y="178"/>
                      <a:pt x="204" y="204"/>
                      <a:pt x="239" y="204"/>
                    </a:cubicBezTo>
                    <a:cubicBezTo>
                      <a:pt x="239" y="195"/>
                      <a:pt x="239" y="195"/>
                      <a:pt x="239" y="195"/>
                    </a:cubicBezTo>
                    <a:cubicBezTo>
                      <a:pt x="239" y="169"/>
                      <a:pt x="266" y="142"/>
                      <a:pt x="292" y="142"/>
                    </a:cubicBezTo>
                    <a:cubicBezTo>
                      <a:pt x="301" y="142"/>
                      <a:pt x="319" y="151"/>
                      <a:pt x="319" y="160"/>
                    </a:cubicBezTo>
                    <a:cubicBezTo>
                      <a:pt x="337" y="160"/>
                      <a:pt x="346" y="151"/>
                      <a:pt x="355" y="151"/>
                    </a:cubicBezTo>
                    <a:cubicBezTo>
                      <a:pt x="346" y="160"/>
                      <a:pt x="346" y="169"/>
                      <a:pt x="337" y="178"/>
                    </a:cubicBezTo>
                    <a:cubicBezTo>
                      <a:pt x="346" y="178"/>
                      <a:pt x="355" y="169"/>
                      <a:pt x="364" y="169"/>
                    </a:cubicBezTo>
                    <a:cubicBezTo>
                      <a:pt x="355" y="178"/>
                      <a:pt x="346" y="187"/>
                      <a:pt x="337" y="195"/>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grpSp>
        <p:grpSp>
          <p:nvGrpSpPr>
            <p:cNvPr id="137" name="Group 136"/>
            <p:cNvGrpSpPr/>
            <p:nvPr/>
          </p:nvGrpSpPr>
          <p:grpSpPr>
            <a:xfrm>
              <a:off x="2442341" y="8203744"/>
              <a:ext cx="2738812" cy="73150"/>
              <a:chOff x="1775295" y="2028842"/>
              <a:chExt cx="3631535" cy="45719"/>
            </a:xfrm>
          </p:grpSpPr>
          <p:sp>
            <p:nvSpPr>
              <p:cNvPr id="138" name="Rectangle 137"/>
              <p:cNvSpPr/>
              <p:nvPr/>
            </p:nvSpPr>
            <p:spPr>
              <a:xfrm flipV="1">
                <a:off x="1775295" y="2028842"/>
                <a:ext cx="540353" cy="45719"/>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sp>
            <p:nvSpPr>
              <p:cNvPr id="139" name="Rectangle 138"/>
              <p:cNvSpPr/>
              <p:nvPr/>
            </p:nvSpPr>
            <p:spPr>
              <a:xfrm flipV="1">
                <a:off x="2390858" y="2028842"/>
                <a:ext cx="540353" cy="45719"/>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sp>
            <p:nvSpPr>
              <p:cNvPr id="140" name="Rectangle 139"/>
              <p:cNvSpPr/>
              <p:nvPr/>
            </p:nvSpPr>
            <p:spPr>
              <a:xfrm flipV="1">
                <a:off x="3025596" y="2028842"/>
                <a:ext cx="540353" cy="45719"/>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sp>
            <p:nvSpPr>
              <p:cNvPr id="141" name="Rectangle 140"/>
              <p:cNvSpPr/>
              <p:nvPr/>
            </p:nvSpPr>
            <p:spPr>
              <a:xfrm flipV="1">
                <a:off x="3641289" y="2028842"/>
                <a:ext cx="540353" cy="45719"/>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sp>
            <p:nvSpPr>
              <p:cNvPr id="142" name="Rectangle 141"/>
              <p:cNvSpPr/>
              <p:nvPr/>
            </p:nvSpPr>
            <p:spPr>
              <a:xfrm flipV="1">
                <a:off x="4256852" y="2028842"/>
                <a:ext cx="540353" cy="45719"/>
              </a:xfrm>
              <a:prstGeom prst="rect">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sp>
            <p:nvSpPr>
              <p:cNvPr id="143" name="Rectangle 142"/>
              <p:cNvSpPr/>
              <p:nvPr/>
            </p:nvSpPr>
            <p:spPr>
              <a:xfrm flipV="1">
                <a:off x="4866477" y="2028842"/>
                <a:ext cx="540353" cy="45719"/>
              </a:xfrm>
              <a:prstGeom prst="rect">
                <a:avLst/>
              </a:prstGeom>
              <a:solidFill>
                <a:schemeClr val="bg1">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grpSp>
      </p:grpSp>
      <p:grpSp>
        <p:nvGrpSpPr>
          <p:cNvPr id="66" name="Group 65"/>
          <p:cNvGrpSpPr/>
          <p:nvPr/>
        </p:nvGrpSpPr>
        <p:grpSpPr>
          <a:xfrm>
            <a:off x="1739573" y="488028"/>
            <a:ext cx="20937538" cy="2200624"/>
            <a:chOff x="1739573" y="511491"/>
            <a:chExt cx="20937538" cy="2200624"/>
          </a:xfrm>
        </p:grpSpPr>
        <p:sp>
          <p:nvSpPr>
            <p:cNvPr id="67" name="TextBox 66"/>
            <p:cNvSpPr txBox="1"/>
            <p:nvPr/>
          </p:nvSpPr>
          <p:spPr>
            <a:xfrm>
              <a:off x="1739573" y="511491"/>
              <a:ext cx="20937538" cy="1446550"/>
            </a:xfrm>
            <a:prstGeom prst="rect">
              <a:avLst/>
            </a:prstGeom>
            <a:noFill/>
          </p:spPr>
          <p:txBody>
            <a:bodyPr wrap="square" rtlCol="0">
              <a:spAutoFit/>
            </a:bodyPr>
            <a:lstStyle/>
            <a:p>
              <a:pPr algn="ctr"/>
              <a:r>
                <a:rPr lang="en-US" sz="8800" b="1" dirty="0" smtClean="0">
                  <a:solidFill>
                    <a:schemeClr val="tx2"/>
                  </a:solidFill>
                  <a:latin typeface="Lato Regular"/>
                  <a:cs typeface="Lato Regular"/>
                </a:rPr>
                <a:t>MEET OUR GREAT TEAM</a:t>
              </a:r>
              <a:endParaRPr lang="id-ID" sz="8800" b="1" dirty="0">
                <a:solidFill>
                  <a:schemeClr val="tx2"/>
                </a:solidFill>
                <a:latin typeface="Lato Regular"/>
                <a:cs typeface="Lato Regular"/>
              </a:endParaRPr>
            </a:p>
          </p:txBody>
        </p:sp>
        <p:grpSp>
          <p:nvGrpSpPr>
            <p:cNvPr id="68" name="Group 67"/>
            <p:cNvGrpSpPr/>
            <p:nvPr/>
          </p:nvGrpSpPr>
          <p:grpSpPr>
            <a:xfrm>
              <a:off x="10842089" y="1977406"/>
              <a:ext cx="2738812" cy="73151"/>
              <a:chOff x="1775295" y="2020905"/>
              <a:chExt cx="3631535" cy="45719"/>
            </a:xfrm>
          </p:grpSpPr>
          <p:sp>
            <p:nvSpPr>
              <p:cNvPr id="70" name="Rectangle 69"/>
              <p:cNvSpPr/>
              <p:nvPr/>
            </p:nvSpPr>
            <p:spPr>
              <a:xfrm flipV="1">
                <a:off x="1775295" y="2020905"/>
                <a:ext cx="540354" cy="45719"/>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sp>
            <p:nvSpPr>
              <p:cNvPr id="75" name="Rectangle 74"/>
              <p:cNvSpPr/>
              <p:nvPr/>
            </p:nvSpPr>
            <p:spPr>
              <a:xfrm flipV="1">
                <a:off x="2390858" y="2020905"/>
                <a:ext cx="540354" cy="45719"/>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sp>
            <p:nvSpPr>
              <p:cNvPr id="76" name="Rectangle 75"/>
              <p:cNvSpPr/>
              <p:nvPr/>
            </p:nvSpPr>
            <p:spPr>
              <a:xfrm flipV="1">
                <a:off x="3025595" y="2020905"/>
                <a:ext cx="540354" cy="45719"/>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sp>
            <p:nvSpPr>
              <p:cNvPr id="77" name="Rectangle 76"/>
              <p:cNvSpPr/>
              <p:nvPr/>
            </p:nvSpPr>
            <p:spPr>
              <a:xfrm flipV="1">
                <a:off x="3641290" y="2020905"/>
                <a:ext cx="540354" cy="45719"/>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sp>
            <p:nvSpPr>
              <p:cNvPr id="78" name="Rectangle 77"/>
              <p:cNvSpPr/>
              <p:nvPr/>
            </p:nvSpPr>
            <p:spPr>
              <a:xfrm flipV="1">
                <a:off x="4256852" y="2020905"/>
                <a:ext cx="540354" cy="45719"/>
              </a:xfrm>
              <a:prstGeom prst="rect">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sp>
            <p:nvSpPr>
              <p:cNvPr id="79" name="Rectangle 78"/>
              <p:cNvSpPr/>
              <p:nvPr/>
            </p:nvSpPr>
            <p:spPr>
              <a:xfrm flipV="1">
                <a:off x="4866476" y="2020905"/>
                <a:ext cx="540354" cy="45719"/>
              </a:xfrm>
              <a:prstGeom prst="rect">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grpSp>
        <p:sp>
          <p:nvSpPr>
            <p:cNvPr id="69" name="TextBox 68"/>
            <p:cNvSpPr txBox="1"/>
            <p:nvPr/>
          </p:nvSpPr>
          <p:spPr>
            <a:xfrm>
              <a:off x="1739573" y="2035007"/>
              <a:ext cx="20937538" cy="677108"/>
            </a:xfrm>
            <a:prstGeom prst="rect">
              <a:avLst/>
            </a:prstGeom>
            <a:noFill/>
          </p:spPr>
          <p:txBody>
            <a:bodyPr wrap="square" rtlCol="0">
              <a:spAutoFit/>
            </a:bodyPr>
            <a:lstStyle/>
            <a:p>
              <a:pPr algn="ctr"/>
              <a:r>
                <a:rPr lang="id-ID" sz="3800" dirty="0" smtClean="0">
                  <a:solidFill>
                    <a:schemeClr val="bg1">
                      <a:lumMod val="75000"/>
                    </a:schemeClr>
                  </a:solidFill>
                  <a:latin typeface="Calibri Light" panose="020F0302020204030204"/>
                  <a:cs typeface="Calibri Light" panose="020F0302020204030204"/>
                </a:rPr>
                <a:t>Your great subtitle </a:t>
              </a:r>
              <a:r>
                <a:rPr lang="id-ID" sz="3800" dirty="0" smtClean="0">
                  <a:solidFill>
                    <a:schemeClr val="accent1"/>
                  </a:solidFill>
                  <a:latin typeface="Calibri Light" panose="020F0302020204030204"/>
                  <a:cs typeface="Calibri Light" panose="020F0302020204030204"/>
                </a:rPr>
                <a:t>in </a:t>
              </a:r>
              <a:r>
                <a:rPr lang="id-ID" sz="3800" dirty="0">
                  <a:solidFill>
                    <a:schemeClr val="accent1"/>
                  </a:solidFill>
                  <a:latin typeface="Calibri Light" panose="020F0302020204030204"/>
                  <a:cs typeface="Calibri Light" panose="020F0302020204030204"/>
                </a:rPr>
                <a:t>this line</a:t>
              </a:r>
              <a:endParaRPr lang="id-ID" sz="3800" dirty="0">
                <a:solidFill>
                  <a:schemeClr val="accent1"/>
                </a:solidFill>
                <a:latin typeface="Calibri Light" panose="020F0302020204030204"/>
                <a:cs typeface="Calibri Light" panose="020F0302020204030204"/>
              </a:endParaRPr>
            </a:p>
          </p:txBody>
        </p:sp>
      </p:grpSp>
      <p:sp>
        <p:nvSpPr>
          <p:cNvPr id="3" name="Picture Placeholder 2"/>
          <p:cNvSpPr>
            <a:spLocks noGrp="1"/>
          </p:cNvSpPr>
          <p:nvPr>
            <p:ph type="pic" sz="quarter" idx="14"/>
          </p:nvPr>
        </p:nvSpPr>
        <p:spPr/>
      </p:sp>
      <p:sp>
        <p:nvSpPr>
          <p:cNvPr id="4" name="Picture Placeholder 3"/>
          <p:cNvSpPr>
            <a:spLocks noGrp="1"/>
          </p:cNvSpPr>
          <p:nvPr>
            <p:ph type="pic" sz="quarter" idx="15"/>
          </p:nvPr>
        </p:nvSpPr>
        <p:spPr/>
      </p:sp>
      <p:sp>
        <p:nvSpPr>
          <p:cNvPr id="5" name="Picture Placeholder 4"/>
          <p:cNvSpPr>
            <a:spLocks noGrp="1"/>
          </p:cNvSpPr>
          <p:nvPr>
            <p:ph type="pic" sz="quarter" idx="16"/>
          </p:nvPr>
        </p:nvSpPr>
        <p:spPr/>
      </p:sp>
      <p:sp>
        <p:nvSpPr>
          <p:cNvPr id="6" name="Picture Placeholder 5"/>
          <p:cNvSpPr>
            <a:spLocks noGrp="1"/>
          </p:cNvSpPr>
          <p:nvPr>
            <p:ph type="pic" sz="quarter" idx="17"/>
          </p:nvPr>
        </p:nvSpPr>
        <p:spPr/>
      </p:sp>
    </p:spTree>
  </p:cSld>
  <p:clrMapOvr>
    <a:masterClrMapping/>
  </p:clrMapOvr>
  <mc:AlternateContent xmlns:mc="http://schemas.openxmlformats.org/markup-compatibility/2006">
    <mc:Choice xmlns:p14="http://schemas.microsoft.com/office/powerpoint/2010/main" Requires="p14">
      <p:transition spd="slow" p14:dur="3400" advClick="0" advTm="3000">
        <p14:reveal/>
      </p:transition>
    </mc:Choice>
    <mc:Fallback>
      <p:transition spd="slow" advClick="0" advTm="3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66"/>
                                        </p:tgtEl>
                                        <p:attrNameLst>
                                          <p:attrName>style.visibility</p:attrName>
                                        </p:attrNameLst>
                                      </p:cBhvr>
                                      <p:to>
                                        <p:strVal val="visible"/>
                                      </p:to>
                                    </p:set>
                                    <p:animEffect transition="in" filter="fade">
                                      <p:cBhvr>
                                        <p:cTn id="7" dur="500"/>
                                        <p:tgtEl>
                                          <p:spTgt spid="66"/>
                                        </p:tgtEl>
                                      </p:cBhvr>
                                    </p:animEffect>
                                    <p:anim calcmode="lin" valueType="num">
                                      <p:cBhvr>
                                        <p:cTn id="8" dur="500" fill="hold"/>
                                        <p:tgtEl>
                                          <p:spTgt spid="66"/>
                                        </p:tgtEl>
                                        <p:attrNameLst>
                                          <p:attrName>ppt_x</p:attrName>
                                        </p:attrNameLst>
                                      </p:cBhvr>
                                      <p:tavLst>
                                        <p:tav tm="0">
                                          <p:val>
                                            <p:strVal val="#ppt_x"/>
                                          </p:val>
                                        </p:tav>
                                        <p:tav tm="100000">
                                          <p:val>
                                            <p:strVal val="#ppt_x"/>
                                          </p:val>
                                        </p:tav>
                                      </p:tavLst>
                                    </p:anim>
                                    <p:anim calcmode="lin" valueType="num">
                                      <p:cBhvr>
                                        <p:cTn id="9" dur="500" fill="hold"/>
                                        <p:tgtEl>
                                          <p:spTgt spid="66"/>
                                        </p:tgtEl>
                                        <p:attrNameLst>
                                          <p:attrName>ppt_y</p:attrName>
                                        </p:attrNameLst>
                                      </p:cBhvr>
                                      <p:tavLst>
                                        <p:tav tm="0">
                                          <p:val>
                                            <p:strVal val="#ppt_y+.1"/>
                                          </p:val>
                                        </p:tav>
                                        <p:tav tm="100000">
                                          <p:val>
                                            <p:strVal val="#ppt_y"/>
                                          </p:val>
                                        </p:tav>
                                      </p:tavLst>
                                    </p:anim>
                                  </p:childTnLst>
                                </p:cTn>
                              </p:par>
                            </p:childTnLst>
                          </p:cTn>
                        </p:par>
                        <p:par>
                          <p:cTn id="10" fill="hold">
                            <p:stCondLst>
                              <p:cond delay="500"/>
                            </p:stCondLst>
                            <p:childTnLst>
                              <p:par>
                                <p:cTn id="11" presetID="10" presetClass="entr" presetSubtype="0" fill="hold" nodeType="afterEffect">
                                  <p:stCondLst>
                                    <p:cond delay="0"/>
                                  </p:stCondLst>
                                  <p:childTnLst>
                                    <p:set>
                                      <p:cBhvr>
                                        <p:cTn id="12" dur="1" fill="hold">
                                          <p:stCondLst>
                                            <p:cond delay="0"/>
                                          </p:stCondLst>
                                        </p:cTn>
                                        <p:tgtEl>
                                          <p:spTgt spid="2"/>
                                        </p:tgtEl>
                                        <p:attrNameLst>
                                          <p:attrName>style.visibility</p:attrName>
                                        </p:attrNameLst>
                                      </p:cBhvr>
                                      <p:to>
                                        <p:strVal val="visible"/>
                                      </p:to>
                                    </p:set>
                                    <p:animEffect transition="in" filter="fade">
                                      <p:cBhvr>
                                        <p:cTn id="13" dur="500"/>
                                        <p:tgtEl>
                                          <p:spTgt spid="2"/>
                                        </p:tgtEl>
                                      </p:cBhvr>
                                    </p:animEffect>
                                  </p:childTnLst>
                                </p:cTn>
                              </p:par>
                            </p:childTnLst>
                          </p:cTn>
                        </p:par>
                        <p:par>
                          <p:cTn id="14" fill="hold">
                            <p:stCondLst>
                              <p:cond delay="1000"/>
                            </p:stCondLst>
                            <p:childTnLst>
                              <p:par>
                                <p:cTn id="15" presetID="10" presetClass="entr" presetSubtype="0" fill="hold" nodeType="afterEffect">
                                  <p:stCondLst>
                                    <p:cond delay="0"/>
                                  </p:stCondLst>
                                  <p:childTnLst>
                                    <p:set>
                                      <p:cBhvr>
                                        <p:cTn id="16" dur="1" fill="hold">
                                          <p:stCondLst>
                                            <p:cond delay="0"/>
                                          </p:stCondLst>
                                        </p:cTn>
                                        <p:tgtEl>
                                          <p:spTgt spid="105"/>
                                        </p:tgtEl>
                                        <p:attrNameLst>
                                          <p:attrName>style.visibility</p:attrName>
                                        </p:attrNameLst>
                                      </p:cBhvr>
                                      <p:to>
                                        <p:strVal val="visible"/>
                                      </p:to>
                                    </p:set>
                                    <p:animEffect transition="in" filter="fade">
                                      <p:cBhvr>
                                        <p:cTn id="17" dur="500"/>
                                        <p:tgtEl>
                                          <p:spTgt spid="105"/>
                                        </p:tgtEl>
                                      </p:cBhvr>
                                    </p:animEffect>
                                  </p:childTnLst>
                                </p:cTn>
                              </p:par>
                            </p:childTnLst>
                          </p:cTn>
                        </p:par>
                        <p:par>
                          <p:cTn id="18" fill="hold">
                            <p:stCondLst>
                              <p:cond delay="1500"/>
                            </p:stCondLst>
                            <p:childTnLst>
                              <p:par>
                                <p:cTn id="19" presetID="10" presetClass="entr" presetSubtype="0" fill="hold" nodeType="afterEffect">
                                  <p:stCondLst>
                                    <p:cond delay="0"/>
                                  </p:stCondLst>
                                  <p:childTnLst>
                                    <p:set>
                                      <p:cBhvr>
                                        <p:cTn id="20" dur="1" fill="hold">
                                          <p:stCondLst>
                                            <p:cond delay="0"/>
                                          </p:stCondLst>
                                        </p:cTn>
                                        <p:tgtEl>
                                          <p:spTgt spid="119"/>
                                        </p:tgtEl>
                                        <p:attrNameLst>
                                          <p:attrName>style.visibility</p:attrName>
                                        </p:attrNameLst>
                                      </p:cBhvr>
                                      <p:to>
                                        <p:strVal val="visible"/>
                                      </p:to>
                                    </p:set>
                                    <p:animEffect transition="in" filter="fade">
                                      <p:cBhvr>
                                        <p:cTn id="21" dur="500"/>
                                        <p:tgtEl>
                                          <p:spTgt spid="119"/>
                                        </p:tgtEl>
                                      </p:cBhvr>
                                    </p:animEffect>
                                  </p:childTnLst>
                                </p:cTn>
                              </p:par>
                            </p:childTnLst>
                          </p:cTn>
                        </p:par>
                        <p:par>
                          <p:cTn id="22" fill="hold">
                            <p:stCondLst>
                              <p:cond delay="2000"/>
                            </p:stCondLst>
                            <p:childTnLst>
                              <p:par>
                                <p:cTn id="23" presetID="10" presetClass="entr" presetSubtype="0" fill="hold" nodeType="afterEffect">
                                  <p:stCondLst>
                                    <p:cond delay="0"/>
                                  </p:stCondLst>
                                  <p:childTnLst>
                                    <p:set>
                                      <p:cBhvr>
                                        <p:cTn id="24" dur="1" fill="hold">
                                          <p:stCondLst>
                                            <p:cond delay="0"/>
                                          </p:stCondLst>
                                        </p:cTn>
                                        <p:tgtEl>
                                          <p:spTgt spid="133"/>
                                        </p:tgtEl>
                                        <p:attrNameLst>
                                          <p:attrName>style.visibility</p:attrName>
                                        </p:attrNameLst>
                                      </p:cBhvr>
                                      <p:to>
                                        <p:strVal val="visible"/>
                                      </p:to>
                                    </p:set>
                                    <p:animEffect transition="in" filter="fade">
                                      <p:cBhvr>
                                        <p:cTn id="25" dur="500"/>
                                        <p:tgtEl>
                                          <p:spTgt spid="1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8" name="Straight Connector 27"/>
          <p:cNvCxnSpPr/>
          <p:nvPr/>
        </p:nvCxnSpPr>
        <p:spPr>
          <a:xfrm>
            <a:off x="6530334" y="3612381"/>
            <a:ext cx="0" cy="7670800"/>
          </a:xfrm>
          <a:prstGeom prst="line">
            <a:avLst/>
          </a:prstGeom>
          <a:ln w="19050" cmpd="sng">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39" name="Straight Connector 38"/>
          <p:cNvCxnSpPr/>
          <p:nvPr/>
        </p:nvCxnSpPr>
        <p:spPr>
          <a:xfrm>
            <a:off x="14491159" y="3777480"/>
            <a:ext cx="0" cy="7670800"/>
          </a:xfrm>
          <a:prstGeom prst="line">
            <a:avLst/>
          </a:prstGeom>
          <a:ln w="19050" cmpd="sng">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sp>
        <p:nvSpPr>
          <p:cNvPr id="41" name="Title 13"/>
          <p:cNvSpPr txBox="1"/>
          <p:nvPr/>
        </p:nvSpPr>
        <p:spPr bwMode="auto">
          <a:xfrm>
            <a:off x="7410637" y="3815581"/>
            <a:ext cx="6720783" cy="1066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243797" tIns="121899" rIns="243797" bIns="121899" anchor="ctr">
            <a:spAutoFit/>
          </a:bodyPr>
          <a:lstStyle>
            <a:lvl1pPr>
              <a:defRPr>
                <a:solidFill>
                  <a:schemeClr val="tx1"/>
                </a:solidFill>
                <a:latin typeface="Calibri" panose="020F0502020204030204" charset="0"/>
                <a:ea typeface="MS PGothic" panose="020B0600070205080204" charset="-128"/>
              </a:defRPr>
            </a:lvl1pPr>
            <a:lvl2pPr marL="742950" indent="-285750">
              <a:defRPr>
                <a:solidFill>
                  <a:schemeClr val="tx1"/>
                </a:solidFill>
                <a:latin typeface="Calibri" panose="020F0502020204030204" charset="0"/>
                <a:ea typeface="MS PGothic" panose="020B0600070205080204" charset="-128"/>
              </a:defRPr>
            </a:lvl2pPr>
            <a:lvl3pPr marL="1143000" indent="-228600">
              <a:defRPr>
                <a:solidFill>
                  <a:schemeClr val="tx1"/>
                </a:solidFill>
                <a:latin typeface="Calibri" panose="020F0502020204030204" charset="0"/>
                <a:ea typeface="MS PGothic" panose="020B0600070205080204" charset="-128"/>
              </a:defRPr>
            </a:lvl3pPr>
            <a:lvl4pPr marL="1600200" indent="-228600">
              <a:defRPr>
                <a:solidFill>
                  <a:schemeClr val="tx1"/>
                </a:solidFill>
                <a:latin typeface="Calibri" panose="020F0502020204030204" charset="0"/>
                <a:ea typeface="MS PGothic" panose="020B0600070205080204" charset="-128"/>
              </a:defRPr>
            </a:lvl4pPr>
            <a:lvl5pPr marL="2057400" indent="-228600">
              <a:defRPr>
                <a:solidFill>
                  <a:schemeClr val="tx1"/>
                </a:solidFill>
                <a:latin typeface="Calibri" panose="020F0502020204030204" charset="0"/>
                <a:ea typeface="MS PGothic" panose="020B0600070205080204" charset="-128"/>
              </a:defRPr>
            </a:lvl5pPr>
            <a:lvl6pPr marL="2514600" indent="-228600" fontAlgn="base">
              <a:spcBef>
                <a:spcPct val="0"/>
              </a:spcBef>
              <a:spcAft>
                <a:spcPct val="0"/>
              </a:spcAft>
              <a:defRPr>
                <a:solidFill>
                  <a:schemeClr val="tx1"/>
                </a:solidFill>
                <a:latin typeface="Calibri" panose="020F0502020204030204" charset="0"/>
                <a:ea typeface="MS PGothic" panose="020B0600070205080204" charset="-128"/>
              </a:defRPr>
            </a:lvl6pPr>
            <a:lvl7pPr marL="2971800" indent="-228600" fontAlgn="base">
              <a:spcBef>
                <a:spcPct val="0"/>
              </a:spcBef>
              <a:spcAft>
                <a:spcPct val="0"/>
              </a:spcAft>
              <a:defRPr>
                <a:solidFill>
                  <a:schemeClr val="tx1"/>
                </a:solidFill>
                <a:latin typeface="Calibri" panose="020F0502020204030204" charset="0"/>
                <a:ea typeface="MS PGothic" panose="020B0600070205080204" charset="-128"/>
              </a:defRPr>
            </a:lvl7pPr>
            <a:lvl8pPr marL="3429000" indent="-228600" fontAlgn="base">
              <a:spcBef>
                <a:spcPct val="0"/>
              </a:spcBef>
              <a:spcAft>
                <a:spcPct val="0"/>
              </a:spcAft>
              <a:defRPr>
                <a:solidFill>
                  <a:schemeClr val="tx1"/>
                </a:solidFill>
                <a:latin typeface="Calibri" panose="020F0502020204030204" charset="0"/>
                <a:ea typeface="MS PGothic" panose="020B0600070205080204" charset="-128"/>
              </a:defRPr>
            </a:lvl8pPr>
            <a:lvl9pPr marL="3886200" indent="-228600" fontAlgn="base">
              <a:spcBef>
                <a:spcPct val="0"/>
              </a:spcBef>
              <a:spcAft>
                <a:spcPct val="0"/>
              </a:spcAft>
              <a:defRPr>
                <a:solidFill>
                  <a:schemeClr val="tx1"/>
                </a:solidFill>
                <a:latin typeface="Calibri" panose="020F0502020204030204" charset="0"/>
                <a:ea typeface="MS PGothic" panose="020B0600070205080204" charset="-128"/>
              </a:defRPr>
            </a:lvl9pPr>
          </a:lstStyle>
          <a:p>
            <a:r>
              <a:rPr lang="en-US" sz="5300" dirty="0">
                <a:latin typeface="Lato Regular"/>
                <a:cs typeface="Lato Regular"/>
              </a:rPr>
              <a:t>About </a:t>
            </a:r>
            <a:r>
              <a:rPr lang="en-US" sz="5300" dirty="0" smtClean="0">
                <a:latin typeface="Lato Regular"/>
                <a:cs typeface="Lato Regular"/>
              </a:rPr>
              <a:t>Angela</a:t>
            </a:r>
            <a:endParaRPr lang="en-US" sz="5300" dirty="0">
              <a:latin typeface="Lato Regular"/>
              <a:cs typeface="Lato Regular"/>
            </a:endParaRPr>
          </a:p>
        </p:txBody>
      </p:sp>
      <p:grpSp>
        <p:nvGrpSpPr>
          <p:cNvPr id="42" name="Group 41"/>
          <p:cNvGrpSpPr/>
          <p:nvPr/>
        </p:nvGrpSpPr>
        <p:grpSpPr bwMode="auto">
          <a:xfrm>
            <a:off x="19641789" y="9433215"/>
            <a:ext cx="964950" cy="736600"/>
            <a:chOff x="6383291" y="2991297"/>
            <a:chExt cx="361257" cy="276450"/>
          </a:xfrm>
        </p:grpSpPr>
        <p:sp>
          <p:nvSpPr>
            <p:cNvPr id="43" name="Rectangle 42"/>
            <p:cNvSpPr/>
            <p:nvPr/>
          </p:nvSpPr>
          <p:spPr>
            <a:xfrm>
              <a:off x="6383291" y="3019895"/>
              <a:ext cx="361257" cy="173179"/>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Calibri Light" panose="020F0302020204030204"/>
              </a:endParaRPr>
            </a:p>
          </p:txBody>
        </p:sp>
        <p:sp>
          <p:nvSpPr>
            <p:cNvPr id="44" name="Isosceles Triangle 43"/>
            <p:cNvSpPr/>
            <p:nvPr/>
          </p:nvSpPr>
          <p:spPr>
            <a:xfrm flipV="1">
              <a:off x="6500541" y="3193074"/>
              <a:ext cx="126757" cy="74673"/>
            </a:xfrm>
            <a:prstGeom prst="triangl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Calibri Light" panose="020F0302020204030204"/>
              </a:endParaRPr>
            </a:p>
          </p:txBody>
        </p:sp>
        <p:sp>
          <p:nvSpPr>
            <p:cNvPr id="45" name="TextBox 120"/>
            <p:cNvSpPr txBox="1">
              <a:spLocks noChangeArrowheads="1"/>
            </p:cNvSpPr>
            <p:nvPr/>
          </p:nvSpPr>
          <p:spPr bwMode="auto">
            <a:xfrm>
              <a:off x="6430217" y="2991297"/>
              <a:ext cx="267403" cy="1732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Calibri" panose="020F0502020204030204" charset="0"/>
                  <a:ea typeface="MS PGothic" panose="020B0600070205080204" charset="-128"/>
                </a:defRPr>
              </a:lvl1pPr>
              <a:lvl2pPr marL="742950" indent="-285750">
                <a:defRPr>
                  <a:solidFill>
                    <a:schemeClr val="tx1"/>
                  </a:solidFill>
                  <a:latin typeface="Calibri" panose="020F0502020204030204" charset="0"/>
                  <a:ea typeface="MS PGothic" panose="020B0600070205080204" charset="-128"/>
                </a:defRPr>
              </a:lvl2pPr>
              <a:lvl3pPr marL="1143000" indent="-228600">
                <a:defRPr>
                  <a:solidFill>
                    <a:schemeClr val="tx1"/>
                  </a:solidFill>
                  <a:latin typeface="Calibri" panose="020F0502020204030204" charset="0"/>
                  <a:ea typeface="MS PGothic" panose="020B0600070205080204" charset="-128"/>
                </a:defRPr>
              </a:lvl3pPr>
              <a:lvl4pPr marL="1600200" indent="-228600">
                <a:defRPr>
                  <a:solidFill>
                    <a:schemeClr val="tx1"/>
                  </a:solidFill>
                  <a:latin typeface="Calibri" panose="020F0502020204030204" charset="0"/>
                  <a:ea typeface="MS PGothic" panose="020B0600070205080204" charset="-128"/>
                </a:defRPr>
              </a:lvl4pPr>
              <a:lvl5pPr marL="2057400" indent="-228600">
                <a:defRPr>
                  <a:solidFill>
                    <a:schemeClr val="tx1"/>
                  </a:solidFill>
                  <a:latin typeface="Calibri" panose="020F0502020204030204" charset="0"/>
                  <a:ea typeface="MS PGothic" panose="020B0600070205080204" charset="-128"/>
                </a:defRPr>
              </a:lvl5pPr>
              <a:lvl6pPr marL="2514600" indent="-228600" fontAlgn="base">
                <a:spcBef>
                  <a:spcPct val="0"/>
                </a:spcBef>
                <a:spcAft>
                  <a:spcPct val="0"/>
                </a:spcAft>
                <a:defRPr>
                  <a:solidFill>
                    <a:schemeClr val="tx1"/>
                  </a:solidFill>
                  <a:latin typeface="Calibri" panose="020F0502020204030204" charset="0"/>
                  <a:ea typeface="MS PGothic" panose="020B0600070205080204" charset="-128"/>
                </a:defRPr>
              </a:lvl6pPr>
              <a:lvl7pPr marL="2971800" indent="-228600" fontAlgn="base">
                <a:spcBef>
                  <a:spcPct val="0"/>
                </a:spcBef>
                <a:spcAft>
                  <a:spcPct val="0"/>
                </a:spcAft>
                <a:defRPr>
                  <a:solidFill>
                    <a:schemeClr val="tx1"/>
                  </a:solidFill>
                  <a:latin typeface="Calibri" panose="020F0502020204030204" charset="0"/>
                  <a:ea typeface="MS PGothic" panose="020B0600070205080204" charset="-128"/>
                </a:defRPr>
              </a:lvl7pPr>
              <a:lvl8pPr marL="3429000" indent="-228600" fontAlgn="base">
                <a:spcBef>
                  <a:spcPct val="0"/>
                </a:spcBef>
                <a:spcAft>
                  <a:spcPct val="0"/>
                </a:spcAft>
                <a:defRPr>
                  <a:solidFill>
                    <a:schemeClr val="tx1"/>
                  </a:solidFill>
                  <a:latin typeface="Calibri" panose="020F0502020204030204" charset="0"/>
                  <a:ea typeface="MS PGothic" panose="020B0600070205080204" charset="-128"/>
                </a:defRPr>
              </a:lvl8pPr>
              <a:lvl9pPr marL="3886200" indent="-228600" fontAlgn="base">
                <a:spcBef>
                  <a:spcPct val="0"/>
                </a:spcBef>
                <a:spcAft>
                  <a:spcPct val="0"/>
                </a:spcAft>
                <a:defRPr>
                  <a:solidFill>
                    <a:schemeClr val="tx1"/>
                  </a:solidFill>
                  <a:latin typeface="Calibri" panose="020F0502020204030204" charset="0"/>
                  <a:ea typeface="MS PGothic" panose="020B0600070205080204" charset="-128"/>
                </a:defRPr>
              </a:lvl9pPr>
            </a:lstStyle>
            <a:p>
              <a:pPr algn="ctr"/>
              <a:r>
                <a:rPr lang="en-US" sz="2400" b="1" dirty="0">
                  <a:solidFill>
                    <a:schemeClr val="bg1"/>
                  </a:solidFill>
                  <a:latin typeface="Calibri Light" panose="020F0302020204030204"/>
                </a:rPr>
                <a:t>6</a:t>
              </a:r>
              <a:r>
                <a:rPr lang="en-US" sz="2400" b="1" dirty="0" smtClean="0">
                  <a:solidFill>
                    <a:schemeClr val="bg1"/>
                  </a:solidFill>
                  <a:latin typeface="Calibri Light" panose="020F0302020204030204"/>
                </a:rPr>
                <a:t>8%</a:t>
              </a:r>
              <a:endParaRPr lang="en-US" sz="2400" b="1" dirty="0">
                <a:solidFill>
                  <a:schemeClr val="bg1"/>
                </a:solidFill>
                <a:latin typeface="Calibri Light" panose="020F0302020204030204"/>
              </a:endParaRPr>
            </a:p>
          </p:txBody>
        </p:sp>
      </p:grpSp>
      <p:grpSp>
        <p:nvGrpSpPr>
          <p:cNvPr id="46" name="Group 45"/>
          <p:cNvGrpSpPr/>
          <p:nvPr/>
        </p:nvGrpSpPr>
        <p:grpSpPr bwMode="auto">
          <a:xfrm>
            <a:off x="19104294" y="7934615"/>
            <a:ext cx="964950" cy="736600"/>
            <a:chOff x="6383290" y="2556942"/>
            <a:chExt cx="361257" cy="276450"/>
          </a:xfrm>
        </p:grpSpPr>
        <p:sp>
          <p:nvSpPr>
            <p:cNvPr id="47" name="Rectangle 46"/>
            <p:cNvSpPr/>
            <p:nvPr/>
          </p:nvSpPr>
          <p:spPr>
            <a:xfrm>
              <a:off x="6383290" y="2585540"/>
              <a:ext cx="361257" cy="173179"/>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Calibri Light" panose="020F0302020204030204"/>
              </a:endParaRPr>
            </a:p>
          </p:txBody>
        </p:sp>
        <p:sp>
          <p:nvSpPr>
            <p:cNvPr id="48" name="Isosceles Triangle 47"/>
            <p:cNvSpPr/>
            <p:nvPr/>
          </p:nvSpPr>
          <p:spPr>
            <a:xfrm flipV="1">
              <a:off x="6500540" y="2758719"/>
              <a:ext cx="126757" cy="74673"/>
            </a:xfrm>
            <a:prstGeom prst="triangl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Calibri Light" panose="020F0302020204030204"/>
              </a:endParaRPr>
            </a:p>
          </p:txBody>
        </p:sp>
        <p:sp>
          <p:nvSpPr>
            <p:cNvPr id="49" name="TextBox 124"/>
            <p:cNvSpPr txBox="1">
              <a:spLocks noChangeArrowheads="1"/>
            </p:cNvSpPr>
            <p:nvPr/>
          </p:nvSpPr>
          <p:spPr bwMode="auto">
            <a:xfrm>
              <a:off x="6430217" y="2556942"/>
              <a:ext cx="267403" cy="1732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Calibri" panose="020F0502020204030204" charset="0"/>
                  <a:ea typeface="MS PGothic" panose="020B0600070205080204" charset="-128"/>
                </a:defRPr>
              </a:lvl1pPr>
              <a:lvl2pPr marL="742950" indent="-285750">
                <a:defRPr>
                  <a:solidFill>
                    <a:schemeClr val="tx1"/>
                  </a:solidFill>
                  <a:latin typeface="Calibri" panose="020F0502020204030204" charset="0"/>
                  <a:ea typeface="MS PGothic" panose="020B0600070205080204" charset="-128"/>
                </a:defRPr>
              </a:lvl2pPr>
              <a:lvl3pPr marL="1143000" indent="-228600">
                <a:defRPr>
                  <a:solidFill>
                    <a:schemeClr val="tx1"/>
                  </a:solidFill>
                  <a:latin typeface="Calibri" panose="020F0502020204030204" charset="0"/>
                  <a:ea typeface="MS PGothic" panose="020B0600070205080204" charset="-128"/>
                </a:defRPr>
              </a:lvl3pPr>
              <a:lvl4pPr marL="1600200" indent="-228600">
                <a:defRPr>
                  <a:solidFill>
                    <a:schemeClr val="tx1"/>
                  </a:solidFill>
                  <a:latin typeface="Calibri" panose="020F0502020204030204" charset="0"/>
                  <a:ea typeface="MS PGothic" panose="020B0600070205080204" charset="-128"/>
                </a:defRPr>
              </a:lvl4pPr>
              <a:lvl5pPr marL="2057400" indent="-228600">
                <a:defRPr>
                  <a:solidFill>
                    <a:schemeClr val="tx1"/>
                  </a:solidFill>
                  <a:latin typeface="Calibri" panose="020F0502020204030204" charset="0"/>
                  <a:ea typeface="MS PGothic" panose="020B0600070205080204" charset="-128"/>
                </a:defRPr>
              </a:lvl5pPr>
              <a:lvl6pPr marL="2514600" indent="-228600" fontAlgn="base">
                <a:spcBef>
                  <a:spcPct val="0"/>
                </a:spcBef>
                <a:spcAft>
                  <a:spcPct val="0"/>
                </a:spcAft>
                <a:defRPr>
                  <a:solidFill>
                    <a:schemeClr val="tx1"/>
                  </a:solidFill>
                  <a:latin typeface="Calibri" panose="020F0502020204030204" charset="0"/>
                  <a:ea typeface="MS PGothic" panose="020B0600070205080204" charset="-128"/>
                </a:defRPr>
              </a:lvl6pPr>
              <a:lvl7pPr marL="2971800" indent="-228600" fontAlgn="base">
                <a:spcBef>
                  <a:spcPct val="0"/>
                </a:spcBef>
                <a:spcAft>
                  <a:spcPct val="0"/>
                </a:spcAft>
                <a:defRPr>
                  <a:solidFill>
                    <a:schemeClr val="tx1"/>
                  </a:solidFill>
                  <a:latin typeface="Calibri" panose="020F0502020204030204" charset="0"/>
                  <a:ea typeface="MS PGothic" panose="020B0600070205080204" charset="-128"/>
                </a:defRPr>
              </a:lvl7pPr>
              <a:lvl8pPr marL="3429000" indent="-228600" fontAlgn="base">
                <a:spcBef>
                  <a:spcPct val="0"/>
                </a:spcBef>
                <a:spcAft>
                  <a:spcPct val="0"/>
                </a:spcAft>
                <a:defRPr>
                  <a:solidFill>
                    <a:schemeClr val="tx1"/>
                  </a:solidFill>
                  <a:latin typeface="Calibri" panose="020F0502020204030204" charset="0"/>
                  <a:ea typeface="MS PGothic" panose="020B0600070205080204" charset="-128"/>
                </a:defRPr>
              </a:lvl8pPr>
              <a:lvl9pPr marL="3886200" indent="-228600" fontAlgn="base">
                <a:spcBef>
                  <a:spcPct val="0"/>
                </a:spcBef>
                <a:spcAft>
                  <a:spcPct val="0"/>
                </a:spcAft>
                <a:defRPr>
                  <a:solidFill>
                    <a:schemeClr val="tx1"/>
                  </a:solidFill>
                  <a:latin typeface="Calibri" panose="020F0502020204030204" charset="0"/>
                  <a:ea typeface="MS PGothic" panose="020B0600070205080204" charset="-128"/>
                </a:defRPr>
              </a:lvl9pPr>
            </a:lstStyle>
            <a:p>
              <a:pPr algn="ctr"/>
              <a:r>
                <a:rPr lang="en-US" sz="2400" b="1" dirty="0">
                  <a:solidFill>
                    <a:schemeClr val="bg1"/>
                  </a:solidFill>
                  <a:latin typeface="Calibri Light" panose="020F0302020204030204"/>
                </a:rPr>
                <a:t>6</a:t>
              </a:r>
              <a:r>
                <a:rPr lang="en-US" sz="2400" b="1" dirty="0" smtClean="0">
                  <a:solidFill>
                    <a:schemeClr val="bg1"/>
                  </a:solidFill>
                  <a:latin typeface="Calibri Light" panose="020F0302020204030204"/>
                </a:rPr>
                <a:t>8%</a:t>
              </a:r>
              <a:endParaRPr lang="en-US" sz="2400" b="1" dirty="0">
                <a:solidFill>
                  <a:schemeClr val="bg1"/>
                </a:solidFill>
                <a:latin typeface="Calibri Light" panose="020F0302020204030204"/>
              </a:endParaRPr>
            </a:p>
          </p:txBody>
        </p:sp>
      </p:grpSp>
      <p:grpSp>
        <p:nvGrpSpPr>
          <p:cNvPr id="50" name="Group 49"/>
          <p:cNvGrpSpPr/>
          <p:nvPr/>
        </p:nvGrpSpPr>
        <p:grpSpPr bwMode="auto">
          <a:xfrm>
            <a:off x="18300173" y="6338649"/>
            <a:ext cx="960719" cy="736600"/>
            <a:chOff x="6383336" y="2052886"/>
            <a:chExt cx="361166" cy="276450"/>
          </a:xfrm>
        </p:grpSpPr>
        <p:sp>
          <p:nvSpPr>
            <p:cNvPr id="51" name="Rectangle 50"/>
            <p:cNvSpPr/>
            <p:nvPr/>
          </p:nvSpPr>
          <p:spPr>
            <a:xfrm>
              <a:off x="6383336" y="2081484"/>
              <a:ext cx="361166" cy="173178"/>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Calibri Light" panose="020F0302020204030204"/>
              </a:endParaRPr>
            </a:p>
          </p:txBody>
        </p:sp>
        <p:sp>
          <p:nvSpPr>
            <p:cNvPr id="52" name="Isosceles Triangle 51"/>
            <p:cNvSpPr/>
            <p:nvPr/>
          </p:nvSpPr>
          <p:spPr>
            <a:xfrm flipV="1">
              <a:off x="6501072" y="2254662"/>
              <a:ext cx="125692" cy="74674"/>
            </a:xfrm>
            <a:prstGeom prst="triangl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Calibri Light" panose="020F0302020204030204"/>
              </a:endParaRPr>
            </a:p>
          </p:txBody>
        </p:sp>
        <p:sp>
          <p:nvSpPr>
            <p:cNvPr id="53" name="TextBox 128"/>
            <p:cNvSpPr txBox="1">
              <a:spLocks noChangeArrowheads="1"/>
            </p:cNvSpPr>
            <p:nvPr/>
          </p:nvSpPr>
          <p:spPr bwMode="auto">
            <a:xfrm>
              <a:off x="6429662" y="2052886"/>
              <a:ext cx="268513" cy="1732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Calibri" panose="020F0502020204030204" charset="0"/>
                  <a:ea typeface="MS PGothic" panose="020B0600070205080204" charset="-128"/>
                </a:defRPr>
              </a:lvl1pPr>
              <a:lvl2pPr marL="742950" indent="-285750">
                <a:defRPr>
                  <a:solidFill>
                    <a:schemeClr val="tx1"/>
                  </a:solidFill>
                  <a:latin typeface="Calibri" panose="020F0502020204030204" charset="0"/>
                  <a:ea typeface="MS PGothic" panose="020B0600070205080204" charset="-128"/>
                </a:defRPr>
              </a:lvl2pPr>
              <a:lvl3pPr marL="1143000" indent="-228600">
                <a:defRPr>
                  <a:solidFill>
                    <a:schemeClr val="tx1"/>
                  </a:solidFill>
                  <a:latin typeface="Calibri" panose="020F0502020204030204" charset="0"/>
                  <a:ea typeface="MS PGothic" panose="020B0600070205080204" charset="-128"/>
                </a:defRPr>
              </a:lvl3pPr>
              <a:lvl4pPr marL="1600200" indent="-228600">
                <a:defRPr>
                  <a:solidFill>
                    <a:schemeClr val="tx1"/>
                  </a:solidFill>
                  <a:latin typeface="Calibri" panose="020F0502020204030204" charset="0"/>
                  <a:ea typeface="MS PGothic" panose="020B0600070205080204" charset="-128"/>
                </a:defRPr>
              </a:lvl4pPr>
              <a:lvl5pPr marL="2057400" indent="-228600">
                <a:defRPr>
                  <a:solidFill>
                    <a:schemeClr val="tx1"/>
                  </a:solidFill>
                  <a:latin typeface="Calibri" panose="020F0502020204030204" charset="0"/>
                  <a:ea typeface="MS PGothic" panose="020B0600070205080204" charset="-128"/>
                </a:defRPr>
              </a:lvl5pPr>
              <a:lvl6pPr marL="2514600" indent="-228600" fontAlgn="base">
                <a:spcBef>
                  <a:spcPct val="0"/>
                </a:spcBef>
                <a:spcAft>
                  <a:spcPct val="0"/>
                </a:spcAft>
                <a:defRPr>
                  <a:solidFill>
                    <a:schemeClr val="tx1"/>
                  </a:solidFill>
                  <a:latin typeface="Calibri" panose="020F0502020204030204" charset="0"/>
                  <a:ea typeface="MS PGothic" panose="020B0600070205080204" charset="-128"/>
                </a:defRPr>
              </a:lvl6pPr>
              <a:lvl7pPr marL="2971800" indent="-228600" fontAlgn="base">
                <a:spcBef>
                  <a:spcPct val="0"/>
                </a:spcBef>
                <a:spcAft>
                  <a:spcPct val="0"/>
                </a:spcAft>
                <a:defRPr>
                  <a:solidFill>
                    <a:schemeClr val="tx1"/>
                  </a:solidFill>
                  <a:latin typeface="Calibri" panose="020F0502020204030204" charset="0"/>
                  <a:ea typeface="MS PGothic" panose="020B0600070205080204" charset="-128"/>
                </a:defRPr>
              </a:lvl7pPr>
              <a:lvl8pPr marL="3429000" indent="-228600" fontAlgn="base">
                <a:spcBef>
                  <a:spcPct val="0"/>
                </a:spcBef>
                <a:spcAft>
                  <a:spcPct val="0"/>
                </a:spcAft>
                <a:defRPr>
                  <a:solidFill>
                    <a:schemeClr val="tx1"/>
                  </a:solidFill>
                  <a:latin typeface="Calibri" panose="020F0502020204030204" charset="0"/>
                  <a:ea typeface="MS PGothic" panose="020B0600070205080204" charset="-128"/>
                </a:defRPr>
              </a:lvl8pPr>
              <a:lvl9pPr marL="3886200" indent="-228600" fontAlgn="base">
                <a:spcBef>
                  <a:spcPct val="0"/>
                </a:spcBef>
                <a:spcAft>
                  <a:spcPct val="0"/>
                </a:spcAft>
                <a:defRPr>
                  <a:solidFill>
                    <a:schemeClr val="tx1"/>
                  </a:solidFill>
                  <a:latin typeface="Calibri" panose="020F0502020204030204" charset="0"/>
                  <a:ea typeface="MS PGothic" panose="020B0600070205080204" charset="-128"/>
                </a:defRPr>
              </a:lvl9pPr>
            </a:lstStyle>
            <a:p>
              <a:pPr algn="ctr"/>
              <a:r>
                <a:rPr lang="en-US" sz="2400" b="1" dirty="0" smtClean="0">
                  <a:solidFill>
                    <a:schemeClr val="bg1"/>
                  </a:solidFill>
                  <a:latin typeface="Calibri Light" panose="020F0302020204030204"/>
                </a:rPr>
                <a:t>68%</a:t>
              </a:r>
              <a:endParaRPr lang="en-US" sz="2400" b="1" dirty="0">
                <a:solidFill>
                  <a:schemeClr val="bg1"/>
                </a:solidFill>
                <a:latin typeface="Calibri Light" panose="020F0302020204030204"/>
              </a:endParaRPr>
            </a:p>
          </p:txBody>
        </p:sp>
      </p:grpSp>
      <p:sp>
        <p:nvSpPr>
          <p:cNvPr id="54" name="Rounded Rectangle 53"/>
          <p:cNvSpPr/>
          <p:nvPr/>
        </p:nvSpPr>
        <p:spPr>
          <a:xfrm>
            <a:off x="15515360" y="5657081"/>
            <a:ext cx="5954750" cy="381000"/>
          </a:xfrm>
          <a:prstGeom prst="roundRect">
            <a:avLst/>
          </a:prstGeom>
          <a:solidFill>
            <a:schemeClr val="bg1">
              <a:lumMod val="8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lIns="243797" tIns="121899" rIns="243797" bIns="121899" anchor="ctr"/>
          <a:lstStyle/>
          <a:p>
            <a:pPr algn="ctr">
              <a:defRPr/>
            </a:pPr>
            <a:endParaRPr lang="en-US" dirty="0">
              <a:latin typeface="Calibri Light" panose="020F0302020204030204"/>
            </a:endParaRPr>
          </a:p>
        </p:txBody>
      </p:sp>
      <p:sp>
        <p:nvSpPr>
          <p:cNvPr id="55" name="Rounded Rectangle 54"/>
          <p:cNvSpPr/>
          <p:nvPr/>
        </p:nvSpPr>
        <p:spPr>
          <a:xfrm>
            <a:off x="15515358" y="5657081"/>
            <a:ext cx="4608901" cy="381000"/>
          </a:xfrm>
          <a:prstGeom prst="roundRect">
            <a:avLst/>
          </a:prstGeom>
          <a:ln w="6350">
            <a:noFill/>
          </a:ln>
        </p:spPr>
        <p:style>
          <a:lnRef idx="2">
            <a:schemeClr val="accent1">
              <a:shade val="50000"/>
            </a:schemeClr>
          </a:lnRef>
          <a:fillRef idx="1">
            <a:schemeClr val="accent1"/>
          </a:fillRef>
          <a:effectRef idx="0">
            <a:schemeClr val="accent1"/>
          </a:effectRef>
          <a:fontRef idx="minor">
            <a:schemeClr val="lt1"/>
          </a:fontRef>
        </p:style>
        <p:txBody>
          <a:bodyPr lIns="243797" tIns="121899" rIns="243797" bIns="121899" anchor="ctr"/>
          <a:lstStyle/>
          <a:p>
            <a:pPr algn="ctr">
              <a:defRPr/>
            </a:pPr>
            <a:endParaRPr lang="en-US" dirty="0">
              <a:latin typeface="Calibri Light" panose="020F0302020204030204"/>
            </a:endParaRPr>
          </a:p>
        </p:txBody>
      </p:sp>
      <p:sp>
        <p:nvSpPr>
          <p:cNvPr id="56" name="Rounded Rectangle 55"/>
          <p:cNvSpPr/>
          <p:nvPr/>
        </p:nvSpPr>
        <p:spPr>
          <a:xfrm>
            <a:off x="15515360" y="7189548"/>
            <a:ext cx="5954750" cy="385235"/>
          </a:xfrm>
          <a:prstGeom prst="roundRect">
            <a:avLst/>
          </a:prstGeom>
          <a:solidFill>
            <a:schemeClr val="bg1">
              <a:lumMod val="8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lIns="243797" tIns="121899" rIns="243797" bIns="121899" anchor="ctr"/>
          <a:lstStyle/>
          <a:p>
            <a:pPr algn="ctr">
              <a:defRPr/>
            </a:pPr>
            <a:endParaRPr lang="en-US" dirty="0">
              <a:latin typeface="Calibri Light" panose="020F0302020204030204"/>
            </a:endParaRPr>
          </a:p>
        </p:txBody>
      </p:sp>
      <p:sp>
        <p:nvSpPr>
          <p:cNvPr id="57" name="Rounded Rectangle 56"/>
          <p:cNvSpPr/>
          <p:nvPr/>
        </p:nvSpPr>
        <p:spPr>
          <a:xfrm>
            <a:off x="15515359" y="7189548"/>
            <a:ext cx="3267282" cy="385235"/>
          </a:xfrm>
          <a:prstGeom prst="roundRect">
            <a:avLst/>
          </a:prstGeom>
          <a:solidFill>
            <a:schemeClr val="accent2"/>
          </a:solidFill>
          <a:ln w="6350">
            <a:noFill/>
          </a:ln>
        </p:spPr>
        <p:style>
          <a:lnRef idx="2">
            <a:schemeClr val="accent1">
              <a:shade val="50000"/>
            </a:schemeClr>
          </a:lnRef>
          <a:fillRef idx="1">
            <a:schemeClr val="accent1"/>
          </a:fillRef>
          <a:effectRef idx="0">
            <a:schemeClr val="accent1"/>
          </a:effectRef>
          <a:fontRef idx="minor">
            <a:schemeClr val="lt1"/>
          </a:fontRef>
        </p:style>
        <p:txBody>
          <a:bodyPr lIns="243797" tIns="121899" rIns="243797" bIns="121899" anchor="ctr"/>
          <a:lstStyle/>
          <a:p>
            <a:pPr algn="ctr">
              <a:defRPr/>
            </a:pPr>
            <a:endParaRPr lang="en-US" dirty="0">
              <a:latin typeface="Calibri Light" panose="020F0302020204030204"/>
            </a:endParaRPr>
          </a:p>
        </p:txBody>
      </p:sp>
      <p:sp>
        <p:nvSpPr>
          <p:cNvPr id="58" name="Rounded Rectangle 57"/>
          <p:cNvSpPr/>
          <p:nvPr/>
        </p:nvSpPr>
        <p:spPr>
          <a:xfrm>
            <a:off x="15515360" y="8747415"/>
            <a:ext cx="5954750" cy="381000"/>
          </a:xfrm>
          <a:prstGeom prst="roundRect">
            <a:avLst/>
          </a:prstGeom>
          <a:solidFill>
            <a:schemeClr val="bg1">
              <a:lumMod val="8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lIns="243797" tIns="121899" rIns="243797" bIns="121899" anchor="ctr"/>
          <a:lstStyle/>
          <a:p>
            <a:pPr algn="ctr">
              <a:defRPr/>
            </a:pPr>
            <a:endParaRPr lang="en-US" dirty="0">
              <a:latin typeface="Calibri Light" panose="020F0302020204030204"/>
            </a:endParaRPr>
          </a:p>
        </p:txBody>
      </p:sp>
      <p:sp>
        <p:nvSpPr>
          <p:cNvPr id="59" name="Rounded Rectangle 58"/>
          <p:cNvSpPr/>
          <p:nvPr/>
        </p:nvSpPr>
        <p:spPr>
          <a:xfrm>
            <a:off x="15515358" y="8747415"/>
            <a:ext cx="4096800" cy="381000"/>
          </a:xfrm>
          <a:prstGeom prst="roundRect">
            <a:avLst/>
          </a:prstGeom>
          <a:solidFill>
            <a:schemeClr val="accent3"/>
          </a:solidFill>
          <a:ln w="6350">
            <a:noFill/>
          </a:ln>
        </p:spPr>
        <p:style>
          <a:lnRef idx="2">
            <a:schemeClr val="accent1">
              <a:shade val="50000"/>
            </a:schemeClr>
          </a:lnRef>
          <a:fillRef idx="1">
            <a:schemeClr val="accent1"/>
          </a:fillRef>
          <a:effectRef idx="0">
            <a:schemeClr val="accent1"/>
          </a:effectRef>
          <a:fontRef idx="minor">
            <a:schemeClr val="lt1"/>
          </a:fontRef>
        </p:style>
        <p:txBody>
          <a:bodyPr lIns="243797" tIns="121899" rIns="243797" bIns="121899" anchor="ctr"/>
          <a:lstStyle/>
          <a:p>
            <a:pPr algn="ctr">
              <a:defRPr/>
            </a:pPr>
            <a:endParaRPr lang="en-US" dirty="0">
              <a:latin typeface="Calibri Light" panose="020F0302020204030204"/>
            </a:endParaRPr>
          </a:p>
        </p:txBody>
      </p:sp>
      <p:sp>
        <p:nvSpPr>
          <p:cNvPr id="60" name="Rounded Rectangle 59"/>
          <p:cNvSpPr/>
          <p:nvPr/>
        </p:nvSpPr>
        <p:spPr>
          <a:xfrm>
            <a:off x="15515360" y="10262948"/>
            <a:ext cx="5954750" cy="385235"/>
          </a:xfrm>
          <a:prstGeom prst="roundRect">
            <a:avLst/>
          </a:prstGeom>
          <a:solidFill>
            <a:schemeClr val="bg1">
              <a:lumMod val="8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lIns="243797" tIns="121899" rIns="243797" bIns="121899" anchor="ctr"/>
          <a:lstStyle/>
          <a:p>
            <a:pPr algn="ctr">
              <a:defRPr/>
            </a:pPr>
            <a:endParaRPr lang="en-US" dirty="0">
              <a:latin typeface="Calibri Light" panose="020F0302020204030204"/>
            </a:endParaRPr>
          </a:p>
        </p:txBody>
      </p:sp>
      <p:sp>
        <p:nvSpPr>
          <p:cNvPr id="61" name="Rounded Rectangle 60"/>
          <p:cNvSpPr/>
          <p:nvPr/>
        </p:nvSpPr>
        <p:spPr>
          <a:xfrm>
            <a:off x="15515358" y="10262948"/>
            <a:ext cx="4608901" cy="385235"/>
          </a:xfrm>
          <a:prstGeom prst="roundRect">
            <a:avLst/>
          </a:prstGeom>
          <a:solidFill>
            <a:schemeClr val="accent4"/>
          </a:solidFill>
          <a:ln w="6350">
            <a:noFill/>
          </a:ln>
        </p:spPr>
        <p:style>
          <a:lnRef idx="2">
            <a:schemeClr val="accent1">
              <a:shade val="50000"/>
            </a:schemeClr>
          </a:lnRef>
          <a:fillRef idx="1">
            <a:schemeClr val="accent1"/>
          </a:fillRef>
          <a:effectRef idx="0">
            <a:schemeClr val="accent1"/>
          </a:effectRef>
          <a:fontRef idx="minor">
            <a:schemeClr val="lt1"/>
          </a:fontRef>
        </p:style>
        <p:txBody>
          <a:bodyPr lIns="243797" tIns="121899" rIns="243797" bIns="121899" anchor="ctr"/>
          <a:lstStyle/>
          <a:p>
            <a:pPr algn="ctr">
              <a:defRPr/>
            </a:pPr>
            <a:endParaRPr lang="en-US" dirty="0">
              <a:latin typeface="Calibri Light" panose="020F0302020204030204"/>
            </a:endParaRPr>
          </a:p>
        </p:txBody>
      </p:sp>
      <p:grpSp>
        <p:nvGrpSpPr>
          <p:cNvPr id="62" name="Group 61"/>
          <p:cNvGrpSpPr/>
          <p:nvPr/>
        </p:nvGrpSpPr>
        <p:grpSpPr bwMode="auto">
          <a:xfrm>
            <a:off x="19610558" y="4805968"/>
            <a:ext cx="964950" cy="736600"/>
            <a:chOff x="6383290" y="1395641"/>
            <a:chExt cx="361257" cy="276450"/>
          </a:xfrm>
        </p:grpSpPr>
        <p:sp>
          <p:nvSpPr>
            <p:cNvPr id="63" name="Rectangle 62"/>
            <p:cNvSpPr/>
            <p:nvPr/>
          </p:nvSpPr>
          <p:spPr>
            <a:xfrm>
              <a:off x="6383290" y="1424239"/>
              <a:ext cx="361257" cy="173179"/>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Calibri Light" panose="020F0302020204030204"/>
              </a:endParaRPr>
            </a:p>
          </p:txBody>
        </p:sp>
        <p:sp>
          <p:nvSpPr>
            <p:cNvPr id="64" name="TextBox 139"/>
            <p:cNvSpPr txBox="1">
              <a:spLocks noChangeArrowheads="1"/>
            </p:cNvSpPr>
            <p:nvPr/>
          </p:nvSpPr>
          <p:spPr bwMode="auto">
            <a:xfrm>
              <a:off x="6430217" y="1395641"/>
              <a:ext cx="267403" cy="1732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Calibri" panose="020F0502020204030204" charset="0"/>
                  <a:ea typeface="MS PGothic" panose="020B0600070205080204" charset="-128"/>
                </a:defRPr>
              </a:lvl1pPr>
              <a:lvl2pPr marL="742950" indent="-285750">
                <a:defRPr>
                  <a:solidFill>
                    <a:schemeClr val="tx1"/>
                  </a:solidFill>
                  <a:latin typeface="Calibri" panose="020F0502020204030204" charset="0"/>
                  <a:ea typeface="MS PGothic" panose="020B0600070205080204" charset="-128"/>
                </a:defRPr>
              </a:lvl2pPr>
              <a:lvl3pPr marL="1143000" indent="-228600">
                <a:defRPr>
                  <a:solidFill>
                    <a:schemeClr val="tx1"/>
                  </a:solidFill>
                  <a:latin typeface="Calibri" panose="020F0502020204030204" charset="0"/>
                  <a:ea typeface="MS PGothic" panose="020B0600070205080204" charset="-128"/>
                </a:defRPr>
              </a:lvl3pPr>
              <a:lvl4pPr marL="1600200" indent="-228600">
                <a:defRPr>
                  <a:solidFill>
                    <a:schemeClr val="tx1"/>
                  </a:solidFill>
                  <a:latin typeface="Calibri" panose="020F0502020204030204" charset="0"/>
                  <a:ea typeface="MS PGothic" panose="020B0600070205080204" charset="-128"/>
                </a:defRPr>
              </a:lvl4pPr>
              <a:lvl5pPr marL="2057400" indent="-228600">
                <a:defRPr>
                  <a:solidFill>
                    <a:schemeClr val="tx1"/>
                  </a:solidFill>
                  <a:latin typeface="Calibri" panose="020F0502020204030204" charset="0"/>
                  <a:ea typeface="MS PGothic" panose="020B0600070205080204" charset="-128"/>
                </a:defRPr>
              </a:lvl5pPr>
              <a:lvl6pPr marL="2514600" indent="-228600" fontAlgn="base">
                <a:spcBef>
                  <a:spcPct val="0"/>
                </a:spcBef>
                <a:spcAft>
                  <a:spcPct val="0"/>
                </a:spcAft>
                <a:defRPr>
                  <a:solidFill>
                    <a:schemeClr val="tx1"/>
                  </a:solidFill>
                  <a:latin typeface="Calibri" panose="020F0502020204030204" charset="0"/>
                  <a:ea typeface="MS PGothic" panose="020B0600070205080204" charset="-128"/>
                </a:defRPr>
              </a:lvl6pPr>
              <a:lvl7pPr marL="2971800" indent="-228600" fontAlgn="base">
                <a:spcBef>
                  <a:spcPct val="0"/>
                </a:spcBef>
                <a:spcAft>
                  <a:spcPct val="0"/>
                </a:spcAft>
                <a:defRPr>
                  <a:solidFill>
                    <a:schemeClr val="tx1"/>
                  </a:solidFill>
                  <a:latin typeface="Calibri" panose="020F0502020204030204" charset="0"/>
                  <a:ea typeface="MS PGothic" panose="020B0600070205080204" charset="-128"/>
                </a:defRPr>
              </a:lvl7pPr>
              <a:lvl8pPr marL="3429000" indent="-228600" fontAlgn="base">
                <a:spcBef>
                  <a:spcPct val="0"/>
                </a:spcBef>
                <a:spcAft>
                  <a:spcPct val="0"/>
                </a:spcAft>
                <a:defRPr>
                  <a:solidFill>
                    <a:schemeClr val="tx1"/>
                  </a:solidFill>
                  <a:latin typeface="Calibri" panose="020F0502020204030204" charset="0"/>
                  <a:ea typeface="MS PGothic" panose="020B0600070205080204" charset="-128"/>
                </a:defRPr>
              </a:lvl8pPr>
              <a:lvl9pPr marL="3886200" indent="-228600" fontAlgn="base">
                <a:spcBef>
                  <a:spcPct val="0"/>
                </a:spcBef>
                <a:spcAft>
                  <a:spcPct val="0"/>
                </a:spcAft>
                <a:defRPr>
                  <a:solidFill>
                    <a:schemeClr val="tx1"/>
                  </a:solidFill>
                  <a:latin typeface="Calibri" panose="020F0502020204030204" charset="0"/>
                  <a:ea typeface="MS PGothic" panose="020B0600070205080204" charset="-128"/>
                </a:defRPr>
              </a:lvl9pPr>
            </a:lstStyle>
            <a:p>
              <a:pPr algn="ctr"/>
              <a:r>
                <a:rPr lang="en-US" sz="2400" b="1" dirty="0" smtClean="0">
                  <a:solidFill>
                    <a:schemeClr val="bg1"/>
                  </a:solidFill>
                  <a:latin typeface="Calibri Light" panose="020F0302020204030204"/>
                </a:rPr>
                <a:t>68%</a:t>
              </a:r>
              <a:endParaRPr lang="en-US" sz="2400" b="1" dirty="0">
                <a:solidFill>
                  <a:schemeClr val="bg1"/>
                </a:solidFill>
                <a:latin typeface="Calibri Light" panose="020F0302020204030204"/>
              </a:endParaRPr>
            </a:p>
          </p:txBody>
        </p:sp>
        <p:sp>
          <p:nvSpPr>
            <p:cNvPr id="65" name="Isosceles Triangle 64"/>
            <p:cNvSpPr/>
            <p:nvPr/>
          </p:nvSpPr>
          <p:spPr>
            <a:xfrm flipV="1">
              <a:off x="6500540" y="1597418"/>
              <a:ext cx="126757" cy="74673"/>
            </a:xfrm>
            <a:prstGeom prs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Calibri Light" panose="020F0302020204030204"/>
              </a:endParaRPr>
            </a:p>
          </p:txBody>
        </p:sp>
      </p:grpSp>
      <p:sp>
        <p:nvSpPr>
          <p:cNvPr id="66" name="Title 13"/>
          <p:cNvSpPr txBox="1"/>
          <p:nvPr/>
        </p:nvSpPr>
        <p:spPr bwMode="auto">
          <a:xfrm>
            <a:off x="15261426" y="3815581"/>
            <a:ext cx="6716552" cy="1066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243797" tIns="121899" rIns="243797" bIns="121899" anchor="ctr">
            <a:spAutoFit/>
          </a:bodyPr>
          <a:lstStyle>
            <a:lvl1pPr>
              <a:defRPr>
                <a:solidFill>
                  <a:schemeClr val="tx1"/>
                </a:solidFill>
                <a:latin typeface="Calibri" panose="020F0502020204030204" charset="0"/>
                <a:ea typeface="MS PGothic" panose="020B0600070205080204" charset="-128"/>
              </a:defRPr>
            </a:lvl1pPr>
            <a:lvl2pPr marL="742950" indent="-285750">
              <a:defRPr>
                <a:solidFill>
                  <a:schemeClr val="tx1"/>
                </a:solidFill>
                <a:latin typeface="Calibri" panose="020F0502020204030204" charset="0"/>
                <a:ea typeface="MS PGothic" panose="020B0600070205080204" charset="-128"/>
              </a:defRPr>
            </a:lvl2pPr>
            <a:lvl3pPr marL="1143000" indent="-228600">
              <a:defRPr>
                <a:solidFill>
                  <a:schemeClr val="tx1"/>
                </a:solidFill>
                <a:latin typeface="Calibri" panose="020F0502020204030204" charset="0"/>
                <a:ea typeface="MS PGothic" panose="020B0600070205080204" charset="-128"/>
              </a:defRPr>
            </a:lvl3pPr>
            <a:lvl4pPr marL="1600200" indent="-228600">
              <a:defRPr>
                <a:solidFill>
                  <a:schemeClr val="tx1"/>
                </a:solidFill>
                <a:latin typeface="Calibri" panose="020F0502020204030204" charset="0"/>
                <a:ea typeface="MS PGothic" panose="020B0600070205080204" charset="-128"/>
              </a:defRPr>
            </a:lvl4pPr>
            <a:lvl5pPr marL="2057400" indent="-228600">
              <a:defRPr>
                <a:solidFill>
                  <a:schemeClr val="tx1"/>
                </a:solidFill>
                <a:latin typeface="Calibri" panose="020F0502020204030204" charset="0"/>
                <a:ea typeface="MS PGothic" panose="020B0600070205080204" charset="-128"/>
              </a:defRPr>
            </a:lvl5pPr>
            <a:lvl6pPr marL="2514600" indent="-228600" fontAlgn="base">
              <a:spcBef>
                <a:spcPct val="0"/>
              </a:spcBef>
              <a:spcAft>
                <a:spcPct val="0"/>
              </a:spcAft>
              <a:defRPr>
                <a:solidFill>
                  <a:schemeClr val="tx1"/>
                </a:solidFill>
                <a:latin typeface="Calibri" panose="020F0502020204030204" charset="0"/>
                <a:ea typeface="MS PGothic" panose="020B0600070205080204" charset="-128"/>
              </a:defRPr>
            </a:lvl6pPr>
            <a:lvl7pPr marL="2971800" indent="-228600" fontAlgn="base">
              <a:spcBef>
                <a:spcPct val="0"/>
              </a:spcBef>
              <a:spcAft>
                <a:spcPct val="0"/>
              </a:spcAft>
              <a:defRPr>
                <a:solidFill>
                  <a:schemeClr val="tx1"/>
                </a:solidFill>
                <a:latin typeface="Calibri" panose="020F0502020204030204" charset="0"/>
                <a:ea typeface="MS PGothic" panose="020B0600070205080204" charset="-128"/>
              </a:defRPr>
            </a:lvl7pPr>
            <a:lvl8pPr marL="3429000" indent="-228600" fontAlgn="base">
              <a:spcBef>
                <a:spcPct val="0"/>
              </a:spcBef>
              <a:spcAft>
                <a:spcPct val="0"/>
              </a:spcAft>
              <a:defRPr>
                <a:solidFill>
                  <a:schemeClr val="tx1"/>
                </a:solidFill>
                <a:latin typeface="Calibri" panose="020F0502020204030204" charset="0"/>
                <a:ea typeface="MS PGothic" panose="020B0600070205080204" charset="-128"/>
              </a:defRPr>
            </a:lvl8pPr>
            <a:lvl9pPr marL="3886200" indent="-228600" fontAlgn="base">
              <a:spcBef>
                <a:spcPct val="0"/>
              </a:spcBef>
              <a:spcAft>
                <a:spcPct val="0"/>
              </a:spcAft>
              <a:defRPr>
                <a:solidFill>
                  <a:schemeClr val="tx1"/>
                </a:solidFill>
                <a:latin typeface="Calibri" panose="020F0502020204030204" charset="0"/>
                <a:ea typeface="MS PGothic" panose="020B0600070205080204" charset="-128"/>
              </a:defRPr>
            </a:lvl9pPr>
          </a:lstStyle>
          <a:p>
            <a:r>
              <a:rPr lang="en-US" sz="5300" dirty="0">
                <a:latin typeface="Lato Regular"/>
                <a:cs typeface="Lato Regular"/>
              </a:rPr>
              <a:t>Skills</a:t>
            </a:r>
            <a:endParaRPr lang="en-US" sz="5300" dirty="0">
              <a:latin typeface="Lato Regular"/>
              <a:cs typeface="Lato Regular"/>
            </a:endParaRPr>
          </a:p>
        </p:txBody>
      </p:sp>
      <p:sp>
        <p:nvSpPr>
          <p:cNvPr id="67" name="Content Placeholder 2"/>
          <p:cNvSpPr txBox="1"/>
          <p:nvPr/>
        </p:nvSpPr>
        <p:spPr>
          <a:xfrm>
            <a:off x="15278112" y="5039015"/>
            <a:ext cx="2962562" cy="656168"/>
          </a:xfrm>
          <a:prstGeom prst="rect">
            <a:avLst/>
          </a:prstGeom>
        </p:spPr>
        <p:txBody>
          <a:bodyPr lIns="243797" tIns="121899" rIns="243797" bIns="121899">
            <a:spAutoFit/>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None/>
              <a:defRPr/>
            </a:pPr>
            <a:r>
              <a:rPr lang="en-US" sz="2700" b="1" dirty="0" smtClean="0">
                <a:solidFill>
                  <a:schemeClr val="tx2"/>
                </a:solidFill>
                <a:latin typeface="Calibri Light" panose="020F0302020204030204"/>
                <a:cs typeface="Calibri Light" panose="020F0302020204030204"/>
              </a:rPr>
              <a:t>Powerpoint</a:t>
            </a:r>
            <a:endParaRPr lang="en-US" sz="2700" b="1" dirty="0">
              <a:solidFill>
                <a:schemeClr val="tx2"/>
              </a:solidFill>
              <a:latin typeface="Calibri Light" panose="020F0302020204030204"/>
              <a:cs typeface="Calibri Light" panose="020F0302020204030204"/>
            </a:endParaRPr>
          </a:p>
        </p:txBody>
      </p:sp>
      <p:sp>
        <p:nvSpPr>
          <p:cNvPr id="68" name="Content Placeholder 2"/>
          <p:cNvSpPr txBox="1"/>
          <p:nvPr/>
        </p:nvSpPr>
        <p:spPr>
          <a:xfrm>
            <a:off x="15278112" y="6626515"/>
            <a:ext cx="2962562" cy="656165"/>
          </a:xfrm>
          <a:prstGeom prst="rect">
            <a:avLst/>
          </a:prstGeom>
        </p:spPr>
        <p:txBody>
          <a:bodyPr lIns="243797" tIns="121899" rIns="243797" bIns="121899">
            <a:spAutoFit/>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None/>
              <a:defRPr/>
            </a:pPr>
            <a:r>
              <a:rPr lang="en-US" sz="2700" b="1" dirty="0" smtClean="0">
                <a:solidFill>
                  <a:schemeClr val="tx2"/>
                </a:solidFill>
                <a:latin typeface="Calibri Light" panose="020F0302020204030204"/>
                <a:cs typeface="Calibri Light" panose="020F0302020204030204"/>
              </a:rPr>
              <a:t>Photoshop</a:t>
            </a:r>
            <a:endParaRPr lang="en-US" sz="2700" b="1" dirty="0">
              <a:solidFill>
                <a:schemeClr val="tx2"/>
              </a:solidFill>
              <a:latin typeface="Calibri Light" panose="020F0302020204030204"/>
              <a:cs typeface="Calibri Light" panose="020F0302020204030204"/>
            </a:endParaRPr>
          </a:p>
        </p:txBody>
      </p:sp>
      <p:sp>
        <p:nvSpPr>
          <p:cNvPr id="69" name="Content Placeholder 2"/>
          <p:cNvSpPr txBox="1"/>
          <p:nvPr/>
        </p:nvSpPr>
        <p:spPr>
          <a:xfrm>
            <a:off x="15278112" y="8146281"/>
            <a:ext cx="2962562" cy="656168"/>
          </a:xfrm>
          <a:prstGeom prst="rect">
            <a:avLst/>
          </a:prstGeom>
        </p:spPr>
        <p:txBody>
          <a:bodyPr lIns="243797" tIns="121899" rIns="243797" bIns="121899">
            <a:spAutoFit/>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None/>
              <a:defRPr/>
            </a:pPr>
            <a:r>
              <a:rPr lang="en-US" sz="2700" b="1" dirty="0" smtClean="0">
                <a:solidFill>
                  <a:schemeClr val="tx2"/>
                </a:solidFill>
                <a:latin typeface="Calibri Light" panose="020F0302020204030204"/>
                <a:cs typeface="Calibri Light" panose="020F0302020204030204"/>
              </a:rPr>
              <a:t>Muse</a:t>
            </a:r>
            <a:endParaRPr lang="en-US" sz="2700" b="1" dirty="0">
              <a:solidFill>
                <a:schemeClr val="tx2"/>
              </a:solidFill>
              <a:latin typeface="Calibri Light" panose="020F0302020204030204"/>
              <a:cs typeface="Calibri Light" panose="020F0302020204030204"/>
            </a:endParaRPr>
          </a:p>
        </p:txBody>
      </p:sp>
      <p:sp>
        <p:nvSpPr>
          <p:cNvPr id="70" name="Content Placeholder 2"/>
          <p:cNvSpPr txBox="1"/>
          <p:nvPr/>
        </p:nvSpPr>
        <p:spPr>
          <a:xfrm>
            <a:off x="15278112" y="9691448"/>
            <a:ext cx="2962562" cy="1160275"/>
          </a:xfrm>
          <a:prstGeom prst="rect">
            <a:avLst/>
          </a:prstGeom>
        </p:spPr>
        <p:txBody>
          <a:bodyPr lIns="243797" tIns="121899" rIns="243797" bIns="121899">
            <a:spAutoFit/>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None/>
              <a:defRPr/>
            </a:pPr>
            <a:r>
              <a:rPr lang="en-US" sz="2700" b="1" dirty="0">
                <a:solidFill>
                  <a:schemeClr val="tx2"/>
                </a:solidFill>
                <a:latin typeface="Calibri Light" panose="020F0302020204030204"/>
                <a:cs typeface="Calibri Light" panose="020F0302020204030204"/>
              </a:rPr>
              <a:t>Illustrator</a:t>
            </a:r>
            <a:endParaRPr lang="en-US" sz="2700" b="1" dirty="0">
              <a:solidFill>
                <a:schemeClr val="tx2"/>
              </a:solidFill>
              <a:latin typeface="Calibri Light" panose="020F0302020204030204"/>
              <a:cs typeface="Calibri Light" panose="020F0302020204030204"/>
            </a:endParaRPr>
          </a:p>
          <a:p>
            <a:pPr marL="0" indent="0">
              <a:buNone/>
              <a:defRPr/>
            </a:pPr>
            <a:endParaRPr lang="en-US" sz="2700" b="1" dirty="0">
              <a:solidFill>
                <a:schemeClr val="tx2"/>
              </a:solidFill>
              <a:latin typeface="Calibri Light" panose="020F0302020204030204"/>
              <a:cs typeface="Calibri Light" panose="020F0302020204030204"/>
            </a:endParaRPr>
          </a:p>
        </p:txBody>
      </p:sp>
      <p:sp>
        <p:nvSpPr>
          <p:cNvPr id="75" name="TextBox 30"/>
          <p:cNvSpPr txBox="1">
            <a:spLocks noChangeArrowheads="1"/>
          </p:cNvSpPr>
          <p:nvPr/>
        </p:nvSpPr>
        <p:spPr bwMode="auto">
          <a:xfrm>
            <a:off x="7638983" y="4881224"/>
            <a:ext cx="5941918" cy="526297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3600">
                <a:solidFill>
                  <a:schemeClr val="tx1"/>
                </a:solidFill>
                <a:latin typeface="Lato Light" charset="0"/>
                <a:ea typeface="MS PGothic" panose="020B0600070205080204" charset="-128"/>
                <a:cs typeface="MS PGothic" panose="020B0600070205080204" charset="-128"/>
              </a:defRPr>
            </a:lvl1pPr>
            <a:lvl2pPr marL="742950" indent="-285750" eaLnBrk="0" hangingPunct="0">
              <a:defRPr sz="3600">
                <a:solidFill>
                  <a:schemeClr val="tx1"/>
                </a:solidFill>
                <a:latin typeface="Lato Light" charset="0"/>
                <a:ea typeface="MS PGothic" panose="020B0600070205080204" charset="-128"/>
              </a:defRPr>
            </a:lvl2pPr>
            <a:lvl3pPr marL="1143000" indent="-228600" eaLnBrk="0" hangingPunct="0">
              <a:defRPr sz="3600">
                <a:solidFill>
                  <a:schemeClr val="tx1"/>
                </a:solidFill>
                <a:latin typeface="Lato Light" charset="0"/>
                <a:ea typeface="MS PGothic" panose="020B0600070205080204" charset="-128"/>
              </a:defRPr>
            </a:lvl3pPr>
            <a:lvl4pPr marL="1600200" indent="-228600" eaLnBrk="0" hangingPunct="0">
              <a:defRPr sz="3600">
                <a:solidFill>
                  <a:schemeClr val="tx1"/>
                </a:solidFill>
                <a:latin typeface="Lato Light" charset="0"/>
                <a:ea typeface="MS PGothic" panose="020B0600070205080204" charset="-128"/>
              </a:defRPr>
            </a:lvl4pPr>
            <a:lvl5pPr marL="2057400" indent="-228600" eaLnBrk="0" hangingPunct="0">
              <a:defRPr sz="3600">
                <a:solidFill>
                  <a:schemeClr val="tx1"/>
                </a:solidFill>
                <a:latin typeface="Lato Light" charset="0"/>
                <a:ea typeface="MS PGothic" panose="020B0600070205080204" charset="-128"/>
              </a:defRPr>
            </a:lvl5pPr>
            <a:lvl6pPr marL="2514600" indent="-228600" defTabSz="1826895" eaLnBrk="0" fontAlgn="base" hangingPunct="0">
              <a:spcBef>
                <a:spcPct val="0"/>
              </a:spcBef>
              <a:spcAft>
                <a:spcPct val="0"/>
              </a:spcAft>
              <a:defRPr sz="3600">
                <a:solidFill>
                  <a:schemeClr val="tx1"/>
                </a:solidFill>
                <a:latin typeface="Lato Light" charset="0"/>
                <a:ea typeface="MS PGothic" panose="020B0600070205080204" charset="-128"/>
              </a:defRPr>
            </a:lvl6pPr>
            <a:lvl7pPr marL="2971800" indent="-228600" defTabSz="1826895" eaLnBrk="0" fontAlgn="base" hangingPunct="0">
              <a:spcBef>
                <a:spcPct val="0"/>
              </a:spcBef>
              <a:spcAft>
                <a:spcPct val="0"/>
              </a:spcAft>
              <a:defRPr sz="3600">
                <a:solidFill>
                  <a:schemeClr val="tx1"/>
                </a:solidFill>
                <a:latin typeface="Lato Light" charset="0"/>
                <a:ea typeface="MS PGothic" panose="020B0600070205080204" charset="-128"/>
              </a:defRPr>
            </a:lvl7pPr>
            <a:lvl8pPr marL="3429000" indent="-228600" defTabSz="1826895" eaLnBrk="0" fontAlgn="base" hangingPunct="0">
              <a:spcBef>
                <a:spcPct val="0"/>
              </a:spcBef>
              <a:spcAft>
                <a:spcPct val="0"/>
              </a:spcAft>
              <a:defRPr sz="3600">
                <a:solidFill>
                  <a:schemeClr val="tx1"/>
                </a:solidFill>
                <a:latin typeface="Lato Light" charset="0"/>
                <a:ea typeface="MS PGothic" panose="020B0600070205080204" charset="-128"/>
              </a:defRPr>
            </a:lvl8pPr>
            <a:lvl9pPr marL="3886200" indent="-228600" defTabSz="1826895" eaLnBrk="0" fontAlgn="base" hangingPunct="0">
              <a:spcBef>
                <a:spcPct val="0"/>
              </a:spcBef>
              <a:spcAft>
                <a:spcPct val="0"/>
              </a:spcAft>
              <a:defRPr sz="3600">
                <a:solidFill>
                  <a:schemeClr val="tx1"/>
                </a:solidFill>
                <a:latin typeface="Lato Light" charset="0"/>
                <a:ea typeface="MS PGothic" panose="020B0600070205080204" charset="-128"/>
              </a:defRPr>
            </a:lvl9pPr>
          </a:lstStyle>
          <a:p>
            <a:r>
              <a:rPr lang="en-US" sz="2400" dirty="0">
                <a:latin typeface="Calibri Light" panose="020F0302020204030204"/>
                <a:ea typeface="Open Sans Light" panose="020B0306030504020204" pitchFamily="34" charset="0"/>
                <a:cs typeface="Calibri Light" panose="020F0302020204030204"/>
              </a:rPr>
              <a:t>Lorem Ipsum has two main </a:t>
            </a:r>
            <a:r>
              <a:rPr lang="en-US" sz="2400" dirty="0" smtClean="0">
                <a:latin typeface="Calibri Light" panose="020F0302020204030204"/>
                <a:ea typeface="Open Sans Light" panose="020B0306030504020204" pitchFamily="34" charset="0"/>
                <a:cs typeface="Calibri Light" panose="020F0302020204030204"/>
              </a:rPr>
              <a:t>data </a:t>
            </a:r>
            <a:r>
              <a:rPr lang="en-US" sz="2400" dirty="0">
                <a:latin typeface="Calibri Light" panose="020F0302020204030204"/>
                <a:ea typeface="Open Sans Light" panose="020B0306030504020204" pitchFamily="34" charset="0"/>
                <a:cs typeface="Calibri Light" panose="020F0302020204030204"/>
              </a:rPr>
              <a:t>statistical this </a:t>
            </a:r>
            <a:r>
              <a:rPr lang="en-US" sz="2400" dirty="0" smtClean="0">
                <a:latin typeface="Calibri Light" panose="020F0302020204030204"/>
                <a:ea typeface="Open Sans Light" panose="020B0306030504020204" pitchFamily="34" charset="0"/>
                <a:cs typeface="Calibri Light" panose="020F0302020204030204"/>
              </a:rPr>
              <a:t>methodologies.</a:t>
            </a:r>
            <a:endParaRPr lang="en-US" sz="2400" dirty="0" smtClean="0">
              <a:latin typeface="Calibri Light" panose="020F0302020204030204"/>
              <a:ea typeface="Open Sans Light" panose="020B0306030504020204" pitchFamily="34" charset="0"/>
              <a:cs typeface="Calibri Light" panose="020F0302020204030204"/>
            </a:endParaRPr>
          </a:p>
          <a:p>
            <a:endParaRPr lang="en-US" sz="2400" dirty="0" smtClean="0">
              <a:latin typeface="Calibri Light" panose="020F0302020204030204"/>
              <a:ea typeface="Open Sans Light" panose="020B0306030504020204" pitchFamily="34" charset="0"/>
              <a:cs typeface="Calibri Light" panose="020F0302020204030204"/>
            </a:endParaRPr>
          </a:p>
          <a:p>
            <a:r>
              <a:rPr lang="en-US" sz="2400" b="1" dirty="0" smtClean="0">
                <a:latin typeface="Calibri Light" panose="020F0302020204030204"/>
                <a:ea typeface="Open Sans Light" panose="020B0306030504020204" pitchFamily="34" charset="0"/>
                <a:cs typeface="Calibri Light" panose="020F0302020204030204"/>
              </a:rPr>
              <a:t>Data </a:t>
            </a:r>
            <a:r>
              <a:rPr lang="en-US" sz="2400" b="1" dirty="0">
                <a:latin typeface="Calibri Light" panose="020F0302020204030204"/>
                <a:ea typeface="Open Sans Light" panose="020B0306030504020204" pitchFamily="34" charset="0"/>
                <a:cs typeface="Calibri Light" panose="020F0302020204030204"/>
              </a:rPr>
              <a:t>analysis </a:t>
            </a:r>
            <a:r>
              <a:rPr lang="en-US" sz="2400" dirty="0">
                <a:latin typeface="Calibri Light" panose="020F0302020204030204"/>
                <a:ea typeface="Open Sans Light" panose="020B0306030504020204" pitchFamily="34" charset="0"/>
                <a:cs typeface="Calibri Light" panose="020F0302020204030204"/>
              </a:rPr>
              <a:t>which </a:t>
            </a:r>
            <a:r>
              <a:rPr lang="en-US" sz="2400" dirty="0" smtClean="0">
                <a:latin typeface="Calibri Light" panose="020F0302020204030204"/>
                <a:ea typeface="Open Sans Light" panose="020B0306030504020204" pitchFamily="34" charset="0"/>
                <a:cs typeface="Calibri Light" panose="020F0302020204030204"/>
              </a:rPr>
              <a:t>summarizes </a:t>
            </a:r>
            <a:r>
              <a:rPr lang="en-US" sz="2400" dirty="0">
                <a:latin typeface="Calibri Light" panose="020F0302020204030204"/>
                <a:ea typeface="Open Sans Light" panose="020B0306030504020204" pitchFamily="34" charset="0"/>
                <a:cs typeface="Calibri Light" panose="020F0302020204030204"/>
              </a:rPr>
              <a:t>data</a:t>
            </a:r>
            <a:r>
              <a:rPr lang="en-US" sz="2400" dirty="0" smtClean="0">
                <a:latin typeface="Calibri Light" panose="020F0302020204030204"/>
                <a:ea typeface="Open Sans Light" panose="020B0306030504020204" pitchFamily="34" charset="0"/>
                <a:cs typeface="Calibri Light" panose="020F0302020204030204"/>
              </a:rPr>
              <a:t>. </a:t>
            </a:r>
            <a:r>
              <a:rPr lang="pt-BR" sz="2400" dirty="0">
                <a:latin typeface="Calibri Light" panose="020F0302020204030204"/>
                <a:cs typeface="Calibri Light" panose="020F0302020204030204"/>
              </a:rPr>
              <a:t>sed an </a:t>
            </a:r>
            <a:r>
              <a:rPr lang="pt-BR" sz="2400" dirty="0" smtClean="0">
                <a:latin typeface="Calibri Light" panose="020F0302020204030204"/>
                <a:cs typeface="Calibri Light" panose="020F0302020204030204"/>
              </a:rPr>
              <a:t>graecie </a:t>
            </a:r>
            <a:r>
              <a:rPr lang="pt-BR" sz="2400" dirty="0">
                <a:latin typeface="Calibri Light" panose="020F0302020204030204"/>
                <a:cs typeface="Calibri Light" panose="020F0302020204030204"/>
              </a:rPr>
              <a:t>prompta invenire, in gubergreno Eu vel detraxit laboramus. </a:t>
            </a:r>
            <a:endParaRPr lang="pt-BR" sz="2400" dirty="0" smtClean="0">
              <a:latin typeface="Calibri Light" panose="020F0302020204030204"/>
              <a:cs typeface="Calibri Light" panose="020F0302020204030204"/>
            </a:endParaRPr>
          </a:p>
          <a:p>
            <a:endParaRPr lang="pt-BR" sz="2400" dirty="0">
              <a:latin typeface="Calibri Light" panose="020F0302020204030204"/>
              <a:cs typeface="Calibri Light" panose="020F0302020204030204"/>
            </a:endParaRPr>
          </a:p>
          <a:p>
            <a:r>
              <a:rPr lang="pt-BR" sz="2400" dirty="0" smtClean="0">
                <a:latin typeface="Calibri Light" panose="020F0302020204030204"/>
                <a:cs typeface="Calibri Light" panose="020F0302020204030204"/>
              </a:rPr>
              <a:t>Cu </a:t>
            </a:r>
            <a:r>
              <a:rPr lang="pt-BR" sz="2400" dirty="0">
                <a:latin typeface="Calibri Light" panose="020F0302020204030204"/>
                <a:cs typeface="Calibri Light" panose="020F0302020204030204"/>
              </a:rPr>
              <a:t>nam unum liber audiam, sed an graeci prompta invenire, in gubergren percipitur </a:t>
            </a:r>
            <a:r>
              <a:rPr lang="pt-BR" sz="2400" dirty="0" err="1">
                <a:latin typeface="Calibri Light" panose="020F0302020204030204"/>
                <a:cs typeface="Calibri Light" panose="020F0302020204030204"/>
              </a:rPr>
              <a:t>scribentur</a:t>
            </a:r>
            <a:r>
              <a:rPr lang="pt-BR" sz="2400" dirty="0">
                <a:latin typeface="Calibri Light" panose="020F0302020204030204"/>
                <a:cs typeface="Calibri Light" panose="020F0302020204030204"/>
              </a:rPr>
              <a:t> nam. </a:t>
            </a:r>
            <a:endParaRPr lang="pt-BR" sz="2400" dirty="0" smtClean="0">
              <a:latin typeface="Calibri Light" panose="020F0302020204030204"/>
              <a:cs typeface="Calibri Light" panose="020F0302020204030204"/>
            </a:endParaRPr>
          </a:p>
          <a:p>
            <a:endParaRPr lang="pt-BR" sz="2400" dirty="0">
              <a:latin typeface="Calibri Light" panose="020F0302020204030204"/>
              <a:cs typeface="Calibri Light" panose="020F0302020204030204"/>
            </a:endParaRPr>
          </a:p>
          <a:p>
            <a:r>
              <a:rPr lang="pt-BR" sz="2400" dirty="0" smtClean="0">
                <a:latin typeface="Calibri Light" panose="020F0302020204030204"/>
                <a:cs typeface="Calibri Light" panose="020F0302020204030204"/>
              </a:rPr>
              <a:t>Sale </a:t>
            </a:r>
            <a:r>
              <a:rPr lang="pt-BR" sz="2400" dirty="0">
                <a:latin typeface="Calibri Light" panose="020F0302020204030204"/>
                <a:cs typeface="Calibri Light" panose="020F0302020204030204"/>
              </a:rPr>
              <a:t>omnis indoctum has ei, ne sed ludus tamquam urbanitas. Vis id illud iusto, id omnium percipitur duo. </a:t>
            </a:r>
            <a:endParaRPr lang="en-US" sz="2400" dirty="0">
              <a:latin typeface="Calibri Light" panose="020F0302020204030204"/>
              <a:ea typeface="Open Sans Light" panose="020B0306030504020204" pitchFamily="34" charset="0"/>
              <a:cs typeface="Calibri Light" panose="020F0302020204030204"/>
            </a:endParaRPr>
          </a:p>
        </p:txBody>
      </p:sp>
      <p:grpSp>
        <p:nvGrpSpPr>
          <p:cNvPr id="2" name="Group 1"/>
          <p:cNvGrpSpPr/>
          <p:nvPr/>
        </p:nvGrpSpPr>
        <p:grpSpPr>
          <a:xfrm>
            <a:off x="1859070" y="7374266"/>
            <a:ext cx="3944438" cy="1893357"/>
            <a:chOff x="1859070" y="7374266"/>
            <a:chExt cx="3944438" cy="1893357"/>
          </a:xfrm>
        </p:grpSpPr>
        <p:sp>
          <p:nvSpPr>
            <p:cNvPr id="31" name="Content Placeholder 2"/>
            <p:cNvSpPr txBox="1"/>
            <p:nvPr/>
          </p:nvSpPr>
          <p:spPr bwMode="auto">
            <a:xfrm>
              <a:off x="1984918" y="7374266"/>
              <a:ext cx="3648182" cy="1223433"/>
            </a:xfrm>
            <a:prstGeom prst="rect">
              <a:avLst/>
            </a:prstGeom>
          </p:spPr>
          <p:txBody>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buNone/>
                <a:defRPr/>
              </a:pPr>
              <a:r>
                <a:rPr lang="en-US" sz="4300" b="1" dirty="0" smtClean="0">
                  <a:solidFill>
                    <a:schemeClr val="tx1"/>
                  </a:solidFill>
                  <a:latin typeface="Lato Regular"/>
                  <a:cs typeface="Lato Regular"/>
                </a:rPr>
                <a:t>Angela Binder</a:t>
              </a:r>
              <a:endParaRPr lang="en-US" sz="4300" b="1" dirty="0">
                <a:solidFill>
                  <a:schemeClr val="tx1"/>
                </a:solidFill>
                <a:latin typeface="Lato Regular"/>
                <a:cs typeface="Lato Regular"/>
              </a:endParaRPr>
            </a:p>
          </p:txBody>
        </p:sp>
        <p:sp>
          <p:nvSpPr>
            <p:cNvPr id="32" name="Content Placeholder 2"/>
            <p:cNvSpPr txBox="1"/>
            <p:nvPr/>
          </p:nvSpPr>
          <p:spPr bwMode="auto">
            <a:xfrm>
              <a:off x="1859070" y="8291338"/>
              <a:ext cx="3944438" cy="511111"/>
            </a:xfrm>
            <a:prstGeom prst="rect">
              <a:avLst/>
            </a:prstGeom>
          </p:spPr>
          <p:txBody>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buNone/>
                <a:defRPr/>
              </a:pPr>
              <a:r>
                <a:rPr lang="en-US" sz="2400" dirty="0">
                  <a:solidFill>
                    <a:schemeClr val="tx1"/>
                  </a:solidFill>
                  <a:latin typeface="Calibri Light" panose="020F0302020204030204"/>
                  <a:cs typeface="Calibri Light" panose="020F0302020204030204"/>
                </a:rPr>
                <a:t>Marketing</a:t>
              </a:r>
              <a:endParaRPr lang="en-US" sz="2400" dirty="0">
                <a:solidFill>
                  <a:schemeClr val="tx1"/>
                </a:solidFill>
                <a:latin typeface="Calibri Light" panose="020F0302020204030204"/>
                <a:cs typeface="Calibri Light" panose="020F0302020204030204"/>
              </a:endParaRPr>
            </a:p>
          </p:txBody>
        </p:sp>
        <p:grpSp>
          <p:nvGrpSpPr>
            <p:cNvPr id="71" name="Group 70"/>
            <p:cNvGrpSpPr/>
            <p:nvPr/>
          </p:nvGrpSpPr>
          <p:grpSpPr>
            <a:xfrm>
              <a:off x="2988462" y="8766406"/>
              <a:ext cx="1641092" cy="501217"/>
              <a:chOff x="3988146" y="9821053"/>
              <a:chExt cx="1641092" cy="501217"/>
            </a:xfrm>
            <a:solidFill>
              <a:schemeClr val="accent2"/>
            </a:solidFill>
          </p:grpSpPr>
          <p:sp>
            <p:nvSpPr>
              <p:cNvPr id="72" name="Freeform 78"/>
              <p:cNvSpPr>
                <a:spLocks noChangeArrowheads="1"/>
              </p:cNvSpPr>
              <p:nvPr/>
            </p:nvSpPr>
            <p:spPr bwMode="auto">
              <a:xfrm>
                <a:off x="5127536" y="9821053"/>
                <a:ext cx="501702" cy="492495"/>
              </a:xfrm>
              <a:custGeom>
                <a:avLst/>
                <a:gdLst>
                  <a:gd name="T0" fmla="*/ 212 w 479"/>
                  <a:gd name="T1" fmla="*/ 169 h 471"/>
                  <a:gd name="T2" fmla="*/ 212 w 479"/>
                  <a:gd name="T3" fmla="*/ 169 h 471"/>
                  <a:gd name="T4" fmla="*/ 185 w 479"/>
                  <a:gd name="T5" fmla="*/ 142 h 471"/>
                  <a:gd name="T6" fmla="*/ 177 w 479"/>
                  <a:gd name="T7" fmla="*/ 142 h 471"/>
                  <a:gd name="T8" fmla="*/ 168 w 479"/>
                  <a:gd name="T9" fmla="*/ 160 h 471"/>
                  <a:gd name="T10" fmla="*/ 168 w 479"/>
                  <a:gd name="T11" fmla="*/ 187 h 471"/>
                  <a:gd name="T12" fmla="*/ 194 w 479"/>
                  <a:gd name="T13" fmla="*/ 213 h 471"/>
                  <a:gd name="T14" fmla="*/ 203 w 479"/>
                  <a:gd name="T15" fmla="*/ 213 h 471"/>
                  <a:gd name="T16" fmla="*/ 212 w 479"/>
                  <a:gd name="T17" fmla="*/ 169 h 471"/>
                  <a:gd name="T18" fmla="*/ 238 w 479"/>
                  <a:gd name="T19" fmla="*/ 0 h 471"/>
                  <a:gd name="T20" fmla="*/ 238 w 479"/>
                  <a:gd name="T21" fmla="*/ 0 h 471"/>
                  <a:gd name="T22" fmla="*/ 0 w 479"/>
                  <a:gd name="T23" fmla="*/ 231 h 471"/>
                  <a:gd name="T24" fmla="*/ 238 w 479"/>
                  <a:gd name="T25" fmla="*/ 470 h 471"/>
                  <a:gd name="T26" fmla="*/ 478 w 479"/>
                  <a:gd name="T27" fmla="*/ 231 h 471"/>
                  <a:gd name="T28" fmla="*/ 238 w 479"/>
                  <a:gd name="T29" fmla="*/ 0 h 471"/>
                  <a:gd name="T30" fmla="*/ 221 w 479"/>
                  <a:gd name="T31" fmla="*/ 338 h 471"/>
                  <a:gd name="T32" fmla="*/ 221 w 479"/>
                  <a:gd name="T33" fmla="*/ 338 h 471"/>
                  <a:gd name="T34" fmla="*/ 185 w 479"/>
                  <a:gd name="T35" fmla="*/ 346 h 471"/>
                  <a:gd name="T36" fmla="*/ 185 w 479"/>
                  <a:gd name="T37" fmla="*/ 346 h 471"/>
                  <a:gd name="T38" fmla="*/ 185 w 479"/>
                  <a:gd name="T39" fmla="*/ 346 h 471"/>
                  <a:gd name="T40" fmla="*/ 124 w 479"/>
                  <a:gd name="T41" fmla="*/ 301 h 471"/>
                  <a:gd name="T42" fmla="*/ 194 w 479"/>
                  <a:gd name="T43" fmla="*/ 248 h 471"/>
                  <a:gd name="T44" fmla="*/ 194 w 479"/>
                  <a:gd name="T45" fmla="*/ 248 h 471"/>
                  <a:gd name="T46" fmla="*/ 185 w 479"/>
                  <a:gd name="T47" fmla="*/ 231 h 471"/>
                  <a:gd name="T48" fmla="*/ 185 w 479"/>
                  <a:gd name="T49" fmla="*/ 231 h 471"/>
                  <a:gd name="T50" fmla="*/ 159 w 479"/>
                  <a:gd name="T51" fmla="*/ 222 h 471"/>
                  <a:gd name="T52" fmla="*/ 141 w 479"/>
                  <a:gd name="T53" fmla="*/ 178 h 471"/>
                  <a:gd name="T54" fmla="*/ 194 w 479"/>
                  <a:gd name="T55" fmla="*/ 125 h 471"/>
                  <a:gd name="T56" fmla="*/ 256 w 479"/>
                  <a:gd name="T57" fmla="*/ 125 h 471"/>
                  <a:gd name="T58" fmla="*/ 256 w 479"/>
                  <a:gd name="T59" fmla="*/ 125 h 471"/>
                  <a:gd name="T60" fmla="*/ 238 w 479"/>
                  <a:gd name="T61" fmla="*/ 134 h 471"/>
                  <a:gd name="T62" fmla="*/ 221 w 479"/>
                  <a:gd name="T63" fmla="*/ 134 h 471"/>
                  <a:gd name="T64" fmla="*/ 238 w 479"/>
                  <a:gd name="T65" fmla="*/ 178 h 471"/>
                  <a:gd name="T66" fmla="*/ 230 w 479"/>
                  <a:gd name="T67" fmla="*/ 213 h 471"/>
                  <a:gd name="T68" fmla="*/ 212 w 479"/>
                  <a:gd name="T69" fmla="*/ 231 h 471"/>
                  <a:gd name="T70" fmla="*/ 230 w 479"/>
                  <a:gd name="T71" fmla="*/ 240 h 471"/>
                  <a:gd name="T72" fmla="*/ 256 w 479"/>
                  <a:gd name="T73" fmla="*/ 284 h 471"/>
                  <a:gd name="T74" fmla="*/ 221 w 479"/>
                  <a:gd name="T75" fmla="*/ 338 h 471"/>
                  <a:gd name="T76" fmla="*/ 354 w 479"/>
                  <a:gd name="T77" fmla="*/ 231 h 471"/>
                  <a:gd name="T78" fmla="*/ 354 w 479"/>
                  <a:gd name="T79" fmla="*/ 231 h 471"/>
                  <a:gd name="T80" fmla="*/ 310 w 479"/>
                  <a:gd name="T81" fmla="*/ 231 h 471"/>
                  <a:gd name="T82" fmla="*/ 310 w 479"/>
                  <a:gd name="T83" fmla="*/ 275 h 471"/>
                  <a:gd name="T84" fmla="*/ 291 w 479"/>
                  <a:gd name="T85" fmla="*/ 275 h 471"/>
                  <a:gd name="T86" fmla="*/ 291 w 479"/>
                  <a:gd name="T87" fmla="*/ 231 h 471"/>
                  <a:gd name="T88" fmla="*/ 256 w 479"/>
                  <a:gd name="T89" fmla="*/ 231 h 471"/>
                  <a:gd name="T90" fmla="*/ 256 w 479"/>
                  <a:gd name="T91" fmla="*/ 213 h 471"/>
                  <a:gd name="T92" fmla="*/ 291 w 479"/>
                  <a:gd name="T93" fmla="*/ 213 h 471"/>
                  <a:gd name="T94" fmla="*/ 291 w 479"/>
                  <a:gd name="T95" fmla="*/ 169 h 471"/>
                  <a:gd name="T96" fmla="*/ 310 w 479"/>
                  <a:gd name="T97" fmla="*/ 169 h 471"/>
                  <a:gd name="T98" fmla="*/ 310 w 479"/>
                  <a:gd name="T99" fmla="*/ 213 h 471"/>
                  <a:gd name="T100" fmla="*/ 354 w 479"/>
                  <a:gd name="T101" fmla="*/ 213 h 471"/>
                  <a:gd name="T102" fmla="*/ 354 w 479"/>
                  <a:gd name="T103" fmla="*/ 231 h 471"/>
                  <a:gd name="T104" fmla="*/ 194 w 479"/>
                  <a:gd name="T105" fmla="*/ 266 h 471"/>
                  <a:gd name="T106" fmla="*/ 194 w 479"/>
                  <a:gd name="T107" fmla="*/ 266 h 471"/>
                  <a:gd name="T108" fmla="*/ 194 w 479"/>
                  <a:gd name="T109" fmla="*/ 266 h 471"/>
                  <a:gd name="T110" fmla="*/ 159 w 479"/>
                  <a:gd name="T111" fmla="*/ 275 h 471"/>
                  <a:gd name="T112" fmla="*/ 150 w 479"/>
                  <a:gd name="T113" fmla="*/ 301 h 471"/>
                  <a:gd name="T114" fmla="*/ 194 w 479"/>
                  <a:gd name="T115" fmla="*/ 328 h 471"/>
                  <a:gd name="T116" fmla="*/ 230 w 479"/>
                  <a:gd name="T117" fmla="*/ 293 h 471"/>
                  <a:gd name="T118" fmla="*/ 194 w 479"/>
                  <a:gd name="T119" fmla="*/ 266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79" h="471">
                    <a:moveTo>
                      <a:pt x="212" y="169"/>
                    </a:moveTo>
                    <a:lnTo>
                      <a:pt x="212" y="169"/>
                    </a:lnTo>
                    <a:cubicBezTo>
                      <a:pt x="212" y="142"/>
                      <a:pt x="203" y="142"/>
                      <a:pt x="185" y="142"/>
                    </a:cubicBezTo>
                    <a:cubicBezTo>
                      <a:pt x="185" y="142"/>
                      <a:pt x="185" y="142"/>
                      <a:pt x="177" y="142"/>
                    </a:cubicBezTo>
                    <a:cubicBezTo>
                      <a:pt x="177" y="142"/>
                      <a:pt x="168" y="151"/>
                      <a:pt x="168" y="160"/>
                    </a:cubicBezTo>
                    <a:cubicBezTo>
                      <a:pt x="159" y="160"/>
                      <a:pt x="159" y="169"/>
                      <a:pt x="168" y="187"/>
                    </a:cubicBezTo>
                    <a:cubicBezTo>
                      <a:pt x="168" y="195"/>
                      <a:pt x="185" y="213"/>
                      <a:pt x="194" y="213"/>
                    </a:cubicBezTo>
                    <a:cubicBezTo>
                      <a:pt x="194" y="213"/>
                      <a:pt x="194" y="213"/>
                      <a:pt x="203" y="213"/>
                    </a:cubicBezTo>
                    <a:cubicBezTo>
                      <a:pt x="212" y="204"/>
                      <a:pt x="221" y="187"/>
                      <a:pt x="212" y="169"/>
                    </a:cubicBezTo>
                    <a:close/>
                    <a:moveTo>
                      <a:pt x="238" y="0"/>
                    </a:moveTo>
                    <a:lnTo>
                      <a:pt x="238" y="0"/>
                    </a:lnTo>
                    <a:cubicBezTo>
                      <a:pt x="106" y="0"/>
                      <a:pt x="0" y="107"/>
                      <a:pt x="0" y="231"/>
                    </a:cubicBezTo>
                    <a:cubicBezTo>
                      <a:pt x="0" y="363"/>
                      <a:pt x="106" y="470"/>
                      <a:pt x="238" y="470"/>
                    </a:cubicBezTo>
                    <a:cubicBezTo>
                      <a:pt x="372" y="470"/>
                      <a:pt x="478" y="363"/>
                      <a:pt x="478" y="231"/>
                    </a:cubicBezTo>
                    <a:cubicBezTo>
                      <a:pt x="478" y="107"/>
                      <a:pt x="372" y="0"/>
                      <a:pt x="238" y="0"/>
                    </a:cubicBezTo>
                    <a:close/>
                    <a:moveTo>
                      <a:pt x="221" y="338"/>
                    </a:moveTo>
                    <a:lnTo>
                      <a:pt x="221" y="338"/>
                    </a:lnTo>
                    <a:cubicBezTo>
                      <a:pt x="212" y="346"/>
                      <a:pt x="194" y="346"/>
                      <a:pt x="185" y="346"/>
                    </a:cubicBezTo>
                    <a:lnTo>
                      <a:pt x="185" y="346"/>
                    </a:lnTo>
                    <a:lnTo>
                      <a:pt x="185" y="346"/>
                    </a:lnTo>
                    <a:cubicBezTo>
                      <a:pt x="177" y="346"/>
                      <a:pt x="124" y="346"/>
                      <a:pt x="124" y="301"/>
                    </a:cubicBezTo>
                    <a:cubicBezTo>
                      <a:pt x="124" y="257"/>
                      <a:pt x="177" y="248"/>
                      <a:pt x="194" y="248"/>
                    </a:cubicBezTo>
                    <a:lnTo>
                      <a:pt x="194" y="248"/>
                    </a:lnTo>
                    <a:cubicBezTo>
                      <a:pt x="185" y="240"/>
                      <a:pt x="185" y="231"/>
                      <a:pt x="185" y="231"/>
                    </a:cubicBezTo>
                    <a:lnTo>
                      <a:pt x="185" y="231"/>
                    </a:lnTo>
                    <a:cubicBezTo>
                      <a:pt x="177" y="231"/>
                      <a:pt x="168" y="222"/>
                      <a:pt x="159" y="222"/>
                    </a:cubicBezTo>
                    <a:cubicBezTo>
                      <a:pt x="141" y="213"/>
                      <a:pt x="141" y="195"/>
                      <a:pt x="141" y="178"/>
                    </a:cubicBezTo>
                    <a:cubicBezTo>
                      <a:pt x="141" y="125"/>
                      <a:pt x="194" y="125"/>
                      <a:pt x="194" y="125"/>
                    </a:cubicBezTo>
                    <a:cubicBezTo>
                      <a:pt x="256" y="125"/>
                      <a:pt x="256" y="125"/>
                      <a:pt x="256" y="125"/>
                    </a:cubicBezTo>
                    <a:lnTo>
                      <a:pt x="256" y="125"/>
                    </a:lnTo>
                    <a:cubicBezTo>
                      <a:pt x="256" y="134"/>
                      <a:pt x="238" y="134"/>
                      <a:pt x="238" y="134"/>
                    </a:cubicBezTo>
                    <a:cubicBezTo>
                      <a:pt x="230" y="134"/>
                      <a:pt x="230" y="134"/>
                      <a:pt x="221" y="134"/>
                    </a:cubicBezTo>
                    <a:cubicBezTo>
                      <a:pt x="238" y="142"/>
                      <a:pt x="238" y="160"/>
                      <a:pt x="238" y="178"/>
                    </a:cubicBezTo>
                    <a:cubicBezTo>
                      <a:pt x="238" y="195"/>
                      <a:pt x="230" y="204"/>
                      <a:pt x="230" y="213"/>
                    </a:cubicBezTo>
                    <a:cubicBezTo>
                      <a:pt x="221" y="222"/>
                      <a:pt x="212" y="222"/>
                      <a:pt x="212" y="231"/>
                    </a:cubicBezTo>
                    <a:cubicBezTo>
                      <a:pt x="212" y="231"/>
                      <a:pt x="221" y="240"/>
                      <a:pt x="230" y="240"/>
                    </a:cubicBezTo>
                    <a:cubicBezTo>
                      <a:pt x="238" y="248"/>
                      <a:pt x="256" y="266"/>
                      <a:pt x="256" y="284"/>
                    </a:cubicBezTo>
                    <a:cubicBezTo>
                      <a:pt x="256" y="310"/>
                      <a:pt x="247" y="328"/>
                      <a:pt x="221" y="338"/>
                    </a:cubicBezTo>
                    <a:close/>
                    <a:moveTo>
                      <a:pt x="354" y="231"/>
                    </a:moveTo>
                    <a:lnTo>
                      <a:pt x="354" y="231"/>
                    </a:lnTo>
                    <a:cubicBezTo>
                      <a:pt x="310" y="231"/>
                      <a:pt x="310" y="231"/>
                      <a:pt x="310" y="231"/>
                    </a:cubicBezTo>
                    <a:cubicBezTo>
                      <a:pt x="310" y="275"/>
                      <a:pt x="310" y="275"/>
                      <a:pt x="310" y="275"/>
                    </a:cubicBezTo>
                    <a:cubicBezTo>
                      <a:pt x="291" y="275"/>
                      <a:pt x="291" y="275"/>
                      <a:pt x="291" y="275"/>
                    </a:cubicBezTo>
                    <a:cubicBezTo>
                      <a:pt x="291" y="231"/>
                      <a:pt x="291" y="231"/>
                      <a:pt x="291" y="231"/>
                    </a:cubicBezTo>
                    <a:cubicBezTo>
                      <a:pt x="256" y="231"/>
                      <a:pt x="256" y="231"/>
                      <a:pt x="256" y="231"/>
                    </a:cubicBezTo>
                    <a:cubicBezTo>
                      <a:pt x="256" y="213"/>
                      <a:pt x="256" y="213"/>
                      <a:pt x="256" y="213"/>
                    </a:cubicBezTo>
                    <a:cubicBezTo>
                      <a:pt x="291" y="213"/>
                      <a:pt x="291" y="213"/>
                      <a:pt x="291" y="213"/>
                    </a:cubicBezTo>
                    <a:cubicBezTo>
                      <a:pt x="291" y="169"/>
                      <a:pt x="291" y="169"/>
                      <a:pt x="291" y="169"/>
                    </a:cubicBezTo>
                    <a:cubicBezTo>
                      <a:pt x="310" y="169"/>
                      <a:pt x="310" y="169"/>
                      <a:pt x="310" y="169"/>
                    </a:cubicBezTo>
                    <a:cubicBezTo>
                      <a:pt x="310" y="213"/>
                      <a:pt x="310" y="213"/>
                      <a:pt x="310" y="213"/>
                    </a:cubicBezTo>
                    <a:cubicBezTo>
                      <a:pt x="354" y="213"/>
                      <a:pt x="354" y="213"/>
                      <a:pt x="354" y="213"/>
                    </a:cubicBezTo>
                    <a:lnTo>
                      <a:pt x="354" y="231"/>
                    </a:lnTo>
                    <a:close/>
                    <a:moveTo>
                      <a:pt x="194" y="266"/>
                    </a:moveTo>
                    <a:lnTo>
                      <a:pt x="194" y="266"/>
                    </a:lnTo>
                    <a:lnTo>
                      <a:pt x="194" y="266"/>
                    </a:lnTo>
                    <a:cubicBezTo>
                      <a:pt x="177" y="266"/>
                      <a:pt x="168" y="266"/>
                      <a:pt x="159" y="275"/>
                    </a:cubicBezTo>
                    <a:cubicBezTo>
                      <a:pt x="159" y="284"/>
                      <a:pt x="150" y="293"/>
                      <a:pt x="150" y="301"/>
                    </a:cubicBezTo>
                    <a:cubicBezTo>
                      <a:pt x="150" y="319"/>
                      <a:pt x="168" y="328"/>
                      <a:pt x="194" y="328"/>
                    </a:cubicBezTo>
                    <a:cubicBezTo>
                      <a:pt x="221" y="319"/>
                      <a:pt x="230" y="310"/>
                      <a:pt x="230" y="293"/>
                    </a:cubicBezTo>
                    <a:cubicBezTo>
                      <a:pt x="230" y="275"/>
                      <a:pt x="212" y="266"/>
                      <a:pt x="194" y="266"/>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73" name="Freeform 79"/>
              <p:cNvSpPr>
                <a:spLocks noChangeArrowheads="1"/>
              </p:cNvSpPr>
              <p:nvPr/>
            </p:nvSpPr>
            <p:spPr bwMode="auto">
              <a:xfrm>
                <a:off x="4552157" y="9829775"/>
                <a:ext cx="501704" cy="492495"/>
              </a:xfrm>
              <a:custGeom>
                <a:avLst/>
                <a:gdLst>
                  <a:gd name="T0" fmla="*/ 240 w 479"/>
                  <a:gd name="T1" fmla="*/ 0 h 471"/>
                  <a:gd name="T2" fmla="*/ 240 w 479"/>
                  <a:gd name="T3" fmla="*/ 0 h 471"/>
                  <a:gd name="T4" fmla="*/ 0 w 479"/>
                  <a:gd name="T5" fmla="*/ 231 h 471"/>
                  <a:gd name="T6" fmla="*/ 240 w 479"/>
                  <a:gd name="T7" fmla="*/ 470 h 471"/>
                  <a:gd name="T8" fmla="*/ 478 w 479"/>
                  <a:gd name="T9" fmla="*/ 231 h 471"/>
                  <a:gd name="T10" fmla="*/ 240 w 479"/>
                  <a:gd name="T11" fmla="*/ 0 h 471"/>
                  <a:gd name="T12" fmla="*/ 293 w 479"/>
                  <a:gd name="T13" fmla="*/ 160 h 471"/>
                  <a:gd name="T14" fmla="*/ 293 w 479"/>
                  <a:gd name="T15" fmla="*/ 160 h 471"/>
                  <a:gd name="T16" fmla="*/ 257 w 479"/>
                  <a:gd name="T17" fmla="*/ 160 h 471"/>
                  <a:gd name="T18" fmla="*/ 249 w 479"/>
                  <a:gd name="T19" fmla="*/ 178 h 471"/>
                  <a:gd name="T20" fmla="*/ 249 w 479"/>
                  <a:gd name="T21" fmla="*/ 195 h 471"/>
                  <a:gd name="T22" fmla="*/ 293 w 479"/>
                  <a:gd name="T23" fmla="*/ 195 h 471"/>
                  <a:gd name="T24" fmla="*/ 293 w 479"/>
                  <a:gd name="T25" fmla="*/ 240 h 471"/>
                  <a:gd name="T26" fmla="*/ 249 w 479"/>
                  <a:gd name="T27" fmla="*/ 240 h 471"/>
                  <a:gd name="T28" fmla="*/ 249 w 479"/>
                  <a:gd name="T29" fmla="*/ 346 h 471"/>
                  <a:gd name="T30" fmla="*/ 213 w 479"/>
                  <a:gd name="T31" fmla="*/ 346 h 471"/>
                  <a:gd name="T32" fmla="*/ 213 w 479"/>
                  <a:gd name="T33" fmla="*/ 240 h 471"/>
                  <a:gd name="T34" fmla="*/ 169 w 479"/>
                  <a:gd name="T35" fmla="*/ 240 h 471"/>
                  <a:gd name="T36" fmla="*/ 169 w 479"/>
                  <a:gd name="T37" fmla="*/ 195 h 471"/>
                  <a:gd name="T38" fmla="*/ 213 w 479"/>
                  <a:gd name="T39" fmla="*/ 195 h 471"/>
                  <a:gd name="T40" fmla="*/ 213 w 479"/>
                  <a:gd name="T41" fmla="*/ 178 h 471"/>
                  <a:gd name="T42" fmla="*/ 257 w 479"/>
                  <a:gd name="T43" fmla="*/ 125 h 471"/>
                  <a:gd name="T44" fmla="*/ 293 w 479"/>
                  <a:gd name="T45" fmla="*/ 125 h 471"/>
                  <a:gd name="T46" fmla="*/ 293 w 479"/>
                  <a:gd name="T47" fmla="*/ 160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79" h="471">
                    <a:moveTo>
                      <a:pt x="240" y="0"/>
                    </a:moveTo>
                    <a:lnTo>
                      <a:pt x="240" y="0"/>
                    </a:lnTo>
                    <a:cubicBezTo>
                      <a:pt x="106" y="0"/>
                      <a:pt x="0" y="107"/>
                      <a:pt x="0" y="231"/>
                    </a:cubicBezTo>
                    <a:cubicBezTo>
                      <a:pt x="0" y="363"/>
                      <a:pt x="106" y="470"/>
                      <a:pt x="240" y="470"/>
                    </a:cubicBezTo>
                    <a:cubicBezTo>
                      <a:pt x="372" y="470"/>
                      <a:pt x="478" y="363"/>
                      <a:pt x="478" y="231"/>
                    </a:cubicBezTo>
                    <a:cubicBezTo>
                      <a:pt x="478" y="107"/>
                      <a:pt x="372" y="0"/>
                      <a:pt x="240" y="0"/>
                    </a:cubicBezTo>
                    <a:close/>
                    <a:moveTo>
                      <a:pt x="293" y="160"/>
                    </a:moveTo>
                    <a:lnTo>
                      <a:pt x="293" y="160"/>
                    </a:lnTo>
                    <a:cubicBezTo>
                      <a:pt x="257" y="160"/>
                      <a:pt x="257" y="160"/>
                      <a:pt x="257" y="160"/>
                    </a:cubicBezTo>
                    <a:cubicBezTo>
                      <a:pt x="257" y="160"/>
                      <a:pt x="249" y="169"/>
                      <a:pt x="249" y="178"/>
                    </a:cubicBezTo>
                    <a:cubicBezTo>
                      <a:pt x="249" y="195"/>
                      <a:pt x="249" y="195"/>
                      <a:pt x="249" y="195"/>
                    </a:cubicBezTo>
                    <a:cubicBezTo>
                      <a:pt x="293" y="195"/>
                      <a:pt x="293" y="195"/>
                      <a:pt x="293" y="195"/>
                    </a:cubicBezTo>
                    <a:cubicBezTo>
                      <a:pt x="293" y="240"/>
                      <a:pt x="293" y="240"/>
                      <a:pt x="293" y="240"/>
                    </a:cubicBezTo>
                    <a:cubicBezTo>
                      <a:pt x="249" y="240"/>
                      <a:pt x="249" y="240"/>
                      <a:pt x="249" y="240"/>
                    </a:cubicBezTo>
                    <a:cubicBezTo>
                      <a:pt x="249" y="346"/>
                      <a:pt x="249" y="346"/>
                      <a:pt x="249" y="346"/>
                    </a:cubicBezTo>
                    <a:cubicBezTo>
                      <a:pt x="213" y="346"/>
                      <a:pt x="213" y="346"/>
                      <a:pt x="213" y="346"/>
                    </a:cubicBezTo>
                    <a:cubicBezTo>
                      <a:pt x="213" y="240"/>
                      <a:pt x="213" y="240"/>
                      <a:pt x="213" y="240"/>
                    </a:cubicBezTo>
                    <a:cubicBezTo>
                      <a:pt x="169" y="240"/>
                      <a:pt x="169" y="240"/>
                      <a:pt x="169" y="240"/>
                    </a:cubicBezTo>
                    <a:cubicBezTo>
                      <a:pt x="169" y="195"/>
                      <a:pt x="169" y="195"/>
                      <a:pt x="169" y="195"/>
                    </a:cubicBezTo>
                    <a:cubicBezTo>
                      <a:pt x="213" y="195"/>
                      <a:pt x="213" y="195"/>
                      <a:pt x="213" y="195"/>
                    </a:cubicBezTo>
                    <a:cubicBezTo>
                      <a:pt x="213" y="178"/>
                      <a:pt x="213" y="178"/>
                      <a:pt x="213" y="178"/>
                    </a:cubicBezTo>
                    <a:cubicBezTo>
                      <a:pt x="213" y="151"/>
                      <a:pt x="230" y="125"/>
                      <a:pt x="257" y="125"/>
                    </a:cubicBezTo>
                    <a:cubicBezTo>
                      <a:pt x="293" y="125"/>
                      <a:pt x="293" y="125"/>
                      <a:pt x="293" y="125"/>
                    </a:cubicBezTo>
                    <a:lnTo>
                      <a:pt x="293" y="160"/>
                    </a:ln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74" name="Freeform 86"/>
              <p:cNvSpPr>
                <a:spLocks noChangeArrowheads="1"/>
              </p:cNvSpPr>
              <p:nvPr/>
            </p:nvSpPr>
            <p:spPr bwMode="auto">
              <a:xfrm>
                <a:off x="3988146" y="9829775"/>
                <a:ext cx="501702" cy="492495"/>
              </a:xfrm>
              <a:custGeom>
                <a:avLst/>
                <a:gdLst>
                  <a:gd name="T0" fmla="*/ 239 w 480"/>
                  <a:gd name="T1" fmla="*/ 0 h 471"/>
                  <a:gd name="T2" fmla="*/ 239 w 480"/>
                  <a:gd name="T3" fmla="*/ 0 h 471"/>
                  <a:gd name="T4" fmla="*/ 0 w 480"/>
                  <a:gd name="T5" fmla="*/ 231 h 471"/>
                  <a:gd name="T6" fmla="*/ 239 w 480"/>
                  <a:gd name="T7" fmla="*/ 470 h 471"/>
                  <a:gd name="T8" fmla="*/ 479 w 480"/>
                  <a:gd name="T9" fmla="*/ 231 h 471"/>
                  <a:gd name="T10" fmla="*/ 239 w 480"/>
                  <a:gd name="T11" fmla="*/ 0 h 471"/>
                  <a:gd name="T12" fmla="*/ 337 w 480"/>
                  <a:gd name="T13" fmla="*/ 195 h 471"/>
                  <a:gd name="T14" fmla="*/ 337 w 480"/>
                  <a:gd name="T15" fmla="*/ 195 h 471"/>
                  <a:gd name="T16" fmla="*/ 337 w 480"/>
                  <a:gd name="T17" fmla="*/ 195 h 471"/>
                  <a:gd name="T18" fmla="*/ 204 w 480"/>
                  <a:gd name="T19" fmla="*/ 328 h 471"/>
                  <a:gd name="T20" fmla="*/ 133 w 480"/>
                  <a:gd name="T21" fmla="*/ 310 h 471"/>
                  <a:gd name="T22" fmla="*/ 142 w 480"/>
                  <a:gd name="T23" fmla="*/ 310 h 471"/>
                  <a:gd name="T24" fmla="*/ 204 w 480"/>
                  <a:gd name="T25" fmla="*/ 293 h 471"/>
                  <a:gd name="T26" fmla="*/ 160 w 480"/>
                  <a:gd name="T27" fmla="*/ 257 h 471"/>
                  <a:gd name="T28" fmla="*/ 169 w 480"/>
                  <a:gd name="T29" fmla="*/ 257 h 471"/>
                  <a:gd name="T30" fmla="*/ 178 w 480"/>
                  <a:gd name="T31" fmla="*/ 257 h 471"/>
                  <a:gd name="T32" fmla="*/ 142 w 480"/>
                  <a:gd name="T33" fmla="*/ 213 h 471"/>
                  <a:gd name="T34" fmla="*/ 142 w 480"/>
                  <a:gd name="T35" fmla="*/ 213 h 471"/>
                  <a:gd name="T36" fmla="*/ 160 w 480"/>
                  <a:gd name="T37" fmla="*/ 213 h 471"/>
                  <a:gd name="T38" fmla="*/ 142 w 480"/>
                  <a:gd name="T39" fmla="*/ 178 h 471"/>
                  <a:gd name="T40" fmla="*/ 151 w 480"/>
                  <a:gd name="T41" fmla="*/ 151 h 471"/>
                  <a:gd name="T42" fmla="*/ 239 w 480"/>
                  <a:gd name="T43" fmla="*/ 204 h 471"/>
                  <a:gd name="T44" fmla="*/ 239 w 480"/>
                  <a:gd name="T45" fmla="*/ 195 h 471"/>
                  <a:gd name="T46" fmla="*/ 292 w 480"/>
                  <a:gd name="T47" fmla="*/ 142 h 471"/>
                  <a:gd name="T48" fmla="*/ 319 w 480"/>
                  <a:gd name="T49" fmla="*/ 160 h 471"/>
                  <a:gd name="T50" fmla="*/ 355 w 480"/>
                  <a:gd name="T51" fmla="*/ 151 h 471"/>
                  <a:gd name="T52" fmla="*/ 337 w 480"/>
                  <a:gd name="T53" fmla="*/ 178 h 471"/>
                  <a:gd name="T54" fmla="*/ 364 w 480"/>
                  <a:gd name="T55" fmla="*/ 169 h 471"/>
                  <a:gd name="T56" fmla="*/ 337 w 480"/>
                  <a:gd name="T57" fmla="*/ 195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80" h="471">
                    <a:moveTo>
                      <a:pt x="239" y="0"/>
                    </a:moveTo>
                    <a:lnTo>
                      <a:pt x="239" y="0"/>
                    </a:lnTo>
                    <a:cubicBezTo>
                      <a:pt x="107" y="0"/>
                      <a:pt x="0" y="107"/>
                      <a:pt x="0" y="231"/>
                    </a:cubicBezTo>
                    <a:cubicBezTo>
                      <a:pt x="0" y="363"/>
                      <a:pt x="107" y="470"/>
                      <a:pt x="239" y="470"/>
                    </a:cubicBezTo>
                    <a:cubicBezTo>
                      <a:pt x="372" y="470"/>
                      <a:pt x="479" y="363"/>
                      <a:pt x="479" y="231"/>
                    </a:cubicBezTo>
                    <a:cubicBezTo>
                      <a:pt x="479" y="107"/>
                      <a:pt x="372" y="0"/>
                      <a:pt x="239" y="0"/>
                    </a:cubicBezTo>
                    <a:close/>
                    <a:moveTo>
                      <a:pt x="337" y="195"/>
                    </a:moveTo>
                    <a:lnTo>
                      <a:pt x="337" y="195"/>
                    </a:lnTo>
                    <a:lnTo>
                      <a:pt x="337" y="195"/>
                    </a:lnTo>
                    <a:cubicBezTo>
                      <a:pt x="337" y="257"/>
                      <a:pt x="292" y="328"/>
                      <a:pt x="204" y="328"/>
                    </a:cubicBezTo>
                    <a:cubicBezTo>
                      <a:pt x="178" y="328"/>
                      <a:pt x="151" y="319"/>
                      <a:pt x="133" y="310"/>
                    </a:cubicBezTo>
                    <a:lnTo>
                      <a:pt x="142" y="310"/>
                    </a:lnTo>
                    <a:cubicBezTo>
                      <a:pt x="160" y="310"/>
                      <a:pt x="186" y="301"/>
                      <a:pt x="204" y="293"/>
                    </a:cubicBezTo>
                    <a:cubicBezTo>
                      <a:pt x="178" y="293"/>
                      <a:pt x="160" y="275"/>
                      <a:pt x="160" y="257"/>
                    </a:cubicBezTo>
                    <a:cubicBezTo>
                      <a:pt x="160" y="257"/>
                      <a:pt x="160" y="257"/>
                      <a:pt x="169" y="257"/>
                    </a:cubicBezTo>
                    <a:lnTo>
                      <a:pt x="178" y="257"/>
                    </a:lnTo>
                    <a:cubicBezTo>
                      <a:pt x="160" y="248"/>
                      <a:pt x="142" y="231"/>
                      <a:pt x="142" y="213"/>
                    </a:cubicBezTo>
                    <a:lnTo>
                      <a:pt x="142" y="213"/>
                    </a:lnTo>
                    <a:cubicBezTo>
                      <a:pt x="142" y="213"/>
                      <a:pt x="151" y="213"/>
                      <a:pt x="160" y="213"/>
                    </a:cubicBezTo>
                    <a:cubicBezTo>
                      <a:pt x="151" y="204"/>
                      <a:pt x="142" y="195"/>
                      <a:pt x="142" y="178"/>
                    </a:cubicBezTo>
                    <a:cubicBezTo>
                      <a:pt x="142" y="169"/>
                      <a:pt x="142" y="160"/>
                      <a:pt x="151" y="151"/>
                    </a:cubicBezTo>
                    <a:cubicBezTo>
                      <a:pt x="169" y="178"/>
                      <a:pt x="204" y="204"/>
                      <a:pt x="239" y="204"/>
                    </a:cubicBezTo>
                    <a:cubicBezTo>
                      <a:pt x="239" y="195"/>
                      <a:pt x="239" y="195"/>
                      <a:pt x="239" y="195"/>
                    </a:cubicBezTo>
                    <a:cubicBezTo>
                      <a:pt x="239" y="169"/>
                      <a:pt x="266" y="142"/>
                      <a:pt x="292" y="142"/>
                    </a:cubicBezTo>
                    <a:cubicBezTo>
                      <a:pt x="301" y="142"/>
                      <a:pt x="319" y="151"/>
                      <a:pt x="319" y="160"/>
                    </a:cubicBezTo>
                    <a:cubicBezTo>
                      <a:pt x="337" y="160"/>
                      <a:pt x="346" y="151"/>
                      <a:pt x="355" y="151"/>
                    </a:cubicBezTo>
                    <a:cubicBezTo>
                      <a:pt x="346" y="160"/>
                      <a:pt x="346" y="169"/>
                      <a:pt x="337" y="178"/>
                    </a:cubicBezTo>
                    <a:cubicBezTo>
                      <a:pt x="346" y="178"/>
                      <a:pt x="355" y="169"/>
                      <a:pt x="364" y="169"/>
                    </a:cubicBezTo>
                    <a:cubicBezTo>
                      <a:pt x="355" y="178"/>
                      <a:pt x="346" y="187"/>
                      <a:pt x="337" y="195"/>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grpSp>
        <p:grpSp>
          <p:nvGrpSpPr>
            <p:cNvPr id="80" name="Group 79"/>
            <p:cNvGrpSpPr/>
            <p:nvPr/>
          </p:nvGrpSpPr>
          <p:grpSpPr>
            <a:xfrm>
              <a:off x="2442341" y="8203744"/>
              <a:ext cx="2738812" cy="73150"/>
              <a:chOff x="1775295" y="2028842"/>
              <a:chExt cx="3631535" cy="45719"/>
            </a:xfrm>
          </p:grpSpPr>
          <p:sp>
            <p:nvSpPr>
              <p:cNvPr id="81" name="Rectangle 80"/>
              <p:cNvSpPr/>
              <p:nvPr/>
            </p:nvSpPr>
            <p:spPr>
              <a:xfrm flipV="1">
                <a:off x="1775295" y="2028842"/>
                <a:ext cx="540353" cy="45719"/>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sp>
            <p:nvSpPr>
              <p:cNvPr id="82" name="Rectangle 81"/>
              <p:cNvSpPr/>
              <p:nvPr/>
            </p:nvSpPr>
            <p:spPr>
              <a:xfrm flipV="1">
                <a:off x="2390858" y="2028842"/>
                <a:ext cx="540353" cy="45719"/>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sp>
            <p:nvSpPr>
              <p:cNvPr id="83" name="Rectangle 82"/>
              <p:cNvSpPr/>
              <p:nvPr/>
            </p:nvSpPr>
            <p:spPr>
              <a:xfrm flipV="1">
                <a:off x="3025596" y="2028842"/>
                <a:ext cx="540353" cy="45719"/>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sp>
            <p:nvSpPr>
              <p:cNvPr id="84" name="Rectangle 83"/>
              <p:cNvSpPr/>
              <p:nvPr/>
            </p:nvSpPr>
            <p:spPr>
              <a:xfrm flipV="1">
                <a:off x="3641289" y="2028842"/>
                <a:ext cx="540353" cy="45719"/>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sp>
            <p:nvSpPr>
              <p:cNvPr id="85" name="Rectangle 84"/>
              <p:cNvSpPr/>
              <p:nvPr/>
            </p:nvSpPr>
            <p:spPr>
              <a:xfrm flipV="1">
                <a:off x="4256852" y="2028842"/>
                <a:ext cx="540353" cy="45719"/>
              </a:xfrm>
              <a:prstGeom prst="rect">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sp>
            <p:nvSpPr>
              <p:cNvPr id="86" name="Rectangle 85"/>
              <p:cNvSpPr/>
              <p:nvPr/>
            </p:nvSpPr>
            <p:spPr>
              <a:xfrm flipV="1">
                <a:off x="4866477" y="2028842"/>
                <a:ext cx="540353" cy="45719"/>
              </a:xfrm>
              <a:prstGeom prst="rect">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grpSp>
      </p:grpSp>
      <p:grpSp>
        <p:nvGrpSpPr>
          <p:cNvPr id="76" name="Group 75"/>
          <p:cNvGrpSpPr/>
          <p:nvPr/>
        </p:nvGrpSpPr>
        <p:grpSpPr>
          <a:xfrm>
            <a:off x="1739573" y="488028"/>
            <a:ext cx="20937538" cy="2200624"/>
            <a:chOff x="1739573" y="511491"/>
            <a:chExt cx="20937538" cy="2200624"/>
          </a:xfrm>
        </p:grpSpPr>
        <p:sp>
          <p:nvSpPr>
            <p:cNvPr id="77" name="TextBox 76"/>
            <p:cNvSpPr txBox="1"/>
            <p:nvPr/>
          </p:nvSpPr>
          <p:spPr>
            <a:xfrm>
              <a:off x="1739573" y="511491"/>
              <a:ext cx="20937538" cy="1446550"/>
            </a:xfrm>
            <a:prstGeom prst="rect">
              <a:avLst/>
            </a:prstGeom>
            <a:noFill/>
          </p:spPr>
          <p:txBody>
            <a:bodyPr wrap="square" rtlCol="0">
              <a:spAutoFit/>
            </a:bodyPr>
            <a:lstStyle/>
            <a:p>
              <a:pPr algn="ctr"/>
              <a:r>
                <a:rPr lang="en-US" sz="8800" b="1" dirty="0" smtClean="0">
                  <a:solidFill>
                    <a:schemeClr val="tx2"/>
                  </a:solidFill>
                  <a:latin typeface="Lato Regular"/>
                  <a:cs typeface="Lato Regular"/>
                </a:rPr>
                <a:t>MEET OUR CEO</a:t>
              </a:r>
              <a:endParaRPr lang="id-ID" sz="8800" b="1" dirty="0">
                <a:solidFill>
                  <a:schemeClr val="tx2"/>
                </a:solidFill>
                <a:latin typeface="Lato Regular"/>
                <a:cs typeface="Lato Regular"/>
              </a:endParaRPr>
            </a:p>
          </p:txBody>
        </p:sp>
        <p:grpSp>
          <p:nvGrpSpPr>
            <p:cNvPr id="78" name="Group 77"/>
            <p:cNvGrpSpPr/>
            <p:nvPr/>
          </p:nvGrpSpPr>
          <p:grpSpPr>
            <a:xfrm>
              <a:off x="10842089" y="1977406"/>
              <a:ext cx="2738812" cy="73151"/>
              <a:chOff x="1775295" y="2020905"/>
              <a:chExt cx="3631535" cy="45719"/>
            </a:xfrm>
          </p:grpSpPr>
          <p:sp>
            <p:nvSpPr>
              <p:cNvPr id="89" name="Rectangle 88"/>
              <p:cNvSpPr/>
              <p:nvPr/>
            </p:nvSpPr>
            <p:spPr>
              <a:xfrm flipV="1">
                <a:off x="1775295" y="2020905"/>
                <a:ext cx="540354" cy="45719"/>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sp>
            <p:nvSpPr>
              <p:cNvPr id="90" name="Rectangle 89"/>
              <p:cNvSpPr/>
              <p:nvPr/>
            </p:nvSpPr>
            <p:spPr>
              <a:xfrm flipV="1">
                <a:off x="2390858" y="2020905"/>
                <a:ext cx="540354" cy="45719"/>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sp>
            <p:nvSpPr>
              <p:cNvPr id="91" name="Rectangle 90"/>
              <p:cNvSpPr/>
              <p:nvPr/>
            </p:nvSpPr>
            <p:spPr>
              <a:xfrm flipV="1">
                <a:off x="3025595" y="2020905"/>
                <a:ext cx="540354" cy="45719"/>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sp>
            <p:nvSpPr>
              <p:cNvPr id="92" name="Rectangle 91"/>
              <p:cNvSpPr/>
              <p:nvPr/>
            </p:nvSpPr>
            <p:spPr>
              <a:xfrm flipV="1">
                <a:off x="3641290" y="2020905"/>
                <a:ext cx="540354" cy="45719"/>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sp>
            <p:nvSpPr>
              <p:cNvPr id="93" name="Rectangle 92"/>
              <p:cNvSpPr/>
              <p:nvPr/>
            </p:nvSpPr>
            <p:spPr>
              <a:xfrm flipV="1">
                <a:off x="4256852" y="2020905"/>
                <a:ext cx="540354" cy="45719"/>
              </a:xfrm>
              <a:prstGeom prst="rect">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sp>
            <p:nvSpPr>
              <p:cNvPr id="94" name="Rectangle 93"/>
              <p:cNvSpPr/>
              <p:nvPr/>
            </p:nvSpPr>
            <p:spPr>
              <a:xfrm flipV="1">
                <a:off x="4866476" y="2020905"/>
                <a:ext cx="540354" cy="45719"/>
              </a:xfrm>
              <a:prstGeom prst="rect">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grpSp>
        <p:sp>
          <p:nvSpPr>
            <p:cNvPr id="79" name="TextBox 78"/>
            <p:cNvSpPr txBox="1"/>
            <p:nvPr/>
          </p:nvSpPr>
          <p:spPr>
            <a:xfrm>
              <a:off x="1739573" y="2035007"/>
              <a:ext cx="20937538" cy="677108"/>
            </a:xfrm>
            <a:prstGeom prst="rect">
              <a:avLst/>
            </a:prstGeom>
            <a:noFill/>
          </p:spPr>
          <p:txBody>
            <a:bodyPr wrap="square" rtlCol="0">
              <a:spAutoFit/>
            </a:bodyPr>
            <a:lstStyle/>
            <a:p>
              <a:pPr algn="ctr"/>
              <a:r>
                <a:rPr lang="id-ID" sz="3800" dirty="0" smtClean="0">
                  <a:solidFill>
                    <a:schemeClr val="bg1">
                      <a:lumMod val="75000"/>
                    </a:schemeClr>
                  </a:solidFill>
                  <a:latin typeface="Calibri Light" panose="020F0302020204030204"/>
                  <a:cs typeface="Calibri Light" panose="020F0302020204030204"/>
                </a:rPr>
                <a:t>Your great subtitle </a:t>
              </a:r>
              <a:r>
                <a:rPr lang="id-ID" sz="3800" dirty="0" smtClean="0">
                  <a:solidFill>
                    <a:schemeClr val="accent1"/>
                  </a:solidFill>
                  <a:latin typeface="Calibri Light" panose="020F0302020204030204"/>
                  <a:cs typeface="Calibri Light" panose="020F0302020204030204"/>
                </a:rPr>
                <a:t>in </a:t>
              </a:r>
              <a:r>
                <a:rPr lang="id-ID" sz="3800" dirty="0">
                  <a:solidFill>
                    <a:schemeClr val="accent1"/>
                  </a:solidFill>
                  <a:latin typeface="Calibri Light" panose="020F0302020204030204"/>
                  <a:cs typeface="Calibri Light" panose="020F0302020204030204"/>
                </a:rPr>
                <a:t>this line</a:t>
              </a:r>
              <a:endParaRPr lang="id-ID" sz="3800" dirty="0">
                <a:solidFill>
                  <a:schemeClr val="accent1"/>
                </a:solidFill>
                <a:latin typeface="Calibri Light" panose="020F0302020204030204"/>
                <a:cs typeface="Calibri Light" panose="020F0302020204030204"/>
              </a:endParaRPr>
            </a:p>
          </p:txBody>
        </p:sp>
      </p:grpSp>
      <p:sp>
        <p:nvSpPr>
          <p:cNvPr id="3" name="Picture Placeholder 2"/>
          <p:cNvSpPr>
            <a:spLocks noGrp="1"/>
          </p:cNvSpPr>
          <p:nvPr>
            <p:ph type="pic" sz="quarter" idx="14"/>
          </p:nvPr>
        </p:nvSpPr>
        <p:spPr/>
      </p:sp>
    </p:spTree>
  </p:cSld>
  <p:clrMapOvr>
    <a:masterClrMapping/>
  </p:clrMapOvr>
  <p:transition spd="slow" advClick="0" advTm="3000">
    <p:wip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76"/>
                                        </p:tgtEl>
                                        <p:attrNameLst>
                                          <p:attrName>style.visibility</p:attrName>
                                        </p:attrNameLst>
                                      </p:cBhvr>
                                      <p:to>
                                        <p:strVal val="visible"/>
                                      </p:to>
                                    </p:set>
                                    <p:animEffect transition="in" filter="fade">
                                      <p:cBhvr>
                                        <p:cTn id="7" dur="500"/>
                                        <p:tgtEl>
                                          <p:spTgt spid="76"/>
                                        </p:tgtEl>
                                      </p:cBhvr>
                                    </p:animEffect>
                                    <p:anim calcmode="lin" valueType="num">
                                      <p:cBhvr>
                                        <p:cTn id="8" dur="500" fill="hold"/>
                                        <p:tgtEl>
                                          <p:spTgt spid="76"/>
                                        </p:tgtEl>
                                        <p:attrNameLst>
                                          <p:attrName>ppt_x</p:attrName>
                                        </p:attrNameLst>
                                      </p:cBhvr>
                                      <p:tavLst>
                                        <p:tav tm="0">
                                          <p:val>
                                            <p:strVal val="#ppt_x"/>
                                          </p:val>
                                        </p:tav>
                                        <p:tav tm="100000">
                                          <p:val>
                                            <p:strVal val="#ppt_x"/>
                                          </p:val>
                                        </p:tav>
                                      </p:tavLst>
                                    </p:anim>
                                    <p:anim calcmode="lin" valueType="num">
                                      <p:cBhvr>
                                        <p:cTn id="9" dur="500" fill="hold"/>
                                        <p:tgtEl>
                                          <p:spTgt spid="76"/>
                                        </p:tgtEl>
                                        <p:attrNameLst>
                                          <p:attrName>ppt_y</p:attrName>
                                        </p:attrNameLst>
                                      </p:cBhvr>
                                      <p:tavLst>
                                        <p:tav tm="0">
                                          <p:val>
                                            <p:strVal val="#ppt_y+.1"/>
                                          </p:val>
                                        </p:tav>
                                        <p:tav tm="100000">
                                          <p:val>
                                            <p:strVal val="#ppt_y"/>
                                          </p:val>
                                        </p:tav>
                                      </p:tavLst>
                                    </p:anim>
                                  </p:childTnLst>
                                </p:cTn>
                              </p:par>
                            </p:childTnLst>
                          </p:cTn>
                        </p:par>
                        <p:par>
                          <p:cTn id="10" fill="hold">
                            <p:stCondLst>
                              <p:cond delay="500"/>
                            </p:stCondLst>
                            <p:childTnLst>
                              <p:par>
                                <p:cTn id="11" presetID="10" presetClass="entr" presetSubtype="0" fill="hold" nodeType="afterEffect">
                                  <p:stCondLst>
                                    <p:cond delay="0"/>
                                  </p:stCondLst>
                                  <p:childTnLst>
                                    <p:set>
                                      <p:cBhvr>
                                        <p:cTn id="12" dur="1" fill="hold">
                                          <p:stCondLst>
                                            <p:cond delay="0"/>
                                          </p:stCondLst>
                                        </p:cTn>
                                        <p:tgtEl>
                                          <p:spTgt spid="2"/>
                                        </p:tgtEl>
                                        <p:attrNameLst>
                                          <p:attrName>style.visibility</p:attrName>
                                        </p:attrNameLst>
                                      </p:cBhvr>
                                      <p:to>
                                        <p:strVal val="visible"/>
                                      </p:to>
                                    </p:set>
                                    <p:animEffect transition="in" filter="fade">
                                      <p:cBhvr>
                                        <p:cTn id="13" dur="500"/>
                                        <p:tgtEl>
                                          <p:spTgt spid="2"/>
                                        </p:tgtEl>
                                      </p:cBhvr>
                                    </p:animEffect>
                                  </p:childTnLst>
                                </p:cTn>
                              </p:par>
                            </p:childTnLst>
                          </p:cTn>
                        </p:par>
                        <p:par>
                          <p:cTn id="14" fill="hold">
                            <p:stCondLst>
                              <p:cond delay="1000"/>
                            </p:stCondLst>
                            <p:childTnLst>
                              <p:par>
                                <p:cTn id="15" presetID="10" presetClass="entr" presetSubtype="0" fill="hold" nodeType="afterEffect">
                                  <p:stCondLst>
                                    <p:cond delay="0"/>
                                  </p:stCondLst>
                                  <p:childTnLst>
                                    <p:set>
                                      <p:cBhvr>
                                        <p:cTn id="16" dur="1" fill="hold">
                                          <p:stCondLst>
                                            <p:cond delay="0"/>
                                          </p:stCondLst>
                                        </p:cTn>
                                        <p:tgtEl>
                                          <p:spTgt spid="28"/>
                                        </p:tgtEl>
                                        <p:attrNameLst>
                                          <p:attrName>style.visibility</p:attrName>
                                        </p:attrNameLst>
                                      </p:cBhvr>
                                      <p:to>
                                        <p:strVal val="visible"/>
                                      </p:to>
                                    </p:set>
                                    <p:animEffect transition="in" filter="fade">
                                      <p:cBhvr>
                                        <p:cTn id="17" dur="500"/>
                                        <p:tgtEl>
                                          <p:spTgt spid="28"/>
                                        </p:tgtEl>
                                      </p:cBhvr>
                                    </p:animEffect>
                                  </p:childTnLst>
                                </p:cTn>
                              </p:par>
                            </p:childTnLst>
                          </p:cTn>
                        </p:par>
                        <p:par>
                          <p:cTn id="18" fill="hold">
                            <p:stCondLst>
                              <p:cond delay="1500"/>
                            </p:stCondLst>
                            <p:childTnLst>
                              <p:par>
                                <p:cTn id="19" presetID="10" presetClass="entr" presetSubtype="0" fill="hold" grpId="0" nodeType="afterEffect">
                                  <p:stCondLst>
                                    <p:cond delay="0"/>
                                  </p:stCondLst>
                                  <p:childTnLst>
                                    <p:set>
                                      <p:cBhvr>
                                        <p:cTn id="20" dur="1" fill="hold">
                                          <p:stCondLst>
                                            <p:cond delay="0"/>
                                          </p:stCondLst>
                                        </p:cTn>
                                        <p:tgtEl>
                                          <p:spTgt spid="41"/>
                                        </p:tgtEl>
                                        <p:attrNameLst>
                                          <p:attrName>style.visibility</p:attrName>
                                        </p:attrNameLst>
                                      </p:cBhvr>
                                      <p:to>
                                        <p:strVal val="visible"/>
                                      </p:to>
                                    </p:set>
                                    <p:animEffect transition="in" filter="fade">
                                      <p:cBhvr>
                                        <p:cTn id="21" dur="500"/>
                                        <p:tgtEl>
                                          <p:spTgt spid="41"/>
                                        </p:tgtEl>
                                      </p:cBhvr>
                                    </p:animEffect>
                                  </p:childTnLst>
                                </p:cTn>
                              </p:par>
                            </p:childTnLst>
                          </p:cTn>
                        </p:par>
                        <p:par>
                          <p:cTn id="22" fill="hold">
                            <p:stCondLst>
                              <p:cond delay="2000"/>
                            </p:stCondLst>
                            <p:childTnLst>
                              <p:par>
                                <p:cTn id="23" presetID="10" presetClass="entr" presetSubtype="0" fill="hold" grpId="0" nodeType="afterEffect">
                                  <p:stCondLst>
                                    <p:cond delay="0"/>
                                  </p:stCondLst>
                                  <p:childTnLst>
                                    <p:set>
                                      <p:cBhvr>
                                        <p:cTn id="24" dur="1" fill="hold">
                                          <p:stCondLst>
                                            <p:cond delay="0"/>
                                          </p:stCondLst>
                                        </p:cTn>
                                        <p:tgtEl>
                                          <p:spTgt spid="75"/>
                                        </p:tgtEl>
                                        <p:attrNameLst>
                                          <p:attrName>style.visibility</p:attrName>
                                        </p:attrNameLst>
                                      </p:cBhvr>
                                      <p:to>
                                        <p:strVal val="visible"/>
                                      </p:to>
                                    </p:set>
                                    <p:animEffect transition="in" filter="fade">
                                      <p:cBhvr>
                                        <p:cTn id="25" dur="500"/>
                                        <p:tgtEl>
                                          <p:spTgt spid="75"/>
                                        </p:tgtEl>
                                      </p:cBhvr>
                                    </p:animEffect>
                                  </p:childTnLst>
                                </p:cTn>
                              </p:par>
                            </p:childTnLst>
                          </p:cTn>
                        </p:par>
                        <p:par>
                          <p:cTn id="26" fill="hold">
                            <p:stCondLst>
                              <p:cond delay="2500"/>
                            </p:stCondLst>
                            <p:childTnLst>
                              <p:par>
                                <p:cTn id="27" presetID="10" presetClass="entr" presetSubtype="0" fill="hold" nodeType="afterEffect">
                                  <p:stCondLst>
                                    <p:cond delay="0"/>
                                  </p:stCondLst>
                                  <p:childTnLst>
                                    <p:set>
                                      <p:cBhvr>
                                        <p:cTn id="28" dur="1" fill="hold">
                                          <p:stCondLst>
                                            <p:cond delay="0"/>
                                          </p:stCondLst>
                                        </p:cTn>
                                        <p:tgtEl>
                                          <p:spTgt spid="39"/>
                                        </p:tgtEl>
                                        <p:attrNameLst>
                                          <p:attrName>style.visibility</p:attrName>
                                        </p:attrNameLst>
                                      </p:cBhvr>
                                      <p:to>
                                        <p:strVal val="visible"/>
                                      </p:to>
                                    </p:set>
                                    <p:animEffect transition="in" filter="fade">
                                      <p:cBhvr>
                                        <p:cTn id="29" dur="500"/>
                                        <p:tgtEl>
                                          <p:spTgt spid="39"/>
                                        </p:tgtEl>
                                      </p:cBhvr>
                                    </p:animEffect>
                                  </p:childTnLst>
                                </p:cTn>
                              </p:par>
                            </p:childTnLst>
                          </p:cTn>
                        </p:par>
                        <p:par>
                          <p:cTn id="30" fill="hold">
                            <p:stCondLst>
                              <p:cond delay="3000"/>
                            </p:stCondLst>
                            <p:childTnLst>
                              <p:par>
                                <p:cTn id="31" presetID="53" presetClass="entr" presetSubtype="16" fill="hold" grpId="0" nodeType="afterEffect">
                                  <p:stCondLst>
                                    <p:cond delay="0"/>
                                  </p:stCondLst>
                                  <p:childTnLst>
                                    <p:set>
                                      <p:cBhvr>
                                        <p:cTn id="32" dur="1" fill="hold">
                                          <p:stCondLst>
                                            <p:cond delay="0"/>
                                          </p:stCondLst>
                                        </p:cTn>
                                        <p:tgtEl>
                                          <p:spTgt spid="66"/>
                                        </p:tgtEl>
                                        <p:attrNameLst>
                                          <p:attrName>style.visibility</p:attrName>
                                        </p:attrNameLst>
                                      </p:cBhvr>
                                      <p:to>
                                        <p:strVal val="visible"/>
                                      </p:to>
                                    </p:set>
                                    <p:anim calcmode="lin" valueType="num">
                                      <p:cBhvr>
                                        <p:cTn id="33" dur="500" fill="hold"/>
                                        <p:tgtEl>
                                          <p:spTgt spid="66"/>
                                        </p:tgtEl>
                                        <p:attrNameLst>
                                          <p:attrName>ppt_w</p:attrName>
                                        </p:attrNameLst>
                                      </p:cBhvr>
                                      <p:tavLst>
                                        <p:tav tm="0">
                                          <p:val>
                                            <p:fltVal val="0"/>
                                          </p:val>
                                        </p:tav>
                                        <p:tav tm="100000">
                                          <p:val>
                                            <p:strVal val="#ppt_w"/>
                                          </p:val>
                                        </p:tav>
                                      </p:tavLst>
                                    </p:anim>
                                    <p:anim calcmode="lin" valueType="num">
                                      <p:cBhvr>
                                        <p:cTn id="34" dur="500" fill="hold"/>
                                        <p:tgtEl>
                                          <p:spTgt spid="66"/>
                                        </p:tgtEl>
                                        <p:attrNameLst>
                                          <p:attrName>ppt_h</p:attrName>
                                        </p:attrNameLst>
                                      </p:cBhvr>
                                      <p:tavLst>
                                        <p:tav tm="0">
                                          <p:val>
                                            <p:fltVal val="0"/>
                                          </p:val>
                                        </p:tav>
                                        <p:tav tm="100000">
                                          <p:val>
                                            <p:strVal val="#ppt_h"/>
                                          </p:val>
                                        </p:tav>
                                      </p:tavLst>
                                    </p:anim>
                                    <p:animEffect transition="in" filter="fade">
                                      <p:cBhvr>
                                        <p:cTn id="35" dur="500"/>
                                        <p:tgtEl>
                                          <p:spTgt spid="66"/>
                                        </p:tgtEl>
                                      </p:cBhvr>
                                    </p:animEffect>
                                  </p:childTnLst>
                                </p:cTn>
                              </p:par>
                            </p:childTnLst>
                          </p:cTn>
                        </p:par>
                        <p:par>
                          <p:cTn id="36" fill="hold">
                            <p:stCondLst>
                              <p:cond delay="3500"/>
                            </p:stCondLst>
                            <p:childTnLst>
                              <p:par>
                                <p:cTn id="37" presetID="10" presetClass="entr" presetSubtype="0" fill="hold" grpId="0" nodeType="afterEffect">
                                  <p:stCondLst>
                                    <p:cond delay="0"/>
                                  </p:stCondLst>
                                  <p:childTnLst>
                                    <p:set>
                                      <p:cBhvr>
                                        <p:cTn id="38" dur="1" fill="hold">
                                          <p:stCondLst>
                                            <p:cond delay="0"/>
                                          </p:stCondLst>
                                        </p:cTn>
                                        <p:tgtEl>
                                          <p:spTgt spid="67"/>
                                        </p:tgtEl>
                                        <p:attrNameLst>
                                          <p:attrName>style.visibility</p:attrName>
                                        </p:attrNameLst>
                                      </p:cBhvr>
                                      <p:to>
                                        <p:strVal val="visible"/>
                                      </p:to>
                                    </p:set>
                                    <p:animEffect transition="in" filter="fade">
                                      <p:cBhvr>
                                        <p:cTn id="39" dur="500"/>
                                        <p:tgtEl>
                                          <p:spTgt spid="67"/>
                                        </p:tgtEl>
                                      </p:cBhvr>
                                    </p:animEffect>
                                  </p:childTnLst>
                                </p:cTn>
                              </p:par>
                            </p:childTnLst>
                          </p:cTn>
                        </p:par>
                        <p:par>
                          <p:cTn id="40" fill="hold">
                            <p:stCondLst>
                              <p:cond delay="4000"/>
                            </p:stCondLst>
                            <p:childTnLst>
                              <p:par>
                                <p:cTn id="41" presetID="10" presetClass="entr" presetSubtype="0" fill="hold" grpId="0" nodeType="afterEffect">
                                  <p:stCondLst>
                                    <p:cond delay="0"/>
                                  </p:stCondLst>
                                  <p:childTnLst>
                                    <p:set>
                                      <p:cBhvr>
                                        <p:cTn id="42" dur="1" fill="hold">
                                          <p:stCondLst>
                                            <p:cond delay="0"/>
                                          </p:stCondLst>
                                        </p:cTn>
                                        <p:tgtEl>
                                          <p:spTgt spid="54"/>
                                        </p:tgtEl>
                                        <p:attrNameLst>
                                          <p:attrName>style.visibility</p:attrName>
                                        </p:attrNameLst>
                                      </p:cBhvr>
                                      <p:to>
                                        <p:strVal val="visible"/>
                                      </p:to>
                                    </p:set>
                                    <p:animEffect transition="in" filter="fade">
                                      <p:cBhvr>
                                        <p:cTn id="43" dur="500"/>
                                        <p:tgtEl>
                                          <p:spTgt spid="54"/>
                                        </p:tgtEl>
                                      </p:cBhvr>
                                    </p:animEffect>
                                  </p:childTnLst>
                                </p:cTn>
                              </p:par>
                              <p:par>
                                <p:cTn id="44" presetID="22" presetClass="entr" presetSubtype="8" fill="hold" grpId="0" nodeType="withEffect">
                                  <p:stCondLst>
                                    <p:cond delay="0"/>
                                  </p:stCondLst>
                                  <p:childTnLst>
                                    <p:set>
                                      <p:cBhvr>
                                        <p:cTn id="45" dur="1" fill="hold">
                                          <p:stCondLst>
                                            <p:cond delay="0"/>
                                          </p:stCondLst>
                                        </p:cTn>
                                        <p:tgtEl>
                                          <p:spTgt spid="55"/>
                                        </p:tgtEl>
                                        <p:attrNameLst>
                                          <p:attrName>style.visibility</p:attrName>
                                        </p:attrNameLst>
                                      </p:cBhvr>
                                      <p:to>
                                        <p:strVal val="visible"/>
                                      </p:to>
                                    </p:set>
                                    <p:animEffect transition="in" filter="wipe(left)">
                                      <p:cBhvr>
                                        <p:cTn id="46" dur="500"/>
                                        <p:tgtEl>
                                          <p:spTgt spid="55"/>
                                        </p:tgtEl>
                                      </p:cBhvr>
                                    </p:animEffect>
                                  </p:childTnLst>
                                </p:cTn>
                              </p:par>
                            </p:childTnLst>
                          </p:cTn>
                        </p:par>
                        <p:par>
                          <p:cTn id="47" fill="hold">
                            <p:stCondLst>
                              <p:cond delay="4500"/>
                            </p:stCondLst>
                            <p:childTnLst>
                              <p:par>
                                <p:cTn id="48" presetID="10" presetClass="entr" presetSubtype="0" fill="hold" nodeType="afterEffect">
                                  <p:stCondLst>
                                    <p:cond delay="0"/>
                                  </p:stCondLst>
                                  <p:childTnLst>
                                    <p:set>
                                      <p:cBhvr>
                                        <p:cTn id="49" dur="1" fill="hold">
                                          <p:stCondLst>
                                            <p:cond delay="0"/>
                                          </p:stCondLst>
                                        </p:cTn>
                                        <p:tgtEl>
                                          <p:spTgt spid="62"/>
                                        </p:tgtEl>
                                        <p:attrNameLst>
                                          <p:attrName>style.visibility</p:attrName>
                                        </p:attrNameLst>
                                      </p:cBhvr>
                                      <p:to>
                                        <p:strVal val="visible"/>
                                      </p:to>
                                    </p:set>
                                    <p:animEffect transition="in" filter="fade">
                                      <p:cBhvr>
                                        <p:cTn id="50" dur="500"/>
                                        <p:tgtEl>
                                          <p:spTgt spid="62"/>
                                        </p:tgtEl>
                                      </p:cBhvr>
                                    </p:animEffect>
                                  </p:childTnLst>
                                </p:cTn>
                              </p:par>
                            </p:childTnLst>
                          </p:cTn>
                        </p:par>
                        <p:par>
                          <p:cTn id="51" fill="hold">
                            <p:stCondLst>
                              <p:cond delay="5000"/>
                            </p:stCondLst>
                            <p:childTnLst>
                              <p:par>
                                <p:cTn id="52" presetID="10" presetClass="entr" presetSubtype="0" fill="hold" grpId="0" nodeType="afterEffect">
                                  <p:stCondLst>
                                    <p:cond delay="0"/>
                                  </p:stCondLst>
                                  <p:childTnLst>
                                    <p:set>
                                      <p:cBhvr>
                                        <p:cTn id="53" dur="1" fill="hold">
                                          <p:stCondLst>
                                            <p:cond delay="0"/>
                                          </p:stCondLst>
                                        </p:cTn>
                                        <p:tgtEl>
                                          <p:spTgt spid="68"/>
                                        </p:tgtEl>
                                        <p:attrNameLst>
                                          <p:attrName>style.visibility</p:attrName>
                                        </p:attrNameLst>
                                      </p:cBhvr>
                                      <p:to>
                                        <p:strVal val="visible"/>
                                      </p:to>
                                    </p:set>
                                    <p:animEffect transition="in" filter="fade">
                                      <p:cBhvr>
                                        <p:cTn id="54" dur="500"/>
                                        <p:tgtEl>
                                          <p:spTgt spid="68"/>
                                        </p:tgtEl>
                                      </p:cBhvr>
                                    </p:animEffect>
                                  </p:childTnLst>
                                </p:cTn>
                              </p:par>
                            </p:childTnLst>
                          </p:cTn>
                        </p:par>
                        <p:par>
                          <p:cTn id="55" fill="hold">
                            <p:stCondLst>
                              <p:cond delay="5500"/>
                            </p:stCondLst>
                            <p:childTnLst>
                              <p:par>
                                <p:cTn id="56" presetID="10" presetClass="entr" presetSubtype="0" fill="hold" grpId="0" nodeType="afterEffect">
                                  <p:stCondLst>
                                    <p:cond delay="0"/>
                                  </p:stCondLst>
                                  <p:childTnLst>
                                    <p:set>
                                      <p:cBhvr>
                                        <p:cTn id="57" dur="1" fill="hold">
                                          <p:stCondLst>
                                            <p:cond delay="0"/>
                                          </p:stCondLst>
                                        </p:cTn>
                                        <p:tgtEl>
                                          <p:spTgt spid="56"/>
                                        </p:tgtEl>
                                        <p:attrNameLst>
                                          <p:attrName>style.visibility</p:attrName>
                                        </p:attrNameLst>
                                      </p:cBhvr>
                                      <p:to>
                                        <p:strVal val="visible"/>
                                      </p:to>
                                    </p:set>
                                    <p:animEffect transition="in" filter="fade">
                                      <p:cBhvr>
                                        <p:cTn id="58" dur="500"/>
                                        <p:tgtEl>
                                          <p:spTgt spid="56"/>
                                        </p:tgtEl>
                                      </p:cBhvr>
                                    </p:animEffect>
                                  </p:childTnLst>
                                </p:cTn>
                              </p:par>
                              <p:par>
                                <p:cTn id="59" presetID="22" presetClass="entr" presetSubtype="8" fill="hold" grpId="0" nodeType="withEffect">
                                  <p:stCondLst>
                                    <p:cond delay="0"/>
                                  </p:stCondLst>
                                  <p:childTnLst>
                                    <p:set>
                                      <p:cBhvr>
                                        <p:cTn id="60" dur="1" fill="hold">
                                          <p:stCondLst>
                                            <p:cond delay="0"/>
                                          </p:stCondLst>
                                        </p:cTn>
                                        <p:tgtEl>
                                          <p:spTgt spid="57"/>
                                        </p:tgtEl>
                                        <p:attrNameLst>
                                          <p:attrName>style.visibility</p:attrName>
                                        </p:attrNameLst>
                                      </p:cBhvr>
                                      <p:to>
                                        <p:strVal val="visible"/>
                                      </p:to>
                                    </p:set>
                                    <p:animEffect transition="in" filter="wipe(left)">
                                      <p:cBhvr>
                                        <p:cTn id="61" dur="500"/>
                                        <p:tgtEl>
                                          <p:spTgt spid="57"/>
                                        </p:tgtEl>
                                      </p:cBhvr>
                                    </p:animEffect>
                                  </p:childTnLst>
                                </p:cTn>
                              </p:par>
                            </p:childTnLst>
                          </p:cTn>
                        </p:par>
                        <p:par>
                          <p:cTn id="62" fill="hold">
                            <p:stCondLst>
                              <p:cond delay="6000"/>
                            </p:stCondLst>
                            <p:childTnLst>
                              <p:par>
                                <p:cTn id="63" presetID="10" presetClass="entr" presetSubtype="0" fill="hold" nodeType="afterEffect">
                                  <p:stCondLst>
                                    <p:cond delay="0"/>
                                  </p:stCondLst>
                                  <p:childTnLst>
                                    <p:set>
                                      <p:cBhvr>
                                        <p:cTn id="64" dur="1" fill="hold">
                                          <p:stCondLst>
                                            <p:cond delay="0"/>
                                          </p:stCondLst>
                                        </p:cTn>
                                        <p:tgtEl>
                                          <p:spTgt spid="50"/>
                                        </p:tgtEl>
                                        <p:attrNameLst>
                                          <p:attrName>style.visibility</p:attrName>
                                        </p:attrNameLst>
                                      </p:cBhvr>
                                      <p:to>
                                        <p:strVal val="visible"/>
                                      </p:to>
                                    </p:set>
                                    <p:animEffect transition="in" filter="fade">
                                      <p:cBhvr>
                                        <p:cTn id="65" dur="500"/>
                                        <p:tgtEl>
                                          <p:spTgt spid="50"/>
                                        </p:tgtEl>
                                      </p:cBhvr>
                                    </p:animEffect>
                                  </p:childTnLst>
                                </p:cTn>
                              </p:par>
                            </p:childTnLst>
                          </p:cTn>
                        </p:par>
                        <p:par>
                          <p:cTn id="66" fill="hold">
                            <p:stCondLst>
                              <p:cond delay="6500"/>
                            </p:stCondLst>
                            <p:childTnLst>
                              <p:par>
                                <p:cTn id="67" presetID="10" presetClass="entr" presetSubtype="0" fill="hold" grpId="0" nodeType="afterEffect">
                                  <p:stCondLst>
                                    <p:cond delay="0"/>
                                  </p:stCondLst>
                                  <p:childTnLst>
                                    <p:set>
                                      <p:cBhvr>
                                        <p:cTn id="68" dur="1" fill="hold">
                                          <p:stCondLst>
                                            <p:cond delay="0"/>
                                          </p:stCondLst>
                                        </p:cTn>
                                        <p:tgtEl>
                                          <p:spTgt spid="69"/>
                                        </p:tgtEl>
                                        <p:attrNameLst>
                                          <p:attrName>style.visibility</p:attrName>
                                        </p:attrNameLst>
                                      </p:cBhvr>
                                      <p:to>
                                        <p:strVal val="visible"/>
                                      </p:to>
                                    </p:set>
                                    <p:animEffect transition="in" filter="fade">
                                      <p:cBhvr>
                                        <p:cTn id="69" dur="500"/>
                                        <p:tgtEl>
                                          <p:spTgt spid="69"/>
                                        </p:tgtEl>
                                      </p:cBhvr>
                                    </p:animEffect>
                                  </p:childTnLst>
                                </p:cTn>
                              </p:par>
                            </p:childTnLst>
                          </p:cTn>
                        </p:par>
                        <p:par>
                          <p:cTn id="70" fill="hold">
                            <p:stCondLst>
                              <p:cond delay="7000"/>
                            </p:stCondLst>
                            <p:childTnLst>
                              <p:par>
                                <p:cTn id="71" presetID="10" presetClass="entr" presetSubtype="0" fill="hold" grpId="0" nodeType="afterEffect">
                                  <p:stCondLst>
                                    <p:cond delay="0"/>
                                  </p:stCondLst>
                                  <p:childTnLst>
                                    <p:set>
                                      <p:cBhvr>
                                        <p:cTn id="72" dur="1" fill="hold">
                                          <p:stCondLst>
                                            <p:cond delay="0"/>
                                          </p:stCondLst>
                                        </p:cTn>
                                        <p:tgtEl>
                                          <p:spTgt spid="58"/>
                                        </p:tgtEl>
                                        <p:attrNameLst>
                                          <p:attrName>style.visibility</p:attrName>
                                        </p:attrNameLst>
                                      </p:cBhvr>
                                      <p:to>
                                        <p:strVal val="visible"/>
                                      </p:to>
                                    </p:set>
                                    <p:animEffect transition="in" filter="fade">
                                      <p:cBhvr>
                                        <p:cTn id="73" dur="500"/>
                                        <p:tgtEl>
                                          <p:spTgt spid="58"/>
                                        </p:tgtEl>
                                      </p:cBhvr>
                                    </p:animEffect>
                                  </p:childTnLst>
                                </p:cTn>
                              </p:par>
                              <p:par>
                                <p:cTn id="74" presetID="22" presetClass="entr" presetSubtype="8" fill="hold" grpId="0" nodeType="withEffect">
                                  <p:stCondLst>
                                    <p:cond delay="0"/>
                                  </p:stCondLst>
                                  <p:childTnLst>
                                    <p:set>
                                      <p:cBhvr>
                                        <p:cTn id="75" dur="1" fill="hold">
                                          <p:stCondLst>
                                            <p:cond delay="0"/>
                                          </p:stCondLst>
                                        </p:cTn>
                                        <p:tgtEl>
                                          <p:spTgt spid="59"/>
                                        </p:tgtEl>
                                        <p:attrNameLst>
                                          <p:attrName>style.visibility</p:attrName>
                                        </p:attrNameLst>
                                      </p:cBhvr>
                                      <p:to>
                                        <p:strVal val="visible"/>
                                      </p:to>
                                    </p:set>
                                    <p:animEffect transition="in" filter="wipe(left)">
                                      <p:cBhvr>
                                        <p:cTn id="76" dur="500"/>
                                        <p:tgtEl>
                                          <p:spTgt spid="59"/>
                                        </p:tgtEl>
                                      </p:cBhvr>
                                    </p:animEffect>
                                  </p:childTnLst>
                                </p:cTn>
                              </p:par>
                            </p:childTnLst>
                          </p:cTn>
                        </p:par>
                        <p:par>
                          <p:cTn id="77" fill="hold">
                            <p:stCondLst>
                              <p:cond delay="7500"/>
                            </p:stCondLst>
                            <p:childTnLst>
                              <p:par>
                                <p:cTn id="78" presetID="10" presetClass="entr" presetSubtype="0" fill="hold" nodeType="afterEffect">
                                  <p:stCondLst>
                                    <p:cond delay="0"/>
                                  </p:stCondLst>
                                  <p:childTnLst>
                                    <p:set>
                                      <p:cBhvr>
                                        <p:cTn id="79" dur="1" fill="hold">
                                          <p:stCondLst>
                                            <p:cond delay="0"/>
                                          </p:stCondLst>
                                        </p:cTn>
                                        <p:tgtEl>
                                          <p:spTgt spid="46"/>
                                        </p:tgtEl>
                                        <p:attrNameLst>
                                          <p:attrName>style.visibility</p:attrName>
                                        </p:attrNameLst>
                                      </p:cBhvr>
                                      <p:to>
                                        <p:strVal val="visible"/>
                                      </p:to>
                                    </p:set>
                                    <p:animEffect transition="in" filter="fade">
                                      <p:cBhvr>
                                        <p:cTn id="80" dur="500"/>
                                        <p:tgtEl>
                                          <p:spTgt spid="46"/>
                                        </p:tgtEl>
                                      </p:cBhvr>
                                    </p:animEffect>
                                  </p:childTnLst>
                                </p:cTn>
                              </p:par>
                            </p:childTnLst>
                          </p:cTn>
                        </p:par>
                        <p:par>
                          <p:cTn id="81" fill="hold">
                            <p:stCondLst>
                              <p:cond delay="8000"/>
                            </p:stCondLst>
                            <p:childTnLst>
                              <p:par>
                                <p:cTn id="82" presetID="10" presetClass="entr" presetSubtype="0" fill="hold" grpId="0" nodeType="afterEffect">
                                  <p:stCondLst>
                                    <p:cond delay="0"/>
                                  </p:stCondLst>
                                  <p:childTnLst>
                                    <p:set>
                                      <p:cBhvr>
                                        <p:cTn id="83" dur="1" fill="hold">
                                          <p:stCondLst>
                                            <p:cond delay="0"/>
                                          </p:stCondLst>
                                        </p:cTn>
                                        <p:tgtEl>
                                          <p:spTgt spid="70"/>
                                        </p:tgtEl>
                                        <p:attrNameLst>
                                          <p:attrName>style.visibility</p:attrName>
                                        </p:attrNameLst>
                                      </p:cBhvr>
                                      <p:to>
                                        <p:strVal val="visible"/>
                                      </p:to>
                                    </p:set>
                                    <p:animEffect transition="in" filter="fade">
                                      <p:cBhvr>
                                        <p:cTn id="84" dur="500"/>
                                        <p:tgtEl>
                                          <p:spTgt spid="70"/>
                                        </p:tgtEl>
                                      </p:cBhvr>
                                    </p:animEffect>
                                  </p:childTnLst>
                                </p:cTn>
                              </p:par>
                            </p:childTnLst>
                          </p:cTn>
                        </p:par>
                        <p:par>
                          <p:cTn id="85" fill="hold">
                            <p:stCondLst>
                              <p:cond delay="8500"/>
                            </p:stCondLst>
                            <p:childTnLst>
                              <p:par>
                                <p:cTn id="86" presetID="10" presetClass="entr" presetSubtype="0" fill="hold" grpId="0" nodeType="afterEffect">
                                  <p:stCondLst>
                                    <p:cond delay="0"/>
                                  </p:stCondLst>
                                  <p:childTnLst>
                                    <p:set>
                                      <p:cBhvr>
                                        <p:cTn id="87" dur="1" fill="hold">
                                          <p:stCondLst>
                                            <p:cond delay="0"/>
                                          </p:stCondLst>
                                        </p:cTn>
                                        <p:tgtEl>
                                          <p:spTgt spid="60"/>
                                        </p:tgtEl>
                                        <p:attrNameLst>
                                          <p:attrName>style.visibility</p:attrName>
                                        </p:attrNameLst>
                                      </p:cBhvr>
                                      <p:to>
                                        <p:strVal val="visible"/>
                                      </p:to>
                                    </p:set>
                                    <p:animEffect transition="in" filter="fade">
                                      <p:cBhvr>
                                        <p:cTn id="88" dur="500"/>
                                        <p:tgtEl>
                                          <p:spTgt spid="60"/>
                                        </p:tgtEl>
                                      </p:cBhvr>
                                    </p:animEffect>
                                  </p:childTnLst>
                                </p:cTn>
                              </p:par>
                              <p:par>
                                <p:cTn id="89" presetID="22" presetClass="entr" presetSubtype="8" fill="hold" grpId="0" nodeType="withEffect">
                                  <p:stCondLst>
                                    <p:cond delay="0"/>
                                  </p:stCondLst>
                                  <p:childTnLst>
                                    <p:set>
                                      <p:cBhvr>
                                        <p:cTn id="90" dur="1" fill="hold">
                                          <p:stCondLst>
                                            <p:cond delay="0"/>
                                          </p:stCondLst>
                                        </p:cTn>
                                        <p:tgtEl>
                                          <p:spTgt spid="61"/>
                                        </p:tgtEl>
                                        <p:attrNameLst>
                                          <p:attrName>style.visibility</p:attrName>
                                        </p:attrNameLst>
                                      </p:cBhvr>
                                      <p:to>
                                        <p:strVal val="visible"/>
                                      </p:to>
                                    </p:set>
                                    <p:animEffect transition="in" filter="wipe(left)">
                                      <p:cBhvr>
                                        <p:cTn id="91" dur="500"/>
                                        <p:tgtEl>
                                          <p:spTgt spid="61"/>
                                        </p:tgtEl>
                                      </p:cBhvr>
                                    </p:animEffect>
                                  </p:childTnLst>
                                </p:cTn>
                              </p:par>
                            </p:childTnLst>
                          </p:cTn>
                        </p:par>
                        <p:par>
                          <p:cTn id="92" fill="hold">
                            <p:stCondLst>
                              <p:cond delay="9000"/>
                            </p:stCondLst>
                            <p:childTnLst>
                              <p:par>
                                <p:cTn id="93" presetID="10" presetClass="entr" presetSubtype="0" fill="hold" nodeType="afterEffect">
                                  <p:stCondLst>
                                    <p:cond delay="0"/>
                                  </p:stCondLst>
                                  <p:childTnLst>
                                    <p:set>
                                      <p:cBhvr>
                                        <p:cTn id="94" dur="1" fill="hold">
                                          <p:stCondLst>
                                            <p:cond delay="0"/>
                                          </p:stCondLst>
                                        </p:cTn>
                                        <p:tgtEl>
                                          <p:spTgt spid="42"/>
                                        </p:tgtEl>
                                        <p:attrNameLst>
                                          <p:attrName>style.visibility</p:attrName>
                                        </p:attrNameLst>
                                      </p:cBhvr>
                                      <p:to>
                                        <p:strVal val="visible"/>
                                      </p:to>
                                    </p:set>
                                    <p:animEffect transition="in" filter="fade">
                                      <p:cBhvr>
                                        <p:cTn id="95" dur="500"/>
                                        <p:tgtEl>
                                          <p:spTgt spid="4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 grpId="0"/>
      <p:bldP spid="54" grpId="0" animBg="1"/>
      <p:bldP spid="55" grpId="0" animBg="1"/>
      <p:bldP spid="56" grpId="0" animBg="1"/>
      <p:bldP spid="57" grpId="0" animBg="1"/>
      <p:bldP spid="58" grpId="0" animBg="1"/>
      <p:bldP spid="59" grpId="0" animBg="1"/>
      <p:bldP spid="60" grpId="0" animBg="1"/>
      <p:bldP spid="61" grpId="0" animBg="1"/>
      <p:bldP spid="66" grpId="0"/>
      <p:bldP spid="67" grpId="0"/>
      <p:bldP spid="68" grpId="0"/>
      <p:bldP spid="69" grpId="0"/>
      <p:bldP spid="70" grpId="0"/>
      <p:bldP spid="75" grpId="0"/>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4" name="Group 53"/>
          <p:cNvGrpSpPr/>
          <p:nvPr/>
        </p:nvGrpSpPr>
        <p:grpSpPr>
          <a:xfrm>
            <a:off x="1739573" y="488028"/>
            <a:ext cx="20937538" cy="2200624"/>
            <a:chOff x="1739573" y="511491"/>
            <a:chExt cx="20937538" cy="2200624"/>
          </a:xfrm>
        </p:grpSpPr>
        <p:sp>
          <p:nvSpPr>
            <p:cNvPr id="77" name="TextBox 76"/>
            <p:cNvSpPr txBox="1"/>
            <p:nvPr/>
          </p:nvSpPr>
          <p:spPr>
            <a:xfrm>
              <a:off x="1739573" y="511491"/>
              <a:ext cx="20937538" cy="1446550"/>
            </a:xfrm>
            <a:prstGeom prst="rect">
              <a:avLst/>
            </a:prstGeom>
            <a:noFill/>
          </p:spPr>
          <p:txBody>
            <a:bodyPr wrap="square" rtlCol="0">
              <a:spAutoFit/>
            </a:bodyPr>
            <a:lstStyle/>
            <a:p>
              <a:pPr algn="ctr"/>
              <a:r>
                <a:rPr lang="en-US" sz="8800" b="1" dirty="0" smtClean="0">
                  <a:solidFill>
                    <a:schemeClr val="tx2"/>
                  </a:solidFill>
                  <a:latin typeface="Lato Regular"/>
                  <a:cs typeface="Lato Regular"/>
                </a:rPr>
                <a:t>4 WAYS TO INCREASE SALES</a:t>
              </a:r>
              <a:endParaRPr lang="id-ID" sz="8800" b="1" dirty="0">
                <a:solidFill>
                  <a:schemeClr val="tx2"/>
                </a:solidFill>
                <a:latin typeface="Lato Regular"/>
                <a:cs typeface="Lato Regular"/>
              </a:endParaRPr>
            </a:p>
          </p:txBody>
        </p:sp>
        <p:grpSp>
          <p:nvGrpSpPr>
            <p:cNvPr id="79" name="Group 78"/>
            <p:cNvGrpSpPr/>
            <p:nvPr/>
          </p:nvGrpSpPr>
          <p:grpSpPr>
            <a:xfrm>
              <a:off x="10842089" y="1977406"/>
              <a:ext cx="2738812" cy="73151"/>
              <a:chOff x="1775295" y="2020905"/>
              <a:chExt cx="3631535" cy="45719"/>
            </a:xfrm>
          </p:grpSpPr>
          <p:sp>
            <p:nvSpPr>
              <p:cNvPr id="82" name="Rectangle 81"/>
              <p:cNvSpPr/>
              <p:nvPr/>
            </p:nvSpPr>
            <p:spPr>
              <a:xfrm flipV="1">
                <a:off x="1775295" y="2020905"/>
                <a:ext cx="540354" cy="45719"/>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sp>
            <p:nvSpPr>
              <p:cNvPr id="83" name="Rectangle 82"/>
              <p:cNvSpPr/>
              <p:nvPr/>
            </p:nvSpPr>
            <p:spPr>
              <a:xfrm flipV="1">
                <a:off x="2390858" y="2020905"/>
                <a:ext cx="540354" cy="45719"/>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sp>
            <p:nvSpPr>
              <p:cNvPr id="84" name="Rectangle 83"/>
              <p:cNvSpPr/>
              <p:nvPr/>
            </p:nvSpPr>
            <p:spPr>
              <a:xfrm flipV="1">
                <a:off x="3025595" y="2020905"/>
                <a:ext cx="540354" cy="45719"/>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sp>
            <p:nvSpPr>
              <p:cNvPr id="86" name="Rectangle 85"/>
              <p:cNvSpPr/>
              <p:nvPr/>
            </p:nvSpPr>
            <p:spPr>
              <a:xfrm flipV="1">
                <a:off x="3641290" y="2020905"/>
                <a:ext cx="540354" cy="45719"/>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sp>
            <p:nvSpPr>
              <p:cNvPr id="91" name="Rectangle 90"/>
              <p:cNvSpPr/>
              <p:nvPr/>
            </p:nvSpPr>
            <p:spPr>
              <a:xfrm flipV="1">
                <a:off x="4256852" y="2020905"/>
                <a:ext cx="540354" cy="45719"/>
              </a:xfrm>
              <a:prstGeom prst="rect">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sp>
            <p:nvSpPr>
              <p:cNvPr id="93" name="Rectangle 92"/>
              <p:cNvSpPr/>
              <p:nvPr/>
            </p:nvSpPr>
            <p:spPr>
              <a:xfrm flipV="1">
                <a:off x="4866476" y="2020905"/>
                <a:ext cx="540354" cy="45719"/>
              </a:xfrm>
              <a:prstGeom prst="rect">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grpSp>
        <p:sp>
          <p:nvSpPr>
            <p:cNvPr id="81" name="TextBox 80"/>
            <p:cNvSpPr txBox="1"/>
            <p:nvPr/>
          </p:nvSpPr>
          <p:spPr>
            <a:xfrm>
              <a:off x="1739573" y="2035007"/>
              <a:ext cx="20937538" cy="677108"/>
            </a:xfrm>
            <a:prstGeom prst="rect">
              <a:avLst/>
            </a:prstGeom>
            <a:noFill/>
          </p:spPr>
          <p:txBody>
            <a:bodyPr wrap="square" rtlCol="0">
              <a:spAutoFit/>
            </a:bodyPr>
            <a:lstStyle/>
            <a:p>
              <a:pPr algn="ctr"/>
              <a:r>
                <a:rPr lang="id-ID" sz="3800" dirty="0" smtClean="0">
                  <a:solidFill>
                    <a:schemeClr val="bg1">
                      <a:lumMod val="75000"/>
                    </a:schemeClr>
                  </a:solidFill>
                  <a:latin typeface="Calibri Light" panose="020F0302020204030204"/>
                  <a:cs typeface="Calibri Light" panose="020F0302020204030204"/>
                </a:rPr>
                <a:t>Your great subtitle </a:t>
              </a:r>
              <a:r>
                <a:rPr lang="id-ID" sz="3800" dirty="0" smtClean="0">
                  <a:solidFill>
                    <a:schemeClr val="accent1"/>
                  </a:solidFill>
                  <a:latin typeface="Calibri Light" panose="020F0302020204030204"/>
                  <a:cs typeface="Calibri Light" panose="020F0302020204030204"/>
                </a:rPr>
                <a:t>in </a:t>
              </a:r>
              <a:r>
                <a:rPr lang="id-ID" sz="3800" dirty="0">
                  <a:solidFill>
                    <a:schemeClr val="accent1"/>
                  </a:solidFill>
                  <a:latin typeface="Calibri Light" panose="020F0302020204030204"/>
                  <a:cs typeface="Calibri Light" panose="020F0302020204030204"/>
                </a:rPr>
                <a:t>this line</a:t>
              </a:r>
              <a:endParaRPr lang="id-ID" sz="3800" dirty="0">
                <a:solidFill>
                  <a:schemeClr val="accent1"/>
                </a:solidFill>
                <a:latin typeface="Calibri Light" panose="020F0302020204030204"/>
                <a:cs typeface="Calibri Light" panose="020F0302020204030204"/>
              </a:endParaRPr>
            </a:p>
          </p:txBody>
        </p:sp>
      </p:grpSp>
      <p:sp>
        <p:nvSpPr>
          <p:cNvPr id="12" name="Title 20"/>
          <p:cNvSpPr txBox="1"/>
          <p:nvPr/>
        </p:nvSpPr>
        <p:spPr>
          <a:xfrm>
            <a:off x="15633696" y="4587900"/>
            <a:ext cx="1734910" cy="1446548"/>
          </a:xfrm>
          <a:prstGeom prst="rect">
            <a:avLst/>
          </a:prstGeom>
        </p:spPr>
        <p:txBody>
          <a:bodyPr vert="horz" lIns="91440" tIns="45720" rIns="91440" bIns="45720"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r>
              <a:rPr lang="en-US" sz="8800" dirty="0" smtClean="0">
                <a:solidFill>
                  <a:schemeClr val="accent3"/>
                </a:solidFill>
                <a:latin typeface="Lato Regular"/>
                <a:cs typeface="Lato Regular"/>
              </a:rPr>
              <a:t>03 </a:t>
            </a:r>
            <a:endParaRPr lang="en-US" sz="8800" dirty="0">
              <a:solidFill>
                <a:schemeClr val="accent3"/>
              </a:solidFill>
              <a:latin typeface="Lato Regular"/>
              <a:cs typeface="Lato Regular"/>
            </a:endParaRPr>
          </a:p>
        </p:txBody>
      </p:sp>
      <p:sp>
        <p:nvSpPr>
          <p:cNvPr id="13" name="Title 20"/>
          <p:cNvSpPr txBox="1"/>
          <p:nvPr/>
        </p:nvSpPr>
        <p:spPr>
          <a:xfrm>
            <a:off x="17219510" y="4835292"/>
            <a:ext cx="3027555" cy="600164"/>
          </a:xfrm>
          <a:prstGeom prst="rect">
            <a:avLst/>
          </a:prstGeom>
        </p:spPr>
        <p:txBody>
          <a:bodyPr vert="horz" wrap="none" lIns="91440" tIns="0" rIns="91440" bIns="45720" rtlCol="0" anchor="t" anchorCtr="0">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gn="l"/>
            <a:r>
              <a:rPr lang="en-US" sz="3600" b="1" dirty="0" smtClean="0">
                <a:solidFill>
                  <a:schemeClr val="tx1"/>
                </a:solidFill>
                <a:latin typeface="Lato Regular"/>
                <a:cs typeface="Lato Regular"/>
              </a:rPr>
              <a:t>Give Rewards</a:t>
            </a:r>
            <a:endParaRPr lang="en-US" sz="3600" b="1" dirty="0">
              <a:solidFill>
                <a:schemeClr val="tx1"/>
              </a:solidFill>
              <a:latin typeface="Lato Regular"/>
              <a:cs typeface="Lato Regular"/>
            </a:endParaRPr>
          </a:p>
        </p:txBody>
      </p:sp>
      <p:sp>
        <p:nvSpPr>
          <p:cNvPr id="15" name="Title 20"/>
          <p:cNvSpPr txBox="1"/>
          <p:nvPr/>
        </p:nvSpPr>
        <p:spPr>
          <a:xfrm>
            <a:off x="15626487" y="7871393"/>
            <a:ext cx="1734910" cy="1446548"/>
          </a:xfrm>
          <a:prstGeom prst="rect">
            <a:avLst/>
          </a:prstGeom>
        </p:spPr>
        <p:txBody>
          <a:bodyPr vert="horz" lIns="91440" tIns="45720" rIns="91440" bIns="45720"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r>
              <a:rPr lang="en-US" sz="8800" dirty="0">
                <a:solidFill>
                  <a:schemeClr val="accent4"/>
                </a:solidFill>
                <a:latin typeface="Lato Regular"/>
                <a:cs typeface="Lato Regular"/>
              </a:rPr>
              <a:t>04 </a:t>
            </a:r>
            <a:endParaRPr lang="en-US" sz="8800" dirty="0">
              <a:solidFill>
                <a:schemeClr val="accent4"/>
              </a:solidFill>
              <a:latin typeface="Lato Regular"/>
              <a:cs typeface="Lato Regular"/>
            </a:endParaRPr>
          </a:p>
        </p:txBody>
      </p:sp>
      <p:sp>
        <p:nvSpPr>
          <p:cNvPr id="16" name="Title 20"/>
          <p:cNvSpPr txBox="1"/>
          <p:nvPr/>
        </p:nvSpPr>
        <p:spPr>
          <a:xfrm>
            <a:off x="17212301" y="8118785"/>
            <a:ext cx="5118404" cy="600164"/>
          </a:xfrm>
          <a:prstGeom prst="rect">
            <a:avLst/>
          </a:prstGeom>
        </p:spPr>
        <p:txBody>
          <a:bodyPr vert="horz" wrap="none" lIns="91440" tIns="0" rIns="91440" bIns="45720" rtlCol="0" anchor="t" anchorCtr="0">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gn="l"/>
            <a:r>
              <a:rPr lang="en-US" sz="3600" b="1" dirty="0" smtClean="0">
                <a:solidFill>
                  <a:schemeClr val="tx1"/>
                </a:solidFill>
                <a:latin typeface="Lato Regular"/>
                <a:cs typeface="Lato Regular"/>
              </a:rPr>
              <a:t>Distribute Free Samples</a:t>
            </a:r>
            <a:endParaRPr lang="en-US" sz="3600" b="1" dirty="0">
              <a:solidFill>
                <a:schemeClr val="tx1"/>
              </a:solidFill>
              <a:latin typeface="Lato Regular"/>
              <a:cs typeface="Lato Regular"/>
            </a:endParaRPr>
          </a:p>
        </p:txBody>
      </p:sp>
      <p:grpSp>
        <p:nvGrpSpPr>
          <p:cNvPr id="18" name="Group 17"/>
          <p:cNvGrpSpPr/>
          <p:nvPr/>
        </p:nvGrpSpPr>
        <p:grpSpPr>
          <a:xfrm>
            <a:off x="2877582" y="2626864"/>
            <a:ext cx="5417498" cy="14398453"/>
            <a:chOff x="2200272" y="360363"/>
            <a:chExt cx="3514721" cy="9337667"/>
          </a:xfrm>
        </p:grpSpPr>
        <p:sp>
          <p:nvSpPr>
            <p:cNvPr id="19" name="Freeform 1"/>
            <p:cNvSpPr>
              <a:spLocks noChangeArrowheads="1"/>
            </p:cNvSpPr>
            <p:nvPr/>
          </p:nvSpPr>
          <p:spPr bwMode="auto">
            <a:xfrm>
              <a:off x="2200272" y="360363"/>
              <a:ext cx="1554161" cy="9337667"/>
            </a:xfrm>
            <a:custGeom>
              <a:avLst/>
              <a:gdLst>
                <a:gd name="T0" fmla="*/ 3267 w 4318"/>
                <a:gd name="T1" fmla="*/ 25661 h 25939"/>
                <a:gd name="T2" fmla="*/ 3188 w 4318"/>
                <a:gd name="T3" fmla="*/ 0 h 25939"/>
                <a:gd name="T4" fmla="*/ 3010 w 4318"/>
                <a:gd name="T5" fmla="*/ 1763 h 25939"/>
                <a:gd name="T6" fmla="*/ 1208 w 4318"/>
                <a:gd name="T7" fmla="*/ 99 h 25939"/>
                <a:gd name="T8" fmla="*/ 1030 w 4318"/>
                <a:gd name="T9" fmla="*/ 3842 h 25939"/>
                <a:gd name="T10" fmla="*/ 0 w 4318"/>
                <a:gd name="T11" fmla="*/ 25859 h 25939"/>
                <a:gd name="T12" fmla="*/ 1208 w 4318"/>
                <a:gd name="T13" fmla="*/ 24295 h 25939"/>
                <a:gd name="T14" fmla="*/ 3108 w 4318"/>
                <a:gd name="T15" fmla="*/ 25859 h 25939"/>
                <a:gd name="T16" fmla="*/ 4217 w 4318"/>
                <a:gd name="T17" fmla="*/ 25760 h 25939"/>
                <a:gd name="T18" fmla="*/ 3108 w 4318"/>
                <a:gd name="T19" fmla="*/ 2040 h 25939"/>
                <a:gd name="T20" fmla="*/ 1208 w 4318"/>
                <a:gd name="T21" fmla="*/ 2990 h 25939"/>
                <a:gd name="T22" fmla="*/ 3108 w 4318"/>
                <a:gd name="T23" fmla="*/ 23939 h 25939"/>
                <a:gd name="T24" fmla="*/ 1208 w 4318"/>
                <a:gd name="T25" fmla="*/ 22988 h 25939"/>
                <a:gd name="T26" fmla="*/ 3108 w 4318"/>
                <a:gd name="T27" fmla="*/ 23939 h 25939"/>
                <a:gd name="T28" fmla="*/ 1307 w 4318"/>
                <a:gd name="T29" fmla="*/ 22730 h 25939"/>
                <a:gd name="T30" fmla="*/ 3010 w 4318"/>
                <a:gd name="T31" fmla="*/ 21602 h 25939"/>
                <a:gd name="T32" fmla="*/ 3108 w 4318"/>
                <a:gd name="T33" fmla="*/ 21325 h 25939"/>
                <a:gd name="T34" fmla="*/ 1208 w 4318"/>
                <a:gd name="T35" fmla="*/ 20374 h 25939"/>
                <a:gd name="T36" fmla="*/ 3108 w 4318"/>
                <a:gd name="T37" fmla="*/ 21325 h 25939"/>
                <a:gd name="T38" fmla="*/ 1307 w 4318"/>
                <a:gd name="T39" fmla="*/ 20097 h 25939"/>
                <a:gd name="T40" fmla="*/ 3010 w 4318"/>
                <a:gd name="T41" fmla="*/ 18968 h 25939"/>
                <a:gd name="T42" fmla="*/ 3108 w 4318"/>
                <a:gd name="T43" fmla="*/ 18711 h 25939"/>
                <a:gd name="T44" fmla="*/ 1208 w 4318"/>
                <a:gd name="T45" fmla="*/ 17761 h 25939"/>
                <a:gd name="T46" fmla="*/ 3108 w 4318"/>
                <a:gd name="T47" fmla="*/ 18711 h 25939"/>
                <a:gd name="T48" fmla="*/ 1307 w 4318"/>
                <a:gd name="T49" fmla="*/ 17483 h 25939"/>
                <a:gd name="T50" fmla="*/ 3010 w 4318"/>
                <a:gd name="T51" fmla="*/ 16355 h 25939"/>
                <a:gd name="T52" fmla="*/ 3108 w 4318"/>
                <a:gd name="T53" fmla="*/ 16077 h 25939"/>
                <a:gd name="T54" fmla="*/ 1208 w 4318"/>
                <a:gd name="T55" fmla="*/ 15127 h 25939"/>
                <a:gd name="T56" fmla="*/ 3108 w 4318"/>
                <a:gd name="T57" fmla="*/ 16077 h 25939"/>
                <a:gd name="T58" fmla="*/ 1307 w 4318"/>
                <a:gd name="T59" fmla="*/ 14870 h 25939"/>
                <a:gd name="T60" fmla="*/ 3010 w 4318"/>
                <a:gd name="T61" fmla="*/ 13741 h 25939"/>
                <a:gd name="T62" fmla="*/ 3108 w 4318"/>
                <a:gd name="T63" fmla="*/ 13464 h 25939"/>
                <a:gd name="T64" fmla="*/ 1208 w 4318"/>
                <a:gd name="T65" fmla="*/ 12514 h 25939"/>
                <a:gd name="T66" fmla="*/ 3108 w 4318"/>
                <a:gd name="T67" fmla="*/ 13464 h 25939"/>
                <a:gd name="T68" fmla="*/ 1307 w 4318"/>
                <a:gd name="T69" fmla="*/ 12257 h 25939"/>
                <a:gd name="T70" fmla="*/ 3010 w 4318"/>
                <a:gd name="T71" fmla="*/ 11109 h 25939"/>
                <a:gd name="T72" fmla="*/ 3108 w 4318"/>
                <a:gd name="T73" fmla="*/ 10851 h 25939"/>
                <a:gd name="T74" fmla="*/ 1208 w 4318"/>
                <a:gd name="T75" fmla="*/ 9900 h 25939"/>
                <a:gd name="T76" fmla="*/ 3108 w 4318"/>
                <a:gd name="T77" fmla="*/ 10851 h 25939"/>
                <a:gd name="T78" fmla="*/ 1307 w 4318"/>
                <a:gd name="T79" fmla="*/ 9624 h 25939"/>
                <a:gd name="T80" fmla="*/ 3010 w 4318"/>
                <a:gd name="T81" fmla="*/ 8495 h 25939"/>
                <a:gd name="T82" fmla="*/ 3108 w 4318"/>
                <a:gd name="T83" fmla="*/ 8237 h 25939"/>
                <a:gd name="T84" fmla="*/ 1208 w 4318"/>
                <a:gd name="T85" fmla="*/ 7287 h 25939"/>
                <a:gd name="T86" fmla="*/ 3108 w 4318"/>
                <a:gd name="T87" fmla="*/ 8237 h 25939"/>
                <a:gd name="T88" fmla="*/ 1307 w 4318"/>
                <a:gd name="T89" fmla="*/ 7010 h 25939"/>
                <a:gd name="T90" fmla="*/ 3010 w 4318"/>
                <a:gd name="T91" fmla="*/ 5881 h 25939"/>
                <a:gd name="T92" fmla="*/ 3108 w 4318"/>
                <a:gd name="T93" fmla="*/ 5604 h 25939"/>
                <a:gd name="T94" fmla="*/ 1208 w 4318"/>
                <a:gd name="T95" fmla="*/ 4653 h 25939"/>
                <a:gd name="T96" fmla="*/ 3108 w 4318"/>
                <a:gd name="T97" fmla="*/ 5604 h 25939"/>
                <a:gd name="T98" fmla="*/ 1307 w 4318"/>
                <a:gd name="T99" fmla="*/ 4396 h 25939"/>
                <a:gd name="T100" fmla="*/ 1307 w 4318"/>
                <a:gd name="T101" fmla="*/ 3267 h 25939"/>
                <a:gd name="T102" fmla="*/ 3108 w 4318"/>
                <a:gd name="T103" fmla="*/ 4297 h 259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318" h="25939">
                  <a:moveTo>
                    <a:pt x="4217" y="25760"/>
                  </a:moveTo>
                  <a:lnTo>
                    <a:pt x="4217" y="25760"/>
                  </a:lnTo>
                  <a:cubicBezTo>
                    <a:pt x="3366" y="25760"/>
                    <a:pt x="3366" y="25760"/>
                    <a:pt x="3366" y="25760"/>
                  </a:cubicBezTo>
                  <a:cubicBezTo>
                    <a:pt x="3307" y="25760"/>
                    <a:pt x="3267" y="25720"/>
                    <a:pt x="3267" y="25661"/>
                  </a:cubicBezTo>
                  <a:cubicBezTo>
                    <a:pt x="3267" y="3842"/>
                    <a:pt x="3267" y="3842"/>
                    <a:pt x="3267" y="3842"/>
                  </a:cubicBezTo>
                  <a:cubicBezTo>
                    <a:pt x="3267" y="1406"/>
                    <a:pt x="3267" y="1406"/>
                    <a:pt x="3267" y="1406"/>
                  </a:cubicBezTo>
                  <a:cubicBezTo>
                    <a:pt x="3267" y="99"/>
                    <a:pt x="3267" y="99"/>
                    <a:pt x="3267" y="99"/>
                  </a:cubicBezTo>
                  <a:cubicBezTo>
                    <a:pt x="3267" y="40"/>
                    <a:pt x="3228" y="0"/>
                    <a:pt x="3188" y="0"/>
                  </a:cubicBezTo>
                  <a:cubicBezTo>
                    <a:pt x="3148" y="0"/>
                    <a:pt x="3108" y="40"/>
                    <a:pt x="3108" y="99"/>
                  </a:cubicBezTo>
                  <a:cubicBezTo>
                    <a:pt x="3108" y="1406"/>
                    <a:pt x="3108" y="1406"/>
                    <a:pt x="3108" y="1406"/>
                  </a:cubicBezTo>
                  <a:cubicBezTo>
                    <a:pt x="3108" y="1684"/>
                    <a:pt x="3108" y="1684"/>
                    <a:pt x="3108" y="1684"/>
                  </a:cubicBezTo>
                  <a:cubicBezTo>
                    <a:pt x="3108" y="1723"/>
                    <a:pt x="3050" y="1763"/>
                    <a:pt x="3010" y="1763"/>
                  </a:cubicBezTo>
                  <a:cubicBezTo>
                    <a:pt x="1307" y="1763"/>
                    <a:pt x="1307" y="1763"/>
                    <a:pt x="1307" y="1763"/>
                  </a:cubicBezTo>
                  <a:cubicBezTo>
                    <a:pt x="1248" y="1763"/>
                    <a:pt x="1208" y="1723"/>
                    <a:pt x="1208" y="1684"/>
                  </a:cubicBezTo>
                  <a:cubicBezTo>
                    <a:pt x="1208" y="1406"/>
                    <a:pt x="1208" y="1406"/>
                    <a:pt x="1208" y="1406"/>
                  </a:cubicBezTo>
                  <a:cubicBezTo>
                    <a:pt x="1208" y="99"/>
                    <a:pt x="1208" y="99"/>
                    <a:pt x="1208" y="99"/>
                  </a:cubicBezTo>
                  <a:cubicBezTo>
                    <a:pt x="1208" y="40"/>
                    <a:pt x="1168" y="0"/>
                    <a:pt x="1128" y="0"/>
                  </a:cubicBezTo>
                  <a:cubicBezTo>
                    <a:pt x="1070" y="0"/>
                    <a:pt x="1030" y="40"/>
                    <a:pt x="1030" y="99"/>
                  </a:cubicBezTo>
                  <a:cubicBezTo>
                    <a:pt x="1030" y="1406"/>
                    <a:pt x="1030" y="1406"/>
                    <a:pt x="1030" y="1406"/>
                  </a:cubicBezTo>
                  <a:cubicBezTo>
                    <a:pt x="1030" y="3842"/>
                    <a:pt x="1030" y="3842"/>
                    <a:pt x="1030" y="3842"/>
                  </a:cubicBezTo>
                  <a:cubicBezTo>
                    <a:pt x="1030" y="25661"/>
                    <a:pt x="1030" y="25661"/>
                    <a:pt x="1030" y="25661"/>
                  </a:cubicBezTo>
                  <a:cubicBezTo>
                    <a:pt x="1030" y="25720"/>
                    <a:pt x="990" y="25760"/>
                    <a:pt x="950" y="25760"/>
                  </a:cubicBezTo>
                  <a:cubicBezTo>
                    <a:pt x="99" y="25760"/>
                    <a:pt x="99" y="25760"/>
                    <a:pt x="99" y="25760"/>
                  </a:cubicBezTo>
                  <a:cubicBezTo>
                    <a:pt x="40" y="25760"/>
                    <a:pt x="0" y="25800"/>
                    <a:pt x="0" y="25859"/>
                  </a:cubicBezTo>
                  <a:cubicBezTo>
                    <a:pt x="0" y="25898"/>
                    <a:pt x="40" y="25938"/>
                    <a:pt x="99" y="25938"/>
                  </a:cubicBezTo>
                  <a:cubicBezTo>
                    <a:pt x="1128" y="25938"/>
                    <a:pt x="1128" y="25938"/>
                    <a:pt x="1128" y="25938"/>
                  </a:cubicBezTo>
                  <a:cubicBezTo>
                    <a:pt x="1168" y="25938"/>
                    <a:pt x="1208" y="25898"/>
                    <a:pt x="1208" y="25859"/>
                  </a:cubicBezTo>
                  <a:cubicBezTo>
                    <a:pt x="1208" y="24295"/>
                    <a:pt x="1208" y="24295"/>
                    <a:pt x="1208" y="24295"/>
                  </a:cubicBezTo>
                  <a:cubicBezTo>
                    <a:pt x="1208" y="24255"/>
                    <a:pt x="1248" y="24216"/>
                    <a:pt x="1307" y="24216"/>
                  </a:cubicBezTo>
                  <a:cubicBezTo>
                    <a:pt x="3010" y="24216"/>
                    <a:pt x="3010" y="24216"/>
                    <a:pt x="3010" y="24216"/>
                  </a:cubicBezTo>
                  <a:cubicBezTo>
                    <a:pt x="3050" y="24216"/>
                    <a:pt x="3108" y="24255"/>
                    <a:pt x="3108" y="24295"/>
                  </a:cubicBezTo>
                  <a:cubicBezTo>
                    <a:pt x="3108" y="25859"/>
                    <a:pt x="3108" y="25859"/>
                    <a:pt x="3108" y="25859"/>
                  </a:cubicBezTo>
                  <a:cubicBezTo>
                    <a:pt x="3108" y="25898"/>
                    <a:pt x="3148" y="25938"/>
                    <a:pt x="3188" y="25938"/>
                  </a:cubicBezTo>
                  <a:cubicBezTo>
                    <a:pt x="4217" y="25938"/>
                    <a:pt x="4217" y="25938"/>
                    <a:pt x="4217" y="25938"/>
                  </a:cubicBezTo>
                  <a:cubicBezTo>
                    <a:pt x="4277" y="25938"/>
                    <a:pt x="4317" y="25898"/>
                    <a:pt x="4317" y="25859"/>
                  </a:cubicBezTo>
                  <a:cubicBezTo>
                    <a:pt x="4317" y="25800"/>
                    <a:pt x="4277" y="25760"/>
                    <a:pt x="4217" y="25760"/>
                  </a:cubicBezTo>
                  <a:close/>
                  <a:moveTo>
                    <a:pt x="1307" y="1941"/>
                  </a:moveTo>
                  <a:lnTo>
                    <a:pt x="1307" y="1941"/>
                  </a:lnTo>
                  <a:cubicBezTo>
                    <a:pt x="3010" y="1941"/>
                    <a:pt x="3010" y="1941"/>
                    <a:pt x="3010" y="1941"/>
                  </a:cubicBezTo>
                  <a:cubicBezTo>
                    <a:pt x="3050" y="1941"/>
                    <a:pt x="3108" y="1980"/>
                    <a:pt x="3108" y="2040"/>
                  </a:cubicBezTo>
                  <a:cubicBezTo>
                    <a:pt x="3108" y="2990"/>
                    <a:pt x="3108" y="2990"/>
                    <a:pt x="3108" y="2990"/>
                  </a:cubicBezTo>
                  <a:cubicBezTo>
                    <a:pt x="3108" y="3029"/>
                    <a:pt x="3050" y="3089"/>
                    <a:pt x="3010" y="3089"/>
                  </a:cubicBezTo>
                  <a:cubicBezTo>
                    <a:pt x="1307" y="3089"/>
                    <a:pt x="1307" y="3089"/>
                    <a:pt x="1307" y="3089"/>
                  </a:cubicBezTo>
                  <a:cubicBezTo>
                    <a:pt x="1248" y="3089"/>
                    <a:pt x="1208" y="3029"/>
                    <a:pt x="1208" y="2990"/>
                  </a:cubicBezTo>
                  <a:cubicBezTo>
                    <a:pt x="1208" y="2040"/>
                    <a:pt x="1208" y="2040"/>
                    <a:pt x="1208" y="2040"/>
                  </a:cubicBezTo>
                  <a:cubicBezTo>
                    <a:pt x="1208" y="1980"/>
                    <a:pt x="1248" y="1941"/>
                    <a:pt x="1307" y="1941"/>
                  </a:cubicBezTo>
                  <a:close/>
                  <a:moveTo>
                    <a:pt x="3108" y="23939"/>
                  </a:moveTo>
                  <a:lnTo>
                    <a:pt x="3108" y="23939"/>
                  </a:lnTo>
                  <a:cubicBezTo>
                    <a:pt x="3108" y="23998"/>
                    <a:pt x="3050" y="24037"/>
                    <a:pt x="3010" y="24037"/>
                  </a:cubicBezTo>
                  <a:cubicBezTo>
                    <a:pt x="1307" y="24037"/>
                    <a:pt x="1307" y="24037"/>
                    <a:pt x="1307" y="24037"/>
                  </a:cubicBezTo>
                  <a:cubicBezTo>
                    <a:pt x="1248" y="24037"/>
                    <a:pt x="1208" y="23998"/>
                    <a:pt x="1208" y="23939"/>
                  </a:cubicBezTo>
                  <a:cubicBezTo>
                    <a:pt x="1208" y="22988"/>
                    <a:pt x="1208" y="22988"/>
                    <a:pt x="1208" y="22988"/>
                  </a:cubicBezTo>
                  <a:cubicBezTo>
                    <a:pt x="1208" y="22948"/>
                    <a:pt x="1248" y="22909"/>
                    <a:pt x="1307" y="22909"/>
                  </a:cubicBezTo>
                  <a:cubicBezTo>
                    <a:pt x="3010" y="22909"/>
                    <a:pt x="3010" y="22909"/>
                    <a:pt x="3010" y="22909"/>
                  </a:cubicBezTo>
                  <a:cubicBezTo>
                    <a:pt x="3050" y="22909"/>
                    <a:pt x="3108" y="22948"/>
                    <a:pt x="3108" y="22988"/>
                  </a:cubicBezTo>
                  <a:lnTo>
                    <a:pt x="3108" y="23939"/>
                  </a:lnTo>
                  <a:close/>
                  <a:moveTo>
                    <a:pt x="3108" y="22631"/>
                  </a:moveTo>
                  <a:lnTo>
                    <a:pt x="3108" y="22631"/>
                  </a:lnTo>
                  <a:cubicBezTo>
                    <a:pt x="3108" y="22691"/>
                    <a:pt x="3050" y="22730"/>
                    <a:pt x="3010" y="22730"/>
                  </a:cubicBezTo>
                  <a:cubicBezTo>
                    <a:pt x="1307" y="22730"/>
                    <a:pt x="1307" y="22730"/>
                    <a:pt x="1307" y="22730"/>
                  </a:cubicBezTo>
                  <a:cubicBezTo>
                    <a:pt x="1248" y="22730"/>
                    <a:pt x="1208" y="22691"/>
                    <a:pt x="1208" y="22631"/>
                  </a:cubicBezTo>
                  <a:cubicBezTo>
                    <a:pt x="1208" y="21681"/>
                    <a:pt x="1208" y="21681"/>
                    <a:pt x="1208" y="21681"/>
                  </a:cubicBezTo>
                  <a:cubicBezTo>
                    <a:pt x="1208" y="21642"/>
                    <a:pt x="1248" y="21602"/>
                    <a:pt x="1307" y="21602"/>
                  </a:cubicBezTo>
                  <a:cubicBezTo>
                    <a:pt x="3010" y="21602"/>
                    <a:pt x="3010" y="21602"/>
                    <a:pt x="3010" y="21602"/>
                  </a:cubicBezTo>
                  <a:cubicBezTo>
                    <a:pt x="3050" y="21602"/>
                    <a:pt x="3108" y="21642"/>
                    <a:pt x="3108" y="21681"/>
                  </a:cubicBezTo>
                  <a:lnTo>
                    <a:pt x="3108" y="22631"/>
                  </a:lnTo>
                  <a:close/>
                  <a:moveTo>
                    <a:pt x="3108" y="21325"/>
                  </a:moveTo>
                  <a:lnTo>
                    <a:pt x="3108" y="21325"/>
                  </a:lnTo>
                  <a:cubicBezTo>
                    <a:pt x="3108" y="21384"/>
                    <a:pt x="3050" y="21424"/>
                    <a:pt x="3010" y="21424"/>
                  </a:cubicBezTo>
                  <a:cubicBezTo>
                    <a:pt x="1307" y="21424"/>
                    <a:pt x="1307" y="21424"/>
                    <a:pt x="1307" y="21424"/>
                  </a:cubicBezTo>
                  <a:cubicBezTo>
                    <a:pt x="1248" y="21424"/>
                    <a:pt x="1208" y="21384"/>
                    <a:pt x="1208" y="21325"/>
                  </a:cubicBezTo>
                  <a:cubicBezTo>
                    <a:pt x="1208" y="20374"/>
                    <a:pt x="1208" y="20374"/>
                    <a:pt x="1208" y="20374"/>
                  </a:cubicBezTo>
                  <a:cubicBezTo>
                    <a:pt x="1208" y="20315"/>
                    <a:pt x="1248" y="20275"/>
                    <a:pt x="1307" y="20275"/>
                  </a:cubicBezTo>
                  <a:cubicBezTo>
                    <a:pt x="3010" y="20275"/>
                    <a:pt x="3010" y="20275"/>
                    <a:pt x="3010" y="20275"/>
                  </a:cubicBezTo>
                  <a:cubicBezTo>
                    <a:pt x="3050" y="20275"/>
                    <a:pt x="3108" y="20315"/>
                    <a:pt x="3108" y="20374"/>
                  </a:cubicBezTo>
                  <a:lnTo>
                    <a:pt x="3108" y="21325"/>
                  </a:lnTo>
                  <a:close/>
                  <a:moveTo>
                    <a:pt x="3108" y="20018"/>
                  </a:moveTo>
                  <a:lnTo>
                    <a:pt x="3108" y="20018"/>
                  </a:lnTo>
                  <a:cubicBezTo>
                    <a:pt x="3108" y="20058"/>
                    <a:pt x="3050" y="20097"/>
                    <a:pt x="3010" y="20097"/>
                  </a:cubicBezTo>
                  <a:cubicBezTo>
                    <a:pt x="1307" y="20097"/>
                    <a:pt x="1307" y="20097"/>
                    <a:pt x="1307" y="20097"/>
                  </a:cubicBezTo>
                  <a:cubicBezTo>
                    <a:pt x="1248" y="20097"/>
                    <a:pt x="1208" y="20058"/>
                    <a:pt x="1208" y="20018"/>
                  </a:cubicBezTo>
                  <a:cubicBezTo>
                    <a:pt x="1208" y="19067"/>
                    <a:pt x="1208" y="19067"/>
                    <a:pt x="1208" y="19067"/>
                  </a:cubicBezTo>
                  <a:cubicBezTo>
                    <a:pt x="1208" y="19008"/>
                    <a:pt x="1248" y="18968"/>
                    <a:pt x="1307" y="18968"/>
                  </a:cubicBezTo>
                  <a:cubicBezTo>
                    <a:pt x="3010" y="18968"/>
                    <a:pt x="3010" y="18968"/>
                    <a:pt x="3010" y="18968"/>
                  </a:cubicBezTo>
                  <a:cubicBezTo>
                    <a:pt x="3050" y="18968"/>
                    <a:pt x="3108" y="19008"/>
                    <a:pt x="3108" y="19067"/>
                  </a:cubicBezTo>
                  <a:lnTo>
                    <a:pt x="3108" y="20018"/>
                  </a:lnTo>
                  <a:close/>
                  <a:moveTo>
                    <a:pt x="3108" y="18711"/>
                  </a:moveTo>
                  <a:lnTo>
                    <a:pt x="3108" y="18711"/>
                  </a:lnTo>
                  <a:cubicBezTo>
                    <a:pt x="3108" y="18751"/>
                    <a:pt x="3050" y="18790"/>
                    <a:pt x="3010" y="18790"/>
                  </a:cubicBezTo>
                  <a:cubicBezTo>
                    <a:pt x="1307" y="18790"/>
                    <a:pt x="1307" y="18790"/>
                    <a:pt x="1307" y="18790"/>
                  </a:cubicBezTo>
                  <a:cubicBezTo>
                    <a:pt x="1248" y="18790"/>
                    <a:pt x="1208" y="18751"/>
                    <a:pt x="1208" y="18711"/>
                  </a:cubicBezTo>
                  <a:cubicBezTo>
                    <a:pt x="1208" y="17761"/>
                    <a:pt x="1208" y="17761"/>
                    <a:pt x="1208" y="17761"/>
                  </a:cubicBezTo>
                  <a:cubicBezTo>
                    <a:pt x="1208" y="17701"/>
                    <a:pt x="1248" y="17661"/>
                    <a:pt x="1307" y="17661"/>
                  </a:cubicBezTo>
                  <a:cubicBezTo>
                    <a:pt x="3010" y="17661"/>
                    <a:pt x="3010" y="17661"/>
                    <a:pt x="3010" y="17661"/>
                  </a:cubicBezTo>
                  <a:cubicBezTo>
                    <a:pt x="3050" y="17661"/>
                    <a:pt x="3108" y="17701"/>
                    <a:pt x="3108" y="17761"/>
                  </a:cubicBezTo>
                  <a:lnTo>
                    <a:pt x="3108" y="18711"/>
                  </a:lnTo>
                  <a:close/>
                  <a:moveTo>
                    <a:pt x="3108" y="17404"/>
                  </a:moveTo>
                  <a:lnTo>
                    <a:pt x="3108" y="17404"/>
                  </a:lnTo>
                  <a:cubicBezTo>
                    <a:pt x="3108" y="17444"/>
                    <a:pt x="3050" y="17483"/>
                    <a:pt x="3010" y="17483"/>
                  </a:cubicBezTo>
                  <a:cubicBezTo>
                    <a:pt x="1307" y="17483"/>
                    <a:pt x="1307" y="17483"/>
                    <a:pt x="1307" y="17483"/>
                  </a:cubicBezTo>
                  <a:cubicBezTo>
                    <a:pt x="1248" y="17483"/>
                    <a:pt x="1208" y="17444"/>
                    <a:pt x="1208" y="17404"/>
                  </a:cubicBezTo>
                  <a:cubicBezTo>
                    <a:pt x="1208" y="16434"/>
                    <a:pt x="1208" y="16434"/>
                    <a:pt x="1208" y="16434"/>
                  </a:cubicBezTo>
                  <a:cubicBezTo>
                    <a:pt x="1208" y="16394"/>
                    <a:pt x="1248" y="16355"/>
                    <a:pt x="1307" y="16355"/>
                  </a:cubicBezTo>
                  <a:cubicBezTo>
                    <a:pt x="3010" y="16355"/>
                    <a:pt x="3010" y="16355"/>
                    <a:pt x="3010" y="16355"/>
                  </a:cubicBezTo>
                  <a:cubicBezTo>
                    <a:pt x="3050" y="16355"/>
                    <a:pt x="3108" y="16394"/>
                    <a:pt x="3108" y="16434"/>
                  </a:cubicBezTo>
                  <a:lnTo>
                    <a:pt x="3108" y="17404"/>
                  </a:lnTo>
                  <a:close/>
                  <a:moveTo>
                    <a:pt x="3108" y="16077"/>
                  </a:moveTo>
                  <a:lnTo>
                    <a:pt x="3108" y="16077"/>
                  </a:lnTo>
                  <a:cubicBezTo>
                    <a:pt x="3108" y="16137"/>
                    <a:pt x="3050" y="16177"/>
                    <a:pt x="3010" y="16177"/>
                  </a:cubicBezTo>
                  <a:cubicBezTo>
                    <a:pt x="1307" y="16177"/>
                    <a:pt x="1307" y="16177"/>
                    <a:pt x="1307" y="16177"/>
                  </a:cubicBezTo>
                  <a:cubicBezTo>
                    <a:pt x="1248" y="16177"/>
                    <a:pt x="1208" y="16137"/>
                    <a:pt x="1208" y="16077"/>
                  </a:cubicBezTo>
                  <a:cubicBezTo>
                    <a:pt x="1208" y="15127"/>
                    <a:pt x="1208" y="15127"/>
                    <a:pt x="1208" y="15127"/>
                  </a:cubicBezTo>
                  <a:cubicBezTo>
                    <a:pt x="1208" y="15088"/>
                    <a:pt x="1248" y="15048"/>
                    <a:pt x="1307" y="15048"/>
                  </a:cubicBezTo>
                  <a:cubicBezTo>
                    <a:pt x="3010" y="15048"/>
                    <a:pt x="3010" y="15048"/>
                    <a:pt x="3010" y="15048"/>
                  </a:cubicBezTo>
                  <a:cubicBezTo>
                    <a:pt x="3050" y="15048"/>
                    <a:pt x="3108" y="15088"/>
                    <a:pt x="3108" y="15127"/>
                  </a:cubicBezTo>
                  <a:lnTo>
                    <a:pt x="3108" y="16077"/>
                  </a:lnTo>
                  <a:close/>
                  <a:moveTo>
                    <a:pt x="3108" y="14771"/>
                  </a:moveTo>
                  <a:lnTo>
                    <a:pt x="3108" y="14771"/>
                  </a:lnTo>
                  <a:cubicBezTo>
                    <a:pt x="3108" y="14830"/>
                    <a:pt x="3050" y="14870"/>
                    <a:pt x="3010" y="14870"/>
                  </a:cubicBezTo>
                  <a:cubicBezTo>
                    <a:pt x="1307" y="14870"/>
                    <a:pt x="1307" y="14870"/>
                    <a:pt x="1307" y="14870"/>
                  </a:cubicBezTo>
                  <a:cubicBezTo>
                    <a:pt x="1248" y="14870"/>
                    <a:pt x="1208" y="14830"/>
                    <a:pt x="1208" y="14771"/>
                  </a:cubicBezTo>
                  <a:cubicBezTo>
                    <a:pt x="1208" y="13820"/>
                    <a:pt x="1208" y="13820"/>
                    <a:pt x="1208" y="13820"/>
                  </a:cubicBezTo>
                  <a:cubicBezTo>
                    <a:pt x="1208" y="13780"/>
                    <a:pt x="1248" y="13741"/>
                    <a:pt x="1307" y="13741"/>
                  </a:cubicBezTo>
                  <a:cubicBezTo>
                    <a:pt x="3010" y="13741"/>
                    <a:pt x="3010" y="13741"/>
                    <a:pt x="3010" y="13741"/>
                  </a:cubicBezTo>
                  <a:cubicBezTo>
                    <a:pt x="3050" y="13741"/>
                    <a:pt x="3108" y="13780"/>
                    <a:pt x="3108" y="13820"/>
                  </a:cubicBezTo>
                  <a:lnTo>
                    <a:pt x="3108" y="14771"/>
                  </a:lnTo>
                  <a:close/>
                  <a:moveTo>
                    <a:pt x="3108" y="13464"/>
                  </a:moveTo>
                  <a:lnTo>
                    <a:pt x="3108" y="13464"/>
                  </a:lnTo>
                  <a:cubicBezTo>
                    <a:pt x="3108" y="13523"/>
                    <a:pt x="3050" y="13562"/>
                    <a:pt x="3010" y="13562"/>
                  </a:cubicBezTo>
                  <a:cubicBezTo>
                    <a:pt x="1307" y="13562"/>
                    <a:pt x="1307" y="13562"/>
                    <a:pt x="1307" y="13562"/>
                  </a:cubicBezTo>
                  <a:cubicBezTo>
                    <a:pt x="1248" y="13562"/>
                    <a:pt x="1208" y="13523"/>
                    <a:pt x="1208" y="13464"/>
                  </a:cubicBezTo>
                  <a:cubicBezTo>
                    <a:pt x="1208" y="12514"/>
                    <a:pt x="1208" y="12514"/>
                    <a:pt x="1208" y="12514"/>
                  </a:cubicBezTo>
                  <a:cubicBezTo>
                    <a:pt x="1208" y="12475"/>
                    <a:pt x="1248" y="12435"/>
                    <a:pt x="1307" y="12435"/>
                  </a:cubicBezTo>
                  <a:cubicBezTo>
                    <a:pt x="3010" y="12435"/>
                    <a:pt x="3010" y="12435"/>
                    <a:pt x="3010" y="12435"/>
                  </a:cubicBezTo>
                  <a:cubicBezTo>
                    <a:pt x="3050" y="12435"/>
                    <a:pt x="3108" y="12475"/>
                    <a:pt x="3108" y="12514"/>
                  </a:cubicBezTo>
                  <a:lnTo>
                    <a:pt x="3108" y="13464"/>
                  </a:lnTo>
                  <a:close/>
                  <a:moveTo>
                    <a:pt x="3108" y="12158"/>
                  </a:moveTo>
                  <a:lnTo>
                    <a:pt x="3108" y="12158"/>
                  </a:lnTo>
                  <a:cubicBezTo>
                    <a:pt x="3108" y="12218"/>
                    <a:pt x="3050" y="12257"/>
                    <a:pt x="3010" y="12257"/>
                  </a:cubicBezTo>
                  <a:cubicBezTo>
                    <a:pt x="1307" y="12257"/>
                    <a:pt x="1307" y="12257"/>
                    <a:pt x="1307" y="12257"/>
                  </a:cubicBezTo>
                  <a:cubicBezTo>
                    <a:pt x="1248" y="12257"/>
                    <a:pt x="1208" y="12218"/>
                    <a:pt x="1208" y="12158"/>
                  </a:cubicBezTo>
                  <a:cubicBezTo>
                    <a:pt x="1208" y="11208"/>
                    <a:pt x="1208" y="11208"/>
                    <a:pt x="1208" y="11208"/>
                  </a:cubicBezTo>
                  <a:cubicBezTo>
                    <a:pt x="1208" y="11148"/>
                    <a:pt x="1248" y="11109"/>
                    <a:pt x="1307" y="11109"/>
                  </a:cubicBezTo>
                  <a:cubicBezTo>
                    <a:pt x="3010" y="11109"/>
                    <a:pt x="3010" y="11109"/>
                    <a:pt x="3010" y="11109"/>
                  </a:cubicBezTo>
                  <a:cubicBezTo>
                    <a:pt x="3050" y="11109"/>
                    <a:pt x="3108" y="11148"/>
                    <a:pt x="3108" y="11208"/>
                  </a:cubicBezTo>
                  <a:lnTo>
                    <a:pt x="3108" y="12158"/>
                  </a:lnTo>
                  <a:close/>
                  <a:moveTo>
                    <a:pt x="3108" y="10851"/>
                  </a:moveTo>
                  <a:lnTo>
                    <a:pt x="3108" y="10851"/>
                  </a:lnTo>
                  <a:cubicBezTo>
                    <a:pt x="3108" y="10891"/>
                    <a:pt x="3050" y="10930"/>
                    <a:pt x="3010" y="10930"/>
                  </a:cubicBezTo>
                  <a:cubicBezTo>
                    <a:pt x="1307" y="10930"/>
                    <a:pt x="1307" y="10930"/>
                    <a:pt x="1307" y="10930"/>
                  </a:cubicBezTo>
                  <a:cubicBezTo>
                    <a:pt x="1248" y="10930"/>
                    <a:pt x="1208" y="10891"/>
                    <a:pt x="1208" y="10851"/>
                  </a:cubicBezTo>
                  <a:cubicBezTo>
                    <a:pt x="1208" y="9900"/>
                    <a:pt x="1208" y="9900"/>
                    <a:pt x="1208" y="9900"/>
                  </a:cubicBezTo>
                  <a:cubicBezTo>
                    <a:pt x="1208" y="9841"/>
                    <a:pt x="1248" y="9802"/>
                    <a:pt x="1307" y="9802"/>
                  </a:cubicBezTo>
                  <a:cubicBezTo>
                    <a:pt x="3010" y="9802"/>
                    <a:pt x="3010" y="9802"/>
                    <a:pt x="3010" y="9802"/>
                  </a:cubicBezTo>
                  <a:cubicBezTo>
                    <a:pt x="3050" y="9802"/>
                    <a:pt x="3108" y="9841"/>
                    <a:pt x="3108" y="9900"/>
                  </a:cubicBezTo>
                  <a:lnTo>
                    <a:pt x="3108" y="10851"/>
                  </a:lnTo>
                  <a:close/>
                  <a:moveTo>
                    <a:pt x="3108" y="9544"/>
                  </a:moveTo>
                  <a:lnTo>
                    <a:pt x="3108" y="9544"/>
                  </a:lnTo>
                  <a:cubicBezTo>
                    <a:pt x="3108" y="9584"/>
                    <a:pt x="3050" y="9624"/>
                    <a:pt x="3010" y="9624"/>
                  </a:cubicBezTo>
                  <a:cubicBezTo>
                    <a:pt x="1307" y="9624"/>
                    <a:pt x="1307" y="9624"/>
                    <a:pt x="1307" y="9624"/>
                  </a:cubicBezTo>
                  <a:cubicBezTo>
                    <a:pt x="1248" y="9624"/>
                    <a:pt x="1208" y="9584"/>
                    <a:pt x="1208" y="9544"/>
                  </a:cubicBezTo>
                  <a:cubicBezTo>
                    <a:pt x="1208" y="8594"/>
                    <a:pt x="1208" y="8594"/>
                    <a:pt x="1208" y="8594"/>
                  </a:cubicBezTo>
                  <a:cubicBezTo>
                    <a:pt x="1208" y="8534"/>
                    <a:pt x="1248" y="8495"/>
                    <a:pt x="1307" y="8495"/>
                  </a:cubicBezTo>
                  <a:cubicBezTo>
                    <a:pt x="3010" y="8495"/>
                    <a:pt x="3010" y="8495"/>
                    <a:pt x="3010" y="8495"/>
                  </a:cubicBezTo>
                  <a:cubicBezTo>
                    <a:pt x="3050" y="8495"/>
                    <a:pt x="3108" y="8534"/>
                    <a:pt x="3108" y="8594"/>
                  </a:cubicBezTo>
                  <a:lnTo>
                    <a:pt x="3108" y="9544"/>
                  </a:lnTo>
                  <a:close/>
                  <a:moveTo>
                    <a:pt x="3108" y="8237"/>
                  </a:moveTo>
                  <a:lnTo>
                    <a:pt x="3108" y="8237"/>
                  </a:lnTo>
                  <a:cubicBezTo>
                    <a:pt x="3108" y="8277"/>
                    <a:pt x="3050" y="8316"/>
                    <a:pt x="3010" y="8316"/>
                  </a:cubicBezTo>
                  <a:cubicBezTo>
                    <a:pt x="1307" y="8316"/>
                    <a:pt x="1307" y="8316"/>
                    <a:pt x="1307" y="8316"/>
                  </a:cubicBezTo>
                  <a:cubicBezTo>
                    <a:pt x="1248" y="8316"/>
                    <a:pt x="1208" y="8277"/>
                    <a:pt x="1208" y="8237"/>
                  </a:cubicBezTo>
                  <a:cubicBezTo>
                    <a:pt x="1208" y="7287"/>
                    <a:pt x="1208" y="7287"/>
                    <a:pt x="1208" y="7287"/>
                  </a:cubicBezTo>
                  <a:cubicBezTo>
                    <a:pt x="1208" y="7228"/>
                    <a:pt x="1248" y="7188"/>
                    <a:pt x="1307" y="7188"/>
                  </a:cubicBezTo>
                  <a:cubicBezTo>
                    <a:pt x="3010" y="7188"/>
                    <a:pt x="3010" y="7188"/>
                    <a:pt x="3010" y="7188"/>
                  </a:cubicBezTo>
                  <a:cubicBezTo>
                    <a:pt x="3050" y="7188"/>
                    <a:pt x="3108" y="7228"/>
                    <a:pt x="3108" y="7287"/>
                  </a:cubicBezTo>
                  <a:lnTo>
                    <a:pt x="3108" y="8237"/>
                  </a:lnTo>
                  <a:close/>
                  <a:moveTo>
                    <a:pt x="3108" y="6911"/>
                  </a:moveTo>
                  <a:lnTo>
                    <a:pt x="3108" y="6911"/>
                  </a:lnTo>
                  <a:cubicBezTo>
                    <a:pt x="3108" y="6970"/>
                    <a:pt x="3050" y="7010"/>
                    <a:pt x="3010" y="7010"/>
                  </a:cubicBezTo>
                  <a:cubicBezTo>
                    <a:pt x="1307" y="7010"/>
                    <a:pt x="1307" y="7010"/>
                    <a:pt x="1307" y="7010"/>
                  </a:cubicBezTo>
                  <a:cubicBezTo>
                    <a:pt x="1248" y="7010"/>
                    <a:pt x="1208" y="6970"/>
                    <a:pt x="1208" y="6911"/>
                  </a:cubicBezTo>
                  <a:cubicBezTo>
                    <a:pt x="1208" y="5961"/>
                    <a:pt x="1208" y="5961"/>
                    <a:pt x="1208" y="5961"/>
                  </a:cubicBezTo>
                  <a:cubicBezTo>
                    <a:pt x="1208" y="5921"/>
                    <a:pt x="1248" y="5881"/>
                    <a:pt x="1307" y="5881"/>
                  </a:cubicBezTo>
                  <a:cubicBezTo>
                    <a:pt x="3010" y="5881"/>
                    <a:pt x="3010" y="5881"/>
                    <a:pt x="3010" y="5881"/>
                  </a:cubicBezTo>
                  <a:cubicBezTo>
                    <a:pt x="3050" y="5881"/>
                    <a:pt x="3108" y="5921"/>
                    <a:pt x="3108" y="5961"/>
                  </a:cubicBezTo>
                  <a:lnTo>
                    <a:pt x="3108" y="6911"/>
                  </a:lnTo>
                  <a:close/>
                  <a:moveTo>
                    <a:pt x="3108" y="5604"/>
                  </a:moveTo>
                  <a:lnTo>
                    <a:pt x="3108" y="5604"/>
                  </a:lnTo>
                  <a:cubicBezTo>
                    <a:pt x="3108" y="5663"/>
                    <a:pt x="3050" y="5703"/>
                    <a:pt x="3010" y="5703"/>
                  </a:cubicBezTo>
                  <a:cubicBezTo>
                    <a:pt x="1307" y="5703"/>
                    <a:pt x="1307" y="5703"/>
                    <a:pt x="1307" y="5703"/>
                  </a:cubicBezTo>
                  <a:cubicBezTo>
                    <a:pt x="1248" y="5703"/>
                    <a:pt x="1208" y="5663"/>
                    <a:pt x="1208" y="5604"/>
                  </a:cubicBezTo>
                  <a:cubicBezTo>
                    <a:pt x="1208" y="4653"/>
                    <a:pt x="1208" y="4653"/>
                    <a:pt x="1208" y="4653"/>
                  </a:cubicBezTo>
                  <a:cubicBezTo>
                    <a:pt x="1208" y="4614"/>
                    <a:pt x="1248" y="4574"/>
                    <a:pt x="1307" y="4574"/>
                  </a:cubicBezTo>
                  <a:cubicBezTo>
                    <a:pt x="3010" y="4574"/>
                    <a:pt x="3010" y="4574"/>
                    <a:pt x="3010" y="4574"/>
                  </a:cubicBezTo>
                  <a:cubicBezTo>
                    <a:pt x="3050" y="4574"/>
                    <a:pt x="3108" y="4614"/>
                    <a:pt x="3108" y="4653"/>
                  </a:cubicBezTo>
                  <a:lnTo>
                    <a:pt x="3108" y="5604"/>
                  </a:lnTo>
                  <a:close/>
                  <a:moveTo>
                    <a:pt x="3108" y="4297"/>
                  </a:moveTo>
                  <a:lnTo>
                    <a:pt x="3108" y="4297"/>
                  </a:lnTo>
                  <a:cubicBezTo>
                    <a:pt x="3108" y="4356"/>
                    <a:pt x="3050" y="4396"/>
                    <a:pt x="3010" y="4396"/>
                  </a:cubicBezTo>
                  <a:cubicBezTo>
                    <a:pt x="1307" y="4396"/>
                    <a:pt x="1307" y="4396"/>
                    <a:pt x="1307" y="4396"/>
                  </a:cubicBezTo>
                  <a:cubicBezTo>
                    <a:pt x="1248" y="4396"/>
                    <a:pt x="1208" y="4356"/>
                    <a:pt x="1208" y="4297"/>
                  </a:cubicBezTo>
                  <a:cubicBezTo>
                    <a:pt x="1208" y="3842"/>
                    <a:pt x="1208" y="3842"/>
                    <a:pt x="1208" y="3842"/>
                  </a:cubicBezTo>
                  <a:cubicBezTo>
                    <a:pt x="1208" y="3346"/>
                    <a:pt x="1208" y="3346"/>
                    <a:pt x="1208" y="3346"/>
                  </a:cubicBezTo>
                  <a:cubicBezTo>
                    <a:pt x="1208" y="3307"/>
                    <a:pt x="1248" y="3267"/>
                    <a:pt x="1307" y="3267"/>
                  </a:cubicBezTo>
                  <a:cubicBezTo>
                    <a:pt x="3010" y="3267"/>
                    <a:pt x="3010" y="3267"/>
                    <a:pt x="3010" y="3267"/>
                  </a:cubicBezTo>
                  <a:cubicBezTo>
                    <a:pt x="3050" y="3267"/>
                    <a:pt x="3108" y="3307"/>
                    <a:pt x="3108" y="3346"/>
                  </a:cubicBezTo>
                  <a:cubicBezTo>
                    <a:pt x="3108" y="3842"/>
                    <a:pt x="3108" y="3842"/>
                    <a:pt x="3108" y="3842"/>
                  </a:cubicBezTo>
                  <a:lnTo>
                    <a:pt x="3108" y="4297"/>
                  </a:lnTo>
                  <a:close/>
                </a:path>
              </a:pathLst>
            </a:custGeom>
            <a:solidFill>
              <a:srgbClr val="010101"/>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20" name="Freeform 2"/>
            <p:cNvSpPr>
              <a:spLocks noChangeArrowheads="1"/>
            </p:cNvSpPr>
            <p:nvPr/>
          </p:nvSpPr>
          <p:spPr bwMode="auto">
            <a:xfrm>
              <a:off x="2657472" y="2298698"/>
              <a:ext cx="2195510" cy="4525960"/>
            </a:xfrm>
            <a:custGeom>
              <a:avLst/>
              <a:gdLst>
                <a:gd name="T0" fmla="*/ 5524 w 6099"/>
                <a:gd name="T1" fmla="*/ 3366 h 12573"/>
                <a:gd name="T2" fmla="*/ 5524 w 6099"/>
                <a:gd name="T3" fmla="*/ 3366 h 12573"/>
                <a:gd name="T4" fmla="*/ 4870 w 6099"/>
                <a:gd name="T5" fmla="*/ 3465 h 12573"/>
                <a:gd name="T6" fmla="*/ 2020 w 6099"/>
                <a:gd name="T7" fmla="*/ 139 h 12573"/>
                <a:gd name="T8" fmla="*/ 1545 w 6099"/>
                <a:gd name="T9" fmla="*/ 99 h 12573"/>
                <a:gd name="T10" fmla="*/ 1525 w 6099"/>
                <a:gd name="T11" fmla="*/ 575 h 12573"/>
                <a:gd name="T12" fmla="*/ 4217 w 6099"/>
                <a:gd name="T13" fmla="*/ 3703 h 12573"/>
                <a:gd name="T14" fmla="*/ 2950 w 6099"/>
                <a:gd name="T15" fmla="*/ 3386 h 12573"/>
                <a:gd name="T16" fmla="*/ 1901 w 6099"/>
                <a:gd name="T17" fmla="*/ 1782 h 12573"/>
                <a:gd name="T18" fmla="*/ 1445 w 6099"/>
                <a:gd name="T19" fmla="*/ 1683 h 12573"/>
                <a:gd name="T20" fmla="*/ 1347 w 6099"/>
                <a:gd name="T21" fmla="*/ 2138 h 12573"/>
                <a:gd name="T22" fmla="*/ 2475 w 6099"/>
                <a:gd name="T23" fmla="*/ 3841 h 12573"/>
                <a:gd name="T24" fmla="*/ 2654 w 6099"/>
                <a:gd name="T25" fmla="*/ 3980 h 12573"/>
                <a:gd name="T26" fmla="*/ 4415 w 6099"/>
                <a:gd name="T27" fmla="*/ 4416 h 12573"/>
                <a:gd name="T28" fmla="*/ 3722 w 6099"/>
                <a:gd name="T29" fmla="*/ 6494 h 12573"/>
                <a:gd name="T30" fmla="*/ 2079 w 6099"/>
                <a:gd name="T31" fmla="*/ 5564 h 12573"/>
                <a:gd name="T32" fmla="*/ 1624 w 6099"/>
                <a:gd name="T33" fmla="*/ 5663 h 12573"/>
                <a:gd name="T34" fmla="*/ 99 w 6099"/>
                <a:gd name="T35" fmla="*/ 7840 h 12573"/>
                <a:gd name="T36" fmla="*/ 178 w 6099"/>
                <a:gd name="T37" fmla="*/ 8335 h 12573"/>
                <a:gd name="T38" fmla="*/ 674 w 6099"/>
                <a:gd name="T39" fmla="*/ 8256 h 12573"/>
                <a:gd name="T40" fmla="*/ 2000 w 6099"/>
                <a:gd name="T41" fmla="*/ 6316 h 12573"/>
                <a:gd name="T42" fmla="*/ 3504 w 6099"/>
                <a:gd name="T43" fmla="*/ 7168 h 12573"/>
                <a:gd name="T44" fmla="*/ 3484 w 6099"/>
                <a:gd name="T45" fmla="*/ 7247 h 12573"/>
                <a:gd name="T46" fmla="*/ 3544 w 6099"/>
                <a:gd name="T47" fmla="*/ 7820 h 12573"/>
                <a:gd name="T48" fmla="*/ 1228 w 6099"/>
                <a:gd name="T49" fmla="*/ 12058 h 12573"/>
                <a:gd name="T50" fmla="*/ 1366 w 6099"/>
                <a:gd name="T51" fmla="*/ 12513 h 12573"/>
                <a:gd name="T52" fmla="*/ 1525 w 6099"/>
                <a:gd name="T53" fmla="*/ 12572 h 12573"/>
                <a:gd name="T54" fmla="*/ 1841 w 6099"/>
                <a:gd name="T55" fmla="*/ 12375 h 12573"/>
                <a:gd name="T56" fmla="*/ 4137 w 6099"/>
                <a:gd name="T57" fmla="*/ 8176 h 12573"/>
                <a:gd name="T58" fmla="*/ 4158 w 6099"/>
                <a:gd name="T59" fmla="*/ 8176 h 12573"/>
                <a:gd name="T60" fmla="*/ 4830 w 6099"/>
                <a:gd name="T61" fmla="*/ 7702 h 12573"/>
                <a:gd name="T62" fmla="*/ 5979 w 6099"/>
                <a:gd name="T63" fmla="*/ 4277 h 12573"/>
                <a:gd name="T64" fmla="*/ 5524 w 6099"/>
                <a:gd name="T65" fmla="*/ 3366 h 125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099" h="12573">
                  <a:moveTo>
                    <a:pt x="5524" y="3366"/>
                  </a:moveTo>
                  <a:lnTo>
                    <a:pt x="5524" y="3366"/>
                  </a:lnTo>
                  <a:cubicBezTo>
                    <a:pt x="5286" y="3287"/>
                    <a:pt x="5048" y="3347"/>
                    <a:pt x="4870" y="3465"/>
                  </a:cubicBezTo>
                  <a:cubicBezTo>
                    <a:pt x="2020" y="139"/>
                    <a:pt x="2020" y="139"/>
                    <a:pt x="2020" y="139"/>
                  </a:cubicBezTo>
                  <a:cubicBezTo>
                    <a:pt x="1901" y="0"/>
                    <a:pt x="1683" y="0"/>
                    <a:pt x="1545" y="99"/>
                  </a:cubicBezTo>
                  <a:cubicBezTo>
                    <a:pt x="1426" y="218"/>
                    <a:pt x="1406" y="436"/>
                    <a:pt x="1525" y="575"/>
                  </a:cubicBezTo>
                  <a:cubicBezTo>
                    <a:pt x="4217" y="3703"/>
                    <a:pt x="4217" y="3703"/>
                    <a:pt x="4217" y="3703"/>
                  </a:cubicBezTo>
                  <a:cubicBezTo>
                    <a:pt x="2950" y="3386"/>
                    <a:pt x="2950" y="3386"/>
                    <a:pt x="2950" y="3386"/>
                  </a:cubicBezTo>
                  <a:cubicBezTo>
                    <a:pt x="1901" y="1782"/>
                    <a:pt x="1901" y="1782"/>
                    <a:pt x="1901" y="1782"/>
                  </a:cubicBezTo>
                  <a:cubicBezTo>
                    <a:pt x="1802" y="1624"/>
                    <a:pt x="1604" y="1584"/>
                    <a:pt x="1445" y="1683"/>
                  </a:cubicBezTo>
                  <a:cubicBezTo>
                    <a:pt x="1287" y="1782"/>
                    <a:pt x="1248" y="1980"/>
                    <a:pt x="1347" y="2138"/>
                  </a:cubicBezTo>
                  <a:cubicBezTo>
                    <a:pt x="2475" y="3841"/>
                    <a:pt x="2475" y="3841"/>
                    <a:pt x="2475" y="3841"/>
                  </a:cubicBezTo>
                  <a:cubicBezTo>
                    <a:pt x="2515" y="3921"/>
                    <a:pt x="2575" y="3960"/>
                    <a:pt x="2654" y="3980"/>
                  </a:cubicBezTo>
                  <a:cubicBezTo>
                    <a:pt x="4415" y="4416"/>
                    <a:pt x="4415" y="4416"/>
                    <a:pt x="4415" y="4416"/>
                  </a:cubicBezTo>
                  <a:cubicBezTo>
                    <a:pt x="3722" y="6494"/>
                    <a:pt x="3722" y="6494"/>
                    <a:pt x="3722" y="6494"/>
                  </a:cubicBezTo>
                  <a:cubicBezTo>
                    <a:pt x="2079" y="5564"/>
                    <a:pt x="2079" y="5564"/>
                    <a:pt x="2079" y="5564"/>
                  </a:cubicBezTo>
                  <a:cubicBezTo>
                    <a:pt x="1921" y="5465"/>
                    <a:pt x="1723" y="5524"/>
                    <a:pt x="1624" y="5663"/>
                  </a:cubicBezTo>
                  <a:cubicBezTo>
                    <a:pt x="99" y="7840"/>
                    <a:pt x="99" y="7840"/>
                    <a:pt x="99" y="7840"/>
                  </a:cubicBezTo>
                  <a:cubicBezTo>
                    <a:pt x="0" y="7998"/>
                    <a:pt x="20" y="8216"/>
                    <a:pt x="178" y="8335"/>
                  </a:cubicBezTo>
                  <a:cubicBezTo>
                    <a:pt x="337" y="8434"/>
                    <a:pt x="555" y="8415"/>
                    <a:pt x="674" y="8256"/>
                  </a:cubicBezTo>
                  <a:cubicBezTo>
                    <a:pt x="2000" y="6316"/>
                    <a:pt x="2000" y="6316"/>
                    <a:pt x="2000" y="6316"/>
                  </a:cubicBezTo>
                  <a:cubicBezTo>
                    <a:pt x="3504" y="7168"/>
                    <a:pt x="3504" y="7168"/>
                    <a:pt x="3504" y="7168"/>
                  </a:cubicBezTo>
                  <a:cubicBezTo>
                    <a:pt x="3484" y="7247"/>
                    <a:pt x="3484" y="7247"/>
                    <a:pt x="3484" y="7247"/>
                  </a:cubicBezTo>
                  <a:cubicBezTo>
                    <a:pt x="3406" y="7445"/>
                    <a:pt x="3445" y="7662"/>
                    <a:pt x="3544" y="7820"/>
                  </a:cubicBezTo>
                  <a:cubicBezTo>
                    <a:pt x="1228" y="12058"/>
                    <a:pt x="1228" y="12058"/>
                    <a:pt x="1228" y="12058"/>
                  </a:cubicBezTo>
                  <a:cubicBezTo>
                    <a:pt x="1129" y="12216"/>
                    <a:pt x="1188" y="12434"/>
                    <a:pt x="1366" y="12513"/>
                  </a:cubicBezTo>
                  <a:cubicBezTo>
                    <a:pt x="1426" y="12553"/>
                    <a:pt x="1485" y="12572"/>
                    <a:pt x="1525" y="12572"/>
                  </a:cubicBezTo>
                  <a:cubicBezTo>
                    <a:pt x="1663" y="12572"/>
                    <a:pt x="1783" y="12493"/>
                    <a:pt x="1841" y="12375"/>
                  </a:cubicBezTo>
                  <a:cubicBezTo>
                    <a:pt x="4137" y="8176"/>
                    <a:pt x="4137" y="8176"/>
                    <a:pt x="4137" y="8176"/>
                  </a:cubicBezTo>
                  <a:cubicBezTo>
                    <a:pt x="4137" y="8176"/>
                    <a:pt x="4137" y="8176"/>
                    <a:pt x="4158" y="8176"/>
                  </a:cubicBezTo>
                  <a:cubicBezTo>
                    <a:pt x="4454" y="8176"/>
                    <a:pt x="4732" y="7998"/>
                    <a:pt x="4830" y="7702"/>
                  </a:cubicBezTo>
                  <a:cubicBezTo>
                    <a:pt x="5979" y="4277"/>
                    <a:pt x="5979" y="4277"/>
                    <a:pt x="5979" y="4277"/>
                  </a:cubicBezTo>
                  <a:cubicBezTo>
                    <a:pt x="6098" y="3901"/>
                    <a:pt x="5900" y="3485"/>
                    <a:pt x="5524" y="3366"/>
                  </a:cubicBezTo>
                </a:path>
              </a:pathLst>
            </a:custGeom>
            <a:solidFill>
              <a:schemeClr val="bg1">
                <a:lumMod val="50000"/>
              </a:schemeClr>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21" name="Freeform 3"/>
            <p:cNvSpPr>
              <a:spLocks noChangeArrowheads="1"/>
            </p:cNvSpPr>
            <p:nvPr/>
          </p:nvSpPr>
          <p:spPr bwMode="auto">
            <a:xfrm>
              <a:off x="3989383" y="2441573"/>
              <a:ext cx="1562099" cy="1633536"/>
            </a:xfrm>
            <a:custGeom>
              <a:avLst/>
              <a:gdLst>
                <a:gd name="T0" fmla="*/ 1366 w 4337"/>
                <a:gd name="T1" fmla="*/ 792 h 4536"/>
                <a:gd name="T2" fmla="*/ 1366 w 4337"/>
                <a:gd name="T3" fmla="*/ 792 h 4536"/>
                <a:gd name="T4" fmla="*/ 1386 w 4337"/>
                <a:gd name="T5" fmla="*/ 792 h 4536"/>
                <a:gd name="T6" fmla="*/ 1465 w 4337"/>
                <a:gd name="T7" fmla="*/ 673 h 4536"/>
                <a:gd name="T8" fmla="*/ 3564 w 4337"/>
                <a:gd name="T9" fmla="*/ 554 h 4536"/>
                <a:gd name="T10" fmla="*/ 3802 w 4337"/>
                <a:gd name="T11" fmla="*/ 2752 h 4536"/>
                <a:gd name="T12" fmla="*/ 0 w 4337"/>
                <a:gd name="T13" fmla="*/ 2356 h 4536"/>
                <a:gd name="T14" fmla="*/ 614 w 4337"/>
                <a:gd name="T15" fmla="*/ 1643 h 4536"/>
                <a:gd name="T16" fmla="*/ 178 w 4337"/>
                <a:gd name="T17" fmla="*/ 1267 h 4536"/>
                <a:gd name="T18" fmla="*/ 1366 w 4337"/>
                <a:gd name="T19" fmla="*/ 792 h 45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37" h="4536">
                  <a:moveTo>
                    <a:pt x="1366" y="792"/>
                  </a:moveTo>
                  <a:lnTo>
                    <a:pt x="1366" y="792"/>
                  </a:lnTo>
                  <a:cubicBezTo>
                    <a:pt x="1386" y="792"/>
                    <a:pt x="1386" y="792"/>
                    <a:pt x="1386" y="792"/>
                  </a:cubicBezTo>
                  <a:cubicBezTo>
                    <a:pt x="1406" y="753"/>
                    <a:pt x="1445" y="713"/>
                    <a:pt x="1465" y="673"/>
                  </a:cubicBezTo>
                  <a:cubicBezTo>
                    <a:pt x="2019" y="59"/>
                    <a:pt x="2950" y="0"/>
                    <a:pt x="3564" y="554"/>
                  </a:cubicBezTo>
                  <a:cubicBezTo>
                    <a:pt x="4316" y="1247"/>
                    <a:pt x="4336" y="2138"/>
                    <a:pt x="3802" y="2752"/>
                  </a:cubicBezTo>
                  <a:cubicBezTo>
                    <a:pt x="2218" y="4535"/>
                    <a:pt x="0" y="2356"/>
                    <a:pt x="0" y="2356"/>
                  </a:cubicBezTo>
                  <a:cubicBezTo>
                    <a:pt x="614" y="1643"/>
                    <a:pt x="614" y="1643"/>
                    <a:pt x="614" y="1643"/>
                  </a:cubicBezTo>
                  <a:cubicBezTo>
                    <a:pt x="178" y="1267"/>
                    <a:pt x="178" y="1267"/>
                    <a:pt x="178" y="1267"/>
                  </a:cubicBezTo>
                  <a:lnTo>
                    <a:pt x="1366" y="792"/>
                  </a:lnTo>
                </a:path>
              </a:pathLst>
            </a:custGeom>
            <a:solidFill>
              <a:srgbClr val="F7C586"/>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22" name="Freeform 4"/>
            <p:cNvSpPr>
              <a:spLocks noChangeArrowheads="1"/>
            </p:cNvSpPr>
            <p:nvPr/>
          </p:nvSpPr>
          <p:spPr bwMode="auto">
            <a:xfrm>
              <a:off x="4702169" y="2227261"/>
              <a:ext cx="1012824" cy="1554161"/>
            </a:xfrm>
            <a:custGeom>
              <a:avLst/>
              <a:gdLst>
                <a:gd name="T0" fmla="*/ 376 w 2812"/>
                <a:gd name="T1" fmla="*/ 2317 h 4317"/>
                <a:gd name="T2" fmla="*/ 376 w 2812"/>
                <a:gd name="T3" fmla="*/ 2317 h 4317"/>
                <a:gd name="T4" fmla="*/ 693 w 2812"/>
                <a:gd name="T5" fmla="*/ 1227 h 4317"/>
                <a:gd name="T6" fmla="*/ 336 w 2812"/>
                <a:gd name="T7" fmla="*/ 0 h 4317"/>
                <a:gd name="T8" fmla="*/ 1010 w 2812"/>
                <a:gd name="T9" fmla="*/ 594 h 4317"/>
                <a:gd name="T10" fmla="*/ 2277 w 2812"/>
                <a:gd name="T11" fmla="*/ 3049 h 4317"/>
                <a:gd name="T12" fmla="*/ 475 w 2812"/>
                <a:gd name="T13" fmla="*/ 4316 h 4317"/>
                <a:gd name="T14" fmla="*/ 673 w 2812"/>
                <a:gd name="T15" fmla="*/ 3188 h 4317"/>
                <a:gd name="T16" fmla="*/ 990 w 2812"/>
                <a:gd name="T17" fmla="*/ 2515 h 4317"/>
                <a:gd name="T18" fmla="*/ 376 w 2812"/>
                <a:gd name="T19" fmla="*/ 2812 h 4317"/>
                <a:gd name="T20" fmla="*/ 20 w 2812"/>
                <a:gd name="T21" fmla="*/ 2574 h 4317"/>
                <a:gd name="T22" fmla="*/ 376 w 2812"/>
                <a:gd name="T23" fmla="*/ 2317 h 4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812" h="4317">
                  <a:moveTo>
                    <a:pt x="376" y="2317"/>
                  </a:moveTo>
                  <a:lnTo>
                    <a:pt x="376" y="2317"/>
                  </a:lnTo>
                  <a:cubicBezTo>
                    <a:pt x="376" y="2317"/>
                    <a:pt x="1208" y="1703"/>
                    <a:pt x="693" y="1227"/>
                  </a:cubicBezTo>
                  <a:cubicBezTo>
                    <a:pt x="158" y="773"/>
                    <a:pt x="0" y="534"/>
                    <a:pt x="336" y="0"/>
                  </a:cubicBezTo>
                  <a:cubicBezTo>
                    <a:pt x="336" y="0"/>
                    <a:pt x="456" y="277"/>
                    <a:pt x="1010" y="594"/>
                  </a:cubicBezTo>
                  <a:cubicBezTo>
                    <a:pt x="1564" y="891"/>
                    <a:pt x="2811" y="1703"/>
                    <a:pt x="2277" y="3049"/>
                  </a:cubicBezTo>
                  <a:cubicBezTo>
                    <a:pt x="2277" y="3049"/>
                    <a:pt x="1921" y="3960"/>
                    <a:pt x="475" y="4316"/>
                  </a:cubicBezTo>
                  <a:cubicBezTo>
                    <a:pt x="475" y="4316"/>
                    <a:pt x="119" y="3485"/>
                    <a:pt x="673" y="3188"/>
                  </a:cubicBezTo>
                  <a:cubicBezTo>
                    <a:pt x="1129" y="2931"/>
                    <a:pt x="1227" y="2594"/>
                    <a:pt x="990" y="2515"/>
                  </a:cubicBezTo>
                  <a:cubicBezTo>
                    <a:pt x="713" y="2416"/>
                    <a:pt x="376" y="2812"/>
                    <a:pt x="376" y="2812"/>
                  </a:cubicBezTo>
                  <a:cubicBezTo>
                    <a:pt x="20" y="2574"/>
                    <a:pt x="20" y="2574"/>
                    <a:pt x="20" y="2574"/>
                  </a:cubicBezTo>
                  <a:lnTo>
                    <a:pt x="376" y="2317"/>
                  </a:lnTo>
                </a:path>
              </a:pathLst>
            </a:custGeom>
            <a:solidFill>
              <a:srgbClr val="010101"/>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23" name="Freeform 5"/>
            <p:cNvSpPr>
              <a:spLocks noChangeArrowheads="1"/>
            </p:cNvSpPr>
            <p:nvPr/>
          </p:nvSpPr>
          <p:spPr bwMode="auto">
            <a:xfrm>
              <a:off x="4495794" y="2847973"/>
              <a:ext cx="100013" cy="100013"/>
            </a:xfrm>
            <a:custGeom>
              <a:avLst/>
              <a:gdLst>
                <a:gd name="T0" fmla="*/ 79 w 278"/>
                <a:gd name="T1" fmla="*/ 20 h 278"/>
                <a:gd name="T2" fmla="*/ 79 w 278"/>
                <a:gd name="T3" fmla="*/ 20 h 278"/>
                <a:gd name="T4" fmla="*/ 20 w 278"/>
                <a:gd name="T5" fmla="*/ 198 h 278"/>
                <a:gd name="T6" fmla="*/ 198 w 278"/>
                <a:gd name="T7" fmla="*/ 238 h 278"/>
                <a:gd name="T8" fmla="*/ 238 w 278"/>
                <a:gd name="T9" fmla="*/ 79 h 278"/>
                <a:gd name="T10" fmla="*/ 79 w 278"/>
                <a:gd name="T11" fmla="*/ 20 h 278"/>
              </a:gdLst>
              <a:ahLst/>
              <a:cxnLst>
                <a:cxn ang="0">
                  <a:pos x="T0" y="T1"/>
                </a:cxn>
                <a:cxn ang="0">
                  <a:pos x="T2" y="T3"/>
                </a:cxn>
                <a:cxn ang="0">
                  <a:pos x="T4" y="T5"/>
                </a:cxn>
                <a:cxn ang="0">
                  <a:pos x="T6" y="T7"/>
                </a:cxn>
                <a:cxn ang="0">
                  <a:pos x="T8" y="T9"/>
                </a:cxn>
                <a:cxn ang="0">
                  <a:pos x="T10" y="T11"/>
                </a:cxn>
              </a:cxnLst>
              <a:rect l="0" t="0" r="r" b="b"/>
              <a:pathLst>
                <a:path w="278" h="278">
                  <a:moveTo>
                    <a:pt x="79" y="20"/>
                  </a:moveTo>
                  <a:lnTo>
                    <a:pt x="79" y="20"/>
                  </a:lnTo>
                  <a:cubicBezTo>
                    <a:pt x="20" y="59"/>
                    <a:pt x="0" y="138"/>
                    <a:pt x="20" y="198"/>
                  </a:cubicBezTo>
                  <a:cubicBezTo>
                    <a:pt x="59" y="257"/>
                    <a:pt x="138" y="277"/>
                    <a:pt x="198" y="238"/>
                  </a:cubicBezTo>
                  <a:cubicBezTo>
                    <a:pt x="257" y="217"/>
                    <a:pt x="277" y="138"/>
                    <a:pt x="238" y="79"/>
                  </a:cubicBezTo>
                  <a:cubicBezTo>
                    <a:pt x="198" y="20"/>
                    <a:pt x="138" y="0"/>
                    <a:pt x="79" y="20"/>
                  </a:cubicBezTo>
                </a:path>
              </a:pathLst>
            </a:custGeom>
            <a:solidFill>
              <a:srgbClr val="010101"/>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24" name="Freeform 6"/>
            <p:cNvSpPr>
              <a:spLocks noChangeArrowheads="1"/>
            </p:cNvSpPr>
            <p:nvPr/>
          </p:nvSpPr>
          <p:spPr bwMode="auto">
            <a:xfrm>
              <a:off x="4530720" y="2747963"/>
              <a:ext cx="163513" cy="165100"/>
            </a:xfrm>
            <a:custGeom>
              <a:avLst/>
              <a:gdLst>
                <a:gd name="T0" fmla="*/ 39 w 456"/>
                <a:gd name="T1" fmla="*/ 20 h 457"/>
                <a:gd name="T2" fmla="*/ 39 w 456"/>
                <a:gd name="T3" fmla="*/ 20 h 457"/>
                <a:gd name="T4" fmla="*/ 19 w 456"/>
                <a:gd name="T5" fmla="*/ 99 h 457"/>
                <a:gd name="T6" fmla="*/ 336 w 456"/>
                <a:gd name="T7" fmla="*/ 436 h 457"/>
                <a:gd name="T8" fmla="*/ 415 w 456"/>
                <a:gd name="T9" fmla="*/ 436 h 457"/>
                <a:gd name="T10" fmla="*/ 415 w 456"/>
                <a:gd name="T11" fmla="*/ 436 h 457"/>
                <a:gd name="T12" fmla="*/ 435 w 456"/>
                <a:gd name="T13" fmla="*/ 357 h 457"/>
                <a:gd name="T14" fmla="*/ 118 w 456"/>
                <a:gd name="T15" fmla="*/ 20 h 457"/>
                <a:gd name="T16" fmla="*/ 39 w 456"/>
                <a:gd name="T17" fmla="*/ 20 h 4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6" h="457">
                  <a:moveTo>
                    <a:pt x="39" y="20"/>
                  </a:moveTo>
                  <a:lnTo>
                    <a:pt x="39" y="20"/>
                  </a:lnTo>
                  <a:cubicBezTo>
                    <a:pt x="0" y="40"/>
                    <a:pt x="0" y="80"/>
                    <a:pt x="19" y="99"/>
                  </a:cubicBezTo>
                  <a:cubicBezTo>
                    <a:pt x="336" y="436"/>
                    <a:pt x="336" y="436"/>
                    <a:pt x="336" y="436"/>
                  </a:cubicBezTo>
                  <a:cubicBezTo>
                    <a:pt x="376" y="456"/>
                    <a:pt x="396" y="456"/>
                    <a:pt x="415" y="436"/>
                  </a:cubicBezTo>
                  <a:lnTo>
                    <a:pt x="415" y="436"/>
                  </a:lnTo>
                  <a:cubicBezTo>
                    <a:pt x="455" y="396"/>
                    <a:pt x="455" y="377"/>
                    <a:pt x="435" y="357"/>
                  </a:cubicBezTo>
                  <a:cubicBezTo>
                    <a:pt x="118" y="20"/>
                    <a:pt x="118" y="20"/>
                    <a:pt x="118" y="20"/>
                  </a:cubicBezTo>
                  <a:cubicBezTo>
                    <a:pt x="79" y="0"/>
                    <a:pt x="59" y="0"/>
                    <a:pt x="39" y="20"/>
                  </a:cubicBezTo>
                </a:path>
              </a:pathLst>
            </a:custGeom>
            <a:solidFill>
              <a:srgbClr val="010101"/>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25" name="Freeform 7"/>
            <p:cNvSpPr>
              <a:spLocks noChangeArrowheads="1"/>
            </p:cNvSpPr>
            <p:nvPr/>
          </p:nvSpPr>
          <p:spPr bwMode="auto">
            <a:xfrm>
              <a:off x="4146550" y="3068638"/>
              <a:ext cx="220663" cy="136525"/>
            </a:xfrm>
            <a:custGeom>
              <a:avLst/>
              <a:gdLst>
                <a:gd name="T0" fmla="*/ 614 w 615"/>
                <a:gd name="T1" fmla="*/ 317 h 378"/>
                <a:gd name="T2" fmla="*/ 614 w 615"/>
                <a:gd name="T3" fmla="*/ 317 h 378"/>
                <a:gd name="T4" fmla="*/ 555 w 615"/>
                <a:gd name="T5" fmla="*/ 258 h 378"/>
                <a:gd name="T6" fmla="*/ 100 w 615"/>
                <a:gd name="T7" fmla="*/ 0 h 378"/>
                <a:gd name="T8" fmla="*/ 0 w 615"/>
                <a:gd name="T9" fmla="*/ 100 h 378"/>
                <a:gd name="T10" fmla="*/ 40 w 615"/>
                <a:gd name="T11" fmla="*/ 139 h 378"/>
                <a:gd name="T12" fmla="*/ 535 w 615"/>
                <a:gd name="T13" fmla="*/ 377 h 378"/>
                <a:gd name="T14" fmla="*/ 614 w 615"/>
                <a:gd name="T15" fmla="*/ 317 h 37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15" h="378">
                  <a:moveTo>
                    <a:pt x="614" y="317"/>
                  </a:moveTo>
                  <a:lnTo>
                    <a:pt x="614" y="317"/>
                  </a:lnTo>
                  <a:cubicBezTo>
                    <a:pt x="614" y="297"/>
                    <a:pt x="595" y="258"/>
                    <a:pt x="555" y="258"/>
                  </a:cubicBezTo>
                  <a:cubicBezTo>
                    <a:pt x="317" y="199"/>
                    <a:pt x="159" y="60"/>
                    <a:pt x="100" y="0"/>
                  </a:cubicBezTo>
                  <a:cubicBezTo>
                    <a:pt x="0" y="100"/>
                    <a:pt x="0" y="100"/>
                    <a:pt x="0" y="100"/>
                  </a:cubicBezTo>
                  <a:cubicBezTo>
                    <a:pt x="21" y="119"/>
                    <a:pt x="40" y="119"/>
                    <a:pt x="40" y="139"/>
                  </a:cubicBezTo>
                  <a:cubicBezTo>
                    <a:pt x="139" y="218"/>
                    <a:pt x="297" y="337"/>
                    <a:pt x="535" y="377"/>
                  </a:cubicBezTo>
                  <a:cubicBezTo>
                    <a:pt x="575" y="377"/>
                    <a:pt x="614" y="357"/>
                    <a:pt x="614" y="317"/>
                  </a:cubicBezTo>
                </a:path>
              </a:pathLst>
            </a:custGeom>
            <a:solidFill>
              <a:srgbClr val="010101"/>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grpSp>
      <p:sp>
        <p:nvSpPr>
          <p:cNvPr id="26" name="Title 20"/>
          <p:cNvSpPr txBox="1"/>
          <p:nvPr/>
        </p:nvSpPr>
        <p:spPr>
          <a:xfrm>
            <a:off x="8891319" y="4587900"/>
            <a:ext cx="1734910" cy="1446548"/>
          </a:xfrm>
          <a:prstGeom prst="rect">
            <a:avLst/>
          </a:prstGeom>
        </p:spPr>
        <p:txBody>
          <a:bodyPr vert="horz" lIns="91440" tIns="45720" rIns="91440" bIns="45720"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r>
              <a:rPr lang="en-US" sz="8800" dirty="0" smtClean="0">
                <a:solidFill>
                  <a:schemeClr val="accent1"/>
                </a:solidFill>
                <a:latin typeface="Lato Regular"/>
                <a:cs typeface="Lato Regular"/>
              </a:rPr>
              <a:t>01 </a:t>
            </a:r>
            <a:endParaRPr lang="en-US" sz="8800" dirty="0">
              <a:solidFill>
                <a:schemeClr val="accent1"/>
              </a:solidFill>
              <a:latin typeface="Lato Regular"/>
              <a:cs typeface="Lato Regular"/>
            </a:endParaRPr>
          </a:p>
        </p:txBody>
      </p:sp>
      <p:sp>
        <p:nvSpPr>
          <p:cNvPr id="27" name="Title 20"/>
          <p:cNvSpPr txBox="1"/>
          <p:nvPr/>
        </p:nvSpPr>
        <p:spPr>
          <a:xfrm>
            <a:off x="10477133" y="4835292"/>
            <a:ext cx="4406767" cy="600164"/>
          </a:xfrm>
          <a:prstGeom prst="rect">
            <a:avLst/>
          </a:prstGeom>
        </p:spPr>
        <p:txBody>
          <a:bodyPr vert="horz" wrap="none" lIns="91440" tIns="0" rIns="91440" bIns="45720" rtlCol="0" anchor="t" anchorCtr="0">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gn="l"/>
            <a:r>
              <a:rPr lang="en-US" sz="3600" b="1" dirty="0" smtClean="0">
                <a:solidFill>
                  <a:schemeClr val="tx1"/>
                </a:solidFill>
                <a:latin typeface="Lato Regular"/>
                <a:cs typeface="Lato Regular"/>
              </a:rPr>
              <a:t>Do Market Research</a:t>
            </a:r>
            <a:endParaRPr lang="en-US" sz="3600" b="1" dirty="0">
              <a:solidFill>
                <a:schemeClr val="tx1"/>
              </a:solidFill>
              <a:latin typeface="Lato Regular"/>
              <a:cs typeface="Lato Regular"/>
            </a:endParaRPr>
          </a:p>
        </p:txBody>
      </p:sp>
      <p:sp>
        <p:nvSpPr>
          <p:cNvPr id="29" name="Title 20"/>
          <p:cNvSpPr txBox="1"/>
          <p:nvPr/>
        </p:nvSpPr>
        <p:spPr>
          <a:xfrm>
            <a:off x="8884110" y="7871393"/>
            <a:ext cx="1734910" cy="1446548"/>
          </a:xfrm>
          <a:prstGeom prst="rect">
            <a:avLst/>
          </a:prstGeom>
        </p:spPr>
        <p:txBody>
          <a:bodyPr vert="horz" lIns="91440" tIns="45720" rIns="91440" bIns="45720"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r>
              <a:rPr lang="en-US" sz="8800" dirty="0" smtClean="0">
                <a:solidFill>
                  <a:schemeClr val="accent2"/>
                </a:solidFill>
                <a:latin typeface="Lato Regular"/>
                <a:cs typeface="Lato Regular"/>
              </a:rPr>
              <a:t>02 </a:t>
            </a:r>
            <a:endParaRPr lang="en-US" sz="8800" dirty="0">
              <a:solidFill>
                <a:schemeClr val="accent2"/>
              </a:solidFill>
              <a:latin typeface="Lato Regular"/>
              <a:cs typeface="Lato Regular"/>
            </a:endParaRPr>
          </a:p>
        </p:txBody>
      </p:sp>
      <p:sp>
        <p:nvSpPr>
          <p:cNvPr id="30" name="Title 20"/>
          <p:cNvSpPr txBox="1"/>
          <p:nvPr/>
        </p:nvSpPr>
        <p:spPr>
          <a:xfrm>
            <a:off x="10447644" y="8118785"/>
            <a:ext cx="4434142" cy="600164"/>
          </a:xfrm>
          <a:prstGeom prst="rect">
            <a:avLst/>
          </a:prstGeom>
        </p:spPr>
        <p:txBody>
          <a:bodyPr vert="horz" wrap="none" lIns="91440" tIns="0" rIns="91440" bIns="45720" rtlCol="0" anchor="t" anchorCtr="0">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gn="l"/>
            <a:r>
              <a:rPr lang="en-US" sz="3600" b="1" dirty="0" smtClean="0">
                <a:solidFill>
                  <a:schemeClr val="tx1"/>
                </a:solidFill>
                <a:latin typeface="Lato Regular"/>
                <a:cs typeface="Lato Regular"/>
              </a:rPr>
              <a:t>Tier Your Customers</a:t>
            </a:r>
            <a:endParaRPr lang="en-US" sz="3600" b="1" dirty="0">
              <a:solidFill>
                <a:schemeClr val="tx1"/>
              </a:solidFill>
              <a:latin typeface="Lato Regular"/>
              <a:cs typeface="Lato Regular"/>
            </a:endParaRPr>
          </a:p>
        </p:txBody>
      </p:sp>
      <p:sp>
        <p:nvSpPr>
          <p:cNvPr id="32" name="TextBox 31"/>
          <p:cNvSpPr txBox="1"/>
          <p:nvPr/>
        </p:nvSpPr>
        <p:spPr>
          <a:xfrm>
            <a:off x="17123181" y="5347259"/>
            <a:ext cx="4769593" cy="1599376"/>
          </a:xfrm>
          <a:prstGeom prst="rect">
            <a:avLst/>
          </a:prstGeom>
          <a:noFill/>
        </p:spPr>
        <p:txBody>
          <a:bodyPr wrap="square" lIns="182843" tIns="91422" rIns="182843" bIns="91422" rtlCol="0" anchor="t" anchorCtr="0">
            <a:spAutoFit/>
          </a:bodyPr>
          <a:lstStyle/>
          <a:p>
            <a:pPr>
              <a:lnSpc>
                <a:spcPct val="110000"/>
              </a:lnSpc>
            </a:pPr>
            <a:r>
              <a:rPr lang="en-US" sz="2800" dirty="0">
                <a:solidFill>
                  <a:schemeClr val="tx2"/>
                </a:solidFill>
                <a:latin typeface="Calibri Light" panose="020F0302020204030204"/>
                <a:cs typeface="Calibri Light" panose="020F0302020204030204"/>
              </a:rPr>
              <a:t>Creativity is the key </a:t>
            </a:r>
            <a:r>
              <a:rPr lang="en-US" sz="2800" dirty="0">
                <a:latin typeface="Calibri Light" panose="020F0302020204030204"/>
                <a:cs typeface="Calibri Light" panose="020F0302020204030204"/>
              </a:rPr>
              <a:t>to success in the future, and primary education where </a:t>
            </a:r>
            <a:r>
              <a:rPr lang="en-US" sz="2800" dirty="0" smtClean="0">
                <a:latin typeface="Calibri Light" panose="020F0302020204030204"/>
                <a:cs typeface="Calibri Light" panose="020F0302020204030204"/>
              </a:rPr>
              <a:t>teachers.</a:t>
            </a:r>
            <a:endParaRPr lang="en-US" sz="2800" dirty="0">
              <a:latin typeface="Calibri Light" panose="020F0302020204030204"/>
              <a:cs typeface="Calibri Light" panose="020F0302020204030204"/>
            </a:endParaRPr>
          </a:p>
        </p:txBody>
      </p:sp>
      <p:sp>
        <p:nvSpPr>
          <p:cNvPr id="33" name="TextBox 32"/>
          <p:cNvSpPr txBox="1"/>
          <p:nvPr/>
        </p:nvSpPr>
        <p:spPr>
          <a:xfrm>
            <a:off x="17123181" y="8585269"/>
            <a:ext cx="4769593" cy="1599376"/>
          </a:xfrm>
          <a:prstGeom prst="rect">
            <a:avLst/>
          </a:prstGeom>
          <a:noFill/>
        </p:spPr>
        <p:txBody>
          <a:bodyPr wrap="square" lIns="182843" tIns="91422" rIns="182843" bIns="91422" rtlCol="0" anchor="t" anchorCtr="0">
            <a:spAutoFit/>
          </a:bodyPr>
          <a:lstStyle/>
          <a:p>
            <a:pPr>
              <a:lnSpc>
                <a:spcPct val="110000"/>
              </a:lnSpc>
            </a:pPr>
            <a:r>
              <a:rPr lang="en-US" sz="2800" dirty="0">
                <a:solidFill>
                  <a:schemeClr val="tx2"/>
                </a:solidFill>
                <a:latin typeface="Calibri Light" panose="020F0302020204030204"/>
                <a:cs typeface="Calibri Light" panose="020F0302020204030204"/>
              </a:rPr>
              <a:t>Creativity is the key </a:t>
            </a:r>
            <a:r>
              <a:rPr lang="en-US" sz="2800" dirty="0">
                <a:latin typeface="Calibri Light" panose="020F0302020204030204"/>
                <a:cs typeface="Calibri Light" panose="020F0302020204030204"/>
              </a:rPr>
              <a:t>to success in the future, and primary education where </a:t>
            </a:r>
            <a:r>
              <a:rPr lang="en-US" sz="2800" dirty="0" smtClean="0">
                <a:latin typeface="Calibri Light" panose="020F0302020204030204"/>
                <a:cs typeface="Calibri Light" panose="020F0302020204030204"/>
              </a:rPr>
              <a:t>teachers.</a:t>
            </a:r>
            <a:endParaRPr lang="en-US" sz="2800" dirty="0">
              <a:latin typeface="Calibri Light" panose="020F0302020204030204"/>
              <a:cs typeface="Calibri Light" panose="020F0302020204030204"/>
            </a:endParaRPr>
          </a:p>
        </p:txBody>
      </p:sp>
      <p:sp>
        <p:nvSpPr>
          <p:cNvPr id="34" name="TextBox 33"/>
          <p:cNvSpPr txBox="1"/>
          <p:nvPr/>
        </p:nvSpPr>
        <p:spPr>
          <a:xfrm>
            <a:off x="10381149" y="5347259"/>
            <a:ext cx="4769593" cy="1599376"/>
          </a:xfrm>
          <a:prstGeom prst="rect">
            <a:avLst/>
          </a:prstGeom>
          <a:noFill/>
        </p:spPr>
        <p:txBody>
          <a:bodyPr wrap="square" lIns="182843" tIns="91422" rIns="182843" bIns="91422" rtlCol="0" anchor="t" anchorCtr="0">
            <a:spAutoFit/>
          </a:bodyPr>
          <a:lstStyle/>
          <a:p>
            <a:pPr>
              <a:lnSpc>
                <a:spcPct val="110000"/>
              </a:lnSpc>
            </a:pPr>
            <a:r>
              <a:rPr lang="en-US" sz="2800" dirty="0">
                <a:solidFill>
                  <a:schemeClr val="tx2"/>
                </a:solidFill>
                <a:latin typeface="Calibri Light" panose="020F0302020204030204"/>
                <a:cs typeface="Calibri Light" panose="020F0302020204030204"/>
              </a:rPr>
              <a:t>Creativity is the key </a:t>
            </a:r>
            <a:r>
              <a:rPr lang="en-US" sz="2800" dirty="0">
                <a:latin typeface="Calibri Light" panose="020F0302020204030204"/>
                <a:cs typeface="Calibri Light" panose="020F0302020204030204"/>
              </a:rPr>
              <a:t>to success in the future, and primary education where </a:t>
            </a:r>
            <a:r>
              <a:rPr lang="en-US" sz="2800" dirty="0" smtClean="0">
                <a:latin typeface="Calibri Light" panose="020F0302020204030204"/>
                <a:cs typeface="Calibri Light" panose="020F0302020204030204"/>
              </a:rPr>
              <a:t>teachers.</a:t>
            </a:r>
            <a:endParaRPr lang="en-US" sz="2800" dirty="0">
              <a:latin typeface="Calibri Light" panose="020F0302020204030204"/>
              <a:cs typeface="Calibri Light" panose="020F0302020204030204"/>
            </a:endParaRPr>
          </a:p>
        </p:txBody>
      </p:sp>
      <p:sp>
        <p:nvSpPr>
          <p:cNvPr id="35" name="TextBox 34"/>
          <p:cNvSpPr txBox="1"/>
          <p:nvPr/>
        </p:nvSpPr>
        <p:spPr>
          <a:xfrm>
            <a:off x="10381149" y="8585269"/>
            <a:ext cx="4769593" cy="1599376"/>
          </a:xfrm>
          <a:prstGeom prst="rect">
            <a:avLst/>
          </a:prstGeom>
          <a:noFill/>
        </p:spPr>
        <p:txBody>
          <a:bodyPr wrap="square" lIns="182843" tIns="91422" rIns="182843" bIns="91422" rtlCol="0" anchor="t" anchorCtr="0">
            <a:spAutoFit/>
          </a:bodyPr>
          <a:lstStyle/>
          <a:p>
            <a:pPr>
              <a:lnSpc>
                <a:spcPct val="110000"/>
              </a:lnSpc>
            </a:pPr>
            <a:r>
              <a:rPr lang="en-US" sz="2800" dirty="0">
                <a:solidFill>
                  <a:schemeClr val="tx2"/>
                </a:solidFill>
                <a:latin typeface="Calibri Light" panose="020F0302020204030204"/>
                <a:cs typeface="Calibri Light" panose="020F0302020204030204"/>
              </a:rPr>
              <a:t>Creativity is the key </a:t>
            </a:r>
            <a:r>
              <a:rPr lang="en-US" sz="2800" dirty="0">
                <a:latin typeface="Calibri Light" panose="020F0302020204030204"/>
                <a:cs typeface="Calibri Light" panose="020F0302020204030204"/>
              </a:rPr>
              <a:t>to success in the future, and primary education where </a:t>
            </a:r>
            <a:r>
              <a:rPr lang="en-US" sz="2800" dirty="0" smtClean="0">
                <a:latin typeface="Calibri Light" panose="020F0302020204030204"/>
                <a:cs typeface="Calibri Light" panose="020F0302020204030204"/>
              </a:rPr>
              <a:t>teachers.</a:t>
            </a:r>
            <a:endParaRPr lang="en-US" sz="2800" dirty="0">
              <a:latin typeface="Calibri Light" panose="020F0302020204030204"/>
              <a:cs typeface="Calibri Light" panose="020F0302020204030204"/>
            </a:endParaRPr>
          </a:p>
        </p:txBody>
      </p:sp>
    </p:spTree>
  </p:cSld>
  <p:clrMapOvr>
    <a:masterClrMapping/>
  </p:clrMapOvr>
  <mc:AlternateContent xmlns:mc="http://schemas.openxmlformats.org/markup-compatibility/2006">
    <mc:Choice xmlns:p14="http://schemas.microsoft.com/office/powerpoint/2010/main" Requires="p14">
      <p:transition spd="med" p14:dur="700" advClick="0" advTm="3000">
        <p:fade/>
      </p:transition>
    </mc:Choice>
    <mc:Fallback>
      <p:transition spd="med" advClick="0" advTm="3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54"/>
                                        </p:tgtEl>
                                        <p:attrNameLst>
                                          <p:attrName>style.visibility</p:attrName>
                                        </p:attrNameLst>
                                      </p:cBhvr>
                                      <p:to>
                                        <p:strVal val="visible"/>
                                      </p:to>
                                    </p:set>
                                    <p:animEffect transition="in" filter="fade">
                                      <p:cBhvr>
                                        <p:cTn id="7" dur="500"/>
                                        <p:tgtEl>
                                          <p:spTgt spid="54"/>
                                        </p:tgtEl>
                                      </p:cBhvr>
                                    </p:animEffect>
                                    <p:anim calcmode="lin" valueType="num">
                                      <p:cBhvr>
                                        <p:cTn id="8" dur="500" fill="hold"/>
                                        <p:tgtEl>
                                          <p:spTgt spid="54"/>
                                        </p:tgtEl>
                                        <p:attrNameLst>
                                          <p:attrName>ppt_x</p:attrName>
                                        </p:attrNameLst>
                                      </p:cBhvr>
                                      <p:tavLst>
                                        <p:tav tm="0">
                                          <p:val>
                                            <p:strVal val="#ppt_x"/>
                                          </p:val>
                                        </p:tav>
                                        <p:tav tm="100000">
                                          <p:val>
                                            <p:strVal val="#ppt_x"/>
                                          </p:val>
                                        </p:tav>
                                      </p:tavLst>
                                    </p:anim>
                                    <p:anim calcmode="lin" valueType="num">
                                      <p:cBhvr>
                                        <p:cTn id="9" dur="500" fill="hold"/>
                                        <p:tgtEl>
                                          <p:spTgt spid="54"/>
                                        </p:tgtEl>
                                        <p:attrNameLst>
                                          <p:attrName>ppt_y</p:attrName>
                                        </p:attrNameLst>
                                      </p:cBhvr>
                                      <p:tavLst>
                                        <p:tav tm="0">
                                          <p:val>
                                            <p:strVal val="#ppt_y+.1"/>
                                          </p:val>
                                        </p:tav>
                                        <p:tav tm="100000">
                                          <p:val>
                                            <p:strVal val="#ppt_y"/>
                                          </p:val>
                                        </p:tav>
                                      </p:tavLst>
                                    </p:anim>
                                  </p:childTnLst>
                                </p:cTn>
                              </p:par>
                            </p:childTnLst>
                          </p:cTn>
                        </p:par>
                        <p:par>
                          <p:cTn id="10" fill="hold">
                            <p:stCondLst>
                              <p:cond delay="500"/>
                            </p:stCondLst>
                            <p:childTnLst>
                              <p:par>
                                <p:cTn id="11" presetID="10" presetClass="entr" presetSubtype="0" fill="hold" nodeType="afterEffect">
                                  <p:stCondLst>
                                    <p:cond delay="0"/>
                                  </p:stCondLst>
                                  <p:childTnLst>
                                    <p:set>
                                      <p:cBhvr>
                                        <p:cTn id="12" dur="1" fill="hold">
                                          <p:stCondLst>
                                            <p:cond delay="0"/>
                                          </p:stCondLst>
                                        </p:cTn>
                                        <p:tgtEl>
                                          <p:spTgt spid="18"/>
                                        </p:tgtEl>
                                        <p:attrNameLst>
                                          <p:attrName>style.visibility</p:attrName>
                                        </p:attrNameLst>
                                      </p:cBhvr>
                                      <p:to>
                                        <p:strVal val="visible"/>
                                      </p:to>
                                    </p:set>
                                    <p:animEffect transition="in" filter="fade">
                                      <p:cBhvr>
                                        <p:cTn id="13" dur="500"/>
                                        <p:tgtEl>
                                          <p:spTgt spid="18"/>
                                        </p:tgtEl>
                                      </p:cBhvr>
                                    </p:animEffect>
                                  </p:childTnLst>
                                </p:cTn>
                              </p:par>
                            </p:childTnLst>
                          </p:cTn>
                        </p:par>
                        <p:par>
                          <p:cTn id="14" fill="hold">
                            <p:stCondLst>
                              <p:cond delay="1000"/>
                            </p:stCondLst>
                            <p:childTnLst>
                              <p:par>
                                <p:cTn id="15" presetID="10" presetClass="entr" presetSubtype="0" fill="hold" grpId="0" nodeType="afterEffect">
                                  <p:stCondLst>
                                    <p:cond delay="0"/>
                                  </p:stCondLst>
                                  <p:childTnLst>
                                    <p:set>
                                      <p:cBhvr>
                                        <p:cTn id="16" dur="1" fill="hold">
                                          <p:stCondLst>
                                            <p:cond delay="0"/>
                                          </p:stCondLst>
                                        </p:cTn>
                                        <p:tgtEl>
                                          <p:spTgt spid="26"/>
                                        </p:tgtEl>
                                        <p:attrNameLst>
                                          <p:attrName>style.visibility</p:attrName>
                                        </p:attrNameLst>
                                      </p:cBhvr>
                                      <p:to>
                                        <p:strVal val="visible"/>
                                      </p:to>
                                    </p:set>
                                    <p:animEffect transition="in" filter="fade">
                                      <p:cBhvr>
                                        <p:cTn id="17" dur="500"/>
                                        <p:tgtEl>
                                          <p:spTgt spid="26"/>
                                        </p:tgtEl>
                                      </p:cBhvr>
                                    </p:animEffect>
                                  </p:childTnLst>
                                </p:cTn>
                              </p:par>
                              <p:par>
                                <p:cTn id="18" presetID="10" presetClass="entr" presetSubtype="0" fill="hold" grpId="0" nodeType="withEffect">
                                  <p:stCondLst>
                                    <p:cond delay="0"/>
                                  </p:stCondLst>
                                  <p:childTnLst>
                                    <p:set>
                                      <p:cBhvr>
                                        <p:cTn id="19" dur="1" fill="hold">
                                          <p:stCondLst>
                                            <p:cond delay="0"/>
                                          </p:stCondLst>
                                        </p:cTn>
                                        <p:tgtEl>
                                          <p:spTgt spid="27"/>
                                        </p:tgtEl>
                                        <p:attrNameLst>
                                          <p:attrName>style.visibility</p:attrName>
                                        </p:attrNameLst>
                                      </p:cBhvr>
                                      <p:to>
                                        <p:strVal val="visible"/>
                                      </p:to>
                                    </p:set>
                                    <p:animEffect transition="in" filter="fade">
                                      <p:cBhvr>
                                        <p:cTn id="20" dur="500"/>
                                        <p:tgtEl>
                                          <p:spTgt spid="27"/>
                                        </p:tgtEl>
                                      </p:cBhvr>
                                    </p:animEffect>
                                  </p:childTnLst>
                                </p:cTn>
                              </p:par>
                              <p:par>
                                <p:cTn id="21" presetID="10" presetClass="entr" presetSubtype="0" fill="hold" grpId="0" nodeType="withEffect">
                                  <p:stCondLst>
                                    <p:cond delay="0"/>
                                  </p:stCondLst>
                                  <p:childTnLst>
                                    <p:set>
                                      <p:cBhvr>
                                        <p:cTn id="22" dur="1" fill="hold">
                                          <p:stCondLst>
                                            <p:cond delay="0"/>
                                          </p:stCondLst>
                                        </p:cTn>
                                        <p:tgtEl>
                                          <p:spTgt spid="34"/>
                                        </p:tgtEl>
                                        <p:attrNameLst>
                                          <p:attrName>style.visibility</p:attrName>
                                        </p:attrNameLst>
                                      </p:cBhvr>
                                      <p:to>
                                        <p:strVal val="visible"/>
                                      </p:to>
                                    </p:set>
                                    <p:animEffect transition="in" filter="fade">
                                      <p:cBhvr>
                                        <p:cTn id="23" dur="500"/>
                                        <p:tgtEl>
                                          <p:spTgt spid="34"/>
                                        </p:tgtEl>
                                      </p:cBhvr>
                                    </p:animEffect>
                                  </p:childTnLst>
                                </p:cTn>
                              </p:par>
                            </p:childTnLst>
                          </p:cTn>
                        </p:par>
                        <p:par>
                          <p:cTn id="24" fill="hold">
                            <p:stCondLst>
                              <p:cond delay="1500"/>
                            </p:stCondLst>
                            <p:childTnLst>
                              <p:par>
                                <p:cTn id="25" presetID="10" presetClass="entr" presetSubtype="0" fill="hold" grpId="0" nodeType="afterEffect">
                                  <p:stCondLst>
                                    <p:cond delay="0"/>
                                  </p:stCondLst>
                                  <p:childTnLst>
                                    <p:set>
                                      <p:cBhvr>
                                        <p:cTn id="26" dur="1" fill="hold">
                                          <p:stCondLst>
                                            <p:cond delay="0"/>
                                          </p:stCondLst>
                                        </p:cTn>
                                        <p:tgtEl>
                                          <p:spTgt spid="12"/>
                                        </p:tgtEl>
                                        <p:attrNameLst>
                                          <p:attrName>style.visibility</p:attrName>
                                        </p:attrNameLst>
                                      </p:cBhvr>
                                      <p:to>
                                        <p:strVal val="visible"/>
                                      </p:to>
                                    </p:set>
                                    <p:animEffect transition="in" filter="fade">
                                      <p:cBhvr>
                                        <p:cTn id="27" dur="500"/>
                                        <p:tgtEl>
                                          <p:spTgt spid="12"/>
                                        </p:tgtEl>
                                      </p:cBhvr>
                                    </p:animEffect>
                                  </p:childTnLst>
                                </p:cTn>
                              </p:par>
                              <p:par>
                                <p:cTn id="28" presetID="10" presetClass="entr" presetSubtype="0" fill="hold" grpId="0" nodeType="withEffect">
                                  <p:stCondLst>
                                    <p:cond delay="0"/>
                                  </p:stCondLst>
                                  <p:childTnLst>
                                    <p:set>
                                      <p:cBhvr>
                                        <p:cTn id="29" dur="1" fill="hold">
                                          <p:stCondLst>
                                            <p:cond delay="0"/>
                                          </p:stCondLst>
                                        </p:cTn>
                                        <p:tgtEl>
                                          <p:spTgt spid="13"/>
                                        </p:tgtEl>
                                        <p:attrNameLst>
                                          <p:attrName>style.visibility</p:attrName>
                                        </p:attrNameLst>
                                      </p:cBhvr>
                                      <p:to>
                                        <p:strVal val="visible"/>
                                      </p:to>
                                    </p:set>
                                    <p:animEffect transition="in" filter="fade">
                                      <p:cBhvr>
                                        <p:cTn id="30" dur="500"/>
                                        <p:tgtEl>
                                          <p:spTgt spid="13"/>
                                        </p:tgtEl>
                                      </p:cBhvr>
                                    </p:animEffect>
                                  </p:childTnLst>
                                </p:cTn>
                              </p:par>
                              <p:par>
                                <p:cTn id="31" presetID="10" presetClass="entr" presetSubtype="0" fill="hold" grpId="0" nodeType="withEffect">
                                  <p:stCondLst>
                                    <p:cond delay="0"/>
                                  </p:stCondLst>
                                  <p:childTnLst>
                                    <p:set>
                                      <p:cBhvr>
                                        <p:cTn id="32" dur="1" fill="hold">
                                          <p:stCondLst>
                                            <p:cond delay="0"/>
                                          </p:stCondLst>
                                        </p:cTn>
                                        <p:tgtEl>
                                          <p:spTgt spid="32"/>
                                        </p:tgtEl>
                                        <p:attrNameLst>
                                          <p:attrName>style.visibility</p:attrName>
                                        </p:attrNameLst>
                                      </p:cBhvr>
                                      <p:to>
                                        <p:strVal val="visible"/>
                                      </p:to>
                                    </p:set>
                                    <p:animEffect transition="in" filter="fade">
                                      <p:cBhvr>
                                        <p:cTn id="33" dur="500"/>
                                        <p:tgtEl>
                                          <p:spTgt spid="32"/>
                                        </p:tgtEl>
                                      </p:cBhvr>
                                    </p:animEffect>
                                  </p:childTnLst>
                                </p:cTn>
                              </p:par>
                            </p:childTnLst>
                          </p:cTn>
                        </p:par>
                        <p:par>
                          <p:cTn id="34" fill="hold">
                            <p:stCondLst>
                              <p:cond delay="2000"/>
                            </p:stCondLst>
                            <p:childTnLst>
                              <p:par>
                                <p:cTn id="35" presetID="10" presetClass="entr" presetSubtype="0" fill="hold" grpId="0" nodeType="afterEffect">
                                  <p:stCondLst>
                                    <p:cond delay="0"/>
                                  </p:stCondLst>
                                  <p:childTnLst>
                                    <p:set>
                                      <p:cBhvr>
                                        <p:cTn id="36" dur="1" fill="hold">
                                          <p:stCondLst>
                                            <p:cond delay="0"/>
                                          </p:stCondLst>
                                        </p:cTn>
                                        <p:tgtEl>
                                          <p:spTgt spid="29"/>
                                        </p:tgtEl>
                                        <p:attrNameLst>
                                          <p:attrName>style.visibility</p:attrName>
                                        </p:attrNameLst>
                                      </p:cBhvr>
                                      <p:to>
                                        <p:strVal val="visible"/>
                                      </p:to>
                                    </p:set>
                                    <p:animEffect transition="in" filter="fade">
                                      <p:cBhvr>
                                        <p:cTn id="37" dur="500"/>
                                        <p:tgtEl>
                                          <p:spTgt spid="29"/>
                                        </p:tgtEl>
                                      </p:cBhvr>
                                    </p:animEffect>
                                  </p:childTnLst>
                                </p:cTn>
                              </p:par>
                              <p:par>
                                <p:cTn id="38" presetID="10" presetClass="entr" presetSubtype="0" fill="hold" grpId="0" nodeType="withEffect">
                                  <p:stCondLst>
                                    <p:cond delay="0"/>
                                  </p:stCondLst>
                                  <p:childTnLst>
                                    <p:set>
                                      <p:cBhvr>
                                        <p:cTn id="39" dur="1" fill="hold">
                                          <p:stCondLst>
                                            <p:cond delay="0"/>
                                          </p:stCondLst>
                                        </p:cTn>
                                        <p:tgtEl>
                                          <p:spTgt spid="30"/>
                                        </p:tgtEl>
                                        <p:attrNameLst>
                                          <p:attrName>style.visibility</p:attrName>
                                        </p:attrNameLst>
                                      </p:cBhvr>
                                      <p:to>
                                        <p:strVal val="visible"/>
                                      </p:to>
                                    </p:set>
                                    <p:animEffect transition="in" filter="fade">
                                      <p:cBhvr>
                                        <p:cTn id="40" dur="500"/>
                                        <p:tgtEl>
                                          <p:spTgt spid="30"/>
                                        </p:tgtEl>
                                      </p:cBhvr>
                                    </p:animEffect>
                                  </p:childTnLst>
                                </p:cTn>
                              </p:par>
                              <p:par>
                                <p:cTn id="41" presetID="10" presetClass="entr" presetSubtype="0" fill="hold" grpId="0" nodeType="withEffect">
                                  <p:stCondLst>
                                    <p:cond delay="0"/>
                                  </p:stCondLst>
                                  <p:childTnLst>
                                    <p:set>
                                      <p:cBhvr>
                                        <p:cTn id="42" dur="1" fill="hold">
                                          <p:stCondLst>
                                            <p:cond delay="0"/>
                                          </p:stCondLst>
                                        </p:cTn>
                                        <p:tgtEl>
                                          <p:spTgt spid="35"/>
                                        </p:tgtEl>
                                        <p:attrNameLst>
                                          <p:attrName>style.visibility</p:attrName>
                                        </p:attrNameLst>
                                      </p:cBhvr>
                                      <p:to>
                                        <p:strVal val="visible"/>
                                      </p:to>
                                    </p:set>
                                    <p:animEffect transition="in" filter="fade">
                                      <p:cBhvr>
                                        <p:cTn id="43" dur="500"/>
                                        <p:tgtEl>
                                          <p:spTgt spid="35"/>
                                        </p:tgtEl>
                                      </p:cBhvr>
                                    </p:animEffect>
                                  </p:childTnLst>
                                </p:cTn>
                              </p:par>
                            </p:childTnLst>
                          </p:cTn>
                        </p:par>
                        <p:par>
                          <p:cTn id="44" fill="hold">
                            <p:stCondLst>
                              <p:cond delay="2500"/>
                            </p:stCondLst>
                            <p:childTnLst>
                              <p:par>
                                <p:cTn id="45" presetID="10" presetClass="entr" presetSubtype="0" fill="hold" grpId="0" nodeType="afterEffect">
                                  <p:stCondLst>
                                    <p:cond delay="0"/>
                                  </p:stCondLst>
                                  <p:childTnLst>
                                    <p:set>
                                      <p:cBhvr>
                                        <p:cTn id="46" dur="1" fill="hold">
                                          <p:stCondLst>
                                            <p:cond delay="0"/>
                                          </p:stCondLst>
                                        </p:cTn>
                                        <p:tgtEl>
                                          <p:spTgt spid="15"/>
                                        </p:tgtEl>
                                        <p:attrNameLst>
                                          <p:attrName>style.visibility</p:attrName>
                                        </p:attrNameLst>
                                      </p:cBhvr>
                                      <p:to>
                                        <p:strVal val="visible"/>
                                      </p:to>
                                    </p:set>
                                    <p:animEffect transition="in" filter="fade">
                                      <p:cBhvr>
                                        <p:cTn id="47" dur="500"/>
                                        <p:tgtEl>
                                          <p:spTgt spid="15"/>
                                        </p:tgtEl>
                                      </p:cBhvr>
                                    </p:animEffect>
                                  </p:childTnLst>
                                </p:cTn>
                              </p:par>
                              <p:par>
                                <p:cTn id="48" presetID="10" presetClass="entr" presetSubtype="0" fill="hold" grpId="0" nodeType="withEffect">
                                  <p:stCondLst>
                                    <p:cond delay="0"/>
                                  </p:stCondLst>
                                  <p:childTnLst>
                                    <p:set>
                                      <p:cBhvr>
                                        <p:cTn id="49" dur="1" fill="hold">
                                          <p:stCondLst>
                                            <p:cond delay="0"/>
                                          </p:stCondLst>
                                        </p:cTn>
                                        <p:tgtEl>
                                          <p:spTgt spid="16"/>
                                        </p:tgtEl>
                                        <p:attrNameLst>
                                          <p:attrName>style.visibility</p:attrName>
                                        </p:attrNameLst>
                                      </p:cBhvr>
                                      <p:to>
                                        <p:strVal val="visible"/>
                                      </p:to>
                                    </p:set>
                                    <p:animEffect transition="in" filter="fade">
                                      <p:cBhvr>
                                        <p:cTn id="50" dur="500"/>
                                        <p:tgtEl>
                                          <p:spTgt spid="16"/>
                                        </p:tgtEl>
                                      </p:cBhvr>
                                    </p:animEffect>
                                  </p:childTnLst>
                                </p:cTn>
                              </p:par>
                              <p:par>
                                <p:cTn id="51" presetID="10" presetClass="entr" presetSubtype="0" fill="hold" grpId="0" nodeType="withEffect">
                                  <p:stCondLst>
                                    <p:cond delay="0"/>
                                  </p:stCondLst>
                                  <p:childTnLst>
                                    <p:set>
                                      <p:cBhvr>
                                        <p:cTn id="52" dur="1" fill="hold">
                                          <p:stCondLst>
                                            <p:cond delay="0"/>
                                          </p:stCondLst>
                                        </p:cTn>
                                        <p:tgtEl>
                                          <p:spTgt spid="33"/>
                                        </p:tgtEl>
                                        <p:attrNameLst>
                                          <p:attrName>style.visibility</p:attrName>
                                        </p:attrNameLst>
                                      </p:cBhvr>
                                      <p:to>
                                        <p:strVal val="visible"/>
                                      </p:to>
                                    </p:set>
                                    <p:animEffect transition="in" filter="fade">
                                      <p:cBhvr>
                                        <p:cTn id="53" dur="500"/>
                                        <p:tgtEl>
                                          <p:spTgt spid="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P spid="13" grpId="0"/>
      <p:bldP spid="15" grpId="0"/>
      <p:bldP spid="16" grpId="0"/>
      <p:bldP spid="26" grpId="0"/>
      <p:bldP spid="27" grpId="0"/>
      <p:bldP spid="29" grpId="0"/>
      <p:bldP spid="30" grpId="0"/>
      <p:bldP spid="32" grpId="0"/>
      <p:bldP spid="33" grpId="0"/>
      <p:bldP spid="34" grpId="0"/>
      <p:bldP spid="35" grpId="0"/>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4" name="Group 53"/>
          <p:cNvGrpSpPr/>
          <p:nvPr/>
        </p:nvGrpSpPr>
        <p:grpSpPr>
          <a:xfrm>
            <a:off x="1739573" y="488028"/>
            <a:ext cx="20937538" cy="2200624"/>
            <a:chOff x="1739573" y="511491"/>
            <a:chExt cx="20937538" cy="2200624"/>
          </a:xfrm>
        </p:grpSpPr>
        <p:sp>
          <p:nvSpPr>
            <p:cNvPr id="77" name="TextBox 76"/>
            <p:cNvSpPr txBox="1"/>
            <p:nvPr/>
          </p:nvSpPr>
          <p:spPr>
            <a:xfrm>
              <a:off x="1739573" y="511491"/>
              <a:ext cx="20937538" cy="1446550"/>
            </a:xfrm>
            <a:prstGeom prst="rect">
              <a:avLst/>
            </a:prstGeom>
            <a:noFill/>
          </p:spPr>
          <p:txBody>
            <a:bodyPr wrap="square" rtlCol="0">
              <a:spAutoFit/>
            </a:bodyPr>
            <a:lstStyle/>
            <a:p>
              <a:pPr algn="ctr"/>
              <a:r>
                <a:rPr lang="en-US" sz="8800" b="1" dirty="0" smtClean="0">
                  <a:solidFill>
                    <a:schemeClr val="tx2"/>
                  </a:solidFill>
                  <a:latin typeface="Lato Regular"/>
                  <a:cs typeface="Lato Regular"/>
                </a:rPr>
                <a:t>IDENTIFY YOUR COMPETITORS</a:t>
              </a:r>
              <a:endParaRPr lang="id-ID" sz="8800" b="1" dirty="0">
                <a:solidFill>
                  <a:schemeClr val="tx2"/>
                </a:solidFill>
                <a:latin typeface="Lato Regular"/>
                <a:cs typeface="Lato Regular"/>
              </a:endParaRPr>
            </a:p>
          </p:txBody>
        </p:sp>
        <p:grpSp>
          <p:nvGrpSpPr>
            <p:cNvPr id="79" name="Group 78"/>
            <p:cNvGrpSpPr/>
            <p:nvPr/>
          </p:nvGrpSpPr>
          <p:grpSpPr>
            <a:xfrm>
              <a:off x="10842089" y="1977406"/>
              <a:ext cx="2738812" cy="73151"/>
              <a:chOff x="1775295" y="2020905"/>
              <a:chExt cx="3631535" cy="45719"/>
            </a:xfrm>
          </p:grpSpPr>
          <p:sp>
            <p:nvSpPr>
              <p:cNvPr id="82" name="Rectangle 81"/>
              <p:cNvSpPr/>
              <p:nvPr/>
            </p:nvSpPr>
            <p:spPr>
              <a:xfrm flipV="1">
                <a:off x="1775295" y="2020905"/>
                <a:ext cx="540354" cy="45719"/>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sp>
            <p:nvSpPr>
              <p:cNvPr id="83" name="Rectangle 82"/>
              <p:cNvSpPr/>
              <p:nvPr/>
            </p:nvSpPr>
            <p:spPr>
              <a:xfrm flipV="1">
                <a:off x="2390858" y="2020905"/>
                <a:ext cx="540354" cy="45719"/>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sp>
            <p:nvSpPr>
              <p:cNvPr id="84" name="Rectangle 83"/>
              <p:cNvSpPr/>
              <p:nvPr/>
            </p:nvSpPr>
            <p:spPr>
              <a:xfrm flipV="1">
                <a:off x="3025595" y="2020905"/>
                <a:ext cx="540354" cy="45719"/>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sp>
            <p:nvSpPr>
              <p:cNvPr id="86" name="Rectangle 85"/>
              <p:cNvSpPr/>
              <p:nvPr/>
            </p:nvSpPr>
            <p:spPr>
              <a:xfrm flipV="1">
                <a:off x="3641290" y="2020905"/>
                <a:ext cx="540354" cy="45719"/>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sp>
            <p:nvSpPr>
              <p:cNvPr id="91" name="Rectangle 90"/>
              <p:cNvSpPr/>
              <p:nvPr/>
            </p:nvSpPr>
            <p:spPr>
              <a:xfrm flipV="1">
                <a:off x="4256852" y="2020905"/>
                <a:ext cx="540354" cy="45719"/>
              </a:xfrm>
              <a:prstGeom prst="rect">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sp>
            <p:nvSpPr>
              <p:cNvPr id="93" name="Rectangle 92"/>
              <p:cNvSpPr/>
              <p:nvPr/>
            </p:nvSpPr>
            <p:spPr>
              <a:xfrm flipV="1">
                <a:off x="4866476" y="2020905"/>
                <a:ext cx="540354" cy="45719"/>
              </a:xfrm>
              <a:prstGeom prst="rect">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grpSp>
        <p:sp>
          <p:nvSpPr>
            <p:cNvPr id="81" name="TextBox 80"/>
            <p:cNvSpPr txBox="1"/>
            <p:nvPr/>
          </p:nvSpPr>
          <p:spPr>
            <a:xfrm>
              <a:off x="1739573" y="2035007"/>
              <a:ext cx="20937538" cy="677108"/>
            </a:xfrm>
            <a:prstGeom prst="rect">
              <a:avLst/>
            </a:prstGeom>
            <a:noFill/>
          </p:spPr>
          <p:txBody>
            <a:bodyPr wrap="square" rtlCol="0">
              <a:spAutoFit/>
            </a:bodyPr>
            <a:lstStyle/>
            <a:p>
              <a:pPr algn="ctr"/>
              <a:r>
                <a:rPr lang="id-ID" sz="3800" dirty="0" smtClean="0">
                  <a:solidFill>
                    <a:schemeClr val="bg1">
                      <a:lumMod val="75000"/>
                    </a:schemeClr>
                  </a:solidFill>
                  <a:latin typeface="Calibri Light" panose="020F0302020204030204"/>
                  <a:cs typeface="Calibri Light" panose="020F0302020204030204"/>
                </a:rPr>
                <a:t>Your great subtitle </a:t>
              </a:r>
              <a:r>
                <a:rPr lang="id-ID" sz="3800" dirty="0" smtClean="0">
                  <a:solidFill>
                    <a:schemeClr val="accent1"/>
                  </a:solidFill>
                  <a:latin typeface="Calibri Light" panose="020F0302020204030204"/>
                  <a:cs typeface="Calibri Light" panose="020F0302020204030204"/>
                </a:rPr>
                <a:t>in </a:t>
              </a:r>
              <a:r>
                <a:rPr lang="id-ID" sz="3800" dirty="0">
                  <a:solidFill>
                    <a:schemeClr val="accent1"/>
                  </a:solidFill>
                  <a:latin typeface="Calibri Light" panose="020F0302020204030204"/>
                  <a:cs typeface="Calibri Light" panose="020F0302020204030204"/>
                </a:rPr>
                <a:t>this line</a:t>
              </a:r>
              <a:endParaRPr lang="id-ID" sz="3800" dirty="0">
                <a:solidFill>
                  <a:schemeClr val="accent1"/>
                </a:solidFill>
                <a:latin typeface="Calibri Light" panose="020F0302020204030204"/>
                <a:cs typeface="Calibri Light" panose="020F0302020204030204"/>
              </a:endParaRPr>
            </a:p>
          </p:txBody>
        </p:sp>
      </p:grpSp>
      <p:grpSp>
        <p:nvGrpSpPr>
          <p:cNvPr id="4" name="Group 3"/>
          <p:cNvGrpSpPr/>
          <p:nvPr/>
        </p:nvGrpSpPr>
        <p:grpSpPr>
          <a:xfrm>
            <a:off x="9899392" y="4676573"/>
            <a:ext cx="4566166" cy="5897577"/>
            <a:chOff x="9899392" y="4676573"/>
            <a:chExt cx="4566166" cy="5897577"/>
          </a:xfrm>
        </p:grpSpPr>
        <p:sp>
          <p:nvSpPr>
            <p:cNvPr id="53" name="Oval 20"/>
            <p:cNvSpPr>
              <a:spLocks noChangeArrowheads="1"/>
            </p:cNvSpPr>
            <p:nvPr/>
          </p:nvSpPr>
          <p:spPr bwMode="auto">
            <a:xfrm>
              <a:off x="10243190" y="4676573"/>
              <a:ext cx="3865960" cy="3866969"/>
            </a:xfrm>
            <a:prstGeom prst="ellipse">
              <a:avLst/>
            </a:prstGeom>
            <a:solidFill>
              <a:schemeClr val="accent4"/>
            </a:solidFill>
            <a:ln w="25400">
              <a:noFill/>
              <a:round/>
            </a:ln>
          </p:spPr>
          <p:txBody>
            <a:bodyPr/>
            <a:lstStyle/>
            <a:p>
              <a:endParaRPr lang="en-US">
                <a:latin typeface="Roboto Light"/>
                <a:cs typeface="Roboto Light"/>
              </a:endParaRPr>
            </a:p>
          </p:txBody>
        </p:sp>
        <p:sp>
          <p:nvSpPr>
            <p:cNvPr id="57" name="Oval 14"/>
            <p:cNvSpPr/>
            <p:nvPr/>
          </p:nvSpPr>
          <p:spPr bwMode="auto">
            <a:xfrm>
              <a:off x="13067371" y="4730219"/>
              <a:ext cx="1272117" cy="1272448"/>
            </a:xfrm>
            <a:prstGeom prst="ellipse">
              <a:avLst/>
            </a:prstGeom>
            <a:solidFill>
              <a:schemeClr val="bg1">
                <a:lumMod val="85000"/>
              </a:schemeClr>
            </a:solidFill>
            <a:ln w="25400" cap="flat">
              <a:noFill/>
              <a:prstDash val="solid"/>
              <a:miter lim="800000"/>
              <a:headEnd type="none" w="med" len="med"/>
              <a:tailEnd type="none" w="med" len="med"/>
            </a:ln>
            <a:effectLst>
              <a:outerShdw blurRad="12700" dist="114299" dir="5400000" algn="ctr" rotWithShape="0">
                <a:schemeClr val="bg2">
                  <a:alpha val="9000"/>
                </a:schemeClr>
              </a:outerShdw>
            </a:effectLst>
          </p:spPr>
          <p:txBody>
            <a:bodyPr lIns="0" tIns="0" rIns="0" bIns="91440" anchor="ctr"/>
            <a:lstStyle/>
            <a:p>
              <a:pPr algn="ctr">
                <a:defRPr/>
              </a:pPr>
              <a:r>
                <a:rPr lang="en-US" sz="4000" b="1" dirty="0" smtClean="0">
                  <a:solidFill>
                    <a:srgbClr val="2F3A49"/>
                  </a:solidFill>
                  <a:latin typeface="Lato Regular"/>
                  <a:ea typeface="Roboto Light"/>
                  <a:cs typeface="Lato Regular"/>
                  <a:sym typeface="Source Sans Pro Semibold" charset="0"/>
                </a:rPr>
                <a:t>02</a:t>
              </a:r>
              <a:endParaRPr lang="en-US" sz="4000" b="1" dirty="0">
                <a:solidFill>
                  <a:srgbClr val="2F3A49"/>
                </a:solidFill>
                <a:latin typeface="Lato Regular"/>
                <a:ea typeface="Roboto Light"/>
                <a:cs typeface="Lato Regular"/>
                <a:sym typeface="Source Sans Pro Semibold" charset="0"/>
              </a:endParaRPr>
            </a:p>
          </p:txBody>
        </p:sp>
        <p:sp>
          <p:nvSpPr>
            <p:cNvPr id="59" name="Rectangle 58"/>
            <p:cNvSpPr/>
            <p:nvPr/>
          </p:nvSpPr>
          <p:spPr>
            <a:xfrm>
              <a:off x="10630868" y="8852951"/>
              <a:ext cx="3126353" cy="586344"/>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243852" tIns="121926" rIns="243852" bIns="219456" rtlCol="0" anchor="ctr"/>
            <a:lstStyle/>
            <a:p>
              <a:pPr algn="ctr"/>
              <a:r>
                <a:rPr lang="en-US" sz="2400" dirty="0" smtClean="0">
                  <a:solidFill>
                    <a:schemeClr val="bg1"/>
                  </a:solidFill>
                  <a:latin typeface="Lato Regular"/>
                  <a:cs typeface="Lato Regular"/>
                </a:rPr>
                <a:t>COMPETITOR 2</a:t>
              </a:r>
              <a:endParaRPr lang="en-US" sz="2400" dirty="0">
                <a:solidFill>
                  <a:schemeClr val="bg1"/>
                </a:solidFill>
                <a:latin typeface="Lato Regular"/>
                <a:cs typeface="Lato Regular"/>
              </a:endParaRPr>
            </a:p>
          </p:txBody>
        </p:sp>
        <p:sp>
          <p:nvSpPr>
            <p:cNvPr id="63" name="Freeform 45"/>
            <p:cNvSpPr>
              <a:spLocks noChangeAspect="1" noEditPoints="1"/>
            </p:cNvSpPr>
            <p:nvPr/>
          </p:nvSpPr>
          <p:spPr bwMode="auto">
            <a:xfrm>
              <a:off x="11308088" y="5759895"/>
              <a:ext cx="1802303" cy="1803007"/>
            </a:xfrm>
            <a:custGeom>
              <a:avLst/>
              <a:gdLst/>
              <a:ahLst/>
              <a:cxnLst>
                <a:cxn ang="0">
                  <a:pos x="244" y="256"/>
                </a:cxn>
                <a:cxn ang="0">
                  <a:pos x="12" y="256"/>
                </a:cxn>
                <a:cxn ang="0">
                  <a:pos x="0" y="244"/>
                </a:cxn>
                <a:cxn ang="0">
                  <a:pos x="0" y="12"/>
                </a:cxn>
                <a:cxn ang="0">
                  <a:pos x="12" y="0"/>
                </a:cxn>
                <a:cxn ang="0">
                  <a:pos x="244" y="0"/>
                </a:cxn>
                <a:cxn ang="0">
                  <a:pos x="256" y="12"/>
                </a:cxn>
                <a:cxn ang="0">
                  <a:pos x="256" y="244"/>
                </a:cxn>
                <a:cxn ang="0">
                  <a:pos x="244" y="256"/>
                </a:cxn>
                <a:cxn ang="0">
                  <a:pos x="24" y="24"/>
                </a:cxn>
                <a:cxn ang="0">
                  <a:pos x="24" y="227"/>
                </a:cxn>
                <a:cxn ang="0">
                  <a:pos x="47" y="199"/>
                </a:cxn>
                <a:cxn ang="0">
                  <a:pos x="78" y="188"/>
                </a:cxn>
                <a:cxn ang="0">
                  <a:pos x="104" y="176"/>
                </a:cxn>
                <a:cxn ang="0">
                  <a:pos x="104" y="156"/>
                </a:cxn>
                <a:cxn ang="0">
                  <a:pos x="94" y="131"/>
                </a:cxn>
                <a:cxn ang="0">
                  <a:pos x="87" y="121"/>
                </a:cxn>
                <a:cxn ang="0">
                  <a:pos x="91" y="103"/>
                </a:cxn>
                <a:cxn ang="0">
                  <a:pos x="89" y="81"/>
                </a:cxn>
                <a:cxn ang="0">
                  <a:pos x="128" y="48"/>
                </a:cxn>
                <a:cxn ang="0">
                  <a:pos x="167" y="81"/>
                </a:cxn>
                <a:cxn ang="0">
                  <a:pos x="166" y="103"/>
                </a:cxn>
                <a:cxn ang="0">
                  <a:pos x="169" y="121"/>
                </a:cxn>
                <a:cxn ang="0">
                  <a:pos x="162" y="131"/>
                </a:cxn>
                <a:cxn ang="0">
                  <a:pos x="152" y="156"/>
                </a:cxn>
                <a:cxn ang="0">
                  <a:pos x="152" y="176"/>
                </a:cxn>
                <a:cxn ang="0">
                  <a:pos x="178" y="188"/>
                </a:cxn>
                <a:cxn ang="0">
                  <a:pos x="209" y="199"/>
                </a:cxn>
                <a:cxn ang="0">
                  <a:pos x="232" y="227"/>
                </a:cxn>
                <a:cxn ang="0">
                  <a:pos x="232" y="24"/>
                </a:cxn>
                <a:cxn ang="0">
                  <a:pos x="24" y="24"/>
                </a:cxn>
              </a:cxnLst>
              <a:rect l="0" t="0" r="r" b="b"/>
              <a:pathLst>
                <a:path w="256" h="256">
                  <a:moveTo>
                    <a:pt x="244" y="256"/>
                  </a:moveTo>
                  <a:cubicBezTo>
                    <a:pt x="12" y="256"/>
                    <a:pt x="12" y="256"/>
                    <a:pt x="12" y="256"/>
                  </a:cubicBezTo>
                  <a:cubicBezTo>
                    <a:pt x="5" y="256"/>
                    <a:pt x="0" y="251"/>
                    <a:pt x="0" y="244"/>
                  </a:cubicBezTo>
                  <a:cubicBezTo>
                    <a:pt x="0" y="12"/>
                    <a:pt x="0" y="12"/>
                    <a:pt x="0" y="12"/>
                  </a:cubicBezTo>
                  <a:cubicBezTo>
                    <a:pt x="0" y="5"/>
                    <a:pt x="5" y="0"/>
                    <a:pt x="12" y="0"/>
                  </a:cubicBezTo>
                  <a:cubicBezTo>
                    <a:pt x="244" y="0"/>
                    <a:pt x="244" y="0"/>
                    <a:pt x="244" y="0"/>
                  </a:cubicBezTo>
                  <a:cubicBezTo>
                    <a:pt x="251" y="0"/>
                    <a:pt x="256" y="5"/>
                    <a:pt x="256" y="12"/>
                  </a:cubicBezTo>
                  <a:cubicBezTo>
                    <a:pt x="256" y="244"/>
                    <a:pt x="256" y="244"/>
                    <a:pt x="256" y="244"/>
                  </a:cubicBezTo>
                  <a:cubicBezTo>
                    <a:pt x="256" y="251"/>
                    <a:pt x="251" y="256"/>
                    <a:pt x="244" y="256"/>
                  </a:cubicBezTo>
                  <a:moveTo>
                    <a:pt x="24" y="24"/>
                  </a:moveTo>
                  <a:cubicBezTo>
                    <a:pt x="24" y="227"/>
                    <a:pt x="24" y="227"/>
                    <a:pt x="24" y="227"/>
                  </a:cubicBezTo>
                  <a:cubicBezTo>
                    <a:pt x="28" y="217"/>
                    <a:pt x="34" y="205"/>
                    <a:pt x="47" y="199"/>
                  </a:cubicBezTo>
                  <a:cubicBezTo>
                    <a:pt x="64" y="190"/>
                    <a:pt x="57" y="197"/>
                    <a:pt x="78" y="188"/>
                  </a:cubicBezTo>
                  <a:cubicBezTo>
                    <a:pt x="99" y="180"/>
                    <a:pt x="104" y="176"/>
                    <a:pt x="104" y="176"/>
                  </a:cubicBezTo>
                  <a:cubicBezTo>
                    <a:pt x="104" y="156"/>
                    <a:pt x="104" y="156"/>
                    <a:pt x="104" y="156"/>
                  </a:cubicBezTo>
                  <a:cubicBezTo>
                    <a:pt x="104" y="156"/>
                    <a:pt x="97" y="150"/>
                    <a:pt x="94" y="131"/>
                  </a:cubicBezTo>
                  <a:cubicBezTo>
                    <a:pt x="89" y="132"/>
                    <a:pt x="88" y="125"/>
                    <a:pt x="87" y="121"/>
                  </a:cubicBezTo>
                  <a:cubicBezTo>
                    <a:pt x="87" y="116"/>
                    <a:pt x="85" y="102"/>
                    <a:pt x="91" y="103"/>
                  </a:cubicBezTo>
                  <a:cubicBezTo>
                    <a:pt x="89" y="94"/>
                    <a:pt x="88" y="86"/>
                    <a:pt x="89" y="81"/>
                  </a:cubicBezTo>
                  <a:cubicBezTo>
                    <a:pt x="90" y="66"/>
                    <a:pt x="105" y="49"/>
                    <a:pt x="128" y="48"/>
                  </a:cubicBezTo>
                  <a:cubicBezTo>
                    <a:pt x="155" y="49"/>
                    <a:pt x="166" y="66"/>
                    <a:pt x="167" y="81"/>
                  </a:cubicBezTo>
                  <a:cubicBezTo>
                    <a:pt x="168" y="86"/>
                    <a:pt x="167" y="94"/>
                    <a:pt x="166" y="103"/>
                  </a:cubicBezTo>
                  <a:cubicBezTo>
                    <a:pt x="172" y="102"/>
                    <a:pt x="169" y="116"/>
                    <a:pt x="169" y="121"/>
                  </a:cubicBezTo>
                  <a:cubicBezTo>
                    <a:pt x="168" y="125"/>
                    <a:pt x="167" y="132"/>
                    <a:pt x="162" y="131"/>
                  </a:cubicBezTo>
                  <a:cubicBezTo>
                    <a:pt x="159" y="150"/>
                    <a:pt x="152" y="156"/>
                    <a:pt x="152" y="156"/>
                  </a:cubicBezTo>
                  <a:cubicBezTo>
                    <a:pt x="152" y="176"/>
                    <a:pt x="152" y="176"/>
                    <a:pt x="152" y="176"/>
                  </a:cubicBezTo>
                  <a:cubicBezTo>
                    <a:pt x="152" y="176"/>
                    <a:pt x="157" y="179"/>
                    <a:pt x="178" y="188"/>
                  </a:cubicBezTo>
                  <a:cubicBezTo>
                    <a:pt x="199" y="197"/>
                    <a:pt x="192" y="190"/>
                    <a:pt x="209" y="199"/>
                  </a:cubicBezTo>
                  <a:cubicBezTo>
                    <a:pt x="222" y="205"/>
                    <a:pt x="228" y="217"/>
                    <a:pt x="232" y="227"/>
                  </a:cubicBezTo>
                  <a:cubicBezTo>
                    <a:pt x="232" y="24"/>
                    <a:pt x="232" y="24"/>
                    <a:pt x="232" y="24"/>
                  </a:cubicBezTo>
                  <a:lnTo>
                    <a:pt x="24" y="24"/>
                  </a:lnTo>
                  <a:close/>
                </a:path>
              </a:pathLst>
            </a:custGeom>
            <a:solidFill>
              <a:srgbClr val="FFFFFF"/>
            </a:solidFill>
            <a:ln w="9525">
              <a:noFill/>
              <a:round/>
            </a:ln>
          </p:spPr>
          <p:txBody>
            <a:bodyPr vert="horz" wrap="square" lIns="91440" tIns="45720" rIns="91440" bIns="45720" numCol="1" anchor="t" anchorCtr="0" compatLnSpc="1"/>
            <a:lstStyle/>
            <a:p>
              <a:endParaRPr lang="en-US" dirty="0">
                <a:latin typeface="Calibri Light" panose="020F0302020204030204"/>
              </a:endParaRPr>
            </a:p>
          </p:txBody>
        </p:sp>
        <p:sp>
          <p:nvSpPr>
            <p:cNvPr id="25" name="Title 20"/>
            <p:cNvSpPr txBox="1"/>
            <p:nvPr/>
          </p:nvSpPr>
          <p:spPr>
            <a:xfrm>
              <a:off x="9899392" y="9541047"/>
              <a:ext cx="4566166" cy="1033103"/>
            </a:xfrm>
            <a:prstGeom prst="rect">
              <a:avLst/>
            </a:prstGeom>
          </p:spPr>
          <p:txBody>
            <a:bodyPr vert="horz" wrap="square" lIns="91440" tIns="45720" rIns="91440" bIns="45720" rtlCol="0" anchor="t" anchorCtr="0">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nSpc>
                  <a:spcPct val="110000"/>
                </a:lnSpc>
              </a:pPr>
              <a:r>
                <a:rPr lang="en-US" sz="2800" dirty="0">
                  <a:solidFill>
                    <a:schemeClr val="tx1"/>
                  </a:solidFill>
                  <a:latin typeface="Calibri Light" panose="020F0302020204030204"/>
                  <a:cs typeface="Calibri Light" panose="020F0302020204030204"/>
                </a:rPr>
                <a:t>Creativity is the key to success in the </a:t>
              </a:r>
              <a:r>
                <a:rPr lang="en-US" sz="2800" dirty="0" smtClean="0">
                  <a:solidFill>
                    <a:schemeClr val="tx1"/>
                  </a:solidFill>
                  <a:latin typeface="Calibri Light" panose="020F0302020204030204"/>
                  <a:cs typeface="Calibri Light" panose="020F0302020204030204"/>
                </a:rPr>
                <a:t>future.</a:t>
              </a:r>
              <a:endParaRPr lang="en-US" sz="2800" dirty="0" smtClean="0">
                <a:solidFill>
                  <a:schemeClr val="tx1"/>
                </a:solidFill>
                <a:latin typeface="Calibri Light" panose="020F0302020204030204"/>
                <a:cs typeface="Calibri Light" panose="020F0302020204030204"/>
              </a:endParaRPr>
            </a:p>
          </p:txBody>
        </p:sp>
      </p:grpSp>
      <p:grpSp>
        <p:nvGrpSpPr>
          <p:cNvPr id="5" name="Group 4"/>
          <p:cNvGrpSpPr/>
          <p:nvPr/>
        </p:nvGrpSpPr>
        <p:grpSpPr>
          <a:xfrm>
            <a:off x="15098744" y="4676573"/>
            <a:ext cx="4566166" cy="5897577"/>
            <a:chOff x="15098744" y="4676573"/>
            <a:chExt cx="4566166" cy="5897577"/>
          </a:xfrm>
        </p:grpSpPr>
        <p:sp>
          <p:nvSpPr>
            <p:cNvPr id="55" name="Oval 21"/>
            <p:cNvSpPr>
              <a:spLocks noChangeArrowheads="1"/>
            </p:cNvSpPr>
            <p:nvPr/>
          </p:nvSpPr>
          <p:spPr bwMode="auto">
            <a:xfrm>
              <a:off x="15460484" y="4676573"/>
              <a:ext cx="3865961" cy="3866969"/>
            </a:xfrm>
            <a:prstGeom prst="ellipse">
              <a:avLst/>
            </a:prstGeom>
            <a:solidFill>
              <a:schemeClr val="accent5"/>
            </a:solidFill>
            <a:ln>
              <a:noFill/>
            </a:ln>
          </p:spPr>
          <p:txBody>
            <a:bodyPr/>
            <a:lstStyle/>
            <a:p>
              <a:endParaRPr lang="en-US" dirty="0">
                <a:latin typeface="Calibri Light" panose="020F0302020204030204"/>
              </a:endParaRPr>
            </a:p>
          </p:txBody>
        </p:sp>
        <p:sp>
          <p:nvSpPr>
            <p:cNvPr id="58" name="Oval 15"/>
            <p:cNvSpPr/>
            <p:nvPr/>
          </p:nvSpPr>
          <p:spPr bwMode="auto">
            <a:xfrm>
              <a:off x="18392793" y="4709859"/>
              <a:ext cx="1272117" cy="1272448"/>
            </a:xfrm>
            <a:prstGeom prst="ellipse">
              <a:avLst/>
            </a:prstGeom>
            <a:solidFill>
              <a:schemeClr val="bg1">
                <a:lumMod val="85000"/>
              </a:schemeClr>
            </a:solidFill>
            <a:ln w="25400" cap="flat">
              <a:noFill/>
              <a:prstDash val="solid"/>
              <a:miter lim="800000"/>
              <a:headEnd type="none" w="med" len="med"/>
              <a:tailEnd type="none" w="med" len="med"/>
            </a:ln>
            <a:effectLst>
              <a:outerShdw blurRad="12700" dist="114299" dir="5400000" algn="ctr" rotWithShape="0">
                <a:schemeClr val="bg2">
                  <a:alpha val="9000"/>
                </a:schemeClr>
              </a:outerShdw>
            </a:effectLst>
          </p:spPr>
          <p:txBody>
            <a:bodyPr lIns="0" tIns="0" rIns="0" bIns="91440" anchor="ctr"/>
            <a:lstStyle/>
            <a:p>
              <a:pPr algn="ctr">
                <a:defRPr/>
              </a:pPr>
              <a:r>
                <a:rPr lang="en-US" sz="4000" b="1" dirty="0" smtClean="0">
                  <a:solidFill>
                    <a:srgbClr val="2F3A49"/>
                  </a:solidFill>
                  <a:latin typeface="Lato Regular"/>
                  <a:ea typeface="Roboto Light"/>
                  <a:cs typeface="Lato Regular"/>
                  <a:sym typeface="Source Sans Pro Semibold" charset="0"/>
                </a:rPr>
                <a:t>03</a:t>
              </a:r>
              <a:endParaRPr lang="en-US" sz="4000" b="1" dirty="0">
                <a:solidFill>
                  <a:srgbClr val="2F3A49"/>
                </a:solidFill>
                <a:latin typeface="Lato Regular"/>
                <a:ea typeface="Roboto Light"/>
                <a:cs typeface="Lato Regular"/>
                <a:sym typeface="Source Sans Pro Semibold" charset="0"/>
              </a:endParaRPr>
            </a:p>
          </p:txBody>
        </p:sp>
        <p:sp>
          <p:nvSpPr>
            <p:cNvPr id="61" name="Rectangle 60"/>
            <p:cNvSpPr/>
            <p:nvPr/>
          </p:nvSpPr>
          <p:spPr>
            <a:xfrm>
              <a:off x="15830724" y="8852951"/>
              <a:ext cx="3126353" cy="586344"/>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243852" tIns="121926" rIns="243852" bIns="219456" rtlCol="0" anchor="ctr"/>
            <a:lstStyle/>
            <a:p>
              <a:pPr algn="ctr"/>
              <a:r>
                <a:rPr lang="en-US" sz="2400" dirty="0" smtClean="0">
                  <a:solidFill>
                    <a:schemeClr val="bg1"/>
                  </a:solidFill>
                  <a:latin typeface="Lato Regular"/>
                  <a:cs typeface="Lato Regular"/>
                </a:rPr>
                <a:t>COMPETITOR 3</a:t>
              </a:r>
              <a:endParaRPr lang="en-US" sz="2400" dirty="0">
                <a:solidFill>
                  <a:schemeClr val="bg1"/>
                </a:solidFill>
                <a:latin typeface="Lato Regular"/>
                <a:cs typeface="Lato Regular"/>
              </a:endParaRPr>
            </a:p>
          </p:txBody>
        </p:sp>
        <p:sp>
          <p:nvSpPr>
            <p:cNvPr id="64" name="Freeform 45"/>
            <p:cNvSpPr>
              <a:spLocks noChangeAspect="1" noEditPoints="1"/>
            </p:cNvSpPr>
            <p:nvPr/>
          </p:nvSpPr>
          <p:spPr bwMode="auto">
            <a:xfrm>
              <a:off x="16513843" y="5781104"/>
              <a:ext cx="1802303" cy="1803007"/>
            </a:xfrm>
            <a:custGeom>
              <a:avLst/>
              <a:gdLst/>
              <a:ahLst/>
              <a:cxnLst>
                <a:cxn ang="0">
                  <a:pos x="244" y="256"/>
                </a:cxn>
                <a:cxn ang="0">
                  <a:pos x="12" y="256"/>
                </a:cxn>
                <a:cxn ang="0">
                  <a:pos x="0" y="244"/>
                </a:cxn>
                <a:cxn ang="0">
                  <a:pos x="0" y="12"/>
                </a:cxn>
                <a:cxn ang="0">
                  <a:pos x="12" y="0"/>
                </a:cxn>
                <a:cxn ang="0">
                  <a:pos x="244" y="0"/>
                </a:cxn>
                <a:cxn ang="0">
                  <a:pos x="256" y="12"/>
                </a:cxn>
                <a:cxn ang="0">
                  <a:pos x="256" y="244"/>
                </a:cxn>
                <a:cxn ang="0">
                  <a:pos x="244" y="256"/>
                </a:cxn>
                <a:cxn ang="0">
                  <a:pos x="24" y="24"/>
                </a:cxn>
                <a:cxn ang="0">
                  <a:pos x="24" y="227"/>
                </a:cxn>
                <a:cxn ang="0">
                  <a:pos x="47" y="199"/>
                </a:cxn>
                <a:cxn ang="0">
                  <a:pos x="78" y="188"/>
                </a:cxn>
                <a:cxn ang="0">
                  <a:pos x="104" y="176"/>
                </a:cxn>
                <a:cxn ang="0">
                  <a:pos x="104" y="156"/>
                </a:cxn>
                <a:cxn ang="0">
                  <a:pos x="94" y="131"/>
                </a:cxn>
                <a:cxn ang="0">
                  <a:pos x="87" y="121"/>
                </a:cxn>
                <a:cxn ang="0">
                  <a:pos x="91" y="103"/>
                </a:cxn>
                <a:cxn ang="0">
                  <a:pos x="89" y="81"/>
                </a:cxn>
                <a:cxn ang="0">
                  <a:pos x="128" y="48"/>
                </a:cxn>
                <a:cxn ang="0">
                  <a:pos x="167" y="81"/>
                </a:cxn>
                <a:cxn ang="0">
                  <a:pos x="166" y="103"/>
                </a:cxn>
                <a:cxn ang="0">
                  <a:pos x="169" y="121"/>
                </a:cxn>
                <a:cxn ang="0">
                  <a:pos x="162" y="131"/>
                </a:cxn>
                <a:cxn ang="0">
                  <a:pos x="152" y="156"/>
                </a:cxn>
                <a:cxn ang="0">
                  <a:pos x="152" y="176"/>
                </a:cxn>
                <a:cxn ang="0">
                  <a:pos x="178" y="188"/>
                </a:cxn>
                <a:cxn ang="0">
                  <a:pos x="209" y="199"/>
                </a:cxn>
                <a:cxn ang="0">
                  <a:pos x="232" y="227"/>
                </a:cxn>
                <a:cxn ang="0">
                  <a:pos x="232" y="24"/>
                </a:cxn>
                <a:cxn ang="0">
                  <a:pos x="24" y="24"/>
                </a:cxn>
              </a:cxnLst>
              <a:rect l="0" t="0" r="r" b="b"/>
              <a:pathLst>
                <a:path w="256" h="256">
                  <a:moveTo>
                    <a:pt x="244" y="256"/>
                  </a:moveTo>
                  <a:cubicBezTo>
                    <a:pt x="12" y="256"/>
                    <a:pt x="12" y="256"/>
                    <a:pt x="12" y="256"/>
                  </a:cubicBezTo>
                  <a:cubicBezTo>
                    <a:pt x="5" y="256"/>
                    <a:pt x="0" y="251"/>
                    <a:pt x="0" y="244"/>
                  </a:cubicBezTo>
                  <a:cubicBezTo>
                    <a:pt x="0" y="12"/>
                    <a:pt x="0" y="12"/>
                    <a:pt x="0" y="12"/>
                  </a:cubicBezTo>
                  <a:cubicBezTo>
                    <a:pt x="0" y="5"/>
                    <a:pt x="5" y="0"/>
                    <a:pt x="12" y="0"/>
                  </a:cubicBezTo>
                  <a:cubicBezTo>
                    <a:pt x="244" y="0"/>
                    <a:pt x="244" y="0"/>
                    <a:pt x="244" y="0"/>
                  </a:cubicBezTo>
                  <a:cubicBezTo>
                    <a:pt x="251" y="0"/>
                    <a:pt x="256" y="5"/>
                    <a:pt x="256" y="12"/>
                  </a:cubicBezTo>
                  <a:cubicBezTo>
                    <a:pt x="256" y="244"/>
                    <a:pt x="256" y="244"/>
                    <a:pt x="256" y="244"/>
                  </a:cubicBezTo>
                  <a:cubicBezTo>
                    <a:pt x="256" y="251"/>
                    <a:pt x="251" y="256"/>
                    <a:pt x="244" y="256"/>
                  </a:cubicBezTo>
                  <a:moveTo>
                    <a:pt x="24" y="24"/>
                  </a:moveTo>
                  <a:cubicBezTo>
                    <a:pt x="24" y="227"/>
                    <a:pt x="24" y="227"/>
                    <a:pt x="24" y="227"/>
                  </a:cubicBezTo>
                  <a:cubicBezTo>
                    <a:pt x="28" y="217"/>
                    <a:pt x="34" y="205"/>
                    <a:pt x="47" y="199"/>
                  </a:cubicBezTo>
                  <a:cubicBezTo>
                    <a:pt x="64" y="190"/>
                    <a:pt x="57" y="197"/>
                    <a:pt x="78" y="188"/>
                  </a:cubicBezTo>
                  <a:cubicBezTo>
                    <a:pt x="99" y="180"/>
                    <a:pt x="104" y="176"/>
                    <a:pt x="104" y="176"/>
                  </a:cubicBezTo>
                  <a:cubicBezTo>
                    <a:pt x="104" y="156"/>
                    <a:pt x="104" y="156"/>
                    <a:pt x="104" y="156"/>
                  </a:cubicBezTo>
                  <a:cubicBezTo>
                    <a:pt x="104" y="156"/>
                    <a:pt x="97" y="150"/>
                    <a:pt x="94" y="131"/>
                  </a:cubicBezTo>
                  <a:cubicBezTo>
                    <a:pt x="89" y="132"/>
                    <a:pt x="88" y="125"/>
                    <a:pt x="87" y="121"/>
                  </a:cubicBezTo>
                  <a:cubicBezTo>
                    <a:pt x="87" y="116"/>
                    <a:pt x="85" y="102"/>
                    <a:pt x="91" y="103"/>
                  </a:cubicBezTo>
                  <a:cubicBezTo>
                    <a:pt x="89" y="94"/>
                    <a:pt x="88" y="86"/>
                    <a:pt x="89" y="81"/>
                  </a:cubicBezTo>
                  <a:cubicBezTo>
                    <a:pt x="90" y="66"/>
                    <a:pt x="105" y="49"/>
                    <a:pt x="128" y="48"/>
                  </a:cubicBezTo>
                  <a:cubicBezTo>
                    <a:pt x="155" y="49"/>
                    <a:pt x="166" y="66"/>
                    <a:pt x="167" y="81"/>
                  </a:cubicBezTo>
                  <a:cubicBezTo>
                    <a:pt x="168" y="86"/>
                    <a:pt x="167" y="94"/>
                    <a:pt x="166" y="103"/>
                  </a:cubicBezTo>
                  <a:cubicBezTo>
                    <a:pt x="172" y="102"/>
                    <a:pt x="169" y="116"/>
                    <a:pt x="169" y="121"/>
                  </a:cubicBezTo>
                  <a:cubicBezTo>
                    <a:pt x="168" y="125"/>
                    <a:pt x="167" y="132"/>
                    <a:pt x="162" y="131"/>
                  </a:cubicBezTo>
                  <a:cubicBezTo>
                    <a:pt x="159" y="150"/>
                    <a:pt x="152" y="156"/>
                    <a:pt x="152" y="156"/>
                  </a:cubicBezTo>
                  <a:cubicBezTo>
                    <a:pt x="152" y="176"/>
                    <a:pt x="152" y="176"/>
                    <a:pt x="152" y="176"/>
                  </a:cubicBezTo>
                  <a:cubicBezTo>
                    <a:pt x="152" y="176"/>
                    <a:pt x="157" y="179"/>
                    <a:pt x="178" y="188"/>
                  </a:cubicBezTo>
                  <a:cubicBezTo>
                    <a:pt x="199" y="197"/>
                    <a:pt x="192" y="190"/>
                    <a:pt x="209" y="199"/>
                  </a:cubicBezTo>
                  <a:cubicBezTo>
                    <a:pt x="222" y="205"/>
                    <a:pt x="228" y="217"/>
                    <a:pt x="232" y="227"/>
                  </a:cubicBezTo>
                  <a:cubicBezTo>
                    <a:pt x="232" y="24"/>
                    <a:pt x="232" y="24"/>
                    <a:pt x="232" y="24"/>
                  </a:cubicBezTo>
                  <a:lnTo>
                    <a:pt x="24" y="24"/>
                  </a:lnTo>
                  <a:close/>
                </a:path>
              </a:pathLst>
            </a:custGeom>
            <a:solidFill>
              <a:srgbClr val="FFFFFF"/>
            </a:solidFill>
            <a:ln w="9525">
              <a:noFill/>
              <a:round/>
            </a:ln>
          </p:spPr>
          <p:txBody>
            <a:bodyPr vert="horz" wrap="square" lIns="91440" tIns="45720" rIns="91440" bIns="45720" numCol="1" anchor="t" anchorCtr="0" compatLnSpc="1"/>
            <a:lstStyle/>
            <a:p>
              <a:endParaRPr lang="en-US" dirty="0">
                <a:latin typeface="Calibri Light" panose="020F0302020204030204"/>
              </a:endParaRPr>
            </a:p>
          </p:txBody>
        </p:sp>
        <p:sp>
          <p:nvSpPr>
            <p:cNvPr id="26" name="Title 20"/>
            <p:cNvSpPr txBox="1"/>
            <p:nvPr/>
          </p:nvSpPr>
          <p:spPr>
            <a:xfrm>
              <a:off x="15098744" y="9541047"/>
              <a:ext cx="4566166" cy="1033103"/>
            </a:xfrm>
            <a:prstGeom prst="rect">
              <a:avLst/>
            </a:prstGeom>
          </p:spPr>
          <p:txBody>
            <a:bodyPr vert="horz" wrap="square" lIns="91440" tIns="45720" rIns="91440" bIns="45720" rtlCol="0" anchor="t" anchorCtr="0">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nSpc>
                  <a:spcPct val="110000"/>
                </a:lnSpc>
              </a:pPr>
              <a:r>
                <a:rPr lang="en-US" sz="2800" dirty="0">
                  <a:solidFill>
                    <a:schemeClr val="tx1"/>
                  </a:solidFill>
                  <a:latin typeface="Calibri Light" panose="020F0302020204030204"/>
                  <a:cs typeface="Calibri Light" panose="020F0302020204030204"/>
                </a:rPr>
                <a:t>Creativity is the key to success in the </a:t>
              </a:r>
              <a:r>
                <a:rPr lang="en-US" sz="2800" dirty="0" smtClean="0">
                  <a:solidFill>
                    <a:schemeClr val="tx1"/>
                  </a:solidFill>
                  <a:latin typeface="Calibri Light" panose="020F0302020204030204"/>
                  <a:cs typeface="Calibri Light" panose="020F0302020204030204"/>
                </a:rPr>
                <a:t>future.</a:t>
              </a:r>
              <a:endParaRPr lang="en-US" sz="2800" dirty="0" smtClean="0">
                <a:solidFill>
                  <a:schemeClr val="tx1"/>
                </a:solidFill>
                <a:latin typeface="Calibri Light" panose="020F0302020204030204"/>
                <a:cs typeface="Calibri Light" panose="020F0302020204030204"/>
              </a:endParaRPr>
            </a:p>
          </p:txBody>
        </p:sp>
      </p:grpSp>
      <p:grpSp>
        <p:nvGrpSpPr>
          <p:cNvPr id="3" name="Group 2"/>
          <p:cNvGrpSpPr/>
          <p:nvPr/>
        </p:nvGrpSpPr>
        <p:grpSpPr>
          <a:xfrm>
            <a:off x="4404826" y="4676573"/>
            <a:ext cx="4566166" cy="5897577"/>
            <a:chOff x="4404826" y="4676573"/>
            <a:chExt cx="4566166" cy="5897577"/>
          </a:xfrm>
        </p:grpSpPr>
        <p:sp>
          <p:nvSpPr>
            <p:cNvPr id="52" name="Oval 1"/>
            <p:cNvSpPr>
              <a:spLocks noChangeArrowheads="1"/>
            </p:cNvSpPr>
            <p:nvPr/>
          </p:nvSpPr>
          <p:spPr bwMode="auto">
            <a:xfrm>
              <a:off x="4753770" y="4676573"/>
              <a:ext cx="3865960" cy="3866969"/>
            </a:xfrm>
            <a:prstGeom prst="ellipse">
              <a:avLst/>
            </a:prstGeom>
            <a:solidFill>
              <a:schemeClr val="accent3"/>
            </a:solidFill>
            <a:ln>
              <a:noFill/>
            </a:ln>
          </p:spPr>
          <p:txBody>
            <a:bodyPr/>
            <a:lstStyle/>
            <a:p>
              <a:endParaRPr lang="en-US" dirty="0">
                <a:latin typeface="Calibri Light" panose="020F0302020204030204"/>
              </a:endParaRPr>
            </a:p>
          </p:txBody>
        </p:sp>
        <p:sp>
          <p:nvSpPr>
            <p:cNvPr id="56" name="Oval 9"/>
            <p:cNvSpPr/>
            <p:nvPr/>
          </p:nvSpPr>
          <p:spPr bwMode="auto">
            <a:xfrm>
              <a:off x="7609755" y="4706042"/>
              <a:ext cx="1272117" cy="1272448"/>
            </a:xfrm>
            <a:prstGeom prst="ellipse">
              <a:avLst/>
            </a:prstGeom>
            <a:solidFill>
              <a:schemeClr val="bg1">
                <a:lumMod val="85000"/>
              </a:schemeClr>
            </a:solidFill>
            <a:ln w="25400" cap="flat">
              <a:noFill/>
              <a:prstDash val="solid"/>
              <a:miter lim="800000"/>
              <a:headEnd type="none" w="med" len="med"/>
              <a:tailEnd type="none" w="med" len="med"/>
            </a:ln>
            <a:effectLst>
              <a:outerShdw blurRad="12700" dist="114299" dir="5400000" algn="ctr" rotWithShape="0">
                <a:schemeClr val="bg2">
                  <a:alpha val="9000"/>
                </a:schemeClr>
              </a:outerShdw>
            </a:effectLst>
          </p:spPr>
          <p:txBody>
            <a:bodyPr lIns="0" tIns="0" rIns="0" bIns="91440" anchor="ctr"/>
            <a:lstStyle/>
            <a:p>
              <a:pPr algn="ctr">
                <a:defRPr/>
              </a:pPr>
              <a:r>
                <a:rPr lang="en-US" sz="4000" b="1" dirty="0" smtClean="0">
                  <a:solidFill>
                    <a:srgbClr val="2F3A49"/>
                  </a:solidFill>
                  <a:latin typeface="Lato Regular"/>
                  <a:ea typeface="Roboto Light"/>
                  <a:cs typeface="Lato Regular"/>
                  <a:sym typeface="Source Sans Pro Semibold" charset="0"/>
                </a:rPr>
                <a:t>01</a:t>
              </a:r>
              <a:endParaRPr lang="en-US" sz="4000" b="1" dirty="0">
                <a:solidFill>
                  <a:srgbClr val="2F3A49"/>
                </a:solidFill>
                <a:latin typeface="Lato Regular"/>
                <a:ea typeface="Roboto Light"/>
                <a:cs typeface="Lato Regular"/>
                <a:sym typeface="Source Sans Pro Semibold" charset="0"/>
              </a:endParaRPr>
            </a:p>
          </p:txBody>
        </p:sp>
        <p:sp>
          <p:nvSpPr>
            <p:cNvPr id="60" name="Rectangle 59"/>
            <p:cNvSpPr/>
            <p:nvPr/>
          </p:nvSpPr>
          <p:spPr>
            <a:xfrm>
              <a:off x="5188499" y="8852951"/>
              <a:ext cx="3126353" cy="586344"/>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243852" tIns="121926" rIns="243852" bIns="219456" rtlCol="0" anchor="ctr"/>
            <a:lstStyle/>
            <a:p>
              <a:pPr algn="ctr"/>
              <a:r>
                <a:rPr lang="en-US" sz="2400" dirty="0" smtClean="0">
                  <a:solidFill>
                    <a:schemeClr val="bg1"/>
                  </a:solidFill>
                  <a:latin typeface="Lato Regular"/>
                  <a:cs typeface="Lato Regular"/>
                </a:rPr>
                <a:t>COMPETITOR 1</a:t>
              </a:r>
              <a:endParaRPr lang="en-US" sz="2400" dirty="0">
                <a:solidFill>
                  <a:schemeClr val="bg1"/>
                </a:solidFill>
                <a:latin typeface="Lato Regular"/>
                <a:cs typeface="Lato Regular"/>
              </a:endParaRPr>
            </a:p>
          </p:txBody>
        </p:sp>
        <p:sp>
          <p:nvSpPr>
            <p:cNvPr id="62" name="Freeform 45"/>
            <p:cNvSpPr>
              <a:spLocks noChangeAspect="1" noEditPoints="1"/>
            </p:cNvSpPr>
            <p:nvPr/>
          </p:nvSpPr>
          <p:spPr bwMode="auto">
            <a:xfrm>
              <a:off x="5770341" y="5781104"/>
              <a:ext cx="1802303" cy="1803007"/>
            </a:xfrm>
            <a:custGeom>
              <a:avLst/>
              <a:gdLst/>
              <a:ahLst/>
              <a:cxnLst>
                <a:cxn ang="0">
                  <a:pos x="244" y="256"/>
                </a:cxn>
                <a:cxn ang="0">
                  <a:pos x="12" y="256"/>
                </a:cxn>
                <a:cxn ang="0">
                  <a:pos x="0" y="244"/>
                </a:cxn>
                <a:cxn ang="0">
                  <a:pos x="0" y="12"/>
                </a:cxn>
                <a:cxn ang="0">
                  <a:pos x="12" y="0"/>
                </a:cxn>
                <a:cxn ang="0">
                  <a:pos x="244" y="0"/>
                </a:cxn>
                <a:cxn ang="0">
                  <a:pos x="256" y="12"/>
                </a:cxn>
                <a:cxn ang="0">
                  <a:pos x="256" y="244"/>
                </a:cxn>
                <a:cxn ang="0">
                  <a:pos x="244" y="256"/>
                </a:cxn>
                <a:cxn ang="0">
                  <a:pos x="24" y="24"/>
                </a:cxn>
                <a:cxn ang="0">
                  <a:pos x="24" y="227"/>
                </a:cxn>
                <a:cxn ang="0">
                  <a:pos x="47" y="199"/>
                </a:cxn>
                <a:cxn ang="0">
                  <a:pos x="78" y="188"/>
                </a:cxn>
                <a:cxn ang="0">
                  <a:pos x="104" y="176"/>
                </a:cxn>
                <a:cxn ang="0">
                  <a:pos x="104" y="156"/>
                </a:cxn>
                <a:cxn ang="0">
                  <a:pos x="94" y="131"/>
                </a:cxn>
                <a:cxn ang="0">
                  <a:pos x="87" y="121"/>
                </a:cxn>
                <a:cxn ang="0">
                  <a:pos x="91" y="103"/>
                </a:cxn>
                <a:cxn ang="0">
                  <a:pos x="89" y="81"/>
                </a:cxn>
                <a:cxn ang="0">
                  <a:pos x="128" y="48"/>
                </a:cxn>
                <a:cxn ang="0">
                  <a:pos x="167" y="81"/>
                </a:cxn>
                <a:cxn ang="0">
                  <a:pos x="166" y="103"/>
                </a:cxn>
                <a:cxn ang="0">
                  <a:pos x="169" y="121"/>
                </a:cxn>
                <a:cxn ang="0">
                  <a:pos x="162" y="131"/>
                </a:cxn>
                <a:cxn ang="0">
                  <a:pos x="152" y="156"/>
                </a:cxn>
                <a:cxn ang="0">
                  <a:pos x="152" y="176"/>
                </a:cxn>
                <a:cxn ang="0">
                  <a:pos x="178" y="188"/>
                </a:cxn>
                <a:cxn ang="0">
                  <a:pos x="209" y="199"/>
                </a:cxn>
                <a:cxn ang="0">
                  <a:pos x="232" y="227"/>
                </a:cxn>
                <a:cxn ang="0">
                  <a:pos x="232" y="24"/>
                </a:cxn>
                <a:cxn ang="0">
                  <a:pos x="24" y="24"/>
                </a:cxn>
              </a:cxnLst>
              <a:rect l="0" t="0" r="r" b="b"/>
              <a:pathLst>
                <a:path w="256" h="256">
                  <a:moveTo>
                    <a:pt x="244" y="256"/>
                  </a:moveTo>
                  <a:cubicBezTo>
                    <a:pt x="12" y="256"/>
                    <a:pt x="12" y="256"/>
                    <a:pt x="12" y="256"/>
                  </a:cubicBezTo>
                  <a:cubicBezTo>
                    <a:pt x="5" y="256"/>
                    <a:pt x="0" y="251"/>
                    <a:pt x="0" y="244"/>
                  </a:cubicBezTo>
                  <a:cubicBezTo>
                    <a:pt x="0" y="12"/>
                    <a:pt x="0" y="12"/>
                    <a:pt x="0" y="12"/>
                  </a:cubicBezTo>
                  <a:cubicBezTo>
                    <a:pt x="0" y="5"/>
                    <a:pt x="5" y="0"/>
                    <a:pt x="12" y="0"/>
                  </a:cubicBezTo>
                  <a:cubicBezTo>
                    <a:pt x="244" y="0"/>
                    <a:pt x="244" y="0"/>
                    <a:pt x="244" y="0"/>
                  </a:cubicBezTo>
                  <a:cubicBezTo>
                    <a:pt x="251" y="0"/>
                    <a:pt x="256" y="5"/>
                    <a:pt x="256" y="12"/>
                  </a:cubicBezTo>
                  <a:cubicBezTo>
                    <a:pt x="256" y="244"/>
                    <a:pt x="256" y="244"/>
                    <a:pt x="256" y="244"/>
                  </a:cubicBezTo>
                  <a:cubicBezTo>
                    <a:pt x="256" y="251"/>
                    <a:pt x="251" y="256"/>
                    <a:pt x="244" y="256"/>
                  </a:cubicBezTo>
                  <a:moveTo>
                    <a:pt x="24" y="24"/>
                  </a:moveTo>
                  <a:cubicBezTo>
                    <a:pt x="24" y="227"/>
                    <a:pt x="24" y="227"/>
                    <a:pt x="24" y="227"/>
                  </a:cubicBezTo>
                  <a:cubicBezTo>
                    <a:pt x="28" y="217"/>
                    <a:pt x="34" y="205"/>
                    <a:pt x="47" y="199"/>
                  </a:cubicBezTo>
                  <a:cubicBezTo>
                    <a:pt x="64" y="190"/>
                    <a:pt x="57" y="197"/>
                    <a:pt x="78" y="188"/>
                  </a:cubicBezTo>
                  <a:cubicBezTo>
                    <a:pt x="99" y="180"/>
                    <a:pt x="104" y="176"/>
                    <a:pt x="104" y="176"/>
                  </a:cubicBezTo>
                  <a:cubicBezTo>
                    <a:pt x="104" y="156"/>
                    <a:pt x="104" y="156"/>
                    <a:pt x="104" y="156"/>
                  </a:cubicBezTo>
                  <a:cubicBezTo>
                    <a:pt x="104" y="156"/>
                    <a:pt x="97" y="150"/>
                    <a:pt x="94" y="131"/>
                  </a:cubicBezTo>
                  <a:cubicBezTo>
                    <a:pt x="89" y="132"/>
                    <a:pt x="88" y="125"/>
                    <a:pt x="87" y="121"/>
                  </a:cubicBezTo>
                  <a:cubicBezTo>
                    <a:pt x="87" y="116"/>
                    <a:pt x="85" y="102"/>
                    <a:pt x="91" y="103"/>
                  </a:cubicBezTo>
                  <a:cubicBezTo>
                    <a:pt x="89" y="94"/>
                    <a:pt x="88" y="86"/>
                    <a:pt x="89" y="81"/>
                  </a:cubicBezTo>
                  <a:cubicBezTo>
                    <a:pt x="90" y="66"/>
                    <a:pt x="105" y="49"/>
                    <a:pt x="128" y="48"/>
                  </a:cubicBezTo>
                  <a:cubicBezTo>
                    <a:pt x="155" y="49"/>
                    <a:pt x="166" y="66"/>
                    <a:pt x="167" y="81"/>
                  </a:cubicBezTo>
                  <a:cubicBezTo>
                    <a:pt x="168" y="86"/>
                    <a:pt x="167" y="94"/>
                    <a:pt x="166" y="103"/>
                  </a:cubicBezTo>
                  <a:cubicBezTo>
                    <a:pt x="172" y="102"/>
                    <a:pt x="169" y="116"/>
                    <a:pt x="169" y="121"/>
                  </a:cubicBezTo>
                  <a:cubicBezTo>
                    <a:pt x="168" y="125"/>
                    <a:pt x="167" y="132"/>
                    <a:pt x="162" y="131"/>
                  </a:cubicBezTo>
                  <a:cubicBezTo>
                    <a:pt x="159" y="150"/>
                    <a:pt x="152" y="156"/>
                    <a:pt x="152" y="156"/>
                  </a:cubicBezTo>
                  <a:cubicBezTo>
                    <a:pt x="152" y="176"/>
                    <a:pt x="152" y="176"/>
                    <a:pt x="152" y="176"/>
                  </a:cubicBezTo>
                  <a:cubicBezTo>
                    <a:pt x="152" y="176"/>
                    <a:pt x="157" y="179"/>
                    <a:pt x="178" y="188"/>
                  </a:cubicBezTo>
                  <a:cubicBezTo>
                    <a:pt x="199" y="197"/>
                    <a:pt x="192" y="190"/>
                    <a:pt x="209" y="199"/>
                  </a:cubicBezTo>
                  <a:cubicBezTo>
                    <a:pt x="222" y="205"/>
                    <a:pt x="228" y="217"/>
                    <a:pt x="232" y="227"/>
                  </a:cubicBezTo>
                  <a:cubicBezTo>
                    <a:pt x="232" y="24"/>
                    <a:pt x="232" y="24"/>
                    <a:pt x="232" y="24"/>
                  </a:cubicBezTo>
                  <a:lnTo>
                    <a:pt x="24" y="24"/>
                  </a:lnTo>
                  <a:close/>
                </a:path>
              </a:pathLst>
            </a:custGeom>
            <a:solidFill>
              <a:srgbClr val="FFFFFF"/>
            </a:solidFill>
            <a:ln w="9525">
              <a:noFill/>
              <a:round/>
            </a:ln>
          </p:spPr>
          <p:txBody>
            <a:bodyPr vert="horz" wrap="square" lIns="91440" tIns="45720" rIns="91440" bIns="45720" numCol="1" anchor="t" anchorCtr="0" compatLnSpc="1"/>
            <a:lstStyle/>
            <a:p>
              <a:endParaRPr lang="en-US" dirty="0">
                <a:latin typeface="Calibri Light" panose="020F0302020204030204"/>
              </a:endParaRPr>
            </a:p>
          </p:txBody>
        </p:sp>
        <p:sp>
          <p:nvSpPr>
            <p:cNvPr id="27" name="Title 20"/>
            <p:cNvSpPr txBox="1"/>
            <p:nvPr/>
          </p:nvSpPr>
          <p:spPr>
            <a:xfrm>
              <a:off x="4404826" y="9541047"/>
              <a:ext cx="4566166" cy="1033103"/>
            </a:xfrm>
            <a:prstGeom prst="rect">
              <a:avLst/>
            </a:prstGeom>
          </p:spPr>
          <p:txBody>
            <a:bodyPr vert="horz" wrap="square" lIns="91440" tIns="45720" rIns="91440" bIns="45720" rtlCol="0" anchor="t" anchorCtr="0">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nSpc>
                  <a:spcPct val="110000"/>
                </a:lnSpc>
              </a:pPr>
              <a:r>
                <a:rPr lang="en-US" sz="2800" dirty="0">
                  <a:solidFill>
                    <a:schemeClr val="tx1"/>
                  </a:solidFill>
                  <a:latin typeface="Calibri Light" panose="020F0302020204030204"/>
                  <a:cs typeface="Calibri Light" panose="020F0302020204030204"/>
                </a:rPr>
                <a:t>Creativity is the key to success in the </a:t>
              </a:r>
              <a:r>
                <a:rPr lang="en-US" sz="2800" dirty="0" smtClean="0">
                  <a:solidFill>
                    <a:schemeClr val="tx1"/>
                  </a:solidFill>
                  <a:latin typeface="Calibri Light" panose="020F0302020204030204"/>
                  <a:cs typeface="Calibri Light" panose="020F0302020204030204"/>
                </a:rPr>
                <a:t>future.</a:t>
              </a:r>
              <a:endParaRPr lang="en-US" sz="2800" dirty="0" smtClean="0">
                <a:solidFill>
                  <a:schemeClr val="tx1"/>
                </a:solidFill>
                <a:latin typeface="Calibri Light" panose="020F0302020204030204"/>
                <a:cs typeface="Calibri Light" panose="020F0302020204030204"/>
              </a:endParaRPr>
            </a:p>
          </p:txBody>
        </p:sp>
      </p:grpSp>
    </p:spTree>
  </p:cSld>
  <p:clrMapOvr>
    <a:masterClrMapping/>
  </p:clrMapOvr>
  <mc:AlternateContent xmlns:mc="http://schemas.openxmlformats.org/markup-compatibility/2006">
    <mc:Choice xmlns:p14="http://schemas.microsoft.com/office/powerpoint/2010/main" Requires="p14">
      <p:transition spd="med" p14:dur="700" advClick="0" advTm="3000">
        <p:fade/>
      </p:transition>
    </mc:Choice>
    <mc:Fallback>
      <p:transition spd="med" advClick="0" advTm="3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54"/>
                                        </p:tgtEl>
                                        <p:attrNameLst>
                                          <p:attrName>style.visibility</p:attrName>
                                        </p:attrNameLst>
                                      </p:cBhvr>
                                      <p:to>
                                        <p:strVal val="visible"/>
                                      </p:to>
                                    </p:set>
                                    <p:animEffect transition="in" filter="fade">
                                      <p:cBhvr>
                                        <p:cTn id="7" dur="500"/>
                                        <p:tgtEl>
                                          <p:spTgt spid="54"/>
                                        </p:tgtEl>
                                      </p:cBhvr>
                                    </p:animEffect>
                                    <p:anim calcmode="lin" valueType="num">
                                      <p:cBhvr>
                                        <p:cTn id="8" dur="500" fill="hold"/>
                                        <p:tgtEl>
                                          <p:spTgt spid="54"/>
                                        </p:tgtEl>
                                        <p:attrNameLst>
                                          <p:attrName>ppt_x</p:attrName>
                                        </p:attrNameLst>
                                      </p:cBhvr>
                                      <p:tavLst>
                                        <p:tav tm="0">
                                          <p:val>
                                            <p:strVal val="#ppt_x"/>
                                          </p:val>
                                        </p:tav>
                                        <p:tav tm="100000">
                                          <p:val>
                                            <p:strVal val="#ppt_x"/>
                                          </p:val>
                                        </p:tav>
                                      </p:tavLst>
                                    </p:anim>
                                    <p:anim calcmode="lin" valueType="num">
                                      <p:cBhvr>
                                        <p:cTn id="9" dur="500" fill="hold"/>
                                        <p:tgtEl>
                                          <p:spTgt spid="54"/>
                                        </p:tgtEl>
                                        <p:attrNameLst>
                                          <p:attrName>ppt_y</p:attrName>
                                        </p:attrNameLst>
                                      </p:cBhvr>
                                      <p:tavLst>
                                        <p:tav tm="0">
                                          <p:val>
                                            <p:strVal val="#ppt_y+.1"/>
                                          </p:val>
                                        </p:tav>
                                        <p:tav tm="100000">
                                          <p:val>
                                            <p:strVal val="#ppt_y"/>
                                          </p:val>
                                        </p:tav>
                                      </p:tavLst>
                                    </p:anim>
                                  </p:childTnLst>
                                </p:cTn>
                              </p:par>
                            </p:childTnLst>
                          </p:cTn>
                        </p:par>
                        <p:par>
                          <p:cTn id="10" fill="hold">
                            <p:stCondLst>
                              <p:cond delay="500"/>
                            </p:stCondLst>
                            <p:childTnLst>
                              <p:par>
                                <p:cTn id="11" presetID="53" presetClass="entr" presetSubtype="16" fill="hold" nodeType="afterEffect">
                                  <p:stCondLst>
                                    <p:cond delay="0"/>
                                  </p:stCondLst>
                                  <p:childTnLst>
                                    <p:set>
                                      <p:cBhvr>
                                        <p:cTn id="12" dur="1" fill="hold">
                                          <p:stCondLst>
                                            <p:cond delay="0"/>
                                          </p:stCondLst>
                                        </p:cTn>
                                        <p:tgtEl>
                                          <p:spTgt spid="3"/>
                                        </p:tgtEl>
                                        <p:attrNameLst>
                                          <p:attrName>style.visibility</p:attrName>
                                        </p:attrNameLst>
                                      </p:cBhvr>
                                      <p:to>
                                        <p:strVal val="visible"/>
                                      </p:to>
                                    </p:set>
                                    <p:anim calcmode="lin" valueType="num">
                                      <p:cBhvr>
                                        <p:cTn id="13" dur="500" fill="hold"/>
                                        <p:tgtEl>
                                          <p:spTgt spid="3"/>
                                        </p:tgtEl>
                                        <p:attrNameLst>
                                          <p:attrName>ppt_w</p:attrName>
                                        </p:attrNameLst>
                                      </p:cBhvr>
                                      <p:tavLst>
                                        <p:tav tm="0">
                                          <p:val>
                                            <p:fltVal val="0"/>
                                          </p:val>
                                        </p:tav>
                                        <p:tav tm="100000">
                                          <p:val>
                                            <p:strVal val="#ppt_w"/>
                                          </p:val>
                                        </p:tav>
                                      </p:tavLst>
                                    </p:anim>
                                    <p:anim calcmode="lin" valueType="num">
                                      <p:cBhvr>
                                        <p:cTn id="14" dur="500" fill="hold"/>
                                        <p:tgtEl>
                                          <p:spTgt spid="3"/>
                                        </p:tgtEl>
                                        <p:attrNameLst>
                                          <p:attrName>ppt_h</p:attrName>
                                        </p:attrNameLst>
                                      </p:cBhvr>
                                      <p:tavLst>
                                        <p:tav tm="0">
                                          <p:val>
                                            <p:fltVal val="0"/>
                                          </p:val>
                                        </p:tav>
                                        <p:tav tm="100000">
                                          <p:val>
                                            <p:strVal val="#ppt_h"/>
                                          </p:val>
                                        </p:tav>
                                      </p:tavLst>
                                    </p:anim>
                                    <p:animEffect transition="in" filter="fade">
                                      <p:cBhvr>
                                        <p:cTn id="15" dur="500"/>
                                        <p:tgtEl>
                                          <p:spTgt spid="3"/>
                                        </p:tgtEl>
                                      </p:cBhvr>
                                    </p:animEffect>
                                  </p:childTnLst>
                                </p:cTn>
                              </p:par>
                            </p:childTnLst>
                          </p:cTn>
                        </p:par>
                        <p:par>
                          <p:cTn id="16" fill="hold">
                            <p:stCondLst>
                              <p:cond delay="1000"/>
                            </p:stCondLst>
                            <p:childTnLst>
                              <p:par>
                                <p:cTn id="17" presetID="53" presetClass="entr" presetSubtype="16" fill="hold" nodeType="afterEffect">
                                  <p:stCondLst>
                                    <p:cond delay="0"/>
                                  </p:stCondLst>
                                  <p:childTnLst>
                                    <p:set>
                                      <p:cBhvr>
                                        <p:cTn id="18" dur="1" fill="hold">
                                          <p:stCondLst>
                                            <p:cond delay="0"/>
                                          </p:stCondLst>
                                        </p:cTn>
                                        <p:tgtEl>
                                          <p:spTgt spid="4"/>
                                        </p:tgtEl>
                                        <p:attrNameLst>
                                          <p:attrName>style.visibility</p:attrName>
                                        </p:attrNameLst>
                                      </p:cBhvr>
                                      <p:to>
                                        <p:strVal val="visible"/>
                                      </p:to>
                                    </p:set>
                                    <p:anim calcmode="lin" valueType="num">
                                      <p:cBhvr>
                                        <p:cTn id="19" dur="500" fill="hold"/>
                                        <p:tgtEl>
                                          <p:spTgt spid="4"/>
                                        </p:tgtEl>
                                        <p:attrNameLst>
                                          <p:attrName>ppt_w</p:attrName>
                                        </p:attrNameLst>
                                      </p:cBhvr>
                                      <p:tavLst>
                                        <p:tav tm="0">
                                          <p:val>
                                            <p:fltVal val="0"/>
                                          </p:val>
                                        </p:tav>
                                        <p:tav tm="100000">
                                          <p:val>
                                            <p:strVal val="#ppt_w"/>
                                          </p:val>
                                        </p:tav>
                                      </p:tavLst>
                                    </p:anim>
                                    <p:anim calcmode="lin" valueType="num">
                                      <p:cBhvr>
                                        <p:cTn id="20" dur="500" fill="hold"/>
                                        <p:tgtEl>
                                          <p:spTgt spid="4"/>
                                        </p:tgtEl>
                                        <p:attrNameLst>
                                          <p:attrName>ppt_h</p:attrName>
                                        </p:attrNameLst>
                                      </p:cBhvr>
                                      <p:tavLst>
                                        <p:tav tm="0">
                                          <p:val>
                                            <p:fltVal val="0"/>
                                          </p:val>
                                        </p:tav>
                                        <p:tav tm="100000">
                                          <p:val>
                                            <p:strVal val="#ppt_h"/>
                                          </p:val>
                                        </p:tav>
                                      </p:tavLst>
                                    </p:anim>
                                    <p:animEffect transition="in" filter="fade">
                                      <p:cBhvr>
                                        <p:cTn id="21" dur="500"/>
                                        <p:tgtEl>
                                          <p:spTgt spid="4"/>
                                        </p:tgtEl>
                                      </p:cBhvr>
                                    </p:animEffect>
                                  </p:childTnLst>
                                </p:cTn>
                              </p:par>
                            </p:childTnLst>
                          </p:cTn>
                        </p:par>
                        <p:par>
                          <p:cTn id="22" fill="hold">
                            <p:stCondLst>
                              <p:cond delay="1500"/>
                            </p:stCondLst>
                            <p:childTnLst>
                              <p:par>
                                <p:cTn id="23" presetID="53" presetClass="entr" presetSubtype="16" fill="hold" nodeType="afterEffect">
                                  <p:stCondLst>
                                    <p:cond delay="0"/>
                                  </p:stCondLst>
                                  <p:childTnLst>
                                    <p:set>
                                      <p:cBhvr>
                                        <p:cTn id="24" dur="1" fill="hold">
                                          <p:stCondLst>
                                            <p:cond delay="0"/>
                                          </p:stCondLst>
                                        </p:cTn>
                                        <p:tgtEl>
                                          <p:spTgt spid="5"/>
                                        </p:tgtEl>
                                        <p:attrNameLst>
                                          <p:attrName>style.visibility</p:attrName>
                                        </p:attrNameLst>
                                      </p:cBhvr>
                                      <p:to>
                                        <p:strVal val="visible"/>
                                      </p:to>
                                    </p:set>
                                    <p:anim calcmode="lin" valueType="num">
                                      <p:cBhvr>
                                        <p:cTn id="25" dur="500" fill="hold"/>
                                        <p:tgtEl>
                                          <p:spTgt spid="5"/>
                                        </p:tgtEl>
                                        <p:attrNameLst>
                                          <p:attrName>ppt_w</p:attrName>
                                        </p:attrNameLst>
                                      </p:cBhvr>
                                      <p:tavLst>
                                        <p:tav tm="0">
                                          <p:val>
                                            <p:fltVal val="0"/>
                                          </p:val>
                                        </p:tav>
                                        <p:tav tm="100000">
                                          <p:val>
                                            <p:strVal val="#ppt_w"/>
                                          </p:val>
                                        </p:tav>
                                      </p:tavLst>
                                    </p:anim>
                                    <p:anim calcmode="lin" valueType="num">
                                      <p:cBhvr>
                                        <p:cTn id="26" dur="500" fill="hold"/>
                                        <p:tgtEl>
                                          <p:spTgt spid="5"/>
                                        </p:tgtEl>
                                        <p:attrNameLst>
                                          <p:attrName>ppt_h</p:attrName>
                                        </p:attrNameLst>
                                      </p:cBhvr>
                                      <p:tavLst>
                                        <p:tav tm="0">
                                          <p:val>
                                            <p:fltVal val="0"/>
                                          </p:val>
                                        </p:tav>
                                        <p:tav tm="100000">
                                          <p:val>
                                            <p:strVal val="#ppt_h"/>
                                          </p:val>
                                        </p:tav>
                                      </p:tavLst>
                                    </p:anim>
                                    <p:animEffect transition="in" filter="fade">
                                      <p:cBhvr>
                                        <p:cTn id="2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4" name="Group 53"/>
          <p:cNvGrpSpPr/>
          <p:nvPr/>
        </p:nvGrpSpPr>
        <p:grpSpPr>
          <a:xfrm>
            <a:off x="1739573" y="488028"/>
            <a:ext cx="20937538" cy="2200624"/>
            <a:chOff x="1739573" y="511491"/>
            <a:chExt cx="20937538" cy="2200624"/>
          </a:xfrm>
        </p:grpSpPr>
        <p:sp>
          <p:nvSpPr>
            <p:cNvPr id="77" name="TextBox 76"/>
            <p:cNvSpPr txBox="1"/>
            <p:nvPr/>
          </p:nvSpPr>
          <p:spPr>
            <a:xfrm>
              <a:off x="1739573" y="511491"/>
              <a:ext cx="20937538" cy="1446550"/>
            </a:xfrm>
            <a:prstGeom prst="rect">
              <a:avLst/>
            </a:prstGeom>
            <a:noFill/>
          </p:spPr>
          <p:txBody>
            <a:bodyPr wrap="square" rtlCol="0">
              <a:spAutoFit/>
            </a:bodyPr>
            <a:lstStyle/>
            <a:p>
              <a:pPr algn="ctr"/>
              <a:r>
                <a:rPr lang="en-US" sz="8800" b="1" dirty="0" smtClean="0">
                  <a:solidFill>
                    <a:schemeClr val="tx2"/>
                  </a:solidFill>
                  <a:latin typeface="Lato Regular"/>
                  <a:cs typeface="Lato Regular"/>
                </a:rPr>
                <a:t>PITCH DECK SLIDE</a:t>
              </a:r>
              <a:endParaRPr lang="id-ID" sz="8800" b="1" dirty="0">
                <a:solidFill>
                  <a:schemeClr val="tx2"/>
                </a:solidFill>
                <a:latin typeface="Lato Regular"/>
                <a:cs typeface="Lato Regular"/>
              </a:endParaRPr>
            </a:p>
          </p:txBody>
        </p:sp>
        <p:grpSp>
          <p:nvGrpSpPr>
            <p:cNvPr id="79" name="Group 78"/>
            <p:cNvGrpSpPr/>
            <p:nvPr/>
          </p:nvGrpSpPr>
          <p:grpSpPr>
            <a:xfrm>
              <a:off x="10842089" y="1977406"/>
              <a:ext cx="2738812" cy="73151"/>
              <a:chOff x="1775295" y="2020905"/>
              <a:chExt cx="3631535" cy="45719"/>
            </a:xfrm>
          </p:grpSpPr>
          <p:sp>
            <p:nvSpPr>
              <p:cNvPr id="82" name="Rectangle 81"/>
              <p:cNvSpPr/>
              <p:nvPr/>
            </p:nvSpPr>
            <p:spPr>
              <a:xfrm flipV="1">
                <a:off x="1775295" y="2020905"/>
                <a:ext cx="540354" cy="45719"/>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sp>
            <p:nvSpPr>
              <p:cNvPr id="83" name="Rectangle 82"/>
              <p:cNvSpPr/>
              <p:nvPr/>
            </p:nvSpPr>
            <p:spPr>
              <a:xfrm flipV="1">
                <a:off x="2390858" y="2020905"/>
                <a:ext cx="540354" cy="45719"/>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sp>
            <p:nvSpPr>
              <p:cNvPr id="84" name="Rectangle 83"/>
              <p:cNvSpPr/>
              <p:nvPr/>
            </p:nvSpPr>
            <p:spPr>
              <a:xfrm flipV="1">
                <a:off x="3025595" y="2020905"/>
                <a:ext cx="540354" cy="45719"/>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sp>
            <p:nvSpPr>
              <p:cNvPr id="86" name="Rectangle 85"/>
              <p:cNvSpPr/>
              <p:nvPr/>
            </p:nvSpPr>
            <p:spPr>
              <a:xfrm flipV="1">
                <a:off x="3641290" y="2020905"/>
                <a:ext cx="540354" cy="45719"/>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sp>
            <p:nvSpPr>
              <p:cNvPr id="91" name="Rectangle 90"/>
              <p:cNvSpPr/>
              <p:nvPr/>
            </p:nvSpPr>
            <p:spPr>
              <a:xfrm flipV="1">
                <a:off x="4256852" y="2020905"/>
                <a:ext cx="540354" cy="45719"/>
              </a:xfrm>
              <a:prstGeom prst="rect">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sp>
            <p:nvSpPr>
              <p:cNvPr id="93" name="Rectangle 92"/>
              <p:cNvSpPr/>
              <p:nvPr/>
            </p:nvSpPr>
            <p:spPr>
              <a:xfrm flipV="1">
                <a:off x="4866476" y="2020905"/>
                <a:ext cx="540354" cy="45719"/>
              </a:xfrm>
              <a:prstGeom prst="rect">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grpSp>
        <p:sp>
          <p:nvSpPr>
            <p:cNvPr id="81" name="TextBox 80"/>
            <p:cNvSpPr txBox="1"/>
            <p:nvPr/>
          </p:nvSpPr>
          <p:spPr>
            <a:xfrm>
              <a:off x="1739573" y="2035007"/>
              <a:ext cx="20937538" cy="677108"/>
            </a:xfrm>
            <a:prstGeom prst="rect">
              <a:avLst/>
            </a:prstGeom>
            <a:noFill/>
          </p:spPr>
          <p:txBody>
            <a:bodyPr wrap="square" rtlCol="0">
              <a:spAutoFit/>
            </a:bodyPr>
            <a:lstStyle/>
            <a:p>
              <a:pPr algn="ctr"/>
              <a:r>
                <a:rPr lang="id-ID" sz="3800" dirty="0" smtClean="0">
                  <a:solidFill>
                    <a:schemeClr val="bg1">
                      <a:lumMod val="75000"/>
                    </a:schemeClr>
                  </a:solidFill>
                  <a:latin typeface="Calibri Light" panose="020F0302020204030204"/>
                  <a:cs typeface="Calibri Light" panose="020F0302020204030204"/>
                </a:rPr>
                <a:t>Your great subtitle </a:t>
              </a:r>
              <a:r>
                <a:rPr lang="id-ID" sz="3800" dirty="0" smtClean="0">
                  <a:solidFill>
                    <a:schemeClr val="accent1"/>
                  </a:solidFill>
                  <a:latin typeface="Calibri Light" panose="020F0302020204030204"/>
                  <a:cs typeface="Calibri Light" panose="020F0302020204030204"/>
                </a:rPr>
                <a:t>in </a:t>
              </a:r>
              <a:r>
                <a:rPr lang="id-ID" sz="3800" dirty="0">
                  <a:solidFill>
                    <a:schemeClr val="accent1"/>
                  </a:solidFill>
                  <a:latin typeface="Calibri Light" panose="020F0302020204030204"/>
                  <a:cs typeface="Calibri Light" panose="020F0302020204030204"/>
                </a:rPr>
                <a:t>this line</a:t>
              </a:r>
              <a:endParaRPr lang="id-ID" sz="3800" dirty="0">
                <a:solidFill>
                  <a:schemeClr val="accent1"/>
                </a:solidFill>
                <a:latin typeface="Calibri Light" panose="020F0302020204030204"/>
                <a:cs typeface="Calibri Light" panose="020F0302020204030204"/>
              </a:endParaRPr>
            </a:p>
          </p:txBody>
        </p:sp>
      </p:grpSp>
      <p:sp>
        <p:nvSpPr>
          <p:cNvPr id="36" name="Title 20"/>
          <p:cNvSpPr txBox="1"/>
          <p:nvPr/>
        </p:nvSpPr>
        <p:spPr>
          <a:xfrm>
            <a:off x="4163453" y="8684395"/>
            <a:ext cx="2582758" cy="615553"/>
          </a:xfrm>
          <a:prstGeom prst="rect">
            <a:avLst/>
          </a:prstGeom>
        </p:spPr>
        <p:txBody>
          <a:bodyPr vert="horz" wrap="none" lIns="91440" tIns="0" rIns="91440" bIns="0"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r>
              <a:rPr lang="en-US" sz="4000" b="1" dirty="0" smtClean="0">
                <a:solidFill>
                  <a:schemeClr val="tx1"/>
                </a:solidFill>
                <a:latin typeface="Lato Regular"/>
                <a:cs typeface="Lato Regular"/>
              </a:rPr>
              <a:t>Marketing</a:t>
            </a:r>
            <a:endParaRPr lang="en-US" sz="4000" b="1" dirty="0">
              <a:solidFill>
                <a:schemeClr val="tx1"/>
              </a:solidFill>
              <a:latin typeface="Lato Regular"/>
              <a:cs typeface="Lato Regular"/>
            </a:endParaRPr>
          </a:p>
        </p:txBody>
      </p:sp>
      <p:sp>
        <p:nvSpPr>
          <p:cNvPr id="38" name="Title 20"/>
          <p:cNvSpPr txBox="1"/>
          <p:nvPr/>
        </p:nvSpPr>
        <p:spPr>
          <a:xfrm>
            <a:off x="9530402" y="9248073"/>
            <a:ext cx="5348705" cy="1507079"/>
          </a:xfrm>
          <a:prstGeom prst="rect">
            <a:avLst/>
          </a:prstGeom>
        </p:spPr>
        <p:txBody>
          <a:bodyPr vert="horz" wrap="square" lIns="91440" tIns="45720" rIns="91440" bIns="45720" rtlCol="0" anchor="t" anchorCtr="0">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nSpc>
                <a:spcPct val="110000"/>
              </a:lnSpc>
            </a:pPr>
            <a:r>
              <a:rPr lang="en-US" sz="2800" dirty="0">
                <a:solidFill>
                  <a:schemeClr val="tx1"/>
                </a:solidFill>
                <a:latin typeface="Calibri Light" panose="020F0302020204030204"/>
                <a:cs typeface="Calibri Light" panose="020F0302020204030204"/>
              </a:rPr>
              <a:t>Creativity is the key to success in the future, and primary education where teachers.</a:t>
            </a:r>
            <a:endParaRPr lang="en-US" sz="2800" dirty="0">
              <a:solidFill>
                <a:schemeClr val="tx1"/>
              </a:solidFill>
              <a:latin typeface="Calibri Light" panose="020F0302020204030204"/>
              <a:cs typeface="Calibri Light" panose="020F0302020204030204"/>
            </a:endParaRPr>
          </a:p>
        </p:txBody>
      </p:sp>
      <p:sp>
        <p:nvSpPr>
          <p:cNvPr id="39" name="Title 20"/>
          <p:cNvSpPr txBox="1"/>
          <p:nvPr/>
        </p:nvSpPr>
        <p:spPr>
          <a:xfrm>
            <a:off x="11037792" y="8703897"/>
            <a:ext cx="2294963" cy="615553"/>
          </a:xfrm>
          <a:prstGeom prst="rect">
            <a:avLst/>
          </a:prstGeom>
        </p:spPr>
        <p:txBody>
          <a:bodyPr vert="horz" wrap="none" lIns="91440" tIns="0" rIns="91440" bIns="0"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r>
              <a:rPr lang="en-US" sz="4000" b="1" dirty="0" smtClean="0">
                <a:solidFill>
                  <a:schemeClr val="tx1"/>
                </a:solidFill>
                <a:latin typeface="Lato Regular"/>
                <a:cs typeface="Lato Regular"/>
              </a:rPr>
              <a:t>Statistics</a:t>
            </a:r>
            <a:endParaRPr lang="en-US" sz="4000" b="1" dirty="0">
              <a:solidFill>
                <a:schemeClr val="tx1"/>
              </a:solidFill>
              <a:latin typeface="Lato Regular"/>
              <a:cs typeface="Lato Regular"/>
            </a:endParaRPr>
          </a:p>
        </p:txBody>
      </p:sp>
      <p:sp>
        <p:nvSpPr>
          <p:cNvPr id="42" name="Title 20"/>
          <p:cNvSpPr txBox="1"/>
          <p:nvPr/>
        </p:nvSpPr>
        <p:spPr>
          <a:xfrm>
            <a:off x="17406389" y="8684285"/>
            <a:ext cx="2961790" cy="615553"/>
          </a:xfrm>
          <a:prstGeom prst="rect">
            <a:avLst/>
          </a:prstGeom>
        </p:spPr>
        <p:txBody>
          <a:bodyPr vert="horz" wrap="none" lIns="91440" tIns="0" rIns="91440" bIns="0"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r>
              <a:rPr lang="en-US" sz="4000" b="1" dirty="0" smtClean="0">
                <a:solidFill>
                  <a:schemeClr val="tx1"/>
                </a:solidFill>
                <a:latin typeface="Lato Regular"/>
                <a:cs typeface="Lato Regular"/>
              </a:rPr>
              <a:t>New Clients</a:t>
            </a:r>
            <a:endParaRPr lang="en-US" sz="4000" b="1" dirty="0">
              <a:solidFill>
                <a:schemeClr val="tx1"/>
              </a:solidFill>
              <a:latin typeface="Lato Regular"/>
              <a:cs typeface="Lato Regular"/>
            </a:endParaRPr>
          </a:p>
        </p:txBody>
      </p:sp>
      <p:sp>
        <p:nvSpPr>
          <p:cNvPr id="255" name="Title 20"/>
          <p:cNvSpPr txBox="1"/>
          <p:nvPr/>
        </p:nvSpPr>
        <p:spPr>
          <a:xfrm>
            <a:off x="16214592" y="9248073"/>
            <a:ext cx="5348705" cy="1507079"/>
          </a:xfrm>
          <a:prstGeom prst="rect">
            <a:avLst/>
          </a:prstGeom>
        </p:spPr>
        <p:txBody>
          <a:bodyPr vert="horz" wrap="square" lIns="91440" tIns="45720" rIns="91440" bIns="45720" rtlCol="0" anchor="t" anchorCtr="0">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nSpc>
                <a:spcPct val="110000"/>
              </a:lnSpc>
            </a:pPr>
            <a:r>
              <a:rPr lang="en-US" sz="2800" dirty="0">
                <a:solidFill>
                  <a:schemeClr val="tx1"/>
                </a:solidFill>
                <a:latin typeface="Calibri Light" panose="020F0302020204030204"/>
                <a:cs typeface="Calibri Light" panose="020F0302020204030204"/>
              </a:rPr>
              <a:t>Creativity is the key to success in the future, and primary education where teachers.</a:t>
            </a:r>
            <a:endParaRPr lang="en-US" sz="2800" dirty="0">
              <a:solidFill>
                <a:schemeClr val="tx1"/>
              </a:solidFill>
              <a:latin typeface="Calibri Light" panose="020F0302020204030204"/>
              <a:cs typeface="Calibri Light" panose="020F0302020204030204"/>
            </a:endParaRPr>
          </a:p>
        </p:txBody>
      </p:sp>
      <p:sp>
        <p:nvSpPr>
          <p:cNvPr id="256" name="Title 20"/>
          <p:cNvSpPr txBox="1"/>
          <p:nvPr/>
        </p:nvSpPr>
        <p:spPr>
          <a:xfrm>
            <a:off x="2823377" y="9248073"/>
            <a:ext cx="5348705" cy="1507079"/>
          </a:xfrm>
          <a:prstGeom prst="rect">
            <a:avLst/>
          </a:prstGeom>
        </p:spPr>
        <p:txBody>
          <a:bodyPr vert="horz" wrap="square" lIns="91440" tIns="45720" rIns="91440" bIns="45720" rtlCol="0" anchor="t" anchorCtr="0">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nSpc>
                <a:spcPct val="110000"/>
              </a:lnSpc>
            </a:pPr>
            <a:r>
              <a:rPr lang="en-US" sz="2800" dirty="0">
                <a:solidFill>
                  <a:schemeClr val="tx1"/>
                </a:solidFill>
                <a:latin typeface="Calibri Light" panose="020F0302020204030204"/>
                <a:cs typeface="Calibri Light" panose="020F0302020204030204"/>
              </a:rPr>
              <a:t>Creativity is the key to success in the future, and primary education where </a:t>
            </a:r>
            <a:r>
              <a:rPr lang="en-US" sz="2800" dirty="0" smtClean="0">
                <a:solidFill>
                  <a:schemeClr val="tx1"/>
                </a:solidFill>
                <a:latin typeface="Calibri Light" panose="020F0302020204030204"/>
                <a:cs typeface="Calibri Light" panose="020F0302020204030204"/>
              </a:rPr>
              <a:t>teachers.</a:t>
            </a:r>
            <a:endParaRPr lang="en-US" sz="2800" dirty="0">
              <a:solidFill>
                <a:schemeClr val="tx1"/>
              </a:solidFill>
              <a:latin typeface="Calibri Light" panose="020F0302020204030204"/>
              <a:cs typeface="Calibri Light" panose="020F0302020204030204"/>
            </a:endParaRPr>
          </a:p>
        </p:txBody>
      </p:sp>
      <p:grpSp>
        <p:nvGrpSpPr>
          <p:cNvPr id="257" name="Group 256"/>
          <p:cNvGrpSpPr/>
          <p:nvPr/>
        </p:nvGrpSpPr>
        <p:grpSpPr>
          <a:xfrm rot="900000">
            <a:off x="3733447" y="4113456"/>
            <a:ext cx="4326221" cy="4327913"/>
            <a:chOff x="2328110" y="2786149"/>
            <a:chExt cx="6516601" cy="6516602"/>
          </a:xfrm>
        </p:grpSpPr>
        <p:sp>
          <p:nvSpPr>
            <p:cNvPr id="258" name="Freeform 1"/>
            <p:cNvSpPr>
              <a:spLocks noChangeArrowheads="1"/>
            </p:cNvSpPr>
            <p:nvPr/>
          </p:nvSpPr>
          <p:spPr bwMode="auto">
            <a:xfrm>
              <a:off x="2328110" y="4367620"/>
              <a:ext cx="4466256" cy="4935131"/>
            </a:xfrm>
            <a:custGeom>
              <a:avLst/>
              <a:gdLst>
                <a:gd name="T0" fmla="*/ 1472 w 2478"/>
                <a:gd name="T1" fmla="*/ 0 h 2738"/>
                <a:gd name="T2" fmla="*/ 1472 w 2478"/>
                <a:gd name="T3" fmla="*/ 0 h 2738"/>
                <a:gd name="T4" fmla="*/ 1453 w 2478"/>
                <a:gd name="T5" fmla="*/ 0 h 2738"/>
                <a:gd name="T6" fmla="*/ 1342 w 2478"/>
                <a:gd name="T7" fmla="*/ 75 h 2738"/>
                <a:gd name="T8" fmla="*/ 1342 w 2478"/>
                <a:gd name="T9" fmla="*/ 112 h 2738"/>
                <a:gd name="T10" fmla="*/ 1379 w 2478"/>
                <a:gd name="T11" fmla="*/ 186 h 2738"/>
                <a:gd name="T12" fmla="*/ 1360 w 2478"/>
                <a:gd name="T13" fmla="*/ 205 h 2738"/>
                <a:gd name="T14" fmla="*/ 615 w 2478"/>
                <a:gd name="T15" fmla="*/ 1192 h 2738"/>
                <a:gd name="T16" fmla="*/ 615 w 2478"/>
                <a:gd name="T17" fmla="*/ 1229 h 2738"/>
                <a:gd name="T18" fmla="*/ 578 w 2478"/>
                <a:gd name="T19" fmla="*/ 1210 h 2738"/>
                <a:gd name="T20" fmla="*/ 559 w 2478"/>
                <a:gd name="T21" fmla="*/ 1229 h 2738"/>
                <a:gd name="T22" fmla="*/ 19 w 2478"/>
                <a:gd name="T23" fmla="*/ 1527 h 2738"/>
                <a:gd name="T24" fmla="*/ 0 w 2478"/>
                <a:gd name="T25" fmla="*/ 1583 h 2738"/>
                <a:gd name="T26" fmla="*/ 354 w 2478"/>
                <a:gd name="T27" fmla="*/ 2216 h 2738"/>
                <a:gd name="T28" fmla="*/ 392 w 2478"/>
                <a:gd name="T29" fmla="*/ 2235 h 2738"/>
                <a:gd name="T30" fmla="*/ 410 w 2478"/>
                <a:gd name="T31" fmla="*/ 2235 h 2738"/>
                <a:gd name="T32" fmla="*/ 541 w 2478"/>
                <a:gd name="T33" fmla="*/ 2160 h 2738"/>
                <a:gd name="T34" fmla="*/ 839 w 2478"/>
                <a:gd name="T35" fmla="*/ 2718 h 2738"/>
                <a:gd name="T36" fmla="*/ 876 w 2478"/>
                <a:gd name="T37" fmla="*/ 2737 h 2738"/>
                <a:gd name="T38" fmla="*/ 895 w 2478"/>
                <a:gd name="T39" fmla="*/ 2737 h 2738"/>
                <a:gd name="T40" fmla="*/ 1118 w 2478"/>
                <a:gd name="T41" fmla="*/ 2606 h 2738"/>
                <a:gd name="T42" fmla="*/ 1137 w 2478"/>
                <a:gd name="T43" fmla="*/ 2551 h 2738"/>
                <a:gd name="T44" fmla="*/ 988 w 2478"/>
                <a:gd name="T45" fmla="*/ 2290 h 2738"/>
                <a:gd name="T46" fmla="*/ 1062 w 2478"/>
                <a:gd name="T47" fmla="*/ 2197 h 2738"/>
                <a:gd name="T48" fmla="*/ 1062 w 2478"/>
                <a:gd name="T49" fmla="*/ 2141 h 2738"/>
                <a:gd name="T50" fmla="*/ 895 w 2478"/>
                <a:gd name="T51" fmla="*/ 1974 h 2738"/>
                <a:gd name="T52" fmla="*/ 950 w 2478"/>
                <a:gd name="T53" fmla="*/ 1937 h 2738"/>
                <a:gd name="T54" fmla="*/ 969 w 2478"/>
                <a:gd name="T55" fmla="*/ 1881 h 2738"/>
                <a:gd name="T56" fmla="*/ 1006 w 2478"/>
                <a:gd name="T57" fmla="*/ 1899 h 2738"/>
                <a:gd name="T58" fmla="*/ 1025 w 2478"/>
                <a:gd name="T59" fmla="*/ 1899 h 2738"/>
                <a:gd name="T60" fmla="*/ 2236 w 2478"/>
                <a:gd name="T61" fmla="*/ 1788 h 2738"/>
                <a:gd name="T62" fmla="*/ 2254 w 2478"/>
                <a:gd name="T63" fmla="*/ 1788 h 2738"/>
                <a:gd name="T64" fmla="*/ 2272 w 2478"/>
                <a:gd name="T65" fmla="*/ 1788 h 2738"/>
                <a:gd name="T66" fmla="*/ 2310 w 2478"/>
                <a:gd name="T67" fmla="*/ 1843 h 2738"/>
                <a:gd name="T68" fmla="*/ 2328 w 2478"/>
                <a:gd name="T69" fmla="*/ 1862 h 2738"/>
                <a:gd name="T70" fmla="*/ 2347 w 2478"/>
                <a:gd name="T71" fmla="*/ 1862 h 2738"/>
                <a:gd name="T72" fmla="*/ 2459 w 2478"/>
                <a:gd name="T73" fmla="*/ 1806 h 2738"/>
                <a:gd name="T74" fmla="*/ 2477 w 2478"/>
                <a:gd name="T75" fmla="*/ 1750 h 2738"/>
                <a:gd name="T76" fmla="*/ 1509 w 2478"/>
                <a:gd name="T77" fmla="*/ 19 h 2738"/>
                <a:gd name="T78" fmla="*/ 1472 w 2478"/>
                <a:gd name="T79" fmla="*/ 0 h 27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78" h="2738">
                  <a:moveTo>
                    <a:pt x="1472" y="0"/>
                  </a:moveTo>
                  <a:lnTo>
                    <a:pt x="1472" y="0"/>
                  </a:lnTo>
                  <a:lnTo>
                    <a:pt x="1453" y="0"/>
                  </a:lnTo>
                  <a:cubicBezTo>
                    <a:pt x="1342" y="75"/>
                    <a:pt x="1342" y="75"/>
                    <a:pt x="1342" y="75"/>
                  </a:cubicBezTo>
                  <a:cubicBezTo>
                    <a:pt x="1323" y="75"/>
                    <a:pt x="1323" y="93"/>
                    <a:pt x="1342" y="112"/>
                  </a:cubicBezTo>
                  <a:cubicBezTo>
                    <a:pt x="1379" y="186"/>
                    <a:pt x="1379" y="186"/>
                    <a:pt x="1379" y="186"/>
                  </a:cubicBezTo>
                  <a:cubicBezTo>
                    <a:pt x="1360" y="186"/>
                    <a:pt x="1360" y="186"/>
                    <a:pt x="1360" y="205"/>
                  </a:cubicBezTo>
                  <a:cubicBezTo>
                    <a:pt x="615" y="1192"/>
                    <a:pt x="615" y="1192"/>
                    <a:pt x="615" y="1192"/>
                  </a:cubicBezTo>
                  <a:cubicBezTo>
                    <a:pt x="597" y="1192"/>
                    <a:pt x="597" y="1210"/>
                    <a:pt x="615" y="1229"/>
                  </a:cubicBezTo>
                  <a:cubicBezTo>
                    <a:pt x="597" y="1229"/>
                    <a:pt x="597" y="1210"/>
                    <a:pt x="578" y="1210"/>
                  </a:cubicBezTo>
                  <a:cubicBezTo>
                    <a:pt x="578" y="1210"/>
                    <a:pt x="559" y="1210"/>
                    <a:pt x="559" y="1229"/>
                  </a:cubicBezTo>
                  <a:cubicBezTo>
                    <a:pt x="19" y="1527"/>
                    <a:pt x="19" y="1527"/>
                    <a:pt x="19" y="1527"/>
                  </a:cubicBezTo>
                  <a:cubicBezTo>
                    <a:pt x="0" y="1527"/>
                    <a:pt x="0" y="1564"/>
                    <a:pt x="0" y="1583"/>
                  </a:cubicBezTo>
                  <a:cubicBezTo>
                    <a:pt x="354" y="2216"/>
                    <a:pt x="354" y="2216"/>
                    <a:pt x="354" y="2216"/>
                  </a:cubicBezTo>
                  <a:cubicBezTo>
                    <a:pt x="373" y="2235"/>
                    <a:pt x="373" y="2235"/>
                    <a:pt x="392" y="2235"/>
                  </a:cubicBezTo>
                  <a:lnTo>
                    <a:pt x="410" y="2235"/>
                  </a:lnTo>
                  <a:cubicBezTo>
                    <a:pt x="541" y="2160"/>
                    <a:pt x="541" y="2160"/>
                    <a:pt x="541" y="2160"/>
                  </a:cubicBezTo>
                  <a:cubicBezTo>
                    <a:pt x="839" y="2718"/>
                    <a:pt x="839" y="2718"/>
                    <a:pt x="839" y="2718"/>
                  </a:cubicBezTo>
                  <a:cubicBezTo>
                    <a:pt x="857" y="2737"/>
                    <a:pt x="857" y="2737"/>
                    <a:pt x="876" y="2737"/>
                  </a:cubicBezTo>
                  <a:lnTo>
                    <a:pt x="895" y="2737"/>
                  </a:lnTo>
                  <a:cubicBezTo>
                    <a:pt x="1118" y="2606"/>
                    <a:pt x="1118" y="2606"/>
                    <a:pt x="1118" y="2606"/>
                  </a:cubicBezTo>
                  <a:cubicBezTo>
                    <a:pt x="1137" y="2588"/>
                    <a:pt x="1137" y="2570"/>
                    <a:pt x="1137" y="2551"/>
                  </a:cubicBezTo>
                  <a:cubicBezTo>
                    <a:pt x="988" y="2290"/>
                    <a:pt x="988" y="2290"/>
                    <a:pt x="988" y="2290"/>
                  </a:cubicBezTo>
                  <a:cubicBezTo>
                    <a:pt x="1062" y="2197"/>
                    <a:pt x="1062" y="2197"/>
                    <a:pt x="1062" y="2197"/>
                  </a:cubicBezTo>
                  <a:cubicBezTo>
                    <a:pt x="1081" y="2179"/>
                    <a:pt x="1081" y="2160"/>
                    <a:pt x="1062" y="2141"/>
                  </a:cubicBezTo>
                  <a:cubicBezTo>
                    <a:pt x="895" y="1974"/>
                    <a:pt x="895" y="1974"/>
                    <a:pt x="895" y="1974"/>
                  </a:cubicBezTo>
                  <a:cubicBezTo>
                    <a:pt x="950" y="1937"/>
                    <a:pt x="950" y="1937"/>
                    <a:pt x="950" y="1937"/>
                  </a:cubicBezTo>
                  <a:cubicBezTo>
                    <a:pt x="969" y="1918"/>
                    <a:pt x="969" y="1899"/>
                    <a:pt x="969" y="1881"/>
                  </a:cubicBezTo>
                  <a:cubicBezTo>
                    <a:pt x="969" y="1899"/>
                    <a:pt x="988" y="1899"/>
                    <a:pt x="1006" y="1899"/>
                  </a:cubicBezTo>
                  <a:cubicBezTo>
                    <a:pt x="1006" y="1899"/>
                    <a:pt x="1006" y="1899"/>
                    <a:pt x="1025" y="1899"/>
                  </a:cubicBezTo>
                  <a:cubicBezTo>
                    <a:pt x="2236" y="1788"/>
                    <a:pt x="2236" y="1788"/>
                    <a:pt x="2236" y="1788"/>
                  </a:cubicBezTo>
                  <a:lnTo>
                    <a:pt x="2254" y="1788"/>
                  </a:lnTo>
                  <a:lnTo>
                    <a:pt x="2272" y="1788"/>
                  </a:lnTo>
                  <a:cubicBezTo>
                    <a:pt x="2310" y="1843"/>
                    <a:pt x="2310" y="1843"/>
                    <a:pt x="2310" y="1843"/>
                  </a:cubicBezTo>
                  <a:cubicBezTo>
                    <a:pt x="2310" y="1862"/>
                    <a:pt x="2328" y="1862"/>
                    <a:pt x="2328" y="1862"/>
                  </a:cubicBezTo>
                  <a:cubicBezTo>
                    <a:pt x="2347" y="1862"/>
                    <a:pt x="2347" y="1862"/>
                    <a:pt x="2347" y="1862"/>
                  </a:cubicBezTo>
                  <a:cubicBezTo>
                    <a:pt x="2459" y="1806"/>
                    <a:pt x="2459" y="1806"/>
                    <a:pt x="2459" y="1806"/>
                  </a:cubicBezTo>
                  <a:cubicBezTo>
                    <a:pt x="2477" y="1788"/>
                    <a:pt x="2477" y="1769"/>
                    <a:pt x="2477" y="1750"/>
                  </a:cubicBezTo>
                  <a:cubicBezTo>
                    <a:pt x="1509" y="19"/>
                    <a:pt x="1509" y="19"/>
                    <a:pt x="1509" y="19"/>
                  </a:cubicBezTo>
                  <a:cubicBezTo>
                    <a:pt x="1491" y="19"/>
                    <a:pt x="1491" y="0"/>
                    <a:pt x="1472" y="0"/>
                  </a:cubicBezTo>
                </a:path>
              </a:pathLst>
            </a:custGeom>
            <a:solidFill>
              <a:schemeClr val="bg1">
                <a:lumMod val="85000"/>
              </a:schemeClr>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259" name="Freeform 3"/>
            <p:cNvSpPr>
              <a:spLocks noChangeArrowheads="1"/>
            </p:cNvSpPr>
            <p:nvPr/>
          </p:nvSpPr>
          <p:spPr bwMode="auto">
            <a:xfrm>
              <a:off x="6261915" y="3255029"/>
              <a:ext cx="1176167" cy="1748357"/>
            </a:xfrm>
            <a:custGeom>
              <a:avLst/>
              <a:gdLst>
                <a:gd name="T0" fmla="*/ 595 w 652"/>
                <a:gd name="T1" fmla="*/ 0 h 970"/>
                <a:gd name="T2" fmla="*/ 595 w 652"/>
                <a:gd name="T3" fmla="*/ 0 h 970"/>
                <a:gd name="T4" fmla="*/ 0 w 652"/>
                <a:gd name="T5" fmla="*/ 932 h 970"/>
                <a:gd name="T6" fmla="*/ 56 w 652"/>
                <a:gd name="T7" fmla="*/ 969 h 970"/>
                <a:gd name="T8" fmla="*/ 651 w 652"/>
                <a:gd name="T9" fmla="*/ 38 h 970"/>
                <a:gd name="T10" fmla="*/ 595 w 652"/>
                <a:gd name="T11" fmla="*/ 0 h 970"/>
              </a:gdLst>
              <a:ahLst/>
              <a:cxnLst>
                <a:cxn ang="0">
                  <a:pos x="T0" y="T1"/>
                </a:cxn>
                <a:cxn ang="0">
                  <a:pos x="T2" y="T3"/>
                </a:cxn>
                <a:cxn ang="0">
                  <a:pos x="T4" y="T5"/>
                </a:cxn>
                <a:cxn ang="0">
                  <a:pos x="T6" y="T7"/>
                </a:cxn>
                <a:cxn ang="0">
                  <a:pos x="T8" y="T9"/>
                </a:cxn>
                <a:cxn ang="0">
                  <a:pos x="T10" y="T11"/>
                </a:cxn>
              </a:cxnLst>
              <a:rect l="0" t="0" r="r" b="b"/>
              <a:pathLst>
                <a:path w="652" h="970">
                  <a:moveTo>
                    <a:pt x="595" y="0"/>
                  </a:moveTo>
                  <a:lnTo>
                    <a:pt x="595" y="0"/>
                  </a:lnTo>
                  <a:cubicBezTo>
                    <a:pt x="0" y="932"/>
                    <a:pt x="0" y="932"/>
                    <a:pt x="0" y="932"/>
                  </a:cubicBezTo>
                  <a:cubicBezTo>
                    <a:pt x="56" y="969"/>
                    <a:pt x="56" y="969"/>
                    <a:pt x="56" y="969"/>
                  </a:cubicBezTo>
                  <a:cubicBezTo>
                    <a:pt x="651" y="38"/>
                    <a:pt x="651" y="38"/>
                    <a:pt x="651" y="38"/>
                  </a:cubicBezTo>
                  <a:cubicBezTo>
                    <a:pt x="632" y="19"/>
                    <a:pt x="614" y="19"/>
                    <a:pt x="595" y="0"/>
                  </a:cubicBezTo>
                </a:path>
              </a:pathLst>
            </a:custGeom>
            <a:solidFill>
              <a:schemeClr val="bg1">
                <a:lumMod val="65000"/>
              </a:schemeClr>
            </a:solidFill>
            <a:ln>
              <a:noFill/>
            </a:ln>
            <a:effectLst/>
          </p:spPr>
          <p:txBody>
            <a:bodyPr wrap="none" anchor="ctr"/>
            <a:lstStyle/>
            <a:p>
              <a:endParaRPr lang="en-US" dirty="0">
                <a:latin typeface="Calibri Light" panose="020F0302020204030204"/>
              </a:endParaRPr>
            </a:p>
          </p:txBody>
        </p:sp>
        <p:sp>
          <p:nvSpPr>
            <p:cNvPr id="260" name="Freeform 4"/>
            <p:cNvSpPr>
              <a:spLocks noChangeArrowheads="1"/>
            </p:cNvSpPr>
            <p:nvPr/>
          </p:nvSpPr>
          <p:spPr bwMode="auto">
            <a:xfrm>
              <a:off x="6659268" y="4129207"/>
              <a:ext cx="1613254" cy="1239744"/>
            </a:xfrm>
            <a:custGeom>
              <a:avLst/>
              <a:gdLst>
                <a:gd name="T0" fmla="*/ 875 w 895"/>
                <a:gd name="T1" fmla="*/ 0 h 690"/>
                <a:gd name="T2" fmla="*/ 875 w 895"/>
                <a:gd name="T3" fmla="*/ 0 h 690"/>
                <a:gd name="T4" fmla="*/ 0 w 895"/>
                <a:gd name="T5" fmla="*/ 633 h 690"/>
                <a:gd name="T6" fmla="*/ 37 w 895"/>
                <a:gd name="T7" fmla="*/ 689 h 690"/>
                <a:gd name="T8" fmla="*/ 894 w 895"/>
                <a:gd name="T9" fmla="*/ 37 h 690"/>
                <a:gd name="T10" fmla="*/ 875 w 895"/>
                <a:gd name="T11" fmla="*/ 0 h 690"/>
              </a:gdLst>
              <a:ahLst/>
              <a:cxnLst>
                <a:cxn ang="0">
                  <a:pos x="T0" y="T1"/>
                </a:cxn>
                <a:cxn ang="0">
                  <a:pos x="T2" y="T3"/>
                </a:cxn>
                <a:cxn ang="0">
                  <a:pos x="T4" y="T5"/>
                </a:cxn>
                <a:cxn ang="0">
                  <a:pos x="T6" y="T7"/>
                </a:cxn>
                <a:cxn ang="0">
                  <a:pos x="T8" y="T9"/>
                </a:cxn>
                <a:cxn ang="0">
                  <a:pos x="T10" y="T11"/>
                </a:cxn>
              </a:cxnLst>
              <a:rect l="0" t="0" r="r" b="b"/>
              <a:pathLst>
                <a:path w="895" h="690">
                  <a:moveTo>
                    <a:pt x="875" y="0"/>
                  </a:moveTo>
                  <a:lnTo>
                    <a:pt x="875" y="0"/>
                  </a:lnTo>
                  <a:cubicBezTo>
                    <a:pt x="0" y="633"/>
                    <a:pt x="0" y="633"/>
                    <a:pt x="0" y="633"/>
                  </a:cubicBezTo>
                  <a:cubicBezTo>
                    <a:pt x="37" y="689"/>
                    <a:pt x="37" y="689"/>
                    <a:pt x="37" y="689"/>
                  </a:cubicBezTo>
                  <a:cubicBezTo>
                    <a:pt x="894" y="37"/>
                    <a:pt x="894" y="37"/>
                    <a:pt x="894" y="37"/>
                  </a:cubicBezTo>
                  <a:cubicBezTo>
                    <a:pt x="894" y="18"/>
                    <a:pt x="875" y="18"/>
                    <a:pt x="875" y="0"/>
                  </a:cubicBezTo>
                </a:path>
              </a:pathLst>
            </a:custGeom>
            <a:solidFill>
              <a:schemeClr val="bg1">
                <a:lumMod val="65000"/>
              </a:schemeClr>
            </a:solidFill>
            <a:ln>
              <a:noFill/>
            </a:ln>
            <a:effectLst/>
          </p:spPr>
          <p:txBody>
            <a:bodyPr wrap="none" anchor="ctr"/>
            <a:lstStyle/>
            <a:p>
              <a:endParaRPr lang="en-US" dirty="0">
                <a:latin typeface="Calibri Light" panose="020F0302020204030204"/>
              </a:endParaRPr>
            </a:p>
          </p:txBody>
        </p:sp>
        <p:sp>
          <p:nvSpPr>
            <p:cNvPr id="261" name="Freeform 5"/>
            <p:cNvSpPr>
              <a:spLocks noChangeArrowheads="1"/>
            </p:cNvSpPr>
            <p:nvPr/>
          </p:nvSpPr>
          <p:spPr bwMode="auto">
            <a:xfrm>
              <a:off x="7000990" y="6712004"/>
              <a:ext cx="1843721" cy="643716"/>
            </a:xfrm>
            <a:custGeom>
              <a:avLst/>
              <a:gdLst>
                <a:gd name="T0" fmla="*/ 19 w 1025"/>
                <a:gd name="T1" fmla="*/ 0 h 355"/>
                <a:gd name="T2" fmla="*/ 19 w 1025"/>
                <a:gd name="T3" fmla="*/ 0 h 355"/>
                <a:gd name="T4" fmla="*/ 0 w 1025"/>
                <a:gd name="T5" fmla="*/ 56 h 355"/>
                <a:gd name="T6" fmla="*/ 1006 w 1025"/>
                <a:gd name="T7" fmla="*/ 354 h 355"/>
                <a:gd name="T8" fmla="*/ 1024 w 1025"/>
                <a:gd name="T9" fmla="*/ 298 h 355"/>
                <a:gd name="T10" fmla="*/ 19 w 1025"/>
                <a:gd name="T11" fmla="*/ 0 h 355"/>
              </a:gdLst>
              <a:ahLst/>
              <a:cxnLst>
                <a:cxn ang="0">
                  <a:pos x="T0" y="T1"/>
                </a:cxn>
                <a:cxn ang="0">
                  <a:pos x="T2" y="T3"/>
                </a:cxn>
                <a:cxn ang="0">
                  <a:pos x="T4" y="T5"/>
                </a:cxn>
                <a:cxn ang="0">
                  <a:pos x="T6" y="T7"/>
                </a:cxn>
                <a:cxn ang="0">
                  <a:pos x="T8" y="T9"/>
                </a:cxn>
                <a:cxn ang="0">
                  <a:pos x="T10" y="T11"/>
                </a:cxn>
              </a:cxnLst>
              <a:rect l="0" t="0" r="r" b="b"/>
              <a:pathLst>
                <a:path w="1025" h="355">
                  <a:moveTo>
                    <a:pt x="19" y="0"/>
                  </a:moveTo>
                  <a:lnTo>
                    <a:pt x="19" y="0"/>
                  </a:lnTo>
                  <a:cubicBezTo>
                    <a:pt x="0" y="56"/>
                    <a:pt x="0" y="56"/>
                    <a:pt x="0" y="56"/>
                  </a:cubicBezTo>
                  <a:cubicBezTo>
                    <a:pt x="1006" y="354"/>
                    <a:pt x="1006" y="354"/>
                    <a:pt x="1006" y="354"/>
                  </a:cubicBezTo>
                  <a:cubicBezTo>
                    <a:pt x="1006" y="336"/>
                    <a:pt x="1024" y="317"/>
                    <a:pt x="1024" y="298"/>
                  </a:cubicBezTo>
                  <a:cubicBezTo>
                    <a:pt x="19" y="0"/>
                    <a:pt x="19" y="0"/>
                    <a:pt x="19" y="0"/>
                  </a:cubicBezTo>
                </a:path>
              </a:pathLst>
            </a:custGeom>
            <a:solidFill>
              <a:schemeClr val="bg1">
                <a:lumMod val="75000"/>
              </a:schemeClr>
            </a:solidFill>
            <a:ln>
              <a:noFill/>
            </a:ln>
            <a:effectLst/>
          </p:spPr>
          <p:txBody>
            <a:bodyPr wrap="none" anchor="ctr"/>
            <a:lstStyle/>
            <a:p>
              <a:endParaRPr lang="en-US" dirty="0">
                <a:latin typeface="Calibri Light" panose="020F0302020204030204"/>
              </a:endParaRPr>
            </a:p>
          </p:txBody>
        </p:sp>
        <p:sp>
          <p:nvSpPr>
            <p:cNvPr id="262" name="Freeform 6"/>
            <p:cNvSpPr>
              <a:spLocks noChangeArrowheads="1"/>
            </p:cNvSpPr>
            <p:nvPr/>
          </p:nvSpPr>
          <p:spPr bwMode="auto">
            <a:xfrm>
              <a:off x="5824823" y="2786149"/>
              <a:ext cx="675504" cy="1915248"/>
            </a:xfrm>
            <a:custGeom>
              <a:avLst/>
              <a:gdLst>
                <a:gd name="T0" fmla="*/ 316 w 373"/>
                <a:gd name="T1" fmla="*/ 0 h 1062"/>
                <a:gd name="T2" fmla="*/ 316 w 373"/>
                <a:gd name="T3" fmla="*/ 0 h 1062"/>
                <a:gd name="T4" fmla="*/ 0 w 373"/>
                <a:gd name="T5" fmla="*/ 1043 h 1062"/>
                <a:gd name="T6" fmla="*/ 55 w 373"/>
                <a:gd name="T7" fmla="*/ 1061 h 1062"/>
                <a:gd name="T8" fmla="*/ 372 w 373"/>
                <a:gd name="T9" fmla="*/ 18 h 1062"/>
                <a:gd name="T10" fmla="*/ 316 w 373"/>
                <a:gd name="T11" fmla="*/ 0 h 1062"/>
              </a:gdLst>
              <a:ahLst/>
              <a:cxnLst>
                <a:cxn ang="0">
                  <a:pos x="T0" y="T1"/>
                </a:cxn>
                <a:cxn ang="0">
                  <a:pos x="T2" y="T3"/>
                </a:cxn>
                <a:cxn ang="0">
                  <a:pos x="T4" y="T5"/>
                </a:cxn>
                <a:cxn ang="0">
                  <a:pos x="T6" y="T7"/>
                </a:cxn>
                <a:cxn ang="0">
                  <a:pos x="T8" y="T9"/>
                </a:cxn>
                <a:cxn ang="0">
                  <a:pos x="T10" y="T11"/>
                </a:cxn>
              </a:cxnLst>
              <a:rect l="0" t="0" r="r" b="b"/>
              <a:pathLst>
                <a:path w="373" h="1062">
                  <a:moveTo>
                    <a:pt x="316" y="0"/>
                  </a:moveTo>
                  <a:lnTo>
                    <a:pt x="316" y="0"/>
                  </a:lnTo>
                  <a:cubicBezTo>
                    <a:pt x="0" y="1043"/>
                    <a:pt x="0" y="1043"/>
                    <a:pt x="0" y="1043"/>
                  </a:cubicBezTo>
                  <a:cubicBezTo>
                    <a:pt x="55" y="1061"/>
                    <a:pt x="55" y="1061"/>
                    <a:pt x="55" y="1061"/>
                  </a:cubicBezTo>
                  <a:cubicBezTo>
                    <a:pt x="372" y="18"/>
                    <a:pt x="372" y="18"/>
                    <a:pt x="372" y="18"/>
                  </a:cubicBezTo>
                  <a:cubicBezTo>
                    <a:pt x="353" y="0"/>
                    <a:pt x="334" y="0"/>
                    <a:pt x="316" y="0"/>
                  </a:cubicBezTo>
                </a:path>
              </a:pathLst>
            </a:custGeom>
            <a:solidFill>
              <a:schemeClr val="bg1">
                <a:lumMod val="65000"/>
              </a:schemeClr>
            </a:solidFill>
            <a:ln>
              <a:noFill/>
            </a:ln>
            <a:effectLst/>
          </p:spPr>
          <p:txBody>
            <a:bodyPr wrap="none" anchor="ctr"/>
            <a:lstStyle/>
            <a:p>
              <a:endParaRPr lang="en-US" dirty="0">
                <a:latin typeface="Calibri Light" panose="020F0302020204030204"/>
              </a:endParaRPr>
            </a:p>
          </p:txBody>
        </p:sp>
        <p:sp>
          <p:nvSpPr>
            <p:cNvPr id="263" name="Freeform 9"/>
            <p:cNvSpPr>
              <a:spLocks noChangeArrowheads="1"/>
            </p:cNvSpPr>
            <p:nvPr/>
          </p:nvSpPr>
          <p:spPr bwMode="auto">
            <a:xfrm>
              <a:off x="3202288" y="7784862"/>
              <a:ext cx="1176167" cy="1509944"/>
            </a:xfrm>
            <a:custGeom>
              <a:avLst/>
              <a:gdLst>
                <a:gd name="T0" fmla="*/ 652 w 653"/>
                <a:gd name="T1" fmla="*/ 652 h 839"/>
                <a:gd name="T2" fmla="*/ 652 w 653"/>
                <a:gd name="T3" fmla="*/ 652 h 839"/>
                <a:gd name="T4" fmla="*/ 633 w 653"/>
                <a:gd name="T5" fmla="*/ 707 h 839"/>
                <a:gd name="T6" fmla="*/ 410 w 653"/>
                <a:gd name="T7" fmla="*/ 838 h 839"/>
                <a:gd name="T8" fmla="*/ 354 w 653"/>
                <a:gd name="T9" fmla="*/ 819 h 839"/>
                <a:gd name="T10" fmla="*/ 0 w 653"/>
                <a:gd name="T11" fmla="*/ 187 h 839"/>
                <a:gd name="T12" fmla="*/ 18 w 653"/>
                <a:gd name="T13" fmla="*/ 131 h 839"/>
                <a:gd name="T14" fmla="*/ 242 w 653"/>
                <a:gd name="T15" fmla="*/ 0 h 839"/>
                <a:gd name="T16" fmla="*/ 298 w 653"/>
                <a:gd name="T17" fmla="*/ 19 h 839"/>
                <a:gd name="T18" fmla="*/ 652 w 653"/>
                <a:gd name="T19" fmla="*/ 652 h 8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53" h="839">
                  <a:moveTo>
                    <a:pt x="652" y="652"/>
                  </a:moveTo>
                  <a:lnTo>
                    <a:pt x="652" y="652"/>
                  </a:lnTo>
                  <a:cubicBezTo>
                    <a:pt x="652" y="671"/>
                    <a:pt x="652" y="689"/>
                    <a:pt x="633" y="707"/>
                  </a:cubicBezTo>
                  <a:cubicBezTo>
                    <a:pt x="410" y="838"/>
                    <a:pt x="410" y="838"/>
                    <a:pt x="410" y="838"/>
                  </a:cubicBezTo>
                  <a:cubicBezTo>
                    <a:pt x="391" y="838"/>
                    <a:pt x="372" y="838"/>
                    <a:pt x="354" y="819"/>
                  </a:cubicBezTo>
                  <a:cubicBezTo>
                    <a:pt x="0" y="187"/>
                    <a:pt x="0" y="187"/>
                    <a:pt x="0" y="187"/>
                  </a:cubicBezTo>
                  <a:cubicBezTo>
                    <a:pt x="0" y="168"/>
                    <a:pt x="0" y="149"/>
                    <a:pt x="18" y="131"/>
                  </a:cubicBezTo>
                  <a:cubicBezTo>
                    <a:pt x="242" y="0"/>
                    <a:pt x="242" y="0"/>
                    <a:pt x="242" y="0"/>
                  </a:cubicBezTo>
                  <a:cubicBezTo>
                    <a:pt x="261" y="0"/>
                    <a:pt x="279" y="0"/>
                    <a:pt x="298" y="19"/>
                  </a:cubicBezTo>
                  <a:lnTo>
                    <a:pt x="652" y="652"/>
                  </a:lnTo>
                </a:path>
              </a:pathLst>
            </a:custGeom>
            <a:solidFill>
              <a:schemeClr val="accent5">
                <a:lumMod val="60000"/>
                <a:lumOff val="40000"/>
              </a:schemeClr>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264" name="Freeform 10"/>
            <p:cNvSpPr>
              <a:spLocks noChangeArrowheads="1"/>
            </p:cNvSpPr>
            <p:nvPr/>
          </p:nvSpPr>
          <p:spPr bwMode="auto">
            <a:xfrm>
              <a:off x="2328110" y="6545119"/>
              <a:ext cx="1748357" cy="1883453"/>
            </a:xfrm>
            <a:custGeom>
              <a:avLst/>
              <a:gdLst>
                <a:gd name="T0" fmla="*/ 969 w 970"/>
                <a:gd name="T1" fmla="*/ 671 h 1044"/>
                <a:gd name="T2" fmla="*/ 969 w 970"/>
                <a:gd name="T3" fmla="*/ 671 h 1044"/>
                <a:gd name="T4" fmla="*/ 950 w 970"/>
                <a:gd name="T5" fmla="*/ 727 h 1044"/>
                <a:gd name="T6" fmla="*/ 410 w 970"/>
                <a:gd name="T7" fmla="*/ 1025 h 1044"/>
                <a:gd name="T8" fmla="*/ 354 w 970"/>
                <a:gd name="T9" fmla="*/ 1006 h 1044"/>
                <a:gd name="T10" fmla="*/ 0 w 970"/>
                <a:gd name="T11" fmla="*/ 373 h 1044"/>
                <a:gd name="T12" fmla="*/ 19 w 970"/>
                <a:gd name="T13" fmla="*/ 317 h 1044"/>
                <a:gd name="T14" fmla="*/ 559 w 970"/>
                <a:gd name="T15" fmla="*/ 19 h 1044"/>
                <a:gd name="T16" fmla="*/ 615 w 970"/>
                <a:gd name="T17" fmla="*/ 19 h 1044"/>
                <a:gd name="T18" fmla="*/ 969 w 970"/>
                <a:gd name="T19" fmla="*/ 671 h 10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70" h="1044">
                  <a:moveTo>
                    <a:pt x="969" y="671"/>
                  </a:moveTo>
                  <a:lnTo>
                    <a:pt x="969" y="671"/>
                  </a:lnTo>
                  <a:cubicBezTo>
                    <a:pt x="969" y="689"/>
                    <a:pt x="969" y="708"/>
                    <a:pt x="950" y="727"/>
                  </a:cubicBezTo>
                  <a:cubicBezTo>
                    <a:pt x="410" y="1025"/>
                    <a:pt x="410" y="1025"/>
                    <a:pt x="410" y="1025"/>
                  </a:cubicBezTo>
                  <a:cubicBezTo>
                    <a:pt x="392" y="1043"/>
                    <a:pt x="373" y="1025"/>
                    <a:pt x="354" y="1006"/>
                  </a:cubicBezTo>
                  <a:cubicBezTo>
                    <a:pt x="0" y="373"/>
                    <a:pt x="0" y="373"/>
                    <a:pt x="0" y="373"/>
                  </a:cubicBezTo>
                  <a:cubicBezTo>
                    <a:pt x="0" y="354"/>
                    <a:pt x="0" y="317"/>
                    <a:pt x="19" y="317"/>
                  </a:cubicBezTo>
                  <a:cubicBezTo>
                    <a:pt x="559" y="19"/>
                    <a:pt x="559" y="19"/>
                    <a:pt x="559" y="19"/>
                  </a:cubicBezTo>
                  <a:cubicBezTo>
                    <a:pt x="578" y="0"/>
                    <a:pt x="597" y="0"/>
                    <a:pt x="615" y="19"/>
                  </a:cubicBezTo>
                  <a:lnTo>
                    <a:pt x="969" y="671"/>
                  </a:lnTo>
                </a:path>
              </a:pathLst>
            </a:custGeom>
            <a:solidFill>
              <a:schemeClr val="accent5"/>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265" name="Freeform 12"/>
            <p:cNvSpPr>
              <a:spLocks noChangeArrowheads="1"/>
            </p:cNvSpPr>
            <p:nvPr/>
          </p:nvSpPr>
          <p:spPr bwMode="auto">
            <a:xfrm>
              <a:off x="4712233" y="4367620"/>
              <a:ext cx="2082134" cy="3393399"/>
            </a:xfrm>
            <a:custGeom>
              <a:avLst/>
              <a:gdLst>
                <a:gd name="T0" fmla="*/ 1154 w 1155"/>
                <a:gd name="T1" fmla="*/ 1750 h 1882"/>
                <a:gd name="T2" fmla="*/ 1154 w 1155"/>
                <a:gd name="T3" fmla="*/ 1750 h 1882"/>
                <a:gd name="T4" fmla="*/ 1136 w 1155"/>
                <a:gd name="T5" fmla="*/ 1806 h 1882"/>
                <a:gd name="T6" fmla="*/ 1024 w 1155"/>
                <a:gd name="T7" fmla="*/ 1862 h 1882"/>
                <a:gd name="T8" fmla="*/ 987 w 1155"/>
                <a:gd name="T9" fmla="*/ 1843 h 1882"/>
                <a:gd name="T10" fmla="*/ 19 w 1155"/>
                <a:gd name="T11" fmla="*/ 112 h 1882"/>
                <a:gd name="T12" fmla="*/ 19 w 1155"/>
                <a:gd name="T13" fmla="*/ 75 h 1882"/>
                <a:gd name="T14" fmla="*/ 130 w 1155"/>
                <a:gd name="T15" fmla="*/ 0 h 1882"/>
                <a:gd name="T16" fmla="*/ 186 w 1155"/>
                <a:gd name="T17" fmla="*/ 19 h 1882"/>
                <a:gd name="T18" fmla="*/ 1154 w 1155"/>
                <a:gd name="T19" fmla="*/ 1750 h 18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55" h="1882">
                  <a:moveTo>
                    <a:pt x="1154" y="1750"/>
                  </a:moveTo>
                  <a:lnTo>
                    <a:pt x="1154" y="1750"/>
                  </a:lnTo>
                  <a:cubicBezTo>
                    <a:pt x="1154" y="1769"/>
                    <a:pt x="1154" y="1788"/>
                    <a:pt x="1136" y="1806"/>
                  </a:cubicBezTo>
                  <a:cubicBezTo>
                    <a:pt x="1024" y="1862"/>
                    <a:pt x="1024" y="1862"/>
                    <a:pt x="1024" y="1862"/>
                  </a:cubicBezTo>
                  <a:cubicBezTo>
                    <a:pt x="1005" y="1881"/>
                    <a:pt x="987" y="1862"/>
                    <a:pt x="987" y="1843"/>
                  </a:cubicBezTo>
                  <a:cubicBezTo>
                    <a:pt x="19" y="112"/>
                    <a:pt x="19" y="112"/>
                    <a:pt x="19" y="112"/>
                  </a:cubicBezTo>
                  <a:cubicBezTo>
                    <a:pt x="0" y="93"/>
                    <a:pt x="0" y="75"/>
                    <a:pt x="19" y="75"/>
                  </a:cubicBezTo>
                  <a:cubicBezTo>
                    <a:pt x="130" y="0"/>
                    <a:pt x="130" y="0"/>
                    <a:pt x="130" y="0"/>
                  </a:cubicBezTo>
                  <a:cubicBezTo>
                    <a:pt x="149" y="0"/>
                    <a:pt x="168" y="0"/>
                    <a:pt x="186" y="19"/>
                  </a:cubicBezTo>
                  <a:lnTo>
                    <a:pt x="1154" y="1750"/>
                  </a:lnTo>
                </a:path>
              </a:pathLst>
            </a:custGeom>
            <a:solidFill>
              <a:schemeClr val="accent5"/>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266" name="Freeform 13"/>
            <p:cNvSpPr>
              <a:spLocks noChangeArrowheads="1"/>
            </p:cNvSpPr>
            <p:nvPr/>
          </p:nvSpPr>
          <p:spPr bwMode="auto">
            <a:xfrm>
              <a:off x="2399636" y="6918628"/>
              <a:ext cx="1104642" cy="1374847"/>
            </a:xfrm>
            <a:custGeom>
              <a:avLst/>
              <a:gdLst>
                <a:gd name="T0" fmla="*/ 242 w 615"/>
                <a:gd name="T1" fmla="*/ 93 h 765"/>
                <a:gd name="T2" fmla="*/ 261 w 615"/>
                <a:gd name="T3" fmla="*/ 0 h 765"/>
                <a:gd name="T4" fmla="*/ 298 w 615"/>
                <a:gd name="T5" fmla="*/ 93 h 765"/>
                <a:gd name="T6" fmla="*/ 354 w 615"/>
                <a:gd name="T7" fmla="*/ 205 h 765"/>
                <a:gd name="T8" fmla="*/ 316 w 615"/>
                <a:gd name="T9" fmla="*/ 112 h 765"/>
                <a:gd name="T10" fmla="*/ 298 w 615"/>
                <a:gd name="T11" fmla="*/ 205 h 765"/>
                <a:gd name="T12" fmla="*/ 428 w 615"/>
                <a:gd name="T13" fmla="*/ 298 h 765"/>
                <a:gd name="T14" fmla="*/ 428 w 615"/>
                <a:gd name="T15" fmla="*/ 242 h 765"/>
                <a:gd name="T16" fmla="*/ 335 w 615"/>
                <a:gd name="T17" fmla="*/ 279 h 765"/>
                <a:gd name="T18" fmla="*/ 428 w 615"/>
                <a:gd name="T19" fmla="*/ 298 h 765"/>
                <a:gd name="T20" fmla="*/ 503 w 615"/>
                <a:gd name="T21" fmla="*/ 373 h 765"/>
                <a:gd name="T22" fmla="*/ 410 w 615"/>
                <a:gd name="T23" fmla="*/ 354 h 765"/>
                <a:gd name="T24" fmla="*/ 447 w 615"/>
                <a:gd name="T25" fmla="*/ 428 h 765"/>
                <a:gd name="T26" fmla="*/ 205 w 615"/>
                <a:gd name="T27" fmla="*/ 149 h 765"/>
                <a:gd name="T28" fmla="*/ 149 w 615"/>
                <a:gd name="T29" fmla="*/ 75 h 765"/>
                <a:gd name="T30" fmla="*/ 130 w 615"/>
                <a:gd name="T31" fmla="*/ 149 h 765"/>
                <a:gd name="T32" fmla="*/ 261 w 615"/>
                <a:gd name="T33" fmla="*/ 261 h 765"/>
                <a:gd name="T34" fmla="*/ 261 w 615"/>
                <a:gd name="T35" fmla="*/ 186 h 765"/>
                <a:gd name="T36" fmla="*/ 167 w 615"/>
                <a:gd name="T37" fmla="*/ 224 h 765"/>
                <a:gd name="T38" fmla="*/ 261 w 615"/>
                <a:gd name="T39" fmla="*/ 261 h 765"/>
                <a:gd name="T40" fmla="*/ 335 w 615"/>
                <a:gd name="T41" fmla="*/ 317 h 765"/>
                <a:gd name="T42" fmla="*/ 242 w 615"/>
                <a:gd name="T43" fmla="*/ 298 h 765"/>
                <a:gd name="T44" fmla="*/ 298 w 615"/>
                <a:gd name="T45" fmla="*/ 373 h 765"/>
                <a:gd name="T46" fmla="*/ 372 w 615"/>
                <a:gd name="T47" fmla="*/ 466 h 765"/>
                <a:gd name="T48" fmla="*/ 335 w 615"/>
                <a:gd name="T49" fmla="*/ 391 h 765"/>
                <a:gd name="T50" fmla="*/ 316 w 615"/>
                <a:gd name="T51" fmla="*/ 466 h 765"/>
                <a:gd name="T52" fmla="*/ 93 w 615"/>
                <a:gd name="T53" fmla="*/ 205 h 765"/>
                <a:gd name="T54" fmla="*/ 93 w 615"/>
                <a:gd name="T55" fmla="*/ 130 h 765"/>
                <a:gd name="T56" fmla="*/ 0 w 615"/>
                <a:gd name="T57" fmla="*/ 186 h 765"/>
                <a:gd name="T58" fmla="*/ 93 w 615"/>
                <a:gd name="T59" fmla="*/ 205 h 765"/>
                <a:gd name="T60" fmla="*/ 167 w 615"/>
                <a:gd name="T61" fmla="*/ 279 h 765"/>
                <a:gd name="T62" fmla="*/ 74 w 615"/>
                <a:gd name="T63" fmla="*/ 242 h 765"/>
                <a:gd name="T64" fmla="*/ 130 w 615"/>
                <a:gd name="T65" fmla="*/ 335 h 765"/>
                <a:gd name="T66" fmla="*/ 205 w 615"/>
                <a:gd name="T67" fmla="*/ 428 h 765"/>
                <a:gd name="T68" fmla="*/ 167 w 615"/>
                <a:gd name="T69" fmla="*/ 335 h 765"/>
                <a:gd name="T70" fmla="*/ 149 w 615"/>
                <a:gd name="T71" fmla="*/ 428 h 765"/>
                <a:gd name="T72" fmla="*/ 279 w 615"/>
                <a:gd name="T73" fmla="*/ 522 h 765"/>
                <a:gd name="T74" fmla="*/ 279 w 615"/>
                <a:gd name="T75" fmla="*/ 466 h 765"/>
                <a:gd name="T76" fmla="*/ 186 w 615"/>
                <a:gd name="T77" fmla="*/ 503 h 765"/>
                <a:gd name="T78" fmla="*/ 279 w 615"/>
                <a:gd name="T79" fmla="*/ 522 h 765"/>
                <a:gd name="T80" fmla="*/ 559 w 615"/>
                <a:gd name="T81" fmla="*/ 484 h 765"/>
                <a:gd name="T82" fmla="*/ 465 w 615"/>
                <a:gd name="T83" fmla="*/ 447 h 765"/>
                <a:gd name="T84" fmla="*/ 521 w 615"/>
                <a:gd name="T85" fmla="*/ 540 h 765"/>
                <a:gd name="T86" fmla="*/ 596 w 615"/>
                <a:gd name="T87" fmla="*/ 633 h 765"/>
                <a:gd name="T88" fmla="*/ 559 w 615"/>
                <a:gd name="T89" fmla="*/ 540 h 765"/>
                <a:gd name="T90" fmla="*/ 540 w 615"/>
                <a:gd name="T91" fmla="*/ 633 h 765"/>
                <a:gd name="T92" fmla="*/ 428 w 615"/>
                <a:gd name="T93" fmla="*/ 577 h 765"/>
                <a:gd name="T94" fmla="*/ 428 w 615"/>
                <a:gd name="T95" fmla="*/ 503 h 765"/>
                <a:gd name="T96" fmla="*/ 354 w 615"/>
                <a:gd name="T97" fmla="*/ 559 h 765"/>
                <a:gd name="T98" fmla="*/ 428 w 615"/>
                <a:gd name="T99" fmla="*/ 577 h 765"/>
                <a:gd name="T100" fmla="*/ 503 w 615"/>
                <a:gd name="T101" fmla="*/ 652 h 765"/>
                <a:gd name="T102" fmla="*/ 428 w 615"/>
                <a:gd name="T103" fmla="*/ 615 h 765"/>
                <a:gd name="T104" fmla="*/ 465 w 615"/>
                <a:gd name="T105" fmla="*/ 708 h 765"/>
                <a:gd name="T106" fmla="*/ 335 w 615"/>
                <a:gd name="T107" fmla="*/ 633 h 765"/>
                <a:gd name="T108" fmla="*/ 279 w 615"/>
                <a:gd name="T109" fmla="*/ 559 h 765"/>
                <a:gd name="T110" fmla="*/ 261 w 615"/>
                <a:gd name="T111" fmla="*/ 633 h 765"/>
                <a:gd name="T112" fmla="*/ 391 w 615"/>
                <a:gd name="T113" fmla="*/ 745 h 765"/>
                <a:gd name="T114" fmla="*/ 391 w 615"/>
                <a:gd name="T115" fmla="*/ 671 h 765"/>
                <a:gd name="T116" fmla="*/ 298 w 615"/>
                <a:gd name="T117" fmla="*/ 726 h 765"/>
                <a:gd name="T118" fmla="*/ 391 w 615"/>
                <a:gd name="T119" fmla="*/ 745 h 7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15" h="765">
                  <a:moveTo>
                    <a:pt x="279" y="112"/>
                  </a:moveTo>
                  <a:lnTo>
                    <a:pt x="279" y="112"/>
                  </a:lnTo>
                  <a:cubicBezTo>
                    <a:pt x="261" y="112"/>
                    <a:pt x="242" y="112"/>
                    <a:pt x="242" y="93"/>
                  </a:cubicBezTo>
                  <a:cubicBezTo>
                    <a:pt x="223" y="56"/>
                    <a:pt x="223" y="56"/>
                    <a:pt x="223" y="56"/>
                  </a:cubicBezTo>
                  <a:cubicBezTo>
                    <a:pt x="205" y="56"/>
                    <a:pt x="223" y="37"/>
                    <a:pt x="223" y="19"/>
                  </a:cubicBezTo>
                  <a:cubicBezTo>
                    <a:pt x="261" y="0"/>
                    <a:pt x="261" y="0"/>
                    <a:pt x="261" y="0"/>
                  </a:cubicBezTo>
                  <a:cubicBezTo>
                    <a:pt x="279" y="0"/>
                    <a:pt x="298" y="0"/>
                    <a:pt x="298" y="19"/>
                  </a:cubicBezTo>
                  <a:cubicBezTo>
                    <a:pt x="316" y="56"/>
                    <a:pt x="316" y="56"/>
                    <a:pt x="316" y="56"/>
                  </a:cubicBezTo>
                  <a:cubicBezTo>
                    <a:pt x="316" y="56"/>
                    <a:pt x="316" y="75"/>
                    <a:pt x="298" y="93"/>
                  </a:cubicBezTo>
                  <a:lnTo>
                    <a:pt x="279" y="112"/>
                  </a:lnTo>
                  <a:close/>
                  <a:moveTo>
                    <a:pt x="354" y="205"/>
                  </a:moveTo>
                  <a:lnTo>
                    <a:pt x="354" y="205"/>
                  </a:lnTo>
                  <a:cubicBezTo>
                    <a:pt x="372" y="186"/>
                    <a:pt x="391" y="168"/>
                    <a:pt x="372" y="149"/>
                  </a:cubicBezTo>
                  <a:cubicBezTo>
                    <a:pt x="354" y="130"/>
                    <a:pt x="354" y="130"/>
                    <a:pt x="354" y="130"/>
                  </a:cubicBezTo>
                  <a:cubicBezTo>
                    <a:pt x="354" y="112"/>
                    <a:pt x="335" y="112"/>
                    <a:pt x="316" y="112"/>
                  </a:cubicBezTo>
                  <a:cubicBezTo>
                    <a:pt x="298" y="130"/>
                    <a:pt x="298" y="130"/>
                    <a:pt x="298" y="130"/>
                  </a:cubicBezTo>
                  <a:cubicBezTo>
                    <a:pt x="279" y="130"/>
                    <a:pt x="279" y="149"/>
                    <a:pt x="279" y="168"/>
                  </a:cubicBezTo>
                  <a:cubicBezTo>
                    <a:pt x="298" y="205"/>
                    <a:pt x="298" y="205"/>
                    <a:pt x="298" y="205"/>
                  </a:cubicBezTo>
                  <a:cubicBezTo>
                    <a:pt x="298" y="205"/>
                    <a:pt x="316" y="224"/>
                    <a:pt x="335" y="205"/>
                  </a:cubicBezTo>
                  <a:lnTo>
                    <a:pt x="354" y="205"/>
                  </a:lnTo>
                  <a:close/>
                  <a:moveTo>
                    <a:pt x="428" y="298"/>
                  </a:moveTo>
                  <a:lnTo>
                    <a:pt x="428" y="298"/>
                  </a:lnTo>
                  <a:cubicBezTo>
                    <a:pt x="447" y="298"/>
                    <a:pt x="447" y="279"/>
                    <a:pt x="428" y="261"/>
                  </a:cubicBezTo>
                  <a:cubicBezTo>
                    <a:pt x="428" y="242"/>
                    <a:pt x="428" y="242"/>
                    <a:pt x="428" y="242"/>
                  </a:cubicBezTo>
                  <a:cubicBezTo>
                    <a:pt x="410" y="224"/>
                    <a:pt x="391" y="224"/>
                    <a:pt x="372" y="224"/>
                  </a:cubicBezTo>
                  <a:cubicBezTo>
                    <a:pt x="354" y="242"/>
                    <a:pt x="354" y="242"/>
                    <a:pt x="354" y="242"/>
                  </a:cubicBezTo>
                  <a:cubicBezTo>
                    <a:pt x="335" y="242"/>
                    <a:pt x="335" y="261"/>
                    <a:pt x="335" y="279"/>
                  </a:cubicBezTo>
                  <a:cubicBezTo>
                    <a:pt x="354" y="317"/>
                    <a:pt x="354" y="317"/>
                    <a:pt x="354" y="317"/>
                  </a:cubicBezTo>
                  <a:cubicBezTo>
                    <a:pt x="354" y="317"/>
                    <a:pt x="372" y="335"/>
                    <a:pt x="391" y="317"/>
                  </a:cubicBezTo>
                  <a:lnTo>
                    <a:pt x="428" y="298"/>
                  </a:lnTo>
                  <a:close/>
                  <a:moveTo>
                    <a:pt x="484" y="410"/>
                  </a:moveTo>
                  <a:lnTo>
                    <a:pt x="484" y="410"/>
                  </a:lnTo>
                  <a:cubicBezTo>
                    <a:pt x="503" y="410"/>
                    <a:pt x="503" y="391"/>
                    <a:pt x="503" y="373"/>
                  </a:cubicBezTo>
                  <a:cubicBezTo>
                    <a:pt x="484" y="335"/>
                    <a:pt x="484" y="335"/>
                    <a:pt x="484" y="335"/>
                  </a:cubicBezTo>
                  <a:cubicBezTo>
                    <a:pt x="465" y="335"/>
                    <a:pt x="447" y="317"/>
                    <a:pt x="447" y="335"/>
                  </a:cubicBezTo>
                  <a:cubicBezTo>
                    <a:pt x="410" y="354"/>
                    <a:pt x="410" y="354"/>
                    <a:pt x="410" y="354"/>
                  </a:cubicBezTo>
                  <a:cubicBezTo>
                    <a:pt x="391" y="354"/>
                    <a:pt x="391" y="373"/>
                    <a:pt x="391" y="391"/>
                  </a:cubicBezTo>
                  <a:cubicBezTo>
                    <a:pt x="410" y="410"/>
                    <a:pt x="410" y="410"/>
                    <a:pt x="410" y="410"/>
                  </a:cubicBezTo>
                  <a:cubicBezTo>
                    <a:pt x="428" y="428"/>
                    <a:pt x="447" y="428"/>
                    <a:pt x="447" y="428"/>
                  </a:cubicBezTo>
                  <a:lnTo>
                    <a:pt x="484" y="410"/>
                  </a:lnTo>
                  <a:close/>
                  <a:moveTo>
                    <a:pt x="205" y="149"/>
                  </a:moveTo>
                  <a:lnTo>
                    <a:pt x="205" y="149"/>
                  </a:lnTo>
                  <a:cubicBezTo>
                    <a:pt x="205" y="130"/>
                    <a:pt x="223" y="112"/>
                    <a:pt x="205" y="112"/>
                  </a:cubicBezTo>
                  <a:cubicBezTo>
                    <a:pt x="186" y="75"/>
                    <a:pt x="186" y="75"/>
                    <a:pt x="186" y="75"/>
                  </a:cubicBezTo>
                  <a:cubicBezTo>
                    <a:pt x="186" y="56"/>
                    <a:pt x="167" y="56"/>
                    <a:pt x="149" y="75"/>
                  </a:cubicBezTo>
                  <a:cubicBezTo>
                    <a:pt x="130" y="75"/>
                    <a:pt x="130" y="75"/>
                    <a:pt x="130" y="75"/>
                  </a:cubicBezTo>
                  <a:cubicBezTo>
                    <a:pt x="112" y="93"/>
                    <a:pt x="112" y="112"/>
                    <a:pt x="112" y="130"/>
                  </a:cubicBezTo>
                  <a:cubicBezTo>
                    <a:pt x="130" y="149"/>
                    <a:pt x="130" y="149"/>
                    <a:pt x="130" y="149"/>
                  </a:cubicBezTo>
                  <a:cubicBezTo>
                    <a:pt x="130" y="168"/>
                    <a:pt x="149" y="168"/>
                    <a:pt x="167" y="168"/>
                  </a:cubicBezTo>
                  <a:lnTo>
                    <a:pt x="205" y="149"/>
                  </a:lnTo>
                  <a:close/>
                  <a:moveTo>
                    <a:pt x="261" y="261"/>
                  </a:moveTo>
                  <a:lnTo>
                    <a:pt x="261" y="261"/>
                  </a:lnTo>
                  <a:cubicBezTo>
                    <a:pt x="279" y="242"/>
                    <a:pt x="279" y="224"/>
                    <a:pt x="261" y="205"/>
                  </a:cubicBezTo>
                  <a:cubicBezTo>
                    <a:pt x="261" y="186"/>
                    <a:pt x="261" y="186"/>
                    <a:pt x="261" y="186"/>
                  </a:cubicBezTo>
                  <a:cubicBezTo>
                    <a:pt x="242" y="168"/>
                    <a:pt x="223" y="168"/>
                    <a:pt x="205" y="168"/>
                  </a:cubicBezTo>
                  <a:cubicBezTo>
                    <a:pt x="186" y="186"/>
                    <a:pt x="186" y="186"/>
                    <a:pt x="186" y="186"/>
                  </a:cubicBezTo>
                  <a:cubicBezTo>
                    <a:pt x="167" y="205"/>
                    <a:pt x="167" y="224"/>
                    <a:pt x="167" y="224"/>
                  </a:cubicBezTo>
                  <a:cubicBezTo>
                    <a:pt x="186" y="261"/>
                    <a:pt x="186" y="261"/>
                    <a:pt x="186" y="261"/>
                  </a:cubicBezTo>
                  <a:cubicBezTo>
                    <a:pt x="205" y="279"/>
                    <a:pt x="223" y="279"/>
                    <a:pt x="223" y="261"/>
                  </a:cubicBezTo>
                  <a:lnTo>
                    <a:pt x="261" y="261"/>
                  </a:lnTo>
                  <a:close/>
                  <a:moveTo>
                    <a:pt x="316" y="354"/>
                  </a:moveTo>
                  <a:lnTo>
                    <a:pt x="316" y="354"/>
                  </a:lnTo>
                  <a:cubicBezTo>
                    <a:pt x="335" y="354"/>
                    <a:pt x="335" y="335"/>
                    <a:pt x="335" y="317"/>
                  </a:cubicBezTo>
                  <a:cubicBezTo>
                    <a:pt x="316" y="298"/>
                    <a:pt x="316" y="298"/>
                    <a:pt x="316" y="298"/>
                  </a:cubicBezTo>
                  <a:cubicBezTo>
                    <a:pt x="298" y="279"/>
                    <a:pt x="279" y="279"/>
                    <a:pt x="279" y="279"/>
                  </a:cubicBezTo>
                  <a:cubicBezTo>
                    <a:pt x="242" y="298"/>
                    <a:pt x="242" y="298"/>
                    <a:pt x="242" y="298"/>
                  </a:cubicBezTo>
                  <a:cubicBezTo>
                    <a:pt x="223" y="298"/>
                    <a:pt x="223" y="317"/>
                    <a:pt x="242" y="335"/>
                  </a:cubicBezTo>
                  <a:cubicBezTo>
                    <a:pt x="242" y="373"/>
                    <a:pt x="242" y="373"/>
                    <a:pt x="242" y="373"/>
                  </a:cubicBezTo>
                  <a:cubicBezTo>
                    <a:pt x="261" y="373"/>
                    <a:pt x="279" y="391"/>
                    <a:pt x="298" y="373"/>
                  </a:cubicBezTo>
                  <a:lnTo>
                    <a:pt x="316" y="354"/>
                  </a:lnTo>
                  <a:close/>
                  <a:moveTo>
                    <a:pt x="372" y="466"/>
                  </a:moveTo>
                  <a:lnTo>
                    <a:pt x="372" y="466"/>
                  </a:lnTo>
                  <a:cubicBezTo>
                    <a:pt x="391" y="466"/>
                    <a:pt x="391" y="447"/>
                    <a:pt x="391" y="428"/>
                  </a:cubicBezTo>
                  <a:cubicBezTo>
                    <a:pt x="372" y="410"/>
                    <a:pt x="372" y="410"/>
                    <a:pt x="372" y="410"/>
                  </a:cubicBezTo>
                  <a:cubicBezTo>
                    <a:pt x="372" y="391"/>
                    <a:pt x="354" y="391"/>
                    <a:pt x="335" y="391"/>
                  </a:cubicBezTo>
                  <a:cubicBezTo>
                    <a:pt x="298" y="410"/>
                    <a:pt x="298" y="410"/>
                    <a:pt x="298" y="410"/>
                  </a:cubicBezTo>
                  <a:cubicBezTo>
                    <a:pt x="298" y="410"/>
                    <a:pt x="279" y="428"/>
                    <a:pt x="298" y="447"/>
                  </a:cubicBezTo>
                  <a:cubicBezTo>
                    <a:pt x="316" y="466"/>
                    <a:pt x="316" y="466"/>
                    <a:pt x="316" y="466"/>
                  </a:cubicBezTo>
                  <a:cubicBezTo>
                    <a:pt x="316" y="484"/>
                    <a:pt x="335" y="503"/>
                    <a:pt x="354" y="484"/>
                  </a:cubicBezTo>
                  <a:lnTo>
                    <a:pt x="372" y="466"/>
                  </a:lnTo>
                  <a:close/>
                  <a:moveTo>
                    <a:pt x="93" y="205"/>
                  </a:moveTo>
                  <a:lnTo>
                    <a:pt x="93" y="205"/>
                  </a:lnTo>
                  <a:cubicBezTo>
                    <a:pt x="112" y="205"/>
                    <a:pt x="112" y="186"/>
                    <a:pt x="112" y="168"/>
                  </a:cubicBezTo>
                  <a:cubicBezTo>
                    <a:pt x="93" y="130"/>
                    <a:pt x="93" y="130"/>
                    <a:pt x="93" y="130"/>
                  </a:cubicBezTo>
                  <a:cubicBezTo>
                    <a:pt x="74" y="130"/>
                    <a:pt x="56" y="112"/>
                    <a:pt x="56" y="130"/>
                  </a:cubicBezTo>
                  <a:cubicBezTo>
                    <a:pt x="18" y="149"/>
                    <a:pt x="18" y="149"/>
                    <a:pt x="18" y="149"/>
                  </a:cubicBezTo>
                  <a:cubicBezTo>
                    <a:pt x="0" y="149"/>
                    <a:pt x="0" y="168"/>
                    <a:pt x="0" y="186"/>
                  </a:cubicBezTo>
                  <a:cubicBezTo>
                    <a:pt x="18" y="205"/>
                    <a:pt x="18" y="205"/>
                    <a:pt x="18" y="205"/>
                  </a:cubicBezTo>
                  <a:cubicBezTo>
                    <a:pt x="37" y="224"/>
                    <a:pt x="56" y="224"/>
                    <a:pt x="74" y="224"/>
                  </a:cubicBezTo>
                  <a:lnTo>
                    <a:pt x="93" y="205"/>
                  </a:lnTo>
                  <a:close/>
                  <a:moveTo>
                    <a:pt x="149" y="317"/>
                  </a:moveTo>
                  <a:lnTo>
                    <a:pt x="149" y="317"/>
                  </a:lnTo>
                  <a:cubicBezTo>
                    <a:pt x="167" y="298"/>
                    <a:pt x="167" y="279"/>
                    <a:pt x="167" y="279"/>
                  </a:cubicBezTo>
                  <a:cubicBezTo>
                    <a:pt x="149" y="242"/>
                    <a:pt x="149" y="242"/>
                    <a:pt x="149" y="242"/>
                  </a:cubicBezTo>
                  <a:cubicBezTo>
                    <a:pt x="149" y="224"/>
                    <a:pt x="130" y="224"/>
                    <a:pt x="112" y="224"/>
                  </a:cubicBezTo>
                  <a:cubicBezTo>
                    <a:pt x="74" y="242"/>
                    <a:pt x="74" y="242"/>
                    <a:pt x="74" y="242"/>
                  </a:cubicBezTo>
                  <a:cubicBezTo>
                    <a:pt x="74" y="261"/>
                    <a:pt x="56" y="279"/>
                    <a:pt x="74" y="279"/>
                  </a:cubicBezTo>
                  <a:cubicBezTo>
                    <a:pt x="93" y="317"/>
                    <a:pt x="93" y="317"/>
                    <a:pt x="93" y="317"/>
                  </a:cubicBezTo>
                  <a:cubicBezTo>
                    <a:pt x="93" y="335"/>
                    <a:pt x="112" y="335"/>
                    <a:pt x="130" y="335"/>
                  </a:cubicBezTo>
                  <a:lnTo>
                    <a:pt x="149" y="317"/>
                  </a:lnTo>
                  <a:close/>
                  <a:moveTo>
                    <a:pt x="205" y="428"/>
                  </a:moveTo>
                  <a:lnTo>
                    <a:pt x="205" y="428"/>
                  </a:lnTo>
                  <a:cubicBezTo>
                    <a:pt x="223" y="410"/>
                    <a:pt x="242" y="391"/>
                    <a:pt x="223" y="373"/>
                  </a:cubicBezTo>
                  <a:cubicBezTo>
                    <a:pt x="205" y="354"/>
                    <a:pt x="205" y="354"/>
                    <a:pt x="205" y="354"/>
                  </a:cubicBezTo>
                  <a:cubicBezTo>
                    <a:pt x="205" y="335"/>
                    <a:pt x="186" y="335"/>
                    <a:pt x="167" y="335"/>
                  </a:cubicBezTo>
                  <a:cubicBezTo>
                    <a:pt x="149" y="354"/>
                    <a:pt x="149" y="354"/>
                    <a:pt x="149" y="354"/>
                  </a:cubicBezTo>
                  <a:cubicBezTo>
                    <a:pt x="130" y="373"/>
                    <a:pt x="130" y="391"/>
                    <a:pt x="130" y="391"/>
                  </a:cubicBezTo>
                  <a:cubicBezTo>
                    <a:pt x="149" y="428"/>
                    <a:pt x="149" y="428"/>
                    <a:pt x="149" y="428"/>
                  </a:cubicBezTo>
                  <a:cubicBezTo>
                    <a:pt x="149" y="447"/>
                    <a:pt x="167" y="447"/>
                    <a:pt x="186" y="428"/>
                  </a:cubicBezTo>
                  <a:lnTo>
                    <a:pt x="205" y="428"/>
                  </a:lnTo>
                  <a:close/>
                  <a:moveTo>
                    <a:pt x="279" y="522"/>
                  </a:moveTo>
                  <a:lnTo>
                    <a:pt x="279" y="522"/>
                  </a:lnTo>
                  <a:cubicBezTo>
                    <a:pt x="298" y="522"/>
                    <a:pt x="298" y="503"/>
                    <a:pt x="279" y="484"/>
                  </a:cubicBezTo>
                  <a:cubicBezTo>
                    <a:pt x="279" y="466"/>
                    <a:pt x="279" y="466"/>
                    <a:pt x="279" y="466"/>
                  </a:cubicBezTo>
                  <a:cubicBezTo>
                    <a:pt x="261" y="447"/>
                    <a:pt x="242" y="447"/>
                    <a:pt x="223" y="447"/>
                  </a:cubicBezTo>
                  <a:cubicBezTo>
                    <a:pt x="205" y="466"/>
                    <a:pt x="205" y="466"/>
                    <a:pt x="205" y="466"/>
                  </a:cubicBezTo>
                  <a:cubicBezTo>
                    <a:pt x="186" y="466"/>
                    <a:pt x="186" y="484"/>
                    <a:pt x="186" y="503"/>
                  </a:cubicBezTo>
                  <a:cubicBezTo>
                    <a:pt x="205" y="540"/>
                    <a:pt x="205" y="540"/>
                    <a:pt x="205" y="540"/>
                  </a:cubicBezTo>
                  <a:cubicBezTo>
                    <a:pt x="205" y="540"/>
                    <a:pt x="223" y="559"/>
                    <a:pt x="242" y="540"/>
                  </a:cubicBezTo>
                  <a:lnTo>
                    <a:pt x="279" y="522"/>
                  </a:lnTo>
                  <a:close/>
                  <a:moveTo>
                    <a:pt x="540" y="522"/>
                  </a:moveTo>
                  <a:lnTo>
                    <a:pt x="540" y="522"/>
                  </a:lnTo>
                  <a:cubicBezTo>
                    <a:pt x="559" y="503"/>
                    <a:pt x="559" y="484"/>
                    <a:pt x="559" y="484"/>
                  </a:cubicBezTo>
                  <a:cubicBezTo>
                    <a:pt x="540" y="447"/>
                    <a:pt x="540" y="447"/>
                    <a:pt x="540" y="447"/>
                  </a:cubicBezTo>
                  <a:cubicBezTo>
                    <a:pt x="521" y="428"/>
                    <a:pt x="503" y="428"/>
                    <a:pt x="503" y="428"/>
                  </a:cubicBezTo>
                  <a:cubicBezTo>
                    <a:pt x="465" y="447"/>
                    <a:pt x="465" y="447"/>
                    <a:pt x="465" y="447"/>
                  </a:cubicBezTo>
                  <a:cubicBezTo>
                    <a:pt x="447" y="466"/>
                    <a:pt x="447" y="484"/>
                    <a:pt x="447" y="484"/>
                  </a:cubicBezTo>
                  <a:cubicBezTo>
                    <a:pt x="465" y="522"/>
                    <a:pt x="465" y="522"/>
                    <a:pt x="465" y="522"/>
                  </a:cubicBezTo>
                  <a:cubicBezTo>
                    <a:pt x="484" y="540"/>
                    <a:pt x="503" y="540"/>
                    <a:pt x="521" y="540"/>
                  </a:cubicBezTo>
                  <a:lnTo>
                    <a:pt x="540" y="522"/>
                  </a:lnTo>
                  <a:close/>
                  <a:moveTo>
                    <a:pt x="596" y="633"/>
                  </a:moveTo>
                  <a:lnTo>
                    <a:pt x="596" y="633"/>
                  </a:lnTo>
                  <a:cubicBezTo>
                    <a:pt x="614" y="615"/>
                    <a:pt x="614" y="596"/>
                    <a:pt x="614" y="577"/>
                  </a:cubicBezTo>
                  <a:cubicBezTo>
                    <a:pt x="596" y="559"/>
                    <a:pt x="596" y="559"/>
                    <a:pt x="596" y="559"/>
                  </a:cubicBezTo>
                  <a:cubicBezTo>
                    <a:pt x="596" y="540"/>
                    <a:pt x="577" y="540"/>
                    <a:pt x="559" y="540"/>
                  </a:cubicBezTo>
                  <a:cubicBezTo>
                    <a:pt x="521" y="559"/>
                    <a:pt x="521" y="559"/>
                    <a:pt x="521" y="559"/>
                  </a:cubicBezTo>
                  <a:cubicBezTo>
                    <a:pt x="521" y="577"/>
                    <a:pt x="503" y="596"/>
                    <a:pt x="521" y="596"/>
                  </a:cubicBezTo>
                  <a:cubicBezTo>
                    <a:pt x="540" y="633"/>
                    <a:pt x="540" y="633"/>
                    <a:pt x="540" y="633"/>
                  </a:cubicBezTo>
                  <a:cubicBezTo>
                    <a:pt x="540" y="652"/>
                    <a:pt x="559" y="652"/>
                    <a:pt x="577" y="633"/>
                  </a:cubicBezTo>
                  <a:lnTo>
                    <a:pt x="596" y="633"/>
                  </a:lnTo>
                  <a:close/>
                  <a:moveTo>
                    <a:pt x="428" y="577"/>
                  </a:moveTo>
                  <a:lnTo>
                    <a:pt x="428" y="577"/>
                  </a:lnTo>
                  <a:cubicBezTo>
                    <a:pt x="447" y="559"/>
                    <a:pt x="447" y="559"/>
                    <a:pt x="447" y="540"/>
                  </a:cubicBezTo>
                  <a:cubicBezTo>
                    <a:pt x="428" y="503"/>
                    <a:pt x="428" y="503"/>
                    <a:pt x="428" y="503"/>
                  </a:cubicBezTo>
                  <a:cubicBezTo>
                    <a:pt x="428" y="484"/>
                    <a:pt x="410" y="484"/>
                    <a:pt x="391" y="503"/>
                  </a:cubicBezTo>
                  <a:cubicBezTo>
                    <a:pt x="354" y="503"/>
                    <a:pt x="354" y="503"/>
                    <a:pt x="354" y="503"/>
                  </a:cubicBezTo>
                  <a:cubicBezTo>
                    <a:pt x="354" y="522"/>
                    <a:pt x="335" y="540"/>
                    <a:pt x="354" y="559"/>
                  </a:cubicBezTo>
                  <a:cubicBezTo>
                    <a:pt x="372" y="577"/>
                    <a:pt x="372" y="577"/>
                    <a:pt x="372" y="577"/>
                  </a:cubicBezTo>
                  <a:cubicBezTo>
                    <a:pt x="372" y="596"/>
                    <a:pt x="391" y="596"/>
                    <a:pt x="410" y="596"/>
                  </a:cubicBezTo>
                  <a:lnTo>
                    <a:pt x="428" y="577"/>
                  </a:lnTo>
                  <a:close/>
                  <a:moveTo>
                    <a:pt x="503" y="689"/>
                  </a:moveTo>
                  <a:lnTo>
                    <a:pt x="503" y="689"/>
                  </a:lnTo>
                  <a:cubicBezTo>
                    <a:pt x="503" y="671"/>
                    <a:pt x="521" y="652"/>
                    <a:pt x="503" y="652"/>
                  </a:cubicBezTo>
                  <a:cubicBezTo>
                    <a:pt x="484" y="615"/>
                    <a:pt x="484" y="615"/>
                    <a:pt x="484" y="615"/>
                  </a:cubicBezTo>
                  <a:cubicBezTo>
                    <a:pt x="484" y="596"/>
                    <a:pt x="465" y="596"/>
                    <a:pt x="447" y="596"/>
                  </a:cubicBezTo>
                  <a:cubicBezTo>
                    <a:pt x="428" y="615"/>
                    <a:pt x="428" y="615"/>
                    <a:pt x="428" y="615"/>
                  </a:cubicBezTo>
                  <a:cubicBezTo>
                    <a:pt x="410" y="633"/>
                    <a:pt x="410" y="652"/>
                    <a:pt x="410" y="652"/>
                  </a:cubicBezTo>
                  <a:cubicBezTo>
                    <a:pt x="428" y="689"/>
                    <a:pt x="428" y="689"/>
                    <a:pt x="428" y="689"/>
                  </a:cubicBezTo>
                  <a:cubicBezTo>
                    <a:pt x="428" y="708"/>
                    <a:pt x="447" y="708"/>
                    <a:pt x="465" y="708"/>
                  </a:cubicBezTo>
                  <a:lnTo>
                    <a:pt x="503" y="689"/>
                  </a:lnTo>
                  <a:close/>
                  <a:moveTo>
                    <a:pt x="335" y="633"/>
                  </a:moveTo>
                  <a:lnTo>
                    <a:pt x="335" y="633"/>
                  </a:lnTo>
                  <a:cubicBezTo>
                    <a:pt x="354" y="633"/>
                    <a:pt x="354" y="615"/>
                    <a:pt x="335" y="596"/>
                  </a:cubicBezTo>
                  <a:cubicBezTo>
                    <a:pt x="335" y="559"/>
                    <a:pt x="335" y="559"/>
                    <a:pt x="335" y="559"/>
                  </a:cubicBezTo>
                  <a:cubicBezTo>
                    <a:pt x="316" y="559"/>
                    <a:pt x="298" y="540"/>
                    <a:pt x="279" y="559"/>
                  </a:cubicBezTo>
                  <a:cubicBezTo>
                    <a:pt x="261" y="577"/>
                    <a:pt x="261" y="577"/>
                    <a:pt x="261" y="577"/>
                  </a:cubicBezTo>
                  <a:cubicBezTo>
                    <a:pt x="242" y="577"/>
                    <a:pt x="242" y="596"/>
                    <a:pt x="242" y="615"/>
                  </a:cubicBezTo>
                  <a:cubicBezTo>
                    <a:pt x="261" y="633"/>
                    <a:pt x="261" y="633"/>
                    <a:pt x="261" y="633"/>
                  </a:cubicBezTo>
                  <a:cubicBezTo>
                    <a:pt x="279" y="652"/>
                    <a:pt x="279" y="652"/>
                    <a:pt x="298" y="652"/>
                  </a:cubicBezTo>
                  <a:lnTo>
                    <a:pt x="335" y="633"/>
                  </a:lnTo>
                  <a:close/>
                  <a:moveTo>
                    <a:pt x="391" y="745"/>
                  </a:moveTo>
                  <a:lnTo>
                    <a:pt x="391" y="745"/>
                  </a:lnTo>
                  <a:cubicBezTo>
                    <a:pt x="410" y="726"/>
                    <a:pt x="410" y="708"/>
                    <a:pt x="410" y="708"/>
                  </a:cubicBezTo>
                  <a:cubicBezTo>
                    <a:pt x="391" y="671"/>
                    <a:pt x="391" y="671"/>
                    <a:pt x="391" y="671"/>
                  </a:cubicBezTo>
                  <a:cubicBezTo>
                    <a:pt x="372" y="652"/>
                    <a:pt x="354" y="652"/>
                    <a:pt x="354" y="671"/>
                  </a:cubicBezTo>
                  <a:cubicBezTo>
                    <a:pt x="316" y="671"/>
                    <a:pt x="316" y="671"/>
                    <a:pt x="316" y="671"/>
                  </a:cubicBezTo>
                  <a:cubicBezTo>
                    <a:pt x="298" y="689"/>
                    <a:pt x="298" y="708"/>
                    <a:pt x="298" y="726"/>
                  </a:cubicBezTo>
                  <a:cubicBezTo>
                    <a:pt x="316" y="745"/>
                    <a:pt x="316" y="745"/>
                    <a:pt x="316" y="745"/>
                  </a:cubicBezTo>
                  <a:cubicBezTo>
                    <a:pt x="335" y="764"/>
                    <a:pt x="354" y="764"/>
                    <a:pt x="372" y="764"/>
                  </a:cubicBezTo>
                  <a:lnTo>
                    <a:pt x="391" y="745"/>
                  </a:lnTo>
                  <a:close/>
                </a:path>
              </a:pathLst>
            </a:custGeom>
            <a:solidFill>
              <a:schemeClr val="accent5">
                <a:lumMod val="50000"/>
              </a:schemeClr>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267" name="Freeform 5"/>
            <p:cNvSpPr>
              <a:spLocks noChangeArrowheads="1"/>
            </p:cNvSpPr>
            <p:nvPr/>
          </p:nvSpPr>
          <p:spPr bwMode="auto">
            <a:xfrm rot="19800000">
              <a:off x="6944546" y="5479437"/>
              <a:ext cx="1843721" cy="643716"/>
            </a:xfrm>
            <a:custGeom>
              <a:avLst/>
              <a:gdLst>
                <a:gd name="T0" fmla="*/ 19 w 1025"/>
                <a:gd name="T1" fmla="*/ 0 h 355"/>
                <a:gd name="T2" fmla="*/ 19 w 1025"/>
                <a:gd name="T3" fmla="*/ 0 h 355"/>
                <a:gd name="T4" fmla="*/ 0 w 1025"/>
                <a:gd name="T5" fmla="*/ 56 h 355"/>
                <a:gd name="T6" fmla="*/ 1006 w 1025"/>
                <a:gd name="T7" fmla="*/ 354 h 355"/>
                <a:gd name="T8" fmla="*/ 1024 w 1025"/>
                <a:gd name="T9" fmla="*/ 298 h 355"/>
                <a:gd name="T10" fmla="*/ 19 w 1025"/>
                <a:gd name="T11" fmla="*/ 0 h 355"/>
              </a:gdLst>
              <a:ahLst/>
              <a:cxnLst>
                <a:cxn ang="0">
                  <a:pos x="T0" y="T1"/>
                </a:cxn>
                <a:cxn ang="0">
                  <a:pos x="T2" y="T3"/>
                </a:cxn>
                <a:cxn ang="0">
                  <a:pos x="T4" y="T5"/>
                </a:cxn>
                <a:cxn ang="0">
                  <a:pos x="T6" y="T7"/>
                </a:cxn>
                <a:cxn ang="0">
                  <a:pos x="T8" y="T9"/>
                </a:cxn>
                <a:cxn ang="0">
                  <a:pos x="T10" y="T11"/>
                </a:cxn>
              </a:cxnLst>
              <a:rect l="0" t="0" r="r" b="b"/>
              <a:pathLst>
                <a:path w="1025" h="355">
                  <a:moveTo>
                    <a:pt x="19" y="0"/>
                  </a:moveTo>
                  <a:lnTo>
                    <a:pt x="19" y="0"/>
                  </a:lnTo>
                  <a:cubicBezTo>
                    <a:pt x="0" y="56"/>
                    <a:pt x="0" y="56"/>
                    <a:pt x="0" y="56"/>
                  </a:cubicBezTo>
                  <a:cubicBezTo>
                    <a:pt x="1006" y="354"/>
                    <a:pt x="1006" y="354"/>
                    <a:pt x="1006" y="354"/>
                  </a:cubicBezTo>
                  <a:cubicBezTo>
                    <a:pt x="1006" y="336"/>
                    <a:pt x="1024" y="317"/>
                    <a:pt x="1024" y="298"/>
                  </a:cubicBezTo>
                  <a:cubicBezTo>
                    <a:pt x="19" y="0"/>
                    <a:pt x="19" y="0"/>
                    <a:pt x="19" y="0"/>
                  </a:cubicBezTo>
                </a:path>
              </a:pathLst>
            </a:custGeom>
            <a:solidFill>
              <a:schemeClr val="bg1">
                <a:lumMod val="65000"/>
              </a:schemeClr>
            </a:solidFill>
            <a:ln>
              <a:noFill/>
            </a:ln>
            <a:effectLst/>
          </p:spPr>
          <p:txBody>
            <a:bodyPr wrap="none" anchor="ctr"/>
            <a:lstStyle/>
            <a:p>
              <a:endParaRPr lang="en-US" dirty="0">
                <a:latin typeface="Calibri Light" panose="020F0302020204030204"/>
              </a:endParaRPr>
            </a:p>
          </p:txBody>
        </p:sp>
      </p:grpSp>
      <p:grpSp>
        <p:nvGrpSpPr>
          <p:cNvPr id="268" name="Group 267"/>
          <p:cNvGrpSpPr/>
          <p:nvPr/>
        </p:nvGrpSpPr>
        <p:grpSpPr>
          <a:xfrm>
            <a:off x="10415052" y="4284717"/>
            <a:ext cx="3534845" cy="4067384"/>
            <a:chOff x="1522413" y="800100"/>
            <a:chExt cx="4660900" cy="5360988"/>
          </a:xfrm>
        </p:grpSpPr>
        <p:sp>
          <p:nvSpPr>
            <p:cNvPr id="269" name="Freeform 1"/>
            <p:cNvSpPr>
              <a:spLocks noChangeArrowheads="1"/>
            </p:cNvSpPr>
            <p:nvPr/>
          </p:nvSpPr>
          <p:spPr bwMode="auto">
            <a:xfrm>
              <a:off x="1522413" y="800100"/>
              <a:ext cx="4660900" cy="5360988"/>
            </a:xfrm>
            <a:custGeom>
              <a:avLst/>
              <a:gdLst>
                <a:gd name="T0" fmla="*/ 6681 w 12949"/>
                <a:gd name="T1" fmla="*/ 0 h 14892"/>
                <a:gd name="T2" fmla="*/ 6267 w 12949"/>
                <a:gd name="T3" fmla="*/ 0 h 14892"/>
                <a:gd name="T4" fmla="*/ 6267 w 12949"/>
                <a:gd name="T5" fmla="*/ 1026 h 14892"/>
                <a:gd name="T6" fmla="*/ 4018 w 12949"/>
                <a:gd name="T7" fmla="*/ 1026 h 14892"/>
                <a:gd name="T8" fmla="*/ 4018 w 12949"/>
                <a:gd name="T9" fmla="*/ 1266 h 14892"/>
                <a:gd name="T10" fmla="*/ 0 w 12949"/>
                <a:gd name="T11" fmla="*/ 1266 h 14892"/>
                <a:gd name="T12" fmla="*/ 0 w 12949"/>
                <a:gd name="T13" fmla="*/ 1681 h 14892"/>
                <a:gd name="T14" fmla="*/ 655 w 12949"/>
                <a:gd name="T15" fmla="*/ 1681 h 14892"/>
                <a:gd name="T16" fmla="*/ 655 w 12949"/>
                <a:gd name="T17" fmla="*/ 10306 h 14892"/>
                <a:gd name="T18" fmla="*/ 0 w 12949"/>
                <a:gd name="T19" fmla="*/ 10306 h 14892"/>
                <a:gd name="T20" fmla="*/ 0 w 12949"/>
                <a:gd name="T21" fmla="*/ 10699 h 14892"/>
                <a:gd name="T22" fmla="*/ 2970 w 12949"/>
                <a:gd name="T23" fmla="*/ 10699 h 14892"/>
                <a:gd name="T24" fmla="*/ 1070 w 12949"/>
                <a:gd name="T25" fmla="*/ 14891 h 14892"/>
                <a:gd name="T26" fmla="*/ 1528 w 12949"/>
                <a:gd name="T27" fmla="*/ 14891 h 14892"/>
                <a:gd name="T28" fmla="*/ 3428 w 12949"/>
                <a:gd name="T29" fmla="*/ 10699 h 14892"/>
                <a:gd name="T30" fmla="*/ 6267 w 12949"/>
                <a:gd name="T31" fmla="*/ 10699 h 14892"/>
                <a:gd name="T32" fmla="*/ 6267 w 12949"/>
                <a:gd name="T33" fmla="*/ 13363 h 14892"/>
                <a:gd name="T34" fmla="*/ 6681 w 12949"/>
                <a:gd name="T35" fmla="*/ 13363 h 14892"/>
                <a:gd name="T36" fmla="*/ 6681 w 12949"/>
                <a:gd name="T37" fmla="*/ 10699 h 14892"/>
                <a:gd name="T38" fmla="*/ 9542 w 12949"/>
                <a:gd name="T39" fmla="*/ 10699 h 14892"/>
                <a:gd name="T40" fmla="*/ 11442 w 12949"/>
                <a:gd name="T41" fmla="*/ 14891 h 14892"/>
                <a:gd name="T42" fmla="*/ 11900 w 12949"/>
                <a:gd name="T43" fmla="*/ 14891 h 14892"/>
                <a:gd name="T44" fmla="*/ 10000 w 12949"/>
                <a:gd name="T45" fmla="*/ 10699 h 14892"/>
                <a:gd name="T46" fmla="*/ 12948 w 12949"/>
                <a:gd name="T47" fmla="*/ 10699 h 14892"/>
                <a:gd name="T48" fmla="*/ 12948 w 12949"/>
                <a:gd name="T49" fmla="*/ 10306 h 14892"/>
                <a:gd name="T50" fmla="*/ 12358 w 12949"/>
                <a:gd name="T51" fmla="*/ 10306 h 14892"/>
                <a:gd name="T52" fmla="*/ 12358 w 12949"/>
                <a:gd name="T53" fmla="*/ 1681 h 14892"/>
                <a:gd name="T54" fmla="*/ 12948 w 12949"/>
                <a:gd name="T55" fmla="*/ 1681 h 14892"/>
                <a:gd name="T56" fmla="*/ 12948 w 12949"/>
                <a:gd name="T57" fmla="*/ 1266 h 14892"/>
                <a:gd name="T58" fmla="*/ 8930 w 12949"/>
                <a:gd name="T59" fmla="*/ 1266 h 14892"/>
                <a:gd name="T60" fmla="*/ 8930 w 12949"/>
                <a:gd name="T61" fmla="*/ 1026 h 14892"/>
                <a:gd name="T62" fmla="*/ 6681 w 12949"/>
                <a:gd name="T63" fmla="*/ 1026 h 14892"/>
                <a:gd name="T64" fmla="*/ 6681 w 12949"/>
                <a:gd name="T65" fmla="*/ 0 h 148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949" h="14892">
                  <a:moveTo>
                    <a:pt x="6681" y="0"/>
                  </a:moveTo>
                  <a:lnTo>
                    <a:pt x="6267" y="0"/>
                  </a:lnTo>
                  <a:lnTo>
                    <a:pt x="6267" y="1026"/>
                  </a:lnTo>
                  <a:lnTo>
                    <a:pt x="4018" y="1026"/>
                  </a:lnTo>
                  <a:lnTo>
                    <a:pt x="4018" y="1266"/>
                  </a:lnTo>
                  <a:lnTo>
                    <a:pt x="0" y="1266"/>
                  </a:lnTo>
                  <a:lnTo>
                    <a:pt x="0" y="1681"/>
                  </a:lnTo>
                  <a:lnTo>
                    <a:pt x="655" y="1681"/>
                  </a:lnTo>
                  <a:lnTo>
                    <a:pt x="655" y="10306"/>
                  </a:lnTo>
                  <a:lnTo>
                    <a:pt x="0" y="10306"/>
                  </a:lnTo>
                  <a:lnTo>
                    <a:pt x="0" y="10699"/>
                  </a:lnTo>
                  <a:lnTo>
                    <a:pt x="2970" y="10699"/>
                  </a:lnTo>
                  <a:lnTo>
                    <a:pt x="1070" y="14891"/>
                  </a:lnTo>
                  <a:lnTo>
                    <a:pt x="1528" y="14891"/>
                  </a:lnTo>
                  <a:lnTo>
                    <a:pt x="3428" y="10699"/>
                  </a:lnTo>
                  <a:lnTo>
                    <a:pt x="6267" y="10699"/>
                  </a:lnTo>
                  <a:lnTo>
                    <a:pt x="6267" y="13363"/>
                  </a:lnTo>
                  <a:lnTo>
                    <a:pt x="6681" y="13363"/>
                  </a:lnTo>
                  <a:lnTo>
                    <a:pt x="6681" y="10699"/>
                  </a:lnTo>
                  <a:lnTo>
                    <a:pt x="9542" y="10699"/>
                  </a:lnTo>
                  <a:lnTo>
                    <a:pt x="11442" y="14891"/>
                  </a:lnTo>
                  <a:lnTo>
                    <a:pt x="11900" y="14891"/>
                  </a:lnTo>
                  <a:lnTo>
                    <a:pt x="10000" y="10699"/>
                  </a:lnTo>
                  <a:lnTo>
                    <a:pt x="12948" y="10699"/>
                  </a:lnTo>
                  <a:lnTo>
                    <a:pt x="12948" y="10306"/>
                  </a:lnTo>
                  <a:lnTo>
                    <a:pt x="12358" y="10306"/>
                  </a:lnTo>
                  <a:lnTo>
                    <a:pt x="12358" y="1681"/>
                  </a:lnTo>
                  <a:lnTo>
                    <a:pt x="12948" y="1681"/>
                  </a:lnTo>
                  <a:lnTo>
                    <a:pt x="12948" y="1266"/>
                  </a:lnTo>
                  <a:lnTo>
                    <a:pt x="8930" y="1266"/>
                  </a:lnTo>
                  <a:lnTo>
                    <a:pt x="8930" y="1026"/>
                  </a:lnTo>
                  <a:lnTo>
                    <a:pt x="6681" y="1026"/>
                  </a:lnTo>
                  <a:lnTo>
                    <a:pt x="6681" y="0"/>
                  </a:lnTo>
                </a:path>
              </a:pathLst>
            </a:custGeom>
            <a:solidFill>
              <a:srgbClr val="E6E9EB"/>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270" name="Freeform 2"/>
            <p:cNvSpPr>
              <a:spLocks noChangeArrowheads="1"/>
            </p:cNvSpPr>
            <p:nvPr/>
          </p:nvSpPr>
          <p:spPr bwMode="auto">
            <a:xfrm>
              <a:off x="1522413" y="800100"/>
              <a:ext cx="4660900" cy="5360988"/>
            </a:xfrm>
            <a:custGeom>
              <a:avLst/>
              <a:gdLst>
                <a:gd name="T0" fmla="*/ 6681 w 12949"/>
                <a:gd name="T1" fmla="*/ 0 h 14892"/>
                <a:gd name="T2" fmla="*/ 6267 w 12949"/>
                <a:gd name="T3" fmla="*/ 0 h 14892"/>
                <a:gd name="T4" fmla="*/ 6267 w 12949"/>
                <a:gd name="T5" fmla="*/ 1026 h 14892"/>
                <a:gd name="T6" fmla="*/ 4018 w 12949"/>
                <a:gd name="T7" fmla="*/ 1026 h 14892"/>
                <a:gd name="T8" fmla="*/ 4018 w 12949"/>
                <a:gd name="T9" fmla="*/ 1266 h 14892"/>
                <a:gd name="T10" fmla="*/ 0 w 12949"/>
                <a:gd name="T11" fmla="*/ 1266 h 14892"/>
                <a:gd name="T12" fmla="*/ 0 w 12949"/>
                <a:gd name="T13" fmla="*/ 1681 h 14892"/>
                <a:gd name="T14" fmla="*/ 655 w 12949"/>
                <a:gd name="T15" fmla="*/ 1681 h 14892"/>
                <a:gd name="T16" fmla="*/ 655 w 12949"/>
                <a:gd name="T17" fmla="*/ 10306 h 14892"/>
                <a:gd name="T18" fmla="*/ 0 w 12949"/>
                <a:gd name="T19" fmla="*/ 10306 h 14892"/>
                <a:gd name="T20" fmla="*/ 0 w 12949"/>
                <a:gd name="T21" fmla="*/ 10699 h 14892"/>
                <a:gd name="T22" fmla="*/ 2970 w 12949"/>
                <a:gd name="T23" fmla="*/ 10699 h 14892"/>
                <a:gd name="T24" fmla="*/ 1070 w 12949"/>
                <a:gd name="T25" fmla="*/ 14891 h 14892"/>
                <a:gd name="T26" fmla="*/ 1528 w 12949"/>
                <a:gd name="T27" fmla="*/ 14891 h 14892"/>
                <a:gd name="T28" fmla="*/ 3428 w 12949"/>
                <a:gd name="T29" fmla="*/ 10699 h 14892"/>
                <a:gd name="T30" fmla="*/ 6267 w 12949"/>
                <a:gd name="T31" fmla="*/ 10699 h 14892"/>
                <a:gd name="T32" fmla="*/ 6267 w 12949"/>
                <a:gd name="T33" fmla="*/ 13363 h 14892"/>
                <a:gd name="T34" fmla="*/ 6681 w 12949"/>
                <a:gd name="T35" fmla="*/ 13363 h 14892"/>
                <a:gd name="T36" fmla="*/ 6681 w 12949"/>
                <a:gd name="T37" fmla="*/ 10699 h 14892"/>
                <a:gd name="T38" fmla="*/ 9542 w 12949"/>
                <a:gd name="T39" fmla="*/ 10699 h 14892"/>
                <a:gd name="T40" fmla="*/ 11442 w 12949"/>
                <a:gd name="T41" fmla="*/ 14891 h 14892"/>
                <a:gd name="T42" fmla="*/ 11900 w 12949"/>
                <a:gd name="T43" fmla="*/ 14891 h 14892"/>
                <a:gd name="T44" fmla="*/ 10000 w 12949"/>
                <a:gd name="T45" fmla="*/ 10699 h 14892"/>
                <a:gd name="T46" fmla="*/ 12948 w 12949"/>
                <a:gd name="T47" fmla="*/ 10699 h 14892"/>
                <a:gd name="T48" fmla="*/ 12948 w 12949"/>
                <a:gd name="T49" fmla="*/ 10306 h 14892"/>
                <a:gd name="T50" fmla="*/ 12358 w 12949"/>
                <a:gd name="T51" fmla="*/ 10306 h 14892"/>
                <a:gd name="T52" fmla="*/ 12358 w 12949"/>
                <a:gd name="T53" fmla="*/ 1681 h 14892"/>
                <a:gd name="T54" fmla="*/ 12948 w 12949"/>
                <a:gd name="T55" fmla="*/ 1681 h 14892"/>
                <a:gd name="T56" fmla="*/ 12948 w 12949"/>
                <a:gd name="T57" fmla="*/ 1266 h 14892"/>
                <a:gd name="T58" fmla="*/ 8930 w 12949"/>
                <a:gd name="T59" fmla="*/ 1266 h 14892"/>
                <a:gd name="T60" fmla="*/ 8930 w 12949"/>
                <a:gd name="T61" fmla="*/ 1026 h 14892"/>
                <a:gd name="T62" fmla="*/ 6681 w 12949"/>
                <a:gd name="T63" fmla="*/ 1026 h 14892"/>
                <a:gd name="T64" fmla="*/ 6681 w 12949"/>
                <a:gd name="T65" fmla="*/ 0 h 148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949" h="14892">
                  <a:moveTo>
                    <a:pt x="6681" y="0"/>
                  </a:moveTo>
                  <a:lnTo>
                    <a:pt x="6267" y="0"/>
                  </a:lnTo>
                  <a:lnTo>
                    <a:pt x="6267" y="1026"/>
                  </a:lnTo>
                  <a:lnTo>
                    <a:pt x="4018" y="1026"/>
                  </a:lnTo>
                  <a:lnTo>
                    <a:pt x="4018" y="1266"/>
                  </a:lnTo>
                  <a:lnTo>
                    <a:pt x="0" y="1266"/>
                  </a:lnTo>
                  <a:lnTo>
                    <a:pt x="0" y="1681"/>
                  </a:lnTo>
                  <a:lnTo>
                    <a:pt x="655" y="1681"/>
                  </a:lnTo>
                  <a:lnTo>
                    <a:pt x="655" y="10306"/>
                  </a:lnTo>
                  <a:lnTo>
                    <a:pt x="0" y="10306"/>
                  </a:lnTo>
                  <a:lnTo>
                    <a:pt x="0" y="10699"/>
                  </a:lnTo>
                  <a:lnTo>
                    <a:pt x="2970" y="10699"/>
                  </a:lnTo>
                  <a:lnTo>
                    <a:pt x="1070" y="14891"/>
                  </a:lnTo>
                  <a:lnTo>
                    <a:pt x="1528" y="14891"/>
                  </a:lnTo>
                  <a:lnTo>
                    <a:pt x="3428" y="10699"/>
                  </a:lnTo>
                  <a:lnTo>
                    <a:pt x="6267" y="10699"/>
                  </a:lnTo>
                  <a:lnTo>
                    <a:pt x="6267" y="13363"/>
                  </a:lnTo>
                  <a:lnTo>
                    <a:pt x="6681" y="13363"/>
                  </a:lnTo>
                  <a:lnTo>
                    <a:pt x="6681" y="10699"/>
                  </a:lnTo>
                  <a:lnTo>
                    <a:pt x="9542" y="10699"/>
                  </a:lnTo>
                  <a:lnTo>
                    <a:pt x="11442" y="14891"/>
                  </a:lnTo>
                  <a:lnTo>
                    <a:pt x="11900" y="14891"/>
                  </a:lnTo>
                  <a:lnTo>
                    <a:pt x="10000" y="10699"/>
                  </a:lnTo>
                  <a:lnTo>
                    <a:pt x="12948" y="10699"/>
                  </a:lnTo>
                  <a:lnTo>
                    <a:pt x="12948" y="10306"/>
                  </a:lnTo>
                  <a:lnTo>
                    <a:pt x="12358" y="10306"/>
                  </a:lnTo>
                  <a:lnTo>
                    <a:pt x="12358" y="1681"/>
                  </a:lnTo>
                  <a:lnTo>
                    <a:pt x="12948" y="1681"/>
                  </a:lnTo>
                  <a:lnTo>
                    <a:pt x="12948" y="1266"/>
                  </a:lnTo>
                  <a:lnTo>
                    <a:pt x="8930" y="1266"/>
                  </a:lnTo>
                  <a:lnTo>
                    <a:pt x="8930" y="1026"/>
                  </a:lnTo>
                  <a:lnTo>
                    <a:pt x="6681" y="1026"/>
                  </a:lnTo>
                  <a:lnTo>
                    <a:pt x="6681" y="0"/>
                  </a:lnTo>
                </a:path>
              </a:pathLst>
            </a:custGeom>
            <a:solidFill>
              <a:srgbClr val="E6E9EB"/>
            </a:solidFill>
            <a:ln>
              <a:noFill/>
            </a:ln>
            <a:effectLst/>
            <a:extLst>
              <a:ext uri="{91240B29-F687-4F45-9708-019B960494DF}">
                <a14:hiddenLine xmlns:a14="http://schemas.microsoft.com/office/drawing/2010/main" w="9525">
                  <a:solidFill>
                    <a:srgbClr val="808080"/>
                  </a:solidFill>
                  <a:rou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271" name="Freeform 3"/>
            <p:cNvSpPr>
              <a:spLocks noChangeArrowheads="1"/>
            </p:cNvSpPr>
            <p:nvPr/>
          </p:nvSpPr>
          <p:spPr bwMode="auto">
            <a:xfrm>
              <a:off x="3778250" y="2646363"/>
              <a:ext cx="149225" cy="2963862"/>
            </a:xfrm>
            <a:custGeom>
              <a:avLst/>
              <a:gdLst>
                <a:gd name="T0" fmla="*/ 0 w 415"/>
                <a:gd name="T1" fmla="*/ 0 h 8233"/>
                <a:gd name="T2" fmla="*/ 0 w 415"/>
                <a:gd name="T3" fmla="*/ 8232 h 8233"/>
                <a:gd name="T4" fmla="*/ 414 w 415"/>
                <a:gd name="T5" fmla="*/ 8232 h 8233"/>
                <a:gd name="T6" fmla="*/ 414 w 415"/>
                <a:gd name="T7" fmla="*/ 0 h 8233"/>
                <a:gd name="T8" fmla="*/ 0 w 415"/>
                <a:gd name="T9" fmla="*/ 0 h 8233"/>
              </a:gdLst>
              <a:ahLst/>
              <a:cxnLst>
                <a:cxn ang="0">
                  <a:pos x="T0" y="T1"/>
                </a:cxn>
                <a:cxn ang="0">
                  <a:pos x="T2" y="T3"/>
                </a:cxn>
                <a:cxn ang="0">
                  <a:pos x="T4" y="T5"/>
                </a:cxn>
                <a:cxn ang="0">
                  <a:pos x="T6" y="T7"/>
                </a:cxn>
                <a:cxn ang="0">
                  <a:pos x="T8" y="T9"/>
                </a:cxn>
              </a:cxnLst>
              <a:rect l="0" t="0" r="r" b="b"/>
              <a:pathLst>
                <a:path w="415" h="8233">
                  <a:moveTo>
                    <a:pt x="0" y="0"/>
                  </a:moveTo>
                  <a:lnTo>
                    <a:pt x="0" y="8232"/>
                  </a:lnTo>
                  <a:lnTo>
                    <a:pt x="414" y="8232"/>
                  </a:lnTo>
                  <a:lnTo>
                    <a:pt x="414" y="0"/>
                  </a:lnTo>
                  <a:lnTo>
                    <a:pt x="0" y="0"/>
                  </a:lnTo>
                </a:path>
              </a:pathLst>
            </a:custGeom>
            <a:solidFill>
              <a:srgbClr val="1B2833"/>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272" name="Freeform 4"/>
            <p:cNvSpPr>
              <a:spLocks noChangeArrowheads="1"/>
            </p:cNvSpPr>
            <p:nvPr/>
          </p:nvSpPr>
          <p:spPr bwMode="auto">
            <a:xfrm>
              <a:off x="1906588" y="2646363"/>
              <a:ext cx="3898900" cy="3514724"/>
            </a:xfrm>
            <a:custGeom>
              <a:avLst/>
              <a:gdLst>
                <a:gd name="T0" fmla="*/ 0 w 10831"/>
                <a:gd name="T1" fmla="*/ 9760 h 9761"/>
                <a:gd name="T2" fmla="*/ 4411 w 10831"/>
                <a:gd name="T3" fmla="*/ 0 h 9761"/>
                <a:gd name="T4" fmla="*/ 4869 w 10831"/>
                <a:gd name="T5" fmla="*/ 0 h 9761"/>
                <a:gd name="T6" fmla="*/ 458 w 10831"/>
                <a:gd name="T7" fmla="*/ 9760 h 9761"/>
                <a:gd name="T8" fmla="*/ 0 w 10831"/>
                <a:gd name="T9" fmla="*/ 9760 h 9761"/>
                <a:gd name="T10" fmla="*/ 10830 w 10831"/>
                <a:gd name="T11" fmla="*/ 9760 h 9761"/>
                <a:gd name="T12" fmla="*/ 6420 w 10831"/>
                <a:gd name="T13" fmla="*/ 0 h 9761"/>
                <a:gd name="T14" fmla="*/ 5961 w 10831"/>
                <a:gd name="T15" fmla="*/ 0 h 9761"/>
                <a:gd name="T16" fmla="*/ 10372 w 10831"/>
                <a:gd name="T17" fmla="*/ 9760 h 9761"/>
                <a:gd name="T18" fmla="*/ 10830 w 10831"/>
                <a:gd name="T19" fmla="*/ 9760 h 9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831" h="9761">
                  <a:moveTo>
                    <a:pt x="0" y="9760"/>
                  </a:moveTo>
                  <a:lnTo>
                    <a:pt x="4411" y="0"/>
                  </a:lnTo>
                  <a:lnTo>
                    <a:pt x="4869" y="0"/>
                  </a:lnTo>
                  <a:lnTo>
                    <a:pt x="458" y="9760"/>
                  </a:lnTo>
                  <a:lnTo>
                    <a:pt x="0" y="9760"/>
                  </a:lnTo>
                  <a:close/>
                  <a:moveTo>
                    <a:pt x="10830" y="9760"/>
                  </a:moveTo>
                  <a:lnTo>
                    <a:pt x="6420" y="0"/>
                  </a:lnTo>
                  <a:lnTo>
                    <a:pt x="5961" y="0"/>
                  </a:lnTo>
                  <a:lnTo>
                    <a:pt x="10372" y="9760"/>
                  </a:lnTo>
                  <a:lnTo>
                    <a:pt x="10830" y="9760"/>
                  </a:lnTo>
                  <a:close/>
                </a:path>
              </a:pathLst>
            </a:custGeom>
            <a:solidFill>
              <a:schemeClr val="accent3">
                <a:lumMod val="50000"/>
              </a:schemeClr>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273" name="Freeform 5"/>
            <p:cNvSpPr>
              <a:spLocks noChangeArrowheads="1"/>
            </p:cNvSpPr>
            <p:nvPr/>
          </p:nvSpPr>
          <p:spPr bwMode="auto">
            <a:xfrm>
              <a:off x="3778250" y="800100"/>
              <a:ext cx="149225" cy="377825"/>
            </a:xfrm>
            <a:custGeom>
              <a:avLst/>
              <a:gdLst>
                <a:gd name="T0" fmla="*/ 414 w 415"/>
                <a:gd name="T1" fmla="*/ 1048 h 1049"/>
                <a:gd name="T2" fmla="*/ 414 w 415"/>
                <a:gd name="T3" fmla="*/ 0 h 1049"/>
                <a:gd name="T4" fmla="*/ 0 w 415"/>
                <a:gd name="T5" fmla="*/ 0 h 1049"/>
                <a:gd name="T6" fmla="*/ 0 w 415"/>
                <a:gd name="T7" fmla="*/ 1048 h 1049"/>
                <a:gd name="T8" fmla="*/ 414 w 415"/>
                <a:gd name="T9" fmla="*/ 1048 h 1049"/>
              </a:gdLst>
              <a:ahLst/>
              <a:cxnLst>
                <a:cxn ang="0">
                  <a:pos x="T0" y="T1"/>
                </a:cxn>
                <a:cxn ang="0">
                  <a:pos x="T2" y="T3"/>
                </a:cxn>
                <a:cxn ang="0">
                  <a:pos x="T4" y="T5"/>
                </a:cxn>
                <a:cxn ang="0">
                  <a:pos x="T6" y="T7"/>
                </a:cxn>
                <a:cxn ang="0">
                  <a:pos x="T8" y="T9"/>
                </a:cxn>
              </a:cxnLst>
              <a:rect l="0" t="0" r="r" b="b"/>
              <a:pathLst>
                <a:path w="415" h="1049">
                  <a:moveTo>
                    <a:pt x="414" y="1048"/>
                  </a:moveTo>
                  <a:lnTo>
                    <a:pt x="414" y="0"/>
                  </a:lnTo>
                  <a:lnTo>
                    <a:pt x="0" y="0"/>
                  </a:lnTo>
                  <a:lnTo>
                    <a:pt x="0" y="1048"/>
                  </a:lnTo>
                  <a:lnTo>
                    <a:pt x="414" y="1048"/>
                  </a:lnTo>
                </a:path>
              </a:pathLst>
            </a:custGeom>
            <a:solidFill>
              <a:srgbClr val="F8AB9D"/>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274" name="Freeform 6"/>
            <p:cNvSpPr>
              <a:spLocks noChangeArrowheads="1"/>
            </p:cNvSpPr>
            <p:nvPr/>
          </p:nvSpPr>
          <p:spPr bwMode="auto">
            <a:xfrm>
              <a:off x="1757363" y="1389063"/>
              <a:ext cx="4213225" cy="3121025"/>
            </a:xfrm>
            <a:custGeom>
              <a:avLst/>
              <a:gdLst>
                <a:gd name="T0" fmla="*/ 11703 w 11704"/>
                <a:gd name="T1" fmla="*/ 8668 h 8669"/>
                <a:gd name="T2" fmla="*/ 0 w 11704"/>
                <a:gd name="T3" fmla="*/ 8668 h 8669"/>
                <a:gd name="T4" fmla="*/ 0 w 11704"/>
                <a:gd name="T5" fmla="*/ 0 h 8669"/>
                <a:gd name="T6" fmla="*/ 11703 w 11704"/>
                <a:gd name="T7" fmla="*/ 0 h 8669"/>
                <a:gd name="T8" fmla="*/ 11703 w 11704"/>
                <a:gd name="T9" fmla="*/ 8668 h 8669"/>
              </a:gdLst>
              <a:ahLst/>
              <a:cxnLst>
                <a:cxn ang="0">
                  <a:pos x="T0" y="T1"/>
                </a:cxn>
                <a:cxn ang="0">
                  <a:pos x="T2" y="T3"/>
                </a:cxn>
                <a:cxn ang="0">
                  <a:pos x="T4" y="T5"/>
                </a:cxn>
                <a:cxn ang="0">
                  <a:pos x="T6" y="T7"/>
                </a:cxn>
                <a:cxn ang="0">
                  <a:pos x="T8" y="T9"/>
                </a:cxn>
              </a:cxnLst>
              <a:rect l="0" t="0" r="r" b="b"/>
              <a:pathLst>
                <a:path w="11704" h="8669">
                  <a:moveTo>
                    <a:pt x="11703" y="8668"/>
                  </a:moveTo>
                  <a:lnTo>
                    <a:pt x="0" y="8668"/>
                  </a:lnTo>
                  <a:lnTo>
                    <a:pt x="0" y="0"/>
                  </a:lnTo>
                  <a:lnTo>
                    <a:pt x="11703" y="0"/>
                  </a:lnTo>
                  <a:lnTo>
                    <a:pt x="11703" y="8668"/>
                  </a:lnTo>
                </a:path>
              </a:pathLst>
            </a:custGeom>
            <a:solidFill>
              <a:schemeClr val="accent1"/>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275" name="Freeform 7"/>
            <p:cNvSpPr>
              <a:spLocks noChangeArrowheads="1"/>
            </p:cNvSpPr>
            <p:nvPr/>
          </p:nvSpPr>
          <p:spPr bwMode="auto">
            <a:xfrm>
              <a:off x="1820863" y="1468438"/>
              <a:ext cx="4064000" cy="2963862"/>
            </a:xfrm>
            <a:custGeom>
              <a:avLst/>
              <a:gdLst>
                <a:gd name="T0" fmla="*/ 11289 w 11290"/>
                <a:gd name="T1" fmla="*/ 8231 h 8232"/>
                <a:gd name="T2" fmla="*/ 0 w 11290"/>
                <a:gd name="T3" fmla="*/ 8231 h 8232"/>
                <a:gd name="T4" fmla="*/ 0 w 11290"/>
                <a:gd name="T5" fmla="*/ 0 h 8232"/>
                <a:gd name="T6" fmla="*/ 11289 w 11290"/>
                <a:gd name="T7" fmla="*/ 0 h 8232"/>
                <a:gd name="T8" fmla="*/ 11289 w 11290"/>
                <a:gd name="T9" fmla="*/ 8231 h 8232"/>
              </a:gdLst>
              <a:ahLst/>
              <a:cxnLst>
                <a:cxn ang="0">
                  <a:pos x="T0" y="T1"/>
                </a:cxn>
                <a:cxn ang="0">
                  <a:pos x="T2" y="T3"/>
                </a:cxn>
                <a:cxn ang="0">
                  <a:pos x="T4" y="T5"/>
                </a:cxn>
                <a:cxn ang="0">
                  <a:pos x="T6" y="T7"/>
                </a:cxn>
                <a:cxn ang="0">
                  <a:pos x="T8" y="T9"/>
                </a:cxn>
              </a:cxnLst>
              <a:rect l="0" t="0" r="r" b="b"/>
              <a:pathLst>
                <a:path w="11290" h="8232">
                  <a:moveTo>
                    <a:pt x="11289" y="8231"/>
                  </a:moveTo>
                  <a:lnTo>
                    <a:pt x="0" y="8231"/>
                  </a:lnTo>
                  <a:lnTo>
                    <a:pt x="0" y="0"/>
                  </a:lnTo>
                  <a:lnTo>
                    <a:pt x="11289" y="0"/>
                  </a:lnTo>
                  <a:lnTo>
                    <a:pt x="11289" y="8231"/>
                  </a:lnTo>
                </a:path>
              </a:pathLst>
            </a:custGeom>
            <a:solidFill>
              <a:srgbClr val="F9FAEF"/>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276" name="Freeform 8"/>
            <p:cNvSpPr>
              <a:spLocks noChangeArrowheads="1"/>
            </p:cNvSpPr>
            <p:nvPr/>
          </p:nvSpPr>
          <p:spPr bwMode="auto">
            <a:xfrm>
              <a:off x="1522413" y="1255713"/>
              <a:ext cx="4660900" cy="149225"/>
            </a:xfrm>
            <a:custGeom>
              <a:avLst/>
              <a:gdLst>
                <a:gd name="T0" fmla="*/ 12948 w 12949"/>
                <a:gd name="T1" fmla="*/ 415 h 416"/>
                <a:gd name="T2" fmla="*/ 0 w 12949"/>
                <a:gd name="T3" fmla="*/ 415 h 416"/>
                <a:gd name="T4" fmla="*/ 0 w 12949"/>
                <a:gd name="T5" fmla="*/ 0 h 416"/>
                <a:gd name="T6" fmla="*/ 12948 w 12949"/>
                <a:gd name="T7" fmla="*/ 0 h 416"/>
                <a:gd name="T8" fmla="*/ 12948 w 12949"/>
                <a:gd name="T9" fmla="*/ 415 h 416"/>
              </a:gdLst>
              <a:ahLst/>
              <a:cxnLst>
                <a:cxn ang="0">
                  <a:pos x="T0" y="T1"/>
                </a:cxn>
                <a:cxn ang="0">
                  <a:pos x="T2" y="T3"/>
                </a:cxn>
                <a:cxn ang="0">
                  <a:pos x="T4" y="T5"/>
                </a:cxn>
                <a:cxn ang="0">
                  <a:pos x="T6" y="T7"/>
                </a:cxn>
                <a:cxn ang="0">
                  <a:pos x="T8" y="T9"/>
                </a:cxn>
              </a:cxnLst>
              <a:rect l="0" t="0" r="r" b="b"/>
              <a:pathLst>
                <a:path w="12949" h="416">
                  <a:moveTo>
                    <a:pt x="12948" y="415"/>
                  </a:moveTo>
                  <a:lnTo>
                    <a:pt x="0" y="415"/>
                  </a:lnTo>
                  <a:lnTo>
                    <a:pt x="0" y="0"/>
                  </a:lnTo>
                  <a:lnTo>
                    <a:pt x="12948" y="0"/>
                  </a:lnTo>
                  <a:lnTo>
                    <a:pt x="12948" y="415"/>
                  </a:lnTo>
                </a:path>
              </a:pathLst>
            </a:custGeom>
            <a:solidFill>
              <a:schemeClr val="accent3">
                <a:lumMod val="50000"/>
              </a:schemeClr>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277" name="Freeform 9"/>
            <p:cNvSpPr>
              <a:spLocks noChangeArrowheads="1"/>
            </p:cNvSpPr>
            <p:nvPr/>
          </p:nvSpPr>
          <p:spPr bwMode="auto">
            <a:xfrm>
              <a:off x="2968625" y="1168400"/>
              <a:ext cx="1768475" cy="149225"/>
            </a:xfrm>
            <a:custGeom>
              <a:avLst/>
              <a:gdLst>
                <a:gd name="T0" fmla="*/ 4912 w 4913"/>
                <a:gd name="T1" fmla="*/ 415 h 416"/>
                <a:gd name="T2" fmla="*/ 0 w 4913"/>
                <a:gd name="T3" fmla="*/ 415 h 416"/>
                <a:gd name="T4" fmla="*/ 0 w 4913"/>
                <a:gd name="T5" fmla="*/ 0 h 416"/>
                <a:gd name="T6" fmla="*/ 4912 w 4913"/>
                <a:gd name="T7" fmla="*/ 0 h 416"/>
                <a:gd name="T8" fmla="*/ 4912 w 4913"/>
                <a:gd name="T9" fmla="*/ 415 h 416"/>
              </a:gdLst>
              <a:ahLst/>
              <a:cxnLst>
                <a:cxn ang="0">
                  <a:pos x="T0" y="T1"/>
                </a:cxn>
                <a:cxn ang="0">
                  <a:pos x="T2" y="T3"/>
                </a:cxn>
                <a:cxn ang="0">
                  <a:pos x="T4" y="T5"/>
                </a:cxn>
                <a:cxn ang="0">
                  <a:pos x="T6" y="T7"/>
                </a:cxn>
                <a:cxn ang="0">
                  <a:pos x="T8" y="T9"/>
                </a:cxn>
              </a:cxnLst>
              <a:rect l="0" t="0" r="r" b="b"/>
              <a:pathLst>
                <a:path w="4913" h="416">
                  <a:moveTo>
                    <a:pt x="4912" y="415"/>
                  </a:moveTo>
                  <a:lnTo>
                    <a:pt x="0" y="415"/>
                  </a:lnTo>
                  <a:lnTo>
                    <a:pt x="0" y="0"/>
                  </a:lnTo>
                  <a:lnTo>
                    <a:pt x="4912" y="0"/>
                  </a:lnTo>
                  <a:lnTo>
                    <a:pt x="4912" y="415"/>
                  </a:lnTo>
                </a:path>
              </a:pathLst>
            </a:custGeom>
            <a:solidFill>
              <a:schemeClr val="accent4"/>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278" name="Freeform 10"/>
            <p:cNvSpPr>
              <a:spLocks noChangeArrowheads="1"/>
            </p:cNvSpPr>
            <p:nvPr/>
          </p:nvSpPr>
          <p:spPr bwMode="auto">
            <a:xfrm>
              <a:off x="1522413" y="4510088"/>
              <a:ext cx="4660900" cy="141287"/>
            </a:xfrm>
            <a:custGeom>
              <a:avLst/>
              <a:gdLst>
                <a:gd name="T0" fmla="*/ 12948 w 12949"/>
                <a:gd name="T1" fmla="*/ 393 h 394"/>
                <a:gd name="T2" fmla="*/ 0 w 12949"/>
                <a:gd name="T3" fmla="*/ 393 h 394"/>
                <a:gd name="T4" fmla="*/ 0 w 12949"/>
                <a:gd name="T5" fmla="*/ 0 h 394"/>
                <a:gd name="T6" fmla="*/ 12948 w 12949"/>
                <a:gd name="T7" fmla="*/ 0 h 394"/>
                <a:gd name="T8" fmla="*/ 12948 w 12949"/>
                <a:gd name="T9" fmla="*/ 393 h 394"/>
              </a:gdLst>
              <a:ahLst/>
              <a:cxnLst>
                <a:cxn ang="0">
                  <a:pos x="T0" y="T1"/>
                </a:cxn>
                <a:cxn ang="0">
                  <a:pos x="T2" y="T3"/>
                </a:cxn>
                <a:cxn ang="0">
                  <a:pos x="T4" y="T5"/>
                </a:cxn>
                <a:cxn ang="0">
                  <a:pos x="T6" y="T7"/>
                </a:cxn>
                <a:cxn ang="0">
                  <a:pos x="T8" y="T9"/>
                </a:cxn>
              </a:cxnLst>
              <a:rect l="0" t="0" r="r" b="b"/>
              <a:pathLst>
                <a:path w="12949" h="394">
                  <a:moveTo>
                    <a:pt x="12948" y="393"/>
                  </a:moveTo>
                  <a:lnTo>
                    <a:pt x="0" y="393"/>
                  </a:lnTo>
                  <a:lnTo>
                    <a:pt x="0" y="0"/>
                  </a:lnTo>
                  <a:lnTo>
                    <a:pt x="12948" y="0"/>
                  </a:lnTo>
                  <a:lnTo>
                    <a:pt x="12948" y="393"/>
                  </a:lnTo>
                </a:path>
              </a:pathLst>
            </a:custGeom>
            <a:solidFill>
              <a:schemeClr val="accent3">
                <a:lumMod val="50000"/>
              </a:schemeClr>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279" name="Freeform 11"/>
            <p:cNvSpPr>
              <a:spLocks noChangeArrowheads="1"/>
            </p:cNvSpPr>
            <p:nvPr/>
          </p:nvSpPr>
          <p:spPr bwMode="auto">
            <a:xfrm>
              <a:off x="3778250" y="800100"/>
              <a:ext cx="149225" cy="377825"/>
            </a:xfrm>
            <a:custGeom>
              <a:avLst/>
              <a:gdLst>
                <a:gd name="T0" fmla="*/ 414 w 415"/>
                <a:gd name="T1" fmla="*/ 1048 h 1049"/>
                <a:gd name="T2" fmla="*/ 414 w 415"/>
                <a:gd name="T3" fmla="*/ 0 h 1049"/>
                <a:gd name="T4" fmla="*/ 0 w 415"/>
                <a:gd name="T5" fmla="*/ 0 h 1049"/>
                <a:gd name="T6" fmla="*/ 0 w 415"/>
                <a:gd name="T7" fmla="*/ 1048 h 1049"/>
                <a:gd name="T8" fmla="*/ 414 w 415"/>
                <a:gd name="T9" fmla="*/ 1048 h 1049"/>
              </a:gdLst>
              <a:ahLst/>
              <a:cxnLst>
                <a:cxn ang="0">
                  <a:pos x="T0" y="T1"/>
                </a:cxn>
                <a:cxn ang="0">
                  <a:pos x="T2" y="T3"/>
                </a:cxn>
                <a:cxn ang="0">
                  <a:pos x="T4" y="T5"/>
                </a:cxn>
                <a:cxn ang="0">
                  <a:pos x="T6" y="T7"/>
                </a:cxn>
                <a:cxn ang="0">
                  <a:pos x="T8" y="T9"/>
                </a:cxn>
              </a:cxnLst>
              <a:rect l="0" t="0" r="r" b="b"/>
              <a:pathLst>
                <a:path w="415" h="1049">
                  <a:moveTo>
                    <a:pt x="414" y="1048"/>
                  </a:moveTo>
                  <a:lnTo>
                    <a:pt x="414" y="0"/>
                  </a:lnTo>
                  <a:lnTo>
                    <a:pt x="0" y="0"/>
                  </a:lnTo>
                  <a:lnTo>
                    <a:pt x="0" y="1048"/>
                  </a:lnTo>
                  <a:lnTo>
                    <a:pt x="414" y="1048"/>
                  </a:lnTo>
                </a:path>
              </a:pathLst>
            </a:custGeom>
            <a:solidFill>
              <a:schemeClr val="accent4">
                <a:lumMod val="75000"/>
              </a:schemeClr>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280" name="Freeform 12"/>
            <p:cNvSpPr>
              <a:spLocks noChangeArrowheads="1"/>
            </p:cNvSpPr>
            <p:nvPr/>
          </p:nvSpPr>
          <p:spPr bwMode="auto">
            <a:xfrm>
              <a:off x="2174875" y="1631950"/>
              <a:ext cx="3403600" cy="2617788"/>
            </a:xfrm>
            <a:custGeom>
              <a:avLst/>
              <a:gdLst>
                <a:gd name="T0" fmla="*/ 8449 w 9455"/>
                <a:gd name="T1" fmla="*/ 240 h 7273"/>
                <a:gd name="T2" fmla="*/ 6048 w 9455"/>
                <a:gd name="T3" fmla="*/ 0 h 7273"/>
                <a:gd name="T4" fmla="*/ 4301 w 9455"/>
                <a:gd name="T5" fmla="*/ 240 h 7273"/>
                <a:gd name="T6" fmla="*/ 1877 w 9455"/>
                <a:gd name="T7" fmla="*/ 0 h 7273"/>
                <a:gd name="T8" fmla="*/ 130 w 9455"/>
                <a:gd name="T9" fmla="*/ 240 h 7273"/>
                <a:gd name="T10" fmla="*/ 0 w 9455"/>
                <a:gd name="T11" fmla="*/ 1987 h 7273"/>
                <a:gd name="T12" fmla="*/ 130 w 9455"/>
                <a:gd name="T13" fmla="*/ 4433 h 7273"/>
                <a:gd name="T14" fmla="*/ 0 w 9455"/>
                <a:gd name="T15" fmla="*/ 6179 h 7273"/>
                <a:gd name="T16" fmla="*/ 960 w 9455"/>
                <a:gd name="T17" fmla="*/ 7272 h 7273"/>
                <a:gd name="T18" fmla="*/ 2707 w 9455"/>
                <a:gd name="T19" fmla="*/ 7010 h 7273"/>
                <a:gd name="T20" fmla="*/ 5130 w 9455"/>
                <a:gd name="T21" fmla="*/ 7272 h 7273"/>
                <a:gd name="T22" fmla="*/ 6877 w 9455"/>
                <a:gd name="T23" fmla="*/ 7010 h 7273"/>
                <a:gd name="T24" fmla="*/ 9279 w 9455"/>
                <a:gd name="T25" fmla="*/ 7272 h 7273"/>
                <a:gd name="T26" fmla="*/ 9345 w 9455"/>
                <a:gd name="T27" fmla="*/ 5328 h 7273"/>
                <a:gd name="T28" fmla="*/ 9454 w 9455"/>
                <a:gd name="T29" fmla="*/ 3581 h 7273"/>
                <a:gd name="T30" fmla="*/ 9345 w 9455"/>
                <a:gd name="T31" fmla="*/ 1158 h 7273"/>
                <a:gd name="T32" fmla="*/ 8449 w 9455"/>
                <a:gd name="T33" fmla="*/ 328 h 7273"/>
                <a:gd name="T34" fmla="*/ 5196 w 9455"/>
                <a:gd name="T35" fmla="*/ 2839 h 7273"/>
                <a:gd name="T36" fmla="*/ 3449 w 9455"/>
                <a:gd name="T37" fmla="*/ 3581 h 7273"/>
                <a:gd name="T38" fmla="*/ 3536 w 9455"/>
                <a:gd name="T39" fmla="*/ 3668 h 7273"/>
                <a:gd name="T40" fmla="*/ 5196 w 9455"/>
                <a:gd name="T41" fmla="*/ 3668 h 7273"/>
                <a:gd name="T42" fmla="*/ 6048 w 9455"/>
                <a:gd name="T43" fmla="*/ 3581 h 7273"/>
                <a:gd name="T44" fmla="*/ 5960 w 9455"/>
                <a:gd name="T45" fmla="*/ 2752 h 7273"/>
                <a:gd name="T46" fmla="*/ 4301 w 9455"/>
                <a:gd name="T47" fmla="*/ 2752 h 7273"/>
                <a:gd name="T48" fmla="*/ 2620 w 9455"/>
                <a:gd name="T49" fmla="*/ 2752 h 7273"/>
                <a:gd name="T50" fmla="*/ 2620 w 9455"/>
                <a:gd name="T51" fmla="*/ 3668 h 7273"/>
                <a:gd name="T52" fmla="*/ 2707 w 9455"/>
                <a:gd name="T53" fmla="*/ 4498 h 7273"/>
                <a:gd name="T54" fmla="*/ 4366 w 9455"/>
                <a:gd name="T55" fmla="*/ 4498 h 7273"/>
                <a:gd name="T56" fmla="*/ 6048 w 9455"/>
                <a:gd name="T57" fmla="*/ 4498 h 7273"/>
                <a:gd name="T58" fmla="*/ 6877 w 9455"/>
                <a:gd name="T59" fmla="*/ 4433 h 7273"/>
                <a:gd name="T60" fmla="*/ 6877 w 9455"/>
                <a:gd name="T61" fmla="*/ 2752 h 7273"/>
                <a:gd name="T62" fmla="*/ 6790 w 9455"/>
                <a:gd name="T63" fmla="*/ 1921 h 7273"/>
                <a:gd name="T64" fmla="*/ 5130 w 9455"/>
                <a:gd name="T65" fmla="*/ 1921 h 7273"/>
                <a:gd name="T66" fmla="*/ 3449 w 9455"/>
                <a:gd name="T67" fmla="*/ 1921 h 7273"/>
                <a:gd name="T68" fmla="*/ 1790 w 9455"/>
                <a:gd name="T69" fmla="*/ 1921 h 7273"/>
                <a:gd name="T70" fmla="*/ 1790 w 9455"/>
                <a:gd name="T71" fmla="*/ 2839 h 7273"/>
                <a:gd name="T72" fmla="*/ 1790 w 9455"/>
                <a:gd name="T73" fmla="*/ 4498 h 7273"/>
                <a:gd name="T74" fmla="*/ 1877 w 9455"/>
                <a:gd name="T75" fmla="*/ 5328 h 7273"/>
                <a:gd name="T76" fmla="*/ 3536 w 9455"/>
                <a:gd name="T77" fmla="*/ 5328 h 7273"/>
                <a:gd name="T78" fmla="*/ 5196 w 9455"/>
                <a:gd name="T79" fmla="*/ 5328 h 7273"/>
                <a:gd name="T80" fmla="*/ 6877 w 9455"/>
                <a:gd name="T81" fmla="*/ 5328 h 7273"/>
                <a:gd name="T82" fmla="*/ 7685 w 9455"/>
                <a:gd name="T83" fmla="*/ 5263 h 7273"/>
                <a:gd name="T84" fmla="*/ 7685 w 9455"/>
                <a:gd name="T85" fmla="*/ 3581 h 7273"/>
                <a:gd name="T86" fmla="*/ 7685 w 9455"/>
                <a:gd name="T87" fmla="*/ 1921 h 7273"/>
                <a:gd name="T88" fmla="*/ 6790 w 9455"/>
                <a:gd name="T89" fmla="*/ 328 h 7273"/>
                <a:gd name="T90" fmla="*/ 5130 w 9455"/>
                <a:gd name="T91" fmla="*/ 328 h 7273"/>
                <a:gd name="T92" fmla="*/ 3449 w 9455"/>
                <a:gd name="T93" fmla="*/ 328 h 7273"/>
                <a:gd name="T94" fmla="*/ 1790 w 9455"/>
                <a:gd name="T95" fmla="*/ 328 h 7273"/>
                <a:gd name="T96" fmla="*/ 196 w 9455"/>
                <a:gd name="T97" fmla="*/ 1158 h 7273"/>
                <a:gd name="T98" fmla="*/ 196 w 9455"/>
                <a:gd name="T99" fmla="*/ 2839 h 7273"/>
                <a:gd name="T100" fmla="*/ 196 w 9455"/>
                <a:gd name="T101" fmla="*/ 4498 h 7273"/>
                <a:gd name="T102" fmla="*/ 196 w 9455"/>
                <a:gd name="T103" fmla="*/ 6922 h 7273"/>
                <a:gd name="T104" fmla="*/ 1877 w 9455"/>
                <a:gd name="T105" fmla="*/ 6922 h 7273"/>
                <a:gd name="T106" fmla="*/ 3536 w 9455"/>
                <a:gd name="T107" fmla="*/ 6922 h 7273"/>
                <a:gd name="T108" fmla="*/ 5196 w 9455"/>
                <a:gd name="T109" fmla="*/ 6922 h 7273"/>
                <a:gd name="T110" fmla="*/ 6877 w 9455"/>
                <a:gd name="T111" fmla="*/ 6922 h 7273"/>
                <a:gd name="T112" fmla="*/ 9279 w 9455"/>
                <a:gd name="T113" fmla="*/ 6922 h 7273"/>
                <a:gd name="T114" fmla="*/ 9279 w 9455"/>
                <a:gd name="T115" fmla="*/ 5263 h 7273"/>
                <a:gd name="T116" fmla="*/ 9279 w 9455"/>
                <a:gd name="T117" fmla="*/ 3581 h 7273"/>
                <a:gd name="T118" fmla="*/ 9279 w 9455"/>
                <a:gd name="T119" fmla="*/ 1921 h 7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455" h="7273">
                  <a:moveTo>
                    <a:pt x="9454" y="328"/>
                  </a:moveTo>
                  <a:lnTo>
                    <a:pt x="9454" y="240"/>
                  </a:lnTo>
                  <a:lnTo>
                    <a:pt x="9345" y="240"/>
                  </a:lnTo>
                  <a:lnTo>
                    <a:pt x="9345" y="0"/>
                  </a:lnTo>
                  <a:lnTo>
                    <a:pt x="9279" y="0"/>
                  </a:lnTo>
                  <a:lnTo>
                    <a:pt x="9279" y="240"/>
                  </a:lnTo>
                  <a:lnTo>
                    <a:pt x="8515" y="240"/>
                  </a:lnTo>
                  <a:lnTo>
                    <a:pt x="8515" y="0"/>
                  </a:lnTo>
                  <a:lnTo>
                    <a:pt x="8449" y="0"/>
                  </a:lnTo>
                  <a:lnTo>
                    <a:pt x="8449" y="240"/>
                  </a:lnTo>
                  <a:lnTo>
                    <a:pt x="7685" y="240"/>
                  </a:lnTo>
                  <a:lnTo>
                    <a:pt x="7685" y="0"/>
                  </a:lnTo>
                  <a:lnTo>
                    <a:pt x="7598" y="0"/>
                  </a:lnTo>
                  <a:lnTo>
                    <a:pt x="7598" y="240"/>
                  </a:lnTo>
                  <a:lnTo>
                    <a:pt x="6877" y="240"/>
                  </a:lnTo>
                  <a:lnTo>
                    <a:pt x="6877" y="0"/>
                  </a:lnTo>
                  <a:lnTo>
                    <a:pt x="6790" y="0"/>
                  </a:lnTo>
                  <a:lnTo>
                    <a:pt x="6790" y="240"/>
                  </a:lnTo>
                  <a:lnTo>
                    <a:pt x="6048" y="240"/>
                  </a:lnTo>
                  <a:lnTo>
                    <a:pt x="6048" y="0"/>
                  </a:lnTo>
                  <a:lnTo>
                    <a:pt x="5960" y="0"/>
                  </a:lnTo>
                  <a:lnTo>
                    <a:pt x="5960" y="240"/>
                  </a:lnTo>
                  <a:lnTo>
                    <a:pt x="5196" y="240"/>
                  </a:lnTo>
                  <a:lnTo>
                    <a:pt x="5196" y="0"/>
                  </a:lnTo>
                  <a:lnTo>
                    <a:pt x="5130" y="0"/>
                  </a:lnTo>
                  <a:lnTo>
                    <a:pt x="5130" y="240"/>
                  </a:lnTo>
                  <a:lnTo>
                    <a:pt x="4366" y="240"/>
                  </a:lnTo>
                  <a:lnTo>
                    <a:pt x="4366" y="0"/>
                  </a:lnTo>
                  <a:lnTo>
                    <a:pt x="4301" y="0"/>
                  </a:lnTo>
                  <a:lnTo>
                    <a:pt x="4301" y="240"/>
                  </a:lnTo>
                  <a:lnTo>
                    <a:pt x="3536" y="240"/>
                  </a:lnTo>
                  <a:lnTo>
                    <a:pt x="3536" y="0"/>
                  </a:lnTo>
                  <a:lnTo>
                    <a:pt x="3449" y="0"/>
                  </a:lnTo>
                  <a:lnTo>
                    <a:pt x="3449" y="240"/>
                  </a:lnTo>
                  <a:lnTo>
                    <a:pt x="2707" y="240"/>
                  </a:lnTo>
                  <a:lnTo>
                    <a:pt x="2707" y="0"/>
                  </a:lnTo>
                  <a:lnTo>
                    <a:pt x="2620" y="0"/>
                  </a:lnTo>
                  <a:lnTo>
                    <a:pt x="2620" y="240"/>
                  </a:lnTo>
                  <a:lnTo>
                    <a:pt x="1877" y="240"/>
                  </a:lnTo>
                  <a:lnTo>
                    <a:pt x="1877" y="0"/>
                  </a:lnTo>
                  <a:lnTo>
                    <a:pt x="1790" y="0"/>
                  </a:lnTo>
                  <a:lnTo>
                    <a:pt x="1790" y="240"/>
                  </a:lnTo>
                  <a:lnTo>
                    <a:pt x="1025" y="240"/>
                  </a:lnTo>
                  <a:lnTo>
                    <a:pt x="1025" y="0"/>
                  </a:lnTo>
                  <a:lnTo>
                    <a:pt x="960" y="0"/>
                  </a:lnTo>
                  <a:lnTo>
                    <a:pt x="960" y="240"/>
                  </a:lnTo>
                  <a:lnTo>
                    <a:pt x="196" y="240"/>
                  </a:lnTo>
                  <a:lnTo>
                    <a:pt x="196" y="0"/>
                  </a:lnTo>
                  <a:lnTo>
                    <a:pt x="130" y="0"/>
                  </a:lnTo>
                  <a:lnTo>
                    <a:pt x="130" y="240"/>
                  </a:lnTo>
                  <a:lnTo>
                    <a:pt x="0" y="240"/>
                  </a:lnTo>
                  <a:lnTo>
                    <a:pt x="0" y="328"/>
                  </a:lnTo>
                  <a:lnTo>
                    <a:pt x="130" y="328"/>
                  </a:lnTo>
                  <a:lnTo>
                    <a:pt x="130" y="1092"/>
                  </a:lnTo>
                  <a:lnTo>
                    <a:pt x="0" y="1092"/>
                  </a:lnTo>
                  <a:lnTo>
                    <a:pt x="0" y="1158"/>
                  </a:lnTo>
                  <a:lnTo>
                    <a:pt x="130" y="1158"/>
                  </a:lnTo>
                  <a:lnTo>
                    <a:pt x="130" y="1921"/>
                  </a:lnTo>
                  <a:lnTo>
                    <a:pt x="0" y="1921"/>
                  </a:lnTo>
                  <a:lnTo>
                    <a:pt x="0" y="1987"/>
                  </a:lnTo>
                  <a:lnTo>
                    <a:pt x="130" y="1987"/>
                  </a:lnTo>
                  <a:lnTo>
                    <a:pt x="130" y="2752"/>
                  </a:lnTo>
                  <a:lnTo>
                    <a:pt x="0" y="2752"/>
                  </a:lnTo>
                  <a:lnTo>
                    <a:pt x="0" y="2839"/>
                  </a:lnTo>
                  <a:lnTo>
                    <a:pt x="130" y="2839"/>
                  </a:lnTo>
                  <a:lnTo>
                    <a:pt x="130" y="3581"/>
                  </a:lnTo>
                  <a:lnTo>
                    <a:pt x="0" y="3581"/>
                  </a:lnTo>
                  <a:lnTo>
                    <a:pt x="0" y="3668"/>
                  </a:lnTo>
                  <a:lnTo>
                    <a:pt x="130" y="3668"/>
                  </a:lnTo>
                  <a:lnTo>
                    <a:pt x="130" y="4433"/>
                  </a:lnTo>
                  <a:lnTo>
                    <a:pt x="0" y="4433"/>
                  </a:lnTo>
                  <a:lnTo>
                    <a:pt x="0" y="4498"/>
                  </a:lnTo>
                  <a:lnTo>
                    <a:pt x="130" y="4498"/>
                  </a:lnTo>
                  <a:lnTo>
                    <a:pt x="130" y="5263"/>
                  </a:lnTo>
                  <a:lnTo>
                    <a:pt x="0" y="5263"/>
                  </a:lnTo>
                  <a:lnTo>
                    <a:pt x="0" y="5328"/>
                  </a:lnTo>
                  <a:lnTo>
                    <a:pt x="130" y="5328"/>
                  </a:lnTo>
                  <a:lnTo>
                    <a:pt x="130" y="6092"/>
                  </a:lnTo>
                  <a:lnTo>
                    <a:pt x="0" y="6092"/>
                  </a:lnTo>
                  <a:lnTo>
                    <a:pt x="0" y="6179"/>
                  </a:lnTo>
                  <a:lnTo>
                    <a:pt x="130" y="6179"/>
                  </a:lnTo>
                  <a:lnTo>
                    <a:pt x="130" y="6922"/>
                  </a:lnTo>
                  <a:lnTo>
                    <a:pt x="0" y="6922"/>
                  </a:lnTo>
                  <a:lnTo>
                    <a:pt x="0" y="7010"/>
                  </a:lnTo>
                  <a:lnTo>
                    <a:pt x="130" y="7010"/>
                  </a:lnTo>
                  <a:lnTo>
                    <a:pt x="130" y="7272"/>
                  </a:lnTo>
                  <a:lnTo>
                    <a:pt x="196" y="7272"/>
                  </a:lnTo>
                  <a:lnTo>
                    <a:pt x="196" y="7010"/>
                  </a:lnTo>
                  <a:lnTo>
                    <a:pt x="960" y="7010"/>
                  </a:lnTo>
                  <a:lnTo>
                    <a:pt x="960" y="7272"/>
                  </a:lnTo>
                  <a:lnTo>
                    <a:pt x="1025" y="7272"/>
                  </a:lnTo>
                  <a:lnTo>
                    <a:pt x="1025" y="7010"/>
                  </a:lnTo>
                  <a:lnTo>
                    <a:pt x="1790" y="7010"/>
                  </a:lnTo>
                  <a:lnTo>
                    <a:pt x="1790" y="7272"/>
                  </a:lnTo>
                  <a:lnTo>
                    <a:pt x="1877" y="7272"/>
                  </a:lnTo>
                  <a:lnTo>
                    <a:pt x="1877" y="7010"/>
                  </a:lnTo>
                  <a:lnTo>
                    <a:pt x="2620" y="7010"/>
                  </a:lnTo>
                  <a:lnTo>
                    <a:pt x="2620" y="7272"/>
                  </a:lnTo>
                  <a:lnTo>
                    <a:pt x="2707" y="7272"/>
                  </a:lnTo>
                  <a:lnTo>
                    <a:pt x="2707" y="7010"/>
                  </a:lnTo>
                  <a:lnTo>
                    <a:pt x="3449" y="7010"/>
                  </a:lnTo>
                  <a:lnTo>
                    <a:pt x="3449" y="7272"/>
                  </a:lnTo>
                  <a:lnTo>
                    <a:pt x="3536" y="7272"/>
                  </a:lnTo>
                  <a:lnTo>
                    <a:pt x="3536" y="7010"/>
                  </a:lnTo>
                  <a:lnTo>
                    <a:pt x="4301" y="7010"/>
                  </a:lnTo>
                  <a:lnTo>
                    <a:pt x="4301" y="7272"/>
                  </a:lnTo>
                  <a:lnTo>
                    <a:pt x="4366" y="7272"/>
                  </a:lnTo>
                  <a:lnTo>
                    <a:pt x="4366" y="7010"/>
                  </a:lnTo>
                  <a:lnTo>
                    <a:pt x="5130" y="7010"/>
                  </a:lnTo>
                  <a:lnTo>
                    <a:pt x="5130" y="7272"/>
                  </a:lnTo>
                  <a:lnTo>
                    <a:pt x="5196" y="7272"/>
                  </a:lnTo>
                  <a:lnTo>
                    <a:pt x="5196" y="7010"/>
                  </a:lnTo>
                  <a:lnTo>
                    <a:pt x="5960" y="7010"/>
                  </a:lnTo>
                  <a:lnTo>
                    <a:pt x="5960" y="7272"/>
                  </a:lnTo>
                  <a:lnTo>
                    <a:pt x="6048" y="7272"/>
                  </a:lnTo>
                  <a:lnTo>
                    <a:pt x="6048" y="7010"/>
                  </a:lnTo>
                  <a:lnTo>
                    <a:pt x="6790" y="7010"/>
                  </a:lnTo>
                  <a:lnTo>
                    <a:pt x="6790" y="7272"/>
                  </a:lnTo>
                  <a:lnTo>
                    <a:pt x="6877" y="7272"/>
                  </a:lnTo>
                  <a:lnTo>
                    <a:pt x="6877" y="7010"/>
                  </a:lnTo>
                  <a:lnTo>
                    <a:pt x="7598" y="7010"/>
                  </a:lnTo>
                  <a:lnTo>
                    <a:pt x="7598" y="7272"/>
                  </a:lnTo>
                  <a:lnTo>
                    <a:pt x="7685" y="7272"/>
                  </a:lnTo>
                  <a:lnTo>
                    <a:pt x="7685" y="7010"/>
                  </a:lnTo>
                  <a:lnTo>
                    <a:pt x="8449" y="7010"/>
                  </a:lnTo>
                  <a:lnTo>
                    <a:pt x="8449" y="7272"/>
                  </a:lnTo>
                  <a:lnTo>
                    <a:pt x="8515" y="7272"/>
                  </a:lnTo>
                  <a:lnTo>
                    <a:pt x="8515" y="7010"/>
                  </a:lnTo>
                  <a:lnTo>
                    <a:pt x="9279" y="7010"/>
                  </a:lnTo>
                  <a:lnTo>
                    <a:pt x="9279" y="7272"/>
                  </a:lnTo>
                  <a:lnTo>
                    <a:pt x="9345" y="7272"/>
                  </a:lnTo>
                  <a:lnTo>
                    <a:pt x="9345" y="7010"/>
                  </a:lnTo>
                  <a:lnTo>
                    <a:pt x="9454" y="7010"/>
                  </a:lnTo>
                  <a:lnTo>
                    <a:pt x="9454" y="6922"/>
                  </a:lnTo>
                  <a:lnTo>
                    <a:pt x="9345" y="6922"/>
                  </a:lnTo>
                  <a:lnTo>
                    <a:pt x="9345" y="6179"/>
                  </a:lnTo>
                  <a:lnTo>
                    <a:pt x="9454" y="6179"/>
                  </a:lnTo>
                  <a:lnTo>
                    <a:pt x="9454" y="6092"/>
                  </a:lnTo>
                  <a:lnTo>
                    <a:pt x="9345" y="6092"/>
                  </a:lnTo>
                  <a:lnTo>
                    <a:pt x="9345" y="5328"/>
                  </a:lnTo>
                  <a:lnTo>
                    <a:pt x="9454" y="5328"/>
                  </a:lnTo>
                  <a:lnTo>
                    <a:pt x="9454" y="5263"/>
                  </a:lnTo>
                  <a:lnTo>
                    <a:pt x="9345" y="5263"/>
                  </a:lnTo>
                  <a:lnTo>
                    <a:pt x="9345" y="4498"/>
                  </a:lnTo>
                  <a:lnTo>
                    <a:pt x="9454" y="4498"/>
                  </a:lnTo>
                  <a:lnTo>
                    <a:pt x="9454" y="4433"/>
                  </a:lnTo>
                  <a:lnTo>
                    <a:pt x="9345" y="4433"/>
                  </a:lnTo>
                  <a:lnTo>
                    <a:pt x="9345" y="3668"/>
                  </a:lnTo>
                  <a:lnTo>
                    <a:pt x="9454" y="3668"/>
                  </a:lnTo>
                  <a:lnTo>
                    <a:pt x="9454" y="3581"/>
                  </a:lnTo>
                  <a:lnTo>
                    <a:pt x="9345" y="3581"/>
                  </a:lnTo>
                  <a:lnTo>
                    <a:pt x="9345" y="2839"/>
                  </a:lnTo>
                  <a:lnTo>
                    <a:pt x="9454" y="2839"/>
                  </a:lnTo>
                  <a:lnTo>
                    <a:pt x="9454" y="2752"/>
                  </a:lnTo>
                  <a:lnTo>
                    <a:pt x="9345" y="2752"/>
                  </a:lnTo>
                  <a:lnTo>
                    <a:pt x="9345" y="1987"/>
                  </a:lnTo>
                  <a:lnTo>
                    <a:pt x="9454" y="1987"/>
                  </a:lnTo>
                  <a:lnTo>
                    <a:pt x="9454" y="1921"/>
                  </a:lnTo>
                  <a:lnTo>
                    <a:pt x="9345" y="1921"/>
                  </a:lnTo>
                  <a:lnTo>
                    <a:pt x="9345" y="1158"/>
                  </a:lnTo>
                  <a:lnTo>
                    <a:pt x="9454" y="1158"/>
                  </a:lnTo>
                  <a:lnTo>
                    <a:pt x="9454" y="1092"/>
                  </a:lnTo>
                  <a:lnTo>
                    <a:pt x="9345" y="1092"/>
                  </a:lnTo>
                  <a:lnTo>
                    <a:pt x="9345" y="328"/>
                  </a:lnTo>
                  <a:lnTo>
                    <a:pt x="9454" y="328"/>
                  </a:lnTo>
                  <a:close/>
                  <a:moveTo>
                    <a:pt x="8449" y="328"/>
                  </a:moveTo>
                  <a:lnTo>
                    <a:pt x="8449" y="1092"/>
                  </a:lnTo>
                  <a:lnTo>
                    <a:pt x="7685" y="1092"/>
                  </a:lnTo>
                  <a:lnTo>
                    <a:pt x="7685" y="328"/>
                  </a:lnTo>
                  <a:lnTo>
                    <a:pt x="8449" y="328"/>
                  </a:lnTo>
                  <a:close/>
                  <a:moveTo>
                    <a:pt x="5130" y="3581"/>
                  </a:moveTo>
                  <a:lnTo>
                    <a:pt x="4366" y="3581"/>
                  </a:lnTo>
                  <a:lnTo>
                    <a:pt x="4366" y="2839"/>
                  </a:lnTo>
                  <a:lnTo>
                    <a:pt x="5130" y="2839"/>
                  </a:lnTo>
                  <a:lnTo>
                    <a:pt x="5130" y="3581"/>
                  </a:lnTo>
                  <a:close/>
                  <a:moveTo>
                    <a:pt x="5196" y="2839"/>
                  </a:moveTo>
                  <a:lnTo>
                    <a:pt x="5960" y="2839"/>
                  </a:lnTo>
                  <a:lnTo>
                    <a:pt x="5960" y="3581"/>
                  </a:lnTo>
                  <a:lnTo>
                    <a:pt x="5196" y="3581"/>
                  </a:lnTo>
                  <a:lnTo>
                    <a:pt x="5196" y="2839"/>
                  </a:lnTo>
                  <a:close/>
                  <a:moveTo>
                    <a:pt x="4301" y="3581"/>
                  </a:moveTo>
                  <a:lnTo>
                    <a:pt x="3536" y="3581"/>
                  </a:lnTo>
                  <a:lnTo>
                    <a:pt x="3536" y="2839"/>
                  </a:lnTo>
                  <a:lnTo>
                    <a:pt x="4301" y="2839"/>
                  </a:lnTo>
                  <a:lnTo>
                    <a:pt x="4301" y="3581"/>
                  </a:lnTo>
                  <a:close/>
                  <a:moveTo>
                    <a:pt x="3449" y="3581"/>
                  </a:moveTo>
                  <a:lnTo>
                    <a:pt x="2707" y="3581"/>
                  </a:lnTo>
                  <a:lnTo>
                    <a:pt x="2707" y="2839"/>
                  </a:lnTo>
                  <a:lnTo>
                    <a:pt x="3449" y="2839"/>
                  </a:lnTo>
                  <a:lnTo>
                    <a:pt x="3449" y="3581"/>
                  </a:lnTo>
                  <a:close/>
                  <a:moveTo>
                    <a:pt x="3449" y="3668"/>
                  </a:moveTo>
                  <a:lnTo>
                    <a:pt x="3449" y="4433"/>
                  </a:lnTo>
                  <a:lnTo>
                    <a:pt x="2707" y="4433"/>
                  </a:lnTo>
                  <a:lnTo>
                    <a:pt x="2707" y="3668"/>
                  </a:lnTo>
                  <a:lnTo>
                    <a:pt x="3449" y="3668"/>
                  </a:lnTo>
                  <a:close/>
                  <a:moveTo>
                    <a:pt x="3536" y="3668"/>
                  </a:moveTo>
                  <a:lnTo>
                    <a:pt x="4301" y="3668"/>
                  </a:lnTo>
                  <a:lnTo>
                    <a:pt x="4301" y="4433"/>
                  </a:lnTo>
                  <a:lnTo>
                    <a:pt x="3536" y="4433"/>
                  </a:lnTo>
                  <a:lnTo>
                    <a:pt x="3536" y="3668"/>
                  </a:lnTo>
                  <a:close/>
                  <a:moveTo>
                    <a:pt x="4366" y="3668"/>
                  </a:moveTo>
                  <a:lnTo>
                    <a:pt x="5130" y="3668"/>
                  </a:lnTo>
                  <a:lnTo>
                    <a:pt x="5130" y="4433"/>
                  </a:lnTo>
                  <a:lnTo>
                    <a:pt x="4366" y="4433"/>
                  </a:lnTo>
                  <a:lnTo>
                    <a:pt x="4366" y="3668"/>
                  </a:lnTo>
                  <a:close/>
                  <a:moveTo>
                    <a:pt x="5196" y="3668"/>
                  </a:moveTo>
                  <a:lnTo>
                    <a:pt x="5960" y="3668"/>
                  </a:lnTo>
                  <a:lnTo>
                    <a:pt x="5960" y="4433"/>
                  </a:lnTo>
                  <a:lnTo>
                    <a:pt x="5196" y="4433"/>
                  </a:lnTo>
                  <a:lnTo>
                    <a:pt x="5196" y="3668"/>
                  </a:lnTo>
                  <a:close/>
                  <a:moveTo>
                    <a:pt x="6048" y="3668"/>
                  </a:moveTo>
                  <a:lnTo>
                    <a:pt x="6790" y="3668"/>
                  </a:lnTo>
                  <a:lnTo>
                    <a:pt x="6790" y="4433"/>
                  </a:lnTo>
                  <a:lnTo>
                    <a:pt x="6048" y="4433"/>
                  </a:lnTo>
                  <a:lnTo>
                    <a:pt x="6048" y="3668"/>
                  </a:lnTo>
                  <a:close/>
                  <a:moveTo>
                    <a:pt x="6048" y="3581"/>
                  </a:moveTo>
                  <a:lnTo>
                    <a:pt x="6048" y="2839"/>
                  </a:lnTo>
                  <a:lnTo>
                    <a:pt x="6790" y="2839"/>
                  </a:lnTo>
                  <a:lnTo>
                    <a:pt x="6790" y="3581"/>
                  </a:lnTo>
                  <a:lnTo>
                    <a:pt x="6048" y="3581"/>
                  </a:lnTo>
                  <a:close/>
                  <a:moveTo>
                    <a:pt x="6048" y="2752"/>
                  </a:moveTo>
                  <a:lnTo>
                    <a:pt x="6048" y="1987"/>
                  </a:lnTo>
                  <a:lnTo>
                    <a:pt x="6790" y="1987"/>
                  </a:lnTo>
                  <a:lnTo>
                    <a:pt x="6790" y="2752"/>
                  </a:lnTo>
                  <a:lnTo>
                    <a:pt x="6048" y="2752"/>
                  </a:lnTo>
                  <a:close/>
                  <a:moveTo>
                    <a:pt x="5960" y="2752"/>
                  </a:moveTo>
                  <a:lnTo>
                    <a:pt x="5196" y="2752"/>
                  </a:lnTo>
                  <a:lnTo>
                    <a:pt x="5196" y="1987"/>
                  </a:lnTo>
                  <a:lnTo>
                    <a:pt x="5960" y="1987"/>
                  </a:lnTo>
                  <a:lnTo>
                    <a:pt x="5960" y="2752"/>
                  </a:lnTo>
                  <a:close/>
                  <a:moveTo>
                    <a:pt x="5130" y="2752"/>
                  </a:moveTo>
                  <a:lnTo>
                    <a:pt x="4366" y="2752"/>
                  </a:lnTo>
                  <a:lnTo>
                    <a:pt x="4366" y="1987"/>
                  </a:lnTo>
                  <a:lnTo>
                    <a:pt x="5130" y="1987"/>
                  </a:lnTo>
                  <a:lnTo>
                    <a:pt x="5130" y="2752"/>
                  </a:lnTo>
                  <a:close/>
                  <a:moveTo>
                    <a:pt x="4301" y="2752"/>
                  </a:moveTo>
                  <a:lnTo>
                    <a:pt x="3536" y="2752"/>
                  </a:lnTo>
                  <a:lnTo>
                    <a:pt x="3536" y="1987"/>
                  </a:lnTo>
                  <a:lnTo>
                    <a:pt x="4301" y="1987"/>
                  </a:lnTo>
                  <a:lnTo>
                    <a:pt x="4301" y="2752"/>
                  </a:lnTo>
                  <a:close/>
                  <a:moveTo>
                    <a:pt x="3449" y="2752"/>
                  </a:moveTo>
                  <a:lnTo>
                    <a:pt x="2707" y="2752"/>
                  </a:lnTo>
                  <a:lnTo>
                    <a:pt x="2707" y="1987"/>
                  </a:lnTo>
                  <a:lnTo>
                    <a:pt x="3449" y="1987"/>
                  </a:lnTo>
                  <a:lnTo>
                    <a:pt x="3449" y="2752"/>
                  </a:lnTo>
                  <a:close/>
                  <a:moveTo>
                    <a:pt x="2620" y="2752"/>
                  </a:moveTo>
                  <a:lnTo>
                    <a:pt x="1877" y="2752"/>
                  </a:lnTo>
                  <a:lnTo>
                    <a:pt x="1877" y="1987"/>
                  </a:lnTo>
                  <a:lnTo>
                    <a:pt x="2620" y="1987"/>
                  </a:lnTo>
                  <a:lnTo>
                    <a:pt x="2620" y="2752"/>
                  </a:lnTo>
                  <a:close/>
                  <a:moveTo>
                    <a:pt x="2620" y="2839"/>
                  </a:moveTo>
                  <a:lnTo>
                    <a:pt x="2620" y="3581"/>
                  </a:lnTo>
                  <a:lnTo>
                    <a:pt x="1877" y="3581"/>
                  </a:lnTo>
                  <a:lnTo>
                    <a:pt x="1877" y="2839"/>
                  </a:lnTo>
                  <a:lnTo>
                    <a:pt x="2620" y="2839"/>
                  </a:lnTo>
                  <a:close/>
                  <a:moveTo>
                    <a:pt x="2620" y="3668"/>
                  </a:moveTo>
                  <a:lnTo>
                    <a:pt x="2620" y="4433"/>
                  </a:lnTo>
                  <a:lnTo>
                    <a:pt x="1877" y="4433"/>
                  </a:lnTo>
                  <a:lnTo>
                    <a:pt x="1877" y="3668"/>
                  </a:lnTo>
                  <a:lnTo>
                    <a:pt x="2620" y="3668"/>
                  </a:lnTo>
                  <a:close/>
                  <a:moveTo>
                    <a:pt x="2620" y="4498"/>
                  </a:moveTo>
                  <a:lnTo>
                    <a:pt x="2620" y="5263"/>
                  </a:lnTo>
                  <a:lnTo>
                    <a:pt x="1877" y="5263"/>
                  </a:lnTo>
                  <a:lnTo>
                    <a:pt x="1877" y="4498"/>
                  </a:lnTo>
                  <a:lnTo>
                    <a:pt x="2620" y="4498"/>
                  </a:lnTo>
                  <a:close/>
                  <a:moveTo>
                    <a:pt x="2707" y="4498"/>
                  </a:moveTo>
                  <a:lnTo>
                    <a:pt x="3449" y="4498"/>
                  </a:lnTo>
                  <a:lnTo>
                    <a:pt x="3449" y="5263"/>
                  </a:lnTo>
                  <a:lnTo>
                    <a:pt x="2707" y="5263"/>
                  </a:lnTo>
                  <a:lnTo>
                    <a:pt x="2707" y="4498"/>
                  </a:lnTo>
                  <a:close/>
                  <a:moveTo>
                    <a:pt x="3536" y="4498"/>
                  </a:moveTo>
                  <a:lnTo>
                    <a:pt x="4301" y="4498"/>
                  </a:lnTo>
                  <a:lnTo>
                    <a:pt x="4301" y="5263"/>
                  </a:lnTo>
                  <a:lnTo>
                    <a:pt x="3536" y="5263"/>
                  </a:lnTo>
                  <a:lnTo>
                    <a:pt x="3536" y="4498"/>
                  </a:lnTo>
                  <a:close/>
                  <a:moveTo>
                    <a:pt x="4366" y="4498"/>
                  </a:moveTo>
                  <a:lnTo>
                    <a:pt x="5130" y="4498"/>
                  </a:lnTo>
                  <a:lnTo>
                    <a:pt x="5130" y="5263"/>
                  </a:lnTo>
                  <a:lnTo>
                    <a:pt x="4366" y="5263"/>
                  </a:lnTo>
                  <a:lnTo>
                    <a:pt x="4366" y="4498"/>
                  </a:lnTo>
                  <a:close/>
                  <a:moveTo>
                    <a:pt x="5196" y="4498"/>
                  </a:moveTo>
                  <a:lnTo>
                    <a:pt x="5960" y="4498"/>
                  </a:lnTo>
                  <a:lnTo>
                    <a:pt x="5960" y="5263"/>
                  </a:lnTo>
                  <a:lnTo>
                    <a:pt x="5196" y="5263"/>
                  </a:lnTo>
                  <a:lnTo>
                    <a:pt x="5196" y="4498"/>
                  </a:lnTo>
                  <a:close/>
                  <a:moveTo>
                    <a:pt x="6048" y="4498"/>
                  </a:moveTo>
                  <a:lnTo>
                    <a:pt x="6790" y="4498"/>
                  </a:lnTo>
                  <a:lnTo>
                    <a:pt x="6790" y="5263"/>
                  </a:lnTo>
                  <a:lnTo>
                    <a:pt x="6048" y="5263"/>
                  </a:lnTo>
                  <a:lnTo>
                    <a:pt x="6048" y="4498"/>
                  </a:lnTo>
                  <a:close/>
                  <a:moveTo>
                    <a:pt x="6877" y="4498"/>
                  </a:moveTo>
                  <a:lnTo>
                    <a:pt x="7598" y="4498"/>
                  </a:lnTo>
                  <a:lnTo>
                    <a:pt x="7598" y="5263"/>
                  </a:lnTo>
                  <a:lnTo>
                    <a:pt x="6877" y="5263"/>
                  </a:lnTo>
                  <a:lnTo>
                    <a:pt x="6877" y="4498"/>
                  </a:lnTo>
                  <a:close/>
                  <a:moveTo>
                    <a:pt x="6877" y="4433"/>
                  </a:moveTo>
                  <a:lnTo>
                    <a:pt x="6877" y="3668"/>
                  </a:lnTo>
                  <a:lnTo>
                    <a:pt x="7598" y="3668"/>
                  </a:lnTo>
                  <a:lnTo>
                    <a:pt x="7598" y="4433"/>
                  </a:lnTo>
                  <a:lnTo>
                    <a:pt x="6877" y="4433"/>
                  </a:lnTo>
                  <a:close/>
                  <a:moveTo>
                    <a:pt x="6877" y="3581"/>
                  </a:moveTo>
                  <a:lnTo>
                    <a:pt x="6877" y="2839"/>
                  </a:lnTo>
                  <a:lnTo>
                    <a:pt x="7598" y="2839"/>
                  </a:lnTo>
                  <a:lnTo>
                    <a:pt x="7598" y="3581"/>
                  </a:lnTo>
                  <a:lnTo>
                    <a:pt x="6877" y="3581"/>
                  </a:lnTo>
                  <a:close/>
                  <a:moveTo>
                    <a:pt x="6877" y="2752"/>
                  </a:moveTo>
                  <a:lnTo>
                    <a:pt x="6877" y="1987"/>
                  </a:lnTo>
                  <a:lnTo>
                    <a:pt x="7598" y="1987"/>
                  </a:lnTo>
                  <a:lnTo>
                    <a:pt x="7598" y="2752"/>
                  </a:lnTo>
                  <a:lnTo>
                    <a:pt x="6877" y="2752"/>
                  </a:lnTo>
                  <a:close/>
                  <a:moveTo>
                    <a:pt x="6877" y="1921"/>
                  </a:moveTo>
                  <a:lnTo>
                    <a:pt x="6877" y="1158"/>
                  </a:lnTo>
                  <a:lnTo>
                    <a:pt x="7598" y="1158"/>
                  </a:lnTo>
                  <a:lnTo>
                    <a:pt x="7598" y="1921"/>
                  </a:lnTo>
                  <a:lnTo>
                    <a:pt x="6877" y="1921"/>
                  </a:lnTo>
                  <a:close/>
                  <a:moveTo>
                    <a:pt x="6790" y="1921"/>
                  </a:moveTo>
                  <a:lnTo>
                    <a:pt x="6048" y="1921"/>
                  </a:lnTo>
                  <a:lnTo>
                    <a:pt x="6048" y="1158"/>
                  </a:lnTo>
                  <a:lnTo>
                    <a:pt x="6790" y="1158"/>
                  </a:lnTo>
                  <a:lnTo>
                    <a:pt x="6790" y="1921"/>
                  </a:lnTo>
                  <a:close/>
                  <a:moveTo>
                    <a:pt x="5960" y="1921"/>
                  </a:moveTo>
                  <a:lnTo>
                    <a:pt x="5196" y="1921"/>
                  </a:lnTo>
                  <a:lnTo>
                    <a:pt x="5196" y="1158"/>
                  </a:lnTo>
                  <a:lnTo>
                    <a:pt x="5960" y="1158"/>
                  </a:lnTo>
                  <a:lnTo>
                    <a:pt x="5960" y="1921"/>
                  </a:lnTo>
                  <a:close/>
                  <a:moveTo>
                    <a:pt x="5130" y="1921"/>
                  </a:moveTo>
                  <a:lnTo>
                    <a:pt x="4366" y="1921"/>
                  </a:lnTo>
                  <a:lnTo>
                    <a:pt x="4366" y="1158"/>
                  </a:lnTo>
                  <a:lnTo>
                    <a:pt x="5130" y="1158"/>
                  </a:lnTo>
                  <a:lnTo>
                    <a:pt x="5130" y="1921"/>
                  </a:lnTo>
                  <a:close/>
                  <a:moveTo>
                    <a:pt x="4301" y="1921"/>
                  </a:moveTo>
                  <a:lnTo>
                    <a:pt x="3536" y="1921"/>
                  </a:lnTo>
                  <a:lnTo>
                    <a:pt x="3536" y="1158"/>
                  </a:lnTo>
                  <a:lnTo>
                    <a:pt x="4301" y="1158"/>
                  </a:lnTo>
                  <a:lnTo>
                    <a:pt x="4301" y="1921"/>
                  </a:lnTo>
                  <a:close/>
                  <a:moveTo>
                    <a:pt x="3449" y="1921"/>
                  </a:moveTo>
                  <a:lnTo>
                    <a:pt x="2707" y="1921"/>
                  </a:lnTo>
                  <a:lnTo>
                    <a:pt x="2707" y="1158"/>
                  </a:lnTo>
                  <a:lnTo>
                    <a:pt x="3449" y="1158"/>
                  </a:lnTo>
                  <a:lnTo>
                    <a:pt x="3449" y="1921"/>
                  </a:lnTo>
                  <a:close/>
                  <a:moveTo>
                    <a:pt x="2620" y="1921"/>
                  </a:moveTo>
                  <a:lnTo>
                    <a:pt x="1877" y="1921"/>
                  </a:lnTo>
                  <a:lnTo>
                    <a:pt x="1877" y="1158"/>
                  </a:lnTo>
                  <a:lnTo>
                    <a:pt x="2620" y="1158"/>
                  </a:lnTo>
                  <a:lnTo>
                    <a:pt x="2620" y="1921"/>
                  </a:lnTo>
                  <a:close/>
                  <a:moveTo>
                    <a:pt x="1790" y="1921"/>
                  </a:moveTo>
                  <a:lnTo>
                    <a:pt x="1025" y="1921"/>
                  </a:lnTo>
                  <a:lnTo>
                    <a:pt x="1025" y="1158"/>
                  </a:lnTo>
                  <a:lnTo>
                    <a:pt x="1790" y="1158"/>
                  </a:lnTo>
                  <a:lnTo>
                    <a:pt x="1790" y="1921"/>
                  </a:lnTo>
                  <a:close/>
                  <a:moveTo>
                    <a:pt x="1790" y="1987"/>
                  </a:moveTo>
                  <a:lnTo>
                    <a:pt x="1790" y="2752"/>
                  </a:lnTo>
                  <a:lnTo>
                    <a:pt x="1025" y="2752"/>
                  </a:lnTo>
                  <a:lnTo>
                    <a:pt x="1025" y="1987"/>
                  </a:lnTo>
                  <a:lnTo>
                    <a:pt x="1790" y="1987"/>
                  </a:lnTo>
                  <a:close/>
                  <a:moveTo>
                    <a:pt x="1790" y="2839"/>
                  </a:moveTo>
                  <a:lnTo>
                    <a:pt x="1790" y="3581"/>
                  </a:lnTo>
                  <a:lnTo>
                    <a:pt x="1025" y="3581"/>
                  </a:lnTo>
                  <a:lnTo>
                    <a:pt x="1025" y="2839"/>
                  </a:lnTo>
                  <a:lnTo>
                    <a:pt x="1790" y="2839"/>
                  </a:lnTo>
                  <a:close/>
                  <a:moveTo>
                    <a:pt x="1790" y="3668"/>
                  </a:moveTo>
                  <a:lnTo>
                    <a:pt x="1790" y="4433"/>
                  </a:lnTo>
                  <a:lnTo>
                    <a:pt x="1025" y="4433"/>
                  </a:lnTo>
                  <a:lnTo>
                    <a:pt x="1025" y="3668"/>
                  </a:lnTo>
                  <a:lnTo>
                    <a:pt x="1790" y="3668"/>
                  </a:lnTo>
                  <a:close/>
                  <a:moveTo>
                    <a:pt x="1790" y="4498"/>
                  </a:moveTo>
                  <a:lnTo>
                    <a:pt x="1790" y="5263"/>
                  </a:lnTo>
                  <a:lnTo>
                    <a:pt x="1025" y="5263"/>
                  </a:lnTo>
                  <a:lnTo>
                    <a:pt x="1025" y="4498"/>
                  </a:lnTo>
                  <a:lnTo>
                    <a:pt x="1790" y="4498"/>
                  </a:lnTo>
                  <a:close/>
                  <a:moveTo>
                    <a:pt x="1790" y="5328"/>
                  </a:moveTo>
                  <a:lnTo>
                    <a:pt x="1790" y="6092"/>
                  </a:lnTo>
                  <a:lnTo>
                    <a:pt x="1025" y="6092"/>
                  </a:lnTo>
                  <a:lnTo>
                    <a:pt x="1025" y="5328"/>
                  </a:lnTo>
                  <a:lnTo>
                    <a:pt x="1790" y="5328"/>
                  </a:lnTo>
                  <a:close/>
                  <a:moveTo>
                    <a:pt x="1877" y="5328"/>
                  </a:moveTo>
                  <a:lnTo>
                    <a:pt x="2620" y="5328"/>
                  </a:lnTo>
                  <a:lnTo>
                    <a:pt x="2620" y="6092"/>
                  </a:lnTo>
                  <a:lnTo>
                    <a:pt x="1877" y="6092"/>
                  </a:lnTo>
                  <a:lnTo>
                    <a:pt x="1877" y="5328"/>
                  </a:lnTo>
                  <a:close/>
                  <a:moveTo>
                    <a:pt x="2707" y="5328"/>
                  </a:moveTo>
                  <a:lnTo>
                    <a:pt x="3449" y="5328"/>
                  </a:lnTo>
                  <a:lnTo>
                    <a:pt x="3449" y="6092"/>
                  </a:lnTo>
                  <a:lnTo>
                    <a:pt x="2707" y="6092"/>
                  </a:lnTo>
                  <a:lnTo>
                    <a:pt x="2707" y="5328"/>
                  </a:lnTo>
                  <a:close/>
                  <a:moveTo>
                    <a:pt x="3536" y="5328"/>
                  </a:moveTo>
                  <a:lnTo>
                    <a:pt x="4301" y="5328"/>
                  </a:lnTo>
                  <a:lnTo>
                    <a:pt x="4301" y="6092"/>
                  </a:lnTo>
                  <a:lnTo>
                    <a:pt x="3536" y="6092"/>
                  </a:lnTo>
                  <a:lnTo>
                    <a:pt x="3536" y="5328"/>
                  </a:lnTo>
                  <a:close/>
                  <a:moveTo>
                    <a:pt x="4366" y="5328"/>
                  </a:moveTo>
                  <a:lnTo>
                    <a:pt x="5130" y="5328"/>
                  </a:lnTo>
                  <a:lnTo>
                    <a:pt x="5130" y="6092"/>
                  </a:lnTo>
                  <a:lnTo>
                    <a:pt x="4366" y="6092"/>
                  </a:lnTo>
                  <a:lnTo>
                    <a:pt x="4366" y="5328"/>
                  </a:lnTo>
                  <a:close/>
                  <a:moveTo>
                    <a:pt x="5196" y="5328"/>
                  </a:moveTo>
                  <a:lnTo>
                    <a:pt x="5960" y="5328"/>
                  </a:lnTo>
                  <a:lnTo>
                    <a:pt x="5960" y="6092"/>
                  </a:lnTo>
                  <a:lnTo>
                    <a:pt x="5196" y="6092"/>
                  </a:lnTo>
                  <a:lnTo>
                    <a:pt x="5196" y="5328"/>
                  </a:lnTo>
                  <a:close/>
                  <a:moveTo>
                    <a:pt x="6048" y="5328"/>
                  </a:moveTo>
                  <a:lnTo>
                    <a:pt x="6790" y="5328"/>
                  </a:lnTo>
                  <a:lnTo>
                    <a:pt x="6790" y="6092"/>
                  </a:lnTo>
                  <a:lnTo>
                    <a:pt x="6048" y="6092"/>
                  </a:lnTo>
                  <a:lnTo>
                    <a:pt x="6048" y="5328"/>
                  </a:lnTo>
                  <a:close/>
                  <a:moveTo>
                    <a:pt x="6877" y="5328"/>
                  </a:moveTo>
                  <a:lnTo>
                    <a:pt x="7598" y="5328"/>
                  </a:lnTo>
                  <a:lnTo>
                    <a:pt x="7598" y="6092"/>
                  </a:lnTo>
                  <a:lnTo>
                    <a:pt x="6877" y="6092"/>
                  </a:lnTo>
                  <a:lnTo>
                    <a:pt x="6877" y="5328"/>
                  </a:lnTo>
                  <a:close/>
                  <a:moveTo>
                    <a:pt x="7685" y="5328"/>
                  </a:moveTo>
                  <a:lnTo>
                    <a:pt x="8449" y="5328"/>
                  </a:lnTo>
                  <a:lnTo>
                    <a:pt x="8449" y="6092"/>
                  </a:lnTo>
                  <a:lnTo>
                    <a:pt x="7685" y="6092"/>
                  </a:lnTo>
                  <a:lnTo>
                    <a:pt x="7685" y="5328"/>
                  </a:lnTo>
                  <a:close/>
                  <a:moveTo>
                    <a:pt x="7685" y="5263"/>
                  </a:moveTo>
                  <a:lnTo>
                    <a:pt x="7685" y="4498"/>
                  </a:lnTo>
                  <a:lnTo>
                    <a:pt x="8449" y="4498"/>
                  </a:lnTo>
                  <a:lnTo>
                    <a:pt x="8449" y="5263"/>
                  </a:lnTo>
                  <a:lnTo>
                    <a:pt x="7685" y="5263"/>
                  </a:lnTo>
                  <a:close/>
                  <a:moveTo>
                    <a:pt x="7685" y="4433"/>
                  </a:moveTo>
                  <a:lnTo>
                    <a:pt x="7685" y="3668"/>
                  </a:lnTo>
                  <a:lnTo>
                    <a:pt x="8449" y="3668"/>
                  </a:lnTo>
                  <a:lnTo>
                    <a:pt x="8449" y="4433"/>
                  </a:lnTo>
                  <a:lnTo>
                    <a:pt x="7685" y="4433"/>
                  </a:lnTo>
                  <a:close/>
                  <a:moveTo>
                    <a:pt x="7685" y="3581"/>
                  </a:moveTo>
                  <a:lnTo>
                    <a:pt x="7685" y="2839"/>
                  </a:lnTo>
                  <a:lnTo>
                    <a:pt x="8449" y="2839"/>
                  </a:lnTo>
                  <a:lnTo>
                    <a:pt x="8449" y="3581"/>
                  </a:lnTo>
                  <a:lnTo>
                    <a:pt x="7685" y="3581"/>
                  </a:lnTo>
                  <a:close/>
                  <a:moveTo>
                    <a:pt x="7685" y="2752"/>
                  </a:moveTo>
                  <a:lnTo>
                    <a:pt x="7685" y="1987"/>
                  </a:lnTo>
                  <a:lnTo>
                    <a:pt x="8449" y="1987"/>
                  </a:lnTo>
                  <a:lnTo>
                    <a:pt x="8449" y="2752"/>
                  </a:lnTo>
                  <a:lnTo>
                    <a:pt x="7685" y="2752"/>
                  </a:lnTo>
                  <a:close/>
                  <a:moveTo>
                    <a:pt x="7685" y="1921"/>
                  </a:moveTo>
                  <a:lnTo>
                    <a:pt x="7685" y="1158"/>
                  </a:lnTo>
                  <a:lnTo>
                    <a:pt x="8449" y="1158"/>
                  </a:lnTo>
                  <a:lnTo>
                    <a:pt x="8449" y="1921"/>
                  </a:lnTo>
                  <a:lnTo>
                    <a:pt x="7685" y="1921"/>
                  </a:lnTo>
                  <a:close/>
                  <a:moveTo>
                    <a:pt x="7598" y="328"/>
                  </a:moveTo>
                  <a:lnTo>
                    <a:pt x="7598" y="1092"/>
                  </a:lnTo>
                  <a:lnTo>
                    <a:pt x="6877" y="1092"/>
                  </a:lnTo>
                  <a:lnTo>
                    <a:pt x="6877" y="328"/>
                  </a:lnTo>
                  <a:lnTo>
                    <a:pt x="7598" y="328"/>
                  </a:lnTo>
                  <a:close/>
                  <a:moveTo>
                    <a:pt x="6790" y="328"/>
                  </a:moveTo>
                  <a:lnTo>
                    <a:pt x="6790" y="1092"/>
                  </a:lnTo>
                  <a:lnTo>
                    <a:pt x="6048" y="1092"/>
                  </a:lnTo>
                  <a:lnTo>
                    <a:pt x="6048" y="328"/>
                  </a:lnTo>
                  <a:lnTo>
                    <a:pt x="6790" y="328"/>
                  </a:lnTo>
                  <a:close/>
                  <a:moveTo>
                    <a:pt x="5960" y="328"/>
                  </a:moveTo>
                  <a:lnTo>
                    <a:pt x="5960" y="1092"/>
                  </a:lnTo>
                  <a:lnTo>
                    <a:pt x="5196" y="1092"/>
                  </a:lnTo>
                  <a:lnTo>
                    <a:pt x="5196" y="328"/>
                  </a:lnTo>
                  <a:lnTo>
                    <a:pt x="5960" y="328"/>
                  </a:lnTo>
                  <a:close/>
                  <a:moveTo>
                    <a:pt x="5130" y="328"/>
                  </a:moveTo>
                  <a:lnTo>
                    <a:pt x="5130" y="1092"/>
                  </a:lnTo>
                  <a:lnTo>
                    <a:pt x="4366" y="1092"/>
                  </a:lnTo>
                  <a:lnTo>
                    <a:pt x="4366" y="328"/>
                  </a:lnTo>
                  <a:lnTo>
                    <a:pt x="5130" y="328"/>
                  </a:lnTo>
                  <a:close/>
                  <a:moveTo>
                    <a:pt x="4301" y="328"/>
                  </a:moveTo>
                  <a:lnTo>
                    <a:pt x="4301" y="1092"/>
                  </a:lnTo>
                  <a:lnTo>
                    <a:pt x="3536" y="1092"/>
                  </a:lnTo>
                  <a:lnTo>
                    <a:pt x="3536" y="328"/>
                  </a:lnTo>
                  <a:lnTo>
                    <a:pt x="4301" y="328"/>
                  </a:lnTo>
                  <a:close/>
                  <a:moveTo>
                    <a:pt x="3449" y="328"/>
                  </a:moveTo>
                  <a:lnTo>
                    <a:pt x="3449" y="1092"/>
                  </a:lnTo>
                  <a:lnTo>
                    <a:pt x="2707" y="1092"/>
                  </a:lnTo>
                  <a:lnTo>
                    <a:pt x="2707" y="328"/>
                  </a:lnTo>
                  <a:lnTo>
                    <a:pt x="3449" y="328"/>
                  </a:lnTo>
                  <a:close/>
                  <a:moveTo>
                    <a:pt x="2620" y="328"/>
                  </a:moveTo>
                  <a:lnTo>
                    <a:pt x="2620" y="1092"/>
                  </a:lnTo>
                  <a:lnTo>
                    <a:pt x="1877" y="1092"/>
                  </a:lnTo>
                  <a:lnTo>
                    <a:pt x="1877" y="328"/>
                  </a:lnTo>
                  <a:lnTo>
                    <a:pt x="2620" y="328"/>
                  </a:lnTo>
                  <a:close/>
                  <a:moveTo>
                    <a:pt x="1790" y="328"/>
                  </a:moveTo>
                  <a:lnTo>
                    <a:pt x="1790" y="1092"/>
                  </a:lnTo>
                  <a:lnTo>
                    <a:pt x="1025" y="1092"/>
                  </a:lnTo>
                  <a:lnTo>
                    <a:pt x="1025" y="328"/>
                  </a:lnTo>
                  <a:lnTo>
                    <a:pt x="1790" y="328"/>
                  </a:lnTo>
                  <a:close/>
                  <a:moveTo>
                    <a:pt x="196" y="328"/>
                  </a:moveTo>
                  <a:lnTo>
                    <a:pt x="960" y="328"/>
                  </a:lnTo>
                  <a:lnTo>
                    <a:pt x="960" y="1092"/>
                  </a:lnTo>
                  <a:lnTo>
                    <a:pt x="196" y="1092"/>
                  </a:lnTo>
                  <a:lnTo>
                    <a:pt x="196" y="328"/>
                  </a:lnTo>
                  <a:close/>
                  <a:moveTo>
                    <a:pt x="196" y="1158"/>
                  </a:moveTo>
                  <a:lnTo>
                    <a:pt x="960" y="1158"/>
                  </a:lnTo>
                  <a:lnTo>
                    <a:pt x="960" y="1921"/>
                  </a:lnTo>
                  <a:lnTo>
                    <a:pt x="196" y="1921"/>
                  </a:lnTo>
                  <a:lnTo>
                    <a:pt x="196" y="1158"/>
                  </a:lnTo>
                  <a:close/>
                  <a:moveTo>
                    <a:pt x="196" y="1987"/>
                  </a:moveTo>
                  <a:lnTo>
                    <a:pt x="960" y="1987"/>
                  </a:lnTo>
                  <a:lnTo>
                    <a:pt x="960" y="2752"/>
                  </a:lnTo>
                  <a:lnTo>
                    <a:pt x="196" y="2752"/>
                  </a:lnTo>
                  <a:lnTo>
                    <a:pt x="196" y="1987"/>
                  </a:lnTo>
                  <a:close/>
                  <a:moveTo>
                    <a:pt x="196" y="2839"/>
                  </a:moveTo>
                  <a:lnTo>
                    <a:pt x="960" y="2839"/>
                  </a:lnTo>
                  <a:lnTo>
                    <a:pt x="960" y="3581"/>
                  </a:lnTo>
                  <a:lnTo>
                    <a:pt x="196" y="3581"/>
                  </a:lnTo>
                  <a:lnTo>
                    <a:pt x="196" y="2839"/>
                  </a:lnTo>
                  <a:close/>
                  <a:moveTo>
                    <a:pt x="196" y="3668"/>
                  </a:moveTo>
                  <a:lnTo>
                    <a:pt x="960" y="3668"/>
                  </a:lnTo>
                  <a:lnTo>
                    <a:pt x="960" y="4433"/>
                  </a:lnTo>
                  <a:lnTo>
                    <a:pt x="196" y="4433"/>
                  </a:lnTo>
                  <a:lnTo>
                    <a:pt x="196" y="3668"/>
                  </a:lnTo>
                  <a:close/>
                  <a:moveTo>
                    <a:pt x="196" y="4498"/>
                  </a:moveTo>
                  <a:lnTo>
                    <a:pt x="960" y="4498"/>
                  </a:lnTo>
                  <a:lnTo>
                    <a:pt x="960" y="5263"/>
                  </a:lnTo>
                  <a:lnTo>
                    <a:pt x="196" y="5263"/>
                  </a:lnTo>
                  <a:lnTo>
                    <a:pt x="196" y="4498"/>
                  </a:lnTo>
                  <a:close/>
                  <a:moveTo>
                    <a:pt x="196" y="5328"/>
                  </a:moveTo>
                  <a:lnTo>
                    <a:pt x="960" y="5328"/>
                  </a:lnTo>
                  <a:lnTo>
                    <a:pt x="960" y="6092"/>
                  </a:lnTo>
                  <a:lnTo>
                    <a:pt x="196" y="6092"/>
                  </a:lnTo>
                  <a:lnTo>
                    <a:pt x="196" y="5328"/>
                  </a:lnTo>
                  <a:close/>
                  <a:moveTo>
                    <a:pt x="196" y="6922"/>
                  </a:moveTo>
                  <a:lnTo>
                    <a:pt x="196" y="6179"/>
                  </a:lnTo>
                  <a:lnTo>
                    <a:pt x="960" y="6179"/>
                  </a:lnTo>
                  <a:lnTo>
                    <a:pt x="960" y="6922"/>
                  </a:lnTo>
                  <a:lnTo>
                    <a:pt x="196" y="6922"/>
                  </a:lnTo>
                  <a:close/>
                  <a:moveTo>
                    <a:pt x="1025" y="6922"/>
                  </a:moveTo>
                  <a:lnTo>
                    <a:pt x="1025" y="6179"/>
                  </a:lnTo>
                  <a:lnTo>
                    <a:pt x="1790" y="6179"/>
                  </a:lnTo>
                  <a:lnTo>
                    <a:pt x="1790" y="6922"/>
                  </a:lnTo>
                  <a:lnTo>
                    <a:pt x="1025" y="6922"/>
                  </a:lnTo>
                  <a:close/>
                  <a:moveTo>
                    <a:pt x="1877" y="6922"/>
                  </a:moveTo>
                  <a:lnTo>
                    <a:pt x="1877" y="6179"/>
                  </a:lnTo>
                  <a:lnTo>
                    <a:pt x="2620" y="6179"/>
                  </a:lnTo>
                  <a:lnTo>
                    <a:pt x="2620" y="6922"/>
                  </a:lnTo>
                  <a:lnTo>
                    <a:pt x="1877" y="6922"/>
                  </a:lnTo>
                  <a:close/>
                  <a:moveTo>
                    <a:pt x="2707" y="6922"/>
                  </a:moveTo>
                  <a:lnTo>
                    <a:pt x="2707" y="6179"/>
                  </a:lnTo>
                  <a:lnTo>
                    <a:pt x="3449" y="6179"/>
                  </a:lnTo>
                  <a:lnTo>
                    <a:pt x="3449" y="6922"/>
                  </a:lnTo>
                  <a:lnTo>
                    <a:pt x="2707" y="6922"/>
                  </a:lnTo>
                  <a:close/>
                  <a:moveTo>
                    <a:pt x="3536" y="6922"/>
                  </a:moveTo>
                  <a:lnTo>
                    <a:pt x="3536" y="6179"/>
                  </a:lnTo>
                  <a:lnTo>
                    <a:pt x="4301" y="6179"/>
                  </a:lnTo>
                  <a:lnTo>
                    <a:pt x="4301" y="6922"/>
                  </a:lnTo>
                  <a:lnTo>
                    <a:pt x="3536" y="6922"/>
                  </a:lnTo>
                  <a:close/>
                  <a:moveTo>
                    <a:pt x="4366" y="6922"/>
                  </a:moveTo>
                  <a:lnTo>
                    <a:pt x="4366" y="6179"/>
                  </a:lnTo>
                  <a:lnTo>
                    <a:pt x="5130" y="6179"/>
                  </a:lnTo>
                  <a:lnTo>
                    <a:pt x="5130" y="6922"/>
                  </a:lnTo>
                  <a:lnTo>
                    <a:pt x="4366" y="6922"/>
                  </a:lnTo>
                  <a:close/>
                  <a:moveTo>
                    <a:pt x="5196" y="6922"/>
                  </a:moveTo>
                  <a:lnTo>
                    <a:pt x="5196" y="6179"/>
                  </a:lnTo>
                  <a:lnTo>
                    <a:pt x="5960" y="6179"/>
                  </a:lnTo>
                  <a:lnTo>
                    <a:pt x="5960" y="6922"/>
                  </a:lnTo>
                  <a:lnTo>
                    <a:pt x="5196" y="6922"/>
                  </a:lnTo>
                  <a:close/>
                  <a:moveTo>
                    <a:pt x="6048" y="6922"/>
                  </a:moveTo>
                  <a:lnTo>
                    <a:pt x="6048" y="6179"/>
                  </a:lnTo>
                  <a:lnTo>
                    <a:pt x="6790" y="6179"/>
                  </a:lnTo>
                  <a:lnTo>
                    <a:pt x="6790" y="6922"/>
                  </a:lnTo>
                  <a:lnTo>
                    <a:pt x="6048" y="6922"/>
                  </a:lnTo>
                  <a:close/>
                  <a:moveTo>
                    <a:pt x="6877" y="6922"/>
                  </a:moveTo>
                  <a:lnTo>
                    <a:pt x="6877" y="6179"/>
                  </a:lnTo>
                  <a:lnTo>
                    <a:pt x="7598" y="6179"/>
                  </a:lnTo>
                  <a:lnTo>
                    <a:pt x="7598" y="6922"/>
                  </a:lnTo>
                  <a:lnTo>
                    <a:pt x="6877" y="6922"/>
                  </a:lnTo>
                  <a:close/>
                  <a:moveTo>
                    <a:pt x="7685" y="6922"/>
                  </a:moveTo>
                  <a:lnTo>
                    <a:pt x="7685" y="6179"/>
                  </a:lnTo>
                  <a:lnTo>
                    <a:pt x="8449" y="6179"/>
                  </a:lnTo>
                  <a:lnTo>
                    <a:pt x="8449" y="6922"/>
                  </a:lnTo>
                  <a:lnTo>
                    <a:pt x="7685" y="6922"/>
                  </a:lnTo>
                  <a:close/>
                  <a:moveTo>
                    <a:pt x="9279" y="6922"/>
                  </a:moveTo>
                  <a:lnTo>
                    <a:pt x="8515" y="6922"/>
                  </a:lnTo>
                  <a:lnTo>
                    <a:pt x="8515" y="6179"/>
                  </a:lnTo>
                  <a:lnTo>
                    <a:pt x="9279" y="6179"/>
                  </a:lnTo>
                  <a:lnTo>
                    <a:pt x="9279" y="6922"/>
                  </a:lnTo>
                  <a:close/>
                  <a:moveTo>
                    <a:pt x="9279" y="6092"/>
                  </a:moveTo>
                  <a:lnTo>
                    <a:pt x="8515" y="6092"/>
                  </a:lnTo>
                  <a:lnTo>
                    <a:pt x="8515" y="5328"/>
                  </a:lnTo>
                  <a:lnTo>
                    <a:pt x="9279" y="5328"/>
                  </a:lnTo>
                  <a:lnTo>
                    <a:pt x="9279" y="6092"/>
                  </a:lnTo>
                  <a:close/>
                  <a:moveTo>
                    <a:pt x="9279" y="5263"/>
                  </a:moveTo>
                  <a:lnTo>
                    <a:pt x="8515" y="5263"/>
                  </a:lnTo>
                  <a:lnTo>
                    <a:pt x="8515" y="4498"/>
                  </a:lnTo>
                  <a:lnTo>
                    <a:pt x="9279" y="4498"/>
                  </a:lnTo>
                  <a:lnTo>
                    <a:pt x="9279" y="5263"/>
                  </a:lnTo>
                  <a:close/>
                  <a:moveTo>
                    <a:pt x="9279" y="4433"/>
                  </a:moveTo>
                  <a:lnTo>
                    <a:pt x="8515" y="4433"/>
                  </a:lnTo>
                  <a:lnTo>
                    <a:pt x="8515" y="3668"/>
                  </a:lnTo>
                  <a:lnTo>
                    <a:pt x="9279" y="3668"/>
                  </a:lnTo>
                  <a:lnTo>
                    <a:pt x="9279" y="4433"/>
                  </a:lnTo>
                  <a:close/>
                  <a:moveTo>
                    <a:pt x="9279" y="3581"/>
                  </a:moveTo>
                  <a:lnTo>
                    <a:pt x="8515" y="3581"/>
                  </a:lnTo>
                  <a:lnTo>
                    <a:pt x="8515" y="2839"/>
                  </a:lnTo>
                  <a:lnTo>
                    <a:pt x="9279" y="2839"/>
                  </a:lnTo>
                  <a:lnTo>
                    <a:pt x="9279" y="3581"/>
                  </a:lnTo>
                  <a:close/>
                  <a:moveTo>
                    <a:pt x="9279" y="2752"/>
                  </a:moveTo>
                  <a:lnTo>
                    <a:pt x="8515" y="2752"/>
                  </a:lnTo>
                  <a:lnTo>
                    <a:pt x="8515" y="1987"/>
                  </a:lnTo>
                  <a:lnTo>
                    <a:pt x="9279" y="1987"/>
                  </a:lnTo>
                  <a:lnTo>
                    <a:pt x="9279" y="2752"/>
                  </a:lnTo>
                  <a:close/>
                  <a:moveTo>
                    <a:pt x="9279" y="1921"/>
                  </a:moveTo>
                  <a:lnTo>
                    <a:pt x="8515" y="1921"/>
                  </a:lnTo>
                  <a:lnTo>
                    <a:pt x="8515" y="1158"/>
                  </a:lnTo>
                  <a:lnTo>
                    <a:pt x="9279" y="1158"/>
                  </a:lnTo>
                  <a:lnTo>
                    <a:pt x="9279" y="1921"/>
                  </a:lnTo>
                  <a:close/>
                  <a:moveTo>
                    <a:pt x="9279" y="1092"/>
                  </a:moveTo>
                  <a:lnTo>
                    <a:pt x="8515" y="1092"/>
                  </a:lnTo>
                  <a:lnTo>
                    <a:pt x="8515" y="328"/>
                  </a:lnTo>
                  <a:lnTo>
                    <a:pt x="9279" y="328"/>
                  </a:lnTo>
                  <a:lnTo>
                    <a:pt x="9279" y="1092"/>
                  </a:lnTo>
                  <a:close/>
                </a:path>
              </a:pathLst>
            </a:custGeom>
            <a:solidFill>
              <a:srgbClr val="E6E9EB"/>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281" name="Freeform 13"/>
            <p:cNvSpPr>
              <a:spLocks noChangeArrowheads="1"/>
            </p:cNvSpPr>
            <p:nvPr/>
          </p:nvSpPr>
          <p:spPr bwMode="auto">
            <a:xfrm>
              <a:off x="2198688" y="2332038"/>
              <a:ext cx="3363912" cy="1541462"/>
            </a:xfrm>
            <a:custGeom>
              <a:avLst/>
              <a:gdLst>
                <a:gd name="T0" fmla="*/ 65 w 9346"/>
                <a:gd name="T1" fmla="*/ 4279 h 4280"/>
                <a:gd name="T2" fmla="*/ 65 w 9346"/>
                <a:gd name="T3" fmla="*/ 4279 h 4280"/>
                <a:gd name="T4" fmla="*/ 22 w 9346"/>
                <a:gd name="T5" fmla="*/ 4257 h 4280"/>
                <a:gd name="T6" fmla="*/ 22 w 9346"/>
                <a:gd name="T7" fmla="*/ 4191 h 4280"/>
                <a:gd name="T8" fmla="*/ 1681 w 9346"/>
                <a:gd name="T9" fmla="*/ 2510 h 4280"/>
                <a:gd name="T10" fmla="*/ 1769 w 9346"/>
                <a:gd name="T11" fmla="*/ 2510 h 4280"/>
                <a:gd name="T12" fmla="*/ 2532 w 9346"/>
                <a:gd name="T13" fmla="*/ 3209 h 4280"/>
                <a:gd name="T14" fmla="*/ 3341 w 9346"/>
                <a:gd name="T15" fmla="*/ 43 h 4280"/>
                <a:gd name="T16" fmla="*/ 3384 w 9346"/>
                <a:gd name="T17" fmla="*/ 0 h 4280"/>
                <a:gd name="T18" fmla="*/ 3428 w 9346"/>
                <a:gd name="T19" fmla="*/ 21 h 4280"/>
                <a:gd name="T20" fmla="*/ 5065 w 9346"/>
                <a:gd name="T21" fmla="*/ 2445 h 4280"/>
                <a:gd name="T22" fmla="*/ 5851 w 9346"/>
                <a:gd name="T23" fmla="*/ 786 h 4280"/>
                <a:gd name="T24" fmla="*/ 5895 w 9346"/>
                <a:gd name="T25" fmla="*/ 763 h 4280"/>
                <a:gd name="T26" fmla="*/ 5939 w 9346"/>
                <a:gd name="T27" fmla="*/ 786 h 4280"/>
                <a:gd name="T28" fmla="*/ 6790 w 9346"/>
                <a:gd name="T29" fmla="*/ 3995 h 4280"/>
                <a:gd name="T30" fmla="*/ 7489 w 9346"/>
                <a:gd name="T31" fmla="*/ 1703 h 4280"/>
                <a:gd name="T32" fmla="*/ 7533 w 9346"/>
                <a:gd name="T33" fmla="*/ 1659 h 4280"/>
                <a:gd name="T34" fmla="*/ 7598 w 9346"/>
                <a:gd name="T35" fmla="*/ 1703 h 4280"/>
                <a:gd name="T36" fmla="*/ 8362 w 9346"/>
                <a:gd name="T37" fmla="*/ 3187 h 4280"/>
                <a:gd name="T38" fmla="*/ 9236 w 9346"/>
                <a:gd name="T39" fmla="*/ 873 h 4280"/>
                <a:gd name="T40" fmla="*/ 9301 w 9346"/>
                <a:gd name="T41" fmla="*/ 829 h 4280"/>
                <a:gd name="T42" fmla="*/ 9345 w 9346"/>
                <a:gd name="T43" fmla="*/ 895 h 4280"/>
                <a:gd name="T44" fmla="*/ 8428 w 9346"/>
                <a:gd name="T45" fmla="*/ 3340 h 4280"/>
                <a:gd name="T46" fmla="*/ 8384 w 9346"/>
                <a:gd name="T47" fmla="*/ 3362 h 4280"/>
                <a:gd name="T48" fmla="*/ 8341 w 9346"/>
                <a:gd name="T49" fmla="*/ 3340 h 4280"/>
                <a:gd name="T50" fmla="*/ 7555 w 9346"/>
                <a:gd name="T51" fmla="*/ 1856 h 4280"/>
                <a:gd name="T52" fmla="*/ 6856 w 9346"/>
                <a:gd name="T53" fmla="*/ 4191 h 4280"/>
                <a:gd name="T54" fmla="*/ 6790 w 9346"/>
                <a:gd name="T55" fmla="*/ 4235 h 4280"/>
                <a:gd name="T56" fmla="*/ 6747 w 9346"/>
                <a:gd name="T57" fmla="*/ 4191 h 4280"/>
                <a:gd name="T58" fmla="*/ 5895 w 9346"/>
                <a:gd name="T59" fmla="*/ 961 h 4280"/>
                <a:gd name="T60" fmla="*/ 5109 w 9346"/>
                <a:gd name="T61" fmla="*/ 2576 h 4280"/>
                <a:gd name="T62" fmla="*/ 5065 w 9346"/>
                <a:gd name="T63" fmla="*/ 2598 h 4280"/>
                <a:gd name="T64" fmla="*/ 5022 w 9346"/>
                <a:gd name="T65" fmla="*/ 2576 h 4280"/>
                <a:gd name="T66" fmla="*/ 3406 w 9346"/>
                <a:gd name="T67" fmla="*/ 174 h 4280"/>
                <a:gd name="T68" fmla="*/ 2620 w 9346"/>
                <a:gd name="T69" fmla="*/ 3319 h 4280"/>
                <a:gd name="T70" fmla="*/ 2576 w 9346"/>
                <a:gd name="T71" fmla="*/ 3362 h 4280"/>
                <a:gd name="T72" fmla="*/ 2532 w 9346"/>
                <a:gd name="T73" fmla="*/ 3362 h 4280"/>
                <a:gd name="T74" fmla="*/ 1725 w 9346"/>
                <a:gd name="T75" fmla="*/ 2620 h 4280"/>
                <a:gd name="T76" fmla="*/ 87 w 9346"/>
                <a:gd name="T77" fmla="*/ 4257 h 4280"/>
                <a:gd name="T78" fmla="*/ 65 w 9346"/>
                <a:gd name="T79" fmla="*/ 4279 h 4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9346" h="4280">
                  <a:moveTo>
                    <a:pt x="65" y="4279"/>
                  </a:moveTo>
                  <a:lnTo>
                    <a:pt x="65" y="4279"/>
                  </a:lnTo>
                  <a:cubicBezTo>
                    <a:pt x="44" y="4279"/>
                    <a:pt x="22" y="4279"/>
                    <a:pt x="22" y="4257"/>
                  </a:cubicBezTo>
                  <a:cubicBezTo>
                    <a:pt x="0" y="4235"/>
                    <a:pt x="0" y="4214"/>
                    <a:pt x="22" y="4191"/>
                  </a:cubicBezTo>
                  <a:cubicBezTo>
                    <a:pt x="1681" y="2510"/>
                    <a:pt x="1681" y="2510"/>
                    <a:pt x="1681" y="2510"/>
                  </a:cubicBezTo>
                  <a:cubicBezTo>
                    <a:pt x="1703" y="2510"/>
                    <a:pt x="1746" y="2489"/>
                    <a:pt x="1769" y="2510"/>
                  </a:cubicBezTo>
                  <a:cubicBezTo>
                    <a:pt x="2532" y="3209"/>
                    <a:pt x="2532" y="3209"/>
                    <a:pt x="2532" y="3209"/>
                  </a:cubicBezTo>
                  <a:cubicBezTo>
                    <a:pt x="3341" y="43"/>
                    <a:pt x="3341" y="43"/>
                    <a:pt x="3341" y="43"/>
                  </a:cubicBezTo>
                  <a:cubicBezTo>
                    <a:pt x="3341" y="21"/>
                    <a:pt x="3362" y="0"/>
                    <a:pt x="3384" y="0"/>
                  </a:cubicBezTo>
                  <a:cubicBezTo>
                    <a:pt x="3406" y="0"/>
                    <a:pt x="3428" y="0"/>
                    <a:pt x="3428" y="21"/>
                  </a:cubicBezTo>
                  <a:cubicBezTo>
                    <a:pt x="5065" y="2445"/>
                    <a:pt x="5065" y="2445"/>
                    <a:pt x="5065" y="2445"/>
                  </a:cubicBezTo>
                  <a:cubicBezTo>
                    <a:pt x="5851" y="786"/>
                    <a:pt x="5851" y="786"/>
                    <a:pt x="5851" y="786"/>
                  </a:cubicBezTo>
                  <a:cubicBezTo>
                    <a:pt x="5851" y="763"/>
                    <a:pt x="5874" y="763"/>
                    <a:pt x="5895" y="763"/>
                  </a:cubicBezTo>
                  <a:cubicBezTo>
                    <a:pt x="5917" y="763"/>
                    <a:pt x="5939" y="786"/>
                    <a:pt x="5939" y="786"/>
                  </a:cubicBezTo>
                  <a:cubicBezTo>
                    <a:pt x="6790" y="3995"/>
                    <a:pt x="6790" y="3995"/>
                    <a:pt x="6790" y="3995"/>
                  </a:cubicBezTo>
                  <a:cubicBezTo>
                    <a:pt x="7489" y="1703"/>
                    <a:pt x="7489" y="1703"/>
                    <a:pt x="7489" y="1703"/>
                  </a:cubicBezTo>
                  <a:cubicBezTo>
                    <a:pt x="7489" y="1681"/>
                    <a:pt x="7511" y="1681"/>
                    <a:pt x="7533" y="1659"/>
                  </a:cubicBezTo>
                  <a:cubicBezTo>
                    <a:pt x="7555" y="1659"/>
                    <a:pt x="7576" y="1681"/>
                    <a:pt x="7598" y="1703"/>
                  </a:cubicBezTo>
                  <a:cubicBezTo>
                    <a:pt x="8362" y="3187"/>
                    <a:pt x="8362" y="3187"/>
                    <a:pt x="8362" y="3187"/>
                  </a:cubicBezTo>
                  <a:cubicBezTo>
                    <a:pt x="9236" y="873"/>
                    <a:pt x="9236" y="873"/>
                    <a:pt x="9236" y="873"/>
                  </a:cubicBezTo>
                  <a:cubicBezTo>
                    <a:pt x="9257" y="851"/>
                    <a:pt x="9280" y="829"/>
                    <a:pt x="9301" y="829"/>
                  </a:cubicBezTo>
                  <a:cubicBezTo>
                    <a:pt x="9323" y="851"/>
                    <a:pt x="9345" y="873"/>
                    <a:pt x="9345" y="895"/>
                  </a:cubicBezTo>
                  <a:cubicBezTo>
                    <a:pt x="8428" y="3340"/>
                    <a:pt x="8428" y="3340"/>
                    <a:pt x="8428" y="3340"/>
                  </a:cubicBezTo>
                  <a:cubicBezTo>
                    <a:pt x="8428" y="3340"/>
                    <a:pt x="8406" y="3362"/>
                    <a:pt x="8384" y="3362"/>
                  </a:cubicBezTo>
                  <a:cubicBezTo>
                    <a:pt x="8362" y="3362"/>
                    <a:pt x="8341" y="3362"/>
                    <a:pt x="8341" y="3340"/>
                  </a:cubicBezTo>
                  <a:cubicBezTo>
                    <a:pt x="7555" y="1856"/>
                    <a:pt x="7555" y="1856"/>
                    <a:pt x="7555" y="1856"/>
                  </a:cubicBezTo>
                  <a:cubicBezTo>
                    <a:pt x="6856" y="4191"/>
                    <a:pt x="6856" y="4191"/>
                    <a:pt x="6856" y="4191"/>
                  </a:cubicBezTo>
                  <a:cubicBezTo>
                    <a:pt x="6834" y="4214"/>
                    <a:pt x="6812" y="4235"/>
                    <a:pt x="6790" y="4235"/>
                  </a:cubicBezTo>
                  <a:cubicBezTo>
                    <a:pt x="6769" y="4235"/>
                    <a:pt x="6747" y="4214"/>
                    <a:pt x="6747" y="4191"/>
                  </a:cubicBezTo>
                  <a:cubicBezTo>
                    <a:pt x="5895" y="961"/>
                    <a:pt x="5895" y="961"/>
                    <a:pt x="5895" y="961"/>
                  </a:cubicBezTo>
                  <a:cubicBezTo>
                    <a:pt x="5109" y="2576"/>
                    <a:pt x="5109" y="2576"/>
                    <a:pt x="5109" y="2576"/>
                  </a:cubicBezTo>
                  <a:cubicBezTo>
                    <a:pt x="5109" y="2598"/>
                    <a:pt x="5088" y="2598"/>
                    <a:pt x="5065" y="2598"/>
                  </a:cubicBezTo>
                  <a:cubicBezTo>
                    <a:pt x="5044" y="2598"/>
                    <a:pt x="5022" y="2598"/>
                    <a:pt x="5022" y="2576"/>
                  </a:cubicBezTo>
                  <a:cubicBezTo>
                    <a:pt x="3406" y="174"/>
                    <a:pt x="3406" y="174"/>
                    <a:pt x="3406" y="174"/>
                  </a:cubicBezTo>
                  <a:cubicBezTo>
                    <a:pt x="2620" y="3319"/>
                    <a:pt x="2620" y="3319"/>
                    <a:pt x="2620" y="3319"/>
                  </a:cubicBezTo>
                  <a:cubicBezTo>
                    <a:pt x="2598" y="3340"/>
                    <a:pt x="2598" y="3362"/>
                    <a:pt x="2576" y="3362"/>
                  </a:cubicBezTo>
                  <a:cubicBezTo>
                    <a:pt x="2555" y="3362"/>
                    <a:pt x="2532" y="3362"/>
                    <a:pt x="2532" y="3362"/>
                  </a:cubicBezTo>
                  <a:cubicBezTo>
                    <a:pt x="1725" y="2620"/>
                    <a:pt x="1725" y="2620"/>
                    <a:pt x="1725" y="2620"/>
                  </a:cubicBezTo>
                  <a:cubicBezTo>
                    <a:pt x="87" y="4257"/>
                    <a:pt x="87" y="4257"/>
                    <a:pt x="87" y="4257"/>
                  </a:cubicBezTo>
                  <a:cubicBezTo>
                    <a:pt x="87" y="4279"/>
                    <a:pt x="65" y="4279"/>
                    <a:pt x="65" y="4279"/>
                  </a:cubicBezTo>
                </a:path>
              </a:pathLst>
            </a:custGeom>
            <a:solidFill>
              <a:srgbClr val="394D64"/>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282" name="Freeform 14"/>
            <p:cNvSpPr>
              <a:spLocks noChangeArrowheads="1"/>
            </p:cNvSpPr>
            <p:nvPr/>
          </p:nvSpPr>
          <p:spPr bwMode="auto">
            <a:xfrm>
              <a:off x="3352800" y="2284413"/>
              <a:ext cx="142875" cy="133350"/>
            </a:xfrm>
            <a:custGeom>
              <a:avLst/>
              <a:gdLst>
                <a:gd name="T0" fmla="*/ 394 w 395"/>
                <a:gd name="T1" fmla="*/ 175 h 372"/>
                <a:gd name="T2" fmla="*/ 394 w 395"/>
                <a:gd name="T3" fmla="*/ 175 h 372"/>
                <a:gd name="T4" fmla="*/ 197 w 395"/>
                <a:gd name="T5" fmla="*/ 0 h 372"/>
                <a:gd name="T6" fmla="*/ 0 w 395"/>
                <a:gd name="T7" fmla="*/ 175 h 372"/>
                <a:gd name="T8" fmla="*/ 197 w 395"/>
                <a:gd name="T9" fmla="*/ 371 h 372"/>
                <a:gd name="T10" fmla="*/ 394 w 395"/>
                <a:gd name="T11" fmla="*/ 175 h 372"/>
              </a:gdLst>
              <a:ahLst/>
              <a:cxnLst>
                <a:cxn ang="0">
                  <a:pos x="T0" y="T1"/>
                </a:cxn>
                <a:cxn ang="0">
                  <a:pos x="T2" y="T3"/>
                </a:cxn>
                <a:cxn ang="0">
                  <a:pos x="T4" y="T5"/>
                </a:cxn>
                <a:cxn ang="0">
                  <a:pos x="T6" y="T7"/>
                </a:cxn>
                <a:cxn ang="0">
                  <a:pos x="T8" y="T9"/>
                </a:cxn>
                <a:cxn ang="0">
                  <a:pos x="T10" y="T11"/>
                </a:cxn>
              </a:cxnLst>
              <a:rect l="0" t="0" r="r" b="b"/>
              <a:pathLst>
                <a:path w="395" h="372">
                  <a:moveTo>
                    <a:pt x="394" y="175"/>
                  </a:moveTo>
                  <a:lnTo>
                    <a:pt x="394" y="175"/>
                  </a:lnTo>
                  <a:cubicBezTo>
                    <a:pt x="394" y="88"/>
                    <a:pt x="306" y="0"/>
                    <a:pt x="197" y="0"/>
                  </a:cubicBezTo>
                  <a:cubicBezTo>
                    <a:pt x="88" y="0"/>
                    <a:pt x="0" y="88"/>
                    <a:pt x="0" y="175"/>
                  </a:cubicBezTo>
                  <a:cubicBezTo>
                    <a:pt x="0" y="284"/>
                    <a:pt x="88" y="371"/>
                    <a:pt x="197" y="371"/>
                  </a:cubicBezTo>
                  <a:cubicBezTo>
                    <a:pt x="306" y="371"/>
                    <a:pt x="394" y="284"/>
                    <a:pt x="394" y="175"/>
                  </a:cubicBezTo>
                </a:path>
              </a:pathLst>
            </a:custGeom>
            <a:solidFill>
              <a:srgbClr val="F4826F"/>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283" name="Freeform 15"/>
            <p:cNvSpPr>
              <a:spLocks noChangeArrowheads="1"/>
            </p:cNvSpPr>
            <p:nvPr/>
          </p:nvSpPr>
          <p:spPr bwMode="auto">
            <a:xfrm>
              <a:off x="3046413" y="3440113"/>
              <a:ext cx="141287" cy="141287"/>
            </a:xfrm>
            <a:custGeom>
              <a:avLst/>
              <a:gdLst>
                <a:gd name="T0" fmla="*/ 393 w 394"/>
                <a:gd name="T1" fmla="*/ 197 h 394"/>
                <a:gd name="T2" fmla="*/ 393 w 394"/>
                <a:gd name="T3" fmla="*/ 197 h 394"/>
                <a:gd name="T4" fmla="*/ 197 w 394"/>
                <a:gd name="T5" fmla="*/ 0 h 394"/>
                <a:gd name="T6" fmla="*/ 0 w 394"/>
                <a:gd name="T7" fmla="*/ 197 h 394"/>
                <a:gd name="T8" fmla="*/ 197 w 394"/>
                <a:gd name="T9" fmla="*/ 393 h 394"/>
                <a:gd name="T10" fmla="*/ 393 w 394"/>
                <a:gd name="T11" fmla="*/ 197 h 394"/>
              </a:gdLst>
              <a:ahLst/>
              <a:cxnLst>
                <a:cxn ang="0">
                  <a:pos x="T0" y="T1"/>
                </a:cxn>
                <a:cxn ang="0">
                  <a:pos x="T2" y="T3"/>
                </a:cxn>
                <a:cxn ang="0">
                  <a:pos x="T4" y="T5"/>
                </a:cxn>
                <a:cxn ang="0">
                  <a:pos x="T6" y="T7"/>
                </a:cxn>
                <a:cxn ang="0">
                  <a:pos x="T8" y="T9"/>
                </a:cxn>
                <a:cxn ang="0">
                  <a:pos x="T10" y="T11"/>
                </a:cxn>
              </a:cxnLst>
              <a:rect l="0" t="0" r="r" b="b"/>
              <a:pathLst>
                <a:path w="394" h="394">
                  <a:moveTo>
                    <a:pt x="393" y="197"/>
                  </a:moveTo>
                  <a:lnTo>
                    <a:pt x="393" y="197"/>
                  </a:lnTo>
                  <a:cubicBezTo>
                    <a:pt x="393" y="88"/>
                    <a:pt x="306" y="0"/>
                    <a:pt x="197" y="0"/>
                  </a:cubicBezTo>
                  <a:cubicBezTo>
                    <a:pt x="87" y="0"/>
                    <a:pt x="0" y="88"/>
                    <a:pt x="0" y="197"/>
                  </a:cubicBezTo>
                  <a:cubicBezTo>
                    <a:pt x="0" y="306"/>
                    <a:pt x="87" y="393"/>
                    <a:pt x="197" y="393"/>
                  </a:cubicBezTo>
                  <a:cubicBezTo>
                    <a:pt x="306" y="393"/>
                    <a:pt x="393" y="306"/>
                    <a:pt x="393" y="197"/>
                  </a:cubicBezTo>
                </a:path>
              </a:pathLst>
            </a:custGeom>
            <a:solidFill>
              <a:srgbClr val="394D64"/>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284" name="Freeform 16"/>
            <p:cNvSpPr>
              <a:spLocks noChangeArrowheads="1"/>
            </p:cNvSpPr>
            <p:nvPr/>
          </p:nvSpPr>
          <p:spPr bwMode="auto">
            <a:xfrm>
              <a:off x="2747963" y="3189288"/>
              <a:ext cx="141287" cy="141287"/>
            </a:xfrm>
            <a:custGeom>
              <a:avLst/>
              <a:gdLst>
                <a:gd name="T0" fmla="*/ 393 w 394"/>
                <a:gd name="T1" fmla="*/ 196 h 393"/>
                <a:gd name="T2" fmla="*/ 393 w 394"/>
                <a:gd name="T3" fmla="*/ 196 h 393"/>
                <a:gd name="T4" fmla="*/ 197 w 394"/>
                <a:gd name="T5" fmla="*/ 0 h 393"/>
                <a:gd name="T6" fmla="*/ 0 w 394"/>
                <a:gd name="T7" fmla="*/ 196 h 393"/>
                <a:gd name="T8" fmla="*/ 197 w 394"/>
                <a:gd name="T9" fmla="*/ 392 h 393"/>
                <a:gd name="T10" fmla="*/ 393 w 394"/>
                <a:gd name="T11" fmla="*/ 196 h 393"/>
              </a:gdLst>
              <a:ahLst/>
              <a:cxnLst>
                <a:cxn ang="0">
                  <a:pos x="T0" y="T1"/>
                </a:cxn>
                <a:cxn ang="0">
                  <a:pos x="T2" y="T3"/>
                </a:cxn>
                <a:cxn ang="0">
                  <a:pos x="T4" y="T5"/>
                </a:cxn>
                <a:cxn ang="0">
                  <a:pos x="T6" y="T7"/>
                </a:cxn>
                <a:cxn ang="0">
                  <a:pos x="T8" y="T9"/>
                </a:cxn>
                <a:cxn ang="0">
                  <a:pos x="T10" y="T11"/>
                </a:cxn>
              </a:cxnLst>
              <a:rect l="0" t="0" r="r" b="b"/>
              <a:pathLst>
                <a:path w="394" h="393">
                  <a:moveTo>
                    <a:pt x="393" y="196"/>
                  </a:moveTo>
                  <a:lnTo>
                    <a:pt x="393" y="196"/>
                  </a:lnTo>
                  <a:cubicBezTo>
                    <a:pt x="393" y="87"/>
                    <a:pt x="306" y="0"/>
                    <a:pt x="197" y="0"/>
                  </a:cubicBezTo>
                  <a:cubicBezTo>
                    <a:pt x="88" y="0"/>
                    <a:pt x="0" y="87"/>
                    <a:pt x="0" y="196"/>
                  </a:cubicBezTo>
                  <a:cubicBezTo>
                    <a:pt x="0" y="305"/>
                    <a:pt x="88" y="392"/>
                    <a:pt x="197" y="392"/>
                  </a:cubicBezTo>
                  <a:cubicBezTo>
                    <a:pt x="306" y="392"/>
                    <a:pt x="393" y="305"/>
                    <a:pt x="393" y="196"/>
                  </a:cubicBezTo>
                </a:path>
              </a:pathLst>
            </a:custGeom>
            <a:solidFill>
              <a:srgbClr val="394D64"/>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285" name="Freeform 17"/>
            <p:cNvSpPr>
              <a:spLocks noChangeArrowheads="1"/>
            </p:cNvSpPr>
            <p:nvPr/>
          </p:nvSpPr>
          <p:spPr bwMode="auto">
            <a:xfrm>
              <a:off x="3951288" y="3173413"/>
              <a:ext cx="141287" cy="133350"/>
            </a:xfrm>
            <a:custGeom>
              <a:avLst/>
              <a:gdLst>
                <a:gd name="T0" fmla="*/ 393 w 394"/>
                <a:gd name="T1" fmla="*/ 174 h 372"/>
                <a:gd name="T2" fmla="*/ 393 w 394"/>
                <a:gd name="T3" fmla="*/ 174 h 372"/>
                <a:gd name="T4" fmla="*/ 196 w 394"/>
                <a:gd name="T5" fmla="*/ 0 h 372"/>
                <a:gd name="T6" fmla="*/ 0 w 394"/>
                <a:gd name="T7" fmla="*/ 174 h 372"/>
                <a:gd name="T8" fmla="*/ 196 w 394"/>
                <a:gd name="T9" fmla="*/ 371 h 372"/>
                <a:gd name="T10" fmla="*/ 393 w 394"/>
                <a:gd name="T11" fmla="*/ 174 h 372"/>
              </a:gdLst>
              <a:ahLst/>
              <a:cxnLst>
                <a:cxn ang="0">
                  <a:pos x="T0" y="T1"/>
                </a:cxn>
                <a:cxn ang="0">
                  <a:pos x="T2" y="T3"/>
                </a:cxn>
                <a:cxn ang="0">
                  <a:pos x="T4" y="T5"/>
                </a:cxn>
                <a:cxn ang="0">
                  <a:pos x="T6" y="T7"/>
                </a:cxn>
                <a:cxn ang="0">
                  <a:pos x="T8" y="T9"/>
                </a:cxn>
                <a:cxn ang="0">
                  <a:pos x="T10" y="T11"/>
                </a:cxn>
              </a:cxnLst>
              <a:rect l="0" t="0" r="r" b="b"/>
              <a:pathLst>
                <a:path w="394" h="372">
                  <a:moveTo>
                    <a:pt x="393" y="174"/>
                  </a:moveTo>
                  <a:lnTo>
                    <a:pt x="393" y="174"/>
                  </a:lnTo>
                  <a:cubicBezTo>
                    <a:pt x="393" y="65"/>
                    <a:pt x="306" y="0"/>
                    <a:pt x="196" y="0"/>
                  </a:cubicBezTo>
                  <a:cubicBezTo>
                    <a:pt x="87" y="0"/>
                    <a:pt x="0" y="65"/>
                    <a:pt x="0" y="174"/>
                  </a:cubicBezTo>
                  <a:cubicBezTo>
                    <a:pt x="0" y="284"/>
                    <a:pt x="87" y="371"/>
                    <a:pt x="196" y="371"/>
                  </a:cubicBezTo>
                  <a:cubicBezTo>
                    <a:pt x="306" y="371"/>
                    <a:pt x="393" y="284"/>
                    <a:pt x="393" y="174"/>
                  </a:cubicBezTo>
                </a:path>
              </a:pathLst>
            </a:custGeom>
            <a:solidFill>
              <a:srgbClr val="394D64"/>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286" name="Freeform 18"/>
            <p:cNvSpPr>
              <a:spLocks noChangeArrowheads="1"/>
            </p:cNvSpPr>
            <p:nvPr/>
          </p:nvSpPr>
          <p:spPr bwMode="auto">
            <a:xfrm>
              <a:off x="4257675" y="2560638"/>
              <a:ext cx="133350" cy="141287"/>
            </a:xfrm>
            <a:custGeom>
              <a:avLst/>
              <a:gdLst>
                <a:gd name="T0" fmla="*/ 371 w 372"/>
                <a:gd name="T1" fmla="*/ 196 h 394"/>
                <a:gd name="T2" fmla="*/ 371 w 372"/>
                <a:gd name="T3" fmla="*/ 196 h 394"/>
                <a:gd name="T4" fmla="*/ 196 w 372"/>
                <a:gd name="T5" fmla="*/ 0 h 394"/>
                <a:gd name="T6" fmla="*/ 0 w 372"/>
                <a:gd name="T7" fmla="*/ 196 h 394"/>
                <a:gd name="T8" fmla="*/ 196 w 372"/>
                <a:gd name="T9" fmla="*/ 393 h 394"/>
                <a:gd name="T10" fmla="*/ 371 w 372"/>
                <a:gd name="T11" fmla="*/ 196 h 394"/>
              </a:gdLst>
              <a:ahLst/>
              <a:cxnLst>
                <a:cxn ang="0">
                  <a:pos x="T0" y="T1"/>
                </a:cxn>
                <a:cxn ang="0">
                  <a:pos x="T2" y="T3"/>
                </a:cxn>
                <a:cxn ang="0">
                  <a:pos x="T4" y="T5"/>
                </a:cxn>
                <a:cxn ang="0">
                  <a:pos x="T6" y="T7"/>
                </a:cxn>
                <a:cxn ang="0">
                  <a:pos x="T8" y="T9"/>
                </a:cxn>
                <a:cxn ang="0">
                  <a:pos x="T10" y="T11"/>
                </a:cxn>
              </a:cxnLst>
              <a:rect l="0" t="0" r="r" b="b"/>
              <a:pathLst>
                <a:path w="372" h="394">
                  <a:moveTo>
                    <a:pt x="371" y="196"/>
                  </a:moveTo>
                  <a:lnTo>
                    <a:pt x="371" y="196"/>
                  </a:lnTo>
                  <a:cubicBezTo>
                    <a:pt x="371" y="87"/>
                    <a:pt x="283" y="0"/>
                    <a:pt x="196" y="0"/>
                  </a:cubicBezTo>
                  <a:cubicBezTo>
                    <a:pt x="87" y="0"/>
                    <a:pt x="0" y="87"/>
                    <a:pt x="0" y="196"/>
                  </a:cubicBezTo>
                  <a:cubicBezTo>
                    <a:pt x="0" y="305"/>
                    <a:pt x="87" y="393"/>
                    <a:pt x="196" y="393"/>
                  </a:cubicBezTo>
                  <a:cubicBezTo>
                    <a:pt x="283" y="393"/>
                    <a:pt x="371" y="305"/>
                    <a:pt x="371" y="196"/>
                  </a:cubicBezTo>
                </a:path>
              </a:pathLst>
            </a:custGeom>
            <a:solidFill>
              <a:srgbClr val="394D64"/>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287" name="Freeform 19"/>
            <p:cNvSpPr>
              <a:spLocks noChangeArrowheads="1"/>
            </p:cNvSpPr>
            <p:nvPr/>
          </p:nvSpPr>
          <p:spPr bwMode="auto">
            <a:xfrm>
              <a:off x="4579938" y="3770313"/>
              <a:ext cx="141287" cy="134937"/>
            </a:xfrm>
            <a:custGeom>
              <a:avLst/>
              <a:gdLst>
                <a:gd name="T0" fmla="*/ 393 w 394"/>
                <a:gd name="T1" fmla="*/ 175 h 373"/>
                <a:gd name="T2" fmla="*/ 393 w 394"/>
                <a:gd name="T3" fmla="*/ 175 h 373"/>
                <a:gd name="T4" fmla="*/ 196 w 394"/>
                <a:gd name="T5" fmla="*/ 0 h 373"/>
                <a:gd name="T6" fmla="*/ 0 w 394"/>
                <a:gd name="T7" fmla="*/ 175 h 373"/>
                <a:gd name="T8" fmla="*/ 196 w 394"/>
                <a:gd name="T9" fmla="*/ 372 h 373"/>
                <a:gd name="T10" fmla="*/ 393 w 394"/>
                <a:gd name="T11" fmla="*/ 175 h 373"/>
              </a:gdLst>
              <a:ahLst/>
              <a:cxnLst>
                <a:cxn ang="0">
                  <a:pos x="T0" y="T1"/>
                </a:cxn>
                <a:cxn ang="0">
                  <a:pos x="T2" y="T3"/>
                </a:cxn>
                <a:cxn ang="0">
                  <a:pos x="T4" y="T5"/>
                </a:cxn>
                <a:cxn ang="0">
                  <a:pos x="T6" y="T7"/>
                </a:cxn>
                <a:cxn ang="0">
                  <a:pos x="T8" y="T9"/>
                </a:cxn>
                <a:cxn ang="0">
                  <a:pos x="T10" y="T11"/>
                </a:cxn>
              </a:cxnLst>
              <a:rect l="0" t="0" r="r" b="b"/>
              <a:pathLst>
                <a:path w="394" h="373">
                  <a:moveTo>
                    <a:pt x="393" y="175"/>
                  </a:moveTo>
                  <a:lnTo>
                    <a:pt x="393" y="175"/>
                  </a:lnTo>
                  <a:cubicBezTo>
                    <a:pt x="393" y="87"/>
                    <a:pt x="306" y="0"/>
                    <a:pt x="196" y="0"/>
                  </a:cubicBezTo>
                  <a:cubicBezTo>
                    <a:pt x="87" y="0"/>
                    <a:pt x="0" y="87"/>
                    <a:pt x="0" y="175"/>
                  </a:cubicBezTo>
                  <a:cubicBezTo>
                    <a:pt x="0" y="284"/>
                    <a:pt x="87" y="372"/>
                    <a:pt x="196" y="372"/>
                  </a:cubicBezTo>
                  <a:cubicBezTo>
                    <a:pt x="306" y="372"/>
                    <a:pt x="393" y="284"/>
                    <a:pt x="393" y="175"/>
                  </a:cubicBezTo>
                </a:path>
              </a:pathLst>
            </a:custGeom>
            <a:solidFill>
              <a:srgbClr val="82B179"/>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288" name="Freeform 20"/>
            <p:cNvSpPr>
              <a:spLocks noChangeArrowheads="1"/>
            </p:cNvSpPr>
            <p:nvPr/>
          </p:nvSpPr>
          <p:spPr bwMode="auto">
            <a:xfrm>
              <a:off x="4846638" y="2890838"/>
              <a:ext cx="141287" cy="141287"/>
            </a:xfrm>
            <a:custGeom>
              <a:avLst/>
              <a:gdLst>
                <a:gd name="T0" fmla="*/ 393 w 394"/>
                <a:gd name="T1" fmla="*/ 197 h 394"/>
                <a:gd name="T2" fmla="*/ 393 w 394"/>
                <a:gd name="T3" fmla="*/ 197 h 394"/>
                <a:gd name="T4" fmla="*/ 197 w 394"/>
                <a:gd name="T5" fmla="*/ 0 h 394"/>
                <a:gd name="T6" fmla="*/ 0 w 394"/>
                <a:gd name="T7" fmla="*/ 197 h 394"/>
                <a:gd name="T8" fmla="*/ 197 w 394"/>
                <a:gd name="T9" fmla="*/ 393 h 394"/>
                <a:gd name="T10" fmla="*/ 393 w 394"/>
                <a:gd name="T11" fmla="*/ 197 h 394"/>
              </a:gdLst>
              <a:ahLst/>
              <a:cxnLst>
                <a:cxn ang="0">
                  <a:pos x="T0" y="T1"/>
                </a:cxn>
                <a:cxn ang="0">
                  <a:pos x="T2" y="T3"/>
                </a:cxn>
                <a:cxn ang="0">
                  <a:pos x="T4" y="T5"/>
                </a:cxn>
                <a:cxn ang="0">
                  <a:pos x="T6" y="T7"/>
                </a:cxn>
                <a:cxn ang="0">
                  <a:pos x="T8" y="T9"/>
                </a:cxn>
                <a:cxn ang="0">
                  <a:pos x="T10" y="T11"/>
                </a:cxn>
              </a:cxnLst>
              <a:rect l="0" t="0" r="r" b="b"/>
              <a:pathLst>
                <a:path w="394" h="394">
                  <a:moveTo>
                    <a:pt x="393" y="197"/>
                  </a:moveTo>
                  <a:lnTo>
                    <a:pt x="393" y="197"/>
                  </a:lnTo>
                  <a:cubicBezTo>
                    <a:pt x="393" y="87"/>
                    <a:pt x="306" y="0"/>
                    <a:pt x="197" y="0"/>
                  </a:cubicBezTo>
                  <a:cubicBezTo>
                    <a:pt x="88" y="0"/>
                    <a:pt x="0" y="87"/>
                    <a:pt x="0" y="197"/>
                  </a:cubicBezTo>
                  <a:cubicBezTo>
                    <a:pt x="0" y="306"/>
                    <a:pt x="88" y="393"/>
                    <a:pt x="197" y="393"/>
                  </a:cubicBezTo>
                  <a:cubicBezTo>
                    <a:pt x="306" y="393"/>
                    <a:pt x="393" y="306"/>
                    <a:pt x="393" y="197"/>
                  </a:cubicBezTo>
                </a:path>
              </a:pathLst>
            </a:custGeom>
            <a:solidFill>
              <a:srgbClr val="394D64"/>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289" name="Freeform 21"/>
            <p:cNvSpPr>
              <a:spLocks noChangeArrowheads="1"/>
            </p:cNvSpPr>
            <p:nvPr/>
          </p:nvSpPr>
          <p:spPr bwMode="auto">
            <a:xfrm>
              <a:off x="5145088" y="3432175"/>
              <a:ext cx="141287" cy="141288"/>
            </a:xfrm>
            <a:custGeom>
              <a:avLst/>
              <a:gdLst>
                <a:gd name="T0" fmla="*/ 393 w 394"/>
                <a:gd name="T1" fmla="*/ 196 h 393"/>
                <a:gd name="T2" fmla="*/ 393 w 394"/>
                <a:gd name="T3" fmla="*/ 196 h 393"/>
                <a:gd name="T4" fmla="*/ 196 w 394"/>
                <a:gd name="T5" fmla="*/ 0 h 393"/>
                <a:gd name="T6" fmla="*/ 0 w 394"/>
                <a:gd name="T7" fmla="*/ 196 h 393"/>
                <a:gd name="T8" fmla="*/ 196 w 394"/>
                <a:gd name="T9" fmla="*/ 392 h 393"/>
                <a:gd name="T10" fmla="*/ 393 w 394"/>
                <a:gd name="T11" fmla="*/ 196 h 393"/>
              </a:gdLst>
              <a:ahLst/>
              <a:cxnLst>
                <a:cxn ang="0">
                  <a:pos x="T0" y="T1"/>
                </a:cxn>
                <a:cxn ang="0">
                  <a:pos x="T2" y="T3"/>
                </a:cxn>
                <a:cxn ang="0">
                  <a:pos x="T4" y="T5"/>
                </a:cxn>
                <a:cxn ang="0">
                  <a:pos x="T6" y="T7"/>
                </a:cxn>
                <a:cxn ang="0">
                  <a:pos x="T8" y="T9"/>
                </a:cxn>
                <a:cxn ang="0">
                  <a:pos x="T10" y="T11"/>
                </a:cxn>
              </a:cxnLst>
              <a:rect l="0" t="0" r="r" b="b"/>
              <a:pathLst>
                <a:path w="394" h="393">
                  <a:moveTo>
                    <a:pt x="393" y="196"/>
                  </a:moveTo>
                  <a:lnTo>
                    <a:pt x="393" y="196"/>
                  </a:lnTo>
                  <a:cubicBezTo>
                    <a:pt x="393" y="87"/>
                    <a:pt x="306" y="0"/>
                    <a:pt x="196" y="0"/>
                  </a:cubicBezTo>
                  <a:cubicBezTo>
                    <a:pt x="87" y="0"/>
                    <a:pt x="0" y="87"/>
                    <a:pt x="0" y="196"/>
                  </a:cubicBezTo>
                  <a:cubicBezTo>
                    <a:pt x="0" y="305"/>
                    <a:pt x="87" y="392"/>
                    <a:pt x="196" y="392"/>
                  </a:cubicBezTo>
                  <a:cubicBezTo>
                    <a:pt x="306" y="392"/>
                    <a:pt x="393" y="305"/>
                    <a:pt x="393" y="196"/>
                  </a:cubicBezTo>
                </a:path>
              </a:pathLst>
            </a:custGeom>
            <a:solidFill>
              <a:srgbClr val="394D64"/>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grpSp>
      <p:grpSp>
        <p:nvGrpSpPr>
          <p:cNvPr id="290" name="Group 289"/>
          <p:cNvGrpSpPr/>
          <p:nvPr/>
        </p:nvGrpSpPr>
        <p:grpSpPr>
          <a:xfrm>
            <a:off x="16825240" y="4324196"/>
            <a:ext cx="4026762" cy="4024582"/>
            <a:chOff x="484188" y="2957513"/>
            <a:chExt cx="1704975" cy="1703387"/>
          </a:xfrm>
        </p:grpSpPr>
        <p:sp>
          <p:nvSpPr>
            <p:cNvPr id="291" name="Freeform 1"/>
            <p:cNvSpPr>
              <a:spLocks noChangeArrowheads="1"/>
            </p:cNvSpPr>
            <p:nvPr/>
          </p:nvSpPr>
          <p:spPr bwMode="auto">
            <a:xfrm>
              <a:off x="484188" y="2957513"/>
              <a:ext cx="1703387" cy="1703387"/>
            </a:xfrm>
            <a:custGeom>
              <a:avLst/>
              <a:gdLst>
                <a:gd name="T0" fmla="*/ 4731 w 4732"/>
                <a:gd name="T1" fmla="*/ 2366 h 4733"/>
                <a:gd name="T2" fmla="*/ 4731 w 4732"/>
                <a:gd name="T3" fmla="*/ 2366 h 4733"/>
                <a:gd name="T4" fmla="*/ 2366 w 4732"/>
                <a:gd name="T5" fmla="*/ 4732 h 4733"/>
                <a:gd name="T6" fmla="*/ 0 w 4732"/>
                <a:gd name="T7" fmla="*/ 2366 h 4733"/>
                <a:gd name="T8" fmla="*/ 2366 w 4732"/>
                <a:gd name="T9" fmla="*/ 0 h 4733"/>
                <a:gd name="T10" fmla="*/ 4731 w 4732"/>
                <a:gd name="T11" fmla="*/ 2366 h 4733"/>
              </a:gdLst>
              <a:ahLst/>
              <a:cxnLst>
                <a:cxn ang="0">
                  <a:pos x="T0" y="T1"/>
                </a:cxn>
                <a:cxn ang="0">
                  <a:pos x="T2" y="T3"/>
                </a:cxn>
                <a:cxn ang="0">
                  <a:pos x="T4" y="T5"/>
                </a:cxn>
                <a:cxn ang="0">
                  <a:pos x="T6" y="T7"/>
                </a:cxn>
                <a:cxn ang="0">
                  <a:pos x="T8" y="T9"/>
                </a:cxn>
                <a:cxn ang="0">
                  <a:pos x="T10" y="T11"/>
                </a:cxn>
              </a:cxnLst>
              <a:rect l="0" t="0" r="r" b="b"/>
              <a:pathLst>
                <a:path w="4732" h="4733">
                  <a:moveTo>
                    <a:pt x="4731" y="2366"/>
                  </a:moveTo>
                  <a:lnTo>
                    <a:pt x="4731" y="2366"/>
                  </a:lnTo>
                  <a:cubicBezTo>
                    <a:pt x="4731" y="3667"/>
                    <a:pt x="3679" y="4732"/>
                    <a:pt x="2366" y="4732"/>
                  </a:cubicBezTo>
                  <a:cubicBezTo>
                    <a:pt x="1065" y="4732"/>
                    <a:pt x="0" y="3667"/>
                    <a:pt x="0" y="2366"/>
                  </a:cubicBezTo>
                  <a:cubicBezTo>
                    <a:pt x="0" y="1052"/>
                    <a:pt x="1065" y="0"/>
                    <a:pt x="2366" y="0"/>
                  </a:cubicBezTo>
                  <a:cubicBezTo>
                    <a:pt x="3679" y="0"/>
                    <a:pt x="4731" y="1052"/>
                    <a:pt x="4731" y="2366"/>
                  </a:cubicBezTo>
                </a:path>
              </a:pathLst>
            </a:custGeom>
            <a:solidFill>
              <a:schemeClr val="accent3"/>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292" name="Freeform 2"/>
            <p:cNvSpPr>
              <a:spLocks noChangeArrowheads="1"/>
            </p:cNvSpPr>
            <p:nvPr/>
          </p:nvSpPr>
          <p:spPr bwMode="auto">
            <a:xfrm>
              <a:off x="952500" y="4013200"/>
              <a:ext cx="25400" cy="20638"/>
            </a:xfrm>
            <a:custGeom>
              <a:avLst/>
              <a:gdLst>
                <a:gd name="T0" fmla="*/ 55 w 70"/>
                <a:gd name="T1" fmla="*/ 55 h 56"/>
                <a:gd name="T2" fmla="*/ 0 w 70"/>
                <a:gd name="T3" fmla="*/ 14 h 56"/>
                <a:gd name="T4" fmla="*/ 0 w 70"/>
                <a:gd name="T5" fmla="*/ 0 h 56"/>
                <a:gd name="T6" fmla="*/ 28 w 70"/>
                <a:gd name="T7" fmla="*/ 14 h 56"/>
                <a:gd name="T8" fmla="*/ 55 w 70"/>
                <a:gd name="T9" fmla="*/ 0 h 56"/>
                <a:gd name="T10" fmla="*/ 55 w 70"/>
                <a:gd name="T11" fmla="*/ 14 h 56"/>
                <a:gd name="T12" fmla="*/ 69 w 70"/>
                <a:gd name="T13" fmla="*/ 42 h 56"/>
                <a:gd name="T14" fmla="*/ 55 w 70"/>
                <a:gd name="T15" fmla="*/ 55 h 56"/>
                <a:gd name="T16" fmla="*/ 42 w 70"/>
                <a:gd name="T17" fmla="*/ 14 h 56"/>
                <a:gd name="T18" fmla="*/ 28 w 70"/>
                <a:gd name="T19" fmla="*/ 28 h 56"/>
                <a:gd name="T20" fmla="*/ 55 w 70"/>
                <a:gd name="T21" fmla="*/ 42 h 56"/>
                <a:gd name="T22" fmla="*/ 55 w 70"/>
                <a:gd name="T23" fmla="*/ 28 h 56"/>
                <a:gd name="T24" fmla="*/ 42 w 70"/>
                <a:gd name="T25" fmla="*/ 14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56">
                  <a:moveTo>
                    <a:pt x="55" y="55"/>
                  </a:moveTo>
                  <a:cubicBezTo>
                    <a:pt x="0" y="14"/>
                    <a:pt x="0" y="14"/>
                    <a:pt x="0" y="14"/>
                  </a:cubicBezTo>
                  <a:lnTo>
                    <a:pt x="0" y="0"/>
                  </a:lnTo>
                  <a:lnTo>
                    <a:pt x="28" y="14"/>
                  </a:lnTo>
                  <a:cubicBezTo>
                    <a:pt x="28" y="0"/>
                    <a:pt x="42" y="0"/>
                    <a:pt x="55" y="0"/>
                  </a:cubicBezTo>
                  <a:lnTo>
                    <a:pt x="55" y="14"/>
                  </a:lnTo>
                  <a:cubicBezTo>
                    <a:pt x="69" y="14"/>
                    <a:pt x="69" y="28"/>
                    <a:pt x="69" y="42"/>
                  </a:cubicBezTo>
                  <a:lnTo>
                    <a:pt x="55" y="55"/>
                  </a:lnTo>
                  <a:close/>
                  <a:moveTo>
                    <a:pt x="42" y="14"/>
                  </a:moveTo>
                  <a:cubicBezTo>
                    <a:pt x="28" y="28"/>
                    <a:pt x="28" y="28"/>
                    <a:pt x="28" y="28"/>
                  </a:cubicBezTo>
                  <a:cubicBezTo>
                    <a:pt x="55" y="42"/>
                    <a:pt x="55" y="42"/>
                    <a:pt x="55" y="42"/>
                  </a:cubicBezTo>
                  <a:lnTo>
                    <a:pt x="55" y="28"/>
                  </a:lnTo>
                  <a:lnTo>
                    <a:pt x="42" y="14"/>
                  </a:lnTo>
                  <a:close/>
                </a:path>
              </a:pathLst>
            </a:custGeom>
            <a:solidFill>
              <a:srgbClr val="FFFFFF"/>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293" name="Freeform 3"/>
            <p:cNvSpPr>
              <a:spLocks noChangeArrowheads="1"/>
            </p:cNvSpPr>
            <p:nvPr/>
          </p:nvSpPr>
          <p:spPr bwMode="auto">
            <a:xfrm>
              <a:off x="962025" y="3987800"/>
              <a:ext cx="25400" cy="25400"/>
            </a:xfrm>
            <a:custGeom>
              <a:avLst/>
              <a:gdLst>
                <a:gd name="T0" fmla="*/ 69 w 70"/>
                <a:gd name="T1" fmla="*/ 55 h 70"/>
                <a:gd name="T2" fmla="*/ 69 w 70"/>
                <a:gd name="T3" fmla="*/ 69 h 70"/>
                <a:gd name="T4" fmla="*/ 0 w 70"/>
                <a:gd name="T5" fmla="*/ 42 h 70"/>
                <a:gd name="T6" fmla="*/ 0 w 70"/>
                <a:gd name="T7" fmla="*/ 28 h 70"/>
                <a:gd name="T8" fmla="*/ 14 w 70"/>
                <a:gd name="T9" fmla="*/ 28 h 70"/>
                <a:gd name="T10" fmla="*/ 27 w 70"/>
                <a:gd name="T11" fmla="*/ 28 h 70"/>
                <a:gd name="T12" fmla="*/ 14 w 70"/>
                <a:gd name="T13" fmla="*/ 14 h 70"/>
                <a:gd name="T14" fmla="*/ 14 w 70"/>
                <a:gd name="T15" fmla="*/ 0 h 70"/>
                <a:gd name="T16" fmla="*/ 69 w 70"/>
                <a:gd name="T17" fmla="*/ 55 h 70"/>
                <a:gd name="T18" fmla="*/ 55 w 70"/>
                <a:gd name="T19" fmla="*/ 55 h 70"/>
                <a:gd name="T20" fmla="*/ 27 w 70"/>
                <a:gd name="T21" fmla="*/ 28 h 70"/>
                <a:gd name="T22" fmla="*/ 27 w 70"/>
                <a:gd name="T23" fmla="*/ 42 h 70"/>
                <a:gd name="T24" fmla="*/ 55 w 70"/>
                <a:gd name="T25" fmla="*/ 55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70">
                  <a:moveTo>
                    <a:pt x="69" y="55"/>
                  </a:moveTo>
                  <a:lnTo>
                    <a:pt x="69" y="69"/>
                  </a:lnTo>
                  <a:lnTo>
                    <a:pt x="0" y="42"/>
                  </a:lnTo>
                  <a:lnTo>
                    <a:pt x="0" y="28"/>
                  </a:lnTo>
                  <a:lnTo>
                    <a:pt x="14" y="28"/>
                  </a:lnTo>
                  <a:lnTo>
                    <a:pt x="27" y="28"/>
                  </a:lnTo>
                  <a:lnTo>
                    <a:pt x="14" y="14"/>
                  </a:lnTo>
                  <a:lnTo>
                    <a:pt x="14" y="0"/>
                  </a:lnTo>
                  <a:lnTo>
                    <a:pt x="69" y="55"/>
                  </a:lnTo>
                  <a:close/>
                  <a:moveTo>
                    <a:pt x="55" y="55"/>
                  </a:moveTo>
                  <a:lnTo>
                    <a:pt x="27" y="28"/>
                  </a:lnTo>
                  <a:lnTo>
                    <a:pt x="27" y="42"/>
                  </a:lnTo>
                  <a:lnTo>
                    <a:pt x="55" y="55"/>
                  </a:lnTo>
                  <a:close/>
                </a:path>
              </a:pathLst>
            </a:custGeom>
            <a:solidFill>
              <a:srgbClr val="FFFFFF"/>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294" name="Freeform 4"/>
            <p:cNvSpPr>
              <a:spLocks noChangeArrowheads="1"/>
            </p:cNvSpPr>
            <p:nvPr/>
          </p:nvSpPr>
          <p:spPr bwMode="auto">
            <a:xfrm>
              <a:off x="962025" y="3987800"/>
              <a:ext cx="25400" cy="25400"/>
            </a:xfrm>
            <a:custGeom>
              <a:avLst/>
              <a:gdLst>
                <a:gd name="T0" fmla="*/ 69 w 70"/>
                <a:gd name="T1" fmla="*/ 55 h 70"/>
                <a:gd name="T2" fmla="*/ 69 w 70"/>
                <a:gd name="T3" fmla="*/ 69 h 70"/>
                <a:gd name="T4" fmla="*/ 0 w 70"/>
                <a:gd name="T5" fmla="*/ 42 h 70"/>
                <a:gd name="T6" fmla="*/ 0 w 70"/>
                <a:gd name="T7" fmla="*/ 28 h 70"/>
                <a:gd name="T8" fmla="*/ 14 w 70"/>
                <a:gd name="T9" fmla="*/ 28 h 70"/>
                <a:gd name="T10" fmla="*/ 27 w 70"/>
                <a:gd name="T11" fmla="*/ 28 h 70"/>
                <a:gd name="T12" fmla="*/ 14 w 70"/>
                <a:gd name="T13" fmla="*/ 14 h 70"/>
                <a:gd name="T14" fmla="*/ 14 w 70"/>
                <a:gd name="T15" fmla="*/ 0 h 70"/>
                <a:gd name="T16" fmla="*/ 69 w 70"/>
                <a:gd name="T17" fmla="*/ 55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0" h="70">
                  <a:moveTo>
                    <a:pt x="69" y="55"/>
                  </a:moveTo>
                  <a:lnTo>
                    <a:pt x="69" y="69"/>
                  </a:lnTo>
                  <a:lnTo>
                    <a:pt x="0" y="42"/>
                  </a:lnTo>
                  <a:lnTo>
                    <a:pt x="0" y="28"/>
                  </a:lnTo>
                  <a:lnTo>
                    <a:pt x="14" y="28"/>
                  </a:lnTo>
                  <a:lnTo>
                    <a:pt x="27" y="28"/>
                  </a:lnTo>
                  <a:lnTo>
                    <a:pt x="14" y="14"/>
                  </a:lnTo>
                  <a:lnTo>
                    <a:pt x="14" y="0"/>
                  </a:lnTo>
                  <a:lnTo>
                    <a:pt x="69" y="55"/>
                  </a:lnTo>
                </a:path>
              </a:pathLst>
            </a:custGeom>
            <a:solidFill>
              <a:srgbClr val="FFFFFF"/>
            </a:solidFill>
            <a:ln>
              <a:noFill/>
            </a:ln>
            <a:effectLst/>
            <a:extLst>
              <a:ext uri="{91240B29-F687-4F45-9708-019B960494DF}">
                <a14:hiddenLine xmlns:a14="http://schemas.microsoft.com/office/drawing/2010/main" w="9525">
                  <a:solidFill>
                    <a:srgbClr val="808080"/>
                  </a:solidFill>
                  <a:rou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295" name="Freeform 5"/>
            <p:cNvSpPr>
              <a:spLocks noChangeArrowheads="1"/>
            </p:cNvSpPr>
            <p:nvPr/>
          </p:nvSpPr>
          <p:spPr bwMode="auto">
            <a:xfrm>
              <a:off x="973138" y="3998913"/>
              <a:ext cx="11112" cy="9525"/>
            </a:xfrm>
            <a:custGeom>
              <a:avLst/>
              <a:gdLst>
                <a:gd name="T0" fmla="*/ 28 w 29"/>
                <a:gd name="T1" fmla="*/ 27 h 28"/>
                <a:gd name="T2" fmla="*/ 0 w 29"/>
                <a:gd name="T3" fmla="*/ 14 h 28"/>
                <a:gd name="T4" fmla="*/ 0 w 29"/>
                <a:gd name="T5" fmla="*/ 0 h 28"/>
                <a:gd name="T6" fmla="*/ 28 w 29"/>
                <a:gd name="T7" fmla="*/ 27 h 28"/>
              </a:gdLst>
              <a:ahLst/>
              <a:cxnLst>
                <a:cxn ang="0">
                  <a:pos x="T0" y="T1"/>
                </a:cxn>
                <a:cxn ang="0">
                  <a:pos x="T2" y="T3"/>
                </a:cxn>
                <a:cxn ang="0">
                  <a:pos x="T4" y="T5"/>
                </a:cxn>
                <a:cxn ang="0">
                  <a:pos x="T6" y="T7"/>
                </a:cxn>
              </a:cxnLst>
              <a:rect l="0" t="0" r="r" b="b"/>
              <a:pathLst>
                <a:path w="29" h="28">
                  <a:moveTo>
                    <a:pt x="28" y="27"/>
                  </a:moveTo>
                  <a:lnTo>
                    <a:pt x="0" y="14"/>
                  </a:lnTo>
                  <a:lnTo>
                    <a:pt x="0" y="0"/>
                  </a:lnTo>
                  <a:lnTo>
                    <a:pt x="28" y="27"/>
                  </a:lnTo>
                </a:path>
              </a:pathLst>
            </a:custGeom>
            <a:solidFill>
              <a:srgbClr val="FFFFFF"/>
            </a:solidFill>
            <a:ln>
              <a:noFill/>
            </a:ln>
            <a:effectLst/>
            <a:extLst>
              <a:ext uri="{91240B29-F687-4F45-9708-019B960494DF}">
                <a14:hiddenLine xmlns:a14="http://schemas.microsoft.com/office/drawing/2010/main" w="9525">
                  <a:solidFill>
                    <a:srgbClr val="808080"/>
                  </a:solidFill>
                  <a:rou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296" name="Freeform 6"/>
            <p:cNvSpPr>
              <a:spLocks noChangeArrowheads="1"/>
            </p:cNvSpPr>
            <p:nvPr/>
          </p:nvSpPr>
          <p:spPr bwMode="auto">
            <a:xfrm>
              <a:off x="973138" y="3973513"/>
              <a:ext cx="30162" cy="25400"/>
            </a:xfrm>
            <a:custGeom>
              <a:avLst/>
              <a:gdLst>
                <a:gd name="T0" fmla="*/ 28 w 85"/>
                <a:gd name="T1" fmla="*/ 0 h 71"/>
                <a:gd name="T2" fmla="*/ 28 w 85"/>
                <a:gd name="T3" fmla="*/ 0 h 71"/>
                <a:gd name="T4" fmla="*/ 28 w 85"/>
                <a:gd name="T5" fmla="*/ 0 h 71"/>
                <a:gd name="T6" fmla="*/ 42 w 85"/>
                <a:gd name="T7" fmla="*/ 15 h 71"/>
                <a:gd name="T8" fmla="*/ 56 w 85"/>
                <a:gd name="T9" fmla="*/ 28 h 71"/>
                <a:gd name="T10" fmla="*/ 70 w 85"/>
                <a:gd name="T11" fmla="*/ 28 h 71"/>
                <a:gd name="T12" fmla="*/ 70 w 85"/>
                <a:gd name="T13" fmla="*/ 28 h 71"/>
                <a:gd name="T14" fmla="*/ 70 w 85"/>
                <a:gd name="T15" fmla="*/ 56 h 71"/>
                <a:gd name="T16" fmla="*/ 70 w 85"/>
                <a:gd name="T17" fmla="*/ 70 h 71"/>
                <a:gd name="T18" fmla="*/ 0 w 85"/>
                <a:gd name="T19" fmla="*/ 28 h 71"/>
                <a:gd name="T20" fmla="*/ 14 w 85"/>
                <a:gd name="T21" fmla="*/ 15 h 71"/>
                <a:gd name="T22" fmla="*/ 42 w 85"/>
                <a:gd name="T23" fmla="*/ 42 h 71"/>
                <a:gd name="T24" fmla="*/ 42 w 85"/>
                <a:gd name="T25" fmla="*/ 28 h 71"/>
                <a:gd name="T26" fmla="*/ 28 w 85"/>
                <a:gd name="T27" fmla="*/ 28 h 71"/>
                <a:gd name="T28" fmla="*/ 28 w 85"/>
                <a:gd name="T29" fmla="*/ 15 h 71"/>
                <a:gd name="T30" fmla="*/ 14 w 85"/>
                <a:gd name="T31" fmla="*/ 15 h 71"/>
                <a:gd name="T32" fmla="*/ 28 w 85"/>
                <a:gd name="T33" fmla="*/ 0 h 71"/>
                <a:gd name="T34" fmla="*/ 70 w 85"/>
                <a:gd name="T35" fmla="*/ 56 h 71"/>
                <a:gd name="T36" fmla="*/ 70 w 85"/>
                <a:gd name="T37" fmla="*/ 56 h 71"/>
                <a:gd name="T38" fmla="*/ 70 w 85"/>
                <a:gd name="T39" fmla="*/ 42 h 71"/>
                <a:gd name="T40" fmla="*/ 56 w 85"/>
                <a:gd name="T41" fmla="*/ 42 h 71"/>
                <a:gd name="T42" fmla="*/ 42 w 85"/>
                <a:gd name="T43" fmla="*/ 42 h 71"/>
                <a:gd name="T44" fmla="*/ 42 w 85"/>
                <a:gd name="T45" fmla="*/ 42 h 71"/>
                <a:gd name="T46" fmla="*/ 70 w 85"/>
                <a:gd name="T47" fmla="*/ 56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5" h="71">
                  <a:moveTo>
                    <a:pt x="28" y="0"/>
                  </a:moveTo>
                  <a:lnTo>
                    <a:pt x="28" y="0"/>
                  </a:lnTo>
                  <a:lnTo>
                    <a:pt x="28" y="0"/>
                  </a:lnTo>
                  <a:cubicBezTo>
                    <a:pt x="42" y="15"/>
                    <a:pt x="42" y="15"/>
                    <a:pt x="42" y="15"/>
                  </a:cubicBezTo>
                  <a:cubicBezTo>
                    <a:pt x="42" y="15"/>
                    <a:pt x="56" y="15"/>
                    <a:pt x="56" y="28"/>
                  </a:cubicBezTo>
                  <a:cubicBezTo>
                    <a:pt x="56" y="28"/>
                    <a:pt x="56" y="28"/>
                    <a:pt x="70" y="28"/>
                  </a:cubicBezTo>
                  <a:lnTo>
                    <a:pt x="70" y="28"/>
                  </a:lnTo>
                  <a:cubicBezTo>
                    <a:pt x="84" y="42"/>
                    <a:pt x="84" y="42"/>
                    <a:pt x="70" y="56"/>
                  </a:cubicBezTo>
                  <a:cubicBezTo>
                    <a:pt x="70" y="70"/>
                    <a:pt x="70" y="70"/>
                    <a:pt x="70" y="70"/>
                  </a:cubicBezTo>
                  <a:cubicBezTo>
                    <a:pt x="0" y="28"/>
                    <a:pt x="0" y="28"/>
                    <a:pt x="0" y="28"/>
                  </a:cubicBezTo>
                  <a:cubicBezTo>
                    <a:pt x="14" y="15"/>
                    <a:pt x="14" y="15"/>
                    <a:pt x="14" y="15"/>
                  </a:cubicBezTo>
                  <a:cubicBezTo>
                    <a:pt x="42" y="42"/>
                    <a:pt x="42" y="42"/>
                    <a:pt x="42" y="42"/>
                  </a:cubicBezTo>
                  <a:cubicBezTo>
                    <a:pt x="42" y="28"/>
                    <a:pt x="42" y="28"/>
                    <a:pt x="42" y="28"/>
                  </a:cubicBezTo>
                  <a:cubicBezTo>
                    <a:pt x="42" y="28"/>
                    <a:pt x="42" y="28"/>
                    <a:pt x="28" y="28"/>
                  </a:cubicBezTo>
                  <a:cubicBezTo>
                    <a:pt x="28" y="15"/>
                    <a:pt x="28" y="15"/>
                    <a:pt x="28" y="15"/>
                  </a:cubicBezTo>
                  <a:cubicBezTo>
                    <a:pt x="14" y="15"/>
                    <a:pt x="14" y="15"/>
                    <a:pt x="14" y="15"/>
                  </a:cubicBezTo>
                  <a:lnTo>
                    <a:pt x="28" y="0"/>
                  </a:lnTo>
                  <a:close/>
                  <a:moveTo>
                    <a:pt x="70" y="56"/>
                  </a:moveTo>
                  <a:lnTo>
                    <a:pt x="70" y="56"/>
                  </a:lnTo>
                  <a:cubicBezTo>
                    <a:pt x="70" y="42"/>
                    <a:pt x="70" y="42"/>
                    <a:pt x="70" y="42"/>
                  </a:cubicBezTo>
                  <a:cubicBezTo>
                    <a:pt x="56" y="42"/>
                    <a:pt x="56" y="42"/>
                    <a:pt x="56" y="42"/>
                  </a:cubicBezTo>
                  <a:cubicBezTo>
                    <a:pt x="56" y="28"/>
                    <a:pt x="56" y="42"/>
                    <a:pt x="42" y="42"/>
                  </a:cubicBezTo>
                  <a:lnTo>
                    <a:pt x="42" y="42"/>
                  </a:lnTo>
                  <a:cubicBezTo>
                    <a:pt x="70" y="56"/>
                    <a:pt x="70" y="56"/>
                    <a:pt x="70" y="56"/>
                  </a:cubicBezTo>
                  <a:close/>
                </a:path>
              </a:pathLst>
            </a:custGeom>
            <a:solidFill>
              <a:srgbClr val="FFFFFF"/>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297" name="Freeform 7"/>
            <p:cNvSpPr>
              <a:spLocks noChangeArrowheads="1"/>
            </p:cNvSpPr>
            <p:nvPr/>
          </p:nvSpPr>
          <p:spPr bwMode="auto">
            <a:xfrm>
              <a:off x="987425" y="3957638"/>
              <a:ext cx="30163" cy="25400"/>
            </a:xfrm>
            <a:custGeom>
              <a:avLst/>
              <a:gdLst>
                <a:gd name="T0" fmla="*/ 42 w 84"/>
                <a:gd name="T1" fmla="*/ 69 h 70"/>
                <a:gd name="T2" fmla="*/ 55 w 84"/>
                <a:gd name="T3" fmla="*/ 56 h 70"/>
                <a:gd name="T4" fmla="*/ 0 w 84"/>
                <a:gd name="T5" fmla="*/ 14 h 70"/>
                <a:gd name="T6" fmla="*/ 0 w 84"/>
                <a:gd name="T7" fmla="*/ 0 h 70"/>
                <a:gd name="T8" fmla="*/ 55 w 84"/>
                <a:gd name="T9" fmla="*/ 41 h 70"/>
                <a:gd name="T10" fmla="*/ 69 w 84"/>
                <a:gd name="T11" fmla="*/ 28 h 70"/>
                <a:gd name="T12" fmla="*/ 83 w 84"/>
                <a:gd name="T13" fmla="*/ 41 h 70"/>
                <a:gd name="T14" fmla="*/ 55 w 84"/>
                <a:gd name="T15" fmla="*/ 69 h 70"/>
                <a:gd name="T16" fmla="*/ 42 w 84"/>
                <a:gd name="T17"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4" h="70">
                  <a:moveTo>
                    <a:pt x="42" y="69"/>
                  </a:moveTo>
                  <a:lnTo>
                    <a:pt x="55" y="56"/>
                  </a:lnTo>
                  <a:lnTo>
                    <a:pt x="0" y="14"/>
                  </a:lnTo>
                  <a:lnTo>
                    <a:pt x="0" y="0"/>
                  </a:lnTo>
                  <a:lnTo>
                    <a:pt x="55" y="41"/>
                  </a:lnTo>
                  <a:lnTo>
                    <a:pt x="69" y="28"/>
                  </a:lnTo>
                  <a:lnTo>
                    <a:pt x="83" y="41"/>
                  </a:lnTo>
                  <a:lnTo>
                    <a:pt x="55" y="69"/>
                  </a:lnTo>
                  <a:lnTo>
                    <a:pt x="42" y="69"/>
                  </a:lnTo>
                </a:path>
              </a:pathLst>
            </a:custGeom>
            <a:solidFill>
              <a:srgbClr val="FFFFFF"/>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298" name="Freeform 8"/>
            <p:cNvSpPr>
              <a:spLocks noChangeArrowheads="1"/>
            </p:cNvSpPr>
            <p:nvPr/>
          </p:nvSpPr>
          <p:spPr bwMode="auto">
            <a:xfrm>
              <a:off x="996950" y="3938588"/>
              <a:ext cx="30163" cy="30162"/>
            </a:xfrm>
            <a:custGeom>
              <a:avLst/>
              <a:gdLst>
                <a:gd name="T0" fmla="*/ 14 w 84"/>
                <a:gd name="T1" fmla="*/ 14 h 84"/>
                <a:gd name="T2" fmla="*/ 14 w 84"/>
                <a:gd name="T3" fmla="*/ 0 h 84"/>
                <a:gd name="T4" fmla="*/ 83 w 84"/>
                <a:gd name="T5" fmla="*/ 55 h 84"/>
                <a:gd name="T6" fmla="*/ 69 w 84"/>
                <a:gd name="T7" fmla="*/ 55 h 84"/>
                <a:gd name="T8" fmla="*/ 41 w 84"/>
                <a:gd name="T9" fmla="*/ 27 h 84"/>
                <a:gd name="T10" fmla="*/ 69 w 84"/>
                <a:gd name="T11" fmla="*/ 69 h 84"/>
                <a:gd name="T12" fmla="*/ 55 w 84"/>
                <a:gd name="T13" fmla="*/ 83 h 84"/>
                <a:gd name="T14" fmla="*/ 0 w 84"/>
                <a:gd name="T15" fmla="*/ 41 h 84"/>
                <a:gd name="T16" fmla="*/ 0 w 84"/>
                <a:gd name="T17" fmla="*/ 27 h 84"/>
                <a:gd name="T18" fmla="*/ 55 w 84"/>
                <a:gd name="T19" fmla="*/ 55 h 84"/>
                <a:gd name="T20" fmla="*/ 14 w 84"/>
                <a:gd name="T21" fmla="*/ 1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4" h="84">
                  <a:moveTo>
                    <a:pt x="14" y="14"/>
                  </a:moveTo>
                  <a:lnTo>
                    <a:pt x="14" y="0"/>
                  </a:lnTo>
                  <a:lnTo>
                    <a:pt x="83" y="55"/>
                  </a:lnTo>
                  <a:lnTo>
                    <a:pt x="69" y="55"/>
                  </a:lnTo>
                  <a:lnTo>
                    <a:pt x="41" y="27"/>
                  </a:lnTo>
                  <a:lnTo>
                    <a:pt x="69" y="69"/>
                  </a:lnTo>
                  <a:lnTo>
                    <a:pt x="55" y="83"/>
                  </a:lnTo>
                  <a:lnTo>
                    <a:pt x="0" y="41"/>
                  </a:lnTo>
                  <a:lnTo>
                    <a:pt x="0" y="27"/>
                  </a:lnTo>
                  <a:lnTo>
                    <a:pt x="55" y="55"/>
                  </a:lnTo>
                  <a:lnTo>
                    <a:pt x="14" y="14"/>
                  </a:lnTo>
                </a:path>
              </a:pathLst>
            </a:custGeom>
            <a:solidFill>
              <a:srgbClr val="FFFFFF"/>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299" name="Freeform 9"/>
            <p:cNvSpPr>
              <a:spLocks noChangeArrowheads="1"/>
            </p:cNvSpPr>
            <p:nvPr/>
          </p:nvSpPr>
          <p:spPr bwMode="auto">
            <a:xfrm>
              <a:off x="1008063" y="3922713"/>
              <a:ext cx="30162" cy="25400"/>
            </a:xfrm>
            <a:custGeom>
              <a:avLst/>
              <a:gdLst>
                <a:gd name="T0" fmla="*/ 69 w 84"/>
                <a:gd name="T1" fmla="*/ 56 h 70"/>
                <a:gd name="T2" fmla="*/ 83 w 84"/>
                <a:gd name="T3" fmla="*/ 42 h 70"/>
                <a:gd name="T4" fmla="*/ 83 w 84"/>
                <a:gd name="T5" fmla="*/ 42 h 70"/>
                <a:gd name="T6" fmla="*/ 69 w 84"/>
                <a:gd name="T7" fmla="*/ 69 h 70"/>
                <a:gd name="T8" fmla="*/ 0 w 84"/>
                <a:gd name="T9" fmla="*/ 28 h 70"/>
                <a:gd name="T10" fmla="*/ 28 w 84"/>
                <a:gd name="T11" fmla="*/ 0 h 70"/>
                <a:gd name="T12" fmla="*/ 28 w 84"/>
                <a:gd name="T13" fmla="*/ 14 h 70"/>
                <a:gd name="T14" fmla="*/ 14 w 84"/>
                <a:gd name="T15" fmla="*/ 28 h 70"/>
                <a:gd name="T16" fmla="*/ 42 w 84"/>
                <a:gd name="T17" fmla="*/ 42 h 70"/>
                <a:gd name="T18" fmla="*/ 42 w 84"/>
                <a:gd name="T19" fmla="*/ 28 h 70"/>
                <a:gd name="T20" fmla="*/ 56 w 84"/>
                <a:gd name="T21" fmla="*/ 28 h 70"/>
                <a:gd name="T22" fmla="*/ 42 w 84"/>
                <a:gd name="T23" fmla="*/ 42 h 70"/>
                <a:gd name="T24" fmla="*/ 69 w 84"/>
                <a:gd name="T25" fmla="*/ 5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4" h="70">
                  <a:moveTo>
                    <a:pt x="69" y="56"/>
                  </a:moveTo>
                  <a:lnTo>
                    <a:pt x="83" y="42"/>
                  </a:lnTo>
                  <a:lnTo>
                    <a:pt x="83" y="42"/>
                  </a:lnTo>
                  <a:lnTo>
                    <a:pt x="69" y="69"/>
                  </a:lnTo>
                  <a:lnTo>
                    <a:pt x="0" y="28"/>
                  </a:lnTo>
                  <a:lnTo>
                    <a:pt x="28" y="0"/>
                  </a:lnTo>
                  <a:lnTo>
                    <a:pt x="28" y="14"/>
                  </a:lnTo>
                  <a:lnTo>
                    <a:pt x="14" y="28"/>
                  </a:lnTo>
                  <a:lnTo>
                    <a:pt x="42" y="42"/>
                  </a:lnTo>
                  <a:lnTo>
                    <a:pt x="42" y="28"/>
                  </a:lnTo>
                  <a:lnTo>
                    <a:pt x="56" y="28"/>
                  </a:lnTo>
                  <a:lnTo>
                    <a:pt x="42" y="42"/>
                  </a:lnTo>
                  <a:lnTo>
                    <a:pt x="69" y="56"/>
                  </a:lnTo>
                </a:path>
              </a:pathLst>
            </a:custGeom>
            <a:solidFill>
              <a:srgbClr val="FFFFFF"/>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300" name="Freeform 10"/>
            <p:cNvSpPr>
              <a:spLocks noChangeArrowheads="1"/>
            </p:cNvSpPr>
            <p:nvPr/>
          </p:nvSpPr>
          <p:spPr bwMode="auto">
            <a:xfrm>
              <a:off x="1022350" y="3908425"/>
              <a:ext cx="25400" cy="25400"/>
            </a:xfrm>
            <a:custGeom>
              <a:avLst/>
              <a:gdLst>
                <a:gd name="T0" fmla="*/ 14 w 70"/>
                <a:gd name="T1" fmla="*/ 0 h 70"/>
                <a:gd name="T2" fmla="*/ 14 w 70"/>
                <a:gd name="T3" fmla="*/ 0 h 70"/>
                <a:gd name="T4" fmla="*/ 27 w 70"/>
                <a:gd name="T5" fmla="*/ 0 h 70"/>
                <a:gd name="T6" fmla="*/ 27 w 70"/>
                <a:gd name="T7" fmla="*/ 13 h 70"/>
                <a:gd name="T8" fmla="*/ 41 w 70"/>
                <a:gd name="T9" fmla="*/ 28 h 70"/>
                <a:gd name="T10" fmla="*/ 55 w 70"/>
                <a:gd name="T11" fmla="*/ 28 h 70"/>
                <a:gd name="T12" fmla="*/ 69 w 70"/>
                <a:gd name="T13" fmla="*/ 28 h 70"/>
                <a:gd name="T14" fmla="*/ 69 w 70"/>
                <a:gd name="T15" fmla="*/ 55 h 70"/>
                <a:gd name="T16" fmla="*/ 55 w 70"/>
                <a:gd name="T17" fmla="*/ 69 h 70"/>
                <a:gd name="T18" fmla="*/ 0 w 70"/>
                <a:gd name="T19" fmla="*/ 28 h 70"/>
                <a:gd name="T20" fmla="*/ 0 w 70"/>
                <a:gd name="T21" fmla="*/ 13 h 70"/>
                <a:gd name="T22" fmla="*/ 27 w 70"/>
                <a:gd name="T23" fmla="*/ 41 h 70"/>
                <a:gd name="T24" fmla="*/ 27 w 70"/>
                <a:gd name="T25" fmla="*/ 28 h 70"/>
                <a:gd name="T26" fmla="*/ 27 w 70"/>
                <a:gd name="T27" fmla="*/ 13 h 70"/>
                <a:gd name="T28" fmla="*/ 14 w 70"/>
                <a:gd name="T29" fmla="*/ 13 h 70"/>
                <a:gd name="T30" fmla="*/ 14 w 70"/>
                <a:gd name="T31" fmla="*/ 0 h 70"/>
                <a:gd name="T32" fmla="*/ 55 w 70"/>
                <a:gd name="T33" fmla="*/ 55 h 70"/>
                <a:gd name="T34" fmla="*/ 55 w 70"/>
                <a:gd name="T35" fmla="*/ 55 h 70"/>
                <a:gd name="T36" fmla="*/ 55 w 70"/>
                <a:gd name="T37" fmla="*/ 41 h 70"/>
                <a:gd name="T38" fmla="*/ 55 w 70"/>
                <a:gd name="T39" fmla="*/ 41 h 70"/>
                <a:gd name="T40" fmla="*/ 41 w 70"/>
                <a:gd name="T41" fmla="*/ 41 h 70"/>
                <a:gd name="T42" fmla="*/ 41 w 70"/>
                <a:gd name="T43" fmla="*/ 41 h 70"/>
                <a:gd name="T44" fmla="*/ 55 w 70"/>
                <a:gd name="T45" fmla="*/ 55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70" h="70">
                  <a:moveTo>
                    <a:pt x="14" y="0"/>
                  </a:moveTo>
                  <a:lnTo>
                    <a:pt x="14" y="0"/>
                  </a:lnTo>
                  <a:cubicBezTo>
                    <a:pt x="14" y="0"/>
                    <a:pt x="14" y="0"/>
                    <a:pt x="27" y="0"/>
                  </a:cubicBezTo>
                  <a:cubicBezTo>
                    <a:pt x="27" y="13"/>
                    <a:pt x="27" y="13"/>
                    <a:pt x="27" y="13"/>
                  </a:cubicBezTo>
                  <a:cubicBezTo>
                    <a:pt x="41" y="13"/>
                    <a:pt x="41" y="13"/>
                    <a:pt x="41" y="28"/>
                  </a:cubicBezTo>
                  <a:lnTo>
                    <a:pt x="55" y="28"/>
                  </a:lnTo>
                  <a:cubicBezTo>
                    <a:pt x="69" y="28"/>
                    <a:pt x="69" y="28"/>
                    <a:pt x="69" y="28"/>
                  </a:cubicBezTo>
                  <a:cubicBezTo>
                    <a:pt x="69" y="41"/>
                    <a:pt x="69" y="41"/>
                    <a:pt x="69" y="55"/>
                  </a:cubicBezTo>
                  <a:cubicBezTo>
                    <a:pt x="55" y="69"/>
                    <a:pt x="55" y="69"/>
                    <a:pt x="55" y="69"/>
                  </a:cubicBezTo>
                  <a:cubicBezTo>
                    <a:pt x="0" y="28"/>
                    <a:pt x="0" y="28"/>
                    <a:pt x="0" y="28"/>
                  </a:cubicBezTo>
                  <a:cubicBezTo>
                    <a:pt x="0" y="13"/>
                    <a:pt x="0" y="13"/>
                    <a:pt x="0" y="13"/>
                  </a:cubicBezTo>
                  <a:cubicBezTo>
                    <a:pt x="27" y="41"/>
                    <a:pt x="27" y="41"/>
                    <a:pt x="27" y="41"/>
                  </a:cubicBezTo>
                  <a:cubicBezTo>
                    <a:pt x="27" y="28"/>
                    <a:pt x="27" y="28"/>
                    <a:pt x="27" y="28"/>
                  </a:cubicBezTo>
                  <a:cubicBezTo>
                    <a:pt x="27" y="28"/>
                    <a:pt x="27" y="28"/>
                    <a:pt x="27" y="13"/>
                  </a:cubicBezTo>
                  <a:cubicBezTo>
                    <a:pt x="14" y="13"/>
                    <a:pt x="14" y="13"/>
                    <a:pt x="14" y="13"/>
                  </a:cubicBezTo>
                  <a:cubicBezTo>
                    <a:pt x="14" y="13"/>
                    <a:pt x="14" y="13"/>
                    <a:pt x="14" y="0"/>
                  </a:cubicBezTo>
                  <a:close/>
                  <a:moveTo>
                    <a:pt x="55" y="55"/>
                  </a:moveTo>
                  <a:lnTo>
                    <a:pt x="55" y="55"/>
                  </a:lnTo>
                  <a:cubicBezTo>
                    <a:pt x="55" y="41"/>
                    <a:pt x="55" y="41"/>
                    <a:pt x="55" y="41"/>
                  </a:cubicBezTo>
                  <a:lnTo>
                    <a:pt x="55" y="41"/>
                  </a:lnTo>
                  <a:cubicBezTo>
                    <a:pt x="41" y="28"/>
                    <a:pt x="41" y="28"/>
                    <a:pt x="41" y="41"/>
                  </a:cubicBezTo>
                  <a:lnTo>
                    <a:pt x="41" y="41"/>
                  </a:lnTo>
                  <a:cubicBezTo>
                    <a:pt x="55" y="55"/>
                    <a:pt x="55" y="55"/>
                    <a:pt x="55" y="55"/>
                  </a:cubicBezTo>
                  <a:close/>
                </a:path>
              </a:pathLst>
            </a:custGeom>
            <a:solidFill>
              <a:srgbClr val="FFFFFF"/>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301" name="Freeform 11"/>
            <p:cNvSpPr>
              <a:spLocks noChangeArrowheads="1"/>
            </p:cNvSpPr>
            <p:nvPr/>
          </p:nvSpPr>
          <p:spPr bwMode="auto">
            <a:xfrm>
              <a:off x="1262063" y="3803650"/>
              <a:ext cx="433387" cy="354013"/>
            </a:xfrm>
            <a:custGeom>
              <a:avLst/>
              <a:gdLst>
                <a:gd name="T0" fmla="*/ 0 w 1204"/>
                <a:gd name="T1" fmla="*/ 249 h 984"/>
                <a:gd name="T2" fmla="*/ 180 w 1204"/>
                <a:gd name="T3" fmla="*/ 0 h 984"/>
                <a:gd name="T4" fmla="*/ 1203 w 1204"/>
                <a:gd name="T5" fmla="*/ 733 h 984"/>
                <a:gd name="T6" fmla="*/ 1023 w 1204"/>
                <a:gd name="T7" fmla="*/ 983 h 984"/>
                <a:gd name="T8" fmla="*/ 0 w 1204"/>
                <a:gd name="T9" fmla="*/ 249 h 984"/>
              </a:gdLst>
              <a:ahLst/>
              <a:cxnLst>
                <a:cxn ang="0">
                  <a:pos x="T0" y="T1"/>
                </a:cxn>
                <a:cxn ang="0">
                  <a:pos x="T2" y="T3"/>
                </a:cxn>
                <a:cxn ang="0">
                  <a:pos x="T4" y="T5"/>
                </a:cxn>
                <a:cxn ang="0">
                  <a:pos x="T6" y="T7"/>
                </a:cxn>
                <a:cxn ang="0">
                  <a:pos x="T8" y="T9"/>
                </a:cxn>
              </a:cxnLst>
              <a:rect l="0" t="0" r="r" b="b"/>
              <a:pathLst>
                <a:path w="1204" h="984">
                  <a:moveTo>
                    <a:pt x="0" y="249"/>
                  </a:moveTo>
                  <a:lnTo>
                    <a:pt x="180" y="0"/>
                  </a:lnTo>
                  <a:lnTo>
                    <a:pt x="1203" y="733"/>
                  </a:lnTo>
                  <a:lnTo>
                    <a:pt x="1023" y="983"/>
                  </a:lnTo>
                  <a:lnTo>
                    <a:pt x="0" y="249"/>
                  </a:lnTo>
                </a:path>
              </a:pathLst>
            </a:custGeom>
            <a:solidFill>
              <a:srgbClr val="EAB98C"/>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302" name="Freeform 12"/>
            <p:cNvSpPr>
              <a:spLocks noChangeArrowheads="1"/>
            </p:cNvSpPr>
            <p:nvPr/>
          </p:nvSpPr>
          <p:spPr bwMode="auto">
            <a:xfrm>
              <a:off x="1262063" y="3803650"/>
              <a:ext cx="433387" cy="354013"/>
            </a:xfrm>
            <a:custGeom>
              <a:avLst/>
              <a:gdLst>
                <a:gd name="T0" fmla="*/ 0 w 1204"/>
                <a:gd name="T1" fmla="*/ 249 h 984"/>
                <a:gd name="T2" fmla="*/ 180 w 1204"/>
                <a:gd name="T3" fmla="*/ 0 h 984"/>
                <a:gd name="T4" fmla="*/ 1203 w 1204"/>
                <a:gd name="T5" fmla="*/ 733 h 984"/>
                <a:gd name="T6" fmla="*/ 1023 w 1204"/>
                <a:gd name="T7" fmla="*/ 983 h 984"/>
                <a:gd name="T8" fmla="*/ 0 w 1204"/>
                <a:gd name="T9" fmla="*/ 249 h 984"/>
              </a:gdLst>
              <a:ahLst/>
              <a:cxnLst>
                <a:cxn ang="0">
                  <a:pos x="T0" y="T1"/>
                </a:cxn>
                <a:cxn ang="0">
                  <a:pos x="T2" y="T3"/>
                </a:cxn>
                <a:cxn ang="0">
                  <a:pos x="T4" y="T5"/>
                </a:cxn>
                <a:cxn ang="0">
                  <a:pos x="T6" y="T7"/>
                </a:cxn>
                <a:cxn ang="0">
                  <a:pos x="T8" y="T9"/>
                </a:cxn>
              </a:cxnLst>
              <a:rect l="0" t="0" r="r" b="b"/>
              <a:pathLst>
                <a:path w="1204" h="984">
                  <a:moveTo>
                    <a:pt x="0" y="249"/>
                  </a:moveTo>
                  <a:lnTo>
                    <a:pt x="180" y="0"/>
                  </a:lnTo>
                  <a:lnTo>
                    <a:pt x="1203" y="733"/>
                  </a:lnTo>
                  <a:lnTo>
                    <a:pt x="1023" y="983"/>
                  </a:lnTo>
                  <a:lnTo>
                    <a:pt x="0" y="249"/>
                  </a:lnTo>
                </a:path>
              </a:pathLst>
            </a:custGeom>
            <a:solidFill>
              <a:srgbClr val="EAB98C"/>
            </a:solidFill>
            <a:ln>
              <a:noFill/>
            </a:ln>
            <a:effectLst/>
            <a:extLst>
              <a:ext uri="{91240B29-F687-4F45-9708-019B960494DF}">
                <a14:hiddenLine xmlns:a14="http://schemas.microsoft.com/office/drawing/2010/main" w="9525">
                  <a:solidFill>
                    <a:srgbClr val="808080"/>
                  </a:solidFill>
                  <a:rou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303" name="Freeform 13"/>
            <p:cNvSpPr>
              <a:spLocks noChangeArrowheads="1"/>
            </p:cNvSpPr>
            <p:nvPr/>
          </p:nvSpPr>
          <p:spPr bwMode="auto">
            <a:xfrm>
              <a:off x="1600200" y="4052888"/>
              <a:ext cx="130175" cy="125412"/>
            </a:xfrm>
            <a:custGeom>
              <a:avLst/>
              <a:gdLst>
                <a:gd name="T0" fmla="*/ 82 w 360"/>
                <a:gd name="T1" fmla="*/ 291 h 347"/>
                <a:gd name="T2" fmla="*/ 82 w 360"/>
                <a:gd name="T3" fmla="*/ 291 h 347"/>
                <a:gd name="T4" fmla="*/ 41 w 360"/>
                <a:gd name="T5" fmla="*/ 69 h 347"/>
                <a:gd name="T6" fmla="*/ 262 w 360"/>
                <a:gd name="T7" fmla="*/ 41 h 347"/>
                <a:gd name="T8" fmla="*/ 304 w 360"/>
                <a:gd name="T9" fmla="*/ 263 h 347"/>
                <a:gd name="T10" fmla="*/ 82 w 360"/>
                <a:gd name="T11" fmla="*/ 291 h 347"/>
              </a:gdLst>
              <a:ahLst/>
              <a:cxnLst>
                <a:cxn ang="0">
                  <a:pos x="T0" y="T1"/>
                </a:cxn>
                <a:cxn ang="0">
                  <a:pos x="T2" y="T3"/>
                </a:cxn>
                <a:cxn ang="0">
                  <a:pos x="T4" y="T5"/>
                </a:cxn>
                <a:cxn ang="0">
                  <a:pos x="T6" y="T7"/>
                </a:cxn>
                <a:cxn ang="0">
                  <a:pos x="T8" y="T9"/>
                </a:cxn>
                <a:cxn ang="0">
                  <a:pos x="T10" y="T11"/>
                </a:cxn>
              </a:cxnLst>
              <a:rect l="0" t="0" r="r" b="b"/>
              <a:pathLst>
                <a:path w="360" h="347">
                  <a:moveTo>
                    <a:pt x="82" y="291"/>
                  </a:moveTo>
                  <a:lnTo>
                    <a:pt x="82" y="291"/>
                  </a:lnTo>
                  <a:cubicBezTo>
                    <a:pt x="13" y="235"/>
                    <a:pt x="0" y="138"/>
                    <a:pt x="41" y="69"/>
                  </a:cubicBezTo>
                  <a:cubicBezTo>
                    <a:pt x="97" y="0"/>
                    <a:pt x="193" y="0"/>
                    <a:pt x="262" y="41"/>
                  </a:cubicBezTo>
                  <a:cubicBezTo>
                    <a:pt x="332" y="97"/>
                    <a:pt x="359" y="194"/>
                    <a:pt x="304" y="263"/>
                  </a:cubicBezTo>
                  <a:cubicBezTo>
                    <a:pt x="262" y="332"/>
                    <a:pt x="152" y="346"/>
                    <a:pt x="82" y="291"/>
                  </a:cubicBezTo>
                </a:path>
              </a:pathLst>
            </a:custGeom>
            <a:solidFill>
              <a:srgbClr val="EAB98C"/>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304" name="Freeform 14"/>
            <p:cNvSpPr>
              <a:spLocks noChangeArrowheads="1"/>
            </p:cNvSpPr>
            <p:nvPr/>
          </p:nvSpPr>
          <p:spPr bwMode="auto">
            <a:xfrm>
              <a:off x="1311275" y="3784600"/>
              <a:ext cx="50800" cy="34925"/>
            </a:xfrm>
            <a:custGeom>
              <a:avLst/>
              <a:gdLst>
                <a:gd name="T0" fmla="*/ 139 w 140"/>
                <a:gd name="T1" fmla="*/ 97 h 98"/>
                <a:gd name="T2" fmla="*/ 0 w 140"/>
                <a:gd name="T3" fmla="*/ 97 h 98"/>
                <a:gd name="T4" fmla="*/ 14 w 140"/>
                <a:gd name="T5" fmla="*/ 42 h 98"/>
                <a:gd name="T6" fmla="*/ 55 w 140"/>
                <a:gd name="T7" fmla="*/ 0 h 98"/>
                <a:gd name="T8" fmla="*/ 111 w 140"/>
                <a:gd name="T9" fmla="*/ 27 h 98"/>
                <a:gd name="T10" fmla="*/ 139 w 140"/>
                <a:gd name="T11" fmla="*/ 97 h 98"/>
              </a:gdLst>
              <a:ahLst/>
              <a:cxnLst>
                <a:cxn ang="0">
                  <a:pos x="T0" y="T1"/>
                </a:cxn>
                <a:cxn ang="0">
                  <a:pos x="T2" y="T3"/>
                </a:cxn>
                <a:cxn ang="0">
                  <a:pos x="T4" y="T5"/>
                </a:cxn>
                <a:cxn ang="0">
                  <a:pos x="T6" y="T7"/>
                </a:cxn>
                <a:cxn ang="0">
                  <a:pos x="T8" y="T9"/>
                </a:cxn>
                <a:cxn ang="0">
                  <a:pos x="T10" y="T11"/>
                </a:cxn>
              </a:cxnLst>
              <a:rect l="0" t="0" r="r" b="b"/>
              <a:pathLst>
                <a:path w="140" h="98">
                  <a:moveTo>
                    <a:pt x="139" y="97"/>
                  </a:moveTo>
                  <a:lnTo>
                    <a:pt x="0" y="97"/>
                  </a:lnTo>
                  <a:lnTo>
                    <a:pt x="14" y="42"/>
                  </a:lnTo>
                  <a:lnTo>
                    <a:pt x="55" y="0"/>
                  </a:lnTo>
                  <a:lnTo>
                    <a:pt x="111" y="27"/>
                  </a:lnTo>
                  <a:lnTo>
                    <a:pt x="139" y="97"/>
                  </a:lnTo>
                </a:path>
              </a:pathLst>
            </a:custGeom>
            <a:solidFill>
              <a:srgbClr val="EAB98C"/>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305" name="Freeform 15"/>
            <p:cNvSpPr>
              <a:spLocks noChangeArrowheads="1"/>
            </p:cNvSpPr>
            <p:nvPr/>
          </p:nvSpPr>
          <p:spPr bwMode="auto">
            <a:xfrm>
              <a:off x="873125" y="3673475"/>
              <a:ext cx="463550" cy="488950"/>
            </a:xfrm>
            <a:custGeom>
              <a:avLst/>
              <a:gdLst>
                <a:gd name="T0" fmla="*/ 1287 w 1288"/>
                <a:gd name="T1" fmla="*/ 347 h 1357"/>
                <a:gd name="T2" fmla="*/ 567 w 1288"/>
                <a:gd name="T3" fmla="*/ 1356 h 1357"/>
                <a:gd name="T4" fmla="*/ 235 w 1288"/>
                <a:gd name="T5" fmla="*/ 1121 h 1357"/>
                <a:gd name="T6" fmla="*/ 194 w 1288"/>
                <a:gd name="T7" fmla="*/ 1093 h 1357"/>
                <a:gd name="T8" fmla="*/ 180 w 1288"/>
                <a:gd name="T9" fmla="*/ 623 h 1357"/>
                <a:gd name="T10" fmla="*/ 429 w 1288"/>
                <a:gd name="T11" fmla="*/ 291 h 1357"/>
                <a:gd name="T12" fmla="*/ 484 w 1288"/>
                <a:gd name="T13" fmla="*/ 222 h 1357"/>
                <a:gd name="T14" fmla="*/ 484 w 1288"/>
                <a:gd name="T15" fmla="*/ 222 h 1357"/>
                <a:gd name="T16" fmla="*/ 830 w 1288"/>
                <a:gd name="T17" fmla="*/ 42 h 1357"/>
                <a:gd name="T18" fmla="*/ 885 w 1288"/>
                <a:gd name="T19" fmla="*/ 70 h 1357"/>
                <a:gd name="T20" fmla="*/ 996 w 1288"/>
                <a:gd name="T21" fmla="*/ 70 h 1357"/>
                <a:gd name="T22" fmla="*/ 968 w 1288"/>
                <a:gd name="T23" fmla="*/ 111 h 1357"/>
                <a:gd name="T24" fmla="*/ 1287 w 1288"/>
                <a:gd name="T25" fmla="*/ 347 h 1357"/>
                <a:gd name="T26" fmla="*/ 1287 w 1288"/>
                <a:gd name="T27" fmla="*/ 347 h 1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88" h="1357">
                  <a:moveTo>
                    <a:pt x="1287" y="347"/>
                  </a:moveTo>
                  <a:cubicBezTo>
                    <a:pt x="1287" y="347"/>
                    <a:pt x="1287" y="347"/>
                    <a:pt x="567" y="1356"/>
                  </a:cubicBezTo>
                  <a:cubicBezTo>
                    <a:pt x="567" y="1356"/>
                    <a:pt x="567" y="1356"/>
                    <a:pt x="235" y="1121"/>
                  </a:cubicBezTo>
                  <a:cubicBezTo>
                    <a:pt x="235" y="1121"/>
                    <a:pt x="235" y="1121"/>
                    <a:pt x="194" y="1093"/>
                  </a:cubicBezTo>
                  <a:cubicBezTo>
                    <a:pt x="0" y="872"/>
                    <a:pt x="180" y="623"/>
                    <a:pt x="180" y="623"/>
                  </a:cubicBezTo>
                  <a:cubicBezTo>
                    <a:pt x="180" y="623"/>
                    <a:pt x="180" y="623"/>
                    <a:pt x="429" y="291"/>
                  </a:cubicBezTo>
                  <a:cubicBezTo>
                    <a:pt x="442" y="263"/>
                    <a:pt x="456" y="250"/>
                    <a:pt x="484" y="222"/>
                  </a:cubicBezTo>
                  <a:lnTo>
                    <a:pt x="484" y="222"/>
                  </a:lnTo>
                  <a:cubicBezTo>
                    <a:pt x="650" y="0"/>
                    <a:pt x="830" y="42"/>
                    <a:pt x="830" y="42"/>
                  </a:cubicBezTo>
                  <a:cubicBezTo>
                    <a:pt x="830" y="42"/>
                    <a:pt x="830" y="42"/>
                    <a:pt x="885" y="70"/>
                  </a:cubicBezTo>
                  <a:cubicBezTo>
                    <a:pt x="955" y="70"/>
                    <a:pt x="996" y="70"/>
                    <a:pt x="996" y="70"/>
                  </a:cubicBezTo>
                  <a:cubicBezTo>
                    <a:pt x="996" y="70"/>
                    <a:pt x="996" y="70"/>
                    <a:pt x="968" y="111"/>
                  </a:cubicBezTo>
                  <a:cubicBezTo>
                    <a:pt x="968" y="111"/>
                    <a:pt x="968" y="111"/>
                    <a:pt x="1287" y="347"/>
                  </a:cubicBezTo>
                  <a:lnTo>
                    <a:pt x="1287" y="347"/>
                  </a:lnTo>
                </a:path>
              </a:pathLst>
            </a:custGeom>
            <a:solidFill>
              <a:srgbClr val="EAB98C"/>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306" name="Freeform 16"/>
            <p:cNvSpPr>
              <a:spLocks noChangeArrowheads="1"/>
            </p:cNvSpPr>
            <p:nvPr/>
          </p:nvSpPr>
          <p:spPr bwMode="auto">
            <a:xfrm>
              <a:off x="733425" y="3594100"/>
              <a:ext cx="384175" cy="384175"/>
            </a:xfrm>
            <a:custGeom>
              <a:avLst/>
              <a:gdLst>
                <a:gd name="T0" fmla="*/ 0 w 1067"/>
                <a:gd name="T1" fmla="*/ 623 h 1067"/>
                <a:gd name="T2" fmla="*/ 443 w 1067"/>
                <a:gd name="T3" fmla="*/ 0 h 1067"/>
                <a:gd name="T4" fmla="*/ 1066 w 1067"/>
                <a:gd name="T5" fmla="*/ 443 h 1067"/>
                <a:gd name="T6" fmla="*/ 623 w 1067"/>
                <a:gd name="T7" fmla="*/ 1066 h 1067"/>
                <a:gd name="T8" fmla="*/ 0 w 1067"/>
                <a:gd name="T9" fmla="*/ 623 h 1067"/>
              </a:gdLst>
              <a:ahLst/>
              <a:cxnLst>
                <a:cxn ang="0">
                  <a:pos x="T0" y="T1"/>
                </a:cxn>
                <a:cxn ang="0">
                  <a:pos x="T2" y="T3"/>
                </a:cxn>
                <a:cxn ang="0">
                  <a:pos x="T4" y="T5"/>
                </a:cxn>
                <a:cxn ang="0">
                  <a:pos x="T6" y="T7"/>
                </a:cxn>
                <a:cxn ang="0">
                  <a:pos x="T8" y="T9"/>
                </a:cxn>
              </a:cxnLst>
              <a:rect l="0" t="0" r="r" b="b"/>
              <a:pathLst>
                <a:path w="1067" h="1067">
                  <a:moveTo>
                    <a:pt x="0" y="623"/>
                  </a:moveTo>
                  <a:lnTo>
                    <a:pt x="443" y="0"/>
                  </a:lnTo>
                  <a:lnTo>
                    <a:pt x="1066" y="443"/>
                  </a:lnTo>
                  <a:lnTo>
                    <a:pt x="623" y="1066"/>
                  </a:lnTo>
                  <a:lnTo>
                    <a:pt x="0" y="623"/>
                  </a:lnTo>
                </a:path>
              </a:pathLst>
            </a:custGeom>
            <a:solidFill>
              <a:srgbClr val="EAB98C"/>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307" name="Freeform 17"/>
            <p:cNvSpPr>
              <a:spLocks noChangeArrowheads="1"/>
            </p:cNvSpPr>
            <p:nvPr/>
          </p:nvSpPr>
          <p:spPr bwMode="auto">
            <a:xfrm>
              <a:off x="1316038" y="3933825"/>
              <a:ext cx="65087" cy="46038"/>
            </a:xfrm>
            <a:custGeom>
              <a:avLst/>
              <a:gdLst>
                <a:gd name="T0" fmla="*/ 152 w 181"/>
                <a:gd name="T1" fmla="*/ 110 h 126"/>
                <a:gd name="T2" fmla="*/ 111 w 181"/>
                <a:gd name="T3" fmla="*/ 83 h 126"/>
                <a:gd name="T4" fmla="*/ 69 w 181"/>
                <a:gd name="T5" fmla="*/ 55 h 126"/>
                <a:gd name="T6" fmla="*/ 28 w 181"/>
                <a:gd name="T7" fmla="*/ 28 h 126"/>
                <a:gd name="T8" fmla="*/ 28 w 181"/>
                <a:gd name="T9" fmla="*/ 14 h 126"/>
                <a:gd name="T10" fmla="*/ 14 w 181"/>
                <a:gd name="T11" fmla="*/ 14 h 126"/>
                <a:gd name="T12" fmla="*/ 0 w 181"/>
                <a:gd name="T13" fmla="*/ 0 h 126"/>
                <a:gd name="T14" fmla="*/ 14 w 181"/>
                <a:gd name="T15" fmla="*/ 0 h 126"/>
                <a:gd name="T16" fmla="*/ 28 w 181"/>
                <a:gd name="T17" fmla="*/ 14 h 126"/>
                <a:gd name="T18" fmla="*/ 41 w 181"/>
                <a:gd name="T19" fmla="*/ 14 h 126"/>
                <a:gd name="T20" fmla="*/ 83 w 181"/>
                <a:gd name="T21" fmla="*/ 41 h 126"/>
                <a:gd name="T22" fmla="*/ 111 w 181"/>
                <a:gd name="T23" fmla="*/ 69 h 126"/>
                <a:gd name="T24" fmla="*/ 152 w 181"/>
                <a:gd name="T25" fmla="*/ 97 h 126"/>
                <a:gd name="T26" fmla="*/ 180 w 181"/>
                <a:gd name="T27" fmla="*/ 125 h 126"/>
                <a:gd name="T28" fmla="*/ 152 w 181"/>
                <a:gd name="T29" fmla="*/ 11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81" h="126">
                  <a:moveTo>
                    <a:pt x="152" y="110"/>
                  </a:moveTo>
                  <a:cubicBezTo>
                    <a:pt x="138" y="97"/>
                    <a:pt x="125" y="97"/>
                    <a:pt x="111" y="83"/>
                  </a:cubicBezTo>
                  <a:cubicBezTo>
                    <a:pt x="97" y="69"/>
                    <a:pt x="83" y="69"/>
                    <a:pt x="69" y="55"/>
                  </a:cubicBezTo>
                  <a:cubicBezTo>
                    <a:pt x="56" y="55"/>
                    <a:pt x="41" y="41"/>
                    <a:pt x="28" y="28"/>
                  </a:cubicBezTo>
                  <a:lnTo>
                    <a:pt x="28" y="14"/>
                  </a:lnTo>
                  <a:lnTo>
                    <a:pt x="14" y="14"/>
                  </a:lnTo>
                  <a:cubicBezTo>
                    <a:pt x="14" y="0"/>
                    <a:pt x="0" y="0"/>
                    <a:pt x="0" y="0"/>
                  </a:cubicBezTo>
                  <a:lnTo>
                    <a:pt x="14" y="0"/>
                  </a:lnTo>
                  <a:cubicBezTo>
                    <a:pt x="14" y="14"/>
                    <a:pt x="28" y="14"/>
                    <a:pt x="28" y="14"/>
                  </a:cubicBezTo>
                  <a:lnTo>
                    <a:pt x="41" y="14"/>
                  </a:lnTo>
                  <a:cubicBezTo>
                    <a:pt x="56" y="28"/>
                    <a:pt x="69" y="28"/>
                    <a:pt x="83" y="41"/>
                  </a:cubicBezTo>
                  <a:lnTo>
                    <a:pt x="111" y="69"/>
                  </a:lnTo>
                  <a:cubicBezTo>
                    <a:pt x="125" y="83"/>
                    <a:pt x="138" y="83"/>
                    <a:pt x="152" y="97"/>
                  </a:cubicBezTo>
                  <a:cubicBezTo>
                    <a:pt x="166" y="110"/>
                    <a:pt x="180" y="110"/>
                    <a:pt x="180" y="125"/>
                  </a:cubicBezTo>
                  <a:cubicBezTo>
                    <a:pt x="166" y="125"/>
                    <a:pt x="152" y="110"/>
                    <a:pt x="152" y="110"/>
                  </a:cubicBezTo>
                </a:path>
              </a:pathLst>
            </a:custGeom>
            <a:solidFill>
              <a:srgbClr val="EAB98C"/>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308" name="Freeform 18"/>
            <p:cNvSpPr>
              <a:spLocks noChangeArrowheads="1"/>
            </p:cNvSpPr>
            <p:nvPr/>
          </p:nvSpPr>
          <p:spPr bwMode="auto">
            <a:xfrm>
              <a:off x="733425" y="3589338"/>
              <a:ext cx="323850" cy="349250"/>
            </a:xfrm>
            <a:custGeom>
              <a:avLst/>
              <a:gdLst>
                <a:gd name="T0" fmla="*/ 0 w 901"/>
                <a:gd name="T1" fmla="*/ 651 h 970"/>
                <a:gd name="T2" fmla="*/ 457 w 901"/>
                <a:gd name="T3" fmla="*/ 0 h 970"/>
                <a:gd name="T4" fmla="*/ 900 w 901"/>
                <a:gd name="T5" fmla="*/ 305 h 970"/>
                <a:gd name="T6" fmla="*/ 429 w 901"/>
                <a:gd name="T7" fmla="*/ 969 h 970"/>
                <a:gd name="T8" fmla="*/ 0 w 901"/>
                <a:gd name="T9" fmla="*/ 651 h 970"/>
              </a:gdLst>
              <a:ahLst/>
              <a:cxnLst>
                <a:cxn ang="0">
                  <a:pos x="T0" y="T1"/>
                </a:cxn>
                <a:cxn ang="0">
                  <a:pos x="T2" y="T3"/>
                </a:cxn>
                <a:cxn ang="0">
                  <a:pos x="T4" y="T5"/>
                </a:cxn>
                <a:cxn ang="0">
                  <a:pos x="T6" y="T7"/>
                </a:cxn>
                <a:cxn ang="0">
                  <a:pos x="T8" y="T9"/>
                </a:cxn>
              </a:cxnLst>
              <a:rect l="0" t="0" r="r" b="b"/>
              <a:pathLst>
                <a:path w="901" h="970">
                  <a:moveTo>
                    <a:pt x="0" y="651"/>
                  </a:moveTo>
                  <a:lnTo>
                    <a:pt x="457" y="0"/>
                  </a:lnTo>
                  <a:lnTo>
                    <a:pt x="900" y="305"/>
                  </a:lnTo>
                  <a:lnTo>
                    <a:pt x="429" y="969"/>
                  </a:lnTo>
                  <a:lnTo>
                    <a:pt x="0" y="651"/>
                  </a:lnTo>
                </a:path>
              </a:pathLst>
            </a:custGeom>
            <a:solidFill>
              <a:srgbClr val="F0EFEF"/>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309" name="Freeform 19"/>
            <p:cNvSpPr>
              <a:spLocks noChangeArrowheads="1"/>
            </p:cNvSpPr>
            <p:nvPr/>
          </p:nvSpPr>
          <p:spPr bwMode="auto">
            <a:xfrm>
              <a:off x="1027113" y="4043363"/>
              <a:ext cx="393700" cy="323850"/>
            </a:xfrm>
            <a:custGeom>
              <a:avLst/>
              <a:gdLst>
                <a:gd name="T0" fmla="*/ 166 w 1094"/>
                <a:gd name="T1" fmla="*/ 0 h 900"/>
                <a:gd name="T2" fmla="*/ 1093 w 1094"/>
                <a:gd name="T3" fmla="*/ 664 h 900"/>
                <a:gd name="T4" fmla="*/ 927 w 1094"/>
                <a:gd name="T5" fmla="*/ 899 h 900"/>
                <a:gd name="T6" fmla="*/ 0 w 1094"/>
                <a:gd name="T7" fmla="*/ 235 h 900"/>
                <a:gd name="T8" fmla="*/ 166 w 1094"/>
                <a:gd name="T9" fmla="*/ 0 h 900"/>
              </a:gdLst>
              <a:ahLst/>
              <a:cxnLst>
                <a:cxn ang="0">
                  <a:pos x="T0" y="T1"/>
                </a:cxn>
                <a:cxn ang="0">
                  <a:pos x="T2" y="T3"/>
                </a:cxn>
                <a:cxn ang="0">
                  <a:pos x="T4" y="T5"/>
                </a:cxn>
                <a:cxn ang="0">
                  <a:pos x="T6" y="T7"/>
                </a:cxn>
                <a:cxn ang="0">
                  <a:pos x="T8" y="T9"/>
                </a:cxn>
              </a:cxnLst>
              <a:rect l="0" t="0" r="r" b="b"/>
              <a:pathLst>
                <a:path w="1094" h="900">
                  <a:moveTo>
                    <a:pt x="166" y="0"/>
                  </a:moveTo>
                  <a:lnTo>
                    <a:pt x="1093" y="664"/>
                  </a:lnTo>
                  <a:lnTo>
                    <a:pt x="927" y="899"/>
                  </a:lnTo>
                  <a:lnTo>
                    <a:pt x="0" y="235"/>
                  </a:lnTo>
                  <a:lnTo>
                    <a:pt x="166" y="0"/>
                  </a:lnTo>
                </a:path>
              </a:pathLst>
            </a:custGeom>
            <a:solidFill>
              <a:srgbClr val="EAB98C"/>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310" name="Freeform 20"/>
            <p:cNvSpPr>
              <a:spLocks noChangeArrowheads="1"/>
            </p:cNvSpPr>
            <p:nvPr/>
          </p:nvSpPr>
          <p:spPr bwMode="auto">
            <a:xfrm>
              <a:off x="1027113" y="4043363"/>
              <a:ext cx="393700" cy="323850"/>
            </a:xfrm>
            <a:custGeom>
              <a:avLst/>
              <a:gdLst>
                <a:gd name="T0" fmla="*/ 166 w 1094"/>
                <a:gd name="T1" fmla="*/ 0 h 900"/>
                <a:gd name="T2" fmla="*/ 1093 w 1094"/>
                <a:gd name="T3" fmla="*/ 664 h 900"/>
                <a:gd name="T4" fmla="*/ 927 w 1094"/>
                <a:gd name="T5" fmla="*/ 899 h 900"/>
                <a:gd name="T6" fmla="*/ 0 w 1094"/>
                <a:gd name="T7" fmla="*/ 235 h 900"/>
                <a:gd name="T8" fmla="*/ 166 w 1094"/>
                <a:gd name="T9" fmla="*/ 0 h 900"/>
              </a:gdLst>
              <a:ahLst/>
              <a:cxnLst>
                <a:cxn ang="0">
                  <a:pos x="T0" y="T1"/>
                </a:cxn>
                <a:cxn ang="0">
                  <a:pos x="T2" y="T3"/>
                </a:cxn>
                <a:cxn ang="0">
                  <a:pos x="T4" y="T5"/>
                </a:cxn>
                <a:cxn ang="0">
                  <a:pos x="T6" y="T7"/>
                </a:cxn>
                <a:cxn ang="0">
                  <a:pos x="T8" y="T9"/>
                </a:cxn>
              </a:cxnLst>
              <a:rect l="0" t="0" r="r" b="b"/>
              <a:pathLst>
                <a:path w="1094" h="900">
                  <a:moveTo>
                    <a:pt x="166" y="0"/>
                  </a:moveTo>
                  <a:lnTo>
                    <a:pt x="1093" y="664"/>
                  </a:lnTo>
                  <a:lnTo>
                    <a:pt x="927" y="899"/>
                  </a:lnTo>
                  <a:lnTo>
                    <a:pt x="0" y="235"/>
                  </a:lnTo>
                  <a:lnTo>
                    <a:pt x="166" y="0"/>
                  </a:lnTo>
                </a:path>
              </a:pathLst>
            </a:custGeom>
            <a:solidFill>
              <a:srgbClr val="EAB98C"/>
            </a:solidFill>
            <a:ln>
              <a:noFill/>
            </a:ln>
            <a:effectLst/>
            <a:extLst>
              <a:ext uri="{91240B29-F687-4F45-9708-019B960494DF}">
                <a14:hiddenLine xmlns:a14="http://schemas.microsoft.com/office/drawing/2010/main" w="9525">
                  <a:solidFill>
                    <a:srgbClr val="808080"/>
                  </a:solidFill>
                  <a:rou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311" name="Freeform 21"/>
            <p:cNvSpPr>
              <a:spLocks noChangeArrowheads="1"/>
            </p:cNvSpPr>
            <p:nvPr/>
          </p:nvSpPr>
          <p:spPr bwMode="auto">
            <a:xfrm>
              <a:off x="1087438" y="3952875"/>
              <a:ext cx="477837" cy="388938"/>
            </a:xfrm>
            <a:custGeom>
              <a:avLst/>
              <a:gdLst>
                <a:gd name="T0" fmla="*/ 179 w 1329"/>
                <a:gd name="T1" fmla="*/ 0 h 1080"/>
                <a:gd name="T2" fmla="*/ 1328 w 1329"/>
                <a:gd name="T3" fmla="*/ 816 h 1080"/>
                <a:gd name="T4" fmla="*/ 1148 w 1329"/>
                <a:gd name="T5" fmla="*/ 1079 h 1080"/>
                <a:gd name="T6" fmla="*/ 0 w 1329"/>
                <a:gd name="T7" fmla="*/ 249 h 1080"/>
                <a:gd name="T8" fmla="*/ 179 w 1329"/>
                <a:gd name="T9" fmla="*/ 0 h 1080"/>
              </a:gdLst>
              <a:ahLst/>
              <a:cxnLst>
                <a:cxn ang="0">
                  <a:pos x="T0" y="T1"/>
                </a:cxn>
                <a:cxn ang="0">
                  <a:pos x="T2" y="T3"/>
                </a:cxn>
                <a:cxn ang="0">
                  <a:pos x="T4" y="T5"/>
                </a:cxn>
                <a:cxn ang="0">
                  <a:pos x="T6" y="T7"/>
                </a:cxn>
                <a:cxn ang="0">
                  <a:pos x="T8" y="T9"/>
                </a:cxn>
              </a:cxnLst>
              <a:rect l="0" t="0" r="r" b="b"/>
              <a:pathLst>
                <a:path w="1329" h="1080">
                  <a:moveTo>
                    <a:pt x="179" y="0"/>
                  </a:moveTo>
                  <a:lnTo>
                    <a:pt x="1328" y="816"/>
                  </a:lnTo>
                  <a:lnTo>
                    <a:pt x="1148" y="1079"/>
                  </a:lnTo>
                  <a:lnTo>
                    <a:pt x="0" y="249"/>
                  </a:lnTo>
                  <a:lnTo>
                    <a:pt x="179" y="0"/>
                  </a:lnTo>
                </a:path>
              </a:pathLst>
            </a:custGeom>
            <a:solidFill>
              <a:srgbClr val="EAB98C"/>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312" name="Freeform 22"/>
            <p:cNvSpPr>
              <a:spLocks noChangeArrowheads="1"/>
            </p:cNvSpPr>
            <p:nvPr/>
          </p:nvSpPr>
          <p:spPr bwMode="auto">
            <a:xfrm>
              <a:off x="1087438" y="3952875"/>
              <a:ext cx="477837" cy="388938"/>
            </a:xfrm>
            <a:custGeom>
              <a:avLst/>
              <a:gdLst>
                <a:gd name="T0" fmla="*/ 179 w 1329"/>
                <a:gd name="T1" fmla="*/ 0 h 1080"/>
                <a:gd name="T2" fmla="*/ 1328 w 1329"/>
                <a:gd name="T3" fmla="*/ 816 h 1080"/>
                <a:gd name="T4" fmla="*/ 1148 w 1329"/>
                <a:gd name="T5" fmla="*/ 1079 h 1080"/>
                <a:gd name="T6" fmla="*/ 0 w 1329"/>
                <a:gd name="T7" fmla="*/ 249 h 1080"/>
                <a:gd name="T8" fmla="*/ 179 w 1329"/>
                <a:gd name="T9" fmla="*/ 0 h 1080"/>
              </a:gdLst>
              <a:ahLst/>
              <a:cxnLst>
                <a:cxn ang="0">
                  <a:pos x="T0" y="T1"/>
                </a:cxn>
                <a:cxn ang="0">
                  <a:pos x="T2" y="T3"/>
                </a:cxn>
                <a:cxn ang="0">
                  <a:pos x="T4" y="T5"/>
                </a:cxn>
                <a:cxn ang="0">
                  <a:pos x="T6" y="T7"/>
                </a:cxn>
                <a:cxn ang="0">
                  <a:pos x="T8" y="T9"/>
                </a:cxn>
              </a:cxnLst>
              <a:rect l="0" t="0" r="r" b="b"/>
              <a:pathLst>
                <a:path w="1329" h="1080">
                  <a:moveTo>
                    <a:pt x="179" y="0"/>
                  </a:moveTo>
                  <a:lnTo>
                    <a:pt x="1328" y="816"/>
                  </a:lnTo>
                  <a:lnTo>
                    <a:pt x="1148" y="1079"/>
                  </a:lnTo>
                  <a:lnTo>
                    <a:pt x="0" y="249"/>
                  </a:lnTo>
                  <a:lnTo>
                    <a:pt x="179" y="0"/>
                  </a:lnTo>
                </a:path>
              </a:pathLst>
            </a:custGeom>
            <a:solidFill>
              <a:srgbClr val="EAB98C"/>
            </a:solidFill>
            <a:ln>
              <a:noFill/>
            </a:ln>
            <a:effectLst/>
            <a:extLst>
              <a:ext uri="{91240B29-F687-4F45-9708-019B960494DF}">
                <a14:hiddenLine xmlns:a14="http://schemas.microsoft.com/office/drawing/2010/main" w="9525">
                  <a:solidFill>
                    <a:srgbClr val="808080"/>
                  </a:solidFill>
                  <a:rou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313" name="Freeform 23"/>
            <p:cNvSpPr>
              <a:spLocks noChangeArrowheads="1"/>
            </p:cNvSpPr>
            <p:nvPr/>
          </p:nvSpPr>
          <p:spPr bwMode="auto">
            <a:xfrm>
              <a:off x="1150938" y="3863975"/>
              <a:ext cx="542925" cy="428625"/>
            </a:xfrm>
            <a:custGeom>
              <a:avLst/>
              <a:gdLst>
                <a:gd name="T0" fmla="*/ 181 w 1509"/>
                <a:gd name="T1" fmla="*/ 0 h 1191"/>
                <a:gd name="T2" fmla="*/ 1508 w 1509"/>
                <a:gd name="T3" fmla="*/ 941 h 1191"/>
                <a:gd name="T4" fmla="*/ 1328 w 1509"/>
                <a:gd name="T5" fmla="*/ 1190 h 1191"/>
                <a:gd name="T6" fmla="*/ 0 w 1509"/>
                <a:gd name="T7" fmla="*/ 249 h 1191"/>
                <a:gd name="T8" fmla="*/ 181 w 1509"/>
                <a:gd name="T9" fmla="*/ 0 h 1191"/>
              </a:gdLst>
              <a:ahLst/>
              <a:cxnLst>
                <a:cxn ang="0">
                  <a:pos x="T0" y="T1"/>
                </a:cxn>
                <a:cxn ang="0">
                  <a:pos x="T2" y="T3"/>
                </a:cxn>
                <a:cxn ang="0">
                  <a:pos x="T4" y="T5"/>
                </a:cxn>
                <a:cxn ang="0">
                  <a:pos x="T6" y="T7"/>
                </a:cxn>
                <a:cxn ang="0">
                  <a:pos x="T8" y="T9"/>
                </a:cxn>
              </a:cxnLst>
              <a:rect l="0" t="0" r="r" b="b"/>
              <a:pathLst>
                <a:path w="1509" h="1191">
                  <a:moveTo>
                    <a:pt x="181" y="0"/>
                  </a:moveTo>
                  <a:lnTo>
                    <a:pt x="1508" y="941"/>
                  </a:lnTo>
                  <a:lnTo>
                    <a:pt x="1328" y="1190"/>
                  </a:lnTo>
                  <a:lnTo>
                    <a:pt x="0" y="249"/>
                  </a:lnTo>
                  <a:lnTo>
                    <a:pt x="181" y="0"/>
                  </a:lnTo>
                </a:path>
              </a:pathLst>
            </a:custGeom>
            <a:solidFill>
              <a:srgbClr val="EAB98C"/>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314" name="Freeform 24"/>
            <p:cNvSpPr>
              <a:spLocks noChangeArrowheads="1"/>
            </p:cNvSpPr>
            <p:nvPr/>
          </p:nvSpPr>
          <p:spPr bwMode="auto">
            <a:xfrm>
              <a:off x="1150938" y="3863975"/>
              <a:ext cx="542925" cy="428625"/>
            </a:xfrm>
            <a:custGeom>
              <a:avLst/>
              <a:gdLst>
                <a:gd name="T0" fmla="*/ 181 w 1509"/>
                <a:gd name="T1" fmla="*/ 0 h 1191"/>
                <a:gd name="T2" fmla="*/ 1508 w 1509"/>
                <a:gd name="T3" fmla="*/ 941 h 1191"/>
                <a:gd name="T4" fmla="*/ 1328 w 1509"/>
                <a:gd name="T5" fmla="*/ 1190 h 1191"/>
                <a:gd name="T6" fmla="*/ 0 w 1509"/>
                <a:gd name="T7" fmla="*/ 249 h 1191"/>
                <a:gd name="T8" fmla="*/ 181 w 1509"/>
                <a:gd name="T9" fmla="*/ 0 h 1191"/>
              </a:gdLst>
              <a:ahLst/>
              <a:cxnLst>
                <a:cxn ang="0">
                  <a:pos x="T0" y="T1"/>
                </a:cxn>
                <a:cxn ang="0">
                  <a:pos x="T2" y="T3"/>
                </a:cxn>
                <a:cxn ang="0">
                  <a:pos x="T4" y="T5"/>
                </a:cxn>
                <a:cxn ang="0">
                  <a:pos x="T6" y="T7"/>
                </a:cxn>
                <a:cxn ang="0">
                  <a:pos x="T8" y="T9"/>
                </a:cxn>
              </a:cxnLst>
              <a:rect l="0" t="0" r="r" b="b"/>
              <a:pathLst>
                <a:path w="1509" h="1191">
                  <a:moveTo>
                    <a:pt x="181" y="0"/>
                  </a:moveTo>
                  <a:lnTo>
                    <a:pt x="1508" y="941"/>
                  </a:lnTo>
                  <a:lnTo>
                    <a:pt x="1328" y="1190"/>
                  </a:lnTo>
                  <a:lnTo>
                    <a:pt x="0" y="249"/>
                  </a:lnTo>
                  <a:lnTo>
                    <a:pt x="181" y="0"/>
                  </a:lnTo>
                </a:path>
              </a:pathLst>
            </a:custGeom>
            <a:solidFill>
              <a:srgbClr val="EAB98C"/>
            </a:solidFill>
            <a:ln>
              <a:noFill/>
            </a:ln>
            <a:effectLst/>
            <a:extLst>
              <a:ext uri="{91240B29-F687-4F45-9708-019B960494DF}">
                <a14:hiddenLine xmlns:a14="http://schemas.microsoft.com/office/drawing/2010/main" w="9525">
                  <a:solidFill>
                    <a:srgbClr val="808080"/>
                  </a:solidFill>
                  <a:rou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315" name="Freeform 25"/>
            <p:cNvSpPr>
              <a:spLocks noChangeArrowheads="1"/>
            </p:cNvSpPr>
            <p:nvPr/>
          </p:nvSpPr>
          <p:spPr bwMode="auto">
            <a:xfrm>
              <a:off x="1330325" y="4267200"/>
              <a:ext cx="120650" cy="114300"/>
            </a:xfrm>
            <a:custGeom>
              <a:avLst/>
              <a:gdLst>
                <a:gd name="T0" fmla="*/ 250 w 333"/>
                <a:gd name="T1" fmla="*/ 41 h 319"/>
                <a:gd name="T2" fmla="*/ 277 w 333"/>
                <a:gd name="T3" fmla="*/ 249 h 319"/>
                <a:gd name="T4" fmla="*/ 84 w 333"/>
                <a:gd name="T5" fmla="*/ 276 h 319"/>
                <a:gd name="T6" fmla="*/ 56 w 333"/>
                <a:gd name="T7" fmla="*/ 83 h 319"/>
                <a:gd name="T8" fmla="*/ 250 w 333"/>
                <a:gd name="T9" fmla="*/ 41 h 319"/>
                <a:gd name="T10" fmla="*/ 250 w 333"/>
                <a:gd name="T11" fmla="*/ 41 h 319"/>
              </a:gdLst>
              <a:ahLst/>
              <a:cxnLst>
                <a:cxn ang="0">
                  <a:pos x="T0" y="T1"/>
                </a:cxn>
                <a:cxn ang="0">
                  <a:pos x="T2" y="T3"/>
                </a:cxn>
                <a:cxn ang="0">
                  <a:pos x="T4" y="T5"/>
                </a:cxn>
                <a:cxn ang="0">
                  <a:pos x="T6" y="T7"/>
                </a:cxn>
                <a:cxn ang="0">
                  <a:pos x="T8" y="T9"/>
                </a:cxn>
                <a:cxn ang="0">
                  <a:pos x="T10" y="T11"/>
                </a:cxn>
              </a:cxnLst>
              <a:rect l="0" t="0" r="r" b="b"/>
              <a:pathLst>
                <a:path w="333" h="319">
                  <a:moveTo>
                    <a:pt x="250" y="41"/>
                  </a:moveTo>
                  <a:cubicBezTo>
                    <a:pt x="319" y="97"/>
                    <a:pt x="332" y="180"/>
                    <a:pt x="277" y="249"/>
                  </a:cubicBezTo>
                  <a:cubicBezTo>
                    <a:pt x="236" y="304"/>
                    <a:pt x="153" y="318"/>
                    <a:pt x="84" y="276"/>
                  </a:cubicBezTo>
                  <a:cubicBezTo>
                    <a:pt x="15" y="235"/>
                    <a:pt x="0" y="138"/>
                    <a:pt x="56" y="83"/>
                  </a:cubicBezTo>
                  <a:cubicBezTo>
                    <a:pt x="97" y="14"/>
                    <a:pt x="180" y="0"/>
                    <a:pt x="250" y="41"/>
                  </a:cubicBezTo>
                  <a:lnTo>
                    <a:pt x="250" y="41"/>
                  </a:lnTo>
                </a:path>
              </a:pathLst>
            </a:custGeom>
            <a:solidFill>
              <a:srgbClr val="EAB98C"/>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316" name="Freeform 26"/>
            <p:cNvSpPr>
              <a:spLocks noChangeArrowheads="1"/>
            </p:cNvSpPr>
            <p:nvPr/>
          </p:nvSpPr>
          <p:spPr bwMode="auto">
            <a:xfrm>
              <a:off x="1470025" y="4232275"/>
              <a:ext cx="125413" cy="125413"/>
            </a:xfrm>
            <a:custGeom>
              <a:avLst/>
              <a:gdLst>
                <a:gd name="T0" fmla="*/ 263 w 347"/>
                <a:gd name="T1" fmla="*/ 41 h 347"/>
                <a:gd name="T2" fmla="*/ 304 w 347"/>
                <a:gd name="T3" fmla="*/ 263 h 347"/>
                <a:gd name="T4" fmla="*/ 83 w 347"/>
                <a:gd name="T5" fmla="*/ 304 h 347"/>
                <a:gd name="T6" fmla="*/ 41 w 347"/>
                <a:gd name="T7" fmla="*/ 83 h 347"/>
                <a:gd name="T8" fmla="*/ 263 w 347"/>
                <a:gd name="T9" fmla="*/ 41 h 347"/>
                <a:gd name="T10" fmla="*/ 263 w 347"/>
                <a:gd name="T11" fmla="*/ 41 h 347"/>
              </a:gdLst>
              <a:ahLst/>
              <a:cxnLst>
                <a:cxn ang="0">
                  <a:pos x="T0" y="T1"/>
                </a:cxn>
                <a:cxn ang="0">
                  <a:pos x="T2" y="T3"/>
                </a:cxn>
                <a:cxn ang="0">
                  <a:pos x="T4" y="T5"/>
                </a:cxn>
                <a:cxn ang="0">
                  <a:pos x="T6" y="T7"/>
                </a:cxn>
                <a:cxn ang="0">
                  <a:pos x="T8" y="T9"/>
                </a:cxn>
                <a:cxn ang="0">
                  <a:pos x="T10" y="T11"/>
                </a:cxn>
              </a:cxnLst>
              <a:rect l="0" t="0" r="r" b="b"/>
              <a:pathLst>
                <a:path w="347" h="347">
                  <a:moveTo>
                    <a:pt x="263" y="41"/>
                  </a:moveTo>
                  <a:cubicBezTo>
                    <a:pt x="332" y="97"/>
                    <a:pt x="346" y="194"/>
                    <a:pt x="304" y="263"/>
                  </a:cubicBezTo>
                  <a:cubicBezTo>
                    <a:pt x="249" y="332"/>
                    <a:pt x="152" y="346"/>
                    <a:pt x="83" y="304"/>
                  </a:cubicBezTo>
                  <a:cubicBezTo>
                    <a:pt x="13" y="249"/>
                    <a:pt x="0" y="152"/>
                    <a:pt x="41" y="83"/>
                  </a:cubicBezTo>
                  <a:cubicBezTo>
                    <a:pt x="97" y="14"/>
                    <a:pt x="194" y="0"/>
                    <a:pt x="263" y="41"/>
                  </a:cubicBezTo>
                  <a:lnTo>
                    <a:pt x="263" y="41"/>
                  </a:lnTo>
                </a:path>
              </a:pathLst>
            </a:custGeom>
            <a:solidFill>
              <a:srgbClr val="EAB98C"/>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317" name="Freeform 27"/>
            <p:cNvSpPr>
              <a:spLocks noChangeArrowheads="1"/>
            </p:cNvSpPr>
            <p:nvPr/>
          </p:nvSpPr>
          <p:spPr bwMode="auto">
            <a:xfrm>
              <a:off x="1604963" y="4192588"/>
              <a:ext cx="130175" cy="125412"/>
            </a:xfrm>
            <a:custGeom>
              <a:avLst/>
              <a:gdLst>
                <a:gd name="T0" fmla="*/ 277 w 361"/>
                <a:gd name="T1" fmla="*/ 42 h 347"/>
                <a:gd name="T2" fmla="*/ 305 w 361"/>
                <a:gd name="T3" fmla="*/ 263 h 347"/>
                <a:gd name="T4" fmla="*/ 84 w 361"/>
                <a:gd name="T5" fmla="*/ 305 h 347"/>
                <a:gd name="T6" fmla="*/ 56 w 361"/>
                <a:gd name="T7" fmla="*/ 83 h 347"/>
                <a:gd name="T8" fmla="*/ 277 w 361"/>
                <a:gd name="T9" fmla="*/ 42 h 347"/>
                <a:gd name="T10" fmla="*/ 277 w 361"/>
                <a:gd name="T11" fmla="*/ 42 h 347"/>
              </a:gdLst>
              <a:ahLst/>
              <a:cxnLst>
                <a:cxn ang="0">
                  <a:pos x="T0" y="T1"/>
                </a:cxn>
                <a:cxn ang="0">
                  <a:pos x="T2" y="T3"/>
                </a:cxn>
                <a:cxn ang="0">
                  <a:pos x="T4" y="T5"/>
                </a:cxn>
                <a:cxn ang="0">
                  <a:pos x="T6" y="T7"/>
                </a:cxn>
                <a:cxn ang="0">
                  <a:pos x="T8" y="T9"/>
                </a:cxn>
                <a:cxn ang="0">
                  <a:pos x="T10" y="T11"/>
                </a:cxn>
              </a:cxnLst>
              <a:rect l="0" t="0" r="r" b="b"/>
              <a:pathLst>
                <a:path w="361" h="347">
                  <a:moveTo>
                    <a:pt x="277" y="42"/>
                  </a:moveTo>
                  <a:cubicBezTo>
                    <a:pt x="346" y="97"/>
                    <a:pt x="360" y="194"/>
                    <a:pt x="305" y="263"/>
                  </a:cubicBezTo>
                  <a:cubicBezTo>
                    <a:pt x="263" y="332"/>
                    <a:pt x="153" y="346"/>
                    <a:pt x="84" y="305"/>
                  </a:cubicBezTo>
                  <a:cubicBezTo>
                    <a:pt x="14" y="249"/>
                    <a:pt x="0" y="152"/>
                    <a:pt x="56" y="83"/>
                  </a:cubicBezTo>
                  <a:cubicBezTo>
                    <a:pt x="97" y="14"/>
                    <a:pt x="194" y="0"/>
                    <a:pt x="277" y="42"/>
                  </a:cubicBezTo>
                  <a:lnTo>
                    <a:pt x="277" y="42"/>
                  </a:lnTo>
                </a:path>
              </a:pathLst>
            </a:custGeom>
            <a:solidFill>
              <a:srgbClr val="EAB98C"/>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318" name="Freeform 28"/>
            <p:cNvSpPr>
              <a:spLocks noChangeArrowheads="1"/>
            </p:cNvSpPr>
            <p:nvPr/>
          </p:nvSpPr>
          <p:spPr bwMode="auto">
            <a:xfrm>
              <a:off x="922338" y="3813175"/>
              <a:ext cx="398462" cy="225425"/>
            </a:xfrm>
            <a:custGeom>
              <a:avLst/>
              <a:gdLst>
                <a:gd name="T0" fmla="*/ 0 w 1108"/>
                <a:gd name="T1" fmla="*/ 623 h 624"/>
                <a:gd name="T2" fmla="*/ 0 w 1108"/>
                <a:gd name="T3" fmla="*/ 623 h 624"/>
                <a:gd name="T4" fmla="*/ 152 w 1108"/>
                <a:gd name="T5" fmla="*/ 484 h 624"/>
                <a:gd name="T6" fmla="*/ 1065 w 1108"/>
                <a:gd name="T7" fmla="*/ 0 h 624"/>
                <a:gd name="T8" fmla="*/ 1107 w 1108"/>
                <a:gd name="T9" fmla="*/ 0 h 624"/>
                <a:gd name="T10" fmla="*/ 0 w 1108"/>
                <a:gd name="T11" fmla="*/ 623 h 624"/>
              </a:gdLst>
              <a:ahLst/>
              <a:cxnLst>
                <a:cxn ang="0">
                  <a:pos x="T0" y="T1"/>
                </a:cxn>
                <a:cxn ang="0">
                  <a:pos x="T2" y="T3"/>
                </a:cxn>
                <a:cxn ang="0">
                  <a:pos x="T4" y="T5"/>
                </a:cxn>
                <a:cxn ang="0">
                  <a:pos x="T6" y="T7"/>
                </a:cxn>
                <a:cxn ang="0">
                  <a:pos x="T8" y="T9"/>
                </a:cxn>
                <a:cxn ang="0">
                  <a:pos x="T10" y="T11"/>
                </a:cxn>
              </a:cxnLst>
              <a:rect l="0" t="0" r="r" b="b"/>
              <a:pathLst>
                <a:path w="1108" h="624">
                  <a:moveTo>
                    <a:pt x="0" y="623"/>
                  </a:moveTo>
                  <a:lnTo>
                    <a:pt x="0" y="623"/>
                  </a:lnTo>
                  <a:cubicBezTo>
                    <a:pt x="0" y="623"/>
                    <a:pt x="28" y="553"/>
                    <a:pt x="152" y="484"/>
                  </a:cubicBezTo>
                  <a:cubicBezTo>
                    <a:pt x="1065" y="0"/>
                    <a:pt x="1065" y="0"/>
                    <a:pt x="1065" y="0"/>
                  </a:cubicBezTo>
                  <a:cubicBezTo>
                    <a:pt x="1107" y="0"/>
                    <a:pt x="1107" y="0"/>
                    <a:pt x="1107" y="0"/>
                  </a:cubicBezTo>
                  <a:cubicBezTo>
                    <a:pt x="0" y="623"/>
                    <a:pt x="0" y="623"/>
                    <a:pt x="0" y="623"/>
                  </a:cubicBezTo>
                </a:path>
              </a:pathLst>
            </a:custGeom>
            <a:solidFill>
              <a:srgbClr val="E0B18C"/>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319" name="Freeform 29"/>
            <p:cNvSpPr>
              <a:spLocks noChangeArrowheads="1"/>
            </p:cNvSpPr>
            <p:nvPr/>
          </p:nvSpPr>
          <p:spPr bwMode="auto">
            <a:xfrm>
              <a:off x="947738" y="3798888"/>
              <a:ext cx="458787" cy="309562"/>
            </a:xfrm>
            <a:custGeom>
              <a:avLst/>
              <a:gdLst>
                <a:gd name="T0" fmla="*/ 1273 w 1274"/>
                <a:gd name="T1" fmla="*/ 262 h 858"/>
                <a:gd name="T2" fmla="*/ 153 w 1274"/>
                <a:gd name="T3" fmla="*/ 857 h 858"/>
                <a:gd name="T4" fmla="*/ 0 w 1274"/>
                <a:gd name="T5" fmla="*/ 594 h 858"/>
                <a:gd name="T6" fmla="*/ 1121 w 1274"/>
                <a:gd name="T7" fmla="*/ 0 h 858"/>
                <a:gd name="T8" fmla="*/ 1273 w 1274"/>
                <a:gd name="T9" fmla="*/ 262 h 858"/>
              </a:gdLst>
              <a:ahLst/>
              <a:cxnLst>
                <a:cxn ang="0">
                  <a:pos x="T0" y="T1"/>
                </a:cxn>
                <a:cxn ang="0">
                  <a:pos x="T2" y="T3"/>
                </a:cxn>
                <a:cxn ang="0">
                  <a:pos x="T4" y="T5"/>
                </a:cxn>
                <a:cxn ang="0">
                  <a:pos x="T6" y="T7"/>
                </a:cxn>
                <a:cxn ang="0">
                  <a:pos x="T8" y="T9"/>
                </a:cxn>
              </a:cxnLst>
              <a:rect l="0" t="0" r="r" b="b"/>
              <a:pathLst>
                <a:path w="1274" h="858">
                  <a:moveTo>
                    <a:pt x="1273" y="262"/>
                  </a:moveTo>
                  <a:lnTo>
                    <a:pt x="153" y="857"/>
                  </a:lnTo>
                  <a:lnTo>
                    <a:pt x="0" y="594"/>
                  </a:lnTo>
                  <a:lnTo>
                    <a:pt x="1121" y="0"/>
                  </a:lnTo>
                  <a:lnTo>
                    <a:pt x="1273" y="262"/>
                  </a:lnTo>
                </a:path>
              </a:pathLst>
            </a:custGeom>
            <a:solidFill>
              <a:srgbClr val="FED6B6"/>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320" name="Freeform 30"/>
            <p:cNvSpPr>
              <a:spLocks noChangeArrowheads="1"/>
            </p:cNvSpPr>
            <p:nvPr/>
          </p:nvSpPr>
          <p:spPr bwMode="auto">
            <a:xfrm>
              <a:off x="947738" y="3798888"/>
              <a:ext cx="458787" cy="309562"/>
            </a:xfrm>
            <a:custGeom>
              <a:avLst/>
              <a:gdLst>
                <a:gd name="T0" fmla="*/ 1273 w 1274"/>
                <a:gd name="T1" fmla="*/ 262 h 858"/>
                <a:gd name="T2" fmla="*/ 153 w 1274"/>
                <a:gd name="T3" fmla="*/ 857 h 858"/>
                <a:gd name="T4" fmla="*/ 0 w 1274"/>
                <a:gd name="T5" fmla="*/ 594 h 858"/>
                <a:gd name="T6" fmla="*/ 1121 w 1274"/>
                <a:gd name="T7" fmla="*/ 0 h 858"/>
                <a:gd name="T8" fmla="*/ 1273 w 1274"/>
                <a:gd name="T9" fmla="*/ 262 h 858"/>
              </a:gdLst>
              <a:ahLst/>
              <a:cxnLst>
                <a:cxn ang="0">
                  <a:pos x="T0" y="T1"/>
                </a:cxn>
                <a:cxn ang="0">
                  <a:pos x="T2" y="T3"/>
                </a:cxn>
                <a:cxn ang="0">
                  <a:pos x="T4" y="T5"/>
                </a:cxn>
                <a:cxn ang="0">
                  <a:pos x="T6" y="T7"/>
                </a:cxn>
                <a:cxn ang="0">
                  <a:pos x="T8" y="T9"/>
                </a:cxn>
              </a:cxnLst>
              <a:rect l="0" t="0" r="r" b="b"/>
              <a:pathLst>
                <a:path w="1274" h="858">
                  <a:moveTo>
                    <a:pt x="1273" y="262"/>
                  </a:moveTo>
                  <a:lnTo>
                    <a:pt x="153" y="857"/>
                  </a:lnTo>
                  <a:lnTo>
                    <a:pt x="0" y="594"/>
                  </a:lnTo>
                  <a:lnTo>
                    <a:pt x="1121" y="0"/>
                  </a:lnTo>
                  <a:lnTo>
                    <a:pt x="1273" y="262"/>
                  </a:lnTo>
                </a:path>
              </a:pathLst>
            </a:custGeom>
            <a:solidFill>
              <a:srgbClr val="FED6B6"/>
            </a:solidFill>
            <a:ln>
              <a:noFill/>
            </a:ln>
            <a:effectLst/>
            <a:extLst>
              <a:ext uri="{91240B29-F687-4F45-9708-019B960494DF}">
                <a14:hiddenLine xmlns:a14="http://schemas.microsoft.com/office/drawing/2010/main" w="9525">
                  <a:solidFill>
                    <a:srgbClr val="808080"/>
                  </a:solidFill>
                  <a:rou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321" name="Freeform 31"/>
            <p:cNvSpPr>
              <a:spLocks noChangeArrowheads="1"/>
            </p:cNvSpPr>
            <p:nvPr/>
          </p:nvSpPr>
          <p:spPr bwMode="auto">
            <a:xfrm>
              <a:off x="908050" y="3998913"/>
              <a:ext cx="134938" cy="125412"/>
            </a:xfrm>
            <a:custGeom>
              <a:avLst/>
              <a:gdLst>
                <a:gd name="T0" fmla="*/ 263 w 374"/>
                <a:gd name="T1" fmla="*/ 304 h 347"/>
                <a:gd name="T2" fmla="*/ 41 w 374"/>
                <a:gd name="T3" fmla="*/ 249 h 347"/>
                <a:gd name="T4" fmla="*/ 110 w 374"/>
                <a:gd name="T5" fmla="*/ 41 h 347"/>
                <a:gd name="T6" fmla="*/ 332 w 374"/>
                <a:gd name="T7" fmla="*/ 96 h 347"/>
                <a:gd name="T8" fmla="*/ 263 w 374"/>
                <a:gd name="T9" fmla="*/ 304 h 347"/>
                <a:gd name="T10" fmla="*/ 263 w 374"/>
                <a:gd name="T11" fmla="*/ 304 h 347"/>
              </a:gdLst>
              <a:ahLst/>
              <a:cxnLst>
                <a:cxn ang="0">
                  <a:pos x="T0" y="T1"/>
                </a:cxn>
                <a:cxn ang="0">
                  <a:pos x="T2" y="T3"/>
                </a:cxn>
                <a:cxn ang="0">
                  <a:pos x="T4" y="T5"/>
                </a:cxn>
                <a:cxn ang="0">
                  <a:pos x="T6" y="T7"/>
                </a:cxn>
                <a:cxn ang="0">
                  <a:pos x="T8" y="T9"/>
                </a:cxn>
                <a:cxn ang="0">
                  <a:pos x="T10" y="T11"/>
                </a:cxn>
              </a:cxnLst>
              <a:rect l="0" t="0" r="r" b="b"/>
              <a:pathLst>
                <a:path w="374" h="347">
                  <a:moveTo>
                    <a:pt x="263" y="304"/>
                  </a:moveTo>
                  <a:cubicBezTo>
                    <a:pt x="179" y="346"/>
                    <a:pt x="83" y="318"/>
                    <a:pt x="41" y="249"/>
                  </a:cubicBezTo>
                  <a:cubicBezTo>
                    <a:pt x="0" y="180"/>
                    <a:pt x="41" y="83"/>
                    <a:pt x="110" y="41"/>
                  </a:cubicBezTo>
                  <a:cubicBezTo>
                    <a:pt x="193" y="0"/>
                    <a:pt x="290" y="27"/>
                    <a:pt x="332" y="96"/>
                  </a:cubicBezTo>
                  <a:cubicBezTo>
                    <a:pt x="373" y="166"/>
                    <a:pt x="332" y="263"/>
                    <a:pt x="263" y="304"/>
                  </a:cubicBezTo>
                  <a:lnTo>
                    <a:pt x="263" y="304"/>
                  </a:lnTo>
                </a:path>
              </a:pathLst>
            </a:custGeom>
            <a:solidFill>
              <a:srgbClr val="FED6B6"/>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322" name="Freeform 32"/>
            <p:cNvSpPr>
              <a:spLocks noChangeArrowheads="1"/>
            </p:cNvSpPr>
            <p:nvPr/>
          </p:nvSpPr>
          <p:spPr bwMode="auto">
            <a:xfrm>
              <a:off x="1565275" y="3649663"/>
              <a:ext cx="368300" cy="368300"/>
            </a:xfrm>
            <a:custGeom>
              <a:avLst/>
              <a:gdLst>
                <a:gd name="T0" fmla="*/ 1024 w 1025"/>
                <a:gd name="T1" fmla="*/ 678 h 1025"/>
                <a:gd name="T2" fmla="*/ 359 w 1025"/>
                <a:gd name="T3" fmla="*/ 1024 h 1025"/>
                <a:gd name="T4" fmla="*/ 0 w 1025"/>
                <a:gd name="T5" fmla="*/ 360 h 1025"/>
                <a:gd name="T6" fmla="*/ 664 w 1025"/>
                <a:gd name="T7" fmla="*/ 0 h 1025"/>
                <a:gd name="T8" fmla="*/ 1024 w 1025"/>
                <a:gd name="T9" fmla="*/ 678 h 1025"/>
              </a:gdLst>
              <a:ahLst/>
              <a:cxnLst>
                <a:cxn ang="0">
                  <a:pos x="T0" y="T1"/>
                </a:cxn>
                <a:cxn ang="0">
                  <a:pos x="T2" y="T3"/>
                </a:cxn>
                <a:cxn ang="0">
                  <a:pos x="T4" y="T5"/>
                </a:cxn>
                <a:cxn ang="0">
                  <a:pos x="T6" y="T7"/>
                </a:cxn>
                <a:cxn ang="0">
                  <a:pos x="T8" y="T9"/>
                </a:cxn>
              </a:cxnLst>
              <a:rect l="0" t="0" r="r" b="b"/>
              <a:pathLst>
                <a:path w="1025" h="1025">
                  <a:moveTo>
                    <a:pt x="1024" y="678"/>
                  </a:moveTo>
                  <a:lnTo>
                    <a:pt x="359" y="1024"/>
                  </a:lnTo>
                  <a:lnTo>
                    <a:pt x="0" y="360"/>
                  </a:lnTo>
                  <a:lnTo>
                    <a:pt x="664" y="0"/>
                  </a:lnTo>
                  <a:lnTo>
                    <a:pt x="1024" y="678"/>
                  </a:lnTo>
                </a:path>
              </a:pathLst>
            </a:custGeom>
            <a:solidFill>
              <a:srgbClr val="FED6B6"/>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323" name="Freeform 33"/>
            <p:cNvSpPr>
              <a:spLocks noChangeArrowheads="1"/>
            </p:cNvSpPr>
            <p:nvPr/>
          </p:nvSpPr>
          <p:spPr bwMode="auto">
            <a:xfrm>
              <a:off x="1255713" y="3929063"/>
              <a:ext cx="85725" cy="44450"/>
            </a:xfrm>
            <a:custGeom>
              <a:avLst/>
              <a:gdLst>
                <a:gd name="T0" fmla="*/ 0 w 236"/>
                <a:gd name="T1" fmla="*/ 124 h 125"/>
                <a:gd name="T2" fmla="*/ 41 w 236"/>
                <a:gd name="T3" fmla="*/ 97 h 125"/>
                <a:gd name="T4" fmla="*/ 69 w 236"/>
                <a:gd name="T5" fmla="*/ 83 h 125"/>
                <a:gd name="T6" fmla="*/ 111 w 236"/>
                <a:gd name="T7" fmla="*/ 55 h 125"/>
                <a:gd name="T8" fmla="*/ 152 w 236"/>
                <a:gd name="T9" fmla="*/ 28 h 125"/>
                <a:gd name="T10" fmla="*/ 194 w 236"/>
                <a:gd name="T11" fmla="*/ 14 h 125"/>
                <a:gd name="T12" fmla="*/ 207 w 236"/>
                <a:gd name="T13" fmla="*/ 0 h 125"/>
                <a:gd name="T14" fmla="*/ 222 w 236"/>
                <a:gd name="T15" fmla="*/ 0 h 125"/>
                <a:gd name="T16" fmla="*/ 235 w 236"/>
                <a:gd name="T17" fmla="*/ 0 h 125"/>
                <a:gd name="T18" fmla="*/ 235 w 236"/>
                <a:gd name="T19" fmla="*/ 0 h 125"/>
                <a:gd name="T20" fmla="*/ 235 w 236"/>
                <a:gd name="T21" fmla="*/ 0 h 125"/>
                <a:gd name="T22" fmla="*/ 222 w 236"/>
                <a:gd name="T23" fmla="*/ 14 h 125"/>
                <a:gd name="T24" fmla="*/ 222 w 236"/>
                <a:gd name="T25" fmla="*/ 14 h 125"/>
                <a:gd name="T26" fmla="*/ 207 w 236"/>
                <a:gd name="T27" fmla="*/ 28 h 125"/>
                <a:gd name="T28" fmla="*/ 166 w 236"/>
                <a:gd name="T29" fmla="*/ 42 h 125"/>
                <a:gd name="T30" fmla="*/ 125 w 236"/>
                <a:gd name="T31" fmla="*/ 69 h 125"/>
                <a:gd name="T32" fmla="*/ 83 w 236"/>
                <a:gd name="T33" fmla="*/ 83 h 125"/>
                <a:gd name="T34" fmla="*/ 41 w 236"/>
                <a:gd name="T35" fmla="*/ 111 h 125"/>
                <a:gd name="T36" fmla="*/ 0 w 236"/>
                <a:gd name="T37" fmla="*/ 124 h 125"/>
                <a:gd name="T38" fmla="*/ 0 w 236"/>
                <a:gd name="T39" fmla="*/ 124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36" h="125">
                  <a:moveTo>
                    <a:pt x="0" y="124"/>
                  </a:moveTo>
                  <a:cubicBezTo>
                    <a:pt x="0" y="124"/>
                    <a:pt x="14" y="111"/>
                    <a:pt x="41" y="97"/>
                  </a:cubicBezTo>
                  <a:cubicBezTo>
                    <a:pt x="56" y="97"/>
                    <a:pt x="69" y="83"/>
                    <a:pt x="69" y="83"/>
                  </a:cubicBezTo>
                  <a:cubicBezTo>
                    <a:pt x="83" y="69"/>
                    <a:pt x="97" y="55"/>
                    <a:pt x="111" y="55"/>
                  </a:cubicBezTo>
                  <a:cubicBezTo>
                    <a:pt x="125" y="42"/>
                    <a:pt x="138" y="42"/>
                    <a:pt x="152" y="28"/>
                  </a:cubicBezTo>
                  <a:cubicBezTo>
                    <a:pt x="166" y="28"/>
                    <a:pt x="180" y="14"/>
                    <a:pt x="194" y="14"/>
                  </a:cubicBezTo>
                  <a:cubicBezTo>
                    <a:pt x="207" y="14"/>
                    <a:pt x="207" y="14"/>
                    <a:pt x="207" y="0"/>
                  </a:cubicBezTo>
                  <a:cubicBezTo>
                    <a:pt x="222" y="0"/>
                    <a:pt x="222" y="0"/>
                    <a:pt x="222" y="0"/>
                  </a:cubicBezTo>
                  <a:cubicBezTo>
                    <a:pt x="235" y="0"/>
                    <a:pt x="235" y="0"/>
                    <a:pt x="235" y="0"/>
                  </a:cubicBezTo>
                  <a:lnTo>
                    <a:pt x="235" y="0"/>
                  </a:lnTo>
                  <a:lnTo>
                    <a:pt x="235" y="0"/>
                  </a:lnTo>
                  <a:cubicBezTo>
                    <a:pt x="235" y="0"/>
                    <a:pt x="235" y="0"/>
                    <a:pt x="222" y="14"/>
                  </a:cubicBezTo>
                  <a:lnTo>
                    <a:pt x="222" y="14"/>
                  </a:lnTo>
                  <a:cubicBezTo>
                    <a:pt x="207" y="14"/>
                    <a:pt x="207" y="28"/>
                    <a:pt x="207" y="28"/>
                  </a:cubicBezTo>
                  <a:cubicBezTo>
                    <a:pt x="194" y="28"/>
                    <a:pt x="180" y="42"/>
                    <a:pt x="166" y="42"/>
                  </a:cubicBezTo>
                  <a:cubicBezTo>
                    <a:pt x="152" y="55"/>
                    <a:pt x="138" y="55"/>
                    <a:pt x="125" y="69"/>
                  </a:cubicBezTo>
                  <a:cubicBezTo>
                    <a:pt x="111" y="69"/>
                    <a:pt x="97" y="83"/>
                    <a:pt x="83" y="83"/>
                  </a:cubicBezTo>
                  <a:cubicBezTo>
                    <a:pt x="69" y="97"/>
                    <a:pt x="56" y="97"/>
                    <a:pt x="41" y="111"/>
                  </a:cubicBezTo>
                  <a:cubicBezTo>
                    <a:pt x="28" y="111"/>
                    <a:pt x="0" y="124"/>
                    <a:pt x="0" y="124"/>
                  </a:cubicBezTo>
                  <a:lnTo>
                    <a:pt x="0" y="124"/>
                  </a:lnTo>
                </a:path>
              </a:pathLst>
            </a:custGeom>
            <a:solidFill>
              <a:srgbClr val="EAB98C"/>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324" name="Freeform 34"/>
            <p:cNvSpPr>
              <a:spLocks noChangeArrowheads="1"/>
            </p:cNvSpPr>
            <p:nvPr/>
          </p:nvSpPr>
          <p:spPr bwMode="auto">
            <a:xfrm>
              <a:off x="1630363" y="3640138"/>
              <a:ext cx="309562" cy="349250"/>
            </a:xfrm>
            <a:custGeom>
              <a:avLst/>
              <a:gdLst>
                <a:gd name="T0" fmla="*/ 858 w 859"/>
                <a:gd name="T1" fmla="*/ 719 h 969"/>
                <a:gd name="T2" fmla="*/ 388 w 859"/>
                <a:gd name="T3" fmla="*/ 968 h 969"/>
                <a:gd name="T4" fmla="*/ 0 w 859"/>
                <a:gd name="T5" fmla="*/ 262 h 969"/>
                <a:gd name="T6" fmla="*/ 471 w 859"/>
                <a:gd name="T7" fmla="*/ 0 h 969"/>
                <a:gd name="T8" fmla="*/ 858 w 859"/>
                <a:gd name="T9" fmla="*/ 719 h 969"/>
              </a:gdLst>
              <a:ahLst/>
              <a:cxnLst>
                <a:cxn ang="0">
                  <a:pos x="T0" y="T1"/>
                </a:cxn>
                <a:cxn ang="0">
                  <a:pos x="T2" y="T3"/>
                </a:cxn>
                <a:cxn ang="0">
                  <a:pos x="T4" y="T5"/>
                </a:cxn>
                <a:cxn ang="0">
                  <a:pos x="T6" y="T7"/>
                </a:cxn>
                <a:cxn ang="0">
                  <a:pos x="T8" y="T9"/>
                </a:cxn>
              </a:cxnLst>
              <a:rect l="0" t="0" r="r" b="b"/>
              <a:pathLst>
                <a:path w="859" h="969">
                  <a:moveTo>
                    <a:pt x="858" y="719"/>
                  </a:moveTo>
                  <a:lnTo>
                    <a:pt x="388" y="968"/>
                  </a:lnTo>
                  <a:lnTo>
                    <a:pt x="0" y="262"/>
                  </a:lnTo>
                  <a:lnTo>
                    <a:pt x="471" y="0"/>
                  </a:lnTo>
                  <a:lnTo>
                    <a:pt x="858" y="719"/>
                  </a:lnTo>
                </a:path>
              </a:pathLst>
            </a:custGeom>
            <a:solidFill>
              <a:srgbClr val="F0EFEF"/>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325" name="Freeform 35"/>
            <p:cNvSpPr>
              <a:spLocks noChangeArrowheads="1"/>
            </p:cNvSpPr>
            <p:nvPr/>
          </p:nvSpPr>
          <p:spPr bwMode="auto">
            <a:xfrm>
              <a:off x="1346200" y="3708400"/>
              <a:ext cx="428625" cy="477838"/>
            </a:xfrm>
            <a:custGeom>
              <a:avLst/>
              <a:gdLst>
                <a:gd name="T0" fmla="*/ 1038 w 1191"/>
                <a:gd name="T1" fmla="*/ 651 h 1329"/>
                <a:gd name="T2" fmla="*/ 968 w 1191"/>
                <a:gd name="T3" fmla="*/ 1121 h 1329"/>
                <a:gd name="T4" fmla="*/ 927 w 1191"/>
                <a:gd name="T5" fmla="*/ 1135 h 1329"/>
                <a:gd name="T6" fmla="*/ 567 w 1191"/>
                <a:gd name="T7" fmla="*/ 1328 h 1329"/>
                <a:gd name="T8" fmla="*/ 0 w 1191"/>
                <a:gd name="T9" fmla="*/ 250 h 1329"/>
                <a:gd name="T10" fmla="*/ 526 w 1191"/>
                <a:gd name="T11" fmla="*/ 0 h 1329"/>
                <a:gd name="T12" fmla="*/ 803 w 1191"/>
                <a:gd name="T13" fmla="*/ 222 h 1329"/>
                <a:gd name="T14" fmla="*/ 803 w 1191"/>
                <a:gd name="T15" fmla="*/ 222 h 1329"/>
                <a:gd name="T16" fmla="*/ 844 w 1191"/>
                <a:gd name="T17" fmla="*/ 291 h 1329"/>
                <a:gd name="T18" fmla="*/ 1038 w 1191"/>
                <a:gd name="T19" fmla="*/ 651 h 1329"/>
                <a:gd name="T20" fmla="*/ 1038 w 1191"/>
                <a:gd name="T21" fmla="*/ 651 h 1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91" h="1329">
                  <a:moveTo>
                    <a:pt x="1038" y="651"/>
                  </a:moveTo>
                  <a:cubicBezTo>
                    <a:pt x="1038" y="651"/>
                    <a:pt x="1190" y="927"/>
                    <a:pt x="968" y="1121"/>
                  </a:cubicBezTo>
                  <a:cubicBezTo>
                    <a:pt x="968" y="1121"/>
                    <a:pt x="968" y="1121"/>
                    <a:pt x="927" y="1135"/>
                  </a:cubicBezTo>
                  <a:cubicBezTo>
                    <a:pt x="927" y="1135"/>
                    <a:pt x="927" y="1135"/>
                    <a:pt x="567" y="1328"/>
                  </a:cubicBezTo>
                  <a:cubicBezTo>
                    <a:pt x="567" y="1328"/>
                    <a:pt x="567" y="1328"/>
                    <a:pt x="0" y="250"/>
                  </a:cubicBezTo>
                  <a:cubicBezTo>
                    <a:pt x="0" y="250"/>
                    <a:pt x="0" y="250"/>
                    <a:pt x="526" y="0"/>
                  </a:cubicBezTo>
                  <a:cubicBezTo>
                    <a:pt x="581" y="0"/>
                    <a:pt x="706" y="42"/>
                    <a:pt x="803" y="222"/>
                  </a:cubicBezTo>
                  <a:lnTo>
                    <a:pt x="803" y="222"/>
                  </a:lnTo>
                  <a:cubicBezTo>
                    <a:pt x="816" y="235"/>
                    <a:pt x="830" y="263"/>
                    <a:pt x="844" y="291"/>
                  </a:cubicBezTo>
                  <a:cubicBezTo>
                    <a:pt x="844" y="291"/>
                    <a:pt x="844" y="291"/>
                    <a:pt x="1038" y="651"/>
                  </a:cubicBezTo>
                  <a:lnTo>
                    <a:pt x="1038" y="651"/>
                  </a:lnTo>
                </a:path>
              </a:pathLst>
            </a:custGeom>
            <a:solidFill>
              <a:srgbClr val="FED6B6"/>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326" name="Freeform 36"/>
            <p:cNvSpPr>
              <a:spLocks noChangeArrowheads="1"/>
            </p:cNvSpPr>
            <p:nvPr/>
          </p:nvSpPr>
          <p:spPr bwMode="auto">
            <a:xfrm>
              <a:off x="1192213" y="4067175"/>
              <a:ext cx="414337" cy="284163"/>
            </a:xfrm>
            <a:custGeom>
              <a:avLst/>
              <a:gdLst>
                <a:gd name="T0" fmla="*/ 1010 w 1149"/>
                <a:gd name="T1" fmla="*/ 0 h 790"/>
                <a:gd name="T2" fmla="*/ 1148 w 1149"/>
                <a:gd name="T3" fmla="*/ 250 h 790"/>
                <a:gd name="T4" fmla="*/ 139 w 1149"/>
                <a:gd name="T5" fmla="*/ 789 h 790"/>
                <a:gd name="T6" fmla="*/ 0 w 1149"/>
                <a:gd name="T7" fmla="*/ 540 h 790"/>
                <a:gd name="T8" fmla="*/ 1010 w 1149"/>
                <a:gd name="T9" fmla="*/ 0 h 790"/>
              </a:gdLst>
              <a:ahLst/>
              <a:cxnLst>
                <a:cxn ang="0">
                  <a:pos x="T0" y="T1"/>
                </a:cxn>
                <a:cxn ang="0">
                  <a:pos x="T2" y="T3"/>
                </a:cxn>
                <a:cxn ang="0">
                  <a:pos x="T4" y="T5"/>
                </a:cxn>
                <a:cxn ang="0">
                  <a:pos x="T6" y="T7"/>
                </a:cxn>
                <a:cxn ang="0">
                  <a:pos x="T8" y="T9"/>
                </a:cxn>
              </a:cxnLst>
              <a:rect l="0" t="0" r="r" b="b"/>
              <a:pathLst>
                <a:path w="1149" h="790">
                  <a:moveTo>
                    <a:pt x="1010" y="0"/>
                  </a:moveTo>
                  <a:lnTo>
                    <a:pt x="1148" y="250"/>
                  </a:lnTo>
                  <a:lnTo>
                    <a:pt x="139" y="789"/>
                  </a:lnTo>
                  <a:lnTo>
                    <a:pt x="0" y="540"/>
                  </a:lnTo>
                  <a:lnTo>
                    <a:pt x="1010" y="0"/>
                  </a:lnTo>
                </a:path>
              </a:pathLst>
            </a:custGeom>
            <a:solidFill>
              <a:srgbClr val="FED6B6"/>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327" name="Freeform 37"/>
            <p:cNvSpPr>
              <a:spLocks noChangeArrowheads="1"/>
            </p:cNvSpPr>
            <p:nvPr/>
          </p:nvSpPr>
          <p:spPr bwMode="auto">
            <a:xfrm>
              <a:off x="1192213" y="4067175"/>
              <a:ext cx="414337" cy="284163"/>
            </a:xfrm>
            <a:custGeom>
              <a:avLst/>
              <a:gdLst>
                <a:gd name="T0" fmla="*/ 1010 w 1149"/>
                <a:gd name="T1" fmla="*/ 0 h 790"/>
                <a:gd name="T2" fmla="*/ 1148 w 1149"/>
                <a:gd name="T3" fmla="*/ 250 h 790"/>
                <a:gd name="T4" fmla="*/ 139 w 1149"/>
                <a:gd name="T5" fmla="*/ 789 h 790"/>
                <a:gd name="T6" fmla="*/ 0 w 1149"/>
                <a:gd name="T7" fmla="*/ 540 h 790"/>
                <a:gd name="T8" fmla="*/ 1010 w 1149"/>
                <a:gd name="T9" fmla="*/ 0 h 790"/>
              </a:gdLst>
              <a:ahLst/>
              <a:cxnLst>
                <a:cxn ang="0">
                  <a:pos x="T0" y="T1"/>
                </a:cxn>
                <a:cxn ang="0">
                  <a:pos x="T2" y="T3"/>
                </a:cxn>
                <a:cxn ang="0">
                  <a:pos x="T4" y="T5"/>
                </a:cxn>
                <a:cxn ang="0">
                  <a:pos x="T6" y="T7"/>
                </a:cxn>
                <a:cxn ang="0">
                  <a:pos x="T8" y="T9"/>
                </a:cxn>
              </a:cxnLst>
              <a:rect l="0" t="0" r="r" b="b"/>
              <a:pathLst>
                <a:path w="1149" h="790">
                  <a:moveTo>
                    <a:pt x="1010" y="0"/>
                  </a:moveTo>
                  <a:lnTo>
                    <a:pt x="1148" y="250"/>
                  </a:lnTo>
                  <a:lnTo>
                    <a:pt x="139" y="789"/>
                  </a:lnTo>
                  <a:lnTo>
                    <a:pt x="0" y="540"/>
                  </a:lnTo>
                  <a:lnTo>
                    <a:pt x="1010" y="0"/>
                  </a:lnTo>
                </a:path>
              </a:pathLst>
            </a:custGeom>
            <a:solidFill>
              <a:srgbClr val="FED6B6"/>
            </a:solidFill>
            <a:ln>
              <a:noFill/>
            </a:ln>
            <a:effectLst/>
            <a:extLst>
              <a:ext uri="{91240B29-F687-4F45-9708-019B960494DF}">
                <a14:hiddenLine xmlns:a14="http://schemas.microsoft.com/office/drawing/2010/main" w="9525">
                  <a:solidFill>
                    <a:srgbClr val="808080"/>
                  </a:solidFill>
                  <a:rou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328" name="Freeform 38"/>
            <p:cNvSpPr>
              <a:spLocks noChangeArrowheads="1"/>
            </p:cNvSpPr>
            <p:nvPr/>
          </p:nvSpPr>
          <p:spPr bwMode="auto">
            <a:xfrm>
              <a:off x="1052513" y="3968750"/>
              <a:ext cx="503237" cy="338138"/>
            </a:xfrm>
            <a:custGeom>
              <a:avLst/>
              <a:gdLst>
                <a:gd name="T0" fmla="*/ 1259 w 1398"/>
                <a:gd name="T1" fmla="*/ 0 h 941"/>
                <a:gd name="T2" fmla="*/ 1397 w 1398"/>
                <a:gd name="T3" fmla="*/ 276 h 941"/>
                <a:gd name="T4" fmla="*/ 152 w 1398"/>
                <a:gd name="T5" fmla="*/ 940 h 941"/>
                <a:gd name="T6" fmla="*/ 0 w 1398"/>
                <a:gd name="T7" fmla="*/ 664 h 941"/>
                <a:gd name="T8" fmla="*/ 1259 w 1398"/>
                <a:gd name="T9" fmla="*/ 0 h 941"/>
              </a:gdLst>
              <a:ahLst/>
              <a:cxnLst>
                <a:cxn ang="0">
                  <a:pos x="T0" y="T1"/>
                </a:cxn>
                <a:cxn ang="0">
                  <a:pos x="T2" y="T3"/>
                </a:cxn>
                <a:cxn ang="0">
                  <a:pos x="T4" y="T5"/>
                </a:cxn>
                <a:cxn ang="0">
                  <a:pos x="T6" y="T7"/>
                </a:cxn>
                <a:cxn ang="0">
                  <a:pos x="T8" y="T9"/>
                </a:cxn>
              </a:cxnLst>
              <a:rect l="0" t="0" r="r" b="b"/>
              <a:pathLst>
                <a:path w="1398" h="941">
                  <a:moveTo>
                    <a:pt x="1259" y="0"/>
                  </a:moveTo>
                  <a:lnTo>
                    <a:pt x="1397" y="276"/>
                  </a:lnTo>
                  <a:lnTo>
                    <a:pt x="152" y="940"/>
                  </a:lnTo>
                  <a:lnTo>
                    <a:pt x="0" y="664"/>
                  </a:lnTo>
                  <a:lnTo>
                    <a:pt x="1259" y="0"/>
                  </a:lnTo>
                </a:path>
              </a:pathLst>
            </a:custGeom>
            <a:solidFill>
              <a:srgbClr val="FED6B6"/>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329" name="Freeform 39"/>
            <p:cNvSpPr>
              <a:spLocks noChangeArrowheads="1"/>
            </p:cNvSpPr>
            <p:nvPr/>
          </p:nvSpPr>
          <p:spPr bwMode="auto">
            <a:xfrm>
              <a:off x="1052513" y="3968750"/>
              <a:ext cx="503237" cy="338138"/>
            </a:xfrm>
            <a:custGeom>
              <a:avLst/>
              <a:gdLst>
                <a:gd name="T0" fmla="*/ 1259 w 1398"/>
                <a:gd name="T1" fmla="*/ 0 h 941"/>
                <a:gd name="T2" fmla="*/ 1397 w 1398"/>
                <a:gd name="T3" fmla="*/ 276 h 941"/>
                <a:gd name="T4" fmla="*/ 152 w 1398"/>
                <a:gd name="T5" fmla="*/ 940 h 941"/>
                <a:gd name="T6" fmla="*/ 0 w 1398"/>
                <a:gd name="T7" fmla="*/ 664 h 941"/>
                <a:gd name="T8" fmla="*/ 1259 w 1398"/>
                <a:gd name="T9" fmla="*/ 0 h 941"/>
              </a:gdLst>
              <a:ahLst/>
              <a:cxnLst>
                <a:cxn ang="0">
                  <a:pos x="T0" y="T1"/>
                </a:cxn>
                <a:cxn ang="0">
                  <a:pos x="T2" y="T3"/>
                </a:cxn>
                <a:cxn ang="0">
                  <a:pos x="T4" y="T5"/>
                </a:cxn>
                <a:cxn ang="0">
                  <a:pos x="T6" y="T7"/>
                </a:cxn>
                <a:cxn ang="0">
                  <a:pos x="T8" y="T9"/>
                </a:cxn>
              </a:cxnLst>
              <a:rect l="0" t="0" r="r" b="b"/>
              <a:pathLst>
                <a:path w="1398" h="941">
                  <a:moveTo>
                    <a:pt x="1259" y="0"/>
                  </a:moveTo>
                  <a:lnTo>
                    <a:pt x="1397" y="276"/>
                  </a:lnTo>
                  <a:lnTo>
                    <a:pt x="152" y="940"/>
                  </a:lnTo>
                  <a:lnTo>
                    <a:pt x="0" y="664"/>
                  </a:lnTo>
                  <a:lnTo>
                    <a:pt x="1259" y="0"/>
                  </a:lnTo>
                </a:path>
              </a:pathLst>
            </a:custGeom>
            <a:solidFill>
              <a:srgbClr val="FED6B6"/>
            </a:solidFill>
            <a:ln>
              <a:noFill/>
            </a:ln>
            <a:effectLst/>
            <a:extLst>
              <a:ext uri="{91240B29-F687-4F45-9708-019B960494DF}">
                <a14:hiddenLine xmlns:a14="http://schemas.microsoft.com/office/drawing/2010/main" w="9525">
                  <a:solidFill>
                    <a:srgbClr val="808080"/>
                  </a:solidFill>
                  <a:rou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330" name="Freeform 40"/>
            <p:cNvSpPr>
              <a:spLocks noChangeArrowheads="1"/>
            </p:cNvSpPr>
            <p:nvPr/>
          </p:nvSpPr>
          <p:spPr bwMode="auto">
            <a:xfrm>
              <a:off x="933450" y="3868738"/>
              <a:ext cx="573088" cy="374650"/>
            </a:xfrm>
            <a:custGeom>
              <a:avLst/>
              <a:gdLst>
                <a:gd name="T0" fmla="*/ 1438 w 1592"/>
                <a:gd name="T1" fmla="*/ 0 h 1039"/>
                <a:gd name="T2" fmla="*/ 1591 w 1592"/>
                <a:gd name="T3" fmla="*/ 277 h 1039"/>
                <a:gd name="T4" fmla="*/ 138 w 1592"/>
                <a:gd name="T5" fmla="*/ 1038 h 1039"/>
                <a:gd name="T6" fmla="*/ 0 w 1592"/>
                <a:gd name="T7" fmla="*/ 775 h 1039"/>
                <a:gd name="T8" fmla="*/ 1438 w 1592"/>
                <a:gd name="T9" fmla="*/ 0 h 1039"/>
              </a:gdLst>
              <a:ahLst/>
              <a:cxnLst>
                <a:cxn ang="0">
                  <a:pos x="T0" y="T1"/>
                </a:cxn>
                <a:cxn ang="0">
                  <a:pos x="T2" y="T3"/>
                </a:cxn>
                <a:cxn ang="0">
                  <a:pos x="T4" y="T5"/>
                </a:cxn>
                <a:cxn ang="0">
                  <a:pos x="T6" y="T7"/>
                </a:cxn>
                <a:cxn ang="0">
                  <a:pos x="T8" y="T9"/>
                </a:cxn>
              </a:cxnLst>
              <a:rect l="0" t="0" r="r" b="b"/>
              <a:pathLst>
                <a:path w="1592" h="1039">
                  <a:moveTo>
                    <a:pt x="1438" y="0"/>
                  </a:moveTo>
                  <a:lnTo>
                    <a:pt x="1591" y="277"/>
                  </a:lnTo>
                  <a:lnTo>
                    <a:pt x="138" y="1038"/>
                  </a:lnTo>
                  <a:lnTo>
                    <a:pt x="0" y="775"/>
                  </a:lnTo>
                  <a:lnTo>
                    <a:pt x="1438" y="0"/>
                  </a:lnTo>
                </a:path>
              </a:pathLst>
            </a:custGeom>
            <a:solidFill>
              <a:srgbClr val="FED6B6"/>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331" name="Freeform 41"/>
            <p:cNvSpPr>
              <a:spLocks noChangeArrowheads="1"/>
            </p:cNvSpPr>
            <p:nvPr/>
          </p:nvSpPr>
          <p:spPr bwMode="auto">
            <a:xfrm>
              <a:off x="933450" y="3868738"/>
              <a:ext cx="573088" cy="374650"/>
            </a:xfrm>
            <a:custGeom>
              <a:avLst/>
              <a:gdLst>
                <a:gd name="T0" fmla="*/ 1438 w 1592"/>
                <a:gd name="T1" fmla="*/ 0 h 1039"/>
                <a:gd name="T2" fmla="*/ 1591 w 1592"/>
                <a:gd name="T3" fmla="*/ 277 h 1039"/>
                <a:gd name="T4" fmla="*/ 138 w 1592"/>
                <a:gd name="T5" fmla="*/ 1038 h 1039"/>
                <a:gd name="T6" fmla="*/ 0 w 1592"/>
                <a:gd name="T7" fmla="*/ 775 h 1039"/>
                <a:gd name="T8" fmla="*/ 1438 w 1592"/>
                <a:gd name="T9" fmla="*/ 0 h 1039"/>
              </a:gdLst>
              <a:ahLst/>
              <a:cxnLst>
                <a:cxn ang="0">
                  <a:pos x="T0" y="T1"/>
                </a:cxn>
                <a:cxn ang="0">
                  <a:pos x="T2" y="T3"/>
                </a:cxn>
                <a:cxn ang="0">
                  <a:pos x="T4" y="T5"/>
                </a:cxn>
                <a:cxn ang="0">
                  <a:pos x="T6" y="T7"/>
                </a:cxn>
                <a:cxn ang="0">
                  <a:pos x="T8" y="T9"/>
                </a:cxn>
              </a:cxnLst>
              <a:rect l="0" t="0" r="r" b="b"/>
              <a:pathLst>
                <a:path w="1592" h="1039">
                  <a:moveTo>
                    <a:pt x="1438" y="0"/>
                  </a:moveTo>
                  <a:lnTo>
                    <a:pt x="1591" y="277"/>
                  </a:lnTo>
                  <a:lnTo>
                    <a:pt x="138" y="1038"/>
                  </a:lnTo>
                  <a:lnTo>
                    <a:pt x="0" y="775"/>
                  </a:lnTo>
                  <a:lnTo>
                    <a:pt x="1438" y="0"/>
                  </a:lnTo>
                </a:path>
              </a:pathLst>
            </a:custGeom>
            <a:solidFill>
              <a:srgbClr val="FED6B6"/>
            </a:solidFill>
            <a:ln>
              <a:noFill/>
            </a:ln>
            <a:effectLst/>
            <a:extLst>
              <a:ext uri="{91240B29-F687-4F45-9708-019B960494DF}">
                <a14:hiddenLine xmlns:a14="http://schemas.microsoft.com/office/drawing/2010/main" w="9525">
                  <a:solidFill>
                    <a:srgbClr val="808080"/>
                  </a:solidFill>
                  <a:rou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332" name="Freeform 42"/>
            <p:cNvSpPr>
              <a:spLocks noChangeArrowheads="1"/>
            </p:cNvSpPr>
            <p:nvPr/>
          </p:nvSpPr>
          <p:spPr bwMode="auto">
            <a:xfrm>
              <a:off x="1157288" y="4246563"/>
              <a:ext cx="120650" cy="120650"/>
            </a:xfrm>
            <a:custGeom>
              <a:avLst/>
              <a:gdLst>
                <a:gd name="T0" fmla="*/ 96 w 333"/>
                <a:gd name="T1" fmla="*/ 42 h 333"/>
                <a:gd name="T2" fmla="*/ 96 w 333"/>
                <a:gd name="T3" fmla="*/ 42 h 333"/>
                <a:gd name="T4" fmla="*/ 290 w 333"/>
                <a:gd name="T5" fmla="*/ 97 h 333"/>
                <a:gd name="T6" fmla="*/ 235 w 333"/>
                <a:gd name="T7" fmla="*/ 291 h 333"/>
                <a:gd name="T8" fmla="*/ 41 w 333"/>
                <a:gd name="T9" fmla="*/ 236 h 333"/>
                <a:gd name="T10" fmla="*/ 96 w 333"/>
                <a:gd name="T11" fmla="*/ 42 h 333"/>
              </a:gdLst>
              <a:ahLst/>
              <a:cxnLst>
                <a:cxn ang="0">
                  <a:pos x="T0" y="T1"/>
                </a:cxn>
                <a:cxn ang="0">
                  <a:pos x="T2" y="T3"/>
                </a:cxn>
                <a:cxn ang="0">
                  <a:pos x="T4" y="T5"/>
                </a:cxn>
                <a:cxn ang="0">
                  <a:pos x="T6" y="T7"/>
                </a:cxn>
                <a:cxn ang="0">
                  <a:pos x="T8" y="T9"/>
                </a:cxn>
                <a:cxn ang="0">
                  <a:pos x="T10" y="T11"/>
                </a:cxn>
              </a:cxnLst>
              <a:rect l="0" t="0" r="r" b="b"/>
              <a:pathLst>
                <a:path w="333" h="333">
                  <a:moveTo>
                    <a:pt x="96" y="42"/>
                  </a:moveTo>
                  <a:lnTo>
                    <a:pt x="96" y="42"/>
                  </a:lnTo>
                  <a:cubicBezTo>
                    <a:pt x="166" y="0"/>
                    <a:pt x="262" y="28"/>
                    <a:pt x="290" y="97"/>
                  </a:cubicBezTo>
                  <a:cubicBezTo>
                    <a:pt x="332" y="166"/>
                    <a:pt x="304" y="249"/>
                    <a:pt x="235" y="291"/>
                  </a:cubicBezTo>
                  <a:cubicBezTo>
                    <a:pt x="166" y="332"/>
                    <a:pt x="82" y="305"/>
                    <a:pt x="41" y="236"/>
                  </a:cubicBezTo>
                  <a:cubicBezTo>
                    <a:pt x="0" y="166"/>
                    <a:pt x="27" y="70"/>
                    <a:pt x="96" y="42"/>
                  </a:cubicBezTo>
                </a:path>
              </a:pathLst>
            </a:custGeom>
            <a:solidFill>
              <a:srgbClr val="FED6B6"/>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333" name="Freeform 43"/>
            <p:cNvSpPr>
              <a:spLocks noChangeArrowheads="1"/>
            </p:cNvSpPr>
            <p:nvPr/>
          </p:nvSpPr>
          <p:spPr bwMode="auto">
            <a:xfrm>
              <a:off x="1017588" y="4192588"/>
              <a:ext cx="130175" cy="130175"/>
            </a:xfrm>
            <a:custGeom>
              <a:avLst/>
              <a:gdLst>
                <a:gd name="T0" fmla="*/ 97 w 361"/>
                <a:gd name="T1" fmla="*/ 42 h 361"/>
                <a:gd name="T2" fmla="*/ 97 w 361"/>
                <a:gd name="T3" fmla="*/ 42 h 361"/>
                <a:gd name="T4" fmla="*/ 318 w 361"/>
                <a:gd name="T5" fmla="*/ 111 h 361"/>
                <a:gd name="T6" fmla="*/ 249 w 361"/>
                <a:gd name="T7" fmla="*/ 318 h 361"/>
                <a:gd name="T8" fmla="*/ 41 w 361"/>
                <a:gd name="T9" fmla="*/ 249 h 361"/>
                <a:gd name="T10" fmla="*/ 97 w 361"/>
                <a:gd name="T11" fmla="*/ 42 h 361"/>
              </a:gdLst>
              <a:ahLst/>
              <a:cxnLst>
                <a:cxn ang="0">
                  <a:pos x="T0" y="T1"/>
                </a:cxn>
                <a:cxn ang="0">
                  <a:pos x="T2" y="T3"/>
                </a:cxn>
                <a:cxn ang="0">
                  <a:pos x="T4" y="T5"/>
                </a:cxn>
                <a:cxn ang="0">
                  <a:pos x="T6" y="T7"/>
                </a:cxn>
                <a:cxn ang="0">
                  <a:pos x="T8" y="T9"/>
                </a:cxn>
                <a:cxn ang="0">
                  <a:pos x="T10" y="T11"/>
                </a:cxn>
              </a:cxnLst>
              <a:rect l="0" t="0" r="r" b="b"/>
              <a:pathLst>
                <a:path w="361" h="361">
                  <a:moveTo>
                    <a:pt x="97" y="42"/>
                  </a:moveTo>
                  <a:lnTo>
                    <a:pt x="97" y="42"/>
                  </a:lnTo>
                  <a:cubicBezTo>
                    <a:pt x="180" y="0"/>
                    <a:pt x="277" y="28"/>
                    <a:pt x="318" y="111"/>
                  </a:cubicBezTo>
                  <a:cubicBezTo>
                    <a:pt x="360" y="180"/>
                    <a:pt x="318" y="277"/>
                    <a:pt x="249" y="318"/>
                  </a:cubicBezTo>
                  <a:cubicBezTo>
                    <a:pt x="166" y="360"/>
                    <a:pt x="83" y="332"/>
                    <a:pt x="41" y="249"/>
                  </a:cubicBezTo>
                  <a:cubicBezTo>
                    <a:pt x="0" y="180"/>
                    <a:pt x="28" y="83"/>
                    <a:pt x="97" y="42"/>
                  </a:cubicBezTo>
                </a:path>
              </a:pathLst>
            </a:custGeom>
            <a:solidFill>
              <a:srgbClr val="FED6B6"/>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334" name="Freeform 44"/>
            <p:cNvSpPr>
              <a:spLocks noChangeArrowheads="1"/>
            </p:cNvSpPr>
            <p:nvPr/>
          </p:nvSpPr>
          <p:spPr bwMode="auto">
            <a:xfrm>
              <a:off x="887413" y="4132263"/>
              <a:ext cx="125412" cy="130175"/>
            </a:xfrm>
            <a:custGeom>
              <a:avLst/>
              <a:gdLst>
                <a:gd name="T0" fmla="*/ 97 w 347"/>
                <a:gd name="T1" fmla="*/ 42 h 361"/>
                <a:gd name="T2" fmla="*/ 97 w 347"/>
                <a:gd name="T3" fmla="*/ 42 h 361"/>
                <a:gd name="T4" fmla="*/ 305 w 347"/>
                <a:gd name="T5" fmla="*/ 111 h 361"/>
                <a:gd name="T6" fmla="*/ 249 w 347"/>
                <a:gd name="T7" fmla="*/ 318 h 361"/>
                <a:gd name="T8" fmla="*/ 28 w 347"/>
                <a:gd name="T9" fmla="*/ 263 h 361"/>
                <a:gd name="T10" fmla="*/ 97 w 347"/>
                <a:gd name="T11" fmla="*/ 42 h 361"/>
              </a:gdLst>
              <a:ahLst/>
              <a:cxnLst>
                <a:cxn ang="0">
                  <a:pos x="T0" y="T1"/>
                </a:cxn>
                <a:cxn ang="0">
                  <a:pos x="T2" y="T3"/>
                </a:cxn>
                <a:cxn ang="0">
                  <a:pos x="T4" y="T5"/>
                </a:cxn>
                <a:cxn ang="0">
                  <a:pos x="T6" y="T7"/>
                </a:cxn>
                <a:cxn ang="0">
                  <a:pos x="T8" y="T9"/>
                </a:cxn>
                <a:cxn ang="0">
                  <a:pos x="T10" y="T11"/>
                </a:cxn>
              </a:cxnLst>
              <a:rect l="0" t="0" r="r" b="b"/>
              <a:pathLst>
                <a:path w="347" h="361">
                  <a:moveTo>
                    <a:pt x="97" y="42"/>
                  </a:moveTo>
                  <a:lnTo>
                    <a:pt x="97" y="42"/>
                  </a:lnTo>
                  <a:cubicBezTo>
                    <a:pt x="180" y="0"/>
                    <a:pt x="277" y="28"/>
                    <a:pt x="305" y="111"/>
                  </a:cubicBezTo>
                  <a:cubicBezTo>
                    <a:pt x="346" y="194"/>
                    <a:pt x="319" y="277"/>
                    <a:pt x="249" y="318"/>
                  </a:cubicBezTo>
                  <a:cubicBezTo>
                    <a:pt x="166" y="360"/>
                    <a:pt x="69" y="332"/>
                    <a:pt x="28" y="263"/>
                  </a:cubicBezTo>
                  <a:cubicBezTo>
                    <a:pt x="0" y="180"/>
                    <a:pt x="28" y="83"/>
                    <a:pt x="97" y="42"/>
                  </a:cubicBezTo>
                </a:path>
              </a:pathLst>
            </a:custGeom>
            <a:solidFill>
              <a:srgbClr val="FED6B6"/>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335" name="Freeform 45"/>
            <p:cNvSpPr>
              <a:spLocks noChangeArrowheads="1"/>
            </p:cNvSpPr>
            <p:nvPr/>
          </p:nvSpPr>
          <p:spPr bwMode="auto">
            <a:xfrm>
              <a:off x="922338" y="4008438"/>
              <a:ext cx="104775" cy="100012"/>
            </a:xfrm>
            <a:custGeom>
              <a:avLst/>
              <a:gdLst>
                <a:gd name="T0" fmla="*/ 152 w 292"/>
                <a:gd name="T1" fmla="*/ 0 h 278"/>
                <a:gd name="T2" fmla="*/ 208 w 292"/>
                <a:gd name="T3" fmla="*/ 69 h 278"/>
                <a:gd name="T4" fmla="*/ 222 w 292"/>
                <a:gd name="T5" fmla="*/ 97 h 278"/>
                <a:gd name="T6" fmla="*/ 291 w 292"/>
                <a:gd name="T7" fmla="*/ 194 h 278"/>
                <a:gd name="T8" fmla="*/ 194 w 292"/>
                <a:gd name="T9" fmla="*/ 263 h 278"/>
                <a:gd name="T10" fmla="*/ 180 w 292"/>
                <a:gd name="T11" fmla="*/ 263 h 278"/>
                <a:gd name="T12" fmla="*/ 138 w 292"/>
                <a:gd name="T13" fmla="*/ 277 h 278"/>
                <a:gd name="T14" fmla="*/ 28 w 292"/>
                <a:gd name="T15" fmla="*/ 208 h 278"/>
                <a:gd name="T16" fmla="*/ 56 w 292"/>
                <a:gd name="T17" fmla="*/ 56 h 278"/>
                <a:gd name="T18" fmla="*/ 56 w 292"/>
                <a:gd name="T19" fmla="*/ 56 h 278"/>
                <a:gd name="T20" fmla="*/ 56 w 292"/>
                <a:gd name="T21" fmla="*/ 56 h 278"/>
                <a:gd name="T22" fmla="*/ 69 w 292"/>
                <a:gd name="T23" fmla="*/ 42 h 278"/>
                <a:gd name="T24" fmla="*/ 83 w 292"/>
                <a:gd name="T25" fmla="*/ 42 h 278"/>
                <a:gd name="T26" fmla="*/ 152 w 292"/>
                <a:gd name="T27" fmla="*/ 0 h 278"/>
                <a:gd name="T28" fmla="*/ 152 w 292"/>
                <a:gd name="T29" fmla="*/ 0 h 2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92" h="278">
                  <a:moveTo>
                    <a:pt x="152" y="0"/>
                  </a:moveTo>
                  <a:cubicBezTo>
                    <a:pt x="152" y="0"/>
                    <a:pt x="180" y="42"/>
                    <a:pt x="208" y="69"/>
                  </a:cubicBezTo>
                  <a:cubicBezTo>
                    <a:pt x="222" y="84"/>
                    <a:pt x="222" y="97"/>
                    <a:pt x="222" y="97"/>
                  </a:cubicBezTo>
                  <a:cubicBezTo>
                    <a:pt x="263" y="139"/>
                    <a:pt x="291" y="180"/>
                    <a:pt x="291" y="194"/>
                  </a:cubicBezTo>
                  <a:cubicBezTo>
                    <a:pt x="291" y="194"/>
                    <a:pt x="291" y="194"/>
                    <a:pt x="194" y="263"/>
                  </a:cubicBezTo>
                  <a:cubicBezTo>
                    <a:pt x="194" y="263"/>
                    <a:pt x="194" y="263"/>
                    <a:pt x="180" y="263"/>
                  </a:cubicBezTo>
                  <a:cubicBezTo>
                    <a:pt x="166" y="277"/>
                    <a:pt x="152" y="277"/>
                    <a:pt x="138" y="277"/>
                  </a:cubicBezTo>
                  <a:cubicBezTo>
                    <a:pt x="97" y="277"/>
                    <a:pt x="42" y="250"/>
                    <a:pt x="28" y="208"/>
                  </a:cubicBezTo>
                  <a:cubicBezTo>
                    <a:pt x="0" y="153"/>
                    <a:pt x="14" y="84"/>
                    <a:pt x="56" y="56"/>
                  </a:cubicBezTo>
                  <a:lnTo>
                    <a:pt x="56" y="56"/>
                  </a:lnTo>
                  <a:lnTo>
                    <a:pt x="56" y="56"/>
                  </a:lnTo>
                  <a:cubicBezTo>
                    <a:pt x="69" y="56"/>
                    <a:pt x="69" y="56"/>
                    <a:pt x="69" y="42"/>
                  </a:cubicBezTo>
                  <a:lnTo>
                    <a:pt x="83" y="42"/>
                  </a:lnTo>
                  <a:cubicBezTo>
                    <a:pt x="83" y="42"/>
                    <a:pt x="83" y="42"/>
                    <a:pt x="152" y="0"/>
                  </a:cubicBezTo>
                  <a:lnTo>
                    <a:pt x="152" y="0"/>
                  </a:lnTo>
                </a:path>
              </a:pathLst>
            </a:custGeom>
            <a:solidFill>
              <a:srgbClr val="EEC4A8"/>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336" name="Freeform 46"/>
            <p:cNvSpPr>
              <a:spLocks noChangeArrowheads="1"/>
            </p:cNvSpPr>
            <p:nvPr/>
          </p:nvSpPr>
          <p:spPr bwMode="auto">
            <a:xfrm>
              <a:off x="1003300" y="4206875"/>
              <a:ext cx="4763" cy="4763"/>
            </a:xfrm>
            <a:custGeom>
              <a:avLst/>
              <a:gdLst>
                <a:gd name="T0" fmla="*/ 13 w 14"/>
                <a:gd name="T1" fmla="*/ 0 h 15"/>
                <a:gd name="T2" fmla="*/ 13 w 14"/>
                <a:gd name="T3" fmla="*/ 14 h 15"/>
                <a:gd name="T4" fmla="*/ 0 w 14"/>
                <a:gd name="T5" fmla="*/ 14 h 15"/>
                <a:gd name="T6" fmla="*/ 13 w 14"/>
                <a:gd name="T7" fmla="*/ 0 h 15"/>
                <a:gd name="T8" fmla="*/ 13 w 14"/>
                <a:gd name="T9" fmla="*/ 0 h 15"/>
              </a:gdLst>
              <a:ahLst/>
              <a:cxnLst>
                <a:cxn ang="0">
                  <a:pos x="T0" y="T1"/>
                </a:cxn>
                <a:cxn ang="0">
                  <a:pos x="T2" y="T3"/>
                </a:cxn>
                <a:cxn ang="0">
                  <a:pos x="T4" y="T5"/>
                </a:cxn>
                <a:cxn ang="0">
                  <a:pos x="T6" y="T7"/>
                </a:cxn>
                <a:cxn ang="0">
                  <a:pos x="T8" y="T9"/>
                </a:cxn>
              </a:cxnLst>
              <a:rect l="0" t="0" r="r" b="b"/>
              <a:pathLst>
                <a:path w="14" h="15">
                  <a:moveTo>
                    <a:pt x="13" y="0"/>
                  </a:moveTo>
                  <a:cubicBezTo>
                    <a:pt x="13" y="14"/>
                    <a:pt x="13" y="14"/>
                    <a:pt x="13" y="14"/>
                  </a:cubicBezTo>
                  <a:cubicBezTo>
                    <a:pt x="13" y="14"/>
                    <a:pt x="13" y="14"/>
                    <a:pt x="0" y="14"/>
                  </a:cubicBezTo>
                  <a:cubicBezTo>
                    <a:pt x="0" y="14"/>
                    <a:pt x="13" y="14"/>
                    <a:pt x="13" y="0"/>
                  </a:cubicBezTo>
                  <a:lnTo>
                    <a:pt x="13" y="0"/>
                  </a:lnTo>
                </a:path>
              </a:pathLst>
            </a:custGeom>
            <a:solidFill>
              <a:srgbClr val="EEC4A8"/>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337" name="Freeform 47"/>
            <p:cNvSpPr>
              <a:spLocks noChangeArrowheads="1"/>
            </p:cNvSpPr>
            <p:nvPr/>
          </p:nvSpPr>
          <p:spPr bwMode="auto">
            <a:xfrm>
              <a:off x="903288" y="4141788"/>
              <a:ext cx="104775" cy="100012"/>
            </a:xfrm>
            <a:custGeom>
              <a:avLst/>
              <a:gdLst>
                <a:gd name="T0" fmla="*/ 152 w 291"/>
                <a:gd name="T1" fmla="*/ 0 h 278"/>
                <a:gd name="T2" fmla="*/ 207 w 291"/>
                <a:gd name="T3" fmla="*/ 69 h 278"/>
                <a:gd name="T4" fmla="*/ 221 w 291"/>
                <a:gd name="T5" fmla="*/ 97 h 278"/>
                <a:gd name="T6" fmla="*/ 290 w 291"/>
                <a:gd name="T7" fmla="*/ 180 h 278"/>
                <a:gd name="T8" fmla="*/ 277 w 291"/>
                <a:gd name="T9" fmla="*/ 194 h 278"/>
                <a:gd name="T10" fmla="*/ 193 w 291"/>
                <a:gd name="T11" fmla="*/ 249 h 278"/>
                <a:gd name="T12" fmla="*/ 180 w 291"/>
                <a:gd name="T13" fmla="*/ 263 h 278"/>
                <a:gd name="T14" fmla="*/ 138 w 291"/>
                <a:gd name="T15" fmla="*/ 277 h 278"/>
                <a:gd name="T16" fmla="*/ 27 w 291"/>
                <a:gd name="T17" fmla="*/ 208 h 278"/>
                <a:gd name="T18" fmla="*/ 69 w 291"/>
                <a:gd name="T19" fmla="*/ 55 h 278"/>
                <a:gd name="T20" fmla="*/ 69 w 291"/>
                <a:gd name="T21" fmla="*/ 55 h 278"/>
                <a:gd name="T22" fmla="*/ 69 w 291"/>
                <a:gd name="T23" fmla="*/ 55 h 278"/>
                <a:gd name="T24" fmla="*/ 69 w 291"/>
                <a:gd name="T25" fmla="*/ 55 h 278"/>
                <a:gd name="T26" fmla="*/ 83 w 291"/>
                <a:gd name="T27" fmla="*/ 42 h 278"/>
                <a:gd name="T28" fmla="*/ 152 w 291"/>
                <a:gd name="T29" fmla="*/ 0 h 278"/>
                <a:gd name="T30" fmla="*/ 152 w 291"/>
                <a:gd name="T31" fmla="*/ 0 h 2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91" h="278">
                  <a:moveTo>
                    <a:pt x="152" y="0"/>
                  </a:moveTo>
                  <a:cubicBezTo>
                    <a:pt x="152" y="0"/>
                    <a:pt x="180" y="42"/>
                    <a:pt x="207" y="69"/>
                  </a:cubicBezTo>
                  <a:cubicBezTo>
                    <a:pt x="221" y="83"/>
                    <a:pt x="221" y="97"/>
                    <a:pt x="221" y="97"/>
                  </a:cubicBezTo>
                  <a:cubicBezTo>
                    <a:pt x="249" y="138"/>
                    <a:pt x="277" y="166"/>
                    <a:pt x="290" y="180"/>
                  </a:cubicBezTo>
                  <a:cubicBezTo>
                    <a:pt x="290" y="194"/>
                    <a:pt x="277" y="194"/>
                    <a:pt x="277" y="194"/>
                  </a:cubicBezTo>
                  <a:cubicBezTo>
                    <a:pt x="277" y="194"/>
                    <a:pt x="277" y="194"/>
                    <a:pt x="193" y="249"/>
                  </a:cubicBezTo>
                  <a:cubicBezTo>
                    <a:pt x="193" y="249"/>
                    <a:pt x="193" y="263"/>
                    <a:pt x="180" y="263"/>
                  </a:cubicBezTo>
                  <a:cubicBezTo>
                    <a:pt x="166" y="263"/>
                    <a:pt x="152" y="277"/>
                    <a:pt x="138" y="277"/>
                  </a:cubicBezTo>
                  <a:cubicBezTo>
                    <a:pt x="97" y="277"/>
                    <a:pt x="55" y="249"/>
                    <a:pt x="27" y="208"/>
                  </a:cubicBezTo>
                  <a:cubicBezTo>
                    <a:pt x="0" y="152"/>
                    <a:pt x="14" y="83"/>
                    <a:pt x="69" y="55"/>
                  </a:cubicBezTo>
                  <a:lnTo>
                    <a:pt x="69" y="55"/>
                  </a:lnTo>
                  <a:lnTo>
                    <a:pt x="69" y="55"/>
                  </a:lnTo>
                  <a:lnTo>
                    <a:pt x="69" y="55"/>
                  </a:lnTo>
                  <a:cubicBezTo>
                    <a:pt x="83" y="42"/>
                    <a:pt x="83" y="42"/>
                    <a:pt x="83" y="42"/>
                  </a:cubicBezTo>
                  <a:cubicBezTo>
                    <a:pt x="83" y="42"/>
                    <a:pt x="83" y="42"/>
                    <a:pt x="152" y="0"/>
                  </a:cubicBezTo>
                  <a:lnTo>
                    <a:pt x="152" y="0"/>
                  </a:lnTo>
                </a:path>
              </a:pathLst>
            </a:custGeom>
            <a:solidFill>
              <a:srgbClr val="EEC4A8"/>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338" name="Freeform 48"/>
            <p:cNvSpPr>
              <a:spLocks noChangeArrowheads="1"/>
            </p:cNvSpPr>
            <p:nvPr/>
          </p:nvSpPr>
          <p:spPr bwMode="auto">
            <a:xfrm>
              <a:off x="1087438" y="4197350"/>
              <a:ext cx="50800" cy="69850"/>
            </a:xfrm>
            <a:custGeom>
              <a:avLst/>
              <a:gdLst>
                <a:gd name="T0" fmla="*/ 138 w 139"/>
                <a:gd name="T1" fmla="*/ 180 h 195"/>
                <a:gd name="T2" fmla="*/ 138 w 139"/>
                <a:gd name="T3" fmla="*/ 194 h 195"/>
                <a:gd name="T4" fmla="*/ 137 w 139"/>
                <a:gd name="T5" fmla="*/ 194 h 195"/>
                <a:gd name="T6" fmla="*/ 138 w 139"/>
                <a:gd name="T7" fmla="*/ 180 h 195"/>
                <a:gd name="T8" fmla="*/ 13 w 139"/>
                <a:gd name="T9" fmla="*/ 14 h 195"/>
                <a:gd name="T10" fmla="*/ 0 w 139"/>
                <a:gd name="T11" fmla="*/ 14 h 195"/>
                <a:gd name="T12" fmla="*/ 13 w 139"/>
                <a:gd name="T13" fmla="*/ 0 h 195"/>
                <a:gd name="T14" fmla="*/ 13 w 139"/>
                <a:gd name="T15" fmla="*/ 14 h 19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9" h="195">
                  <a:moveTo>
                    <a:pt x="138" y="180"/>
                  </a:moveTo>
                  <a:lnTo>
                    <a:pt x="138" y="194"/>
                  </a:lnTo>
                  <a:lnTo>
                    <a:pt x="137" y="194"/>
                  </a:lnTo>
                  <a:cubicBezTo>
                    <a:pt x="138" y="190"/>
                    <a:pt x="138" y="185"/>
                    <a:pt x="138" y="180"/>
                  </a:cubicBezTo>
                  <a:close/>
                  <a:moveTo>
                    <a:pt x="13" y="14"/>
                  </a:moveTo>
                  <a:lnTo>
                    <a:pt x="0" y="14"/>
                  </a:lnTo>
                  <a:lnTo>
                    <a:pt x="13" y="0"/>
                  </a:lnTo>
                  <a:lnTo>
                    <a:pt x="13" y="14"/>
                  </a:lnTo>
                  <a:close/>
                </a:path>
              </a:pathLst>
            </a:custGeom>
            <a:solidFill>
              <a:srgbClr val="EEC4A8"/>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339" name="Freeform 49"/>
            <p:cNvSpPr>
              <a:spLocks noChangeArrowheads="1"/>
            </p:cNvSpPr>
            <p:nvPr/>
          </p:nvSpPr>
          <p:spPr bwMode="auto">
            <a:xfrm>
              <a:off x="1031875" y="4202113"/>
              <a:ext cx="104775" cy="95250"/>
            </a:xfrm>
            <a:custGeom>
              <a:avLst/>
              <a:gdLst>
                <a:gd name="T0" fmla="*/ 153 w 292"/>
                <a:gd name="T1" fmla="*/ 0 h 264"/>
                <a:gd name="T2" fmla="*/ 166 w 292"/>
                <a:gd name="T3" fmla="*/ 0 h 264"/>
                <a:gd name="T4" fmla="*/ 208 w 292"/>
                <a:gd name="T5" fmla="*/ 69 h 264"/>
                <a:gd name="T6" fmla="*/ 236 w 292"/>
                <a:gd name="T7" fmla="*/ 97 h 264"/>
                <a:gd name="T8" fmla="*/ 291 w 292"/>
                <a:gd name="T9" fmla="*/ 166 h 264"/>
                <a:gd name="T10" fmla="*/ 277 w 292"/>
                <a:gd name="T11" fmla="*/ 194 h 264"/>
                <a:gd name="T12" fmla="*/ 208 w 292"/>
                <a:gd name="T13" fmla="*/ 249 h 264"/>
                <a:gd name="T14" fmla="*/ 194 w 292"/>
                <a:gd name="T15" fmla="*/ 249 h 264"/>
                <a:gd name="T16" fmla="*/ 139 w 292"/>
                <a:gd name="T17" fmla="*/ 263 h 264"/>
                <a:gd name="T18" fmla="*/ 28 w 292"/>
                <a:gd name="T19" fmla="*/ 194 h 264"/>
                <a:gd name="T20" fmla="*/ 70 w 292"/>
                <a:gd name="T21" fmla="*/ 42 h 264"/>
                <a:gd name="T22" fmla="*/ 70 w 292"/>
                <a:gd name="T23" fmla="*/ 42 h 264"/>
                <a:gd name="T24" fmla="*/ 70 w 292"/>
                <a:gd name="T25" fmla="*/ 42 h 264"/>
                <a:gd name="T26" fmla="*/ 70 w 292"/>
                <a:gd name="T27" fmla="*/ 42 h 264"/>
                <a:gd name="T28" fmla="*/ 84 w 292"/>
                <a:gd name="T29" fmla="*/ 28 h 264"/>
                <a:gd name="T30" fmla="*/ 153 w 292"/>
                <a:gd name="T31" fmla="*/ 0 h 264"/>
                <a:gd name="T32" fmla="*/ 153 w 292"/>
                <a:gd name="T33" fmla="*/ 0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92" h="264">
                  <a:moveTo>
                    <a:pt x="153" y="0"/>
                  </a:moveTo>
                  <a:lnTo>
                    <a:pt x="166" y="0"/>
                  </a:lnTo>
                  <a:cubicBezTo>
                    <a:pt x="166" y="14"/>
                    <a:pt x="194" y="28"/>
                    <a:pt x="208" y="69"/>
                  </a:cubicBezTo>
                  <a:cubicBezTo>
                    <a:pt x="222" y="69"/>
                    <a:pt x="222" y="83"/>
                    <a:pt x="236" y="97"/>
                  </a:cubicBezTo>
                  <a:cubicBezTo>
                    <a:pt x="250" y="124"/>
                    <a:pt x="277" y="152"/>
                    <a:pt x="291" y="166"/>
                  </a:cubicBezTo>
                  <a:cubicBezTo>
                    <a:pt x="291" y="180"/>
                    <a:pt x="291" y="194"/>
                    <a:pt x="277" y="194"/>
                  </a:cubicBezTo>
                  <a:cubicBezTo>
                    <a:pt x="277" y="194"/>
                    <a:pt x="277" y="194"/>
                    <a:pt x="208" y="249"/>
                  </a:cubicBezTo>
                  <a:cubicBezTo>
                    <a:pt x="194" y="249"/>
                    <a:pt x="194" y="249"/>
                    <a:pt x="194" y="249"/>
                  </a:cubicBezTo>
                  <a:cubicBezTo>
                    <a:pt x="166" y="263"/>
                    <a:pt x="153" y="263"/>
                    <a:pt x="139" y="263"/>
                  </a:cubicBezTo>
                  <a:cubicBezTo>
                    <a:pt x="97" y="263"/>
                    <a:pt x="56" y="235"/>
                    <a:pt x="28" y="194"/>
                  </a:cubicBezTo>
                  <a:cubicBezTo>
                    <a:pt x="0" y="138"/>
                    <a:pt x="14" y="83"/>
                    <a:pt x="70" y="42"/>
                  </a:cubicBezTo>
                  <a:lnTo>
                    <a:pt x="70" y="42"/>
                  </a:lnTo>
                  <a:lnTo>
                    <a:pt x="70" y="42"/>
                  </a:lnTo>
                  <a:lnTo>
                    <a:pt x="70" y="42"/>
                  </a:lnTo>
                  <a:cubicBezTo>
                    <a:pt x="84" y="42"/>
                    <a:pt x="84" y="28"/>
                    <a:pt x="84" y="28"/>
                  </a:cubicBezTo>
                  <a:cubicBezTo>
                    <a:pt x="84" y="28"/>
                    <a:pt x="84" y="28"/>
                    <a:pt x="153" y="0"/>
                  </a:cubicBezTo>
                  <a:lnTo>
                    <a:pt x="153" y="0"/>
                  </a:lnTo>
                </a:path>
              </a:pathLst>
            </a:custGeom>
            <a:solidFill>
              <a:srgbClr val="EEC4A8"/>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340" name="Freeform 50"/>
            <p:cNvSpPr>
              <a:spLocks noChangeArrowheads="1"/>
            </p:cNvSpPr>
            <p:nvPr/>
          </p:nvSpPr>
          <p:spPr bwMode="auto">
            <a:xfrm>
              <a:off x="1262063" y="4316413"/>
              <a:ext cx="9525" cy="11112"/>
            </a:xfrm>
            <a:custGeom>
              <a:avLst/>
              <a:gdLst>
                <a:gd name="T0" fmla="*/ 14 w 28"/>
                <a:gd name="T1" fmla="*/ 0 h 29"/>
                <a:gd name="T2" fmla="*/ 27 w 28"/>
                <a:gd name="T3" fmla="*/ 14 h 29"/>
                <a:gd name="T4" fmla="*/ 0 w 28"/>
                <a:gd name="T5" fmla="*/ 28 h 29"/>
                <a:gd name="T6" fmla="*/ 14 w 28"/>
                <a:gd name="T7" fmla="*/ 0 h 29"/>
                <a:gd name="T8" fmla="*/ 14 w 28"/>
                <a:gd name="T9" fmla="*/ 0 h 29"/>
              </a:gdLst>
              <a:ahLst/>
              <a:cxnLst>
                <a:cxn ang="0">
                  <a:pos x="T0" y="T1"/>
                </a:cxn>
                <a:cxn ang="0">
                  <a:pos x="T2" y="T3"/>
                </a:cxn>
                <a:cxn ang="0">
                  <a:pos x="T4" y="T5"/>
                </a:cxn>
                <a:cxn ang="0">
                  <a:pos x="T6" y="T7"/>
                </a:cxn>
                <a:cxn ang="0">
                  <a:pos x="T8" y="T9"/>
                </a:cxn>
              </a:cxnLst>
              <a:rect l="0" t="0" r="r" b="b"/>
              <a:pathLst>
                <a:path w="28" h="29">
                  <a:moveTo>
                    <a:pt x="14" y="0"/>
                  </a:moveTo>
                  <a:cubicBezTo>
                    <a:pt x="14" y="14"/>
                    <a:pt x="27" y="14"/>
                    <a:pt x="27" y="14"/>
                  </a:cubicBezTo>
                  <a:cubicBezTo>
                    <a:pt x="27" y="14"/>
                    <a:pt x="27" y="14"/>
                    <a:pt x="0" y="28"/>
                  </a:cubicBezTo>
                  <a:cubicBezTo>
                    <a:pt x="14" y="14"/>
                    <a:pt x="14" y="14"/>
                    <a:pt x="14" y="0"/>
                  </a:cubicBezTo>
                  <a:lnTo>
                    <a:pt x="14" y="0"/>
                  </a:lnTo>
                </a:path>
              </a:pathLst>
            </a:custGeom>
            <a:solidFill>
              <a:srgbClr val="EEC4A8"/>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341" name="Freeform 51"/>
            <p:cNvSpPr>
              <a:spLocks noChangeArrowheads="1"/>
            </p:cNvSpPr>
            <p:nvPr/>
          </p:nvSpPr>
          <p:spPr bwMode="auto">
            <a:xfrm>
              <a:off x="1176338" y="4262438"/>
              <a:ext cx="90487" cy="85725"/>
            </a:xfrm>
            <a:custGeom>
              <a:avLst/>
              <a:gdLst>
                <a:gd name="T0" fmla="*/ 139 w 251"/>
                <a:gd name="T1" fmla="*/ 0 h 236"/>
                <a:gd name="T2" fmla="*/ 181 w 251"/>
                <a:gd name="T3" fmla="*/ 69 h 236"/>
                <a:gd name="T4" fmla="*/ 208 w 251"/>
                <a:gd name="T5" fmla="*/ 83 h 236"/>
                <a:gd name="T6" fmla="*/ 250 w 251"/>
                <a:gd name="T7" fmla="*/ 152 h 236"/>
                <a:gd name="T8" fmla="*/ 236 w 251"/>
                <a:gd name="T9" fmla="*/ 180 h 236"/>
                <a:gd name="T10" fmla="*/ 181 w 251"/>
                <a:gd name="T11" fmla="*/ 221 h 236"/>
                <a:gd name="T12" fmla="*/ 167 w 251"/>
                <a:gd name="T13" fmla="*/ 235 h 236"/>
                <a:gd name="T14" fmla="*/ 125 w 251"/>
                <a:gd name="T15" fmla="*/ 235 h 236"/>
                <a:gd name="T16" fmla="*/ 28 w 251"/>
                <a:gd name="T17" fmla="*/ 180 h 236"/>
                <a:gd name="T18" fmla="*/ 56 w 251"/>
                <a:gd name="T19" fmla="*/ 42 h 236"/>
                <a:gd name="T20" fmla="*/ 56 w 251"/>
                <a:gd name="T21" fmla="*/ 42 h 236"/>
                <a:gd name="T22" fmla="*/ 56 w 251"/>
                <a:gd name="T23" fmla="*/ 42 h 236"/>
                <a:gd name="T24" fmla="*/ 70 w 251"/>
                <a:gd name="T25" fmla="*/ 42 h 236"/>
                <a:gd name="T26" fmla="*/ 70 w 251"/>
                <a:gd name="T27" fmla="*/ 42 h 236"/>
                <a:gd name="T28" fmla="*/ 139 w 251"/>
                <a:gd name="T29" fmla="*/ 0 h 236"/>
                <a:gd name="T30" fmla="*/ 139 w 251"/>
                <a:gd name="T31" fmla="*/ 0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51" h="236">
                  <a:moveTo>
                    <a:pt x="139" y="0"/>
                  </a:moveTo>
                  <a:cubicBezTo>
                    <a:pt x="139" y="0"/>
                    <a:pt x="167" y="28"/>
                    <a:pt x="181" y="69"/>
                  </a:cubicBezTo>
                  <a:cubicBezTo>
                    <a:pt x="194" y="69"/>
                    <a:pt x="194" y="83"/>
                    <a:pt x="208" y="83"/>
                  </a:cubicBezTo>
                  <a:cubicBezTo>
                    <a:pt x="222" y="111"/>
                    <a:pt x="236" y="138"/>
                    <a:pt x="250" y="152"/>
                  </a:cubicBezTo>
                  <a:cubicBezTo>
                    <a:pt x="250" y="166"/>
                    <a:pt x="250" y="166"/>
                    <a:pt x="236" y="180"/>
                  </a:cubicBezTo>
                  <a:cubicBezTo>
                    <a:pt x="236" y="180"/>
                    <a:pt x="236" y="180"/>
                    <a:pt x="181" y="221"/>
                  </a:cubicBezTo>
                  <a:cubicBezTo>
                    <a:pt x="167" y="221"/>
                    <a:pt x="167" y="221"/>
                    <a:pt x="167" y="235"/>
                  </a:cubicBezTo>
                  <a:cubicBezTo>
                    <a:pt x="153" y="235"/>
                    <a:pt x="139" y="235"/>
                    <a:pt x="125" y="235"/>
                  </a:cubicBezTo>
                  <a:cubicBezTo>
                    <a:pt x="84" y="235"/>
                    <a:pt x="42" y="221"/>
                    <a:pt x="28" y="180"/>
                  </a:cubicBezTo>
                  <a:cubicBezTo>
                    <a:pt x="0" y="138"/>
                    <a:pt x="15" y="69"/>
                    <a:pt x="56" y="42"/>
                  </a:cubicBezTo>
                  <a:lnTo>
                    <a:pt x="56" y="42"/>
                  </a:lnTo>
                  <a:lnTo>
                    <a:pt x="56" y="42"/>
                  </a:lnTo>
                  <a:lnTo>
                    <a:pt x="70" y="42"/>
                  </a:lnTo>
                  <a:lnTo>
                    <a:pt x="70" y="42"/>
                  </a:lnTo>
                  <a:cubicBezTo>
                    <a:pt x="70" y="42"/>
                    <a:pt x="70" y="42"/>
                    <a:pt x="139" y="0"/>
                  </a:cubicBezTo>
                  <a:lnTo>
                    <a:pt x="139" y="0"/>
                  </a:lnTo>
                </a:path>
              </a:pathLst>
            </a:custGeom>
            <a:solidFill>
              <a:srgbClr val="EEC4A8"/>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342" name="Freeform 52"/>
            <p:cNvSpPr>
              <a:spLocks noChangeArrowheads="1"/>
            </p:cNvSpPr>
            <p:nvPr/>
          </p:nvSpPr>
          <p:spPr bwMode="auto">
            <a:xfrm>
              <a:off x="1166813" y="3689350"/>
              <a:ext cx="368300" cy="134938"/>
            </a:xfrm>
            <a:custGeom>
              <a:avLst/>
              <a:gdLst>
                <a:gd name="T0" fmla="*/ 927 w 1025"/>
                <a:gd name="T1" fmla="*/ 111 h 375"/>
                <a:gd name="T2" fmla="*/ 996 w 1025"/>
                <a:gd name="T3" fmla="*/ 263 h 375"/>
                <a:gd name="T4" fmla="*/ 816 w 1025"/>
                <a:gd name="T5" fmla="*/ 374 h 375"/>
                <a:gd name="T6" fmla="*/ 526 w 1025"/>
                <a:gd name="T7" fmla="*/ 360 h 375"/>
                <a:gd name="T8" fmla="*/ 429 w 1025"/>
                <a:gd name="T9" fmla="*/ 346 h 375"/>
                <a:gd name="T10" fmla="*/ 305 w 1025"/>
                <a:gd name="T11" fmla="*/ 332 h 375"/>
                <a:gd name="T12" fmla="*/ 360 w 1025"/>
                <a:gd name="T13" fmla="*/ 263 h 375"/>
                <a:gd name="T14" fmla="*/ 360 w 1025"/>
                <a:gd name="T15" fmla="*/ 249 h 375"/>
                <a:gd name="T16" fmla="*/ 0 w 1025"/>
                <a:gd name="T17" fmla="*/ 0 h 375"/>
                <a:gd name="T18" fmla="*/ 747 w 1025"/>
                <a:gd name="T19" fmla="*/ 83 h 375"/>
                <a:gd name="T20" fmla="*/ 927 w 1025"/>
                <a:gd name="T21" fmla="*/ 111 h 375"/>
                <a:gd name="T22" fmla="*/ 927 w 1025"/>
                <a:gd name="T23" fmla="*/ 111 h 3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25" h="375">
                  <a:moveTo>
                    <a:pt x="927" y="111"/>
                  </a:moveTo>
                  <a:cubicBezTo>
                    <a:pt x="927" y="111"/>
                    <a:pt x="1024" y="139"/>
                    <a:pt x="996" y="263"/>
                  </a:cubicBezTo>
                  <a:cubicBezTo>
                    <a:pt x="996" y="263"/>
                    <a:pt x="969" y="374"/>
                    <a:pt x="816" y="374"/>
                  </a:cubicBezTo>
                  <a:cubicBezTo>
                    <a:pt x="816" y="374"/>
                    <a:pt x="816" y="374"/>
                    <a:pt x="526" y="360"/>
                  </a:cubicBezTo>
                  <a:cubicBezTo>
                    <a:pt x="526" y="360"/>
                    <a:pt x="526" y="360"/>
                    <a:pt x="429" y="346"/>
                  </a:cubicBezTo>
                  <a:cubicBezTo>
                    <a:pt x="429" y="346"/>
                    <a:pt x="429" y="346"/>
                    <a:pt x="305" y="332"/>
                  </a:cubicBezTo>
                  <a:cubicBezTo>
                    <a:pt x="305" y="332"/>
                    <a:pt x="305" y="332"/>
                    <a:pt x="360" y="263"/>
                  </a:cubicBezTo>
                  <a:cubicBezTo>
                    <a:pt x="360" y="263"/>
                    <a:pt x="360" y="263"/>
                    <a:pt x="360" y="249"/>
                  </a:cubicBezTo>
                  <a:cubicBezTo>
                    <a:pt x="360" y="249"/>
                    <a:pt x="360" y="249"/>
                    <a:pt x="0" y="0"/>
                  </a:cubicBezTo>
                  <a:cubicBezTo>
                    <a:pt x="0" y="0"/>
                    <a:pt x="0" y="0"/>
                    <a:pt x="747" y="83"/>
                  </a:cubicBezTo>
                  <a:cubicBezTo>
                    <a:pt x="747" y="83"/>
                    <a:pt x="747" y="83"/>
                    <a:pt x="927" y="111"/>
                  </a:cubicBezTo>
                  <a:lnTo>
                    <a:pt x="927" y="111"/>
                  </a:lnTo>
                </a:path>
              </a:pathLst>
            </a:custGeom>
            <a:solidFill>
              <a:srgbClr val="EAB98C"/>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343" name="Freeform 53"/>
            <p:cNvSpPr>
              <a:spLocks noChangeArrowheads="1"/>
            </p:cNvSpPr>
            <p:nvPr/>
          </p:nvSpPr>
          <p:spPr bwMode="auto">
            <a:xfrm>
              <a:off x="1416050" y="3724275"/>
              <a:ext cx="109538" cy="60325"/>
            </a:xfrm>
            <a:custGeom>
              <a:avLst/>
              <a:gdLst>
                <a:gd name="T0" fmla="*/ 235 w 305"/>
                <a:gd name="T1" fmla="*/ 27 h 167"/>
                <a:gd name="T2" fmla="*/ 235 w 305"/>
                <a:gd name="T3" fmla="*/ 27 h 167"/>
                <a:gd name="T4" fmla="*/ 262 w 305"/>
                <a:gd name="T5" fmla="*/ 138 h 167"/>
                <a:gd name="T6" fmla="*/ 69 w 305"/>
                <a:gd name="T7" fmla="*/ 138 h 167"/>
                <a:gd name="T8" fmla="*/ 14 w 305"/>
                <a:gd name="T9" fmla="*/ 27 h 167"/>
                <a:gd name="T10" fmla="*/ 41 w 305"/>
                <a:gd name="T11" fmla="*/ 0 h 167"/>
                <a:gd name="T12" fmla="*/ 235 w 305"/>
                <a:gd name="T13" fmla="*/ 27 h 167"/>
              </a:gdLst>
              <a:ahLst/>
              <a:cxnLst>
                <a:cxn ang="0">
                  <a:pos x="T0" y="T1"/>
                </a:cxn>
                <a:cxn ang="0">
                  <a:pos x="T2" y="T3"/>
                </a:cxn>
                <a:cxn ang="0">
                  <a:pos x="T4" y="T5"/>
                </a:cxn>
                <a:cxn ang="0">
                  <a:pos x="T6" y="T7"/>
                </a:cxn>
                <a:cxn ang="0">
                  <a:pos x="T8" y="T9"/>
                </a:cxn>
                <a:cxn ang="0">
                  <a:pos x="T10" y="T11"/>
                </a:cxn>
                <a:cxn ang="0">
                  <a:pos x="T12" y="T13"/>
                </a:cxn>
              </a:cxnLst>
              <a:rect l="0" t="0" r="r" b="b"/>
              <a:pathLst>
                <a:path w="305" h="167">
                  <a:moveTo>
                    <a:pt x="235" y="27"/>
                  </a:moveTo>
                  <a:lnTo>
                    <a:pt x="235" y="27"/>
                  </a:lnTo>
                  <a:cubicBezTo>
                    <a:pt x="235" y="27"/>
                    <a:pt x="304" y="83"/>
                    <a:pt x="262" y="138"/>
                  </a:cubicBezTo>
                  <a:cubicBezTo>
                    <a:pt x="262" y="138"/>
                    <a:pt x="235" y="166"/>
                    <a:pt x="69" y="138"/>
                  </a:cubicBezTo>
                  <a:cubicBezTo>
                    <a:pt x="69" y="138"/>
                    <a:pt x="0" y="97"/>
                    <a:pt x="14" y="27"/>
                  </a:cubicBezTo>
                  <a:cubicBezTo>
                    <a:pt x="41" y="0"/>
                    <a:pt x="41" y="0"/>
                    <a:pt x="41" y="0"/>
                  </a:cubicBezTo>
                  <a:lnTo>
                    <a:pt x="235" y="27"/>
                  </a:lnTo>
                </a:path>
              </a:pathLst>
            </a:custGeom>
            <a:solidFill>
              <a:srgbClr val="E3B69D"/>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344" name="Freeform 54"/>
            <p:cNvSpPr>
              <a:spLocks noChangeArrowheads="1"/>
            </p:cNvSpPr>
            <p:nvPr/>
          </p:nvSpPr>
          <p:spPr bwMode="auto">
            <a:xfrm>
              <a:off x="1296988" y="3684588"/>
              <a:ext cx="239712" cy="46037"/>
            </a:xfrm>
            <a:custGeom>
              <a:avLst/>
              <a:gdLst>
                <a:gd name="T0" fmla="*/ 664 w 665"/>
                <a:gd name="T1" fmla="*/ 69 h 126"/>
                <a:gd name="T2" fmla="*/ 539 w 665"/>
                <a:gd name="T3" fmla="*/ 125 h 126"/>
                <a:gd name="T4" fmla="*/ 0 w 665"/>
                <a:gd name="T5" fmla="*/ 56 h 126"/>
                <a:gd name="T6" fmla="*/ 332 w 665"/>
                <a:gd name="T7" fmla="*/ 0 h 126"/>
                <a:gd name="T8" fmla="*/ 664 w 665"/>
                <a:gd name="T9" fmla="*/ 69 h 126"/>
                <a:gd name="T10" fmla="*/ 664 w 665"/>
                <a:gd name="T11" fmla="*/ 69 h 126"/>
              </a:gdLst>
              <a:ahLst/>
              <a:cxnLst>
                <a:cxn ang="0">
                  <a:pos x="T0" y="T1"/>
                </a:cxn>
                <a:cxn ang="0">
                  <a:pos x="T2" y="T3"/>
                </a:cxn>
                <a:cxn ang="0">
                  <a:pos x="T4" y="T5"/>
                </a:cxn>
                <a:cxn ang="0">
                  <a:pos x="T6" y="T7"/>
                </a:cxn>
                <a:cxn ang="0">
                  <a:pos x="T8" y="T9"/>
                </a:cxn>
                <a:cxn ang="0">
                  <a:pos x="T10" y="T11"/>
                </a:cxn>
              </a:cxnLst>
              <a:rect l="0" t="0" r="r" b="b"/>
              <a:pathLst>
                <a:path w="665" h="126">
                  <a:moveTo>
                    <a:pt x="664" y="69"/>
                  </a:moveTo>
                  <a:lnTo>
                    <a:pt x="539" y="125"/>
                  </a:lnTo>
                  <a:cubicBezTo>
                    <a:pt x="539" y="125"/>
                    <a:pt x="539" y="125"/>
                    <a:pt x="0" y="56"/>
                  </a:cubicBezTo>
                  <a:cubicBezTo>
                    <a:pt x="111" y="0"/>
                    <a:pt x="332" y="0"/>
                    <a:pt x="332" y="0"/>
                  </a:cubicBezTo>
                  <a:cubicBezTo>
                    <a:pt x="332" y="0"/>
                    <a:pt x="332" y="0"/>
                    <a:pt x="664" y="69"/>
                  </a:cubicBezTo>
                  <a:lnTo>
                    <a:pt x="664" y="69"/>
                  </a:lnTo>
                </a:path>
              </a:pathLst>
            </a:custGeom>
            <a:solidFill>
              <a:srgbClr val="FED6B6"/>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345" name="Freeform 55"/>
            <p:cNvSpPr>
              <a:spLocks noChangeArrowheads="1"/>
            </p:cNvSpPr>
            <p:nvPr/>
          </p:nvSpPr>
          <p:spPr bwMode="auto">
            <a:xfrm>
              <a:off x="1022350" y="3944938"/>
              <a:ext cx="279400" cy="153987"/>
            </a:xfrm>
            <a:custGeom>
              <a:avLst/>
              <a:gdLst>
                <a:gd name="T0" fmla="*/ 761 w 775"/>
                <a:gd name="T1" fmla="*/ 9 h 426"/>
                <a:gd name="T2" fmla="*/ 719 w 775"/>
                <a:gd name="T3" fmla="*/ 37 h 426"/>
                <a:gd name="T4" fmla="*/ 691 w 775"/>
                <a:gd name="T5" fmla="*/ 51 h 426"/>
                <a:gd name="T6" fmla="*/ 664 w 775"/>
                <a:gd name="T7" fmla="*/ 67 h 426"/>
                <a:gd name="T8" fmla="*/ 664 w 775"/>
                <a:gd name="T9" fmla="*/ 65 h 426"/>
                <a:gd name="T10" fmla="*/ 525 w 775"/>
                <a:gd name="T11" fmla="*/ 148 h 426"/>
                <a:gd name="T12" fmla="*/ 221 w 775"/>
                <a:gd name="T13" fmla="*/ 300 h 426"/>
                <a:gd name="T14" fmla="*/ 166 w 775"/>
                <a:gd name="T15" fmla="*/ 341 h 426"/>
                <a:gd name="T16" fmla="*/ 0 w 775"/>
                <a:gd name="T17" fmla="*/ 425 h 426"/>
                <a:gd name="T18" fmla="*/ 138 w 775"/>
                <a:gd name="T19" fmla="*/ 341 h 426"/>
                <a:gd name="T20" fmla="*/ 263 w 775"/>
                <a:gd name="T21" fmla="*/ 259 h 426"/>
                <a:gd name="T22" fmla="*/ 346 w 775"/>
                <a:gd name="T23" fmla="*/ 217 h 426"/>
                <a:gd name="T24" fmla="*/ 428 w 775"/>
                <a:gd name="T25" fmla="*/ 175 h 426"/>
                <a:gd name="T26" fmla="*/ 498 w 775"/>
                <a:gd name="T27" fmla="*/ 134 h 426"/>
                <a:gd name="T28" fmla="*/ 581 w 775"/>
                <a:gd name="T29" fmla="*/ 93 h 426"/>
                <a:gd name="T30" fmla="*/ 719 w 775"/>
                <a:gd name="T31" fmla="*/ 23 h 426"/>
                <a:gd name="T32" fmla="*/ 774 w 775"/>
                <a:gd name="T33" fmla="*/ 0 h 426"/>
                <a:gd name="T34" fmla="*/ 761 w 775"/>
                <a:gd name="T35" fmla="*/ 9 h 4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75" h="426">
                  <a:moveTo>
                    <a:pt x="761" y="9"/>
                  </a:moveTo>
                  <a:cubicBezTo>
                    <a:pt x="747" y="9"/>
                    <a:pt x="733" y="23"/>
                    <a:pt x="719" y="37"/>
                  </a:cubicBezTo>
                  <a:cubicBezTo>
                    <a:pt x="719" y="37"/>
                    <a:pt x="706" y="51"/>
                    <a:pt x="691" y="51"/>
                  </a:cubicBezTo>
                  <a:cubicBezTo>
                    <a:pt x="679" y="57"/>
                    <a:pt x="670" y="62"/>
                    <a:pt x="664" y="67"/>
                  </a:cubicBezTo>
                  <a:cubicBezTo>
                    <a:pt x="664" y="66"/>
                    <a:pt x="664" y="66"/>
                    <a:pt x="664" y="65"/>
                  </a:cubicBezTo>
                  <a:lnTo>
                    <a:pt x="525" y="148"/>
                  </a:lnTo>
                  <a:lnTo>
                    <a:pt x="221" y="300"/>
                  </a:lnTo>
                  <a:lnTo>
                    <a:pt x="166" y="341"/>
                  </a:lnTo>
                  <a:lnTo>
                    <a:pt x="0" y="425"/>
                  </a:lnTo>
                  <a:cubicBezTo>
                    <a:pt x="0" y="425"/>
                    <a:pt x="55" y="383"/>
                    <a:pt x="138" y="341"/>
                  </a:cubicBezTo>
                  <a:cubicBezTo>
                    <a:pt x="166" y="314"/>
                    <a:pt x="221" y="286"/>
                    <a:pt x="263" y="259"/>
                  </a:cubicBezTo>
                  <a:cubicBezTo>
                    <a:pt x="290" y="244"/>
                    <a:pt x="318" y="231"/>
                    <a:pt x="346" y="217"/>
                  </a:cubicBezTo>
                  <a:cubicBezTo>
                    <a:pt x="374" y="203"/>
                    <a:pt x="401" y="189"/>
                    <a:pt x="428" y="175"/>
                  </a:cubicBezTo>
                  <a:cubicBezTo>
                    <a:pt x="456" y="162"/>
                    <a:pt x="484" y="148"/>
                    <a:pt x="498" y="134"/>
                  </a:cubicBezTo>
                  <a:cubicBezTo>
                    <a:pt x="525" y="120"/>
                    <a:pt x="553" y="106"/>
                    <a:pt x="581" y="93"/>
                  </a:cubicBezTo>
                  <a:cubicBezTo>
                    <a:pt x="636" y="65"/>
                    <a:pt x="678" y="51"/>
                    <a:pt x="719" y="23"/>
                  </a:cubicBezTo>
                  <a:cubicBezTo>
                    <a:pt x="737" y="13"/>
                    <a:pt x="756" y="5"/>
                    <a:pt x="774" y="0"/>
                  </a:cubicBezTo>
                  <a:cubicBezTo>
                    <a:pt x="770" y="2"/>
                    <a:pt x="765" y="4"/>
                    <a:pt x="761" y="9"/>
                  </a:cubicBezTo>
                </a:path>
              </a:pathLst>
            </a:custGeom>
            <a:solidFill>
              <a:srgbClr val="F8C9A0"/>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346" name="Freeform 56"/>
            <p:cNvSpPr>
              <a:spLocks noChangeArrowheads="1"/>
            </p:cNvSpPr>
            <p:nvPr/>
          </p:nvSpPr>
          <p:spPr bwMode="auto">
            <a:xfrm>
              <a:off x="1255713" y="3929063"/>
              <a:ext cx="74612" cy="44450"/>
            </a:xfrm>
            <a:custGeom>
              <a:avLst/>
              <a:gdLst>
                <a:gd name="T0" fmla="*/ 207 w 208"/>
                <a:gd name="T1" fmla="*/ 0 h 125"/>
                <a:gd name="T2" fmla="*/ 152 w 208"/>
                <a:gd name="T3" fmla="*/ 42 h 125"/>
                <a:gd name="T4" fmla="*/ 68 w 208"/>
                <a:gd name="T5" fmla="*/ 84 h 125"/>
                <a:gd name="T6" fmla="*/ 42 w 208"/>
                <a:gd name="T7" fmla="*/ 97 h 125"/>
                <a:gd name="T8" fmla="*/ 30 w 208"/>
                <a:gd name="T9" fmla="*/ 102 h 125"/>
                <a:gd name="T10" fmla="*/ 14 w 208"/>
                <a:gd name="T11" fmla="*/ 111 h 125"/>
                <a:gd name="T12" fmla="*/ 14 w 208"/>
                <a:gd name="T13" fmla="*/ 113 h 125"/>
                <a:gd name="T14" fmla="*/ 30 w 208"/>
                <a:gd name="T15" fmla="*/ 102 h 125"/>
                <a:gd name="T16" fmla="*/ 41 w 208"/>
                <a:gd name="T17" fmla="*/ 97 h 125"/>
                <a:gd name="T18" fmla="*/ 42 w 208"/>
                <a:gd name="T19" fmla="*/ 97 h 125"/>
                <a:gd name="T20" fmla="*/ 68 w 208"/>
                <a:gd name="T21" fmla="*/ 84 h 125"/>
                <a:gd name="T22" fmla="*/ 69 w 208"/>
                <a:gd name="T23" fmla="*/ 83 h 125"/>
                <a:gd name="T24" fmla="*/ 111 w 208"/>
                <a:gd name="T25" fmla="*/ 55 h 125"/>
                <a:gd name="T26" fmla="*/ 152 w 208"/>
                <a:gd name="T27" fmla="*/ 42 h 125"/>
                <a:gd name="T28" fmla="*/ 207 w 208"/>
                <a:gd name="T29" fmla="*/ 0 h 125"/>
                <a:gd name="T30" fmla="*/ 0 w 208"/>
                <a:gd name="T31" fmla="*/ 124 h 125"/>
                <a:gd name="T32" fmla="*/ 14 w 208"/>
                <a:gd name="T33" fmla="*/ 113 h 125"/>
                <a:gd name="T34" fmla="*/ 0 w 208"/>
                <a:gd name="T35" fmla="*/ 124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8" h="125">
                  <a:moveTo>
                    <a:pt x="207" y="0"/>
                  </a:moveTo>
                  <a:cubicBezTo>
                    <a:pt x="207" y="0"/>
                    <a:pt x="194" y="28"/>
                    <a:pt x="152" y="42"/>
                  </a:cubicBezTo>
                  <a:lnTo>
                    <a:pt x="68" y="84"/>
                  </a:lnTo>
                  <a:cubicBezTo>
                    <a:pt x="111" y="62"/>
                    <a:pt x="99" y="68"/>
                    <a:pt x="42" y="97"/>
                  </a:cubicBezTo>
                  <a:cubicBezTo>
                    <a:pt x="75" y="80"/>
                    <a:pt x="67" y="84"/>
                    <a:pt x="30" y="102"/>
                  </a:cubicBezTo>
                  <a:cubicBezTo>
                    <a:pt x="45" y="95"/>
                    <a:pt x="30" y="102"/>
                    <a:pt x="14" y="111"/>
                  </a:cubicBezTo>
                  <a:cubicBezTo>
                    <a:pt x="14" y="112"/>
                    <a:pt x="14" y="112"/>
                    <a:pt x="14" y="113"/>
                  </a:cubicBezTo>
                  <a:cubicBezTo>
                    <a:pt x="18" y="110"/>
                    <a:pt x="24" y="106"/>
                    <a:pt x="30" y="102"/>
                  </a:cubicBezTo>
                  <a:cubicBezTo>
                    <a:pt x="34" y="101"/>
                    <a:pt x="37" y="99"/>
                    <a:pt x="41" y="97"/>
                  </a:cubicBezTo>
                  <a:cubicBezTo>
                    <a:pt x="41" y="97"/>
                    <a:pt x="42" y="97"/>
                    <a:pt x="42" y="97"/>
                  </a:cubicBezTo>
                  <a:cubicBezTo>
                    <a:pt x="54" y="96"/>
                    <a:pt x="65" y="87"/>
                    <a:pt x="68" y="84"/>
                  </a:cubicBezTo>
                  <a:cubicBezTo>
                    <a:pt x="69" y="83"/>
                    <a:pt x="69" y="83"/>
                    <a:pt x="69" y="83"/>
                  </a:cubicBezTo>
                  <a:cubicBezTo>
                    <a:pt x="83" y="69"/>
                    <a:pt x="97" y="55"/>
                    <a:pt x="111" y="55"/>
                  </a:cubicBezTo>
                  <a:cubicBezTo>
                    <a:pt x="125" y="42"/>
                    <a:pt x="138" y="42"/>
                    <a:pt x="152" y="42"/>
                  </a:cubicBezTo>
                  <a:cubicBezTo>
                    <a:pt x="194" y="14"/>
                    <a:pt x="207" y="0"/>
                    <a:pt x="207" y="0"/>
                  </a:cubicBezTo>
                  <a:close/>
                  <a:moveTo>
                    <a:pt x="0" y="124"/>
                  </a:moveTo>
                  <a:cubicBezTo>
                    <a:pt x="0" y="124"/>
                    <a:pt x="5" y="119"/>
                    <a:pt x="14" y="113"/>
                  </a:cubicBezTo>
                  <a:cubicBezTo>
                    <a:pt x="12" y="124"/>
                    <a:pt x="0" y="124"/>
                    <a:pt x="0" y="124"/>
                  </a:cubicBezTo>
                  <a:close/>
                </a:path>
              </a:pathLst>
            </a:custGeom>
            <a:solidFill>
              <a:srgbClr val="F1BE90"/>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347" name="Freeform 57"/>
            <p:cNvSpPr>
              <a:spLocks noChangeArrowheads="1"/>
            </p:cNvSpPr>
            <p:nvPr/>
          </p:nvSpPr>
          <p:spPr bwMode="auto">
            <a:xfrm>
              <a:off x="1022350" y="3943350"/>
              <a:ext cx="288925" cy="155575"/>
            </a:xfrm>
            <a:custGeom>
              <a:avLst/>
              <a:gdLst>
                <a:gd name="T0" fmla="*/ 802 w 803"/>
                <a:gd name="T1" fmla="*/ 0 h 430"/>
                <a:gd name="T2" fmla="*/ 733 w 803"/>
                <a:gd name="T3" fmla="*/ 41 h 430"/>
                <a:gd name="T4" fmla="*/ 595 w 803"/>
                <a:gd name="T5" fmla="*/ 124 h 430"/>
                <a:gd name="T6" fmla="*/ 525 w 803"/>
                <a:gd name="T7" fmla="*/ 166 h 430"/>
                <a:gd name="T8" fmla="*/ 443 w 803"/>
                <a:gd name="T9" fmla="*/ 207 h 430"/>
                <a:gd name="T10" fmla="*/ 359 w 803"/>
                <a:gd name="T11" fmla="*/ 248 h 430"/>
                <a:gd name="T12" fmla="*/ 277 w 803"/>
                <a:gd name="T13" fmla="*/ 290 h 430"/>
                <a:gd name="T14" fmla="*/ 138 w 803"/>
                <a:gd name="T15" fmla="*/ 359 h 430"/>
                <a:gd name="T16" fmla="*/ 0 w 803"/>
                <a:gd name="T17" fmla="*/ 429 h 430"/>
                <a:gd name="T18" fmla="*/ 0 w 803"/>
                <a:gd name="T19" fmla="*/ 429 h 430"/>
                <a:gd name="T20" fmla="*/ 166 w 803"/>
                <a:gd name="T21" fmla="*/ 345 h 430"/>
                <a:gd name="T22" fmla="*/ 221 w 803"/>
                <a:gd name="T23" fmla="*/ 304 h 430"/>
                <a:gd name="T24" fmla="*/ 525 w 803"/>
                <a:gd name="T25" fmla="*/ 152 h 430"/>
                <a:gd name="T26" fmla="*/ 525 w 803"/>
                <a:gd name="T27" fmla="*/ 152 h 430"/>
                <a:gd name="T28" fmla="*/ 664 w 803"/>
                <a:gd name="T29" fmla="*/ 69 h 430"/>
                <a:gd name="T30" fmla="*/ 802 w 803"/>
                <a:gd name="T31" fmla="*/ 0 h 430"/>
                <a:gd name="T32" fmla="*/ 802 w 803"/>
                <a:gd name="T33" fmla="*/ 0 h 4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03" h="430">
                  <a:moveTo>
                    <a:pt x="802" y="0"/>
                  </a:moveTo>
                  <a:cubicBezTo>
                    <a:pt x="775" y="13"/>
                    <a:pt x="761" y="27"/>
                    <a:pt x="733" y="41"/>
                  </a:cubicBezTo>
                  <a:cubicBezTo>
                    <a:pt x="691" y="69"/>
                    <a:pt x="650" y="97"/>
                    <a:pt x="595" y="124"/>
                  </a:cubicBezTo>
                  <a:cubicBezTo>
                    <a:pt x="567" y="138"/>
                    <a:pt x="553" y="152"/>
                    <a:pt x="525" y="166"/>
                  </a:cubicBezTo>
                  <a:cubicBezTo>
                    <a:pt x="498" y="179"/>
                    <a:pt x="470" y="193"/>
                    <a:pt x="443" y="207"/>
                  </a:cubicBezTo>
                  <a:cubicBezTo>
                    <a:pt x="415" y="221"/>
                    <a:pt x="387" y="235"/>
                    <a:pt x="359" y="248"/>
                  </a:cubicBezTo>
                  <a:cubicBezTo>
                    <a:pt x="332" y="263"/>
                    <a:pt x="304" y="276"/>
                    <a:pt x="277" y="290"/>
                  </a:cubicBezTo>
                  <a:cubicBezTo>
                    <a:pt x="235" y="318"/>
                    <a:pt x="180" y="345"/>
                    <a:pt x="138" y="359"/>
                  </a:cubicBezTo>
                  <a:cubicBezTo>
                    <a:pt x="55" y="401"/>
                    <a:pt x="0" y="429"/>
                    <a:pt x="0" y="429"/>
                  </a:cubicBezTo>
                  <a:lnTo>
                    <a:pt x="0" y="429"/>
                  </a:lnTo>
                  <a:cubicBezTo>
                    <a:pt x="0" y="429"/>
                    <a:pt x="0" y="429"/>
                    <a:pt x="166" y="345"/>
                  </a:cubicBezTo>
                  <a:cubicBezTo>
                    <a:pt x="166" y="345"/>
                    <a:pt x="166" y="345"/>
                    <a:pt x="221" y="304"/>
                  </a:cubicBezTo>
                  <a:cubicBezTo>
                    <a:pt x="221" y="304"/>
                    <a:pt x="221" y="304"/>
                    <a:pt x="525" y="152"/>
                  </a:cubicBezTo>
                  <a:lnTo>
                    <a:pt x="525" y="152"/>
                  </a:lnTo>
                  <a:cubicBezTo>
                    <a:pt x="525" y="152"/>
                    <a:pt x="525" y="152"/>
                    <a:pt x="664" y="69"/>
                  </a:cubicBezTo>
                  <a:cubicBezTo>
                    <a:pt x="664" y="69"/>
                    <a:pt x="664" y="69"/>
                    <a:pt x="802" y="0"/>
                  </a:cubicBezTo>
                  <a:lnTo>
                    <a:pt x="802" y="0"/>
                  </a:lnTo>
                </a:path>
              </a:pathLst>
            </a:custGeom>
            <a:solidFill>
              <a:srgbClr val="F8C9A0"/>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348" name="Freeform 58"/>
            <p:cNvSpPr>
              <a:spLocks noChangeArrowheads="1"/>
            </p:cNvSpPr>
            <p:nvPr/>
          </p:nvSpPr>
          <p:spPr bwMode="auto">
            <a:xfrm>
              <a:off x="1077913" y="4032250"/>
              <a:ext cx="309562" cy="165100"/>
            </a:xfrm>
            <a:custGeom>
              <a:avLst/>
              <a:gdLst>
                <a:gd name="T0" fmla="*/ 857 w 858"/>
                <a:gd name="T1" fmla="*/ 0 h 457"/>
                <a:gd name="T2" fmla="*/ 732 w 858"/>
                <a:gd name="T3" fmla="*/ 70 h 457"/>
                <a:gd name="T4" fmla="*/ 594 w 858"/>
                <a:gd name="T5" fmla="*/ 153 h 457"/>
                <a:gd name="T6" fmla="*/ 511 w 858"/>
                <a:gd name="T7" fmla="*/ 194 h 457"/>
                <a:gd name="T8" fmla="*/ 442 w 858"/>
                <a:gd name="T9" fmla="*/ 236 h 457"/>
                <a:gd name="T10" fmla="*/ 359 w 858"/>
                <a:gd name="T11" fmla="*/ 277 h 457"/>
                <a:gd name="T12" fmla="*/ 275 w 858"/>
                <a:gd name="T13" fmla="*/ 319 h 457"/>
                <a:gd name="T14" fmla="*/ 137 w 858"/>
                <a:gd name="T15" fmla="*/ 388 h 457"/>
                <a:gd name="T16" fmla="*/ 0 w 858"/>
                <a:gd name="T17" fmla="*/ 456 h 457"/>
                <a:gd name="T18" fmla="*/ 68 w 858"/>
                <a:gd name="T19" fmla="*/ 416 h 457"/>
                <a:gd name="T20" fmla="*/ 345 w 858"/>
                <a:gd name="T21" fmla="*/ 263 h 457"/>
                <a:gd name="T22" fmla="*/ 663 w 858"/>
                <a:gd name="T23" fmla="*/ 97 h 457"/>
                <a:gd name="T24" fmla="*/ 843 w 858"/>
                <a:gd name="T25" fmla="*/ 0 h 457"/>
                <a:gd name="T26" fmla="*/ 857 w 858"/>
                <a:gd name="T27" fmla="*/ 0 h 4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58" h="457">
                  <a:moveTo>
                    <a:pt x="857" y="0"/>
                  </a:moveTo>
                  <a:cubicBezTo>
                    <a:pt x="857" y="0"/>
                    <a:pt x="801" y="28"/>
                    <a:pt x="732" y="70"/>
                  </a:cubicBezTo>
                  <a:cubicBezTo>
                    <a:pt x="691" y="97"/>
                    <a:pt x="635" y="125"/>
                    <a:pt x="594" y="153"/>
                  </a:cubicBezTo>
                  <a:cubicBezTo>
                    <a:pt x="566" y="167"/>
                    <a:pt x="538" y="181"/>
                    <a:pt x="511" y="194"/>
                  </a:cubicBezTo>
                  <a:cubicBezTo>
                    <a:pt x="483" y="208"/>
                    <a:pt x="469" y="222"/>
                    <a:pt x="442" y="236"/>
                  </a:cubicBezTo>
                  <a:cubicBezTo>
                    <a:pt x="414" y="250"/>
                    <a:pt x="387" y="263"/>
                    <a:pt x="359" y="277"/>
                  </a:cubicBezTo>
                  <a:cubicBezTo>
                    <a:pt x="331" y="305"/>
                    <a:pt x="303" y="305"/>
                    <a:pt x="275" y="319"/>
                  </a:cubicBezTo>
                  <a:cubicBezTo>
                    <a:pt x="221" y="347"/>
                    <a:pt x="179" y="374"/>
                    <a:pt x="137" y="388"/>
                  </a:cubicBezTo>
                  <a:cubicBezTo>
                    <a:pt x="60" y="426"/>
                    <a:pt x="7" y="452"/>
                    <a:pt x="0" y="456"/>
                  </a:cubicBezTo>
                  <a:cubicBezTo>
                    <a:pt x="5" y="454"/>
                    <a:pt x="31" y="440"/>
                    <a:pt x="68" y="416"/>
                  </a:cubicBezTo>
                  <a:lnTo>
                    <a:pt x="345" y="263"/>
                  </a:lnTo>
                  <a:lnTo>
                    <a:pt x="663" y="97"/>
                  </a:lnTo>
                  <a:lnTo>
                    <a:pt x="843" y="0"/>
                  </a:lnTo>
                  <a:lnTo>
                    <a:pt x="857" y="0"/>
                  </a:lnTo>
                </a:path>
              </a:pathLst>
            </a:custGeom>
            <a:solidFill>
              <a:srgbClr val="F8C9A0"/>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349" name="Freeform 59"/>
            <p:cNvSpPr>
              <a:spLocks noChangeArrowheads="1"/>
            </p:cNvSpPr>
            <p:nvPr/>
          </p:nvSpPr>
          <p:spPr bwMode="auto">
            <a:xfrm>
              <a:off x="1101725" y="4035425"/>
              <a:ext cx="274638" cy="147638"/>
            </a:xfrm>
            <a:custGeom>
              <a:avLst/>
              <a:gdLst>
                <a:gd name="T0" fmla="*/ 595 w 763"/>
                <a:gd name="T1" fmla="*/ 90 h 410"/>
                <a:gd name="T2" fmla="*/ 277 w 763"/>
                <a:gd name="T3" fmla="*/ 256 h 410"/>
                <a:gd name="T4" fmla="*/ 0 w 763"/>
                <a:gd name="T5" fmla="*/ 409 h 410"/>
                <a:gd name="T6" fmla="*/ 56 w 763"/>
                <a:gd name="T7" fmla="*/ 367 h 410"/>
                <a:gd name="T8" fmla="*/ 194 w 763"/>
                <a:gd name="T9" fmla="*/ 298 h 410"/>
                <a:gd name="T10" fmla="*/ 277 w 763"/>
                <a:gd name="T11" fmla="*/ 243 h 410"/>
                <a:gd name="T12" fmla="*/ 346 w 763"/>
                <a:gd name="T13" fmla="*/ 201 h 410"/>
                <a:gd name="T14" fmla="*/ 429 w 763"/>
                <a:gd name="T15" fmla="*/ 160 h 410"/>
                <a:gd name="T16" fmla="*/ 512 w 763"/>
                <a:gd name="T17" fmla="*/ 118 h 410"/>
                <a:gd name="T18" fmla="*/ 651 w 763"/>
                <a:gd name="T19" fmla="*/ 49 h 410"/>
                <a:gd name="T20" fmla="*/ 727 w 763"/>
                <a:gd name="T21" fmla="*/ 19 h 410"/>
                <a:gd name="T22" fmla="*/ 595 w 763"/>
                <a:gd name="T23" fmla="*/ 90 h 4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63" h="410">
                  <a:moveTo>
                    <a:pt x="595" y="90"/>
                  </a:moveTo>
                  <a:lnTo>
                    <a:pt x="277" y="256"/>
                  </a:lnTo>
                  <a:lnTo>
                    <a:pt x="0" y="409"/>
                  </a:lnTo>
                  <a:cubicBezTo>
                    <a:pt x="14" y="395"/>
                    <a:pt x="42" y="381"/>
                    <a:pt x="56" y="367"/>
                  </a:cubicBezTo>
                  <a:cubicBezTo>
                    <a:pt x="97" y="340"/>
                    <a:pt x="138" y="326"/>
                    <a:pt x="194" y="298"/>
                  </a:cubicBezTo>
                  <a:cubicBezTo>
                    <a:pt x="222" y="284"/>
                    <a:pt x="249" y="256"/>
                    <a:pt x="277" y="243"/>
                  </a:cubicBezTo>
                  <a:cubicBezTo>
                    <a:pt x="304" y="229"/>
                    <a:pt x="319" y="215"/>
                    <a:pt x="346" y="201"/>
                  </a:cubicBezTo>
                  <a:cubicBezTo>
                    <a:pt x="374" y="187"/>
                    <a:pt x="401" y="174"/>
                    <a:pt x="429" y="160"/>
                  </a:cubicBezTo>
                  <a:cubicBezTo>
                    <a:pt x="457" y="146"/>
                    <a:pt x="485" y="132"/>
                    <a:pt x="512" y="118"/>
                  </a:cubicBezTo>
                  <a:cubicBezTo>
                    <a:pt x="567" y="90"/>
                    <a:pt x="609" y="77"/>
                    <a:pt x="651" y="49"/>
                  </a:cubicBezTo>
                  <a:cubicBezTo>
                    <a:pt x="682" y="36"/>
                    <a:pt x="707" y="27"/>
                    <a:pt x="727" y="19"/>
                  </a:cubicBezTo>
                  <a:cubicBezTo>
                    <a:pt x="762" y="0"/>
                    <a:pt x="727" y="19"/>
                    <a:pt x="595" y="90"/>
                  </a:cubicBezTo>
                </a:path>
              </a:pathLst>
            </a:custGeom>
            <a:solidFill>
              <a:srgbClr val="F8C9A0"/>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350" name="Freeform 60"/>
            <p:cNvSpPr>
              <a:spLocks noChangeArrowheads="1"/>
            </p:cNvSpPr>
            <p:nvPr/>
          </p:nvSpPr>
          <p:spPr bwMode="auto">
            <a:xfrm>
              <a:off x="1211263" y="4127500"/>
              <a:ext cx="228600" cy="127000"/>
            </a:xfrm>
            <a:custGeom>
              <a:avLst/>
              <a:gdLst>
                <a:gd name="T0" fmla="*/ 636 w 637"/>
                <a:gd name="T1" fmla="*/ 0 h 353"/>
                <a:gd name="T2" fmla="*/ 608 w 637"/>
                <a:gd name="T3" fmla="*/ 28 h 353"/>
                <a:gd name="T4" fmla="*/ 484 w 637"/>
                <a:gd name="T5" fmla="*/ 97 h 353"/>
                <a:gd name="T6" fmla="*/ 415 w 637"/>
                <a:gd name="T7" fmla="*/ 139 h 353"/>
                <a:gd name="T8" fmla="*/ 346 w 637"/>
                <a:gd name="T9" fmla="*/ 180 h 353"/>
                <a:gd name="T10" fmla="*/ 276 w 637"/>
                <a:gd name="T11" fmla="*/ 208 h 353"/>
                <a:gd name="T12" fmla="*/ 193 w 637"/>
                <a:gd name="T13" fmla="*/ 250 h 353"/>
                <a:gd name="T14" fmla="*/ 69 w 637"/>
                <a:gd name="T15" fmla="*/ 319 h 353"/>
                <a:gd name="T16" fmla="*/ 47 w 637"/>
                <a:gd name="T17" fmla="*/ 326 h 353"/>
                <a:gd name="T18" fmla="*/ 262 w 637"/>
                <a:gd name="T19" fmla="*/ 208 h 353"/>
                <a:gd name="T20" fmla="*/ 567 w 637"/>
                <a:gd name="T21" fmla="*/ 42 h 353"/>
                <a:gd name="T22" fmla="*/ 636 w 637"/>
                <a:gd name="T23" fmla="*/ 0 h 3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37" h="353">
                  <a:moveTo>
                    <a:pt x="636" y="0"/>
                  </a:moveTo>
                  <a:lnTo>
                    <a:pt x="608" y="28"/>
                  </a:lnTo>
                  <a:cubicBezTo>
                    <a:pt x="567" y="42"/>
                    <a:pt x="525" y="70"/>
                    <a:pt x="484" y="97"/>
                  </a:cubicBezTo>
                  <a:cubicBezTo>
                    <a:pt x="456" y="111"/>
                    <a:pt x="442" y="125"/>
                    <a:pt x="415" y="139"/>
                  </a:cubicBezTo>
                  <a:cubicBezTo>
                    <a:pt x="387" y="153"/>
                    <a:pt x="373" y="166"/>
                    <a:pt x="346" y="180"/>
                  </a:cubicBezTo>
                  <a:cubicBezTo>
                    <a:pt x="318" y="180"/>
                    <a:pt x="290" y="194"/>
                    <a:pt x="276" y="208"/>
                  </a:cubicBezTo>
                  <a:cubicBezTo>
                    <a:pt x="249" y="222"/>
                    <a:pt x="221" y="236"/>
                    <a:pt x="193" y="250"/>
                  </a:cubicBezTo>
                  <a:cubicBezTo>
                    <a:pt x="152" y="277"/>
                    <a:pt x="110" y="291"/>
                    <a:pt x="69" y="319"/>
                  </a:cubicBezTo>
                  <a:cubicBezTo>
                    <a:pt x="61" y="321"/>
                    <a:pt x="54" y="323"/>
                    <a:pt x="47" y="326"/>
                  </a:cubicBezTo>
                  <a:cubicBezTo>
                    <a:pt x="0" y="352"/>
                    <a:pt x="47" y="326"/>
                    <a:pt x="262" y="208"/>
                  </a:cubicBezTo>
                  <a:lnTo>
                    <a:pt x="567" y="42"/>
                  </a:lnTo>
                  <a:lnTo>
                    <a:pt x="636" y="0"/>
                  </a:lnTo>
                </a:path>
              </a:pathLst>
            </a:custGeom>
            <a:solidFill>
              <a:srgbClr val="F8C9A0"/>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351" name="Freeform 61"/>
            <p:cNvSpPr>
              <a:spLocks noChangeArrowheads="1"/>
            </p:cNvSpPr>
            <p:nvPr/>
          </p:nvSpPr>
          <p:spPr bwMode="auto">
            <a:xfrm>
              <a:off x="1192213" y="4106863"/>
              <a:ext cx="284162" cy="155575"/>
            </a:xfrm>
            <a:custGeom>
              <a:avLst/>
              <a:gdLst>
                <a:gd name="T0" fmla="*/ 788 w 789"/>
                <a:gd name="T1" fmla="*/ 0 h 430"/>
                <a:gd name="T2" fmla="*/ 692 w 789"/>
                <a:gd name="T3" fmla="*/ 55 h 430"/>
                <a:gd name="T4" fmla="*/ 623 w 789"/>
                <a:gd name="T5" fmla="*/ 97 h 430"/>
                <a:gd name="T6" fmla="*/ 623 w 789"/>
                <a:gd name="T7" fmla="*/ 97 h 430"/>
                <a:gd name="T8" fmla="*/ 318 w 789"/>
                <a:gd name="T9" fmla="*/ 263 h 430"/>
                <a:gd name="T10" fmla="*/ 42 w 789"/>
                <a:gd name="T11" fmla="*/ 415 h 430"/>
                <a:gd name="T12" fmla="*/ 28 w 789"/>
                <a:gd name="T13" fmla="*/ 415 h 430"/>
                <a:gd name="T14" fmla="*/ 0 w 789"/>
                <a:gd name="T15" fmla="*/ 429 h 430"/>
                <a:gd name="T16" fmla="*/ 111 w 789"/>
                <a:gd name="T17" fmla="*/ 346 h 430"/>
                <a:gd name="T18" fmla="*/ 236 w 789"/>
                <a:gd name="T19" fmla="*/ 277 h 430"/>
                <a:gd name="T20" fmla="*/ 305 w 789"/>
                <a:gd name="T21" fmla="*/ 235 h 430"/>
                <a:gd name="T22" fmla="*/ 387 w 789"/>
                <a:gd name="T23" fmla="*/ 194 h 430"/>
                <a:gd name="T24" fmla="*/ 457 w 789"/>
                <a:gd name="T25" fmla="*/ 166 h 430"/>
                <a:gd name="T26" fmla="*/ 526 w 789"/>
                <a:gd name="T27" fmla="*/ 125 h 430"/>
                <a:gd name="T28" fmla="*/ 650 w 789"/>
                <a:gd name="T29" fmla="*/ 55 h 430"/>
                <a:gd name="T30" fmla="*/ 788 w 789"/>
                <a:gd name="T31" fmla="*/ 0 h 430"/>
                <a:gd name="T32" fmla="*/ 788 w 789"/>
                <a:gd name="T33" fmla="*/ 0 h 4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89" h="430">
                  <a:moveTo>
                    <a:pt x="788" y="0"/>
                  </a:moveTo>
                  <a:cubicBezTo>
                    <a:pt x="788" y="0"/>
                    <a:pt x="747" y="28"/>
                    <a:pt x="692" y="55"/>
                  </a:cubicBezTo>
                  <a:cubicBezTo>
                    <a:pt x="692" y="55"/>
                    <a:pt x="692" y="55"/>
                    <a:pt x="623" y="97"/>
                  </a:cubicBezTo>
                  <a:lnTo>
                    <a:pt x="623" y="97"/>
                  </a:lnTo>
                  <a:cubicBezTo>
                    <a:pt x="623" y="97"/>
                    <a:pt x="623" y="97"/>
                    <a:pt x="318" y="263"/>
                  </a:cubicBezTo>
                  <a:cubicBezTo>
                    <a:pt x="318" y="263"/>
                    <a:pt x="318" y="263"/>
                    <a:pt x="42" y="415"/>
                  </a:cubicBezTo>
                  <a:cubicBezTo>
                    <a:pt x="42" y="415"/>
                    <a:pt x="42" y="415"/>
                    <a:pt x="28" y="415"/>
                  </a:cubicBezTo>
                  <a:cubicBezTo>
                    <a:pt x="14" y="415"/>
                    <a:pt x="0" y="429"/>
                    <a:pt x="0" y="429"/>
                  </a:cubicBezTo>
                  <a:cubicBezTo>
                    <a:pt x="0" y="429"/>
                    <a:pt x="42" y="387"/>
                    <a:pt x="111" y="346"/>
                  </a:cubicBezTo>
                  <a:cubicBezTo>
                    <a:pt x="152" y="332"/>
                    <a:pt x="194" y="305"/>
                    <a:pt x="236" y="277"/>
                  </a:cubicBezTo>
                  <a:cubicBezTo>
                    <a:pt x="263" y="263"/>
                    <a:pt x="291" y="249"/>
                    <a:pt x="305" y="235"/>
                  </a:cubicBezTo>
                  <a:cubicBezTo>
                    <a:pt x="332" y="221"/>
                    <a:pt x="360" y="208"/>
                    <a:pt x="387" y="194"/>
                  </a:cubicBezTo>
                  <a:cubicBezTo>
                    <a:pt x="402" y="180"/>
                    <a:pt x="429" y="180"/>
                    <a:pt x="457" y="166"/>
                  </a:cubicBezTo>
                  <a:cubicBezTo>
                    <a:pt x="484" y="152"/>
                    <a:pt x="498" y="139"/>
                    <a:pt x="526" y="125"/>
                  </a:cubicBezTo>
                  <a:cubicBezTo>
                    <a:pt x="567" y="97"/>
                    <a:pt x="623" y="83"/>
                    <a:pt x="650" y="55"/>
                  </a:cubicBezTo>
                  <a:cubicBezTo>
                    <a:pt x="734" y="28"/>
                    <a:pt x="788" y="0"/>
                    <a:pt x="788" y="0"/>
                  </a:cubicBezTo>
                  <a:lnTo>
                    <a:pt x="788" y="0"/>
                  </a:lnTo>
                </a:path>
              </a:pathLst>
            </a:custGeom>
            <a:solidFill>
              <a:srgbClr val="F8C9A0"/>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352" name="Freeform 62"/>
            <p:cNvSpPr>
              <a:spLocks noChangeArrowheads="1"/>
            </p:cNvSpPr>
            <p:nvPr/>
          </p:nvSpPr>
          <p:spPr bwMode="auto">
            <a:xfrm>
              <a:off x="1660525" y="3451225"/>
              <a:ext cx="528638" cy="561975"/>
            </a:xfrm>
            <a:custGeom>
              <a:avLst/>
              <a:gdLst>
                <a:gd name="T0" fmla="*/ 1466 w 1467"/>
                <a:gd name="T1" fmla="*/ 994 h 1562"/>
                <a:gd name="T2" fmla="*/ 1461 w 1467"/>
                <a:gd name="T3" fmla="*/ 1046 h 1562"/>
                <a:gd name="T4" fmla="*/ 470 w 1467"/>
                <a:gd name="T5" fmla="*/ 1561 h 1562"/>
                <a:gd name="T6" fmla="*/ 0 w 1467"/>
                <a:gd name="T7" fmla="*/ 635 h 1562"/>
                <a:gd name="T8" fmla="*/ 1244 w 1467"/>
                <a:gd name="T9" fmla="*/ 0 h 1562"/>
                <a:gd name="T10" fmla="*/ 1281 w 1467"/>
                <a:gd name="T11" fmla="*/ 70 h 1562"/>
                <a:gd name="T12" fmla="*/ 1418 w 1467"/>
                <a:gd name="T13" fmla="*/ 515 h 1562"/>
                <a:gd name="T14" fmla="*/ 1466 w 1467"/>
                <a:gd name="T15" fmla="*/ 994 h 15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67" h="1562">
                  <a:moveTo>
                    <a:pt x="1466" y="994"/>
                  </a:moveTo>
                  <a:lnTo>
                    <a:pt x="1461" y="1046"/>
                  </a:lnTo>
                  <a:lnTo>
                    <a:pt x="470" y="1561"/>
                  </a:lnTo>
                  <a:lnTo>
                    <a:pt x="0" y="635"/>
                  </a:lnTo>
                  <a:lnTo>
                    <a:pt x="1244" y="0"/>
                  </a:lnTo>
                  <a:lnTo>
                    <a:pt x="1281" y="70"/>
                  </a:lnTo>
                  <a:lnTo>
                    <a:pt x="1418" y="515"/>
                  </a:lnTo>
                  <a:lnTo>
                    <a:pt x="1466" y="994"/>
                  </a:lnTo>
                </a:path>
              </a:pathLst>
            </a:custGeom>
            <a:solidFill>
              <a:schemeClr val="accent4"/>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353" name="Freeform 63"/>
            <p:cNvSpPr>
              <a:spLocks noChangeArrowheads="1"/>
            </p:cNvSpPr>
            <p:nvPr/>
          </p:nvSpPr>
          <p:spPr bwMode="auto">
            <a:xfrm>
              <a:off x="492125" y="3360738"/>
              <a:ext cx="544513" cy="598487"/>
            </a:xfrm>
            <a:custGeom>
              <a:avLst/>
              <a:gdLst>
                <a:gd name="T0" fmla="*/ 25 w 1513"/>
                <a:gd name="T1" fmla="*/ 767 h 1662"/>
                <a:gd name="T2" fmla="*/ 164 w 1513"/>
                <a:gd name="T3" fmla="*/ 322 h 1662"/>
                <a:gd name="T4" fmla="*/ 338 w 1513"/>
                <a:gd name="T5" fmla="*/ 0 h 1662"/>
                <a:gd name="T6" fmla="*/ 1512 w 1513"/>
                <a:gd name="T7" fmla="*/ 803 h 1662"/>
                <a:gd name="T8" fmla="*/ 931 w 1513"/>
                <a:gd name="T9" fmla="*/ 1661 h 1662"/>
                <a:gd name="T10" fmla="*/ 0 w 1513"/>
                <a:gd name="T11" fmla="*/ 1017 h 1662"/>
                <a:gd name="T12" fmla="*/ 25 w 1513"/>
                <a:gd name="T13" fmla="*/ 767 h 1662"/>
              </a:gdLst>
              <a:ahLst/>
              <a:cxnLst>
                <a:cxn ang="0">
                  <a:pos x="T0" y="T1"/>
                </a:cxn>
                <a:cxn ang="0">
                  <a:pos x="T2" y="T3"/>
                </a:cxn>
                <a:cxn ang="0">
                  <a:pos x="T4" y="T5"/>
                </a:cxn>
                <a:cxn ang="0">
                  <a:pos x="T6" y="T7"/>
                </a:cxn>
                <a:cxn ang="0">
                  <a:pos x="T8" y="T9"/>
                </a:cxn>
                <a:cxn ang="0">
                  <a:pos x="T10" y="T11"/>
                </a:cxn>
                <a:cxn ang="0">
                  <a:pos x="T12" y="T13"/>
                </a:cxn>
              </a:cxnLst>
              <a:rect l="0" t="0" r="r" b="b"/>
              <a:pathLst>
                <a:path w="1513" h="1662">
                  <a:moveTo>
                    <a:pt x="25" y="767"/>
                  </a:moveTo>
                  <a:lnTo>
                    <a:pt x="164" y="322"/>
                  </a:lnTo>
                  <a:lnTo>
                    <a:pt x="338" y="0"/>
                  </a:lnTo>
                  <a:lnTo>
                    <a:pt x="1512" y="803"/>
                  </a:lnTo>
                  <a:lnTo>
                    <a:pt x="931" y="1661"/>
                  </a:lnTo>
                  <a:lnTo>
                    <a:pt x="0" y="1017"/>
                  </a:lnTo>
                  <a:lnTo>
                    <a:pt x="25" y="767"/>
                  </a:lnTo>
                </a:path>
              </a:pathLst>
            </a:custGeom>
            <a:solidFill>
              <a:schemeClr val="accent2"/>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grpSp>
    </p:spTree>
  </p:cSld>
  <p:clrMapOvr>
    <a:masterClrMapping/>
  </p:clrMapOvr>
  <mc:AlternateContent xmlns:mc="http://schemas.openxmlformats.org/markup-compatibility/2006">
    <mc:Choice xmlns:p14="http://schemas.microsoft.com/office/powerpoint/2010/main" Requires="p14">
      <p:transition spd="med" p14:dur="700" advClick="0" advTm="3000">
        <p:fade/>
      </p:transition>
    </mc:Choice>
    <mc:Fallback>
      <p:transition spd="med" advClick="0" advTm="3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54"/>
                                        </p:tgtEl>
                                        <p:attrNameLst>
                                          <p:attrName>style.visibility</p:attrName>
                                        </p:attrNameLst>
                                      </p:cBhvr>
                                      <p:to>
                                        <p:strVal val="visible"/>
                                      </p:to>
                                    </p:set>
                                    <p:animEffect transition="in" filter="fade">
                                      <p:cBhvr>
                                        <p:cTn id="7" dur="500"/>
                                        <p:tgtEl>
                                          <p:spTgt spid="54"/>
                                        </p:tgtEl>
                                      </p:cBhvr>
                                    </p:animEffect>
                                    <p:anim calcmode="lin" valueType="num">
                                      <p:cBhvr>
                                        <p:cTn id="8" dur="500" fill="hold"/>
                                        <p:tgtEl>
                                          <p:spTgt spid="54"/>
                                        </p:tgtEl>
                                        <p:attrNameLst>
                                          <p:attrName>ppt_x</p:attrName>
                                        </p:attrNameLst>
                                      </p:cBhvr>
                                      <p:tavLst>
                                        <p:tav tm="0">
                                          <p:val>
                                            <p:strVal val="#ppt_x"/>
                                          </p:val>
                                        </p:tav>
                                        <p:tav tm="100000">
                                          <p:val>
                                            <p:strVal val="#ppt_x"/>
                                          </p:val>
                                        </p:tav>
                                      </p:tavLst>
                                    </p:anim>
                                    <p:anim calcmode="lin" valueType="num">
                                      <p:cBhvr>
                                        <p:cTn id="9" dur="500" fill="hold"/>
                                        <p:tgtEl>
                                          <p:spTgt spid="54"/>
                                        </p:tgtEl>
                                        <p:attrNameLst>
                                          <p:attrName>ppt_y</p:attrName>
                                        </p:attrNameLst>
                                      </p:cBhvr>
                                      <p:tavLst>
                                        <p:tav tm="0">
                                          <p:val>
                                            <p:strVal val="#ppt_y+.1"/>
                                          </p:val>
                                        </p:tav>
                                        <p:tav tm="100000">
                                          <p:val>
                                            <p:strVal val="#ppt_y"/>
                                          </p:val>
                                        </p:tav>
                                      </p:tavLst>
                                    </p:anim>
                                  </p:childTnLst>
                                </p:cTn>
                              </p:par>
                            </p:childTnLst>
                          </p:cTn>
                        </p:par>
                        <p:par>
                          <p:cTn id="10" fill="hold">
                            <p:stCondLst>
                              <p:cond delay="500"/>
                            </p:stCondLst>
                            <p:childTnLst>
                              <p:par>
                                <p:cTn id="11" presetID="53" presetClass="entr" presetSubtype="16" fill="hold" nodeType="afterEffect">
                                  <p:stCondLst>
                                    <p:cond delay="0"/>
                                  </p:stCondLst>
                                  <p:childTnLst>
                                    <p:set>
                                      <p:cBhvr>
                                        <p:cTn id="12" dur="1" fill="hold">
                                          <p:stCondLst>
                                            <p:cond delay="0"/>
                                          </p:stCondLst>
                                        </p:cTn>
                                        <p:tgtEl>
                                          <p:spTgt spid="257"/>
                                        </p:tgtEl>
                                        <p:attrNameLst>
                                          <p:attrName>style.visibility</p:attrName>
                                        </p:attrNameLst>
                                      </p:cBhvr>
                                      <p:to>
                                        <p:strVal val="visible"/>
                                      </p:to>
                                    </p:set>
                                    <p:anim calcmode="lin" valueType="num">
                                      <p:cBhvr>
                                        <p:cTn id="13" dur="500" fill="hold"/>
                                        <p:tgtEl>
                                          <p:spTgt spid="257"/>
                                        </p:tgtEl>
                                        <p:attrNameLst>
                                          <p:attrName>ppt_w</p:attrName>
                                        </p:attrNameLst>
                                      </p:cBhvr>
                                      <p:tavLst>
                                        <p:tav tm="0">
                                          <p:val>
                                            <p:fltVal val="0"/>
                                          </p:val>
                                        </p:tav>
                                        <p:tav tm="100000">
                                          <p:val>
                                            <p:strVal val="#ppt_w"/>
                                          </p:val>
                                        </p:tav>
                                      </p:tavLst>
                                    </p:anim>
                                    <p:anim calcmode="lin" valueType="num">
                                      <p:cBhvr>
                                        <p:cTn id="14" dur="500" fill="hold"/>
                                        <p:tgtEl>
                                          <p:spTgt spid="257"/>
                                        </p:tgtEl>
                                        <p:attrNameLst>
                                          <p:attrName>ppt_h</p:attrName>
                                        </p:attrNameLst>
                                      </p:cBhvr>
                                      <p:tavLst>
                                        <p:tav tm="0">
                                          <p:val>
                                            <p:fltVal val="0"/>
                                          </p:val>
                                        </p:tav>
                                        <p:tav tm="100000">
                                          <p:val>
                                            <p:strVal val="#ppt_h"/>
                                          </p:val>
                                        </p:tav>
                                      </p:tavLst>
                                    </p:anim>
                                    <p:animEffect transition="in" filter="fade">
                                      <p:cBhvr>
                                        <p:cTn id="15" dur="500"/>
                                        <p:tgtEl>
                                          <p:spTgt spid="257"/>
                                        </p:tgtEl>
                                      </p:cBhvr>
                                    </p:animEffect>
                                  </p:childTnLst>
                                </p:cTn>
                              </p:par>
                            </p:childTnLst>
                          </p:cTn>
                        </p:par>
                        <p:par>
                          <p:cTn id="16" fill="hold">
                            <p:stCondLst>
                              <p:cond delay="1000"/>
                            </p:stCondLst>
                            <p:childTnLst>
                              <p:par>
                                <p:cTn id="17" presetID="10" presetClass="entr" presetSubtype="0" fill="hold" grpId="0" nodeType="afterEffect">
                                  <p:stCondLst>
                                    <p:cond delay="0"/>
                                  </p:stCondLst>
                                  <p:childTnLst>
                                    <p:set>
                                      <p:cBhvr>
                                        <p:cTn id="18" dur="1" fill="hold">
                                          <p:stCondLst>
                                            <p:cond delay="0"/>
                                          </p:stCondLst>
                                        </p:cTn>
                                        <p:tgtEl>
                                          <p:spTgt spid="36"/>
                                        </p:tgtEl>
                                        <p:attrNameLst>
                                          <p:attrName>style.visibility</p:attrName>
                                        </p:attrNameLst>
                                      </p:cBhvr>
                                      <p:to>
                                        <p:strVal val="visible"/>
                                      </p:to>
                                    </p:set>
                                    <p:animEffect transition="in" filter="fade">
                                      <p:cBhvr>
                                        <p:cTn id="19" dur="500"/>
                                        <p:tgtEl>
                                          <p:spTgt spid="36"/>
                                        </p:tgtEl>
                                      </p:cBhvr>
                                    </p:animEffect>
                                  </p:childTnLst>
                                </p:cTn>
                              </p:par>
                              <p:par>
                                <p:cTn id="20" presetID="10" presetClass="entr" presetSubtype="0" fill="hold" grpId="0" nodeType="withEffect">
                                  <p:stCondLst>
                                    <p:cond delay="0"/>
                                  </p:stCondLst>
                                  <p:childTnLst>
                                    <p:set>
                                      <p:cBhvr>
                                        <p:cTn id="21" dur="1" fill="hold">
                                          <p:stCondLst>
                                            <p:cond delay="0"/>
                                          </p:stCondLst>
                                        </p:cTn>
                                        <p:tgtEl>
                                          <p:spTgt spid="256"/>
                                        </p:tgtEl>
                                        <p:attrNameLst>
                                          <p:attrName>style.visibility</p:attrName>
                                        </p:attrNameLst>
                                      </p:cBhvr>
                                      <p:to>
                                        <p:strVal val="visible"/>
                                      </p:to>
                                    </p:set>
                                    <p:animEffect transition="in" filter="fade">
                                      <p:cBhvr>
                                        <p:cTn id="22" dur="500"/>
                                        <p:tgtEl>
                                          <p:spTgt spid="256"/>
                                        </p:tgtEl>
                                      </p:cBhvr>
                                    </p:animEffect>
                                  </p:childTnLst>
                                </p:cTn>
                              </p:par>
                            </p:childTnLst>
                          </p:cTn>
                        </p:par>
                        <p:par>
                          <p:cTn id="23" fill="hold">
                            <p:stCondLst>
                              <p:cond delay="1500"/>
                            </p:stCondLst>
                            <p:childTnLst>
                              <p:par>
                                <p:cTn id="24" presetID="53" presetClass="entr" presetSubtype="16" fill="hold" nodeType="afterEffect">
                                  <p:stCondLst>
                                    <p:cond delay="0"/>
                                  </p:stCondLst>
                                  <p:childTnLst>
                                    <p:set>
                                      <p:cBhvr>
                                        <p:cTn id="25" dur="1" fill="hold">
                                          <p:stCondLst>
                                            <p:cond delay="0"/>
                                          </p:stCondLst>
                                        </p:cTn>
                                        <p:tgtEl>
                                          <p:spTgt spid="268"/>
                                        </p:tgtEl>
                                        <p:attrNameLst>
                                          <p:attrName>style.visibility</p:attrName>
                                        </p:attrNameLst>
                                      </p:cBhvr>
                                      <p:to>
                                        <p:strVal val="visible"/>
                                      </p:to>
                                    </p:set>
                                    <p:anim calcmode="lin" valueType="num">
                                      <p:cBhvr>
                                        <p:cTn id="26" dur="500" fill="hold"/>
                                        <p:tgtEl>
                                          <p:spTgt spid="268"/>
                                        </p:tgtEl>
                                        <p:attrNameLst>
                                          <p:attrName>ppt_w</p:attrName>
                                        </p:attrNameLst>
                                      </p:cBhvr>
                                      <p:tavLst>
                                        <p:tav tm="0">
                                          <p:val>
                                            <p:fltVal val="0"/>
                                          </p:val>
                                        </p:tav>
                                        <p:tav tm="100000">
                                          <p:val>
                                            <p:strVal val="#ppt_w"/>
                                          </p:val>
                                        </p:tav>
                                      </p:tavLst>
                                    </p:anim>
                                    <p:anim calcmode="lin" valueType="num">
                                      <p:cBhvr>
                                        <p:cTn id="27" dur="500" fill="hold"/>
                                        <p:tgtEl>
                                          <p:spTgt spid="268"/>
                                        </p:tgtEl>
                                        <p:attrNameLst>
                                          <p:attrName>ppt_h</p:attrName>
                                        </p:attrNameLst>
                                      </p:cBhvr>
                                      <p:tavLst>
                                        <p:tav tm="0">
                                          <p:val>
                                            <p:fltVal val="0"/>
                                          </p:val>
                                        </p:tav>
                                        <p:tav tm="100000">
                                          <p:val>
                                            <p:strVal val="#ppt_h"/>
                                          </p:val>
                                        </p:tav>
                                      </p:tavLst>
                                    </p:anim>
                                    <p:animEffect transition="in" filter="fade">
                                      <p:cBhvr>
                                        <p:cTn id="28" dur="500"/>
                                        <p:tgtEl>
                                          <p:spTgt spid="268"/>
                                        </p:tgtEl>
                                      </p:cBhvr>
                                    </p:animEffect>
                                  </p:childTnLst>
                                </p:cTn>
                              </p:par>
                            </p:childTnLst>
                          </p:cTn>
                        </p:par>
                        <p:par>
                          <p:cTn id="29" fill="hold">
                            <p:stCondLst>
                              <p:cond delay="2000"/>
                            </p:stCondLst>
                            <p:childTnLst>
                              <p:par>
                                <p:cTn id="30" presetID="10" presetClass="entr" presetSubtype="0" fill="hold" grpId="0" nodeType="afterEffect">
                                  <p:stCondLst>
                                    <p:cond delay="0"/>
                                  </p:stCondLst>
                                  <p:childTnLst>
                                    <p:set>
                                      <p:cBhvr>
                                        <p:cTn id="31" dur="1" fill="hold">
                                          <p:stCondLst>
                                            <p:cond delay="0"/>
                                          </p:stCondLst>
                                        </p:cTn>
                                        <p:tgtEl>
                                          <p:spTgt spid="39"/>
                                        </p:tgtEl>
                                        <p:attrNameLst>
                                          <p:attrName>style.visibility</p:attrName>
                                        </p:attrNameLst>
                                      </p:cBhvr>
                                      <p:to>
                                        <p:strVal val="visible"/>
                                      </p:to>
                                    </p:set>
                                    <p:animEffect transition="in" filter="fade">
                                      <p:cBhvr>
                                        <p:cTn id="32" dur="500"/>
                                        <p:tgtEl>
                                          <p:spTgt spid="39"/>
                                        </p:tgtEl>
                                      </p:cBhvr>
                                    </p:animEffect>
                                  </p:childTnLst>
                                </p:cTn>
                              </p:par>
                              <p:par>
                                <p:cTn id="33" presetID="10" presetClass="entr" presetSubtype="0" fill="hold" grpId="0" nodeType="withEffect">
                                  <p:stCondLst>
                                    <p:cond delay="0"/>
                                  </p:stCondLst>
                                  <p:childTnLst>
                                    <p:set>
                                      <p:cBhvr>
                                        <p:cTn id="34" dur="1" fill="hold">
                                          <p:stCondLst>
                                            <p:cond delay="0"/>
                                          </p:stCondLst>
                                        </p:cTn>
                                        <p:tgtEl>
                                          <p:spTgt spid="38"/>
                                        </p:tgtEl>
                                        <p:attrNameLst>
                                          <p:attrName>style.visibility</p:attrName>
                                        </p:attrNameLst>
                                      </p:cBhvr>
                                      <p:to>
                                        <p:strVal val="visible"/>
                                      </p:to>
                                    </p:set>
                                    <p:animEffect transition="in" filter="fade">
                                      <p:cBhvr>
                                        <p:cTn id="35" dur="500"/>
                                        <p:tgtEl>
                                          <p:spTgt spid="38"/>
                                        </p:tgtEl>
                                      </p:cBhvr>
                                    </p:animEffect>
                                  </p:childTnLst>
                                </p:cTn>
                              </p:par>
                            </p:childTnLst>
                          </p:cTn>
                        </p:par>
                        <p:par>
                          <p:cTn id="36" fill="hold">
                            <p:stCondLst>
                              <p:cond delay="2500"/>
                            </p:stCondLst>
                            <p:childTnLst>
                              <p:par>
                                <p:cTn id="37" presetID="53" presetClass="entr" presetSubtype="16" fill="hold" nodeType="afterEffect">
                                  <p:stCondLst>
                                    <p:cond delay="0"/>
                                  </p:stCondLst>
                                  <p:childTnLst>
                                    <p:set>
                                      <p:cBhvr>
                                        <p:cTn id="38" dur="1" fill="hold">
                                          <p:stCondLst>
                                            <p:cond delay="0"/>
                                          </p:stCondLst>
                                        </p:cTn>
                                        <p:tgtEl>
                                          <p:spTgt spid="290"/>
                                        </p:tgtEl>
                                        <p:attrNameLst>
                                          <p:attrName>style.visibility</p:attrName>
                                        </p:attrNameLst>
                                      </p:cBhvr>
                                      <p:to>
                                        <p:strVal val="visible"/>
                                      </p:to>
                                    </p:set>
                                    <p:anim calcmode="lin" valueType="num">
                                      <p:cBhvr>
                                        <p:cTn id="39" dur="500" fill="hold"/>
                                        <p:tgtEl>
                                          <p:spTgt spid="290"/>
                                        </p:tgtEl>
                                        <p:attrNameLst>
                                          <p:attrName>ppt_w</p:attrName>
                                        </p:attrNameLst>
                                      </p:cBhvr>
                                      <p:tavLst>
                                        <p:tav tm="0">
                                          <p:val>
                                            <p:fltVal val="0"/>
                                          </p:val>
                                        </p:tav>
                                        <p:tav tm="100000">
                                          <p:val>
                                            <p:strVal val="#ppt_w"/>
                                          </p:val>
                                        </p:tav>
                                      </p:tavLst>
                                    </p:anim>
                                    <p:anim calcmode="lin" valueType="num">
                                      <p:cBhvr>
                                        <p:cTn id="40" dur="500" fill="hold"/>
                                        <p:tgtEl>
                                          <p:spTgt spid="290"/>
                                        </p:tgtEl>
                                        <p:attrNameLst>
                                          <p:attrName>ppt_h</p:attrName>
                                        </p:attrNameLst>
                                      </p:cBhvr>
                                      <p:tavLst>
                                        <p:tav tm="0">
                                          <p:val>
                                            <p:fltVal val="0"/>
                                          </p:val>
                                        </p:tav>
                                        <p:tav tm="100000">
                                          <p:val>
                                            <p:strVal val="#ppt_h"/>
                                          </p:val>
                                        </p:tav>
                                      </p:tavLst>
                                    </p:anim>
                                    <p:animEffect transition="in" filter="fade">
                                      <p:cBhvr>
                                        <p:cTn id="41" dur="500"/>
                                        <p:tgtEl>
                                          <p:spTgt spid="290"/>
                                        </p:tgtEl>
                                      </p:cBhvr>
                                    </p:animEffect>
                                  </p:childTnLst>
                                </p:cTn>
                              </p:par>
                            </p:childTnLst>
                          </p:cTn>
                        </p:par>
                        <p:par>
                          <p:cTn id="42" fill="hold">
                            <p:stCondLst>
                              <p:cond delay="3000"/>
                            </p:stCondLst>
                            <p:childTnLst>
                              <p:par>
                                <p:cTn id="43" presetID="10" presetClass="entr" presetSubtype="0" fill="hold" grpId="0" nodeType="afterEffect">
                                  <p:stCondLst>
                                    <p:cond delay="0"/>
                                  </p:stCondLst>
                                  <p:childTnLst>
                                    <p:set>
                                      <p:cBhvr>
                                        <p:cTn id="44" dur="1" fill="hold">
                                          <p:stCondLst>
                                            <p:cond delay="0"/>
                                          </p:stCondLst>
                                        </p:cTn>
                                        <p:tgtEl>
                                          <p:spTgt spid="42"/>
                                        </p:tgtEl>
                                        <p:attrNameLst>
                                          <p:attrName>style.visibility</p:attrName>
                                        </p:attrNameLst>
                                      </p:cBhvr>
                                      <p:to>
                                        <p:strVal val="visible"/>
                                      </p:to>
                                    </p:set>
                                    <p:animEffect transition="in" filter="fade">
                                      <p:cBhvr>
                                        <p:cTn id="45" dur="500"/>
                                        <p:tgtEl>
                                          <p:spTgt spid="42"/>
                                        </p:tgtEl>
                                      </p:cBhvr>
                                    </p:animEffect>
                                  </p:childTnLst>
                                </p:cTn>
                              </p:par>
                              <p:par>
                                <p:cTn id="46" presetID="10" presetClass="entr" presetSubtype="0" fill="hold" grpId="0" nodeType="withEffect">
                                  <p:stCondLst>
                                    <p:cond delay="0"/>
                                  </p:stCondLst>
                                  <p:childTnLst>
                                    <p:set>
                                      <p:cBhvr>
                                        <p:cTn id="47" dur="1" fill="hold">
                                          <p:stCondLst>
                                            <p:cond delay="0"/>
                                          </p:stCondLst>
                                        </p:cTn>
                                        <p:tgtEl>
                                          <p:spTgt spid="255"/>
                                        </p:tgtEl>
                                        <p:attrNameLst>
                                          <p:attrName>style.visibility</p:attrName>
                                        </p:attrNameLst>
                                      </p:cBhvr>
                                      <p:to>
                                        <p:strVal val="visible"/>
                                      </p:to>
                                    </p:set>
                                    <p:animEffect transition="in" filter="fade">
                                      <p:cBhvr>
                                        <p:cTn id="48" dur="500"/>
                                        <p:tgtEl>
                                          <p:spTgt spid="25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 grpId="0"/>
      <p:bldP spid="38" grpId="0"/>
      <p:bldP spid="39" grpId="0"/>
      <p:bldP spid="42" grpId="0"/>
      <p:bldP spid="255" grpId="0"/>
      <p:bldP spid="256" grpId="0"/>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7" name="Group 76"/>
          <p:cNvGrpSpPr/>
          <p:nvPr/>
        </p:nvGrpSpPr>
        <p:grpSpPr>
          <a:xfrm>
            <a:off x="10184491" y="5811260"/>
            <a:ext cx="3941685" cy="5208186"/>
            <a:chOff x="9829438" y="5671231"/>
            <a:chExt cx="4196867" cy="5545360"/>
          </a:xfrm>
        </p:grpSpPr>
        <p:sp>
          <p:nvSpPr>
            <p:cNvPr id="78" name="Freeform 37"/>
            <p:cNvSpPr>
              <a:spLocks noChangeArrowheads="1"/>
            </p:cNvSpPr>
            <p:nvPr/>
          </p:nvSpPr>
          <p:spPr bwMode="auto">
            <a:xfrm>
              <a:off x="10222282" y="5671231"/>
              <a:ext cx="3460286" cy="3453573"/>
            </a:xfrm>
            <a:custGeom>
              <a:avLst/>
              <a:gdLst>
                <a:gd name="T0" fmla="*/ 3028 w 6055"/>
                <a:gd name="T1" fmla="*/ 0 h 6044"/>
                <a:gd name="T2" fmla="*/ 3028 w 6055"/>
                <a:gd name="T3" fmla="*/ 0 h 6044"/>
                <a:gd name="T4" fmla="*/ 0 w 6055"/>
                <a:gd name="T5" fmla="*/ 3021 h 6044"/>
                <a:gd name="T6" fmla="*/ 212 w 6055"/>
                <a:gd name="T7" fmla="*/ 4128 h 6044"/>
                <a:gd name="T8" fmla="*/ 285 w 6055"/>
                <a:gd name="T9" fmla="*/ 4221 h 6044"/>
                <a:gd name="T10" fmla="*/ 425 w 6055"/>
                <a:gd name="T11" fmla="*/ 4418 h 6044"/>
                <a:gd name="T12" fmla="*/ 425 w 6055"/>
                <a:gd name="T13" fmla="*/ 4428 h 6044"/>
                <a:gd name="T14" fmla="*/ 606 w 6055"/>
                <a:gd name="T15" fmla="*/ 4630 h 6044"/>
                <a:gd name="T16" fmla="*/ 560 w 6055"/>
                <a:gd name="T17" fmla="*/ 4765 h 6044"/>
                <a:gd name="T18" fmla="*/ 1838 w 6055"/>
                <a:gd name="T19" fmla="*/ 5799 h 6044"/>
                <a:gd name="T20" fmla="*/ 2096 w 6055"/>
                <a:gd name="T21" fmla="*/ 5541 h 6044"/>
                <a:gd name="T22" fmla="*/ 2960 w 6055"/>
                <a:gd name="T23" fmla="*/ 6043 h 6044"/>
                <a:gd name="T24" fmla="*/ 3012 w 6055"/>
                <a:gd name="T25" fmla="*/ 6043 h 6044"/>
                <a:gd name="T26" fmla="*/ 3876 w 6055"/>
                <a:gd name="T27" fmla="*/ 5541 h 6044"/>
                <a:gd name="T28" fmla="*/ 4160 w 6055"/>
                <a:gd name="T29" fmla="*/ 5826 h 6044"/>
                <a:gd name="T30" fmla="*/ 6054 w 6055"/>
                <a:gd name="T31" fmla="*/ 3021 h 6044"/>
                <a:gd name="T32" fmla="*/ 6054 w 6055"/>
                <a:gd name="T33" fmla="*/ 3021 h 6044"/>
                <a:gd name="T34" fmla="*/ 3028 w 6055"/>
                <a:gd name="T35" fmla="*/ 0 h 60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055" h="6044">
                  <a:moveTo>
                    <a:pt x="3028" y="0"/>
                  </a:moveTo>
                  <a:lnTo>
                    <a:pt x="3028" y="0"/>
                  </a:lnTo>
                  <a:cubicBezTo>
                    <a:pt x="1357" y="0"/>
                    <a:pt x="0" y="1350"/>
                    <a:pt x="0" y="3021"/>
                  </a:cubicBezTo>
                  <a:cubicBezTo>
                    <a:pt x="0" y="3409"/>
                    <a:pt x="79" y="3787"/>
                    <a:pt x="212" y="4128"/>
                  </a:cubicBezTo>
                  <a:cubicBezTo>
                    <a:pt x="239" y="4155"/>
                    <a:pt x="264" y="4190"/>
                    <a:pt x="285" y="4221"/>
                  </a:cubicBezTo>
                  <a:cubicBezTo>
                    <a:pt x="368" y="4253"/>
                    <a:pt x="425" y="4330"/>
                    <a:pt x="425" y="4418"/>
                  </a:cubicBezTo>
                  <a:cubicBezTo>
                    <a:pt x="425" y="4423"/>
                    <a:pt x="425" y="4423"/>
                    <a:pt x="425" y="4428"/>
                  </a:cubicBezTo>
                  <a:cubicBezTo>
                    <a:pt x="528" y="4438"/>
                    <a:pt x="606" y="4527"/>
                    <a:pt x="606" y="4630"/>
                  </a:cubicBezTo>
                  <a:cubicBezTo>
                    <a:pt x="606" y="4682"/>
                    <a:pt x="585" y="4729"/>
                    <a:pt x="560" y="4765"/>
                  </a:cubicBezTo>
                  <a:cubicBezTo>
                    <a:pt x="875" y="5220"/>
                    <a:pt x="1320" y="5577"/>
                    <a:pt x="1838" y="5799"/>
                  </a:cubicBezTo>
                  <a:cubicBezTo>
                    <a:pt x="2096" y="5541"/>
                    <a:pt x="2096" y="5541"/>
                    <a:pt x="2096" y="5541"/>
                  </a:cubicBezTo>
                  <a:cubicBezTo>
                    <a:pt x="2960" y="6043"/>
                    <a:pt x="2960" y="6043"/>
                    <a:pt x="2960" y="6043"/>
                  </a:cubicBezTo>
                  <a:cubicBezTo>
                    <a:pt x="2976" y="6043"/>
                    <a:pt x="2997" y="6043"/>
                    <a:pt x="3012" y="6043"/>
                  </a:cubicBezTo>
                  <a:cubicBezTo>
                    <a:pt x="3876" y="5541"/>
                    <a:pt x="3876" y="5541"/>
                    <a:pt x="3876" y="5541"/>
                  </a:cubicBezTo>
                  <a:cubicBezTo>
                    <a:pt x="4160" y="5826"/>
                    <a:pt x="4160" y="5826"/>
                    <a:pt x="4160" y="5826"/>
                  </a:cubicBezTo>
                  <a:cubicBezTo>
                    <a:pt x="5268" y="5381"/>
                    <a:pt x="6054" y="4288"/>
                    <a:pt x="6054" y="3021"/>
                  </a:cubicBezTo>
                  <a:lnTo>
                    <a:pt x="6054" y="3021"/>
                  </a:lnTo>
                  <a:cubicBezTo>
                    <a:pt x="6054" y="1350"/>
                    <a:pt x="4699" y="0"/>
                    <a:pt x="3028" y="0"/>
                  </a:cubicBezTo>
                </a:path>
              </a:pathLst>
            </a:custGeom>
            <a:solidFill>
              <a:schemeClr val="accent3">
                <a:lumMod val="60000"/>
                <a:lumOff val="40000"/>
              </a:schemeClr>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dirty="0">
                <a:latin typeface="Calibri Light" panose="020F0302020204030204"/>
              </a:endParaRPr>
            </a:p>
          </p:txBody>
        </p:sp>
        <p:sp>
          <p:nvSpPr>
            <p:cNvPr id="79" name="Freeform 38"/>
            <p:cNvSpPr>
              <a:spLocks noChangeArrowheads="1"/>
            </p:cNvSpPr>
            <p:nvPr/>
          </p:nvSpPr>
          <p:spPr bwMode="auto">
            <a:xfrm>
              <a:off x="10343406" y="8028172"/>
              <a:ext cx="225886" cy="366636"/>
            </a:xfrm>
            <a:custGeom>
              <a:avLst/>
              <a:gdLst>
                <a:gd name="T0" fmla="*/ 0 w 395"/>
                <a:gd name="T1" fmla="*/ 0 h 638"/>
                <a:gd name="T2" fmla="*/ 0 w 395"/>
                <a:gd name="T3" fmla="*/ 0 h 638"/>
                <a:gd name="T4" fmla="*/ 348 w 395"/>
                <a:gd name="T5" fmla="*/ 637 h 638"/>
                <a:gd name="T6" fmla="*/ 394 w 395"/>
                <a:gd name="T7" fmla="*/ 502 h 638"/>
                <a:gd name="T8" fmla="*/ 213 w 395"/>
                <a:gd name="T9" fmla="*/ 300 h 638"/>
                <a:gd name="T10" fmla="*/ 213 w 395"/>
                <a:gd name="T11" fmla="*/ 290 h 638"/>
                <a:gd name="T12" fmla="*/ 73 w 395"/>
                <a:gd name="T13" fmla="*/ 93 h 638"/>
                <a:gd name="T14" fmla="*/ 0 w 395"/>
                <a:gd name="T15" fmla="*/ 0 h 63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5" h="638">
                  <a:moveTo>
                    <a:pt x="0" y="0"/>
                  </a:moveTo>
                  <a:lnTo>
                    <a:pt x="0" y="0"/>
                  </a:lnTo>
                  <a:cubicBezTo>
                    <a:pt x="89" y="228"/>
                    <a:pt x="208" y="441"/>
                    <a:pt x="348" y="637"/>
                  </a:cubicBezTo>
                  <a:cubicBezTo>
                    <a:pt x="373" y="601"/>
                    <a:pt x="394" y="554"/>
                    <a:pt x="394" y="502"/>
                  </a:cubicBezTo>
                  <a:cubicBezTo>
                    <a:pt x="394" y="399"/>
                    <a:pt x="316" y="310"/>
                    <a:pt x="213" y="300"/>
                  </a:cubicBezTo>
                  <a:cubicBezTo>
                    <a:pt x="213" y="295"/>
                    <a:pt x="213" y="295"/>
                    <a:pt x="213" y="290"/>
                  </a:cubicBezTo>
                  <a:cubicBezTo>
                    <a:pt x="213" y="202"/>
                    <a:pt x="156" y="125"/>
                    <a:pt x="73" y="93"/>
                  </a:cubicBezTo>
                  <a:cubicBezTo>
                    <a:pt x="52" y="62"/>
                    <a:pt x="27" y="27"/>
                    <a:pt x="0" y="0"/>
                  </a:cubicBezTo>
                </a:path>
              </a:pathLst>
            </a:custGeom>
            <a:solidFill>
              <a:srgbClr val="F5F4E4"/>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dirty="0">
                <a:latin typeface="Calibri Light" panose="020F0302020204030204"/>
              </a:endParaRPr>
            </a:p>
          </p:txBody>
        </p:sp>
        <p:sp>
          <p:nvSpPr>
            <p:cNvPr id="80" name="Freeform 39"/>
            <p:cNvSpPr>
              <a:spLocks noChangeArrowheads="1"/>
            </p:cNvSpPr>
            <p:nvPr/>
          </p:nvSpPr>
          <p:spPr bwMode="auto">
            <a:xfrm>
              <a:off x="9878543" y="8836733"/>
              <a:ext cx="4098657" cy="2366764"/>
            </a:xfrm>
            <a:custGeom>
              <a:avLst/>
              <a:gdLst>
                <a:gd name="T0" fmla="*/ 7135 w 7173"/>
                <a:gd name="T1" fmla="*/ 3482 h 4145"/>
                <a:gd name="T2" fmla="*/ 7135 w 7173"/>
                <a:gd name="T3" fmla="*/ 3482 h 4145"/>
                <a:gd name="T4" fmla="*/ 6338 w 7173"/>
                <a:gd name="T5" fmla="*/ 4144 h 4145"/>
                <a:gd name="T6" fmla="*/ 833 w 7173"/>
                <a:gd name="T7" fmla="*/ 4144 h 4145"/>
                <a:gd name="T8" fmla="*/ 36 w 7173"/>
                <a:gd name="T9" fmla="*/ 3482 h 4145"/>
                <a:gd name="T10" fmla="*/ 275 w 7173"/>
                <a:gd name="T11" fmla="*/ 1334 h 4145"/>
                <a:gd name="T12" fmla="*/ 1097 w 7173"/>
                <a:gd name="T13" fmla="*/ 647 h 4145"/>
                <a:gd name="T14" fmla="*/ 2365 w 7173"/>
                <a:gd name="T15" fmla="*/ 331 h 4145"/>
                <a:gd name="T16" fmla="*/ 2696 w 7173"/>
                <a:gd name="T17" fmla="*/ 0 h 4145"/>
                <a:gd name="T18" fmla="*/ 3586 w 7173"/>
                <a:gd name="T19" fmla="*/ 517 h 4145"/>
                <a:gd name="T20" fmla="*/ 4476 w 7173"/>
                <a:gd name="T21" fmla="*/ 0 h 4145"/>
                <a:gd name="T22" fmla="*/ 4802 w 7173"/>
                <a:gd name="T23" fmla="*/ 331 h 4145"/>
                <a:gd name="T24" fmla="*/ 6075 w 7173"/>
                <a:gd name="T25" fmla="*/ 647 h 4145"/>
                <a:gd name="T26" fmla="*/ 6898 w 7173"/>
                <a:gd name="T27" fmla="*/ 1334 h 4145"/>
                <a:gd name="T28" fmla="*/ 7135 w 7173"/>
                <a:gd name="T29" fmla="*/ 3482 h 4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73" h="4145">
                  <a:moveTo>
                    <a:pt x="7135" y="3482"/>
                  </a:moveTo>
                  <a:lnTo>
                    <a:pt x="7135" y="3482"/>
                  </a:lnTo>
                  <a:cubicBezTo>
                    <a:pt x="7172" y="3844"/>
                    <a:pt x="6815" y="4144"/>
                    <a:pt x="6338" y="4144"/>
                  </a:cubicBezTo>
                  <a:cubicBezTo>
                    <a:pt x="833" y="4144"/>
                    <a:pt x="833" y="4144"/>
                    <a:pt x="833" y="4144"/>
                  </a:cubicBezTo>
                  <a:cubicBezTo>
                    <a:pt x="358" y="4144"/>
                    <a:pt x="0" y="3844"/>
                    <a:pt x="36" y="3482"/>
                  </a:cubicBezTo>
                  <a:cubicBezTo>
                    <a:pt x="275" y="1334"/>
                    <a:pt x="275" y="1334"/>
                    <a:pt x="275" y="1334"/>
                  </a:cubicBezTo>
                  <a:cubicBezTo>
                    <a:pt x="306" y="1024"/>
                    <a:pt x="683" y="739"/>
                    <a:pt x="1097" y="647"/>
                  </a:cubicBezTo>
                  <a:cubicBezTo>
                    <a:pt x="1330" y="589"/>
                    <a:pt x="1992" y="419"/>
                    <a:pt x="2365" y="331"/>
                  </a:cubicBezTo>
                  <a:cubicBezTo>
                    <a:pt x="2696" y="0"/>
                    <a:pt x="2696" y="0"/>
                    <a:pt x="2696" y="0"/>
                  </a:cubicBezTo>
                  <a:cubicBezTo>
                    <a:pt x="3586" y="517"/>
                    <a:pt x="3586" y="517"/>
                    <a:pt x="3586" y="517"/>
                  </a:cubicBezTo>
                  <a:cubicBezTo>
                    <a:pt x="4476" y="0"/>
                    <a:pt x="4476" y="0"/>
                    <a:pt x="4476" y="0"/>
                  </a:cubicBezTo>
                  <a:cubicBezTo>
                    <a:pt x="4802" y="331"/>
                    <a:pt x="4802" y="331"/>
                    <a:pt x="4802" y="331"/>
                  </a:cubicBezTo>
                  <a:cubicBezTo>
                    <a:pt x="4802" y="331"/>
                    <a:pt x="5842" y="589"/>
                    <a:pt x="6075" y="647"/>
                  </a:cubicBezTo>
                  <a:cubicBezTo>
                    <a:pt x="6489" y="739"/>
                    <a:pt x="6867" y="1024"/>
                    <a:pt x="6898" y="1334"/>
                  </a:cubicBezTo>
                  <a:cubicBezTo>
                    <a:pt x="7135" y="3482"/>
                    <a:pt x="7135" y="3482"/>
                    <a:pt x="7135" y="3482"/>
                  </a:cubicBezTo>
                </a:path>
              </a:pathLst>
            </a:custGeom>
            <a:solidFill>
              <a:srgbClr val="FDFEFF"/>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dirty="0">
                <a:latin typeface="Calibri Light" panose="020F0302020204030204"/>
              </a:endParaRPr>
            </a:p>
          </p:txBody>
        </p:sp>
        <p:sp>
          <p:nvSpPr>
            <p:cNvPr id="81" name="Freeform 40"/>
            <p:cNvSpPr>
              <a:spLocks noChangeArrowheads="1"/>
            </p:cNvSpPr>
            <p:nvPr/>
          </p:nvSpPr>
          <p:spPr bwMode="auto">
            <a:xfrm>
              <a:off x="11927873" y="8836733"/>
              <a:ext cx="2049329" cy="2366764"/>
            </a:xfrm>
            <a:custGeom>
              <a:avLst/>
              <a:gdLst>
                <a:gd name="T0" fmla="*/ 3549 w 3587"/>
                <a:gd name="T1" fmla="*/ 3482 h 4145"/>
                <a:gd name="T2" fmla="*/ 3549 w 3587"/>
                <a:gd name="T3" fmla="*/ 3482 h 4145"/>
                <a:gd name="T4" fmla="*/ 3312 w 3587"/>
                <a:gd name="T5" fmla="*/ 1334 h 4145"/>
                <a:gd name="T6" fmla="*/ 2489 w 3587"/>
                <a:gd name="T7" fmla="*/ 647 h 4145"/>
                <a:gd name="T8" fmla="*/ 1216 w 3587"/>
                <a:gd name="T9" fmla="*/ 331 h 4145"/>
                <a:gd name="T10" fmla="*/ 890 w 3587"/>
                <a:gd name="T11" fmla="*/ 0 h 4145"/>
                <a:gd name="T12" fmla="*/ 0 w 3587"/>
                <a:gd name="T13" fmla="*/ 517 h 4145"/>
                <a:gd name="T14" fmla="*/ 5 w 3587"/>
                <a:gd name="T15" fmla="*/ 4144 h 4145"/>
                <a:gd name="T16" fmla="*/ 2752 w 3587"/>
                <a:gd name="T17" fmla="*/ 4144 h 4145"/>
                <a:gd name="T18" fmla="*/ 3549 w 3587"/>
                <a:gd name="T19" fmla="*/ 3482 h 4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87" h="4145">
                  <a:moveTo>
                    <a:pt x="3549" y="3482"/>
                  </a:moveTo>
                  <a:lnTo>
                    <a:pt x="3549" y="3482"/>
                  </a:lnTo>
                  <a:cubicBezTo>
                    <a:pt x="3312" y="1334"/>
                    <a:pt x="3312" y="1334"/>
                    <a:pt x="3312" y="1334"/>
                  </a:cubicBezTo>
                  <a:cubicBezTo>
                    <a:pt x="3281" y="1024"/>
                    <a:pt x="2903" y="739"/>
                    <a:pt x="2489" y="647"/>
                  </a:cubicBezTo>
                  <a:cubicBezTo>
                    <a:pt x="2209" y="579"/>
                    <a:pt x="1216" y="331"/>
                    <a:pt x="1216" y="331"/>
                  </a:cubicBezTo>
                  <a:cubicBezTo>
                    <a:pt x="890" y="0"/>
                    <a:pt x="890" y="0"/>
                    <a:pt x="890" y="0"/>
                  </a:cubicBezTo>
                  <a:cubicBezTo>
                    <a:pt x="0" y="517"/>
                    <a:pt x="0" y="517"/>
                    <a:pt x="0" y="517"/>
                  </a:cubicBezTo>
                  <a:cubicBezTo>
                    <a:pt x="5" y="4144"/>
                    <a:pt x="5" y="4144"/>
                    <a:pt x="5" y="4144"/>
                  </a:cubicBezTo>
                  <a:cubicBezTo>
                    <a:pt x="2752" y="4144"/>
                    <a:pt x="2752" y="4144"/>
                    <a:pt x="2752" y="4144"/>
                  </a:cubicBezTo>
                  <a:cubicBezTo>
                    <a:pt x="3229" y="4144"/>
                    <a:pt x="3586" y="3844"/>
                    <a:pt x="3549" y="3482"/>
                  </a:cubicBezTo>
                </a:path>
              </a:pathLst>
            </a:custGeom>
            <a:solidFill>
              <a:srgbClr val="E2E1E0"/>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dirty="0">
                <a:latin typeface="Calibri Light" panose="020F0302020204030204"/>
              </a:endParaRPr>
            </a:p>
          </p:txBody>
        </p:sp>
        <p:sp>
          <p:nvSpPr>
            <p:cNvPr id="82" name="Freeform 41"/>
            <p:cNvSpPr>
              <a:spLocks noChangeArrowheads="1"/>
            </p:cNvSpPr>
            <p:nvPr/>
          </p:nvSpPr>
          <p:spPr bwMode="auto">
            <a:xfrm>
              <a:off x="11230578" y="9023326"/>
              <a:ext cx="697295" cy="556500"/>
            </a:xfrm>
            <a:custGeom>
              <a:avLst/>
              <a:gdLst>
                <a:gd name="T0" fmla="*/ 0 w 1222"/>
                <a:gd name="T1" fmla="*/ 0 h 969"/>
                <a:gd name="T2" fmla="*/ 833 w 1222"/>
                <a:gd name="T3" fmla="*/ 968 h 969"/>
                <a:gd name="T4" fmla="*/ 838 w 1222"/>
                <a:gd name="T5" fmla="*/ 968 h 969"/>
                <a:gd name="T6" fmla="*/ 1221 w 1222"/>
                <a:gd name="T7" fmla="*/ 585 h 969"/>
                <a:gd name="T8" fmla="*/ 1221 w 1222"/>
                <a:gd name="T9" fmla="*/ 579 h 969"/>
                <a:gd name="T10" fmla="*/ 1221 w 1222"/>
                <a:gd name="T11" fmla="*/ 585 h 969"/>
                <a:gd name="T12" fmla="*/ 1221 w 1222"/>
                <a:gd name="T13" fmla="*/ 585 h 969"/>
                <a:gd name="T14" fmla="*/ 1221 w 1222"/>
                <a:gd name="T15" fmla="*/ 186 h 969"/>
                <a:gd name="T16" fmla="*/ 1221 w 1222"/>
                <a:gd name="T17" fmla="*/ 186 h 969"/>
                <a:gd name="T18" fmla="*/ 0 w 1222"/>
                <a:gd name="T19" fmla="*/ 0 h 9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22" h="969">
                  <a:moveTo>
                    <a:pt x="0" y="0"/>
                  </a:moveTo>
                  <a:lnTo>
                    <a:pt x="833" y="968"/>
                  </a:lnTo>
                  <a:lnTo>
                    <a:pt x="838" y="968"/>
                  </a:lnTo>
                  <a:lnTo>
                    <a:pt x="1221" y="585"/>
                  </a:lnTo>
                  <a:lnTo>
                    <a:pt x="1221" y="579"/>
                  </a:lnTo>
                  <a:lnTo>
                    <a:pt x="1221" y="585"/>
                  </a:lnTo>
                  <a:lnTo>
                    <a:pt x="1221" y="585"/>
                  </a:lnTo>
                  <a:lnTo>
                    <a:pt x="1221" y="186"/>
                  </a:lnTo>
                  <a:lnTo>
                    <a:pt x="1221" y="186"/>
                  </a:lnTo>
                  <a:lnTo>
                    <a:pt x="0" y="0"/>
                  </a:lnTo>
                </a:path>
              </a:pathLst>
            </a:custGeom>
            <a:solidFill>
              <a:srgbClr val="D1CFCF"/>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dirty="0">
                <a:latin typeface="Calibri Light" panose="020F0302020204030204"/>
              </a:endParaRPr>
            </a:p>
          </p:txBody>
        </p:sp>
        <p:sp>
          <p:nvSpPr>
            <p:cNvPr id="83" name="Freeform 42"/>
            <p:cNvSpPr>
              <a:spLocks noChangeArrowheads="1"/>
            </p:cNvSpPr>
            <p:nvPr/>
          </p:nvSpPr>
          <p:spPr bwMode="auto">
            <a:xfrm>
              <a:off x="11230578" y="9023326"/>
              <a:ext cx="697295" cy="556500"/>
            </a:xfrm>
            <a:custGeom>
              <a:avLst/>
              <a:gdLst>
                <a:gd name="T0" fmla="*/ 0 w 1222"/>
                <a:gd name="T1" fmla="*/ 0 h 969"/>
                <a:gd name="T2" fmla="*/ 833 w 1222"/>
                <a:gd name="T3" fmla="*/ 968 h 969"/>
                <a:gd name="T4" fmla="*/ 838 w 1222"/>
                <a:gd name="T5" fmla="*/ 968 h 969"/>
                <a:gd name="T6" fmla="*/ 1221 w 1222"/>
                <a:gd name="T7" fmla="*/ 585 h 969"/>
                <a:gd name="T8" fmla="*/ 1221 w 1222"/>
                <a:gd name="T9" fmla="*/ 579 h 969"/>
                <a:gd name="T10" fmla="*/ 1221 w 1222"/>
                <a:gd name="T11" fmla="*/ 585 h 969"/>
                <a:gd name="T12" fmla="*/ 1221 w 1222"/>
                <a:gd name="T13" fmla="*/ 585 h 969"/>
                <a:gd name="T14" fmla="*/ 1221 w 1222"/>
                <a:gd name="T15" fmla="*/ 186 h 969"/>
                <a:gd name="T16" fmla="*/ 1221 w 1222"/>
                <a:gd name="T17" fmla="*/ 186 h 969"/>
                <a:gd name="T18" fmla="*/ 0 w 1222"/>
                <a:gd name="T19" fmla="*/ 0 h 9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22" h="969">
                  <a:moveTo>
                    <a:pt x="0" y="0"/>
                  </a:moveTo>
                  <a:lnTo>
                    <a:pt x="833" y="968"/>
                  </a:lnTo>
                  <a:lnTo>
                    <a:pt x="838" y="968"/>
                  </a:lnTo>
                  <a:lnTo>
                    <a:pt x="1221" y="585"/>
                  </a:lnTo>
                  <a:lnTo>
                    <a:pt x="1221" y="579"/>
                  </a:lnTo>
                  <a:lnTo>
                    <a:pt x="1221" y="585"/>
                  </a:lnTo>
                  <a:lnTo>
                    <a:pt x="1221" y="585"/>
                  </a:lnTo>
                  <a:lnTo>
                    <a:pt x="1221" y="186"/>
                  </a:lnTo>
                  <a:lnTo>
                    <a:pt x="1221" y="186"/>
                  </a:lnTo>
                  <a:lnTo>
                    <a:pt x="0" y="0"/>
                  </a:lnTo>
                </a:path>
              </a:pathLst>
            </a:custGeom>
            <a:solidFill>
              <a:srgbClr val="D1CFCF"/>
            </a:solidFill>
            <a:ln>
              <a:noFill/>
            </a:ln>
            <a:effectLst/>
            <a:extLst>
              <a:ext uri="{91240B29-F687-4F45-9708-019B960494DF}">
                <a14:hiddenLine xmlns:a14="http://schemas.microsoft.com/office/drawing/2010/main" w="9525">
                  <a:solidFill>
                    <a:srgbClr val="808080"/>
                  </a:solidFill>
                  <a:rou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dirty="0">
                <a:latin typeface="Calibri Light" panose="020F0302020204030204"/>
              </a:endParaRPr>
            </a:p>
          </p:txBody>
        </p:sp>
        <p:sp>
          <p:nvSpPr>
            <p:cNvPr id="84" name="Freeform 43"/>
            <p:cNvSpPr>
              <a:spLocks noChangeArrowheads="1"/>
            </p:cNvSpPr>
            <p:nvPr/>
          </p:nvSpPr>
          <p:spPr bwMode="auto">
            <a:xfrm>
              <a:off x="12625169" y="9023326"/>
              <a:ext cx="3273" cy="3273"/>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solidFill>
              <a:srgbClr val="D1CFCF"/>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dirty="0">
                <a:latin typeface="Calibri Light" panose="020F0302020204030204"/>
              </a:endParaRPr>
            </a:p>
          </p:txBody>
        </p:sp>
        <p:sp>
          <p:nvSpPr>
            <p:cNvPr id="85" name="Freeform 44"/>
            <p:cNvSpPr>
              <a:spLocks noChangeArrowheads="1"/>
            </p:cNvSpPr>
            <p:nvPr/>
          </p:nvSpPr>
          <p:spPr bwMode="auto">
            <a:xfrm>
              <a:off x="12625169" y="9023326"/>
              <a:ext cx="3273" cy="3273"/>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solidFill>
              <a:srgbClr val="D1CFCF"/>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dirty="0">
                <a:latin typeface="Calibri Light" panose="020F0302020204030204"/>
              </a:endParaRPr>
            </a:p>
          </p:txBody>
        </p:sp>
        <p:sp>
          <p:nvSpPr>
            <p:cNvPr id="86" name="Freeform 45"/>
            <p:cNvSpPr>
              <a:spLocks noChangeArrowheads="1"/>
            </p:cNvSpPr>
            <p:nvPr/>
          </p:nvSpPr>
          <p:spPr bwMode="auto">
            <a:xfrm>
              <a:off x="11927873" y="9023326"/>
              <a:ext cx="697296" cy="556500"/>
            </a:xfrm>
            <a:custGeom>
              <a:avLst/>
              <a:gdLst>
                <a:gd name="T0" fmla="*/ 1222 w 1223"/>
                <a:gd name="T1" fmla="*/ 0 h 969"/>
                <a:gd name="T2" fmla="*/ 1222 w 1223"/>
                <a:gd name="T3" fmla="*/ 0 h 969"/>
                <a:gd name="T4" fmla="*/ 0 w 1223"/>
                <a:gd name="T5" fmla="*/ 186 h 969"/>
                <a:gd name="T6" fmla="*/ 0 w 1223"/>
                <a:gd name="T7" fmla="*/ 585 h 969"/>
                <a:gd name="T8" fmla="*/ 383 w 1223"/>
                <a:gd name="T9" fmla="*/ 968 h 969"/>
                <a:gd name="T10" fmla="*/ 388 w 1223"/>
                <a:gd name="T11" fmla="*/ 968 h 969"/>
                <a:gd name="T12" fmla="*/ 1222 w 1223"/>
                <a:gd name="T13" fmla="*/ 0 h 969"/>
              </a:gdLst>
              <a:ahLst/>
              <a:cxnLst>
                <a:cxn ang="0">
                  <a:pos x="T0" y="T1"/>
                </a:cxn>
                <a:cxn ang="0">
                  <a:pos x="T2" y="T3"/>
                </a:cxn>
                <a:cxn ang="0">
                  <a:pos x="T4" y="T5"/>
                </a:cxn>
                <a:cxn ang="0">
                  <a:pos x="T6" y="T7"/>
                </a:cxn>
                <a:cxn ang="0">
                  <a:pos x="T8" y="T9"/>
                </a:cxn>
                <a:cxn ang="0">
                  <a:pos x="T10" y="T11"/>
                </a:cxn>
                <a:cxn ang="0">
                  <a:pos x="T12" y="T13"/>
                </a:cxn>
              </a:cxnLst>
              <a:rect l="0" t="0" r="r" b="b"/>
              <a:pathLst>
                <a:path w="1223" h="969">
                  <a:moveTo>
                    <a:pt x="1222" y="0"/>
                  </a:moveTo>
                  <a:lnTo>
                    <a:pt x="1222" y="0"/>
                  </a:lnTo>
                  <a:cubicBezTo>
                    <a:pt x="0" y="186"/>
                    <a:pt x="0" y="186"/>
                    <a:pt x="0" y="186"/>
                  </a:cubicBezTo>
                  <a:cubicBezTo>
                    <a:pt x="0" y="585"/>
                    <a:pt x="0" y="585"/>
                    <a:pt x="0" y="585"/>
                  </a:cubicBezTo>
                  <a:cubicBezTo>
                    <a:pt x="383" y="968"/>
                    <a:pt x="383" y="968"/>
                    <a:pt x="383" y="968"/>
                  </a:cubicBezTo>
                  <a:cubicBezTo>
                    <a:pt x="388" y="968"/>
                    <a:pt x="388" y="968"/>
                    <a:pt x="388" y="968"/>
                  </a:cubicBezTo>
                  <a:cubicBezTo>
                    <a:pt x="1222" y="0"/>
                    <a:pt x="1222" y="0"/>
                    <a:pt x="1222" y="0"/>
                  </a:cubicBezTo>
                </a:path>
              </a:pathLst>
            </a:custGeom>
            <a:solidFill>
              <a:srgbClr val="C0BEBD"/>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dirty="0">
                <a:latin typeface="Calibri Light" panose="020F0302020204030204"/>
              </a:endParaRPr>
            </a:p>
          </p:txBody>
        </p:sp>
        <p:sp>
          <p:nvSpPr>
            <p:cNvPr id="87" name="Freeform 46"/>
            <p:cNvSpPr>
              <a:spLocks noChangeArrowheads="1"/>
            </p:cNvSpPr>
            <p:nvPr/>
          </p:nvSpPr>
          <p:spPr bwMode="auto">
            <a:xfrm>
              <a:off x="11230578" y="8836733"/>
              <a:ext cx="697295" cy="625245"/>
            </a:xfrm>
            <a:custGeom>
              <a:avLst/>
              <a:gdLst>
                <a:gd name="T0" fmla="*/ 864 w 1222"/>
                <a:gd name="T1" fmla="*/ 1091 h 1092"/>
                <a:gd name="T2" fmla="*/ 0 w 1222"/>
                <a:gd name="T3" fmla="*/ 331 h 1092"/>
                <a:gd name="T4" fmla="*/ 331 w 1222"/>
                <a:gd name="T5" fmla="*/ 0 h 1092"/>
                <a:gd name="T6" fmla="*/ 1221 w 1222"/>
                <a:gd name="T7" fmla="*/ 517 h 1092"/>
                <a:gd name="T8" fmla="*/ 864 w 1222"/>
                <a:gd name="T9" fmla="*/ 1091 h 1092"/>
              </a:gdLst>
              <a:ahLst/>
              <a:cxnLst>
                <a:cxn ang="0">
                  <a:pos x="T0" y="T1"/>
                </a:cxn>
                <a:cxn ang="0">
                  <a:pos x="T2" y="T3"/>
                </a:cxn>
                <a:cxn ang="0">
                  <a:pos x="T4" y="T5"/>
                </a:cxn>
                <a:cxn ang="0">
                  <a:pos x="T6" y="T7"/>
                </a:cxn>
                <a:cxn ang="0">
                  <a:pos x="T8" y="T9"/>
                </a:cxn>
              </a:cxnLst>
              <a:rect l="0" t="0" r="r" b="b"/>
              <a:pathLst>
                <a:path w="1222" h="1092">
                  <a:moveTo>
                    <a:pt x="864" y="1091"/>
                  </a:moveTo>
                  <a:lnTo>
                    <a:pt x="0" y="331"/>
                  </a:lnTo>
                  <a:lnTo>
                    <a:pt x="331" y="0"/>
                  </a:lnTo>
                  <a:lnTo>
                    <a:pt x="1221" y="517"/>
                  </a:lnTo>
                  <a:lnTo>
                    <a:pt x="864" y="1091"/>
                  </a:lnTo>
                </a:path>
              </a:pathLst>
            </a:custGeom>
            <a:solidFill>
              <a:srgbClr val="FFFFFF"/>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dirty="0">
                <a:latin typeface="Calibri Light" panose="020F0302020204030204"/>
              </a:endParaRPr>
            </a:p>
          </p:txBody>
        </p:sp>
        <p:sp>
          <p:nvSpPr>
            <p:cNvPr id="88" name="Freeform 47"/>
            <p:cNvSpPr>
              <a:spLocks noChangeArrowheads="1"/>
            </p:cNvSpPr>
            <p:nvPr/>
          </p:nvSpPr>
          <p:spPr bwMode="auto">
            <a:xfrm>
              <a:off x="11927873" y="8836733"/>
              <a:ext cx="694023" cy="625245"/>
            </a:xfrm>
            <a:custGeom>
              <a:avLst/>
              <a:gdLst>
                <a:gd name="T0" fmla="*/ 352 w 1217"/>
                <a:gd name="T1" fmla="*/ 1091 h 1092"/>
                <a:gd name="T2" fmla="*/ 1216 w 1217"/>
                <a:gd name="T3" fmla="*/ 331 h 1092"/>
                <a:gd name="T4" fmla="*/ 890 w 1217"/>
                <a:gd name="T5" fmla="*/ 0 h 1092"/>
                <a:gd name="T6" fmla="*/ 0 w 1217"/>
                <a:gd name="T7" fmla="*/ 517 h 1092"/>
                <a:gd name="T8" fmla="*/ 352 w 1217"/>
                <a:gd name="T9" fmla="*/ 1091 h 1092"/>
              </a:gdLst>
              <a:ahLst/>
              <a:cxnLst>
                <a:cxn ang="0">
                  <a:pos x="T0" y="T1"/>
                </a:cxn>
                <a:cxn ang="0">
                  <a:pos x="T2" y="T3"/>
                </a:cxn>
                <a:cxn ang="0">
                  <a:pos x="T4" y="T5"/>
                </a:cxn>
                <a:cxn ang="0">
                  <a:pos x="T6" y="T7"/>
                </a:cxn>
                <a:cxn ang="0">
                  <a:pos x="T8" y="T9"/>
                </a:cxn>
              </a:cxnLst>
              <a:rect l="0" t="0" r="r" b="b"/>
              <a:pathLst>
                <a:path w="1217" h="1092">
                  <a:moveTo>
                    <a:pt x="352" y="1091"/>
                  </a:moveTo>
                  <a:lnTo>
                    <a:pt x="1216" y="331"/>
                  </a:lnTo>
                  <a:lnTo>
                    <a:pt x="890" y="0"/>
                  </a:lnTo>
                  <a:lnTo>
                    <a:pt x="0" y="517"/>
                  </a:lnTo>
                  <a:lnTo>
                    <a:pt x="352" y="1091"/>
                  </a:lnTo>
                </a:path>
              </a:pathLst>
            </a:custGeom>
            <a:solidFill>
              <a:srgbClr val="FDFEFF"/>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dirty="0">
                <a:latin typeface="Calibri Light" panose="020F0302020204030204"/>
              </a:endParaRPr>
            </a:p>
          </p:txBody>
        </p:sp>
        <p:sp>
          <p:nvSpPr>
            <p:cNvPr id="89" name="Freeform 48"/>
            <p:cNvSpPr>
              <a:spLocks noChangeArrowheads="1"/>
            </p:cNvSpPr>
            <p:nvPr/>
          </p:nvSpPr>
          <p:spPr bwMode="auto">
            <a:xfrm>
              <a:off x="11734725" y="9288481"/>
              <a:ext cx="386295" cy="314258"/>
            </a:xfrm>
            <a:custGeom>
              <a:avLst/>
              <a:gdLst>
                <a:gd name="T0" fmla="*/ 166 w 673"/>
                <a:gd name="T1" fmla="*/ 549 h 550"/>
                <a:gd name="T2" fmla="*/ 0 w 673"/>
                <a:gd name="T3" fmla="*/ 275 h 550"/>
                <a:gd name="T4" fmla="*/ 166 w 673"/>
                <a:gd name="T5" fmla="*/ 0 h 550"/>
                <a:gd name="T6" fmla="*/ 501 w 673"/>
                <a:gd name="T7" fmla="*/ 0 h 550"/>
                <a:gd name="T8" fmla="*/ 672 w 673"/>
                <a:gd name="T9" fmla="*/ 275 h 550"/>
                <a:gd name="T10" fmla="*/ 501 w 673"/>
                <a:gd name="T11" fmla="*/ 549 h 550"/>
                <a:gd name="T12" fmla="*/ 166 w 673"/>
                <a:gd name="T13" fmla="*/ 549 h 550"/>
              </a:gdLst>
              <a:ahLst/>
              <a:cxnLst>
                <a:cxn ang="0">
                  <a:pos x="T0" y="T1"/>
                </a:cxn>
                <a:cxn ang="0">
                  <a:pos x="T2" y="T3"/>
                </a:cxn>
                <a:cxn ang="0">
                  <a:pos x="T4" y="T5"/>
                </a:cxn>
                <a:cxn ang="0">
                  <a:pos x="T6" y="T7"/>
                </a:cxn>
                <a:cxn ang="0">
                  <a:pos x="T8" y="T9"/>
                </a:cxn>
                <a:cxn ang="0">
                  <a:pos x="T10" y="T11"/>
                </a:cxn>
                <a:cxn ang="0">
                  <a:pos x="T12" y="T13"/>
                </a:cxn>
              </a:cxnLst>
              <a:rect l="0" t="0" r="r" b="b"/>
              <a:pathLst>
                <a:path w="673" h="550">
                  <a:moveTo>
                    <a:pt x="166" y="549"/>
                  </a:moveTo>
                  <a:lnTo>
                    <a:pt x="0" y="275"/>
                  </a:lnTo>
                  <a:lnTo>
                    <a:pt x="166" y="0"/>
                  </a:lnTo>
                  <a:lnTo>
                    <a:pt x="501" y="0"/>
                  </a:lnTo>
                  <a:lnTo>
                    <a:pt x="672" y="275"/>
                  </a:lnTo>
                  <a:lnTo>
                    <a:pt x="501" y="549"/>
                  </a:lnTo>
                  <a:lnTo>
                    <a:pt x="166" y="549"/>
                  </a:lnTo>
                </a:path>
              </a:pathLst>
            </a:custGeom>
            <a:solidFill>
              <a:srgbClr val="131313"/>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dirty="0">
                <a:latin typeface="Calibri Light" panose="020F0302020204030204"/>
              </a:endParaRPr>
            </a:p>
          </p:txBody>
        </p:sp>
        <p:sp>
          <p:nvSpPr>
            <p:cNvPr id="90" name="Freeform 49"/>
            <p:cNvSpPr>
              <a:spLocks noChangeArrowheads="1"/>
            </p:cNvSpPr>
            <p:nvPr/>
          </p:nvSpPr>
          <p:spPr bwMode="auto">
            <a:xfrm>
              <a:off x="11931146" y="9288481"/>
              <a:ext cx="186600" cy="314258"/>
            </a:xfrm>
            <a:custGeom>
              <a:avLst/>
              <a:gdLst>
                <a:gd name="T0" fmla="*/ 160 w 327"/>
                <a:gd name="T1" fmla="*/ 0 h 550"/>
                <a:gd name="T2" fmla="*/ 0 w 327"/>
                <a:gd name="T3" fmla="*/ 0 h 550"/>
                <a:gd name="T4" fmla="*/ 0 w 327"/>
                <a:gd name="T5" fmla="*/ 549 h 550"/>
                <a:gd name="T6" fmla="*/ 160 w 327"/>
                <a:gd name="T7" fmla="*/ 549 h 550"/>
                <a:gd name="T8" fmla="*/ 326 w 327"/>
                <a:gd name="T9" fmla="*/ 275 h 550"/>
                <a:gd name="T10" fmla="*/ 160 w 327"/>
                <a:gd name="T11" fmla="*/ 0 h 550"/>
              </a:gdLst>
              <a:ahLst/>
              <a:cxnLst>
                <a:cxn ang="0">
                  <a:pos x="T0" y="T1"/>
                </a:cxn>
                <a:cxn ang="0">
                  <a:pos x="T2" y="T3"/>
                </a:cxn>
                <a:cxn ang="0">
                  <a:pos x="T4" y="T5"/>
                </a:cxn>
                <a:cxn ang="0">
                  <a:pos x="T6" y="T7"/>
                </a:cxn>
                <a:cxn ang="0">
                  <a:pos x="T8" y="T9"/>
                </a:cxn>
                <a:cxn ang="0">
                  <a:pos x="T10" y="T11"/>
                </a:cxn>
              </a:cxnLst>
              <a:rect l="0" t="0" r="r" b="b"/>
              <a:pathLst>
                <a:path w="327" h="550">
                  <a:moveTo>
                    <a:pt x="160" y="0"/>
                  </a:moveTo>
                  <a:lnTo>
                    <a:pt x="0" y="0"/>
                  </a:lnTo>
                  <a:lnTo>
                    <a:pt x="0" y="549"/>
                  </a:lnTo>
                  <a:lnTo>
                    <a:pt x="160" y="549"/>
                  </a:lnTo>
                  <a:lnTo>
                    <a:pt x="326" y="275"/>
                  </a:lnTo>
                  <a:lnTo>
                    <a:pt x="160" y="0"/>
                  </a:lnTo>
                </a:path>
              </a:pathLst>
            </a:custGeom>
            <a:solidFill>
              <a:srgbClr val="010101"/>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dirty="0">
                <a:latin typeface="Calibri Light" panose="020F0302020204030204"/>
              </a:endParaRPr>
            </a:p>
          </p:txBody>
        </p:sp>
        <p:sp>
          <p:nvSpPr>
            <p:cNvPr id="91" name="Freeform 50"/>
            <p:cNvSpPr>
              <a:spLocks noChangeArrowheads="1"/>
            </p:cNvSpPr>
            <p:nvPr/>
          </p:nvSpPr>
          <p:spPr bwMode="auto">
            <a:xfrm>
              <a:off x="11744546" y="9602740"/>
              <a:ext cx="363380" cy="1604031"/>
            </a:xfrm>
            <a:custGeom>
              <a:avLst/>
              <a:gdLst>
                <a:gd name="T0" fmla="*/ 636 w 637"/>
                <a:gd name="T1" fmla="*/ 2810 h 2811"/>
                <a:gd name="T2" fmla="*/ 485 w 637"/>
                <a:gd name="T3" fmla="*/ 0 h 2811"/>
                <a:gd name="T4" fmla="*/ 150 w 637"/>
                <a:gd name="T5" fmla="*/ 0 h 2811"/>
                <a:gd name="T6" fmla="*/ 0 w 637"/>
                <a:gd name="T7" fmla="*/ 2810 h 2811"/>
                <a:gd name="T8" fmla="*/ 636 w 637"/>
                <a:gd name="T9" fmla="*/ 2810 h 2811"/>
              </a:gdLst>
              <a:ahLst/>
              <a:cxnLst>
                <a:cxn ang="0">
                  <a:pos x="T0" y="T1"/>
                </a:cxn>
                <a:cxn ang="0">
                  <a:pos x="T2" y="T3"/>
                </a:cxn>
                <a:cxn ang="0">
                  <a:pos x="T4" y="T5"/>
                </a:cxn>
                <a:cxn ang="0">
                  <a:pos x="T6" y="T7"/>
                </a:cxn>
                <a:cxn ang="0">
                  <a:pos x="T8" y="T9"/>
                </a:cxn>
              </a:cxnLst>
              <a:rect l="0" t="0" r="r" b="b"/>
              <a:pathLst>
                <a:path w="637" h="2811">
                  <a:moveTo>
                    <a:pt x="636" y="2810"/>
                  </a:moveTo>
                  <a:lnTo>
                    <a:pt x="485" y="0"/>
                  </a:lnTo>
                  <a:lnTo>
                    <a:pt x="150" y="0"/>
                  </a:lnTo>
                  <a:lnTo>
                    <a:pt x="0" y="2810"/>
                  </a:lnTo>
                  <a:lnTo>
                    <a:pt x="636" y="2810"/>
                  </a:lnTo>
                </a:path>
              </a:pathLst>
            </a:custGeom>
            <a:solidFill>
              <a:srgbClr val="232323"/>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dirty="0">
                <a:latin typeface="Calibri Light" panose="020F0302020204030204"/>
              </a:endParaRPr>
            </a:p>
          </p:txBody>
        </p:sp>
        <p:sp>
          <p:nvSpPr>
            <p:cNvPr id="92" name="Freeform 51"/>
            <p:cNvSpPr>
              <a:spLocks noChangeArrowheads="1"/>
            </p:cNvSpPr>
            <p:nvPr/>
          </p:nvSpPr>
          <p:spPr bwMode="auto">
            <a:xfrm>
              <a:off x="11931146" y="9602740"/>
              <a:ext cx="176780" cy="1604031"/>
            </a:xfrm>
            <a:custGeom>
              <a:avLst/>
              <a:gdLst>
                <a:gd name="T0" fmla="*/ 0 w 312"/>
                <a:gd name="T1" fmla="*/ 2810 h 2811"/>
                <a:gd name="T2" fmla="*/ 311 w 312"/>
                <a:gd name="T3" fmla="*/ 2810 h 2811"/>
                <a:gd name="T4" fmla="*/ 160 w 312"/>
                <a:gd name="T5" fmla="*/ 0 h 2811"/>
                <a:gd name="T6" fmla="*/ 0 w 312"/>
                <a:gd name="T7" fmla="*/ 0 h 2811"/>
                <a:gd name="T8" fmla="*/ 0 w 312"/>
                <a:gd name="T9" fmla="*/ 2810 h 2811"/>
              </a:gdLst>
              <a:ahLst/>
              <a:cxnLst>
                <a:cxn ang="0">
                  <a:pos x="T0" y="T1"/>
                </a:cxn>
                <a:cxn ang="0">
                  <a:pos x="T2" y="T3"/>
                </a:cxn>
                <a:cxn ang="0">
                  <a:pos x="T4" y="T5"/>
                </a:cxn>
                <a:cxn ang="0">
                  <a:pos x="T6" y="T7"/>
                </a:cxn>
                <a:cxn ang="0">
                  <a:pos x="T8" y="T9"/>
                </a:cxn>
              </a:cxnLst>
              <a:rect l="0" t="0" r="r" b="b"/>
              <a:pathLst>
                <a:path w="312" h="2811">
                  <a:moveTo>
                    <a:pt x="0" y="2810"/>
                  </a:moveTo>
                  <a:lnTo>
                    <a:pt x="311" y="2810"/>
                  </a:lnTo>
                  <a:lnTo>
                    <a:pt x="160" y="0"/>
                  </a:lnTo>
                  <a:lnTo>
                    <a:pt x="0" y="0"/>
                  </a:lnTo>
                  <a:lnTo>
                    <a:pt x="0" y="2810"/>
                  </a:lnTo>
                </a:path>
              </a:pathLst>
            </a:custGeom>
            <a:solidFill>
              <a:srgbClr val="131313"/>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dirty="0">
                <a:latin typeface="Calibri Light" panose="020F0302020204030204"/>
              </a:endParaRPr>
            </a:p>
          </p:txBody>
        </p:sp>
        <p:sp>
          <p:nvSpPr>
            <p:cNvPr id="93" name="Freeform 52"/>
            <p:cNvSpPr>
              <a:spLocks noChangeArrowheads="1"/>
            </p:cNvSpPr>
            <p:nvPr/>
          </p:nvSpPr>
          <p:spPr bwMode="auto">
            <a:xfrm>
              <a:off x="9829438" y="9013505"/>
              <a:ext cx="2098432" cy="2203086"/>
            </a:xfrm>
            <a:custGeom>
              <a:avLst/>
              <a:gdLst>
                <a:gd name="T0" fmla="*/ 3673 w 3674"/>
                <a:gd name="T1" fmla="*/ 3855 h 3856"/>
                <a:gd name="T2" fmla="*/ 3673 w 3674"/>
                <a:gd name="T3" fmla="*/ 3855 h 3856"/>
                <a:gd name="T4" fmla="*/ 3673 w 3674"/>
                <a:gd name="T5" fmla="*/ 3855 h 3856"/>
                <a:gd name="T6" fmla="*/ 3673 w 3674"/>
                <a:gd name="T7" fmla="*/ 3757 h 3856"/>
                <a:gd name="T8" fmla="*/ 3673 w 3674"/>
                <a:gd name="T9" fmla="*/ 3767 h 3856"/>
                <a:gd name="T10" fmla="*/ 2473 w 3674"/>
                <a:gd name="T11" fmla="*/ 11 h 3856"/>
                <a:gd name="T12" fmla="*/ 2452 w 3674"/>
                <a:gd name="T13" fmla="*/ 0 h 3856"/>
                <a:gd name="T14" fmla="*/ 2447 w 3674"/>
                <a:gd name="T15" fmla="*/ 0 h 3856"/>
                <a:gd name="T16" fmla="*/ 1831 w 3674"/>
                <a:gd name="T17" fmla="*/ 156 h 3856"/>
                <a:gd name="T18" fmla="*/ 1180 w 3674"/>
                <a:gd name="T19" fmla="*/ 316 h 3856"/>
                <a:gd name="T20" fmla="*/ 341 w 3674"/>
                <a:gd name="T21" fmla="*/ 1020 h 3856"/>
                <a:gd name="T22" fmla="*/ 0 w 3674"/>
                <a:gd name="T23" fmla="*/ 3855 h 3856"/>
                <a:gd name="T24" fmla="*/ 3673 w 3674"/>
                <a:gd name="T25" fmla="*/ 3855 h 3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674" h="3856">
                  <a:moveTo>
                    <a:pt x="3673" y="3855"/>
                  </a:moveTo>
                  <a:lnTo>
                    <a:pt x="3673" y="3855"/>
                  </a:lnTo>
                  <a:lnTo>
                    <a:pt x="3673" y="3855"/>
                  </a:lnTo>
                  <a:cubicBezTo>
                    <a:pt x="3673" y="3757"/>
                    <a:pt x="3673" y="3757"/>
                    <a:pt x="3673" y="3757"/>
                  </a:cubicBezTo>
                  <a:cubicBezTo>
                    <a:pt x="3673" y="3767"/>
                    <a:pt x="3673" y="3767"/>
                    <a:pt x="3673" y="3767"/>
                  </a:cubicBezTo>
                  <a:cubicBezTo>
                    <a:pt x="2473" y="11"/>
                    <a:pt x="2473" y="11"/>
                    <a:pt x="2473" y="11"/>
                  </a:cubicBezTo>
                  <a:cubicBezTo>
                    <a:pt x="2468" y="6"/>
                    <a:pt x="2462" y="0"/>
                    <a:pt x="2452" y="0"/>
                  </a:cubicBezTo>
                  <a:cubicBezTo>
                    <a:pt x="2452" y="0"/>
                    <a:pt x="2452" y="0"/>
                    <a:pt x="2447" y="0"/>
                  </a:cubicBezTo>
                  <a:cubicBezTo>
                    <a:pt x="2281" y="42"/>
                    <a:pt x="2054" y="98"/>
                    <a:pt x="1831" y="156"/>
                  </a:cubicBezTo>
                  <a:cubicBezTo>
                    <a:pt x="1562" y="223"/>
                    <a:pt x="1309" y="285"/>
                    <a:pt x="1180" y="316"/>
                  </a:cubicBezTo>
                  <a:cubicBezTo>
                    <a:pt x="729" y="419"/>
                    <a:pt x="372" y="725"/>
                    <a:pt x="341" y="1020"/>
                  </a:cubicBezTo>
                  <a:cubicBezTo>
                    <a:pt x="0" y="3855"/>
                    <a:pt x="0" y="3855"/>
                    <a:pt x="0" y="3855"/>
                  </a:cubicBezTo>
                  <a:lnTo>
                    <a:pt x="3673" y="3855"/>
                  </a:lnTo>
                </a:path>
              </a:pathLst>
            </a:custGeom>
            <a:solidFill>
              <a:schemeClr val="accent1"/>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dirty="0">
                <a:latin typeface="Calibri Light" panose="020F0302020204030204"/>
              </a:endParaRPr>
            </a:p>
          </p:txBody>
        </p:sp>
        <p:sp>
          <p:nvSpPr>
            <p:cNvPr id="94" name="Freeform 53"/>
            <p:cNvSpPr>
              <a:spLocks noChangeArrowheads="1"/>
            </p:cNvSpPr>
            <p:nvPr/>
          </p:nvSpPr>
          <p:spPr bwMode="auto">
            <a:xfrm>
              <a:off x="11931146" y="9013505"/>
              <a:ext cx="2095159" cy="2203086"/>
            </a:xfrm>
            <a:custGeom>
              <a:avLst/>
              <a:gdLst>
                <a:gd name="T0" fmla="*/ 3663 w 3664"/>
                <a:gd name="T1" fmla="*/ 3855 h 3856"/>
                <a:gd name="T2" fmla="*/ 3663 w 3664"/>
                <a:gd name="T3" fmla="*/ 3855 h 3856"/>
                <a:gd name="T4" fmla="*/ 3321 w 3664"/>
                <a:gd name="T5" fmla="*/ 1024 h 3856"/>
                <a:gd name="T6" fmla="*/ 2483 w 3664"/>
                <a:gd name="T7" fmla="*/ 316 h 3856"/>
                <a:gd name="T8" fmla="*/ 1211 w 3664"/>
                <a:gd name="T9" fmla="*/ 0 h 3856"/>
                <a:gd name="T10" fmla="*/ 1205 w 3664"/>
                <a:gd name="T11" fmla="*/ 0 h 3856"/>
                <a:gd name="T12" fmla="*/ 1190 w 3664"/>
                <a:gd name="T13" fmla="*/ 11 h 3856"/>
                <a:gd name="T14" fmla="*/ 0 w 3664"/>
                <a:gd name="T15" fmla="*/ 3736 h 3856"/>
                <a:gd name="T16" fmla="*/ 0 w 3664"/>
                <a:gd name="T17" fmla="*/ 3855 h 3856"/>
                <a:gd name="T18" fmla="*/ 0 w 3664"/>
                <a:gd name="T19" fmla="*/ 3855 h 3856"/>
                <a:gd name="T20" fmla="*/ 3663 w 3664"/>
                <a:gd name="T21" fmla="*/ 3855 h 3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664" h="3856">
                  <a:moveTo>
                    <a:pt x="3663" y="3855"/>
                  </a:moveTo>
                  <a:lnTo>
                    <a:pt x="3663" y="3855"/>
                  </a:lnTo>
                  <a:cubicBezTo>
                    <a:pt x="3321" y="1024"/>
                    <a:pt x="3321" y="1024"/>
                    <a:pt x="3321" y="1024"/>
                  </a:cubicBezTo>
                  <a:cubicBezTo>
                    <a:pt x="3290" y="725"/>
                    <a:pt x="2933" y="419"/>
                    <a:pt x="2483" y="316"/>
                  </a:cubicBezTo>
                  <a:cubicBezTo>
                    <a:pt x="2250" y="259"/>
                    <a:pt x="1221" y="0"/>
                    <a:pt x="1211" y="0"/>
                  </a:cubicBezTo>
                  <a:cubicBezTo>
                    <a:pt x="1211" y="0"/>
                    <a:pt x="1211" y="0"/>
                    <a:pt x="1205" y="0"/>
                  </a:cubicBezTo>
                  <a:cubicBezTo>
                    <a:pt x="1200" y="0"/>
                    <a:pt x="1190" y="6"/>
                    <a:pt x="1190" y="11"/>
                  </a:cubicBezTo>
                  <a:cubicBezTo>
                    <a:pt x="0" y="3736"/>
                    <a:pt x="0" y="3736"/>
                    <a:pt x="0" y="3736"/>
                  </a:cubicBezTo>
                  <a:cubicBezTo>
                    <a:pt x="0" y="3855"/>
                    <a:pt x="0" y="3855"/>
                    <a:pt x="0" y="3855"/>
                  </a:cubicBezTo>
                  <a:lnTo>
                    <a:pt x="0" y="3855"/>
                  </a:lnTo>
                  <a:lnTo>
                    <a:pt x="3663" y="3855"/>
                  </a:lnTo>
                </a:path>
              </a:pathLst>
            </a:custGeom>
            <a:solidFill>
              <a:schemeClr val="accent1"/>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dirty="0">
                <a:latin typeface="Calibri Light" panose="020F0302020204030204"/>
              </a:endParaRPr>
            </a:p>
          </p:txBody>
        </p:sp>
        <p:grpSp>
          <p:nvGrpSpPr>
            <p:cNvPr id="95" name="Group 94"/>
            <p:cNvGrpSpPr/>
            <p:nvPr/>
          </p:nvGrpSpPr>
          <p:grpSpPr>
            <a:xfrm>
              <a:off x="10991597" y="9013505"/>
              <a:ext cx="1866003" cy="2203086"/>
              <a:chOff x="11003802" y="9090394"/>
              <a:chExt cx="2412373" cy="2848155"/>
            </a:xfrm>
            <a:solidFill>
              <a:schemeClr val="tx2"/>
            </a:solidFill>
          </p:grpSpPr>
          <p:sp>
            <p:nvSpPr>
              <p:cNvPr id="120" name="Freeform 54"/>
              <p:cNvSpPr>
                <a:spLocks noChangeArrowheads="1"/>
              </p:cNvSpPr>
              <p:nvPr/>
            </p:nvSpPr>
            <p:spPr bwMode="auto">
              <a:xfrm>
                <a:off x="11003802" y="9090394"/>
                <a:ext cx="1210419" cy="2848155"/>
              </a:xfrm>
              <a:custGeom>
                <a:avLst/>
                <a:gdLst>
                  <a:gd name="T0" fmla="*/ 1640 w 1641"/>
                  <a:gd name="T1" fmla="*/ 3767 h 3856"/>
                  <a:gd name="T2" fmla="*/ 1640 w 1641"/>
                  <a:gd name="T3" fmla="*/ 3767 h 3856"/>
                  <a:gd name="T4" fmla="*/ 440 w 1641"/>
                  <a:gd name="T5" fmla="*/ 11 h 3856"/>
                  <a:gd name="T6" fmla="*/ 419 w 1641"/>
                  <a:gd name="T7" fmla="*/ 0 h 3856"/>
                  <a:gd name="T8" fmla="*/ 414 w 1641"/>
                  <a:gd name="T9" fmla="*/ 0 h 3856"/>
                  <a:gd name="T10" fmla="*/ 83 w 1641"/>
                  <a:gd name="T11" fmla="*/ 83 h 3856"/>
                  <a:gd name="T12" fmla="*/ 0 w 1641"/>
                  <a:gd name="T13" fmla="*/ 658 h 3856"/>
                  <a:gd name="T14" fmla="*/ 275 w 1641"/>
                  <a:gd name="T15" fmla="*/ 932 h 3856"/>
                  <a:gd name="T16" fmla="*/ 57 w 1641"/>
                  <a:gd name="T17" fmla="*/ 1149 h 3856"/>
                  <a:gd name="T18" fmla="*/ 1262 w 1641"/>
                  <a:gd name="T19" fmla="*/ 3855 h 3856"/>
                  <a:gd name="T20" fmla="*/ 1640 w 1641"/>
                  <a:gd name="T21" fmla="*/ 3855 h 3856"/>
                  <a:gd name="T22" fmla="*/ 1640 w 1641"/>
                  <a:gd name="T23" fmla="*/ 3767 h 3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41" h="3856">
                    <a:moveTo>
                      <a:pt x="1640" y="3767"/>
                    </a:moveTo>
                    <a:lnTo>
                      <a:pt x="1640" y="3767"/>
                    </a:lnTo>
                    <a:cubicBezTo>
                      <a:pt x="440" y="11"/>
                      <a:pt x="440" y="11"/>
                      <a:pt x="440" y="11"/>
                    </a:cubicBezTo>
                    <a:cubicBezTo>
                      <a:pt x="435" y="6"/>
                      <a:pt x="429" y="0"/>
                      <a:pt x="419" y="0"/>
                    </a:cubicBezTo>
                    <a:cubicBezTo>
                      <a:pt x="419" y="0"/>
                      <a:pt x="419" y="0"/>
                      <a:pt x="414" y="0"/>
                    </a:cubicBezTo>
                    <a:cubicBezTo>
                      <a:pt x="321" y="21"/>
                      <a:pt x="207" y="52"/>
                      <a:pt x="83" y="83"/>
                    </a:cubicBezTo>
                    <a:cubicBezTo>
                      <a:pt x="0" y="658"/>
                      <a:pt x="0" y="658"/>
                      <a:pt x="0" y="658"/>
                    </a:cubicBezTo>
                    <a:cubicBezTo>
                      <a:pt x="275" y="932"/>
                      <a:pt x="275" y="932"/>
                      <a:pt x="275" y="932"/>
                    </a:cubicBezTo>
                    <a:cubicBezTo>
                      <a:pt x="57" y="1149"/>
                      <a:pt x="57" y="1149"/>
                      <a:pt x="57" y="1149"/>
                    </a:cubicBezTo>
                    <a:cubicBezTo>
                      <a:pt x="1262" y="3855"/>
                      <a:pt x="1262" y="3855"/>
                      <a:pt x="1262" y="3855"/>
                    </a:cubicBezTo>
                    <a:cubicBezTo>
                      <a:pt x="1640" y="3855"/>
                      <a:pt x="1640" y="3855"/>
                      <a:pt x="1640" y="3855"/>
                    </a:cubicBezTo>
                    <a:lnTo>
                      <a:pt x="1640" y="3767"/>
                    </a:lnTo>
                  </a:path>
                </a:pathLst>
              </a:custGeom>
              <a:grpFill/>
              <a:ln>
                <a:noFill/>
              </a:ln>
              <a:effectLst/>
            </p:spPr>
            <p:txBody>
              <a:bodyPr wrap="none" anchor="ctr"/>
              <a:lstStyle/>
              <a:p>
                <a:pPr>
                  <a:defRPr/>
                </a:pPr>
                <a:endParaRPr lang="en-US" dirty="0">
                  <a:latin typeface="Calibri Light" panose="020F0302020204030204"/>
                </a:endParaRPr>
              </a:p>
            </p:txBody>
          </p:sp>
          <p:sp>
            <p:nvSpPr>
              <p:cNvPr id="121" name="Freeform 55"/>
              <p:cNvSpPr>
                <a:spLocks noChangeArrowheads="1"/>
              </p:cNvSpPr>
              <p:nvPr/>
            </p:nvSpPr>
            <p:spPr bwMode="auto">
              <a:xfrm>
                <a:off x="12214221" y="9090394"/>
                <a:ext cx="1201954" cy="2848155"/>
              </a:xfrm>
              <a:custGeom>
                <a:avLst/>
                <a:gdLst>
                  <a:gd name="T0" fmla="*/ 1351 w 1625"/>
                  <a:gd name="T1" fmla="*/ 932 h 3856"/>
                  <a:gd name="T2" fmla="*/ 1351 w 1625"/>
                  <a:gd name="T3" fmla="*/ 932 h 3856"/>
                  <a:gd name="T4" fmla="*/ 1624 w 1625"/>
                  <a:gd name="T5" fmla="*/ 658 h 3856"/>
                  <a:gd name="T6" fmla="*/ 1542 w 1625"/>
                  <a:gd name="T7" fmla="*/ 78 h 3856"/>
                  <a:gd name="T8" fmla="*/ 1222 w 1625"/>
                  <a:gd name="T9" fmla="*/ 0 h 3856"/>
                  <a:gd name="T10" fmla="*/ 1216 w 1625"/>
                  <a:gd name="T11" fmla="*/ 0 h 3856"/>
                  <a:gd name="T12" fmla="*/ 1201 w 1625"/>
                  <a:gd name="T13" fmla="*/ 16 h 3856"/>
                  <a:gd name="T14" fmla="*/ 0 w 1625"/>
                  <a:gd name="T15" fmla="*/ 3767 h 3856"/>
                  <a:gd name="T16" fmla="*/ 0 w 1625"/>
                  <a:gd name="T17" fmla="*/ 3855 h 3856"/>
                  <a:gd name="T18" fmla="*/ 378 w 1625"/>
                  <a:gd name="T19" fmla="*/ 3855 h 3856"/>
                  <a:gd name="T20" fmla="*/ 1578 w 1625"/>
                  <a:gd name="T21" fmla="*/ 1159 h 3856"/>
                  <a:gd name="T22" fmla="*/ 1351 w 1625"/>
                  <a:gd name="T23" fmla="*/ 932 h 3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25" h="3856">
                    <a:moveTo>
                      <a:pt x="1351" y="932"/>
                    </a:moveTo>
                    <a:lnTo>
                      <a:pt x="1351" y="932"/>
                    </a:lnTo>
                    <a:cubicBezTo>
                      <a:pt x="1624" y="658"/>
                      <a:pt x="1624" y="658"/>
                      <a:pt x="1624" y="658"/>
                    </a:cubicBezTo>
                    <a:cubicBezTo>
                      <a:pt x="1542" y="78"/>
                      <a:pt x="1542" y="78"/>
                      <a:pt x="1542" y="78"/>
                    </a:cubicBezTo>
                    <a:cubicBezTo>
                      <a:pt x="1361" y="31"/>
                      <a:pt x="1226" y="0"/>
                      <a:pt x="1222" y="0"/>
                    </a:cubicBezTo>
                    <a:cubicBezTo>
                      <a:pt x="1222" y="0"/>
                      <a:pt x="1222" y="0"/>
                      <a:pt x="1216" y="0"/>
                    </a:cubicBezTo>
                    <a:cubicBezTo>
                      <a:pt x="1211" y="0"/>
                      <a:pt x="1201" y="6"/>
                      <a:pt x="1201" y="16"/>
                    </a:cubicBezTo>
                    <a:cubicBezTo>
                      <a:pt x="0" y="3767"/>
                      <a:pt x="0" y="3767"/>
                      <a:pt x="0" y="3767"/>
                    </a:cubicBezTo>
                    <a:cubicBezTo>
                      <a:pt x="0" y="3855"/>
                      <a:pt x="0" y="3855"/>
                      <a:pt x="0" y="3855"/>
                    </a:cubicBezTo>
                    <a:cubicBezTo>
                      <a:pt x="378" y="3855"/>
                      <a:pt x="378" y="3855"/>
                      <a:pt x="378" y="3855"/>
                    </a:cubicBezTo>
                    <a:cubicBezTo>
                      <a:pt x="1578" y="1159"/>
                      <a:pt x="1578" y="1159"/>
                      <a:pt x="1578" y="1159"/>
                    </a:cubicBezTo>
                    <a:lnTo>
                      <a:pt x="1351" y="932"/>
                    </a:lnTo>
                  </a:path>
                </a:pathLst>
              </a:custGeom>
              <a:grpFill/>
              <a:ln>
                <a:noFill/>
              </a:ln>
              <a:effectLst/>
            </p:spPr>
            <p:txBody>
              <a:bodyPr wrap="none" anchor="ctr"/>
              <a:lstStyle/>
              <a:p>
                <a:pPr>
                  <a:defRPr/>
                </a:pPr>
                <a:endParaRPr lang="en-US" dirty="0">
                  <a:latin typeface="Calibri Light" panose="020F0302020204030204"/>
                </a:endParaRPr>
              </a:p>
            </p:txBody>
          </p:sp>
        </p:grpSp>
        <p:sp>
          <p:nvSpPr>
            <p:cNvPr id="96" name="Freeform 56"/>
            <p:cNvSpPr>
              <a:spLocks noChangeArrowheads="1"/>
            </p:cNvSpPr>
            <p:nvPr/>
          </p:nvSpPr>
          <p:spPr bwMode="auto">
            <a:xfrm>
              <a:off x="10523461" y="10489867"/>
              <a:ext cx="294633" cy="726724"/>
            </a:xfrm>
            <a:custGeom>
              <a:avLst/>
              <a:gdLst>
                <a:gd name="T0" fmla="*/ 99 w 514"/>
                <a:gd name="T1" fmla="*/ 1273 h 1274"/>
                <a:gd name="T2" fmla="*/ 0 w 514"/>
                <a:gd name="T3" fmla="*/ 0 h 1274"/>
                <a:gd name="T4" fmla="*/ 513 w 514"/>
                <a:gd name="T5" fmla="*/ 1273 h 1274"/>
                <a:gd name="T6" fmla="*/ 99 w 514"/>
                <a:gd name="T7" fmla="*/ 1273 h 1274"/>
              </a:gdLst>
              <a:ahLst/>
              <a:cxnLst>
                <a:cxn ang="0">
                  <a:pos x="T0" y="T1"/>
                </a:cxn>
                <a:cxn ang="0">
                  <a:pos x="T2" y="T3"/>
                </a:cxn>
                <a:cxn ang="0">
                  <a:pos x="T4" y="T5"/>
                </a:cxn>
                <a:cxn ang="0">
                  <a:pos x="T6" y="T7"/>
                </a:cxn>
              </a:cxnLst>
              <a:rect l="0" t="0" r="r" b="b"/>
              <a:pathLst>
                <a:path w="514" h="1274">
                  <a:moveTo>
                    <a:pt x="99" y="1273"/>
                  </a:moveTo>
                  <a:lnTo>
                    <a:pt x="0" y="0"/>
                  </a:lnTo>
                  <a:lnTo>
                    <a:pt x="513" y="1273"/>
                  </a:lnTo>
                  <a:lnTo>
                    <a:pt x="99" y="1273"/>
                  </a:lnTo>
                </a:path>
              </a:pathLst>
            </a:custGeom>
            <a:solidFill>
              <a:srgbClr val="131313"/>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dirty="0">
                <a:latin typeface="Calibri Light" panose="020F0302020204030204"/>
              </a:endParaRPr>
            </a:p>
          </p:txBody>
        </p:sp>
        <p:sp>
          <p:nvSpPr>
            <p:cNvPr id="97" name="Freeform 57"/>
            <p:cNvSpPr>
              <a:spLocks noChangeArrowheads="1"/>
            </p:cNvSpPr>
            <p:nvPr/>
          </p:nvSpPr>
          <p:spPr bwMode="auto">
            <a:xfrm>
              <a:off x="13004916" y="10489867"/>
              <a:ext cx="297905" cy="726724"/>
            </a:xfrm>
            <a:custGeom>
              <a:avLst/>
              <a:gdLst>
                <a:gd name="T0" fmla="*/ 420 w 519"/>
                <a:gd name="T1" fmla="*/ 1273 h 1274"/>
                <a:gd name="T2" fmla="*/ 518 w 519"/>
                <a:gd name="T3" fmla="*/ 0 h 1274"/>
                <a:gd name="T4" fmla="*/ 0 w 519"/>
                <a:gd name="T5" fmla="*/ 1273 h 1274"/>
                <a:gd name="T6" fmla="*/ 420 w 519"/>
                <a:gd name="T7" fmla="*/ 1273 h 1274"/>
              </a:gdLst>
              <a:ahLst/>
              <a:cxnLst>
                <a:cxn ang="0">
                  <a:pos x="T0" y="T1"/>
                </a:cxn>
                <a:cxn ang="0">
                  <a:pos x="T2" y="T3"/>
                </a:cxn>
                <a:cxn ang="0">
                  <a:pos x="T4" y="T5"/>
                </a:cxn>
                <a:cxn ang="0">
                  <a:pos x="T6" y="T7"/>
                </a:cxn>
              </a:cxnLst>
              <a:rect l="0" t="0" r="r" b="b"/>
              <a:pathLst>
                <a:path w="519" h="1274">
                  <a:moveTo>
                    <a:pt x="420" y="1273"/>
                  </a:moveTo>
                  <a:lnTo>
                    <a:pt x="518" y="0"/>
                  </a:lnTo>
                  <a:lnTo>
                    <a:pt x="0" y="1273"/>
                  </a:lnTo>
                  <a:lnTo>
                    <a:pt x="420" y="1273"/>
                  </a:lnTo>
                </a:path>
              </a:pathLst>
            </a:custGeom>
            <a:solidFill>
              <a:srgbClr val="010101"/>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dirty="0">
                <a:latin typeface="Calibri Light" panose="020F0302020204030204"/>
              </a:endParaRPr>
            </a:p>
          </p:txBody>
        </p:sp>
        <p:sp>
          <p:nvSpPr>
            <p:cNvPr id="98" name="Freeform 58"/>
            <p:cNvSpPr>
              <a:spLocks noChangeArrowheads="1"/>
            </p:cNvSpPr>
            <p:nvPr/>
          </p:nvSpPr>
          <p:spPr bwMode="auto">
            <a:xfrm>
              <a:off x="12428747" y="10696099"/>
              <a:ext cx="697295" cy="121122"/>
            </a:xfrm>
            <a:custGeom>
              <a:avLst/>
              <a:gdLst>
                <a:gd name="T0" fmla="*/ 1221 w 1222"/>
                <a:gd name="T1" fmla="*/ 207 h 208"/>
                <a:gd name="T2" fmla="*/ 0 w 1222"/>
                <a:gd name="T3" fmla="*/ 207 h 208"/>
                <a:gd name="T4" fmla="*/ 0 w 1222"/>
                <a:gd name="T5" fmla="*/ 0 h 208"/>
                <a:gd name="T6" fmla="*/ 1221 w 1222"/>
                <a:gd name="T7" fmla="*/ 0 h 208"/>
                <a:gd name="T8" fmla="*/ 1221 w 1222"/>
                <a:gd name="T9" fmla="*/ 207 h 208"/>
              </a:gdLst>
              <a:ahLst/>
              <a:cxnLst>
                <a:cxn ang="0">
                  <a:pos x="T0" y="T1"/>
                </a:cxn>
                <a:cxn ang="0">
                  <a:pos x="T2" y="T3"/>
                </a:cxn>
                <a:cxn ang="0">
                  <a:pos x="T4" y="T5"/>
                </a:cxn>
                <a:cxn ang="0">
                  <a:pos x="T6" y="T7"/>
                </a:cxn>
                <a:cxn ang="0">
                  <a:pos x="T8" y="T9"/>
                </a:cxn>
              </a:cxnLst>
              <a:rect l="0" t="0" r="r" b="b"/>
              <a:pathLst>
                <a:path w="1222" h="208">
                  <a:moveTo>
                    <a:pt x="1221" y="207"/>
                  </a:moveTo>
                  <a:lnTo>
                    <a:pt x="0" y="207"/>
                  </a:lnTo>
                  <a:lnTo>
                    <a:pt x="0" y="0"/>
                  </a:lnTo>
                  <a:lnTo>
                    <a:pt x="1221" y="0"/>
                  </a:lnTo>
                  <a:lnTo>
                    <a:pt x="1221" y="207"/>
                  </a:lnTo>
                </a:path>
              </a:pathLst>
            </a:custGeom>
            <a:solidFill>
              <a:srgbClr val="010101"/>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dirty="0">
                <a:latin typeface="Calibri Light" panose="020F0302020204030204"/>
              </a:endParaRPr>
            </a:p>
          </p:txBody>
        </p:sp>
        <p:sp>
          <p:nvSpPr>
            <p:cNvPr id="99" name="Freeform 59"/>
            <p:cNvSpPr>
              <a:spLocks noChangeArrowheads="1"/>
            </p:cNvSpPr>
            <p:nvPr/>
          </p:nvSpPr>
          <p:spPr bwMode="auto">
            <a:xfrm>
              <a:off x="11417176" y="8836733"/>
              <a:ext cx="1018118" cy="294618"/>
            </a:xfrm>
            <a:custGeom>
              <a:avLst/>
              <a:gdLst>
                <a:gd name="T0" fmla="*/ 890 w 1781"/>
                <a:gd name="T1" fmla="*/ 517 h 518"/>
                <a:gd name="T2" fmla="*/ 0 w 1781"/>
                <a:gd name="T3" fmla="*/ 0 h 518"/>
                <a:gd name="T4" fmla="*/ 1780 w 1781"/>
                <a:gd name="T5" fmla="*/ 0 h 518"/>
                <a:gd name="T6" fmla="*/ 890 w 1781"/>
                <a:gd name="T7" fmla="*/ 517 h 518"/>
              </a:gdLst>
              <a:ahLst/>
              <a:cxnLst>
                <a:cxn ang="0">
                  <a:pos x="T0" y="T1"/>
                </a:cxn>
                <a:cxn ang="0">
                  <a:pos x="T2" y="T3"/>
                </a:cxn>
                <a:cxn ang="0">
                  <a:pos x="T4" y="T5"/>
                </a:cxn>
                <a:cxn ang="0">
                  <a:pos x="T6" y="T7"/>
                </a:cxn>
              </a:cxnLst>
              <a:rect l="0" t="0" r="r" b="b"/>
              <a:pathLst>
                <a:path w="1781" h="518">
                  <a:moveTo>
                    <a:pt x="890" y="517"/>
                  </a:moveTo>
                  <a:lnTo>
                    <a:pt x="0" y="0"/>
                  </a:lnTo>
                  <a:lnTo>
                    <a:pt x="1780" y="0"/>
                  </a:lnTo>
                  <a:lnTo>
                    <a:pt x="890" y="517"/>
                  </a:lnTo>
                </a:path>
              </a:pathLst>
            </a:custGeom>
            <a:solidFill>
              <a:srgbClr val="B3B3B3"/>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dirty="0">
                <a:latin typeface="Calibri Light" panose="020F0302020204030204"/>
              </a:endParaRPr>
            </a:p>
          </p:txBody>
        </p:sp>
        <p:sp>
          <p:nvSpPr>
            <p:cNvPr id="100" name="Freeform 60"/>
            <p:cNvSpPr>
              <a:spLocks noChangeArrowheads="1"/>
            </p:cNvSpPr>
            <p:nvPr/>
          </p:nvSpPr>
          <p:spPr bwMode="auto">
            <a:xfrm>
              <a:off x="11034156" y="6519074"/>
              <a:ext cx="1793981" cy="2186718"/>
            </a:xfrm>
            <a:custGeom>
              <a:avLst/>
              <a:gdLst>
                <a:gd name="T0" fmla="*/ 2950 w 3142"/>
                <a:gd name="T1" fmla="*/ 1748 h 3829"/>
                <a:gd name="T2" fmla="*/ 2950 w 3142"/>
                <a:gd name="T3" fmla="*/ 1748 h 3829"/>
                <a:gd name="T4" fmla="*/ 1568 w 3142"/>
                <a:gd name="T5" fmla="*/ 0 h 3829"/>
                <a:gd name="T6" fmla="*/ 192 w 3142"/>
                <a:gd name="T7" fmla="*/ 1748 h 3829"/>
                <a:gd name="T8" fmla="*/ 560 w 3142"/>
                <a:gd name="T9" fmla="*/ 2437 h 3829"/>
                <a:gd name="T10" fmla="*/ 1191 w 3142"/>
                <a:gd name="T11" fmla="*/ 3823 h 3829"/>
                <a:gd name="T12" fmla="*/ 1951 w 3142"/>
                <a:gd name="T13" fmla="*/ 3828 h 3829"/>
                <a:gd name="T14" fmla="*/ 2531 w 3142"/>
                <a:gd name="T15" fmla="*/ 2488 h 3829"/>
                <a:gd name="T16" fmla="*/ 2950 w 3142"/>
                <a:gd name="T17" fmla="*/ 1748 h 38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42" h="3829">
                  <a:moveTo>
                    <a:pt x="2950" y="1748"/>
                  </a:moveTo>
                  <a:lnTo>
                    <a:pt x="2950" y="1748"/>
                  </a:lnTo>
                  <a:cubicBezTo>
                    <a:pt x="3141" y="890"/>
                    <a:pt x="2546" y="0"/>
                    <a:pt x="1568" y="0"/>
                  </a:cubicBezTo>
                  <a:cubicBezTo>
                    <a:pt x="596" y="0"/>
                    <a:pt x="0" y="890"/>
                    <a:pt x="192" y="1748"/>
                  </a:cubicBezTo>
                  <a:cubicBezTo>
                    <a:pt x="249" y="2023"/>
                    <a:pt x="389" y="2256"/>
                    <a:pt x="560" y="2437"/>
                  </a:cubicBezTo>
                  <a:cubicBezTo>
                    <a:pt x="1077" y="2980"/>
                    <a:pt x="1191" y="3823"/>
                    <a:pt x="1191" y="3823"/>
                  </a:cubicBezTo>
                  <a:cubicBezTo>
                    <a:pt x="1951" y="3828"/>
                    <a:pt x="1951" y="3828"/>
                    <a:pt x="1951" y="3828"/>
                  </a:cubicBezTo>
                  <a:cubicBezTo>
                    <a:pt x="1951" y="3828"/>
                    <a:pt x="1982" y="3057"/>
                    <a:pt x="2531" y="2488"/>
                  </a:cubicBezTo>
                  <a:cubicBezTo>
                    <a:pt x="2717" y="2291"/>
                    <a:pt x="2883" y="2048"/>
                    <a:pt x="2950" y="1748"/>
                  </a:cubicBezTo>
                </a:path>
              </a:pathLst>
            </a:custGeom>
            <a:solidFill>
              <a:srgbClr val="FDB81C"/>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dirty="0">
                <a:latin typeface="Calibri Light" panose="020F0302020204030204"/>
              </a:endParaRPr>
            </a:p>
          </p:txBody>
        </p:sp>
        <p:sp>
          <p:nvSpPr>
            <p:cNvPr id="101" name="Freeform 61"/>
            <p:cNvSpPr>
              <a:spLocks noChangeArrowheads="1"/>
            </p:cNvSpPr>
            <p:nvPr/>
          </p:nvSpPr>
          <p:spPr bwMode="auto">
            <a:xfrm>
              <a:off x="11034156" y="6519074"/>
              <a:ext cx="896990" cy="2186718"/>
            </a:xfrm>
            <a:custGeom>
              <a:avLst/>
              <a:gdLst>
                <a:gd name="T0" fmla="*/ 1568 w 1569"/>
                <a:gd name="T1" fmla="*/ 0 h 3824"/>
                <a:gd name="T2" fmla="*/ 1568 w 1569"/>
                <a:gd name="T3" fmla="*/ 0 h 3824"/>
                <a:gd name="T4" fmla="*/ 192 w 1569"/>
                <a:gd name="T5" fmla="*/ 1748 h 3824"/>
                <a:gd name="T6" fmla="*/ 560 w 1569"/>
                <a:gd name="T7" fmla="*/ 2437 h 3824"/>
                <a:gd name="T8" fmla="*/ 1191 w 1569"/>
                <a:gd name="T9" fmla="*/ 3823 h 3824"/>
                <a:gd name="T10" fmla="*/ 1568 w 1569"/>
                <a:gd name="T11" fmla="*/ 3823 h 3824"/>
                <a:gd name="T12" fmla="*/ 1568 w 1569"/>
                <a:gd name="T13" fmla="*/ 0 h 3824"/>
              </a:gdLst>
              <a:ahLst/>
              <a:cxnLst>
                <a:cxn ang="0">
                  <a:pos x="T0" y="T1"/>
                </a:cxn>
                <a:cxn ang="0">
                  <a:pos x="T2" y="T3"/>
                </a:cxn>
                <a:cxn ang="0">
                  <a:pos x="T4" y="T5"/>
                </a:cxn>
                <a:cxn ang="0">
                  <a:pos x="T6" y="T7"/>
                </a:cxn>
                <a:cxn ang="0">
                  <a:pos x="T8" y="T9"/>
                </a:cxn>
                <a:cxn ang="0">
                  <a:pos x="T10" y="T11"/>
                </a:cxn>
                <a:cxn ang="0">
                  <a:pos x="T12" y="T13"/>
                </a:cxn>
              </a:cxnLst>
              <a:rect l="0" t="0" r="r" b="b"/>
              <a:pathLst>
                <a:path w="1569" h="3824">
                  <a:moveTo>
                    <a:pt x="1568" y="0"/>
                  </a:moveTo>
                  <a:lnTo>
                    <a:pt x="1568" y="0"/>
                  </a:lnTo>
                  <a:cubicBezTo>
                    <a:pt x="596" y="0"/>
                    <a:pt x="0" y="890"/>
                    <a:pt x="192" y="1748"/>
                  </a:cubicBezTo>
                  <a:cubicBezTo>
                    <a:pt x="249" y="2023"/>
                    <a:pt x="389" y="2256"/>
                    <a:pt x="560" y="2437"/>
                  </a:cubicBezTo>
                  <a:cubicBezTo>
                    <a:pt x="1082" y="2980"/>
                    <a:pt x="1191" y="3823"/>
                    <a:pt x="1191" y="3823"/>
                  </a:cubicBezTo>
                  <a:cubicBezTo>
                    <a:pt x="1568" y="3823"/>
                    <a:pt x="1568" y="3823"/>
                    <a:pt x="1568" y="3823"/>
                  </a:cubicBezTo>
                  <a:lnTo>
                    <a:pt x="1568" y="0"/>
                  </a:lnTo>
                </a:path>
              </a:pathLst>
            </a:custGeom>
            <a:solidFill>
              <a:srgbClr val="FEDE3B"/>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dirty="0">
                <a:latin typeface="Calibri Light" panose="020F0302020204030204"/>
              </a:endParaRPr>
            </a:p>
          </p:txBody>
        </p:sp>
        <p:sp>
          <p:nvSpPr>
            <p:cNvPr id="102" name="Freeform 62"/>
            <p:cNvSpPr>
              <a:spLocks noChangeArrowheads="1"/>
            </p:cNvSpPr>
            <p:nvPr/>
          </p:nvSpPr>
          <p:spPr bwMode="auto">
            <a:xfrm>
              <a:off x="11263315" y="6672931"/>
              <a:ext cx="1338938" cy="654705"/>
            </a:xfrm>
            <a:custGeom>
              <a:avLst/>
              <a:gdLst>
                <a:gd name="T0" fmla="*/ 201 w 2345"/>
                <a:gd name="T1" fmla="*/ 958 h 1145"/>
                <a:gd name="T2" fmla="*/ 201 w 2345"/>
                <a:gd name="T3" fmla="*/ 958 h 1145"/>
                <a:gd name="T4" fmla="*/ 1169 w 2345"/>
                <a:gd name="T5" fmla="*/ 606 h 1145"/>
                <a:gd name="T6" fmla="*/ 2142 w 2345"/>
                <a:gd name="T7" fmla="*/ 958 h 1145"/>
                <a:gd name="T8" fmla="*/ 2292 w 2345"/>
                <a:gd name="T9" fmla="*/ 1144 h 1145"/>
                <a:gd name="T10" fmla="*/ 2054 w 2345"/>
                <a:gd name="T11" fmla="*/ 352 h 1145"/>
                <a:gd name="T12" fmla="*/ 1169 w 2345"/>
                <a:gd name="T13" fmla="*/ 0 h 1145"/>
                <a:gd name="T14" fmla="*/ 290 w 2345"/>
                <a:gd name="T15" fmla="*/ 352 h 1145"/>
                <a:gd name="T16" fmla="*/ 51 w 2345"/>
                <a:gd name="T17" fmla="*/ 1144 h 1145"/>
                <a:gd name="T18" fmla="*/ 201 w 2345"/>
                <a:gd name="T19" fmla="*/ 958 h 1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45" h="1145">
                  <a:moveTo>
                    <a:pt x="201" y="958"/>
                  </a:moveTo>
                  <a:lnTo>
                    <a:pt x="201" y="958"/>
                  </a:lnTo>
                  <a:cubicBezTo>
                    <a:pt x="434" y="730"/>
                    <a:pt x="781" y="606"/>
                    <a:pt x="1169" y="606"/>
                  </a:cubicBezTo>
                  <a:cubicBezTo>
                    <a:pt x="1562" y="606"/>
                    <a:pt x="1904" y="730"/>
                    <a:pt x="2142" y="958"/>
                  </a:cubicBezTo>
                  <a:cubicBezTo>
                    <a:pt x="2199" y="1015"/>
                    <a:pt x="2251" y="1076"/>
                    <a:pt x="2292" y="1144"/>
                  </a:cubicBezTo>
                  <a:cubicBezTo>
                    <a:pt x="2344" y="864"/>
                    <a:pt x="2255" y="575"/>
                    <a:pt x="2054" y="352"/>
                  </a:cubicBezTo>
                  <a:cubicBezTo>
                    <a:pt x="1837" y="125"/>
                    <a:pt x="1526" y="0"/>
                    <a:pt x="1169" y="0"/>
                  </a:cubicBezTo>
                  <a:cubicBezTo>
                    <a:pt x="817" y="0"/>
                    <a:pt x="502" y="125"/>
                    <a:pt x="290" y="352"/>
                  </a:cubicBezTo>
                  <a:cubicBezTo>
                    <a:pt x="88" y="570"/>
                    <a:pt x="0" y="864"/>
                    <a:pt x="51" y="1144"/>
                  </a:cubicBezTo>
                  <a:cubicBezTo>
                    <a:pt x="93" y="1076"/>
                    <a:pt x="145" y="1015"/>
                    <a:pt x="201" y="958"/>
                  </a:cubicBezTo>
                </a:path>
              </a:pathLst>
            </a:custGeom>
            <a:solidFill>
              <a:srgbClr val="FEDE3B"/>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dirty="0">
                <a:latin typeface="Calibri Light" panose="020F0302020204030204"/>
              </a:endParaRPr>
            </a:p>
          </p:txBody>
        </p:sp>
        <p:sp>
          <p:nvSpPr>
            <p:cNvPr id="103" name="Freeform 63"/>
            <p:cNvSpPr>
              <a:spLocks noChangeArrowheads="1"/>
            </p:cNvSpPr>
            <p:nvPr/>
          </p:nvSpPr>
          <p:spPr bwMode="auto">
            <a:xfrm>
              <a:off x="11263315" y="6672931"/>
              <a:ext cx="667831" cy="654705"/>
            </a:xfrm>
            <a:custGeom>
              <a:avLst/>
              <a:gdLst>
                <a:gd name="T0" fmla="*/ 1169 w 1170"/>
                <a:gd name="T1" fmla="*/ 0 h 1145"/>
                <a:gd name="T2" fmla="*/ 1169 w 1170"/>
                <a:gd name="T3" fmla="*/ 0 h 1145"/>
                <a:gd name="T4" fmla="*/ 290 w 1170"/>
                <a:gd name="T5" fmla="*/ 358 h 1145"/>
                <a:gd name="T6" fmla="*/ 51 w 1170"/>
                <a:gd name="T7" fmla="*/ 1144 h 1145"/>
                <a:gd name="T8" fmla="*/ 201 w 1170"/>
                <a:gd name="T9" fmla="*/ 958 h 1145"/>
                <a:gd name="T10" fmla="*/ 1169 w 1170"/>
                <a:gd name="T11" fmla="*/ 606 h 1145"/>
                <a:gd name="T12" fmla="*/ 1169 w 1170"/>
                <a:gd name="T13" fmla="*/ 0 h 1145"/>
              </a:gdLst>
              <a:ahLst/>
              <a:cxnLst>
                <a:cxn ang="0">
                  <a:pos x="T0" y="T1"/>
                </a:cxn>
                <a:cxn ang="0">
                  <a:pos x="T2" y="T3"/>
                </a:cxn>
                <a:cxn ang="0">
                  <a:pos x="T4" y="T5"/>
                </a:cxn>
                <a:cxn ang="0">
                  <a:pos x="T6" y="T7"/>
                </a:cxn>
                <a:cxn ang="0">
                  <a:pos x="T8" y="T9"/>
                </a:cxn>
                <a:cxn ang="0">
                  <a:pos x="T10" y="T11"/>
                </a:cxn>
                <a:cxn ang="0">
                  <a:pos x="T12" y="T13"/>
                </a:cxn>
              </a:cxnLst>
              <a:rect l="0" t="0" r="r" b="b"/>
              <a:pathLst>
                <a:path w="1170" h="1145">
                  <a:moveTo>
                    <a:pt x="1169" y="0"/>
                  </a:moveTo>
                  <a:lnTo>
                    <a:pt x="1169" y="0"/>
                  </a:lnTo>
                  <a:cubicBezTo>
                    <a:pt x="812" y="0"/>
                    <a:pt x="502" y="129"/>
                    <a:pt x="290" y="358"/>
                  </a:cubicBezTo>
                  <a:cubicBezTo>
                    <a:pt x="88" y="575"/>
                    <a:pt x="0" y="864"/>
                    <a:pt x="51" y="1144"/>
                  </a:cubicBezTo>
                  <a:cubicBezTo>
                    <a:pt x="93" y="1076"/>
                    <a:pt x="140" y="1015"/>
                    <a:pt x="201" y="958"/>
                  </a:cubicBezTo>
                  <a:cubicBezTo>
                    <a:pt x="434" y="735"/>
                    <a:pt x="776" y="606"/>
                    <a:pt x="1169" y="606"/>
                  </a:cubicBezTo>
                  <a:lnTo>
                    <a:pt x="1169" y="0"/>
                  </a:lnTo>
                </a:path>
              </a:pathLst>
            </a:custGeom>
            <a:solidFill>
              <a:srgbClr val="F8F0B2"/>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dirty="0">
                <a:latin typeface="Calibri Light" panose="020F0302020204030204"/>
              </a:endParaRPr>
            </a:p>
          </p:txBody>
        </p:sp>
        <p:sp>
          <p:nvSpPr>
            <p:cNvPr id="104" name="Freeform 64"/>
            <p:cNvSpPr>
              <a:spLocks noChangeArrowheads="1"/>
            </p:cNvSpPr>
            <p:nvPr/>
          </p:nvSpPr>
          <p:spPr bwMode="auto">
            <a:xfrm>
              <a:off x="11384439" y="7334184"/>
              <a:ext cx="1096686" cy="1371608"/>
            </a:xfrm>
            <a:custGeom>
              <a:avLst/>
              <a:gdLst>
                <a:gd name="T0" fmla="*/ 709 w 1921"/>
                <a:gd name="T1" fmla="*/ 2396 h 2397"/>
                <a:gd name="T2" fmla="*/ 709 w 1921"/>
                <a:gd name="T3" fmla="*/ 2396 h 2397"/>
                <a:gd name="T4" fmla="*/ 1196 w 1921"/>
                <a:gd name="T5" fmla="*/ 2396 h 2397"/>
                <a:gd name="T6" fmla="*/ 1273 w 1921"/>
                <a:gd name="T7" fmla="*/ 1977 h 2397"/>
                <a:gd name="T8" fmla="*/ 1718 w 1921"/>
                <a:gd name="T9" fmla="*/ 668 h 2397"/>
                <a:gd name="T10" fmla="*/ 1904 w 1921"/>
                <a:gd name="T11" fmla="*/ 280 h 2397"/>
                <a:gd name="T12" fmla="*/ 1200 w 1921"/>
                <a:gd name="T13" fmla="*/ 0 h 2397"/>
                <a:gd name="T14" fmla="*/ 957 w 1921"/>
                <a:gd name="T15" fmla="*/ 6 h 2397"/>
                <a:gd name="T16" fmla="*/ 719 w 1921"/>
                <a:gd name="T17" fmla="*/ 0 h 2397"/>
                <a:gd name="T18" fmla="*/ 16 w 1921"/>
                <a:gd name="T19" fmla="*/ 280 h 2397"/>
                <a:gd name="T20" fmla="*/ 155 w 1921"/>
                <a:gd name="T21" fmla="*/ 627 h 2397"/>
                <a:gd name="T22" fmla="*/ 632 w 1921"/>
                <a:gd name="T23" fmla="*/ 1956 h 2397"/>
                <a:gd name="T24" fmla="*/ 709 w 1921"/>
                <a:gd name="T25" fmla="*/ 2396 h 2397"/>
                <a:gd name="T26" fmla="*/ 93 w 1921"/>
                <a:gd name="T27" fmla="*/ 300 h 2397"/>
                <a:gd name="T28" fmla="*/ 93 w 1921"/>
                <a:gd name="T29" fmla="*/ 300 h 2397"/>
                <a:gd name="T30" fmla="*/ 719 w 1921"/>
                <a:gd name="T31" fmla="*/ 88 h 2397"/>
                <a:gd name="T32" fmla="*/ 957 w 1921"/>
                <a:gd name="T33" fmla="*/ 88 h 2397"/>
                <a:gd name="T34" fmla="*/ 1196 w 1921"/>
                <a:gd name="T35" fmla="*/ 88 h 2397"/>
                <a:gd name="T36" fmla="*/ 1821 w 1921"/>
                <a:gd name="T37" fmla="*/ 300 h 2397"/>
                <a:gd name="T38" fmla="*/ 1666 w 1921"/>
                <a:gd name="T39" fmla="*/ 621 h 2397"/>
                <a:gd name="T40" fmla="*/ 1231 w 1921"/>
                <a:gd name="T41" fmla="*/ 1838 h 2397"/>
                <a:gd name="T42" fmla="*/ 1206 w 1921"/>
                <a:gd name="T43" fmla="*/ 1397 h 2397"/>
                <a:gd name="T44" fmla="*/ 947 w 1921"/>
                <a:gd name="T45" fmla="*/ 590 h 2397"/>
                <a:gd name="T46" fmla="*/ 694 w 1921"/>
                <a:gd name="T47" fmla="*/ 1382 h 2397"/>
                <a:gd name="T48" fmla="*/ 673 w 1921"/>
                <a:gd name="T49" fmla="*/ 1842 h 2397"/>
                <a:gd name="T50" fmla="*/ 207 w 1921"/>
                <a:gd name="T51" fmla="*/ 580 h 2397"/>
                <a:gd name="T52" fmla="*/ 93 w 1921"/>
                <a:gd name="T53" fmla="*/ 300 h 23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921" h="2397">
                  <a:moveTo>
                    <a:pt x="709" y="2396"/>
                  </a:moveTo>
                  <a:lnTo>
                    <a:pt x="709" y="2396"/>
                  </a:lnTo>
                  <a:cubicBezTo>
                    <a:pt x="1196" y="2396"/>
                    <a:pt x="1196" y="2396"/>
                    <a:pt x="1196" y="2396"/>
                  </a:cubicBezTo>
                  <a:cubicBezTo>
                    <a:pt x="1273" y="1977"/>
                    <a:pt x="1273" y="1977"/>
                    <a:pt x="1273" y="1977"/>
                  </a:cubicBezTo>
                  <a:cubicBezTo>
                    <a:pt x="1314" y="1672"/>
                    <a:pt x="1418" y="962"/>
                    <a:pt x="1718" y="668"/>
                  </a:cubicBezTo>
                  <a:cubicBezTo>
                    <a:pt x="1858" y="529"/>
                    <a:pt x="1920" y="404"/>
                    <a:pt x="1904" y="280"/>
                  </a:cubicBezTo>
                  <a:cubicBezTo>
                    <a:pt x="1868" y="21"/>
                    <a:pt x="1547" y="0"/>
                    <a:pt x="1200" y="0"/>
                  </a:cubicBezTo>
                  <a:cubicBezTo>
                    <a:pt x="957" y="6"/>
                    <a:pt x="957" y="6"/>
                    <a:pt x="957" y="6"/>
                  </a:cubicBezTo>
                  <a:cubicBezTo>
                    <a:pt x="719" y="0"/>
                    <a:pt x="719" y="0"/>
                    <a:pt x="719" y="0"/>
                  </a:cubicBezTo>
                  <a:cubicBezTo>
                    <a:pt x="367" y="0"/>
                    <a:pt x="52" y="21"/>
                    <a:pt x="16" y="280"/>
                  </a:cubicBezTo>
                  <a:cubicBezTo>
                    <a:pt x="0" y="399"/>
                    <a:pt x="47" y="523"/>
                    <a:pt x="155" y="627"/>
                  </a:cubicBezTo>
                  <a:cubicBezTo>
                    <a:pt x="461" y="932"/>
                    <a:pt x="580" y="1641"/>
                    <a:pt x="632" y="1956"/>
                  </a:cubicBezTo>
                  <a:lnTo>
                    <a:pt x="709" y="2396"/>
                  </a:lnTo>
                  <a:close/>
                  <a:moveTo>
                    <a:pt x="93" y="300"/>
                  </a:moveTo>
                  <a:lnTo>
                    <a:pt x="93" y="300"/>
                  </a:lnTo>
                  <a:cubicBezTo>
                    <a:pt x="124" y="125"/>
                    <a:pt x="336" y="88"/>
                    <a:pt x="719" y="88"/>
                  </a:cubicBezTo>
                  <a:cubicBezTo>
                    <a:pt x="957" y="88"/>
                    <a:pt x="957" y="88"/>
                    <a:pt x="957" y="88"/>
                  </a:cubicBezTo>
                  <a:cubicBezTo>
                    <a:pt x="1196" y="88"/>
                    <a:pt x="1196" y="88"/>
                    <a:pt x="1196" y="88"/>
                  </a:cubicBezTo>
                  <a:cubicBezTo>
                    <a:pt x="1583" y="88"/>
                    <a:pt x="1795" y="125"/>
                    <a:pt x="1821" y="300"/>
                  </a:cubicBezTo>
                  <a:cubicBezTo>
                    <a:pt x="1837" y="399"/>
                    <a:pt x="1785" y="502"/>
                    <a:pt x="1666" y="621"/>
                  </a:cubicBezTo>
                  <a:cubicBezTo>
                    <a:pt x="1392" y="895"/>
                    <a:pt x="1283" y="1486"/>
                    <a:pt x="1231" y="1838"/>
                  </a:cubicBezTo>
                  <a:cubicBezTo>
                    <a:pt x="1216" y="1744"/>
                    <a:pt x="1196" y="1599"/>
                    <a:pt x="1206" y="1397"/>
                  </a:cubicBezTo>
                  <a:cubicBezTo>
                    <a:pt x="1242" y="694"/>
                    <a:pt x="1087" y="590"/>
                    <a:pt x="947" y="590"/>
                  </a:cubicBezTo>
                  <a:cubicBezTo>
                    <a:pt x="797" y="590"/>
                    <a:pt x="663" y="699"/>
                    <a:pt x="694" y="1382"/>
                  </a:cubicBezTo>
                  <a:cubicBezTo>
                    <a:pt x="704" y="1599"/>
                    <a:pt x="688" y="1749"/>
                    <a:pt x="673" y="1842"/>
                  </a:cubicBezTo>
                  <a:cubicBezTo>
                    <a:pt x="616" y="1480"/>
                    <a:pt x="497" y="875"/>
                    <a:pt x="207" y="580"/>
                  </a:cubicBezTo>
                  <a:cubicBezTo>
                    <a:pt x="119" y="492"/>
                    <a:pt x="78" y="399"/>
                    <a:pt x="93" y="300"/>
                  </a:cubicBezTo>
                  <a:close/>
                </a:path>
              </a:pathLst>
            </a:custGeom>
            <a:solidFill>
              <a:srgbClr val="F78D1E"/>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dirty="0">
                <a:latin typeface="Calibri Light" panose="020F0302020204030204"/>
              </a:endParaRPr>
            </a:p>
          </p:txBody>
        </p:sp>
        <p:sp>
          <p:nvSpPr>
            <p:cNvPr id="105" name="Freeform 65"/>
            <p:cNvSpPr>
              <a:spLocks noChangeArrowheads="1"/>
            </p:cNvSpPr>
            <p:nvPr/>
          </p:nvSpPr>
          <p:spPr bwMode="auto">
            <a:xfrm>
              <a:off x="11034156" y="6519074"/>
              <a:ext cx="1793981" cy="2186718"/>
            </a:xfrm>
            <a:custGeom>
              <a:avLst/>
              <a:gdLst>
                <a:gd name="T0" fmla="*/ 1568 w 3142"/>
                <a:gd name="T1" fmla="*/ 0 h 3829"/>
                <a:gd name="T2" fmla="*/ 1568 w 3142"/>
                <a:gd name="T3" fmla="*/ 0 h 3829"/>
                <a:gd name="T4" fmla="*/ 192 w 3142"/>
                <a:gd name="T5" fmla="*/ 1748 h 3829"/>
                <a:gd name="T6" fmla="*/ 560 w 3142"/>
                <a:gd name="T7" fmla="*/ 2437 h 3829"/>
                <a:gd name="T8" fmla="*/ 1191 w 3142"/>
                <a:gd name="T9" fmla="*/ 3818 h 3829"/>
                <a:gd name="T10" fmla="*/ 1951 w 3142"/>
                <a:gd name="T11" fmla="*/ 3828 h 3829"/>
                <a:gd name="T12" fmla="*/ 2531 w 3142"/>
                <a:gd name="T13" fmla="*/ 2488 h 3829"/>
                <a:gd name="T14" fmla="*/ 2950 w 3142"/>
                <a:gd name="T15" fmla="*/ 1748 h 3829"/>
                <a:gd name="T16" fmla="*/ 1568 w 3142"/>
                <a:gd name="T17" fmla="*/ 0 h 3829"/>
                <a:gd name="T18" fmla="*/ 2877 w 3142"/>
                <a:gd name="T19" fmla="*/ 1733 h 3829"/>
                <a:gd name="T20" fmla="*/ 2877 w 3142"/>
                <a:gd name="T21" fmla="*/ 1733 h 3829"/>
                <a:gd name="T22" fmla="*/ 2479 w 3142"/>
                <a:gd name="T23" fmla="*/ 2437 h 3829"/>
                <a:gd name="T24" fmla="*/ 1894 w 3142"/>
                <a:gd name="T25" fmla="*/ 3771 h 3829"/>
                <a:gd name="T26" fmla="*/ 1243 w 3142"/>
                <a:gd name="T27" fmla="*/ 3766 h 3829"/>
                <a:gd name="T28" fmla="*/ 611 w 3142"/>
                <a:gd name="T29" fmla="*/ 2389 h 3829"/>
                <a:gd name="T30" fmla="*/ 259 w 3142"/>
                <a:gd name="T31" fmla="*/ 1733 h 3829"/>
                <a:gd name="T32" fmla="*/ 529 w 3142"/>
                <a:gd name="T33" fmla="*/ 558 h 3829"/>
                <a:gd name="T34" fmla="*/ 1568 w 3142"/>
                <a:gd name="T35" fmla="*/ 72 h 3829"/>
                <a:gd name="T36" fmla="*/ 2608 w 3142"/>
                <a:gd name="T37" fmla="*/ 558 h 3829"/>
                <a:gd name="T38" fmla="*/ 2877 w 3142"/>
                <a:gd name="T39" fmla="*/ 1733 h 3829"/>
                <a:gd name="T40" fmla="*/ 1568 w 3142"/>
                <a:gd name="T41" fmla="*/ 0 h 38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142" h="3829">
                  <a:moveTo>
                    <a:pt x="1568" y="0"/>
                  </a:moveTo>
                  <a:lnTo>
                    <a:pt x="1568" y="0"/>
                  </a:lnTo>
                  <a:cubicBezTo>
                    <a:pt x="596" y="0"/>
                    <a:pt x="0" y="890"/>
                    <a:pt x="192" y="1748"/>
                  </a:cubicBezTo>
                  <a:cubicBezTo>
                    <a:pt x="249" y="2023"/>
                    <a:pt x="389" y="2256"/>
                    <a:pt x="560" y="2437"/>
                  </a:cubicBezTo>
                  <a:cubicBezTo>
                    <a:pt x="1082" y="2980"/>
                    <a:pt x="1191" y="3818"/>
                    <a:pt x="1191" y="3818"/>
                  </a:cubicBezTo>
                  <a:cubicBezTo>
                    <a:pt x="1951" y="3828"/>
                    <a:pt x="1951" y="3828"/>
                    <a:pt x="1951" y="3828"/>
                  </a:cubicBezTo>
                  <a:cubicBezTo>
                    <a:pt x="1951" y="3828"/>
                    <a:pt x="1982" y="3057"/>
                    <a:pt x="2531" y="2488"/>
                  </a:cubicBezTo>
                  <a:cubicBezTo>
                    <a:pt x="2717" y="2291"/>
                    <a:pt x="2883" y="2048"/>
                    <a:pt x="2950" y="1748"/>
                  </a:cubicBezTo>
                  <a:cubicBezTo>
                    <a:pt x="3141" y="890"/>
                    <a:pt x="2546" y="0"/>
                    <a:pt x="1568" y="0"/>
                  </a:cubicBezTo>
                  <a:lnTo>
                    <a:pt x="2877" y="1733"/>
                  </a:lnTo>
                  <a:lnTo>
                    <a:pt x="2877" y="1733"/>
                  </a:lnTo>
                  <a:cubicBezTo>
                    <a:pt x="2825" y="1987"/>
                    <a:pt x="2691" y="2214"/>
                    <a:pt x="2479" y="2437"/>
                  </a:cubicBezTo>
                  <a:cubicBezTo>
                    <a:pt x="2003" y="2928"/>
                    <a:pt x="1884" y="3590"/>
                    <a:pt x="1894" y="3771"/>
                  </a:cubicBezTo>
                  <a:cubicBezTo>
                    <a:pt x="1243" y="3766"/>
                    <a:pt x="1243" y="3766"/>
                    <a:pt x="1243" y="3766"/>
                  </a:cubicBezTo>
                  <a:cubicBezTo>
                    <a:pt x="1237" y="3585"/>
                    <a:pt x="1066" y="2861"/>
                    <a:pt x="611" y="2389"/>
                  </a:cubicBezTo>
                  <a:cubicBezTo>
                    <a:pt x="435" y="2204"/>
                    <a:pt x="316" y="1981"/>
                    <a:pt x="259" y="1733"/>
                  </a:cubicBezTo>
                  <a:cubicBezTo>
                    <a:pt x="171" y="1319"/>
                    <a:pt x="269" y="884"/>
                    <a:pt x="529" y="558"/>
                  </a:cubicBezTo>
                  <a:cubicBezTo>
                    <a:pt x="782" y="248"/>
                    <a:pt x="1149" y="72"/>
                    <a:pt x="1568" y="72"/>
                  </a:cubicBezTo>
                  <a:cubicBezTo>
                    <a:pt x="1988" y="72"/>
                    <a:pt x="2360" y="248"/>
                    <a:pt x="2608" y="558"/>
                  </a:cubicBezTo>
                  <a:cubicBezTo>
                    <a:pt x="2867" y="884"/>
                    <a:pt x="2970" y="1319"/>
                    <a:pt x="2877" y="1733"/>
                  </a:cubicBezTo>
                  <a:lnTo>
                    <a:pt x="1568" y="0"/>
                  </a:lnTo>
                </a:path>
              </a:pathLst>
            </a:custGeom>
            <a:solidFill>
              <a:srgbClr val="F0F0F2"/>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dirty="0">
                <a:latin typeface="Calibri Light" panose="020F0302020204030204"/>
              </a:endParaRPr>
            </a:p>
          </p:txBody>
        </p:sp>
        <p:sp>
          <p:nvSpPr>
            <p:cNvPr id="106" name="Freeform 66"/>
            <p:cNvSpPr>
              <a:spLocks noChangeArrowheads="1"/>
            </p:cNvSpPr>
            <p:nvPr/>
          </p:nvSpPr>
          <p:spPr bwMode="auto">
            <a:xfrm>
              <a:off x="11692165" y="8663238"/>
              <a:ext cx="471411" cy="389549"/>
            </a:xfrm>
            <a:custGeom>
              <a:avLst/>
              <a:gdLst>
                <a:gd name="T0" fmla="*/ 823 w 824"/>
                <a:gd name="T1" fmla="*/ 249 h 684"/>
                <a:gd name="T2" fmla="*/ 823 w 824"/>
                <a:gd name="T3" fmla="*/ 249 h 684"/>
                <a:gd name="T4" fmla="*/ 792 w 824"/>
                <a:gd name="T5" fmla="*/ 171 h 684"/>
                <a:gd name="T6" fmla="*/ 823 w 824"/>
                <a:gd name="T7" fmla="*/ 104 h 684"/>
                <a:gd name="T8" fmla="*/ 725 w 824"/>
                <a:gd name="T9" fmla="*/ 0 h 684"/>
                <a:gd name="T10" fmla="*/ 104 w 824"/>
                <a:gd name="T11" fmla="*/ 0 h 684"/>
                <a:gd name="T12" fmla="*/ 0 w 824"/>
                <a:gd name="T13" fmla="*/ 104 h 684"/>
                <a:gd name="T14" fmla="*/ 31 w 824"/>
                <a:gd name="T15" fmla="*/ 171 h 684"/>
                <a:gd name="T16" fmla="*/ 0 w 824"/>
                <a:gd name="T17" fmla="*/ 249 h 684"/>
                <a:gd name="T18" fmla="*/ 31 w 824"/>
                <a:gd name="T19" fmla="*/ 321 h 684"/>
                <a:gd name="T20" fmla="*/ 0 w 824"/>
                <a:gd name="T21" fmla="*/ 394 h 684"/>
                <a:gd name="T22" fmla="*/ 104 w 824"/>
                <a:gd name="T23" fmla="*/ 492 h 684"/>
                <a:gd name="T24" fmla="*/ 120 w 824"/>
                <a:gd name="T25" fmla="*/ 492 h 684"/>
                <a:gd name="T26" fmla="*/ 414 w 824"/>
                <a:gd name="T27" fmla="*/ 683 h 684"/>
                <a:gd name="T28" fmla="*/ 704 w 824"/>
                <a:gd name="T29" fmla="*/ 492 h 684"/>
                <a:gd name="T30" fmla="*/ 725 w 824"/>
                <a:gd name="T31" fmla="*/ 492 h 684"/>
                <a:gd name="T32" fmla="*/ 823 w 824"/>
                <a:gd name="T33" fmla="*/ 394 h 684"/>
                <a:gd name="T34" fmla="*/ 792 w 824"/>
                <a:gd name="T35" fmla="*/ 321 h 684"/>
                <a:gd name="T36" fmla="*/ 823 w 824"/>
                <a:gd name="T37" fmla="*/ 249 h 6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24" h="684">
                  <a:moveTo>
                    <a:pt x="823" y="249"/>
                  </a:moveTo>
                  <a:lnTo>
                    <a:pt x="823" y="249"/>
                  </a:lnTo>
                  <a:cubicBezTo>
                    <a:pt x="823" y="218"/>
                    <a:pt x="813" y="192"/>
                    <a:pt x="792" y="171"/>
                  </a:cubicBezTo>
                  <a:cubicBezTo>
                    <a:pt x="813" y="156"/>
                    <a:pt x="823" y="129"/>
                    <a:pt x="823" y="104"/>
                  </a:cubicBezTo>
                  <a:cubicBezTo>
                    <a:pt x="823" y="47"/>
                    <a:pt x="782" y="0"/>
                    <a:pt x="725" y="0"/>
                  </a:cubicBezTo>
                  <a:cubicBezTo>
                    <a:pt x="104" y="0"/>
                    <a:pt x="104" y="0"/>
                    <a:pt x="104" y="0"/>
                  </a:cubicBezTo>
                  <a:cubicBezTo>
                    <a:pt x="47" y="0"/>
                    <a:pt x="0" y="47"/>
                    <a:pt x="0" y="104"/>
                  </a:cubicBezTo>
                  <a:cubicBezTo>
                    <a:pt x="0" y="129"/>
                    <a:pt x="10" y="156"/>
                    <a:pt x="31" y="171"/>
                  </a:cubicBezTo>
                  <a:cubicBezTo>
                    <a:pt x="10" y="192"/>
                    <a:pt x="0" y="218"/>
                    <a:pt x="0" y="249"/>
                  </a:cubicBezTo>
                  <a:cubicBezTo>
                    <a:pt x="0" y="275"/>
                    <a:pt x="10" y="300"/>
                    <a:pt x="31" y="321"/>
                  </a:cubicBezTo>
                  <a:cubicBezTo>
                    <a:pt x="10" y="337"/>
                    <a:pt x="0" y="363"/>
                    <a:pt x="0" y="394"/>
                  </a:cubicBezTo>
                  <a:cubicBezTo>
                    <a:pt x="0" y="446"/>
                    <a:pt x="47" y="492"/>
                    <a:pt x="104" y="492"/>
                  </a:cubicBezTo>
                  <a:cubicBezTo>
                    <a:pt x="120" y="492"/>
                    <a:pt x="120" y="492"/>
                    <a:pt x="120" y="492"/>
                  </a:cubicBezTo>
                  <a:cubicBezTo>
                    <a:pt x="171" y="606"/>
                    <a:pt x="280" y="683"/>
                    <a:pt x="414" y="683"/>
                  </a:cubicBezTo>
                  <a:cubicBezTo>
                    <a:pt x="544" y="683"/>
                    <a:pt x="653" y="606"/>
                    <a:pt x="704" y="492"/>
                  </a:cubicBezTo>
                  <a:cubicBezTo>
                    <a:pt x="725" y="492"/>
                    <a:pt x="725" y="492"/>
                    <a:pt x="725" y="492"/>
                  </a:cubicBezTo>
                  <a:cubicBezTo>
                    <a:pt x="782" y="492"/>
                    <a:pt x="823" y="446"/>
                    <a:pt x="823" y="394"/>
                  </a:cubicBezTo>
                  <a:cubicBezTo>
                    <a:pt x="823" y="363"/>
                    <a:pt x="813" y="337"/>
                    <a:pt x="792" y="321"/>
                  </a:cubicBezTo>
                  <a:cubicBezTo>
                    <a:pt x="813" y="300"/>
                    <a:pt x="823" y="275"/>
                    <a:pt x="823" y="249"/>
                  </a:cubicBezTo>
                </a:path>
              </a:pathLst>
            </a:custGeom>
            <a:solidFill>
              <a:srgbClr val="DEEBF2"/>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dirty="0">
                <a:latin typeface="Calibri Light" panose="020F0302020204030204"/>
              </a:endParaRPr>
            </a:p>
          </p:txBody>
        </p:sp>
        <p:sp>
          <p:nvSpPr>
            <p:cNvPr id="107" name="Freeform 67"/>
            <p:cNvSpPr>
              <a:spLocks noChangeArrowheads="1"/>
            </p:cNvSpPr>
            <p:nvPr/>
          </p:nvSpPr>
          <p:spPr bwMode="auto">
            <a:xfrm>
              <a:off x="11724903" y="8673057"/>
              <a:ext cx="405938" cy="91658"/>
            </a:xfrm>
            <a:custGeom>
              <a:avLst/>
              <a:gdLst>
                <a:gd name="T0" fmla="*/ 709 w 715"/>
                <a:gd name="T1" fmla="*/ 37 h 157"/>
                <a:gd name="T2" fmla="*/ 709 w 715"/>
                <a:gd name="T3" fmla="*/ 37 h 157"/>
                <a:gd name="T4" fmla="*/ 678 w 715"/>
                <a:gd name="T5" fmla="*/ 73 h 157"/>
                <a:gd name="T6" fmla="*/ 41 w 715"/>
                <a:gd name="T7" fmla="*/ 156 h 157"/>
                <a:gd name="T8" fmla="*/ 5 w 715"/>
                <a:gd name="T9" fmla="*/ 125 h 157"/>
                <a:gd name="T10" fmla="*/ 37 w 715"/>
                <a:gd name="T11" fmla="*/ 83 h 157"/>
                <a:gd name="T12" fmla="*/ 673 w 715"/>
                <a:gd name="T13" fmla="*/ 6 h 157"/>
                <a:gd name="T14" fmla="*/ 709 w 715"/>
                <a:gd name="T15" fmla="*/ 37 h 15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15" h="157">
                  <a:moveTo>
                    <a:pt x="709" y="37"/>
                  </a:moveTo>
                  <a:lnTo>
                    <a:pt x="709" y="37"/>
                  </a:lnTo>
                  <a:cubicBezTo>
                    <a:pt x="714" y="52"/>
                    <a:pt x="699" y="73"/>
                    <a:pt x="678" y="73"/>
                  </a:cubicBezTo>
                  <a:cubicBezTo>
                    <a:pt x="41" y="156"/>
                    <a:pt x="41" y="156"/>
                    <a:pt x="41" y="156"/>
                  </a:cubicBezTo>
                  <a:cubicBezTo>
                    <a:pt x="26" y="156"/>
                    <a:pt x="5" y="145"/>
                    <a:pt x="5" y="125"/>
                  </a:cubicBezTo>
                  <a:cubicBezTo>
                    <a:pt x="0" y="104"/>
                    <a:pt x="16" y="88"/>
                    <a:pt x="37" y="83"/>
                  </a:cubicBezTo>
                  <a:cubicBezTo>
                    <a:pt x="673" y="6"/>
                    <a:pt x="673" y="6"/>
                    <a:pt x="673" y="6"/>
                  </a:cubicBezTo>
                  <a:cubicBezTo>
                    <a:pt x="688" y="0"/>
                    <a:pt x="709" y="16"/>
                    <a:pt x="709" y="37"/>
                  </a:cubicBezTo>
                </a:path>
              </a:pathLst>
            </a:custGeom>
            <a:solidFill>
              <a:srgbClr val="58717D"/>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dirty="0">
                <a:latin typeface="Calibri Light" panose="020F0302020204030204"/>
              </a:endParaRPr>
            </a:p>
          </p:txBody>
        </p:sp>
        <p:sp>
          <p:nvSpPr>
            <p:cNvPr id="108" name="Freeform 68"/>
            <p:cNvSpPr>
              <a:spLocks noChangeArrowheads="1"/>
            </p:cNvSpPr>
            <p:nvPr/>
          </p:nvSpPr>
          <p:spPr bwMode="auto">
            <a:xfrm>
              <a:off x="11724903" y="8758169"/>
              <a:ext cx="405938" cy="88386"/>
            </a:xfrm>
            <a:custGeom>
              <a:avLst/>
              <a:gdLst>
                <a:gd name="T0" fmla="*/ 709 w 715"/>
                <a:gd name="T1" fmla="*/ 32 h 156"/>
                <a:gd name="T2" fmla="*/ 709 w 715"/>
                <a:gd name="T3" fmla="*/ 32 h 156"/>
                <a:gd name="T4" fmla="*/ 678 w 715"/>
                <a:gd name="T5" fmla="*/ 73 h 156"/>
                <a:gd name="T6" fmla="*/ 41 w 715"/>
                <a:gd name="T7" fmla="*/ 155 h 156"/>
                <a:gd name="T8" fmla="*/ 5 w 715"/>
                <a:gd name="T9" fmla="*/ 124 h 156"/>
                <a:gd name="T10" fmla="*/ 37 w 715"/>
                <a:gd name="T11" fmla="*/ 88 h 156"/>
                <a:gd name="T12" fmla="*/ 673 w 715"/>
                <a:gd name="T13" fmla="*/ 0 h 156"/>
                <a:gd name="T14" fmla="*/ 709 w 715"/>
                <a:gd name="T15" fmla="*/ 32 h 15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15" h="156">
                  <a:moveTo>
                    <a:pt x="709" y="32"/>
                  </a:moveTo>
                  <a:lnTo>
                    <a:pt x="709" y="32"/>
                  </a:lnTo>
                  <a:cubicBezTo>
                    <a:pt x="714" y="52"/>
                    <a:pt x="699" y="73"/>
                    <a:pt x="678" y="73"/>
                  </a:cubicBezTo>
                  <a:cubicBezTo>
                    <a:pt x="41" y="155"/>
                    <a:pt x="41" y="155"/>
                    <a:pt x="41" y="155"/>
                  </a:cubicBezTo>
                  <a:cubicBezTo>
                    <a:pt x="26" y="155"/>
                    <a:pt x="5" y="145"/>
                    <a:pt x="5" y="124"/>
                  </a:cubicBezTo>
                  <a:cubicBezTo>
                    <a:pt x="0" y="109"/>
                    <a:pt x="16" y="88"/>
                    <a:pt x="37" y="88"/>
                  </a:cubicBezTo>
                  <a:cubicBezTo>
                    <a:pt x="673" y="0"/>
                    <a:pt x="673" y="0"/>
                    <a:pt x="673" y="0"/>
                  </a:cubicBezTo>
                  <a:cubicBezTo>
                    <a:pt x="688" y="0"/>
                    <a:pt x="709" y="15"/>
                    <a:pt x="709" y="32"/>
                  </a:cubicBezTo>
                </a:path>
              </a:pathLst>
            </a:custGeom>
            <a:solidFill>
              <a:srgbClr val="58717D"/>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dirty="0">
                <a:latin typeface="Calibri Light" panose="020F0302020204030204"/>
              </a:endParaRPr>
            </a:p>
          </p:txBody>
        </p:sp>
        <p:sp>
          <p:nvSpPr>
            <p:cNvPr id="109" name="Freeform 69"/>
            <p:cNvSpPr>
              <a:spLocks noChangeArrowheads="1"/>
            </p:cNvSpPr>
            <p:nvPr/>
          </p:nvSpPr>
          <p:spPr bwMode="auto">
            <a:xfrm>
              <a:off x="11724903" y="8836733"/>
              <a:ext cx="405938" cy="88386"/>
            </a:xfrm>
            <a:custGeom>
              <a:avLst/>
              <a:gdLst>
                <a:gd name="T0" fmla="*/ 709 w 715"/>
                <a:gd name="T1" fmla="*/ 36 h 156"/>
                <a:gd name="T2" fmla="*/ 709 w 715"/>
                <a:gd name="T3" fmla="*/ 36 h 156"/>
                <a:gd name="T4" fmla="*/ 678 w 715"/>
                <a:gd name="T5" fmla="*/ 72 h 156"/>
                <a:gd name="T6" fmla="*/ 41 w 715"/>
                <a:gd name="T7" fmla="*/ 155 h 156"/>
                <a:gd name="T8" fmla="*/ 5 w 715"/>
                <a:gd name="T9" fmla="*/ 124 h 156"/>
                <a:gd name="T10" fmla="*/ 37 w 715"/>
                <a:gd name="T11" fmla="*/ 83 h 156"/>
                <a:gd name="T12" fmla="*/ 673 w 715"/>
                <a:gd name="T13" fmla="*/ 5 h 156"/>
                <a:gd name="T14" fmla="*/ 709 w 715"/>
                <a:gd name="T15" fmla="*/ 36 h 15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15" h="156">
                  <a:moveTo>
                    <a:pt x="709" y="36"/>
                  </a:moveTo>
                  <a:lnTo>
                    <a:pt x="709" y="36"/>
                  </a:lnTo>
                  <a:cubicBezTo>
                    <a:pt x="714" y="52"/>
                    <a:pt x="699" y="72"/>
                    <a:pt x="678" y="72"/>
                  </a:cubicBezTo>
                  <a:cubicBezTo>
                    <a:pt x="41" y="155"/>
                    <a:pt x="41" y="155"/>
                    <a:pt x="41" y="155"/>
                  </a:cubicBezTo>
                  <a:cubicBezTo>
                    <a:pt x="26" y="155"/>
                    <a:pt x="5" y="145"/>
                    <a:pt x="5" y="124"/>
                  </a:cubicBezTo>
                  <a:cubicBezTo>
                    <a:pt x="0" y="103"/>
                    <a:pt x="16" y="88"/>
                    <a:pt x="37" y="83"/>
                  </a:cubicBezTo>
                  <a:cubicBezTo>
                    <a:pt x="673" y="5"/>
                    <a:pt x="673" y="5"/>
                    <a:pt x="673" y="5"/>
                  </a:cubicBezTo>
                  <a:cubicBezTo>
                    <a:pt x="688" y="0"/>
                    <a:pt x="709" y="16"/>
                    <a:pt x="709" y="36"/>
                  </a:cubicBezTo>
                </a:path>
              </a:pathLst>
            </a:custGeom>
            <a:solidFill>
              <a:srgbClr val="58717D"/>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dirty="0">
                <a:latin typeface="Calibri Light" panose="020F0302020204030204"/>
              </a:endParaRPr>
            </a:p>
          </p:txBody>
        </p:sp>
        <p:sp>
          <p:nvSpPr>
            <p:cNvPr id="110" name="Freeform 70"/>
            <p:cNvSpPr>
              <a:spLocks noChangeArrowheads="1"/>
            </p:cNvSpPr>
            <p:nvPr/>
          </p:nvSpPr>
          <p:spPr bwMode="auto">
            <a:xfrm>
              <a:off x="10307397" y="5726880"/>
              <a:ext cx="3273689" cy="2998554"/>
            </a:xfrm>
            <a:custGeom>
              <a:avLst/>
              <a:gdLst>
                <a:gd name="T0" fmla="*/ 5728 w 5729"/>
                <a:gd name="T1" fmla="*/ 2856 h 5247"/>
                <a:gd name="T2" fmla="*/ 5728 w 5729"/>
                <a:gd name="T3" fmla="*/ 2856 h 5247"/>
                <a:gd name="T4" fmla="*/ 5138 w 5729"/>
                <a:gd name="T5" fmla="*/ 2256 h 5247"/>
                <a:gd name="T6" fmla="*/ 5376 w 5729"/>
                <a:gd name="T7" fmla="*/ 1453 h 5247"/>
                <a:gd name="T8" fmla="*/ 4558 w 5729"/>
                <a:gd name="T9" fmla="*/ 1216 h 5247"/>
                <a:gd name="T10" fmla="*/ 4351 w 5729"/>
                <a:gd name="T11" fmla="*/ 404 h 5247"/>
                <a:gd name="T12" fmla="*/ 3523 w 5729"/>
                <a:gd name="T13" fmla="*/ 600 h 5247"/>
                <a:gd name="T14" fmla="*/ 2929 w 5729"/>
                <a:gd name="T15" fmla="*/ 0 h 5247"/>
                <a:gd name="T16" fmla="*/ 2313 w 5729"/>
                <a:gd name="T17" fmla="*/ 575 h 5247"/>
                <a:gd name="T18" fmla="*/ 1490 w 5729"/>
                <a:gd name="T19" fmla="*/ 341 h 5247"/>
                <a:gd name="T20" fmla="*/ 1247 w 5729"/>
                <a:gd name="T21" fmla="*/ 1139 h 5247"/>
                <a:gd name="T22" fmla="*/ 413 w 5729"/>
                <a:gd name="T23" fmla="*/ 1340 h 5247"/>
                <a:gd name="T24" fmla="*/ 615 w 5729"/>
                <a:gd name="T25" fmla="*/ 2152 h 5247"/>
                <a:gd name="T26" fmla="*/ 0 w 5729"/>
                <a:gd name="T27" fmla="*/ 2731 h 5247"/>
                <a:gd name="T28" fmla="*/ 590 w 5729"/>
                <a:gd name="T29" fmla="*/ 3332 h 5247"/>
                <a:gd name="T30" fmla="*/ 352 w 5729"/>
                <a:gd name="T31" fmla="*/ 4139 h 5247"/>
                <a:gd name="T32" fmla="*/ 1169 w 5729"/>
                <a:gd name="T33" fmla="*/ 4372 h 5247"/>
                <a:gd name="T34" fmla="*/ 1376 w 5729"/>
                <a:gd name="T35" fmla="*/ 5184 h 5247"/>
                <a:gd name="T36" fmla="*/ 2204 w 5729"/>
                <a:gd name="T37" fmla="*/ 4987 h 5247"/>
                <a:gd name="T38" fmla="*/ 2204 w 5729"/>
                <a:gd name="T39" fmla="*/ 4993 h 5247"/>
                <a:gd name="T40" fmla="*/ 1759 w 5729"/>
                <a:gd name="T41" fmla="*/ 3859 h 5247"/>
                <a:gd name="T42" fmla="*/ 1360 w 5729"/>
                <a:gd name="T43" fmla="*/ 3141 h 5247"/>
                <a:gd name="T44" fmla="*/ 1661 w 5729"/>
                <a:gd name="T45" fmla="*/ 1852 h 5247"/>
                <a:gd name="T46" fmla="*/ 2840 w 5729"/>
                <a:gd name="T47" fmla="*/ 1309 h 5247"/>
                <a:gd name="T48" fmla="*/ 4015 w 5729"/>
                <a:gd name="T49" fmla="*/ 1852 h 5247"/>
                <a:gd name="T50" fmla="*/ 4320 w 5729"/>
                <a:gd name="T51" fmla="*/ 3141 h 5247"/>
                <a:gd name="T52" fmla="*/ 3876 w 5729"/>
                <a:gd name="T53" fmla="*/ 3907 h 5247"/>
                <a:gd name="T54" fmla="*/ 3456 w 5729"/>
                <a:gd name="T55" fmla="*/ 5008 h 5247"/>
                <a:gd name="T56" fmla="*/ 4238 w 5729"/>
                <a:gd name="T57" fmla="*/ 5246 h 5247"/>
                <a:gd name="T58" fmla="*/ 4480 w 5729"/>
                <a:gd name="T59" fmla="*/ 4450 h 5247"/>
                <a:gd name="T60" fmla="*/ 5308 w 5729"/>
                <a:gd name="T61" fmla="*/ 4248 h 5247"/>
                <a:gd name="T62" fmla="*/ 5112 w 5729"/>
                <a:gd name="T63" fmla="*/ 3441 h 5247"/>
                <a:gd name="T64" fmla="*/ 5728 w 5729"/>
                <a:gd name="T65" fmla="*/ 2856 h 5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729" h="5247">
                  <a:moveTo>
                    <a:pt x="5728" y="2856"/>
                  </a:moveTo>
                  <a:lnTo>
                    <a:pt x="5728" y="2856"/>
                  </a:lnTo>
                  <a:cubicBezTo>
                    <a:pt x="5448" y="2773"/>
                    <a:pt x="5215" y="2556"/>
                    <a:pt x="5138" y="2256"/>
                  </a:cubicBezTo>
                  <a:cubicBezTo>
                    <a:pt x="5065" y="1955"/>
                    <a:pt x="5164" y="1651"/>
                    <a:pt x="5376" y="1453"/>
                  </a:cubicBezTo>
                  <a:cubicBezTo>
                    <a:pt x="5091" y="1516"/>
                    <a:pt x="4775" y="1438"/>
                    <a:pt x="4558" y="1216"/>
                  </a:cubicBezTo>
                  <a:cubicBezTo>
                    <a:pt x="4336" y="993"/>
                    <a:pt x="4268" y="683"/>
                    <a:pt x="4351" y="404"/>
                  </a:cubicBezTo>
                  <a:cubicBezTo>
                    <a:pt x="4139" y="600"/>
                    <a:pt x="3824" y="688"/>
                    <a:pt x="3523" y="600"/>
                  </a:cubicBezTo>
                  <a:cubicBezTo>
                    <a:pt x="3218" y="517"/>
                    <a:pt x="3000" y="279"/>
                    <a:pt x="2929" y="0"/>
                  </a:cubicBezTo>
                  <a:cubicBezTo>
                    <a:pt x="2846" y="274"/>
                    <a:pt x="2617" y="502"/>
                    <a:pt x="2313" y="575"/>
                  </a:cubicBezTo>
                  <a:cubicBezTo>
                    <a:pt x="2002" y="647"/>
                    <a:pt x="1691" y="548"/>
                    <a:pt x="1490" y="341"/>
                  </a:cubicBezTo>
                  <a:cubicBezTo>
                    <a:pt x="1557" y="621"/>
                    <a:pt x="1474" y="926"/>
                    <a:pt x="1247" y="1139"/>
                  </a:cubicBezTo>
                  <a:cubicBezTo>
                    <a:pt x="1019" y="1355"/>
                    <a:pt x="698" y="1422"/>
                    <a:pt x="413" y="1340"/>
                  </a:cubicBezTo>
                  <a:cubicBezTo>
                    <a:pt x="615" y="1552"/>
                    <a:pt x="704" y="1857"/>
                    <a:pt x="615" y="2152"/>
                  </a:cubicBezTo>
                  <a:cubicBezTo>
                    <a:pt x="527" y="2448"/>
                    <a:pt x="284" y="2659"/>
                    <a:pt x="0" y="2731"/>
                  </a:cubicBezTo>
                  <a:cubicBezTo>
                    <a:pt x="279" y="2814"/>
                    <a:pt x="512" y="3037"/>
                    <a:pt x="590" y="3332"/>
                  </a:cubicBezTo>
                  <a:cubicBezTo>
                    <a:pt x="662" y="3632"/>
                    <a:pt x="564" y="3937"/>
                    <a:pt x="352" y="4139"/>
                  </a:cubicBezTo>
                  <a:cubicBezTo>
                    <a:pt x="636" y="4072"/>
                    <a:pt x="952" y="4149"/>
                    <a:pt x="1169" y="4372"/>
                  </a:cubicBezTo>
                  <a:cubicBezTo>
                    <a:pt x="1387" y="4594"/>
                    <a:pt x="1454" y="4910"/>
                    <a:pt x="1376" y="5184"/>
                  </a:cubicBezTo>
                  <a:cubicBezTo>
                    <a:pt x="1588" y="4987"/>
                    <a:pt x="1899" y="4904"/>
                    <a:pt x="2204" y="4987"/>
                  </a:cubicBezTo>
                  <a:lnTo>
                    <a:pt x="2204" y="4993"/>
                  </a:lnTo>
                  <a:cubicBezTo>
                    <a:pt x="2178" y="4713"/>
                    <a:pt x="2084" y="4196"/>
                    <a:pt x="1759" y="3859"/>
                  </a:cubicBezTo>
                  <a:cubicBezTo>
                    <a:pt x="1557" y="3658"/>
                    <a:pt x="1422" y="3410"/>
                    <a:pt x="1360" y="3141"/>
                  </a:cubicBezTo>
                  <a:cubicBezTo>
                    <a:pt x="1257" y="2685"/>
                    <a:pt x="1371" y="2204"/>
                    <a:pt x="1661" y="1852"/>
                  </a:cubicBezTo>
                  <a:cubicBezTo>
                    <a:pt x="1951" y="1505"/>
                    <a:pt x="2365" y="1309"/>
                    <a:pt x="2840" y="1309"/>
                  </a:cubicBezTo>
                  <a:cubicBezTo>
                    <a:pt x="3311" y="1309"/>
                    <a:pt x="3730" y="1505"/>
                    <a:pt x="4015" y="1852"/>
                  </a:cubicBezTo>
                  <a:cubicBezTo>
                    <a:pt x="4309" y="2204"/>
                    <a:pt x="4423" y="2685"/>
                    <a:pt x="4320" y="3141"/>
                  </a:cubicBezTo>
                  <a:cubicBezTo>
                    <a:pt x="4258" y="3410"/>
                    <a:pt x="4108" y="3668"/>
                    <a:pt x="3876" y="3907"/>
                  </a:cubicBezTo>
                  <a:cubicBezTo>
                    <a:pt x="3523" y="4258"/>
                    <a:pt x="3466" y="4755"/>
                    <a:pt x="3456" y="5008"/>
                  </a:cubicBezTo>
                  <a:cubicBezTo>
                    <a:pt x="3751" y="4952"/>
                    <a:pt x="4041" y="5050"/>
                    <a:pt x="4238" y="5246"/>
                  </a:cubicBezTo>
                  <a:cubicBezTo>
                    <a:pt x="4170" y="4972"/>
                    <a:pt x="4253" y="4662"/>
                    <a:pt x="4480" y="4450"/>
                  </a:cubicBezTo>
                  <a:cubicBezTo>
                    <a:pt x="4708" y="4238"/>
                    <a:pt x="5023" y="4170"/>
                    <a:pt x="5308" y="4248"/>
                  </a:cubicBezTo>
                  <a:cubicBezTo>
                    <a:pt x="5106" y="4040"/>
                    <a:pt x="5023" y="3736"/>
                    <a:pt x="5112" y="3441"/>
                  </a:cubicBezTo>
                  <a:cubicBezTo>
                    <a:pt x="5200" y="3141"/>
                    <a:pt x="5437" y="2928"/>
                    <a:pt x="5728" y="2856"/>
                  </a:cubicBezTo>
                </a:path>
              </a:pathLst>
            </a:custGeom>
            <a:solidFill>
              <a:schemeClr val="accent4"/>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dirty="0">
                <a:latin typeface="Calibri Light" panose="020F0302020204030204"/>
              </a:endParaRPr>
            </a:p>
          </p:txBody>
        </p:sp>
        <p:sp>
          <p:nvSpPr>
            <p:cNvPr id="111" name="Freeform 71"/>
            <p:cNvSpPr>
              <a:spLocks noChangeArrowheads="1"/>
            </p:cNvSpPr>
            <p:nvPr/>
          </p:nvSpPr>
          <p:spPr bwMode="auto">
            <a:xfrm>
              <a:off x="10307397" y="5723608"/>
              <a:ext cx="3273689" cy="3005101"/>
            </a:xfrm>
            <a:custGeom>
              <a:avLst/>
              <a:gdLst>
                <a:gd name="T0" fmla="*/ 5728 w 5729"/>
                <a:gd name="T1" fmla="*/ 2862 h 5259"/>
                <a:gd name="T2" fmla="*/ 5376 w 5729"/>
                <a:gd name="T3" fmla="*/ 1459 h 5259"/>
                <a:gd name="T4" fmla="*/ 5179 w 5729"/>
                <a:gd name="T5" fmla="*/ 1480 h 5259"/>
                <a:gd name="T6" fmla="*/ 4351 w 5729"/>
                <a:gd name="T7" fmla="*/ 410 h 5259"/>
                <a:gd name="T8" fmla="*/ 3761 w 5729"/>
                <a:gd name="T9" fmla="*/ 637 h 5259"/>
                <a:gd name="T10" fmla="*/ 2929 w 5729"/>
                <a:gd name="T11" fmla="*/ 0 h 5259"/>
                <a:gd name="T12" fmla="*/ 2105 w 5729"/>
                <a:gd name="T13" fmla="*/ 601 h 5259"/>
                <a:gd name="T14" fmla="*/ 1485 w 5729"/>
                <a:gd name="T15" fmla="*/ 347 h 5259"/>
                <a:gd name="T16" fmla="*/ 652 w 5729"/>
                <a:gd name="T17" fmla="*/ 1377 h 5259"/>
                <a:gd name="T18" fmla="*/ 413 w 5729"/>
                <a:gd name="T19" fmla="*/ 1346 h 5259"/>
                <a:gd name="T20" fmla="*/ 0 w 5729"/>
                <a:gd name="T21" fmla="*/ 2737 h 5259"/>
                <a:gd name="T22" fmla="*/ 590 w 5729"/>
                <a:gd name="T23" fmla="*/ 3338 h 5259"/>
                <a:gd name="T24" fmla="*/ 346 w 5729"/>
                <a:gd name="T25" fmla="*/ 4145 h 5259"/>
                <a:gd name="T26" fmla="*/ 1169 w 5729"/>
                <a:gd name="T27" fmla="*/ 4378 h 5259"/>
                <a:gd name="T28" fmla="*/ 1376 w 5729"/>
                <a:gd name="T29" fmla="*/ 5190 h 5259"/>
                <a:gd name="T30" fmla="*/ 2204 w 5729"/>
                <a:gd name="T31" fmla="*/ 4993 h 5259"/>
                <a:gd name="T32" fmla="*/ 2204 w 5729"/>
                <a:gd name="T33" fmla="*/ 4999 h 5259"/>
                <a:gd name="T34" fmla="*/ 2209 w 5729"/>
                <a:gd name="T35" fmla="*/ 4999 h 5259"/>
                <a:gd name="T36" fmla="*/ 1324 w 5729"/>
                <a:gd name="T37" fmla="*/ 2810 h 5259"/>
                <a:gd name="T38" fmla="*/ 4015 w 5729"/>
                <a:gd name="T39" fmla="*/ 1858 h 5259"/>
                <a:gd name="T40" fmla="*/ 3876 w 5729"/>
                <a:gd name="T41" fmla="*/ 3913 h 5259"/>
                <a:gd name="T42" fmla="*/ 3456 w 5729"/>
                <a:gd name="T43" fmla="*/ 5014 h 5259"/>
                <a:gd name="T44" fmla="*/ 4238 w 5729"/>
                <a:gd name="T45" fmla="*/ 5258 h 5259"/>
                <a:gd name="T46" fmla="*/ 4480 w 5729"/>
                <a:gd name="T47" fmla="*/ 4456 h 5259"/>
                <a:gd name="T48" fmla="*/ 5314 w 5729"/>
                <a:gd name="T49" fmla="*/ 4254 h 5259"/>
                <a:gd name="T50" fmla="*/ 5112 w 5729"/>
                <a:gd name="T51" fmla="*/ 3447 h 5259"/>
                <a:gd name="T52" fmla="*/ 5728 w 5729"/>
                <a:gd name="T53" fmla="*/ 2862 h 5259"/>
                <a:gd name="T54" fmla="*/ 5112 w 5729"/>
                <a:gd name="T55" fmla="*/ 3447 h 5259"/>
                <a:gd name="T56" fmla="*/ 5308 w 5729"/>
                <a:gd name="T57" fmla="*/ 4254 h 5259"/>
                <a:gd name="T58" fmla="*/ 4480 w 5729"/>
                <a:gd name="T59" fmla="*/ 4456 h 5259"/>
                <a:gd name="T60" fmla="*/ 4238 w 5729"/>
                <a:gd name="T61" fmla="*/ 5252 h 5259"/>
                <a:gd name="T62" fmla="*/ 3456 w 5729"/>
                <a:gd name="T63" fmla="*/ 5014 h 5259"/>
                <a:gd name="T64" fmla="*/ 3876 w 5729"/>
                <a:gd name="T65" fmla="*/ 3913 h 5259"/>
                <a:gd name="T66" fmla="*/ 4015 w 5729"/>
                <a:gd name="T67" fmla="*/ 1858 h 5259"/>
                <a:gd name="T68" fmla="*/ 1324 w 5729"/>
                <a:gd name="T69" fmla="*/ 2810 h 5259"/>
                <a:gd name="T70" fmla="*/ 2204 w 5729"/>
                <a:gd name="T71" fmla="*/ 4999 h 5259"/>
                <a:gd name="T72" fmla="*/ 2204 w 5729"/>
                <a:gd name="T73" fmla="*/ 4993 h 5259"/>
                <a:gd name="T74" fmla="*/ 2204 w 5729"/>
                <a:gd name="T75" fmla="*/ 4993 h 5259"/>
                <a:gd name="T76" fmla="*/ 1376 w 5729"/>
                <a:gd name="T77" fmla="*/ 5190 h 5259"/>
                <a:gd name="T78" fmla="*/ 1169 w 5729"/>
                <a:gd name="T79" fmla="*/ 4378 h 5259"/>
                <a:gd name="T80" fmla="*/ 352 w 5729"/>
                <a:gd name="T81" fmla="*/ 4145 h 5259"/>
                <a:gd name="T82" fmla="*/ 590 w 5729"/>
                <a:gd name="T83" fmla="*/ 3338 h 5259"/>
                <a:gd name="T84" fmla="*/ 0 w 5729"/>
                <a:gd name="T85" fmla="*/ 2737 h 5259"/>
                <a:gd name="T86" fmla="*/ 419 w 5729"/>
                <a:gd name="T87" fmla="*/ 1346 h 5259"/>
                <a:gd name="T88" fmla="*/ 652 w 5729"/>
                <a:gd name="T89" fmla="*/ 1382 h 5259"/>
                <a:gd name="T90" fmla="*/ 1490 w 5729"/>
                <a:gd name="T91" fmla="*/ 347 h 5259"/>
                <a:gd name="T92" fmla="*/ 2105 w 5729"/>
                <a:gd name="T93" fmla="*/ 606 h 5259"/>
                <a:gd name="T94" fmla="*/ 2929 w 5729"/>
                <a:gd name="T95" fmla="*/ 6 h 5259"/>
                <a:gd name="T96" fmla="*/ 3761 w 5729"/>
                <a:gd name="T97" fmla="*/ 643 h 5259"/>
                <a:gd name="T98" fmla="*/ 4351 w 5729"/>
                <a:gd name="T99" fmla="*/ 410 h 5259"/>
                <a:gd name="T100" fmla="*/ 5179 w 5729"/>
                <a:gd name="T101" fmla="*/ 1480 h 5259"/>
                <a:gd name="T102" fmla="*/ 5376 w 5729"/>
                <a:gd name="T103" fmla="*/ 1455 h 5259"/>
                <a:gd name="T104" fmla="*/ 5728 w 5729"/>
                <a:gd name="T105" fmla="*/ 2867 h 5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729" h="5259">
                  <a:moveTo>
                    <a:pt x="5728" y="2862"/>
                  </a:moveTo>
                  <a:lnTo>
                    <a:pt x="5728" y="2862"/>
                  </a:lnTo>
                  <a:lnTo>
                    <a:pt x="5728" y="2862"/>
                  </a:lnTo>
                  <a:cubicBezTo>
                    <a:pt x="5448" y="2779"/>
                    <a:pt x="5215" y="2562"/>
                    <a:pt x="5138" y="2262"/>
                  </a:cubicBezTo>
                  <a:cubicBezTo>
                    <a:pt x="5122" y="2194"/>
                    <a:pt x="5112" y="2127"/>
                    <a:pt x="5112" y="2060"/>
                  </a:cubicBezTo>
                  <a:cubicBezTo>
                    <a:pt x="5112" y="1832"/>
                    <a:pt x="5210" y="1615"/>
                    <a:pt x="5376" y="1459"/>
                  </a:cubicBezTo>
                  <a:cubicBezTo>
                    <a:pt x="5376" y="1455"/>
                    <a:pt x="5376" y="1455"/>
                    <a:pt x="5376" y="1455"/>
                  </a:cubicBezTo>
                  <a:lnTo>
                    <a:pt x="5376" y="1455"/>
                  </a:lnTo>
                  <a:cubicBezTo>
                    <a:pt x="5308" y="1470"/>
                    <a:pt x="5241" y="1480"/>
                    <a:pt x="5179" y="1480"/>
                  </a:cubicBezTo>
                  <a:cubicBezTo>
                    <a:pt x="4952" y="1480"/>
                    <a:pt x="4729" y="1393"/>
                    <a:pt x="4558" y="1222"/>
                  </a:cubicBezTo>
                  <a:cubicBezTo>
                    <a:pt x="4398" y="1062"/>
                    <a:pt x="4320" y="849"/>
                    <a:pt x="4320" y="643"/>
                  </a:cubicBezTo>
                  <a:cubicBezTo>
                    <a:pt x="4320" y="564"/>
                    <a:pt x="4330" y="487"/>
                    <a:pt x="4351" y="410"/>
                  </a:cubicBezTo>
                  <a:lnTo>
                    <a:pt x="4351" y="410"/>
                  </a:lnTo>
                  <a:lnTo>
                    <a:pt x="4351" y="410"/>
                  </a:lnTo>
                  <a:cubicBezTo>
                    <a:pt x="4191" y="554"/>
                    <a:pt x="3984" y="637"/>
                    <a:pt x="3761" y="637"/>
                  </a:cubicBezTo>
                  <a:cubicBezTo>
                    <a:pt x="3684" y="637"/>
                    <a:pt x="3601" y="627"/>
                    <a:pt x="3523" y="606"/>
                  </a:cubicBezTo>
                  <a:cubicBezTo>
                    <a:pt x="3218" y="523"/>
                    <a:pt x="3000" y="285"/>
                    <a:pt x="2929" y="6"/>
                  </a:cubicBezTo>
                  <a:cubicBezTo>
                    <a:pt x="2929" y="0"/>
                    <a:pt x="2929" y="0"/>
                    <a:pt x="2929" y="0"/>
                  </a:cubicBezTo>
                  <a:cubicBezTo>
                    <a:pt x="2929" y="6"/>
                    <a:pt x="2929" y="6"/>
                    <a:pt x="2929" y="6"/>
                  </a:cubicBezTo>
                  <a:cubicBezTo>
                    <a:pt x="2840" y="280"/>
                    <a:pt x="2617" y="502"/>
                    <a:pt x="2313" y="581"/>
                  </a:cubicBezTo>
                  <a:cubicBezTo>
                    <a:pt x="2240" y="595"/>
                    <a:pt x="2173" y="601"/>
                    <a:pt x="2105" y="601"/>
                  </a:cubicBezTo>
                  <a:cubicBezTo>
                    <a:pt x="1868" y="601"/>
                    <a:pt x="1651" y="508"/>
                    <a:pt x="1490" y="347"/>
                  </a:cubicBezTo>
                  <a:cubicBezTo>
                    <a:pt x="1485" y="342"/>
                    <a:pt x="1485" y="342"/>
                    <a:pt x="1485" y="342"/>
                  </a:cubicBezTo>
                  <a:cubicBezTo>
                    <a:pt x="1485" y="347"/>
                    <a:pt x="1485" y="347"/>
                    <a:pt x="1485" y="347"/>
                  </a:cubicBezTo>
                  <a:cubicBezTo>
                    <a:pt x="1500" y="410"/>
                    <a:pt x="1510" y="477"/>
                    <a:pt x="1510" y="539"/>
                  </a:cubicBezTo>
                  <a:cubicBezTo>
                    <a:pt x="1510" y="762"/>
                    <a:pt x="1422" y="978"/>
                    <a:pt x="1247" y="1145"/>
                  </a:cubicBezTo>
                  <a:cubicBezTo>
                    <a:pt x="1081" y="1299"/>
                    <a:pt x="869" y="1377"/>
                    <a:pt x="652" y="1377"/>
                  </a:cubicBezTo>
                  <a:cubicBezTo>
                    <a:pt x="574" y="1377"/>
                    <a:pt x="496" y="1367"/>
                    <a:pt x="419" y="1346"/>
                  </a:cubicBezTo>
                  <a:cubicBezTo>
                    <a:pt x="413" y="1346"/>
                    <a:pt x="413" y="1346"/>
                    <a:pt x="413" y="1346"/>
                  </a:cubicBezTo>
                  <a:lnTo>
                    <a:pt x="413" y="1346"/>
                  </a:lnTo>
                  <a:cubicBezTo>
                    <a:pt x="564" y="1501"/>
                    <a:pt x="652" y="1708"/>
                    <a:pt x="652" y="1925"/>
                  </a:cubicBezTo>
                  <a:cubicBezTo>
                    <a:pt x="652" y="1998"/>
                    <a:pt x="641" y="2081"/>
                    <a:pt x="615" y="2158"/>
                  </a:cubicBezTo>
                  <a:cubicBezTo>
                    <a:pt x="527" y="2454"/>
                    <a:pt x="284" y="2665"/>
                    <a:pt x="0" y="2737"/>
                  </a:cubicBezTo>
                  <a:lnTo>
                    <a:pt x="0" y="2737"/>
                  </a:lnTo>
                  <a:lnTo>
                    <a:pt x="0" y="2737"/>
                  </a:lnTo>
                  <a:cubicBezTo>
                    <a:pt x="279" y="2820"/>
                    <a:pt x="512" y="3043"/>
                    <a:pt x="590" y="3338"/>
                  </a:cubicBezTo>
                  <a:cubicBezTo>
                    <a:pt x="605" y="3405"/>
                    <a:pt x="610" y="3472"/>
                    <a:pt x="610" y="3540"/>
                  </a:cubicBezTo>
                  <a:cubicBezTo>
                    <a:pt x="610" y="3772"/>
                    <a:pt x="517" y="3990"/>
                    <a:pt x="352" y="4145"/>
                  </a:cubicBezTo>
                  <a:cubicBezTo>
                    <a:pt x="346" y="4145"/>
                    <a:pt x="346" y="4145"/>
                    <a:pt x="346" y="4145"/>
                  </a:cubicBezTo>
                  <a:cubicBezTo>
                    <a:pt x="352" y="4145"/>
                    <a:pt x="352" y="4145"/>
                    <a:pt x="352" y="4145"/>
                  </a:cubicBezTo>
                  <a:cubicBezTo>
                    <a:pt x="419" y="4129"/>
                    <a:pt x="486" y="4125"/>
                    <a:pt x="554" y="4125"/>
                  </a:cubicBezTo>
                  <a:cubicBezTo>
                    <a:pt x="775" y="4125"/>
                    <a:pt x="998" y="4207"/>
                    <a:pt x="1169" y="4378"/>
                  </a:cubicBezTo>
                  <a:cubicBezTo>
                    <a:pt x="1329" y="4544"/>
                    <a:pt x="1407" y="4750"/>
                    <a:pt x="1407" y="4962"/>
                  </a:cubicBezTo>
                  <a:cubicBezTo>
                    <a:pt x="1407" y="5040"/>
                    <a:pt x="1397" y="5118"/>
                    <a:pt x="1376" y="5190"/>
                  </a:cubicBezTo>
                  <a:lnTo>
                    <a:pt x="1376" y="5190"/>
                  </a:lnTo>
                  <a:lnTo>
                    <a:pt x="1376" y="5190"/>
                  </a:lnTo>
                  <a:cubicBezTo>
                    <a:pt x="1531" y="5045"/>
                    <a:pt x="1743" y="4962"/>
                    <a:pt x="1966" y="4962"/>
                  </a:cubicBezTo>
                  <a:cubicBezTo>
                    <a:pt x="2043" y="4962"/>
                    <a:pt x="2126" y="4973"/>
                    <a:pt x="2204" y="4993"/>
                  </a:cubicBezTo>
                  <a:lnTo>
                    <a:pt x="2204" y="4993"/>
                  </a:lnTo>
                  <a:lnTo>
                    <a:pt x="2204" y="4993"/>
                  </a:lnTo>
                  <a:cubicBezTo>
                    <a:pt x="2204" y="4999"/>
                    <a:pt x="2204" y="4999"/>
                    <a:pt x="2204" y="4999"/>
                  </a:cubicBezTo>
                  <a:lnTo>
                    <a:pt x="2204" y="4999"/>
                  </a:lnTo>
                  <a:cubicBezTo>
                    <a:pt x="2209" y="4999"/>
                    <a:pt x="2209" y="4999"/>
                    <a:pt x="2209" y="4999"/>
                  </a:cubicBezTo>
                  <a:lnTo>
                    <a:pt x="2209" y="4999"/>
                  </a:lnTo>
                  <a:cubicBezTo>
                    <a:pt x="2178" y="4719"/>
                    <a:pt x="2084" y="4202"/>
                    <a:pt x="1759" y="3865"/>
                  </a:cubicBezTo>
                  <a:cubicBezTo>
                    <a:pt x="1557" y="3664"/>
                    <a:pt x="1422" y="3416"/>
                    <a:pt x="1360" y="3147"/>
                  </a:cubicBezTo>
                  <a:cubicBezTo>
                    <a:pt x="1335" y="3033"/>
                    <a:pt x="1324" y="2924"/>
                    <a:pt x="1324" y="2810"/>
                  </a:cubicBezTo>
                  <a:cubicBezTo>
                    <a:pt x="1324" y="2469"/>
                    <a:pt x="1443" y="2127"/>
                    <a:pt x="1661" y="1858"/>
                  </a:cubicBezTo>
                  <a:cubicBezTo>
                    <a:pt x="1951" y="1511"/>
                    <a:pt x="2365" y="1320"/>
                    <a:pt x="2840" y="1320"/>
                  </a:cubicBezTo>
                  <a:cubicBezTo>
                    <a:pt x="3311" y="1320"/>
                    <a:pt x="3730" y="1511"/>
                    <a:pt x="4015" y="1858"/>
                  </a:cubicBezTo>
                  <a:cubicBezTo>
                    <a:pt x="4238" y="2127"/>
                    <a:pt x="4357" y="2469"/>
                    <a:pt x="4357" y="2810"/>
                  </a:cubicBezTo>
                  <a:cubicBezTo>
                    <a:pt x="4357" y="2924"/>
                    <a:pt x="4340" y="3033"/>
                    <a:pt x="4320" y="3147"/>
                  </a:cubicBezTo>
                  <a:cubicBezTo>
                    <a:pt x="4258" y="3416"/>
                    <a:pt x="4108" y="3674"/>
                    <a:pt x="3876" y="3913"/>
                  </a:cubicBezTo>
                  <a:cubicBezTo>
                    <a:pt x="3523" y="4264"/>
                    <a:pt x="3466" y="4761"/>
                    <a:pt x="3456" y="5014"/>
                  </a:cubicBezTo>
                  <a:lnTo>
                    <a:pt x="3456" y="5014"/>
                  </a:lnTo>
                  <a:lnTo>
                    <a:pt x="3456" y="5014"/>
                  </a:lnTo>
                  <a:cubicBezTo>
                    <a:pt x="3513" y="5004"/>
                    <a:pt x="3570" y="4999"/>
                    <a:pt x="3627" y="4999"/>
                  </a:cubicBezTo>
                  <a:cubicBezTo>
                    <a:pt x="3860" y="4999"/>
                    <a:pt x="4077" y="5097"/>
                    <a:pt x="4238" y="5252"/>
                  </a:cubicBezTo>
                  <a:cubicBezTo>
                    <a:pt x="4238" y="5258"/>
                    <a:pt x="4238" y="5258"/>
                    <a:pt x="4238" y="5258"/>
                  </a:cubicBezTo>
                  <a:cubicBezTo>
                    <a:pt x="4238" y="5252"/>
                    <a:pt x="4238" y="5252"/>
                    <a:pt x="4238" y="5252"/>
                  </a:cubicBezTo>
                  <a:cubicBezTo>
                    <a:pt x="4222" y="5190"/>
                    <a:pt x="4217" y="5123"/>
                    <a:pt x="4217" y="5056"/>
                  </a:cubicBezTo>
                  <a:cubicBezTo>
                    <a:pt x="4217" y="4839"/>
                    <a:pt x="4305" y="4621"/>
                    <a:pt x="4480" y="4456"/>
                  </a:cubicBezTo>
                  <a:cubicBezTo>
                    <a:pt x="4646" y="4300"/>
                    <a:pt x="4858" y="4223"/>
                    <a:pt x="5075" y="4223"/>
                  </a:cubicBezTo>
                  <a:cubicBezTo>
                    <a:pt x="5153" y="4223"/>
                    <a:pt x="5231" y="4233"/>
                    <a:pt x="5308" y="4254"/>
                  </a:cubicBezTo>
                  <a:cubicBezTo>
                    <a:pt x="5314" y="4254"/>
                    <a:pt x="5314" y="4254"/>
                    <a:pt x="5314" y="4254"/>
                  </a:cubicBezTo>
                  <a:cubicBezTo>
                    <a:pt x="5308" y="4254"/>
                    <a:pt x="5308" y="4254"/>
                    <a:pt x="5308" y="4254"/>
                  </a:cubicBezTo>
                  <a:cubicBezTo>
                    <a:pt x="5164" y="4098"/>
                    <a:pt x="5075" y="3897"/>
                    <a:pt x="5075" y="3680"/>
                  </a:cubicBezTo>
                  <a:cubicBezTo>
                    <a:pt x="5075" y="3601"/>
                    <a:pt x="5086" y="3524"/>
                    <a:pt x="5112" y="3447"/>
                  </a:cubicBezTo>
                  <a:cubicBezTo>
                    <a:pt x="5200" y="3147"/>
                    <a:pt x="5437" y="2934"/>
                    <a:pt x="5728" y="2867"/>
                  </a:cubicBezTo>
                  <a:cubicBezTo>
                    <a:pt x="5728" y="2862"/>
                    <a:pt x="5728" y="2862"/>
                    <a:pt x="5728" y="2862"/>
                  </a:cubicBezTo>
                  <a:lnTo>
                    <a:pt x="5728" y="2862"/>
                  </a:lnTo>
                  <a:lnTo>
                    <a:pt x="5728" y="2862"/>
                  </a:lnTo>
                  <a:lnTo>
                    <a:pt x="5728" y="2862"/>
                  </a:lnTo>
                  <a:cubicBezTo>
                    <a:pt x="5437" y="2934"/>
                    <a:pt x="5200" y="3147"/>
                    <a:pt x="5112" y="3447"/>
                  </a:cubicBezTo>
                  <a:cubicBezTo>
                    <a:pt x="5086" y="3524"/>
                    <a:pt x="5075" y="3601"/>
                    <a:pt x="5075" y="3680"/>
                  </a:cubicBezTo>
                  <a:cubicBezTo>
                    <a:pt x="5075" y="3897"/>
                    <a:pt x="5164" y="4098"/>
                    <a:pt x="5308" y="4254"/>
                  </a:cubicBezTo>
                  <a:lnTo>
                    <a:pt x="5308" y="4254"/>
                  </a:lnTo>
                  <a:lnTo>
                    <a:pt x="5308" y="4254"/>
                  </a:lnTo>
                  <a:cubicBezTo>
                    <a:pt x="5235" y="4233"/>
                    <a:pt x="5153" y="4223"/>
                    <a:pt x="5075" y="4223"/>
                  </a:cubicBezTo>
                  <a:cubicBezTo>
                    <a:pt x="4858" y="4223"/>
                    <a:pt x="4646" y="4300"/>
                    <a:pt x="4480" y="4456"/>
                  </a:cubicBezTo>
                  <a:cubicBezTo>
                    <a:pt x="4305" y="4621"/>
                    <a:pt x="4217" y="4839"/>
                    <a:pt x="4217" y="5056"/>
                  </a:cubicBezTo>
                  <a:cubicBezTo>
                    <a:pt x="4217" y="5123"/>
                    <a:pt x="4222" y="5190"/>
                    <a:pt x="4238" y="5252"/>
                  </a:cubicBezTo>
                  <a:lnTo>
                    <a:pt x="4238" y="5252"/>
                  </a:lnTo>
                  <a:lnTo>
                    <a:pt x="4238" y="5252"/>
                  </a:lnTo>
                  <a:cubicBezTo>
                    <a:pt x="4082" y="5092"/>
                    <a:pt x="3860" y="4999"/>
                    <a:pt x="3627" y="4999"/>
                  </a:cubicBezTo>
                  <a:cubicBezTo>
                    <a:pt x="3570" y="4999"/>
                    <a:pt x="3513" y="5004"/>
                    <a:pt x="3456" y="5014"/>
                  </a:cubicBezTo>
                  <a:lnTo>
                    <a:pt x="3456" y="5014"/>
                  </a:lnTo>
                  <a:cubicBezTo>
                    <a:pt x="3462" y="5014"/>
                    <a:pt x="3462" y="5014"/>
                    <a:pt x="3462" y="5014"/>
                  </a:cubicBezTo>
                  <a:cubicBezTo>
                    <a:pt x="3466" y="4761"/>
                    <a:pt x="3523" y="4264"/>
                    <a:pt x="3876" y="3913"/>
                  </a:cubicBezTo>
                  <a:cubicBezTo>
                    <a:pt x="4108" y="3674"/>
                    <a:pt x="4258" y="3416"/>
                    <a:pt x="4320" y="3147"/>
                  </a:cubicBezTo>
                  <a:cubicBezTo>
                    <a:pt x="4346" y="3033"/>
                    <a:pt x="4357" y="2924"/>
                    <a:pt x="4357" y="2810"/>
                  </a:cubicBezTo>
                  <a:cubicBezTo>
                    <a:pt x="4357" y="2469"/>
                    <a:pt x="4238" y="2127"/>
                    <a:pt x="4015" y="1858"/>
                  </a:cubicBezTo>
                  <a:cubicBezTo>
                    <a:pt x="3730" y="1511"/>
                    <a:pt x="3311" y="1315"/>
                    <a:pt x="2840" y="1315"/>
                  </a:cubicBezTo>
                  <a:cubicBezTo>
                    <a:pt x="2365" y="1315"/>
                    <a:pt x="1951" y="1511"/>
                    <a:pt x="1661" y="1858"/>
                  </a:cubicBezTo>
                  <a:cubicBezTo>
                    <a:pt x="1443" y="2127"/>
                    <a:pt x="1324" y="2469"/>
                    <a:pt x="1324" y="2810"/>
                  </a:cubicBezTo>
                  <a:cubicBezTo>
                    <a:pt x="1324" y="2924"/>
                    <a:pt x="1335" y="3033"/>
                    <a:pt x="1360" y="3147"/>
                  </a:cubicBezTo>
                  <a:cubicBezTo>
                    <a:pt x="1422" y="3416"/>
                    <a:pt x="1557" y="3664"/>
                    <a:pt x="1753" y="3865"/>
                  </a:cubicBezTo>
                  <a:cubicBezTo>
                    <a:pt x="2084" y="4202"/>
                    <a:pt x="2178" y="4719"/>
                    <a:pt x="2204" y="4999"/>
                  </a:cubicBezTo>
                  <a:lnTo>
                    <a:pt x="2204" y="4999"/>
                  </a:lnTo>
                  <a:lnTo>
                    <a:pt x="2204" y="4999"/>
                  </a:lnTo>
                  <a:cubicBezTo>
                    <a:pt x="2204" y="4993"/>
                    <a:pt x="2204" y="4993"/>
                    <a:pt x="2204" y="4993"/>
                  </a:cubicBezTo>
                  <a:lnTo>
                    <a:pt x="2204" y="4993"/>
                  </a:lnTo>
                  <a:lnTo>
                    <a:pt x="2204" y="4993"/>
                  </a:lnTo>
                  <a:lnTo>
                    <a:pt x="2204" y="4993"/>
                  </a:lnTo>
                  <a:cubicBezTo>
                    <a:pt x="2126" y="4973"/>
                    <a:pt x="2043" y="4962"/>
                    <a:pt x="1966" y="4962"/>
                  </a:cubicBezTo>
                  <a:cubicBezTo>
                    <a:pt x="1743" y="4962"/>
                    <a:pt x="1531" y="5045"/>
                    <a:pt x="1376" y="5190"/>
                  </a:cubicBezTo>
                  <a:lnTo>
                    <a:pt x="1376" y="5190"/>
                  </a:lnTo>
                  <a:lnTo>
                    <a:pt x="1376" y="5190"/>
                  </a:lnTo>
                  <a:cubicBezTo>
                    <a:pt x="1397" y="5118"/>
                    <a:pt x="1407" y="5040"/>
                    <a:pt x="1407" y="4962"/>
                  </a:cubicBezTo>
                  <a:cubicBezTo>
                    <a:pt x="1407" y="4750"/>
                    <a:pt x="1329" y="4544"/>
                    <a:pt x="1169" y="4378"/>
                  </a:cubicBezTo>
                  <a:cubicBezTo>
                    <a:pt x="998" y="4207"/>
                    <a:pt x="775" y="4119"/>
                    <a:pt x="554" y="4119"/>
                  </a:cubicBezTo>
                  <a:cubicBezTo>
                    <a:pt x="486" y="4119"/>
                    <a:pt x="419" y="4129"/>
                    <a:pt x="352" y="4145"/>
                  </a:cubicBezTo>
                  <a:lnTo>
                    <a:pt x="352" y="4145"/>
                  </a:lnTo>
                  <a:lnTo>
                    <a:pt x="352" y="4145"/>
                  </a:lnTo>
                  <a:cubicBezTo>
                    <a:pt x="517" y="3990"/>
                    <a:pt x="615" y="3772"/>
                    <a:pt x="615" y="3540"/>
                  </a:cubicBezTo>
                  <a:cubicBezTo>
                    <a:pt x="615" y="3472"/>
                    <a:pt x="605" y="3405"/>
                    <a:pt x="590" y="3338"/>
                  </a:cubicBezTo>
                  <a:cubicBezTo>
                    <a:pt x="512" y="3043"/>
                    <a:pt x="279" y="2820"/>
                    <a:pt x="0" y="2737"/>
                  </a:cubicBezTo>
                  <a:lnTo>
                    <a:pt x="0" y="2737"/>
                  </a:lnTo>
                  <a:lnTo>
                    <a:pt x="0" y="2737"/>
                  </a:lnTo>
                  <a:cubicBezTo>
                    <a:pt x="290" y="2665"/>
                    <a:pt x="527" y="2454"/>
                    <a:pt x="615" y="2158"/>
                  </a:cubicBezTo>
                  <a:cubicBezTo>
                    <a:pt x="641" y="2081"/>
                    <a:pt x="652" y="1998"/>
                    <a:pt x="652" y="1925"/>
                  </a:cubicBezTo>
                  <a:cubicBezTo>
                    <a:pt x="652" y="1708"/>
                    <a:pt x="564" y="1501"/>
                    <a:pt x="419" y="1346"/>
                  </a:cubicBezTo>
                  <a:cubicBezTo>
                    <a:pt x="413" y="1346"/>
                    <a:pt x="413" y="1346"/>
                    <a:pt x="413" y="1346"/>
                  </a:cubicBezTo>
                  <a:lnTo>
                    <a:pt x="413" y="1346"/>
                  </a:lnTo>
                  <a:cubicBezTo>
                    <a:pt x="492" y="1367"/>
                    <a:pt x="574" y="1382"/>
                    <a:pt x="652" y="1382"/>
                  </a:cubicBezTo>
                  <a:cubicBezTo>
                    <a:pt x="869" y="1382"/>
                    <a:pt x="1081" y="1305"/>
                    <a:pt x="1247" y="1145"/>
                  </a:cubicBezTo>
                  <a:cubicBezTo>
                    <a:pt x="1422" y="978"/>
                    <a:pt x="1510" y="762"/>
                    <a:pt x="1510" y="539"/>
                  </a:cubicBezTo>
                  <a:cubicBezTo>
                    <a:pt x="1510" y="477"/>
                    <a:pt x="1505" y="410"/>
                    <a:pt x="1490" y="347"/>
                  </a:cubicBezTo>
                  <a:lnTo>
                    <a:pt x="1490" y="347"/>
                  </a:lnTo>
                  <a:cubicBezTo>
                    <a:pt x="1485" y="347"/>
                    <a:pt x="1485" y="347"/>
                    <a:pt x="1485" y="347"/>
                  </a:cubicBezTo>
                  <a:cubicBezTo>
                    <a:pt x="1645" y="508"/>
                    <a:pt x="1868" y="606"/>
                    <a:pt x="2105" y="606"/>
                  </a:cubicBezTo>
                  <a:cubicBezTo>
                    <a:pt x="2173" y="606"/>
                    <a:pt x="2240" y="595"/>
                    <a:pt x="2313" y="581"/>
                  </a:cubicBezTo>
                  <a:cubicBezTo>
                    <a:pt x="2617" y="508"/>
                    <a:pt x="2846" y="280"/>
                    <a:pt x="2929" y="6"/>
                  </a:cubicBezTo>
                  <a:lnTo>
                    <a:pt x="2929" y="6"/>
                  </a:lnTo>
                  <a:lnTo>
                    <a:pt x="2929" y="6"/>
                  </a:lnTo>
                  <a:cubicBezTo>
                    <a:pt x="3000" y="285"/>
                    <a:pt x="3218" y="523"/>
                    <a:pt x="3523" y="606"/>
                  </a:cubicBezTo>
                  <a:cubicBezTo>
                    <a:pt x="3601" y="627"/>
                    <a:pt x="3684" y="643"/>
                    <a:pt x="3761" y="643"/>
                  </a:cubicBezTo>
                  <a:cubicBezTo>
                    <a:pt x="3984" y="643"/>
                    <a:pt x="4196" y="554"/>
                    <a:pt x="4351" y="410"/>
                  </a:cubicBezTo>
                  <a:lnTo>
                    <a:pt x="4351" y="410"/>
                  </a:lnTo>
                  <a:lnTo>
                    <a:pt x="4351" y="410"/>
                  </a:lnTo>
                  <a:cubicBezTo>
                    <a:pt x="4330" y="487"/>
                    <a:pt x="4320" y="564"/>
                    <a:pt x="4320" y="643"/>
                  </a:cubicBezTo>
                  <a:cubicBezTo>
                    <a:pt x="4320" y="849"/>
                    <a:pt x="4398" y="1062"/>
                    <a:pt x="4558" y="1222"/>
                  </a:cubicBezTo>
                  <a:cubicBezTo>
                    <a:pt x="4729" y="1393"/>
                    <a:pt x="4952" y="1480"/>
                    <a:pt x="5179" y="1480"/>
                  </a:cubicBezTo>
                  <a:cubicBezTo>
                    <a:pt x="5241" y="1480"/>
                    <a:pt x="5308" y="1476"/>
                    <a:pt x="5376" y="1459"/>
                  </a:cubicBezTo>
                  <a:lnTo>
                    <a:pt x="5376" y="1459"/>
                  </a:lnTo>
                  <a:cubicBezTo>
                    <a:pt x="5376" y="1455"/>
                    <a:pt x="5376" y="1455"/>
                    <a:pt x="5376" y="1455"/>
                  </a:cubicBezTo>
                  <a:cubicBezTo>
                    <a:pt x="5210" y="1615"/>
                    <a:pt x="5112" y="1827"/>
                    <a:pt x="5112" y="2060"/>
                  </a:cubicBezTo>
                  <a:cubicBezTo>
                    <a:pt x="5112" y="2127"/>
                    <a:pt x="5122" y="2194"/>
                    <a:pt x="5138" y="2262"/>
                  </a:cubicBezTo>
                  <a:cubicBezTo>
                    <a:pt x="5215" y="2562"/>
                    <a:pt x="5443" y="2785"/>
                    <a:pt x="5728" y="2867"/>
                  </a:cubicBezTo>
                  <a:cubicBezTo>
                    <a:pt x="5728" y="2862"/>
                    <a:pt x="5728" y="2862"/>
                    <a:pt x="5728" y="2862"/>
                  </a:cubicBezTo>
                </a:path>
              </a:pathLst>
            </a:custGeom>
            <a:solidFill>
              <a:srgbClr val="FFFFFF"/>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dirty="0">
                <a:latin typeface="Calibri Light" panose="020F0302020204030204"/>
              </a:endParaRPr>
            </a:p>
          </p:txBody>
        </p:sp>
        <p:sp>
          <p:nvSpPr>
            <p:cNvPr id="112" name="Freeform 72"/>
            <p:cNvSpPr>
              <a:spLocks noChangeArrowheads="1"/>
            </p:cNvSpPr>
            <p:nvPr/>
          </p:nvSpPr>
          <p:spPr bwMode="auto">
            <a:xfrm>
              <a:off x="10768986" y="10535697"/>
              <a:ext cx="595811" cy="419012"/>
            </a:xfrm>
            <a:custGeom>
              <a:avLst/>
              <a:gdLst>
                <a:gd name="T0" fmla="*/ 943 w 1042"/>
                <a:gd name="T1" fmla="*/ 0 h 731"/>
                <a:gd name="T2" fmla="*/ 943 w 1042"/>
                <a:gd name="T3" fmla="*/ 0 h 731"/>
                <a:gd name="T4" fmla="*/ 100 w 1042"/>
                <a:gd name="T5" fmla="*/ 0 h 731"/>
                <a:gd name="T6" fmla="*/ 0 w 1042"/>
                <a:gd name="T7" fmla="*/ 98 h 731"/>
                <a:gd name="T8" fmla="*/ 0 w 1042"/>
                <a:gd name="T9" fmla="*/ 631 h 731"/>
                <a:gd name="T10" fmla="*/ 100 w 1042"/>
                <a:gd name="T11" fmla="*/ 730 h 731"/>
                <a:gd name="T12" fmla="*/ 943 w 1042"/>
                <a:gd name="T13" fmla="*/ 730 h 731"/>
                <a:gd name="T14" fmla="*/ 1041 w 1042"/>
                <a:gd name="T15" fmla="*/ 631 h 731"/>
                <a:gd name="T16" fmla="*/ 1041 w 1042"/>
                <a:gd name="T17" fmla="*/ 98 h 731"/>
                <a:gd name="T18" fmla="*/ 943 w 1042"/>
                <a:gd name="T19" fmla="*/ 0 h 731"/>
                <a:gd name="T20" fmla="*/ 622 w 1042"/>
                <a:gd name="T21" fmla="*/ 103 h 731"/>
                <a:gd name="T22" fmla="*/ 622 w 1042"/>
                <a:gd name="T23" fmla="*/ 103 h 731"/>
                <a:gd name="T24" fmla="*/ 431 w 1042"/>
                <a:gd name="T25" fmla="*/ 103 h 731"/>
                <a:gd name="T26" fmla="*/ 394 w 1042"/>
                <a:gd name="T27" fmla="*/ 68 h 731"/>
                <a:gd name="T28" fmla="*/ 431 w 1042"/>
                <a:gd name="T29" fmla="*/ 26 h 731"/>
                <a:gd name="T30" fmla="*/ 622 w 1042"/>
                <a:gd name="T31" fmla="*/ 26 h 731"/>
                <a:gd name="T32" fmla="*/ 658 w 1042"/>
                <a:gd name="T33" fmla="*/ 68 h 731"/>
                <a:gd name="T34" fmla="*/ 622 w 1042"/>
                <a:gd name="T35" fmla="*/ 103 h 731"/>
                <a:gd name="T36" fmla="*/ 943 w 1042"/>
                <a:gd name="T37" fmla="*/ 0 h 7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42" h="731">
                  <a:moveTo>
                    <a:pt x="943" y="0"/>
                  </a:moveTo>
                  <a:lnTo>
                    <a:pt x="943" y="0"/>
                  </a:lnTo>
                  <a:cubicBezTo>
                    <a:pt x="100" y="0"/>
                    <a:pt x="100" y="0"/>
                    <a:pt x="100" y="0"/>
                  </a:cubicBezTo>
                  <a:cubicBezTo>
                    <a:pt x="48" y="0"/>
                    <a:pt x="0" y="47"/>
                    <a:pt x="0" y="98"/>
                  </a:cubicBezTo>
                  <a:cubicBezTo>
                    <a:pt x="0" y="631"/>
                    <a:pt x="0" y="631"/>
                    <a:pt x="0" y="631"/>
                  </a:cubicBezTo>
                  <a:cubicBezTo>
                    <a:pt x="0" y="682"/>
                    <a:pt x="48" y="730"/>
                    <a:pt x="100" y="730"/>
                  </a:cubicBezTo>
                  <a:cubicBezTo>
                    <a:pt x="943" y="730"/>
                    <a:pt x="943" y="730"/>
                    <a:pt x="943" y="730"/>
                  </a:cubicBezTo>
                  <a:cubicBezTo>
                    <a:pt x="995" y="730"/>
                    <a:pt x="1041" y="682"/>
                    <a:pt x="1041" y="631"/>
                  </a:cubicBezTo>
                  <a:cubicBezTo>
                    <a:pt x="1041" y="98"/>
                    <a:pt x="1041" y="98"/>
                    <a:pt x="1041" y="98"/>
                  </a:cubicBezTo>
                  <a:cubicBezTo>
                    <a:pt x="1041" y="47"/>
                    <a:pt x="995" y="0"/>
                    <a:pt x="943" y="0"/>
                  </a:cubicBezTo>
                  <a:lnTo>
                    <a:pt x="622" y="103"/>
                  </a:lnTo>
                  <a:lnTo>
                    <a:pt x="622" y="103"/>
                  </a:lnTo>
                  <a:cubicBezTo>
                    <a:pt x="431" y="103"/>
                    <a:pt x="431" y="103"/>
                    <a:pt x="431" y="103"/>
                  </a:cubicBezTo>
                  <a:cubicBezTo>
                    <a:pt x="410" y="103"/>
                    <a:pt x="394" y="88"/>
                    <a:pt x="394" y="68"/>
                  </a:cubicBezTo>
                  <a:cubicBezTo>
                    <a:pt x="394" y="47"/>
                    <a:pt x="410" y="26"/>
                    <a:pt x="431" y="26"/>
                  </a:cubicBezTo>
                  <a:cubicBezTo>
                    <a:pt x="622" y="26"/>
                    <a:pt x="622" y="26"/>
                    <a:pt x="622" y="26"/>
                  </a:cubicBezTo>
                  <a:cubicBezTo>
                    <a:pt x="643" y="26"/>
                    <a:pt x="658" y="47"/>
                    <a:pt x="658" y="68"/>
                  </a:cubicBezTo>
                  <a:cubicBezTo>
                    <a:pt x="658" y="88"/>
                    <a:pt x="643" y="103"/>
                    <a:pt x="622" y="103"/>
                  </a:cubicBezTo>
                  <a:lnTo>
                    <a:pt x="943" y="0"/>
                  </a:lnTo>
                </a:path>
              </a:pathLst>
            </a:custGeom>
            <a:solidFill>
              <a:srgbClr val="5C678A"/>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dirty="0">
                <a:latin typeface="Calibri Light" panose="020F0302020204030204"/>
              </a:endParaRPr>
            </a:p>
          </p:txBody>
        </p:sp>
        <p:sp>
          <p:nvSpPr>
            <p:cNvPr id="113" name="Freeform 73"/>
            <p:cNvSpPr>
              <a:spLocks noChangeArrowheads="1"/>
            </p:cNvSpPr>
            <p:nvPr/>
          </p:nvSpPr>
          <p:spPr bwMode="auto">
            <a:xfrm>
              <a:off x="10785357" y="10610987"/>
              <a:ext cx="563075" cy="327352"/>
            </a:xfrm>
            <a:custGeom>
              <a:avLst/>
              <a:gdLst>
                <a:gd name="T0" fmla="*/ 0 w 989"/>
                <a:gd name="T1" fmla="*/ 0 h 575"/>
                <a:gd name="T2" fmla="*/ 0 w 989"/>
                <a:gd name="T3" fmla="*/ 0 h 575"/>
                <a:gd name="T4" fmla="*/ 0 w 989"/>
                <a:gd name="T5" fmla="*/ 502 h 575"/>
                <a:gd name="T6" fmla="*/ 73 w 989"/>
                <a:gd name="T7" fmla="*/ 574 h 575"/>
                <a:gd name="T8" fmla="*/ 916 w 989"/>
                <a:gd name="T9" fmla="*/ 574 h 575"/>
                <a:gd name="T10" fmla="*/ 988 w 989"/>
                <a:gd name="T11" fmla="*/ 502 h 575"/>
                <a:gd name="T12" fmla="*/ 988 w 989"/>
                <a:gd name="T13" fmla="*/ 0 h 575"/>
                <a:gd name="T14" fmla="*/ 0 w 989"/>
                <a:gd name="T15" fmla="*/ 0 h 57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89" h="575">
                  <a:moveTo>
                    <a:pt x="0" y="0"/>
                  </a:moveTo>
                  <a:lnTo>
                    <a:pt x="0" y="0"/>
                  </a:lnTo>
                  <a:cubicBezTo>
                    <a:pt x="0" y="502"/>
                    <a:pt x="0" y="502"/>
                    <a:pt x="0" y="502"/>
                  </a:cubicBezTo>
                  <a:cubicBezTo>
                    <a:pt x="0" y="543"/>
                    <a:pt x="31" y="574"/>
                    <a:pt x="73" y="574"/>
                  </a:cubicBezTo>
                  <a:cubicBezTo>
                    <a:pt x="916" y="574"/>
                    <a:pt x="916" y="574"/>
                    <a:pt x="916" y="574"/>
                  </a:cubicBezTo>
                  <a:cubicBezTo>
                    <a:pt x="957" y="574"/>
                    <a:pt x="988" y="543"/>
                    <a:pt x="988" y="502"/>
                  </a:cubicBezTo>
                  <a:cubicBezTo>
                    <a:pt x="988" y="0"/>
                    <a:pt x="988" y="0"/>
                    <a:pt x="988" y="0"/>
                  </a:cubicBezTo>
                  <a:lnTo>
                    <a:pt x="0" y="0"/>
                  </a:lnTo>
                </a:path>
              </a:pathLst>
            </a:custGeom>
            <a:solidFill>
              <a:srgbClr val="FDFEFF"/>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dirty="0">
                <a:latin typeface="Calibri Light" panose="020F0302020204030204"/>
              </a:endParaRPr>
            </a:p>
          </p:txBody>
        </p:sp>
        <p:sp>
          <p:nvSpPr>
            <p:cNvPr id="114" name="Freeform 74"/>
            <p:cNvSpPr>
              <a:spLocks noChangeArrowheads="1"/>
            </p:cNvSpPr>
            <p:nvPr/>
          </p:nvSpPr>
          <p:spPr bwMode="auto">
            <a:xfrm>
              <a:off x="10804998" y="10660091"/>
              <a:ext cx="186600" cy="219326"/>
            </a:xfrm>
            <a:custGeom>
              <a:avLst/>
              <a:gdLst>
                <a:gd name="T0" fmla="*/ 331 w 332"/>
                <a:gd name="T1" fmla="*/ 383 h 384"/>
                <a:gd name="T2" fmla="*/ 0 w 332"/>
                <a:gd name="T3" fmla="*/ 383 h 384"/>
                <a:gd name="T4" fmla="*/ 0 w 332"/>
                <a:gd name="T5" fmla="*/ 0 h 384"/>
                <a:gd name="T6" fmla="*/ 331 w 332"/>
                <a:gd name="T7" fmla="*/ 0 h 384"/>
                <a:gd name="T8" fmla="*/ 331 w 332"/>
                <a:gd name="T9" fmla="*/ 383 h 384"/>
              </a:gdLst>
              <a:ahLst/>
              <a:cxnLst>
                <a:cxn ang="0">
                  <a:pos x="T0" y="T1"/>
                </a:cxn>
                <a:cxn ang="0">
                  <a:pos x="T2" y="T3"/>
                </a:cxn>
                <a:cxn ang="0">
                  <a:pos x="T4" y="T5"/>
                </a:cxn>
                <a:cxn ang="0">
                  <a:pos x="T6" y="T7"/>
                </a:cxn>
                <a:cxn ang="0">
                  <a:pos x="T8" y="T9"/>
                </a:cxn>
              </a:cxnLst>
              <a:rect l="0" t="0" r="r" b="b"/>
              <a:pathLst>
                <a:path w="332" h="384">
                  <a:moveTo>
                    <a:pt x="331" y="383"/>
                  </a:moveTo>
                  <a:lnTo>
                    <a:pt x="0" y="383"/>
                  </a:lnTo>
                  <a:lnTo>
                    <a:pt x="0" y="0"/>
                  </a:lnTo>
                  <a:lnTo>
                    <a:pt x="331" y="0"/>
                  </a:lnTo>
                  <a:lnTo>
                    <a:pt x="331" y="383"/>
                  </a:lnTo>
                </a:path>
              </a:pathLst>
            </a:custGeom>
            <a:solidFill>
              <a:srgbClr val="131313"/>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dirty="0">
                <a:latin typeface="Calibri Light" panose="020F0302020204030204"/>
              </a:endParaRPr>
            </a:p>
          </p:txBody>
        </p:sp>
        <p:sp>
          <p:nvSpPr>
            <p:cNvPr id="115" name="Freeform 75"/>
            <p:cNvSpPr>
              <a:spLocks noChangeArrowheads="1"/>
            </p:cNvSpPr>
            <p:nvPr/>
          </p:nvSpPr>
          <p:spPr bwMode="auto">
            <a:xfrm>
              <a:off x="11024334" y="10663364"/>
              <a:ext cx="297907" cy="58924"/>
            </a:xfrm>
            <a:custGeom>
              <a:avLst/>
              <a:gdLst>
                <a:gd name="T0" fmla="*/ 522 w 523"/>
                <a:gd name="T1" fmla="*/ 104 h 105"/>
                <a:gd name="T2" fmla="*/ 0 w 523"/>
                <a:gd name="T3" fmla="*/ 104 h 105"/>
                <a:gd name="T4" fmla="*/ 0 w 523"/>
                <a:gd name="T5" fmla="*/ 0 h 105"/>
                <a:gd name="T6" fmla="*/ 522 w 523"/>
                <a:gd name="T7" fmla="*/ 0 h 105"/>
                <a:gd name="T8" fmla="*/ 522 w 523"/>
                <a:gd name="T9" fmla="*/ 104 h 105"/>
              </a:gdLst>
              <a:ahLst/>
              <a:cxnLst>
                <a:cxn ang="0">
                  <a:pos x="T0" y="T1"/>
                </a:cxn>
                <a:cxn ang="0">
                  <a:pos x="T2" y="T3"/>
                </a:cxn>
                <a:cxn ang="0">
                  <a:pos x="T4" y="T5"/>
                </a:cxn>
                <a:cxn ang="0">
                  <a:pos x="T6" y="T7"/>
                </a:cxn>
                <a:cxn ang="0">
                  <a:pos x="T8" y="T9"/>
                </a:cxn>
              </a:cxnLst>
              <a:rect l="0" t="0" r="r" b="b"/>
              <a:pathLst>
                <a:path w="523" h="105">
                  <a:moveTo>
                    <a:pt x="522" y="104"/>
                  </a:moveTo>
                  <a:lnTo>
                    <a:pt x="0" y="104"/>
                  </a:lnTo>
                  <a:lnTo>
                    <a:pt x="0" y="0"/>
                  </a:lnTo>
                  <a:lnTo>
                    <a:pt x="522" y="0"/>
                  </a:lnTo>
                  <a:lnTo>
                    <a:pt x="522" y="104"/>
                  </a:lnTo>
                </a:path>
              </a:pathLst>
            </a:custGeom>
            <a:solidFill>
              <a:srgbClr val="2E354E"/>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dirty="0">
                <a:latin typeface="Calibri Light" panose="020F0302020204030204"/>
              </a:endParaRPr>
            </a:p>
          </p:txBody>
        </p:sp>
        <p:sp>
          <p:nvSpPr>
            <p:cNvPr id="116" name="Freeform 76"/>
            <p:cNvSpPr>
              <a:spLocks noChangeArrowheads="1"/>
            </p:cNvSpPr>
            <p:nvPr/>
          </p:nvSpPr>
          <p:spPr bwMode="auto">
            <a:xfrm>
              <a:off x="11057071" y="10735380"/>
              <a:ext cx="229159" cy="39282"/>
            </a:xfrm>
            <a:custGeom>
              <a:avLst/>
              <a:gdLst>
                <a:gd name="T0" fmla="*/ 398 w 399"/>
                <a:gd name="T1" fmla="*/ 67 h 68"/>
                <a:gd name="T2" fmla="*/ 0 w 399"/>
                <a:gd name="T3" fmla="*/ 67 h 68"/>
                <a:gd name="T4" fmla="*/ 0 w 399"/>
                <a:gd name="T5" fmla="*/ 0 h 68"/>
                <a:gd name="T6" fmla="*/ 398 w 399"/>
                <a:gd name="T7" fmla="*/ 0 h 68"/>
                <a:gd name="T8" fmla="*/ 398 w 399"/>
                <a:gd name="T9" fmla="*/ 67 h 68"/>
              </a:gdLst>
              <a:ahLst/>
              <a:cxnLst>
                <a:cxn ang="0">
                  <a:pos x="T0" y="T1"/>
                </a:cxn>
                <a:cxn ang="0">
                  <a:pos x="T2" y="T3"/>
                </a:cxn>
                <a:cxn ang="0">
                  <a:pos x="T4" y="T5"/>
                </a:cxn>
                <a:cxn ang="0">
                  <a:pos x="T6" y="T7"/>
                </a:cxn>
                <a:cxn ang="0">
                  <a:pos x="T8" y="T9"/>
                </a:cxn>
              </a:cxnLst>
              <a:rect l="0" t="0" r="r" b="b"/>
              <a:pathLst>
                <a:path w="399" h="68">
                  <a:moveTo>
                    <a:pt x="398" y="67"/>
                  </a:moveTo>
                  <a:lnTo>
                    <a:pt x="0" y="67"/>
                  </a:lnTo>
                  <a:lnTo>
                    <a:pt x="0" y="0"/>
                  </a:lnTo>
                  <a:lnTo>
                    <a:pt x="398" y="0"/>
                  </a:lnTo>
                  <a:lnTo>
                    <a:pt x="398" y="67"/>
                  </a:lnTo>
                </a:path>
              </a:pathLst>
            </a:custGeom>
            <a:solidFill>
              <a:srgbClr val="2E354E"/>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dirty="0">
                <a:latin typeface="Calibri Light" panose="020F0302020204030204"/>
              </a:endParaRPr>
            </a:p>
          </p:txBody>
        </p:sp>
        <p:sp>
          <p:nvSpPr>
            <p:cNvPr id="117" name="Freeform 77"/>
            <p:cNvSpPr>
              <a:spLocks noChangeArrowheads="1"/>
            </p:cNvSpPr>
            <p:nvPr/>
          </p:nvSpPr>
          <p:spPr bwMode="auto">
            <a:xfrm>
              <a:off x="11024334" y="10892510"/>
              <a:ext cx="297907" cy="32736"/>
            </a:xfrm>
            <a:custGeom>
              <a:avLst/>
              <a:gdLst>
                <a:gd name="T0" fmla="*/ 522 w 523"/>
                <a:gd name="T1" fmla="*/ 61 h 62"/>
                <a:gd name="T2" fmla="*/ 0 w 523"/>
                <a:gd name="T3" fmla="*/ 61 h 62"/>
                <a:gd name="T4" fmla="*/ 0 w 523"/>
                <a:gd name="T5" fmla="*/ 0 h 62"/>
                <a:gd name="T6" fmla="*/ 522 w 523"/>
                <a:gd name="T7" fmla="*/ 0 h 62"/>
                <a:gd name="T8" fmla="*/ 522 w 523"/>
                <a:gd name="T9" fmla="*/ 61 h 62"/>
              </a:gdLst>
              <a:ahLst/>
              <a:cxnLst>
                <a:cxn ang="0">
                  <a:pos x="T0" y="T1"/>
                </a:cxn>
                <a:cxn ang="0">
                  <a:pos x="T2" y="T3"/>
                </a:cxn>
                <a:cxn ang="0">
                  <a:pos x="T4" y="T5"/>
                </a:cxn>
                <a:cxn ang="0">
                  <a:pos x="T6" y="T7"/>
                </a:cxn>
                <a:cxn ang="0">
                  <a:pos x="T8" y="T9"/>
                </a:cxn>
              </a:cxnLst>
              <a:rect l="0" t="0" r="r" b="b"/>
              <a:pathLst>
                <a:path w="523" h="62">
                  <a:moveTo>
                    <a:pt x="522" y="61"/>
                  </a:moveTo>
                  <a:lnTo>
                    <a:pt x="0" y="61"/>
                  </a:lnTo>
                  <a:lnTo>
                    <a:pt x="0" y="0"/>
                  </a:lnTo>
                  <a:lnTo>
                    <a:pt x="522" y="0"/>
                  </a:lnTo>
                  <a:lnTo>
                    <a:pt x="522" y="61"/>
                  </a:lnTo>
                </a:path>
              </a:pathLst>
            </a:custGeom>
            <a:solidFill>
              <a:srgbClr val="2E354E"/>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dirty="0">
                <a:latin typeface="Calibri Light" panose="020F0302020204030204"/>
              </a:endParaRPr>
            </a:p>
          </p:txBody>
        </p:sp>
        <p:sp>
          <p:nvSpPr>
            <p:cNvPr id="118" name="Freeform 78"/>
            <p:cNvSpPr>
              <a:spLocks noChangeArrowheads="1"/>
            </p:cNvSpPr>
            <p:nvPr/>
          </p:nvSpPr>
          <p:spPr bwMode="auto">
            <a:xfrm>
              <a:off x="11034156" y="10476773"/>
              <a:ext cx="65474" cy="111300"/>
            </a:xfrm>
            <a:custGeom>
              <a:avLst/>
              <a:gdLst>
                <a:gd name="T0" fmla="*/ 115 w 116"/>
                <a:gd name="T1" fmla="*/ 191 h 192"/>
                <a:gd name="T2" fmla="*/ 0 w 116"/>
                <a:gd name="T3" fmla="*/ 191 h 192"/>
                <a:gd name="T4" fmla="*/ 0 w 116"/>
                <a:gd name="T5" fmla="*/ 0 h 192"/>
                <a:gd name="T6" fmla="*/ 115 w 116"/>
                <a:gd name="T7" fmla="*/ 0 h 192"/>
                <a:gd name="T8" fmla="*/ 115 w 116"/>
                <a:gd name="T9" fmla="*/ 191 h 192"/>
              </a:gdLst>
              <a:ahLst/>
              <a:cxnLst>
                <a:cxn ang="0">
                  <a:pos x="T0" y="T1"/>
                </a:cxn>
                <a:cxn ang="0">
                  <a:pos x="T2" y="T3"/>
                </a:cxn>
                <a:cxn ang="0">
                  <a:pos x="T4" y="T5"/>
                </a:cxn>
                <a:cxn ang="0">
                  <a:pos x="T6" y="T7"/>
                </a:cxn>
                <a:cxn ang="0">
                  <a:pos x="T8" y="T9"/>
                </a:cxn>
              </a:cxnLst>
              <a:rect l="0" t="0" r="r" b="b"/>
              <a:pathLst>
                <a:path w="116" h="192">
                  <a:moveTo>
                    <a:pt x="115" y="191"/>
                  </a:moveTo>
                  <a:lnTo>
                    <a:pt x="0" y="191"/>
                  </a:lnTo>
                  <a:lnTo>
                    <a:pt x="0" y="0"/>
                  </a:lnTo>
                  <a:lnTo>
                    <a:pt x="115" y="0"/>
                  </a:lnTo>
                  <a:lnTo>
                    <a:pt x="115" y="191"/>
                  </a:lnTo>
                </a:path>
              </a:pathLst>
            </a:custGeom>
            <a:solidFill>
              <a:srgbClr val="7B7B79"/>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dirty="0">
                <a:latin typeface="Calibri Light" panose="020F0302020204030204"/>
              </a:endParaRPr>
            </a:p>
          </p:txBody>
        </p:sp>
        <p:sp>
          <p:nvSpPr>
            <p:cNvPr id="119" name="Freeform 79"/>
            <p:cNvSpPr>
              <a:spLocks noChangeArrowheads="1"/>
            </p:cNvSpPr>
            <p:nvPr/>
          </p:nvSpPr>
          <p:spPr bwMode="auto">
            <a:xfrm>
              <a:off x="11034156" y="10476773"/>
              <a:ext cx="65474" cy="55649"/>
            </a:xfrm>
            <a:custGeom>
              <a:avLst/>
              <a:gdLst>
                <a:gd name="T0" fmla="*/ 115 w 116"/>
                <a:gd name="T1" fmla="*/ 92 h 93"/>
                <a:gd name="T2" fmla="*/ 0 w 116"/>
                <a:gd name="T3" fmla="*/ 92 h 93"/>
                <a:gd name="T4" fmla="*/ 0 w 116"/>
                <a:gd name="T5" fmla="*/ 0 h 93"/>
                <a:gd name="T6" fmla="*/ 115 w 116"/>
                <a:gd name="T7" fmla="*/ 0 h 93"/>
                <a:gd name="T8" fmla="*/ 115 w 116"/>
                <a:gd name="T9" fmla="*/ 92 h 93"/>
              </a:gdLst>
              <a:ahLst/>
              <a:cxnLst>
                <a:cxn ang="0">
                  <a:pos x="T0" y="T1"/>
                </a:cxn>
                <a:cxn ang="0">
                  <a:pos x="T2" y="T3"/>
                </a:cxn>
                <a:cxn ang="0">
                  <a:pos x="T4" y="T5"/>
                </a:cxn>
                <a:cxn ang="0">
                  <a:pos x="T6" y="T7"/>
                </a:cxn>
                <a:cxn ang="0">
                  <a:pos x="T8" y="T9"/>
                </a:cxn>
              </a:cxnLst>
              <a:rect l="0" t="0" r="r" b="b"/>
              <a:pathLst>
                <a:path w="116" h="93">
                  <a:moveTo>
                    <a:pt x="115" y="92"/>
                  </a:moveTo>
                  <a:lnTo>
                    <a:pt x="0" y="92"/>
                  </a:lnTo>
                  <a:lnTo>
                    <a:pt x="0" y="0"/>
                  </a:lnTo>
                  <a:lnTo>
                    <a:pt x="115" y="0"/>
                  </a:lnTo>
                  <a:lnTo>
                    <a:pt x="115" y="92"/>
                  </a:lnTo>
                </a:path>
              </a:pathLst>
            </a:custGeom>
            <a:solidFill>
              <a:srgbClr val="676766"/>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dirty="0">
                <a:latin typeface="Calibri Light" panose="020F0302020204030204"/>
              </a:endParaRPr>
            </a:p>
          </p:txBody>
        </p:sp>
      </p:grpSp>
      <p:sp>
        <p:nvSpPr>
          <p:cNvPr id="122" name="Freeform 70"/>
          <p:cNvSpPr>
            <a:spLocks noEditPoints="1"/>
          </p:cNvSpPr>
          <p:nvPr/>
        </p:nvSpPr>
        <p:spPr bwMode="auto">
          <a:xfrm rot="21347663">
            <a:off x="8436008" y="9947474"/>
            <a:ext cx="7514876" cy="2159032"/>
          </a:xfrm>
          <a:custGeom>
            <a:avLst/>
            <a:gdLst>
              <a:gd name="T0" fmla="*/ 1771 w 1771"/>
              <a:gd name="T1" fmla="*/ 141 h 517"/>
              <a:gd name="T2" fmla="*/ 1725 w 1771"/>
              <a:gd name="T3" fmla="*/ 162 h 517"/>
              <a:gd name="T4" fmla="*/ 1670 w 1771"/>
              <a:gd name="T5" fmla="*/ 242 h 517"/>
              <a:gd name="T6" fmla="*/ 1691 w 1771"/>
              <a:gd name="T7" fmla="*/ 195 h 517"/>
              <a:gd name="T8" fmla="*/ 1670 w 1771"/>
              <a:gd name="T9" fmla="*/ 242 h 517"/>
              <a:gd name="T10" fmla="*/ 1633 w 1771"/>
              <a:gd name="T11" fmla="*/ 272 h 517"/>
              <a:gd name="T12" fmla="*/ 1583 w 1771"/>
              <a:gd name="T13" fmla="*/ 285 h 517"/>
              <a:gd name="T14" fmla="*/ 1516 w 1771"/>
              <a:gd name="T15" fmla="*/ 354 h 517"/>
              <a:gd name="T16" fmla="*/ 1545 w 1771"/>
              <a:gd name="T17" fmla="*/ 312 h 517"/>
              <a:gd name="T18" fmla="*/ 1516 w 1771"/>
              <a:gd name="T19" fmla="*/ 354 h 517"/>
              <a:gd name="T20" fmla="*/ 1474 w 1771"/>
              <a:gd name="T21" fmla="*/ 378 h 517"/>
              <a:gd name="T22" fmla="*/ 1423 w 1771"/>
              <a:gd name="T23" fmla="*/ 382 h 517"/>
              <a:gd name="T24" fmla="*/ 1345 w 1771"/>
              <a:gd name="T25" fmla="*/ 439 h 517"/>
              <a:gd name="T26" fmla="*/ 1381 w 1771"/>
              <a:gd name="T27" fmla="*/ 402 h 517"/>
              <a:gd name="T28" fmla="*/ 1345 w 1771"/>
              <a:gd name="T29" fmla="*/ 439 h 517"/>
              <a:gd name="T30" fmla="*/ 1300 w 1771"/>
              <a:gd name="T31" fmla="*/ 455 h 517"/>
              <a:gd name="T32" fmla="*/ 1249 w 1771"/>
              <a:gd name="T33" fmla="*/ 451 h 517"/>
              <a:gd name="T34" fmla="*/ 1162 w 1771"/>
              <a:gd name="T35" fmla="*/ 493 h 517"/>
              <a:gd name="T36" fmla="*/ 1204 w 1771"/>
              <a:gd name="T37" fmla="*/ 463 h 517"/>
              <a:gd name="T38" fmla="*/ 1162 w 1771"/>
              <a:gd name="T39" fmla="*/ 493 h 517"/>
              <a:gd name="T40" fmla="*/ 1115 w 1771"/>
              <a:gd name="T41" fmla="*/ 502 h 517"/>
              <a:gd name="T42" fmla="*/ 1066 w 1771"/>
              <a:gd name="T43" fmla="*/ 489 h 517"/>
              <a:gd name="T44" fmla="*/ 973 w 1771"/>
              <a:gd name="T45" fmla="*/ 516 h 517"/>
              <a:gd name="T46" fmla="*/ 1019 w 1771"/>
              <a:gd name="T47" fmla="*/ 494 h 517"/>
              <a:gd name="T48" fmla="*/ 973 w 1771"/>
              <a:gd name="T49" fmla="*/ 516 h 517"/>
              <a:gd name="T50" fmla="*/ 925 w 1771"/>
              <a:gd name="T51" fmla="*/ 517 h 517"/>
              <a:gd name="T52" fmla="*/ 878 w 1771"/>
              <a:gd name="T53" fmla="*/ 495 h 517"/>
              <a:gd name="T54" fmla="*/ 782 w 1771"/>
              <a:gd name="T55" fmla="*/ 506 h 517"/>
              <a:gd name="T56" fmla="*/ 832 w 1771"/>
              <a:gd name="T57" fmla="*/ 492 h 517"/>
              <a:gd name="T58" fmla="*/ 782 w 1771"/>
              <a:gd name="T59" fmla="*/ 506 h 517"/>
              <a:gd name="T60" fmla="*/ 735 w 1771"/>
              <a:gd name="T61" fmla="*/ 499 h 517"/>
              <a:gd name="T62" fmla="*/ 693 w 1771"/>
              <a:gd name="T63" fmla="*/ 470 h 517"/>
              <a:gd name="T64" fmla="*/ 596 w 1771"/>
              <a:gd name="T65" fmla="*/ 464 h 517"/>
              <a:gd name="T66" fmla="*/ 647 w 1771"/>
              <a:gd name="T67" fmla="*/ 458 h 517"/>
              <a:gd name="T68" fmla="*/ 596 w 1771"/>
              <a:gd name="T69" fmla="*/ 464 h 517"/>
              <a:gd name="T70" fmla="*/ 551 w 1771"/>
              <a:gd name="T71" fmla="*/ 448 h 517"/>
              <a:gd name="T72" fmla="*/ 514 w 1771"/>
              <a:gd name="T73" fmla="*/ 413 h 517"/>
              <a:gd name="T74" fmla="*/ 420 w 1771"/>
              <a:gd name="T75" fmla="*/ 391 h 517"/>
              <a:gd name="T76" fmla="*/ 463 w 1771"/>
              <a:gd name="T77" fmla="*/ 412 h 517"/>
              <a:gd name="T78" fmla="*/ 433 w 1771"/>
              <a:gd name="T79" fmla="*/ 375 h 517"/>
              <a:gd name="T80" fmla="*/ 420 w 1771"/>
              <a:gd name="T81" fmla="*/ 391 h 517"/>
              <a:gd name="T82" fmla="*/ 378 w 1771"/>
              <a:gd name="T83" fmla="*/ 368 h 517"/>
              <a:gd name="T84" fmla="*/ 348 w 1771"/>
              <a:gd name="T85" fmla="*/ 326 h 517"/>
              <a:gd name="T86" fmla="*/ 259 w 1771"/>
              <a:gd name="T87" fmla="*/ 289 h 517"/>
              <a:gd name="T88" fmla="*/ 309 w 1771"/>
              <a:gd name="T89" fmla="*/ 300 h 517"/>
              <a:gd name="T90" fmla="*/ 259 w 1771"/>
              <a:gd name="T91" fmla="*/ 289 h 517"/>
              <a:gd name="T92" fmla="*/ 222 w 1771"/>
              <a:gd name="T93" fmla="*/ 259 h 517"/>
              <a:gd name="T94" fmla="*/ 199 w 1771"/>
              <a:gd name="T95" fmla="*/ 213 h 517"/>
              <a:gd name="T96" fmla="*/ 118 w 1771"/>
              <a:gd name="T97" fmla="*/ 161 h 517"/>
              <a:gd name="T98" fmla="*/ 165 w 1771"/>
              <a:gd name="T99" fmla="*/ 181 h 517"/>
              <a:gd name="T100" fmla="*/ 118 w 1771"/>
              <a:gd name="T101" fmla="*/ 161 h 517"/>
              <a:gd name="T102" fmla="*/ 86 w 1771"/>
              <a:gd name="T103" fmla="*/ 125 h 517"/>
              <a:gd name="T104" fmla="*/ 71 w 1771"/>
              <a:gd name="T105" fmla="*/ 76 h 517"/>
              <a:gd name="T106" fmla="*/ 0 w 1771"/>
              <a:gd name="T107" fmla="*/ 11 h 517"/>
              <a:gd name="T108" fmla="*/ 43 w 1771"/>
              <a:gd name="T109" fmla="*/ 38 h 517"/>
              <a:gd name="T110" fmla="*/ 0 w 1771"/>
              <a:gd name="T111" fmla="*/ 11 h 5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771" h="517">
                <a:moveTo>
                  <a:pt x="1739" y="176"/>
                </a:moveTo>
                <a:cubicBezTo>
                  <a:pt x="1750" y="165"/>
                  <a:pt x="1761" y="153"/>
                  <a:pt x="1771" y="141"/>
                </a:cubicBezTo>
                <a:cubicBezTo>
                  <a:pt x="1756" y="128"/>
                  <a:pt x="1756" y="128"/>
                  <a:pt x="1756" y="128"/>
                </a:cubicBezTo>
                <a:cubicBezTo>
                  <a:pt x="1746" y="140"/>
                  <a:pt x="1735" y="151"/>
                  <a:pt x="1725" y="162"/>
                </a:cubicBezTo>
                <a:lnTo>
                  <a:pt x="1739" y="176"/>
                </a:lnTo>
                <a:close/>
                <a:moveTo>
                  <a:pt x="1670" y="242"/>
                </a:moveTo>
                <a:cubicBezTo>
                  <a:pt x="1682" y="231"/>
                  <a:pt x="1693" y="221"/>
                  <a:pt x="1705" y="210"/>
                </a:cubicBezTo>
                <a:cubicBezTo>
                  <a:pt x="1691" y="195"/>
                  <a:pt x="1691" y="195"/>
                  <a:pt x="1691" y="195"/>
                </a:cubicBezTo>
                <a:cubicBezTo>
                  <a:pt x="1680" y="206"/>
                  <a:pt x="1668" y="216"/>
                  <a:pt x="1657" y="227"/>
                </a:cubicBezTo>
                <a:lnTo>
                  <a:pt x="1670" y="242"/>
                </a:lnTo>
                <a:close/>
                <a:moveTo>
                  <a:pt x="1595" y="301"/>
                </a:moveTo>
                <a:cubicBezTo>
                  <a:pt x="1608" y="292"/>
                  <a:pt x="1621" y="282"/>
                  <a:pt x="1633" y="272"/>
                </a:cubicBezTo>
                <a:cubicBezTo>
                  <a:pt x="1621" y="257"/>
                  <a:pt x="1621" y="257"/>
                  <a:pt x="1621" y="257"/>
                </a:cubicBezTo>
                <a:cubicBezTo>
                  <a:pt x="1608" y="266"/>
                  <a:pt x="1596" y="276"/>
                  <a:pt x="1583" y="285"/>
                </a:cubicBezTo>
                <a:lnTo>
                  <a:pt x="1595" y="301"/>
                </a:lnTo>
                <a:close/>
                <a:moveTo>
                  <a:pt x="1516" y="354"/>
                </a:moveTo>
                <a:cubicBezTo>
                  <a:pt x="1529" y="346"/>
                  <a:pt x="1543" y="337"/>
                  <a:pt x="1556" y="329"/>
                </a:cubicBezTo>
                <a:cubicBezTo>
                  <a:pt x="1545" y="312"/>
                  <a:pt x="1545" y="312"/>
                  <a:pt x="1545" y="312"/>
                </a:cubicBezTo>
                <a:cubicBezTo>
                  <a:pt x="1532" y="321"/>
                  <a:pt x="1519" y="329"/>
                  <a:pt x="1505" y="337"/>
                </a:cubicBezTo>
                <a:lnTo>
                  <a:pt x="1516" y="354"/>
                </a:lnTo>
                <a:close/>
                <a:moveTo>
                  <a:pt x="1432" y="400"/>
                </a:moveTo>
                <a:cubicBezTo>
                  <a:pt x="1446" y="393"/>
                  <a:pt x="1461" y="386"/>
                  <a:pt x="1474" y="378"/>
                </a:cubicBezTo>
                <a:cubicBezTo>
                  <a:pt x="1465" y="361"/>
                  <a:pt x="1465" y="361"/>
                  <a:pt x="1465" y="361"/>
                </a:cubicBezTo>
                <a:cubicBezTo>
                  <a:pt x="1451" y="368"/>
                  <a:pt x="1437" y="375"/>
                  <a:pt x="1423" y="382"/>
                </a:cubicBezTo>
                <a:lnTo>
                  <a:pt x="1432" y="400"/>
                </a:lnTo>
                <a:close/>
                <a:moveTo>
                  <a:pt x="1345" y="439"/>
                </a:moveTo>
                <a:cubicBezTo>
                  <a:pt x="1360" y="433"/>
                  <a:pt x="1374" y="427"/>
                  <a:pt x="1389" y="420"/>
                </a:cubicBezTo>
                <a:cubicBezTo>
                  <a:pt x="1381" y="402"/>
                  <a:pt x="1381" y="402"/>
                  <a:pt x="1381" y="402"/>
                </a:cubicBezTo>
                <a:cubicBezTo>
                  <a:pt x="1367" y="409"/>
                  <a:pt x="1352" y="415"/>
                  <a:pt x="1338" y="420"/>
                </a:cubicBezTo>
                <a:lnTo>
                  <a:pt x="1345" y="439"/>
                </a:lnTo>
                <a:close/>
                <a:moveTo>
                  <a:pt x="1255" y="470"/>
                </a:moveTo>
                <a:cubicBezTo>
                  <a:pt x="1270" y="465"/>
                  <a:pt x="1285" y="461"/>
                  <a:pt x="1300" y="455"/>
                </a:cubicBezTo>
                <a:cubicBezTo>
                  <a:pt x="1294" y="436"/>
                  <a:pt x="1294" y="436"/>
                  <a:pt x="1294" y="436"/>
                </a:cubicBezTo>
                <a:cubicBezTo>
                  <a:pt x="1279" y="442"/>
                  <a:pt x="1264" y="446"/>
                  <a:pt x="1249" y="451"/>
                </a:cubicBezTo>
                <a:lnTo>
                  <a:pt x="1255" y="470"/>
                </a:lnTo>
                <a:close/>
                <a:moveTo>
                  <a:pt x="1162" y="493"/>
                </a:moveTo>
                <a:cubicBezTo>
                  <a:pt x="1178" y="490"/>
                  <a:pt x="1193" y="487"/>
                  <a:pt x="1209" y="483"/>
                </a:cubicBezTo>
                <a:cubicBezTo>
                  <a:pt x="1204" y="463"/>
                  <a:pt x="1204" y="463"/>
                  <a:pt x="1204" y="463"/>
                </a:cubicBezTo>
                <a:cubicBezTo>
                  <a:pt x="1189" y="467"/>
                  <a:pt x="1173" y="471"/>
                  <a:pt x="1158" y="474"/>
                </a:cubicBezTo>
                <a:lnTo>
                  <a:pt x="1162" y="493"/>
                </a:lnTo>
                <a:close/>
                <a:moveTo>
                  <a:pt x="1068" y="509"/>
                </a:moveTo>
                <a:cubicBezTo>
                  <a:pt x="1084" y="507"/>
                  <a:pt x="1100" y="505"/>
                  <a:pt x="1115" y="502"/>
                </a:cubicBezTo>
                <a:cubicBezTo>
                  <a:pt x="1112" y="482"/>
                  <a:pt x="1112" y="482"/>
                  <a:pt x="1112" y="482"/>
                </a:cubicBezTo>
                <a:cubicBezTo>
                  <a:pt x="1097" y="485"/>
                  <a:pt x="1081" y="487"/>
                  <a:pt x="1066" y="489"/>
                </a:cubicBezTo>
                <a:lnTo>
                  <a:pt x="1068" y="509"/>
                </a:lnTo>
                <a:close/>
                <a:moveTo>
                  <a:pt x="973" y="516"/>
                </a:moveTo>
                <a:cubicBezTo>
                  <a:pt x="989" y="516"/>
                  <a:pt x="1005" y="515"/>
                  <a:pt x="1020" y="513"/>
                </a:cubicBezTo>
                <a:cubicBezTo>
                  <a:pt x="1019" y="494"/>
                  <a:pt x="1019" y="494"/>
                  <a:pt x="1019" y="494"/>
                </a:cubicBezTo>
                <a:cubicBezTo>
                  <a:pt x="1003" y="495"/>
                  <a:pt x="988" y="496"/>
                  <a:pt x="972" y="496"/>
                </a:cubicBezTo>
                <a:lnTo>
                  <a:pt x="973" y="516"/>
                </a:lnTo>
                <a:close/>
                <a:moveTo>
                  <a:pt x="877" y="515"/>
                </a:moveTo>
                <a:cubicBezTo>
                  <a:pt x="893" y="516"/>
                  <a:pt x="909" y="517"/>
                  <a:pt x="925" y="517"/>
                </a:cubicBezTo>
                <a:cubicBezTo>
                  <a:pt x="925" y="497"/>
                  <a:pt x="925" y="497"/>
                  <a:pt x="925" y="497"/>
                </a:cubicBezTo>
                <a:cubicBezTo>
                  <a:pt x="910" y="497"/>
                  <a:pt x="894" y="496"/>
                  <a:pt x="878" y="495"/>
                </a:cubicBezTo>
                <a:lnTo>
                  <a:pt x="877" y="515"/>
                </a:lnTo>
                <a:close/>
                <a:moveTo>
                  <a:pt x="782" y="506"/>
                </a:moveTo>
                <a:cubicBezTo>
                  <a:pt x="798" y="508"/>
                  <a:pt x="814" y="510"/>
                  <a:pt x="830" y="512"/>
                </a:cubicBezTo>
                <a:cubicBezTo>
                  <a:pt x="832" y="492"/>
                  <a:pt x="832" y="492"/>
                  <a:pt x="832" y="492"/>
                </a:cubicBezTo>
                <a:cubicBezTo>
                  <a:pt x="816" y="490"/>
                  <a:pt x="801" y="489"/>
                  <a:pt x="785" y="486"/>
                </a:cubicBezTo>
                <a:lnTo>
                  <a:pt x="782" y="506"/>
                </a:lnTo>
                <a:close/>
                <a:moveTo>
                  <a:pt x="688" y="489"/>
                </a:moveTo>
                <a:cubicBezTo>
                  <a:pt x="704" y="493"/>
                  <a:pt x="720" y="496"/>
                  <a:pt x="735" y="499"/>
                </a:cubicBezTo>
                <a:cubicBezTo>
                  <a:pt x="739" y="479"/>
                  <a:pt x="739" y="479"/>
                  <a:pt x="739" y="479"/>
                </a:cubicBezTo>
                <a:cubicBezTo>
                  <a:pt x="723" y="476"/>
                  <a:pt x="708" y="473"/>
                  <a:pt x="693" y="470"/>
                </a:cubicBezTo>
                <a:lnTo>
                  <a:pt x="688" y="489"/>
                </a:lnTo>
                <a:close/>
                <a:moveTo>
                  <a:pt x="596" y="464"/>
                </a:moveTo>
                <a:cubicBezTo>
                  <a:pt x="611" y="469"/>
                  <a:pt x="627" y="473"/>
                  <a:pt x="642" y="478"/>
                </a:cubicBezTo>
                <a:cubicBezTo>
                  <a:pt x="647" y="458"/>
                  <a:pt x="647" y="458"/>
                  <a:pt x="647" y="458"/>
                </a:cubicBezTo>
                <a:cubicBezTo>
                  <a:pt x="632" y="454"/>
                  <a:pt x="617" y="450"/>
                  <a:pt x="602" y="445"/>
                </a:cubicBezTo>
                <a:lnTo>
                  <a:pt x="596" y="464"/>
                </a:lnTo>
                <a:close/>
                <a:moveTo>
                  <a:pt x="507" y="431"/>
                </a:moveTo>
                <a:cubicBezTo>
                  <a:pt x="521" y="437"/>
                  <a:pt x="536" y="443"/>
                  <a:pt x="551" y="448"/>
                </a:cubicBezTo>
                <a:cubicBezTo>
                  <a:pt x="558" y="430"/>
                  <a:pt x="558" y="430"/>
                  <a:pt x="558" y="430"/>
                </a:cubicBezTo>
                <a:cubicBezTo>
                  <a:pt x="543" y="424"/>
                  <a:pt x="529" y="419"/>
                  <a:pt x="514" y="413"/>
                </a:cubicBezTo>
                <a:lnTo>
                  <a:pt x="507" y="431"/>
                </a:lnTo>
                <a:close/>
                <a:moveTo>
                  <a:pt x="420" y="391"/>
                </a:moveTo>
                <a:cubicBezTo>
                  <a:pt x="421" y="391"/>
                  <a:pt x="423" y="392"/>
                  <a:pt x="424" y="393"/>
                </a:cubicBezTo>
                <a:cubicBezTo>
                  <a:pt x="437" y="399"/>
                  <a:pt x="450" y="406"/>
                  <a:pt x="463" y="412"/>
                </a:cubicBezTo>
                <a:cubicBezTo>
                  <a:pt x="471" y="394"/>
                  <a:pt x="471" y="394"/>
                  <a:pt x="471" y="394"/>
                </a:cubicBezTo>
                <a:cubicBezTo>
                  <a:pt x="459" y="388"/>
                  <a:pt x="446" y="381"/>
                  <a:pt x="433" y="375"/>
                </a:cubicBezTo>
                <a:cubicBezTo>
                  <a:pt x="432" y="374"/>
                  <a:pt x="431" y="373"/>
                  <a:pt x="429" y="373"/>
                </a:cubicBezTo>
                <a:lnTo>
                  <a:pt x="420" y="391"/>
                </a:lnTo>
                <a:close/>
                <a:moveTo>
                  <a:pt x="337" y="343"/>
                </a:moveTo>
                <a:cubicBezTo>
                  <a:pt x="351" y="351"/>
                  <a:pt x="364" y="360"/>
                  <a:pt x="378" y="368"/>
                </a:cubicBezTo>
                <a:cubicBezTo>
                  <a:pt x="388" y="350"/>
                  <a:pt x="388" y="350"/>
                  <a:pt x="388" y="350"/>
                </a:cubicBezTo>
                <a:cubicBezTo>
                  <a:pt x="375" y="343"/>
                  <a:pt x="361" y="334"/>
                  <a:pt x="348" y="326"/>
                </a:cubicBezTo>
                <a:lnTo>
                  <a:pt x="337" y="343"/>
                </a:lnTo>
                <a:close/>
                <a:moveTo>
                  <a:pt x="259" y="289"/>
                </a:moveTo>
                <a:cubicBezTo>
                  <a:pt x="272" y="298"/>
                  <a:pt x="285" y="308"/>
                  <a:pt x="298" y="317"/>
                </a:cubicBezTo>
                <a:cubicBezTo>
                  <a:pt x="309" y="300"/>
                  <a:pt x="309" y="300"/>
                  <a:pt x="309" y="300"/>
                </a:cubicBezTo>
                <a:cubicBezTo>
                  <a:pt x="296" y="291"/>
                  <a:pt x="284" y="282"/>
                  <a:pt x="271" y="273"/>
                </a:cubicBezTo>
                <a:lnTo>
                  <a:pt x="259" y="289"/>
                </a:lnTo>
                <a:close/>
                <a:moveTo>
                  <a:pt x="186" y="228"/>
                </a:moveTo>
                <a:cubicBezTo>
                  <a:pt x="197" y="238"/>
                  <a:pt x="209" y="249"/>
                  <a:pt x="222" y="259"/>
                </a:cubicBezTo>
                <a:cubicBezTo>
                  <a:pt x="234" y="244"/>
                  <a:pt x="234" y="244"/>
                  <a:pt x="234" y="244"/>
                </a:cubicBezTo>
                <a:cubicBezTo>
                  <a:pt x="222" y="234"/>
                  <a:pt x="211" y="223"/>
                  <a:pt x="199" y="213"/>
                </a:cubicBezTo>
                <a:lnTo>
                  <a:pt x="186" y="228"/>
                </a:lnTo>
                <a:close/>
                <a:moveTo>
                  <a:pt x="118" y="161"/>
                </a:moveTo>
                <a:cubicBezTo>
                  <a:pt x="128" y="172"/>
                  <a:pt x="140" y="184"/>
                  <a:pt x="151" y="195"/>
                </a:cubicBezTo>
                <a:cubicBezTo>
                  <a:pt x="165" y="181"/>
                  <a:pt x="165" y="181"/>
                  <a:pt x="165" y="181"/>
                </a:cubicBezTo>
                <a:cubicBezTo>
                  <a:pt x="154" y="170"/>
                  <a:pt x="143" y="159"/>
                  <a:pt x="132" y="147"/>
                </a:cubicBezTo>
                <a:lnTo>
                  <a:pt x="118" y="161"/>
                </a:lnTo>
                <a:close/>
                <a:moveTo>
                  <a:pt x="56" y="88"/>
                </a:moveTo>
                <a:cubicBezTo>
                  <a:pt x="65" y="101"/>
                  <a:pt x="76" y="113"/>
                  <a:pt x="86" y="125"/>
                </a:cubicBezTo>
                <a:cubicBezTo>
                  <a:pt x="101" y="112"/>
                  <a:pt x="101" y="112"/>
                  <a:pt x="101" y="112"/>
                </a:cubicBezTo>
                <a:cubicBezTo>
                  <a:pt x="91" y="100"/>
                  <a:pt x="81" y="88"/>
                  <a:pt x="71" y="76"/>
                </a:cubicBezTo>
                <a:lnTo>
                  <a:pt x="56" y="88"/>
                </a:lnTo>
                <a:close/>
                <a:moveTo>
                  <a:pt x="0" y="11"/>
                </a:moveTo>
                <a:cubicBezTo>
                  <a:pt x="9" y="24"/>
                  <a:pt x="18" y="37"/>
                  <a:pt x="27" y="50"/>
                </a:cubicBezTo>
                <a:cubicBezTo>
                  <a:pt x="43" y="38"/>
                  <a:pt x="43" y="38"/>
                  <a:pt x="43" y="38"/>
                </a:cubicBezTo>
                <a:cubicBezTo>
                  <a:pt x="34" y="26"/>
                  <a:pt x="25" y="13"/>
                  <a:pt x="17" y="0"/>
                </a:cubicBezTo>
                <a:lnTo>
                  <a:pt x="0" y="11"/>
                </a:lnTo>
                <a:close/>
              </a:path>
            </a:pathLst>
          </a:custGeom>
          <a:solidFill>
            <a:schemeClr val="tx2"/>
          </a:solidFill>
          <a:ln>
            <a:noFill/>
          </a:ln>
        </p:spPr>
        <p:txBody>
          <a:bodyPr vert="horz" wrap="square" lIns="121920" tIns="60960" rIns="121920" bIns="60960" numCol="1" anchor="t" anchorCtr="0" compatLnSpc="1"/>
          <a:lstStyle/>
          <a:p>
            <a:endParaRPr lang="en-US" sz="6400" dirty="0">
              <a:solidFill>
                <a:schemeClr val="tx2"/>
              </a:solidFill>
              <a:latin typeface="Calibri Light" panose="020F0302020204030204"/>
            </a:endParaRPr>
          </a:p>
        </p:txBody>
      </p:sp>
      <p:sp>
        <p:nvSpPr>
          <p:cNvPr id="123" name="Freeform 74"/>
          <p:cNvSpPr>
            <a:spLocks noEditPoints="1"/>
          </p:cNvSpPr>
          <p:nvPr/>
        </p:nvSpPr>
        <p:spPr bwMode="auto">
          <a:xfrm>
            <a:off x="15021602" y="4585828"/>
            <a:ext cx="1747913" cy="3179234"/>
          </a:xfrm>
          <a:custGeom>
            <a:avLst/>
            <a:gdLst>
              <a:gd name="T0" fmla="*/ 50 w 467"/>
              <a:gd name="T1" fmla="*/ 29 h 849"/>
              <a:gd name="T2" fmla="*/ 12 w 467"/>
              <a:gd name="T3" fmla="*/ 0 h 849"/>
              <a:gd name="T4" fmla="*/ 0 w 467"/>
              <a:gd name="T5" fmla="*/ 16 h 849"/>
              <a:gd name="T6" fmla="*/ 37 w 467"/>
              <a:gd name="T7" fmla="*/ 45 h 849"/>
              <a:gd name="T8" fmla="*/ 50 w 467"/>
              <a:gd name="T9" fmla="*/ 29 h 849"/>
              <a:gd name="T10" fmla="*/ 50 w 467"/>
              <a:gd name="T11" fmla="*/ 29 h 849"/>
              <a:gd name="T12" fmla="*/ 121 w 467"/>
              <a:gd name="T13" fmla="*/ 91 h 849"/>
              <a:gd name="T14" fmla="*/ 86 w 467"/>
              <a:gd name="T15" fmla="*/ 59 h 849"/>
              <a:gd name="T16" fmla="*/ 73 w 467"/>
              <a:gd name="T17" fmla="*/ 74 h 849"/>
              <a:gd name="T18" fmla="*/ 107 w 467"/>
              <a:gd name="T19" fmla="*/ 106 h 849"/>
              <a:gd name="T20" fmla="*/ 121 w 467"/>
              <a:gd name="T21" fmla="*/ 91 h 849"/>
              <a:gd name="T22" fmla="*/ 187 w 467"/>
              <a:gd name="T23" fmla="*/ 159 h 849"/>
              <a:gd name="T24" fmla="*/ 155 w 467"/>
              <a:gd name="T25" fmla="*/ 124 h 849"/>
              <a:gd name="T26" fmla="*/ 140 w 467"/>
              <a:gd name="T27" fmla="*/ 138 h 849"/>
              <a:gd name="T28" fmla="*/ 172 w 467"/>
              <a:gd name="T29" fmla="*/ 172 h 849"/>
              <a:gd name="T30" fmla="*/ 187 w 467"/>
              <a:gd name="T31" fmla="*/ 159 h 849"/>
              <a:gd name="T32" fmla="*/ 187 w 467"/>
              <a:gd name="T33" fmla="*/ 159 h 849"/>
              <a:gd name="T34" fmla="*/ 246 w 467"/>
              <a:gd name="T35" fmla="*/ 233 h 849"/>
              <a:gd name="T36" fmla="*/ 217 w 467"/>
              <a:gd name="T37" fmla="*/ 195 h 849"/>
              <a:gd name="T38" fmla="*/ 202 w 467"/>
              <a:gd name="T39" fmla="*/ 208 h 849"/>
              <a:gd name="T40" fmla="*/ 230 w 467"/>
              <a:gd name="T41" fmla="*/ 245 h 849"/>
              <a:gd name="T42" fmla="*/ 246 w 467"/>
              <a:gd name="T43" fmla="*/ 233 h 849"/>
              <a:gd name="T44" fmla="*/ 300 w 467"/>
              <a:gd name="T45" fmla="*/ 311 h 849"/>
              <a:gd name="T46" fmla="*/ 274 w 467"/>
              <a:gd name="T47" fmla="*/ 271 h 849"/>
              <a:gd name="T48" fmla="*/ 257 w 467"/>
              <a:gd name="T49" fmla="*/ 282 h 849"/>
              <a:gd name="T50" fmla="*/ 283 w 467"/>
              <a:gd name="T51" fmla="*/ 321 h 849"/>
              <a:gd name="T52" fmla="*/ 300 w 467"/>
              <a:gd name="T53" fmla="*/ 311 h 849"/>
              <a:gd name="T54" fmla="*/ 346 w 467"/>
              <a:gd name="T55" fmla="*/ 393 h 849"/>
              <a:gd name="T56" fmla="*/ 324 w 467"/>
              <a:gd name="T57" fmla="*/ 352 h 849"/>
              <a:gd name="T58" fmla="*/ 306 w 467"/>
              <a:gd name="T59" fmla="*/ 361 h 849"/>
              <a:gd name="T60" fmla="*/ 328 w 467"/>
              <a:gd name="T61" fmla="*/ 402 h 849"/>
              <a:gd name="T62" fmla="*/ 346 w 467"/>
              <a:gd name="T63" fmla="*/ 393 h 849"/>
              <a:gd name="T64" fmla="*/ 385 w 467"/>
              <a:gd name="T65" fmla="*/ 480 h 849"/>
              <a:gd name="T66" fmla="*/ 367 w 467"/>
              <a:gd name="T67" fmla="*/ 436 h 849"/>
              <a:gd name="T68" fmla="*/ 348 w 467"/>
              <a:gd name="T69" fmla="*/ 444 h 849"/>
              <a:gd name="T70" fmla="*/ 367 w 467"/>
              <a:gd name="T71" fmla="*/ 487 h 849"/>
              <a:gd name="T72" fmla="*/ 385 w 467"/>
              <a:gd name="T73" fmla="*/ 480 h 849"/>
              <a:gd name="T74" fmla="*/ 417 w 467"/>
              <a:gd name="T75" fmla="*/ 569 h 849"/>
              <a:gd name="T76" fmla="*/ 402 w 467"/>
              <a:gd name="T77" fmla="*/ 524 h 849"/>
              <a:gd name="T78" fmla="*/ 384 w 467"/>
              <a:gd name="T79" fmla="*/ 531 h 849"/>
              <a:gd name="T80" fmla="*/ 398 w 467"/>
              <a:gd name="T81" fmla="*/ 575 h 849"/>
              <a:gd name="T82" fmla="*/ 417 w 467"/>
              <a:gd name="T83" fmla="*/ 569 h 849"/>
              <a:gd name="T84" fmla="*/ 442 w 467"/>
              <a:gd name="T85" fmla="*/ 660 h 849"/>
              <a:gd name="T86" fmla="*/ 431 w 467"/>
              <a:gd name="T87" fmla="*/ 614 h 849"/>
              <a:gd name="T88" fmla="*/ 411 w 467"/>
              <a:gd name="T89" fmla="*/ 619 h 849"/>
              <a:gd name="T90" fmla="*/ 422 w 467"/>
              <a:gd name="T91" fmla="*/ 665 h 849"/>
              <a:gd name="T92" fmla="*/ 442 w 467"/>
              <a:gd name="T93" fmla="*/ 660 h 849"/>
              <a:gd name="T94" fmla="*/ 458 w 467"/>
              <a:gd name="T95" fmla="*/ 753 h 849"/>
              <a:gd name="T96" fmla="*/ 451 w 467"/>
              <a:gd name="T97" fmla="*/ 707 h 849"/>
              <a:gd name="T98" fmla="*/ 431 w 467"/>
              <a:gd name="T99" fmla="*/ 710 h 849"/>
              <a:gd name="T100" fmla="*/ 438 w 467"/>
              <a:gd name="T101" fmla="*/ 756 h 849"/>
              <a:gd name="T102" fmla="*/ 458 w 467"/>
              <a:gd name="T103" fmla="*/ 753 h 849"/>
              <a:gd name="T104" fmla="*/ 467 w 467"/>
              <a:gd name="T105" fmla="*/ 848 h 849"/>
              <a:gd name="T106" fmla="*/ 464 w 467"/>
              <a:gd name="T107" fmla="*/ 801 h 849"/>
              <a:gd name="T108" fmla="*/ 444 w 467"/>
              <a:gd name="T109" fmla="*/ 802 h 849"/>
              <a:gd name="T110" fmla="*/ 447 w 467"/>
              <a:gd name="T111" fmla="*/ 849 h 849"/>
              <a:gd name="T112" fmla="*/ 467 w 467"/>
              <a:gd name="T113" fmla="*/ 848 h 8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67" h="849">
                <a:moveTo>
                  <a:pt x="50" y="29"/>
                </a:moveTo>
                <a:cubicBezTo>
                  <a:pt x="37" y="19"/>
                  <a:pt x="25" y="10"/>
                  <a:pt x="12" y="0"/>
                </a:cubicBezTo>
                <a:cubicBezTo>
                  <a:pt x="0" y="16"/>
                  <a:pt x="0" y="16"/>
                  <a:pt x="0" y="16"/>
                </a:cubicBezTo>
                <a:cubicBezTo>
                  <a:pt x="13" y="25"/>
                  <a:pt x="25" y="35"/>
                  <a:pt x="37" y="45"/>
                </a:cubicBezTo>
                <a:cubicBezTo>
                  <a:pt x="50" y="29"/>
                  <a:pt x="50" y="29"/>
                  <a:pt x="50" y="29"/>
                </a:cubicBezTo>
                <a:cubicBezTo>
                  <a:pt x="50" y="29"/>
                  <a:pt x="50" y="29"/>
                  <a:pt x="50" y="29"/>
                </a:cubicBezTo>
                <a:moveTo>
                  <a:pt x="121" y="91"/>
                </a:moveTo>
                <a:cubicBezTo>
                  <a:pt x="110" y="80"/>
                  <a:pt x="98" y="70"/>
                  <a:pt x="86" y="59"/>
                </a:cubicBezTo>
                <a:cubicBezTo>
                  <a:pt x="73" y="74"/>
                  <a:pt x="73" y="74"/>
                  <a:pt x="73" y="74"/>
                </a:cubicBezTo>
                <a:cubicBezTo>
                  <a:pt x="84" y="85"/>
                  <a:pt x="96" y="95"/>
                  <a:pt x="107" y="106"/>
                </a:cubicBezTo>
                <a:cubicBezTo>
                  <a:pt x="121" y="91"/>
                  <a:pt x="121" y="91"/>
                  <a:pt x="121" y="91"/>
                </a:cubicBezTo>
                <a:moveTo>
                  <a:pt x="187" y="159"/>
                </a:moveTo>
                <a:cubicBezTo>
                  <a:pt x="176" y="147"/>
                  <a:pt x="166" y="136"/>
                  <a:pt x="155" y="124"/>
                </a:cubicBezTo>
                <a:cubicBezTo>
                  <a:pt x="140" y="138"/>
                  <a:pt x="140" y="138"/>
                  <a:pt x="140" y="138"/>
                </a:cubicBezTo>
                <a:cubicBezTo>
                  <a:pt x="151" y="150"/>
                  <a:pt x="161" y="161"/>
                  <a:pt x="172" y="172"/>
                </a:cubicBezTo>
                <a:cubicBezTo>
                  <a:pt x="187" y="159"/>
                  <a:pt x="187" y="159"/>
                  <a:pt x="187" y="159"/>
                </a:cubicBezTo>
                <a:cubicBezTo>
                  <a:pt x="187" y="159"/>
                  <a:pt x="187" y="159"/>
                  <a:pt x="187" y="159"/>
                </a:cubicBezTo>
                <a:moveTo>
                  <a:pt x="246" y="233"/>
                </a:moveTo>
                <a:cubicBezTo>
                  <a:pt x="237" y="220"/>
                  <a:pt x="227" y="208"/>
                  <a:pt x="217" y="195"/>
                </a:cubicBezTo>
                <a:cubicBezTo>
                  <a:pt x="202" y="208"/>
                  <a:pt x="202" y="208"/>
                  <a:pt x="202" y="208"/>
                </a:cubicBezTo>
                <a:cubicBezTo>
                  <a:pt x="212" y="220"/>
                  <a:pt x="221" y="232"/>
                  <a:pt x="230" y="245"/>
                </a:cubicBezTo>
                <a:cubicBezTo>
                  <a:pt x="246" y="233"/>
                  <a:pt x="246" y="233"/>
                  <a:pt x="246" y="233"/>
                </a:cubicBezTo>
                <a:moveTo>
                  <a:pt x="300" y="311"/>
                </a:moveTo>
                <a:cubicBezTo>
                  <a:pt x="291" y="297"/>
                  <a:pt x="283" y="284"/>
                  <a:pt x="274" y="271"/>
                </a:cubicBezTo>
                <a:cubicBezTo>
                  <a:pt x="257" y="282"/>
                  <a:pt x="257" y="282"/>
                  <a:pt x="257" y="282"/>
                </a:cubicBezTo>
                <a:cubicBezTo>
                  <a:pt x="266" y="295"/>
                  <a:pt x="275" y="308"/>
                  <a:pt x="283" y="321"/>
                </a:cubicBezTo>
                <a:cubicBezTo>
                  <a:pt x="300" y="311"/>
                  <a:pt x="300" y="311"/>
                  <a:pt x="300" y="311"/>
                </a:cubicBezTo>
                <a:moveTo>
                  <a:pt x="346" y="393"/>
                </a:moveTo>
                <a:cubicBezTo>
                  <a:pt x="339" y="379"/>
                  <a:pt x="332" y="365"/>
                  <a:pt x="324" y="352"/>
                </a:cubicBezTo>
                <a:cubicBezTo>
                  <a:pt x="306" y="361"/>
                  <a:pt x="306" y="361"/>
                  <a:pt x="306" y="361"/>
                </a:cubicBezTo>
                <a:cubicBezTo>
                  <a:pt x="314" y="375"/>
                  <a:pt x="321" y="389"/>
                  <a:pt x="328" y="402"/>
                </a:cubicBezTo>
                <a:cubicBezTo>
                  <a:pt x="346" y="393"/>
                  <a:pt x="346" y="393"/>
                  <a:pt x="346" y="393"/>
                </a:cubicBezTo>
                <a:moveTo>
                  <a:pt x="385" y="480"/>
                </a:moveTo>
                <a:cubicBezTo>
                  <a:pt x="380" y="465"/>
                  <a:pt x="373" y="450"/>
                  <a:pt x="367" y="436"/>
                </a:cubicBezTo>
                <a:cubicBezTo>
                  <a:pt x="348" y="444"/>
                  <a:pt x="348" y="444"/>
                  <a:pt x="348" y="444"/>
                </a:cubicBezTo>
                <a:cubicBezTo>
                  <a:pt x="355" y="458"/>
                  <a:pt x="361" y="473"/>
                  <a:pt x="367" y="487"/>
                </a:cubicBezTo>
                <a:cubicBezTo>
                  <a:pt x="385" y="480"/>
                  <a:pt x="385" y="480"/>
                  <a:pt x="385" y="480"/>
                </a:cubicBezTo>
                <a:moveTo>
                  <a:pt x="417" y="569"/>
                </a:moveTo>
                <a:cubicBezTo>
                  <a:pt x="413" y="554"/>
                  <a:pt x="408" y="539"/>
                  <a:pt x="402" y="524"/>
                </a:cubicBezTo>
                <a:cubicBezTo>
                  <a:pt x="384" y="531"/>
                  <a:pt x="384" y="531"/>
                  <a:pt x="384" y="531"/>
                </a:cubicBezTo>
                <a:cubicBezTo>
                  <a:pt x="389" y="545"/>
                  <a:pt x="394" y="560"/>
                  <a:pt x="398" y="575"/>
                </a:cubicBezTo>
                <a:cubicBezTo>
                  <a:pt x="417" y="569"/>
                  <a:pt x="417" y="569"/>
                  <a:pt x="417" y="569"/>
                </a:cubicBezTo>
                <a:moveTo>
                  <a:pt x="442" y="660"/>
                </a:moveTo>
                <a:cubicBezTo>
                  <a:pt x="438" y="645"/>
                  <a:pt x="435" y="629"/>
                  <a:pt x="431" y="614"/>
                </a:cubicBezTo>
                <a:cubicBezTo>
                  <a:pt x="411" y="619"/>
                  <a:pt x="411" y="619"/>
                  <a:pt x="411" y="619"/>
                </a:cubicBezTo>
                <a:cubicBezTo>
                  <a:pt x="415" y="634"/>
                  <a:pt x="419" y="649"/>
                  <a:pt x="422" y="665"/>
                </a:cubicBezTo>
                <a:cubicBezTo>
                  <a:pt x="442" y="660"/>
                  <a:pt x="442" y="660"/>
                  <a:pt x="442" y="660"/>
                </a:cubicBezTo>
                <a:moveTo>
                  <a:pt x="458" y="753"/>
                </a:moveTo>
                <a:cubicBezTo>
                  <a:pt x="456" y="738"/>
                  <a:pt x="454" y="722"/>
                  <a:pt x="451" y="707"/>
                </a:cubicBezTo>
                <a:cubicBezTo>
                  <a:pt x="431" y="710"/>
                  <a:pt x="431" y="710"/>
                  <a:pt x="431" y="710"/>
                </a:cubicBezTo>
                <a:cubicBezTo>
                  <a:pt x="434" y="725"/>
                  <a:pt x="436" y="741"/>
                  <a:pt x="438" y="756"/>
                </a:cubicBezTo>
                <a:cubicBezTo>
                  <a:pt x="458" y="753"/>
                  <a:pt x="458" y="753"/>
                  <a:pt x="458" y="753"/>
                </a:cubicBezTo>
                <a:moveTo>
                  <a:pt x="467" y="848"/>
                </a:moveTo>
                <a:cubicBezTo>
                  <a:pt x="466" y="832"/>
                  <a:pt x="465" y="816"/>
                  <a:pt x="464" y="801"/>
                </a:cubicBezTo>
                <a:cubicBezTo>
                  <a:pt x="444" y="802"/>
                  <a:pt x="444" y="802"/>
                  <a:pt x="444" y="802"/>
                </a:cubicBezTo>
                <a:cubicBezTo>
                  <a:pt x="445" y="818"/>
                  <a:pt x="446" y="833"/>
                  <a:pt x="447" y="849"/>
                </a:cubicBezTo>
                <a:cubicBezTo>
                  <a:pt x="467" y="848"/>
                  <a:pt x="467" y="848"/>
                  <a:pt x="467" y="848"/>
                </a:cubicBezTo>
              </a:path>
            </a:pathLst>
          </a:custGeom>
          <a:solidFill>
            <a:schemeClr val="tx2"/>
          </a:solidFill>
          <a:ln>
            <a:noFill/>
          </a:ln>
        </p:spPr>
        <p:txBody>
          <a:bodyPr vert="horz" wrap="square" lIns="121920" tIns="60960" rIns="121920" bIns="60960" numCol="1" anchor="t" anchorCtr="0" compatLnSpc="1"/>
          <a:lstStyle/>
          <a:p>
            <a:endParaRPr lang="en-US" sz="6400" dirty="0">
              <a:solidFill>
                <a:schemeClr val="tx2"/>
              </a:solidFill>
              <a:latin typeface="Calibri Light" panose="020F0302020204030204"/>
            </a:endParaRPr>
          </a:p>
        </p:txBody>
      </p:sp>
      <p:sp>
        <p:nvSpPr>
          <p:cNvPr id="124" name="Freeform 77"/>
          <p:cNvSpPr/>
          <p:nvPr/>
        </p:nvSpPr>
        <p:spPr bwMode="auto">
          <a:xfrm>
            <a:off x="6645861" y="7993768"/>
            <a:ext cx="3017582" cy="1701800"/>
          </a:xfrm>
          <a:custGeom>
            <a:avLst/>
            <a:gdLst>
              <a:gd name="T0" fmla="*/ 451 w 806"/>
              <a:gd name="T1" fmla="*/ 0 h 454"/>
              <a:gd name="T2" fmla="*/ 294 w 806"/>
              <a:gd name="T3" fmla="*/ 119 h 454"/>
              <a:gd name="T4" fmla="*/ 235 w 806"/>
              <a:gd name="T5" fmla="*/ 103 h 454"/>
              <a:gd name="T6" fmla="*/ 118 w 806"/>
              <a:gd name="T7" fmla="*/ 220 h 454"/>
              <a:gd name="T8" fmla="*/ 0 w 806"/>
              <a:gd name="T9" fmla="*/ 337 h 454"/>
              <a:gd name="T10" fmla="*/ 118 w 806"/>
              <a:gd name="T11" fmla="*/ 454 h 454"/>
              <a:gd name="T12" fmla="*/ 665 w 806"/>
              <a:gd name="T13" fmla="*/ 454 h 454"/>
              <a:gd name="T14" fmla="*/ 806 w 806"/>
              <a:gd name="T15" fmla="*/ 313 h 454"/>
              <a:gd name="T16" fmla="*/ 744 w 806"/>
              <a:gd name="T17" fmla="*/ 196 h 454"/>
              <a:gd name="T18" fmla="*/ 744 w 806"/>
              <a:gd name="T19" fmla="*/ 194 h 454"/>
              <a:gd name="T20" fmla="*/ 636 w 806"/>
              <a:gd name="T21" fmla="*/ 86 h 454"/>
              <a:gd name="T22" fmla="*/ 598 w 806"/>
              <a:gd name="T23" fmla="*/ 93 h 454"/>
              <a:gd name="T24" fmla="*/ 451 w 806"/>
              <a:gd name="T25" fmla="*/ 0 h 4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06" h="454">
                <a:moveTo>
                  <a:pt x="451" y="0"/>
                </a:moveTo>
                <a:cubicBezTo>
                  <a:pt x="376" y="0"/>
                  <a:pt x="313" y="50"/>
                  <a:pt x="294" y="119"/>
                </a:cubicBezTo>
                <a:cubicBezTo>
                  <a:pt x="277" y="109"/>
                  <a:pt x="257" y="103"/>
                  <a:pt x="235" y="103"/>
                </a:cubicBezTo>
                <a:cubicBezTo>
                  <a:pt x="170" y="103"/>
                  <a:pt x="118" y="155"/>
                  <a:pt x="118" y="220"/>
                </a:cubicBezTo>
                <a:cubicBezTo>
                  <a:pt x="53" y="220"/>
                  <a:pt x="0" y="272"/>
                  <a:pt x="0" y="337"/>
                </a:cubicBezTo>
                <a:cubicBezTo>
                  <a:pt x="0" y="402"/>
                  <a:pt x="53" y="454"/>
                  <a:pt x="118" y="454"/>
                </a:cubicBezTo>
                <a:cubicBezTo>
                  <a:pt x="665" y="454"/>
                  <a:pt x="665" y="454"/>
                  <a:pt x="665" y="454"/>
                </a:cubicBezTo>
                <a:cubicBezTo>
                  <a:pt x="743" y="454"/>
                  <a:pt x="806" y="391"/>
                  <a:pt x="806" y="313"/>
                </a:cubicBezTo>
                <a:cubicBezTo>
                  <a:pt x="806" y="265"/>
                  <a:pt x="782" y="222"/>
                  <a:pt x="744" y="196"/>
                </a:cubicBezTo>
                <a:cubicBezTo>
                  <a:pt x="744" y="196"/>
                  <a:pt x="744" y="195"/>
                  <a:pt x="744" y="194"/>
                </a:cubicBezTo>
                <a:cubicBezTo>
                  <a:pt x="744" y="135"/>
                  <a:pt x="696" y="86"/>
                  <a:pt x="636" y="86"/>
                </a:cubicBezTo>
                <a:cubicBezTo>
                  <a:pt x="623" y="86"/>
                  <a:pt x="610" y="89"/>
                  <a:pt x="598" y="93"/>
                </a:cubicBezTo>
                <a:cubicBezTo>
                  <a:pt x="572" y="38"/>
                  <a:pt x="516" y="0"/>
                  <a:pt x="451" y="0"/>
                </a:cubicBezTo>
              </a:path>
            </a:pathLst>
          </a:custGeom>
          <a:solidFill>
            <a:schemeClr val="accent4"/>
          </a:solidFill>
          <a:ln>
            <a:noFill/>
          </a:ln>
        </p:spPr>
        <p:txBody>
          <a:bodyPr vert="horz" wrap="square" lIns="121920" tIns="60960" rIns="121920" bIns="60960" numCol="1" anchor="t" anchorCtr="0" compatLnSpc="1"/>
          <a:lstStyle/>
          <a:p>
            <a:endParaRPr lang="en-US" sz="6400" dirty="0">
              <a:solidFill>
                <a:schemeClr val="tx2"/>
              </a:solidFill>
              <a:latin typeface="Calibri Light" panose="020F0302020204030204"/>
            </a:endParaRPr>
          </a:p>
        </p:txBody>
      </p:sp>
      <p:sp>
        <p:nvSpPr>
          <p:cNvPr id="125" name="Freeform 78"/>
          <p:cNvSpPr/>
          <p:nvPr/>
        </p:nvSpPr>
        <p:spPr bwMode="auto">
          <a:xfrm>
            <a:off x="10235092" y="3046379"/>
            <a:ext cx="3876724" cy="2184400"/>
          </a:xfrm>
          <a:custGeom>
            <a:avLst/>
            <a:gdLst>
              <a:gd name="T0" fmla="*/ 954 w 1034"/>
              <a:gd name="T1" fmla="*/ 252 h 583"/>
              <a:gd name="T2" fmla="*/ 954 w 1034"/>
              <a:gd name="T3" fmla="*/ 249 h 583"/>
              <a:gd name="T4" fmla="*/ 815 w 1034"/>
              <a:gd name="T5" fmla="*/ 110 h 583"/>
              <a:gd name="T6" fmla="*/ 767 w 1034"/>
              <a:gd name="T7" fmla="*/ 119 h 583"/>
              <a:gd name="T8" fmla="*/ 578 w 1034"/>
              <a:gd name="T9" fmla="*/ 0 h 583"/>
              <a:gd name="T10" fmla="*/ 377 w 1034"/>
              <a:gd name="T11" fmla="*/ 152 h 583"/>
              <a:gd name="T12" fmla="*/ 301 w 1034"/>
              <a:gd name="T13" fmla="*/ 131 h 583"/>
              <a:gd name="T14" fmla="*/ 150 w 1034"/>
              <a:gd name="T15" fmla="*/ 282 h 583"/>
              <a:gd name="T16" fmla="*/ 0 w 1034"/>
              <a:gd name="T17" fmla="*/ 432 h 583"/>
              <a:gd name="T18" fmla="*/ 150 w 1034"/>
              <a:gd name="T19" fmla="*/ 583 h 583"/>
              <a:gd name="T20" fmla="*/ 853 w 1034"/>
              <a:gd name="T21" fmla="*/ 583 h 583"/>
              <a:gd name="T22" fmla="*/ 1034 w 1034"/>
              <a:gd name="T23" fmla="*/ 402 h 583"/>
              <a:gd name="T24" fmla="*/ 954 w 1034"/>
              <a:gd name="T25" fmla="*/ 252 h 5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4" h="583">
                <a:moveTo>
                  <a:pt x="954" y="252"/>
                </a:moveTo>
                <a:cubicBezTo>
                  <a:pt x="954" y="251"/>
                  <a:pt x="954" y="250"/>
                  <a:pt x="954" y="249"/>
                </a:cubicBezTo>
                <a:cubicBezTo>
                  <a:pt x="954" y="172"/>
                  <a:pt x="892" y="110"/>
                  <a:pt x="815" y="110"/>
                </a:cubicBezTo>
                <a:cubicBezTo>
                  <a:pt x="798" y="110"/>
                  <a:pt x="782" y="113"/>
                  <a:pt x="767" y="119"/>
                </a:cubicBezTo>
                <a:cubicBezTo>
                  <a:pt x="733" y="49"/>
                  <a:pt x="661" y="0"/>
                  <a:pt x="578" y="0"/>
                </a:cubicBezTo>
                <a:cubicBezTo>
                  <a:pt x="482" y="0"/>
                  <a:pt x="402" y="64"/>
                  <a:pt x="377" y="152"/>
                </a:cubicBezTo>
                <a:cubicBezTo>
                  <a:pt x="355" y="139"/>
                  <a:pt x="329" y="131"/>
                  <a:pt x="301" y="131"/>
                </a:cubicBezTo>
                <a:cubicBezTo>
                  <a:pt x="218" y="131"/>
                  <a:pt x="150" y="199"/>
                  <a:pt x="150" y="282"/>
                </a:cubicBezTo>
                <a:cubicBezTo>
                  <a:pt x="67" y="282"/>
                  <a:pt x="0" y="349"/>
                  <a:pt x="0" y="432"/>
                </a:cubicBezTo>
                <a:cubicBezTo>
                  <a:pt x="0" y="515"/>
                  <a:pt x="67" y="583"/>
                  <a:pt x="150" y="583"/>
                </a:cubicBezTo>
                <a:cubicBezTo>
                  <a:pt x="853" y="583"/>
                  <a:pt x="853" y="583"/>
                  <a:pt x="853" y="583"/>
                </a:cubicBezTo>
                <a:cubicBezTo>
                  <a:pt x="953" y="583"/>
                  <a:pt x="1034" y="502"/>
                  <a:pt x="1034" y="402"/>
                </a:cubicBezTo>
                <a:cubicBezTo>
                  <a:pt x="1034" y="339"/>
                  <a:pt x="1002" y="284"/>
                  <a:pt x="954" y="252"/>
                </a:cubicBezTo>
                <a:close/>
              </a:path>
            </a:pathLst>
          </a:custGeom>
          <a:solidFill>
            <a:schemeClr val="accent2"/>
          </a:solidFill>
          <a:ln>
            <a:noFill/>
          </a:ln>
        </p:spPr>
        <p:txBody>
          <a:bodyPr vert="horz" wrap="square" lIns="121920" tIns="60960" rIns="121920" bIns="60960" numCol="1" anchor="t" anchorCtr="0" compatLnSpc="1"/>
          <a:lstStyle/>
          <a:p>
            <a:endParaRPr lang="en-US" sz="6400" dirty="0">
              <a:solidFill>
                <a:schemeClr val="tx2"/>
              </a:solidFill>
              <a:latin typeface="Calibri Light" panose="020F0302020204030204"/>
            </a:endParaRPr>
          </a:p>
        </p:txBody>
      </p:sp>
      <p:sp>
        <p:nvSpPr>
          <p:cNvPr id="126" name="Freeform 77"/>
          <p:cNvSpPr/>
          <p:nvPr/>
        </p:nvSpPr>
        <p:spPr bwMode="auto">
          <a:xfrm>
            <a:off x="14918724" y="8031390"/>
            <a:ext cx="3017582" cy="1701800"/>
          </a:xfrm>
          <a:custGeom>
            <a:avLst/>
            <a:gdLst>
              <a:gd name="T0" fmla="*/ 451 w 806"/>
              <a:gd name="T1" fmla="*/ 0 h 454"/>
              <a:gd name="T2" fmla="*/ 294 w 806"/>
              <a:gd name="T3" fmla="*/ 119 h 454"/>
              <a:gd name="T4" fmla="*/ 235 w 806"/>
              <a:gd name="T5" fmla="*/ 103 h 454"/>
              <a:gd name="T6" fmla="*/ 118 w 806"/>
              <a:gd name="T7" fmla="*/ 220 h 454"/>
              <a:gd name="T8" fmla="*/ 0 w 806"/>
              <a:gd name="T9" fmla="*/ 337 h 454"/>
              <a:gd name="T10" fmla="*/ 118 w 806"/>
              <a:gd name="T11" fmla="*/ 454 h 454"/>
              <a:gd name="T12" fmla="*/ 665 w 806"/>
              <a:gd name="T13" fmla="*/ 454 h 454"/>
              <a:gd name="T14" fmla="*/ 806 w 806"/>
              <a:gd name="T15" fmla="*/ 313 h 454"/>
              <a:gd name="T16" fmla="*/ 744 w 806"/>
              <a:gd name="T17" fmla="*/ 196 h 454"/>
              <a:gd name="T18" fmla="*/ 744 w 806"/>
              <a:gd name="T19" fmla="*/ 194 h 454"/>
              <a:gd name="T20" fmla="*/ 636 w 806"/>
              <a:gd name="T21" fmla="*/ 86 h 454"/>
              <a:gd name="T22" fmla="*/ 598 w 806"/>
              <a:gd name="T23" fmla="*/ 93 h 454"/>
              <a:gd name="T24" fmla="*/ 451 w 806"/>
              <a:gd name="T25" fmla="*/ 0 h 4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06" h="454">
                <a:moveTo>
                  <a:pt x="451" y="0"/>
                </a:moveTo>
                <a:cubicBezTo>
                  <a:pt x="376" y="0"/>
                  <a:pt x="313" y="50"/>
                  <a:pt x="294" y="119"/>
                </a:cubicBezTo>
                <a:cubicBezTo>
                  <a:pt x="277" y="109"/>
                  <a:pt x="257" y="103"/>
                  <a:pt x="235" y="103"/>
                </a:cubicBezTo>
                <a:cubicBezTo>
                  <a:pt x="170" y="103"/>
                  <a:pt x="118" y="155"/>
                  <a:pt x="118" y="220"/>
                </a:cubicBezTo>
                <a:cubicBezTo>
                  <a:pt x="53" y="220"/>
                  <a:pt x="0" y="272"/>
                  <a:pt x="0" y="337"/>
                </a:cubicBezTo>
                <a:cubicBezTo>
                  <a:pt x="0" y="402"/>
                  <a:pt x="53" y="454"/>
                  <a:pt x="118" y="454"/>
                </a:cubicBezTo>
                <a:cubicBezTo>
                  <a:pt x="665" y="454"/>
                  <a:pt x="665" y="454"/>
                  <a:pt x="665" y="454"/>
                </a:cubicBezTo>
                <a:cubicBezTo>
                  <a:pt x="743" y="454"/>
                  <a:pt x="806" y="391"/>
                  <a:pt x="806" y="313"/>
                </a:cubicBezTo>
                <a:cubicBezTo>
                  <a:pt x="806" y="265"/>
                  <a:pt x="782" y="222"/>
                  <a:pt x="744" y="196"/>
                </a:cubicBezTo>
                <a:cubicBezTo>
                  <a:pt x="744" y="196"/>
                  <a:pt x="744" y="195"/>
                  <a:pt x="744" y="194"/>
                </a:cubicBezTo>
                <a:cubicBezTo>
                  <a:pt x="744" y="135"/>
                  <a:pt x="696" y="86"/>
                  <a:pt x="636" y="86"/>
                </a:cubicBezTo>
                <a:cubicBezTo>
                  <a:pt x="623" y="86"/>
                  <a:pt x="610" y="89"/>
                  <a:pt x="598" y="93"/>
                </a:cubicBezTo>
                <a:cubicBezTo>
                  <a:pt x="572" y="38"/>
                  <a:pt x="516" y="0"/>
                  <a:pt x="451" y="0"/>
                </a:cubicBezTo>
              </a:path>
            </a:pathLst>
          </a:custGeom>
          <a:solidFill>
            <a:schemeClr val="accent3"/>
          </a:solidFill>
          <a:ln>
            <a:noFill/>
          </a:ln>
        </p:spPr>
        <p:txBody>
          <a:bodyPr vert="horz" wrap="square" lIns="121920" tIns="60960" rIns="121920" bIns="60960" numCol="1" anchor="t" anchorCtr="0" compatLnSpc="1"/>
          <a:lstStyle/>
          <a:p>
            <a:endParaRPr lang="en-US" sz="6400" dirty="0">
              <a:solidFill>
                <a:schemeClr val="tx2"/>
              </a:solidFill>
              <a:latin typeface="Calibri Light" panose="020F0302020204030204"/>
            </a:endParaRPr>
          </a:p>
        </p:txBody>
      </p:sp>
      <p:grpSp>
        <p:nvGrpSpPr>
          <p:cNvPr id="127" name="Group 126"/>
          <p:cNvGrpSpPr/>
          <p:nvPr/>
        </p:nvGrpSpPr>
        <p:grpSpPr>
          <a:xfrm>
            <a:off x="9436597" y="5401332"/>
            <a:ext cx="5473605" cy="3230973"/>
            <a:chOff x="9436597" y="5579572"/>
            <a:chExt cx="5473605" cy="3230973"/>
          </a:xfrm>
          <a:solidFill>
            <a:schemeClr val="accent4"/>
          </a:solidFill>
        </p:grpSpPr>
        <p:sp>
          <p:nvSpPr>
            <p:cNvPr id="128" name="Freeform 5"/>
            <p:cNvSpPr>
              <a:spLocks noChangeArrowheads="1"/>
            </p:cNvSpPr>
            <p:nvPr/>
          </p:nvSpPr>
          <p:spPr bwMode="auto">
            <a:xfrm>
              <a:off x="9436597" y="6505981"/>
              <a:ext cx="713663" cy="713630"/>
            </a:xfrm>
            <a:custGeom>
              <a:avLst/>
              <a:gdLst>
                <a:gd name="T0" fmla="*/ 942 w 1248"/>
                <a:gd name="T1" fmla="*/ 0 h 1253"/>
                <a:gd name="T2" fmla="*/ 942 w 1248"/>
                <a:gd name="T3" fmla="*/ 0 h 1253"/>
                <a:gd name="T4" fmla="*/ 585 w 1248"/>
                <a:gd name="T5" fmla="*/ 506 h 1253"/>
                <a:gd name="T6" fmla="*/ 0 w 1248"/>
                <a:gd name="T7" fmla="*/ 305 h 1253"/>
                <a:gd name="T8" fmla="*/ 502 w 1248"/>
                <a:gd name="T9" fmla="*/ 662 h 1253"/>
                <a:gd name="T10" fmla="*/ 300 w 1248"/>
                <a:gd name="T11" fmla="*/ 1252 h 1253"/>
                <a:gd name="T12" fmla="*/ 662 w 1248"/>
                <a:gd name="T13" fmla="*/ 745 h 1253"/>
                <a:gd name="T14" fmla="*/ 1247 w 1248"/>
                <a:gd name="T15" fmla="*/ 946 h 1253"/>
                <a:gd name="T16" fmla="*/ 741 w 1248"/>
                <a:gd name="T17" fmla="*/ 589 h 1253"/>
                <a:gd name="T18" fmla="*/ 942 w 1248"/>
                <a:gd name="T19" fmla="*/ 0 h 1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48" h="1253">
                  <a:moveTo>
                    <a:pt x="942" y="0"/>
                  </a:moveTo>
                  <a:lnTo>
                    <a:pt x="942" y="0"/>
                  </a:lnTo>
                  <a:lnTo>
                    <a:pt x="585" y="506"/>
                  </a:lnTo>
                  <a:lnTo>
                    <a:pt x="0" y="305"/>
                  </a:lnTo>
                  <a:lnTo>
                    <a:pt x="502" y="662"/>
                  </a:lnTo>
                  <a:lnTo>
                    <a:pt x="300" y="1252"/>
                  </a:lnTo>
                  <a:lnTo>
                    <a:pt x="662" y="745"/>
                  </a:lnTo>
                  <a:lnTo>
                    <a:pt x="1247" y="946"/>
                  </a:lnTo>
                  <a:lnTo>
                    <a:pt x="741" y="589"/>
                  </a:lnTo>
                  <a:lnTo>
                    <a:pt x="942" y="0"/>
                  </a:ln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dirty="0">
                <a:latin typeface="Calibri Light" panose="020F0302020204030204"/>
              </a:endParaRPr>
            </a:p>
          </p:txBody>
        </p:sp>
        <p:sp>
          <p:nvSpPr>
            <p:cNvPr id="129" name="Freeform 7"/>
            <p:cNvSpPr>
              <a:spLocks noChangeArrowheads="1"/>
            </p:cNvSpPr>
            <p:nvPr/>
          </p:nvSpPr>
          <p:spPr bwMode="auto">
            <a:xfrm>
              <a:off x="12952538" y="5579572"/>
              <a:ext cx="307727" cy="314258"/>
            </a:xfrm>
            <a:custGeom>
              <a:avLst/>
              <a:gdLst>
                <a:gd name="T0" fmla="*/ 496 w 539"/>
                <a:gd name="T1" fmla="*/ 0 h 545"/>
                <a:gd name="T2" fmla="*/ 496 w 539"/>
                <a:gd name="T3" fmla="*/ 0 h 545"/>
                <a:gd name="T4" fmla="*/ 263 w 539"/>
                <a:gd name="T5" fmla="*/ 213 h 545"/>
                <a:gd name="T6" fmla="*/ 0 w 539"/>
                <a:gd name="T7" fmla="*/ 42 h 545"/>
                <a:gd name="T8" fmla="*/ 207 w 539"/>
                <a:gd name="T9" fmla="*/ 280 h 545"/>
                <a:gd name="T10" fmla="*/ 41 w 539"/>
                <a:gd name="T11" fmla="*/ 544 h 545"/>
                <a:gd name="T12" fmla="*/ 273 w 539"/>
                <a:gd name="T13" fmla="*/ 337 h 545"/>
                <a:gd name="T14" fmla="*/ 538 w 539"/>
                <a:gd name="T15" fmla="*/ 502 h 545"/>
                <a:gd name="T16" fmla="*/ 331 w 539"/>
                <a:gd name="T17" fmla="*/ 269 h 545"/>
                <a:gd name="T18" fmla="*/ 496 w 539"/>
                <a:gd name="T19" fmla="*/ 0 h 5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39" h="545">
                  <a:moveTo>
                    <a:pt x="496" y="0"/>
                  </a:moveTo>
                  <a:lnTo>
                    <a:pt x="496" y="0"/>
                  </a:lnTo>
                  <a:lnTo>
                    <a:pt x="263" y="213"/>
                  </a:lnTo>
                  <a:lnTo>
                    <a:pt x="0" y="42"/>
                  </a:lnTo>
                  <a:lnTo>
                    <a:pt x="207" y="280"/>
                  </a:lnTo>
                  <a:lnTo>
                    <a:pt x="41" y="544"/>
                  </a:lnTo>
                  <a:lnTo>
                    <a:pt x="273" y="337"/>
                  </a:lnTo>
                  <a:lnTo>
                    <a:pt x="538" y="502"/>
                  </a:lnTo>
                  <a:lnTo>
                    <a:pt x="331" y="269"/>
                  </a:lnTo>
                  <a:lnTo>
                    <a:pt x="496" y="0"/>
                  </a:ln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dirty="0">
                <a:latin typeface="Calibri Light" panose="020F0302020204030204"/>
              </a:endParaRPr>
            </a:p>
          </p:txBody>
        </p:sp>
        <p:sp>
          <p:nvSpPr>
            <p:cNvPr id="130" name="Freeform 9"/>
            <p:cNvSpPr>
              <a:spLocks noChangeArrowheads="1"/>
            </p:cNvSpPr>
            <p:nvPr/>
          </p:nvSpPr>
          <p:spPr bwMode="auto">
            <a:xfrm>
              <a:off x="10094606" y="8434091"/>
              <a:ext cx="307727" cy="314258"/>
            </a:xfrm>
            <a:custGeom>
              <a:avLst/>
              <a:gdLst>
                <a:gd name="T0" fmla="*/ 497 w 539"/>
                <a:gd name="T1" fmla="*/ 0 h 545"/>
                <a:gd name="T2" fmla="*/ 497 w 539"/>
                <a:gd name="T3" fmla="*/ 0 h 545"/>
                <a:gd name="T4" fmla="*/ 497 w 539"/>
                <a:gd name="T5" fmla="*/ 0 h 545"/>
                <a:gd name="T6" fmla="*/ 264 w 539"/>
                <a:gd name="T7" fmla="*/ 213 h 545"/>
                <a:gd name="T8" fmla="*/ 0 w 539"/>
                <a:gd name="T9" fmla="*/ 42 h 545"/>
                <a:gd name="T10" fmla="*/ 207 w 539"/>
                <a:gd name="T11" fmla="*/ 279 h 545"/>
                <a:gd name="T12" fmla="*/ 41 w 539"/>
                <a:gd name="T13" fmla="*/ 544 h 545"/>
                <a:gd name="T14" fmla="*/ 274 w 539"/>
                <a:gd name="T15" fmla="*/ 336 h 545"/>
                <a:gd name="T16" fmla="*/ 538 w 539"/>
                <a:gd name="T17" fmla="*/ 502 h 545"/>
                <a:gd name="T18" fmla="*/ 332 w 539"/>
                <a:gd name="T19" fmla="*/ 269 h 545"/>
                <a:gd name="T20" fmla="*/ 497 w 539"/>
                <a:gd name="T21" fmla="*/ 0 h 5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9" h="545">
                  <a:moveTo>
                    <a:pt x="497" y="0"/>
                  </a:moveTo>
                  <a:lnTo>
                    <a:pt x="497" y="0"/>
                  </a:lnTo>
                  <a:lnTo>
                    <a:pt x="497" y="0"/>
                  </a:lnTo>
                  <a:cubicBezTo>
                    <a:pt x="264" y="213"/>
                    <a:pt x="264" y="213"/>
                    <a:pt x="264" y="213"/>
                  </a:cubicBezTo>
                  <a:cubicBezTo>
                    <a:pt x="0" y="42"/>
                    <a:pt x="0" y="42"/>
                    <a:pt x="0" y="42"/>
                  </a:cubicBezTo>
                  <a:cubicBezTo>
                    <a:pt x="207" y="279"/>
                    <a:pt x="207" y="279"/>
                    <a:pt x="207" y="279"/>
                  </a:cubicBezTo>
                  <a:cubicBezTo>
                    <a:pt x="41" y="544"/>
                    <a:pt x="41" y="544"/>
                    <a:pt x="41" y="544"/>
                  </a:cubicBezTo>
                  <a:cubicBezTo>
                    <a:pt x="274" y="336"/>
                    <a:pt x="274" y="336"/>
                    <a:pt x="274" y="336"/>
                  </a:cubicBezTo>
                  <a:cubicBezTo>
                    <a:pt x="538" y="502"/>
                    <a:pt x="538" y="502"/>
                    <a:pt x="538" y="502"/>
                  </a:cubicBezTo>
                  <a:cubicBezTo>
                    <a:pt x="332" y="269"/>
                    <a:pt x="332" y="269"/>
                    <a:pt x="332" y="269"/>
                  </a:cubicBezTo>
                  <a:cubicBezTo>
                    <a:pt x="497" y="0"/>
                    <a:pt x="497" y="0"/>
                    <a:pt x="497" y="0"/>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dirty="0">
                <a:latin typeface="Calibri Light" panose="020F0302020204030204"/>
              </a:endParaRPr>
            </a:p>
          </p:txBody>
        </p:sp>
        <p:sp>
          <p:nvSpPr>
            <p:cNvPr id="131" name="Freeform 11"/>
            <p:cNvSpPr>
              <a:spLocks noChangeArrowheads="1"/>
            </p:cNvSpPr>
            <p:nvPr/>
          </p:nvSpPr>
          <p:spPr bwMode="auto">
            <a:xfrm>
              <a:off x="14602475" y="7055933"/>
              <a:ext cx="307727" cy="304439"/>
            </a:xfrm>
            <a:custGeom>
              <a:avLst/>
              <a:gdLst>
                <a:gd name="T0" fmla="*/ 496 w 539"/>
                <a:gd name="T1" fmla="*/ 0 h 539"/>
                <a:gd name="T2" fmla="*/ 263 w 539"/>
                <a:gd name="T3" fmla="*/ 207 h 539"/>
                <a:gd name="T4" fmla="*/ 0 w 539"/>
                <a:gd name="T5" fmla="*/ 42 h 539"/>
                <a:gd name="T6" fmla="*/ 207 w 539"/>
                <a:gd name="T7" fmla="*/ 274 h 539"/>
                <a:gd name="T8" fmla="*/ 42 w 539"/>
                <a:gd name="T9" fmla="*/ 538 h 539"/>
                <a:gd name="T10" fmla="*/ 274 w 539"/>
                <a:gd name="T11" fmla="*/ 331 h 539"/>
                <a:gd name="T12" fmla="*/ 538 w 539"/>
                <a:gd name="T13" fmla="*/ 497 h 539"/>
                <a:gd name="T14" fmla="*/ 331 w 539"/>
                <a:gd name="T15" fmla="*/ 264 h 539"/>
                <a:gd name="T16" fmla="*/ 496 w 539"/>
                <a:gd name="T17" fmla="*/ 0 h 5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39" h="539">
                  <a:moveTo>
                    <a:pt x="496" y="0"/>
                  </a:moveTo>
                  <a:lnTo>
                    <a:pt x="263" y="207"/>
                  </a:lnTo>
                  <a:lnTo>
                    <a:pt x="0" y="42"/>
                  </a:lnTo>
                  <a:lnTo>
                    <a:pt x="207" y="274"/>
                  </a:lnTo>
                  <a:lnTo>
                    <a:pt x="42" y="538"/>
                  </a:lnTo>
                  <a:lnTo>
                    <a:pt x="274" y="331"/>
                  </a:lnTo>
                  <a:lnTo>
                    <a:pt x="538" y="497"/>
                  </a:lnTo>
                  <a:lnTo>
                    <a:pt x="331" y="264"/>
                  </a:lnTo>
                  <a:lnTo>
                    <a:pt x="496" y="0"/>
                  </a:lnTo>
                </a:path>
              </a:pathLst>
            </a:custGeom>
            <a:grpFill/>
            <a:ln>
              <a:noFill/>
            </a:ln>
            <a:effectLst/>
            <a:extLst>
              <a:ext uri="{91240B29-F687-4F45-9708-019B960494DF}">
                <a14:hiddenLine xmlns:a14="http://schemas.microsoft.com/office/drawing/2010/main" w="9525">
                  <a:solidFill>
                    <a:srgbClr val="808080"/>
                  </a:solidFill>
                  <a:rou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dirty="0">
                <a:latin typeface="Calibri Light" panose="020F0302020204030204"/>
              </a:endParaRPr>
            </a:p>
          </p:txBody>
        </p:sp>
        <p:sp>
          <p:nvSpPr>
            <p:cNvPr id="132" name="Freeform 12"/>
            <p:cNvSpPr>
              <a:spLocks noChangeArrowheads="1"/>
            </p:cNvSpPr>
            <p:nvPr/>
          </p:nvSpPr>
          <p:spPr bwMode="auto">
            <a:xfrm>
              <a:off x="13633465" y="8096915"/>
              <a:ext cx="713663" cy="713630"/>
            </a:xfrm>
            <a:custGeom>
              <a:avLst/>
              <a:gdLst>
                <a:gd name="T0" fmla="*/ 947 w 1248"/>
                <a:gd name="T1" fmla="*/ 0 h 1249"/>
                <a:gd name="T2" fmla="*/ 947 w 1248"/>
                <a:gd name="T3" fmla="*/ 0 h 1249"/>
                <a:gd name="T4" fmla="*/ 591 w 1248"/>
                <a:gd name="T5" fmla="*/ 507 h 1249"/>
                <a:gd name="T6" fmla="*/ 0 w 1248"/>
                <a:gd name="T7" fmla="*/ 306 h 1249"/>
                <a:gd name="T8" fmla="*/ 508 w 1248"/>
                <a:gd name="T9" fmla="*/ 663 h 1249"/>
                <a:gd name="T10" fmla="*/ 306 w 1248"/>
                <a:gd name="T11" fmla="*/ 1248 h 1249"/>
                <a:gd name="T12" fmla="*/ 306 w 1248"/>
                <a:gd name="T13" fmla="*/ 1248 h 1249"/>
                <a:gd name="T14" fmla="*/ 663 w 1248"/>
                <a:gd name="T15" fmla="*/ 745 h 1249"/>
                <a:gd name="T16" fmla="*/ 1247 w 1248"/>
                <a:gd name="T17" fmla="*/ 947 h 1249"/>
                <a:gd name="T18" fmla="*/ 745 w 1248"/>
                <a:gd name="T19" fmla="*/ 585 h 1249"/>
                <a:gd name="T20" fmla="*/ 947 w 1248"/>
                <a:gd name="T21" fmla="*/ 0 h 1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48" h="1249">
                  <a:moveTo>
                    <a:pt x="947" y="0"/>
                  </a:moveTo>
                  <a:lnTo>
                    <a:pt x="947" y="0"/>
                  </a:lnTo>
                  <a:lnTo>
                    <a:pt x="591" y="507"/>
                  </a:lnTo>
                  <a:lnTo>
                    <a:pt x="0" y="306"/>
                  </a:lnTo>
                  <a:lnTo>
                    <a:pt x="508" y="663"/>
                  </a:lnTo>
                  <a:lnTo>
                    <a:pt x="306" y="1248"/>
                  </a:lnTo>
                  <a:lnTo>
                    <a:pt x="306" y="1248"/>
                  </a:lnTo>
                  <a:lnTo>
                    <a:pt x="663" y="745"/>
                  </a:lnTo>
                  <a:lnTo>
                    <a:pt x="1247" y="947"/>
                  </a:lnTo>
                  <a:lnTo>
                    <a:pt x="745" y="585"/>
                  </a:lnTo>
                  <a:lnTo>
                    <a:pt x="947" y="0"/>
                  </a:ln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dirty="0">
                <a:latin typeface="Calibri Light" panose="020F0302020204030204"/>
              </a:endParaRPr>
            </a:p>
          </p:txBody>
        </p:sp>
      </p:grpSp>
      <p:sp>
        <p:nvSpPr>
          <p:cNvPr id="133" name="TextBox 132"/>
          <p:cNvSpPr txBox="1"/>
          <p:nvPr/>
        </p:nvSpPr>
        <p:spPr>
          <a:xfrm>
            <a:off x="9394233" y="3821355"/>
            <a:ext cx="5614694" cy="877169"/>
          </a:xfrm>
          <a:prstGeom prst="rect">
            <a:avLst/>
          </a:prstGeom>
          <a:noFill/>
        </p:spPr>
        <p:txBody>
          <a:bodyPr wrap="square" lIns="0" tIns="121926" rIns="0" bIns="0">
            <a:spAutoFit/>
          </a:bodyPr>
          <a:lstStyle/>
          <a:p>
            <a:pPr algn="ctr" defTabSz="1218565">
              <a:lnSpc>
                <a:spcPct val="120000"/>
              </a:lnSpc>
              <a:defRPr/>
            </a:pPr>
            <a:r>
              <a:rPr lang="en-US" sz="4200" b="1" dirty="0" smtClean="0">
                <a:solidFill>
                  <a:schemeClr val="bg1"/>
                </a:solidFill>
                <a:latin typeface="Lato Regular"/>
                <a:cs typeface="Lato Regular"/>
              </a:rPr>
              <a:t>CREATIVE</a:t>
            </a:r>
            <a:endParaRPr lang="en-US" sz="4200" b="1" dirty="0">
              <a:solidFill>
                <a:schemeClr val="bg1"/>
              </a:solidFill>
              <a:latin typeface="Lato Regular"/>
              <a:cs typeface="Lato Regular"/>
            </a:endParaRPr>
          </a:p>
        </p:txBody>
      </p:sp>
      <p:sp>
        <p:nvSpPr>
          <p:cNvPr id="134" name="TextBox 133"/>
          <p:cNvSpPr txBox="1"/>
          <p:nvPr/>
        </p:nvSpPr>
        <p:spPr>
          <a:xfrm>
            <a:off x="13685748" y="8612266"/>
            <a:ext cx="5614694" cy="877169"/>
          </a:xfrm>
          <a:prstGeom prst="rect">
            <a:avLst/>
          </a:prstGeom>
          <a:noFill/>
        </p:spPr>
        <p:txBody>
          <a:bodyPr wrap="square" lIns="0" tIns="121926" rIns="0" bIns="0">
            <a:spAutoFit/>
          </a:bodyPr>
          <a:lstStyle/>
          <a:p>
            <a:pPr algn="ctr" defTabSz="1218565">
              <a:lnSpc>
                <a:spcPct val="120000"/>
              </a:lnSpc>
              <a:defRPr/>
            </a:pPr>
            <a:r>
              <a:rPr lang="en-US" sz="4200" b="1" dirty="0" smtClean="0">
                <a:solidFill>
                  <a:schemeClr val="bg1"/>
                </a:solidFill>
                <a:latin typeface="Lato Regular"/>
                <a:cs typeface="Lato Regular"/>
              </a:rPr>
              <a:t>SUCCESS</a:t>
            </a:r>
            <a:endParaRPr lang="en-US" sz="4200" b="1" dirty="0">
              <a:solidFill>
                <a:schemeClr val="bg1"/>
              </a:solidFill>
              <a:latin typeface="Lato Regular"/>
              <a:cs typeface="Lato Regular"/>
            </a:endParaRPr>
          </a:p>
        </p:txBody>
      </p:sp>
      <p:sp>
        <p:nvSpPr>
          <p:cNvPr id="135" name="TextBox 134"/>
          <p:cNvSpPr txBox="1"/>
          <p:nvPr/>
        </p:nvSpPr>
        <p:spPr>
          <a:xfrm>
            <a:off x="5333021" y="8593021"/>
            <a:ext cx="5614694" cy="877169"/>
          </a:xfrm>
          <a:prstGeom prst="rect">
            <a:avLst/>
          </a:prstGeom>
          <a:noFill/>
        </p:spPr>
        <p:txBody>
          <a:bodyPr wrap="square" lIns="0" tIns="121926" rIns="0" bIns="0">
            <a:spAutoFit/>
          </a:bodyPr>
          <a:lstStyle/>
          <a:p>
            <a:pPr algn="ctr" defTabSz="1218565">
              <a:lnSpc>
                <a:spcPct val="120000"/>
              </a:lnSpc>
              <a:defRPr/>
            </a:pPr>
            <a:r>
              <a:rPr lang="en-US" sz="4200" b="1" dirty="0" smtClean="0">
                <a:solidFill>
                  <a:schemeClr val="bg1"/>
                </a:solidFill>
                <a:latin typeface="Lato Regular"/>
                <a:cs typeface="Lato Regular"/>
              </a:rPr>
              <a:t>ANALYSIS</a:t>
            </a:r>
            <a:endParaRPr lang="en-US" sz="4200" b="1" dirty="0">
              <a:solidFill>
                <a:schemeClr val="bg1"/>
              </a:solidFill>
              <a:latin typeface="Lato Regular"/>
              <a:cs typeface="Lato Regular"/>
            </a:endParaRPr>
          </a:p>
        </p:txBody>
      </p:sp>
      <p:grpSp>
        <p:nvGrpSpPr>
          <p:cNvPr id="136" name="Group 135"/>
          <p:cNvGrpSpPr/>
          <p:nvPr/>
        </p:nvGrpSpPr>
        <p:grpSpPr>
          <a:xfrm>
            <a:off x="3952432" y="3126323"/>
            <a:ext cx="5726094" cy="2254461"/>
            <a:chOff x="3799623" y="3921811"/>
            <a:chExt cx="5726094" cy="2254461"/>
          </a:xfrm>
        </p:grpSpPr>
        <p:sp>
          <p:nvSpPr>
            <p:cNvPr id="137" name="TextBox 136"/>
            <p:cNvSpPr txBox="1"/>
            <p:nvPr/>
          </p:nvSpPr>
          <p:spPr>
            <a:xfrm>
              <a:off x="3799623" y="4434251"/>
              <a:ext cx="5614694" cy="1742021"/>
            </a:xfrm>
            <a:prstGeom prst="rect">
              <a:avLst/>
            </a:prstGeom>
            <a:noFill/>
          </p:spPr>
          <p:txBody>
            <a:bodyPr wrap="square" lIns="0" tIns="121926" rIns="0" bIns="0">
              <a:spAutoFit/>
            </a:bodyPr>
            <a:lstStyle/>
            <a:p>
              <a:pPr algn="r">
                <a:lnSpc>
                  <a:spcPct val="110000"/>
                </a:lnSpc>
              </a:pPr>
              <a:r>
                <a:rPr lang="en-US" sz="2400" dirty="0" smtClean="0">
                  <a:latin typeface="Lato Regular"/>
                  <a:cs typeface="Lato Regular"/>
                </a:rPr>
                <a:t>Creativity </a:t>
              </a:r>
              <a:r>
                <a:rPr lang="en-US" sz="2400" dirty="0">
                  <a:latin typeface="Lato Regular"/>
                  <a:cs typeface="Lato Regular"/>
                </a:rPr>
                <a:t>is the key </a:t>
              </a:r>
              <a:r>
                <a:rPr lang="en-US" sz="2400" dirty="0">
                  <a:latin typeface="Calibri Light" panose="020F0302020204030204"/>
                  <a:cs typeface="Calibri Light" panose="020F0302020204030204"/>
                </a:rPr>
                <a:t>to success in the future, and primary education is where teachers can bring creativity in children at that level keep growing</a:t>
              </a:r>
              <a:r>
                <a:rPr lang="pt-BR" sz="2400" dirty="0">
                  <a:latin typeface="Calibri Light" panose="020F0302020204030204"/>
                  <a:cs typeface="Calibri Light" panose="020F0302020204030204"/>
                </a:rPr>
                <a:t> lorem ipsum </a:t>
              </a:r>
              <a:r>
                <a:rPr lang="pt-BR" sz="2400" dirty="0" smtClean="0">
                  <a:latin typeface="Calibri Light" panose="020F0302020204030204"/>
                  <a:cs typeface="Calibri Light" panose="020F0302020204030204"/>
                </a:rPr>
                <a:t>dolor</a:t>
              </a:r>
              <a:endParaRPr lang="en-US" sz="2400" dirty="0">
                <a:latin typeface="Calibri Light" panose="020F0302020204030204"/>
                <a:cs typeface="Calibri Light" panose="020F0302020204030204"/>
              </a:endParaRPr>
            </a:p>
          </p:txBody>
        </p:sp>
        <p:sp>
          <p:nvSpPr>
            <p:cNvPr id="138" name="TextBox 137"/>
            <p:cNvSpPr txBox="1"/>
            <p:nvPr/>
          </p:nvSpPr>
          <p:spPr>
            <a:xfrm>
              <a:off x="6304120" y="3921811"/>
              <a:ext cx="3221597" cy="646313"/>
            </a:xfrm>
            <a:prstGeom prst="rect">
              <a:avLst/>
            </a:prstGeom>
            <a:noFill/>
          </p:spPr>
          <p:txBody>
            <a:bodyPr wrap="square" lIns="91422" tIns="45711" rIns="91422" bIns="45711" rtlCol="0">
              <a:spAutoFit/>
            </a:bodyPr>
            <a:lstStyle/>
            <a:p>
              <a:pPr algn="r"/>
              <a:r>
                <a:rPr lang="en-US" b="1" dirty="0" smtClean="0">
                  <a:latin typeface="Lato Regular"/>
                  <a:cs typeface="Lato Regular"/>
                </a:rPr>
                <a:t>Motivation</a:t>
              </a:r>
              <a:endParaRPr lang="id-ID" b="1" dirty="0" smtClean="0">
                <a:latin typeface="Lato Regular"/>
                <a:cs typeface="Lato Regular"/>
              </a:endParaRPr>
            </a:p>
          </p:txBody>
        </p:sp>
      </p:grpSp>
      <p:grpSp>
        <p:nvGrpSpPr>
          <p:cNvPr id="139" name="Group 138"/>
          <p:cNvGrpSpPr/>
          <p:nvPr/>
        </p:nvGrpSpPr>
        <p:grpSpPr>
          <a:xfrm>
            <a:off x="2269454" y="9945037"/>
            <a:ext cx="5726094" cy="2254461"/>
            <a:chOff x="3799623" y="3921811"/>
            <a:chExt cx="5726094" cy="2254461"/>
          </a:xfrm>
        </p:grpSpPr>
        <p:sp>
          <p:nvSpPr>
            <p:cNvPr id="140" name="TextBox 139"/>
            <p:cNvSpPr txBox="1"/>
            <p:nvPr/>
          </p:nvSpPr>
          <p:spPr>
            <a:xfrm>
              <a:off x="3799623" y="4434251"/>
              <a:ext cx="5614694" cy="1742021"/>
            </a:xfrm>
            <a:prstGeom prst="rect">
              <a:avLst/>
            </a:prstGeom>
            <a:noFill/>
          </p:spPr>
          <p:txBody>
            <a:bodyPr wrap="square" lIns="0" tIns="121926" rIns="0" bIns="0">
              <a:spAutoFit/>
            </a:bodyPr>
            <a:lstStyle/>
            <a:p>
              <a:pPr algn="r">
                <a:lnSpc>
                  <a:spcPct val="110000"/>
                </a:lnSpc>
              </a:pPr>
              <a:r>
                <a:rPr lang="en-US" sz="2400" dirty="0" smtClean="0">
                  <a:latin typeface="Lato Regular"/>
                  <a:cs typeface="Lato Regular"/>
                </a:rPr>
                <a:t>Creativity </a:t>
              </a:r>
              <a:r>
                <a:rPr lang="en-US" sz="2400" dirty="0">
                  <a:latin typeface="Lato Regular"/>
                  <a:cs typeface="Lato Regular"/>
                </a:rPr>
                <a:t>is the key </a:t>
              </a:r>
              <a:r>
                <a:rPr lang="en-US" sz="2400" dirty="0">
                  <a:latin typeface="Calibri Light" panose="020F0302020204030204"/>
                  <a:cs typeface="Calibri Light" panose="020F0302020204030204"/>
                </a:rPr>
                <a:t>to success in the future, and primary education is where teachers can bring creativity in children at that level keep growing</a:t>
              </a:r>
              <a:r>
                <a:rPr lang="pt-BR" sz="2400" dirty="0">
                  <a:latin typeface="Calibri Light" panose="020F0302020204030204"/>
                  <a:cs typeface="Calibri Light" panose="020F0302020204030204"/>
                </a:rPr>
                <a:t> lorem ipsum </a:t>
              </a:r>
              <a:r>
                <a:rPr lang="pt-BR" sz="2400" dirty="0" smtClean="0">
                  <a:latin typeface="Calibri Light" panose="020F0302020204030204"/>
                  <a:cs typeface="Calibri Light" panose="020F0302020204030204"/>
                </a:rPr>
                <a:t>dolor</a:t>
              </a:r>
              <a:endParaRPr lang="en-US" sz="2400" dirty="0">
                <a:latin typeface="Calibri Light" panose="020F0302020204030204"/>
                <a:cs typeface="Calibri Light" panose="020F0302020204030204"/>
              </a:endParaRPr>
            </a:p>
          </p:txBody>
        </p:sp>
        <p:sp>
          <p:nvSpPr>
            <p:cNvPr id="141" name="TextBox 140"/>
            <p:cNvSpPr txBox="1"/>
            <p:nvPr/>
          </p:nvSpPr>
          <p:spPr>
            <a:xfrm>
              <a:off x="6304120" y="3921811"/>
              <a:ext cx="3221597" cy="646313"/>
            </a:xfrm>
            <a:prstGeom prst="rect">
              <a:avLst/>
            </a:prstGeom>
            <a:noFill/>
          </p:spPr>
          <p:txBody>
            <a:bodyPr wrap="square" lIns="91422" tIns="45711" rIns="91422" bIns="45711" rtlCol="0">
              <a:spAutoFit/>
            </a:bodyPr>
            <a:lstStyle/>
            <a:p>
              <a:pPr algn="r"/>
              <a:r>
                <a:rPr lang="en-US" b="1" dirty="0" smtClean="0">
                  <a:latin typeface="Lato Regular"/>
                  <a:cs typeface="Lato Regular"/>
                </a:rPr>
                <a:t>Analysis</a:t>
              </a:r>
              <a:endParaRPr lang="id-ID" b="1" dirty="0" smtClean="0">
                <a:latin typeface="Lato Regular"/>
                <a:cs typeface="Lato Regular"/>
              </a:endParaRPr>
            </a:p>
          </p:txBody>
        </p:sp>
      </p:grpSp>
      <p:grpSp>
        <p:nvGrpSpPr>
          <p:cNvPr id="142" name="Group 141"/>
          <p:cNvGrpSpPr/>
          <p:nvPr/>
        </p:nvGrpSpPr>
        <p:grpSpPr>
          <a:xfrm>
            <a:off x="17157826" y="5401621"/>
            <a:ext cx="5694677" cy="2254461"/>
            <a:chOff x="3719640" y="3921811"/>
            <a:chExt cx="5694677" cy="2254461"/>
          </a:xfrm>
        </p:grpSpPr>
        <p:sp>
          <p:nvSpPr>
            <p:cNvPr id="143" name="TextBox 142"/>
            <p:cNvSpPr txBox="1"/>
            <p:nvPr/>
          </p:nvSpPr>
          <p:spPr>
            <a:xfrm>
              <a:off x="3799623" y="4434251"/>
              <a:ext cx="5614694" cy="1742021"/>
            </a:xfrm>
            <a:prstGeom prst="rect">
              <a:avLst/>
            </a:prstGeom>
            <a:noFill/>
          </p:spPr>
          <p:txBody>
            <a:bodyPr wrap="square" lIns="0" tIns="121926" rIns="0" bIns="0">
              <a:spAutoFit/>
            </a:bodyPr>
            <a:lstStyle/>
            <a:p>
              <a:pPr>
                <a:lnSpc>
                  <a:spcPct val="110000"/>
                </a:lnSpc>
              </a:pPr>
              <a:r>
                <a:rPr lang="en-US" sz="2400" dirty="0" smtClean="0">
                  <a:latin typeface="Lato Regular"/>
                  <a:cs typeface="Lato Regular"/>
                </a:rPr>
                <a:t>Creativity </a:t>
              </a:r>
              <a:r>
                <a:rPr lang="en-US" sz="2400" dirty="0">
                  <a:latin typeface="Lato Regular"/>
                  <a:cs typeface="Lato Regular"/>
                </a:rPr>
                <a:t>is the key </a:t>
              </a:r>
              <a:r>
                <a:rPr lang="en-US" sz="2400" dirty="0">
                  <a:latin typeface="Calibri Light" panose="020F0302020204030204"/>
                  <a:cs typeface="Calibri Light" panose="020F0302020204030204"/>
                </a:rPr>
                <a:t>to success in the future, and primary education is where teachers can bring creativity in children at that level keep growing</a:t>
              </a:r>
              <a:r>
                <a:rPr lang="pt-BR" sz="2400" dirty="0">
                  <a:latin typeface="Calibri Light" panose="020F0302020204030204"/>
                  <a:cs typeface="Calibri Light" panose="020F0302020204030204"/>
                </a:rPr>
                <a:t> lorem ipsum </a:t>
              </a:r>
              <a:r>
                <a:rPr lang="pt-BR" sz="2400" dirty="0" smtClean="0">
                  <a:latin typeface="Calibri Light" panose="020F0302020204030204"/>
                  <a:cs typeface="Calibri Light" panose="020F0302020204030204"/>
                </a:rPr>
                <a:t>dolor</a:t>
              </a:r>
              <a:endParaRPr lang="en-US" sz="2400" dirty="0">
                <a:latin typeface="Calibri Light" panose="020F0302020204030204"/>
                <a:cs typeface="Calibri Light" panose="020F0302020204030204"/>
              </a:endParaRPr>
            </a:p>
          </p:txBody>
        </p:sp>
        <p:sp>
          <p:nvSpPr>
            <p:cNvPr id="144" name="TextBox 143"/>
            <p:cNvSpPr txBox="1"/>
            <p:nvPr/>
          </p:nvSpPr>
          <p:spPr>
            <a:xfrm>
              <a:off x="3719640" y="3921811"/>
              <a:ext cx="3221597" cy="646313"/>
            </a:xfrm>
            <a:prstGeom prst="rect">
              <a:avLst/>
            </a:prstGeom>
            <a:noFill/>
          </p:spPr>
          <p:txBody>
            <a:bodyPr wrap="square" lIns="91422" tIns="45711" rIns="91422" bIns="45711" rtlCol="0">
              <a:spAutoFit/>
            </a:bodyPr>
            <a:lstStyle/>
            <a:p>
              <a:r>
                <a:rPr lang="en-US" b="1" dirty="0" smtClean="0">
                  <a:latin typeface="Lato Regular"/>
                  <a:cs typeface="Lato Regular"/>
                </a:rPr>
                <a:t>Success</a:t>
              </a:r>
              <a:endParaRPr lang="id-ID" b="1" dirty="0" smtClean="0">
                <a:latin typeface="Lato Regular"/>
                <a:cs typeface="Lato Regular"/>
              </a:endParaRPr>
            </a:p>
          </p:txBody>
        </p:sp>
      </p:grpSp>
      <p:grpSp>
        <p:nvGrpSpPr>
          <p:cNvPr id="74" name="Group 73"/>
          <p:cNvGrpSpPr/>
          <p:nvPr/>
        </p:nvGrpSpPr>
        <p:grpSpPr>
          <a:xfrm>
            <a:off x="1739573" y="488028"/>
            <a:ext cx="20937538" cy="2200624"/>
            <a:chOff x="1739573" y="511491"/>
            <a:chExt cx="20937538" cy="2200624"/>
          </a:xfrm>
        </p:grpSpPr>
        <p:sp>
          <p:nvSpPr>
            <p:cNvPr id="75" name="TextBox 74"/>
            <p:cNvSpPr txBox="1"/>
            <p:nvPr/>
          </p:nvSpPr>
          <p:spPr>
            <a:xfrm>
              <a:off x="1739573" y="511491"/>
              <a:ext cx="20937538" cy="1446550"/>
            </a:xfrm>
            <a:prstGeom prst="rect">
              <a:avLst/>
            </a:prstGeom>
            <a:noFill/>
          </p:spPr>
          <p:txBody>
            <a:bodyPr wrap="square" rtlCol="0">
              <a:spAutoFit/>
            </a:bodyPr>
            <a:lstStyle/>
            <a:p>
              <a:pPr algn="ctr"/>
              <a:r>
                <a:rPr lang="id-ID" sz="8800" b="1" dirty="0" smtClean="0">
                  <a:solidFill>
                    <a:schemeClr val="tx2"/>
                  </a:solidFill>
                  <a:latin typeface="Lato Regular"/>
                  <a:cs typeface="Lato Regular"/>
                </a:rPr>
                <a:t>OUR CREATIVE IDEAS</a:t>
              </a:r>
              <a:endParaRPr lang="id-ID" sz="8800" b="1" dirty="0">
                <a:solidFill>
                  <a:schemeClr val="tx2"/>
                </a:solidFill>
                <a:latin typeface="Lato Regular"/>
                <a:cs typeface="Lato Regular"/>
              </a:endParaRPr>
            </a:p>
          </p:txBody>
        </p:sp>
        <p:grpSp>
          <p:nvGrpSpPr>
            <p:cNvPr id="76" name="Group 75"/>
            <p:cNvGrpSpPr/>
            <p:nvPr/>
          </p:nvGrpSpPr>
          <p:grpSpPr>
            <a:xfrm>
              <a:off x="10842089" y="1977406"/>
              <a:ext cx="2738812" cy="73151"/>
              <a:chOff x="1775295" y="2020905"/>
              <a:chExt cx="3631535" cy="45719"/>
            </a:xfrm>
          </p:grpSpPr>
          <p:sp>
            <p:nvSpPr>
              <p:cNvPr id="146" name="Rectangle 145"/>
              <p:cNvSpPr/>
              <p:nvPr/>
            </p:nvSpPr>
            <p:spPr>
              <a:xfrm flipV="1">
                <a:off x="1775295" y="2020905"/>
                <a:ext cx="540354" cy="45719"/>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sp>
            <p:nvSpPr>
              <p:cNvPr id="147" name="Rectangle 146"/>
              <p:cNvSpPr/>
              <p:nvPr/>
            </p:nvSpPr>
            <p:spPr>
              <a:xfrm flipV="1">
                <a:off x="2390858" y="2020905"/>
                <a:ext cx="540354" cy="45719"/>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sp>
            <p:nvSpPr>
              <p:cNvPr id="148" name="Rectangle 147"/>
              <p:cNvSpPr/>
              <p:nvPr/>
            </p:nvSpPr>
            <p:spPr>
              <a:xfrm flipV="1">
                <a:off x="3025595" y="2020905"/>
                <a:ext cx="540354" cy="45719"/>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sp>
            <p:nvSpPr>
              <p:cNvPr id="149" name="Rectangle 148"/>
              <p:cNvSpPr/>
              <p:nvPr/>
            </p:nvSpPr>
            <p:spPr>
              <a:xfrm flipV="1">
                <a:off x="3641290" y="2020905"/>
                <a:ext cx="540354" cy="45719"/>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sp>
            <p:nvSpPr>
              <p:cNvPr id="150" name="Rectangle 149"/>
              <p:cNvSpPr/>
              <p:nvPr/>
            </p:nvSpPr>
            <p:spPr>
              <a:xfrm flipV="1">
                <a:off x="4256852" y="2020905"/>
                <a:ext cx="540354" cy="45719"/>
              </a:xfrm>
              <a:prstGeom prst="rect">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sp>
            <p:nvSpPr>
              <p:cNvPr id="151" name="Rectangle 150"/>
              <p:cNvSpPr/>
              <p:nvPr/>
            </p:nvSpPr>
            <p:spPr>
              <a:xfrm flipV="1">
                <a:off x="4866476" y="2020905"/>
                <a:ext cx="540354" cy="45719"/>
              </a:xfrm>
              <a:prstGeom prst="rect">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grpSp>
        <p:sp>
          <p:nvSpPr>
            <p:cNvPr id="145" name="TextBox 144"/>
            <p:cNvSpPr txBox="1"/>
            <p:nvPr/>
          </p:nvSpPr>
          <p:spPr>
            <a:xfrm>
              <a:off x="1739573" y="2035007"/>
              <a:ext cx="20937538" cy="677108"/>
            </a:xfrm>
            <a:prstGeom prst="rect">
              <a:avLst/>
            </a:prstGeom>
            <a:noFill/>
          </p:spPr>
          <p:txBody>
            <a:bodyPr wrap="square" rtlCol="0">
              <a:spAutoFit/>
            </a:bodyPr>
            <a:lstStyle/>
            <a:p>
              <a:pPr algn="ctr"/>
              <a:r>
                <a:rPr lang="id-ID" sz="3800" dirty="0" smtClean="0">
                  <a:solidFill>
                    <a:schemeClr val="bg1">
                      <a:lumMod val="75000"/>
                    </a:schemeClr>
                  </a:solidFill>
                  <a:latin typeface="Calibri Light" panose="020F0302020204030204"/>
                  <a:cs typeface="Calibri Light" panose="020F0302020204030204"/>
                </a:rPr>
                <a:t>Your great subtitle </a:t>
              </a:r>
              <a:r>
                <a:rPr lang="id-ID" sz="3800" dirty="0" smtClean="0">
                  <a:solidFill>
                    <a:schemeClr val="accent1"/>
                  </a:solidFill>
                  <a:latin typeface="Calibri Light" panose="020F0302020204030204"/>
                  <a:cs typeface="Calibri Light" panose="020F0302020204030204"/>
                </a:rPr>
                <a:t>in </a:t>
              </a:r>
              <a:r>
                <a:rPr lang="id-ID" sz="3800" dirty="0">
                  <a:solidFill>
                    <a:schemeClr val="accent1"/>
                  </a:solidFill>
                  <a:latin typeface="Calibri Light" panose="020F0302020204030204"/>
                  <a:cs typeface="Calibri Light" panose="020F0302020204030204"/>
                </a:rPr>
                <a:t>this line</a:t>
              </a:r>
              <a:endParaRPr lang="id-ID" sz="3800" dirty="0">
                <a:solidFill>
                  <a:schemeClr val="accent1"/>
                </a:solidFill>
                <a:latin typeface="Calibri Light" panose="020F0302020204030204"/>
                <a:cs typeface="Calibri Light" panose="020F0302020204030204"/>
              </a:endParaRPr>
            </a:p>
          </p:txBody>
        </p:sp>
      </p:grpSp>
    </p:spTree>
  </p:cSld>
  <p:clrMapOvr>
    <a:masterClrMapping/>
  </p:clrMapOvr>
  <p:transition spd="med" advClick="0" advTm="3000">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74"/>
                                        </p:tgtEl>
                                        <p:attrNameLst>
                                          <p:attrName>style.visibility</p:attrName>
                                        </p:attrNameLst>
                                      </p:cBhvr>
                                      <p:to>
                                        <p:strVal val="visible"/>
                                      </p:to>
                                    </p:set>
                                    <p:animEffect transition="in" filter="fade">
                                      <p:cBhvr>
                                        <p:cTn id="7" dur="500"/>
                                        <p:tgtEl>
                                          <p:spTgt spid="74"/>
                                        </p:tgtEl>
                                      </p:cBhvr>
                                    </p:animEffect>
                                    <p:anim calcmode="lin" valueType="num">
                                      <p:cBhvr>
                                        <p:cTn id="8" dur="500" fill="hold"/>
                                        <p:tgtEl>
                                          <p:spTgt spid="74"/>
                                        </p:tgtEl>
                                        <p:attrNameLst>
                                          <p:attrName>ppt_x</p:attrName>
                                        </p:attrNameLst>
                                      </p:cBhvr>
                                      <p:tavLst>
                                        <p:tav tm="0">
                                          <p:val>
                                            <p:strVal val="#ppt_x"/>
                                          </p:val>
                                        </p:tav>
                                        <p:tav tm="100000">
                                          <p:val>
                                            <p:strVal val="#ppt_x"/>
                                          </p:val>
                                        </p:tav>
                                      </p:tavLst>
                                    </p:anim>
                                    <p:anim calcmode="lin" valueType="num">
                                      <p:cBhvr>
                                        <p:cTn id="9" dur="500" fill="hold"/>
                                        <p:tgtEl>
                                          <p:spTgt spid="74"/>
                                        </p:tgtEl>
                                        <p:attrNameLst>
                                          <p:attrName>ppt_y</p:attrName>
                                        </p:attrNameLst>
                                      </p:cBhvr>
                                      <p:tavLst>
                                        <p:tav tm="0">
                                          <p:val>
                                            <p:strVal val="#ppt_y+.1"/>
                                          </p:val>
                                        </p:tav>
                                        <p:tav tm="100000">
                                          <p:val>
                                            <p:strVal val="#ppt_y"/>
                                          </p:val>
                                        </p:tav>
                                      </p:tavLst>
                                    </p:anim>
                                  </p:childTnLst>
                                </p:cTn>
                              </p:par>
                            </p:childTnLst>
                          </p:cTn>
                        </p:par>
                        <p:par>
                          <p:cTn id="10" fill="hold">
                            <p:stCondLst>
                              <p:cond delay="500"/>
                            </p:stCondLst>
                            <p:childTnLst>
                              <p:par>
                                <p:cTn id="11" presetID="10" presetClass="entr" presetSubtype="0" fill="hold" grpId="0" nodeType="afterEffect">
                                  <p:stCondLst>
                                    <p:cond delay="0"/>
                                  </p:stCondLst>
                                  <p:childTnLst>
                                    <p:set>
                                      <p:cBhvr>
                                        <p:cTn id="12" dur="1" fill="hold">
                                          <p:stCondLst>
                                            <p:cond delay="0"/>
                                          </p:stCondLst>
                                        </p:cTn>
                                        <p:tgtEl>
                                          <p:spTgt spid="133"/>
                                        </p:tgtEl>
                                        <p:attrNameLst>
                                          <p:attrName>style.visibility</p:attrName>
                                        </p:attrNameLst>
                                      </p:cBhvr>
                                      <p:to>
                                        <p:strVal val="visible"/>
                                      </p:to>
                                    </p:set>
                                    <p:animEffect transition="in" filter="fade">
                                      <p:cBhvr>
                                        <p:cTn id="13" dur="500"/>
                                        <p:tgtEl>
                                          <p:spTgt spid="133"/>
                                        </p:tgtEl>
                                      </p:cBhvr>
                                    </p:animEffect>
                                  </p:childTnLst>
                                </p:cTn>
                              </p:par>
                              <p:par>
                                <p:cTn id="14" presetID="10" presetClass="entr" presetSubtype="0" fill="hold" nodeType="withEffect">
                                  <p:stCondLst>
                                    <p:cond delay="0"/>
                                  </p:stCondLst>
                                  <p:childTnLst>
                                    <p:set>
                                      <p:cBhvr>
                                        <p:cTn id="15" dur="1" fill="hold">
                                          <p:stCondLst>
                                            <p:cond delay="0"/>
                                          </p:stCondLst>
                                        </p:cTn>
                                        <p:tgtEl>
                                          <p:spTgt spid="136"/>
                                        </p:tgtEl>
                                        <p:attrNameLst>
                                          <p:attrName>style.visibility</p:attrName>
                                        </p:attrNameLst>
                                      </p:cBhvr>
                                      <p:to>
                                        <p:strVal val="visible"/>
                                      </p:to>
                                    </p:set>
                                    <p:animEffect transition="in" filter="fade">
                                      <p:cBhvr>
                                        <p:cTn id="16" dur="500"/>
                                        <p:tgtEl>
                                          <p:spTgt spid="136"/>
                                        </p:tgtEl>
                                      </p:cBhvr>
                                    </p:animEffect>
                                  </p:childTnLst>
                                </p:cTn>
                              </p:par>
                            </p:childTnLst>
                          </p:cTn>
                        </p:par>
                        <p:par>
                          <p:cTn id="17" fill="hold">
                            <p:stCondLst>
                              <p:cond delay="1000"/>
                            </p:stCondLst>
                            <p:childTnLst>
                              <p:par>
                                <p:cTn id="18" presetID="22" presetClass="entr" presetSubtype="8" fill="hold" grpId="0" nodeType="afterEffect">
                                  <p:stCondLst>
                                    <p:cond delay="0"/>
                                  </p:stCondLst>
                                  <p:childTnLst>
                                    <p:set>
                                      <p:cBhvr>
                                        <p:cTn id="19" dur="1" fill="hold">
                                          <p:stCondLst>
                                            <p:cond delay="0"/>
                                          </p:stCondLst>
                                        </p:cTn>
                                        <p:tgtEl>
                                          <p:spTgt spid="125"/>
                                        </p:tgtEl>
                                        <p:attrNameLst>
                                          <p:attrName>style.visibility</p:attrName>
                                        </p:attrNameLst>
                                      </p:cBhvr>
                                      <p:to>
                                        <p:strVal val="visible"/>
                                      </p:to>
                                    </p:set>
                                    <p:animEffect transition="in" filter="wipe(left)">
                                      <p:cBhvr>
                                        <p:cTn id="20" dur="500"/>
                                        <p:tgtEl>
                                          <p:spTgt spid="125"/>
                                        </p:tgtEl>
                                      </p:cBhvr>
                                    </p:animEffect>
                                  </p:childTnLst>
                                </p:cTn>
                              </p:par>
                            </p:childTnLst>
                          </p:cTn>
                        </p:par>
                        <p:par>
                          <p:cTn id="21" fill="hold">
                            <p:stCondLst>
                              <p:cond delay="1500"/>
                            </p:stCondLst>
                            <p:childTnLst>
                              <p:par>
                                <p:cTn id="22" presetID="22" presetClass="entr" presetSubtype="8" fill="hold" grpId="0" nodeType="afterEffect">
                                  <p:stCondLst>
                                    <p:cond delay="0"/>
                                  </p:stCondLst>
                                  <p:childTnLst>
                                    <p:set>
                                      <p:cBhvr>
                                        <p:cTn id="23" dur="1" fill="hold">
                                          <p:stCondLst>
                                            <p:cond delay="0"/>
                                          </p:stCondLst>
                                        </p:cTn>
                                        <p:tgtEl>
                                          <p:spTgt spid="123"/>
                                        </p:tgtEl>
                                        <p:attrNameLst>
                                          <p:attrName>style.visibility</p:attrName>
                                        </p:attrNameLst>
                                      </p:cBhvr>
                                      <p:to>
                                        <p:strVal val="visible"/>
                                      </p:to>
                                    </p:set>
                                    <p:animEffect transition="in" filter="wipe(left)">
                                      <p:cBhvr>
                                        <p:cTn id="24" dur="500"/>
                                        <p:tgtEl>
                                          <p:spTgt spid="123"/>
                                        </p:tgtEl>
                                      </p:cBhvr>
                                    </p:animEffect>
                                  </p:childTnLst>
                                </p:cTn>
                              </p:par>
                            </p:childTnLst>
                          </p:cTn>
                        </p:par>
                        <p:par>
                          <p:cTn id="25" fill="hold">
                            <p:stCondLst>
                              <p:cond delay="2000"/>
                            </p:stCondLst>
                            <p:childTnLst>
                              <p:par>
                                <p:cTn id="26" presetID="53" presetClass="entr" presetSubtype="16" fill="hold" nodeType="afterEffect">
                                  <p:stCondLst>
                                    <p:cond delay="0"/>
                                  </p:stCondLst>
                                  <p:childTnLst>
                                    <p:set>
                                      <p:cBhvr>
                                        <p:cTn id="27" dur="1" fill="hold">
                                          <p:stCondLst>
                                            <p:cond delay="0"/>
                                          </p:stCondLst>
                                        </p:cTn>
                                        <p:tgtEl>
                                          <p:spTgt spid="142"/>
                                        </p:tgtEl>
                                        <p:attrNameLst>
                                          <p:attrName>style.visibility</p:attrName>
                                        </p:attrNameLst>
                                      </p:cBhvr>
                                      <p:to>
                                        <p:strVal val="visible"/>
                                      </p:to>
                                    </p:set>
                                    <p:anim calcmode="lin" valueType="num">
                                      <p:cBhvr>
                                        <p:cTn id="28" dur="500" fill="hold"/>
                                        <p:tgtEl>
                                          <p:spTgt spid="142"/>
                                        </p:tgtEl>
                                        <p:attrNameLst>
                                          <p:attrName>ppt_w</p:attrName>
                                        </p:attrNameLst>
                                      </p:cBhvr>
                                      <p:tavLst>
                                        <p:tav tm="0">
                                          <p:val>
                                            <p:fltVal val="0"/>
                                          </p:val>
                                        </p:tav>
                                        <p:tav tm="100000">
                                          <p:val>
                                            <p:strVal val="#ppt_w"/>
                                          </p:val>
                                        </p:tav>
                                      </p:tavLst>
                                    </p:anim>
                                    <p:anim calcmode="lin" valueType="num">
                                      <p:cBhvr>
                                        <p:cTn id="29" dur="500" fill="hold"/>
                                        <p:tgtEl>
                                          <p:spTgt spid="142"/>
                                        </p:tgtEl>
                                        <p:attrNameLst>
                                          <p:attrName>ppt_h</p:attrName>
                                        </p:attrNameLst>
                                      </p:cBhvr>
                                      <p:tavLst>
                                        <p:tav tm="0">
                                          <p:val>
                                            <p:fltVal val="0"/>
                                          </p:val>
                                        </p:tav>
                                        <p:tav tm="100000">
                                          <p:val>
                                            <p:strVal val="#ppt_h"/>
                                          </p:val>
                                        </p:tav>
                                      </p:tavLst>
                                    </p:anim>
                                    <p:animEffect transition="in" filter="fade">
                                      <p:cBhvr>
                                        <p:cTn id="30" dur="500"/>
                                        <p:tgtEl>
                                          <p:spTgt spid="142"/>
                                        </p:tgtEl>
                                      </p:cBhvr>
                                    </p:animEffect>
                                  </p:childTnLst>
                                </p:cTn>
                              </p:par>
                              <p:par>
                                <p:cTn id="31" presetID="22" presetClass="entr" presetSubtype="2" fill="hold" grpId="0" nodeType="withEffect">
                                  <p:stCondLst>
                                    <p:cond delay="0"/>
                                  </p:stCondLst>
                                  <p:childTnLst>
                                    <p:set>
                                      <p:cBhvr>
                                        <p:cTn id="32" dur="1" fill="hold">
                                          <p:stCondLst>
                                            <p:cond delay="0"/>
                                          </p:stCondLst>
                                        </p:cTn>
                                        <p:tgtEl>
                                          <p:spTgt spid="126"/>
                                        </p:tgtEl>
                                        <p:attrNameLst>
                                          <p:attrName>style.visibility</p:attrName>
                                        </p:attrNameLst>
                                      </p:cBhvr>
                                      <p:to>
                                        <p:strVal val="visible"/>
                                      </p:to>
                                    </p:set>
                                    <p:animEffect transition="in" filter="wipe(right)">
                                      <p:cBhvr>
                                        <p:cTn id="33" dur="500"/>
                                        <p:tgtEl>
                                          <p:spTgt spid="126"/>
                                        </p:tgtEl>
                                      </p:cBhvr>
                                    </p:animEffect>
                                  </p:childTnLst>
                                </p:cTn>
                              </p:par>
                              <p:par>
                                <p:cTn id="34" presetID="22" presetClass="entr" presetSubtype="2" fill="hold" grpId="0" nodeType="withEffect">
                                  <p:stCondLst>
                                    <p:cond delay="0"/>
                                  </p:stCondLst>
                                  <p:childTnLst>
                                    <p:set>
                                      <p:cBhvr>
                                        <p:cTn id="35" dur="1" fill="hold">
                                          <p:stCondLst>
                                            <p:cond delay="0"/>
                                          </p:stCondLst>
                                        </p:cTn>
                                        <p:tgtEl>
                                          <p:spTgt spid="134"/>
                                        </p:tgtEl>
                                        <p:attrNameLst>
                                          <p:attrName>style.visibility</p:attrName>
                                        </p:attrNameLst>
                                      </p:cBhvr>
                                      <p:to>
                                        <p:strVal val="visible"/>
                                      </p:to>
                                    </p:set>
                                    <p:animEffect transition="in" filter="wipe(right)">
                                      <p:cBhvr>
                                        <p:cTn id="36" dur="500"/>
                                        <p:tgtEl>
                                          <p:spTgt spid="134"/>
                                        </p:tgtEl>
                                      </p:cBhvr>
                                    </p:animEffect>
                                  </p:childTnLst>
                                </p:cTn>
                              </p:par>
                            </p:childTnLst>
                          </p:cTn>
                        </p:par>
                        <p:par>
                          <p:cTn id="37" fill="hold">
                            <p:stCondLst>
                              <p:cond delay="2500"/>
                            </p:stCondLst>
                            <p:childTnLst>
                              <p:par>
                                <p:cTn id="38" presetID="22" presetClass="entr" presetSubtype="2" fill="hold" grpId="0" nodeType="afterEffect">
                                  <p:stCondLst>
                                    <p:cond delay="0"/>
                                  </p:stCondLst>
                                  <p:childTnLst>
                                    <p:set>
                                      <p:cBhvr>
                                        <p:cTn id="39" dur="1" fill="hold">
                                          <p:stCondLst>
                                            <p:cond delay="0"/>
                                          </p:stCondLst>
                                        </p:cTn>
                                        <p:tgtEl>
                                          <p:spTgt spid="122"/>
                                        </p:tgtEl>
                                        <p:attrNameLst>
                                          <p:attrName>style.visibility</p:attrName>
                                        </p:attrNameLst>
                                      </p:cBhvr>
                                      <p:to>
                                        <p:strVal val="visible"/>
                                      </p:to>
                                    </p:set>
                                    <p:animEffect transition="in" filter="wipe(right)">
                                      <p:cBhvr>
                                        <p:cTn id="40" dur="500"/>
                                        <p:tgtEl>
                                          <p:spTgt spid="122"/>
                                        </p:tgtEl>
                                      </p:cBhvr>
                                    </p:animEffect>
                                  </p:childTnLst>
                                </p:cTn>
                              </p:par>
                              <p:par>
                                <p:cTn id="41" presetID="22" presetClass="entr" presetSubtype="8" fill="hold" grpId="0" nodeType="withEffect">
                                  <p:stCondLst>
                                    <p:cond delay="0"/>
                                  </p:stCondLst>
                                  <p:childTnLst>
                                    <p:set>
                                      <p:cBhvr>
                                        <p:cTn id="42" dur="1" fill="hold">
                                          <p:stCondLst>
                                            <p:cond delay="0"/>
                                          </p:stCondLst>
                                        </p:cTn>
                                        <p:tgtEl>
                                          <p:spTgt spid="124"/>
                                        </p:tgtEl>
                                        <p:attrNameLst>
                                          <p:attrName>style.visibility</p:attrName>
                                        </p:attrNameLst>
                                      </p:cBhvr>
                                      <p:to>
                                        <p:strVal val="visible"/>
                                      </p:to>
                                    </p:set>
                                    <p:animEffect transition="in" filter="wipe(left)">
                                      <p:cBhvr>
                                        <p:cTn id="43" dur="500"/>
                                        <p:tgtEl>
                                          <p:spTgt spid="124"/>
                                        </p:tgtEl>
                                      </p:cBhvr>
                                    </p:animEffect>
                                  </p:childTnLst>
                                </p:cTn>
                              </p:par>
                              <p:par>
                                <p:cTn id="44" presetID="22" presetClass="entr" presetSubtype="8" fill="hold" grpId="0" nodeType="withEffect">
                                  <p:stCondLst>
                                    <p:cond delay="0"/>
                                  </p:stCondLst>
                                  <p:childTnLst>
                                    <p:set>
                                      <p:cBhvr>
                                        <p:cTn id="45" dur="1" fill="hold">
                                          <p:stCondLst>
                                            <p:cond delay="0"/>
                                          </p:stCondLst>
                                        </p:cTn>
                                        <p:tgtEl>
                                          <p:spTgt spid="135"/>
                                        </p:tgtEl>
                                        <p:attrNameLst>
                                          <p:attrName>style.visibility</p:attrName>
                                        </p:attrNameLst>
                                      </p:cBhvr>
                                      <p:to>
                                        <p:strVal val="visible"/>
                                      </p:to>
                                    </p:set>
                                    <p:animEffect transition="in" filter="wipe(left)">
                                      <p:cBhvr>
                                        <p:cTn id="46" dur="500"/>
                                        <p:tgtEl>
                                          <p:spTgt spid="135"/>
                                        </p:tgtEl>
                                      </p:cBhvr>
                                    </p:animEffect>
                                  </p:childTnLst>
                                </p:cTn>
                              </p:par>
                              <p:par>
                                <p:cTn id="47" presetID="22" presetClass="entr" presetSubtype="8" fill="hold" nodeType="withEffect">
                                  <p:stCondLst>
                                    <p:cond delay="0"/>
                                  </p:stCondLst>
                                  <p:childTnLst>
                                    <p:set>
                                      <p:cBhvr>
                                        <p:cTn id="48" dur="1" fill="hold">
                                          <p:stCondLst>
                                            <p:cond delay="0"/>
                                          </p:stCondLst>
                                        </p:cTn>
                                        <p:tgtEl>
                                          <p:spTgt spid="139"/>
                                        </p:tgtEl>
                                        <p:attrNameLst>
                                          <p:attrName>style.visibility</p:attrName>
                                        </p:attrNameLst>
                                      </p:cBhvr>
                                      <p:to>
                                        <p:strVal val="visible"/>
                                      </p:to>
                                    </p:set>
                                    <p:animEffect transition="in" filter="wipe(left)">
                                      <p:cBhvr>
                                        <p:cTn id="49" dur="500"/>
                                        <p:tgtEl>
                                          <p:spTgt spid="139"/>
                                        </p:tgtEl>
                                      </p:cBhvr>
                                    </p:animEffect>
                                  </p:childTnLst>
                                </p:cTn>
                              </p:par>
                              <p:par>
                                <p:cTn id="50" presetID="53" presetClass="entr" presetSubtype="16" fill="hold" nodeType="withEffect">
                                  <p:stCondLst>
                                    <p:cond delay="0"/>
                                  </p:stCondLst>
                                  <p:childTnLst>
                                    <p:set>
                                      <p:cBhvr>
                                        <p:cTn id="51" dur="1" fill="hold">
                                          <p:stCondLst>
                                            <p:cond delay="0"/>
                                          </p:stCondLst>
                                        </p:cTn>
                                        <p:tgtEl>
                                          <p:spTgt spid="77"/>
                                        </p:tgtEl>
                                        <p:attrNameLst>
                                          <p:attrName>style.visibility</p:attrName>
                                        </p:attrNameLst>
                                      </p:cBhvr>
                                      <p:to>
                                        <p:strVal val="visible"/>
                                      </p:to>
                                    </p:set>
                                    <p:anim calcmode="lin" valueType="num">
                                      <p:cBhvr>
                                        <p:cTn id="52" dur="500" fill="hold"/>
                                        <p:tgtEl>
                                          <p:spTgt spid="77"/>
                                        </p:tgtEl>
                                        <p:attrNameLst>
                                          <p:attrName>ppt_w</p:attrName>
                                        </p:attrNameLst>
                                      </p:cBhvr>
                                      <p:tavLst>
                                        <p:tav tm="0">
                                          <p:val>
                                            <p:fltVal val="0"/>
                                          </p:val>
                                        </p:tav>
                                        <p:tav tm="100000">
                                          <p:val>
                                            <p:strVal val="#ppt_w"/>
                                          </p:val>
                                        </p:tav>
                                      </p:tavLst>
                                    </p:anim>
                                    <p:anim calcmode="lin" valueType="num">
                                      <p:cBhvr>
                                        <p:cTn id="53" dur="500" fill="hold"/>
                                        <p:tgtEl>
                                          <p:spTgt spid="77"/>
                                        </p:tgtEl>
                                        <p:attrNameLst>
                                          <p:attrName>ppt_h</p:attrName>
                                        </p:attrNameLst>
                                      </p:cBhvr>
                                      <p:tavLst>
                                        <p:tav tm="0">
                                          <p:val>
                                            <p:fltVal val="0"/>
                                          </p:val>
                                        </p:tav>
                                        <p:tav tm="100000">
                                          <p:val>
                                            <p:strVal val="#ppt_h"/>
                                          </p:val>
                                        </p:tav>
                                      </p:tavLst>
                                    </p:anim>
                                    <p:animEffect transition="in" filter="fade">
                                      <p:cBhvr>
                                        <p:cTn id="54" dur="500"/>
                                        <p:tgtEl>
                                          <p:spTgt spid="77"/>
                                        </p:tgtEl>
                                      </p:cBhvr>
                                    </p:animEffect>
                                  </p:childTnLst>
                                </p:cTn>
                              </p:par>
                              <p:par>
                                <p:cTn id="55" presetID="53" presetClass="entr" presetSubtype="16" fill="hold" nodeType="withEffect">
                                  <p:stCondLst>
                                    <p:cond delay="0"/>
                                  </p:stCondLst>
                                  <p:childTnLst>
                                    <p:set>
                                      <p:cBhvr>
                                        <p:cTn id="56" dur="1" fill="hold">
                                          <p:stCondLst>
                                            <p:cond delay="0"/>
                                          </p:stCondLst>
                                        </p:cTn>
                                        <p:tgtEl>
                                          <p:spTgt spid="127"/>
                                        </p:tgtEl>
                                        <p:attrNameLst>
                                          <p:attrName>style.visibility</p:attrName>
                                        </p:attrNameLst>
                                      </p:cBhvr>
                                      <p:to>
                                        <p:strVal val="visible"/>
                                      </p:to>
                                    </p:set>
                                    <p:anim calcmode="lin" valueType="num">
                                      <p:cBhvr>
                                        <p:cTn id="57" dur="500" fill="hold"/>
                                        <p:tgtEl>
                                          <p:spTgt spid="127"/>
                                        </p:tgtEl>
                                        <p:attrNameLst>
                                          <p:attrName>ppt_w</p:attrName>
                                        </p:attrNameLst>
                                      </p:cBhvr>
                                      <p:tavLst>
                                        <p:tav tm="0">
                                          <p:val>
                                            <p:fltVal val="0"/>
                                          </p:val>
                                        </p:tav>
                                        <p:tav tm="100000">
                                          <p:val>
                                            <p:strVal val="#ppt_w"/>
                                          </p:val>
                                        </p:tav>
                                      </p:tavLst>
                                    </p:anim>
                                    <p:anim calcmode="lin" valueType="num">
                                      <p:cBhvr>
                                        <p:cTn id="58" dur="500" fill="hold"/>
                                        <p:tgtEl>
                                          <p:spTgt spid="127"/>
                                        </p:tgtEl>
                                        <p:attrNameLst>
                                          <p:attrName>ppt_h</p:attrName>
                                        </p:attrNameLst>
                                      </p:cBhvr>
                                      <p:tavLst>
                                        <p:tav tm="0">
                                          <p:val>
                                            <p:fltVal val="0"/>
                                          </p:val>
                                        </p:tav>
                                        <p:tav tm="100000">
                                          <p:val>
                                            <p:strVal val="#ppt_h"/>
                                          </p:val>
                                        </p:tav>
                                      </p:tavLst>
                                    </p:anim>
                                    <p:animEffect transition="in" filter="fade">
                                      <p:cBhvr>
                                        <p:cTn id="59" dur="500"/>
                                        <p:tgtEl>
                                          <p:spTgt spid="1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2" grpId="0" animBg="1"/>
      <p:bldP spid="123" grpId="0" animBg="1"/>
      <p:bldP spid="124" grpId="0" animBg="1"/>
      <p:bldP spid="125" grpId="0" animBg="1"/>
      <p:bldP spid="126" grpId="0" animBg="1"/>
      <p:bldP spid="133" grpId="0"/>
      <p:bldP spid="134" grpId="0"/>
      <p:bldP spid="135" grpId="0"/>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 name="Freeform 1"/>
          <p:cNvSpPr>
            <a:spLocks noChangeArrowheads="1"/>
          </p:cNvSpPr>
          <p:nvPr/>
        </p:nvSpPr>
        <p:spPr bwMode="auto">
          <a:xfrm rot="5400000">
            <a:off x="15203314" y="4176692"/>
            <a:ext cx="7747040" cy="6797397"/>
          </a:xfrm>
          <a:custGeom>
            <a:avLst/>
            <a:gdLst>
              <a:gd name="T0" fmla="*/ 12686 w 12993"/>
              <a:gd name="T1" fmla="*/ 4080 h 11401"/>
              <a:gd name="T2" fmla="*/ 12606 w 12993"/>
              <a:gd name="T3" fmla="*/ 3587 h 11401"/>
              <a:gd name="T4" fmla="*/ 11918 w 12993"/>
              <a:gd name="T5" fmla="*/ 4946 h 11401"/>
              <a:gd name="T6" fmla="*/ 9222 w 12993"/>
              <a:gd name="T7" fmla="*/ 4608 h 11401"/>
              <a:gd name="T8" fmla="*/ 9147 w 12993"/>
              <a:gd name="T9" fmla="*/ 3773 h 11401"/>
              <a:gd name="T10" fmla="*/ 9139 w 12993"/>
              <a:gd name="T11" fmla="*/ 3805 h 11401"/>
              <a:gd name="T12" fmla="*/ 8172 w 12993"/>
              <a:gd name="T13" fmla="*/ 4251 h 11401"/>
              <a:gd name="T14" fmla="*/ 7170 w 12993"/>
              <a:gd name="T15" fmla="*/ 2648 h 11401"/>
              <a:gd name="T16" fmla="*/ 8033 w 12993"/>
              <a:gd name="T17" fmla="*/ 2115 h 11401"/>
              <a:gd name="T18" fmla="*/ 8252 w 12993"/>
              <a:gd name="T19" fmla="*/ 2648 h 11401"/>
              <a:gd name="T20" fmla="*/ 7799 w 12993"/>
              <a:gd name="T21" fmla="*/ 1924 h 11401"/>
              <a:gd name="T22" fmla="*/ 7751 w 12993"/>
              <a:gd name="T23" fmla="*/ 218 h 11401"/>
              <a:gd name="T24" fmla="*/ 7699 w 12993"/>
              <a:gd name="T25" fmla="*/ 171 h 11401"/>
              <a:gd name="T26" fmla="*/ 7091 w 12993"/>
              <a:gd name="T27" fmla="*/ 20 h 11401"/>
              <a:gd name="T28" fmla="*/ 6812 w 12993"/>
              <a:gd name="T29" fmla="*/ 2517 h 11401"/>
              <a:gd name="T30" fmla="*/ 5373 w 12993"/>
              <a:gd name="T31" fmla="*/ 2553 h 11401"/>
              <a:gd name="T32" fmla="*/ 5663 w 12993"/>
              <a:gd name="T33" fmla="*/ 1407 h 11401"/>
              <a:gd name="T34" fmla="*/ 4689 w 12993"/>
              <a:gd name="T35" fmla="*/ 2139 h 11401"/>
              <a:gd name="T36" fmla="*/ 4017 w 12993"/>
              <a:gd name="T37" fmla="*/ 1173 h 11401"/>
              <a:gd name="T38" fmla="*/ 4029 w 12993"/>
              <a:gd name="T39" fmla="*/ 1292 h 11401"/>
              <a:gd name="T40" fmla="*/ 3619 w 12993"/>
              <a:gd name="T41" fmla="*/ 2167 h 11401"/>
              <a:gd name="T42" fmla="*/ 3313 w 12993"/>
              <a:gd name="T43" fmla="*/ 1952 h 11401"/>
              <a:gd name="T44" fmla="*/ 4108 w 12993"/>
              <a:gd name="T45" fmla="*/ 2207 h 11401"/>
              <a:gd name="T46" fmla="*/ 6009 w 12993"/>
              <a:gd name="T47" fmla="*/ 3038 h 11401"/>
              <a:gd name="T48" fmla="*/ 6586 w 12993"/>
              <a:gd name="T49" fmla="*/ 4708 h 11401"/>
              <a:gd name="T50" fmla="*/ 4303 w 12993"/>
              <a:gd name="T51" fmla="*/ 4943 h 11401"/>
              <a:gd name="T52" fmla="*/ 2991 w 12993"/>
              <a:gd name="T53" fmla="*/ 3121 h 11401"/>
              <a:gd name="T54" fmla="*/ 2967 w 12993"/>
              <a:gd name="T55" fmla="*/ 4326 h 11401"/>
              <a:gd name="T56" fmla="*/ 283 w 12993"/>
              <a:gd name="T57" fmla="*/ 2505 h 11401"/>
              <a:gd name="T58" fmla="*/ 247 w 12993"/>
              <a:gd name="T59" fmla="*/ 2489 h 11401"/>
              <a:gd name="T60" fmla="*/ 219 w 12993"/>
              <a:gd name="T61" fmla="*/ 2521 h 11401"/>
              <a:gd name="T62" fmla="*/ 426 w 12993"/>
              <a:gd name="T63" fmla="*/ 3081 h 11401"/>
              <a:gd name="T64" fmla="*/ 501 w 12993"/>
              <a:gd name="T65" fmla="*/ 3181 h 11401"/>
              <a:gd name="T66" fmla="*/ 1488 w 12993"/>
              <a:gd name="T67" fmla="*/ 3992 h 11401"/>
              <a:gd name="T68" fmla="*/ 617 w 12993"/>
              <a:gd name="T69" fmla="*/ 4740 h 11401"/>
              <a:gd name="T70" fmla="*/ 120 w 12993"/>
              <a:gd name="T71" fmla="*/ 4712 h 11401"/>
              <a:gd name="T72" fmla="*/ 565 w 12993"/>
              <a:gd name="T73" fmla="*/ 5213 h 11401"/>
              <a:gd name="T74" fmla="*/ 800 w 12993"/>
              <a:gd name="T75" fmla="*/ 5730 h 11401"/>
              <a:gd name="T76" fmla="*/ 3579 w 12993"/>
              <a:gd name="T77" fmla="*/ 4919 h 11401"/>
              <a:gd name="T78" fmla="*/ 3508 w 12993"/>
              <a:gd name="T79" fmla="*/ 5786 h 11401"/>
              <a:gd name="T80" fmla="*/ 4418 w 12993"/>
              <a:gd name="T81" fmla="*/ 5690 h 11401"/>
              <a:gd name="T82" fmla="*/ 5846 w 12993"/>
              <a:gd name="T83" fmla="*/ 8859 h 11401"/>
              <a:gd name="T84" fmla="*/ 5822 w 12993"/>
              <a:gd name="T85" fmla="*/ 11218 h 11401"/>
              <a:gd name="T86" fmla="*/ 6152 w 12993"/>
              <a:gd name="T87" fmla="*/ 6493 h 11401"/>
              <a:gd name="T88" fmla="*/ 6844 w 12993"/>
              <a:gd name="T89" fmla="*/ 5074 h 11401"/>
              <a:gd name="T90" fmla="*/ 7659 w 12993"/>
              <a:gd name="T91" fmla="*/ 5742 h 11401"/>
              <a:gd name="T92" fmla="*/ 7480 w 12993"/>
              <a:gd name="T93" fmla="*/ 4664 h 11401"/>
              <a:gd name="T94" fmla="*/ 10944 w 12993"/>
              <a:gd name="T95" fmla="*/ 5372 h 11401"/>
              <a:gd name="T96" fmla="*/ 11914 w 12993"/>
              <a:gd name="T97" fmla="*/ 5559 h 11401"/>
              <a:gd name="T98" fmla="*/ 12006 w 12993"/>
              <a:gd name="T99" fmla="*/ 5595 h 11401"/>
              <a:gd name="T100" fmla="*/ 11807 w 12993"/>
              <a:gd name="T101" fmla="*/ 5189 h 11401"/>
              <a:gd name="T102" fmla="*/ 12964 w 12993"/>
              <a:gd name="T103" fmla="*/ 4887 h 1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2993" h="11401">
                <a:moveTo>
                  <a:pt x="12618" y="4457"/>
                </a:moveTo>
                <a:lnTo>
                  <a:pt x="12618" y="4457"/>
                </a:lnTo>
                <a:cubicBezTo>
                  <a:pt x="12662" y="4338"/>
                  <a:pt x="12686" y="4211"/>
                  <a:pt x="12686" y="4080"/>
                </a:cubicBezTo>
                <a:cubicBezTo>
                  <a:pt x="12698" y="3948"/>
                  <a:pt x="12690" y="3805"/>
                  <a:pt x="12662" y="3678"/>
                </a:cubicBezTo>
                <a:cubicBezTo>
                  <a:pt x="12658" y="3642"/>
                  <a:pt x="12650" y="3610"/>
                  <a:pt x="12642" y="3575"/>
                </a:cubicBezTo>
                <a:cubicBezTo>
                  <a:pt x="12634" y="3551"/>
                  <a:pt x="12602" y="3563"/>
                  <a:pt x="12606" y="3587"/>
                </a:cubicBezTo>
                <a:cubicBezTo>
                  <a:pt x="12610" y="3606"/>
                  <a:pt x="12614" y="3630"/>
                  <a:pt x="12618" y="3654"/>
                </a:cubicBezTo>
                <a:cubicBezTo>
                  <a:pt x="12622" y="3690"/>
                  <a:pt x="12630" y="3722"/>
                  <a:pt x="12634" y="3757"/>
                </a:cubicBezTo>
                <a:cubicBezTo>
                  <a:pt x="12670" y="4251"/>
                  <a:pt x="12384" y="4752"/>
                  <a:pt x="11918" y="4946"/>
                </a:cubicBezTo>
                <a:cubicBezTo>
                  <a:pt x="11612" y="5074"/>
                  <a:pt x="11258" y="5102"/>
                  <a:pt x="10928" y="5098"/>
                </a:cubicBezTo>
                <a:cubicBezTo>
                  <a:pt x="10594" y="5090"/>
                  <a:pt x="10260" y="5034"/>
                  <a:pt x="9942" y="4927"/>
                </a:cubicBezTo>
                <a:cubicBezTo>
                  <a:pt x="9691" y="4843"/>
                  <a:pt x="9457" y="4724"/>
                  <a:pt x="9222" y="4608"/>
                </a:cubicBezTo>
                <a:cubicBezTo>
                  <a:pt x="9361" y="4529"/>
                  <a:pt x="9457" y="4390"/>
                  <a:pt x="9465" y="4223"/>
                </a:cubicBezTo>
                <a:cubicBezTo>
                  <a:pt x="9469" y="4036"/>
                  <a:pt x="9349" y="3801"/>
                  <a:pt x="9147" y="3773"/>
                </a:cubicBezTo>
                <a:lnTo>
                  <a:pt x="9147" y="3773"/>
                </a:lnTo>
                <a:lnTo>
                  <a:pt x="9147" y="3773"/>
                </a:lnTo>
                <a:lnTo>
                  <a:pt x="9143" y="3773"/>
                </a:lnTo>
                <a:cubicBezTo>
                  <a:pt x="9123" y="3773"/>
                  <a:pt x="9119" y="3805"/>
                  <a:pt x="9139" y="3805"/>
                </a:cubicBezTo>
                <a:cubicBezTo>
                  <a:pt x="9345" y="3845"/>
                  <a:pt x="9437" y="4072"/>
                  <a:pt x="9357" y="4259"/>
                </a:cubicBezTo>
                <a:cubicBezTo>
                  <a:pt x="9298" y="4402"/>
                  <a:pt x="9178" y="4481"/>
                  <a:pt x="9039" y="4521"/>
                </a:cubicBezTo>
                <a:cubicBezTo>
                  <a:pt x="8765" y="4390"/>
                  <a:pt x="8486" y="4278"/>
                  <a:pt x="8172" y="4251"/>
                </a:cubicBezTo>
                <a:cubicBezTo>
                  <a:pt x="7874" y="4219"/>
                  <a:pt x="7568" y="4255"/>
                  <a:pt x="7278" y="4342"/>
                </a:cubicBezTo>
                <a:cubicBezTo>
                  <a:pt x="7278" y="3936"/>
                  <a:pt x="7103" y="3547"/>
                  <a:pt x="6808" y="3272"/>
                </a:cubicBezTo>
                <a:cubicBezTo>
                  <a:pt x="6836" y="3034"/>
                  <a:pt x="7023" y="2823"/>
                  <a:pt x="7170" y="2648"/>
                </a:cubicBezTo>
                <a:cubicBezTo>
                  <a:pt x="7325" y="2465"/>
                  <a:pt x="7480" y="2290"/>
                  <a:pt x="7612" y="2091"/>
                </a:cubicBezTo>
                <a:cubicBezTo>
                  <a:pt x="7639" y="2075"/>
                  <a:pt x="7667" y="2059"/>
                  <a:pt x="7699" y="2052"/>
                </a:cubicBezTo>
                <a:cubicBezTo>
                  <a:pt x="7810" y="2020"/>
                  <a:pt x="7934" y="2063"/>
                  <a:pt x="8033" y="2115"/>
                </a:cubicBezTo>
                <a:cubicBezTo>
                  <a:pt x="8224" y="2215"/>
                  <a:pt x="8359" y="2421"/>
                  <a:pt x="8248" y="2632"/>
                </a:cubicBezTo>
                <a:cubicBezTo>
                  <a:pt x="8244" y="2640"/>
                  <a:pt x="8248" y="2644"/>
                  <a:pt x="8252" y="2648"/>
                </a:cubicBezTo>
                <a:lnTo>
                  <a:pt x="8252" y="2648"/>
                </a:lnTo>
                <a:cubicBezTo>
                  <a:pt x="8240" y="2668"/>
                  <a:pt x="8268" y="2684"/>
                  <a:pt x="8284" y="2668"/>
                </a:cubicBezTo>
                <a:cubicBezTo>
                  <a:pt x="8435" y="2465"/>
                  <a:pt x="8355" y="2171"/>
                  <a:pt x="8156" y="2032"/>
                </a:cubicBezTo>
                <a:cubicBezTo>
                  <a:pt x="8053" y="1960"/>
                  <a:pt x="7926" y="1924"/>
                  <a:pt x="7799" y="1924"/>
                </a:cubicBezTo>
                <a:cubicBezTo>
                  <a:pt x="7771" y="1924"/>
                  <a:pt x="7739" y="1924"/>
                  <a:pt x="7707" y="1928"/>
                </a:cubicBezTo>
                <a:cubicBezTo>
                  <a:pt x="7926" y="1507"/>
                  <a:pt x="7958" y="998"/>
                  <a:pt x="7727" y="572"/>
                </a:cubicBezTo>
                <a:cubicBezTo>
                  <a:pt x="7791" y="465"/>
                  <a:pt x="7791" y="334"/>
                  <a:pt x="7751" y="218"/>
                </a:cubicBezTo>
                <a:cubicBezTo>
                  <a:pt x="7739" y="179"/>
                  <a:pt x="7719" y="139"/>
                  <a:pt x="7695" y="103"/>
                </a:cubicBezTo>
                <a:cubicBezTo>
                  <a:pt x="7683" y="87"/>
                  <a:pt x="7655" y="103"/>
                  <a:pt x="7667" y="119"/>
                </a:cubicBezTo>
                <a:cubicBezTo>
                  <a:pt x="7679" y="135"/>
                  <a:pt x="7691" y="155"/>
                  <a:pt x="7699" y="171"/>
                </a:cubicBezTo>
                <a:cubicBezTo>
                  <a:pt x="7747" y="274"/>
                  <a:pt x="7743" y="393"/>
                  <a:pt x="7683" y="493"/>
                </a:cubicBezTo>
                <a:cubicBezTo>
                  <a:pt x="7544" y="278"/>
                  <a:pt x="7349" y="107"/>
                  <a:pt x="7115" y="8"/>
                </a:cubicBezTo>
                <a:cubicBezTo>
                  <a:pt x="7103" y="0"/>
                  <a:pt x="7091" y="12"/>
                  <a:pt x="7091" y="20"/>
                </a:cubicBezTo>
                <a:cubicBezTo>
                  <a:pt x="7079" y="27"/>
                  <a:pt x="7071" y="43"/>
                  <a:pt x="7087" y="55"/>
                </a:cubicBezTo>
                <a:cubicBezTo>
                  <a:pt x="7544" y="290"/>
                  <a:pt x="7799" y="791"/>
                  <a:pt x="7715" y="1300"/>
                </a:cubicBezTo>
                <a:cubicBezTo>
                  <a:pt x="7624" y="1849"/>
                  <a:pt x="7150" y="2127"/>
                  <a:pt x="6812" y="2517"/>
                </a:cubicBezTo>
                <a:cubicBezTo>
                  <a:pt x="6677" y="2672"/>
                  <a:pt x="6558" y="2855"/>
                  <a:pt x="6518" y="3058"/>
                </a:cubicBezTo>
                <a:cubicBezTo>
                  <a:pt x="6216" y="2891"/>
                  <a:pt x="5878" y="2787"/>
                  <a:pt x="5564" y="2644"/>
                </a:cubicBezTo>
                <a:cubicBezTo>
                  <a:pt x="5500" y="2616"/>
                  <a:pt x="5436" y="2584"/>
                  <a:pt x="5373" y="2553"/>
                </a:cubicBezTo>
                <a:cubicBezTo>
                  <a:pt x="5222" y="2382"/>
                  <a:pt x="5110" y="2163"/>
                  <a:pt x="5098" y="1936"/>
                </a:cubicBezTo>
                <a:cubicBezTo>
                  <a:pt x="5082" y="1618"/>
                  <a:pt x="5381" y="1447"/>
                  <a:pt x="5659" y="1431"/>
                </a:cubicBezTo>
                <a:cubicBezTo>
                  <a:pt x="5671" y="1431"/>
                  <a:pt x="5675" y="1411"/>
                  <a:pt x="5663" y="1407"/>
                </a:cubicBezTo>
                <a:cubicBezTo>
                  <a:pt x="5385" y="1344"/>
                  <a:pt x="5094" y="1503"/>
                  <a:pt x="5011" y="1781"/>
                </a:cubicBezTo>
                <a:cubicBezTo>
                  <a:pt x="4955" y="1964"/>
                  <a:pt x="4975" y="2215"/>
                  <a:pt x="5079" y="2398"/>
                </a:cubicBezTo>
                <a:cubicBezTo>
                  <a:pt x="4943" y="2322"/>
                  <a:pt x="4812" y="2234"/>
                  <a:pt x="4689" y="2139"/>
                </a:cubicBezTo>
                <a:cubicBezTo>
                  <a:pt x="4458" y="1960"/>
                  <a:pt x="4231" y="1737"/>
                  <a:pt x="4112" y="1471"/>
                </a:cubicBezTo>
                <a:cubicBezTo>
                  <a:pt x="4080" y="1376"/>
                  <a:pt x="4057" y="1276"/>
                  <a:pt x="4041" y="1173"/>
                </a:cubicBezTo>
                <a:cubicBezTo>
                  <a:pt x="4041" y="1157"/>
                  <a:pt x="4017" y="1161"/>
                  <a:pt x="4017" y="1173"/>
                </a:cubicBezTo>
                <a:cubicBezTo>
                  <a:pt x="4017" y="1177"/>
                  <a:pt x="4017" y="1181"/>
                  <a:pt x="4017" y="1181"/>
                </a:cubicBezTo>
                <a:cubicBezTo>
                  <a:pt x="4017" y="1185"/>
                  <a:pt x="4017" y="1185"/>
                  <a:pt x="4017" y="1185"/>
                </a:cubicBezTo>
                <a:cubicBezTo>
                  <a:pt x="4017" y="1220"/>
                  <a:pt x="4021" y="1256"/>
                  <a:pt x="4029" y="1292"/>
                </a:cubicBezTo>
                <a:cubicBezTo>
                  <a:pt x="4064" y="1574"/>
                  <a:pt x="4204" y="1829"/>
                  <a:pt x="4395" y="2044"/>
                </a:cubicBezTo>
                <a:cubicBezTo>
                  <a:pt x="4275" y="2028"/>
                  <a:pt x="4148" y="2056"/>
                  <a:pt x="4033" y="2091"/>
                </a:cubicBezTo>
                <a:cubicBezTo>
                  <a:pt x="3901" y="2131"/>
                  <a:pt x="3762" y="2183"/>
                  <a:pt x="3619" y="2167"/>
                </a:cubicBezTo>
                <a:cubicBezTo>
                  <a:pt x="3480" y="2151"/>
                  <a:pt x="3369" y="2067"/>
                  <a:pt x="3333" y="1932"/>
                </a:cubicBezTo>
                <a:cubicBezTo>
                  <a:pt x="3329" y="1920"/>
                  <a:pt x="3313" y="1920"/>
                  <a:pt x="3313" y="1932"/>
                </a:cubicBezTo>
                <a:cubicBezTo>
                  <a:pt x="3313" y="1940"/>
                  <a:pt x="3313" y="1944"/>
                  <a:pt x="3313" y="1952"/>
                </a:cubicBezTo>
                <a:cubicBezTo>
                  <a:pt x="3293" y="2012"/>
                  <a:pt x="3361" y="2079"/>
                  <a:pt x="3404" y="2119"/>
                </a:cubicBezTo>
                <a:cubicBezTo>
                  <a:pt x="3488" y="2191"/>
                  <a:pt x="3599" y="2234"/>
                  <a:pt x="3711" y="2246"/>
                </a:cubicBezTo>
                <a:cubicBezTo>
                  <a:pt x="3842" y="2262"/>
                  <a:pt x="3977" y="2238"/>
                  <a:pt x="4108" y="2207"/>
                </a:cubicBezTo>
                <a:cubicBezTo>
                  <a:pt x="4235" y="2171"/>
                  <a:pt x="4375" y="2127"/>
                  <a:pt x="4506" y="2167"/>
                </a:cubicBezTo>
                <a:cubicBezTo>
                  <a:pt x="4693" y="2346"/>
                  <a:pt x="4908" y="2501"/>
                  <a:pt x="5122" y="2620"/>
                </a:cubicBezTo>
                <a:cubicBezTo>
                  <a:pt x="5409" y="2779"/>
                  <a:pt x="5715" y="2895"/>
                  <a:pt x="6009" y="3038"/>
                </a:cubicBezTo>
                <a:cubicBezTo>
                  <a:pt x="6299" y="3185"/>
                  <a:pt x="6582" y="3376"/>
                  <a:pt x="6737" y="3670"/>
                </a:cubicBezTo>
                <a:cubicBezTo>
                  <a:pt x="6876" y="3940"/>
                  <a:pt x="6904" y="4255"/>
                  <a:pt x="6828" y="4541"/>
                </a:cubicBezTo>
                <a:cubicBezTo>
                  <a:pt x="6745" y="4593"/>
                  <a:pt x="6661" y="4644"/>
                  <a:pt x="6586" y="4708"/>
                </a:cubicBezTo>
                <a:cubicBezTo>
                  <a:pt x="6180" y="5026"/>
                  <a:pt x="5878" y="5507"/>
                  <a:pt x="5778" y="6020"/>
                </a:cubicBezTo>
                <a:cubicBezTo>
                  <a:pt x="5667" y="5897"/>
                  <a:pt x="5552" y="5774"/>
                  <a:pt x="5428" y="5662"/>
                </a:cubicBezTo>
                <a:cubicBezTo>
                  <a:pt x="5094" y="5352"/>
                  <a:pt x="4709" y="5133"/>
                  <a:pt x="4303" y="4943"/>
                </a:cubicBezTo>
                <a:cubicBezTo>
                  <a:pt x="3989" y="4791"/>
                  <a:pt x="3675" y="4644"/>
                  <a:pt x="3357" y="4501"/>
                </a:cubicBezTo>
                <a:cubicBezTo>
                  <a:pt x="3086" y="4096"/>
                  <a:pt x="2959" y="3618"/>
                  <a:pt x="3015" y="3125"/>
                </a:cubicBezTo>
                <a:cubicBezTo>
                  <a:pt x="3019" y="3109"/>
                  <a:pt x="2995" y="3105"/>
                  <a:pt x="2991" y="3121"/>
                </a:cubicBezTo>
                <a:cubicBezTo>
                  <a:pt x="2903" y="3419"/>
                  <a:pt x="2927" y="3734"/>
                  <a:pt x="2999" y="4032"/>
                </a:cubicBezTo>
                <a:cubicBezTo>
                  <a:pt x="3027" y="4151"/>
                  <a:pt x="3066" y="4282"/>
                  <a:pt x="3130" y="4398"/>
                </a:cubicBezTo>
                <a:cubicBezTo>
                  <a:pt x="3078" y="4374"/>
                  <a:pt x="3023" y="4350"/>
                  <a:pt x="2967" y="4326"/>
                </a:cubicBezTo>
                <a:cubicBezTo>
                  <a:pt x="2541" y="4131"/>
                  <a:pt x="2108" y="3952"/>
                  <a:pt x="1682" y="3754"/>
                </a:cubicBezTo>
                <a:cubicBezTo>
                  <a:pt x="1293" y="3571"/>
                  <a:pt x="907" y="3348"/>
                  <a:pt x="613" y="3022"/>
                </a:cubicBezTo>
                <a:cubicBezTo>
                  <a:pt x="474" y="2871"/>
                  <a:pt x="358" y="2696"/>
                  <a:pt x="283" y="2505"/>
                </a:cubicBezTo>
                <a:cubicBezTo>
                  <a:pt x="279" y="2505"/>
                  <a:pt x="279" y="2501"/>
                  <a:pt x="279" y="2501"/>
                </a:cubicBezTo>
                <a:cubicBezTo>
                  <a:pt x="279" y="2497"/>
                  <a:pt x="279" y="2493"/>
                  <a:pt x="279" y="2489"/>
                </a:cubicBezTo>
                <a:cubicBezTo>
                  <a:pt x="279" y="2469"/>
                  <a:pt x="247" y="2469"/>
                  <a:pt x="247" y="2489"/>
                </a:cubicBezTo>
                <a:lnTo>
                  <a:pt x="247" y="2489"/>
                </a:lnTo>
                <a:cubicBezTo>
                  <a:pt x="243" y="2493"/>
                  <a:pt x="239" y="2497"/>
                  <a:pt x="235" y="2501"/>
                </a:cubicBezTo>
                <a:cubicBezTo>
                  <a:pt x="227" y="2501"/>
                  <a:pt x="223" y="2509"/>
                  <a:pt x="219" y="2521"/>
                </a:cubicBezTo>
                <a:cubicBezTo>
                  <a:pt x="203" y="2553"/>
                  <a:pt x="231" y="2628"/>
                  <a:pt x="239" y="2660"/>
                </a:cubicBezTo>
                <a:cubicBezTo>
                  <a:pt x="251" y="2716"/>
                  <a:pt x="267" y="2767"/>
                  <a:pt x="287" y="2815"/>
                </a:cubicBezTo>
                <a:cubicBezTo>
                  <a:pt x="322" y="2907"/>
                  <a:pt x="370" y="2998"/>
                  <a:pt x="426" y="3081"/>
                </a:cubicBezTo>
                <a:cubicBezTo>
                  <a:pt x="271" y="3113"/>
                  <a:pt x="112" y="3038"/>
                  <a:pt x="28" y="2891"/>
                </a:cubicBezTo>
                <a:cubicBezTo>
                  <a:pt x="24" y="2879"/>
                  <a:pt x="0" y="2887"/>
                  <a:pt x="8" y="2899"/>
                </a:cubicBezTo>
                <a:cubicBezTo>
                  <a:pt x="84" y="3109"/>
                  <a:pt x="299" y="3181"/>
                  <a:pt x="501" y="3181"/>
                </a:cubicBezTo>
                <a:cubicBezTo>
                  <a:pt x="525" y="3209"/>
                  <a:pt x="553" y="3237"/>
                  <a:pt x="581" y="3264"/>
                </a:cubicBezTo>
                <a:cubicBezTo>
                  <a:pt x="641" y="3336"/>
                  <a:pt x="704" y="3400"/>
                  <a:pt x="772" y="3463"/>
                </a:cubicBezTo>
                <a:cubicBezTo>
                  <a:pt x="987" y="3670"/>
                  <a:pt x="1229" y="3841"/>
                  <a:pt x="1488" y="3992"/>
                </a:cubicBezTo>
                <a:cubicBezTo>
                  <a:pt x="1368" y="4016"/>
                  <a:pt x="1249" y="4064"/>
                  <a:pt x="1154" y="4111"/>
                </a:cubicBezTo>
                <a:cubicBezTo>
                  <a:pt x="959" y="4215"/>
                  <a:pt x="796" y="4370"/>
                  <a:pt x="688" y="4565"/>
                </a:cubicBezTo>
                <a:cubicBezTo>
                  <a:pt x="660" y="4620"/>
                  <a:pt x="637" y="4680"/>
                  <a:pt x="617" y="4740"/>
                </a:cubicBezTo>
                <a:cubicBezTo>
                  <a:pt x="565" y="4772"/>
                  <a:pt x="513" y="4795"/>
                  <a:pt x="446" y="4803"/>
                </a:cubicBezTo>
                <a:cubicBezTo>
                  <a:pt x="334" y="4811"/>
                  <a:pt x="227" y="4768"/>
                  <a:pt x="148" y="4688"/>
                </a:cubicBezTo>
                <a:cubicBezTo>
                  <a:pt x="132" y="4676"/>
                  <a:pt x="112" y="4692"/>
                  <a:pt x="120" y="4712"/>
                </a:cubicBezTo>
                <a:cubicBezTo>
                  <a:pt x="175" y="4819"/>
                  <a:pt x="283" y="4887"/>
                  <a:pt x="402" y="4895"/>
                </a:cubicBezTo>
                <a:cubicBezTo>
                  <a:pt x="454" y="4899"/>
                  <a:pt x="521" y="4895"/>
                  <a:pt x="581" y="4879"/>
                </a:cubicBezTo>
                <a:cubicBezTo>
                  <a:pt x="557" y="4990"/>
                  <a:pt x="553" y="5102"/>
                  <a:pt x="565" y="5213"/>
                </a:cubicBezTo>
                <a:cubicBezTo>
                  <a:pt x="589" y="5424"/>
                  <a:pt x="668" y="5658"/>
                  <a:pt x="820" y="5813"/>
                </a:cubicBezTo>
                <a:cubicBezTo>
                  <a:pt x="831" y="5821"/>
                  <a:pt x="847" y="5809"/>
                  <a:pt x="839" y="5797"/>
                </a:cubicBezTo>
                <a:cubicBezTo>
                  <a:pt x="828" y="5774"/>
                  <a:pt x="812" y="5754"/>
                  <a:pt x="800" y="5730"/>
                </a:cubicBezTo>
                <a:cubicBezTo>
                  <a:pt x="672" y="5364"/>
                  <a:pt x="708" y="4943"/>
                  <a:pt x="935" y="4620"/>
                </a:cubicBezTo>
                <a:cubicBezTo>
                  <a:pt x="1126" y="4350"/>
                  <a:pt x="1432" y="4175"/>
                  <a:pt x="1758" y="4135"/>
                </a:cubicBezTo>
                <a:cubicBezTo>
                  <a:pt x="2347" y="4434"/>
                  <a:pt x="2979" y="4644"/>
                  <a:pt x="3579" y="4919"/>
                </a:cubicBezTo>
                <a:cubicBezTo>
                  <a:pt x="3989" y="5110"/>
                  <a:pt x="4375" y="5332"/>
                  <a:pt x="4705" y="5623"/>
                </a:cubicBezTo>
                <a:cubicBezTo>
                  <a:pt x="4605" y="5595"/>
                  <a:pt x="4506" y="5579"/>
                  <a:pt x="4410" y="5567"/>
                </a:cubicBezTo>
                <a:cubicBezTo>
                  <a:pt x="4092" y="5527"/>
                  <a:pt x="3758" y="5579"/>
                  <a:pt x="3508" y="5786"/>
                </a:cubicBezTo>
                <a:cubicBezTo>
                  <a:pt x="3492" y="5797"/>
                  <a:pt x="3512" y="5825"/>
                  <a:pt x="3528" y="5813"/>
                </a:cubicBezTo>
                <a:cubicBezTo>
                  <a:pt x="3659" y="5714"/>
                  <a:pt x="3826" y="5694"/>
                  <a:pt x="3985" y="5682"/>
                </a:cubicBezTo>
                <a:cubicBezTo>
                  <a:pt x="4128" y="5674"/>
                  <a:pt x="4275" y="5674"/>
                  <a:pt x="4418" y="5690"/>
                </a:cubicBezTo>
                <a:cubicBezTo>
                  <a:pt x="4597" y="5710"/>
                  <a:pt x="4768" y="5758"/>
                  <a:pt x="4927" y="5833"/>
                </a:cubicBezTo>
                <a:cubicBezTo>
                  <a:pt x="5067" y="5980"/>
                  <a:pt x="5194" y="6139"/>
                  <a:pt x="5305" y="6318"/>
                </a:cubicBezTo>
                <a:cubicBezTo>
                  <a:pt x="5778" y="7074"/>
                  <a:pt x="5930" y="7981"/>
                  <a:pt x="5846" y="8859"/>
                </a:cubicBezTo>
                <a:cubicBezTo>
                  <a:pt x="5822" y="9102"/>
                  <a:pt x="5782" y="9337"/>
                  <a:pt x="5727" y="9571"/>
                </a:cubicBezTo>
                <a:cubicBezTo>
                  <a:pt x="5675" y="9802"/>
                  <a:pt x="5595" y="10029"/>
                  <a:pt x="5548" y="10263"/>
                </a:cubicBezTo>
                <a:cubicBezTo>
                  <a:pt x="5484" y="10597"/>
                  <a:pt x="5512" y="11011"/>
                  <a:pt x="5822" y="11218"/>
                </a:cubicBezTo>
                <a:cubicBezTo>
                  <a:pt x="6097" y="11400"/>
                  <a:pt x="6474" y="11305"/>
                  <a:pt x="6705" y="11098"/>
                </a:cubicBezTo>
                <a:cubicBezTo>
                  <a:pt x="6999" y="10840"/>
                  <a:pt x="7091" y="10426"/>
                  <a:pt x="7126" y="10056"/>
                </a:cubicBezTo>
                <a:cubicBezTo>
                  <a:pt x="7258" y="8812"/>
                  <a:pt x="6876" y="7519"/>
                  <a:pt x="6152" y="6493"/>
                </a:cubicBezTo>
                <a:cubicBezTo>
                  <a:pt x="6212" y="6259"/>
                  <a:pt x="6275" y="6024"/>
                  <a:pt x="6371" y="5797"/>
                </a:cubicBezTo>
                <a:cubicBezTo>
                  <a:pt x="6482" y="5543"/>
                  <a:pt x="6625" y="5300"/>
                  <a:pt x="6820" y="5098"/>
                </a:cubicBezTo>
                <a:cubicBezTo>
                  <a:pt x="6828" y="5090"/>
                  <a:pt x="6836" y="5082"/>
                  <a:pt x="6844" y="5074"/>
                </a:cubicBezTo>
                <a:cubicBezTo>
                  <a:pt x="7015" y="5022"/>
                  <a:pt x="7206" y="5054"/>
                  <a:pt x="7353" y="5161"/>
                </a:cubicBezTo>
                <a:cubicBezTo>
                  <a:pt x="7536" y="5292"/>
                  <a:pt x="7628" y="5519"/>
                  <a:pt x="7631" y="5738"/>
                </a:cubicBezTo>
                <a:cubicBezTo>
                  <a:pt x="7631" y="5754"/>
                  <a:pt x="7651" y="5758"/>
                  <a:pt x="7659" y="5742"/>
                </a:cubicBezTo>
                <a:cubicBezTo>
                  <a:pt x="7739" y="5467"/>
                  <a:pt x="7612" y="5161"/>
                  <a:pt x="7361" y="5018"/>
                </a:cubicBezTo>
                <a:cubicBezTo>
                  <a:pt x="7254" y="4958"/>
                  <a:pt x="7122" y="4931"/>
                  <a:pt x="6999" y="4935"/>
                </a:cubicBezTo>
                <a:cubicBezTo>
                  <a:pt x="7142" y="4815"/>
                  <a:pt x="7305" y="4724"/>
                  <a:pt x="7480" y="4664"/>
                </a:cubicBezTo>
                <a:cubicBezTo>
                  <a:pt x="7779" y="4565"/>
                  <a:pt x="8097" y="4577"/>
                  <a:pt x="8395" y="4636"/>
                </a:cubicBezTo>
                <a:cubicBezTo>
                  <a:pt x="8988" y="4760"/>
                  <a:pt x="9508" y="5074"/>
                  <a:pt x="10081" y="5253"/>
                </a:cubicBezTo>
                <a:cubicBezTo>
                  <a:pt x="10359" y="5340"/>
                  <a:pt x="10654" y="5392"/>
                  <a:pt x="10944" y="5372"/>
                </a:cubicBezTo>
                <a:cubicBezTo>
                  <a:pt x="11151" y="5360"/>
                  <a:pt x="11358" y="5320"/>
                  <a:pt x="11560" y="5265"/>
                </a:cubicBezTo>
                <a:cubicBezTo>
                  <a:pt x="11608" y="5277"/>
                  <a:pt x="11656" y="5292"/>
                  <a:pt x="11700" y="5320"/>
                </a:cubicBezTo>
                <a:cubicBezTo>
                  <a:pt x="11795" y="5376"/>
                  <a:pt x="11871" y="5459"/>
                  <a:pt x="11914" y="5559"/>
                </a:cubicBezTo>
                <a:cubicBezTo>
                  <a:pt x="12010" y="5774"/>
                  <a:pt x="11946" y="6020"/>
                  <a:pt x="11803" y="6199"/>
                </a:cubicBezTo>
                <a:cubicBezTo>
                  <a:pt x="11787" y="6219"/>
                  <a:pt x="11811" y="6243"/>
                  <a:pt x="11835" y="6227"/>
                </a:cubicBezTo>
                <a:cubicBezTo>
                  <a:pt x="12010" y="6088"/>
                  <a:pt x="12038" y="5801"/>
                  <a:pt x="12006" y="5595"/>
                </a:cubicBezTo>
                <a:cubicBezTo>
                  <a:pt x="11990" y="5483"/>
                  <a:pt x="11954" y="5376"/>
                  <a:pt x="11883" y="5285"/>
                </a:cubicBezTo>
                <a:cubicBezTo>
                  <a:pt x="11863" y="5257"/>
                  <a:pt x="11831" y="5221"/>
                  <a:pt x="11795" y="5193"/>
                </a:cubicBezTo>
                <a:cubicBezTo>
                  <a:pt x="11799" y="5193"/>
                  <a:pt x="11803" y="5193"/>
                  <a:pt x="11807" y="5189"/>
                </a:cubicBezTo>
                <a:cubicBezTo>
                  <a:pt x="12077" y="5098"/>
                  <a:pt x="12320" y="4958"/>
                  <a:pt x="12487" y="4720"/>
                </a:cubicBezTo>
                <a:cubicBezTo>
                  <a:pt x="12515" y="4676"/>
                  <a:pt x="12543" y="4628"/>
                  <a:pt x="12566" y="4577"/>
                </a:cubicBezTo>
                <a:cubicBezTo>
                  <a:pt x="12765" y="4545"/>
                  <a:pt x="12948" y="4672"/>
                  <a:pt x="12964" y="4887"/>
                </a:cubicBezTo>
                <a:cubicBezTo>
                  <a:pt x="12968" y="4903"/>
                  <a:pt x="12988" y="4903"/>
                  <a:pt x="12988" y="4887"/>
                </a:cubicBezTo>
                <a:cubicBezTo>
                  <a:pt x="12992" y="4660"/>
                  <a:pt x="12813" y="4525"/>
                  <a:pt x="12618" y="4457"/>
                </a:cubicBezTo>
              </a:path>
            </a:pathLst>
          </a:custGeom>
          <a:solidFill>
            <a:schemeClr val="accent4"/>
          </a:solidFill>
          <a:ln>
            <a:noFill/>
          </a:ln>
          <a:effectLst/>
        </p:spPr>
        <p:txBody>
          <a:bodyPr wrap="none" lIns="243770" tIns="121885" rIns="243770" bIns="121885" anchor="ctr"/>
          <a:lstStyle/>
          <a:p>
            <a:endParaRPr lang="en-US" dirty="0">
              <a:latin typeface="Calibri Light" panose="020F0302020204030204"/>
            </a:endParaRPr>
          </a:p>
        </p:txBody>
      </p:sp>
      <p:sp>
        <p:nvSpPr>
          <p:cNvPr id="75" name="Freeform 1"/>
          <p:cNvSpPr>
            <a:spLocks noChangeArrowheads="1"/>
          </p:cNvSpPr>
          <p:nvPr/>
        </p:nvSpPr>
        <p:spPr bwMode="auto">
          <a:xfrm rot="5594423" flipV="1">
            <a:off x="1414246" y="4005794"/>
            <a:ext cx="7747040" cy="6800254"/>
          </a:xfrm>
          <a:custGeom>
            <a:avLst/>
            <a:gdLst>
              <a:gd name="T0" fmla="*/ 12686 w 12993"/>
              <a:gd name="T1" fmla="*/ 4080 h 11401"/>
              <a:gd name="T2" fmla="*/ 12606 w 12993"/>
              <a:gd name="T3" fmla="*/ 3587 h 11401"/>
              <a:gd name="T4" fmla="*/ 11918 w 12993"/>
              <a:gd name="T5" fmla="*/ 4946 h 11401"/>
              <a:gd name="T6" fmla="*/ 9222 w 12993"/>
              <a:gd name="T7" fmla="*/ 4608 h 11401"/>
              <a:gd name="T8" fmla="*/ 9147 w 12993"/>
              <a:gd name="T9" fmla="*/ 3773 h 11401"/>
              <a:gd name="T10" fmla="*/ 9139 w 12993"/>
              <a:gd name="T11" fmla="*/ 3805 h 11401"/>
              <a:gd name="T12" fmla="*/ 8172 w 12993"/>
              <a:gd name="T13" fmla="*/ 4251 h 11401"/>
              <a:gd name="T14" fmla="*/ 7170 w 12993"/>
              <a:gd name="T15" fmla="*/ 2648 h 11401"/>
              <a:gd name="T16" fmla="*/ 8033 w 12993"/>
              <a:gd name="T17" fmla="*/ 2115 h 11401"/>
              <a:gd name="T18" fmla="*/ 8252 w 12993"/>
              <a:gd name="T19" fmla="*/ 2648 h 11401"/>
              <a:gd name="T20" fmla="*/ 7799 w 12993"/>
              <a:gd name="T21" fmla="*/ 1924 h 11401"/>
              <a:gd name="T22" fmla="*/ 7751 w 12993"/>
              <a:gd name="T23" fmla="*/ 218 h 11401"/>
              <a:gd name="T24" fmla="*/ 7699 w 12993"/>
              <a:gd name="T25" fmla="*/ 171 h 11401"/>
              <a:gd name="T26" fmla="*/ 7091 w 12993"/>
              <a:gd name="T27" fmla="*/ 20 h 11401"/>
              <a:gd name="T28" fmla="*/ 6812 w 12993"/>
              <a:gd name="T29" fmla="*/ 2517 h 11401"/>
              <a:gd name="T30" fmla="*/ 5373 w 12993"/>
              <a:gd name="T31" fmla="*/ 2553 h 11401"/>
              <a:gd name="T32" fmla="*/ 5663 w 12993"/>
              <a:gd name="T33" fmla="*/ 1407 h 11401"/>
              <a:gd name="T34" fmla="*/ 4689 w 12993"/>
              <a:gd name="T35" fmla="*/ 2139 h 11401"/>
              <a:gd name="T36" fmla="*/ 4017 w 12993"/>
              <a:gd name="T37" fmla="*/ 1173 h 11401"/>
              <a:gd name="T38" fmla="*/ 4029 w 12993"/>
              <a:gd name="T39" fmla="*/ 1292 h 11401"/>
              <a:gd name="T40" fmla="*/ 3619 w 12993"/>
              <a:gd name="T41" fmla="*/ 2167 h 11401"/>
              <a:gd name="T42" fmla="*/ 3313 w 12993"/>
              <a:gd name="T43" fmla="*/ 1952 h 11401"/>
              <a:gd name="T44" fmla="*/ 4108 w 12993"/>
              <a:gd name="T45" fmla="*/ 2207 h 11401"/>
              <a:gd name="T46" fmla="*/ 6009 w 12993"/>
              <a:gd name="T47" fmla="*/ 3038 h 11401"/>
              <a:gd name="T48" fmla="*/ 6586 w 12993"/>
              <a:gd name="T49" fmla="*/ 4708 h 11401"/>
              <a:gd name="T50" fmla="*/ 4303 w 12993"/>
              <a:gd name="T51" fmla="*/ 4943 h 11401"/>
              <a:gd name="T52" fmla="*/ 2991 w 12993"/>
              <a:gd name="T53" fmla="*/ 3121 h 11401"/>
              <a:gd name="T54" fmla="*/ 2967 w 12993"/>
              <a:gd name="T55" fmla="*/ 4326 h 11401"/>
              <a:gd name="T56" fmla="*/ 283 w 12993"/>
              <a:gd name="T57" fmla="*/ 2505 h 11401"/>
              <a:gd name="T58" fmla="*/ 247 w 12993"/>
              <a:gd name="T59" fmla="*/ 2489 h 11401"/>
              <a:gd name="T60" fmla="*/ 219 w 12993"/>
              <a:gd name="T61" fmla="*/ 2521 h 11401"/>
              <a:gd name="T62" fmla="*/ 426 w 12993"/>
              <a:gd name="T63" fmla="*/ 3081 h 11401"/>
              <a:gd name="T64" fmla="*/ 501 w 12993"/>
              <a:gd name="T65" fmla="*/ 3181 h 11401"/>
              <a:gd name="T66" fmla="*/ 1488 w 12993"/>
              <a:gd name="T67" fmla="*/ 3992 h 11401"/>
              <a:gd name="T68" fmla="*/ 617 w 12993"/>
              <a:gd name="T69" fmla="*/ 4740 h 11401"/>
              <a:gd name="T70" fmla="*/ 120 w 12993"/>
              <a:gd name="T71" fmla="*/ 4712 h 11401"/>
              <a:gd name="T72" fmla="*/ 565 w 12993"/>
              <a:gd name="T73" fmla="*/ 5213 h 11401"/>
              <a:gd name="T74" fmla="*/ 800 w 12993"/>
              <a:gd name="T75" fmla="*/ 5730 h 11401"/>
              <a:gd name="T76" fmla="*/ 3579 w 12993"/>
              <a:gd name="T77" fmla="*/ 4919 h 11401"/>
              <a:gd name="T78" fmla="*/ 3508 w 12993"/>
              <a:gd name="T79" fmla="*/ 5786 h 11401"/>
              <a:gd name="T80" fmla="*/ 4418 w 12993"/>
              <a:gd name="T81" fmla="*/ 5690 h 11401"/>
              <a:gd name="T82" fmla="*/ 5846 w 12993"/>
              <a:gd name="T83" fmla="*/ 8859 h 11401"/>
              <a:gd name="T84" fmla="*/ 5822 w 12993"/>
              <a:gd name="T85" fmla="*/ 11218 h 11401"/>
              <a:gd name="T86" fmla="*/ 6152 w 12993"/>
              <a:gd name="T87" fmla="*/ 6493 h 11401"/>
              <a:gd name="T88" fmla="*/ 6844 w 12993"/>
              <a:gd name="T89" fmla="*/ 5074 h 11401"/>
              <a:gd name="T90" fmla="*/ 7659 w 12993"/>
              <a:gd name="T91" fmla="*/ 5742 h 11401"/>
              <a:gd name="T92" fmla="*/ 7480 w 12993"/>
              <a:gd name="T93" fmla="*/ 4664 h 11401"/>
              <a:gd name="T94" fmla="*/ 10944 w 12993"/>
              <a:gd name="T95" fmla="*/ 5372 h 11401"/>
              <a:gd name="T96" fmla="*/ 11914 w 12993"/>
              <a:gd name="T97" fmla="*/ 5559 h 11401"/>
              <a:gd name="T98" fmla="*/ 12006 w 12993"/>
              <a:gd name="T99" fmla="*/ 5595 h 11401"/>
              <a:gd name="T100" fmla="*/ 11807 w 12993"/>
              <a:gd name="T101" fmla="*/ 5189 h 11401"/>
              <a:gd name="T102" fmla="*/ 12964 w 12993"/>
              <a:gd name="T103" fmla="*/ 4887 h 1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2993" h="11401">
                <a:moveTo>
                  <a:pt x="12618" y="4457"/>
                </a:moveTo>
                <a:lnTo>
                  <a:pt x="12618" y="4457"/>
                </a:lnTo>
                <a:cubicBezTo>
                  <a:pt x="12662" y="4338"/>
                  <a:pt x="12686" y="4211"/>
                  <a:pt x="12686" y="4080"/>
                </a:cubicBezTo>
                <a:cubicBezTo>
                  <a:pt x="12698" y="3948"/>
                  <a:pt x="12690" y="3805"/>
                  <a:pt x="12662" y="3678"/>
                </a:cubicBezTo>
                <a:cubicBezTo>
                  <a:pt x="12658" y="3642"/>
                  <a:pt x="12650" y="3610"/>
                  <a:pt x="12642" y="3575"/>
                </a:cubicBezTo>
                <a:cubicBezTo>
                  <a:pt x="12634" y="3551"/>
                  <a:pt x="12602" y="3563"/>
                  <a:pt x="12606" y="3587"/>
                </a:cubicBezTo>
                <a:cubicBezTo>
                  <a:pt x="12610" y="3606"/>
                  <a:pt x="12614" y="3630"/>
                  <a:pt x="12618" y="3654"/>
                </a:cubicBezTo>
                <a:cubicBezTo>
                  <a:pt x="12622" y="3690"/>
                  <a:pt x="12630" y="3722"/>
                  <a:pt x="12634" y="3757"/>
                </a:cubicBezTo>
                <a:cubicBezTo>
                  <a:pt x="12670" y="4251"/>
                  <a:pt x="12384" y="4752"/>
                  <a:pt x="11918" y="4946"/>
                </a:cubicBezTo>
                <a:cubicBezTo>
                  <a:pt x="11612" y="5074"/>
                  <a:pt x="11258" y="5102"/>
                  <a:pt x="10928" y="5098"/>
                </a:cubicBezTo>
                <a:cubicBezTo>
                  <a:pt x="10594" y="5090"/>
                  <a:pt x="10260" y="5034"/>
                  <a:pt x="9942" y="4927"/>
                </a:cubicBezTo>
                <a:cubicBezTo>
                  <a:pt x="9691" y="4843"/>
                  <a:pt x="9457" y="4724"/>
                  <a:pt x="9222" y="4608"/>
                </a:cubicBezTo>
                <a:cubicBezTo>
                  <a:pt x="9361" y="4529"/>
                  <a:pt x="9457" y="4390"/>
                  <a:pt x="9465" y="4223"/>
                </a:cubicBezTo>
                <a:cubicBezTo>
                  <a:pt x="9469" y="4036"/>
                  <a:pt x="9349" y="3801"/>
                  <a:pt x="9147" y="3773"/>
                </a:cubicBezTo>
                <a:lnTo>
                  <a:pt x="9147" y="3773"/>
                </a:lnTo>
                <a:lnTo>
                  <a:pt x="9147" y="3773"/>
                </a:lnTo>
                <a:lnTo>
                  <a:pt x="9143" y="3773"/>
                </a:lnTo>
                <a:cubicBezTo>
                  <a:pt x="9123" y="3773"/>
                  <a:pt x="9119" y="3805"/>
                  <a:pt x="9139" y="3805"/>
                </a:cubicBezTo>
                <a:cubicBezTo>
                  <a:pt x="9345" y="3845"/>
                  <a:pt x="9437" y="4072"/>
                  <a:pt x="9357" y="4259"/>
                </a:cubicBezTo>
                <a:cubicBezTo>
                  <a:pt x="9298" y="4402"/>
                  <a:pt x="9178" y="4481"/>
                  <a:pt x="9039" y="4521"/>
                </a:cubicBezTo>
                <a:cubicBezTo>
                  <a:pt x="8765" y="4390"/>
                  <a:pt x="8486" y="4278"/>
                  <a:pt x="8172" y="4251"/>
                </a:cubicBezTo>
                <a:cubicBezTo>
                  <a:pt x="7874" y="4219"/>
                  <a:pt x="7568" y="4255"/>
                  <a:pt x="7278" y="4342"/>
                </a:cubicBezTo>
                <a:cubicBezTo>
                  <a:pt x="7278" y="3936"/>
                  <a:pt x="7103" y="3547"/>
                  <a:pt x="6808" y="3272"/>
                </a:cubicBezTo>
                <a:cubicBezTo>
                  <a:pt x="6836" y="3034"/>
                  <a:pt x="7023" y="2823"/>
                  <a:pt x="7170" y="2648"/>
                </a:cubicBezTo>
                <a:cubicBezTo>
                  <a:pt x="7325" y="2465"/>
                  <a:pt x="7480" y="2290"/>
                  <a:pt x="7612" y="2091"/>
                </a:cubicBezTo>
                <a:cubicBezTo>
                  <a:pt x="7639" y="2075"/>
                  <a:pt x="7667" y="2059"/>
                  <a:pt x="7699" y="2052"/>
                </a:cubicBezTo>
                <a:cubicBezTo>
                  <a:pt x="7810" y="2020"/>
                  <a:pt x="7934" y="2063"/>
                  <a:pt x="8033" y="2115"/>
                </a:cubicBezTo>
                <a:cubicBezTo>
                  <a:pt x="8224" y="2215"/>
                  <a:pt x="8359" y="2421"/>
                  <a:pt x="8248" y="2632"/>
                </a:cubicBezTo>
                <a:cubicBezTo>
                  <a:pt x="8244" y="2640"/>
                  <a:pt x="8248" y="2644"/>
                  <a:pt x="8252" y="2648"/>
                </a:cubicBezTo>
                <a:lnTo>
                  <a:pt x="8252" y="2648"/>
                </a:lnTo>
                <a:cubicBezTo>
                  <a:pt x="8240" y="2668"/>
                  <a:pt x="8268" y="2684"/>
                  <a:pt x="8284" y="2668"/>
                </a:cubicBezTo>
                <a:cubicBezTo>
                  <a:pt x="8435" y="2465"/>
                  <a:pt x="8355" y="2171"/>
                  <a:pt x="8156" y="2032"/>
                </a:cubicBezTo>
                <a:cubicBezTo>
                  <a:pt x="8053" y="1960"/>
                  <a:pt x="7926" y="1924"/>
                  <a:pt x="7799" y="1924"/>
                </a:cubicBezTo>
                <a:cubicBezTo>
                  <a:pt x="7771" y="1924"/>
                  <a:pt x="7739" y="1924"/>
                  <a:pt x="7707" y="1928"/>
                </a:cubicBezTo>
                <a:cubicBezTo>
                  <a:pt x="7926" y="1507"/>
                  <a:pt x="7958" y="998"/>
                  <a:pt x="7727" y="572"/>
                </a:cubicBezTo>
                <a:cubicBezTo>
                  <a:pt x="7791" y="465"/>
                  <a:pt x="7791" y="334"/>
                  <a:pt x="7751" y="218"/>
                </a:cubicBezTo>
                <a:cubicBezTo>
                  <a:pt x="7739" y="179"/>
                  <a:pt x="7719" y="139"/>
                  <a:pt x="7695" y="103"/>
                </a:cubicBezTo>
                <a:cubicBezTo>
                  <a:pt x="7683" y="87"/>
                  <a:pt x="7655" y="103"/>
                  <a:pt x="7667" y="119"/>
                </a:cubicBezTo>
                <a:cubicBezTo>
                  <a:pt x="7679" y="135"/>
                  <a:pt x="7691" y="155"/>
                  <a:pt x="7699" y="171"/>
                </a:cubicBezTo>
                <a:cubicBezTo>
                  <a:pt x="7747" y="274"/>
                  <a:pt x="7743" y="393"/>
                  <a:pt x="7683" y="493"/>
                </a:cubicBezTo>
                <a:cubicBezTo>
                  <a:pt x="7544" y="278"/>
                  <a:pt x="7349" y="107"/>
                  <a:pt x="7115" y="8"/>
                </a:cubicBezTo>
                <a:cubicBezTo>
                  <a:pt x="7103" y="0"/>
                  <a:pt x="7091" y="12"/>
                  <a:pt x="7091" y="20"/>
                </a:cubicBezTo>
                <a:cubicBezTo>
                  <a:pt x="7079" y="27"/>
                  <a:pt x="7071" y="43"/>
                  <a:pt x="7087" y="55"/>
                </a:cubicBezTo>
                <a:cubicBezTo>
                  <a:pt x="7544" y="290"/>
                  <a:pt x="7799" y="791"/>
                  <a:pt x="7715" y="1300"/>
                </a:cubicBezTo>
                <a:cubicBezTo>
                  <a:pt x="7624" y="1849"/>
                  <a:pt x="7150" y="2127"/>
                  <a:pt x="6812" y="2517"/>
                </a:cubicBezTo>
                <a:cubicBezTo>
                  <a:pt x="6677" y="2672"/>
                  <a:pt x="6558" y="2855"/>
                  <a:pt x="6518" y="3058"/>
                </a:cubicBezTo>
                <a:cubicBezTo>
                  <a:pt x="6216" y="2891"/>
                  <a:pt x="5878" y="2787"/>
                  <a:pt x="5564" y="2644"/>
                </a:cubicBezTo>
                <a:cubicBezTo>
                  <a:pt x="5500" y="2616"/>
                  <a:pt x="5436" y="2584"/>
                  <a:pt x="5373" y="2553"/>
                </a:cubicBezTo>
                <a:cubicBezTo>
                  <a:pt x="5222" y="2382"/>
                  <a:pt x="5110" y="2163"/>
                  <a:pt x="5098" y="1936"/>
                </a:cubicBezTo>
                <a:cubicBezTo>
                  <a:pt x="5082" y="1618"/>
                  <a:pt x="5381" y="1447"/>
                  <a:pt x="5659" y="1431"/>
                </a:cubicBezTo>
                <a:cubicBezTo>
                  <a:pt x="5671" y="1431"/>
                  <a:pt x="5675" y="1411"/>
                  <a:pt x="5663" y="1407"/>
                </a:cubicBezTo>
                <a:cubicBezTo>
                  <a:pt x="5385" y="1344"/>
                  <a:pt x="5094" y="1503"/>
                  <a:pt x="5011" y="1781"/>
                </a:cubicBezTo>
                <a:cubicBezTo>
                  <a:pt x="4955" y="1964"/>
                  <a:pt x="4975" y="2215"/>
                  <a:pt x="5079" y="2398"/>
                </a:cubicBezTo>
                <a:cubicBezTo>
                  <a:pt x="4943" y="2322"/>
                  <a:pt x="4812" y="2234"/>
                  <a:pt x="4689" y="2139"/>
                </a:cubicBezTo>
                <a:cubicBezTo>
                  <a:pt x="4458" y="1960"/>
                  <a:pt x="4231" y="1737"/>
                  <a:pt x="4112" y="1471"/>
                </a:cubicBezTo>
                <a:cubicBezTo>
                  <a:pt x="4080" y="1376"/>
                  <a:pt x="4057" y="1276"/>
                  <a:pt x="4041" y="1173"/>
                </a:cubicBezTo>
                <a:cubicBezTo>
                  <a:pt x="4041" y="1157"/>
                  <a:pt x="4017" y="1161"/>
                  <a:pt x="4017" y="1173"/>
                </a:cubicBezTo>
                <a:cubicBezTo>
                  <a:pt x="4017" y="1177"/>
                  <a:pt x="4017" y="1181"/>
                  <a:pt x="4017" y="1181"/>
                </a:cubicBezTo>
                <a:cubicBezTo>
                  <a:pt x="4017" y="1185"/>
                  <a:pt x="4017" y="1185"/>
                  <a:pt x="4017" y="1185"/>
                </a:cubicBezTo>
                <a:cubicBezTo>
                  <a:pt x="4017" y="1220"/>
                  <a:pt x="4021" y="1256"/>
                  <a:pt x="4029" y="1292"/>
                </a:cubicBezTo>
                <a:cubicBezTo>
                  <a:pt x="4064" y="1574"/>
                  <a:pt x="4204" y="1829"/>
                  <a:pt x="4395" y="2044"/>
                </a:cubicBezTo>
                <a:cubicBezTo>
                  <a:pt x="4275" y="2028"/>
                  <a:pt x="4148" y="2056"/>
                  <a:pt x="4033" y="2091"/>
                </a:cubicBezTo>
                <a:cubicBezTo>
                  <a:pt x="3901" y="2131"/>
                  <a:pt x="3762" y="2183"/>
                  <a:pt x="3619" y="2167"/>
                </a:cubicBezTo>
                <a:cubicBezTo>
                  <a:pt x="3480" y="2151"/>
                  <a:pt x="3369" y="2067"/>
                  <a:pt x="3333" y="1932"/>
                </a:cubicBezTo>
                <a:cubicBezTo>
                  <a:pt x="3329" y="1920"/>
                  <a:pt x="3313" y="1920"/>
                  <a:pt x="3313" y="1932"/>
                </a:cubicBezTo>
                <a:cubicBezTo>
                  <a:pt x="3313" y="1940"/>
                  <a:pt x="3313" y="1944"/>
                  <a:pt x="3313" y="1952"/>
                </a:cubicBezTo>
                <a:cubicBezTo>
                  <a:pt x="3293" y="2012"/>
                  <a:pt x="3361" y="2079"/>
                  <a:pt x="3404" y="2119"/>
                </a:cubicBezTo>
                <a:cubicBezTo>
                  <a:pt x="3488" y="2191"/>
                  <a:pt x="3599" y="2234"/>
                  <a:pt x="3711" y="2246"/>
                </a:cubicBezTo>
                <a:cubicBezTo>
                  <a:pt x="3842" y="2262"/>
                  <a:pt x="3977" y="2238"/>
                  <a:pt x="4108" y="2207"/>
                </a:cubicBezTo>
                <a:cubicBezTo>
                  <a:pt x="4235" y="2171"/>
                  <a:pt x="4375" y="2127"/>
                  <a:pt x="4506" y="2167"/>
                </a:cubicBezTo>
                <a:cubicBezTo>
                  <a:pt x="4693" y="2346"/>
                  <a:pt x="4908" y="2501"/>
                  <a:pt x="5122" y="2620"/>
                </a:cubicBezTo>
                <a:cubicBezTo>
                  <a:pt x="5409" y="2779"/>
                  <a:pt x="5715" y="2895"/>
                  <a:pt x="6009" y="3038"/>
                </a:cubicBezTo>
                <a:cubicBezTo>
                  <a:pt x="6299" y="3185"/>
                  <a:pt x="6582" y="3376"/>
                  <a:pt x="6737" y="3670"/>
                </a:cubicBezTo>
                <a:cubicBezTo>
                  <a:pt x="6876" y="3940"/>
                  <a:pt x="6904" y="4255"/>
                  <a:pt x="6828" y="4541"/>
                </a:cubicBezTo>
                <a:cubicBezTo>
                  <a:pt x="6745" y="4593"/>
                  <a:pt x="6661" y="4644"/>
                  <a:pt x="6586" y="4708"/>
                </a:cubicBezTo>
                <a:cubicBezTo>
                  <a:pt x="6180" y="5026"/>
                  <a:pt x="5878" y="5507"/>
                  <a:pt x="5778" y="6020"/>
                </a:cubicBezTo>
                <a:cubicBezTo>
                  <a:pt x="5667" y="5897"/>
                  <a:pt x="5552" y="5774"/>
                  <a:pt x="5428" y="5662"/>
                </a:cubicBezTo>
                <a:cubicBezTo>
                  <a:pt x="5094" y="5352"/>
                  <a:pt x="4709" y="5133"/>
                  <a:pt x="4303" y="4943"/>
                </a:cubicBezTo>
                <a:cubicBezTo>
                  <a:pt x="3989" y="4791"/>
                  <a:pt x="3675" y="4644"/>
                  <a:pt x="3357" y="4501"/>
                </a:cubicBezTo>
                <a:cubicBezTo>
                  <a:pt x="3086" y="4096"/>
                  <a:pt x="2959" y="3618"/>
                  <a:pt x="3015" y="3125"/>
                </a:cubicBezTo>
                <a:cubicBezTo>
                  <a:pt x="3019" y="3109"/>
                  <a:pt x="2995" y="3105"/>
                  <a:pt x="2991" y="3121"/>
                </a:cubicBezTo>
                <a:cubicBezTo>
                  <a:pt x="2903" y="3419"/>
                  <a:pt x="2927" y="3734"/>
                  <a:pt x="2999" y="4032"/>
                </a:cubicBezTo>
                <a:cubicBezTo>
                  <a:pt x="3027" y="4151"/>
                  <a:pt x="3066" y="4282"/>
                  <a:pt x="3130" y="4398"/>
                </a:cubicBezTo>
                <a:cubicBezTo>
                  <a:pt x="3078" y="4374"/>
                  <a:pt x="3023" y="4350"/>
                  <a:pt x="2967" y="4326"/>
                </a:cubicBezTo>
                <a:cubicBezTo>
                  <a:pt x="2541" y="4131"/>
                  <a:pt x="2108" y="3952"/>
                  <a:pt x="1682" y="3754"/>
                </a:cubicBezTo>
                <a:cubicBezTo>
                  <a:pt x="1293" y="3571"/>
                  <a:pt x="907" y="3348"/>
                  <a:pt x="613" y="3022"/>
                </a:cubicBezTo>
                <a:cubicBezTo>
                  <a:pt x="474" y="2871"/>
                  <a:pt x="358" y="2696"/>
                  <a:pt x="283" y="2505"/>
                </a:cubicBezTo>
                <a:cubicBezTo>
                  <a:pt x="279" y="2505"/>
                  <a:pt x="279" y="2501"/>
                  <a:pt x="279" y="2501"/>
                </a:cubicBezTo>
                <a:cubicBezTo>
                  <a:pt x="279" y="2497"/>
                  <a:pt x="279" y="2493"/>
                  <a:pt x="279" y="2489"/>
                </a:cubicBezTo>
                <a:cubicBezTo>
                  <a:pt x="279" y="2469"/>
                  <a:pt x="247" y="2469"/>
                  <a:pt x="247" y="2489"/>
                </a:cubicBezTo>
                <a:lnTo>
                  <a:pt x="247" y="2489"/>
                </a:lnTo>
                <a:cubicBezTo>
                  <a:pt x="243" y="2493"/>
                  <a:pt x="239" y="2497"/>
                  <a:pt x="235" y="2501"/>
                </a:cubicBezTo>
                <a:cubicBezTo>
                  <a:pt x="227" y="2501"/>
                  <a:pt x="223" y="2509"/>
                  <a:pt x="219" y="2521"/>
                </a:cubicBezTo>
                <a:cubicBezTo>
                  <a:pt x="203" y="2553"/>
                  <a:pt x="231" y="2628"/>
                  <a:pt x="239" y="2660"/>
                </a:cubicBezTo>
                <a:cubicBezTo>
                  <a:pt x="251" y="2716"/>
                  <a:pt x="267" y="2767"/>
                  <a:pt x="287" y="2815"/>
                </a:cubicBezTo>
                <a:cubicBezTo>
                  <a:pt x="322" y="2907"/>
                  <a:pt x="370" y="2998"/>
                  <a:pt x="426" y="3081"/>
                </a:cubicBezTo>
                <a:cubicBezTo>
                  <a:pt x="271" y="3113"/>
                  <a:pt x="112" y="3038"/>
                  <a:pt x="28" y="2891"/>
                </a:cubicBezTo>
                <a:cubicBezTo>
                  <a:pt x="24" y="2879"/>
                  <a:pt x="0" y="2887"/>
                  <a:pt x="8" y="2899"/>
                </a:cubicBezTo>
                <a:cubicBezTo>
                  <a:pt x="84" y="3109"/>
                  <a:pt x="299" y="3181"/>
                  <a:pt x="501" y="3181"/>
                </a:cubicBezTo>
                <a:cubicBezTo>
                  <a:pt x="525" y="3209"/>
                  <a:pt x="553" y="3237"/>
                  <a:pt x="581" y="3264"/>
                </a:cubicBezTo>
                <a:cubicBezTo>
                  <a:pt x="641" y="3336"/>
                  <a:pt x="704" y="3400"/>
                  <a:pt x="772" y="3463"/>
                </a:cubicBezTo>
                <a:cubicBezTo>
                  <a:pt x="987" y="3670"/>
                  <a:pt x="1229" y="3841"/>
                  <a:pt x="1488" y="3992"/>
                </a:cubicBezTo>
                <a:cubicBezTo>
                  <a:pt x="1368" y="4016"/>
                  <a:pt x="1249" y="4064"/>
                  <a:pt x="1154" y="4111"/>
                </a:cubicBezTo>
                <a:cubicBezTo>
                  <a:pt x="959" y="4215"/>
                  <a:pt x="796" y="4370"/>
                  <a:pt x="688" y="4565"/>
                </a:cubicBezTo>
                <a:cubicBezTo>
                  <a:pt x="660" y="4620"/>
                  <a:pt x="637" y="4680"/>
                  <a:pt x="617" y="4740"/>
                </a:cubicBezTo>
                <a:cubicBezTo>
                  <a:pt x="565" y="4772"/>
                  <a:pt x="513" y="4795"/>
                  <a:pt x="446" y="4803"/>
                </a:cubicBezTo>
                <a:cubicBezTo>
                  <a:pt x="334" y="4811"/>
                  <a:pt x="227" y="4768"/>
                  <a:pt x="148" y="4688"/>
                </a:cubicBezTo>
                <a:cubicBezTo>
                  <a:pt x="132" y="4676"/>
                  <a:pt x="112" y="4692"/>
                  <a:pt x="120" y="4712"/>
                </a:cubicBezTo>
                <a:cubicBezTo>
                  <a:pt x="175" y="4819"/>
                  <a:pt x="283" y="4887"/>
                  <a:pt x="402" y="4895"/>
                </a:cubicBezTo>
                <a:cubicBezTo>
                  <a:pt x="454" y="4899"/>
                  <a:pt x="521" y="4895"/>
                  <a:pt x="581" y="4879"/>
                </a:cubicBezTo>
                <a:cubicBezTo>
                  <a:pt x="557" y="4990"/>
                  <a:pt x="553" y="5102"/>
                  <a:pt x="565" y="5213"/>
                </a:cubicBezTo>
                <a:cubicBezTo>
                  <a:pt x="589" y="5424"/>
                  <a:pt x="668" y="5658"/>
                  <a:pt x="820" y="5813"/>
                </a:cubicBezTo>
                <a:cubicBezTo>
                  <a:pt x="831" y="5821"/>
                  <a:pt x="847" y="5809"/>
                  <a:pt x="839" y="5797"/>
                </a:cubicBezTo>
                <a:cubicBezTo>
                  <a:pt x="828" y="5774"/>
                  <a:pt x="812" y="5754"/>
                  <a:pt x="800" y="5730"/>
                </a:cubicBezTo>
                <a:cubicBezTo>
                  <a:pt x="672" y="5364"/>
                  <a:pt x="708" y="4943"/>
                  <a:pt x="935" y="4620"/>
                </a:cubicBezTo>
                <a:cubicBezTo>
                  <a:pt x="1126" y="4350"/>
                  <a:pt x="1432" y="4175"/>
                  <a:pt x="1758" y="4135"/>
                </a:cubicBezTo>
                <a:cubicBezTo>
                  <a:pt x="2347" y="4434"/>
                  <a:pt x="2979" y="4644"/>
                  <a:pt x="3579" y="4919"/>
                </a:cubicBezTo>
                <a:cubicBezTo>
                  <a:pt x="3989" y="5110"/>
                  <a:pt x="4375" y="5332"/>
                  <a:pt x="4705" y="5623"/>
                </a:cubicBezTo>
                <a:cubicBezTo>
                  <a:pt x="4605" y="5595"/>
                  <a:pt x="4506" y="5579"/>
                  <a:pt x="4410" y="5567"/>
                </a:cubicBezTo>
                <a:cubicBezTo>
                  <a:pt x="4092" y="5527"/>
                  <a:pt x="3758" y="5579"/>
                  <a:pt x="3508" y="5786"/>
                </a:cubicBezTo>
                <a:cubicBezTo>
                  <a:pt x="3492" y="5797"/>
                  <a:pt x="3512" y="5825"/>
                  <a:pt x="3528" y="5813"/>
                </a:cubicBezTo>
                <a:cubicBezTo>
                  <a:pt x="3659" y="5714"/>
                  <a:pt x="3826" y="5694"/>
                  <a:pt x="3985" y="5682"/>
                </a:cubicBezTo>
                <a:cubicBezTo>
                  <a:pt x="4128" y="5674"/>
                  <a:pt x="4275" y="5674"/>
                  <a:pt x="4418" y="5690"/>
                </a:cubicBezTo>
                <a:cubicBezTo>
                  <a:pt x="4597" y="5710"/>
                  <a:pt x="4768" y="5758"/>
                  <a:pt x="4927" y="5833"/>
                </a:cubicBezTo>
                <a:cubicBezTo>
                  <a:pt x="5067" y="5980"/>
                  <a:pt x="5194" y="6139"/>
                  <a:pt x="5305" y="6318"/>
                </a:cubicBezTo>
                <a:cubicBezTo>
                  <a:pt x="5778" y="7074"/>
                  <a:pt x="5930" y="7981"/>
                  <a:pt x="5846" y="8859"/>
                </a:cubicBezTo>
                <a:cubicBezTo>
                  <a:pt x="5822" y="9102"/>
                  <a:pt x="5782" y="9337"/>
                  <a:pt x="5727" y="9571"/>
                </a:cubicBezTo>
                <a:cubicBezTo>
                  <a:pt x="5675" y="9802"/>
                  <a:pt x="5595" y="10029"/>
                  <a:pt x="5548" y="10263"/>
                </a:cubicBezTo>
                <a:cubicBezTo>
                  <a:pt x="5484" y="10597"/>
                  <a:pt x="5512" y="11011"/>
                  <a:pt x="5822" y="11218"/>
                </a:cubicBezTo>
                <a:cubicBezTo>
                  <a:pt x="6097" y="11400"/>
                  <a:pt x="6474" y="11305"/>
                  <a:pt x="6705" y="11098"/>
                </a:cubicBezTo>
                <a:cubicBezTo>
                  <a:pt x="6999" y="10840"/>
                  <a:pt x="7091" y="10426"/>
                  <a:pt x="7126" y="10056"/>
                </a:cubicBezTo>
                <a:cubicBezTo>
                  <a:pt x="7258" y="8812"/>
                  <a:pt x="6876" y="7519"/>
                  <a:pt x="6152" y="6493"/>
                </a:cubicBezTo>
                <a:cubicBezTo>
                  <a:pt x="6212" y="6259"/>
                  <a:pt x="6275" y="6024"/>
                  <a:pt x="6371" y="5797"/>
                </a:cubicBezTo>
                <a:cubicBezTo>
                  <a:pt x="6482" y="5543"/>
                  <a:pt x="6625" y="5300"/>
                  <a:pt x="6820" y="5098"/>
                </a:cubicBezTo>
                <a:cubicBezTo>
                  <a:pt x="6828" y="5090"/>
                  <a:pt x="6836" y="5082"/>
                  <a:pt x="6844" y="5074"/>
                </a:cubicBezTo>
                <a:cubicBezTo>
                  <a:pt x="7015" y="5022"/>
                  <a:pt x="7206" y="5054"/>
                  <a:pt x="7353" y="5161"/>
                </a:cubicBezTo>
                <a:cubicBezTo>
                  <a:pt x="7536" y="5292"/>
                  <a:pt x="7628" y="5519"/>
                  <a:pt x="7631" y="5738"/>
                </a:cubicBezTo>
                <a:cubicBezTo>
                  <a:pt x="7631" y="5754"/>
                  <a:pt x="7651" y="5758"/>
                  <a:pt x="7659" y="5742"/>
                </a:cubicBezTo>
                <a:cubicBezTo>
                  <a:pt x="7739" y="5467"/>
                  <a:pt x="7612" y="5161"/>
                  <a:pt x="7361" y="5018"/>
                </a:cubicBezTo>
                <a:cubicBezTo>
                  <a:pt x="7254" y="4958"/>
                  <a:pt x="7122" y="4931"/>
                  <a:pt x="6999" y="4935"/>
                </a:cubicBezTo>
                <a:cubicBezTo>
                  <a:pt x="7142" y="4815"/>
                  <a:pt x="7305" y="4724"/>
                  <a:pt x="7480" y="4664"/>
                </a:cubicBezTo>
                <a:cubicBezTo>
                  <a:pt x="7779" y="4565"/>
                  <a:pt x="8097" y="4577"/>
                  <a:pt x="8395" y="4636"/>
                </a:cubicBezTo>
                <a:cubicBezTo>
                  <a:pt x="8988" y="4760"/>
                  <a:pt x="9508" y="5074"/>
                  <a:pt x="10081" y="5253"/>
                </a:cubicBezTo>
                <a:cubicBezTo>
                  <a:pt x="10359" y="5340"/>
                  <a:pt x="10654" y="5392"/>
                  <a:pt x="10944" y="5372"/>
                </a:cubicBezTo>
                <a:cubicBezTo>
                  <a:pt x="11151" y="5360"/>
                  <a:pt x="11358" y="5320"/>
                  <a:pt x="11560" y="5265"/>
                </a:cubicBezTo>
                <a:cubicBezTo>
                  <a:pt x="11608" y="5277"/>
                  <a:pt x="11656" y="5292"/>
                  <a:pt x="11700" y="5320"/>
                </a:cubicBezTo>
                <a:cubicBezTo>
                  <a:pt x="11795" y="5376"/>
                  <a:pt x="11871" y="5459"/>
                  <a:pt x="11914" y="5559"/>
                </a:cubicBezTo>
                <a:cubicBezTo>
                  <a:pt x="12010" y="5774"/>
                  <a:pt x="11946" y="6020"/>
                  <a:pt x="11803" y="6199"/>
                </a:cubicBezTo>
                <a:cubicBezTo>
                  <a:pt x="11787" y="6219"/>
                  <a:pt x="11811" y="6243"/>
                  <a:pt x="11835" y="6227"/>
                </a:cubicBezTo>
                <a:cubicBezTo>
                  <a:pt x="12010" y="6088"/>
                  <a:pt x="12038" y="5801"/>
                  <a:pt x="12006" y="5595"/>
                </a:cubicBezTo>
                <a:cubicBezTo>
                  <a:pt x="11990" y="5483"/>
                  <a:pt x="11954" y="5376"/>
                  <a:pt x="11883" y="5285"/>
                </a:cubicBezTo>
                <a:cubicBezTo>
                  <a:pt x="11863" y="5257"/>
                  <a:pt x="11831" y="5221"/>
                  <a:pt x="11795" y="5193"/>
                </a:cubicBezTo>
                <a:cubicBezTo>
                  <a:pt x="11799" y="5193"/>
                  <a:pt x="11803" y="5193"/>
                  <a:pt x="11807" y="5189"/>
                </a:cubicBezTo>
                <a:cubicBezTo>
                  <a:pt x="12077" y="5098"/>
                  <a:pt x="12320" y="4958"/>
                  <a:pt x="12487" y="4720"/>
                </a:cubicBezTo>
                <a:cubicBezTo>
                  <a:pt x="12515" y="4676"/>
                  <a:pt x="12543" y="4628"/>
                  <a:pt x="12566" y="4577"/>
                </a:cubicBezTo>
                <a:cubicBezTo>
                  <a:pt x="12765" y="4545"/>
                  <a:pt x="12948" y="4672"/>
                  <a:pt x="12964" y="4887"/>
                </a:cubicBezTo>
                <a:cubicBezTo>
                  <a:pt x="12968" y="4903"/>
                  <a:pt x="12988" y="4903"/>
                  <a:pt x="12988" y="4887"/>
                </a:cubicBezTo>
                <a:cubicBezTo>
                  <a:pt x="12992" y="4660"/>
                  <a:pt x="12813" y="4525"/>
                  <a:pt x="12618" y="4457"/>
                </a:cubicBezTo>
              </a:path>
            </a:pathLst>
          </a:custGeom>
          <a:solidFill>
            <a:schemeClr val="accent1"/>
          </a:solidFill>
          <a:ln>
            <a:noFill/>
          </a:ln>
          <a:effectLst/>
        </p:spPr>
        <p:txBody>
          <a:bodyPr wrap="none" lIns="243770" tIns="121885" rIns="243770" bIns="121885" anchor="ctr"/>
          <a:lstStyle/>
          <a:p>
            <a:endParaRPr lang="en-US" dirty="0">
              <a:latin typeface="Calibri Light" panose="020F0302020204030204"/>
            </a:endParaRPr>
          </a:p>
        </p:txBody>
      </p:sp>
      <p:sp>
        <p:nvSpPr>
          <p:cNvPr id="76" name="TextBox 75"/>
          <p:cNvSpPr txBox="1"/>
          <p:nvPr/>
        </p:nvSpPr>
        <p:spPr>
          <a:xfrm rot="19389">
            <a:off x="5905963" y="7152071"/>
            <a:ext cx="3221597" cy="523202"/>
          </a:xfrm>
          <a:prstGeom prst="rect">
            <a:avLst/>
          </a:prstGeom>
          <a:noFill/>
        </p:spPr>
        <p:txBody>
          <a:bodyPr wrap="square" lIns="91422" tIns="45711" rIns="91422" bIns="45711" rtlCol="0">
            <a:spAutoFit/>
          </a:bodyPr>
          <a:lstStyle/>
          <a:p>
            <a:pPr algn="ctr"/>
            <a:r>
              <a:rPr lang="en-US" sz="2800" b="1" dirty="0" smtClean="0">
                <a:solidFill>
                  <a:schemeClr val="bg1"/>
                </a:solidFill>
                <a:latin typeface="Lato Regular"/>
                <a:cs typeface="Lato Regular"/>
              </a:rPr>
              <a:t>Good Ideas</a:t>
            </a:r>
            <a:endParaRPr lang="id-ID" sz="2800" b="1" dirty="0" smtClean="0">
              <a:solidFill>
                <a:schemeClr val="bg1"/>
              </a:solidFill>
              <a:latin typeface="Lato Regular"/>
              <a:cs typeface="Lato Regular"/>
            </a:endParaRPr>
          </a:p>
        </p:txBody>
      </p:sp>
      <p:sp>
        <p:nvSpPr>
          <p:cNvPr id="145" name="TextBox 144"/>
          <p:cNvSpPr txBox="1"/>
          <p:nvPr/>
        </p:nvSpPr>
        <p:spPr>
          <a:xfrm>
            <a:off x="15271237" y="7198075"/>
            <a:ext cx="3221597" cy="523202"/>
          </a:xfrm>
          <a:prstGeom prst="rect">
            <a:avLst/>
          </a:prstGeom>
          <a:noFill/>
        </p:spPr>
        <p:txBody>
          <a:bodyPr wrap="square" lIns="91422" tIns="45711" rIns="91422" bIns="45711" rtlCol="0">
            <a:spAutoFit/>
          </a:bodyPr>
          <a:lstStyle/>
          <a:p>
            <a:pPr algn="ctr"/>
            <a:r>
              <a:rPr lang="en-US" sz="2800" b="1" dirty="0" smtClean="0">
                <a:solidFill>
                  <a:schemeClr val="bg1"/>
                </a:solidFill>
                <a:latin typeface="Lato Regular"/>
                <a:cs typeface="Lato Regular"/>
              </a:rPr>
              <a:t>Education</a:t>
            </a:r>
            <a:endParaRPr lang="id-ID" sz="2800" b="1" dirty="0" smtClean="0">
              <a:solidFill>
                <a:schemeClr val="bg1"/>
              </a:solidFill>
              <a:latin typeface="Lato Regular"/>
              <a:cs typeface="Lato Regular"/>
            </a:endParaRPr>
          </a:p>
        </p:txBody>
      </p:sp>
      <p:sp>
        <p:nvSpPr>
          <p:cNvPr id="146" name="TextBox 145"/>
          <p:cNvSpPr txBox="1"/>
          <p:nvPr/>
        </p:nvSpPr>
        <p:spPr>
          <a:xfrm>
            <a:off x="5457012" y="5316894"/>
            <a:ext cx="3221597" cy="646313"/>
          </a:xfrm>
          <a:prstGeom prst="rect">
            <a:avLst/>
          </a:prstGeom>
          <a:noFill/>
        </p:spPr>
        <p:txBody>
          <a:bodyPr wrap="square" lIns="91422" tIns="45711" rIns="91422" bIns="45711" rtlCol="0">
            <a:spAutoFit/>
          </a:bodyPr>
          <a:lstStyle/>
          <a:p>
            <a:r>
              <a:rPr lang="en-US" b="1" dirty="0" smtClean="0">
                <a:solidFill>
                  <a:schemeClr val="tx2"/>
                </a:solidFill>
                <a:latin typeface="Lato Regular"/>
                <a:cs typeface="Lato Regular"/>
              </a:rPr>
              <a:t>Personality</a:t>
            </a:r>
            <a:endParaRPr lang="id-ID" b="1" dirty="0" smtClean="0">
              <a:solidFill>
                <a:schemeClr val="tx2"/>
              </a:solidFill>
              <a:latin typeface="Lato Regular"/>
              <a:cs typeface="Lato Regular"/>
            </a:endParaRPr>
          </a:p>
        </p:txBody>
      </p:sp>
      <p:sp>
        <p:nvSpPr>
          <p:cNvPr id="147" name="Freeform 2"/>
          <p:cNvSpPr>
            <a:spLocks noChangeArrowheads="1"/>
          </p:cNvSpPr>
          <p:nvPr/>
        </p:nvSpPr>
        <p:spPr bwMode="auto">
          <a:xfrm>
            <a:off x="8857967" y="7559088"/>
            <a:ext cx="1882192" cy="1221211"/>
          </a:xfrm>
          <a:custGeom>
            <a:avLst/>
            <a:gdLst>
              <a:gd name="T0" fmla="*/ 1514 w 2315"/>
              <a:gd name="T1" fmla="*/ 1502 h 1503"/>
              <a:gd name="T2" fmla="*/ 1514 w 2315"/>
              <a:gd name="T3" fmla="*/ 1502 h 1503"/>
              <a:gd name="T4" fmla="*/ 543 w 2315"/>
              <a:gd name="T5" fmla="*/ 1189 h 1503"/>
              <a:gd name="T6" fmla="*/ 15 w 2315"/>
              <a:gd name="T7" fmla="*/ 472 h 1503"/>
              <a:gd name="T8" fmla="*/ 50 w 2315"/>
              <a:gd name="T9" fmla="*/ 353 h 1503"/>
              <a:gd name="T10" fmla="*/ 1024 w 2315"/>
              <a:gd name="T11" fmla="*/ 0 h 1503"/>
              <a:gd name="T12" fmla="*/ 1093 w 2315"/>
              <a:gd name="T13" fmla="*/ 0 h 1503"/>
              <a:gd name="T14" fmla="*/ 2277 w 2315"/>
              <a:gd name="T15" fmla="*/ 572 h 1503"/>
              <a:gd name="T16" fmla="*/ 2295 w 2315"/>
              <a:gd name="T17" fmla="*/ 689 h 1503"/>
              <a:gd name="T18" fmla="*/ 2142 w 2315"/>
              <a:gd name="T19" fmla="*/ 1338 h 1503"/>
              <a:gd name="T20" fmla="*/ 2062 w 2315"/>
              <a:gd name="T21" fmla="*/ 1433 h 1503"/>
              <a:gd name="T22" fmla="*/ 1514 w 2315"/>
              <a:gd name="T23" fmla="*/ 1502 h 1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15" h="1503">
                <a:moveTo>
                  <a:pt x="1514" y="1502"/>
                </a:moveTo>
                <a:lnTo>
                  <a:pt x="1514" y="1502"/>
                </a:lnTo>
                <a:cubicBezTo>
                  <a:pt x="1141" y="1502"/>
                  <a:pt x="812" y="1396"/>
                  <a:pt x="543" y="1189"/>
                </a:cubicBezTo>
                <a:cubicBezTo>
                  <a:pt x="312" y="1012"/>
                  <a:pt x="129" y="766"/>
                  <a:pt x="15" y="472"/>
                </a:cubicBezTo>
                <a:cubicBezTo>
                  <a:pt x="0" y="430"/>
                  <a:pt x="13" y="379"/>
                  <a:pt x="50" y="353"/>
                </a:cubicBezTo>
                <a:cubicBezTo>
                  <a:pt x="365" y="117"/>
                  <a:pt x="693" y="0"/>
                  <a:pt x="1024" y="0"/>
                </a:cubicBezTo>
                <a:cubicBezTo>
                  <a:pt x="1048" y="0"/>
                  <a:pt x="1072" y="0"/>
                  <a:pt x="1093" y="0"/>
                </a:cubicBezTo>
                <a:cubicBezTo>
                  <a:pt x="1729" y="32"/>
                  <a:pt x="2192" y="482"/>
                  <a:pt x="2277" y="572"/>
                </a:cubicBezTo>
                <a:cubicBezTo>
                  <a:pt x="2309" y="604"/>
                  <a:pt x="2314" y="649"/>
                  <a:pt x="2295" y="689"/>
                </a:cubicBezTo>
                <a:cubicBezTo>
                  <a:pt x="2182" y="922"/>
                  <a:pt x="2150" y="1168"/>
                  <a:pt x="2142" y="1338"/>
                </a:cubicBezTo>
                <a:cubicBezTo>
                  <a:pt x="2142" y="1383"/>
                  <a:pt x="2107" y="1423"/>
                  <a:pt x="2062" y="1433"/>
                </a:cubicBezTo>
                <a:cubicBezTo>
                  <a:pt x="1872" y="1478"/>
                  <a:pt x="1689" y="1502"/>
                  <a:pt x="1514" y="1502"/>
                </a:cubicBezTo>
              </a:path>
            </a:pathLst>
          </a:custGeom>
          <a:solidFill>
            <a:schemeClr val="accent4"/>
          </a:solidFill>
          <a:ln>
            <a:noFill/>
          </a:ln>
          <a:effectLst/>
        </p:spPr>
        <p:txBody>
          <a:bodyPr wrap="none" anchor="ctr"/>
          <a:lstStyle/>
          <a:p>
            <a:endParaRPr lang="en-US" dirty="0">
              <a:latin typeface="Calibri Light" panose="020F0302020204030204"/>
            </a:endParaRPr>
          </a:p>
        </p:txBody>
      </p:sp>
      <p:sp>
        <p:nvSpPr>
          <p:cNvPr id="148" name="Freeform 3"/>
          <p:cNvSpPr>
            <a:spLocks noChangeArrowheads="1"/>
          </p:cNvSpPr>
          <p:nvPr/>
        </p:nvSpPr>
        <p:spPr bwMode="auto">
          <a:xfrm>
            <a:off x="8764575" y="7472885"/>
            <a:ext cx="2068975" cy="1390025"/>
          </a:xfrm>
          <a:custGeom>
            <a:avLst/>
            <a:gdLst>
              <a:gd name="T0" fmla="*/ 1139 w 2544"/>
              <a:gd name="T1" fmla="*/ 207 h 1709"/>
              <a:gd name="T2" fmla="*/ 1139 w 2544"/>
              <a:gd name="T3" fmla="*/ 207 h 1709"/>
              <a:gd name="T4" fmla="*/ 1203 w 2544"/>
              <a:gd name="T5" fmla="*/ 207 h 1709"/>
              <a:gd name="T6" fmla="*/ 2318 w 2544"/>
              <a:gd name="T7" fmla="*/ 747 h 1709"/>
              <a:gd name="T8" fmla="*/ 2153 w 2544"/>
              <a:gd name="T9" fmla="*/ 1436 h 1709"/>
              <a:gd name="T10" fmla="*/ 1629 w 2544"/>
              <a:gd name="T11" fmla="*/ 1501 h 1709"/>
              <a:gd name="T12" fmla="*/ 228 w 2544"/>
              <a:gd name="T13" fmla="*/ 538 h 1709"/>
              <a:gd name="T14" fmla="*/ 1139 w 2544"/>
              <a:gd name="T15" fmla="*/ 207 h 1709"/>
              <a:gd name="T16" fmla="*/ 1139 w 2544"/>
              <a:gd name="T17" fmla="*/ 0 h 1709"/>
              <a:gd name="T18" fmla="*/ 1139 w 2544"/>
              <a:gd name="T19" fmla="*/ 0 h 1709"/>
              <a:gd name="T20" fmla="*/ 104 w 2544"/>
              <a:gd name="T21" fmla="*/ 371 h 1709"/>
              <a:gd name="T22" fmla="*/ 35 w 2544"/>
              <a:gd name="T23" fmla="*/ 612 h 1709"/>
              <a:gd name="T24" fmla="*/ 594 w 2544"/>
              <a:gd name="T25" fmla="*/ 1375 h 1709"/>
              <a:gd name="T26" fmla="*/ 1629 w 2544"/>
              <a:gd name="T27" fmla="*/ 1708 h 1709"/>
              <a:gd name="T28" fmla="*/ 2204 w 2544"/>
              <a:gd name="T29" fmla="*/ 1637 h 1709"/>
              <a:gd name="T30" fmla="*/ 2360 w 2544"/>
              <a:gd name="T31" fmla="*/ 1444 h 1709"/>
              <a:gd name="T32" fmla="*/ 2503 w 2544"/>
              <a:gd name="T33" fmla="*/ 837 h 1709"/>
              <a:gd name="T34" fmla="*/ 2469 w 2544"/>
              <a:gd name="T35" fmla="*/ 604 h 1709"/>
              <a:gd name="T36" fmla="*/ 1214 w 2544"/>
              <a:gd name="T37" fmla="*/ 0 h 1709"/>
              <a:gd name="T38" fmla="*/ 1139 w 2544"/>
              <a:gd name="T39" fmla="*/ 0 h 1709"/>
              <a:gd name="T40" fmla="*/ 1139 w 2544"/>
              <a:gd name="T41" fmla="*/ 207 h 17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544" h="1709">
                <a:moveTo>
                  <a:pt x="1139" y="207"/>
                </a:moveTo>
                <a:lnTo>
                  <a:pt x="1139" y="207"/>
                </a:lnTo>
                <a:cubicBezTo>
                  <a:pt x="1160" y="207"/>
                  <a:pt x="1181" y="207"/>
                  <a:pt x="1203" y="207"/>
                </a:cubicBezTo>
                <a:cubicBezTo>
                  <a:pt x="1804" y="236"/>
                  <a:pt x="2246" y="673"/>
                  <a:pt x="2318" y="747"/>
                </a:cubicBezTo>
                <a:cubicBezTo>
                  <a:pt x="2196" y="993"/>
                  <a:pt x="2161" y="1258"/>
                  <a:pt x="2153" y="1436"/>
                </a:cubicBezTo>
                <a:cubicBezTo>
                  <a:pt x="1965" y="1480"/>
                  <a:pt x="1791" y="1501"/>
                  <a:pt x="1629" y="1501"/>
                </a:cubicBezTo>
                <a:cubicBezTo>
                  <a:pt x="877" y="1501"/>
                  <a:pt x="427" y="1046"/>
                  <a:pt x="228" y="538"/>
                </a:cubicBezTo>
                <a:cubicBezTo>
                  <a:pt x="522" y="318"/>
                  <a:pt x="829" y="207"/>
                  <a:pt x="1139" y="207"/>
                </a:cubicBezTo>
                <a:lnTo>
                  <a:pt x="1139" y="0"/>
                </a:lnTo>
                <a:lnTo>
                  <a:pt x="1139" y="0"/>
                </a:lnTo>
                <a:cubicBezTo>
                  <a:pt x="784" y="0"/>
                  <a:pt x="435" y="125"/>
                  <a:pt x="104" y="371"/>
                </a:cubicBezTo>
                <a:cubicBezTo>
                  <a:pt x="30" y="426"/>
                  <a:pt x="0" y="527"/>
                  <a:pt x="35" y="612"/>
                </a:cubicBezTo>
                <a:cubicBezTo>
                  <a:pt x="157" y="924"/>
                  <a:pt x="350" y="1187"/>
                  <a:pt x="594" y="1375"/>
                </a:cubicBezTo>
                <a:cubicBezTo>
                  <a:pt x="885" y="1597"/>
                  <a:pt x="1232" y="1708"/>
                  <a:pt x="1629" y="1708"/>
                </a:cubicBezTo>
                <a:cubicBezTo>
                  <a:pt x="1812" y="1708"/>
                  <a:pt x="2002" y="1684"/>
                  <a:pt x="2204" y="1637"/>
                </a:cubicBezTo>
                <a:cubicBezTo>
                  <a:pt x="2294" y="1616"/>
                  <a:pt x="2357" y="1536"/>
                  <a:pt x="2360" y="1444"/>
                </a:cubicBezTo>
                <a:cubicBezTo>
                  <a:pt x="2368" y="1287"/>
                  <a:pt x="2397" y="1054"/>
                  <a:pt x="2503" y="837"/>
                </a:cubicBezTo>
                <a:cubicBezTo>
                  <a:pt x="2543" y="760"/>
                  <a:pt x="2527" y="665"/>
                  <a:pt x="2469" y="604"/>
                </a:cubicBezTo>
                <a:cubicBezTo>
                  <a:pt x="2376" y="508"/>
                  <a:pt x="1889" y="32"/>
                  <a:pt x="1214" y="0"/>
                </a:cubicBezTo>
                <a:cubicBezTo>
                  <a:pt x="1189" y="0"/>
                  <a:pt x="1166" y="0"/>
                  <a:pt x="1139" y="0"/>
                </a:cubicBezTo>
                <a:lnTo>
                  <a:pt x="1139" y="207"/>
                </a:lnTo>
              </a:path>
            </a:pathLst>
          </a:custGeom>
          <a:solidFill>
            <a:srgbClr val="FFFFFF"/>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149" name="Freeform 4"/>
          <p:cNvSpPr>
            <a:spLocks noChangeArrowheads="1"/>
          </p:cNvSpPr>
          <p:nvPr/>
        </p:nvSpPr>
        <p:spPr bwMode="auto">
          <a:xfrm>
            <a:off x="8757391" y="5199277"/>
            <a:ext cx="4267261" cy="2801602"/>
          </a:xfrm>
          <a:custGeom>
            <a:avLst/>
            <a:gdLst>
              <a:gd name="T0" fmla="*/ 2449 w 5244"/>
              <a:gd name="T1" fmla="*/ 3443 h 3444"/>
              <a:gd name="T2" fmla="*/ 2449 w 5244"/>
              <a:gd name="T3" fmla="*/ 3443 h 3444"/>
              <a:gd name="T4" fmla="*/ 2378 w 5244"/>
              <a:gd name="T5" fmla="*/ 3414 h 3444"/>
              <a:gd name="T6" fmla="*/ 1221 w 5244"/>
              <a:gd name="T7" fmla="*/ 2876 h 3444"/>
              <a:gd name="T8" fmla="*/ 1149 w 5244"/>
              <a:gd name="T9" fmla="*/ 2876 h 3444"/>
              <a:gd name="T10" fmla="*/ 225 w 5244"/>
              <a:gd name="T11" fmla="*/ 3188 h 3444"/>
              <a:gd name="T12" fmla="*/ 167 w 5244"/>
              <a:gd name="T13" fmla="*/ 3207 h 3444"/>
              <a:gd name="T14" fmla="*/ 129 w 5244"/>
              <a:gd name="T15" fmla="*/ 3199 h 3444"/>
              <a:gd name="T16" fmla="*/ 66 w 5244"/>
              <a:gd name="T17" fmla="*/ 3128 h 3444"/>
              <a:gd name="T18" fmla="*/ 24 w 5244"/>
              <a:gd name="T19" fmla="*/ 2524 h 3444"/>
              <a:gd name="T20" fmla="*/ 678 w 5244"/>
              <a:gd name="T21" fmla="*/ 1366 h 3444"/>
              <a:gd name="T22" fmla="*/ 1194 w 5244"/>
              <a:gd name="T23" fmla="*/ 474 h 3444"/>
              <a:gd name="T24" fmla="*/ 2333 w 5244"/>
              <a:gd name="T25" fmla="*/ 0 h 3444"/>
              <a:gd name="T26" fmla="*/ 2336 w 5244"/>
              <a:gd name="T27" fmla="*/ 0 h 3444"/>
              <a:gd name="T28" fmla="*/ 2362 w 5244"/>
              <a:gd name="T29" fmla="*/ 5 h 3444"/>
              <a:gd name="T30" fmla="*/ 3377 w 5244"/>
              <a:gd name="T31" fmla="*/ 628 h 3444"/>
              <a:gd name="T32" fmla="*/ 3753 w 5244"/>
              <a:gd name="T33" fmla="*/ 1150 h 3444"/>
              <a:gd name="T34" fmla="*/ 3755 w 5244"/>
              <a:gd name="T35" fmla="*/ 1152 h 3444"/>
              <a:gd name="T36" fmla="*/ 3763 w 5244"/>
              <a:gd name="T37" fmla="*/ 1157 h 3444"/>
              <a:gd name="T38" fmla="*/ 3766 w 5244"/>
              <a:gd name="T39" fmla="*/ 1155 h 3444"/>
              <a:gd name="T40" fmla="*/ 4248 w 5244"/>
              <a:gd name="T41" fmla="*/ 1057 h 3444"/>
              <a:gd name="T42" fmla="*/ 4918 w 5244"/>
              <a:gd name="T43" fmla="*/ 1269 h 3444"/>
              <a:gd name="T44" fmla="*/ 5151 w 5244"/>
              <a:gd name="T45" fmla="*/ 2055 h 3444"/>
              <a:gd name="T46" fmla="*/ 4311 w 5244"/>
              <a:gd name="T47" fmla="*/ 2860 h 3444"/>
              <a:gd name="T48" fmla="*/ 3638 w 5244"/>
              <a:gd name="T49" fmla="*/ 2958 h 3444"/>
              <a:gd name="T50" fmla="*/ 3615 w 5244"/>
              <a:gd name="T51" fmla="*/ 2958 h 3444"/>
              <a:gd name="T52" fmla="*/ 3615 w 5244"/>
              <a:gd name="T53" fmla="*/ 2958 h 3444"/>
              <a:gd name="T54" fmla="*/ 3612 w 5244"/>
              <a:gd name="T55" fmla="*/ 2958 h 3444"/>
              <a:gd name="T56" fmla="*/ 3601 w 5244"/>
              <a:gd name="T57" fmla="*/ 2958 h 3444"/>
              <a:gd name="T58" fmla="*/ 3591 w 5244"/>
              <a:gd name="T59" fmla="*/ 2958 h 3444"/>
              <a:gd name="T60" fmla="*/ 3363 w 5244"/>
              <a:gd name="T61" fmla="*/ 2979 h 3444"/>
              <a:gd name="T62" fmla="*/ 3358 w 5244"/>
              <a:gd name="T63" fmla="*/ 2979 h 3444"/>
              <a:gd name="T64" fmla="*/ 2555 w 5244"/>
              <a:gd name="T65" fmla="*/ 3371 h 3444"/>
              <a:gd name="T66" fmla="*/ 2532 w 5244"/>
              <a:gd name="T67" fmla="*/ 3403 h 3444"/>
              <a:gd name="T68" fmla="*/ 2457 w 5244"/>
              <a:gd name="T69" fmla="*/ 3443 h 3444"/>
              <a:gd name="T70" fmla="*/ 2449 w 5244"/>
              <a:gd name="T71" fmla="*/ 3443 h 34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244" h="3444">
                <a:moveTo>
                  <a:pt x="2449" y="3443"/>
                </a:moveTo>
                <a:lnTo>
                  <a:pt x="2449" y="3443"/>
                </a:lnTo>
                <a:cubicBezTo>
                  <a:pt x="2423" y="3443"/>
                  <a:pt x="2397" y="3432"/>
                  <a:pt x="2378" y="3414"/>
                </a:cubicBezTo>
                <a:cubicBezTo>
                  <a:pt x="2222" y="3263"/>
                  <a:pt x="1795" y="2905"/>
                  <a:pt x="1221" y="2876"/>
                </a:cubicBezTo>
                <a:cubicBezTo>
                  <a:pt x="1197" y="2876"/>
                  <a:pt x="1173" y="2876"/>
                  <a:pt x="1149" y="2876"/>
                </a:cubicBezTo>
                <a:cubicBezTo>
                  <a:pt x="834" y="2876"/>
                  <a:pt x="522" y="2979"/>
                  <a:pt x="225" y="3188"/>
                </a:cubicBezTo>
                <a:cubicBezTo>
                  <a:pt x="206" y="3199"/>
                  <a:pt x="188" y="3207"/>
                  <a:pt x="167" y="3207"/>
                </a:cubicBezTo>
                <a:cubicBezTo>
                  <a:pt x="154" y="3207"/>
                  <a:pt x="140" y="3204"/>
                  <a:pt x="129" y="3199"/>
                </a:cubicBezTo>
                <a:cubicBezTo>
                  <a:pt x="98" y="3186"/>
                  <a:pt x="74" y="3159"/>
                  <a:pt x="66" y="3128"/>
                </a:cubicBezTo>
                <a:cubicBezTo>
                  <a:pt x="16" y="2921"/>
                  <a:pt x="0" y="2712"/>
                  <a:pt x="24" y="2524"/>
                </a:cubicBezTo>
                <a:cubicBezTo>
                  <a:pt x="111" y="1817"/>
                  <a:pt x="522" y="1472"/>
                  <a:pt x="678" y="1366"/>
                </a:cubicBezTo>
                <a:cubicBezTo>
                  <a:pt x="678" y="1224"/>
                  <a:pt x="739" y="906"/>
                  <a:pt x="1194" y="474"/>
                </a:cubicBezTo>
                <a:cubicBezTo>
                  <a:pt x="1610" y="82"/>
                  <a:pt x="2087" y="11"/>
                  <a:pt x="2333" y="0"/>
                </a:cubicBezTo>
                <a:cubicBezTo>
                  <a:pt x="2333" y="0"/>
                  <a:pt x="2333" y="0"/>
                  <a:pt x="2336" y="0"/>
                </a:cubicBezTo>
                <a:cubicBezTo>
                  <a:pt x="2344" y="0"/>
                  <a:pt x="2354" y="3"/>
                  <a:pt x="2362" y="5"/>
                </a:cubicBezTo>
                <a:cubicBezTo>
                  <a:pt x="2741" y="103"/>
                  <a:pt x="3082" y="313"/>
                  <a:pt x="3377" y="628"/>
                </a:cubicBezTo>
                <a:cubicBezTo>
                  <a:pt x="3609" y="877"/>
                  <a:pt x="3731" y="1104"/>
                  <a:pt x="3753" y="1150"/>
                </a:cubicBezTo>
                <a:cubicBezTo>
                  <a:pt x="3753" y="1150"/>
                  <a:pt x="3755" y="1150"/>
                  <a:pt x="3755" y="1152"/>
                </a:cubicBezTo>
                <a:cubicBezTo>
                  <a:pt x="3758" y="1157"/>
                  <a:pt x="3760" y="1157"/>
                  <a:pt x="3763" y="1157"/>
                </a:cubicBezTo>
                <a:cubicBezTo>
                  <a:pt x="3763" y="1157"/>
                  <a:pt x="3766" y="1157"/>
                  <a:pt x="3766" y="1155"/>
                </a:cubicBezTo>
                <a:cubicBezTo>
                  <a:pt x="3901" y="1091"/>
                  <a:pt x="4070" y="1057"/>
                  <a:pt x="4248" y="1057"/>
                </a:cubicBezTo>
                <a:cubicBezTo>
                  <a:pt x="4510" y="1057"/>
                  <a:pt x="4748" y="1134"/>
                  <a:pt x="4918" y="1269"/>
                </a:cubicBezTo>
                <a:cubicBezTo>
                  <a:pt x="5076" y="1393"/>
                  <a:pt x="5243" y="1631"/>
                  <a:pt x="5151" y="2055"/>
                </a:cubicBezTo>
                <a:cubicBezTo>
                  <a:pt x="5063" y="2444"/>
                  <a:pt x="4780" y="2714"/>
                  <a:pt x="4311" y="2860"/>
                </a:cubicBezTo>
                <a:cubicBezTo>
                  <a:pt x="4007" y="2950"/>
                  <a:pt x="3720" y="2958"/>
                  <a:pt x="3638" y="2958"/>
                </a:cubicBezTo>
                <a:cubicBezTo>
                  <a:pt x="3628" y="2958"/>
                  <a:pt x="3620" y="2958"/>
                  <a:pt x="3615" y="2958"/>
                </a:cubicBezTo>
                <a:lnTo>
                  <a:pt x="3615" y="2958"/>
                </a:lnTo>
                <a:lnTo>
                  <a:pt x="3612" y="2958"/>
                </a:lnTo>
                <a:cubicBezTo>
                  <a:pt x="3609" y="2958"/>
                  <a:pt x="3604" y="2958"/>
                  <a:pt x="3601" y="2958"/>
                </a:cubicBezTo>
                <a:cubicBezTo>
                  <a:pt x="3596" y="2958"/>
                  <a:pt x="3594" y="2958"/>
                  <a:pt x="3591" y="2958"/>
                </a:cubicBezTo>
                <a:cubicBezTo>
                  <a:pt x="3488" y="2961"/>
                  <a:pt x="3366" y="2979"/>
                  <a:pt x="3363" y="2979"/>
                </a:cubicBezTo>
                <a:cubicBezTo>
                  <a:pt x="3360" y="2979"/>
                  <a:pt x="3360" y="2979"/>
                  <a:pt x="3358" y="2979"/>
                </a:cubicBezTo>
                <a:cubicBezTo>
                  <a:pt x="3011" y="3011"/>
                  <a:pt x="2744" y="3144"/>
                  <a:pt x="2555" y="3371"/>
                </a:cubicBezTo>
                <a:cubicBezTo>
                  <a:pt x="2547" y="3382"/>
                  <a:pt x="2539" y="3392"/>
                  <a:pt x="2532" y="3403"/>
                </a:cubicBezTo>
                <a:cubicBezTo>
                  <a:pt x="2513" y="3427"/>
                  <a:pt x="2487" y="3440"/>
                  <a:pt x="2457" y="3443"/>
                </a:cubicBezTo>
                <a:cubicBezTo>
                  <a:pt x="2455" y="3443"/>
                  <a:pt x="2452" y="3443"/>
                  <a:pt x="2449" y="3443"/>
                </a:cubicBezTo>
              </a:path>
            </a:pathLst>
          </a:custGeom>
          <a:solidFill>
            <a:schemeClr val="accent2"/>
          </a:solidFill>
          <a:ln>
            <a:noFill/>
          </a:ln>
          <a:effectLst/>
        </p:spPr>
        <p:txBody>
          <a:bodyPr wrap="none" anchor="ctr"/>
          <a:lstStyle/>
          <a:p>
            <a:endParaRPr lang="en-US" dirty="0">
              <a:latin typeface="Calibri Light" panose="020F0302020204030204"/>
            </a:endParaRPr>
          </a:p>
        </p:txBody>
      </p:sp>
      <p:sp>
        <p:nvSpPr>
          <p:cNvPr id="150" name="Freeform 5"/>
          <p:cNvSpPr>
            <a:spLocks noChangeArrowheads="1"/>
          </p:cNvSpPr>
          <p:nvPr/>
        </p:nvSpPr>
        <p:spPr bwMode="auto">
          <a:xfrm>
            <a:off x="8671184" y="5116666"/>
            <a:ext cx="4443267" cy="2970416"/>
          </a:xfrm>
          <a:custGeom>
            <a:avLst/>
            <a:gdLst>
              <a:gd name="T0" fmla="*/ 2439 w 5461"/>
              <a:gd name="T1" fmla="*/ 209 h 3650"/>
              <a:gd name="T2" fmla="*/ 2439 w 5461"/>
              <a:gd name="T3" fmla="*/ 209 h 3650"/>
              <a:gd name="T4" fmla="*/ 3405 w 5461"/>
              <a:gd name="T5" fmla="*/ 800 h 3650"/>
              <a:gd name="T6" fmla="*/ 3763 w 5461"/>
              <a:gd name="T7" fmla="*/ 1300 h 3650"/>
              <a:gd name="T8" fmla="*/ 3866 w 5461"/>
              <a:gd name="T9" fmla="*/ 1364 h 3650"/>
              <a:gd name="T10" fmla="*/ 3914 w 5461"/>
              <a:gd name="T11" fmla="*/ 1353 h 3650"/>
              <a:gd name="T12" fmla="*/ 4351 w 5461"/>
              <a:gd name="T13" fmla="*/ 1263 h 3650"/>
              <a:gd name="T14" fmla="*/ 4957 w 5461"/>
              <a:gd name="T15" fmla="*/ 1451 h 3650"/>
              <a:gd name="T16" fmla="*/ 5153 w 5461"/>
              <a:gd name="T17" fmla="*/ 2137 h 3650"/>
              <a:gd name="T18" fmla="*/ 4383 w 5461"/>
              <a:gd name="T19" fmla="*/ 2862 h 3650"/>
              <a:gd name="T20" fmla="*/ 3741 w 5461"/>
              <a:gd name="T21" fmla="*/ 2958 h 3650"/>
              <a:gd name="T22" fmla="*/ 3720 w 5461"/>
              <a:gd name="T23" fmla="*/ 2958 h 3650"/>
              <a:gd name="T24" fmla="*/ 3718 w 5461"/>
              <a:gd name="T25" fmla="*/ 2958 h 3650"/>
              <a:gd name="T26" fmla="*/ 3704 w 5461"/>
              <a:gd name="T27" fmla="*/ 2958 h 3650"/>
              <a:gd name="T28" fmla="*/ 3704 w 5461"/>
              <a:gd name="T29" fmla="*/ 2958 h 3650"/>
              <a:gd name="T30" fmla="*/ 3450 w 5461"/>
              <a:gd name="T31" fmla="*/ 2979 h 3650"/>
              <a:gd name="T32" fmla="*/ 2579 w 5461"/>
              <a:gd name="T33" fmla="*/ 3408 h 3650"/>
              <a:gd name="T34" fmla="*/ 2552 w 5461"/>
              <a:gd name="T35" fmla="*/ 3442 h 3650"/>
              <a:gd name="T36" fmla="*/ 1329 w 5461"/>
              <a:gd name="T37" fmla="*/ 2876 h 3650"/>
              <a:gd name="T38" fmla="*/ 1252 w 5461"/>
              <a:gd name="T39" fmla="*/ 2876 h 3650"/>
              <a:gd name="T40" fmla="*/ 270 w 5461"/>
              <a:gd name="T41" fmla="*/ 3204 h 3650"/>
              <a:gd name="T42" fmla="*/ 230 w 5461"/>
              <a:gd name="T43" fmla="*/ 2640 h 3650"/>
              <a:gd name="T44" fmla="*/ 892 w 5461"/>
              <a:gd name="T45" fmla="*/ 1523 h 3650"/>
              <a:gd name="T46" fmla="*/ 1369 w 5461"/>
              <a:gd name="T47" fmla="*/ 654 h 3650"/>
              <a:gd name="T48" fmla="*/ 2439 w 5461"/>
              <a:gd name="T49" fmla="*/ 209 h 3650"/>
              <a:gd name="T50" fmla="*/ 2439 w 5461"/>
              <a:gd name="T51" fmla="*/ 0 h 3650"/>
              <a:gd name="T52" fmla="*/ 2439 w 5461"/>
              <a:gd name="T53" fmla="*/ 0 h 3650"/>
              <a:gd name="T54" fmla="*/ 2431 w 5461"/>
              <a:gd name="T55" fmla="*/ 0 h 3650"/>
              <a:gd name="T56" fmla="*/ 1226 w 5461"/>
              <a:gd name="T57" fmla="*/ 503 h 3650"/>
              <a:gd name="T58" fmla="*/ 720 w 5461"/>
              <a:gd name="T59" fmla="*/ 1226 h 3650"/>
              <a:gd name="T60" fmla="*/ 680 w 5461"/>
              <a:gd name="T61" fmla="*/ 1414 h 3650"/>
              <a:gd name="T62" fmla="*/ 23 w 5461"/>
              <a:gd name="T63" fmla="*/ 2614 h 3650"/>
              <a:gd name="T64" fmla="*/ 69 w 5461"/>
              <a:gd name="T65" fmla="*/ 3254 h 3650"/>
              <a:gd name="T66" fmla="*/ 196 w 5461"/>
              <a:gd name="T67" fmla="*/ 3400 h 3650"/>
              <a:gd name="T68" fmla="*/ 270 w 5461"/>
              <a:gd name="T69" fmla="*/ 3413 h 3650"/>
              <a:gd name="T70" fmla="*/ 386 w 5461"/>
              <a:gd name="T71" fmla="*/ 3376 h 3650"/>
              <a:gd name="T72" fmla="*/ 1252 w 5461"/>
              <a:gd name="T73" fmla="*/ 3082 h 3650"/>
              <a:gd name="T74" fmla="*/ 1321 w 5461"/>
              <a:gd name="T75" fmla="*/ 3082 h 3650"/>
              <a:gd name="T76" fmla="*/ 2407 w 5461"/>
              <a:gd name="T77" fmla="*/ 3590 h 3650"/>
              <a:gd name="T78" fmla="*/ 2552 w 5461"/>
              <a:gd name="T79" fmla="*/ 3649 h 3650"/>
              <a:gd name="T80" fmla="*/ 2569 w 5461"/>
              <a:gd name="T81" fmla="*/ 3649 h 3650"/>
              <a:gd name="T82" fmla="*/ 2717 w 5461"/>
              <a:gd name="T83" fmla="*/ 3567 h 3650"/>
              <a:gd name="T84" fmla="*/ 2740 w 5461"/>
              <a:gd name="T85" fmla="*/ 3540 h 3650"/>
              <a:gd name="T86" fmla="*/ 3469 w 5461"/>
              <a:gd name="T87" fmla="*/ 3185 h 3650"/>
              <a:gd name="T88" fmla="*/ 3482 w 5461"/>
              <a:gd name="T89" fmla="*/ 3183 h 3650"/>
              <a:gd name="T90" fmla="*/ 3691 w 5461"/>
              <a:gd name="T91" fmla="*/ 3164 h 3650"/>
              <a:gd name="T92" fmla="*/ 3704 w 5461"/>
              <a:gd name="T93" fmla="*/ 3164 h 3650"/>
              <a:gd name="T94" fmla="*/ 3720 w 5461"/>
              <a:gd name="T95" fmla="*/ 3164 h 3650"/>
              <a:gd name="T96" fmla="*/ 3741 w 5461"/>
              <a:gd name="T97" fmla="*/ 3164 h 3650"/>
              <a:gd name="T98" fmla="*/ 4443 w 5461"/>
              <a:gd name="T99" fmla="*/ 3061 h 3650"/>
              <a:gd name="T100" fmla="*/ 5042 w 5461"/>
              <a:gd name="T101" fmla="*/ 2733 h 3650"/>
              <a:gd name="T102" fmla="*/ 5355 w 5461"/>
              <a:gd name="T103" fmla="*/ 2182 h 3650"/>
              <a:gd name="T104" fmla="*/ 5087 w 5461"/>
              <a:gd name="T105" fmla="*/ 1289 h 3650"/>
              <a:gd name="T106" fmla="*/ 4351 w 5461"/>
              <a:gd name="T107" fmla="*/ 1057 h 3650"/>
              <a:gd name="T108" fmla="*/ 3908 w 5461"/>
              <a:gd name="T109" fmla="*/ 1130 h 3650"/>
              <a:gd name="T110" fmla="*/ 3556 w 5461"/>
              <a:gd name="T111" fmla="*/ 659 h 3650"/>
              <a:gd name="T112" fmla="*/ 2492 w 5461"/>
              <a:gd name="T113" fmla="*/ 8 h 3650"/>
              <a:gd name="T114" fmla="*/ 2439 w 5461"/>
              <a:gd name="T115" fmla="*/ 0 h 3650"/>
              <a:gd name="T116" fmla="*/ 2439 w 5461"/>
              <a:gd name="T117" fmla="*/ 209 h 3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461" h="3650">
                <a:moveTo>
                  <a:pt x="2439" y="209"/>
                </a:moveTo>
                <a:lnTo>
                  <a:pt x="2439" y="209"/>
                </a:lnTo>
                <a:cubicBezTo>
                  <a:pt x="2799" y="302"/>
                  <a:pt x="3122" y="500"/>
                  <a:pt x="3405" y="800"/>
                </a:cubicBezTo>
                <a:cubicBezTo>
                  <a:pt x="3646" y="1059"/>
                  <a:pt x="3763" y="1297"/>
                  <a:pt x="3763" y="1300"/>
                </a:cubicBezTo>
                <a:cubicBezTo>
                  <a:pt x="3784" y="1340"/>
                  <a:pt x="3823" y="1364"/>
                  <a:pt x="3866" y="1364"/>
                </a:cubicBezTo>
                <a:cubicBezTo>
                  <a:pt x="3882" y="1364"/>
                  <a:pt x="3898" y="1358"/>
                  <a:pt x="3914" y="1353"/>
                </a:cubicBezTo>
                <a:cubicBezTo>
                  <a:pt x="4033" y="1295"/>
                  <a:pt x="4189" y="1263"/>
                  <a:pt x="4351" y="1263"/>
                </a:cubicBezTo>
                <a:cubicBezTo>
                  <a:pt x="4565" y="1263"/>
                  <a:pt x="4793" y="1321"/>
                  <a:pt x="4957" y="1451"/>
                </a:cubicBezTo>
                <a:cubicBezTo>
                  <a:pt x="5153" y="1607"/>
                  <a:pt x="5219" y="1838"/>
                  <a:pt x="5153" y="2137"/>
                </a:cubicBezTo>
                <a:cubicBezTo>
                  <a:pt x="5073" y="2486"/>
                  <a:pt x="4817" y="2730"/>
                  <a:pt x="4383" y="2862"/>
                </a:cubicBezTo>
                <a:cubicBezTo>
                  <a:pt x="4094" y="2950"/>
                  <a:pt x="3818" y="2958"/>
                  <a:pt x="3741" y="2958"/>
                </a:cubicBezTo>
                <a:cubicBezTo>
                  <a:pt x="3728" y="2958"/>
                  <a:pt x="3720" y="2958"/>
                  <a:pt x="3720" y="2958"/>
                </a:cubicBezTo>
                <a:lnTo>
                  <a:pt x="3718" y="2958"/>
                </a:lnTo>
                <a:cubicBezTo>
                  <a:pt x="3712" y="2958"/>
                  <a:pt x="3710" y="2958"/>
                  <a:pt x="3704" y="2958"/>
                </a:cubicBezTo>
                <a:lnTo>
                  <a:pt x="3704" y="2958"/>
                </a:lnTo>
                <a:cubicBezTo>
                  <a:pt x="3591" y="2958"/>
                  <a:pt x="3450" y="2979"/>
                  <a:pt x="3450" y="2979"/>
                </a:cubicBezTo>
                <a:cubicBezTo>
                  <a:pt x="3077" y="3013"/>
                  <a:pt x="2783" y="3159"/>
                  <a:pt x="2579" y="3408"/>
                </a:cubicBezTo>
                <a:cubicBezTo>
                  <a:pt x="2571" y="3419"/>
                  <a:pt x="2560" y="3432"/>
                  <a:pt x="2552" y="3442"/>
                </a:cubicBezTo>
                <a:cubicBezTo>
                  <a:pt x="2399" y="3291"/>
                  <a:pt x="1946" y="2907"/>
                  <a:pt x="1329" y="2876"/>
                </a:cubicBezTo>
                <a:cubicBezTo>
                  <a:pt x="1305" y="2876"/>
                  <a:pt x="1279" y="2876"/>
                  <a:pt x="1252" y="2876"/>
                </a:cubicBezTo>
                <a:cubicBezTo>
                  <a:pt x="916" y="2876"/>
                  <a:pt x="585" y="2984"/>
                  <a:pt x="270" y="3204"/>
                </a:cubicBezTo>
                <a:cubicBezTo>
                  <a:pt x="219" y="3008"/>
                  <a:pt x="209" y="2812"/>
                  <a:pt x="230" y="2640"/>
                </a:cubicBezTo>
                <a:cubicBezTo>
                  <a:pt x="331" y="1822"/>
                  <a:pt x="892" y="1523"/>
                  <a:pt x="892" y="1523"/>
                </a:cubicBezTo>
                <a:cubicBezTo>
                  <a:pt x="892" y="1523"/>
                  <a:pt x="799" y="1191"/>
                  <a:pt x="1369" y="654"/>
                </a:cubicBezTo>
                <a:cubicBezTo>
                  <a:pt x="1755" y="286"/>
                  <a:pt x="2195" y="217"/>
                  <a:pt x="2439" y="209"/>
                </a:cubicBezTo>
                <a:lnTo>
                  <a:pt x="2439" y="0"/>
                </a:lnTo>
                <a:lnTo>
                  <a:pt x="2439" y="0"/>
                </a:lnTo>
                <a:cubicBezTo>
                  <a:pt x="2436" y="0"/>
                  <a:pt x="2433" y="0"/>
                  <a:pt x="2431" y="0"/>
                </a:cubicBezTo>
                <a:cubicBezTo>
                  <a:pt x="2171" y="10"/>
                  <a:pt x="1665" y="87"/>
                  <a:pt x="1226" y="503"/>
                </a:cubicBezTo>
                <a:cubicBezTo>
                  <a:pt x="964" y="749"/>
                  <a:pt x="794" y="993"/>
                  <a:pt x="720" y="1226"/>
                </a:cubicBezTo>
                <a:cubicBezTo>
                  <a:pt x="696" y="1300"/>
                  <a:pt x="686" y="1364"/>
                  <a:pt x="680" y="1414"/>
                </a:cubicBezTo>
                <a:cubicBezTo>
                  <a:pt x="487" y="1560"/>
                  <a:pt x="108" y="1925"/>
                  <a:pt x="23" y="2614"/>
                </a:cubicBezTo>
                <a:cubicBezTo>
                  <a:pt x="0" y="2815"/>
                  <a:pt x="16" y="3037"/>
                  <a:pt x="69" y="3254"/>
                </a:cubicBezTo>
                <a:cubicBezTo>
                  <a:pt x="84" y="3320"/>
                  <a:pt x="132" y="3373"/>
                  <a:pt x="196" y="3400"/>
                </a:cubicBezTo>
                <a:cubicBezTo>
                  <a:pt x="219" y="3408"/>
                  <a:pt x="243" y="3413"/>
                  <a:pt x="270" y="3413"/>
                </a:cubicBezTo>
                <a:cubicBezTo>
                  <a:pt x="309" y="3413"/>
                  <a:pt x="352" y="3400"/>
                  <a:pt x="386" y="3376"/>
                </a:cubicBezTo>
                <a:cubicBezTo>
                  <a:pt x="667" y="3180"/>
                  <a:pt x="958" y="3082"/>
                  <a:pt x="1252" y="3082"/>
                </a:cubicBezTo>
                <a:cubicBezTo>
                  <a:pt x="1276" y="3082"/>
                  <a:pt x="1297" y="3082"/>
                  <a:pt x="1321" y="3082"/>
                </a:cubicBezTo>
                <a:cubicBezTo>
                  <a:pt x="1859" y="3109"/>
                  <a:pt x="2261" y="3448"/>
                  <a:pt x="2407" y="3590"/>
                </a:cubicBezTo>
                <a:cubicBezTo>
                  <a:pt x="2447" y="3628"/>
                  <a:pt x="2500" y="3649"/>
                  <a:pt x="2552" y="3649"/>
                </a:cubicBezTo>
                <a:cubicBezTo>
                  <a:pt x="2558" y="3649"/>
                  <a:pt x="2563" y="3649"/>
                  <a:pt x="2569" y="3649"/>
                </a:cubicBezTo>
                <a:cubicBezTo>
                  <a:pt x="2627" y="3644"/>
                  <a:pt x="2682" y="3615"/>
                  <a:pt x="2717" y="3567"/>
                </a:cubicBezTo>
                <a:cubicBezTo>
                  <a:pt x="2725" y="3556"/>
                  <a:pt x="2732" y="3548"/>
                  <a:pt x="2740" y="3540"/>
                </a:cubicBezTo>
                <a:cubicBezTo>
                  <a:pt x="2907" y="3334"/>
                  <a:pt x="3154" y="3214"/>
                  <a:pt x="3469" y="3185"/>
                </a:cubicBezTo>
                <a:cubicBezTo>
                  <a:pt x="3474" y="3185"/>
                  <a:pt x="3477" y="3185"/>
                  <a:pt x="3482" y="3183"/>
                </a:cubicBezTo>
                <a:cubicBezTo>
                  <a:pt x="3482" y="3183"/>
                  <a:pt x="3599" y="3167"/>
                  <a:pt x="3691" y="3164"/>
                </a:cubicBezTo>
                <a:cubicBezTo>
                  <a:pt x="3694" y="3164"/>
                  <a:pt x="3699" y="3164"/>
                  <a:pt x="3704" y="3164"/>
                </a:cubicBezTo>
                <a:cubicBezTo>
                  <a:pt x="3710" y="3164"/>
                  <a:pt x="3715" y="3164"/>
                  <a:pt x="3720" y="3164"/>
                </a:cubicBezTo>
                <a:cubicBezTo>
                  <a:pt x="3728" y="3164"/>
                  <a:pt x="3736" y="3164"/>
                  <a:pt x="3741" y="3164"/>
                </a:cubicBezTo>
                <a:cubicBezTo>
                  <a:pt x="3826" y="3164"/>
                  <a:pt x="4128" y="3156"/>
                  <a:pt x="4443" y="3061"/>
                </a:cubicBezTo>
                <a:cubicBezTo>
                  <a:pt x="4690" y="2987"/>
                  <a:pt x="4891" y="2876"/>
                  <a:pt x="5042" y="2733"/>
                </a:cubicBezTo>
                <a:cubicBezTo>
                  <a:pt x="5201" y="2582"/>
                  <a:pt x="5307" y="2396"/>
                  <a:pt x="5355" y="2182"/>
                </a:cubicBezTo>
                <a:cubicBezTo>
                  <a:pt x="5460" y="1705"/>
                  <a:pt x="5267" y="1435"/>
                  <a:pt x="5087" y="1289"/>
                </a:cubicBezTo>
                <a:cubicBezTo>
                  <a:pt x="4896" y="1138"/>
                  <a:pt x="4637" y="1057"/>
                  <a:pt x="4351" y="1057"/>
                </a:cubicBezTo>
                <a:cubicBezTo>
                  <a:pt x="4195" y="1057"/>
                  <a:pt x="4038" y="1083"/>
                  <a:pt x="3908" y="1130"/>
                </a:cubicBezTo>
                <a:cubicBezTo>
                  <a:pt x="3850" y="1030"/>
                  <a:pt x="3734" y="850"/>
                  <a:pt x="3556" y="659"/>
                </a:cubicBezTo>
                <a:cubicBezTo>
                  <a:pt x="3246" y="331"/>
                  <a:pt x="2889" y="111"/>
                  <a:pt x="2492" y="8"/>
                </a:cubicBezTo>
                <a:cubicBezTo>
                  <a:pt x="2473" y="3"/>
                  <a:pt x="2457" y="0"/>
                  <a:pt x="2439" y="0"/>
                </a:cubicBezTo>
                <a:lnTo>
                  <a:pt x="2439" y="209"/>
                </a:lnTo>
              </a:path>
            </a:pathLst>
          </a:custGeom>
          <a:solidFill>
            <a:srgbClr val="FFFFFF"/>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151" name="Freeform 6"/>
          <p:cNvSpPr>
            <a:spLocks noChangeArrowheads="1"/>
          </p:cNvSpPr>
          <p:nvPr/>
        </p:nvSpPr>
        <p:spPr bwMode="auto">
          <a:xfrm>
            <a:off x="10621624" y="6718607"/>
            <a:ext cx="4856344" cy="3785754"/>
          </a:xfrm>
          <a:custGeom>
            <a:avLst/>
            <a:gdLst>
              <a:gd name="T0" fmla="*/ 4388 w 5967"/>
              <a:gd name="T1" fmla="*/ 4650 h 4651"/>
              <a:gd name="T2" fmla="*/ 4388 w 5967"/>
              <a:gd name="T3" fmla="*/ 4650 h 4651"/>
              <a:gd name="T4" fmla="*/ 4364 w 5967"/>
              <a:gd name="T5" fmla="*/ 4647 h 4651"/>
              <a:gd name="T6" fmla="*/ 2979 w 5967"/>
              <a:gd name="T7" fmla="*/ 3702 h 4651"/>
              <a:gd name="T8" fmla="*/ 2780 w 5967"/>
              <a:gd name="T9" fmla="*/ 3167 h 4651"/>
              <a:gd name="T10" fmla="*/ 2460 w 5967"/>
              <a:gd name="T11" fmla="*/ 3212 h 4651"/>
              <a:gd name="T12" fmla="*/ 1960 w 5967"/>
              <a:gd name="T13" fmla="*/ 3082 h 4651"/>
              <a:gd name="T14" fmla="*/ 1279 w 5967"/>
              <a:gd name="T15" fmla="*/ 3262 h 4651"/>
              <a:gd name="T16" fmla="*/ 392 w 5967"/>
              <a:gd name="T17" fmla="*/ 2883 h 4651"/>
              <a:gd name="T18" fmla="*/ 13 w 5967"/>
              <a:gd name="T19" fmla="*/ 2388 h 4651"/>
              <a:gd name="T20" fmla="*/ 0 w 5967"/>
              <a:gd name="T21" fmla="*/ 2333 h 4651"/>
              <a:gd name="T22" fmla="*/ 283 w 5967"/>
              <a:gd name="T23" fmla="*/ 1520 h 4651"/>
              <a:gd name="T24" fmla="*/ 1070 w 5967"/>
              <a:gd name="T25" fmla="*/ 1136 h 4651"/>
              <a:gd name="T26" fmla="*/ 1311 w 5967"/>
              <a:gd name="T27" fmla="*/ 1115 h 4651"/>
              <a:gd name="T28" fmla="*/ 1321 w 5967"/>
              <a:gd name="T29" fmla="*/ 1115 h 4651"/>
              <a:gd name="T30" fmla="*/ 1329 w 5967"/>
              <a:gd name="T31" fmla="*/ 1115 h 4651"/>
              <a:gd name="T32" fmla="*/ 1353 w 5967"/>
              <a:gd name="T33" fmla="*/ 1115 h 4651"/>
              <a:gd name="T34" fmla="*/ 2023 w 5967"/>
              <a:gd name="T35" fmla="*/ 1017 h 4651"/>
              <a:gd name="T36" fmla="*/ 2881 w 5967"/>
              <a:gd name="T37" fmla="*/ 198 h 4651"/>
              <a:gd name="T38" fmla="*/ 2892 w 5967"/>
              <a:gd name="T39" fmla="*/ 145 h 4651"/>
              <a:gd name="T40" fmla="*/ 2971 w 5967"/>
              <a:gd name="T41" fmla="*/ 61 h 4651"/>
              <a:gd name="T42" fmla="*/ 3501 w 5967"/>
              <a:gd name="T43" fmla="*/ 0 h 4651"/>
              <a:gd name="T44" fmla="*/ 4333 w 5967"/>
              <a:gd name="T45" fmla="*/ 254 h 4651"/>
              <a:gd name="T46" fmla="*/ 4860 w 5967"/>
              <a:gd name="T47" fmla="*/ 1271 h 4651"/>
              <a:gd name="T48" fmla="*/ 4788 w 5967"/>
              <a:gd name="T49" fmla="*/ 1382 h 4651"/>
              <a:gd name="T50" fmla="*/ 4441 w 5967"/>
              <a:gd name="T51" fmla="*/ 1625 h 4651"/>
              <a:gd name="T52" fmla="*/ 4359 w 5967"/>
              <a:gd name="T53" fmla="*/ 2235 h 4651"/>
              <a:gd name="T54" fmla="*/ 4367 w 5967"/>
              <a:gd name="T55" fmla="*/ 2240 h 4651"/>
              <a:gd name="T56" fmla="*/ 4372 w 5967"/>
              <a:gd name="T57" fmla="*/ 2240 h 4651"/>
              <a:gd name="T58" fmla="*/ 4375 w 5967"/>
              <a:gd name="T59" fmla="*/ 2227 h 4651"/>
              <a:gd name="T60" fmla="*/ 4454 w 5967"/>
              <a:gd name="T61" fmla="*/ 1636 h 4651"/>
              <a:gd name="T62" fmla="*/ 5034 w 5967"/>
              <a:gd name="T63" fmla="*/ 1364 h 4651"/>
              <a:gd name="T64" fmla="*/ 5108 w 5967"/>
              <a:gd name="T65" fmla="*/ 1366 h 4651"/>
              <a:gd name="T66" fmla="*/ 5884 w 5967"/>
              <a:gd name="T67" fmla="*/ 1753 h 4651"/>
              <a:gd name="T68" fmla="*/ 5911 w 5967"/>
              <a:gd name="T69" fmla="*/ 1814 h 4651"/>
              <a:gd name="T70" fmla="*/ 5132 w 5967"/>
              <a:gd name="T71" fmla="*/ 3246 h 4651"/>
              <a:gd name="T72" fmla="*/ 4333 w 5967"/>
              <a:gd name="T73" fmla="*/ 3585 h 4651"/>
              <a:gd name="T74" fmla="*/ 4356 w 5967"/>
              <a:gd name="T75" fmla="*/ 3948 h 4651"/>
              <a:gd name="T76" fmla="*/ 4714 w 5967"/>
              <a:gd name="T77" fmla="*/ 4247 h 4651"/>
              <a:gd name="T78" fmla="*/ 4783 w 5967"/>
              <a:gd name="T79" fmla="*/ 4332 h 4651"/>
              <a:gd name="T80" fmla="*/ 4740 w 5967"/>
              <a:gd name="T81" fmla="*/ 4430 h 4651"/>
              <a:gd name="T82" fmla="*/ 4446 w 5967"/>
              <a:gd name="T83" fmla="*/ 4631 h 4651"/>
              <a:gd name="T84" fmla="*/ 4388 w 5967"/>
              <a:gd name="T85" fmla="*/ 4650 h 46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967" h="4651">
                <a:moveTo>
                  <a:pt x="4388" y="4650"/>
                </a:moveTo>
                <a:lnTo>
                  <a:pt x="4388" y="4650"/>
                </a:lnTo>
                <a:cubicBezTo>
                  <a:pt x="4380" y="4650"/>
                  <a:pt x="4372" y="4647"/>
                  <a:pt x="4364" y="4647"/>
                </a:cubicBezTo>
                <a:cubicBezTo>
                  <a:pt x="3556" y="4446"/>
                  <a:pt x="3167" y="4022"/>
                  <a:pt x="2979" y="3702"/>
                </a:cubicBezTo>
                <a:cubicBezTo>
                  <a:pt x="2855" y="3487"/>
                  <a:pt x="2805" y="3291"/>
                  <a:pt x="2780" y="3167"/>
                </a:cubicBezTo>
                <a:cubicBezTo>
                  <a:pt x="2672" y="3196"/>
                  <a:pt x="2563" y="3212"/>
                  <a:pt x="2460" y="3212"/>
                </a:cubicBezTo>
                <a:cubicBezTo>
                  <a:pt x="2216" y="3212"/>
                  <a:pt x="2044" y="3132"/>
                  <a:pt x="1960" y="3082"/>
                </a:cubicBezTo>
                <a:cubicBezTo>
                  <a:pt x="1729" y="3201"/>
                  <a:pt x="1499" y="3262"/>
                  <a:pt x="1279" y="3262"/>
                </a:cubicBezTo>
                <a:cubicBezTo>
                  <a:pt x="956" y="3262"/>
                  <a:pt x="659" y="3135"/>
                  <a:pt x="392" y="2883"/>
                </a:cubicBezTo>
                <a:cubicBezTo>
                  <a:pt x="186" y="2690"/>
                  <a:pt x="58" y="2473"/>
                  <a:pt x="13" y="2388"/>
                </a:cubicBezTo>
                <a:cubicBezTo>
                  <a:pt x="3" y="2373"/>
                  <a:pt x="0" y="2354"/>
                  <a:pt x="0" y="2333"/>
                </a:cubicBezTo>
                <a:cubicBezTo>
                  <a:pt x="13" y="2105"/>
                  <a:pt x="74" y="1776"/>
                  <a:pt x="283" y="1520"/>
                </a:cubicBezTo>
                <a:cubicBezTo>
                  <a:pt x="466" y="1297"/>
                  <a:pt x="731" y="1167"/>
                  <a:pt x="1070" y="1136"/>
                </a:cubicBezTo>
                <a:cubicBezTo>
                  <a:pt x="1311" y="1115"/>
                  <a:pt x="1311" y="1115"/>
                  <a:pt x="1311" y="1115"/>
                </a:cubicBezTo>
                <a:cubicBezTo>
                  <a:pt x="1313" y="1115"/>
                  <a:pt x="1316" y="1115"/>
                  <a:pt x="1321" y="1115"/>
                </a:cubicBezTo>
                <a:cubicBezTo>
                  <a:pt x="1321" y="1115"/>
                  <a:pt x="1327" y="1115"/>
                  <a:pt x="1329" y="1115"/>
                </a:cubicBezTo>
                <a:cubicBezTo>
                  <a:pt x="1332" y="1115"/>
                  <a:pt x="1340" y="1115"/>
                  <a:pt x="1353" y="1115"/>
                </a:cubicBezTo>
                <a:cubicBezTo>
                  <a:pt x="1432" y="1115"/>
                  <a:pt x="1719" y="1107"/>
                  <a:pt x="2023" y="1017"/>
                </a:cubicBezTo>
                <a:cubicBezTo>
                  <a:pt x="2497" y="873"/>
                  <a:pt x="2794" y="590"/>
                  <a:pt x="2881" y="198"/>
                </a:cubicBezTo>
                <a:cubicBezTo>
                  <a:pt x="2884" y="180"/>
                  <a:pt x="2887" y="164"/>
                  <a:pt x="2892" y="145"/>
                </a:cubicBezTo>
                <a:cubicBezTo>
                  <a:pt x="2897" y="103"/>
                  <a:pt x="2929" y="71"/>
                  <a:pt x="2971" y="61"/>
                </a:cubicBezTo>
                <a:cubicBezTo>
                  <a:pt x="3159" y="21"/>
                  <a:pt x="3340" y="0"/>
                  <a:pt x="3501" y="0"/>
                </a:cubicBezTo>
                <a:cubicBezTo>
                  <a:pt x="3832" y="0"/>
                  <a:pt x="4113" y="84"/>
                  <a:pt x="4333" y="254"/>
                </a:cubicBezTo>
                <a:cubicBezTo>
                  <a:pt x="4735" y="561"/>
                  <a:pt x="4835" y="1067"/>
                  <a:pt x="4860" y="1271"/>
                </a:cubicBezTo>
                <a:cubicBezTo>
                  <a:pt x="4865" y="1318"/>
                  <a:pt x="4835" y="1366"/>
                  <a:pt x="4788" y="1382"/>
                </a:cubicBezTo>
                <a:cubicBezTo>
                  <a:pt x="4645" y="1424"/>
                  <a:pt x="4523" y="1509"/>
                  <a:pt x="4441" y="1625"/>
                </a:cubicBezTo>
                <a:cubicBezTo>
                  <a:pt x="4308" y="1803"/>
                  <a:pt x="4279" y="2036"/>
                  <a:pt x="4359" y="2235"/>
                </a:cubicBezTo>
                <a:cubicBezTo>
                  <a:pt x="4359" y="2240"/>
                  <a:pt x="4364" y="2240"/>
                  <a:pt x="4367" y="2240"/>
                </a:cubicBezTo>
                <a:cubicBezTo>
                  <a:pt x="4367" y="2240"/>
                  <a:pt x="4369" y="2240"/>
                  <a:pt x="4372" y="2240"/>
                </a:cubicBezTo>
                <a:cubicBezTo>
                  <a:pt x="4375" y="2237"/>
                  <a:pt x="4377" y="2232"/>
                  <a:pt x="4375" y="2227"/>
                </a:cubicBezTo>
                <a:cubicBezTo>
                  <a:pt x="4298" y="2036"/>
                  <a:pt x="4327" y="1808"/>
                  <a:pt x="4454" y="1636"/>
                </a:cubicBezTo>
                <a:cubicBezTo>
                  <a:pt x="4584" y="1462"/>
                  <a:pt x="4791" y="1364"/>
                  <a:pt x="5034" y="1364"/>
                </a:cubicBezTo>
                <a:cubicBezTo>
                  <a:pt x="5058" y="1364"/>
                  <a:pt x="5084" y="1364"/>
                  <a:pt x="5108" y="1366"/>
                </a:cubicBezTo>
                <a:cubicBezTo>
                  <a:pt x="5476" y="1395"/>
                  <a:pt x="5733" y="1591"/>
                  <a:pt x="5884" y="1753"/>
                </a:cubicBezTo>
                <a:cubicBezTo>
                  <a:pt x="5900" y="1769"/>
                  <a:pt x="5911" y="1790"/>
                  <a:pt x="5911" y="1814"/>
                </a:cubicBezTo>
                <a:cubicBezTo>
                  <a:pt x="5966" y="2399"/>
                  <a:pt x="5696" y="2894"/>
                  <a:pt x="5132" y="3246"/>
                </a:cubicBezTo>
                <a:cubicBezTo>
                  <a:pt x="4801" y="3453"/>
                  <a:pt x="4467" y="3551"/>
                  <a:pt x="4333" y="3585"/>
                </a:cubicBezTo>
                <a:cubicBezTo>
                  <a:pt x="4295" y="3720"/>
                  <a:pt x="4303" y="3842"/>
                  <a:pt x="4356" y="3948"/>
                </a:cubicBezTo>
                <a:cubicBezTo>
                  <a:pt x="4459" y="4157"/>
                  <a:pt x="4711" y="4247"/>
                  <a:pt x="4714" y="4247"/>
                </a:cubicBezTo>
                <a:cubicBezTo>
                  <a:pt x="4751" y="4260"/>
                  <a:pt x="4777" y="4292"/>
                  <a:pt x="4783" y="4332"/>
                </a:cubicBezTo>
                <a:cubicBezTo>
                  <a:pt x="4791" y="4369"/>
                  <a:pt x="4772" y="4409"/>
                  <a:pt x="4740" y="4430"/>
                </a:cubicBezTo>
                <a:cubicBezTo>
                  <a:pt x="4446" y="4631"/>
                  <a:pt x="4446" y="4631"/>
                  <a:pt x="4446" y="4631"/>
                </a:cubicBezTo>
                <a:cubicBezTo>
                  <a:pt x="4431" y="4642"/>
                  <a:pt x="4409" y="4650"/>
                  <a:pt x="4388" y="4650"/>
                </a:cubicBezTo>
              </a:path>
            </a:pathLst>
          </a:custGeom>
          <a:solidFill>
            <a:schemeClr val="accent6"/>
          </a:solidFill>
          <a:ln>
            <a:noFill/>
          </a:ln>
          <a:effectLst/>
        </p:spPr>
        <p:txBody>
          <a:bodyPr wrap="none" anchor="ctr"/>
          <a:lstStyle/>
          <a:p>
            <a:endParaRPr lang="en-US" dirty="0">
              <a:latin typeface="Calibri Light" panose="020F0302020204030204"/>
            </a:endParaRPr>
          </a:p>
        </p:txBody>
      </p:sp>
      <p:sp>
        <p:nvSpPr>
          <p:cNvPr id="152" name="Freeform 7"/>
          <p:cNvSpPr>
            <a:spLocks noChangeArrowheads="1"/>
          </p:cNvSpPr>
          <p:nvPr/>
        </p:nvSpPr>
        <p:spPr bwMode="auto">
          <a:xfrm>
            <a:off x="10531825" y="6632404"/>
            <a:ext cx="5032350" cy="3954569"/>
          </a:xfrm>
          <a:custGeom>
            <a:avLst/>
            <a:gdLst>
              <a:gd name="T0" fmla="*/ 3607 w 6182"/>
              <a:gd name="T1" fmla="*/ 209 h 4860"/>
              <a:gd name="T2" fmla="*/ 4862 w 6182"/>
              <a:gd name="T3" fmla="*/ 1388 h 4860"/>
              <a:gd name="T4" fmla="*/ 4370 w 6182"/>
              <a:gd name="T5" fmla="*/ 2381 h 4860"/>
              <a:gd name="T6" fmla="*/ 4515 w 6182"/>
              <a:gd name="T7" fmla="*/ 2441 h 4860"/>
              <a:gd name="T8" fmla="*/ 4645 w 6182"/>
              <a:gd name="T9" fmla="*/ 1803 h 4860"/>
              <a:gd name="T10" fmla="*/ 5206 w 6182"/>
              <a:gd name="T11" fmla="*/ 1575 h 4860"/>
              <a:gd name="T12" fmla="*/ 4356 w 6182"/>
              <a:gd name="T13" fmla="*/ 3604 h 4860"/>
              <a:gd name="T14" fmla="*/ 4494 w 6182"/>
              <a:gd name="T15" fmla="*/ 4653 h 4860"/>
              <a:gd name="T16" fmla="*/ 2566 w 6182"/>
              <a:gd name="T17" fmla="*/ 3215 h 4860"/>
              <a:gd name="T18" fmla="*/ 1385 w 6182"/>
              <a:gd name="T19" fmla="*/ 3265 h 4860"/>
              <a:gd name="T20" fmla="*/ 469 w 6182"/>
              <a:gd name="T21" fmla="*/ 1692 h 4860"/>
              <a:gd name="T22" fmla="*/ 1427 w 6182"/>
              <a:gd name="T23" fmla="*/ 1324 h 4860"/>
              <a:gd name="T24" fmla="*/ 1459 w 6182"/>
              <a:gd name="T25" fmla="*/ 1324 h 4860"/>
              <a:gd name="T26" fmla="*/ 3088 w 6182"/>
              <a:gd name="T27" fmla="*/ 326 h 4860"/>
              <a:gd name="T28" fmla="*/ 3607 w 6182"/>
              <a:gd name="T29" fmla="*/ 209 h 4860"/>
              <a:gd name="T30" fmla="*/ 3607 w 6182"/>
              <a:gd name="T31" fmla="*/ 0 h 4860"/>
              <a:gd name="T32" fmla="*/ 3053 w 6182"/>
              <a:gd name="T33" fmla="*/ 66 h 4860"/>
              <a:gd name="T34" fmla="*/ 2886 w 6182"/>
              <a:gd name="T35" fmla="*/ 281 h 4860"/>
              <a:gd name="T36" fmla="*/ 1459 w 6182"/>
              <a:gd name="T37" fmla="*/ 1117 h 4860"/>
              <a:gd name="T38" fmla="*/ 1427 w 6182"/>
              <a:gd name="T39" fmla="*/ 1117 h 4860"/>
              <a:gd name="T40" fmla="*/ 1168 w 6182"/>
              <a:gd name="T41" fmla="*/ 1138 h 4860"/>
              <a:gd name="T42" fmla="*/ 307 w 6182"/>
              <a:gd name="T43" fmla="*/ 1562 h 4860"/>
              <a:gd name="T44" fmla="*/ 27 w 6182"/>
              <a:gd name="T45" fmla="*/ 2542 h 4860"/>
              <a:gd name="T46" fmla="*/ 1385 w 6182"/>
              <a:gd name="T47" fmla="*/ 3474 h 4860"/>
              <a:gd name="T48" fmla="*/ 2566 w 6182"/>
              <a:gd name="T49" fmla="*/ 3421 h 4860"/>
              <a:gd name="T50" fmla="*/ 2995 w 6182"/>
              <a:gd name="T51" fmla="*/ 3861 h 4860"/>
              <a:gd name="T52" fmla="*/ 4446 w 6182"/>
              <a:gd name="T53" fmla="*/ 4851 h 4860"/>
              <a:gd name="T54" fmla="*/ 4611 w 6182"/>
              <a:gd name="T55" fmla="*/ 4822 h 4860"/>
              <a:gd name="T56" fmla="*/ 4995 w 6182"/>
              <a:gd name="T57" fmla="*/ 4422 h 4860"/>
              <a:gd name="T58" fmla="*/ 4629 w 6182"/>
              <a:gd name="T59" fmla="*/ 4110 h 4860"/>
              <a:gd name="T60" fmla="*/ 5291 w 6182"/>
              <a:gd name="T61" fmla="*/ 3442 h 4860"/>
              <a:gd name="T62" fmla="*/ 6067 w 6182"/>
              <a:gd name="T63" fmla="*/ 1787 h 4860"/>
              <a:gd name="T64" fmla="*/ 5140 w 6182"/>
              <a:gd name="T65" fmla="*/ 1366 h 4860"/>
              <a:gd name="T66" fmla="*/ 5069 w 6182"/>
              <a:gd name="T67" fmla="*/ 1363 h 4860"/>
              <a:gd name="T68" fmla="*/ 3607 w 6182"/>
              <a:gd name="T69" fmla="*/ 0 h 4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182" h="4860">
                <a:moveTo>
                  <a:pt x="3607" y="209"/>
                </a:moveTo>
                <a:lnTo>
                  <a:pt x="3607" y="209"/>
                </a:lnTo>
                <a:cubicBezTo>
                  <a:pt x="3917" y="209"/>
                  <a:pt x="4174" y="286"/>
                  <a:pt x="4375" y="442"/>
                </a:cubicBezTo>
                <a:cubicBezTo>
                  <a:pt x="4751" y="728"/>
                  <a:pt x="4841" y="1210"/>
                  <a:pt x="4862" y="1388"/>
                </a:cubicBezTo>
                <a:cubicBezTo>
                  <a:pt x="4701" y="1440"/>
                  <a:pt x="4560" y="1536"/>
                  <a:pt x="4462" y="1671"/>
                </a:cubicBezTo>
                <a:cubicBezTo>
                  <a:pt x="4311" y="1877"/>
                  <a:pt x="4274" y="2150"/>
                  <a:pt x="4370" y="2381"/>
                </a:cubicBezTo>
                <a:cubicBezTo>
                  <a:pt x="4385" y="2423"/>
                  <a:pt x="4428" y="2449"/>
                  <a:pt x="4473" y="2449"/>
                </a:cubicBezTo>
                <a:cubicBezTo>
                  <a:pt x="4486" y="2449"/>
                  <a:pt x="4502" y="2446"/>
                  <a:pt x="4515" y="2441"/>
                </a:cubicBezTo>
                <a:cubicBezTo>
                  <a:pt x="4573" y="2420"/>
                  <a:pt x="4600" y="2354"/>
                  <a:pt x="4579" y="2296"/>
                </a:cubicBezTo>
                <a:cubicBezTo>
                  <a:pt x="4513" y="2137"/>
                  <a:pt x="4539" y="1949"/>
                  <a:pt x="4645" y="1803"/>
                </a:cubicBezTo>
                <a:cubicBezTo>
                  <a:pt x="4753" y="1652"/>
                  <a:pt x="4928" y="1573"/>
                  <a:pt x="5140" y="1573"/>
                </a:cubicBezTo>
                <a:cubicBezTo>
                  <a:pt x="5162" y="1573"/>
                  <a:pt x="5185" y="1573"/>
                  <a:pt x="5206" y="1575"/>
                </a:cubicBezTo>
                <a:cubicBezTo>
                  <a:pt x="5548" y="1602"/>
                  <a:pt x="5787" y="1790"/>
                  <a:pt x="5916" y="1928"/>
                </a:cubicBezTo>
                <a:cubicBezTo>
                  <a:pt x="6040" y="3259"/>
                  <a:pt x="4356" y="3604"/>
                  <a:pt x="4356" y="3604"/>
                </a:cubicBezTo>
                <a:cubicBezTo>
                  <a:pt x="4142" y="4237"/>
                  <a:pt x="4788" y="4451"/>
                  <a:pt x="4788" y="4451"/>
                </a:cubicBezTo>
                <a:cubicBezTo>
                  <a:pt x="4494" y="4653"/>
                  <a:pt x="4494" y="4653"/>
                  <a:pt x="4494" y="4653"/>
                </a:cubicBezTo>
                <a:cubicBezTo>
                  <a:pt x="3001" y="4282"/>
                  <a:pt x="2976" y="3138"/>
                  <a:pt x="2976" y="3138"/>
                </a:cubicBezTo>
                <a:cubicBezTo>
                  <a:pt x="2821" y="3194"/>
                  <a:pt x="2683" y="3215"/>
                  <a:pt x="2566" y="3215"/>
                </a:cubicBezTo>
                <a:cubicBezTo>
                  <a:pt x="2248" y="3215"/>
                  <a:pt x="2073" y="3066"/>
                  <a:pt x="2073" y="3066"/>
                </a:cubicBezTo>
                <a:cubicBezTo>
                  <a:pt x="1816" y="3209"/>
                  <a:pt x="1589" y="3265"/>
                  <a:pt x="1385" y="3265"/>
                </a:cubicBezTo>
                <a:cubicBezTo>
                  <a:pt x="691" y="3265"/>
                  <a:pt x="294" y="2603"/>
                  <a:pt x="209" y="2446"/>
                </a:cubicBezTo>
                <a:cubicBezTo>
                  <a:pt x="220" y="2240"/>
                  <a:pt x="273" y="1930"/>
                  <a:pt x="469" y="1692"/>
                </a:cubicBezTo>
                <a:cubicBezTo>
                  <a:pt x="633" y="1491"/>
                  <a:pt x="874" y="1374"/>
                  <a:pt x="1187" y="1345"/>
                </a:cubicBezTo>
                <a:cubicBezTo>
                  <a:pt x="1427" y="1324"/>
                  <a:pt x="1427" y="1324"/>
                  <a:pt x="1427" y="1324"/>
                </a:cubicBezTo>
                <a:cubicBezTo>
                  <a:pt x="1427" y="1324"/>
                  <a:pt x="1427" y="1324"/>
                  <a:pt x="1430" y="1324"/>
                </a:cubicBezTo>
                <a:cubicBezTo>
                  <a:pt x="1430" y="1324"/>
                  <a:pt x="1441" y="1324"/>
                  <a:pt x="1459" y="1324"/>
                </a:cubicBezTo>
                <a:cubicBezTo>
                  <a:pt x="1552" y="1324"/>
                  <a:pt x="1843" y="1316"/>
                  <a:pt x="2158" y="1221"/>
                </a:cubicBezTo>
                <a:cubicBezTo>
                  <a:pt x="2669" y="1067"/>
                  <a:pt x="2993" y="757"/>
                  <a:pt x="3088" y="326"/>
                </a:cubicBezTo>
                <a:cubicBezTo>
                  <a:pt x="3093" y="307"/>
                  <a:pt x="3096" y="289"/>
                  <a:pt x="3099" y="267"/>
                </a:cubicBezTo>
                <a:cubicBezTo>
                  <a:pt x="3281" y="228"/>
                  <a:pt x="3451" y="209"/>
                  <a:pt x="3607" y="209"/>
                </a:cubicBezTo>
                <a:lnTo>
                  <a:pt x="3607" y="0"/>
                </a:lnTo>
                <a:lnTo>
                  <a:pt x="3607" y="0"/>
                </a:lnTo>
                <a:lnTo>
                  <a:pt x="3607" y="0"/>
                </a:lnTo>
                <a:cubicBezTo>
                  <a:pt x="3437" y="0"/>
                  <a:pt x="3250" y="24"/>
                  <a:pt x="3053" y="66"/>
                </a:cubicBezTo>
                <a:cubicBezTo>
                  <a:pt x="2971" y="84"/>
                  <a:pt x="2911" y="151"/>
                  <a:pt x="2894" y="233"/>
                </a:cubicBezTo>
                <a:cubicBezTo>
                  <a:pt x="2892" y="249"/>
                  <a:pt x="2889" y="267"/>
                  <a:pt x="2886" y="281"/>
                </a:cubicBezTo>
                <a:cubicBezTo>
                  <a:pt x="2805" y="640"/>
                  <a:pt x="2540" y="889"/>
                  <a:pt x="2098" y="1022"/>
                </a:cubicBezTo>
                <a:cubicBezTo>
                  <a:pt x="1809" y="1109"/>
                  <a:pt x="1536" y="1117"/>
                  <a:pt x="1459" y="1117"/>
                </a:cubicBezTo>
                <a:cubicBezTo>
                  <a:pt x="1449" y="1117"/>
                  <a:pt x="1443" y="1117"/>
                  <a:pt x="1441" y="1117"/>
                </a:cubicBezTo>
                <a:cubicBezTo>
                  <a:pt x="1435" y="1117"/>
                  <a:pt x="1430" y="1117"/>
                  <a:pt x="1427" y="1117"/>
                </a:cubicBezTo>
                <a:cubicBezTo>
                  <a:pt x="1419" y="1117"/>
                  <a:pt x="1414" y="1117"/>
                  <a:pt x="1409" y="1117"/>
                </a:cubicBezTo>
                <a:cubicBezTo>
                  <a:pt x="1168" y="1138"/>
                  <a:pt x="1168" y="1138"/>
                  <a:pt x="1168" y="1138"/>
                </a:cubicBezTo>
                <a:lnTo>
                  <a:pt x="1168" y="1138"/>
                </a:lnTo>
                <a:cubicBezTo>
                  <a:pt x="800" y="1173"/>
                  <a:pt x="509" y="1316"/>
                  <a:pt x="307" y="1562"/>
                </a:cubicBezTo>
                <a:cubicBezTo>
                  <a:pt x="82" y="1840"/>
                  <a:pt x="16" y="2190"/>
                  <a:pt x="3" y="2433"/>
                </a:cubicBezTo>
                <a:cubicBezTo>
                  <a:pt x="0" y="2471"/>
                  <a:pt x="8" y="2510"/>
                  <a:pt x="27" y="2542"/>
                </a:cubicBezTo>
                <a:cubicBezTo>
                  <a:pt x="74" y="2632"/>
                  <a:pt x="209" y="2860"/>
                  <a:pt x="426" y="3066"/>
                </a:cubicBezTo>
                <a:cubicBezTo>
                  <a:pt x="710" y="3331"/>
                  <a:pt x="1041" y="3474"/>
                  <a:pt x="1385" y="3474"/>
                </a:cubicBezTo>
                <a:cubicBezTo>
                  <a:pt x="1605" y="3474"/>
                  <a:pt x="1833" y="3416"/>
                  <a:pt x="2063" y="3305"/>
                </a:cubicBezTo>
                <a:cubicBezTo>
                  <a:pt x="2169" y="3357"/>
                  <a:pt x="2338" y="3421"/>
                  <a:pt x="2566" y="3421"/>
                </a:cubicBezTo>
                <a:cubicBezTo>
                  <a:pt x="2646" y="3421"/>
                  <a:pt x="2728" y="3413"/>
                  <a:pt x="2810" y="3397"/>
                </a:cubicBezTo>
                <a:cubicBezTo>
                  <a:pt x="2839" y="3524"/>
                  <a:pt x="2897" y="3689"/>
                  <a:pt x="2995" y="3861"/>
                </a:cubicBezTo>
                <a:cubicBezTo>
                  <a:pt x="3122" y="4078"/>
                  <a:pt x="3292" y="4266"/>
                  <a:pt x="3503" y="4425"/>
                </a:cubicBezTo>
                <a:cubicBezTo>
                  <a:pt x="3760" y="4618"/>
                  <a:pt x="4078" y="4761"/>
                  <a:pt x="4446" y="4851"/>
                </a:cubicBezTo>
                <a:cubicBezTo>
                  <a:pt x="4462" y="4856"/>
                  <a:pt x="4478" y="4859"/>
                  <a:pt x="4494" y="4859"/>
                </a:cubicBezTo>
                <a:cubicBezTo>
                  <a:pt x="4537" y="4859"/>
                  <a:pt x="4576" y="4846"/>
                  <a:pt x="4611" y="4822"/>
                </a:cubicBezTo>
                <a:cubicBezTo>
                  <a:pt x="4905" y="4623"/>
                  <a:pt x="4905" y="4623"/>
                  <a:pt x="4905" y="4623"/>
                </a:cubicBezTo>
                <a:cubicBezTo>
                  <a:pt x="4971" y="4578"/>
                  <a:pt x="5005" y="4499"/>
                  <a:pt x="4995" y="4422"/>
                </a:cubicBezTo>
                <a:cubicBezTo>
                  <a:pt x="4981" y="4342"/>
                  <a:pt x="4928" y="4279"/>
                  <a:pt x="4854" y="4255"/>
                </a:cubicBezTo>
                <a:cubicBezTo>
                  <a:pt x="4844" y="4252"/>
                  <a:pt x="4722" y="4208"/>
                  <a:pt x="4629" y="4110"/>
                </a:cubicBezTo>
                <a:cubicBezTo>
                  <a:pt x="4537" y="4014"/>
                  <a:pt x="4504" y="3908"/>
                  <a:pt x="4526" y="3776"/>
                </a:cubicBezTo>
                <a:cubicBezTo>
                  <a:pt x="4690" y="3728"/>
                  <a:pt x="4995" y="3627"/>
                  <a:pt x="5291" y="3442"/>
                </a:cubicBezTo>
                <a:cubicBezTo>
                  <a:pt x="5892" y="3066"/>
                  <a:pt x="6181" y="2536"/>
                  <a:pt x="6120" y="1909"/>
                </a:cubicBezTo>
                <a:cubicBezTo>
                  <a:pt x="6117" y="1864"/>
                  <a:pt x="6096" y="1821"/>
                  <a:pt x="6067" y="1787"/>
                </a:cubicBezTo>
                <a:cubicBezTo>
                  <a:pt x="5903" y="1612"/>
                  <a:pt x="5625" y="1401"/>
                  <a:pt x="5222" y="1369"/>
                </a:cubicBezTo>
                <a:cubicBezTo>
                  <a:pt x="5196" y="1366"/>
                  <a:pt x="5167" y="1366"/>
                  <a:pt x="5140" y="1366"/>
                </a:cubicBezTo>
                <a:cubicBezTo>
                  <a:pt x="5116" y="1366"/>
                  <a:pt x="5093" y="1366"/>
                  <a:pt x="5069" y="1369"/>
                </a:cubicBezTo>
                <a:cubicBezTo>
                  <a:pt x="5069" y="1366"/>
                  <a:pt x="5069" y="1366"/>
                  <a:pt x="5069" y="1363"/>
                </a:cubicBezTo>
                <a:cubicBezTo>
                  <a:pt x="5042" y="1149"/>
                  <a:pt x="4936" y="609"/>
                  <a:pt x="4502" y="278"/>
                </a:cubicBezTo>
                <a:cubicBezTo>
                  <a:pt x="4264" y="92"/>
                  <a:pt x="3962" y="0"/>
                  <a:pt x="3607" y="0"/>
                </a:cubicBezTo>
                <a:lnTo>
                  <a:pt x="3607" y="209"/>
                </a:lnTo>
              </a:path>
            </a:pathLst>
          </a:custGeom>
          <a:solidFill>
            <a:srgbClr val="FFFFFF"/>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153" name="Freeform 8"/>
          <p:cNvSpPr>
            <a:spLocks noChangeArrowheads="1"/>
          </p:cNvSpPr>
          <p:nvPr/>
        </p:nvSpPr>
        <p:spPr bwMode="auto">
          <a:xfrm>
            <a:off x="13843621" y="5734455"/>
            <a:ext cx="2083343" cy="2323893"/>
          </a:xfrm>
          <a:custGeom>
            <a:avLst/>
            <a:gdLst>
              <a:gd name="T0" fmla="*/ 1891 w 2560"/>
              <a:gd name="T1" fmla="*/ 2858 h 2859"/>
              <a:gd name="T2" fmla="*/ 1891 w 2560"/>
              <a:gd name="T3" fmla="*/ 2858 h 2859"/>
              <a:gd name="T4" fmla="*/ 1825 w 2560"/>
              <a:gd name="T5" fmla="*/ 2833 h 2859"/>
              <a:gd name="T6" fmla="*/ 1155 w 2560"/>
              <a:gd name="T7" fmla="*/ 2555 h 2859"/>
              <a:gd name="T8" fmla="*/ 1081 w 2560"/>
              <a:gd name="T9" fmla="*/ 2553 h 2859"/>
              <a:gd name="T10" fmla="*/ 1028 w 2560"/>
              <a:gd name="T11" fmla="*/ 2553 h 2859"/>
              <a:gd name="T12" fmla="*/ 1023 w 2560"/>
              <a:gd name="T13" fmla="*/ 2555 h 2859"/>
              <a:gd name="T14" fmla="*/ 919 w 2560"/>
              <a:gd name="T15" fmla="*/ 2463 h 2859"/>
              <a:gd name="T16" fmla="*/ 390 w 2560"/>
              <a:gd name="T17" fmla="*/ 1446 h 2859"/>
              <a:gd name="T18" fmla="*/ 80 w 2560"/>
              <a:gd name="T19" fmla="*/ 1276 h 2859"/>
              <a:gd name="T20" fmla="*/ 16 w 2560"/>
              <a:gd name="T21" fmla="*/ 1147 h 2859"/>
              <a:gd name="T22" fmla="*/ 331 w 2560"/>
              <a:gd name="T23" fmla="*/ 845 h 2859"/>
              <a:gd name="T24" fmla="*/ 342 w 2560"/>
              <a:gd name="T25" fmla="*/ 842 h 2859"/>
              <a:gd name="T26" fmla="*/ 874 w 2560"/>
              <a:gd name="T27" fmla="*/ 488 h 2859"/>
              <a:gd name="T28" fmla="*/ 941 w 2560"/>
              <a:gd name="T29" fmla="*/ 112 h 2859"/>
              <a:gd name="T30" fmla="*/ 991 w 2560"/>
              <a:gd name="T31" fmla="*/ 16 h 2859"/>
              <a:gd name="T32" fmla="*/ 1044 w 2560"/>
              <a:gd name="T33" fmla="*/ 0 h 2859"/>
              <a:gd name="T34" fmla="*/ 1100 w 2560"/>
              <a:gd name="T35" fmla="*/ 16 h 2859"/>
              <a:gd name="T36" fmla="*/ 1989 w 2560"/>
              <a:gd name="T37" fmla="*/ 2791 h 2859"/>
              <a:gd name="T38" fmla="*/ 1918 w 2560"/>
              <a:gd name="T39" fmla="*/ 2855 h 2859"/>
              <a:gd name="T40" fmla="*/ 1891 w 2560"/>
              <a:gd name="T41" fmla="*/ 2858 h 2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560" h="2859">
                <a:moveTo>
                  <a:pt x="1891" y="2858"/>
                </a:moveTo>
                <a:lnTo>
                  <a:pt x="1891" y="2858"/>
                </a:lnTo>
                <a:cubicBezTo>
                  <a:pt x="1867" y="2858"/>
                  <a:pt x="1844" y="2850"/>
                  <a:pt x="1825" y="2833"/>
                </a:cubicBezTo>
                <a:cubicBezTo>
                  <a:pt x="1627" y="2670"/>
                  <a:pt x="1401" y="2574"/>
                  <a:pt x="1155" y="2555"/>
                </a:cubicBezTo>
                <a:cubicBezTo>
                  <a:pt x="1131" y="2553"/>
                  <a:pt x="1105" y="2553"/>
                  <a:pt x="1081" y="2553"/>
                </a:cubicBezTo>
                <a:cubicBezTo>
                  <a:pt x="1065" y="2553"/>
                  <a:pt x="1046" y="2553"/>
                  <a:pt x="1028" y="2553"/>
                </a:cubicBezTo>
                <a:cubicBezTo>
                  <a:pt x="1028" y="2553"/>
                  <a:pt x="1025" y="2555"/>
                  <a:pt x="1023" y="2555"/>
                </a:cubicBezTo>
                <a:cubicBezTo>
                  <a:pt x="972" y="2555"/>
                  <a:pt x="927" y="2516"/>
                  <a:pt x="919" y="2463"/>
                </a:cubicBezTo>
                <a:cubicBezTo>
                  <a:pt x="895" y="2262"/>
                  <a:pt x="795" y="1759"/>
                  <a:pt x="390" y="1446"/>
                </a:cubicBezTo>
                <a:cubicBezTo>
                  <a:pt x="297" y="1374"/>
                  <a:pt x="191" y="1319"/>
                  <a:pt x="80" y="1276"/>
                </a:cubicBezTo>
                <a:cubicBezTo>
                  <a:pt x="27" y="1258"/>
                  <a:pt x="0" y="1200"/>
                  <a:pt x="16" y="1147"/>
                </a:cubicBezTo>
                <a:cubicBezTo>
                  <a:pt x="66" y="1004"/>
                  <a:pt x="178" y="895"/>
                  <a:pt x="331" y="845"/>
                </a:cubicBezTo>
                <a:cubicBezTo>
                  <a:pt x="334" y="842"/>
                  <a:pt x="339" y="842"/>
                  <a:pt x="342" y="842"/>
                </a:cubicBezTo>
                <a:cubicBezTo>
                  <a:pt x="604" y="784"/>
                  <a:pt x="784" y="665"/>
                  <a:pt x="874" y="488"/>
                </a:cubicBezTo>
                <a:cubicBezTo>
                  <a:pt x="930" y="381"/>
                  <a:pt x="951" y="254"/>
                  <a:pt x="941" y="112"/>
                </a:cubicBezTo>
                <a:cubicBezTo>
                  <a:pt x="938" y="72"/>
                  <a:pt x="956" y="35"/>
                  <a:pt x="991" y="16"/>
                </a:cubicBezTo>
                <a:cubicBezTo>
                  <a:pt x="1007" y="5"/>
                  <a:pt x="1025" y="0"/>
                  <a:pt x="1044" y="0"/>
                </a:cubicBezTo>
                <a:cubicBezTo>
                  <a:pt x="1062" y="0"/>
                  <a:pt x="1081" y="5"/>
                  <a:pt x="1100" y="16"/>
                </a:cubicBezTo>
                <a:cubicBezTo>
                  <a:pt x="2559" y="940"/>
                  <a:pt x="2148" y="2375"/>
                  <a:pt x="1989" y="2791"/>
                </a:cubicBezTo>
                <a:cubicBezTo>
                  <a:pt x="1976" y="2823"/>
                  <a:pt x="1949" y="2847"/>
                  <a:pt x="1918" y="2855"/>
                </a:cubicBezTo>
                <a:cubicBezTo>
                  <a:pt x="1910" y="2858"/>
                  <a:pt x="1899" y="2858"/>
                  <a:pt x="1891" y="2858"/>
                </a:cubicBezTo>
              </a:path>
            </a:pathLst>
          </a:custGeom>
          <a:solidFill>
            <a:schemeClr val="accent3"/>
          </a:solidFill>
          <a:ln>
            <a:noFill/>
          </a:ln>
          <a:effectLst/>
        </p:spPr>
        <p:txBody>
          <a:bodyPr wrap="none" anchor="ctr"/>
          <a:lstStyle/>
          <a:p>
            <a:endParaRPr lang="en-US" dirty="0">
              <a:latin typeface="Calibri Light" panose="020F0302020204030204"/>
            </a:endParaRPr>
          </a:p>
        </p:txBody>
      </p:sp>
      <p:sp>
        <p:nvSpPr>
          <p:cNvPr id="154" name="Freeform 9"/>
          <p:cNvSpPr>
            <a:spLocks noChangeArrowheads="1"/>
          </p:cNvSpPr>
          <p:nvPr/>
        </p:nvSpPr>
        <p:spPr bwMode="auto">
          <a:xfrm>
            <a:off x="13746638" y="5648252"/>
            <a:ext cx="2068975" cy="2496299"/>
          </a:xfrm>
          <a:custGeom>
            <a:avLst/>
            <a:gdLst>
              <a:gd name="T0" fmla="*/ 1160 w 2546"/>
              <a:gd name="T1" fmla="*/ 206 h 3067"/>
              <a:gd name="T2" fmla="*/ 1160 w 2546"/>
              <a:gd name="T3" fmla="*/ 206 h 3067"/>
              <a:gd name="T4" fmla="*/ 2007 w 2546"/>
              <a:gd name="T5" fmla="*/ 2857 h 3067"/>
              <a:gd name="T6" fmla="*/ 1279 w 2546"/>
              <a:gd name="T7" fmla="*/ 2555 h 3067"/>
              <a:gd name="T8" fmla="*/ 1197 w 2546"/>
              <a:gd name="T9" fmla="*/ 2553 h 3067"/>
              <a:gd name="T10" fmla="*/ 1139 w 2546"/>
              <a:gd name="T11" fmla="*/ 2553 h 3067"/>
              <a:gd name="T12" fmla="*/ 569 w 2546"/>
              <a:gd name="T13" fmla="*/ 1467 h 3067"/>
              <a:gd name="T14" fmla="*/ 230 w 2546"/>
              <a:gd name="T15" fmla="*/ 1281 h 3067"/>
              <a:gd name="T16" fmla="*/ 479 w 2546"/>
              <a:gd name="T17" fmla="*/ 1046 h 3067"/>
              <a:gd name="T18" fmla="*/ 1083 w 2546"/>
              <a:gd name="T19" fmla="*/ 638 h 3067"/>
              <a:gd name="T20" fmla="*/ 1160 w 2546"/>
              <a:gd name="T21" fmla="*/ 206 h 3067"/>
              <a:gd name="T22" fmla="*/ 1160 w 2546"/>
              <a:gd name="T23" fmla="*/ 0 h 3067"/>
              <a:gd name="T24" fmla="*/ 1160 w 2546"/>
              <a:gd name="T25" fmla="*/ 0 h 3067"/>
              <a:gd name="T26" fmla="*/ 1051 w 2546"/>
              <a:gd name="T27" fmla="*/ 29 h 3067"/>
              <a:gd name="T28" fmla="*/ 953 w 2546"/>
              <a:gd name="T29" fmla="*/ 223 h 3067"/>
              <a:gd name="T30" fmla="*/ 898 w 2546"/>
              <a:gd name="T31" fmla="*/ 543 h 3067"/>
              <a:gd name="T32" fmla="*/ 437 w 2546"/>
              <a:gd name="T33" fmla="*/ 842 h 3067"/>
              <a:gd name="T34" fmla="*/ 416 w 2546"/>
              <a:gd name="T35" fmla="*/ 850 h 3067"/>
              <a:gd name="T36" fmla="*/ 34 w 2546"/>
              <a:gd name="T37" fmla="*/ 1215 h 3067"/>
              <a:gd name="T38" fmla="*/ 159 w 2546"/>
              <a:gd name="T39" fmla="*/ 1477 h 3067"/>
              <a:gd name="T40" fmla="*/ 442 w 2546"/>
              <a:gd name="T41" fmla="*/ 1631 h 3067"/>
              <a:gd name="T42" fmla="*/ 935 w 2546"/>
              <a:gd name="T43" fmla="*/ 2579 h 3067"/>
              <a:gd name="T44" fmla="*/ 1139 w 2546"/>
              <a:gd name="T45" fmla="*/ 2762 h 3067"/>
              <a:gd name="T46" fmla="*/ 1149 w 2546"/>
              <a:gd name="T47" fmla="*/ 2759 h 3067"/>
              <a:gd name="T48" fmla="*/ 1197 w 2546"/>
              <a:gd name="T49" fmla="*/ 2759 h 3067"/>
              <a:gd name="T50" fmla="*/ 1263 w 2546"/>
              <a:gd name="T51" fmla="*/ 2762 h 3067"/>
              <a:gd name="T52" fmla="*/ 1875 w 2546"/>
              <a:gd name="T53" fmla="*/ 3016 h 3067"/>
              <a:gd name="T54" fmla="*/ 2007 w 2546"/>
              <a:gd name="T55" fmla="*/ 3066 h 3067"/>
              <a:gd name="T56" fmla="*/ 2060 w 2546"/>
              <a:gd name="T57" fmla="*/ 3059 h 3067"/>
              <a:gd name="T58" fmla="*/ 2201 w 2546"/>
              <a:gd name="T59" fmla="*/ 2931 h 3067"/>
              <a:gd name="T60" fmla="*/ 2370 w 2546"/>
              <a:gd name="T61" fmla="*/ 1676 h 3067"/>
              <a:gd name="T62" fmla="*/ 2076 w 2546"/>
              <a:gd name="T63" fmla="*/ 823 h 3067"/>
              <a:gd name="T64" fmla="*/ 1271 w 2546"/>
              <a:gd name="T65" fmla="*/ 32 h 3067"/>
              <a:gd name="T66" fmla="*/ 1160 w 2546"/>
              <a:gd name="T67" fmla="*/ 0 h 3067"/>
              <a:gd name="T68" fmla="*/ 1160 w 2546"/>
              <a:gd name="T69" fmla="*/ 206 h 30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46" h="3067">
                <a:moveTo>
                  <a:pt x="1160" y="206"/>
                </a:moveTo>
                <a:lnTo>
                  <a:pt x="1160" y="206"/>
                </a:lnTo>
                <a:cubicBezTo>
                  <a:pt x="2545" y="1083"/>
                  <a:pt x="2171" y="2431"/>
                  <a:pt x="2007" y="2857"/>
                </a:cubicBezTo>
                <a:cubicBezTo>
                  <a:pt x="1843" y="2719"/>
                  <a:pt x="1599" y="2579"/>
                  <a:pt x="1279" y="2555"/>
                </a:cubicBezTo>
                <a:cubicBezTo>
                  <a:pt x="1252" y="2553"/>
                  <a:pt x="1223" y="2553"/>
                  <a:pt x="1197" y="2553"/>
                </a:cubicBezTo>
                <a:cubicBezTo>
                  <a:pt x="1178" y="2553"/>
                  <a:pt x="1157" y="2553"/>
                  <a:pt x="1139" y="2553"/>
                </a:cubicBezTo>
                <a:cubicBezTo>
                  <a:pt x="1112" y="2333"/>
                  <a:pt x="1003" y="1803"/>
                  <a:pt x="569" y="1467"/>
                </a:cubicBezTo>
                <a:cubicBezTo>
                  <a:pt x="466" y="1390"/>
                  <a:pt x="355" y="1327"/>
                  <a:pt x="230" y="1281"/>
                </a:cubicBezTo>
                <a:cubicBezTo>
                  <a:pt x="257" y="1205"/>
                  <a:pt x="320" y="1099"/>
                  <a:pt x="479" y="1046"/>
                </a:cubicBezTo>
                <a:cubicBezTo>
                  <a:pt x="773" y="982"/>
                  <a:pt x="977" y="844"/>
                  <a:pt x="1083" y="638"/>
                </a:cubicBezTo>
                <a:cubicBezTo>
                  <a:pt x="1157" y="495"/>
                  <a:pt x="1170" y="339"/>
                  <a:pt x="1160" y="206"/>
                </a:cubicBezTo>
                <a:lnTo>
                  <a:pt x="1160" y="0"/>
                </a:lnTo>
                <a:lnTo>
                  <a:pt x="1160" y="0"/>
                </a:lnTo>
                <a:cubicBezTo>
                  <a:pt x="1123" y="0"/>
                  <a:pt x="1085" y="10"/>
                  <a:pt x="1051" y="29"/>
                </a:cubicBezTo>
                <a:cubicBezTo>
                  <a:pt x="985" y="69"/>
                  <a:pt x="948" y="146"/>
                  <a:pt x="953" y="223"/>
                </a:cubicBezTo>
                <a:cubicBezTo>
                  <a:pt x="961" y="347"/>
                  <a:pt x="945" y="455"/>
                  <a:pt x="898" y="543"/>
                </a:cubicBezTo>
                <a:cubicBezTo>
                  <a:pt x="821" y="694"/>
                  <a:pt x="670" y="792"/>
                  <a:pt x="437" y="842"/>
                </a:cubicBezTo>
                <a:cubicBezTo>
                  <a:pt x="429" y="844"/>
                  <a:pt x="421" y="848"/>
                  <a:pt x="416" y="850"/>
                </a:cubicBezTo>
                <a:cubicBezTo>
                  <a:pt x="230" y="911"/>
                  <a:pt x="95" y="1041"/>
                  <a:pt x="34" y="1215"/>
                </a:cubicBezTo>
                <a:cubicBezTo>
                  <a:pt x="0" y="1321"/>
                  <a:pt x="56" y="1438"/>
                  <a:pt x="159" y="1477"/>
                </a:cubicBezTo>
                <a:cubicBezTo>
                  <a:pt x="262" y="1515"/>
                  <a:pt x="357" y="1567"/>
                  <a:pt x="442" y="1631"/>
                </a:cubicBezTo>
                <a:cubicBezTo>
                  <a:pt x="815" y="1920"/>
                  <a:pt x="911" y="2391"/>
                  <a:pt x="935" y="2579"/>
                </a:cubicBezTo>
                <a:cubicBezTo>
                  <a:pt x="945" y="2683"/>
                  <a:pt x="1035" y="2762"/>
                  <a:pt x="1139" y="2762"/>
                </a:cubicBezTo>
                <a:cubicBezTo>
                  <a:pt x="1144" y="2762"/>
                  <a:pt x="1147" y="2762"/>
                  <a:pt x="1149" y="2759"/>
                </a:cubicBezTo>
                <a:cubicBezTo>
                  <a:pt x="1165" y="2759"/>
                  <a:pt x="1181" y="2759"/>
                  <a:pt x="1197" y="2759"/>
                </a:cubicBezTo>
                <a:cubicBezTo>
                  <a:pt x="1218" y="2759"/>
                  <a:pt x="1242" y="2759"/>
                  <a:pt x="1263" y="2762"/>
                </a:cubicBezTo>
                <a:cubicBezTo>
                  <a:pt x="1488" y="2780"/>
                  <a:pt x="1695" y="2865"/>
                  <a:pt x="1875" y="3016"/>
                </a:cubicBezTo>
                <a:cubicBezTo>
                  <a:pt x="1912" y="3048"/>
                  <a:pt x="1960" y="3066"/>
                  <a:pt x="2007" y="3066"/>
                </a:cubicBezTo>
                <a:cubicBezTo>
                  <a:pt x="2026" y="3066"/>
                  <a:pt x="2042" y="3064"/>
                  <a:pt x="2060" y="3059"/>
                </a:cubicBezTo>
                <a:cubicBezTo>
                  <a:pt x="2124" y="3043"/>
                  <a:pt x="2176" y="2995"/>
                  <a:pt x="2201" y="2931"/>
                </a:cubicBezTo>
                <a:cubicBezTo>
                  <a:pt x="2291" y="2696"/>
                  <a:pt x="2433" y="2219"/>
                  <a:pt x="2370" y="1676"/>
                </a:cubicBezTo>
                <a:cubicBezTo>
                  <a:pt x="2333" y="1369"/>
                  <a:pt x="2235" y="1080"/>
                  <a:pt x="2076" y="823"/>
                </a:cubicBezTo>
                <a:cubicBezTo>
                  <a:pt x="1888" y="516"/>
                  <a:pt x="1618" y="252"/>
                  <a:pt x="1271" y="32"/>
                </a:cubicBezTo>
                <a:cubicBezTo>
                  <a:pt x="1237" y="10"/>
                  <a:pt x="1197" y="0"/>
                  <a:pt x="1160" y="0"/>
                </a:cubicBezTo>
                <a:lnTo>
                  <a:pt x="1160" y="206"/>
                </a:lnTo>
              </a:path>
            </a:pathLst>
          </a:custGeom>
          <a:solidFill>
            <a:srgbClr val="FFFFFF"/>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155" name="Freeform 10"/>
          <p:cNvSpPr>
            <a:spLocks noChangeArrowheads="1"/>
          </p:cNvSpPr>
          <p:nvPr/>
        </p:nvSpPr>
        <p:spPr bwMode="auto">
          <a:xfrm>
            <a:off x="10815590" y="4685650"/>
            <a:ext cx="3811080" cy="2054508"/>
          </a:xfrm>
          <a:custGeom>
            <a:avLst/>
            <a:gdLst>
              <a:gd name="T0" fmla="*/ 2770 w 4685"/>
              <a:gd name="T1" fmla="*/ 2524 h 2525"/>
              <a:gd name="T2" fmla="*/ 2770 w 4685"/>
              <a:gd name="T3" fmla="*/ 2524 h 2525"/>
              <a:gd name="T4" fmla="*/ 2704 w 4685"/>
              <a:gd name="T5" fmla="*/ 2502 h 2525"/>
              <a:gd name="T6" fmla="*/ 2667 w 4685"/>
              <a:gd name="T7" fmla="*/ 2423 h 2525"/>
              <a:gd name="T8" fmla="*/ 2402 w 4685"/>
              <a:gd name="T9" fmla="*/ 1883 h 2525"/>
              <a:gd name="T10" fmla="*/ 1719 w 4685"/>
              <a:gd name="T11" fmla="*/ 1668 h 2525"/>
              <a:gd name="T12" fmla="*/ 1319 w 4685"/>
              <a:gd name="T13" fmla="*/ 1732 h 2525"/>
              <a:gd name="T14" fmla="*/ 1284 w 4685"/>
              <a:gd name="T15" fmla="*/ 1740 h 2525"/>
              <a:gd name="T16" fmla="*/ 1194 w 4685"/>
              <a:gd name="T17" fmla="*/ 1687 h 2525"/>
              <a:gd name="T18" fmla="*/ 866 w 4685"/>
              <a:gd name="T19" fmla="*/ 1250 h 2525"/>
              <a:gd name="T20" fmla="*/ 69 w 4685"/>
              <a:gd name="T21" fmla="*/ 694 h 2525"/>
              <a:gd name="T22" fmla="*/ 8 w 4685"/>
              <a:gd name="T23" fmla="*/ 620 h 2525"/>
              <a:gd name="T24" fmla="*/ 32 w 4685"/>
              <a:gd name="T25" fmla="*/ 527 h 2525"/>
              <a:gd name="T26" fmla="*/ 884 w 4685"/>
              <a:gd name="T27" fmla="*/ 40 h 2525"/>
              <a:gd name="T28" fmla="*/ 887 w 4685"/>
              <a:gd name="T29" fmla="*/ 40 h 2525"/>
              <a:gd name="T30" fmla="*/ 1319 w 4685"/>
              <a:gd name="T31" fmla="*/ 0 h 2525"/>
              <a:gd name="T32" fmla="*/ 2201 w 4685"/>
              <a:gd name="T33" fmla="*/ 201 h 2525"/>
              <a:gd name="T34" fmla="*/ 2884 w 4685"/>
              <a:gd name="T35" fmla="*/ 114 h 2525"/>
              <a:gd name="T36" fmla="*/ 4581 w 4685"/>
              <a:gd name="T37" fmla="*/ 1136 h 2525"/>
              <a:gd name="T38" fmla="*/ 4587 w 4685"/>
              <a:gd name="T39" fmla="*/ 1149 h 2525"/>
              <a:gd name="T40" fmla="*/ 4573 w 4685"/>
              <a:gd name="T41" fmla="*/ 1764 h 2525"/>
              <a:gd name="T42" fmla="*/ 4075 w 4685"/>
              <a:gd name="T43" fmla="*/ 2102 h 2525"/>
              <a:gd name="T44" fmla="*/ 4054 w 4685"/>
              <a:gd name="T45" fmla="*/ 2105 h 2525"/>
              <a:gd name="T46" fmla="*/ 3662 w 4685"/>
              <a:gd name="T47" fmla="*/ 2274 h 2525"/>
              <a:gd name="T48" fmla="*/ 3623 w 4685"/>
              <a:gd name="T49" fmla="*/ 2386 h 2525"/>
              <a:gd name="T50" fmla="*/ 3588 w 4685"/>
              <a:gd name="T51" fmla="*/ 2465 h 2525"/>
              <a:gd name="T52" fmla="*/ 3519 w 4685"/>
              <a:gd name="T53" fmla="*/ 2489 h 2525"/>
              <a:gd name="T54" fmla="*/ 3506 w 4685"/>
              <a:gd name="T55" fmla="*/ 2489 h 2525"/>
              <a:gd name="T56" fmla="*/ 3263 w 4685"/>
              <a:gd name="T57" fmla="*/ 2470 h 2525"/>
              <a:gd name="T58" fmla="*/ 2788 w 4685"/>
              <a:gd name="T59" fmla="*/ 2521 h 2525"/>
              <a:gd name="T60" fmla="*/ 2770 w 4685"/>
              <a:gd name="T61" fmla="*/ 2524 h 25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685" h="2525">
                <a:moveTo>
                  <a:pt x="2770" y="2524"/>
                </a:moveTo>
                <a:lnTo>
                  <a:pt x="2770" y="2524"/>
                </a:lnTo>
                <a:cubicBezTo>
                  <a:pt x="2746" y="2524"/>
                  <a:pt x="2723" y="2516"/>
                  <a:pt x="2704" y="2502"/>
                </a:cubicBezTo>
                <a:cubicBezTo>
                  <a:pt x="2680" y="2481"/>
                  <a:pt x="2667" y="2455"/>
                  <a:pt x="2667" y="2423"/>
                </a:cubicBezTo>
                <a:cubicBezTo>
                  <a:pt x="2659" y="2203"/>
                  <a:pt x="2566" y="2015"/>
                  <a:pt x="2402" y="1883"/>
                </a:cubicBezTo>
                <a:cubicBezTo>
                  <a:pt x="2227" y="1745"/>
                  <a:pt x="1986" y="1668"/>
                  <a:pt x="1719" y="1668"/>
                </a:cubicBezTo>
                <a:cubicBezTo>
                  <a:pt x="1576" y="1668"/>
                  <a:pt x="1438" y="1692"/>
                  <a:pt x="1319" y="1732"/>
                </a:cubicBezTo>
                <a:cubicBezTo>
                  <a:pt x="1308" y="1737"/>
                  <a:pt x="1295" y="1740"/>
                  <a:pt x="1284" y="1740"/>
                </a:cubicBezTo>
                <a:cubicBezTo>
                  <a:pt x="1247" y="1740"/>
                  <a:pt x="1213" y="1721"/>
                  <a:pt x="1194" y="1687"/>
                </a:cubicBezTo>
                <a:cubicBezTo>
                  <a:pt x="1133" y="1584"/>
                  <a:pt x="1028" y="1422"/>
                  <a:pt x="866" y="1250"/>
                </a:cubicBezTo>
                <a:cubicBezTo>
                  <a:pt x="633" y="998"/>
                  <a:pt x="365" y="813"/>
                  <a:pt x="69" y="694"/>
                </a:cubicBezTo>
                <a:cubicBezTo>
                  <a:pt x="37" y="681"/>
                  <a:pt x="13" y="654"/>
                  <a:pt x="8" y="620"/>
                </a:cubicBezTo>
                <a:cubicBezTo>
                  <a:pt x="0" y="588"/>
                  <a:pt x="8" y="551"/>
                  <a:pt x="32" y="527"/>
                </a:cubicBezTo>
                <a:cubicBezTo>
                  <a:pt x="193" y="355"/>
                  <a:pt x="471" y="132"/>
                  <a:pt x="884" y="40"/>
                </a:cubicBezTo>
                <a:cubicBezTo>
                  <a:pt x="887" y="40"/>
                  <a:pt x="887" y="40"/>
                  <a:pt x="887" y="40"/>
                </a:cubicBezTo>
                <a:cubicBezTo>
                  <a:pt x="1033" y="13"/>
                  <a:pt x="1176" y="0"/>
                  <a:pt x="1319" y="0"/>
                </a:cubicBezTo>
                <a:cubicBezTo>
                  <a:pt x="1780" y="0"/>
                  <a:pt x="2092" y="143"/>
                  <a:pt x="2201" y="201"/>
                </a:cubicBezTo>
                <a:cubicBezTo>
                  <a:pt x="2439" y="143"/>
                  <a:pt x="2669" y="114"/>
                  <a:pt x="2884" y="114"/>
                </a:cubicBezTo>
                <a:cubicBezTo>
                  <a:pt x="4007" y="114"/>
                  <a:pt x="4468" y="895"/>
                  <a:pt x="4581" y="1136"/>
                </a:cubicBezTo>
                <a:cubicBezTo>
                  <a:pt x="4584" y="1141"/>
                  <a:pt x="4584" y="1144"/>
                  <a:pt x="4587" y="1149"/>
                </a:cubicBezTo>
                <a:cubicBezTo>
                  <a:pt x="4629" y="1284"/>
                  <a:pt x="4684" y="1544"/>
                  <a:pt x="4573" y="1764"/>
                </a:cubicBezTo>
                <a:cubicBezTo>
                  <a:pt x="4489" y="1930"/>
                  <a:pt x="4319" y="2044"/>
                  <a:pt x="4075" y="2102"/>
                </a:cubicBezTo>
                <a:cubicBezTo>
                  <a:pt x="4067" y="2102"/>
                  <a:pt x="4062" y="2105"/>
                  <a:pt x="4054" y="2105"/>
                </a:cubicBezTo>
                <a:cubicBezTo>
                  <a:pt x="3938" y="2108"/>
                  <a:pt x="3724" y="2145"/>
                  <a:pt x="3662" y="2274"/>
                </a:cubicBezTo>
                <a:cubicBezTo>
                  <a:pt x="3628" y="2346"/>
                  <a:pt x="3623" y="2378"/>
                  <a:pt x="3623" y="2386"/>
                </a:cubicBezTo>
                <a:cubicBezTo>
                  <a:pt x="3623" y="2415"/>
                  <a:pt x="3612" y="2444"/>
                  <a:pt x="3588" y="2465"/>
                </a:cubicBezTo>
                <a:cubicBezTo>
                  <a:pt x="3570" y="2481"/>
                  <a:pt x="3546" y="2489"/>
                  <a:pt x="3519" y="2489"/>
                </a:cubicBezTo>
                <a:cubicBezTo>
                  <a:pt x="3517" y="2489"/>
                  <a:pt x="3511" y="2489"/>
                  <a:pt x="3506" y="2489"/>
                </a:cubicBezTo>
                <a:cubicBezTo>
                  <a:pt x="3429" y="2478"/>
                  <a:pt x="3347" y="2470"/>
                  <a:pt x="3263" y="2470"/>
                </a:cubicBezTo>
                <a:cubicBezTo>
                  <a:pt x="3114" y="2470"/>
                  <a:pt x="2955" y="2489"/>
                  <a:pt x="2788" y="2521"/>
                </a:cubicBezTo>
                <a:cubicBezTo>
                  <a:pt x="2783" y="2524"/>
                  <a:pt x="2775" y="2524"/>
                  <a:pt x="2770" y="2524"/>
                </a:cubicBezTo>
              </a:path>
            </a:pathLst>
          </a:custGeom>
          <a:solidFill>
            <a:schemeClr val="accent1"/>
          </a:solidFill>
          <a:ln>
            <a:noFill/>
          </a:ln>
          <a:effectLst/>
        </p:spPr>
        <p:txBody>
          <a:bodyPr wrap="none" anchor="ctr"/>
          <a:lstStyle/>
          <a:p>
            <a:endParaRPr lang="en-US" dirty="0">
              <a:latin typeface="Calibri Light" panose="020F0302020204030204"/>
            </a:endParaRPr>
          </a:p>
        </p:txBody>
      </p:sp>
      <p:sp>
        <p:nvSpPr>
          <p:cNvPr id="156" name="Freeform 11"/>
          <p:cNvSpPr>
            <a:spLocks noChangeArrowheads="1"/>
          </p:cNvSpPr>
          <p:nvPr/>
        </p:nvSpPr>
        <p:spPr bwMode="auto">
          <a:xfrm>
            <a:off x="10725791" y="4599447"/>
            <a:ext cx="3994271" cy="2223322"/>
          </a:xfrm>
          <a:custGeom>
            <a:avLst/>
            <a:gdLst>
              <a:gd name="T0" fmla="*/ 1428 w 4906"/>
              <a:gd name="T1" fmla="*/ 209 h 2734"/>
              <a:gd name="T2" fmla="*/ 1428 w 4906"/>
              <a:gd name="T3" fmla="*/ 209 h 2734"/>
              <a:gd name="T4" fmla="*/ 2294 w 4906"/>
              <a:gd name="T5" fmla="*/ 416 h 2734"/>
              <a:gd name="T6" fmla="*/ 2993 w 4906"/>
              <a:gd name="T7" fmla="*/ 323 h 2734"/>
              <a:gd name="T8" fmla="*/ 4598 w 4906"/>
              <a:gd name="T9" fmla="*/ 1287 h 2734"/>
              <a:gd name="T10" fmla="*/ 4590 w 4906"/>
              <a:gd name="T11" fmla="*/ 1822 h 2734"/>
              <a:gd name="T12" fmla="*/ 4161 w 4906"/>
              <a:gd name="T13" fmla="*/ 2108 h 2734"/>
              <a:gd name="T14" fmla="*/ 3676 w 4906"/>
              <a:gd name="T15" fmla="*/ 2336 h 2734"/>
              <a:gd name="T16" fmla="*/ 3628 w 4906"/>
              <a:gd name="T17" fmla="*/ 2492 h 2734"/>
              <a:gd name="T18" fmla="*/ 3372 w 4906"/>
              <a:gd name="T19" fmla="*/ 2473 h 2734"/>
              <a:gd name="T20" fmla="*/ 2879 w 4906"/>
              <a:gd name="T21" fmla="*/ 2526 h 2734"/>
              <a:gd name="T22" fmla="*/ 2575 w 4906"/>
              <a:gd name="T23" fmla="*/ 1909 h 2734"/>
              <a:gd name="T24" fmla="*/ 1828 w 4906"/>
              <a:gd name="T25" fmla="*/ 1671 h 2734"/>
              <a:gd name="T26" fmla="*/ 1393 w 4906"/>
              <a:gd name="T27" fmla="*/ 1740 h 2734"/>
              <a:gd name="T28" fmla="*/ 1052 w 4906"/>
              <a:gd name="T29" fmla="*/ 1284 h 2734"/>
              <a:gd name="T30" fmla="*/ 217 w 4906"/>
              <a:gd name="T31" fmla="*/ 704 h 2734"/>
              <a:gd name="T32" fmla="*/ 1017 w 4906"/>
              <a:gd name="T33" fmla="*/ 246 h 2734"/>
              <a:gd name="T34" fmla="*/ 1428 w 4906"/>
              <a:gd name="T35" fmla="*/ 209 h 2734"/>
              <a:gd name="T36" fmla="*/ 1428 w 4906"/>
              <a:gd name="T37" fmla="*/ 0 h 2734"/>
              <a:gd name="T38" fmla="*/ 1428 w 4906"/>
              <a:gd name="T39" fmla="*/ 0 h 2734"/>
              <a:gd name="T40" fmla="*/ 978 w 4906"/>
              <a:gd name="T41" fmla="*/ 42 h 2734"/>
              <a:gd name="T42" fmla="*/ 972 w 4906"/>
              <a:gd name="T43" fmla="*/ 45 h 2734"/>
              <a:gd name="T44" fmla="*/ 67 w 4906"/>
              <a:gd name="T45" fmla="*/ 561 h 2734"/>
              <a:gd name="T46" fmla="*/ 14 w 4906"/>
              <a:gd name="T47" fmla="*/ 749 h 2734"/>
              <a:gd name="T48" fmla="*/ 141 w 4906"/>
              <a:gd name="T49" fmla="*/ 895 h 2734"/>
              <a:gd name="T50" fmla="*/ 901 w 4906"/>
              <a:gd name="T51" fmla="*/ 1427 h 2734"/>
              <a:gd name="T52" fmla="*/ 1216 w 4906"/>
              <a:gd name="T53" fmla="*/ 1846 h 2734"/>
              <a:gd name="T54" fmla="*/ 1393 w 4906"/>
              <a:gd name="T55" fmla="*/ 1949 h 2734"/>
              <a:gd name="T56" fmla="*/ 1462 w 4906"/>
              <a:gd name="T57" fmla="*/ 1936 h 2734"/>
              <a:gd name="T58" fmla="*/ 1828 w 4906"/>
              <a:gd name="T59" fmla="*/ 1880 h 2734"/>
              <a:gd name="T60" fmla="*/ 2445 w 4906"/>
              <a:gd name="T61" fmla="*/ 2071 h 2734"/>
              <a:gd name="T62" fmla="*/ 2673 w 4906"/>
              <a:gd name="T63" fmla="*/ 2534 h 2734"/>
              <a:gd name="T64" fmla="*/ 2749 w 4906"/>
              <a:gd name="T65" fmla="*/ 2688 h 2734"/>
              <a:gd name="T66" fmla="*/ 2879 w 4906"/>
              <a:gd name="T67" fmla="*/ 2733 h 2734"/>
              <a:gd name="T68" fmla="*/ 2919 w 4906"/>
              <a:gd name="T69" fmla="*/ 2730 h 2734"/>
              <a:gd name="T70" fmla="*/ 3372 w 4906"/>
              <a:gd name="T71" fmla="*/ 2682 h 2734"/>
              <a:gd name="T72" fmla="*/ 3599 w 4906"/>
              <a:gd name="T73" fmla="*/ 2696 h 2734"/>
              <a:gd name="T74" fmla="*/ 3628 w 4906"/>
              <a:gd name="T75" fmla="*/ 2698 h 2734"/>
              <a:gd name="T76" fmla="*/ 3766 w 4906"/>
              <a:gd name="T77" fmla="*/ 2648 h 2734"/>
              <a:gd name="T78" fmla="*/ 3838 w 4906"/>
              <a:gd name="T79" fmla="*/ 2495 h 2734"/>
              <a:gd name="T80" fmla="*/ 3864 w 4906"/>
              <a:gd name="T81" fmla="*/ 2426 h 2734"/>
              <a:gd name="T82" fmla="*/ 4166 w 4906"/>
              <a:gd name="T83" fmla="*/ 2315 h 2734"/>
              <a:gd name="T84" fmla="*/ 4208 w 4906"/>
              <a:gd name="T85" fmla="*/ 2309 h 2734"/>
              <a:gd name="T86" fmla="*/ 4775 w 4906"/>
              <a:gd name="T87" fmla="*/ 1917 h 2734"/>
              <a:gd name="T88" fmla="*/ 4793 w 4906"/>
              <a:gd name="T89" fmla="*/ 1224 h 2734"/>
              <a:gd name="T90" fmla="*/ 4783 w 4906"/>
              <a:gd name="T91" fmla="*/ 1197 h 2734"/>
              <a:gd name="T92" fmla="*/ 2993 w 4906"/>
              <a:gd name="T93" fmla="*/ 116 h 2734"/>
              <a:gd name="T94" fmla="*/ 2323 w 4906"/>
              <a:gd name="T95" fmla="*/ 196 h 2734"/>
              <a:gd name="T96" fmla="*/ 1428 w 4906"/>
              <a:gd name="T97" fmla="*/ 0 h 2734"/>
              <a:gd name="T98" fmla="*/ 1428 w 4906"/>
              <a:gd name="T99" fmla="*/ 209 h 27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906" h="2734">
                <a:moveTo>
                  <a:pt x="1428" y="209"/>
                </a:moveTo>
                <a:lnTo>
                  <a:pt x="1428" y="209"/>
                </a:lnTo>
                <a:cubicBezTo>
                  <a:pt x="1968" y="209"/>
                  <a:pt x="2294" y="416"/>
                  <a:pt x="2294" y="416"/>
                </a:cubicBezTo>
                <a:cubicBezTo>
                  <a:pt x="2553" y="352"/>
                  <a:pt x="2784" y="323"/>
                  <a:pt x="2993" y="323"/>
                </a:cubicBezTo>
                <a:cubicBezTo>
                  <a:pt x="4055" y="323"/>
                  <a:pt x="4486" y="1057"/>
                  <a:pt x="4598" y="1287"/>
                </a:cubicBezTo>
                <a:cubicBezTo>
                  <a:pt x="4629" y="1393"/>
                  <a:pt x="4688" y="1631"/>
                  <a:pt x="4590" y="1822"/>
                </a:cubicBezTo>
                <a:cubicBezTo>
                  <a:pt x="4518" y="1962"/>
                  <a:pt x="4375" y="2058"/>
                  <a:pt x="4161" y="2108"/>
                </a:cubicBezTo>
                <a:cubicBezTo>
                  <a:pt x="4111" y="2108"/>
                  <a:pt x="3779" y="2124"/>
                  <a:pt x="3676" y="2336"/>
                </a:cubicBezTo>
                <a:cubicBezTo>
                  <a:pt x="3641" y="2407"/>
                  <a:pt x="3628" y="2457"/>
                  <a:pt x="3628" y="2492"/>
                </a:cubicBezTo>
                <a:cubicBezTo>
                  <a:pt x="3546" y="2481"/>
                  <a:pt x="3461" y="2473"/>
                  <a:pt x="3372" y="2473"/>
                </a:cubicBezTo>
                <a:cubicBezTo>
                  <a:pt x="3215" y="2473"/>
                  <a:pt x="3051" y="2492"/>
                  <a:pt x="2879" y="2526"/>
                </a:cubicBezTo>
                <a:cubicBezTo>
                  <a:pt x="2868" y="2275"/>
                  <a:pt x="2765" y="2060"/>
                  <a:pt x="2575" y="1909"/>
                </a:cubicBezTo>
                <a:cubicBezTo>
                  <a:pt x="2368" y="1742"/>
                  <a:pt x="2090" y="1671"/>
                  <a:pt x="1828" y="1671"/>
                </a:cubicBezTo>
                <a:cubicBezTo>
                  <a:pt x="1672" y="1671"/>
                  <a:pt x="1523" y="1698"/>
                  <a:pt x="1393" y="1740"/>
                </a:cubicBezTo>
                <a:cubicBezTo>
                  <a:pt x="1335" y="1639"/>
                  <a:pt x="1221" y="1467"/>
                  <a:pt x="1052" y="1284"/>
                </a:cubicBezTo>
                <a:cubicBezTo>
                  <a:pt x="808" y="1022"/>
                  <a:pt x="525" y="826"/>
                  <a:pt x="217" y="704"/>
                </a:cubicBezTo>
                <a:cubicBezTo>
                  <a:pt x="355" y="556"/>
                  <a:pt x="617" y="336"/>
                  <a:pt x="1017" y="246"/>
                </a:cubicBezTo>
                <a:cubicBezTo>
                  <a:pt x="1163" y="220"/>
                  <a:pt x="1300" y="209"/>
                  <a:pt x="1428" y="209"/>
                </a:cubicBezTo>
                <a:lnTo>
                  <a:pt x="1428" y="0"/>
                </a:lnTo>
                <a:lnTo>
                  <a:pt x="1428" y="0"/>
                </a:lnTo>
                <a:cubicBezTo>
                  <a:pt x="1279" y="0"/>
                  <a:pt x="1129" y="16"/>
                  <a:pt x="978" y="42"/>
                </a:cubicBezTo>
                <a:cubicBezTo>
                  <a:pt x="975" y="45"/>
                  <a:pt x="975" y="45"/>
                  <a:pt x="972" y="45"/>
                </a:cubicBezTo>
                <a:cubicBezTo>
                  <a:pt x="530" y="143"/>
                  <a:pt x="236" y="381"/>
                  <a:pt x="67" y="561"/>
                </a:cubicBezTo>
                <a:cubicBezTo>
                  <a:pt x="19" y="612"/>
                  <a:pt x="0" y="680"/>
                  <a:pt x="14" y="749"/>
                </a:cubicBezTo>
                <a:cubicBezTo>
                  <a:pt x="29" y="816"/>
                  <a:pt x="77" y="871"/>
                  <a:pt x="141" y="895"/>
                </a:cubicBezTo>
                <a:cubicBezTo>
                  <a:pt x="422" y="1009"/>
                  <a:pt x="675" y="1186"/>
                  <a:pt x="901" y="1427"/>
                </a:cubicBezTo>
                <a:cubicBezTo>
                  <a:pt x="1055" y="1591"/>
                  <a:pt x="1155" y="1745"/>
                  <a:pt x="1216" y="1846"/>
                </a:cubicBezTo>
                <a:cubicBezTo>
                  <a:pt x="1253" y="1912"/>
                  <a:pt x="1322" y="1949"/>
                  <a:pt x="1393" y="1949"/>
                </a:cubicBezTo>
                <a:cubicBezTo>
                  <a:pt x="1417" y="1949"/>
                  <a:pt x="1438" y="1943"/>
                  <a:pt x="1462" y="1936"/>
                </a:cubicBezTo>
                <a:cubicBezTo>
                  <a:pt x="1571" y="1899"/>
                  <a:pt x="1698" y="1880"/>
                  <a:pt x="1828" y="1880"/>
                </a:cubicBezTo>
                <a:cubicBezTo>
                  <a:pt x="2071" y="1880"/>
                  <a:pt x="2291" y="1946"/>
                  <a:pt x="2445" y="2071"/>
                </a:cubicBezTo>
                <a:cubicBezTo>
                  <a:pt x="2588" y="2185"/>
                  <a:pt x="2665" y="2341"/>
                  <a:pt x="2673" y="2534"/>
                </a:cubicBezTo>
                <a:cubicBezTo>
                  <a:pt x="2673" y="2595"/>
                  <a:pt x="2702" y="2651"/>
                  <a:pt x="2749" y="2688"/>
                </a:cubicBezTo>
                <a:cubicBezTo>
                  <a:pt x="2786" y="2717"/>
                  <a:pt x="2832" y="2733"/>
                  <a:pt x="2879" y="2733"/>
                </a:cubicBezTo>
                <a:cubicBezTo>
                  <a:pt x="2892" y="2733"/>
                  <a:pt x="2905" y="2733"/>
                  <a:pt x="2919" y="2730"/>
                </a:cubicBezTo>
                <a:cubicBezTo>
                  <a:pt x="3078" y="2698"/>
                  <a:pt x="3231" y="2682"/>
                  <a:pt x="3372" y="2682"/>
                </a:cubicBezTo>
                <a:cubicBezTo>
                  <a:pt x="3451" y="2682"/>
                  <a:pt x="3528" y="2688"/>
                  <a:pt x="3599" y="2696"/>
                </a:cubicBezTo>
                <a:cubicBezTo>
                  <a:pt x="3610" y="2698"/>
                  <a:pt x="3620" y="2698"/>
                  <a:pt x="3628" y="2698"/>
                </a:cubicBezTo>
                <a:cubicBezTo>
                  <a:pt x="3679" y="2698"/>
                  <a:pt x="3726" y="2680"/>
                  <a:pt x="3766" y="2648"/>
                </a:cubicBezTo>
                <a:cubicBezTo>
                  <a:pt x="3808" y="2611"/>
                  <a:pt x="3835" y="2555"/>
                  <a:pt x="3838" y="2495"/>
                </a:cubicBezTo>
                <a:cubicBezTo>
                  <a:pt x="3838" y="2492"/>
                  <a:pt x="3843" y="2471"/>
                  <a:pt x="3864" y="2426"/>
                </a:cubicBezTo>
                <a:cubicBezTo>
                  <a:pt x="3896" y="2359"/>
                  <a:pt x="4044" y="2317"/>
                  <a:pt x="4166" y="2315"/>
                </a:cubicBezTo>
                <a:cubicBezTo>
                  <a:pt x="4179" y="2315"/>
                  <a:pt x="4195" y="2312"/>
                  <a:pt x="4208" y="2309"/>
                </a:cubicBezTo>
                <a:cubicBezTo>
                  <a:pt x="4484" y="2246"/>
                  <a:pt x="4674" y="2113"/>
                  <a:pt x="4775" y="1917"/>
                </a:cubicBezTo>
                <a:cubicBezTo>
                  <a:pt x="4905" y="1663"/>
                  <a:pt x="4841" y="1374"/>
                  <a:pt x="4793" y="1224"/>
                </a:cubicBezTo>
                <a:cubicBezTo>
                  <a:pt x="4791" y="1215"/>
                  <a:pt x="4788" y="1205"/>
                  <a:pt x="4783" y="1197"/>
                </a:cubicBezTo>
                <a:cubicBezTo>
                  <a:pt x="4661" y="943"/>
                  <a:pt x="4176" y="116"/>
                  <a:pt x="2993" y="116"/>
                </a:cubicBezTo>
                <a:cubicBezTo>
                  <a:pt x="2781" y="116"/>
                  <a:pt x="2556" y="143"/>
                  <a:pt x="2323" y="196"/>
                </a:cubicBezTo>
                <a:cubicBezTo>
                  <a:pt x="2180" y="127"/>
                  <a:pt x="1865" y="0"/>
                  <a:pt x="1428" y="0"/>
                </a:cubicBezTo>
                <a:lnTo>
                  <a:pt x="1428" y="209"/>
                </a:lnTo>
              </a:path>
            </a:pathLst>
          </a:custGeom>
          <a:solidFill>
            <a:srgbClr val="FFFFFF"/>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157" name="TextBox 156"/>
          <p:cNvSpPr txBox="1"/>
          <p:nvPr/>
        </p:nvSpPr>
        <p:spPr>
          <a:xfrm>
            <a:off x="5501572" y="3660734"/>
            <a:ext cx="3221597" cy="646313"/>
          </a:xfrm>
          <a:prstGeom prst="rect">
            <a:avLst/>
          </a:prstGeom>
          <a:noFill/>
        </p:spPr>
        <p:txBody>
          <a:bodyPr wrap="square" lIns="91422" tIns="45711" rIns="91422" bIns="45711" rtlCol="0">
            <a:spAutoFit/>
          </a:bodyPr>
          <a:lstStyle/>
          <a:p>
            <a:r>
              <a:rPr lang="en-US" b="1" dirty="0" smtClean="0">
                <a:solidFill>
                  <a:schemeClr val="tx2"/>
                </a:solidFill>
                <a:latin typeface="Lato Regular"/>
                <a:cs typeface="Lato Regular"/>
              </a:rPr>
              <a:t>Motivation</a:t>
            </a:r>
            <a:endParaRPr lang="id-ID" b="1" dirty="0" smtClean="0">
              <a:solidFill>
                <a:schemeClr val="tx2"/>
              </a:solidFill>
              <a:latin typeface="Lato Regular"/>
              <a:cs typeface="Lato Regular"/>
            </a:endParaRPr>
          </a:p>
        </p:txBody>
      </p:sp>
      <p:sp>
        <p:nvSpPr>
          <p:cNvPr id="158" name="TextBox 157"/>
          <p:cNvSpPr txBox="1"/>
          <p:nvPr/>
        </p:nvSpPr>
        <p:spPr>
          <a:xfrm>
            <a:off x="5412452" y="10236252"/>
            <a:ext cx="3221597" cy="646313"/>
          </a:xfrm>
          <a:prstGeom prst="rect">
            <a:avLst/>
          </a:prstGeom>
          <a:noFill/>
        </p:spPr>
        <p:txBody>
          <a:bodyPr wrap="square" lIns="91422" tIns="45711" rIns="91422" bIns="45711" rtlCol="0">
            <a:spAutoFit/>
          </a:bodyPr>
          <a:lstStyle/>
          <a:p>
            <a:r>
              <a:rPr lang="en-US" b="1" dirty="0" smtClean="0">
                <a:solidFill>
                  <a:schemeClr val="tx2"/>
                </a:solidFill>
                <a:latin typeface="Lato Regular"/>
                <a:cs typeface="Lato Regular"/>
              </a:rPr>
              <a:t>Vision</a:t>
            </a:r>
            <a:endParaRPr lang="id-ID" b="1" dirty="0" smtClean="0">
              <a:solidFill>
                <a:schemeClr val="tx2"/>
              </a:solidFill>
              <a:latin typeface="Lato Regular"/>
              <a:cs typeface="Lato Regular"/>
            </a:endParaRPr>
          </a:p>
        </p:txBody>
      </p:sp>
      <p:sp>
        <p:nvSpPr>
          <p:cNvPr id="161" name="TextBox 160"/>
          <p:cNvSpPr txBox="1"/>
          <p:nvPr/>
        </p:nvSpPr>
        <p:spPr>
          <a:xfrm>
            <a:off x="1651843" y="8546262"/>
            <a:ext cx="3221597" cy="646313"/>
          </a:xfrm>
          <a:prstGeom prst="rect">
            <a:avLst/>
          </a:prstGeom>
          <a:noFill/>
        </p:spPr>
        <p:txBody>
          <a:bodyPr wrap="square" lIns="91422" tIns="45711" rIns="91422" bIns="45711" rtlCol="0">
            <a:spAutoFit/>
          </a:bodyPr>
          <a:lstStyle/>
          <a:p>
            <a:pPr algn="ctr"/>
            <a:r>
              <a:rPr lang="en-US" b="1" dirty="0" smtClean="0">
                <a:solidFill>
                  <a:schemeClr val="tx2"/>
                </a:solidFill>
                <a:latin typeface="Lato Regular"/>
                <a:cs typeface="Lato Regular"/>
              </a:rPr>
              <a:t>Travel</a:t>
            </a:r>
            <a:endParaRPr lang="id-ID" b="1" dirty="0" smtClean="0">
              <a:solidFill>
                <a:schemeClr val="tx2"/>
              </a:solidFill>
              <a:latin typeface="Lato Regular"/>
              <a:cs typeface="Lato Regular"/>
            </a:endParaRPr>
          </a:p>
        </p:txBody>
      </p:sp>
      <p:sp>
        <p:nvSpPr>
          <p:cNvPr id="162" name="TextBox 161"/>
          <p:cNvSpPr txBox="1"/>
          <p:nvPr/>
        </p:nvSpPr>
        <p:spPr>
          <a:xfrm rot="19348483">
            <a:off x="1050269" y="4920680"/>
            <a:ext cx="3221597" cy="646313"/>
          </a:xfrm>
          <a:prstGeom prst="rect">
            <a:avLst/>
          </a:prstGeom>
          <a:noFill/>
        </p:spPr>
        <p:txBody>
          <a:bodyPr wrap="square" lIns="91422" tIns="45711" rIns="91422" bIns="45711" rtlCol="0">
            <a:spAutoFit/>
          </a:bodyPr>
          <a:lstStyle/>
          <a:p>
            <a:pPr algn="ctr"/>
            <a:r>
              <a:rPr lang="en-US" b="1" dirty="0" smtClean="0">
                <a:solidFill>
                  <a:schemeClr val="tx2"/>
                </a:solidFill>
                <a:latin typeface="Lato Regular"/>
                <a:cs typeface="Lato Regular"/>
              </a:rPr>
              <a:t>Health</a:t>
            </a:r>
            <a:endParaRPr lang="id-ID" b="1" dirty="0" smtClean="0">
              <a:solidFill>
                <a:schemeClr val="tx2"/>
              </a:solidFill>
              <a:latin typeface="Lato Regular"/>
              <a:cs typeface="Lato Regular"/>
            </a:endParaRPr>
          </a:p>
        </p:txBody>
      </p:sp>
      <p:sp>
        <p:nvSpPr>
          <p:cNvPr id="165" name="TextBox 164"/>
          <p:cNvSpPr txBox="1"/>
          <p:nvPr/>
        </p:nvSpPr>
        <p:spPr>
          <a:xfrm>
            <a:off x="15678135" y="5475614"/>
            <a:ext cx="3221597" cy="646313"/>
          </a:xfrm>
          <a:prstGeom prst="rect">
            <a:avLst/>
          </a:prstGeom>
          <a:noFill/>
        </p:spPr>
        <p:txBody>
          <a:bodyPr wrap="square" lIns="91422" tIns="45711" rIns="91422" bIns="45711" rtlCol="0">
            <a:spAutoFit/>
          </a:bodyPr>
          <a:lstStyle/>
          <a:p>
            <a:pPr algn="r"/>
            <a:r>
              <a:rPr lang="en-US" b="1" dirty="0" smtClean="0">
                <a:solidFill>
                  <a:schemeClr val="tx2"/>
                </a:solidFill>
                <a:latin typeface="Lato Regular"/>
                <a:cs typeface="Lato Regular"/>
              </a:rPr>
              <a:t>Insurance</a:t>
            </a:r>
            <a:endParaRPr lang="id-ID" b="1" dirty="0" smtClean="0">
              <a:solidFill>
                <a:schemeClr val="tx2"/>
              </a:solidFill>
              <a:latin typeface="Lato Regular"/>
              <a:cs typeface="Lato Regular"/>
            </a:endParaRPr>
          </a:p>
        </p:txBody>
      </p:sp>
      <p:sp>
        <p:nvSpPr>
          <p:cNvPr id="166" name="TextBox 165"/>
          <p:cNvSpPr txBox="1"/>
          <p:nvPr/>
        </p:nvSpPr>
        <p:spPr>
          <a:xfrm>
            <a:off x="15722695" y="3819454"/>
            <a:ext cx="3221597" cy="646313"/>
          </a:xfrm>
          <a:prstGeom prst="rect">
            <a:avLst/>
          </a:prstGeom>
          <a:noFill/>
        </p:spPr>
        <p:txBody>
          <a:bodyPr wrap="square" lIns="91422" tIns="45711" rIns="91422" bIns="45711" rtlCol="0">
            <a:spAutoFit/>
          </a:bodyPr>
          <a:lstStyle/>
          <a:p>
            <a:pPr algn="r"/>
            <a:r>
              <a:rPr lang="en-US" b="1" dirty="0" smtClean="0">
                <a:solidFill>
                  <a:schemeClr val="tx2"/>
                </a:solidFill>
                <a:latin typeface="Lato Regular"/>
                <a:cs typeface="Lato Regular"/>
              </a:rPr>
              <a:t>Solution</a:t>
            </a:r>
            <a:endParaRPr lang="id-ID" b="1" dirty="0" smtClean="0">
              <a:solidFill>
                <a:schemeClr val="tx2"/>
              </a:solidFill>
              <a:latin typeface="Lato Regular"/>
              <a:cs typeface="Lato Regular"/>
            </a:endParaRPr>
          </a:p>
        </p:txBody>
      </p:sp>
      <p:sp>
        <p:nvSpPr>
          <p:cNvPr id="167" name="TextBox 166"/>
          <p:cNvSpPr txBox="1"/>
          <p:nvPr/>
        </p:nvSpPr>
        <p:spPr>
          <a:xfrm rot="2420416">
            <a:off x="20233785" y="5236433"/>
            <a:ext cx="3221597" cy="646313"/>
          </a:xfrm>
          <a:prstGeom prst="rect">
            <a:avLst/>
          </a:prstGeom>
          <a:noFill/>
        </p:spPr>
        <p:txBody>
          <a:bodyPr wrap="square" lIns="91422" tIns="45711" rIns="91422" bIns="45711" rtlCol="0">
            <a:spAutoFit/>
          </a:bodyPr>
          <a:lstStyle/>
          <a:p>
            <a:pPr algn="ctr"/>
            <a:r>
              <a:rPr lang="en-US" b="1" dirty="0" smtClean="0">
                <a:solidFill>
                  <a:schemeClr val="tx2"/>
                </a:solidFill>
                <a:latin typeface="Lato Regular"/>
                <a:cs typeface="Lato Regular"/>
              </a:rPr>
              <a:t>Health</a:t>
            </a:r>
            <a:endParaRPr lang="id-ID" b="1" dirty="0" smtClean="0">
              <a:solidFill>
                <a:schemeClr val="tx2"/>
              </a:solidFill>
              <a:latin typeface="Lato Regular"/>
              <a:cs typeface="Lato Regular"/>
            </a:endParaRPr>
          </a:p>
        </p:txBody>
      </p:sp>
      <p:sp>
        <p:nvSpPr>
          <p:cNvPr id="168" name="TextBox 167"/>
          <p:cNvSpPr txBox="1"/>
          <p:nvPr/>
        </p:nvSpPr>
        <p:spPr>
          <a:xfrm>
            <a:off x="19363546" y="8809369"/>
            <a:ext cx="3221597" cy="646313"/>
          </a:xfrm>
          <a:prstGeom prst="rect">
            <a:avLst/>
          </a:prstGeom>
          <a:noFill/>
        </p:spPr>
        <p:txBody>
          <a:bodyPr wrap="square" lIns="91422" tIns="45711" rIns="91422" bIns="45711" rtlCol="0">
            <a:spAutoFit/>
          </a:bodyPr>
          <a:lstStyle/>
          <a:p>
            <a:pPr algn="ctr"/>
            <a:r>
              <a:rPr lang="en-US" b="1" dirty="0" smtClean="0">
                <a:solidFill>
                  <a:schemeClr val="tx2"/>
                </a:solidFill>
                <a:latin typeface="Lato Regular"/>
                <a:cs typeface="Lato Regular"/>
              </a:rPr>
              <a:t>Home</a:t>
            </a:r>
            <a:endParaRPr lang="id-ID" b="1" dirty="0" smtClean="0">
              <a:solidFill>
                <a:schemeClr val="tx2"/>
              </a:solidFill>
              <a:latin typeface="Lato Regular"/>
              <a:cs typeface="Lato Regular"/>
            </a:endParaRPr>
          </a:p>
        </p:txBody>
      </p:sp>
      <p:sp>
        <p:nvSpPr>
          <p:cNvPr id="169" name="TextBox 168"/>
          <p:cNvSpPr txBox="1"/>
          <p:nvPr/>
        </p:nvSpPr>
        <p:spPr>
          <a:xfrm>
            <a:off x="15398450" y="10370681"/>
            <a:ext cx="3221597" cy="646313"/>
          </a:xfrm>
          <a:prstGeom prst="rect">
            <a:avLst/>
          </a:prstGeom>
          <a:noFill/>
        </p:spPr>
        <p:txBody>
          <a:bodyPr wrap="square" lIns="91422" tIns="45711" rIns="91422" bIns="45711" rtlCol="0">
            <a:spAutoFit/>
          </a:bodyPr>
          <a:lstStyle/>
          <a:p>
            <a:pPr algn="r"/>
            <a:r>
              <a:rPr lang="en-US" b="1" dirty="0" smtClean="0">
                <a:solidFill>
                  <a:schemeClr val="tx2"/>
                </a:solidFill>
                <a:latin typeface="Lato Regular"/>
                <a:cs typeface="Lato Regular"/>
              </a:rPr>
              <a:t>Vision</a:t>
            </a:r>
            <a:endParaRPr lang="id-ID" b="1" dirty="0" smtClean="0">
              <a:solidFill>
                <a:schemeClr val="tx2"/>
              </a:solidFill>
              <a:latin typeface="Lato Regular"/>
              <a:cs typeface="Lato Regular"/>
            </a:endParaRPr>
          </a:p>
        </p:txBody>
      </p:sp>
      <p:sp>
        <p:nvSpPr>
          <p:cNvPr id="170" name="Freeform 22"/>
          <p:cNvSpPr>
            <a:spLocks noChangeArrowheads="1"/>
          </p:cNvSpPr>
          <p:nvPr/>
        </p:nvSpPr>
        <p:spPr bwMode="auto">
          <a:xfrm>
            <a:off x="12618879" y="7938599"/>
            <a:ext cx="812904" cy="812911"/>
          </a:xfrm>
          <a:custGeom>
            <a:avLst/>
            <a:gdLst>
              <a:gd name="T0" fmla="*/ 230 w 461"/>
              <a:gd name="T1" fmla="*/ 8 h 461"/>
              <a:gd name="T2" fmla="*/ 230 w 461"/>
              <a:gd name="T3" fmla="*/ 8 h 461"/>
              <a:gd name="T4" fmla="*/ 0 w 461"/>
              <a:gd name="T5" fmla="*/ 239 h 461"/>
              <a:gd name="T6" fmla="*/ 230 w 461"/>
              <a:gd name="T7" fmla="*/ 460 h 461"/>
              <a:gd name="T8" fmla="*/ 460 w 461"/>
              <a:gd name="T9" fmla="*/ 230 h 461"/>
              <a:gd name="T10" fmla="*/ 230 w 461"/>
              <a:gd name="T11" fmla="*/ 8 h 461"/>
              <a:gd name="T12" fmla="*/ 230 w 461"/>
              <a:gd name="T13" fmla="*/ 35 h 461"/>
              <a:gd name="T14" fmla="*/ 230 w 461"/>
              <a:gd name="T15" fmla="*/ 35 h 461"/>
              <a:gd name="T16" fmla="*/ 319 w 461"/>
              <a:gd name="T17" fmla="*/ 53 h 461"/>
              <a:gd name="T18" fmla="*/ 291 w 461"/>
              <a:gd name="T19" fmla="*/ 106 h 461"/>
              <a:gd name="T20" fmla="*/ 230 w 461"/>
              <a:gd name="T21" fmla="*/ 97 h 461"/>
              <a:gd name="T22" fmla="*/ 168 w 461"/>
              <a:gd name="T23" fmla="*/ 106 h 461"/>
              <a:gd name="T24" fmla="*/ 141 w 461"/>
              <a:gd name="T25" fmla="*/ 53 h 461"/>
              <a:gd name="T26" fmla="*/ 230 w 461"/>
              <a:gd name="T27" fmla="*/ 35 h 461"/>
              <a:gd name="T28" fmla="*/ 106 w 461"/>
              <a:gd name="T29" fmla="*/ 292 h 461"/>
              <a:gd name="T30" fmla="*/ 106 w 461"/>
              <a:gd name="T31" fmla="*/ 292 h 461"/>
              <a:gd name="T32" fmla="*/ 53 w 461"/>
              <a:gd name="T33" fmla="*/ 327 h 461"/>
              <a:gd name="T34" fmla="*/ 35 w 461"/>
              <a:gd name="T35" fmla="*/ 239 h 461"/>
              <a:gd name="T36" fmla="*/ 53 w 461"/>
              <a:gd name="T37" fmla="*/ 141 h 461"/>
              <a:gd name="T38" fmla="*/ 106 w 461"/>
              <a:gd name="T39" fmla="*/ 167 h 461"/>
              <a:gd name="T40" fmla="*/ 88 w 461"/>
              <a:gd name="T41" fmla="*/ 230 h 461"/>
              <a:gd name="T42" fmla="*/ 106 w 461"/>
              <a:gd name="T43" fmla="*/ 292 h 461"/>
              <a:gd name="T44" fmla="*/ 230 w 461"/>
              <a:gd name="T45" fmla="*/ 433 h 461"/>
              <a:gd name="T46" fmla="*/ 230 w 461"/>
              <a:gd name="T47" fmla="*/ 433 h 461"/>
              <a:gd name="T48" fmla="*/ 141 w 461"/>
              <a:gd name="T49" fmla="*/ 407 h 461"/>
              <a:gd name="T50" fmla="*/ 168 w 461"/>
              <a:gd name="T51" fmla="*/ 354 h 461"/>
              <a:gd name="T52" fmla="*/ 230 w 461"/>
              <a:gd name="T53" fmla="*/ 372 h 461"/>
              <a:gd name="T54" fmla="*/ 291 w 461"/>
              <a:gd name="T55" fmla="*/ 354 h 461"/>
              <a:gd name="T56" fmla="*/ 319 w 461"/>
              <a:gd name="T57" fmla="*/ 407 h 461"/>
              <a:gd name="T58" fmla="*/ 230 w 461"/>
              <a:gd name="T59" fmla="*/ 433 h 461"/>
              <a:gd name="T60" fmla="*/ 230 w 461"/>
              <a:gd name="T61" fmla="*/ 345 h 461"/>
              <a:gd name="T62" fmla="*/ 230 w 461"/>
              <a:gd name="T63" fmla="*/ 345 h 461"/>
              <a:gd name="T64" fmla="*/ 124 w 461"/>
              <a:gd name="T65" fmla="*/ 230 h 461"/>
              <a:gd name="T66" fmla="*/ 230 w 461"/>
              <a:gd name="T67" fmla="*/ 123 h 461"/>
              <a:gd name="T68" fmla="*/ 336 w 461"/>
              <a:gd name="T69" fmla="*/ 230 h 461"/>
              <a:gd name="T70" fmla="*/ 230 w 461"/>
              <a:gd name="T71" fmla="*/ 345 h 461"/>
              <a:gd name="T72" fmla="*/ 354 w 461"/>
              <a:gd name="T73" fmla="*/ 292 h 461"/>
              <a:gd name="T74" fmla="*/ 354 w 461"/>
              <a:gd name="T75" fmla="*/ 292 h 461"/>
              <a:gd name="T76" fmla="*/ 372 w 461"/>
              <a:gd name="T77" fmla="*/ 230 h 461"/>
              <a:gd name="T78" fmla="*/ 354 w 461"/>
              <a:gd name="T79" fmla="*/ 167 h 461"/>
              <a:gd name="T80" fmla="*/ 407 w 461"/>
              <a:gd name="T81" fmla="*/ 141 h 461"/>
              <a:gd name="T82" fmla="*/ 425 w 461"/>
              <a:gd name="T83" fmla="*/ 230 h 461"/>
              <a:gd name="T84" fmla="*/ 407 w 461"/>
              <a:gd name="T85" fmla="*/ 327 h 461"/>
              <a:gd name="T86" fmla="*/ 354 w 461"/>
              <a:gd name="T87" fmla="*/ 292 h 4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61" h="461">
                <a:moveTo>
                  <a:pt x="230" y="8"/>
                </a:moveTo>
                <a:lnTo>
                  <a:pt x="230" y="8"/>
                </a:lnTo>
                <a:cubicBezTo>
                  <a:pt x="97" y="8"/>
                  <a:pt x="0" y="106"/>
                  <a:pt x="0" y="239"/>
                </a:cubicBezTo>
                <a:cubicBezTo>
                  <a:pt x="0" y="363"/>
                  <a:pt x="106" y="460"/>
                  <a:pt x="230" y="460"/>
                </a:cubicBezTo>
                <a:cubicBezTo>
                  <a:pt x="363" y="460"/>
                  <a:pt x="460" y="354"/>
                  <a:pt x="460" y="230"/>
                </a:cubicBezTo>
                <a:cubicBezTo>
                  <a:pt x="460" y="106"/>
                  <a:pt x="354" y="0"/>
                  <a:pt x="230" y="8"/>
                </a:cubicBezTo>
                <a:close/>
                <a:moveTo>
                  <a:pt x="230" y="35"/>
                </a:moveTo>
                <a:lnTo>
                  <a:pt x="230" y="35"/>
                </a:lnTo>
                <a:cubicBezTo>
                  <a:pt x="256" y="35"/>
                  <a:pt x="291" y="44"/>
                  <a:pt x="319" y="53"/>
                </a:cubicBezTo>
                <a:cubicBezTo>
                  <a:pt x="291" y="106"/>
                  <a:pt x="291" y="106"/>
                  <a:pt x="291" y="106"/>
                </a:cubicBezTo>
                <a:cubicBezTo>
                  <a:pt x="275" y="97"/>
                  <a:pt x="247" y="97"/>
                  <a:pt x="230" y="97"/>
                </a:cubicBezTo>
                <a:cubicBezTo>
                  <a:pt x="203" y="97"/>
                  <a:pt x="185" y="97"/>
                  <a:pt x="168" y="106"/>
                </a:cubicBezTo>
                <a:cubicBezTo>
                  <a:pt x="141" y="53"/>
                  <a:pt x="141" y="53"/>
                  <a:pt x="141" y="53"/>
                </a:cubicBezTo>
                <a:cubicBezTo>
                  <a:pt x="168" y="44"/>
                  <a:pt x="194" y="35"/>
                  <a:pt x="230" y="35"/>
                </a:cubicBezTo>
                <a:close/>
                <a:moveTo>
                  <a:pt x="106" y="292"/>
                </a:moveTo>
                <a:lnTo>
                  <a:pt x="106" y="292"/>
                </a:lnTo>
                <a:cubicBezTo>
                  <a:pt x="53" y="327"/>
                  <a:pt x="53" y="327"/>
                  <a:pt x="53" y="327"/>
                </a:cubicBezTo>
                <a:cubicBezTo>
                  <a:pt x="35" y="301"/>
                  <a:pt x="35" y="265"/>
                  <a:pt x="35" y="239"/>
                </a:cubicBezTo>
                <a:cubicBezTo>
                  <a:pt x="26" y="204"/>
                  <a:pt x="35" y="167"/>
                  <a:pt x="53" y="141"/>
                </a:cubicBezTo>
                <a:cubicBezTo>
                  <a:pt x="106" y="167"/>
                  <a:pt x="106" y="167"/>
                  <a:pt x="106" y="167"/>
                </a:cubicBezTo>
                <a:cubicBezTo>
                  <a:pt x="97" y="185"/>
                  <a:pt x="88" y="212"/>
                  <a:pt x="88" y="230"/>
                </a:cubicBezTo>
                <a:cubicBezTo>
                  <a:pt x="88" y="257"/>
                  <a:pt x="97" y="274"/>
                  <a:pt x="106" y="292"/>
                </a:cubicBezTo>
                <a:close/>
                <a:moveTo>
                  <a:pt x="230" y="433"/>
                </a:moveTo>
                <a:lnTo>
                  <a:pt x="230" y="433"/>
                </a:lnTo>
                <a:cubicBezTo>
                  <a:pt x="194" y="433"/>
                  <a:pt x="168" y="425"/>
                  <a:pt x="141" y="407"/>
                </a:cubicBezTo>
                <a:cubicBezTo>
                  <a:pt x="168" y="354"/>
                  <a:pt x="168" y="354"/>
                  <a:pt x="168" y="354"/>
                </a:cubicBezTo>
                <a:cubicBezTo>
                  <a:pt x="185" y="363"/>
                  <a:pt x="203" y="372"/>
                  <a:pt x="230" y="372"/>
                </a:cubicBezTo>
                <a:cubicBezTo>
                  <a:pt x="247" y="372"/>
                  <a:pt x="275" y="363"/>
                  <a:pt x="291" y="354"/>
                </a:cubicBezTo>
                <a:cubicBezTo>
                  <a:pt x="319" y="407"/>
                  <a:pt x="319" y="407"/>
                  <a:pt x="319" y="407"/>
                </a:cubicBezTo>
                <a:cubicBezTo>
                  <a:pt x="291" y="425"/>
                  <a:pt x="266" y="433"/>
                  <a:pt x="230" y="433"/>
                </a:cubicBezTo>
                <a:close/>
                <a:moveTo>
                  <a:pt x="230" y="345"/>
                </a:moveTo>
                <a:lnTo>
                  <a:pt x="230" y="345"/>
                </a:lnTo>
                <a:cubicBezTo>
                  <a:pt x="168" y="345"/>
                  <a:pt x="124" y="292"/>
                  <a:pt x="124" y="230"/>
                </a:cubicBezTo>
                <a:cubicBezTo>
                  <a:pt x="124" y="167"/>
                  <a:pt x="168" y="123"/>
                  <a:pt x="230" y="123"/>
                </a:cubicBezTo>
                <a:cubicBezTo>
                  <a:pt x="291" y="123"/>
                  <a:pt x="336" y="167"/>
                  <a:pt x="336" y="230"/>
                </a:cubicBezTo>
                <a:cubicBezTo>
                  <a:pt x="336" y="292"/>
                  <a:pt x="291" y="345"/>
                  <a:pt x="230" y="345"/>
                </a:cubicBezTo>
                <a:close/>
                <a:moveTo>
                  <a:pt x="354" y="292"/>
                </a:moveTo>
                <a:lnTo>
                  <a:pt x="354" y="292"/>
                </a:lnTo>
                <a:cubicBezTo>
                  <a:pt x="363" y="274"/>
                  <a:pt x="372" y="257"/>
                  <a:pt x="372" y="230"/>
                </a:cubicBezTo>
                <a:cubicBezTo>
                  <a:pt x="372" y="212"/>
                  <a:pt x="363" y="185"/>
                  <a:pt x="354" y="167"/>
                </a:cubicBezTo>
                <a:cubicBezTo>
                  <a:pt x="407" y="141"/>
                  <a:pt x="407" y="141"/>
                  <a:pt x="407" y="141"/>
                </a:cubicBezTo>
                <a:cubicBezTo>
                  <a:pt x="416" y="167"/>
                  <a:pt x="425" y="195"/>
                  <a:pt x="425" y="230"/>
                </a:cubicBezTo>
                <a:cubicBezTo>
                  <a:pt x="425" y="265"/>
                  <a:pt x="416" y="292"/>
                  <a:pt x="407" y="327"/>
                </a:cubicBezTo>
                <a:lnTo>
                  <a:pt x="354" y="292"/>
                </a:lnTo>
                <a:close/>
              </a:path>
            </a:pathLst>
          </a:custGeom>
          <a:solidFill>
            <a:schemeClr val="bg1"/>
          </a:solidFill>
          <a:ln>
            <a:noFill/>
          </a:ln>
          <a:effectLst/>
        </p:spPr>
        <p:txBody>
          <a:bodyPr wrap="none" anchor="ctr"/>
          <a:lstStyle/>
          <a:p>
            <a:endParaRPr lang="en-US" dirty="0">
              <a:latin typeface="Calibri Light" panose="020F0302020204030204"/>
            </a:endParaRPr>
          </a:p>
        </p:txBody>
      </p:sp>
      <p:sp>
        <p:nvSpPr>
          <p:cNvPr id="171" name="Freeform 70"/>
          <p:cNvSpPr>
            <a:spLocks noChangeArrowheads="1"/>
          </p:cNvSpPr>
          <p:nvPr/>
        </p:nvSpPr>
        <p:spPr bwMode="auto">
          <a:xfrm>
            <a:off x="14507791" y="6524484"/>
            <a:ext cx="874846" cy="781942"/>
          </a:xfrm>
          <a:custGeom>
            <a:avLst/>
            <a:gdLst>
              <a:gd name="T0" fmla="*/ 142 w 497"/>
              <a:gd name="T1" fmla="*/ 275 h 445"/>
              <a:gd name="T2" fmla="*/ 142 w 497"/>
              <a:gd name="T3" fmla="*/ 275 h 445"/>
              <a:gd name="T4" fmla="*/ 142 w 497"/>
              <a:gd name="T5" fmla="*/ 125 h 445"/>
              <a:gd name="T6" fmla="*/ 53 w 497"/>
              <a:gd name="T7" fmla="*/ 125 h 445"/>
              <a:gd name="T8" fmla="*/ 0 w 497"/>
              <a:gd name="T9" fmla="*/ 178 h 445"/>
              <a:gd name="T10" fmla="*/ 0 w 497"/>
              <a:gd name="T11" fmla="*/ 319 h 445"/>
              <a:gd name="T12" fmla="*/ 53 w 497"/>
              <a:gd name="T13" fmla="*/ 373 h 445"/>
              <a:gd name="T14" fmla="*/ 71 w 497"/>
              <a:gd name="T15" fmla="*/ 373 h 445"/>
              <a:gd name="T16" fmla="*/ 71 w 497"/>
              <a:gd name="T17" fmla="*/ 444 h 445"/>
              <a:gd name="T18" fmla="*/ 151 w 497"/>
              <a:gd name="T19" fmla="*/ 373 h 445"/>
              <a:gd name="T20" fmla="*/ 274 w 497"/>
              <a:gd name="T21" fmla="*/ 373 h 445"/>
              <a:gd name="T22" fmla="*/ 319 w 497"/>
              <a:gd name="T23" fmla="*/ 319 h 445"/>
              <a:gd name="T24" fmla="*/ 319 w 497"/>
              <a:gd name="T25" fmla="*/ 275 h 445"/>
              <a:gd name="T26" fmla="*/ 319 w 497"/>
              <a:gd name="T27" fmla="*/ 275 h 445"/>
              <a:gd name="T28" fmla="*/ 142 w 497"/>
              <a:gd name="T29" fmla="*/ 275 h 445"/>
              <a:gd name="T30" fmla="*/ 443 w 497"/>
              <a:gd name="T31" fmla="*/ 0 h 445"/>
              <a:gd name="T32" fmla="*/ 443 w 497"/>
              <a:gd name="T33" fmla="*/ 0 h 445"/>
              <a:gd name="T34" fmla="*/ 221 w 497"/>
              <a:gd name="T35" fmla="*/ 0 h 445"/>
              <a:gd name="T36" fmla="*/ 177 w 497"/>
              <a:gd name="T37" fmla="*/ 54 h 445"/>
              <a:gd name="T38" fmla="*/ 177 w 497"/>
              <a:gd name="T39" fmla="*/ 248 h 445"/>
              <a:gd name="T40" fmla="*/ 346 w 497"/>
              <a:gd name="T41" fmla="*/ 248 h 445"/>
              <a:gd name="T42" fmla="*/ 425 w 497"/>
              <a:gd name="T43" fmla="*/ 319 h 445"/>
              <a:gd name="T44" fmla="*/ 425 w 497"/>
              <a:gd name="T45" fmla="*/ 248 h 445"/>
              <a:gd name="T46" fmla="*/ 443 w 497"/>
              <a:gd name="T47" fmla="*/ 248 h 445"/>
              <a:gd name="T48" fmla="*/ 496 w 497"/>
              <a:gd name="T49" fmla="*/ 195 h 445"/>
              <a:gd name="T50" fmla="*/ 496 w 497"/>
              <a:gd name="T51" fmla="*/ 54 h 445"/>
              <a:gd name="T52" fmla="*/ 443 w 497"/>
              <a:gd name="T53" fmla="*/ 0 h 4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97" h="445">
                <a:moveTo>
                  <a:pt x="142" y="275"/>
                </a:moveTo>
                <a:lnTo>
                  <a:pt x="142" y="275"/>
                </a:lnTo>
                <a:cubicBezTo>
                  <a:pt x="142" y="125"/>
                  <a:pt x="142" y="125"/>
                  <a:pt x="142" y="125"/>
                </a:cubicBezTo>
                <a:cubicBezTo>
                  <a:pt x="53" y="125"/>
                  <a:pt x="53" y="125"/>
                  <a:pt x="53" y="125"/>
                </a:cubicBezTo>
                <a:cubicBezTo>
                  <a:pt x="18" y="125"/>
                  <a:pt x="0" y="151"/>
                  <a:pt x="0" y="178"/>
                </a:cubicBezTo>
                <a:cubicBezTo>
                  <a:pt x="0" y="319"/>
                  <a:pt x="0" y="319"/>
                  <a:pt x="0" y="319"/>
                </a:cubicBezTo>
                <a:cubicBezTo>
                  <a:pt x="0" y="354"/>
                  <a:pt x="18" y="373"/>
                  <a:pt x="53" y="373"/>
                </a:cubicBezTo>
                <a:cubicBezTo>
                  <a:pt x="71" y="373"/>
                  <a:pt x="71" y="373"/>
                  <a:pt x="71" y="373"/>
                </a:cubicBezTo>
                <a:cubicBezTo>
                  <a:pt x="71" y="444"/>
                  <a:pt x="71" y="444"/>
                  <a:pt x="71" y="444"/>
                </a:cubicBezTo>
                <a:cubicBezTo>
                  <a:pt x="151" y="373"/>
                  <a:pt x="151" y="373"/>
                  <a:pt x="151" y="373"/>
                </a:cubicBezTo>
                <a:cubicBezTo>
                  <a:pt x="274" y="373"/>
                  <a:pt x="274" y="373"/>
                  <a:pt x="274" y="373"/>
                </a:cubicBezTo>
                <a:cubicBezTo>
                  <a:pt x="302" y="373"/>
                  <a:pt x="319" y="354"/>
                  <a:pt x="319" y="319"/>
                </a:cubicBezTo>
                <a:cubicBezTo>
                  <a:pt x="319" y="275"/>
                  <a:pt x="319" y="275"/>
                  <a:pt x="319" y="275"/>
                </a:cubicBezTo>
                <a:lnTo>
                  <a:pt x="319" y="275"/>
                </a:lnTo>
                <a:lnTo>
                  <a:pt x="142" y="275"/>
                </a:lnTo>
                <a:close/>
                <a:moveTo>
                  <a:pt x="443" y="0"/>
                </a:moveTo>
                <a:lnTo>
                  <a:pt x="443" y="0"/>
                </a:lnTo>
                <a:cubicBezTo>
                  <a:pt x="221" y="0"/>
                  <a:pt x="221" y="0"/>
                  <a:pt x="221" y="0"/>
                </a:cubicBezTo>
                <a:cubicBezTo>
                  <a:pt x="195" y="0"/>
                  <a:pt x="177" y="27"/>
                  <a:pt x="177" y="54"/>
                </a:cubicBezTo>
                <a:cubicBezTo>
                  <a:pt x="177" y="248"/>
                  <a:pt x="177" y="248"/>
                  <a:pt x="177" y="248"/>
                </a:cubicBezTo>
                <a:cubicBezTo>
                  <a:pt x="346" y="248"/>
                  <a:pt x="346" y="248"/>
                  <a:pt x="346" y="248"/>
                </a:cubicBezTo>
                <a:cubicBezTo>
                  <a:pt x="425" y="319"/>
                  <a:pt x="425" y="319"/>
                  <a:pt x="425" y="319"/>
                </a:cubicBezTo>
                <a:cubicBezTo>
                  <a:pt x="425" y="248"/>
                  <a:pt x="425" y="248"/>
                  <a:pt x="425" y="248"/>
                </a:cubicBezTo>
                <a:cubicBezTo>
                  <a:pt x="443" y="248"/>
                  <a:pt x="443" y="248"/>
                  <a:pt x="443" y="248"/>
                </a:cubicBezTo>
                <a:cubicBezTo>
                  <a:pt x="470" y="248"/>
                  <a:pt x="496" y="231"/>
                  <a:pt x="496" y="195"/>
                </a:cubicBezTo>
                <a:cubicBezTo>
                  <a:pt x="496" y="54"/>
                  <a:pt x="496" y="54"/>
                  <a:pt x="496" y="54"/>
                </a:cubicBezTo>
                <a:cubicBezTo>
                  <a:pt x="496" y="27"/>
                  <a:pt x="470" y="0"/>
                  <a:pt x="443" y="0"/>
                </a:cubicBezTo>
                <a:close/>
              </a:path>
            </a:pathLst>
          </a:custGeom>
          <a:solidFill>
            <a:schemeClr val="bg1"/>
          </a:solidFill>
          <a:ln>
            <a:noFill/>
          </a:ln>
          <a:effectLst/>
        </p:spPr>
        <p:txBody>
          <a:bodyPr wrap="none" anchor="ctr"/>
          <a:lstStyle/>
          <a:p>
            <a:endParaRPr lang="en-US" dirty="0">
              <a:latin typeface="Calibri Light" panose="020F0302020204030204"/>
            </a:endParaRPr>
          </a:p>
        </p:txBody>
      </p:sp>
      <p:sp>
        <p:nvSpPr>
          <p:cNvPr id="172" name="Freeform 110"/>
          <p:cNvSpPr>
            <a:spLocks noChangeArrowheads="1"/>
          </p:cNvSpPr>
          <p:nvPr/>
        </p:nvSpPr>
        <p:spPr bwMode="auto">
          <a:xfrm>
            <a:off x="12616197" y="5288051"/>
            <a:ext cx="812904" cy="658070"/>
          </a:xfrm>
          <a:custGeom>
            <a:avLst/>
            <a:gdLst>
              <a:gd name="T0" fmla="*/ 444 w 462"/>
              <a:gd name="T1" fmla="*/ 9 h 373"/>
              <a:gd name="T2" fmla="*/ 444 w 462"/>
              <a:gd name="T3" fmla="*/ 9 h 373"/>
              <a:gd name="T4" fmla="*/ 9 w 462"/>
              <a:gd name="T5" fmla="*/ 160 h 373"/>
              <a:gd name="T6" fmla="*/ 9 w 462"/>
              <a:gd name="T7" fmla="*/ 169 h 373"/>
              <a:gd name="T8" fmla="*/ 98 w 462"/>
              <a:gd name="T9" fmla="*/ 213 h 373"/>
              <a:gd name="T10" fmla="*/ 98 w 462"/>
              <a:gd name="T11" fmla="*/ 213 h 373"/>
              <a:gd name="T12" fmla="*/ 160 w 462"/>
              <a:gd name="T13" fmla="*/ 230 h 373"/>
              <a:gd name="T14" fmla="*/ 434 w 462"/>
              <a:gd name="T15" fmla="*/ 35 h 373"/>
              <a:gd name="T16" fmla="*/ 434 w 462"/>
              <a:gd name="T17" fmla="*/ 35 h 373"/>
              <a:gd name="T18" fmla="*/ 240 w 462"/>
              <a:gd name="T19" fmla="*/ 248 h 373"/>
              <a:gd name="T20" fmla="*/ 240 w 462"/>
              <a:gd name="T21" fmla="*/ 248 h 373"/>
              <a:gd name="T22" fmla="*/ 231 w 462"/>
              <a:gd name="T23" fmla="*/ 257 h 373"/>
              <a:gd name="T24" fmla="*/ 240 w 462"/>
              <a:gd name="T25" fmla="*/ 266 h 373"/>
              <a:gd name="T26" fmla="*/ 240 w 462"/>
              <a:gd name="T27" fmla="*/ 266 h 373"/>
              <a:gd name="T28" fmla="*/ 363 w 462"/>
              <a:gd name="T29" fmla="*/ 337 h 373"/>
              <a:gd name="T30" fmla="*/ 390 w 462"/>
              <a:gd name="T31" fmla="*/ 328 h 373"/>
              <a:gd name="T32" fmla="*/ 461 w 462"/>
              <a:gd name="T33" fmla="*/ 18 h 373"/>
              <a:gd name="T34" fmla="*/ 444 w 462"/>
              <a:gd name="T35" fmla="*/ 9 h 373"/>
              <a:gd name="T36" fmla="*/ 160 w 462"/>
              <a:gd name="T37" fmla="*/ 363 h 373"/>
              <a:gd name="T38" fmla="*/ 160 w 462"/>
              <a:gd name="T39" fmla="*/ 363 h 373"/>
              <a:gd name="T40" fmla="*/ 169 w 462"/>
              <a:gd name="T41" fmla="*/ 372 h 373"/>
              <a:gd name="T42" fmla="*/ 240 w 462"/>
              <a:gd name="T43" fmla="*/ 310 h 373"/>
              <a:gd name="T44" fmla="*/ 160 w 462"/>
              <a:gd name="T45" fmla="*/ 266 h 373"/>
              <a:gd name="T46" fmla="*/ 160 w 462"/>
              <a:gd name="T47" fmla="*/ 363 h 3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62" h="373">
                <a:moveTo>
                  <a:pt x="444" y="9"/>
                </a:moveTo>
                <a:lnTo>
                  <a:pt x="444" y="9"/>
                </a:lnTo>
                <a:cubicBezTo>
                  <a:pt x="434" y="9"/>
                  <a:pt x="18" y="160"/>
                  <a:pt x="9" y="160"/>
                </a:cubicBezTo>
                <a:cubicBezTo>
                  <a:pt x="0" y="160"/>
                  <a:pt x="0" y="169"/>
                  <a:pt x="9" y="169"/>
                </a:cubicBezTo>
                <a:cubicBezTo>
                  <a:pt x="18" y="177"/>
                  <a:pt x="98" y="213"/>
                  <a:pt x="98" y="213"/>
                </a:cubicBezTo>
                <a:lnTo>
                  <a:pt x="98" y="213"/>
                </a:lnTo>
                <a:cubicBezTo>
                  <a:pt x="160" y="230"/>
                  <a:pt x="160" y="230"/>
                  <a:pt x="160" y="230"/>
                </a:cubicBezTo>
                <a:cubicBezTo>
                  <a:pt x="160" y="230"/>
                  <a:pt x="425" y="35"/>
                  <a:pt x="434" y="35"/>
                </a:cubicBezTo>
                <a:cubicBezTo>
                  <a:pt x="434" y="26"/>
                  <a:pt x="434" y="35"/>
                  <a:pt x="434" y="35"/>
                </a:cubicBezTo>
                <a:lnTo>
                  <a:pt x="240" y="248"/>
                </a:lnTo>
                <a:lnTo>
                  <a:pt x="240" y="248"/>
                </a:lnTo>
                <a:cubicBezTo>
                  <a:pt x="231" y="257"/>
                  <a:pt x="231" y="257"/>
                  <a:pt x="231" y="257"/>
                </a:cubicBezTo>
                <a:cubicBezTo>
                  <a:pt x="240" y="266"/>
                  <a:pt x="240" y="266"/>
                  <a:pt x="240" y="266"/>
                </a:cubicBezTo>
                <a:lnTo>
                  <a:pt x="240" y="266"/>
                </a:lnTo>
                <a:cubicBezTo>
                  <a:pt x="240" y="266"/>
                  <a:pt x="363" y="328"/>
                  <a:pt x="363" y="337"/>
                </a:cubicBezTo>
                <a:cubicBezTo>
                  <a:pt x="372" y="337"/>
                  <a:pt x="381" y="337"/>
                  <a:pt x="390" y="328"/>
                </a:cubicBezTo>
                <a:cubicBezTo>
                  <a:pt x="390" y="319"/>
                  <a:pt x="461" y="26"/>
                  <a:pt x="461" y="18"/>
                </a:cubicBezTo>
                <a:cubicBezTo>
                  <a:pt x="461" y="9"/>
                  <a:pt x="453" y="0"/>
                  <a:pt x="444" y="9"/>
                </a:cubicBezTo>
                <a:close/>
                <a:moveTo>
                  <a:pt x="160" y="363"/>
                </a:moveTo>
                <a:lnTo>
                  <a:pt x="160" y="363"/>
                </a:lnTo>
                <a:cubicBezTo>
                  <a:pt x="160" y="372"/>
                  <a:pt x="160" y="372"/>
                  <a:pt x="169" y="372"/>
                </a:cubicBezTo>
                <a:cubicBezTo>
                  <a:pt x="169" y="363"/>
                  <a:pt x="240" y="310"/>
                  <a:pt x="240" y="310"/>
                </a:cubicBezTo>
                <a:cubicBezTo>
                  <a:pt x="160" y="266"/>
                  <a:pt x="160" y="266"/>
                  <a:pt x="160" y="266"/>
                </a:cubicBezTo>
                <a:lnTo>
                  <a:pt x="160" y="363"/>
                </a:lnTo>
                <a:close/>
              </a:path>
            </a:pathLst>
          </a:custGeom>
          <a:solidFill>
            <a:schemeClr val="bg1"/>
          </a:solidFill>
          <a:ln>
            <a:noFill/>
          </a:ln>
          <a:effectLst/>
        </p:spPr>
        <p:txBody>
          <a:bodyPr wrap="none" anchor="ctr"/>
          <a:lstStyle/>
          <a:p>
            <a:endParaRPr lang="en-US" dirty="0">
              <a:latin typeface="Calibri Light" panose="020F0302020204030204"/>
            </a:endParaRPr>
          </a:p>
        </p:txBody>
      </p:sp>
      <p:sp>
        <p:nvSpPr>
          <p:cNvPr id="173" name="Freeform 119"/>
          <p:cNvSpPr>
            <a:spLocks noChangeArrowheads="1"/>
          </p:cNvSpPr>
          <p:nvPr/>
        </p:nvSpPr>
        <p:spPr bwMode="auto">
          <a:xfrm>
            <a:off x="10442244" y="6280514"/>
            <a:ext cx="874840" cy="781936"/>
          </a:xfrm>
          <a:custGeom>
            <a:avLst/>
            <a:gdLst>
              <a:gd name="T0" fmla="*/ 443 w 497"/>
              <a:gd name="T1" fmla="*/ 70 h 444"/>
              <a:gd name="T2" fmla="*/ 443 w 497"/>
              <a:gd name="T3" fmla="*/ 70 h 444"/>
              <a:gd name="T4" fmla="*/ 426 w 497"/>
              <a:gd name="T5" fmla="*/ 70 h 444"/>
              <a:gd name="T6" fmla="*/ 426 w 497"/>
              <a:gd name="T7" fmla="*/ 443 h 444"/>
              <a:gd name="T8" fmla="*/ 443 w 497"/>
              <a:gd name="T9" fmla="*/ 443 h 444"/>
              <a:gd name="T10" fmla="*/ 496 w 497"/>
              <a:gd name="T11" fmla="*/ 398 h 444"/>
              <a:gd name="T12" fmla="*/ 496 w 497"/>
              <a:gd name="T13" fmla="*/ 124 h 444"/>
              <a:gd name="T14" fmla="*/ 443 w 497"/>
              <a:gd name="T15" fmla="*/ 70 h 444"/>
              <a:gd name="T16" fmla="*/ 0 w 497"/>
              <a:gd name="T17" fmla="*/ 124 h 444"/>
              <a:gd name="T18" fmla="*/ 0 w 497"/>
              <a:gd name="T19" fmla="*/ 124 h 444"/>
              <a:gd name="T20" fmla="*/ 0 w 497"/>
              <a:gd name="T21" fmla="*/ 398 h 444"/>
              <a:gd name="T22" fmla="*/ 53 w 497"/>
              <a:gd name="T23" fmla="*/ 443 h 444"/>
              <a:gd name="T24" fmla="*/ 71 w 497"/>
              <a:gd name="T25" fmla="*/ 443 h 444"/>
              <a:gd name="T26" fmla="*/ 71 w 497"/>
              <a:gd name="T27" fmla="*/ 70 h 444"/>
              <a:gd name="T28" fmla="*/ 53 w 497"/>
              <a:gd name="T29" fmla="*/ 70 h 444"/>
              <a:gd name="T30" fmla="*/ 0 w 497"/>
              <a:gd name="T31" fmla="*/ 124 h 444"/>
              <a:gd name="T32" fmla="*/ 337 w 497"/>
              <a:gd name="T33" fmla="*/ 26 h 444"/>
              <a:gd name="T34" fmla="*/ 337 w 497"/>
              <a:gd name="T35" fmla="*/ 26 h 444"/>
              <a:gd name="T36" fmla="*/ 248 w 497"/>
              <a:gd name="T37" fmla="*/ 0 h 444"/>
              <a:gd name="T38" fmla="*/ 160 w 497"/>
              <a:gd name="T39" fmla="*/ 26 h 444"/>
              <a:gd name="T40" fmla="*/ 160 w 497"/>
              <a:gd name="T41" fmla="*/ 70 h 444"/>
              <a:gd name="T42" fmla="*/ 107 w 497"/>
              <a:gd name="T43" fmla="*/ 70 h 444"/>
              <a:gd name="T44" fmla="*/ 107 w 497"/>
              <a:gd name="T45" fmla="*/ 443 h 444"/>
              <a:gd name="T46" fmla="*/ 390 w 497"/>
              <a:gd name="T47" fmla="*/ 443 h 444"/>
              <a:gd name="T48" fmla="*/ 390 w 497"/>
              <a:gd name="T49" fmla="*/ 70 h 444"/>
              <a:gd name="T50" fmla="*/ 337 w 497"/>
              <a:gd name="T51" fmla="*/ 70 h 444"/>
              <a:gd name="T52" fmla="*/ 337 w 497"/>
              <a:gd name="T53" fmla="*/ 26 h 444"/>
              <a:gd name="T54" fmla="*/ 301 w 497"/>
              <a:gd name="T55" fmla="*/ 70 h 444"/>
              <a:gd name="T56" fmla="*/ 301 w 497"/>
              <a:gd name="T57" fmla="*/ 70 h 444"/>
              <a:gd name="T58" fmla="*/ 195 w 497"/>
              <a:gd name="T59" fmla="*/ 70 h 444"/>
              <a:gd name="T60" fmla="*/ 195 w 497"/>
              <a:gd name="T61" fmla="*/ 44 h 444"/>
              <a:gd name="T62" fmla="*/ 248 w 497"/>
              <a:gd name="T63" fmla="*/ 26 h 444"/>
              <a:gd name="T64" fmla="*/ 301 w 497"/>
              <a:gd name="T65" fmla="*/ 44 h 444"/>
              <a:gd name="T66" fmla="*/ 301 w 497"/>
              <a:gd name="T67" fmla="*/ 70 h 4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97" h="444">
                <a:moveTo>
                  <a:pt x="443" y="70"/>
                </a:moveTo>
                <a:lnTo>
                  <a:pt x="443" y="70"/>
                </a:lnTo>
                <a:cubicBezTo>
                  <a:pt x="426" y="70"/>
                  <a:pt x="426" y="70"/>
                  <a:pt x="426" y="70"/>
                </a:cubicBezTo>
                <a:cubicBezTo>
                  <a:pt x="426" y="443"/>
                  <a:pt x="426" y="443"/>
                  <a:pt x="426" y="443"/>
                </a:cubicBezTo>
                <a:cubicBezTo>
                  <a:pt x="443" y="443"/>
                  <a:pt x="443" y="443"/>
                  <a:pt x="443" y="443"/>
                </a:cubicBezTo>
                <a:cubicBezTo>
                  <a:pt x="479" y="443"/>
                  <a:pt x="496" y="425"/>
                  <a:pt x="496" y="398"/>
                </a:cubicBezTo>
                <a:cubicBezTo>
                  <a:pt x="496" y="124"/>
                  <a:pt x="496" y="124"/>
                  <a:pt x="496" y="124"/>
                </a:cubicBezTo>
                <a:cubicBezTo>
                  <a:pt x="496" y="97"/>
                  <a:pt x="479" y="70"/>
                  <a:pt x="443" y="70"/>
                </a:cubicBezTo>
                <a:close/>
                <a:moveTo>
                  <a:pt x="0" y="124"/>
                </a:moveTo>
                <a:lnTo>
                  <a:pt x="0" y="124"/>
                </a:lnTo>
                <a:cubicBezTo>
                  <a:pt x="0" y="398"/>
                  <a:pt x="0" y="398"/>
                  <a:pt x="0" y="398"/>
                </a:cubicBezTo>
                <a:cubicBezTo>
                  <a:pt x="0" y="425"/>
                  <a:pt x="26" y="443"/>
                  <a:pt x="53" y="443"/>
                </a:cubicBezTo>
                <a:cubicBezTo>
                  <a:pt x="71" y="443"/>
                  <a:pt x="71" y="443"/>
                  <a:pt x="71" y="443"/>
                </a:cubicBezTo>
                <a:cubicBezTo>
                  <a:pt x="71" y="70"/>
                  <a:pt x="71" y="70"/>
                  <a:pt x="71" y="70"/>
                </a:cubicBezTo>
                <a:cubicBezTo>
                  <a:pt x="53" y="70"/>
                  <a:pt x="53" y="70"/>
                  <a:pt x="53" y="70"/>
                </a:cubicBezTo>
                <a:cubicBezTo>
                  <a:pt x="26" y="70"/>
                  <a:pt x="0" y="97"/>
                  <a:pt x="0" y="124"/>
                </a:cubicBezTo>
                <a:close/>
                <a:moveTo>
                  <a:pt x="337" y="26"/>
                </a:moveTo>
                <a:lnTo>
                  <a:pt x="337" y="26"/>
                </a:lnTo>
                <a:cubicBezTo>
                  <a:pt x="319" y="17"/>
                  <a:pt x="292" y="0"/>
                  <a:pt x="248" y="0"/>
                </a:cubicBezTo>
                <a:cubicBezTo>
                  <a:pt x="204" y="0"/>
                  <a:pt x="177" y="17"/>
                  <a:pt x="160" y="26"/>
                </a:cubicBezTo>
                <a:cubicBezTo>
                  <a:pt x="160" y="70"/>
                  <a:pt x="160" y="70"/>
                  <a:pt x="160" y="70"/>
                </a:cubicBezTo>
                <a:cubicBezTo>
                  <a:pt x="107" y="70"/>
                  <a:pt x="107" y="70"/>
                  <a:pt x="107" y="70"/>
                </a:cubicBezTo>
                <a:cubicBezTo>
                  <a:pt x="107" y="443"/>
                  <a:pt x="107" y="443"/>
                  <a:pt x="107" y="443"/>
                </a:cubicBezTo>
                <a:cubicBezTo>
                  <a:pt x="390" y="443"/>
                  <a:pt x="390" y="443"/>
                  <a:pt x="390" y="443"/>
                </a:cubicBezTo>
                <a:cubicBezTo>
                  <a:pt x="390" y="70"/>
                  <a:pt x="390" y="70"/>
                  <a:pt x="390" y="70"/>
                </a:cubicBezTo>
                <a:cubicBezTo>
                  <a:pt x="337" y="70"/>
                  <a:pt x="337" y="70"/>
                  <a:pt x="337" y="70"/>
                </a:cubicBezTo>
                <a:lnTo>
                  <a:pt x="337" y="26"/>
                </a:lnTo>
                <a:close/>
                <a:moveTo>
                  <a:pt x="301" y="70"/>
                </a:moveTo>
                <a:lnTo>
                  <a:pt x="301" y="70"/>
                </a:lnTo>
                <a:cubicBezTo>
                  <a:pt x="195" y="70"/>
                  <a:pt x="195" y="70"/>
                  <a:pt x="195" y="70"/>
                </a:cubicBezTo>
                <a:cubicBezTo>
                  <a:pt x="195" y="44"/>
                  <a:pt x="195" y="44"/>
                  <a:pt x="195" y="44"/>
                </a:cubicBezTo>
                <a:cubicBezTo>
                  <a:pt x="204" y="35"/>
                  <a:pt x="222" y="26"/>
                  <a:pt x="248" y="26"/>
                </a:cubicBezTo>
                <a:cubicBezTo>
                  <a:pt x="275" y="26"/>
                  <a:pt x="292" y="35"/>
                  <a:pt x="301" y="44"/>
                </a:cubicBezTo>
                <a:lnTo>
                  <a:pt x="301" y="70"/>
                </a:lnTo>
                <a:close/>
              </a:path>
            </a:pathLst>
          </a:custGeom>
          <a:solidFill>
            <a:schemeClr val="bg1"/>
          </a:solidFill>
          <a:ln>
            <a:noFill/>
          </a:ln>
          <a:effectLst/>
        </p:spPr>
        <p:txBody>
          <a:bodyPr wrap="none" anchor="ctr"/>
          <a:lstStyle/>
          <a:p>
            <a:endParaRPr lang="en-US" dirty="0">
              <a:latin typeface="Calibri Light" panose="020F0302020204030204"/>
            </a:endParaRPr>
          </a:p>
        </p:txBody>
      </p:sp>
      <p:sp>
        <p:nvSpPr>
          <p:cNvPr id="174" name="Freeform 158"/>
          <p:cNvSpPr>
            <a:spLocks noChangeArrowheads="1"/>
          </p:cNvSpPr>
          <p:nvPr/>
        </p:nvSpPr>
        <p:spPr bwMode="auto">
          <a:xfrm>
            <a:off x="9411438" y="7948761"/>
            <a:ext cx="874846" cy="410322"/>
          </a:xfrm>
          <a:custGeom>
            <a:avLst/>
            <a:gdLst>
              <a:gd name="T0" fmla="*/ 380 w 497"/>
              <a:gd name="T1" fmla="*/ 0 h 232"/>
              <a:gd name="T2" fmla="*/ 380 w 497"/>
              <a:gd name="T3" fmla="*/ 0 h 232"/>
              <a:gd name="T4" fmla="*/ 266 w 497"/>
              <a:gd name="T5" fmla="*/ 115 h 232"/>
              <a:gd name="T6" fmla="*/ 283 w 497"/>
              <a:gd name="T7" fmla="*/ 186 h 232"/>
              <a:gd name="T8" fmla="*/ 203 w 497"/>
              <a:gd name="T9" fmla="*/ 186 h 232"/>
              <a:gd name="T10" fmla="*/ 230 w 497"/>
              <a:gd name="T11" fmla="*/ 115 h 232"/>
              <a:gd name="T12" fmla="*/ 114 w 497"/>
              <a:gd name="T13" fmla="*/ 0 h 232"/>
              <a:gd name="T14" fmla="*/ 0 w 497"/>
              <a:gd name="T15" fmla="*/ 115 h 232"/>
              <a:gd name="T16" fmla="*/ 114 w 497"/>
              <a:gd name="T17" fmla="*/ 231 h 232"/>
              <a:gd name="T18" fmla="*/ 380 w 497"/>
              <a:gd name="T19" fmla="*/ 231 h 232"/>
              <a:gd name="T20" fmla="*/ 496 w 497"/>
              <a:gd name="T21" fmla="*/ 115 h 232"/>
              <a:gd name="T22" fmla="*/ 380 w 497"/>
              <a:gd name="T23" fmla="*/ 0 h 232"/>
              <a:gd name="T24" fmla="*/ 53 w 497"/>
              <a:gd name="T25" fmla="*/ 115 h 232"/>
              <a:gd name="T26" fmla="*/ 53 w 497"/>
              <a:gd name="T27" fmla="*/ 115 h 232"/>
              <a:gd name="T28" fmla="*/ 114 w 497"/>
              <a:gd name="T29" fmla="*/ 53 h 232"/>
              <a:gd name="T30" fmla="*/ 177 w 497"/>
              <a:gd name="T31" fmla="*/ 115 h 232"/>
              <a:gd name="T32" fmla="*/ 114 w 497"/>
              <a:gd name="T33" fmla="*/ 186 h 232"/>
              <a:gd name="T34" fmla="*/ 53 w 497"/>
              <a:gd name="T35" fmla="*/ 115 h 232"/>
              <a:gd name="T36" fmla="*/ 380 w 497"/>
              <a:gd name="T37" fmla="*/ 186 h 232"/>
              <a:gd name="T38" fmla="*/ 380 w 497"/>
              <a:gd name="T39" fmla="*/ 186 h 232"/>
              <a:gd name="T40" fmla="*/ 319 w 497"/>
              <a:gd name="T41" fmla="*/ 115 h 232"/>
              <a:gd name="T42" fmla="*/ 380 w 497"/>
              <a:gd name="T43" fmla="*/ 53 h 232"/>
              <a:gd name="T44" fmla="*/ 442 w 497"/>
              <a:gd name="T45" fmla="*/ 115 h 232"/>
              <a:gd name="T46" fmla="*/ 380 w 497"/>
              <a:gd name="T47" fmla="*/ 186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97" h="232">
                <a:moveTo>
                  <a:pt x="380" y="0"/>
                </a:moveTo>
                <a:lnTo>
                  <a:pt x="380" y="0"/>
                </a:lnTo>
                <a:cubicBezTo>
                  <a:pt x="319" y="0"/>
                  <a:pt x="266" y="53"/>
                  <a:pt x="266" y="115"/>
                </a:cubicBezTo>
                <a:cubicBezTo>
                  <a:pt x="266" y="141"/>
                  <a:pt x="274" y="168"/>
                  <a:pt x="283" y="186"/>
                </a:cubicBezTo>
                <a:cubicBezTo>
                  <a:pt x="203" y="186"/>
                  <a:pt x="203" y="186"/>
                  <a:pt x="203" y="186"/>
                </a:cubicBezTo>
                <a:cubicBezTo>
                  <a:pt x="221" y="168"/>
                  <a:pt x="230" y="141"/>
                  <a:pt x="230" y="115"/>
                </a:cubicBezTo>
                <a:cubicBezTo>
                  <a:pt x="230" y="53"/>
                  <a:pt x="177" y="0"/>
                  <a:pt x="114" y="0"/>
                </a:cubicBezTo>
                <a:cubicBezTo>
                  <a:pt x="53" y="0"/>
                  <a:pt x="0" y="53"/>
                  <a:pt x="0" y="115"/>
                </a:cubicBezTo>
                <a:cubicBezTo>
                  <a:pt x="0" y="177"/>
                  <a:pt x="53" y="231"/>
                  <a:pt x="114" y="231"/>
                </a:cubicBezTo>
                <a:cubicBezTo>
                  <a:pt x="380" y="231"/>
                  <a:pt x="380" y="231"/>
                  <a:pt x="380" y="231"/>
                </a:cubicBezTo>
                <a:cubicBezTo>
                  <a:pt x="442" y="231"/>
                  <a:pt x="496" y="177"/>
                  <a:pt x="496" y="115"/>
                </a:cubicBezTo>
                <a:cubicBezTo>
                  <a:pt x="496" y="53"/>
                  <a:pt x="442" y="0"/>
                  <a:pt x="380" y="0"/>
                </a:cubicBezTo>
                <a:close/>
                <a:moveTo>
                  <a:pt x="53" y="115"/>
                </a:moveTo>
                <a:lnTo>
                  <a:pt x="53" y="115"/>
                </a:lnTo>
                <a:cubicBezTo>
                  <a:pt x="53" y="80"/>
                  <a:pt x="79" y="53"/>
                  <a:pt x="114" y="53"/>
                </a:cubicBezTo>
                <a:cubicBezTo>
                  <a:pt x="150" y="53"/>
                  <a:pt x="177" y="80"/>
                  <a:pt x="177" y="115"/>
                </a:cubicBezTo>
                <a:cubicBezTo>
                  <a:pt x="177" y="150"/>
                  <a:pt x="150" y="186"/>
                  <a:pt x="114" y="186"/>
                </a:cubicBezTo>
                <a:cubicBezTo>
                  <a:pt x="79" y="186"/>
                  <a:pt x="53" y="150"/>
                  <a:pt x="53" y="115"/>
                </a:cubicBezTo>
                <a:close/>
                <a:moveTo>
                  <a:pt x="380" y="186"/>
                </a:moveTo>
                <a:lnTo>
                  <a:pt x="380" y="186"/>
                </a:lnTo>
                <a:cubicBezTo>
                  <a:pt x="345" y="186"/>
                  <a:pt x="319" y="150"/>
                  <a:pt x="319" y="115"/>
                </a:cubicBezTo>
                <a:cubicBezTo>
                  <a:pt x="319" y="80"/>
                  <a:pt x="345" y="53"/>
                  <a:pt x="380" y="53"/>
                </a:cubicBezTo>
                <a:cubicBezTo>
                  <a:pt x="416" y="53"/>
                  <a:pt x="442" y="80"/>
                  <a:pt x="442" y="115"/>
                </a:cubicBezTo>
                <a:cubicBezTo>
                  <a:pt x="442" y="150"/>
                  <a:pt x="416" y="186"/>
                  <a:pt x="380" y="186"/>
                </a:cubicBezTo>
                <a:close/>
              </a:path>
            </a:pathLst>
          </a:custGeom>
          <a:solidFill>
            <a:schemeClr val="bg1"/>
          </a:solidFill>
          <a:ln>
            <a:noFill/>
          </a:ln>
          <a:effectLst/>
        </p:spPr>
        <p:txBody>
          <a:bodyPr wrap="none" anchor="ctr"/>
          <a:lstStyle/>
          <a:p>
            <a:endParaRPr lang="en-US" dirty="0">
              <a:latin typeface="Calibri Light" panose="020F0302020204030204"/>
            </a:endParaRPr>
          </a:p>
        </p:txBody>
      </p:sp>
      <p:grpSp>
        <p:nvGrpSpPr>
          <p:cNvPr id="35" name="Group 34"/>
          <p:cNvGrpSpPr/>
          <p:nvPr/>
        </p:nvGrpSpPr>
        <p:grpSpPr>
          <a:xfrm>
            <a:off x="1739573" y="488028"/>
            <a:ext cx="20937538" cy="2200624"/>
            <a:chOff x="1739573" y="511491"/>
            <a:chExt cx="20937538" cy="2200624"/>
          </a:xfrm>
        </p:grpSpPr>
        <p:sp>
          <p:nvSpPr>
            <p:cNvPr id="36" name="TextBox 35"/>
            <p:cNvSpPr txBox="1"/>
            <p:nvPr/>
          </p:nvSpPr>
          <p:spPr>
            <a:xfrm>
              <a:off x="1739573" y="511491"/>
              <a:ext cx="20937538" cy="1446550"/>
            </a:xfrm>
            <a:prstGeom prst="rect">
              <a:avLst/>
            </a:prstGeom>
            <a:noFill/>
          </p:spPr>
          <p:txBody>
            <a:bodyPr wrap="square" rtlCol="0">
              <a:spAutoFit/>
            </a:bodyPr>
            <a:lstStyle/>
            <a:p>
              <a:pPr algn="ctr"/>
              <a:r>
                <a:rPr lang="id-ID" sz="8800" b="1" dirty="0" smtClean="0">
                  <a:solidFill>
                    <a:schemeClr val="tx2"/>
                  </a:solidFill>
                  <a:latin typeface="Lato Regular"/>
                  <a:cs typeface="Lato Regular"/>
                </a:rPr>
                <a:t>CREATIVE MIND MAP</a:t>
              </a:r>
              <a:endParaRPr lang="id-ID" sz="8800" b="1" dirty="0">
                <a:solidFill>
                  <a:schemeClr val="tx2"/>
                </a:solidFill>
                <a:latin typeface="Lato Regular"/>
                <a:cs typeface="Lato Regular"/>
              </a:endParaRPr>
            </a:p>
          </p:txBody>
        </p:sp>
        <p:grpSp>
          <p:nvGrpSpPr>
            <p:cNvPr id="37" name="Group 36"/>
            <p:cNvGrpSpPr/>
            <p:nvPr/>
          </p:nvGrpSpPr>
          <p:grpSpPr>
            <a:xfrm>
              <a:off x="10842089" y="1977406"/>
              <a:ext cx="2738812" cy="73151"/>
              <a:chOff x="1775295" y="2020905"/>
              <a:chExt cx="3631535" cy="45719"/>
            </a:xfrm>
          </p:grpSpPr>
          <p:sp>
            <p:nvSpPr>
              <p:cNvPr id="39" name="Rectangle 38"/>
              <p:cNvSpPr/>
              <p:nvPr/>
            </p:nvSpPr>
            <p:spPr>
              <a:xfrm flipV="1">
                <a:off x="1775295" y="2020905"/>
                <a:ext cx="540354" cy="45719"/>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sp>
            <p:nvSpPr>
              <p:cNvPr id="40" name="Rectangle 39"/>
              <p:cNvSpPr/>
              <p:nvPr/>
            </p:nvSpPr>
            <p:spPr>
              <a:xfrm flipV="1">
                <a:off x="2390858" y="2020905"/>
                <a:ext cx="540354" cy="45719"/>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sp>
            <p:nvSpPr>
              <p:cNvPr id="41" name="Rectangle 40"/>
              <p:cNvSpPr/>
              <p:nvPr/>
            </p:nvSpPr>
            <p:spPr>
              <a:xfrm flipV="1">
                <a:off x="3025595" y="2020905"/>
                <a:ext cx="540354" cy="45719"/>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sp>
            <p:nvSpPr>
              <p:cNvPr id="42" name="Rectangle 41"/>
              <p:cNvSpPr/>
              <p:nvPr/>
            </p:nvSpPr>
            <p:spPr>
              <a:xfrm flipV="1">
                <a:off x="3641290" y="2020905"/>
                <a:ext cx="540354" cy="45719"/>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sp>
            <p:nvSpPr>
              <p:cNvPr id="43" name="Rectangle 42"/>
              <p:cNvSpPr/>
              <p:nvPr/>
            </p:nvSpPr>
            <p:spPr>
              <a:xfrm flipV="1">
                <a:off x="4256852" y="2020905"/>
                <a:ext cx="540354" cy="45719"/>
              </a:xfrm>
              <a:prstGeom prst="rect">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sp>
            <p:nvSpPr>
              <p:cNvPr id="44" name="Rectangle 43"/>
              <p:cNvSpPr/>
              <p:nvPr/>
            </p:nvSpPr>
            <p:spPr>
              <a:xfrm flipV="1">
                <a:off x="4866476" y="2020905"/>
                <a:ext cx="540354" cy="45719"/>
              </a:xfrm>
              <a:prstGeom prst="rect">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grpSp>
        <p:sp>
          <p:nvSpPr>
            <p:cNvPr id="38" name="TextBox 37"/>
            <p:cNvSpPr txBox="1"/>
            <p:nvPr/>
          </p:nvSpPr>
          <p:spPr>
            <a:xfrm>
              <a:off x="1739573" y="2035007"/>
              <a:ext cx="20937538" cy="677108"/>
            </a:xfrm>
            <a:prstGeom prst="rect">
              <a:avLst/>
            </a:prstGeom>
            <a:noFill/>
          </p:spPr>
          <p:txBody>
            <a:bodyPr wrap="square" rtlCol="0">
              <a:spAutoFit/>
            </a:bodyPr>
            <a:lstStyle/>
            <a:p>
              <a:pPr algn="ctr"/>
              <a:r>
                <a:rPr lang="id-ID" sz="3800" dirty="0" smtClean="0">
                  <a:solidFill>
                    <a:schemeClr val="bg1">
                      <a:lumMod val="75000"/>
                    </a:schemeClr>
                  </a:solidFill>
                  <a:latin typeface="Calibri Light" panose="020F0302020204030204"/>
                  <a:cs typeface="Calibri Light" panose="020F0302020204030204"/>
                </a:rPr>
                <a:t>Your great subtitle </a:t>
              </a:r>
              <a:r>
                <a:rPr lang="id-ID" sz="3800" dirty="0" smtClean="0">
                  <a:solidFill>
                    <a:schemeClr val="accent1"/>
                  </a:solidFill>
                  <a:latin typeface="Calibri Light" panose="020F0302020204030204"/>
                  <a:cs typeface="Calibri Light" panose="020F0302020204030204"/>
                </a:rPr>
                <a:t>in </a:t>
              </a:r>
              <a:r>
                <a:rPr lang="id-ID" sz="3800" dirty="0">
                  <a:solidFill>
                    <a:schemeClr val="accent1"/>
                  </a:solidFill>
                  <a:latin typeface="Calibri Light" panose="020F0302020204030204"/>
                  <a:cs typeface="Calibri Light" panose="020F0302020204030204"/>
                </a:rPr>
                <a:t>this line</a:t>
              </a:r>
              <a:endParaRPr lang="id-ID" sz="3800" dirty="0">
                <a:solidFill>
                  <a:schemeClr val="accent1"/>
                </a:solidFill>
                <a:latin typeface="Calibri Light" panose="020F0302020204030204"/>
                <a:cs typeface="Calibri Light" panose="020F0302020204030204"/>
              </a:endParaRPr>
            </a:p>
          </p:txBody>
        </p:sp>
      </p:grpSp>
    </p:spTree>
  </p:cSld>
  <p:clrMapOvr>
    <a:masterClrMapping/>
  </p:clrMapOvr>
  <p:transition spd="med" advClick="0" advTm="3000">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35"/>
                                        </p:tgtEl>
                                        <p:attrNameLst>
                                          <p:attrName>style.visibility</p:attrName>
                                        </p:attrNameLst>
                                      </p:cBhvr>
                                      <p:to>
                                        <p:strVal val="visible"/>
                                      </p:to>
                                    </p:set>
                                    <p:animEffect transition="in" filter="fade">
                                      <p:cBhvr>
                                        <p:cTn id="7" dur="500"/>
                                        <p:tgtEl>
                                          <p:spTgt spid="35"/>
                                        </p:tgtEl>
                                      </p:cBhvr>
                                    </p:animEffect>
                                    <p:anim calcmode="lin" valueType="num">
                                      <p:cBhvr>
                                        <p:cTn id="8" dur="500" fill="hold"/>
                                        <p:tgtEl>
                                          <p:spTgt spid="35"/>
                                        </p:tgtEl>
                                        <p:attrNameLst>
                                          <p:attrName>ppt_x</p:attrName>
                                        </p:attrNameLst>
                                      </p:cBhvr>
                                      <p:tavLst>
                                        <p:tav tm="0">
                                          <p:val>
                                            <p:strVal val="#ppt_x"/>
                                          </p:val>
                                        </p:tav>
                                        <p:tav tm="100000">
                                          <p:val>
                                            <p:strVal val="#ppt_x"/>
                                          </p:val>
                                        </p:tav>
                                      </p:tavLst>
                                    </p:anim>
                                    <p:anim calcmode="lin" valueType="num">
                                      <p:cBhvr>
                                        <p:cTn id="9" dur="500" fill="hold"/>
                                        <p:tgtEl>
                                          <p:spTgt spid="35"/>
                                        </p:tgtEl>
                                        <p:attrNameLst>
                                          <p:attrName>ppt_y</p:attrName>
                                        </p:attrNameLst>
                                      </p:cBhvr>
                                      <p:tavLst>
                                        <p:tav tm="0">
                                          <p:val>
                                            <p:strVal val="#ppt_y+.1"/>
                                          </p:val>
                                        </p:tav>
                                        <p:tav tm="100000">
                                          <p:val>
                                            <p:strVal val="#ppt_y"/>
                                          </p:val>
                                        </p:tav>
                                      </p:tavLst>
                                    </p:anim>
                                  </p:childTnLst>
                                </p:cTn>
                              </p:par>
                            </p:childTnLst>
                          </p:cTn>
                        </p:par>
                        <p:par>
                          <p:cTn id="10" fill="hold">
                            <p:stCondLst>
                              <p:cond delay="500"/>
                            </p:stCondLst>
                            <p:childTnLst>
                              <p:par>
                                <p:cTn id="11" presetID="23" presetClass="entr" presetSubtype="16" fill="hold" grpId="0" nodeType="afterEffect">
                                  <p:stCondLst>
                                    <p:cond delay="0"/>
                                  </p:stCondLst>
                                  <p:childTnLst>
                                    <p:set>
                                      <p:cBhvr>
                                        <p:cTn id="12" dur="1" fill="hold">
                                          <p:stCondLst>
                                            <p:cond delay="0"/>
                                          </p:stCondLst>
                                        </p:cTn>
                                        <p:tgtEl>
                                          <p:spTgt spid="149"/>
                                        </p:tgtEl>
                                        <p:attrNameLst>
                                          <p:attrName>style.visibility</p:attrName>
                                        </p:attrNameLst>
                                      </p:cBhvr>
                                      <p:to>
                                        <p:strVal val="visible"/>
                                      </p:to>
                                    </p:set>
                                    <p:anim calcmode="lin" valueType="num">
                                      <p:cBhvr>
                                        <p:cTn id="13" dur="500" fill="hold"/>
                                        <p:tgtEl>
                                          <p:spTgt spid="149"/>
                                        </p:tgtEl>
                                        <p:attrNameLst>
                                          <p:attrName>ppt_w</p:attrName>
                                        </p:attrNameLst>
                                      </p:cBhvr>
                                      <p:tavLst>
                                        <p:tav tm="0">
                                          <p:val>
                                            <p:fltVal val="0"/>
                                          </p:val>
                                        </p:tav>
                                        <p:tav tm="100000">
                                          <p:val>
                                            <p:strVal val="#ppt_w"/>
                                          </p:val>
                                        </p:tav>
                                      </p:tavLst>
                                    </p:anim>
                                    <p:anim calcmode="lin" valueType="num">
                                      <p:cBhvr>
                                        <p:cTn id="14" dur="500" fill="hold"/>
                                        <p:tgtEl>
                                          <p:spTgt spid="149"/>
                                        </p:tgtEl>
                                        <p:attrNameLst>
                                          <p:attrName>ppt_h</p:attrName>
                                        </p:attrNameLst>
                                      </p:cBhvr>
                                      <p:tavLst>
                                        <p:tav tm="0">
                                          <p:val>
                                            <p:fltVal val="0"/>
                                          </p:val>
                                        </p:tav>
                                        <p:tav tm="100000">
                                          <p:val>
                                            <p:strVal val="#ppt_h"/>
                                          </p:val>
                                        </p:tav>
                                      </p:tavLst>
                                    </p:anim>
                                  </p:childTnLst>
                                </p:cTn>
                              </p:par>
                              <p:par>
                                <p:cTn id="15" presetID="23" presetClass="entr" presetSubtype="16" fill="hold" grpId="0" nodeType="withEffect">
                                  <p:stCondLst>
                                    <p:cond delay="0"/>
                                  </p:stCondLst>
                                  <p:childTnLst>
                                    <p:set>
                                      <p:cBhvr>
                                        <p:cTn id="16" dur="1" fill="hold">
                                          <p:stCondLst>
                                            <p:cond delay="0"/>
                                          </p:stCondLst>
                                        </p:cTn>
                                        <p:tgtEl>
                                          <p:spTgt spid="173"/>
                                        </p:tgtEl>
                                        <p:attrNameLst>
                                          <p:attrName>style.visibility</p:attrName>
                                        </p:attrNameLst>
                                      </p:cBhvr>
                                      <p:to>
                                        <p:strVal val="visible"/>
                                      </p:to>
                                    </p:set>
                                    <p:anim calcmode="lin" valueType="num">
                                      <p:cBhvr>
                                        <p:cTn id="17" dur="500" fill="hold"/>
                                        <p:tgtEl>
                                          <p:spTgt spid="173"/>
                                        </p:tgtEl>
                                        <p:attrNameLst>
                                          <p:attrName>ppt_w</p:attrName>
                                        </p:attrNameLst>
                                      </p:cBhvr>
                                      <p:tavLst>
                                        <p:tav tm="0">
                                          <p:val>
                                            <p:fltVal val="0"/>
                                          </p:val>
                                        </p:tav>
                                        <p:tav tm="100000">
                                          <p:val>
                                            <p:strVal val="#ppt_w"/>
                                          </p:val>
                                        </p:tav>
                                      </p:tavLst>
                                    </p:anim>
                                    <p:anim calcmode="lin" valueType="num">
                                      <p:cBhvr>
                                        <p:cTn id="18" dur="500" fill="hold"/>
                                        <p:tgtEl>
                                          <p:spTgt spid="173"/>
                                        </p:tgtEl>
                                        <p:attrNameLst>
                                          <p:attrName>ppt_h</p:attrName>
                                        </p:attrNameLst>
                                      </p:cBhvr>
                                      <p:tavLst>
                                        <p:tav tm="0">
                                          <p:val>
                                            <p:fltVal val="0"/>
                                          </p:val>
                                        </p:tav>
                                        <p:tav tm="100000">
                                          <p:val>
                                            <p:strVal val="#ppt_h"/>
                                          </p:val>
                                        </p:tav>
                                      </p:tavLst>
                                    </p:anim>
                                  </p:childTnLst>
                                </p:cTn>
                              </p:par>
                              <p:par>
                                <p:cTn id="19" presetID="23" presetClass="entr" presetSubtype="16" fill="hold" grpId="0" nodeType="withEffect">
                                  <p:stCondLst>
                                    <p:cond delay="0"/>
                                  </p:stCondLst>
                                  <p:childTnLst>
                                    <p:set>
                                      <p:cBhvr>
                                        <p:cTn id="20" dur="1" fill="hold">
                                          <p:stCondLst>
                                            <p:cond delay="0"/>
                                          </p:stCondLst>
                                        </p:cTn>
                                        <p:tgtEl>
                                          <p:spTgt spid="155"/>
                                        </p:tgtEl>
                                        <p:attrNameLst>
                                          <p:attrName>style.visibility</p:attrName>
                                        </p:attrNameLst>
                                      </p:cBhvr>
                                      <p:to>
                                        <p:strVal val="visible"/>
                                      </p:to>
                                    </p:set>
                                    <p:anim calcmode="lin" valueType="num">
                                      <p:cBhvr>
                                        <p:cTn id="21" dur="500" fill="hold"/>
                                        <p:tgtEl>
                                          <p:spTgt spid="155"/>
                                        </p:tgtEl>
                                        <p:attrNameLst>
                                          <p:attrName>ppt_w</p:attrName>
                                        </p:attrNameLst>
                                      </p:cBhvr>
                                      <p:tavLst>
                                        <p:tav tm="0">
                                          <p:val>
                                            <p:fltVal val="0"/>
                                          </p:val>
                                        </p:tav>
                                        <p:tav tm="100000">
                                          <p:val>
                                            <p:strVal val="#ppt_w"/>
                                          </p:val>
                                        </p:tav>
                                      </p:tavLst>
                                    </p:anim>
                                    <p:anim calcmode="lin" valueType="num">
                                      <p:cBhvr>
                                        <p:cTn id="22" dur="500" fill="hold"/>
                                        <p:tgtEl>
                                          <p:spTgt spid="155"/>
                                        </p:tgtEl>
                                        <p:attrNameLst>
                                          <p:attrName>ppt_h</p:attrName>
                                        </p:attrNameLst>
                                      </p:cBhvr>
                                      <p:tavLst>
                                        <p:tav tm="0">
                                          <p:val>
                                            <p:fltVal val="0"/>
                                          </p:val>
                                        </p:tav>
                                        <p:tav tm="100000">
                                          <p:val>
                                            <p:strVal val="#ppt_h"/>
                                          </p:val>
                                        </p:tav>
                                      </p:tavLst>
                                    </p:anim>
                                  </p:childTnLst>
                                </p:cTn>
                              </p:par>
                              <p:par>
                                <p:cTn id="23" presetID="23" presetClass="entr" presetSubtype="16" fill="hold" grpId="0" nodeType="withEffect">
                                  <p:stCondLst>
                                    <p:cond delay="0"/>
                                  </p:stCondLst>
                                  <p:childTnLst>
                                    <p:set>
                                      <p:cBhvr>
                                        <p:cTn id="24" dur="1" fill="hold">
                                          <p:stCondLst>
                                            <p:cond delay="0"/>
                                          </p:stCondLst>
                                        </p:cTn>
                                        <p:tgtEl>
                                          <p:spTgt spid="172"/>
                                        </p:tgtEl>
                                        <p:attrNameLst>
                                          <p:attrName>style.visibility</p:attrName>
                                        </p:attrNameLst>
                                      </p:cBhvr>
                                      <p:to>
                                        <p:strVal val="visible"/>
                                      </p:to>
                                    </p:set>
                                    <p:anim calcmode="lin" valueType="num">
                                      <p:cBhvr>
                                        <p:cTn id="25" dur="500" fill="hold"/>
                                        <p:tgtEl>
                                          <p:spTgt spid="172"/>
                                        </p:tgtEl>
                                        <p:attrNameLst>
                                          <p:attrName>ppt_w</p:attrName>
                                        </p:attrNameLst>
                                      </p:cBhvr>
                                      <p:tavLst>
                                        <p:tav tm="0">
                                          <p:val>
                                            <p:fltVal val="0"/>
                                          </p:val>
                                        </p:tav>
                                        <p:tav tm="100000">
                                          <p:val>
                                            <p:strVal val="#ppt_w"/>
                                          </p:val>
                                        </p:tav>
                                      </p:tavLst>
                                    </p:anim>
                                    <p:anim calcmode="lin" valueType="num">
                                      <p:cBhvr>
                                        <p:cTn id="26" dur="500" fill="hold"/>
                                        <p:tgtEl>
                                          <p:spTgt spid="172"/>
                                        </p:tgtEl>
                                        <p:attrNameLst>
                                          <p:attrName>ppt_h</p:attrName>
                                        </p:attrNameLst>
                                      </p:cBhvr>
                                      <p:tavLst>
                                        <p:tav tm="0">
                                          <p:val>
                                            <p:fltVal val="0"/>
                                          </p:val>
                                        </p:tav>
                                        <p:tav tm="100000">
                                          <p:val>
                                            <p:strVal val="#ppt_h"/>
                                          </p:val>
                                        </p:tav>
                                      </p:tavLst>
                                    </p:anim>
                                  </p:childTnLst>
                                </p:cTn>
                              </p:par>
                              <p:par>
                                <p:cTn id="27" presetID="23" presetClass="entr" presetSubtype="16" fill="hold" grpId="0" nodeType="withEffect">
                                  <p:stCondLst>
                                    <p:cond delay="0"/>
                                  </p:stCondLst>
                                  <p:childTnLst>
                                    <p:set>
                                      <p:cBhvr>
                                        <p:cTn id="28" dur="1" fill="hold">
                                          <p:stCondLst>
                                            <p:cond delay="0"/>
                                          </p:stCondLst>
                                        </p:cTn>
                                        <p:tgtEl>
                                          <p:spTgt spid="153"/>
                                        </p:tgtEl>
                                        <p:attrNameLst>
                                          <p:attrName>style.visibility</p:attrName>
                                        </p:attrNameLst>
                                      </p:cBhvr>
                                      <p:to>
                                        <p:strVal val="visible"/>
                                      </p:to>
                                    </p:set>
                                    <p:anim calcmode="lin" valueType="num">
                                      <p:cBhvr>
                                        <p:cTn id="29" dur="500" fill="hold"/>
                                        <p:tgtEl>
                                          <p:spTgt spid="153"/>
                                        </p:tgtEl>
                                        <p:attrNameLst>
                                          <p:attrName>ppt_w</p:attrName>
                                        </p:attrNameLst>
                                      </p:cBhvr>
                                      <p:tavLst>
                                        <p:tav tm="0">
                                          <p:val>
                                            <p:fltVal val="0"/>
                                          </p:val>
                                        </p:tav>
                                        <p:tav tm="100000">
                                          <p:val>
                                            <p:strVal val="#ppt_w"/>
                                          </p:val>
                                        </p:tav>
                                      </p:tavLst>
                                    </p:anim>
                                    <p:anim calcmode="lin" valueType="num">
                                      <p:cBhvr>
                                        <p:cTn id="30" dur="500" fill="hold"/>
                                        <p:tgtEl>
                                          <p:spTgt spid="153"/>
                                        </p:tgtEl>
                                        <p:attrNameLst>
                                          <p:attrName>ppt_h</p:attrName>
                                        </p:attrNameLst>
                                      </p:cBhvr>
                                      <p:tavLst>
                                        <p:tav tm="0">
                                          <p:val>
                                            <p:fltVal val="0"/>
                                          </p:val>
                                        </p:tav>
                                        <p:tav tm="100000">
                                          <p:val>
                                            <p:strVal val="#ppt_h"/>
                                          </p:val>
                                        </p:tav>
                                      </p:tavLst>
                                    </p:anim>
                                  </p:childTnLst>
                                </p:cTn>
                              </p:par>
                              <p:par>
                                <p:cTn id="31" presetID="23" presetClass="entr" presetSubtype="16" fill="hold" grpId="0" nodeType="withEffect">
                                  <p:stCondLst>
                                    <p:cond delay="0"/>
                                  </p:stCondLst>
                                  <p:childTnLst>
                                    <p:set>
                                      <p:cBhvr>
                                        <p:cTn id="32" dur="1" fill="hold">
                                          <p:stCondLst>
                                            <p:cond delay="0"/>
                                          </p:stCondLst>
                                        </p:cTn>
                                        <p:tgtEl>
                                          <p:spTgt spid="171"/>
                                        </p:tgtEl>
                                        <p:attrNameLst>
                                          <p:attrName>style.visibility</p:attrName>
                                        </p:attrNameLst>
                                      </p:cBhvr>
                                      <p:to>
                                        <p:strVal val="visible"/>
                                      </p:to>
                                    </p:set>
                                    <p:anim calcmode="lin" valueType="num">
                                      <p:cBhvr>
                                        <p:cTn id="33" dur="500" fill="hold"/>
                                        <p:tgtEl>
                                          <p:spTgt spid="171"/>
                                        </p:tgtEl>
                                        <p:attrNameLst>
                                          <p:attrName>ppt_w</p:attrName>
                                        </p:attrNameLst>
                                      </p:cBhvr>
                                      <p:tavLst>
                                        <p:tav tm="0">
                                          <p:val>
                                            <p:fltVal val="0"/>
                                          </p:val>
                                        </p:tav>
                                        <p:tav tm="100000">
                                          <p:val>
                                            <p:strVal val="#ppt_w"/>
                                          </p:val>
                                        </p:tav>
                                      </p:tavLst>
                                    </p:anim>
                                    <p:anim calcmode="lin" valueType="num">
                                      <p:cBhvr>
                                        <p:cTn id="34" dur="500" fill="hold"/>
                                        <p:tgtEl>
                                          <p:spTgt spid="171"/>
                                        </p:tgtEl>
                                        <p:attrNameLst>
                                          <p:attrName>ppt_h</p:attrName>
                                        </p:attrNameLst>
                                      </p:cBhvr>
                                      <p:tavLst>
                                        <p:tav tm="0">
                                          <p:val>
                                            <p:fltVal val="0"/>
                                          </p:val>
                                        </p:tav>
                                        <p:tav tm="100000">
                                          <p:val>
                                            <p:strVal val="#ppt_h"/>
                                          </p:val>
                                        </p:tav>
                                      </p:tavLst>
                                    </p:anim>
                                  </p:childTnLst>
                                </p:cTn>
                              </p:par>
                              <p:par>
                                <p:cTn id="35" presetID="23" presetClass="entr" presetSubtype="16" fill="hold" grpId="0" nodeType="withEffect">
                                  <p:stCondLst>
                                    <p:cond delay="0"/>
                                  </p:stCondLst>
                                  <p:childTnLst>
                                    <p:set>
                                      <p:cBhvr>
                                        <p:cTn id="36" dur="1" fill="hold">
                                          <p:stCondLst>
                                            <p:cond delay="0"/>
                                          </p:stCondLst>
                                        </p:cTn>
                                        <p:tgtEl>
                                          <p:spTgt spid="151"/>
                                        </p:tgtEl>
                                        <p:attrNameLst>
                                          <p:attrName>style.visibility</p:attrName>
                                        </p:attrNameLst>
                                      </p:cBhvr>
                                      <p:to>
                                        <p:strVal val="visible"/>
                                      </p:to>
                                    </p:set>
                                    <p:anim calcmode="lin" valueType="num">
                                      <p:cBhvr>
                                        <p:cTn id="37" dur="500" fill="hold"/>
                                        <p:tgtEl>
                                          <p:spTgt spid="151"/>
                                        </p:tgtEl>
                                        <p:attrNameLst>
                                          <p:attrName>ppt_w</p:attrName>
                                        </p:attrNameLst>
                                      </p:cBhvr>
                                      <p:tavLst>
                                        <p:tav tm="0">
                                          <p:val>
                                            <p:fltVal val="0"/>
                                          </p:val>
                                        </p:tav>
                                        <p:tav tm="100000">
                                          <p:val>
                                            <p:strVal val="#ppt_w"/>
                                          </p:val>
                                        </p:tav>
                                      </p:tavLst>
                                    </p:anim>
                                    <p:anim calcmode="lin" valueType="num">
                                      <p:cBhvr>
                                        <p:cTn id="38" dur="500" fill="hold"/>
                                        <p:tgtEl>
                                          <p:spTgt spid="151"/>
                                        </p:tgtEl>
                                        <p:attrNameLst>
                                          <p:attrName>ppt_h</p:attrName>
                                        </p:attrNameLst>
                                      </p:cBhvr>
                                      <p:tavLst>
                                        <p:tav tm="0">
                                          <p:val>
                                            <p:fltVal val="0"/>
                                          </p:val>
                                        </p:tav>
                                        <p:tav tm="100000">
                                          <p:val>
                                            <p:strVal val="#ppt_h"/>
                                          </p:val>
                                        </p:tav>
                                      </p:tavLst>
                                    </p:anim>
                                  </p:childTnLst>
                                </p:cTn>
                              </p:par>
                              <p:par>
                                <p:cTn id="39" presetID="23" presetClass="entr" presetSubtype="16" fill="hold" grpId="0" nodeType="withEffect">
                                  <p:stCondLst>
                                    <p:cond delay="0"/>
                                  </p:stCondLst>
                                  <p:childTnLst>
                                    <p:set>
                                      <p:cBhvr>
                                        <p:cTn id="40" dur="1" fill="hold">
                                          <p:stCondLst>
                                            <p:cond delay="0"/>
                                          </p:stCondLst>
                                        </p:cTn>
                                        <p:tgtEl>
                                          <p:spTgt spid="170"/>
                                        </p:tgtEl>
                                        <p:attrNameLst>
                                          <p:attrName>style.visibility</p:attrName>
                                        </p:attrNameLst>
                                      </p:cBhvr>
                                      <p:to>
                                        <p:strVal val="visible"/>
                                      </p:to>
                                    </p:set>
                                    <p:anim calcmode="lin" valueType="num">
                                      <p:cBhvr>
                                        <p:cTn id="41" dur="500" fill="hold"/>
                                        <p:tgtEl>
                                          <p:spTgt spid="170"/>
                                        </p:tgtEl>
                                        <p:attrNameLst>
                                          <p:attrName>ppt_w</p:attrName>
                                        </p:attrNameLst>
                                      </p:cBhvr>
                                      <p:tavLst>
                                        <p:tav tm="0">
                                          <p:val>
                                            <p:fltVal val="0"/>
                                          </p:val>
                                        </p:tav>
                                        <p:tav tm="100000">
                                          <p:val>
                                            <p:strVal val="#ppt_w"/>
                                          </p:val>
                                        </p:tav>
                                      </p:tavLst>
                                    </p:anim>
                                    <p:anim calcmode="lin" valueType="num">
                                      <p:cBhvr>
                                        <p:cTn id="42" dur="500" fill="hold"/>
                                        <p:tgtEl>
                                          <p:spTgt spid="170"/>
                                        </p:tgtEl>
                                        <p:attrNameLst>
                                          <p:attrName>ppt_h</p:attrName>
                                        </p:attrNameLst>
                                      </p:cBhvr>
                                      <p:tavLst>
                                        <p:tav tm="0">
                                          <p:val>
                                            <p:fltVal val="0"/>
                                          </p:val>
                                        </p:tav>
                                        <p:tav tm="100000">
                                          <p:val>
                                            <p:strVal val="#ppt_h"/>
                                          </p:val>
                                        </p:tav>
                                      </p:tavLst>
                                    </p:anim>
                                  </p:childTnLst>
                                </p:cTn>
                              </p:par>
                              <p:par>
                                <p:cTn id="43" presetID="23" presetClass="entr" presetSubtype="16" fill="hold" grpId="0" nodeType="withEffect">
                                  <p:stCondLst>
                                    <p:cond delay="0"/>
                                  </p:stCondLst>
                                  <p:childTnLst>
                                    <p:set>
                                      <p:cBhvr>
                                        <p:cTn id="44" dur="1" fill="hold">
                                          <p:stCondLst>
                                            <p:cond delay="0"/>
                                          </p:stCondLst>
                                        </p:cTn>
                                        <p:tgtEl>
                                          <p:spTgt spid="147"/>
                                        </p:tgtEl>
                                        <p:attrNameLst>
                                          <p:attrName>style.visibility</p:attrName>
                                        </p:attrNameLst>
                                      </p:cBhvr>
                                      <p:to>
                                        <p:strVal val="visible"/>
                                      </p:to>
                                    </p:set>
                                    <p:anim calcmode="lin" valueType="num">
                                      <p:cBhvr>
                                        <p:cTn id="45" dur="500" fill="hold"/>
                                        <p:tgtEl>
                                          <p:spTgt spid="147"/>
                                        </p:tgtEl>
                                        <p:attrNameLst>
                                          <p:attrName>ppt_w</p:attrName>
                                        </p:attrNameLst>
                                      </p:cBhvr>
                                      <p:tavLst>
                                        <p:tav tm="0">
                                          <p:val>
                                            <p:fltVal val="0"/>
                                          </p:val>
                                        </p:tav>
                                        <p:tav tm="100000">
                                          <p:val>
                                            <p:strVal val="#ppt_w"/>
                                          </p:val>
                                        </p:tav>
                                      </p:tavLst>
                                    </p:anim>
                                    <p:anim calcmode="lin" valueType="num">
                                      <p:cBhvr>
                                        <p:cTn id="46" dur="500" fill="hold"/>
                                        <p:tgtEl>
                                          <p:spTgt spid="147"/>
                                        </p:tgtEl>
                                        <p:attrNameLst>
                                          <p:attrName>ppt_h</p:attrName>
                                        </p:attrNameLst>
                                      </p:cBhvr>
                                      <p:tavLst>
                                        <p:tav tm="0">
                                          <p:val>
                                            <p:fltVal val="0"/>
                                          </p:val>
                                        </p:tav>
                                        <p:tav tm="100000">
                                          <p:val>
                                            <p:strVal val="#ppt_h"/>
                                          </p:val>
                                        </p:tav>
                                      </p:tavLst>
                                    </p:anim>
                                  </p:childTnLst>
                                </p:cTn>
                              </p:par>
                              <p:par>
                                <p:cTn id="47" presetID="23" presetClass="entr" presetSubtype="16" fill="hold" grpId="0" nodeType="withEffect">
                                  <p:stCondLst>
                                    <p:cond delay="0"/>
                                  </p:stCondLst>
                                  <p:childTnLst>
                                    <p:set>
                                      <p:cBhvr>
                                        <p:cTn id="48" dur="1" fill="hold">
                                          <p:stCondLst>
                                            <p:cond delay="0"/>
                                          </p:stCondLst>
                                        </p:cTn>
                                        <p:tgtEl>
                                          <p:spTgt spid="174"/>
                                        </p:tgtEl>
                                        <p:attrNameLst>
                                          <p:attrName>style.visibility</p:attrName>
                                        </p:attrNameLst>
                                      </p:cBhvr>
                                      <p:to>
                                        <p:strVal val="visible"/>
                                      </p:to>
                                    </p:set>
                                    <p:anim calcmode="lin" valueType="num">
                                      <p:cBhvr>
                                        <p:cTn id="49" dur="500" fill="hold"/>
                                        <p:tgtEl>
                                          <p:spTgt spid="174"/>
                                        </p:tgtEl>
                                        <p:attrNameLst>
                                          <p:attrName>ppt_w</p:attrName>
                                        </p:attrNameLst>
                                      </p:cBhvr>
                                      <p:tavLst>
                                        <p:tav tm="0">
                                          <p:val>
                                            <p:fltVal val="0"/>
                                          </p:val>
                                        </p:tav>
                                        <p:tav tm="100000">
                                          <p:val>
                                            <p:strVal val="#ppt_w"/>
                                          </p:val>
                                        </p:tav>
                                      </p:tavLst>
                                    </p:anim>
                                    <p:anim calcmode="lin" valueType="num">
                                      <p:cBhvr>
                                        <p:cTn id="50" dur="500" fill="hold"/>
                                        <p:tgtEl>
                                          <p:spTgt spid="174"/>
                                        </p:tgtEl>
                                        <p:attrNameLst>
                                          <p:attrName>ppt_h</p:attrName>
                                        </p:attrNameLst>
                                      </p:cBhvr>
                                      <p:tavLst>
                                        <p:tav tm="0">
                                          <p:val>
                                            <p:fltVal val="0"/>
                                          </p:val>
                                        </p:tav>
                                        <p:tav tm="100000">
                                          <p:val>
                                            <p:strVal val="#ppt_h"/>
                                          </p:val>
                                        </p:tav>
                                      </p:tavLst>
                                    </p:anim>
                                  </p:childTnLst>
                                </p:cTn>
                              </p:par>
                            </p:childTnLst>
                          </p:cTn>
                        </p:par>
                        <p:par>
                          <p:cTn id="51" fill="hold">
                            <p:stCondLst>
                              <p:cond delay="1000"/>
                            </p:stCondLst>
                            <p:childTnLst>
                              <p:par>
                                <p:cTn id="52" presetID="22" presetClass="entr" presetSubtype="2" fill="hold" grpId="0" nodeType="afterEffect">
                                  <p:stCondLst>
                                    <p:cond delay="0"/>
                                  </p:stCondLst>
                                  <p:childTnLst>
                                    <p:set>
                                      <p:cBhvr>
                                        <p:cTn id="53" dur="1" fill="hold">
                                          <p:stCondLst>
                                            <p:cond delay="0"/>
                                          </p:stCondLst>
                                        </p:cTn>
                                        <p:tgtEl>
                                          <p:spTgt spid="75"/>
                                        </p:tgtEl>
                                        <p:attrNameLst>
                                          <p:attrName>style.visibility</p:attrName>
                                        </p:attrNameLst>
                                      </p:cBhvr>
                                      <p:to>
                                        <p:strVal val="visible"/>
                                      </p:to>
                                    </p:set>
                                    <p:animEffect transition="in" filter="wipe(right)">
                                      <p:cBhvr>
                                        <p:cTn id="54" dur="500"/>
                                        <p:tgtEl>
                                          <p:spTgt spid="75"/>
                                        </p:tgtEl>
                                      </p:cBhvr>
                                    </p:animEffect>
                                  </p:childTnLst>
                                </p:cTn>
                              </p:par>
                              <p:par>
                                <p:cTn id="55" presetID="22" presetClass="entr" presetSubtype="8" fill="hold" grpId="0" nodeType="withEffect">
                                  <p:stCondLst>
                                    <p:cond delay="0"/>
                                  </p:stCondLst>
                                  <p:childTnLst>
                                    <p:set>
                                      <p:cBhvr>
                                        <p:cTn id="56" dur="1" fill="hold">
                                          <p:stCondLst>
                                            <p:cond delay="0"/>
                                          </p:stCondLst>
                                        </p:cTn>
                                        <p:tgtEl>
                                          <p:spTgt spid="74"/>
                                        </p:tgtEl>
                                        <p:attrNameLst>
                                          <p:attrName>style.visibility</p:attrName>
                                        </p:attrNameLst>
                                      </p:cBhvr>
                                      <p:to>
                                        <p:strVal val="visible"/>
                                      </p:to>
                                    </p:set>
                                    <p:animEffect transition="in" filter="wipe(left)">
                                      <p:cBhvr>
                                        <p:cTn id="57" dur="500"/>
                                        <p:tgtEl>
                                          <p:spTgt spid="74"/>
                                        </p:tgtEl>
                                      </p:cBhvr>
                                    </p:animEffect>
                                  </p:childTnLst>
                                </p:cTn>
                              </p:par>
                            </p:childTnLst>
                          </p:cTn>
                        </p:par>
                        <p:par>
                          <p:cTn id="58" fill="hold">
                            <p:stCondLst>
                              <p:cond delay="1500"/>
                            </p:stCondLst>
                            <p:childTnLst>
                              <p:par>
                                <p:cTn id="59" presetID="53" presetClass="entr" presetSubtype="16" fill="hold" grpId="0" nodeType="afterEffect">
                                  <p:stCondLst>
                                    <p:cond delay="0"/>
                                  </p:stCondLst>
                                  <p:childTnLst>
                                    <p:set>
                                      <p:cBhvr>
                                        <p:cTn id="60" dur="1" fill="hold">
                                          <p:stCondLst>
                                            <p:cond delay="0"/>
                                          </p:stCondLst>
                                        </p:cTn>
                                        <p:tgtEl>
                                          <p:spTgt spid="157"/>
                                        </p:tgtEl>
                                        <p:attrNameLst>
                                          <p:attrName>style.visibility</p:attrName>
                                        </p:attrNameLst>
                                      </p:cBhvr>
                                      <p:to>
                                        <p:strVal val="visible"/>
                                      </p:to>
                                    </p:set>
                                    <p:anim calcmode="lin" valueType="num">
                                      <p:cBhvr>
                                        <p:cTn id="61" dur="500" fill="hold"/>
                                        <p:tgtEl>
                                          <p:spTgt spid="157"/>
                                        </p:tgtEl>
                                        <p:attrNameLst>
                                          <p:attrName>ppt_w</p:attrName>
                                        </p:attrNameLst>
                                      </p:cBhvr>
                                      <p:tavLst>
                                        <p:tav tm="0">
                                          <p:val>
                                            <p:fltVal val="0"/>
                                          </p:val>
                                        </p:tav>
                                        <p:tav tm="100000">
                                          <p:val>
                                            <p:strVal val="#ppt_w"/>
                                          </p:val>
                                        </p:tav>
                                      </p:tavLst>
                                    </p:anim>
                                    <p:anim calcmode="lin" valueType="num">
                                      <p:cBhvr>
                                        <p:cTn id="62" dur="500" fill="hold"/>
                                        <p:tgtEl>
                                          <p:spTgt spid="157"/>
                                        </p:tgtEl>
                                        <p:attrNameLst>
                                          <p:attrName>ppt_h</p:attrName>
                                        </p:attrNameLst>
                                      </p:cBhvr>
                                      <p:tavLst>
                                        <p:tav tm="0">
                                          <p:val>
                                            <p:fltVal val="0"/>
                                          </p:val>
                                        </p:tav>
                                        <p:tav tm="100000">
                                          <p:val>
                                            <p:strVal val="#ppt_h"/>
                                          </p:val>
                                        </p:tav>
                                      </p:tavLst>
                                    </p:anim>
                                    <p:animEffect transition="in" filter="fade">
                                      <p:cBhvr>
                                        <p:cTn id="63" dur="500"/>
                                        <p:tgtEl>
                                          <p:spTgt spid="157"/>
                                        </p:tgtEl>
                                      </p:cBhvr>
                                    </p:animEffect>
                                  </p:childTnLst>
                                </p:cTn>
                              </p:par>
                              <p:par>
                                <p:cTn id="64" presetID="53" presetClass="entr" presetSubtype="16" fill="hold" grpId="0" nodeType="withEffect">
                                  <p:stCondLst>
                                    <p:cond delay="0"/>
                                  </p:stCondLst>
                                  <p:childTnLst>
                                    <p:set>
                                      <p:cBhvr>
                                        <p:cTn id="65" dur="1" fill="hold">
                                          <p:stCondLst>
                                            <p:cond delay="0"/>
                                          </p:stCondLst>
                                        </p:cTn>
                                        <p:tgtEl>
                                          <p:spTgt spid="162"/>
                                        </p:tgtEl>
                                        <p:attrNameLst>
                                          <p:attrName>style.visibility</p:attrName>
                                        </p:attrNameLst>
                                      </p:cBhvr>
                                      <p:to>
                                        <p:strVal val="visible"/>
                                      </p:to>
                                    </p:set>
                                    <p:anim calcmode="lin" valueType="num">
                                      <p:cBhvr>
                                        <p:cTn id="66" dur="500" fill="hold"/>
                                        <p:tgtEl>
                                          <p:spTgt spid="162"/>
                                        </p:tgtEl>
                                        <p:attrNameLst>
                                          <p:attrName>ppt_w</p:attrName>
                                        </p:attrNameLst>
                                      </p:cBhvr>
                                      <p:tavLst>
                                        <p:tav tm="0">
                                          <p:val>
                                            <p:fltVal val="0"/>
                                          </p:val>
                                        </p:tav>
                                        <p:tav tm="100000">
                                          <p:val>
                                            <p:strVal val="#ppt_w"/>
                                          </p:val>
                                        </p:tav>
                                      </p:tavLst>
                                    </p:anim>
                                    <p:anim calcmode="lin" valueType="num">
                                      <p:cBhvr>
                                        <p:cTn id="67" dur="500" fill="hold"/>
                                        <p:tgtEl>
                                          <p:spTgt spid="162"/>
                                        </p:tgtEl>
                                        <p:attrNameLst>
                                          <p:attrName>ppt_h</p:attrName>
                                        </p:attrNameLst>
                                      </p:cBhvr>
                                      <p:tavLst>
                                        <p:tav tm="0">
                                          <p:val>
                                            <p:fltVal val="0"/>
                                          </p:val>
                                        </p:tav>
                                        <p:tav tm="100000">
                                          <p:val>
                                            <p:strVal val="#ppt_h"/>
                                          </p:val>
                                        </p:tav>
                                      </p:tavLst>
                                    </p:anim>
                                    <p:animEffect transition="in" filter="fade">
                                      <p:cBhvr>
                                        <p:cTn id="68" dur="500"/>
                                        <p:tgtEl>
                                          <p:spTgt spid="162"/>
                                        </p:tgtEl>
                                      </p:cBhvr>
                                    </p:animEffect>
                                  </p:childTnLst>
                                </p:cTn>
                              </p:par>
                              <p:par>
                                <p:cTn id="69" presetID="53" presetClass="entr" presetSubtype="16" fill="hold" grpId="0" nodeType="withEffect">
                                  <p:stCondLst>
                                    <p:cond delay="0"/>
                                  </p:stCondLst>
                                  <p:childTnLst>
                                    <p:set>
                                      <p:cBhvr>
                                        <p:cTn id="70" dur="1" fill="hold">
                                          <p:stCondLst>
                                            <p:cond delay="0"/>
                                          </p:stCondLst>
                                        </p:cTn>
                                        <p:tgtEl>
                                          <p:spTgt spid="146"/>
                                        </p:tgtEl>
                                        <p:attrNameLst>
                                          <p:attrName>style.visibility</p:attrName>
                                        </p:attrNameLst>
                                      </p:cBhvr>
                                      <p:to>
                                        <p:strVal val="visible"/>
                                      </p:to>
                                    </p:set>
                                    <p:anim calcmode="lin" valueType="num">
                                      <p:cBhvr>
                                        <p:cTn id="71" dur="500" fill="hold"/>
                                        <p:tgtEl>
                                          <p:spTgt spid="146"/>
                                        </p:tgtEl>
                                        <p:attrNameLst>
                                          <p:attrName>ppt_w</p:attrName>
                                        </p:attrNameLst>
                                      </p:cBhvr>
                                      <p:tavLst>
                                        <p:tav tm="0">
                                          <p:val>
                                            <p:fltVal val="0"/>
                                          </p:val>
                                        </p:tav>
                                        <p:tav tm="100000">
                                          <p:val>
                                            <p:strVal val="#ppt_w"/>
                                          </p:val>
                                        </p:tav>
                                      </p:tavLst>
                                    </p:anim>
                                    <p:anim calcmode="lin" valueType="num">
                                      <p:cBhvr>
                                        <p:cTn id="72" dur="500" fill="hold"/>
                                        <p:tgtEl>
                                          <p:spTgt spid="146"/>
                                        </p:tgtEl>
                                        <p:attrNameLst>
                                          <p:attrName>ppt_h</p:attrName>
                                        </p:attrNameLst>
                                      </p:cBhvr>
                                      <p:tavLst>
                                        <p:tav tm="0">
                                          <p:val>
                                            <p:fltVal val="0"/>
                                          </p:val>
                                        </p:tav>
                                        <p:tav tm="100000">
                                          <p:val>
                                            <p:strVal val="#ppt_h"/>
                                          </p:val>
                                        </p:tav>
                                      </p:tavLst>
                                    </p:anim>
                                    <p:animEffect transition="in" filter="fade">
                                      <p:cBhvr>
                                        <p:cTn id="73" dur="500"/>
                                        <p:tgtEl>
                                          <p:spTgt spid="146"/>
                                        </p:tgtEl>
                                      </p:cBhvr>
                                    </p:animEffect>
                                  </p:childTnLst>
                                </p:cTn>
                              </p:par>
                              <p:par>
                                <p:cTn id="74" presetID="53" presetClass="entr" presetSubtype="16" fill="hold" grpId="0" nodeType="withEffect">
                                  <p:stCondLst>
                                    <p:cond delay="0"/>
                                  </p:stCondLst>
                                  <p:childTnLst>
                                    <p:set>
                                      <p:cBhvr>
                                        <p:cTn id="75" dur="1" fill="hold">
                                          <p:stCondLst>
                                            <p:cond delay="0"/>
                                          </p:stCondLst>
                                        </p:cTn>
                                        <p:tgtEl>
                                          <p:spTgt spid="161"/>
                                        </p:tgtEl>
                                        <p:attrNameLst>
                                          <p:attrName>style.visibility</p:attrName>
                                        </p:attrNameLst>
                                      </p:cBhvr>
                                      <p:to>
                                        <p:strVal val="visible"/>
                                      </p:to>
                                    </p:set>
                                    <p:anim calcmode="lin" valueType="num">
                                      <p:cBhvr>
                                        <p:cTn id="76" dur="500" fill="hold"/>
                                        <p:tgtEl>
                                          <p:spTgt spid="161"/>
                                        </p:tgtEl>
                                        <p:attrNameLst>
                                          <p:attrName>ppt_w</p:attrName>
                                        </p:attrNameLst>
                                      </p:cBhvr>
                                      <p:tavLst>
                                        <p:tav tm="0">
                                          <p:val>
                                            <p:fltVal val="0"/>
                                          </p:val>
                                        </p:tav>
                                        <p:tav tm="100000">
                                          <p:val>
                                            <p:strVal val="#ppt_w"/>
                                          </p:val>
                                        </p:tav>
                                      </p:tavLst>
                                    </p:anim>
                                    <p:anim calcmode="lin" valueType="num">
                                      <p:cBhvr>
                                        <p:cTn id="77" dur="500" fill="hold"/>
                                        <p:tgtEl>
                                          <p:spTgt spid="161"/>
                                        </p:tgtEl>
                                        <p:attrNameLst>
                                          <p:attrName>ppt_h</p:attrName>
                                        </p:attrNameLst>
                                      </p:cBhvr>
                                      <p:tavLst>
                                        <p:tav tm="0">
                                          <p:val>
                                            <p:fltVal val="0"/>
                                          </p:val>
                                        </p:tav>
                                        <p:tav tm="100000">
                                          <p:val>
                                            <p:strVal val="#ppt_h"/>
                                          </p:val>
                                        </p:tav>
                                      </p:tavLst>
                                    </p:anim>
                                    <p:animEffect transition="in" filter="fade">
                                      <p:cBhvr>
                                        <p:cTn id="78" dur="500"/>
                                        <p:tgtEl>
                                          <p:spTgt spid="161"/>
                                        </p:tgtEl>
                                      </p:cBhvr>
                                    </p:animEffect>
                                  </p:childTnLst>
                                </p:cTn>
                              </p:par>
                              <p:par>
                                <p:cTn id="79" presetID="53" presetClass="entr" presetSubtype="16" fill="hold" grpId="0" nodeType="withEffect">
                                  <p:stCondLst>
                                    <p:cond delay="0"/>
                                  </p:stCondLst>
                                  <p:childTnLst>
                                    <p:set>
                                      <p:cBhvr>
                                        <p:cTn id="80" dur="1" fill="hold">
                                          <p:stCondLst>
                                            <p:cond delay="0"/>
                                          </p:stCondLst>
                                        </p:cTn>
                                        <p:tgtEl>
                                          <p:spTgt spid="158"/>
                                        </p:tgtEl>
                                        <p:attrNameLst>
                                          <p:attrName>style.visibility</p:attrName>
                                        </p:attrNameLst>
                                      </p:cBhvr>
                                      <p:to>
                                        <p:strVal val="visible"/>
                                      </p:to>
                                    </p:set>
                                    <p:anim calcmode="lin" valueType="num">
                                      <p:cBhvr>
                                        <p:cTn id="81" dur="500" fill="hold"/>
                                        <p:tgtEl>
                                          <p:spTgt spid="158"/>
                                        </p:tgtEl>
                                        <p:attrNameLst>
                                          <p:attrName>ppt_w</p:attrName>
                                        </p:attrNameLst>
                                      </p:cBhvr>
                                      <p:tavLst>
                                        <p:tav tm="0">
                                          <p:val>
                                            <p:fltVal val="0"/>
                                          </p:val>
                                        </p:tav>
                                        <p:tav tm="100000">
                                          <p:val>
                                            <p:strVal val="#ppt_w"/>
                                          </p:val>
                                        </p:tav>
                                      </p:tavLst>
                                    </p:anim>
                                    <p:anim calcmode="lin" valueType="num">
                                      <p:cBhvr>
                                        <p:cTn id="82" dur="500" fill="hold"/>
                                        <p:tgtEl>
                                          <p:spTgt spid="158"/>
                                        </p:tgtEl>
                                        <p:attrNameLst>
                                          <p:attrName>ppt_h</p:attrName>
                                        </p:attrNameLst>
                                      </p:cBhvr>
                                      <p:tavLst>
                                        <p:tav tm="0">
                                          <p:val>
                                            <p:fltVal val="0"/>
                                          </p:val>
                                        </p:tav>
                                        <p:tav tm="100000">
                                          <p:val>
                                            <p:strVal val="#ppt_h"/>
                                          </p:val>
                                        </p:tav>
                                      </p:tavLst>
                                    </p:anim>
                                    <p:animEffect transition="in" filter="fade">
                                      <p:cBhvr>
                                        <p:cTn id="83" dur="500"/>
                                        <p:tgtEl>
                                          <p:spTgt spid="158"/>
                                        </p:tgtEl>
                                      </p:cBhvr>
                                    </p:animEffect>
                                  </p:childTnLst>
                                </p:cTn>
                              </p:par>
                              <p:par>
                                <p:cTn id="84" presetID="53" presetClass="entr" presetSubtype="16" fill="hold" grpId="0" nodeType="withEffect">
                                  <p:stCondLst>
                                    <p:cond delay="0"/>
                                  </p:stCondLst>
                                  <p:childTnLst>
                                    <p:set>
                                      <p:cBhvr>
                                        <p:cTn id="85" dur="1" fill="hold">
                                          <p:stCondLst>
                                            <p:cond delay="0"/>
                                          </p:stCondLst>
                                        </p:cTn>
                                        <p:tgtEl>
                                          <p:spTgt spid="76"/>
                                        </p:tgtEl>
                                        <p:attrNameLst>
                                          <p:attrName>style.visibility</p:attrName>
                                        </p:attrNameLst>
                                      </p:cBhvr>
                                      <p:to>
                                        <p:strVal val="visible"/>
                                      </p:to>
                                    </p:set>
                                    <p:anim calcmode="lin" valueType="num">
                                      <p:cBhvr>
                                        <p:cTn id="86" dur="500" fill="hold"/>
                                        <p:tgtEl>
                                          <p:spTgt spid="76"/>
                                        </p:tgtEl>
                                        <p:attrNameLst>
                                          <p:attrName>ppt_w</p:attrName>
                                        </p:attrNameLst>
                                      </p:cBhvr>
                                      <p:tavLst>
                                        <p:tav tm="0">
                                          <p:val>
                                            <p:fltVal val="0"/>
                                          </p:val>
                                        </p:tav>
                                        <p:tav tm="100000">
                                          <p:val>
                                            <p:strVal val="#ppt_w"/>
                                          </p:val>
                                        </p:tav>
                                      </p:tavLst>
                                    </p:anim>
                                    <p:anim calcmode="lin" valueType="num">
                                      <p:cBhvr>
                                        <p:cTn id="87" dur="500" fill="hold"/>
                                        <p:tgtEl>
                                          <p:spTgt spid="76"/>
                                        </p:tgtEl>
                                        <p:attrNameLst>
                                          <p:attrName>ppt_h</p:attrName>
                                        </p:attrNameLst>
                                      </p:cBhvr>
                                      <p:tavLst>
                                        <p:tav tm="0">
                                          <p:val>
                                            <p:fltVal val="0"/>
                                          </p:val>
                                        </p:tav>
                                        <p:tav tm="100000">
                                          <p:val>
                                            <p:strVal val="#ppt_h"/>
                                          </p:val>
                                        </p:tav>
                                      </p:tavLst>
                                    </p:anim>
                                    <p:animEffect transition="in" filter="fade">
                                      <p:cBhvr>
                                        <p:cTn id="88" dur="500"/>
                                        <p:tgtEl>
                                          <p:spTgt spid="76"/>
                                        </p:tgtEl>
                                      </p:cBhvr>
                                    </p:animEffect>
                                  </p:childTnLst>
                                </p:cTn>
                              </p:par>
                              <p:par>
                                <p:cTn id="89" presetID="53" presetClass="entr" presetSubtype="16" fill="hold" grpId="0" nodeType="withEffect">
                                  <p:stCondLst>
                                    <p:cond delay="0"/>
                                  </p:stCondLst>
                                  <p:childTnLst>
                                    <p:set>
                                      <p:cBhvr>
                                        <p:cTn id="90" dur="1" fill="hold">
                                          <p:stCondLst>
                                            <p:cond delay="0"/>
                                          </p:stCondLst>
                                        </p:cTn>
                                        <p:tgtEl>
                                          <p:spTgt spid="145"/>
                                        </p:tgtEl>
                                        <p:attrNameLst>
                                          <p:attrName>style.visibility</p:attrName>
                                        </p:attrNameLst>
                                      </p:cBhvr>
                                      <p:to>
                                        <p:strVal val="visible"/>
                                      </p:to>
                                    </p:set>
                                    <p:anim calcmode="lin" valueType="num">
                                      <p:cBhvr>
                                        <p:cTn id="91" dur="500" fill="hold"/>
                                        <p:tgtEl>
                                          <p:spTgt spid="145"/>
                                        </p:tgtEl>
                                        <p:attrNameLst>
                                          <p:attrName>ppt_w</p:attrName>
                                        </p:attrNameLst>
                                      </p:cBhvr>
                                      <p:tavLst>
                                        <p:tav tm="0">
                                          <p:val>
                                            <p:fltVal val="0"/>
                                          </p:val>
                                        </p:tav>
                                        <p:tav tm="100000">
                                          <p:val>
                                            <p:strVal val="#ppt_w"/>
                                          </p:val>
                                        </p:tav>
                                      </p:tavLst>
                                    </p:anim>
                                    <p:anim calcmode="lin" valueType="num">
                                      <p:cBhvr>
                                        <p:cTn id="92" dur="500" fill="hold"/>
                                        <p:tgtEl>
                                          <p:spTgt spid="145"/>
                                        </p:tgtEl>
                                        <p:attrNameLst>
                                          <p:attrName>ppt_h</p:attrName>
                                        </p:attrNameLst>
                                      </p:cBhvr>
                                      <p:tavLst>
                                        <p:tav tm="0">
                                          <p:val>
                                            <p:fltVal val="0"/>
                                          </p:val>
                                        </p:tav>
                                        <p:tav tm="100000">
                                          <p:val>
                                            <p:strVal val="#ppt_h"/>
                                          </p:val>
                                        </p:tav>
                                      </p:tavLst>
                                    </p:anim>
                                    <p:animEffect transition="in" filter="fade">
                                      <p:cBhvr>
                                        <p:cTn id="93" dur="500"/>
                                        <p:tgtEl>
                                          <p:spTgt spid="145"/>
                                        </p:tgtEl>
                                      </p:cBhvr>
                                    </p:animEffect>
                                  </p:childTnLst>
                                </p:cTn>
                              </p:par>
                              <p:par>
                                <p:cTn id="94" presetID="53" presetClass="entr" presetSubtype="16" fill="hold" grpId="0" nodeType="withEffect">
                                  <p:stCondLst>
                                    <p:cond delay="0"/>
                                  </p:stCondLst>
                                  <p:childTnLst>
                                    <p:set>
                                      <p:cBhvr>
                                        <p:cTn id="95" dur="1" fill="hold">
                                          <p:stCondLst>
                                            <p:cond delay="0"/>
                                          </p:stCondLst>
                                        </p:cTn>
                                        <p:tgtEl>
                                          <p:spTgt spid="165"/>
                                        </p:tgtEl>
                                        <p:attrNameLst>
                                          <p:attrName>style.visibility</p:attrName>
                                        </p:attrNameLst>
                                      </p:cBhvr>
                                      <p:to>
                                        <p:strVal val="visible"/>
                                      </p:to>
                                    </p:set>
                                    <p:anim calcmode="lin" valueType="num">
                                      <p:cBhvr>
                                        <p:cTn id="96" dur="500" fill="hold"/>
                                        <p:tgtEl>
                                          <p:spTgt spid="165"/>
                                        </p:tgtEl>
                                        <p:attrNameLst>
                                          <p:attrName>ppt_w</p:attrName>
                                        </p:attrNameLst>
                                      </p:cBhvr>
                                      <p:tavLst>
                                        <p:tav tm="0">
                                          <p:val>
                                            <p:fltVal val="0"/>
                                          </p:val>
                                        </p:tav>
                                        <p:tav tm="100000">
                                          <p:val>
                                            <p:strVal val="#ppt_w"/>
                                          </p:val>
                                        </p:tav>
                                      </p:tavLst>
                                    </p:anim>
                                    <p:anim calcmode="lin" valueType="num">
                                      <p:cBhvr>
                                        <p:cTn id="97" dur="500" fill="hold"/>
                                        <p:tgtEl>
                                          <p:spTgt spid="165"/>
                                        </p:tgtEl>
                                        <p:attrNameLst>
                                          <p:attrName>ppt_h</p:attrName>
                                        </p:attrNameLst>
                                      </p:cBhvr>
                                      <p:tavLst>
                                        <p:tav tm="0">
                                          <p:val>
                                            <p:fltVal val="0"/>
                                          </p:val>
                                        </p:tav>
                                        <p:tav tm="100000">
                                          <p:val>
                                            <p:strVal val="#ppt_h"/>
                                          </p:val>
                                        </p:tav>
                                      </p:tavLst>
                                    </p:anim>
                                    <p:animEffect transition="in" filter="fade">
                                      <p:cBhvr>
                                        <p:cTn id="98" dur="500"/>
                                        <p:tgtEl>
                                          <p:spTgt spid="165"/>
                                        </p:tgtEl>
                                      </p:cBhvr>
                                    </p:animEffect>
                                  </p:childTnLst>
                                </p:cTn>
                              </p:par>
                              <p:par>
                                <p:cTn id="99" presetID="53" presetClass="entr" presetSubtype="16" fill="hold" grpId="0" nodeType="withEffect">
                                  <p:stCondLst>
                                    <p:cond delay="0"/>
                                  </p:stCondLst>
                                  <p:childTnLst>
                                    <p:set>
                                      <p:cBhvr>
                                        <p:cTn id="100" dur="1" fill="hold">
                                          <p:stCondLst>
                                            <p:cond delay="0"/>
                                          </p:stCondLst>
                                        </p:cTn>
                                        <p:tgtEl>
                                          <p:spTgt spid="166"/>
                                        </p:tgtEl>
                                        <p:attrNameLst>
                                          <p:attrName>style.visibility</p:attrName>
                                        </p:attrNameLst>
                                      </p:cBhvr>
                                      <p:to>
                                        <p:strVal val="visible"/>
                                      </p:to>
                                    </p:set>
                                    <p:anim calcmode="lin" valueType="num">
                                      <p:cBhvr>
                                        <p:cTn id="101" dur="500" fill="hold"/>
                                        <p:tgtEl>
                                          <p:spTgt spid="166"/>
                                        </p:tgtEl>
                                        <p:attrNameLst>
                                          <p:attrName>ppt_w</p:attrName>
                                        </p:attrNameLst>
                                      </p:cBhvr>
                                      <p:tavLst>
                                        <p:tav tm="0">
                                          <p:val>
                                            <p:fltVal val="0"/>
                                          </p:val>
                                        </p:tav>
                                        <p:tav tm="100000">
                                          <p:val>
                                            <p:strVal val="#ppt_w"/>
                                          </p:val>
                                        </p:tav>
                                      </p:tavLst>
                                    </p:anim>
                                    <p:anim calcmode="lin" valueType="num">
                                      <p:cBhvr>
                                        <p:cTn id="102" dur="500" fill="hold"/>
                                        <p:tgtEl>
                                          <p:spTgt spid="166"/>
                                        </p:tgtEl>
                                        <p:attrNameLst>
                                          <p:attrName>ppt_h</p:attrName>
                                        </p:attrNameLst>
                                      </p:cBhvr>
                                      <p:tavLst>
                                        <p:tav tm="0">
                                          <p:val>
                                            <p:fltVal val="0"/>
                                          </p:val>
                                        </p:tav>
                                        <p:tav tm="100000">
                                          <p:val>
                                            <p:strVal val="#ppt_h"/>
                                          </p:val>
                                        </p:tav>
                                      </p:tavLst>
                                    </p:anim>
                                    <p:animEffect transition="in" filter="fade">
                                      <p:cBhvr>
                                        <p:cTn id="103" dur="500"/>
                                        <p:tgtEl>
                                          <p:spTgt spid="166"/>
                                        </p:tgtEl>
                                      </p:cBhvr>
                                    </p:animEffect>
                                  </p:childTnLst>
                                </p:cTn>
                              </p:par>
                              <p:par>
                                <p:cTn id="104" presetID="53" presetClass="entr" presetSubtype="16" fill="hold" grpId="0" nodeType="withEffect">
                                  <p:stCondLst>
                                    <p:cond delay="0"/>
                                  </p:stCondLst>
                                  <p:childTnLst>
                                    <p:set>
                                      <p:cBhvr>
                                        <p:cTn id="105" dur="1" fill="hold">
                                          <p:stCondLst>
                                            <p:cond delay="0"/>
                                          </p:stCondLst>
                                        </p:cTn>
                                        <p:tgtEl>
                                          <p:spTgt spid="167"/>
                                        </p:tgtEl>
                                        <p:attrNameLst>
                                          <p:attrName>style.visibility</p:attrName>
                                        </p:attrNameLst>
                                      </p:cBhvr>
                                      <p:to>
                                        <p:strVal val="visible"/>
                                      </p:to>
                                    </p:set>
                                    <p:anim calcmode="lin" valueType="num">
                                      <p:cBhvr>
                                        <p:cTn id="106" dur="500" fill="hold"/>
                                        <p:tgtEl>
                                          <p:spTgt spid="167"/>
                                        </p:tgtEl>
                                        <p:attrNameLst>
                                          <p:attrName>ppt_w</p:attrName>
                                        </p:attrNameLst>
                                      </p:cBhvr>
                                      <p:tavLst>
                                        <p:tav tm="0">
                                          <p:val>
                                            <p:fltVal val="0"/>
                                          </p:val>
                                        </p:tav>
                                        <p:tav tm="100000">
                                          <p:val>
                                            <p:strVal val="#ppt_w"/>
                                          </p:val>
                                        </p:tav>
                                      </p:tavLst>
                                    </p:anim>
                                    <p:anim calcmode="lin" valueType="num">
                                      <p:cBhvr>
                                        <p:cTn id="107" dur="500" fill="hold"/>
                                        <p:tgtEl>
                                          <p:spTgt spid="167"/>
                                        </p:tgtEl>
                                        <p:attrNameLst>
                                          <p:attrName>ppt_h</p:attrName>
                                        </p:attrNameLst>
                                      </p:cBhvr>
                                      <p:tavLst>
                                        <p:tav tm="0">
                                          <p:val>
                                            <p:fltVal val="0"/>
                                          </p:val>
                                        </p:tav>
                                        <p:tav tm="100000">
                                          <p:val>
                                            <p:strVal val="#ppt_h"/>
                                          </p:val>
                                        </p:tav>
                                      </p:tavLst>
                                    </p:anim>
                                    <p:animEffect transition="in" filter="fade">
                                      <p:cBhvr>
                                        <p:cTn id="108" dur="500"/>
                                        <p:tgtEl>
                                          <p:spTgt spid="167"/>
                                        </p:tgtEl>
                                      </p:cBhvr>
                                    </p:animEffect>
                                  </p:childTnLst>
                                </p:cTn>
                              </p:par>
                              <p:par>
                                <p:cTn id="109" presetID="53" presetClass="entr" presetSubtype="16" fill="hold" grpId="0" nodeType="withEffect">
                                  <p:stCondLst>
                                    <p:cond delay="0"/>
                                  </p:stCondLst>
                                  <p:childTnLst>
                                    <p:set>
                                      <p:cBhvr>
                                        <p:cTn id="110" dur="1" fill="hold">
                                          <p:stCondLst>
                                            <p:cond delay="0"/>
                                          </p:stCondLst>
                                        </p:cTn>
                                        <p:tgtEl>
                                          <p:spTgt spid="168"/>
                                        </p:tgtEl>
                                        <p:attrNameLst>
                                          <p:attrName>style.visibility</p:attrName>
                                        </p:attrNameLst>
                                      </p:cBhvr>
                                      <p:to>
                                        <p:strVal val="visible"/>
                                      </p:to>
                                    </p:set>
                                    <p:anim calcmode="lin" valueType="num">
                                      <p:cBhvr>
                                        <p:cTn id="111" dur="500" fill="hold"/>
                                        <p:tgtEl>
                                          <p:spTgt spid="168"/>
                                        </p:tgtEl>
                                        <p:attrNameLst>
                                          <p:attrName>ppt_w</p:attrName>
                                        </p:attrNameLst>
                                      </p:cBhvr>
                                      <p:tavLst>
                                        <p:tav tm="0">
                                          <p:val>
                                            <p:fltVal val="0"/>
                                          </p:val>
                                        </p:tav>
                                        <p:tav tm="100000">
                                          <p:val>
                                            <p:strVal val="#ppt_w"/>
                                          </p:val>
                                        </p:tav>
                                      </p:tavLst>
                                    </p:anim>
                                    <p:anim calcmode="lin" valueType="num">
                                      <p:cBhvr>
                                        <p:cTn id="112" dur="500" fill="hold"/>
                                        <p:tgtEl>
                                          <p:spTgt spid="168"/>
                                        </p:tgtEl>
                                        <p:attrNameLst>
                                          <p:attrName>ppt_h</p:attrName>
                                        </p:attrNameLst>
                                      </p:cBhvr>
                                      <p:tavLst>
                                        <p:tav tm="0">
                                          <p:val>
                                            <p:fltVal val="0"/>
                                          </p:val>
                                        </p:tav>
                                        <p:tav tm="100000">
                                          <p:val>
                                            <p:strVal val="#ppt_h"/>
                                          </p:val>
                                        </p:tav>
                                      </p:tavLst>
                                    </p:anim>
                                    <p:animEffect transition="in" filter="fade">
                                      <p:cBhvr>
                                        <p:cTn id="113" dur="500"/>
                                        <p:tgtEl>
                                          <p:spTgt spid="168"/>
                                        </p:tgtEl>
                                      </p:cBhvr>
                                    </p:animEffect>
                                  </p:childTnLst>
                                </p:cTn>
                              </p:par>
                              <p:par>
                                <p:cTn id="114" presetID="53" presetClass="entr" presetSubtype="16" fill="hold" grpId="0" nodeType="withEffect">
                                  <p:stCondLst>
                                    <p:cond delay="0"/>
                                  </p:stCondLst>
                                  <p:childTnLst>
                                    <p:set>
                                      <p:cBhvr>
                                        <p:cTn id="115" dur="1" fill="hold">
                                          <p:stCondLst>
                                            <p:cond delay="0"/>
                                          </p:stCondLst>
                                        </p:cTn>
                                        <p:tgtEl>
                                          <p:spTgt spid="169"/>
                                        </p:tgtEl>
                                        <p:attrNameLst>
                                          <p:attrName>style.visibility</p:attrName>
                                        </p:attrNameLst>
                                      </p:cBhvr>
                                      <p:to>
                                        <p:strVal val="visible"/>
                                      </p:to>
                                    </p:set>
                                    <p:anim calcmode="lin" valueType="num">
                                      <p:cBhvr>
                                        <p:cTn id="116" dur="500" fill="hold"/>
                                        <p:tgtEl>
                                          <p:spTgt spid="169"/>
                                        </p:tgtEl>
                                        <p:attrNameLst>
                                          <p:attrName>ppt_w</p:attrName>
                                        </p:attrNameLst>
                                      </p:cBhvr>
                                      <p:tavLst>
                                        <p:tav tm="0">
                                          <p:val>
                                            <p:fltVal val="0"/>
                                          </p:val>
                                        </p:tav>
                                        <p:tav tm="100000">
                                          <p:val>
                                            <p:strVal val="#ppt_w"/>
                                          </p:val>
                                        </p:tav>
                                      </p:tavLst>
                                    </p:anim>
                                    <p:anim calcmode="lin" valueType="num">
                                      <p:cBhvr>
                                        <p:cTn id="117" dur="500" fill="hold"/>
                                        <p:tgtEl>
                                          <p:spTgt spid="169"/>
                                        </p:tgtEl>
                                        <p:attrNameLst>
                                          <p:attrName>ppt_h</p:attrName>
                                        </p:attrNameLst>
                                      </p:cBhvr>
                                      <p:tavLst>
                                        <p:tav tm="0">
                                          <p:val>
                                            <p:fltVal val="0"/>
                                          </p:val>
                                        </p:tav>
                                        <p:tav tm="100000">
                                          <p:val>
                                            <p:strVal val="#ppt_h"/>
                                          </p:val>
                                        </p:tav>
                                      </p:tavLst>
                                    </p:anim>
                                    <p:animEffect transition="in" filter="fade">
                                      <p:cBhvr>
                                        <p:cTn id="118" dur="500"/>
                                        <p:tgtEl>
                                          <p:spTgt spid="16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4" grpId="0" animBg="1"/>
      <p:bldP spid="75" grpId="0" animBg="1"/>
      <p:bldP spid="76" grpId="0"/>
      <p:bldP spid="145" grpId="0"/>
      <p:bldP spid="146" grpId="0"/>
      <p:bldP spid="147" grpId="0" animBg="1"/>
      <p:bldP spid="149" grpId="0" animBg="1"/>
      <p:bldP spid="151" grpId="0" animBg="1"/>
      <p:bldP spid="153" grpId="0" animBg="1"/>
      <p:bldP spid="155" grpId="0" animBg="1"/>
      <p:bldP spid="157" grpId="0"/>
      <p:bldP spid="158" grpId="0"/>
      <p:bldP spid="161" grpId="0"/>
      <p:bldP spid="162" grpId="0"/>
      <p:bldP spid="165" grpId="0"/>
      <p:bldP spid="166" grpId="0"/>
      <p:bldP spid="167" grpId="0"/>
      <p:bldP spid="168" grpId="0"/>
      <p:bldP spid="169" grpId="0"/>
      <p:bldP spid="170" grpId="0" animBg="1"/>
      <p:bldP spid="171" grpId="0" animBg="1"/>
      <p:bldP spid="172" grpId="0" animBg="1"/>
      <p:bldP spid="173" grpId="0" animBg="1"/>
      <p:bldP spid="174" grpId="0" animBg="1"/>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8" name="Rectangle 127"/>
          <p:cNvSpPr/>
          <p:nvPr/>
        </p:nvSpPr>
        <p:spPr>
          <a:xfrm>
            <a:off x="-34625" y="-39009"/>
            <a:ext cx="24434555" cy="13844129"/>
          </a:xfrm>
          <a:prstGeom prst="rect">
            <a:avLst/>
          </a:prstGeom>
          <a:solidFill>
            <a:schemeClr val="accent6">
              <a:lumMod val="50000"/>
              <a:alpha val="82000"/>
            </a:schemeClr>
          </a:solidFill>
          <a:ln>
            <a:noFill/>
          </a:ln>
        </p:spPr>
        <p:style>
          <a:lnRef idx="1">
            <a:schemeClr val="accent1"/>
          </a:lnRef>
          <a:fillRef idx="3">
            <a:schemeClr val="accent1"/>
          </a:fillRef>
          <a:effectRef idx="2">
            <a:schemeClr val="accent1"/>
          </a:effectRef>
          <a:fontRef idx="minor">
            <a:schemeClr val="lt1"/>
          </a:fontRef>
        </p:style>
        <p:txBody>
          <a:bodyPr anchor="ctr"/>
          <a:lstStyle/>
          <a:p>
            <a:pPr algn="ctr" defTabSz="1828165" fontAlgn="auto">
              <a:spcBef>
                <a:spcPts val="0"/>
              </a:spcBef>
              <a:spcAft>
                <a:spcPts val="0"/>
              </a:spcAft>
              <a:defRPr/>
            </a:pPr>
            <a:endParaRPr lang="en-US" dirty="0">
              <a:solidFill>
                <a:schemeClr val="tx2"/>
              </a:solidFill>
              <a:latin typeface="Calibri Light" panose="020F0302020204030204"/>
            </a:endParaRPr>
          </a:p>
        </p:txBody>
      </p:sp>
      <p:grpSp>
        <p:nvGrpSpPr>
          <p:cNvPr id="2" name="Group 1"/>
          <p:cNvGrpSpPr/>
          <p:nvPr/>
        </p:nvGrpSpPr>
        <p:grpSpPr>
          <a:xfrm>
            <a:off x="5628544" y="4370782"/>
            <a:ext cx="13137591" cy="4929315"/>
            <a:chOff x="5628544" y="4281662"/>
            <a:chExt cx="13137591" cy="4929315"/>
          </a:xfrm>
        </p:grpSpPr>
        <p:sp>
          <p:nvSpPr>
            <p:cNvPr id="54" name="TextBox 53"/>
            <p:cNvSpPr txBox="1"/>
            <p:nvPr/>
          </p:nvSpPr>
          <p:spPr>
            <a:xfrm>
              <a:off x="5628544" y="6547684"/>
              <a:ext cx="13137591" cy="2663293"/>
            </a:xfrm>
            <a:prstGeom prst="rect">
              <a:avLst/>
            </a:prstGeom>
            <a:noFill/>
          </p:spPr>
          <p:txBody>
            <a:bodyPr wrap="square" rtlCol="0">
              <a:spAutoFit/>
            </a:bodyPr>
            <a:lstStyle/>
            <a:p>
              <a:pPr algn="just">
                <a:lnSpc>
                  <a:spcPct val="120000"/>
                </a:lnSpc>
              </a:pPr>
              <a:r>
                <a:rPr lang="pt-BR" sz="2800" b="1" dirty="0">
                  <a:solidFill>
                    <a:schemeClr val="bg1"/>
                  </a:solidFill>
                  <a:latin typeface="Calibri Light" panose="020F0302020204030204"/>
                  <a:cs typeface="Calibri Light" panose="020F0302020204030204"/>
                </a:rPr>
                <a:t>Lorem ipsum dolor </a:t>
              </a:r>
              <a:r>
                <a:rPr lang="pt-BR" sz="2800" dirty="0">
                  <a:solidFill>
                    <a:schemeClr val="bg1"/>
                  </a:solidFill>
                  <a:latin typeface="Calibri Light" panose="020F0302020204030204"/>
                  <a:cs typeface="Calibri Light" panose="020F0302020204030204"/>
                </a:rPr>
                <a:t>sit amet, eos numquam accommodare et. In cibo graeco dicunt sea. Augue zril sapientem ne mei, ad suas voluptatibus eum. Tempor mediocrem imperdiet no usu, tractatos salutatus ut est. Eu vel detraxit laboramus. Cu nam unum liber audiam, sed an graeci prompta invenire, in gubergren percipitur scribentur </a:t>
              </a:r>
              <a:r>
                <a:rPr lang="pt-BR" sz="2800" dirty="0" smtClean="0">
                  <a:solidFill>
                    <a:schemeClr val="bg1"/>
                  </a:solidFill>
                  <a:latin typeface="Calibri Light" panose="020F0302020204030204"/>
                  <a:cs typeface="Calibri Light" panose="020F0302020204030204"/>
                </a:rPr>
                <a:t>nam. Sale </a:t>
              </a:r>
              <a:r>
                <a:rPr lang="pt-BR" sz="2800" dirty="0">
                  <a:solidFill>
                    <a:schemeClr val="bg1"/>
                  </a:solidFill>
                  <a:latin typeface="Calibri Light" panose="020F0302020204030204"/>
                  <a:cs typeface="Calibri Light" panose="020F0302020204030204"/>
                </a:rPr>
                <a:t>omnis indoctum has ei, ne sed ludus tamquam urbanitas. Vis id illud iusto, id omnium percipitur duo. </a:t>
              </a:r>
              <a:endParaRPr lang="en-US" sz="2800" dirty="0">
                <a:solidFill>
                  <a:schemeClr val="bg1"/>
                </a:solidFill>
                <a:latin typeface="Calibri Light" panose="020F0302020204030204"/>
                <a:cs typeface="Calibri Light" panose="020F0302020204030204"/>
              </a:endParaRPr>
            </a:p>
          </p:txBody>
        </p:sp>
        <p:sp>
          <p:nvSpPr>
            <p:cNvPr id="88" name="TextBox 87"/>
            <p:cNvSpPr txBox="1"/>
            <p:nvPr/>
          </p:nvSpPr>
          <p:spPr>
            <a:xfrm>
              <a:off x="5994393" y="4281662"/>
              <a:ext cx="12359701" cy="1200329"/>
            </a:xfrm>
            <a:prstGeom prst="rect">
              <a:avLst/>
            </a:prstGeom>
            <a:noFill/>
          </p:spPr>
          <p:txBody>
            <a:bodyPr wrap="square" rtlCol="0">
              <a:spAutoFit/>
            </a:bodyPr>
            <a:lstStyle/>
            <a:p>
              <a:pPr algn="ctr"/>
              <a:r>
                <a:rPr lang="id-ID" sz="7200" b="1" dirty="0" smtClean="0">
                  <a:solidFill>
                    <a:schemeClr val="bg1"/>
                  </a:solidFill>
                  <a:latin typeface="Calibri" panose="020F0502020204030204"/>
                  <a:cs typeface="Calibri" panose="020F0502020204030204"/>
                </a:rPr>
                <a:t>INTRODUCTION</a:t>
              </a:r>
              <a:endParaRPr lang="id-ID" sz="7200" b="1" dirty="0">
                <a:solidFill>
                  <a:schemeClr val="bg1"/>
                </a:solidFill>
                <a:latin typeface="Calibri" panose="020F0502020204030204"/>
                <a:cs typeface="Calibri" panose="020F0502020204030204"/>
              </a:endParaRPr>
            </a:p>
          </p:txBody>
        </p:sp>
        <p:grpSp>
          <p:nvGrpSpPr>
            <p:cNvPr id="89" name="Group 88"/>
            <p:cNvGrpSpPr/>
            <p:nvPr/>
          </p:nvGrpSpPr>
          <p:grpSpPr>
            <a:xfrm>
              <a:off x="10808795" y="5581608"/>
              <a:ext cx="2738812" cy="73150"/>
              <a:chOff x="1775295" y="2028842"/>
              <a:chExt cx="3631535" cy="45719"/>
            </a:xfrm>
          </p:grpSpPr>
          <p:sp>
            <p:nvSpPr>
              <p:cNvPr id="90" name="Rectangle 89"/>
              <p:cNvSpPr/>
              <p:nvPr/>
            </p:nvSpPr>
            <p:spPr>
              <a:xfrm flipV="1">
                <a:off x="1775295" y="2028842"/>
                <a:ext cx="540353" cy="45719"/>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sp>
            <p:nvSpPr>
              <p:cNvPr id="94" name="Rectangle 93"/>
              <p:cNvSpPr/>
              <p:nvPr/>
            </p:nvSpPr>
            <p:spPr>
              <a:xfrm flipV="1">
                <a:off x="2390858" y="2028842"/>
                <a:ext cx="540353" cy="45719"/>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sp>
            <p:nvSpPr>
              <p:cNvPr id="95" name="Rectangle 94"/>
              <p:cNvSpPr/>
              <p:nvPr/>
            </p:nvSpPr>
            <p:spPr>
              <a:xfrm flipV="1">
                <a:off x="3025596" y="2028842"/>
                <a:ext cx="540353" cy="45719"/>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sp>
            <p:nvSpPr>
              <p:cNvPr id="96" name="Rectangle 95"/>
              <p:cNvSpPr/>
              <p:nvPr/>
            </p:nvSpPr>
            <p:spPr>
              <a:xfrm flipV="1">
                <a:off x="3641289" y="2028842"/>
                <a:ext cx="540353" cy="45719"/>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sp>
            <p:nvSpPr>
              <p:cNvPr id="97" name="Rectangle 96"/>
              <p:cNvSpPr/>
              <p:nvPr/>
            </p:nvSpPr>
            <p:spPr>
              <a:xfrm flipV="1">
                <a:off x="4256852" y="2028842"/>
                <a:ext cx="540353" cy="45719"/>
              </a:xfrm>
              <a:prstGeom prst="rect">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sp>
            <p:nvSpPr>
              <p:cNvPr id="98" name="Rectangle 97"/>
              <p:cNvSpPr/>
              <p:nvPr/>
            </p:nvSpPr>
            <p:spPr>
              <a:xfrm flipV="1">
                <a:off x="4866477" y="2028842"/>
                <a:ext cx="540353" cy="45719"/>
              </a:xfrm>
              <a:prstGeom prst="rect">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grpSp>
        <p:sp>
          <p:nvSpPr>
            <p:cNvPr id="99" name="TextBox 98"/>
            <p:cNvSpPr txBox="1"/>
            <p:nvPr/>
          </p:nvSpPr>
          <p:spPr>
            <a:xfrm>
              <a:off x="8369829" y="5639255"/>
              <a:ext cx="7580852" cy="707886"/>
            </a:xfrm>
            <a:prstGeom prst="rect">
              <a:avLst/>
            </a:prstGeom>
            <a:noFill/>
          </p:spPr>
          <p:txBody>
            <a:bodyPr wrap="square" rtlCol="0">
              <a:spAutoFit/>
            </a:bodyPr>
            <a:lstStyle/>
            <a:p>
              <a:pPr algn="ctr"/>
              <a:r>
                <a:rPr lang="id-ID" sz="4000" dirty="0">
                  <a:solidFill>
                    <a:schemeClr val="bg1"/>
                  </a:solidFill>
                  <a:latin typeface="Calibri Light" panose="020F0302020204030204"/>
                  <a:cs typeface="Calibri Light" panose="020F0302020204030204"/>
                </a:rPr>
                <a:t>Y</a:t>
              </a:r>
              <a:r>
                <a:rPr lang="id-ID" sz="4000" dirty="0" smtClean="0">
                  <a:solidFill>
                    <a:schemeClr val="bg1"/>
                  </a:solidFill>
                  <a:latin typeface="Calibri Light" panose="020F0302020204030204"/>
                  <a:cs typeface="Calibri Light" panose="020F0302020204030204"/>
                </a:rPr>
                <a:t>our </a:t>
              </a:r>
              <a:r>
                <a:rPr lang="id-ID" sz="4000" dirty="0">
                  <a:solidFill>
                    <a:schemeClr val="bg1"/>
                  </a:solidFill>
                  <a:latin typeface="Calibri Light" panose="020F0302020204030204"/>
                  <a:cs typeface="Calibri Light" panose="020F0302020204030204"/>
                </a:rPr>
                <a:t>great subtitle here</a:t>
              </a:r>
              <a:endParaRPr lang="id-ID" sz="4000" dirty="0">
                <a:solidFill>
                  <a:schemeClr val="bg1"/>
                </a:solidFill>
                <a:latin typeface="Calibri Light" panose="020F0302020204030204"/>
                <a:cs typeface="Calibri Light" panose="020F0302020204030204"/>
              </a:endParaRPr>
            </a:p>
          </p:txBody>
        </p:sp>
      </p:grpSp>
    </p:spTree>
  </p:cSld>
  <p:clrMapOvr>
    <a:masterClrMapping/>
  </p:clrMapOvr>
  <mc:AlternateContent xmlns:mc="http://schemas.openxmlformats.org/markup-compatibility/2006">
    <mc:Choice xmlns:p14="http://schemas.microsoft.com/office/powerpoint/2010/main" Requires="p14">
      <p:transition spd="slow" p14:dur="900" advClick="0" advTm="3000">
        <p14:warp dir="in"/>
      </p:transition>
    </mc:Choice>
    <mc:Fallback>
      <p:transition spd="slow" advClick="0" advTm="3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4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a:xfrm>
            <a:off x="-5643" y="-25403"/>
            <a:ext cx="24377650" cy="9931403"/>
          </a:xfrm>
          <a:prstGeom prst="rect">
            <a:avLst/>
          </a:prstGeom>
          <a:solidFill>
            <a:srgbClr val="19232E">
              <a:alpha val="77000"/>
            </a:srgbClr>
          </a:solidFill>
          <a:ln>
            <a:noFill/>
          </a:ln>
          <a:effectLst/>
        </p:spPr>
        <p:style>
          <a:lnRef idx="1">
            <a:schemeClr val="accent1"/>
          </a:lnRef>
          <a:fillRef idx="3">
            <a:schemeClr val="accent1"/>
          </a:fillRef>
          <a:effectRef idx="2">
            <a:schemeClr val="accent1"/>
          </a:effectRef>
          <a:fontRef idx="minor">
            <a:schemeClr val="lt1"/>
          </a:fontRef>
        </p:style>
        <p:txBody>
          <a:bodyPr lIns="243852" tIns="121926" rIns="243852" bIns="121926" rtlCol="0" anchor="ctr"/>
          <a:lstStyle/>
          <a:p>
            <a:pPr algn="ctr"/>
            <a:endParaRPr lang="en-US" dirty="0">
              <a:latin typeface="Calibri Light" panose="020F0302020204030204"/>
            </a:endParaRPr>
          </a:p>
        </p:txBody>
      </p:sp>
      <p:grpSp>
        <p:nvGrpSpPr>
          <p:cNvPr id="4" name="Group 3"/>
          <p:cNvGrpSpPr/>
          <p:nvPr/>
        </p:nvGrpSpPr>
        <p:grpSpPr>
          <a:xfrm>
            <a:off x="10199826" y="6897231"/>
            <a:ext cx="4067341" cy="1672626"/>
            <a:chOff x="1696422" y="6897231"/>
            <a:chExt cx="4067341" cy="1672626"/>
          </a:xfrm>
        </p:grpSpPr>
        <p:sp>
          <p:nvSpPr>
            <p:cNvPr id="46" name="Freeform 29"/>
            <p:cNvSpPr>
              <a:spLocks noChangeArrowheads="1"/>
            </p:cNvSpPr>
            <p:nvPr/>
          </p:nvSpPr>
          <p:spPr bwMode="auto">
            <a:xfrm>
              <a:off x="1696422" y="7294705"/>
              <a:ext cx="1226576" cy="1275152"/>
            </a:xfrm>
            <a:custGeom>
              <a:avLst/>
              <a:gdLst>
                <a:gd name="T0" fmla="*/ 248 w 444"/>
                <a:gd name="T1" fmla="*/ 337 h 462"/>
                <a:gd name="T2" fmla="*/ 248 w 444"/>
                <a:gd name="T3" fmla="*/ 337 h 462"/>
                <a:gd name="T4" fmla="*/ 320 w 444"/>
                <a:gd name="T5" fmla="*/ 257 h 462"/>
                <a:gd name="T6" fmla="*/ 443 w 444"/>
                <a:gd name="T7" fmla="*/ 71 h 462"/>
                <a:gd name="T8" fmla="*/ 426 w 444"/>
                <a:gd name="T9" fmla="*/ 53 h 462"/>
                <a:gd name="T10" fmla="*/ 346 w 444"/>
                <a:gd name="T11" fmla="*/ 53 h 462"/>
                <a:gd name="T12" fmla="*/ 222 w 444"/>
                <a:gd name="T13" fmla="*/ 0 h 462"/>
                <a:gd name="T14" fmla="*/ 98 w 444"/>
                <a:gd name="T15" fmla="*/ 53 h 462"/>
                <a:gd name="T16" fmla="*/ 18 w 444"/>
                <a:gd name="T17" fmla="*/ 53 h 462"/>
                <a:gd name="T18" fmla="*/ 0 w 444"/>
                <a:gd name="T19" fmla="*/ 71 h 462"/>
                <a:gd name="T20" fmla="*/ 124 w 444"/>
                <a:gd name="T21" fmla="*/ 257 h 462"/>
                <a:gd name="T22" fmla="*/ 195 w 444"/>
                <a:gd name="T23" fmla="*/ 337 h 462"/>
                <a:gd name="T24" fmla="*/ 195 w 444"/>
                <a:gd name="T25" fmla="*/ 372 h 462"/>
                <a:gd name="T26" fmla="*/ 107 w 444"/>
                <a:gd name="T27" fmla="*/ 416 h 462"/>
                <a:gd name="T28" fmla="*/ 222 w 444"/>
                <a:gd name="T29" fmla="*/ 461 h 462"/>
                <a:gd name="T30" fmla="*/ 328 w 444"/>
                <a:gd name="T31" fmla="*/ 416 h 462"/>
                <a:gd name="T32" fmla="*/ 248 w 444"/>
                <a:gd name="T33" fmla="*/ 372 h 462"/>
                <a:gd name="T34" fmla="*/ 248 w 444"/>
                <a:gd name="T35" fmla="*/ 337 h 462"/>
                <a:gd name="T36" fmla="*/ 320 w 444"/>
                <a:gd name="T37" fmla="*/ 212 h 462"/>
                <a:gd name="T38" fmla="*/ 320 w 444"/>
                <a:gd name="T39" fmla="*/ 212 h 462"/>
                <a:gd name="T40" fmla="*/ 346 w 444"/>
                <a:gd name="T41" fmla="*/ 89 h 462"/>
                <a:gd name="T42" fmla="*/ 408 w 444"/>
                <a:gd name="T43" fmla="*/ 89 h 462"/>
                <a:gd name="T44" fmla="*/ 320 w 444"/>
                <a:gd name="T45" fmla="*/ 212 h 462"/>
                <a:gd name="T46" fmla="*/ 222 w 444"/>
                <a:gd name="T47" fmla="*/ 36 h 462"/>
                <a:gd name="T48" fmla="*/ 222 w 444"/>
                <a:gd name="T49" fmla="*/ 36 h 462"/>
                <a:gd name="T50" fmla="*/ 320 w 444"/>
                <a:gd name="T51" fmla="*/ 71 h 462"/>
                <a:gd name="T52" fmla="*/ 222 w 444"/>
                <a:gd name="T53" fmla="*/ 115 h 462"/>
                <a:gd name="T54" fmla="*/ 124 w 444"/>
                <a:gd name="T55" fmla="*/ 71 h 462"/>
                <a:gd name="T56" fmla="*/ 222 w 444"/>
                <a:gd name="T57" fmla="*/ 36 h 462"/>
                <a:gd name="T58" fmla="*/ 36 w 444"/>
                <a:gd name="T59" fmla="*/ 89 h 462"/>
                <a:gd name="T60" fmla="*/ 36 w 444"/>
                <a:gd name="T61" fmla="*/ 89 h 462"/>
                <a:gd name="T62" fmla="*/ 98 w 444"/>
                <a:gd name="T63" fmla="*/ 89 h 462"/>
                <a:gd name="T64" fmla="*/ 124 w 444"/>
                <a:gd name="T65" fmla="*/ 212 h 462"/>
                <a:gd name="T66" fmla="*/ 36 w 444"/>
                <a:gd name="T67" fmla="*/ 89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44" h="462">
                  <a:moveTo>
                    <a:pt x="248" y="337"/>
                  </a:moveTo>
                  <a:lnTo>
                    <a:pt x="248" y="337"/>
                  </a:lnTo>
                  <a:cubicBezTo>
                    <a:pt x="248" y="302"/>
                    <a:pt x="275" y="283"/>
                    <a:pt x="320" y="257"/>
                  </a:cubicBezTo>
                  <a:cubicBezTo>
                    <a:pt x="373" y="221"/>
                    <a:pt x="443" y="177"/>
                    <a:pt x="443" y="71"/>
                  </a:cubicBezTo>
                  <a:cubicBezTo>
                    <a:pt x="443" y="62"/>
                    <a:pt x="434" y="53"/>
                    <a:pt x="426" y="53"/>
                  </a:cubicBezTo>
                  <a:cubicBezTo>
                    <a:pt x="346" y="53"/>
                    <a:pt x="346" y="53"/>
                    <a:pt x="346" y="53"/>
                  </a:cubicBezTo>
                  <a:cubicBezTo>
                    <a:pt x="328" y="27"/>
                    <a:pt x="293" y="0"/>
                    <a:pt x="222" y="0"/>
                  </a:cubicBezTo>
                  <a:cubicBezTo>
                    <a:pt x="151" y="0"/>
                    <a:pt x="116" y="27"/>
                    <a:pt x="98" y="53"/>
                  </a:cubicBezTo>
                  <a:cubicBezTo>
                    <a:pt x="18" y="53"/>
                    <a:pt x="18" y="53"/>
                    <a:pt x="18" y="53"/>
                  </a:cubicBezTo>
                  <a:cubicBezTo>
                    <a:pt x="9" y="53"/>
                    <a:pt x="0" y="62"/>
                    <a:pt x="0" y="71"/>
                  </a:cubicBezTo>
                  <a:cubicBezTo>
                    <a:pt x="0" y="177"/>
                    <a:pt x="62" y="221"/>
                    <a:pt x="124" y="257"/>
                  </a:cubicBezTo>
                  <a:cubicBezTo>
                    <a:pt x="169" y="283"/>
                    <a:pt x="195" y="302"/>
                    <a:pt x="195" y="337"/>
                  </a:cubicBezTo>
                  <a:cubicBezTo>
                    <a:pt x="195" y="372"/>
                    <a:pt x="195" y="372"/>
                    <a:pt x="195" y="372"/>
                  </a:cubicBezTo>
                  <a:cubicBezTo>
                    <a:pt x="142" y="381"/>
                    <a:pt x="107" y="399"/>
                    <a:pt x="107" y="416"/>
                  </a:cubicBezTo>
                  <a:cubicBezTo>
                    <a:pt x="107" y="443"/>
                    <a:pt x="160" y="461"/>
                    <a:pt x="222" y="461"/>
                  </a:cubicBezTo>
                  <a:cubicBezTo>
                    <a:pt x="283" y="461"/>
                    <a:pt x="328" y="443"/>
                    <a:pt x="328" y="416"/>
                  </a:cubicBezTo>
                  <a:cubicBezTo>
                    <a:pt x="328" y="399"/>
                    <a:pt x="302" y="381"/>
                    <a:pt x="248" y="372"/>
                  </a:cubicBezTo>
                  <a:lnTo>
                    <a:pt x="248" y="337"/>
                  </a:lnTo>
                  <a:close/>
                  <a:moveTo>
                    <a:pt x="320" y="212"/>
                  </a:moveTo>
                  <a:lnTo>
                    <a:pt x="320" y="212"/>
                  </a:lnTo>
                  <a:cubicBezTo>
                    <a:pt x="337" y="186"/>
                    <a:pt x="346" y="142"/>
                    <a:pt x="346" y="89"/>
                  </a:cubicBezTo>
                  <a:cubicBezTo>
                    <a:pt x="408" y="89"/>
                    <a:pt x="408" y="89"/>
                    <a:pt x="408" y="89"/>
                  </a:cubicBezTo>
                  <a:cubicBezTo>
                    <a:pt x="399" y="151"/>
                    <a:pt x="364" y="186"/>
                    <a:pt x="320" y="212"/>
                  </a:cubicBezTo>
                  <a:close/>
                  <a:moveTo>
                    <a:pt x="222" y="36"/>
                  </a:moveTo>
                  <a:lnTo>
                    <a:pt x="222" y="36"/>
                  </a:lnTo>
                  <a:cubicBezTo>
                    <a:pt x="293" y="36"/>
                    <a:pt x="320" y="62"/>
                    <a:pt x="320" y="71"/>
                  </a:cubicBezTo>
                  <a:cubicBezTo>
                    <a:pt x="320" y="80"/>
                    <a:pt x="293" y="106"/>
                    <a:pt x="222" y="115"/>
                  </a:cubicBezTo>
                  <a:cubicBezTo>
                    <a:pt x="151" y="106"/>
                    <a:pt x="124" y="80"/>
                    <a:pt x="124" y="71"/>
                  </a:cubicBezTo>
                  <a:cubicBezTo>
                    <a:pt x="124" y="62"/>
                    <a:pt x="151" y="36"/>
                    <a:pt x="222" y="36"/>
                  </a:cubicBezTo>
                  <a:close/>
                  <a:moveTo>
                    <a:pt x="36" y="89"/>
                  </a:moveTo>
                  <a:lnTo>
                    <a:pt x="36" y="89"/>
                  </a:lnTo>
                  <a:cubicBezTo>
                    <a:pt x="98" y="89"/>
                    <a:pt x="98" y="89"/>
                    <a:pt x="98" y="89"/>
                  </a:cubicBezTo>
                  <a:cubicBezTo>
                    <a:pt x="98" y="142"/>
                    <a:pt x="107" y="186"/>
                    <a:pt x="124" y="212"/>
                  </a:cubicBezTo>
                  <a:cubicBezTo>
                    <a:pt x="80" y="186"/>
                    <a:pt x="36" y="151"/>
                    <a:pt x="36" y="89"/>
                  </a:cubicBezTo>
                  <a:close/>
                </a:path>
              </a:pathLst>
            </a:custGeom>
            <a:solidFill>
              <a:schemeClr val="accent1"/>
            </a:solidFill>
            <a:ln>
              <a:noFill/>
            </a:ln>
            <a:effectLst/>
          </p:spPr>
          <p:txBody>
            <a:bodyPr wrap="none" anchor="ctr"/>
            <a:lstStyle/>
            <a:p>
              <a:endParaRPr lang="en-US" dirty="0">
                <a:latin typeface="Calibri Light" panose="020F0302020204030204"/>
              </a:endParaRPr>
            </a:p>
          </p:txBody>
        </p:sp>
        <p:sp>
          <p:nvSpPr>
            <p:cNvPr id="49" name="TextBox 48"/>
            <p:cNvSpPr txBox="1"/>
            <p:nvPr/>
          </p:nvSpPr>
          <p:spPr>
            <a:xfrm>
              <a:off x="2487950" y="8078369"/>
              <a:ext cx="3275813" cy="477054"/>
            </a:xfrm>
            <a:prstGeom prst="rect">
              <a:avLst/>
            </a:prstGeom>
            <a:noFill/>
          </p:spPr>
          <p:txBody>
            <a:bodyPr wrap="square" lIns="0" rIns="0" bIns="0" rtlCol="0">
              <a:spAutoFit/>
            </a:bodyPr>
            <a:lstStyle/>
            <a:p>
              <a:pPr algn="ctr">
                <a:tabLst>
                  <a:tab pos="2733675" algn="l"/>
                </a:tabLst>
              </a:pPr>
              <a:r>
                <a:rPr lang="en-US" sz="2800" b="1" dirty="0" smtClean="0">
                  <a:solidFill>
                    <a:schemeClr val="bg1"/>
                  </a:solidFill>
                  <a:latin typeface="Lato Regular"/>
                  <a:cs typeface="Lato Regular"/>
                </a:rPr>
                <a:t>Awards Wining</a:t>
              </a:r>
              <a:endParaRPr lang="en-US" sz="2800" b="1" dirty="0">
                <a:solidFill>
                  <a:schemeClr val="bg1"/>
                </a:solidFill>
                <a:latin typeface="Lato Regular"/>
                <a:cs typeface="Lato Regular"/>
              </a:endParaRPr>
            </a:p>
          </p:txBody>
        </p:sp>
        <p:sp>
          <p:nvSpPr>
            <p:cNvPr id="50" name="TextBox 49"/>
            <p:cNvSpPr txBox="1"/>
            <p:nvPr/>
          </p:nvSpPr>
          <p:spPr>
            <a:xfrm>
              <a:off x="2443390" y="6897231"/>
              <a:ext cx="3275813" cy="1277273"/>
            </a:xfrm>
            <a:prstGeom prst="rect">
              <a:avLst/>
            </a:prstGeom>
            <a:noFill/>
          </p:spPr>
          <p:txBody>
            <a:bodyPr wrap="square" lIns="0" rIns="0" bIns="0" rtlCol="0">
              <a:spAutoFit/>
            </a:bodyPr>
            <a:lstStyle/>
            <a:p>
              <a:pPr algn="ctr">
                <a:tabLst>
                  <a:tab pos="2733675" algn="l"/>
                </a:tabLst>
              </a:pPr>
              <a:r>
                <a:rPr lang="en-US" sz="7800" b="1" dirty="0" smtClean="0">
                  <a:solidFill>
                    <a:schemeClr val="bg1"/>
                  </a:solidFill>
                  <a:latin typeface="Lato Regular"/>
                  <a:cs typeface="Lato Regular"/>
                </a:rPr>
                <a:t>34</a:t>
              </a:r>
              <a:endParaRPr lang="en-US" sz="7800" b="1" dirty="0">
                <a:solidFill>
                  <a:schemeClr val="bg1"/>
                </a:solidFill>
                <a:latin typeface="Lato Regular"/>
                <a:cs typeface="Lato Regular"/>
              </a:endParaRPr>
            </a:p>
          </p:txBody>
        </p:sp>
      </p:grpSp>
      <p:grpSp>
        <p:nvGrpSpPr>
          <p:cNvPr id="8" name="Group 7"/>
          <p:cNvGrpSpPr/>
          <p:nvPr/>
        </p:nvGrpSpPr>
        <p:grpSpPr>
          <a:xfrm>
            <a:off x="18352563" y="6887415"/>
            <a:ext cx="3905010" cy="1704727"/>
            <a:chOff x="9849159" y="6887415"/>
            <a:chExt cx="3905010" cy="1704727"/>
          </a:xfrm>
        </p:grpSpPr>
        <p:sp>
          <p:nvSpPr>
            <p:cNvPr id="45" name="Freeform 22"/>
            <p:cNvSpPr>
              <a:spLocks noChangeArrowheads="1"/>
            </p:cNvSpPr>
            <p:nvPr/>
          </p:nvSpPr>
          <p:spPr bwMode="auto">
            <a:xfrm>
              <a:off x="9849159" y="7316980"/>
              <a:ext cx="1275153" cy="1275162"/>
            </a:xfrm>
            <a:custGeom>
              <a:avLst/>
              <a:gdLst>
                <a:gd name="T0" fmla="*/ 230 w 461"/>
                <a:gd name="T1" fmla="*/ 8 h 461"/>
                <a:gd name="T2" fmla="*/ 230 w 461"/>
                <a:gd name="T3" fmla="*/ 8 h 461"/>
                <a:gd name="T4" fmla="*/ 0 w 461"/>
                <a:gd name="T5" fmla="*/ 239 h 461"/>
                <a:gd name="T6" fmla="*/ 230 w 461"/>
                <a:gd name="T7" fmla="*/ 460 h 461"/>
                <a:gd name="T8" fmla="*/ 460 w 461"/>
                <a:gd name="T9" fmla="*/ 230 h 461"/>
                <a:gd name="T10" fmla="*/ 230 w 461"/>
                <a:gd name="T11" fmla="*/ 8 h 461"/>
                <a:gd name="T12" fmla="*/ 230 w 461"/>
                <a:gd name="T13" fmla="*/ 35 h 461"/>
                <a:gd name="T14" fmla="*/ 230 w 461"/>
                <a:gd name="T15" fmla="*/ 35 h 461"/>
                <a:gd name="T16" fmla="*/ 319 w 461"/>
                <a:gd name="T17" fmla="*/ 53 h 461"/>
                <a:gd name="T18" fmla="*/ 291 w 461"/>
                <a:gd name="T19" fmla="*/ 106 h 461"/>
                <a:gd name="T20" fmla="*/ 230 w 461"/>
                <a:gd name="T21" fmla="*/ 97 h 461"/>
                <a:gd name="T22" fmla="*/ 168 w 461"/>
                <a:gd name="T23" fmla="*/ 106 h 461"/>
                <a:gd name="T24" fmla="*/ 141 w 461"/>
                <a:gd name="T25" fmla="*/ 53 h 461"/>
                <a:gd name="T26" fmla="*/ 230 w 461"/>
                <a:gd name="T27" fmla="*/ 35 h 461"/>
                <a:gd name="T28" fmla="*/ 106 w 461"/>
                <a:gd name="T29" fmla="*/ 292 h 461"/>
                <a:gd name="T30" fmla="*/ 106 w 461"/>
                <a:gd name="T31" fmla="*/ 292 h 461"/>
                <a:gd name="T32" fmla="*/ 53 w 461"/>
                <a:gd name="T33" fmla="*/ 327 h 461"/>
                <a:gd name="T34" fmla="*/ 35 w 461"/>
                <a:gd name="T35" fmla="*/ 239 h 461"/>
                <a:gd name="T36" fmla="*/ 53 w 461"/>
                <a:gd name="T37" fmla="*/ 141 h 461"/>
                <a:gd name="T38" fmla="*/ 106 w 461"/>
                <a:gd name="T39" fmla="*/ 167 h 461"/>
                <a:gd name="T40" fmla="*/ 88 w 461"/>
                <a:gd name="T41" fmla="*/ 230 h 461"/>
                <a:gd name="T42" fmla="*/ 106 w 461"/>
                <a:gd name="T43" fmla="*/ 292 h 461"/>
                <a:gd name="T44" fmla="*/ 230 w 461"/>
                <a:gd name="T45" fmla="*/ 433 h 461"/>
                <a:gd name="T46" fmla="*/ 230 w 461"/>
                <a:gd name="T47" fmla="*/ 433 h 461"/>
                <a:gd name="T48" fmla="*/ 141 w 461"/>
                <a:gd name="T49" fmla="*/ 407 h 461"/>
                <a:gd name="T50" fmla="*/ 168 w 461"/>
                <a:gd name="T51" fmla="*/ 354 h 461"/>
                <a:gd name="T52" fmla="*/ 230 w 461"/>
                <a:gd name="T53" fmla="*/ 372 h 461"/>
                <a:gd name="T54" fmla="*/ 291 w 461"/>
                <a:gd name="T55" fmla="*/ 354 h 461"/>
                <a:gd name="T56" fmla="*/ 319 w 461"/>
                <a:gd name="T57" fmla="*/ 407 h 461"/>
                <a:gd name="T58" fmla="*/ 230 w 461"/>
                <a:gd name="T59" fmla="*/ 433 h 461"/>
                <a:gd name="T60" fmla="*/ 230 w 461"/>
                <a:gd name="T61" fmla="*/ 345 h 461"/>
                <a:gd name="T62" fmla="*/ 230 w 461"/>
                <a:gd name="T63" fmla="*/ 345 h 461"/>
                <a:gd name="T64" fmla="*/ 124 w 461"/>
                <a:gd name="T65" fmla="*/ 230 h 461"/>
                <a:gd name="T66" fmla="*/ 230 w 461"/>
                <a:gd name="T67" fmla="*/ 123 h 461"/>
                <a:gd name="T68" fmla="*/ 336 w 461"/>
                <a:gd name="T69" fmla="*/ 230 h 461"/>
                <a:gd name="T70" fmla="*/ 230 w 461"/>
                <a:gd name="T71" fmla="*/ 345 h 461"/>
                <a:gd name="T72" fmla="*/ 354 w 461"/>
                <a:gd name="T73" fmla="*/ 292 h 461"/>
                <a:gd name="T74" fmla="*/ 354 w 461"/>
                <a:gd name="T75" fmla="*/ 292 h 461"/>
                <a:gd name="T76" fmla="*/ 372 w 461"/>
                <a:gd name="T77" fmla="*/ 230 h 461"/>
                <a:gd name="T78" fmla="*/ 354 w 461"/>
                <a:gd name="T79" fmla="*/ 167 h 461"/>
                <a:gd name="T80" fmla="*/ 407 w 461"/>
                <a:gd name="T81" fmla="*/ 141 h 461"/>
                <a:gd name="T82" fmla="*/ 425 w 461"/>
                <a:gd name="T83" fmla="*/ 230 h 461"/>
                <a:gd name="T84" fmla="*/ 407 w 461"/>
                <a:gd name="T85" fmla="*/ 327 h 461"/>
                <a:gd name="T86" fmla="*/ 354 w 461"/>
                <a:gd name="T87" fmla="*/ 292 h 4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61" h="461">
                  <a:moveTo>
                    <a:pt x="230" y="8"/>
                  </a:moveTo>
                  <a:lnTo>
                    <a:pt x="230" y="8"/>
                  </a:lnTo>
                  <a:cubicBezTo>
                    <a:pt x="97" y="8"/>
                    <a:pt x="0" y="106"/>
                    <a:pt x="0" y="239"/>
                  </a:cubicBezTo>
                  <a:cubicBezTo>
                    <a:pt x="0" y="363"/>
                    <a:pt x="106" y="460"/>
                    <a:pt x="230" y="460"/>
                  </a:cubicBezTo>
                  <a:cubicBezTo>
                    <a:pt x="363" y="460"/>
                    <a:pt x="460" y="354"/>
                    <a:pt x="460" y="230"/>
                  </a:cubicBezTo>
                  <a:cubicBezTo>
                    <a:pt x="460" y="106"/>
                    <a:pt x="354" y="0"/>
                    <a:pt x="230" y="8"/>
                  </a:cubicBezTo>
                  <a:close/>
                  <a:moveTo>
                    <a:pt x="230" y="35"/>
                  </a:moveTo>
                  <a:lnTo>
                    <a:pt x="230" y="35"/>
                  </a:lnTo>
                  <a:cubicBezTo>
                    <a:pt x="256" y="35"/>
                    <a:pt x="291" y="44"/>
                    <a:pt x="319" y="53"/>
                  </a:cubicBezTo>
                  <a:cubicBezTo>
                    <a:pt x="291" y="106"/>
                    <a:pt x="291" y="106"/>
                    <a:pt x="291" y="106"/>
                  </a:cubicBezTo>
                  <a:cubicBezTo>
                    <a:pt x="275" y="97"/>
                    <a:pt x="247" y="97"/>
                    <a:pt x="230" y="97"/>
                  </a:cubicBezTo>
                  <a:cubicBezTo>
                    <a:pt x="203" y="97"/>
                    <a:pt x="185" y="97"/>
                    <a:pt x="168" y="106"/>
                  </a:cubicBezTo>
                  <a:cubicBezTo>
                    <a:pt x="141" y="53"/>
                    <a:pt x="141" y="53"/>
                    <a:pt x="141" y="53"/>
                  </a:cubicBezTo>
                  <a:cubicBezTo>
                    <a:pt x="168" y="44"/>
                    <a:pt x="194" y="35"/>
                    <a:pt x="230" y="35"/>
                  </a:cubicBezTo>
                  <a:close/>
                  <a:moveTo>
                    <a:pt x="106" y="292"/>
                  </a:moveTo>
                  <a:lnTo>
                    <a:pt x="106" y="292"/>
                  </a:lnTo>
                  <a:cubicBezTo>
                    <a:pt x="53" y="327"/>
                    <a:pt x="53" y="327"/>
                    <a:pt x="53" y="327"/>
                  </a:cubicBezTo>
                  <a:cubicBezTo>
                    <a:pt x="35" y="301"/>
                    <a:pt x="35" y="265"/>
                    <a:pt x="35" y="239"/>
                  </a:cubicBezTo>
                  <a:cubicBezTo>
                    <a:pt x="26" y="204"/>
                    <a:pt x="35" y="167"/>
                    <a:pt x="53" y="141"/>
                  </a:cubicBezTo>
                  <a:cubicBezTo>
                    <a:pt x="106" y="167"/>
                    <a:pt x="106" y="167"/>
                    <a:pt x="106" y="167"/>
                  </a:cubicBezTo>
                  <a:cubicBezTo>
                    <a:pt x="97" y="185"/>
                    <a:pt x="88" y="212"/>
                    <a:pt x="88" y="230"/>
                  </a:cubicBezTo>
                  <a:cubicBezTo>
                    <a:pt x="88" y="257"/>
                    <a:pt x="97" y="274"/>
                    <a:pt x="106" y="292"/>
                  </a:cubicBezTo>
                  <a:close/>
                  <a:moveTo>
                    <a:pt x="230" y="433"/>
                  </a:moveTo>
                  <a:lnTo>
                    <a:pt x="230" y="433"/>
                  </a:lnTo>
                  <a:cubicBezTo>
                    <a:pt x="194" y="433"/>
                    <a:pt x="168" y="425"/>
                    <a:pt x="141" y="407"/>
                  </a:cubicBezTo>
                  <a:cubicBezTo>
                    <a:pt x="168" y="354"/>
                    <a:pt x="168" y="354"/>
                    <a:pt x="168" y="354"/>
                  </a:cubicBezTo>
                  <a:cubicBezTo>
                    <a:pt x="185" y="363"/>
                    <a:pt x="203" y="372"/>
                    <a:pt x="230" y="372"/>
                  </a:cubicBezTo>
                  <a:cubicBezTo>
                    <a:pt x="247" y="372"/>
                    <a:pt x="275" y="363"/>
                    <a:pt x="291" y="354"/>
                  </a:cubicBezTo>
                  <a:cubicBezTo>
                    <a:pt x="319" y="407"/>
                    <a:pt x="319" y="407"/>
                    <a:pt x="319" y="407"/>
                  </a:cubicBezTo>
                  <a:cubicBezTo>
                    <a:pt x="291" y="425"/>
                    <a:pt x="266" y="433"/>
                    <a:pt x="230" y="433"/>
                  </a:cubicBezTo>
                  <a:close/>
                  <a:moveTo>
                    <a:pt x="230" y="345"/>
                  </a:moveTo>
                  <a:lnTo>
                    <a:pt x="230" y="345"/>
                  </a:lnTo>
                  <a:cubicBezTo>
                    <a:pt x="168" y="345"/>
                    <a:pt x="124" y="292"/>
                    <a:pt x="124" y="230"/>
                  </a:cubicBezTo>
                  <a:cubicBezTo>
                    <a:pt x="124" y="167"/>
                    <a:pt x="168" y="123"/>
                    <a:pt x="230" y="123"/>
                  </a:cubicBezTo>
                  <a:cubicBezTo>
                    <a:pt x="291" y="123"/>
                    <a:pt x="336" y="167"/>
                    <a:pt x="336" y="230"/>
                  </a:cubicBezTo>
                  <a:cubicBezTo>
                    <a:pt x="336" y="292"/>
                    <a:pt x="291" y="345"/>
                    <a:pt x="230" y="345"/>
                  </a:cubicBezTo>
                  <a:close/>
                  <a:moveTo>
                    <a:pt x="354" y="292"/>
                  </a:moveTo>
                  <a:lnTo>
                    <a:pt x="354" y="292"/>
                  </a:lnTo>
                  <a:cubicBezTo>
                    <a:pt x="363" y="274"/>
                    <a:pt x="372" y="257"/>
                    <a:pt x="372" y="230"/>
                  </a:cubicBezTo>
                  <a:cubicBezTo>
                    <a:pt x="372" y="212"/>
                    <a:pt x="363" y="185"/>
                    <a:pt x="354" y="167"/>
                  </a:cubicBezTo>
                  <a:cubicBezTo>
                    <a:pt x="407" y="141"/>
                    <a:pt x="407" y="141"/>
                    <a:pt x="407" y="141"/>
                  </a:cubicBezTo>
                  <a:cubicBezTo>
                    <a:pt x="416" y="167"/>
                    <a:pt x="425" y="195"/>
                    <a:pt x="425" y="230"/>
                  </a:cubicBezTo>
                  <a:cubicBezTo>
                    <a:pt x="425" y="265"/>
                    <a:pt x="416" y="292"/>
                    <a:pt x="407" y="327"/>
                  </a:cubicBezTo>
                  <a:lnTo>
                    <a:pt x="354" y="292"/>
                  </a:lnTo>
                  <a:close/>
                </a:path>
              </a:pathLst>
            </a:custGeom>
            <a:solidFill>
              <a:schemeClr val="accent4"/>
            </a:solidFill>
            <a:ln>
              <a:noFill/>
            </a:ln>
            <a:effectLst/>
          </p:spPr>
          <p:txBody>
            <a:bodyPr wrap="none" anchor="ctr"/>
            <a:lstStyle/>
            <a:p>
              <a:endParaRPr lang="en-US" dirty="0">
                <a:latin typeface="Calibri Light" panose="020F0302020204030204"/>
              </a:endParaRPr>
            </a:p>
          </p:txBody>
        </p:sp>
        <p:sp>
          <p:nvSpPr>
            <p:cNvPr id="53" name="TextBox 52"/>
            <p:cNvSpPr txBox="1"/>
            <p:nvPr/>
          </p:nvSpPr>
          <p:spPr>
            <a:xfrm>
              <a:off x="10478356" y="8068553"/>
              <a:ext cx="3275813" cy="477054"/>
            </a:xfrm>
            <a:prstGeom prst="rect">
              <a:avLst/>
            </a:prstGeom>
            <a:noFill/>
          </p:spPr>
          <p:txBody>
            <a:bodyPr wrap="square" lIns="0" rIns="0" bIns="0" rtlCol="0">
              <a:spAutoFit/>
            </a:bodyPr>
            <a:lstStyle/>
            <a:p>
              <a:pPr algn="ctr">
                <a:tabLst>
                  <a:tab pos="2733675" algn="l"/>
                </a:tabLst>
              </a:pPr>
              <a:r>
                <a:rPr lang="en-US" sz="2800" b="1" dirty="0" smtClean="0">
                  <a:solidFill>
                    <a:schemeClr val="bg1"/>
                  </a:solidFill>
                  <a:latin typeface="Lato Regular"/>
                  <a:cs typeface="Lato Regular"/>
                </a:rPr>
                <a:t>Life Ward</a:t>
              </a:r>
              <a:endParaRPr lang="en-US" sz="2800" b="1" dirty="0">
                <a:solidFill>
                  <a:schemeClr val="bg1"/>
                </a:solidFill>
                <a:latin typeface="Lato Regular"/>
                <a:cs typeface="Lato Regular"/>
              </a:endParaRPr>
            </a:p>
          </p:txBody>
        </p:sp>
        <p:sp>
          <p:nvSpPr>
            <p:cNvPr id="54" name="TextBox 53"/>
            <p:cNvSpPr txBox="1"/>
            <p:nvPr/>
          </p:nvSpPr>
          <p:spPr>
            <a:xfrm>
              <a:off x="10389236" y="6887415"/>
              <a:ext cx="3275813" cy="1277273"/>
            </a:xfrm>
            <a:prstGeom prst="rect">
              <a:avLst/>
            </a:prstGeom>
            <a:noFill/>
          </p:spPr>
          <p:txBody>
            <a:bodyPr wrap="square" lIns="0" rIns="0" bIns="0" rtlCol="0">
              <a:spAutoFit/>
            </a:bodyPr>
            <a:lstStyle/>
            <a:p>
              <a:pPr algn="ctr">
                <a:tabLst>
                  <a:tab pos="2733675" algn="l"/>
                </a:tabLst>
              </a:pPr>
              <a:r>
                <a:rPr lang="en-US" sz="7800" b="1" dirty="0" smtClean="0">
                  <a:solidFill>
                    <a:schemeClr val="bg1"/>
                  </a:solidFill>
                  <a:latin typeface="Lato Regular"/>
                  <a:cs typeface="Lato Regular"/>
                </a:rPr>
                <a:t>78</a:t>
              </a:r>
              <a:endParaRPr lang="en-US" sz="7800" b="1" dirty="0">
                <a:solidFill>
                  <a:schemeClr val="bg1"/>
                </a:solidFill>
                <a:latin typeface="Lato Regular"/>
                <a:cs typeface="Lato Regular"/>
              </a:endParaRPr>
            </a:p>
          </p:txBody>
        </p:sp>
      </p:grpSp>
      <p:grpSp>
        <p:nvGrpSpPr>
          <p:cNvPr id="2" name="Group 1"/>
          <p:cNvGrpSpPr/>
          <p:nvPr/>
        </p:nvGrpSpPr>
        <p:grpSpPr>
          <a:xfrm>
            <a:off x="10033314" y="3331443"/>
            <a:ext cx="12313380" cy="2911650"/>
            <a:chOff x="1529910" y="3331443"/>
            <a:chExt cx="12313380" cy="2911650"/>
          </a:xfrm>
        </p:grpSpPr>
        <p:sp>
          <p:nvSpPr>
            <p:cNvPr id="48" name="TextBox 47"/>
            <p:cNvSpPr txBox="1"/>
            <p:nvPr/>
          </p:nvSpPr>
          <p:spPr>
            <a:xfrm>
              <a:off x="1585021" y="3331443"/>
              <a:ext cx="11132014" cy="800183"/>
            </a:xfrm>
            <a:prstGeom prst="rect">
              <a:avLst/>
            </a:prstGeom>
            <a:noFill/>
          </p:spPr>
          <p:txBody>
            <a:bodyPr wrap="square" lIns="182843" tIns="91422" rIns="182843" bIns="91422" rtlCol="0">
              <a:spAutoFit/>
            </a:bodyPr>
            <a:lstStyle/>
            <a:p>
              <a:r>
                <a:rPr lang="id-ID" sz="4000" b="1" dirty="0" smtClean="0">
                  <a:solidFill>
                    <a:schemeClr val="bg1"/>
                  </a:solidFill>
                  <a:latin typeface="Lato Regular"/>
                  <a:cs typeface="Lato Regular"/>
                </a:rPr>
                <a:t>Solving Problems and Keeping Clients Happy</a:t>
              </a:r>
              <a:endParaRPr lang="id-ID" sz="4000" b="1" dirty="0">
                <a:solidFill>
                  <a:schemeClr val="bg1"/>
                </a:solidFill>
                <a:latin typeface="Lato Regular"/>
                <a:cs typeface="Lato Regular"/>
              </a:endParaRPr>
            </a:p>
          </p:txBody>
        </p:sp>
        <p:sp>
          <p:nvSpPr>
            <p:cNvPr id="55" name="TextBox 54"/>
            <p:cNvSpPr txBox="1"/>
            <p:nvPr/>
          </p:nvSpPr>
          <p:spPr>
            <a:xfrm>
              <a:off x="1529910" y="4089740"/>
              <a:ext cx="12313380" cy="2153353"/>
            </a:xfrm>
            <a:prstGeom prst="rect">
              <a:avLst/>
            </a:prstGeom>
            <a:noFill/>
          </p:spPr>
          <p:txBody>
            <a:bodyPr wrap="square" lIns="243785" tIns="121892" rIns="243785" bIns="121892" rtlCol="0">
              <a:spAutoFit/>
            </a:bodyPr>
            <a:lstStyle/>
            <a:p>
              <a:pPr>
                <a:lnSpc>
                  <a:spcPct val="120000"/>
                </a:lnSpc>
              </a:pPr>
              <a:r>
                <a:rPr lang="en-US" sz="2600" b="1" dirty="0">
                  <a:solidFill>
                    <a:schemeClr val="bg1"/>
                  </a:solidFill>
                  <a:latin typeface="Lato Regular"/>
                  <a:cs typeface="Lato Regular"/>
                </a:rPr>
                <a:t>Lorem ipsum dolor </a:t>
              </a:r>
              <a:r>
                <a:rPr lang="en-US" sz="2600" dirty="0">
                  <a:solidFill>
                    <a:schemeClr val="bg1"/>
                  </a:solidFill>
                  <a:latin typeface="Calibri Light" panose="020F0302020204030204"/>
                  <a:cs typeface="Calibri Light" panose="020F0302020204030204"/>
                </a:rPr>
                <a:t>sit amet, consectetur adipiscing elit. In in tortor in urna pulvinar blandit. Aliquam dolor nulla, interdum non quam ac, ultricies porttitor tellus. Vivamus vitae vestibulum mauris. In ut congue arcu. In lectus nibh, ultricies a elit ac, laoreet dictum </a:t>
              </a:r>
              <a:r>
                <a:rPr lang="en-US" sz="2600" dirty="0" smtClean="0">
                  <a:solidFill>
                    <a:schemeClr val="bg1"/>
                  </a:solidFill>
                  <a:latin typeface="Calibri Light" panose="020F0302020204030204"/>
                  <a:cs typeface="Calibri Light" panose="020F0302020204030204"/>
                </a:rPr>
                <a:t>nulla</a:t>
              </a:r>
              <a:r>
                <a:rPr lang="en-US" sz="2600" dirty="0">
                  <a:solidFill>
                    <a:schemeClr val="bg1"/>
                  </a:solidFill>
                  <a:latin typeface="Calibri Light" panose="020F0302020204030204"/>
                  <a:cs typeface="Calibri Light" panose="020F0302020204030204"/>
                </a:rPr>
                <a:t> </a:t>
              </a:r>
              <a:r>
                <a:rPr lang="en-US" sz="2600" dirty="0" smtClean="0">
                  <a:solidFill>
                    <a:schemeClr val="bg1"/>
                  </a:solidFill>
                  <a:latin typeface="Calibri Light" panose="020F0302020204030204"/>
                  <a:cs typeface="Calibri Light" panose="020F0302020204030204"/>
                </a:rPr>
                <a:t>creativity.</a:t>
              </a:r>
              <a:endParaRPr lang="en-US" sz="2600" dirty="0">
                <a:solidFill>
                  <a:schemeClr val="bg1"/>
                </a:solidFill>
                <a:latin typeface="Calibri Light" panose="020F0302020204030204"/>
                <a:cs typeface="Calibri Light" panose="020F0302020204030204"/>
              </a:endParaRPr>
            </a:p>
          </p:txBody>
        </p:sp>
      </p:grpSp>
      <p:grpSp>
        <p:nvGrpSpPr>
          <p:cNvPr id="7" name="Group 6"/>
          <p:cNvGrpSpPr/>
          <p:nvPr/>
        </p:nvGrpSpPr>
        <p:grpSpPr>
          <a:xfrm>
            <a:off x="14601367" y="6897145"/>
            <a:ext cx="3801671" cy="1658192"/>
            <a:chOff x="6097963" y="6897145"/>
            <a:chExt cx="3801671" cy="1658192"/>
          </a:xfrm>
        </p:grpSpPr>
        <p:sp>
          <p:nvSpPr>
            <p:cNvPr id="51" name="TextBox 50"/>
            <p:cNvSpPr txBox="1"/>
            <p:nvPr/>
          </p:nvSpPr>
          <p:spPr>
            <a:xfrm>
              <a:off x="6623821" y="8078283"/>
              <a:ext cx="3275813" cy="477054"/>
            </a:xfrm>
            <a:prstGeom prst="rect">
              <a:avLst/>
            </a:prstGeom>
            <a:noFill/>
          </p:spPr>
          <p:txBody>
            <a:bodyPr wrap="square" lIns="0" rIns="0" bIns="0" rtlCol="0">
              <a:spAutoFit/>
            </a:bodyPr>
            <a:lstStyle/>
            <a:p>
              <a:pPr algn="ctr">
                <a:tabLst>
                  <a:tab pos="2733675" algn="l"/>
                </a:tabLst>
              </a:pPr>
              <a:r>
                <a:rPr lang="en-US" sz="2800" b="1" dirty="0" smtClean="0">
                  <a:solidFill>
                    <a:schemeClr val="bg1"/>
                  </a:solidFill>
                  <a:latin typeface="Lato Regular"/>
                  <a:cs typeface="Lato Regular"/>
                </a:rPr>
                <a:t>Fan Likes</a:t>
              </a:r>
              <a:endParaRPr lang="en-US" sz="2800" b="1" dirty="0">
                <a:solidFill>
                  <a:schemeClr val="bg1"/>
                </a:solidFill>
                <a:latin typeface="Lato Regular"/>
                <a:cs typeface="Lato Regular"/>
              </a:endParaRPr>
            </a:p>
          </p:txBody>
        </p:sp>
        <p:sp>
          <p:nvSpPr>
            <p:cNvPr id="52" name="TextBox 51"/>
            <p:cNvSpPr txBox="1"/>
            <p:nvPr/>
          </p:nvSpPr>
          <p:spPr>
            <a:xfrm>
              <a:off x="6534701" y="6897145"/>
              <a:ext cx="3275813" cy="1277273"/>
            </a:xfrm>
            <a:prstGeom prst="rect">
              <a:avLst/>
            </a:prstGeom>
            <a:noFill/>
          </p:spPr>
          <p:txBody>
            <a:bodyPr wrap="square" lIns="0" rIns="0" bIns="0" rtlCol="0">
              <a:spAutoFit/>
            </a:bodyPr>
            <a:lstStyle/>
            <a:p>
              <a:pPr algn="ctr">
                <a:tabLst>
                  <a:tab pos="2733675" algn="l"/>
                </a:tabLst>
              </a:pPr>
              <a:r>
                <a:rPr lang="en-US" sz="7800" b="1" dirty="0" smtClean="0">
                  <a:solidFill>
                    <a:schemeClr val="bg1"/>
                  </a:solidFill>
                  <a:latin typeface="Lato Regular"/>
                  <a:cs typeface="Lato Regular"/>
                </a:rPr>
                <a:t>84</a:t>
              </a:r>
              <a:endParaRPr lang="en-US" sz="7800" b="1" dirty="0">
                <a:solidFill>
                  <a:schemeClr val="bg1"/>
                </a:solidFill>
                <a:latin typeface="Lato Regular"/>
                <a:cs typeface="Lato Regular"/>
              </a:endParaRPr>
            </a:p>
          </p:txBody>
        </p:sp>
        <p:sp>
          <p:nvSpPr>
            <p:cNvPr id="58" name="Freeform 170"/>
            <p:cNvSpPr>
              <a:spLocks noChangeArrowheads="1"/>
            </p:cNvSpPr>
            <p:nvPr/>
          </p:nvSpPr>
          <p:spPr bwMode="auto">
            <a:xfrm>
              <a:off x="6097963" y="7092006"/>
              <a:ext cx="1230824" cy="1452106"/>
            </a:xfrm>
            <a:custGeom>
              <a:avLst/>
              <a:gdLst>
                <a:gd name="T0" fmla="*/ 283 w 391"/>
                <a:gd name="T1" fmla="*/ 178 h 463"/>
                <a:gd name="T2" fmla="*/ 283 w 391"/>
                <a:gd name="T3" fmla="*/ 178 h 463"/>
                <a:gd name="T4" fmla="*/ 319 w 391"/>
                <a:gd name="T5" fmla="*/ 18 h 463"/>
                <a:gd name="T6" fmla="*/ 204 w 391"/>
                <a:gd name="T7" fmla="*/ 134 h 463"/>
                <a:gd name="T8" fmla="*/ 98 w 391"/>
                <a:gd name="T9" fmla="*/ 231 h 463"/>
                <a:gd name="T10" fmla="*/ 98 w 391"/>
                <a:gd name="T11" fmla="*/ 400 h 463"/>
                <a:gd name="T12" fmla="*/ 310 w 391"/>
                <a:gd name="T13" fmla="*/ 462 h 463"/>
                <a:gd name="T14" fmla="*/ 390 w 391"/>
                <a:gd name="T15" fmla="*/ 222 h 463"/>
                <a:gd name="T16" fmla="*/ 283 w 391"/>
                <a:gd name="T17" fmla="*/ 178 h 463"/>
                <a:gd name="T18" fmla="*/ 71 w 391"/>
                <a:gd name="T19" fmla="*/ 178 h 463"/>
                <a:gd name="T20" fmla="*/ 71 w 391"/>
                <a:gd name="T21" fmla="*/ 178 h 463"/>
                <a:gd name="T22" fmla="*/ 0 w 391"/>
                <a:gd name="T23" fmla="*/ 257 h 463"/>
                <a:gd name="T24" fmla="*/ 0 w 391"/>
                <a:gd name="T25" fmla="*/ 372 h 463"/>
                <a:gd name="T26" fmla="*/ 71 w 391"/>
                <a:gd name="T27" fmla="*/ 453 h 463"/>
                <a:gd name="T28" fmla="*/ 44 w 391"/>
                <a:gd name="T29" fmla="*/ 400 h 463"/>
                <a:gd name="T30" fmla="*/ 44 w 391"/>
                <a:gd name="T31" fmla="*/ 240 h 463"/>
                <a:gd name="T32" fmla="*/ 71 w 391"/>
                <a:gd name="T33" fmla="*/ 178 h 4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91" h="463">
                  <a:moveTo>
                    <a:pt x="283" y="178"/>
                  </a:moveTo>
                  <a:lnTo>
                    <a:pt x="283" y="178"/>
                  </a:lnTo>
                  <a:cubicBezTo>
                    <a:pt x="283" y="169"/>
                    <a:pt x="373" y="89"/>
                    <a:pt x="319" y="18"/>
                  </a:cubicBezTo>
                  <a:cubicBezTo>
                    <a:pt x="310" y="0"/>
                    <a:pt x="266" y="98"/>
                    <a:pt x="204" y="134"/>
                  </a:cubicBezTo>
                  <a:cubicBezTo>
                    <a:pt x="169" y="160"/>
                    <a:pt x="98" y="204"/>
                    <a:pt x="98" y="231"/>
                  </a:cubicBezTo>
                  <a:cubicBezTo>
                    <a:pt x="98" y="400"/>
                    <a:pt x="98" y="400"/>
                    <a:pt x="98" y="400"/>
                  </a:cubicBezTo>
                  <a:cubicBezTo>
                    <a:pt x="98" y="435"/>
                    <a:pt x="213" y="462"/>
                    <a:pt x="310" y="462"/>
                  </a:cubicBezTo>
                  <a:cubicBezTo>
                    <a:pt x="345" y="462"/>
                    <a:pt x="390" y="249"/>
                    <a:pt x="390" y="222"/>
                  </a:cubicBezTo>
                  <a:cubicBezTo>
                    <a:pt x="390" y="187"/>
                    <a:pt x="292" y="187"/>
                    <a:pt x="283" y="178"/>
                  </a:cubicBezTo>
                  <a:close/>
                  <a:moveTo>
                    <a:pt x="71" y="178"/>
                  </a:moveTo>
                  <a:lnTo>
                    <a:pt x="71" y="178"/>
                  </a:lnTo>
                  <a:cubicBezTo>
                    <a:pt x="54" y="178"/>
                    <a:pt x="0" y="187"/>
                    <a:pt x="0" y="257"/>
                  </a:cubicBezTo>
                  <a:cubicBezTo>
                    <a:pt x="0" y="372"/>
                    <a:pt x="0" y="372"/>
                    <a:pt x="0" y="372"/>
                  </a:cubicBezTo>
                  <a:cubicBezTo>
                    <a:pt x="0" y="444"/>
                    <a:pt x="54" y="453"/>
                    <a:pt x="71" y="453"/>
                  </a:cubicBezTo>
                  <a:cubicBezTo>
                    <a:pt x="89" y="453"/>
                    <a:pt x="44" y="435"/>
                    <a:pt x="44" y="400"/>
                  </a:cubicBezTo>
                  <a:cubicBezTo>
                    <a:pt x="44" y="240"/>
                    <a:pt x="44" y="240"/>
                    <a:pt x="44" y="240"/>
                  </a:cubicBezTo>
                  <a:cubicBezTo>
                    <a:pt x="44" y="196"/>
                    <a:pt x="89" y="178"/>
                    <a:pt x="71" y="178"/>
                  </a:cubicBezTo>
                  <a:close/>
                </a:path>
              </a:pathLst>
            </a:custGeom>
            <a:solidFill>
              <a:schemeClr val="accent2"/>
            </a:solidFill>
            <a:ln>
              <a:noFill/>
            </a:ln>
            <a:effectLst/>
          </p:spPr>
          <p:txBody>
            <a:bodyPr wrap="none" anchor="ctr"/>
            <a:lstStyle/>
            <a:p>
              <a:endParaRPr lang="en-US" dirty="0">
                <a:latin typeface="Calibri Light" panose="020F0302020204030204"/>
              </a:endParaRPr>
            </a:p>
          </p:txBody>
        </p:sp>
      </p:grpSp>
      <p:grpSp>
        <p:nvGrpSpPr>
          <p:cNvPr id="23" name="Group 22"/>
          <p:cNvGrpSpPr/>
          <p:nvPr/>
        </p:nvGrpSpPr>
        <p:grpSpPr>
          <a:xfrm>
            <a:off x="1739573" y="488028"/>
            <a:ext cx="20937538" cy="2200624"/>
            <a:chOff x="1739573" y="511491"/>
            <a:chExt cx="20937538" cy="2200624"/>
          </a:xfrm>
        </p:grpSpPr>
        <p:sp>
          <p:nvSpPr>
            <p:cNvPr id="24" name="TextBox 23"/>
            <p:cNvSpPr txBox="1"/>
            <p:nvPr/>
          </p:nvSpPr>
          <p:spPr>
            <a:xfrm>
              <a:off x="1739573" y="511491"/>
              <a:ext cx="20937538" cy="1446550"/>
            </a:xfrm>
            <a:prstGeom prst="rect">
              <a:avLst/>
            </a:prstGeom>
            <a:noFill/>
          </p:spPr>
          <p:txBody>
            <a:bodyPr wrap="square" rtlCol="0">
              <a:spAutoFit/>
            </a:bodyPr>
            <a:lstStyle/>
            <a:p>
              <a:pPr algn="ctr"/>
              <a:r>
                <a:rPr lang="id-ID" sz="8800" b="1" dirty="0" smtClean="0">
                  <a:solidFill>
                    <a:schemeClr val="bg1"/>
                  </a:solidFill>
                  <a:latin typeface="Lato Regular"/>
                  <a:cs typeface="Lato Regular"/>
                </a:rPr>
                <a:t>OUR HAPPY CUSTOMERS</a:t>
              </a:r>
              <a:endParaRPr lang="id-ID" sz="8800" b="1" dirty="0">
                <a:solidFill>
                  <a:schemeClr val="bg1"/>
                </a:solidFill>
                <a:latin typeface="Lato Regular"/>
                <a:cs typeface="Lato Regular"/>
              </a:endParaRPr>
            </a:p>
          </p:txBody>
        </p:sp>
        <p:grpSp>
          <p:nvGrpSpPr>
            <p:cNvPr id="25" name="Group 24"/>
            <p:cNvGrpSpPr/>
            <p:nvPr/>
          </p:nvGrpSpPr>
          <p:grpSpPr>
            <a:xfrm>
              <a:off x="10842089" y="1977406"/>
              <a:ext cx="2738812" cy="73151"/>
              <a:chOff x="1775295" y="2020905"/>
              <a:chExt cx="3631535" cy="45719"/>
            </a:xfrm>
          </p:grpSpPr>
          <p:sp>
            <p:nvSpPr>
              <p:cNvPr id="27" name="Rectangle 26"/>
              <p:cNvSpPr/>
              <p:nvPr/>
            </p:nvSpPr>
            <p:spPr>
              <a:xfrm flipV="1">
                <a:off x="1775295" y="2020905"/>
                <a:ext cx="540354" cy="45719"/>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sp>
            <p:nvSpPr>
              <p:cNvPr id="28" name="Rectangle 27"/>
              <p:cNvSpPr/>
              <p:nvPr/>
            </p:nvSpPr>
            <p:spPr>
              <a:xfrm flipV="1">
                <a:off x="2390858" y="2020905"/>
                <a:ext cx="540354" cy="45719"/>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sp>
            <p:nvSpPr>
              <p:cNvPr id="29" name="Rectangle 28"/>
              <p:cNvSpPr/>
              <p:nvPr/>
            </p:nvSpPr>
            <p:spPr>
              <a:xfrm flipV="1">
                <a:off x="3025595" y="2020905"/>
                <a:ext cx="540354" cy="45719"/>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sp>
            <p:nvSpPr>
              <p:cNvPr id="30" name="Rectangle 29"/>
              <p:cNvSpPr/>
              <p:nvPr/>
            </p:nvSpPr>
            <p:spPr>
              <a:xfrm flipV="1">
                <a:off x="3641290" y="2020905"/>
                <a:ext cx="540354" cy="45719"/>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sp>
            <p:nvSpPr>
              <p:cNvPr id="31" name="Rectangle 30"/>
              <p:cNvSpPr/>
              <p:nvPr/>
            </p:nvSpPr>
            <p:spPr>
              <a:xfrm flipV="1">
                <a:off x="4256852" y="2020905"/>
                <a:ext cx="540354" cy="45719"/>
              </a:xfrm>
              <a:prstGeom prst="rect">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sp>
            <p:nvSpPr>
              <p:cNvPr id="32" name="Rectangle 31"/>
              <p:cNvSpPr/>
              <p:nvPr/>
            </p:nvSpPr>
            <p:spPr>
              <a:xfrm flipV="1">
                <a:off x="4866476" y="2020905"/>
                <a:ext cx="540354" cy="45719"/>
              </a:xfrm>
              <a:prstGeom prst="rect">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grpSp>
        <p:sp>
          <p:nvSpPr>
            <p:cNvPr id="26" name="TextBox 25"/>
            <p:cNvSpPr txBox="1"/>
            <p:nvPr/>
          </p:nvSpPr>
          <p:spPr>
            <a:xfrm>
              <a:off x="1739573" y="2035007"/>
              <a:ext cx="20937538" cy="677108"/>
            </a:xfrm>
            <a:prstGeom prst="rect">
              <a:avLst/>
            </a:prstGeom>
            <a:noFill/>
          </p:spPr>
          <p:txBody>
            <a:bodyPr wrap="square" rtlCol="0">
              <a:spAutoFit/>
            </a:bodyPr>
            <a:lstStyle/>
            <a:p>
              <a:pPr algn="ctr"/>
              <a:r>
                <a:rPr lang="id-ID" sz="3800" dirty="0" smtClean="0">
                  <a:solidFill>
                    <a:schemeClr val="bg1"/>
                  </a:solidFill>
                  <a:latin typeface="Calibri Light" panose="020F0302020204030204"/>
                  <a:cs typeface="Calibri Light" panose="020F0302020204030204"/>
                </a:rPr>
                <a:t>Your great subtitle </a:t>
              </a:r>
              <a:r>
                <a:rPr lang="id-ID" sz="3800" dirty="0" smtClean="0">
                  <a:solidFill>
                    <a:schemeClr val="accent1"/>
                  </a:solidFill>
                  <a:latin typeface="Calibri Light" panose="020F0302020204030204"/>
                  <a:cs typeface="Calibri Light" panose="020F0302020204030204"/>
                </a:rPr>
                <a:t>in </a:t>
              </a:r>
              <a:r>
                <a:rPr lang="id-ID" sz="3800" dirty="0">
                  <a:solidFill>
                    <a:schemeClr val="accent1"/>
                  </a:solidFill>
                  <a:latin typeface="Calibri Light" panose="020F0302020204030204"/>
                  <a:cs typeface="Calibri Light" panose="020F0302020204030204"/>
                </a:rPr>
                <a:t>this line</a:t>
              </a:r>
              <a:endParaRPr lang="id-ID" sz="3800" dirty="0">
                <a:solidFill>
                  <a:schemeClr val="accent1"/>
                </a:solidFill>
                <a:latin typeface="Calibri Light" panose="020F0302020204030204"/>
                <a:cs typeface="Calibri Light" panose="020F0302020204030204"/>
              </a:endParaRPr>
            </a:p>
          </p:txBody>
        </p:sp>
      </p:grpSp>
      <p:pic>
        <p:nvPicPr>
          <p:cNvPr id="33" name="Picture 32" descr="girl.png"/>
          <p:cNvPicPr>
            <a:picLocks noChangeAspect="1"/>
          </p:cNvPicPr>
          <p:nvPr/>
        </p:nvPicPr>
        <p:blipFill>
          <a:blip r:embed="rId1">
            <a:extLst>
              <a:ext uri="{28A0092B-C50C-407E-A947-70E740481C1C}">
                <a14:useLocalDpi xmlns:a14="http://schemas.microsoft.com/office/drawing/2010/main" val="0"/>
              </a:ext>
            </a:extLst>
          </a:blip>
          <a:stretch>
            <a:fillRect/>
          </a:stretch>
        </p:blipFill>
        <p:spPr>
          <a:xfrm>
            <a:off x="1336138" y="3353723"/>
            <a:ext cx="11216929" cy="10429118"/>
          </a:xfrm>
          <a:prstGeom prst="rect">
            <a:avLst/>
          </a:prstGeom>
        </p:spPr>
      </p:pic>
      <p:sp>
        <p:nvSpPr>
          <p:cNvPr id="6" name="Picture Placeholder 5"/>
          <p:cNvSpPr>
            <a:spLocks noGrp="1"/>
          </p:cNvSpPr>
          <p:nvPr>
            <p:ph type="pic" sz="quarter" idx="13"/>
          </p:nvPr>
        </p:nvSpPr>
        <p:spPr/>
      </p:sp>
    </p:spTree>
  </p:cSld>
  <p:clrMapOvr>
    <a:masterClrMapping/>
  </p:clrMapOvr>
  <mc:AlternateContent xmlns:mc="http://schemas.openxmlformats.org/markup-compatibility/2006">
    <mc:Choice xmlns:p14="http://schemas.microsoft.com/office/powerpoint/2010/main" Requires="p14">
      <p:transition spd="med" p14:dur="700" advClick="0" advTm="3000">
        <p:fade/>
      </p:transition>
    </mc:Choice>
    <mc:Fallback>
      <p:transition spd="med" advClick="0" advTm="3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23"/>
                                        </p:tgtEl>
                                        <p:attrNameLst>
                                          <p:attrName>style.visibility</p:attrName>
                                        </p:attrNameLst>
                                      </p:cBhvr>
                                      <p:to>
                                        <p:strVal val="visible"/>
                                      </p:to>
                                    </p:set>
                                    <p:animEffect transition="in" filter="fade">
                                      <p:cBhvr>
                                        <p:cTn id="7" dur="500"/>
                                        <p:tgtEl>
                                          <p:spTgt spid="23"/>
                                        </p:tgtEl>
                                      </p:cBhvr>
                                    </p:animEffect>
                                    <p:anim calcmode="lin" valueType="num">
                                      <p:cBhvr>
                                        <p:cTn id="8" dur="500" fill="hold"/>
                                        <p:tgtEl>
                                          <p:spTgt spid="23"/>
                                        </p:tgtEl>
                                        <p:attrNameLst>
                                          <p:attrName>ppt_x</p:attrName>
                                        </p:attrNameLst>
                                      </p:cBhvr>
                                      <p:tavLst>
                                        <p:tav tm="0">
                                          <p:val>
                                            <p:strVal val="#ppt_x"/>
                                          </p:val>
                                        </p:tav>
                                        <p:tav tm="100000">
                                          <p:val>
                                            <p:strVal val="#ppt_x"/>
                                          </p:val>
                                        </p:tav>
                                      </p:tavLst>
                                    </p:anim>
                                    <p:anim calcmode="lin" valueType="num">
                                      <p:cBhvr>
                                        <p:cTn id="9" dur="500" fill="hold"/>
                                        <p:tgtEl>
                                          <p:spTgt spid="23"/>
                                        </p:tgtEl>
                                        <p:attrNameLst>
                                          <p:attrName>ppt_y</p:attrName>
                                        </p:attrNameLst>
                                      </p:cBhvr>
                                      <p:tavLst>
                                        <p:tav tm="0">
                                          <p:val>
                                            <p:strVal val="#ppt_y+.1"/>
                                          </p:val>
                                        </p:tav>
                                        <p:tav tm="100000">
                                          <p:val>
                                            <p:strVal val="#ppt_y"/>
                                          </p:val>
                                        </p:tav>
                                      </p:tavLst>
                                    </p:anim>
                                  </p:childTnLst>
                                </p:cTn>
                              </p:par>
                            </p:childTnLst>
                          </p:cTn>
                        </p:par>
                        <p:par>
                          <p:cTn id="10" fill="hold">
                            <p:stCondLst>
                              <p:cond delay="500"/>
                            </p:stCondLst>
                            <p:childTnLst>
                              <p:par>
                                <p:cTn id="11" presetID="2" presetClass="entr" presetSubtype="4" fill="hold" nodeType="afterEffect">
                                  <p:stCondLst>
                                    <p:cond delay="0"/>
                                  </p:stCondLst>
                                  <p:childTnLst>
                                    <p:set>
                                      <p:cBhvr>
                                        <p:cTn id="12" dur="1" fill="hold">
                                          <p:stCondLst>
                                            <p:cond delay="0"/>
                                          </p:stCondLst>
                                        </p:cTn>
                                        <p:tgtEl>
                                          <p:spTgt spid="33"/>
                                        </p:tgtEl>
                                        <p:attrNameLst>
                                          <p:attrName>style.visibility</p:attrName>
                                        </p:attrNameLst>
                                      </p:cBhvr>
                                      <p:to>
                                        <p:strVal val="visible"/>
                                      </p:to>
                                    </p:set>
                                    <p:anim calcmode="lin" valueType="num">
                                      <p:cBhvr additive="base">
                                        <p:cTn id="13" dur="500" fill="hold"/>
                                        <p:tgtEl>
                                          <p:spTgt spid="33"/>
                                        </p:tgtEl>
                                        <p:attrNameLst>
                                          <p:attrName>ppt_x</p:attrName>
                                        </p:attrNameLst>
                                      </p:cBhvr>
                                      <p:tavLst>
                                        <p:tav tm="0">
                                          <p:val>
                                            <p:strVal val="#ppt_x"/>
                                          </p:val>
                                        </p:tav>
                                        <p:tav tm="100000">
                                          <p:val>
                                            <p:strVal val="#ppt_x"/>
                                          </p:val>
                                        </p:tav>
                                      </p:tavLst>
                                    </p:anim>
                                    <p:anim calcmode="lin" valueType="num">
                                      <p:cBhvr additive="base">
                                        <p:cTn id="14" dur="500" fill="hold"/>
                                        <p:tgtEl>
                                          <p:spTgt spid="33"/>
                                        </p:tgtEl>
                                        <p:attrNameLst>
                                          <p:attrName>ppt_y</p:attrName>
                                        </p:attrNameLst>
                                      </p:cBhvr>
                                      <p:tavLst>
                                        <p:tav tm="0">
                                          <p:val>
                                            <p:strVal val="1+#ppt_h/2"/>
                                          </p:val>
                                        </p:tav>
                                        <p:tav tm="100000">
                                          <p:val>
                                            <p:strVal val="#ppt_y"/>
                                          </p:val>
                                        </p:tav>
                                      </p:tavLst>
                                    </p:anim>
                                  </p:childTnLst>
                                </p:cTn>
                              </p:par>
                            </p:childTnLst>
                          </p:cTn>
                        </p:par>
                        <p:par>
                          <p:cTn id="15" fill="hold">
                            <p:stCondLst>
                              <p:cond delay="1000"/>
                            </p:stCondLst>
                            <p:childTnLst>
                              <p:par>
                                <p:cTn id="16" presetID="22" presetClass="entr" presetSubtype="8" fill="hold" nodeType="afterEffect">
                                  <p:stCondLst>
                                    <p:cond delay="0"/>
                                  </p:stCondLst>
                                  <p:childTnLst>
                                    <p:set>
                                      <p:cBhvr>
                                        <p:cTn id="17" dur="1" fill="hold">
                                          <p:stCondLst>
                                            <p:cond delay="0"/>
                                          </p:stCondLst>
                                        </p:cTn>
                                        <p:tgtEl>
                                          <p:spTgt spid="2"/>
                                        </p:tgtEl>
                                        <p:attrNameLst>
                                          <p:attrName>style.visibility</p:attrName>
                                        </p:attrNameLst>
                                      </p:cBhvr>
                                      <p:to>
                                        <p:strVal val="visible"/>
                                      </p:to>
                                    </p:set>
                                    <p:animEffect transition="in" filter="wipe(left)">
                                      <p:cBhvr>
                                        <p:cTn id="18" dur="500"/>
                                        <p:tgtEl>
                                          <p:spTgt spid="2"/>
                                        </p:tgtEl>
                                      </p:cBhvr>
                                    </p:animEffect>
                                  </p:childTnLst>
                                </p:cTn>
                              </p:par>
                            </p:childTnLst>
                          </p:cTn>
                        </p:par>
                        <p:par>
                          <p:cTn id="19" fill="hold">
                            <p:stCondLst>
                              <p:cond delay="1500"/>
                            </p:stCondLst>
                            <p:childTnLst>
                              <p:par>
                                <p:cTn id="20" presetID="23" presetClass="entr" presetSubtype="16" fill="hold" nodeType="afterEffect">
                                  <p:stCondLst>
                                    <p:cond delay="0"/>
                                  </p:stCondLst>
                                  <p:childTnLst>
                                    <p:set>
                                      <p:cBhvr>
                                        <p:cTn id="21" dur="1" fill="hold">
                                          <p:stCondLst>
                                            <p:cond delay="0"/>
                                          </p:stCondLst>
                                        </p:cTn>
                                        <p:tgtEl>
                                          <p:spTgt spid="8"/>
                                        </p:tgtEl>
                                        <p:attrNameLst>
                                          <p:attrName>style.visibility</p:attrName>
                                        </p:attrNameLst>
                                      </p:cBhvr>
                                      <p:to>
                                        <p:strVal val="visible"/>
                                      </p:to>
                                    </p:set>
                                    <p:anim calcmode="lin" valueType="num">
                                      <p:cBhvr>
                                        <p:cTn id="22" dur="500" fill="hold"/>
                                        <p:tgtEl>
                                          <p:spTgt spid="8"/>
                                        </p:tgtEl>
                                        <p:attrNameLst>
                                          <p:attrName>ppt_w</p:attrName>
                                        </p:attrNameLst>
                                      </p:cBhvr>
                                      <p:tavLst>
                                        <p:tav tm="0">
                                          <p:val>
                                            <p:fltVal val="0"/>
                                          </p:val>
                                        </p:tav>
                                        <p:tav tm="100000">
                                          <p:val>
                                            <p:strVal val="#ppt_w"/>
                                          </p:val>
                                        </p:tav>
                                      </p:tavLst>
                                    </p:anim>
                                    <p:anim calcmode="lin" valueType="num">
                                      <p:cBhvr>
                                        <p:cTn id="23" dur="500" fill="hold"/>
                                        <p:tgtEl>
                                          <p:spTgt spid="8"/>
                                        </p:tgtEl>
                                        <p:attrNameLst>
                                          <p:attrName>ppt_h</p:attrName>
                                        </p:attrNameLst>
                                      </p:cBhvr>
                                      <p:tavLst>
                                        <p:tav tm="0">
                                          <p:val>
                                            <p:fltVal val="0"/>
                                          </p:val>
                                        </p:tav>
                                        <p:tav tm="100000">
                                          <p:val>
                                            <p:strVal val="#ppt_h"/>
                                          </p:val>
                                        </p:tav>
                                      </p:tavLst>
                                    </p:anim>
                                  </p:childTnLst>
                                </p:cTn>
                              </p:par>
                              <p:par>
                                <p:cTn id="24" presetID="23" presetClass="entr" presetSubtype="16" fill="hold" nodeType="withEffect">
                                  <p:stCondLst>
                                    <p:cond delay="0"/>
                                  </p:stCondLst>
                                  <p:childTnLst>
                                    <p:set>
                                      <p:cBhvr>
                                        <p:cTn id="25" dur="1" fill="hold">
                                          <p:stCondLst>
                                            <p:cond delay="0"/>
                                          </p:stCondLst>
                                        </p:cTn>
                                        <p:tgtEl>
                                          <p:spTgt spid="7"/>
                                        </p:tgtEl>
                                        <p:attrNameLst>
                                          <p:attrName>style.visibility</p:attrName>
                                        </p:attrNameLst>
                                      </p:cBhvr>
                                      <p:to>
                                        <p:strVal val="visible"/>
                                      </p:to>
                                    </p:set>
                                    <p:anim calcmode="lin" valueType="num">
                                      <p:cBhvr>
                                        <p:cTn id="26" dur="500" fill="hold"/>
                                        <p:tgtEl>
                                          <p:spTgt spid="7"/>
                                        </p:tgtEl>
                                        <p:attrNameLst>
                                          <p:attrName>ppt_w</p:attrName>
                                        </p:attrNameLst>
                                      </p:cBhvr>
                                      <p:tavLst>
                                        <p:tav tm="0">
                                          <p:val>
                                            <p:fltVal val="0"/>
                                          </p:val>
                                        </p:tav>
                                        <p:tav tm="100000">
                                          <p:val>
                                            <p:strVal val="#ppt_w"/>
                                          </p:val>
                                        </p:tav>
                                      </p:tavLst>
                                    </p:anim>
                                    <p:anim calcmode="lin" valueType="num">
                                      <p:cBhvr>
                                        <p:cTn id="27" dur="500" fill="hold"/>
                                        <p:tgtEl>
                                          <p:spTgt spid="7"/>
                                        </p:tgtEl>
                                        <p:attrNameLst>
                                          <p:attrName>ppt_h</p:attrName>
                                        </p:attrNameLst>
                                      </p:cBhvr>
                                      <p:tavLst>
                                        <p:tav tm="0">
                                          <p:val>
                                            <p:fltVal val="0"/>
                                          </p:val>
                                        </p:tav>
                                        <p:tav tm="100000">
                                          <p:val>
                                            <p:strVal val="#ppt_h"/>
                                          </p:val>
                                        </p:tav>
                                      </p:tavLst>
                                    </p:anim>
                                  </p:childTnLst>
                                </p:cTn>
                              </p:par>
                              <p:par>
                                <p:cTn id="28" presetID="23" presetClass="entr" presetSubtype="16" fill="hold" nodeType="withEffect">
                                  <p:stCondLst>
                                    <p:cond delay="0"/>
                                  </p:stCondLst>
                                  <p:childTnLst>
                                    <p:set>
                                      <p:cBhvr>
                                        <p:cTn id="29" dur="1" fill="hold">
                                          <p:stCondLst>
                                            <p:cond delay="0"/>
                                          </p:stCondLst>
                                        </p:cTn>
                                        <p:tgtEl>
                                          <p:spTgt spid="4"/>
                                        </p:tgtEl>
                                        <p:attrNameLst>
                                          <p:attrName>style.visibility</p:attrName>
                                        </p:attrNameLst>
                                      </p:cBhvr>
                                      <p:to>
                                        <p:strVal val="visible"/>
                                      </p:to>
                                    </p:set>
                                    <p:anim calcmode="lin" valueType="num">
                                      <p:cBhvr>
                                        <p:cTn id="30" dur="500" fill="hold"/>
                                        <p:tgtEl>
                                          <p:spTgt spid="4"/>
                                        </p:tgtEl>
                                        <p:attrNameLst>
                                          <p:attrName>ppt_w</p:attrName>
                                        </p:attrNameLst>
                                      </p:cBhvr>
                                      <p:tavLst>
                                        <p:tav tm="0">
                                          <p:val>
                                            <p:fltVal val="0"/>
                                          </p:val>
                                        </p:tav>
                                        <p:tav tm="100000">
                                          <p:val>
                                            <p:strVal val="#ppt_w"/>
                                          </p:val>
                                        </p:tav>
                                      </p:tavLst>
                                    </p:anim>
                                    <p:anim calcmode="lin" valueType="num">
                                      <p:cBhvr>
                                        <p:cTn id="31" dur="500" fill="hold"/>
                                        <p:tgtEl>
                                          <p:spTgt spid="4"/>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13643410" y="3884414"/>
            <a:ext cx="7502918" cy="7504452"/>
            <a:chOff x="7870626" y="2948401"/>
            <a:chExt cx="9031215" cy="9033062"/>
          </a:xfrm>
        </p:grpSpPr>
        <p:sp>
          <p:nvSpPr>
            <p:cNvPr id="68" name="Freeform 3"/>
            <p:cNvSpPr>
              <a:spLocks noChangeArrowheads="1"/>
            </p:cNvSpPr>
            <p:nvPr/>
          </p:nvSpPr>
          <p:spPr bwMode="auto">
            <a:xfrm rot="19397468">
              <a:off x="9000026" y="2948401"/>
              <a:ext cx="4612900" cy="4680728"/>
            </a:xfrm>
            <a:custGeom>
              <a:avLst/>
              <a:gdLst>
                <a:gd name="T0" fmla="*/ 3563 w 10688"/>
                <a:gd name="T1" fmla="*/ 7062 h 10844"/>
                <a:gd name="T2" fmla="*/ 3563 w 10688"/>
                <a:gd name="T3" fmla="*/ 7062 h 10844"/>
                <a:gd name="T4" fmla="*/ 4563 w 10688"/>
                <a:gd name="T5" fmla="*/ 10749 h 10844"/>
                <a:gd name="T6" fmla="*/ 7937 w 10688"/>
                <a:gd name="T7" fmla="*/ 9812 h 10844"/>
                <a:gd name="T8" fmla="*/ 9062 w 10688"/>
                <a:gd name="T9" fmla="*/ 2782 h 10844"/>
                <a:gd name="T10" fmla="*/ 2032 w 10688"/>
                <a:gd name="T11" fmla="*/ 1626 h 10844"/>
                <a:gd name="T12" fmla="*/ 0 w 10688"/>
                <a:gd name="T13" fmla="*/ 4907 h 10844"/>
                <a:gd name="T14" fmla="*/ 3563 w 10688"/>
                <a:gd name="T15" fmla="*/ 7062 h 1084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688" h="10844">
                  <a:moveTo>
                    <a:pt x="3563" y="7062"/>
                  </a:moveTo>
                  <a:lnTo>
                    <a:pt x="3563" y="7062"/>
                  </a:lnTo>
                  <a:cubicBezTo>
                    <a:pt x="4375" y="8187"/>
                    <a:pt x="4688" y="9500"/>
                    <a:pt x="4563" y="10749"/>
                  </a:cubicBezTo>
                  <a:cubicBezTo>
                    <a:pt x="5718" y="10843"/>
                    <a:pt x="6906" y="10562"/>
                    <a:pt x="7937" y="9812"/>
                  </a:cubicBezTo>
                  <a:cubicBezTo>
                    <a:pt x="10187" y="8187"/>
                    <a:pt x="10687" y="5032"/>
                    <a:pt x="9062" y="2782"/>
                  </a:cubicBezTo>
                  <a:cubicBezTo>
                    <a:pt x="7437" y="500"/>
                    <a:pt x="4282" y="0"/>
                    <a:pt x="2032" y="1626"/>
                  </a:cubicBezTo>
                  <a:cubicBezTo>
                    <a:pt x="907" y="2438"/>
                    <a:pt x="219" y="3657"/>
                    <a:pt x="0" y="4907"/>
                  </a:cubicBezTo>
                  <a:cubicBezTo>
                    <a:pt x="1375" y="5126"/>
                    <a:pt x="2688" y="5843"/>
                    <a:pt x="3563" y="7062"/>
                  </a:cubicBezTo>
                </a:path>
              </a:pathLst>
            </a:custGeom>
            <a:solidFill>
              <a:schemeClr val="accent1"/>
            </a:solidFill>
            <a:ln>
              <a:noFill/>
            </a:ln>
            <a:effectLst/>
          </p:spPr>
          <p:txBody>
            <a:bodyPr wrap="none" lIns="243797" tIns="121899" rIns="243797" bIns="121899" anchor="ctr"/>
            <a:lstStyle/>
            <a:p>
              <a:endParaRPr lang="en-US" dirty="0">
                <a:latin typeface="Calibri Light" panose="020F0302020204030204"/>
              </a:endParaRPr>
            </a:p>
          </p:txBody>
        </p:sp>
        <p:sp>
          <p:nvSpPr>
            <p:cNvPr id="70" name="Freeform 3"/>
            <p:cNvSpPr>
              <a:spLocks noChangeArrowheads="1"/>
            </p:cNvSpPr>
            <p:nvPr/>
          </p:nvSpPr>
          <p:spPr bwMode="auto">
            <a:xfrm rot="3202081">
              <a:off x="12255036" y="4039640"/>
              <a:ext cx="4614101" cy="4679509"/>
            </a:xfrm>
            <a:custGeom>
              <a:avLst/>
              <a:gdLst>
                <a:gd name="T0" fmla="*/ 3563 w 10688"/>
                <a:gd name="T1" fmla="*/ 7062 h 10844"/>
                <a:gd name="T2" fmla="*/ 3563 w 10688"/>
                <a:gd name="T3" fmla="*/ 7062 h 10844"/>
                <a:gd name="T4" fmla="*/ 4563 w 10688"/>
                <a:gd name="T5" fmla="*/ 10749 h 10844"/>
                <a:gd name="T6" fmla="*/ 7937 w 10688"/>
                <a:gd name="T7" fmla="*/ 9812 h 10844"/>
                <a:gd name="T8" fmla="*/ 9062 w 10688"/>
                <a:gd name="T9" fmla="*/ 2782 h 10844"/>
                <a:gd name="T10" fmla="*/ 2032 w 10688"/>
                <a:gd name="T11" fmla="*/ 1626 h 10844"/>
                <a:gd name="T12" fmla="*/ 0 w 10688"/>
                <a:gd name="T13" fmla="*/ 4907 h 10844"/>
                <a:gd name="T14" fmla="*/ 3563 w 10688"/>
                <a:gd name="T15" fmla="*/ 7062 h 1084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688" h="10844">
                  <a:moveTo>
                    <a:pt x="3563" y="7062"/>
                  </a:moveTo>
                  <a:lnTo>
                    <a:pt x="3563" y="7062"/>
                  </a:lnTo>
                  <a:cubicBezTo>
                    <a:pt x="4375" y="8187"/>
                    <a:pt x="4688" y="9500"/>
                    <a:pt x="4563" y="10749"/>
                  </a:cubicBezTo>
                  <a:cubicBezTo>
                    <a:pt x="5718" y="10843"/>
                    <a:pt x="6906" y="10562"/>
                    <a:pt x="7937" y="9812"/>
                  </a:cubicBezTo>
                  <a:cubicBezTo>
                    <a:pt x="10187" y="8187"/>
                    <a:pt x="10687" y="5032"/>
                    <a:pt x="9062" y="2782"/>
                  </a:cubicBezTo>
                  <a:cubicBezTo>
                    <a:pt x="7437" y="500"/>
                    <a:pt x="4282" y="0"/>
                    <a:pt x="2032" y="1626"/>
                  </a:cubicBezTo>
                  <a:cubicBezTo>
                    <a:pt x="907" y="2438"/>
                    <a:pt x="219" y="3657"/>
                    <a:pt x="0" y="4907"/>
                  </a:cubicBezTo>
                  <a:cubicBezTo>
                    <a:pt x="1375" y="5126"/>
                    <a:pt x="2688" y="5843"/>
                    <a:pt x="3563" y="7062"/>
                  </a:cubicBezTo>
                </a:path>
              </a:pathLst>
            </a:custGeom>
            <a:solidFill>
              <a:schemeClr val="accent2"/>
            </a:solidFill>
            <a:ln>
              <a:noFill/>
            </a:ln>
            <a:effectLst/>
          </p:spPr>
          <p:txBody>
            <a:bodyPr wrap="none" lIns="243797" tIns="121899" rIns="243797" bIns="121899" anchor="ctr"/>
            <a:lstStyle/>
            <a:p>
              <a:endParaRPr lang="en-US" dirty="0">
                <a:latin typeface="Calibri Light" panose="020F0302020204030204"/>
              </a:endParaRPr>
            </a:p>
          </p:txBody>
        </p:sp>
        <p:sp>
          <p:nvSpPr>
            <p:cNvPr id="71" name="Freeform 3"/>
            <p:cNvSpPr>
              <a:spLocks noChangeArrowheads="1"/>
            </p:cNvSpPr>
            <p:nvPr/>
          </p:nvSpPr>
          <p:spPr bwMode="auto">
            <a:xfrm rot="8579122">
              <a:off x="11157827" y="7300735"/>
              <a:ext cx="4612900" cy="4680728"/>
            </a:xfrm>
            <a:custGeom>
              <a:avLst/>
              <a:gdLst>
                <a:gd name="T0" fmla="*/ 3563 w 10688"/>
                <a:gd name="T1" fmla="*/ 7062 h 10844"/>
                <a:gd name="T2" fmla="*/ 3563 w 10688"/>
                <a:gd name="T3" fmla="*/ 7062 h 10844"/>
                <a:gd name="T4" fmla="*/ 4563 w 10688"/>
                <a:gd name="T5" fmla="*/ 10749 h 10844"/>
                <a:gd name="T6" fmla="*/ 7937 w 10688"/>
                <a:gd name="T7" fmla="*/ 9812 h 10844"/>
                <a:gd name="T8" fmla="*/ 9062 w 10688"/>
                <a:gd name="T9" fmla="*/ 2782 h 10844"/>
                <a:gd name="T10" fmla="*/ 2032 w 10688"/>
                <a:gd name="T11" fmla="*/ 1626 h 10844"/>
                <a:gd name="T12" fmla="*/ 0 w 10688"/>
                <a:gd name="T13" fmla="*/ 4907 h 10844"/>
                <a:gd name="T14" fmla="*/ 3563 w 10688"/>
                <a:gd name="T15" fmla="*/ 7062 h 1084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688" h="10844">
                  <a:moveTo>
                    <a:pt x="3563" y="7062"/>
                  </a:moveTo>
                  <a:lnTo>
                    <a:pt x="3563" y="7062"/>
                  </a:lnTo>
                  <a:cubicBezTo>
                    <a:pt x="4375" y="8187"/>
                    <a:pt x="4688" y="9500"/>
                    <a:pt x="4563" y="10749"/>
                  </a:cubicBezTo>
                  <a:cubicBezTo>
                    <a:pt x="5718" y="10843"/>
                    <a:pt x="6906" y="10562"/>
                    <a:pt x="7937" y="9812"/>
                  </a:cubicBezTo>
                  <a:cubicBezTo>
                    <a:pt x="10187" y="8187"/>
                    <a:pt x="10687" y="5032"/>
                    <a:pt x="9062" y="2782"/>
                  </a:cubicBezTo>
                  <a:cubicBezTo>
                    <a:pt x="7437" y="500"/>
                    <a:pt x="4282" y="0"/>
                    <a:pt x="2032" y="1626"/>
                  </a:cubicBezTo>
                  <a:cubicBezTo>
                    <a:pt x="907" y="2438"/>
                    <a:pt x="219" y="3657"/>
                    <a:pt x="0" y="4907"/>
                  </a:cubicBezTo>
                  <a:cubicBezTo>
                    <a:pt x="1375" y="5126"/>
                    <a:pt x="2688" y="5843"/>
                    <a:pt x="3563" y="7062"/>
                  </a:cubicBezTo>
                </a:path>
              </a:pathLst>
            </a:custGeom>
            <a:solidFill>
              <a:schemeClr val="accent3"/>
            </a:solidFill>
            <a:ln>
              <a:noFill/>
            </a:ln>
            <a:effectLst/>
          </p:spPr>
          <p:txBody>
            <a:bodyPr wrap="none" lIns="243797" tIns="121899" rIns="243797" bIns="121899" anchor="ctr"/>
            <a:lstStyle/>
            <a:p>
              <a:endParaRPr lang="en-US" dirty="0">
                <a:latin typeface="Calibri Light" panose="020F0302020204030204"/>
              </a:endParaRPr>
            </a:p>
          </p:txBody>
        </p:sp>
        <p:sp>
          <p:nvSpPr>
            <p:cNvPr id="72" name="Freeform 3"/>
            <p:cNvSpPr>
              <a:spLocks noChangeArrowheads="1"/>
            </p:cNvSpPr>
            <p:nvPr/>
          </p:nvSpPr>
          <p:spPr bwMode="auto">
            <a:xfrm rot="13978264">
              <a:off x="7903330" y="6233611"/>
              <a:ext cx="4614101" cy="4679509"/>
            </a:xfrm>
            <a:custGeom>
              <a:avLst/>
              <a:gdLst>
                <a:gd name="T0" fmla="*/ 3563 w 10688"/>
                <a:gd name="T1" fmla="*/ 7062 h 10844"/>
                <a:gd name="T2" fmla="*/ 3563 w 10688"/>
                <a:gd name="T3" fmla="*/ 7062 h 10844"/>
                <a:gd name="T4" fmla="*/ 4563 w 10688"/>
                <a:gd name="T5" fmla="*/ 10749 h 10844"/>
                <a:gd name="T6" fmla="*/ 7937 w 10688"/>
                <a:gd name="T7" fmla="*/ 9812 h 10844"/>
                <a:gd name="T8" fmla="*/ 9062 w 10688"/>
                <a:gd name="T9" fmla="*/ 2782 h 10844"/>
                <a:gd name="T10" fmla="*/ 2032 w 10688"/>
                <a:gd name="T11" fmla="*/ 1626 h 10844"/>
                <a:gd name="T12" fmla="*/ 0 w 10688"/>
                <a:gd name="T13" fmla="*/ 4907 h 10844"/>
                <a:gd name="T14" fmla="*/ 3563 w 10688"/>
                <a:gd name="T15" fmla="*/ 7062 h 1084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688" h="10844">
                  <a:moveTo>
                    <a:pt x="3563" y="7062"/>
                  </a:moveTo>
                  <a:lnTo>
                    <a:pt x="3563" y="7062"/>
                  </a:lnTo>
                  <a:cubicBezTo>
                    <a:pt x="4375" y="8187"/>
                    <a:pt x="4688" y="9500"/>
                    <a:pt x="4563" y="10749"/>
                  </a:cubicBezTo>
                  <a:cubicBezTo>
                    <a:pt x="5718" y="10843"/>
                    <a:pt x="6906" y="10562"/>
                    <a:pt x="7937" y="9812"/>
                  </a:cubicBezTo>
                  <a:cubicBezTo>
                    <a:pt x="10187" y="8187"/>
                    <a:pt x="10687" y="5032"/>
                    <a:pt x="9062" y="2782"/>
                  </a:cubicBezTo>
                  <a:cubicBezTo>
                    <a:pt x="7437" y="500"/>
                    <a:pt x="4282" y="0"/>
                    <a:pt x="2032" y="1626"/>
                  </a:cubicBezTo>
                  <a:cubicBezTo>
                    <a:pt x="907" y="2438"/>
                    <a:pt x="219" y="3657"/>
                    <a:pt x="0" y="4907"/>
                  </a:cubicBezTo>
                  <a:cubicBezTo>
                    <a:pt x="1375" y="5126"/>
                    <a:pt x="2688" y="5843"/>
                    <a:pt x="3563" y="7062"/>
                  </a:cubicBezTo>
                </a:path>
              </a:pathLst>
            </a:custGeom>
            <a:solidFill>
              <a:schemeClr val="accent5"/>
            </a:solidFill>
            <a:ln>
              <a:noFill/>
            </a:ln>
            <a:effectLst/>
          </p:spPr>
          <p:txBody>
            <a:bodyPr wrap="none" lIns="243797" tIns="121899" rIns="243797" bIns="121899" anchor="ctr"/>
            <a:lstStyle/>
            <a:p>
              <a:endParaRPr lang="en-US" dirty="0">
                <a:latin typeface="Calibri Light" panose="020F0302020204030204"/>
              </a:endParaRPr>
            </a:p>
          </p:txBody>
        </p:sp>
        <p:sp>
          <p:nvSpPr>
            <p:cNvPr id="73" name="TextBox 72"/>
            <p:cNvSpPr txBox="1"/>
            <p:nvPr/>
          </p:nvSpPr>
          <p:spPr>
            <a:xfrm>
              <a:off x="9841414" y="3516812"/>
              <a:ext cx="2916614" cy="2963626"/>
            </a:xfrm>
            <a:prstGeom prst="rect">
              <a:avLst/>
            </a:prstGeom>
            <a:noFill/>
          </p:spPr>
          <p:txBody>
            <a:bodyPr wrap="square" lIns="243744" tIns="121869" rIns="243744" bIns="121869" rtlCol="0">
              <a:spAutoFit/>
            </a:bodyPr>
            <a:lstStyle/>
            <a:p>
              <a:pPr algn="ctr"/>
              <a:r>
                <a:rPr lang="en-US" sz="14400" b="1" dirty="0">
                  <a:solidFill>
                    <a:schemeClr val="bg1"/>
                  </a:solidFill>
                  <a:latin typeface="Lato Black"/>
                  <a:cs typeface="Lato Black"/>
                </a:rPr>
                <a:t>S</a:t>
              </a:r>
              <a:endParaRPr lang="ru-RU" sz="14400" b="1" dirty="0">
                <a:solidFill>
                  <a:schemeClr val="bg1"/>
                </a:solidFill>
                <a:latin typeface="Lato Black"/>
                <a:cs typeface="Lato Black"/>
              </a:endParaRPr>
            </a:p>
          </p:txBody>
        </p:sp>
        <p:sp>
          <p:nvSpPr>
            <p:cNvPr id="74" name="TextBox 73"/>
            <p:cNvSpPr txBox="1"/>
            <p:nvPr/>
          </p:nvSpPr>
          <p:spPr>
            <a:xfrm>
              <a:off x="13251875" y="4810899"/>
              <a:ext cx="2916614" cy="2963626"/>
            </a:xfrm>
            <a:prstGeom prst="rect">
              <a:avLst/>
            </a:prstGeom>
            <a:noFill/>
          </p:spPr>
          <p:txBody>
            <a:bodyPr wrap="square" lIns="243744" tIns="121869" rIns="243744" bIns="121869" rtlCol="0">
              <a:spAutoFit/>
            </a:bodyPr>
            <a:lstStyle/>
            <a:p>
              <a:pPr algn="ctr"/>
              <a:r>
                <a:rPr lang="en-US" sz="14400" b="1" dirty="0" smtClean="0">
                  <a:solidFill>
                    <a:schemeClr val="bg1"/>
                  </a:solidFill>
                  <a:latin typeface="Lato Black"/>
                  <a:cs typeface="Lato Black"/>
                </a:rPr>
                <a:t>W</a:t>
              </a:r>
              <a:endParaRPr lang="ru-RU" sz="14400" b="1" dirty="0">
                <a:solidFill>
                  <a:schemeClr val="bg1"/>
                </a:solidFill>
                <a:latin typeface="Lato Black"/>
                <a:cs typeface="Lato Black"/>
              </a:endParaRPr>
            </a:p>
          </p:txBody>
        </p:sp>
        <p:sp>
          <p:nvSpPr>
            <p:cNvPr id="75" name="TextBox 74"/>
            <p:cNvSpPr txBox="1"/>
            <p:nvPr/>
          </p:nvSpPr>
          <p:spPr>
            <a:xfrm>
              <a:off x="11964099" y="8359756"/>
              <a:ext cx="2916614" cy="2963626"/>
            </a:xfrm>
            <a:prstGeom prst="rect">
              <a:avLst/>
            </a:prstGeom>
            <a:noFill/>
          </p:spPr>
          <p:txBody>
            <a:bodyPr wrap="square" lIns="243744" tIns="121869" rIns="243744" bIns="121869" rtlCol="0">
              <a:spAutoFit/>
            </a:bodyPr>
            <a:lstStyle/>
            <a:p>
              <a:pPr algn="ctr"/>
              <a:r>
                <a:rPr lang="en-US" sz="14400" b="1" dirty="0">
                  <a:solidFill>
                    <a:schemeClr val="bg1"/>
                  </a:solidFill>
                  <a:latin typeface="Lato Black"/>
                  <a:cs typeface="Lato Black"/>
                </a:rPr>
                <a:t>T</a:t>
              </a:r>
              <a:endParaRPr lang="ru-RU" sz="14400" b="1" dirty="0">
                <a:solidFill>
                  <a:schemeClr val="bg1"/>
                </a:solidFill>
                <a:latin typeface="Lato Black"/>
                <a:cs typeface="Lato Black"/>
              </a:endParaRPr>
            </a:p>
          </p:txBody>
        </p:sp>
        <p:sp>
          <p:nvSpPr>
            <p:cNvPr id="76" name="TextBox 75"/>
            <p:cNvSpPr txBox="1"/>
            <p:nvPr/>
          </p:nvSpPr>
          <p:spPr>
            <a:xfrm>
              <a:off x="8613884" y="7071280"/>
              <a:ext cx="2916614" cy="2963626"/>
            </a:xfrm>
            <a:prstGeom prst="rect">
              <a:avLst/>
            </a:prstGeom>
            <a:noFill/>
          </p:spPr>
          <p:txBody>
            <a:bodyPr wrap="square" lIns="243744" tIns="121869" rIns="243744" bIns="121869" rtlCol="0">
              <a:spAutoFit/>
            </a:bodyPr>
            <a:lstStyle/>
            <a:p>
              <a:pPr algn="ctr"/>
              <a:r>
                <a:rPr lang="en-US" sz="14400" b="1" dirty="0">
                  <a:solidFill>
                    <a:schemeClr val="bg1"/>
                  </a:solidFill>
                  <a:latin typeface="Lato Black"/>
                  <a:cs typeface="Lato Black"/>
                </a:rPr>
                <a:t>O</a:t>
              </a:r>
              <a:endParaRPr lang="ru-RU" sz="14400" b="1" dirty="0">
                <a:solidFill>
                  <a:schemeClr val="bg1"/>
                </a:solidFill>
                <a:latin typeface="Lato Black"/>
                <a:cs typeface="Lato Black"/>
              </a:endParaRPr>
            </a:p>
          </p:txBody>
        </p:sp>
      </p:grpSp>
      <p:sp>
        <p:nvSpPr>
          <p:cNvPr id="80" name="TextBox 79"/>
          <p:cNvSpPr txBox="1"/>
          <p:nvPr/>
        </p:nvSpPr>
        <p:spPr>
          <a:xfrm>
            <a:off x="2697228" y="4544612"/>
            <a:ext cx="10537387" cy="960227"/>
          </a:xfrm>
          <a:prstGeom prst="rect">
            <a:avLst/>
          </a:prstGeom>
        </p:spPr>
        <p:txBody>
          <a:bodyPr wrap="square" lIns="219419" tIns="109710" rIns="219419" bIns="109710" rtlCol="0">
            <a:spAutoFit/>
          </a:bodyPr>
          <a:lstStyle/>
          <a:p>
            <a:r>
              <a:rPr lang="en-US" sz="2400" dirty="0">
                <a:latin typeface="Calibri Light" panose="020F0302020204030204"/>
                <a:ea typeface="Open Sans Light" panose="020B0306030504020204" pitchFamily="34" charset="0"/>
                <a:cs typeface="Calibri Light" panose="020F0302020204030204"/>
              </a:rPr>
              <a:t>Lorem Ipsum has two main data statistical this methodologies ne used in data analysis which </a:t>
            </a:r>
            <a:r>
              <a:rPr lang="en-US" sz="2400" dirty="0" err="1">
                <a:latin typeface="Calibri Light" panose="020F0302020204030204"/>
                <a:ea typeface="Open Sans Light" panose="020B0306030504020204" pitchFamily="34" charset="0"/>
                <a:cs typeface="Calibri Light" panose="020F0302020204030204"/>
              </a:rPr>
              <a:t>hase</a:t>
            </a:r>
            <a:r>
              <a:rPr lang="en-US" sz="2400" dirty="0">
                <a:latin typeface="Calibri Light" panose="020F0302020204030204"/>
                <a:ea typeface="Open Sans Light" panose="020B0306030504020204" pitchFamily="34" charset="0"/>
                <a:cs typeface="Calibri Light" panose="020F0302020204030204"/>
              </a:rPr>
              <a:t> summarizes data. </a:t>
            </a:r>
            <a:r>
              <a:rPr lang="pt-BR" sz="2400" dirty="0">
                <a:latin typeface="Calibri Light" panose="020F0302020204030204"/>
                <a:cs typeface="Calibri Light" panose="020F0302020204030204"/>
              </a:rPr>
              <a:t>sed an graecie prompta </a:t>
            </a:r>
            <a:r>
              <a:rPr lang="pt-BR" sz="2400" dirty="0" smtClean="0">
                <a:latin typeface="Calibri Light" panose="020F0302020204030204"/>
                <a:cs typeface="Calibri Light" panose="020F0302020204030204"/>
              </a:rPr>
              <a:t>invenire. </a:t>
            </a:r>
            <a:endParaRPr lang="en-US" sz="2400" dirty="0">
              <a:latin typeface="Calibri Light" panose="020F0302020204030204"/>
              <a:ea typeface="Open Sans Light" panose="020B0306030504020204" pitchFamily="34" charset="0"/>
              <a:cs typeface="Calibri Light" panose="020F0302020204030204"/>
            </a:endParaRPr>
          </a:p>
        </p:txBody>
      </p:sp>
      <p:sp>
        <p:nvSpPr>
          <p:cNvPr id="84" name="TextBox 83"/>
          <p:cNvSpPr txBox="1"/>
          <p:nvPr/>
        </p:nvSpPr>
        <p:spPr>
          <a:xfrm>
            <a:off x="2697230" y="6538878"/>
            <a:ext cx="10537385" cy="960227"/>
          </a:xfrm>
          <a:prstGeom prst="rect">
            <a:avLst/>
          </a:prstGeom>
        </p:spPr>
        <p:txBody>
          <a:bodyPr wrap="square" lIns="219419" tIns="109710" rIns="219419" bIns="109710" rtlCol="0">
            <a:spAutoFit/>
          </a:bodyPr>
          <a:lstStyle/>
          <a:p>
            <a:r>
              <a:rPr lang="en-US" sz="2400" dirty="0">
                <a:latin typeface="Calibri Light" panose="020F0302020204030204"/>
                <a:ea typeface="Open Sans Light" panose="020B0306030504020204" pitchFamily="34" charset="0"/>
                <a:cs typeface="Calibri Light" panose="020F0302020204030204"/>
              </a:rPr>
              <a:t>Lorem Ipsum has two main data statistical this methodologies ne used in data analysis which </a:t>
            </a:r>
            <a:r>
              <a:rPr lang="en-US" sz="2400" dirty="0" err="1">
                <a:latin typeface="Calibri Light" panose="020F0302020204030204"/>
                <a:ea typeface="Open Sans Light" panose="020B0306030504020204" pitchFamily="34" charset="0"/>
                <a:cs typeface="Calibri Light" panose="020F0302020204030204"/>
              </a:rPr>
              <a:t>hase</a:t>
            </a:r>
            <a:r>
              <a:rPr lang="en-US" sz="2400" dirty="0">
                <a:latin typeface="Calibri Light" panose="020F0302020204030204"/>
                <a:ea typeface="Open Sans Light" panose="020B0306030504020204" pitchFamily="34" charset="0"/>
                <a:cs typeface="Calibri Light" panose="020F0302020204030204"/>
              </a:rPr>
              <a:t> summarizes data. </a:t>
            </a:r>
            <a:r>
              <a:rPr lang="pt-BR" sz="2400" dirty="0">
                <a:latin typeface="Calibri Light" panose="020F0302020204030204"/>
                <a:cs typeface="Calibri Light" panose="020F0302020204030204"/>
              </a:rPr>
              <a:t>sed an graecie prompta invenire. </a:t>
            </a:r>
            <a:endParaRPr lang="en-US" sz="2400" dirty="0">
              <a:latin typeface="Calibri Light" panose="020F0302020204030204"/>
              <a:ea typeface="Open Sans Light" panose="020B0306030504020204" pitchFamily="34" charset="0"/>
              <a:cs typeface="Calibri Light" panose="020F0302020204030204"/>
            </a:endParaRPr>
          </a:p>
        </p:txBody>
      </p:sp>
      <p:sp>
        <p:nvSpPr>
          <p:cNvPr id="88" name="TextBox 87"/>
          <p:cNvSpPr txBox="1"/>
          <p:nvPr/>
        </p:nvSpPr>
        <p:spPr>
          <a:xfrm>
            <a:off x="2739364" y="8519960"/>
            <a:ext cx="10339288" cy="960227"/>
          </a:xfrm>
          <a:prstGeom prst="rect">
            <a:avLst/>
          </a:prstGeom>
        </p:spPr>
        <p:txBody>
          <a:bodyPr wrap="square" lIns="219419" tIns="109710" rIns="219419" bIns="109710" rtlCol="0">
            <a:spAutoFit/>
          </a:bodyPr>
          <a:lstStyle/>
          <a:p>
            <a:r>
              <a:rPr lang="en-US" sz="2400" dirty="0">
                <a:latin typeface="Calibri Light" panose="020F0302020204030204"/>
                <a:ea typeface="Open Sans Light" panose="020B0306030504020204" pitchFamily="34" charset="0"/>
                <a:cs typeface="Calibri Light" panose="020F0302020204030204"/>
              </a:rPr>
              <a:t>Lorem Ipsum has two main data statistical this methodologies ne used in data analysis which </a:t>
            </a:r>
            <a:r>
              <a:rPr lang="en-US" sz="2400" dirty="0" err="1">
                <a:latin typeface="Calibri Light" panose="020F0302020204030204"/>
                <a:ea typeface="Open Sans Light" panose="020B0306030504020204" pitchFamily="34" charset="0"/>
                <a:cs typeface="Calibri Light" panose="020F0302020204030204"/>
              </a:rPr>
              <a:t>hase</a:t>
            </a:r>
            <a:r>
              <a:rPr lang="en-US" sz="2400" dirty="0">
                <a:latin typeface="Calibri Light" panose="020F0302020204030204"/>
                <a:ea typeface="Open Sans Light" panose="020B0306030504020204" pitchFamily="34" charset="0"/>
                <a:cs typeface="Calibri Light" panose="020F0302020204030204"/>
              </a:rPr>
              <a:t> summarizes data. </a:t>
            </a:r>
            <a:r>
              <a:rPr lang="pt-BR" sz="2400" dirty="0">
                <a:latin typeface="Calibri Light" panose="020F0302020204030204"/>
                <a:cs typeface="Calibri Light" panose="020F0302020204030204"/>
              </a:rPr>
              <a:t>sed an graecie prompta invenire. </a:t>
            </a:r>
            <a:endParaRPr lang="en-US" sz="2400" dirty="0">
              <a:latin typeface="Calibri Light" panose="020F0302020204030204"/>
              <a:ea typeface="Open Sans Light" panose="020B0306030504020204" pitchFamily="34" charset="0"/>
              <a:cs typeface="Calibri Light" panose="020F0302020204030204"/>
            </a:endParaRPr>
          </a:p>
        </p:txBody>
      </p:sp>
      <p:sp>
        <p:nvSpPr>
          <p:cNvPr id="98" name="TextBox 97"/>
          <p:cNvSpPr txBox="1"/>
          <p:nvPr/>
        </p:nvSpPr>
        <p:spPr>
          <a:xfrm>
            <a:off x="2801912" y="10507948"/>
            <a:ext cx="10432704" cy="960227"/>
          </a:xfrm>
          <a:prstGeom prst="rect">
            <a:avLst/>
          </a:prstGeom>
        </p:spPr>
        <p:txBody>
          <a:bodyPr wrap="square" lIns="219419" tIns="109710" rIns="219419" bIns="109710" rtlCol="0">
            <a:spAutoFit/>
          </a:bodyPr>
          <a:lstStyle/>
          <a:p>
            <a:r>
              <a:rPr lang="en-US" sz="2400" dirty="0">
                <a:latin typeface="Calibri Light" panose="020F0302020204030204"/>
                <a:ea typeface="Open Sans Light" panose="020B0306030504020204" pitchFamily="34" charset="0"/>
                <a:cs typeface="Calibri Light" panose="020F0302020204030204"/>
              </a:rPr>
              <a:t>Lorem Ipsum has two main data statistical this methodologies ne used in data analysis which </a:t>
            </a:r>
            <a:r>
              <a:rPr lang="en-US" sz="2400" dirty="0" err="1">
                <a:latin typeface="Calibri Light" panose="020F0302020204030204"/>
                <a:ea typeface="Open Sans Light" panose="020B0306030504020204" pitchFamily="34" charset="0"/>
                <a:cs typeface="Calibri Light" panose="020F0302020204030204"/>
              </a:rPr>
              <a:t>hase</a:t>
            </a:r>
            <a:r>
              <a:rPr lang="en-US" sz="2400" dirty="0">
                <a:latin typeface="Calibri Light" panose="020F0302020204030204"/>
                <a:ea typeface="Open Sans Light" panose="020B0306030504020204" pitchFamily="34" charset="0"/>
                <a:cs typeface="Calibri Light" panose="020F0302020204030204"/>
              </a:rPr>
              <a:t> summarizes data. </a:t>
            </a:r>
            <a:r>
              <a:rPr lang="pt-BR" sz="2400" dirty="0">
                <a:latin typeface="Calibri Light" panose="020F0302020204030204"/>
                <a:cs typeface="Calibri Light" panose="020F0302020204030204"/>
              </a:rPr>
              <a:t>sed an graecie prompta invenire. </a:t>
            </a:r>
            <a:endParaRPr lang="en-US" sz="2400" dirty="0">
              <a:latin typeface="Calibri Light" panose="020F0302020204030204"/>
              <a:ea typeface="Open Sans Light" panose="020B0306030504020204" pitchFamily="34" charset="0"/>
              <a:cs typeface="Calibri Light" panose="020F0302020204030204"/>
            </a:endParaRPr>
          </a:p>
        </p:txBody>
      </p:sp>
      <p:grpSp>
        <p:nvGrpSpPr>
          <p:cNvPr id="3" name="Group 2"/>
          <p:cNvGrpSpPr/>
          <p:nvPr/>
        </p:nvGrpSpPr>
        <p:grpSpPr>
          <a:xfrm>
            <a:off x="2824193" y="3830205"/>
            <a:ext cx="2932850" cy="693629"/>
            <a:chOff x="2824193" y="3830205"/>
            <a:chExt cx="2932850" cy="693629"/>
          </a:xfrm>
        </p:grpSpPr>
        <p:sp>
          <p:nvSpPr>
            <p:cNvPr id="77" name="Round Same Side Corner Rectangle 76"/>
            <p:cNvSpPr/>
            <p:nvPr/>
          </p:nvSpPr>
          <p:spPr>
            <a:xfrm rot="5400000">
              <a:off x="3943803" y="2710595"/>
              <a:ext cx="693629" cy="2932850"/>
            </a:xfrm>
            <a:prstGeom prst="round2SameRect">
              <a:avLst>
                <a:gd name="adj1" fmla="val 50000"/>
                <a:gd name="adj2" fmla="val 50000"/>
              </a:avLst>
            </a:pr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r"/>
              <a:endParaRPr lang="bg-BG" dirty="0">
                <a:latin typeface="Calibri Light" panose="020F0302020204030204"/>
              </a:endParaRPr>
            </a:p>
          </p:txBody>
        </p:sp>
        <p:sp>
          <p:nvSpPr>
            <p:cNvPr id="78" name="Freeform 11"/>
            <p:cNvSpPr/>
            <p:nvPr/>
          </p:nvSpPr>
          <p:spPr bwMode="auto">
            <a:xfrm>
              <a:off x="2824197" y="3837358"/>
              <a:ext cx="698763" cy="686467"/>
            </a:xfrm>
            <a:custGeom>
              <a:avLst/>
              <a:gdLst>
                <a:gd name="T0" fmla="*/ 44 w 87"/>
                <a:gd name="T1" fmla="*/ 0 h 87"/>
                <a:gd name="T2" fmla="*/ 0 w 87"/>
                <a:gd name="T3" fmla="*/ 44 h 87"/>
                <a:gd name="T4" fmla="*/ 44 w 87"/>
                <a:gd name="T5" fmla="*/ 87 h 87"/>
                <a:gd name="T6" fmla="*/ 87 w 87"/>
                <a:gd name="T7" fmla="*/ 87 h 87"/>
                <a:gd name="T8" fmla="*/ 87 w 87"/>
                <a:gd name="T9" fmla="*/ 44 h 87"/>
                <a:gd name="T10" fmla="*/ 44 w 87"/>
                <a:gd name="T11" fmla="*/ 0 h 87"/>
              </a:gdLst>
              <a:ahLst/>
              <a:cxnLst>
                <a:cxn ang="0">
                  <a:pos x="T0" y="T1"/>
                </a:cxn>
                <a:cxn ang="0">
                  <a:pos x="T2" y="T3"/>
                </a:cxn>
                <a:cxn ang="0">
                  <a:pos x="T4" y="T5"/>
                </a:cxn>
                <a:cxn ang="0">
                  <a:pos x="T6" y="T7"/>
                </a:cxn>
                <a:cxn ang="0">
                  <a:pos x="T8" y="T9"/>
                </a:cxn>
                <a:cxn ang="0">
                  <a:pos x="T10" y="T11"/>
                </a:cxn>
              </a:cxnLst>
              <a:rect l="0" t="0" r="r" b="b"/>
              <a:pathLst>
                <a:path w="87" h="87">
                  <a:moveTo>
                    <a:pt x="44" y="0"/>
                  </a:moveTo>
                  <a:cubicBezTo>
                    <a:pt x="19" y="0"/>
                    <a:pt x="0" y="20"/>
                    <a:pt x="0" y="44"/>
                  </a:cubicBezTo>
                  <a:cubicBezTo>
                    <a:pt x="0" y="68"/>
                    <a:pt x="19" y="87"/>
                    <a:pt x="44" y="87"/>
                  </a:cubicBezTo>
                  <a:cubicBezTo>
                    <a:pt x="87" y="87"/>
                    <a:pt x="87" y="87"/>
                    <a:pt x="87" y="87"/>
                  </a:cubicBezTo>
                  <a:cubicBezTo>
                    <a:pt x="87" y="44"/>
                    <a:pt x="87" y="44"/>
                    <a:pt x="87" y="44"/>
                  </a:cubicBezTo>
                  <a:cubicBezTo>
                    <a:pt x="87" y="20"/>
                    <a:pt x="68" y="0"/>
                    <a:pt x="44" y="0"/>
                  </a:cubicBezTo>
                  <a:close/>
                </a:path>
              </a:pathLst>
            </a:custGeom>
            <a:solidFill>
              <a:schemeClr val="accent2"/>
            </a:solidFill>
            <a:ln>
              <a:noFill/>
            </a:ln>
          </p:spPr>
          <p:txBody>
            <a:bodyPr vert="horz" wrap="square" lIns="219419" tIns="109710" rIns="219419" bIns="109710" numCol="1" anchor="t" anchorCtr="0" compatLnSpc="1"/>
            <a:lstStyle/>
            <a:p>
              <a:endParaRPr lang="bg-BG" dirty="0">
                <a:latin typeface="Calibri Light" panose="020F0302020204030204"/>
              </a:endParaRPr>
            </a:p>
          </p:txBody>
        </p:sp>
        <p:sp>
          <p:nvSpPr>
            <p:cNvPr id="79" name="Rectangle 78"/>
            <p:cNvSpPr/>
            <p:nvPr/>
          </p:nvSpPr>
          <p:spPr>
            <a:xfrm>
              <a:off x="3499558" y="3896481"/>
              <a:ext cx="1780394" cy="590895"/>
            </a:xfrm>
            <a:prstGeom prst="rect">
              <a:avLst/>
            </a:prstGeom>
          </p:spPr>
          <p:txBody>
            <a:bodyPr wrap="none" lIns="219419" tIns="109710" rIns="219419" bIns="109710">
              <a:spAutoFit/>
            </a:bodyPr>
            <a:lstStyle/>
            <a:p>
              <a:r>
                <a:rPr lang="en-US" sz="2400" b="1" dirty="0" smtClean="0">
                  <a:latin typeface="Lato Regular"/>
                  <a:ea typeface="Open Sans Light" panose="020B0306030504020204" pitchFamily="34" charset="0"/>
                  <a:cs typeface="Lato Regular"/>
                </a:rPr>
                <a:t>Strengths</a:t>
              </a:r>
              <a:endParaRPr lang="bg-BG" sz="2400" b="1" dirty="0">
                <a:latin typeface="Lato Regular"/>
                <a:cs typeface="Lato Regular"/>
              </a:endParaRPr>
            </a:p>
          </p:txBody>
        </p:sp>
        <p:sp>
          <p:nvSpPr>
            <p:cNvPr id="100" name="Freeform 2"/>
            <p:cNvSpPr>
              <a:spLocks noChangeArrowheads="1"/>
            </p:cNvSpPr>
            <p:nvPr/>
          </p:nvSpPr>
          <p:spPr bwMode="auto">
            <a:xfrm>
              <a:off x="2991306" y="3985520"/>
              <a:ext cx="402985" cy="403090"/>
            </a:xfrm>
            <a:custGeom>
              <a:avLst/>
              <a:gdLst>
                <a:gd name="T0" fmla="*/ 3437 w 6844"/>
                <a:gd name="T1" fmla="*/ 1719 h 6844"/>
                <a:gd name="T2" fmla="*/ 3437 w 6844"/>
                <a:gd name="T3" fmla="*/ 2875 h 6844"/>
                <a:gd name="T4" fmla="*/ 3437 w 6844"/>
                <a:gd name="T5" fmla="*/ 1719 h 6844"/>
                <a:gd name="T6" fmla="*/ 6843 w 6844"/>
                <a:gd name="T7" fmla="*/ 188 h 6844"/>
                <a:gd name="T8" fmla="*/ 5437 w 6844"/>
                <a:gd name="T9" fmla="*/ 2375 h 6844"/>
                <a:gd name="T10" fmla="*/ 5124 w 6844"/>
                <a:gd name="T11" fmla="*/ 1250 h 6844"/>
                <a:gd name="T12" fmla="*/ 5093 w 6844"/>
                <a:gd name="T13" fmla="*/ 2719 h 6844"/>
                <a:gd name="T14" fmla="*/ 4437 w 6844"/>
                <a:gd name="T15" fmla="*/ 3749 h 6844"/>
                <a:gd name="T16" fmla="*/ 5218 w 6844"/>
                <a:gd name="T17" fmla="*/ 4562 h 6844"/>
                <a:gd name="T18" fmla="*/ 5218 w 6844"/>
                <a:gd name="T19" fmla="*/ 4593 h 6844"/>
                <a:gd name="T20" fmla="*/ 5124 w 6844"/>
                <a:gd name="T21" fmla="*/ 6624 h 6844"/>
                <a:gd name="T22" fmla="*/ 4812 w 6844"/>
                <a:gd name="T23" fmla="*/ 6843 h 6844"/>
                <a:gd name="T24" fmla="*/ 4812 w 6844"/>
                <a:gd name="T25" fmla="*/ 5093 h 6844"/>
                <a:gd name="T26" fmla="*/ 2594 w 6844"/>
                <a:gd name="T27" fmla="*/ 5812 h 6844"/>
                <a:gd name="T28" fmla="*/ 2438 w 6844"/>
                <a:gd name="T29" fmla="*/ 5968 h 6844"/>
                <a:gd name="T30" fmla="*/ 875 w 6844"/>
                <a:gd name="T31" fmla="*/ 6843 h 6844"/>
                <a:gd name="T32" fmla="*/ 719 w 6844"/>
                <a:gd name="T33" fmla="*/ 6312 h 6844"/>
                <a:gd name="T34" fmla="*/ 2844 w 6844"/>
                <a:gd name="T35" fmla="*/ 4562 h 6844"/>
                <a:gd name="T36" fmla="*/ 1782 w 6844"/>
                <a:gd name="T37" fmla="*/ 2750 h 6844"/>
                <a:gd name="T38" fmla="*/ 1719 w 6844"/>
                <a:gd name="T39" fmla="*/ 2594 h 6844"/>
                <a:gd name="T40" fmla="*/ 1250 w 6844"/>
                <a:gd name="T41" fmla="*/ 1313 h 6844"/>
                <a:gd name="T42" fmla="*/ 407 w 6844"/>
                <a:gd name="T43" fmla="*/ 2563 h 6844"/>
                <a:gd name="T44" fmla="*/ 1032 w 6844"/>
                <a:gd name="T45" fmla="*/ 32 h 6844"/>
                <a:gd name="T46" fmla="*/ 1813 w 6844"/>
                <a:gd name="T47" fmla="*/ 938 h 6844"/>
                <a:gd name="T48" fmla="*/ 2157 w 6844"/>
                <a:gd name="T49" fmla="*/ 907 h 6844"/>
                <a:gd name="T50" fmla="*/ 4718 w 6844"/>
                <a:gd name="T51" fmla="*/ 907 h 6844"/>
                <a:gd name="T52" fmla="*/ 5031 w 6844"/>
                <a:gd name="T53" fmla="*/ 938 h 6844"/>
                <a:gd name="T54" fmla="*/ 5812 w 6844"/>
                <a:gd name="T55" fmla="*/ 0 h 6844"/>
                <a:gd name="T56" fmla="*/ 4562 w 6844"/>
                <a:gd name="T57" fmla="*/ 1188 h 6844"/>
                <a:gd name="T58" fmla="*/ 3437 w 6844"/>
                <a:gd name="T59" fmla="*/ 1157 h 6844"/>
                <a:gd name="T60" fmla="*/ 2282 w 6844"/>
                <a:gd name="T61" fmla="*/ 2469 h 6844"/>
                <a:gd name="T62" fmla="*/ 3718 w 6844"/>
                <a:gd name="T63" fmla="*/ 3157 h 6844"/>
                <a:gd name="T64" fmla="*/ 4562 w 6844"/>
                <a:gd name="T65" fmla="*/ 1188 h 6844"/>
                <a:gd name="T66" fmla="*/ 4562 w 6844"/>
                <a:gd name="T67" fmla="*/ 1188 h 68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844" h="6844">
                  <a:moveTo>
                    <a:pt x="3437" y="1719"/>
                  </a:moveTo>
                  <a:lnTo>
                    <a:pt x="3437" y="1719"/>
                  </a:lnTo>
                  <a:cubicBezTo>
                    <a:pt x="3749" y="1719"/>
                    <a:pt x="3999" y="2000"/>
                    <a:pt x="3999" y="2313"/>
                  </a:cubicBezTo>
                  <a:cubicBezTo>
                    <a:pt x="3999" y="2625"/>
                    <a:pt x="3749" y="2875"/>
                    <a:pt x="3437" y="2875"/>
                  </a:cubicBezTo>
                  <a:cubicBezTo>
                    <a:pt x="3125" y="2875"/>
                    <a:pt x="2844" y="2625"/>
                    <a:pt x="2844" y="2313"/>
                  </a:cubicBezTo>
                  <a:cubicBezTo>
                    <a:pt x="2844" y="2000"/>
                    <a:pt x="3125" y="1719"/>
                    <a:pt x="3437" y="1719"/>
                  </a:cubicBezTo>
                  <a:close/>
                  <a:moveTo>
                    <a:pt x="6843" y="188"/>
                  </a:moveTo>
                  <a:lnTo>
                    <a:pt x="6843" y="188"/>
                  </a:lnTo>
                  <a:cubicBezTo>
                    <a:pt x="6437" y="2532"/>
                    <a:pt x="6437" y="2532"/>
                    <a:pt x="6437" y="2532"/>
                  </a:cubicBezTo>
                  <a:cubicBezTo>
                    <a:pt x="5437" y="2375"/>
                    <a:pt x="5437" y="2375"/>
                    <a:pt x="5437" y="2375"/>
                  </a:cubicBezTo>
                  <a:cubicBezTo>
                    <a:pt x="5593" y="1282"/>
                    <a:pt x="5593" y="1282"/>
                    <a:pt x="5593" y="1282"/>
                  </a:cubicBezTo>
                  <a:cubicBezTo>
                    <a:pt x="5468" y="1282"/>
                    <a:pt x="5312" y="1250"/>
                    <a:pt x="5124" y="1250"/>
                  </a:cubicBezTo>
                  <a:cubicBezTo>
                    <a:pt x="5124" y="2594"/>
                    <a:pt x="5124" y="2594"/>
                    <a:pt x="5124" y="2594"/>
                  </a:cubicBezTo>
                  <a:cubicBezTo>
                    <a:pt x="5124" y="2625"/>
                    <a:pt x="5124" y="2688"/>
                    <a:pt x="5093" y="2719"/>
                  </a:cubicBezTo>
                  <a:lnTo>
                    <a:pt x="5093" y="2750"/>
                  </a:lnTo>
                  <a:cubicBezTo>
                    <a:pt x="4437" y="3749"/>
                    <a:pt x="4437" y="3749"/>
                    <a:pt x="4437" y="3749"/>
                  </a:cubicBezTo>
                  <a:cubicBezTo>
                    <a:pt x="4249" y="4281"/>
                    <a:pt x="4249" y="4281"/>
                    <a:pt x="4249" y="4281"/>
                  </a:cubicBezTo>
                  <a:cubicBezTo>
                    <a:pt x="5218" y="4562"/>
                    <a:pt x="5218" y="4562"/>
                    <a:pt x="5218" y="4562"/>
                  </a:cubicBezTo>
                  <a:cubicBezTo>
                    <a:pt x="5218" y="4562"/>
                    <a:pt x="5218" y="4562"/>
                    <a:pt x="5187" y="4593"/>
                  </a:cubicBezTo>
                  <a:cubicBezTo>
                    <a:pt x="5218" y="4593"/>
                    <a:pt x="5218" y="4593"/>
                    <a:pt x="5218" y="4593"/>
                  </a:cubicBezTo>
                  <a:cubicBezTo>
                    <a:pt x="5343" y="4624"/>
                    <a:pt x="5437" y="4749"/>
                    <a:pt x="5406" y="4906"/>
                  </a:cubicBezTo>
                  <a:cubicBezTo>
                    <a:pt x="5124" y="6624"/>
                    <a:pt x="5124" y="6624"/>
                    <a:pt x="5124" y="6624"/>
                  </a:cubicBezTo>
                  <a:cubicBezTo>
                    <a:pt x="5093" y="6749"/>
                    <a:pt x="4999" y="6843"/>
                    <a:pt x="4843" y="6843"/>
                  </a:cubicBezTo>
                  <a:lnTo>
                    <a:pt x="4812" y="6843"/>
                  </a:lnTo>
                  <a:cubicBezTo>
                    <a:pt x="4656" y="6812"/>
                    <a:pt x="4531" y="6687"/>
                    <a:pt x="4562" y="6531"/>
                  </a:cubicBezTo>
                  <a:cubicBezTo>
                    <a:pt x="4812" y="5093"/>
                    <a:pt x="4812" y="5093"/>
                    <a:pt x="4812" y="5093"/>
                  </a:cubicBezTo>
                  <a:cubicBezTo>
                    <a:pt x="3531" y="5124"/>
                    <a:pt x="3531" y="5124"/>
                    <a:pt x="3531" y="5124"/>
                  </a:cubicBezTo>
                  <a:cubicBezTo>
                    <a:pt x="2594" y="5812"/>
                    <a:pt x="2594" y="5812"/>
                    <a:pt x="2594" y="5812"/>
                  </a:cubicBezTo>
                  <a:cubicBezTo>
                    <a:pt x="2500" y="5906"/>
                    <a:pt x="2500" y="5906"/>
                    <a:pt x="2500" y="5906"/>
                  </a:cubicBezTo>
                  <a:cubicBezTo>
                    <a:pt x="2469" y="5937"/>
                    <a:pt x="2469" y="5937"/>
                    <a:pt x="2438" y="5968"/>
                  </a:cubicBezTo>
                  <a:cubicBezTo>
                    <a:pt x="1000" y="6812"/>
                    <a:pt x="1000" y="6812"/>
                    <a:pt x="1000" y="6812"/>
                  </a:cubicBezTo>
                  <a:cubicBezTo>
                    <a:pt x="969" y="6843"/>
                    <a:pt x="907" y="6843"/>
                    <a:pt x="875" y="6843"/>
                  </a:cubicBezTo>
                  <a:cubicBezTo>
                    <a:pt x="782" y="6843"/>
                    <a:pt x="688" y="6812"/>
                    <a:pt x="625" y="6718"/>
                  </a:cubicBezTo>
                  <a:cubicBezTo>
                    <a:pt x="532" y="6562"/>
                    <a:pt x="594" y="6406"/>
                    <a:pt x="719" y="6312"/>
                  </a:cubicBezTo>
                  <a:cubicBezTo>
                    <a:pt x="1969" y="5562"/>
                    <a:pt x="1969" y="5562"/>
                    <a:pt x="1969" y="5562"/>
                  </a:cubicBezTo>
                  <a:cubicBezTo>
                    <a:pt x="2844" y="4562"/>
                    <a:pt x="2844" y="4562"/>
                    <a:pt x="2844" y="4562"/>
                  </a:cubicBezTo>
                  <a:cubicBezTo>
                    <a:pt x="2563" y="3718"/>
                    <a:pt x="2563" y="3718"/>
                    <a:pt x="2563" y="3718"/>
                  </a:cubicBezTo>
                  <a:cubicBezTo>
                    <a:pt x="1782" y="2750"/>
                    <a:pt x="1782" y="2750"/>
                    <a:pt x="1782" y="2750"/>
                  </a:cubicBezTo>
                  <a:lnTo>
                    <a:pt x="1782" y="2750"/>
                  </a:lnTo>
                  <a:cubicBezTo>
                    <a:pt x="1750" y="2688"/>
                    <a:pt x="1719" y="2657"/>
                    <a:pt x="1719" y="2594"/>
                  </a:cubicBezTo>
                  <a:cubicBezTo>
                    <a:pt x="1719" y="1250"/>
                    <a:pt x="1719" y="1250"/>
                    <a:pt x="1719" y="1250"/>
                  </a:cubicBezTo>
                  <a:cubicBezTo>
                    <a:pt x="1532" y="1250"/>
                    <a:pt x="1375" y="1282"/>
                    <a:pt x="1250" y="1313"/>
                  </a:cubicBezTo>
                  <a:cubicBezTo>
                    <a:pt x="1407" y="2375"/>
                    <a:pt x="1407" y="2375"/>
                    <a:pt x="1407" y="2375"/>
                  </a:cubicBezTo>
                  <a:cubicBezTo>
                    <a:pt x="407" y="2563"/>
                    <a:pt x="407" y="2563"/>
                    <a:pt x="407" y="2563"/>
                  </a:cubicBezTo>
                  <a:cubicBezTo>
                    <a:pt x="0" y="188"/>
                    <a:pt x="0" y="188"/>
                    <a:pt x="0" y="188"/>
                  </a:cubicBezTo>
                  <a:cubicBezTo>
                    <a:pt x="1032" y="32"/>
                    <a:pt x="1032" y="32"/>
                    <a:pt x="1032" y="32"/>
                  </a:cubicBezTo>
                  <a:cubicBezTo>
                    <a:pt x="1188" y="1032"/>
                    <a:pt x="1188" y="1032"/>
                    <a:pt x="1188" y="1032"/>
                  </a:cubicBezTo>
                  <a:cubicBezTo>
                    <a:pt x="1375" y="1000"/>
                    <a:pt x="1594" y="969"/>
                    <a:pt x="1813" y="938"/>
                  </a:cubicBezTo>
                  <a:cubicBezTo>
                    <a:pt x="1875" y="907"/>
                    <a:pt x="1938" y="875"/>
                    <a:pt x="2000" y="875"/>
                  </a:cubicBezTo>
                  <a:cubicBezTo>
                    <a:pt x="2063" y="875"/>
                    <a:pt x="2094" y="907"/>
                    <a:pt x="2157" y="907"/>
                  </a:cubicBezTo>
                  <a:cubicBezTo>
                    <a:pt x="2532" y="907"/>
                    <a:pt x="2938" y="875"/>
                    <a:pt x="3437" y="875"/>
                  </a:cubicBezTo>
                  <a:cubicBezTo>
                    <a:pt x="3906" y="875"/>
                    <a:pt x="4343" y="907"/>
                    <a:pt x="4718" y="907"/>
                  </a:cubicBezTo>
                  <a:cubicBezTo>
                    <a:pt x="4749" y="907"/>
                    <a:pt x="4781" y="875"/>
                    <a:pt x="4843" y="875"/>
                  </a:cubicBezTo>
                  <a:cubicBezTo>
                    <a:pt x="4906" y="875"/>
                    <a:pt x="4968" y="907"/>
                    <a:pt x="5031" y="938"/>
                  </a:cubicBezTo>
                  <a:cubicBezTo>
                    <a:pt x="5281" y="969"/>
                    <a:pt x="5468" y="1000"/>
                    <a:pt x="5656" y="1000"/>
                  </a:cubicBezTo>
                  <a:cubicBezTo>
                    <a:pt x="5812" y="0"/>
                    <a:pt x="5812" y="0"/>
                    <a:pt x="5812" y="0"/>
                  </a:cubicBezTo>
                  <a:lnTo>
                    <a:pt x="6843" y="188"/>
                  </a:lnTo>
                  <a:close/>
                  <a:moveTo>
                    <a:pt x="4562" y="1188"/>
                  </a:moveTo>
                  <a:lnTo>
                    <a:pt x="4562" y="1188"/>
                  </a:lnTo>
                  <a:cubicBezTo>
                    <a:pt x="4218" y="1188"/>
                    <a:pt x="3843" y="1157"/>
                    <a:pt x="3437" y="1157"/>
                  </a:cubicBezTo>
                  <a:cubicBezTo>
                    <a:pt x="3000" y="1157"/>
                    <a:pt x="2625" y="1188"/>
                    <a:pt x="2282" y="1188"/>
                  </a:cubicBezTo>
                  <a:cubicBezTo>
                    <a:pt x="2282" y="2469"/>
                    <a:pt x="2282" y="2469"/>
                    <a:pt x="2282" y="2469"/>
                  </a:cubicBezTo>
                  <a:cubicBezTo>
                    <a:pt x="3157" y="3157"/>
                    <a:pt x="3157" y="3157"/>
                    <a:pt x="3157" y="3157"/>
                  </a:cubicBezTo>
                  <a:cubicBezTo>
                    <a:pt x="3718" y="3157"/>
                    <a:pt x="3718" y="3157"/>
                    <a:pt x="3718" y="3157"/>
                  </a:cubicBezTo>
                  <a:cubicBezTo>
                    <a:pt x="4562" y="2469"/>
                    <a:pt x="4562" y="2469"/>
                    <a:pt x="4562" y="2469"/>
                  </a:cubicBezTo>
                  <a:lnTo>
                    <a:pt x="4562" y="1188"/>
                  </a:lnTo>
                  <a:close/>
                  <a:moveTo>
                    <a:pt x="4562" y="1188"/>
                  </a:moveTo>
                  <a:lnTo>
                    <a:pt x="4562" y="1188"/>
                  </a:lnTo>
                  <a:close/>
                </a:path>
              </a:pathLst>
            </a:custGeom>
            <a:solidFill>
              <a:schemeClr val="bg1"/>
            </a:solidFill>
            <a:ln>
              <a:noFill/>
            </a:ln>
            <a:effectLst/>
          </p:spPr>
          <p:txBody>
            <a:bodyPr wrap="none" lIns="243797" tIns="121899" rIns="243797" bIns="121899" anchor="ctr"/>
            <a:lstStyle/>
            <a:p>
              <a:endParaRPr lang="en-US" dirty="0">
                <a:latin typeface="Calibri Light" panose="020F0302020204030204"/>
              </a:endParaRPr>
            </a:p>
          </p:txBody>
        </p:sp>
      </p:grpSp>
      <p:grpSp>
        <p:nvGrpSpPr>
          <p:cNvPr id="4" name="Group 3"/>
          <p:cNvGrpSpPr/>
          <p:nvPr/>
        </p:nvGrpSpPr>
        <p:grpSpPr>
          <a:xfrm>
            <a:off x="2824193" y="5824471"/>
            <a:ext cx="2932850" cy="693629"/>
            <a:chOff x="2824193" y="5824471"/>
            <a:chExt cx="2932850" cy="693629"/>
          </a:xfrm>
        </p:grpSpPr>
        <p:sp>
          <p:nvSpPr>
            <p:cNvPr id="81" name="Round Same Side Corner Rectangle 80"/>
            <p:cNvSpPr/>
            <p:nvPr/>
          </p:nvSpPr>
          <p:spPr>
            <a:xfrm rot="5400000">
              <a:off x="3943803" y="4704861"/>
              <a:ext cx="693629" cy="2932850"/>
            </a:xfrm>
            <a:prstGeom prst="round2SameRect">
              <a:avLst>
                <a:gd name="adj1" fmla="val 50000"/>
                <a:gd name="adj2" fmla="val 50000"/>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r"/>
              <a:endParaRPr lang="bg-BG" dirty="0">
                <a:latin typeface="Calibri Light" panose="020F0302020204030204"/>
              </a:endParaRPr>
            </a:p>
          </p:txBody>
        </p:sp>
        <p:sp>
          <p:nvSpPr>
            <p:cNvPr id="82" name="Freeform 11"/>
            <p:cNvSpPr/>
            <p:nvPr/>
          </p:nvSpPr>
          <p:spPr bwMode="auto">
            <a:xfrm>
              <a:off x="2824197" y="5831623"/>
              <a:ext cx="698763" cy="686467"/>
            </a:xfrm>
            <a:custGeom>
              <a:avLst/>
              <a:gdLst>
                <a:gd name="T0" fmla="*/ 44 w 87"/>
                <a:gd name="T1" fmla="*/ 0 h 87"/>
                <a:gd name="T2" fmla="*/ 0 w 87"/>
                <a:gd name="T3" fmla="*/ 44 h 87"/>
                <a:gd name="T4" fmla="*/ 44 w 87"/>
                <a:gd name="T5" fmla="*/ 87 h 87"/>
                <a:gd name="T6" fmla="*/ 87 w 87"/>
                <a:gd name="T7" fmla="*/ 87 h 87"/>
                <a:gd name="T8" fmla="*/ 87 w 87"/>
                <a:gd name="T9" fmla="*/ 44 h 87"/>
                <a:gd name="T10" fmla="*/ 44 w 87"/>
                <a:gd name="T11" fmla="*/ 0 h 87"/>
              </a:gdLst>
              <a:ahLst/>
              <a:cxnLst>
                <a:cxn ang="0">
                  <a:pos x="T0" y="T1"/>
                </a:cxn>
                <a:cxn ang="0">
                  <a:pos x="T2" y="T3"/>
                </a:cxn>
                <a:cxn ang="0">
                  <a:pos x="T4" y="T5"/>
                </a:cxn>
                <a:cxn ang="0">
                  <a:pos x="T6" y="T7"/>
                </a:cxn>
                <a:cxn ang="0">
                  <a:pos x="T8" y="T9"/>
                </a:cxn>
                <a:cxn ang="0">
                  <a:pos x="T10" y="T11"/>
                </a:cxn>
              </a:cxnLst>
              <a:rect l="0" t="0" r="r" b="b"/>
              <a:pathLst>
                <a:path w="87" h="87">
                  <a:moveTo>
                    <a:pt x="44" y="0"/>
                  </a:moveTo>
                  <a:cubicBezTo>
                    <a:pt x="19" y="0"/>
                    <a:pt x="0" y="20"/>
                    <a:pt x="0" y="44"/>
                  </a:cubicBezTo>
                  <a:cubicBezTo>
                    <a:pt x="0" y="68"/>
                    <a:pt x="19" y="87"/>
                    <a:pt x="44" y="87"/>
                  </a:cubicBezTo>
                  <a:cubicBezTo>
                    <a:pt x="87" y="87"/>
                    <a:pt x="87" y="87"/>
                    <a:pt x="87" y="87"/>
                  </a:cubicBezTo>
                  <a:cubicBezTo>
                    <a:pt x="87" y="44"/>
                    <a:pt x="87" y="44"/>
                    <a:pt x="87" y="44"/>
                  </a:cubicBezTo>
                  <a:cubicBezTo>
                    <a:pt x="87" y="20"/>
                    <a:pt x="68" y="0"/>
                    <a:pt x="44" y="0"/>
                  </a:cubicBezTo>
                  <a:close/>
                </a:path>
              </a:pathLst>
            </a:custGeom>
            <a:solidFill>
              <a:schemeClr val="accent1"/>
            </a:solidFill>
            <a:ln>
              <a:noFill/>
            </a:ln>
          </p:spPr>
          <p:txBody>
            <a:bodyPr vert="horz" wrap="square" lIns="219419" tIns="109710" rIns="219419" bIns="109710" numCol="1" anchor="t" anchorCtr="0" compatLnSpc="1"/>
            <a:lstStyle/>
            <a:p>
              <a:endParaRPr lang="bg-BG" dirty="0">
                <a:latin typeface="Calibri Light" panose="020F0302020204030204"/>
              </a:endParaRPr>
            </a:p>
          </p:txBody>
        </p:sp>
        <p:sp>
          <p:nvSpPr>
            <p:cNvPr id="83" name="Rectangle 82"/>
            <p:cNvSpPr/>
            <p:nvPr/>
          </p:nvSpPr>
          <p:spPr>
            <a:xfrm>
              <a:off x="3499566" y="5890746"/>
              <a:ext cx="1862728" cy="590895"/>
            </a:xfrm>
            <a:prstGeom prst="rect">
              <a:avLst/>
            </a:prstGeom>
          </p:spPr>
          <p:txBody>
            <a:bodyPr wrap="none" lIns="219419" tIns="109710" rIns="219419" bIns="109710">
              <a:spAutoFit/>
            </a:bodyPr>
            <a:lstStyle/>
            <a:p>
              <a:r>
                <a:rPr lang="en-US" sz="2400" b="1" dirty="0" smtClean="0">
                  <a:latin typeface="Lato Regular"/>
                  <a:ea typeface="Open Sans Light" panose="020B0306030504020204" pitchFamily="34" charset="0"/>
                  <a:cs typeface="Lato Regular"/>
                </a:rPr>
                <a:t>Weakness</a:t>
              </a:r>
              <a:endParaRPr lang="bg-BG" sz="2400" b="1" dirty="0">
                <a:latin typeface="Lato Regular"/>
                <a:cs typeface="Lato Regular"/>
              </a:endParaRPr>
            </a:p>
          </p:txBody>
        </p:sp>
        <p:sp>
          <p:nvSpPr>
            <p:cNvPr id="101" name="Freeform 3"/>
            <p:cNvSpPr>
              <a:spLocks noChangeArrowheads="1"/>
            </p:cNvSpPr>
            <p:nvPr/>
          </p:nvSpPr>
          <p:spPr bwMode="auto">
            <a:xfrm>
              <a:off x="2995536" y="5999517"/>
              <a:ext cx="397875" cy="305483"/>
            </a:xfrm>
            <a:custGeom>
              <a:avLst/>
              <a:gdLst>
                <a:gd name="T0" fmla="*/ 3034 w 6392"/>
                <a:gd name="T1" fmla="*/ 2260 h 4907"/>
                <a:gd name="T2" fmla="*/ 2582 w 6392"/>
                <a:gd name="T3" fmla="*/ 1937 h 4907"/>
                <a:gd name="T4" fmla="*/ 1421 w 6392"/>
                <a:gd name="T5" fmla="*/ 2196 h 4907"/>
                <a:gd name="T6" fmla="*/ 388 w 6392"/>
                <a:gd name="T7" fmla="*/ 4583 h 4907"/>
                <a:gd name="T8" fmla="*/ 2712 w 6392"/>
                <a:gd name="T9" fmla="*/ 3551 h 4907"/>
                <a:gd name="T10" fmla="*/ 3034 w 6392"/>
                <a:gd name="T11" fmla="*/ 2260 h 4907"/>
                <a:gd name="T12" fmla="*/ 2454 w 6392"/>
                <a:gd name="T13" fmla="*/ 3228 h 4907"/>
                <a:gd name="T14" fmla="*/ 711 w 6392"/>
                <a:gd name="T15" fmla="*/ 4261 h 4907"/>
                <a:gd name="T16" fmla="*/ 1679 w 6392"/>
                <a:gd name="T17" fmla="*/ 2518 h 4907"/>
                <a:gd name="T18" fmla="*/ 1874 w 6392"/>
                <a:gd name="T19" fmla="*/ 2648 h 4907"/>
                <a:gd name="T20" fmla="*/ 2260 w 6392"/>
                <a:gd name="T21" fmla="*/ 3034 h 4907"/>
                <a:gd name="T22" fmla="*/ 2454 w 6392"/>
                <a:gd name="T23" fmla="*/ 3228 h 4907"/>
                <a:gd name="T24" fmla="*/ 6197 w 6392"/>
                <a:gd name="T25" fmla="*/ 710 h 4907"/>
                <a:gd name="T26" fmla="*/ 3615 w 6392"/>
                <a:gd name="T27" fmla="*/ 646 h 4907"/>
                <a:gd name="T28" fmla="*/ 2776 w 6392"/>
                <a:gd name="T29" fmla="*/ 1679 h 4907"/>
                <a:gd name="T30" fmla="*/ 3034 w 6392"/>
                <a:gd name="T31" fmla="*/ 2196 h 4907"/>
                <a:gd name="T32" fmla="*/ 4326 w 6392"/>
                <a:gd name="T33" fmla="*/ 2454 h 4907"/>
                <a:gd name="T34" fmla="*/ 6197 w 6392"/>
                <a:gd name="T35" fmla="*/ 710 h 4907"/>
                <a:gd name="T36" fmla="*/ 5489 w 6392"/>
                <a:gd name="T37" fmla="*/ 1549 h 4907"/>
                <a:gd name="T38" fmla="*/ 3681 w 6392"/>
                <a:gd name="T39" fmla="*/ 1937 h 4907"/>
                <a:gd name="T40" fmla="*/ 4067 w 6392"/>
                <a:gd name="T41" fmla="*/ 1485 h 4907"/>
                <a:gd name="T42" fmla="*/ 3487 w 6392"/>
                <a:gd name="T43" fmla="*/ 1421 h 4907"/>
                <a:gd name="T44" fmla="*/ 5164 w 6392"/>
                <a:gd name="T45" fmla="*/ 582 h 4907"/>
                <a:gd name="T46" fmla="*/ 5489 w 6392"/>
                <a:gd name="T47" fmla="*/ 1549 h 4907"/>
                <a:gd name="T48" fmla="*/ 3165 w 6392"/>
                <a:gd name="T49" fmla="*/ 2260 h 4907"/>
                <a:gd name="T50" fmla="*/ 3423 w 6392"/>
                <a:gd name="T51" fmla="*/ 3098 h 4907"/>
                <a:gd name="T52" fmla="*/ 3423 w 6392"/>
                <a:gd name="T53" fmla="*/ 2582 h 4907"/>
                <a:gd name="T54" fmla="*/ 3165 w 6392"/>
                <a:gd name="T55" fmla="*/ 2260 h 4907"/>
                <a:gd name="T56" fmla="*/ 2196 w 6392"/>
                <a:gd name="T57" fmla="*/ 1615 h 4907"/>
                <a:gd name="T58" fmla="*/ 2066 w 6392"/>
                <a:gd name="T59" fmla="*/ 1163 h 4907"/>
                <a:gd name="T60" fmla="*/ 2518 w 6392"/>
                <a:gd name="T61" fmla="*/ 1549 h 4907"/>
                <a:gd name="T62" fmla="*/ 2582 w 6392"/>
                <a:gd name="T63" fmla="*/ 1873 h 4907"/>
                <a:gd name="T64" fmla="*/ 2196 w 6392"/>
                <a:gd name="T65" fmla="*/ 1615 h 4907"/>
                <a:gd name="T66" fmla="*/ 2196 w 6392"/>
                <a:gd name="T67" fmla="*/ 1615 h 49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392" h="4907">
                  <a:moveTo>
                    <a:pt x="3034" y="2260"/>
                  </a:moveTo>
                  <a:lnTo>
                    <a:pt x="3034" y="2260"/>
                  </a:lnTo>
                  <a:cubicBezTo>
                    <a:pt x="2776" y="2196"/>
                    <a:pt x="2776" y="2196"/>
                    <a:pt x="2776" y="2196"/>
                  </a:cubicBezTo>
                  <a:cubicBezTo>
                    <a:pt x="2582" y="1937"/>
                    <a:pt x="2582" y="1937"/>
                    <a:pt x="2582" y="1937"/>
                  </a:cubicBezTo>
                  <a:cubicBezTo>
                    <a:pt x="2454" y="2001"/>
                    <a:pt x="2454" y="2001"/>
                    <a:pt x="2454" y="2001"/>
                  </a:cubicBezTo>
                  <a:cubicBezTo>
                    <a:pt x="2132" y="1873"/>
                    <a:pt x="1679" y="1937"/>
                    <a:pt x="1421" y="2196"/>
                  </a:cubicBezTo>
                  <a:cubicBezTo>
                    <a:pt x="388" y="3228"/>
                    <a:pt x="388" y="3228"/>
                    <a:pt x="388" y="3228"/>
                  </a:cubicBezTo>
                  <a:cubicBezTo>
                    <a:pt x="0" y="3615"/>
                    <a:pt x="0" y="4197"/>
                    <a:pt x="388" y="4583"/>
                  </a:cubicBezTo>
                  <a:cubicBezTo>
                    <a:pt x="775" y="4906"/>
                    <a:pt x="1357" y="4906"/>
                    <a:pt x="1743" y="4583"/>
                  </a:cubicBezTo>
                  <a:cubicBezTo>
                    <a:pt x="2712" y="3551"/>
                    <a:pt x="2712" y="3551"/>
                    <a:pt x="2712" y="3551"/>
                  </a:cubicBezTo>
                  <a:cubicBezTo>
                    <a:pt x="3034" y="3228"/>
                    <a:pt x="3099" y="2776"/>
                    <a:pt x="2906" y="2454"/>
                  </a:cubicBezTo>
                  <a:lnTo>
                    <a:pt x="3034" y="2260"/>
                  </a:lnTo>
                  <a:close/>
                  <a:moveTo>
                    <a:pt x="2454" y="3228"/>
                  </a:moveTo>
                  <a:lnTo>
                    <a:pt x="2454" y="3228"/>
                  </a:lnTo>
                  <a:cubicBezTo>
                    <a:pt x="1421" y="4261"/>
                    <a:pt x="1421" y="4261"/>
                    <a:pt x="1421" y="4261"/>
                  </a:cubicBezTo>
                  <a:cubicBezTo>
                    <a:pt x="1227" y="4455"/>
                    <a:pt x="905" y="4455"/>
                    <a:pt x="711" y="4261"/>
                  </a:cubicBezTo>
                  <a:cubicBezTo>
                    <a:pt x="516" y="4067"/>
                    <a:pt x="516" y="3745"/>
                    <a:pt x="711" y="3551"/>
                  </a:cubicBezTo>
                  <a:cubicBezTo>
                    <a:pt x="1679" y="2518"/>
                    <a:pt x="1679" y="2518"/>
                    <a:pt x="1679" y="2518"/>
                  </a:cubicBezTo>
                  <a:cubicBezTo>
                    <a:pt x="1807" y="2390"/>
                    <a:pt x="2002" y="2324"/>
                    <a:pt x="2132" y="2390"/>
                  </a:cubicBezTo>
                  <a:cubicBezTo>
                    <a:pt x="1874" y="2648"/>
                    <a:pt x="1874" y="2648"/>
                    <a:pt x="1874" y="2648"/>
                  </a:cubicBezTo>
                  <a:cubicBezTo>
                    <a:pt x="1743" y="2776"/>
                    <a:pt x="1743" y="2970"/>
                    <a:pt x="1874" y="3034"/>
                  </a:cubicBezTo>
                  <a:cubicBezTo>
                    <a:pt x="1938" y="3164"/>
                    <a:pt x="2132" y="3164"/>
                    <a:pt x="2260" y="3034"/>
                  </a:cubicBezTo>
                  <a:cubicBezTo>
                    <a:pt x="2582" y="2776"/>
                    <a:pt x="2582" y="2776"/>
                    <a:pt x="2582" y="2776"/>
                  </a:cubicBezTo>
                  <a:cubicBezTo>
                    <a:pt x="2582" y="2906"/>
                    <a:pt x="2582" y="3098"/>
                    <a:pt x="2454" y="3228"/>
                  </a:cubicBezTo>
                  <a:close/>
                  <a:moveTo>
                    <a:pt x="6197" y="710"/>
                  </a:moveTo>
                  <a:lnTo>
                    <a:pt x="6197" y="710"/>
                  </a:lnTo>
                  <a:cubicBezTo>
                    <a:pt x="6005" y="258"/>
                    <a:pt x="5489" y="0"/>
                    <a:pt x="4972" y="194"/>
                  </a:cubicBezTo>
                  <a:cubicBezTo>
                    <a:pt x="3615" y="646"/>
                    <a:pt x="3615" y="646"/>
                    <a:pt x="3615" y="646"/>
                  </a:cubicBezTo>
                  <a:cubicBezTo>
                    <a:pt x="3229" y="841"/>
                    <a:pt x="3034" y="1163"/>
                    <a:pt x="3034" y="1549"/>
                  </a:cubicBezTo>
                  <a:cubicBezTo>
                    <a:pt x="2776" y="1679"/>
                    <a:pt x="2776" y="1679"/>
                    <a:pt x="2776" y="1679"/>
                  </a:cubicBezTo>
                  <a:cubicBezTo>
                    <a:pt x="2840" y="2001"/>
                    <a:pt x="2840" y="2001"/>
                    <a:pt x="2840" y="2001"/>
                  </a:cubicBezTo>
                  <a:cubicBezTo>
                    <a:pt x="3034" y="2196"/>
                    <a:pt x="3034" y="2196"/>
                    <a:pt x="3034" y="2196"/>
                  </a:cubicBezTo>
                  <a:cubicBezTo>
                    <a:pt x="3229" y="2132"/>
                    <a:pt x="3229" y="2132"/>
                    <a:pt x="3229" y="2132"/>
                  </a:cubicBezTo>
                  <a:cubicBezTo>
                    <a:pt x="3487" y="2454"/>
                    <a:pt x="3939" y="2582"/>
                    <a:pt x="4326" y="2454"/>
                  </a:cubicBezTo>
                  <a:cubicBezTo>
                    <a:pt x="5681" y="1937"/>
                    <a:pt x="5681" y="1937"/>
                    <a:pt x="5681" y="1937"/>
                  </a:cubicBezTo>
                  <a:cubicBezTo>
                    <a:pt x="6133" y="1743"/>
                    <a:pt x="6391" y="1227"/>
                    <a:pt x="6197" y="710"/>
                  </a:cubicBezTo>
                  <a:close/>
                  <a:moveTo>
                    <a:pt x="5489" y="1549"/>
                  </a:moveTo>
                  <a:lnTo>
                    <a:pt x="5489" y="1549"/>
                  </a:lnTo>
                  <a:cubicBezTo>
                    <a:pt x="4131" y="2065"/>
                    <a:pt x="4131" y="2065"/>
                    <a:pt x="4131" y="2065"/>
                  </a:cubicBezTo>
                  <a:cubicBezTo>
                    <a:pt x="4003" y="2132"/>
                    <a:pt x="3809" y="2065"/>
                    <a:pt x="3681" y="1937"/>
                  </a:cubicBezTo>
                  <a:cubicBezTo>
                    <a:pt x="3939" y="1873"/>
                    <a:pt x="3939" y="1873"/>
                    <a:pt x="3939" y="1873"/>
                  </a:cubicBezTo>
                  <a:cubicBezTo>
                    <a:pt x="4067" y="1807"/>
                    <a:pt x="4131" y="1679"/>
                    <a:pt x="4067" y="1485"/>
                  </a:cubicBezTo>
                  <a:cubicBezTo>
                    <a:pt x="4003" y="1357"/>
                    <a:pt x="3873" y="1291"/>
                    <a:pt x="3681" y="1291"/>
                  </a:cubicBezTo>
                  <a:cubicBezTo>
                    <a:pt x="3487" y="1421"/>
                    <a:pt x="3487" y="1421"/>
                    <a:pt x="3487" y="1421"/>
                  </a:cubicBezTo>
                  <a:cubicBezTo>
                    <a:pt x="3551" y="1227"/>
                    <a:pt x="3615" y="1163"/>
                    <a:pt x="3809" y="1099"/>
                  </a:cubicBezTo>
                  <a:cubicBezTo>
                    <a:pt x="5164" y="582"/>
                    <a:pt x="5164" y="582"/>
                    <a:pt x="5164" y="582"/>
                  </a:cubicBezTo>
                  <a:cubicBezTo>
                    <a:pt x="5422" y="452"/>
                    <a:pt x="5681" y="646"/>
                    <a:pt x="5811" y="905"/>
                  </a:cubicBezTo>
                  <a:cubicBezTo>
                    <a:pt x="5875" y="1163"/>
                    <a:pt x="5747" y="1421"/>
                    <a:pt x="5489" y="1549"/>
                  </a:cubicBezTo>
                  <a:close/>
                  <a:moveTo>
                    <a:pt x="3165" y="2260"/>
                  </a:moveTo>
                  <a:lnTo>
                    <a:pt x="3165" y="2260"/>
                  </a:lnTo>
                  <a:cubicBezTo>
                    <a:pt x="3551" y="2518"/>
                    <a:pt x="3551" y="2518"/>
                    <a:pt x="3551" y="2518"/>
                  </a:cubicBezTo>
                  <a:cubicBezTo>
                    <a:pt x="3423" y="3098"/>
                    <a:pt x="3423" y="3098"/>
                    <a:pt x="3423" y="3098"/>
                  </a:cubicBezTo>
                  <a:cubicBezTo>
                    <a:pt x="3293" y="3098"/>
                    <a:pt x="3293" y="3098"/>
                    <a:pt x="3293" y="3098"/>
                  </a:cubicBezTo>
                  <a:cubicBezTo>
                    <a:pt x="3423" y="2582"/>
                    <a:pt x="3423" y="2582"/>
                    <a:pt x="3423" y="2582"/>
                  </a:cubicBezTo>
                  <a:cubicBezTo>
                    <a:pt x="3034" y="2324"/>
                    <a:pt x="3034" y="2324"/>
                    <a:pt x="3034" y="2324"/>
                  </a:cubicBezTo>
                  <a:lnTo>
                    <a:pt x="3165" y="2260"/>
                  </a:lnTo>
                  <a:close/>
                  <a:moveTo>
                    <a:pt x="2196" y="1615"/>
                  </a:moveTo>
                  <a:lnTo>
                    <a:pt x="2196" y="1615"/>
                  </a:lnTo>
                  <a:cubicBezTo>
                    <a:pt x="1938" y="1163"/>
                    <a:pt x="1938" y="1163"/>
                    <a:pt x="1938" y="1163"/>
                  </a:cubicBezTo>
                  <a:cubicBezTo>
                    <a:pt x="2066" y="1163"/>
                    <a:pt x="2066" y="1163"/>
                    <a:pt x="2066" y="1163"/>
                  </a:cubicBezTo>
                  <a:cubicBezTo>
                    <a:pt x="2260" y="1549"/>
                    <a:pt x="2260" y="1549"/>
                    <a:pt x="2260" y="1549"/>
                  </a:cubicBezTo>
                  <a:cubicBezTo>
                    <a:pt x="2518" y="1549"/>
                    <a:pt x="2518" y="1549"/>
                    <a:pt x="2518" y="1549"/>
                  </a:cubicBezTo>
                  <a:cubicBezTo>
                    <a:pt x="2648" y="1807"/>
                    <a:pt x="2648" y="1807"/>
                    <a:pt x="2648" y="1807"/>
                  </a:cubicBezTo>
                  <a:cubicBezTo>
                    <a:pt x="2582" y="1873"/>
                    <a:pt x="2582" y="1873"/>
                    <a:pt x="2582" y="1873"/>
                  </a:cubicBezTo>
                  <a:cubicBezTo>
                    <a:pt x="2454" y="1679"/>
                    <a:pt x="2454" y="1679"/>
                    <a:pt x="2454" y="1679"/>
                  </a:cubicBezTo>
                  <a:lnTo>
                    <a:pt x="2196" y="1615"/>
                  </a:lnTo>
                  <a:close/>
                  <a:moveTo>
                    <a:pt x="2196" y="1615"/>
                  </a:moveTo>
                  <a:lnTo>
                    <a:pt x="2196" y="1615"/>
                  </a:lnTo>
                  <a:close/>
                </a:path>
              </a:pathLst>
            </a:custGeom>
            <a:solidFill>
              <a:schemeClr val="bg1"/>
            </a:solidFill>
            <a:ln>
              <a:noFill/>
            </a:ln>
            <a:effectLst/>
          </p:spPr>
          <p:txBody>
            <a:bodyPr wrap="none" lIns="243797" tIns="121899" rIns="243797" bIns="121899" anchor="ctr"/>
            <a:lstStyle/>
            <a:p>
              <a:endParaRPr lang="en-US" dirty="0">
                <a:latin typeface="Calibri Light" panose="020F0302020204030204"/>
              </a:endParaRPr>
            </a:p>
          </p:txBody>
        </p:sp>
      </p:grpSp>
      <p:grpSp>
        <p:nvGrpSpPr>
          <p:cNvPr id="5" name="Group 4"/>
          <p:cNvGrpSpPr/>
          <p:nvPr/>
        </p:nvGrpSpPr>
        <p:grpSpPr>
          <a:xfrm>
            <a:off x="2866326" y="7805553"/>
            <a:ext cx="3067315" cy="693629"/>
            <a:chOff x="2866326" y="7805553"/>
            <a:chExt cx="3067315" cy="693629"/>
          </a:xfrm>
        </p:grpSpPr>
        <p:sp>
          <p:nvSpPr>
            <p:cNvPr id="85" name="Round Same Side Corner Rectangle 84"/>
            <p:cNvSpPr/>
            <p:nvPr/>
          </p:nvSpPr>
          <p:spPr>
            <a:xfrm rot="5400000">
              <a:off x="3985936" y="6685943"/>
              <a:ext cx="693629" cy="2932850"/>
            </a:xfrm>
            <a:prstGeom prst="round2SameRect">
              <a:avLst>
                <a:gd name="adj1" fmla="val 50000"/>
                <a:gd name="adj2" fmla="val 50000"/>
              </a:avLst>
            </a:prstGeom>
            <a:solidFill>
              <a:schemeClr val="accent3">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r"/>
              <a:endParaRPr lang="bg-BG" dirty="0">
                <a:latin typeface="Calibri Light" panose="020F0302020204030204"/>
              </a:endParaRPr>
            </a:p>
          </p:txBody>
        </p:sp>
        <p:sp>
          <p:nvSpPr>
            <p:cNvPr id="86" name="Freeform 11"/>
            <p:cNvSpPr/>
            <p:nvPr/>
          </p:nvSpPr>
          <p:spPr bwMode="auto">
            <a:xfrm>
              <a:off x="2866330" y="7812706"/>
              <a:ext cx="698763" cy="686467"/>
            </a:xfrm>
            <a:custGeom>
              <a:avLst/>
              <a:gdLst>
                <a:gd name="T0" fmla="*/ 44 w 87"/>
                <a:gd name="T1" fmla="*/ 0 h 87"/>
                <a:gd name="T2" fmla="*/ 0 w 87"/>
                <a:gd name="T3" fmla="*/ 44 h 87"/>
                <a:gd name="T4" fmla="*/ 44 w 87"/>
                <a:gd name="T5" fmla="*/ 87 h 87"/>
                <a:gd name="T6" fmla="*/ 87 w 87"/>
                <a:gd name="T7" fmla="*/ 87 h 87"/>
                <a:gd name="T8" fmla="*/ 87 w 87"/>
                <a:gd name="T9" fmla="*/ 44 h 87"/>
                <a:gd name="T10" fmla="*/ 44 w 87"/>
                <a:gd name="T11" fmla="*/ 0 h 87"/>
              </a:gdLst>
              <a:ahLst/>
              <a:cxnLst>
                <a:cxn ang="0">
                  <a:pos x="T0" y="T1"/>
                </a:cxn>
                <a:cxn ang="0">
                  <a:pos x="T2" y="T3"/>
                </a:cxn>
                <a:cxn ang="0">
                  <a:pos x="T4" y="T5"/>
                </a:cxn>
                <a:cxn ang="0">
                  <a:pos x="T6" y="T7"/>
                </a:cxn>
                <a:cxn ang="0">
                  <a:pos x="T8" y="T9"/>
                </a:cxn>
                <a:cxn ang="0">
                  <a:pos x="T10" y="T11"/>
                </a:cxn>
              </a:cxnLst>
              <a:rect l="0" t="0" r="r" b="b"/>
              <a:pathLst>
                <a:path w="87" h="87">
                  <a:moveTo>
                    <a:pt x="44" y="0"/>
                  </a:moveTo>
                  <a:cubicBezTo>
                    <a:pt x="19" y="0"/>
                    <a:pt x="0" y="20"/>
                    <a:pt x="0" y="44"/>
                  </a:cubicBezTo>
                  <a:cubicBezTo>
                    <a:pt x="0" y="68"/>
                    <a:pt x="19" y="87"/>
                    <a:pt x="44" y="87"/>
                  </a:cubicBezTo>
                  <a:cubicBezTo>
                    <a:pt x="87" y="87"/>
                    <a:pt x="87" y="87"/>
                    <a:pt x="87" y="87"/>
                  </a:cubicBezTo>
                  <a:cubicBezTo>
                    <a:pt x="87" y="44"/>
                    <a:pt x="87" y="44"/>
                    <a:pt x="87" y="44"/>
                  </a:cubicBezTo>
                  <a:cubicBezTo>
                    <a:pt x="87" y="20"/>
                    <a:pt x="68" y="0"/>
                    <a:pt x="44" y="0"/>
                  </a:cubicBezTo>
                  <a:close/>
                </a:path>
              </a:pathLst>
            </a:custGeom>
            <a:solidFill>
              <a:schemeClr val="accent3"/>
            </a:solidFill>
            <a:ln>
              <a:noFill/>
            </a:ln>
          </p:spPr>
          <p:txBody>
            <a:bodyPr vert="horz" wrap="square" lIns="219419" tIns="109710" rIns="219419" bIns="109710" numCol="1" anchor="t" anchorCtr="0" compatLnSpc="1"/>
            <a:lstStyle/>
            <a:p>
              <a:endParaRPr lang="bg-BG" dirty="0">
                <a:latin typeface="Calibri Light" panose="020F0302020204030204"/>
              </a:endParaRPr>
            </a:p>
          </p:txBody>
        </p:sp>
        <p:sp>
          <p:nvSpPr>
            <p:cNvPr id="87" name="Rectangle 86"/>
            <p:cNvSpPr/>
            <p:nvPr/>
          </p:nvSpPr>
          <p:spPr>
            <a:xfrm>
              <a:off x="3541699" y="7871829"/>
              <a:ext cx="2391942" cy="590895"/>
            </a:xfrm>
            <a:prstGeom prst="rect">
              <a:avLst/>
            </a:prstGeom>
          </p:spPr>
          <p:txBody>
            <a:bodyPr wrap="none" lIns="219419" tIns="109710" rIns="219419" bIns="109710">
              <a:spAutoFit/>
            </a:bodyPr>
            <a:lstStyle/>
            <a:p>
              <a:r>
                <a:rPr lang="en-US" sz="2400" b="1" dirty="0">
                  <a:latin typeface="Lato Regular"/>
                  <a:ea typeface="Open Sans Light" panose="020B0306030504020204" pitchFamily="34" charset="0"/>
                  <a:cs typeface="Lato Regular"/>
                </a:rPr>
                <a:t>Opportunities</a:t>
              </a:r>
              <a:endParaRPr lang="bg-BG" sz="2400" b="1" dirty="0">
                <a:latin typeface="Lato Regular"/>
                <a:cs typeface="Lato Regular"/>
              </a:endParaRPr>
            </a:p>
          </p:txBody>
        </p:sp>
        <p:sp>
          <p:nvSpPr>
            <p:cNvPr id="102" name="Freeform 1"/>
            <p:cNvSpPr>
              <a:spLocks noChangeArrowheads="1"/>
            </p:cNvSpPr>
            <p:nvPr/>
          </p:nvSpPr>
          <p:spPr bwMode="auto">
            <a:xfrm>
              <a:off x="3070846" y="8015238"/>
              <a:ext cx="336145" cy="336232"/>
            </a:xfrm>
            <a:custGeom>
              <a:avLst/>
              <a:gdLst>
                <a:gd name="T0" fmla="*/ 4905 w 5031"/>
                <a:gd name="T1" fmla="*/ 0 h 5031"/>
                <a:gd name="T2" fmla="*/ 4905 w 5031"/>
                <a:gd name="T3" fmla="*/ 0 h 5031"/>
                <a:gd name="T4" fmla="*/ 125 w 5031"/>
                <a:gd name="T5" fmla="*/ 0 h 5031"/>
                <a:gd name="T6" fmla="*/ 0 w 5031"/>
                <a:gd name="T7" fmla="*/ 125 h 5031"/>
                <a:gd name="T8" fmla="*/ 0 w 5031"/>
                <a:gd name="T9" fmla="*/ 4905 h 5031"/>
                <a:gd name="T10" fmla="*/ 125 w 5031"/>
                <a:gd name="T11" fmla="*/ 5030 h 5031"/>
                <a:gd name="T12" fmla="*/ 4905 w 5031"/>
                <a:gd name="T13" fmla="*/ 5030 h 5031"/>
                <a:gd name="T14" fmla="*/ 5030 w 5031"/>
                <a:gd name="T15" fmla="*/ 4905 h 5031"/>
                <a:gd name="T16" fmla="*/ 5030 w 5031"/>
                <a:gd name="T17" fmla="*/ 125 h 5031"/>
                <a:gd name="T18" fmla="*/ 4905 w 5031"/>
                <a:gd name="T19" fmla="*/ 0 h 5031"/>
                <a:gd name="T20" fmla="*/ 3687 w 5031"/>
                <a:gd name="T21" fmla="*/ 2624 h 5031"/>
                <a:gd name="T22" fmla="*/ 3687 w 5031"/>
                <a:gd name="T23" fmla="*/ 2624 h 5031"/>
                <a:gd name="T24" fmla="*/ 3624 w 5031"/>
                <a:gd name="T25" fmla="*/ 2687 h 5031"/>
                <a:gd name="T26" fmla="*/ 3562 w 5031"/>
                <a:gd name="T27" fmla="*/ 2687 h 5031"/>
                <a:gd name="T28" fmla="*/ 3187 w 5031"/>
                <a:gd name="T29" fmla="*/ 2313 h 5031"/>
                <a:gd name="T30" fmla="*/ 1688 w 5031"/>
                <a:gd name="T31" fmla="*/ 3812 h 5031"/>
                <a:gd name="T32" fmla="*/ 1625 w 5031"/>
                <a:gd name="T33" fmla="*/ 3843 h 5031"/>
                <a:gd name="T34" fmla="*/ 1563 w 5031"/>
                <a:gd name="T35" fmla="*/ 3812 h 5031"/>
                <a:gd name="T36" fmla="*/ 1219 w 5031"/>
                <a:gd name="T37" fmla="*/ 3468 h 5031"/>
                <a:gd name="T38" fmla="*/ 1188 w 5031"/>
                <a:gd name="T39" fmla="*/ 3405 h 5031"/>
                <a:gd name="T40" fmla="*/ 1219 w 5031"/>
                <a:gd name="T41" fmla="*/ 3343 h 5031"/>
                <a:gd name="T42" fmla="*/ 2718 w 5031"/>
                <a:gd name="T43" fmla="*/ 1844 h 5031"/>
                <a:gd name="T44" fmla="*/ 2344 w 5031"/>
                <a:gd name="T45" fmla="*/ 1469 h 5031"/>
                <a:gd name="T46" fmla="*/ 2344 w 5031"/>
                <a:gd name="T47" fmla="*/ 1406 h 5031"/>
                <a:gd name="T48" fmla="*/ 2406 w 5031"/>
                <a:gd name="T49" fmla="*/ 1344 h 5031"/>
                <a:gd name="T50" fmla="*/ 3749 w 5031"/>
                <a:gd name="T51" fmla="*/ 1188 h 5031"/>
                <a:gd name="T52" fmla="*/ 3812 w 5031"/>
                <a:gd name="T53" fmla="*/ 1219 h 5031"/>
                <a:gd name="T54" fmla="*/ 3843 w 5031"/>
                <a:gd name="T55" fmla="*/ 1281 h 5031"/>
                <a:gd name="T56" fmla="*/ 3687 w 5031"/>
                <a:gd name="T57" fmla="*/ 2624 h 5031"/>
                <a:gd name="T58" fmla="*/ 3687 w 5031"/>
                <a:gd name="T59" fmla="*/ 2624 h 5031"/>
                <a:gd name="T60" fmla="*/ 3687 w 5031"/>
                <a:gd name="T61" fmla="*/ 2624 h 50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031" h="5031">
                  <a:moveTo>
                    <a:pt x="4905" y="0"/>
                  </a:moveTo>
                  <a:lnTo>
                    <a:pt x="4905" y="0"/>
                  </a:lnTo>
                  <a:cubicBezTo>
                    <a:pt x="125" y="0"/>
                    <a:pt x="125" y="0"/>
                    <a:pt x="125" y="0"/>
                  </a:cubicBezTo>
                  <a:cubicBezTo>
                    <a:pt x="62" y="0"/>
                    <a:pt x="0" y="62"/>
                    <a:pt x="0" y="125"/>
                  </a:cubicBezTo>
                  <a:cubicBezTo>
                    <a:pt x="0" y="4905"/>
                    <a:pt x="0" y="4905"/>
                    <a:pt x="0" y="4905"/>
                  </a:cubicBezTo>
                  <a:cubicBezTo>
                    <a:pt x="0" y="4968"/>
                    <a:pt x="62" y="5030"/>
                    <a:pt x="125" y="5030"/>
                  </a:cubicBezTo>
                  <a:cubicBezTo>
                    <a:pt x="4905" y="5030"/>
                    <a:pt x="4905" y="5030"/>
                    <a:pt x="4905" y="5030"/>
                  </a:cubicBezTo>
                  <a:cubicBezTo>
                    <a:pt x="4968" y="5030"/>
                    <a:pt x="5030" y="4968"/>
                    <a:pt x="5030" y="4905"/>
                  </a:cubicBezTo>
                  <a:cubicBezTo>
                    <a:pt x="5030" y="125"/>
                    <a:pt x="5030" y="125"/>
                    <a:pt x="5030" y="125"/>
                  </a:cubicBezTo>
                  <a:cubicBezTo>
                    <a:pt x="5030" y="62"/>
                    <a:pt x="4968" y="0"/>
                    <a:pt x="4905" y="0"/>
                  </a:cubicBezTo>
                  <a:close/>
                  <a:moveTo>
                    <a:pt x="3687" y="2624"/>
                  </a:moveTo>
                  <a:lnTo>
                    <a:pt x="3687" y="2624"/>
                  </a:lnTo>
                  <a:cubicBezTo>
                    <a:pt x="3687" y="2655"/>
                    <a:pt x="3655" y="2687"/>
                    <a:pt x="3624" y="2687"/>
                  </a:cubicBezTo>
                  <a:cubicBezTo>
                    <a:pt x="3593" y="2687"/>
                    <a:pt x="3562" y="2687"/>
                    <a:pt x="3562" y="2687"/>
                  </a:cubicBezTo>
                  <a:cubicBezTo>
                    <a:pt x="3187" y="2313"/>
                    <a:pt x="3187" y="2313"/>
                    <a:pt x="3187" y="2313"/>
                  </a:cubicBezTo>
                  <a:cubicBezTo>
                    <a:pt x="1688" y="3812"/>
                    <a:pt x="1688" y="3812"/>
                    <a:pt x="1688" y="3812"/>
                  </a:cubicBezTo>
                  <a:cubicBezTo>
                    <a:pt x="1656" y="3812"/>
                    <a:pt x="1625" y="3843"/>
                    <a:pt x="1625" y="3843"/>
                  </a:cubicBezTo>
                  <a:cubicBezTo>
                    <a:pt x="1594" y="3843"/>
                    <a:pt x="1594" y="3812"/>
                    <a:pt x="1563" y="3812"/>
                  </a:cubicBezTo>
                  <a:cubicBezTo>
                    <a:pt x="1219" y="3468"/>
                    <a:pt x="1219" y="3468"/>
                    <a:pt x="1219" y="3468"/>
                  </a:cubicBezTo>
                  <a:cubicBezTo>
                    <a:pt x="1219" y="3437"/>
                    <a:pt x="1188" y="3437"/>
                    <a:pt x="1188" y="3405"/>
                  </a:cubicBezTo>
                  <a:cubicBezTo>
                    <a:pt x="1188" y="3374"/>
                    <a:pt x="1219" y="3374"/>
                    <a:pt x="1219" y="3343"/>
                  </a:cubicBezTo>
                  <a:cubicBezTo>
                    <a:pt x="2718" y="1844"/>
                    <a:pt x="2718" y="1844"/>
                    <a:pt x="2718" y="1844"/>
                  </a:cubicBezTo>
                  <a:cubicBezTo>
                    <a:pt x="2344" y="1469"/>
                    <a:pt x="2344" y="1469"/>
                    <a:pt x="2344" y="1469"/>
                  </a:cubicBezTo>
                  <a:cubicBezTo>
                    <a:pt x="2344" y="1469"/>
                    <a:pt x="2313" y="1438"/>
                    <a:pt x="2344" y="1406"/>
                  </a:cubicBezTo>
                  <a:cubicBezTo>
                    <a:pt x="2344" y="1375"/>
                    <a:pt x="2375" y="1344"/>
                    <a:pt x="2406" y="1344"/>
                  </a:cubicBezTo>
                  <a:cubicBezTo>
                    <a:pt x="3749" y="1188"/>
                    <a:pt x="3749" y="1188"/>
                    <a:pt x="3749" y="1188"/>
                  </a:cubicBezTo>
                  <a:cubicBezTo>
                    <a:pt x="3780" y="1188"/>
                    <a:pt x="3780" y="1188"/>
                    <a:pt x="3812" y="1219"/>
                  </a:cubicBezTo>
                  <a:cubicBezTo>
                    <a:pt x="3812" y="1250"/>
                    <a:pt x="3843" y="1250"/>
                    <a:pt x="3843" y="1281"/>
                  </a:cubicBezTo>
                  <a:lnTo>
                    <a:pt x="3687" y="2624"/>
                  </a:lnTo>
                  <a:close/>
                  <a:moveTo>
                    <a:pt x="3687" y="2624"/>
                  </a:moveTo>
                  <a:lnTo>
                    <a:pt x="3687" y="2624"/>
                  </a:lnTo>
                  <a:close/>
                </a:path>
              </a:pathLst>
            </a:custGeom>
            <a:solidFill>
              <a:schemeClr val="bg1"/>
            </a:solidFill>
            <a:ln>
              <a:noFill/>
            </a:ln>
            <a:effectLst/>
          </p:spPr>
          <p:txBody>
            <a:bodyPr wrap="none" lIns="243797" tIns="121899" rIns="243797" bIns="121899" anchor="ctr"/>
            <a:lstStyle/>
            <a:p>
              <a:endParaRPr lang="en-US" dirty="0">
                <a:latin typeface="Calibri Light" panose="020F0302020204030204"/>
              </a:endParaRPr>
            </a:p>
          </p:txBody>
        </p:sp>
      </p:grpSp>
      <p:grpSp>
        <p:nvGrpSpPr>
          <p:cNvPr id="6" name="Group 5"/>
          <p:cNvGrpSpPr/>
          <p:nvPr/>
        </p:nvGrpSpPr>
        <p:grpSpPr>
          <a:xfrm>
            <a:off x="2928874" y="9793541"/>
            <a:ext cx="2932850" cy="693629"/>
            <a:chOff x="2928874" y="9793541"/>
            <a:chExt cx="2932850" cy="693629"/>
          </a:xfrm>
        </p:grpSpPr>
        <p:sp>
          <p:nvSpPr>
            <p:cNvPr id="95" name="Round Same Side Corner Rectangle 94"/>
            <p:cNvSpPr/>
            <p:nvPr/>
          </p:nvSpPr>
          <p:spPr>
            <a:xfrm rot="5400000">
              <a:off x="4048484" y="8673931"/>
              <a:ext cx="693629" cy="2932850"/>
            </a:xfrm>
            <a:prstGeom prst="round2SameRect">
              <a:avLst>
                <a:gd name="adj1" fmla="val 50000"/>
                <a:gd name="adj2" fmla="val 50000"/>
              </a:avLst>
            </a:prstGeom>
            <a:solidFill>
              <a:schemeClr val="accent5">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r"/>
              <a:endParaRPr lang="bg-BG" dirty="0">
                <a:latin typeface="Calibri Light" panose="020F0302020204030204"/>
              </a:endParaRPr>
            </a:p>
          </p:txBody>
        </p:sp>
        <p:sp>
          <p:nvSpPr>
            <p:cNvPr id="96" name="Freeform 11"/>
            <p:cNvSpPr/>
            <p:nvPr/>
          </p:nvSpPr>
          <p:spPr bwMode="auto">
            <a:xfrm>
              <a:off x="2928878" y="9800694"/>
              <a:ext cx="698763" cy="686467"/>
            </a:xfrm>
            <a:custGeom>
              <a:avLst/>
              <a:gdLst>
                <a:gd name="T0" fmla="*/ 44 w 87"/>
                <a:gd name="T1" fmla="*/ 0 h 87"/>
                <a:gd name="T2" fmla="*/ 0 w 87"/>
                <a:gd name="T3" fmla="*/ 44 h 87"/>
                <a:gd name="T4" fmla="*/ 44 w 87"/>
                <a:gd name="T5" fmla="*/ 87 h 87"/>
                <a:gd name="T6" fmla="*/ 87 w 87"/>
                <a:gd name="T7" fmla="*/ 87 h 87"/>
                <a:gd name="T8" fmla="*/ 87 w 87"/>
                <a:gd name="T9" fmla="*/ 44 h 87"/>
                <a:gd name="T10" fmla="*/ 44 w 87"/>
                <a:gd name="T11" fmla="*/ 0 h 87"/>
              </a:gdLst>
              <a:ahLst/>
              <a:cxnLst>
                <a:cxn ang="0">
                  <a:pos x="T0" y="T1"/>
                </a:cxn>
                <a:cxn ang="0">
                  <a:pos x="T2" y="T3"/>
                </a:cxn>
                <a:cxn ang="0">
                  <a:pos x="T4" y="T5"/>
                </a:cxn>
                <a:cxn ang="0">
                  <a:pos x="T6" y="T7"/>
                </a:cxn>
                <a:cxn ang="0">
                  <a:pos x="T8" y="T9"/>
                </a:cxn>
                <a:cxn ang="0">
                  <a:pos x="T10" y="T11"/>
                </a:cxn>
              </a:cxnLst>
              <a:rect l="0" t="0" r="r" b="b"/>
              <a:pathLst>
                <a:path w="87" h="87">
                  <a:moveTo>
                    <a:pt x="44" y="0"/>
                  </a:moveTo>
                  <a:cubicBezTo>
                    <a:pt x="19" y="0"/>
                    <a:pt x="0" y="20"/>
                    <a:pt x="0" y="44"/>
                  </a:cubicBezTo>
                  <a:cubicBezTo>
                    <a:pt x="0" y="68"/>
                    <a:pt x="19" y="87"/>
                    <a:pt x="44" y="87"/>
                  </a:cubicBezTo>
                  <a:cubicBezTo>
                    <a:pt x="87" y="87"/>
                    <a:pt x="87" y="87"/>
                    <a:pt x="87" y="87"/>
                  </a:cubicBezTo>
                  <a:cubicBezTo>
                    <a:pt x="87" y="44"/>
                    <a:pt x="87" y="44"/>
                    <a:pt x="87" y="44"/>
                  </a:cubicBezTo>
                  <a:cubicBezTo>
                    <a:pt x="87" y="20"/>
                    <a:pt x="68" y="0"/>
                    <a:pt x="44" y="0"/>
                  </a:cubicBezTo>
                  <a:close/>
                </a:path>
              </a:pathLst>
            </a:custGeom>
            <a:solidFill>
              <a:schemeClr val="accent5"/>
            </a:solidFill>
            <a:ln>
              <a:noFill/>
            </a:ln>
          </p:spPr>
          <p:txBody>
            <a:bodyPr vert="horz" wrap="square" lIns="219419" tIns="109710" rIns="219419" bIns="109710" numCol="1" anchor="t" anchorCtr="0" compatLnSpc="1"/>
            <a:lstStyle/>
            <a:p>
              <a:endParaRPr lang="bg-BG" dirty="0">
                <a:latin typeface="Calibri Light" panose="020F0302020204030204"/>
              </a:endParaRPr>
            </a:p>
          </p:txBody>
        </p:sp>
        <p:sp>
          <p:nvSpPr>
            <p:cNvPr id="97" name="Rectangle 96"/>
            <p:cNvSpPr/>
            <p:nvPr/>
          </p:nvSpPr>
          <p:spPr>
            <a:xfrm>
              <a:off x="3604247" y="9859817"/>
              <a:ext cx="1506168" cy="590895"/>
            </a:xfrm>
            <a:prstGeom prst="rect">
              <a:avLst/>
            </a:prstGeom>
          </p:spPr>
          <p:txBody>
            <a:bodyPr wrap="none" lIns="219419" tIns="109710" rIns="219419" bIns="109710">
              <a:spAutoFit/>
            </a:bodyPr>
            <a:lstStyle/>
            <a:p>
              <a:r>
                <a:rPr lang="en-US" sz="2400" b="1" dirty="0" smtClean="0">
                  <a:latin typeface="Lato Regular"/>
                  <a:ea typeface="Open Sans Light" panose="020B0306030504020204" pitchFamily="34" charset="0"/>
                  <a:cs typeface="Lato Regular"/>
                </a:rPr>
                <a:t>Threats</a:t>
              </a:r>
              <a:endParaRPr lang="bg-BG" sz="2400" b="1" dirty="0">
                <a:latin typeface="Lato Regular"/>
                <a:cs typeface="Lato Regular"/>
              </a:endParaRPr>
            </a:p>
          </p:txBody>
        </p:sp>
        <p:sp>
          <p:nvSpPr>
            <p:cNvPr id="103" name="Freeform 4"/>
            <p:cNvSpPr>
              <a:spLocks noChangeArrowheads="1"/>
            </p:cNvSpPr>
            <p:nvPr/>
          </p:nvSpPr>
          <p:spPr bwMode="auto">
            <a:xfrm>
              <a:off x="3119426" y="9975251"/>
              <a:ext cx="335246" cy="335334"/>
            </a:xfrm>
            <a:custGeom>
              <a:avLst/>
              <a:gdLst>
                <a:gd name="T0" fmla="*/ 2374 w 2594"/>
                <a:gd name="T1" fmla="*/ 0 h 2594"/>
                <a:gd name="T2" fmla="*/ 2374 w 2594"/>
                <a:gd name="T3" fmla="*/ 0 h 2594"/>
                <a:gd name="T4" fmla="*/ 219 w 2594"/>
                <a:gd name="T5" fmla="*/ 0 h 2594"/>
                <a:gd name="T6" fmla="*/ 0 w 2594"/>
                <a:gd name="T7" fmla="*/ 219 h 2594"/>
                <a:gd name="T8" fmla="*/ 0 w 2594"/>
                <a:gd name="T9" fmla="*/ 2374 h 2594"/>
                <a:gd name="T10" fmla="*/ 219 w 2594"/>
                <a:gd name="T11" fmla="*/ 2593 h 2594"/>
                <a:gd name="T12" fmla="*/ 2374 w 2594"/>
                <a:gd name="T13" fmla="*/ 2593 h 2594"/>
                <a:gd name="T14" fmla="*/ 2593 w 2594"/>
                <a:gd name="T15" fmla="*/ 2374 h 2594"/>
                <a:gd name="T16" fmla="*/ 2593 w 2594"/>
                <a:gd name="T17" fmla="*/ 219 h 2594"/>
                <a:gd name="T18" fmla="*/ 2374 w 2594"/>
                <a:gd name="T19" fmla="*/ 0 h 2594"/>
                <a:gd name="T20" fmla="*/ 2249 w 2594"/>
                <a:gd name="T21" fmla="*/ 250 h 2594"/>
                <a:gd name="T22" fmla="*/ 2249 w 2594"/>
                <a:gd name="T23" fmla="*/ 250 h 2594"/>
                <a:gd name="T24" fmla="*/ 2343 w 2594"/>
                <a:gd name="T25" fmla="*/ 313 h 2594"/>
                <a:gd name="T26" fmla="*/ 2249 w 2594"/>
                <a:gd name="T27" fmla="*/ 407 h 2594"/>
                <a:gd name="T28" fmla="*/ 2156 w 2594"/>
                <a:gd name="T29" fmla="*/ 313 h 2594"/>
                <a:gd name="T30" fmla="*/ 2249 w 2594"/>
                <a:gd name="T31" fmla="*/ 250 h 2594"/>
                <a:gd name="T32" fmla="*/ 1937 w 2594"/>
                <a:gd name="T33" fmla="*/ 250 h 2594"/>
                <a:gd name="T34" fmla="*/ 1937 w 2594"/>
                <a:gd name="T35" fmla="*/ 250 h 2594"/>
                <a:gd name="T36" fmla="*/ 2031 w 2594"/>
                <a:gd name="T37" fmla="*/ 313 h 2594"/>
                <a:gd name="T38" fmla="*/ 1937 w 2594"/>
                <a:gd name="T39" fmla="*/ 407 h 2594"/>
                <a:gd name="T40" fmla="*/ 1843 w 2594"/>
                <a:gd name="T41" fmla="*/ 313 h 2594"/>
                <a:gd name="T42" fmla="*/ 1937 w 2594"/>
                <a:gd name="T43" fmla="*/ 250 h 2594"/>
                <a:gd name="T44" fmla="*/ 2343 w 2594"/>
                <a:gd name="T45" fmla="*/ 2343 h 2594"/>
                <a:gd name="T46" fmla="*/ 2343 w 2594"/>
                <a:gd name="T47" fmla="*/ 2343 h 2594"/>
                <a:gd name="T48" fmla="*/ 250 w 2594"/>
                <a:gd name="T49" fmla="*/ 2343 h 2594"/>
                <a:gd name="T50" fmla="*/ 250 w 2594"/>
                <a:gd name="T51" fmla="*/ 625 h 2594"/>
                <a:gd name="T52" fmla="*/ 2343 w 2594"/>
                <a:gd name="T53" fmla="*/ 625 h 2594"/>
                <a:gd name="T54" fmla="*/ 2343 w 2594"/>
                <a:gd name="T55" fmla="*/ 2343 h 2594"/>
                <a:gd name="T56" fmla="*/ 594 w 2594"/>
                <a:gd name="T57" fmla="*/ 2093 h 2594"/>
                <a:gd name="T58" fmla="*/ 594 w 2594"/>
                <a:gd name="T59" fmla="*/ 2093 h 2594"/>
                <a:gd name="T60" fmla="*/ 1999 w 2594"/>
                <a:gd name="T61" fmla="*/ 2093 h 2594"/>
                <a:gd name="T62" fmla="*/ 2031 w 2594"/>
                <a:gd name="T63" fmla="*/ 2062 h 2594"/>
                <a:gd name="T64" fmla="*/ 2031 w 2594"/>
                <a:gd name="T65" fmla="*/ 2031 h 2594"/>
                <a:gd name="T66" fmla="*/ 1343 w 2594"/>
                <a:gd name="T67" fmla="*/ 844 h 2594"/>
                <a:gd name="T68" fmla="*/ 1312 w 2594"/>
                <a:gd name="T69" fmla="*/ 813 h 2594"/>
                <a:gd name="T70" fmla="*/ 1250 w 2594"/>
                <a:gd name="T71" fmla="*/ 844 h 2594"/>
                <a:gd name="T72" fmla="*/ 563 w 2594"/>
                <a:gd name="T73" fmla="*/ 2031 h 2594"/>
                <a:gd name="T74" fmla="*/ 563 w 2594"/>
                <a:gd name="T75" fmla="*/ 2093 h 2594"/>
                <a:gd name="T76" fmla="*/ 594 w 2594"/>
                <a:gd name="T77" fmla="*/ 2093 h 2594"/>
                <a:gd name="T78" fmla="*/ 1374 w 2594"/>
                <a:gd name="T79" fmla="*/ 1937 h 2594"/>
                <a:gd name="T80" fmla="*/ 1374 w 2594"/>
                <a:gd name="T81" fmla="*/ 1937 h 2594"/>
                <a:gd name="T82" fmla="*/ 1343 w 2594"/>
                <a:gd name="T83" fmla="*/ 1968 h 2594"/>
                <a:gd name="T84" fmla="*/ 1250 w 2594"/>
                <a:gd name="T85" fmla="*/ 1968 h 2594"/>
                <a:gd name="T86" fmla="*/ 1219 w 2594"/>
                <a:gd name="T87" fmla="*/ 1937 h 2594"/>
                <a:gd name="T88" fmla="*/ 1219 w 2594"/>
                <a:gd name="T89" fmla="*/ 1843 h 2594"/>
                <a:gd name="T90" fmla="*/ 1250 w 2594"/>
                <a:gd name="T91" fmla="*/ 1812 h 2594"/>
                <a:gd name="T92" fmla="*/ 1343 w 2594"/>
                <a:gd name="T93" fmla="*/ 1812 h 2594"/>
                <a:gd name="T94" fmla="*/ 1374 w 2594"/>
                <a:gd name="T95" fmla="*/ 1843 h 2594"/>
                <a:gd name="T96" fmla="*/ 1374 w 2594"/>
                <a:gd name="T97" fmla="*/ 1937 h 2594"/>
                <a:gd name="T98" fmla="*/ 1219 w 2594"/>
                <a:gd name="T99" fmla="*/ 1125 h 2594"/>
                <a:gd name="T100" fmla="*/ 1219 w 2594"/>
                <a:gd name="T101" fmla="*/ 1125 h 2594"/>
                <a:gd name="T102" fmla="*/ 1374 w 2594"/>
                <a:gd name="T103" fmla="*/ 1125 h 2594"/>
                <a:gd name="T104" fmla="*/ 1406 w 2594"/>
                <a:gd name="T105" fmla="*/ 1157 h 2594"/>
                <a:gd name="T106" fmla="*/ 1374 w 2594"/>
                <a:gd name="T107" fmla="*/ 1718 h 2594"/>
                <a:gd name="T108" fmla="*/ 1343 w 2594"/>
                <a:gd name="T109" fmla="*/ 1749 h 2594"/>
                <a:gd name="T110" fmla="*/ 1250 w 2594"/>
                <a:gd name="T111" fmla="*/ 1749 h 2594"/>
                <a:gd name="T112" fmla="*/ 1219 w 2594"/>
                <a:gd name="T113" fmla="*/ 1718 h 2594"/>
                <a:gd name="T114" fmla="*/ 1219 w 2594"/>
                <a:gd name="T115" fmla="*/ 1157 h 2594"/>
                <a:gd name="T116" fmla="*/ 1219 w 2594"/>
                <a:gd name="T117" fmla="*/ 1125 h 2594"/>
                <a:gd name="T118" fmla="*/ 1219 w 2594"/>
                <a:gd name="T119" fmla="*/ 1125 h 2594"/>
                <a:gd name="T120" fmla="*/ 1219 w 2594"/>
                <a:gd name="T121" fmla="*/ 1125 h 25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594" h="2594">
                  <a:moveTo>
                    <a:pt x="2374" y="0"/>
                  </a:moveTo>
                  <a:lnTo>
                    <a:pt x="2374" y="0"/>
                  </a:lnTo>
                  <a:cubicBezTo>
                    <a:pt x="219" y="0"/>
                    <a:pt x="219" y="0"/>
                    <a:pt x="219" y="0"/>
                  </a:cubicBezTo>
                  <a:cubicBezTo>
                    <a:pt x="94" y="0"/>
                    <a:pt x="0" y="94"/>
                    <a:pt x="0" y="219"/>
                  </a:cubicBezTo>
                  <a:cubicBezTo>
                    <a:pt x="0" y="2374"/>
                    <a:pt x="0" y="2374"/>
                    <a:pt x="0" y="2374"/>
                  </a:cubicBezTo>
                  <a:cubicBezTo>
                    <a:pt x="0" y="2499"/>
                    <a:pt x="94" y="2593"/>
                    <a:pt x="219" y="2593"/>
                  </a:cubicBezTo>
                  <a:cubicBezTo>
                    <a:pt x="2374" y="2593"/>
                    <a:pt x="2374" y="2593"/>
                    <a:pt x="2374" y="2593"/>
                  </a:cubicBezTo>
                  <a:cubicBezTo>
                    <a:pt x="2499" y="2593"/>
                    <a:pt x="2593" y="2499"/>
                    <a:pt x="2593" y="2374"/>
                  </a:cubicBezTo>
                  <a:cubicBezTo>
                    <a:pt x="2593" y="219"/>
                    <a:pt x="2593" y="219"/>
                    <a:pt x="2593" y="219"/>
                  </a:cubicBezTo>
                  <a:cubicBezTo>
                    <a:pt x="2593" y="94"/>
                    <a:pt x="2499" y="0"/>
                    <a:pt x="2374" y="0"/>
                  </a:cubicBezTo>
                  <a:close/>
                  <a:moveTo>
                    <a:pt x="2249" y="250"/>
                  </a:moveTo>
                  <a:lnTo>
                    <a:pt x="2249" y="250"/>
                  </a:lnTo>
                  <a:cubicBezTo>
                    <a:pt x="2312" y="250"/>
                    <a:pt x="2343" y="282"/>
                    <a:pt x="2343" y="313"/>
                  </a:cubicBezTo>
                  <a:cubicBezTo>
                    <a:pt x="2343" y="375"/>
                    <a:pt x="2312" y="407"/>
                    <a:pt x="2249" y="407"/>
                  </a:cubicBezTo>
                  <a:cubicBezTo>
                    <a:pt x="2187" y="407"/>
                    <a:pt x="2156" y="375"/>
                    <a:pt x="2156" y="313"/>
                  </a:cubicBezTo>
                  <a:cubicBezTo>
                    <a:pt x="2156" y="282"/>
                    <a:pt x="2187" y="250"/>
                    <a:pt x="2249" y="250"/>
                  </a:cubicBezTo>
                  <a:close/>
                  <a:moveTo>
                    <a:pt x="1937" y="250"/>
                  </a:moveTo>
                  <a:lnTo>
                    <a:pt x="1937" y="250"/>
                  </a:lnTo>
                  <a:cubicBezTo>
                    <a:pt x="1999" y="250"/>
                    <a:pt x="2031" y="282"/>
                    <a:pt x="2031" y="313"/>
                  </a:cubicBezTo>
                  <a:cubicBezTo>
                    <a:pt x="2031" y="375"/>
                    <a:pt x="1999" y="407"/>
                    <a:pt x="1937" y="407"/>
                  </a:cubicBezTo>
                  <a:cubicBezTo>
                    <a:pt x="1906" y="407"/>
                    <a:pt x="1843" y="375"/>
                    <a:pt x="1843" y="313"/>
                  </a:cubicBezTo>
                  <a:cubicBezTo>
                    <a:pt x="1843" y="282"/>
                    <a:pt x="1906" y="250"/>
                    <a:pt x="1937" y="250"/>
                  </a:cubicBezTo>
                  <a:close/>
                  <a:moveTo>
                    <a:pt x="2343" y="2343"/>
                  </a:moveTo>
                  <a:lnTo>
                    <a:pt x="2343" y="2343"/>
                  </a:lnTo>
                  <a:cubicBezTo>
                    <a:pt x="250" y="2343"/>
                    <a:pt x="250" y="2343"/>
                    <a:pt x="250" y="2343"/>
                  </a:cubicBezTo>
                  <a:cubicBezTo>
                    <a:pt x="250" y="625"/>
                    <a:pt x="250" y="625"/>
                    <a:pt x="250" y="625"/>
                  </a:cubicBezTo>
                  <a:cubicBezTo>
                    <a:pt x="2343" y="625"/>
                    <a:pt x="2343" y="625"/>
                    <a:pt x="2343" y="625"/>
                  </a:cubicBezTo>
                  <a:lnTo>
                    <a:pt x="2343" y="2343"/>
                  </a:lnTo>
                  <a:close/>
                  <a:moveTo>
                    <a:pt x="594" y="2093"/>
                  </a:moveTo>
                  <a:lnTo>
                    <a:pt x="594" y="2093"/>
                  </a:lnTo>
                  <a:cubicBezTo>
                    <a:pt x="1999" y="2093"/>
                    <a:pt x="1999" y="2093"/>
                    <a:pt x="1999" y="2093"/>
                  </a:cubicBezTo>
                  <a:cubicBezTo>
                    <a:pt x="2031" y="2093"/>
                    <a:pt x="2031" y="2093"/>
                    <a:pt x="2031" y="2062"/>
                  </a:cubicBezTo>
                  <a:lnTo>
                    <a:pt x="2031" y="2031"/>
                  </a:lnTo>
                  <a:cubicBezTo>
                    <a:pt x="1343" y="844"/>
                    <a:pt x="1343" y="844"/>
                    <a:pt x="1343" y="844"/>
                  </a:cubicBezTo>
                  <a:cubicBezTo>
                    <a:pt x="1343" y="813"/>
                    <a:pt x="1312" y="813"/>
                    <a:pt x="1312" y="813"/>
                  </a:cubicBezTo>
                  <a:cubicBezTo>
                    <a:pt x="1281" y="813"/>
                    <a:pt x="1281" y="813"/>
                    <a:pt x="1250" y="844"/>
                  </a:cubicBezTo>
                  <a:cubicBezTo>
                    <a:pt x="563" y="2031"/>
                    <a:pt x="563" y="2031"/>
                    <a:pt x="563" y="2031"/>
                  </a:cubicBezTo>
                  <a:cubicBezTo>
                    <a:pt x="563" y="2062"/>
                    <a:pt x="563" y="2062"/>
                    <a:pt x="563" y="2093"/>
                  </a:cubicBezTo>
                  <a:lnTo>
                    <a:pt x="594" y="2093"/>
                  </a:lnTo>
                  <a:close/>
                  <a:moveTo>
                    <a:pt x="1374" y="1937"/>
                  </a:moveTo>
                  <a:lnTo>
                    <a:pt x="1374" y="1937"/>
                  </a:lnTo>
                  <a:cubicBezTo>
                    <a:pt x="1374" y="1968"/>
                    <a:pt x="1374" y="1968"/>
                    <a:pt x="1343" y="1968"/>
                  </a:cubicBezTo>
                  <a:cubicBezTo>
                    <a:pt x="1250" y="1968"/>
                    <a:pt x="1250" y="1968"/>
                    <a:pt x="1250" y="1968"/>
                  </a:cubicBezTo>
                  <a:cubicBezTo>
                    <a:pt x="1219" y="1968"/>
                    <a:pt x="1219" y="1968"/>
                    <a:pt x="1219" y="1937"/>
                  </a:cubicBezTo>
                  <a:cubicBezTo>
                    <a:pt x="1219" y="1843"/>
                    <a:pt x="1219" y="1843"/>
                    <a:pt x="1219" y="1843"/>
                  </a:cubicBezTo>
                  <a:cubicBezTo>
                    <a:pt x="1219" y="1812"/>
                    <a:pt x="1219" y="1812"/>
                    <a:pt x="1250" y="1812"/>
                  </a:cubicBezTo>
                  <a:cubicBezTo>
                    <a:pt x="1343" y="1812"/>
                    <a:pt x="1343" y="1812"/>
                    <a:pt x="1343" y="1812"/>
                  </a:cubicBezTo>
                  <a:cubicBezTo>
                    <a:pt x="1374" y="1812"/>
                    <a:pt x="1374" y="1812"/>
                    <a:pt x="1374" y="1843"/>
                  </a:cubicBezTo>
                  <a:lnTo>
                    <a:pt x="1374" y="1937"/>
                  </a:lnTo>
                  <a:close/>
                  <a:moveTo>
                    <a:pt x="1219" y="1125"/>
                  </a:moveTo>
                  <a:lnTo>
                    <a:pt x="1219" y="1125"/>
                  </a:lnTo>
                  <a:cubicBezTo>
                    <a:pt x="1374" y="1125"/>
                    <a:pt x="1374" y="1125"/>
                    <a:pt x="1374" y="1125"/>
                  </a:cubicBezTo>
                  <a:lnTo>
                    <a:pt x="1406" y="1157"/>
                  </a:lnTo>
                  <a:cubicBezTo>
                    <a:pt x="1374" y="1718"/>
                    <a:pt x="1374" y="1718"/>
                    <a:pt x="1374" y="1718"/>
                  </a:cubicBezTo>
                  <a:cubicBezTo>
                    <a:pt x="1374" y="1749"/>
                    <a:pt x="1374" y="1749"/>
                    <a:pt x="1343" y="1749"/>
                  </a:cubicBezTo>
                  <a:cubicBezTo>
                    <a:pt x="1250" y="1749"/>
                    <a:pt x="1250" y="1749"/>
                    <a:pt x="1250" y="1749"/>
                  </a:cubicBezTo>
                  <a:cubicBezTo>
                    <a:pt x="1219" y="1749"/>
                    <a:pt x="1219" y="1749"/>
                    <a:pt x="1219" y="1718"/>
                  </a:cubicBezTo>
                  <a:cubicBezTo>
                    <a:pt x="1219" y="1157"/>
                    <a:pt x="1219" y="1157"/>
                    <a:pt x="1219" y="1157"/>
                  </a:cubicBezTo>
                  <a:lnTo>
                    <a:pt x="1219" y="1125"/>
                  </a:lnTo>
                  <a:close/>
                  <a:moveTo>
                    <a:pt x="1219" y="1125"/>
                  </a:moveTo>
                  <a:lnTo>
                    <a:pt x="1219" y="1125"/>
                  </a:lnTo>
                  <a:close/>
                </a:path>
              </a:pathLst>
            </a:custGeom>
            <a:solidFill>
              <a:schemeClr val="bg1"/>
            </a:solidFill>
            <a:ln>
              <a:noFill/>
            </a:ln>
            <a:effectLst/>
          </p:spPr>
          <p:txBody>
            <a:bodyPr wrap="none" lIns="243797" tIns="121899" rIns="243797" bIns="121899" anchor="ctr"/>
            <a:lstStyle/>
            <a:p>
              <a:endParaRPr lang="en-US" dirty="0">
                <a:latin typeface="Calibri Light" panose="020F0302020204030204"/>
              </a:endParaRPr>
            </a:p>
          </p:txBody>
        </p:sp>
      </p:grpSp>
      <p:grpSp>
        <p:nvGrpSpPr>
          <p:cNvPr id="39" name="Group 38"/>
          <p:cNvGrpSpPr/>
          <p:nvPr/>
        </p:nvGrpSpPr>
        <p:grpSpPr>
          <a:xfrm>
            <a:off x="1739573" y="488028"/>
            <a:ext cx="20937538" cy="2200624"/>
            <a:chOff x="1739573" y="511491"/>
            <a:chExt cx="20937538" cy="2200624"/>
          </a:xfrm>
        </p:grpSpPr>
        <p:sp>
          <p:nvSpPr>
            <p:cNvPr id="40" name="TextBox 39"/>
            <p:cNvSpPr txBox="1"/>
            <p:nvPr/>
          </p:nvSpPr>
          <p:spPr>
            <a:xfrm>
              <a:off x="1739573" y="511491"/>
              <a:ext cx="20937538" cy="1446550"/>
            </a:xfrm>
            <a:prstGeom prst="rect">
              <a:avLst/>
            </a:prstGeom>
            <a:noFill/>
          </p:spPr>
          <p:txBody>
            <a:bodyPr wrap="square" rtlCol="0">
              <a:spAutoFit/>
            </a:bodyPr>
            <a:lstStyle/>
            <a:p>
              <a:pPr algn="ctr"/>
              <a:r>
                <a:rPr lang="id-ID" sz="8800" b="1" dirty="0" smtClean="0">
                  <a:solidFill>
                    <a:schemeClr val="tx2"/>
                  </a:solidFill>
                  <a:latin typeface="Lato Regular"/>
                  <a:cs typeface="Lato Regular"/>
                </a:rPr>
                <a:t>SWOT ANALYSIS</a:t>
              </a:r>
              <a:endParaRPr lang="id-ID" sz="8800" b="1" dirty="0">
                <a:solidFill>
                  <a:schemeClr val="tx2"/>
                </a:solidFill>
                <a:latin typeface="Lato Regular"/>
                <a:cs typeface="Lato Regular"/>
              </a:endParaRPr>
            </a:p>
          </p:txBody>
        </p:sp>
        <p:grpSp>
          <p:nvGrpSpPr>
            <p:cNvPr id="41" name="Group 40"/>
            <p:cNvGrpSpPr/>
            <p:nvPr/>
          </p:nvGrpSpPr>
          <p:grpSpPr>
            <a:xfrm>
              <a:off x="10842089" y="1977406"/>
              <a:ext cx="2738812" cy="73151"/>
              <a:chOff x="1775295" y="2020905"/>
              <a:chExt cx="3631535" cy="45719"/>
            </a:xfrm>
          </p:grpSpPr>
          <p:sp>
            <p:nvSpPr>
              <p:cNvPr id="43" name="Rectangle 42"/>
              <p:cNvSpPr/>
              <p:nvPr/>
            </p:nvSpPr>
            <p:spPr>
              <a:xfrm flipV="1">
                <a:off x="1775295" y="2020905"/>
                <a:ext cx="540354" cy="45719"/>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sp>
            <p:nvSpPr>
              <p:cNvPr id="44" name="Rectangle 43"/>
              <p:cNvSpPr/>
              <p:nvPr/>
            </p:nvSpPr>
            <p:spPr>
              <a:xfrm flipV="1">
                <a:off x="2390858" y="2020905"/>
                <a:ext cx="540354" cy="45719"/>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sp>
            <p:nvSpPr>
              <p:cNvPr id="46" name="Rectangle 45"/>
              <p:cNvSpPr/>
              <p:nvPr/>
            </p:nvSpPr>
            <p:spPr>
              <a:xfrm flipV="1">
                <a:off x="3025595" y="2020905"/>
                <a:ext cx="540354" cy="45719"/>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sp>
            <p:nvSpPr>
              <p:cNvPr id="47" name="Rectangle 46"/>
              <p:cNvSpPr/>
              <p:nvPr/>
            </p:nvSpPr>
            <p:spPr>
              <a:xfrm flipV="1">
                <a:off x="3641290" y="2020905"/>
                <a:ext cx="540354" cy="45719"/>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sp>
            <p:nvSpPr>
              <p:cNvPr id="48" name="Rectangle 47"/>
              <p:cNvSpPr/>
              <p:nvPr/>
            </p:nvSpPr>
            <p:spPr>
              <a:xfrm flipV="1">
                <a:off x="4256852" y="2020905"/>
                <a:ext cx="540354" cy="45719"/>
              </a:xfrm>
              <a:prstGeom prst="rect">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sp>
            <p:nvSpPr>
              <p:cNvPr id="50" name="Rectangle 49"/>
              <p:cNvSpPr/>
              <p:nvPr/>
            </p:nvSpPr>
            <p:spPr>
              <a:xfrm flipV="1">
                <a:off x="4866476" y="2020905"/>
                <a:ext cx="540354" cy="45719"/>
              </a:xfrm>
              <a:prstGeom prst="rect">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grpSp>
        <p:sp>
          <p:nvSpPr>
            <p:cNvPr id="42" name="TextBox 41"/>
            <p:cNvSpPr txBox="1"/>
            <p:nvPr/>
          </p:nvSpPr>
          <p:spPr>
            <a:xfrm>
              <a:off x="1739573" y="2035007"/>
              <a:ext cx="20937538" cy="677108"/>
            </a:xfrm>
            <a:prstGeom prst="rect">
              <a:avLst/>
            </a:prstGeom>
            <a:noFill/>
          </p:spPr>
          <p:txBody>
            <a:bodyPr wrap="square" rtlCol="0">
              <a:spAutoFit/>
            </a:bodyPr>
            <a:lstStyle/>
            <a:p>
              <a:pPr algn="ctr"/>
              <a:r>
                <a:rPr lang="id-ID" sz="3800" dirty="0" smtClean="0">
                  <a:solidFill>
                    <a:schemeClr val="bg1">
                      <a:lumMod val="75000"/>
                    </a:schemeClr>
                  </a:solidFill>
                  <a:latin typeface="Calibri Light" panose="020F0302020204030204"/>
                  <a:cs typeface="Calibri Light" panose="020F0302020204030204"/>
                </a:rPr>
                <a:t>Your great subtitle </a:t>
              </a:r>
              <a:r>
                <a:rPr lang="id-ID" sz="3800" dirty="0" smtClean="0">
                  <a:solidFill>
                    <a:schemeClr val="accent1"/>
                  </a:solidFill>
                  <a:latin typeface="Calibri Light" panose="020F0302020204030204"/>
                  <a:cs typeface="Calibri Light" panose="020F0302020204030204"/>
                </a:rPr>
                <a:t>in </a:t>
              </a:r>
              <a:r>
                <a:rPr lang="id-ID" sz="3800" dirty="0">
                  <a:solidFill>
                    <a:schemeClr val="accent1"/>
                  </a:solidFill>
                  <a:latin typeface="Calibri Light" panose="020F0302020204030204"/>
                  <a:cs typeface="Calibri Light" panose="020F0302020204030204"/>
                </a:rPr>
                <a:t>this line</a:t>
              </a:r>
              <a:endParaRPr lang="id-ID" sz="3800" dirty="0">
                <a:solidFill>
                  <a:schemeClr val="accent1"/>
                </a:solidFill>
                <a:latin typeface="Calibri Light" panose="020F0302020204030204"/>
                <a:cs typeface="Calibri Light" panose="020F0302020204030204"/>
              </a:endParaRPr>
            </a:p>
          </p:txBody>
        </p:sp>
      </p:grpSp>
    </p:spTree>
  </p:cSld>
  <p:clrMapOvr>
    <a:masterClrMapping/>
  </p:clrMapOvr>
  <mc:AlternateContent xmlns:mc="http://schemas.openxmlformats.org/markup-compatibility/2006">
    <mc:Choice xmlns:p14="http://schemas.microsoft.com/office/powerpoint/2010/main" Requires="p14">
      <p:transition spd="slow" p14:dur="1700" advClick="0" advTm="3000">
        <p14:reveal/>
      </p:transition>
    </mc:Choice>
    <mc:Fallback>
      <p:transition spd="slow" advClick="0" advTm="3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39"/>
                                        </p:tgtEl>
                                        <p:attrNameLst>
                                          <p:attrName>style.visibility</p:attrName>
                                        </p:attrNameLst>
                                      </p:cBhvr>
                                      <p:to>
                                        <p:strVal val="visible"/>
                                      </p:to>
                                    </p:set>
                                    <p:animEffect transition="in" filter="fade">
                                      <p:cBhvr>
                                        <p:cTn id="7" dur="500"/>
                                        <p:tgtEl>
                                          <p:spTgt spid="39"/>
                                        </p:tgtEl>
                                      </p:cBhvr>
                                    </p:animEffect>
                                    <p:anim calcmode="lin" valueType="num">
                                      <p:cBhvr>
                                        <p:cTn id="8" dur="500" fill="hold"/>
                                        <p:tgtEl>
                                          <p:spTgt spid="39"/>
                                        </p:tgtEl>
                                        <p:attrNameLst>
                                          <p:attrName>ppt_x</p:attrName>
                                        </p:attrNameLst>
                                      </p:cBhvr>
                                      <p:tavLst>
                                        <p:tav tm="0">
                                          <p:val>
                                            <p:strVal val="#ppt_x"/>
                                          </p:val>
                                        </p:tav>
                                        <p:tav tm="100000">
                                          <p:val>
                                            <p:strVal val="#ppt_x"/>
                                          </p:val>
                                        </p:tav>
                                      </p:tavLst>
                                    </p:anim>
                                    <p:anim calcmode="lin" valueType="num">
                                      <p:cBhvr>
                                        <p:cTn id="9" dur="500" fill="hold"/>
                                        <p:tgtEl>
                                          <p:spTgt spid="39"/>
                                        </p:tgtEl>
                                        <p:attrNameLst>
                                          <p:attrName>ppt_y</p:attrName>
                                        </p:attrNameLst>
                                      </p:cBhvr>
                                      <p:tavLst>
                                        <p:tav tm="0">
                                          <p:val>
                                            <p:strVal val="#ppt_y+.1"/>
                                          </p:val>
                                        </p:tav>
                                        <p:tav tm="100000">
                                          <p:val>
                                            <p:strVal val="#ppt_y"/>
                                          </p:val>
                                        </p:tav>
                                      </p:tavLst>
                                    </p:anim>
                                  </p:childTnLst>
                                </p:cTn>
                              </p:par>
                            </p:childTnLst>
                          </p:cTn>
                        </p:par>
                        <p:par>
                          <p:cTn id="10" fill="hold">
                            <p:stCondLst>
                              <p:cond delay="500"/>
                            </p:stCondLst>
                            <p:childTnLst>
                              <p:par>
                                <p:cTn id="11" presetID="53" presetClass="entr" presetSubtype="16" fill="hold" nodeType="afterEffect">
                                  <p:stCondLst>
                                    <p:cond delay="0"/>
                                  </p:stCondLst>
                                  <p:childTnLst>
                                    <p:set>
                                      <p:cBhvr>
                                        <p:cTn id="12" dur="1" fill="hold">
                                          <p:stCondLst>
                                            <p:cond delay="0"/>
                                          </p:stCondLst>
                                        </p:cTn>
                                        <p:tgtEl>
                                          <p:spTgt spid="2"/>
                                        </p:tgtEl>
                                        <p:attrNameLst>
                                          <p:attrName>style.visibility</p:attrName>
                                        </p:attrNameLst>
                                      </p:cBhvr>
                                      <p:to>
                                        <p:strVal val="visible"/>
                                      </p:to>
                                    </p:set>
                                    <p:anim calcmode="lin" valueType="num">
                                      <p:cBhvr>
                                        <p:cTn id="13" dur="500" fill="hold"/>
                                        <p:tgtEl>
                                          <p:spTgt spid="2"/>
                                        </p:tgtEl>
                                        <p:attrNameLst>
                                          <p:attrName>ppt_w</p:attrName>
                                        </p:attrNameLst>
                                      </p:cBhvr>
                                      <p:tavLst>
                                        <p:tav tm="0">
                                          <p:val>
                                            <p:fltVal val="0"/>
                                          </p:val>
                                        </p:tav>
                                        <p:tav tm="100000">
                                          <p:val>
                                            <p:strVal val="#ppt_w"/>
                                          </p:val>
                                        </p:tav>
                                      </p:tavLst>
                                    </p:anim>
                                    <p:anim calcmode="lin" valueType="num">
                                      <p:cBhvr>
                                        <p:cTn id="14" dur="500" fill="hold"/>
                                        <p:tgtEl>
                                          <p:spTgt spid="2"/>
                                        </p:tgtEl>
                                        <p:attrNameLst>
                                          <p:attrName>ppt_h</p:attrName>
                                        </p:attrNameLst>
                                      </p:cBhvr>
                                      <p:tavLst>
                                        <p:tav tm="0">
                                          <p:val>
                                            <p:fltVal val="0"/>
                                          </p:val>
                                        </p:tav>
                                        <p:tav tm="100000">
                                          <p:val>
                                            <p:strVal val="#ppt_h"/>
                                          </p:val>
                                        </p:tav>
                                      </p:tavLst>
                                    </p:anim>
                                    <p:animEffect transition="in" filter="fade">
                                      <p:cBhvr>
                                        <p:cTn id="15" dur="500"/>
                                        <p:tgtEl>
                                          <p:spTgt spid="2"/>
                                        </p:tgtEl>
                                      </p:cBhvr>
                                    </p:animEffect>
                                  </p:childTnLst>
                                </p:cTn>
                              </p:par>
                            </p:childTnLst>
                          </p:cTn>
                        </p:par>
                        <p:par>
                          <p:cTn id="16" fill="hold">
                            <p:stCondLst>
                              <p:cond delay="1000"/>
                            </p:stCondLst>
                            <p:childTnLst>
                              <p:par>
                                <p:cTn id="17" presetID="22" presetClass="entr" presetSubtype="8" fill="hold" nodeType="afterEffect">
                                  <p:stCondLst>
                                    <p:cond delay="0"/>
                                  </p:stCondLst>
                                  <p:childTnLst>
                                    <p:set>
                                      <p:cBhvr>
                                        <p:cTn id="18" dur="1" fill="hold">
                                          <p:stCondLst>
                                            <p:cond delay="0"/>
                                          </p:stCondLst>
                                        </p:cTn>
                                        <p:tgtEl>
                                          <p:spTgt spid="3"/>
                                        </p:tgtEl>
                                        <p:attrNameLst>
                                          <p:attrName>style.visibility</p:attrName>
                                        </p:attrNameLst>
                                      </p:cBhvr>
                                      <p:to>
                                        <p:strVal val="visible"/>
                                      </p:to>
                                    </p:set>
                                    <p:animEffect transition="in" filter="wipe(left)">
                                      <p:cBhvr>
                                        <p:cTn id="19" dur="500"/>
                                        <p:tgtEl>
                                          <p:spTgt spid="3"/>
                                        </p:tgtEl>
                                      </p:cBhvr>
                                    </p:animEffect>
                                  </p:childTnLst>
                                </p:cTn>
                              </p:par>
                              <p:par>
                                <p:cTn id="20" presetID="22" presetClass="entr" presetSubtype="8" fill="hold" grpId="0" nodeType="withEffect">
                                  <p:stCondLst>
                                    <p:cond delay="0"/>
                                  </p:stCondLst>
                                  <p:childTnLst>
                                    <p:set>
                                      <p:cBhvr>
                                        <p:cTn id="21" dur="1" fill="hold">
                                          <p:stCondLst>
                                            <p:cond delay="0"/>
                                          </p:stCondLst>
                                        </p:cTn>
                                        <p:tgtEl>
                                          <p:spTgt spid="80"/>
                                        </p:tgtEl>
                                        <p:attrNameLst>
                                          <p:attrName>style.visibility</p:attrName>
                                        </p:attrNameLst>
                                      </p:cBhvr>
                                      <p:to>
                                        <p:strVal val="visible"/>
                                      </p:to>
                                    </p:set>
                                    <p:animEffect transition="in" filter="wipe(left)">
                                      <p:cBhvr>
                                        <p:cTn id="22" dur="500"/>
                                        <p:tgtEl>
                                          <p:spTgt spid="80"/>
                                        </p:tgtEl>
                                      </p:cBhvr>
                                    </p:animEffect>
                                  </p:childTnLst>
                                </p:cTn>
                              </p:par>
                            </p:childTnLst>
                          </p:cTn>
                        </p:par>
                        <p:par>
                          <p:cTn id="23" fill="hold">
                            <p:stCondLst>
                              <p:cond delay="1500"/>
                            </p:stCondLst>
                            <p:childTnLst>
                              <p:par>
                                <p:cTn id="24" presetID="22" presetClass="entr" presetSubtype="8" fill="hold" nodeType="afterEffect">
                                  <p:stCondLst>
                                    <p:cond delay="0"/>
                                  </p:stCondLst>
                                  <p:childTnLst>
                                    <p:set>
                                      <p:cBhvr>
                                        <p:cTn id="25" dur="1" fill="hold">
                                          <p:stCondLst>
                                            <p:cond delay="0"/>
                                          </p:stCondLst>
                                        </p:cTn>
                                        <p:tgtEl>
                                          <p:spTgt spid="4"/>
                                        </p:tgtEl>
                                        <p:attrNameLst>
                                          <p:attrName>style.visibility</p:attrName>
                                        </p:attrNameLst>
                                      </p:cBhvr>
                                      <p:to>
                                        <p:strVal val="visible"/>
                                      </p:to>
                                    </p:set>
                                    <p:animEffect transition="in" filter="wipe(left)">
                                      <p:cBhvr>
                                        <p:cTn id="26" dur="500"/>
                                        <p:tgtEl>
                                          <p:spTgt spid="4"/>
                                        </p:tgtEl>
                                      </p:cBhvr>
                                    </p:animEffect>
                                  </p:childTnLst>
                                </p:cTn>
                              </p:par>
                              <p:par>
                                <p:cTn id="27" presetID="22" presetClass="entr" presetSubtype="8" fill="hold" grpId="0" nodeType="withEffect">
                                  <p:stCondLst>
                                    <p:cond delay="0"/>
                                  </p:stCondLst>
                                  <p:childTnLst>
                                    <p:set>
                                      <p:cBhvr>
                                        <p:cTn id="28" dur="1" fill="hold">
                                          <p:stCondLst>
                                            <p:cond delay="0"/>
                                          </p:stCondLst>
                                        </p:cTn>
                                        <p:tgtEl>
                                          <p:spTgt spid="84"/>
                                        </p:tgtEl>
                                        <p:attrNameLst>
                                          <p:attrName>style.visibility</p:attrName>
                                        </p:attrNameLst>
                                      </p:cBhvr>
                                      <p:to>
                                        <p:strVal val="visible"/>
                                      </p:to>
                                    </p:set>
                                    <p:animEffect transition="in" filter="wipe(left)">
                                      <p:cBhvr>
                                        <p:cTn id="29" dur="500"/>
                                        <p:tgtEl>
                                          <p:spTgt spid="84"/>
                                        </p:tgtEl>
                                      </p:cBhvr>
                                    </p:animEffect>
                                  </p:childTnLst>
                                </p:cTn>
                              </p:par>
                            </p:childTnLst>
                          </p:cTn>
                        </p:par>
                        <p:par>
                          <p:cTn id="30" fill="hold">
                            <p:stCondLst>
                              <p:cond delay="2000"/>
                            </p:stCondLst>
                            <p:childTnLst>
                              <p:par>
                                <p:cTn id="31" presetID="22" presetClass="entr" presetSubtype="8" fill="hold" nodeType="afterEffect">
                                  <p:stCondLst>
                                    <p:cond delay="0"/>
                                  </p:stCondLst>
                                  <p:childTnLst>
                                    <p:set>
                                      <p:cBhvr>
                                        <p:cTn id="32" dur="1" fill="hold">
                                          <p:stCondLst>
                                            <p:cond delay="0"/>
                                          </p:stCondLst>
                                        </p:cTn>
                                        <p:tgtEl>
                                          <p:spTgt spid="5"/>
                                        </p:tgtEl>
                                        <p:attrNameLst>
                                          <p:attrName>style.visibility</p:attrName>
                                        </p:attrNameLst>
                                      </p:cBhvr>
                                      <p:to>
                                        <p:strVal val="visible"/>
                                      </p:to>
                                    </p:set>
                                    <p:animEffect transition="in" filter="wipe(left)">
                                      <p:cBhvr>
                                        <p:cTn id="33" dur="500"/>
                                        <p:tgtEl>
                                          <p:spTgt spid="5"/>
                                        </p:tgtEl>
                                      </p:cBhvr>
                                    </p:animEffect>
                                  </p:childTnLst>
                                </p:cTn>
                              </p:par>
                              <p:par>
                                <p:cTn id="34" presetID="22" presetClass="entr" presetSubtype="8" fill="hold" grpId="0" nodeType="withEffect">
                                  <p:stCondLst>
                                    <p:cond delay="0"/>
                                  </p:stCondLst>
                                  <p:childTnLst>
                                    <p:set>
                                      <p:cBhvr>
                                        <p:cTn id="35" dur="1" fill="hold">
                                          <p:stCondLst>
                                            <p:cond delay="0"/>
                                          </p:stCondLst>
                                        </p:cTn>
                                        <p:tgtEl>
                                          <p:spTgt spid="88"/>
                                        </p:tgtEl>
                                        <p:attrNameLst>
                                          <p:attrName>style.visibility</p:attrName>
                                        </p:attrNameLst>
                                      </p:cBhvr>
                                      <p:to>
                                        <p:strVal val="visible"/>
                                      </p:to>
                                    </p:set>
                                    <p:animEffect transition="in" filter="wipe(left)">
                                      <p:cBhvr>
                                        <p:cTn id="36" dur="500"/>
                                        <p:tgtEl>
                                          <p:spTgt spid="88"/>
                                        </p:tgtEl>
                                      </p:cBhvr>
                                    </p:animEffect>
                                  </p:childTnLst>
                                </p:cTn>
                              </p:par>
                            </p:childTnLst>
                          </p:cTn>
                        </p:par>
                        <p:par>
                          <p:cTn id="37" fill="hold">
                            <p:stCondLst>
                              <p:cond delay="2500"/>
                            </p:stCondLst>
                            <p:childTnLst>
                              <p:par>
                                <p:cTn id="38" presetID="22" presetClass="entr" presetSubtype="8" fill="hold" nodeType="afterEffect">
                                  <p:stCondLst>
                                    <p:cond delay="0"/>
                                  </p:stCondLst>
                                  <p:childTnLst>
                                    <p:set>
                                      <p:cBhvr>
                                        <p:cTn id="39" dur="1" fill="hold">
                                          <p:stCondLst>
                                            <p:cond delay="0"/>
                                          </p:stCondLst>
                                        </p:cTn>
                                        <p:tgtEl>
                                          <p:spTgt spid="6"/>
                                        </p:tgtEl>
                                        <p:attrNameLst>
                                          <p:attrName>style.visibility</p:attrName>
                                        </p:attrNameLst>
                                      </p:cBhvr>
                                      <p:to>
                                        <p:strVal val="visible"/>
                                      </p:to>
                                    </p:set>
                                    <p:animEffect transition="in" filter="wipe(left)">
                                      <p:cBhvr>
                                        <p:cTn id="40" dur="500"/>
                                        <p:tgtEl>
                                          <p:spTgt spid="6"/>
                                        </p:tgtEl>
                                      </p:cBhvr>
                                    </p:animEffect>
                                  </p:childTnLst>
                                </p:cTn>
                              </p:par>
                              <p:par>
                                <p:cTn id="41" presetID="22" presetClass="entr" presetSubtype="8" fill="hold" grpId="0" nodeType="withEffect">
                                  <p:stCondLst>
                                    <p:cond delay="0"/>
                                  </p:stCondLst>
                                  <p:childTnLst>
                                    <p:set>
                                      <p:cBhvr>
                                        <p:cTn id="42" dur="1" fill="hold">
                                          <p:stCondLst>
                                            <p:cond delay="0"/>
                                          </p:stCondLst>
                                        </p:cTn>
                                        <p:tgtEl>
                                          <p:spTgt spid="98"/>
                                        </p:tgtEl>
                                        <p:attrNameLst>
                                          <p:attrName>style.visibility</p:attrName>
                                        </p:attrNameLst>
                                      </p:cBhvr>
                                      <p:to>
                                        <p:strVal val="visible"/>
                                      </p:to>
                                    </p:set>
                                    <p:animEffect transition="in" filter="wipe(left)">
                                      <p:cBhvr>
                                        <p:cTn id="43" dur="500"/>
                                        <p:tgtEl>
                                          <p:spTgt spid="9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0" grpId="0"/>
      <p:bldP spid="84" grpId="0"/>
      <p:bldP spid="88" grpId="0"/>
      <p:bldP spid="98" grpId="0"/>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80" name="Straight Connector 279"/>
          <p:cNvCxnSpPr/>
          <p:nvPr/>
        </p:nvCxnSpPr>
        <p:spPr>
          <a:xfrm>
            <a:off x="9430647" y="4455946"/>
            <a:ext cx="0" cy="4455921"/>
          </a:xfrm>
          <a:prstGeom prst="line">
            <a:avLst/>
          </a:prstGeom>
          <a:ln>
            <a:solidFill>
              <a:schemeClr val="bg1">
                <a:lumMod val="8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281" name="Straight Connector 280"/>
          <p:cNvCxnSpPr/>
          <p:nvPr/>
        </p:nvCxnSpPr>
        <p:spPr>
          <a:xfrm>
            <a:off x="14642135" y="4455946"/>
            <a:ext cx="0" cy="4455921"/>
          </a:xfrm>
          <a:prstGeom prst="line">
            <a:avLst/>
          </a:prstGeom>
          <a:ln>
            <a:solidFill>
              <a:schemeClr val="bg1">
                <a:lumMod val="85000"/>
              </a:schemeClr>
            </a:solidFill>
            <a:prstDash val="sysDot"/>
          </a:ln>
        </p:spPr>
        <p:style>
          <a:lnRef idx="1">
            <a:schemeClr val="accent1"/>
          </a:lnRef>
          <a:fillRef idx="0">
            <a:schemeClr val="accent1"/>
          </a:fillRef>
          <a:effectRef idx="0">
            <a:schemeClr val="accent1"/>
          </a:effectRef>
          <a:fontRef idx="minor">
            <a:schemeClr val="tx1"/>
          </a:fontRef>
        </p:style>
      </p:cxnSp>
      <p:sp>
        <p:nvSpPr>
          <p:cNvPr id="240" name="TextBox 30"/>
          <p:cNvSpPr txBox="1">
            <a:spLocks noChangeArrowheads="1"/>
          </p:cNvSpPr>
          <p:nvPr/>
        </p:nvSpPr>
        <p:spPr bwMode="auto">
          <a:xfrm>
            <a:off x="4342826" y="6603543"/>
            <a:ext cx="4502539" cy="23083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3600">
                <a:solidFill>
                  <a:schemeClr val="tx1"/>
                </a:solidFill>
                <a:latin typeface="Lato Light" charset="0"/>
                <a:ea typeface="MS PGothic" panose="020B0600070205080204" charset="-128"/>
                <a:cs typeface="MS PGothic" panose="020B0600070205080204" charset="-128"/>
              </a:defRPr>
            </a:lvl1pPr>
            <a:lvl2pPr marL="742950" indent="-285750" eaLnBrk="0" hangingPunct="0">
              <a:defRPr sz="3600">
                <a:solidFill>
                  <a:schemeClr val="tx1"/>
                </a:solidFill>
                <a:latin typeface="Lato Light" charset="0"/>
                <a:ea typeface="MS PGothic" panose="020B0600070205080204" charset="-128"/>
              </a:defRPr>
            </a:lvl2pPr>
            <a:lvl3pPr marL="1143000" indent="-228600" eaLnBrk="0" hangingPunct="0">
              <a:defRPr sz="3600">
                <a:solidFill>
                  <a:schemeClr val="tx1"/>
                </a:solidFill>
                <a:latin typeface="Lato Light" charset="0"/>
                <a:ea typeface="MS PGothic" panose="020B0600070205080204" charset="-128"/>
              </a:defRPr>
            </a:lvl3pPr>
            <a:lvl4pPr marL="1600200" indent="-228600" eaLnBrk="0" hangingPunct="0">
              <a:defRPr sz="3600">
                <a:solidFill>
                  <a:schemeClr val="tx1"/>
                </a:solidFill>
                <a:latin typeface="Lato Light" charset="0"/>
                <a:ea typeface="MS PGothic" panose="020B0600070205080204" charset="-128"/>
              </a:defRPr>
            </a:lvl4pPr>
            <a:lvl5pPr marL="2057400" indent="-228600" eaLnBrk="0" hangingPunct="0">
              <a:defRPr sz="3600">
                <a:solidFill>
                  <a:schemeClr val="tx1"/>
                </a:solidFill>
                <a:latin typeface="Lato Light" charset="0"/>
                <a:ea typeface="MS PGothic" panose="020B0600070205080204" charset="-128"/>
              </a:defRPr>
            </a:lvl5pPr>
            <a:lvl6pPr marL="2514600" indent="-228600" defTabSz="1826895" eaLnBrk="0" fontAlgn="base" hangingPunct="0">
              <a:spcBef>
                <a:spcPct val="0"/>
              </a:spcBef>
              <a:spcAft>
                <a:spcPct val="0"/>
              </a:spcAft>
              <a:defRPr sz="3600">
                <a:solidFill>
                  <a:schemeClr val="tx1"/>
                </a:solidFill>
                <a:latin typeface="Lato Light" charset="0"/>
                <a:ea typeface="MS PGothic" panose="020B0600070205080204" charset="-128"/>
              </a:defRPr>
            </a:lvl6pPr>
            <a:lvl7pPr marL="2971800" indent="-228600" defTabSz="1826895" eaLnBrk="0" fontAlgn="base" hangingPunct="0">
              <a:spcBef>
                <a:spcPct val="0"/>
              </a:spcBef>
              <a:spcAft>
                <a:spcPct val="0"/>
              </a:spcAft>
              <a:defRPr sz="3600">
                <a:solidFill>
                  <a:schemeClr val="tx1"/>
                </a:solidFill>
                <a:latin typeface="Lato Light" charset="0"/>
                <a:ea typeface="MS PGothic" panose="020B0600070205080204" charset="-128"/>
              </a:defRPr>
            </a:lvl7pPr>
            <a:lvl8pPr marL="3429000" indent="-228600" defTabSz="1826895" eaLnBrk="0" fontAlgn="base" hangingPunct="0">
              <a:spcBef>
                <a:spcPct val="0"/>
              </a:spcBef>
              <a:spcAft>
                <a:spcPct val="0"/>
              </a:spcAft>
              <a:defRPr sz="3600">
                <a:solidFill>
                  <a:schemeClr val="tx1"/>
                </a:solidFill>
                <a:latin typeface="Lato Light" charset="0"/>
                <a:ea typeface="MS PGothic" panose="020B0600070205080204" charset="-128"/>
              </a:defRPr>
            </a:lvl8pPr>
            <a:lvl9pPr marL="3886200" indent="-228600" defTabSz="1826895" eaLnBrk="0" fontAlgn="base" hangingPunct="0">
              <a:spcBef>
                <a:spcPct val="0"/>
              </a:spcBef>
              <a:spcAft>
                <a:spcPct val="0"/>
              </a:spcAft>
              <a:defRPr sz="3600">
                <a:solidFill>
                  <a:schemeClr val="tx1"/>
                </a:solidFill>
                <a:latin typeface="Lato Light" charset="0"/>
                <a:ea typeface="MS PGothic" panose="020B0600070205080204" charset="-128"/>
              </a:defRPr>
            </a:lvl9pPr>
          </a:lstStyle>
          <a:p>
            <a:r>
              <a:rPr lang="en-US" sz="2400" dirty="0">
                <a:latin typeface="Calibri Light" panose="020F0302020204030204"/>
                <a:ea typeface="Open Sans Light" panose="020B0306030504020204" pitchFamily="34" charset="0"/>
                <a:cs typeface="Calibri Light" panose="020F0302020204030204"/>
              </a:rPr>
              <a:t>Lorem Ipsum has two main </a:t>
            </a:r>
            <a:r>
              <a:rPr lang="en-US" sz="2400" dirty="0" smtClean="0">
                <a:latin typeface="Calibri Light" panose="020F0302020204030204"/>
                <a:ea typeface="Open Sans Light" panose="020B0306030504020204" pitchFamily="34" charset="0"/>
                <a:cs typeface="Calibri Light" panose="020F0302020204030204"/>
              </a:rPr>
              <a:t>data </a:t>
            </a:r>
            <a:r>
              <a:rPr lang="en-US" sz="2400" dirty="0">
                <a:latin typeface="Calibri Light" panose="020F0302020204030204"/>
                <a:ea typeface="Open Sans Light" panose="020B0306030504020204" pitchFamily="34" charset="0"/>
                <a:cs typeface="Calibri Light" panose="020F0302020204030204"/>
              </a:rPr>
              <a:t>statistical this </a:t>
            </a:r>
            <a:r>
              <a:rPr lang="en-US" sz="2400" dirty="0" smtClean="0">
                <a:latin typeface="Calibri Light" panose="020F0302020204030204"/>
                <a:ea typeface="Open Sans Light" panose="020B0306030504020204" pitchFamily="34" charset="0"/>
                <a:cs typeface="Calibri Light" panose="020F0302020204030204"/>
              </a:rPr>
              <a:t>methodologies.</a:t>
            </a:r>
            <a:endParaRPr lang="en-US" sz="2400" dirty="0" smtClean="0">
              <a:latin typeface="Calibri Light" panose="020F0302020204030204"/>
              <a:ea typeface="Open Sans Light" panose="020B0306030504020204" pitchFamily="34" charset="0"/>
              <a:cs typeface="Calibri Light" panose="020F0302020204030204"/>
            </a:endParaRPr>
          </a:p>
          <a:p>
            <a:endParaRPr lang="en-US" sz="2400" dirty="0" smtClean="0">
              <a:latin typeface="Calibri Light" panose="020F0302020204030204"/>
              <a:ea typeface="Open Sans Light" panose="020B0306030504020204" pitchFamily="34" charset="0"/>
              <a:cs typeface="Calibri Light" panose="020F0302020204030204"/>
            </a:endParaRPr>
          </a:p>
          <a:p>
            <a:r>
              <a:rPr lang="en-US" sz="2400" b="1" dirty="0" smtClean="0">
                <a:latin typeface="Lato Regular"/>
                <a:ea typeface="Open Sans Light" panose="020B0306030504020204" pitchFamily="34" charset="0"/>
                <a:cs typeface="Lato Regular"/>
              </a:rPr>
              <a:t>Data </a:t>
            </a:r>
            <a:r>
              <a:rPr lang="en-US" sz="2400" b="1" dirty="0">
                <a:latin typeface="Lato Regular"/>
                <a:ea typeface="Open Sans Light" panose="020B0306030504020204" pitchFamily="34" charset="0"/>
                <a:cs typeface="Lato Regular"/>
              </a:rPr>
              <a:t>analysis </a:t>
            </a:r>
            <a:r>
              <a:rPr lang="en-US" sz="2400" dirty="0">
                <a:latin typeface="Calibri Light" panose="020F0302020204030204"/>
                <a:ea typeface="Open Sans Light" panose="020B0306030504020204" pitchFamily="34" charset="0"/>
                <a:cs typeface="Calibri Light" panose="020F0302020204030204"/>
              </a:rPr>
              <a:t>which </a:t>
            </a:r>
            <a:r>
              <a:rPr lang="en-US" sz="2400" dirty="0" smtClean="0">
                <a:latin typeface="Calibri Light" panose="020F0302020204030204"/>
                <a:ea typeface="Open Sans Light" panose="020B0306030504020204" pitchFamily="34" charset="0"/>
                <a:cs typeface="Calibri Light" panose="020F0302020204030204"/>
              </a:rPr>
              <a:t>summarizes </a:t>
            </a:r>
            <a:r>
              <a:rPr lang="en-US" sz="2400" dirty="0">
                <a:latin typeface="Calibri Light" panose="020F0302020204030204"/>
                <a:ea typeface="Open Sans Light" panose="020B0306030504020204" pitchFamily="34" charset="0"/>
                <a:cs typeface="Calibri Light" panose="020F0302020204030204"/>
              </a:rPr>
              <a:t>data</a:t>
            </a:r>
            <a:r>
              <a:rPr lang="en-US" sz="2400" dirty="0" smtClean="0">
                <a:latin typeface="Calibri Light" panose="020F0302020204030204"/>
                <a:ea typeface="Open Sans Light" panose="020B0306030504020204" pitchFamily="34" charset="0"/>
                <a:cs typeface="Calibri Light" panose="020F0302020204030204"/>
              </a:rPr>
              <a:t>. </a:t>
            </a:r>
            <a:r>
              <a:rPr lang="pt-BR" sz="2400" dirty="0">
                <a:latin typeface="Calibri Light" panose="020F0302020204030204"/>
                <a:cs typeface="Calibri Light" panose="020F0302020204030204"/>
              </a:rPr>
              <a:t>sed an </a:t>
            </a:r>
            <a:r>
              <a:rPr lang="pt-BR" sz="2400" dirty="0" smtClean="0">
                <a:latin typeface="Calibri Light" panose="020F0302020204030204"/>
                <a:cs typeface="Calibri Light" panose="020F0302020204030204"/>
              </a:rPr>
              <a:t>graecie </a:t>
            </a:r>
            <a:r>
              <a:rPr lang="pt-BR" sz="2400" dirty="0">
                <a:latin typeface="Calibri Light" panose="020F0302020204030204"/>
                <a:cs typeface="Calibri Light" panose="020F0302020204030204"/>
              </a:rPr>
              <a:t>prompta invenire, in </a:t>
            </a:r>
            <a:r>
              <a:rPr lang="pt-BR" sz="2400" dirty="0" smtClean="0">
                <a:latin typeface="Calibri Light" panose="020F0302020204030204"/>
                <a:cs typeface="Calibri Light" panose="020F0302020204030204"/>
              </a:rPr>
              <a:t>gubergreno</a:t>
            </a:r>
            <a:endParaRPr lang="en-US" sz="2400" dirty="0">
              <a:latin typeface="Calibri Light" panose="020F0302020204030204"/>
              <a:ea typeface="Open Sans Light" panose="020B0306030504020204" pitchFamily="34" charset="0"/>
              <a:cs typeface="Calibri Light" panose="020F0302020204030204"/>
            </a:endParaRPr>
          </a:p>
        </p:txBody>
      </p:sp>
      <p:sp>
        <p:nvSpPr>
          <p:cNvPr id="241" name="TextBox 30"/>
          <p:cNvSpPr txBox="1">
            <a:spLocks noChangeArrowheads="1"/>
          </p:cNvSpPr>
          <p:nvPr/>
        </p:nvSpPr>
        <p:spPr bwMode="auto">
          <a:xfrm>
            <a:off x="9870924" y="6581076"/>
            <a:ext cx="4680293" cy="23083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3600">
                <a:solidFill>
                  <a:schemeClr val="tx1"/>
                </a:solidFill>
                <a:latin typeface="Lato Light" charset="0"/>
                <a:ea typeface="MS PGothic" panose="020B0600070205080204" charset="-128"/>
                <a:cs typeface="MS PGothic" panose="020B0600070205080204" charset="-128"/>
              </a:defRPr>
            </a:lvl1pPr>
            <a:lvl2pPr marL="742950" indent="-285750" eaLnBrk="0" hangingPunct="0">
              <a:defRPr sz="3600">
                <a:solidFill>
                  <a:schemeClr val="tx1"/>
                </a:solidFill>
                <a:latin typeface="Lato Light" charset="0"/>
                <a:ea typeface="MS PGothic" panose="020B0600070205080204" charset="-128"/>
              </a:defRPr>
            </a:lvl2pPr>
            <a:lvl3pPr marL="1143000" indent="-228600" eaLnBrk="0" hangingPunct="0">
              <a:defRPr sz="3600">
                <a:solidFill>
                  <a:schemeClr val="tx1"/>
                </a:solidFill>
                <a:latin typeface="Lato Light" charset="0"/>
                <a:ea typeface="MS PGothic" panose="020B0600070205080204" charset="-128"/>
              </a:defRPr>
            </a:lvl3pPr>
            <a:lvl4pPr marL="1600200" indent="-228600" eaLnBrk="0" hangingPunct="0">
              <a:defRPr sz="3600">
                <a:solidFill>
                  <a:schemeClr val="tx1"/>
                </a:solidFill>
                <a:latin typeface="Lato Light" charset="0"/>
                <a:ea typeface="MS PGothic" panose="020B0600070205080204" charset="-128"/>
              </a:defRPr>
            </a:lvl4pPr>
            <a:lvl5pPr marL="2057400" indent="-228600" eaLnBrk="0" hangingPunct="0">
              <a:defRPr sz="3600">
                <a:solidFill>
                  <a:schemeClr val="tx1"/>
                </a:solidFill>
                <a:latin typeface="Lato Light" charset="0"/>
                <a:ea typeface="MS PGothic" panose="020B0600070205080204" charset="-128"/>
              </a:defRPr>
            </a:lvl5pPr>
            <a:lvl6pPr marL="2514600" indent="-228600" defTabSz="1826895" eaLnBrk="0" fontAlgn="base" hangingPunct="0">
              <a:spcBef>
                <a:spcPct val="0"/>
              </a:spcBef>
              <a:spcAft>
                <a:spcPct val="0"/>
              </a:spcAft>
              <a:defRPr sz="3600">
                <a:solidFill>
                  <a:schemeClr val="tx1"/>
                </a:solidFill>
                <a:latin typeface="Lato Light" charset="0"/>
                <a:ea typeface="MS PGothic" panose="020B0600070205080204" charset="-128"/>
              </a:defRPr>
            </a:lvl6pPr>
            <a:lvl7pPr marL="2971800" indent="-228600" defTabSz="1826895" eaLnBrk="0" fontAlgn="base" hangingPunct="0">
              <a:spcBef>
                <a:spcPct val="0"/>
              </a:spcBef>
              <a:spcAft>
                <a:spcPct val="0"/>
              </a:spcAft>
              <a:defRPr sz="3600">
                <a:solidFill>
                  <a:schemeClr val="tx1"/>
                </a:solidFill>
                <a:latin typeface="Lato Light" charset="0"/>
                <a:ea typeface="MS PGothic" panose="020B0600070205080204" charset="-128"/>
              </a:defRPr>
            </a:lvl7pPr>
            <a:lvl8pPr marL="3429000" indent="-228600" defTabSz="1826895" eaLnBrk="0" fontAlgn="base" hangingPunct="0">
              <a:spcBef>
                <a:spcPct val="0"/>
              </a:spcBef>
              <a:spcAft>
                <a:spcPct val="0"/>
              </a:spcAft>
              <a:defRPr sz="3600">
                <a:solidFill>
                  <a:schemeClr val="tx1"/>
                </a:solidFill>
                <a:latin typeface="Lato Light" charset="0"/>
                <a:ea typeface="MS PGothic" panose="020B0600070205080204" charset="-128"/>
              </a:defRPr>
            </a:lvl8pPr>
            <a:lvl9pPr marL="3886200" indent="-228600" defTabSz="1826895" eaLnBrk="0" fontAlgn="base" hangingPunct="0">
              <a:spcBef>
                <a:spcPct val="0"/>
              </a:spcBef>
              <a:spcAft>
                <a:spcPct val="0"/>
              </a:spcAft>
              <a:defRPr sz="3600">
                <a:solidFill>
                  <a:schemeClr val="tx1"/>
                </a:solidFill>
                <a:latin typeface="Lato Light" charset="0"/>
                <a:ea typeface="MS PGothic" panose="020B0600070205080204" charset="-128"/>
              </a:defRPr>
            </a:lvl9pPr>
          </a:lstStyle>
          <a:p>
            <a:r>
              <a:rPr lang="en-US" sz="2400" dirty="0">
                <a:latin typeface="Calibri Light" panose="020F0302020204030204"/>
                <a:ea typeface="Open Sans Light" panose="020B0306030504020204" pitchFamily="34" charset="0"/>
                <a:cs typeface="Calibri Light" panose="020F0302020204030204"/>
              </a:rPr>
              <a:t>Lorem Ipsum has two main </a:t>
            </a:r>
            <a:r>
              <a:rPr lang="en-US" sz="2400" dirty="0" smtClean="0">
                <a:latin typeface="Calibri Light" panose="020F0302020204030204"/>
                <a:ea typeface="Open Sans Light" panose="020B0306030504020204" pitchFamily="34" charset="0"/>
                <a:cs typeface="Calibri Light" panose="020F0302020204030204"/>
              </a:rPr>
              <a:t>data </a:t>
            </a:r>
            <a:r>
              <a:rPr lang="en-US" sz="2400" dirty="0">
                <a:latin typeface="Calibri Light" panose="020F0302020204030204"/>
                <a:ea typeface="Open Sans Light" panose="020B0306030504020204" pitchFamily="34" charset="0"/>
                <a:cs typeface="Calibri Light" panose="020F0302020204030204"/>
              </a:rPr>
              <a:t>statistical this </a:t>
            </a:r>
            <a:r>
              <a:rPr lang="en-US" sz="2400" dirty="0" smtClean="0">
                <a:latin typeface="Calibri Light" panose="020F0302020204030204"/>
                <a:ea typeface="Open Sans Light" panose="020B0306030504020204" pitchFamily="34" charset="0"/>
                <a:cs typeface="Calibri Light" panose="020F0302020204030204"/>
              </a:rPr>
              <a:t>methodologies.</a:t>
            </a:r>
            <a:endParaRPr lang="en-US" sz="2400" dirty="0" smtClean="0">
              <a:latin typeface="Calibri Light" panose="020F0302020204030204"/>
              <a:ea typeface="Open Sans Light" panose="020B0306030504020204" pitchFamily="34" charset="0"/>
              <a:cs typeface="Calibri Light" panose="020F0302020204030204"/>
            </a:endParaRPr>
          </a:p>
          <a:p>
            <a:endParaRPr lang="en-US" sz="2400" dirty="0" smtClean="0">
              <a:latin typeface="Calibri Light" panose="020F0302020204030204"/>
              <a:ea typeface="Open Sans Light" panose="020B0306030504020204" pitchFamily="34" charset="0"/>
              <a:cs typeface="Calibri Light" panose="020F0302020204030204"/>
            </a:endParaRPr>
          </a:p>
          <a:p>
            <a:r>
              <a:rPr lang="en-US" sz="2400" b="1" dirty="0" smtClean="0">
                <a:latin typeface="Lato Regular"/>
                <a:ea typeface="Open Sans Light" panose="020B0306030504020204" pitchFamily="34" charset="0"/>
                <a:cs typeface="Lato Regular"/>
              </a:rPr>
              <a:t>Data </a:t>
            </a:r>
            <a:r>
              <a:rPr lang="en-US" sz="2400" b="1" dirty="0">
                <a:latin typeface="Lato Regular"/>
                <a:ea typeface="Open Sans Light" panose="020B0306030504020204" pitchFamily="34" charset="0"/>
                <a:cs typeface="Lato Regular"/>
              </a:rPr>
              <a:t>analysis </a:t>
            </a:r>
            <a:r>
              <a:rPr lang="en-US" sz="2400" dirty="0">
                <a:latin typeface="Calibri Light" panose="020F0302020204030204"/>
                <a:ea typeface="Open Sans Light" panose="020B0306030504020204" pitchFamily="34" charset="0"/>
                <a:cs typeface="Calibri Light" panose="020F0302020204030204"/>
              </a:rPr>
              <a:t>which </a:t>
            </a:r>
            <a:r>
              <a:rPr lang="en-US" sz="2400" dirty="0" smtClean="0">
                <a:latin typeface="Calibri Light" panose="020F0302020204030204"/>
                <a:ea typeface="Open Sans Light" panose="020B0306030504020204" pitchFamily="34" charset="0"/>
                <a:cs typeface="Calibri Light" panose="020F0302020204030204"/>
              </a:rPr>
              <a:t>summarizes </a:t>
            </a:r>
            <a:r>
              <a:rPr lang="en-US" sz="2400" dirty="0">
                <a:latin typeface="Calibri Light" panose="020F0302020204030204"/>
                <a:ea typeface="Open Sans Light" panose="020B0306030504020204" pitchFamily="34" charset="0"/>
                <a:cs typeface="Calibri Light" panose="020F0302020204030204"/>
              </a:rPr>
              <a:t>data</a:t>
            </a:r>
            <a:r>
              <a:rPr lang="en-US" sz="2400" dirty="0" smtClean="0">
                <a:latin typeface="Calibri Light" panose="020F0302020204030204"/>
                <a:ea typeface="Open Sans Light" panose="020B0306030504020204" pitchFamily="34" charset="0"/>
                <a:cs typeface="Calibri Light" panose="020F0302020204030204"/>
              </a:rPr>
              <a:t>. </a:t>
            </a:r>
            <a:r>
              <a:rPr lang="pt-BR" sz="2400" dirty="0">
                <a:latin typeface="Calibri Light" panose="020F0302020204030204"/>
                <a:cs typeface="Calibri Light" panose="020F0302020204030204"/>
              </a:rPr>
              <a:t>sed an </a:t>
            </a:r>
            <a:r>
              <a:rPr lang="pt-BR" sz="2400" dirty="0" smtClean="0">
                <a:latin typeface="Calibri Light" panose="020F0302020204030204"/>
                <a:cs typeface="Calibri Light" panose="020F0302020204030204"/>
              </a:rPr>
              <a:t>graecie </a:t>
            </a:r>
            <a:r>
              <a:rPr lang="pt-BR" sz="2400" dirty="0">
                <a:latin typeface="Calibri Light" panose="020F0302020204030204"/>
                <a:cs typeface="Calibri Light" panose="020F0302020204030204"/>
              </a:rPr>
              <a:t>prompta invenire, in </a:t>
            </a:r>
            <a:r>
              <a:rPr lang="pt-BR" sz="2400" dirty="0" smtClean="0">
                <a:latin typeface="Calibri Light" panose="020F0302020204030204"/>
                <a:cs typeface="Calibri Light" panose="020F0302020204030204"/>
              </a:rPr>
              <a:t>gubergreno</a:t>
            </a:r>
            <a:endParaRPr lang="en-US" sz="2400" dirty="0">
              <a:latin typeface="Calibri Light" panose="020F0302020204030204"/>
              <a:ea typeface="Open Sans Light" panose="020B0306030504020204" pitchFamily="34" charset="0"/>
              <a:cs typeface="Calibri Light" panose="020F0302020204030204"/>
            </a:endParaRPr>
          </a:p>
        </p:txBody>
      </p:sp>
      <p:sp>
        <p:nvSpPr>
          <p:cNvPr id="242" name="TextBox 30"/>
          <p:cNvSpPr txBox="1">
            <a:spLocks noChangeArrowheads="1"/>
          </p:cNvSpPr>
          <p:nvPr/>
        </p:nvSpPr>
        <p:spPr bwMode="auto">
          <a:xfrm>
            <a:off x="15430060" y="6581263"/>
            <a:ext cx="4800640" cy="23083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3600">
                <a:solidFill>
                  <a:schemeClr val="tx1"/>
                </a:solidFill>
                <a:latin typeface="Lato Light" charset="0"/>
                <a:ea typeface="MS PGothic" panose="020B0600070205080204" charset="-128"/>
                <a:cs typeface="MS PGothic" panose="020B0600070205080204" charset="-128"/>
              </a:defRPr>
            </a:lvl1pPr>
            <a:lvl2pPr marL="742950" indent="-285750" eaLnBrk="0" hangingPunct="0">
              <a:defRPr sz="3600">
                <a:solidFill>
                  <a:schemeClr val="tx1"/>
                </a:solidFill>
                <a:latin typeface="Lato Light" charset="0"/>
                <a:ea typeface="MS PGothic" panose="020B0600070205080204" charset="-128"/>
              </a:defRPr>
            </a:lvl2pPr>
            <a:lvl3pPr marL="1143000" indent="-228600" eaLnBrk="0" hangingPunct="0">
              <a:defRPr sz="3600">
                <a:solidFill>
                  <a:schemeClr val="tx1"/>
                </a:solidFill>
                <a:latin typeface="Lato Light" charset="0"/>
                <a:ea typeface="MS PGothic" panose="020B0600070205080204" charset="-128"/>
              </a:defRPr>
            </a:lvl3pPr>
            <a:lvl4pPr marL="1600200" indent="-228600" eaLnBrk="0" hangingPunct="0">
              <a:defRPr sz="3600">
                <a:solidFill>
                  <a:schemeClr val="tx1"/>
                </a:solidFill>
                <a:latin typeface="Lato Light" charset="0"/>
                <a:ea typeface="MS PGothic" panose="020B0600070205080204" charset="-128"/>
              </a:defRPr>
            </a:lvl4pPr>
            <a:lvl5pPr marL="2057400" indent="-228600" eaLnBrk="0" hangingPunct="0">
              <a:defRPr sz="3600">
                <a:solidFill>
                  <a:schemeClr val="tx1"/>
                </a:solidFill>
                <a:latin typeface="Lato Light" charset="0"/>
                <a:ea typeface="MS PGothic" panose="020B0600070205080204" charset="-128"/>
              </a:defRPr>
            </a:lvl5pPr>
            <a:lvl6pPr marL="2514600" indent="-228600" defTabSz="1826895" eaLnBrk="0" fontAlgn="base" hangingPunct="0">
              <a:spcBef>
                <a:spcPct val="0"/>
              </a:spcBef>
              <a:spcAft>
                <a:spcPct val="0"/>
              </a:spcAft>
              <a:defRPr sz="3600">
                <a:solidFill>
                  <a:schemeClr val="tx1"/>
                </a:solidFill>
                <a:latin typeface="Lato Light" charset="0"/>
                <a:ea typeface="MS PGothic" panose="020B0600070205080204" charset="-128"/>
              </a:defRPr>
            </a:lvl6pPr>
            <a:lvl7pPr marL="2971800" indent="-228600" defTabSz="1826895" eaLnBrk="0" fontAlgn="base" hangingPunct="0">
              <a:spcBef>
                <a:spcPct val="0"/>
              </a:spcBef>
              <a:spcAft>
                <a:spcPct val="0"/>
              </a:spcAft>
              <a:defRPr sz="3600">
                <a:solidFill>
                  <a:schemeClr val="tx1"/>
                </a:solidFill>
                <a:latin typeface="Lato Light" charset="0"/>
                <a:ea typeface="MS PGothic" panose="020B0600070205080204" charset="-128"/>
              </a:defRPr>
            </a:lvl7pPr>
            <a:lvl8pPr marL="3429000" indent="-228600" defTabSz="1826895" eaLnBrk="0" fontAlgn="base" hangingPunct="0">
              <a:spcBef>
                <a:spcPct val="0"/>
              </a:spcBef>
              <a:spcAft>
                <a:spcPct val="0"/>
              </a:spcAft>
              <a:defRPr sz="3600">
                <a:solidFill>
                  <a:schemeClr val="tx1"/>
                </a:solidFill>
                <a:latin typeface="Lato Light" charset="0"/>
                <a:ea typeface="MS PGothic" panose="020B0600070205080204" charset="-128"/>
              </a:defRPr>
            </a:lvl8pPr>
            <a:lvl9pPr marL="3886200" indent="-228600" defTabSz="1826895" eaLnBrk="0" fontAlgn="base" hangingPunct="0">
              <a:spcBef>
                <a:spcPct val="0"/>
              </a:spcBef>
              <a:spcAft>
                <a:spcPct val="0"/>
              </a:spcAft>
              <a:defRPr sz="3600">
                <a:solidFill>
                  <a:schemeClr val="tx1"/>
                </a:solidFill>
                <a:latin typeface="Lato Light" charset="0"/>
                <a:ea typeface="MS PGothic" panose="020B0600070205080204" charset="-128"/>
              </a:defRPr>
            </a:lvl9pPr>
          </a:lstStyle>
          <a:p>
            <a:r>
              <a:rPr lang="en-US" sz="2400" dirty="0">
                <a:latin typeface="Calibri Light" panose="020F0302020204030204"/>
                <a:ea typeface="Open Sans Light" panose="020B0306030504020204" pitchFamily="34" charset="0"/>
                <a:cs typeface="Calibri Light" panose="020F0302020204030204"/>
              </a:rPr>
              <a:t>Lorem Ipsum has two main </a:t>
            </a:r>
            <a:r>
              <a:rPr lang="en-US" sz="2400" dirty="0" smtClean="0">
                <a:latin typeface="Calibri Light" panose="020F0302020204030204"/>
                <a:ea typeface="Open Sans Light" panose="020B0306030504020204" pitchFamily="34" charset="0"/>
                <a:cs typeface="Calibri Light" panose="020F0302020204030204"/>
              </a:rPr>
              <a:t>data </a:t>
            </a:r>
            <a:r>
              <a:rPr lang="en-US" sz="2400" dirty="0">
                <a:latin typeface="Calibri Light" panose="020F0302020204030204"/>
                <a:ea typeface="Open Sans Light" panose="020B0306030504020204" pitchFamily="34" charset="0"/>
                <a:cs typeface="Calibri Light" panose="020F0302020204030204"/>
              </a:rPr>
              <a:t>statistical this </a:t>
            </a:r>
            <a:r>
              <a:rPr lang="en-US" sz="2400" dirty="0" smtClean="0">
                <a:latin typeface="Calibri Light" panose="020F0302020204030204"/>
                <a:ea typeface="Open Sans Light" panose="020B0306030504020204" pitchFamily="34" charset="0"/>
                <a:cs typeface="Calibri Light" panose="020F0302020204030204"/>
              </a:rPr>
              <a:t>methodologies.</a:t>
            </a:r>
            <a:endParaRPr lang="en-US" sz="2400" dirty="0" smtClean="0">
              <a:latin typeface="Calibri Light" panose="020F0302020204030204"/>
              <a:ea typeface="Open Sans Light" panose="020B0306030504020204" pitchFamily="34" charset="0"/>
              <a:cs typeface="Calibri Light" panose="020F0302020204030204"/>
            </a:endParaRPr>
          </a:p>
          <a:p>
            <a:endParaRPr lang="en-US" sz="2400" dirty="0" smtClean="0">
              <a:latin typeface="Calibri Light" panose="020F0302020204030204"/>
              <a:ea typeface="Open Sans Light" panose="020B0306030504020204" pitchFamily="34" charset="0"/>
              <a:cs typeface="Calibri Light" panose="020F0302020204030204"/>
            </a:endParaRPr>
          </a:p>
          <a:p>
            <a:r>
              <a:rPr lang="en-US" sz="2400" b="1" dirty="0" smtClean="0">
                <a:latin typeface="Lato Regular"/>
                <a:ea typeface="Open Sans Light" panose="020B0306030504020204" pitchFamily="34" charset="0"/>
                <a:cs typeface="Lato Regular"/>
              </a:rPr>
              <a:t>Data </a:t>
            </a:r>
            <a:r>
              <a:rPr lang="en-US" sz="2400" b="1" dirty="0">
                <a:latin typeface="Lato Regular"/>
                <a:ea typeface="Open Sans Light" panose="020B0306030504020204" pitchFamily="34" charset="0"/>
                <a:cs typeface="Lato Regular"/>
              </a:rPr>
              <a:t>analysis </a:t>
            </a:r>
            <a:r>
              <a:rPr lang="en-US" sz="2400" dirty="0">
                <a:latin typeface="Calibri Light" panose="020F0302020204030204"/>
                <a:ea typeface="Open Sans Light" panose="020B0306030504020204" pitchFamily="34" charset="0"/>
                <a:cs typeface="Calibri Light" panose="020F0302020204030204"/>
              </a:rPr>
              <a:t>which </a:t>
            </a:r>
            <a:r>
              <a:rPr lang="en-US" sz="2400" dirty="0" smtClean="0">
                <a:latin typeface="Calibri Light" panose="020F0302020204030204"/>
                <a:ea typeface="Open Sans Light" panose="020B0306030504020204" pitchFamily="34" charset="0"/>
                <a:cs typeface="Calibri Light" panose="020F0302020204030204"/>
              </a:rPr>
              <a:t>summarizes </a:t>
            </a:r>
            <a:r>
              <a:rPr lang="en-US" sz="2400" dirty="0">
                <a:latin typeface="Calibri Light" panose="020F0302020204030204"/>
                <a:ea typeface="Open Sans Light" panose="020B0306030504020204" pitchFamily="34" charset="0"/>
                <a:cs typeface="Calibri Light" panose="020F0302020204030204"/>
              </a:rPr>
              <a:t>data</a:t>
            </a:r>
            <a:r>
              <a:rPr lang="en-US" sz="2400" dirty="0" smtClean="0">
                <a:latin typeface="Calibri Light" panose="020F0302020204030204"/>
                <a:ea typeface="Open Sans Light" panose="020B0306030504020204" pitchFamily="34" charset="0"/>
                <a:cs typeface="Calibri Light" panose="020F0302020204030204"/>
              </a:rPr>
              <a:t>. </a:t>
            </a:r>
            <a:r>
              <a:rPr lang="pt-BR" sz="2400" dirty="0">
                <a:latin typeface="Calibri Light" panose="020F0302020204030204"/>
                <a:cs typeface="Calibri Light" panose="020F0302020204030204"/>
              </a:rPr>
              <a:t>sed an </a:t>
            </a:r>
            <a:r>
              <a:rPr lang="pt-BR" sz="2400" dirty="0" smtClean="0">
                <a:latin typeface="Calibri Light" panose="020F0302020204030204"/>
                <a:cs typeface="Calibri Light" panose="020F0302020204030204"/>
              </a:rPr>
              <a:t>graecie </a:t>
            </a:r>
            <a:r>
              <a:rPr lang="pt-BR" sz="2400" dirty="0">
                <a:latin typeface="Calibri Light" panose="020F0302020204030204"/>
                <a:cs typeface="Calibri Light" panose="020F0302020204030204"/>
              </a:rPr>
              <a:t>prompta invenire, in </a:t>
            </a:r>
            <a:r>
              <a:rPr lang="pt-BR" sz="2400" dirty="0" smtClean="0">
                <a:latin typeface="Calibri Light" panose="020F0302020204030204"/>
                <a:cs typeface="Calibri Light" panose="020F0302020204030204"/>
              </a:rPr>
              <a:t>gubergreno</a:t>
            </a:r>
            <a:endParaRPr lang="en-US" sz="2400" dirty="0">
              <a:latin typeface="Calibri Light" panose="020F0302020204030204"/>
              <a:ea typeface="Open Sans Light" panose="020B0306030504020204" pitchFamily="34" charset="0"/>
              <a:cs typeface="Calibri Light" panose="020F0302020204030204"/>
            </a:endParaRPr>
          </a:p>
        </p:txBody>
      </p:sp>
      <p:sp>
        <p:nvSpPr>
          <p:cNvPr id="243" name="TextBox 31"/>
          <p:cNvSpPr txBox="1">
            <a:spLocks noChangeArrowheads="1"/>
          </p:cNvSpPr>
          <p:nvPr/>
        </p:nvSpPr>
        <p:spPr bwMode="auto">
          <a:xfrm>
            <a:off x="4827331" y="5279672"/>
            <a:ext cx="3736283" cy="784830"/>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3600">
                <a:solidFill>
                  <a:schemeClr val="tx1"/>
                </a:solidFill>
                <a:latin typeface="Lato Light" charset="0"/>
                <a:ea typeface="MS PGothic" panose="020B0600070205080204" charset="-128"/>
                <a:cs typeface="MS PGothic" panose="020B0600070205080204" charset="-128"/>
              </a:defRPr>
            </a:lvl1pPr>
            <a:lvl2pPr marL="742950" indent="-285750" eaLnBrk="0" hangingPunct="0">
              <a:defRPr sz="3600">
                <a:solidFill>
                  <a:schemeClr val="tx1"/>
                </a:solidFill>
                <a:latin typeface="Lato Light" charset="0"/>
                <a:ea typeface="MS PGothic" panose="020B0600070205080204" charset="-128"/>
              </a:defRPr>
            </a:lvl2pPr>
            <a:lvl3pPr marL="1143000" indent="-228600" eaLnBrk="0" hangingPunct="0">
              <a:defRPr sz="3600">
                <a:solidFill>
                  <a:schemeClr val="tx1"/>
                </a:solidFill>
                <a:latin typeface="Lato Light" charset="0"/>
                <a:ea typeface="MS PGothic" panose="020B0600070205080204" charset="-128"/>
              </a:defRPr>
            </a:lvl3pPr>
            <a:lvl4pPr marL="1600200" indent="-228600" eaLnBrk="0" hangingPunct="0">
              <a:defRPr sz="3600">
                <a:solidFill>
                  <a:schemeClr val="tx1"/>
                </a:solidFill>
                <a:latin typeface="Lato Light" charset="0"/>
                <a:ea typeface="MS PGothic" panose="020B0600070205080204" charset="-128"/>
              </a:defRPr>
            </a:lvl4pPr>
            <a:lvl5pPr marL="2057400" indent="-228600" eaLnBrk="0" hangingPunct="0">
              <a:defRPr sz="3600">
                <a:solidFill>
                  <a:schemeClr val="tx1"/>
                </a:solidFill>
                <a:latin typeface="Lato Light" charset="0"/>
                <a:ea typeface="MS PGothic" panose="020B0600070205080204" charset="-128"/>
              </a:defRPr>
            </a:lvl5pPr>
            <a:lvl6pPr marL="2514600" indent="-228600" defTabSz="1826895" eaLnBrk="0" fontAlgn="base" hangingPunct="0">
              <a:spcBef>
                <a:spcPct val="0"/>
              </a:spcBef>
              <a:spcAft>
                <a:spcPct val="0"/>
              </a:spcAft>
              <a:defRPr sz="3600">
                <a:solidFill>
                  <a:schemeClr val="tx1"/>
                </a:solidFill>
                <a:latin typeface="Lato Light" charset="0"/>
                <a:ea typeface="MS PGothic" panose="020B0600070205080204" charset="-128"/>
              </a:defRPr>
            </a:lvl6pPr>
            <a:lvl7pPr marL="2971800" indent="-228600" defTabSz="1826895" eaLnBrk="0" fontAlgn="base" hangingPunct="0">
              <a:spcBef>
                <a:spcPct val="0"/>
              </a:spcBef>
              <a:spcAft>
                <a:spcPct val="0"/>
              </a:spcAft>
              <a:defRPr sz="3600">
                <a:solidFill>
                  <a:schemeClr val="tx1"/>
                </a:solidFill>
                <a:latin typeface="Lato Light" charset="0"/>
                <a:ea typeface="MS PGothic" panose="020B0600070205080204" charset="-128"/>
              </a:defRPr>
            </a:lvl7pPr>
            <a:lvl8pPr marL="3429000" indent="-228600" defTabSz="1826895" eaLnBrk="0" fontAlgn="base" hangingPunct="0">
              <a:spcBef>
                <a:spcPct val="0"/>
              </a:spcBef>
              <a:spcAft>
                <a:spcPct val="0"/>
              </a:spcAft>
              <a:defRPr sz="3600">
                <a:solidFill>
                  <a:schemeClr val="tx1"/>
                </a:solidFill>
                <a:latin typeface="Lato Light" charset="0"/>
                <a:ea typeface="MS PGothic" panose="020B0600070205080204" charset="-128"/>
              </a:defRPr>
            </a:lvl8pPr>
            <a:lvl9pPr marL="3886200" indent="-228600" defTabSz="1826895" eaLnBrk="0" fontAlgn="base" hangingPunct="0">
              <a:spcBef>
                <a:spcPct val="0"/>
              </a:spcBef>
              <a:spcAft>
                <a:spcPct val="0"/>
              </a:spcAft>
              <a:defRPr sz="3600">
                <a:solidFill>
                  <a:schemeClr val="tx1"/>
                </a:solidFill>
                <a:latin typeface="Lato Light" charset="0"/>
                <a:ea typeface="MS PGothic" panose="020B0600070205080204" charset="-128"/>
              </a:defRPr>
            </a:lvl9pPr>
          </a:lstStyle>
          <a:p>
            <a:pPr algn="ctr" eaLnBrk="1" hangingPunct="1"/>
            <a:r>
              <a:rPr lang="id-ID" sz="4500" b="1" dirty="0" smtClean="0">
                <a:solidFill>
                  <a:schemeClr val="accent1"/>
                </a:solidFill>
                <a:latin typeface="Lato Regular"/>
                <a:cs typeface="Lato Regular"/>
              </a:rPr>
              <a:t>LIVESTRONG</a:t>
            </a:r>
            <a:endParaRPr lang="id-ID" sz="4500" b="1" dirty="0">
              <a:solidFill>
                <a:schemeClr val="accent1"/>
              </a:solidFill>
              <a:latin typeface="Lato Regular"/>
              <a:cs typeface="Lato Regular"/>
            </a:endParaRPr>
          </a:p>
        </p:txBody>
      </p:sp>
      <p:sp>
        <p:nvSpPr>
          <p:cNvPr id="244" name="Rounded Rectangle 243"/>
          <p:cNvSpPr/>
          <p:nvPr/>
        </p:nvSpPr>
        <p:spPr>
          <a:xfrm>
            <a:off x="4800981" y="6135920"/>
            <a:ext cx="3806059" cy="109726"/>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dirty="0">
              <a:latin typeface="Calibri Light" panose="020F0302020204030204"/>
            </a:endParaRPr>
          </a:p>
        </p:txBody>
      </p:sp>
      <p:sp>
        <p:nvSpPr>
          <p:cNvPr id="245" name="TextBox 31"/>
          <p:cNvSpPr txBox="1">
            <a:spLocks noChangeArrowheads="1"/>
          </p:cNvSpPr>
          <p:nvPr/>
        </p:nvSpPr>
        <p:spPr bwMode="auto">
          <a:xfrm>
            <a:off x="10886053" y="5310447"/>
            <a:ext cx="2650218" cy="7848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3600">
                <a:solidFill>
                  <a:schemeClr val="tx1"/>
                </a:solidFill>
                <a:latin typeface="Lato Light" charset="0"/>
                <a:ea typeface="MS PGothic" panose="020B0600070205080204" charset="-128"/>
                <a:cs typeface="MS PGothic" panose="020B0600070205080204" charset="-128"/>
              </a:defRPr>
            </a:lvl1pPr>
            <a:lvl2pPr marL="742950" indent="-285750" eaLnBrk="0" hangingPunct="0">
              <a:defRPr sz="3600">
                <a:solidFill>
                  <a:schemeClr val="tx1"/>
                </a:solidFill>
                <a:latin typeface="Lato Light" charset="0"/>
                <a:ea typeface="MS PGothic" panose="020B0600070205080204" charset="-128"/>
              </a:defRPr>
            </a:lvl2pPr>
            <a:lvl3pPr marL="1143000" indent="-228600" eaLnBrk="0" hangingPunct="0">
              <a:defRPr sz="3600">
                <a:solidFill>
                  <a:schemeClr val="tx1"/>
                </a:solidFill>
                <a:latin typeface="Lato Light" charset="0"/>
                <a:ea typeface="MS PGothic" panose="020B0600070205080204" charset="-128"/>
              </a:defRPr>
            </a:lvl3pPr>
            <a:lvl4pPr marL="1600200" indent="-228600" eaLnBrk="0" hangingPunct="0">
              <a:defRPr sz="3600">
                <a:solidFill>
                  <a:schemeClr val="tx1"/>
                </a:solidFill>
                <a:latin typeface="Lato Light" charset="0"/>
                <a:ea typeface="MS PGothic" panose="020B0600070205080204" charset="-128"/>
              </a:defRPr>
            </a:lvl4pPr>
            <a:lvl5pPr marL="2057400" indent="-228600" eaLnBrk="0" hangingPunct="0">
              <a:defRPr sz="3600">
                <a:solidFill>
                  <a:schemeClr val="tx1"/>
                </a:solidFill>
                <a:latin typeface="Lato Light" charset="0"/>
                <a:ea typeface="MS PGothic" panose="020B0600070205080204" charset="-128"/>
              </a:defRPr>
            </a:lvl5pPr>
            <a:lvl6pPr marL="2514600" indent="-228600" defTabSz="1826895" eaLnBrk="0" fontAlgn="base" hangingPunct="0">
              <a:spcBef>
                <a:spcPct val="0"/>
              </a:spcBef>
              <a:spcAft>
                <a:spcPct val="0"/>
              </a:spcAft>
              <a:defRPr sz="3600">
                <a:solidFill>
                  <a:schemeClr val="tx1"/>
                </a:solidFill>
                <a:latin typeface="Lato Light" charset="0"/>
                <a:ea typeface="MS PGothic" panose="020B0600070205080204" charset="-128"/>
              </a:defRPr>
            </a:lvl6pPr>
            <a:lvl7pPr marL="2971800" indent="-228600" defTabSz="1826895" eaLnBrk="0" fontAlgn="base" hangingPunct="0">
              <a:spcBef>
                <a:spcPct val="0"/>
              </a:spcBef>
              <a:spcAft>
                <a:spcPct val="0"/>
              </a:spcAft>
              <a:defRPr sz="3600">
                <a:solidFill>
                  <a:schemeClr val="tx1"/>
                </a:solidFill>
                <a:latin typeface="Lato Light" charset="0"/>
                <a:ea typeface="MS PGothic" panose="020B0600070205080204" charset="-128"/>
              </a:defRPr>
            </a:lvl7pPr>
            <a:lvl8pPr marL="3429000" indent="-228600" defTabSz="1826895" eaLnBrk="0" fontAlgn="base" hangingPunct="0">
              <a:spcBef>
                <a:spcPct val="0"/>
              </a:spcBef>
              <a:spcAft>
                <a:spcPct val="0"/>
              </a:spcAft>
              <a:defRPr sz="3600">
                <a:solidFill>
                  <a:schemeClr val="tx1"/>
                </a:solidFill>
                <a:latin typeface="Lato Light" charset="0"/>
                <a:ea typeface="MS PGothic" panose="020B0600070205080204" charset="-128"/>
              </a:defRPr>
            </a:lvl8pPr>
            <a:lvl9pPr marL="3886200" indent="-228600" defTabSz="1826895" eaLnBrk="0" fontAlgn="base" hangingPunct="0">
              <a:spcBef>
                <a:spcPct val="0"/>
              </a:spcBef>
              <a:spcAft>
                <a:spcPct val="0"/>
              </a:spcAft>
              <a:defRPr sz="3600">
                <a:solidFill>
                  <a:schemeClr val="tx1"/>
                </a:solidFill>
                <a:latin typeface="Lato Light" charset="0"/>
                <a:ea typeface="MS PGothic" panose="020B0600070205080204" charset="-128"/>
              </a:defRPr>
            </a:lvl9pPr>
          </a:lstStyle>
          <a:p>
            <a:pPr algn="ctr" eaLnBrk="1" hangingPunct="1"/>
            <a:r>
              <a:rPr lang="id-ID" sz="4500" b="1" dirty="0" smtClean="0">
                <a:solidFill>
                  <a:schemeClr val="accent2"/>
                </a:solidFill>
                <a:latin typeface="Lato Regular"/>
                <a:cs typeface="Lato Regular"/>
              </a:rPr>
              <a:t>RECYCLE</a:t>
            </a:r>
            <a:endParaRPr lang="id-ID" sz="4500" b="1" dirty="0">
              <a:solidFill>
                <a:schemeClr val="accent2"/>
              </a:solidFill>
              <a:latin typeface="Lato Regular"/>
              <a:cs typeface="Lato Regular"/>
            </a:endParaRPr>
          </a:p>
        </p:txBody>
      </p:sp>
      <p:sp>
        <p:nvSpPr>
          <p:cNvPr id="246" name="Rounded Rectangle 245"/>
          <p:cNvSpPr/>
          <p:nvPr/>
        </p:nvSpPr>
        <p:spPr>
          <a:xfrm>
            <a:off x="10309031" y="6166695"/>
            <a:ext cx="3806059" cy="109726"/>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dirty="0">
              <a:latin typeface="Calibri Light" panose="020F0302020204030204"/>
            </a:endParaRPr>
          </a:p>
        </p:txBody>
      </p:sp>
      <p:sp>
        <p:nvSpPr>
          <p:cNvPr id="247" name="TextBox 31"/>
          <p:cNvSpPr txBox="1">
            <a:spLocks noChangeArrowheads="1"/>
          </p:cNvSpPr>
          <p:nvPr/>
        </p:nvSpPr>
        <p:spPr bwMode="auto">
          <a:xfrm>
            <a:off x="16423620" y="5310447"/>
            <a:ext cx="2802294" cy="7848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3600">
                <a:solidFill>
                  <a:schemeClr val="tx1"/>
                </a:solidFill>
                <a:latin typeface="Lato Light" charset="0"/>
                <a:ea typeface="MS PGothic" panose="020B0600070205080204" charset="-128"/>
                <a:cs typeface="MS PGothic" panose="020B0600070205080204" charset="-128"/>
              </a:defRPr>
            </a:lvl1pPr>
            <a:lvl2pPr marL="742950" indent="-285750" eaLnBrk="0" hangingPunct="0">
              <a:defRPr sz="3600">
                <a:solidFill>
                  <a:schemeClr val="tx1"/>
                </a:solidFill>
                <a:latin typeface="Lato Light" charset="0"/>
                <a:ea typeface="MS PGothic" panose="020B0600070205080204" charset="-128"/>
              </a:defRPr>
            </a:lvl2pPr>
            <a:lvl3pPr marL="1143000" indent="-228600" eaLnBrk="0" hangingPunct="0">
              <a:defRPr sz="3600">
                <a:solidFill>
                  <a:schemeClr val="tx1"/>
                </a:solidFill>
                <a:latin typeface="Lato Light" charset="0"/>
                <a:ea typeface="MS PGothic" panose="020B0600070205080204" charset="-128"/>
              </a:defRPr>
            </a:lvl3pPr>
            <a:lvl4pPr marL="1600200" indent="-228600" eaLnBrk="0" hangingPunct="0">
              <a:defRPr sz="3600">
                <a:solidFill>
                  <a:schemeClr val="tx1"/>
                </a:solidFill>
                <a:latin typeface="Lato Light" charset="0"/>
                <a:ea typeface="MS PGothic" panose="020B0600070205080204" charset="-128"/>
              </a:defRPr>
            </a:lvl4pPr>
            <a:lvl5pPr marL="2057400" indent="-228600" eaLnBrk="0" hangingPunct="0">
              <a:defRPr sz="3600">
                <a:solidFill>
                  <a:schemeClr val="tx1"/>
                </a:solidFill>
                <a:latin typeface="Lato Light" charset="0"/>
                <a:ea typeface="MS PGothic" panose="020B0600070205080204" charset="-128"/>
              </a:defRPr>
            </a:lvl5pPr>
            <a:lvl6pPr marL="2514600" indent="-228600" defTabSz="1826895" eaLnBrk="0" fontAlgn="base" hangingPunct="0">
              <a:spcBef>
                <a:spcPct val="0"/>
              </a:spcBef>
              <a:spcAft>
                <a:spcPct val="0"/>
              </a:spcAft>
              <a:defRPr sz="3600">
                <a:solidFill>
                  <a:schemeClr val="tx1"/>
                </a:solidFill>
                <a:latin typeface="Lato Light" charset="0"/>
                <a:ea typeface="MS PGothic" panose="020B0600070205080204" charset="-128"/>
              </a:defRPr>
            </a:lvl6pPr>
            <a:lvl7pPr marL="2971800" indent="-228600" defTabSz="1826895" eaLnBrk="0" fontAlgn="base" hangingPunct="0">
              <a:spcBef>
                <a:spcPct val="0"/>
              </a:spcBef>
              <a:spcAft>
                <a:spcPct val="0"/>
              </a:spcAft>
              <a:defRPr sz="3600">
                <a:solidFill>
                  <a:schemeClr val="tx1"/>
                </a:solidFill>
                <a:latin typeface="Lato Light" charset="0"/>
                <a:ea typeface="MS PGothic" panose="020B0600070205080204" charset="-128"/>
              </a:defRPr>
            </a:lvl7pPr>
            <a:lvl8pPr marL="3429000" indent="-228600" defTabSz="1826895" eaLnBrk="0" fontAlgn="base" hangingPunct="0">
              <a:spcBef>
                <a:spcPct val="0"/>
              </a:spcBef>
              <a:spcAft>
                <a:spcPct val="0"/>
              </a:spcAft>
              <a:defRPr sz="3600">
                <a:solidFill>
                  <a:schemeClr val="tx1"/>
                </a:solidFill>
                <a:latin typeface="Lato Light" charset="0"/>
                <a:ea typeface="MS PGothic" panose="020B0600070205080204" charset="-128"/>
              </a:defRPr>
            </a:lvl8pPr>
            <a:lvl9pPr marL="3886200" indent="-228600" defTabSz="1826895" eaLnBrk="0" fontAlgn="base" hangingPunct="0">
              <a:spcBef>
                <a:spcPct val="0"/>
              </a:spcBef>
              <a:spcAft>
                <a:spcPct val="0"/>
              </a:spcAft>
              <a:defRPr sz="3600">
                <a:solidFill>
                  <a:schemeClr val="tx1"/>
                </a:solidFill>
                <a:latin typeface="Lato Light" charset="0"/>
                <a:ea typeface="MS PGothic" panose="020B0600070205080204" charset="-128"/>
              </a:defRPr>
            </a:lvl9pPr>
          </a:lstStyle>
          <a:p>
            <a:pPr algn="ctr" eaLnBrk="1" hangingPunct="1"/>
            <a:r>
              <a:rPr lang="id-ID" sz="4500" b="1" dirty="0" smtClean="0">
                <a:solidFill>
                  <a:schemeClr val="accent3"/>
                </a:solidFill>
                <a:latin typeface="Lato Regular"/>
                <a:cs typeface="Lato Regular"/>
              </a:rPr>
              <a:t>SUPPORT</a:t>
            </a:r>
            <a:endParaRPr lang="id-ID" sz="4500" b="1" dirty="0">
              <a:solidFill>
                <a:schemeClr val="accent3"/>
              </a:solidFill>
              <a:latin typeface="Lato Regular"/>
              <a:cs typeface="Lato Regular"/>
            </a:endParaRPr>
          </a:p>
        </p:txBody>
      </p:sp>
      <p:sp>
        <p:nvSpPr>
          <p:cNvPr id="248" name="Rounded Rectangle 247"/>
          <p:cNvSpPr/>
          <p:nvPr/>
        </p:nvSpPr>
        <p:spPr>
          <a:xfrm>
            <a:off x="15907326" y="6166695"/>
            <a:ext cx="3806059" cy="109726"/>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dirty="0">
              <a:latin typeface="Calibri Light" panose="020F0302020204030204"/>
            </a:endParaRPr>
          </a:p>
        </p:txBody>
      </p:sp>
      <p:sp>
        <p:nvSpPr>
          <p:cNvPr id="166" name="Freeform 74"/>
          <p:cNvSpPr>
            <a:spLocks noChangeArrowheads="1"/>
          </p:cNvSpPr>
          <p:nvPr/>
        </p:nvSpPr>
        <p:spPr bwMode="auto">
          <a:xfrm>
            <a:off x="5941493" y="3720713"/>
            <a:ext cx="1441052" cy="1276358"/>
          </a:xfrm>
          <a:custGeom>
            <a:avLst/>
            <a:gdLst>
              <a:gd name="T0" fmla="*/ 451 w 461"/>
              <a:gd name="T1" fmla="*/ 213 h 409"/>
              <a:gd name="T2" fmla="*/ 451 w 461"/>
              <a:gd name="T3" fmla="*/ 213 h 409"/>
              <a:gd name="T4" fmla="*/ 247 w 461"/>
              <a:gd name="T5" fmla="*/ 17 h 409"/>
              <a:gd name="T6" fmla="*/ 212 w 461"/>
              <a:gd name="T7" fmla="*/ 17 h 409"/>
              <a:gd name="T8" fmla="*/ 9 w 461"/>
              <a:gd name="T9" fmla="*/ 213 h 409"/>
              <a:gd name="T10" fmla="*/ 18 w 461"/>
              <a:gd name="T11" fmla="*/ 230 h 409"/>
              <a:gd name="T12" fmla="*/ 62 w 461"/>
              <a:gd name="T13" fmla="*/ 230 h 409"/>
              <a:gd name="T14" fmla="*/ 62 w 461"/>
              <a:gd name="T15" fmla="*/ 390 h 409"/>
              <a:gd name="T16" fmla="*/ 79 w 461"/>
              <a:gd name="T17" fmla="*/ 408 h 409"/>
              <a:gd name="T18" fmla="*/ 177 w 461"/>
              <a:gd name="T19" fmla="*/ 408 h 409"/>
              <a:gd name="T20" fmla="*/ 177 w 461"/>
              <a:gd name="T21" fmla="*/ 248 h 409"/>
              <a:gd name="T22" fmla="*/ 283 w 461"/>
              <a:gd name="T23" fmla="*/ 248 h 409"/>
              <a:gd name="T24" fmla="*/ 283 w 461"/>
              <a:gd name="T25" fmla="*/ 408 h 409"/>
              <a:gd name="T26" fmla="*/ 381 w 461"/>
              <a:gd name="T27" fmla="*/ 408 h 409"/>
              <a:gd name="T28" fmla="*/ 398 w 461"/>
              <a:gd name="T29" fmla="*/ 390 h 409"/>
              <a:gd name="T30" fmla="*/ 398 w 461"/>
              <a:gd name="T31" fmla="*/ 230 h 409"/>
              <a:gd name="T32" fmla="*/ 443 w 461"/>
              <a:gd name="T33" fmla="*/ 230 h 409"/>
              <a:gd name="T34" fmla="*/ 451 w 461"/>
              <a:gd name="T35" fmla="*/ 213 h 4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61" h="409">
                <a:moveTo>
                  <a:pt x="451" y="213"/>
                </a:moveTo>
                <a:lnTo>
                  <a:pt x="451" y="213"/>
                </a:lnTo>
                <a:cubicBezTo>
                  <a:pt x="247" y="17"/>
                  <a:pt x="247" y="17"/>
                  <a:pt x="247" y="17"/>
                </a:cubicBezTo>
                <a:cubicBezTo>
                  <a:pt x="238" y="0"/>
                  <a:pt x="221" y="0"/>
                  <a:pt x="212" y="17"/>
                </a:cubicBezTo>
                <a:cubicBezTo>
                  <a:pt x="9" y="213"/>
                  <a:pt x="9" y="213"/>
                  <a:pt x="9" y="213"/>
                </a:cubicBezTo>
                <a:cubicBezTo>
                  <a:pt x="0" y="221"/>
                  <a:pt x="9" y="230"/>
                  <a:pt x="18" y="230"/>
                </a:cubicBezTo>
                <a:cubicBezTo>
                  <a:pt x="62" y="230"/>
                  <a:pt x="62" y="230"/>
                  <a:pt x="62" y="230"/>
                </a:cubicBezTo>
                <a:cubicBezTo>
                  <a:pt x="62" y="390"/>
                  <a:pt x="62" y="390"/>
                  <a:pt x="62" y="390"/>
                </a:cubicBezTo>
                <a:cubicBezTo>
                  <a:pt x="62" y="399"/>
                  <a:pt x="62" y="408"/>
                  <a:pt x="79" y="408"/>
                </a:cubicBezTo>
                <a:cubicBezTo>
                  <a:pt x="177" y="408"/>
                  <a:pt x="177" y="408"/>
                  <a:pt x="177" y="408"/>
                </a:cubicBezTo>
                <a:cubicBezTo>
                  <a:pt x="177" y="248"/>
                  <a:pt x="177" y="248"/>
                  <a:pt x="177" y="248"/>
                </a:cubicBezTo>
                <a:cubicBezTo>
                  <a:pt x="283" y="248"/>
                  <a:pt x="283" y="248"/>
                  <a:pt x="283" y="248"/>
                </a:cubicBezTo>
                <a:cubicBezTo>
                  <a:pt x="283" y="408"/>
                  <a:pt x="283" y="408"/>
                  <a:pt x="283" y="408"/>
                </a:cubicBezTo>
                <a:cubicBezTo>
                  <a:pt x="381" y="408"/>
                  <a:pt x="381" y="408"/>
                  <a:pt x="381" y="408"/>
                </a:cubicBezTo>
                <a:cubicBezTo>
                  <a:pt x="398" y="408"/>
                  <a:pt x="398" y="399"/>
                  <a:pt x="398" y="390"/>
                </a:cubicBezTo>
                <a:cubicBezTo>
                  <a:pt x="398" y="230"/>
                  <a:pt x="398" y="230"/>
                  <a:pt x="398" y="230"/>
                </a:cubicBezTo>
                <a:cubicBezTo>
                  <a:pt x="443" y="230"/>
                  <a:pt x="443" y="230"/>
                  <a:pt x="443" y="230"/>
                </a:cubicBezTo>
                <a:cubicBezTo>
                  <a:pt x="451" y="230"/>
                  <a:pt x="460" y="221"/>
                  <a:pt x="451" y="213"/>
                </a:cubicBezTo>
              </a:path>
            </a:pathLst>
          </a:custGeom>
          <a:solidFill>
            <a:schemeClr val="accent1"/>
          </a:solidFill>
          <a:ln>
            <a:noFill/>
          </a:ln>
          <a:effectLst/>
        </p:spPr>
        <p:txBody>
          <a:bodyPr wrap="none" anchor="ctr"/>
          <a:lstStyle/>
          <a:p>
            <a:endParaRPr lang="en-US" dirty="0">
              <a:latin typeface="Calibri Light" panose="020F0302020204030204"/>
            </a:endParaRPr>
          </a:p>
        </p:txBody>
      </p:sp>
      <p:sp>
        <p:nvSpPr>
          <p:cNvPr id="167" name="Freeform 25"/>
          <p:cNvSpPr>
            <a:spLocks noEditPoints="1"/>
          </p:cNvSpPr>
          <p:nvPr/>
        </p:nvSpPr>
        <p:spPr bwMode="auto">
          <a:xfrm>
            <a:off x="11569882" y="3676151"/>
            <a:ext cx="1276237" cy="1358441"/>
          </a:xfrm>
          <a:custGeom>
            <a:avLst/>
            <a:gdLst>
              <a:gd name="T0" fmla="*/ 1548 w 1548"/>
              <a:gd name="T1" fmla="*/ 1327 h 1648"/>
              <a:gd name="T2" fmla="*/ 1268 w 1548"/>
              <a:gd name="T3" fmla="*/ 1408 h 1648"/>
              <a:gd name="T4" fmla="*/ 1186 w 1548"/>
              <a:gd name="T5" fmla="*/ 1129 h 1648"/>
              <a:gd name="T6" fmla="*/ 1307 w 1548"/>
              <a:gd name="T7" fmla="*/ 1195 h 1648"/>
              <a:gd name="T8" fmla="*/ 1388 w 1548"/>
              <a:gd name="T9" fmla="*/ 893 h 1648"/>
              <a:gd name="T10" fmla="*/ 1018 w 1548"/>
              <a:gd name="T11" fmla="*/ 327 h 1648"/>
              <a:gd name="T12" fmla="*/ 1061 w 1548"/>
              <a:gd name="T13" fmla="*/ 195 h 1648"/>
              <a:gd name="T14" fmla="*/ 1526 w 1548"/>
              <a:gd name="T15" fmla="*/ 893 h 1648"/>
              <a:gd name="T16" fmla="*/ 1428 w 1548"/>
              <a:gd name="T17" fmla="*/ 1261 h 1648"/>
              <a:gd name="T18" fmla="*/ 1548 w 1548"/>
              <a:gd name="T19" fmla="*/ 1327 h 1648"/>
              <a:gd name="T20" fmla="*/ 770 w 1548"/>
              <a:gd name="T21" fmla="*/ 1511 h 1648"/>
              <a:gd name="T22" fmla="*/ 235 w 1548"/>
              <a:gd name="T23" fmla="*/ 1200 h 1648"/>
              <a:gd name="T24" fmla="*/ 357 w 1548"/>
              <a:gd name="T25" fmla="*/ 1130 h 1648"/>
              <a:gd name="T26" fmla="*/ 75 w 1548"/>
              <a:gd name="T27" fmla="*/ 1055 h 1648"/>
              <a:gd name="T28" fmla="*/ 0 w 1548"/>
              <a:gd name="T29" fmla="*/ 1336 h 1648"/>
              <a:gd name="T30" fmla="*/ 116 w 1548"/>
              <a:gd name="T31" fmla="*/ 1269 h 1648"/>
              <a:gd name="T32" fmla="*/ 770 w 1548"/>
              <a:gd name="T33" fmla="*/ 1648 h 1648"/>
              <a:gd name="T34" fmla="*/ 1180 w 1548"/>
              <a:gd name="T35" fmla="*/ 1527 h 1648"/>
              <a:gd name="T36" fmla="*/ 1095 w 1548"/>
              <a:gd name="T37" fmla="*/ 1418 h 1648"/>
              <a:gd name="T38" fmla="*/ 770 w 1548"/>
              <a:gd name="T39" fmla="*/ 1511 h 1648"/>
              <a:gd name="T40" fmla="*/ 153 w 1548"/>
              <a:gd name="T41" fmla="*/ 901 h 1648"/>
              <a:gd name="T42" fmla="*/ 152 w 1548"/>
              <a:gd name="T43" fmla="*/ 893 h 1648"/>
              <a:gd name="T44" fmla="*/ 702 w 1548"/>
              <a:gd name="T45" fmla="*/ 279 h 1648"/>
              <a:gd name="T46" fmla="*/ 702 w 1548"/>
              <a:gd name="T47" fmla="*/ 412 h 1648"/>
              <a:gd name="T48" fmla="*/ 908 w 1548"/>
              <a:gd name="T49" fmla="*/ 206 h 1648"/>
              <a:gd name="T50" fmla="*/ 702 w 1548"/>
              <a:gd name="T51" fmla="*/ 0 h 1648"/>
              <a:gd name="T52" fmla="*/ 702 w 1548"/>
              <a:gd name="T53" fmla="*/ 141 h 1648"/>
              <a:gd name="T54" fmla="*/ 15 w 1548"/>
              <a:gd name="T55" fmla="*/ 893 h 1648"/>
              <a:gd name="T56" fmla="*/ 16 w 1548"/>
              <a:gd name="T57" fmla="*/ 920 h 1648"/>
              <a:gd name="T58" fmla="*/ 153 w 1548"/>
              <a:gd name="T59" fmla="*/ 901 h 1648"/>
              <a:gd name="T60" fmla="*/ 573 w 1548"/>
              <a:gd name="T61" fmla="*/ 862 h 1648"/>
              <a:gd name="T62" fmla="*/ 602 w 1548"/>
              <a:gd name="T63" fmla="*/ 1039 h 1648"/>
              <a:gd name="T64" fmla="*/ 860 w 1548"/>
              <a:gd name="T65" fmla="*/ 830 h 1648"/>
              <a:gd name="T66" fmla="*/ 592 w 1548"/>
              <a:gd name="T67" fmla="*/ 1305 h 1648"/>
              <a:gd name="T68" fmla="*/ 661 w 1548"/>
              <a:gd name="T69" fmla="*/ 1305 h 1648"/>
              <a:gd name="T70" fmla="*/ 695 w 1548"/>
              <a:gd name="T71" fmla="*/ 1103 h 1648"/>
              <a:gd name="T72" fmla="*/ 887 w 1548"/>
              <a:gd name="T73" fmla="*/ 1061 h 1648"/>
              <a:gd name="T74" fmla="*/ 1170 w 1548"/>
              <a:gd name="T75" fmla="*/ 679 h 1648"/>
              <a:gd name="T76" fmla="*/ 573 w 1548"/>
              <a:gd name="T77" fmla="*/ 862 h 16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548" h="1648">
                <a:moveTo>
                  <a:pt x="1548" y="1327"/>
                </a:moveTo>
                <a:cubicBezTo>
                  <a:pt x="1268" y="1408"/>
                  <a:pt x="1268" y="1408"/>
                  <a:pt x="1268" y="1408"/>
                </a:cubicBezTo>
                <a:cubicBezTo>
                  <a:pt x="1186" y="1129"/>
                  <a:pt x="1186" y="1129"/>
                  <a:pt x="1186" y="1129"/>
                </a:cubicBezTo>
                <a:cubicBezTo>
                  <a:pt x="1307" y="1195"/>
                  <a:pt x="1307" y="1195"/>
                  <a:pt x="1307" y="1195"/>
                </a:cubicBezTo>
                <a:cubicBezTo>
                  <a:pt x="1358" y="1105"/>
                  <a:pt x="1388" y="1003"/>
                  <a:pt x="1388" y="893"/>
                </a:cubicBezTo>
                <a:cubicBezTo>
                  <a:pt x="1388" y="640"/>
                  <a:pt x="1236" y="422"/>
                  <a:pt x="1018" y="327"/>
                </a:cubicBezTo>
                <a:cubicBezTo>
                  <a:pt x="1061" y="195"/>
                  <a:pt x="1061" y="195"/>
                  <a:pt x="1061" y="195"/>
                </a:cubicBezTo>
                <a:cubicBezTo>
                  <a:pt x="1334" y="309"/>
                  <a:pt x="1526" y="578"/>
                  <a:pt x="1526" y="893"/>
                </a:cubicBezTo>
                <a:cubicBezTo>
                  <a:pt x="1526" y="1027"/>
                  <a:pt x="1490" y="1152"/>
                  <a:pt x="1428" y="1261"/>
                </a:cubicBezTo>
                <a:lnTo>
                  <a:pt x="1548" y="1327"/>
                </a:lnTo>
                <a:close/>
                <a:moveTo>
                  <a:pt x="770" y="1511"/>
                </a:moveTo>
                <a:cubicBezTo>
                  <a:pt x="542" y="1511"/>
                  <a:pt x="342" y="1385"/>
                  <a:pt x="235" y="1200"/>
                </a:cubicBezTo>
                <a:cubicBezTo>
                  <a:pt x="357" y="1130"/>
                  <a:pt x="357" y="1130"/>
                  <a:pt x="357" y="1130"/>
                </a:cubicBezTo>
                <a:cubicBezTo>
                  <a:pt x="75" y="1055"/>
                  <a:pt x="75" y="1055"/>
                  <a:pt x="75" y="1055"/>
                </a:cubicBezTo>
                <a:cubicBezTo>
                  <a:pt x="0" y="1336"/>
                  <a:pt x="0" y="1336"/>
                  <a:pt x="0" y="1336"/>
                </a:cubicBezTo>
                <a:cubicBezTo>
                  <a:pt x="116" y="1269"/>
                  <a:pt x="116" y="1269"/>
                  <a:pt x="116" y="1269"/>
                </a:cubicBezTo>
                <a:cubicBezTo>
                  <a:pt x="247" y="1495"/>
                  <a:pt x="490" y="1648"/>
                  <a:pt x="770" y="1648"/>
                </a:cubicBezTo>
                <a:cubicBezTo>
                  <a:pt x="922" y="1648"/>
                  <a:pt x="1062" y="1603"/>
                  <a:pt x="1180" y="1527"/>
                </a:cubicBezTo>
                <a:cubicBezTo>
                  <a:pt x="1095" y="1418"/>
                  <a:pt x="1095" y="1418"/>
                  <a:pt x="1095" y="1418"/>
                </a:cubicBezTo>
                <a:cubicBezTo>
                  <a:pt x="1001" y="1476"/>
                  <a:pt x="890" y="1511"/>
                  <a:pt x="770" y="1511"/>
                </a:cubicBezTo>
                <a:close/>
                <a:moveTo>
                  <a:pt x="153" y="901"/>
                </a:moveTo>
                <a:cubicBezTo>
                  <a:pt x="153" y="898"/>
                  <a:pt x="152" y="896"/>
                  <a:pt x="152" y="893"/>
                </a:cubicBezTo>
                <a:cubicBezTo>
                  <a:pt x="152" y="575"/>
                  <a:pt x="393" y="314"/>
                  <a:pt x="702" y="279"/>
                </a:cubicBezTo>
                <a:cubicBezTo>
                  <a:pt x="702" y="412"/>
                  <a:pt x="702" y="412"/>
                  <a:pt x="702" y="412"/>
                </a:cubicBezTo>
                <a:cubicBezTo>
                  <a:pt x="908" y="206"/>
                  <a:pt x="908" y="206"/>
                  <a:pt x="908" y="206"/>
                </a:cubicBezTo>
                <a:cubicBezTo>
                  <a:pt x="702" y="0"/>
                  <a:pt x="702" y="0"/>
                  <a:pt x="702" y="0"/>
                </a:cubicBezTo>
                <a:cubicBezTo>
                  <a:pt x="702" y="141"/>
                  <a:pt x="702" y="141"/>
                  <a:pt x="702" y="141"/>
                </a:cubicBezTo>
                <a:cubicBezTo>
                  <a:pt x="317" y="175"/>
                  <a:pt x="15" y="499"/>
                  <a:pt x="15" y="893"/>
                </a:cubicBezTo>
                <a:cubicBezTo>
                  <a:pt x="15" y="902"/>
                  <a:pt x="16" y="911"/>
                  <a:pt x="16" y="920"/>
                </a:cubicBezTo>
                <a:lnTo>
                  <a:pt x="153" y="901"/>
                </a:lnTo>
                <a:close/>
                <a:moveTo>
                  <a:pt x="573" y="862"/>
                </a:moveTo>
                <a:cubicBezTo>
                  <a:pt x="556" y="922"/>
                  <a:pt x="563" y="984"/>
                  <a:pt x="602" y="1039"/>
                </a:cubicBezTo>
                <a:cubicBezTo>
                  <a:pt x="664" y="947"/>
                  <a:pt x="780" y="849"/>
                  <a:pt x="860" y="830"/>
                </a:cubicBezTo>
                <a:cubicBezTo>
                  <a:pt x="696" y="949"/>
                  <a:pt x="604" y="1116"/>
                  <a:pt x="592" y="1305"/>
                </a:cubicBezTo>
                <a:cubicBezTo>
                  <a:pt x="661" y="1305"/>
                  <a:pt x="661" y="1305"/>
                  <a:pt x="661" y="1305"/>
                </a:cubicBezTo>
                <a:cubicBezTo>
                  <a:pt x="660" y="1233"/>
                  <a:pt x="670" y="1144"/>
                  <a:pt x="695" y="1103"/>
                </a:cubicBezTo>
                <a:cubicBezTo>
                  <a:pt x="758" y="1124"/>
                  <a:pt x="827" y="1112"/>
                  <a:pt x="887" y="1061"/>
                </a:cubicBezTo>
                <a:cubicBezTo>
                  <a:pt x="1006" y="961"/>
                  <a:pt x="961" y="708"/>
                  <a:pt x="1170" y="679"/>
                </a:cubicBezTo>
                <a:cubicBezTo>
                  <a:pt x="890" y="526"/>
                  <a:pt x="624" y="688"/>
                  <a:pt x="573" y="862"/>
                </a:cubicBezTo>
                <a:close/>
              </a:path>
            </a:pathLst>
          </a:custGeom>
          <a:solidFill>
            <a:schemeClr val="accent2"/>
          </a:solidFill>
          <a:ln>
            <a:noFill/>
          </a:ln>
        </p:spPr>
        <p:txBody>
          <a:bodyPr vert="horz" wrap="square" lIns="91440" tIns="45720" rIns="91440" bIns="45720" numCol="1" anchor="t" anchorCtr="0" compatLnSpc="1"/>
          <a:lstStyle/>
          <a:p>
            <a:endParaRPr lang="bg-BG" dirty="0">
              <a:latin typeface="Calibri Light" panose="020F0302020204030204"/>
            </a:endParaRPr>
          </a:p>
        </p:txBody>
      </p:sp>
      <p:sp>
        <p:nvSpPr>
          <p:cNvPr id="168" name="Freeform 102"/>
          <p:cNvSpPr>
            <a:spLocks noChangeArrowheads="1"/>
          </p:cNvSpPr>
          <p:nvPr/>
        </p:nvSpPr>
        <p:spPr bwMode="auto">
          <a:xfrm>
            <a:off x="17050811" y="3742993"/>
            <a:ext cx="1428014" cy="1276358"/>
          </a:xfrm>
          <a:custGeom>
            <a:avLst/>
            <a:gdLst>
              <a:gd name="T0" fmla="*/ 80 w 498"/>
              <a:gd name="T1" fmla="*/ 151 h 445"/>
              <a:gd name="T2" fmla="*/ 80 w 498"/>
              <a:gd name="T3" fmla="*/ 151 h 445"/>
              <a:gd name="T4" fmla="*/ 142 w 498"/>
              <a:gd name="T5" fmla="*/ 169 h 445"/>
              <a:gd name="T6" fmla="*/ 151 w 498"/>
              <a:gd name="T7" fmla="*/ 169 h 445"/>
              <a:gd name="T8" fmla="*/ 195 w 498"/>
              <a:gd name="T9" fmla="*/ 134 h 445"/>
              <a:gd name="T10" fmla="*/ 195 w 498"/>
              <a:gd name="T11" fmla="*/ 125 h 445"/>
              <a:gd name="T12" fmla="*/ 178 w 498"/>
              <a:gd name="T13" fmla="*/ 107 h 445"/>
              <a:gd name="T14" fmla="*/ 275 w 498"/>
              <a:gd name="T15" fmla="*/ 10 h 445"/>
              <a:gd name="T16" fmla="*/ 195 w 498"/>
              <a:gd name="T17" fmla="*/ 0 h 445"/>
              <a:gd name="T18" fmla="*/ 107 w 498"/>
              <a:gd name="T19" fmla="*/ 54 h 445"/>
              <a:gd name="T20" fmla="*/ 72 w 498"/>
              <a:gd name="T21" fmla="*/ 81 h 445"/>
              <a:gd name="T22" fmla="*/ 53 w 498"/>
              <a:gd name="T23" fmla="*/ 116 h 445"/>
              <a:gd name="T24" fmla="*/ 18 w 498"/>
              <a:gd name="T25" fmla="*/ 125 h 445"/>
              <a:gd name="T26" fmla="*/ 0 w 498"/>
              <a:gd name="T27" fmla="*/ 143 h 445"/>
              <a:gd name="T28" fmla="*/ 0 w 498"/>
              <a:gd name="T29" fmla="*/ 151 h 445"/>
              <a:gd name="T30" fmla="*/ 36 w 498"/>
              <a:gd name="T31" fmla="*/ 187 h 445"/>
              <a:gd name="T32" fmla="*/ 53 w 498"/>
              <a:gd name="T33" fmla="*/ 196 h 445"/>
              <a:gd name="T34" fmla="*/ 72 w 498"/>
              <a:gd name="T35" fmla="*/ 178 h 445"/>
              <a:gd name="T36" fmla="*/ 80 w 498"/>
              <a:gd name="T37" fmla="*/ 151 h 445"/>
              <a:gd name="T38" fmla="*/ 222 w 498"/>
              <a:gd name="T39" fmla="*/ 160 h 445"/>
              <a:gd name="T40" fmla="*/ 222 w 498"/>
              <a:gd name="T41" fmla="*/ 160 h 445"/>
              <a:gd name="T42" fmla="*/ 213 w 498"/>
              <a:gd name="T43" fmla="*/ 160 h 445"/>
              <a:gd name="T44" fmla="*/ 178 w 498"/>
              <a:gd name="T45" fmla="*/ 187 h 445"/>
              <a:gd name="T46" fmla="*/ 169 w 498"/>
              <a:gd name="T47" fmla="*/ 204 h 445"/>
              <a:gd name="T48" fmla="*/ 381 w 498"/>
              <a:gd name="T49" fmla="*/ 435 h 445"/>
              <a:gd name="T50" fmla="*/ 399 w 498"/>
              <a:gd name="T51" fmla="*/ 435 h 445"/>
              <a:gd name="T52" fmla="*/ 426 w 498"/>
              <a:gd name="T53" fmla="*/ 417 h 445"/>
              <a:gd name="T54" fmla="*/ 426 w 498"/>
              <a:gd name="T55" fmla="*/ 400 h 445"/>
              <a:gd name="T56" fmla="*/ 222 w 498"/>
              <a:gd name="T57" fmla="*/ 160 h 445"/>
              <a:gd name="T58" fmla="*/ 497 w 498"/>
              <a:gd name="T59" fmla="*/ 63 h 445"/>
              <a:gd name="T60" fmla="*/ 497 w 498"/>
              <a:gd name="T61" fmla="*/ 63 h 445"/>
              <a:gd name="T62" fmla="*/ 479 w 498"/>
              <a:gd name="T63" fmla="*/ 54 h 445"/>
              <a:gd name="T64" fmla="*/ 461 w 498"/>
              <a:gd name="T65" fmla="*/ 89 h 445"/>
              <a:gd name="T66" fmla="*/ 408 w 498"/>
              <a:gd name="T67" fmla="*/ 107 h 445"/>
              <a:gd name="T68" fmla="*/ 399 w 498"/>
              <a:gd name="T69" fmla="*/ 63 h 445"/>
              <a:gd name="T70" fmla="*/ 417 w 498"/>
              <a:gd name="T71" fmla="*/ 19 h 445"/>
              <a:gd name="T72" fmla="*/ 408 w 498"/>
              <a:gd name="T73" fmla="*/ 10 h 445"/>
              <a:gd name="T74" fmla="*/ 337 w 498"/>
              <a:gd name="T75" fmla="*/ 72 h 445"/>
              <a:gd name="T76" fmla="*/ 319 w 498"/>
              <a:gd name="T77" fmla="*/ 151 h 445"/>
              <a:gd name="T78" fmla="*/ 284 w 498"/>
              <a:gd name="T79" fmla="*/ 187 h 445"/>
              <a:gd name="T80" fmla="*/ 319 w 498"/>
              <a:gd name="T81" fmla="*/ 231 h 445"/>
              <a:gd name="T82" fmla="*/ 364 w 498"/>
              <a:gd name="T83" fmla="*/ 187 h 445"/>
              <a:gd name="T84" fmla="*/ 408 w 498"/>
              <a:gd name="T85" fmla="*/ 178 h 445"/>
              <a:gd name="T86" fmla="*/ 488 w 498"/>
              <a:gd name="T87" fmla="*/ 143 h 445"/>
              <a:gd name="T88" fmla="*/ 497 w 498"/>
              <a:gd name="T89" fmla="*/ 63 h 445"/>
              <a:gd name="T90" fmla="*/ 72 w 498"/>
              <a:gd name="T91" fmla="*/ 400 h 445"/>
              <a:gd name="T92" fmla="*/ 72 w 498"/>
              <a:gd name="T93" fmla="*/ 400 h 445"/>
              <a:gd name="T94" fmla="*/ 72 w 498"/>
              <a:gd name="T95" fmla="*/ 417 h 445"/>
              <a:gd name="T96" fmla="*/ 89 w 498"/>
              <a:gd name="T97" fmla="*/ 444 h 445"/>
              <a:gd name="T98" fmla="*/ 107 w 498"/>
              <a:gd name="T99" fmla="*/ 435 h 445"/>
              <a:gd name="T100" fmla="*/ 231 w 498"/>
              <a:gd name="T101" fmla="*/ 320 h 445"/>
              <a:gd name="T102" fmla="*/ 195 w 498"/>
              <a:gd name="T103" fmla="*/ 275 h 445"/>
              <a:gd name="T104" fmla="*/ 72 w 498"/>
              <a:gd name="T105" fmla="*/ 400 h 4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98" h="445">
                <a:moveTo>
                  <a:pt x="80" y="151"/>
                </a:moveTo>
                <a:lnTo>
                  <a:pt x="80" y="151"/>
                </a:lnTo>
                <a:cubicBezTo>
                  <a:pt x="97" y="134"/>
                  <a:pt x="116" y="143"/>
                  <a:pt x="142" y="169"/>
                </a:cubicBezTo>
                <a:cubicBezTo>
                  <a:pt x="151" y="178"/>
                  <a:pt x="151" y="169"/>
                  <a:pt x="151" y="169"/>
                </a:cubicBezTo>
                <a:cubicBezTo>
                  <a:pt x="160" y="169"/>
                  <a:pt x="186" y="134"/>
                  <a:pt x="195" y="134"/>
                </a:cubicBezTo>
                <a:cubicBezTo>
                  <a:pt x="195" y="134"/>
                  <a:pt x="195" y="134"/>
                  <a:pt x="195" y="125"/>
                </a:cubicBezTo>
                <a:cubicBezTo>
                  <a:pt x="186" y="125"/>
                  <a:pt x="178" y="116"/>
                  <a:pt x="178" y="107"/>
                </a:cubicBezTo>
                <a:cubicBezTo>
                  <a:pt x="133" y="45"/>
                  <a:pt x="301" y="10"/>
                  <a:pt x="275" y="10"/>
                </a:cubicBezTo>
                <a:cubicBezTo>
                  <a:pt x="257" y="0"/>
                  <a:pt x="204" y="0"/>
                  <a:pt x="195" y="0"/>
                </a:cubicBezTo>
                <a:cubicBezTo>
                  <a:pt x="169" y="10"/>
                  <a:pt x="125" y="36"/>
                  <a:pt x="107" y="54"/>
                </a:cubicBezTo>
                <a:cubicBezTo>
                  <a:pt x="80" y="72"/>
                  <a:pt x="72" y="81"/>
                  <a:pt x="72" y="81"/>
                </a:cubicBezTo>
                <a:cubicBezTo>
                  <a:pt x="62" y="89"/>
                  <a:pt x="72" y="107"/>
                  <a:pt x="53" y="116"/>
                </a:cubicBezTo>
                <a:cubicBezTo>
                  <a:pt x="36" y="125"/>
                  <a:pt x="27" y="116"/>
                  <a:pt x="18" y="125"/>
                </a:cubicBezTo>
                <a:cubicBezTo>
                  <a:pt x="18" y="134"/>
                  <a:pt x="9" y="134"/>
                  <a:pt x="0" y="143"/>
                </a:cubicBezTo>
                <a:lnTo>
                  <a:pt x="0" y="151"/>
                </a:lnTo>
                <a:lnTo>
                  <a:pt x="36" y="187"/>
                </a:lnTo>
                <a:cubicBezTo>
                  <a:pt x="36" y="196"/>
                  <a:pt x="44" y="196"/>
                  <a:pt x="53" y="196"/>
                </a:cubicBezTo>
                <a:cubicBezTo>
                  <a:pt x="53" y="187"/>
                  <a:pt x="62" y="178"/>
                  <a:pt x="72" y="178"/>
                </a:cubicBezTo>
                <a:cubicBezTo>
                  <a:pt x="72" y="178"/>
                  <a:pt x="72" y="151"/>
                  <a:pt x="80" y="151"/>
                </a:cubicBezTo>
                <a:close/>
                <a:moveTo>
                  <a:pt x="222" y="160"/>
                </a:moveTo>
                <a:lnTo>
                  <a:pt x="222" y="160"/>
                </a:lnTo>
                <a:cubicBezTo>
                  <a:pt x="213" y="160"/>
                  <a:pt x="213" y="160"/>
                  <a:pt x="213" y="160"/>
                </a:cubicBezTo>
                <a:cubicBezTo>
                  <a:pt x="178" y="187"/>
                  <a:pt x="178" y="187"/>
                  <a:pt x="178" y="187"/>
                </a:cubicBezTo>
                <a:cubicBezTo>
                  <a:pt x="169" y="196"/>
                  <a:pt x="169" y="196"/>
                  <a:pt x="169" y="204"/>
                </a:cubicBezTo>
                <a:cubicBezTo>
                  <a:pt x="381" y="435"/>
                  <a:pt x="381" y="435"/>
                  <a:pt x="381" y="435"/>
                </a:cubicBezTo>
                <a:cubicBezTo>
                  <a:pt x="381" y="444"/>
                  <a:pt x="391" y="444"/>
                  <a:pt x="399" y="435"/>
                </a:cubicBezTo>
                <a:cubicBezTo>
                  <a:pt x="426" y="417"/>
                  <a:pt x="426" y="417"/>
                  <a:pt x="426" y="417"/>
                </a:cubicBezTo>
                <a:cubicBezTo>
                  <a:pt x="426" y="408"/>
                  <a:pt x="426" y="400"/>
                  <a:pt x="426" y="400"/>
                </a:cubicBezTo>
                <a:lnTo>
                  <a:pt x="222" y="160"/>
                </a:lnTo>
                <a:close/>
                <a:moveTo>
                  <a:pt x="497" y="63"/>
                </a:moveTo>
                <a:lnTo>
                  <a:pt x="497" y="63"/>
                </a:lnTo>
                <a:cubicBezTo>
                  <a:pt x="488" y="45"/>
                  <a:pt x="488" y="54"/>
                  <a:pt x="479" y="54"/>
                </a:cubicBezTo>
                <a:cubicBezTo>
                  <a:pt x="479" y="63"/>
                  <a:pt x="461" y="81"/>
                  <a:pt x="461" y="89"/>
                </a:cubicBezTo>
                <a:cubicBezTo>
                  <a:pt x="452" y="107"/>
                  <a:pt x="435" y="125"/>
                  <a:pt x="408" y="107"/>
                </a:cubicBezTo>
                <a:cubicBezTo>
                  <a:pt x="381" y="81"/>
                  <a:pt x="391" y="72"/>
                  <a:pt x="399" y="63"/>
                </a:cubicBezTo>
                <a:cubicBezTo>
                  <a:pt x="399" y="54"/>
                  <a:pt x="417" y="28"/>
                  <a:pt x="417" y="19"/>
                </a:cubicBezTo>
                <a:cubicBezTo>
                  <a:pt x="426" y="19"/>
                  <a:pt x="417" y="10"/>
                  <a:pt x="408" y="10"/>
                </a:cubicBezTo>
                <a:cubicBezTo>
                  <a:pt x="399" y="19"/>
                  <a:pt x="346" y="36"/>
                  <a:pt x="337" y="72"/>
                </a:cubicBezTo>
                <a:cubicBezTo>
                  <a:pt x="328" y="98"/>
                  <a:pt x="346" y="125"/>
                  <a:pt x="319" y="151"/>
                </a:cubicBezTo>
                <a:cubicBezTo>
                  <a:pt x="284" y="187"/>
                  <a:pt x="284" y="187"/>
                  <a:pt x="284" y="187"/>
                </a:cubicBezTo>
                <a:cubicBezTo>
                  <a:pt x="319" y="231"/>
                  <a:pt x="319" y="231"/>
                  <a:pt x="319" y="231"/>
                </a:cubicBezTo>
                <a:cubicBezTo>
                  <a:pt x="364" y="187"/>
                  <a:pt x="364" y="187"/>
                  <a:pt x="364" y="187"/>
                </a:cubicBezTo>
                <a:cubicBezTo>
                  <a:pt x="372" y="178"/>
                  <a:pt x="391" y="169"/>
                  <a:pt x="408" y="178"/>
                </a:cubicBezTo>
                <a:cubicBezTo>
                  <a:pt x="452" y="187"/>
                  <a:pt x="470" y="169"/>
                  <a:pt x="488" y="143"/>
                </a:cubicBezTo>
                <a:cubicBezTo>
                  <a:pt x="497" y="116"/>
                  <a:pt x="497" y="72"/>
                  <a:pt x="497" y="63"/>
                </a:cubicBezTo>
                <a:close/>
                <a:moveTo>
                  <a:pt x="72" y="400"/>
                </a:moveTo>
                <a:lnTo>
                  <a:pt x="72" y="400"/>
                </a:lnTo>
                <a:cubicBezTo>
                  <a:pt x="62" y="408"/>
                  <a:pt x="62" y="417"/>
                  <a:pt x="72" y="417"/>
                </a:cubicBezTo>
                <a:cubicBezTo>
                  <a:pt x="89" y="444"/>
                  <a:pt x="89" y="444"/>
                  <a:pt x="89" y="444"/>
                </a:cubicBezTo>
                <a:cubicBezTo>
                  <a:pt x="97" y="444"/>
                  <a:pt x="107" y="444"/>
                  <a:pt x="107" y="435"/>
                </a:cubicBezTo>
                <a:cubicBezTo>
                  <a:pt x="231" y="320"/>
                  <a:pt x="231" y="320"/>
                  <a:pt x="231" y="320"/>
                </a:cubicBezTo>
                <a:cubicBezTo>
                  <a:pt x="195" y="275"/>
                  <a:pt x="195" y="275"/>
                  <a:pt x="195" y="275"/>
                </a:cubicBezTo>
                <a:lnTo>
                  <a:pt x="72" y="400"/>
                </a:lnTo>
                <a:close/>
              </a:path>
            </a:pathLst>
          </a:custGeom>
          <a:solidFill>
            <a:schemeClr val="accent3"/>
          </a:solidFill>
          <a:ln>
            <a:noFill/>
          </a:ln>
          <a:effectLst/>
        </p:spPr>
        <p:txBody>
          <a:bodyPr wrap="none" anchor="ctr"/>
          <a:lstStyle/>
          <a:p>
            <a:endParaRPr lang="en-US" dirty="0">
              <a:latin typeface="Calibri Light" panose="020F0302020204030204"/>
            </a:endParaRPr>
          </a:p>
        </p:txBody>
      </p:sp>
      <p:sp>
        <p:nvSpPr>
          <p:cNvPr id="169" name="TextBox 168"/>
          <p:cNvSpPr txBox="1"/>
          <p:nvPr/>
        </p:nvSpPr>
        <p:spPr>
          <a:xfrm>
            <a:off x="2107340" y="9428900"/>
            <a:ext cx="20210498" cy="1455014"/>
          </a:xfrm>
          <a:prstGeom prst="rect">
            <a:avLst/>
          </a:prstGeom>
          <a:noFill/>
        </p:spPr>
        <p:txBody>
          <a:bodyPr wrap="square" rtlCol="0">
            <a:spAutoFit/>
          </a:bodyPr>
          <a:lstStyle/>
          <a:p>
            <a:pPr>
              <a:lnSpc>
                <a:spcPct val="130000"/>
              </a:lnSpc>
            </a:pPr>
            <a:r>
              <a:rPr lang="pt-BR" sz="2300" b="1" dirty="0">
                <a:latin typeface="Calibri Light" panose="020F0302020204030204"/>
                <a:cs typeface="Calibri Light" panose="020F0302020204030204"/>
              </a:rPr>
              <a:t>Lorem ipsum dolor </a:t>
            </a:r>
            <a:r>
              <a:rPr lang="pt-BR" sz="2300" dirty="0">
                <a:latin typeface="Calibri Light" panose="020F0302020204030204"/>
                <a:cs typeface="Calibri Light" panose="020F0302020204030204"/>
              </a:rPr>
              <a:t>sit amet, eos numquam accommodare et. In cibo graeco dicunt sea. Augue zril sapientem ne mei, ad suas voluptatibus eum. Tempor mediocrem imperdiet no usu, tractatos salutatus ut est. Eu vel detraxit laboramus. Cu nam unum liber audiam, sed an graeci prompta invenire, in gubergren percipitur scribentur </a:t>
            </a:r>
            <a:r>
              <a:rPr lang="pt-BR" sz="2300" dirty="0" smtClean="0">
                <a:latin typeface="Calibri Light" panose="020F0302020204030204"/>
                <a:cs typeface="Calibri Light" panose="020F0302020204030204"/>
              </a:rPr>
              <a:t>nam. Sale </a:t>
            </a:r>
            <a:r>
              <a:rPr lang="pt-BR" sz="2300" dirty="0">
                <a:latin typeface="Calibri Light" panose="020F0302020204030204"/>
                <a:cs typeface="Calibri Light" panose="020F0302020204030204"/>
              </a:rPr>
              <a:t>omnis indoctum has ei, ne sed ludus tamquam urbanitas. Vis id illud iusto, id omnium percipitur </a:t>
            </a:r>
            <a:r>
              <a:rPr lang="pt-BR" sz="2300" dirty="0" smtClean="0">
                <a:latin typeface="Calibri Light" panose="020F0302020204030204"/>
                <a:cs typeface="Calibri Light" panose="020F0302020204030204"/>
              </a:rPr>
              <a:t>duo.</a:t>
            </a:r>
            <a:endParaRPr lang="en-US" sz="2300" dirty="0">
              <a:latin typeface="Calibri Light" panose="020F0302020204030204"/>
              <a:cs typeface="Calibri Light" panose="020F0302020204030204"/>
            </a:endParaRPr>
          </a:p>
        </p:txBody>
      </p:sp>
      <p:grpSp>
        <p:nvGrpSpPr>
          <p:cNvPr id="21" name="Group 20"/>
          <p:cNvGrpSpPr/>
          <p:nvPr/>
        </p:nvGrpSpPr>
        <p:grpSpPr>
          <a:xfrm>
            <a:off x="1739573" y="488028"/>
            <a:ext cx="20937538" cy="2200624"/>
            <a:chOff x="1739573" y="511491"/>
            <a:chExt cx="20937538" cy="2200624"/>
          </a:xfrm>
        </p:grpSpPr>
        <p:sp>
          <p:nvSpPr>
            <p:cNvPr id="22" name="TextBox 21"/>
            <p:cNvSpPr txBox="1"/>
            <p:nvPr/>
          </p:nvSpPr>
          <p:spPr>
            <a:xfrm>
              <a:off x="1739573" y="511491"/>
              <a:ext cx="20937538" cy="1446550"/>
            </a:xfrm>
            <a:prstGeom prst="rect">
              <a:avLst/>
            </a:prstGeom>
            <a:noFill/>
          </p:spPr>
          <p:txBody>
            <a:bodyPr wrap="square" rtlCol="0">
              <a:spAutoFit/>
            </a:bodyPr>
            <a:lstStyle/>
            <a:p>
              <a:pPr algn="ctr"/>
              <a:r>
                <a:rPr lang="id-ID" sz="8800" b="1" dirty="0" smtClean="0">
                  <a:solidFill>
                    <a:schemeClr val="tx2"/>
                  </a:solidFill>
                  <a:latin typeface="Lato Regular"/>
                  <a:cs typeface="Lato Regular"/>
                </a:rPr>
                <a:t>OUR MISSION</a:t>
              </a:r>
              <a:endParaRPr lang="id-ID" sz="8800" b="1" dirty="0">
                <a:solidFill>
                  <a:schemeClr val="tx2"/>
                </a:solidFill>
                <a:latin typeface="Lato Regular"/>
                <a:cs typeface="Lato Regular"/>
              </a:endParaRPr>
            </a:p>
          </p:txBody>
        </p:sp>
        <p:grpSp>
          <p:nvGrpSpPr>
            <p:cNvPr id="23" name="Group 22"/>
            <p:cNvGrpSpPr/>
            <p:nvPr/>
          </p:nvGrpSpPr>
          <p:grpSpPr>
            <a:xfrm>
              <a:off x="10842089" y="1977406"/>
              <a:ext cx="2738812" cy="73151"/>
              <a:chOff x="1775295" y="2020905"/>
              <a:chExt cx="3631535" cy="45719"/>
            </a:xfrm>
          </p:grpSpPr>
          <p:sp>
            <p:nvSpPr>
              <p:cNvPr id="25" name="Rectangle 24"/>
              <p:cNvSpPr/>
              <p:nvPr/>
            </p:nvSpPr>
            <p:spPr>
              <a:xfrm flipV="1">
                <a:off x="1775295" y="2020905"/>
                <a:ext cx="540354" cy="45719"/>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sp>
            <p:nvSpPr>
              <p:cNvPr id="26" name="Rectangle 25"/>
              <p:cNvSpPr/>
              <p:nvPr/>
            </p:nvSpPr>
            <p:spPr>
              <a:xfrm flipV="1">
                <a:off x="2390858" y="2020905"/>
                <a:ext cx="540354" cy="45719"/>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sp>
            <p:nvSpPr>
              <p:cNvPr id="28" name="Rectangle 27"/>
              <p:cNvSpPr/>
              <p:nvPr/>
            </p:nvSpPr>
            <p:spPr>
              <a:xfrm flipV="1">
                <a:off x="3025595" y="2020905"/>
                <a:ext cx="540354" cy="45719"/>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sp>
            <p:nvSpPr>
              <p:cNvPr id="29" name="Rectangle 28"/>
              <p:cNvSpPr/>
              <p:nvPr/>
            </p:nvSpPr>
            <p:spPr>
              <a:xfrm flipV="1">
                <a:off x="3641290" y="2020905"/>
                <a:ext cx="540354" cy="45719"/>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sp>
            <p:nvSpPr>
              <p:cNvPr id="30" name="Rectangle 29"/>
              <p:cNvSpPr/>
              <p:nvPr/>
            </p:nvSpPr>
            <p:spPr>
              <a:xfrm flipV="1">
                <a:off x="4256852" y="2020905"/>
                <a:ext cx="540354" cy="45719"/>
              </a:xfrm>
              <a:prstGeom prst="rect">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sp>
            <p:nvSpPr>
              <p:cNvPr id="31" name="Rectangle 30"/>
              <p:cNvSpPr/>
              <p:nvPr/>
            </p:nvSpPr>
            <p:spPr>
              <a:xfrm flipV="1">
                <a:off x="4866476" y="2020905"/>
                <a:ext cx="540354" cy="45719"/>
              </a:xfrm>
              <a:prstGeom prst="rect">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grpSp>
        <p:sp>
          <p:nvSpPr>
            <p:cNvPr id="24" name="TextBox 23"/>
            <p:cNvSpPr txBox="1"/>
            <p:nvPr/>
          </p:nvSpPr>
          <p:spPr>
            <a:xfrm>
              <a:off x="1739573" y="2035007"/>
              <a:ext cx="20937538" cy="677108"/>
            </a:xfrm>
            <a:prstGeom prst="rect">
              <a:avLst/>
            </a:prstGeom>
            <a:noFill/>
          </p:spPr>
          <p:txBody>
            <a:bodyPr wrap="square" rtlCol="0">
              <a:spAutoFit/>
            </a:bodyPr>
            <a:lstStyle/>
            <a:p>
              <a:pPr algn="ctr"/>
              <a:r>
                <a:rPr lang="id-ID" sz="3800" dirty="0" smtClean="0">
                  <a:solidFill>
                    <a:schemeClr val="bg1">
                      <a:lumMod val="75000"/>
                    </a:schemeClr>
                  </a:solidFill>
                  <a:latin typeface="Calibri Light" panose="020F0302020204030204"/>
                  <a:cs typeface="Calibri Light" panose="020F0302020204030204"/>
                </a:rPr>
                <a:t>Your great subtitle </a:t>
              </a:r>
              <a:r>
                <a:rPr lang="id-ID" sz="3800" dirty="0" smtClean="0">
                  <a:solidFill>
                    <a:schemeClr val="accent1"/>
                  </a:solidFill>
                  <a:latin typeface="Calibri Light" panose="020F0302020204030204"/>
                  <a:cs typeface="Calibri Light" panose="020F0302020204030204"/>
                </a:rPr>
                <a:t>in </a:t>
              </a:r>
              <a:r>
                <a:rPr lang="id-ID" sz="3800" dirty="0">
                  <a:solidFill>
                    <a:schemeClr val="accent1"/>
                  </a:solidFill>
                  <a:latin typeface="Calibri Light" panose="020F0302020204030204"/>
                  <a:cs typeface="Calibri Light" panose="020F0302020204030204"/>
                </a:rPr>
                <a:t>this line</a:t>
              </a:r>
              <a:endParaRPr lang="id-ID" sz="3800" dirty="0">
                <a:solidFill>
                  <a:schemeClr val="accent1"/>
                </a:solidFill>
                <a:latin typeface="Calibri Light" panose="020F0302020204030204"/>
                <a:cs typeface="Calibri Light" panose="020F0302020204030204"/>
              </a:endParaRPr>
            </a:p>
          </p:txBody>
        </p:sp>
      </p:grpSp>
    </p:spTree>
  </p:cSld>
  <p:clrMapOvr>
    <a:masterClrMapping/>
  </p:clrMapOvr>
  <p:transition spd="med" advClick="0" advTm="3000">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21"/>
                                        </p:tgtEl>
                                        <p:attrNameLst>
                                          <p:attrName>style.visibility</p:attrName>
                                        </p:attrNameLst>
                                      </p:cBhvr>
                                      <p:to>
                                        <p:strVal val="visible"/>
                                      </p:to>
                                    </p:set>
                                    <p:animEffect transition="in" filter="fade">
                                      <p:cBhvr>
                                        <p:cTn id="7" dur="500"/>
                                        <p:tgtEl>
                                          <p:spTgt spid="21"/>
                                        </p:tgtEl>
                                      </p:cBhvr>
                                    </p:animEffect>
                                    <p:anim calcmode="lin" valueType="num">
                                      <p:cBhvr>
                                        <p:cTn id="8" dur="500" fill="hold"/>
                                        <p:tgtEl>
                                          <p:spTgt spid="21"/>
                                        </p:tgtEl>
                                        <p:attrNameLst>
                                          <p:attrName>ppt_x</p:attrName>
                                        </p:attrNameLst>
                                      </p:cBhvr>
                                      <p:tavLst>
                                        <p:tav tm="0">
                                          <p:val>
                                            <p:strVal val="#ppt_x"/>
                                          </p:val>
                                        </p:tav>
                                        <p:tav tm="100000">
                                          <p:val>
                                            <p:strVal val="#ppt_x"/>
                                          </p:val>
                                        </p:tav>
                                      </p:tavLst>
                                    </p:anim>
                                    <p:anim calcmode="lin" valueType="num">
                                      <p:cBhvr>
                                        <p:cTn id="9" dur="500" fill="hold"/>
                                        <p:tgtEl>
                                          <p:spTgt spid="21"/>
                                        </p:tgtEl>
                                        <p:attrNameLst>
                                          <p:attrName>ppt_y</p:attrName>
                                        </p:attrNameLst>
                                      </p:cBhvr>
                                      <p:tavLst>
                                        <p:tav tm="0">
                                          <p:val>
                                            <p:strVal val="#ppt_y+.1"/>
                                          </p:val>
                                        </p:tav>
                                        <p:tav tm="100000">
                                          <p:val>
                                            <p:strVal val="#ppt_y"/>
                                          </p:val>
                                        </p:tav>
                                      </p:tavLst>
                                    </p:anim>
                                  </p:childTnLst>
                                </p:cTn>
                              </p:par>
                            </p:childTnLst>
                          </p:cTn>
                        </p:par>
                        <p:par>
                          <p:cTn id="10" fill="hold">
                            <p:stCondLst>
                              <p:cond delay="500"/>
                            </p:stCondLst>
                            <p:childTnLst>
                              <p:par>
                                <p:cTn id="11" presetID="5" presetClass="entr" presetSubtype="10" fill="hold" grpId="0" nodeType="afterEffect">
                                  <p:stCondLst>
                                    <p:cond delay="0"/>
                                  </p:stCondLst>
                                  <p:childTnLst>
                                    <p:set>
                                      <p:cBhvr>
                                        <p:cTn id="12" dur="1" fill="hold">
                                          <p:stCondLst>
                                            <p:cond delay="0"/>
                                          </p:stCondLst>
                                        </p:cTn>
                                        <p:tgtEl>
                                          <p:spTgt spid="166"/>
                                        </p:tgtEl>
                                        <p:attrNameLst>
                                          <p:attrName>style.visibility</p:attrName>
                                        </p:attrNameLst>
                                      </p:cBhvr>
                                      <p:to>
                                        <p:strVal val="visible"/>
                                      </p:to>
                                    </p:set>
                                    <p:animEffect transition="in" filter="checkerboard(across)">
                                      <p:cBhvr>
                                        <p:cTn id="13" dur="500"/>
                                        <p:tgtEl>
                                          <p:spTgt spid="166"/>
                                        </p:tgtEl>
                                      </p:cBhvr>
                                    </p:animEffect>
                                  </p:childTnLst>
                                </p:cTn>
                              </p:par>
                              <p:par>
                                <p:cTn id="14" presetID="5" presetClass="entr" presetSubtype="10" fill="hold" grpId="0" nodeType="withEffect">
                                  <p:stCondLst>
                                    <p:cond delay="0"/>
                                  </p:stCondLst>
                                  <p:childTnLst>
                                    <p:set>
                                      <p:cBhvr>
                                        <p:cTn id="15" dur="1" fill="hold">
                                          <p:stCondLst>
                                            <p:cond delay="0"/>
                                          </p:stCondLst>
                                        </p:cTn>
                                        <p:tgtEl>
                                          <p:spTgt spid="243"/>
                                        </p:tgtEl>
                                        <p:attrNameLst>
                                          <p:attrName>style.visibility</p:attrName>
                                        </p:attrNameLst>
                                      </p:cBhvr>
                                      <p:to>
                                        <p:strVal val="visible"/>
                                      </p:to>
                                    </p:set>
                                    <p:animEffect transition="in" filter="checkerboard(across)">
                                      <p:cBhvr>
                                        <p:cTn id="16" dur="500"/>
                                        <p:tgtEl>
                                          <p:spTgt spid="243"/>
                                        </p:tgtEl>
                                      </p:cBhvr>
                                    </p:animEffect>
                                  </p:childTnLst>
                                </p:cTn>
                              </p:par>
                              <p:par>
                                <p:cTn id="17" presetID="5" presetClass="entr" presetSubtype="10" fill="hold" grpId="0" nodeType="withEffect">
                                  <p:stCondLst>
                                    <p:cond delay="0"/>
                                  </p:stCondLst>
                                  <p:childTnLst>
                                    <p:set>
                                      <p:cBhvr>
                                        <p:cTn id="18" dur="1" fill="hold">
                                          <p:stCondLst>
                                            <p:cond delay="0"/>
                                          </p:stCondLst>
                                        </p:cTn>
                                        <p:tgtEl>
                                          <p:spTgt spid="244"/>
                                        </p:tgtEl>
                                        <p:attrNameLst>
                                          <p:attrName>style.visibility</p:attrName>
                                        </p:attrNameLst>
                                      </p:cBhvr>
                                      <p:to>
                                        <p:strVal val="visible"/>
                                      </p:to>
                                    </p:set>
                                    <p:animEffect transition="in" filter="checkerboard(across)">
                                      <p:cBhvr>
                                        <p:cTn id="19" dur="500"/>
                                        <p:tgtEl>
                                          <p:spTgt spid="244"/>
                                        </p:tgtEl>
                                      </p:cBhvr>
                                    </p:animEffect>
                                  </p:childTnLst>
                                </p:cTn>
                              </p:par>
                              <p:par>
                                <p:cTn id="20" presetID="5" presetClass="entr" presetSubtype="10" fill="hold" grpId="0" nodeType="withEffect">
                                  <p:stCondLst>
                                    <p:cond delay="0"/>
                                  </p:stCondLst>
                                  <p:childTnLst>
                                    <p:set>
                                      <p:cBhvr>
                                        <p:cTn id="21" dur="1" fill="hold">
                                          <p:stCondLst>
                                            <p:cond delay="0"/>
                                          </p:stCondLst>
                                        </p:cTn>
                                        <p:tgtEl>
                                          <p:spTgt spid="240"/>
                                        </p:tgtEl>
                                        <p:attrNameLst>
                                          <p:attrName>style.visibility</p:attrName>
                                        </p:attrNameLst>
                                      </p:cBhvr>
                                      <p:to>
                                        <p:strVal val="visible"/>
                                      </p:to>
                                    </p:set>
                                    <p:animEffect transition="in" filter="checkerboard(across)">
                                      <p:cBhvr>
                                        <p:cTn id="22" dur="500"/>
                                        <p:tgtEl>
                                          <p:spTgt spid="240"/>
                                        </p:tgtEl>
                                      </p:cBhvr>
                                    </p:animEffect>
                                  </p:childTnLst>
                                </p:cTn>
                              </p:par>
                            </p:childTnLst>
                          </p:cTn>
                        </p:par>
                        <p:par>
                          <p:cTn id="23" fill="hold">
                            <p:stCondLst>
                              <p:cond delay="1000"/>
                            </p:stCondLst>
                            <p:childTnLst>
                              <p:par>
                                <p:cTn id="24" presetID="12" presetClass="entr" presetSubtype="4" fill="hold" nodeType="afterEffect">
                                  <p:stCondLst>
                                    <p:cond delay="0"/>
                                  </p:stCondLst>
                                  <p:childTnLst>
                                    <p:set>
                                      <p:cBhvr>
                                        <p:cTn id="25" dur="1" fill="hold">
                                          <p:stCondLst>
                                            <p:cond delay="0"/>
                                          </p:stCondLst>
                                        </p:cTn>
                                        <p:tgtEl>
                                          <p:spTgt spid="280"/>
                                        </p:tgtEl>
                                        <p:attrNameLst>
                                          <p:attrName>style.visibility</p:attrName>
                                        </p:attrNameLst>
                                      </p:cBhvr>
                                      <p:to>
                                        <p:strVal val="visible"/>
                                      </p:to>
                                    </p:set>
                                    <p:anim calcmode="lin" valueType="num">
                                      <p:cBhvr additive="base">
                                        <p:cTn id="26" dur="500"/>
                                        <p:tgtEl>
                                          <p:spTgt spid="280"/>
                                        </p:tgtEl>
                                        <p:attrNameLst>
                                          <p:attrName>ppt_y</p:attrName>
                                        </p:attrNameLst>
                                      </p:cBhvr>
                                      <p:tavLst>
                                        <p:tav tm="0">
                                          <p:val>
                                            <p:strVal val="#ppt_y+#ppt_h*1.125000"/>
                                          </p:val>
                                        </p:tav>
                                        <p:tav tm="100000">
                                          <p:val>
                                            <p:strVal val="#ppt_y"/>
                                          </p:val>
                                        </p:tav>
                                      </p:tavLst>
                                    </p:anim>
                                    <p:animEffect transition="in" filter="wipe(up)">
                                      <p:cBhvr>
                                        <p:cTn id="27" dur="500"/>
                                        <p:tgtEl>
                                          <p:spTgt spid="280"/>
                                        </p:tgtEl>
                                      </p:cBhvr>
                                    </p:animEffect>
                                  </p:childTnLst>
                                </p:cTn>
                              </p:par>
                            </p:childTnLst>
                          </p:cTn>
                        </p:par>
                        <p:par>
                          <p:cTn id="28" fill="hold">
                            <p:stCondLst>
                              <p:cond delay="1500"/>
                            </p:stCondLst>
                            <p:childTnLst>
                              <p:par>
                                <p:cTn id="29" presetID="5" presetClass="entr" presetSubtype="10" fill="hold" grpId="0" nodeType="afterEffect">
                                  <p:stCondLst>
                                    <p:cond delay="0"/>
                                  </p:stCondLst>
                                  <p:childTnLst>
                                    <p:set>
                                      <p:cBhvr>
                                        <p:cTn id="30" dur="1" fill="hold">
                                          <p:stCondLst>
                                            <p:cond delay="0"/>
                                          </p:stCondLst>
                                        </p:cTn>
                                        <p:tgtEl>
                                          <p:spTgt spid="167"/>
                                        </p:tgtEl>
                                        <p:attrNameLst>
                                          <p:attrName>style.visibility</p:attrName>
                                        </p:attrNameLst>
                                      </p:cBhvr>
                                      <p:to>
                                        <p:strVal val="visible"/>
                                      </p:to>
                                    </p:set>
                                    <p:animEffect transition="in" filter="checkerboard(across)">
                                      <p:cBhvr>
                                        <p:cTn id="31" dur="500"/>
                                        <p:tgtEl>
                                          <p:spTgt spid="167"/>
                                        </p:tgtEl>
                                      </p:cBhvr>
                                    </p:animEffect>
                                  </p:childTnLst>
                                </p:cTn>
                              </p:par>
                              <p:par>
                                <p:cTn id="32" presetID="5" presetClass="entr" presetSubtype="10" fill="hold" grpId="0" nodeType="withEffect">
                                  <p:stCondLst>
                                    <p:cond delay="0"/>
                                  </p:stCondLst>
                                  <p:childTnLst>
                                    <p:set>
                                      <p:cBhvr>
                                        <p:cTn id="33" dur="1" fill="hold">
                                          <p:stCondLst>
                                            <p:cond delay="0"/>
                                          </p:stCondLst>
                                        </p:cTn>
                                        <p:tgtEl>
                                          <p:spTgt spid="245"/>
                                        </p:tgtEl>
                                        <p:attrNameLst>
                                          <p:attrName>style.visibility</p:attrName>
                                        </p:attrNameLst>
                                      </p:cBhvr>
                                      <p:to>
                                        <p:strVal val="visible"/>
                                      </p:to>
                                    </p:set>
                                    <p:animEffect transition="in" filter="checkerboard(across)">
                                      <p:cBhvr>
                                        <p:cTn id="34" dur="500"/>
                                        <p:tgtEl>
                                          <p:spTgt spid="245"/>
                                        </p:tgtEl>
                                      </p:cBhvr>
                                    </p:animEffect>
                                  </p:childTnLst>
                                </p:cTn>
                              </p:par>
                              <p:par>
                                <p:cTn id="35" presetID="5" presetClass="entr" presetSubtype="10" fill="hold" grpId="0" nodeType="withEffect">
                                  <p:stCondLst>
                                    <p:cond delay="0"/>
                                  </p:stCondLst>
                                  <p:childTnLst>
                                    <p:set>
                                      <p:cBhvr>
                                        <p:cTn id="36" dur="1" fill="hold">
                                          <p:stCondLst>
                                            <p:cond delay="0"/>
                                          </p:stCondLst>
                                        </p:cTn>
                                        <p:tgtEl>
                                          <p:spTgt spid="246"/>
                                        </p:tgtEl>
                                        <p:attrNameLst>
                                          <p:attrName>style.visibility</p:attrName>
                                        </p:attrNameLst>
                                      </p:cBhvr>
                                      <p:to>
                                        <p:strVal val="visible"/>
                                      </p:to>
                                    </p:set>
                                    <p:animEffect transition="in" filter="checkerboard(across)">
                                      <p:cBhvr>
                                        <p:cTn id="37" dur="500"/>
                                        <p:tgtEl>
                                          <p:spTgt spid="246"/>
                                        </p:tgtEl>
                                      </p:cBhvr>
                                    </p:animEffect>
                                  </p:childTnLst>
                                </p:cTn>
                              </p:par>
                              <p:par>
                                <p:cTn id="38" presetID="5" presetClass="entr" presetSubtype="10" fill="hold" grpId="0" nodeType="withEffect">
                                  <p:stCondLst>
                                    <p:cond delay="0"/>
                                  </p:stCondLst>
                                  <p:childTnLst>
                                    <p:set>
                                      <p:cBhvr>
                                        <p:cTn id="39" dur="1" fill="hold">
                                          <p:stCondLst>
                                            <p:cond delay="0"/>
                                          </p:stCondLst>
                                        </p:cTn>
                                        <p:tgtEl>
                                          <p:spTgt spid="241"/>
                                        </p:tgtEl>
                                        <p:attrNameLst>
                                          <p:attrName>style.visibility</p:attrName>
                                        </p:attrNameLst>
                                      </p:cBhvr>
                                      <p:to>
                                        <p:strVal val="visible"/>
                                      </p:to>
                                    </p:set>
                                    <p:animEffect transition="in" filter="checkerboard(across)">
                                      <p:cBhvr>
                                        <p:cTn id="40" dur="500"/>
                                        <p:tgtEl>
                                          <p:spTgt spid="241"/>
                                        </p:tgtEl>
                                      </p:cBhvr>
                                    </p:animEffect>
                                  </p:childTnLst>
                                </p:cTn>
                              </p:par>
                            </p:childTnLst>
                          </p:cTn>
                        </p:par>
                        <p:par>
                          <p:cTn id="41" fill="hold">
                            <p:stCondLst>
                              <p:cond delay="2000"/>
                            </p:stCondLst>
                            <p:childTnLst>
                              <p:par>
                                <p:cTn id="42" presetID="2" presetClass="entr" presetSubtype="4" fill="hold" nodeType="afterEffect">
                                  <p:stCondLst>
                                    <p:cond delay="0"/>
                                  </p:stCondLst>
                                  <p:childTnLst>
                                    <p:set>
                                      <p:cBhvr>
                                        <p:cTn id="43" dur="1" fill="hold">
                                          <p:stCondLst>
                                            <p:cond delay="0"/>
                                          </p:stCondLst>
                                        </p:cTn>
                                        <p:tgtEl>
                                          <p:spTgt spid="281"/>
                                        </p:tgtEl>
                                        <p:attrNameLst>
                                          <p:attrName>style.visibility</p:attrName>
                                        </p:attrNameLst>
                                      </p:cBhvr>
                                      <p:to>
                                        <p:strVal val="visible"/>
                                      </p:to>
                                    </p:set>
                                    <p:anim calcmode="lin" valueType="num">
                                      <p:cBhvr additive="base">
                                        <p:cTn id="44" dur="500" fill="hold"/>
                                        <p:tgtEl>
                                          <p:spTgt spid="281"/>
                                        </p:tgtEl>
                                        <p:attrNameLst>
                                          <p:attrName>ppt_x</p:attrName>
                                        </p:attrNameLst>
                                      </p:cBhvr>
                                      <p:tavLst>
                                        <p:tav tm="0">
                                          <p:val>
                                            <p:strVal val="#ppt_x"/>
                                          </p:val>
                                        </p:tav>
                                        <p:tav tm="100000">
                                          <p:val>
                                            <p:strVal val="#ppt_x"/>
                                          </p:val>
                                        </p:tav>
                                      </p:tavLst>
                                    </p:anim>
                                    <p:anim calcmode="lin" valueType="num">
                                      <p:cBhvr additive="base">
                                        <p:cTn id="45" dur="500" fill="hold"/>
                                        <p:tgtEl>
                                          <p:spTgt spid="281"/>
                                        </p:tgtEl>
                                        <p:attrNameLst>
                                          <p:attrName>ppt_y</p:attrName>
                                        </p:attrNameLst>
                                      </p:cBhvr>
                                      <p:tavLst>
                                        <p:tav tm="0">
                                          <p:val>
                                            <p:strVal val="1+#ppt_h/2"/>
                                          </p:val>
                                        </p:tav>
                                        <p:tav tm="100000">
                                          <p:val>
                                            <p:strVal val="#ppt_y"/>
                                          </p:val>
                                        </p:tav>
                                      </p:tavLst>
                                    </p:anim>
                                  </p:childTnLst>
                                </p:cTn>
                              </p:par>
                            </p:childTnLst>
                          </p:cTn>
                        </p:par>
                        <p:par>
                          <p:cTn id="46" fill="hold">
                            <p:stCondLst>
                              <p:cond delay="2500"/>
                            </p:stCondLst>
                            <p:childTnLst>
                              <p:par>
                                <p:cTn id="47" presetID="5" presetClass="entr" presetSubtype="10" fill="hold" grpId="0" nodeType="afterEffect">
                                  <p:stCondLst>
                                    <p:cond delay="0"/>
                                  </p:stCondLst>
                                  <p:childTnLst>
                                    <p:set>
                                      <p:cBhvr>
                                        <p:cTn id="48" dur="1" fill="hold">
                                          <p:stCondLst>
                                            <p:cond delay="0"/>
                                          </p:stCondLst>
                                        </p:cTn>
                                        <p:tgtEl>
                                          <p:spTgt spid="168"/>
                                        </p:tgtEl>
                                        <p:attrNameLst>
                                          <p:attrName>style.visibility</p:attrName>
                                        </p:attrNameLst>
                                      </p:cBhvr>
                                      <p:to>
                                        <p:strVal val="visible"/>
                                      </p:to>
                                    </p:set>
                                    <p:animEffect transition="in" filter="checkerboard(across)">
                                      <p:cBhvr>
                                        <p:cTn id="49" dur="500"/>
                                        <p:tgtEl>
                                          <p:spTgt spid="168"/>
                                        </p:tgtEl>
                                      </p:cBhvr>
                                    </p:animEffect>
                                  </p:childTnLst>
                                </p:cTn>
                              </p:par>
                              <p:par>
                                <p:cTn id="50" presetID="5" presetClass="entr" presetSubtype="10" fill="hold" grpId="0" nodeType="withEffect">
                                  <p:stCondLst>
                                    <p:cond delay="0"/>
                                  </p:stCondLst>
                                  <p:childTnLst>
                                    <p:set>
                                      <p:cBhvr>
                                        <p:cTn id="51" dur="1" fill="hold">
                                          <p:stCondLst>
                                            <p:cond delay="0"/>
                                          </p:stCondLst>
                                        </p:cTn>
                                        <p:tgtEl>
                                          <p:spTgt spid="247"/>
                                        </p:tgtEl>
                                        <p:attrNameLst>
                                          <p:attrName>style.visibility</p:attrName>
                                        </p:attrNameLst>
                                      </p:cBhvr>
                                      <p:to>
                                        <p:strVal val="visible"/>
                                      </p:to>
                                    </p:set>
                                    <p:animEffect transition="in" filter="checkerboard(across)">
                                      <p:cBhvr>
                                        <p:cTn id="52" dur="500"/>
                                        <p:tgtEl>
                                          <p:spTgt spid="247"/>
                                        </p:tgtEl>
                                      </p:cBhvr>
                                    </p:animEffect>
                                  </p:childTnLst>
                                </p:cTn>
                              </p:par>
                              <p:par>
                                <p:cTn id="53" presetID="5" presetClass="entr" presetSubtype="10" fill="hold" grpId="0" nodeType="withEffect">
                                  <p:stCondLst>
                                    <p:cond delay="0"/>
                                  </p:stCondLst>
                                  <p:childTnLst>
                                    <p:set>
                                      <p:cBhvr>
                                        <p:cTn id="54" dur="1" fill="hold">
                                          <p:stCondLst>
                                            <p:cond delay="0"/>
                                          </p:stCondLst>
                                        </p:cTn>
                                        <p:tgtEl>
                                          <p:spTgt spid="248"/>
                                        </p:tgtEl>
                                        <p:attrNameLst>
                                          <p:attrName>style.visibility</p:attrName>
                                        </p:attrNameLst>
                                      </p:cBhvr>
                                      <p:to>
                                        <p:strVal val="visible"/>
                                      </p:to>
                                    </p:set>
                                    <p:animEffect transition="in" filter="checkerboard(across)">
                                      <p:cBhvr>
                                        <p:cTn id="55" dur="500"/>
                                        <p:tgtEl>
                                          <p:spTgt spid="248"/>
                                        </p:tgtEl>
                                      </p:cBhvr>
                                    </p:animEffect>
                                  </p:childTnLst>
                                </p:cTn>
                              </p:par>
                              <p:par>
                                <p:cTn id="56" presetID="5" presetClass="entr" presetSubtype="10" fill="hold" grpId="0" nodeType="withEffect">
                                  <p:stCondLst>
                                    <p:cond delay="0"/>
                                  </p:stCondLst>
                                  <p:childTnLst>
                                    <p:set>
                                      <p:cBhvr>
                                        <p:cTn id="57" dur="1" fill="hold">
                                          <p:stCondLst>
                                            <p:cond delay="0"/>
                                          </p:stCondLst>
                                        </p:cTn>
                                        <p:tgtEl>
                                          <p:spTgt spid="242"/>
                                        </p:tgtEl>
                                        <p:attrNameLst>
                                          <p:attrName>style.visibility</p:attrName>
                                        </p:attrNameLst>
                                      </p:cBhvr>
                                      <p:to>
                                        <p:strVal val="visible"/>
                                      </p:to>
                                    </p:set>
                                    <p:animEffect transition="in" filter="checkerboard(across)">
                                      <p:cBhvr>
                                        <p:cTn id="58" dur="500"/>
                                        <p:tgtEl>
                                          <p:spTgt spid="242"/>
                                        </p:tgtEl>
                                      </p:cBhvr>
                                    </p:animEffect>
                                  </p:childTnLst>
                                </p:cTn>
                              </p:par>
                            </p:childTnLst>
                          </p:cTn>
                        </p:par>
                        <p:par>
                          <p:cTn id="59" fill="hold">
                            <p:stCondLst>
                              <p:cond delay="3000"/>
                            </p:stCondLst>
                            <p:childTnLst>
                              <p:par>
                                <p:cTn id="60" presetID="10" presetClass="entr" presetSubtype="0" fill="hold" grpId="0" nodeType="afterEffect">
                                  <p:stCondLst>
                                    <p:cond delay="0"/>
                                  </p:stCondLst>
                                  <p:childTnLst>
                                    <p:set>
                                      <p:cBhvr>
                                        <p:cTn id="61" dur="1" fill="hold">
                                          <p:stCondLst>
                                            <p:cond delay="0"/>
                                          </p:stCondLst>
                                        </p:cTn>
                                        <p:tgtEl>
                                          <p:spTgt spid="169">
                                            <p:txEl>
                                              <p:pRg st="0" end="0"/>
                                            </p:txEl>
                                          </p:spTgt>
                                        </p:tgtEl>
                                        <p:attrNameLst>
                                          <p:attrName>style.visibility</p:attrName>
                                        </p:attrNameLst>
                                      </p:cBhvr>
                                      <p:to>
                                        <p:strVal val="visible"/>
                                      </p:to>
                                    </p:set>
                                    <p:animEffect transition="in" filter="fade">
                                      <p:cBhvr>
                                        <p:cTn id="62" dur="500"/>
                                        <p:tgtEl>
                                          <p:spTgt spid="169">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0" grpId="0"/>
      <p:bldP spid="241" grpId="0"/>
      <p:bldP spid="242" grpId="0"/>
      <p:bldP spid="243" grpId="0"/>
      <p:bldP spid="244" grpId="0" animBg="1"/>
      <p:bldP spid="245" grpId="0"/>
      <p:bldP spid="246" grpId="0" animBg="1"/>
      <p:bldP spid="247" grpId="0"/>
      <p:bldP spid="248" grpId="0" animBg="1"/>
      <p:bldP spid="166" grpId="0" animBg="1"/>
      <p:bldP spid="167" grpId="0" animBg="1"/>
      <p:bldP spid="168" grpId="0" animBg="1"/>
      <p:bldP spid="169" grpId="0" build="p"/>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2" name="Group 101"/>
          <p:cNvGrpSpPr/>
          <p:nvPr/>
        </p:nvGrpSpPr>
        <p:grpSpPr>
          <a:xfrm>
            <a:off x="1739573" y="488028"/>
            <a:ext cx="20937538" cy="2200624"/>
            <a:chOff x="1739573" y="511491"/>
            <a:chExt cx="20937538" cy="2200624"/>
          </a:xfrm>
        </p:grpSpPr>
        <p:sp>
          <p:nvSpPr>
            <p:cNvPr id="103" name="TextBox 102"/>
            <p:cNvSpPr txBox="1"/>
            <p:nvPr/>
          </p:nvSpPr>
          <p:spPr>
            <a:xfrm>
              <a:off x="1739573" y="511491"/>
              <a:ext cx="20937538" cy="1446550"/>
            </a:xfrm>
            <a:prstGeom prst="rect">
              <a:avLst/>
            </a:prstGeom>
            <a:noFill/>
          </p:spPr>
          <p:txBody>
            <a:bodyPr wrap="square" rtlCol="0">
              <a:spAutoFit/>
            </a:bodyPr>
            <a:lstStyle/>
            <a:p>
              <a:pPr algn="ctr"/>
              <a:r>
                <a:rPr lang="id-ID" sz="8800" b="1" dirty="0" smtClean="0">
                  <a:solidFill>
                    <a:schemeClr val="tx2"/>
                  </a:solidFill>
                  <a:latin typeface="Lato Regular"/>
                  <a:cs typeface="Lato Regular"/>
                </a:rPr>
                <a:t>CONTENT OVERVIEW</a:t>
              </a:r>
              <a:endParaRPr lang="id-ID" sz="8800" b="1" dirty="0">
                <a:solidFill>
                  <a:schemeClr val="tx2"/>
                </a:solidFill>
                <a:latin typeface="Lato Regular"/>
                <a:cs typeface="Lato Regular"/>
              </a:endParaRPr>
            </a:p>
          </p:txBody>
        </p:sp>
        <p:grpSp>
          <p:nvGrpSpPr>
            <p:cNvPr id="104" name="Group 103"/>
            <p:cNvGrpSpPr/>
            <p:nvPr/>
          </p:nvGrpSpPr>
          <p:grpSpPr>
            <a:xfrm>
              <a:off x="10842089" y="1977406"/>
              <a:ext cx="2738812" cy="73151"/>
              <a:chOff x="1775295" y="2020905"/>
              <a:chExt cx="3631535" cy="45719"/>
            </a:xfrm>
          </p:grpSpPr>
          <p:sp>
            <p:nvSpPr>
              <p:cNvPr id="138" name="Rectangle 137"/>
              <p:cNvSpPr/>
              <p:nvPr/>
            </p:nvSpPr>
            <p:spPr>
              <a:xfrm flipV="1">
                <a:off x="1775295" y="2020905"/>
                <a:ext cx="540354" cy="45719"/>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sp>
            <p:nvSpPr>
              <p:cNvPr id="139" name="Rectangle 138"/>
              <p:cNvSpPr/>
              <p:nvPr/>
            </p:nvSpPr>
            <p:spPr>
              <a:xfrm flipV="1">
                <a:off x="2390858" y="2020905"/>
                <a:ext cx="540354" cy="45719"/>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sp>
            <p:nvSpPr>
              <p:cNvPr id="140" name="Rectangle 139"/>
              <p:cNvSpPr/>
              <p:nvPr/>
            </p:nvSpPr>
            <p:spPr>
              <a:xfrm flipV="1">
                <a:off x="3025595" y="2020905"/>
                <a:ext cx="540354" cy="45719"/>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sp>
            <p:nvSpPr>
              <p:cNvPr id="141" name="Rectangle 140"/>
              <p:cNvSpPr/>
              <p:nvPr/>
            </p:nvSpPr>
            <p:spPr>
              <a:xfrm flipV="1">
                <a:off x="3641290" y="2020905"/>
                <a:ext cx="540354" cy="45719"/>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sp>
            <p:nvSpPr>
              <p:cNvPr id="142" name="Rectangle 141"/>
              <p:cNvSpPr/>
              <p:nvPr/>
            </p:nvSpPr>
            <p:spPr>
              <a:xfrm flipV="1">
                <a:off x="4256852" y="2020905"/>
                <a:ext cx="540354" cy="45719"/>
              </a:xfrm>
              <a:prstGeom prst="rect">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sp>
            <p:nvSpPr>
              <p:cNvPr id="143" name="Rectangle 142"/>
              <p:cNvSpPr/>
              <p:nvPr/>
            </p:nvSpPr>
            <p:spPr>
              <a:xfrm flipV="1">
                <a:off x="4866476" y="2020905"/>
                <a:ext cx="540354" cy="45719"/>
              </a:xfrm>
              <a:prstGeom prst="rect">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grpSp>
        <p:sp>
          <p:nvSpPr>
            <p:cNvPr id="137" name="TextBox 136"/>
            <p:cNvSpPr txBox="1"/>
            <p:nvPr/>
          </p:nvSpPr>
          <p:spPr>
            <a:xfrm>
              <a:off x="1739573" y="2035007"/>
              <a:ext cx="20937538" cy="677108"/>
            </a:xfrm>
            <a:prstGeom prst="rect">
              <a:avLst/>
            </a:prstGeom>
            <a:noFill/>
          </p:spPr>
          <p:txBody>
            <a:bodyPr wrap="square" rtlCol="0">
              <a:spAutoFit/>
            </a:bodyPr>
            <a:lstStyle/>
            <a:p>
              <a:pPr algn="ctr"/>
              <a:r>
                <a:rPr lang="id-ID" sz="3800" dirty="0" smtClean="0">
                  <a:solidFill>
                    <a:schemeClr val="bg1">
                      <a:lumMod val="75000"/>
                    </a:schemeClr>
                  </a:solidFill>
                  <a:latin typeface="Calibri Light" panose="020F0302020204030204"/>
                  <a:cs typeface="Calibri Light" panose="020F0302020204030204"/>
                </a:rPr>
                <a:t>Your great subtitle </a:t>
              </a:r>
              <a:r>
                <a:rPr lang="id-ID" sz="3800" dirty="0" smtClean="0">
                  <a:solidFill>
                    <a:schemeClr val="accent1"/>
                  </a:solidFill>
                  <a:latin typeface="Calibri Light" panose="020F0302020204030204"/>
                  <a:cs typeface="Calibri Light" panose="020F0302020204030204"/>
                </a:rPr>
                <a:t>in </a:t>
              </a:r>
              <a:r>
                <a:rPr lang="id-ID" sz="3800" dirty="0">
                  <a:solidFill>
                    <a:schemeClr val="accent1"/>
                  </a:solidFill>
                  <a:latin typeface="Calibri Light" panose="020F0302020204030204"/>
                  <a:cs typeface="Calibri Light" panose="020F0302020204030204"/>
                </a:rPr>
                <a:t>this line</a:t>
              </a:r>
              <a:endParaRPr lang="id-ID" sz="3800" dirty="0">
                <a:solidFill>
                  <a:schemeClr val="accent1"/>
                </a:solidFill>
                <a:latin typeface="Calibri Light" panose="020F0302020204030204"/>
                <a:cs typeface="Calibri Light" panose="020F0302020204030204"/>
              </a:endParaRPr>
            </a:p>
          </p:txBody>
        </p:sp>
      </p:grpSp>
      <p:grpSp>
        <p:nvGrpSpPr>
          <p:cNvPr id="2" name="Group 1"/>
          <p:cNvGrpSpPr/>
          <p:nvPr/>
        </p:nvGrpSpPr>
        <p:grpSpPr>
          <a:xfrm>
            <a:off x="1678758" y="3033497"/>
            <a:ext cx="21181034" cy="2054091"/>
            <a:chOff x="1678758" y="3033497"/>
            <a:chExt cx="21181034" cy="2054091"/>
          </a:xfrm>
        </p:grpSpPr>
        <p:grpSp>
          <p:nvGrpSpPr>
            <p:cNvPr id="160" name="Group 159"/>
            <p:cNvGrpSpPr/>
            <p:nvPr/>
          </p:nvGrpSpPr>
          <p:grpSpPr>
            <a:xfrm>
              <a:off x="1678758" y="3033497"/>
              <a:ext cx="2024537" cy="2054091"/>
              <a:chOff x="2285781" y="4847654"/>
              <a:chExt cx="952480" cy="966132"/>
            </a:xfrm>
          </p:grpSpPr>
          <p:sp>
            <p:nvSpPr>
              <p:cNvPr id="161" name="Oval 160"/>
              <p:cNvSpPr/>
              <p:nvPr/>
            </p:nvSpPr>
            <p:spPr bwMode="auto">
              <a:xfrm>
                <a:off x="2346028" y="4908764"/>
                <a:ext cx="840592" cy="852640"/>
              </a:xfrm>
              <a:prstGeom prst="ellipse">
                <a:avLst/>
              </a:prstGeom>
              <a:solidFill>
                <a:schemeClr val="accent1"/>
              </a:solidFill>
              <a:ln w="3175" cmpd="sng">
                <a:noFill/>
                <a:prstDash val="solid"/>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latin typeface="Calibri Light" panose="020F0302020204030204"/>
                </a:endParaRPr>
              </a:p>
            </p:txBody>
          </p:sp>
          <p:sp>
            <p:nvSpPr>
              <p:cNvPr id="162" name="Oval 161"/>
              <p:cNvSpPr/>
              <p:nvPr/>
            </p:nvSpPr>
            <p:spPr bwMode="auto">
              <a:xfrm>
                <a:off x="2285781" y="4847654"/>
                <a:ext cx="952480" cy="966132"/>
              </a:xfrm>
              <a:prstGeom prst="ellipse">
                <a:avLst/>
              </a:prstGeom>
              <a:noFill/>
              <a:ln w="3175" cmpd="sng">
                <a:solidFill>
                  <a:schemeClr val="tx1">
                    <a:lumMod val="60000"/>
                    <a:lumOff val="40000"/>
                  </a:schemeClr>
                </a:solidFill>
                <a:prstDash val="sysDash"/>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latin typeface="Calibri Light" panose="020F0302020204030204"/>
                </a:endParaRPr>
              </a:p>
            </p:txBody>
          </p:sp>
        </p:grpSp>
        <p:sp>
          <p:nvSpPr>
            <p:cNvPr id="163" name="Freeform 21"/>
            <p:cNvSpPr>
              <a:spLocks noEditPoints="1"/>
            </p:cNvSpPr>
            <p:nvPr/>
          </p:nvSpPr>
          <p:spPr bwMode="auto">
            <a:xfrm>
              <a:off x="2311634" y="3651915"/>
              <a:ext cx="794665" cy="794889"/>
            </a:xfrm>
            <a:custGeom>
              <a:avLst/>
              <a:gdLst>
                <a:gd name="T0" fmla="*/ 1331 w 1500"/>
                <a:gd name="T1" fmla="*/ 338 h 1500"/>
                <a:gd name="T2" fmla="*/ 1312 w 1500"/>
                <a:gd name="T3" fmla="*/ 94 h 1500"/>
                <a:gd name="T4" fmla="*/ 281 w 1500"/>
                <a:gd name="T5" fmla="*/ 0 h 1500"/>
                <a:gd name="T6" fmla="*/ 187 w 1500"/>
                <a:gd name="T7" fmla="*/ 318 h 1500"/>
                <a:gd name="T8" fmla="*/ 28 w 1500"/>
                <a:gd name="T9" fmla="*/ 525 h 1500"/>
                <a:gd name="T10" fmla="*/ 0 w 1500"/>
                <a:gd name="T11" fmla="*/ 656 h 1500"/>
                <a:gd name="T12" fmla="*/ 141 w 1500"/>
                <a:gd name="T13" fmla="*/ 797 h 1500"/>
                <a:gd name="T14" fmla="*/ 234 w 1500"/>
                <a:gd name="T15" fmla="*/ 1500 h 1500"/>
                <a:gd name="T16" fmla="*/ 1359 w 1500"/>
                <a:gd name="T17" fmla="*/ 1406 h 1500"/>
                <a:gd name="T18" fmla="*/ 1359 w 1500"/>
                <a:gd name="T19" fmla="*/ 797 h 1500"/>
                <a:gd name="T20" fmla="*/ 1500 w 1500"/>
                <a:gd name="T21" fmla="*/ 609 h 1500"/>
                <a:gd name="T22" fmla="*/ 1219 w 1500"/>
                <a:gd name="T23" fmla="*/ 94 h 1500"/>
                <a:gd name="T24" fmla="*/ 281 w 1500"/>
                <a:gd name="T25" fmla="*/ 281 h 1500"/>
                <a:gd name="T26" fmla="*/ 281 w 1500"/>
                <a:gd name="T27" fmla="*/ 94 h 1500"/>
                <a:gd name="T28" fmla="*/ 478 w 1500"/>
                <a:gd name="T29" fmla="*/ 703 h 1500"/>
                <a:gd name="T30" fmla="*/ 469 w 1500"/>
                <a:gd name="T31" fmla="*/ 375 h 1500"/>
                <a:gd name="T32" fmla="*/ 478 w 1500"/>
                <a:gd name="T33" fmla="*/ 703 h 1500"/>
                <a:gd name="T34" fmla="*/ 727 w 1500"/>
                <a:gd name="T35" fmla="*/ 375 h 1500"/>
                <a:gd name="T36" fmla="*/ 527 w 1500"/>
                <a:gd name="T37" fmla="*/ 703 h 1500"/>
                <a:gd name="T38" fmla="*/ 773 w 1500"/>
                <a:gd name="T39" fmla="*/ 375 h 1500"/>
                <a:gd name="T40" fmla="*/ 973 w 1500"/>
                <a:gd name="T41" fmla="*/ 703 h 1500"/>
                <a:gd name="T42" fmla="*/ 773 w 1500"/>
                <a:gd name="T43" fmla="*/ 375 h 1500"/>
                <a:gd name="T44" fmla="*/ 1031 w 1500"/>
                <a:gd name="T45" fmla="*/ 375 h 1500"/>
                <a:gd name="T46" fmla="*/ 1022 w 1500"/>
                <a:gd name="T47" fmla="*/ 703 h 1500"/>
                <a:gd name="T48" fmla="*/ 94 w 1500"/>
                <a:gd name="T49" fmla="*/ 656 h 1500"/>
                <a:gd name="T50" fmla="*/ 103 w 1500"/>
                <a:gd name="T51" fmla="*/ 581 h 1500"/>
                <a:gd name="T52" fmla="*/ 281 w 1500"/>
                <a:gd name="T53" fmla="*/ 375 h 1500"/>
                <a:gd name="T54" fmla="*/ 227 w 1500"/>
                <a:gd name="T55" fmla="*/ 703 h 1500"/>
                <a:gd name="T56" fmla="*/ 94 w 1500"/>
                <a:gd name="T57" fmla="*/ 656 h 1500"/>
                <a:gd name="T58" fmla="*/ 586 w 1500"/>
                <a:gd name="T59" fmla="*/ 1406 h 1500"/>
                <a:gd name="T60" fmla="*/ 937 w 1500"/>
                <a:gd name="T61" fmla="*/ 938 h 1500"/>
                <a:gd name="T62" fmla="*/ 1266 w 1500"/>
                <a:gd name="T63" fmla="*/ 1406 h 1500"/>
                <a:gd name="T64" fmla="*/ 984 w 1500"/>
                <a:gd name="T65" fmla="*/ 938 h 1500"/>
                <a:gd name="T66" fmla="*/ 586 w 1500"/>
                <a:gd name="T67" fmla="*/ 891 h 1500"/>
                <a:gd name="T68" fmla="*/ 539 w 1500"/>
                <a:gd name="T69" fmla="*/ 1406 h 1500"/>
                <a:gd name="T70" fmla="*/ 234 w 1500"/>
                <a:gd name="T71" fmla="*/ 797 h 1500"/>
                <a:gd name="T72" fmla="*/ 1266 w 1500"/>
                <a:gd name="T73" fmla="*/ 1406 h 1500"/>
                <a:gd name="T74" fmla="*/ 1359 w 1500"/>
                <a:gd name="T75" fmla="*/ 703 h 1500"/>
                <a:gd name="T76" fmla="*/ 1085 w 1500"/>
                <a:gd name="T77" fmla="*/ 375 h 1500"/>
                <a:gd name="T78" fmla="*/ 1219 w 1500"/>
                <a:gd name="T79" fmla="*/ 375 h 1500"/>
                <a:gd name="T80" fmla="*/ 1397 w 1500"/>
                <a:gd name="T81" fmla="*/ 581 h 1500"/>
                <a:gd name="T82" fmla="*/ 1406 w 1500"/>
                <a:gd name="T83" fmla="*/ 656 h 1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500" h="1500">
                  <a:moveTo>
                    <a:pt x="1472" y="525"/>
                  </a:moveTo>
                  <a:cubicBezTo>
                    <a:pt x="1331" y="338"/>
                    <a:pt x="1331" y="338"/>
                    <a:pt x="1331" y="338"/>
                  </a:cubicBezTo>
                  <a:cubicBezTo>
                    <a:pt x="1326" y="330"/>
                    <a:pt x="1319" y="324"/>
                    <a:pt x="1312" y="318"/>
                  </a:cubicBezTo>
                  <a:cubicBezTo>
                    <a:pt x="1312" y="94"/>
                    <a:pt x="1312" y="94"/>
                    <a:pt x="1312" y="94"/>
                  </a:cubicBezTo>
                  <a:cubicBezTo>
                    <a:pt x="1312" y="42"/>
                    <a:pt x="1271" y="0"/>
                    <a:pt x="1219" y="0"/>
                  </a:cubicBezTo>
                  <a:cubicBezTo>
                    <a:pt x="281" y="0"/>
                    <a:pt x="281" y="0"/>
                    <a:pt x="281" y="0"/>
                  </a:cubicBezTo>
                  <a:cubicBezTo>
                    <a:pt x="229" y="0"/>
                    <a:pt x="187" y="42"/>
                    <a:pt x="187" y="94"/>
                  </a:cubicBezTo>
                  <a:cubicBezTo>
                    <a:pt x="187" y="318"/>
                    <a:pt x="187" y="318"/>
                    <a:pt x="187" y="318"/>
                  </a:cubicBezTo>
                  <a:cubicBezTo>
                    <a:pt x="181" y="324"/>
                    <a:pt x="174" y="330"/>
                    <a:pt x="169" y="338"/>
                  </a:cubicBezTo>
                  <a:cubicBezTo>
                    <a:pt x="28" y="525"/>
                    <a:pt x="28" y="525"/>
                    <a:pt x="28" y="525"/>
                  </a:cubicBezTo>
                  <a:cubicBezTo>
                    <a:pt x="10" y="549"/>
                    <a:pt x="0" y="579"/>
                    <a:pt x="0" y="609"/>
                  </a:cubicBezTo>
                  <a:cubicBezTo>
                    <a:pt x="0" y="656"/>
                    <a:pt x="0" y="656"/>
                    <a:pt x="0" y="656"/>
                  </a:cubicBezTo>
                  <a:cubicBezTo>
                    <a:pt x="0" y="734"/>
                    <a:pt x="63" y="797"/>
                    <a:pt x="141" y="797"/>
                  </a:cubicBezTo>
                  <a:cubicBezTo>
                    <a:pt x="141" y="797"/>
                    <a:pt x="141" y="797"/>
                    <a:pt x="141" y="797"/>
                  </a:cubicBezTo>
                  <a:cubicBezTo>
                    <a:pt x="141" y="1406"/>
                    <a:pt x="141" y="1406"/>
                    <a:pt x="141" y="1406"/>
                  </a:cubicBezTo>
                  <a:cubicBezTo>
                    <a:pt x="141" y="1458"/>
                    <a:pt x="183" y="1500"/>
                    <a:pt x="234" y="1500"/>
                  </a:cubicBezTo>
                  <a:cubicBezTo>
                    <a:pt x="1266" y="1500"/>
                    <a:pt x="1266" y="1500"/>
                    <a:pt x="1266" y="1500"/>
                  </a:cubicBezTo>
                  <a:cubicBezTo>
                    <a:pt x="1317" y="1500"/>
                    <a:pt x="1359" y="1458"/>
                    <a:pt x="1359" y="1406"/>
                  </a:cubicBezTo>
                  <a:cubicBezTo>
                    <a:pt x="1359" y="797"/>
                    <a:pt x="1359" y="797"/>
                    <a:pt x="1359" y="797"/>
                  </a:cubicBezTo>
                  <a:cubicBezTo>
                    <a:pt x="1359" y="797"/>
                    <a:pt x="1359" y="797"/>
                    <a:pt x="1359" y="797"/>
                  </a:cubicBezTo>
                  <a:cubicBezTo>
                    <a:pt x="1437" y="797"/>
                    <a:pt x="1500" y="734"/>
                    <a:pt x="1500" y="656"/>
                  </a:cubicBezTo>
                  <a:cubicBezTo>
                    <a:pt x="1500" y="609"/>
                    <a:pt x="1500" y="609"/>
                    <a:pt x="1500" y="609"/>
                  </a:cubicBezTo>
                  <a:cubicBezTo>
                    <a:pt x="1500" y="579"/>
                    <a:pt x="1490" y="549"/>
                    <a:pt x="1472" y="525"/>
                  </a:cubicBezTo>
                  <a:close/>
                  <a:moveTo>
                    <a:pt x="1219" y="94"/>
                  </a:moveTo>
                  <a:cubicBezTo>
                    <a:pt x="1219" y="281"/>
                    <a:pt x="1219" y="281"/>
                    <a:pt x="1219" y="281"/>
                  </a:cubicBezTo>
                  <a:cubicBezTo>
                    <a:pt x="281" y="281"/>
                    <a:pt x="281" y="281"/>
                    <a:pt x="281" y="281"/>
                  </a:cubicBezTo>
                  <a:cubicBezTo>
                    <a:pt x="281" y="281"/>
                    <a:pt x="281" y="281"/>
                    <a:pt x="281" y="281"/>
                  </a:cubicBezTo>
                  <a:cubicBezTo>
                    <a:pt x="281" y="94"/>
                    <a:pt x="281" y="94"/>
                    <a:pt x="281" y="94"/>
                  </a:cubicBezTo>
                  <a:lnTo>
                    <a:pt x="1219" y="94"/>
                  </a:lnTo>
                  <a:close/>
                  <a:moveTo>
                    <a:pt x="478" y="703"/>
                  </a:moveTo>
                  <a:cubicBezTo>
                    <a:pt x="281" y="703"/>
                    <a:pt x="281" y="703"/>
                    <a:pt x="281" y="703"/>
                  </a:cubicBezTo>
                  <a:cubicBezTo>
                    <a:pt x="469" y="375"/>
                    <a:pt x="469" y="375"/>
                    <a:pt x="469" y="375"/>
                  </a:cubicBezTo>
                  <a:cubicBezTo>
                    <a:pt x="572" y="375"/>
                    <a:pt x="572" y="375"/>
                    <a:pt x="572" y="375"/>
                  </a:cubicBezTo>
                  <a:lnTo>
                    <a:pt x="478" y="703"/>
                  </a:lnTo>
                  <a:close/>
                  <a:moveTo>
                    <a:pt x="620" y="375"/>
                  </a:moveTo>
                  <a:cubicBezTo>
                    <a:pt x="727" y="375"/>
                    <a:pt x="727" y="375"/>
                    <a:pt x="727" y="375"/>
                  </a:cubicBezTo>
                  <a:cubicBezTo>
                    <a:pt x="727" y="703"/>
                    <a:pt x="727" y="703"/>
                    <a:pt x="727" y="703"/>
                  </a:cubicBezTo>
                  <a:cubicBezTo>
                    <a:pt x="527" y="703"/>
                    <a:pt x="527" y="703"/>
                    <a:pt x="527" y="703"/>
                  </a:cubicBezTo>
                  <a:lnTo>
                    <a:pt x="620" y="375"/>
                  </a:lnTo>
                  <a:close/>
                  <a:moveTo>
                    <a:pt x="773" y="375"/>
                  </a:moveTo>
                  <a:cubicBezTo>
                    <a:pt x="880" y="375"/>
                    <a:pt x="880" y="375"/>
                    <a:pt x="880" y="375"/>
                  </a:cubicBezTo>
                  <a:cubicBezTo>
                    <a:pt x="973" y="703"/>
                    <a:pt x="973" y="703"/>
                    <a:pt x="973" y="703"/>
                  </a:cubicBezTo>
                  <a:cubicBezTo>
                    <a:pt x="773" y="703"/>
                    <a:pt x="773" y="703"/>
                    <a:pt x="773" y="703"/>
                  </a:cubicBezTo>
                  <a:lnTo>
                    <a:pt x="773" y="375"/>
                  </a:lnTo>
                  <a:close/>
                  <a:moveTo>
                    <a:pt x="928" y="375"/>
                  </a:moveTo>
                  <a:cubicBezTo>
                    <a:pt x="1031" y="375"/>
                    <a:pt x="1031" y="375"/>
                    <a:pt x="1031" y="375"/>
                  </a:cubicBezTo>
                  <a:cubicBezTo>
                    <a:pt x="1219" y="703"/>
                    <a:pt x="1219" y="703"/>
                    <a:pt x="1219" y="703"/>
                  </a:cubicBezTo>
                  <a:cubicBezTo>
                    <a:pt x="1022" y="703"/>
                    <a:pt x="1022" y="703"/>
                    <a:pt x="1022" y="703"/>
                  </a:cubicBezTo>
                  <a:lnTo>
                    <a:pt x="928" y="375"/>
                  </a:lnTo>
                  <a:close/>
                  <a:moveTo>
                    <a:pt x="94" y="656"/>
                  </a:moveTo>
                  <a:cubicBezTo>
                    <a:pt x="94" y="609"/>
                    <a:pt x="94" y="609"/>
                    <a:pt x="94" y="609"/>
                  </a:cubicBezTo>
                  <a:cubicBezTo>
                    <a:pt x="94" y="599"/>
                    <a:pt x="97" y="589"/>
                    <a:pt x="103" y="581"/>
                  </a:cubicBezTo>
                  <a:cubicBezTo>
                    <a:pt x="244" y="394"/>
                    <a:pt x="244" y="394"/>
                    <a:pt x="244" y="394"/>
                  </a:cubicBezTo>
                  <a:cubicBezTo>
                    <a:pt x="253" y="382"/>
                    <a:pt x="266" y="375"/>
                    <a:pt x="281" y="375"/>
                  </a:cubicBezTo>
                  <a:cubicBezTo>
                    <a:pt x="415" y="375"/>
                    <a:pt x="415" y="375"/>
                    <a:pt x="415" y="375"/>
                  </a:cubicBezTo>
                  <a:cubicBezTo>
                    <a:pt x="227" y="703"/>
                    <a:pt x="227" y="703"/>
                    <a:pt x="227" y="703"/>
                  </a:cubicBezTo>
                  <a:cubicBezTo>
                    <a:pt x="141" y="703"/>
                    <a:pt x="141" y="703"/>
                    <a:pt x="141" y="703"/>
                  </a:cubicBezTo>
                  <a:cubicBezTo>
                    <a:pt x="115" y="703"/>
                    <a:pt x="94" y="682"/>
                    <a:pt x="94" y="656"/>
                  </a:cubicBezTo>
                  <a:close/>
                  <a:moveTo>
                    <a:pt x="937" y="1406"/>
                  </a:moveTo>
                  <a:cubicBezTo>
                    <a:pt x="586" y="1406"/>
                    <a:pt x="586" y="1406"/>
                    <a:pt x="586" y="1406"/>
                  </a:cubicBezTo>
                  <a:cubicBezTo>
                    <a:pt x="586" y="938"/>
                    <a:pt x="586" y="938"/>
                    <a:pt x="586" y="938"/>
                  </a:cubicBezTo>
                  <a:cubicBezTo>
                    <a:pt x="937" y="938"/>
                    <a:pt x="937" y="938"/>
                    <a:pt x="937" y="938"/>
                  </a:cubicBezTo>
                  <a:lnTo>
                    <a:pt x="937" y="1406"/>
                  </a:lnTo>
                  <a:close/>
                  <a:moveTo>
                    <a:pt x="1266" y="1406"/>
                  </a:moveTo>
                  <a:cubicBezTo>
                    <a:pt x="984" y="1406"/>
                    <a:pt x="984" y="1406"/>
                    <a:pt x="984" y="1406"/>
                  </a:cubicBezTo>
                  <a:cubicBezTo>
                    <a:pt x="984" y="938"/>
                    <a:pt x="984" y="938"/>
                    <a:pt x="984" y="938"/>
                  </a:cubicBezTo>
                  <a:cubicBezTo>
                    <a:pt x="984" y="912"/>
                    <a:pt x="963" y="891"/>
                    <a:pt x="937" y="891"/>
                  </a:cubicBezTo>
                  <a:cubicBezTo>
                    <a:pt x="586" y="891"/>
                    <a:pt x="586" y="891"/>
                    <a:pt x="586" y="891"/>
                  </a:cubicBezTo>
                  <a:cubicBezTo>
                    <a:pt x="560" y="891"/>
                    <a:pt x="539" y="912"/>
                    <a:pt x="539" y="938"/>
                  </a:cubicBezTo>
                  <a:cubicBezTo>
                    <a:pt x="539" y="1406"/>
                    <a:pt x="539" y="1406"/>
                    <a:pt x="539" y="1406"/>
                  </a:cubicBezTo>
                  <a:cubicBezTo>
                    <a:pt x="234" y="1406"/>
                    <a:pt x="234" y="1406"/>
                    <a:pt x="234" y="1406"/>
                  </a:cubicBezTo>
                  <a:cubicBezTo>
                    <a:pt x="234" y="797"/>
                    <a:pt x="234" y="797"/>
                    <a:pt x="234" y="797"/>
                  </a:cubicBezTo>
                  <a:cubicBezTo>
                    <a:pt x="1266" y="797"/>
                    <a:pt x="1266" y="797"/>
                    <a:pt x="1266" y="797"/>
                  </a:cubicBezTo>
                  <a:lnTo>
                    <a:pt x="1266" y="1406"/>
                  </a:lnTo>
                  <a:close/>
                  <a:moveTo>
                    <a:pt x="1406" y="656"/>
                  </a:moveTo>
                  <a:cubicBezTo>
                    <a:pt x="1406" y="682"/>
                    <a:pt x="1385" y="703"/>
                    <a:pt x="1359" y="703"/>
                  </a:cubicBezTo>
                  <a:cubicBezTo>
                    <a:pt x="1273" y="703"/>
                    <a:pt x="1273" y="703"/>
                    <a:pt x="1273" y="703"/>
                  </a:cubicBezTo>
                  <a:cubicBezTo>
                    <a:pt x="1085" y="375"/>
                    <a:pt x="1085" y="375"/>
                    <a:pt x="1085" y="375"/>
                  </a:cubicBezTo>
                  <a:cubicBezTo>
                    <a:pt x="1219" y="375"/>
                    <a:pt x="1219" y="375"/>
                    <a:pt x="1219" y="375"/>
                  </a:cubicBezTo>
                  <a:cubicBezTo>
                    <a:pt x="1219" y="375"/>
                    <a:pt x="1219" y="375"/>
                    <a:pt x="1219" y="375"/>
                  </a:cubicBezTo>
                  <a:cubicBezTo>
                    <a:pt x="1234" y="375"/>
                    <a:pt x="1247" y="382"/>
                    <a:pt x="1256" y="394"/>
                  </a:cubicBezTo>
                  <a:cubicBezTo>
                    <a:pt x="1397" y="581"/>
                    <a:pt x="1397" y="581"/>
                    <a:pt x="1397" y="581"/>
                  </a:cubicBezTo>
                  <a:cubicBezTo>
                    <a:pt x="1403" y="589"/>
                    <a:pt x="1406" y="599"/>
                    <a:pt x="1406" y="609"/>
                  </a:cubicBezTo>
                  <a:lnTo>
                    <a:pt x="1406" y="656"/>
                  </a:lnTo>
                  <a:close/>
                </a:path>
              </a:pathLst>
            </a:custGeom>
            <a:solidFill>
              <a:schemeClr val="bg1"/>
            </a:solidFill>
            <a:ln>
              <a:noFill/>
            </a:ln>
          </p:spPr>
          <p:txBody>
            <a:bodyPr vert="horz" wrap="square" lIns="91440" tIns="45720" rIns="91440" bIns="45720" numCol="1" anchor="t" anchorCtr="0" compatLnSpc="1"/>
            <a:lstStyle/>
            <a:p>
              <a:endParaRPr lang="id-ID" dirty="0">
                <a:latin typeface="Calibri Light" panose="020F0302020204030204"/>
              </a:endParaRPr>
            </a:p>
          </p:txBody>
        </p:sp>
        <p:grpSp>
          <p:nvGrpSpPr>
            <p:cNvPr id="164" name="Group 163"/>
            <p:cNvGrpSpPr/>
            <p:nvPr/>
          </p:nvGrpSpPr>
          <p:grpSpPr>
            <a:xfrm>
              <a:off x="3729758" y="3119811"/>
              <a:ext cx="19130034" cy="1798492"/>
              <a:chOff x="3796598" y="3676811"/>
              <a:chExt cx="19130034" cy="1798492"/>
            </a:xfrm>
          </p:grpSpPr>
          <p:sp>
            <p:nvSpPr>
              <p:cNvPr id="165" name="TextBox 164"/>
              <p:cNvSpPr txBox="1"/>
              <p:nvPr/>
            </p:nvSpPr>
            <p:spPr>
              <a:xfrm>
                <a:off x="3796598" y="3676811"/>
                <a:ext cx="4657802" cy="800183"/>
              </a:xfrm>
              <a:prstGeom prst="rect">
                <a:avLst/>
              </a:prstGeom>
              <a:noFill/>
            </p:spPr>
            <p:txBody>
              <a:bodyPr wrap="none" lIns="182843" tIns="91422" rIns="182843" bIns="91422" rtlCol="0">
                <a:spAutoFit/>
              </a:bodyPr>
              <a:lstStyle/>
              <a:p>
                <a:r>
                  <a:rPr lang="id-ID" sz="4000" b="1" dirty="0" smtClean="0">
                    <a:latin typeface="Lato Regular"/>
                  </a:rPr>
                  <a:t>Welcome Message</a:t>
                </a:r>
                <a:endParaRPr lang="id-ID" sz="4000" b="1" dirty="0">
                  <a:latin typeface="Lato Regular"/>
                </a:endParaRPr>
              </a:p>
            </p:txBody>
          </p:sp>
          <p:sp>
            <p:nvSpPr>
              <p:cNvPr id="166" name="TextBox 165"/>
              <p:cNvSpPr txBox="1"/>
              <p:nvPr/>
            </p:nvSpPr>
            <p:spPr>
              <a:xfrm>
                <a:off x="3814693" y="4349903"/>
                <a:ext cx="19111939" cy="1125400"/>
              </a:xfrm>
              <a:prstGeom prst="rect">
                <a:avLst/>
              </a:prstGeom>
              <a:noFill/>
            </p:spPr>
            <p:txBody>
              <a:bodyPr wrap="square" lIns="182843" tIns="91422" rIns="182843" bIns="91422" rtlCol="0">
                <a:spAutoFit/>
              </a:bodyPr>
              <a:lstStyle/>
              <a:p>
                <a:pPr>
                  <a:lnSpc>
                    <a:spcPct val="110000"/>
                  </a:lnSpc>
                </a:pPr>
                <a:r>
                  <a:rPr lang="en-US" sz="2800" dirty="0">
                    <a:solidFill>
                      <a:schemeClr val="tx2"/>
                    </a:solidFill>
                    <a:latin typeface="Calibri Light" panose="020F0302020204030204"/>
                    <a:cs typeface="Calibri Light" panose="020F0302020204030204"/>
                  </a:rPr>
                  <a:t>Creativity is the key </a:t>
                </a:r>
                <a:r>
                  <a:rPr lang="en-US" sz="2800" dirty="0">
                    <a:latin typeface="Calibri Light" panose="020F0302020204030204"/>
                    <a:cs typeface="Calibri Light" panose="020F0302020204030204"/>
                  </a:rPr>
                  <a:t>to success in the future, and primary education where teachers can bring creativity in children at that level keep growing i</a:t>
                </a:r>
                <a:r>
                  <a:rPr lang="en-US" sz="2800" dirty="0" smtClean="0">
                    <a:latin typeface="Calibri Light" panose="020F0302020204030204"/>
                    <a:cs typeface="Calibri Light" panose="020F0302020204030204"/>
                  </a:rPr>
                  <a:t>n </a:t>
                </a:r>
                <a:r>
                  <a:rPr lang="en-US" sz="2800" dirty="0">
                    <a:latin typeface="Calibri Light" panose="020F0302020204030204"/>
                    <a:cs typeface="Calibri Light" panose="020F0302020204030204"/>
                  </a:rPr>
                  <a:t>in tortor in urna dolor pulvinar blandit aliquam </a:t>
                </a:r>
                <a:r>
                  <a:rPr lang="en-US" sz="2800" dirty="0" smtClean="0">
                    <a:latin typeface="Calibri Light" panose="020F0302020204030204"/>
                    <a:cs typeface="Calibri Light" panose="020F0302020204030204"/>
                  </a:rPr>
                  <a:t>dolor.</a:t>
                </a:r>
                <a:endParaRPr lang="en-US" sz="2800" dirty="0">
                  <a:latin typeface="Calibri Light" panose="020F0302020204030204"/>
                  <a:cs typeface="Calibri Light" panose="020F0302020204030204"/>
                </a:endParaRPr>
              </a:p>
            </p:txBody>
          </p:sp>
        </p:grpSp>
      </p:grpSp>
      <p:grpSp>
        <p:nvGrpSpPr>
          <p:cNvPr id="3" name="Group 2"/>
          <p:cNvGrpSpPr/>
          <p:nvPr/>
        </p:nvGrpSpPr>
        <p:grpSpPr>
          <a:xfrm>
            <a:off x="1678758" y="5372875"/>
            <a:ext cx="21181034" cy="2054091"/>
            <a:chOff x="1678758" y="5372875"/>
            <a:chExt cx="21181034" cy="2054091"/>
          </a:xfrm>
        </p:grpSpPr>
        <p:grpSp>
          <p:nvGrpSpPr>
            <p:cNvPr id="50" name="Group 49"/>
            <p:cNvGrpSpPr/>
            <p:nvPr/>
          </p:nvGrpSpPr>
          <p:grpSpPr>
            <a:xfrm>
              <a:off x="1678758" y="5372875"/>
              <a:ext cx="2024537" cy="2054091"/>
              <a:chOff x="2285781" y="4847654"/>
              <a:chExt cx="952480" cy="966132"/>
            </a:xfrm>
          </p:grpSpPr>
          <p:sp>
            <p:nvSpPr>
              <p:cNvPr id="51" name="Oval 50"/>
              <p:cNvSpPr/>
              <p:nvPr/>
            </p:nvSpPr>
            <p:spPr bwMode="auto">
              <a:xfrm>
                <a:off x="2346028" y="4908764"/>
                <a:ext cx="840592" cy="852640"/>
              </a:xfrm>
              <a:prstGeom prst="ellipse">
                <a:avLst/>
              </a:prstGeom>
              <a:solidFill>
                <a:schemeClr val="accent2"/>
              </a:solidFill>
              <a:ln w="3175" cmpd="sng">
                <a:noFill/>
                <a:prstDash val="solid"/>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latin typeface="Calibri Light" panose="020F0302020204030204"/>
                </a:endParaRPr>
              </a:p>
            </p:txBody>
          </p:sp>
          <p:sp>
            <p:nvSpPr>
              <p:cNvPr id="52" name="Oval 51"/>
              <p:cNvSpPr/>
              <p:nvPr/>
            </p:nvSpPr>
            <p:spPr bwMode="auto">
              <a:xfrm>
                <a:off x="2285781" y="4847654"/>
                <a:ext cx="952480" cy="966132"/>
              </a:xfrm>
              <a:prstGeom prst="ellipse">
                <a:avLst/>
              </a:prstGeom>
              <a:noFill/>
              <a:ln w="3175" cmpd="sng">
                <a:solidFill>
                  <a:schemeClr val="tx1">
                    <a:lumMod val="60000"/>
                    <a:lumOff val="40000"/>
                  </a:schemeClr>
                </a:solidFill>
                <a:prstDash val="sysDash"/>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latin typeface="Calibri Light" panose="020F0302020204030204"/>
                </a:endParaRPr>
              </a:p>
            </p:txBody>
          </p:sp>
        </p:grpSp>
        <p:grpSp>
          <p:nvGrpSpPr>
            <p:cNvPr id="12" name="Group 11"/>
            <p:cNvGrpSpPr/>
            <p:nvPr/>
          </p:nvGrpSpPr>
          <p:grpSpPr>
            <a:xfrm>
              <a:off x="3729758" y="5459189"/>
              <a:ext cx="19130034" cy="1798492"/>
              <a:chOff x="3796598" y="3676811"/>
              <a:chExt cx="19130034" cy="1798492"/>
            </a:xfrm>
          </p:grpSpPr>
          <p:sp>
            <p:nvSpPr>
              <p:cNvPr id="144" name="TextBox 143"/>
              <p:cNvSpPr txBox="1"/>
              <p:nvPr/>
            </p:nvSpPr>
            <p:spPr>
              <a:xfrm>
                <a:off x="3796598" y="3676811"/>
                <a:ext cx="2504178" cy="800183"/>
              </a:xfrm>
              <a:prstGeom prst="rect">
                <a:avLst/>
              </a:prstGeom>
              <a:noFill/>
            </p:spPr>
            <p:txBody>
              <a:bodyPr wrap="none" lIns="182843" tIns="91422" rIns="182843" bIns="91422" rtlCol="0">
                <a:spAutoFit/>
              </a:bodyPr>
              <a:lstStyle/>
              <a:p>
                <a:r>
                  <a:rPr lang="id-ID" sz="4000" b="1" dirty="0" smtClean="0">
                    <a:latin typeface="Lato Regular"/>
                  </a:rPr>
                  <a:t>About Us</a:t>
                </a:r>
                <a:endParaRPr lang="id-ID" sz="4000" b="1" dirty="0">
                  <a:latin typeface="Lato Regular"/>
                </a:endParaRPr>
              </a:p>
            </p:txBody>
          </p:sp>
          <p:sp>
            <p:nvSpPr>
              <p:cNvPr id="145" name="TextBox 144"/>
              <p:cNvSpPr txBox="1"/>
              <p:nvPr/>
            </p:nvSpPr>
            <p:spPr>
              <a:xfrm>
                <a:off x="3814693" y="4349903"/>
                <a:ext cx="19111939" cy="1125400"/>
              </a:xfrm>
              <a:prstGeom prst="rect">
                <a:avLst/>
              </a:prstGeom>
              <a:noFill/>
            </p:spPr>
            <p:txBody>
              <a:bodyPr wrap="square" lIns="182843" tIns="91422" rIns="182843" bIns="91422" rtlCol="0">
                <a:spAutoFit/>
              </a:bodyPr>
              <a:lstStyle/>
              <a:p>
                <a:pPr>
                  <a:lnSpc>
                    <a:spcPct val="110000"/>
                  </a:lnSpc>
                </a:pPr>
                <a:r>
                  <a:rPr lang="en-US" sz="2800" dirty="0">
                    <a:solidFill>
                      <a:schemeClr val="tx2"/>
                    </a:solidFill>
                    <a:latin typeface="Calibri Light" panose="020F0302020204030204"/>
                    <a:cs typeface="Calibri Light" panose="020F0302020204030204"/>
                  </a:rPr>
                  <a:t>Creativity is the key </a:t>
                </a:r>
                <a:r>
                  <a:rPr lang="en-US" sz="2800" dirty="0">
                    <a:latin typeface="Calibri Light" panose="020F0302020204030204"/>
                    <a:cs typeface="Calibri Light" panose="020F0302020204030204"/>
                  </a:rPr>
                  <a:t>to success in the future, and primary education where teachers can bring creativity in children at that level keep growing i</a:t>
                </a:r>
                <a:r>
                  <a:rPr lang="en-US" sz="2800" dirty="0" smtClean="0">
                    <a:latin typeface="Calibri Light" panose="020F0302020204030204"/>
                    <a:cs typeface="Calibri Light" panose="020F0302020204030204"/>
                  </a:rPr>
                  <a:t>n </a:t>
                </a:r>
                <a:r>
                  <a:rPr lang="en-US" sz="2800" dirty="0">
                    <a:latin typeface="Calibri Light" panose="020F0302020204030204"/>
                    <a:cs typeface="Calibri Light" panose="020F0302020204030204"/>
                  </a:rPr>
                  <a:t>in tortor in urna dolor pulvinar blandit aliquam </a:t>
                </a:r>
                <a:r>
                  <a:rPr lang="en-US" sz="2800" dirty="0" smtClean="0">
                    <a:latin typeface="Calibri Light" panose="020F0302020204030204"/>
                    <a:cs typeface="Calibri Light" panose="020F0302020204030204"/>
                  </a:rPr>
                  <a:t>dolor.</a:t>
                </a:r>
                <a:endParaRPr lang="en-US" sz="2800" dirty="0">
                  <a:latin typeface="Calibri Light" panose="020F0302020204030204"/>
                  <a:cs typeface="Calibri Light" panose="020F0302020204030204"/>
                </a:endParaRPr>
              </a:p>
            </p:txBody>
          </p:sp>
        </p:grpSp>
        <p:grpSp>
          <p:nvGrpSpPr>
            <p:cNvPr id="169" name="Group 168"/>
            <p:cNvGrpSpPr/>
            <p:nvPr/>
          </p:nvGrpSpPr>
          <p:grpSpPr>
            <a:xfrm>
              <a:off x="2276467" y="6110001"/>
              <a:ext cx="869911" cy="600056"/>
              <a:chOff x="4763" y="4763"/>
              <a:chExt cx="1212850" cy="836612"/>
            </a:xfrm>
            <a:solidFill>
              <a:schemeClr val="bg1"/>
            </a:solidFill>
          </p:grpSpPr>
          <p:sp>
            <p:nvSpPr>
              <p:cNvPr id="170" name="Freeform 10"/>
              <p:cNvSpPr/>
              <p:nvPr/>
            </p:nvSpPr>
            <p:spPr bwMode="auto">
              <a:xfrm>
                <a:off x="152401" y="157163"/>
                <a:ext cx="355600" cy="322262"/>
              </a:xfrm>
              <a:custGeom>
                <a:avLst/>
                <a:gdLst>
                  <a:gd name="T0" fmla="*/ 93 w 94"/>
                  <a:gd name="T1" fmla="*/ 85 h 85"/>
                  <a:gd name="T2" fmla="*/ 91 w 94"/>
                  <a:gd name="T3" fmla="*/ 72 h 85"/>
                  <a:gd name="T4" fmla="*/ 70 w 94"/>
                  <a:gd name="T5" fmla="*/ 61 h 85"/>
                  <a:gd name="T6" fmla="*/ 59 w 94"/>
                  <a:gd name="T7" fmla="*/ 56 h 85"/>
                  <a:gd name="T8" fmla="*/ 59 w 94"/>
                  <a:gd name="T9" fmla="*/ 47 h 85"/>
                  <a:gd name="T10" fmla="*/ 63 w 94"/>
                  <a:gd name="T11" fmla="*/ 36 h 85"/>
                  <a:gd name="T12" fmla="*/ 68 w 94"/>
                  <a:gd name="T13" fmla="*/ 31 h 85"/>
                  <a:gd name="T14" fmla="*/ 65 w 94"/>
                  <a:gd name="T15" fmla="*/ 24 h 85"/>
                  <a:gd name="T16" fmla="*/ 66 w 94"/>
                  <a:gd name="T17" fmla="*/ 15 h 85"/>
                  <a:gd name="T18" fmla="*/ 47 w 94"/>
                  <a:gd name="T19" fmla="*/ 0 h 85"/>
                  <a:gd name="T20" fmla="*/ 29 w 94"/>
                  <a:gd name="T21" fmla="*/ 15 h 85"/>
                  <a:gd name="T22" fmla="*/ 29 w 94"/>
                  <a:gd name="T23" fmla="*/ 24 h 85"/>
                  <a:gd name="T24" fmla="*/ 27 w 94"/>
                  <a:gd name="T25" fmla="*/ 31 h 85"/>
                  <a:gd name="T26" fmla="*/ 31 w 94"/>
                  <a:gd name="T27" fmla="*/ 36 h 85"/>
                  <a:gd name="T28" fmla="*/ 36 w 94"/>
                  <a:gd name="T29" fmla="*/ 47 h 85"/>
                  <a:gd name="T30" fmla="*/ 36 w 94"/>
                  <a:gd name="T31" fmla="*/ 56 h 85"/>
                  <a:gd name="T32" fmla="*/ 24 w 94"/>
                  <a:gd name="T33" fmla="*/ 61 h 85"/>
                  <a:gd name="T34" fmla="*/ 3 w 94"/>
                  <a:gd name="T35" fmla="*/ 72 h 85"/>
                  <a:gd name="T36" fmla="*/ 1 w 94"/>
                  <a:gd name="T37" fmla="*/ 85 h 85"/>
                  <a:gd name="T38" fmla="*/ 93 w 94"/>
                  <a:gd name="T39" fmla="*/ 85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85">
                    <a:moveTo>
                      <a:pt x="93" y="85"/>
                    </a:moveTo>
                    <a:cubicBezTo>
                      <a:pt x="93" y="85"/>
                      <a:pt x="94" y="76"/>
                      <a:pt x="91" y="72"/>
                    </a:cubicBezTo>
                    <a:cubicBezTo>
                      <a:pt x="89" y="68"/>
                      <a:pt x="79" y="65"/>
                      <a:pt x="70" y="61"/>
                    </a:cubicBezTo>
                    <a:cubicBezTo>
                      <a:pt x="61" y="57"/>
                      <a:pt x="59" y="56"/>
                      <a:pt x="59" y="56"/>
                    </a:cubicBezTo>
                    <a:cubicBezTo>
                      <a:pt x="59" y="47"/>
                      <a:pt x="59" y="47"/>
                      <a:pt x="59" y="47"/>
                    </a:cubicBezTo>
                    <a:cubicBezTo>
                      <a:pt x="59" y="47"/>
                      <a:pt x="62" y="45"/>
                      <a:pt x="63" y="36"/>
                    </a:cubicBezTo>
                    <a:cubicBezTo>
                      <a:pt x="65" y="37"/>
                      <a:pt x="68" y="33"/>
                      <a:pt x="68" y="31"/>
                    </a:cubicBezTo>
                    <a:cubicBezTo>
                      <a:pt x="68" y="29"/>
                      <a:pt x="67" y="24"/>
                      <a:pt x="65" y="24"/>
                    </a:cubicBezTo>
                    <a:cubicBezTo>
                      <a:pt x="65" y="20"/>
                      <a:pt x="66" y="17"/>
                      <a:pt x="66" y="15"/>
                    </a:cubicBezTo>
                    <a:cubicBezTo>
                      <a:pt x="65" y="7"/>
                      <a:pt x="58" y="0"/>
                      <a:pt x="47" y="0"/>
                    </a:cubicBezTo>
                    <a:cubicBezTo>
                      <a:pt x="36" y="0"/>
                      <a:pt x="29" y="7"/>
                      <a:pt x="29" y="15"/>
                    </a:cubicBezTo>
                    <a:cubicBezTo>
                      <a:pt x="29" y="17"/>
                      <a:pt x="29" y="20"/>
                      <a:pt x="29" y="24"/>
                    </a:cubicBezTo>
                    <a:cubicBezTo>
                      <a:pt x="27" y="24"/>
                      <a:pt x="26" y="29"/>
                      <a:pt x="27" y="31"/>
                    </a:cubicBezTo>
                    <a:cubicBezTo>
                      <a:pt x="27" y="33"/>
                      <a:pt x="29" y="37"/>
                      <a:pt x="31" y="36"/>
                    </a:cubicBezTo>
                    <a:cubicBezTo>
                      <a:pt x="32" y="45"/>
                      <a:pt x="36" y="47"/>
                      <a:pt x="36" y="47"/>
                    </a:cubicBezTo>
                    <a:cubicBezTo>
                      <a:pt x="36" y="56"/>
                      <a:pt x="36" y="56"/>
                      <a:pt x="36" y="56"/>
                    </a:cubicBezTo>
                    <a:cubicBezTo>
                      <a:pt x="36" y="56"/>
                      <a:pt x="33" y="57"/>
                      <a:pt x="24" y="61"/>
                    </a:cubicBezTo>
                    <a:cubicBezTo>
                      <a:pt x="15" y="65"/>
                      <a:pt x="6" y="68"/>
                      <a:pt x="3" y="72"/>
                    </a:cubicBezTo>
                    <a:cubicBezTo>
                      <a:pt x="0" y="76"/>
                      <a:pt x="1" y="85"/>
                      <a:pt x="1" y="85"/>
                    </a:cubicBezTo>
                    <a:lnTo>
                      <a:pt x="93" y="8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dirty="0">
                  <a:latin typeface="Calibri Light" panose="020F0302020204030204"/>
                </a:endParaRPr>
              </a:p>
            </p:txBody>
          </p:sp>
          <p:sp>
            <p:nvSpPr>
              <p:cNvPr id="171" name="Rectangle 11"/>
              <p:cNvSpPr>
                <a:spLocks noChangeArrowheads="1"/>
              </p:cNvSpPr>
              <p:nvPr/>
            </p:nvSpPr>
            <p:spPr bwMode="auto">
              <a:xfrm>
                <a:off x="611188" y="157163"/>
                <a:ext cx="303213" cy="762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id-ID" dirty="0">
                  <a:latin typeface="Calibri Light" panose="020F0302020204030204"/>
                </a:endParaRPr>
              </a:p>
            </p:txBody>
          </p:sp>
          <p:sp>
            <p:nvSpPr>
              <p:cNvPr id="172" name="Rectangle 12"/>
              <p:cNvSpPr>
                <a:spLocks noChangeArrowheads="1"/>
              </p:cNvSpPr>
              <p:nvPr/>
            </p:nvSpPr>
            <p:spPr bwMode="auto">
              <a:xfrm>
                <a:off x="611188" y="309563"/>
                <a:ext cx="454025" cy="762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id-ID" dirty="0">
                  <a:latin typeface="Calibri Light" panose="020F0302020204030204"/>
                </a:endParaRPr>
              </a:p>
            </p:txBody>
          </p:sp>
          <p:sp>
            <p:nvSpPr>
              <p:cNvPr id="173" name="Rectangle 13"/>
              <p:cNvSpPr>
                <a:spLocks noChangeArrowheads="1"/>
              </p:cNvSpPr>
              <p:nvPr/>
            </p:nvSpPr>
            <p:spPr bwMode="auto">
              <a:xfrm>
                <a:off x="611188" y="460375"/>
                <a:ext cx="377825" cy="762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id-ID" dirty="0">
                  <a:latin typeface="Calibri Light" panose="020F0302020204030204"/>
                </a:endParaRPr>
              </a:p>
            </p:txBody>
          </p:sp>
          <p:sp>
            <p:nvSpPr>
              <p:cNvPr id="174" name="Freeform 14"/>
              <p:cNvSpPr>
                <a:spLocks noEditPoints="1"/>
              </p:cNvSpPr>
              <p:nvPr/>
            </p:nvSpPr>
            <p:spPr bwMode="auto">
              <a:xfrm>
                <a:off x="4763" y="4763"/>
                <a:ext cx="1212850" cy="836612"/>
              </a:xfrm>
              <a:custGeom>
                <a:avLst/>
                <a:gdLst>
                  <a:gd name="T0" fmla="*/ 0 w 320"/>
                  <a:gd name="T1" fmla="*/ 0 h 220"/>
                  <a:gd name="T2" fmla="*/ 0 w 320"/>
                  <a:gd name="T3" fmla="*/ 220 h 220"/>
                  <a:gd name="T4" fmla="*/ 320 w 320"/>
                  <a:gd name="T5" fmla="*/ 220 h 220"/>
                  <a:gd name="T6" fmla="*/ 320 w 320"/>
                  <a:gd name="T7" fmla="*/ 0 h 220"/>
                  <a:gd name="T8" fmla="*/ 0 w 320"/>
                  <a:gd name="T9" fmla="*/ 0 h 220"/>
                  <a:gd name="T10" fmla="*/ 300 w 320"/>
                  <a:gd name="T11" fmla="*/ 200 h 220"/>
                  <a:gd name="T12" fmla="*/ 258 w 320"/>
                  <a:gd name="T13" fmla="*/ 200 h 220"/>
                  <a:gd name="T14" fmla="*/ 260 w 320"/>
                  <a:gd name="T15" fmla="*/ 190 h 220"/>
                  <a:gd name="T16" fmla="*/ 230 w 320"/>
                  <a:gd name="T17" fmla="*/ 160 h 220"/>
                  <a:gd name="T18" fmla="*/ 200 w 320"/>
                  <a:gd name="T19" fmla="*/ 190 h 220"/>
                  <a:gd name="T20" fmla="*/ 202 w 320"/>
                  <a:gd name="T21" fmla="*/ 200 h 220"/>
                  <a:gd name="T22" fmla="*/ 118 w 320"/>
                  <a:gd name="T23" fmla="*/ 200 h 220"/>
                  <a:gd name="T24" fmla="*/ 120 w 320"/>
                  <a:gd name="T25" fmla="*/ 190 h 220"/>
                  <a:gd name="T26" fmla="*/ 90 w 320"/>
                  <a:gd name="T27" fmla="*/ 160 h 220"/>
                  <a:gd name="T28" fmla="*/ 60 w 320"/>
                  <a:gd name="T29" fmla="*/ 190 h 220"/>
                  <a:gd name="T30" fmla="*/ 62 w 320"/>
                  <a:gd name="T31" fmla="*/ 200 h 220"/>
                  <a:gd name="T32" fmla="*/ 20 w 320"/>
                  <a:gd name="T33" fmla="*/ 200 h 220"/>
                  <a:gd name="T34" fmla="*/ 20 w 320"/>
                  <a:gd name="T35" fmla="*/ 20 h 220"/>
                  <a:gd name="T36" fmla="*/ 300 w 320"/>
                  <a:gd name="T37" fmla="*/ 20 h 220"/>
                  <a:gd name="T38" fmla="*/ 300 w 320"/>
                  <a:gd name="T39" fmla="*/ 200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20" h="220">
                    <a:moveTo>
                      <a:pt x="0" y="0"/>
                    </a:moveTo>
                    <a:cubicBezTo>
                      <a:pt x="0" y="220"/>
                      <a:pt x="0" y="220"/>
                      <a:pt x="0" y="220"/>
                    </a:cubicBezTo>
                    <a:cubicBezTo>
                      <a:pt x="320" y="220"/>
                      <a:pt x="320" y="220"/>
                      <a:pt x="320" y="220"/>
                    </a:cubicBezTo>
                    <a:cubicBezTo>
                      <a:pt x="320" y="0"/>
                      <a:pt x="320" y="0"/>
                      <a:pt x="320" y="0"/>
                    </a:cubicBezTo>
                    <a:lnTo>
                      <a:pt x="0" y="0"/>
                    </a:lnTo>
                    <a:close/>
                    <a:moveTo>
                      <a:pt x="300" y="200"/>
                    </a:moveTo>
                    <a:cubicBezTo>
                      <a:pt x="258" y="200"/>
                      <a:pt x="258" y="200"/>
                      <a:pt x="258" y="200"/>
                    </a:cubicBezTo>
                    <a:cubicBezTo>
                      <a:pt x="259" y="197"/>
                      <a:pt x="260" y="194"/>
                      <a:pt x="260" y="190"/>
                    </a:cubicBezTo>
                    <a:cubicBezTo>
                      <a:pt x="260" y="173"/>
                      <a:pt x="247" y="160"/>
                      <a:pt x="230" y="160"/>
                    </a:cubicBezTo>
                    <a:cubicBezTo>
                      <a:pt x="213" y="160"/>
                      <a:pt x="200" y="173"/>
                      <a:pt x="200" y="190"/>
                    </a:cubicBezTo>
                    <a:cubicBezTo>
                      <a:pt x="200" y="194"/>
                      <a:pt x="201" y="197"/>
                      <a:pt x="202" y="200"/>
                    </a:cubicBezTo>
                    <a:cubicBezTo>
                      <a:pt x="118" y="200"/>
                      <a:pt x="118" y="200"/>
                      <a:pt x="118" y="200"/>
                    </a:cubicBezTo>
                    <a:cubicBezTo>
                      <a:pt x="119" y="197"/>
                      <a:pt x="120" y="194"/>
                      <a:pt x="120" y="190"/>
                    </a:cubicBezTo>
                    <a:cubicBezTo>
                      <a:pt x="120" y="173"/>
                      <a:pt x="107" y="160"/>
                      <a:pt x="90" y="160"/>
                    </a:cubicBezTo>
                    <a:cubicBezTo>
                      <a:pt x="73" y="160"/>
                      <a:pt x="60" y="173"/>
                      <a:pt x="60" y="190"/>
                    </a:cubicBezTo>
                    <a:cubicBezTo>
                      <a:pt x="60" y="194"/>
                      <a:pt x="61" y="197"/>
                      <a:pt x="62" y="200"/>
                    </a:cubicBezTo>
                    <a:cubicBezTo>
                      <a:pt x="20" y="200"/>
                      <a:pt x="20" y="200"/>
                      <a:pt x="20" y="200"/>
                    </a:cubicBezTo>
                    <a:cubicBezTo>
                      <a:pt x="20" y="20"/>
                      <a:pt x="20" y="20"/>
                      <a:pt x="20" y="20"/>
                    </a:cubicBezTo>
                    <a:cubicBezTo>
                      <a:pt x="300" y="20"/>
                      <a:pt x="300" y="20"/>
                      <a:pt x="300" y="20"/>
                    </a:cubicBezTo>
                    <a:lnTo>
                      <a:pt x="300" y="20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dirty="0">
                  <a:latin typeface="Calibri Light" panose="020F0302020204030204"/>
                </a:endParaRPr>
              </a:p>
            </p:txBody>
          </p:sp>
        </p:grpSp>
      </p:grpSp>
      <p:grpSp>
        <p:nvGrpSpPr>
          <p:cNvPr id="4" name="Group 3"/>
          <p:cNvGrpSpPr/>
          <p:nvPr/>
        </p:nvGrpSpPr>
        <p:grpSpPr>
          <a:xfrm>
            <a:off x="1678758" y="7756811"/>
            <a:ext cx="21181034" cy="2054091"/>
            <a:chOff x="1678758" y="7756811"/>
            <a:chExt cx="21181034" cy="2054091"/>
          </a:xfrm>
        </p:grpSpPr>
        <p:grpSp>
          <p:nvGrpSpPr>
            <p:cNvPr id="146" name="Group 145"/>
            <p:cNvGrpSpPr/>
            <p:nvPr/>
          </p:nvGrpSpPr>
          <p:grpSpPr>
            <a:xfrm>
              <a:off x="1678758" y="7756811"/>
              <a:ext cx="2024537" cy="2054091"/>
              <a:chOff x="2285781" y="4847654"/>
              <a:chExt cx="952480" cy="966132"/>
            </a:xfrm>
          </p:grpSpPr>
          <p:sp>
            <p:nvSpPr>
              <p:cNvPr id="147" name="Oval 146"/>
              <p:cNvSpPr/>
              <p:nvPr/>
            </p:nvSpPr>
            <p:spPr bwMode="auto">
              <a:xfrm>
                <a:off x="2346028" y="4908764"/>
                <a:ext cx="840592" cy="852640"/>
              </a:xfrm>
              <a:prstGeom prst="ellipse">
                <a:avLst/>
              </a:prstGeom>
              <a:solidFill>
                <a:schemeClr val="accent3"/>
              </a:solidFill>
              <a:ln w="3175" cmpd="sng">
                <a:noFill/>
                <a:prstDash val="solid"/>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latin typeface="Calibri Light" panose="020F0302020204030204"/>
                </a:endParaRPr>
              </a:p>
            </p:txBody>
          </p:sp>
          <p:sp>
            <p:nvSpPr>
              <p:cNvPr id="148" name="Oval 147"/>
              <p:cNvSpPr/>
              <p:nvPr/>
            </p:nvSpPr>
            <p:spPr bwMode="auto">
              <a:xfrm>
                <a:off x="2285781" y="4847654"/>
                <a:ext cx="952480" cy="966132"/>
              </a:xfrm>
              <a:prstGeom prst="ellipse">
                <a:avLst/>
              </a:prstGeom>
              <a:noFill/>
              <a:ln w="3175" cmpd="sng">
                <a:solidFill>
                  <a:schemeClr val="tx1">
                    <a:lumMod val="60000"/>
                    <a:lumOff val="40000"/>
                  </a:schemeClr>
                </a:solidFill>
                <a:prstDash val="sysDash"/>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latin typeface="Calibri Light" panose="020F0302020204030204"/>
                </a:endParaRPr>
              </a:p>
            </p:txBody>
          </p:sp>
        </p:grpSp>
        <p:grpSp>
          <p:nvGrpSpPr>
            <p:cNvPr id="150" name="Group 149"/>
            <p:cNvGrpSpPr/>
            <p:nvPr/>
          </p:nvGrpSpPr>
          <p:grpSpPr>
            <a:xfrm>
              <a:off x="3729758" y="7843125"/>
              <a:ext cx="19130034" cy="1798492"/>
              <a:chOff x="3796598" y="3676811"/>
              <a:chExt cx="19130034" cy="1798492"/>
            </a:xfrm>
          </p:grpSpPr>
          <p:sp>
            <p:nvSpPr>
              <p:cNvPr id="151" name="TextBox 150"/>
              <p:cNvSpPr txBox="1"/>
              <p:nvPr/>
            </p:nvSpPr>
            <p:spPr>
              <a:xfrm>
                <a:off x="3796598" y="3676811"/>
                <a:ext cx="3929922" cy="800183"/>
              </a:xfrm>
              <a:prstGeom prst="rect">
                <a:avLst/>
              </a:prstGeom>
              <a:noFill/>
            </p:spPr>
            <p:txBody>
              <a:bodyPr wrap="none" lIns="182843" tIns="91422" rIns="182843" bIns="91422" rtlCol="0">
                <a:spAutoFit/>
              </a:bodyPr>
              <a:lstStyle/>
              <a:p>
                <a:r>
                  <a:rPr lang="id-ID" sz="4000" b="1" dirty="0" smtClean="0">
                    <a:latin typeface="Lato Regular"/>
                  </a:rPr>
                  <a:t>Meet Our Team</a:t>
                </a:r>
                <a:endParaRPr lang="id-ID" sz="4000" b="1" dirty="0">
                  <a:latin typeface="Lato Regular"/>
                </a:endParaRPr>
              </a:p>
            </p:txBody>
          </p:sp>
          <p:sp>
            <p:nvSpPr>
              <p:cNvPr id="152" name="TextBox 151"/>
              <p:cNvSpPr txBox="1"/>
              <p:nvPr/>
            </p:nvSpPr>
            <p:spPr>
              <a:xfrm>
                <a:off x="3814693" y="4349903"/>
                <a:ext cx="19111939" cy="1125400"/>
              </a:xfrm>
              <a:prstGeom prst="rect">
                <a:avLst/>
              </a:prstGeom>
              <a:noFill/>
            </p:spPr>
            <p:txBody>
              <a:bodyPr wrap="square" lIns="182843" tIns="91422" rIns="182843" bIns="91422" rtlCol="0">
                <a:spAutoFit/>
              </a:bodyPr>
              <a:lstStyle/>
              <a:p>
                <a:pPr>
                  <a:lnSpc>
                    <a:spcPct val="110000"/>
                  </a:lnSpc>
                </a:pPr>
                <a:r>
                  <a:rPr lang="en-US" sz="2800" dirty="0">
                    <a:solidFill>
                      <a:schemeClr val="tx2"/>
                    </a:solidFill>
                    <a:latin typeface="Calibri Light" panose="020F0302020204030204"/>
                    <a:cs typeface="Calibri Light" panose="020F0302020204030204"/>
                  </a:rPr>
                  <a:t>Creativity is the key </a:t>
                </a:r>
                <a:r>
                  <a:rPr lang="en-US" sz="2800" dirty="0">
                    <a:latin typeface="Calibri Light" panose="020F0302020204030204"/>
                    <a:cs typeface="Calibri Light" panose="020F0302020204030204"/>
                  </a:rPr>
                  <a:t>to success in the future, and primary education where teachers can bring creativity in children at that level keep growing i</a:t>
                </a:r>
                <a:r>
                  <a:rPr lang="en-US" sz="2800" dirty="0" smtClean="0">
                    <a:latin typeface="Calibri Light" panose="020F0302020204030204"/>
                    <a:cs typeface="Calibri Light" panose="020F0302020204030204"/>
                  </a:rPr>
                  <a:t>n </a:t>
                </a:r>
                <a:r>
                  <a:rPr lang="en-US" sz="2800" dirty="0">
                    <a:latin typeface="Calibri Light" panose="020F0302020204030204"/>
                    <a:cs typeface="Calibri Light" panose="020F0302020204030204"/>
                  </a:rPr>
                  <a:t>in tortor in urna dolor pulvinar blandit aliquam </a:t>
                </a:r>
                <a:r>
                  <a:rPr lang="en-US" sz="2800" dirty="0" smtClean="0">
                    <a:latin typeface="Calibri Light" panose="020F0302020204030204"/>
                    <a:cs typeface="Calibri Light" panose="020F0302020204030204"/>
                  </a:rPr>
                  <a:t>dolor.</a:t>
                </a:r>
                <a:endParaRPr lang="en-US" sz="2800" dirty="0">
                  <a:latin typeface="Calibri Light" panose="020F0302020204030204"/>
                  <a:cs typeface="Calibri Light" panose="020F0302020204030204"/>
                </a:endParaRPr>
              </a:p>
            </p:txBody>
          </p:sp>
        </p:grpSp>
        <p:sp>
          <p:nvSpPr>
            <p:cNvPr id="176" name="Freeform 11"/>
            <p:cNvSpPr>
              <a:spLocks noEditPoints="1"/>
            </p:cNvSpPr>
            <p:nvPr/>
          </p:nvSpPr>
          <p:spPr bwMode="auto">
            <a:xfrm>
              <a:off x="2349595" y="8397509"/>
              <a:ext cx="687475" cy="680111"/>
            </a:xfrm>
            <a:custGeom>
              <a:avLst/>
              <a:gdLst>
                <a:gd name="T0" fmla="*/ 876 w 906"/>
                <a:gd name="T1" fmla="*/ 793 h 896"/>
                <a:gd name="T2" fmla="*/ 616 w 906"/>
                <a:gd name="T3" fmla="*/ 690 h 896"/>
                <a:gd name="T4" fmla="*/ 723 w 906"/>
                <a:gd name="T5" fmla="*/ 461 h 896"/>
                <a:gd name="T6" fmla="*/ 652 w 906"/>
                <a:gd name="T7" fmla="*/ 95 h 896"/>
                <a:gd name="T8" fmla="*/ 453 w 906"/>
                <a:gd name="T9" fmla="*/ 0 h 896"/>
                <a:gd name="T10" fmla="*/ 254 w 906"/>
                <a:gd name="T11" fmla="*/ 95 h 896"/>
                <a:gd name="T12" fmla="*/ 183 w 906"/>
                <a:gd name="T13" fmla="*/ 461 h 896"/>
                <a:gd name="T14" fmla="*/ 290 w 906"/>
                <a:gd name="T15" fmla="*/ 690 h 896"/>
                <a:gd name="T16" fmla="*/ 30 w 906"/>
                <a:gd name="T17" fmla="*/ 793 h 896"/>
                <a:gd name="T18" fmla="*/ 7 w 906"/>
                <a:gd name="T19" fmla="*/ 856 h 896"/>
                <a:gd name="T20" fmla="*/ 61 w 906"/>
                <a:gd name="T21" fmla="*/ 896 h 896"/>
                <a:gd name="T22" fmla="*/ 845 w 906"/>
                <a:gd name="T23" fmla="*/ 896 h 896"/>
                <a:gd name="T24" fmla="*/ 899 w 906"/>
                <a:gd name="T25" fmla="*/ 856 h 896"/>
                <a:gd name="T26" fmla="*/ 876 w 906"/>
                <a:gd name="T27" fmla="*/ 793 h 896"/>
                <a:gd name="T28" fmla="*/ 572 w 906"/>
                <a:gd name="T29" fmla="*/ 655 h 896"/>
                <a:gd name="T30" fmla="*/ 563 w 906"/>
                <a:gd name="T31" fmla="*/ 667 h 896"/>
                <a:gd name="T32" fmla="*/ 343 w 906"/>
                <a:gd name="T33" fmla="*/ 667 h 896"/>
                <a:gd name="T34" fmla="*/ 334 w 906"/>
                <a:gd name="T35" fmla="*/ 655 h 896"/>
                <a:gd name="T36" fmla="*/ 234 w 906"/>
                <a:gd name="T37" fmla="*/ 301 h 896"/>
                <a:gd name="T38" fmla="*/ 453 w 906"/>
                <a:gd name="T39" fmla="*/ 56 h 896"/>
                <a:gd name="T40" fmla="*/ 672 w 906"/>
                <a:gd name="T41" fmla="*/ 301 h 896"/>
                <a:gd name="T42" fmla="*/ 572 w 906"/>
                <a:gd name="T43" fmla="*/ 655 h 896"/>
                <a:gd name="T44" fmla="*/ 61 w 906"/>
                <a:gd name="T45" fmla="*/ 840 h 896"/>
                <a:gd name="T46" fmla="*/ 301 w 906"/>
                <a:gd name="T47" fmla="*/ 745 h 896"/>
                <a:gd name="T48" fmla="*/ 371 w 906"/>
                <a:gd name="T49" fmla="*/ 730 h 896"/>
                <a:gd name="T50" fmla="*/ 453 w 906"/>
                <a:gd name="T51" fmla="*/ 756 h 896"/>
                <a:gd name="T52" fmla="*/ 535 w 906"/>
                <a:gd name="T53" fmla="*/ 730 h 896"/>
                <a:gd name="T54" fmla="*/ 605 w 906"/>
                <a:gd name="T55" fmla="*/ 745 h 896"/>
                <a:gd name="T56" fmla="*/ 845 w 906"/>
                <a:gd name="T57" fmla="*/ 840 h 896"/>
                <a:gd name="T58" fmla="*/ 61 w 906"/>
                <a:gd name="T59" fmla="*/ 840 h 8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06" h="896">
                  <a:moveTo>
                    <a:pt x="876" y="793"/>
                  </a:moveTo>
                  <a:cubicBezTo>
                    <a:pt x="870" y="790"/>
                    <a:pt x="768" y="723"/>
                    <a:pt x="616" y="690"/>
                  </a:cubicBezTo>
                  <a:cubicBezTo>
                    <a:pt x="672" y="619"/>
                    <a:pt x="708" y="524"/>
                    <a:pt x="723" y="461"/>
                  </a:cubicBezTo>
                  <a:cubicBezTo>
                    <a:pt x="744" y="374"/>
                    <a:pt x="736" y="202"/>
                    <a:pt x="652" y="95"/>
                  </a:cubicBezTo>
                  <a:cubicBezTo>
                    <a:pt x="603" y="33"/>
                    <a:pt x="534" y="0"/>
                    <a:pt x="453" y="0"/>
                  </a:cubicBezTo>
                  <a:cubicBezTo>
                    <a:pt x="372" y="0"/>
                    <a:pt x="303" y="33"/>
                    <a:pt x="254" y="95"/>
                  </a:cubicBezTo>
                  <a:cubicBezTo>
                    <a:pt x="170" y="202"/>
                    <a:pt x="162" y="374"/>
                    <a:pt x="183" y="461"/>
                  </a:cubicBezTo>
                  <a:cubicBezTo>
                    <a:pt x="198" y="524"/>
                    <a:pt x="234" y="619"/>
                    <a:pt x="290" y="690"/>
                  </a:cubicBezTo>
                  <a:cubicBezTo>
                    <a:pt x="138" y="723"/>
                    <a:pt x="36" y="790"/>
                    <a:pt x="30" y="793"/>
                  </a:cubicBezTo>
                  <a:cubicBezTo>
                    <a:pt x="9" y="807"/>
                    <a:pt x="0" y="833"/>
                    <a:pt x="7" y="856"/>
                  </a:cubicBezTo>
                  <a:cubicBezTo>
                    <a:pt x="15" y="880"/>
                    <a:pt x="36" y="896"/>
                    <a:pt x="61" y="896"/>
                  </a:cubicBezTo>
                  <a:cubicBezTo>
                    <a:pt x="845" y="896"/>
                    <a:pt x="845" y="896"/>
                    <a:pt x="845" y="896"/>
                  </a:cubicBezTo>
                  <a:cubicBezTo>
                    <a:pt x="870" y="896"/>
                    <a:pt x="891" y="880"/>
                    <a:pt x="899" y="856"/>
                  </a:cubicBezTo>
                  <a:cubicBezTo>
                    <a:pt x="906" y="833"/>
                    <a:pt x="897" y="807"/>
                    <a:pt x="876" y="793"/>
                  </a:cubicBezTo>
                  <a:close/>
                  <a:moveTo>
                    <a:pt x="572" y="655"/>
                  </a:moveTo>
                  <a:cubicBezTo>
                    <a:pt x="563" y="667"/>
                    <a:pt x="563" y="667"/>
                    <a:pt x="563" y="667"/>
                  </a:cubicBezTo>
                  <a:cubicBezTo>
                    <a:pt x="497" y="743"/>
                    <a:pt x="409" y="743"/>
                    <a:pt x="343" y="667"/>
                  </a:cubicBezTo>
                  <a:cubicBezTo>
                    <a:pt x="334" y="655"/>
                    <a:pt x="334" y="655"/>
                    <a:pt x="334" y="655"/>
                  </a:cubicBezTo>
                  <a:cubicBezTo>
                    <a:pt x="256" y="556"/>
                    <a:pt x="217" y="426"/>
                    <a:pt x="234" y="301"/>
                  </a:cubicBezTo>
                  <a:cubicBezTo>
                    <a:pt x="249" y="181"/>
                    <a:pt x="317" y="56"/>
                    <a:pt x="453" y="56"/>
                  </a:cubicBezTo>
                  <a:cubicBezTo>
                    <a:pt x="589" y="56"/>
                    <a:pt x="657" y="181"/>
                    <a:pt x="672" y="301"/>
                  </a:cubicBezTo>
                  <a:cubicBezTo>
                    <a:pt x="689" y="426"/>
                    <a:pt x="651" y="556"/>
                    <a:pt x="572" y="655"/>
                  </a:cubicBezTo>
                  <a:close/>
                  <a:moveTo>
                    <a:pt x="61" y="840"/>
                  </a:moveTo>
                  <a:cubicBezTo>
                    <a:pt x="65" y="837"/>
                    <a:pt x="160" y="775"/>
                    <a:pt x="301" y="745"/>
                  </a:cubicBezTo>
                  <a:cubicBezTo>
                    <a:pt x="371" y="730"/>
                    <a:pt x="371" y="730"/>
                    <a:pt x="371" y="730"/>
                  </a:cubicBezTo>
                  <a:cubicBezTo>
                    <a:pt x="396" y="746"/>
                    <a:pt x="423" y="756"/>
                    <a:pt x="453" y="756"/>
                  </a:cubicBezTo>
                  <a:cubicBezTo>
                    <a:pt x="483" y="756"/>
                    <a:pt x="510" y="746"/>
                    <a:pt x="535" y="730"/>
                  </a:cubicBezTo>
                  <a:cubicBezTo>
                    <a:pt x="605" y="745"/>
                    <a:pt x="605" y="745"/>
                    <a:pt x="605" y="745"/>
                  </a:cubicBezTo>
                  <a:cubicBezTo>
                    <a:pt x="745" y="775"/>
                    <a:pt x="840" y="836"/>
                    <a:pt x="845" y="840"/>
                  </a:cubicBezTo>
                  <a:lnTo>
                    <a:pt x="61" y="840"/>
                  </a:lnTo>
                  <a:close/>
                </a:path>
              </a:pathLst>
            </a:custGeom>
            <a:solidFill>
              <a:schemeClr val="bg1"/>
            </a:solidFill>
            <a:ln>
              <a:noFill/>
            </a:ln>
          </p:spPr>
          <p:txBody>
            <a:bodyPr vert="horz" wrap="square" lIns="91440" tIns="45720" rIns="91440" bIns="45720" numCol="1" anchor="t" anchorCtr="0" compatLnSpc="1"/>
            <a:lstStyle/>
            <a:p>
              <a:endParaRPr lang="id-ID" dirty="0">
                <a:latin typeface="Calibri Light" panose="020F0302020204030204"/>
              </a:endParaRPr>
            </a:p>
          </p:txBody>
        </p:sp>
      </p:grpSp>
      <p:grpSp>
        <p:nvGrpSpPr>
          <p:cNvPr id="5" name="Group 4"/>
          <p:cNvGrpSpPr/>
          <p:nvPr/>
        </p:nvGrpSpPr>
        <p:grpSpPr>
          <a:xfrm>
            <a:off x="1678758" y="10078752"/>
            <a:ext cx="21181034" cy="2054091"/>
            <a:chOff x="1678758" y="10078752"/>
            <a:chExt cx="21181034" cy="2054091"/>
          </a:xfrm>
        </p:grpSpPr>
        <p:grpSp>
          <p:nvGrpSpPr>
            <p:cNvPr id="153" name="Group 152"/>
            <p:cNvGrpSpPr/>
            <p:nvPr/>
          </p:nvGrpSpPr>
          <p:grpSpPr>
            <a:xfrm>
              <a:off x="1678758" y="10078752"/>
              <a:ext cx="2024537" cy="2054091"/>
              <a:chOff x="2285781" y="4847654"/>
              <a:chExt cx="952480" cy="966132"/>
            </a:xfrm>
          </p:grpSpPr>
          <p:sp>
            <p:nvSpPr>
              <p:cNvPr id="154" name="Oval 153"/>
              <p:cNvSpPr/>
              <p:nvPr/>
            </p:nvSpPr>
            <p:spPr bwMode="auto">
              <a:xfrm>
                <a:off x="2346028" y="4908764"/>
                <a:ext cx="840592" cy="852640"/>
              </a:xfrm>
              <a:prstGeom prst="ellipse">
                <a:avLst/>
              </a:prstGeom>
              <a:solidFill>
                <a:schemeClr val="accent4"/>
              </a:solidFill>
              <a:ln w="3175" cmpd="sng">
                <a:noFill/>
                <a:prstDash val="solid"/>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latin typeface="Calibri Light" panose="020F0302020204030204"/>
                </a:endParaRPr>
              </a:p>
            </p:txBody>
          </p:sp>
          <p:sp>
            <p:nvSpPr>
              <p:cNvPr id="155" name="Oval 154"/>
              <p:cNvSpPr/>
              <p:nvPr/>
            </p:nvSpPr>
            <p:spPr bwMode="auto">
              <a:xfrm>
                <a:off x="2285781" y="4847654"/>
                <a:ext cx="952480" cy="966132"/>
              </a:xfrm>
              <a:prstGeom prst="ellipse">
                <a:avLst/>
              </a:prstGeom>
              <a:noFill/>
              <a:ln w="3175" cmpd="sng">
                <a:solidFill>
                  <a:schemeClr val="tx1">
                    <a:lumMod val="60000"/>
                    <a:lumOff val="40000"/>
                  </a:schemeClr>
                </a:solidFill>
                <a:prstDash val="sysDash"/>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latin typeface="Calibri Light" panose="020F0302020204030204"/>
                </a:endParaRPr>
              </a:p>
            </p:txBody>
          </p:sp>
        </p:grpSp>
        <p:grpSp>
          <p:nvGrpSpPr>
            <p:cNvPr id="157" name="Group 156"/>
            <p:cNvGrpSpPr/>
            <p:nvPr/>
          </p:nvGrpSpPr>
          <p:grpSpPr>
            <a:xfrm>
              <a:off x="3729758" y="10165066"/>
              <a:ext cx="19130034" cy="1798492"/>
              <a:chOff x="3796598" y="3676811"/>
              <a:chExt cx="19130034" cy="1798492"/>
            </a:xfrm>
          </p:grpSpPr>
          <p:sp>
            <p:nvSpPr>
              <p:cNvPr id="158" name="TextBox 157"/>
              <p:cNvSpPr txBox="1"/>
              <p:nvPr/>
            </p:nvSpPr>
            <p:spPr>
              <a:xfrm>
                <a:off x="3796598" y="3676811"/>
                <a:ext cx="2422877" cy="800183"/>
              </a:xfrm>
              <a:prstGeom prst="rect">
                <a:avLst/>
              </a:prstGeom>
              <a:noFill/>
            </p:spPr>
            <p:txBody>
              <a:bodyPr wrap="none" lIns="182843" tIns="91422" rIns="182843" bIns="91422" rtlCol="0">
                <a:spAutoFit/>
              </a:bodyPr>
              <a:lstStyle/>
              <a:p>
                <a:r>
                  <a:rPr lang="id-ID" sz="4000" b="1" dirty="0" smtClean="0">
                    <a:latin typeface="Lato Regular"/>
                  </a:rPr>
                  <a:t>Portfolio</a:t>
                </a:r>
                <a:endParaRPr lang="id-ID" sz="4000" b="1" dirty="0">
                  <a:latin typeface="Lato Regular"/>
                </a:endParaRPr>
              </a:p>
            </p:txBody>
          </p:sp>
          <p:sp>
            <p:nvSpPr>
              <p:cNvPr id="159" name="TextBox 158"/>
              <p:cNvSpPr txBox="1"/>
              <p:nvPr/>
            </p:nvSpPr>
            <p:spPr>
              <a:xfrm>
                <a:off x="3814693" y="4349903"/>
                <a:ext cx="19111939" cy="1125400"/>
              </a:xfrm>
              <a:prstGeom prst="rect">
                <a:avLst/>
              </a:prstGeom>
              <a:noFill/>
            </p:spPr>
            <p:txBody>
              <a:bodyPr wrap="square" lIns="182843" tIns="91422" rIns="182843" bIns="91422" rtlCol="0">
                <a:spAutoFit/>
              </a:bodyPr>
              <a:lstStyle/>
              <a:p>
                <a:pPr>
                  <a:lnSpc>
                    <a:spcPct val="110000"/>
                  </a:lnSpc>
                </a:pPr>
                <a:r>
                  <a:rPr lang="en-US" sz="2800" dirty="0">
                    <a:solidFill>
                      <a:schemeClr val="tx2"/>
                    </a:solidFill>
                    <a:latin typeface="Calibri Light" panose="020F0302020204030204"/>
                    <a:cs typeface="Calibri Light" panose="020F0302020204030204"/>
                  </a:rPr>
                  <a:t>Creativity is the key </a:t>
                </a:r>
                <a:r>
                  <a:rPr lang="en-US" sz="2800" dirty="0">
                    <a:latin typeface="Calibri Light" panose="020F0302020204030204"/>
                    <a:cs typeface="Calibri Light" panose="020F0302020204030204"/>
                  </a:rPr>
                  <a:t>to success in the future, and primary education where teachers can bring creativity in children at that level keep growing i</a:t>
                </a:r>
                <a:r>
                  <a:rPr lang="en-US" sz="2800" dirty="0" smtClean="0">
                    <a:latin typeface="Calibri Light" panose="020F0302020204030204"/>
                    <a:cs typeface="Calibri Light" panose="020F0302020204030204"/>
                  </a:rPr>
                  <a:t>n </a:t>
                </a:r>
                <a:r>
                  <a:rPr lang="en-US" sz="2800" dirty="0">
                    <a:latin typeface="Calibri Light" panose="020F0302020204030204"/>
                    <a:cs typeface="Calibri Light" panose="020F0302020204030204"/>
                  </a:rPr>
                  <a:t>in tortor in urna dolor pulvinar blandit aliquam </a:t>
                </a:r>
                <a:r>
                  <a:rPr lang="en-US" sz="2800" dirty="0" smtClean="0">
                    <a:latin typeface="Calibri Light" panose="020F0302020204030204"/>
                    <a:cs typeface="Calibri Light" panose="020F0302020204030204"/>
                  </a:rPr>
                  <a:t>dolor.</a:t>
                </a:r>
                <a:endParaRPr lang="en-US" sz="2800" dirty="0">
                  <a:latin typeface="Calibri Light" panose="020F0302020204030204"/>
                  <a:cs typeface="Calibri Light" panose="020F0302020204030204"/>
                </a:endParaRPr>
              </a:p>
            </p:txBody>
          </p:sp>
        </p:grpSp>
        <p:sp>
          <p:nvSpPr>
            <p:cNvPr id="178" name="Freeform 5"/>
            <p:cNvSpPr>
              <a:spLocks noEditPoints="1"/>
            </p:cNvSpPr>
            <p:nvPr/>
          </p:nvSpPr>
          <p:spPr bwMode="auto">
            <a:xfrm>
              <a:off x="2331450" y="10723106"/>
              <a:ext cx="756266" cy="673781"/>
            </a:xfrm>
            <a:custGeom>
              <a:avLst/>
              <a:gdLst>
                <a:gd name="T0" fmla="*/ 2008 w 2233"/>
                <a:gd name="T1" fmla="*/ 356 h 1989"/>
                <a:gd name="T2" fmla="*/ 1539 w 2233"/>
                <a:gd name="T3" fmla="*/ 356 h 1989"/>
                <a:gd name="T4" fmla="*/ 1539 w 2233"/>
                <a:gd name="T5" fmla="*/ 219 h 1989"/>
                <a:gd name="T6" fmla="*/ 1320 w 2233"/>
                <a:gd name="T7" fmla="*/ 0 h 1989"/>
                <a:gd name="T8" fmla="*/ 913 w 2233"/>
                <a:gd name="T9" fmla="*/ 0 h 1989"/>
                <a:gd name="T10" fmla="*/ 695 w 2233"/>
                <a:gd name="T11" fmla="*/ 219 h 1989"/>
                <a:gd name="T12" fmla="*/ 695 w 2233"/>
                <a:gd name="T13" fmla="*/ 356 h 1989"/>
                <a:gd name="T14" fmla="*/ 226 w 2233"/>
                <a:gd name="T15" fmla="*/ 356 h 1989"/>
                <a:gd name="T16" fmla="*/ 0 w 2233"/>
                <a:gd name="T17" fmla="*/ 582 h 1989"/>
                <a:gd name="T18" fmla="*/ 0 w 2233"/>
                <a:gd name="T19" fmla="*/ 1764 h 1989"/>
                <a:gd name="T20" fmla="*/ 226 w 2233"/>
                <a:gd name="T21" fmla="*/ 1989 h 1989"/>
                <a:gd name="T22" fmla="*/ 2008 w 2233"/>
                <a:gd name="T23" fmla="*/ 1989 h 1989"/>
                <a:gd name="T24" fmla="*/ 2233 w 2233"/>
                <a:gd name="T25" fmla="*/ 1764 h 1989"/>
                <a:gd name="T26" fmla="*/ 2233 w 2233"/>
                <a:gd name="T27" fmla="*/ 582 h 1989"/>
                <a:gd name="T28" fmla="*/ 2008 w 2233"/>
                <a:gd name="T29" fmla="*/ 356 h 1989"/>
                <a:gd name="T30" fmla="*/ 880 w 2233"/>
                <a:gd name="T31" fmla="*/ 219 h 1989"/>
                <a:gd name="T32" fmla="*/ 913 w 2233"/>
                <a:gd name="T33" fmla="*/ 186 h 1989"/>
                <a:gd name="T34" fmla="*/ 1320 w 2233"/>
                <a:gd name="T35" fmla="*/ 186 h 1989"/>
                <a:gd name="T36" fmla="*/ 1353 w 2233"/>
                <a:gd name="T37" fmla="*/ 219 h 1989"/>
                <a:gd name="T38" fmla="*/ 1353 w 2233"/>
                <a:gd name="T39" fmla="*/ 356 h 1989"/>
                <a:gd name="T40" fmla="*/ 880 w 2233"/>
                <a:gd name="T41" fmla="*/ 356 h 1989"/>
                <a:gd name="T42" fmla="*/ 880 w 2233"/>
                <a:gd name="T43" fmla="*/ 219 h 1989"/>
                <a:gd name="T44" fmla="*/ 226 w 2233"/>
                <a:gd name="T45" fmla="*/ 489 h 1989"/>
                <a:gd name="T46" fmla="*/ 2008 w 2233"/>
                <a:gd name="T47" fmla="*/ 489 h 1989"/>
                <a:gd name="T48" fmla="*/ 2100 w 2233"/>
                <a:gd name="T49" fmla="*/ 582 h 1989"/>
                <a:gd name="T50" fmla="*/ 2100 w 2233"/>
                <a:gd name="T51" fmla="*/ 1096 h 1989"/>
                <a:gd name="T52" fmla="*/ 1285 w 2233"/>
                <a:gd name="T53" fmla="*/ 1096 h 1989"/>
                <a:gd name="T54" fmla="*/ 1285 w 2233"/>
                <a:gd name="T55" fmla="*/ 1053 h 1989"/>
                <a:gd name="T56" fmla="*/ 1206 w 2233"/>
                <a:gd name="T57" fmla="*/ 973 h 1989"/>
                <a:gd name="T58" fmla="*/ 1027 w 2233"/>
                <a:gd name="T59" fmla="*/ 973 h 1989"/>
                <a:gd name="T60" fmla="*/ 948 w 2233"/>
                <a:gd name="T61" fmla="*/ 1053 h 1989"/>
                <a:gd name="T62" fmla="*/ 948 w 2233"/>
                <a:gd name="T63" fmla="*/ 1096 h 1989"/>
                <a:gd name="T64" fmla="*/ 133 w 2233"/>
                <a:gd name="T65" fmla="*/ 1096 h 1989"/>
                <a:gd name="T66" fmla="*/ 133 w 2233"/>
                <a:gd name="T67" fmla="*/ 582 h 1989"/>
                <a:gd name="T68" fmla="*/ 226 w 2233"/>
                <a:gd name="T69" fmla="*/ 489 h 1989"/>
                <a:gd name="T70" fmla="*/ 1015 w 2233"/>
                <a:gd name="T71" fmla="*/ 1053 h 1989"/>
                <a:gd name="T72" fmla="*/ 1027 w 2233"/>
                <a:gd name="T73" fmla="*/ 1040 h 1989"/>
                <a:gd name="T74" fmla="*/ 1206 w 2233"/>
                <a:gd name="T75" fmla="*/ 1040 h 1989"/>
                <a:gd name="T76" fmla="*/ 1219 w 2233"/>
                <a:gd name="T77" fmla="*/ 1053 h 1989"/>
                <a:gd name="T78" fmla="*/ 1219 w 2233"/>
                <a:gd name="T79" fmla="*/ 1231 h 1989"/>
                <a:gd name="T80" fmla="*/ 1206 w 2233"/>
                <a:gd name="T81" fmla="*/ 1244 h 1989"/>
                <a:gd name="T82" fmla="*/ 1027 w 2233"/>
                <a:gd name="T83" fmla="*/ 1244 h 1989"/>
                <a:gd name="T84" fmla="*/ 1015 w 2233"/>
                <a:gd name="T85" fmla="*/ 1231 h 1989"/>
                <a:gd name="T86" fmla="*/ 1015 w 2233"/>
                <a:gd name="T87" fmla="*/ 1053 h 1989"/>
                <a:gd name="T88" fmla="*/ 2008 w 2233"/>
                <a:gd name="T89" fmla="*/ 1857 h 1989"/>
                <a:gd name="T90" fmla="*/ 226 w 2233"/>
                <a:gd name="T91" fmla="*/ 1857 h 1989"/>
                <a:gd name="T92" fmla="*/ 133 w 2233"/>
                <a:gd name="T93" fmla="*/ 1764 h 1989"/>
                <a:gd name="T94" fmla="*/ 133 w 2233"/>
                <a:gd name="T95" fmla="*/ 1162 h 1989"/>
                <a:gd name="T96" fmla="*/ 948 w 2233"/>
                <a:gd name="T97" fmla="*/ 1162 h 1989"/>
                <a:gd name="T98" fmla="*/ 948 w 2233"/>
                <a:gd name="T99" fmla="*/ 1231 h 1989"/>
                <a:gd name="T100" fmla="*/ 1027 w 2233"/>
                <a:gd name="T101" fmla="*/ 1310 h 1989"/>
                <a:gd name="T102" fmla="*/ 1206 w 2233"/>
                <a:gd name="T103" fmla="*/ 1310 h 1989"/>
                <a:gd name="T104" fmla="*/ 1285 w 2233"/>
                <a:gd name="T105" fmla="*/ 1231 h 1989"/>
                <a:gd name="T106" fmla="*/ 1285 w 2233"/>
                <a:gd name="T107" fmla="*/ 1162 h 1989"/>
                <a:gd name="T108" fmla="*/ 2100 w 2233"/>
                <a:gd name="T109" fmla="*/ 1162 h 1989"/>
                <a:gd name="T110" fmla="*/ 2100 w 2233"/>
                <a:gd name="T111" fmla="*/ 1764 h 1989"/>
                <a:gd name="T112" fmla="*/ 2008 w 2233"/>
                <a:gd name="T113" fmla="*/ 1857 h 19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233" h="1989">
                  <a:moveTo>
                    <a:pt x="2008" y="356"/>
                  </a:moveTo>
                  <a:cubicBezTo>
                    <a:pt x="1539" y="356"/>
                    <a:pt x="1539" y="356"/>
                    <a:pt x="1539" y="356"/>
                  </a:cubicBezTo>
                  <a:cubicBezTo>
                    <a:pt x="1539" y="219"/>
                    <a:pt x="1539" y="219"/>
                    <a:pt x="1539" y="219"/>
                  </a:cubicBezTo>
                  <a:cubicBezTo>
                    <a:pt x="1539" y="98"/>
                    <a:pt x="1441" y="0"/>
                    <a:pt x="1320" y="0"/>
                  </a:cubicBezTo>
                  <a:cubicBezTo>
                    <a:pt x="913" y="0"/>
                    <a:pt x="913" y="0"/>
                    <a:pt x="913" y="0"/>
                  </a:cubicBezTo>
                  <a:cubicBezTo>
                    <a:pt x="793" y="0"/>
                    <a:pt x="695" y="98"/>
                    <a:pt x="695" y="219"/>
                  </a:cubicBezTo>
                  <a:cubicBezTo>
                    <a:pt x="695" y="356"/>
                    <a:pt x="695" y="356"/>
                    <a:pt x="695" y="356"/>
                  </a:cubicBezTo>
                  <a:cubicBezTo>
                    <a:pt x="226" y="356"/>
                    <a:pt x="226" y="356"/>
                    <a:pt x="226" y="356"/>
                  </a:cubicBezTo>
                  <a:cubicBezTo>
                    <a:pt x="102" y="356"/>
                    <a:pt x="0" y="457"/>
                    <a:pt x="0" y="582"/>
                  </a:cubicBezTo>
                  <a:cubicBezTo>
                    <a:pt x="0" y="1764"/>
                    <a:pt x="0" y="1764"/>
                    <a:pt x="0" y="1764"/>
                  </a:cubicBezTo>
                  <a:cubicBezTo>
                    <a:pt x="0" y="1888"/>
                    <a:pt x="102" y="1989"/>
                    <a:pt x="226" y="1989"/>
                  </a:cubicBezTo>
                  <a:cubicBezTo>
                    <a:pt x="2008" y="1989"/>
                    <a:pt x="2008" y="1989"/>
                    <a:pt x="2008" y="1989"/>
                  </a:cubicBezTo>
                  <a:cubicBezTo>
                    <a:pt x="2132" y="1989"/>
                    <a:pt x="2233" y="1888"/>
                    <a:pt x="2233" y="1764"/>
                  </a:cubicBezTo>
                  <a:cubicBezTo>
                    <a:pt x="2233" y="582"/>
                    <a:pt x="2233" y="582"/>
                    <a:pt x="2233" y="582"/>
                  </a:cubicBezTo>
                  <a:cubicBezTo>
                    <a:pt x="2233" y="457"/>
                    <a:pt x="2132" y="356"/>
                    <a:pt x="2008" y="356"/>
                  </a:cubicBezTo>
                  <a:close/>
                  <a:moveTo>
                    <a:pt x="880" y="219"/>
                  </a:moveTo>
                  <a:cubicBezTo>
                    <a:pt x="880" y="201"/>
                    <a:pt x="895" y="186"/>
                    <a:pt x="913" y="186"/>
                  </a:cubicBezTo>
                  <a:cubicBezTo>
                    <a:pt x="1320" y="186"/>
                    <a:pt x="1320" y="186"/>
                    <a:pt x="1320" y="186"/>
                  </a:cubicBezTo>
                  <a:cubicBezTo>
                    <a:pt x="1339" y="186"/>
                    <a:pt x="1353" y="201"/>
                    <a:pt x="1353" y="219"/>
                  </a:cubicBezTo>
                  <a:cubicBezTo>
                    <a:pt x="1353" y="356"/>
                    <a:pt x="1353" y="356"/>
                    <a:pt x="1353" y="356"/>
                  </a:cubicBezTo>
                  <a:cubicBezTo>
                    <a:pt x="880" y="356"/>
                    <a:pt x="880" y="356"/>
                    <a:pt x="880" y="356"/>
                  </a:cubicBezTo>
                  <a:lnTo>
                    <a:pt x="880" y="219"/>
                  </a:lnTo>
                  <a:close/>
                  <a:moveTo>
                    <a:pt x="226" y="489"/>
                  </a:moveTo>
                  <a:cubicBezTo>
                    <a:pt x="2008" y="489"/>
                    <a:pt x="2008" y="489"/>
                    <a:pt x="2008" y="489"/>
                  </a:cubicBezTo>
                  <a:cubicBezTo>
                    <a:pt x="2059" y="489"/>
                    <a:pt x="2100" y="531"/>
                    <a:pt x="2100" y="582"/>
                  </a:cubicBezTo>
                  <a:cubicBezTo>
                    <a:pt x="2100" y="1096"/>
                    <a:pt x="2100" y="1096"/>
                    <a:pt x="2100" y="1096"/>
                  </a:cubicBezTo>
                  <a:cubicBezTo>
                    <a:pt x="1285" y="1096"/>
                    <a:pt x="1285" y="1096"/>
                    <a:pt x="1285" y="1096"/>
                  </a:cubicBezTo>
                  <a:cubicBezTo>
                    <a:pt x="1285" y="1053"/>
                    <a:pt x="1285" y="1053"/>
                    <a:pt x="1285" y="1053"/>
                  </a:cubicBezTo>
                  <a:cubicBezTo>
                    <a:pt x="1285" y="1009"/>
                    <a:pt x="1250" y="973"/>
                    <a:pt x="1206" y="973"/>
                  </a:cubicBezTo>
                  <a:cubicBezTo>
                    <a:pt x="1027" y="973"/>
                    <a:pt x="1027" y="973"/>
                    <a:pt x="1027" y="973"/>
                  </a:cubicBezTo>
                  <a:cubicBezTo>
                    <a:pt x="984" y="973"/>
                    <a:pt x="948" y="1009"/>
                    <a:pt x="948" y="1053"/>
                  </a:cubicBezTo>
                  <a:cubicBezTo>
                    <a:pt x="948" y="1096"/>
                    <a:pt x="948" y="1096"/>
                    <a:pt x="948" y="1096"/>
                  </a:cubicBezTo>
                  <a:cubicBezTo>
                    <a:pt x="133" y="1096"/>
                    <a:pt x="133" y="1096"/>
                    <a:pt x="133" y="1096"/>
                  </a:cubicBezTo>
                  <a:cubicBezTo>
                    <a:pt x="133" y="582"/>
                    <a:pt x="133" y="582"/>
                    <a:pt x="133" y="582"/>
                  </a:cubicBezTo>
                  <a:cubicBezTo>
                    <a:pt x="133" y="531"/>
                    <a:pt x="175" y="489"/>
                    <a:pt x="226" y="489"/>
                  </a:cubicBezTo>
                  <a:close/>
                  <a:moveTo>
                    <a:pt x="1015" y="1053"/>
                  </a:moveTo>
                  <a:cubicBezTo>
                    <a:pt x="1015" y="1046"/>
                    <a:pt x="1020" y="1040"/>
                    <a:pt x="1027" y="1040"/>
                  </a:cubicBezTo>
                  <a:cubicBezTo>
                    <a:pt x="1206" y="1040"/>
                    <a:pt x="1206" y="1040"/>
                    <a:pt x="1206" y="1040"/>
                  </a:cubicBezTo>
                  <a:cubicBezTo>
                    <a:pt x="1213" y="1040"/>
                    <a:pt x="1219" y="1046"/>
                    <a:pt x="1219" y="1053"/>
                  </a:cubicBezTo>
                  <a:cubicBezTo>
                    <a:pt x="1219" y="1231"/>
                    <a:pt x="1219" y="1231"/>
                    <a:pt x="1219" y="1231"/>
                  </a:cubicBezTo>
                  <a:cubicBezTo>
                    <a:pt x="1219" y="1238"/>
                    <a:pt x="1213" y="1244"/>
                    <a:pt x="1206" y="1244"/>
                  </a:cubicBezTo>
                  <a:cubicBezTo>
                    <a:pt x="1027" y="1244"/>
                    <a:pt x="1027" y="1244"/>
                    <a:pt x="1027" y="1244"/>
                  </a:cubicBezTo>
                  <a:cubicBezTo>
                    <a:pt x="1020" y="1244"/>
                    <a:pt x="1015" y="1238"/>
                    <a:pt x="1015" y="1231"/>
                  </a:cubicBezTo>
                  <a:lnTo>
                    <a:pt x="1015" y="1053"/>
                  </a:lnTo>
                  <a:close/>
                  <a:moveTo>
                    <a:pt x="2008" y="1857"/>
                  </a:moveTo>
                  <a:cubicBezTo>
                    <a:pt x="226" y="1857"/>
                    <a:pt x="226" y="1857"/>
                    <a:pt x="226" y="1857"/>
                  </a:cubicBezTo>
                  <a:cubicBezTo>
                    <a:pt x="175" y="1857"/>
                    <a:pt x="133" y="1815"/>
                    <a:pt x="133" y="1764"/>
                  </a:cubicBezTo>
                  <a:cubicBezTo>
                    <a:pt x="133" y="1162"/>
                    <a:pt x="133" y="1162"/>
                    <a:pt x="133" y="1162"/>
                  </a:cubicBezTo>
                  <a:cubicBezTo>
                    <a:pt x="948" y="1162"/>
                    <a:pt x="948" y="1162"/>
                    <a:pt x="948" y="1162"/>
                  </a:cubicBezTo>
                  <a:cubicBezTo>
                    <a:pt x="948" y="1231"/>
                    <a:pt x="948" y="1231"/>
                    <a:pt x="948" y="1231"/>
                  </a:cubicBezTo>
                  <a:cubicBezTo>
                    <a:pt x="948" y="1275"/>
                    <a:pt x="984" y="1310"/>
                    <a:pt x="1027" y="1310"/>
                  </a:cubicBezTo>
                  <a:cubicBezTo>
                    <a:pt x="1206" y="1310"/>
                    <a:pt x="1206" y="1310"/>
                    <a:pt x="1206" y="1310"/>
                  </a:cubicBezTo>
                  <a:cubicBezTo>
                    <a:pt x="1250" y="1310"/>
                    <a:pt x="1285" y="1275"/>
                    <a:pt x="1285" y="1231"/>
                  </a:cubicBezTo>
                  <a:cubicBezTo>
                    <a:pt x="1285" y="1162"/>
                    <a:pt x="1285" y="1162"/>
                    <a:pt x="1285" y="1162"/>
                  </a:cubicBezTo>
                  <a:cubicBezTo>
                    <a:pt x="2100" y="1162"/>
                    <a:pt x="2100" y="1162"/>
                    <a:pt x="2100" y="1162"/>
                  </a:cubicBezTo>
                  <a:cubicBezTo>
                    <a:pt x="2100" y="1764"/>
                    <a:pt x="2100" y="1764"/>
                    <a:pt x="2100" y="1764"/>
                  </a:cubicBezTo>
                  <a:cubicBezTo>
                    <a:pt x="2100" y="1815"/>
                    <a:pt x="2059" y="1857"/>
                    <a:pt x="2008" y="1857"/>
                  </a:cubicBezTo>
                  <a:close/>
                </a:path>
              </a:pathLst>
            </a:custGeom>
            <a:solidFill>
              <a:schemeClr val="bg1"/>
            </a:solidFill>
            <a:ln>
              <a:noFill/>
            </a:ln>
          </p:spPr>
          <p:txBody>
            <a:bodyPr vert="horz" wrap="square" lIns="91440" tIns="45720" rIns="91440" bIns="45720" numCol="1" anchor="t" anchorCtr="0" compatLnSpc="1"/>
            <a:lstStyle/>
            <a:p>
              <a:endParaRPr lang="id-ID" dirty="0">
                <a:latin typeface="Calibri Light" panose="020F0302020204030204"/>
              </a:endParaRPr>
            </a:p>
          </p:txBody>
        </p:sp>
      </p:grpSp>
    </p:spTree>
  </p:cSld>
  <p:clrMapOvr>
    <a:masterClrMapping/>
  </p:clrMapOvr>
  <mc:AlternateContent xmlns:mc="http://schemas.openxmlformats.org/markup-compatibility/2006">
    <mc:Choice xmlns:p14="http://schemas.microsoft.com/office/powerpoint/2010/main" Requires="p14">
      <p:transition spd="slow" p14:dur="3400" advClick="0" advTm="3000">
        <p14:reveal/>
      </p:transition>
    </mc:Choice>
    <mc:Fallback>
      <p:transition spd="slow" advClick="0" advTm="3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02"/>
                                        </p:tgtEl>
                                        <p:attrNameLst>
                                          <p:attrName>style.visibility</p:attrName>
                                        </p:attrNameLst>
                                      </p:cBhvr>
                                      <p:to>
                                        <p:strVal val="visible"/>
                                      </p:to>
                                    </p:set>
                                    <p:animEffect transition="in" filter="fade">
                                      <p:cBhvr>
                                        <p:cTn id="7" dur="500"/>
                                        <p:tgtEl>
                                          <p:spTgt spid="102"/>
                                        </p:tgtEl>
                                      </p:cBhvr>
                                    </p:animEffect>
                                    <p:anim calcmode="lin" valueType="num">
                                      <p:cBhvr>
                                        <p:cTn id="8" dur="500" fill="hold"/>
                                        <p:tgtEl>
                                          <p:spTgt spid="102"/>
                                        </p:tgtEl>
                                        <p:attrNameLst>
                                          <p:attrName>ppt_x</p:attrName>
                                        </p:attrNameLst>
                                      </p:cBhvr>
                                      <p:tavLst>
                                        <p:tav tm="0">
                                          <p:val>
                                            <p:strVal val="#ppt_x"/>
                                          </p:val>
                                        </p:tav>
                                        <p:tav tm="100000">
                                          <p:val>
                                            <p:strVal val="#ppt_x"/>
                                          </p:val>
                                        </p:tav>
                                      </p:tavLst>
                                    </p:anim>
                                    <p:anim calcmode="lin" valueType="num">
                                      <p:cBhvr>
                                        <p:cTn id="9" dur="500" fill="hold"/>
                                        <p:tgtEl>
                                          <p:spTgt spid="102"/>
                                        </p:tgtEl>
                                        <p:attrNameLst>
                                          <p:attrName>ppt_y</p:attrName>
                                        </p:attrNameLst>
                                      </p:cBhvr>
                                      <p:tavLst>
                                        <p:tav tm="0">
                                          <p:val>
                                            <p:strVal val="#ppt_y+.1"/>
                                          </p:val>
                                        </p:tav>
                                        <p:tav tm="100000">
                                          <p:val>
                                            <p:strVal val="#ppt_y"/>
                                          </p:val>
                                        </p:tav>
                                      </p:tavLst>
                                    </p:anim>
                                  </p:childTnLst>
                                </p:cTn>
                              </p:par>
                            </p:childTnLst>
                          </p:cTn>
                        </p:par>
                        <p:par>
                          <p:cTn id="10" fill="hold">
                            <p:stCondLst>
                              <p:cond delay="500"/>
                            </p:stCondLst>
                            <p:childTnLst>
                              <p:par>
                                <p:cTn id="11" presetID="22" presetClass="entr" presetSubtype="8" fill="hold" nodeType="afterEffect">
                                  <p:stCondLst>
                                    <p:cond delay="0"/>
                                  </p:stCondLst>
                                  <p:childTnLst>
                                    <p:set>
                                      <p:cBhvr>
                                        <p:cTn id="12" dur="1" fill="hold">
                                          <p:stCondLst>
                                            <p:cond delay="0"/>
                                          </p:stCondLst>
                                        </p:cTn>
                                        <p:tgtEl>
                                          <p:spTgt spid="2"/>
                                        </p:tgtEl>
                                        <p:attrNameLst>
                                          <p:attrName>style.visibility</p:attrName>
                                        </p:attrNameLst>
                                      </p:cBhvr>
                                      <p:to>
                                        <p:strVal val="visible"/>
                                      </p:to>
                                    </p:set>
                                    <p:animEffect transition="in" filter="wipe(left)">
                                      <p:cBhvr>
                                        <p:cTn id="13" dur="500"/>
                                        <p:tgtEl>
                                          <p:spTgt spid="2"/>
                                        </p:tgtEl>
                                      </p:cBhvr>
                                    </p:animEffect>
                                  </p:childTnLst>
                                </p:cTn>
                              </p:par>
                            </p:childTnLst>
                          </p:cTn>
                        </p:par>
                        <p:par>
                          <p:cTn id="14" fill="hold">
                            <p:stCondLst>
                              <p:cond delay="1000"/>
                            </p:stCondLst>
                            <p:childTnLst>
                              <p:par>
                                <p:cTn id="15" presetID="22" presetClass="entr" presetSubtype="8" fill="hold" nodeType="afterEffect">
                                  <p:stCondLst>
                                    <p:cond delay="0"/>
                                  </p:stCondLst>
                                  <p:childTnLst>
                                    <p:set>
                                      <p:cBhvr>
                                        <p:cTn id="16" dur="1" fill="hold">
                                          <p:stCondLst>
                                            <p:cond delay="0"/>
                                          </p:stCondLst>
                                        </p:cTn>
                                        <p:tgtEl>
                                          <p:spTgt spid="3"/>
                                        </p:tgtEl>
                                        <p:attrNameLst>
                                          <p:attrName>style.visibility</p:attrName>
                                        </p:attrNameLst>
                                      </p:cBhvr>
                                      <p:to>
                                        <p:strVal val="visible"/>
                                      </p:to>
                                    </p:set>
                                    <p:animEffect transition="in" filter="wipe(left)">
                                      <p:cBhvr>
                                        <p:cTn id="17" dur="500"/>
                                        <p:tgtEl>
                                          <p:spTgt spid="3"/>
                                        </p:tgtEl>
                                      </p:cBhvr>
                                    </p:animEffect>
                                  </p:childTnLst>
                                </p:cTn>
                              </p:par>
                            </p:childTnLst>
                          </p:cTn>
                        </p:par>
                        <p:par>
                          <p:cTn id="18" fill="hold">
                            <p:stCondLst>
                              <p:cond delay="1500"/>
                            </p:stCondLst>
                            <p:childTnLst>
                              <p:par>
                                <p:cTn id="19" presetID="22" presetClass="entr" presetSubtype="8" fill="hold" nodeType="afterEffect">
                                  <p:stCondLst>
                                    <p:cond delay="0"/>
                                  </p:stCondLst>
                                  <p:childTnLst>
                                    <p:set>
                                      <p:cBhvr>
                                        <p:cTn id="20" dur="1" fill="hold">
                                          <p:stCondLst>
                                            <p:cond delay="0"/>
                                          </p:stCondLst>
                                        </p:cTn>
                                        <p:tgtEl>
                                          <p:spTgt spid="4"/>
                                        </p:tgtEl>
                                        <p:attrNameLst>
                                          <p:attrName>style.visibility</p:attrName>
                                        </p:attrNameLst>
                                      </p:cBhvr>
                                      <p:to>
                                        <p:strVal val="visible"/>
                                      </p:to>
                                    </p:set>
                                    <p:animEffect transition="in" filter="wipe(left)">
                                      <p:cBhvr>
                                        <p:cTn id="21" dur="500"/>
                                        <p:tgtEl>
                                          <p:spTgt spid="4"/>
                                        </p:tgtEl>
                                      </p:cBhvr>
                                    </p:animEffect>
                                  </p:childTnLst>
                                </p:cTn>
                              </p:par>
                            </p:childTnLst>
                          </p:cTn>
                        </p:par>
                        <p:par>
                          <p:cTn id="22" fill="hold">
                            <p:stCondLst>
                              <p:cond delay="2000"/>
                            </p:stCondLst>
                            <p:childTnLst>
                              <p:par>
                                <p:cTn id="23" presetID="22" presetClass="entr" presetSubtype="8" fill="hold" nodeType="afterEffect">
                                  <p:stCondLst>
                                    <p:cond delay="0"/>
                                  </p:stCondLst>
                                  <p:childTnLst>
                                    <p:set>
                                      <p:cBhvr>
                                        <p:cTn id="24" dur="1" fill="hold">
                                          <p:stCondLst>
                                            <p:cond delay="0"/>
                                          </p:stCondLst>
                                        </p:cTn>
                                        <p:tgtEl>
                                          <p:spTgt spid="5"/>
                                        </p:tgtEl>
                                        <p:attrNameLst>
                                          <p:attrName>style.visibility</p:attrName>
                                        </p:attrNameLst>
                                      </p:cBhvr>
                                      <p:to>
                                        <p:strVal val="visible"/>
                                      </p:to>
                                    </p:set>
                                    <p:animEffect transition="in" filter="wipe(left)">
                                      <p:cBhvr>
                                        <p:cTn id="25"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p:cNvGrpSpPr/>
          <p:nvPr/>
        </p:nvGrpSpPr>
        <p:grpSpPr>
          <a:xfrm rot="10800000">
            <a:off x="4707753" y="6694625"/>
            <a:ext cx="19892697" cy="5346910"/>
            <a:chOff x="-210622" y="4085211"/>
            <a:chExt cx="19892697" cy="5346910"/>
          </a:xfrm>
        </p:grpSpPr>
        <p:sp>
          <p:nvSpPr>
            <p:cNvPr id="22" name="Round Same Side Corner Rectangle 21"/>
            <p:cNvSpPr/>
            <p:nvPr/>
          </p:nvSpPr>
          <p:spPr>
            <a:xfrm rot="5400000">
              <a:off x="7062272" y="-3187683"/>
              <a:ext cx="5346910" cy="19892697"/>
            </a:xfrm>
            <a:prstGeom prst="round2SameRect">
              <a:avLst>
                <a:gd name="adj1" fmla="val 50000"/>
                <a:gd name="adj2" fmla="val 0"/>
              </a:avLst>
            </a:prstGeom>
            <a:solidFill>
              <a:schemeClr val="accent6">
                <a:lumMod val="50000"/>
                <a:alpha val="3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dirty="0">
                <a:latin typeface="Calibri Light" panose="020F0302020204030204"/>
              </a:endParaRPr>
            </a:p>
          </p:txBody>
        </p:sp>
        <p:sp>
          <p:nvSpPr>
            <p:cNvPr id="8" name="Round Same Side Corner Rectangle 7"/>
            <p:cNvSpPr/>
            <p:nvPr/>
          </p:nvSpPr>
          <p:spPr>
            <a:xfrm rot="5400000">
              <a:off x="7346082" y="-2826026"/>
              <a:ext cx="4477219" cy="19169382"/>
            </a:xfrm>
            <a:prstGeom prst="round2SameRect">
              <a:avLst>
                <a:gd name="adj1" fmla="val 50000"/>
                <a:gd name="adj2" fmla="val 0"/>
              </a:avLst>
            </a:prstGeom>
            <a:solidFill>
              <a:schemeClr val="accent6">
                <a:lumMod val="50000"/>
                <a:alpha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dirty="0">
                <a:latin typeface="Calibri Light" panose="020F0302020204030204"/>
              </a:endParaRPr>
            </a:p>
          </p:txBody>
        </p:sp>
      </p:grpSp>
      <p:sp>
        <p:nvSpPr>
          <p:cNvPr id="35" name="Title 2"/>
          <p:cNvSpPr txBox="1"/>
          <p:nvPr/>
        </p:nvSpPr>
        <p:spPr>
          <a:xfrm>
            <a:off x="-246330" y="5072064"/>
            <a:ext cx="18923151" cy="1025398"/>
          </a:xfrm>
          <a:prstGeom prst="rect">
            <a:avLst/>
          </a:prstGeom>
        </p:spPr>
        <p:txBody>
          <a:bodyPr lIns="219419" tIns="109710" rIns="219419" bIns="109710">
            <a:noAutofit/>
          </a:bodyPr>
          <a:lstStyle>
            <a:lvl1pPr algn="l" defTabSz="685800" rtl="0" eaLnBrk="1" latinLnBrk="0" hangingPunct="1">
              <a:lnSpc>
                <a:spcPct val="90000"/>
              </a:lnSpc>
              <a:spcBef>
                <a:spcPct val="0"/>
              </a:spcBef>
              <a:buNone/>
              <a:defRPr sz="3300" kern="1200">
                <a:solidFill>
                  <a:schemeClr val="tx1"/>
                </a:solidFill>
                <a:latin typeface="+mj-lt"/>
                <a:ea typeface="+mj-ea"/>
                <a:cs typeface="+mj-cs"/>
              </a:defRPr>
            </a:lvl1pPr>
          </a:lstStyle>
          <a:p>
            <a:pPr algn="ctr"/>
            <a:endParaRPr lang="bg-BG" sz="5800" dirty="0">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37" name="AutoShape 2"/>
          <p:cNvSpPr/>
          <p:nvPr/>
        </p:nvSpPr>
        <p:spPr bwMode="auto">
          <a:xfrm>
            <a:off x="4625213" y="7432107"/>
            <a:ext cx="20086637" cy="1930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50800" tIns="50800" rIns="50800" bIns="50800" anchor="ctr"/>
          <a:lstStyle/>
          <a:p>
            <a:pPr algn="ctr" defTabSz="1828165" fontAlgn="auto">
              <a:spcBef>
                <a:spcPts val="0"/>
              </a:spcBef>
              <a:spcAft>
                <a:spcPts val="0"/>
              </a:spcAft>
              <a:defRPr/>
            </a:pPr>
            <a:r>
              <a:rPr lang="es-ES" sz="11500" dirty="0" smtClean="0">
                <a:solidFill>
                  <a:schemeClr val="bg1"/>
                </a:solidFill>
                <a:latin typeface="Lato Regular"/>
                <a:ea typeface="+mn-ea"/>
                <a:cs typeface="Lato Regular"/>
              </a:rPr>
              <a:t>Build Up Your Business</a:t>
            </a:r>
            <a:endParaRPr lang="es-ES" sz="3200" dirty="0">
              <a:solidFill>
                <a:schemeClr val="bg1"/>
              </a:solidFill>
              <a:latin typeface="Lato Regular"/>
              <a:ea typeface="+mn-ea"/>
              <a:cs typeface="Lato Regular"/>
            </a:endParaRPr>
          </a:p>
        </p:txBody>
      </p:sp>
      <p:sp>
        <p:nvSpPr>
          <p:cNvPr id="46" name="Line 5"/>
          <p:cNvSpPr>
            <a:spLocks noChangeShapeType="1"/>
          </p:cNvSpPr>
          <p:nvPr/>
        </p:nvSpPr>
        <p:spPr bwMode="auto">
          <a:xfrm>
            <a:off x="10820950" y="9591052"/>
            <a:ext cx="7635875" cy="0"/>
          </a:xfrm>
          <a:prstGeom prst="line">
            <a:avLst/>
          </a:prstGeom>
          <a:noFill/>
          <a:ln w="25400" cap="flat" cmpd="sng">
            <a:solidFill>
              <a:schemeClr val="bg1"/>
            </a:solidFill>
            <a:prstDash val="sysDot"/>
            <a:rou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1828165" fontAlgn="auto">
              <a:spcBef>
                <a:spcPts val="0"/>
              </a:spcBef>
              <a:spcAft>
                <a:spcPts val="0"/>
              </a:spcAft>
              <a:defRPr/>
            </a:pPr>
            <a:endParaRPr lang="es-ES" sz="6000" dirty="0">
              <a:effectLst>
                <a:outerShdw blurRad="38100" dist="38100" dir="2700000" algn="tl">
                  <a:srgbClr val="DDDDDD"/>
                </a:outerShdw>
              </a:effectLst>
              <a:latin typeface="Gill Sans" charset="0"/>
              <a:ea typeface="+mn-ea"/>
              <a:cs typeface="Gill Sans" charset="0"/>
              <a:sym typeface="Gill Sans" charset="0"/>
            </a:endParaRPr>
          </a:p>
        </p:txBody>
      </p:sp>
      <p:sp>
        <p:nvSpPr>
          <p:cNvPr id="47" name="TextBox 46"/>
          <p:cNvSpPr txBox="1">
            <a:spLocks noChangeArrowheads="1"/>
          </p:cNvSpPr>
          <p:nvPr/>
        </p:nvSpPr>
        <p:spPr bwMode="auto">
          <a:xfrm>
            <a:off x="6287050" y="9615957"/>
            <a:ext cx="16560800" cy="1058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82843" tIns="91422" rIns="182843" bIns="91422">
            <a:spAutoFit/>
          </a:bodyPr>
          <a:lstStyle>
            <a:lvl1pPr eaLnBrk="0" hangingPunct="0">
              <a:defRPr sz="3600">
                <a:solidFill>
                  <a:schemeClr val="tx1"/>
                </a:solidFill>
                <a:latin typeface="Lato Light" charset="0"/>
                <a:ea typeface="MS PGothic" panose="020B0600070205080204" charset="-128"/>
                <a:cs typeface="MS PGothic" panose="020B0600070205080204" charset="-128"/>
              </a:defRPr>
            </a:lvl1pPr>
            <a:lvl2pPr marL="742950" indent="-285750" eaLnBrk="0" hangingPunct="0">
              <a:defRPr sz="3600">
                <a:solidFill>
                  <a:schemeClr val="tx1"/>
                </a:solidFill>
                <a:latin typeface="Lato Light" charset="0"/>
                <a:ea typeface="MS PGothic" panose="020B0600070205080204" charset="-128"/>
              </a:defRPr>
            </a:lvl2pPr>
            <a:lvl3pPr marL="1143000" indent="-228600" eaLnBrk="0" hangingPunct="0">
              <a:defRPr sz="3600">
                <a:solidFill>
                  <a:schemeClr val="tx1"/>
                </a:solidFill>
                <a:latin typeface="Lato Light" charset="0"/>
                <a:ea typeface="MS PGothic" panose="020B0600070205080204" charset="-128"/>
              </a:defRPr>
            </a:lvl3pPr>
            <a:lvl4pPr marL="1600200" indent="-228600" eaLnBrk="0" hangingPunct="0">
              <a:defRPr sz="3600">
                <a:solidFill>
                  <a:schemeClr val="tx1"/>
                </a:solidFill>
                <a:latin typeface="Lato Light" charset="0"/>
                <a:ea typeface="MS PGothic" panose="020B0600070205080204" charset="-128"/>
              </a:defRPr>
            </a:lvl4pPr>
            <a:lvl5pPr marL="2057400" indent="-228600" eaLnBrk="0" hangingPunct="0">
              <a:defRPr sz="3600">
                <a:solidFill>
                  <a:schemeClr val="tx1"/>
                </a:solidFill>
                <a:latin typeface="Lato Light" charset="0"/>
                <a:ea typeface="MS PGothic" panose="020B0600070205080204" charset="-128"/>
              </a:defRPr>
            </a:lvl5pPr>
            <a:lvl6pPr marL="2514600" indent="-228600" defTabSz="1826895" eaLnBrk="0" fontAlgn="base" hangingPunct="0">
              <a:spcBef>
                <a:spcPct val="0"/>
              </a:spcBef>
              <a:spcAft>
                <a:spcPct val="0"/>
              </a:spcAft>
              <a:defRPr sz="3600">
                <a:solidFill>
                  <a:schemeClr val="tx1"/>
                </a:solidFill>
                <a:latin typeface="Lato Light" charset="0"/>
                <a:ea typeface="MS PGothic" panose="020B0600070205080204" charset="-128"/>
              </a:defRPr>
            </a:lvl6pPr>
            <a:lvl7pPr marL="2971800" indent="-228600" defTabSz="1826895" eaLnBrk="0" fontAlgn="base" hangingPunct="0">
              <a:spcBef>
                <a:spcPct val="0"/>
              </a:spcBef>
              <a:spcAft>
                <a:spcPct val="0"/>
              </a:spcAft>
              <a:defRPr sz="3600">
                <a:solidFill>
                  <a:schemeClr val="tx1"/>
                </a:solidFill>
                <a:latin typeface="Lato Light" charset="0"/>
                <a:ea typeface="MS PGothic" panose="020B0600070205080204" charset="-128"/>
              </a:defRPr>
            </a:lvl7pPr>
            <a:lvl8pPr marL="3429000" indent="-228600" defTabSz="1826895" eaLnBrk="0" fontAlgn="base" hangingPunct="0">
              <a:spcBef>
                <a:spcPct val="0"/>
              </a:spcBef>
              <a:spcAft>
                <a:spcPct val="0"/>
              </a:spcAft>
              <a:defRPr sz="3600">
                <a:solidFill>
                  <a:schemeClr val="tx1"/>
                </a:solidFill>
                <a:latin typeface="Lato Light" charset="0"/>
                <a:ea typeface="MS PGothic" panose="020B0600070205080204" charset="-128"/>
              </a:defRPr>
            </a:lvl8pPr>
            <a:lvl9pPr marL="3886200" indent="-228600" defTabSz="1826895" eaLnBrk="0" fontAlgn="base" hangingPunct="0">
              <a:spcBef>
                <a:spcPct val="0"/>
              </a:spcBef>
              <a:spcAft>
                <a:spcPct val="0"/>
              </a:spcAft>
              <a:defRPr sz="3600">
                <a:solidFill>
                  <a:schemeClr val="tx1"/>
                </a:solidFill>
                <a:latin typeface="Lato Light" charset="0"/>
                <a:ea typeface="MS PGothic" panose="020B0600070205080204" charset="-128"/>
              </a:defRPr>
            </a:lvl9pPr>
          </a:lstStyle>
          <a:p>
            <a:pPr algn="just" eaLnBrk="1" hangingPunct="1">
              <a:lnSpc>
                <a:spcPct val="110000"/>
              </a:lnSpc>
            </a:pPr>
            <a:r>
              <a:rPr lang="en-US" sz="2600" dirty="0">
                <a:solidFill>
                  <a:schemeClr val="bg1"/>
                </a:solidFill>
                <a:latin typeface="Calibri Light" panose="020F0302020204030204"/>
                <a:cs typeface="Calibri Light" panose="020F0302020204030204"/>
              </a:rPr>
              <a:t>Creativity is the key to success in the future, and primary education is where teachers can bring creativity in children at that level keep growing</a:t>
            </a:r>
            <a:r>
              <a:rPr lang="pt-BR" sz="2600" dirty="0">
                <a:solidFill>
                  <a:schemeClr val="bg1"/>
                </a:solidFill>
                <a:latin typeface="Calibri Light" panose="020F0302020204030204"/>
                <a:cs typeface="Calibri Light" panose="020F0302020204030204"/>
              </a:rPr>
              <a:t> lorem ipsum dolor sit amet.</a:t>
            </a:r>
            <a:endParaRPr lang="en-US" sz="2600" dirty="0">
              <a:solidFill>
                <a:schemeClr val="bg1"/>
              </a:solidFill>
              <a:latin typeface="Calibri Light" panose="020F0302020204030204"/>
              <a:cs typeface="Calibri Light" panose="020F0302020204030204"/>
            </a:endParaRPr>
          </a:p>
        </p:txBody>
      </p:sp>
      <p:sp>
        <p:nvSpPr>
          <p:cNvPr id="2" name="Picture Placeholder 1"/>
          <p:cNvSpPr>
            <a:spLocks noGrp="1"/>
          </p:cNvSpPr>
          <p:nvPr>
            <p:ph type="pic" sz="quarter" idx="13"/>
          </p:nvPr>
        </p:nvSpPr>
        <p:spPr/>
      </p:sp>
    </p:spTree>
  </p:cSld>
  <p:clrMapOvr>
    <a:masterClrMapping/>
  </p:clrMapOvr>
  <mc:AlternateContent xmlns:mc="http://schemas.openxmlformats.org/markup-compatibility/2006">
    <mc:Choice xmlns:p14="http://schemas.microsoft.com/office/powerpoint/2010/main" Requires="p14">
      <p:transition spd="slow" p14:dur="900" advClick="0" advTm="3000">
        <p14:warp dir="in"/>
      </p:transition>
    </mc:Choice>
    <mc:Fallback>
      <p:transition spd="slow" advClick="0" advTm="3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right)">
                                      <p:cBhvr>
                                        <p:cTn id="7" dur="500"/>
                                        <p:tgtEl>
                                          <p:spTgt spid="3"/>
                                        </p:tgtEl>
                                      </p:cBhvr>
                                    </p:animEffect>
                                  </p:childTnLst>
                                </p:cTn>
                              </p:par>
                            </p:childTnLst>
                          </p:cTn>
                        </p:par>
                        <p:par>
                          <p:cTn id="8" fill="hold">
                            <p:stCondLst>
                              <p:cond delay="500"/>
                            </p:stCondLst>
                            <p:childTnLst>
                              <p:par>
                                <p:cTn id="9" presetID="2" presetClass="entr" presetSubtype="2" fill="hold" grpId="0" nodeType="afterEffect">
                                  <p:stCondLst>
                                    <p:cond delay="0"/>
                                  </p:stCondLst>
                                  <p:childTnLst>
                                    <p:set>
                                      <p:cBhvr>
                                        <p:cTn id="10" dur="1" fill="hold">
                                          <p:stCondLst>
                                            <p:cond delay="0"/>
                                          </p:stCondLst>
                                        </p:cTn>
                                        <p:tgtEl>
                                          <p:spTgt spid="37"/>
                                        </p:tgtEl>
                                        <p:attrNameLst>
                                          <p:attrName>style.visibility</p:attrName>
                                        </p:attrNameLst>
                                      </p:cBhvr>
                                      <p:to>
                                        <p:strVal val="visible"/>
                                      </p:to>
                                    </p:set>
                                    <p:anim calcmode="lin" valueType="num">
                                      <p:cBhvr additive="base">
                                        <p:cTn id="11" dur="500" fill="hold"/>
                                        <p:tgtEl>
                                          <p:spTgt spid="37"/>
                                        </p:tgtEl>
                                        <p:attrNameLst>
                                          <p:attrName>ppt_x</p:attrName>
                                        </p:attrNameLst>
                                      </p:cBhvr>
                                      <p:tavLst>
                                        <p:tav tm="0">
                                          <p:val>
                                            <p:strVal val="1+#ppt_w/2"/>
                                          </p:val>
                                        </p:tav>
                                        <p:tav tm="100000">
                                          <p:val>
                                            <p:strVal val="#ppt_x"/>
                                          </p:val>
                                        </p:tav>
                                      </p:tavLst>
                                    </p:anim>
                                    <p:anim calcmode="lin" valueType="num">
                                      <p:cBhvr additive="base">
                                        <p:cTn id="12" dur="500" fill="hold"/>
                                        <p:tgtEl>
                                          <p:spTgt spid="37"/>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2" presetClass="entr" presetSubtype="8" fill="hold" nodeType="afterEffect">
                                  <p:stCondLst>
                                    <p:cond delay="0"/>
                                  </p:stCondLst>
                                  <p:childTnLst>
                                    <p:set>
                                      <p:cBhvr>
                                        <p:cTn id="15" dur="1" fill="hold">
                                          <p:stCondLst>
                                            <p:cond delay="0"/>
                                          </p:stCondLst>
                                        </p:cTn>
                                        <p:tgtEl>
                                          <p:spTgt spid="46"/>
                                        </p:tgtEl>
                                        <p:attrNameLst>
                                          <p:attrName>style.visibility</p:attrName>
                                        </p:attrNameLst>
                                      </p:cBhvr>
                                      <p:to>
                                        <p:strVal val="visible"/>
                                      </p:to>
                                    </p:set>
                                    <p:animEffect transition="in" filter="wipe(left)">
                                      <p:cBhvr>
                                        <p:cTn id="16" dur="500"/>
                                        <p:tgtEl>
                                          <p:spTgt spid="46"/>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47"/>
                                        </p:tgtEl>
                                        <p:attrNameLst>
                                          <p:attrName>style.visibility</p:attrName>
                                        </p:attrNameLst>
                                      </p:cBhvr>
                                      <p:to>
                                        <p:strVal val="visible"/>
                                      </p:to>
                                    </p:set>
                                    <p:animEffect transition="in" filter="fade">
                                      <p:cBhvr>
                                        <p:cTn id="19" dur="500"/>
                                        <p:tgtEl>
                                          <p:spTgt spid="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 grpId="0" autoUpdateAnimBg="0"/>
      <p:bldP spid="47" grpId="0"/>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 name="Oval 30"/>
          <p:cNvSpPr/>
          <p:nvPr/>
        </p:nvSpPr>
        <p:spPr bwMode="auto">
          <a:xfrm>
            <a:off x="12676748" y="4494536"/>
            <a:ext cx="1529720" cy="1530119"/>
          </a:xfrm>
          <a:prstGeom prst="ellipse">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defTabSz="1218565">
              <a:defRPr/>
            </a:pPr>
            <a:endParaRPr lang="en-US" dirty="0">
              <a:latin typeface="Calibri Light" panose="020F0302020204030204"/>
            </a:endParaRPr>
          </a:p>
        </p:txBody>
      </p:sp>
      <p:sp>
        <p:nvSpPr>
          <p:cNvPr id="36" name="Rectangle 35"/>
          <p:cNvSpPr/>
          <p:nvPr/>
        </p:nvSpPr>
        <p:spPr>
          <a:xfrm>
            <a:off x="5854307" y="4298669"/>
            <a:ext cx="1853179" cy="744783"/>
          </a:xfrm>
          <a:prstGeom prst="rect">
            <a:avLst/>
          </a:prstGeom>
        </p:spPr>
        <p:txBody>
          <a:bodyPr wrap="none" lIns="219419" tIns="109710" rIns="219419" bIns="109710">
            <a:spAutoFit/>
          </a:bodyPr>
          <a:lstStyle/>
          <a:p>
            <a:r>
              <a:rPr lang="en-US" sz="3400" b="1" dirty="0" smtClean="0">
                <a:latin typeface="Lato Regular"/>
                <a:ea typeface="Open Sans Light" panose="020B0306030504020204" pitchFamily="34" charset="0"/>
                <a:cs typeface="Lato Regular"/>
              </a:rPr>
              <a:t>Engage</a:t>
            </a:r>
            <a:endParaRPr lang="en-US" sz="3400" b="1" dirty="0">
              <a:latin typeface="Lato Regular"/>
              <a:ea typeface="Open Sans Light" panose="020B0306030504020204" pitchFamily="34" charset="0"/>
              <a:cs typeface="Lato Regular"/>
            </a:endParaRPr>
          </a:p>
        </p:txBody>
      </p:sp>
      <p:sp>
        <p:nvSpPr>
          <p:cNvPr id="37" name="TextBox 36"/>
          <p:cNvSpPr txBox="1"/>
          <p:nvPr/>
        </p:nvSpPr>
        <p:spPr>
          <a:xfrm>
            <a:off x="5882863" y="4838125"/>
            <a:ext cx="6442430" cy="1333149"/>
          </a:xfrm>
          <a:prstGeom prst="rect">
            <a:avLst/>
          </a:prstGeom>
          <a:noFill/>
        </p:spPr>
        <p:txBody>
          <a:bodyPr wrap="square" lIns="219419" tIns="109710" rIns="219419" bIns="109710" rtlCol="0">
            <a:spAutoFit/>
          </a:bodyPr>
          <a:lstStyle/>
          <a:p>
            <a:pPr>
              <a:lnSpc>
                <a:spcPct val="110000"/>
              </a:lnSpc>
            </a:pPr>
            <a:r>
              <a:rPr lang="en-US" sz="2200" dirty="0">
                <a:latin typeface="Calibri Light" panose="020F0302020204030204"/>
                <a:cs typeface="Calibri Light" panose="020F0302020204030204"/>
              </a:rPr>
              <a:t>Creativity is the key to success in the future, and primary education where our teachers can bring </a:t>
            </a:r>
            <a:r>
              <a:rPr lang="en-US" sz="2200" dirty="0" smtClean="0">
                <a:latin typeface="Calibri Light" panose="020F0302020204030204"/>
                <a:cs typeface="Calibri Light" panose="020F0302020204030204"/>
              </a:rPr>
              <a:t>creativity.</a:t>
            </a:r>
            <a:endParaRPr lang="en-US" sz="2200" dirty="0">
              <a:latin typeface="Calibri Light" panose="020F0302020204030204"/>
              <a:cs typeface="Calibri Light" panose="020F0302020204030204"/>
            </a:endParaRPr>
          </a:p>
        </p:txBody>
      </p:sp>
      <p:sp>
        <p:nvSpPr>
          <p:cNvPr id="85" name="Oval 84"/>
          <p:cNvSpPr/>
          <p:nvPr/>
        </p:nvSpPr>
        <p:spPr bwMode="auto">
          <a:xfrm>
            <a:off x="4266500" y="4521133"/>
            <a:ext cx="1529720" cy="1530119"/>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defTabSz="1218565">
              <a:defRPr/>
            </a:pPr>
            <a:endParaRPr lang="en-US" dirty="0">
              <a:latin typeface="Calibri Light" panose="020F0302020204030204"/>
            </a:endParaRPr>
          </a:p>
        </p:txBody>
      </p:sp>
      <p:sp>
        <p:nvSpPr>
          <p:cNvPr id="88" name="Oval 87"/>
          <p:cNvSpPr/>
          <p:nvPr/>
        </p:nvSpPr>
        <p:spPr bwMode="auto">
          <a:xfrm>
            <a:off x="4280027" y="6504110"/>
            <a:ext cx="1529720" cy="1530119"/>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defTabSz="1218565">
              <a:defRPr/>
            </a:pPr>
            <a:endParaRPr lang="en-US" dirty="0">
              <a:latin typeface="Calibri Light" panose="020F0302020204030204"/>
            </a:endParaRPr>
          </a:p>
        </p:txBody>
      </p:sp>
      <p:sp>
        <p:nvSpPr>
          <p:cNvPr id="90" name="Oval 89"/>
          <p:cNvSpPr/>
          <p:nvPr/>
        </p:nvSpPr>
        <p:spPr bwMode="auto">
          <a:xfrm>
            <a:off x="12684388" y="6499269"/>
            <a:ext cx="1529720" cy="1530119"/>
          </a:xfrm>
          <a:prstGeom prst="ellipse">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defTabSz="1218565">
              <a:defRPr/>
            </a:pPr>
            <a:endParaRPr lang="en-US" dirty="0">
              <a:latin typeface="Calibri Light" panose="020F0302020204030204"/>
            </a:endParaRPr>
          </a:p>
        </p:txBody>
      </p:sp>
      <p:sp>
        <p:nvSpPr>
          <p:cNvPr id="92" name="Oval 91"/>
          <p:cNvSpPr/>
          <p:nvPr/>
        </p:nvSpPr>
        <p:spPr bwMode="auto">
          <a:xfrm>
            <a:off x="4270925" y="8512852"/>
            <a:ext cx="1529720" cy="1530119"/>
          </a:xfrm>
          <a:prstGeom prst="ellipse">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defTabSz="1218565">
              <a:defRPr/>
            </a:pPr>
            <a:endParaRPr lang="en-US" dirty="0">
              <a:latin typeface="Calibri Light" panose="020F0302020204030204"/>
            </a:endParaRPr>
          </a:p>
        </p:txBody>
      </p:sp>
      <p:sp>
        <p:nvSpPr>
          <p:cNvPr id="93" name="Oval 92"/>
          <p:cNvSpPr/>
          <p:nvPr/>
        </p:nvSpPr>
        <p:spPr bwMode="auto">
          <a:xfrm>
            <a:off x="12684388" y="8527027"/>
            <a:ext cx="1529720" cy="1530119"/>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defTabSz="1218565">
              <a:defRPr/>
            </a:pPr>
            <a:endParaRPr lang="en-US" dirty="0">
              <a:latin typeface="Calibri Light" panose="020F0302020204030204"/>
            </a:endParaRPr>
          </a:p>
        </p:txBody>
      </p:sp>
      <p:sp>
        <p:nvSpPr>
          <p:cNvPr id="94" name="Rectangle 93"/>
          <p:cNvSpPr/>
          <p:nvPr/>
        </p:nvSpPr>
        <p:spPr>
          <a:xfrm>
            <a:off x="14290694" y="4287480"/>
            <a:ext cx="2280693" cy="744783"/>
          </a:xfrm>
          <a:prstGeom prst="rect">
            <a:avLst/>
          </a:prstGeom>
        </p:spPr>
        <p:txBody>
          <a:bodyPr wrap="none" lIns="219419" tIns="109710" rIns="219419" bIns="109710">
            <a:spAutoFit/>
          </a:bodyPr>
          <a:lstStyle/>
          <a:p>
            <a:r>
              <a:rPr lang="en-US" sz="3400" b="1" dirty="0" smtClean="0">
                <a:latin typeface="Lato Regular"/>
                <a:ea typeface="Open Sans Light" panose="020B0306030504020204" pitchFamily="34" charset="0"/>
                <a:cs typeface="Lato Regular"/>
              </a:rPr>
              <a:t>Prioritize</a:t>
            </a:r>
            <a:endParaRPr lang="en-US" sz="3400" b="1" dirty="0">
              <a:latin typeface="Lato Regular"/>
              <a:ea typeface="Open Sans Light" panose="020B0306030504020204" pitchFamily="34" charset="0"/>
              <a:cs typeface="Lato Regular"/>
            </a:endParaRPr>
          </a:p>
        </p:txBody>
      </p:sp>
      <p:sp>
        <p:nvSpPr>
          <p:cNvPr id="95" name="TextBox 94"/>
          <p:cNvSpPr txBox="1"/>
          <p:nvPr/>
        </p:nvSpPr>
        <p:spPr>
          <a:xfrm>
            <a:off x="14319250" y="4826936"/>
            <a:ext cx="6442430" cy="1333149"/>
          </a:xfrm>
          <a:prstGeom prst="rect">
            <a:avLst/>
          </a:prstGeom>
          <a:noFill/>
        </p:spPr>
        <p:txBody>
          <a:bodyPr wrap="square" lIns="219419" tIns="109710" rIns="219419" bIns="109710" rtlCol="0">
            <a:spAutoFit/>
          </a:bodyPr>
          <a:lstStyle/>
          <a:p>
            <a:pPr>
              <a:lnSpc>
                <a:spcPct val="110000"/>
              </a:lnSpc>
            </a:pPr>
            <a:r>
              <a:rPr lang="en-US" sz="2200" dirty="0">
                <a:latin typeface="Calibri Light" panose="020F0302020204030204"/>
                <a:cs typeface="Calibri Light" panose="020F0302020204030204"/>
              </a:rPr>
              <a:t>Creativity is the key to success in the future, and primary education where our teachers can bring </a:t>
            </a:r>
            <a:r>
              <a:rPr lang="en-US" sz="2200" dirty="0" smtClean="0">
                <a:latin typeface="Calibri Light" panose="020F0302020204030204"/>
                <a:cs typeface="Calibri Light" panose="020F0302020204030204"/>
              </a:rPr>
              <a:t>creativity.</a:t>
            </a:r>
            <a:endParaRPr lang="en-US" sz="2200" dirty="0">
              <a:latin typeface="Calibri Light" panose="020F0302020204030204"/>
              <a:cs typeface="Calibri Light" panose="020F0302020204030204"/>
            </a:endParaRPr>
          </a:p>
        </p:txBody>
      </p:sp>
      <p:sp>
        <p:nvSpPr>
          <p:cNvPr id="96" name="Rectangle 95"/>
          <p:cNvSpPr/>
          <p:nvPr/>
        </p:nvSpPr>
        <p:spPr>
          <a:xfrm>
            <a:off x="14296970" y="6286526"/>
            <a:ext cx="1078388" cy="744783"/>
          </a:xfrm>
          <a:prstGeom prst="rect">
            <a:avLst/>
          </a:prstGeom>
        </p:spPr>
        <p:txBody>
          <a:bodyPr wrap="none" lIns="219419" tIns="109710" rIns="219419" bIns="109710">
            <a:spAutoFit/>
          </a:bodyPr>
          <a:lstStyle/>
          <a:p>
            <a:r>
              <a:rPr lang="en-US" sz="3400" b="1" dirty="0" smtClean="0">
                <a:latin typeface="Lato Regular"/>
                <a:ea typeface="Open Sans Light" panose="020B0306030504020204" pitchFamily="34" charset="0"/>
                <a:cs typeface="Lato Regular"/>
              </a:rPr>
              <a:t>Try</a:t>
            </a:r>
            <a:endParaRPr lang="en-US" sz="3400" b="1" dirty="0">
              <a:latin typeface="Lato Regular"/>
              <a:ea typeface="Open Sans Light" panose="020B0306030504020204" pitchFamily="34" charset="0"/>
              <a:cs typeface="Lato Regular"/>
            </a:endParaRPr>
          </a:p>
        </p:txBody>
      </p:sp>
      <p:sp>
        <p:nvSpPr>
          <p:cNvPr id="97" name="TextBox 96"/>
          <p:cNvSpPr txBox="1"/>
          <p:nvPr/>
        </p:nvSpPr>
        <p:spPr>
          <a:xfrm>
            <a:off x="14325526" y="6825982"/>
            <a:ext cx="6442430" cy="1333149"/>
          </a:xfrm>
          <a:prstGeom prst="rect">
            <a:avLst/>
          </a:prstGeom>
          <a:noFill/>
        </p:spPr>
        <p:txBody>
          <a:bodyPr wrap="square" lIns="219419" tIns="109710" rIns="219419" bIns="109710" rtlCol="0">
            <a:spAutoFit/>
          </a:bodyPr>
          <a:lstStyle/>
          <a:p>
            <a:pPr>
              <a:lnSpc>
                <a:spcPct val="110000"/>
              </a:lnSpc>
            </a:pPr>
            <a:r>
              <a:rPr lang="en-US" sz="2200" dirty="0">
                <a:latin typeface="Calibri Light" panose="020F0302020204030204"/>
                <a:cs typeface="Calibri Light" panose="020F0302020204030204"/>
              </a:rPr>
              <a:t>Creativity is the key to success in the future, and primary education where our teachers can bring </a:t>
            </a:r>
            <a:r>
              <a:rPr lang="en-US" sz="2200" dirty="0" smtClean="0">
                <a:latin typeface="Calibri Light" panose="020F0302020204030204"/>
                <a:cs typeface="Calibri Light" panose="020F0302020204030204"/>
              </a:rPr>
              <a:t>creativity.</a:t>
            </a:r>
            <a:endParaRPr lang="en-US" sz="2200" dirty="0">
              <a:latin typeface="Calibri Light" panose="020F0302020204030204"/>
              <a:cs typeface="Calibri Light" panose="020F0302020204030204"/>
            </a:endParaRPr>
          </a:p>
        </p:txBody>
      </p:sp>
      <p:sp>
        <p:nvSpPr>
          <p:cNvPr id="98" name="Rectangle 97"/>
          <p:cNvSpPr/>
          <p:nvPr/>
        </p:nvSpPr>
        <p:spPr>
          <a:xfrm>
            <a:off x="14312974" y="8273173"/>
            <a:ext cx="2862326" cy="744783"/>
          </a:xfrm>
          <a:prstGeom prst="rect">
            <a:avLst/>
          </a:prstGeom>
        </p:spPr>
        <p:txBody>
          <a:bodyPr wrap="none" lIns="219419" tIns="109710" rIns="219419" bIns="109710">
            <a:spAutoFit/>
          </a:bodyPr>
          <a:lstStyle/>
          <a:p>
            <a:r>
              <a:rPr lang="en-US" sz="3400" b="1" dirty="0" smtClean="0">
                <a:latin typeface="Lato Regular"/>
                <a:ea typeface="Open Sans Light" panose="020B0306030504020204" pitchFamily="34" charset="0"/>
                <a:cs typeface="Lato Regular"/>
              </a:rPr>
              <a:t>Get A Coach</a:t>
            </a:r>
            <a:endParaRPr lang="en-US" sz="3400" b="1" dirty="0">
              <a:latin typeface="Lato Regular"/>
              <a:ea typeface="Open Sans Light" panose="020B0306030504020204" pitchFamily="34" charset="0"/>
              <a:cs typeface="Lato Regular"/>
            </a:endParaRPr>
          </a:p>
        </p:txBody>
      </p:sp>
      <p:sp>
        <p:nvSpPr>
          <p:cNvPr id="99" name="TextBox 98"/>
          <p:cNvSpPr txBox="1"/>
          <p:nvPr/>
        </p:nvSpPr>
        <p:spPr>
          <a:xfrm>
            <a:off x="14341530" y="8812629"/>
            <a:ext cx="6442430" cy="1333149"/>
          </a:xfrm>
          <a:prstGeom prst="rect">
            <a:avLst/>
          </a:prstGeom>
          <a:noFill/>
        </p:spPr>
        <p:txBody>
          <a:bodyPr wrap="square" lIns="219419" tIns="109710" rIns="219419" bIns="109710" rtlCol="0">
            <a:spAutoFit/>
          </a:bodyPr>
          <a:lstStyle/>
          <a:p>
            <a:pPr>
              <a:lnSpc>
                <a:spcPct val="110000"/>
              </a:lnSpc>
            </a:pPr>
            <a:r>
              <a:rPr lang="en-US" sz="2200" dirty="0">
                <a:latin typeface="Calibri Light" panose="020F0302020204030204"/>
                <a:cs typeface="Calibri Light" panose="020F0302020204030204"/>
              </a:rPr>
              <a:t>Creativity is the key to success in the future, and primary education where our teachers can bring </a:t>
            </a:r>
            <a:r>
              <a:rPr lang="en-US" sz="2200" dirty="0" smtClean="0">
                <a:latin typeface="Calibri Light" panose="020F0302020204030204"/>
                <a:cs typeface="Calibri Light" panose="020F0302020204030204"/>
              </a:rPr>
              <a:t>creativity.</a:t>
            </a:r>
            <a:endParaRPr lang="en-US" sz="2200" dirty="0">
              <a:latin typeface="Calibri Light" panose="020F0302020204030204"/>
              <a:cs typeface="Calibri Light" panose="020F0302020204030204"/>
            </a:endParaRPr>
          </a:p>
        </p:txBody>
      </p:sp>
      <p:sp>
        <p:nvSpPr>
          <p:cNvPr id="100" name="Rectangle 99"/>
          <p:cNvSpPr/>
          <p:nvPr/>
        </p:nvSpPr>
        <p:spPr>
          <a:xfrm>
            <a:off x="5846782" y="6258038"/>
            <a:ext cx="1247568" cy="744783"/>
          </a:xfrm>
          <a:prstGeom prst="rect">
            <a:avLst/>
          </a:prstGeom>
        </p:spPr>
        <p:txBody>
          <a:bodyPr wrap="none" lIns="219419" tIns="109710" rIns="219419" bIns="109710">
            <a:spAutoFit/>
          </a:bodyPr>
          <a:lstStyle/>
          <a:p>
            <a:r>
              <a:rPr lang="en-US" sz="3400" b="1" dirty="0" smtClean="0">
                <a:latin typeface="Lato Regular"/>
                <a:ea typeface="Open Sans Light" panose="020B0306030504020204" pitchFamily="34" charset="0"/>
                <a:cs typeface="Lato Regular"/>
              </a:rPr>
              <a:t>Join</a:t>
            </a:r>
            <a:endParaRPr lang="en-US" sz="3400" b="1" dirty="0">
              <a:latin typeface="Lato Regular"/>
              <a:ea typeface="Open Sans Light" panose="020B0306030504020204" pitchFamily="34" charset="0"/>
              <a:cs typeface="Lato Regular"/>
            </a:endParaRPr>
          </a:p>
        </p:txBody>
      </p:sp>
      <p:sp>
        <p:nvSpPr>
          <p:cNvPr id="101" name="TextBox 100"/>
          <p:cNvSpPr txBox="1"/>
          <p:nvPr/>
        </p:nvSpPr>
        <p:spPr>
          <a:xfrm>
            <a:off x="5875338" y="6797494"/>
            <a:ext cx="6442430" cy="1333149"/>
          </a:xfrm>
          <a:prstGeom prst="rect">
            <a:avLst/>
          </a:prstGeom>
          <a:noFill/>
        </p:spPr>
        <p:txBody>
          <a:bodyPr wrap="square" lIns="219419" tIns="109710" rIns="219419" bIns="109710" rtlCol="0">
            <a:spAutoFit/>
          </a:bodyPr>
          <a:lstStyle/>
          <a:p>
            <a:pPr>
              <a:lnSpc>
                <a:spcPct val="110000"/>
              </a:lnSpc>
            </a:pPr>
            <a:r>
              <a:rPr lang="en-US" sz="2200" dirty="0">
                <a:latin typeface="Calibri Light" panose="020F0302020204030204"/>
                <a:cs typeface="Calibri Light" panose="020F0302020204030204"/>
              </a:rPr>
              <a:t>Creativity is the key to success in the future, and primary education where our teachers can bring </a:t>
            </a:r>
            <a:r>
              <a:rPr lang="en-US" sz="2200" dirty="0" smtClean="0">
                <a:latin typeface="Calibri Light" panose="020F0302020204030204"/>
                <a:cs typeface="Calibri Light" panose="020F0302020204030204"/>
              </a:rPr>
              <a:t>creativity.</a:t>
            </a:r>
            <a:endParaRPr lang="en-US" sz="2200" dirty="0">
              <a:latin typeface="Calibri Light" panose="020F0302020204030204"/>
              <a:cs typeface="Calibri Light" panose="020F0302020204030204"/>
            </a:endParaRPr>
          </a:p>
        </p:txBody>
      </p:sp>
      <p:sp>
        <p:nvSpPr>
          <p:cNvPr id="102" name="Rectangle 101"/>
          <p:cNvSpPr/>
          <p:nvPr/>
        </p:nvSpPr>
        <p:spPr>
          <a:xfrm>
            <a:off x="5846782" y="8286675"/>
            <a:ext cx="1568253" cy="744783"/>
          </a:xfrm>
          <a:prstGeom prst="rect">
            <a:avLst/>
          </a:prstGeom>
        </p:spPr>
        <p:txBody>
          <a:bodyPr wrap="none" lIns="219419" tIns="109710" rIns="219419" bIns="109710">
            <a:spAutoFit/>
          </a:bodyPr>
          <a:lstStyle/>
          <a:p>
            <a:r>
              <a:rPr lang="en-US" sz="3400" b="1" dirty="0" smtClean="0">
                <a:latin typeface="Lato Regular"/>
                <a:ea typeface="Open Sans Light" panose="020B0306030504020204" pitchFamily="34" charset="0"/>
                <a:cs typeface="Lato Regular"/>
              </a:rPr>
              <a:t>Focus</a:t>
            </a:r>
            <a:endParaRPr lang="en-US" sz="3400" b="1" dirty="0">
              <a:latin typeface="Lato Regular"/>
              <a:ea typeface="Open Sans Light" panose="020B0306030504020204" pitchFamily="34" charset="0"/>
              <a:cs typeface="Lato Regular"/>
            </a:endParaRPr>
          </a:p>
        </p:txBody>
      </p:sp>
      <p:sp>
        <p:nvSpPr>
          <p:cNvPr id="103" name="TextBox 102"/>
          <p:cNvSpPr txBox="1"/>
          <p:nvPr/>
        </p:nvSpPr>
        <p:spPr>
          <a:xfrm>
            <a:off x="5875338" y="8826131"/>
            <a:ext cx="6442430" cy="1333149"/>
          </a:xfrm>
          <a:prstGeom prst="rect">
            <a:avLst/>
          </a:prstGeom>
          <a:noFill/>
        </p:spPr>
        <p:txBody>
          <a:bodyPr wrap="square" lIns="219419" tIns="109710" rIns="219419" bIns="109710" rtlCol="0">
            <a:spAutoFit/>
          </a:bodyPr>
          <a:lstStyle/>
          <a:p>
            <a:pPr>
              <a:lnSpc>
                <a:spcPct val="110000"/>
              </a:lnSpc>
            </a:pPr>
            <a:r>
              <a:rPr lang="en-US" sz="2200" dirty="0">
                <a:latin typeface="Calibri Light" panose="020F0302020204030204"/>
                <a:cs typeface="Calibri Light" panose="020F0302020204030204"/>
              </a:rPr>
              <a:t>Creativity is the key to success in the future, and primary education where our teachers can bring </a:t>
            </a:r>
            <a:r>
              <a:rPr lang="en-US" sz="2200" dirty="0" smtClean="0">
                <a:latin typeface="Calibri Light" panose="020F0302020204030204"/>
                <a:cs typeface="Calibri Light" panose="020F0302020204030204"/>
              </a:rPr>
              <a:t>creativity.</a:t>
            </a:r>
            <a:endParaRPr lang="en-US" sz="2200" dirty="0">
              <a:latin typeface="Calibri Light" panose="020F0302020204030204"/>
              <a:cs typeface="Calibri Light" panose="020F0302020204030204"/>
            </a:endParaRPr>
          </a:p>
        </p:txBody>
      </p:sp>
      <p:sp>
        <p:nvSpPr>
          <p:cNvPr id="25" name="Freeform 36"/>
          <p:cNvSpPr>
            <a:spLocks noChangeArrowheads="1"/>
          </p:cNvSpPr>
          <p:nvPr/>
        </p:nvSpPr>
        <p:spPr bwMode="auto">
          <a:xfrm>
            <a:off x="4763332" y="4932052"/>
            <a:ext cx="545389" cy="709746"/>
          </a:xfrm>
          <a:custGeom>
            <a:avLst/>
            <a:gdLst>
              <a:gd name="T0" fmla="*/ 115 w 320"/>
              <a:gd name="T1" fmla="*/ 62 h 417"/>
              <a:gd name="T2" fmla="*/ 115 w 320"/>
              <a:gd name="T3" fmla="*/ 62 h 417"/>
              <a:gd name="T4" fmla="*/ 62 w 320"/>
              <a:gd name="T5" fmla="*/ 0 h 417"/>
              <a:gd name="T6" fmla="*/ 0 w 320"/>
              <a:gd name="T7" fmla="*/ 62 h 417"/>
              <a:gd name="T8" fmla="*/ 36 w 320"/>
              <a:gd name="T9" fmla="*/ 115 h 417"/>
              <a:gd name="T10" fmla="*/ 36 w 320"/>
              <a:gd name="T11" fmla="*/ 301 h 417"/>
              <a:gd name="T12" fmla="*/ 0 w 320"/>
              <a:gd name="T13" fmla="*/ 354 h 417"/>
              <a:gd name="T14" fmla="*/ 62 w 320"/>
              <a:gd name="T15" fmla="*/ 416 h 417"/>
              <a:gd name="T16" fmla="*/ 115 w 320"/>
              <a:gd name="T17" fmla="*/ 354 h 417"/>
              <a:gd name="T18" fmla="*/ 80 w 320"/>
              <a:gd name="T19" fmla="*/ 301 h 417"/>
              <a:gd name="T20" fmla="*/ 80 w 320"/>
              <a:gd name="T21" fmla="*/ 115 h 417"/>
              <a:gd name="T22" fmla="*/ 115 w 320"/>
              <a:gd name="T23" fmla="*/ 62 h 417"/>
              <a:gd name="T24" fmla="*/ 98 w 320"/>
              <a:gd name="T25" fmla="*/ 354 h 417"/>
              <a:gd name="T26" fmla="*/ 98 w 320"/>
              <a:gd name="T27" fmla="*/ 354 h 417"/>
              <a:gd name="T28" fmla="*/ 62 w 320"/>
              <a:gd name="T29" fmla="*/ 390 h 417"/>
              <a:gd name="T30" fmla="*/ 27 w 320"/>
              <a:gd name="T31" fmla="*/ 354 h 417"/>
              <a:gd name="T32" fmla="*/ 62 w 320"/>
              <a:gd name="T33" fmla="*/ 319 h 417"/>
              <a:gd name="T34" fmla="*/ 98 w 320"/>
              <a:gd name="T35" fmla="*/ 354 h 417"/>
              <a:gd name="T36" fmla="*/ 62 w 320"/>
              <a:gd name="T37" fmla="*/ 88 h 417"/>
              <a:gd name="T38" fmla="*/ 62 w 320"/>
              <a:gd name="T39" fmla="*/ 88 h 417"/>
              <a:gd name="T40" fmla="*/ 27 w 320"/>
              <a:gd name="T41" fmla="*/ 62 h 417"/>
              <a:gd name="T42" fmla="*/ 62 w 320"/>
              <a:gd name="T43" fmla="*/ 27 h 417"/>
              <a:gd name="T44" fmla="*/ 98 w 320"/>
              <a:gd name="T45" fmla="*/ 62 h 417"/>
              <a:gd name="T46" fmla="*/ 62 w 320"/>
              <a:gd name="T47" fmla="*/ 88 h 417"/>
              <a:gd name="T48" fmla="*/ 284 w 320"/>
              <a:gd name="T49" fmla="*/ 301 h 417"/>
              <a:gd name="T50" fmla="*/ 284 w 320"/>
              <a:gd name="T51" fmla="*/ 301 h 417"/>
              <a:gd name="T52" fmla="*/ 284 w 320"/>
              <a:gd name="T53" fmla="*/ 115 h 417"/>
              <a:gd name="T54" fmla="*/ 319 w 320"/>
              <a:gd name="T55" fmla="*/ 62 h 417"/>
              <a:gd name="T56" fmla="*/ 257 w 320"/>
              <a:gd name="T57" fmla="*/ 0 h 417"/>
              <a:gd name="T58" fmla="*/ 195 w 320"/>
              <a:gd name="T59" fmla="*/ 62 h 417"/>
              <a:gd name="T60" fmla="*/ 239 w 320"/>
              <a:gd name="T61" fmla="*/ 115 h 417"/>
              <a:gd name="T62" fmla="*/ 239 w 320"/>
              <a:gd name="T63" fmla="*/ 301 h 417"/>
              <a:gd name="T64" fmla="*/ 195 w 320"/>
              <a:gd name="T65" fmla="*/ 354 h 417"/>
              <a:gd name="T66" fmla="*/ 257 w 320"/>
              <a:gd name="T67" fmla="*/ 416 h 417"/>
              <a:gd name="T68" fmla="*/ 319 w 320"/>
              <a:gd name="T69" fmla="*/ 354 h 417"/>
              <a:gd name="T70" fmla="*/ 284 w 320"/>
              <a:gd name="T71" fmla="*/ 301 h 417"/>
              <a:gd name="T72" fmla="*/ 221 w 320"/>
              <a:gd name="T73" fmla="*/ 62 h 417"/>
              <a:gd name="T74" fmla="*/ 221 w 320"/>
              <a:gd name="T75" fmla="*/ 62 h 417"/>
              <a:gd name="T76" fmla="*/ 257 w 320"/>
              <a:gd name="T77" fmla="*/ 27 h 417"/>
              <a:gd name="T78" fmla="*/ 292 w 320"/>
              <a:gd name="T79" fmla="*/ 62 h 417"/>
              <a:gd name="T80" fmla="*/ 257 w 320"/>
              <a:gd name="T81" fmla="*/ 88 h 417"/>
              <a:gd name="T82" fmla="*/ 221 w 320"/>
              <a:gd name="T83" fmla="*/ 62 h 417"/>
              <a:gd name="T84" fmla="*/ 257 w 320"/>
              <a:gd name="T85" fmla="*/ 390 h 417"/>
              <a:gd name="T86" fmla="*/ 257 w 320"/>
              <a:gd name="T87" fmla="*/ 390 h 417"/>
              <a:gd name="T88" fmla="*/ 221 w 320"/>
              <a:gd name="T89" fmla="*/ 354 h 417"/>
              <a:gd name="T90" fmla="*/ 257 w 320"/>
              <a:gd name="T91" fmla="*/ 319 h 417"/>
              <a:gd name="T92" fmla="*/ 292 w 320"/>
              <a:gd name="T93" fmla="*/ 354 h 417"/>
              <a:gd name="T94" fmla="*/ 257 w 320"/>
              <a:gd name="T95" fmla="*/ 390 h 4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0" h="417">
                <a:moveTo>
                  <a:pt x="115" y="62"/>
                </a:moveTo>
                <a:lnTo>
                  <a:pt x="115" y="62"/>
                </a:lnTo>
                <a:cubicBezTo>
                  <a:pt x="115" y="27"/>
                  <a:pt x="89" y="0"/>
                  <a:pt x="62" y="0"/>
                </a:cubicBezTo>
                <a:cubicBezTo>
                  <a:pt x="27" y="0"/>
                  <a:pt x="0" y="27"/>
                  <a:pt x="0" y="62"/>
                </a:cubicBezTo>
                <a:cubicBezTo>
                  <a:pt x="0" y="80"/>
                  <a:pt x="18" y="106"/>
                  <a:pt x="36" y="115"/>
                </a:cubicBezTo>
                <a:cubicBezTo>
                  <a:pt x="36" y="301"/>
                  <a:pt x="36" y="301"/>
                  <a:pt x="36" y="301"/>
                </a:cubicBezTo>
                <a:cubicBezTo>
                  <a:pt x="18" y="310"/>
                  <a:pt x="0" y="328"/>
                  <a:pt x="0" y="354"/>
                </a:cubicBezTo>
                <a:cubicBezTo>
                  <a:pt x="0" y="390"/>
                  <a:pt x="27" y="416"/>
                  <a:pt x="62" y="416"/>
                </a:cubicBezTo>
                <a:cubicBezTo>
                  <a:pt x="89" y="416"/>
                  <a:pt x="115" y="390"/>
                  <a:pt x="115" y="354"/>
                </a:cubicBezTo>
                <a:cubicBezTo>
                  <a:pt x="115" y="328"/>
                  <a:pt x="106" y="310"/>
                  <a:pt x="80" y="301"/>
                </a:cubicBezTo>
                <a:cubicBezTo>
                  <a:pt x="80" y="115"/>
                  <a:pt x="80" y="115"/>
                  <a:pt x="80" y="115"/>
                </a:cubicBezTo>
                <a:cubicBezTo>
                  <a:pt x="106" y="106"/>
                  <a:pt x="115" y="80"/>
                  <a:pt x="115" y="62"/>
                </a:cubicBezTo>
                <a:close/>
                <a:moveTo>
                  <a:pt x="98" y="354"/>
                </a:moveTo>
                <a:lnTo>
                  <a:pt x="98" y="354"/>
                </a:lnTo>
                <a:cubicBezTo>
                  <a:pt x="98" y="372"/>
                  <a:pt x="80" y="390"/>
                  <a:pt x="62" y="390"/>
                </a:cubicBezTo>
                <a:cubicBezTo>
                  <a:pt x="44" y="390"/>
                  <a:pt x="27" y="372"/>
                  <a:pt x="27" y="354"/>
                </a:cubicBezTo>
                <a:cubicBezTo>
                  <a:pt x="27" y="337"/>
                  <a:pt x="44" y="319"/>
                  <a:pt x="62" y="319"/>
                </a:cubicBezTo>
                <a:cubicBezTo>
                  <a:pt x="80" y="319"/>
                  <a:pt x="98" y="337"/>
                  <a:pt x="98" y="354"/>
                </a:cubicBezTo>
                <a:close/>
                <a:moveTo>
                  <a:pt x="62" y="88"/>
                </a:moveTo>
                <a:lnTo>
                  <a:pt x="62" y="88"/>
                </a:lnTo>
                <a:cubicBezTo>
                  <a:pt x="44" y="88"/>
                  <a:pt x="27" y="80"/>
                  <a:pt x="27" y="62"/>
                </a:cubicBezTo>
                <a:cubicBezTo>
                  <a:pt x="27" y="35"/>
                  <a:pt x="44" y="27"/>
                  <a:pt x="62" y="27"/>
                </a:cubicBezTo>
                <a:cubicBezTo>
                  <a:pt x="80" y="27"/>
                  <a:pt x="98" y="35"/>
                  <a:pt x="98" y="62"/>
                </a:cubicBezTo>
                <a:cubicBezTo>
                  <a:pt x="98" y="80"/>
                  <a:pt x="80" y="88"/>
                  <a:pt x="62" y="88"/>
                </a:cubicBezTo>
                <a:close/>
                <a:moveTo>
                  <a:pt x="284" y="301"/>
                </a:moveTo>
                <a:lnTo>
                  <a:pt x="284" y="301"/>
                </a:lnTo>
                <a:cubicBezTo>
                  <a:pt x="284" y="115"/>
                  <a:pt x="284" y="115"/>
                  <a:pt x="284" y="115"/>
                </a:cubicBezTo>
                <a:cubicBezTo>
                  <a:pt x="302" y="106"/>
                  <a:pt x="319" y="80"/>
                  <a:pt x="319" y="62"/>
                </a:cubicBezTo>
                <a:cubicBezTo>
                  <a:pt x="319" y="27"/>
                  <a:pt x="292" y="0"/>
                  <a:pt x="257" y="0"/>
                </a:cubicBezTo>
                <a:cubicBezTo>
                  <a:pt x="221" y="0"/>
                  <a:pt x="195" y="27"/>
                  <a:pt x="195" y="62"/>
                </a:cubicBezTo>
                <a:cubicBezTo>
                  <a:pt x="195" y="80"/>
                  <a:pt x="212" y="106"/>
                  <a:pt x="239" y="115"/>
                </a:cubicBezTo>
                <a:cubicBezTo>
                  <a:pt x="239" y="301"/>
                  <a:pt x="239" y="301"/>
                  <a:pt x="239" y="301"/>
                </a:cubicBezTo>
                <a:cubicBezTo>
                  <a:pt x="212" y="310"/>
                  <a:pt x="195" y="328"/>
                  <a:pt x="195" y="354"/>
                </a:cubicBezTo>
                <a:cubicBezTo>
                  <a:pt x="195" y="390"/>
                  <a:pt x="221" y="416"/>
                  <a:pt x="257" y="416"/>
                </a:cubicBezTo>
                <a:cubicBezTo>
                  <a:pt x="292" y="416"/>
                  <a:pt x="319" y="390"/>
                  <a:pt x="319" y="354"/>
                </a:cubicBezTo>
                <a:cubicBezTo>
                  <a:pt x="319" y="328"/>
                  <a:pt x="302" y="310"/>
                  <a:pt x="284" y="301"/>
                </a:cubicBezTo>
                <a:close/>
                <a:moveTo>
                  <a:pt x="221" y="62"/>
                </a:moveTo>
                <a:lnTo>
                  <a:pt x="221" y="62"/>
                </a:lnTo>
                <a:cubicBezTo>
                  <a:pt x="221" y="35"/>
                  <a:pt x="239" y="27"/>
                  <a:pt x="257" y="27"/>
                </a:cubicBezTo>
                <a:cubicBezTo>
                  <a:pt x="275" y="27"/>
                  <a:pt x="292" y="35"/>
                  <a:pt x="292" y="62"/>
                </a:cubicBezTo>
                <a:cubicBezTo>
                  <a:pt x="292" y="80"/>
                  <a:pt x="275" y="88"/>
                  <a:pt x="257" y="88"/>
                </a:cubicBezTo>
                <a:cubicBezTo>
                  <a:pt x="239" y="88"/>
                  <a:pt x="221" y="80"/>
                  <a:pt x="221" y="62"/>
                </a:cubicBezTo>
                <a:close/>
                <a:moveTo>
                  <a:pt x="257" y="390"/>
                </a:moveTo>
                <a:lnTo>
                  <a:pt x="257" y="390"/>
                </a:lnTo>
                <a:cubicBezTo>
                  <a:pt x="239" y="390"/>
                  <a:pt x="221" y="372"/>
                  <a:pt x="221" y="354"/>
                </a:cubicBezTo>
                <a:cubicBezTo>
                  <a:pt x="221" y="337"/>
                  <a:pt x="239" y="319"/>
                  <a:pt x="257" y="319"/>
                </a:cubicBezTo>
                <a:cubicBezTo>
                  <a:pt x="275" y="319"/>
                  <a:pt x="292" y="337"/>
                  <a:pt x="292" y="354"/>
                </a:cubicBezTo>
                <a:cubicBezTo>
                  <a:pt x="292" y="372"/>
                  <a:pt x="275" y="390"/>
                  <a:pt x="257" y="390"/>
                </a:cubicBezTo>
                <a:close/>
              </a:path>
            </a:pathLst>
          </a:custGeom>
          <a:solidFill>
            <a:schemeClr val="bg1"/>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26" name="Freeform 46"/>
          <p:cNvSpPr>
            <a:spLocks noChangeArrowheads="1"/>
          </p:cNvSpPr>
          <p:nvPr/>
        </p:nvSpPr>
        <p:spPr bwMode="auto">
          <a:xfrm>
            <a:off x="13094375" y="8906555"/>
            <a:ext cx="717017" cy="682877"/>
          </a:xfrm>
          <a:custGeom>
            <a:avLst/>
            <a:gdLst>
              <a:gd name="T0" fmla="*/ 363 w 461"/>
              <a:gd name="T1" fmla="*/ 336 h 443"/>
              <a:gd name="T2" fmla="*/ 363 w 461"/>
              <a:gd name="T3" fmla="*/ 336 h 443"/>
              <a:gd name="T4" fmla="*/ 284 w 461"/>
              <a:gd name="T5" fmla="*/ 248 h 443"/>
              <a:gd name="T6" fmla="*/ 310 w 461"/>
              <a:gd name="T7" fmla="*/ 195 h 443"/>
              <a:gd name="T8" fmla="*/ 328 w 461"/>
              <a:gd name="T9" fmla="*/ 151 h 443"/>
              <a:gd name="T10" fmla="*/ 319 w 461"/>
              <a:gd name="T11" fmla="*/ 132 h 443"/>
              <a:gd name="T12" fmla="*/ 328 w 461"/>
              <a:gd name="T13" fmla="*/ 88 h 443"/>
              <a:gd name="T14" fmla="*/ 230 w 461"/>
              <a:gd name="T15" fmla="*/ 0 h 443"/>
              <a:gd name="T16" fmla="*/ 132 w 461"/>
              <a:gd name="T17" fmla="*/ 88 h 443"/>
              <a:gd name="T18" fmla="*/ 141 w 461"/>
              <a:gd name="T19" fmla="*/ 132 h 443"/>
              <a:gd name="T20" fmla="*/ 132 w 461"/>
              <a:gd name="T21" fmla="*/ 151 h 443"/>
              <a:gd name="T22" fmla="*/ 150 w 461"/>
              <a:gd name="T23" fmla="*/ 195 h 443"/>
              <a:gd name="T24" fmla="*/ 177 w 461"/>
              <a:gd name="T25" fmla="*/ 248 h 443"/>
              <a:gd name="T26" fmla="*/ 97 w 461"/>
              <a:gd name="T27" fmla="*/ 336 h 443"/>
              <a:gd name="T28" fmla="*/ 0 w 461"/>
              <a:gd name="T29" fmla="*/ 398 h 443"/>
              <a:gd name="T30" fmla="*/ 0 w 461"/>
              <a:gd name="T31" fmla="*/ 442 h 443"/>
              <a:gd name="T32" fmla="*/ 230 w 461"/>
              <a:gd name="T33" fmla="*/ 442 h 443"/>
              <a:gd name="T34" fmla="*/ 460 w 461"/>
              <a:gd name="T35" fmla="*/ 442 h 443"/>
              <a:gd name="T36" fmla="*/ 460 w 461"/>
              <a:gd name="T37" fmla="*/ 398 h 443"/>
              <a:gd name="T38" fmla="*/ 363 w 461"/>
              <a:gd name="T39" fmla="*/ 336 h 4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61" h="443">
                <a:moveTo>
                  <a:pt x="363" y="336"/>
                </a:moveTo>
                <a:lnTo>
                  <a:pt x="363" y="336"/>
                </a:lnTo>
                <a:cubicBezTo>
                  <a:pt x="301" y="310"/>
                  <a:pt x="284" y="292"/>
                  <a:pt x="284" y="248"/>
                </a:cubicBezTo>
                <a:cubicBezTo>
                  <a:pt x="284" y="230"/>
                  <a:pt x="301" y="239"/>
                  <a:pt x="310" y="195"/>
                </a:cubicBezTo>
                <a:cubicBezTo>
                  <a:pt x="310" y="176"/>
                  <a:pt x="328" y="195"/>
                  <a:pt x="328" y="151"/>
                </a:cubicBezTo>
                <a:cubicBezTo>
                  <a:pt x="328" y="132"/>
                  <a:pt x="319" y="132"/>
                  <a:pt x="319" y="132"/>
                </a:cubicBezTo>
                <a:cubicBezTo>
                  <a:pt x="319" y="132"/>
                  <a:pt x="328" y="106"/>
                  <a:pt x="328" y="88"/>
                </a:cubicBezTo>
                <a:cubicBezTo>
                  <a:pt x="328" y="61"/>
                  <a:pt x="319" y="0"/>
                  <a:pt x="230" y="0"/>
                </a:cubicBezTo>
                <a:cubicBezTo>
                  <a:pt x="141" y="0"/>
                  <a:pt x="132" y="61"/>
                  <a:pt x="132" y="88"/>
                </a:cubicBezTo>
                <a:cubicBezTo>
                  <a:pt x="132" y="106"/>
                  <a:pt x="141" y="132"/>
                  <a:pt x="141" y="132"/>
                </a:cubicBezTo>
                <a:cubicBezTo>
                  <a:pt x="141" y="132"/>
                  <a:pt x="132" y="132"/>
                  <a:pt x="132" y="151"/>
                </a:cubicBezTo>
                <a:cubicBezTo>
                  <a:pt x="132" y="195"/>
                  <a:pt x="150" y="176"/>
                  <a:pt x="150" y="195"/>
                </a:cubicBezTo>
                <a:cubicBezTo>
                  <a:pt x="159" y="239"/>
                  <a:pt x="177" y="230"/>
                  <a:pt x="177" y="248"/>
                </a:cubicBezTo>
                <a:cubicBezTo>
                  <a:pt x="177" y="292"/>
                  <a:pt x="159" y="310"/>
                  <a:pt x="97" y="336"/>
                </a:cubicBezTo>
                <a:cubicBezTo>
                  <a:pt x="35" y="354"/>
                  <a:pt x="0" y="380"/>
                  <a:pt x="0" y="398"/>
                </a:cubicBezTo>
                <a:cubicBezTo>
                  <a:pt x="0" y="407"/>
                  <a:pt x="0" y="442"/>
                  <a:pt x="0" y="442"/>
                </a:cubicBezTo>
                <a:cubicBezTo>
                  <a:pt x="230" y="442"/>
                  <a:pt x="230" y="442"/>
                  <a:pt x="230" y="442"/>
                </a:cubicBezTo>
                <a:cubicBezTo>
                  <a:pt x="460" y="442"/>
                  <a:pt x="460" y="442"/>
                  <a:pt x="460" y="442"/>
                </a:cubicBezTo>
                <a:cubicBezTo>
                  <a:pt x="460" y="442"/>
                  <a:pt x="460" y="407"/>
                  <a:pt x="460" y="398"/>
                </a:cubicBezTo>
                <a:cubicBezTo>
                  <a:pt x="460" y="380"/>
                  <a:pt x="425" y="354"/>
                  <a:pt x="363" y="336"/>
                </a:cubicBezTo>
              </a:path>
            </a:pathLst>
          </a:custGeom>
          <a:solidFill>
            <a:schemeClr val="bg1"/>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27" name="Freeform 127"/>
          <p:cNvSpPr>
            <a:spLocks noChangeArrowheads="1"/>
          </p:cNvSpPr>
          <p:nvPr/>
        </p:nvSpPr>
        <p:spPr bwMode="auto">
          <a:xfrm>
            <a:off x="13049816" y="4920863"/>
            <a:ext cx="828417" cy="667132"/>
          </a:xfrm>
          <a:custGeom>
            <a:avLst/>
            <a:gdLst>
              <a:gd name="T0" fmla="*/ 169 w 497"/>
              <a:gd name="T1" fmla="*/ 196 h 400"/>
              <a:gd name="T2" fmla="*/ 169 w 497"/>
              <a:gd name="T3" fmla="*/ 196 h 400"/>
              <a:gd name="T4" fmla="*/ 248 w 497"/>
              <a:gd name="T5" fmla="*/ 275 h 400"/>
              <a:gd name="T6" fmla="*/ 328 w 497"/>
              <a:gd name="T7" fmla="*/ 196 h 400"/>
              <a:gd name="T8" fmla="*/ 248 w 497"/>
              <a:gd name="T9" fmla="*/ 116 h 400"/>
              <a:gd name="T10" fmla="*/ 169 w 497"/>
              <a:gd name="T11" fmla="*/ 196 h 400"/>
              <a:gd name="T12" fmla="*/ 116 w 497"/>
              <a:gd name="T13" fmla="*/ 169 h 400"/>
              <a:gd name="T14" fmla="*/ 116 w 497"/>
              <a:gd name="T15" fmla="*/ 169 h 400"/>
              <a:gd name="T16" fmla="*/ 248 w 497"/>
              <a:gd name="T17" fmla="*/ 63 h 400"/>
              <a:gd name="T18" fmla="*/ 345 w 497"/>
              <a:gd name="T19" fmla="*/ 98 h 400"/>
              <a:gd name="T20" fmla="*/ 390 w 497"/>
              <a:gd name="T21" fmla="*/ 98 h 400"/>
              <a:gd name="T22" fmla="*/ 390 w 497"/>
              <a:gd name="T23" fmla="*/ 54 h 400"/>
              <a:gd name="T24" fmla="*/ 248 w 497"/>
              <a:gd name="T25" fmla="*/ 0 h 400"/>
              <a:gd name="T26" fmla="*/ 62 w 497"/>
              <a:gd name="T27" fmla="*/ 143 h 400"/>
              <a:gd name="T28" fmla="*/ 0 w 497"/>
              <a:gd name="T29" fmla="*/ 143 h 400"/>
              <a:gd name="T30" fmla="*/ 0 w 497"/>
              <a:gd name="T31" fmla="*/ 196 h 400"/>
              <a:gd name="T32" fmla="*/ 80 w 497"/>
              <a:gd name="T33" fmla="*/ 196 h 400"/>
              <a:gd name="T34" fmla="*/ 116 w 497"/>
              <a:gd name="T35" fmla="*/ 169 h 400"/>
              <a:gd name="T36" fmla="*/ 416 w 497"/>
              <a:gd name="T37" fmla="*/ 196 h 400"/>
              <a:gd name="T38" fmla="*/ 416 w 497"/>
              <a:gd name="T39" fmla="*/ 196 h 400"/>
              <a:gd name="T40" fmla="*/ 381 w 497"/>
              <a:gd name="T41" fmla="*/ 231 h 400"/>
              <a:gd name="T42" fmla="*/ 248 w 497"/>
              <a:gd name="T43" fmla="*/ 337 h 400"/>
              <a:gd name="T44" fmla="*/ 151 w 497"/>
              <a:gd name="T45" fmla="*/ 293 h 400"/>
              <a:gd name="T46" fmla="*/ 107 w 497"/>
              <a:gd name="T47" fmla="*/ 293 h 400"/>
              <a:gd name="T48" fmla="*/ 107 w 497"/>
              <a:gd name="T49" fmla="*/ 337 h 400"/>
              <a:gd name="T50" fmla="*/ 248 w 497"/>
              <a:gd name="T51" fmla="*/ 399 h 400"/>
              <a:gd name="T52" fmla="*/ 435 w 497"/>
              <a:gd name="T53" fmla="*/ 257 h 400"/>
              <a:gd name="T54" fmla="*/ 496 w 497"/>
              <a:gd name="T55" fmla="*/ 257 h 400"/>
              <a:gd name="T56" fmla="*/ 496 w 497"/>
              <a:gd name="T57" fmla="*/ 196 h 400"/>
              <a:gd name="T58" fmla="*/ 416 w 497"/>
              <a:gd name="T59" fmla="*/ 196 h 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97" h="400">
                <a:moveTo>
                  <a:pt x="169" y="196"/>
                </a:moveTo>
                <a:lnTo>
                  <a:pt x="169" y="196"/>
                </a:lnTo>
                <a:cubicBezTo>
                  <a:pt x="169" y="240"/>
                  <a:pt x="204" y="275"/>
                  <a:pt x="248" y="275"/>
                </a:cubicBezTo>
                <a:cubicBezTo>
                  <a:pt x="292" y="275"/>
                  <a:pt x="328" y="240"/>
                  <a:pt x="328" y="196"/>
                </a:cubicBezTo>
                <a:cubicBezTo>
                  <a:pt x="328" y="151"/>
                  <a:pt x="292" y="116"/>
                  <a:pt x="248" y="116"/>
                </a:cubicBezTo>
                <a:cubicBezTo>
                  <a:pt x="204" y="116"/>
                  <a:pt x="169" y="151"/>
                  <a:pt x="169" y="196"/>
                </a:cubicBezTo>
                <a:close/>
                <a:moveTo>
                  <a:pt x="116" y="169"/>
                </a:moveTo>
                <a:lnTo>
                  <a:pt x="116" y="169"/>
                </a:lnTo>
                <a:cubicBezTo>
                  <a:pt x="124" y="107"/>
                  <a:pt x="186" y="63"/>
                  <a:pt x="248" y="63"/>
                </a:cubicBezTo>
                <a:cubicBezTo>
                  <a:pt x="284" y="63"/>
                  <a:pt x="319" y="71"/>
                  <a:pt x="345" y="98"/>
                </a:cubicBezTo>
                <a:cubicBezTo>
                  <a:pt x="354" y="107"/>
                  <a:pt x="381" y="107"/>
                  <a:pt x="390" y="98"/>
                </a:cubicBezTo>
                <a:cubicBezTo>
                  <a:pt x="399" y="89"/>
                  <a:pt x="399" y="71"/>
                  <a:pt x="390" y="54"/>
                </a:cubicBezTo>
                <a:cubicBezTo>
                  <a:pt x="354" y="18"/>
                  <a:pt x="301" y="0"/>
                  <a:pt x="248" y="0"/>
                </a:cubicBezTo>
                <a:cubicBezTo>
                  <a:pt x="160" y="0"/>
                  <a:pt x="80" y="54"/>
                  <a:pt x="62" y="143"/>
                </a:cubicBezTo>
                <a:cubicBezTo>
                  <a:pt x="0" y="143"/>
                  <a:pt x="0" y="143"/>
                  <a:pt x="0" y="143"/>
                </a:cubicBezTo>
                <a:cubicBezTo>
                  <a:pt x="0" y="196"/>
                  <a:pt x="0" y="196"/>
                  <a:pt x="0" y="196"/>
                </a:cubicBezTo>
                <a:cubicBezTo>
                  <a:pt x="80" y="196"/>
                  <a:pt x="80" y="196"/>
                  <a:pt x="80" y="196"/>
                </a:cubicBezTo>
                <a:cubicBezTo>
                  <a:pt x="107" y="196"/>
                  <a:pt x="107" y="178"/>
                  <a:pt x="116" y="169"/>
                </a:cubicBezTo>
                <a:close/>
                <a:moveTo>
                  <a:pt x="416" y="196"/>
                </a:moveTo>
                <a:lnTo>
                  <a:pt x="416" y="196"/>
                </a:lnTo>
                <a:cubicBezTo>
                  <a:pt x="390" y="196"/>
                  <a:pt x="390" y="222"/>
                  <a:pt x="381" y="231"/>
                </a:cubicBezTo>
                <a:cubicBezTo>
                  <a:pt x="372" y="293"/>
                  <a:pt x="319" y="337"/>
                  <a:pt x="248" y="337"/>
                </a:cubicBezTo>
                <a:cubicBezTo>
                  <a:pt x="213" y="337"/>
                  <a:pt x="177" y="319"/>
                  <a:pt x="151" y="293"/>
                </a:cubicBezTo>
                <a:cubicBezTo>
                  <a:pt x="142" y="284"/>
                  <a:pt x="116" y="284"/>
                  <a:pt x="107" y="293"/>
                </a:cubicBezTo>
                <a:cubicBezTo>
                  <a:pt x="97" y="310"/>
                  <a:pt x="97" y="328"/>
                  <a:pt x="107" y="337"/>
                </a:cubicBezTo>
                <a:cubicBezTo>
                  <a:pt x="142" y="373"/>
                  <a:pt x="195" y="399"/>
                  <a:pt x="248" y="399"/>
                </a:cubicBezTo>
                <a:cubicBezTo>
                  <a:pt x="337" y="399"/>
                  <a:pt x="416" y="337"/>
                  <a:pt x="435" y="257"/>
                </a:cubicBezTo>
                <a:cubicBezTo>
                  <a:pt x="496" y="257"/>
                  <a:pt x="496" y="257"/>
                  <a:pt x="496" y="257"/>
                </a:cubicBezTo>
                <a:cubicBezTo>
                  <a:pt x="496" y="196"/>
                  <a:pt x="496" y="196"/>
                  <a:pt x="496" y="196"/>
                </a:cubicBezTo>
                <a:lnTo>
                  <a:pt x="416" y="196"/>
                </a:lnTo>
                <a:close/>
              </a:path>
            </a:pathLst>
          </a:custGeom>
          <a:solidFill>
            <a:schemeClr val="bg1"/>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28" name="Freeform 39"/>
          <p:cNvSpPr>
            <a:spLocks noChangeArrowheads="1"/>
          </p:cNvSpPr>
          <p:nvPr/>
        </p:nvSpPr>
        <p:spPr bwMode="auto">
          <a:xfrm>
            <a:off x="4720351" y="6919908"/>
            <a:ext cx="632624" cy="632629"/>
          </a:xfrm>
          <a:custGeom>
            <a:avLst/>
            <a:gdLst>
              <a:gd name="T0" fmla="*/ 399 w 444"/>
              <a:gd name="T1" fmla="*/ 53 h 444"/>
              <a:gd name="T2" fmla="*/ 399 w 444"/>
              <a:gd name="T3" fmla="*/ 53 h 444"/>
              <a:gd name="T4" fmla="*/ 372 w 444"/>
              <a:gd name="T5" fmla="*/ 53 h 444"/>
              <a:gd name="T6" fmla="*/ 372 w 444"/>
              <a:gd name="T7" fmla="*/ 98 h 444"/>
              <a:gd name="T8" fmla="*/ 293 w 444"/>
              <a:gd name="T9" fmla="*/ 98 h 444"/>
              <a:gd name="T10" fmla="*/ 293 w 444"/>
              <a:gd name="T11" fmla="*/ 53 h 444"/>
              <a:gd name="T12" fmla="*/ 151 w 444"/>
              <a:gd name="T13" fmla="*/ 53 h 444"/>
              <a:gd name="T14" fmla="*/ 151 w 444"/>
              <a:gd name="T15" fmla="*/ 98 h 444"/>
              <a:gd name="T16" fmla="*/ 71 w 444"/>
              <a:gd name="T17" fmla="*/ 98 h 444"/>
              <a:gd name="T18" fmla="*/ 71 w 444"/>
              <a:gd name="T19" fmla="*/ 53 h 444"/>
              <a:gd name="T20" fmla="*/ 45 w 444"/>
              <a:gd name="T21" fmla="*/ 53 h 444"/>
              <a:gd name="T22" fmla="*/ 0 w 444"/>
              <a:gd name="T23" fmla="*/ 98 h 444"/>
              <a:gd name="T24" fmla="*/ 0 w 444"/>
              <a:gd name="T25" fmla="*/ 399 h 444"/>
              <a:gd name="T26" fmla="*/ 45 w 444"/>
              <a:gd name="T27" fmla="*/ 443 h 444"/>
              <a:gd name="T28" fmla="*/ 399 w 444"/>
              <a:gd name="T29" fmla="*/ 443 h 444"/>
              <a:gd name="T30" fmla="*/ 443 w 444"/>
              <a:gd name="T31" fmla="*/ 399 h 444"/>
              <a:gd name="T32" fmla="*/ 443 w 444"/>
              <a:gd name="T33" fmla="*/ 98 h 444"/>
              <a:gd name="T34" fmla="*/ 399 w 444"/>
              <a:gd name="T35" fmla="*/ 53 h 444"/>
              <a:gd name="T36" fmla="*/ 399 w 444"/>
              <a:gd name="T37" fmla="*/ 399 h 444"/>
              <a:gd name="T38" fmla="*/ 399 w 444"/>
              <a:gd name="T39" fmla="*/ 399 h 444"/>
              <a:gd name="T40" fmla="*/ 45 w 444"/>
              <a:gd name="T41" fmla="*/ 399 h 444"/>
              <a:gd name="T42" fmla="*/ 45 w 444"/>
              <a:gd name="T43" fmla="*/ 196 h 444"/>
              <a:gd name="T44" fmla="*/ 399 w 444"/>
              <a:gd name="T45" fmla="*/ 196 h 444"/>
              <a:gd name="T46" fmla="*/ 399 w 444"/>
              <a:gd name="T47" fmla="*/ 399 h 444"/>
              <a:gd name="T48" fmla="*/ 124 w 444"/>
              <a:gd name="T49" fmla="*/ 0 h 444"/>
              <a:gd name="T50" fmla="*/ 124 w 444"/>
              <a:gd name="T51" fmla="*/ 0 h 444"/>
              <a:gd name="T52" fmla="*/ 89 w 444"/>
              <a:gd name="T53" fmla="*/ 0 h 444"/>
              <a:gd name="T54" fmla="*/ 89 w 444"/>
              <a:gd name="T55" fmla="*/ 89 h 444"/>
              <a:gd name="T56" fmla="*/ 124 w 444"/>
              <a:gd name="T57" fmla="*/ 89 h 444"/>
              <a:gd name="T58" fmla="*/ 124 w 444"/>
              <a:gd name="T59" fmla="*/ 0 h 444"/>
              <a:gd name="T60" fmla="*/ 354 w 444"/>
              <a:gd name="T61" fmla="*/ 0 h 444"/>
              <a:gd name="T62" fmla="*/ 354 w 444"/>
              <a:gd name="T63" fmla="*/ 0 h 444"/>
              <a:gd name="T64" fmla="*/ 319 w 444"/>
              <a:gd name="T65" fmla="*/ 0 h 444"/>
              <a:gd name="T66" fmla="*/ 319 w 444"/>
              <a:gd name="T67" fmla="*/ 89 h 444"/>
              <a:gd name="T68" fmla="*/ 354 w 444"/>
              <a:gd name="T69" fmla="*/ 89 h 444"/>
              <a:gd name="T70" fmla="*/ 354 w 444"/>
              <a:gd name="T71" fmla="*/ 0 h 4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44" h="444">
                <a:moveTo>
                  <a:pt x="399" y="53"/>
                </a:moveTo>
                <a:lnTo>
                  <a:pt x="399" y="53"/>
                </a:lnTo>
                <a:cubicBezTo>
                  <a:pt x="372" y="53"/>
                  <a:pt x="372" y="53"/>
                  <a:pt x="372" y="53"/>
                </a:cubicBezTo>
                <a:cubicBezTo>
                  <a:pt x="372" y="98"/>
                  <a:pt x="372" y="98"/>
                  <a:pt x="372" y="98"/>
                </a:cubicBezTo>
                <a:cubicBezTo>
                  <a:pt x="293" y="98"/>
                  <a:pt x="293" y="98"/>
                  <a:pt x="293" y="98"/>
                </a:cubicBezTo>
                <a:cubicBezTo>
                  <a:pt x="293" y="53"/>
                  <a:pt x="293" y="53"/>
                  <a:pt x="293" y="53"/>
                </a:cubicBezTo>
                <a:cubicBezTo>
                  <a:pt x="151" y="53"/>
                  <a:pt x="151" y="53"/>
                  <a:pt x="151" y="53"/>
                </a:cubicBezTo>
                <a:cubicBezTo>
                  <a:pt x="151" y="98"/>
                  <a:pt x="151" y="98"/>
                  <a:pt x="151" y="98"/>
                </a:cubicBezTo>
                <a:cubicBezTo>
                  <a:pt x="71" y="98"/>
                  <a:pt x="71" y="98"/>
                  <a:pt x="71" y="98"/>
                </a:cubicBezTo>
                <a:cubicBezTo>
                  <a:pt x="71" y="53"/>
                  <a:pt x="71" y="53"/>
                  <a:pt x="71" y="53"/>
                </a:cubicBezTo>
                <a:cubicBezTo>
                  <a:pt x="45" y="53"/>
                  <a:pt x="45" y="53"/>
                  <a:pt x="45" y="53"/>
                </a:cubicBezTo>
                <a:cubicBezTo>
                  <a:pt x="18" y="53"/>
                  <a:pt x="0" y="71"/>
                  <a:pt x="0" y="98"/>
                </a:cubicBezTo>
                <a:cubicBezTo>
                  <a:pt x="0" y="399"/>
                  <a:pt x="0" y="399"/>
                  <a:pt x="0" y="399"/>
                </a:cubicBezTo>
                <a:cubicBezTo>
                  <a:pt x="0" y="425"/>
                  <a:pt x="18" y="443"/>
                  <a:pt x="45" y="443"/>
                </a:cubicBezTo>
                <a:cubicBezTo>
                  <a:pt x="399" y="443"/>
                  <a:pt x="399" y="443"/>
                  <a:pt x="399" y="443"/>
                </a:cubicBezTo>
                <a:cubicBezTo>
                  <a:pt x="425" y="443"/>
                  <a:pt x="443" y="425"/>
                  <a:pt x="443" y="399"/>
                </a:cubicBezTo>
                <a:cubicBezTo>
                  <a:pt x="443" y="98"/>
                  <a:pt x="443" y="98"/>
                  <a:pt x="443" y="98"/>
                </a:cubicBezTo>
                <a:cubicBezTo>
                  <a:pt x="443" y="71"/>
                  <a:pt x="425" y="53"/>
                  <a:pt x="399" y="53"/>
                </a:cubicBezTo>
                <a:close/>
                <a:moveTo>
                  <a:pt x="399" y="399"/>
                </a:moveTo>
                <a:lnTo>
                  <a:pt x="399" y="399"/>
                </a:lnTo>
                <a:cubicBezTo>
                  <a:pt x="45" y="399"/>
                  <a:pt x="45" y="399"/>
                  <a:pt x="45" y="399"/>
                </a:cubicBezTo>
                <a:cubicBezTo>
                  <a:pt x="45" y="196"/>
                  <a:pt x="45" y="196"/>
                  <a:pt x="45" y="196"/>
                </a:cubicBezTo>
                <a:cubicBezTo>
                  <a:pt x="399" y="196"/>
                  <a:pt x="399" y="196"/>
                  <a:pt x="399" y="196"/>
                </a:cubicBezTo>
                <a:lnTo>
                  <a:pt x="399" y="399"/>
                </a:lnTo>
                <a:close/>
                <a:moveTo>
                  <a:pt x="124" y="0"/>
                </a:moveTo>
                <a:lnTo>
                  <a:pt x="124" y="0"/>
                </a:lnTo>
                <a:cubicBezTo>
                  <a:pt x="89" y="0"/>
                  <a:pt x="89" y="0"/>
                  <a:pt x="89" y="0"/>
                </a:cubicBezTo>
                <a:cubicBezTo>
                  <a:pt x="89" y="89"/>
                  <a:pt x="89" y="89"/>
                  <a:pt x="89" y="89"/>
                </a:cubicBezTo>
                <a:cubicBezTo>
                  <a:pt x="124" y="89"/>
                  <a:pt x="124" y="89"/>
                  <a:pt x="124" y="89"/>
                </a:cubicBezTo>
                <a:lnTo>
                  <a:pt x="124" y="0"/>
                </a:lnTo>
                <a:close/>
                <a:moveTo>
                  <a:pt x="354" y="0"/>
                </a:moveTo>
                <a:lnTo>
                  <a:pt x="354" y="0"/>
                </a:lnTo>
                <a:cubicBezTo>
                  <a:pt x="319" y="0"/>
                  <a:pt x="319" y="0"/>
                  <a:pt x="319" y="0"/>
                </a:cubicBezTo>
                <a:cubicBezTo>
                  <a:pt x="319" y="89"/>
                  <a:pt x="319" y="89"/>
                  <a:pt x="319" y="89"/>
                </a:cubicBezTo>
                <a:cubicBezTo>
                  <a:pt x="354" y="89"/>
                  <a:pt x="354" y="89"/>
                  <a:pt x="354" y="89"/>
                </a:cubicBezTo>
                <a:lnTo>
                  <a:pt x="354" y="0"/>
                </a:lnTo>
                <a:close/>
              </a:path>
            </a:pathLst>
          </a:custGeom>
          <a:solidFill>
            <a:schemeClr val="bg1"/>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29" name="Freeform 21"/>
          <p:cNvSpPr>
            <a:spLocks noChangeArrowheads="1"/>
          </p:cNvSpPr>
          <p:nvPr/>
        </p:nvSpPr>
        <p:spPr bwMode="auto">
          <a:xfrm>
            <a:off x="4555255" y="9016548"/>
            <a:ext cx="987585" cy="550603"/>
          </a:xfrm>
          <a:custGeom>
            <a:avLst/>
            <a:gdLst>
              <a:gd name="T0" fmla="*/ 249 w 497"/>
              <a:gd name="T1" fmla="*/ 0 h 276"/>
              <a:gd name="T2" fmla="*/ 249 w 497"/>
              <a:gd name="T3" fmla="*/ 0 h 276"/>
              <a:gd name="T4" fmla="*/ 0 w 497"/>
              <a:gd name="T5" fmla="*/ 133 h 276"/>
              <a:gd name="T6" fmla="*/ 249 w 497"/>
              <a:gd name="T7" fmla="*/ 275 h 276"/>
              <a:gd name="T8" fmla="*/ 496 w 497"/>
              <a:gd name="T9" fmla="*/ 133 h 276"/>
              <a:gd name="T10" fmla="*/ 249 w 497"/>
              <a:gd name="T11" fmla="*/ 0 h 276"/>
              <a:gd name="T12" fmla="*/ 249 w 497"/>
              <a:gd name="T13" fmla="*/ 239 h 276"/>
              <a:gd name="T14" fmla="*/ 249 w 497"/>
              <a:gd name="T15" fmla="*/ 239 h 276"/>
              <a:gd name="T16" fmla="*/ 142 w 497"/>
              <a:gd name="T17" fmla="*/ 133 h 276"/>
              <a:gd name="T18" fmla="*/ 249 w 497"/>
              <a:gd name="T19" fmla="*/ 26 h 276"/>
              <a:gd name="T20" fmla="*/ 355 w 497"/>
              <a:gd name="T21" fmla="*/ 133 h 276"/>
              <a:gd name="T22" fmla="*/ 249 w 497"/>
              <a:gd name="T23" fmla="*/ 239 h 276"/>
              <a:gd name="T24" fmla="*/ 249 w 497"/>
              <a:gd name="T25" fmla="*/ 133 h 276"/>
              <a:gd name="T26" fmla="*/ 249 w 497"/>
              <a:gd name="T27" fmla="*/ 133 h 276"/>
              <a:gd name="T28" fmla="*/ 249 w 497"/>
              <a:gd name="T29" fmla="*/ 79 h 276"/>
              <a:gd name="T30" fmla="*/ 195 w 497"/>
              <a:gd name="T31" fmla="*/ 133 h 276"/>
              <a:gd name="T32" fmla="*/ 249 w 497"/>
              <a:gd name="T33" fmla="*/ 186 h 276"/>
              <a:gd name="T34" fmla="*/ 302 w 497"/>
              <a:gd name="T35" fmla="*/ 133 h 276"/>
              <a:gd name="T36" fmla="*/ 249 w 497"/>
              <a:gd name="T37" fmla="*/ 133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97" h="276">
                <a:moveTo>
                  <a:pt x="249" y="0"/>
                </a:moveTo>
                <a:lnTo>
                  <a:pt x="249" y="0"/>
                </a:lnTo>
                <a:cubicBezTo>
                  <a:pt x="89" y="0"/>
                  <a:pt x="0" y="115"/>
                  <a:pt x="0" y="133"/>
                </a:cubicBezTo>
                <a:cubicBezTo>
                  <a:pt x="0" y="151"/>
                  <a:pt x="89" y="275"/>
                  <a:pt x="249" y="275"/>
                </a:cubicBezTo>
                <a:cubicBezTo>
                  <a:pt x="408" y="275"/>
                  <a:pt x="496" y="151"/>
                  <a:pt x="496" y="133"/>
                </a:cubicBezTo>
                <a:cubicBezTo>
                  <a:pt x="496" y="115"/>
                  <a:pt x="408" y="0"/>
                  <a:pt x="249" y="0"/>
                </a:cubicBezTo>
                <a:close/>
                <a:moveTo>
                  <a:pt x="249" y="239"/>
                </a:moveTo>
                <a:lnTo>
                  <a:pt x="249" y="239"/>
                </a:lnTo>
                <a:cubicBezTo>
                  <a:pt x="186" y="239"/>
                  <a:pt x="142" y="195"/>
                  <a:pt x="142" y="133"/>
                </a:cubicBezTo>
                <a:cubicBezTo>
                  <a:pt x="142" y="79"/>
                  <a:pt x="186" y="26"/>
                  <a:pt x="249" y="26"/>
                </a:cubicBezTo>
                <a:cubicBezTo>
                  <a:pt x="310" y="26"/>
                  <a:pt x="355" y="79"/>
                  <a:pt x="355" y="133"/>
                </a:cubicBezTo>
                <a:cubicBezTo>
                  <a:pt x="355" y="195"/>
                  <a:pt x="310" y="239"/>
                  <a:pt x="249" y="239"/>
                </a:cubicBezTo>
                <a:close/>
                <a:moveTo>
                  <a:pt x="249" y="133"/>
                </a:moveTo>
                <a:lnTo>
                  <a:pt x="249" y="133"/>
                </a:lnTo>
                <a:cubicBezTo>
                  <a:pt x="239" y="123"/>
                  <a:pt x="266" y="79"/>
                  <a:pt x="249" y="79"/>
                </a:cubicBezTo>
                <a:cubicBezTo>
                  <a:pt x="221" y="79"/>
                  <a:pt x="195" y="107"/>
                  <a:pt x="195" y="133"/>
                </a:cubicBezTo>
                <a:cubicBezTo>
                  <a:pt x="195" y="168"/>
                  <a:pt x="221" y="186"/>
                  <a:pt x="249" y="186"/>
                </a:cubicBezTo>
                <a:cubicBezTo>
                  <a:pt x="274" y="186"/>
                  <a:pt x="302" y="168"/>
                  <a:pt x="302" y="133"/>
                </a:cubicBezTo>
                <a:cubicBezTo>
                  <a:pt x="302" y="123"/>
                  <a:pt x="257" y="142"/>
                  <a:pt x="249" y="133"/>
                </a:cubicBezTo>
                <a:close/>
              </a:path>
            </a:pathLst>
          </a:custGeom>
          <a:solidFill>
            <a:schemeClr val="bg1"/>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30" name="Freeform 75"/>
          <p:cNvSpPr>
            <a:spLocks noChangeArrowheads="1"/>
          </p:cNvSpPr>
          <p:nvPr/>
        </p:nvSpPr>
        <p:spPr bwMode="auto">
          <a:xfrm>
            <a:off x="13119019" y="6996444"/>
            <a:ext cx="662867" cy="533813"/>
          </a:xfrm>
          <a:custGeom>
            <a:avLst/>
            <a:gdLst>
              <a:gd name="T0" fmla="*/ 443 w 497"/>
              <a:gd name="T1" fmla="*/ 0 h 400"/>
              <a:gd name="T2" fmla="*/ 443 w 497"/>
              <a:gd name="T3" fmla="*/ 0 h 400"/>
              <a:gd name="T4" fmla="*/ 53 w 497"/>
              <a:gd name="T5" fmla="*/ 0 h 400"/>
              <a:gd name="T6" fmla="*/ 0 w 497"/>
              <a:gd name="T7" fmla="*/ 44 h 400"/>
              <a:gd name="T8" fmla="*/ 0 w 497"/>
              <a:gd name="T9" fmla="*/ 346 h 400"/>
              <a:gd name="T10" fmla="*/ 53 w 497"/>
              <a:gd name="T11" fmla="*/ 399 h 400"/>
              <a:gd name="T12" fmla="*/ 443 w 497"/>
              <a:gd name="T13" fmla="*/ 399 h 400"/>
              <a:gd name="T14" fmla="*/ 496 w 497"/>
              <a:gd name="T15" fmla="*/ 346 h 400"/>
              <a:gd name="T16" fmla="*/ 496 w 497"/>
              <a:gd name="T17" fmla="*/ 44 h 400"/>
              <a:gd name="T18" fmla="*/ 443 w 497"/>
              <a:gd name="T19" fmla="*/ 0 h 400"/>
              <a:gd name="T20" fmla="*/ 443 w 497"/>
              <a:gd name="T21" fmla="*/ 346 h 400"/>
              <a:gd name="T22" fmla="*/ 443 w 497"/>
              <a:gd name="T23" fmla="*/ 346 h 400"/>
              <a:gd name="T24" fmla="*/ 53 w 497"/>
              <a:gd name="T25" fmla="*/ 346 h 400"/>
              <a:gd name="T26" fmla="*/ 53 w 497"/>
              <a:gd name="T27" fmla="*/ 44 h 400"/>
              <a:gd name="T28" fmla="*/ 443 w 497"/>
              <a:gd name="T29" fmla="*/ 44 h 400"/>
              <a:gd name="T30" fmla="*/ 443 w 497"/>
              <a:gd name="T31" fmla="*/ 346 h 400"/>
              <a:gd name="T32" fmla="*/ 222 w 497"/>
              <a:gd name="T33" fmla="*/ 249 h 400"/>
              <a:gd name="T34" fmla="*/ 222 w 497"/>
              <a:gd name="T35" fmla="*/ 249 h 400"/>
              <a:gd name="T36" fmla="*/ 97 w 497"/>
              <a:gd name="T37" fmla="*/ 249 h 400"/>
              <a:gd name="T38" fmla="*/ 97 w 497"/>
              <a:gd name="T39" fmla="*/ 293 h 400"/>
              <a:gd name="T40" fmla="*/ 222 w 497"/>
              <a:gd name="T41" fmla="*/ 293 h 400"/>
              <a:gd name="T42" fmla="*/ 222 w 497"/>
              <a:gd name="T43" fmla="*/ 249 h 400"/>
              <a:gd name="T44" fmla="*/ 222 w 497"/>
              <a:gd name="T45" fmla="*/ 178 h 400"/>
              <a:gd name="T46" fmla="*/ 222 w 497"/>
              <a:gd name="T47" fmla="*/ 178 h 400"/>
              <a:gd name="T48" fmla="*/ 97 w 497"/>
              <a:gd name="T49" fmla="*/ 178 h 400"/>
              <a:gd name="T50" fmla="*/ 97 w 497"/>
              <a:gd name="T51" fmla="*/ 222 h 400"/>
              <a:gd name="T52" fmla="*/ 222 w 497"/>
              <a:gd name="T53" fmla="*/ 222 h 400"/>
              <a:gd name="T54" fmla="*/ 222 w 497"/>
              <a:gd name="T55" fmla="*/ 178 h 400"/>
              <a:gd name="T56" fmla="*/ 222 w 497"/>
              <a:gd name="T57" fmla="*/ 98 h 400"/>
              <a:gd name="T58" fmla="*/ 222 w 497"/>
              <a:gd name="T59" fmla="*/ 98 h 400"/>
              <a:gd name="T60" fmla="*/ 97 w 497"/>
              <a:gd name="T61" fmla="*/ 98 h 400"/>
              <a:gd name="T62" fmla="*/ 97 w 497"/>
              <a:gd name="T63" fmla="*/ 143 h 400"/>
              <a:gd name="T64" fmla="*/ 222 w 497"/>
              <a:gd name="T65" fmla="*/ 143 h 400"/>
              <a:gd name="T66" fmla="*/ 222 w 497"/>
              <a:gd name="T67" fmla="*/ 98 h 400"/>
              <a:gd name="T68" fmla="*/ 389 w 497"/>
              <a:gd name="T69" fmla="*/ 257 h 400"/>
              <a:gd name="T70" fmla="*/ 389 w 497"/>
              <a:gd name="T71" fmla="*/ 257 h 400"/>
              <a:gd name="T72" fmla="*/ 354 w 497"/>
              <a:gd name="T73" fmla="*/ 231 h 400"/>
              <a:gd name="T74" fmla="*/ 381 w 497"/>
              <a:gd name="T75" fmla="*/ 151 h 400"/>
              <a:gd name="T76" fmla="*/ 336 w 497"/>
              <a:gd name="T77" fmla="*/ 98 h 400"/>
              <a:gd name="T78" fmla="*/ 292 w 497"/>
              <a:gd name="T79" fmla="*/ 151 h 400"/>
              <a:gd name="T80" fmla="*/ 319 w 497"/>
              <a:gd name="T81" fmla="*/ 231 h 400"/>
              <a:gd name="T82" fmla="*/ 275 w 497"/>
              <a:gd name="T83" fmla="*/ 257 h 400"/>
              <a:gd name="T84" fmla="*/ 275 w 497"/>
              <a:gd name="T85" fmla="*/ 293 h 400"/>
              <a:gd name="T86" fmla="*/ 398 w 497"/>
              <a:gd name="T87" fmla="*/ 293 h 400"/>
              <a:gd name="T88" fmla="*/ 389 w 497"/>
              <a:gd name="T89" fmla="*/ 257 h 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97" h="400">
                <a:moveTo>
                  <a:pt x="443" y="0"/>
                </a:moveTo>
                <a:lnTo>
                  <a:pt x="443" y="0"/>
                </a:lnTo>
                <a:cubicBezTo>
                  <a:pt x="53" y="0"/>
                  <a:pt x="53" y="0"/>
                  <a:pt x="53" y="0"/>
                </a:cubicBezTo>
                <a:cubicBezTo>
                  <a:pt x="17" y="0"/>
                  <a:pt x="0" y="18"/>
                  <a:pt x="0" y="44"/>
                </a:cubicBezTo>
                <a:cubicBezTo>
                  <a:pt x="0" y="346"/>
                  <a:pt x="0" y="346"/>
                  <a:pt x="0" y="346"/>
                </a:cubicBezTo>
                <a:cubicBezTo>
                  <a:pt x="0" y="373"/>
                  <a:pt x="17" y="399"/>
                  <a:pt x="53" y="399"/>
                </a:cubicBezTo>
                <a:cubicBezTo>
                  <a:pt x="443" y="399"/>
                  <a:pt x="443" y="399"/>
                  <a:pt x="443" y="399"/>
                </a:cubicBezTo>
                <a:cubicBezTo>
                  <a:pt x="470" y="399"/>
                  <a:pt x="496" y="373"/>
                  <a:pt x="496" y="346"/>
                </a:cubicBezTo>
                <a:cubicBezTo>
                  <a:pt x="496" y="44"/>
                  <a:pt x="496" y="44"/>
                  <a:pt x="496" y="44"/>
                </a:cubicBezTo>
                <a:cubicBezTo>
                  <a:pt x="496" y="18"/>
                  <a:pt x="470" y="0"/>
                  <a:pt x="443" y="0"/>
                </a:cubicBezTo>
                <a:close/>
                <a:moveTo>
                  <a:pt x="443" y="346"/>
                </a:moveTo>
                <a:lnTo>
                  <a:pt x="443" y="346"/>
                </a:lnTo>
                <a:cubicBezTo>
                  <a:pt x="53" y="346"/>
                  <a:pt x="53" y="346"/>
                  <a:pt x="53" y="346"/>
                </a:cubicBezTo>
                <a:cubicBezTo>
                  <a:pt x="53" y="44"/>
                  <a:pt x="53" y="44"/>
                  <a:pt x="53" y="44"/>
                </a:cubicBezTo>
                <a:cubicBezTo>
                  <a:pt x="443" y="44"/>
                  <a:pt x="443" y="44"/>
                  <a:pt x="443" y="44"/>
                </a:cubicBezTo>
                <a:lnTo>
                  <a:pt x="443" y="346"/>
                </a:lnTo>
                <a:close/>
                <a:moveTo>
                  <a:pt x="222" y="249"/>
                </a:moveTo>
                <a:lnTo>
                  <a:pt x="222" y="249"/>
                </a:lnTo>
                <a:cubicBezTo>
                  <a:pt x="97" y="249"/>
                  <a:pt x="97" y="249"/>
                  <a:pt x="97" y="249"/>
                </a:cubicBezTo>
                <a:cubicBezTo>
                  <a:pt x="97" y="293"/>
                  <a:pt x="97" y="293"/>
                  <a:pt x="97" y="293"/>
                </a:cubicBezTo>
                <a:cubicBezTo>
                  <a:pt x="222" y="293"/>
                  <a:pt x="222" y="293"/>
                  <a:pt x="222" y="293"/>
                </a:cubicBezTo>
                <a:lnTo>
                  <a:pt x="222" y="249"/>
                </a:lnTo>
                <a:close/>
                <a:moveTo>
                  <a:pt x="222" y="178"/>
                </a:moveTo>
                <a:lnTo>
                  <a:pt x="222" y="178"/>
                </a:lnTo>
                <a:cubicBezTo>
                  <a:pt x="97" y="178"/>
                  <a:pt x="97" y="178"/>
                  <a:pt x="97" y="178"/>
                </a:cubicBezTo>
                <a:cubicBezTo>
                  <a:pt x="97" y="222"/>
                  <a:pt x="97" y="222"/>
                  <a:pt x="97" y="222"/>
                </a:cubicBezTo>
                <a:cubicBezTo>
                  <a:pt x="222" y="222"/>
                  <a:pt x="222" y="222"/>
                  <a:pt x="222" y="222"/>
                </a:cubicBezTo>
                <a:lnTo>
                  <a:pt x="222" y="178"/>
                </a:lnTo>
                <a:close/>
                <a:moveTo>
                  <a:pt x="222" y="98"/>
                </a:moveTo>
                <a:lnTo>
                  <a:pt x="222" y="98"/>
                </a:lnTo>
                <a:cubicBezTo>
                  <a:pt x="97" y="98"/>
                  <a:pt x="97" y="98"/>
                  <a:pt x="97" y="98"/>
                </a:cubicBezTo>
                <a:cubicBezTo>
                  <a:pt x="97" y="143"/>
                  <a:pt x="97" y="143"/>
                  <a:pt x="97" y="143"/>
                </a:cubicBezTo>
                <a:cubicBezTo>
                  <a:pt x="222" y="143"/>
                  <a:pt x="222" y="143"/>
                  <a:pt x="222" y="143"/>
                </a:cubicBezTo>
                <a:lnTo>
                  <a:pt x="222" y="98"/>
                </a:lnTo>
                <a:close/>
                <a:moveTo>
                  <a:pt x="389" y="257"/>
                </a:moveTo>
                <a:lnTo>
                  <a:pt x="389" y="257"/>
                </a:lnTo>
                <a:cubicBezTo>
                  <a:pt x="389" y="257"/>
                  <a:pt x="354" y="249"/>
                  <a:pt x="354" y="231"/>
                </a:cubicBezTo>
                <a:cubicBezTo>
                  <a:pt x="354" y="204"/>
                  <a:pt x="381" y="196"/>
                  <a:pt x="381" y="151"/>
                </a:cubicBezTo>
                <a:cubicBezTo>
                  <a:pt x="381" y="125"/>
                  <a:pt x="372" y="98"/>
                  <a:pt x="336" y="98"/>
                </a:cubicBezTo>
                <a:cubicBezTo>
                  <a:pt x="301" y="98"/>
                  <a:pt x="292" y="125"/>
                  <a:pt x="292" y="151"/>
                </a:cubicBezTo>
                <a:cubicBezTo>
                  <a:pt x="292" y="196"/>
                  <a:pt x="319" y="204"/>
                  <a:pt x="319" y="231"/>
                </a:cubicBezTo>
                <a:cubicBezTo>
                  <a:pt x="319" y="249"/>
                  <a:pt x="275" y="257"/>
                  <a:pt x="275" y="257"/>
                </a:cubicBezTo>
                <a:lnTo>
                  <a:pt x="275" y="293"/>
                </a:lnTo>
                <a:cubicBezTo>
                  <a:pt x="398" y="293"/>
                  <a:pt x="398" y="293"/>
                  <a:pt x="398" y="293"/>
                </a:cubicBezTo>
                <a:cubicBezTo>
                  <a:pt x="398" y="293"/>
                  <a:pt x="398" y="257"/>
                  <a:pt x="389" y="257"/>
                </a:cubicBezTo>
                <a:close/>
              </a:path>
            </a:pathLst>
          </a:custGeom>
          <a:solidFill>
            <a:schemeClr val="bg1"/>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grpSp>
        <p:nvGrpSpPr>
          <p:cNvPr id="32" name="Group 31"/>
          <p:cNvGrpSpPr/>
          <p:nvPr/>
        </p:nvGrpSpPr>
        <p:grpSpPr>
          <a:xfrm>
            <a:off x="1739573" y="488028"/>
            <a:ext cx="20937538" cy="2200624"/>
            <a:chOff x="1739573" y="511491"/>
            <a:chExt cx="20937538" cy="2200624"/>
          </a:xfrm>
        </p:grpSpPr>
        <p:sp>
          <p:nvSpPr>
            <p:cNvPr id="33" name="TextBox 32"/>
            <p:cNvSpPr txBox="1"/>
            <p:nvPr/>
          </p:nvSpPr>
          <p:spPr>
            <a:xfrm>
              <a:off x="1739573" y="511491"/>
              <a:ext cx="20937538" cy="1446550"/>
            </a:xfrm>
            <a:prstGeom prst="rect">
              <a:avLst/>
            </a:prstGeom>
            <a:noFill/>
          </p:spPr>
          <p:txBody>
            <a:bodyPr wrap="square" rtlCol="0">
              <a:spAutoFit/>
            </a:bodyPr>
            <a:lstStyle/>
            <a:p>
              <a:pPr algn="ctr"/>
              <a:r>
                <a:rPr lang="id-ID" sz="8800" b="1" dirty="0" smtClean="0">
                  <a:solidFill>
                    <a:schemeClr val="tx2"/>
                  </a:solidFill>
                  <a:latin typeface="Lato Regular"/>
                  <a:cs typeface="Lato Regular"/>
                </a:rPr>
                <a:t>YOUR CONTENT IN 6 POINTS</a:t>
              </a:r>
              <a:endParaRPr lang="id-ID" sz="8800" b="1" dirty="0">
                <a:solidFill>
                  <a:schemeClr val="tx2"/>
                </a:solidFill>
                <a:latin typeface="Lato Regular"/>
                <a:cs typeface="Lato Regular"/>
              </a:endParaRPr>
            </a:p>
          </p:txBody>
        </p:sp>
        <p:grpSp>
          <p:nvGrpSpPr>
            <p:cNvPr id="34" name="Group 33"/>
            <p:cNvGrpSpPr/>
            <p:nvPr/>
          </p:nvGrpSpPr>
          <p:grpSpPr>
            <a:xfrm>
              <a:off x="10842089" y="1977406"/>
              <a:ext cx="2738812" cy="73151"/>
              <a:chOff x="1775295" y="2020905"/>
              <a:chExt cx="3631535" cy="45719"/>
            </a:xfrm>
          </p:grpSpPr>
          <p:sp>
            <p:nvSpPr>
              <p:cNvPr id="38" name="Rectangle 37"/>
              <p:cNvSpPr/>
              <p:nvPr/>
            </p:nvSpPr>
            <p:spPr>
              <a:xfrm flipV="1">
                <a:off x="1775295" y="2020905"/>
                <a:ext cx="540354" cy="45719"/>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sp>
            <p:nvSpPr>
              <p:cNvPr id="39" name="Rectangle 38"/>
              <p:cNvSpPr/>
              <p:nvPr/>
            </p:nvSpPr>
            <p:spPr>
              <a:xfrm flipV="1">
                <a:off x="2390858" y="2020905"/>
                <a:ext cx="540354" cy="45719"/>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sp>
            <p:nvSpPr>
              <p:cNvPr id="40" name="Rectangle 39"/>
              <p:cNvSpPr/>
              <p:nvPr/>
            </p:nvSpPr>
            <p:spPr>
              <a:xfrm flipV="1">
                <a:off x="3025595" y="2020905"/>
                <a:ext cx="540354" cy="45719"/>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sp>
            <p:nvSpPr>
              <p:cNvPr id="41" name="Rectangle 40"/>
              <p:cNvSpPr/>
              <p:nvPr/>
            </p:nvSpPr>
            <p:spPr>
              <a:xfrm flipV="1">
                <a:off x="3641290" y="2020905"/>
                <a:ext cx="540354" cy="45719"/>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sp>
            <p:nvSpPr>
              <p:cNvPr id="42" name="Rectangle 41"/>
              <p:cNvSpPr/>
              <p:nvPr/>
            </p:nvSpPr>
            <p:spPr>
              <a:xfrm flipV="1">
                <a:off x="4256852" y="2020905"/>
                <a:ext cx="540354" cy="45719"/>
              </a:xfrm>
              <a:prstGeom prst="rect">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sp>
            <p:nvSpPr>
              <p:cNvPr id="43" name="Rectangle 42"/>
              <p:cNvSpPr/>
              <p:nvPr/>
            </p:nvSpPr>
            <p:spPr>
              <a:xfrm flipV="1">
                <a:off x="4866476" y="2020905"/>
                <a:ext cx="540354" cy="45719"/>
              </a:xfrm>
              <a:prstGeom prst="rect">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grpSp>
        <p:sp>
          <p:nvSpPr>
            <p:cNvPr id="35" name="TextBox 34"/>
            <p:cNvSpPr txBox="1"/>
            <p:nvPr/>
          </p:nvSpPr>
          <p:spPr>
            <a:xfrm>
              <a:off x="1739573" y="2035007"/>
              <a:ext cx="20937538" cy="677108"/>
            </a:xfrm>
            <a:prstGeom prst="rect">
              <a:avLst/>
            </a:prstGeom>
            <a:noFill/>
          </p:spPr>
          <p:txBody>
            <a:bodyPr wrap="square" rtlCol="0">
              <a:spAutoFit/>
            </a:bodyPr>
            <a:lstStyle/>
            <a:p>
              <a:pPr algn="ctr"/>
              <a:r>
                <a:rPr lang="id-ID" sz="3800" dirty="0" smtClean="0">
                  <a:solidFill>
                    <a:schemeClr val="bg1">
                      <a:lumMod val="75000"/>
                    </a:schemeClr>
                  </a:solidFill>
                  <a:latin typeface="Calibri Light" panose="020F0302020204030204"/>
                  <a:cs typeface="Calibri Light" panose="020F0302020204030204"/>
                </a:rPr>
                <a:t>Your great subtitle </a:t>
              </a:r>
              <a:r>
                <a:rPr lang="id-ID" sz="3800" dirty="0" smtClean="0">
                  <a:solidFill>
                    <a:schemeClr val="accent1"/>
                  </a:solidFill>
                  <a:latin typeface="Calibri Light" panose="020F0302020204030204"/>
                  <a:cs typeface="Calibri Light" panose="020F0302020204030204"/>
                </a:rPr>
                <a:t>in </a:t>
              </a:r>
              <a:r>
                <a:rPr lang="id-ID" sz="3800" dirty="0">
                  <a:solidFill>
                    <a:schemeClr val="accent1"/>
                  </a:solidFill>
                  <a:latin typeface="Calibri Light" panose="020F0302020204030204"/>
                  <a:cs typeface="Calibri Light" panose="020F0302020204030204"/>
                </a:rPr>
                <a:t>this line</a:t>
              </a:r>
              <a:endParaRPr lang="id-ID" sz="3800" dirty="0">
                <a:solidFill>
                  <a:schemeClr val="accent1"/>
                </a:solidFill>
                <a:latin typeface="Calibri Light" panose="020F0302020204030204"/>
                <a:cs typeface="Calibri Light" panose="020F0302020204030204"/>
              </a:endParaRPr>
            </a:p>
          </p:txBody>
        </p:sp>
      </p:grpSp>
    </p:spTree>
  </p:cSld>
  <p:clrMapOvr>
    <a:masterClrMapping/>
  </p:clrMapOvr>
  <mc:AlternateContent xmlns:mc="http://schemas.openxmlformats.org/markup-compatibility/2006">
    <mc:Choice xmlns:p14="http://schemas.microsoft.com/office/powerpoint/2010/main" Requires="p14">
      <p:transition spd="med" p14:dur="700" advClick="0" advTm="3000">
        <p:fade/>
      </p:transition>
    </mc:Choice>
    <mc:Fallback>
      <p:transition spd="med" advClick="0" advTm="3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32"/>
                                        </p:tgtEl>
                                        <p:attrNameLst>
                                          <p:attrName>style.visibility</p:attrName>
                                        </p:attrNameLst>
                                      </p:cBhvr>
                                      <p:to>
                                        <p:strVal val="visible"/>
                                      </p:to>
                                    </p:set>
                                    <p:animEffect transition="in" filter="fade">
                                      <p:cBhvr>
                                        <p:cTn id="7" dur="500"/>
                                        <p:tgtEl>
                                          <p:spTgt spid="32"/>
                                        </p:tgtEl>
                                      </p:cBhvr>
                                    </p:animEffect>
                                    <p:anim calcmode="lin" valueType="num">
                                      <p:cBhvr>
                                        <p:cTn id="8" dur="500" fill="hold"/>
                                        <p:tgtEl>
                                          <p:spTgt spid="32"/>
                                        </p:tgtEl>
                                        <p:attrNameLst>
                                          <p:attrName>ppt_x</p:attrName>
                                        </p:attrNameLst>
                                      </p:cBhvr>
                                      <p:tavLst>
                                        <p:tav tm="0">
                                          <p:val>
                                            <p:strVal val="#ppt_x"/>
                                          </p:val>
                                        </p:tav>
                                        <p:tav tm="100000">
                                          <p:val>
                                            <p:strVal val="#ppt_x"/>
                                          </p:val>
                                        </p:tav>
                                      </p:tavLst>
                                    </p:anim>
                                    <p:anim calcmode="lin" valueType="num">
                                      <p:cBhvr>
                                        <p:cTn id="9" dur="500" fill="hold"/>
                                        <p:tgtEl>
                                          <p:spTgt spid="32"/>
                                        </p:tgtEl>
                                        <p:attrNameLst>
                                          <p:attrName>ppt_y</p:attrName>
                                        </p:attrNameLst>
                                      </p:cBhvr>
                                      <p:tavLst>
                                        <p:tav tm="0">
                                          <p:val>
                                            <p:strVal val="#ppt_y+.1"/>
                                          </p:val>
                                        </p:tav>
                                        <p:tav tm="100000">
                                          <p:val>
                                            <p:strVal val="#ppt_y"/>
                                          </p:val>
                                        </p:tav>
                                      </p:tavLst>
                                    </p:anim>
                                  </p:childTnLst>
                                </p:cTn>
                              </p:par>
                            </p:childTnLst>
                          </p:cTn>
                        </p:par>
                        <p:par>
                          <p:cTn id="10" fill="hold">
                            <p:stCondLst>
                              <p:cond delay="500"/>
                            </p:stCondLst>
                            <p:childTnLst>
                              <p:par>
                                <p:cTn id="11" presetID="53" presetClass="entr" presetSubtype="16" fill="hold" grpId="0" nodeType="afterEffect">
                                  <p:stCondLst>
                                    <p:cond delay="0"/>
                                  </p:stCondLst>
                                  <p:childTnLst>
                                    <p:set>
                                      <p:cBhvr>
                                        <p:cTn id="12" dur="1" fill="hold">
                                          <p:stCondLst>
                                            <p:cond delay="0"/>
                                          </p:stCondLst>
                                        </p:cTn>
                                        <p:tgtEl>
                                          <p:spTgt spid="85"/>
                                        </p:tgtEl>
                                        <p:attrNameLst>
                                          <p:attrName>style.visibility</p:attrName>
                                        </p:attrNameLst>
                                      </p:cBhvr>
                                      <p:to>
                                        <p:strVal val="visible"/>
                                      </p:to>
                                    </p:set>
                                    <p:anim calcmode="lin" valueType="num">
                                      <p:cBhvr>
                                        <p:cTn id="13" dur="500" fill="hold"/>
                                        <p:tgtEl>
                                          <p:spTgt spid="85"/>
                                        </p:tgtEl>
                                        <p:attrNameLst>
                                          <p:attrName>ppt_w</p:attrName>
                                        </p:attrNameLst>
                                      </p:cBhvr>
                                      <p:tavLst>
                                        <p:tav tm="0">
                                          <p:val>
                                            <p:fltVal val="0"/>
                                          </p:val>
                                        </p:tav>
                                        <p:tav tm="100000">
                                          <p:val>
                                            <p:strVal val="#ppt_w"/>
                                          </p:val>
                                        </p:tav>
                                      </p:tavLst>
                                    </p:anim>
                                    <p:anim calcmode="lin" valueType="num">
                                      <p:cBhvr>
                                        <p:cTn id="14" dur="500" fill="hold"/>
                                        <p:tgtEl>
                                          <p:spTgt spid="85"/>
                                        </p:tgtEl>
                                        <p:attrNameLst>
                                          <p:attrName>ppt_h</p:attrName>
                                        </p:attrNameLst>
                                      </p:cBhvr>
                                      <p:tavLst>
                                        <p:tav tm="0">
                                          <p:val>
                                            <p:fltVal val="0"/>
                                          </p:val>
                                        </p:tav>
                                        <p:tav tm="100000">
                                          <p:val>
                                            <p:strVal val="#ppt_h"/>
                                          </p:val>
                                        </p:tav>
                                      </p:tavLst>
                                    </p:anim>
                                    <p:animEffect transition="in" filter="fade">
                                      <p:cBhvr>
                                        <p:cTn id="15" dur="500"/>
                                        <p:tgtEl>
                                          <p:spTgt spid="85"/>
                                        </p:tgtEl>
                                      </p:cBhvr>
                                    </p:animEffect>
                                  </p:childTnLst>
                                </p:cTn>
                              </p:par>
                              <p:par>
                                <p:cTn id="16" presetID="53" presetClass="entr" presetSubtype="16" fill="hold" grpId="0" nodeType="withEffect">
                                  <p:stCondLst>
                                    <p:cond delay="0"/>
                                  </p:stCondLst>
                                  <p:childTnLst>
                                    <p:set>
                                      <p:cBhvr>
                                        <p:cTn id="17" dur="1" fill="hold">
                                          <p:stCondLst>
                                            <p:cond delay="0"/>
                                          </p:stCondLst>
                                        </p:cTn>
                                        <p:tgtEl>
                                          <p:spTgt spid="25"/>
                                        </p:tgtEl>
                                        <p:attrNameLst>
                                          <p:attrName>style.visibility</p:attrName>
                                        </p:attrNameLst>
                                      </p:cBhvr>
                                      <p:to>
                                        <p:strVal val="visible"/>
                                      </p:to>
                                    </p:set>
                                    <p:anim calcmode="lin" valueType="num">
                                      <p:cBhvr>
                                        <p:cTn id="18" dur="500" fill="hold"/>
                                        <p:tgtEl>
                                          <p:spTgt spid="25"/>
                                        </p:tgtEl>
                                        <p:attrNameLst>
                                          <p:attrName>ppt_w</p:attrName>
                                        </p:attrNameLst>
                                      </p:cBhvr>
                                      <p:tavLst>
                                        <p:tav tm="0">
                                          <p:val>
                                            <p:fltVal val="0"/>
                                          </p:val>
                                        </p:tav>
                                        <p:tav tm="100000">
                                          <p:val>
                                            <p:strVal val="#ppt_w"/>
                                          </p:val>
                                        </p:tav>
                                      </p:tavLst>
                                    </p:anim>
                                    <p:anim calcmode="lin" valueType="num">
                                      <p:cBhvr>
                                        <p:cTn id="19" dur="500" fill="hold"/>
                                        <p:tgtEl>
                                          <p:spTgt spid="25"/>
                                        </p:tgtEl>
                                        <p:attrNameLst>
                                          <p:attrName>ppt_h</p:attrName>
                                        </p:attrNameLst>
                                      </p:cBhvr>
                                      <p:tavLst>
                                        <p:tav tm="0">
                                          <p:val>
                                            <p:fltVal val="0"/>
                                          </p:val>
                                        </p:tav>
                                        <p:tav tm="100000">
                                          <p:val>
                                            <p:strVal val="#ppt_h"/>
                                          </p:val>
                                        </p:tav>
                                      </p:tavLst>
                                    </p:anim>
                                    <p:animEffect transition="in" filter="fade">
                                      <p:cBhvr>
                                        <p:cTn id="20" dur="500"/>
                                        <p:tgtEl>
                                          <p:spTgt spid="25"/>
                                        </p:tgtEl>
                                      </p:cBhvr>
                                    </p:animEffect>
                                  </p:childTnLst>
                                </p:cTn>
                              </p:par>
                              <p:par>
                                <p:cTn id="21" presetID="53" presetClass="entr" presetSubtype="16" fill="hold" grpId="0" nodeType="withEffect">
                                  <p:stCondLst>
                                    <p:cond delay="0"/>
                                  </p:stCondLst>
                                  <p:childTnLst>
                                    <p:set>
                                      <p:cBhvr>
                                        <p:cTn id="22" dur="1" fill="hold">
                                          <p:stCondLst>
                                            <p:cond delay="0"/>
                                          </p:stCondLst>
                                        </p:cTn>
                                        <p:tgtEl>
                                          <p:spTgt spid="36"/>
                                        </p:tgtEl>
                                        <p:attrNameLst>
                                          <p:attrName>style.visibility</p:attrName>
                                        </p:attrNameLst>
                                      </p:cBhvr>
                                      <p:to>
                                        <p:strVal val="visible"/>
                                      </p:to>
                                    </p:set>
                                    <p:anim calcmode="lin" valueType="num">
                                      <p:cBhvr>
                                        <p:cTn id="23" dur="500" fill="hold"/>
                                        <p:tgtEl>
                                          <p:spTgt spid="36"/>
                                        </p:tgtEl>
                                        <p:attrNameLst>
                                          <p:attrName>ppt_w</p:attrName>
                                        </p:attrNameLst>
                                      </p:cBhvr>
                                      <p:tavLst>
                                        <p:tav tm="0">
                                          <p:val>
                                            <p:fltVal val="0"/>
                                          </p:val>
                                        </p:tav>
                                        <p:tav tm="100000">
                                          <p:val>
                                            <p:strVal val="#ppt_w"/>
                                          </p:val>
                                        </p:tav>
                                      </p:tavLst>
                                    </p:anim>
                                    <p:anim calcmode="lin" valueType="num">
                                      <p:cBhvr>
                                        <p:cTn id="24" dur="500" fill="hold"/>
                                        <p:tgtEl>
                                          <p:spTgt spid="36"/>
                                        </p:tgtEl>
                                        <p:attrNameLst>
                                          <p:attrName>ppt_h</p:attrName>
                                        </p:attrNameLst>
                                      </p:cBhvr>
                                      <p:tavLst>
                                        <p:tav tm="0">
                                          <p:val>
                                            <p:fltVal val="0"/>
                                          </p:val>
                                        </p:tav>
                                        <p:tav tm="100000">
                                          <p:val>
                                            <p:strVal val="#ppt_h"/>
                                          </p:val>
                                        </p:tav>
                                      </p:tavLst>
                                    </p:anim>
                                    <p:animEffect transition="in" filter="fade">
                                      <p:cBhvr>
                                        <p:cTn id="25" dur="500"/>
                                        <p:tgtEl>
                                          <p:spTgt spid="36"/>
                                        </p:tgtEl>
                                      </p:cBhvr>
                                    </p:animEffect>
                                  </p:childTnLst>
                                </p:cTn>
                              </p:par>
                              <p:par>
                                <p:cTn id="26" presetID="53" presetClass="entr" presetSubtype="16" fill="hold" grpId="0" nodeType="withEffect">
                                  <p:stCondLst>
                                    <p:cond delay="0"/>
                                  </p:stCondLst>
                                  <p:childTnLst>
                                    <p:set>
                                      <p:cBhvr>
                                        <p:cTn id="27" dur="1" fill="hold">
                                          <p:stCondLst>
                                            <p:cond delay="0"/>
                                          </p:stCondLst>
                                        </p:cTn>
                                        <p:tgtEl>
                                          <p:spTgt spid="37"/>
                                        </p:tgtEl>
                                        <p:attrNameLst>
                                          <p:attrName>style.visibility</p:attrName>
                                        </p:attrNameLst>
                                      </p:cBhvr>
                                      <p:to>
                                        <p:strVal val="visible"/>
                                      </p:to>
                                    </p:set>
                                    <p:anim calcmode="lin" valueType="num">
                                      <p:cBhvr>
                                        <p:cTn id="28" dur="500" fill="hold"/>
                                        <p:tgtEl>
                                          <p:spTgt spid="37"/>
                                        </p:tgtEl>
                                        <p:attrNameLst>
                                          <p:attrName>ppt_w</p:attrName>
                                        </p:attrNameLst>
                                      </p:cBhvr>
                                      <p:tavLst>
                                        <p:tav tm="0">
                                          <p:val>
                                            <p:fltVal val="0"/>
                                          </p:val>
                                        </p:tav>
                                        <p:tav tm="100000">
                                          <p:val>
                                            <p:strVal val="#ppt_w"/>
                                          </p:val>
                                        </p:tav>
                                      </p:tavLst>
                                    </p:anim>
                                    <p:anim calcmode="lin" valueType="num">
                                      <p:cBhvr>
                                        <p:cTn id="29" dur="500" fill="hold"/>
                                        <p:tgtEl>
                                          <p:spTgt spid="37"/>
                                        </p:tgtEl>
                                        <p:attrNameLst>
                                          <p:attrName>ppt_h</p:attrName>
                                        </p:attrNameLst>
                                      </p:cBhvr>
                                      <p:tavLst>
                                        <p:tav tm="0">
                                          <p:val>
                                            <p:fltVal val="0"/>
                                          </p:val>
                                        </p:tav>
                                        <p:tav tm="100000">
                                          <p:val>
                                            <p:strVal val="#ppt_h"/>
                                          </p:val>
                                        </p:tav>
                                      </p:tavLst>
                                    </p:anim>
                                    <p:animEffect transition="in" filter="fade">
                                      <p:cBhvr>
                                        <p:cTn id="30" dur="500"/>
                                        <p:tgtEl>
                                          <p:spTgt spid="37"/>
                                        </p:tgtEl>
                                      </p:cBhvr>
                                    </p:animEffect>
                                  </p:childTnLst>
                                </p:cTn>
                              </p:par>
                              <p:par>
                                <p:cTn id="31" presetID="53" presetClass="entr" presetSubtype="16" fill="hold" grpId="0" nodeType="withEffect">
                                  <p:stCondLst>
                                    <p:cond delay="0"/>
                                  </p:stCondLst>
                                  <p:childTnLst>
                                    <p:set>
                                      <p:cBhvr>
                                        <p:cTn id="32" dur="1" fill="hold">
                                          <p:stCondLst>
                                            <p:cond delay="0"/>
                                          </p:stCondLst>
                                        </p:cTn>
                                        <p:tgtEl>
                                          <p:spTgt spid="27"/>
                                        </p:tgtEl>
                                        <p:attrNameLst>
                                          <p:attrName>style.visibility</p:attrName>
                                        </p:attrNameLst>
                                      </p:cBhvr>
                                      <p:to>
                                        <p:strVal val="visible"/>
                                      </p:to>
                                    </p:set>
                                    <p:anim calcmode="lin" valueType="num">
                                      <p:cBhvr>
                                        <p:cTn id="33" dur="500" fill="hold"/>
                                        <p:tgtEl>
                                          <p:spTgt spid="27"/>
                                        </p:tgtEl>
                                        <p:attrNameLst>
                                          <p:attrName>ppt_w</p:attrName>
                                        </p:attrNameLst>
                                      </p:cBhvr>
                                      <p:tavLst>
                                        <p:tav tm="0">
                                          <p:val>
                                            <p:fltVal val="0"/>
                                          </p:val>
                                        </p:tav>
                                        <p:tav tm="100000">
                                          <p:val>
                                            <p:strVal val="#ppt_w"/>
                                          </p:val>
                                        </p:tav>
                                      </p:tavLst>
                                    </p:anim>
                                    <p:anim calcmode="lin" valueType="num">
                                      <p:cBhvr>
                                        <p:cTn id="34" dur="500" fill="hold"/>
                                        <p:tgtEl>
                                          <p:spTgt spid="27"/>
                                        </p:tgtEl>
                                        <p:attrNameLst>
                                          <p:attrName>ppt_h</p:attrName>
                                        </p:attrNameLst>
                                      </p:cBhvr>
                                      <p:tavLst>
                                        <p:tav tm="0">
                                          <p:val>
                                            <p:fltVal val="0"/>
                                          </p:val>
                                        </p:tav>
                                        <p:tav tm="100000">
                                          <p:val>
                                            <p:strVal val="#ppt_h"/>
                                          </p:val>
                                        </p:tav>
                                      </p:tavLst>
                                    </p:anim>
                                    <p:animEffect transition="in" filter="fade">
                                      <p:cBhvr>
                                        <p:cTn id="35" dur="500"/>
                                        <p:tgtEl>
                                          <p:spTgt spid="27"/>
                                        </p:tgtEl>
                                      </p:cBhvr>
                                    </p:animEffect>
                                  </p:childTnLst>
                                </p:cTn>
                              </p:par>
                              <p:par>
                                <p:cTn id="36" presetID="53" presetClass="entr" presetSubtype="16" fill="hold" grpId="0" nodeType="withEffect">
                                  <p:stCondLst>
                                    <p:cond delay="0"/>
                                  </p:stCondLst>
                                  <p:childTnLst>
                                    <p:set>
                                      <p:cBhvr>
                                        <p:cTn id="37" dur="1" fill="hold">
                                          <p:stCondLst>
                                            <p:cond delay="0"/>
                                          </p:stCondLst>
                                        </p:cTn>
                                        <p:tgtEl>
                                          <p:spTgt spid="94"/>
                                        </p:tgtEl>
                                        <p:attrNameLst>
                                          <p:attrName>style.visibility</p:attrName>
                                        </p:attrNameLst>
                                      </p:cBhvr>
                                      <p:to>
                                        <p:strVal val="visible"/>
                                      </p:to>
                                    </p:set>
                                    <p:anim calcmode="lin" valueType="num">
                                      <p:cBhvr>
                                        <p:cTn id="38" dur="500" fill="hold"/>
                                        <p:tgtEl>
                                          <p:spTgt spid="94"/>
                                        </p:tgtEl>
                                        <p:attrNameLst>
                                          <p:attrName>ppt_w</p:attrName>
                                        </p:attrNameLst>
                                      </p:cBhvr>
                                      <p:tavLst>
                                        <p:tav tm="0">
                                          <p:val>
                                            <p:fltVal val="0"/>
                                          </p:val>
                                        </p:tav>
                                        <p:tav tm="100000">
                                          <p:val>
                                            <p:strVal val="#ppt_w"/>
                                          </p:val>
                                        </p:tav>
                                      </p:tavLst>
                                    </p:anim>
                                    <p:anim calcmode="lin" valueType="num">
                                      <p:cBhvr>
                                        <p:cTn id="39" dur="500" fill="hold"/>
                                        <p:tgtEl>
                                          <p:spTgt spid="94"/>
                                        </p:tgtEl>
                                        <p:attrNameLst>
                                          <p:attrName>ppt_h</p:attrName>
                                        </p:attrNameLst>
                                      </p:cBhvr>
                                      <p:tavLst>
                                        <p:tav tm="0">
                                          <p:val>
                                            <p:fltVal val="0"/>
                                          </p:val>
                                        </p:tav>
                                        <p:tav tm="100000">
                                          <p:val>
                                            <p:strVal val="#ppt_h"/>
                                          </p:val>
                                        </p:tav>
                                      </p:tavLst>
                                    </p:anim>
                                    <p:animEffect transition="in" filter="fade">
                                      <p:cBhvr>
                                        <p:cTn id="40" dur="500"/>
                                        <p:tgtEl>
                                          <p:spTgt spid="94"/>
                                        </p:tgtEl>
                                      </p:cBhvr>
                                    </p:animEffect>
                                  </p:childTnLst>
                                </p:cTn>
                              </p:par>
                              <p:par>
                                <p:cTn id="41" presetID="53" presetClass="entr" presetSubtype="16" fill="hold" grpId="0" nodeType="withEffect">
                                  <p:stCondLst>
                                    <p:cond delay="0"/>
                                  </p:stCondLst>
                                  <p:childTnLst>
                                    <p:set>
                                      <p:cBhvr>
                                        <p:cTn id="42" dur="1" fill="hold">
                                          <p:stCondLst>
                                            <p:cond delay="0"/>
                                          </p:stCondLst>
                                        </p:cTn>
                                        <p:tgtEl>
                                          <p:spTgt spid="95"/>
                                        </p:tgtEl>
                                        <p:attrNameLst>
                                          <p:attrName>style.visibility</p:attrName>
                                        </p:attrNameLst>
                                      </p:cBhvr>
                                      <p:to>
                                        <p:strVal val="visible"/>
                                      </p:to>
                                    </p:set>
                                    <p:anim calcmode="lin" valueType="num">
                                      <p:cBhvr>
                                        <p:cTn id="43" dur="500" fill="hold"/>
                                        <p:tgtEl>
                                          <p:spTgt spid="95"/>
                                        </p:tgtEl>
                                        <p:attrNameLst>
                                          <p:attrName>ppt_w</p:attrName>
                                        </p:attrNameLst>
                                      </p:cBhvr>
                                      <p:tavLst>
                                        <p:tav tm="0">
                                          <p:val>
                                            <p:fltVal val="0"/>
                                          </p:val>
                                        </p:tav>
                                        <p:tav tm="100000">
                                          <p:val>
                                            <p:strVal val="#ppt_w"/>
                                          </p:val>
                                        </p:tav>
                                      </p:tavLst>
                                    </p:anim>
                                    <p:anim calcmode="lin" valueType="num">
                                      <p:cBhvr>
                                        <p:cTn id="44" dur="500" fill="hold"/>
                                        <p:tgtEl>
                                          <p:spTgt spid="95"/>
                                        </p:tgtEl>
                                        <p:attrNameLst>
                                          <p:attrName>ppt_h</p:attrName>
                                        </p:attrNameLst>
                                      </p:cBhvr>
                                      <p:tavLst>
                                        <p:tav tm="0">
                                          <p:val>
                                            <p:fltVal val="0"/>
                                          </p:val>
                                        </p:tav>
                                        <p:tav tm="100000">
                                          <p:val>
                                            <p:strVal val="#ppt_h"/>
                                          </p:val>
                                        </p:tav>
                                      </p:tavLst>
                                    </p:anim>
                                    <p:animEffect transition="in" filter="fade">
                                      <p:cBhvr>
                                        <p:cTn id="45" dur="500"/>
                                        <p:tgtEl>
                                          <p:spTgt spid="95"/>
                                        </p:tgtEl>
                                      </p:cBhvr>
                                    </p:animEffect>
                                  </p:childTnLst>
                                </p:cTn>
                              </p:par>
                              <p:par>
                                <p:cTn id="46" presetID="53" presetClass="entr" presetSubtype="16" fill="hold" grpId="0" nodeType="withEffect">
                                  <p:stCondLst>
                                    <p:cond delay="0"/>
                                  </p:stCondLst>
                                  <p:childTnLst>
                                    <p:set>
                                      <p:cBhvr>
                                        <p:cTn id="47" dur="1" fill="hold">
                                          <p:stCondLst>
                                            <p:cond delay="0"/>
                                          </p:stCondLst>
                                        </p:cTn>
                                        <p:tgtEl>
                                          <p:spTgt spid="31"/>
                                        </p:tgtEl>
                                        <p:attrNameLst>
                                          <p:attrName>style.visibility</p:attrName>
                                        </p:attrNameLst>
                                      </p:cBhvr>
                                      <p:to>
                                        <p:strVal val="visible"/>
                                      </p:to>
                                    </p:set>
                                    <p:anim calcmode="lin" valueType="num">
                                      <p:cBhvr>
                                        <p:cTn id="48" dur="500" fill="hold"/>
                                        <p:tgtEl>
                                          <p:spTgt spid="31"/>
                                        </p:tgtEl>
                                        <p:attrNameLst>
                                          <p:attrName>ppt_w</p:attrName>
                                        </p:attrNameLst>
                                      </p:cBhvr>
                                      <p:tavLst>
                                        <p:tav tm="0">
                                          <p:val>
                                            <p:fltVal val="0"/>
                                          </p:val>
                                        </p:tav>
                                        <p:tav tm="100000">
                                          <p:val>
                                            <p:strVal val="#ppt_w"/>
                                          </p:val>
                                        </p:tav>
                                      </p:tavLst>
                                    </p:anim>
                                    <p:anim calcmode="lin" valueType="num">
                                      <p:cBhvr>
                                        <p:cTn id="49" dur="500" fill="hold"/>
                                        <p:tgtEl>
                                          <p:spTgt spid="31"/>
                                        </p:tgtEl>
                                        <p:attrNameLst>
                                          <p:attrName>ppt_h</p:attrName>
                                        </p:attrNameLst>
                                      </p:cBhvr>
                                      <p:tavLst>
                                        <p:tav tm="0">
                                          <p:val>
                                            <p:fltVal val="0"/>
                                          </p:val>
                                        </p:tav>
                                        <p:tav tm="100000">
                                          <p:val>
                                            <p:strVal val="#ppt_h"/>
                                          </p:val>
                                        </p:tav>
                                      </p:tavLst>
                                    </p:anim>
                                    <p:animEffect transition="in" filter="fade">
                                      <p:cBhvr>
                                        <p:cTn id="50" dur="500"/>
                                        <p:tgtEl>
                                          <p:spTgt spid="31"/>
                                        </p:tgtEl>
                                      </p:cBhvr>
                                    </p:animEffect>
                                  </p:childTnLst>
                                </p:cTn>
                              </p:par>
                            </p:childTnLst>
                          </p:cTn>
                        </p:par>
                        <p:par>
                          <p:cTn id="51" fill="hold">
                            <p:stCondLst>
                              <p:cond delay="1000"/>
                            </p:stCondLst>
                            <p:childTnLst>
                              <p:par>
                                <p:cTn id="52" presetID="53" presetClass="entr" presetSubtype="16" fill="hold" grpId="0" nodeType="afterEffect">
                                  <p:stCondLst>
                                    <p:cond delay="0"/>
                                  </p:stCondLst>
                                  <p:childTnLst>
                                    <p:set>
                                      <p:cBhvr>
                                        <p:cTn id="53" dur="1" fill="hold">
                                          <p:stCondLst>
                                            <p:cond delay="0"/>
                                          </p:stCondLst>
                                        </p:cTn>
                                        <p:tgtEl>
                                          <p:spTgt spid="88"/>
                                        </p:tgtEl>
                                        <p:attrNameLst>
                                          <p:attrName>style.visibility</p:attrName>
                                        </p:attrNameLst>
                                      </p:cBhvr>
                                      <p:to>
                                        <p:strVal val="visible"/>
                                      </p:to>
                                    </p:set>
                                    <p:anim calcmode="lin" valueType="num">
                                      <p:cBhvr>
                                        <p:cTn id="54" dur="500" fill="hold"/>
                                        <p:tgtEl>
                                          <p:spTgt spid="88"/>
                                        </p:tgtEl>
                                        <p:attrNameLst>
                                          <p:attrName>ppt_w</p:attrName>
                                        </p:attrNameLst>
                                      </p:cBhvr>
                                      <p:tavLst>
                                        <p:tav tm="0">
                                          <p:val>
                                            <p:fltVal val="0"/>
                                          </p:val>
                                        </p:tav>
                                        <p:tav tm="100000">
                                          <p:val>
                                            <p:strVal val="#ppt_w"/>
                                          </p:val>
                                        </p:tav>
                                      </p:tavLst>
                                    </p:anim>
                                    <p:anim calcmode="lin" valueType="num">
                                      <p:cBhvr>
                                        <p:cTn id="55" dur="500" fill="hold"/>
                                        <p:tgtEl>
                                          <p:spTgt spid="88"/>
                                        </p:tgtEl>
                                        <p:attrNameLst>
                                          <p:attrName>ppt_h</p:attrName>
                                        </p:attrNameLst>
                                      </p:cBhvr>
                                      <p:tavLst>
                                        <p:tav tm="0">
                                          <p:val>
                                            <p:fltVal val="0"/>
                                          </p:val>
                                        </p:tav>
                                        <p:tav tm="100000">
                                          <p:val>
                                            <p:strVal val="#ppt_h"/>
                                          </p:val>
                                        </p:tav>
                                      </p:tavLst>
                                    </p:anim>
                                    <p:animEffect transition="in" filter="fade">
                                      <p:cBhvr>
                                        <p:cTn id="56" dur="500"/>
                                        <p:tgtEl>
                                          <p:spTgt spid="88"/>
                                        </p:tgtEl>
                                      </p:cBhvr>
                                    </p:animEffect>
                                  </p:childTnLst>
                                </p:cTn>
                              </p:par>
                              <p:par>
                                <p:cTn id="57" presetID="53" presetClass="entr" presetSubtype="16" fill="hold" grpId="0" nodeType="withEffect">
                                  <p:stCondLst>
                                    <p:cond delay="0"/>
                                  </p:stCondLst>
                                  <p:childTnLst>
                                    <p:set>
                                      <p:cBhvr>
                                        <p:cTn id="58" dur="1" fill="hold">
                                          <p:stCondLst>
                                            <p:cond delay="0"/>
                                          </p:stCondLst>
                                        </p:cTn>
                                        <p:tgtEl>
                                          <p:spTgt spid="28"/>
                                        </p:tgtEl>
                                        <p:attrNameLst>
                                          <p:attrName>style.visibility</p:attrName>
                                        </p:attrNameLst>
                                      </p:cBhvr>
                                      <p:to>
                                        <p:strVal val="visible"/>
                                      </p:to>
                                    </p:set>
                                    <p:anim calcmode="lin" valueType="num">
                                      <p:cBhvr>
                                        <p:cTn id="59" dur="500" fill="hold"/>
                                        <p:tgtEl>
                                          <p:spTgt spid="28"/>
                                        </p:tgtEl>
                                        <p:attrNameLst>
                                          <p:attrName>ppt_w</p:attrName>
                                        </p:attrNameLst>
                                      </p:cBhvr>
                                      <p:tavLst>
                                        <p:tav tm="0">
                                          <p:val>
                                            <p:fltVal val="0"/>
                                          </p:val>
                                        </p:tav>
                                        <p:tav tm="100000">
                                          <p:val>
                                            <p:strVal val="#ppt_w"/>
                                          </p:val>
                                        </p:tav>
                                      </p:tavLst>
                                    </p:anim>
                                    <p:anim calcmode="lin" valueType="num">
                                      <p:cBhvr>
                                        <p:cTn id="60" dur="500" fill="hold"/>
                                        <p:tgtEl>
                                          <p:spTgt spid="28"/>
                                        </p:tgtEl>
                                        <p:attrNameLst>
                                          <p:attrName>ppt_h</p:attrName>
                                        </p:attrNameLst>
                                      </p:cBhvr>
                                      <p:tavLst>
                                        <p:tav tm="0">
                                          <p:val>
                                            <p:fltVal val="0"/>
                                          </p:val>
                                        </p:tav>
                                        <p:tav tm="100000">
                                          <p:val>
                                            <p:strVal val="#ppt_h"/>
                                          </p:val>
                                        </p:tav>
                                      </p:tavLst>
                                    </p:anim>
                                    <p:animEffect transition="in" filter="fade">
                                      <p:cBhvr>
                                        <p:cTn id="61" dur="500"/>
                                        <p:tgtEl>
                                          <p:spTgt spid="28"/>
                                        </p:tgtEl>
                                      </p:cBhvr>
                                    </p:animEffect>
                                  </p:childTnLst>
                                </p:cTn>
                              </p:par>
                              <p:par>
                                <p:cTn id="62" presetID="53" presetClass="entr" presetSubtype="16" fill="hold" grpId="0" nodeType="withEffect">
                                  <p:stCondLst>
                                    <p:cond delay="0"/>
                                  </p:stCondLst>
                                  <p:childTnLst>
                                    <p:set>
                                      <p:cBhvr>
                                        <p:cTn id="63" dur="1" fill="hold">
                                          <p:stCondLst>
                                            <p:cond delay="0"/>
                                          </p:stCondLst>
                                        </p:cTn>
                                        <p:tgtEl>
                                          <p:spTgt spid="100"/>
                                        </p:tgtEl>
                                        <p:attrNameLst>
                                          <p:attrName>style.visibility</p:attrName>
                                        </p:attrNameLst>
                                      </p:cBhvr>
                                      <p:to>
                                        <p:strVal val="visible"/>
                                      </p:to>
                                    </p:set>
                                    <p:anim calcmode="lin" valueType="num">
                                      <p:cBhvr>
                                        <p:cTn id="64" dur="500" fill="hold"/>
                                        <p:tgtEl>
                                          <p:spTgt spid="100"/>
                                        </p:tgtEl>
                                        <p:attrNameLst>
                                          <p:attrName>ppt_w</p:attrName>
                                        </p:attrNameLst>
                                      </p:cBhvr>
                                      <p:tavLst>
                                        <p:tav tm="0">
                                          <p:val>
                                            <p:fltVal val="0"/>
                                          </p:val>
                                        </p:tav>
                                        <p:tav tm="100000">
                                          <p:val>
                                            <p:strVal val="#ppt_w"/>
                                          </p:val>
                                        </p:tav>
                                      </p:tavLst>
                                    </p:anim>
                                    <p:anim calcmode="lin" valueType="num">
                                      <p:cBhvr>
                                        <p:cTn id="65" dur="500" fill="hold"/>
                                        <p:tgtEl>
                                          <p:spTgt spid="100"/>
                                        </p:tgtEl>
                                        <p:attrNameLst>
                                          <p:attrName>ppt_h</p:attrName>
                                        </p:attrNameLst>
                                      </p:cBhvr>
                                      <p:tavLst>
                                        <p:tav tm="0">
                                          <p:val>
                                            <p:fltVal val="0"/>
                                          </p:val>
                                        </p:tav>
                                        <p:tav tm="100000">
                                          <p:val>
                                            <p:strVal val="#ppt_h"/>
                                          </p:val>
                                        </p:tav>
                                      </p:tavLst>
                                    </p:anim>
                                    <p:animEffect transition="in" filter="fade">
                                      <p:cBhvr>
                                        <p:cTn id="66" dur="500"/>
                                        <p:tgtEl>
                                          <p:spTgt spid="100"/>
                                        </p:tgtEl>
                                      </p:cBhvr>
                                    </p:animEffect>
                                  </p:childTnLst>
                                </p:cTn>
                              </p:par>
                              <p:par>
                                <p:cTn id="67" presetID="53" presetClass="entr" presetSubtype="16" fill="hold" grpId="0" nodeType="withEffect">
                                  <p:stCondLst>
                                    <p:cond delay="0"/>
                                  </p:stCondLst>
                                  <p:childTnLst>
                                    <p:set>
                                      <p:cBhvr>
                                        <p:cTn id="68" dur="1" fill="hold">
                                          <p:stCondLst>
                                            <p:cond delay="0"/>
                                          </p:stCondLst>
                                        </p:cTn>
                                        <p:tgtEl>
                                          <p:spTgt spid="101"/>
                                        </p:tgtEl>
                                        <p:attrNameLst>
                                          <p:attrName>style.visibility</p:attrName>
                                        </p:attrNameLst>
                                      </p:cBhvr>
                                      <p:to>
                                        <p:strVal val="visible"/>
                                      </p:to>
                                    </p:set>
                                    <p:anim calcmode="lin" valueType="num">
                                      <p:cBhvr>
                                        <p:cTn id="69" dur="500" fill="hold"/>
                                        <p:tgtEl>
                                          <p:spTgt spid="101"/>
                                        </p:tgtEl>
                                        <p:attrNameLst>
                                          <p:attrName>ppt_w</p:attrName>
                                        </p:attrNameLst>
                                      </p:cBhvr>
                                      <p:tavLst>
                                        <p:tav tm="0">
                                          <p:val>
                                            <p:fltVal val="0"/>
                                          </p:val>
                                        </p:tav>
                                        <p:tav tm="100000">
                                          <p:val>
                                            <p:strVal val="#ppt_w"/>
                                          </p:val>
                                        </p:tav>
                                      </p:tavLst>
                                    </p:anim>
                                    <p:anim calcmode="lin" valueType="num">
                                      <p:cBhvr>
                                        <p:cTn id="70" dur="500" fill="hold"/>
                                        <p:tgtEl>
                                          <p:spTgt spid="101"/>
                                        </p:tgtEl>
                                        <p:attrNameLst>
                                          <p:attrName>ppt_h</p:attrName>
                                        </p:attrNameLst>
                                      </p:cBhvr>
                                      <p:tavLst>
                                        <p:tav tm="0">
                                          <p:val>
                                            <p:fltVal val="0"/>
                                          </p:val>
                                        </p:tav>
                                        <p:tav tm="100000">
                                          <p:val>
                                            <p:strVal val="#ppt_h"/>
                                          </p:val>
                                        </p:tav>
                                      </p:tavLst>
                                    </p:anim>
                                    <p:animEffect transition="in" filter="fade">
                                      <p:cBhvr>
                                        <p:cTn id="71" dur="500"/>
                                        <p:tgtEl>
                                          <p:spTgt spid="101"/>
                                        </p:tgtEl>
                                      </p:cBhvr>
                                    </p:animEffect>
                                  </p:childTnLst>
                                </p:cTn>
                              </p:par>
                              <p:par>
                                <p:cTn id="72" presetID="53" presetClass="entr" presetSubtype="16" fill="hold" grpId="0" nodeType="withEffect">
                                  <p:stCondLst>
                                    <p:cond delay="0"/>
                                  </p:stCondLst>
                                  <p:childTnLst>
                                    <p:set>
                                      <p:cBhvr>
                                        <p:cTn id="73" dur="1" fill="hold">
                                          <p:stCondLst>
                                            <p:cond delay="0"/>
                                          </p:stCondLst>
                                        </p:cTn>
                                        <p:tgtEl>
                                          <p:spTgt spid="90"/>
                                        </p:tgtEl>
                                        <p:attrNameLst>
                                          <p:attrName>style.visibility</p:attrName>
                                        </p:attrNameLst>
                                      </p:cBhvr>
                                      <p:to>
                                        <p:strVal val="visible"/>
                                      </p:to>
                                    </p:set>
                                    <p:anim calcmode="lin" valueType="num">
                                      <p:cBhvr>
                                        <p:cTn id="74" dur="500" fill="hold"/>
                                        <p:tgtEl>
                                          <p:spTgt spid="90"/>
                                        </p:tgtEl>
                                        <p:attrNameLst>
                                          <p:attrName>ppt_w</p:attrName>
                                        </p:attrNameLst>
                                      </p:cBhvr>
                                      <p:tavLst>
                                        <p:tav tm="0">
                                          <p:val>
                                            <p:fltVal val="0"/>
                                          </p:val>
                                        </p:tav>
                                        <p:tav tm="100000">
                                          <p:val>
                                            <p:strVal val="#ppt_w"/>
                                          </p:val>
                                        </p:tav>
                                      </p:tavLst>
                                    </p:anim>
                                    <p:anim calcmode="lin" valueType="num">
                                      <p:cBhvr>
                                        <p:cTn id="75" dur="500" fill="hold"/>
                                        <p:tgtEl>
                                          <p:spTgt spid="90"/>
                                        </p:tgtEl>
                                        <p:attrNameLst>
                                          <p:attrName>ppt_h</p:attrName>
                                        </p:attrNameLst>
                                      </p:cBhvr>
                                      <p:tavLst>
                                        <p:tav tm="0">
                                          <p:val>
                                            <p:fltVal val="0"/>
                                          </p:val>
                                        </p:tav>
                                        <p:tav tm="100000">
                                          <p:val>
                                            <p:strVal val="#ppt_h"/>
                                          </p:val>
                                        </p:tav>
                                      </p:tavLst>
                                    </p:anim>
                                    <p:animEffect transition="in" filter="fade">
                                      <p:cBhvr>
                                        <p:cTn id="76" dur="500"/>
                                        <p:tgtEl>
                                          <p:spTgt spid="90"/>
                                        </p:tgtEl>
                                      </p:cBhvr>
                                    </p:animEffect>
                                  </p:childTnLst>
                                </p:cTn>
                              </p:par>
                              <p:par>
                                <p:cTn id="77" presetID="53" presetClass="entr" presetSubtype="16" fill="hold" grpId="0" nodeType="withEffect">
                                  <p:stCondLst>
                                    <p:cond delay="0"/>
                                  </p:stCondLst>
                                  <p:childTnLst>
                                    <p:set>
                                      <p:cBhvr>
                                        <p:cTn id="78" dur="1" fill="hold">
                                          <p:stCondLst>
                                            <p:cond delay="0"/>
                                          </p:stCondLst>
                                        </p:cTn>
                                        <p:tgtEl>
                                          <p:spTgt spid="30"/>
                                        </p:tgtEl>
                                        <p:attrNameLst>
                                          <p:attrName>style.visibility</p:attrName>
                                        </p:attrNameLst>
                                      </p:cBhvr>
                                      <p:to>
                                        <p:strVal val="visible"/>
                                      </p:to>
                                    </p:set>
                                    <p:anim calcmode="lin" valueType="num">
                                      <p:cBhvr>
                                        <p:cTn id="79" dur="500" fill="hold"/>
                                        <p:tgtEl>
                                          <p:spTgt spid="30"/>
                                        </p:tgtEl>
                                        <p:attrNameLst>
                                          <p:attrName>ppt_w</p:attrName>
                                        </p:attrNameLst>
                                      </p:cBhvr>
                                      <p:tavLst>
                                        <p:tav tm="0">
                                          <p:val>
                                            <p:fltVal val="0"/>
                                          </p:val>
                                        </p:tav>
                                        <p:tav tm="100000">
                                          <p:val>
                                            <p:strVal val="#ppt_w"/>
                                          </p:val>
                                        </p:tav>
                                      </p:tavLst>
                                    </p:anim>
                                    <p:anim calcmode="lin" valueType="num">
                                      <p:cBhvr>
                                        <p:cTn id="80" dur="500" fill="hold"/>
                                        <p:tgtEl>
                                          <p:spTgt spid="30"/>
                                        </p:tgtEl>
                                        <p:attrNameLst>
                                          <p:attrName>ppt_h</p:attrName>
                                        </p:attrNameLst>
                                      </p:cBhvr>
                                      <p:tavLst>
                                        <p:tav tm="0">
                                          <p:val>
                                            <p:fltVal val="0"/>
                                          </p:val>
                                        </p:tav>
                                        <p:tav tm="100000">
                                          <p:val>
                                            <p:strVal val="#ppt_h"/>
                                          </p:val>
                                        </p:tav>
                                      </p:tavLst>
                                    </p:anim>
                                    <p:animEffect transition="in" filter="fade">
                                      <p:cBhvr>
                                        <p:cTn id="81" dur="500"/>
                                        <p:tgtEl>
                                          <p:spTgt spid="30"/>
                                        </p:tgtEl>
                                      </p:cBhvr>
                                    </p:animEffect>
                                  </p:childTnLst>
                                </p:cTn>
                              </p:par>
                              <p:par>
                                <p:cTn id="82" presetID="53" presetClass="entr" presetSubtype="16" fill="hold" grpId="0" nodeType="withEffect">
                                  <p:stCondLst>
                                    <p:cond delay="0"/>
                                  </p:stCondLst>
                                  <p:childTnLst>
                                    <p:set>
                                      <p:cBhvr>
                                        <p:cTn id="83" dur="1" fill="hold">
                                          <p:stCondLst>
                                            <p:cond delay="0"/>
                                          </p:stCondLst>
                                        </p:cTn>
                                        <p:tgtEl>
                                          <p:spTgt spid="96"/>
                                        </p:tgtEl>
                                        <p:attrNameLst>
                                          <p:attrName>style.visibility</p:attrName>
                                        </p:attrNameLst>
                                      </p:cBhvr>
                                      <p:to>
                                        <p:strVal val="visible"/>
                                      </p:to>
                                    </p:set>
                                    <p:anim calcmode="lin" valueType="num">
                                      <p:cBhvr>
                                        <p:cTn id="84" dur="500" fill="hold"/>
                                        <p:tgtEl>
                                          <p:spTgt spid="96"/>
                                        </p:tgtEl>
                                        <p:attrNameLst>
                                          <p:attrName>ppt_w</p:attrName>
                                        </p:attrNameLst>
                                      </p:cBhvr>
                                      <p:tavLst>
                                        <p:tav tm="0">
                                          <p:val>
                                            <p:fltVal val="0"/>
                                          </p:val>
                                        </p:tav>
                                        <p:tav tm="100000">
                                          <p:val>
                                            <p:strVal val="#ppt_w"/>
                                          </p:val>
                                        </p:tav>
                                      </p:tavLst>
                                    </p:anim>
                                    <p:anim calcmode="lin" valueType="num">
                                      <p:cBhvr>
                                        <p:cTn id="85" dur="500" fill="hold"/>
                                        <p:tgtEl>
                                          <p:spTgt spid="96"/>
                                        </p:tgtEl>
                                        <p:attrNameLst>
                                          <p:attrName>ppt_h</p:attrName>
                                        </p:attrNameLst>
                                      </p:cBhvr>
                                      <p:tavLst>
                                        <p:tav tm="0">
                                          <p:val>
                                            <p:fltVal val="0"/>
                                          </p:val>
                                        </p:tav>
                                        <p:tav tm="100000">
                                          <p:val>
                                            <p:strVal val="#ppt_h"/>
                                          </p:val>
                                        </p:tav>
                                      </p:tavLst>
                                    </p:anim>
                                    <p:animEffect transition="in" filter="fade">
                                      <p:cBhvr>
                                        <p:cTn id="86" dur="500"/>
                                        <p:tgtEl>
                                          <p:spTgt spid="96"/>
                                        </p:tgtEl>
                                      </p:cBhvr>
                                    </p:animEffect>
                                  </p:childTnLst>
                                </p:cTn>
                              </p:par>
                              <p:par>
                                <p:cTn id="87" presetID="53" presetClass="entr" presetSubtype="16" fill="hold" grpId="0" nodeType="withEffect">
                                  <p:stCondLst>
                                    <p:cond delay="0"/>
                                  </p:stCondLst>
                                  <p:childTnLst>
                                    <p:set>
                                      <p:cBhvr>
                                        <p:cTn id="88" dur="1" fill="hold">
                                          <p:stCondLst>
                                            <p:cond delay="0"/>
                                          </p:stCondLst>
                                        </p:cTn>
                                        <p:tgtEl>
                                          <p:spTgt spid="97"/>
                                        </p:tgtEl>
                                        <p:attrNameLst>
                                          <p:attrName>style.visibility</p:attrName>
                                        </p:attrNameLst>
                                      </p:cBhvr>
                                      <p:to>
                                        <p:strVal val="visible"/>
                                      </p:to>
                                    </p:set>
                                    <p:anim calcmode="lin" valueType="num">
                                      <p:cBhvr>
                                        <p:cTn id="89" dur="500" fill="hold"/>
                                        <p:tgtEl>
                                          <p:spTgt spid="97"/>
                                        </p:tgtEl>
                                        <p:attrNameLst>
                                          <p:attrName>ppt_w</p:attrName>
                                        </p:attrNameLst>
                                      </p:cBhvr>
                                      <p:tavLst>
                                        <p:tav tm="0">
                                          <p:val>
                                            <p:fltVal val="0"/>
                                          </p:val>
                                        </p:tav>
                                        <p:tav tm="100000">
                                          <p:val>
                                            <p:strVal val="#ppt_w"/>
                                          </p:val>
                                        </p:tav>
                                      </p:tavLst>
                                    </p:anim>
                                    <p:anim calcmode="lin" valueType="num">
                                      <p:cBhvr>
                                        <p:cTn id="90" dur="500" fill="hold"/>
                                        <p:tgtEl>
                                          <p:spTgt spid="97"/>
                                        </p:tgtEl>
                                        <p:attrNameLst>
                                          <p:attrName>ppt_h</p:attrName>
                                        </p:attrNameLst>
                                      </p:cBhvr>
                                      <p:tavLst>
                                        <p:tav tm="0">
                                          <p:val>
                                            <p:fltVal val="0"/>
                                          </p:val>
                                        </p:tav>
                                        <p:tav tm="100000">
                                          <p:val>
                                            <p:strVal val="#ppt_h"/>
                                          </p:val>
                                        </p:tav>
                                      </p:tavLst>
                                    </p:anim>
                                    <p:animEffect transition="in" filter="fade">
                                      <p:cBhvr>
                                        <p:cTn id="91" dur="500"/>
                                        <p:tgtEl>
                                          <p:spTgt spid="97"/>
                                        </p:tgtEl>
                                      </p:cBhvr>
                                    </p:animEffect>
                                  </p:childTnLst>
                                </p:cTn>
                              </p:par>
                            </p:childTnLst>
                          </p:cTn>
                        </p:par>
                        <p:par>
                          <p:cTn id="92" fill="hold">
                            <p:stCondLst>
                              <p:cond delay="1500"/>
                            </p:stCondLst>
                            <p:childTnLst>
                              <p:par>
                                <p:cTn id="93" presetID="53" presetClass="entr" presetSubtype="16" fill="hold" grpId="0" nodeType="afterEffect">
                                  <p:stCondLst>
                                    <p:cond delay="0"/>
                                  </p:stCondLst>
                                  <p:childTnLst>
                                    <p:set>
                                      <p:cBhvr>
                                        <p:cTn id="94" dur="1" fill="hold">
                                          <p:stCondLst>
                                            <p:cond delay="0"/>
                                          </p:stCondLst>
                                        </p:cTn>
                                        <p:tgtEl>
                                          <p:spTgt spid="92"/>
                                        </p:tgtEl>
                                        <p:attrNameLst>
                                          <p:attrName>style.visibility</p:attrName>
                                        </p:attrNameLst>
                                      </p:cBhvr>
                                      <p:to>
                                        <p:strVal val="visible"/>
                                      </p:to>
                                    </p:set>
                                    <p:anim calcmode="lin" valueType="num">
                                      <p:cBhvr>
                                        <p:cTn id="95" dur="500" fill="hold"/>
                                        <p:tgtEl>
                                          <p:spTgt spid="92"/>
                                        </p:tgtEl>
                                        <p:attrNameLst>
                                          <p:attrName>ppt_w</p:attrName>
                                        </p:attrNameLst>
                                      </p:cBhvr>
                                      <p:tavLst>
                                        <p:tav tm="0">
                                          <p:val>
                                            <p:fltVal val="0"/>
                                          </p:val>
                                        </p:tav>
                                        <p:tav tm="100000">
                                          <p:val>
                                            <p:strVal val="#ppt_w"/>
                                          </p:val>
                                        </p:tav>
                                      </p:tavLst>
                                    </p:anim>
                                    <p:anim calcmode="lin" valueType="num">
                                      <p:cBhvr>
                                        <p:cTn id="96" dur="500" fill="hold"/>
                                        <p:tgtEl>
                                          <p:spTgt spid="92"/>
                                        </p:tgtEl>
                                        <p:attrNameLst>
                                          <p:attrName>ppt_h</p:attrName>
                                        </p:attrNameLst>
                                      </p:cBhvr>
                                      <p:tavLst>
                                        <p:tav tm="0">
                                          <p:val>
                                            <p:fltVal val="0"/>
                                          </p:val>
                                        </p:tav>
                                        <p:tav tm="100000">
                                          <p:val>
                                            <p:strVal val="#ppt_h"/>
                                          </p:val>
                                        </p:tav>
                                      </p:tavLst>
                                    </p:anim>
                                    <p:animEffect transition="in" filter="fade">
                                      <p:cBhvr>
                                        <p:cTn id="97" dur="500"/>
                                        <p:tgtEl>
                                          <p:spTgt spid="92"/>
                                        </p:tgtEl>
                                      </p:cBhvr>
                                    </p:animEffect>
                                  </p:childTnLst>
                                </p:cTn>
                              </p:par>
                              <p:par>
                                <p:cTn id="98" presetID="53" presetClass="entr" presetSubtype="16" fill="hold" grpId="0" nodeType="withEffect">
                                  <p:stCondLst>
                                    <p:cond delay="0"/>
                                  </p:stCondLst>
                                  <p:childTnLst>
                                    <p:set>
                                      <p:cBhvr>
                                        <p:cTn id="99" dur="1" fill="hold">
                                          <p:stCondLst>
                                            <p:cond delay="0"/>
                                          </p:stCondLst>
                                        </p:cTn>
                                        <p:tgtEl>
                                          <p:spTgt spid="29"/>
                                        </p:tgtEl>
                                        <p:attrNameLst>
                                          <p:attrName>style.visibility</p:attrName>
                                        </p:attrNameLst>
                                      </p:cBhvr>
                                      <p:to>
                                        <p:strVal val="visible"/>
                                      </p:to>
                                    </p:set>
                                    <p:anim calcmode="lin" valueType="num">
                                      <p:cBhvr>
                                        <p:cTn id="100" dur="500" fill="hold"/>
                                        <p:tgtEl>
                                          <p:spTgt spid="29"/>
                                        </p:tgtEl>
                                        <p:attrNameLst>
                                          <p:attrName>ppt_w</p:attrName>
                                        </p:attrNameLst>
                                      </p:cBhvr>
                                      <p:tavLst>
                                        <p:tav tm="0">
                                          <p:val>
                                            <p:fltVal val="0"/>
                                          </p:val>
                                        </p:tav>
                                        <p:tav tm="100000">
                                          <p:val>
                                            <p:strVal val="#ppt_w"/>
                                          </p:val>
                                        </p:tav>
                                      </p:tavLst>
                                    </p:anim>
                                    <p:anim calcmode="lin" valueType="num">
                                      <p:cBhvr>
                                        <p:cTn id="101" dur="500" fill="hold"/>
                                        <p:tgtEl>
                                          <p:spTgt spid="29"/>
                                        </p:tgtEl>
                                        <p:attrNameLst>
                                          <p:attrName>ppt_h</p:attrName>
                                        </p:attrNameLst>
                                      </p:cBhvr>
                                      <p:tavLst>
                                        <p:tav tm="0">
                                          <p:val>
                                            <p:fltVal val="0"/>
                                          </p:val>
                                        </p:tav>
                                        <p:tav tm="100000">
                                          <p:val>
                                            <p:strVal val="#ppt_h"/>
                                          </p:val>
                                        </p:tav>
                                      </p:tavLst>
                                    </p:anim>
                                    <p:animEffect transition="in" filter="fade">
                                      <p:cBhvr>
                                        <p:cTn id="102" dur="500"/>
                                        <p:tgtEl>
                                          <p:spTgt spid="29"/>
                                        </p:tgtEl>
                                      </p:cBhvr>
                                    </p:animEffect>
                                  </p:childTnLst>
                                </p:cTn>
                              </p:par>
                              <p:par>
                                <p:cTn id="103" presetID="53" presetClass="entr" presetSubtype="16" fill="hold" grpId="0" nodeType="withEffect">
                                  <p:stCondLst>
                                    <p:cond delay="0"/>
                                  </p:stCondLst>
                                  <p:childTnLst>
                                    <p:set>
                                      <p:cBhvr>
                                        <p:cTn id="104" dur="1" fill="hold">
                                          <p:stCondLst>
                                            <p:cond delay="0"/>
                                          </p:stCondLst>
                                        </p:cTn>
                                        <p:tgtEl>
                                          <p:spTgt spid="102"/>
                                        </p:tgtEl>
                                        <p:attrNameLst>
                                          <p:attrName>style.visibility</p:attrName>
                                        </p:attrNameLst>
                                      </p:cBhvr>
                                      <p:to>
                                        <p:strVal val="visible"/>
                                      </p:to>
                                    </p:set>
                                    <p:anim calcmode="lin" valueType="num">
                                      <p:cBhvr>
                                        <p:cTn id="105" dur="500" fill="hold"/>
                                        <p:tgtEl>
                                          <p:spTgt spid="102"/>
                                        </p:tgtEl>
                                        <p:attrNameLst>
                                          <p:attrName>ppt_w</p:attrName>
                                        </p:attrNameLst>
                                      </p:cBhvr>
                                      <p:tavLst>
                                        <p:tav tm="0">
                                          <p:val>
                                            <p:fltVal val="0"/>
                                          </p:val>
                                        </p:tav>
                                        <p:tav tm="100000">
                                          <p:val>
                                            <p:strVal val="#ppt_w"/>
                                          </p:val>
                                        </p:tav>
                                      </p:tavLst>
                                    </p:anim>
                                    <p:anim calcmode="lin" valueType="num">
                                      <p:cBhvr>
                                        <p:cTn id="106" dur="500" fill="hold"/>
                                        <p:tgtEl>
                                          <p:spTgt spid="102"/>
                                        </p:tgtEl>
                                        <p:attrNameLst>
                                          <p:attrName>ppt_h</p:attrName>
                                        </p:attrNameLst>
                                      </p:cBhvr>
                                      <p:tavLst>
                                        <p:tav tm="0">
                                          <p:val>
                                            <p:fltVal val="0"/>
                                          </p:val>
                                        </p:tav>
                                        <p:tav tm="100000">
                                          <p:val>
                                            <p:strVal val="#ppt_h"/>
                                          </p:val>
                                        </p:tav>
                                      </p:tavLst>
                                    </p:anim>
                                    <p:animEffect transition="in" filter="fade">
                                      <p:cBhvr>
                                        <p:cTn id="107" dur="500"/>
                                        <p:tgtEl>
                                          <p:spTgt spid="102"/>
                                        </p:tgtEl>
                                      </p:cBhvr>
                                    </p:animEffect>
                                  </p:childTnLst>
                                </p:cTn>
                              </p:par>
                              <p:par>
                                <p:cTn id="108" presetID="53" presetClass="entr" presetSubtype="16" fill="hold" grpId="0" nodeType="withEffect">
                                  <p:stCondLst>
                                    <p:cond delay="0"/>
                                  </p:stCondLst>
                                  <p:childTnLst>
                                    <p:set>
                                      <p:cBhvr>
                                        <p:cTn id="109" dur="1" fill="hold">
                                          <p:stCondLst>
                                            <p:cond delay="0"/>
                                          </p:stCondLst>
                                        </p:cTn>
                                        <p:tgtEl>
                                          <p:spTgt spid="103"/>
                                        </p:tgtEl>
                                        <p:attrNameLst>
                                          <p:attrName>style.visibility</p:attrName>
                                        </p:attrNameLst>
                                      </p:cBhvr>
                                      <p:to>
                                        <p:strVal val="visible"/>
                                      </p:to>
                                    </p:set>
                                    <p:anim calcmode="lin" valueType="num">
                                      <p:cBhvr>
                                        <p:cTn id="110" dur="500" fill="hold"/>
                                        <p:tgtEl>
                                          <p:spTgt spid="103"/>
                                        </p:tgtEl>
                                        <p:attrNameLst>
                                          <p:attrName>ppt_w</p:attrName>
                                        </p:attrNameLst>
                                      </p:cBhvr>
                                      <p:tavLst>
                                        <p:tav tm="0">
                                          <p:val>
                                            <p:fltVal val="0"/>
                                          </p:val>
                                        </p:tav>
                                        <p:tav tm="100000">
                                          <p:val>
                                            <p:strVal val="#ppt_w"/>
                                          </p:val>
                                        </p:tav>
                                      </p:tavLst>
                                    </p:anim>
                                    <p:anim calcmode="lin" valueType="num">
                                      <p:cBhvr>
                                        <p:cTn id="111" dur="500" fill="hold"/>
                                        <p:tgtEl>
                                          <p:spTgt spid="103"/>
                                        </p:tgtEl>
                                        <p:attrNameLst>
                                          <p:attrName>ppt_h</p:attrName>
                                        </p:attrNameLst>
                                      </p:cBhvr>
                                      <p:tavLst>
                                        <p:tav tm="0">
                                          <p:val>
                                            <p:fltVal val="0"/>
                                          </p:val>
                                        </p:tav>
                                        <p:tav tm="100000">
                                          <p:val>
                                            <p:strVal val="#ppt_h"/>
                                          </p:val>
                                        </p:tav>
                                      </p:tavLst>
                                    </p:anim>
                                    <p:animEffect transition="in" filter="fade">
                                      <p:cBhvr>
                                        <p:cTn id="112" dur="500"/>
                                        <p:tgtEl>
                                          <p:spTgt spid="103"/>
                                        </p:tgtEl>
                                      </p:cBhvr>
                                    </p:animEffect>
                                  </p:childTnLst>
                                </p:cTn>
                              </p:par>
                              <p:par>
                                <p:cTn id="113" presetID="53" presetClass="entr" presetSubtype="16" fill="hold" grpId="0" nodeType="withEffect">
                                  <p:stCondLst>
                                    <p:cond delay="0"/>
                                  </p:stCondLst>
                                  <p:childTnLst>
                                    <p:set>
                                      <p:cBhvr>
                                        <p:cTn id="114" dur="1" fill="hold">
                                          <p:stCondLst>
                                            <p:cond delay="0"/>
                                          </p:stCondLst>
                                        </p:cTn>
                                        <p:tgtEl>
                                          <p:spTgt spid="93"/>
                                        </p:tgtEl>
                                        <p:attrNameLst>
                                          <p:attrName>style.visibility</p:attrName>
                                        </p:attrNameLst>
                                      </p:cBhvr>
                                      <p:to>
                                        <p:strVal val="visible"/>
                                      </p:to>
                                    </p:set>
                                    <p:anim calcmode="lin" valueType="num">
                                      <p:cBhvr>
                                        <p:cTn id="115" dur="500" fill="hold"/>
                                        <p:tgtEl>
                                          <p:spTgt spid="93"/>
                                        </p:tgtEl>
                                        <p:attrNameLst>
                                          <p:attrName>ppt_w</p:attrName>
                                        </p:attrNameLst>
                                      </p:cBhvr>
                                      <p:tavLst>
                                        <p:tav tm="0">
                                          <p:val>
                                            <p:fltVal val="0"/>
                                          </p:val>
                                        </p:tav>
                                        <p:tav tm="100000">
                                          <p:val>
                                            <p:strVal val="#ppt_w"/>
                                          </p:val>
                                        </p:tav>
                                      </p:tavLst>
                                    </p:anim>
                                    <p:anim calcmode="lin" valueType="num">
                                      <p:cBhvr>
                                        <p:cTn id="116" dur="500" fill="hold"/>
                                        <p:tgtEl>
                                          <p:spTgt spid="93"/>
                                        </p:tgtEl>
                                        <p:attrNameLst>
                                          <p:attrName>ppt_h</p:attrName>
                                        </p:attrNameLst>
                                      </p:cBhvr>
                                      <p:tavLst>
                                        <p:tav tm="0">
                                          <p:val>
                                            <p:fltVal val="0"/>
                                          </p:val>
                                        </p:tav>
                                        <p:tav tm="100000">
                                          <p:val>
                                            <p:strVal val="#ppt_h"/>
                                          </p:val>
                                        </p:tav>
                                      </p:tavLst>
                                    </p:anim>
                                    <p:animEffect transition="in" filter="fade">
                                      <p:cBhvr>
                                        <p:cTn id="117" dur="500"/>
                                        <p:tgtEl>
                                          <p:spTgt spid="93"/>
                                        </p:tgtEl>
                                      </p:cBhvr>
                                    </p:animEffect>
                                  </p:childTnLst>
                                </p:cTn>
                              </p:par>
                              <p:par>
                                <p:cTn id="118" presetID="53" presetClass="entr" presetSubtype="16" fill="hold" grpId="0" nodeType="withEffect">
                                  <p:stCondLst>
                                    <p:cond delay="0"/>
                                  </p:stCondLst>
                                  <p:childTnLst>
                                    <p:set>
                                      <p:cBhvr>
                                        <p:cTn id="119" dur="1" fill="hold">
                                          <p:stCondLst>
                                            <p:cond delay="0"/>
                                          </p:stCondLst>
                                        </p:cTn>
                                        <p:tgtEl>
                                          <p:spTgt spid="26"/>
                                        </p:tgtEl>
                                        <p:attrNameLst>
                                          <p:attrName>style.visibility</p:attrName>
                                        </p:attrNameLst>
                                      </p:cBhvr>
                                      <p:to>
                                        <p:strVal val="visible"/>
                                      </p:to>
                                    </p:set>
                                    <p:anim calcmode="lin" valueType="num">
                                      <p:cBhvr>
                                        <p:cTn id="120" dur="500" fill="hold"/>
                                        <p:tgtEl>
                                          <p:spTgt spid="26"/>
                                        </p:tgtEl>
                                        <p:attrNameLst>
                                          <p:attrName>ppt_w</p:attrName>
                                        </p:attrNameLst>
                                      </p:cBhvr>
                                      <p:tavLst>
                                        <p:tav tm="0">
                                          <p:val>
                                            <p:fltVal val="0"/>
                                          </p:val>
                                        </p:tav>
                                        <p:tav tm="100000">
                                          <p:val>
                                            <p:strVal val="#ppt_w"/>
                                          </p:val>
                                        </p:tav>
                                      </p:tavLst>
                                    </p:anim>
                                    <p:anim calcmode="lin" valueType="num">
                                      <p:cBhvr>
                                        <p:cTn id="121" dur="500" fill="hold"/>
                                        <p:tgtEl>
                                          <p:spTgt spid="26"/>
                                        </p:tgtEl>
                                        <p:attrNameLst>
                                          <p:attrName>ppt_h</p:attrName>
                                        </p:attrNameLst>
                                      </p:cBhvr>
                                      <p:tavLst>
                                        <p:tav tm="0">
                                          <p:val>
                                            <p:fltVal val="0"/>
                                          </p:val>
                                        </p:tav>
                                        <p:tav tm="100000">
                                          <p:val>
                                            <p:strVal val="#ppt_h"/>
                                          </p:val>
                                        </p:tav>
                                      </p:tavLst>
                                    </p:anim>
                                    <p:animEffect transition="in" filter="fade">
                                      <p:cBhvr>
                                        <p:cTn id="122" dur="500"/>
                                        <p:tgtEl>
                                          <p:spTgt spid="26"/>
                                        </p:tgtEl>
                                      </p:cBhvr>
                                    </p:animEffect>
                                  </p:childTnLst>
                                </p:cTn>
                              </p:par>
                              <p:par>
                                <p:cTn id="123" presetID="53" presetClass="entr" presetSubtype="16" fill="hold" grpId="0" nodeType="withEffect">
                                  <p:stCondLst>
                                    <p:cond delay="0"/>
                                  </p:stCondLst>
                                  <p:childTnLst>
                                    <p:set>
                                      <p:cBhvr>
                                        <p:cTn id="124" dur="1" fill="hold">
                                          <p:stCondLst>
                                            <p:cond delay="0"/>
                                          </p:stCondLst>
                                        </p:cTn>
                                        <p:tgtEl>
                                          <p:spTgt spid="98"/>
                                        </p:tgtEl>
                                        <p:attrNameLst>
                                          <p:attrName>style.visibility</p:attrName>
                                        </p:attrNameLst>
                                      </p:cBhvr>
                                      <p:to>
                                        <p:strVal val="visible"/>
                                      </p:to>
                                    </p:set>
                                    <p:anim calcmode="lin" valueType="num">
                                      <p:cBhvr>
                                        <p:cTn id="125" dur="500" fill="hold"/>
                                        <p:tgtEl>
                                          <p:spTgt spid="98"/>
                                        </p:tgtEl>
                                        <p:attrNameLst>
                                          <p:attrName>ppt_w</p:attrName>
                                        </p:attrNameLst>
                                      </p:cBhvr>
                                      <p:tavLst>
                                        <p:tav tm="0">
                                          <p:val>
                                            <p:fltVal val="0"/>
                                          </p:val>
                                        </p:tav>
                                        <p:tav tm="100000">
                                          <p:val>
                                            <p:strVal val="#ppt_w"/>
                                          </p:val>
                                        </p:tav>
                                      </p:tavLst>
                                    </p:anim>
                                    <p:anim calcmode="lin" valueType="num">
                                      <p:cBhvr>
                                        <p:cTn id="126" dur="500" fill="hold"/>
                                        <p:tgtEl>
                                          <p:spTgt spid="98"/>
                                        </p:tgtEl>
                                        <p:attrNameLst>
                                          <p:attrName>ppt_h</p:attrName>
                                        </p:attrNameLst>
                                      </p:cBhvr>
                                      <p:tavLst>
                                        <p:tav tm="0">
                                          <p:val>
                                            <p:fltVal val="0"/>
                                          </p:val>
                                        </p:tav>
                                        <p:tav tm="100000">
                                          <p:val>
                                            <p:strVal val="#ppt_h"/>
                                          </p:val>
                                        </p:tav>
                                      </p:tavLst>
                                    </p:anim>
                                    <p:animEffect transition="in" filter="fade">
                                      <p:cBhvr>
                                        <p:cTn id="127" dur="500"/>
                                        <p:tgtEl>
                                          <p:spTgt spid="98"/>
                                        </p:tgtEl>
                                      </p:cBhvr>
                                    </p:animEffect>
                                  </p:childTnLst>
                                </p:cTn>
                              </p:par>
                              <p:par>
                                <p:cTn id="128" presetID="53" presetClass="entr" presetSubtype="16" fill="hold" grpId="0" nodeType="withEffect">
                                  <p:stCondLst>
                                    <p:cond delay="0"/>
                                  </p:stCondLst>
                                  <p:childTnLst>
                                    <p:set>
                                      <p:cBhvr>
                                        <p:cTn id="129" dur="1" fill="hold">
                                          <p:stCondLst>
                                            <p:cond delay="0"/>
                                          </p:stCondLst>
                                        </p:cTn>
                                        <p:tgtEl>
                                          <p:spTgt spid="99"/>
                                        </p:tgtEl>
                                        <p:attrNameLst>
                                          <p:attrName>style.visibility</p:attrName>
                                        </p:attrNameLst>
                                      </p:cBhvr>
                                      <p:to>
                                        <p:strVal val="visible"/>
                                      </p:to>
                                    </p:set>
                                    <p:anim calcmode="lin" valueType="num">
                                      <p:cBhvr>
                                        <p:cTn id="130" dur="500" fill="hold"/>
                                        <p:tgtEl>
                                          <p:spTgt spid="99"/>
                                        </p:tgtEl>
                                        <p:attrNameLst>
                                          <p:attrName>ppt_w</p:attrName>
                                        </p:attrNameLst>
                                      </p:cBhvr>
                                      <p:tavLst>
                                        <p:tav tm="0">
                                          <p:val>
                                            <p:fltVal val="0"/>
                                          </p:val>
                                        </p:tav>
                                        <p:tav tm="100000">
                                          <p:val>
                                            <p:strVal val="#ppt_w"/>
                                          </p:val>
                                        </p:tav>
                                      </p:tavLst>
                                    </p:anim>
                                    <p:anim calcmode="lin" valueType="num">
                                      <p:cBhvr>
                                        <p:cTn id="131" dur="500" fill="hold"/>
                                        <p:tgtEl>
                                          <p:spTgt spid="99"/>
                                        </p:tgtEl>
                                        <p:attrNameLst>
                                          <p:attrName>ppt_h</p:attrName>
                                        </p:attrNameLst>
                                      </p:cBhvr>
                                      <p:tavLst>
                                        <p:tav tm="0">
                                          <p:val>
                                            <p:fltVal val="0"/>
                                          </p:val>
                                        </p:tav>
                                        <p:tav tm="100000">
                                          <p:val>
                                            <p:strVal val="#ppt_h"/>
                                          </p:val>
                                        </p:tav>
                                      </p:tavLst>
                                    </p:anim>
                                    <p:animEffect transition="in" filter="fade">
                                      <p:cBhvr>
                                        <p:cTn id="132" dur="500"/>
                                        <p:tgtEl>
                                          <p:spTgt spid="9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animBg="1"/>
      <p:bldP spid="36" grpId="0"/>
      <p:bldP spid="37" grpId="0"/>
      <p:bldP spid="85" grpId="0" animBg="1"/>
      <p:bldP spid="88" grpId="0" animBg="1"/>
      <p:bldP spid="90" grpId="0" animBg="1"/>
      <p:bldP spid="92" grpId="0" animBg="1"/>
      <p:bldP spid="93" grpId="0" animBg="1"/>
      <p:bldP spid="94" grpId="0"/>
      <p:bldP spid="95" grpId="0"/>
      <p:bldP spid="96" grpId="0"/>
      <p:bldP spid="97" grpId="0"/>
      <p:bldP spid="98" grpId="0"/>
      <p:bldP spid="99" grpId="0"/>
      <p:bldP spid="100" grpId="0"/>
      <p:bldP spid="101" grpId="0"/>
      <p:bldP spid="102" grpId="0"/>
      <p:bldP spid="103" grpId="0"/>
      <p:bldP spid="25" grpId="0" animBg="1"/>
      <p:bldP spid="26" grpId="0" animBg="1"/>
      <p:bldP spid="27" grpId="0" animBg="1"/>
      <p:bldP spid="28" grpId="0" animBg="1"/>
      <p:bldP spid="29" grpId="0" animBg="1"/>
      <p:bldP spid="30" grpId="0" animBg="1"/>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 name="Rounded Rectangle 101"/>
          <p:cNvSpPr/>
          <p:nvPr/>
        </p:nvSpPr>
        <p:spPr>
          <a:xfrm>
            <a:off x="2439978" y="4477200"/>
            <a:ext cx="19394907" cy="573094"/>
          </a:xfrm>
          <a:prstGeom prst="roundRect">
            <a:avLst>
              <a:gd name="adj" fmla="val 50000"/>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dirty="0">
              <a:latin typeface="Calibri Light" panose="020F0302020204030204"/>
            </a:endParaRPr>
          </a:p>
        </p:txBody>
      </p:sp>
      <p:sp>
        <p:nvSpPr>
          <p:cNvPr id="49" name="Freeform 222"/>
          <p:cNvSpPr>
            <a:spLocks noEditPoints="1"/>
          </p:cNvSpPr>
          <p:nvPr/>
        </p:nvSpPr>
        <p:spPr bwMode="auto">
          <a:xfrm>
            <a:off x="7387509" y="5332108"/>
            <a:ext cx="582324" cy="585041"/>
          </a:xfrm>
          <a:custGeom>
            <a:avLst/>
            <a:gdLst>
              <a:gd name="T0" fmla="*/ 206 w 412"/>
              <a:gd name="T1" fmla="*/ 0 h 412"/>
              <a:gd name="T2" fmla="*/ 0 w 412"/>
              <a:gd name="T3" fmla="*/ 206 h 412"/>
              <a:gd name="T4" fmla="*/ 206 w 412"/>
              <a:gd name="T5" fmla="*/ 412 h 412"/>
              <a:gd name="T6" fmla="*/ 412 w 412"/>
              <a:gd name="T7" fmla="*/ 206 h 412"/>
              <a:gd name="T8" fmla="*/ 206 w 412"/>
              <a:gd name="T9" fmla="*/ 0 h 412"/>
              <a:gd name="T10" fmla="*/ 171 w 412"/>
              <a:gd name="T11" fmla="*/ 317 h 412"/>
              <a:gd name="T12" fmla="*/ 74 w 412"/>
              <a:gd name="T13" fmla="*/ 220 h 412"/>
              <a:gd name="T14" fmla="*/ 115 w 412"/>
              <a:gd name="T15" fmla="*/ 178 h 412"/>
              <a:gd name="T16" fmla="*/ 171 w 412"/>
              <a:gd name="T17" fmla="*/ 234 h 412"/>
              <a:gd name="T18" fmla="*/ 300 w 412"/>
              <a:gd name="T19" fmla="*/ 105 h 412"/>
              <a:gd name="T20" fmla="*/ 341 w 412"/>
              <a:gd name="T21" fmla="*/ 146 h 412"/>
              <a:gd name="T22" fmla="*/ 171 w 412"/>
              <a:gd name="T23" fmla="*/ 317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2" h="412">
                <a:moveTo>
                  <a:pt x="206" y="0"/>
                </a:moveTo>
                <a:cubicBezTo>
                  <a:pt x="92" y="0"/>
                  <a:pt x="0" y="92"/>
                  <a:pt x="0" y="206"/>
                </a:cubicBezTo>
                <a:cubicBezTo>
                  <a:pt x="0" y="320"/>
                  <a:pt x="92" y="412"/>
                  <a:pt x="206" y="412"/>
                </a:cubicBezTo>
                <a:cubicBezTo>
                  <a:pt x="320" y="412"/>
                  <a:pt x="412" y="320"/>
                  <a:pt x="412" y="206"/>
                </a:cubicBezTo>
                <a:cubicBezTo>
                  <a:pt x="412" y="92"/>
                  <a:pt x="320" y="0"/>
                  <a:pt x="206" y="0"/>
                </a:cubicBezTo>
                <a:close/>
                <a:moveTo>
                  <a:pt x="171" y="317"/>
                </a:moveTo>
                <a:cubicBezTo>
                  <a:pt x="74" y="220"/>
                  <a:pt x="74" y="220"/>
                  <a:pt x="74" y="220"/>
                </a:cubicBezTo>
                <a:cubicBezTo>
                  <a:pt x="115" y="178"/>
                  <a:pt x="115" y="178"/>
                  <a:pt x="115" y="178"/>
                </a:cubicBezTo>
                <a:cubicBezTo>
                  <a:pt x="171" y="234"/>
                  <a:pt x="171" y="234"/>
                  <a:pt x="171" y="234"/>
                </a:cubicBezTo>
                <a:cubicBezTo>
                  <a:pt x="300" y="105"/>
                  <a:pt x="300" y="105"/>
                  <a:pt x="300" y="105"/>
                </a:cubicBezTo>
                <a:cubicBezTo>
                  <a:pt x="341" y="146"/>
                  <a:pt x="341" y="146"/>
                  <a:pt x="341" y="146"/>
                </a:cubicBezTo>
                <a:cubicBezTo>
                  <a:pt x="171" y="317"/>
                  <a:pt x="171" y="317"/>
                  <a:pt x="171" y="317"/>
                </a:cubicBezTo>
                <a:close/>
              </a:path>
            </a:pathLst>
          </a:custGeom>
          <a:solidFill>
            <a:schemeClr val="accent2"/>
          </a:solidFill>
          <a:ln>
            <a:noFill/>
          </a:ln>
        </p:spPr>
        <p:txBody>
          <a:bodyPr vert="horz" wrap="square" lIns="219419" tIns="109710" rIns="219419" bIns="109710" numCol="1" anchor="t" anchorCtr="0" compatLnSpc="1"/>
          <a:lstStyle/>
          <a:p>
            <a:endParaRPr lang="en-US" dirty="0">
              <a:latin typeface="Calibri Light" panose="020F0302020204030204"/>
            </a:endParaRPr>
          </a:p>
        </p:txBody>
      </p:sp>
      <p:sp>
        <p:nvSpPr>
          <p:cNvPr id="57" name="Freeform 222"/>
          <p:cNvSpPr>
            <a:spLocks noEditPoints="1"/>
          </p:cNvSpPr>
          <p:nvPr/>
        </p:nvSpPr>
        <p:spPr bwMode="auto">
          <a:xfrm>
            <a:off x="14167163" y="5332108"/>
            <a:ext cx="582324" cy="585041"/>
          </a:xfrm>
          <a:custGeom>
            <a:avLst/>
            <a:gdLst>
              <a:gd name="T0" fmla="*/ 206 w 412"/>
              <a:gd name="T1" fmla="*/ 0 h 412"/>
              <a:gd name="T2" fmla="*/ 0 w 412"/>
              <a:gd name="T3" fmla="*/ 206 h 412"/>
              <a:gd name="T4" fmla="*/ 206 w 412"/>
              <a:gd name="T5" fmla="*/ 412 h 412"/>
              <a:gd name="T6" fmla="*/ 412 w 412"/>
              <a:gd name="T7" fmla="*/ 206 h 412"/>
              <a:gd name="T8" fmla="*/ 206 w 412"/>
              <a:gd name="T9" fmla="*/ 0 h 412"/>
              <a:gd name="T10" fmla="*/ 171 w 412"/>
              <a:gd name="T11" fmla="*/ 317 h 412"/>
              <a:gd name="T12" fmla="*/ 74 w 412"/>
              <a:gd name="T13" fmla="*/ 220 h 412"/>
              <a:gd name="T14" fmla="*/ 115 w 412"/>
              <a:gd name="T15" fmla="*/ 178 h 412"/>
              <a:gd name="T16" fmla="*/ 171 w 412"/>
              <a:gd name="T17" fmla="*/ 234 h 412"/>
              <a:gd name="T18" fmla="*/ 300 w 412"/>
              <a:gd name="T19" fmla="*/ 105 h 412"/>
              <a:gd name="T20" fmla="*/ 341 w 412"/>
              <a:gd name="T21" fmla="*/ 146 h 412"/>
              <a:gd name="T22" fmla="*/ 171 w 412"/>
              <a:gd name="T23" fmla="*/ 317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2" h="412">
                <a:moveTo>
                  <a:pt x="206" y="0"/>
                </a:moveTo>
                <a:cubicBezTo>
                  <a:pt x="92" y="0"/>
                  <a:pt x="0" y="92"/>
                  <a:pt x="0" y="206"/>
                </a:cubicBezTo>
                <a:cubicBezTo>
                  <a:pt x="0" y="320"/>
                  <a:pt x="92" y="412"/>
                  <a:pt x="206" y="412"/>
                </a:cubicBezTo>
                <a:cubicBezTo>
                  <a:pt x="320" y="412"/>
                  <a:pt x="412" y="320"/>
                  <a:pt x="412" y="206"/>
                </a:cubicBezTo>
                <a:cubicBezTo>
                  <a:pt x="412" y="92"/>
                  <a:pt x="320" y="0"/>
                  <a:pt x="206" y="0"/>
                </a:cubicBezTo>
                <a:close/>
                <a:moveTo>
                  <a:pt x="171" y="317"/>
                </a:moveTo>
                <a:cubicBezTo>
                  <a:pt x="74" y="220"/>
                  <a:pt x="74" y="220"/>
                  <a:pt x="74" y="220"/>
                </a:cubicBezTo>
                <a:cubicBezTo>
                  <a:pt x="115" y="178"/>
                  <a:pt x="115" y="178"/>
                  <a:pt x="115" y="178"/>
                </a:cubicBezTo>
                <a:cubicBezTo>
                  <a:pt x="171" y="234"/>
                  <a:pt x="171" y="234"/>
                  <a:pt x="171" y="234"/>
                </a:cubicBezTo>
                <a:cubicBezTo>
                  <a:pt x="300" y="105"/>
                  <a:pt x="300" y="105"/>
                  <a:pt x="300" y="105"/>
                </a:cubicBezTo>
                <a:cubicBezTo>
                  <a:pt x="341" y="146"/>
                  <a:pt x="341" y="146"/>
                  <a:pt x="341" y="146"/>
                </a:cubicBezTo>
                <a:cubicBezTo>
                  <a:pt x="171" y="317"/>
                  <a:pt x="171" y="317"/>
                  <a:pt x="171" y="317"/>
                </a:cubicBezTo>
                <a:close/>
              </a:path>
            </a:pathLst>
          </a:custGeom>
          <a:solidFill>
            <a:schemeClr val="accent2"/>
          </a:solidFill>
          <a:ln>
            <a:noFill/>
          </a:ln>
        </p:spPr>
        <p:txBody>
          <a:bodyPr vert="horz" wrap="square" lIns="219419" tIns="109710" rIns="219419" bIns="109710" numCol="1" anchor="t" anchorCtr="0" compatLnSpc="1"/>
          <a:lstStyle/>
          <a:p>
            <a:endParaRPr lang="en-US" dirty="0">
              <a:latin typeface="Calibri Light" panose="020F0302020204030204"/>
            </a:endParaRPr>
          </a:p>
        </p:txBody>
      </p:sp>
      <p:sp>
        <p:nvSpPr>
          <p:cNvPr id="87" name="Freeform 5"/>
          <p:cNvSpPr>
            <a:spLocks noEditPoints="1"/>
          </p:cNvSpPr>
          <p:nvPr/>
        </p:nvSpPr>
        <p:spPr bwMode="auto">
          <a:xfrm>
            <a:off x="17297333" y="5326580"/>
            <a:ext cx="595923" cy="596078"/>
          </a:xfrm>
          <a:custGeom>
            <a:avLst/>
            <a:gdLst>
              <a:gd name="T0" fmla="*/ 824 w 1648"/>
              <a:gd name="T1" fmla="*/ 0 h 1648"/>
              <a:gd name="T2" fmla="*/ 0 w 1648"/>
              <a:gd name="T3" fmla="*/ 824 h 1648"/>
              <a:gd name="T4" fmla="*/ 824 w 1648"/>
              <a:gd name="T5" fmla="*/ 1648 h 1648"/>
              <a:gd name="T6" fmla="*/ 1648 w 1648"/>
              <a:gd name="T7" fmla="*/ 824 h 1648"/>
              <a:gd name="T8" fmla="*/ 824 w 1648"/>
              <a:gd name="T9" fmla="*/ 0 h 1648"/>
              <a:gd name="T10" fmla="*/ 833 w 1648"/>
              <a:gd name="T11" fmla="*/ 1372 h 1648"/>
              <a:gd name="T12" fmla="*/ 716 w 1648"/>
              <a:gd name="T13" fmla="*/ 1254 h 1648"/>
              <a:gd name="T14" fmla="*/ 833 w 1648"/>
              <a:gd name="T15" fmla="*/ 1137 h 1648"/>
              <a:gd name="T16" fmla="*/ 950 w 1648"/>
              <a:gd name="T17" fmla="*/ 1254 h 1648"/>
              <a:gd name="T18" fmla="*/ 833 w 1648"/>
              <a:gd name="T19" fmla="*/ 1372 h 1648"/>
              <a:gd name="T20" fmla="*/ 925 w 1648"/>
              <a:gd name="T21" fmla="*/ 1026 h 1648"/>
              <a:gd name="T22" fmla="*/ 925 w 1648"/>
              <a:gd name="T23" fmla="*/ 1047 h 1648"/>
              <a:gd name="T24" fmla="*/ 732 w 1648"/>
              <a:gd name="T25" fmla="*/ 1047 h 1648"/>
              <a:gd name="T26" fmla="*/ 732 w 1648"/>
              <a:gd name="T27" fmla="*/ 1026 h 1648"/>
              <a:gd name="T28" fmla="*/ 810 w 1648"/>
              <a:gd name="T29" fmla="*/ 823 h 1648"/>
              <a:gd name="T30" fmla="*/ 966 w 1648"/>
              <a:gd name="T31" fmla="*/ 619 h 1648"/>
              <a:gd name="T32" fmla="*/ 822 w 1648"/>
              <a:gd name="T33" fmla="*/ 478 h 1648"/>
              <a:gd name="T34" fmla="*/ 676 w 1648"/>
              <a:gd name="T35" fmla="*/ 648 h 1648"/>
              <a:gd name="T36" fmla="*/ 488 w 1648"/>
              <a:gd name="T37" fmla="*/ 648 h 1648"/>
              <a:gd name="T38" fmla="*/ 823 w 1648"/>
              <a:gd name="T39" fmla="*/ 300 h 1648"/>
              <a:gd name="T40" fmla="*/ 1160 w 1648"/>
              <a:gd name="T41" fmla="*/ 602 h 1648"/>
              <a:gd name="T42" fmla="*/ 925 w 1648"/>
              <a:gd name="T43" fmla="*/ 1026 h 16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648" h="1648">
                <a:moveTo>
                  <a:pt x="824" y="0"/>
                </a:moveTo>
                <a:cubicBezTo>
                  <a:pt x="369" y="0"/>
                  <a:pt x="0" y="369"/>
                  <a:pt x="0" y="824"/>
                </a:cubicBezTo>
                <a:cubicBezTo>
                  <a:pt x="0" y="1279"/>
                  <a:pt x="369" y="1648"/>
                  <a:pt x="824" y="1648"/>
                </a:cubicBezTo>
                <a:cubicBezTo>
                  <a:pt x="1279" y="1648"/>
                  <a:pt x="1648" y="1279"/>
                  <a:pt x="1648" y="824"/>
                </a:cubicBezTo>
                <a:cubicBezTo>
                  <a:pt x="1648" y="369"/>
                  <a:pt x="1279" y="0"/>
                  <a:pt x="824" y="0"/>
                </a:cubicBezTo>
                <a:close/>
                <a:moveTo>
                  <a:pt x="833" y="1372"/>
                </a:moveTo>
                <a:cubicBezTo>
                  <a:pt x="768" y="1372"/>
                  <a:pt x="716" y="1319"/>
                  <a:pt x="716" y="1254"/>
                </a:cubicBezTo>
                <a:cubicBezTo>
                  <a:pt x="716" y="1190"/>
                  <a:pt x="768" y="1137"/>
                  <a:pt x="833" y="1137"/>
                </a:cubicBezTo>
                <a:cubicBezTo>
                  <a:pt x="898" y="1137"/>
                  <a:pt x="950" y="1190"/>
                  <a:pt x="950" y="1254"/>
                </a:cubicBezTo>
                <a:cubicBezTo>
                  <a:pt x="950" y="1319"/>
                  <a:pt x="898" y="1372"/>
                  <a:pt x="833" y="1372"/>
                </a:cubicBezTo>
                <a:close/>
                <a:moveTo>
                  <a:pt x="925" y="1026"/>
                </a:moveTo>
                <a:cubicBezTo>
                  <a:pt x="925" y="1047"/>
                  <a:pt x="925" y="1047"/>
                  <a:pt x="925" y="1047"/>
                </a:cubicBezTo>
                <a:cubicBezTo>
                  <a:pt x="925" y="1047"/>
                  <a:pt x="750" y="1047"/>
                  <a:pt x="732" y="1047"/>
                </a:cubicBezTo>
                <a:cubicBezTo>
                  <a:pt x="732" y="1026"/>
                  <a:pt x="732" y="1026"/>
                  <a:pt x="732" y="1026"/>
                </a:cubicBezTo>
                <a:cubicBezTo>
                  <a:pt x="732" y="966"/>
                  <a:pt x="741" y="889"/>
                  <a:pt x="810" y="823"/>
                </a:cubicBezTo>
                <a:cubicBezTo>
                  <a:pt x="879" y="757"/>
                  <a:pt x="966" y="702"/>
                  <a:pt x="966" y="619"/>
                </a:cubicBezTo>
                <a:cubicBezTo>
                  <a:pt x="966" y="527"/>
                  <a:pt x="902" y="478"/>
                  <a:pt x="822" y="478"/>
                </a:cubicBezTo>
                <a:cubicBezTo>
                  <a:pt x="688" y="478"/>
                  <a:pt x="679" y="617"/>
                  <a:pt x="676" y="648"/>
                </a:cubicBezTo>
                <a:cubicBezTo>
                  <a:pt x="488" y="648"/>
                  <a:pt x="488" y="648"/>
                  <a:pt x="488" y="648"/>
                </a:cubicBezTo>
                <a:cubicBezTo>
                  <a:pt x="493" y="503"/>
                  <a:pt x="554" y="300"/>
                  <a:pt x="823" y="300"/>
                </a:cubicBezTo>
                <a:cubicBezTo>
                  <a:pt x="1055" y="300"/>
                  <a:pt x="1160" y="456"/>
                  <a:pt x="1160" y="602"/>
                </a:cubicBezTo>
                <a:cubicBezTo>
                  <a:pt x="1160" y="835"/>
                  <a:pt x="925" y="875"/>
                  <a:pt x="925" y="1026"/>
                </a:cubicBezTo>
                <a:close/>
              </a:path>
            </a:pathLst>
          </a:custGeom>
          <a:solidFill>
            <a:schemeClr val="accent3"/>
          </a:solidFill>
          <a:ln>
            <a:noFill/>
          </a:ln>
        </p:spPr>
        <p:txBody>
          <a:bodyPr vert="horz" wrap="square" lIns="219419" tIns="109710" rIns="219419" bIns="109710" numCol="1" anchor="t" anchorCtr="0" compatLnSpc="1"/>
          <a:lstStyle/>
          <a:p>
            <a:endParaRPr lang="bg-BG" dirty="0">
              <a:latin typeface="Calibri Light" panose="020F0302020204030204"/>
            </a:endParaRPr>
          </a:p>
        </p:txBody>
      </p:sp>
      <p:sp>
        <p:nvSpPr>
          <p:cNvPr id="96" name="Freeform 857"/>
          <p:cNvSpPr>
            <a:spLocks noEditPoints="1"/>
          </p:cNvSpPr>
          <p:nvPr/>
        </p:nvSpPr>
        <p:spPr bwMode="auto">
          <a:xfrm>
            <a:off x="10991569" y="6498720"/>
            <a:ext cx="582324" cy="582475"/>
          </a:xfrm>
          <a:custGeom>
            <a:avLst/>
            <a:gdLst>
              <a:gd name="T0" fmla="*/ 215 w 430"/>
              <a:gd name="T1" fmla="*/ 0 h 430"/>
              <a:gd name="T2" fmla="*/ 0 w 430"/>
              <a:gd name="T3" fmla="*/ 215 h 430"/>
              <a:gd name="T4" fmla="*/ 215 w 430"/>
              <a:gd name="T5" fmla="*/ 430 h 430"/>
              <a:gd name="T6" fmla="*/ 430 w 430"/>
              <a:gd name="T7" fmla="*/ 215 h 430"/>
              <a:gd name="T8" fmla="*/ 215 w 430"/>
              <a:gd name="T9" fmla="*/ 0 h 430"/>
              <a:gd name="T10" fmla="*/ 259 w 430"/>
              <a:gd name="T11" fmla="*/ 215 h 430"/>
              <a:gd name="T12" fmla="*/ 338 w 430"/>
              <a:gd name="T13" fmla="*/ 293 h 430"/>
              <a:gd name="T14" fmla="*/ 293 w 430"/>
              <a:gd name="T15" fmla="*/ 338 h 430"/>
              <a:gd name="T16" fmla="*/ 215 w 430"/>
              <a:gd name="T17" fmla="*/ 259 h 430"/>
              <a:gd name="T18" fmla="*/ 137 w 430"/>
              <a:gd name="T19" fmla="*/ 338 h 430"/>
              <a:gd name="T20" fmla="*/ 92 w 430"/>
              <a:gd name="T21" fmla="*/ 293 h 430"/>
              <a:gd name="T22" fmla="*/ 171 w 430"/>
              <a:gd name="T23" fmla="*/ 215 h 430"/>
              <a:gd name="T24" fmla="*/ 92 w 430"/>
              <a:gd name="T25" fmla="*/ 137 h 430"/>
              <a:gd name="T26" fmla="*/ 137 w 430"/>
              <a:gd name="T27" fmla="*/ 92 h 430"/>
              <a:gd name="T28" fmla="*/ 215 w 430"/>
              <a:gd name="T29" fmla="*/ 171 h 430"/>
              <a:gd name="T30" fmla="*/ 293 w 430"/>
              <a:gd name="T31" fmla="*/ 92 h 430"/>
              <a:gd name="T32" fmla="*/ 338 w 430"/>
              <a:gd name="T33" fmla="*/ 137 h 430"/>
              <a:gd name="T34" fmla="*/ 259 w 430"/>
              <a:gd name="T35" fmla="*/ 215 h 4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30" h="430">
                <a:moveTo>
                  <a:pt x="215" y="0"/>
                </a:moveTo>
                <a:cubicBezTo>
                  <a:pt x="96" y="0"/>
                  <a:pt x="0" y="96"/>
                  <a:pt x="0" y="215"/>
                </a:cubicBezTo>
                <a:cubicBezTo>
                  <a:pt x="0" y="334"/>
                  <a:pt x="96" y="430"/>
                  <a:pt x="215" y="430"/>
                </a:cubicBezTo>
                <a:cubicBezTo>
                  <a:pt x="334" y="430"/>
                  <a:pt x="430" y="334"/>
                  <a:pt x="430" y="215"/>
                </a:cubicBezTo>
                <a:cubicBezTo>
                  <a:pt x="430" y="96"/>
                  <a:pt x="334" y="0"/>
                  <a:pt x="215" y="0"/>
                </a:cubicBezTo>
                <a:close/>
                <a:moveTo>
                  <a:pt x="259" y="215"/>
                </a:moveTo>
                <a:cubicBezTo>
                  <a:pt x="338" y="293"/>
                  <a:pt x="338" y="293"/>
                  <a:pt x="338" y="293"/>
                </a:cubicBezTo>
                <a:cubicBezTo>
                  <a:pt x="293" y="338"/>
                  <a:pt x="293" y="338"/>
                  <a:pt x="293" y="338"/>
                </a:cubicBezTo>
                <a:cubicBezTo>
                  <a:pt x="215" y="259"/>
                  <a:pt x="215" y="259"/>
                  <a:pt x="215" y="259"/>
                </a:cubicBezTo>
                <a:cubicBezTo>
                  <a:pt x="137" y="338"/>
                  <a:pt x="137" y="338"/>
                  <a:pt x="137" y="338"/>
                </a:cubicBezTo>
                <a:cubicBezTo>
                  <a:pt x="92" y="293"/>
                  <a:pt x="92" y="293"/>
                  <a:pt x="92" y="293"/>
                </a:cubicBezTo>
                <a:cubicBezTo>
                  <a:pt x="171" y="215"/>
                  <a:pt x="171" y="215"/>
                  <a:pt x="171" y="215"/>
                </a:cubicBezTo>
                <a:cubicBezTo>
                  <a:pt x="92" y="137"/>
                  <a:pt x="92" y="137"/>
                  <a:pt x="92" y="137"/>
                </a:cubicBezTo>
                <a:cubicBezTo>
                  <a:pt x="137" y="92"/>
                  <a:pt x="137" y="92"/>
                  <a:pt x="137" y="92"/>
                </a:cubicBezTo>
                <a:cubicBezTo>
                  <a:pt x="215" y="171"/>
                  <a:pt x="215" y="171"/>
                  <a:pt x="215" y="171"/>
                </a:cubicBezTo>
                <a:cubicBezTo>
                  <a:pt x="293" y="92"/>
                  <a:pt x="293" y="92"/>
                  <a:pt x="293" y="92"/>
                </a:cubicBezTo>
                <a:cubicBezTo>
                  <a:pt x="338" y="137"/>
                  <a:pt x="338" y="137"/>
                  <a:pt x="338" y="137"/>
                </a:cubicBezTo>
                <a:cubicBezTo>
                  <a:pt x="259" y="215"/>
                  <a:pt x="259" y="215"/>
                  <a:pt x="259" y="215"/>
                </a:cubicBezTo>
                <a:close/>
              </a:path>
            </a:pathLst>
          </a:custGeom>
          <a:solidFill>
            <a:schemeClr val="accent4"/>
          </a:solidFill>
          <a:ln>
            <a:noFill/>
          </a:ln>
        </p:spPr>
        <p:txBody>
          <a:bodyPr vert="horz" wrap="square" lIns="219419" tIns="109710" rIns="219419" bIns="109710" numCol="1" anchor="t" anchorCtr="0" compatLnSpc="1"/>
          <a:lstStyle/>
          <a:p>
            <a:endParaRPr lang="en-US" dirty="0">
              <a:latin typeface="Calibri Light" panose="020F0302020204030204"/>
            </a:endParaRPr>
          </a:p>
        </p:txBody>
      </p:sp>
      <p:sp>
        <p:nvSpPr>
          <p:cNvPr id="98" name="Freeform 222"/>
          <p:cNvSpPr>
            <a:spLocks noEditPoints="1"/>
          </p:cNvSpPr>
          <p:nvPr/>
        </p:nvSpPr>
        <p:spPr bwMode="auto">
          <a:xfrm>
            <a:off x="20177702" y="6497446"/>
            <a:ext cx="582324" cy="585041"/>
          </a:xfrm>
          <a:custGeom>
            <a:avLst/>
            <a:gdLst>
              <a:gd name="T0" fmla="*/ 206 w 412"/>
              <a:gd name="T1" fmla="*/ 0 h 412"/>
              <a:gd name="T2" fmla="*/ 0 w 412"/>
              <a:gd name="T3" fmla="*/ 206 h 412"/>
              <a:gd name="T4" fmla="*/ 206 w 412"/>
              <a:gd name="T5" fmla="*/ 412 h 412"/>
              <a:gd name="T6" fmla="*/ 412 w 412"/>
              <a:gd name="T7" fmla="*/ 206 h 412"/>
              <a:gd name="T8" fmla="*/ 206 w 412"/>
              <a:gd name="T9" fmla="*/ 0 h 412"/>
              <a:gd name="T10" fmla="*/ 171 w 412"/>
              <a:gd name="T11" fmla="*/ 317 h 412"/>
              <a:gd name="T12" fmla="*/ 74 w 412"/>
              <a:gd name="T13" fmla="*/ 220 h 412"/>
              <a:gd name="T14" fmla="*/ 115 w 412"/>
              <a:gd name="T15" fmla="*/ 178 h 412"/>
              <a:gd name="T16" fmla="*/ 171 w 412"/>
              <a:gd name="T17" fmla="*/ 234 h 412"/>
              <a:gd name="T18" fmla="*/ 300 w 412"/>
              <a:gd name="T19" fmla="*/ 105 h 412"/>
              <a:gd name="T20" fmla="*/ 341 w 412"/>
              <a:gd name="T21" fmla="*/ 146 h 412"/>
              <a:gd name="T22" fmla="*/ 171 w 412"/>
              <a:gd name="T23" fmla="*/ 317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2" h="412">
                <a:moveTo>
                  <a:pt x="206" y="0"/>
                </a:moveTo>
                <a:cubicBezTo>
                  <a:pt x="92" y="0"/>
                  <a:pt x="0" y="92"/>
                  <a:pt x="0" y="206"/>
                </a:cubicBezTo>
                <a:cubicBezTo>
                  <a:pt x="0" y="320"/>
                  <a:pt x="92" y="412"/>
                  <a:pt x="206" y="412"/>
                </a:cubicBezTo>
                <a:cubicBezTo>
                  <a:pt x="320" y="412"/>
                  <a:pt x="412" y="320"/>
                  <a:pt x="412" y="206"/>
                </a:cubicBezTo>
                <a:cubicBezTo>
                  <a:pt x="412" y="92"/>
                  <a:pt x="320" y="0"/>
                  <a:pt x="206" y="0"/>
                </a:cubicBezTo>
                <a:close/>
                <a:moveTo>
                  <a:pt x="171" y="317"/>
                </a:moveTo>
                <a:cubicBezTo>
                  <a:pt x="74" y="220"/>
                  <a:pt x="74" y="220"/>
                  <a:pt x="74" y="220"/>
                </a:cubicBezTo>
                <a:cubicBezTo>
                  <a:pt x="115" y="178"/>
                  <a:pt x="115" y="178"/>
                  <a:pt x="115" y="178"/>
                </a:cubicBezTo>
                <a:cubicBezTo>
                  <a:pt x="171" y="234"/>
                  <a:pt x="171" y="234"/>
                  <a:pt x="171" y="234"/>
                </a:cubicBezTo>
                <a:cubicBezTo>
                  <a:pt x="300" y="105"/>
                  <a:pt x="300" y="105"/>
                  <a:pt x="300" y="105"/>
                </a:cubicBezTo>
                <a:cubicBezTo>
                  <a:pt x="341" y="146"/>
                  <a:pt x="341" y="146"/>
                  <a:pt x="341" y="146"/>
                </a:cubicBezTo>
                <a:cubicBezTo>
                  <a:pt x="171" y="317"/>
                  <a:pt x="171" y="317"/>
                  <a:pt x="171" y="317"/>
                </a:cubicBezTo>
                <a:close/>
              </a:path>
            </a:pathLst>
          </a:custGeom>
          <a:solidFill>
            <a:schemeClr val="accent2"/>
          </a:solidFill>
          <a:ln>
            <a:noFill/>
          </a:ln>
        </p:spPr>
        <p:txBody>
          <a:bodyPr vert="horz" wrap="square" lIns="219419" tIns="109710" rIns="219419" bIns="109710" numCol="1" anchor="t" anchorCtr="0" compatLnSpc="1"/>
          <a:lstStyle/>
          <a:p>
            <a:endParaRPr lang="en-US" dirty="0">
              <a:latin typeface="Calibri Light" panose="020F0302020204030204"/>
            </a:endParaRPr>
          </a:p>
        </p:txBody>
      </p:sp>
      <p:sp>
        <p:nvSpPr>
          <p:cNvPr id="100" name="Rounded Rectangle 99"/>
          <p:cNvSpPr/>
          <p:nvPr/>
        </p:nvSpPr>
        <p:spPr>
          <a:xfrm flipV="1">
            <a:off x="2585632" y="6183781"/>
            <a:ext cx="18923151" cy="54861"/>
          </a:xfrm>
          <a:prstGeom prst="roundRect">
            <a:avLst>
              <a:gd name="adj" fmla="val 50000"/>
            </a:avLst>
          </a:prstGeom>
          <a:solidFill>
            <a:schemeClr val="tx1">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dirty="0">
              <a:latin typeface="Calibri Light" panose="020F0302020204030204"/>
            </a:endParaRPr>
          </a:p>
        </p:txBody>
      </p:sp>
      <p:sp>
        <p:nvSpPr>
          <p:cNvPr id="101" name="Rectangle 100"/>
          <p:cNvSpPr/>
          <p:nvPr/>
        </p:nvSpPr>
        <p:spPr>
          <a:xfrm>
            <a:off x="6742311" y="4388080"/>
            <a:ext cx="1871391" cy="714005"/>
          </a:xfrm>
          <a:prstGeom prst="rect">
            <a:avLst/>
          </a:prstGeom>
        </p:spPr>
        <p:txBody>
          <a:bodyPr wrap="none" lIns="219419" tIns="109710" rIns="219419" bIns="109710">
            <a:spAutoFit/>
          </a:bodyPr>
          <a:lstStyle/>
          <a:p>
            <a:pPr algn="ctr"/>
            <a:r>
              <a:rPr lang="en-US" sz="3200" b="1" dirty="0" smtClean="0">
                <a:solidFill>
                  <a:schemeClr val="bg1"/>
                </a:solidFill>
                <a:latin typeface="Lato Regular"/>
                <a:ea typeface="Open Sans Light" panose="020B0306030504020204" pitchFamily="34" charset="0"/>
                <a:cs typeface="Lato Regular"/>
              </a:rPr>
              <a:t>Brand 1</a:t>
            </a:r>
            <a:endParaRPr lang="en-US" sz="3200" b="1" dirty="0">
              <a:solidFill>
                <a:schemeClr val="bg1"/>
              </a:solidFill>
              <a:latin typeface="Lato Regular"/>
              <a:ea typeface="Open Sans Light" panose="020B0306030504020204" pitchFamily="34" charset="0"/>
              <a:cs typeface="Lato Regular"/>
            </a:endParaRPr>
          </a:p>
        </p:txBody>
      </p:sp>
      <p:sp>
        <p:nvSpPr>
          <p:cNvPr id="104" name="Rectangle 103"/>
          <p:cNvSpPr/>
          <p:nvPr/>
        </p:nvSpPr>
        <p:spPr>
          <a:xfrm>
            <a:off x="10336795" y="4388080"/>
            <a:ext cx="1871391" cy="714005"/>
          </a:xfrm>
          <a:prstGeom prst="rect">
            <a:avLst/>
          </a:prstGeom>
        </p:spPr>
        <p:txBody>
          <a:bodyPr wrap="none" lIns="219419" tIns="109710" rIns="219419" bIns="109710">
            <a:spAutoFit/>
          </a:bodyPr>
          <a:lstStyle/>
          <a:p>
            <a:pPr algn="ctr"/>
            <a:r>
              <a:rPr lang="en-US" sz="3200" b="1" dirty="0" smtClean="0">
                <a:solidFill>
                  <a:schemeClr val="bg1"/>
                </a:solidFill>
                <a:latin typeface="Lato Regular"/>
                <a:ea typeface="Open Sans Light" panose="020B0306030504020204" pitchFamily="34" charset="0"/>
                <a:cs typeface="Lato Regular"/>
              </a:rPr>
              <a:t>Brand 2</a:t>
            </a:r>
            <a:endParaRPr lang="en-US" sz="3200" b="1" dirty="0">
              <a:solidFill>
                <a:schemeClr val="bg1"/>
              </a:solidFill>
              <a:latin typeface="Lato Regular"/>
              <a:ea typeface="Open Sans Light" panose="020B0306030504020204" pitchFamily="34" charset="0"/>
              <a:cs typeface="Lato Regular"/>
            </a:endParaRPr>
          </a:p>
        </p:txBody>
      </p:sp>
      <p:sp>
        <p:nvSpPr>
          <p:cNvPr id="106" name="Rectangle 105"/>
          <p:cNvSpPr/>
          <p:nvPr/>
        </p:nvSpPr>
        <p:spPr>
          <a:xfrm>
            <a:off x="13522963" y="4365886"/>
            <a:ext cx="1871391" cy="714005"/>
          </a:xfrm>
          <a:prstGeom prst="rect">
            <a:avLst/>
          </a:prstGeom>
        </p:spPr>
        <p:txBody>
          <a:bodyPr wrap="none" lIns="219419" tIns="109710" rIns="219419" bIns="109710">
            <a:spAutoFit/>
          </a:bodyPr>
          <a:lstStyle/>
          <a:p>
            <a:pPr algn="ctr"/>
            <a:r>
              <a:rPr lang="en-US" sz="3200" b="1" dirty="0" smtClean="0">
                <a:solidFill>
                  <a:schemeClr val="bg1"/>
                </a:solidFill>
                <a:latin typeface="Lato Regular"/>
                <a:ea typeface="Open Sans Light" panose="020B0306030504020204" pitchFamily="34" charset="0"/>
                <a:cs typeface="Lato Regular"/>
              </a:rPr>
              <a:t>Brand 3</a:t>
            </a:r>
            <a:endParaRPr lang="en-US" sz="3200" b="1" dirty="0">
              <a:solidFill>
                <a:schemeClr val="bg1"/>
              </a:solidFill>
              <a:latin typeface="Lato Regular"/>
              <a:ea typeface="Open Sans Light" panose="020B0306030504020204" pitchFamily="34" charset="0"/>
              <a:cs typeface="Lato Regular"/>
            </a:endParaRPr>
          </a:p>
        </p:txBody>
      </p:sp>
      <p:sp>
        <p:nvSpPr>
          <p:cNvPr id="108" name="Rectangle 107"/>
          <p:cNvSpPr/>
          <p:nvPr/>
        </p:nvSpPr>
        <p:spPr>
          <a:xfrm>
            <a:off x="16642400" y="4380020"/>
            <a:ext cx="1871391" cy="714005"/>
          </a:xfrm>
          <a:prstGeom prst="rect">
            <a:avLst/>
          </a:prstGeom>
        </p:spPr>
        <p:txBody>
          <a:bodyPr wrap="none" lIns="219419" tIns="109710" rIns="219419" bIns="109710">
            <a:spAutoFit/>
          </a:bodyPr>
          <a:lstStyle/>
          <a:p>
            <a:pPr algn="ctr"/>
            <a:r>
              <a:rPr lang="en-US" sz="3200" b="1" dirty="0" smtClean="0">
                <a:solidFill>
                  <a:schemeClr val="bg1"/>
                </a:solidFill>
                <a:latin typeface="Lato Regular"/>
                <a:ea typeface="Open Sans Light" panose="020B0306030504020204" pitchFamily="34" charset="0"/>
                <a:cs typeface="Lato Regular"/>
              </a:rPr>
              <a:t>Brand 4</a:t>
            </a:r>
            <a:endParaRPr lang="en-US" sz="3200" b="1" dirty="0">
              <a:solidFill>
                <a:schemeClr val="bg1"/>
              </a:solidFill>
              <a:latin typeface="Lato Regular"/>
              <a:ea typeface="Open Sans Light" panose="020B0306030504020204" pitchFamily="34" charset="0"/>
              <a:cs typeface="Lato Regular"/>
            </a:endParaRPr>
          </a:p>
        </p:txBody>
      </p:sp>
      <p:sp>
        <p:nvSpPr>
          <p:cNvPr id="110" name="Rectangle 109"/>
          <p:cNvSpPr/>
          <p:nvPr/>
        </p:nvSpPr>
        <p:spPr>
          <a:xfrm>
            <a:off x="19538660" y="4372788"/>
            <a:ext cx="1871391" cy="714005"/>
          </a:xfrm>
          <a:prstGeom prst="rect">
            <a:avLst/>
          </a:prstGeom>
        </p:spPr>
        <p:txBody>
          <a:bodyPr wrap="none" lIns="219419" tIns="109710" rIns="219419" bIns="109710">
            <a:spAutoFit/>
          </a:bodyPr>
          <a:lstStyle/>
          <a:p>
            <a:pPr algn="ctr"/>
            <a:r>
              <a:rPr lang="en-US" sz="3200" b="1" dirty="0" smtClean="0">
                <a:solidFill>
                  <a:schemeClr val="bg1"/>
                </a:solidFill>
                <a:latin typeface="Lato Regular"/>
                <a:ea typeface="Open Sans Light" panose="020B0306030504020204" pitchFamily="34" charset="0"/>
                <a:cs typeface="Lato Regular"/>
              </a:rPr>
              <a:t>Brand 5</a:t>
            </a:r>
            <a:endParaRPr lang="en-US" sz="3200" b="1" dirty="0">
              <a:solidFill>
                <a:schemeClr val="bg1"/>
              </a:solidFill>
              <a:latin typeface="Lato Regular"/>
              <a:ea typeface="Open Sans Light" panose="020B0306030504020204" pitchFamily="34" charset="0"/>
              <a:cs typeface="Lato Regular"/>
            </a:endParaRPr>
          </a:p>
        </p:txBody>
      </p:sp>
      <p:sp>
        <p:nvSpPr>
          <p:cNvPr id="111" name="Rectangle 110"/>
          <p:cNvSpPr/>
          <p:nvPr/>
        </p:nvSpPr>
        <p:spPr>
          <a:xfrm>
            <a:off x="2515045" y="5275493"/>
            <a:ext cx="2017283" cy="652450"/>
          </a:xfrm>
          <a:prstGeom prst="rect">
            <a:avLst/>
          </a:prstGeom>
        </p:spPr>
        <p:txBody>
          <a:bodyPr wrap="none" lIns="219419" tIns="109710" rIns="219419" bIns="109710">
            <a:spAutoFit/>
          </a:bodyPr>
          <a:lstStyle/>
          <a:p>
            <a:r>
              <a:rPr lang="en-US" sz="2800" dirty="0" smtClean="0">
                <a:latin typeface="Lato Regular"/>
                <a:ea typeface="Open Sans Light" panose="020B0306030504020204" pitchFamily="34" charset="0"/>
                <a:cs typeface="Lato Regular"/>
              </a:rPr>
              <a:t>Pharmacy</a:t>
            </a:r>
            <a:endParaRPr lang="en-US" sz="2800" dirty="0">
              <a:latin typeface="Lato Regular"/>
              <a:ea typeface="Open Sans Light" panose="020B0306030504020204" pitchFamily="34" charset="0"/>
              <a:cs typeface="Lato Regular"/>
            </a:endParaRPr>
          </a:p>
        </p:txBody>
      </p:sp>
      <p:sp>
        <p:nvSpPr>
          <p:cNvPr id="112" name="Rectangle 111"/>
          <p:cNvSpPr/>
          <p:nvPr/>
        </p:nvSpPr>
        <p:spPr>
          <a:xfrm>
            <a:off x="2518792" y="6447358"/>
            <a:ext cx="2343305" cy="652450"/>
          </a:xfrm>
          <a:prstGeom prst="rect">
            <a:avLst/>
          </a:prstGeom>
        </p:spPr>
        <p:txBody>
          <a:bodyPr wrap="none" lIns="219419" tIns="109710" rIns="219419" bIns="109710">
            <a:spAutoFit/>
          </a:bodyPr>
          <a:lstStyle/>
          <a:p>
            <a:r>
              <a:rPr lang="en-US" sz="2800" dirty="0" smtClean="0">
                <a:latin typeface="Lato Regular"/>
                <a:ea typeface="Open Sans Light" panose="020B0306030504020204" pitchFamily="34" charset="0"/>
                <a:cs typeface="Lato Regular"/>
              </a:rPr>
              <a:t>Restaurants</a:t>
            </a:r>
            <a:endParaRPr lang="en-US" sz="2800" dirty="0">
              <a:latin typeface="Lato Regular"/>
              <a:ea typeface="Open Sans Light" panose="020B0306030504020204" pitchFamily="34" charset="0"/>
              <a:cs typeface="Lato Regular"/>
            </a:endParaRPr>
          </a:p>
        </p:txBody>
      </p:sp>
      <p:sp>
        <p:nvSpPr>
          <p:cNvPr id="115" name="Freeform 222"/>
          <p:cNvSpPr>
            <a:spLocks noEditPoints="1"/>
          </p:cNvSpPr>
          <p:nvPr/>
        </p:nvSpPr>
        <p:spPr bwMode="auto">
          <a:xfrm>
            <a:off x="14163416" y="7675548"/>
            <a:ext cx="582324" cy="585041"/>
          </a:xfrm>
          <a:custGeom>
            <a:avLst/>
            <a:gdLst>
              <a:gd name="T0" fmla="*/ 206 w 412"/>
              <a:gd name="T1" fmla="*/ 0 h 412"/>
              <a:gd name="T2" fmla="*/ 0 w 412"/>
              <a:gd name="T3" fmla="*/ 206 h 412"/>
              <a:gd name="T4" fmla="*/ 206 w 412"/>
              <a:gd name="T5" fmla="*/ 412 h 412"/>
              <a:gd name="T6" fmla="*/ 412 w 412"/>
              <a:gd name="T7" fmla="*/ 206 h 412"/>
              <a:gd name="T8" fmla="*/ 206 w 412"/>
              <a:gd name="T9" fmla="*/ 0 h 412"/>
              <a:gd name="T10" fmla="*/ 171 w 412"/>
              <a:gd name="T11" fmla="*/ 317 h 412"/>
              <a:gd name="T12" fmla="*/ 74 w 412"/>
              <a:gd name="T13" fmla="*/ 220 h 412"/>
              <a:gd name="T14" fmla="*/ 115 w 412"/>
              <a:gd name="T15" fmla="*/ 178 h 412"/>
              <a:gd name="T16" fmla="*/ 171 w 412"/>
              <a:gd name="T17" fmla="*/ 234 h 412"/>
              <a:gd name="T18" fmla="*/ 300 w 412"/>
              <a:gd name="T19" fmla="*/ 105 h 412"/>
              <a:gd name="T20" fmla="*/ 341 w 412"/>
              <a:gd name="T21" fmla="*/ 146 h 412"/>
              <a:gd name="T22" fmla="*/ 171 w 412"/>
              <a:gd name="T23" fmla="*/ 317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2" h="412">
                <a:moveTo>
                  <a:pt x="206" y="0"/>
                </a:moveTo>
                <a:cubicBezTo>
                  <a:pt x="92" y="0"/>
                  <a:pt x="0" y="92"/>
                  <a:pt x="0" y="206"/>
                </a:cubicBezTo>
                <a:cubicBezTo>
                  <a:pt x="0" y="320"/>
                  <a:pt x="92" y="412"/>
                  <a:pt x="206" y="412"/>
                </a:cubicBezTo>
                <a:cubicBezTo>
                  <a:pt x="320" y="412"/>
                  <a:pt x="412" y="320"/>
                  <a:pt x="412" y="206"/>
                </a:cubicBezTo>
                <a:cubicBezTo>
                  <a:pt x="412" y="92"/>
                  <a:pt x="320" y="0"/>
                  <a:pt x="206" y="0"/>
                </a:cubicBezTo>
                <a:close/>
                <a:moveTo>
                  <a:pt x="171" y="317"/>
                </a:moveTo>
                <a:cubicBezTo>
                  <a:pt x="74" y="220"/>
                  <a:pt x="74" y="220"/>
                  <a:pt x="74" y="220"/>
                </a:cubicBezTo>
                <a:cubicBezTo>
                  <a:pt x="115" y="178"/>
                  <a:pt x="115" y="178"/>
                  <a:pt x="115" y="178"/>
                </a:cubicBezTo>
                <a:cubicBezTo>
                  <a:pt x="171" y="234"/>
                  <a:pt x="171" y="234"/>
                  <a:pt x="171" y="234"/>
                </a:cubicBezTo>
                <a:cubicBezTo>
                  <a:pt x="300" y="105"/>
                  <a:pt x="300" y="105"/>
                  <a:pt x="300" y="105"/>
                </a:cubicBezTo>
                <a:cubicBezTo>
                  <a:pt x="341" y="146"/>
                  <a:pt x="341" y="146"/>
                  <a:pt x="341" y="146"/>
                </a:cubicBezTo>
                <a:cubicBezTo>
                  <a:pt x="171" y="317"/>
                  <a:pt x="171" y="317"/>
                  <a:pt x="171" y="317"/>
                </a:cubicBezTo>
                <a:close/>
              </a:path>
            </a:pathLst>
          </a:custGeom>
          <a:solidFill>
            <a:schemeClr val="accent2"/>
          </a:solidFill>
          <a:ln>
            <a:noFill/>
          </a:ln>
        </p:spPr>
        <p:txBody>
          <a:bodyPr vert="horz" wrap="square" lIns="219419" tIns="109710" rIns="219419" bIns="109710" numCol="1" anchor="t" anchorCtr="0" compatLnSpc="1"/>
          <a:lstStyle/>
          <a:p>
            <a:endParaRPr lang="en-US" dirty="0">
              <a:latin typeface="Calibri Light" panose="020F0302020204030204"/>
            </a:endParaRPr>
          </a:p>
        </p:txBody>
      </p:sp>
      <p:sp>
        <p:nvSpPr>
          <p:cNvPr id="117" name="Freeform 5"/>
          <p:cNvSpPr>
            <a:spLocks noEditPoints="1"/>
          </p:cNvSpPr>
          <p:nvPr/>
        </p:nvSpPr>
        <p:spPr bwMode="auto">
          <a:xfrm>
            <a:off x="17293586" y="7670020"/>
            <a:ext cx="595923" cy="596078"/>
          </a:xfrm>
          <a:custGeom>
            <a:avLst/>
            <a:gdLst>
              <a:gd name="T0" fmla="*/ 824 w 1648"/>
              <a:gd name="T1" fmla="*/ 0 h 1648"/>
              <a:gd name="T2" fmla="*/ 0 w 1648"/>
              <a:gd name="T3" fmla="*/ 824 h 1648"/>
              <a:gd name="T4" fmla="*/ 824 w 1648"/>
              <a:gd name="T5" fmla="*/ 1648 h 1648"/>
              <a:gd name="T6" fmla="*/ 1648 w 1648"/>
              <a:gd name="T7" fmla="*/ 824 h 1648"/>
              <a:gd name="T8" fmla="*/ 824 w 1648"/>
              <a:gd name="T9" fmla="*/ 0 h 1648"/>
              <a:gd name="T10" fmla="*/ 833 w 1648"/>
              <a:gd name="T11" fmla="*/ 1372 h 1648"/>
              <a:gd name="T12" fmla="*/ 716 w 1648"/>
              <a:gd name="T13" fmla="*/ 1254 h 1648"/>
              <a:gd name="T14" fmla="*/ 833 w 1648"/>
              <a:gd name="T15" fmla="*/ 1137 h 1648"/>
              <a:gd name="T16" fmla="*/ 950 w 1648"/>
              <a:gd name="T17" fmla="*/ 1254 h 1648"/>
              <a:gd name="T18" fmla="*/ 833 w 1648"/>
              <a:gd name="T19" fmla="*/ 1372 h 1648"/>
              <a:gd name="T20" fmla="*/ 925 w 1648"/>
              <a:gd name="T21" fmla="*/ 1026 h 1648"/>
              <a:gd name="T22" fmla="*/ 925 w 1648"/>
              <a:gd name="T23" fmla="*/ 1047 h 1648"/>
              <a:gd name="T24" fmla="*/ 732 w 1648"/>
              <a:gd name="T25" fmla="*/ 1047 h 1648"/>
              <a:gd name="T26" fmla="*/ 732 w 1648"/>
              <a:gd name="T27" fmla="*/ 1026 h 1648"/>
              <a:gd name="T28" fmla="*/ 810 w 1648"/>
              <a:gd name="T29" fmla="*/ 823 h 1648"/>
              <a:gd name="T30" fmla="*/ 966 w 1648"/>
              <a:gd name="T31" fmla="*/ 619 h 1648"/>
              <a:gd name="T32" fmla="*/ 822 w 1648"/>
              <a:gd name="T33" fmla="*/ 478 h 1648"/>
              <a:gd name="T34" fmla="*/ 676 w 1648"/>
              <a:gd name="T35" fmla="*/ 648 h 1648"/>
              <a:gd name="T36" fmla="*/ 488 w 1648"/>
              <a:gd name="T37" fmla="*/ 648 h 1648"/>
              <a:gd name="T38" fmla="*/ 823 w 1648"/>
              <a:gd name="T39" fmla="*/ 300 h 1648"/>
              <a:gd name="T40" fmla="*/ 1160 w 1648"/>
              <a:gd name="T41" fmla="*/ 602 h 1648"/>
              <a:gd name="T42" fmla="*/ 925 w 1648"/>
              <a:gd name="T43" fmla="*/ 1026 h 16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648" h="1648">
                <a:moveTo>
                  <a:pt x="824" y="0"/>
                </a:moveTo>
                <a:cubicBezTo>
                  <a:pt x="369" y="0"/>
                  <a:pt x="0" y="369"/>
                  <a:pt x="0" y="824"/>
                </a:cubicBezTo>
                <a:cubicBezTo>
                  <a:pt x="0" y="1279"/>
                  <a:pt x="369" y="1648"/>
                  <a:pt x="824" y="1648"/>
                </a:cubicBezTo>
                <a:cubicBezTo>
                  <a:pt x="1279" y="1648"/>
                  <a:pt x="1648" y="1279"/>
                  <a:pt x="1648" y="824"/>
                </a:cubicBezTo>
                <a:cubicBezTo>
                  <a:pt x="1648" y="369"/>
                  <a:pt x="1279" y="0"/>
                  <a:pt x="824" y="0"/>
                </a:cubicBezTo>
                <a:close/>
                <a:moveTo>
                  <a:pt x="833" y="1372"/>
                </a:moveTo>
                <a:cubicBezTo>
                  <a:pt x="768" y="1372"/>
                  <a:pt x="716" y="1319"/>
                  <a:pt x="716" y="1254"/>
                </a:cubicBezTo>
                <a:cubicBezTo>
                  <a:pt x="716" y="1190"/>
                  <a:pt x="768" y="1137"/>
                  <a:pt x="833" y="1137"/>
                </a:cubicBezTo>
                <a:cubicBezTo>
                  <a:pt x="898" y="1137"/>
                  <a:pt x="950" y="1190"/>
                  <a:pt x="950" y="1254"/>
                </a:cubicBezTo>
                <a:cubicBezTo>
                  <a:pt x="950" y="1319"/>
                  <a:pt x="898" y="1372"/>
                  <a:pt x="833" y="1372"/>
                </a:cubicBezTo>
                <a:close/>
                <a:moveTo>
                  <a:pt x="925" y="1026"/>
                </a:moveTo>
                <a:cubicBezTo>
                  <a:pt x="925" y="1047"/>
                  <a:pt x="925" y="1047"/>
                  <a:pt x="925" y="1047"/>
                </a:cubicBezTo>
                <a:cubicBezTo>
                  <a:pt x="925" y="1047"/>
                  <a:pt x="750" y="1047"/>
                  <a:pt x="732" y="1047"/>
                </a:cubicBezTo>
                <a:cubicBezTo>
                  <a:pt x="732" y="1026"/>
                  <a:pt x="732" y="1026"/>
                  <a:pt x="732" y="1026"/>
                </a:cubicBezTo>
                <a:cubicBezTo>
                  <a:pt x="732" y="966"/>
                  <a:pt x="741" y="889"/>
                  <a:pt x="810" y="823"/>
                </a:cubicBezTo>
                <a:cubicBezTo>
                  <a:pt x="879" y="757"/>
                  <a:pt x="966" y="702"/>
                  <a:pt x="966" y="619"/>
                </a:cubicBezTo>
                <a:cubicBezTo>
                  <a:pt x="966" y="527"/>
                  <a:pt x="902" y="478"/>
                  <a:pt x="822" y="478"/>
                </a:cubicBezTo>
                <a:cubicBezTo>
                  <a:pt x="688" y="478"/>
                  <a:pt x="679" y="617"/>
                  <a:pt x="676" y="648"/>
                </a:cubicBezTo>
                <a:cubicBezTo>
                  <a:pt x="488" y="648"/>
                  <a:pt x="488" y="648"/>
                  <a:pt x="488" y="648"/>
                </a:cubicBezTo>
                <a:cubicBezTo>
                  <a:pt x="493" y="503"/>
                  <a:pt x="554" y="300"/>
                  <a:pt x="823" y="300"/>
                </a:cubicBezTo>
                <a:cubicBezTo>
                  <a:pt x="1055" y="300"/>
                  <a:pt x="1160" y="456"/>
                  <a:pt x="1160" y="602"/>
                </a:cubicBezTo>
                <a:cubicBezTo>
                  <a:pt x="1160" y="835"/>
                  <a:pt x="925" y="875"/>
                  <a:pt x="925" y="1026"/>
                </a:cubicBezTo>
                <a:close/>
              </a:path>
            </a:pathLst>
          </a:custGeom>
          <a:solidFill>
            <a:schemeClr val="accent3"/>
          </a:solidFill>
          <a:ln>
            <a:noFill/>
          </a:ln>
        </p:spPr>
        <p:txBody>
          <a:bodyPr vert="horz" wrap="square" lIns="219419" tIns="109710" rIns="219419" bIns="109710" numCol="1" anchor="t" anchorCtr="0" compatLnSpc="1"/>
          <a:lstStyle/>
          <a:p>
            <a:endParaRPr lang="bg-BG" dirty="0">
              <a:latin typeface="Calibri Light" panose="020F0302020204030204"/>
            </a:endParaRPr>
          </a:p>
        </p:txBody>
      </p:sp>
      <p:sp>
        <p:nvSpPr>
          <p:cNvPr id="118" name="Rounded Rectangle 117"/>
          <p:cNvSpPr/>
          <p:nvPr/>
        </p:nvSpPr>
        <p:spPr>
          <a:xfrm flipV="1">
            <a:off x="2581885" y="7361883"/>
            <a:ext cx="18923151" cy="54861"/>
          </a:xfrm>
          <a:prstGeom prst="roundRect">
            <a:avLst>
              <a:gd name="adj" fmla="val 50000"/>
            </a:avLst>
          </a:prstGeom>
          <a:solidFill>
            <a:schemeClr val="tx1">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dirty="0">
              <a:latin typeface="Calibri Light" panose="020F0302020204030204"/>
            </a:endParaRPr>
          </a:p>
        </p:txBody>
      </p:sp>
      <p:sp>
        <p:nvSpPr>
          <p:cNvPr id="119" name="Rectangle 118"/>
          <p:cNvSpPr/>
          <p:nvPr/>
        </p:nvSpPr>
        <p:spPr>
          <a:xfrm>
            <a:off x="2515045" y="7625460"/>
            <a:ext cx="2485141" cy="652450"/>
          </a:xfrm>
          <a:prstGeom prst="rect">
            <a:avLst/>
          </a:prstGeom>
        </p:spPr>
        <p:txBody>
          <a:bodyPr wrap="none" lIns="219419" tIns="109710" rIns="219419" bIns="109710">
            <a:spAutoFit/>
          </a:bodyPr>
          <a:lstStyle/>
          <a:p>
            <a:r>
              <a:rPr lang="en-US" sz="2800" dirty="0" smtClean="0">
                <a:latin typeface="Lato Regular"/>
                <a:ea typeface="Open Sans Light" panose="020B0306030504020204" pitchFamily="34" charset="0"/>
                <a:cs typeface="Lato Regular"/>
              </a:rPr>
              <a:t>Supermarket</a:t>
            </a:r>
            <a:endParaRPr lang="en-US" sz="2800" dirty="0">
              <a:latin typeface="Lato Regular"/>
              <a:ea typeface="Open Sans Light" panose="020B0306030504020204" pitchFamily="34" charset="0"/>
              <a:cs typeface="Lato Regular"/>
            </a:endParaRPr>
          </a:p>
        </p:txBody>
      </p:sp>
      <p:sp>
        <p:nvSpPr>
          <p:cNvPr id="125" name="Rounded Rectangle 124"/>
          <p:cNvSpPr/>
          <p:nvPr/>
        </p:nvSpPr>
        <p:spPr>
          <a:xfrm flipV="1">
            <a:off x="2585632" y="8549534"/>
            <a:ext cx="18923151" cy="54861"/>
          </a:xfrm>
          <a:prstGeom prst="roundRect">
            <a:avLst>
              <a:gd name="adj" fmla="val 50000"/>
            </a:avLst>
          </a:prstGeom>
          <a:solidFill>
            <a:schemeClr val="tx1">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dirty="0">
              <a:latin typeface="Calibri Light" panose="020F0302020204030204"/>
            </a:endParaRPr>
          </a:p>
        </p:txBody>
      </p:sp>
      <p:sp>
        <p:nvSpPr>
          <p:cNvPr id="126" name="Rectangle 125"/>
          <p:cNvSpPr/>
          <p:nvPr/>
        </p:nvSpPr>
        <p:spPr>
          <a:xfrm>
            <a:off x="2518792" y="8813111"/>
            <a:ext cx="3098792" cy="652450"/>
          </a:xfrm>
          <a:prstGeom prst="rect">
            <a:avLst/>
          </a:prstGeom>
        </p:spPr>
        <p:txBody>
          <a:bodyPr wrap="none" lIns="219419" tIns="109710" rIns="219419" bIns="109710">
            <a:spAutoFit/>
          </a:bodyPr>
          <a:lstStyle/>
          <a:p>
            <a:r>
              <a:rPr lang="en-US" sz="2800" dirty="0" smtClean="0">
                <a:latin typeface="Lato Regular"/>
                <a:ea typeface="Open Sans Light" panose="020B0306030504020204" pitchFamily="34" charset="0"/>
                <a:cs typeface="Lato Regular"/>
              </a:rPr>
              <a:t>For Personal Use</a:t>
            </a:r>
            <a:endParaRPr lang="en-US" sz="2800" dirty="0">
              <a:latin typeface="Lato Regular"/>
              <a:ea typeface="Open Sans Light" panose="020B0306030504020204" pitchFamily="34" charset="0"/>
              <a:cs typeface="Lato Regular"/>
            </a:endParaRPr>
          </a:p>
        </p:txBody>
      </p:sp>
      <p:sp>
        <p:nvSpPr>
          <p:cNvPr id="127" name="Freeform 222"/>
          <p:cNvSpPr>
            <a:spLocks noEditPoints="1"/>
          </p:cNvSpPr>
          <p:nvPr/>
        </p:nvSpPr>
        <p:spPr bwMode="auto">
          <a:xfrm>
            <a:off x="7383762" y="10041301"/>
            <a:ext cx="582324" cy="585041"/>
          </a:xfrm>
          <a:custGeom>
            <a:avLst/>
            <a:gdLst>
              <a:gd name="T0" fmla="*/ 206 w 412"/>
              <a:gd name="T1" fmla="*/ 0 h 412"/>
              <a:gd name="T2" fmla="*/ 0 w 412"/>
              <a:gd name="T3" fmla="*/ 206 h 412"/>
              <a:gd name="T4" fmla="*/ 206 w 412"/>
              <a:gd name="T5" fmla="*/ 412 h 412"/>
              <a:gd name="T6" fmla="*/ 412 w 412"/>
              <a:gd name="T7" fmla="*/ 206 h 412"/>
              <a:gd name="T8" fmla="*/ 206 w 412"/>
              <a:gd name="T9" fmla="*/ 0 h 412"/>
              <a:gd name="T10" fmla="*/ 171 w 412"/>
              <a:gd name="T11" fmla="*/ 317 h 412"/>
              <a:gd name="T12" fmla="*/ 74 w 412"/>
              <a:gd name="T13" fmla="*/ 220 h 412"/>
              <a:gd name="T14" fmla="*/ 115 w 412"/>
              <a:gd name="T15" fmla="*/ 178 h 412"/>
              <a:gd name="T16" fmla="*/ 171 w 412"/>
              <a:gd name="T17" fmla="*/ 234 h 412"/>
              <a:gd name="T18" fmla="*/ 300 w 412"/>
              <a:gd name="T19" fmla="*/ 105 h 412"/>
              <a:gd name="T20" fmla="*/ 341 w 412"/>
              <a:gd name="T21" fmla="*/ 146 h 412"/>
              <a:gd name="T22" fmla="*/ 171 w 412"/>
              <a:gd name="T23" fmla="*/ 317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2" h="412">
                <a:moveTo>
                  <a:pt x="206" y="0"/>
                </a:moveTo>
                <a:cubicBezTo>
                  <a:pt x="92" y="0"/>
                  <a:pt x="0" y="92"/>
                  <a:pt x="0" y="206"/>
                </a:cubicBezTo>
                <a:cubicBezTo>
                  <a:pt x="0" y="320"/>
                  <a:pt x="92" y="412"/>
                  <a:pt x="206" y="412"/>
                </a:cubicBezTo>
                <a:cubicBezTo>
                  <a:pt x="320" y="412"/>
                  <a:pt x="412" y="320"/>
                  <a:pt x="412" y="206"/>
                </a:cubicBezTo>
                <a:cubicBezTo>
                  <a:pt x="412" y="92"/>
                  <a:pt x="320" y="0"/>
                  <a:pt x="206" y="0"/>
                </a:cubicBezTo>
                <a:close/>
                <a:moveTo>
                  <a:pt x="171" y="317"/>
                </a:moveTo>
                <a:cubicBezTo>
                  <a:pt x="74" y="220"/>
                  <a:pt x="74" y="220"/>
                  <a:pt x="74" y="220"/>
                </a:cubicBezTo>
                <a:cubicBezTo>
                  <a:pt x="115" y="178"/>
                  <a:pt x="115" y="178"/>
                  <a:pt x="115" y="178"/>
                </a:cubicBezTo>
                <a:cubicBezTo>
                  <a:pt x="171" y="234"/>
                  <a:pt x="171" y="234"/>
                  <a:pt x="171" y="234"/>
                </a:cubicBezTo>
                <a:cubicBezTo>
                  <a:pt x="300" y="105"/>
                  <a:pt x="300" y="105"/>
                  <a:pt x="300" y="105"/>
                </a:cubicBezTo>
                <a:cubicBezTo>
                  <a:pt x="341" y="146"/>
                  <a:pt x="341" y="146"/>
                  <a:pt x="341" y="146"/>
                </a:cubicBezTo>
                <a:cubicBezTo>
                  <a:pt x="171" y="317"/>
                  <a:pt x="171" y="317"/>
                  <a:pt x="171" y="317"/>
                </a:cubicBezTo>
                <a:close/>
              </a:path>
            </a:pathLst>
          </a:custGeom>
          <a:solidFill>
            <a:schemeClr val="accent2"/>
          </a:solidFill>
          <a:ln>
            <a:noFill/>
          </a:ln>
        </p:spPr>
        <p:txBody>
          <a:bodyPr vert="horz" wrap="square" lIns="219419" tIns="109710" rIns="219419" bIns="109710" numCol="1" anchor="t" anchorCtr="0" compatLnSpc="1"/>
          <a:lstStyle/>
          <a:p>
            <a:endParaRPr lang="en-US" dirty="0">
              <a:latin typeface="Calibri Light" panose="020F0302020204030204"/>
            </a:endParaRPr>
          </a:p>
        </p:txBody>
      </p:sp>
      <p:sp>
        <p:nvSpPr>
          <p:cNvPr id="130" name="Freeform 222"/>
          <p:cNvSpPr>
            <a:spLocks noEditPoints="1"/>
          </p:cNvSpPr>
          <p:nvPr/>
        </p:nvSpPr>
        <p:spPr bwMode="auto">
          <a:xfrm>
            <a:off x="20173955" y="10041301"/>
            <a:ext cx="582324" cy="585041"/>
          </a:xfrm>
          <a:custGeom>
            <a:avLst/>
            <a:gdLst>
              <a:gd name="T0" fmla="*/ 206 w 412"/>
              <a:gd name="T1" fmla="*/ 0 h 412"/>
              <a:gd name="T2" fmla="*/ 0 w 412"/>
              <a:gd name="T3" fmla="*/ 206 h 412"/>
              <a:gd name="T4" fmla="*/ 206 w 412"/>
              <a:gd name="T5" fmla="*/ 412 h 412"/>
              <a:gd name="T6" fmla="*/ 412 w 412"/>
              <a:gd name="T7" fmla="*/ 206 h 412"/>
              <a:gd name="T8" fmla="*/ 206 w 412"/>
              <a:gd name="T9" fmla="*/ 0 h 412"/>
              <a:gd name="T10" fmla="*/ 171 w 412"/>
              <a:gd name="T11" fmla="*/ 317 h 412"/>
              <a:gd name="T12" fmla="*/ 74 w 412"/>
              <a:gd name="T13" fmla="*/ 220 h 412"/>
              <a:gd name="T14" fmla="*/ 115 w 412"/>
              <a:gd name="T15" fmla="*/ 178 h 412"/>
              <a:gd name="T16" fmla="*/ 171 w 412"/>
              <a:gd name="T17" fmla="*/ 234 h 412"/>
              <a:gd name="T18" fmla="*/ 300 w 412"/>
              <a:gd name="T19" fmla="*/ 105 h 412"/>
              <a:gd name="T20" fmla="*/ 341 w 412"/>
              <a:gd name="T21" fmla="*/ 146 h 412"/>
              <a:gd name="T22" fmla="*/ 171 w 412"/>
              <a:gd name="T23" fmla="*/ 317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2" h="412">
                <a:moveTo>
                  <a:pt x="206" y="0"/>
                </a:moveTo>
                <a:cubicBezTo>
                  <a:pt x="92" y="0"/>
                  <a:pt x="0" y="92"/>
                  <a:pt x="0" y="206"/>
                </a:cubicBezTo>
                <a:cubicBezTo>
                  <a:pt x="0" y="320"/>
                  <a:pt x="92" y="412"/>
                  <a:pt x="206" y="412"/>
                </a:cubicBezTo>
                <a:cubicBezTo>
                  <a:pt x="320" y="412"/>
                  <a:pt x="412" y="320"/>
                  <a:pt x="412" y="206"/>
                </a:cubicBezTo>
                <a:cubicBezTo>
                  <a:pt x="412" y="92"/>
                  <a:pt x="320" y="0"/>
                  <a:pt x="206" y="0"/>
                </a:cubicBezTo>
                <a:close/>
                <a:moveTo>
                  <a:pt x="171" y="317"/>
                </a:moveTo>
                <a:cubicBezTo>
                  <a:pt x="74" y="220"/>
                  <a:pt x="74" y="220"/>
                  <a:pt x="74" y="220"/>
                </a:cubicBezTo>
                <a:cubicBezTo>
                  <a:pt x="115" y="178"/>
                  <a:pt x="115" y="178"/>
                  <a:pt x="115" y="178"/>
                </a:cubicBezTo>
                <a:cubicBezTo>
                  <a:pt x="171" y="234"/>
                  <a:pt x="171" y="234"/>
                  <a:pt x="171" y="234"/>
                </a:cubicBezTo>
                <a:cubicBezTo>
                  <a:pt x="300" y="105"/>
                  <a:pt x="300" y="105"/>
                  <a:pt x="300" y="105"/>
                </a:cubicBezTo>
                <a:cubicBezTo>
                  <a:pt x="341" y="146"/>
                  <a:pt x="341" y="146"/>
                  <a:pt x="341" y="146"/>
                </a:cubicBezTo>
                <a:cubicBezTo>
                  <a:pt x="171" y="317"/>
                  <a:pt x="171" y="317"/>
                  <a:pt x="171" y="317"/>
                </a:cubicBezTo>
                <a:close/>
              </a:path>
            </a:pathLst>
          </a:custGeom>
          <a:solidFill>
            <a:schemeClr val="accent2"/>
          </a:solidFill>
          <a:ln>
            <a:noFill/>
          </a:ln>
        </p:spPr>
        <p:txBody>
          <a:bodyPr vert="horz" wrap="square" lIns="219419" tIns="109710" rIns="219419" bIns="109710" numCol="1" anchor="t" anchorCtr="0" compatLnSpc="1"/>
          <a:lstStyle/>
          <a:p>
            <a:endParaRPr lang="en-US" dirty="0">
              <a:latin typeface="Calibri Light" panose="020F0302020204030204"/>
            </a:endParaRPr>
          </a:p>
        </p:txBody>
      </p:sp>
      <p:sp>
        <p:nvSpPr>
          <p:cNvPr id="132" name="Rounded Rectangle 131"/>
          <p:cNvSpPr/>
          <p:nvPr/>
        </p:nvSpPr>
        <p:spPr>
          <a:xfrm flipV="1">
            <a:off x="2581885" y="9727636"/>
            <a:ext cx="18923151" cy="54861"/>
          </a:xfrm>
          <a:prstGeom prst="roundRect">
            <a:avLst>
              <a:gd name="adj" fmla="val 50000"/>
            </a:avLst>
          </a:prstGeom>
          <a:solidFill>
            <a:schemeClr val="tx1">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dirty="0">
              <a:latin typeface="Calibri Light" panose="020F0302020204030204"/>
            </a:endParaRPr>
          </a:p>
        </p:txBody>
      </p:sp>
      <p:sp>
        <p:nvSpPr>
          <p:cNvPr id="133" name="Rectangle 132"/>
          <p:cNvSpPr/>
          <p:nvPr/>
        </p:nvSpPr>
        <p:spPr>
          <a:xfrm>
            <a:off x="2515045" y="9991213"/>
            <a:ext cx="2377785" cy="652450"/>
          </a:xfrm>
          <a:prstGeom prst="rect">
            <a:avLst/>
          </a:prstGeom>
        </p:spPr>
        <p:txBody>
          <a:bodyPr wrap="none" lIns="219419" tIns="109710" rIns="219419" bIns="109710">
            <a:spAutoFit/>
          </a:bodyPr>
          <a:lstStyle/>
          <a:p>
            <a:r>
              <a:rPr lang="en-US" sz="2800" dirty="0" smtClean="0">
                <a:latin typeface="Lato Regular"/>
                <a:ea typeface="Open Sans Light" panose="020B0306030504020204" pitchFamily="34" charset="0"/>
                <a:cs typeface="Lato Regular"/>
              </a:rPr>
              <a:t>No Vitamins</a:t>
            </a:r>
            <a:endParaRPr lang="en-US" sz="2800" dirty="0">
              <a:latin typeface="Lato Regular"/>
              <a:ea typeface="Open Sans Light" panose="020B0306030504020204" pitchFamily="34" charset="0"/>
              <a:cs typeface="Lato Regular"/>
            </a:endParaRPr>
          </a:p>
        </p:txBody>
      </p:sp>
      <p:sp>
        <p:nvSpPr>
          <p:cNvPr id="134" name="Freeform 222"/>
          <p:cNvSpPr>
            <a:spLocks noEditPoints="1"/>
          </p:cNvSpPr>
          <p:nvPr/>
        </p:nvSpPr>
        <p:spPr bwMode="auto">
          <a:xfrm>
            <a:off x="7383762" y="11233043"/>
            <a:ext cx="582324" cy="585041"/>
          </a:xfrm>
          <a:custGeom>
            <a:avLst/>
            <a:gdLst>
              <a:gd name="T0" fmla="*/ 206 w 412"/>
              <a:gd name="T1" fmla="*/ 0 h 412"/>
              <a:gd name="T2" fmla="*/ 0 w 412"/>
              <a:gd name="T3" fmla="*/ 206 h 412"/>
              <a:gd name="T4" fmla="*/ 206 w 412"/>
              <a:gd name="T5" fmla="*/ 412 h 412"/>
              <a:gd name="T6" fmla="*/ 412 w 412"/>
              <a:gd name="T7" fmla="*/ 206 h 412"/>
              <a:gd name="T8" fmla="*/ 206 w 412"/>
              <a:gd name="T9" fmla="*/ 0 h 412"/>
              <a:gd name="T10" fmla="*/ 171 w 412"/>
              <a:gd name="T11" fmla="*/ 317 h 412"/>
              <a:gd name="T12" fmla="*/ 74 w 412"/>
              <a:gd name="T13" fmla="*/ 220 h 412"/>
              <a:gd name="T14" fmla="*/ 115 w 412"/>
              <a:gd name="T15" fmla="*/ 178 h 412"/>
              <a:gd name="T16" fmla="*/ 171 w 412"/>
              <a:gd name="T17" fmla="*/ 234 h 412"/>
              <a:gd name="T18" fmla="*/ 300 w 412"/>
              <a:gd name="T19" fmla="*/ 105 h 412"/>
              <a:gd name="T20" fmla="*/ 341 w 412"/>
              <a:gd name="T21" fmla="*/ 146 h 412"/>
              <a:gd name="T22" fmla="*/ 171 w 412"/>
              <a:gd name="T23" fmla="*/ 317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2" h="412">
                <a:moveTo>
                  <a:pt x="206" y="0"/>
                </a:moveTo>
                <a:cubicBezTo>
                  <a:pt x="92" y="0"/>
                  <a:pt x="0" y="92"/>
                  <a:pt x="0" y="206"/>
                </a:cubicBezTo>
                <a:cubicBezTo>
                  <a:pt x="0" y="320"/>
                  <a:pt x="92" y="412"/>
                  <a:pt x="206" y="412"/>
                </a:cubicBezTo>
                <a:cubicBezTo>
                  <a:pt x="320" y="412"/>
                  <a:pt x="412" y="320"/>
                  <a:pt x="412" y="206"/>
                </a:cubicBezTo>
                <a:cubicBezTo>
                  <a:pt x="412" y="92"/>
                  <a:pt x="320" y="0"/>
                  <a:pt x="206" y="0"/>
                </a:cubicBezTo>
                <a:close/>
                <a:moveTo>
                  <a:pt x="171" y="317"/>
                </a:moveTo>
                <a:cubicBezTo>
                  <a:pt x="74" y="220"/>
                  <a:pt x="74" y="220"/>
                  <a:pt x="74" y="220"/>
                </a:cubicBezTo>
                <a:cubicBezTo>
                  <a:pt x="115" y="178"/>
                  <a:pt x="115" y="178"/>
                  <a:pt x="115" y="178"/>
                </a:cubicBezTo>
                <a:cubicBezTo>
                  <a:pt x="171" y="234"/>
                  <a:pt x="171" y="234"/>
                  <a:pt x="171" y="234"/>
                </a:cubicBezTo>
                <a:cubicBezTo>
                  <a:pt x="300" y="105"/>
                  <a:pt x="300" y="105"/>
                  <a:pt x="300" y="105"/>
                </a:cubicBezTo>
                <a:cubicBezTo>
                  <a:pt x="341" y="146"/>
                  <a:pt x="341" y="146"/>
                  <a:pt x="341" y="146"/>
                </a:cubicBezTo>
                <a:cubicBezTo>
                  <a:pt x="171" y="317"/>
                  <a:pt x="171" y="317"/>
                  <a:pt x="171" y="317"/>
                </a:cubicBezTo>
                <a:close/>
              </a:path>
            </a:pathLst>
          </a:custGeom>
          <a:solidFill>
            <a:schemeClr val="accent2"/>
          </a:solidFill>
          <a:ln>
            <a:noFill/>
          </a:ln>
        </p:spPr>
        <p:txBody>
          <a:bodyPr vert="horz" wrap="square" lIns="219419" tIns="109710" rIns="219419" bIns="109710" numCol="1" anchor="t" anchorCtr="0" compatLnSpc="1"/>
          <a:lstStyle/>
          <a:p>
            <a:endParaRPr lang="en-US" dirty="0">
              <a:latin typeface="Calibri Light" panose="020F0302020204030204"/>
            </a:endParaRPr>
          </a:p>
        </p:txBody>
      </p:sp>
      <p:sp>
        <p:nvSpPr>
          <p:cNvPr id="135" name="Freeform 857"/>
          <p:cNvSpPr>
            <a:spLocks noEditPoints="1"/>
          </p:cNvSpPr>
          <p:nvPr/>
        </p:nvSpPr>
        <p:spPr bwMode="auto">
          <a:xfrm>
            <a:off x="10987822" y="11234317"/>
            <a:ext cx="582324" cy="582475"/>
          </a:xfrm>
          <a:custGeom>
            <a:avLst/>
            <a:gdLst>
              <a:gd name="T0" fmla="*/ 215 w 430"/>
              <a:gd name="T1" fmla="*/ 0 h 430"/>
              <a:gd name="T2" fmla="*/ 0 w 430"/>
              <a:gd name="T3" fmla="*/ 215 h 430"/>
              <a:gd name="T4" fmla="*/ 215 w 430"/>
              <a:gd name="T5" fmla="*/ 430 h 430"/>
              <a:gd name="T6" fmla="*/ 430 w 430"/>
              <a:gd name="T7" fmla="*/ 215 h 430"/>
              <a:gd name="T8" fmla="*/ 215 w 430"/>
              <a:gd name="T9" fmla="*/ 0 h 430"/>
              <a:gd name="T10" fmla="*/ 259 w 430"/>
              <a:gd name="T11" fmla="*/ 215 h 430"/>
              <a:gd name="T12" fmla="*/ 338 w 430"/>
              <a:gd name="T13" fmla="*/ 293 h 430"/>
              <a:gd name="T14" fmla="*/ 293 w 430"/>
              <a:gd name="T15" fmla="*/ 338 h 430"/>
              <a:gd name="T16" fmla="*/ 215 w 430"/>
              <a:gd name="T17" fmla="*/ 259 h 430"/>
              <a:gd name="T18" fmla="*/ 137 w 430"/>
              <a:gd name="T19" fmla="*/ 338 h 430"/>
              <a:gd name="T20" fmla="*/ 92 w 430"/>
              <a:gd name="T21" fmla="*/ 293 h 430"/>
              <a:gd name="T22" fmla="*/ 171 w 430"/>
              <a:gd name="T23" fmla="*/ 215 h 430"/>
              <a:gd name="T24" fmla="*/ 92 w 430"/>
              <a:gd name="T25" fmla="*/ 137 h 430"/>
              <a:gd name="T26" fmla="*/ 137 w 430"/>
              <a:gd name="T27" fmla="*/ 92 h 430"/>
              <a:gd name="T28" fmla="*/ 215 w 430"/>
              <a:gd name="T29" fmla="*/ 171 h 430"/>
              <a:gd name="T30" fmla="*/ 293 w 430"/>
              <a:gd name="T31" fmla="*/ 92 h 430"/>
              <a:gd name="T32" fmla="*/ 338 w 430"/>
              <a:gd name="T33" fmla="*/ 137 h 430"/>
              <a:gd name="T34" fmla="*/ 259 w 430"/>
              <a:gd name="T35" fmla="*/ 215 h 4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30" h="430">
                <a:moveTo>
                  <a:pt x="215" y="0"/>
                </a:moveTo>
                <a:cubicBezTo>
                  <a:pt x="96" y="0"/>
                  <a:pt x="0" y="96"/>
                  <a:pt x="0" y="215"/>
                </a:cubicBezTo>
                <a:cubicBezTo>
                  <a:pt x="0" y="334"/>
                  <a:pt x="96" y="430"/>
                  <a:pt x="215" y="430"/>
                </a:cubicBezTo>
                <a:cubicBezTo>
                  <a:pt x="334" y="430"/>
                  <a:pt x="430" y="334"/>
                  <a:pt x="430" y="215"/>
                </a:cubicBezTo>
                <a:cubicBezTo>
                  <a:pt x="430" y="96"/>
                  <a:pt x="334" y="0"/>
                  <a:pt x="215" y="0"/>
                </a:cubicBezTo>
                <a:close/>
                <a:moveTo>
                  <a:pt x="259" y="215"/>
                </a:moveTo>
                <a:cubicBezTo>
                  <a:pt x="338" y="293"/>
                  <a:pt x="338" y="293"/>
                  <a:pt x="338" y="293"/>
                </a:cubicBezTo>
                <a:cubicBezTo>
                  <a:pt x="293" y="338"/>
                  <a:pt x="293" y="338"/>
                  <a:pt x="293" y="338"/>
                </a:cubicBezTo>
                <a:cubicBezTo>
                  <a:pt x="215" y="259"/>
                  <a:pt x="215" y="259"/>
                  <a:pt x="215" y="259"/>
                </a:cubicBezTo>
                <a:cubicBezTo>
                  <a:pt x="137" y="338"/>
                  <a:pt x="137" y="338"/>
                  <a:pt x="137" y="338"/>
                </a:cubicBezTo>
                <a:cubicBezTo>
                  <a:pt x="92" y="293"/>
                  <a:pt x="92" y="293"/>
                  <a:pt x="92" y="293"/>
                </a:cubicBezTo>
                <a:cubicBezTo>
                  <a:pt x="171" y="215"/>
                  <a:pt x="171" y="215"/>
                  <a:pt x="171" y="215"/>
                </a:cubicBezTo>
                <a:cubicBezTo>
                  <a:pt x="92" y="137"/>
                  <a:pt x="92" y="137"/>
                  <a:pt x="92" y="137"/>
                </a:cubicBezTo>
                <a:cubicBezTo>
                  <a:pt x="137" y="92"/>
                  <a:pt x="137" y="92"/>
                  <a:pt x="137" y="92"/>
                </a:cubicBezTo>
                <a:cubicBezTo>
                  <a:pt x="215" y="171"/>
                  <a:pt x="215" y="171"/>
                  <a:pt x="215" y="171"/>
                </a:cubicBezTo>
                <a:cubicBezTo>
                  <a:pt x="293" y="92"/>
                  <a:pt x="293" y="92"/>
                  <a:pt x="293" y="92"/>
                </a:cubicBezTo>
                <a:cubicBezTo>
                  <a:pt x="338" y="137"/>
                  <a:pt x="338" y="137"/>
                  <a:pt x="338" y="137"/>
                </a:cubicBezTo>
                <a:cubicBezTo>
                  <a:pt x="259" y="215"/>
                  <a:pt x="259" y="215"/>
                  <a:pt x="259" y="215"/>
                </a:cubicBezTo>
                <a:close/>
              </a:path>
            </a:pathLst>
          </a:custGeom>
          <a:solidFill>
            <a:schemeClr val="accent4"/>
          </a:solidFill>
          <a:ln>
            <a:noFill/>
          </a:ln>
        </p:spPr>
        <p:txBody>
          <a:bodyPr vert="horz" wrap="square" lIns="219419" tIns="109710" rIns="219419" bIns="109710" numCol="1" anchor="t" anchorCtr="0" compatLnSpc="1"/>
          <a:lstStyle/>
          <a:p>
            <a:endParaRPr lang="en-US" dirty="0">
              <a:latin typeface="Calibri Light" panose="020F0302020204030204"/>
            </a:endParaRPr>
          </a:p>
        </p:txBody>
      </p:sp>
      <p:sp>
        <p:nvSpPr>
          <p:cNvPr id="136" name="Freeform 222"/>
          <p:cNvSpPr>
            <a:spLocks noEditPoints="1"/>
          </p:cNvSpPr>
          <p:nvPr/>
        </p:nvSpPr>
        <p:spPr bwMode="auto">
          <a:xfrm>
            <a:off x="14163416" y="11233043"/>
            <a:ext cx="582324" cy="585041"/>
          </a:xfrm>
          <a:custGeom>
            <a:avLst/>
            <a:gdLst>
              <a:gd name="T0" fmla="*/ 206 w 412"/>
              <a:gd name="T1" fmla="*/ 0 h 412"/>
              <a:gd name="T2" fmla="*/ 0 w 412"/>
              <a:gd name="T3" fmla="*/ 206 h 412"/>
              <a:gd name="T4" fmla="*/ 206 w 412"/>
              <a:gd name="T5" fmla="*/ 412 h 412"/>
              <a:gd name="T6" fmla="*/ 412 w 412"/>
              <a:gd name="T7" fmla="*/ 206 h 412"/>
              <a:gd name="T8" fmla="*/ 206 w 412"/>
              <a:gd name="T9" fmla="*/ 0 h 412"/>
              <a:gd name="T10" fmla="*/ 171 w 412"/>
              <a:gd name="T11" fmla="*/ 317 h 412"/>
              <a:gd name="T12" fmla="*/ 74 w 412"/>
              <a:gd name="T13" fmla="*/ 220 h 412"/>
              <a:gd name="T14" fmla="*/ 115 w 412"/>
              <a:gd name="T15" fmla="*/ 178 h 412"/>
              <a:gd name="T16" fmla="*/ 171 w 412"/>
              <a:gd name="T17" fmla="*/ 234 h 412"/>
              <a:gd name="T18" fmla="*/ 300 w 412"/>
              <a:gd name="T19" fmla="*/ 105 h 412"/>
              <a:gd name="T20" fmla="*/ 341 w 412"/>
              <a:gd name="T21" fmla="*/ 146 h 412"/>
              <a:gd name="T22" fmla="*/ 171 w 412"/>
              <a:gd name="T23" fmla="*/ 317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2" h="412">
                <a:moveTo>
                  <a:pt x="206" y="0"/>
                </a:moveTo>
                <a:cubicBezTo>
                  <a:pt x="92" y="0"/>
                  <a:pt x="0" y="92"/>
                  <a:pt x="0" y="206"/>
                </a:cubicBezTo>
                <a:cubicBezTo>
                  <a:pt x="0" y="320"/>
                  <a:pt x="92" y="412"/>
                  <a:pt x="206" y="412"/>
                </a:cubicBezTo>
                <a:cubicBezTo>
                  <a:pt x="320" y="412"/>
                  <a:pt x="412" y="320"/>
                  <a:pt x="412" y="206"/>
                </a:cubicBezTo>
                <a:cubicBezTo>
                  <a:pt x="412" y="92"/>
                  <a:pt x="320" y="0"/>
                  <a:pt x="206" y="0"/>
                </a:cubicBezTo>
                <a:close/>
                <a:moveTo>
                  <a:pt x="171" y="317"/>
                </a:moveTo>
                <a:cubicBezTo>
                  <a:pt x="74" y="220"/>
                  <a:pt x="74" y="220"/>
                  <a:pt x="74" y="220"/>
                </a:cubicBezTo>
                <a:cubicBezTo>
                  <a:pt x="115" y="178"/>
                  <a:pt x="115" y="178"/>
                  <a:pt x="115" y="178"/>
                </a:cubicBezTo>
                <a:cubicBezTo>
                  <a:pt x="171" y="234"/>
                  <a:pt x="171" y="234"/>
                  <a:pt x="171" y="234"/>
                </a:cubicBezTo>
                <a:cubicBezTo>
                  <a:pt x="300" y="105"/>
                  <a:pt x="300" y="105"/>
                  <a:pt x="300" y="105"/>
                </a:cubicBezTo>
                <a:cubicBezTo>
                  <a:pt x="341" y="146"/>
                  <a:pt x="341" y="146"/>
                  <a:pt x="341" y="146"/>
                </a:cubicBezTo>
                <a:cubicBezTo>
                  <a:pt x="171" y="317"/>
                  <a:pt x="171" y="317"/>
                  <a:pt x="171" y="317"/>
                </a:cubicBezTo>
                <a:close/>
              </a:path>
            </a:pathLst>
          </a:custGeom>
          <a:solidFill>
            <a:schemeClr val="accent2"/>
          </a:solidFill>
          <a:ln>
            <a:noFill/>
          </a:ln>
        </p:spPr>
        <p:txBody>
          <a:bodyPr vert="horz" wrap="square" lIns="219419" tIns="109710" rIns="219419" bIns="109710" numCol="1" anchor="t" anchorCtr="0" compatLnSpc="1"/>
          <a:lstStyle/>
          <a:p>
            <a:endParaRPr lang="en-US" dirty="0">
              <a:latin typeface="Calibri Light" panose="020F0302020204030204"/>
            </a:endParaRPr>
          </a:p>
        </p:txBody>
      </p:sp>
      <p:sp>
        <p:nvSpPr>
          <p:cNvPr id="138" name="Freeform 5"/>
          <p:cNvSpPr>
            <a:spLocks noEditPoints="1"/>
          </p:cNvSpPr>
          <p:nvPr/>
        </p:nvSpPr>
        <p:spPr bwMode="auto">
          <a:xfrm>
            <a:off x="17293586" y="11227515"/>
            <a:ext cx="595923" cy="596078"/>
          </a:xfrm>
          <a:custGeom>
            <a:avLst/>
            <a:gdLst>
              <a:gd name="T0" fmla="*/ 824 w 1648"/>
              <a:gd name="T1" fmla="*/ 0 h 1648"/>
              <a:gd name="T2" fmla="*/ 0 w 1648"/>
              <a:gd name="T3" fmla="*/ 824 h 1648"/>
              <a:gd name="T4" fmla="*/ 824 w 1648"/>
              <a:gd name="T5" fmla="*/ 1648 h 1648"/>
              <a:gd name="T6" fmla="*/ 1648 w 1648"/>
              <a:gd name="T7" fmla="*/ 824 h 1648"/>
              <a:gd name="T8" fmla="*/ 824 w 1648"/>
              <a:gd name="T9" fmla="*/ 0 h 1648"/>
              <a:gd name="T10" fmla="*/ 833 w 1648"/>
              <a:gd name="T11" fmla="*/ 1372 h 1648"/>
              <a:gd name="T12" fmla="*/ 716 w 1648"/>
              <a:gd name="T13" fmla="*/ 1254 h 1648"/>
              <a:gd name="T14" fmla="*/ 833 w 1648"/>
              <a:gd name="T15" fmla="*/ 1137 h 1648"/>
              <a:gd name="T16" fmla="*/ 950 w 1648"/>
              <a:gd name="T17" fmla="*/ 1254 h 1648"/>
              <a:gd name="T18" fmla="*/ 833 w 1648"/>
              <a:gd name="T19" fmla="*/ 1372 h 1648"/>
              <a:gd name="T20" fmla="*/ 925 w 1648"/>
              <a:gd name="T21" fmla="*/ 1026 h 1648"/>
              <a:gd name="T22" fmla="*/ 925 w 1648"/>
              <a:gd name="T23" fmla="*/ 1047 h 1648"/>
              <a:gd name="T24" fmla="*/ 732 w 1648"/>
              <a:gd name="T25" fmla="*/ 1047 h 1648"/>
              <a:gd name="T26" fmla="*/ 732 w 1648"/>
              <a:gd name="T27" fmla="*/ 1026 h 1648"/>
              <a:gd name="T28" fmla="*/ 810 w 1648"/>
              <a:gd name="T29" fmla="*/ 823 h 1648"/>
              <a:gd name="T30" fmla="*/ 966 w 1648"/>
              <a:gd name="T31" fmla="*/ 619 h 1648"/>
              <a:gd name="T32" fmla="*/ 822 w 1648"/>
              <a:gd name="T33" fmla="*/ 478 h 1648"/>
              <a:gd name="T34" fmla="*/ 676 w 1648"/>
              <a:gd name="T35" fmla="*/ 648 h 1648"/>
              <a:gd name="T36" fmla="*/ 488 w 1648"/>
              <a:gd name="T37" fmla="*/ 648 h 1648"/>
              <a:gd name="T38" fmla="*/ 823 w 1648"/>
              <a:gd name="T39" fmla="*/ 300 h 1648"/>
              <a:gd name="T40" fmla="*/ 1160 w 1648"/>
              <a:gd name="T41" fmla="*/ 602 h 1648"/>
              <a:gd name="T42" fmla="*/ 925 w 1648"/>
              <a:gd name="T43" fmla="*/ 1026 h 16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648" h="1648">
                <a:moveTo>
                  <a:pt x="824" y="0"/>
                </a:moveTo>
                <a:cubicBezTo>
                  <a:pt x="369" y="0"/>
                  <a:pt x="0" y="369"/>
                  <a:pt x="0" y="824"/>
                </a:cubicBezTo>
                <a:cubicBezTo>
                  <a:pt x="0" y="1279"/>
                  <a:pt x="369" y="1648"/>
                  <a:pt x="824" y="1648"/>
                </a:cubicBezTo>
                <a:cubicBezTo>
                  <a:pt x="1279" y="1648"/>
                  <a:pt x="1648" y="1279"/>
                  <a:pt x="1648" y="824"/>
                </a:cubicBezTo>
                <a:cubicBezTo>
                  <a:pt x="1648" y="369"/>
                  <a:pt x="1279" y="0"/>
                  <a:pt x="824" y="0"/>
                </a:cubicBezTo>
                <a:close/>
                <a:moveTo>
                  <a:pt x="833" y="1372"/>
                </a:moveTo>
                <a:cubicBezTo>
                  <a:pt x="768" y="1372"/>
                  <a:pt x="716" y="1319"/>
                  <a:pt x="716" y="1254"/>
                </a:cubicBezTo>
                <a:cubicBezTo>
                  <a:pt x="716" y="1190"/>
                  <a:pt x="768" y="1137"/>
                  <a:pt x="833" y="1137"/>
                </a:cubicBezTo>
                <a:cubicBezTo>
                  <a:pt x="898" y="1137"/>
                  <a:pt x="950" y="1190"/>
                  <a:pt x="950" y="1254"/>
                </a:cubicBezTo>
                <a:cubicBezTo>
                  <a:pt x="950" y="1319"/>
                  <a:pt x="898" y="1372"/>
                  <a:pt x="833" y="1372"/>
                </a:cubicBezTo>
                <a:close/>
                <a:moveTo>
                  <a:pt x="925" y="1026"/>
                </a:moveTo>
                <a:cubicBezTo>
                  <a:pt x="925" y="1047"/>
                  <a:pt x="925" y="1047"/>
                  <a:pt x="925" y="1047"/>
                </a:cubicBezTo>
                <a:cubicBezTo>
                  <a:pt x="925" y="1047"/>
                  <a:pt x="750" y="1047"/>
                  <a:pt x="732" y="1047"/>
                </a:cubicBezTo>
                <a:cubicBezTo>
                  <a:pt x="732" y="1026"/>
                  <a:pt x="732" y="1026"/>
                  <a:pt x="732" y="1026"/>
                </a:cubicBezTo>
                <a:cubicBezTo>
                  <a:pt x="732" y="966"/>
                  <a:pt x="741" y="889"/>
                  <a:pt x="810" y="823"/>
                </a:cubicBezTo>
                <a:cubicBezTo>
                  <a:pt x="879" y="757"/>
                  <a:pt x="966" y="702"/>
                  <a:pt x="966" y="619"/>
                </a:cubicBezTo>
                <a:cubicBezTo>
                  <a:pt x="966" y="527"/>
                  <a:pt x="902" y="478"/>
                  <a:pt x="822" y="478"/>
                </a:cubicBezTo>
                <a:cubicBezTo>
                  <a:pt x="688" y="478"/>
                  <a:pt x="679" y="617"/>
                  <a:pt x="676" y="648"/>
                </a:cubicBezTo>
                <a:cubicBezTo>
                  <a:pt x="488" y="648"/>
                  <a:pt x="488" y="648"/>
                  <a:pt x="488" y="648"/>
                </a:cubicBezTo>
                <a:cubicBezTo>
                  <a:pt x="493" y="503"/>
                  <a:pt x="554" y="300"/>
                  <a:pt x="823" y="300"/>
                </a:cubicBezTo>
                <a:cubicBezTo>
                  <a:pt x="1055" y="300"/>
                  <a:pt x="1160" y="456"/>
                  <a:pt x="1160" y="602"/>
                </a:cubicBezTo>
                <a:cubicBezTo>
                  <a:pt x="1160" y="835"/>
                  <a:pt x="925" y="875"/>
                  <a:pt x="925" y="1026"/>
                </a:cubicBezTo>
                <a:close/>
              </a:path>
            </a:pathLst>
          </a:custGeom>
          <a:solidFill>
            <a:schemeClr val="accent3"/>
          </a:solidFill>
          <a:ln>
            <a:noFill/>
          </a:ln>
        </p:spPr>
        <p:txBody>
          <a:bodyPr vert="horz" wrap="square" lIns="219419" tIns="109710" rIns="219419" bIns="109710" numCol="1" anchor="t" anchorCtr="0" compatLnSpc="1"/>
          <a:lstStyle/>
          <a:p>
            <a:endParaRPr lang="bg-BG" dirty="0">
              <a:latin typeface="Calibri Light" panose="020F0302020204030204"/>
            </a:endParaRPr>
          </a:p>
        </p:txBody>
      </p:sp>
      <p:sp>
        <p:nvSpPr>
          <p:cNvPr id="139" name="Rounded Rectangle 138"/>
          <p:cNvSpPr/>
          <p:nvPr/>
        </p:nvSpPr>
        <p:spPr>
          <a:xfrm flipV="1">
            <a:off x="2581885" y="10919378"/>
            <a:ext cx="18923151" cy="54861"/>
          </a:xfrm>
          <a:prstGeom prst="roundRect">
            <a:avLst>
              <a:gd name="adj" fmla="val 50000"/>
            </a:avLst>
          </a:prstGeom>
          <a:solidFill>
            <a:schemeClr val="tx1">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dirty="0">
              <a:latin typeface="Calibri Light" panose="020F0302020204030204"/>
            </a:endParaRPr>
          </a:p>
        </p:txBody>
      </p:sp>
      <p:sp>
        <p:nvSpPr>
          <p:cNvPr id="140" name="Rectangle 139"/>
          <p:cNvSpPr/>
          <p:nvPr/>
        </p:nvSpPr>
        <p:spPr>
          <a:xfrm>
            <a:off x="2515045" y="11182955"/>
            <a:ext cx="3028062" cy="652450"/>
          </a:xfrm>
          <a:prstGeom prst="rect">
            <a:avLst/>
          </a:prstGeom>
        </p:spPr>
        <p:txBody>
          <a:bodyPr wrap="none" lIns="219419" tIns="109710" rIns="219419" bIns="109710">
            <a:spAutoFit/>
          </a:bodyPr>
          <a:lstStyle/>
          <a:p>
            <a:r>
              <a:rPr lang="en-US" sz="2800" dirty="0" smtClean="0">
                <a:latin typeface="Lato Regular"/>
                <a:ea typeface="Open Sans Light" panose="020B0306030504020204" pitchFamily="34" charset="0"/>
                <a:cs typeface="Lato Regular"/>
              </a:rPr>
              <a:t>All Food In Town </a:t>
            </a:r>
            <a:endParaRPr lang="en-US" sz="2800" dirty="0">
              <a:latin typeface="Lato Regular"/>
              <a:ea typeface="Open Sans Light" panose="020B0306030504020204" pitchFamily="34" charset="0"/>
              <a:cs typeface="Lato Regular"/>
            </a:endParaRPr>
          </a:p>
        </p:txBody>
      </p:sp>
      <p:sp>
        <p:nvSpPr>
          <p:cNvPr id="141" name="Rounded Rectangle 140"/>
          <p:cNvSpPr/>
          <p:nvPr/>
        </p:nvSpPr>
        <p:spPr>
          <a:xfrm flipV="1">
            <a:off x="2578870" y="12077928"/>
            <a:ext cx="18923151" cy="54861"/>
          </a:xfrm>
          <a:prstGeom prst="roundRect">
            <a:avLst>
              <a:gd name="adj" fmla="val 50000"/>
            </a:avLst>
          </a:prstGeom>
          <a:solidFill>
            <a:schemeClr val="tx1">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dirty="0">
              <a:latin typeface="Calibri Light" panose="020F0302020204030204"/>
            </a:endParaRPr>
          </a:p>
        </p:txBody>
      </p:sp>
      <p:sp>
        <p:nvSpPr>
          <p:cNvPr id="143" name="Freeform 857"/>
          <p:cNvSpPr>
            <a:spLocks noEditPoints="1"/>
          </p:cNvSpPr>
          <p:nvPr/>
        </p:nvSpPr>
        <p:spPr bwMode="auto">
          <a:xfrm>
            <a:off x="7387509" y="7695435"/>
            <a:ext cx="582324" cy="582475"/>
          </a:xfrm>
          <a:custGeom>
            <a:avLst/>
            <a:gdLst>
              <a:gd name="T0" fmla="*/ 215 w 430"/>
              <a:gd name="T1" fmla="*/ 0 h 430"/>
              <a:gd name="T2" fmla="*/ 0 w 430"/>
              <a:gd name="T3" fmla="*/ 215 h 430"/>
              <a:gd name="T4" fmla="*/ 215 w 430"/>
              <a:gd name="T5" fmla="*/ 430 h 430"/>
              <a:gd name="T6" fmla="*/ 430 w 430"/>
              <a:gd name="T7" fmla="*/ 215 h 430"/>
              <a:gd name="T8" fmla="*/ 215 w 430"/>
              <a:gd name="T9" fmla="*/ 0 h 430"/>
              <a:gd name="T10" fmla="*/ 259 w 430"/>
              <a:gd name="T11" fmla="*/ 215 h 430"/>
              <a:gd name="T12" fmla="*/ 338 w 430"/>
              <a:gd name="T13" fmla="*/ 293 h 430"/>
              <a:gd name="T14" fmla="*/ 293 w 430"/>
              <a:gd name="T15" fmla="*/ 338 h 430"/>
              <a:gd name="T16" fmla="*/ 215 w 430"/>
              <a:gd name="T17" fmla="*/ 259 h 430"/>
              <a:gd name="T18" fmla="*/ 137 w 430"/>
              <a:gd name="T19" fmla="*/ 338 h 430"/>
              <a:gd name="T20" fmla="*/ 92 w 430"/>
              <a:gd name="T21" fmla="*/ 293 h 430"/>
              <a:gd name="T22" fmla="*/ 171 w 430"/>
              <a:gd name="T23" fmla="*/ 215 h 430"/>
              <a:gd name="T24" fmla="*/ 92 w 430"/>
              <a:gd name="T25" fmla="*/ 137 h 430"/>
              <a:gd name="T26" fmla="*/ 137 w 430"/>
              <a:gd name="T27" fmla="*/ 92 h 430"/>
              <a:gd name="T28" fmla="*/ 215 w 430"/>
              <a:gd name="T29" fmla="*/ 171 h 430"/>
              <a:gd name="T30" fmla="*/ 293 w 430"/>
              <a:gd name="T31" fmla="*/ 92 h 430"/>
              <a:gd name="T32" fmla="*/ 338 w 430"/>
              <a:gd name="T33" fmla="*/ 137 h 430"/>
              <a:gd name="T34" fmla="*/ 259 w 430"/>
              <a:gd name="T35" fmla="*/ 215 h 4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30" h="430">
                <a:moveTo>
                  <a:pt x="215" y="0"/>
                </a:moveTo>
                <a:cubicBezTo>
                  <a:pt x="96" y="0"/>
                  <a:pt x="0" y="96"/>
                  <a:pt x="0" y="215"/>
                </a:cubicBezTo>
                <a:cubicBezTo>
                  <a:pt x="0" y="334"/>
                  <a:pt x="96" y="430"/>
                  <a:pt x="215" y="430"/>
                </a:cubicBezTo>
                <a:cubicBezTo>
                  <a:pt x="334" y="430"/>
                  <a:pt x="430" y="334"/>
                  <a:pt x="430" y="215"/>
                </a:cubicBezTo>
                <a:cubicBezTo>
                  <a:pt x="430" y="96"/>
                  <a:pt x="334" y="0"/>
                  <a:pt x="215" y="0"/>
                </a:cubicBezTo>
                <a:close/>
                <a:moveTo>
                  <a:pt x="259" y="215"/>
                </a:moveTo>
                <a:cubicBezTo>
                  <a:pt x="338" y="293"/>
                  <a:pt x="338" y="293"/>
                  <a:pt x="338" y="293"/>
                </a:cubicBezTo>
                <a:cubicBezTo>
                  <a:pt x="293" y="338"/>
                  <a:pt x="293" y="338"/>
                  <a:pt x="293" y="338"/>
                </a:cubicBezTo>
                <a:cubicBezTo>
                  <a:pt x="215" y="259"/>
                  <a:pt x="215" y="259"/>
                  <a:pt x="215" y="259"/>
                </a:cubicBezTo>
                <a:cubicBezTo>
                  <a:pt x="137" y="338"/>
                  <a:pt x="137" y="338"/>
                  <a:pt x="137" y="338"/>
                </a:cubicBezTo>
                <a:cubicBezTo>
                  <a:pt x="92" y="293"/>
                  <a:pt x="92" y="293"/>
                  <a:pt x="92" y="293"/>
                </a:cubicBezTo>
                <a:cubicBezTo>
                  <a:pt x="171" y="215"/>
                  <a:pt x="171" y="215"/>
                  <a:pt x="171" y="215"/>
                </a:cubicBezTo>
                <a:cubicBezTo>
                  <a:pt x="92" y="137"/>
                  <a:pt x="92" y="137"/>
                  <a:pt x="92" y="137"/>
                </a:cubicBezTo>
                <a:cubicBezTo>
                  <a:pt x="137" y="92"/>
                  <a:pt x="137" y="92"/>
                  <a:pt x="137" y="92"/>
                </a:cubicBezTo>
                <a:cubicBezTo>
                  <a:pt x="215" y="171"/>
                  <a:pt x="215" y="171"/>
                  <a:pt x="215" y="171"/>
                </a:cubicBezTo>
                <a:cubicBezTo>
                  <a:pt x="293" y="92"/>
                  <a:pt x="293" y="92"/>
                  <a:pt x="293" y="92"/>
                </a:cubicBezTo>
                <a:cubicBezTo>
                  <a:pt x="338" y="137"/>
                  <a:pt x="338" y="137"/>
                  <a:pt x="338" y="137"/>
                </a:cubicBezTo>
                <a:cubicBezTo>
                  <a:pt x="259" y="215"/>
                  <a:pt x="259" y="215"/>
                  <a:pt x="259" y="215"/>
                </a:cubicBezTo>
                <a:close/>
              </a:path>
            </a:pathLst>
          </a:custGeom>
          <a:solidFill>
            <a:schemeClr val="accent4"/>
          </a:solidFill>
          <a:ln>
            <a:noFill/>
          </a:ln>
        </p:spPr>
        <p:txBody>
          <a:bodyPr vert="horz" wrap="square" lIns="219419" tIns="109710" rIns="219419" bIns="109710" numCol="1" anchor="t" anchorCtr="0" compatLnSpc="1"/>
          <a:lstStyle/>
          <a:p>
            <a:endParaRPr lang="en-US" dirty="0">
              <a:latin typeface="Calibri Light" panose="020F0302020204030204"/>
            </a:endParaRPr>
          </a:p>
        </p:txBody>
      </p:sp>
      <p:sp>
        <p:nvSpPr>
          <p:cNvPr id="145" name="Freeform 857"/>
          <p:cNvSpPr>
            <a:spLocks noEditPoints="1"/>
          </p:cNvSpPr>
          <p:nvPr/>
        </p:nvSpPr>
        <p:spPr bwMode="auto">
          <a:xfrm>
            <a:off x="20173955" y="7695435"/>
            <a:ext cx="582324" cy="582475"/>
          </a:xfrm>
          <a:custGeom>
            <a:avLst/>
            <a:gdLst>
              <a:gd name="T0" fmla="*/ 215 w 430"/>
              <a:gd name="T1" fmla="*/ 0 h 430"/>
              <a:gd name="T2" fmla="*/ 0 w 430"/>
              <a:gd name="T3" fmla="*/ 215 h 430"/>
              <a:gd name="T4" fmla="*/ 215 w 430"/>
              <a:gd name="T5" fmla="*/ 430 h 430"/>
              <a:gd name="T6" fmla="*/ 430 w 430"/>
              <a:gd name="T7" fmla="*/ 215 h 430"/>
              <a:gd name="T8" fmla="*/ 215 w 430"/>
              <a:gd name="T9" fmla="*/ 0 h 430"/>
              <a:gd name="T10" fmla="*/ 259 w 430"/>
              <a:gd name="T11" fmla="*/ 215 h 430"/>
              <a:gd name="T12" fmla="*/ 338 w 430"/>
              <a:gd name="T13" fmla="*/ 293 h 430"/>
              <a:gd name="T14" fmla="*/ 293 w 430"/>
              <a:gd name="T15" fmla="*/ 338 h 430"/>
              <a:gd name="T16" fmla="*/ 215 w 430"/>
              <a:gd name="T17" fmla="*/ 259 h 430"/>
              <a:gd name="T18" fmla="*/ 137 w 430"/>
              <a:gd name="T19" fmla="*/ 338 h 430"/>
              <a:gd name="T20" fmla="*/ 92 w 430"/>
              <a:gd name="T21" fmla="*/ 293 h 430"/>
              <a:gd name="T22" fmla="*/ 171 w 430"/>
              <a:gd name="T23" fmla="*/ 215 h 430"/>
              <a:gd name="T24" fmla="*/ 92 w 430"/>
              <a:gd name="T25" fmla="*/ 137 h 430"/>
              <a:gd name="T26" fmla="*/ 137 w 430"/>
              <a:gd name="T27" fmla="*/ 92 h 430"/>
              <a:gd name="T28" fmla="*/ 215 w 430"/>
              <a:gd name="T29" fmla="*/ 171 h 430"/>
              <a:gd name="T30" fmla="*/ 293 w 430"/>
              <a:gd name="T31" fmla="*/ 92 h 430"/>
              <a:gd name="T32" fmla="*/ 338 w 430"/>
              <a:gd name="T33" fmla="*/ 137 h 430"/>
              <a:gd name="T34" fmla="*/ 259 w 430"/>
              <a:gd name="T35" fmla="*/ 215 h 4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30" h="430">
                <a:moveTo>
                  <a:pt x="215" y="0"/>
                </a:moveTo>
                <a:cubicBezTo>
                  <a:pt x="96" y="0"/>
                  <a:pt x="0" y="96"/>
                  <a:pt x="0" y="215"/>
                </a:cubicBezTo>
                <a:cubicBezTo>
                  <a:pt x="0" y="334"/>
                  <a:pt x="96" y="430"/>
                  <a:pt x="215" y="430"/>
                </a:cubicBezTo>
                <a:cubicBezTo>
                  <a:pt x="334" y="430"/>
                  <a:pt x="430" y="334"/>
                  <a:pt x="430" y="215"/>
                </a:cubicBezTo>
                <a:cubicBezTo>
                  <a:pt x="430" y="96"/>
                  <a:pt x="334" y="0"/>
                  <a:pt x="215" y="0"/>
                </a:cubicBezTo>
                <a:close/>
                <a:moveTo>
                  <a:pt x="259" y="215"/>
                </a:moveTo>
                <a:cubicBezTo>
                  <a:pt x="338" y="293"/>
                  <a:pt x="338" y="293"/>
                  <a:pt x="338" y="293"/>
                </a:cubicBezTo>
                <a:cubicBezTo>
                  <a:pt x="293" y="338"/>
                  <a:pt x="293" y="338"/>
                  <a:pt x="293" y="338"/>
                </a:cubicBezTo>
                <a:cubicBezTo>
                  <a:pt x="215" y="259"/>
                  <a:pt x="215" y="259"/>
                  <a:pt x="215" y="259"/>
                </a:cubicBezTo>
                <a:cubicBezTo>
                  <a:pt x="137" y="338"/>
                  <a:pt x="137" y="338"/>
                  <a:pt x="137" y="338"/>
                </a:cubicBezTo>
                <a:cubicBezTo>
                  <a:pt x="92" y="293"/>
                  <a:pt x="92" y="293"/>
                  <a:pt x="92" y="293"/>
                </a:cubicBezTo>
                <a:cubicBezTo>
                  <a:pt x="171" y="215"/>
                  <a:pt x="171" y="215"/>
                  <a:pt x="171" y="215"/>
                </a:cubicBezTo>
                <a:cubicBezTo>
                  <a:pt x="92" y="137"/>
                  <a:pt x="92" y="137"/>
                  <a:pt x="92" y="137"/>
                </a:cubicBezTo>
                <a:cubicBezTo>
                  <a:pt x="137" y="92"/>
                  <a:pt x="137" y="92"/>
                  <a:pt x="137" y="92"/>
                </a:cubicBezTo>
                <a:cubicBezTo>
                  <a:pt x="215" y="171"/>
                  <a:pt x="215" y="171"/>
                  <a:pt x="215" y="171"/>
                </a:cubicBezTo>
                <a:cubicBezTo>
                  <a:pt x="293" y="92"/>
                  <a:pt x="293" y="92"/>
                  <a:pt x="293" y="92"/>
                </a:cubicBezTo>
                <a:cubicBezTo>
                  <a:pt x="338" y="137"/>
                  <a:pt x="338" y="137"/>
                  <a:pt x="338" y="137"/>
                </a:cubicBezTo>
                <a:cubicBezTo>
                  <a:pt x="259" y="215"/>
                  <a:pt x="259" y="215"/>
                  <a:pt x="259" y="215"/>
                </a:cubicBezTo>
                <a:close/>
              </a:path>
            </a:pathLst>
          </a:custGeom>
          <a:solidFill>
            <a:schemeClr val="accent4"/>
          </a:solidFill>
          <a:ln>
            <a:noFill/>
          </a:ln>
        </p:spPr>
        <p:txBody>
          <a:bodyPr vert="horz" wrap="square" lIns="219419" tIns="109710" rIns="219419" bIns="109710" numCol="1" anchor="t" anchorCtr="0" compatLnSpc="1"/>
          <a:lstStyle/>
          <a:p>
            <a:endParaRPr lang="en-US" dirty="0">
              <a:latin typeface="Calibri Light" panose="020F0302020204030204"/>
            </a:endParaRPr>
          </a:p>
        </p:txBody>
      </p:sp>
      <p:sp>
        <p:nvSpPr>
          <p:cNvPr id="146" name="TextBox 145"/>
          <p:cNvSpPr txBox="1"/>
          <p:nvPr/>
        </p:nvSpPr>
        <p:spPr>
          <a:xfrm>
            <a:off x="6889290" y="6459180"/>
            <a:ext cx="1596710" cy="588330"/>
          </a:xfrm>
          <a:prstGeom prst="rect">
            <a:avLst/>
          </a:prstGeom>
          <a:noFill/>
        </p:spPr>
        <p:txBody>
          <a:bodyPr wrap="none" lIns="219419" tIns="109710" rIns="219419" bIns="109710" rtlCol="0">
            <a:spAutoFit/>
          </a:bodyPr>
          <a:lstStyle/>
          <a:p>
            <a:pPr algn="ctr">
              <a:lnSpc>
                <a:spcPct val="110000"/>
              </a:lnSpc>
            </a:pPr>
            <a:r>
              <a:rPr lang="en-US" sz="2200" dirty="0" smtClean="0">
                <a:latin typeface="Calibri Light" panose="020F0302020204030204"/>
                <a:cs typeface="Calibri Light" panose="020F0302020204030204"/>
              </a:rPr>
              <a:t>Only RSVP</a:t>
            </a:r>
            <a:endParaRPr lang="en-US" sz="2200" dirty="0">
              <a:latin typeface="Calibri Light" panose="020F0302020204030204"/>
              <a:cs typeface="Calibri Light" panose="020F0302020204030204"/>
            </a:endParaRPr>
          </a:p>
        </p:txBody>
      </p:sp>
      <p:sp>
        <p:nvSpPr>
          <p:cNvPr id="147" name="Freeform 5"/>
          <p:cNvSpPr>
            <a:spLocks noEditPoints="1"/>
          </p:cNvSpPr>
          <p:nvPr/>
        </p:nvSpPr>
        <p:spPr bwMode="auto">
          <a:xfrm>
            <a:off x="14167163" y="6503730"/>
            <a:ext cx="595923" cy="596078"/>
          </a:xfrm>
          <a:custGeom>
            <a:avLst/>
            <a:gdLst>
              <a:gd name="T0" fmla="*/ 824 w 1648"/>
              <a:gd name="T1" fmla="*/ 0 h 1648"/>
              <a:gd name="T2" fmla="*/ 0 w 1648"/>
              <a:gd name="T3" fmla="*/ 824 h 1648"/>
              <a:gd name="T4" fmla="*/ 824 w 1648"/>
              <a:gd name="T5" fmla="*/ 1648 h 1648"/>
              <a:gd name="T6" fmla="*/ 1648 w 1648"/>
              <a:gd name="T7" fmla="*/ 824 h 1648"/>
              <a:gd name="T8" fmla="*/ 824 w 1648"/>
              <a:gd name="T9" fmla="*/ 0 h 1648"/>
              <a:gd name="T10" fmla="*/ 833 w 1648"/>
              <a:gd name="T11" fmla="*/ 1372 h 1648"/>
              <a:gd name="T12" fmla="*/ 716 w 1648"/>
              <a:gd name="T13" fmla="*/ 1254 h 1648"/>
              <a:gd name="T14" fmla="*/ 833 w 1648"/>
              <a:gd name="T15" fmla="*/ 1137 h 1648"/>
              <a:gd name="T16" fmla="*/ 950 w 1648"/>
              <a:gd name="T17" fmla="*/ 1254 h 1648"/>
              <a:gd name="T18" fmla="*/ 833 w 1648"/>
              <a:gd name="T19" fmla="*/ 1372 h 1648"/>
              <a:gd name="T20" fmla="*/ 925 w 1648"/>
              <a:gd name="T21" fmla="*/ 1026 h 1648"/>
              <a:gd name="T22" fmla="*/ 925 w 1648"/>
              <a:gd name="T23" fmla="*/ 1047 h 1648"/>
              <a:gd name="T24" fmla="*/ 732 w 1648"/>
              <a:gd name="T25" fmla="*/ 1047 h 1648"/>
              <a:gd name="T26" fmla="*/ 732 w 1648"/>
              <a:gd name="T27" fmla="*/ 1026 h 1648"/>
              <a:gd name="T28" fmla="*/ 810 w 1648"/>
              <a:gd name="T29" fmla="*/ 823 h 1648"/>
              <a:gd name="T30" fmla="*/ 966 w 1648"/>
              <a:gd name="T31" fmla="*/ 619 h 1648"/>
              <a:gd name="T32" fmla="*/ 822 w 1648"/>
              <a:gd name="T33" fmla="*/ 478 h 1648"/>
              <a:gd name="T34" fmla="*/ 676 w 1648"/>
              <a:gd name="T35" fmla="*/ 648 h 1648"/>
              <a:gd name="T36" fmla="*/ 488 w 1648"/>
              <a:gd name="T37" fmla="*/ 648 h 1648"/>
              <a:gd name="T38" fmla="*/ 823 w 1648"/>
              <a:gd name="T39" fmla="*/ 300 h 1648"/>
              <a:gd name="T40" fmla="*/ 1160 w 1648"/>
              <a:gd name="T41" fmla="*/ 602 h 1648"/>
              <a:gd name="T42" fmla="*/ 925 w 1648"/>
              <a:gd name="T43" fmla="*/ 1026 h 16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648" h="1648">
                <a:moveTo>
                  <a:pt x="824" y="0"/>
                </a:moveTo>
                <a:cubicBezTo>
                  <a:pt x="369" y="0"/>
                  <a:pt x="0" y="369"/>
                  <a:pt x="0" y="824"/>
                </a:cubicBezTo>
                <a:cubicBezTo>
                  <a:pt x="0" y="1279"/>
                  <a:pt x="369" y="1648"/>
                  <a:pt x="824" y="1648"/>
                </a:cubicBezTo>
                <a:cubicBezTo>
                  <a:pt x="1279" y="1648"/>
                  <a:pt x="1648" y="1279"/>
                  <a:pt x="1648" y="824"/>
                </a:cubicBezTo>
                <a:cubicBezTo>
                  <a:pt x="1648" y="369"/>
                  <a:pt x="1279" y="0"/>
                  <a:pt x="824" y="0"/>
                </a:cubicBezTo>
                <a:close/>
                <a:moveTo>
                  <a:pt x="833" y="1372"/>
                </a:moveTo>
                <a:cubicBezTo>
                  <a:pt x="768" y="1372"/>
                  <a:pt x="716" y="1319"/>
                  <a:pt x="716" y="1254"/>
                </a:cubicBezTo>
                <a:cubicBezTo>
                  <a:pt x="716" y="1190"/>
                  <a:pt x="768" y="1137"/>
                  <a:pt x="833" y="1137"/>
                </a:cubicBezTo>
                <a:cubicBezTo>
                  <a:pt x="898" y="1137"/>
                  <a:pt x="950" y="1190"/>
                  <a:pt x="950" y="1254"/>
                </a:cubicBezTo>
                <a:cubicBezTo>
                  <a:pt x="950" y="1319"/>
                  <a:pt x="898" y="1372"/>
                  <a:pt x="833" y="1372"/>
                </a:cubicBezTo>
                <a:close/>
                <a:moveTo>
                  <a:pt x="925" y="1026"/>
                </a:moveTo>
                <a:cubicBezTo>
                  <a:pt x="925" y="1047"/>
                  <a:pt x="925" y="1047"/>
                  <a:pt x="925" y="1047"/>
                </a:cubicBezTo>
                <a:cubicBezTo>
                  <a:pt x="925" y="1047"/>
                  <a:pt x="750" y="1047"/>
                  <a:pt x="732" y="1047"/>
                </a:cubicBezTo>
                <a:cubicBezTo>
                  <a:pt x="732" y="1026"/>
                  <a:pt x="732" y="1026"/>
                  <a:pt x="732" y="1026"/>
                </a:cubicBezTo>
                <a:cubicBezTo>
                  <a:pt x="732" y="966"/>
                  <a:pt x="741" y="889"/>
                  <a:pt x="810" y="823"/>
                </a:cubicBezTo>
                <a:cubicBezTo>
                  <a:pt x="879" y="757"/>
                  <a:pt x="966" y="702"/>
                  <a:pt x="966" y="619"/>
                </a:cubicBezTo>
                <a:cubicBezTo>
                  <a:pt x="966" y="527"/>
                  <a:pt x="902" y="478"/>
                  <a:pt x="822" y="478"/>
                </a:cubicBezTo>
                <a:cubicBezTo>
                  <a:pt x="688" y="478"/>
                  <a:pt x="679" y="617"/>
                  <a:pt x="676" y="648"/>
                </a:cubicBezTo>
                <a:cubicBezTo>
                  <a:pt x="488" y="648"/>
                  <a:pt x="488" y="648"/>
                  <a:pt x="488" y="648"/>
                </a:cubicBezTo>
                <a:cubicBezTo>
                  <a:pt x="493" y="503"/>
                  <a:pt x="554" y="300"/>
                  <a:pt x="823" y="300"/>
                </a:cubicBezTo>
                <a:cubicBezTo>
                  <a:pt x="1055" y="300"/>
                  <a:pt x="1160" y="456"/>
                  <a:pt x="1160" y="602"/>
                </a:cubicBezTo>
                <a:cubicBezTo>
                  <a:pt x="1160" y="835"/>
                  <a:pt x="925" y="875"/>
                  <a:pt x="925" y="1026"/>
                </a:cubicBezTo>
                <a:close/>
              </a:path>
            </a:pathLst>
          </a:custGeom>
          <a:solidFill>
            <a:schemeClr val="accent3"/>
          </a:solidFill>
          <a:ln>
            <a:noFill/>
          </a:ln>
        </p:spPr>
        <p:txBody>
          <a:bodyPr vert="horz" wrap="square" lIns="219419" tIns="109710" rIns="219419" bIns="109710" numCol="1" anchor="t" anchorCtr="0" compatLnSpc="1"/>
          <a:lstStyle/>
          <a:p>
            <a:endParaRPr lang="bg-BG" dirty="0">
              <a:latin typeface="Calibri Light" panose="020F0302020204030204"/>
            </a:endParaRPr>
          </a:p>
        </p:txBody>
      </p:sp>
      <p:sp>
        <p:nvSpPr>
          <p:cNvPr id="149" name="TextBox 148"/>
          <p:cNvSpPr txBox="1"/>
          <p:nvPr/>
        </p:nvSpPr>
        <p:spPr>
          <a:xfrm>
            <a:off x="16784827" y="8788111"/>
            <a:ext cx="1596710" cy="588330"/>
          </a:xfrm>
          <a:prstGeom prst="rect">
            <a:avLst/>
          </a:prstGeom>
          <a:noFill/>
        </p:spPr>
        <p:txBody>
          <a:bodyPr wrap="none" lIns="219419" tIns="109710" rIns="219419" bIns="109710" rtlCol="0">
            <a:spAutoFit/>
          </a:bodyPr>
          <a:lstStyle/>
          <a:p>
            <a:pPr algn="ctr">
              <a:lnSpc>
                <a:spcPct val="110000"/>
              </a:lnSpc>
            </a:pPr>
            <a:r>
              <a:rPr lang="en-US" sz="2200" dirty="0" smtClean="0">
                <a:latin typeface="Calibri Light" panose="020F0302020204030204"/>
                <a:cs typeface="Calibri Light" panose="020F0302020204030204"/>
              </a:rPr>
              <a:t>Only RSVP</a:t>
            </a:r>
            <a:endParaRPr lang="en-US" sz="2200" dirty="0">
              <a:latin typeface="Calibri Light" panose="020F0302020204030204"/>
              <a:cs typeface="Calibri Light" panose="020F0302020204030204"/>
            </a:endParaRPr>
          </a:p>
        </p:txBody>
      </p:sp>
      <p:sp>
        <p:nvSpPr>
          <p:cNvPr id="150" name="Freeform 5"/>
          <p:cNvSpPr>
            <a:spLocks noEditPoints="1"/>
          </p:cNvSpPr>
          <p:nvPr/>
        </p:nvSpPr>
        <p:spPr bwMode="auto">
          <a:xfrm>
            <a:off x="7370163" y="8869483"/>
            <a:ext cx="595923" cy="596078"/>
          </a:xfrm>
          <a:custGeom>
            <a:avLst/>
            <a:gdLst>
              <a:gd name="T0" fmla="*/ 824 w 1648"/>
              <a:gd name="T1" fmla="*/ 0 h 1648"/>
              <a:gd name="T2" fmla="*/ 0 w 1648"/>
              <a:gd name="T3" fmla="*/ 824 h 1648"/>
              <a:gd name="T4" fmla="*/ 824 w 1648"/>
              <a:gd name="T5" fmla="*/ 1648 h 1648"/>
              <a:gd name="T6" fmla="*/ 1648 w 1648"/>
              <a:gd name="T7" fmla="*/ 824 h 1648"/>
              <a:gd name="T8" fmla="*/ 824 w 1648"/>
              <a:gd name="T9" fmla="*/ 0 h 1648"/>
              <a:gd name="T10" fmla="*/ 833 w 1648"/>
              <a:gd name="T11" fmla="*/ 1372 h 1648"/>
              <a:gd name="T12" fmla="*/ 716 w 1648"/>
              <a:gd name="T13" fmla="*/ 1254 h 1648"/>
              <a:gd name="T14" fmla="*/ 833 w 1648"/>
              <a:gd name="T15" fmla="*/ 1137 h 1648"/>
              <a:gd name="T16" fmla="*/ 950 w 1648"/>
              <a:gd name="T17" fmla="*/ 1254 h 1648"/>
              <a:gd name="T18" fmla="*/ 833 w 1648"/>
              <a:gd name="T19" fmla="*/ 1372 h 1648"/>
              <a:gd name="T20" fmla="*/ 925 w 1648"/>
              <a:gd name="T21" fmla="*/ 1026 h 1648"/>
              <a:gd name="T22" fmla="*/ 925 w 1648"/>
              <a:gd name="T23" fmla="*/ 1047 h 1648"/>
              <a:gd name="T24" fmla="*/ 732 w 1648"/>
              <a:gd name="T25" fmla="*/ 1047 h 1648"/>
              <a:gd name="T26" fmla="*/ 732 w 1648"/>
              <a:gd name="T27" fmla="*/ 1026 h 1648"/>
              <a:gd name="T28" fmla="*/ 810 w 1648"/>
              <a:gd name="T29" fmla="*/ 823 h 1648"/>
              <a:gd name="T30" fmla="*/ 966 w 1648"/>
              <a:gd name="T31" fmla="*/ 619 h 1648"/>
              <a:gd name="T32" fmla="*/ 822 w 1648"/>
              <a:gd name="T33" fmla="*/ 478 h 1648"/>
              <a:gd name="T34" fmla="*/ 676 w 1648"/>
              <a:gd name="T35" fmla="*/ 648 h 1648"/>
              <a:gd name="T36" fmla="*/ 488 w 1648"/>
              <a:gd name="T37" fmla="*/ 648 h 1648"/>
              <a:gd name="T38" fmla="*/ 823 w 1648"/>
              <a:gd name="T39" fmla="*/ 300 h 1648"/>
              <a:gd name="T40" fmla="*/ 1160 w 1648"/>
              <a:gd name="T41" fmla="*/ 602 h 1648"/>
              <a:gd name="T42" fmla="*/ 925 w 1648"/>
              <a:gd name="T43" fmla="*/ 1026 h 16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648" h="1648">
                <a:moveTo>
                  <a:pt x="824" y="0"/>
                </a:moveTo>
                <a:cubicBezTo>
                  <a:pt x="369" y="0"/>
                  <a:pt x="0" y="369"/>
                  <a:pt x="0" y="824"/>
                </a:cubicBezTo>
                <a:cubicBezTo>
                  <a:pt x="0" y="1279"/>
                  <a:pt x="369" y="1648"/>
                  <a:pt x="824" y="1648"/>
                </a:cubicBezTo>
                <a:cubicBezTo>
                  <a:pt x="1279" y="1648"/>
                  <a:pt x="1648" y="1279"/>
                  <a:pt x="1648" y="824"/>
                </a:cubicBezTo>
                <a:cubicBezTo>
                  <a:pt x="1648" y="369"/>
                  <a:pt x="1279" y="0"/>
                  <a:pt x="824" y="0"/>
                </a:cubicBezTo>
                <a:close/>
                <a:moveTo>
                  <a:pt x="833" y="1372"/>
                </a:moveTo>
                <a:cubicBezTo>
                  <a:pt x="768" y="1372"/>
                  <a:pt x="716" y="1319"/>
                  <a:pt x="716" y="1254"/>
                </a:cubicBezTo>
                <a:cubicBezTo>
                  <a:pt x="716" y="1190"/>
                  <a:pt x="768" y="1137"/>
                  <a:pt x="833" y="1137"/>
                </a:cubicBezTo>
                <a:cubicBezTo>
                  <a:pt x="898" y="1137"/>
                  <a:pt x="950" y="1190"/>
                  <a:pt x="950" y="1254"/>
                </a:cubicBezTo>
                <a:cubicBezTo>
                  <a:pt x="950" y="1319"/>
                  <a:pt x="898" y="1372"/>
                  <a:pt x="833" y="1372"/>
                </a:cubicBezTo>
                <a:close/>
                <a:moveTo>
                  <a:pt x="925" y="1026"/>
                </a:moveTo>
                <a:cubicBezTo>
                  <a:pt x="925" y="1047"/>
                  <a:pt x="925" y="1047"/>
                  <a:pt x="925" y="1047"/>
                </a:cubicBezTo>
                <a:cubicBezTo>
                  <a:pt x="925" y="1047"/>
                  <a:pt x="750" y="1047"/>
                  <a:pt x="732" y="1047"/>
                </a:cubicBezTo>
                <a:cubicBezTo>
                  <a:pt x="732" y="1026"/>
                  <a:pt x="732" y="1026"/>
                  <a:pt x="732" y="1026"/>
                </a:cubicBezTo>
                <a:cubicBezTo>
                  <a:pt x="732" y="966"/>
                  <a:pt x="741" y="889"/>
                  <a:pt x="810" y="823"/>
                </a:cubicBezTo>
                <a:cubicBezTo>
                  <a:pt x="879" y="757"/>
                  <a:pt x="966" y="702"/>
                  <a:pt x="966" y="619"/>
                </a:cubicBezTo>
                <a:cubicBezTo>
                  <a:pt x="966" y="527"/>
                  <a:pt x="902" y="478"/>
                  <a:pt x="822" y="478"/>
                </a:cubicBezTo>
                <a:cubicBezTo>
                  <a:pt x="688" y="478"/>
                  <a:pt x="679" y="617"/>
                  <a:pt x="676" y="648"/>
                </a:cubicBezTo>
                <a:cubicBezTo>
                  <a:pt x="488" y="648"/>
                  <a:pt x="488" y="648"/>
                  <a:pt x="488" y="648"/>
                </a:cubicBezTo>
                <a:cubicBezTo>
                  <a:pt x="493" y="503"/>
                  <a:pt x="554" y="300"/>
                  <a:pt x="823" y="300"/>
                </a:cubicBezTo>
                <a:cubicBezTo>
                  <a:pt x="1055" y="300"/>
                  <a:pt x="1160" y="456"/>
                  <a:pt x="1160" y="602"/>
                </a:cubicBezTo>
                <a:cubicBezTo>
                  <a:pt x="1160" y="835"/>
                  <a:pt x="925" y="875"/>
                  <a:pt x="925" y="1026"/>
                </a:cubicBezTo>
                <a:close/>
              </a:path>
            </a:pathLst>
          </a:custGeom>
          <a:solidFill>
            <a:schemeClr val="accent3"/>
          </a:solidFill>
          <a:ln>
            <a:noFill/>
          </a:ln>
        </p:spPr>
        <p:txBody>
          <a:bodyPr vert="horz" wrap="square" lIns="219419" tIns="109710" rIns="219419" bIns="109710" numCol="1" anchor="t" anchorCtr="0" compatLnSpc="1"/>
          <a:lstStyle/>
          <a:p>
            <a:endParaRPr lang="bg-BG" dirty="0">
              <a:latin typeface="Calibri Light" panose="020F0302020204030204"/>
            </a:endParaRPr>
          </a:p>
        </p:txBody>
      </p:sp>
      <p:sp>
        <p:nvSpPr>
          <p:cNvPr id="151" name="TextBox 150"/>
          <p:cNvSpPr txBox="1"/>
          <p:nvPr/>
        </p:nvSpPr>
        <p:spPr>
          <a:xfrm>
            <a:off x="10434231" y="10013493"/>
            <a:ext cx="1659940" cy="588330"/>
          </a:xfrm>
          <a:prstGeom prst="rect">
            <a:avLst/>
          </a:prstGeom>
          <a:noFill/>
        </p:spPr>
        <p:txBody>
          <a:bodyPr wrap="none" lIns="219419" tIns="109710" rIns="219419" bIns="109710" rtlCol="0">
            <a:spAutoFit/>
          </a:bodyPr>
          <a:lstStyle/>
          <a:p>
            <a:pPr algn="ctr">
              <a:lnSpc>
                <a:spcPct val="110000"/>
              </a:lnSpc>
            </a:pPr>
            <a:r>
              <a:rPr lang="en-US" sz="2200" dirty="0" smtClean="0">
                <a:latin typeface="Calibri Light" panose="020F0302020204030204"/>
                <a:cs typeface="Calibri Light" panose="020F0302020204030204"/>
              </a:rPr>
              <a:t>Call Before</a:t>
            </a:r>
            <a:endParaRPr lang="en-US" sz="2200" dirty="0">
              <a:latin typeface="Calibri Light" panose="020F0302020204030204"/>
              <a:cs typeface="Calibri Light" panose="020F0302020204030204"/>
            </a:endParaRPr>
          </a:p>
        </p:txBody>
      </p:sp>
      <p:sp>
        <p:nvSpPr>
          <p:cNvPr id="153" name="Freeform 222"/>
          <p:cNvSpPr>
            <a:spLocks noEditPoints="1"/>
          </p:cNvSpPr>
          <p:nvPr/>
        </p:nvSpPr>
        <p:spPr bwMode="auto">
          <a:xfrm>
            <a:off x="10991569" y="8880520"/>
            <a:ext cx="582324" cy="585041"/>
          </a:xfrm>
          <a:custGeom>
            <a:avLst/>
            <a:gdLst>
              <a:gd name="T0" fmla="*/ 206 w 412"/>
              <a:gd name="T1" fmla="*/ 0 h 412"/>
              <a:gd name="T2" fmla="*/ 0 w 412"/>
              <a:gd name="T3" fmla="*/ 206 h 412"/>
              <a:gd name="T4" fmla="*/ 206 w 412"/>
              <a:gd name="T5" fmla="*/ 412 h 412"/>
              <a:gd name="T6" fmla="*/ 412 w 412"/>
              <a:gd name="T7" fmla="*/ 206 h 412"/>
              <a:gd name="T8" fmla="*/ 206 w 412"/>
              <a:gd name="T9" fmla="*/ 0 h 412"/>
              <a:gd name="T10" fmla="*/ 171 w 412"/>
              <a:gd name="T11" fmla="*/ 317 h 412"/>
              <a:gd name="T12" fmla="*/ 74 w 412"/>
              <a:gd name="T13" fmla="*/ 220 h 412"/>
              <a:gd name="T14" fmla="*/ 115 w 412"/>
              <a:gd name="T15" fmla="*/ 178 h 412"/>
              <a:gd name="T16" fmla="*/ 171 w 412"/>
              <a:gd name="T17" fmla="*/ 234 h 412"/>
              <a:gd name="T18" fmla="*/ 300 w 412"/>
              <a:gd name="T19" fmla="*/ 105 h 412"/>
              <a:gd name="T20" fmla="*/ 341 w 412"/>
              <a:gd name="T21" fmla="*/ 146 h 412"/>
              <a:gd name="T22" fmla="*/ 171 w 412"/>
              <a:gd name="T23" fmla="*/ 317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2" h="412">
                <a:moveTo>
                  <a:pt x="206" y="0"/>
                </a:moveTo>
                <a:cubicBezTo>
                  <a:pt x="92" y="0"/>
                  <a:pt x="0" y="92"/>
                  <a:pt x="0" y="206"/>
                </a:cubicBezTo>
                <a:cubicBezTo>
                  <a:pt x="0" y="320"/>
                  <a:pt x="92" y="412"/>
                  <a:pt x="206" y="412"/>
                </a:cubicBezTo>
                <a:cubicBezTo>
                  <a:pt x="320" y="412"/>
                  <a:pt x="412" y="320"/>
                  <a:pt x="412" y="206"/>
                </a:cubicBezTo>
                <a:cubicBezTo>
                  <a:pt x="412" y="92"/>
                  <a:pt x="320" y="0"/>
                  <a:pt x="206" y="0"/>
                </a:cubicBezTo>
                <a:close/>
                <a:moveTo>
                  <a:pt x="171" y="317"/>
                </a:moveTo>
                <a:cubicBezTo>
                  <a:pt x="74" y="220"/>
                  <a:pt x="74" y="220"/>
                  <a:pt x="74" y="220"/>
                </a:cubicBezTo>
                <a:cubicBezTo>
                  <a:pt x="115" y="178"/>
                  <a:pt x="115" y="178"/>
                  <a:pt x="115" y="178"/>
                </a:cubicBezTo>
                <a:cubicBezTo>
                  <a:pt x="171" y="234"/>
                  <a:pt x="171" y="234"/>
                  <a:pt x="171" y="234"/>
                </a:cubicBezTo>
                <a:cubicBezTo>
                  <a:pt x="300" y="105"/>
                  <a:pt x="300" y="105"/>
                  <a:pt x="300" y="105"/>
                </a:cubicBezTo>
                <a:cubicBezTo>
                  <a:pt x="341" y="146"/>
                  <a:pt x="341" y="146"/>
                  <a:pt x="341" y="146"/>
                </a:cubicBezTo>
                <a:cubicBezTo>
                  <a:pt x="171" y="317"/>
                  <a:pt x="171" y="317"/>
                  <a:pt x="171" y="317"/>
                </a:cubicBezTo>
                <a:close/>
              </a:path>
            </a:pathLst>
          </a:custGeom>
          <a:solidFill>
            <a:schemeClr val="accent2"/>
          </a:solidFill>
          <a:ln>
            <a:noFill/>
          </a:ln>
        </p:spPr>
        <p:txBody>
          <a:bodyPr vert="horz" wrap="square" lIns="219419" tIns="109710" rIns="219419" bIns="109710" numCol="1" anchor="t" anchorCtr="0" compatLnSpc="1"/>
          <a:lstStyle/>
          <a:p>
            <a:endParaRPr lang="en-US" dirty="0">
              <a:latin typeface="Calibri Light" panose="020F0302020204030204"/>
            </a:endParaRPr>
          </a:p>
        </p:txBody>
      </p:sp>
      <p:sp>
        <p:nvSpPr>
          <p:cNvPr id="155" name="Freeform 857"/>
          <p:cNvSpPr>
            <a:spLocks noEditPoints="1"/>
          </p:cNvSpPr>
          <p:nvPr/>
        </p:nvSpPr>
        <p:spPr bwMode="auto">
          <a:xfrm>
            <a:off x="14163416" y="8863199"/>
            <a:ext cx="582324" cy="582475"/>
          </a:xfrm>
          <a:custGeom>
            <a:avLst/>
            <a:gdLst>
              <a:gd name="T0" fmla="*/ 215 w 430"/>
              <a:gd name="T1" fmla="*/ 0 h 430"/>
              <a:gd name="T2" fmla="*/ 0 w 430"/>
              <a:gd name="T3" fmla="*/ 215 h 430"/>
              <a:gd name="T4" fmla="*/ 215 w 430"/>
              <a:gd name="T5" fmla="*/ 430 h 430"/>
              <a:gd name="T6" fmla="*/ 430 w 430"/>
              <a:gd name="T7" fmla="*/ 215 h 430"/>
              <a:gd name="T8" fmla="*/ 215 w 430"/>
              <a:gd name="T9" fmla="*/ 0 h 430"/>
              <a:gd name="T10" fmla="*/ 259 w 430"/>
              <a:gd name="T11" fmla="*/ 215 h 430"/>
              <a:gd name="T12" fmla="*/ 338 w 430"/>
              <a:gd name="T13" fmla="*/ 293 h 430"/>
              <a:gd name="T14" fmla="*/ 293 w 430"/>
              <a:gd name="T15" fmla="*/ 338 h 430"/>
              <a:gd name="T16" fmla="*/ 215 w 430"/>
              <a:gd name="T17" fmla="*/ 259 h 430"/>
              <a:gd name="T18" fmla="*/ 137 w 430"/>
              <a:gd name="T19" fmla="*/ 338 h 430"/>
              <a:gd name="T20" fmla="*/ 92 w 430"/>
              <a:gd name="T21" fmla="*/ 293 h 430"/>
              <a:gd name="T22" fmla="*/ 171 w 430"/>
              <a:gd name="T23" fmla="*/ 215 h 430"/>
              <a:gd name="T24" fmla="*/ 92 w 430"/>
              <a:gd name="T25" fmla="*/ 137 h 430"/>
              <a:gd name="T26" fmla="*/ 137 w 430"/>
              <a:gd name="T27" fmla="*/ 92 h 430"/>
              <a:gd name="T28" fmla="*/ 215 w 430"/>
              <a:gd name="T29" fmla="*/ 171 h 430"/>
              <a:gd name="T30" fmla="*/ 293 w 430"/>
              <a:gd name="T31" fmla="*/ 92 h 430"/>
              <a:gd name="T32" fmla="*/ 338 w 430"/>
              <a:gd name="T33" fmla="*/ 137 h 430"/>
              <a:gd name="T34" fmla="*/ 259 w 430"/>
              <a:gd name="T35" fmla="*/ 215 h 4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30" h="430">
                <a:moveTo>
                  <a:pt x="215" y="0"/>
                </a:moveTo>
                <a:cubicBezTo>
                  <a:pt x="96" y="0"/>
                  <a:pt x="0" y="96"/>
                  <a:pt x="0" y="215"/>
                </a:cubicBezTo>
                <a:cubicBezTo>
                  <a:pt x="0" y="334"/>
                  <a:pt x="96" y="430"/>
                  <a:pt x="215" y="430"/>
                </a:cubicBezTo>
                <a:cubicBezTo>
                  <a:pt x="334" y="430"/>
                  <a:pt x="430" y="334"/>
                  <a:pt x="430" y="215"/>
                </a:cubicBezTo>
                <a:cubicBezTo>
                  <a:pt x="430" y="96"/>
                  <a:pt x="334" y="0"/>
                  <a:pt x="215" y="0"/>
                </a:cubicBezTo>
                <a:close/>
                <a:moveTo>
                  <a:pt x="259" y="215"/>
                </a:moveTo>
                <a:cubicBezTo>
                  <a:pt x="338" y="293"/>
                  <a:pt x="338" y="293"/>
                  <a:pt x="338" y="293"/>
                </a:cubicBezTo>
                <a:cubicBezTo>
                  <a:pt x="293" y="338"/>
                  <a:pt x="293" y="338"/>
                  <a:pt x="293" y="338"/>
                </a:cubicBezTo>
                <a:cubicBezTo>
                  <a:pt x="215" y="259"/>
                  <a:pt x="215" y="259"/>
                  <a:pt x="215" y="259"/>
                </a:cubicBezTo>
                <a:cubicBezTo>
                  <a:pt x="137" y="338"/>
                  <a:pt x="137" y="338"/>
                  <a:pt x="137" y="338"/>
                </a:cubicBezTo>
                <a:cubicBezTo>
                  <a:pt x="92" y="293"/>
                  <a:pt x="92" y="293"/>
                  <a:pt x="92" y="293"/>
                </a:cubicBezTo>
                <a:cubicBezTo>
                  <a:pt x="171" y="215"/>
                  <a:pt x="171" y="215"/>
                  <a:pt x="171" y="215"/>
                </a:cubicBezTo>
                <a:cubicBezTo>
                  <a:pt x="92" y="137"/>
                  <a:pt x="92" y="137"/>
                  <a:pt x="92" y="137"/>
                </a:cubicBezTo>
                <a:cubicBezTo>
                  <a:pt x="137" y="92"/>
                  <a:pt x="137" y="92"/>
                  <a:pt x="137" y="92"/>
                </a:cubicBezTo>
                <a:cubicBezTo>
                  <a:pt x="215" y="171"/>
                  <a:pt x="215" y="171"/>
                  <a:pt x="215" y="171"/>
                </a:cubicBezTo>
                <a:cubicBezTo>
                  <a:pt x="293" y="92"/>
                  <a:pt x="293" y="92"/>
                  <a:pt x="293" y="92"/>
                </a:cubicBezTo>
                <a:cubicBezTo>
                  <a:pt x="338" y="137"/>
                  <a:pt x="338" y="137"/>
                  <a:pt x="338" y="137"/>
                </a:cubicBezTo>
                <a:cubicBezTo>
                  <a:pt x="259" y="215"/>
                  <a:pt x="259" y="215"/>
                  <a:pt x="259" y="215"/>
                </a:cubicBezTo>
                <a:close/>
              </a:path>
            </a:pathLst>
          </a:custGeom>
          <a:solidFill>
            <a:schemeClr val="accent4"/>
          </a:solidFill>
          <a:ln>
            <a:noFill/>
          </a:ln>
        </p:spPr>
        <p:txBody>
          <a:bodyPr vert="horz" wrap="square" lIns="219419" tIns="109710" rIns="219419" bIns="109710" numCol="1" anchor="t" anchorCtr="0" compatLnSpc="1"/>
          <a:lstStyle/>
          <a:p>
            <a:endParaRPr lang="en-US" dirty="0">
              <a:latin typeface="Calibri Light" panose="020F0302020204030204"/>
            </a:endParaRPr>
          </a:p>
        </p:txBody>
      </p:sp>
      <p:sp>
        <p:nvSpPr>
          <p:cNvPr id="156" name="Freeform 857"/>
          <p:cNvSpPr>
            <a:spLocks noEditPoints="1"/>
          </p:cNvSpPr>
          <p:nvPr/>
        </p:nvSpPr>
        <p:spPr bwMode="auto">
          <a:xfrm>
            <a:off x="17293586" y="10041301"/>
            <a:ext cx="582324" cy="582475"/>
          </a:xfrm>
          <a:custGeom>
            <a:avLst/>
            <a:gdLst>
              <a:gd name="T0" fmla="*/ 215 w 430"/>
              <a:gd name="T1" fmla="*/ 0 h 430"/>
              <a:gd name="T2" fmla="*/ 0 w 430"/>
              <a:gd name="T3" fmla="*/ 215 h 430"/>
              <a:gd name="T4" fmla="*/ 215 w 430"/>
              <a:gd name="T5" fmla="*/ 430 h 430"/>
              <a:gd name="T6" fmla="*/ 430 w 430"/>
              <a:gd name="T7" fmla="*/ 215 h 430"/>
              <a:gd name="T8" fmla="*/ 215 w 430"/>
              <a:gd name="T9" fmla="*/ 0 h 430"/>
              <a:gd name="T10" fmla="*/ 259 w 430"/>
              <a:gd name="T11" fmla="*/ 215 h 430"/>
              <a:gd name="T12" fmla="*/ 338 w 430"/>
              <a:gd name="T13" fmla="*/ 293 h 430"/>
              <a:gd name="T14" fmla="*/ 293 w 430"/>
              <a:gd name="T15" fmla="*/ 338 h 430"/>
              <a:gd name="T16" fmla="*/ 215 w 430"/>
              <a:gd name="T17" fmla="*/ 259 h 430"/>
              <a:gd name="T18" fmla="*/ 137 w 430"/>
              <a:gd name="T19" fmla="*/ 338 h 430"/>
              <a:gd name="T20" fmla="*/ 92 w 430"/>
              <a:gd name="T21" fmla="*/ 293 h 430"/>
              <a:gd name="T22" fmla="*/ 171 w 430"/>
              <a:gd name="T23" fmla="*/ 215 h 430"/>
              <a:gd name="T24" fmla="*/ 92 w 430"/>
              <a:gd name="T25" fmla="*/ 137 h 430"/>
              <a:gd name="T26" fmla="*/ 137 w 430"/>
              <a:gd name="T27" fmla="*/ 92 h 430"/>
              <a:gd name="T28" fmla="*/ 215 w 430"/>
              <a:gd name="T29" fmla="*/ 171 h 430"/>
              <a:gd name="T30" fmla="*/ 293 w 430"/>
              <a:gd name="T31" fmla="*/ 92 h 430"/>
              <a:gd name="T32" fmla="*/ 338 w 430"/>
              <a:gd name="T33" fmla="*/ 137 h 430"/>
              <a:gd name="T34" fmla="*/ 259 w 430"/>
              <a:gd name="T35" fmla="*/ 215 h 4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30" h="430">
                <a:moveTo>
                  <a:pt x="215" y="0"/>
                </a:moveTo>
                <a:cubicBezTo>
                  <a:pt x="96" y="0"/>
                  <a:pt x="0" y="96"/>
                  <a:pt x="0" y="215"/>
                </a:cubicBezTo>
                <a:cubicBezTo>
                  <a:pt x="0" y="334"/>
                  <a:pt x="96" y="430"/>
                  <a:pt x="215" y="430"/>
                </a:cubicBezTo>
                <a:cubicBezTo>
                  <a:pt x="334" y="430"/>
                  <a:pt x="430" y="334"/>
                  <a:pt x="430" y="215"/>
                </a:cubicBezTo>
                <a:cubicBezTo>
                  <a:pt x="430" y="96"/>
                  <a:pt x="334" y="0"/>
                  <a:pt x="215" y="0"/>
                </a:cubicBezTo>
                <a:close/>
                <a:moveTo>
                  <a:pt x="259" y="215"/>
                </a:moveTo>
                <a:cubicBezTo>
                  <a:pt x="338" y="293"/>
                  <a:pt x="338" y="293"/>
                  <a:pt x="338" y="293"/>
                </a:cubicBezTo>
                <a:cubicBezTo>
                  <a:pt x="293" y="338"/>
                  <a:pt x="293" y="338"/>
                  <a:pt x="293" y="338"/>
                </a:cubicBezTo>
                <a:cubicBezTo>
                  <a:pt x="215" y="259"/>
                  <a:pt x="215" y="259"/>
                  <a:pt x="215" y="259"/>
                </a:cubicBezTo>
                <a:cubicBezTo>
                  <a:pt x="137" y="338"/>
                  <a:pt x="137" y="338"/>
                  <a:pt x="137" y="338"/>
                </a:cubicBezTo>
                <a:cubicBezTo>
                  <a:pt x="92" y="293"/>
                  <a:pt x="92" y="293"/>
                  <a:pt x="92" y="293"/>
                </a:cubicBezTo>
                <a:cubicBezTo>
                  <a:pt x="171" y="215"/>
                  <a:pt x="171" y="215"/>
                  <a:pt x="171" y="215"/>
                </a:cubicBezTo>
                <a:cubicBezTo>
                  <a:pt x="92" y="137"/>
                  <a:pt x="92" y="137"/>
                  <a:pt x="92" y="137"/>
                </a:cubicBezTo>
                <a:cubicBezTo>
                  <a:pt x="137" y="92"/>
                  <a:pt x="137" y="92"/>
                  <a:pt x="137" y="92"/>
                </a:cubicBezTo>
                <a:cubicBezTo>
                  <a:pt x="215" y="171"/>
                  <a:pt x="215" y="171"/>
                  <a:pt x="215" y="171"/>
                </a:cubicBezTo>
                <a:cubicBezTo>
                  <a:pt x="293" y="92"/>
                  <a:pt x="293" y="92"/>
                  <a:pt x="293" y="92"/>
                </a:cubicBezTo>
                <a:cubicBezTo>
                  <a:pt x="338" y="137"/>
                  <a:pt x="338" y="137"/>
                  <a:pt x="338" y="137"/>
                </a:cubicBezTo>
                <a:cubicBezTo>
                  <a:pt x="259" y="215"/>
                  <a:pt x="259" y="215"/>
                  <a:pt x="259" y="215"/>
                </a:cubicBezTo>
                <a:close/>
              </a:path>
            </a:pathLst>
          </a:custGeom>
          <a:solidFill>
            <a:schemeClr val="accent4"/>
          </a:solidFill>
          <a:ln>
            <a:noFill/>
          </a:ln>
        </p:spPr>
        <p:txBody>
          <a:bodyPr vert="horz" wrap="square" lIns="219419" tIns="109710" rIns="219419" bIns="109710" numCol="1" anchor="t" anchorCtr="0" compatLnSpc="1"/>
          <a:lstStyle/>
          <a:p>
            <a:endParaRPr lang="en-US" dirty="0">
              <a:latin typeface="Calibri Light" panose="020F0302020204030204"/>
            </a:endParaRPr>
          </a:p>
        </p:txBody>
      </p:sp>
      <p:sp>
        <p:nvSpPr>
          <p:cNvPr id="158" name="TextBox 157"/>
          <p:cNvSpPr txBox="1"/>
          <p:nvPr/>
        </p:nvSpPr>
        <p:spPr>
          <a:xfrm>
            <a:off x="19420271" y="11202515"/>
            <a:ext cx="2143058" cy="588330"/>
          </a:xfrm>
          <a:prstGeom prst="rect">
            <a:avLst/>
          </a:prstGeom>
          <a:noFill/>
        </p:spPr>
        <p:txBody>
          <a:bodyPr wrap="none" lIns="219419" tIns="109710" rIns="219419" bIns="109710" rtlCol="0">
            <a:spAutoFit/>
          </a:bodyPr>
          <a:lstStyle/>
          <a:p>
            <a:pPr algn="ctr">
              <a:lnSpc>
                <a:spcPct val="110000"/>
              </a:lnSpc>
            </a:pPr>
            <a:r>
              <a:rPr lang="en-US" sz="2200" dirty="0" smtClean="0">
                <a:latin typeface="Calibri Light" panose="020F0302020204030204"/>
                <a:cs typeface="Calibri Light" panose="020F0302020204030204"/>
              </a:rPr>
              <a:t>24 Hours Open</a:t>
            </a:r>
            <a:endParaRPr lang="en-US" sz="2200" dirty="0">
              <a:latin typeface="Calibri Light" panose="020F0302020204030204"/>
              <a:cs typeface="Calibri Light" panose="020F0302020204030204"/>
            </a:endParaRPr>
          </a:p>
        </p:txBody>
      </p:sp>
      <p:pic>
        <p:nvPicPr>
          <p:cNvPr id="13" name="Picture Placeholder 12" descr="800x600_shot.png"/>
          <p:cNvPicPr>
            <a:picLocks noGrp="1" noChangeAspect="1"/>
          </p:cNvPicPr>
          <p:nvPr>
            <p:ph type="pic" sz="quarter" idx="13"/>
          </p:nvPr>
        </p:nvPicPr>
        <p:blipFill>
          <a:blip r:embed="rId1" cstate="email">
            <a:extLst>
              <a:ext uri="{28A0092B-C50C-407E-A947-70E740481C1C}">
                <a14:useLocalDpi xmlns:a14="http://schemas.microsoft.com/office/drawing/2010/main" val="0"/>
              </a:ext>
            </a:extLst>
          </a:blip>
          <a:srcRect l="12500" r="12500"/>
          <a:stretch>
            <a:fillRect/>
          </a:stretch>
        </p:blipFill>
        <p:spPr/>
      </p:pic>
      <p:pic>
        <p:nvPicPr>
          <p:cNvPr id="14" name="Picture Placeholder 13" descr="app-icon-design-bookshelf.png"/>
          <p:cNvPicPr>
            <a:picLocks noGrp="1" noChangeAspect="1"/>
          </p:cNvPicPr>
          <p:nvPr>
            <p:ph type="pic" sz="quarter" idx="14"/>
          </p:nvPr>
        </p:nvPicPr>
        <p:blipFill>
          <a:blip r:embed="rId2" cstate="email">
            <a:extLst>
              <a:ext uri="{28A0092B-C50C-407E-A947-70E740481C1C}">
                <a14:useLocalDpi xmlns:a14="http://schemas.microsoft.com/office/drawing/2010/main" val="0"/>
              </a:ext>
            </a:extLst>
          </a:blip>
          <a:srcRect l="12500" r="12500"/>
          <a:stretch>
            <a:fillRect/>
          </a:stretch>
        </p:blipFill>
        <p:spPr/>
      </p:pic>
      <p:pic>
        <p:nvPicPr>
          <p:cNvPr id="15" name="Picture Placeholder 14" descr="app-icon-design-invi.png"/>
          <p:cNvPicPr>
            <a:picLocks noGrp="1" noChangeAspect="1"/>
          </p:cNvPicPr>
          <p:nvPr>
            <p:ph type="pic" sz="quarter" idx="15"/>
          </p:nvPr>
        </p:nvPicPr>
        <p:blipFill>
          <a:blip r:embed="rId3" cstate="email">
            <a:extLst>
              <a:ext uri="{28A0092B-C50C-407E-A947-70E740481C1C}">
                <a14:useLocalDpi xmlns:a14="http://schemas.microsoft.com/office/drawing/2010/main" val="0"/>
              </a:ext>
            </a:extLst>
          </a:blip>
          <a:srcRect l="12500" r="12500"/>
          <a:stretch>
            <a:fillRect/>
          </a:stretch>
        </p:blipFill>
        <p:spPr/>
      </p:pic>
      <p:grpSp>
        <p:nvGrpSpPr>
          <p:cNvPr id="53" name="Group 52"/>
          <p:cNvGrpSpPr/>
          <p:nvPr/>
        </p:nvGrpSpPr>
        <p:grpSpPr>
          <a:xfrm>
            <a:off x="1739573" y="488028"/>
            <a:ext cx="20937538" cy="2200624"/>
            <a:chOff x="1739573" y="511491"/>
            <a:chExt cx="20937538" cy="2200624"/>
          </a:xfrm>
        </p:grpSpPr>
        <p:sp>
          <p:nvSpPr>
            <p:cNvPr id="54" name="TextBox 53"/>
            <p:cNvSpPr txBox="1"/>
            <p:nvPr/>
          </p:nvSpPr>
          <p:spPr>
            <a:xfrm>
              <a:off x="1739573" y="511491"/>
              <a:ext cx="20937538" cy="1446550"/>
            </a:xfrm>
            <a:prstGeom prst="rect">
              <a:avLst/>
            </a:prstGeom>
            <a:noFill/>
          </p:spPr>
          <p:txBody>
            <a:bodyPr wrap="square" rtlCol="0">
              <a:spAutoFit/>
            </a:bodyPr>
            <a:lstStyle/>
            <a:p>
              <a:pPr algn="ctr"/>
              <a:r>
                <a:rPr lang="id-ID" sz="8800" b="1" dirty="0" smtClean="0">
                  <a:solidFill>
                    <a:schemeClr val="tx2"/>
                  </a:solidFill>
                  <a:latin typeface="Lato Regular"/>
                  <a:cs typeface="Lato Regular"/>
                </a:rPr>
                <a:t>PRODUCT FEATURES</a:t>
              </a:r>
              <a:endParaRPr lang="id-ID" sz="8800" b="1" dirty="0">
                <a:solidFill>
                  <a:schemeClr val="tx2"/>
                </a:solidFill>
                <a:latin typeface="Lato Regular"/>
                <a:cs typeface="Lato Regular"/>
              </a:endParaRPr>
            </a:p>
          </p:txBody>
        </p:sp>
        <p:grpSp>
          <p:nvGrpSpPr>
            <p:cNvPr id="55" name="Group 54"/>
            <p:cNvGrpSpPr/>
            <p:nvPr/>
          </p:nvGrpSpPr>
          <p:grpSpPr>
            <a:xfrm>
              <a:off x="10842089" y="1977406"/>
              <a:ext cx="2738812" cy="73151"/>
              <a:chOff x="1775295" y="2020905"/>
              <a:chExt cx="3631535" cy="45719"/>
            </a:xfrm>
          </p:grpSpPr>
          <p:sp>
            <p:nvSpPr>
              <p:cNvPr id="58" name="Rectangle 57"/>
              <p:cNvSpPr/>
              <p:nvPr/>
            </p:nvSpPr>
            <p:spPr>
              <a:xfrm flipV="1">
                <a:off x="1775295" y="2020905"/>
                <a:ext cx="540354" cy="45719"/>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sp>
            <p:nvSpPr>
              <p:cNvPr id="63" name="Rectangle 62"/>
              <p:cNvSpPr/>
              <p:nvPr/>
            </p:nvSpPr>
            <p:spPr>
              <a:xfrm flipV="1">
                <a:off x="2390858" y="2020905"/>
                <a:ext cx="540354" cy="45719"/>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sp>
            <p:nvSpPr>
              <p:cNvPr id="64" name="Rectangle 63"/>
              <p:cNvSpPr/>
              <p:nvPr/>
            </p:nvSpPr>
            <p:spPr>
              <a:xfrm flipV="1">
                <a:off x="3025595" y="2020905"/>
                <a:ext cx="540354" cy="45719"/>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sp>
            <p:nvSpPr>
              <p:cNvPr id="65" name="Rectangle 64"/>
              <p:cNvSpPr/>
              <p:nvPr/>
            </p:nvSpPr>
            <p:spPr>
              <a:xfrm flipV="1">
                <a:off x="3641290" y="2020905"/>
                <a:ext cx="540354" cy="45719"/>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sp>
            <p:nvSpPr>
              <p:cNvPr id="66" name="Rectangle 65"/>
              <p:cNvSpPr/>
              <p:nvPr/>
            </p:nvSpPr>
            <p:spPr>
              <a:xfrm flipV="1">
                <a:off x="4256852" y="2020905"/>
                <a:ext cx="540354" cy="45719"/>
              </a:xfrm>
              <a:prstGeom prst="rect">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sp>
            <p:nvSpPr>
              <p:cNvPr id="67" name="Rectangle 66"/>
              <p:cNvSpPr/>
              <p:nvPr/>
            </p:nvSpPr>
            <p:spPr>
              <a:xfrm flipV="1">
                <a:off x="4866476" y="2020905"/>
                <a:ext cx="540354" cy="45719"/>
              </a:xfrm>
              <a:prstGeom prst="rect">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grpSp>
        <p:sp>
          <p:nvSpPr>
            <p:cNvPr id="56" name="TextBox 55"/>
            <p:cNvSpPr txBox="1"/>
            <p:nvPr/>
          </p:nvSpPr>
          <p:spPr>
            <a:xfrm>
              <a:off x="1739573" y="2035007"/>
              <a:ext cx="20937538" cy="677108"/>
            </a:xfrm>
            <a:prstGeom prst="rect">
              <a:avLst/>
            </a:prstGeom>
            <a:noFill/>
          </p:spPr>
          <p:txBody>
            <a:bodyPr wrap="square" rtlCol="0">
              <a:spAutoFit/>
            </a:bodyPr>
            <a:lstStyle/>
            <a:p>
              <a:pPr algn="ctr"/>
              <a:r>
                <a:rPr lang="id-ID" sz="3800" dirty="0" smtClean="0">
                  <a:solidFill>
                    <a:schemeClr val="bg1">
                      <a:lumMod val="75000"/>
                    </a:schemeClr>
                  </a:solidFill>
                  <a:latin typeface="Calibri Light" panose="020F0302020204030204"/>
                  <a:cs typeface="Calibri Light" panose="020F0302020204030204"/>
                </a:rPr>
                <a:t>Your great subtitle </a:t>
              </a:r>
              <a:r>
                <a:rPr lang="id-ID" sz="3800" dirty="0" smtClean="0">
                  <a:solidFill>
                    <a:schemeClr val="accent1"/>
                  </a:solidFill>
                  <a:latin typeface="Calibri Light" panose="020F0302020204030204"/>
                  <a:cs typeface="Calibri Light" panose="020F0302020204030204"/>
                </a:rPr>
                <a:t>in </a:t>
              </a:r>
              <a:r>
                <a:rPr lang="id-ID" sz="3800" dirty="0">
                  <a:solidFill>
                    <a:schemeClr val="accent1"/>
                  </a:solidFill>
                  <a:latin typeface="Calibri Light" panose="020F0302020204030204"/>
                  <a:cs typeface="Calibri Light" panose="020F0302020204030204"/>
                </a:rPr>
                <a:t>this line</a:t>
              </a:r>
              <a:endParaRPr lang="id-ID" sz="3800" dirty="0">
                <a:solidFill>
                  <a:schemeClr val="accent1"/>
                </a:solidFill>
                <a:latin typeface="Calibri Light" panose="020F0302020204030204"/>
                <a:cs typeface="Calibri Light" panose="020F0302020204030204"/>
              </a:endParaRPr>
            </a:p>
          </p:txBody>
        </p:sp>
      </p:grpSp>
      <p:pic>
        <p:nvPicPr>
          <p:cNvPr id="19" name="Picture Placeholder 18" descr="grill-ios-icon.png"/>
          <p:cNvPicPr>
            <a:picLocks noGrp="1" noChangeAspect="1"/>
          </p:cNvPicPr>
          <p:nvPr>
            <p:ph type="pic" sz="quarter" idx="12"/>
          </p:nvPr>
        </p:nvPicPr>
        <p:blipFill>
          <a:blip r:embed="rId4" cstate="email">
            <a:extLst>
              <a:ext uri="{28A0092B-C50C-407E-A947-70E740481C1C}">
                <a14:useLocalDpi xmlns:a14="http://schemas.microsoft.com/office/drawing/2010/main" val="0"/>
              </a:ext>
            </a:extLst>
          </a:blip>
          <a:srcRect l="12500" r="12500"/>
          <a:stretch>
            <a:fillRect/>
          </a:stretch>
        </p:blipFill>
        <p:spPr/>
      </p:pic>
      <p:pic>
        <p:nvPicPr>
          <p:cNvPr id="18" name="Picture Placeholder 17" descr="instacam800x600.jpg"/>
          <p:cNvPicPr>
            <a:picLocks noGrp="1" noChangeAspect="1"/>
          </p:cNvPicPr>
          <p:nvPr>
            <p:ph type="pic" sz="quarter" idx="11"/>
          </p:nvPr>
        </p:nvPicPr>
        <p:blipFill>
          <a:blip r:embed="rId5" cstate="email">
            <a:extLst>
              <a:ext uri="{28A0092B-C50C-407E-A947-70E740481C1C}">
                <a14:useLocalDpi xmlns:a14="http://schemas.microsoft.com/office/drawing/2010/main" val="0"/>
              </a:ext>
            </a:extLst>
          </a:blip>
          <a:srcRect l="12500" r="12500"/>
          <a:stretch>
            <a:fillRect/>
          </a:stretch>
        </p:blipFill>
        <p:spPr/>
      </p:pic>
    </p:spTree>
  </p:cSld>
  <p:clrMapOvr>
    <a:masterClrMapping/>
  </p:clrMapOvr>
  <mc:AlternateContent xmlns:mc="http://schemas.openxmlformats.org/markup-compatibility/2006">
    <mc:Choice xmlns:p14="http://schemas.microsoft.com/office/powerpoint/2010/main" Requires="p14">
      <p:transition spd="slow" p14:dur="1500" advClick="0" advTm="3000">
        <p:split orient="vert"/>
      </p:transition>
    </mc:Choice>
    <mc:Fallback>
      <p:transition spd="slow" advClick="0" advTm="3000">
        <p:split orient="vert"/>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53"/>
                                        </p:tgtEl>
                                        <p:attrNameLst>
                                          <p:attrName>style.visibility</p:attrName>
                                        </p:attrNameLst>
                                      </p:cBhvr>
                                      <p:to>
                                        <p:strVal val="visible"/>
                                      </p:to>
                                    </p:set>
                                    <p:animEffect transition="in" filter="fade">
                                      <p:cBhvr>
                                        <p:cTn id="7" dur="500"/>
                                        <p:tgtEl>
                                          <p:spTgt spid="53"/>
                                        </p:tgtEl>
                                      </p:cBhvr>
                                    </p:animEffect>
                                    <p:anim calcmode="lin" valueType="num">
                                      <p:cBhvr>
                                        <p:cTn id="8" dur="500" fill="hold"/>
                                        <p:tgtEl>
                                          <p:spTgt spid="53"/>
                                        </p:tgtEl>
                                        <p:attrNameLst>
                                          <p:attrName>ppt_x</p:attrName>
                                        </p:attrNameLst>
                                      </p:cBhvr>
                                      <p:tavLst>
                                        <p:tav tm="0">
                                          <p:val>
                                            <p:strVal val="#ppt_x"/>
                                          </p:val>
                                        </p:tav>
                                        <p:tav tm="100000">
                                          <p:val>
                                            <p:strVal val="#ppt_x"/>
                                          </p:val>
                                        </p:tav>
                                      </p:tavLst>
                                    </p:anim>
                                    <p:anim calcmode="lin" valueType="num">
                                      <p:cBhvr>
                                        <p:cTn id="9" dur="500" fill="hold"/>
                                        <p:tgtEl>
                                          <p:spTgt spid="53"/>
                                        </p:tgtEl>
                                        <p:attrNameLst>
                                          <p:attrName>ppt_y</p:attrName>
                                        </p:attrNameLst>
                                      </p:cBhvr>
                                      <p:tavLst>
                                        <p:tav tm="0">
                                          <p:val>
                                            <p:strVal val="#ppt_y+.1"/>
                                          </p:val>
                                        </p:tav>
                                        <p:tav tm="100000">
                                          <p:val>
                                            <p:strVal val="#ppt_y"/>
                                          </p:val>
                                        </p:tav>
                                      </p:tavLst>
                                    </p:anim>
                                  </p:childTnLst>
                                </p:cTn>
                              </p:par>
                            </p:childTnLst>
                          </p:cTn>
                        </p:par>
                        <p:par>
                          <p:cTn id="10" fill="hold">
                            <p:stCondLst>
                              <p:cond delay="500"/>
                            </p:stCondLst>
                            <p:childTnLst>
                              <p:par>
                                <p:cTn id="11" presetID="53" presetClass="entr" presetSubtype="16" fill="hold" grpId="0" nodeType="afterEffect">
                                  <p:stCondLst>
                                    <p:cond delay="0"/>
                                  </p:stCondLst>
                                  <p:childTnLst>
                                    <p:set>
                                      <p:cBhvr>
                                        <p:cTn id="12" dur="1" fill="hold">
                                          <p:stCondLst>
                                            <p:cond delay="0"/>
                                          </p:stCondLst>
                                        </p:cTn>
                                        <p:tgtEl>
                                          <p:spTgt spid="102"/>
                                        </p:tgtEl>
                                        <p:attrNameLst>
                                          <p:attrName>style.visibility</p:attrName>
                                        </p:attrNameLst>
                                      </p:cBhvr>
                                      <p:to>
                                        <p:strVal val="visible"/>
                                      </p:to>
                                    </p:set>
                                    <p:anim calcmode="lin" valueType="num">
                                      <p:cBhvr>
                                        <p:cTn id="13" dur="500" fill="hold"/>
                                        <p:tgtEl>
                                          <p:spTgt spid="102"/>
                                        </p:tgtEl>
                                        <p:attrNameLst>
                                          <p:attrName>ppt_w</p:attrName>
                                        </p:attrNameLst>
                                      </p:cBhvr>
                                      <p:tavLst>
                                        <p:tav tm="0">
                                          <p:val>
                                            <p:fltVal val="0"/>
                                          </p:val>
                                        </p:tav>
                                        <p:tav tm="100000">
                                          <p:val>
                                            <p:strVal val="#ppt_w"/>
                                          </p:val>
                                        </p:tav>
                                      </p:tavLst>
                                    </p:anim>
                                    <p:anim calcmode="lin" valueType="num">
                                      <p:cBhvr>
                                        <p:cTn id="14" dur="500" fill="hold"/>
                                        <p:tgtEl>
                                          <p:spTgt spid="102"/>
                                        </p:tgtEl>
                                        <p:attrNameLst>
                                          <p:attrName>ppt_h</p:attrName>
                                        </p:attrNameLst>
                                      </p:cBhvr>
                                      <p:tavLst>
                                        <p:tav tm="0">
                                          <p:val>
                                            <p:fltVal val="0"/>
                                          </p:val>
                                        </p:tav>
                                        <p:tav tm="100000">
                                          <p:val>
                                            <p:strVal val="#ppt_h"/>
                                          </p:val>
                                        </p:tav>
                                      </p:tavLst>
                                    </p:anim>
                                    <p:animEffect transition="in" filter="fade">
                                      <p:cBhvr>
                                        <p:cTn id="15" dur="500"/>
                                        <p:tgtEl>
                                          <p:spTgt spid="102"/>
                                        </p:tgtEl>
                                      </p:cBhvr>
                                    </p:animEffect>
                                  </p:childTnLst>
                                </p:cTn>
                              </p:par>
                              <p:par>
                                <p:cTn id="16" presetID="53" presetClass="entr" presetSubtype="16" fill="hold" grpId="0" nodeType="withEffect">
                                  <p:stCondLst>
                                    <p:cond delay="0"/>
                                  </p:stCondLst>
                                  <p:childTnLst>
                                    <p:set>
                                      <p:cBhvr>
                                        <p:cTn id="17" dur="1" fill="hold">
                                          <p:stCondLst>
                                            <p:cond delay="0"/>
                                          </p:stCondLst>
                                        </p:cTn>
                                        <p:tgtEl>
                                          <p:spTgt spid="49"/>
                                        </p:tgtEl>
                                        <p:attrNameLst>
                                          <p:attrName>style.visibility</p:attrName>
                                        </p:attrNameLst>
                                      </p:cBhvr>
                                      <p:to>
                                        <p:strVal val="visible"/>
                                      </p:to>
                                    </p:set>
                                    <p:anim calcmode="lin" valueType="num">
                                      <p:cBhvr>
                                        <p:cTn id="18" dur="500" fill="hold"/>
                                        <p:tgtEl>
                                          <p:spTgt spid="49"/>
                                        </p:tgtEl>
                                        <p:attrNameLst>
                                          <p:attrName>ppt_w</p:attrName>
                                        </p:attrNameLst>
                                      </p:cBhvr>
                                      <p:tavLst>
                                        <p:tav tm="0">
                                          <p:val>
                                            <p:fltVal val="0"/>
                                          </p:val>
                                        </p:tav>
                                        <p:tav tm="100000">
                                          <p:val>
                                            <p:strVal val="#ppt_w"/>
                                          </p:val>
                                        </p:tav>
                                      </p:tavLst>
                                    </p:anim>
                                    <p:anim calcmode="lin" valueType="num">
                                      <p:cBhvr>
                                        <p:cTn id="19" dur="500" fill="hold"/>
                                        <p:tgtEl>
                                          <p:spTgt spid="49"/>
                                        </p:tgtEl>
                                        <p:attrNameLst>
                                          <p:attrName>ppt_h</p:attrName>
                                        </p:attrNameLst>
                                      </p:cBhvr>
                                      <p:tavLst>
                                        <p:tav tm="0">
                                          <p:val>
                                            <p:fltVal val="0"/>
                                          </p:val>
                                        </p:tav>
                                        <p:tav tm="100000">
                                          <p:val>
                                            <p:strVal val="#ppt_h"/>
                                          </p:val>
                                        </p:tav>
                                      </p:tavLst>
                                    </p:anim>
                                    <p:animEffect transition="in" filter="fade">
                                      <p:cBhvr>
                                        <p:cTn id="20" dur="500"/>
                                        <p:tgtEl>
                                          <p:spTgt spid="49"/>
                                        </p:tgtEl>
                                      </p:cBhvr>
                                    </p:animEffect>
                                  </p:childTnLst>
                                </p:cTn>
                              </p:par>
                              <p:par>
                                <p:cTn id="21" presetID="53" presetClass="entr" presetSubtype="16" fill="hold" grpId="0" nodeType="withEffect">
                                  <p:stCondLst>
                                    <p:cond delay="0"/>
                                  </p:stCondLst>
                                  <p:childTnLst>
                                    <p:set>
                                      <p:cBhvr>
                                        <p:cTn id="22" dur="1" fill="hold">
                                          <p:stCondLst>
                                            <p:cond delay="0"/>
                                          </p:stCondLst>
                                        </p:cTn>
                                        <p:tgtEl>
                                          <p:spTgt spid="57"/>
                                        </p:tgtEl>
                                        <p:attrNameLst>
                                          <p:attrName>style.visibility</p:attrName>
                                        </p:attrNameLst>
                                      </p:cBhvr>
                                      <p:to>
                                        <p:strVal val="visible"/>
                                      </p:to>
                                    </p:set>
                                    <p:anim calcmode="lin" valueType="num">
                                      <p:cBhvr>
                                        <p:cTn id="23" dur="500" fill="hold"/>
                                        <p:tgtEl>
                                          <p:spTgt spid="57"/>
                                        </p:tgtEl>
                                        <p:attrNameLst>
                                          <p:attrName>ppt_w</p:attrName>
                                        </p:attrNameLst>
                                      </p:cBhvr>
                                      <p:tavLst>
                                        <p:tav tm="0">
                                          <p:val>
                                            <p:fltVal val="0"/>
                                          </p:val>
                                        </p:tav>
                                        <p:tav tm="100000">
                                          <p:val>
                                            <p:strVal val="#ppt_w"/>
                                          </p:val>
                                        </p:tav>
                                      </p:tavLst>
                                    </p:anim>
                                    <p:anim calcmode="lin" valueType="num">
                                      <p:cBhvr>
                                        <p:cTn id="24" dur="500" fill="hold"/>
                                        <p:tgtEl>
                                          <p:spTgt spid="57"/>
                                        </p:tgtEl>
                                        <p:attrNameLst>
                                          <p:attrName>ppt_h</p:attrName>
                                        </p:attrNameLst>
                                      </p:cBhvr>
                                      <p:tavLst>
                                        <p:tav tm="0">
                                          <p:val>
                                            <p:fltVal val="0"/>
                                          </p:val>
                                        </p:tav>
                                        <p:tav tm="100000">
                                          <p:val>
                                            <p:strVal val="#ppt_h"/>
                                          </p:val>
                                        </p:tav>
                                      </p:tavLst>
                                    </p:anim>
                                    <p:animEffect transition="in" filter="fade">
                                      <p:cBhvr>
                                        <p:cTn id="25" dur="500"/>
                                        <p:tgtEl>
                                          <p:spTgt spid="57"/>
                                        </p:tgtEl>
                                      </p:cBhvr>
                                    </p:animEffect>
                                  </p:childTnLst>
                                </p:cTn>
                              </p:par>
                              <p:par>
                                <p:cTn id="26" presetID="53" presetClass="entr" presetSubtype="16" fill="hold" grpId="0" nodeType="withEffect">
                                  <p:stCondLst>
                                    <p:cond delay="0"/>
                                  </p:stCondLst>
                                  <p:childTnLst>
                                    <p:set>
                                      <p:cBhvr>
                                        <p:cTn id="27" dur="1" fill="hold">
                                          <p:stCondLst>
                                            <p:cond delay="0"/>
                                          </p:stCondLst>
                                        </p:cTn>
                                        <p:tgtEl>
                                          <p:spTgt spid="87"/>
                                        </p:tgtEl>
                                        <p:attrNameLst>
                                          <p:attrName>style.visibility</p:attrName>
                                        </p:attrNameLst>
                                      </p:cBhvr>
                                      <p:to>
                                        <p:strVal val="visible"/>
                                      </p:to>
                                    </p:set>
                                    <p:anim calcmode="lin" valueType="num">
                                      <p:cBhvr>
                                        <p:cTn id="28" dur="500" fill="hold"/>
                                        <p:tgtEl>
                                          <p:spTgt spid="87"/>
                                        </p:tgtEl>
                                        <p:attrNameLst>
                                          <p:attrName>ppt_w</p:attrName>
                                        </p:attrNameLst>
                                      </p:cBhvr>
                                      <p:tavLst>
                                        <p:tav tm="0">
                                          <p:val>
                                            <p:fltVal val="0"/>
                                          </p:val>
                                        </p:tav>
                                        <p:tav tm="100000">
                                          <p:val>
                                            <p:strVal val="#ppt_w"/>
                                          </p:val>
                                        </p:tav>
                                      </p:tavLst>
                                    </p:anim>
                                    <p:anim calcmode="lin" valueType="num">
                                      <p:cBhvr>
                                        <p:cTn id="29" dur="500" fill="hold"/>
                                        <p:tgtEl>
                                          <p:spTgt spid="87"/>
                                        </p:tgtEl>
                                        <p:attrNameLst>
                                          <p:attrName>ppt_h</p:attrName>
                                        </p:attrNameLst>
                                      </p:cBhvr>
                                      <p:tavLst>
                                        <p:tav tm="0">
                                          <p:val>
                                            <p:fltVal val="0"/>
                                          </p:val>
                                        </p:tav>
                                        <p:tav tm="100000">
                                          <p:val>
                                            <p:strVal val="#ppt_h"/>
                                          </p:val>
                                        </p:tav>
                                      </p:tavLst>
                                    </p:anim>
                                    <p:animEffect transition="in" filter="fade">
                                      <p:cBhvr>
                                        <p:cTn id="30" dur="500"/>
                                        <p:tgtEl>
                                          <p:spTgt spid="87"/>
                                        </p:tgtEl>
                                      </p:cBhvr>
                                    </p:animEffect>
                                  </p:childTnLst>
                                </p:cTn>
                              </p:par>
                              <p:par>
                                <p:cTn id="31" presetID="53" presetClass="entr" presetSubtype="16" fill="hold" grpId="0" nodeType="withEffect">
                                  <p:stCondLst>
                                    <p:cond delay="0"/>
                                  </p:stCondLst>
                                  <p:childTnLst>
                                    <p:set>
                                      <p:cBhvr>
                                        <p:cTn id="32" dur="1" fill="hold">
                                          <p:stCondLst>
                                            <p:cond delay="0"/>
                                          </p:stCondLst>
                                        </p:cTn>
                                        <p:tgtEl>
                                          <p:spTgt spid="96"/>
                                        </p:tgtEl>
                                        <p:attrNameLst>
                                          <p:attrName>style.visibility</p:attrName>
                                        </p:attrNameLst>
                                      </p:cBhvr>
                                      <p:to>
                                        <p:strVal val="visible"/>
                                      </p:to>
                                    </p:set>
                                    <p:anim calcmode="lin" valueType="num">
                                      <p:cBhvr>
                                        <p:cTn id="33" dur="500" fill="hold"/>
                                        <p:tgtEl>
                                          <p:spTgt spid="96"/>
                                        </p:tgtEl>
                                        <p:attrNameLst>
                                          <p:attrName>ppt_w</p:attrName>
                                        </p:attrNameLst>
                                      </p:cBhvr>
                                      <p:tavLst>
                                        <p:tav tm="0">
                                          <p:val>
                                            <p:fltVal val="0"/>
                                          </p:val>
                                        </p:tav>
                                        <p:tav tm="100000">
                                          <p:val>
                                            <p:strVal val="#ppt_w"/>
                                          </p:val>
                                        </p:tav>
                                      </p:tavLst>
                                    </p:anim>
                                    <p:anim calcmode="lin" valueType="num">
                                      <p:cBhvr>
                                        <p:cTn id="34" dur="500" fill="hold"/>
                                        <p:tgtEl>
                                          <p:spTgt spid="96"/>
                                        </p:tgtEl>
                                        <p:attrNameLst>
                                          <p:attrName>ppt_h</p:attrName>
                                        </p:attrNameLst>
                                      </p:cBhvr>
                                      <p:tavLst>
                                        <p:tav tm="0">
                                          <p:val>
                                            <p:fltVal val="0"/>
                                          </p:val>
                                        </p:tav>
                                        <p:tav tm="100000">
                                          <p:val>
                                            <p:strVal val="#ppt_h"/>
                                          </p:val>
                                        </p:tav>
                                      </p:tavLst>
                                    </p:anim>
                                    <p:animEffect transition="in" filter="fade">
                                      <p:cBhvr>
                                        <p:cTn id="35" dur="500"/>
                                        <p:tgtEl>
                                          <p:spTgt spid="96"/>
                                        </p:tgtEl>
                                      </p:cBhvr>
                                    </p:animEffect>
                                  </p:childTnLst>
                                </p:cTn>
                              </p:par>
                              <p:par>
                                <p:cTn id="36" presetID="53" presetClass="entr" presetSubtype="16" fill="hold" grpId="0" nodeType="withEffect">
                                  <p:stCondLst>
                                    <p:cond delay="0"/>
                                  </p:stCondLst>
                                  <p:childTnLst>
                                    <p:set>
                                      <p:cBhvr>
                                        <p:cTn id="37" dur="1" fill="hold">
                                          <p:stCondLst>
                                            <p:cond delay="0"/>
                                          </p:stCondLst>
                                        </p:cTn>
                                        <p:tgtEl>
                                          <p:spTgt spid="98"/>
                                        </p:tgtEl>
                                        <p:attrNameLst>
                                          <p:attrName>style.visibility</p:attrName>
                                        </p:attrNameLst>
                                      </p:cBhvr>
                                      <p:to>
                                        <p:strVal val="visible"/>
                                      </p:to>
                                    </p:set>
                                    <p:anim calcmode="lin" valueType="num">
                                      <p:cBhvr>
                                        <p:cTn id="38" dur="500" fill="hold"/>
                                        <p:tgtEl>
                                          <p:spTgt spid="98"/>
                                        </p:tgtEl>
                                        <p:attrNameLst>
                                          <p:attrName>ppt_w</p:attrName>
                                        </p:attrNameLst>
                                      </p:cBhvr>
                                      <p:tavLst>
                                        <p:tav tm="0">
                                          <p:val>
                                            <p:fltVal val="0"/>
                                          </p:val>
                                        </p:tav>
                                        <p:tav tm="100000">
                                          <p:val>
                                            <p:strVal val="#ppt_w"/>
                                          </p:val>
                                        </p:tav>
                                      </p:tavLst>
                                    </p:anim>
                                    <p:anim calcmode="lin" valueType="num">
                                      <p:cBhvr>
                                        <p:cTn id="39" dur="500" fill="hold"/>
                                        <p:tgtEl>
                                          <p:spTgt spid="98"/>
                                        </p:tgtEl>
                                        <p:attrNameLst>
                                          <p:attrName>ppt_h</p:attrName>
                                        </p:attrNameLst>
                                      </p:cBhvr>
                                      <p:tavLst>
                                        <p:tav tm="0">
                                          <p:val>
                                            <p:fltVal val="0"/>
                                          </p:val>
                                        </p:tav>
                                        <p:tav tm="100000">
                                          <p:val>
                                            <p:strVal val="#ppt_h"/>
                                          </p:val>
                                        </p:tav>
                                      </p:tavLst>
                                    </p:anim>
                                    <p:animEffect transition="in" filter="fade">
                                      <p:cBhvr>
                                        <p:cTn id="40" dur="500"/>
                                        <p:tgtEl>
                                          <p:spTgt spid="98"/>
                                        </p:tgtEl>
                                      </p:cBhvr>
                                    </p:animEffect>
                                  </p:childTnLst>
                                </p:cTn>
                              </p:par>
                              <p:par>
                                <p:cTn id="41" presetID="53" presetClass="entr" presetSubtype="16" fill="hold" grpId="0" nodeType="withEffect">
                                  <p:stCondLst>
                                    <p:cond delay="0"/>
                                  </p:stCondLst>
                                  <p:childTnLst>
                                    <p:set>
                                      <p:cBhvr>
                                        <p:cTn id="42" dur="1" fill="hold">
                                          <p:stCondLst>
                                            <p:cond delay="0"/>
                                          </p:stCondLst>
                                        </p:cTn>
                                        <p:tgtEl>
                                          <p:spTgt spid="100"/>
                                        </p:tgtEl>
                                        <p:attrNameLst>
                                          <p:attrName>style.visibility</p:attrName>
                                        </p:attrNameLst>
                                      </p:cBhvr>
                                      <p:to>
                                        <p:strVal val="visible"/>
                                      </p:to>
                                    </p:set>
                                    <p:anim calcmode="lin" valueType="num">
                                      <p:cBhvr>
                                        <p:cTn id="43" dur="500" fill="hold"/>
                                        <p:tgtEl>
                                          <p:spTgt spid="100"/>
                                        </p:tgtEl>
                                        <p:attrNameLst>
                                          <p:attrName>ppt_w</p:attrName>
                                        </p:attrNameLst>
                                      </p:cBhvr>
                                      <p:tavLst>
                                        <p:tav tm="0">
                                          <p:val>
                                            <p:fltVal val="0"/>
                                          </p:val>
                                        </p:tav>
                                        <p:tav tm="100000">
                                          <p:val>
                                            <p:strVal val="#ppt_w"/>
                                          </p:val>
                                        </p:tav>
                                      </p:tavLst>
                                    </p:anim>
                                    <p:anim calcmode="lin" valueType="num">
                                      <p:cBhvr>
                                        <p:cTn id="44" dur="500" fill="hold"/>
                                        <p:tgtEl>
                                          <p:spTgt spid="100"/>
                                        </p:tgtEl>
                                        <p:attrNameLst>
                                          <p:attrName>ppt_h</p:attrName>
                                        </p:attrNameLst>
                                      </p:cBhvr>
                                      <p:tavLst>
                                        <p:tav tm="0">
                                          <p:val>
                                            <p:fltVal val="0"/>
                                          </p:val>
                                        </p:tav>
                                        <p:tav tm="100000">
                                          <p:val>
                                            <p:strVal val="#ppt_h"/>
                                          </p:val>
                                        </p:tav>
                                      </p:tavLst>
                                    </p:anim>
                                    <p:animEffect transition="in" filter="fade">
                                      <p:cBhvr>
                                        <p:cTn id="45" dur="500"/>
                                        <p:tgtEl>
                                          <p:spTgt spid="100"/>
                                        </p:tgtEl>
                                      </p:cBhvr>
                                    </p:animEffect>
                                  </p:childTnLst>
                                </p:cTn>
                              </p:par>
                              <p:par>
                                <p:cTn id="46" presetID="53" presetClass="entr" presetSubtype="16" fill="hold" grpId="0" nodeType="withEffect">
                                  <p:stCondLst>
                                    <p:cond delay="0"/>
                                  </p:stCondLst>
                                  <p:childTnLst>
                                    <p:set>
                                      <p:cBhvr>
                                        <p:cTn id="47" dur="1" fill="hold">
                                          <p:stCondLst>
                                            <p:cond delay="0"/>
                                          </p:stCondLst>
                                        </p:cTn>
                                        <p:tgtEl>
                                          <p:spTgt spid="101"/>
                                        </p:tgtEl>
                                        <p:attrNameLst>
                                          <p:attrName>style.visibility</p:attrName>
                                        </p:attrNameLst>
                                      </p:cBhvr>
                                      <p:to>
                                        <p:strVal val="visible"/>
                                      </p:to>
                                    </p:set>
                                    <p:anim calcmode="lin" valueType="num">
                                      <p:cBhvr>
                                        <p:cTn id="48" dur="500" fill="hold"/>
                                        <p:tgtEl>
                                          <p:spTgt spid="101"/>
                                        </p:tgtEl>
                                        <p:attrNameLst>
                                          <p:attrName>ppt_w</p:attrName>
                                        </p:attrNameLst>
                                      </p:cBhvr>
                                      <p:tavLst>
                                        <p:tav tm="0">
                                          <p:val>
                                            <p:fltVal val="0"/>
                                          </p:val>
                                        </p:tav>
                                        <p:tav tm="100000">
                                          <p:val>
                                            <p:strVal val="#ppt_w"/>
                                          </p:val>
                                        </p:tav>
                                      </p:tavLst>
                                    </p:anim>
                                    <p:anim calcmode="lin" valueType="num">
                                      <p:cBhvr>
                                        <p:cTn id="49" dur="500" fill="hold"/>
                                        <p:tgtEl>
                                          <p:spTgt spid="101"/>
                                        </p:tgtEl>
                                        <p:attrNameLst>
                                          <p:attrName>ppt_h</p:attrName>
                                        </p:attrNameLst>
                                      </p:cBhvr>
                                      <p:tavLst>
                                        <p:tav tm="0">
                                          <p:val>
                                            <p:fltVal val="0"/>
                                          </p:val>
                                        </p:tav>
                                        <p:tav tm="100000">
                                          <p:val>
                                            <p:strVal val="#ppt_h"/>
                                          </p:val>
                                        </p:tav>
                                      </p:tavLst>
                                    </p:anim>
                                    <p:animEffect transition="in" filter="fade">
                                      <p:cBhvr>
                                        <p:cTn id="50" dur="500"/>
                                        <p:tgtEl>
                                          <p:spTgt spid="101"/>
                                        </p:tgtEl>
                                      </p:cBhvr>
                                    </p:animEffect>
                                  </p:childTnLst>
                                </p:cTn>
                              </p:par>
                              <p:par>
                                <p:cTn id="51" presetID="53" presetClass="entr" presetSubtype="16" fill="hold" grpId="0" nodeType="withEffect">
                                  <p:stCondLst>
                                    <p:cond delay="0"/>
                                  </p:stCondLst>
                                  <p:childTnLst>
                                    <p:set>
                                      <p:cBhvr>
                                        <p:cTn id="52" dur="1" fill="hold">
                                          <p:stCondLst>
                                            <p:cond delay="0"/>
                                          </p:stCondLst>
                                        </p:cTn>
                                        <p:tgtEl>
                                          <p:spTgt spid="104"/>
                                        </p:tgtEl>
                                        <p:attrNameLst>
                                          <p:attrName>style.visibility</p:attrName>
                                        </p:attrNameLst>
                                      </p:cBhvr>
                                      <p:to>
                                        <p:strVal val="visible"/>
                                      </p:to>
                                    </p:set>
                                    <p:anim calcmode="lin" valueType="num">
                                      <p:cBhvr>
                                        <p:cTn id="53" dur="500" fill="hold"/>
                                        <p:tgtEl>
                                          <p:spTgt spid="104"/>
                                        </p:tgtEl>
                                        <p:attrNameLst>
                                          <p:attrName>ppt_w</p:attrName>
                                        </p:attrNameLst>
                                      </p:cBhvr>
                                      <p:tavLst>
                                        <p:tav tm="0">
                                          <p:val>
                                            <p:fltVal val="0"/>
                                          </p:val>
                                        </p:tav>
                                        <p:tav tm="100000">
                                          <p:val>
                                            <p:strVal val="#ppt_w"/>
                                          </p:val>
                                        </p:tav>
                                      </p:tavLst>
                                    </p:anim>
                                    <p:anim calcmode="lin" valueType="num">
                                      <p:cBhvr>
                                        <p:cTn id="54" dur="500" fill="hold"/>
                                        <p:tgtEl>
                                          <p:spTgt spid="104"/>
                                        </p:tgtEl>
                                        <p:attrNameLst>
                                          <p:attrName>ppt_h</p:attrName>
                                        </p:attrNameLst>
                                      </p:cBhvr>
                                      <p:tavLst>
                                        <p:tav tm="0">
                                          <p:val>
                                            <p:fltVal val="0"/>
                                          </p:val>
                                        </p:tav>
                                        <p:tav tm="100000">
                                          <p:val>
                                            <p:strVal val="#ppt_h"/>
                                          </p:val>
                                        </p:tav>
                                      </p:tavLst>
                                    </p:anim>
                                    <p:animEffect transition="in" filter="fade">
                                      <p:cBhvr>
                                        <p:cTn id="55" dur="500"/>
                                        <p:tgtEl>
                                          <p:spTgt spid="104"/>
                                        </p:tgtEl>
                                      </p:cBhvr>
                                    </p:animEffect>
                                  </p:childTnLst>
                                </p:cTn>
                              </p:par>
                              <p:par>
                                <p:cTn id="56" presetID="53" presetClass="entr" presetSubtype="16" fill="hold" grpId="0" nodeType="withEffect">
                                  <p:stCondLst>
                                    <p:cond delay="0"/>
                                  </p:stCondLst>
                                  <p:childTnLst>
                                    <p:set>
                                      <p:cBhvr>
                                        <p:cTn id="57" dur="1" fill="hold">
                                          <p:stCondLst>
                                            <p:cond delay="0"/>
                                          </p:stCondLst>
                                        </p:cTn>
                                        <p:tgtEl>
                                          <p:spTgt spid="106"/>
                                        </p:tgtEl>
                                        <p:attrNameLst>
                                          <p:attrName>style.visibility</p:attrName>
                                        </p:attrNameLst>
                                      </p:cBhvr>
                                      <p:to>
                                        <p:strVal val="visible"/>
                                      </p:to>
                                    </p:set>
                                    <p:anim calcmode="lin" valueType="num">
                                      <p:cBhvr>
                                        <p:cTn id="58" dur="500" fill="hold"/>
                                        <p:tgtEl>
                                          <p:spTgt spid="106"/>
                                        </p:tgtEl>
                                        <p:attrNameLst>
                                          <p:attrName>ppt_w</p:attrName>
                                        </p:attrNameLst>
                                      </p:cBhvr>
                                      <p:tavLst>
                                        <p:tav tm="0">
                                          <p:val>
                                            <p:fltVal val="0"/>
                                          </p:val>
                                        </p:tav>
                                        <p:tav tm="100000">
                                          <p:val>
                                            <p:strVal val="#ppt_w"/>
                                          </p:val>
                                        </p:tav>
                                      </p:tavLst>
                                    </p:anim>
                                    <p:anim calcmode="lin" valueType="num">
                                      <p:cBhvr>
                                        <p:cTn id="59" dur="500" fill="hold"/>
                                        <p:tgtEl>
                                          <p:spTgt spid="106"/>
                                        </p:tgtEl>
                                        <p:attrNameLst>
                                          <p:attrName>ppt_h</p:attrName>
                                        </p:attrNameLst>
                                      </p:cBhvr>
                                      <p:tavLst>
                                        <p:tav tm="0">
                                          <p:val>
                                            <p:fltVal val="0"/>
                                          </p:val>
                                        </p:tav>
                                        <p:tav tm="100000">
                                          <p:val>
                                            <p:strVal val="#ppt_h"/>
                                          </p:val>
                                        </p:tav>
                                      </p:tavLst>
                                    </p:anim>
                                    <p:animEffect transition="in" filter="fade">
                                      <p:cBhvr>
                                        <p:cTn id="60" dur="500"/>
                                        <p:tgtEl>
                                          <p:spTgt spid="106"/>
                                        </p:tgtEl>
                                      </p:cBhvr>
                                    </p:animEffect>
                                  </p:childTnLst>
                                </p:cTn>
                              </p:par>
                              <p:par>
                                <p:cTn id="61" presetID="53" presetClass="entr" presetSubtype="16" fill="hold" grpId="0" nodeType="withEffect">
                                  <p:stCondLst>
                                    <p:cond delay="0"/>
                                  </p:stCondLst>
                                  <p:childTnLst>
                                    <p:set>
                                      <p:cBhvr>
                                        <p:cTn id="62" dur="1" fill="hold">
                                          <p:stCondLst>
                                            <p:cond delay="0"/>
                                          </p:stCondLst>
                                        </p:cTn>
                                        <p:tgtEl>
                                          <p:spTgt spid="108"/>
                                        </p:tgtEl>
                                        <p:attrNameLst>
                                          <p:attrName>style.visibility</p:attrName>
                                        </p:attrNameLst>
                                      </p:cBhvr>
                                      <p:to>
                                        <p:strVal val="visible"/>
                                      </p:to>
                                    </p:set>
                                    <p:anim calcmode="lin" valueType="num">
                                      <p:cBhvr>
                                        <p:cTn id="63" dur="500" fill="hold"/>
                                        <p:tgtEl>
                                          <p:spTgt spid="108"/>
                                        </p:tgtEl>
                                        <p:attrNameLst>
                                          <p:attrName>ppt_w</p:attrName>
                                        </p:attrNameLst>
                                      </p:cBhvr>
                                      <p:tavLst>
                                        <p:tav tm="0">
                                          <p:val>
                                            <p:fltVal val="0"/>
                                          </p:val>
                                        </p:tav>
                                        <p:tav tm="100000">
                                          <p:val>
                                            <p:strVal val="#ppt_w"/>
                                          </p:val>
                                        </p:tav>
                                      </p:tavLst>
                                    </p:anim>
                                    <p:anim calcmode="lin" valueType="num">
                                      <p:cBhvr>
                                        <p:cTn id="64" dur="500" fill="hold"/>
                                        <p:tgtEl>
                                          <p:spTgt spid="108"/>
                                        </p:tgtEl>
                                        <p:attrNameLst>
                                          <p:attrName>ppt_h</p:attrName>
                                        </p:attrNameLst>
                                      </p:cBhvr>
                                      <p:tavLst>
                                        <p:tav tm="0">
                                          <p:val>
                                            <p:fltVal val="0"/>
                                          </p:val>
                                        </p:tav>
                                        <p:tav tm="100000">
                                          <p:val>
                                            <p:strVal val="#ppt_h"/>
                                          </p:val>
                                        </p:tav>
                                      </p:tavLst>
                                    </p:anim>
                                    <p:animEffect transition="in" filter="fade">
                                      <p:cBhvr>
                                        <p:cTn id="65" dur="500"/>
                                        <p:tgtEl>
                                          <p:spTgt spid="108"/>
                                        </p:tgtEl>
                                      </p:cBhvr>
                                    </p:animEffect>
                                  </p:childTnLst>
                                </p:cTn>
                              </p:par>
                              <p:par>
                                <p:cTn id="66" presetID="53" presetClass="entr" presetSubtype="16" fill="hold" grpId="0" nodeType="withEffect">
                                  <p:stCondLst>
                                    <p:cond delay="0"/>
                                  </p:stCondLst>
                                  <p:childTnLst>
                                    <p:set>
                                      <p:cBhvr>
                                        <p:cTn id="67" dur="1" fill="hold">
                                          <p:stCondLst>
                                            <p:cond delay="0"/>
                                          </p:stCondLst>
                                        </p:cTn>
                                        <p:tgtEl>
                                          <p:spTgt spid="110"/>
                                        </p:tgtEl>
                                        <p:attrNameLst>
                                          <p:attrName>style.visibility</p:attrName>
                                        </p:attrNameLst>
                                      </p:cBhvr>
                                      <p:to>
                                        <p:strVal val="visible"/>
                                      </p:to>
                                    </p:set>
                                    <p:anim calcmode="lin" valueType="num">
                                      <p:cBhvr>
                                        <p:cTn id="68" dur="500" fill="hold"/>
                                        <p:tgtEl>
                                          <p:spTgt spid="110"/>
                                        </p:tgtEl>
                                        <p:attrNameLst>
                                          <p:attrName>ppt_w</p:attrName>
                                        </p:attrNameLst>
                                      </p:cBhvr>
                                      <p:tavLst>
                                        <p:tav tm="0">
                                          <p:val>
                                            <p:fltVal val="0"/>
                                          </p:val>
                                        </p:tav>
                                        <p:tav tm="100000">
                                          <p:val>
                                            <p:strVal val="#ppt_w"/>
                                          </p:val>
                                        </p:tav>
                                      </p:tavLst>
                                    </p:anim>
                                    <p:anim calcmode="lin" valueType="num">
                                      <p:cBhvr>
                                        <p:cTn id="69" dur="500" fill="hold"/>
                                        <p:tgtEl>
                                          <p:spTgt spid="110"/>
                                        </p:tgtEl>
                                        <p:attrNameLst>
                                          <p:attrName>ppt_h</p:attrName>
                                        </p:attrNameLst>
                                      </p:cBhvr>
                                      <p:tavLst>
                                        <p:tav tm="0">
                                          <p:val>
                                            <p:fltVal val="0"/>
                                          </p:val>
                                        </p:tav>
                                        <p:tav tm="100000">
                                          <p:val>
                                            <p:strVal val="#ppt_h"/>
                                          </p:val>
                                        </p:tav>
                                      </p:tavLst>
                                    </p:anim>
                                    <p:animEffect transition="in" filter="fade">
                                      <p:cBhvr>
                                        <p:cTn id="70" dur="500"/>
                                        <p:tgtEl>
                                          <p:spTgt spid="110"/>
                                        </p:tgtEl>
                                      </p:cBhvr>
                                    </p:animEffect>
                                  </p:childTnLst>
                                </p:cTn>
                              </p:par>
                              <p:par>
                                <p:cTn id="71" presetID="53" presetClass="entr" presetSubtype="16" fill="hold" grpId="0" nodeType="withEffect">
                                  <p:stCondLst>
                                    <p:cond delay="0"/>
                                  </p:stCondLst>
                                  <p:childTnLst>
                                    <p:set>
                                      <p:cBhvr>
                                        <p:cTn id="72" dur="1" fill="hold">
                                          <p:stCondLst>
                                            <p:cond delay="0"/>
                                          </p:stCondLst>
                                        </p:cTn>
                                        <p:tgtEl>
                                          <p:spTgt spid="111"/>
                                        </p:tgtEl>
                                        <p:attrNameLst>
                                          <p:attrName>style.visibility</p:attrName>
                                        </p:attrNameLst>
                                      </p:cBhvr>
                                      <p:to>
                                        <p:strVal val="visible"/>
                                      </p:to>
                                    </p:set>
                                    <p:anim calcmode="lin" valueType="num">
                                      <p:cBhvr>
                                        <p:cTn id="73" dur="500" fill="hold"/>
                                        <p:tgtEl>
                                          <p:spTgt spid="111"/>
                                        </p:tgtEl>
                                        <p:attrNameLst>
                                          <p:attrName>ppt_w</p:attrName>
                                        </p:attrNameLst>
                                      </p:cBhvr>
                                      <p:tavLst>
                                        <p:tav tm="0">
                                          <p:val>
                                            <p:fltVal val="0"/>
                                          </p:val>
                                        </p:tav>
                                        <p:tav tm="100000">
                                          <p:val>
                                            <p:strVal val="#ppt_w"/>
                                          </p:val>
                                        </p:tav>
                                      </p:tavLst>
                                    </p:anim>
                                    <p:anim calcmode="lin" valueType="num">
                                      <p:cBhvr>
                                        <p:cTn id="74" dur="500" fill="hold"/>
                                        <p:tgtEl>
                                          <p:spTgt spid="111"/>
                                        </p:tgtEl>
                                        <p:attrNameLst>
                                          <p:attrName>ppt_h</p:attrName>
                                        </p:attrNameLst>
                                      </p:cBhvr>
                                      <p:tavLst>
                                        <p:tav tm="0">
                                          <p:val>
                                            <p:fltVal val="0"/>
                                          </p:val>
                                        </p:tav>
                                        <p:tav tm="100000">
                                          <p:val>
                                            <p:strVal val="#ppt_h"/>
                                          </p:val>
                                        </p:tav>
                                      </p:tavLst>
                                    </p:anim>
                                    <p:animEffect transition="in" filter="fade">
                                      <p:cBhvr>
                                        <p:cTn id="75" dur="500"/>
                                        <p:tgtEl>
                                          <p:spTgt spid="111"/>
                                        </p:tgtEl>
                                      </p:cBhvr>
                                    </p:animEffect>
                                  </p:childTnLst>
                                </p:cTn>
                              </p:par>
                              <p:par>
                                <p:cTn id="76" presetID="53" presetClass="entr" presetSubtype="16" fill="hold" grpId="0" nodeType="withEffect">
                                  <p:stCondLst>
                                    <p:cond delay="0"/>
                                  </p:stCondLst>
                                  <p:childTnLst>
                                    <p:set>
                                      <p:cBhvr>
                                        <p:cTn id="77" dur="1" fill="hold">
                                          <p:stCondLst>
                                            <p:cond delay="0"/>
                                          </p:stCondLst>
                                        </p:cTn>
                                        <p:tgtEl>
                                          <p:spTgt spid="112"/>
                                        </p:tgtEl>
                                        <p:attrNameLst>
                                          <p:attrName>style.visibility</p:attrName>
                                        </p:attrNameLst>
                                      </p:cBhvr>
                                      <p:to>
                                        <p:strVal val="visible"/>
                                      </p:to>
                                    </p:set>
                                    <p:anim calcmode="lin" valueType="num">
                                      <p:cBhvr>
                                        <p:cTn id="78" dur="500" fill="hold"/>
                                        <p:tgtEl>
                                          <p:spTgt spid="112"/>
                                        </p:tgtEl>
                                        <p:attrNameLst>
                                          <p:attrName>ppt_w</p:attrName>
                                        </p:attrNameLst>
                                      </p:cBhvr>
                                      <p:tavLst>
                                        <p:tav tm="0">
                                          <p:val>
                                            <p:fltVal val="0"/>
                                          </p:val>
                                        </p:tav>
                                        <p:tav tm="100000">
                                          <p:val>
                                            <p:strVal val="#ppt_w"/>
                                          </p:val>
                                        </p:tav>
                                      </p:tavLst>
                                    </p:anim>
                                    <p:anim calcmode="lin" valueType="num">
                                      <p:cBhvr>
                                        <p:cTn id="79" dur="500" fill="hold"/>
                                        <p:tgtEl>
                                          <p:spTgt spid="112"/>
                                        </p:tgtEl>
                                        <p:attrNameLst>
                                          <p:attrName>ppt_h</p:attrName>
                                        </p:attrNameLst>
                                      </p:cBhvr>
                                      <p:tavLst>
                                        <p:tav tm="0">
                                          <p:val>
                                            <p:fltVal val="0"/>
                                          </p:val>
                                        </p:tav>
                                        <p:tav tm="100000">
                                          <p:val>
                                            <p:strVal val="#ppt_h"/>
                                          </p:val>
                                        </p:tav>
                                      </p:tavLst>
                                    </p:anim>
                                    <p:animEffect transition="in" filter="fade">
                                      <p:cBhvr>
                                        <p:cTn id="80" dur="500"/>
                                        <p:tgtEl>
                                          <p:spTgt spid="112"/>
                                        </p:tgtEl>
                                      </p:cBhvr>
                                    </p:animEffect>
                                  </p:childTnLst>
                                </p:cTn>
                              </p:par>
                              <p:par>
                                <p:cTn id="81" presetID="53" presetClass="entr" presetSubtype="16" fill="hold" grpId="0" nodeType="withEffect">
                                  <p:stCondLst>
                                    <p:cond delay="0"/>
                                  </p:stCondLst>
                                  <p:childTnLst>
                                    <p:set>
                                      <p:cBhvr>
                                        <p:cTn id="82" dur="1" fill="hold">
                                          <p:stCondLst>
                                            <p:cond delay="0"/>
                                          </p:stCondLst>
                                        </p:cTn>
                                        <p:tgtEl>
                                          <p:spTgt spid="115"/>
                                        </p:tgtEl>
                                        <p:attrNameLst>
                                          <p:attrName>style.visibility</p:attrName>
                                        </p:attrNameLst>
                                      </p:cBhvr>
                                      <p:to>
                                        <p:strVal val="visible"/>
                                      </p:to>
                                    </p:set>
                                    <p:anim calcmode="lin" valueType="num">
                                      <p:cBhvr>
                                        <p:cTn id="83" dur="500" fill="hold"/>
                                        <p:tgtEl>
                                          <p:spTgt spid="115"/>
                                        </p:tgtEl>
                                        <p:attrNameLst>
                                          <p:attrName>ppt_w</p:attrName>
                                        </p:attrNameLst>
                                      </p:cBhvr>
                                      <p:tavLst>
                                        <p:tav tm="0">
                                          <p:val>
                                            <p:fltVal val="0"/>
                                          </p:val>
                                        </p:tav>
                                        <p:tav tm="100000">
                                          <p:val>
                                            <p:strVal val="#ppt_w"/>
                                          </p:val>
                                        </p:tav>
                                      </p:tavLst>
                                    </p:anim>
                                    <p:anim calcmode="lin" valueType="num">
                                      <p:cBhvr>
                                        <p:cTn id="84" dur="500" fill="hold"/>
                                        <p:tgtEl>
                                          <p:spTgt spid="115"/>
                                        </p:tgtEl>
                                        <p:attrNameLst>
                                          <p:attrName>ppt_h</p:attrName>
                                        </p:attrNameLst>
                                      </p:cBhvr>
                                      <p:tavLst>
                                        <p:tav tm="0">
                                          <p:val>
                                            <p:fltVal val="0"/>
                                          </p:val>
                                        </p:tav>
                                        <p:tav tm="100000">
                                          <p:val>
                                            <p:strVal val="#ppt_h"/>
                                          </p:val>
                                        </p:tav>
                                      </p:tavLst>
                                    </p:anim>
                                    <p:animEffect transition="in" filter="fade">
                                      <p:cBhvr>
                                        <p:cTn id="85" dur="500"/>
                                        <p:tgtEl>
                                          <p:spTgt spid="115"/>
                                        </p:tgtEl>
                                      </p:cBhvr>
                                    </p:animEffect>
                                  </p:childTnLst>
                                </p:cTn>
                              </p:par>
                              <p:par>
                                <p:cTn id="86" presetID="53" presetClass="entr" presetSubtype="16" fill="hold" grpId="0" nodeType="withEffect">
                                  <p:stCondLst>
                                    <p:cond delay="0"/>
                                  </p:stCondLst>
                                  <p:childTnLst>
                                    <p:set>
                                      <p:cBhvr>
                                        <p:cTn id="87" dur="1" fill="hold">
                                          <p:stCondLst>
                                            <p:cond delay="0"/>
                                          </p:stCondLst>
                                        </p:cTn>
                                        <p:tgtEl>
                                          <p:spTgt spid="117"/>
                                        </p:tgtEl>
                                        <p:attrNameLst>
                                          <p:attrName>style.visibility</p:attrName>
                                        </p:attrNameLst>
                                      </p:cBhvr>
                                      <p:to>
                                        <p:strVal val="visible"/>
                                      </p:to>
                                    </p:set>
                                    <p:anim calcmode="lin" valueType="num">
                                      <p:cBhvr>
                                        <p:cTn id="88" dur="500" fill="hold"/>
                                        <p:tgtEl>
                                          <p:spTgt spid="117"/>
                                        </p:tgtEl>
                                        <p:attrNameLst>
                                          <p:attrName>ppt_w</p:attrName>
                                        </p:attrNameLst>
                                      </p:cBhvr>
                                      <p:tavLst>
                                        <p:tav tm="0">
                                          <p:val>
                                            <p:fltVal val="0"/>
                                          </p:val>
                                        </p:tav>
                                        <p:tav tm="100000">
                                          <p:val>
                                            <p:strVal val="#ppt_w"/>
                                          </p:val>
                                        </p:tav>
                                      </p:tavLst>
                                    </p:anim>
                                    <p:anim calcmode="lin" valueType="num">
                                      <p:cBhvr>
                                        <p:cTn id="89" dur="500" fill="hold"/>
                                        <p:tgtEl>
                                          <p:spTgt spid="117"/>
                                        </p:tgtEl>
                                        <p:attrNameLst>
                                          <p:attrName>ppt_h</p:attrName>
                                        </p:attrNameLst>
                                      </p:cBhvr>
                                      <p:tavLst>
                                        <p:tav tm="0">
                                          <p:val>
                                            <p:fltVal val="0"/>
                                          </p:val>
                                        </p:tav>
                                        <p:tav tm="100000">
                                          <p:val>
                                            <p:strVal val="#ppt_h"/>
                                          </p:val>
                                        </p:tav>
                                      </p:tavLst>
                                    </p:anim>
                                    <p:animEffect transition="in" filter="fade">
                                      <p:cBhvr>
                                        <p:cTn id="90" dur="500"/>
                                        <p:tgtEl>
                                          <p:spTgt spid="117"/>
                                        </p:tgtEl>
                                      </p:cBhvr>
                                    </p:animEffect>
                                  </p:childTnLst>
                                </p:cTn>
                              </p:par>
                              <p:par>
                                <p:cTn id="91" presetID="53" presetClass="entr" presetSubtype="16" fill="hold" grpId="0" nodeType="withEffect">
                                  <p:stCondLst>
                                    <p:cond delay="0"/>
                                  </p:stCondLst>
                                  <p:childTnLst>
                                    <p:set>
                                      <p:cBhvr>
                                        <p:cTn id="92" dur="1" fill="hold">
                                          <p:stCondLst>
                                            <p:cond delay="0"/>
                                          </p:stCondLst>
                                        </p:cTn>
                                        <p:tgtEl>
                                          <p:spTgt spid="118"/>
                                        </p:tgtEl>
                                        <p:attrNameLst>
                                          <p:attrName>style.visibility</p:attrName>
                                        </p:attrNameLst>
                                      </p:cBhvr>
                                      <p:to>
                                        <p:strVal val="visible"/>
                                      </p:to>
                                    </p:set>
                                    <p:anim calcmode="lin" valueType="num">
                                      <p:cBhvr>
                                        <p:cTn id="93" dur="500" fill="hold"/>
                                        <p:tgtEl>
                                          <p:spTgt spid="118"/>
                                        </p:tgtEl>
                                        <p:attrNameLst>
                                          <p:attrName>ppt_w</p:attrName>
                                        </p:attrNameLst>
                                      </p:cBhvr>
                                      <p:tavLst>
                                        <p:tav tm="0">
                                          <p:val>
                                            <p:fltVal val="0"/>
                                          </p:val>
                                        </p:tav>
                                        <p:tav tm="100000">
                                          <p:val>
                                            <p:strVal val="#ppt_w"/>
                                          </p:val>
                                        </p:tav>
                                      </p:tavLst>
                                    </p:anim>
                                    <p:anim calcmode="lin" valueType="num">
                                      <p:cBhvr>
                                        <p:cTn id="94" dur="500" fill="hold"/>
                                        <p:tgtEl>
                                          <p:spTgt spid="118"/>
                                        </p:tgtEl>
                                        <p:attrNameLst>
                                          <p:attrName>ppt_h</p:attrName>
                                        </p:attrNameLst>
                                      </p:cBhvr>
                                      <p:tavLst>
                                        <p:tav tm="0">
                                          <p:val>
                                            <p:fltVal val="0"/>
                                          </p:val>
                                        </p:tav>
                                        <p:tav tm="100000">
                                          <p:val>
                                            <p:strVal val="#ppt_h"/>
                                          </p:val>
                                        </p:tav>
                                      </p:tavLst>
                                    </p:anim>
                                    <p:animEffect transition="in" filter="fade">
                                      <p:cBhvr>
                                        <p:cTn id="95" dur="500"/>
                                        <p:tgtEl>
                                          <p:spTgt spid="118"/>
                                        </p:tgtEl>
                                      </p:cBhvr>
                                    </p:animEffect>
                                  </p:childTnLst>
                                </p:cTn>
                              </p:par>
                              <p:par>
                                <p:cTn id="96" presetID="53" presetClass="entr" presetSubtype="16" fill="hold" grpId="0" nodeType="withEffect">
                                  <p:stCondLst>
                                    <p:cond delay="0"/>
                                  </p:stCondLst>
                                  <p:childTnLst>
                                    <p:set>
                                      <p:cBhvr>
                                        <p:cTn id="97" dur="1" fill="hold">
                                          <p:stCondLst>
                                            <p:cond delay="0"/>
                                          </p:stCondLst>
                                        </p:cTn>
                                        <p:tgtEl>
                                          <p:spTgt spid="119"/>
                                        </p:tgtEl>
                                        <p:attrNameLst>
                                          <p:attrName>style.visibility</p:attrName>
                                        </p:attrNameLst>
                                      </p:cBhvr>
                                      <p:to>
                                        <p:strVal val="visible"/>
                                      </p:to>
                                    </p:set>
                                    <p:anim calcmode="lin" valueType="num">
                                      <p:cBhvr>
                                        <p:cTn id="98" dur="500" fill="hold"/>
                                        <p:tgtEl>
                                          <p:spTgt spid="119"/>
                                        </p:tgtEl>
                                        <p:attrNameLst>
                                          <p:attrName>ppt_w</p:attrName>
                                        </p:attrNameLst>
                                      </p:cBhvr>
                                      <p:tavLst>
                                        <p:tav tm="0">
                                          <p:val>
                                            <p:fltVal val="0"/>
                                          </p:val>
                                        </p:tav>
                                        <p:tav tm="100000">
                                          <p:val>
                                            <p:strVal val="#ppt_w"/>
                                          </p:val>
                                        </p:tav>
                                      </p:tavLst>
                                    </p:anim>
                                    <p:anim calcmode="lin" valueType="num">
                                      <p:cBhvr>
                                        <p:cTn id="99" dur="500" fill="hold"/>
                                        <p:tgtEl>
                                          <p:spTgt spid="119"/>
                                        </p:tgtEl>
                                        <p:attrNameLst>
                                          <p:attrName>ppt_h</p:attrName>
                                        </p:attrNameLst>
                                      </p:cBhvr>
                                      <p:tavLst>
                                        <p:tav tm="0">
                                          <p:val>
                                            <p:fltVal val="0"/>
                                          </p:val>
                                        </p:tav>
                                        <p:tav tm="100000">
                                          <p:val>
                                            <p:strVal val="#ppt_h"/>
                                          </p:val>
                                        </p:tav>
                                      </p:tavLst>
                                    </p:anim>
                                    <p:animEffect transition="in" filter="fade">
                                      <p:cBhvr>
                                        <p:cTn id="100" dur="500"/>
                                        <p:tgtEl>
                                          <p:spTgt spid="119"/>
                                        </p:tgtEl>
                                      </p:cBhvr>
                                    </p:animEffect>
                                  </p:childTnLst>
                                </p:cTn>
                              </p:par>
                              <p:par>
                                <p:cTn id="101" presetID="53" presetClass="entr" presetSubtype="16" fill="hold" grpId="0" nodeType="withEffect">
                                  <p:stCondLst>
                                    <p:cond delay="0"/>
                                  </p:stCondLst>
                                  <p:childTnLst>
                                    <p:set>
                                      <p:cBhvr>
                                        <p:cTn id="102" dur="1" fill="hold">
                                          <p:stCondLst>
                                            <p:cond delay="0"/>
                                          </p:stCondLst>
                                        </p:cTn>
                                        <p:tgtEl>
                                          <p:spTgt spid="125"/>
                                        </p:tgtEl>
                                        <p:attrNameLst>
                                          <p:attrName>style.visibility</p:attrName>
                                        </p:attrNameLst>
                                      </p:cBhvr>
                                      <p:to>
                                        <p:strVal val="visible"/>
                                      </p:to>
                                    </p:set>
                                    <p:anim calcmode="lin" valueType="num">
                                      <p:cBhvr>
                                        <p:cTn id="103" dur="500" fill="hold"/>
                                        <p:tgtEl>
                                          <p:spTgt spid="125"/>
                                        </p:tgtEl>
                                        <p:attrNameLst>
                                          <p:attrName>ppt_w</p:attrName>
                                        </p:attrNameLst>
                                      </p:cBhvr>
                                      <p:tavLst>
                                        <p:tav tm="0">
                                          <p:val>
                                            <p:fltVal val="0"/>
                                          </p:val>
                                        </p:tav>
                                        <p:tav tm="100000">
                                          <p:val>
                                            <p:strVal val="#ppt_w"/>
                                          </p:val>
                                        </p:tav>
                                      </p:tavLst>
                                    </p:anim>
                                    <p:anim calcmode="lin" valueType="num">
                                      <p:cBhvr>
                                        <p:cTn id="104" dur="500" fill="hold"/>
                                        <p:tgtEl>
                                          <p:spTgt spid="125"/>
                                        </p:tgtEl>
                                        <p:attrNameLst>
                                          <p:attrName>ppt_h</p:attrName>
                                        </p:attrNameLst>
                                      </p:cBhvr>
                                      <p:tavLst>
                                        <p:tav tm="0">
                                          <p:val>
                                            <p:fltVal val="0"/>
                                          </p:val>
                                        </p:tav>
                                        <p:tav tm="100000">
                                          <p:val>
                                            <p:strVal val="#ppt_h"/>
                                          </p:val>
                                        </p:tav>
                                      </p:tavLst>
                                    </p:anim>
                                    <p:animEffect transition="in" filter="fade">
                                      <p:cBhvr>
                                        <p:cTn id="105" dur="500"/>
                                        <p:tgtEl>
                                          <p:spTgt spid="125"/>
                                        </p:tgtEl>
                                      </p:cBhvr>
                                    </p:animEffect>
                                  </p:childTnLst>
                                </p:cTn>
                              </p:par>
                              <p:par>
                                <p:cTn id="106" presetID="53" presetClass="entr" presetSubtype="16" fill="hold" grpId="0" nodeType="withEffect">
                                  <p:stCondLst>
                                    <p:cond delay="0"/>
                                  </p:stCondLst>
                                  <p:childTnLst>
                                    <p:set>
                                      <p:cBhvr>
                                        <p:cTn id="107" dur="1" fill="hold">
                                          <p:stCondLst>
                                            <p:cond delay="0"/>
                                          </p:stCondLst>
                                        </p:cTn>
                                        <p:tgtEl>
                                          <p:spTgt spid="126"/>
                                        </p:tgtEl>
                                        <p:attrNameLst>
                                          <p:attrName>style.visibility</p:attrName>
                                        </p:attrNameLst>
                                      </p:cBhvr>
                                      <p:to>
                                        <p:strVal val="visible"/>
                                      </p:to>
                                    </p:set>
                                    <p:anim calcmode="lin" valueType="num">
                                      <p:cBhvr>
                                        <p:cTn id="108" dur="500" fill="hold"/>
                                        <p:tgtEl>
                                          <p:spTgt spid="126"/>
                                        </p:tgtEl>
                                        <p:attrNameLst>
                                          <p:attrName>ppt_w</p:attrName>
                                        </p:attrNameLst>
                                      </p:cBhvr>
                                      <p:tavLst>
                                        <p:tav tm="0">
                                          <p:val>
                                            <p:fltVal val="0"/>
                                          </p:val>
                                        </p:tav>
                                        <p:tav tm="100000">
                                          <p:val>
                                            <p:strVal val="#ppt_w"/>
                                          </p:val>
                                        </p:tav>
                                      </p:tavLst>
                                    </p:anim>
                                    <p:anim calcmode="lin" valueType="num">
                                      <p:cBhvr>
                                        <p:cTn id="109" dur="500" fill="hold"/>
                                        <p:tgtEl>
                                          <p:spTgt spid="126"/>
                                        </p:tgtEl>
                                        <p:attrNameLst>
                                          <p:attrName>ppt_h</p:attrName>
                                        </p:attrNameLst>
                                      </p:cBhvr>
                                      <p:tavLst>
                                        <p:tav tm="0">
                                          <p:val>
                                            <p:fltVal val="0"/>
                                          </p:val>
                                        </p:tav>
                                        <p:tav tm="100000">
                                          <p:val>
                                            <p:strVal val="#ppt_h"/>
                                          </p:val>
                                        </p:tav>
                                      </p:tavLst>
                                    </p:anim>
                                    <p:animEffect transition="in" filter="fade">
                                      <p:cBhvr>
                                        <p:cTn id="110" dur="500"/>
                                        <p:tgtEl>
                                          <p:spTgt spid="126"/>
                                        </p:tgtEl>
                                      </p:cBhvr>
                                    </p:animEffect>
                                  </p:childTnLst>
                                </p:cTn>
                              </p:par>
                              <p:par>
                                <p:cTn id="111" presetID="53" presetClass="entr" presetSubtype="16" fill="hold" grpId="0" nodeType="withEffect">
                                  <p:stCondLst>
                                    <p:cond delay="0"/>
                                  </p:stCondLst>
                                  <p:childTnLst>
                                    <p:set>
                                      <p:cBhvr>
                                        <p:cTn id="112" dur="1" fill="hold">
                                          <p:stCondLst>
                                            <p:cond delay="0"/>
                                          </p:stCondLst>
                                        </p:cTn>
                                        <p:tgtEl>
                                          <p:spTgt spid="127"/>
                                        </p:tgtEl>
                                        <p:attrNameLst>
                                          <p:attrName>style.visibility</p:attrName>
                                        </p:attrNameLst>
                                      </p:cBhvr>
                                      <p:to>
                                        <p:strVal val="visible"/>
                                      </p:to>
                                    </p:set>
                                    <p:anim calcmode="lin" valueType="num">
                                      <p:cBhvr>
                                        <p:cTn id="113" dur="500" fill="hold"/>
                                        <p:tgtEl>
                                          <p:spTgt spid="127"/>
                                        </p:tgtEl>
                                        <p:attrNameLst>
                                          <p:attrName>ppt_w</p:attrName>
                                        </p:attrNameLst>
                                      </p:cBhvr>
                                      <p:tavLst>
                                        <p:tav tm="0">
                                          <p:val>
                                            <p:fltVal val="0"/>
                                          </p:val>
                                        </p:tav>
                                        <p:tav tm="100000">
                                          <p:val>
                                            <p:strVal val="#ppt_w"/>
                                          </p:val>
                                        </p:tav>
                                      </p:tavLst>
                                    </p:anim>
                                    <p:anim calcmode="lin" valueType="num">
                                      <p:cBhvr>
                                        <p:cTn id="114" dur="500" fill="hold"/>
                                        <p:tgtEl>
                                          <p:spTgt spid="127"/>
                                        </p:tgtEl>
                                        <p:attrNameLst>
                                          <p:attrName>ppt_h</p:attrName>
                                        </p:attrNameLst>
                                      </p:cBhvr>
                                      <p:tavLst>
                                        <p:tav tm="0">
                                          <p:val>
                                            <p:fltVal val="0"/>
                                          </p:val>
                                        </p:tav>
                                        <p:tav tm="100000">
                                          <p:val>
                                            <p:strVal val="#ppt_h"/>
                                          </p:val>
                                        </p:tav>
                                      </p:tavLst>
                                    </p:anim>
                                    <p:animEffect transition="in" filter="fade">
                                      <p:cBhvr>
                                        <p:cTn id="115" dur="500"/>
                                        <p:tgtEl>
                                          <p:spTgt spid="127"/>
                                        </p:tgtEl>
                                      </p:cBhvr>
                                    </p:animEffect>
                                  </p:childTnLst>
                                </p:cTn>
                              </p:par>
                              <p:par>
                                <p:cTn id="116" presetID="53" presetClass="entr" presetSubtype="16" fill="hold" grpId="0" nodeType="withEffect">
                                  <p:stCondLst>
                                    <p:cond delay="0"/>
                                  </p:stCondLst>
                                  <p:childTnLst>
                                    <p:set>
                                      <p:cBhvr>
                                        <p:cTn id="117" dur="1" fill="hold">
                                          <p:stCondLst>
                                            <p:cond delay="0"/>
                                          </p:stCondLst>
                                        </p:cTn>
                                        <p:tgtEl>
                                          <p:spTgt spid="130"/>
                                        </p:tgtEl>
                                        <p:attrNameLst>
                                          <p:attrName>style.visibility</p:attrName>
                                        </p:attrNameLst>
                                      </p:cBhvr>
                                      <p:to>
                                        <p:strVal val="visible"/>
                                      </p:to>
                                    </p:set>
                                    <p:anim calcmode="lin" valueType="num">
                                      <p:cBhvr>
                                        <p:cTn id="118" dur="500" fill="hold"/>
                                        <p:tgtEl>
                                          <p:spTgt spid="130"/>
                                        </p:tgtEl>
                                        <p:attrNameLst>
                                          <p:attrName>ppt_w</p:attrName>
                                        </p:attrNameLst>
                                      </p:cBhvr>
                                      <p:tavLst>
                                        <p:tav tm="0">
                                          <p:val>
                                            <p:fltVal val="0"/>
                                          </p:val>
                                        </p:tav>
                                        <p:tav tm="100000">
                                          <p:val>
                                            <p:strVal val="#ppt_w"/>
                                          </p:val>
                                        </p:tav>
                                      </p:tavLst>
                                    </p:anim>
                                    <p:anim calcmode="lin" valueType="num">
                                      <p:cBhvr>
                                        <p:cTn id="119" dur="500" fill="hold"/>
                                        <p:tgtEl>
                                          <p:spTgt spid="130"/>
                                        </p:tgtEl>
                                        <p:attrNameLst>
                                          <p:attrName>ppt_h</p:attrName>
                                        </p:attrNameLst>
                                      </p:cBhvr>
                                      <p:tavLst>
                                        <p:tav tm="0">
                                          <p:val>
                                            <p:fltVal val="0"/>
                                          </p:val>
                                        </p:tav>
                                        <p:tav tm="100000">
                                          <p:val>
                                            <p:strVal val="#ppt_h"/>
                                          </p:val>
                                        </p:tav>
                                      </p:tavLst>
                                    </p:anim>
                                    <p:animEffect transition="in" filter="fade">
                                      <p:cBhvr>
                                        <p:cTn id="120" dur="500"/>
                                        <p:tgtEl>
                                          <p:spTgt spid="130"/>
                                        </p:tgtEl>
                                      </p:cBhvr>
                                    </p:animEffect>
                                  </p:childTnLst>
                                </p:cTn>
                              </p:par>
                              <p:par>
                                <p:cTn id="121" presetID="53" presetClass="entr" presetSubtype="16" fill="hold" grpId="0" nodeType="withEffect">
                                  <p:stCondLst>
                                    <p:cond delay="0"/>
                                  </p:stCondLst>
                                  <p:childTnLst>
                                    <p:set>
                                      <p:cBhvr>
                                        <p:cTn id="122" dur="1" fill="hold">
                                          <p:stCondLst>
                                            <p:cond delay="0"/>
                                          </p:stCondLst>
                                        </p:cTn>
                                        <p:tgtEl>
                                          <p:spTgt spid="132"/>
                                        </p:tgtEl>
                                        <p:attrNameLst>
                                          <p:attrName>style.visibility</p:attrName>
                                        </p:attrNameLst>
                                      </p:cBhvr>
                                      <p:to>
                                        <p:strVal val="visible"/>
                                      </p:to>
                                    </p:set>
                                    <p:anim calcmode="lin" valueType="num">
                                      <p:cBhvr>
                                        <p:cTn id="123" dur="500" fill="hold"/>
                                        <p:tgtEl>
                                          <p:spTgt spid="132"/>
                                        </p:tgtEl>
                                        <p:attrNameLst>
                                          <p:attrName>ppt_w</p:attrName>
                                        </p:attrNameLst>
                                      </p:cBhvr>
                                      <p:tavLst>
                                        <p:tav tm="0">
                                          <p:val>
                                            <p:fltVal val="0"/>
                                          </p:val>
                                        </p:tav>
                                        <p:tav tm="100000">
                                          <p:val>
                                            <p:strVal val="#ppt_w"/>
                                          </p:val>
                                        </p:tav>
                                      </p:tavLst>
                                    </p:anim>
                                    <p:anim calcmode="lin" valueType="num">
                                      <p:cBhvr>
                                        <p:cTn id="124" dur="500" fill="hold"/>
                                        <p:tgtEl>
                                          <p:spTgt spid="132"/>
                                        </p:tgtEl>
                                        <p:attrNameLst>
                                          <p:attrName>ppt_h</p:attrName>
                                        </p:attrNameLst>
                                      </p:cBhvr>
                                      <p:tavLst>
                                        <p:tav tm="0">
                                          <p:val>
                                            <p:fltVal val="0"/>
                                          </p:val>
                                        </p:tav>
                                        <p:tav tm="100000">
                                          <p:val>
                                            <p:strVal val="#ppt_h"/>
                                          </p:val>
                                        </p:tav>
                                      </p:tavLst>
                                    </p:anim>
                                    <p:animEffect transition="in" filter="fade">
                                      <p:cBhvr>
                                        <p:cTn id="125" dur="500"/>
                                        <p:tgtEl>
                                          <p:spTgt spid="132"/>
                                        </p:tgtEl>
                                      </p:cBhvr>
                                    </p:animEffect>
                                  </p:childTnLst>
                                </p:cTn>
                              </p:par>
                              <p:par>
                                <p:cTn id="126" presetID="53" presetClass="entr" presetSubtype="16" fill="hold" grpId="0" nodeType="withEffect">
                                  <p:stCondLst>
                                    <p:cond delay="0"/>
                                  </p:stCondLst>
                                  <p:childTnLst>
                                    <p:set>
                                      <p:cBhvr>
                                        <p:cTn id="127" dur="1" fill="hold">
                                          <p:stCondLst>
                                            <p:cond delay="0"/>
                                          </p:stCondLst>
                                        </p:cTn>
                                        <p:tgtEl>
                                          <p:spTgt spid="133"/>
                                        </p:tgtEl>
                                        <p:attrNameLst>
                                          <p:attrName>style.visibility</p:attrName>
                                        </p:attrNameLst>
                                      </p:cBhvr>
                                      <p:to>
                                        <p:strVal val="visible"/>
                                      </p:to>
                                    </p:set>
                                    <p:anim calcmode="lin" valueType="num">
                                      <p:cBhvr>
                                        <p:cTn id="128" dur="500" fill="hold"/>
                                        <p:tgtEl>
                                          <p:spTgt spid="133"/>
                                        </p:tgtEl>
                                        <p:attrNameLst>
                                          <p:attrName>ppt_w</p:attrName>
                                        </p:attrNameLst>
                                      </p:cBhvr>
                                      <p:tavLst>
                                        <p:tav tm="0">
                                          <p:val>
                                            <p:fltVal val="0"/>
                                          </p:val>
                                        </p:tav>
                                        <p:tav tm="100000">
                                          <p:val>
                                            <p:strVal val="#ppt_w"/>
                                          </p:val>
                                        </p:tav>
                                      </p:tavLst>
                                    </p:anim>
                                    <p:anim calcmode="lin" valueType="num">
                                      <p:cBhvr>
                                        <p:cTn id="129" dur="500" fill="hold"/>
                                        <p:tgtEl>
                                          <p:spTgt spid="133"/>
                                        </p:tgtEl>
                                        <p:attrNameLst>
                                          <p:attrName>ppt_h</p:attrName>
                                        </p:attrNameLst>
                                      </p:cBhvr>
                                      <p:tavLst>
                                        <p:tav tm="0">
                                          <p:val>
                                            <p:fltVal val="0"/>
                                          </p:val>
                                        </p:tav>
                                        <p:tav tm="100000">
                                          <p:val>
                                            <p:strVal val="#ppt_h"/>
                                          </p:val>
                                        </p:tav>
                                      </p:tavLst>
                                    </p:anim>
                                    <p:animEffect transition="in" filter="fade">
                                      <p:cBhvr>
                                        <p:cTn id="130" dur="500"/>
                                        <p:tgtEl>
                                          <p:spTgt spid="133"/>
                                        </p:tgtEl>
                                      </p:cBhvr>
                                    </p:animEffect>
                                  </p:childTnLst>
                                </p:cTn>
                              </p:par>
                              <p:par>
                                <p:cTn id="131" presetID="53" presetClass="entr" presetSubtype="16" fill="hold" grpId="0" nodeType="withEffect">
                                  <p:stCondLst>
                                    <p:cond delay="0"/>
                                  </p:stCondLst>
                                  <p:childTnLst>
                                    <p:set>
                                      <p:cBhvr>
                                        <p:cTn id="132" dur="1" fill="hold">
                                          <p:stCondLst>
                                            <p:cond delay="0"/>
                                          </p:stCondLst>
                                        </p:cTn>
                                        <p:tgtEl>
                                          <p:spTgt spid="134"/>
                                        </p:tgtEl>
                                        <p:attrNameLst>
                                          <p:attrName>style.visibility</p:attrName>
                                        </p:attrNameLst>
                                      </p:cBhvr>
                                      <p:to>
                                        <p:strVal val="visible"/>
                                      </p:to>
                                    </p:set>
                                    <p:anim calcmode="lin" valueType="num">
                                      <p:cBhvr>
                                        <p:cTn id="133" dur="500" fill="hold"/>
                                        <p:tgtEl>
                                          <p:spTgt spid="134"/>
                                        </p:tgtEl>
                                        <p:attrNameLst>
                                          <p:attrName>ppt_w</p:attrName>
                                        </p:attrNameLst>
                                      </p:cBhvr>
                                      <p:tavLst>
                                        <p:tav tm="0">
                                          <p:val>
                                            <p:fltVal val="0"/>
                                          </p:val>
                                        </p:tav>
                                        <p:tav tm="100000">
                                          <p:val>
                                            <p:strVal val="#ppt_w"/>
                                          </p:val>
                                        </p:tav>
                                      </p:tavLst>
                                    </p:anim>
                                    <p:anim calcmode="lin" valueType="num">
                                      <p:cBhvr>
                                        <p:cTn id="134" dur="500" fill="hold"/>
                                        <p:tgtEl>
                                          <p:spTgt spid="134"/>
                                        </p:tgtEl>
                                        <p:attrNameLst>
                                          <p:attrName>ppt_h</p:attrName>
                                        </p:attrNameLst>
                                      </p:cBhvr>
                                      <p:tavLst>
                                        <p:tav tm="0">
                                          <p:val>
                                            <p:fltVal val="0"/>
                                          </p:val>
                                        </p:tav>
                                        <p:tav tm="100000">
                                          <p:val>
                                            <p:strVal val="#ppt_h"/>
                                          </p:val>
                                        </p:tav>
                                      </p:tavLst>
                                    </p:anim>
                                    <p:animEffect transition="in" filter="fade">
                                      <p:cBhvr>
                                        <p:cTn id="135" dur="500"/>
                                        <p:tgtEl>
                                          <p:spTgt spid="134"/>
                                        </p:tgtEl>
                                      </p:cBhvr>
                                    </p:animEffect>
                                  </p:childTnLst>
                                </p:cTn>
                              </p:par>
                              <p:par>
                                <p:cTn id="136" presetID="53" presetClass="entr" presetSubtype="16" fill="hold" grpId="0" nodeType="withEffect">
                                  <p:stCondLst>
                                    <p:cond delay="0"/>
                                  </p:stCondLst>
                                  <p:childTnLst>
                                    <p:set>
                                      <p:cBhvr>
                                        <p:cTn id="137" dur="1" fill="hold">
                                          <p:stCondLst>
                                            <p:cond delay="0"/>
                                          </p:stCondLst>
                                        </p:cTn>
                                        <p:tgtEl>
                                          <p:spTgt spid="135"/>
                                        </p:tgtEl>
                                        <p:attrNameLst>
                                          <p:attrName>style.visibility</p:attrName>
                                        </p:attrNameLst>
                                      </p:cBhvr>
                                      <p:to>
                                        <p:strVal val="visible"/>
                                      </p:to>
                                    </p:set>
                                    <p:anim calcmode="lin" valueType="num">
                                      <p:cBhvr>
                                        <p:cTn id="138" dur="500" fill="hold"/>
                                        <p:tgtEl>
                                          <p:spTgt spid="135"/>
                                        </p:tgtEl>
                                        <p:attrNameLst>
                                          <p:attrName>ppt_w</p:attrName>
                                        </p:attrNameLst>
                                      </p:cBhvr>
                                      <p:tavLst>
                                        <p:tav tm="0">
                                          <p:val>
                                            <p:fltVal val="0"/>
                                          </p:val>
                                        </p:tav>
                                        <p:tav tm="100000">
                                          <p:val>
                                            <p:strVal val="#ppt_w"/>
                                          </p:val>
                                        </p:tav>
                                      </p:tavLst>
                                    </p:anim>
                                    <p:anim calcmode="lin" valueType="num">
                                      <p:cBhvr>
                                        <p:cTn id="139" dur="500" fill="hold"/>
                                        <p:tgtEl>
                                          <p:spTgt spid="135"/>
                                        </p:tgtEl>
                                        <p:attrNameLst>
                                          <p:attrName>ppt_h</p:attrName>
                                        </p:attrNameLst>
                                      </p:cBhvr>
                                      <p:tavLst>
                                        <p:tav tm="0">
                                          <p:val>
                                            <p:fltVal val="0"/>
                                          </p:val>
                                        </p:tav>
                                        <p:tav tm="100000">
                                          <p:val>
                                            <p:strVal val="#ppt_h"/>
                                          </p:val>
                                        </p:tav>
                                      </p:tavLst>
                                    </p:anim>
                                    <p:animEffect transition="in" filter="fade">
                                      <p:cBhvr>
                                        <p:cTn id="140" dur="500"/>
                                        <p:tgtEl>
                                          <p:spTgt spid="135"/>
                                        </p:tgtEl>
                                      </p:cBhvr>
                                    </p:animEffect>
                                  </p:childTnLst>
                                </p:cTn>
                              </p:par>
                              <p:par>
                                <p:cTn id="141" presetID="53" presetClass="entr" presetSubtype="16" fill="hold" grpId="0" nodeType="withEffect">
                                  <p:stCondLst>
                                    <p:cond delay="0"/>
                                  </p:stCondLst>
                                  <p:childTnLst>
                                    <p:set>
                                      <p:cBhvr>
                                        <p:cTn id="142" dur="1" fill="hold">
                                          <p:stCondLst>
                                            <p:cond delay="0"/>
                                          </p:stCondLst>
                                        </p:cTn>
                                        <p:tgtEl>
                                          <p:spTgt spid="136"/>
                                        </p:tgtEl>
                                        <p:attrNameLst>
                                          <p:attrName>style.visibility</p:attrName>
                                        </p:attrNameLst>
                                      </p:cBhvr>
                                      <p:to>
                                        <p:strVal val="visible"/>
                                      </p:to>
                                    </p:set>
                                    <p:anim calcmode="lin" valueType="num">
                                      <p:cBhvr>
                                        <p:cTn id="143" dur="500" fill="hold"/>
                                        <p:tgtEl>
                                          <p:spTgt spid="136"/>
                                        </p:tgtEl>
                                        <p:attrNameLst>
                                          <p:attrName>ppt_w</p:attrName>
                                        </p:attrNameLst>
                                      </p:cBhvr>
                                      <p:tavLst>
                                        <p:tav tm="0">
                                          <p:val>
                                            <p:fltVal val="0"/>
                                          </p:val>
                                        </p:tav>
                                        <p:tav tm="100000">
                                          <p:val>
                                            <p:strVal val="#ppt_w"/>
                                          </p:val>
                                        </p:tav>
                                      </p:tavLst>
                                    </p:anim>
                                    <p:anim calcmode="lin" valueType="num">
                                      <p:cBhvr>
                                        <p:cTn id="144" dur="500" fill="hold"/>
                                        <p:tgtEl>
                                          <p:spTgt spid="136"/>
                                        </p:tgtEl>
                                        <p:attrNameLst>
                                          <p:attrName>ppt_h</p:attrName>
                                        </p:attrNameLst>
                                      </p:cBhvr>
                                      <p:tavLst>
                                        <p:tav tm="0">
                                          <p:val>
                                            <p:fltVal val="0"/>
                                          </p:val>
                                        </p:tav>
                                        <p:tav tm="100000">
                                          <p:val>
                                            <p:strVal val="#ppt_h"/>
                                          </p:val>
                                        </p:tav>
                                      </p:tavLst>
                                    </p:anim>
                                    <p:animEffect transition="in" filter="fade">
                                      <p:cBhvr>
                                        <p:cTn id="145" dur="500"/>
                                        <p:tgtEl>
                                          <p:spTgt spid="136"/>
                                        </p:tgtEl>
                                      </p:cBhvr>
                                    </p:animEffect>
                                  </p:childTnLst>
                                </p:cTn>
                              </p:par>
                              <p:par>
                                <p:cTn id="146" presetID="53" presetClass="entr" presetSubtype="16" fill="hold" grpId="0" nodeType="withEffect">
                                  <p:stCondLst>
                                    <p:cond delay="0"/>
                                  </p:stCondLst>
                                  <p:childTnLst>
                                    <p:set>
                                      <p:cBhvr>
                                        <p:cTn id="147" dur="1" fill="hold">
                                          <p:stCondLst>
                                            <p:cond delay="0"/>
                                          </p:stCondLst>
                                        </p:cTn>
                                        <p:tgtEl>
                                          <p:spTgt spid="138"/>
                                        </p:tgtEl>
                                        <p:attrNameLst>
                                          <p:attrName>style.visibility</p:attrName>
                                        </p:attrNameLst>
                                      </p:cBhvr>
                                      <p:to>
                                        <p:strVal val="visible"/>
                                      </p:to>
                                    </p:set>
                                    <p:anim calcmode="lin" valueType="num">
                                      <p:cBhvr>
                                        <p:cTn id="148" dur="500" fill="hold"/>
                                        <p:tgtEl>
                                          <p:spTgt spid="138"/>
                                        </p:tgtEl>
                                        <p:attrNameLst>
                                          <p:attrName>ppt_w</p:attrName>
                                        </p:attrNameLst>
                                      </p:cBhvr>
                                      <p:tavLst>
                                        <p:tav tm="0">
                                          <p:val>
                                            <p:fltVal val="0"/>
                                          </p:val>
                                        </p:tav>
                                        <p:tav tm="100000">
                                          <p:val>
                                            <p:strVal val="#ppt_w"/>
                                          </p:val>
                                        </p:tav>
                                      </p:tavLst>
                                    </p:anim>
                                    <p:anim calcmode="lin" valueType="num">
                                      <p:cBhvr>
                                        <p:cTn id="149" dur="500" fill="hold"/>
                                        <p:tgtEl>
                                          <p:spTgt spid="138"/>
                                        </p:tgtEl>
                                        <p:attrNameLst>
                                          <p:attrName>ppt_h</p:attrName>
                                        </p:attrNameLst>
                                      </p:cBhvr>
                                      <p:tavLst>
                                        <p:tav tm="0">
                                          <p:val>
                                            <p:fltVal val="0"/>
                                          </p:val>
                                        </p:tav>
                                        <p:tav tm="100000">
                                          <p:val>
                                            <p:strVal val="#ppt_h"/>
                                          </p:val>
                                        </p:tav>
                                      </p:tavLst>
                                    </p:anim>
                                    <p:animEffect transition="in" filter="fade">
                                      <p:cBhvr>
                                        <p:cTn id="150" dur="500"/>
                                        <p:tgtEl>
                                          <p:spTgt spid="138"/>
                                        </p:tgtEl>
                                      </p:cBhvr>
                                    </p:animEffect>
                                  </p:childTnLst>
                                </p:cTn>
                              </p:par>
                              <p:par>
                                <p:cTn id="151" presetID="53" presetClass="entr" presetSubtype="16" fill="hold" grpId="0" nodeType="withEffect">
                                  <p:stCondLst>
                                    <p:cond delay="0"/>
                                  </p:stCondLst>
                                  <p:childTnLst>
                                    <p:set>
                                      <p:cBhvr>
                                        <p:cTn id="152" dur="1" fill="hold">
                                          <p:stCondLst>
                                            <p:cond delay="0"/>
                                          </p:stCondLst>
                                        </p:cTn>
                                        <p:tgtEl>
                                          <p:spTgt spid="139"/>
                                        </p:tgtEl>
                                        <p:attrNameLst>
                                          <p:attrName>style.visibility</p:attrName>
                                        </p:attrNameLst>
                                      </p:cBhvr>
                                      <p:to>
                                        <p:strVal val="visible"/>
                                      </p:to>
                                    </p:set>
                                    <p:anim calcmode="lin" valueType="num">
                                      <p:cBhvr>
                                        <p:cTn id="153" dur="500" fill="hold"/>
                                        <p:tgtEl>
                                          <p:spTgt spid="139"/>
                                        </p:tgtEl>
                                        <p:attrNameLst>
                                          <p:attrName>ppt_w</p:attrName>
                                        </p:attrNameLst>
                                      </p:cBhvr>
                                      <p:tavLst>
                                        <p:tav tm="0">
                                          <p:val>
                                            <p:fltVal val="0"/>
                                          </p:val>
                                        </p:tav>
                                        <p:tav tm="100000">
                                          <p:val>
                                            <p:strVal val="#ppt_w"/>
                                          </p:val>
                                        </p:tav>
                                      </p:tavLst>
                                    </p:anim>
                                    <p:anim calcmode="lin" valueType="num">
                                      <p:cBhvr>
                                        <p:cTn id="154" dur="500" fill="hold"/>
                                        <p:tgtEl>
                                          <p:spTgt spid="139"/>
                                        </p:tgtEl>
                                        <p:attrNameLst>
                                          <p:attrName>ppt_h</p:attrName>
                                        </p:attrNameLst>
                                      </p:cBhvr>
                                      <p:tavLst>
                                        <p:tav tm="0">
                                          <p:val>
                                            <p:fltVal val="0"/>
                                          </p:val>
                                        </p:tav>
                                        <p:tav tm="100000">
                                          <p:val>
                                            <p:strVal val="#ppt_h"/>
                                          </p:val>
                                        </p:tav>
                                      </p:tavLst>
                                    </p:anim>
                                    <p:animEffect transition="in" filter="fade">
                                      <p:cBhvr>
                                        <p:cTn id="155" dur="500"/>
                                        <p:tgtEl>
                                          <p:spTgt spid="139"/>
                                        </p:tgtEl>
                                      </p:cBhvr>
                                    </p:animEffect>
                                  </p:childTnLst>
                                </p:cTn>
                              </p:par>
                              <p:par>
                                <p:cTn id="156" presetID="53" presetClass="entr" presetSubtype="16" fill="hold" grpId="0" nodeType="withEffect">
                                  <p:stCondLst>
                                    <p:cond delay="0"/>
                                  </p:stCondLst>
                                  <p:childTnLst>
                                    <p:set>
                                      <p:cBhvr>
                                        <p:cTn id="157" dur="1" fill="hold">
                                          <p:stCondLst>
                                            <p:cond delay="0"/>
                                          </p:stCondLst>
                                        </p:cTn>
                                        <p:tgtEl>
                                          <p:spTgt spid="140"/>
                                        </p:tgtEl>
                                        <p:attrNameLst>
                                          <p:attrName>style.visibility</p:attrName>
                                        </p:attrNameLst>
                                      </p:cBhvr>
                                      <p:to>
                                        <p:strVal val="visible"/>
                                      </p:to>
                                    </p:set>
                                    <p:anim calcmode="lin" valueType="num">
                                      <p:cBhvr>
                                        <p:cTn id="158" dur="500" fill="hold"/>
                                        <p:tgtEl>
                                          <p:spTgt spid="140"/>
                                        </p:tgtEl>
                                        <p:attrNameLst>
                                          <p:attrName>ppt_w</p:attrName>
                                        </p:attrNameLst>
                                      </p:cBhvr>
                                      <p:tavLst>
                                        <p:tav tm="0">
                                          <p:val>
                                            <p:fltVal val="0"/>
                                          </p:val>
                                        </p:tav>
                                        <p:tav tm="100000">
                                          <p:val>
                                            <p:strVal val="#ppt_w"/>
                                          </p:val>
                                        </p:tav>
                                      </p:tavLst>
                                    </p:anim>
                                    <p:anim calcmode="lin" valueType="num">
                                      <p:cBhvr>
                                        <p:cTn id="159" dur="500" fill="hold"/>
                                        <p:tgtEl>
                                          <p:spTgt spid="140"/>
                                        </p:tgtEl>
                                        <p:attrNameLst>
                                          <p:attrName>ppt_h</p:attrName>
                                        </p:attrNameLst>
                                      </p:cBhvr>
                                      <p:tavLst>
                                        <p:tav tm="0">
                                          <p:val>
                                            <p:fltVal val="0"/>
                                          </p:val>
                                        </p:tav>
                                        <p:tav tm="100000">
                                          <p:val>
                                            <p:strVal val="#ppt_h"/>
                                          </p:val>
                                        </p:tav>
                                      </p:tavLst>
                                    </p:anim>
                                    <p:animEffect transition="in" filter="fade">
                                      <p:cBhvr>
                                        <p:cTn id="160" dur="500"/>
                                        <p:tgtEl>
                                          <p:spTgt spid="140"/>
                                        </p:tgtEl>
                                      </p:cBhvr>
                                    </p:animEffect>
                                  </p:childTnLst>
                                </p:cTn>
                              </p:par>
                              <p:par>
                                <p:cTn id="161" presetID="53" presetClass="entr" presetSubtype="16" fill="hold" grpId="0" nodeType="withEffect">
                                  <p:stCondLst>
                                    <p:cond delay="0"/>
                                  </p:stCondLst>
                                  <p:childTnLst>
                                    <p:set>
                                      <p:cBhvr>
                                        <p:cTn id="162" dur="1" fill="hold">
                                          <p:stCondLst>
                                            <p:cond delay="0"/>
                                          </p:stCondLst>
                                        </p:cTn>
                                        <p:tgtEl>
                                          <p:spTgt spid="141"/>
                                        </p:tgtEl>
                                        <p:attrNameLst>
                                          <p:attrName>style.visibility</p:attrName>
                                        </p:attrNameLst>
                                      </p:cBhvr>
                                      <p:to>
                                        <p:strVal val="visible"/>
                                      </p:to>
                                    </p:set>
                                    <p:anim calcmode="lin" valueType="num">
                                      <p:cBhvr>
                                        <p:cTn id="163" dur="500" fill="hold"/>
                                        <p:tgtEl>
                                          <p:spTgt spid="141"/>
                                        </p:tgtEl>
                                        <p:attrNameLst>
                                          <p:attrName>ppt_w</p:attrName>
                                        </p:attrNameLst>
                                      </p:cBhvr>
                                      <p:tavLst>
                                        <p:tav tm="0">
                                          <p:val>
                                            <p:fltVal val="0"/>
                                          </p:val>
                                        </p:tav>
                                        <p:tav tm="100000">
                                          <p:val>
                                            <p:strVal val="#ppt_w"/>
                                          </p:val>
                                        </p:tav>
                                      </p:tavLst>
                                    </p:anim>
                                    <p:anim calcmode="lin" valueType="num">
                                      <p:cBhvr>
                                        <p:cTn id="164" dur="500" fill="hold"/>
                                        <p:tgtEl>
                                          <p:spTgt spid="141"/>
                                        </p:tgtEl>
                                        <p:attrNameLst>
                                          <p:attrName>ppt_h</p:attrName>
                                        </p:attrNameLst>
                                      </p:cBhvr>
                                      <p:tavLst>
                                        <p:tav tm="0">
                                          <p:val>
                                            <p:fltVal val="0"/>
                                          </p:val>
                                        </p:tav>
                                        <p:tav tm="100000">
                                          <p:val>
                                            <p:strVal val="#ppt_h"/>
                                          </p:val>
                                        </p:tav>
                                      </p:tavLst>
                                    </p:anim>
                                    <p:animEffect transition="in" filter="fade">
                                      <p:cBhvr>
                                        <p:cTn id="165" dur="500"/>
                                        <p:tgtEl>
                                          <p:spTgt spid="141"/>
                                        </p:tgtEl>
                                      </p:cBhvr>
                                    </p:animEffect>
                                  </p:childTnLst>
                                </p:cTn>
                              </p:par>
                              <p:par>
                                <p:cTn id="166" presetID="53" presetClass="entr" presetSubtype="16" fill="hold" grpId="0" nodeType="withEffect">
                                  <p:stCondLst>
                                    <p:cond delay="0"/>
                                  </p:stCondLst>
                                  <p:childTnLst>
                                    <p:set>
                                      <p:cBhvr>
                                        <p:cTn id="167" dur="1" fill="hold">
                                          <p:stCondLst>
                                            <p:cond delay="0"/>
                                          </p:stCondLst>
                                        </p:cTn>
                                        <p:tgtEl>
                                          <p:spTgt spid="143"/>
                                        </p:tgtEl>
                                        <p:attrNameLst>
                                          <p:attrName>style.visibility</p:attrName>
                                        </p:attrNameLst>
                                      </p:cBhvr>
                                      <p:to>
                                        <p:strVal val="visible"/>
                                      </p:to>
                                    </p:set>
                                    <p:anim calcmode="lin" valueType="num">
                                      <p:cBhvr>
                                        <p:cTn id="168" dur="500" fill="hold"/>
                                        <p:tgtEl>
                                          <p:spTgt spid="143"/>
                                        </p:tgtEl>
                                        <p:attrNameLst>
                                          <p:attrName>ppt_w</p:attrName>
                                        </p:attrNameLst>
                                      </p:cBhvr>
                                      <p:tavLst>
                                        <p:tav tm="0">
                                          <p:val>
                                            <p:fltVal val="0"/>
                                          </p:val>
                                        </p:tav>
                                        <p:tav tm="100000">
                                          <p:val>
                                            <p:strVal val="#ppt_w"/>
                                          </p:val>
                                        </p:tav>
                                      </p:tavLst>
                                    </p:anim>
                                    <p:anim calcmode="lin" valueType="num">
                                      <p:cBhvr>
                                        <p:cTn id="169" dur="500" fill="hold"/>
                                        <p:tgtEl>
                                          <p:spTgt spid="143"/>
                                        </p:tgtEl>
                                        <p:attrNameLst>
                                          <p:attrName>ppt_h</p:attrName>
                                        </p:attrNameLst>
                                      </p:cBhvr>
                                      <p:tavLst>
                                        <p:tav tm="0">
                                          <p:val>
                                            <p:fltVal val="0"/>
                                          </p:val>
                                        </p:tav>
                                        <p:tav tm="100000">
                                          <p:val>
                                            <p:strVal val="#ppt_h"/>
                                          </p:val>
                                        </p:tav>
                                      </p:tavLst>
                                    </p:anim>
                                    <p:animEffect transition="in" filter="fade">
                                      <p:cBhvr>
                                        <p:cTn id="170" dur="500"/>
                                        <p:tgtEl>
                                          <p:spTgt spid="143"/>
                                        </p:tgtEl>
                                      </p:cBhvr>
                                    </p:animEffect>
                                  </p:childTnLst>
                                </p:cTn>
                              </p:par>
                              <p:par>
                                <p:cTn id="171" presetID="53" presetClass="entr" presetSubtype="16" fill="hold" grpId="0" nodeType="withEffect">
                                  <p:stCondLst>
                                    <p:cond delay="0"/>
                                  </p:stCondLst>
                                  <p:childTnLst>
                                    <p:set>
                                      <p:cBhvr>
                                        <p:cTn id="172" dur="1" fill="hold">
                                          <p:stCondLst>
                                            <p:cond delay="0"/>
                                          </p:stCondLst>
                                        </p:cTn>
                                        <p:tgtEl>
                                          <p:spTgt spid="145"/>
                                        </p:tgtEl>
                                        <p:attrNameLst>
                                          <p:attrName>style.visibility</p:attrName>
                                        </p:attrNameLst>
                                      </p:cBhvr>
                                      <p:to>
                                        <p:strVal val="visible"/>
                                      </p:to>
                                    </p:set>
                                    <p:anim calcmode="lin" valueType="num">
                                      <p:cBhvr>
                                        <p:cTn id="173" dur="500" fill="hold"/>
                                        <p:tgtEl>
                                          <p:spTgt spid="145"/>
                                        </p:tgtEl>
                                        <p:attrNameLst>
                                          <p:attrName>ppt_w</p:attrName>
                                        </p:attrNameLst>
                                      </p:cBhvr>
                                      <p:tavLst>
                                        <p:tav tm="0">
                                          <p:val>
                                            <p:fltVal val="0"/>
                                          </p:val>
                                        </p:tav>
                                        <p:tav tm="100000">
                                          <p:val>
                                            <p:strVal val="#ppt_w"/>
                                          </p:val>
                                        </p:tav>
                                      </p:tavLst>
                                    </p:anim>
                                    <p:anim calcmode="lin" valueType="num">
                                      <p:cBhvr>
                                        <p:cTn id="174" dur="500" fill="hold"/>
                                        <p:tgtEl>
                                          <p:spTgt spid="145"/>
                                        </p:tgtEl>
                                        <p:attrNameLst>
                                          <p:attrName>ppt_h</p:attrName>
                                        </p:attrNameLst>
                                      </p:cBhvr>
                                      <p:tavLst>
                                        <p:tav tm="0">
                                          <p:val>
                                            <p:fltVal val="0"/>
                                          </p:val>
                                        </p:tav>
                                        <p:tav tm="100000">
                                          <p:val>
                                            <p:strVal val="#ppt_h"/>
                                          </p:val>
                                        </p:tav>
                                      </p:tavLst>
                                    </p:anim>
                                    <p:animEffect transition="in" filter="fade">
                                      <p:cBhvr>
                                        <p:cTn id="175" dur="500"/>
                                        <p:tgtEl>
                                          <p:spTgt spid="145"/>
                                        </p:tgtEl>
                                      </p:cBhvr>
                                    </p:animEffect>
                                  </p:childTnLst>
                                </p:cTn>
                              </p:par>
                              <p:par>
                                <p:cTn id="176" presetID="53" presetClass="entr" presetSubtype="16" fill="hold" grpId="0" nodeType="withEffect">
                                  <p:stCondLst>
                                    <p:cond delay="0"/>
                                  </p:stCondLst>
                                  <p:childTnLst>
                                    <p:set>
                                      <p:cBhvr>
                                        <p:cTn id="177" dur="1" fill="hold">
                                          <p:stCondLst>
                                            <p:cond delay="0"/>
                                          </p:stCondLst>
                                        </p:cTn>
                                        <p:tgtEl>
                                          <p:spTgt spid="146"/>
                                        </p:tgtEl>
                                        <p:attrNameLst>
                                          <p:attrName>style.visibility</p:attrName>
                                        </p:attrNameLst>
                                      </p:cBhvr>
                                      <p:to>
                                        <p:strVal val="visible"/>
                                      </p:to>
                                    </p:set>
                                    <p:anim calcmode="lin" valueType="num">
                                      <p:cBhvr>
                                        <p:cTn id="178" dur="500" fill="hold"/>
                                        <p:tgtEl>
                                          <p:spTgt spid="146"/>
                                        </p:tgtEl>
                                        <p:attrNameLst>
                                          <p:attrName>ppt_w</p:attrName>
                                        </p:attrNameLst>
                                      </p:cBhvr>
                                      <p:tavLst>
                                        <p:tav tm="0">
                                          <p:val>
                                            <p:fltVal val="0"/>
                                          </p:val>
                                        </p:tav>
                                        <p:tav tm="100000">
                                          <p:val>
                                            <p:strVal val="#ppt_w"/>
                                          </p:val>
                                        </p:tav>
                                      </p:tavLst>
                                    </p:anim>
                                    <p:anim calcmode="lin" valueType="num">
                                      <p:cBhvr>
                                        <p:cTn id="179" dur="500" fill="hold"/>
                                        <p:tgtEl>
                                          <p:spTgt spid="146"/>
                                        </p:tgtEl>
                                        <p:attrNameLst>
                                          <p:attrName>ppt_h</p:attrName>
                                        </p:attrNameLst>
                                      </p:cBhvr>
                                      <p:tavLst>
                                        <p:tav tm="0">
                                          <p:val>
                                            <p:fltVal val="0"/>
                                          </p:val>
                                        </p:tav>
                                        <p:tav tm="100000">
                                          <p:val>
                                            <p:strVal val="#ppt_h"/>
                                          </p:val>
                                        </p:tav>
                                      </p:tavLst>
                                    </p:anim>
                                    <p:animEffect transition="in" filter="fade">
                                      <p:cBhvr>
                                        <p:cTn id="180" dur="500"/>
                                        <p:tgtEl>
                                          <p:spTgt spid="146"/>
                                        </p:tgtEl>
                                      </p:cBhvr>
                                    </p:animEffect>
                                  </p:childTnLst>
                                </p:cTn>
                              </p:par>
                              <p:par>
                                <p:cTn id="181" presetID="53" presetClass="entr" presetSubtype="16" fill="hold" grpId="0" nodeType="withEffect">
                                  <p:stCondLst>
                                    <p:cond delay="0"/>
                                  </p:stCondLst>
                                  <p:childTnLst>
                                    <p:set>
                                      <p:cBhvr>
                                        <p:cTn id="182" dur="1" fill="hold">
                                          <p:stCondLst>
                                            <p:cond delay="0"/>
                                          </p:stCondLst>
                                        </p:cTn>
                                        <p:tgtEl>
                                          <p:spTgt spid="147"/>
                                        </p:tgtEl>
                                        <p:attrNameLst>
                                          <p:attrName>style.visibility</p:attrName>
                                        </p:attrNameLst>
                                      </p:cBhvr>
                                      <p:to>
                                        <p:strVal val="visible"/>
                                      </p:to>
                                    </p:set>
                                    <p:anim calcmode="lin" valueType="num">
                                      <p:cBhvr>
                                        <p:cTn id="183" dur="500" fill="hold"/>
                                        <p:tgtEl>
                                          <p:spTgt spid="147"/>
                                        </p:tgtEl>
                                        <p:attrNameLst>
                                          <p:attrName>ppt_w</p:attrName>
                                        </p:attrNameLst>
                                      </p:cBhvr>
                                      <p:tavLst>
                                        <p:tav tm="0">
                                          <p:val>
                                            <p:fltVal val="0"/>
                                          </p:val>
                                        </p:tav>
                                        <p:tav tm="100000">
                                          <p:val>
                                            <p:strVal val="#ppt_w"/>
                                          </p:val>
                                        </p:tav>
                                      </p:tavLst>
                                    </p:anim>
                                    <p:anim calcmode="lin" valueType="num">
                                      <p:cBhvr>
                                        <p:cTn id="184" dur="500" fill="hold"/>
                                        <p:tgtEl>
                                          <p:spTgt spid="147"/>
                                        </p:tgtEl>
                                        <p:attrNameLst>
                                          <p:attrName>ppt_h</p:attrName>
                                        </p:attrNameLst>
                                      </p:cBhvr>
                                      <p:tavLst>
                                        <p:tav tm="0">
                                          <p:val>
                                            <p:fltVal val="0"/>
                                          </p:val>
                                        </p:tav>
                                        <p:tav tm="100000">
                                          <p:val>
                                            <p:strVal val="#ppt_h"/>
                                          </p:val>
                                        </p:tav>
                                      </p:tavLst>
                                    </p:anim>
                                    <p:animEffect transition="in" filter="fade">
                                      <p:cBhvr>
                                        <p:cTn id="185" dur="500"/>
                                        <p:tgtEl>
                                          <p:spTgt spid="147"/>
                                        </p:tgtEl>
                                      </p:cBhvr>
                                    </p:animEffect>
                                  </p:childTnLst>
                                </p:cTn>
                              </p:par>
                              <p:par>
                                <p:cTn id="186" presetID="53" presetClass="entr" presetSubtype="16" fill="hold" grpId="0" nodeType="withEffect">
                                  <p:stCondLst>
                                    <p:cond delay="0"/>
                                  </p:stCondLst>
                                  <p:childTnLst>
                                    <p:set>
                                      <p:cBhvr>
                                        <p:cTn id="187" dur="1" fill="hold">
                                          <p:stCondLst>
                                            <p:cond delay="0"/>
                                          </p:stCondLst>
                                        </p:cTn>
                                        <p:tgtEl>
                                          <p:spTgt spid="149"/>
                                        </p:tgtEl>
                                        <p:attrNameLst>
                                          <p:attrName>style.visibility</p:attrName>
                                        </p:attrNameLst>
                                      </p:cBhvr>
                                      <p:to>
                                        <p:strVal val="visible"/>
                                      </p:to>
                                    </p:set>
                                    <p:anim calcmode="lin" valueType="num">
                                      <p:cBhvr>
                                        <p:cTn id="188" dur="500" fill="hold"/>
                                        <p:tgtEl>
                                          <p:spTgt spid="149"/>
                                        </p:tgtEl>
                                        <p:attrNameLst>
                                          <p:attrName>ppt_w</p:attrName>
                                        </p:attrNameLst>
                                      </p:cBhvr>
                                      <p:tavLst>
                                        <p:tav tm="0">
                                          <p:val>
                                            <p:fltVal val="0"/>
                                          </p:val>
                                        </p:tav>
                                        <p:tav tm="100000">
                                          <p:val>
                                            <p:strVal val="#ppt_w"/>
                                          </p:val>
                                        </p:tav>
                                      </p:tavLst>
                                    </p:anim>
                                    <p:anim calcmode="lin" valueType="num">
                                      <p:cBhvr>
                                        <p:cTn id="189" dur="500" fill="hold"/>
                                        <p:tgtEl>
                                          <p:spTgt spid="149"/>
                                        </p:tgtEl>
                                        <p:attrNameLst>
                                          <p:attrName>ppt_h</p:attrName>
                                        </p:attrNameLst>
                                      </p:cBhvr>
                                      <p:tavLst>
                                        <p:tav tm="0">
                                          <p:val>
                                            <p:fltVal val="0"/>
                                          </p:val>
                                        </p:tav>
                                        <p:tav tm="100000">
                                          <p:val>
                                            <p:strVal val="#ppt_h"/>
                                          </p:val>
                                        </p:tav>
                                      </p:tavLst>
                                    </p:anim>
                                    <p:animEffect transition="in" filter="fade">
                                      <p:cBhvr>
                                        <p:cTn id="190" dur="500"/>
                                        <p:tgtEl>
                                          <p:spTgt spid="149"/>
                                        </p:tgtEl>
                                      </p:cBhvr>
                                    </p:animEffect>
                                  </p:childTnLst>
                                </p:cTn>
                              </p:par>
                              <p:par>
                                <p:cTn id="191" presetID="53" presetClass="entr" presetSubtype="16" fill="hold" grpId="0" nodeType="withEffect">
                                  <p:stCondLst>
                                    <p:cond delay="0"/>
                                  </p:stCondLst>
                                  <p:childTnLst>
                                    <p:set>
                                      <p:cBhvr>
                                        <p:cTn id="192" dur="1" fill="hold">
                                          <p:stCondLst>
                                            <p:cond delay="0"/>
                                          </p:stCondLst>
                                        </p:cTn>
                                        <p:tgtEl>
                                          <p:spTgt spid="150"/>
                                        </p:tgtEl>
                                        <p:attrNameLst>
                                          <p:attrName>style.visibility</p:attrName>
                                        </p:attrNameLst>
                                      </p:cBhvr>
                                      <p:to>
                                        <p:strVal val="visible"/>
                                      </p:to>
                                    </p:set>
                                    <p:anim calcmode="lin" valueType="num">
                                      <p:cBhvr>
                                        <p:cTn id="193" dur="500" fill="hold"/>
                                        <p:tgtEl>
                                          <p:spTgt spid="150"/>
                                        </p:tgtEl>
                                        <p:attrNameLst>
                                          <p:attrName>ppt_w</p:attrName>
                                        </p:attrNameLst>
                                      </p:cBhvr>
                                      <p:tavLst>
                                        <p:tav tm="0">
                                          <p:val>
                                            <p:fltVal val="0"/>
                                          </p:val>
                                        </p:tav>
                                        <p:tav tm="100000">
                                          <p:val>
                                            <p:strVal val="#ppt_w"/>
                                          </p:val>
                                        </p:tav>
                                      </p:tavLst>
                                    </p:anim>
                                    <p:anim calcmode="lin" valueType="num">
                                      <p:cBhvr>
                                        <p:cTn id="194" dur="500" fill="hold"/>
                                        <p:tgtEl>
                                          <p:spTgt spid="150"/>
                                        </p:tgtEl>
                                        <p:attrNameLst>
                                          <p:attrName>ppt_h</p:attrName>
                                        </p:attrNameLst>
                                      </p:cBhvr>
                                      <p:tavLst>
                                        <p:tav tm="0">
                                          <p:val>
                                            <p:fltVal val="0"/>
                                          </p:val>
                                        </p:tav>
                                        <p:tav tm="100000">
                                          <p:val>
                                            <p:strVal val="#ppt_h"/>
                                          </p:val>
                                        </p:tav>
                                      </p:tavLst>
                                    </p:anim>
                                    <p:animEffect transition="in" filter="fade">
                                      <p:cBhvr>
                                        <p:cTn id="195" dur="500"/>
                                        <p:tgtEl>
                                          <p:spTgt spid="150"/>
                                        </p:tgtEl>
                                      </p:cBhvr>
                                    </p:animEffect>
                                  </p:childTnLst>
                                </p:cTn>
                              </p:par>
                              <p:par>
                                <p:cTn id="196" presetID="53" presetClass="entr" presetSubtype="16" fill="hold" grpId="0" nodeType="withEffect">
                                  <p:stCondLst>
                                    <p:cond delay="0"/>
                                  </p:stCondLst>
                                  <p:childTnLst>
                                    <p:set>
                                      <p:cBhvr>
                                        <p:cTn id="197" dur="1" fill="hold">
                                          <p:stCondLst>
                                            <p:cond delay="0"/>
                                          </p:stCondLst>
                                        </p:cTn>
                                        <p:tgtEl>
                                          <p:spTgt spid="151"/>
                                        </p:tgtEl>
                                        <p:attrNameLst>
                                          <p:attrName>style.visibility</p:attrName>
                                        </p:attrNameLst>
                                      </p:cBhvr>
                                      <p:to>
                                        <p:strVal val="visible"/>
                                      </p:to>
                                    </p:set>
                                    <p:anim calcmode="lin" valueType="num">
                                      <p:cBhvr>
                                        <p:cTn id="198" dur="500" fill="hold"/>
                                        <p:tgtEl>
                                          <p:spTgt spid="151"/>
                                        </p:tgtEl>
                                        <p:attrNameLst>
                                          <p:attrName>ppt_w</p:attrName>
                                        </p:attrNameLst>
                                      </p:cBhvr>
                                      <p:tavLst>
                                        <p:tav tm="0">
                                          <p:val>
                                            <p:fltVal val="0"/>
                                          </p:val>
                                        </p:tav>
                                        <p:tav tm="100000">
                                          <p:val>
                                            <p:strVal val="#ppt_w"/>
                                          </p:val>
                                        </p:tav>
                                      </p:tavLst>
                                    </p:anim>
                                    <p:anim calcmode="lin" valueType="num">
                                      <p:cBhvr>
                                        <p:cTn id="199" dur="500" fill="hold"/>
                                        <p:tgtEl>
                                          <p:spTgt spid="151"/>
                                        </p:tgtEl>
                                        <p:attrNameLst>
                                          <p:attrName>ppt_h</p:attrName>
                                        </p:attrNameLst>
                                      </p:cBhvr>
                                      <p:tavLst>
                                        <p:tav tm="0">
                                          <p:val>
                                            <p:fltVal val="0"/>
                                          </p:val>
                                        </p:tav>
                                        <p:tav tm="100000">
                                          <p:val>
                                            <p:strVal val="#ppt_h"/>
                                          </p:val>
                                        </p:tav>
                                      </p:tavLst>
                                    </p:anim>
                                    <p:animEffect transition="in" filter="fade">
                                      <p:cBhvr>
                                        <p:cTn id="200" dur="500"/>
                                        <p:tgtEl>
                                          <p:spTgt spid="151"/>
                                        </p:tgtEl>
                                      </p:cBhvr>
                                    </p:animEffect>
                                  </p:childTnLst>
                                </p:cTn>
                              </p:par>
                              <p:par>
                                <p:cTn id="201" presetID="53" presetClass="entr" presetSubtype="16" fill="hold" grpId="0" nodeType="withEffect">
                                  <p:stCondLst>
                                    <p:cond delay="0"/>
                                  </p:stCondLst>
                                  <p:childTnLst>
                                    <p:set>
                                      <p:cBhvr>
                                        <p:cTn id="202" dur="1" fill="hold">
                                          <p:stCondLst>
                                            <p:cond delay="0"/>
                                          </p:stCondLst>
                                        </p:cTn>
                                        <p:tgtEl>
                                          <p:spTgt spid="153"/>
                                        </p:tgtEl>
                                        <p:attrNameLst>
                                          <p:attrName>style.visibility</p:attrName>
                                        </p:attrNameLst>
                                      </p:cBhvr>
                                      <p:to>
                                        <p:strVal val="visible"/>
                                      </p:to>
                                    </p:set>
                                    <p:anim calcmode="lin" valueType="num">
                                      <p:cBhvr>
                                        <p:cTn id="203" dur="500" fill="hold"/>
                                        <p:tgtEl>
                                          <p:spTgt spid="153"/>
                                        </p:tgtEl>
                                        <p:attrNameLst>
                                          <p:attrName>ppt_w</p:attrName>
                                        </p:attrNameLst>
                                      </p:cBhvr>
                                      <p:tavLst>
                                        <p:tav tm="0">
                                          <p:val>
                                            <p:fltVal val="0"/>
                                          </p:val>
                                        </p:tav>
                                        <p:tav tm="100000">
                                          <p:val>
                                            <p:strVal val="#ppt_w"/>
                                          </p:val>
                                        </p:tav>
                                      </p:tavLst>
                                    </p:anim>
                                    <p:anim calcmode="lin" valueType="num">
                                      <p:cBhvr>
                                        <p:cTn id="204" dur="500" fill="hold"/>
                                        <p:tgtEl>
                                          <p:spTgt spid="153"/>
                                        </p:tgtEl>
                                        <p:attrNameLst>
                                          <p:attrName>ppt_h</p:attrName>
                                        </p:attrNameLst>
                                      </p:cBhvr>
                                      <p:tavLst>
                                        <p:tav tm="0">
                                          <p:val>
                                            <p:fltVal val="0"/>
                                          </p:val>
                                        </p:tav>
                                        <p:tav tm="100000">
                                          <p:val>
                                            <p:strVal val="#ppt_h"/>
                                          </p:val>
                                        </p:tav>
                                      </p:tavLst>
                                    </p:anim>
                                    <p:animEffect transition="in" filter="fade">
                                      <p:cBhvr>
                                        <p:cTn id="205" dur="500"/>
                                        <p:tgtEl>
                                          <p:spTgt spid="153"/>
                                        </p:tgtEl>
                                      </p:cBhvr>
                                    </p:animEffect>
                                  </p:childTnLst>
                                </p:cTn>
                              </p:par>
                              <p:par>
                                <p:cTn id="206" presetID="53" presetClass="entr" presetSubtype="16" fill="hold" grpId="0" nodeType="withEffect">
                                  <p:stCondLst>
                                    <p:cond delay="0"/>
                                  </p:stCondLst>
                                  <p:childTnLst>
                                    <p:set>
                                      <p:cBhvr>
                                        <p:cTn id="207" dur="1" fill="hold">
                                          <p:stCondLst>
                                            <p:cond delay="0"/>
                                          </p:stCondLst>
                                        </p:cTn>
                                        <p:tgtEl>
                                          <p:spTgt spid="155"/>
                                        </p:tgtEl>
                                        <p:attrNameLst>
                                          <p:attrName>style.visibility</p:attrName>
                                        </p:attrNameLst>
                                      </p:cBhvr>
                                      <p:to>
                                        <p:strVal val="visible"/>
                                      </p:to>
                                    </p:set>
                                    <p:anim calcmode="lin" valueType="num">
                                      <p:cBhvr>
                                        <p:cTn id="208" dur="500" fill="hold"/>
                                        <p:tgtEl>
                                          <p:spTgt spid="155"/>
                                        </p:tgtEl>
                                        <p:attrNameLst>
                                          <p:attrName>ppt_w</p:attrName>
                                        </p:attrNameLst>
                                      </p:cBhvr>
                                      <p:tavLst>
                                        <p:tav tm="0">
                                          <p:val>
                                            <p:fltVal val="0"/>
                                          </p:val>
                                        </p:tav>
                                        <p:tav tm="100000">
                                          <p:val>
                                            <p:strVal val="#ppt_w"/>
                                          </p:val>
                                        </p:tav>
                                      </p:tavLst>
                                    </p:anim>
                                    <p:anim calcmode="lin" valueType="num">
                                      <p:cBhvr>
                                        <p:cTn id="209" dur="500" fill="hold"/>
                                        <p:tgtEl>
                                          <p:spTgt spid="155"/>
                                        </p:tgtEl>
                                        <p:attrNameLst>
                                          <p:attrName>ppt_h</p:attrName>
                                        </p:attrNameLst>
                                      </p:cBhvr>
                                      <p:tavLst>
                                        <p:tav tm="0">
                                          <p:val>
                                            <p:fltVal val="0"/>
                                          </p:val>
                                        </p:tav>
                                        <p:tav tm="100000">
                                          <p:val>
                                            <p:strVal val="#ppt_h"/>
                                          </p:val>
                                        </p:tav>
                                      </p:tavLst>
                                    </p:anim>
                                    <p:animEffect transition="in" filter="fade">
                                      <p:cBhvr>
                                        <p:cTn id="210" dur="500"/>
                                        <p:tgtEl>
                                          <p:spTgt spid="155"/>
                                        </p:tgtEl>
                                      </p:cBhvr>
                                    </p:animEffect>
                                  </p:childTnLst>
                                </p:cTn>
                              </p:par>
                              <p:par>
                                <p:cTn id="211" presetID="53" presetClass="entr" presetSubtype="16" fill="hold" grpId="0" nodeType="withEffect">
                                  <p:stCondLst>
                                    <p:cond delay="0"/>
                                  </p:stCondLst>
                                  <p:childTnLst>
                                    <p:set>
                                      <p:cBhvr>
                                        <p:cTn id="212" dur="1" fill="hold">
                                          <p:stCondLst>
                                            <p:cond delay="0"/>
                                          </p:stCondLst>
                                        </p:cTn>
                                        <p:tgtEl>
                                          <p:spTgt spid="156"/>
                                        </p:tgtEl>
                                        <p:attrNameLst>
                                          <p:attrName>style.visibility</p:attrName>
                                        </p:attrNameLst>
                                      </p:cBhvr>
                                      <p:to>
                                        <p:strVal val="visible"/>
                                      </p:to>
                                    </p:set>
                                    <p:anim calcmode="lin" valueType="num">
                                      <p:cBhvr>
                                        <p:cTn id="213" dur="500" fill="hold"/>
                                        <p:tgtEl>
                                          <p:spTgt spid="156"/>
                                        </p:tgtEl>
                                        <p:attrNameLst>
                                          <p:attrName>ppt_w</p:attrName>
                                        </p:attrNameLst>
                                      </p:cBhvr>
                                      <p:tavLst>
                                        <p:tav tm="0">
                                          <p:val>
                                            <p:fltVal val="0"/>
                                          </p:val>
                                        </p:tav>
                                        <p:tav tm="100000">
                                          <p:val>
                                            <p:strVal val="#ppt_w"/>
                                          </p:val>
                                        </p:tav>
                                      </p:tavLst>
                                    </p:anim>
                                    <p:anim calcmode="lin" valueType="num">
                                      <p:cBhvr>
                                        <p:cTn id="214" dur="500" fill="hold"/>
                                        <p:tgtEl>
                                          <p:spTgt spid="156"/>
                                        </p:tgtEl>
                                        <p:attrNameLst>
                                          <p:attrName>ppt_h</p:attrName>
                                        </p:attrNameLst>
                                      </p:cBhvr>
                                      <p:tavLst>
                                        <p:tav tm="0">
                                          <p:val>
                                            <p:fltVal val="0"/>
                                          </p:val>
                                        </p:tav>
                                        <p:tav tm="100000">
                                          <p:val>
                                            <p:strVal val="#ppt_h"/>
                                          </p:val>
                                        </p:tav>
                                      </p:tavLst>
                                    </p:anim>
                                    <p:animEffect transition="in" filter="fade">
                                      <p:cBhvr>
                                        <p:cTn id="215" dur="500"/>
                                        <p:tgtEl>
                                          <p:spTgt spid="156"/>
                                        </p:tgtEl>
                                      </p:cBhvr>
                                    </p:animEffect>
                                  </p:childTnLst>
                                </p:cTn>
                              </p:par>
                              <p:par>
                                <p:cTn id="216" presetID="53" presetClass="entr" presetSubtype="16" fill="hold" grpId="0" nodeType="withEffect">
                                  <p:stCondLst>
                                    <p:cond delay="0"/>
                                  </p:stCondLst>
                                  <p:childTnLst>
                                    <p:set>
                                      <p:cBhvr>
                                        <p:cTn id="217" dur="1" fill="hold">
                                          <p:stCondLst>
                                            <p:cond delay="0"/>
                                          </p:stCondLst>
                                        </p:cTn>
                                        <p:tgtEl>
                                          <p:spTgt spid="158"/>
                                        </p:tgtEl>
                                        <p:attrNameLst>
                                          <p:attrName>style.visibility</p:attrName>
                                        </p:attrNameLst>
                                      </p:cBhvr>
                                      <p:to>
                                        <p:strVal val="visible"/>
                                      </p:to>
                                    </p:set>
                                    <p:anim calcmode="lin" valueType="num">
                                      <p:cBhvr>
                                        <p:cTn id="218" dur="500" fill="hold"/>
                                        <p:tgtEl>
                                          <p:spTgt spid="158"/>
                                        </p:tgtEl>
                                        <p:attrNameLst>
                                          <p:attrName>ppt_w</p:attrName>
                                        </p:attrNameLst>
                                      </p:cBhvr>
                                      <p:tavLst>
                                        <p:tav tm="0">
                                          <p:val>
                                            <p:fltVal val="0"/>
                                          </p:val>
                                        </p:tav>
                                        <p:tav tm="100000">
                                          <p:val>
                                            <p:strVal val="#ppt_w"/>
                                          </p:val>
                                        </p:tav>
                                      </p:tavLst>
                                    </p:anim>
                                    <p:anim calcmode="lin" valueType="num">
                                      <p:cBhvr>
                                        <p:cTn id="219" dur="500" fill="hold"/>
                                        <p:tgtEl>
                                          <p:spTgt spid="158"/>
                                        </p:tgtEl>
                                        <p:attrNameLst>
                                          <p:attrName>ppt_h</p:attrName>
                                        </p:attrNameLst>
                                      </p:cBhvr>
                                      <p:tavLst>
                                        <p:tav tm="0">
                                          <p:val>
                                            <p:fltVal val="0"/>
                                          </p:val>
                                        </p:tav>
                                        <p:tav tm="100000">
                                          <p:val>
                                            <p:strVal val="#ppt_h"/>
                                          </p:val>
                                        </p:tav>
                                      </p:tavLst>
                                    </p:anim>
                                    <p:animEffect transition="in" filter="fade">
                                      <p:cBhvr>
                                        <p:cTn id="220" dur="500"/>
                                        <p:tgtEl>
                                          <p:spTgt spid="158"/>
                                        </p:tgtEl>
                                      </p:cBhvr>
                                    </p:animEffect>
                                  </p:childTnLst>
                                </p:cTn>
                              </p:par>
                              <p:par>
                                <p:cTn id="221" presetID="53" presetClass="entr" presetSubtype="16" fill="hold" nodeType="withEffect">
                                  <p:stCondLst>
                                    <p:cond delay="0"/>
                                  </p:stCondLst>
                                  <p:childTnLst>
                                    <p:set>
                                      <p:cBhvr>
                                        <p:cTn id="222" dur="1" fill="hold">
                                          <p:stCondLst>
                                            <p:cond delay="0"/>
                                          </p:stCondLst>
                                        </p:cTn>
                                        <p:tgtEl>
                                          <p:spTgt spid="18"/>
                                        </p:tgtEl>
                                        <p:attrNameLst>
                                          <p:attrName>style.visibility</p:attrName>
                                        </p:attrNameLst>
                                      </p:cBhvr>
                                      <p:to>
                                        <p:strVal val="visible"/>
                                      </p:to>
                                    </p:set>
                                    <p:anim calcmode="lin" valueType="num">
                                      <p:cBhvr>
                                        <p:cTn id="223" dur="500" fill="hold"/>
                                        <p:tgtEl>
                                          <p:spTgt spid="18"/>
                                        </p:tgtEl>
                                        <p:attrNameLst>
                                          <p:attrName>ppt_w</p:attrName>
                                        </p:attrNameLst>
                                      </p:cBhvr>
                                      <p:tavLst>
                                        <p:tav tm="0">
                                          <p:val>
                                            <p:fltVal val="0"/>
                                          </p:val>
                                        </p:tav>
                                        <p:tav tm="100000">
                                          <p:val>
                                            <p:strVal val="#ppt_w"/>
                                          </p:val>
                                        </p:tav>
                                      </p:tavLst>
                                    </p:anim>
                                    <p:anim calcmode="lin" valueType="num">
                                      <p:cBhvr>
                                        <p:cTn id="224" dur="500" fill="hold"/>
                                        <p:tgtEl>
                                          <p:spTgt spid="18"/>
                                        </p:tgtEl>
                                        <p:attrNameLst>
                                          <p:attrName>ppt_h</p:attrName>
                                        </p:attrNameLst>
                                      </p:cBhvr>
                                      <p:tavLst>
                                        <p:tav tm="0">
                                          <p:val>
                                            <p:fltVal val="0"/>
                                          </p:val>
                                        </p:tav>
                                        <p:tav tm="100000">
                                          <p:val>
                                            <p:strVal val="#ppt_h"/>
                                          </p:val>
                                        </p:tav>
                                      </p:tavLst>
                                    </p:anim>
                                    <p:animEffect transition="in" filter="fade">
                                      <p:cBhvr>
                                        <p:cTn id="225" dur="500"/>
                                        <p:tgtEl>
                                          <p:spTgt spid="18"/>
                                        </p:tgtEl>
                                      </p:cBhvr>
                                    </p:animEffect>
                                  </p:childTnLst>
                                </p:cTn>
                              </p:par>
                              <p:par>
                                <p:cTn id="226" presetID="53" presetClass="entr" presetSubtype="16" fill="hold" nodeType="withEffect">
                                  <p:stCondLst>
                                    <p:cond delay="0"/>
                                  </p:stCondLst>
                                  <p:childTnLst>
                                    <p:set>
                                      <p:cBhvr>
                                        <p:cTn id="227" dur="1" fill="hold">
                                          <p:stCondLst>
                                            <p:cond delay="0"/>
                                          </p:stCondLst>
                                        </p:cTn>
                                        <p:tgtEl>
                                          <p:spTgt spid="19"/>
                                        </p:tgtEl>
                                        <p:attrNameLst>
                                          <p:attrName>style.visibility</p:attrName>
                                        </p:attrNameLst>
                                      </p:cBhvr>
                                      <p:to>
                                        <p:strVal val="visible"/>
                                      </p:to>
                                    </p:set>
                                    <p:anim calcmode="lin" valueType="num">
                                      <p:cBhvr>
                                        <p:cTn id="228" dur="500" fill="hold"/>
                                        <p:tgtEl>
                                          <p:spTgt spid="19"/>
                                        </p:tgtEl>
                                        <p:attrNameLst>
                                          <p:attrName>ppt_w</p:attrName>
                                        </p:attrNameLst>
                                      </p:cBhvr>
                                      <p:tavLst>
                                        <p:tav tm="0">
                                          <p:val>
                                            <p:fltVal val="0"/>
                                          </p:val>
                                        </p:tav>
                                        <p:tav tm="100000">
                                          <p:val>
                                            <p:strVal val="#ppt_w"/>
                                          </p:val>
                                        </p:tav>
                                      </p:tavLst>
                                    </p:anim>
                                    <p:anim calcmode="lin" valueType="num">
                                      <p:cBhvr>
                                        <p:cTn id="229" dur="500" fill="hold"/>
                                        <p:tgtEl>
                                          <p:spTgt spid="19"/>
                                        </p:tgtEl>
                                        <p:attrNameLst>
                                          <p:attrName>ppt_h</p:attrName>
                                        </p:attrNameLst>
                                      </p:cBhvr>
                                      <p:tavLst>
                                        <p:tav tm="0">
                                          <p:val>
                                            <p:fltVal val="0"/>
                                          </p:val>
                                        </p:tav>
                                        <p:tav tm="100000">
                                          <p:val>
                                            <p:strVal val="#ppt_h"/>
                                          </p:val>
                                        </p:tav>
                                      </p:tavLst>
                                    </p:anim>
                                    <p:animEffect transition="in" filter="fade">
                                      <p:cBhvr>
                                        <p:cTn id="230" dur="500"/>
                                        <p:tgtEl>
                                          <p:spTgt spid="19"/>
                                        </p:tgtEl>
                                      </p:cBhvr>
                                    </p:animEffect>
                                  </p:childTnLst>
                                </p:cTn>
                              </p:par>
                              <p:par>
                                <p:cTn id="231" presetID="53" presetClass="entr" presetSubtype="16" fill="hold" nodeType="withEffect">
                                  <p:stCondLst>
                                    <p:cond delay="0"/>
                                  </p:stCondLst>
                                  <p:childTnLst>
                                    <p:set>
                                      <p:cBhvr>
                                        <p:cTn id="232" dur="1" fill="hold">
                                          <p:stCondLst>
                                            <p:cond delay="0"/>
                                          </p:stCondLst>
                                        </p:cTn>
                                        <p:tgtEl>
                                          <p:spTgt spid="13"/>
                                        </p:tgtEl>
                                        <p:attrNameLst>
                                          <p:attrName>style.visibility</p:attrName>
                                        </p:attrNameLst>
                                      </p:cBhvr>
                                      <p:to>
                                        <p:strVal val="visible"/>
                                      </p:to>
                                    </p:set>
                                    <p:anim calcmode="lin" valueType="num">
                                      <p:cBhvr>
                                        <p:cTn id="233" dur="500" fill="hold"/>
                                        <p:tgtEl>
                                          <p:spTgt spid="13"/>
                                        </p:tgtEl>
                                        <p:attrNameLst>
                                          <p:attrName>ppt_w</p:attrName>
                                        </p:attrNameLst>
                                      </p:cBhvr>
                                      <p:tavLst>
                                        <p:tav tm="0">
                                          <p:val>
                                            <p:fltVal val="0"/>
                                          </p:val>
                                        </p:tav>
                                        <p:tav tm="100000">
                                          <p:val>
                                            <p:strVal val="#ppt_w"/>
                                          </p:val>
                                        </p:tav>
                                      </p:tavLst>
                                    </p:anim>
                                    <p:anim calcmode="lin" valueType="num">
                                      <p:cBhvr>
                                        <p:cTn id="234" dur="500" fill="hold"/>
                                        <p:tgtEl>
                                          <p:spTgt spid="13"/>
                                        </p:tgtEl>
                                        <p:attrNameLst>
                                          <p:attrName>ppt_h</p:attrName>
                                        </p:attrNameLst>
                                      </p:cBhvr>
                                      <p:tavLst>
                                        <p:tav tm="0">
                                          <p:val>
                                            <p:fltVal val="0"/>
                                          </p:val>
                                        </p:tav>
                                        <p:tav tm="100000">
                                          <p:val>
                                            <p:strVal val="#ppt_h"/>
                                          </p:val>
                                        </p:tav>
                                      </p:tavLst>
                                    </p:anim>
                                    <p:animEffect transition="in" filter="fade">
                                      <p:cBhvr>
                                        <p:cTn id="235" dur="500"/>
                                        <p:tgtEl>
                                          <p:spTgt spid="13"/>
                                        </p:tgtEl>
                                      </p:cBhvr>
                                    </p:animEffect>
                                  </p:childTnLst>
                                </p:cTn>
                              </p:par>
                              <p:par>
                                <p:cTn id="236" presetID="53" presetClass="entr" presetSubtype="16" fill="hold" nodeType="withEffect">
                                  <p:stCondLst>
                                    <p:cond delay="0"/>
                                  </p:stCondLst>
                                  <p:childTnLst>
                                    <p:set>
                                      <p:cBhvr>
                                        <p:cTn id="237" dur="1" fill="hold">
                                          <p:stCondLst>
                                            <p:cond delay="0"/>
                                          </p:stCondLst>
                                        </p:cTn>
                                        <p:tgtEl>
                                          <p:spTgt spid="14"/>
                                        </p:tgtEl>
                                        <p:attrNameLst>
                                          <p:attrName>style.visibility</p:attrName>
                                        </p:attrNameLst>
                                      </p:cBhvr>
                                      <p:to>
                                        <p:strVal val="visible"/>
                                      </p:to>
                                    </p:set>
                                    <p:anim calcmode="lin" valueType="num">
                                      <p:cBhvr>
                                        <p:cTn id="238" dur="500" fill="hold"/>
                                        <p:tgtEl>
                                          <p:spTgt spid="14"/>
                                        </p:tgtEl>
                                        <p:attrNameLst>
                                          <p:attrName>ppt_w</p:attrName>
                                        </p:attrNameLst>
                                      </p:cBhvr>
                                      <p:tavLst>
                                        <p:tav tm="0">
                                          <p:val>
                                            <p:fltVal val="0"/>
                                          </p:val>
                                        </p:tav>
                                        <p:tav tm="100000">
                                          <p:val>
                                            <p:strVal val="#ppt_w"/>
                                          </p:val>
                                        </p:tav>
                                      </p:tavLst>
                                    </p:anim>
                                    <p:anim calcmode="lin" valueType="num">
                                      <p:cBhvr>
                                        <p:cTn id="239" dur="500" fill="hold"/>
                                        <p:tgtEl>
                                          <p:spTgt spid="14"/>
                                        </p:tgtEl>
                                        <p:attrNameLst>
                                          <p:attrName>ppt_h</p:attrName>
                                        </p:attrNameLst>
                                      </p:cBhvr>
                                      <p:tavLst>
                                        <p:tav tm="0">
                                          <p:val>
                                            <p:fltVal val="0"/>
                                          </p:val>
                                        </p:tav>
                                        <p:tav tm="100000">
                                          <p:val>
                                            <p:strVal val="#ppt_h"/>
                                          </p:val>
                                        </p:tav>
                                      </p:tavLst>
                                    </p:anim>
                                    <p:animEffect transition="in" filter="fade">
                                      <p:cBhvr>
                                        <p:cTn id="240" dur="500"/>
                                        <p:tgtEl>
                                          <p:spTgt spid="14"/>
                                        </p:tgtEl>
                                      </p:cBhvr>
                                    </p:animEffect>
                                  </p:childTnLst>
                                </p:cTn>
                              </p:par>
                              <p:par>
                                <p:cTn id="241" presetID="53" presetClass="entr" presetSubtype="16" fill="hold" nodeType="withEffect">
                                  <p:stCondLst>
                                    <p:cond delay="0"/>
                                  </p:stCondLst>
                                  <p:childTnLst>
                                    <p:set>
                                      <p:cBhvr>
                                        <p:cTn id="242" dur="1" fill="hold">
                                          <p:stCondLst>
                                            <p:cond delay="0"/>
                                          </p:stCondLst>
                                        </p:cTn>
                                        <p:tgtEl>
                                          <p:spTgt spid="15"/>
                                        </p:tgtEl>
                                        <p:attrNameLst>
                                          <p:attrName>style.visibility</p:attrName>
                                        </p:attrNameLst>
                                      </p:cBhvr>
                                      <p:to>
                                        <p:strVal val="visible"/>
                                      </p:to>
                                    </p:set>
                                    <p:anim calcmode="lin" valueType="num">
                                      <p:cBhvr>
                                        <p:cTn id="243" dur="500" fill="hold"/>
                                        <p:tgtEl>
                                          <p:spTgt spid="15"/>
                                        </p:tgtEl>
                                        <p:attrNameLst>
                                          <p:attrName>ppt_w</p:attrName>
                                        </p:attrNameLst>
                                      </p:cBhvr>
                                      <p:tavLst>
                                        <p:tav tm="0">
                                          <p:val>
                                            <p:fltVal val="0"/>
                                          </p:val>
                                        </p:tav>
                                        <p:tav tm="100000">
                                          <p:val>
                                            <p:strVal val="#ppt_w"/>
                                          </p:val>
                                        </p:tav>
                                      </p:tavLst>
                                    </p:anim>
                                    <p:anim calcmode="lin" valueType="num">
                                      <p:cBhvr>
                                        <p:cTn id="244" dur="500" fill="hold"/>
                                        <p:tgtEl>
                                          <p:spTgt spid="15"/>
                                        </p:tgtEl>
                                        <p:attrNameLst>
                                          <p:attrName>ppt_h</p:attrName>
                                        </p:attrNameLst>
                                      </p:cBhvr>
                                      <p:tavLst>
                                        <p:tav tm="0">
                                          <p:val>
                                            <p:fltVal val="0"/>
                                          </p:val>
                                        </p:tav>
                                        <p:tav tm="100000">
                                          <p:val>
                                            <p:strVal val="#ppt_h"/>
                                          </p:val>
                                        </p:tav>
                                      </p:tavLst>
                                    </p:anim>
                                    <p:animEffect transition="in" filter="fade">
                                      <p:cBhvr>
                                        <p:cTn id="245"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2" grpId="0" animBg="1"/>
      <p:bldP spid="49" grpId="0" animBg="1"/>
      <p:bldP spid="57" grpId="0" animBg="1"/>
      <p:bldP spid="87" grpId="0" animBg="1"/>
      <p:bldP spid="96" grpId="0" animBg="1"/>
      <p:bldP spid="98" grpId="0" animBg="1"/>
      <p:bldP spid="100" grpId="0" animBg="1"/>
      <p:bldP spid="101" grpId="0"/>
      <p:bldP spid="104" grpId="0"/>
      <p:bldP spid="106" grpId="0"/>
      <p:bldP spid="108" grpId="0"/>
      <p:bldP spid="110" grpId="0"/>
      <p:bldP spid="111" grpId="0"/>
      <p:bldP spid="112" grpId="0"/>
      <p:bldP spid="115" grpId="0" animBg="1"/>
      <p:bldP spid="117" grpId="0" animBg="1"/>
      <p:bldP spid="118" grpId="0" animBg="1"/>
      <p:bldP spid="119" grpId="0"/>
      <p:bldP spid="125" grpId="0" animBg="1"/>
      <p:bldP spid="126" grpId="0"/>
      <p:bldP spid="127" grpId="0" animBg="1"/>
      <p:bldP spid="130" grpId="0" animBg="1"/>
      <p:bldP spid="132" grpId="0" animBg="1"/>
      <p:bldP spid="133" grpId="0"/>
      <p:bldP spid="134" grpId="0" animBg="1"/>
      <p:bldP spid="135" grpId="0" animBg="1"/>
      <p:bldP spid="136" grpId="0" animBg="1"/>
      <p:bldP spid="138" grpId="0" animBg="1"/>
      <p:bldP spid="139" grpId="0" animBg="1"/>
      <p:bldP spid="140" grpId="0"/>
      <p:bldP spid="141" grpId="0" animBg="1"/>
      <p:bldP spid="143" grpId="0" animBg="1"/>
      <p:bldP spid="145" grpId="0" animBg="1"/>
      <p:bldP spid="146" grpId="0"/>
      <p:bldP spid="147" grpId="0" animBg="1"/>
      <p:bldP spid="149" grpId="0"/>
      <p:bldP spid="150" grpId="0" animBg="1"/>
      <p:bldP spid="151" grpId="0"/>
      <p:bldP spid="153" grpId="0" animBg="1"/>
      <p:bldP spid="155" grpId="0" animBg="1"/>
      <p:bldP spid="156" grpId="0" animBg="1"/>
      <p:bldP spid="158" grpId="0"/>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 name="Group 8"/>
          <p:cNvGrpSpPr/>
          <p:nvPr/>
        </p:nvGrpSpPr>
        <p:grpSpPr>
          <a:xfrm>
            <a:off x="17929233" y="3659345"/>
            <a:ext cx="3903529" cy="753065"/>
            <a:chOff x="17929233" y="3659345"/>
            <a:chExt cx="3903529" cy="753065"/>
          </a:xfrm>
        </p:grpSpPr>
        <p:sp>
          <p:nvSpPr>
            <p:cNvPr id="52" name="Round Same Side Corner Rectangle 51"/>
            <p:cNvSpPr/>
            <p:nvPr/>
          </p:nvSpPr>
          <p:spPr>
            <a:xfrm rot="5400000">
              <a:off x="19504465" y="2084113"/>
              <a:ext cx="753065" cy="3903529"/>
            </a:xfrm>
            <a:prstGeom prst="round2SameRect">
              <a:avLst>
                <a:gd name="adj1" fmla="val 50000"/>
                <a:gd name="adj2"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dirty="0">
                <a:latin typeface="Calibri Light" panose="020F0302020204030204"/>
              </a:endParaRPr>
            </a:p>
          </p:txBody>
        </p:sp>
        <p:sp>
          <p:nvSpPr>
            <p:cNvPr id="55" name="Rectangle 54"/>
            <p:cNvSpPr/>
            <p:nvPr/>
          </p:nvSpPr>
          <p:spPr>
            <a:xfrm>
              <a:off x="19249590" y="3666552"/>
              <a:ext cx="1262817" cy="744783"/>
            </a:xfrm>
            <a:prstGeom prst="rect">
              <a:avLst/>
            </a:prstGeom>
          </p:spPr>
          <p:txBody>
            <a:bodyPr wrap="none" lIns="219419" tIns="109710" rIns="219419" bIns="109710">
              <a:spAutoFit/>
            </a:bodyPr>
            <a:lstStyle/>
            <a:p>
              <a:pPr algn="ctr"/>
              <a:r>
                <a:rPr lang="en-US" sz="3400" dirty="0" smtClean="0">
                  <a:solidFill>
                    <a:schemeClr val="bg1"/>
                  </a:solidFill>
                  <a:latin typeface="Lato Regular"/>
                  <a:ea typeface="Open Sans Light" panose="020B0306030504020204" pitchFamily="34" charset="0"/>
                  <a:cs typeface="Lato Regular"/>
                </a:rPr>
                <a:t>Fast</a:t>
              </a:r>
              <a:endParaRPr lang="en-US" sz="3400" dirty="0">
                <a:solidFill>
                  <a:schemeClr val="bg1"/>
                </a:solidFill>
                <a:latin typeface="Lato Regular"/>
                <a:ea typeface="Open Sans Light" panose="020B0306030504020204" pitchFamily="34" charset="0"/>
                <a:cs typeface="Lato Regular"/>
              </a:endParaRPr>
            </a:p>
          </p:txBody>
        </p:sp>
      </p:grpSp>
      <p:grpSp>
        <p:nvGrpSpPr>
          <p:cNvPr id="10" name="Group 9"/>
          <p:cNvGrpSpPr/>
          <p:nvPr/>
        </p:nvGrpSpPr>
        <p:grpSpPr>
          <a:xfrm>
            <a:off x="17929233" y="4514429"/>
            <a:ext cx="3903529" cy="764343"/>
            <a:chOff x="17929233" y="4514429"/>
            <a:chExt cx="3903529" cy="764343"/>
          </a:xfrm>
        </p:grpSpPr>
        <p:sp>
          <p:nvSpPr>
            <p:cNvPr id="53" name="Round Same Side Corner Rectangle 52"/>
            <p:cNvSpPr/>
            <p:nvPr/>
          </p:nvSpPr>
          <p:spPr>
            <a:xfrm rot="5400000">
              <a:off x="19504465" y="2939197"/>
              <a:ext cx="753065" cy="3903529"/>
            </a:xfrm>
            <a:prstGeom prst="round2SameRect">
              <a:avLst>
                <a:gd name="adj1" fmla="val 50000"/>
                <a:gd name="adj2"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dirty="0">
                <a:latin typeface="Calibri Light" panose="020F0302020204030204"/>
              </a:endParaRPr>
            </a:p>
          </p:txBody>
        </p:sp>
        <p:sp>
          <p:nvSpPr>
            <p:cNvPr id="56" name="Rectangle 55"/>
            <p:cNvSpPr/>
            <p:nvPr/>
          </p:nvSpPr>
          <p:spPr>
            <a:xfrm>
              <a:off x="19226252" y="4533989"/>
              <a:ext cx="1309475" cy="744783"/>
            </a:xfrm>
            <a:prstGeom prst="rect">
              <a:avLst/>
            </a:prstGeom>
          </p:spPr>
          <p:txBody>
            <a:bodyPr wrap="none" lIns="219419" tIns="109710" rIns="219419" bIns="109710">
              <a:spAutoFit/>
            </a:bodyPr>
            <a:lstStyle/>
            <a:p>
              <a:pPr algn="ctr"/>
              <a:r>
                <a:rPr lang="en-US" sz="3400" dirty="0" smtClean="0">
                  <a:solidFill>
                    <a:schemeClr val="bg1"/>
                  </a:solidFill>
                  <a:latin typeface="Lato Regular"/>
                  <a:ea typeface="Open Sans Light" panose="020B0306030504020204" pitchFamily="34" charset="0"/>
                  <a:cs typeface="Lato Regular"/>
                </a:rPr>
                <a:t>Free</a:t>
              </a:r>
              <a:endParaRPr lang="en-US" sz="3400" dirty="0">
                <a:solidFill>
                  <a:schemeClr val="bg1"/>
                </a:solidFill>
                <a:latin typeface="Lato Regular"/>
                <a:ea typeface="Open Sans Light" panose="020B0306030504020204" pitchFamily="34" charset="0"/>
                <a:cs typeface="Lato Regular"/>
              </a:endParaRPr>
            </a:p>
          </p:txBody>
        </p:sp>
      </p:grpSp>
      <p:grpSp>
        <p:nvGrpSpPr>
          <p:cNvPr id="3" name="Group 2"/>
          <p:cNvGrpSpPr/>
          <p:nvPr/>
        </p:nvGrpSpPr>
        <p:grpSpPr>
          <a:xfrm>
            <a:off x="9130201" y="3938829"/>
            <a:ext cx="6110782" cy="7588586"/>
            <a:chOff x="9152481" y="4161629"/>
            <a:chExt cx="6110782" cy="7588586"/>
          </a:xfrm>
        </p:grpSpPr>
        <p:sp>
          <p:nvSpPr>
            <p:cNvPr id="58" name="Freeform 17"/>
            <p:cNvSpPr>
              <a:spLocks noChangeArrowheads="1"/>
            </p:cNvSpPr>
            <p:nvPr/>
          </p:nvSpPr>
          <p:spPr bwMode="auto">
            <a:xfrm>
              <a:off x="10998164" y="4161629"/>
              <a:ext cx="2745973" cy="1313791"/>
            </a:xfrm>
            <a:custGeom>
              <a:avLst/>
              <a:gdLst>
                <a:gd name="T0" fmla="*/ 3314 w 6713"/>
                <a:gd name="T1" fmla="*/ 10 h 3210"/>
                <a:gd name="T2" fmla="*/ 3314 w 6713"/>
                <a:gd name="T3" fmla="*/ 10 h 3210"/>
                <a:gd name="T4" fmla="*/ 3220 w 6713"/>
                <a:gd name="T5" fmla="*/ 0 h 3210"/>
                <a:gd name="T6" fmla="*/ 3136 w 6713"/>
                <a:gd name="T7" fmla="*/ 10 h 3210"/>
                <a:gd name="T8" fmla="*/ 0 w 6713"/>
                <a:gd name="T9" fmla="*/ 3209 h 3210"/>
                <a:gd name="T10" fmla="*/ 472 w 6713"/>
                <a:gd name="T11" fmla="*/ 3209 h 3210"/>
                <a:gd name="T12" fmla="*/ 3314 w 6713"/>
                <a:gd name="T13" fmla="*/ 629 h 3210"/>
                <a:gd name="T14" fmla="*/ 6209 w 6713"/>
                <a:gd name="T15" fmla="*/ 3209 h 3210"/>
                <a:gd name="T16" fmla="*/ 6712 w 6713"/>
                <a:gd name="T17" fmla="*/ 3209 h 3210"/>
                <a:gd name="T18" fmla="*/ 3314 w 6713"/>
                <a:gd name="T19" fmla="*/ 10 h 3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713" h="3210">
                  <a:moveTo>
                    <a:pt x="3314" y="10"/>
                  </a:moveTo>
                  <a:lnTo>
                    <a:pt x="3314" y="10"/>
                  </a:lnTo>
                  <a:cubicBezTo>
                    <a:pt x="3283" y="0"/>
                    <a:pt x="3251" y="0"/>
                    <a:pt x="3220" y="0"/>
                  </a:cubicBezTo>
                  <a:cubicBezTo>
                    <a:pt x="3189" y="0"/>
                    <a:pt x="3167" y="0"/>
                    <a:pt x="3136" y="10"/>
                  </a:cubicBezTo>
                  <a:cubicBezTo>
                    <a:pt x="1416" y="52"/>
                    <a:pt x="220" y="1489"/>
                    <a:pt x="0" y="3209"/>
                  </a:cubicBezTo>
                  <a:cubicBezTo>
                    <a:pt x="472" y="3209"/>
                    <a:pt x="472" y="3209"/>
                    <a:pt x="472" y="3209"/>
                  </a:cubicBezTo>
                  <a:cubicBezTo>
                    <a:pt x="651" y="1930"/>
                    <a:pt x="1783" y="629"/>
                    <a:pt x="3314" y="629"/>
                  </a:cubicBezTo>
                  <a:cubicBezTo>
                    <a:pt x="4888" y="629"/>
                    <a:pt x="5790" y="1961"/>
                    <a:pt x="6209" y="3209"/>
                  </a:cubicBezTo>
                  <a:cubicBezTo>
                    <a:pt x="6712" y="3209"/>
                    <a:pt x="6712" y="3209"/>
                    <a:pt x="6712" y="3209"/>
                  </a:cubicBezTo>
                  <a:cubicBezTo>
                    <a:pt x="6261" y="1604"/>
                    <a:pt x="5066" y="52"/>
                    <a:pt x="3314" y="10"/>
                  </a:cubicBezTo>
                </a:path>
              </a:pathLst>
            </a:custGeom>
            <a:solidFill>
              <a:schemeClr val="accent1"/>
            </a:solidFill>
            <a:ln>
              <a:noFill/>
            </a:ln>
            <a:effectLst/>
            <a:extLst>
              <a:ext uri="{91240B29-F687-4F45-9708-019B960494DF}">
                <a14:hiddenLine xmlns:a14="http://schemas.microsoft.com/office/drawing/2010/main" w="9525">
                  <a:solidFill>
                    <a:srgbClr val="808080"/>
                  </a:solidFill>
                  <a:rou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52366" tIns="76183" rIns="152366" bIns="76183" anchor="ctr"/>
            <a:lstStyle/>
            <a:p>
              <a:endParaRPr lang="en-US" dirty="0">
                <a:latin typeface="Calibri Light" panose="020F0302020204030204"/>
              </a:endParaRPr>
            </a:p>
          </p:txBody>
        </p:sp>
        <p:sp>
          <p:nvSpPr>
            <p:cNvPr id="84" name="Freeform 18"/>
            <p:cNvSpPr>
              <a:spLocks noChangeArrowheads="1"/>
            </p:cNvSpPr>
            <p:nvPr/>
          </p:nvSpPr>
          <p:spPr bwMode="auto">
            <a:xfrm>
              <a:off x="12298983" y="4564068"/>
              <a:ext cx="1086121" cy="1422070"/>
            </a:xfrm>
            <a:custGeom>
              <a:avLst/>
              <a:gdLst>
                <a:gd name="T0" fmla="*/ 2653 w 2654"/>
                <a:gd name="T1" fmla="*/ 2224 h 3473"/>
                <a:gd name="T2" fmla="*/ 2653 w 2654"/>
                <a:gd name="T3" fmla="*/ 2224 h 3473"/>
                <a:gd name="T4" fmla="*/ 1804 w 2654"/>
                <a:gd name="T5" fmla="*/ 766 h 3473"/>
                <a:gd name="T6" fmla="*/ 136 w 2654"/>
                <a:gd name="T7" fmla="*/ 0 h 3473"/>
                <a:gd name="T8" fmla="*/ 63 w 2654"/>
                <a:gd name="T9" fmla="*/ 0 h 3473"/>
                <a:gd name="T10" fmla="*/ 0 w 2654"/>
                <a:gd name="T11" fmla="*/ 0 h 3473"/>
                <a:gd name="T12" fmla="*/ 0 w 2654"/>
                <a:gd name="T13" fmla="*/ 746 h 3473"/>
                <a:gd name="T14" fmla="*/ 105 w 2654"/>
                <a:gd name="T15" fmla="*/ 746 h 3473"/>
                <a:gd name="T16" fmla="*/ 220 w 2654"/>
                <a:gd name="T17" fmla="*/ 672 h 3473"/>
                <a:gd name="T18" fmla="*/ 577 w 2654"/>
                <a:gd name="T19" fmla="*/ 546 h 3473"/>
                <a:gd name="T20" fmla="*/ 975 w 2654"/>
                <a:gd name="T21" fmla="*/ 672 h 3473"/>
                <a:gd name="T22" fmla="*/ 1164 w 2654"/>
                <a:gd name="T23" fmla="*/ 1134 h 3473"/>
                <a:gd name="T24" fmla="*/ 975 w 2654"/>
                <a:gd name="T25" fmla="*/ 1595 h 3473"/>
                <a:gd name="T26" fmla="*/ 577 w 2654"/>
                <a:gd name="T27" fmla="*/ 1721 h 3473"/>
                <a:gd name="T28" fmla="*/ 220 w 2654"/>
                <a:gd name="T29" fmla="*/ 1574 h 3473"/>
                <a:gd name="T30" fmla="*/ 84 w 2654"/>
                <a:gd name="T31" fmla="*/ 1480 h 3473"/>
                <a:gd name="T32" fmla="*/ 0 w 2654"/>
                <a:gd name="T33" fmla="*/ 1480 h 3473"/>
                <a:gd name="T34" fmla="*/ 0 w 2654"/>
                <a:gd name="T35" fmla="*/ 2224 h 3473"/>
                <a:gd name="T36" fmla="*/ 1479 w 2654"/>
                <a:gd name="T37" fmla="*/ 2224 h 3473"/>
                <a:gd name="T38" fmla="*/ 1479 w 2654"/>
                <a:gd name="T39" fmla="*/ 2623 h 3473"/>
                <a:gd name="T40" fmla="*/ 1479 w 2654"/>
                <a:gd name="T41" fmla="*/ 2633 h 3473"/>
                <a:gd name="T42" fmla="*/ 1342 w 2654"/>
                <a:gd name="T43" fmla="*/ 2895 h 3473"/>
                <a:gd name="T44" fmla="*/ 1248 w 2654"/>
                <a:gd name="T45" fmla="*/ 3105 h 3473"/>
                <a:gd name="T46" fmla="*/ 1322 w 2654"/>
                <a:gd name="T47" fmla="*/ 3357 h 3473"/>
                <a:gd name="T48" fmla="*/ 1605 w 2654"/>
                <a:gd name="T49" fmla="*/ 3472 h 3473"/>
                <a:gd name="T50" fmla="*/ 1877 w 2654"/>
                <a:gd name="T51" fmla="*/ 3367 h 3473"/>
                <a:gd name="T52" fmla="*/ 1951 w 2654"/>
                <a:gd name="T53" fmla="*/ 3105 h 3473"/>
                <a:gd name="T54" fmla="*/ 1867 w 2654"/>
                <a:gd name="T55" fmla="*/ 2895 h 3473"/>
                <a:gd name="T56" fmla="*/ 1751 w 2654"/>
                <a:gd name="T57" fmla="*/ 2643 h 3473"/>
                <a:gd name="T58" fmla="*/ 1751 w 2654"/>
                <a:gd name="T59" fmla="*/ 2224 h 3473"/>
                <a:gd name="T60" fmla="*/ 2653 w 2654"/>
                <a:gd name="T61" fmla="*/ 2224 h 34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654" h="3473">
                  <a:moveTo>
                    <a:pt x="2653" y="2224"/>
                  </a:moveTo>
                  <a:lnTo>
                    <a:pt x="2653" y="2224"/>
                  </a:lnTo>
                  <a:cubicBezTo>
                    <a:pt x="2454" y="1700"/>
                    <a:pt x="2181" y="1165"/>
                    <a:pt x="1804" y="766"/>
                  </a:cubicBezTo>
                  <a:cubicBezTo>
                    <a:pt x="1374" y="305"/>
                    <a:pt x="850" y="0"/>
                    <a:pt x="136" y="0"/>
                  </a:cubicBezTo>
                  <a:cubicBezTo>
                    <a:pt x="116" y="0"/>
                    <a:pt x="84" y="0"/>
                    <a:pt x="63" y="0"/>
                  </a:cubicBezTo>
                  <a:cubicBezTo>
                    <a:pt x="42" y="0"/>
                    <a:pt x="21" y="0"/>
                    <a:pt x="0" y="0"/>
                  </a:cubicBezTo>
                  <a:cubicBezTo>
                    <a:pt x="0" y="746"/>
                    <a:pt x="0" y="746"/>
                    <a:pt x="0" y="746"/>
                  </a:cubicBezTo>
                  <a:cubicBezTo>
                    <a:pt x="105" y="746"/>
                    <a:pt x="105" y="746"/>
                    <a:pt x="105" y="746"/>
                  </a:cubicBezTo>
                  <a:cubicBezTo>
                    <a:pt x="126" y="746"/>
                    <a:pt x="136" y="746"/>
                    <a:pt x="220" y="672"/>
                  </a:cubicBezTo>
                  <a:cubicBezTo>
                    <a:pt x="304" y="619"/>
                    <a:pt x="420" y="546"/>
                    <a:pt x="577" y="546"/>
                  </a:cubicBezTo>
                  <a:cubicBezTo>
                    <a:pt x="703" y="546"/>
                    <a:pt x="850" y="567"/>
                    <a:pt x="975" y="672"/>
                  </a:cubicBezTo>
                  <a:cubicBezTo>
                    <a:pt x="1091" y="756"/>
                    <a:pt x="1175" y="934"/>
                    <a:pt x="1164" y="1134"/>
                  </a:cubicBezTo>
                  <a:cubicBezTo>
                    <a:pt x="1164" y="1333"/>
                    <a:pt x="1080" y="1501"/>
                    <a:pt x="975" y="1595"/>
                  </a:cubicBezTo>
                  <a:cubicBezTo>
                    <a:pt x="850" y="1689"/>
                    <a:pt x="713" y="1721"/>
                    <a:pt x="577" y="1721"/>
                  </a:cubicBezTo>
                  <a:cubicBezTo>
                    <a:pt x="420" y="1721"/>
                    <a:pt x="293" y="1637"/>
                    <a:pt x="220" y="1574"/>
                  </a:cubicBezTo>
                  <a:cubicBezTo>
                    <a:pt x="126" y="1501"/>
                    <a:pt x="105" y="1480"/>
                    <a:pt x="84" y="1480"/>
                  </a:cubicBezTo>
                  <a:cubicBezTo>
                    <a:pt x="0" y="1480"/>
                    <a:pt x="0" y="1480"/>
                    <a:pt x="0" y="1480"/>
                  </a:cubicBezTo>
                  <a:cubicBezTo>
                    <a:pt x="0" y="2224"/>
                    <a:pt x="0" y="2224"/>
                    <a:pt x="0" y="2224"/>
                  </a:cubicBezTo>
                  <a:cubicBezTo>
                    <a:pt x="1479" y="2224"/>
                    <a:pt x="1479" y="2224"/>
                    <a:pt x="1479" y="2224"/>
                  </a:cubicBezTo>
                  <a:cubicBezTo>
                    <a:pt x="1479" y="2623"/>
                    <a:pt x="1479" y="2623"/>
                    <a:pt x="1479" y="2623"/>
                  </a:cubicBezTo>
                  <a:cubicBezTo>
                    <a:pt x="1490" y="2633"/>
                    <a:pt x="1490" y="2633"/>
                    <a:pt x="1479" y="2633"/>
                  </a:cubicBezTo>
                  <a:cubicBezTo>
                    <a:pt x="1468" y="2759"/>
                    <a:pt x="1395" y="2822"/>
                    <a:pt x="1342" y="2895"/>
                  </a:cubicBezTo>
                  <a:cubicBezTo>
                    <a:pt x="1290" y="2959"/>
                    <a:pt x="1248" y="3021"/>
                    <a:pt x="1248" y="3105"/>
                  </a:cubicBezTo>
                  <a:cubicBezTo>
                    <a:pt x="1248" y="3210"/>
                    <a:pt x="1269" y="3294"/>
                    <a:pt x="1322" y="3357"/>
                  </a:cubicBezTo>
                  <a:cubicBezTo>
                    <a:pt x="1374" y="3420"/>
                    <a:pt x="1447" y="3462"/>
                    <a:pt x="1605" y="3472"/>
                  </a:cubicBezTo>
                  <a:cubicBezTo>
                    <a:pt x="1751" y="3472"/>
                    <a:pt x="1825" y="3430"/>
                    <a:pt x="1877" y="3367"/>
                  </a:cubicBezTo>
                  <a:cubicBezTo>
                    <a:pt x="1929" y="3294"/>
                    <a:pt x="1951" y="3210"/>
                    <a:pt x="1951" y="3105"/>
                  </a:cubicBezTo>
                  <a:cubicBezTo>
                    <a:pt x="1951" y="3021"/>
                    <a:pt x="1919" y="2959"/>
                    <a:pt x="1867" y="2895"/>
                  </a:cubicBezTo>
                  <a:cubicBezTo>
                    <a:pt x="1825" y="2832"/>
                    <a:pt x="1751" y="2759"/>
                    <a:pt x="1751" y="2643"/>
                  </a:cubicBezTo>
                  <a:cubicBezTo>
                    <a:pt x="1751" y="2224"/>
                    <a:pt x="1751" y="2224"/>
                    <a:pt x="1751" y="2224"/>
                  </a:cubicBezTo>
                  <a:lnTo>
                    <a:pt x="2653" y="2224"/>
                  </a:lnTo>
                </a:path>
              </a:pathLst>
            </a:custGeom>
            <a:solidFill>
              <a:schemeClr val="accent1"/>
            </a:solidFill>
            <a:ln>
              <a:noFill/>
            </a:ln>
            <a:effectLst/>
            <a:extLst>
              <a:ext uri="{91240B29-F687-4F45-9708-019B960494DF}">
                <a14:hiddenLine xmlns:a14="http://schemas.microsoft.com/office/drawing/2010/main" w="9525">
                  <a:solidFill>
                    <a:srgbClr val="808080"/>
                  </a:solidFill>
                  <a:rou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52366" tIns="76183" rIns="152366" bIns="76183" anchor="ctr"/>
            <a:lstStyle/>
            <a:p>
              <a:endParaRPr lang="en-US" dirty="0">
                <a:latin typeface="Calibri Light" panose="020F0302020204030204"/>
              </a:endParaRPr>
            </a:p>
          </p:txBody>
        </p:sp>
        <p:sp>
          <p:nvSpPr>
            <p:cNvPr id="85" name="Freeform 19"/>
            <p:cNvSpPr>
              <a:spLocks noChangeArrowheads="1"/>
            </p:cNvSpPr>
            <p:nvPr/>
          </p:nvSpPr>
          <p:spPr bwMode="auto">
            <a:xfrm>
              <a:off x="11340960" y="4582115"/>
              <a:ext cx="1338707" cy="1404023"/>
            </a:xfrm>
            <a:custGeom>
              <a:avLst/>
              <a:gdLst>
                <a:gd name="T0" fmla="*/ 3167 w 3274"/>
                <a:gd name="T1" fmla="*/ 807 h 3430"/>
                <a:gd name="T2" fmla="*/ 3167 w 3274"/>
                <a:gd name="T3" fmla="*/ 807 h 3430"/>
                <a:gd name="T4" fmla="*/ 2916 w 3274"/>
                <a:gd name="T5" fmla="*/ 734 h 3430"/>
                <a:gd name="T6" fmla="*/ 2695 w 3274"/>
                <a:gd name="T7" fmla="*/ 818 h 3430"/>
                <a:gd name="T8" fmla="*/ 2444 w 3274"/>
                <a:gd name="T9" fmla="*/ 943 h 3430"/>
                <a:gd name="T10" fmla="*/ 2067 w 3274"/>
                <a:gd name="T11" fmla="*/ 943 h 3430"/>
                <a:gd name="T12" fmla="*/ 2067 w 3274"/>
                <a:gd name="T13" fmla="*/ 0 h 3430"/>
                <a:gd name="T14" fmla="*/ 0 w 3274"/>
                <a:gd name="T15" fmla="*/ 2181 h 3430"/>
                <a:gd name="T16" fmla="*/ 913 w 3274"/>
                <a:gd name="T17" fmla="*/ 2181 h 3430"/>
                <a:gd name="T18" fmla="*/ 913 w 3274"/>
                <a:gd name="T19" fmla="*/ 2580 h 3430"/>
                <a:gd name="T20" fmla="*/ 913 w 3274"/>
                <a:gd name="T21" fmla="*/ 2590 h 3430"/>
                <a:gd name="T22" fmla="*/ 776 w 3274"/>
                <a:gd name="T23" fmla="*/ 2852 h 3430"/>
                <a:gd name="T24" fmla="*/ 682 w 3274"/>
                <a:gd name="T25" fmla="*/ 3062 h 3430"/>
                <a:gd name="T26" fmla="*/ 755 w 3274"/>
                <a:gd name="T27" fmla="*/ 3314 h 3430"/>
                <a:gd name="T28" fmla="*/ 1038 w 3274"/>
                <a:gd name="T29" fmla="*/ 3429 h 3430"/>
                <a:gd name="T30" fmla="*/ 1311 w 3274"/>
                <a:gd name="T31" fmla="*/ 3324 h 3430"/>
                <a:gd name="T32" fmla="*/ 1385 w 3274"/>
                <a:gd name="T33" fmla="*/ 3062 h 3430"/>
                <a:gd name="T34" fmla="*/ 1301 w 3274"/>
                <a:gd name="T35" fmla="*/ 2852 h 3430"/>
                <a:gd name="T36" fmla="*/ 1185 w 3274"/>
                <a:gd name="T37" fmla="*/ 2600 h 3430"/>
                <a:gd name="T38" fmla="*/ 1185 w 3274"/>
                <a:gd name="T39" fmla="*/ 2181 h 3430"/>
                <a:gd name="T40" fmla="*/ 2067 w 3274"/>
                <a:gd name="T41" fmla="*/ 2181 h 3430"/>
                <a:gd name="T42" fmla="*/ 2067 w 3274"/>
                <a:gd name="T43" fmla="*/ 1206 h 3430"/>
                <a:gd name="T44" fmla="*/ 2434 w 3274"/>
                <a:gd name="T45" fmla="*/ 1206 h 3430"/>
                <a:gd name="T46" fmla="*/ 2444 w 3274"/>
                <a:gd name="T47" fmla="*/ 1206 h 3430"/>
                <a:gd name="T48" fmla="*/ 2695 w 3274"/>
                <a:gd name="T49" fmla="*/ 1353 h 3430"/>
                <a:gd name="T50" fmla="*/ 2916 w 3274"/>
                <a:gd name="T51" fmla="*/ 1447 h 3430"/>
                <a:gd name="T52" fmla="*/ 3167 w 3274"/>
                <a:gd name="T53" fmla="*/ 1374 h 3430"/>
                <a:gd name="T54" fmla="*/ 3273 w 3274"/>
                <a:gd name="T55" fmla="*/ 1091 h 3430"/>
                <a:gd name="T56" fmla="*/ 3167 w 3274"/>
                <a:gd name="T57" fmla="*/ 807 h 34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274" h="3430">
                  <a:moveTo>
                    <a:pt x="3167" y="807"/>
                  </a:moveTo>
                  <a:lnTo>
                    <a:pt x="3167" y="807"/>
                  </a:lnTo>
                  <a:cubicBezTo>
                    <a:pt x="3105" y="755"/>
                    <a:pt x="3010" y="734"/>
                    <a:pt x="2916" y="734"/>
                  </a:cubicBezTo>
                  <a:cubicBezTo>
                    <a:pt x="2832" y="734"/>
                    <a:pt x="2769" y="776"/>
                    <a:pt x="2695" y="818"/>
                  </a:cubicBezTo>
                  <a:cubicBezTo>
                    <a:pt x="2632" y="870"/>
                    <a:pt x="2559" y="943"/>
                    <a:pt x="2444" y="943"/>
                  </a:cubicBezTo>
                  <a:cubicBezTo>
                    <a:pt x="2067" y="943"/>
                    <a:pt x="2067" y="943"/>
                    <a:pt x="2067" y="943"/>
                  </a:cubicBezTo>
                  <a:cubicBezTo>
                    <a:pt x="2067" y="0"/>
                    <a:pt x="2067" y="0"/>
                    <a:pt x="2067" y="0"/>
                  </a:cubicBezTo>
                  <a:cubicBezTo>
                    <a:pt x="976" y="209"/>
                    <a:pt x="168" y="1216"/>
                    <a:pt x="0" y="2181"/>
                  </a:cubicBezTo>
                  <a:cubicBezTo>
                    <a:pt x="913" y="2181"/>
                    <a:pt x="913" y="2181"/>
                    <a:pt x="913" y="2181"/>
                  </a:cubicBezTo>
                  <a:cubicBezTo>
                    <a:pt x="913" y="2580"/>
                    <a:pt x="913" y="2580"/>
                    <a:pt x="913" y="2580"/>
                  </a:cubicBezTo>
                  <a:cubicBezTo>
                    <a:pt x="913" y="2590"/>
                    <a:pt x="913" y="2590"/>
                    <a:pt x="913" y="2590"/>
                  </a:cubicBezTo>
                  <a:cubicBezTo>
                    <a:pt x="902" y="2716"/>
                    <a:pt x="829" y="2779"/>
                    <a:pt x="776" y="2852"/>
                  </a:cubicBezTo>
                  <a:cubicBezTo>
                    <a:pt x="714" y="2916"/>
                    <a:pt x="682" y="2978"/>
                    <a:pt x="682" y="3062"/>
                  </a:cubicBezTo>
                  <a:cubicBezTo>
                    <a:pt x="682" y="3167"/>
                    <a:pt x="703" y="3251"/>
                    <a:pt x="755" y="3314"/>
                  </a:cubicBezTo>
                  <a:cubicBezTo>
                    <a:pt x="808" y="3377"/>
                    <a:pt x="882" y="3419"/>
                    <a:pt x="1038" y="3429"/>
                  </a:cubicBezTo>
                  <a:cubicBezTo>
                    <a:pt x="1185" y="3429"/>
                    <a:pt x="1259" y="3387"/>
                    <a:pt x="1311" y="3324"/>
                  </a:cubicBezTo>
                  <a:cubicBezTo>
                    <a:pt x="1364" y="3251"/>
                    <a:pt x="1385" y="3167"/>
                    <a:pt x="1385" y="3062"/>
                  </a:cubicBezTo>
                  <a:cubicBezTo>
                    <a:pt x="1385" y="2978"/>
                    <a:pt x="1353" y="2916"/>
                    <a:pt x="1301" y="2852"/>
                  </a:cubicBezTo>
                  <a:cubicBezTo>
                    <a:pt x="1248" y="2789"/>
                    <a:pt x="1185" y="2716"/>
                    <a:pt x="1185" y="2600"/>
                  </a:cubicBezTo>
                  <a:cubicBezTo>
                    <a:pt x="1185" y="2181"/>
                    <a:pt x="1185" y="2181"/>
                    <a:pt x="1185" y="2181"/>
                  </a:cubicBezTo>
                  <a:cubicBezTo>
                    <a:pt x="2067" y="2181"/>
                    <a:pt x="2067" y="2181"/>
                    <a:pt x="2067" y="2181"/>
                  </a:cubicBezTo>
                  <a:cubicBezTo>
                    <a:pt x="2067" y="1206"/>
                    <a:pt x="2067" y="1206"/>
                    <a:pt x="2067" y="1206"/>
                  </a:cubicBezTo>
                  <a:cubicBezTo>
                    <a:pt x="2434" y="1206"/>
                    <a:pt x="2434" y="1206"/>
                    <a:pt x="2434" y="1206"/>
                  </a:cubicBezTo>
                  <a:cubicBezTo>
                    <a:pt x="2434" y="1206"/>
                    <a:pt x="2434" y="1206"/>
                    <a:pt x="2444" y="1206"/>
                  </a:cubicBezTo>
                  <a:cubicBezTo>
                    <a:pt x="2559" y="1216"/>
                    <a:pt x="2632" y="1300"/>
                    <a:pt x="2695" y="1353"/>
                  </a:cubicBezTo>
                  <a:cubicBezTo>
                    <a:pt x="2769" y="1405"/>
                    <a:pt x="2832" y="1447"/>
                    <a:pt x="2916" y="1447"/>
                  </a:cubicBezTo>
                  <a:cubicBezTo>
                    <a:pt x="3010" y="1447"/>
                    <a:pt x="3105" y="1415"/>
                    <a:pt x="3167" y="1374"/>
                  </a:cubicBezTo>
                  <a:cubicBezTo>
                    <a:pt x="3230" y="1321"/>
                    <a:pt x="3273" y="1238"/>
                    <a:pt x="3273" y="1091"/>
                  </a:cubicBezTo>
                  <a:cubicBezTo>
                    <a:pt x="3273" y="943"/>
                    <a:pt x="3230" y="859"/>
                    <a:pt x="3167" y="807"/>
                  </a:cubicBezTo>
                </a:path>
              </a:pathLst>
            </a:custGeom>
            <a:solidFill>
              <a:schemeClr val="accent1"/>
            </a:solidFill>
            <a:ln>
              <a:noFill/>
            </a:ln>
            <a:effectLst/>
            <a:extLst>
              <a:ext uri="{91240B29-F687-4F45-9708-019B960494DF}">
                <a14:hiddenLine xmlns:a14="http://schemas.microsoft.com/office/drawing/2010/main" w="9525">
                  <a:solidFill>
                    <a:srgbClr val="808080"/>
                  </a:solidFill>
                  <a:rou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52366" tIns="76183" rIns="152366" bIns="76183" anchor="ctr"/>
            <a:lstStyle/>
            <a:p>
              <a:endParaRPr lang="en-US" dirty="0">
                <a:latin typeface="Calibri Light" panose="020F0302020204030204"/>
              </a:endParaRPr>
            </a:p>
          </p:txBody>
        </p:sp>
        <p:sp>
          <p:nvSpPr>
            <p:cNvPr id="86" name="Freeform 20"/>
            <p:cNvSpPr>
              <a:spLocks noChangeArrowheads="1"/>
            </p:cNvSpPr>
            <p:nvPr/>
          </p:nvSpPr>
          <p:spPr bwMode="auto">
            <a:xfrm>
              <a:off x="10581397" y="5587309"/>
              <a:ext cx="600794" cy="1326424"/>
            </a:xfrm>
            <a:custGeom>
              <a:avLst/>
              <a:gdLst>
                <a:gd name="T0" fmla="*/ 21 w 1469"/>
                <a:gd name="T1" fmla="*/ 1562 h 3242"/>
                <a:gd name="T2" fmla="*/ 21 w 1469"/>
                <a:gd name="T3" fmla="*/ 1562 h 3242"/>
                <a:gd name="T4" fmla="*/ 944 w 1469"/>
                <a:gd name="T5" fmla="*/ 3241 h 3242"/>
                <a:gd name="T6" fmla="*/ 1468 w 1469"/>
                <a:gd name="T7" fmla="*/ 3241 h 3242"/>
                <a:gd name="T8" fmla="*/ 1468 w 1469"/>
                <a:gd name="T9" fmla="*/ 42 h 3242"/>
                <a:gd name="T10" fmla="*/ 1468 w 1469"/>
                <a:gd name="T11" fmla="*/ 0 h 3242"/>
                <a:gd name="T12" fmla="*/ 881 w 1469"/>
                <a:gd name="T13" fmla="*/ 0 h 3242"/>
                <a:gd name="T14" fmla="*/ 21 w 1469"/>
                <a:gd name="T15" fmla="*/ 1562 h 32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69" h="3242">
                  <a:moveTo>
                    <a:pt x="21" y="1562"/>
                  </a:moveTo>
                  <a:lnTo>
                    <a:pt x="21" y="1562"/>
                  </a:lnTo>
                  <a:cubicBezTo>
                    <a:pt x="53" y="2842"/>
                    <a:pt x="409" y="3157"/>
                    <a:pt x="944" y="3241"/>
                  </a:cubicBezTo>
                  <a:cubicBezTo>
                    <a:pt x="1468" y="3241"/>
                    <a:pt x="1468" y="3241"/>
                    <a:pt x="1468" y="3241"/>
                  </a:cubicBezTo>
                  <a:cubicBezTo>
                    <a:pt x="1468" y="42"/>
                    <a:pt x="1468" y="42"/>
                    <a:pt x="1468" y="42"/>
                  </a:cubicBezTo>
                  <a:cubicBezTo>
                    <a:pt x="1468" y="31"/>
                    <a:pt x="1468" y="21"/>
                    <a:pt x="1468" y="0"/>
                  </a:cubicBezTo>
                  <a:cubicBezTo>
                    <a:pt x="881" y="0"/>
                    <a:pt x="881" y="0"/>
                    <a:pt x="881" y="0"/>
                  </a:cubicBezTo>
                  <a:cubicBezTo>
                    <a:pt x="367" y="272"/>
                    <a:pt x="0" y="870"/>
                    <a:pt x="21" y="1562"/>
                  </a:cubicBezTo>
                </a:path>
              </a:pathLst>
            </a:custGeom>
            <a:solidFill>
              <a:schemeClr val="accent1"/>
            </a:solidFill>
            <a:ln>
              <a:noFill/>
            </a:ln>
            <a:effectLst/>
            <a:extLst>
              <a:ext uri="{91240B29-F687-4F45-9708-019B960494DF}">
                <a14:hiddenLine xmlns:a14="http://schemas.microsoft.com/office/drawing/2010/main" w="9525">
                  <a:solidFill>
                    <a:srgbClr val="808080"/>
                  </a:solidFill>
                  <a:rou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52366" tIns="76183" rIns="152366" bIns="76183" anchor="ctr"/>
            <a:lstStyle/>
            <a:p>
              <a:endParaRPr lang="en-US" dirty="0">
                <a:latin typeface="Calibri Light" panose="020F0302020204030204"/>
              </a:endParaRPr>
            </a:p>
          </p:txBody>
        </p:sp>
        <p:sp>
          <p:nvSpPr>
            <p:cNvPr id="87" name="Freeform 21"/>
            <p:cNvSpPr>
              <a:spLocks noChangeArrowheads="1"/>
            </p:cNvSpPr>
            <p:nvPr/>
          </p:nvSpPr>
          <p:spPr bwMode="auto">
            <a:xfrm>
              <a:off x="11328331" y="5587309"/>
              <a:ext cx="1114988" cy="1815485"/>
            </a:xfrm>
            <a:custGeom>
              <a:avLst/>
              <a:gdLst>
                <a:gd name="T0" fmla="*/ 1447 w 2727"/>
                <a:gd name="T1" fmla="*/ 146 h 4437"/>
                <a:gd name="T2" fmla="*/ 1447 w 2727"/>
                <a:gd name="T3" fmla="*/ 146 h 4437"/>
                <a:gd name="T4" fmla="*/ 1520 w 2727"/>
                <a:gd name="T5" fmla="*/ 262 h 4437"/>
                <a:gd name="T6" fmla="*/ 1647 w 2727"/>
                <a:gd name="T7" fmla="*/ 608 h 4437"/>
                <a:gd name="T8" fmla="*/ 1520 w 2727"/>
                <a:gd name="T9" fmla="*/ 1007 h 4437"/>
                <a:gd name="T10" fmla="*/ 1059 w 2727"/>
                <a:gd name="T11" fmla="*/ 1206 h 4437"/>
                <a:gd name="T12" fmla="*/ 608 w 2727"/>
                <a:gd name="T13" fmla="*/ 1007 h 4437"/>
                <a:gd name="T14" fmla="*/ 482 w 2727"/>
                <a:gd name="T15" fmla="*/ 608 h 4437"/>
                <a:gd name="T16" fmla="*/ 619 w 2727"/>
                <a:gd name="T17" fmla="*/ 251 h 4437"/>
                <a:gd name="T18" fmla="*/ 713 w 2727"/>
                <a:gd name="T19" fmla="*/ 115 h 4437"/>
                <a:gd name="T20" fmla="*/ 713 w 2727"/>
                <a:gd name="T21" fmla="*/ 0 h 4437"/>
                <a:gd name="T22" fmla="*/ 0 w 2727"/>
                <a:gd name="T23" fmla="*/ 0 h 4437"/>
                <a:gd name="T24" fmla="*/ 0 w 2727"/>
                <a:gd name="T25" fmla="*/ 42 h 4437"/>
                <a:gd name="T26" fmla="*/ 0 w 2727"/>
                <a:gd name="T27" fmla="*/ 52 h 4437"/>
                <a:gd name="T28" fmla="*/ 0 w 2727"/>
                <a:gd name="T29" fmla="*/ 1604 h 4437"/>
                <a:gd name="T30" fmla="*/ 0 w 2727"/>
                <a:gd name="T31" fmla="*/ 3241 h 4437"/>
                <a:gd name="T32" fmla="*/ 1133 w 2727"/>
                <a:gd name="T33" fmla="*/ 3241 h 4437"/>
                <a:gd name="T34" fmla="*/ 1133 w 2727"/>
                <a:gd name="T35" fmla="*/ 3586 h 4437"/>
                <a:gd name="T36" fmla="*/ 1133 w 2727"/>
                <a:gd name="T37" fmla="*/ 3597 h 4437"/>
                <a:gd name="T38" fmla="*/ 985 w 2727"/>
                <a:gd name="T39" fmla="*/ 3859 h 4437"/>
                <a:gd name="T40" fmla="*/ 891 w 2727"/>
                <a:gd name="T41" fmla="*/ 4069 h 4437"/>
                <a:gd name="T42" fmla="*/ 965 w 2727"/>
                <a:gd name="T43" fmla="*/ 4320 h 4437"/>
                <a:gd name="T44" fmla="*/ 1248 w 2727"/>
                <a:gd name="T45" fmla="*/ 4436 h 4437"/>
                <a:gd name="T46" fmla="*/ 1531 w 2727"/>
                <a:gd name="T47" fmla="*/ 4331 h 4437"/>
                <a:gd name="T48" fmla="*/ 1604 w 2727"/>
                <a:gd name="T49" fmla="*/ 4069 h 4437"/>
                <a:gd name="T50" fmla="*/ 1520 w 2727"/>
                <a:gd name="T51" fmla="*/ 3859 h 4437"/>
                <a:gd name="T52" fmla="*/ 1395 w 2727"/>
                <a:gd name="T53" fmla="*/ 3608 h 4437"/>
                <a:gd name="T54" fmla="*/ 1395 w 2727"/>
                <a:gd name="T55" fmla="*/ 3241 h 4437"/>
                <a:gd name="T56" fmla="*/ 2726 w 2727"/>
                <a:gd name="T57" fmla="*/ 3241 h 4437"/>
                <a:gd name="T58" fmla="*/ 2726 w 2727"/>
                <a:gd name="T59" fmla="*/ 1971 h 4437"/>
                <a:gd name="T60" fmla="*/ 2663 w 2727"/>
                <a:gd name="T61" fmla="*/ 1971 h 4437"/>
                <a:gd name="T62" fmla="*/ 2527 w 2727"/>
                <a:gd name="T63" fmla="*/ 2066 h 4437"/>
                <a:gd name="T64" fmla="*/ 2171 w 2727"/>
                <a:gd name="T65" fmla="*/ 2202 h 4437"/>
                <a:gd name="T66" fmla="*/ 1772 w 2727"/>
                <a:gd name="T67" fmla="*/ 2076 h 4437"/>
                <a:gd name="T68" fmla="*/ 1573 w 2727"/>
                <a:gd name="T69" fmla="*/ 1625 h 4437"/>
                <a:gd name="T70" fmla="*/ 1772 w 2727"/>
                <a:gd name="T71" fmla="*/ 1153 h 4437"/>
                <a:gd name="T72" fmla="*/ 2171 w 2727"/>
                <a:gd name="T73" fmla="*/ 1038 h 4437"/>
                <a:gd name="T74" fmla="*/ 2517 w 2727"/>
                <a:gd name="T75" fmla="*/ 1164 h 4437"/>
                <a:gd name="T76" fmla="*/ 2632 w 2727"/>
                <a:gd name="T77" fmla="*/ 1237 h 4437"/>
                <a:gd name="T78" fmla="*/ 2726 w 2727"/>
                <a:gd name="T79" fmla="*/ 1237 h 4437"/>
                <a:gd name="T80" fmla="*/ 2726 w 2727"/>
                <a:gd name="T81" fmla="*/ 0 h 4437"/>
                <a:gd name="T82" fmla="*/ 1447 w 2727"/>
                <a:gd name="T83" fmla="*/ 0 h 4437"/>
                <a:gd name="T84" fmla="*/ 1447 w 2727"/>
                <a:gd name="T85" fmla="*/ 146 h 44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727" h="4437">
                  <a:moveTo>
                    <a:pt x="1447" y="146"/>
                  </a:moveTo>
                  <a:lnTo>
                    <a:pt x="1447" y="146"/>
                  </a:lnTo>
                  <a:cubicBezTo>
                    <a:pt x="1447" y="167"/>
                    <a:pt x="1458" y="167"/>
                    <a:pt x="1520" y="262"/>
                  </a:cubicBezTo>
                  <a:cubicBezTo>
                    <a:pt x="1573" y="335"/>
                    <a:pt x="1647" y="462"/>
                    <a:pt x="1647" y="608"/>
                  </a:cubicBezTo>
                  <a:cubicBezTo>
                    <a:pt x="1647" y="745"/>
                    <a:pt x="1626" y="891"/>
                    <a:pt x="1520" y="1007"/>
                  </a:cubicBezTo>
                  <a:cubicBezTo>
                    <a:pt x="1436" y="1121"/>
                    <a:pt x="1258" y="1206"/>
                    <a:pt x="1059" y="1206"/>
                  </a:cubicBezTo>
                  <a:cubicBezTo>
                    <a:pt x="860" y="1195"/>
                    <a:pt x="692" y="1121"/>
                    <a:pt x="608" y="1007"/>
                  </a:cubicBezTo>
                  <a:cubicBezTo>
                    <a:pt x="503" y="891"/>
                    <a:pt x="482" y="745"/>
                    <a:pt x="482" y="608"/>
                  </a:cubicBezTo>
                  <a:cubicBezTo>
                    <a:pt x="482" y="451"/>
                    <a:pt x="556" y="335"/>
                    <a:pt x="619" y="251"/>
                  </a:cubicBezTo>
                  <a:cubicBezTo>
                    <a:pt x="692" y="157"/>
                    <a:pt x="713" y="146"/>
                    <a:pt x="713" y="115"/>
                  </a:cubicBezTo>
                  <a:cubicBezTo>
                    <a:pt x="713" y="0"/>
                    <a:pt x="713" y="0"/>
                    <a:pt x="713" y="0"/>
                  </a:cubicBezTo>
                  <a:cubicBezTo>
                    <a:pt x="0" y="0"/>
                    <a:pt x="0" y="0"/>
                    <a:pt x="0" y="0"/>
                  </a:cubicBezTo>
                  <a:cubicBezTo>
                    <a:pt x="0" y="21"/>
                    <a:pt x="0" y="31"/>
                    <a:pt x="0" y="42"/>
                  </a:cubicBezTo>
                  <a:cubicBezTo>
                    <a:pt x="0" y="52"/>
                    <a:pt x="0" y="52"/>
                    <a:pt x="0" y="52"/>
                  </a:cubicBezTo>
                  <a:cubicBezTo>
                    <a:pt x="0" y="1604"/>
                    <a:pt x="0" y="1604"/>
                    <a:pt x="0" y="1604"/>
                  </a:cubicBezTo>
                  <a:cubicBezTo>
                    <a:pt x="0" y="3241"/>
                    <a:pt x="0" y="3241"/>
                    <a:pt x="0" y="3241"/>
                  </a:cubicBezTo>
                  <a:cubicBezTo>
                    <a:pt x="1133" y="3241"/>
                    <a:pt x="1133" y="3241"/>
                    <a:pt x="1133" y="3241"/>
                  </a:cubicBezTo>
                  <a:cubicBezTo>
                    <a:pt x="1133" y="3586"/>
                    <a:pt x="1133" y="3586"/>
                    <a:pt x="1133" y="3586"/>
                  </a:cubicBezTo>
                  <a:cubicBezTo>
                    <a:pt x="1133" y="3597"/>
                    <a:pt x="1133" y="3597"/>
                    <a:pt x="1133" y="3597"/>
                  </a:cubicBezTo>
                  <a:cubicBezTo>
                    <a:pt x="1122" y="3712"/>
                    <a:pt x="1038" y="3785"/>
                    <a:pt x="985" y="3859"/>
                  </a:cubicBezTo>
                  <a:cubicBezTo>
                    <a:pt x="933" y="3922"/>
                    <a:pt x="891" y="3985"/>
                    <a:pt x="891" y="4069"/>
                  </a:cubicBezTo>
                  <a:cubicBezTo>
                    <a:pt x="891" y="4174"/>
                    <a:pt x="913" y="4257"/>
                    <a:pt x="965" y="4320"/>
                  </a:cubicBezTo>
                  <a:cubicBezTo>
                    <a:pt x="1017" y="4383"/>
                    <a:pt x="1101" y="4425"/>
                    <a:pt x="1248" y="4436"/>
                  </a:cubicBezTo>
                  <a:cubicBezTo>
                    <a:pt x="1395" y="4436"/>
                    <a:pt x="1479" y="4394"/>
                    <a:pt x="1531" y="4331"/>
                  </a:cubicBezTo>
                  <a:cubicBezTo>
                    <a:pt x="1573" y="4268"/>
                    <a:pt x="1604" y="4174"/>
                    <a:pt x="1604" y="4069"/>
                  </a:cubicBezTo>
                  <a:cubicBezTo>
                    <a:pt x="1604" y="3985"/>
                    <a:pt x="1563" y="3932"/>
                    <a:pt x="1520" y="3859"/>
                  </a:cubicBezTo>
                  <a:cubicBezTo>
                    <a:pt x="1468" y="3796"/>
                    <a:pt x="1395" y="3723"/>
                    <a:pt x="1395" y="3608"/>
                  </a:cubicBezTo>
                  <a:cubicBezTo>
                    <a:pt x="1395" y="3241"/>
                    <a:pt x="1395" y="3241"/>
                    <a:pt x="1395" y="3241"/>
                  </a:cubicBezTo>
                  <a:cubicBezTo>
                    <a:pt x="2726" y="3241"/>
                    <a:pt x="2726" y="3241"/>
                    <a:pt x="2726" y="3241"/>
                  </a:cubicBezTo>
                  <a:cubicBezTo>
                    <a:pt x="2726" y="1971"/>
                    <a:pt x="2726" y="1971"/>
                    <a:pt x="2726" y="1971"/>
                  </a:cubicBezTo>
                  <a:cubicBezTo>
                    <a:pt x="2663" y="1971"/>
                    <a:pt x="2663" y="1971"/>
                    <a:pt x="2663" y="1971"/>
                  </a:cubicBezTo>
                  <a:cubicBezTo>
                    <a:pt x="2642" y="1971"/>
                    <a:pt x="2622" y="1992"/>
                    <a:pt x="2527" y="2066"/>
                  </a:cubicBezTo>
                  <a:cubicBezTo>
                    <a:pt x="2454" y="2118"/>
                    <a:pt x="2328" y="2202"/>
                    <a:pt x="2171" y="2202"/>
                  </a:cubicBezTo>
                  <a:cubicBezTo>
                    <a:pt x="2035" y="2202"/>
                    <a:pt x="1887" y="2181"/>
                    <a:pt x="1772" y="2076"/>
                  </a:cubicBezTo>
                  <a:cubicBezTo>
                    <a:pt x="1657" y="1982"/>
                    <a:pt x="1584" y="1814"/>
                    <a:pt x="1573" y="1625"/>
                  </a:cubicBezTo>
                  <a:cubicBezTo>
                    <a:pt x="1573" y="1426"/>
                    <a:pt x="1657" y="1248"/>
                    <a:pt x="1772" y="1153"/>
                  </a:cubicBezTo>
                  <a:cubicBezTo>
                    <a:pt x="1898" y="1059"/>
                    <a:pt x="2035" y="1038"/>
                    <a:pt x="2171" y="1038"/>
                  </a:cubicBezTo>
                  <a:cubicBezTo>
                    <a:pt x="2318" y="1038"/>
                    <a:pt x="2443" y="1111"/>
                    <a:pt x="2517" y="1164"/>
                  </a:cubicBezTo>
                  <a:cubicBezTo>
                    <a:pt x="2611" y="1227"/>
                    <a:pt x="2622" y="1237"/>
                    <a:pt x="2632" y="1237"/>
                  </a:cubicBezTo>
                  <a:cubicBezTo>
                    <a:pt x="2726" y="1237"/>
                    <a:pt x="2726" y="1237"/>
                    <a:pt x="2726" y="1237"/>
                  </a:cubicBezTo>
                  <a:cubicBezTo>
                    <a:pt x="2726" y="0"/>
                    <a:pt x="2726" y="0"/>
                    <a:pt x="2726" y="0"/>
                  </a:cubicBezTo>
                  <a:cubicBezTo>
                    <a:pt x="1447" y="0"/>
                    <a:pt x="1447" y="0"/>
                    <a:pt x="1447" y="0"/>
                  </a:cubicBezTo>
                  <a:lnTo>
                    <a:pt x="1447" y="146"/>
                  </a:lnTo>
                </a:path>
              </a:pathLst>
            </a:custGeom>
            <a:solidFill>
              <a:schemeClr val="accent1"/>
            </a:solidFill>
            <a:ln>
              <a:noFill/>
            </a:ln>
            <a:effectLst/>
            <a:extLst>
              <a:ext uri="{91240B29-F687-4F45-9708-019B960494DF}">
                <a14:hiddenLine xmlns:a14="http://schemas.microsoft.com/office/drawing/2010/main" w="9525">
                  <a:solidFill>
                    <a:srgbClr val="808080"/>
                  </a:solidFill>
                  <a:rou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52366" tIns="76183" rIns="152366" bIns="76183" anchor="ctr"/>
            <a:lstStyle/>
            <a:p>
              <a:endParaRPr lang="en-US" dirty="0">
                <a:latin typeface="Calibri Light" panose="020F0302020204030204"/>
              </a:endParaRPr>
            </a:p>
          </p:txBody>
        </p:sp>
        <p:sp>
          <p:nvSpPr>
            <p:cNvPr id="88" name="Freeform 22"/>
            <p:cNvSpPr>
              <a:spLocks noChangeArrowheads="1"/>
            </p:cNvSpPr>
            <p:nvPr/>
          </p:nvSpPr>
          <p:spPr bwMode="auto">
            <a:xfrm>
              <a:off x="12066242" y="5587309"/>
              <a:ext cx="1344120" cy="1326424"/>
            </a:xfrm>
            <a:custGeom>
              <a:avLst/>
              <a:gdLst>
                <a:gd name="T0" fmla="*/ 2549 w 3284"/>
                <a:gd name="T1" fmla="*/ 146 h 3242"/>
                <a:gd name="T2" fmla="*/ 2549 w 3284"/>
                <a:gd name="T3" fmla="*/ 146 h 3242"/>
                <a:gd name="T4" fmla="*/ 2623 w 3284"/>
                <a:gd name="T5" fmla="*/ 262 h 3242"/>
                <a:gd name="T6" fmla="*/ 2748 w 3284"/>
                <a:gd name="T7" fmla="*/ 608 h 3242"/>
                <a:gd name="T8" fmla="*/ 2633 w 3284"/>
                <a:gd name="T9" fmla="*/ 1007 h 3242"/>
                <a:gd name="T10" fmla="*/ 2161 w 3284"/>
                <a:gd name="T11" fmla="*/ 1206 h 3242"/>
                <a:gd name="T12" fmla="*/ 1710 w 3284"/>
                <a:gd name="T13" fmla="*/ 1007 h 3242"/>
                <a:gd name="T14" fmla="*/ 1585 w 3284"/>
                <a:gd name="T15" fmla="*/ 608 h 3242"/>
                <a:gd name="T16" fmla="*/ 1731 w 3284"/>
                <a:gd name="T17" fmla="*/ 251 h 3242"/>
                <a:gd name="T18" fmla="*/ 1815 w 3284"/>
                <a:gd name="T19" fmla="*/ 115 h 3242"/>
                <a:gd name="T20" fmla="*/ 1815 w 3284"/>
                <a:gd name="T21" fmla="*/ 0 h 3242"/>
                <a:gd name="T22" fmla="*/ 1207 w 3284"/>
                <a:gd name="T23" fmla="*/ 0 h 3242"/>
                <a:gd name="T24" fmla="*/ 1207 w 3284"/>
                <a:gd name="T25" fmla="*/ 1468 h 3242"/>
                <a:gd name="T26" fmla="*/ 829 w 3284"/>
                <a:gd name="T27" fmla="*/ 1468 h 3242"/>
                <a:gd name="T28" fmla="*/ 578 w 3284"/>
                <a:gd name="T29" fmla="*/ 1352 h 3242"/>
                <a:gd name="T30" fmla="*/ 368 w 3284"/>
                <a:gd name="T31" fmla="*/ 1268 h 3242"/>
                <a:gd name="T32" fmla="*/ 116 w 3284"/>
                <a:gd name="T33" fmla="*/ 1342 h 3242"/>
                <a:gd name="T34" fmla="*/ 0 w 3284"/>
                <a:gd name="T35" fmla="*/ 1615 h 3242"/>
                <a:gd name="T36" fmla="*/ 116 w 3284"/>
                <a:gd name="T37" fmla="*/ 1898 h 3242"/>
                <a:gd name="T38" fmla="*/ 368 w 3284"/>
                <a:gd name="T39" fmla="*/ 1971 h 3242"/>
                <a:gd name="T40" fmla="*/ 578 w 3284"/>
                <a:gd name="T41" fmla="*/ 1877 h 3242"/>
                <a:gd name="T42" fmla="*/ 839 w 3284"/>
                <a:gd name="T43" fmla="*/ 1740 h 3242"/>
                <a:gd name="T44" fmla="*/ 850 w 3284"/>
                <a:gd name="T45" fmla="*/ 1740 h 3242"/>
                <a:gd name="T46" fmla="*/ 1207 w 3284"/>
                <a:gd name="T47" fmla="*/ 1740 h 3242"/>
                <a:gd name="T48" fmla="*/ 1207 w 3284"/>
                <a:gd name="T49" fmla="*/ 3241 h 3242"/>
                <a:gd name="T50" fmla="*/ 1815 w 3284"/>
                <a:gd name="T51" fmla="*/ 3241 h 3242"/>
                <a:gd name="T52" fmla="*/ 1815 w 3284"/>
                <a:gd name="T53" fmla="*/ 3104 h 3242"/>
                <a:gd name="T54" fmla="*/ 1731 w 3284"/>
                <a:gd name="T55" fmla="*/ 2968 h 3242"/>
                <a:gd name="T56" fmla="*/ 1585 w 3284"/>
                <a:gd name="T57" fmla="*/ 2611 h 3242"/>
                <a:gd name="T58" fmla="*/ 1710 w 3284"/>
                <a:gd name="T59" fmla="*/ 2202 h 3242"/>
                <a:gd name="T60" fmla="*/ 2161 w 3284"/>
                <a:gd name="T61" fmla="*/ 2013 h 3242"/>
                <a:gd name="T62" fmla="*/ 2633 w 3284"/>
                <a:gd name="T63" fmla="*/ 2202 h 3242"/>
                <a:gd name="T64" fmla="*/ 2748 w 3284"/>
                <a:gd name="T65" fmla="*/ 2611 h 3242"/>
                <a:gd name="T66" fmla="*/ 2623 w 3284"/>
                <a:gd name="T67" fmla="*/ 2957 h 3242"/>
                <a:gd name="T68" fmla="*/ 2549 w 3284"/>
                <a:gd name="T69" fmla="*/ 3073 h 3242"/>
                <a:gd name="T70" fmla="*/ 2549 w 3284"/>
                <a:gd name="T71" fmla="*/ 3241 h 3242"/>
                <a:gd name="T72" fmla="*/ 3179 w 3284"/>
                <a:gd name="T73" fmla="*/ 3241 h 3242"/>
                <a:gd name="T74" fmla="*/ 3283 w 3284"/>
                <a:gd name="T75" fmla="*/ 3073 h 3242"/>
                <a:gd name="T76" fmla="*/ 3283 w 3284"/>
                <a:gd name="T77" fmla="*/ 1363 h 3242"/>
                <a:gd name="T78" fmla="*/ 3283 w 3284"/>
                <a:gd name="T79" fmla="*/ 0 h 3242"/>
                <a:gd name="T80" fmla="*/ 2549 w 3284"/>
                <a:gd name="T81" fmla="*/ 0 h 3242"/>
                <a:gd name="T82" fmla="*/ 2549 w 3284"/>
                <a:gd name="T83" fmla="*/ 146 h 3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284" h="3242">
                  <a:moveTo>
                    <a:pt x="2549" y="146"/>
                  </a:moveTo>
                  <a:lnTo>
                    <a:pt x="2549" y="146"/>
                  </a:lnTo>
                  <a:cubicBezTo>
                    <a:pt x="2549" y="167"/>
                    <a:pt x="2560" y="167"/>
                    <a:pt x="2623" y="262"/>
                  </a:cubicBezTo>
                  <a:cubicBezTo>
                    <a:pt x="2685" y="335"/>
                    <a:pt x="2748" y="462"/>
                    <a:pt x="2748" y="608"/>
                  </a:cubicBezTo>
                  <a:cubicBezTo>
                    <a:pt x="2748" y="745"/>
                    <a:pt x="2728" y="891"/>
                    <a:pt x="2633" y="1007"/>
                  </a:cubicBezTo>
                  <a:cubicBezTo>
                    <a:pt x="2539" y="1121"/>
                    <a:pt x="2360" y="1206"/>
                    <a:pt x="2161" y="1206"/>
                  </a:cubicBezTo>
                  <a:cubicBezTo>
                    <a:pt x="1973" y="1195"/>
                    <a:pt x="1805" y="1121"/>
                    <a:pt x="1710" y="1007"/>
                  </a:cubicBezTo>
                  <a:cubicBezTo>
                    <a:pt x="1616" y="891"/>
                    <a:pt x="1585" y="745"/>
                    <a:pt x="1585" y="608"/>
                  </a:cubicBezTo>
                  <a:cubicBezTo>
                    <a:pt x="1585" y="451"/>
                    <a:pt x="1668" y="335"/>
                    <a:pt x="1731" y="251"/>
                  </a:cubicBezTo>
                  <a:cubicBezTo>
                    <a:pt x="1794" y="157"/>
                    <a:pt x="1815" y="146"/>
                    <a:pt x="1815" y="115"/>
                  </a:cubicBezTo>
                  <a:cubicBezTo>
                    <a:pt x="1815" y="0"/>
                    <a:pt x="1815" y="0"/>
                    <a:pt x="1815" y="0"/>
                  </a:cubicBezTo>
                  <a:cubicBezTo>
                    <a:pt x="1207" y="0"/>
                    <a:pt x="1207" y="0"/>
                    <a:pt x="1207" y="0"/>
                  </a:cubicBezTo>
                  <a:cubicBezTo>
                    <a:pt x="1207" y="1468"/>
                    <a:pt x="1207" y="1468"/>
                    <a:pt x="1207" y="1468"/>
                  </a:cubicBezTo>
                  <a:cubicBezTo>
                    <a:pt x="829" y="1468"/>
                    <a:pt x="829" y="1468"/>
                    <a:pt x="829" y="1468"/>
                  </a:cubicBezTo>
                  <a:cubicBezTo>
                    <a:pt x="714" y="1468"/>
                    <a:pt x="651" y="1405"/>
                    <a:pt x="578" y="1352"/>
                  </a:cubicBezTo>
                  <a:cubicBezTo>
                    <a:pt x="515" y="1300"/>
                    <a:pt x="452" y="1268"/>
                    <a:pt x="368" y="1268"/>
                  </a:cubicBezTo>
                  <a:cubicBezTo>
                    <a:pt x="273" y="1268"/>
                    <a:pt x="179" y="1290"/>
                    <a:pt x="116" y="1342"/>
                  </a:cubicBezTo>
                  <a:cubicBezTo>
                    <a:pt x="43" y="1395"/>
                    <a:pt x="0" y="1468"/>
                    <a:pt x="0" y="1615"/>
                  </a:cubicBezTo>
                  <a:cubicBezTo>
                    <a:pt x="11" y="1772"/>
                    <a:pt x="53" y="1846"/>
                    <a:pt x="116" y="1898"/>
                  </a:cubicBezTo>
                  <a:cubicBezTo>
                    <a:pt x="179" y="1951"/>
                    <a:pt x="263" y="1971"/>
                    <a:pt x="368" y="1971"/>
                  </a:cubicBezTo>
                  <a:cubicBezTo>
                    <a:pt x="452" y="1971"/>
                    <a:pt x="515" y="1940"/>
                    <a:pt x="578" y="1877"/>
                  </a:cubicBezTo>
                  <a:cubicBezTo>
                    <a:pt x="651" y="1824"/>
                    <a:pt x="724" y="1751"/>
                    <a:pt x="839" y="1740"/>
                  </a:cubicBezTo>
                  <a:cubicBezTo>
                    <a:pt x="839" y="1740"/>
                    <a:pt x="839" y="1740"/>
                    <a:pt x="850" y="1740"/>
                  </a:cubicBezTo>
                  <a:cubicBezTo>
                    <a:pt x="1207" y="1740"/>
                    <a:pt x="1207" y="1740"/>
                    <a:pt x="1207" y="1740"/>
                  </a:cubicBezTo>
                  <a:cubicBezTo>
                    <a:pt x="1207" y="3241"/>
                    <a:pt x="1207" y="3241"/>
                    <a:pt x="1207" y="3241"/>
                  </a:cubicBezTo>
                  <a:cubicBezTo>
                    <a:pt x="1815" y="3241"/>
                    <a:pt x="1815" y="3241"/>
                    <a:pt x="1815" y="3241"/>
                  </a:cubicBezTo>
                  <a:cubicBezTo>
                    <a:pt x="1815" y="3104"/>
                    <a:pt x="1815" y="3104"/>
                    <a:pt x="1815" y="3104"/>
                  </a:cubicBezTo>
                  <a:cubicBezTo>
                    <a:pt x="1815" y="3073"/>
                    <a:pt x="1794" y="3052"/>
                    <a:pt x="1731" y="2968"/>
                  </a:cubicBezTo>
                  <a:cubicBezTo>
                    <a:pt x="1668" y="2884"/>
                    <a:pt x="1585" y="2758"/>
                    <a:pt x="1585" y="2611"/>
                  </a:cubicBezTo>
                  <a:cubicBezTo>
                    <a:pt x="1585" y="2475"/>
                    <a:pt x="1616" y="2328"/>
                    <a:pt x="1710" y="2202"/>
                  </a:cubicBezTo>
                  <a:cubicBezTo>
                    <a:pt x="1805" y="2097"/>
                    <a:pt x="1973" y="2013"/>
                    <a:pt x="2161" y="2013"/>
                  </a:cubicBezTo>
                  <a:cubicBezTo>
                    <a:pt x="2360" y="2013"/>
                    <a:pt x="2539" y="2097"/>
                    <a:pt x="2633" y="2202"/>
                  </a:cubicBezTo>
                  <a:cubicBezTo>
                    <a:pt x="2728" y="2328"/>
                    <a:pt x="2748" y="2475"/>
                    <a:pt x="2748" y="2611"/>
                  </a:cubicBezTo>
                  <a:cubicBezTo>
                    <a:pt x="2748" y="2758"/>
                    <a:pt x="2685" y="2874"/>
                    <a:pt x="2623" y="2957"/>
                  </a:cubicBezTo>
                  <a:cubicBezTo>
                    <a:pt x="2560" y="3041"/>
                    <a:pt x="2549" y="3052"/>
                    <a:pt x="2549" y="3073"/>
                  </a:cubicBezTo>
                  <a:cubicBezTo>
                    <a:pt x="2549" y="3241"/>
                    <a:pt x="2549" y="3241"/>
                    <a:pt x="2549" y="3241"/>
                  </a:cubicBezTo>
                  <a:cubicBezTo>
                    <a:pt x="3179" y="3241"/>
                    <a:pt x="3179" y="3241"/>
                    <a:pt x="3179" y="3241"/>
                  </a:cubicBezTo>
                  <a:cubicBezTo>
                    <a:pt x="3231" y="3167"/>
                    <a:pt x="3273" y="3114"/>
                    <a:pt x="3283" y="3073"/>
                  </a:cubicBezTo>
                  <a:cubicBezTo>
                    <a:pt x="3283" y="1363"/>
                    <a:pt x="3283" y="1363"/>
                    <a:pt x="3283" y="1363"/>
                  </a:cubicBezTo>
                  <a:cubicBezTo>
                    <a:pt x="3283" y="0"/>
                    <a:pt x="3283" y="0"/>
                    <a:pt x="3283" y="0"/>
                  </a:cubicBezTo>
                  <a:cubicBezTo>
                    <a:pt x="2549" y="0"/>
                    <a:pt x="2549" y="0"/>
                    <a:pt x="2549" y="0"/>
                  </a:cubicBezTo>
                  <a:lnTo>
                    <a:pt x="2549" y="146"/>
                  </a:lnTo>
                </a:path>
              </a:pathLst>
            </a:custGeom>
            <a:solidFill>
              <a:schemeClr val="accent1"/>
            </a:solidFill>
            <a:ln>
              <a:noFill/>
            </a:ln>
            <a:effectLst/>
            <a:extLst>
              <a:ext uri="{91240B29-F687-4F45-9708-019B960494DF}">
                <a14:hiddenLine xmlns:a14="http://schemas.microsoft.com/office/drawing/2010/main" w="9525">
                  <a:solidFill>
                    <a:srgbClr val="808080"/>
                  </a:solidFill>
                  <a:rou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52366" tIns="76183" rIns="152366" bIns="76183" anchor="ctr"/>
            <a:lstStyle/>
            <a:p>
              <a:endParaRPr lang="en-US" dirty="0">
                <a:latin typeface="Calibri Light" panose="020F0302020204030204"/>
              </a:endParaRPr>
            </a:p>
          </p:txBody>
        </p:sp>
        <p:sp>
          <p:nvSpPr>
            <p:cNvPr id="89" name="Freeform 23"/>
            <p:cNvSpPr>
              <a:spLocks noChangeArrowheads="1"/>
            </p:cNvSpPr>
            <p:nvPr/>
          </p:nvSpPr>
          <p:spPr bwMode="auto">
            <a:xfrm>
              <a:off x="13545676" y="5587309"/>
              <a:ext cx="600795" cy="1326424"/>
            </a:xfrm>
            <a:custGeom>
              <a:avLst/>
              <a:gdLst>
                <a:gd name="T0" fmla="*/ 599 w 1470"/>
                <a:gd name="T1" fmla="*/ 0 h 3242"/>
                <a:gd name="T2" fmla="*/ 599 w 1470"/>
                <a:gd name="T3" fmla="*/ 0 h 3242"/>
                <a:gd name="T4" fmla="*/ 32 w 1470"/>
                <a:gd name="T5" fmla="*/ 0 h 3242"/>
                <a:gd name="T6" fmla="*/ 32 w 1470"/>
                <a:gd name="T7" fmla="*/ 3177 h 3242"/>
                <a:gd name="T8" fmla="*/ 0 w 1470"/>
                <a:gd name="T9" fmla="*/ 3241 h 3242"/>
                <a:gd name="T10" fmla="*/ 347 w 1470"/>
                <a:gd name="T11" fmla="*/ 3241 h 3242"/>
                <a:gd name="T12" fmla="*/ 358 w 1470"/>
                <a:gd name="T13" fmla="*/ 3220 h 3242"/>
                <a:gd name="T14" fmla="*/ 1469 w 1470"/>
                <a:gd name="T15" fmla="*/ 1562 h 3242"/>
                <a:gd name="T16" fmla="*/ 599 w 1470"/>
                <a:gd name="T17" fmla="*/ 0 h 3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70" h="3242">
                  <a:moveTo>
                    <a:pt x="599" y="0"/>
                  </a:moveTo>
                  <a:lnTo>
                    <a:pt x="599" y="0"/>
                  </a:lnTo>
                  <a:cubicBezTo>
                    <a:pt x="32" y="0"/>
                    <a:pt x="32" y="0"/>
                    <a:pt x="32" y="0"/>
                  </a:cubicBezTo>
                  <a:cubicBezTo>
                    <a:pt x="32" y="3177"/>
                    <a:pt x="32" y="3177"/>
                    <a:pt x="32" y="3177"/>
                  </a:cubicBezTo>
                  <a:cubicBezTo>
                    <a:pt x="22" y="3198"/>
                    <a:pt x="11" y="3220"/>
                    <a:pt x="0" y="3241"/>
                  </a:cubicBezTo>
                  <a:cubicBezTo>
                    <a:pt x="347" y="3241"/>
                    <a:pt x="347" y="3241"/>
                    <a:pt x="347" y="3241"/>
                  </a:cubicBezTo>
                  <a:cubicBezTo>
                    <a:pt x="347" y="3230"/>
                    <a:pt x="358" y="3220"/>
                    <a:pt x="358" y="3220"/>
                  </a:cubicBezTo>
                  <a:cubicBezTo>
                    <a:pt x="997" y="3030"/>
                    <a:pt x="1469" y="3052"/>
                    <a:pt x="1469" y="1562"/>
                  </a:cubicBezTo>
                  <a:cubicBezTo>
                    <a:pt x="1469" y="870"/>
                    <a:pt x="1113" y="272"/>
                    <a:pt x="599" y="0"/>
                  </a:cubicBezTo>
                </a:path>
              </a:pathLst>
            </a:custGeom>
            <a:solidFill>
              <a:schemeClr val="accent1"/>
            </a:solidFill>
            <a:ln>
              <a:noFill/>
            </a:ln>
            <a:effectLst/>
            <a:extLst>
              <a:ext uri="{91240B29-F687-4F45-9708-019B960494DF}">
                <a14:hiddenLine xmlns:a14="http://schemas.microsoft.com/office/drawing/2010/main" w="9525">
                  <a:solidFill>
                    <a:srgbClr val="808080"/>
                  </a:solidFill>
                  <a:rou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52366" tIns="76183" rIns="152366" bIns="76183" anchor="ctr"/>
            <a:lstStyle/>
            <a:p>
              <a:endParaRPr lang="en-US" dirty="0">
                <a:latin typeface="Calibri Light" panose="020F0302020204030204"/>
              </a:endParaRPr>
            </a:p>
          </p:txBody>
        </p:sp>
        <p:sp>
          <p:nvSpPr>
            <p:cNvPr id="90" name="Freeform 24"/>
            <p:cNvSpPr>
              <a:spLocks noChangeArrowheads="1"/>
            </p:cNvSpPr>
            <p:nvPr/>
          </p:nvSpPr>
          <p:spPr bwMode="auto">
            <a:xfrm>
              <a:off x="11346372" y="6504075"/>
              <a:ext cx="1926872" cy="2069943"/>
            </a:xfrm>
            <a:custGeom>
              <a:avLst/>
              <a:gdLst>
                <a:gd name="T0" fmla="*/ 4079 w 4710"/>
                <a:gd name="T1" fmla="*/ 829 h 5056"/>
                <a:gd name="T2" fmla="*/ 4079 w 4710"/>
                <a:gd name="T3" fmla="*/ 829 h 5056"/>
                <a:gd name="T4" fmla="*/ 4195 w 4710"/>
                <a:gd name="T5" fmla="*/ 577 h 5056"/>
                <a:gd name="T6" fmla="*/ 4279 w 4710"/>
                <a:gd name="T7" fmla="*/ 357 h 5056"/>
                <a:gd name="T8" fmla="*/ 4205 w 4710"/>
                <a:gd name="T9" fmla="*/ 105 h 5056"/>
                <a:gd name="T10" fmla="*/ 3933 w 4710"/>
                <a:gd name="T11" fmla="*/ 0 h 5056"/>
                <a:gd name="T12" fmla="*/ 3650 w 4710"/>
                <a:gd name="T13" fmla="*/ 105 h 5056"/>
                <a:gd name="T14" fmla="*/ 3576 w 4710"/>
                <a:gd name="T15" fmla="*/ 357 h 5056"/>
                <a:gd name="T16" fmla="*/ 3670 w 4710"/>
                <a:gd name="T17" fmla="*/ 577 h 5056"/>
                <a:gd name="T18" fmla="*/ 3807 w 4710"/>
                <a:gd name="T19" fmla="*/ 829 h 5056"/>
                <a:gd name="T20" fmla="*/ 3807 w 4710"/>
                <a:gd name="T21" fmla="*/ 839 h 5056"/>
                <a:gd name="T22" fmla="*/ 3807 w 4710"/>
                <a:gd name="T23" fmla="*/ 1269 h 5056"/>
                <a:gd name="T24" fmla="*/ 1584 w 4710"/>
                <a:gd name="T25" fmla="*/ 1269 h 5056"/>
                <a:gd name="T26" fmla="*/ 1584 w 4710"/>
                <a:gd name="T27" fmla="*/ 1364 h 5056"/>
                <a:gd name="T28" fmla="*/ 1657 w 4710"/>
                <a:gd name="T29" fmla="*/ 1479 h 5056"/>
                <a:gd name="T30" fmla="*/ 1793 w 4710"/>
                <a:gd name="T31" fmla="*/ 1825 h 5056"/>
                <a:gd name="T32" fmla="*/ 1667 w 4710"/>
                <a:gd name="T33" fmla="*/ 2223 h 5056"/>
                <a:gd name="T34" fmla="*/ 1206 w 4710"/>
                <a:gd name="T35" fmla="*/ 2423 h 5056"/>
                <a:gd name="T36" fmla="*/ 744 w 4710"/>
                <a:gd name="T37" fmla="*/ 2223 h 5056"/>
                <a:gd name="T38" fmla="*/ 619 w 4710"/>
                <a:gd name="T39" fmla="*/ 1825 h 5056"/>
                <a:gd name="T40" fmla="*/ 765 w 4710"/>
                <a:gd name="T41" fmla="*/ 1468 h 5056"/>
                <a:gd name="T42" fmla="*/ 859 w 4710"/>
                <a:gd name="T43" fmla="*/ 1332 h 5056"/>
                <a:gd name="T44" fmla="*/ 859 w 4710"/>
                <a:gd name="T45" fmla="*/ 1269 h 5056"/>
                <a:gd name="T46" fmla="*/ 0 w 4710"/>
                <a:gd name="T47" fmla="*/ 1269 h 5056"/>
                <a:gd name="T48" fmla="*/ 200 w 4710"/>
                <a:gd name="T49" fmla="*/ 3555 h 5056"/>
                <a:gd name="T50" fmla="*/ 1562 w 4710"/>
                <a:gd name="T51" fmla="*/ 5055 h 5056"/>
                <a:gd name="T52" fmla="*/ 2317 w 4710"/>
                <a:gd name="T53" fmla="*/ 5055 h 5056"/>
                <a:gd name="T54" fmla="*/ 4269 w 4710"/>
                <a:gd name="T55" fmla="*/ 3545 h 5056"/>
                <a:gd name="T56" fmla="*/ 4205 w 4710"/>
                <a:gd name="T57" fmla="*/ 3146 h 5056"/>
                <a:gd name="T58" fmla="*/ 4195 w 4710"/>
                <a:gd name="T59" fmla="*/ 3146 h 5056"/>
                <a:gd name="T60" fmla="*/ 3891 w 4710"/>
                <a:gd name="T61" fmla="*/ 3304 h 5056"/>
                <a:gd name="T62" fmla="*/ 3880 w 4710"/>
                <a:gd name="T63" fmla="*/ 3304 h 5056"/>
                <a:gd name="T64" fmla="*/ 3723 w 4710"/>
                <a:gd name="T65" fmla="*/ 3377 h 5056"/>
                <a:gd name="T66" fmla="*/ 3723 w 4710"/>
                <a:gd name="T67" fmla="*/ 3377 h 5056"/>
                <a:gd name="T68" fmla="*/ 3702 w 4710"/>
                <a:gd name="T69" fmla="*/ 3387 h 5056"/>
                <a:gd name="T70" fmla="*/ 3670 w 4710"/>
                <a:gd name="T71" fmla="*/ 3397 h 5056"/>
                <a:gd name="T72" fmla="*/ 3670 w 4710"/>
                <a:gd name="T73" fmla="*/ 3387 h 5056"/>
                <a:gd name="T74" fmla="*/ 3503 w 4710"/>
                <a:gd name="T75" fmla="*/ 3419 h 5056"/>
                <a:gd name="T76" fmla="*/ 3367 w 4710"/>
                <a:gd name="T77" fmla="*/ 3597 h 5056"/>
                <a:gd name="T78" fmla="*/ 3072 w 4710"/>
                <a:gd name="T79" fmla="*/ 3755 h 5056"/>
                <a:gd name="T80" fmla="*/ 2957 w 4710"/>
                <a:gd name="T81" fmla="*/ 3776 h 5056"/>
                <a:gd name="T82" fmla="*/ 2947 w 4710"/>
                <a:gd name="T83" fmla="*/ 3776 h 5056"/>
                <a:gd name="T84" fmla="*/ 2433 w 4710"/>
                <a:gd name="T85" fmla="*/ 3838 h 5056"/>
                <a:gd name="T86" fmla="*/ 2423 w 4710"/>
                <a:gd name="T87" fmla="*/ 3838 h 5056"/>
                <a:gd name="T88" fmla="*/ 1982 w 4710"/>
                <a:gd name="T89" fmla="*/ 3745 h 5056"/>
                <a:gd name="T90" fmla="*/ 1698 w 4710"/>
                <a:gd name="T91" fmla="*/ 3304 h 5056"/>
                <a:gd name="T92" fmla="*/ 1698 w 4710"/>
                <a:gd name="T93" fmla="*/ 3293 h 5056"/>
                <a:gd name="T94" fmla="*/ 1678 w 4710"/>
                <a:gd name="T95" fmla="*/ 2874 h 5056"/>
                <a:gd name="T96" fmla="*/ 1877 w 4710"/>
                <a:gd name="T97" fmla="*/ 2412 h 5056"/>
                <a:gd name="T98" fmla="*/ 2297 w 4710"/>
                <a:gd name="T99" fmla="*/ 2223 h 5056"/>
                <a:gd name="T100" fmla="*/ 2307 w 4710"/>
                <a:gd name="T101" fmla="*/ 2223 h 5056"/>
                <a:gd name="T102" fmla="*/ 2832 w 4710"/>
                <a:gd name="T103" fmla="*/ 2181 h 5056"/>
                <a:gd name="T104" fmla="*/ 2832 w 4710"/>
                <a:gd name="T105" fmla="*/ 2181 h 5056"/>
                <a:gd name="T106" fmla="*/ 3283 w 4710"/>
                <a:gd name="T107" fmla="*/ 2287 h 5056"/>
                <a:gd name="T108" fmla="*/ 3324 w 4710"/>
                <a:gd name="T109" fmla="*/ 2328 h 5056"/>
                <a:gd name="T110" fmla="*/ 3324 w 4710"/>
                <a:gd name="T111" fmla="*/ 2318 h 5056"/>
                <a:gd name="T112" fmla="*/ 4446 w 4710"/>
                <a:gd name="T113" fmla="*/ 1563 h 5056"/>
                <a:gd name="T114" fmla="*/ 4709 w 4710"/>
                <a:gd name="T115" fmla="*/ 1269 h 5056"/>
                <a:gd name="T116" fmla="*/ 4079 w 4710"/>
                <a:gd name="T117" fmla="*/ 1269 h 5056"/>
                <a:gd name="T118" fmla="*/ 4079 w 4710"/>
                <a:gd name="T119" fmla="*/ 829 h 50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710" h="5056">
                  <a:moveTo>
                    <a:pt x="4079" y="829"/>
                  </a:moveTo>
                  <a:lnTo>
                    <a:pt x="4079" y="829"/>
                  </a:lnTo>
                  <a:cubicBezTo>
                    <a:pt x="4079" y="713"/>
                    <a:pt x="4153" y="640"/>
                    <a:pt x="4195" y="577"/>
                  </a:cubicBezTo>
                  <a:cubicBezTo>
                    <a:pt x="4247" y="503"/>
                    <a:pt x="4279" y="441"/>
                    <a:pt x="4279" y="357"/>
                  </a:cubicBezTo>
                  <a:cubicBezTo>
                    <a:pt x="4279" y="262"/>
                    <a:pt x="4257" y="168"/>
                    <a:pt x="4205" y="105"/>
                  </a:cubicBezTo>
                  <a:cubicBezTo>
                    <a:pt x="4153" y="42"/>
                    <a:pt x="4079" y="0"/>
                    <a:pt x="3933" y="0"/>
                  </a:cubicBezTo>
                  <a:cubicBezTo>
                    <a:pt x="3775" y="0"/>
                    <a:pt x="3702" y="52"/>
                    <a:pt x="3650" y="105"/>
                  </a:cubicBezTo>
                  <a:cubicBezTo>
                    <a:pt x="3597" y="168"/>
                    <a:pt x="3576" y="262"/>
                    <a:pt x="3576" y="357"/>
                  </a:cubicBezTo>
                  <a:cubicBezTo>
                    <a:pt x="3576" y="451"/>
                    <a:pt x="3618" y="503"/>
                    <a:pt x="3670" y="577"/>
                  </a:cubicBezTo>
                  <a:cubicBezTo>
                    <a:pt x="3723" y="640"/>
                    <a:pt x="3796" y="713"/>
                    <a:pt x="3807" y="829"/>
                  </a:cubicBezTo>
                  <a:cubicBezTo>
                    <a:pt x="3818" y="839"/>
                    <a:pt x="3818" y="839"/>
                    <a:pt x="3807" y="839"/>
                  </a:cubicBezTo>
                  <a:cubicBezTo>
                    <a:pt x="3807" y="1269"/>
                    <a:pt x="3807" y="1269"/>
                    <a:pt x="3807" y="1269"/>
                  </a:cubicBezTo>
                  <a:cubicBezTo>
                    <a:pt x="1584" y="1269"/>
                    <a:pt x="1584" y="1269"/>
                    <a:pt x="1584" y="1269"/>
                  </a:cubicBezTo>
                  <a:cubicBezTo>
                    <a:pt x="1584" y="1364"/>
                    <a:pt x="1584" y="1364"/>
                    <a:pt x="1584" y="1364"/>
                  </a:cubicBezTo>
                  <a:cubicBezTo>
                    <a:pt x="1584" y="1385"/>
                    <a:pt x="1594" y="1385"/>
                    <a:pt x="1657" y="1479"/>
                  </a:cubicBezTo>
                  <a:cubicBezTo>
                    <a:pt x="1720" y="1552"/>
                    <a:pt x="1793" y="1678"/>
                    <a:pt x="1793" y="1825"/>
                  </a:cubicBezTo>
                  <a:cubicBezTo>
                    <a:pt x="1793" y="1961"/>
                    <a:pt x="1761" y="2108"/>
                    <a:pt x="1667" y="2223"/>
                  </a:cubicBezTo>
                  <a:cubicBezTo>
                    <a:pt x="1573" y="2339"/>
                    <a:pt x="1394" y="2423"/>
                    <a:pt x="1206" y="2423"/>
                  </a:cubicBezTo>
                  <a:cubicBezTo>
                    <a:pt x="1007" y="2412"/>
                    <a:pt x="839" y="2339"/>
                    <a:pt x="744" y="2223"/>
                  </a:cubicBezTo>
                  <a:cubicBezTo>
                    <a:pt x="650" y="2108"/>
                    <a:pt x="619" y="1961"/>
                    <a:pt x="619" y="1825"/>
                  </a:cubicBezTo>
                  <a:cubicBezTo>
                    <a:pt x="619" y="1668"/>
                    <a:pt x="703" y="1552"/>
                    <a:pt x="765" y="1468"/>
                  </a:cubicBezTo>
                  <a:cubicBezTo>
                    <a:pt x="839" y="1374"/>
                    <a:pt x="849" y="1364"/>
                    <a:pt x="859" y="1332"/>
                  </a:cubicBezTo>
                  <a:cubicBezTo>
                    <a:pt x="859" y="1269"/>
                    <a:pt x="859" y="1269"/>
                    <a:pt x="859" y="1269"/>
                  </a:cubicBezTo>
                  <a:cubicBezTo>
                    <a:pt x="0" y="1269"/>
                    <a:pt x="0" y="1269"/>
                    <a:pt x="0" y="1269"/>
                  </a:cubicBezTo>
                  <a:cubicBezTo>
                    <a:pt x="200" y="1972"/>
                    <a:pt x="420" y="2360"/>
                    <a:pt x="200" y="3555"/>
                  </a:cubicBezTo>
                  <a:cubicBezTo>
                    <a:pt x="1237" y="4572"/>
                    <a:pt x="1143" y="4814"/>
                    <a:pt x="1562" y="5055"/>
                  </a:cubicBezTo>
                  <a:cubicBezTo>
                    <a:pt x="2317" y="5055"/>
                    <a:pt x="2317" y="5055"/>
                    <a:pt x="2317" y="5055"/>
                  </a:cubicBezTo>
                  <a:cubicBezTo>
                    <a:pt x="2863" y="4730"/>
                    <a:pt x="3586" y="4164"/>
                    <a:pt x="4269" y="3545"/>
                  </a:cubicBezTo>
                  <a:cubicBezTo>
                    <a:pt x="4216" y="3409"/>
                    <a:pt x="4205" y="3272"/>
                    <a:pt x="4205" y="3146"/>
                  </a:cubicBezTo>
                  <a:cubicBezTo>
                    <a:pt x="4195" y="3146"/>
                    <a:pt x="4195" y="3146"/>
                    <a:pt x="4195" y="3146"/>
                  </a:cubicBezTo>
                  <a:cubicBezTo>
                    <a:pt x="4069" y="3210"/>
                    <a:pt x="3974" y="3262"/>
                    <a:pt x="3891" y="3304"/>
                  </a:cubicBezTo>
                  <a:lnTo>
                    <a:pt x="3880" y="3304"/>
                  </a:lnTo>
                  <a:cubicBezTo>
                    <a:pt x="3796" y="3345"/>
                    <a:pt x="3734" y="3366"/>
                    <a:pt x="3723" y="3377"/>
                  </a:cubicBezTo>
                  <a:lnTo>
                    <a:pt x="3723" y="3377"/>
                  </a:lnTo>
                  <a:cubicBezTo>
                    <a:pt x="3712" y="3387"/>
                    <a:pt x="3712" y="3387"/>
                    <a:pt x="3702" y="3387"/>
                  </a:cubicBezTo>
                  <a:lnTo>
                    <a:pt x="3670" y="3397"/>
                  </a:lnTo>
                  <a:cubicBezTo>
                    <a:pt x="3670" y="3387"/>
                    <a:pt x="3670" y="3387"/>
                    <a:pt x="3670" y="3387"/>
                  </a:cubicBezTo>
                  <a:cubicBezTo>
                    <a:pt x="3618" y="3419"/>
                    <a:pt x="3566" y="3419"/>
                    <a:pt x="3503" y="3419"/>
                  </a:cubicBezTo>
                  <a:cubicBezTo>
                    <a:pt x="3471" y="3493"/>
                    <a:pt x="3419" y="3555"/>
                    <a:pt x="3367" y="3597"/>
                  </a:cubicBezTo>
                  <a:cubicBezTo>
                    <a:pt x="3283" y="3671"/>
                    <a:pt x="3188" y="3723"/>
                    <a:pt x="3072" y="3755"/>
                  </a:cubicBezTo>
                  <a:cubicBezTo>
                    <a:pt x="3031" y="3765"/>
                    <a:pt x="2999" y="3776"/>
                    <a:pt x="2957" y="3776"/>
                  </a:cubicBezTo>
                  <a:lnTo>
                    <a:pt x="2947" y="3776"/>
                  </a:lnTo>
                  <a:cubicBezTo>
                    <a:pt x="2433" y="3838"/>
                    <a:pt x="2433" y="3838"/>
                    <a:pt x="2433" y="3838"/>
                  </a:cubicBezTo>
                  <a:cubicBezTo>
                    <a:pt x="2433" y="3838"/>
                    <a:pt x="2433" y="3838"/>
                    <a:pt x="2423" y="3838"/>
                  </a:cubicBezTo>
                  <a:cubicBezTo>
                    <a:pt x="2265" y="3859"/>
                    <a:pt x="2118" y="3828"/>
                    <a:pt x="1982" y="3745"/>
                  </a:cubicBezTo>
                  <a:cubicBezTo>
                    <a:pt x="1845" y="3661"/>
                    <a:pt x="1720" y="3503"/>
                    <a:pt x="1698" y="3304"/>
                  </a:cubicBezTo>
                  <a:lnTo>
                    <a:pt x="1698" y="3293"/>
                  </a:lnTo>
                  <a:cubicBezTo>
                    <a:pt x="1678" y="2874"/>
                    <a:pt x="1678" y="2874"/>
                    <a:pt x="1678" y="2874"/>
                  </a:cubicBezTo>
                  <a:cubicBezTo>
                    <a:pt x="1657" y="2674"/>
                    <a:pt x="1761" y="2517"/>
                    <a:pt x="1877" y="2412"/>
                  </a:cubicBezTo>
                  <a:cubicBezTo>
                    <a:pt x="1993" y="2307"/>
                    <a:pt x="2129" y="2244"/>
                    <a:pt x="2297" y="2223"/>
                  </a:cubicBezTo>
                  <a:cubicBezTo>
                    <a:pt x="2297" y="2223"/>
                    <a:pt x="2297" y="2223"/>
                    <a:pt x="2307" y="2223"/>
                  </a:cubicBezTo>
                  <a:cubicBezTo>
                    <a:pt x="2832" y="2181"/>
                    <a:pt x="2832" y="2181"/>
                    <a:pt x="2832" y="2181"/>
                  </a:cubicBezTo>
                  <a:lnTo>
                    <a:pt x="2832" y="2181"/>
                  </a:lnTo>
                  <a:cubicBezTo>
                    <a:pt x="2999" y="2160"/>
                    <a:pt x="3146" y="2203"/>
                    <a:pt x="3283" y="2287"/>
                  </a:cubicBezTo>
                  <a:cubicBezTo>
                    <a:pt x="3293" y="2297"/>
                    <a:pt x="3314" y="2318"/>
                    <a:pt x="3324" y="2328"/>
                  </a:cubicBezTo>
                  <a:cubicBezTo>
                    <a:pt x="3324" y="2318"/>
                    <a:pt x="3324" y="2318"/>
                    <a:pt x="3324" y="2318"/>
                  </a:cubicBezTo>
                  <a:cubicBezTo>
                    <a:pt x="3324" y="2318"/>
                    <a:pt x="4006" y="2045"/>
                    <a:pt x="4446" y="1563"/>
                  </a:cubicBezTo>
                  <a:cubicBezTo>
                    <a:pt x="4551" y="1458"/>
                    <a:pt x="4635" y="1353"/>
                    <a:pt x="4709" y="1269"/>
                  </a:cubicBezTo>
                  <a:cubicBezTo>
                    <a:pt x="4079" y="1269"/>
                    <a:pt x="4079" y="1269"/>
                    <a:pt x="4079" y="1269"/>
                  </a:cubicBezTo>
                  <a:lnTo>
                    <a:pt x="4079" y="829"/>
                  </a:lnTo>
                </a:path>
              </a:pathLst>
            </a:custGeom>
            <a:solidFill>
              <a:schemeClr val="accent2"/>
            </a:solidFill>
            <a:ln>
              <a:noFill/>
            </a:ln>
            <a:effectLst/>
          </p:spPr>
          <p:txBody>
            <a:bodyPr wrap="none" lIns="152366" tIns="76183" rIns="152366" bIns="76183" anchor="ctr"/>
            <a:lstStyle/>
            <a:p>
              <a:endParaRPr lang="en-US" dirty="0">
                <a:latin typeface="Calibri Light" panose="020F0302020204030204"/>
              </a:endParaRPr>
            </a:p>
          </p:txBody>
        </p:sp>
        <p:sp>
          <p:nvSpPr>
            <p:cNvPr id="91" name="Freeform 25"/>
            <p:cNvSpPr>
              <a:spLocks noChangeArrowheads="1"/>
            </p:cNvSpPr>
            <p:nvPr/>
          </p:nvSpPr>
          <p:spPr bwMode="auto">
            <a:xfrm>
              <a:off x="11580916" y="8689516"/>
              <a:ext cx="909311" cy="1404023"/>
            </a:xfrm>
            <a:custGeom>
              <a:avLst/>
              <a:gdLst>
                <a:gd name="T0" fmla="*/ 1594 w 2224"/>
                <a:gd name="T1" fmla="*/ 0 h 3431"/>
                <a:gd name="T2" fmla="*/ 1594 w 2224"/>
                <a:gd name="T3" fmla="*/ 0 h 3431"/>
                <a:gd name="T4" fmla="*/ 325 w 2224"/>
                <a:gd name="T5" fmla="*/ 0 h 3431"/>
                <a:gd name="T6" fmla="*/ 157 w 2224"/>
                <a:gd name="T7" fmla="*/ 252 h 3431"/>
                <a:gd name="T8" fmla="*/ 587 w 2224"/>
                <a:gd name="T9" fmla="*/ 1521 h 3431"/>
                <a:gd name="T10" fmla="*/ 314 w 2224"/>
                <a:gd name="T11" fmla="*/ 2192 h 3431"/>
                <a:gd name="T12" fmla="*/ 860 w 2224"/>
                <a:gd name="T13" fmla="*/ 2192 h 3431"/>
                <a:gd name="T14" fmla="*/ 860 w 2224"/>
                <a:gd name="T15" fmla="*/ 2580 h 3431"/>
                <a:gd name="T16" fmla="*/ 860 w 2224"/>
                <a:gd name="T17" fmla="*/ 2590 h 3431"/>
                <a:gd name="T18" fmla="*/ 713 w 2224"/>
                <a:gd name="T19" fmla="*/ 2842 h 3431"/>
                <a:gd name="T20" fmla="*/ 618 w 2224"/>
                <a:gd name="T21" fmla="*/ 3062 h 3431"/>
                <a:gd name="T22" fmla="*/ 692 w 2224"/>
                <a:gd name="T23" fmla="*/ 3315 h 3431"/>
                <a:gd name="T24" fmla="*/ 975 w 2224"/>
                <a:gd name="T25" fmla="*/ 3419 h 3431"/>
                <a:gd name="T26" fmla="*/ 1258 w 2224"/>
                <a:gd name="T27" fmla="*/ 3315 h 3431"/>
                <a:gd name="T28" fmla="*/ 1332 w 2224"/>
                <a:gd name="T29" fmla="*/ 3062 h 3431"/>
                <a:gd name="T30" fmla="*/ 1248 w 2224"/>
                <a:gd name="T31" fmla="*/ 2842 h 3431"/>
                <a:gd name="T32" fmla="*/ 1121 w 2224"/>
                <a:gd name="T33" fmla="*/ 2590 h 3431"/>
                <a:gd name="T34" fmla="*/ 1121 w 2224"/>
                <a:gd name="T35" fmla="*/ 2192 h 3431"/>
                <a:gd name="T36" fmla="*/ 1751 w 2224"/>
                <a:gd name="T37" fmla="*/ 2192 h 3431"/>
                <a:gd name="T38" fmla="*/ 1783 w 2224"/>
                <a:gd name="T39" fmla="*/ 1279 h 3431"/>
                <a:gd name="T40" fmla="*/ 2139 w 2224"/>
                <a:gd name="T41" fmla="*/ 263 h 3431"/>
                <a:gd name="T42" fmla="*/ 1594 w 2224"/>
                <a:gd name="T43" fmla="*/ 0 h 34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224" h="3431">
                  <a:moveTo>
                    <a:pt x="1594" y="0"/>
                  </a:moveTo>
                  <a:lnTo>
                    <a:pt x="1594" y="0"/>
                  </a:lnTo>
                  <a:cubicBezTo>
                    <a:pt x="325" y="0"/>
                    <a:pt x="325" y="0"/>
                    <a:pt x="325" y="0"/>
                  </a:cubicBezTo>
                  <a:cubicBezTo>
                    <a:pt x="251" y="63"/>
                    <a:pt x="198" y="147"/>
                    <a:pt x="157" y="252"/>
                  </a:cubicBezTo>
                  <a:cubicBezTo>
                    <a:pt x="0" y="671"/>
                    <a:pt x="545" y="1080"/>
                    <a:pt x="587" y="1521"/>
                  </a:cubicBezTo>
                  <a:cubicBezTo>
                    <a:pt x="503" y="1773"/>
                    <a:pt x="409" y="1982"/>
                    <a:pt x="314" y="2192"/>
                  </a:cubicBezTo>
                  <a:cubicBezTo>
                    <a:pt x="860" y="2192"/>
                    <a:pt x="860" y="2192"/>
                    <a:pt x="860" y="2192"/>
                  </a:cubicBezTo>
                  <a:cubicBezTo>
                    <a:pt x="860" y="2580"/>
                    <a:pt x="860" y="2580"/>
                    <a:pt x="860" y="2580"/>
                  </a:cubicBezTo>
                  <a:lnTo>
                    <a:pt x="860" y="2590"/>
                  </a:lnTo>
                  <a:cubicBezTo>
                    <a:pt x="849" y="2706"/>
                    <a:pt x="765" y="2780"/>
                    <a:pt x="713" y="2842"/>
                  </a:cubicBezTo>
                  <a:cubicBezTo>
                    <a:pt x="660" y="2916"/>
                    <a:pt x="618" y="2979"/>
                    <a:pt x="618" y="3062"/>
                  </a:cubicBezTo>
                  <a:cubicBezTo>
                    <a:pt x="618" y="3157"/>
                    <a:pt x="639" y="3251"/>
                    <a:pt x="692" y="3315"/>
                  </a:cubicBezTo>
                  <a:cubicBezTo>
                    <a:pt x="744" y="3377"/>
                    <a:pt x="828" y="3419"/>
                    <a:pt x="975" y="3419"/>
                  </a:cubicBezTo>
                  <a:cubicBezTo>
                    <a:pt x="1121" y="3430"/>
                    <a:pt x="1205" y="3377"/>
                    <a:pt x="1258" y="3315"/>
                  </a:cubicBezTo>
                  <a:cubicBezTo>
                    <a:pt x="1300" y="3251"/>
                    <a:pt x="1332" y="3157"/>
                    <a:pt x="1332" y="3062"/>
                  </a:cubicBezTo>
                  <a:cubicBezTo>
                    <a:pt x="1332" y="2979"/>
                    <a:pt x="1289" y="2916"/>
                    <a:pt x="1248" y="2842"/>
                  </a:cubicBezTo>
                  <a:cubicBezTo>
                    <a:pt x="1195" y="2780"/>
                    <a:pt x="1121" y="2706"/>
                    <a:pt x="1121" y="2590"/>
                  </a:cubicBezTo>
                  <a:cubicBezTo>
                    <a:pt x="1121" y="2192"/>
                    <a:pt x="1121" y="2192"/>
                    <a:pt x="1121" y="2192"/>
                  </a:cubicBezTo>
                  <a:cubicBezTo>
                    <a:pt x="1751" y="2192"/>
                    <a:pt x="1751" y="2192"/>
                    <a:pt x="1751" y="2192"/>
                  </a:cubicBezTo>
                  <a:cubicBezTo>
                    <a:pt x="1751" y="1909"/>
                    <a:pt x="1762" y="1615"/>
                    <a:pt x="1783" y="1279"/>
                  </a:cubicBezTo>
                  <a:cubicBezTo>
                    <a:pt x="1877" y="818"/>
                    <a:pt x="2223" y="598"/>
                    <a:pt x="2139" y="263"/>
                  </a:cubicBezTo>
                  <a:cubicBezTo>
                    <a:pt x="2066" y="11"/>
                    <a:pt x="1814" y="73"/>
                    <a:pt x="1594" y="0"/>
                  </a:cubicBezTo>
                </a:path>
              </a:pathLst>
            </a:custGeom>
            <a:solidFill>
              <a:schemeClr val="accent2"/>
            </a:solidFill>
            <a:ln>
              <a:noFill/>
            </a:ln>
            <a:effectLst/>
          </p:spPr>
          <p:txBody>
            <a:bodyPr wrap="none" lIns="152366" tIns="76183" rIns="152366" bIns="76183" anchor="ctr"/>
            <a:lstStyle/>
            <a:p>
              <a:endParaRPr lang="en-US" dirty="0">
                <a:latin typeface="Calibri Light" panose="020F0302020204030204"/>
              </a:endParaRPr>
            </a:p>
          </p:txBody>
        </p:sp>
        <p:sp>
          <p:nvSpPr>
            <p:cNvPr id="92" name="Freeform 26"/>
            <p:cNvSpPr>
              <a:spLocks noChangeArrowheads="1"/>
            </p:cNvSpPr>
            <p:nvPr/>
          </p:nvSpPr>
          <p:spPr bwMode="auto">
            <a:xfrm>
              <a:off x="12701316" y="7023816"/>
              <a:ext cx="923744" cy="750738"/>
            </a:xfrm>
            <a:custGeom>
              <a:avLst/>
              <a:gdLst>
                <a:gd name="T0" fmla="*/ 1395 w 2256"/>
                <a:gd name="T1" fmla="*/ 546 h 1836"/>
                <a:gd name="T2" fmla="*/ 1395 w 2256"/>
                <a:gd name="T3" fmla="*/ 546 h 1836"/>
                <a:gd name="T4" fmla="*/ 136 w 2256"/>
                <a:gd name="T5" fmla="*/ 1395 h 1836"/>
                <a:gd name="T6" fmla="*/ 21 w 2256"/>
                <a:gd name="T7" fmla="*/ 1657 h 1836"/>
                <a:gd name="T8" fmla="*/ 230 w 2256"/>
                <a:gd name="T9" fmla="*/ 1793 h 1836"/>
                <a:gd name="T10" fmla="*/ 1604 w 2256"/>
                <a:gd name="T11" fmla="*/ 860 h 1836"/>
                <a:gd name="T12" fmla="*/ 2255 w 2256"/>
                <a:gd name="T13" fmla="*/ 0 h 1836"/>
                <a:gd name="T14" fmla="*/ 1888 w 2256"/>
                <a:gd name="T15" fmla="*/ 0 h 1836"/>
                <a:gd name="T16" fmla="*/ 1395 w 2256"/>
                <a:gd name="T17" fmla="*/ 546 h 18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56" h="1836">
                  <a:moveTo>
                    <a:pt x="1395" y="546"/>
                  </a:moveTo>
                  <a:lnTo>
                    <a:pt x="1395" y="546"/>
                  </a:lnTo>
                  <a:cubicBezTo>
                    <a:pt x="881" y="1112"/>
                    <a:pt x="136" y="1395"/>
                    <a:pt x="136" y="1395"/>
                  </a:cubicBezTo>
                  <a:cubicBezTo>
                    <a:pt x="53" y="1416"/>
                    <a:pt x="0" y="1541"/>
                    <a:pt x="21" y="1657"/>
                  </a:cubicBezTo>
                  <a:cubicBezTo>
                    <a:pt x="42" y="1762"/>
                    <a:pt x="157" y="1835"/>
                    <a:pt x="230" y="1793"/>
                  </a:cubicBezTo>
                  <a:cubicBezTo>
                    <a:pt x="230" y="1793"/>
                    <a:pt x="1017" y="1500"/>
                    <a:pt x="1604" y="860"/>
                  </a:cubicBezTo>
                  <a:cubicBezTo>
                    <a:pt x="1919" y="524"/>
                    <a:pt x="2129" y="220"/>
                    <a:pt x="2255" y="0"/>
                  </a:cubicBezTo>
                  <a:cubicBezTo>
                    <a:pt x="1888" y="0"/>
                    <a:pt x="1888" y="0"/>
                    <a:pt x="1888" y="0"/>
                  </a:cubicBezTo>
                  <a:cubicBezTo>
                    <a:pt x="1762" y="147"/>
                    <a:pt x="1604" y="325"/>
                    <a:pt x="1395" y="546"/>
                  </a:cubicBezTo>
                </a:path>
              </a:pathLst>
            </a:custGeom>
            <a:solidFill>
              <a:schemeClr val="accent1"/>
            </a:solidFill>
            <a:ln>
              <a:noFill/>
            </a:ln>
            <a:effectLst/>
            <a:extLst>
              <a:ext uri="{91240B29-F687-4F45-9708-019B960494DF}">
                <a14:hiddenLine xmlns:a14="http://schemas.microsoft.com/office/drawing/2010/main" w="9525">
                  <a:solidFill>
                    <a:srgbClr val="808080"/>
                  </a:solidFill>
                  <a:rou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52366" tIns="76183" rIns="152366" bIns="76183" anchor="ctr"/>
            <a:lstStyle/>
            <a:p>
              <a:endParaRPr lang="en-US" dirty="0">
                <a:latin typeface="Calibri Light" panose="020F0302020204030204"/>
              </a:endParaRPr>
            </a:p>
          </p:txBody>
        </p:sp>
        <p:sp>
          <p:nvSpPr>
            <p:cNvPr id="93" name="Freeform 27"/>
            <p:cNvSpPr>
              <a:spLocks noChangeArrowheads="1"/>
            </p:cNvSpPr>
            <p:nvPr/>
          </p:nvSpPr>
          <p:spPr bwMode="auto">
            <a:xfrm>
              <a:off x="12174494" y="7539949"/>
              <a:ext cx="488935" cy="400634"/>
            </a:xfrm>
            <a:custGeom>
              <a:avLst/>
              <a:gdLst>
                <a:gd name="T0" fmla="*/ 871 w 1196"/>
                <a:gd name="T1" fmla="*/ 11 h 977"/>
                <a:gd name="T2" fmla="*/ 871 w 1196"/>
                <a:gd name="T3" fmla="*/ 11 h 977"/>
                <a:gd name="T4" fmla="*/ 849 w 1196"/>
                <a:gd name="T5" fmla="*/ 11 h 977"/>
                <a:gd name="T6" fmla="*/ 304 w 1196"/>
                <a:gd name="T7" fmla="*/ 53 h 977"/>
                <a:gd name="T8" fmla="*/ 10 w 1196"/>
                <a:gd name="T9" fmla="*/ 326 h 977"/>
                <a:gd name="T10" fmla="*/ 42 w 1196"/>
                <a:gd name="T11" fmla="*/ 756 h 977"/>
                <a:gd name="T12" fmla="*/ 367 w 1196"/>
                <a:gd name="T13" fmla="*/ 954 h 977"/>
                <a:gd name="T14" fmla="*/ 891 w 1196"/>
                <a:gd name="T15" fmla="*/ 892 h 977"/>
                <a:gd name="T16" fmla="*/ 1195 w 1196"/>
                <a:gd name="T17" fmla="*/ 619 h 977"/>
                <a:gd name="T18" fmla="*/ 1164 w 1196"/>
                <a:gd name="T19" fmla="*/ 211 h 977"/>
                <a:gd name="T20" fmla="*/ 871 w 1196"/>
                <a:gd name="T21" fmla="*/ 11 h 9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96" h="977">
                  <a:moveTo>
                    <a:pt x="871" y="11"/>
                  </a:moveTo>
                  <a:lnTo>
                    <a:pt x="871" y="11"/>
                  </a:lnTo>
                  <a:cubicBezTo>
                    <a:pt x="871" y="11"/>
                    <a:pt x="860" y="11"/>
                    <a:pt x="849" y="11"/>
                  </a:cubicBezTo>
                  <a:cubicBezTo>
                    <a:pt x="304" y="53"/>
                    <a:pt x="304" y="53"/>
                    <a:pt x="304" y="53"/>
                  </a:cubicBezTo>
                  <a:cubicBezTo>
                    <a:pt x="147" y="74"/>
                    <a:pt x="0" y="200"/>
                    <a:pt x="10" y="326"/>
                  </a:cubicBezTo>
                  <a:cubicBezTo>
                    <a:pt x="42" y="756"/>
                    <a:pt x="42" y="756"/>
                    <a:pt x="42" y="756"/>
                  </a:cubicBezTo>
                  <a:cubicBezTo>
                    <a:pt x="53" y="882"/>
                    <a:pt x="209" y="976"/>
                    <a:pt x="367" y="954"/>
                  </a:cubicBezTo>
                  <a:cubicBezTo>
                    <a:pt x="891" y="892"/>
                    <a:pt x="891" y="892"/>
                    <a:pt x="891" y="892"/>
                  </a:cubicBezTo>
                  <a:cubicBezTo>
                    <a:pt x="1059" y="882"/>
                    <a:pt x="1195" y="745"/>
                    <a:pt x="1195" y="619"/>
                  </a:cubicBezTo>
                  <a:cubicBezTo>
                    <a:pt x="1164" y="211"/>
                    <a:pt x="1164" y="211"/>
                    <a:pt x="1164" y="211"/>
                  </a:cubicBezTo>
                  <a:cubicBezTo>
                    <a:pt x="1154" y="95"/>
                    <a:pt x="1027" y="0"/>
                    <a:pt x="871" y="11"/>
                  </a:cubicBezTo>
                </a:path>
              </a:pathLst>
            </a:custGeom>
            <a:solidFill>
              <a:schemeClr val="accent1"/>
            </a:solidFill>
            <a:ln>
              <a:noFill/>
            </a:ln>
            <a:effectLst/>
            <a:extLst>
              <a:ext uri="{91240B29-F687-4F45-9708-019B960494DF}">
                <a14:hiddenLine xmlns:a14="http://schemas.microsoft.com/office/drawing/2010/main" w="9525">
                  <a:solidFill>
                    <a:srgbClr val="808080"/>
                  </a:solidFill>
                  <a:rou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52366" tIns="76183" rIns="152366" bIns="76183" anchor="ctr"/>
            <a:lstStyle/>
            <a:p>
              <a:endParaRPr lang="en-US" dirty="0">
                <a:latin typeface="Calibri Light" panose="020F0302020204030204"/>
              </a:endParaRPr>
            </a:p>
          </p:txBody>
        </p:sp>
        <p:sp>
          <p:nvSpPr>
            <p:cNvPr id="94" name="Freeform 28"/>
            <p:cNvSpPr>
              <a:spLocks noChangeArrowheads="1"/>
            </p:cNvSpPr>
            <p:nvPr/>
          </p:nvSpPr>
          <p:spPr bwMode="auto">
            <a:xfrm>
              <a:off x="12710338" y="8187821"/>
              <a:ext cx="992303" cy="1404023"/>
            </a:xfrm>
            <a:custGeom>
              <a:avLst/>
              <a:gdLst>
                <a:gd name="T0" fmla="*/ 1049 w 2424"/>
                <a:gd name="T1" fmla="*/ 0 h 3430"/>
                <a:gd name="T2" fmla="*/ 1049 w 2424"/>
                <a:gd name="T3" fmla="*/ 0 h 3430"/>
                <a:gd name="T4" fmla="*/ 0 w 2424"/>
                <a:gd name="T5" fmla="*/ 3419 h 3430"/>
                <a:gd name="T6" fmla="*/ 1059 w 2424"/>
                <a:gd name="T7" fmla="*/ 3419 h 3430"/>
                <a:gd name="T8" fmla="*/ 1059 w 2424"/>
                <a:gd name="T9" fmla="*/ 3314 h 3430"/>
                <a:gd name="T10" fmla="*/ 986 w 2424"/>
                <a:gd name="T11" fmla="*/ 3188 h 3430"/>
                <a:gd name="T12" fmla="*/ 860 w 2424"/>
                <a:gd name="T13" fmla="*/ 2842 h 3430"/>
                <a:gd name="T14" fmla="*/ 986 w 2424"/>
                <a:gd name="T15" fmla="*/ 2444 h 3430"/>
                <a:gd name="T16" fmla="*/ 1447 w 2424"/>
                <a:gd name="T17" fmla="*/ 2255 h 3430"/>
                <a:gd name="T18" fmla="*/ 1898 w 2424"/>
                <a:gd name="T19" fmla="*/ 2444 h 3430"/>
                <a:gd name="T20" fmla="*/ 2024 w 2424"/>
                <a:gd name="T21" fmla="*/ 2842 h 3430"/>
                <a:gd name="T22" fmla="*/ 1888 w 2424"/>
                <a:gd name="T23" fmla="*/ 3199 h 3430"/>
                <a:gd name="T24" fmla="*/ 1793 w 2424"/>
                <a:gd name="T25" fmla="*/ 3335 h 3430"/>
                <a:gd name="T26" fmla="*/ 1793 w 2424"/>
                <a:gd name="T27" fmla="*/ 3419 h 3430"/>
                <a:gd name="T28" fmla="*/ 2391 w 2424"/>
                <a:gd name="T29" fmla="*/ 3419 h 3430"/>
                <a:gd name="T30" fmla="*/ 2423 w 2424"/>
                <a:gd name="T31" fmla="*/ 3429 h 3430"/>
                <a:gd name="T32" fmla="*/ 2423 w 2424"/>
                <a:gd name="T33" fmla="*/ 1101 h 3430"/>
                <a:gd name="T34" fmla="*/ 1049 w 2424"/>
                <a:gd name="T35" fmla="*/ 0 h 34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424" h="3430">
                  <a:moveTo>
                    <a:pt x="1049" y="0"/>
                  </a:moveTo>
                  <a:lnTo>
                    <a:pt x="1049" y="0"/>
                  </a:lnTo>
                  <a:cubicBezTo>
                    <a:pt x="828" y="1269"/>
                    <a:pt x="409" y="2307"/>
                    <a:pt x="0" y="3419"/>
                  </a:cubicBezTo>
                  <a:cubicBezTo>
                    <a:pt x="1059" y="3419"/>
                    <a:pt x="1059" y="3419"/>
                    <a:pt x="1059" y="3419"/>
                  </a:cubicBezTo>
                  <a:cubicBezTo>
                    <a:pt x="1059" y="3314"/>
                    <a:pt x="1059" y="3314"/>
                    <a:pt x="1059" y="3314"/>
                  </a:cubicBezTo>
                  <a:cubicBezTo>
                    <a:pt x="1059" y="3293"/>
                    <a:pt x="1049" y="3283"/>
                    <a:pt x="986" y="3188"/>
                  </a:cubicBezTo>
                  <a:cubicBezTo>
                    <a:pt x="934" y="3115"/>
                    <a:pt x="860" y="3000"/>
                    <a:pt x="860" y="2842"/>
                  </a:cubicBezTo>
                  <a:cubicBezTo>
                    <a:pt x="860" y="2706"/>
                    <a:pt x="881" y="2569"/>
                    <a:pt x="986" y="2444"/>
                  </a:cubicBezTo>
                  <a:cubicBezTo>
                    <a:pt x="1070" y="2329"/>
                    <a:pt x="1248" y="2245"/>
                    <a:pt x="1447" y="2255"/>
                  </a:cubicBezTo>
                  <a:cubicBezTo>
                    <a:pt x="1636" y="2255"/>
                    <a:pt x="1814" y="2329"/>
                    <a:pt x="1898" y="2444"/>
                  </a:cubicBezTo>
                  <a:cubicBezTo>
                    <a:pt x="2003" y="2559"/>
                    <a:pt x="2024" y="2706"/>
                    <a:pt x="2024" y="2842"/>
                  </a:cubicBezTo>
                  <a:cubicBezTo>
                    <a:pt x="2024" y="3000"/>
                    <a:pt x="1940" y="3125"/>
                    <a:pt x="1888" y="3199"/>
                  </a:cubicBezTo>
                  <a:cubicBezTo>
                    <a:pt x="1814" y="3293"/>
                    <a:pt x="1793" y="3314"/>
                    <a:pt x="1793" y="3335"/>
                  </a:cubicBezTo>
                  <a:cubicBezTo>
                    <a:pt x="1793" y="3419"/>
                    <a:pt x="1793" y="3419"/>
                    <a:pt x="1793" y="3419"/>
                  </a:cubicBezTo>
                  <a:cubicBezTo>
                    <a:pt x="2391" y="3419"/>
                    <a:pt x="2391" y="3419"/>
                    <a:pt x="2391" y="3419"/>
                  </a:cubicBezTo>
                  <a:cubicBezTo>
                    <a:pt x="2402" y="3419"/>
                    <a:pt x="2412" y="3419"/>
                    <a:pt x="2423" y="3429"/>
                  </a:cubicBezTo>
                  <a:cubicBezTo>
                    <a:pt x="2423" y="1101"/>
                    <a:pt x="2423" y="1101"/>
                    <a:pt x="2423" y="1101"/>
                  </a:cubicBezTo>
                  <a:cubicBezTo>
                    <a:pt x="1741" y="671"/>
                    <a:pt x="1174" y="283"/>
                    <a:pt x="1049" y="0"/>
                  </a:cubicBezTo>
                </a:path>
              </a:pathLst>
            </a:custGeom>
            <a:solidFill>
              <a:schemeClr val="accent2"/>
            </a:solidFill>
            <a:ln>
              <a:noFill/>
            </a:ln>
            <a:effectLst/>
          </p:spPr>
          <p:txBody>
            <a:bodyPr wrap="none" lIns="152366" tIns="76183" rIns="152366" bIns="76183" anchor="ctr"/>
            <a:lstStyle/>
            <a:p>
              <a:endParaRPr lang="en-US" dirty="0">
                <a:latin typeface="Calibri Light" panose="020F0302020204030204"/>
              </a:endParaRPr>
            </a:p>
          </p:txBody>
        </p:sp>
        <p:sp>
          <p:nvSpPr>
            <p:cNvPr id="95" name="Freeform 29"/>
            <p:cNvSpPr>
              <a:spLocks noChangeArrowheads="1"/>
            </p:cNvSpPr>
            <p:nvPr/>
          </p:nvSpPr>
          <p:spPr bwMode="auto">
            <a:xfrm>
              <a:off x="9392437" y="8393551"/>
              <a:ext cx="1845684" cy="1709010"/>
            </a:xfrm>
            <a:custGeom>
              <a:avLst/>
              <a:gdLst>
                <a:gd name="T0" fmla="*/ 0 w 4511"/>
                <a:gd name="T1" fmla="*/ 2915 h 4175"/>
                <a:gd name="T2" fmla="*/ 0 w 4511"/>
                <a:gd name="T3" fmla="*/ 2915 h 4175"/>
                <a:gd name="T4" fmla="*/ 2999 w 4511"/>
                <a:gd name="T5" fmla="*/ 2915 h 4175"/>
                <a:gd name="T6" fmla="*/ 2999 w 4511"/>
                <a:gd name="T7" fmla="*/ 3324 h 4175"/>
                <a:gd name="T8" fmla="*/ 2999 w 4511"/>
                <a:gd name="T9" fmla="*/ 3335 h 4175"/>
                <a:gd name="T10" fmla="*/ 2852 w 4511"/>
                <a:gd name="T11" fmla="*/ 3597 h 4175"/>
                <a:gd name="T12" fmla="*/ 2759 w 4511"/>
                <a:gd name="T13" fmla="*/ 3806 h 4175"/>
                <a:gd name="T14" fmla="*/ 2832 w 4511"/>
                <a:gd name="T15" fmla="*/ 4058 h 4175"/>
                <a:gd name="T16" fmla="*/ 3115 w 4511"/>
                <a:gd name="T17" fmla="*/ 4163 h 4175"/>
                <a:gd name="T18" fmla="*/ 3398 w 4511"/>
                <a:gd name="T19" fmla="*/ 4058 h 4175"/>
                <a:gd name="T20" fmla="*/ 3471 w 4511"/>
                <a:gd name="T21" fmla="*/ 3806 h 4175"/>
                <a:gd name="T22" fmla="*/ 3387 w 4511"/>
                <a:gd name="T23" fmla="*/ 3597 h 4175"/>
                <a:gd name="T24" fmla="*/ 3262 w 4511"/>
                <a:gd name="T25" fmla="*/ 3335 h 4175"/>
                <a:gd name="T26" fmla="*/ 3262 w 4511"/>
                <a:gd name="T27" fmla="*/ 2915 h 4175"/>
                <a:gd name="T28" fmla="*/ 4447 w 4511"/>
                <a:gd name="T29" fmla="*/ 2915 h 4175"/>
                <a:gd name="T30" fmla="*/ 4437 w 4511"/>
                <a:gd name="T31" fmla="*/ 0 h 4175"/>
                <a:gd name="T32" fmla="*/ 0 w 4511"/>
                <a:gd name="T33" fmla="*/ 2915 h 4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511" h="4175">
                  <a:moveTo>
                    <a:pt x="0" y="2915"/>
                  </a:moveTo>
                  <a:lnTo>
                    <a:pt x="0" y="2915"/>
                  </a:lnTo>
                  <a:cubicBezTo>
                    <a:pt x="2999" y="2915"/>
                    <a:pt x="2999" y="2915"/>
                    <a:pt x="2999" y="2915"/>
                  </a:cubicBezTo>
                  <a:cubicBezTo>
                    <a:pt x="2999" y="3324"/>
                    <a:pt x="2999" y="3324"/>
                    <a:pt x="2999" y="3324"/>
                  </a:cubicBezTo>
                  <a:cubicBezTo>
                    <a:pt x="2999" y="3335"/>
                    <a:pt x="2999" y="3335"/>
                    <a:pt x="2999" y="3335"/>
                  </a:cubicBezTo>
                  <a:cubicBezTo>
                    <a:pt x="2989" y="3450"/>
                    <a:pt x="2905" y="3523"/>
                    <a:pt x="2852" y="3597"/>
                  </a:cubicBezTo>
                  <a:cubicBezTo>
                    <a:pt x="2800" y="3659"/>
                    <a:pt x="2759" y="3722"/>
                    <a:pt x="2759" y="3806"/>
                  </a:cubicBezTo>
                  <a:cubicBezTo>
                    <a:pt x="2759" y="3911"/>
                    <a:pt x="2780" y="3995"/>
                    <a:pt x="2832" y="4058"/>
                  </a:cubicBezTo>
                  <a:cubicBezTo>
                    <a:pt x="2884" y="4122"/>
                    <a:pt x="2968" y="4163"/>
                    <a:pt x="3115" y="4163"/>
                  </a:cubicBezTo>
                  <a:cubicBezTo>
                    <a:pt x="3262" y="4174"/>
                    <a:pt x="3346" y="4132"/>
                    <a:pt x="3398" y="4058"/>
                  </a:cubicBezTo>
                  <a:cubicBezTo>
                    <a:pt x="3440" y="3995"/>
                    <a:pt x="3471" y="3901"/>
                    <a:pt x="3471" y="3806"/>
                  </a:cubicBezTo>
                  <a:cubicBezTo>
                    <a:pt x="3471" y="3722"/>
                    <a:pt x="3430" y="3659"/>
                    <a:pt x="3387" y="3597"/>
                  </a:cubicBezTo>
                  <a:cubicBezTo>
                    <a:pt x="3335" y="3523"/>
                    <a:pt x="3262" y="3450"/>
                    <a:pt x="3262" y="3335"/>
                  </a:cubicBezTo>
                  <a:cubicBezTo>
                    <a:pt x="3262" y="2915"/>
                    <a:pt x="3262" y="2915"/>
                    <a:pt x="3262" y="2915"/>
                  </a:cubicBezTo>
                  <a:cubicBezTo>
                    <a:pt x="4447" y="2915"/>
                    <a:pt x="4447" y="2915"/>
                    <a:pt x="4447" y="2915"/>
                  </a:cubicBezTo>
                  <a:cubicBezTo>
                    <a:pt x="4468" y="2013"/>
                    <a:pt x="4510" y="1079"/>
                    <a:pt x="4437" y="0"/>
                  </a:cubicBezTo>
                  <a:cubicBezTo>
                    <a:pt x="3262" y="628"/>
                    <a:pt x="577" y="1719"/>
                    <a:pt x="0" y="2915"/>
                  </a:cubicBezTo>
                </a:path>
              </a:pathLst>
            </a:custGeom>
            <a:solidFill>
              <a:schemeClr val="accent2"/>
            </a:solidFill>
            <a:ln>
              <a:noFill/>
            </a:ln>
            <a:effectLst/>
          </p:spPr>
          <p:txBody>
            <a:bodyPr wrap="none" lIns="152366" tIns="76183" rIns="152366" bIns="76183" anchor="ctr"/>
            <a:lstStyle/>
            <a:p>
              <a:endParaRPr lang="en-US" dirty="0">
                <a:latin typeface="Calibri Light" panose="020F0302020204030204"/>
              </a:endParaRPr>
            </a:p>
          </p:txBody>
        </p:sp>
        <p:sp>
          <p:nvSpPr>
            <p:cNvPr id="96" name="Freeform 30"/>
            <p:cNvSpPr>
              <a:spLocks noChangeArrowheads="1"/>
            </p:cNvSpPr>
            <p:nvPr/>
          </p:nvSpPr>
          <p:spPr bwMode="auto">
            <a:xfrm>
              <a:off x="13818109" y="8711171"/>
              <a:ext cx="1322469" cy="2485013"/>
            </a:xfrm>
            <a:custGeom>
              <a:avLst/>
              <a:gdLst>
                <a:gd name="T0" fmla="*/ 3230 w 3231"/>
                <a:gd name="T1" fmla="*/ 4867 h 6074"/>
                <a:gd name="T2" fmla="*/ 3230 w 3231"/>
                <a:gd name="T3" fmla="*/ 4867 h 6074"/>
                <a:gd name="T4" fmla="*/ 2821 w 3231"/>
                <a:gd name="T5" fmla="*/ 2371 h 6074"/>
                <a:gd name="T6" fmla="*/ 0 w 3231"/>
                <a:gd name="T7" fmla="*/ 0 h 6074"/>
                <a:gd name="T8" fmla="*/ 0 w 3231"/>
                <a:gd name="T9" fmla="*/ 3347 h 6074"/>
                <a:gd name="T10" fmla="*/ 125 w 3231"/>
                <a:gd name="T11" fmla="*/ 3347 h 6074"/>
                <a:gd name="T12" fmla="*/ 241 w 3231"/>
                <a:gd name="T13" fmla="*/ 3273 h 6074"/>
                <a:gd name="T14" fmla="*/ 587 w 3231"/>
                <a:gd name="T15" fmla="*/ 3147 h 6074"/>
                <a:gd name="T16" fmla="*/ 996 w 3231"/>
                <a:gd name="T17" fmla="*/ 3273 h 6074"/>
                <a:gd name="T18" fmla="*/ 1184 w 3231"/>
                <a:gd name="T19" fmla="*/ 3734 h 6074"/>
                <a:gd name="T20" fmla="*/ 985 w 3231"/>
                <a:gd name="T21" fmla="*/ 4196 h 6074"/>
                <a:gd name="T22" fmla="*/ 587 w 3231"/>
                <a:gd name="T23" fmla="*/ 4321 h 6074"/>
                <a:gd name="T24" fmla="*/ 230 w 3231"/>
                <a:gd name="T25" fmla="*/ 4174 h 6074"/>
                <a:gd name="T26" fmla="*/ 94 w 3231"/>
                <a:gd name="T27" fmla="*/ 4080 h 6074"/>
                <a:gd name="T28" fmla="*/ 0 w 3231"/>
                <a:gd name="T29" fmla="*/ 4080 h 6074"/>
                <a:gd name="T30" fmla="*/ 0 w 3231"/>
                <a:gd name="T31" fmla="*/ 4867 h 6074"/>
                <a:gd name="T32" fmla="*/ 1458 w 3231"/>
                <a:gd name="T33" fmla="*/ 4867 h 6074"/>
                <a:gd name="T34" fmla="*/ 1458 w 3231"/>
                <a:gd name="T35" fmla="*/ 5224 h 6074"/>
                <a:gd name="T36" fmla="*/ 1458 w 3231"/>
                <a:gd name="T37" fmla="*/ 5234 h 6074"/>
                <a:gd name="T38" fmla="*/ 1321 w 3231"/>
                <a:gd name="T39" fmla="*/ 5496 h 6074"/>
                <a:gd name="T40" fmla="*/ 1227 w 3231"/>
                <a:gd name="T41" fmla="*/ 5706 h 6074"/>
                <a:gd name="T42" fmla="*/ 1300 w 3231"/>
                <a:gd name="T43" fmla="*/ 5958 h 6074"/>
                <a:gd name="T44" fmla="*/ 1583 w 3231"/>
                <a:gd name="T45" fmla="*/ 6073 h 6074"/>
                <a:gd name="T46" fmla="*/ 1856 w 3231"/>
                <a:gd name="T47" fmla="*/ 5968 h 6074"/>
                <a:gd name="T48" fmla="*/ 1930 w 3231"/>
                <a:gd name="T49" fmla="*/ 5706 h 6074"/>
                <a:gd name="T50" fmla="*/ 1846 w 3231"/>
                <a:gd name="T51" fmla="*/ 5496 h 6074"/>
                <a:gd name="T52" fmla="*/ 1730 w 3231"/>
                <a:gd name="T53" fmla="*/ 5244 h 6074"/>
                <a:gd name="T54" fmla="*/ 1730 w 3231"/>
                <a:gd name="T55" fmla="*/ 4867 h 6074"/>
                <a:gd name="T56" fmla="*/ 3230 w 3231"/>
                <a:gd name="T57" fmla="*/ 4867 h 60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231" h="6074">
                  <a:moveTo>
                    <a:pt x="3230" y="4867"/>
                  </a:moveTo>
                  <a:lnTo>
                    <a:pt x="3230" y="4867"/>
                  </a:lnTo>
                  <a:cubicBezTo>
                    <a:pt x="2821" y="2371"/>
                    <a:pt x="2821" y="2371"/>
                    <a:pt x="2821" y="2371"/>
                  </a:cubicBezTo>
                  <a:cubicBezTo>
                    <a:pt x="2705" y="1657"/>
                    <a:pt x="1227" y="766"/>
                    <a:pt x="0" y="0"/>
                  </a:cubicBezTo>
                  <a:cubicBezTo>
                    <a:pt x="0" y="3347"/>
                    <a:pt x="0" y="3347"/>
                    <a:pt x="0" y="3347"/>
                  </a:cubicBezTo>
                  <a:cubicBezTo>
                    <a:pt x="125" y="3347"/>
                    <a:pt x="125" y="3347"/>
                    <a:pt x="125" y="3347"/>
                  </a:cubicBezTo>
                  <a:cubicBezTo>
                    <a:pt x="146" y="3347"/>
                    <a:pt x="146" y="3347"/>
                    <a:pt x="241" y="3273"/>
                  </a:cubicBezTo>
                  <a:cubicBezTo>
                    <a:pt x="325" y="3220"/>
                    <a:pt x="440" y="3147"/>
                    <a:pt x="587" y="3147"/>
                  </a:cubicBezTo>
                  <a:cubicBezTo>
                    <a:pt x="723" y="3147"/>
                    <a:pt x="870" y="3167"/>
                    <a:pt x="996" y="3273"/>
                  </a:cubicBezTo>
                  <a:cubicBezTo>
                    <a:pt x="1100" y="3357"/>
                    <a:pt x="1184" y="3535"/>
                    <a:pt x="1184" y="3734"/>
                  </a:cubicBezTo>
                  <a:cubicBezTo>
                    <a:pt x="1184" y="3934"/>
                    <a:pt x="1100" y="4101"/>
                    <a:pt x="985" y="4196"/>
                  </a:cubicBezTo>
                  <a:cubicBezTo>
                    <a:pt x="870" y="4290"/>
                    <a:pt x="723" y="4321"/>
                    <a:pt x="587" y="4321"/>
                  </a:cubicBezTo>
                  <a:cubicBezTo>
                    <a:pt x="440" y="4321"/>
                    <a:pt x="314" y="4237"/>
                    <a:pt x="230" y="4174"/>
                  </a:cubicBezTo>
                  <a:cubicBezTo>
                    <a:pt x="146" y="4101"/>
                    <a:pt x="125" y="4080"/>
                    <a:pt x="94" y="4080"/>
                  </a:cubicBezTo>
                  <a:cubicBezTo>
                    <a:pt x="0" y="4080"/>
                    <a:pt x="0" y="4080"/>
                    <a:pt x="0" y="4080"/>
                  </a:cubicBezTo>
                  <a:cubicBezTo>
                    <a:pt x="0" y="4867"/>
                    <a:pt x="0" y="4867"/>
                    <a:pt x="0" y="4867"/>
                  </a:cubicBezTo>
                  <a:cubicBezTo>
                    <a:pt x="1458" y="4867"/>
                    <a:pt x="1458" y="4867"/>
                    <a:pt x="1458" y="4867"/>
                  </a:cubicBezTo>
                  <a:cubicBezTo>
                    <a:pt x="1458" y="5224"/>
                    <a:pt x="1458" y="5224"/>
                    <a:pt x="1458" y="5224"/>
                  </a:cubicBezTo>
                  <a:cubicBezTo>
                    <a:pt x="1458" y="5234"/>
                    <a:pt x="1458" y="5234"/>
                    <a:pt x="1458" y="5234"/>
                  </a:cubicBezTo>
                  <a:cubicBezTo>
                    <a:pt x="1447" y="5349"/>
                    <a:pt x="1374" y="5423"/>
                    <a:pt x="1321" y="5496"/>
                  </a:cubicBezTo>
                  <a:cubicBezTo>
                    <a:pt x="1258" y="5559"/>
                    <a:pt x="1227" y="5622"/>
                    <a:pt x="1227" y="5706"/>
                  </a:cubicBezTo>
                  <a:cubicBezTo>
                    <a:pt x="1227" y="5811"/>
                    <a:pt x="1247" y="5895"/>
                    <a:pt x="1300" y="5958"/>
                  </a:cubicBezTo>
                  <a:cubicBezTo>
                    <a:pt x="1352" y="6020"/>
                    <a:pt x="1426" y="6062"/>
                    <a:pt x="1583" y="6073"/>
                  </a:cubicBezTo>
                  <a:cubicBezTo>
                    <a:pt x="1730" y="6073"/>
                    <a:pt x="1803" y="6031"/>
                    <a:pt x="1856" y="5968"/>
                  </a:cubicBezTo>
                  <a:cubicBezTo>
                    <a:pt x="1908" y="5895"/>
                    <a:pt x="1930" y="5800"/>
                    <a:pt x="1930" y="5706"/>
                  </a:cubicBezTo>
                  <a:cubicBezTo>
                    <a:pt x="1930" y="5622"/>
                    <a:pt x="1898" y="5559"/>
                    <a:pt x="1846" y="5496"/>
                  </a:cubicBezTo>
                  <a:cubicBezTo>
                    <a:pt x="1803" y="5423"/>
                    <a:pt x="1730" y="5360"/>
                    <a:pt x="1730" y="5244"/>
                  </a:cubicBezTo>
                  <a:cubicBezTo>
                    <a:pt x="1730" y="4867"/>
                    <a:pt x="1730" y="4867"/>
                    <a:pt x="1730" y="4867"/>
                  </a:cubicBezTo>
                  <a:lnTo>
                    <a:pt x="3230" y="4867"/>
                  </a:lnTo>
                </a:path>
              </a:pathLst>
            </a:custGeom>
            <a:solidFill>
              <a:schemeClr val="accent2"/>
            </a:solidFill>
            <a:ln>
              <a:noFill/>
            </a:ln>
            <a:effectLst/>
          </p:spPr>
          <p:txBody>
            <a:bodyPr wrap="none" lIns="152366" tIns="76183" rIns="152366" bIns="76183" anchor="ctr"/>
            <a:lstStyle/>
            <a:p>
              <a:endParaRPr lang="en-US" dirty="0">
                <a:latin typeface="Calibri Light" panose="020F0302020204030204"/>
              </a:endParaRPr>
            </a:p>
          </p:txBody>
        </p:sp>
        <p:sp>
          <p:nvSpPr>
            <p:cNvPr id="97" name="Freeform 31"/>
            <p:cNvSpPr>
              <a:spLocks noChangeArrowheads="1"/>
            </p:cNvSpPr>
            <p:nvPr/>
          </p:nvSpPr>
          <p:spPr bwMode="auto">
            <a:xfrm>
              <a:off x="12387388" y="9200233"/>
              <a:ext cx="1820425" cy="1503280"/>
            </a:xfrm>
            <a:custGeom>
              <a:avLst/>
              <a:gdLst>
                <a:gd name="T0" fmla="*/ 4342 w 4448"/>
                <a:gd name="T1" fmla="*/ 2255 h 3672"/>
                <a:gd name="T2" fmla="*/ 4342 w 4448"/>
                <a:gd name="T3" fmla="*/ 2255 h 3672"/>
                <a:gd name="T4" fmla="*/ 4080 w 4448"/>
                <a:gd name="T5" fmla="*/ 2182 h 3672"/>
                <a:gd name="T6" fmla="*/ 3870 w 4448"/>
                <a:gd name="T7" fmla="*/ 2265 h 3672"/>
                <a:gd name="T8" fmla="*/ 3618 w 4448"/>
                <a:gd name="T9" fmla="*/ 2391 h 3672"/>
                <a:gd name="T10" fmla="*/ 3210 w 4448"/>
                <a:gd name="T11" fmla="*/ 2391 h 3672"/>
                <a:gd name="T12" fmla="*/ 3210 w 4448"/>
                <a:gd name="T13" fmla="*/ 1216 h 3672"/>
                <a:gd name="T14" fmla="*/ 3178 w 4448"/>
                <a:gd name="T15" fmla="*/ 1228 h 3672"/>
                <a:gd name="T16" fmla="*/ 2349 w 4448"/>
                <a:gd name="T17" fmla="*/ 1228 h 3672"/>
                <a:gd name="T18" fmla="*/ 2349 w 4448"/>
                <a:gd name="T19" fmla="*/ 849 h 3672"/>
                <a:gd name="T20" fmla="*/ 2349 w 4448"/>
                <a:gd name="T21" fmla="*/ 839 h 3672"/>
                <a:gd name="T22" fmla="*/ 2486 w 4448"/>
                <a:gd name="T23" fmla="*/ 587 h 3672"/>
                <a:gd name="T24" fmla="*/ 2580 w 4448"/>
                <a:gd name="T25" fmla="*/ 367 h 3672"/>
                <a:gd name="T26" fmla="*/ 2507 w 4448"/>
                <a:gd name="T27" fmla="*/ 115 h 3672"/>
                <a:gd name="T28" fmla="*/ 2224 w 4448"/>
                <a:gd name="T29" fmla="*/ 10 h 3672"/>
                <a:gd name="T30" fmla="*/ 1951 w 4448"/>
                <a:gd name="T31" fmla="*/ 115 h 3672"/>
                <a:gd name="T32" fmla="*/ 1877 w 4448"/>
                <a:gd name="T33" fmla="*/ 367 h 3672"/>
                <a:gd name="T34" fmla="*/ 1961 w 4448"/>
                <a:gd name="T35" fmla="*/ 577 h 3672"/>
                <a:gd name="T36" fmla="*/ 2077 w 4448"/>
                <a:gd name="T37" fmla="*/ 839 h 3672"/>
                <a:gd name="T38" fmla="*/ 2077 w 4448"/>
                <a:gd name="T39" fmla="*/ 1228 h 3672"/>
                <a:gd name="T40" fmla="*/ 692 w 4448"/>
                <a:gd name="T41" fmla="*/ 1228 h 3672"/>
                <a:gd name="T42" fmla="*/ 0 w 4448"/>
                <a:gd name="T43" fmla="*/ 3671 h 3672"/>
                <a:gd name="T44" fmla="*/ 1395 w 4448"/>
                <a:gd name="T45" fmla="*/ 3671 h 3672"/>
                <a:gd name="T46" fmla="*/ 1395 w 4448"/>
                <a:gd name="T47" fmla="*/ 3556 h 3672"/>
                <a:gd name="T48" fmla="*/ 1322 w 4448"/>
                <a:gd name="T49" fmla="*/ 3440 h 3672"/>
                <a:gd name="T50" fmla="*/ 1186 w 4448"/>
                <a:gd name="T51" fmla="*/ 3094 h 3672"/>
                <a:gd name="T52" fmla="*/ 1311 w 4448"/>
                <a:gd name="T53" fmla="*/ 2695 h 3672"/>
                <a:gd name="T54" fmla="*/ 1783 w 4448"/>
                <a:gd name="T55" fmla="*/ 2496 h 3672"/>
                <a:gd name="T56" fmla="*/ 2234 w 4448"/>
                <a:gd name="T57" fmla="*/ 2695 h 3672"/>
                <a:gd name="T58" fmla="*/ 2360 w 4448"/>
                <a:gd name="T59" fmla="*/ 3094 h 3672"/>
                <a:gd name="T60" fmla="*/ 2213 w 4448"/>
                <a:gd name="T61" fmla="*/ 3451 h 3672"/>
                <a:gd name="T62" fmla="*/ 2129 w 4448"/>
                <a:gd name="T63" fmla="*/ 3587 h 3672"/>
                <a:gd name="T64" fmla="*/ 2129 w 4448"/>
                <a:gd name="T65" fmla="*/ 3671 h 3672"/>
                <a:gd name="T66" fmla="*/ 3210 w 4448"/>
                <a:gd name="T67" fmla="*/ 3671 h 3672"/>
                <a:gd name="T68" fmla="*/ 3210 w 4448"/>
                <a:gd name="T69" fmla="*/ 2654 h 3672"/>
                <a:gd name="T70" fmla="*/ 3608 w 4448"/>
                <a:gd name="T71" fmla="*/ 2654 h 3672"/>
                <a:gd name="T72" fmla="*/ 3618 w 4448"/>
                <a:gd name="T73" fmla="*/ 2654 h 3672"/>
                <a:gd name="T74" fmla="*/ 3870 w 4448"/>
                <a:gd name="T75" fmla="*/ 2800 h 3672"/>
                <a:gd name="T76" fmla="*/ 4080 w 4448"/>
                <a:gd name="T77" fmla="*/ 2884 h 3672"/>
                <a:gd name="T78" fmla="*/ 4342 w 4448"/>
                <a:gd name="T79" fmla="*/ 2810 h 3672"/>
                <a:gd name="T80" fmla="*/ 4447 w 4448"/>
                <a:gd name="T81" fmla="*/ 2538 h 3672"/>
                <a:gd name="T82" fmla="*/ 4342 w 4448"/>
                <a:gd name="T83" fmla="*/ 2255 h 36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448" h="3672">
                  <a:moveTo>
                    <a:pt x="4342" y="2255"/>
                  </a:moveTo>
                  <a:lnTo>
                    <a:pt x="4342" y="2255"/>
                  </a:lnTo>
                  <a:cubicBezTo>
                    <a:pt x="4279" y="2203"/>
                    <a:pt x="4185" y="2182"/>
                    <a:pt x="4080" y="2182"/>
                  </a:cubicBezTo>
                  <a:cubicBezTo>
                    <a:pt x="4006" y="2182"/>
                    <a:pt x="3944" y="2223"/>
                    <a:pt x="3870" y="2265"/>
                  </a:cubicBezTo>
                  <a:cubicBezTo>
                    <a:pt x="3807" y="2318"/>
                    <a:pt x="3734" y="2391"/>
                    <a:pt x="3618" y="2391"/>
                  </a:cubicBezTo>
                  <a:cubicBezTo>
                    <a:pt x="3210" y="2391"/>
                    <a:pt x="3210" y="2391"/>
                    <a:pt x="3210" y="2391"/>
                  </a:cubicBezTo>
                  <a:cubicBezTo>
                    <a:pt x="3210" y="1216"/>
                    <a:pt x="3210" y="1216"/>
                    <a:pt x="3210" y="1216"/>
                  </a:cubicBezTo>
                  <a:cubicBezTo>
                    <a:pt x="3199" y="1216"/>
                    <a:pt x="3189" y="1228"/>
                    <a:pt x="3178" y="1228"/>
                  </a:cubicBezTo>
                  <a:cubicBezTo>
                    <a:pt x="2349" y="1228"/>
                    <a:pt x="2349" y="1228"/>
                    <a:pt x="2349" y="1228"/>
                  </a:cubicBezTo>
                  <a:cubicBezTo>
                    <a:pt x="2349" y="849"/>
                    <a:pt x="2349" y="849"/>
                    <a:pt x="2349" y="849"/>
                  </a:cubicBezTo>
                  <a:lnTo>
                    <a:pt x="2349" y="839"/>
                  </a:lnTo>
                  <a:cubicBezTo>
                    <a:pt x="2360" y="724"/>
                    <a:pt x="2433" y="650"/>
                    <a:pt x="2486" y="587"/>
                  </a:cubicBezTo>
                  <a:cubicBezTo>
                    <a:pt x="2548" y="514"/>
                    <a:pt x="2580" y="451"/>
                    <a:pt x="2580" y="367"/>
                  </a:cubicBezTo>
                  <a:cubicBezTo>
                    <a:pt x="2580" y="273"/>
                    <a:pt x="2560" y="178"/>
                    <a:pt x="2507" y="115"/>
                  </a:cubicBezTo>
                  <a:cubicBezTo>
                    <a:pt x="2454" y="53"/>
                    <a:pt x="2380" y="10"/>
                    <a:pt x="2224" y="10"/>
                  </a:cubicBezTo>
                  <a:cubicBezTo>
                    <a:pt x="2077" y="0"/>
                    <a:pt x="2003" y="53"/>
                    <a:pt x="1951" y="115"/>
                  </a:cubicBezTo>
                  <a:cubicBezTo>
                    <a:pt x="1898" y="178"/>
                    <a:pt x="1877" y="273"/>
                    <a:pt x="1877" y="367"/>
                  </a:cubicBezTo>
                  <a:cubicBezTo>
                    <a:pt x="1877" y="451"/>
                    <a:pt x="1909" y="514"/>
                    <a:pt x="1961" y="577"/>
                  </a:cubicBezTo>
                  <a:cubicBezTo>
                    <a:pt x="2014" y="650"/>
                    <a:pt x="2077" y="724"/>
                    <a:pt x="2077" y="839"/>
                  </a:cubicBezTo>
                  <a:cubicBezTo>
                    <a:pt x="2077" y="1228"/>
                    <a:pt x="2077" y="1228"/>
                    <a:pt x="2077" y="1228"/>
                  </a:cubicBezTo>
                  <a:cubicBezTo>
                    <a:pt x="692" y="1228"/>
                    <a:pt x="692" y="1228"/>
                    <a:pt x="692" y="1228"/>
                  </a:cubicBezTo>
                  <a:cubicBezTo>
                    <a:pt x="420" y="1971"/>
                    <a:pt x="179" y="2758"/>
                    <a:pt x="0" y="3671"/>
                  </a:cubicBezTo>
                  <a:cubicBezTo>
                    <a:pt x="1395" y="3671"/>
                    <a:pt x="1395" y="3671"/>
                    <a:pt x="1395" y="3671"/>
                  </a:cubicBezTo>
                  <a:cubicBezTo>
                    <a:pt x="1395" y="3556"/>
                    <a:pt x="1395" y="3556"/>
                    <a:pt x="1395" y="3556"/>
                  </a:cubicBezTo>
                  <a:cubicBezTo>
                    <a:pt x="1395" y="3545"/>
                    <a:pt x="1385" y="3535"/>
                    <a:pt x="1322" y="3440"/>
                  </a:cubicBezTo>
                  <a:cubicBezTo>
                    <a:pt x="1259" y="3367"/>
                    <a:pt x="1186" y="3241"/>
                    <a:pt x="1186" y="3094"/>
                  </a:cubicBezTo>
                  <a:cubicBezTo>
                    <a:pt x="1186" y="2957"/>
                    <a:pt x="1217" y="2810"/>
                    <a:pt x="1311" y="2695"/>
                  </a:cubicBezTo>
                  <a:cubicBezTo>
                    <a:pt x="1406" y="2580"/>
                    <a:pt x="1584" y="2496"/>
                    <a:pt x="1783" y="2496"/>
                  </a:cubicBezTo>
                  <a:cubicBezTo>
                    <a:pt x="1972" y="2506"/>
                    <a:pt x="2140" y="2580"/>
                    <a:pt x="2234" y="2695"/>
                  </a:cubicBezTo>
                  <a:cubicBezTo>
                    <a:pt x="2328" y="2810"/>
                    <a:pt x="2360" y="2957"/>
                    <a:pt x="2360" y="3094"/>
                  </a:cubicBezTo>
                  <a:cubicBezTo>
                    <a:pt x="2360" y="3251"/>
                    <a:pt x="2276" y="3377"/>
                    <a:pt x="2213" y="3451"/>
                  </a:cubicBezTo>
                  <a:cubicBezTo>
                    <a:pt x="2150" y="3545"/>
                    <a:pt x="2129" y="3566"/>
                    <a:pt x="2129" y="3587"/>
                  </a:cubicBezTo>
                  <a:cubicBezTo>
                    <a:pt x="2129" y="3671"/>
                    <a:pt x="2129" y="3671"/>
                    <a:pt x="2129" y="3671"/>
                  </a:cubicBezTo>
                  <a:cubicBezTo>
                    <a:pt x="3210" y="3671"/>
                    <a:pt x="3210" y="3671"/>
                    <a:pt x="3210" y="3671"/>
                  </a:cubicBezTo>
                  <a:cubicBezTo>
                    <a:pt x="3210" y="2654"/>
                    <a:pt x="3210" y="2654"/>
                    <a:pt x="3210" y="2654"/>
                  </a:cubicBezTo>
                  <a:cubicBezTo>
                    <a:pt x="3608" y="2654"/>
                    <a:pt x="3608" y="2654"/>
                    <a:pt x="3608" y="2654"/>
                  </a:cubicBezTo>
                  <a:cubicBezTo>
                    <a:pt x="3608" y="2654"/>
                    <a:pt x="3608" y="2654"/>
                    <a:pt x="3618" y="2654"/>
                  </a:cubicBezTo>
                  <a:cubicBezTo>
                    <a:pt x="3734" y="2664"/>
                    <a:pt x="3797" y="2738"/>
                    <a:pt x="3870" y="2800"/>
                  </a:cubicBezTo>
                  <a:cubicBezTo>
                    <a:pt x="3944" y="2853"/>
                    <a:pt x="3996" y="2884"/>
                    <a:pt x="4080" y="2884"/>
                  </a:cubicBezTo>
                  <a:cubicBezTo>
                    <a:pt x="4185" y="2884"/>
                    <a:pt x="4279" y="2863"/>
                    <a:pt x="4342" y="2810"/>
                  </a:cubicBezTo>
                  <a:cubicBezTo>
                    <a:pt x="4394" y="2769"/>
                    <a:pt x="4447" y="2685"/>
                    <a:pt x="4447" y="2538"/>
                  </a:cubicBezTo>
                  <a:cubicBezTo>
                    <a:pt x="4447" y="2381"/>
                    <a:pt x="4405" y="2307"/>
                    <a:pt x="4342" y="2255"/>
                  </a:cubicBezTo>
                </a:path>
              </a:pathLst>
            </a:custGeom>
            <a:solidFill>
              <a:schemeClr val="accent3"/>
            </a:solidFill>
            <a:ln>
              <a:noFill/>
            </a:ln>
            <a:effectLst/>
          </p:spPr>
          <p:txBody>
            <a:bodyPr wrap="none" lIns="152366" tIns="76183" rIns="152366" bIns="76183" anchor="ctr"/>
            <a:lstStyle/>
            <a:p>
              <a:endParaRPr lang="en-US" dirty="0">
                <a:latin typeface="Calibri Light" panose="020F0302020204030204"/>
              </a:endParaRPr>
            </a:p>
          </p:txBody>
        </p:sp>
        <p:sp>
          <p:nvSpPr>
            <p:cNvPr id="98" name="Freeform 32"/>
            <p:cNvSpPr>
              <a:spLocks noChangeArrowheads="1"/>
            </p:cNvSpPr>
            <p:nvPr/>
          </p:nvSpPr>
          <p:spPr bwMode="auto">
            <a:xfrm>
              <a:off x="9233668" y="9701928"/>
              <a:ext cx="2029711" cy="999780"/>
            </a:xfrm>
            <a:custGeom>
              <a:avLst/>
              <a:gdLst>
                <a:gd name="T0" fmla="*/ 4825 w 4962"/>
                <a:gd name="T1" fmla="*/ 0 h 2444"/>
                <a:gd name="T2" fmla="*/ 4825 w 4962"/>
                <a:gd name="T3" fmla="*/ 0 h 2444"/>
                <a:gd name="T4" fmla="*/ 3880 w 4962"/>
                <a:gd name="T5" fmla="*/ 0 h 2444"/>
                <a:gd name="T6" fmla="*/ 3880 w 4962"/>
                <a:gd name="T7" fmla="*/ 146 h 2444"/>
                <a:gd name="T8" fmla="*/ 3964 w 4962"/>
                <a:gd name="T9" fmla="*/ 261 h 2444"/>
                <a:gd name="T10" fmla="*/ 4090 w 4962"/>
                <a:gd name="T11" fmla="*/ 607 h 2444"/>
                <a:gd name="T12" fmla="*/ 3964 w 4962"/>
                <a:gd name="T13" fmla="*/ 1006 h 2444"/>
                <a:gd name="T14" fmla="*/ 3503 w 4962"/>
                <a:gd name="T15" fmla="*/ 1205 h 2444"/>
                <a:gd name="T16" fmla="*/ 3041 w 4962"/>
                <a:gd name="T17" fmla="*/ 1006 h 2444"/>
                <a:gd name="T18" fmla="*/ 2916 w 4962"/>
                <a:gd name="T19" fmla="*/ 607 h 2444"/>
                <a:gd name="T20" fmla="*/ 3063 w 4962"/>
                <a:gd name="T21" fmla="*/ 251 h 2444"/>
                <a:gd name="T22" fmla="*/ 3157 w 4962"/>
                <a:gd name="T23" fmla="*/ 114 h 2444"/>
                <a:gd name="T24" fmla="*/ 3157 w 4962"/>
                <a:gd name="T25" fmla="*/ 0 h 2444"/>
                <a:gd name="T26" fmla="*/ 304 w 4962"/>
                <a:gd name="T27" fmla="*/ 0 h 2444"/>
                <a:gd name="T28" fmla="*/ 294 w 4962"/>
                <a:gd name="T29" fmla="*/ 62 h 2444"/>
                <a:gd name="T30" fmla="*/ 0 w 4962"/>
                <a:gd name="T31" fmla="*/ 2443 h 2444"/>
                <a:gd name="T32" fmla="*/ 1311 w 4962"/>
                <a:gd name="T33" fmla="*/ 2443 h 2444"/>
                <a:gd name="T34" fmla="*/ 1311 w 4962"/>
                <a:gd name="T35" fmla="*/ 2359 h 2444"/>
                <a:gd name="T36" fmla="*/ 1227 w 4962"/>
                <a:gd name="T37" fmla="*/ 2223 h 2444"/>
                <a:gd name="T38" fmla="*/ 1080 w 4962"/>
                <a:gd name="T39" fmla="*/ 1866 h 2444"/>
                <a:gd name="T40" fmla="*/ 1207 w 4962"/>
                <a:gd name="T41" fmla="*/ 1467 h 2444"/>
                <a:gd name="T42" fmla="*/ 1657 w 4962"/>
                <a:gd name="T43" fmla="*/ 1268 h 2444"/>
                <a:gd name="T44" fmla="*/ 2129 w 4962"/>
                <a:gd name="T45" fmla="*/ 1467 h 2444"/>
                <a:gd name="T46" fmla="*/ 2245 w 4962"/>
                <a:gd name="T47" fmla="*/ 1866 h 2444"/>
                <a:gd name="T48" fmla="*/ 2118 w 4962"/>
                <a:gd name="T49" fmla="*/ 2212 h 2444"/>
                <a:gd name="T50" fmla="*/ 2045 w 4962"/>
                <a:gd name="T51" fmla="*/ 2328 h 2444"/>
                <a:gd name="T52" fmla="*/ 2045 w 4962"/>
                <a:gd name="T53" fmla="*/ 2443 h 2444"/>
                <a:gd name="T54" fmla="*/ 4961 w 4962"/>
                <a:gd name="T55" fmla="*/ 2443 h 2444"/>
                <a:gd name="T56" fmla="*/ 4825 w 4962"/>
                <a:gd name="T57" fmla="*/ 0 h 24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962" h="2444">
                  <a:moveTo>
                    <a:pt x="4825" y="0"/>
                  </a:moveTo>
                  <a:lnTo>
                    <a:pt x="4825" y="0"/>
                  </a:lnTo>
                  <a:cubicBezTo>
                    <a:pt x="3880" y="0"/>
                    <a:pt x="3880" y="0"/>
                    <a:pt x="3880" y="0"/>
                  </a:cubicBezTo>
                  <a:cubicBezTo>
                    <a:pt x="3880" y="146"/>
                    <a:pt x="3880" y="146"/>
                    <a:pt x="3880" y="146"/>
                  </a:cubicBezTo>
                  <a:cubicBezTo>
                    <a:pt x="3880" y="156"/>
                    <a:pt x="3891" y="167"/>
                    <a:pt x="3964" y="261"/>
                  </a:cubicBezTo>
                  <a:cubicBezTo>
                    <a:pt x="4017" y="335"/>
                    <a:pt x="4090" y="460"/>
                    <a:pt x="4090" y="607"/>
                  </a:cubicBezTo>
                  <a:cubicBezTo>
                    <a:pt x="4090" y="743"/>
                    <a:pt x="4058" y="880"/>
                    <a:pt x="3964" y="1006"/>
                  </a:cubicBezTo>
                  <a:cubicBezTo>
                    <a:pt x="3870" y="1121"/>
                    <a:pt x="3691" y="1205"/>
                    <a:pt x="3503" y="1205"/>
                  </a:cubicBezTo>
                  <a:cubicBezTo>
                    <a:pt x="3303" y="1194"/>
                    <a:pt x="3136" y="1121"/>
                    <a:pt x="3041" y="1006"/>
                  </a:cubicBezTo>
                  <a:cubicBezTo>
                    <a:pt x="2947" y="891"/>
                    <a:pt x="2916" y="743"/>
                    <a:pt x="2916" y="607"/>
                  </a:cubicBezTo>
                  <a:cubicBezTo>
                    <a:pt x="2916" y="450"/>
                    <a:pt x="3000" y="324"/>
                    <a:pt x="3063" y="251"/>
                  </a:cubicBezTo>
                  <a:cubicBezTo>
                    <a:pt x="3136" y="156"/>
                    <a:pt x="3147" y="136"/>
                    <a:pt x="3157" y="114"/>
                  </a:cubicBezTo>
                  <a:cubicBezTo>
                    <a:pt x="3157" y="0"/>
                    <a:pt x="3157" y="0"/>
                    <a:pt x="3157" y="0"/>
                  </a:cubicBezTo>
                  <a:cubicBezTo>
                    <a:pt x="304" y="0"/>
                    <a:pt x="304" y="0"/>
                    <a:pt x="304" y="0"/>
                  </a:cubicBezTo>
                  <a:cubicBezTo>
                    <a:pt x="294" y="20"/>
                    <a:pt x="294" y="41"/>
                    <a:pt x="294" y="62"/>
                  </a:cubicBezTo>
                  <a:cubicBezTo>
                    <a:pt x="0" y="2443"/>
                    <a:pt x="0" y="2443"/>
                    <a:pt x="0" y="2443"/>
                  </a:cubicBezTo>
                  <a:cubicBezTo>
                    <a:pt x="1311" y="2443"/>
                    <a:pt x="1311" y="2443"/>
                    <a:pt x="1311" y="2443"/>
                  </a:cubicBezTo>
                  <a:cubicBezTo>
                    <a:pt x="1311" y="2359"/>
                    <a:pt x="1311" y="2359"/>
                    <a:pt x="1311" y="2359"/>
                  </a:cubicBezTo>
                  <a:cubicBezTo>
                    <a:pt x="1311" y="2338"/>
                    <a:pt x="1291" y="2317"/>
                    <a:pt x="1227" y="2223"/>
                  </a:cubicBezTo>
                  <a:cubicBezTo>
                    <a:pt x="1164" y="2149"/>
                    <a:pt x="1080" y="2023"/>
                    <a:pt x="1080" y="1866"/>
                  </a:cubicBezTo>
                  <a:cubicBezTo>
                    <a:pt x="1080" y="1729"/>
                    <a:pt x="1111" y="1582"/>
                    <a:pt x="1207" y="1467"/>
                  </a:cubicBezTo>
                  <a:cubicBezTo>
                    <a:pt x="1301" y="1352"/>
                    <a:pt x="1468" y="1278"/>
                    <a:pt x="1657" y="1268"/>
                  </a:cubicBezTo>
                  <a:cubicBezTo>
                    <a:pt x="1856" y="1268"/>
                    <a:pt x="2034" y="1352"/>
                    <a:pt x="2129" y="1467"/>
                  </a:cubicBezTo>
                  <a:cubicBezTo>
                    <a:pt x="2224" y="1582"/>
                    <a:pt x="2245" y="1729"/>
                    <a:pt x="2245" y="1866"/>
                  </a:cubicBezTo>
                  <a:cubicBezTo>
                    <a:pt x="2245" y="2013"/>
                    <a:pt x="2181" y="2139"/>
                    <a:pt x="2118" y="2212"/>
                  </a:cubicBezTo>
                  <a:cubicBezTo>
                    <a:pt x="2056" y="2307"/>
                    <a:pt x="2045" y="2317"/>
                    <a:pt x="2045" y="2328"/>
                  </a:cubicBezTo>
                  <a:cubicBezTo>
                    <a:pt x="2045" y="2443"/>
                    <a:pt x="2045" y="2443"/>
                    <a:pt x="2045" y="2443"/>
                  </a:cubicBezTo>
                  <a:cubicBezTo>
                    <a:pt x="4961" y="2443"/>
                    <a:pt x="4961" y="2443"/>
                    <a:pt x="4961" y="2443"/>
                  </a:cubicBezTo>
                  <a:cubicBezTo>
                    <a:pt x="4814" y="1582"/>
                    <a:pt x="4803" y="796"/>
                    <a:pt x="4825" y="0"/>
                  </a:cubicBezTo>
                </a:path>
              </a:pathLst>
            </a:custGeom>
            <a:solidFill>
              <a:schemeClr val="accent3"/>
            </a:solidFill>
            <a:ln>
              <a:noFill/>
            </a:ln>
            <a:effectLst/>
          </p:spPr>
          <p:txBody>
            <a:bodyPr wrap="none" lIns="152366" tIns="76183" rIns="152366" bIns="76183" anchor="ctr"/>
            <a:lstStyle/>
            <a:p>
              <a:endParaRPr lang="en-US" dirty="0">
                <a:latin typeface="Calibri Light" panose="020F0302020204030204"/>
              </a:endParaRPr>
            </a:p>
          </p:txBody>
        </p:sp>
        <p:sp>
          <p:nvSpPr>
            <p:cNvPr id="99" name="Freeform 33"/>
            <p:cNvSpPr>
              <a:spLocks noChangeArrowheads="1"/>
            </p:cNvSpPr>
            <p:nvPr/>
          </p:nvSpPr>
          <p:spPr bwMode="auto">
            <a:xfrm>
              <a:off x="11312092" y="9701928"/>
              <a:ext cx="1055450" cy="1523131"/>
            </a:xfrm>
            <a:custGeom>
              <a:avLst/>
              <a:gdLst>
                <a:gd name="T0" fmla="*/ 2580 w 2581"/>
                <a:gd name="T1" fmla="*/ 2443 h 3723"/>
                <a:gd name="T2" fmla="*/ 2580 w 2581"/>
                <a:gd name="T3" fmla="*/ 2443 h 3723"/>
                <a:gd name="T4" fmla="*/ 2423 w 2581"/>
                <a:gd name="T5" fmla="*/ 0 h 3723"/>
                <a:gd name="T6" fmla="*/ 2013 w 2581"/>
                <a:gd name="T7" fmla="*/ 0 h 3723"/>
                <a:gd name="T8" fmla="*/ 2013 w 2581"/>
                <a:gd name="T9" fmla="*/ 114 h 3723"/>
                <a:gd name="T10" fmla="*/ 2087 w 2581"/>
                <a:gd name="T11" fmla="*/ 240 h 3723"/>
                <a:gd name="T12" fmla="*/ 2223 w 2581"/>
                <a:gd name="T13" fmla="*/ 586 h 3723"/>
                <a:gd name="T14" fmla="*/ 2097 w 2581"/>
                <a:gd name="T15" fmla="*/ 985 h 3723"/>
                <a:gd name="T16" fmla="*/ 1636 w 2581"/>
                <a:gd name="T17" fmla="*/ 1174 h 3723"/>
                <a:gd name="T18" fmla="*/ 1175 w 2581"/>
                <a:gd name="T19" fmla="*/ 985 h 3723"/>
                <a:gd name="T20" fmla="*/ 1049 w 2581"/>
                <a:gd name="T21" fmla="*/ 586 h 3723"/>
                <a:gd name="T22" fmla="*/ 1195 w 2581"/>
                <a:gd name="T23" fmla="*/ 230 h 3723"/>
                <a:gd name="T24" fmla="*/ 1290 w 2581"/>
                <a:gd name="T25" fmla="*/ 93 h 3723"/>
                <a:gd name="T26" fmla="*/ 1290 w 2581"/>
                <a:gd name="T27" fmla="*/ 0 h 3723"/>
                <a:gd name="T28" fmla="*/ 849 w 2581"/>
                <a:gd name="T29" fmla="*/ 0 h 3723"/>
                <a:gd name="T30" fmla="*/ 0 w 2581"/>
                <a:gd name="T31" fmla="*/ 2443 h 3723"/>
                <a:gd name="T32" fmla="*/ 1154 w 2581"/>
                <a:gd name="T33" fmla="*/ 2443 h 3723"/>
                <a:gd name="T34" fmla="*/ 1154 w 2581"/>
                <a:gd name="T35" fmla="*/ 2872 h 3723"/>
                <a:gd name="T36" fmla="*/ 1154 w 2581"/>
                <a:gd name="T37" fmla="*/ 2883 h 3723"/>
                <a:gd name="T38" fmla="*/ 1007 w 2581"/>
                <a:gd name="T39" fmla="*/ 3146 h 3723"/>
                <a:gd name="T40" fmla="*/ 912 w 2581"/>
                <a:gd name="T41" fmla="*/ 3355 h 3723"/>
                <a:gd name="T42" fmla="*/ 986 w 2581"/>
                <a:gd name="T43" fmla="*/ 3607 h 3723"/>
                <a:gd name="T44" fmla="*/ 1269 w 2581"/>
                <a:gd name="T45" fmla="*/ 3711 h 3723"/>
                <a:gd name="T46" fmla="*/ 1542 w 2581"/>
                <a:gd name="T47" fmla="*/ 3607 h 3723"/>
                <a:gd name="T48" fmla="*/ 1615 w 2581"/>
                <a:gd name="T49" fmla="*/ 3355 h 3723"/>
                <a:gd name="T50" fmla="*/ 1531 w 2581"/>
                <a:gd name="T51" fmla="*/ 3146 h 3723"/>
                <a:gd name="T52" fmla="*/ 1416 w 2581"/>
                <a:gd name="T53" fmla="*/ 2893 h 3723"/>
                <a:gd name="T54" fmla="*/ 1416 w 2581"/>
                <a:gd name="T55" fmla="*/ 2443 h 3723"/>
                <a:gd name="T56" fmla="*/ 2580 w 2581"/>
                <a:gd name="T57" fmla="*/ 2443 h 37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581" h="3723">
                  <a:moveTo>
                    <a:pt x="2580" y="2443"/>
                  </a:moveTo>
                  <a:lnTo>
                    <a:pt x="2580" y="2443"/>
                  </a:lnTo>
                  <a:cubicBezTo>
                    <a:pt x="2528" y="1541"/>
                    <a:pt x="2444" y="839"/>
                    <a:pt x="2423" y="0"/>
                  </a:cubicBezTo>
                  <a:cubicBezTo>
                    <a:pt x="2013" y="0"/>
                    <a:pt x="2013" y="0"/>
                    <a:pt x="2013" y="0"/>
                  </a:cubicBezTo>
                  <a:cubicBezTo>
                    <a:pt x="2013" y="114"/>
                    <a:pt x="2013" y="114"/>
                    <a:pt x="2013" y="114"/>
                  </a:cubicBezTo>
                  <a:cubicBezTo>
                    <a:pt x="2013" y="136"/>
                    <a:pt x="2024" y="146"/>
                    <a:pt x="2087" y="240"/>
                  </a:cubicBezTo>
                  <a:cubicBezTo>
                    <a:pt x="2150" y="314"/>
                    <a:pt x="2223" y="429"/>
                    <a:pt x="2223" y="586"/>
                  </a:cubicBezTo>
                  <a:cubicBezTo>
                    <a:pt x="2223" y="723"/>
                    <a:pt x="2192" y="859"/>
                    <a:pt x="2097" y="985"/>
                  </a:cubicBezTo>
                  <a:cubicBezTo>
                    <a:pt x="2003" y="1100"/>
                    <a:pt x="1825" y="1184"/>
                    <a:pt x="1636" y="1174"/>
                  </a:cubicBezTo>
                  <a:cubicBezTo>
                    <a:pt x="1437" y="1174"/>
                    <a:pt x="1269" y="1100"/>
                    <a:pt x="1175" y="985"/>
                  </a:cubicBezTo>
                  <a:cubicBezTo>
                    <a:pt x="1080" y="859"/>
                    <a:pt x="1049" y="723"/>
                    <a:pt x="1049" y="586"/>
                  </a:cubicBezTo>
                  <a:cubicBezTo>
                    <a:pt x="1049" y="429"/>
                    <a:pt x="1133" y="304"/>
                    <a:pt x="1195" y="230"/>
                  </a:cubicBezTo>
                  <a:cubicBezTo>
                    <a:pt x="1269" y="136"/>
                    <a:pt x="1279" y="114"/>
                    <a:pt x="1290" y="93"/>
                  </a:cubicBezTo>
                  <a:cubicBezTo>
                    <a:pt x="1290" y="0"/>
                    <a:pt x="1290" y="0"/>
                    <a:pt x="1290" y="0"/>
                  </a:cubicBezTo>
                  <a:cubicBezTo>
                    <a:pt x="849" y="0"/>
                    <a:pt x="849" y="0"/>
                    <a:pt x="849" y="0"/>
                  </a:cubicBezTo>
                  <a:cubicBezTo>
                    <a:pt x="608" y="534"/>
                    <a:pt x="336" y="1163"/>
                    <a:pt x="0" y="2443"/>
                  </a:cubicBezTo>
                  <a:cubicBezTo>
                    <a:pt x="1154" y="2443"/>
                    <a:pt x="1154" y="2443"/>
                    <a:pt x="1154" y="2443"/>
                  </a:cubicBezTo>
                  <a:cubicBezTo>
                    <a:pt x="1154" y="2872"/>
                    <a:pt x="1154" y="2872"/>
                    <a:pt x="1154" y="2872"/>
                  </a:cubicBezTo>
                  <a:lnTo>
                    <a:pt x="1154" y="2883"/>
                  </a:lnTo>
                  <a:cubicBezTo>
                    <a:pt x="1133" y="2999"/>
                    <a:pt x="1059" y="3072"/>
                    <a:pt x="1007" y="3146"/>
                  </a:cubicBezTo>
                  <a:cubicBezTo>
                    <a:pt x="955" y="3208"/>
                    <a:pt x="912" y="3271"/>
                    <a:pt x="912" y="3355"/>
                  </a:cubicBezTo>
                  <a:cubicBezTo>
                    <a:pt x="912" y="3460"/>
                    <a:pt x="933" y="3544"/>
                    <a:pt x="986" y="3607"/>
                  </a:cubicBezTo>
                  <a:cubicBezTo>
                    <a:pt x="1039" y="3670"/>
                    <a:pt x="1111" y="3711"/>
                    <a:pt x="1269" y="3711"/>
                  </a:cubicBezTo>
                  <a:cubicBezTo>
                    <a:pt x="1416" y="3722"/>
                    <a:pt x="1489" y="3670"/>
                    <a:pt x="1542" y="3607"/>
                  </a:cubicBezTo>
                  <a:cubicBezTo>
                    <a:pt x="1594" y="3544"/>
                    <a:pt x="1615" y="3450"/>
                    <a:pt x="1615" y="3355"/>
                  </a:cubicBezTo>
                  <a:cubicBezTo>
                    <a:pt x="1615" y="3271"/>
                    <a:pt x="1584" y="3208"/>
                    <a:pt x="1531" y="3146"/>
                  </a:cubicBezTo>
                  <a:cubicBezTo>
                    <a:pt x="1489" y="3072"/>
                    <a:pt x="1416" y="2999"/>
                    <a:pt x="1416" y="2893"/>
                  </a:cubicBezTo>
                  <a:cubicBezTo>
                    <a:pt x="1416" y="2443"/>
                    <a:pt x="1416" y="2443"/>
                    <a:pt x="1416" y="2443"/>
                  </a:cubicBezTo>
                  <a:lnTo>
                    <a:pt x="2580" y="2443"/>
                  </a:lnTo>
                </a:path>
              </a:pathLst>
            </a:custGeom>
            <a:solidFill>
              <a:schemeClr val="accent3"/>
            </a:solidFill>
            <a:ln>
              <a:noFill/>
            </a:ln>
            <a:effectLst/>
          </p:spPr>
          <p:txBody>
            <a:bodyPr wrap="none" lIns="152366" tIns="76183" rIns="152366" bIns="76183" anchor="ctr"/>
            <a:lstStyle/>
            <a:p>
              <a:endParaRPr lang="en-US" dirty="0">
                <a:latin typeface="Calibri Light" panose="020F0302020204030204"/>
              </a:endParaRPr>
            </a:p>
          </p:txBody>
        </p:sp>
        <p:sp>
          <p:nvSpPr>
            <p:cNvPr id="100" name="Freeform 34"/>
            <p:cNvSpPr>
              <a:spLocks noChangeArrowheads="1"/>
            </p:cNvSpPr>
            <p:nvPr/>
          </p:nvSpPr>
          <p:spPr bwMode="auto">
            <a:xfrm>
              <a:off x="9152481" y="10315512"/>
              <a:ext cx="2073011" cy="1434703"/>
            </a:xfrm>
            <a:custGeom>
              <a:avLst/>
              <a:gdLst>
                <a:gd name="T0" fmla="*/ 2013 w 5066"/>
                <a:gd name="T1" fmla="*/ 830 h 3505"/>
                <a:gd name="T2" fmla="*/ 2013 w 5066"/>
                <a:gd name="T3" fmla="*/ 830 h 3505"/>
                <a:gd name="T4" fmla="*/ 2129 w 5066"/>
                <a:gd name="T5" fmla="*/ 578 h 3505"/>
                <a:gd name="T6" fmla="*/ 2213 w 5066"/>
                <a:gd name="T7" fmla="*/ 368 h 3505"/>
                <a:gd name="T8" fmla="*/ 2139 w 5066"/>
                <a:gd name="T9" fmla="*/ 116 h 3505"/>
                <a:gd name="T10" fmla="*/ 1867 w 5066"/>
                <a:gd name="T11" fmla="*/ 0 h 3505"/>
                <a:gd name="T12" fmla="*/ 1583 w 5066"/>
                <a:gd name="T13" fmla="*/ 116 h 3505"/>
                <a:gd name="T14" fmla="*/ 1510 w 5066"/>
                <a:gd name="T15" fmla="*/ 368 h 3505"/>
                <a:gd name="T16" fmla="*/ 1604 w 5066"/>
                <a:gd name="T17" fmla="*/ 578 h 3505"/>
                <a:gd name="T18" fmla="*/ 1741 w 5066"/>
                <a:gd name="T19" fmla="*/ 840 h 3505"/>
                <a:gd name="T20" fmla="*/ 1741 w 5066"/>
                <a:gd name="T21" fmla="*/ 850 h 3505"/>
                <a:gd name="T22" fmla="*/ 1741 w 5066"/>
                <a:gd name="T23" fmla="*/ 1228 h 3505"/>
                <a:gd name="T24" fmla="*/ 168 w 5066"/>
                <a:gd name="T25" fmla="*/ 1228 h 3505"/>
                <a:gd name="T26" fmla="*/ 157 w 5066"/>
                <a:gd name="T27" fmla="*/ 1291 h 3505"/>
                <a:gd name="T28" fmla="*/ 3240 w 5066"/>
                <a:gd name="T29" fmla="*/ 3504 h 3505"/>
                <a:gd name="T30" fmla="*/ 5065 w 5066"/>
                <a:gd name="T31" fmla="*/ 3504 h 3505"/>
                <a:gd name="T32" fmla="*/ 5065 w 5066"/>
                <a:gd name="T33" fmla="*/ 2717 h 3505"/>
                <a:gd name="T34" fmla="*/ 4897 w 5066"/>
                <a:gd name="T35" fmla="*/ 2717 h 3505"/>
                <a:gd name="T36" fmla="*/ 4761 w 5066"/>
                <a:gd name="T37" fmla="*/ 2811 h 3505"/>
                <a:gd name="T38" fmla="*/ 4405 w 5066"/>
                <a:gd name="T39" fmla="*/ 2948 h 3505"/>
                <a:gd name="T40" fmla="*/ 4006 w 5066"/>
                <a:gd name="T41" fmla="*/ 2822 h 3505"/>
                <a:gd name="T42" fmla="*/ 3807 w 5066"/>
                <a:gd name="T43" fmla="*/ 2371 h 3505"/>
                <a:gd name="T44" fmla="*/ 4006 w 5066"/>
                <a:gd name="T45" fmla="*/ 1909 h 3505"/>
                <a:gd name="T46" fmla="*/ 4405 w 5066"/>
                <a:gd name="T47" fmla="*/ 1784 h 3505"/>
                <a:gd name="T48" fmla="*/ 4750 w 5066"/>
                <a:gd name="T49" fmla="*/ 1909 h 3505"/>
                <a:gd name="T50" fmla="*/ 4866 w 5066"/>
                <a:gd name="T51" fmla="*/ 1983 h 3505"/>
                <a:gd name="T52" fmla="*/ 5065 w 5066"/>
                <a:gd name="T53" fmla="*/ 1983 h 3505"/>
                <a:gd name="T54" fmla="*/ 5065 w 5066"/>
                <a:gd name="T55" fmla="*/ 1228 h 3505"/>
                <a:gd name="T56" fmla="*/ 2013 w 5066"/>
                <a:gd name="T57" fmla="*/ 1228 h 3505"/>
                <a:gd name="T58" fmla="*/ 2013 w 5066"/>
                <a:gd name="T59" fmla="*/ 830 h 35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066" h="3505">
                  <a:moveTo>
                    <a:pt x="2013" y="830"/>
                  </a:moveTo>
                  <a:lnTo>
                    <a:pt x="2013" y="830"/>
                  </a:lnTo>
                  <a:cubicBezTo>
                    <a:pt x="2013" y="725"/>
                    <a:pt x="2087" y="651"/>
                    <a:pt x="2129" y="578"/>
                  </a:cubicBezTo>
                  <a:cubicBezTo>
                    <a:pt x="2181" y="515"/>
                    <a:pt x="2213" y="451"/>
                    <a:pt x="2213" y="368"/>
                  </a:cubicBezTo>
                  <a:cubicBezTo>
                    <a:pt x="2213" y="274"/>
                    <a:pt x="2192" y="179"/>
                    <a:pt x="2139" y="116"/>
                  </a:cubicBezTo>
                  <a:cubicBezTo>
                    <a:pt x="2087" y="43"/>
                    <a:pt x="2013" y="0"/>
                    <a:pt x="1867" y="0"/>
                  </a:cubicBezTo>
                  <a:cubicBezTo>
                    <a:pt x="1709" y="12"/>
                    <a:pt x="1636" y="53"/>
                    <a:pt x="1583" y="116"/>
                  </a:cubicBezTo>
                  <a:cubicBezTo>
                    <a:pt x="1531" y="179"/>
                    <a:pt x="1510" y="263"/>
                    <a:pt x="1510" y="368"/>
                  </a:cubicBezTo>
                  <a:cubicBezTo>
                    <a:pt x="1510" y="451"/>
                    <a:pt x="1542" y="515"/>
                    <a:pt x="1604" y="578"/>
                  </a:cubicBezTo>
                  <a:cubicBezTo>
                    <a:pt x="1657" y="651"/>
                    <a:pt x="1730" y="725"/>
                    <a:pt x="1741" y="840"/>
                  </a:cubicBezTo>
                  <a:cubicBezTo>
                    <a:pt x="1741" y="840"/>
                    <a:pt x="1741" y="840"/>
                    <a:pt x="1741" y="850"/>
                  </a:cubicBezTo>
                  <a:cubicBezTo>
                    <a:pt x="1741" y="1228"/>
                    <a:pt x="1741" y="1228"/>
                    <a:pt x="1741" y="1228"/>
                  </a:cubicBezTo>
                  <a:cubicBezTo>
                    <a:pt x="168" y="1228"/>
                    <a:pt x="168" y="1228"/>
                    <a:pt x="168" y="1228"/>
                  </a:cubicBezTo>
                  <a:cubicBezTo>
                    <a:pt x="157" y="1291"/>
                    <a:pt x="157" y="1291"/>
                    <a:pt x="157" y="1291"/>
                  </a:cubicBezTo>
                  <a:cubicBezTo>
                    <a:pt x="0" y="2791"/>
                    <a:pt x="1814" y="3504"/>
                    <a:pt x="3240" y="3504"/>
                  </a:cubicBezTo>
                  <a:cubicBezTo>
                    <a:pt x="5065" y="3504"/>
                    <a:pt x="5065" y="3504"/>
                    <a:pt x="5065" y="3504"/>
                  </a:cubicBezTo>
                  <a:cubicBezTo>
                    <a:pt x="5065" y="2717"/>
                    <a:pt x="5065" y="2717"/>
                    <a:pt x="5065" y="2717"/>
                  </a:cubicBezTo>
                  <a:cubicBezTo>
                    <a:pt x="4897" y="2717"/>
                    <a:pt x="4897" y="2717"/>
                    <a:pt x="4897" y="2717"/>
                  </a:cubicBezTo>
                  <a:cubicBezTo>
                    <a:pt x="4866" y="2717"/>
                    <a:pt x="4856" y="2738"/>
                    <a:pt x="4761" y="2811"/>
                  </a:cubicBezTo>
                  <a:cubicBezTo>
                    <a:pt x="4688" y="2875"/>
                    <a:pt x="4562" y="2948"/>
                    <a:pt x="4405" y="2948"/>
                  </a:cubicBezTo>
                  <a:cubicBezTo>
                    <a:pt x="4268" y="2948"/>
                    <a:pt x="4121" y="2927"/>
                    <a:pt x="4006" y="2822"/>
                  </a:cubicBezTo>
                  <a:cubicBezTo>
                    <a:pt x="3890" y="2738"/>
                    <a:pt x="3818" y="2560"/>
                    <a:pt x="3807" y="2371"/>
                  </a:cubicBezTo>
                  <a:cubicBezTo>
                    <a:pt x="3807" y="2172"/>
                    <a:pt x="3890" y="1993"/>
                    <a:pt x="4006" y="1909"/>
                  </a:cubicBezTo>
                  <a:cubicBezTo>
                    <a:pt x="4121" y="1805"/>
                    <a:pt x="4268" y="1784"/>
                    <a:pt x="4405" y="1784"/>
                  </a:cubicBezTo>
                  <a:cubicBezTo>
                    <a:pt x="4552" y="1784"/>
                    <a:pt x="4677" y="1857"/>
                    <a:pt x="4750" y="1909"/>
                  </a:cubicBezTo>
                  <a:cubicBezTo>
                    <a:pt x="4845" y="1973"/>
                    <a:pt x="4856" y="1983"/>
                    <a:pt x="4866" y="1983"/>
                  </a:cubicBezTo>
                  <a:cubicBezTo>
                    <a:pt x="5065" y="1983"/>
                    <a:pt x="5065" y="1983"/>
                    <a:pt x="5065" y="1983"/>
                  </a:cubicBezTo>
                  <a:cubicBezTo>
                    <a:pt x="5065" y="1228"/>
                    <a:pt x="5065" y="1228"/>
                    <a:pt x="5065" y="1228"/>
                  </a:cubicBezTo>
                  <a:cubicBezTo>
                    <a:pt x="2013" y="1228"/>
                    <a:pt x="2013" y="1228"/>
                    <a:pt x="2013" y="1228"/>
                  </a:cubicBezTo>
                  <a:lnTo>
                    <a:pt x="2013" y="830"/>
                  </a:lnTo>
                </a:path>
              </a:pathLst>
            </a:custGeom>
            <a:solidFill>
              <a:schemeClr val="accent3"/>
            </a:solidFill>
            <a:ln>
              <a:noFill/>
            </a:ln>
            <a:effectLst/>
          </p:spPr>
          <p:txBody>
            <a:bodyPr wrap="none" lIns="152366" tIns="76183" rIns="152366" bIns="76183" anchor="ctr"/>
            <a:lstStyle/>
            <a:p>
              <a:endParaRPr lang="en-US" dirty="0">
                <a:latin typeface="Calibri Light" panose="020F0302020204030204"/>
              </a:endParaRPr>
            </a:p>
          </p:txBody>
        </p:sp>
        <p:sp>
          <p:nvSpPr>
            <p:cNvPr id="101" name="Freeform 35"/>
            <p:cNvSpPr>
              <a:spLocks noChangeArrowheads="1"/>
            </p:cNvSpPr>
            <p:nvPr/>
          </p:nvSpPr>
          <p:spPr bwMode="auto">
            <a:xfrm>
              <a:off x="10805116" y="10819011"/>
              <a:ext cx="2047752" cy="931203"/>
            </a:xfrm>
            <a:custGeom>
              <a:avLst/>
              <a:gdLst>
                <a:gd name="T0" fmla="*/ 4887 w 5003"/>
                <a:gd name="T1" fmla="*/ 860 h 2277"/>
                <a:gd name="T2" fmla="*/ 4887 w 5003"/>
                <a:gd name="T3" fmla="*/ 860 h 2277"/>
                <a:gd name="T4" fmla="*/ 4635 w 5003"/>
                <a:gd name="T5" fmla="*/ 786 h 2277"/>
                <a:gd name="T6" fmla="*/ 4425 w 5003"/>
                <a:gd name="T7" fmla="*/ 870 h 2277"/>
                <a:gd name="T8" fmla="*/ 4163 w 5003"/>
                <a:gd name="T9" fmla="*/ 985 h 2277"/>
                <a:gd name="T10" fmla="*/ 3691 w 5003"/>
                <a:gd name="T11" fmla="*/ 985 h 2277"/>
                <a:gd name="T12" fmla="*/ 3691 w 5003"/>
                <a:gd name="T13" fmla="*/ 0 h 2277"/>
                <a:gd name="T14" fmla="*/ 2883 w 5003"/>
                <a:gd name="T15" fmla="*/ 0 h 2277"/>
                <a:gd name="T16" fmla="*/ 2883 w 5003"/>
                <a:gd name="T17" fmla="*/ 167 h 2277"/>
                <a:gd name="T18" fmla="*/ 2957 w 5003"/>
                <a:gd name="T19" fmla="*/ 283 h 2277"/>
                <a:gd name="T20" fmla="*/ 3082 w 5003"/>
                <a:gd name="T21" fmla="*/ 629 h 2277"/>
                <a:gd name="T22" fmla="*/ 2967 w 5003"/>
                <a:gd name="T23" fmla="*/ 1028 h 2277"/>
                <a:gd name="T24" fmla="*/ 2495 w 5003"/>
                <a:gd name="T25" fmla="*/ 1227 h 2277"/>
                <a:gd name="T26" fmla="*/ 2044 w 5003"/>
                <a:gd name="T27" fmla="*/ 1028 h 2277"/>
                <a:gd name="T28" fmla="*/ 1919 w 5003"/>
                <a:gd name="T29" fmla="*/ 629 h 2277"/>
                <a:gd name="T30" fmla="*/ 2065 w 5003"/>
                <a:gd name="T31" fmla="*/ 273 h 2277"/>
                <a:gd name="T32" fmla="*/ 2149 w 5003"/>
                <a:gd name="T33" fmla="*/ 136 h 2277"/>
                <a:gd name="T34" fmla="*/ 2149 w 5003"/>
                <a:gd name="T35" fmla="*/ 0 h 2277"/>
                <a:gd name="T36" fmla="*/ 1310 w 5003"/>
                <a:gd name="T37" fmla="*/ 0 h 2277"/>
                <a:gd name="T38" fmla="*/ 1310 w 5003"/>
                <a:gd name="T39" fmla="*/ 985 h 2277"/>
                <a:gd name="T40" fmla="*/ 828 w 5003"/>
                <a:gd name="T41" fmla="*/ 985 h 2277"/>
                <a:gd name="T42" fmla="*/ 576 w 5003"/>
                <a:gd name="T43" fmla="*/ 870 h 2277"/>
                <a:gd name="T44" fmla="*/ 367 w 5003"/>
                <a:gd name="T45" fmla="*/ 786 h 2277"/>
                <a:gd name="T46" fmla="*/ 104 w 5003"/>
                <a:gd name="T47" fmla="*/ 860 h 2277"/>
                <a:gd name="T48" fmla="*/ 0 w 5003"/>
                <a:gd name="T49" fmla="*/ 1132 h 2277"/>
                <a:gd name="T50" fmla="*/ 115 w 5003"/>
                <a:gd name="T51" fmla="*/ 1416 h 2277"/>
                <a:gd name="T52" fmla="*/ 367 w 5003"/>
                <a:gd name="T53" fmla="*/ 1489 h 2277"/>
                <a:gd name="T54" fmla="*/ 576 w 5003"/>
                <a:gd name="T55" fmla="*/ 1395 h 2277"/>
                <a:gd name="T56" fmla="*/ 838 w 5003"/>
                <a:gd name="T57" fmla="*/ 1259 h 2277"/>
                <a:gd name="T58" fmla="*/ 849 w 5003"/>
                <a:gd name="T59" fmla="*/ 1259 h 2277"/>
                <a:gd name="T60" fmla="*/ 1310 w 5003"/>
                <a:gd name="T61" fmla="*/ 1259 h 2277"/>
                <a:gd name="T62" fmla="*/ 1310 w 5003"/>
                <a:gd name="T63" fmla="*/ 2276 h 2277"/>
                <a:gd name="T64" fmla="*/ 3691 w 5003"/>
                <a:gd name="T65" fmla="*/ 2276 h 2277"/>
                <a:gd name="T66" fmla="*/ 3691 w 5003"/>
                <a:gd name="T67" fmla="*/ 1259 h 2277"/>
                <a:gd name="T68" fmla="*/ 4153 w 5003"/>
                <a:gd name="T69" fmla="*/ 1259 h 2277"/>
                <a:gd name="T70" fmla="*/ 4163 w 5003"/>
                <a:gd name="T71" fmla="*/ 1259 h 2277"/>
                <a:gd name="T72" fmla="*/ 4415 w 5003"/>
                <a:gd name="T73" fmla="*/ 1395 h 2277"/>
                <a:gd name="T74" fmla="*/ 4635 w 5003"/>
                <a:gd name="T75" fmla="*/ 1489 h 2277"/>
                <a:gd name="T76" fmla="*/ 4887 w 5003"/>
                <a:gd name="T77" fmla="*/ 1416 h 2277"/>
                <a:gd name="T78" fmla="*/ 4991 w 5003"/>
                <a:gd name="T79" fmla="*/ 1132 h 2277"/>
                <a:gd name="T80" fmla="*/ 4887 w 5003"/>
                <a:gd name="T81" fmla="*/ 860 h 2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003" h="2277">
                  <a:moveTo>
                    <a:pt x="4887" y="860"/>
                  </a:moveTo>
                  <a:lnTo>
                    <a:pt x="4887" y="860"/>
                  </a:lnTo>
                  <a:cubicBezTo>
                    <a:pt x="4824" y="808"/>
                    <a:pt x="4729" y="786"/>
                    <a:pt x="4635" y="786"/>
                  </a:cubicBezTo>
                  <a:cubicBezTo>
                    <a:pt x="4551" y="786"/>
                    <a:pt x="4488" y="818"/>
                    <a:pt x="4425" y="870"/>
                  </a:cubicBezTo>
                  <a:cubicBezTo>
                    <a:pt x="4352" y="923"/>
                    <a:pt x="4278" y="985"/>
                    <a:pt x="4163" y="985"/>
                  </a:cubicBezTo>
                  <a:cubicBezTo>
                    <a:pt x="3691" y="985"/>
                    <a:pt x="3691" y="985"/>
                    <a:pt x="3691" y="985"/>
                  </a:cubicBezTo>
                  <a:cubicBezTo>
                    <a:pt x="3691" y="0"/>
                    <a:pt x="3691" y="0"/>
                    <a:pt x="3691" y="0"/>
                  </a:cubicBezTo>
                  <a:cubicBezTo>
                    <a:pt x="2883" y="0"/>
                    <a:pt x="2883" y="0"/>
                    <a:pt x="2883" y="0"/>
                  </a:cubicBezTo>
                  <a:cubicBezTo>
                    <a:pt x="2883" y="167"/>
                    <a:pt x="2883" y="167"/>
                    <a:pt x="2883" y="167"/>
                  </a:cubicBezTo>
                  <a:cubicBezTo>
                    <a:pt x="2883" y="178"/>
                    <a:pt x="2894" y="189"/>
                    <a:pt x="2957" y="283"/>
                  </a:cubicBezTo>
                  <a:cubicBezTo>
                    <a:pt x="3019" y="357"/>
                    <a:pt x="3082" y="482"/>
                    <a:pt x="3082" y="629"/>
                  </a:cubicBezTo>
                  <a:cubicBezTo>
                    <a:pt x="3082" y="765"/>
                    <a:pt x="3062" y="902"/>
                    <a:pt x="2967" y="1028"/>
                  </a:cubicBezTo>
                  <a:cubicBezTo>
                    <a:pt x="2873" y="1143"/>
                    <a:pt x="2695" y="1227"/>
                    <a:pt x="2495" y="1227"/>
                  </a:cubicBezTo>
                  <a:cubicBezTo>
                    <a:pt x="2307" y="1216"/>
                    <a:pt x="2139" y="1143"/>
                    <a:pt x="2044" y="1028"/>
                  </a:cubicBezTo>
                  <a:cubicBezTo>
                    <a:pt x="1950" y="912"/>
                    <a:pt x="1919" y="765"/>
                    <a:pt x="1919" y="629"/>
                  </a:cubicBezTo>
                  <a:cubicBezTo>
                    <a:pt x="1919" y="472"/>
                    <a:pt x="2003" y="346"/>
                    <a:pt x="2065" y="273"/>
                  </a:cubicBezTo>
                  <a:cubicBezTo>
                    <a:pt x="2128" y="178"/>
                    <a:pt x="2149" y="157"/>
                    <a:pt x="2149" y="136"/>
                  </a:cubicBezTo>
                  <a:cubicBezTo>
                    <a:pt x="2149" y="0"/>
                    <a:pt x="2149" y="0"/>
                    <a:pt x="2149" y="0"/>
                  </a:cubicBezTo>
                  <a:cubicBezTo>
                    <a:pt x="1310" y="0"/>
                    <a:pt x="1310" y="0"/>
                    <a:pt x="1310" y="0"/>
                  </a:cubicBezTo>
                  <a:cubicBezTo>
                    <a:pt x="1310" y="985"/>
                    <a:pt x="1310" y="985"/>
                    <a:pt x="1310" y="985"/>
                  </a:cubicBezTo>
                  <a:cubicBezTo>
                    <a:pt x="828" y="985"/>
                    <a:pt x="828" y="985"/>
                    <a:pt x="828" y="985"/>
                  </a:cubicBezTo>
                  <a:cubicBezTo>
                    <a:pt x="712" y="985"/>
                    <a:pt x="650" y="923"/>
                    <a:pt x="576" y="870"/>
                  </a:cubicBezTo>
                  <a:cubicBezTo>
                    <a:pt x="514" y="818"/>
                    <a:pt x="451" y="786"/>
                    <a:pt x="367" y="786"/>
                  </a:cubicBezTo>
                  <a:cubicBezTo>
                    <a:pt x="262" y="786"/>
                    <a:pt x="178" y="808"/>
                    <a:pt x="104" y="860"/>
                  </a:cubicBezTo>
                  <a:cubicBezTo>
                    <a:pt x="41" y="912"/>
                    <a:pt x="0" y="985"/>
                    <a:pt x="0" y="1132"/>
                  </a:cubicBezTo>
                  <a:cubicBezTo>
                    <a:pt x="0" y="1290"/>
                    <a:pt x="52" y="1364"/>
                    <a:pt x="115" y="1416"/>
                  </a:cubicBezTo>
                  <a:cubicBezTo>
                    <a:pt x="178" y="1468"/>
                    <a:pt x="262" y="1489"/>
                    <a:pt x="367" y="1489"/>
                  </a:cubicBezTo>
                  <a:cubicBezTo>
                    <a:pt x="451" y="1489"/>
                    <a:pt x="514" y="1457"/>
                    <a:pt x="576" y="1395"/>
                  </a:cubicBezTo>
                  <a:cubicBezTo>
                    <a:pt x="650" y="1343"/>
                    <a:pt x="712" y="1269"/>
                    <a:pt x="838" y="1259"/>
                  </a:cubicBezTo>
                  <a:cubicBezTo>
                    <a:pt x="838" y="1259"/>
                    <a:pt x="838" y="1259"/>
                    <a:pt x="849" y="1259"/>
                  </a:cubicBezTo>
                  <a:cubicBezTo>
                    <a:pt x="1310" y="1259"/>
                    <a:pt x="1310" y="1259"/>
                    <a:pt x="1310" y="1259"/>
                  </a:cubicBezTo>
                  <a:cubicBezTo>
                    <a:pt x="1310" y="2276"/>
                    <a:pt x="1310" y="2276"/>
                    <a:pt x="1310" y="2276"/>
                  </a:cubicBezTo>
                  <a:cubicBezTo>
                    <a:pt x="3691" y="2276"/>
                    <a:pt x="3691" y="2276"/>
                    <a:pt x="3691" y="2276"/>
                  </a:cubicBezTo>
                  <a:cubicBezTo>
                    <a:pt x="3691" y="1259"/>
                    <a:pt x="3691" y="1259"/>
                    <a:pt x="3691" y="1259"/>
                  </a:cubicBezTo>
                  <a:cubicBezTo>
                    <a:pt x="4153" y="1259"/>
                    <a:pt x="4153" y="1259"/>
                    <a:pt x="4153" y="1259"/>
                  </a:cubicBezTo>
                  <a:lnTo>
                    <a:pt x="4163" y="1259"/>
                  </a:lnTo>
                  <a:cubicBezTo>
                    <a:pt x="4278" y="1269"/>
                    <a:pt x="4352" y="1343"/>
                    <a:pt x="4415" y="1395"/>
                  </a:cubicBezTo>
                  <a:cubicBezTo>
                    <a:pt x="4488" y="1457"/>
                    <a:pt x="4551" y="1489"/>
                    <a:pt x="4635" y="1489"/>
                  </a:cubicBezTo>
                  <a:cubicBezTo>
                    <a:pt x="4729" y="1489"/>
                    <a:pt x="4824" y="1468"/>
                    <a:pt x="4887" y="1416"/>
                  </a:cubicBezTo>
                  <a:cubicBezTo>
                    <a:pt x="4949" y="1364"/>
                    <a:pt x="4991" y="1290"/>
                    <a:pt x="4991" y="1132"/>
                  </a:cubicBezTo>
                  <a:cubicBezTo>
                    <a:pt x="5002" y="985"/>
                    <a:pt x="4949" y="912"/>
                    <a:pt x="4887" y="860"/>
                  </a:cubicBezTo>
                </a:path>
              </a:pathLst>
            </a:custGeom>
            <a:solidFill>
              <a:schemeClr val="accent3"/>
            </a:solidFill>
            <a:ln>
              <a:noFill/>
            </a:ln>
            <a:effectLst/>
          </p:spPr>
          <p:txBody>
            <a:bodyPr wrap="none" lIns="152366" tIns="76183" rIns="152366" bIns="76183" anchor="ctr"/>
            <a:lstStyle/>
            <a:p>
              <a:endParaRPr lang="en-US" dirty="0">
                <a:latin typeface="Calibri Light" panose="020F0302020204030204"/>
              </a:endParaRPr>
            </a:p>
          </p:txBody>
        </p:sp>
        <p:sp>
          <p:nvSpPr>
            <p:cNvPr id="102" name="Freeform 36"/>
            <p:cNvSpPr>
              <a:spLocks noChangeArrowheads="1"/>
            </p:cNvSpPr>
            <p:nvPr/>
          </p:nvSpPr>
          <p:spPr bwMode="auto">
            <a:xfrm>
              <a:off x="12430689" y="10315512"/>
              <a:ext cx="2832574" cy="1434703"/>
            </a:xfrm>
            <a:custGeom>
              <a:avLst/>
              <a:gdLst>
                <a:gd name="T0" fmla="*/ 6670 w 6923"/>
                <a:gd name="T1" fmla="*/ 1228 h 3505"/>
                <a:gd name="T2" fmla="*/ 6670 w 6923"/>
                <a:gd name="T3" fmla="*/ 1228 h 3505"/>
                <a:gd name="T4" fmla="*/ 5349 w 6923"/>
                <a:gd name="T5" fmla="*/ 1228 h 3505"/>
                <a:gd name="T6" fmla="*/ 5349 w 6923"/>
                <a:gd name="T7" fmla="*/ 1322 h 3505"/>
                <a:gd name="T8" fmla="*/ 5422 w 6923"/>
                <a:gd name="T9" fmla="*/ 1438 h 3505"/>
                <a:gd name="T10" fmla="*/ 5548 w 6923"/>
                <a:gd name="T11" fmla="*/ 1784 h 3505"/>
                <a:gd name="T12" fmla="*/ 5422 w 6923"/>
                <a:gd name="T13" fmla="*/ 2182 h 3505"/>
                <a:gd name="T14" fmla="*/ 4960 w 6923"/>
                <a:gd name="T15" fmla="*/ 2381 h 3505"/>
                <a:gd name="T16" fmla="*/ 4510 w 6923"/>
                <a:gd name="T17" fmla="*/ 2182 h 3505"/>
                <a:gd name="T18" fmla="*/ 4384 w 6923"/>
                <a:gd name="T19" fmla="*/ 1784 h 3505"/>
                <a:gd name="T20" fmla="*/ 4520 w 6923"/>
                <a:gd name="T21" fmla="*/ 1427 h 3505"/>
                <a:gd name="T22" fmla="*/ 4615 w 6923"/>
                <a:gd name="T23" fmla="*/ 1291 h 3505"/>
                <a:gd name="T24" fmla="*/ 4615 w 6923"/>
                <a:gd name="T25" fmla="*/ 1228 h 3505"/>
                <a:gd name="T26" fmla="*/ 3272 w 6923"/>
                <a:gd name="T27" fmla="*/ 1228 h 3505"/>
                <a:gd name="T28" fmla="*/ 3220 w 6923"/>
                <a:gd name="T29" fmla="*/ 1228 h 3505"/>
                <a:gd name="T30" fmla="*/ 1783 w 6923"/>
                <a:gd name="T31" fmla="*/ 1228 h 3505"/>
                <a:gd name="T32" fmla="*/ 1783 w 6923"/>
                <a:gd name="T33" fmla="*/ 850 h 3505"/>
                <a:gd name="T34" fmla="*/ 1783 w 6923"/>
                <a:gd name="T35" fmla="*/ 840 h 3505"/>
                <a:gd name="T36" fmla="*/ 1930 w 6923"/>
                <a:gd name="T37" fmla="*/ 578 h 3505"/>
                <a:gd name="T38" fmla="*/ 2024 w 6923"/>
                <a:gd name="T39" fmla="*/ 368 h 3505"/>
                <a:gd name="T40" fmla="*/ 1951 w 6923"/>
                <a:gd name="T41" fmla="*/ 116 h 3505"/>
                <a:gd name="T42" fmla="*/ 1668 w 6923"/>
                <a:gd name="T43" fmla="*/ 0 h 3505"/>
                <a:gd name="T44" fmla="*/ 1395 w 6923"/>
                <a:gd name="T45" fmla="*/ 116 h 3505"/>
                <a:gd name="T46" fmla="*/ 1321 w 6923"/>
                <a:gd name="T47" fmla="*/ 368 h 3505"/>
                <a:gd name="T48" fmla="*/ 1405 w 6923"/>
                <a:gd name="T49" fmla="*/ 578 h 3505"/>
                <a:gd name="T50" fmla="*/ 1520 w 6923"/>
                <a:gd name="T51" fmla="*/ 830 h 3505"/>
                <a:gd name="T52" fmla="*/ 1520 w 6923"/>
                <a:gd name="T53" fmla="*/ 1228 h 3505"/>
                <a:gd name="T54" fmla="*/ 0 w 6923"/>
                <a:gd name="T55" fmla="*/ 1228 h 3505"/>
                <a:gd name="T56" fmla="*/ 0 w 6923"/>
                <a:gd name="T57" fmla="*/ 1983 h 3505"/>
                <a:gd name="T58" fmla="*/ 199 w 6923"/>
                <a:gd name="T59" fmla="*/ 1983 h 3505"/>
                <a:gd name="T60" fmla="*/ 315 w 6923"/>
                <a:gd name="T61" fmla="*/ 1909 h 3505"/>
                <a:gd name="T62" fmla="*/ 661 w 6923"/>
                <a:gd name="T63" fmla="*/ 1784 h 3505"/>
                <a:gd name="T64" fmla="*/ 1059 w 6923"/>
                <a:gd name="T65" fmla="*/ 1909 h 3505"/>
                <a:gd name="T66" fmla="*/ 1249 w 6923"/>
                <a:gd name="T67" fmla="*/ 2371 h 3505"/>
                <a:gd name="T68" fmla="*/ 1059 w 6923"/>
                <a:gd name="T69" fmla="*/ 2822 h 3505"/>
                <a:gd name="T70" fmla="*/ 661 w 6923"/>
                <a:gd name="T71" fmla="*/ 2948 h 3505"/>
                <a:gd name="T72" fmla="*/ 304 w 6923"/>
                <a:gd name="T73" fmla="*/ 2811 h 3505"/>
                <a:gd name="T74" fmla="*/ 168 w 6923"/>
                <a:gd name="T75" fmla="*/ 2717 h 3505"/>
                <a:gd name="T76" fmla="*/ 0 w 6923"/>
                <a:gd name="T77" fmla="*/ 2717 h 3505"/>
                <a:gd name="T78" fmla="*/ 0 w 6923"/>
                <a:gd name="T79" fmla="*/ 3504 h 3505"/>
                <a:gd name="T80" fmla="*/ 3587 w 6923"/>
                <a:gd name="T81" fmla="*/ 3504 h 3505"/>
                <a:gd name="T82" fmla="*/ 6670 w 6923"/>
                <a:gd name="T83" fmla="*/ 1291 h 3505"/>
                <a:gd name="T84" fmla="*/ 6670 w 6923"/>
                <a:gd name="T85" fmla="*/ 1228 h 35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923" h="3505">
                  <a:moveTo>
                    <a:pt x="6670" y="1228"/>
                  </a:moveTo>
                  <a:lnTo>
                    <a:pt x="6670" y="1228"/>
                  </a:lnTo>
                  <a:cubicBezTo>
                    <a:pt x="5349" y="1228"/>
                    <a:pt x="5349" y="1228"/>
                    <a:pt x="5349" y="1228"/>
                  </a:cubicBezTo>
                  <a:cubicBezTo>
                    <a:pt x="5349" y="1322"/>
                    <a:pt x="5349" y="1322"/>
                    <a:pt x="5349" y="1322"/>
                  </a:cubicBezTo>
                  <a:cubicBezTo>
                    <a:pt x="5349" y="1333"/>
                    <a:pt x="5359" y="1343"/>
                    <a:pt x="5422" y="1438"/>
                  </a:cubicBezTo>
                  <a:cubicBezTo>
                    <a:pt x="5474" y="1511"/>
                    <a:pt x="5548" y="1637"/>
                    <a:pt x="5548" y="1784"/>
                  </a:cubicBezTo>
                  <a:cubicBezTo>
                    <a:pt x="5548" y="1920"/>
                    <a:pt x="5527" y="2067"/>
                    <a:pt x="5422" y="2182"/>
                  </a:cubicBezTo>
                  <a:cubicBezTo>
                    <a:pt x="5338" y="2297"/>
                    <a:pt x="5160" y="2381"/>
                    <a:pt x="4960" y="2381"/>
                  </a:cubicBezTo>
                  <a:cubicBezTo>
                    <a:pt x="4772" y="2371"/>
                    <a:pt x="4594" y="2297"/>
                    <a:pt x="4510" y="2182"/>
                  </a:cubicBezTo>
                  <a:cubicBezTo>
                    <a:pt x="4405" y="2067"/>
                    <a:pt x="4384" y="1920"/>
                    <a:pt x="4384" y="1784"/>
                  </a:cubicBezTo>
                  <a:cubicBezTo>
                    <a:pt x="4384" y="1626"/>
                    <a:pt x="4468" y="1511"/>
                    <a:pt x="4520" y="1427"/>
                  </a:cubicBezTo>
                  <a:cubicBezTo>
                    <a:pt x="4594" y="1333"/>
                    <a:pt x="4615" y="1322"/>
                    <a:pt x="4615" y="1291"/>
                  </a:cubicBezTo>
                  <a:cubicBezTo>
                    <a:pt x="4615" y="1228"/>
                    <a:pt x="4615" y="1228"/>
                    <a:pt x="4615" y="1228"/>
                  </a:cubicBezTo>
                  <a:cubicBezTo>
                    <a:pt x="3272" y="1228"/>
                    <a:pt x="3272" y="1228"/>
                    <a:pt x="3272" y="1228"/>
                  </a:cubicBezTo>
                  <a:cubicBezTo>
                    <a:pt x="3262" y="1228"/>
                    <a:pt x="3241" y="1228"/>
                    <a:pt x="3220" y="1228"/>
                  </a:cubicBezTo>
                  <a:cubicBezTo>
                    <a:pt x="1783" y="1228"/>
                    <a:pt x="1783" y="1228"/>
                    <a:pt x="1783" y="1228"/>
                  </a:cubicBezTo>
                  <a:cubicBezTo>
                    <a:pt x="1783" y="850"/>
                    <a:pt x="1783" y="850"/>
                    <a:pt x="1783" y="850"/>
                  </a:cubicBezTo>
                  <a:cubicBezTo>
                    <a:pt x="1783" y="840"/>
                    <a:pt x="1783" y="840"/>
                    <a:pt x="1783" y="840"/>
                  </a:cubicBezTo>
                  <a:cubicBezTo>
                    <a:pt x="1804" y="725"/>
                    <a:pt x="1877" y="651"/>
                    <a:pt x="1930" y="578"/>
                  </a:cubicBezTo>
                  <a:cubicBezTo>
                    <a:pt x="1982" y="515"/>
                    <a:pt x="2024" y="451"/>
                    <a:pt x="2024" y="368"/>
                  </a:cubicBezTo>
                  <a:cubicBezTo>
                    <a:pt x="2024" y="263"/>
                    <a:pt x="2003" y="179"/>
                    <a:pt x="1951" y="116"/>
                  </a:cubicBezTo>
                  <a:cubicBezTo>
                    <a:pt x="1898" y="53"/>
                    <a:pt x="1814" y="12"/>
                    <a:pt x="1668" y="0"/>
                  </a:cubicBezTo>
                  <a:cubicBezTo>
                    <a:pt x="1520" y="0"/>
                    <a:pt x="1448" y="43"/>
                    <a:pt x="1395" y="116"/>
                  </a:cubicBezTo>
                  <a:cubicBezTo>
                    <a:pt x="1342" y="179"/>
                    <a:pt x="1321" y="274"/>
                    <a:pt x="1321" y="368"/>
                  </a:cubicBezTo>
                  <a:cubicBezTo>
                    <a:pt x="1321" y="451"/>
                    <a:pt x="1353" y="515"/>
                    <a:pt x="1405" y="578"/>
                  </a:cubicBezTo>
                  <a:cubicBezTo>
                    <a:pt x="1448" y="651"/>
                    <a:pt x="1520" y="714"/>
                    <a:pt x="1520" y="830"/>
                  </a:cubicBezTo>
                  <a:cubicBezTo>
                    <a:pt x="1520" y="1228"/>
                    <a:pt x="1520" y="1228"/>
                    <a:pt x="1520" y="1228"/>
                  </a:cubicBezTo>
                  <a:cubicBezTo>
                    <a:pt x="0" y="1228"/>
                    <a:pt x="0" y="1228"/>
                    <a:pt x="0" y="1228"/>
                  </a:cubicBezTo>
                  <a:cubicBezTo>
                    <a:pt x="0" y="1983"/>
                    <a:pt x="0" y="1983"/>
                    <a:pt x="0" y="1983"/>
                  </a:cubicBezTo>
                  <a:cubicBezTo>
                    <a:pt x="199" y="1983"/>
                    <a:pt x="199" y="1983"/>
                    <a:pt x="199" y="1983"/>
                  </a:cubicBezTo>
                  <a:cubicBezTo>
                    <a:pt x="210" y="1983"/>
                    <a:pt x="220" y="1973"/>
                    <a:pt x="315" y="1909"/>
                  </a:cubicBezTo>
                  <a:cubicBezTo>
                    <a:pt x="388" y="1857"/>
                    <a:pt x="503" y="1784"/>
                    <a:pt x="661" y="1784"/>
                  </a:cubicBezTo>
                  <a:cubicBezTo>
                    <a:pt x="797" y="1784"/>
                    <a:pt x="933" y="1805"/>
                    <a:pt x="1059" y="1909"/>
                  </a:cubicBezTo>
                  <a:cubicBezTo>
                    <a:pt x="1175" y="1993"/>
                    <a:pt x="1259" y="2172"/>
                    <a:pt x="1249" y="2371"/>
                  </a:cubicBezTo>
                  <a:cubicBezTo>
                    <a:pt x="1249" y="2560"/>
                    <a:pt x="1175" y="2738"/>
                    <a:pt x="1059" y="2822"/>
                  </a:cubicBezTo>
                  <a:cubicBezTo>
                    <a:pt x="944" y="2927"/>
                    <a:pt x="797" y="2948"/>
                    <a:pt x="661" y="2948"/>
                  </a:cubicBezTo>
                  <a:cubicBezTo>
                    <a:pt x="503" y="2948"/>
                    <a:pt x="378" y="2875"/>
                    <a:pt x="304" y="2811"/>
                  </a:cubicBezTo>
                  <a:cubicBezTo>
                    <a:pt x="210" y="2738"/>
                    <a:pt x="189" y="2717"/>
                    <a:pt x="168" y="2717"/>
                  </a:cubicBezTo>
                  <a:cubicBezTo>
                    <a:pt x="0" y="2717"/>
                    <a:pt x="0" y="2717"/>
                    <a:pt x="0" y="2717"/>
                  </a:cubicBezTo>
                  <a:cubicBezTo>
                    <a:pt x="0" y="3504"/>
                    <a:pt x="0" y="3504"/>
                    <a:pt x="0" y="3504"/>
                  </a:cubicBezTo>
                  <a:cubicBezTo>
                    <a:pt x="3587" y="3504"/>
                    <a:pt x="3587" y="3504"/>
                    <a:pt x="3587" y="3504"/>
                  </a:cubicBezTo>
                  <a:cubicBezTo>
                    <a:pt x="5023" y="3504"/>
                    <a:pt x="6922" y="2780"/>
                    <a:pt x="6670" y="1291"/>
                  </a:cubicBezTo>
                  <a:lnTo>
                    <a:pt x="6670" y="1228"/>
                  </a:lnTo>
                </a:path>
              </a:pathLst>
            </a:custGeom>
            <a:solidFill>
              <a:schemeClr val="accent3"/>
            </a:solidFill>
            <a:ln>
              <a:noFill/>
            </a:ln>
            <a:effectLst/>
          </p:spPr>
          <p:txBody>
            <a:bodyPr wrap="none" lIns="152366" tIns="76183" rIns="152366" bIns="76183" anchor="ctr"/>
            <a:lstStyle/>
            <a:p>
              <a:endParaRPr lang="en-US" dirty="0">
                <a:latin typeface="Calibri Light" panose="020F0302020204030204"/>
              </a:endParaRPr>
            </a:p>
          </p:txBody>
        </p:sp>
      </p:grpSp>
      <p:sp>
        <p:nvSpPr>
          <p:cNvPr id="104" name="TextBox 103"/>
          <p:cNvSpPr txBox="1"/>
          <p:nvPr/>
        </p:nvSpPr>
        <p:spPr>
          <a:xfrm>
            <a:off x="2103556" y="4102694"/>
            <a:ext cx="8532177" cy="910518"/>
          </a:xfrm>
          <a:prstGeom prst="rect">
            <a:avLst/>
          </a:prstGeom>
          <a:noFill/>
        </p:spPr>
        <p:txBody>
          <a:bodyPr wrap="square" lIns="243852" tIns="121926" rIns="243852" bIns="121926" rtlCol="0">
            <a:spAutoFit/>
          </a:bodyPr>
          <a:lstStyle/>
          <a:p>
            <a:pPr>
              <a:lnSpc>
                <a:spcPct val="120000"/>
              </a:lnSpc>
            </a:pPr>
            <a:r>
              <a:rPr lang="en-US" sz="3700" b="1" dirty="0" smtClean="0">
                <a:latin typeface="Lato Regular"/>
                <a:cs typeface="Lato Regular"/>
              </a:rPr>
              <a:t>24 Hours Support</a:t>
            </a:r>
            <a:endParaRPr lang="en-US" sz="3700" b="1" dirty="0">
              <a:latin typeface="Lato Regular"/>
              <a:cs typeface="Lato Regular"/>
            </a:endParaRPr>
          </a:p>
        </p:txBody>
      </p:sp>
      <p:sp>
        <p:nvSpPr>
          <p:cNvPr id="105" name="TextBox 104"/>
          <p:cNvSpPr txBox="1"/>
          <p:nvPr/>
        </p:nvSpPr>
        <p:spPr>
          <a:xfrm>
            <a:off x="2133058" y="4952435"/>
            <a:ext cx="6442430" cy="6174475"/>
          </a:xfrm>
          <a:prstGeom prst="rect">
            <a:avLst/>
          </a:prstGeom>
          <a:noFill/>
        </p:spPr>
        <p:txBody>
          <a:bodyPr wrap="square" lIns="219419" tIns="109710" rIns="219419" bIns="109710" rtlCol="0">
            <a:spAutoFit/>
          </a:bodyPr>
          <a:lstStyle/>
          <a:p>
            <a:pPr>
              <a:lnSpc>
                <a:spcPct val="110000"/>
              </a:lnSpc>
            </a:pPr>
            <a:r>
              <a:rPr lang="en-US" sz="2200" b="1" dirty="0">
                <a:latin typeface="Lato Regular"/>
                <a:cs typeface="Lato Regular"/>
              </a:rPr>
              <a:t>Creativity is the key </a:t>
            </a:r>
            <a:r>
              <a:rPr lang="en-US" sz="2200" dirty="0">
                <a:latin typeface="Calibri Light" panose="020F0302020204030204"/>
                <a:cs typeface="Calibri Light" panose="020F0302020204030204"/>
              </a:rPr>
              <a:t>to success in the future, and primary education where our teachers can bring </a:t>
            </a:r>
            <a:r>
              <a:rPr lang="en-US" sz="2200" dirty="0" smtClean="0">
                <a:latin typeface="Calibri Light" panose="020F0302020204030204"/>
                <a:cs typeface="Calibri Light" panose="020F0302020204030204"/>
              </a:rPr>
              <a:t>creativity. </a:t>
            </a:r>
            <a:endParaRPr lang="en-US" sz="2200" dirty="0" smtClean="0">
              <a:latin typeface="Calibri Light" panose="020F0302020204030204"/>
              <a:cs typeface="Calibri Light" panose="020F0302020204030204"/>
            </a:endParaRPr>
          </a:p>
          <a:p>
            <a:pPr>
              <a:lnSpc>
                <a:spcPct val="110000"/>
              </a:lnSpc>
            </a:pPr>
            <a:endParaRPr lang="en-US" sz="2200" dirty="0">
              <a:latin typeface="Calibri Light" panose="020F0302020204030204"/>
              <a:cs typeface="Calibri Light" panose="020F0302020204030204"/>
            </a:endParaRPr>
          </a:p>
          <a:p>
            <a:pPr>
              <a:lnSpc>
                <a:spcPct val="110000"/>
              </a:lnSpc>
            </a:pPr>
            <a:r>
              <a:rPr lang="en-US" sz="2200" dirty="0" smtClean="0">
                <a:latin typeface="Calibri Light" panose="020F0302020204030204"/>
                <a:cs typeface="Calibri Light" panose="020F0302020204030204"/>
              </a:rPr>
              <a:t>Improvisation </a:t>
            </a:r>
            <a:r>
              <a:rPr lang="en-US" sz="2200" dirty="0">
                <a:latin typeface="Calibri Light" panose="020F0302020204030204"/>
                <a:cs typeface="Calibri Light" panose="020F0302020204030204"/>
              </a:rPr>
              <a:t>is a creative process which can be spoken, written, or composed without prior </a:t>
            </a:r>
            <a:r>
              <a:rPr lang="en-US" sz="2200" dirty="0" smtClean="0">
                <a:latin typeface="Calibri Light" panose="020F0302020204030204"/>
                <a:cs typeface="Calibri Light" panose="020F0302020204030204"/>
              </a:rPr>
              <a:t>preparation.</a:t>
            </a:r>
            <a:endParaRPr lang="en-US" sz="2200" dirty="0">
              <a:latin typeface="Calibri Light" panose="020F0302020204030204"/>
              <a:cs typeface="Calibri Light" panose="020F0302020204030204"/>
            </a:endParaRPr>
          </a:p>
          <a:p>
            <a:pPr>
              <a:lnSpc>
                <a:spcPct val="110000"/>
              </a:lnSpc>
            </a:pPr>
            <a:endParaRPr lang="en-US" sz="2200" dirty="0" smtClean="0">
              <a:latin typeface="Calibri Light" panose="020F0302020204030204"/>
              <a:cs typeface="Calibri Light" panose="020F0302020204030204"/>
            </a:endParaRPr>
          </a:p>
          <a:p>
            <a:pPr>
              <a:lnSpc>
                <a:spcPct val="110000"/>
              </a:lnSpc>
            </a:pPr>
            <a:r>
              <a:rPr lang="en-US" sz="2200" dirty="0" smtClean="0">
                <a:latin typeface="Calibri Light" panose="020F0302020204030204"/>
                <a:cs typeface="Calibri Light" panose="020F0302020204030204"/>
              </a:rPr>
              <a:t>Improvisation</a:t>
            </a:r>
            <a:r>
              <a:rPr lang="en-US" sz="2200" dirty="0">
                <a:latin typeface="Calibri Light" panose="020F0302020204030204"/>
                <a:cs typeface="Calibri Light" panose="020F0302020204030204"/>
              </a:rPr>
              <a:t>, also called extemporization, can lead to the discovery of new ways to act, new patterns of thought and practices, or new structures</a:t>
            </a:r>
            <a:r>
              <a:rPr lang="en-US" sz="2200" dirty="0" smtClean="0">
                <a:latin typeface="Calibri Light" panose="020F0302020204030204"/>
                <a:cs typeface="Calibri Light" panose="020F0302020204030204"/>
              </a:rPr>
              <a:t>.</a:t>
            </a:r>
            <a:endParaRPr lang="en-US" sz="2200" dirty="0" smtClean="0">
              <a:latin typeface="Calibri Light" panose="020F0302020204030204"/>
              <a:cs typeface="Calibri Light" panose="020F0302020204030204"/>
            </a:endParaRPr>
          </a:p>
          <a:p>
            <a:pPr>
              <a:lnSpc>
                <a:spcPct val="110000"/>
              </a:lnSpc>
            </a:pPr>
            <a:endParaRPr lang="en-US" sz="2200" dirty="0">
              <a:latin typeface="Calibri Light" panose="020F0302020204030204"/>
              <a:cs typeface="Calibri Light" panose="020F0302020204030204"/>
            </a:endParaRPr>
          </a:p>
          <a:p>
            <a:pPr>
              <a:lnSpc>
                <a:spcPct val="110000"/>
              </a:lnSpc>
            </a:pPr>
            <a:r>
              <a:rPr lang="en-US" sz="2200" dirty="0" smtClean="0">
                <a:latin typeface="Calibri Light" panose="020F0302020204030204"/>
                <a:cs typeface="Calibri Light" panose="020F0302020204030204"/>
              </a:rPr>
              <a:t>Our presentations is </a:t>
            </a:r>
            <a:r>
              <a:rPr lang="en-US" sz="2200" dirty="0">
                <a:latin typeface="Calibri Light" panose="020F0302020204030204"/>
                <a:cs typeface="Calibri Light" panose="020F0302020204030204"/>
              </a:rPr>
              <a:t>used in the creation of music, theater, and other various forms. Many artists also use improvisational techniques to help their creative flow.</a:t>
            </a:r>
            <a:endParaRPr lang="en-US" sz="2200" dirty="0">
              <a:latin typeface="Calibri Light" panose="020F0302020204030204"/>
              <a:cs typeface="Calibri Light" panose="020F0302020204030204"/>
            </a:endParaRPr>
          </a:p>
        </p:txBody>
      </p:sp>
      <p:cxnSp>
        <p:nvCxnSpPr>
          <p:cNvPr id="106" name="Straight Connector 105"/>
          <p:cNvCxnSpPr/>
          <p:nvPr/>
        </p:nvCxnSpPr>
        <p:spPr>
          <a:xfrm flipH="1">
            <a:off x="15289006" y="4481478"/>
            <a:ext cx="2508294" cy="2467151"/>
          </a:xfrm>
          <a:prstGeom prst="line">
            <a:avLst/>
          </a:prstGeom>
          <a:ln w="12700">
            <a:solidFill>
              <a:schemeClr val="tx1">
                <a:lumMod val="90000"/>
              </a:schemeClr>
            </a:solidFill>
            <a:headEnd type="triangle"/>
            <a:tailEnd type="none"/>
          </a:ln>
        </p:spPr>
        <p:style>
          <a:lnRef idx="1">
            <a:schemeClr val="accent1"/>
          </a:lnRef>
          <a:fillRef idx="0">
            <a:schemeClr val="accent1"/>
          </a:fillRef>
          <a:effectRef idx="0">
            <a:schemeClr val="accent1"/>
          </a:effectRef>
          <a:fontRef idx="minor">
            <a:schemeClr val="tx1"/>
          </a:fontRef>
        </p:style>
      </p:cxnSp>
      <p:cxnSp>
        <p:nvCxnSpPr>
          <p:cNvPr id="107" name="Straight Connector 106"/>
          <p:cNvCxnSpPr/>
          <p:nvPr/>
        </p:nvCxnSpPr>
        <p:spPr>
          <a:xfrm flipH="1" flipV="1">
            <a:off x="15386868" y="7646141"/>
            <a:ext cx="2359215" cy="24403"/>
          </a:xfrm>
          <a:prstGeom prst="line">
            <a:avLst/>
          </a:prstGeom>
          <a:ln w="12700">
            <a:solidFill>
              <a:schemeClr val="tx1">
                <a:lumMod val="90000"/>
              </a:schemeClr>
            </a:solidFill>
            <a:headEnd type="triangle"/>
            <a:tailEnd type="none"/>
          </a:ln>
        </p:spPr>
        <p:style>
          <a:lnRef idx="1">
            <a:schemeClr val="accent1"/>
          </a:lnRef>
          <a:fillRef idx="0">
            <a:schemeClr val="accent1"/>
          </a:fillRef>
          <a:effectRef idx="0">
            <a:schemeClr val="accent1"/>
          </a:effectRef>
          <a:fontRef idx="minor">
            <a:schemeClr val="tx1"/>
          </a:fontRef>
        </p:style>
      </p:cxnSp>
      <p:cxnSp>
        <p:nvCxnSpPr>
          <p:cNvPr id="108" name="Straight Connector 107"/>
          <p:cNvCxnSpPr/>
          <p:nvPr/>
        </p:nvCxnSpPr>
        <p:spPr>
          <a:xfrm flipH="1" flipV="1">
            <a:off x="15310433" y="8381580"/>
            <a:ext cx="2435638" cy="2395075"/>
          </a:xfrm>
          <a:prstGeom prst="line">
            <a:avLst/>
          </a:prstGeom>
          <a:ln w="12700">
            <a:solidFill>
              <a:schemeClr val="tx1">
                <a:lumMod val="90000"/>
              </a:schemeClr>
            </a:solidFill>
            <a:headEnd type="triangle"/>
            <a:tailEnd type="none"/>
          </a:ln>
        </p:spPr>
        <p:style>
          <a:lnRef idx="1">
            <a:schemeClr val="accent1"/>
          </a:lnRef>
          <a:fillRef idx="0">
            <a:schemeClr val="accent1"/>
          </a:fillRef>
          <a:effectRef idx="0">
            <a:schemeClr val="accent1"/>
          </a:effectRef>
          <a:fontRef idx="minor">
            <a:schemeClr val="tx1"/>
          </a:fontRef>
        </p:style>
      </p:cxnSp>
      <p:grpSp>
        <p:nvGrpSpPr>
          <p:cNvPr id="11" name="Group 10"/>
          <p:cNvGrpSpPr/>
          <p:nvPr/>
        </p:nvGrpSpPr>
        <p:grpSpPr>
          <a:xfrm>
            <a:off x="17906953" y="6850809"/>
            <a:ext cx="3903529" cy="753065"/>
            <a:chOff x="17906953" y="6850809"/>
            <a:chExt cx="3903529" cy="753065"/>
          </a:xfrm>
        </p:grpSpPr>
        <p:sp>
          <p:nvSpPr>
            <p:cNvPr id="109" name="Round Same Side Corner Rectangle 108"/>
            <p:cNvSpPr/>
            <p:nvPr/>
          </p:nvSpPr>
          <p:spPr>
            <a:xfrm rot="5400000">
              <a:off x="19482185" y="5275577"/>
              <a:ext cx="753065" cy="3903529"/>
            </a:xfrm>
            <a:prstGeom prst="round2SameRect">
              <a:avLst>
                <a:gd name="adj1" fmla="val 50000"/>
                <a:gd name="adj2"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dirty="0">
                <a:latin typeface="Calibri Light" panose="020F0302020204030204"/>
              </a:endParaRPr>
            </a:p>
          </p:txBody>
        </p:sp>
        <p:sp>
          <p:nvSpPr>
            <p:cNvPr id="112" name="Rectangle 111"/>
            <p:cNvSpPr/>
            <p:nvPr/>
          </p:nvSpPr>
          <p:spPr>
            <a:xfrm>
              <a:off x="19227310" y="6858016"/>
              <a:ext cx="1262817" cy="744783"/>
            </a:xfrm>
            <a:prstGeom prst="rect">
              <a:avLst/>
            </a:prstGeom>
          </p:spPr>
          <p:txBody>
            <a:bodyPr wrap="none" lIns="219419" tIns="109710" rIns="219419" bIns="109710">
              <a:spAutoFit/>
            </a:bodyPr>
            <a:lstStyle/>
            <a:p>
              <a:pPr algn="ctr"/>
              <a:r>
                <a:rPr lang="en-US" sz="3400" dirty="0" smtClean="0">
                  <a:solidFill>
                    <a:schemeClr val="bg1"/>
                  </a:solidFill>
                  <a:latin typeface="Lato Regular"/>
                  <a:ea typeface="Open Sans Light" panose="020B0306030504020204" pitchFamily="34" charset="0"/>
                  <a:cs typeface="Lato Regular"/>
                </a:rPr>
                <a:t>Fast</a:t>
              </a:r>
              <a:endParaRPr lang="en-US" sz="3400" dirty="0">
                <a:solidFill>
                  <a:schemeClr val="bg1"/>
                </a:solidFill>
                <a:latin typeface="Lato Regular"/>
                <a:ea typeface="Open Sans Light" panose="020B0306030504020204" pitchFamily="34" charset="0"/>
                <a:cs typeface="Lato Regular"/>
              </a:endParaRPr>
            </a:p>
          </p:txBody>
        </p:sp>
      </p:grpSp>
      <p:grpSp>
        <p:nvGrpSpPr>
          <p:cNvPr id="12" name="Group 11"/>
          <p:cNvGrpSpPr/>
          <p:nvPr/>
        </p:nvGrpSpPr>
        <p:grpSpPr>
          <a:xfrm>
            <a:off x="17906953" y="7705893"/>
            <a:ext cx="3903529" cy="764343"/>
            <a:chOff x="17906953" y="7705893"/>
            <a:chExt cx="3903529" cy="764343"/>
          </a:xfrm>
        </p:grpSpPr>
        <p:sp>
          <p:nvSpPr>
            <p:cNvPr id="110" name="Round Same Side Corner Rectangle 109"/>
            <p:cNvSpPr/>
            <p:nvPr/>
          </p:nvSpPr>
          <p:spPr>
            <a:xfrm rot="5400000">
              <a:off x="19482185" y="6130661"/>
              <a:ext cx="753065" cy="3903529"/>
            </a:xfrm>
            <a:prstGeom prst="round2SameRect">
              <a:avLst>
                <a:gd name="adj1" fmla="val 50000"/>
                <a:gd name="adj2"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dirty="0">
                <a:latin typeface="Calibri Light" panose="020F0302020204030204"/>
              </a:endParaRPr>
            </a:p>
          </p:txBody>
        </p:sp>
        <p:sp>
          <p:nvSpPr>
            <p:cNvPr id="113" name="Rectangle 112"/>
            <p:cNvSpPr/>
            <p:nvPr/>
          </p:nvSpPr>
          <p:spPr>
            <a:xfrm>
              <a:off x="19203972" y="7725453"/>
              <a:ext cx="1309475" cy="744783"/>
            </a:xfrm>
            <a:prstGeom prst="rect">
              <a:avLst/>
            </a:prstGeom>
          </p:spPr>
          <p:txBody>
            <a:bodyPr wrap="none" lIns="219419" tIns="109710" rIns="219419" bIns="109710">
              <a:spAutoFit/>
            </a:bodyPr>
            <a:lstStyle/>
            <a:p>
              <a:pPr algn="ctr"/>
              <a:r>
                <a:rPr lang="en-US" sz="3400" dirty="0" smtClean="0">
                  <a:solidFill>
                    <a:schemeClr val="bg1"/>
                  </a:solidFill>
                  <a:latin typeface="Lato Regular"/>
                  <a:ea typeface="Open Sans Light" panose="020B0306030504020204" pitchFamily="34" charset="0"/>
                  <a:cs typeface="Lato Regular"/>
                </a:rPr>
                <a:t>Free</a:t>
              </a:r>
              <a:endParaRPr lang="en-US" sz="3400" dirty="0">
                <a:solidFill>
                  <a:schemeClr val="bg1"/>
                </a:solidFill>
                <a:latin typeface="Lato Regular"/>
                <a:ea typeface="Open Sans Light" panose="020B0306030504020204" pitchFamily="34" charset="0"/>
                <a:cs typeface="Lato Regular"/>
              </a:endParaRPr>
            </a:p>
          </p:txBody>
        </p:sp>
      </p:grpSp>
      <p:grpSp>
        <p:nvGrpSpPr>
          <p:cNvPr id="13" name="Group 12"/>
          <p:cNvGrpSpPr/>
          <p:nvPr/>
        </p:nvGrpSpPr>
        <p:grpSpPr>
          <a:xfrm>
            <a:off x="17929233" y="9956950"/>
            <a:ext cx="3903529" cy="753065"/>
            <a:chOff x="17929233" y="9956950"/>
            <a:chExt cx="3903529" cy="753065"/>
          </a:xfrm>
        </p:grpSpPr>
        <p:sp>
          <p:nvSpPr>
            <p:cNvPr id="115" name="Round Same Side Corner Rectangle 114"/>
            <p:cNvSpPr/>
            <p:nvPr/>
          </p:nvSpPr>
          <p:spPr>
            <a:xfrm rot="5400000">
              <a:off x="19504465" y="8381718"/>
              <a:ext cx="753065" cy="3903529"/>
            </a:xfrm>
            <a:prstGeom prst="round2SameRect">
              <a:avLst>
                <a:gd name="adj1" fmla="val 50000"/>
                <a:gd name="adj2"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dirty="0">
                <a:latin typeface="Calibri Light" panose="020F0302020204030204"/>
              </a:endParaRPr>
            </a:p>
          </p:txBody>
        </p:sp>
        <p:sp>
          <p:nvSpPr>
            <p:cNvPr id="118" name="Rectangle 117"/>
            <p:cNvSpPr/>
            <p:nvPr/>
          </p:nvSpPr>
          <p:spPr>
            <a:xfrm>
              <a:off x="19249590" y="9964157"/>
              <a:ext cx="1262817" cy="744783"/>
            </a:xfrm>
            <a:prstGeom prst="rect">
              <a:avLst/>
            </a:prstGeom>
          </p:spPr>
          <p:txBody>
            <a:bodyPr wrap="none" lIns="219419" tIns="109710" rIns="219419" bIns="109710">
              <a:spAutoFit/>
            </a:bodyPr>
            <a:lstStyle/>
            <a:p>
              <a:pPr algn="ctr"/>
              <a:r>
                <a:rPr lang="en-US" sz="3400" dirty="0" smtClean="0">
                  <a:solidFill>
                    <a:schemeClr val="bg1"/>
                  </a:solidFill>
                  <a:latin typeface="Lato Regular"/>
                  <a:ea typeface="Open Sans Light" panose="020B0306030504020204" pitchFamily="34" charset="0"/>
                  <a:cs typeface="Lato Regular"/>
                </a:rPr>
                <a:t>Fast</a:t>
              </a:r>
              <a:endParaRPr lang="en-US" sz="3400" dirty="0">
                <a:solidFill>
                  <a:schemeClr val="bg1"/>
                </a:solidFill>
                <a:latin typeface="Lato Regular"/>
                <a:ea typeface="Open Sans Light" panose="020B0306030504020204" pitchFamily="34" charset="0"/>
                <a:cs typeface="Lato Regular"/>
              </a:endParaRPr>
            </a:p>
          </p:txBody>
        </p:sp>
      </p:grpSp>
      <p:grpSp>
        <p:nvGrpSpPr>
          <p:cNvPr id="14" name="Group 13"/>
          <p:cNvGrpSpPr/>
          <p:nvPr/>
        </p:nvGrpSpPr>
        <p:grpSpPr>
          <a:xfrm>
            <a:off x="17929233" y="10812034"/>
            <a:ext cx="3903529" cy="764343"/>
            <a:chOff x="17929233" y="10812034"/>
            <a:chExt cx="3903529" cy="764343"/>
          </a:xfrm>
        </p:grpSpPr>
        <p:sp>
          <p:nvSpPr>
            <p:cNvPr id="116" name="Round Same Side Corner Rectangle 115"/>
            <p:cNvSpPr/>
            <p:nvPr/>
          </p:nvSpPr>
          <p:spPr>
            <a:xfrm rot="5400000">
              <a:off x="19504465" y="9236802"/>
              <a:ext cx="753065" cy="3903529"/>
            </a:xfrm>
            <a:prstGeom prst="round2SameRect">
              <a:avLst>
                <a:gd name="adj1" fmla="val 50000"/>
                <a:gd name="adj2"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dirty="0">
                <a:latin typeface="Calibri Light" panose="020F0302020204030204"/>
              </a:endParaRPr>
            </a:p>
          </p:txBody>
        </p:sp>
        <p:sp>
          <p:nvSpPr>
            <p:cNvPr id="119" name="Rectangle 118"/>
            <p:cNvSpPr/>
            <p:nvPr/>
          </p:nvSpPr>
          <p:spPr>
            <a:xfrm>
              <a:off x="19226252" y="10831594"/>
              <a:ext cx="1309475" cy="744783"/>
            </a:xfrm>
            <a:prstGeom prst="rect">
              <a:avLst/>
            </a:prstGeom>
          </p:spPr>
          <p:txBody>
            <a:bodyPr wrap="none" lIns="219419" tIns="109710" rIns="219419" bIns="109710">
              <a:spAutoFit/>
            </a:bodyPr>
            <a:lstStyle/>
            <a:p>
              <a:pPr algn="ctr"/>
              <a:r>
                <a:rPr lang="en-US" sz="3400" dirty="0" smtClean="0">
                  <a:solidFill>
                    <a:schemeClr val="bg1"/>
                  </a:solidFill>
                  <a:latin typeface="Lato Regular"/>
                  <a:ea typeface="Open Sans Light" panose="020B0306030504020204" pitchFamily="34" charset="0"/>
                  <a:cs typeface="Lato Regular"/>
                </a:rPr>
                <a:t>Free</a:t>
              </a:r>
              <a:endParaRPr lang="en-US" sz="3400" dirty="0">
                <a:solidFill>
                  <a:schemeClr val="bg1"/>
                </a:solidFill>
                <a:latin typeface="Lato Regular"/>
                <a:ea typeface="Open Sans Light" panose="020B0306030504020204" pitchFamily="34" charset="0"/>
                <a:cs typeface="Lato Regular"/>
              </a:endParaRPr>
            </a:p>
          </p:txBody>
        </p:sp>
      </p:grpSp>
      <p:grpSp>
        <p:nvGrpSpPr>
          <p:cNvPr id="51" name="Group 50"/>
          <p:cNvGrpSpPr/>
          <p:nvPr/>
        </p:nvGrpSpPr>
        <p:grpSpPr>
          <a:xfrm>
            <a:off x="1739573" y="488028"/>
            <a:ext cx="20937538" cy="2200624"/>
            <a:chOff x="1739573" y="511491"/>
            <a:chExt cx="20937538" cy="2200624"/>
          </a:xfrm>
        </p:grpSpPr>
        <p:sp>
          <p:nvSpPr>
            <p:cNvPr id="54" name="TextBox 53"/>
            <p:cNvSpPr txBox="1"/>
            <p:nvPr/>
          </p:nvSpPr>
          <p:spPr>
            <a:xfrm>
              <a:off x="1739573" y="511491"/>
              <a:ext cx="20937538" cy="1446550"/>
            </a:xfrm>
            <a:prstGeom prst="rect">
              <a:avLst/>
            </a:prstGeom>
            <a:noFill/>
          </p:spPr>
          <p:txBody>
            <a:bodyPr wrap="square" rtlCol="0">
              <a:spAutoFit/>
            </a:bodyPr>
            <a:lstStyle/>
            <a:p>
              <a:pPr algn="ctr"/>
              <a:r>
                <a:rPr lang="id-ID" sz="8800" b="1" dirty="0" smtClean="0">
                  <a:solidFill>
                    <a:schemeClr val="tx2"/>
                  </a:solidFill>
                  <a:latin typeface="Lato Regular"/>
                  <a:cs typeface="Lato Regular"/>
                </a:rPr>
                <a:t>FREE &amp; FAST SUPPORT</a:t>
              </a:r>
              <a:endParaRPr lang="id-ID" sz="8800" b="1" dirty="0">
                <a:solidFill>
                  <a:schemeClr val="tx2"/>
                </a:solidFill>
                <a:latin typeface="Lato Regular"/>
                <a:cs typeface="Lato Regular"/>
              </a:endParaRPr>
            </a:p>
          </p:txBody>
        </p:sp>
        <p:grpSp>
          <p:nvGrpSpPr>
            <p:cNvPr id="57" name="Group 56"/>
            <p:cNvGrpSpPr/>
            <p:nvPr/>
          </p:nvGrpSpPr>
          <p:grpSpPr>
            <a:xfrm>
              <a:off x="10842089" y="1977406"/>
              <a:ext cx="2738812" cy="73151"/>
              <a:chOff x="1775295" y="2020905"/>
              <a:chExt cx="3631535" cy="45719"/>
            </a:xfrm>
          </p:grpSpPr>
          <p:sp>
            <p:nvSpPr>
              <p:cNvPr id="64" name="Rectangle 63"/>
              <p:cNvSpPr/>
              <p:nvPr/>
            </p:nvSpPr>
            <p:spPr>
              <a:xfrm flipV="1">
                <a:off x="1775295" y="2020905"/>
                <a:ext cx="540354" cy="45719"/>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sp>
            <p:nvSpPr>
              <p:cNvPr id="65" name="Rectangle 64"/>
              <p:cNvSpPr/>
              <p:nvPr/>
            </p:nvSpPr>
            <p:spPr>
              <a:xfrm flipV="1">
                <a:off x="2390858" y="2020905"/>
                <a:ext cx="540354" cy="45719"/>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sp>
            <p:nvSpPr>
              <p:cNvPr id="66" name="Rectangle 65"/>
              <p:cNvSpPr/>
              <p:nvPr/>
            </p:nvSpPr>
            <p:spPr>
              <a:xfrm flipV="1">
                <a:off x="3025595" y="2020905"/>
                <a:ext cx="540354" cy="45719"/>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sp>
            <p:nvSpPr>
              <p:cNvPr id="67" name="Rectangle 66"/>
              <p:cNvSpPr/>
              <p:nvPr/>
            </p:nvSpPr>
            <p:spPr>
              <a:xfrm flipV="1">
                <a:off x="3641290" y="2020905"/>
                <a:ext cx="540354" cy="45719"/>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sp>
            <p:nvSpPr>
              <p:cNvPr id="68" name="Rectangle 67"/>
              <p:cNvSpPr/>
              <p:nvPr/>
            </p:nvSpPr>
            <p:spPr>
              <a:xfrm flipV="1">
                <a:off x="4256852" y="2020905"/>
                <a:ext cx="540354" cy="45719"/>
              </a:xfrm>
              <a:prstGeom prst="rect">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sp>
            <p:nvSpPr>
              <p:cNvPr id="69" name="Rectangle 68"/>
              <p:cNvSpPr/>
              <p:nvPr/>
            </p:nvSpPr>
            <p:spPr>
              <a:xfrm flipV="1">
                <a:off x="4866476" y="2020905"/>
                <a:ext cx="540354" cy="45719"/>
              </a:xfrm>
              <a:prstGeom prst="rect">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grpSp>
        <p:sp>
          <p:nvSpPr>
            <p:cNvPr id="63" name="TextBox 62"/>
            <p:cNvSpPr txBox="1"/>
            <p:nvPr/>
          </p:nvSpPr>
          <p:spPr>
            <a:xfrm>
              <a:off x="1739573" y="2035007"/>
              <a:ext cx="20937538" cy="677108"/>
            </a:xfrm>
            <a:prstGeom prst="rect">
              <a:avLst/>
            </a:prstGeom>
            <a:noFill/>
          </p:spPr>
          <p:txBody>
            <a:bodyPr wrap="square" rtlCol="0">
              <a:spAutoFit/>
            </a:bodyPr>
            <a:lstStyle/>
            <a:p>
              <a:pPr algn="ctr"/>
              <a:r>
                <a:rPr lang="id-ID" sz="3800" dirty="0" smtClean="0">
                  <a:solidFill>
                    <a:schemeClr val="bg1">
                      <a:lumMod val="75000"/>
                    </a:schemeClr>
                  </a:solidFill>
                  <a:latin typeface="Calibri Light" panose="020F0302020204030204"/>
                  <a:cs typeface="Calibri Light" panose="020F0302020204030204"/>
                </a:rPr>
                <a:t>Your great subtitle </a:t>
              </a:r>
              <a:r>
                <a:rPr lang="id-ID" sz="3800" dirty="0" smtClean="0">
                  <a:solidFill>
                    <a:schemeClr val="accent1"/>
                  </a:solidFill>
                  <a:latin typeface="Calibri Light" panose="020F0302020204030204"/>
                  <a:cs typeface="Calibri Light" panose="020F0302020204030204"/>
                </a:rPr>
                <a:t>in </a:t>
              </a:r>
              <a:r>
                <a:rPr lang="id-ID" sz="3800" dirty="0">
                  <a:solidFill>
                    <a:schemeClr val="accent1"/>
                  </a:solidFill>
                  <a:latin typeface="Calibri Light" panose="020F0302020204030204"/>
                  <a:cs typeface="Calibri Light" panose="020F0302020204030204"/>
                </a:rPr>
                <a:t>this line</a:t>
              </a:r>
              <a:endParaRPr lang="id-ID" sz="3800" dirty="0">
                <a:solidFill>
                  <a:schemeClr val="accent1"/>
                </a:solidFill>
                <a:latin typeface="Calibri Light" panose="020F0302020204030204"/>
                <a:cs typeface="Calibri Light" panose="020F0302020204030204"/>
              </a:endParaRPr>
            </a:p>
          </p:txBody>
        </p:sp>
      </p:grpSp>
    </p:spTree>
  </p:cSld>
  <p:clrMapOvr>
    <a:masterClrMapping/>
  </p:clrMapOvr>
  <mc:AlternateContent xmlns:mc="http://schemas.openxmlformats.org/markup-compatibility/2006">
    <mc:Choice xmlns:p14="http://schemas.microsoft.com/office/powerpoint/2010/main" Requires="p14">
      <p:transition spd="slow" p14:dur="800" advClick="0" advTm="3000">
        <p:circle/>
      </p:transition>
    </mc:Choice>
    <mc:Fallback>
      <p:transition spd="slow" advClick="0" advTm="3000">
        <p:circl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51"/>
                                        </p:tgtEl>
                                        <p:attrNameLst>
                                          <p:attrName>style.visibility</p:attrName>
                                        </p:attrNameLst>
                                      </p:cBhvr>
                                      <p:to>
                                        <p:strVal val="visible"/>
                                      </p:to>
                                    </p:set>
                                    <p:animEffect transition="in" filter="fade">
                                      <p:cBhvr>
                                        <p:cTn id="7" dur="500"/>
                                        <p:tgtEl>
                                          <p:spTgt spid="51"/>
                                        </p:tgtEl>
                                      </p:cBhvr>
                                    </p:animEffect>
                                    <p:anim calcmode="lin" valueType="num">
                                      <p:cBhvr>
                                        <p:cTn id="8" dur="500" fill="hold"/>
                                        <p:tgtEl>
                                          <p:spTgt spid="51"/>
                                        </p:tgtEl>
                                        <p:attrNameLst>
                                          <p:attrName>ppt_x</p:attrName>
                                        </p:attrNameLst>
                                      </p:cBhvr>
                                      <p:tavLst>
                                        <p:tav tm="0">
                                          <p:val>
                                            <p:strVal val="#ppt_x"/>
                                          </p:val>
                                        </p:tav>
                                        <p:tav tm="100000">
                                          <p:val>
                                            <p:strVal val="#ppt_x"/>
                                          </p:val>
                                        </p:tav>
                                      </p:tavLst>
                                    </p:anim>
                                    <p:anim calcmode="lin" valueType="num">
                                      <p:cBhvr>
                                        <p:cTn id="9" dur="500" fill="hold"/>
                                        <p:tgtEl>
                                          <p:spTgt spid="51"/>
                                        </p:tgtEl>
                                        <p:attrNameLst>
                                          <p:attrName>ppt_y</p:attrName>
                                        </p:attrNameLst>
                                      </p:cBhvr>
                                      <p:tavLst>
                                        <p:tav tm="0">
                                          <p:val>
                                            <p:strVal val="#ppt_y+.1"/>
                                          </p:val>
                                        </p:tav>
                                        <p:tav tm="100000">
                                          <p:val>
                                            <p:strVal val="#ppt_y"/>
                                          </p:val>
                                        </p:tav>
                                      </p:tavLst>
                                    </p:anim>
                                  </p:childTnLst>
                                </p:cTn>
                              </p:par>
                            </p:childTnLst>
                          </p:cTn>
                        </p:par>
                        <p:par>
                          <p:cTn id="10" fill="hold">
                            <p:stCondLst>
                              <p:cond delay="500"/>
                            </p:stCondLst>
                            <p:childTnLst>
                              <p:par>
                                <p:cTn id="11" presetID="22" presetClass="entr" presetSubtype="8" fill="hold" grpId="0" nodeType="afterEffect">
                                  <p:stCondLst>
                                    <p:cond delay="0"/>
                                  </p:stCondLst>
                                  <p:childTnLst>
                                    <p:set>
                                      <p:cBhvr>
                                        <p:cTn id="12" dur="1" fill="hold">
                                          <p:stCondLst>
                                            <p:cond delay="0"/>
                                          </p:stCondLst>
                                        </p:cTn>
                                        <p:tgtEl>
                                          <p:spTgt spid="104"/>
                                        </p:tgtEl>
                                        <p:attrNameLst>
                                          <p:attrName>style.visibility</p:attrName>
                                        </p:attrNameLst>
                                      </p:cBhvr>
                                      <p:to>
                                        <p:strVal val="visible"/>
                                      </p:to>
                                    </p:set>
                                    <p:animEffect transition="in" filter="wipe(left)">
                                      <p:cBhvr>
                                        <p:cTn id="13" dur="500"/>
                                        <p:tgtEl>
                                          <p:spTgt spid="104"/>
                                        </p:tgtEl>
                                      </p:cBhvr>
                                    </p:animEffect>
                                  </p:childTnLst>
                                </p:cTn>
                              </p:par>
                              <p:par>
                                <p:cTn id="14" presetID="22" presetClass="entr" presetSubtype="8" fill="hold" grpId="0" nodeType="withEffect">
                                  <p:stCondLst>
                                    <p:cond delay="0"/>
                                  </p:stCondLst>
                                  <p:childTnLst>
                                    <p:set>
                                      <p:cBhvr>
                                        <p:cTn id="15" dur="1" fill="hold">
                                          <p:stCondLst>
                                            <p:cond delay="0"/>
                                          </p:stCondLst>
                                        </p:cTn>
                                        <p:tgtEl>
                                          <p:spTgt spid="105"/>
                                        </p:tgtEl>
                                        <p:attrNameLst>
                                          <p:attrName>style.visibility</p:attrName>
                                        </p:attrNameLst>
                                      </p:cBhvr>
                                      <p:to>
                                        <p:strVal val="visible"/>
                                      </p:to>
                                    </p:set>
                                    <p:animEffect transition="in" filter="wipe(left)">
                                      <p:cBhvr>
                                        <p:cTn id="16" dur="500"/>
                                        <p:tgtEl>
                                          <p:spTgt spid="105"/>
                                        </p:tgtEl>
                                      </p:cBhvr>
                                    </p:animEffect>
                                  </p:childTnLst>
                                </p:cTn>
                              </p:par>
                            </p:childTnLst>
                          </p:cTn>
                        </p:par>
                        <p:par>
                          <p:cTn id="17" fill="hold">
                            <p:stCondLst>
                              <p:cond delay="1000"/>
                            </p:stCondLst>
                            <p:childTnLst>
                              <p:par>
                                <p:cTn id="18" presetID="53" presetClass="entr" presetSubtype="16" fill="hold" nodeType="afterEffect">
                                  <p:stCondLst>
                                    <p:cond delay="0"/>
                                  </p:stCondLst>
                                  <p:childTnLst>
                                    <p:set>
                                      <p:cBhvr>
                                        <p:cTn id="19" dur="1" fill="hold">
                                          <p:stCondLst>
                                            <p:cond delay="0"/>
                                          </p:stCondLst>
                                        </p:cTn>
                                        <p:tgtEl>
                                          <p:spTgt spid="3"/>
                                        </p:tgtEl>
                                        <p:attrNameLst>
                                          <p:attrName>style.visibility</p:attrName>
                                        </p:attrNameLst>
                                      </p:cBhvr>
                                      <p:to>
                                        <p:strVal val="visible"/>
                                      </p:to>
                                    </p:set>
                                    <p:anim calcmode="lin" valueType="num">
                                      <p:cBhvr>
                                        <p:cTn id="20" dur="500" fill="hold"/>
                                        <p:tgtEl>
                                          <p:spTgt spid="3"/>
                                        </p:tgtEl>
                                        <p:attrNameLst>
                                          <p:attrName>ppt_w</p:attrName>
                                        </p:attrNameLst>
                                      </p:cBhvr>
                                      <p:tavLst>
                                        <p:tav tm="0">
                                          <p:val>
                                            <p:fltVal val="0"/>
                                          </p:val>
                                        </p:tav>
                                        <p:tav tm="100000">
                                          <p:val>
                                            <p:strVal val="#ppt_w"/>
                                          </p:val>
                                        </p:tav>
                                      </p:tavLst>
                                    </p:anim>
                                    <p:anim calcmode="lin" valueType="num">
                                      <p:cBhvr>
                                        <p:cTn id="21" dur="500" fill="hold"/>
                                        <p:tgtEl>
                                          <p:spTgt spid="3"/>
                                        </p:tgtEl>
                                        <p:attrNameLst>
                                          <p:attrName>ppt_h</p:attrName>
                                        </p:attrNameLst>
                                      </p:cBhvr>
                                      <p:tavLst>
                                        <p:tav tm="0">
                                          <p:val>
                                            <p:fltVal val="0"/>
                                          </p:val>
                                        </p:tav>
                                        <p:tav tm="100000">
                                          <p:val>
                                            <p:strVal val="#ppt_h"/>
                                          </p:val>
                                        </p:tav>
                                      </p:tavLst>
                                    </p:anim>
                                    <p:animEffect transition="in" filter="fade">
                                      <p:cBhvr>
                                        <p:cTn id="22" dur="500"/>
                                        <p:tgtEl>
                                          <p:spTgt spid="3"/>
                                        </p:tgtEl>
                                      </p:cBhvr>
                                    </p:animEffect>
                                  </p:childTnLst>
                                </p:cTn>
                              </p:par>
                            </p:childTnLst>
                          </p:cTn>
                        </p:par>
                        <p:par>
                          <p:cTn id="23" fill="hold">
                            <p:stCondLst>
                              <p:cond delay="1500"/>
                            </p:stCondLst>
                            <p:childTnLst>
                              <p:par>
                                <p:cTn id="24" presetID="22" presetClass="entr" presetSubtype="4" fill="hold" nodeType="afterEffect">
                                  <p:stCondLst>
                                    <p:cond delay="0"/>
                                  </p:stCondLst>
                                  <p:childTnLst>
                                    <p:set>
                                      <p:cBhvr>
                                        <p:cTn id="25" dur="1" fill="hold">
                                          <p:stCondLst>
                                            <p:cond delay="0"/>
                                          </p:stCondLst>
                                        </p:cTn>
                                        <p:tgtEl>
                                          <p:spTgt spid="106"/>
                                        </p:tgtEl>
                                        <p:attrNameLst>
                                          <p:attrName>style.visibility</p:attrName>
                                        </p:attrNameLst>
                                      </p:cBhvr>
                                      <p:to>
                                        <p:strVal val="visible"/>
                                      </p:to>
                                    </p:set>
                                    <p:animEffect transition="in" filter="wipe(down)">
                                      <p:cBhvr>
                                        <p:cTn id="26" dur="500"/>
                                        <p:tgtEl>
                                          <p:spTgt spid="106"/>
                                        </p:tgtEl>
                                      </p:cBhvr>
                                    </p:animEffect>
                                  </p:childTnLst>
                                </p:cTn>
                              </p:par>
                            </p:childTnLst>
                          </p:cTn>
                        </p:par>
                        <p:par>
                          <p:cTn id="27" fill="hold">
                            <p:stCondLst>
                              <p:cond delay="2000"/>
                            </p:stCondLst>
                            <p:childTnLst>
                              <p:par>
                                <p:cTn id="28" presetID="10" presetClass="entr" presetSubtype="0" fill="hold" nodeType="afterEffect">
                                  <p:stCondLst>
                                    <p:cond delay="0"/>
                                  </p:stCondLst>
                                  <p:childTnLst>
                                    <p:set>
                                      <p:cBhvr>
                                        <p:cTn id="29" dur="1" fill="hold">
                                          <p:stCondLst>
                                            <p:cond delay="0"/>
                                          </p:stCondLst>
                                        </p:cTn>
                                        <p:tgtEl>
                                          <p:spTgt spid="9"/>
                                        </p:tgtEl>
                                        <p:attrNameLst>
                                          <p:attrName>style.visibility</p:attrName>
                                        </p:attrNameLst>
                                      </p:cBhvr>
                                      <p:to>
                                        <p:strVal val="visible"/>
                                      </p:to>
                                    </p:set>
                                    <p:animEffect transition="in" filter="fade">
                                      <p:cBhvr>
                                        <p:cTn id="30" dur="500"/>
                                        <p:tgtEl>
                                          <p:spTgt spid="9"/>
                                        </p:tgtEl>
                                      </p:cBhvr>
                                    </p:animEffect>
                                  </p:childTnLst>
                                </p:cTn>
                              </p:par>
                            </p:childTnLst>
                          </p:cTn>
                        </p:par>
                        <p:par>
                          <p:cTn id="31" fill="hold">
                            <p:stCondLst>
                              <p:cond delay="2500"/>
                            </p:stCondLst>
                            <p:childTnLst>
                              <p:par>
                                <p:cTn id="32" presetID="10" presetClass="entr" presetSubtype="0" fill="hold" nodeType="afterEffect">
                                  <p:stCondLst>
                                    <p:cond delay="0"/>
                                  </p:stCondLst>
                                  <p:childTnLst>
                                    <p:set>
                                      <p:cBhvr>
                                        <p:cTn id="33" dur="1" fill="hold">
                                          <p:stCondLst>
                                            <p:cond delay="0"/>
                                          </p:stCondLst>
                                        </p:cTn>
                                        <p:tgtEl>
                                          <p:spTgt spid="10"/>
                                        </p:tgtEl>
                                        <p:attrNameLst>
                                          <p:attrName>style.visibility</p:attrName>
                                        </p:attrNameLst>
                                      </p:cBhvr>
                                      <p:to>
                                        <p:strVal val="visible"/>
                                      </p:to>
                                    </p:set>
                                    <p:animEffect transition="in" filter="fade">
                                      <p:cBhvr>
                                        <p:cTn id="34" dur="500"/>
                                        <p:tgtEl>
                                          <p:spTgt spid="10"/>
                                        </p:tgtEl>
                                      </p:cBhvr>
                                    </p:animEffect>
                                  </p:childTnLst>
                                </p:cTn>
                              </p:par>
                            </p:childTnLst>
                          </p:cTn>
                        </p:par>
                        <p:par>
                          <p:cTn id="35" fill="hold">
                            <p:stCondLst>
                              <p:cond delay="3000"/>
                            </p:stCondLst>
                            <p:childTnLst>
                              <p:par>
                                <p:cTn id="36" presetID="22" presetClass="entr" presetSubtype="8" fill="hold" nodeType="afterEffect">
                                  <p:stCondLst>
                                    <p:cond delay="0"/>
                                  </p:stCondLst>
                                  <p:childTnLst>
                                    <p:set>
                                      <p:cBhvr>
                                        <p:cTn id="37" dur="1" fill="hold">
                                          <p:stCondLst>
                                            <p:cond delay="0"/>
                                          </p:stCondLst>
                                        </p:cTn>
                                        <p:tgtEl>
                                          <p:spTgt spid="107"/>
                                        </p:tgtEl>
                                        <p:attrNameLst>
                                          <p:attrName>style.visibility</p:attrName>
                                        </p:attrNameLst>
                                      </p:cBhvr>
                                      <p:to>
                                        <p:strVal val="visible"/>
                                      </p:to>
                                    </p:set>
                                    <p:animEffect transition="in" filter="wipe(left)">
                                      <p:cBhvr>
                                        <p:cTn id="38" dur="500"/>
                                        <p:tgtEl>
                                          <p:spTgt spid="107"/>
                                        </p:tgtEl>
                                      </p:cBhvr>
                                    </p:animEffect>
                                  </p:childTnLst>
                                </p:cTn>
                              </p:par>
                            </p:childTnLst>
                          </p:cTn>
                        </p:par>
                        <p:par>
                          <p:cTn id="39" fill="hold">
                            <p:stCondLst>
                              <p:cond delay="3500"/>
                            </p:stCondLst>
                            <p:childTnLst>
                              <p:par>
                                <p:cTn id="40" presetID="10" presetClass="entr" presetSubtype="0" fill="hold" nodeType="afterEffect">
                                  <p:stCondLst>
                                    <p:cond delay="0"/>
                                  </p:stCondLst>
                                  <p:childTnLst>
                                    <p:set>
                                      <p:cBhvr>
                                        <p:cTn id="41" dur="1" fill="hold">
                                          <p:stCondLst>
                                            <p:cond delay="0"/>
                                          </p:stCondLst>
                                        </p:cTn>
                                        <p:tgtEl>
                                          <p:spTgt spid="11"/>
                                        </p:tgtEl>
                                        <p:attrNameLst>
                                          <p:attrName>style.visibility</p:attrName>
                                        </p:attrNameLst>
                                      </p:cBhvr>
                                      <p:to>
                                        <p:strVal val="visible"/>
                                      </p:to>
                                    </p:set>
                                    <p:animEffect transition="in" filter="fade">
                                      <p:cBhvr>
                                        <p:cTn id="42" dur="500"/>
                                        <p:tgtEl>
                                          <p:spTgt spid="11"/>
                                        </p:tgtEl>
                                      </p:cBhvr>
                                    </p:animEffect>
                                  </p:childTnLst>
                                </p:cTn>
                              </p:par>
                            </p:childTnLst>
                          </p:cTn>
                        </p:par>
                        <p:par>
                          <p:cTn id="43" fill="hold">
                            <p:stCondLst>
                              <p:cond delay="4000"/>
                            </p:stCondLst>
                            <p:childTnLst>
                              <p:par>
                                <p:cTn id="44" presetID="10" presetClass="entr" presetSubtype="0" fill="hold" nodeType="afterEffect">
                                  <p:stCondLst>
                                    <p:cond delay="0"/>
                                  </p:stCondLst>
                                  <p:childTnLst>
                                    <p:set>
                                      <p:cBhvr>
                                        <p:cTn id="45" dur="1" fill="hold">
                                          <p:stCondLst>
                                            <p:cond delay="0"/>
                                          </p:stCondLst>
                                        </p:cTn>
                                        <p:tgtEl>
                                          <p:spTgt spid="12"/>
                                        </p:tgtEl>
                                        <p:attrNameLst>
                                          <p:attrName>style.visibility</p:attrName>
                                        </p:attrNameLst>
                                      </p:cBhvr>
                                      <p:to>
                                        <p:strVal val="visible"/>
                                      </p:to>
                                    </p:set>
                                    <p:animEffect transition="in" filter="fade">
                                      <p:cBhvr>
                                        <p:cTn id="46" dur="500"/>
                                        <p:tgtEl>
                                          <p:spTgt spid="12"/>
                                        </p:tgtEl>
                                      </p:cBhvr>
                                    </p:animEffect>
                                  </p:childTnLst>
                                </p:cTn>
                              </p:par>
                            </p:childTnLst>
                          </p:cTn>
                        </p:par>
                        <p:par>
                          <p:cTn id="47" fill="hold">
                            <p:stCondLst>
                              <p:cond delay="4500"/>
                            </p:stCondLst>
                            <p:childTnLst>
                              <p:par>
                                <p:cTn id="48" presetID="22" presetClass="entr" presetSubtype="1" fill="hold" nodeType="afterEffect">
                                  <p:stCondLst>
                                    <p:cond delay="0"/>
                                  </p:stCondLst>
                                  <p:childTnLst>
                                    <p:set>
                                      <p:cBhvr>
                                        <p:cTn id="49" dur="1" fill="hold">
                                          <p:stCondLst>
                                            <p:cond delay="0"/>
                                          </p:stCondLst>
                                        </p:cTn>
                                        <p:tgtEl>
                                          <p:spTgt spid="108"/>
                                        </p:tgtEl>
                                        <p:attrNameLst>
                                          <p:attrName>style.visibility</p:attrName>
                                        </p:attrNameLst>
                                      </p:cBhvr>
                                      <p:to>
                                        <p:strVal val="visible"/>
                                      </p:to>
                                    </p:set>
                                    <p:animEffect transition="in" filter="wipe(up)">
                                      <p:cBhvr>
                                        <p:cTn id="50" dur="500"/>
                                        <p:tgtEl>
                                          <p:spTgt spid="108"/>
                                        </p:tgtEl>
                                      </p:cBhvr>
                                    </p:animEffect>
                                  </p:childTnLst>
                                </p:cTn>
                              </p:par>
                            </p:childTnLst>
                          </p:cTn>
                        </p:par>
                        <p:par>
                          <p:cTn id="51" fill="hold">
                            <p:stCondLst>
                              <p:cond delay="5000"/>
                            </p:stCondLst>
                            <p:childTnLst>
                              <p:par>
                                <p:cTn id="52" presetID="10" presetClass="entr" presetSubtype="0" fill="hold" nodeType="afterEffect">
                                  <p:stCondLst>
                                    <p:cond delay="0"/>
                                  </p:stCondLst>
                                  <p:childTnLst>
                                    <p:set>
                                      <p:cBhvr>
                                        <p:cTn id="53" dur="1" fill="hold">
                                          <p:stCondLst>
                                            <p:cond delay="0"/>
                                          </p:stCondLst>
                                        </p:cTn>
                                        <p:tgtEl>
                                          <p:spTgt spid="13"/>
                                        </p:tgtEl>
                                        <p:attrNameLst>
                                          <p:attrName>style.visibility</p:attrName>
                                        </p:attrNameLst>
                                      </p:cBhvr>
                                      <p:to>
                                        <p:strVal val="visible"/>
                                      </p:to>
                                    </p:set>
                                    <p:animEffect transition="in" filter="fade">
                                      <p:cBhvr>
                                        <p:cTn id="54" dur="500"/>
                                        <p:tgtEl>
                                          <p:spTgt spid="13"/>
                                        </p:tgtEl>
                                      </p:cBhvr>
                                    </p:animEffect>
                                  </p:childTnLst>
                                </p:cTn>
                              </p:par>
                            </p:childTnLst>
                          </p:cTn>
                        </p:par>
                        <p:par>
                          <p:cTn id="55" fill="hold">
                            <p:stCondLst>
                              <p:cond delay="5500"/>
                            </p:stCondLst>
                            <p:childTnLst>
                              <p:par>
                                <p:cTn id="56" presetID="10" presetClass="entr" presetSubtype="0" fill="hold" nodeType="afterEffect">
                                  <p:stCondLst>
                                    <p:cond delay="0"/>
                                  </p:stCondLst>
                                  <p:childTnLst>
                                    <p:set>
                                      <p:cBhvr>
                                        <p:cTn id="57" dur="1" fill="hold">
                                          <p:stCondLst>
                                            <p:cond delay="0"/>
                                          </p:stCondLst>
                                        </p:cTn>
                                        <p:tgtEl>
                                          <p:spTgt spid="14"/>
                                        </p:tgtEl>
                                        <p:attrNameLst>
                                          <p:attrName>style.visibility</p:attrName>
                                        </p:attrNameLst>
                                      </p:cBhvr>
                                      <p:to>
                                        <p:strVal val="visible"/>
                                      </p:to>
                                    </p:set>
                                    <p:animEffect transition="in" filter="fade">
                                      <p:cBhvr>
                                        <p:cTn id="58"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4" grpId="0"/>
      <p:bldP spid="105" grpId="0"/>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 name="Rectangle 35"/>
          <p:cNvSpPr/>
          <p:nvPr/>
        </p:nvSpPr>
        <p:spPr>
          <a:xfrm>
            <a:off x="5157622" y="3746937"/>
            <a:ext cx="2057456" cy="744783"/>
          </a:xfrm>
          <a:prstGeom prst="rect">
            <a:avLst/>
          </a:prstGeom>
        </p:spPr>
        <p:txBody>
          <a:bodyPr wrap="none" lIns="219419" tIns="109710" rIns="219419" bIns="109710">
            <a:spAutoFit/>
          </a:bodyPr>
          <a:lstStyle/>
          <a:p>
            <a:r>
              <a:rPr lang="en-US" sz="3400" b="1" dirty="0" smtClean="0">
                <a:latin typeface="Lato Regular"/>
                <a:ea typeface="Open Sans Light" panose="020B0306030504020204" pitchFamily="34" charset="0"/>
                <a:cs typeface="Lato Regular"/>
              </a:rPr>
              <a:t>Wildfire</a:t>
            </a:r>
            <a:endParaRPr lang="en-US" sz="3400" b="1" dirty="0">
              <a:latin typeface="Lato Regular"/>
              <a:ea typeface="Open Sans Light" panose="020B0306030504020204" pitchFamily="34" charset="0"/>
              <a:cs typeface="Lato Regular"/>
            </a:endParaRPr>
          </a:p>
        </p:txBody>
      </p:sp>
      <p:sp>
        <p:nvSpPr>
          <p:cNvPr id="37" name="TextBox 36"/>
          <p:cNvSpPr txBox="1"/>
          <p:nvPr/>
        </p:nvSpPr>
        <p:spPr>
          <a:xfrm>
            <a:off x="5186178" y="4286393"/>
            <a:ext cx="6442430" cy="1333149"/>
          </a:xfrm>
          <a:prstGeom prst="rect">
            <a:avLst/>
          </a:prstGeom>
          <a:noFill/>
        </p:spPr>
        <p:txBody>
          <a:bodyPr wrap="square" lIns="219419" tIns="109710" rIns="219419" bIns="109710" rtlCol="0">
            <a:spAutoFit/>
          </a:bodyPr>
          <a:lstStyle/>
          <a:p>
            <a:pPr>
              <a:lnSpc>
                <a:spcPct val="110000"/>
              </a:lnSpc>
            </a:pPr>
            <a:r>
              <a:rPr lang="en-US" sz="2200" dirty="0">
                <a:latin typeface="Calibri Light" panose="020F0302020204030204"/>
                <a:cs typeface="Calibri Light" panose="020F0302020204030204"/>
              </a:rPr>
              <a:t>Creativity is the key to success in the future, and primary education where our teachers can bring </a:t>
            </a:r>
            <a:r>
              <a:rPr lang="en-US" sz="2200" dirty="0" smtClean="0">
                <a:latin typeface="Calibri Light" panose="020F0302020204030204"/>
                <a:cs typeface="Calibri Light" panose="020F0302020204030204"/>
              </a:rPr>
              <a:t>creativity.</a:t>
            </a:r>
            <a:endParaRPr lang="en-US" sz="2200" dirty="0">
              <a:latin typeface="Calibri Light" panose="020F0302020204030204"/>
              <a:cs typeface="Calibri Light" panose="020F0302020204030204"/>
            </a:endParaRPr>
          </a:p>
        </p:txBody>
      </p:sp>
      <p:sp>
        <p:nvSpPr>
          <p:cNvPr id="85" name="Oval 84"/>
          <p:cNvSpPr/>
          <p:nvPr/>
        </p:nvSpPr>
        <p:spPr bwMode="auto">
          <a:xfrm>
            <a:off x="3569815" y="3969401"/>
            <a:ext cx="1529720" cy="1530119"/>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defTabSz="1218565">
              <a:defRPr/>
            </a:pPr>
            <a:endParaRPr lang="en-US" dirty="0">
              <a:latin typeface="Calibri Light" panose="020F0302020204030204"/>
            </a:endParaRPr>
          </a:p>
        </p:txBody>
      </p:sp>
      <p:sp>
        <p:nvSpPr>
          <p:cNvPr id="88" name="Oval 87"/>
          <p:cNvSpPr/>
          <p:nvPr/>
        </p:nvSpPr>
        <p:spPr bwMode="auto">
          <a:xfrm>
            <a:off x="3583342" y="5952378"/>
            <a:ext cx="1529720" cy="1530119"/>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defTabSz="1218565">
              <a:defRPr/>
            </a:pPr>
            <a:endParaRPr lang="en-US" dirty="0">
              <a:latin typeface="Calibri Light" panose="020F0302020204030204"/>
            </a:endParaRPr>
          </a:p>
        </p:txBody>
      </p:sp>
      <p:sp>
        <p:nvSpPr>
          <p:cNvPr id="92" name="Oval 91"/>
          <p:cNvSpPr/>
          <p:nvPr/>
        </p:nvSpPr>
        <p:spPr bwMode="auto">
          <a:xfrm>
            <a:off x="3574240" y="7961120"/>
            <a:ext cx="1529720" cy="1530119"/>
          </a:xfrm>
          <a:prstGeom prst="ellipse">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defTabSz="1218565">
              <a:defRPr/>
            </a:pPr>
            <a:endParaRPr lang="en-US" dirty="0">
              <a:latin typeface="Calibri Light" panose="020F0302020204030204"/>
            </a:endParaRPr>
          </a:p>
        </p:txBody>
      </p:sp>
      <p:sp>
        <p:nvSpPr>
          <p:cNvPr id="100" name="Rectangle 99"/>
          <p:cNvSpPr/>
          <p:nvPr/>
        </p:nvSpPr>
        <p:spPr>
          <a:xfrm>
            <a:off x="5150097" y="5706306"/>
            <a:ext cx="2223802" cy="744783"/>
          </a:xfrm>
          <a:prstGeom prst="rect">
            <a:avLst/>
          </a:prstGeom>
        </p:spPr>
        <p:txBody>
          <a:bodyPr wrap="none" lIns="219419" tIns="109710" rIns="219419" bIns="109710">
            <a:spAutoFit/>
          </a:bodyPr>
          <a:lstStyle/>
          <a:p>
            <a:r>
              <a:rPr lang="en-US" sz="3400" b="1" dirty="0" smtClean="0">
                <a:latin typeface="Lato Regular"/>
                <a:ea typeface="Open Sans Light" panose="020B0306030504020204" pitchFamily="34" charset="0"/>
                <a:cs typeface="Lato Regular"/>
              </a:rPr>
              <a:t>Pollution</a:t>
            </a:r>
            <a:endParaRPr lang="en-US" sz="3400" b="1" dirty="0">
              <a:latin typeface="Lato Regular"/>
              <a:ea typeface="Open Sans Light" panose="020B0306030504020204" pitchFamily="34" charset="0"/>
              <a:cs typeface="Lato Regular"/>
            </a:endParaRPr>
          </a:p>
        </p:txBody>
      </p:sp>
      <p:sp>
        <p:nvSpPr>
          <p:cNvPr id="101" name="TextBox 100"/>
          <p:cNvSpPr txBox="1"/>
          <p:nvPr/>
        </p:nvSpPr>
        <p:spPr>
          <a:xfrm>
            <a:off x="5178653" y="6245762"/>
            <a:ext cx="6442430" cy="1333149"/>
          </a:xfrm>
          <a:prstGeom prst="rect">
            <a:avLst/>
          </a:prstGeom>
          <a:noFill/>
        </p:spPr>
        <p:txBody>
          <a:bodyPr wrap="square" lIns="219419" tIns="109710" rIns="219419" bIns="109710" rtlCol="0">
            <a:spAutoFit/>
          </a:bodyPr>
          <a:lstStyle/>
          <a:p>
            <a:pPr>
              <a:lnSpc>
                <a:spcPct val="110000"/>
              </a:lnSpc>
            </a:pPr>
            <a:r>
              <a:rPr lang="en-US" sz="2200" dirty="0">
                <a:latin typeface="Calibri Light" panose="020F0302020204030204"/>
                <a:cs typeface="Calibri Light" panose="020F0302020204030204"/>
              </a:rPr>
              <a:t>Creativity is the key to success in the future, and primary education where our teachers can bring </a:t>
            </a:r>
            <a:r>
              <a:rPr lang="en-US" sz="2200" dirty="0" smtClean="0">
                <a:latin typeface="Calibri Light" panose="020F0302020204030204"/>
                <a:cs typeface="Calibri Light" panose="020F0302020204030204"/>
              </a:rPr>
              <a:t>creativity.</a:t>
            </a:r>
            <a:endParaRPr lang="en-US" sz="2200" dirty="0">
              <a:latin typeface="Calibri Light" panose="020F0302020204030204"/>
              <a:cs typeface="Calibri Light" panose="020F0302020204030204"/>
            </a:endParaRPr>
          </a:p>
        </p:txBody>
      </p:sp>
      <p:sp>
        <p:nvSpPr>
          <p:cNvPr id="102" name="Rectangle 101"/>
          <p:cNvSpPr/>
          <p:nvPr/>
        </p:nvSpPr>
        <p:spPr>
          <a:xfrm>
            <a:off x="5150097" y="7734943"/>
            <a:ext cx="2334550" cy="744783"/>
          </a:xfrm>
          <a:prstGeom prst="rect">
            <a:avLst/>
          </a:prstGeom>
        </p:spPr>
        <p:txBody>
          <a:bodyPr wrap="none" lIns="219419" tIns="109710" rIns="219419" bIns="109710">
            <a:spAutoFit/>
          </a:bodyPr>
          <a:lstStyle/>
          <a:p>
            <a:r>
              <a:rPr lang="en-US" sz="3400" b="1" dirty="0" smtClean="0">
                <a:latin typeface="Lato Regular"/>
                <a:ea typeface="Open Sans Light" panose="020B0306030504020204" pitchFamily="34" charset="0"/>
                <a:cs typeface="Lato Regular"/>
              </a:rPr>
              <a:t>Radiation</a:t>
            </a:r>
            <a:endParaRPr lang="en-US" sz="3400" b="1" dirty="0">
              <a:latin typeface="Lato Regular"/>
              <a:ea typeface="Open Sans Light" panose="020B0306030504020204" pitchFamily="34" charset="0"/>
              <a:cs typeface="Lato Regular"/>
            </a:endParaRPr>
          </a:p>
        </p:txBody>
      </p:sp>
      <p:sp>
        <p:nvSpPr>
          <p:cNvPr id="103" name="TextBox 102"/>
          <p:cNvSpPr txBox="1"/>
          <p:nvPr/>
        </p:nvSpPr>
        <p:spPr>
          <a:xfrm>
            <a:off x="5178653" y="8274399"/>
            <a:ext cx="6442430" cy="1333149"/>
          </a:xfrm>
          <a:prstGeom prst="rect">
            <a:avLst/>
          </a:prstGeom>
          <a:noFill/>
        </p:spPr>
        <p:txBody>
          <a:bodyPr wrap="square" lIns="219419" tIns="109710" rIns="219419" bIns="109710" rtlCol="0">
            <a:spAutoFit/>
          </a:bodyPr>
          <a:lstStyle/>
          <a:p>
            <a:pPr>
              <a:lnSpc>
                <a:spcPct val="110000"/>
              </a:lnSpc>
            </a:pPr>
            <a:r>
              <a:rPr lang="en-US" sz="2200" dirty="0">
                <a:latin typeface="Calibri Light" panose="020F0302020204030204"/>
                <a:cs typeface="Calibri Light" panose="020F0302020204030204"/>
              </a:rPr>
              <a:t>Creativity is the key to success in the future, and primary education where our teachers can bring </a:t>
            </a:r>
            <a:r>
              <a:rPr lang="en-US" sz="2200" dirty="0" smtClean="0">
                <a:latin typeface="Calibri Light" panose="020F0302020204030204"/>
                <a:cs typeface="Calibri Light" panose="020F0302020204030204"/>
              </a:rPr>
              <a:t>creativity.</a:t>
            </a:r>
            <a:endParaRPr lang="en-US" sz="2200" dirty="0">
              <a:latin typeface="Calibri Light" panose="020F0302020204030204"/>
              <a:cs typeface="Calibri Light" panose="020F0302020204030204"/>
            </a:endParaRPr>
          </a:p>
        </p:txBody>
      </p:sp>
      <p:sp>
        <p:nvSpPr>
          <p:cNvPr id="25" name="Freeform 36"/>
          <p:cNvSpPr>
            <a:spLocks noChangeArrowheads="1"/>
          </p:cNvSpPr>
          <p:nvPr/>
        </p:nvSpPr>
        <p:spPr bwMode="auto">
          <a:xfrm>
            <a:off x="4066647" y="4380320"/>
            <a:ext cx="545389" cy="709746"/>
          </a:xfrm>
          <a:custGeom>
            <a:avLst/>
            <a:gdLst>
              <a:gd name="T0" fmla="*/ 115 w 320"/>
              <a:gd name="T1" fmla="*/ 62 h 417"/>
              <a:gd name="T2" fmla="*/ 115 w 320"/>
              <a:gd name="T3" fmla="*/ 62 h 417"/>
              <a:gd name="T4" fmla="*/ 62 w 320"/>
              <a:gd name="T5" fmla="*/ 0 h 417"/>
              <a:gd name="T6" fmla="*/ 0 w 320"/>
              <a:gd name="T7" fmla="*/ 62 h 417"/>
              <a:gd name="T8" fmla="*/ 36 w 320"/>
              <a:gd name="T9" fmla="*/ 115 h 417"/>
              <a:gd name="T10" fmla="*/ 36 w 320"/>
              <a:gd name="T11" fmla="*/ 301 h 417"/>
              <a:gd name="T12" fmla="*/ 0 w 320"/>
              <a:gd name="T13" fmla="*/ 354 h 417"/>
              <a:gd name="T14" fmla="*/ 62 w 320"/>
              <a:gd name="T15" fmla="*/ 416 h 417"/>
              <a:gd name="T16" fmla="*/ 115 w 320"/>
              <a:gd name="T17" fmla="*/ 354 h 417"/>
              <a:gd name="T18" fmla="*/ 80 w 320"/>
              <a:gd name="T19" fmla="*/ 301 h 417"/>
              <a:gd name="T20" fmla="*/ 80 w 320"/>
              <a:gd name="T21" fmla="*/ 115 h 417"/>
              <a:gd name="T22" fmla="*/ 115 w 320"/>
              <a:gd name="T23" fmla="*/ 62 h 417"/>
              <a:gd name="T24" fmla="*/ 98 w 320"/>
              <a:gd name="T25" fmla="*/ 354 h 417"/>
              <a:gd name="T26" fmla="*/ 98 w 320"/>
              <a:gd name="T27" fmla="*/ 354 h 417"/>
              <a:gd name="T28" fmla="*/ 62 w 320"/>
              <a:gd name="T29" fmla="*/ 390 h 417"/>
              <a:gd name="T30" fmla="*/ 27 w 320"/>
              <a:gd name="T31" fmla="*/ 354 h 417"/>
              <a:gd name="T32" fmla="*/ 62 w 320"/>
              <a:gd name="T33" fmla="*/ 319 h 417"/>
              <a:gd name="T34" fmla="*/ 98 w 320"/>
              <a:gd name="T35" fmla="*/ 354 h 417"/>
              <a:gd name="T36" fmla="*/ 62 w 320"/>
              <a:gd name="T37" fmla="*/ 88 h 417"/>
              <a:gd name="T38" fmla="*/ 62 w 320"/>
              <a:gd name="T39" fmla="*/ 88 h 417"/>
              <a:gd name="T40" fmla="*/ 27 w 320"/>
              <a:gd name="T41" fmla="*/ 62 h 417"/>
              <a:gd name="T42" fmla="*/ 62 w 320"/>
              <a:gd name="T43" fmla="*/ 27 h 417"/>
              <a:gd name="T44" fmla="*/ 98 w 320"/>
              <a:gd name="T45" fmla="*/ 62 h 417"/>
              <a:gd name="T46" fmla="*/ 62 w 320"/>
              <a:gd name="T47" fmla="*/ 88 h 417"/>
              <a:gd name="T48" fmla="*/ 284 w 320"/>
              <a:gd name="T49" fmla="*/ 301 h 417"/>
              <a:gd name="T50" fmla="*/ 284 w 320"/>
              <a:gd name="T51" fmla="*/ 301 h 417"/>
              <a:gd name="T52" fmla="*/ 284 w 320"/>
              <a:gd name="T53" fmla="*/ 115 h 417"/>
              <a:gd name="T54" fmla="*/ 319 w 320"/>
              <a:gd name="T55" fmla="*/ 62 h 417"/>
              <a:gd name="T56" fmla="*/ 257 w 320"/>
              <a:gd name="T57" fmla="*/ 0 h 417"/>
              <a:gd name="T58" fmla="*/ 195 w 320"/>
              <a:gd name="T59" fmla="*/ 62 h 417"/>
              <a:gd name="T60" fmla="*/ 239 w 320"/>
              <a:gd name="T61" fmla="*/ 115 h 417"/>
              <a:gd name="T62" fmla="*/ 239 w 320"/>
              <a:gd name="T63" fmla="*/ 301 h 417"/>
              <a:gd name="T64" fmla="*/ 195 w 320"/>
              <a:gd name="T65" fmla="*/ 354 h 417"/>
              <a:gd name="T66" fmla="*/ 257 w 320"/>
              <a:gd name="T67" fmla="*/ 416 h 417"/>
              <a:gd name="T68" fmla="*/ 319 w 320"/>
              <a:gd name="T69" fmla="*/ 354 h 417"/>
              <a:gd name="T70" fmla="*/ 284 w 320"/>
              <a:gd name="T71" fmla="*/ 301 h 417"/>
              <a:gd name="T72" fmla="*/ 221 w 320"/>
              <a:gd name="T73" fmla="*/ 62 h 417"/>
              <a:gd name="T74" fmla="*/ 221 w 320"/>
              <a:gd name="T75" fmla="*/ 62 h 417"/>
              <a:gd name="T76" fmla="*/ 257 w 320"/>
              <a:gd name="T77" fmla="*/ 27 h 417"/>
              <a:gd name="T78" fmla="*/ 292 w 320"/>
              <a:gd name="T79" fmla="*/ 62 h 417"/>
              <a:gd name="T80" fmla="*/ 257 w 320"/>
              <a:gd name="T81" fmla="*/ 88 h 417"/>
              <a:gd name="T82" fmla="*/ 221 w 320"/>
              <a:gd name="T83" fmla="*/ 62 h 417"/>
              <a:gd name="T84" fmla="*/ 257 w 320"/>
              <a:gd name="T85" fmla="*/ 390 h 417"/>
              <a:gd name="T86" fmla="*/ 257 w 320"/>
              <a:gd name="T87" fmla="*/ 390 h 417"/>
              <a:gd name="T88" fmla="*/ 221 w 320"/>
              <a:gd name="T89" fmla="*/ 354 h 417"/>
              <a:gd name="T90" fmla="*/ 257 w 320"/>
              <a:gd name="T91" fmla="*/ 319 h 417"/>
              <a:gd name="T92" fmla="*/ 292 w 320"/>
              <a:gd name="T93" fmla="*/ 354 h 417"/>
              <a:gd name="T94" fmla="*/ 257 w 320"/>
              <a:gd name="T95" fmla="*/ 390 h 4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0" h="417">
                <a:moveTo>
                  <a:pt x="115" y="62"/>
                </a:moveTo>
                <a:lnTo>
                  <a:pt x="115" y="62"/>
                </a:lnTo>
                <a:cubicBezTo>
                  <a:pt x="115" y="27"/>
                  <a:pt x="89" y="0"/>
                  <a:pt x="62" y="0"/>
                </a:cubicBezTo>
                <a:cubicBezTo>
                  <a:pt x="27" y="0"/>
                  <a:pt x="0" y="27"/>
                  <a:pt x="0" y="62"/>
                </a:cubicBezTo>
                <a:cubicBezTo>
                  <a:pt x="0" y="80"/>
                  <a:pt x="18" y="106"/>
                  <a:pt x="36" y="115"/>
                </a:cubicBezTo>
                <a:cubicBezTo>
                  <a:pt x="36" y="301"/>
                  <a:pt x="36" y="301"/>
                  <a:pt x="36" y="301"/>
                </a:cubicBezTo>
                <a:cubicBezTo>
                  <a:pt x="18" y="310"/>
                  <a:pt x="0" y="328"/>
                  <a:pt x="0" y="354"/>
                </a:cubicBezTo>
                <a:cubicBezTo>
                  <a:pt x="0" y="390"/>
                  <a:pt x="27" y="416"/>
                  <a:pt x="62" y="416"/>
                </a:cubicBezTo>
                <a:cubicBezTo>
                  <a:pt x="89" y="416"/>
                  <a:pt x="115" y="390"/>
                  <a:pt x="115" y="354"/>
                </a:cubicBezTo>
                <a:cubicBezTo>
                  <a:pt x="115" y="328"/>
                  <a:pt x="106" y="310"/>
                  <a:pt x="80" y="301"/>
                </a:cubicBezTo>
                <a:cubicBezTo>
                  <a:pt x="80" y="115"/>
                  <a:pt x="80" y="115"/>
                  <a:pt x="80" y="115"/>
                </a:cubicBezTo>
                <a:cubicBezTo>
                  <a:pt x="106" y="106"/>
                  <a:pt x="115" y="80"/>
                  <a:pt x="115" y="62"/>
                </a:cubicBezTo>
                <a:close/>
                <a:moveTo>
                  <a:pt x="98" y="354"/>
                </a:moveTo>
                <a:lnTo>
                  <a:pt x="98" y="354"/>
                </a:lnTo>
                <a:cubicBezTo>
                  <a:pt x="98" y="372"/>
                  <a:pt x="80" y="390"/>
                  <a:pt x="62" y="390"/>
                </a:cubicBezTo>
                <a:cubicBezTo>
                  <a:pt x="44" y="390"/>
                  <a:pt x="27" y="372"/>
                  <a:pt x="27" y="354"/>
                </a:cubicBezTo>
                <a:cubicBezTo>
                  <a:pt x="27" y="337"/>
                  <a:pt x="44" y="319"/>
                  <a:pt x="62" y="319"/>
                </a:cubicBezTo>
                <a:cubicBezTo>
                  <a:pt x="80" y="319"/>
                  <a:pt x="98" y="337"/>
                  <a:pt x="98" y="354"/>
                </a:cubicBezTo>
                <a:close/>
                <a:moveTo>
                  <a:pt x="62" y="88"/>
                </a:moveTo>
                <a:lnTo>
                  <a:pt x="62" y="88"/>
                </a:lnTo>
                <a:cubicBezTo>
                  <a:pt x="44" y="88"/>
                  <a:pt x="27" y="80"/>
                  <a:pt x="27" y="62"/>
                </a:cubicBezTo>
                <a:cubicBezTo>
                  <a:pt x="27" y="35"/>
                  <a:pt x="44" y="27"/>
                  <a:pt x="62" y="27"/>
                </a:cubicBezTo>
                <a:cubicBezTo>
                  <a:pt x="80" y="27"/>
                  <a:pt x="98" y="35"/>
                  <a:pt x="98" y="62"/>
                </a:cubicBezTo>
                <a:cubicBezTo>
                  <a:pt x="98" y="80"/>
                  <a:pt x="80" y="88"/>
                  <a:pt x="62" y="88"/>
                </a:cubicBezTo>
                <a:close/>
                <a:moveTo>
                  <a:pt x="284" y="301"/>
                </a:moveTo>
                <a:lnTo>
                  <a:pt x="284" y="301"/>
                </a:lnTo>
                <a:cubicBezTo>
                  <a:pt x="284" y="115"/>
                  <a:pt x="284" y="115"/>
                  <a:pt x="284" y="115"/>
                </a:cubicBezTo>
                <a:cubicBezTo>
                  <a:pt x="302" y="106"/>
                  <a:pt x="319" y="80"/>
                  <a:pt x="319" y="62"/>
                </a:cubicBezTo>
                <a:cubicBezTo>
                  <a:pt x="319" y="27"/>
                  <a:pt x="292" y="0"/>
                  <a:pt x="257" y="0"/>
                </a:cubicBezTo>
                <a:cubicBezTo>
                  <a:pt x="221" y="0"/>
                  <a:pt x="195" y="27"/>
                  <a:pt x="195" y="62"/>
                </a:cubicBezTo>
                <a:cubicBezTo>
                  <a:pt x="195" y="80"/>
                  <a:pt x="212" y="106"/>
                  <a:pt x="239" y="115"/>
                </a:cubicBezTo>
                <a:cubicBezTo>
                  <a:pt x="239" y="301"/>
                  <a:pt x="239" y="301"/>
                  <a:pt x="239" y="301"/>
                </a:cubicBezTo>
                <a:cubicBezTo>
                  <a:pt x="212" y="310"/>
                  <a:pt x="195" y="328"/>
                  <a:pt x="195" y="354"/>
                </a:cubicBezTo>
                <a:cubicBezTo>
                  <a:pt x="195" y="390"/>
                  <a:pt x="221" y="416"/>
                  <a:pt x="257" y="416"/>
                </a:cubicBezTo>
                <a:cubicBezTo>
                  <a:pt x="292" y="416"/>
                  <a:pt x="319" y="390"/>
                  <a:pt x="319" y="354"/>
                </a:cubicBezTo>
                <a:cubicBezTo>
                  <a:pt x="319" y="328"/>
                  <a:pt x="302" y="310"/>
                  <a:pt x="284" y="301"/>
                </a:cubicBezTo>
                <a:close/>
                <a:moveTo>
                  <a:pt x="221" y="62"/>
                </a:moveTo>
                <a:lnTo>
                  <a:pt x="221" y="62"/>
                </a:lnTo>
                <a:cubicBezTo>
                  <a:pt x="221" y="35"/>
                  <a:pt x="239" y="27"/>
                  <a:pt x="257" y="27"/>
                </a:cubicBezTo>
                <a:cubicBezTo>
                  <a:pt x="275" y="27"/>
                  <a:pt x="292" y="35"/>
                  <a:pt x="292" y="62"/>
                </a:cubicBezTo>
                <a:cubicBezTo>
                  <a:pt x="292" y="80"/>
                  <a:pt x="275" y="88"/>
                  <a:pt x="257" y="88"/>
                </a:cubicBezTo>
                <a:cubicBezTo>
                  <a:pt x="239" y="88"/>
                  <a:pt x="221" y="80"/>
                  <a:pt x="221" y="62"/>
                </a:cubicBezTo>
                <a:close/>
                <a:moveTo>
                  <a:pt x="257" y="390"/>
                </a:moveTo>
                <a:lnTo>
                  <a:pt x="257" y="390"/>
                </a:lnTo>
                <a:cubicBezTo>
                  <a:pt x="239" y="390"/>
                  <a:pt x="221" y="372"/>
                  <a:pt x="221" y="354"/>
                </a:cubicBezTo>
                <a:cubicBezTo>
                  <a:pt x="221" y="337"/>
                  <a:pt x="239" y="319"/>
                  <a:pt x="257" y="319"/>
                </a:cubicBezTo>
                <a:cubicBezTo>
                  <a:pt x="275" y="319"/>
                  <a:pt x="292" y="337"/>
                  <a:pt x="292" y="354"/>
                </a:cubicBezTo>
                <a:cubicBezTo>
                  <a:pt x="292" y="372"/>
                  <a:pt x="275" y="390"/>
                  <a:pt x="257" y="390"/>
                </a:cubicBezTo>
                <a:close/>
              </a:path>
            </a:pathLst>
          </a:custGeom>
          <a:solidFill>
            <a:schemeClr val="bg1"/>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28" name="Freeform 39"/>
          <p:cNvSpPr>
            <a:spLocks noChangeArrowheads="1"/>
          </p:cNvSpPr>
          <p:nvPr/>
        </p:nvSpPr>
        <p:spPr bwMode="auto">
          <a:xfrm>
            <a:off x="4023666" y="6368176"/>
            <a:ext cx="632624" cy="632629"/>
          </a:xfrm>
          <a:custGeom>
            <a:avLst/>
            <a:gdLst>
              <a:gd name="T0" fmla="*/ 399 w 444"/>
              <a:gd name="T1" fmla="*/ 53 h 444"/>
              <a:gd name="T2" fmla="*/ 399 w 444"/>
              <a:gd name="T3" fmla="*/ 53 h 444"/>
              <a:gd name="T4" fmla="*/ 372 w 444"/>
              <a:gd name="T5" fmla="*/ 53 h 444"/>
              <a:gd name="T6" fmla="*/ 372 w 444"/>
              <a:gd name="T7" fmla="*/ 98 h 444"/>
              <a:gd name="T8" fmla="*/ 293 w 444"/>
              <a:gd name="T9" fmla="*/ 98 h 444"/>
              <a:gd name="T10" fmla="*/ 293 w 444"/>
              <a:gd name="T11" fmla="*/ 53 h 444"/>
              <a:gd name="T12" fmla="*/ 151 w 444"/>
              <a:gd name="T13" fmla="*/ 53 h 444"/>
              <a:gd name="T14" fmla="*/ 151 w 444"/>
              <a:gd name="T15" fmla="*/ 98 h 444"/>
              <a:gd name="T16" fmla="*/ 71 w 444"/>
              <a:gd name="T17" fmla="*/ 98 h 444"/>
              <a:gd name="T18" fmla="*/ 71 w 444"/>
              <a:gd name="T19" fmla="*/ 53 h 444"/>
              <a:gd name="T20" fmla="*/ 45 w 444"/>
              <a:gd name="T21" fmla="*/ 53 h 444"/>
              <a:gd name="T22" fmla="*/ 0 w 444"/>
              <a:gd name="T23" fmla="*/ 98 h 444"/>
              <a:gd name="T24" fmla="*/ 0 w 444"/>
              <a:gd name="T25" fmla="*/ 399 h 444"/>
              <a:gd name="T26" fmla="*/ 45 w 444"/>
              <a:gd name="T27" fmla="*/ 443 h 444"/>
              <a:gd name="T28" fmla="*/ 399 w 444"/>
              <a:gd name="T29" fmla="*/ 443 h 444"/>
              <a:gd name="T30" fmla="*/ 443 w 444"/>
              <a:gd name="T31" fmla="*/ 399 h 444"/>
              <a:gd name="T32" fmla="*/ 443 w 444"/>
              <a:gd name="T33" fmla="*/ 98 h 444"/>
              <a:gd name="T34" fmla="*/ 399 w 444"/>
              <a:gd name="T35" fmla="*/ 53 h 444"/>
              <a:gd name="T36" fmla="*/ 399 w 444"/>
              <a:gd name="T37" fmla="*/ 399 h 444"/>
              <a:gd name="T38" fmla="*/ 399 w 444"/>
              <a:gd name="T39" fmla="*/ 399 h 444"/>
              <a:gd name="T40" fmla="*/ 45 w 444"/>
              <a:gd name="T41" fmla="*/ 399 h 444"/>
              <a:gd name="T42" fmla="*/ 45 w 444"/>
              <a:gd name="T43" fmla="*/ 196 h 444"/>
              <a:gd name="T44" fmla="*/ 399 w 444"/>
              <a:gd name="T45" fmla="*/ 196 h 444"/>
              <a:gd name="T46" fmla="*/ 399 w 444"/>
              <a:gd name="T47" fmla="*/ 399 h 444"/>
              <a:gd name="T48" fmla="*/ 124 w 444"/>
              <a:gd name="T49" fmla="*/ 0 h 444"/>
              <a:gd name="T50" fmla="*/ 124 w 444"/>
              <a:gd name="T51" fmla="*/ 0 h 444"/>
              <a:gd name="T52" fmla="*/ 89 w 444"/>
              <a:gd name="T53" fmla="*/ 0 h 444"/>
              <a:gd name="T54" fmla="*/ 89 w 444"/>
              <a:gd name="T55" fmla="*/ 89 h 444"/>
              <a:gd name="T56" fmla="*/ 124 w 444"/>
              <a:gd name="T57" fmla="*/ 89 h 444"/>
              <a:gd name="T58" fmla="*/ 124 w 444"/>
              <a:gd name="T59" fmla="*/ 0 h 444"/>
              <a:gd name="T60" fmla="*/ 354 w 444"/>
              <a:gd name="T61" fmla="*/ 0 h 444"/>
              <a:gd name="T62" fmla="*/ 354 w 444"/>
              <a:gd name="T63" fmla="*/ 0 h 444"/>
              <a:gd name="T64" fmla="*/ 319 w 444"/>
              <a:gd name="T65" fmla="*/ 0 h 444"/>
              <a:gd name="T66" fmla="*/ 319 w 444"/>
              <a:gd name="T67" fmla="*/ 89 h 444"/>
              <a:gd name="T68" fmla="*/ 354 w 444"/>
              <a:gd name="T69" fmla="*/ 89 h 444"/>
              <a:gd name="T70" fmla="*/ 354 w 444"/>
              <a:gd name="T71" fmla="*/ 0 h 4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44" h="444">
                <a:moveTo>
                  <a:pt x="399" y="53"/>
                </a:moveTo>
                <a:lnTo>
                  <a:pt x="399" y="53"/>
                </a:lnTo>
                <a:cubicBezTo>
                  <a:pt x="372" y="53"/>
                  <a:pt x="372" y="53"/>
                  <a:pt x="372" y="53"/>
                </a:cubicBezTo>
                <a:cubicBezTo>
                  <a:pt x="372" y="98"/>
                  <a:pt x="372" y="98"/>
                  <a:pt x="372" y="98"/>
                </a:cubicBezTo>
                <a:cubicBezTo>
                  <a:pt x="293" y="98"/>
                  <a:pt x="293" y="98"/>
                  <a:pt x="293" y="98"/>
                </a:cubicBezTo>
                <a:cubicBezTo>
                  <a:pt x="293" y="53"/>
                  <a:pt x="293" y="53"/>
                  <a:pt x="293" y="53"/>
                </a:cubicBezTo>
                <a:cubicBezTo>
                  <a:pt x="151" y="53"/>
                  <a:pt x="151" y="53"/>
                  <a:pt x="151" y="53"/>
                </a:cubicBezTo>
                <a:cubicBezTo>
                  <a:pt x="151" y="98"/>
                  <a:pt x="151" y="98"/>
                  <a:pt x="151" y="98"/>
                </a:cubicBezTo>
                <a:cubicBezTo>
                  <a:pt x="71" y="98"/>
                  <a:pt x="71" y="98"/>
                  <a:pt x="71" y="98"/>
                </a:cubicBezTo>
                <a:cubicBezTo>
                  <a:pt x="71" y="53"/>
                  <a:pt x="71" y="53"/>
                  <a:pt x="71" y="53"/>
                </a:cubicBezTo>
                <a:cubicBezTo>
                  <a:pt x="45" y="53"/>
                  <a:pt x="45" y="53"/>
                  <a:pt x="45" y="53"/>
                </a:cubicBezTo>
                <a:cubicBezTo>
                  <a:pt x="18" y="53"/>
                  <a:pt x="0" y="71"/>
                  <a:pt x="0" y="98"/>
                </a:cubicBezTo>
                <a:cubicBezTo>
                  <a:pt x="0" y="399"/>
                  <a:pt x="0" y="399"/>
                  <a:pt x="0" y="399"/>
                </a:cubicBezTo>
                <a:cubicBezTo>
                  <a:pt x="0" y="425"/>
                  <a:pt x="18" y="443"/>
                  <a:pt x="45" y="443"/>
                </a:cubicBezTo>
                <a:cubicBezTo>
                  <a:pt x="399" y="443"/>
                  <a:pt x="399" y="443"/>
                  <a:pt x="399" y="443"/>
                </a:cubicBezTo>
                <a:cubicBezTo>
                  <a:pt x="425" y="443"/>
                  <a:pt x="443" y="425"/>
                  <a:pt x="443" y="399"/>
                </a:cubicBezTo>
                <a:cubicBezTo>
                  <a:pt x="443" y="98"/>
                  <a:pt x="443" y="98"/>
                  <a:pt x="443" y="98"/>
                </a:cubicBezTo>
                <a:cubicBezTo>
                  <a:pt x="443" y="71"/>
                  <a:pt x="425" y="53"/>
                  <a:pt x="399" y="53"/>
                </a:cubicBezTo>
                <a:close/>
                <a:moveTo>
                  <a:pt x="399" y="399"/>
                </a:moveTo>
                <a:lnTo>
                  <a:pt x="399" y="399"/>
                </a:lnTo>
                <a:cubicBezTo>
                  <a:pt x="45" y="399"/>
                  <a:pt x="45" y="399"/>
                  <a:pt x="45" y="399"/>
                </a:cubicBezTo>
                <a:cubicBezTo>
                  <a:pt x="45" y="196"/>
                  <a:pt x="45" y="196"/>
                  <a:pt x="45" y="196"/>
                </a:cubicBezTo>
                <a:cubicBezTo>
                  <a:pt x="399" y="196"/>
                  <a:pt x="399" y="196"/>
                  <a:pt x="399" y="196"/>
                </a:cubicBezTo>
                <a:lnTo>
                  <a:pt x="399" y="399"/>
                </a:lnTo>
                <a:close/>
                <a:moveTo>
                  <a:pt x="124" y="0"/>
                </a:moveTo>
                <a:lnTo>
                  <a:pt x="124" y="0"/>
                </a:lnTo>
                <a:cubicBezTo>
                  <a:pt x="89" y="0"/>
                  <a:pt x="89" y="0"/>
                  <a:pt x="89" y="0"/>
                </a:cubicBezTo>
                <a:cubicBezTo>
                  <a:pt x="89" y="89"/>
                  <a:pt x="89" y="89"/>
                  <a:pt x="89" y="89"/>
                </a:cubicBezTo>
                <a:cubicBezTo>
                  <a:pt x="124" y="89"/>
                  <a:pt x="124" y="89"/>
                  <a:pt x="124" y="89"/>
                </a:cubicBezTo>
                <a:lnTo>
                  <a:pt x="124" y="0"/>
                </a:lnTo>
                <a:close/>
                <a:moveTo>
                  <a:pt x="354" y="0"/>
                </a:moveTo>
                <a:lnTo>
                  <a:pt x="354" y="0"/>
                </a:lnTo>
                <a:cubicBezTo>
                  <a:pt x="319" y="0"/>
                  <a:pt x="319" y="0"/>
                  <a:pt x="319" y="0"/>
                </a:cubicBezTo>
                <a:cubicBezTo>
                  <a:pt x="319" y="89"/>
                  <a:pt x="319" y="89"/>
                  <a:pt x="319" y="89"/>
                </a:cubicBezTo>
                <a:cubicBezTo>
                  <a:pt x="354" y="89"/>
                  <a:pt x="354" y="89"/>
                  <a:pt x="354" y="89"/>
                </a:cubicBezTo>
                <a:lnTo>
                  <a:pt x="354" y="0"/>
                </a:lnTo>
                <a:close/>
              </a:path>
            </a:pathLst>
          </a:custGeom>
          <a:solidFill>
            <a:schemeClr val="bg1"/>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29" name="Freeform 21"/>
          <p:cNvSpPr>
            <a:spLocks noChangeArrowheads="1"/>
          </p:cNvSpPr>
          <p:nvPr/>
        </p:nvSpPr>
        <p:spPr bwMode="auto">
          <a:xfrm>
            <a:off x="3858570" y="8464816"/>
            <a:ext cx="987585" cy="550603"/>
          </a:xfrm>
          <a:custGeom>
            <a:avLst/>
            <a:gdLst>
              <a:gd name="T0" fmla="*/ 249 w 497"/>
              <a:gd name="T1" fmla="*/ 0 h 276"/>
              <a:gd name="T2" fmla="*/ 249 w 497"/>
              <a:gd name="T3" fmla="*/ 0 h 276"/>
              <a:gd name="T4" fmla="*/ 0 w 497"/>
              <a:gd name="T5" fmla="*/ 133 h 276"/>
              <a:gd name="T6" fmla="*/ 249 w 497"/>
              <a:gd name="T7" fmla="*/ 275 h 276"/>
              <a:gd name="T8" fmla="*/ 496 w 497"/>
              <a:gd name="T9" fmla="*/ 133 h 276"/>
              <a:gd name="T10" fmla="*/ 249 w 497"/>
              <a:gd name="T11" fmla="*/ 0 h 276"/>
              <a:gd name="T12" fmla="*/ 249 w 497"/>
              <a:gd name="T13" fmla="*/ 239 h 276"/>
              <a:gd name="T14" fmla="*/ 249 w 497"/>
              <a:gd name="T15" fmla="*/ 239 h 276"/>
              <a:gd name="T16" fmla="*/ 142 w 497"/>
              <a:gd name="T17" fmla="*/ 133 h 276"/>
              <a:gd name="T18" fmla="*/ 249 w 497"/>
              <a:gd name="T19" fmla="*/ 26 h 276"/>
              <a:gd name="T20" fmla="*/ 355 w 497"/>
              <a:gd name="T21" fmla="*/ 133 h 276"/>
              <a:gd name="T22" fmla="*/ 249 w 497"/>
              <a:gd name="T23" fmla="*/ 239 h 276"/>
              <a:gd name="T24" fmla="*/ 249 w 497"/>
              <a:gd name="T25" fmla="*/ 133 h 276"/>
              <a:gd name="T26" fmla="*/ 249 w 497"/>
              <a:gd name="T27" fmla="*/ 133 h 276"/>
              <a:gd name="T28" fmla="*/ 249 w 497"/>
              <a:gd name="T29" fmla="*/ 79 h 276"/>
              <a:gd name="T30" fmla="*/ 195 w 497"/>
              <a:gd name="T31" fmla="*/ 133 h 276"/>
              <a:gd name="T32" fmla="*/ 249 w 497"/>
              <a:gd name="T33" fmla="*/ 186 h 276"/>
              <a:gd name="T34" fmla="*/ 302 w 497"/>
              <a:gd name="T35" fmla="*/ 133 h 276"/>
              <a:gd name="T36" fmla="*/ 249 w 497"/>
              <a:gd name="T37" fmla="*/ 133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97" h="276">
                <a:moveTo>
                  <a:pt x="249" y="0"/>
                </a:moveTo>
                <a:lnTo>
                  <a:pt x="249" y="0"/>
                </a:lnTo>
                <a:cubicBezTo>
                  <a:pt x="89" y="0"/>
                  <a:pt x="0" y="115"/>
                  <a:pt x="0" y="133"/>
                </a:cubicBezTo>
                <a:cubicBezTo>
                  <a:pt x="0" y="151"/>
                  <a:pt x="89" y="275"/>
                  <a:pt x="249" y="275"/>
                </a:cubicBezTo>
                <a:cubicBezTo>
                  <a:pt x="408" y="275"/>
                  <a:pt x="496" y="151"/>
                  <a:pt x="496" y="133"/>
                </a:cubicBezTo>
                <a:cubicBezTo>
                  <a:pt x="496" y="115"/>
                  <a:pt x="408" y="0"/>
                  <a:pt x="249" y="0"/>
                </a:cubicBezTo>
                <a:close/>
                <a:moveTo>
                  <a:pt x="249" y="239"/>
                </a:moveTo>
                <a:lnTo>
                  <a:pt x="249" y="239"/>
                </a:lnTo>
                <a:cubicBezTo>
                  <a:pt x="186" y="239"/>
                  <a:pt x="142" y="195"/>
                  <a:pt x="142" y="133"/>
                </a:cubicBezTo>
                <a:cubicBezTo>
                  <a:pt x="142" y="79"/>
                  <a:pt x="186" y="26"/>
                  <a:pt x="249" y="26"/>
                </a:cubicBezTo>
                <a:cubicBezTo>
                  <a:pt x="310" y="26"/>
                  <a:pt x="355" y="79"/>
                  <a:pt x="355" y="133"/>
                </a:cubicBezTo>
                <a:cubicBezTo>
                  <a:pt x="355" y="195"/>
                  <a:pt x="310" y="239"/>
                  <a:pt x="249" y="239"/>
                </a:cubicBezTo>
                <a:close/>
                <a:moveTo>
                  <a:pt x="249" y="133"/>
                </a:moveTo>
                <a:lnTo>
                  <a:pt x="249" y="133"/>
                </a:lnTo>
                <a:cubicBezTo>
                  <a:pt x="239" y="123"/>
                  <a:pt x="266" y="79"/>
                  <a:pt x="249" y="79"/>
                </a:cubicBezTo>
                <a:cubicBezTo>
                  <a:pt x="221" y="79"/>
                  <a:pt x="195" y="107"/>
                  <a:pt x="195" y="133"/>
                </a:cubicBezTo>
                <a:cubicBezTo>
                  <a:pt x="195" y="168"/>
                  <a:pt x="221" y="186"/>
                  <a:pt x="249" y="186"/>
                </a:cubicBezTo>
                <a:cubicBezTo>
                  <a:pt x="274" y="186"/>
                  <a:pt x="302" y="168"/>
                  <a:pt x="302" y="133"/>
                </a:cubicBezTo>
                <a:cubicBezTo>
                  <a:pt x="302" y="123"/>
                  <a:pt x="257" y="142"/>
                  <a:pt x="249" y="133"/>
                </a:cubicBezTo>
                <a:close/>
              </a:path>
            </a:pathLst>
          </a:custGeom>
          <a:solidFill>
            <a:schemeClr val="bg1"/>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33" name="Freeform 22"/>
          <p:cNvSpPr/>
          <p:nvPr/>
        </p:nvSpPr>
        <p:spPr bwMode="auto">
          <a:xfrm>
            <a:off x="16607299" y="3354677"/>
            <a:ext cx="1851283" cy="1449667"/>
          </a:xfrm>
          <a:custGeom>
            <a:avLst/>
            <a:gdLst>
              <a:gd name="T0" fmla="*/ 61 w 518"/>
              <a:gd name="T1" fmla="*/ 371 h 406"/>
              <a:gd name="T2" fmla="*/ 344 w 518"/>
              <a:gd name="T3" fmla="*/ 262 h 406"/>
              <a:gd name="T4" fmla="*/ 518 w 518"/>
              <a:gd name="T5" fmla="*/ 7 h 406"/>
              <a:gd name="T6" fmla="*/ 52 w 518"/>
              <a:gd name="T7" fmla="*/ 170 h 406"/>
              <a:gd name="T8" fmla="*/ 40 w 518"/>
              <a:gd name="T9" fmla="*/ 354 h 406"/>
              <a:gd name="T10" fmla="*/ 410 w 518"/>
              <a:gd name="T11" fmla="*/ 52 h 406"/>
              <a:gd name="T12" fmla="*/ 61 w 518"/>
              <a:gd name="T13" fmla="*/ 371 h 406"/>
            </a:gdLst>
            <a:ahLst/>
            <a:cxnLst>
              <a:cxn ang="0">
                <a:pos x="T0" y="T1"/>
              </a:cxn>
              <a:cxn ang="0">
                <a:pos x="T2" y="T3"/>
              </a:cxn>
              <a:cxn ang="0">
                <a:pos x="T4" y="T5"/>
              </a:cxn>
              <a:cxn ang="0">
                <a:pos x="T6" y="T7"/>
              </a:cxn>
              <a:cxn ang="0">
                <a:pos x="T8" y="T9"/>
              </a:cxn>
              <a:cxn ang="0">
                <a:pos x="T10" y="T11"/>
              </a:cxn>
              <a:cxn ang="0">
                <a:pos x="T12" y="T13"/>
              </a:cxn>
            </a:cxnLst>
            <a:rect l="0" t="0" r="r" b="b"/>
            <a:pathLst>
              <a:path w="518" h="406">
                <a:moveTo>
                  <a:pt x="61" y="371"/>
                </a:moveTo>
                <a:cubicBezTo>
                  <a:pt x="183" y="406"/>
                  <a:pt x="299" y="379"/>
                  <a:pt x="344" y="262"/>
                </a:cubicBezTo>
                <a:cubicBezTo>
                  <a:pt x="392" y="143"/>
                  <a:pt x="434" y="58"/>
                  <a:pt x="518" y="7"/>
                </a:cubicBezTo>
                <a:cubicBezTo>
                  <a:pt x="331" y="0"/>
                  <a:pt x="159" y="28"/>
                  <a:pt x="52" y="170"/>
                </a:cubicBezTo>
                <a:cubicBezTo>
                  <a:pt x="0" y="241"/>
                  <a:pt x="6" y="303"/>
                  <a:pt x="40" y="354"/>
                </a:cubicBezTo>
                <a:cubicBezTo>
                  <a:pt x="128" y="217"/>
                  <a:pt x="262" y="119"/>
                  <a:pt x="410" y="52"/>
                </a:cubicBezTo>
                <a:cubicBezTo>
                  <a:pt x="240" y="142"/>
                  <a:pt x="138" y="244"/>
                  <a:pt x="61" y="371"/>
                </a:cubicBezTo>
                <a:close/>
              </a:path>
            </a:pathLst>
          </a:custGeom>
          <a:solidFill>
            <a:schemeClr val="accent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bg-BG" dirty="0">
              <a:latin typeface="Calibri Light" panose="020F0302020204030204"/>
            </a:endParaRPr>
          </a:p>
        </p:txBody>
      </p:sp>
      <p:sp>
        <p:nvSpPr>
          <p:cNvPr id="34" name="Freeform 23"/>
          <p:cNvSpPr/>
          <p:nvPr/>
        </p:nvSpPr>
        <p:spPr bwMode="auto">
          <a:xfrm>
            <a:off x="14392812" y="3746193"/>
            <a:ext cx="1572709" cy="1160439"/>
          </a:xfrm>
          <a:custGeom>
            <a:avLst/>
            <a:gdLst>
              <a:gd name="T0" fmla="*/ 404 w 441"/>
              <a:gd name="T1" fmla="*/ 263 h 325"/>
              <a:gd name="T2" fmla="*/ 164 w 441"/>
              <a:gd name="T3" fmla="*/ 220 h 325"/>
              <a:gd name="T4" fmla="*/ 0 w 441"/>
              <a:gd name="T5" fmla="*/ 29 h 325"/>
              <a:gd name="T6" fmla="*/ 338 w 441"/>
              <a:gd name="T7" fmla="*/ 79 h 325"/>
              <a:gd name="T8" fmla="*/ 415 w 441"/>
              <a:gd name="T9" fmla="*/ 244 h 325"/>
              <a:gd name="T10" fmla="*/ 109 w 441"/>
              <a:gd name="T11" fmla="*/ 53 h 325"/>
              <a:gd name="T12" fmla="*/ 404 w 441"/>
              <a:gd name="T13" fmla="*/ 263 h 325"/>
            </a:gdLst>
            <a:ahLst/>
            <a:cxnLst>
              <a:cxn ang="0">
                <a:pos x="T0" y="T1"/>
              </a:cxn>
              <a:cxn ang="0">
                <a:pos x="T2" y="T3"/>
              </a:cxn>
              <a:cxn ang="0">
                <a:pos x="T4" y="T5"/>
              </a:cxn>
              <a:cxn ang="0">
                <a:pos x="T6" y="T7"/>
              </a:cxn>
              <a:cxn ang="0">
                <a:pos x="T8" y="T9"/>
              </a:cxn>
              <a:cxn ang="0">
                <a:pos x="T10" y="T11"/>
              </a:cxn>
              <a:cxn ang="0">
                <a:pos x="T12" y="T13"/>
              </a:cxn>
            </a:cxnLst>
            <a:rect l="0" t="0" r="r" b="b"/>
            <a:pathLst>
              <a:path w="441" h="325">
                <a:moveTo>
                  <a:pt x="404" y="263"/>
                </a:moveTo>
                <a:cubicBezTo>
                  <a:pt x="322" y="325"/>
                  <a:pt x="221" y="320"/>
                  <a:pt x="164" y="220"/>
                </a:cubicBezTo>
                <a:cubicBezTo>
                  <a:pt x="123" y="144"/>
                  <a:pt x="82" y="76"/>
                  <a:pt x="0" y="29"/>
                </a:cubicBezTo>
                <a:cubicBezTo>
                  <a:pt x="126" y="0"/>
                  <a:pt x="241" y="8"/>
                  <a:pt x="338" y="79"/>
                </a:cubicBezTo>
                <a:cubicBezTo>
                  <a:pt x="338" y="79"/>
                  <a:pt x="441" y="140"/>
                  <a:pt x="415" y="244"/>
                </a:cubicBezTo>
                <a:cubicBezTo>
                  <a:pt x="334" y="154"/>
                  <a:pt x="226" y="93"/>
                  <a:pt x="109" y="53"/>
                </a:cubicBezTo>
                <a:cubicBezTo>
                  <a:pt x="244" y="109"/>
                  <a:pt x="334" y="176"/>
                  <a:pt x="404" y="263"/>
                </a:cubicBezTo>
                <a:close/>
              </a:path>
            </a:pathLst>
          </a:custGeom>
          <a:solidFill>
            <a:schemeClr val="accent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bg-BG" dirty="0">
              <a:latin typeface="Calibri Light" panose="020F0302020204030204"/>
            </a:endParaRPr>
          </a:p>
        </p:txBody>
      </p:sp>
      <p:sp>
        <p:nvSpPr>
          <p:cNvPr id="35" name="Freeform 24"/>
          <p:cNvSpPr/>
          <p:nvPr/>
        </p:nvSpPr>
        <p:spPr bwMode="auto">
          <a:xfrm>
            <a:off x="13839191" y="4423410"/>
            <a:ext cx="5592638" cy="7551673"/>
          </a:xfrm>
          <a:custGeom>
            <a:avLst/>
            <a:gdLst>
              <a:gd name="T0" fmla="*/ 1317 w 1567"/>
              <a:gd name="T1" fmla="*/ 1087 h 2116"/>
              <a:gd name="T2" fmla="*/ 1512 w 1567"/>
              <a:gd name="T3" fmla="*/ 862 h 2116"/>
              <a:gd name="T4" fmla="*/ 1211 w 1567"/>
              <a:gd name="T5" fmla="*/ 1050 h 2116"/>
              <a:gd name="T6" fmla="*/ 1029 w 1567"/>
              <a:gd name="T7" fmla="*/ 1123 h 2116"/>
              <a:gd name="T8" fmla="*/ 1064 w 1567"/>
              <a:gd name="T9" fmla="*/ 1044 h 2116"/>
              <a:gd name="T10" fmla="*/ 1111 w 1567"/>
              <a:gd name="T11" fmla="*/ 909 h 2116"/>
              <a:gd name="T12" fmla="*/ 1567 w 1567"/>
              <a:gd name="T13" fmla="*/ 524 h 2116"/>
              <a:gd name="T14" fmla="*/ 1131 w 1567"/>
              <a:gd name="T15" fmla="*/ 761 h 2116"/>
              <a:gd name="T16" fmla="*/ 1114 w 1567"/>
              <a:gd name="T17" fmla="*/ 579 h 2116"/>
              <a:gd name="T18" fmla="*/ 1284 w 1567"/>
              <a:gd name="T19" fmla="*/ 266 h 2116"/>
              <a:gd name="T20" fmla="*/ 1087 w 1567"/>
              <a:gd name="T21" fmla="*/ 490 h 2116"/>
              <a:gd name="T22" fmla="*/ 987 w 1567"/>
              <a:gd name="T23" fmla="*/ 310 h 2116"/>
              <a:gd name="T24" fmla="*/ 1017 w 1567"/>
              <a:gd name="T25" fmla="*/ 937 h 2116"/>
              <a:gd name="T26" fmla="*/ 795 w 1567"/>
              <a:gd name="T27" fmla="*/ 509 h 2116"/>
              <a:gd name="T28" fmla="*/ 899 w 1567"/>
              <a:gd name="T29" fmla="*/ 1168 h 2116"/>
              <a:gd name="T30" fmla="*/ 820 w 1567"/>
              <a:gd name="T31" fmla="*/ 1358 h 2116"/>
              <a:gd name="T32" fmla="*/ 644 w 1567"/>
              <a:gd name="T33" fmla="*/ 942 h 2116"/>
              <a:gd name="T34" fmla="*/ 873 w 1567"/>
              <a:gd name="T35" fmla="*/ 0 h 2116"/>
              <a:gd name="T36" fmla="*/ 680 w 1567"/>
              <a:gd name="T37" fmla="*/ 282 h 2116"/>
              <a:gd name="T38" fmla="*/ 520 w 1567"/>
              <a:gd name="T39" fmla="*/ 22 h 2116"/>
              <a:gd name="T40" fmla="*/ 629 w 1567"/>
              <a:gd name="T41" fmla="*/ 396 h 2116"/>
              <a:gd name="T42" fmla="*/ 549 w 1567"/>
              <a:gd name="T43" fmla="*/ 886 h 2116"/>
              <a:gd name="T44" fmla="*/ 589 w 1567"/>
              <a:gd name="T45" fmla="*/ 1130 h 2116"/>
              <a:gd name="T46" fmla="*/ 407 w 1567"/>
              <a:gd name="T47" fmla="*/ 295 h 2116"/>
              <a:gd name="T48" fmla="*/ 382 w 1567"/>
              <a:gd name="T49" fmla="*/ 671 h 2116"/>
              <a:gd name="T50" fmla="*/ 0 w 1567"/>
              <a:gd name="T51" fmla="*/ 548 h 2116"/>
              <a:gd name="T52" fmla="*/ 389 w 1567"/>
              <a:gd name="T53" fmla="*/ 754 h 2116"/>
              <a:gd name="T54" fmla="*/ 479 w 1567"/>
              <a:gd name="T55" fmla="*/ 1122 h 2116"/>
              <a:gd name="T56" fmla="*/ 290 w 1567"/>
              <a:gd name="T57" fmla="*/ 1097 h 2116"/>
              <a:gd name="T58" fmla="*/ 72 w 1567"/>
              <a:gd name="T59" fmla="*/ 825 h 2116"/>
              <a:gd name="T60" fmla="*/ 226 w 1567"/>
              <a:gd name="T61" fmla="*/ 1109 h 2116"/>
              <a:gd name="T62" fmla="*/ 18 w 1567"/>
              <a:gd name="T63" fmla="*/ 1208 h 2116"/>
              <a:gd name="T64" fmla="*/ 538 w 1567"/>
              <a:gd name="T65" fmla="*/ 1241 h 2116"/>
              <a:gd name="T66" fmla="*/ 608 w 1567"/>
              <a:gd name="T67" fmla="*/ 1347 h 2116"/>
              <a:gd name="T68" fmla="*/ 890 w 1567"/>
              <a:gd name="T69" fmla="*/ 2115 h 2116"/>
              <a:gd name="T70" fmla="*/ 1166 w 1567"/>
              <a:gd name="T71" fmla="*/ 2116 h 2116"/>
              <a:gd name="T72" fmla="*/ 983 w 1567"/>
              <a:gd name="T73" fmla="*/ 1539 h 2116"/>
              <a:gd name="T74" fmla="*/ 961 w 1567"/>
              <a:gd name="T75" fmla="*/ 1354 h 2116"/>
              <a:gd name="T76" fmla="*/ 1231 w 1567"/>
              <a:gd name="T77" fmla="*/ 1112 h 2116"/>
              <a:gd name="T78" fmla="*/ 1233 w 1567"/>
              <a:gd name="T79" fmla="*/ 1112 h 2116"/>
              <a:gd name="T80" fmla="*/ 1534 w 1567"/>
              <a:gd name="T81" fmla="*/ 1290 h 2116"/>
              <a:gd name="T82" fmla="*/ 1317 w 1567"/>
              <a:gd name="T83" fmla="*/ 1087 h 2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567" h="2116">
                <a:moveTo>
                  <a:pt x="1317" y="1087"/>
                </a:moveTo>
                <a:cubicBezTo>
                  <a:pt x="1416" y="1050"/>
                  <a:pt x="1504" y="971"/>
                  <a:pt x="1512" y="862"/>
                </a:cubicBezTo>
                <a:cubicBezTo>
                  <a:pt x="1478" y="1038"/>
                  <a:pt x="1315" y="1034"/>
                  <a:pt x="1211" y="1050"/>
                </a:cubicBezTo>
                <a:cubicBezTo>
                  <a:pt x="1127" y="1062"/>
                  <a:pt x="1077" y="1082"/>
                  <a:pt x="1029" y="1123"/>
                </a:cubicBezTo>
                <a:cubicBezTo>
                  <a:pt x="1039" y="1099"/>
                  <a:pt x="1051" y="1072"/>
                  <a:pt x="1064" y="1044"/>
                </a:cubicBezTo>
                <a:cubicBezTo>
                  <a:pt x="1084" y="1001"/>
                  <a:pt x="1100" y="955"/>
                  <a:pt x="1111" y="909"/>
                </a:cubicBezTo>
                <a:cubicBezTo>
                  <a:pt x="1186" y="731"/>
                  <a:pt x="1324" y="527"/>
                  <a:pt x="1567" y="524"/>
                </a:cubicBezTo>
                <a:cubicBezTo>
                  <a:pt x="1423" y="513"/>
                  <a:pt x="1253" y="617"/>
                  <a:pt x="1131" y="761"/>
                </a:cubicBezTo>
                <a:cubicBezTo>
                  <a:pt x="1133" y="701"/>
                  <a:pt x="1128" y="640"/>
                  <a:pt x="1114" y="579"/>
                </a:cubicBezTo>
                <a:cubicBezTo>
                  <a:pt x="1110" y="465"/>
                  <a:pt x="1145" y="339"/>
                  <a:pt x="1284" y="266"/>
                </a:cubicBezTo>
                <a:cubicBezTo>
                  <a:pt x="1198" y="305"/>
                  <a:pt x="1120" y="381"/>
                  <a:pt x="1087" y="490"/>
                </a:cubicBezTo>
                <a:cubicBezTo>
                  <a:pt x="1063" y="428"/>
                  <a:pt x="1030" y="368"/>
                  <a:pt x="987" y="310"/>
                </a:cubicBezTo>
                <a:cubicBezTo>
                  <a:pt x="1142" y="559"/>
                  <a:pt x="1095" y="764"/>
                  <a:pt x="1017" y="937"/>
                </a:cubicBezTo>
                <a:cubicBezTo>
                  <a:pt x="1010" y="754"/>
                  <a:pt x="917" y="601"/>
                  <a:pt x="795" y="509"/>
                </a:cubicBezTo>
                <a:cubicBezTo>
                  <a:pt x="986" y="704"/>
                  <a:pt x="971" y="980"/>
                  <a:pt x="899" y="1168"/>
                </a:cubicBezTo>
                <a:cubicBezTo>
                  <a:pt x="858" y="1245"/>
                  <a:pt x="831" y="1297"/>
                  <a:pt x="820" y="1358"/>
                </a:cubicBezTo>
                <a:cubicBezTo>
                  <a:pt x="739" y="1210"/>
                  <a:pt x="668" y="1046"/>
                  <a:pt x="644" y="942"/>
                </a:cubicBezTo>
                <a:cubicBezTo>
                  <a:pt x="590" y="708"/>
                  <a:pt x="609" y="334"/>
                  <a:pt x="873" y="0"/>
                </a:cubicBezTo>
                <a:cubicBezTo>
                  <a:pt x="805" y="76"/>
                  <a:pt x="736" y="174"/>
                  <a:pt x="680" y="282"/>
                </a:cubicBezTo>
                <a:cubicBezTo>
                  <a:pt x="666" y="167"/>
                  <a:pt x="601" y="75"/>
                  <a:pt x="520" y="22"/>
                </a:cubicBezTo>
                <a:cubicBezTo>
                  <a:pt x="659" y="127"/>
                  <a:pt x="661" y="276"/>
                  <a:pt x="629" y="396"/>
                </a:cubicBezTo>
                <a:cubicBezTo>
                  <a:pt x="567" y="550"/>
                  <a:pt x="531" y="720"/>
                  <a:pt x="549" y="886"/>
                </a:cubicBezTo>
                <a:cubicBezTo>
                  <a:pt x="553" y="926"/>
                  <a:pt x="566" y="1049"/>
                  <a:pt x="589" y="1130"/>
                </a:cubicBezTo>
                <a:cubicBezTo>
                  <a:pt x="449" y="940"/>
                  <a:pt x="359" y="660"/>
                  <a:pt x="407" y="295"/>
                </a:cubicBezTo>
                <a:cubicBezTo>
                  <a:pt x="383" y="407"/>
                  <a:pt x="375" y="535"/>
                  <a:pt x="382" y="671"/>
                </a:cubicBezTo>
                <a:cubicBezTo>
                  <a:pt x="273" y="554"/>
                  <a:pt x="124" y="521"/>
                  <a:pt x="0" y="548"/>
                </a:cubicBezTo>
                <a:cubicBezTo>
                  <a:pt x="204" y="520"/>
                  <a:pt x="330" y="635"/>
                  <a:pt x="389" y="754"/>
                </a:cubicBezTo>
                <a:cubicBezTo>
                  <a:pt x="405" y="880"/>
                  <a:pt x="431" y="1004"/>
                  <a:pt x="479" y="1122"/>
                </a:cubicBezTo>
                <a:cubicBezTo>
                  <a:pt x="416" y="1100"/>
                  <a:pt x="352" y="1093"/>
                  <a:pt x="290" y="1097"/>
                </a:cubicBezTo>
                <a:cubicBezTo>
                  <a:pt x="187" y="1057"/>
                  <a:pt x="87" y="977"/>
                  <a:pt x="72" y="825"/>
                </a:cubicBezTo>
                <a:cubicBezTo>
                  <a:pt x="75" y="926"/>
                  <a:pt x="126" y="1037"/>
                  <a:pt x="226" y="1109"/>
                </a:cubicBezTo>
                <a:cubicBezTo>
                  <a:pt x="150" y="1126"/>
                  <a:pt x="78" y="1159"/>
                  <a:pt x="18" y="1208"/>
                </a:cubicBezTo>
                <a:cubicBezTo>
                  <a:pt x="255" y="1128"/>
                  <a:pt x="417" y="1158"/>
                  <a:pt x="538" y="1241"/>
                </a:cubicBezTo>
                <a:cubicBezTo>
                  <a:pt x="559" y="1276"/>
                  <a:pt x="582" y="1314"/>
                  <a:pt x="608" y="1347"/>
                </a:cubicBezTo>
                <a:cubicBezTo>
                  <a:pt x="818" y="1627"/>
                  <a:pt x="936" y="1846"/>
                  <a:pt x="890" y="2115"/>
                </a:cubicBezTo>
                <a:cubicBezTo>
                  <a:pt x="1166" y="2116"/>
                  <a:pt x="1166" y="2116"/>
                  <a:pt x="1166" y="2116"/>
                </a:cubicBezTo>
                <a:cubicBezTo>
                  <a:pt x="1176" y="1919"/>
                  <a:pt x="1116" y="1721"/>
                  <a:pt x="983" y="1539"/>
                </a:cubicBezTo>
                <a:cubicBezTo>
                  <a:pt x="963" y="1471"/>
                  <a:pt x="955" y="1413"/>
                  <a:pt x="961" y="1354"/>
                </a:cubicBezTo>
                <a:cubicBezTo>
                  <a:pt x="1010" y="1233"/>
                  <a:pt x="1076" y="1141"/>
                  <a:pt x="1231" y="1112"/>
                </a:cubicBezTo>
                <a:cubicBezTo>
                  <a:pt x="1233" y="1112"/>
                  <a:pt x="1233" y="1112"/>
                  <a:pt x="1233" y="1112"/>
                </a:cubicBezTo>
                <a:cubicBezTo>
                  <a:pt x="1343" y="1115"/>
                  <a:pt x="1465" y="1152"/>
                  <a:pt x="1534" y="1290"/>
                </a:cubicBezTo>
                <a:cubicBezTo>
                  <a:pt x="1499" y="1204"/>
                  <a:pt x="1423" y="1125"/>
                  <a:pt x="1317" y="1087"/>
                </a:cubicBezTo>
                <a:close/>
              </a:path>
            </a:pathLst>
          </a:custGeom>
          <a:solidFill>
            <a:schemeClr val="accent6"/>
          </a:solidFill>
          <a:ln>
            <a:noFill/>
          </a:ln>
        </p:spPr>
        <p:txBody>
          <a:bodyPr vert="horz" wrap="square" lIns="91440" tIns="45720" rIns="91440" bIns="45720" numCol="1" anchor="t" anchorCtr="0" compatLnSpc="1"/>
          <a:lstStyle/>
          <a:p>
            <a:endParaRPr lang="bg-BG" dirty="0">
              <a:latin typeface="Calibri Light" panose="020F0302020204030204"/>
            </a:endParaRPr>
          </a:p>
        </p:txBody>
      </p:sp>
      <p:sp>
        <p:nvSpPr>
          <p:cNvPr id="38" name="Freeform 25"/>
          <p:cNvSpPr/>
          <p:nvPr/>
        </p:nvSpPr>
        <p:spPr bwMode="auto">
          <a:xfrm>
            <a:off x="15041643" y="4850198"/>
            <a:ext cx="504254" cy="828885"/>
          </a:xfrm>
          <a:custGeom>
            <a:avLst/>
            <a:gdLst>
              <a:gd name="T0" fmla="*/ 55 w 141"/>
              <a:gd name="T1" fmla="*/ 228 h 232"/>
              <a:gd name="T2" fmla="*/ 17 w 141"/>
              <a:gd name="T3" fmla="*/ 142 h 232"/>
              <a:gd name="T4" fmla="*/ 26 w 141"/>
              <a:gd name="T5" fmla="*/ 0 h 232"/>
              <a:gd name="T6" fmla="*/ 137 w 141"/>
              <a:gd name="T7" fmla="*/ 158 h 232"/>
              <a:gd name="T8" fmla="*/ 69 w 141"/>
              <a:gd name="T9" fmla="*/ 228 h 232"/>
              <a:gd name="T10" fmla="*/ 51 w 141"/>
              <a:gd name="T11" fmla="*/ 43 h 232"/>
              <a:gd name="T12" fmla="*/ 55 w 141"/>
              <a:gd name="T13" fmla="*/ 228 h 232"/>
            </a:gdLst>
            <a:ahLst/>
            <a:cxnLst>
              <a:cxn ang="0">
                <a:pos x="T0" y="T1"/>
              </a:cxn>
              <a:cxn ang="0">
                <a:pos x="T2" y="T3"/>
              </a:cxn>
              <a:cxn ang="0">
                <a:pos x="T4" y="T5"/>
              </a:cxn>
              <a:cxn ang="0">
                <a:pos x="T6" y="T7"/>
              </a:cxn>
              <a:cxn ang="0">
                <a:pos x="T8" y="T9"/>
              </a:cxn>
              <a:cxn ang="0">
                <a:pos x="T10" y="T11"/>
              </a:cxn>
              <a:cxn ang="0">
                <a:pos x="T12" y="T13"/>
              </a:cxn>
            </a:cxnLst>
            <a:rect l="0" t="0" r="r" b="b"/>
            <a:pathLst>
              <a:path w="141" h="232">
                <a:moveTo>
                  <a:pt x="55" y="228"/>
                </a:moveTo>
                <a:cubicBezTo>
                  <a:pt x="16" y="208"/>
                  <a:pt x="0" y="173"/>
                  <a:pt x="17" y="142"/>
                </a:cubicBezTo>
                <a:cubicBezTo>
                  <a:pt x="37" y="97"/>
                  <a:pt x="38" y="48"/>
                  <a:pt x="26" y="0"/>
                </a:cubicBezTo>
                <a:cubicBezTo>
                  <a:pt x="76" y="39"/>
                  <a:pt x="131" y="85"/>
                  <a:pt x="137" y="158"/>
                </a:cubicBezTo>
                <a:cubicBezTo>
                  <a:pt x="141" y="206"/>
                  <a:pt x="122" y="232"/>
                  <a:pt x="69" y="228"/>
                </a:cubicBezTo>
                <a:cubicBezTo>
                  <a:pt x="75" y="175"/>
                  <a:pt x="74" y="108"/>
                  <a:pt x="51" y="43"/>
                </a:cubicBezTo>
                <a:cubicBezTo>
                  <a:pt x="74" y="116"/>
                  <a:pt x="70" y="172"/>
                  <a:pt x="55" y="228"/>
                </a:cubicBezTo>
                <a:close/>
              </a:path>
            </a:pathLst>
          </a:custGeom>
          <a:solidFill>
            <a:schemeClr val="accent5"/>
          </a:solidFill>
          <a:ln>
            <a:noFill/>
          </a:ln>
        </p:spPr>
        <p:txBody>
          <a:bodyPr vert="horz" wrap="square" lIns="91440" tIns="45720" rIns="91440" bIns="45720" numCol="1" anchor="t" anchorCtr="0" compatLnSpc="1"/>
          <a:lstStyle/>
          <a:p>
            <a:endParaRPr lang="bg-BG" dirty="0">
              <a:latin typeface="Calibri Light" panose="020F0302020204030204"/>
            </a:endParaRPr>
          </a:p>
        </p:txBody>
      </p:sp>
      <p:sp>
        <p:nvSpPr>
          <p:cNvPr id="39" name="Freeform 26"/>
          <p:cNvSpPr/>
          <p:nvPr/>
        </p:nvSpPr>
        <p:spPr bwMode="auto">
          <a:xfrm>
            <a:off x="12425163" y="5985947"/>
            <a:ext cx="1692602" cy="1075787"/>
          </a:xfrm>
          <a:custGeom>
            <a:avLst/>
            <a:gdLst>
              <a:gd name="T0" fmla="*/ 474 w 474"/>
              <a:gd name="T1" fmla="*/ 114 h 302"/>
              <a:gd name="T2" fmla="*/ 270 w 474"/>
              <a:gd name="T3" fmla="*/ 278 h 302"/>
              <a:gd name="T4" fmla="*/ 0 w 474"/>
              <a:gd name="T5" fmla="*/ 277 h 302"/>
              <a:gd name="T6" fmla="*/ 278 w 474"/>
              <a:gd name="T7" fmla="*/ 38 h 302"/>
              <a:gd name="T8" fmla="*/ 466 w 474"/>
              <a:gd name="T9" fmla="*/ 93 h 302"/>
              <a:gd name="T10" fmla="*/ 97 w 474"/>
              <a:gd name="T11" fmla="*/ 205 h 302"/>
              <a:gd name="T12" fmla="*/ 474 w 474"/>
              <a:gd name="T13" fmla="*/ 114 h 302"/>
            </a:gdLst>
            <a:ahLst/>
            <a:cxnLst>
              <a:cxn ang="0">
                <a:pos x="T0" y="T1"/>
              </a:cxn>
              <a:cxn ang="0">
                <a:pos x="T2" y="T3"/>
              </a:cxn>
              <a:cxn ang="0">
                <a:pos x="T4" y="T5"/>
              </a:cxn>
              <a:cxn ang="0">
                <a:pos x="T6" y="T7"/>
              </a:cxn>
              <a:cxn ang="0">
                <a:pos x="T8" y="T9"/>
              </a:cxn>
              <a:cxn ang="0">
                <a:pos x="T10" y="T11"/>
              </a:cxn>
              <a:cxn ang="0">
                <a:pos x="T12" y="T13"/>
              </a:cxn>
            </a:cxnLst>
            <a:rect l="0" t="0" r="r" b="b"/>
            <a:pathLst>
              <a:path w="474" h="302">
                <a:moveTo>
                  <a:pt x="474" y="114"/>
                </a:moveTo>
                <a:cubicBezTo>
                  <a:pt x="466" y="226"/>
                  <a:pt x="392" y="302"/>
                  <a:pt x="270" y="278"/>
                </a:cubicBezTo>
                <a:cubicBezTo>
                  <a:pt x="179" y="260"/>
                  <a:pt x="94" y="245"/>
                  <a:pt x="0" y="277"/>
                </a:cubicBezTo>
                <a:cubicBezTo>
                  <a:pt x="64" y="156"/>
                  <a:pt x="154" y="67"/>
                  <a:pt x="278" y="38"/>
                </a:cubicBezTo>
                <a:cubicBezTo>
                  <a:pt x="278" y="38"/>
                  <a:pt x="399" y="0"/>
                  <a:pt x="466" y="93"/>
                </a:cubicBezTo>
                <a:cubicBezTo>
                  <a:pt x="335" y="95"/>
                  <a:pt x="208" y="140"/>
                  <a:pt x="97" y="205"/>
                </a:cubicBezTo>
                <a:cubicBezTo>
                  <a:pt x="235" y="136"/>
                  <a:pt x="353" y="111"/>
                  <a:pt x="474" y="114"/>
                </a:cubicBezTo>
                <a:close/>
              </a:path>
            </a:pathLst>
          </a:custGeom>
          <a:solidFill>
            <a:schemeClr val="accent1"/>
          </a:solidFill>
          <a:ln>
            <a:noFill/>
          </a:ln>
        </p:spPr>
        <p:txBody>
          <a:bodyPr vert="horz" wrap="square" lIns="91440" tIns="45720" rIns="91440" bIns="45720" numCol="1" anchor="t" anchorCtr="0" compatLnSpc="1"/>
          <a:lstStyle/>
          <a:p>
            <a:endParaRPr lang="bg-BG" dirty="0">
              <a:latin typeface="Calibri Light" panose="020F0302020204030204"/>
            </a:endParaRPr>
          </a:p>
        </p:txBody>
      </p:sp>
      <p:sp>
        <p:nvSpPr>
          <p:cNvPr id="40" name="Freeform 27"/>
          <p:cNvSpPr/>
          <p:nvPr/>
        </p:nvSpPr>
        <p:spPr bwMode="auto">
          <a:xfrm>
            <a:off x="13846243" y="6790142"/>
            <a:ext cx="476044" cy="747760"/>
          </a:xfrm>
          <a:custGeom>
            <a:avLst/>
            <a:gdLst>
              <a:gd name="T0" fmla="*/ 82 w 134"/>
              <a:gd name="T1" fmla="*/ 210 h 210"/>
              <a:gd name="T2" fmla="*/ 124 w 134"/>
              <a:gd name="T3" fmla="*/ 133 h 210"/>
              <a:gd name="T4" fmla="*/ 132 w 134"/>
              <a:gd name="T5" fmla="*/ 0 h 210"/>
              <a:gd name="T6" fmla="*/ 9 w 134"/>
              <a:gd name="T7" fmla="*/ 134 h 210"/>
              <a:gd name="T8" fmla="*/ 74 w 134"/>
              <a:gd name="T9" fmla="*/ 210 h 210"/>
              <a:gd name="T10" fmla="*/ 102 w 134"/>
              <a:gd name="T11" fmla="*/ 37 h 210"/>
              <a:gd name="T12" fmla="*/ 82 w 134"/>
              <a:gd name="T13" fmla="*/ 210 h 210"/>
            </a:gdLst>
            <a:ahLst/>
            <a:cxnLst>
              <a:cxn ang="0">
                <a:pos x="T0" y="T1"/>
              </a:cxn>
              <a:cxn ang="0">
                <a:pos x="T2" y="T3"/>
              </a:cxn>
              <a:cxn ang="0">
                <a:pos x="T4" y="T5"/>
              </a:cxn>
              <a:cxn ang="0">
                <a:pos x="T6" y="T7"/>
              </a:cxn>
              <a:cxn ang="0">
                <a:pos x="T8" y="T9"/>
              </a:cxn>
              <a:cxn ang="0">
                <a:pos x="T10" y="T11"/>
              </a:cxn>
              <a:cxn ang="0">
                <a:pos x="T12" y="T13"/>
              </a:cxn>
            </a:cxnLst>
            <a:rect l="0" t="0" r="r" b="b"/>
            <a:pathLst>
              <a:path w="134" h="210">
                <a:moveTo>
                  <a:pt x="82" y="210"/>
                </a:moveTo>
                <a:cubicBezTo>
                  <a:pt x="122" y="198"/>
                  <a:pt x="134" y="166"/>
                  <a:pt x="124" y="133"/>
                </a:cubicBezTo>
                <a:cubicBezTo>
                  <a:pt x="111" y="88"/>
                  <a:pt x="115" y="45"/>
                  <a:pt x="132" y="0"/>
                </a:cubicBezTo>
                <a:cubicBezTo>
                  <a:pt x="81" y="31"/>
                  <a:pt x="24" y="67"/>
                  <a:pt x="9" y="134"/>
                </a:cubicBezTo>
                <a:cubicBezTo>
                  <a:pt x="0" y="179"/>
                  <a:pt x="21" y="206"/>
                  <a:pt x="74" y="210"/>
                </a:cubicBezTo>
                <a:cubicBezTo>
                  <a:pt x="56" y="151"/>
                  <a:pt x="71" y="89"/>
                  <a:pt x="102" y="37"/>
                </a:cubicBezTo>
                <a:cubicBezTo>
                  <a:pt x="71" y="103"/>
                  <a:pt x="67" y="156"/>
                  <a:pt x="82" y="210"/>
                </a:cubicBezTo>
                <a:close/>
              </a:path>
            </a:pathLst>
          </a:custGeom>
          <a:solidFill>
            <a:schemeClr val="accent2"/>
          </a:solidFill>
          <a:ln>
            <a:noFill/>
          </a:ln>
        </p:spPr>
        <p:txBody>
          <a:bodyPr vert="horz" wrap="square" lIns="91440" tIns="45720" rIns="91440" bIns="45720" numCol="1" anchor="t" anchorCtr="0" compatLnSpc="1"/>
          <a:lstStyle/>
          <a:p>
            <a:endParaRPr lang="bg-BG" dirty="0">
              <a:latin typeface="Calibri Light" panose="020F0302020204030204"/>
            </a:endParaRPr>
          </a:p>
        </p:txBody>
      </p:sp>
      <p:sp>
        <p:nvSpPr>
          <p:cNvPr id="41" name="Freeform 28"/>
          <p:cNvSpPr/>
          <p:nvPr/>
        </p:nvSpPr>
        <p:spPr bwMode="auto">
          <a:xfrm>
            <a:off x="12823630" y="8335042"/>
            <a:ext cx="1347029" cy="1802384"/>
          </a:xfrm>
          <a:custGeom>
            <a:avLst/>
            <a:gdLst>
              <a:gd name="T0" fmla="*/ 345 w 377"/>
              <a:gd name="T1" fmla="*/ 105 h 505"/>
              <a:gd name="T2" fmla="*/ 268 w 377"/>
              <a:gd name="T3" fmla="*/ 291 h 505"/>
              <a:gd name="T4" fmla="*/ 44 w 377"/>
              <a:gd name="T5" fmla="*/ 505 h 505"/>
              <a:gd name="T6" fmla="*/ 99 w 377"/>
              <a:gd name="T7" fmla="*/ 84 h 505"/>
              <a:gd name="T8" fmla="*/ 329 w 377"/>
              <a:gd name="T9" fmla="*/ 84 h 505"/>
              <a:gd name="T10" fmla="*/ 68 w 377"/>
              <a:gd name="T11" fmla="*/ 393 h 505"/>
              <a:gd name="T12" fmla="*/ 345 w 377"/>
              <a:gd name="T13" fmla="*/ 105 h 505"/>
            </a:gdLst>
            <a:ahLst/>
            <a:cxnLst>
              <a:cxn ang="0">
                <a:pos x="T0" y="T1"/>
              </a:cxn>
              <a:cxn ang="0">
                <a:pos x="T2" y="T3"/>
              </a:cxn>
              <a:cxn ang="0">
                <a:pos x="T4" y="T5"/>
              </a:cxn>
              <a:cxn ang="0">
                <a:pos x="T6" y="T7"/>
              </a:cxn>
              <a:cxn ang="0">
                <a:pos x="T8" y="T9"/>
              </a:cxn>
              <a:cxn ang="0">
                <a:pos x="T10" y="T11"/>
              </a:cxn>
              <a:cxn ang="0">
                <a:pos x="T12" y="T13"/>
              </a:cxn>
            </a:cxnLst>
            <a:rect l="0" t="0" r="r" b="b"/>
            <a:pathLst>
              <a:path w="377" h="505">
                <a:moveTo>
                  <a:pt x="345" y="105"/>
                </a:moveTo>
                <a:cubicBezTo>
                  <a:pt x="377" y="194"/>
                  <a:pt x="341" y="258"/>
                  <a:pt x="268" y="291"/>
                </a:cubicBezTo>
                <a:cubicBezTo>
                  <a:pt x="171" y="334"/>
                  <a:pt x="97" y="407"/>
                  <a:pt x="44" y="505"/>
                </a:cubicBezTo>
                <a:cubicBezTo>
                  <a:pt x="21" y="365"/>
                  <a:pt x="0" y="210"/>
                  <a:pt x="99" y="84"/>
                </a:cubicBezTo>
                <a:cubicBezTo>
                  <a:pt x="165" y="0"/>
                  <a:pt x="245" y="1"/>
                  <a:pt x="329" y="84"/>
                </a:cubicBezTo>
                <a:cubicBezTo>
                  <a:pt x="199" y="142"/>
                  <a:pt x="114" y="261"/>
                  <a:pt x="68" y="393"/>
                </a:cubicBezTo>
                <a:cubicBezTo>
                  <a:pt x="133" y="240"/>
                  <a:pt x="223" y="153"/>
                  <a:pt x="345" y="105"/>
                </a:cubicBezTo>
                <a:close/>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bg-BG" dirty="0">
              <a:latin typeface="Calibri Light" panose="020F0302020204030204"/>
            </a:endParaRPr>
          </a:p>
        </p:txBody>
      </p:sp>
      <p:sp>
        <p:nvSpPr>
          <p:cNvPr id="42" name="Freeform 29"/>
          <p:cNvSpPr/>
          <p:nvPr/>
        </p:nvSpPr>
        <p:spPr bwMode="auto">
          <a:xfrm>
            <a:off x="16289937" y="6014164"/>
            <a:ext cx="528938" cy="405625"/>
          </a:xfrm>
          <a:custGeom>
            <a:avLst/>
            <a:gdLst>
              <a:gd name="T0" fmla="*/ 131 w 148"/>
              <a:gd name="T1" fmla="*/ 93 h 114"/>
              <a:gd name="T2" fmla="*/ 52 w 148"/>
              <a:gd name="T3" fmla="*/ 75 h 114"/>
              <a:gd name="T4" fmla="*/ 0 w 148"/>
              <a:gd name="T5" fmla="*/ 10 h 114"/>
              <a:gd name="T6" fmla="*/ 111 w 148"/>
              <a:gd name="T7" fmla="*/ 31 h 114"/>
              <a:gd name="T8" fmla="*/ 137 w 148"/>
              <a:gd name="T9" fmla="*/ 85 h 114"/>
              <a:gd name="T10" fmla="*/ 37 w 148"/>
              <a:gd name="T11" fmla="*/ 19 h 114"/>
              <a:gd name="T12" fmla="*/ 131 w 148"/>
              <a:gd name="T13" fmla="*/ 93 h 114"/>
            </a:gdLst>
            <a:ahLst/>
            <a:cxnLst>
              <a:cxn ang="0">
                <a:pos x="T0" y="T1"/>
              </a:cxn>
              <a:cxn ang="0">
                <a:pos x="T2" y="T3"/>
              </a:cxn>
              <a:cxn ang="0">
                <a:pos x="T4" y="T5"/>
              </a:cxn>
              <a:cxn ang="0">
                <a:pos x="T6" y="T7"/>
              </a:cxn>
              <a:cxn ang="0">
                <a:pos x="T8" y="T9"/>
              </a:cxn>
              <a:cxn ang="0">
                <a:pos x="T10" y="T11"/>
              </a:cxn>
              <a:cxn ang="0">
                <a:pos x="T12" y="T13"/>
              </a:cxn>
            </a:cxnLst>
            <a:rect l="0" t="0" r="r" b="b"/>
            <a:pathLst>
              <a:path w="148" h="114">
                <a:moveTo>
                  <a:pt x="131" y="93"/>
                </a:moveTo>
                <a:cubicBezTo>
                  <a:pt x="101" y="114"/>
                  <a:pt x="70" y="110"/>
                  <a:pt x="52" y="75"/>
                </a:cubicBezTo>
                <a:cubicBezTo>
                  <a:pt x="39" y="51"/>
                  <a:pt x="26" y="27"/>
                  <a:pt x="0" y="10"/>
                </a:cubicBezTo>
                <a:cubicBezTo>
                  <a:pt x="43" y="0"/>
                  <a:pt x="80" y="6"/>
                  <a:pt x="111" y="31"/>
                </a:cubicBezTo>
                <a:cubicBezTo>
                  <a:pt x="111" y="31"/>
                  <a:pt x="148" y="51"/>
                  <a:pt x="137" y="85"/>
                </a:cubicBezTo>
                <a:cubicBezTo>
                  <a:pt x="111" y="58"/>
                  <a:pt x="74" y="33"/>
                  <a:pt x="37" y="19"/>
                </a:cubicBezTo>
                <a:cubicBezTo>
                  <a:pt x="79" y="41"/>
                  <a:pt x="108" y="63"/>
                  <a:pt x="131" y="93"/>
                </a:cubicBezTo>
                <a:close/>
              </a:path>
            </a:pathLst>
          </a:custGeom>
          <a:solidFill>
            <a:schemeClr val="accent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bg-BG" dirty="0">
              <a:latin typeface="Calibri Light" panose="020F0302020204030204"/>
            </a:endParaRPr>
          </a:p>
        </p:txBody>
      </p:sp>
      <p:sp>
        <p:nvSpPr>
          <p:cNvPr id="43" name="Freeform 30"/>
          <p:cNvSpPr/>
          <p:nvPr/>
        </p:nvSpPr>
        <p:spPr bwMode="auto">
          <a:xfrm>
            <a:off x="16631983" y="5075936"/>
            <a:ext cx="959141" cy="670162"/>
          </a:xfrm>
          <a:custGeom>
            <a:avLst/>
            <a:gdLst>
              <a:gd name="T0" fmla="*/ 221 w 268"/>
              <a:gd name="T1" fmla="*/ 165 h 188"/>
              <a:gd name="T2" fmla="*/ 123 w 268"/>
              <a:gd name="T3" fmla="*/ 142 h 188"/>
              <a:gd name="T4" fmla="*/ 0 w 268"/>
              <a:gd name="T5" fmla="*/ 43 h 188"/>
              <a:gd name="T6" fmla="*/ 213 w 268"/>
              <a:gd name="T7" fmla="*/ 42 h 188"/>
              <a:gd name="T8" fmla="*/ 230 w 268"/>
              <a:gd name="T9" fmla="*/ 157 h 188"/>
              <a:gd name="T10" fmla="*/ 56 w 268"/>
              <a:gd name="T11" fmla="*/ 47 h 188"/>
              <a:gd name="T12" fmla="*/ 221 w 268"/>
              <a:gd name="T13" fmla="*/ 165 h 188"/>
            </a:gdLst>
            <a:ahLst/>
            <a:cxnLst>
              <a:cxn ang="0">
                <a:pos x="T0" y="T1"/>
              </a:cxn>
              <a:cxn ang="0">
                <a:pos x="T2" y="T3"/>
              </a:cxn>
              <a:cxn ang="0">
                <a:pos x="T4" y="T5"/>
              </a:cxn>
              <a:cxn ang="0">
                <a:pos x="T6" y="T7"/>
              </a:cxn>
              <a:cxn ang="0">
                <a:pos x="T8" y="T9"/>
              </a:cxn>
              <a:cxn ang="0">
                <a:pos x="T10" y="T11"/>
              </a:cxn>
              <a:cxn ang="0">
                <a:pos x="T12" y="T13"/>
              </a:cxn>
            </a:cxnLst>
            <a:rect l="0" t="0" r="r" b="b"/>
            <a:pathLst>
              <a:path w="268" h="188">
                <a:moveTo>
                  <a:pt x="221" y="165"/>
                </a:moveTo>
                <a:cubicBezTo>
                  <a:pt x="181" y="188"/>
                  <a:pt x="144" y="174"/>
                  <a:pt x="123" y="142"/>
                </a:cubicBezTo>
                <a:cubicBezTo>
                  <a:pt x="95" y="96"/>
                  <a:pt x="53" y="62"/>
                  <a:pt x="0" y="43"/>
                </a:cubicBezTo>
                <a:cubicBezTo>
                  <a:pt x="67" y="20"/>
                  <a:pt x="145" y="0"/>
                  <a:pt x="213" y="42"/>
                </a:cubicBezTo>
                <a:cubicBezTo>
                  <a:pt x="261" y="67"/>
                  <a:pt x="268" y="110"/>
                  <a:pt x="230" y="157"/>
                </a:cubicBezTo>
                <a:cubicBezTo>
                  <a:pt x="191" y="95"/>
                  <a:pt x="127" y="61"/>
                  <a:pt x="56" y="47"/>
                </a:cubicBezTo>
                <a:cubicBezTo>
                  <a:pt x="138" y="70"/>
                  <a:pt x="188" y="108"/>
                  <a:pt x="221" y="165"/>
                </a:cubicBezTo>
                <a:close/>
              </a:path>
            </a:pathLst>
          </a:custGeom>
          <a:solidFill>
            <a:schemeClr val="accent5"/>
          </a:solidFill>
          <a:ln>
            <a:noFill/>
          </a:ln>
        </p:spPr>
        <p:txBody>
          <a:bodyPr vert="horz" wrap="square" lIns="91440" tIns="45720" rIns="91440" bIns="45720" numCol="1" anchor="t" anchorCtr="0" compatLnSpc="1"/>
          <a:lstStyle/>
          <a:p>
            <a:endParaRPr lang="bg-BG" dirty="0">
              <a:latin typeface="Calibri Light" panose="020F0302020204030204"/>
            </a:endParaRPr>
          </a:p>
        </p:txBody>
      </p:sp>
      <p:sp>
        <p:nvSpPr>
          <p:cNvPr id="44" name="Freeform 31"/>
          <p:cNvSpPr/>
          <p:nvPr/>
        </p:nvSpPr>
        <p:spPr bwMode="auto">
          <a:xfrm>
            <a:off x="18218797" y="4874888"/>
            <a:ext cx="1332924" cy="913537"/>
          </a:xfrm>
          <a:custGeom>
            <a:avLst/>
            <a:gdLst>
              <a:gd name="T0" fmla="*/ 8 w 374"/>
              <a:gd name="T1" fmla="*/ 178 h 256"/>
              <a:gd name="T2" fmla="*/ 209 w 374"/>
              <a:gd name="T3" fmla="*/ 185 h 256"/>
              <a:gd name="T4" fmla="*/ 374 w 374"/>
              <a:gd name="T5" fmla="*/ 58 h 256"/>
              <a:gd name="T6" fmla="*/ 91 w 374"/>
              <a:gd name="T7" fmla="*/ 41 h 256"/>
              <a:gd name="T8" fmla="*/ 1 w 374"/>
              <a:gd name="T9" fmla="*/ 162 h 256"/>
              <a:gd name="T10" fmla="*/ 284 w 374"/>
              <a:gd name="T11" fmla="*/ 59 h 256"/>
              <a:gd name="T12" fmla="*/ 8 w 374"/>
              <a:gd name="T13" fmla="*/ 178 h 256"/>
            </a:gdLst>
            <a:ahLst/>
            <a:cxnLst>
              <a:cxn ang="0">
                <a:pos x="T0" y="T1"/>
              </a:cxn>
              <a:cxn ang="0">
                <a:pos x="T2" y="T3"/>
              </a:cxn>
              <a:cxn ang="0">
                <a:pos x="T4" y="T5"/>
              </a:cxn>
              <a:cxn ang="0">
                <a:pos x="T6" y="T7"/>
              </a:cxn>
              <a:cxn ang="0">
                <a:pos x="T8" y="T9"/>
              </a:cxn>
              <a:cxn ang="0">
                <a:pos x="T10" y="T11"/>
              </a:cxn>
              <a:cxn ang="0">
                <a:pos x="T12" y="T13"/>
              </a:cxn>
            </a:cxnLst>
            <a:rect l="0" t="0" r="r" b="b"/>
            <a:pathLst>
              <a:path w="374" h="256">
                <a:moveTo>
                  <a:pt x="8" y="178"/>
                </a:moveTo>
                <a:cubicBezTo>
                  <a:pt x="66" y="246"/>
                  <a:pt x="148" y="256"/>
                  <a:pt x="209" y="185"/>
                </a:cubicBezTo>
                <a:cubicBezTo>
                  <a:pt x="255" y="130"/>
                  <a:pt x="302" y="80"/>
                  <a:pt x="374" y="58"/>
                </a:cubicBezTo>
                <a:cubicBezTo>
                  <a:pt x="279" y="13"/>
                  <a:pt x="183" y="0"/>
                  <a:pt x="91" y="41"/>
                </a:cubicBezTo>
                <a:cubicBezTo>
                  <a:pt x="91" y="41"/>
                  <a:pt x="0" y="74"/>
                  <a:pt x="1" y="162"/>
                </a:cubicBezTo>
                <a:cubicBezTo>
                  <a:pt x="85" y="102"/>
                  <a:pt x="182" y="70"/>
                  <a:pt x="284" y="59"/>
                </a:cubicBezTo>
                <a:cubicBezTo>
                  <a:pt x="163" y="80"/>
                  <a:pt x="79" y="121"/>
                  <a:pt x="8" y="178"/>
                </a:cubicBezTo>
                <a:close/>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bg-BG" dirty="0">
              <a:latin typeface="Calibri Light" panose="020F0302020204030204"/>
            </a:endParaRPr>
          </a:p>
        </p:txBody>
      </p:sp>
      <p:sp>
        <p:nvSpPr>
          <p:cNvPr id="45" name="Freeform 32"/>
          <p:cNvSpPr/>
          <p:nvPr/>
        </p:nvSpPr>
        <p:spPr bwMode="auto">
          <a:xfrm>
            <a:off x="19040414" y="5904822"/>
            <a:ext cx="1861862" cy="1111059"/>
          </a:xfrm>
          <a:custGeom>
            <a:avLst/>
            <a:gdLst>
              <a:gd name="T0" fmla="*/ 0 w 522"/>
              <a:gd name="T1" fmla="*/ 133 h 312"/>
              <a:gd name="T2" fmla="*/ 246 w 522"/>
              <a:gd name="T3" fmla="*/ 259 h 312"/>
              <a:gd name="T4" fmla="*/ 522 w 522"/>
              <a:gd name="T5" fmla="*/ 201 h 312"/>
              <a:gd name="T6" fmla="*/ 185 w 522"/>
              <a:gd name="T7" fmla="*/ 11 h 312"/>
              <a:gd name="T8" fmla="*/ 3 w 522"/>
              <a:gd name="T9" fmla="*/ 109 h 312"/>
              <a:gd name="T10" fmla="*/ 409 w 522"/>
              <a:gd name="T11" fmla="*/ 147 h 312"/>
              <a:gd name="T12" fmla="*/ 0 w 522"/>
              <a:gd name="T13" fmla="*/ 133 h 312"/>
            </a:gdLst>
            <a:ahLst/>
            <a:cxnLst>
              <a:cxn ang="0">
                <a:pos x="T0" y="T1"/>
              </a:cxn>
              <a:cxn ang="0">
                <a:pos x="T2" y="T3"/>
              </a:cxn>
              <a:cxn ang="0">
                <a:pos x="T4" y="T5"/>
              </a:cxn>
              <a:cxn ang="0">
                <a:pos x="T6" y="T7"/>
              </a:cxn>
              <a:cxn ang="0">
                <a:pos x="T8" y="T9"/>
              </a:cxn>
              <a:cxn ang="0">
                <a:pos x="T10" y="T11"/>
              </a:cxn>
              <a:cxn ang="0">
                <a:pos x="T12" y="T13"/>
              </a:cxn>
            </a:cxnLst>
            <a:rect l="0" t="0" r="r" b="b"/>
            <a:pathLst>
              <a:path w="522" h="312">
                <a:moveTo>
                  <a:pt x="0" y="133"/>
                </a:moveTo>
                <a:cubicBezTo>
                  <a:pt x="30" y="249"/>
                  <a:pt x="124" y="312"/>
                  <a:pt x="246" y="259"/>
                </a:cubicBezTo>
                <a:cubicBezTo>
                  <a:pt x="332" y="221"/>
                  <a:pt x="419" y="188"/>
                  <a:pt x="522" y="201"/>
                </a:cubicBezTo>
                <a:cubicBezTo>
                  <a:pt x="431" y="89"/>
                  <a:pt x="321" y="17"/>
                  <a:pt x="185" y="11"/>
                </a:cubicBezTo>
                <a:cubicBezTo>
                  <a:pt x="185" y="11"/>
                  <a:pt x="51" y="0"/>
                  <a:pt x="3" y="109"/>
                </a:cubicBezTo>
                <a:cubicBezTo>
                  <a:pt x="137" y="85"/>
                  <a:pt x="279" y="104"/>
                  <a:pt x="409" y="147"/>
                </a:cubicBezTo>
                <a:cubicBezTo>
                  <a:pt x="249" y="106"/>
                  <a:pt x="124" y="106"/>
                  <a:pt x="0" y="133"/>
                </a:cubicBezTo>
                <a:close/>
              </a:path>
            </a:pathLst>
          </a:custGeom>
          <a:solidFill>
            <a:schemeClr val="accent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bg-BG" dirty="0">
              <a:latin typeface="Calibri Light" panose="020F0302020204030204"/>
            </a:endParaRPr>
          </a:p>
        </p:txBody>
      </p:sp>
      <p:sp>
        <p:nvSpPr>
          <p:cNvPr id="46" name="Freeform 33"/>
          <p:cNvSpPr/>
          <p:nvPr/>
        </p:nvSpPr>
        <p:spPr bwMode="auto">
          <a:xfrm>
            <a:off x="19072151" y="7065261"/>
            <a:ext cx="324415" cy="479695"/>
          </a:xfrm>
          <a:custGeom>
            <a:avLst/>
            <a:gdLst>
              <a:gd name="T0" fmla="*/ 40 w 91"/>
              <a:gd name="T1" fmla="*/ 134 h 134"/>
              <a:gd name="T2" fmla="*/ 9 w 91"/>
              <a:gd name="T3" fmla="*/ 85 h 134"/>
              <a:gd name="T4" fmla="*/ 0 w 91"/>
              <a:gd name="T5" fmla="*/ 0 h 134"/>
              <a:gd name="T6" fmla="*/ 84 w 91"/>
              <a:gd name="T7" fmla="*/ 82 h 134"/>
              <a:gd name="T8" fmla="*/ 45 w 91"/>
              <a:gd name="T9" fmla="*/ 132 h 134"/>
              <a:gd name="T10" fmla="*/ 21 w 91"/>
              <a:gd name="T11" fmla="*/ 24 h 134"/>
              <a:gd name="T12" fmla="*/ 40 w 91"/>
              <a:gd name="T13" fmla="*/ 134 h 134"/>
            </a:gdLst>
            <a:ahLst/>
            <a:cxnLst>
              <a:cxn ang="0">
                <a:pos x="T0" y="T1"/>
              </a:cxn>
              <a:cxn ang="0">
                <a:pos x="T2" y="T3"/>
              </a:cxn>
              <a:cxn ang="0">
                <a:pos x="T4" y="T5"/>
              </a:cxn>
              <a:cxn ang="0">
                <a:pos x="T6" y="T7"/>
              </a:cxn>
              <a:cxn ang="0">
                <a:pos x="T8" y="T9"/>
              </a:cxn>
              <a:cxn ang="0">
                <a:pos x="T10" y="T11"/>
              </a:cxn>
              <a:cxn ang="0">
                <a:pos x="T12" y="T13"/>
              </a:cxn>
            </a:cxnLst>
            <a:rect l="0" t="0" r="r" b="b"/>
            <a:pathLst>
              <a:path w="91" h="134">
                <a:moveTo>
                  <a:pt x="40" y="134"/>
                </a:moveTo>
                <a:cubicBezTo>
                  <a:pt x="16" y="126"/>
                  <a:pt x="6" y="107"/>
                  <a:pt x="9" y="85"/>
                </a:cubicBezTo>
                <a:cubicBezTo>
                  <a:pt x="18" y="56"/>
                  <a:pt x="13" y="27"/>
                  <a:pt x="0" y="0"/>
                </a:cubicBezTo>
                <a:cubicBezTo>
                  <a:pt x="34" y="16"/>
                  <a:pt x="71" y="39"/>
                  <a:pt x="84" y="82"/>
                </a:cubicBezTo>
                <a:cubicBezTo>
                  <a:pt x="91" y="109"/>
                  <a:pt x="80" y="127"/>
                  <a:pt x="45" y="132"/>
                </a:cubicBezTo>
                <a:cubicBezTo>
                  <a:pt x="54" y="94"/>
                  <a:pt x="42" y="57"/>
                  <a:pt x="21" y="24"/>
                </a:cubicBezTo>
                <a:cubicBezTo>
                  <a:pt x="44" y="65"/>
                  <a:pt x="49" y="97"/>
                  <a:pt x="40" y="134"/>
                </a:cubicBezTo>
                <a:close/>
              </a:path>
            </a:pathLst>
          </a:custGeom>
          <a:solidFill>
            <a:schemeClr val="accent5"/>
          </a:solidFill>
          <a:ln>
            <a:noFill/>
          </a:ln>
        </p:spPr>
        <p:txBody>
          <a:bodyPr vert="horz" wrap="square" lIns="91440" tIns="45720" rIns="91440" bIns="45720" numCol="1" anchor="t" anchorCtr="0" compatLnSpc="1"/>
          <a:lstStyle/>
          <a:p>
            <a:endParaRPr lang="bg-BG" dirty="0">
              <a:latin typeface="Calibri Light" panose="020F0302020204030204"/>
            </a:endParaRPr>
          </a:p>
        </p:txBody>
      </p:sp>
      <p:sp>
        <p:nvSpPr>
          <p:cNvPr id="47" name="Freeform 34"/>
          <p:cNvSpPr/>
          <p:nvPr/>
        </p:nvSpPr>
        <p:spPr bwMode="auto">
          <a:xfrm>
            <a:off x="18846470" y="8723031"/>
            <a:ext cx="1146032" cy="1770640"/>
          </a:xfrm>
          <a:custGeom>
            <a:avLst/>
            <a:gdLst>
              <a:gd name="T0" fmla="*/ 79 w 321"/>
              <a:gd name="T1" fmla="*/ 23 h 496"/>
              <a:gd name="T2" fmla="*/ 81 w 321"/>
              <a:gd name="T3" fmla="*/ 282 h 496"/>
              <a:gd name="T4" fmla="*/ 232 w 321"/>
              <a:gd name="T5" fmla="*/ 496 h 496"/>
              <a:gd name="T6" fmla="*/ 241 w 321"/>
              <a:gd name="T7" fmla="*/ 77 h 496"/>
              <a:gd name="T8" fmla="*/ 98 w 321"/>
              <a:gd name="T9" fmla="*/ 12 h 496"/>
              <a:gd name="T10" fmla="*/ 226 w 321"/>
              <a:gd name="T11" fmla="*/ 397 h 496"/>
              <a:gd name="T12" fmla="*/ 79 w 321"/>
              <a:gd name="T13" fmla="*/ 23 h 496"/>
            </a:gdLst>
            <a:ahLst/>
            <a:cxnLst>
              <a:cxn ang="0">
                <a:pos x="T0" y="T1"/>
              </a:cxn>
              <a:cxn ang="0">
                <a:pos x="T2" y="T3"/>
              </a:cxn>
              <a:cxn ang="0">
                <a:pos x="T4" y="T5"/>
              </a:cxn>
              <a:cxn ang="0">
                <a:pos x="T6" y="T7"/>
              </a:cxn>
              <a:cxn ang="0">
                <a:pos x="T8" y="T9"/>
              </a:cxn>
              <a:cxn ang="0">
                <a:pos x="T10" y="T11"/>
              </a:cxn>
              <a:cxn ang="0">
                <a:pos x="T12" y="T13"/>
              </a:cxn>
            </a:cxnLst>
            <a:rect l="0" t="0" r="r" b="b"/>
            <a:pathLst>
              <a:path w="321" h="496">
                <a:moveTo>
                  <a:pt x="79" y="23"/>
                </a:moveTo>
                <a:cubicBezTo>
                  <a:pt x="16" y="109"/>
                  <a:pt x="0" y="208"/>
                  <a:pt x="81" y="282"/>
                </a:cubicBezTo>
                <a:cubicBezTo>
                  <a:pt x="160" y="356"/>
                  <a:pt x="215" y="413"/>
                  <a:pt x="232" y="496"/>
                </a:cubicBezTo>
                <a:cubicBezTo>
                  <a:pt x="294" y="351"/>
                  <a:pt x="321" y="204"/>
                  <a:pt x="241" y="77"/>
                </a:cubicBezTo>
                <a:cubicBezTo>
                  <a:pt x="200" y="12"/>
                  <a:pt x="149" y="0"/>
                  <a:pt x="98" y="12"/>
                </a:cubicBezTo>
                <a:cubicBezTo>
                  <a:pt x="181" y="124"/>
                  <a:pt x="221" y="261"/>
                  <a:pt x="226" y="397"/>
                </a:cubicBezTo>
                <a:cubicBezTo>
                  <a:pt x="208" y="234"/>
                  <a:pt x="157" y="123"/>
                  <a:pt x="79" y="23"/>
                </a:cubicBezTo>
                <a:close/>
              </a:path>
            </a:pathLst>
          </a:custGeom>
          <a:solidFill>
            <a:schemeClr val="accent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bg-BG" dirty="0">
              <a:latin typeface="Calibri Light" panose="020F0302020204030204"/>
            </a:endParaRPr>
          </a:p>
        </p:txBody>
      </p:sp>
      <p:sp>
        <p:nvSpPr>
          <p:cNvPr id="48" name="Oval 47"/>
          <p:cNvSpPr/>
          <p:nvPr/>
        </p:nvSpPr>
        <p:spPr bwMode="auto">
          <a:xfrm>
            <a:off x="3590378" y="9908494"/>
            <a:ext cx="1529720" cy="1530119"/>
          </a:xfrm>
          <a:prstGeom prst="ellipse">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defTabSz="1218565">
              <a:defRPr/>
            </a:pPr>
            <a:endParaRPr lang="en-US" dirty="0">
              <a:latin typeface="Calibri Light" panose="020F0302020204030204"/>
            </a:endParaRPr>
          </a:p>
        </p:txBody>
      </p:sp>
      <p:sp>
        <p:nvSpPr>
          <p:cNvPr id="49" name="Rectangle 48"/>
          <p:cNvSpPr/>
          <p:nvPr/>
        </p:nvSpPr>
        <p:spPr>
          <a:xfrm>
            <a:off x="5204324" y="9701438"/>
            <a:ext cx="2062033" cy="744783"/>
          </a:xfrm>
          <a:prstGeom prst="rect">
            <a:avLst/>
          </a:prstGeom>
        </p:spPr>
        <p:txBody>
          <a:bodyPr wrap="none" lIns="219419" tIns="109710" rIns="219419" bIns="109710">
            <a:spAutoFit/>
          </a:bodyPr>
          <a:lstStyle/>
          <a:p>
            <a:r>
              <a:rPr lang="en-US" sz="3400" b="1" dirty="0" smtClean="0">
                <a:latin typeface="Lato Regular"/>
                <a:ea typeface="Open Sans Light" panose="020B0306030504020204" pitchFamily="34" charset="0"/>
                <a:cs typeface="Lato Regular"/>
              </a:rPr>
              <a:t>Climatic</a:t>
            </a:r>
            <a:endParaRPr lang="en-US" sz="3400" b="1" dirty="0">
              <a:latin typeface="Lato Regular"/>
              <a:ea typeface="Open Sans Light" panose="020B0306030504020204" pitchFamily="34" charset="0"/>
              <a:cs typeface="Lato Regular"/>
            </a:endParaRPr>
          </a:p>
        </p:txBody>
      </p:sp>
      <p:sp>
        <p:nvSpPr>
          <p:cNvPr id="50" name="TextBox 49"/>
          <p:cNvSpPr txBox="1"/>
          <p:nvPr/>
        </p:nvSpPr>
        <p:spPr>
          <a:xfrm>
            <a:off x="5232880" y="10240894"/>
            <a:ext cx="6442430" cy="1333149"/>
          </a:xfrm>
          <a:prstGeom prst="rect">
            <a:avLst/>
          </a:prstGeom>
          <a:noFill/>
        </p:spPr>
        <p:txBody>
          <a:bodyPr wrap="square" lIns="219419" tIns="109710" rIns="219419" bIns="109710" rtlCol="0">
            <a:spAutoFit/>
          </a:bodyPr>
          <a:lstStyle/>
          <a:p>
            <a:pPr>
              <a:lnSpc>
                <a:spcPct val="110000"/>
              </a:lnSpc>
            </a:pPr>
            <a:r>
              <a:rPr lang="en-US" sz="2200" dirty="0">
                <a:latin typeface="Calibri Light" panose="020F0302020204030204"/>
                <a:cs typeface="Calibri Light" panose="020F0302020204030204"/>
              </a:rPr>
              <a:t>Creativity is the key to success in the future, and primary education where our teachers can bring </a:t>
            </a:r>
            <a:r>
              <a:rPr lang="en-US" sz="2200" dirty="0" smtClean="0">
                <a:latin typeface="Calibri Light" panose="020F0302020204030204"/>
                <a:cs typeface="Calibri Light" panose="020F0302020204030204"/>
              </a:rPr>
              <a:t>creativity.</a:t>
            </a:r>
            <a:endParaRPr lang="en-US" sz="2200" dirty="0">
              <a:latin typeface="Calibri Light" panose="020F0302020204030204"/>
              <a:cs typeface="Calibri Light" panose="020F0302020204030204"/>
            </a:endParaRPr>
          </a:p>
        </p:txBody>
      </p:sp>
      <p:sp>
        <p:nvSpPr>
          <p:cNvPr id="51" name="Freeform 127"/>
          <p:cNvSpPr>
            <a:spLocks noChangeArrowheads="1"/>
          </p:cNvSpPr>
          <p:nvPr/>
        </p:nvSpPr>
        <p:spPr bwMode="auto">
          <a:xfrm>
            <a:off x="3963446" y="10334821"/>
            <a:ext cx="828417" cy="667132"/>
          </a:xfrm>
          <a:custGeom>
            <a:avLst/>
            <a:gdLst>
              <a:gd name="T0" fmla="*/ 169 w 497"/>
              <a:gd name="T1" fmla="*/ 196 h 400"/>
              <a:gd name="T2" fmla="*/ 169 w 497"/>
              <a:gd name="T3" fmla="*/ 196 h 400"/>
              <a:gd name="T4" fmla="*/ 248 w 497"/>
              <a:gd name="T5" fmla="*/ 275 h 400"/>
              <a:gd name="T6" fmla="*/ 328 w 497"/>
              <a:gd name="T7" fmla="*/ 196 h 400"/>
              <a:gd name="T8" fmla="*/ 248 w 497"/>
              <a:gd name="T9" fmla="*/ 116 h 400"/>
              <a:gd name="T10" fmla="*/ 169 w 497"/>
              <a:gd name="T11" fmla="*/ 196 h 400"/>
              <a:gd name="T12" fmla="*/ 116 w 497"/>
              <a:gd name="T13" fmla="*/ 169 h 400"/>
              <a:gd name="T14" fmla="*/ 116 w 497"/>
              <a:gd name="T15" fmla="*/ 169 h 400"/>
              <a:gd name="T16" fmla="*/ 248 w 497"/>
              <a:gd name="T17" fmla="*/ 63 h 400"/>
              <a:gd name="T18" fmla="*/ 345 w 497"/>
              <a:gd name="T19" fmla="*/ 98 h 400"/>
              <a:gd name="T20" fmla="*/ 390 w 497"/>
              <a:gd name="T21" fmla="*/ 98 h 400"/>
              <a:gd name="T22" fmla="*/ 390 w 497"/>
              <a:gd name="T23" fmla="*/ 54 h 400"/>
              <a:gd name="T24" fmla="*/ 248 w 497"/>
              <a:gd name="T25" fmla="*/ 0 h 400"/>
              <a:gd name="T26" fmla="*/ 62 w 497"/>
              <a:gd name="T27" fmla="*/ 143 h 400"/>
              <a:gd name="T28" fmla="*/ 0 w 497"/>
              <a:gd name="T29" fmla="*/ 143 h 400"/>
              <a:gd name="T30" fmla="*/ 0 w 497"/>
              <a:gd name="T31" fmla="*/ 196 h 400"/>
              <a:gd name="T32" fmla="*/ 80 w 497"/>
              <a:gd name="T33" fmla="*/ 196 h 400"/>
              <a:gd name="T34" fmla="*/ 116 w 497"/>
              <a:gd name="T35" fmla="*/ 169 h 400"/>
              <a:gd name="T36" fmla="*/ 416 w 497"/>
              <a:gd name="T37" fmla="*/ 196 h 400"/>
              <a:gd name="T38" fmla="*/ 416 w 497"/>
              <a:gd name="T39" fmla="*/ 196 h 400"/>
              <a:gd name="T40" fmla="*/ 381 w 497"/>
              <a:gd name="T41" fmla="*/ 231 h 400"/>
              <a:gd name="T42" fmla="*/ 248 w 497"/>
              <a:gd name="T43" fmla="*/ 337 h 400"/>
              <a:gd name="T44" fmla="*/ 151 w 497"/>
              <a:gd name="T45" fmla="*/ 293 h 400"/>
              <a:gd name="T46" fmla="*/ 107 w 497"/>
              <a:gd name="T47" fmla="*/ 293 h 400"/>
              <a:gd name="T48" fmla="*/ 107 w 497"/>
              <a:gd name="T49" fmla="*/ 337 h 400"/>
              <a:gd name="T50" fmla="*/ 248 w 497"/>
              <a:gd name="T51" fmla="*/ 399 h 400"/>
              <a:gd name="T52" fmla="*/ 435 w 497"/>
              <a:gd name="T53" fmla="*/ 257 h 400"/>
              <a:gd name="T54" fmla="*/ 496 w 497"/>
              <a:gd name="T55" fmla="*/ 257 h 400"/>
              <a:gd name="T56" fmla="*/ 496 w 497"/>
              <a:gd name="T57" fmla="*/ 196 h 400"/>
              <a:gd name="T58" fmla="*/ 416 w 497"/>
              <a:gd name="T59" fmla="*/ 196 h 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97" h="400">
                <a:moveTo>
                  <a:pt x="169" y="196"/>
                </a:moveTo>
                <a:lnTo>
                  <a:pt x="169" y="196"/>
                </a:lnTo>
                <a:cubicBezTo>
                  <a:pt x="169" y="240"/>
                  <a:pt x="204" y="275"/>
                  <a:pt x="248" y="275"/>
                </a:cubicBezTo>
                <a:cubicBezTo>
                  <a:pt x="292" y="275"/>
                  <a:pt x="328" y="240"/>
                  <a:pt x="328" y="196"/>
                </a:cubicBezTo>
                <a:cubicBezTo>
                  <a:pt x="328" y="151"/>
                  <a:pt x="292" y="116"/>
                  <a:pt x="248" y="116"/>
                </a:cubicBezTo>
                <a:cubicBezTo>
                  <a:pt x="204" y="116"/>
                  <a:pt x="169" y="151"/>
                  <a:pt x="169" y="196"/>
                </a:cubicBezTo>
                <a:close/>
                <a:moveTo>
                  <a:pt x="116" y="169"/>
                </a:moveTo>
                <a:lnTo>
                  <a:pt x="116" y="169"/>
                </a:lnTo>
                <a:cubicBezTo>
                  <a:pt x="124" y="107"/>
                  <a:pt x="186" y="63"/>
                  <a:pt x="248" y="63"/>
                </a:cubicBezTo>
                <a:cubicBezTo>
                  <a:pt x="284" y="63"/>
                  <a:pt x="319" y="71"/>
                  <a:pt x="345" y="98"/>
                </a:cubicBezTo>
                <a:cubicBezTo>
                  <a:pt x="354" y="107"/>
                  <a:pt x="381" y="107"/>
                  <a:pt x="390" y="98"/>
                </a:cubicBezTo>
                <a:cubicBezTo>
                  <a:pt x="399" y="89"/>
                  <a:pt x="399" y="71"/>
                  <a:pt x="390" y="54"/>
                </a:cubicBezTo>
                <a:cubicBezTo>
                  <a:pt x="354" y="18"/>
                  <a:pt x="301" y="0"/>
                  <a:pt x="248" y="0"/>
                </a:cubicBezTo>
                <a:cubicBezTo>
                  <a:pt x="160" y="0"/>
                  <a:pt x="80" y="54"/>
                  <a:pt x="62" y="143"/>
                </a:cubicBezTo>
                <a:cubicBezTo>
                  <a:pt x="0" y="143"/>
                  <a:pt x="0" y="143"/>
                  <a:pt x="0" y="143"/>
                </a:cubicBezTo>
                <a:cubicBezTo>
                  <a:pt x="0" y="196"/>
                  <a:pt x="0" y="196"/>
                  <a:pt x="0" y="196"/>
                </a:cubicBezTo>
                <a:cubicBezTo>
                  <a:pt x="80" y="196"/>
                  <a:pt x="80" y="196"/>
                  <a:pt x="80" y="196"/>
                </a:cubicBezTo>
                <a:cubicBezTo>
                  <a:pt x="107" y="196"/>
                  <a:pt x="107" y="178"/>
                  <a:pt x="116" y="169"/>
                </a:cubicBezTo>
                <a:close/>
                <a:moveTo>
                  <a:pt x="416" y="196"/>
                </a:moveTo>
                <a:lnTo>
                  <a:pt x="416" y="196"/>
                </a:lnTo>
                <a:cubicBezTo>
                  <a:pt x="390" y="196"/>
                  <a:pt x="390" y="222"/>
                  <a:pt x="381" y="231"/>
                </a:cubicBezTo>
                <a:cubicBezTo>
                  <a:pt x="372" y="293"/>
                  <a:pt x="319" y="337"/>
                  <a:pt x="248" y="337"/>
                </a:cubicBezTo>
                <a:cubicBezTo>
                  <a:pt x="213" y="337"/>
                  <a:pt x="177" y="319"/>
                  <a:pt x="151" y="293"/>
                </a:cubicBezTo>
                <a:cubicBezTo>
                  <a:pt x="142" y="284"/>
                  <a:pt x="116" y="284"/>
                  <a:pt x="107" y="293"/>
                </a:cubicBezTo>
                <a:cubicBezTo>
                  <a:pt x="97" y="310"/>
                  <a:pt x="97" y="328"/>
                  <a:pt x="107" y="337"/>
                </a:cubicBezTo>
                <a:cubicBezTo>
                  <a:pt x="142" y="373"/>
                  <a:pt x="195" y="399"/>
                  <a:pt x="248" y="399"/>
                </a:cubicBezTo>
                <a:cubicBezTo>
                  <a:pt x="337" y="399"/>
                  <a:pt x="416" y="337"/>
                  <a:pt x="435" y="257"/>
                </a:cubicBezTo>
                <a:cubicBezTo>
                  <a:pt x="496" y="257"/>
                  <a:pt x="496" y="257"/>
                  <a:pt x="496" y="257"/>
                </a:cubicBezTo>
                <a:cubicBezTo>
                  <a:pt x="496" y="196"/>
                  <a:pt x="496" y="196"/>
                  <a:pt x="496" y="196"/>
                </a:cubicBezTo>
                <a:lnTo>
                  <a:pt x="416" y="196"/>
                </a:lnTo>
                <a:close/>
              </a:path>
            </a:pathLst>
          </a:custGeom>
          <a:solidFill>
            <a:schemeClr val="bg1"/>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grpSp>
        <p:nvGrpSpPr>
          <p:cNvPr id="52" name="Group 51"/>
          <p:cNvGrpSpPr/>
          <p:nvPr/>
        </p:nvGrpSpPr>
        <p:grpSpPr>
          <a:xfrm>
            <a:off x="1739573" y="488028"/>
            <a:ext cx="20937538" cy="2200624"/>
            <a:chOff x="1739573" y="511491"/>
            <a:chExt cx="20937538" cy="2200624"/>
          </a:xfrm>
        </p:grpSpPr>
        <p:sp>
          <p:nvSpPr>
            <p:cNvPr id="53" name="TextBox 52"/>
            <p:cNvSpPr txBox="1"/>
            <p:nvPr/>
          </p:nvSpPr>
          <p:spPr>
            <a:xfrm>
              <a:off x="1739573" y="511491"/>
              <a:ext cx="20937538" cy="1446550"/>
            </a:xfrm>
            <a:prstGeom prst="rect">
              <a:avLst/>
            </a:prstGeom>
            <a:noFill/>
          </p:spPr>
          <p:txBody>
            <a:bodyPr wrap="square" rtlCol="0">
              <a:spAutoFit/>
            </a:bodyPr>
            <a:lstStyle/>
            <a:p>
              <a:pPr algn="ctr"/>
              <a:r>
                <a:rPr lang="id-ID" sz="8800" b="1" dirty="0" smtClean="0">
                  <a:solidFill>
                    <a:schemeClr val="tx2"/>
                  </a:solidFill>
                  <a:latin typeface="Lato Regular"/>
                  <a:cs typeface="Lato Regular"/>
                </a:rPr>
                <a:t>ENVIRONMENTAL STRESS</a:t>
              </a:r>
              <a:endParaRPr lang="id-ID" sz="8800" b="1" dirty="0">
                <a:solidFill>
                  <a:schemeClr val="tx2"/>
                </a:solidFill>
                <a:latin typeface="Lato Regular"/>
                <a:cs typeface="Lato Regular"/>
              </a:endParaRPr>
            </a:p>
          </p:txBody>
        </p:sp>
        <p:grpSp>
          <p:nvGrpSpPr>
            <p:cNvPr id="54" name="Group 53"/>
            <p:cNvGrpSpPr/>
            <p:nvPr/>
          </p:nvGrpSpPr>
          <p:grpSpPr>
            <a:xfrm>
              <a:off x="10842089" y="1977406"/>
              <a:ext cx="2738812" cy="73151"/>
              <a:chOff x="1775295" y="2020905"/>
              <a:chExt cx="3631535" cy="45719"/>
            </a:xfrm>
          </p:grpSpPr>
          <p:sp>
            <p:nvSpPr>
              <p:cNvPr id="56" name="Rectangle 55"/>
              <p:cNvSpPr/>
              <p:nvPr/>
            </p:nvSpPr>
            <p:spPr>
              <a:xfrm flipV="1">
                <a:off x="1775295" y="2020905"/>
                <a:ext cx="540354" cy="45719"/>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sp>
            <p:nvSpPr>
              <p:cNvPr id="57" name="Rectangle 56"/>
              <p:cNvSpPr/>
              <p:nvPr/>
            </p:nvSpPr>
            <p:spPr>
              <a:xfrm flipV="1">
                <a:off x="2390858" y="2020905"/>
                <a:ext cx="540354" cy="45719"/>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sp>
            <p:nvSpPr>
              <p:cNvPr id="58" name="Rectangle 57"/>
              <p:cNvSpPr/>
              <p:nvPr/>
            </p:nvSpPr>
            <p:spPr>
              <a:xfrm flipV="1">
                <a:off x="3025595" y="2020905"/>
                <a:ext cx="540354" cy="45719"/>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sp>
            <p:nvSpPr>
              <p:cNvPr id="63" name="Rectangle 62"/>
              <p:cNvSpPr/>
              <p:nvPr/>
            </p:nvSpPr>
            <p:spPr>
              <a:xfrm flipV="1">
                <a:off x="3641290" y="2020905"/>
                <a:ext cx="540354" cy="45719"/>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sp>
            <p:nvSpPr>
              <p:cNvPr id="64" name="Rectangle 63"/>
              <p:cNvSpPr/>
              <p:nvPr/>
            </p:nvSpPr>
            <p:spPr>
              <a:xfrm flipV="1">
                <a:off x="4256852" y="2020905"/>
                <a:ext cx="540354" cy="45719"/>
              </a:xfrm>
              <a:prstGeom prst="rect">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sp>
            <p:nvSpPr>
              <p:cNvPr id="65" name="Rectangle 64"/>
              <p:cNvSpPr/>
              <p:nvPr/>
            </p:nvSpPr>
            <p:spPr>
              <a:xfrm flipV="1">
                <a:off x="4866476" y="2020905"/>
                <a:ext cx="540354" cy="45719"/>
              </a:xfrm>
              <a:prstGeom prst="rect">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grpSp>
        <p:sp>
          <p:nvSpPr>
            <p:cNvPr id="55" name="TextBox 54"/>
            <p:cNvSpPr txBox="1"/>
            <p:nvPr/>
          </p:nvSpPr>
          <p:spPr>
            <a:xfrm>
              <a:off x="1739573" y="2035007"/>
              <a:ext cx="20937538" cy="677108"/>
            </a:xfrm>
            <a:prstGeom prst="rect">
              <a:avLst/>
            </a:prstGeom>
            <a:noFill/>
          </p:spPr>
          <p:txBody>
            <a:bodyPr wrap="square" rtlCol="0">
              <a:spAutoFit/>
            </a:bodyPr>
            <a:lstStyle/>
            <a:p>
              <a:pPr algn="ctr"/>
              <a:r>
                <a:rPr lang="id-ID" sz="3800" dirty="0" smtClean="0">
                  <a:solidFill>
                    <a:schemeClr val="bg1">
                      <a:lumMod val="75000"/>
                    </a:schemeClr>
                  </a:solidFill>
                  <a:latin typeface="Calibri Light" panose="020F0302020204030204"/>
                  <a:cs typeface="Calibri Light" panose="020F0302020204030204"/>
                </a:rPr>
                <a:t>Your great subtitle </a:t>
              </a:r>
              <a:r>
                <a:rPr lang="id-ID" sz="3800" dirty="0" smtClean="0">
                  <a:solidFill>
                    <a:schemeClr val="accent1"/>
                  </a:solidFill>
                  <a:latin typeface="Calibri Light" panose="020F0302020204030204"/>
                  <a:cs typeface="Calibri Light" panose="020F0302020204030204"/>
                </a:rPr>
                <a:t>in </a:t>
              </a:r>
              <a:r>
                <a:rPr lang="id-ID" sz="3800" dirty="0">
                  <a:solidFill>
                    <a:schemeClr val="accent1"/>
                  </a:solidFill>
                  <a:latin typeface="Calibri Light" panose="020F0302020204030204"/>
                  <a:cs typeface="Calibri Light" panose="020F0302020204030204"/>
                </a:rPr>
                <a:t>this line</a:t>
              </a:r>
              <a:endParaRPr lang="id-ID" sz="3800" dirty="0">
                <a:solidFill>
                  <a:schemeClr val="accent1"/>
                </a:solidFill>
                <a:latin typeface="Calibri Light" panose="020F0302020204030204"/>
                <a:cs typeface="Calibri Light" panose="020F0302020204030204"/>
              </a:endParaRPr>
            </a:p>
          </p:txBody>
        </p:sp>
      </p:grpSp>
    </p:spTree>
  </p:cSld>
  <p:clrMapOvr>
    <a:masterClrMapping/>
  </p:clrMapOvr>
  <mc:AlternateContent xmlns:mc="http://schemas.openxmlformats.org/markup-compatibility/2006">
    <mc:Choice xmlns:p14="http://schemas.microsoft.com/office/powerpoint/2010/main" Requires="p14">
      <p:transition spd="slow" p14:dur="1100" advClick="0" advTm="3000">
        <p14:switch dir="r"/>
      </p:transition>
    </mc:Choice>
    <mc:Fallback>
      <p:transition spd="slow" advClick="0" advTm="3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52"/>
                                        </p:tgtEl>
                                        <p:attrNameLst>
                                          <p:attrName>style.visibility</p:attrName>
                                        </p:attrNameLst>
                                      </p:cBhvr>
                                      <p:to>
                                        <p:strVal val="visible"/>
                                      </p:to>
                                    </p:set>
                                    <p:animEffect transition="in" filter="fade">
                                      <p:cBhvr>
                                        <p:cTn id="7" dur="500"/>
                                        <p:tgtEl>
                                          <p:spTgt spid="52"/>
                                        </p:tgtEl>
                                      </p:cBhvr>
                                    </p:animEffect>
                                    <p:anim calcmode="lin" valueType="num">
                                      <p:cBhvr>
                                        <p:cTn id="8" dur="500" fill="hold"/>
                                        <p:tgtEl>
                                          <p:spTgt spid="52"/>
                                        </p:tgtEl>
                                        <p:attrNameLst>
                                          <p:attrName>ppt_x</p:attrName>
                                        </p:attrNameLst>
                                      </p:cBhvr>
                                      <p:tavLst>
                                        <p:tav tm="0">
                                          <p:val>
                                            <p:strVal val="#ppt_x"/>
                                          </p:val>
                                        </p:tav>
                                        <p:tav tm="100000">
                                          <p:val>
                                            <p:strVal val="#ppt_x"/>
                                          </p:val>
                                        </p:tav>
                                      </p:tavLst>
                                    </p:anim>
                                    <p:anim calcmode="lin" valueType="num">
                                      <p:cBhvr>
                                        <p:cTn id="9" dur="500" fill="hold"/>
                                        <p:tgtEl>
                                          <p:spTgt spid="52"/>
                                        </p:tgtEl>
                                        <p:attrNameLst>
                                          <p:attrName>ppt_y</p:attrName>
                                        </p:attrNameLst>
                                      </p:cBhvr>
                                      <p:tavLst>
                                        <p:tav tm="0">
                                          <p:val>
                                            <p:strVal val="#ppt_y+.1"/>
                                          </p:val>
                                        </p:tav>
                                        <p:tav tm="100000">
                                          <p:val>
                                            <p:strVal val="#ppt_y"/>
                                          </p:val>
                                        </p:tav>
                                      </p:tavLst>
                                    </p:anim>
                                  </p:childTnLst>
                                </p:cTn>
                              </p:par>
                            </p:childTnLst>
                          </p:cTn>
                        </p:par>
                        <p:par>
                          <p:cTn id="10" fill="hold">
                            <p:stCondLst>
                              <p:cond delay="500"/>
                            </p:stCondLst>
                            <p:childTnLst>
                              <p:par>
                                <p:cTn id="11" presetID="53" presetClass="entr" presetSubtype="16" fill="hold" grpId="0" nodeType="afterEffect">
                                  <p:stCondLst>
                                    <p:cond delay="0"/>
                                  </p:stCondLst>
                                  <p:childTnLst>
                                    <p:set>
                                      <p:cBhvr>
                                        <p:cTn id="12" dur="1" fill="hold">
                                          <p:stCondLst>
                                            <p:cond delay="0"/>
                                          </p:stCondLst>
                                        </p:cTn>
                                        <p:tgtEl>
                                          <p:spTgt spid="85"/>
                                        </p:tgtEl>
                                        <p:attrNameLst>
                                          <p:attrName>style.visibility</p:attrName>
                                        </p:attrNameLst>
                                      </p:cBhvr>
                                      <p:to>
                                        <p:strVal val="visible"/>
                                      </p:to>
                                    </p:set>
                                    <p:anim calcmode="lin" valueType="num">
                                      <p:cBhvr>
                                        <p:cTn id="13" dur="500" fill="hold"/>
                                        <p:tgtEl>
                                          <p:spTgt spid="85"/>
                                        </p:tgtEl>
                                        <p:attrNameLst>
                                          <p:attrName>ppt_w</p:attrName>
                                        </p:attrNameLst>
                                      </p:cBhvr>
                                      <p:tavLst>
                                        <p:tav tm="0">
                                          <p:val>
                                            <p:fltVal val="0"/>
                                          </p:val>
                                        </p:tav>
                                        <p:tav tm="100000">
                                          <p:val>
                                            <p:strVal val="#ppt_w"/>
                                          </p:val>
                                        </p:tav>
                                      </p:tavLst>
                                    </p:anim>
                                    <p:anim calcmode="lin" valueType="num">
                                      <p:cBhvr>
                                        <p:cTn id="14" dur="500" fill="hold"/>
                                        <p:tgtEl>
                                          <p:spTgt spid="85"/>
                                        </p:tgtEl>
                                        <p:attrNameLst>
                                          <p:attrName>ppt_h</p:attrName>
                                        </p:attrNameLst>
                                      </p:cBhvr>
                                      <p:tavLst>
                                        <p:tav tm="0">
                                          <p:val>
                                            <p:fltVal val="0"/>
                                          </p:val>
                                        </p:tav>
                                        <p:tav tm="100000">
                                          <p:val>
                                            <p:strVal val="#ppt_h"/>
                                          </p:val>
                                        </p:tav>
                                      </p:tavLst>
                                    </p:anim>
                                    <p:animEffect transition="in" filter="fade">
                                      <p:cBhvr>
                                        <p:cTn id="15" dur="500"/>
                                        <p:tgtEl>
                                          <p:spTgt spid="85"/>
                                        </p:tgtEl>
                                      </p:cBhvr>
                                    </p:animEffect>
                                  </p:childTnLst>
                                </p:cTn>
                              </p:par>
                              <p:par>
                                <p:cTn id="16" presetID="53" presetClass="entr" presetSubtype="16" fill="hold" grpId="0" nodeType="withEffect">
                                  <p:stCondLst>
                                    <p:cond delay="0"/>
                                  </p:stCondLst>
                                  <p:childTnLst>
                                    <p:set>
                                      <p:cBhvr>
                                        <p:cTn id="17" dur="1" fill="hold">
                                          <p:stCondLst>
                                            <p:cond delay="0"/>
                                          </p:stCondLst>
                                        </p:cTn>
                                        <p:tgtEl>
                                          <p:spTgt spid="25"/>
                                        </p:tgtEl>
                                        <p:attrNameLst>
                                          <p:attrName>style.visibility</p:attrName>
                                        </p:attrNameLst>
                                      </p:cBhvr>
                                      <p:to>
                                        <p:strVal val="visible"/>
                                      </p:to>
                                    </p:set>
                                    <p:anim calcmode="lin" valueType="num">
                                      <p:cBhvr>
                                        <p:cTn id="18" dur="500" fill="hold"/>
                                        <p:tgtEl>
                                          <p:spTgt spid="25"/>
                                        </p:tgtEl>
                                        <p:attrNameLst>
                                          <p:attrName>ppt_w</p:attrName>
                                        </p:attrNameLst>
                                      </p:cBhvr>
                                      <p:tavLst>
                                        <p:tav tm="0">
                                          <p:val>
                                            <p:fltVal val="0"/>
                                          </p:val>
                                        </p:tav>
                                        <p:tav tm="100000">
                                          <p:val>
                                            <p:strVal val="#ppt_w"/>
                                          </p:val>
                                        </p:tav>
                                      </p:tavLst>
                                    </p:anim>
                                    <p:anim calcmode="lin" valueType="num">
                                      <p:cBhvr>
                                        <p:cTn id="19" dur="500" fill="hold"/>
                                        <p:tgtEl>
                                          <p:spTgt spid="25"/>
                                        </p:tgtEl>
                                        <p:attrNameLst>
                                          <p:attrName>ppt_h</p:attrName>
                                        </p:attrNameLst>
                                      </p:cBhvr>
                                      <p:tavLst>
                                        <p:tav tm="0">
                                          <p:val>
                                            <p:fltVal val="0"/>
                                          </p:val>
                                        </p:tav>
                                        <p:tav tm="100000">
                                          <p:val>
                                            <p:strVal val="#ppt_h"/>
                                          </p:val>
                                        </p:tav>
                                      </p:tavLst>
                                    </p:anim>
                                    <p:animEffect transition="in" filter="fade">
                                      <p:cBhvr>
                                        <p:cTn id="20" dur="500"/>
                                        <p:tgtEl>
                                          <p:spTgt spid="25"/>
                                        </p:tgtEl>
                                      </p:cBhvr>
                                    </p:animEffect>
                                  </p:childTnLst>
                                </p:cTn>
                              </p:par>
                              <p:par>
                                <p:cTn id="21" presetID="53" presetClass="entr" presetSubtype="16" fill="hold" grpId="0" nodeType="withEffect">
                                  <p:stCondLst>
                                    <p:cond delay="0"/>
                                  </p:stCondLst>
                                  <p:childTnLst>
                                    <p:set>
                                      <p:cBhvr>
                                        <p:cTn id="22" dur="1" fill="hold">
                                          <p:stCondLst>
                                            <p:cond delay="0"/>
                                          </p:stCondLst>
                                        </p:cTn>
                                        <p:tgtEl>
                                          <p:spTgt spid="36"/>
                                        </p:tgtEl>
                                        <p:attrNameLst>
                                          <p:attrName>style.visibility</p:attrName>
                                        </p:attrNameLst>
                                      </p:cBhvr>
                                      <p:to>
                                        <p:strVal val="visible"/>
                                      </p:to>
                                    </p:set>
                                    <p:anim calcmode="lin" valueType="num">
                                      <p:cBhvr>
                                        <p:cTn id="23" dur="500" fill="hold"/>
                                        <p:tgtEl>
                                          <p:spTgt spid="36"/>
                                        </p:tgtEl>
                                        <p:attrNameLst>
                                          <p:attrName>ppt_w</p:attrName>
                                        </p:attrNameLst>
                                      </p:cBhvr>
                                      <p:tavLst>
                                        <p:tav tm="0">
                                          <p:val>
                                            <p:fltVal val="0"/>
                                          </p:val>
                                        </p:tav>
                                        <p:tav tm="100000">
                                          <p:val>
                                            <p:strVal val="#ppt_w"/>
                                          </p:val>
                                        </p:tav>
                                      </p:tavLst>
                                    </p:anim>
                                    <p:anim calcmode="lin" valueType="num">
                                      <p:cBhvr>
                                        <p:cTn id="24" dur="500" fill="hold"/>
                                        <p:tgtEl>
                                          <p:spTgt spid="36"/>
                                        </p:tgtEl>
                                        <p:attrNameLst>
                                          <p:attrName>ppt_h</p:attrName>
                                        </p:attrNameLst>
                                      </p:cBhvr>
                                      <p:tavLst>
                                        <p:tav tm="0">
                                          <p:val>
                                            <p:fltVal val="0"/>
                                          </p:val>
                                        </p:tav>
                                        <p:tav tm="100000">
                                          <p:val>
                                            <p:strVal val="#ppt_h"/>
                                          </p:val>
                                        </p:tav>
                                      </p:tavLst>
                                    </p:anim>
                                    <p:animEffect transition="in" filter="fade">
                                      <p:cBhvr>
                                        <p:cTn id="25" dur="500"/>
                                        <p:tgtEl>
                                          <p:spTgt spid="36"/>
                                        </p:tgtEl>
                                      </p:cBhvr>
                                    </p:animEffect>
                                  </p:childTnLst>
                                </p:cTn>
                              </p:par>
                              <p:par>
                                <p:cTn id="26" presetID="53" presetClass="entr" presetSubtype="16" fill="hold" grpId="0" nodeType="withEffect">
                                  <p:stCondLst>
                                    <p:cond delay="0"/>
                                  </p:stCondLst>
                                  <p:childTnLst>
                                    <p:set>
                                      <p:cBhvr>
                                        <p:cTn id="27" dur="1" fill="hold">
                                          <p:stCondLst>
                                            <p:cond delay="0"/>
                                          </p:stCondLst>
                                        </p:cTn>
                                        <p:tgtEl>
                                          <p:spTgt spid="37"/>
                                        </p:tgtEl>
                                        <p:attrNameLst>
                                          <p:attrName>style.visibility</p:attrName>
                                        </p:attrNameLst>
                                      </p:cBhvr>
                                      <p:to>
                                        <p:strVal val="visible"/>
                                      </p:to>
                                    </p:set>
                                    <p:anim calcmode="lin" valueType="num">
                                      <p:cBhvr>
                                        <p:cTn id="28" dur="500" fill="hold"/>
                                        <p:tgtEl>
                                          <p:spTgt spid="37"/>
                                        </p:tgtEl>
                                        <p:attrNameLst>
                                          <p:attrName>ppt_w</p:attrName>
                                        </p:attrNameLst>
                                      </p:cBhvr>
                                      <p:tavLst>
                                        <p:tav tm="0">
                                          <p:val>
                                            <p:fltVal val="0"/>
                                          </p:val>
                                        </p:tav>
                                        <p:tav tm="100000">
                                          <p:val>
                                            <p:strVal val="#ppt_w"/>
                                          </p:val>
                                        </p:tav>
                                      </p:tavLst>
                                    </p:anim>
                                    <p:anim calcmode="lin" valueType="num">
                                      <p:cBhvr>
                                        <p:cTn id="29" dur="500" fill="hold"/>
                                        <p:tgtEl>
                                          <p:spTgt spid="37"/>
                                        </p:tgtEl>
                                        <p:attrNameLst>
                                          <p:attrName>ppt_h</p:attrName>
                                        </p:attrNameLst>
                                      </p:cBhvr>
                                      <p:tavLst>
                                        <p:tav tm="0">
                                          <p:val>
                                            <p:fltVal val="0"/>
                                          </p:val>
                                        </p:tav>
                                        <p:tav tm="100000">
                                          <p:val>
                                            <p:strVal val="#ppt_h"/>
                                          </p:val>
                                        </p:tav>
                                      </p:tavLst>
                                    </p:anim>
                                    <p:animEffect transition="in" filter="fade">
                                      <p:cBhvr>
                                        <p:cTn id="30" dur="500"/>
                                        <p:tgtEl>
                                          <p:spTgt spid="37"/>
                                        </p:tgtEl>
                                      </p:cBhvr>
                                    </p:animEffect>
                                  </p:childTnLst>
                                </p:cTn>
                              </p:par>
                            </p:childTnLst>
                          </p:cTn>
                        </p:par>
                        <p:par>
                          <p:cTn id="31" fill="hold">
                            <p:stCondLst>
                              <p:cond delay="1000"/>
                            </p:stCondLst>
                            <p:childTnLst>
                              <p:par>
                                <p:cTn id="32" presetID="53" presetClass="entr" presetSubtype="16" fill="hold" grpId="0" nodeType="afterEffect">
                                  <p:stCondLst>
                                    <p:cond delay="0"/>
                                  </p:stCondLst>
                                  <p:childTnLst>
                                    <p:set>
                                      <p:cBhvr>
                                        <p:cTn id="33" dur="1" fill="hold">
                                          <p:stCondLst>
                                            <p:cond delay="0"/>
                                          </p:stCondLst>
                                        </p:cTn>
                                        <p:tgtEl>
                                          <p:spTgt spid="88"/>
                                        </p:tgtEl>
                                        <p:attrNameLst>
                                          <p:attrName>style.visibility</p:attrName>
                                        </p:attrNameLst>
                                      </p:cBhvr>
                                      <p:to>
                                        <p:strVal val="visible"/>
                                      </p:to>
                                    </p:set>
                                    <p:anim calcmode="lin" valueType="num">
                                      <p:cBhvr>
                                        <p:cTn id="34" dur="500" fill="hold"/>
                                        <p:tgtEl>
                                          <p:spTgt spid="88"/>
                                        </p:tgtEl>
                                        <p:attrNameLst>
                                          <p:attrName>ppt_w</p:attrName>
                                        </p:attrNameLst>
                                      </p:cBhvr>
                                      <p:tavLst>
                                        <p:tav tm="0">
                                          <p:val>
                                            <p:fltVal val="0"/>
                                          </p:val>
                                        </p:tav>
                                        <p:tav tm="100000">
                                          <p:val>
                                            <p:strVal val="#ppt_w"/>
                                          </p:val>
                                        </p:tav>
                                      </p:tavLst>
                                    </p:anim>
                                    <p:anim calcmode="lin" valueType="num">
                                      <p:cBhvr>
                                        <p:cTn id="35" dur="500" fill="hold"/>
                                        <p:tgtEl>
                                          <p:spTgt spid="88"/>
                                        </p:tgtEl>
                                        <p:attrNameLst>
                                          <p:attrName>ppt_h</p:attrName>
                                        </p:attrNameLst>
                                      </p:cBhvr>
                                      <p:tavLst>
                                        <p:tav tm="0">
                                          <p:val>
                                            <p:fltVal val="0"/>
                                          </p:val>
                                        </p:tav>
                                        <p:tav tm="100000">
                                          <p:val>
                                            <p:strVal val="#ppt_h"/>
                                          </p:val>
                                        </p:tav>
                                      </p:tavLst>
                                    </p:anim>
                                    <p:animEffect transition="in" filter="fade">
                                      <p:cBhvr>
                                        <p:cTn id="36" dur="500"/>
                                        <p:tgtEl>
                                          <p:spTgt spid="88"/>
                                        </p:tgtEl>
                                      </p:cBhvr>
                                    </p:animEffect>
                                  </p:childTnLst>
                                </p:cTn>
                              </p:par>
                              <p:par>
                                <p:cTn id="37" presetID="53" presetClass="entr" presetSubtype="16" fill="hold" grpId="0" nodeType="withEffect">
                                  <p:stCondLst>
                                    <p:cond delay="0"/>
                                  </p:stCondLst>
                                  <p:childTnLst>
                                    <p:set>
                                      <p:cBhvr>
                                        <p:cTn id="38" dur="1" fill="hold">
                                          <p:stCondLst>
                                            <p:cond delay="0"/>
                                          </p:stCondLst>
                                        </p:cTn>
                                        <p:tgtEl>
                                          <p:spTgt spid="28"/>
                                        </p:tgtEl>
                                        <p:attrNameLst>
                                          <p:attrName>style.visibility</p:attrName>
                                        </p:attrNameLst>
                                      </p:cBhvr>
                                      <p:to>
                                        <p:strVal val="visible"/>
                                      </p:to>
                                    </p:set>
                                    <p:anim calcmode="lin" valueType="num">
                                      <p:cBhvr>
                                        <p:cTn id="39" dur="500" fill="hold"/>
                                        <p:tgtEl>
                                          <p:spTgt spid="28"/>
                                        </p:tgtEl>
                                        <p:attrNameLst>
                                          <p:attrName>ppt_w</p:attrName>
                                        </p:attrNameLst>
                                      </p:cBhvr>
                                      <p:tavLst>
                                        <p:tav tm="0">
                                          <p:val>
                                            <p:fltVal val="0"/>
                                          </p:val>
                                        </p:tav>
                                        <p:tav tm="100000">
                                          <p:val>
                                            <p:strVal val="#ppt_w"/>
                                          </p:val>
                                        </p:tav>
                                      </p:tavLst>
                                    </p:anim>
                                    <p:anim calcmode="lin" valueType="num">
                                      <p:cBhvr>
                                        <p:cTn id="40" dur="500" fill="hold"/>
                                        <p:tgtEl>
                                          <p:spTgt spid="28"/>
                                        </p:tgtEl>
                                        <p:attrNameLst>
                                          <p:attrName>ppt_h</p:attrName>
                                        </p:attrNameLst>
                                      </p:cBhvr>
                                      <p:tavLst>
                                        <p:tav tm="0">
                                          <p:val>
                                            <p:fltVal val="0"/>
                                          </p:val>
                                        </p:tav>
                                        <p:tav tm="100000">
                                          <p:val>
                                            <p:strVal val="#ppt_h"/>
                                          </p:val>
                                        </p:tav>
                                      </p:tavLst>
                                    </p:anim>
                                    <p:animEffect transition="in" filter="fade">
                                      <p:cBhvr>
                                        <p:cTn id="41" dur="500"/>
                                        <p:tgtEl>
                                          <p:spTgt spid="28"/>
                                        </p:tgtEl>
                                      </p:cBhvr>
                                    </p:animEffect>
                                  </p:childTnLst>
                                </p:cTn>
                              </p:par>
                              <p:par>
                                <p:cTn id="42" presetID="53" presetClass="entr" presetSubtype="16" fill="hold" grpId="0" nodeType="withEffect">
                                  <p:stCondLst>
                                    <p:cond delay="0"/>
                                  </p:stCondLst>
                                  <p:childTnLst>
                                    <p:set>
                                      <p:cBhvr>
                                        <p:cTn id="43" dur="1" fill="hold">
                                          <p:stCondLst>
                                            <p:cond delay="0"/>
                                          </p:stCondLst>
                                        </p:cTn>
                                        <p:tgtEl>
                                          <p:spTgt spid="100"/>
                                        </p:tgtEl>
                                        <p:attrNameLst>
                                          <p:attrName>style.visibility</p:attrName>
                                        </p:attrNameLst>
                                      </p:cBhvr>
                                      <p:to>
                                        <p:strVal val="visible"/>
                                      </p:to>
                                    </p:set>
                                    <p:anim calcmode="lin" valueType="num">
                                      <p:cBhvr>
                                        <p:cTn id="44" dur="500" fill="hold"/>
                                        <p:tgtEl>
                                          <p:spTgt spid="100"/>
                                        </p:tgtEl>
                                        <p:attrNameLst>
                                          <p:attrName>ppt_w</p:attrName>
                                        </p:attrNameLst>
                                      </p:cBhvr>
                                      <p:tavLst>
                                        <p:tav tm="0">
                                          <p:val>
                                            <p:fltVal val="0"/>
                                          </p:val>
                                        </p:tav>
                                        <p:tav tm="100000">
                                          <p:val>
                                            <p:strVal val="#ppt_w"/>
                                          </p:val>
                                        </p:tav>
                                      </p:tavLst>
                                    </p:anim>
                                    <p:anim calcmode="lin" valueType="num">
                                      <p:cBhvr>
                                        <p:cTn id="45" dur="500" fill="hold"/>
                                        <p:tgtEl>
                                          <p:spTgt spid="100"/>
                                        </p:tgtEl>
                                        <p:attrNameLst>
                                          <p:attrName>ppt_h</p:attrName>
                                        </p:attrNameLst>
                                      </p:cBhvr>
                                      <p:tavLst>
                                        <p:tav tm="0">
                                          <p:val>
                                            <p:fltVal val="0"/>
                                          </p:val>
                                        </p:tav>
                                        <p:tav tm="100000">
                                          <p:val>
                                            <p:strVal val="#ppt_h"/>
                                          </p:val>
                                        </p:tav>
                                      </p:tavLst>
                                    </p:anim>
                                    <p:animEffect transition="in" filter="fade">
                                      <p:cBhvr>
                                        <p:cTn id="46" dur="500"/>
                                        <p:tgtEl>
                                          <p:spTgt spid="100"/>
                                        </p:tgtEl>
                                      </p:cBhvr>
                                    </p:animEffect>
                                  </p:childTnLst>
                                </p:cTn>
                              </p:par>
                              <p:par>
                                <p:cTn id="47" presetID="53" presetClass="entr" presetSubtype="16" fill="hold" grpId="0" nodeType="withEffect">
                                  <p:stCondLst>
                                    <p:cond delay="0"/>
                                  </p:stCondLst>
                                  <p:childTnLst>
                                    <p:set>
                                      <p:cBhvr>
                                        <p:cTn id="48" dur="1" fill="hold">
                                          <p:stCondLst>
                                            <p:cond delay="0"/>
                                          </p:stCondLst>
                                        </p:cTn>
                                        <p:tgtEl>
                                          <p:spTgt spid="101"/>
                                        </p:tgtEl>
                                        <p:attrNameLst>
                                          <p:attrName>style.visibility</p:attrName>
                                        </p:attrNameLst>
                                      </p:cBhvr>
                                      <p:to>
                                        <p:strVal val="visible"/>
                                      </p:to>
                                    </p:set>
                                    <p:anim calcmode="lin" valueType="num">
                                      <p:cBhvr>
                                        <p:cTn id="49" dur="500" fill="hold"/>
                                        <p:tgtEl>
                                          <p:spTgt spid="101"/>
                                        </p:tgtEl>
                                        <p:attrNameLst>
                                          <p:attrName>ppt_w</p:attrName>
                                        </p:attrNameLst>
                                      </p:cBhvr>
                                      <p:tavLst>
                                        <p:tav tm="0">
                                          <p:val>
                                            <p:fltVal val="0"/>
                                          </p:val>
                                        </p:tav>
                                        <p:tav tm="100000">
                                          <p:val>
                                            <p:strVal val="#ppt_w"/>
                                          </p:val>
                                        </p:tav>
                                      </p:tavLst>
                                    </p:anim>
                                    <p:anim calcmode="lin" valueType="num">
                                      <p:cBhvr>
                                        <p:cTn id="50" dur="500" fill="hold"/>
                                        <p:tgtEl>
                                          <p:spTgt spid="101"/>
                                        </p:tgtEl>
                                        <p:attrNameLst>
                                          <p:attrName>ppt_h</p:attrName>
                                        </p:attrNameLst>
                                      </p:cBhvr>
                                      <p:tavLst>
                                        <p:tav tm="0">
                                          <p:val>
                                            <p:fltVal val="0"/>
                                          </p:val>
                                        </p:tav>
                                        <p:tav tm="100000">
                                          <p:val>
                                            <p:strVal val="#ppt_h"/>
                                          </p:val>
                                        </p:tav>
                                      </p:tavLst>
                                    </p:anim>
                                    <p:animEffect transition="in" filter="fade">
                                      <p:cBhvr>
                                        <p:cTn id="51" dur="500"/>
                                        <p:tgtEl>
                                          <p:spTgt spid="101"/>
                                        </p:tgtEl>
                                      </p:cBhvr>
                                    </p:animEffect>
                                  </p:childTnLst>
                                </p:cTn>
                              </p:par>
                            </p:childTnLst>
                          </p:cTn>
                        </p:par>
                        <p:par>
                          <p:cTn id="52" fill="hold">
                            <p:stCondLst>
                              <p:cond delay="1500"/>
                            </p:stCondLst>
                            <p:childTnLst>
                              <p:par>
                                <p:cTn id="53" presetID="53" presetClass="entr" presetSubtype="16" fill="hold" grpId="0" nodeType="afterEffect">
                                  <p:stCondLst>
                                    <p:cond delay="0"/>
                                  </p:stCondLst>
                                  <p:childTnLst>
                                    <p:set>
                                      <p:cBhvr>
                                        <p:cTn id="54" dur="1" fill="hold">
                                          <p:stCondLst>
                                            <p:cond delay="0"/>
                                          </p:stCondLst>
                                        </p:cTn>
                                        <p:tgtEl>
                                          <p:spTgt spid="92"/>
                                        </p:tgtEl>
                                        <p:attrNameLst>
                                          <p:attrName>style.visibility</p:attrName>
                                        </p:attrNameLst>
                                      </p:cBhvr>
                                      <p:to>
                                        <p:strVal val="visible"/>
                                      </p:to>
                                    </p:set>
                                    <p:anim calcmode="lin" valueType="num">
                                      <p:cBhvr>
                                        <p:cTn id="55" dur="500" fill="hold"/>
                                        <p:tgtEl>
                                          <p:spTgt spid="92"/>
                                        </p:tgtEl>
                                        <p:attrNameLst>
                                          <p:attrName>ppt_w</p:attrName>
                                        </p:attrNameLst>
                                      </p:cBhvr>
                                      <p:tavLst>
                                        <p:tav tm="0">
                                          <p:val>
                                            <p:fltVal val="0"/>
                                          </p:val>
                                        </p:tav>
                                        <p:tav tm="100000">
                                          <p:val>
                                            <p:strVal val="#ppt_w"/>
                                          </p:val>
                                        </p:tav>
                                      </p:tavLst>
                                    </p:anim>
                                    <p:anim calcmode="lin" valueType="num">
                                      <p:cBhvr>
                                        <p:cTn id="56" dur="500" fill="hold"/>
                                        <p:tgtEl>
                                          <p:spTgt spid="92"/>
                                        </p:tgtEl>
                                        <p:attrNameLst>
                                          <p:attrName>ppt_h</p:attrName>
                                        </p:attrNameLst>
                                      </p:cBhvr>
                                      <p:tavLst>
                                        <p:tav tm="0">
                                          <p:val>
                                            <p:fltVal val="0"/>
                                          </p:val>
                                        </p:tav>
                                        <p:tav tm="100000">
                                          <p:val>
                                            <p:strVal val="#ppt_h"/>
                                          </p:val>
                                        </p:tav>
                                      </p:tavLst>
                                    </p:anim>
                                    <p:animEffect transition="in" filter="fade">
                                      <p:cBhvr>
                                        <p:cTn id="57" dur="500"/>
                                        <p:tgtEl>
                                          <p:spTgt spid="92"/>
                                        </p:tgtEl>
                                      </p:cBhvr>
                                    </p:animEffect>
                                  </p:childTnLst>
                                </p:cTn>
                              </p:par>
                              <p:par>
                                <p:cTn id="58" presetID="53" presetClass="entr" presetSubtype="16" fill="hold" grpId="0" nodeType="withEffect">
                                  <p:stCondLst>
                                    <p:cond delay="0"/>
                                  </p:stCondLst>
                                  <p:childTnLst>
                                    <p:set>
                                      <p:cBhvr>
                                        <p:cTn id="59" dur="1" fill="hold">
                                          <p:stCondLst>
                                            <p:cond delay="0"/>
                                          </p:stCondLst>
                                        </p:cTn>
                                        <p:tgtEl>
                                          <p:spTgt spid="29"/>
                                        </p:tgtEl>
                                        <p:attrNameLst>
                                          <p:attrName>style.visibility</p:attrName>
                                        </p:attrNameLst>
                                      </p:cBhvr>
                                      <p:to>
                                        <p:strVal val="visible"/>
                                      </p:to>
                                    </p:set>
                                    <p:anim calcmode="lin" valueType="num">
                                      <p:cBhvr>
                                        <p:cTn id="60" dur="500" fill="hold"/>
                                        <p:tgtEl>
                                          <p:spTgt spid="29"/>
                                        </p:tgtEl>
                                        <p:attrNameLst>
                                          <p:attrName>ppt_w</p:attrName>
                                        </p:attrNameLst>
                                      </p:cBhvr>
                                      <p:tavLst>
                                        <p:tav tm="0">
                                          <p:val>
                                            <p:fltVal val="0"/>
                                          </p:val>
                                        </p:tav>
                                        <p:tav tm="100000">
                                          <p:val>
                                            <p:strVal val="#ppt_w"/>
                                          </p:val>
                                        </p:tav>
                                      </p:tavLst>
                                    </p:anim>
                                    <p:anim calcmode="lin" valueType="num">
                                      <p:cBhvr>
                                        <p:cTn id="61" dur="500" fill="hold"/>
                                        <p:tgtEl>
                                          <p:spTgt spid="29"/>
                                        </p:tgtEl>
                                        <p:attrNameLst>
                                          <p:attrName>ppt_h</p:attrName>
                                        </p:attrNameLst>
                                      </p:cBhvr>
                                      <p:tavLst>
                                        <p:tav tm="0">
                                          <p:val>
                                            <p:fltVal val="0"/>
                                          </p:val>
                                        </p:tav>
                                        <p:tav tm="100000">
                                          <p:val>
                                            <p:strVal val="#ppt_h"/>
                                          </p:val>
                                        </p:tav>
                                      </p:tavLst>
                                    </p:anim>
                                    <p:animEffect transition="in" filter="fade">
                                      <p:cBhvr>
                                        <p:cTn id="62" dur="500"/>
                                        <p:tgtEl>
                                          <p:spTgt spid="29"/>
                                        </p:tgtEl>
                                      </p:cBhvr>
                                    </p:animEffect>
                                  </p:childTnLst>
                                </p:cTn>
                              </p:par>
                              <p:par>
                                <p:cTn id="63" presetID="53" presetClass="entr" presetSubtype="16" fill="hold" grpId="0" nodeType="withEffect">
                                  <p:stCondLst>
                                    <p:cond delay="0"/>
                                  </p:stCondLst>
                                  <p:childTnLst>
                                    <p:set>
                                      <p:cBhvr>
                                        <p:cTn id="64" dur="1" fill="hold">
                                          <p:stCondLst>
                                            <p:cond delay="0"/>
                                          </p:stCondLst>
                                        </p:cTn>
                                        <p:tgtEl>
                                          <p:spTgt spid="102"/>
                                        </p:tgtEl>
                                        <p:attrNameLst>
                                          <p:attrName>style.visibility</p:attrName>
                                        </p:attrNameLst>
                                      </p:cBhvr>
                                      <p:to>
                                        <p:strVal val="visible"/>
                                      </p:to>
                                    </p:set>
                                    <p:anim calcmode="lin" valueType="num">
                                      <p:cBhvr>
                                        <p:cTn id="65" dur="500" fill="hold"/>
                                        <p:tgtEl>
                                          <p:spTgt spid="102"/>
                                        </p:tgtEl>
                                        <p:attrNameLst>
                                          <p:attrName>ppt_w</p:attrName>
                                        </p:attrNameLst>
                                      </p:cBhvr>
                                      <p:tavLst>
                                        <p:tav tm="0">
                                          <p:val>
                                            <p:fltVal val="0"/>
                                          </p:val>
                                        </p:tav>
                                        <p:tav tm="100000">
                                          <p:val>
                                            <p:strVal val="#ppt_w"/>
                                          </p:val>
                                        </p:tav>
                                      </p:tavLst>
                                    </p:anim>
                                    <p:anim calcmode="lin" valueType="num">
                                      <p:cBhvr>
                                        <p:cTn id="66" dur="500" fill="hold"/>
                                        <p:tgtEl>
                                          <p:spTgt spid="102"/>
                                        </p:tgtEl>
                                        <p:attrNameLst>
                                          <p:attrName>ppt_h</p:attrName>
                                        </p:attrNameLst>
                                      </p:cBhvr>
                                      <p:tavLst>
                                        <p:tav tm="0">
                                          <p:val>
                                            <p:fltVal val="0"/>
                                          </p:val>
                                        </p:tav>
                                        <p:tav tm="100000">
                                          <p:val>
                                            <p:strVal val="#ppt_h"/>
                                          </p:val>
                                        </p:tav>
                                      </p:tavLst>
                                    </p:anim>
                                    <p:animEffect transition="in" filter="fade">
                                      <p:cBhvr>
                                        <p:cTn id="67" dur="500"/>
                                        <p:tgtEl>
                                          <p:spTgt spid="102"/>
                                        </p:tgtEl>
                                      </p:cBhvr>
                                    </p:animEffect>
                                  </p:childTnLst>
                                </p:cTn>
                              </p:par>
                              <p:par>
                                <p:cTn id="68" presetID="53" presetClass="entr" presetSubtype="16" fill="hold" grpId="0" nodeType="withEffect">
                                  <p:stCondLst>
                                    <p:cond delay="0"/>
                                  </p:stCondLst>
                                  <p:childTnLst>
                                    <p:set>
                                      <p:cBhvr>
                                        <p:cTn id="69" dur="1" fill="hold">
                                          <p:stCondLst>
                                            <p:cond delay="0"/>
                                          </p:stCondLst>
                                        </p:cTn>
                                        <p:tgtEl>
                                          <p:spTgt spid="103"/>
                                        </p:tgtEl>
                                        <p:attrNameLst>
                                          <p:attrName>style.visibility</p:attrName>
                                        </p:attrNameLst>
                                      </p:cBhvr>
                                      <p:to>
                                        <p:strVal val="visible"/>
                                      </p:to>
                                    </p:set>
                                    <p:anim calcmode="lin" valueType="num">
                                      <p:cBhvr>
                                        <p:cTn id="70" dur="500" fill="hold"/>
                                        <p:tgtEl>
                                          <p:spTgt spid="103"/>
                                        </p:tgtEl>
                                        <p:attrNameLst>
                                          <p:attrName>ppt_w</p:attrName>
                                        </p:attrNameLst>
                                      </p:cBhvr>
                                      <p:tavLst>
                                        <p:tav tm="0">
                                          <p:val>
                                            <p:fltVal val="0"/>
                                          </p:val>
                                        </p:tav>
                                        <p:tav tm="100000">
                                          <p:val>
                                            <p:strVal val="#ppt_w"/>
                                          </p:val>
                                        </p:tav>
                                      </p:tavLst>
                                    </p:anim>
                                    <p:anim calcmode="lin" valueType="num">
                                      <p:cBhvr>
                                        <p:cTn id="71" dur="500" fill="hold"/>
                                        <p:tgtEl>
                                          <p:spTgt spid="103"/>
                                        </p:tgtEl>
                                        <p:attrNameLst>
                                          <p:attrName>ppt_h</p:attrName>
                                        </p:attrNameLst>
                                      </p:cBhvr>
                                      <p:tavLst>
                                        <p:tav tm="0">
                                          <p:val>
                                            <p:fltVal val="0"/>
                                          </p:val>
                                        </p:tav>
                                        <p:tav tm="100000">
                                          <p:val>
                                            <p:strVal val="#ppt_h"/>
                                          </p:val>
                                        </p:tav>
                                      </p:tavLst>
                                    </p:anim>
                                    <p:animEffect transition="in" filter="fade">
                                      <p:cBhvr>
                                        <p:cTn id="72" dur="500"/>
                                        <p:tgtEl>
                                          <p:spTgt spid="103"/>
                                        </p:tgtEl>
                                      </p:cBhvr>
                                    </p:animEffect>
                                  </p:childTnLst>
                                </p:cTn>
                              </p:par>
                            </p:childTnLst>
                          </p:cTn>
                        </p:par>
                        <p:par>
                          <p:cTn id="73" fill="hold">
                            <p:stCondLst>
                              <p:cond delay="2000"/>
                            </p:stCondLst>
                            <p:childTnLst>
                              <p:par>
                                <p:cTn id="74" presetID="53" presetClass="entr" presetSubtype="16" fill="hold" grpId="0" nodeType="afterEffect">
                                  <p:stCondLst>
                                    <p:cond delay="0"/>
                                  </p:stCondLst>
                                  <p:childTnLst>
                                    <p:set>
                                      <p:cBhvr>
                                        <p:cTn id="75" dur="1" fill="hold">
                                          <p:stCondLst>
                                            <p:cond delay="0"/>
                                          </p:stCondLst>
                                        </p:cTn>
                                        <p:tgtEl>
                                          <p:spTgt spid="51"/>
                                        </p:tgtEl>
                                        <p:attrNameLst>
                                          <p:attrName>style.visibility</p:attrName>
                                        </p:attrNameLst>
                                      </p:cBhvr>
                                      <p:to>
                                        <p:strVal val="visible"/>
                                      </p:to>
                                    </p:set>
                                    <p:anim calcmode="lin" valueType="num">
                                      <p:cBhvr>
                                        <p:cTn id="76" dur="500" fill="hold"/>
                                        <p:tgtEl>
                                          <p:spTgt spid="51"/>
                                        </p:tgtEl>
                                        <p:attrNameLst>
                                          <p:attrName>ppt_w</p:attrName>
                                        </p:attrNameLst>
                                      </p:cBhvr>
                                      <p:tavLst>
                                        <p:tav tm="0">
                                          <p:val>
                                            <p:fltVal val="0"/>
                                          </p:val>
                                        </p:tav>
                                        <p:tav tm="100000">
                                          <p:val>
                                            <p:strVal val="#ppt_w"/>
                                          </p:val>
                                        </p:tav>
                                      </p:tavLst>
                                    </p:anim>
                                    <p:anim calcmode="lin" valueType="num">
                                      <p:cBhvr>
                                        <p:cTn id="77" dur="500" fill="hold"/>
                                        <p:tgtEl>
                                          <p:spTgt spid="51"/>
                                        </p:tgtEl>
                                        <p:attrNameLst>
                                          <p:attrName>ppt_h</p:attrName>
                                        </p:attrNameLst>
                                      </p:cBhvr>
                                      <p:tavLst>
                                        <p:tav tm="0">
                                          <p:val>
                                            <p:fltVal val="0"/>
                                          </p:val>
                                        </p:tav>
                                        <p:tav tm="100000">
                                          <p:val>
                                            <p:strVal val="#ppt_h"/>
                                          </p:val>
                                        </p:tav>
                                      </p:tavLst>
                                    </p:anim>
                                    <p:animEffect transition="in" filter="fade">
                                      <p:cBhvr>
                                        <p:cTn id="78" dur="500"/>
                                        <p:tgtEl>
                                          <p:spTgt spid="51"/>
                                        </p:tgtEl>
                                      </p:cBhvr>
                                    </p:animEffect>
                                  </p:childTnLst>
                                </p:cTn>
                              </p:par>
                              <p:par>
                                <p:cTn id="79" presetID="53" presetClass="entr" presetSubtype="16" fill="hold" grpId="0" nodeType="withEffect">
                                  <p:stCondLst>
                                    <p:cond delay="0"/>
                                  </p:stCondLst>
                                  <p:childTnLst>
                                    <p:set>
                                      <p:cBhvr>
                                        <p:cTn id="80" dur="1" fill="hold">
                                          <p:stCondLst>
                                            <p:cond delay="0"/>
                                          </p:stCondLst>
                                        </p:cTn>
                                        <p:tgtEl>
                                          <p:spTgt spid="49"/>
                                        </p:tgtEl>
                                        <p:attrNameLst>
                                          <p:attrName>style.visibility</p:attrName>
                                        </p:attrNameLst>
                                      </p:cBhvr>
                                      <p:to>
                                        <p:strVal val="visible"/>
                                      </p:to>
                                    </p:set>
                                    <p:anim calcmode="lin" valueType="num">
                                      <p:cBhvr>
                                        <p:cTn id="81" dur="500" fill="hold"/>
                                        <p:tgtEl>
                                          <p:spTgt spid="49"/>
                                        </p:tgtEl>
                                        <p:attrNameLst>
                                          <p:attrName>ppt_w</p:attrName>
                                        </p:attrNameLst>
                                      </p:cBhvr>
                                      <p:tavLst>
                                        <p:tav tm="0">
                                          <p:val>
                                            <p:fltVal val="0"/>
                                          </p:val>
                                        </p:tav>
                                        <p:tav tm="100000">
                                          <p:val>
                                            <p:strVal val="#ppt_w"/>
                                          </p:val>
                                        </p:tav>
                                      </p:tavLst>
                                    </p:anim>
                                    <p:anim calcmode="lin" valueType="num">
                                      <p:cBhvr>
                                        <p:cTn id="82" dur="500" fill="hold"/>
                                        <p:tgtEl>
                                          <p:spTgt spid="49"/>
                                        </p:tgtEl>
                                        <p:attrNameLst>
                                          <p:attrName>ppt_h</p:attrName>
                                        </p:attrNameLst>
                                      </p:cBhvr>
                                      <p:tavLst>
                                        <p:tav tm="0">
                                          <p:val>
                                            <p:fltVal val="0"/>
                                          </p:val>
                                        </p:tav>
                                        <p:tav tm="100000">
                                          <p:val>
                                            <p:strVal val="#ppt_h"/>
                                          </p:val>
                                        </p:tav>
                                      </p:tavLst>
                                    </p:anim>
                                    <p:animEffect transition="in" filter="fade">
                                      <p:cBhvr>
                                        <p:cTn id="83" dur="500"/>
                                        <p:tgtEl>
                                          <p:spTgt spid="49"/>
                                        </p:tgtEl>
                                      </p:cBhvr>
                                    </p:animEffect>
                                  </p:childTnLst>
                                </p:cTn>
                              </p:par>
                              <p:par>
                                <p:cTn id="84" presetID="53" presetClass="entr" presetSubtype="16" fill="hold" grpId="0" nodeType="withEffect">
                                  <p:stCondLst>
                                    <p:cond delay="0"/>
                                  </p:stCondLst>
                                  <p:childTnLst>
                                    <p:set>
                                      <p:cBhvr>
                                        <p:cTn id="85" dur="1" fill="hold">
                                          <p:stCondLst>
                                            <p:cond delay="0"/>
                                          </p:stCondLst>
                                        </p:cTn>
                                        <p:tgtEl>
                                          <p:spTgt spid="50"/>
                                        </p:tgtEl>
                                        <p:attrNameLst>
                                          <p:attrName>style.visibility</p:attrName>
                                        </p:attrNameLst>
                                      </p:cBhvr>
                                      <p:to>
                                        <p:strVal val="visible"/>
                                      </p:to>
                                    </p:set>
                                    <p:anim calcmode="lin" valueType="num">
                                      <p:cBhvr>
                                        <p:cTn id="86" dur="500" fill="hold"/>
                                        <p:tgtEl>
                                          <p:spTgt spid="50"/>
                                        </p:tgtEl>
                                        <p:attrNameLst>
                                          <p:attrName>ppt_w</p:attrName>
                                        </p:attrNameLst>
                                      </p:cBhvr>
                                      <p:tavLst>
                                        <p:tav tm="0">
                                          <p:val>
                                            <p:fltVal val="0"/>
                                          </p:val>
                                        </p:tav>
                                        <p:tav tm="100000">
                                          <p:val>
                                            <p:strVal val="#ppt_w"/>
                                          </p:val>
                                        </p:tav>
                                      </p:tavLst>
                                    </p:anim>
                                    <p:anim calcmode="lin" valueType="num">
                                      <p:cBhvr>
                                        <p:cTn id="87" dur="500" fill="hold"/>
                                        <p:tgtEl>
                                          <p:spTgt spid="50"/>
                                        </p:tgtEl>
                                        <p:attrNameLst>
                                          <p:attrName>ppt_h</p:attrName>
                                        </p:attrNameLst>
                                      </p:cBhvr>
                                      <p:tavLst>
                                        <p:tav tm="0">
                                          <p:val>
                                            <p:fltVal val="0"/>
                                          </p:val>
                                        </p:tav>
                                        <p:tav tm="100000">
                                          <p:val>
                                            <p:strVal val="#ppt_h"/>
                                          </p:val>
                                        </p:tav>
                                      </p:tavLst>
                                    </p:anim>
                                    <p:animEffect transition="in" filter="fade">
                                      <p:cBhvr>
                                        <p:cTn id="88" dur="500"/>
                                        <p:tgtEl>
                                          <p:spTgt spid="50"/>
                                        </p:tgtEl>
                                      </p:cBhvr>
                                    </p:animEffect>
                                  </p:childTnLst>
                                </p:cTn>
                              </p:par>
                              <p:par>
                                <p:cTn id="89" presetID="53" presetClass="entr" presetSubtype="16" fill="hold" grpId="0" nodeType="withEffect">
                                  <p:stCondLst>
                                    <p:cond delay="0"/>
                                  </p:stCondLst>
                                  <p:childTnLst>
                                    <p:set>
                                      <p:cBhvr>
                                        <p:cTn id="90" dur="1" fill="hold">
                                          <p:stCondLst>
                                            <p:cond delay="0"/>
                                          </p:stCondLst>
                                        </p:cTn>
                                        <p:tgtEl>
                                          <p:spTgt spid="48"/>
                                        </p:tgtEl>
                                        <p:attrNameLst>
                                          <p:attrName>style.visibility</p:attrName>
                                        </p:attrNameLst>
                                      </p:cBhvr>
                                      <p:to>
                                        <p:strVal val="visible"/>
                                      </p:to>
                                    </p:set>
                                    <p:anim calcmode="lin" valueType="num">
                                      <p:cBhvr>
                                        <p:cTn id="91" dur="500" fill="hold"/>
                                        <p:tgtEl>
                                          <p:spTgt spid="48"/>
                                        </p:tgtEl>
                                        <p:attrNameLst>
                                          <p:attrName>ppt_w</p:attrName>
                                        </p:attrNameLst>
                                      </p:cBhvr>
                                      <p:tavLst>
                                        <p:tav tm="0">
                                          <p:val>
                                            <p:fltVal val="0"/>
                                          </p:val>
                                        </p:tav>
                                        <p:tav tm="100000">
                                          <p:val>
                                            <p:strVal val="#ppt_w"/>
                                          </p:val>
                                        </p:tav>
                                      </p:tavLst>
                                    </p:anim>
                                    <p:anim calcmode="lin" valueType="num">
                                      <p:cBhvr>
                                        <p:cTn id="92" dur="500" fill="hold"/>
                                        <p:tgtEl>
                                          <p:spTgt spid="48"/>
                                        </p:tgtEl>
                                        <p:attrNameLst>
                                          <p:attrName>ppt_h</p:attrName>
                                        </p:attrNameLst>
                                      </p:cBhvr>
                                      <p:tavLst>
                                        <p:tav tm="0">
                                          <p:val>
                                            <p:fltVal val="0"/>
                                          </p:val>
                                        </p:tav>
                                        <p:tav tm="100000">
                                          <p:val>
                                            <p:strVal val="#ppt_h"/>
                                          </p:val>
                                        </p:tav>
                                      </p:tavLst>
                                    </p:anim>
                                    <p:animEffect transition="in" filter="fade">
                                      <p:cBhvr>
                                        <p:cTn id="93" dur="500"/>
                                        <p:tgtEl>
                                          <p:spTgt spid="48"/>
                                        </p:tgtEl>
                                      </p:cBhvr>
                                    </p:animEffect>
                                  </p:childTnLst>
                                </p:cTn>
                              </p:par>
                            </p:childTnLst>
                          </p:cTn>
                        </p:par>
                        <p:par>
                          <p:cTn id="94" fill="hold">
                            <p:stCondLst>
                              <p:cond delay="2500"/>
                            </p:stCondLst>
                            <p:childTnLst>
                              <p:par>
                                <p:cTn id="95" presetID="22" presetClass="entr" presetSubtype="4" fill="hold" grpId="0" nodeType="afterEffect">
                                  <p:stCondLst>
                                    <p:cond delay="0"/>
                                  </p:stCondLst>
                                  <p:childTnLst>
                                    <p:set>
                                      <p:cBhvr>
                                        <p:cTn id="96" dur="1" fill="hold">
                                          <p:stCondLst>
                                            <p:cond delay="0"/>
                                          </p:stCondLst>
                                        </p:cTn>
                                        <p:tgtEl>
                                          <p:spTgt spid="35"/>
                                        </p:tgtEl>
                                        <p:attrNameLst>
                                          <p:attrName>style.visibility</p:attrName>
                                        </p:attrNameLst>
                                      </p:cBhvr>
                                      <p:to>
                                        <p:strVal val="visible"/>
                                      </p:to>
                                    </p:set>
                                    <p:animEffect transition="in" filter="wipe(down)">
                                      <p:cBhvr>
                                        <p:cTn id="97" dur="500"/>
                                        <p:tgtEl>
                                          <p:spTgt spid="35"/>
                                        </p:tgtEl>
                                      </p:cBhvr>
                                    </p:animEffect>
                                  </p:childTnLst>
                                </p:cTn>
                              </p:par>
                            </p:childTnLst>
                          </p:cTn>
                        </p:par>
                        <p:par>
                          <p:cTn id="98" fill="hold">
                            <p:stCondLst>
                              <p:cond delay="3000"/>
                            </p:stCondLst>
                            <p:childTnLst>
                              <p:par>
                                <p:cTn id="99" presetID="42" presetClass="entr" presetSubtype="0" fill="hold" grpId="0" nodeType="afterEffect">
                                  <p:stCondLst>
                                    <p:cond delay="0"/>
                                  </p:stCondLst>
                                  <p:childTnLst>
                                    <p:set>
                                      <p:cBhvr>
                                        <p:cTn id="100" dur="1" fill="hold">
                                          <p:stCondLst>
                                            <p:cond delay="0"/>
                                          </p:stCondLst>
                                        </p:cTn>
                                        <p:tgtEl>
                                          <p:spTgt spid="41"/>
                                        </p:tgtEl>
                                        <p:attrNameLst>
                                          <p:attrName>style.visibility</p:attrName>
                                        </p:attrNameLst>
                                      </p:cBhvr>
                                      <p:to>
                                        <p:strVal val="visible"/>
                                      </p:to>
                                    </p:set>
                                    <p:animEffect transition="in" filter="fade">
                                      <p:cBhvr>
                                        <p:cTn id="101" dur="1000"/>
                                        <p:tgtEl>
                                          <p:spTgt spid="41"/>
                                        </p:tgtEl>
                                      </p:cBhvr>
                                    </p:animEffect>
                                    <p:anim calcmode="lin" valueType="num">
                                      <p:cBhvr>
                                        <p:cTn id="102" dur="1000" fill="hold"/>
                                        <p:tgtEl>
                                          <p:spTgt spid="41"/>
                                        </p:tgtEl>
                                        <p:attrNameLst>
                                          <p:attrName>ppt_x</p:attrName>
                                        </p:attrNameLst>
                                      </p:cBhvr>
                                      <p:tavLst>
                                        <p:tav tm="0">
                                          <p:val>
                                            <p:strVal val="#ppt_x"/>
                                          </p:val>
                                        </p:tav>
                                        <p:tav tm="100000">
                                          <p:val>
                                            <p:strVal val="#ppt_x"/>
                                          </p:val>
                                        </p:tav>
                                      </p:tavLst>
                                    </p:anim>
                                    <p:anim calcmode="lin" valueType="num">
                                      <p:cBhvr>
                                        <p:cTn id="103" dur="1000" fill="hold"/>
                                        <p:tgtEl>
                                          <p:spTgt spid="41"/>
                                        </p:tgtEl>
                                        <p:attrNameLst>
                                          <p:attrName>ppt_y</p:attrName>
                                        </p:attrNameLst>
                                      </p:cBhvr>
                                      <p:tavLst>
                                        <p:tav tm="0">
                                          <p:val>
                                            <p:strVal val="#ppt_y+.1"/>
                                          </p:val>
                                        </p:tav>
                                        <p:tav tm="100000">
                                          <p:val>
                                            <p:strVal val="#ppt_y"/>
                                          </p:val>
                                        </p:tav>
                                      </p:tavLst>
                                    </p:anim>
                                  </p:childTnLst>
                                </p:cTn>
                              </p:par>
                              <p:par>
                                <p:cTn id="104" presetID="42" presetClass="entr" presetSubtype="0" fill="hold" grpId="0" nodeType="withEffect">
                                  <p:stCondLst>
                                    <p:cond delay="0"/>
                                  </p:stCondLst>
                                  <p:childTnLst>
                                    <p:set>
                                      <p:cBhvr>
                                        <p:cTn id="105" dur="1" fill="hold">
                                          <p:stCondLst>
                                            <p:cond delay="0"/>
                                          </p:stCondLst>
                                        </p:cTn>
                                        <p:tgtEl>
                                          <p:spTgt spid="42"/>
                                        </p:tgtEl>
                                        <p:attrNameLst>
                                          <p:attrName>style.visibility</p:attrName>
                                        </p:attrNameLst>
                                      </p:cBhvr>
                                      <p:to>
                                        <p:strVal val="visible"/>
                                      </p:to>
                                    </p:set>
                                    <p:animEffect transition="in" filter="fade">
                                      <p:cBhvr>
                                        <p:cTn id="106" dur="1000"/>
                                        <p:tgtEl>
                                          <p:spTgt spid="42"/>
                                        </p:tgtEl>
                                      </p:cBhvr>
                                    </p:animEffect>
                                    <p:anim calcmode="lin" valueType="num">
                                      <p:cBhvr>
                                        <p:cTn id="107" dur="1000" fill="hold"/>
                                        <p:tgtEl>
                                          <p:spTgt spid="42"/>
                                        </p:tgtEl>
                                        <p:attrNameLst>
                                          <p:attrName>ppt_x</p:attrName>
                                        </p:attrNameLst>
                                      </p:cBhvr>
                                      <p:tavLst>
                                        <p:tav tm="0">
                                          <p:val>
                                            <p:strVal val="#ppt_x"/>
                                          </p:val>
                                        </p:tav>
                                        <p:tav tm="100000">
                                          <p:val>
                                            <p:strVal val="#ppt_x"/>
                                          </p:val>
                                        </p:tav>
                                      </p:tavLst>
                                    </p:anim>
                                    <p:anim calcmode="lin" valueType="num">
                                      <p:cBhvr>
                                        <p:cTn id="108" dur="1000" fill="hold"/>
                                        <p:tgtEl>
                                          <p:spTgt spid="42"/>
                                        </p:tgtEl>
                                        <p:attrNameLst>
                                          <p:attrName>ppt_y</p:attrName>
                                        </p:attrNameLst>
                                      </p:cBhvr>
                                      <p:tavLst>
                                        <p:tav tm="0">
                                          <p:val>
                                            <p:strVal val="#ppt_y+.1"/>
                                          </p:val>
                                        </p:tav>
                                        <p:tav tm="100000">
                                          <p:val>
                                            <p:strVal val="#ppt_y"/>
                                          </p:val>
                                        </p:tav>
                                      </p:tavLst>
                                    </p:anim>
                                  </p:childTnLst>
                                </p:cTn>
                              </p:par>
                              <p:par>
                                <p:cTn id="109" presetID="42" presetClass="entr" presetSubtype="0" fill="hold" grpId="0" nodeType="withEffect">
                                  <p:stCondLst>
                                    <p:cond delay="0"/>
                                  </p:stCondLst>
                                  <p:childTnLst>
                                    <p:set>
                                      <p:cBhvr>
                                        <p:cTn id="110" dur="1" fill="hold">
                                          <p:stCondLst>
                                            <p:cond delay="0"/>
                                          </p:stCondLst>
                                        </p:cTn>
                                        <p:tgtEl>
                                          <p:spTgt spid="39"/>
                                        </p:tgtEl>
                                        <p:attrNameLst>
                                          <p:attrName>style.visibility</p:attrName>
                                        </p:attrNameLst>
                                      </p:cBhvr>
                                      <p:to>
                                        <p:strVal val="visible"/>
                                      </p:to>
                                    </p:set>
                                    <p:animEffect transition="in" filter="fade">
                                      <p:cBhvr>
                                        <p:cTn id="111" dur="1000"/>
                                        <p:tgtEl>
                                          <p:spTgt spid="39"/>
                                        </p:tgtEl>
                                      </p:cBhvr>
                                    </p:animEffect>
                                    <p:anim calcmode="lin" valueType="num">
                                      <p:cBhvr>
                                        <p:cTn id="112" dur="1000" fill="hold"/>
                                        <p:tgtEl>
                                          <p:spTgt spid="39"/>
                                        </p:tgtEl>
                                        <p:attrNameLst>
                                          <p:attrName>ppt_x</p:attrName>
                                        </p:attrNameLst>
                                      </p:cBhvr>
                                      <p:tavLst>
                                        <p:tav tm="0">
                                          <p:val>
                                            <p:strVal val="#ppt_x"/>
                                          </p:val>
                                        </p:tav>
                                        <p:tav tm="100000">
                                          <p:val>
                                            <p:strVal val="#ppt_x"/>
                                          </p:val>
                                        </p:tav>
                                      </p:tavLst>
                                    </p:anim>
                                    <p:anim calcmode="lin" valueType="num">
                                      <p:cBhvr>
                                        <p:cTn id="113" dur="1000" fill="hold"/>
                                        <p:tgtEl>
                                          <p:spTgt spid="39"/>
                                        </p:tgtEl>
                                        <p:attrNameLst>
                                          <p:attrName>ppt_y</p:attrName>
                                        </p:attrNameLst>
                                      </p:cBhvr>
                                      <p:tavLst>
                                        <p:tav tm="0">
                                          <p:val>
                                            <p:strVal val="#ppt_y+.1"/>
                                          </p:val>
                                        </p:tav>
                                        <p:tav tm="100000">
                                          <p:val>
                                            <p:strVal val="#ppt_y"/>
                                          </p:val>
                                        </p:tav>
                                      </p:tavLst>
                                    </p:anim>
                                  </p:childTnLst>
                                </p:cTn>
                              </p:par>
                              <p:par>
                                <p:cTn id="114" presetID="42" presetClass="entr" presetSubtype="0" fill="hold" grpId="0" nodeType="withEffect">
                                  <p:stCondLst>
                                    <p:cond delay="0"/>
                                  </p:stCondLst>
                                  <p:childTnLst>
                                    <p:set>
                                      <p:cBhvr>
                                        <p:cTn id="115" dur="1" fill="hold">
                                          <p:stCondLst>
                                            <p:cond delay="0"/>
                                          </p:stCondLst>
                                        </p:cTn>
                                        <p:tgtEl>
                                          <p:spTgt spid="33"/>
                                        </p:tgtEl>
                                        <p:attrNameLst>
                                          <p:attrName>style.visibility</p:attrName>
                                        </p:attrNameLst>
                                      </p:cBhvr>
                                      <p:to>
                                        <p:strVal val="visible"/>
                                      </p:to>
                                    </p:set>
                                    <p:animEffect transition="in" filter="fade">
                                      <p:cBhvr>
                                        <p:cTn id="116" dur="1000"/>
                                        <p:tgtEl>
                                          <p:spTgt spid="33"/>
                                        </p:tgtEl>
                                      </p:cBhvr>
                                    </p:animEffect>
                                    <p:anim calcmode="lin" valueType="num">
                                      <p:cBhvr>
                                        <p:cTn id="117" dur="1000" fill="hold"/>
                                        <p:tgtEl>
                                          <p:spTgt spid="33"/>
                                        </p:tgtEl>
                                        <p:attrNameLst>
                                          <p:attrName>ppt_x</p:attrName>
                                        </p:attrNameLst>
                                      </p:cBhvr>
                                      <p:tavLst>
                                        <p:tav tm="0">
                                          <p:val>
                                            <p:strVal val="#ppt_x"/>
                                          </p:val>
                                        </p:tav>
                                        <p:tav tm="100000">
                                          <p:val>
                                            <p:strVal val="#ppt_x"/>
                                          </p:val>
                                        </p:tav>
                                      </p:tavLst>
                                    </p:anim>
                                    <p:anim calcmode="lin" valueType="num">
                                      <p:cBhvr>
                                        <p:cTn id="118" dur="1000" fill="hold"/>
                                        <p:tgtEl>
                                          <p:spTgt spid="33"/>
                                        </p:tgtEl>
                                        <p:attrNameLst>
                                          <p:attrName>ppt_y</p:attrName>
                                        </p:attrNameLst>
                                      </p:cBhvr>
                                      <p:tavLst>
                                        <p:tav tm="0">
                                          <p:val>
                                            <p:strVal val="#ppt_y+.1"/>
                                          </p:val>
                                        </p:tav>
                                        <p:tav tm="100000">
                                          <p:val>
                                            <p:strVal val="#ppt_y"/>
                                          </p:val>
                                        </p:tav>
                                      </p:tavLst>
                                    </p:anim>
                                  </p:childTnLst>
                                </p:cTn>
                              </p:par>
                              <p:par>
                                <p:cTn id="119" presetID="42" presetClass="entr" presetSubtype="0" fill="hold" grpId="0" nodeType="withEffect">
                                  <p:stCondLst>
                                    <p:cond delay="0"/>
                                  </p:stCondLst>
                                  <p:childTnLst>
                                    <p:set>
                                      <p:cBhvr>
                                        <p:cTn id="120" dur="1" fill="hold">
                                          <p:stCondLst>
                                            <p:cond delay="0"/>
                                          </p:stCondLst>
                                        </p:cTn>
                                        <p:tgtEl>
                                          <p:spTgt spid="47"/>
                                        </p:tgtEl>
                                        <p:attrNameLst>
                                          <p:attrName>style.visibility</p:attrName>
                                        </p:attrNameLst>
                                      </p:cBhvr>
                                      <p:to>
                                        <p:strVal val="visible"/>
                                      </p:to>
                                    </p:set>
                                    <p:animEffect transition="in" filter="fade">
                                      <p:cBhvr>
                                        <p:cTn id="121" dur="1000"/>
                                        <p:tgtEl>
                                          <p:spTgt spid="47"/>
                                        </p:tgtEl>
                                      </p:cBhvr>
                                    </p:animEffect>
                                    <p:anim calcmode="lin" valueType="num">
                                      <p:cBhvr>
                                        <p:cTn id="122" dur="1000" fill="hold"/>
                                        <p:tgtEl>
                                          <p:spTgt spid="47"/>
                                        </p:tgtEl>
                                        <p:attrNameLst>
                                          <p:attrName>ppt_x</p:attrName>
                                        </p:attrNameLst>
                                      </p:cBhvr>
                                      <p:tavLst>
                                        <p:tav tm="0">
                                          <p:val>
                                            <p:strVal val="#ppt_x"/>
                                          </p:val>
                                        </p:tav>
                                        <p:tav tm="100000">
                                          <p:val>
                                            <p:strVal val="#ppt_x"/>
                                          </p:val>
                                        </p:tav>
                                      </p:tavLst>
                                    </p:anim>
                                    <p:anim calcmode="lin" valueType="num">
                                      <p:cBhvr>
                                        <p:cTn id="123" dur="1000" fill="hold"/>
                                        <p:tgtEl>
                                          <p:spTgt spid="47"/>
                                        </p:tgtEl>
                                        <p:attrNameLst>
                                          <p:attrName>ppt_y</p:attrName>
                                        </p:attrNameLst>
                                      </p:cBhvr>
                                      <p:tavLst>
                                        <p:tav tm="0">
                                          <p:val>
                                            <p:strVal val="#ppt_y+.1"/>
                                          </p:val>
                                        </p:tav>
                                        <p:tav tm="100000">
                                          <p:val>
                                            <p:strVal val="#ppt_y"/>
                                          </p:val>
                                        </p:tav>
                                      </p:tavLst>
                                    </p:anim>
                                  </p:childTnLst>
                                </p:cTn>
                              </p:par>
                              <p:par>
                                <p:cTn id="124" presetID="42" presetClass="entr" presetSubtype="0" fill="hold" grpId="0" nodeType="withEffect">
                                  <p:stCondLst>
                                    <p:cond delay="0"/>
                                  </p:stCondLst>
                                  <p:childTnLst>
                                    <p:set>
                                      <p:cBhvr>
                                        <p:cTn id="125" dur="1" fill="hold">
                                          <p:stCondLst>
                                            <p:cond delay="0"/>
                                          </p:stCondLst>
                                        </p:cTn>
                                        <p:tgtEl>
                                          <p:spTgt spid="38"/>
                                        </p:tgtEl>
                                        <p:attrNameLst>
                                          <p:attrName>style.visibility</p:attrName>
                                        </p:attrNameLst>
                                      </p:cBhvr>
                                      <p:to>
                                        <p:strVal val="visible"/>
                                      </p:to>
                                    </p:set>
                                    <p:animEffect transition="in" filter="fade">
                                      <p:cBhvr>
                                        <p:cTn id="126" dur="1000"/>
                                        <p:tgtEl>
                                          <p:spTgt spid="38"/>
                                        </p:tgtEl>
                                      </p:cBhvr>
                                    </p:animEffect>
                                    <p:anim calcmode="lin" valueType="num">
                                      <p:cBhvr>
                                        <p:cTn id="127" dur="1000" fill="hold"/>
                                        <p:tgtEl>
                                          <p:spTgt spid="38"/>
                                        </p:tgtEl>
                                        <p:attrNameLst>
                                          <p:attrName>ppt_x</p:attrName>
                                        </p:attrNameLst>
                                      </p:cBhvr>
                                      <p:tavLst>
                                        <p:tav tm="0">
                                          <p:val>
                                            <p:strVal val="#ppt_x"/>
                                          </p:val>
                                        </p:tav>
                                        <p:tav tm="100000">
                                          <p:val>
                                            <p:strVal val="#ppt_x"/>
                                          </p:val>
                                        </p:tav>
                                      </p:tavLst>
                                    </p:anim>
                                    <p:anim calcmode="lin" valueType="num">
                                      <p:cBhvr>
                                        <p:cTn id="128" dur="1000" fill="hold"/>
                                        <p:tgtEl>
                                          <p:spTgt spid="38"/>
                                        </p:tgtEl>
                                        <p:attrNameLst>
                                          <p:attrName>ppt_y</p:attrName>
                                        </p:attrNameLst>
                                      </p:cBhvr>
                                      <p:tavLst>
                                        <p:tav tm="0">
                                          <p:val>
                                            <p:strVal val="#ppt_y+.1"/>
                                          </p:val>
                                        </p:tav>
                                        <p:tav tm="100000">
                                          <p:val>
                                            <p:strVal val="#ppt_y"/>
                                          </p:val>
                                        </p:tav>
                                      </p:tavLst>
                                    </p:anim>
                                  </p:childTnLst>
                                </p:cTn>
                              </p:par>
                            </p:childTnLst>
                          </p:cTn>
                        </p:par>
                        <p:par>
                          <p:cTn id="129" fill="hold">
                            <p:stCondLst>
                              <p:cond delay="4000"/>
                            </p:stCondLst>
                            <p:childTnLst>
                              <p:par>
                                <p:cTn id="130" presetID="42" presetClass="entr" presetSubtype="0" fill="hold" grpId="0" nodeType="afterEffect">
                                  <p:stCondLst>
                                    <p:cond delay="0"/>
                                  </p:stCondLst>
                                  <p:childTnLst>
                                    <p:set>
                                      <p:cBhvr>
                                        <p:cTn id="131" dur="1" fill="hold">
                                          <p:stCondLst>
                                            <p:cond delay="0"/>
                                          </p:stCondLst>
                                        </p:cTn>
                                        <p:tgtEl>
                                          <p:spTgt spid="40"/>
                                        </p:tgtEl>
                                        <p:attrNameLst>
                                          <p:attrName>style.visibility</p:attrName>
                                        </p:attrNameLst>
                                      </p:cBhvr>
                                      <p:to>
                                        <p:strVal val="visible"/>
                                      </p:to>
                                    </p:set>
                                    <p:animEffect transition="in" filter="fade">
                                      <p:cBhvr>
                                        <p:cTn id="132" dur="1000"/>
                                        <p:tgtEl>
                                          <p:spTgt spid="40"/>
                                        </p:tgtEl>
                                      </p:cBhvr>
                                    </p:animEffect>
                                    <p:anim calcmode="lin" valueType="num">
                                      <p:cBhvr>
                                        <p:cTn id="133" dur="1000" fill="hold"/>
                                        <p:tgtEl>
                                          <p:spTgt spid="40"/>
                                        </p:tgtEl>
                                        <p:attrNameLst>
                                          <p:attrName>ppt_x</p:attrName>
                                        </p:attrNameLst>
                                      </p:cBhvr>
                                      <p:tavLst>
                                        <p:tav tm="0">
                                          <p:val>
                                            <p:strVal val="#ppt_x"/>
                                          </p:val>
                                        </p:tav>
                                        <p:tav tm="100000">
                                          <p:val>
                                            <p:strVal val="#ppt_x"/>
                                          </p:val>
                                        </p:tav>
                                      </p:tavLst>
                                    </p:anim>
                                    <p:anim calcmode="lin" valueType="num">
                                      <p:cBhvr>
                                        <p:cTn id="134" dur="1000" fill="hold"/>
                                        <p:tgtEl>
                                          <p:spTgt spid="40"/>
                                        </p:tgtEl>
                                        <p:attrNameLst>
                                          <p:attrName>ppt_y</p:attrName>
                                        </p:attrNameLst>
                                      </p:cBhvr>
                                      <p:tavLst>
                                        <p:tav tm="0">
                                          <p:val>
                                            <p:strVal val="#ppt_y+.1"/>
                                          </p:val>
                                        </p:tav>
                                        <p:tav tm="100000">
                                          <p:val>
                                            <p:strVal val="#ppt_y"/>
                                          </p:val>
                                        </p:tav>
                                      </p:tavLst>
                                    </p:anim>
                                  </p:childTnLst>
                                </p:cTn>
                              </p:par>
                              <p:par>
                                <p:cTn id="135" presetID="42" presetClass="entr" presetSubtype="0" fill="hold" grpId="0" nodeType="withEffect">
                                  <p:stCondLst>
                                    <p:cond delay="0"/>
                                  </p:stCondLst>
                                  <p:childTnLst>
                                    <p:set>
                                      <p:cBhvr>
                                        <p:cTn id="136" dur="1" fill="hold">
                                          <p:stCondLst>
                                            <p:cond delay="0"/>
                                          </p:stCondLst>
                                        </p:cTn>
                                        <p:tgtEl>
                                          <p:spTgt spid="43"/>
                                        </p:tgtEl>
                                        <p:attrNameLst>
                                          <p:attrName>style.visibility</p:attrName>
                                        </p:attrNameLst>
                                      </p:cBhvr>
                                      <p:to>
                                        <p:strVal val="visible"/>
                                      </p:to>
                                    </p:set>
                                    <p:animEffect transition="in" filter="fade">
                                      <p:cBhvr>
                                        <p:cTn id="137" dur="1000"/>
                                        <p:tgtEl>
                                          <p:spTgt spid="43"/>
                                        </p:tgtEl>
                                      </p:cBhvr>
                                    </p:animEffect>
                                    <p:anim calcmode="lin" valueType="num">
                                      <p:cBhvr>
                                        <p:cTn id="138" dur="1000" fill="hold"/>
                                        <p:tgtEl>
                                          <p:spTgt spid="43"/>
                                        </p:tgtEl>
                                        <p:attrNameLst>
                                          <p:attrName>ppt_x</p:attrName>
                                        </p:attrNameLst>
                                      </p:cBhvr>
                                      <p:tavLst>
                                        <p:tav tm="0">
                                          <p:val>
                                            <p:strVal val="#ppt_x"/>
                                          </p:val>
                                        </p:tav>
                                        <p:tav tm="100000">
                                          <p:val>
                                            <p:strVal val="#ppt_x"/>
                                          </p:val>
                                        </p:tav>
                                      </p:tavLst>
                                    </p:anim>
                                    <p:anim calcmode="lin" valueType="num">
                                      <p:cBhvr>
                                        <p:cTn id="139" dur="1000" fill="hold"/>
                                        <p:tgtEl>
                                          <p:spTgt spid="43"/>
                                        </p:tgtEl>
                                        <p:attrNameLst>
                                          <p:attrName>ppt_y</p:attrName>
                                        </p:attrNameLst>
                                      </p:cBhvr>
                                      <p:tavLst>
                                        <p:tav tm="0">
                                          <p:val>
                                            <p:strVal val="#ppt_y+.1"/>
                                          </p:val>
                                        </p:tav>
                                        <p:tav tm="100000">
                                          <p:val>
                                            <p:strVal val="#ppt_y"/>
                                          </p:val>
                                        </p:tav>
                                      </p:tavLst>
                                    </p:anim>
                                  </p:childTnLst>
                                </p:cTn>
                              </p:par>
                              <p:par>
                                <p:cTn id="140" presetID="42" presetClass="entr" presetSubtype="0" fill="hold" grpId="0" nodeType="withEffect">
                                  <p:stCondLst>
                                    <p:cond delay="0"/>
                                  </p:stCondLst>
                                  <p:childTnLst>
                                    <p:set>
                                      <p:cBhvr>
                                        <p:cTn id="141" dur="1" fill="hold">
                                          <p:stCondLst>
                                            <p:cond delay="0"/>
                                          </p:stCondLst>
                                        </p:cTn>
                                        <p:tgtEl>
                                          <p:spTgt spid="44"/>
                                        </p:tgtEl>
                                        <p:attrNameLst>
                                          <p:attrName>style.visibility</p:attrName>
                                        </p:attrNameLst>
                                      </p:cBhvr>
                                      <p:to>
                                        <p:strVal val="visible"/>
                                      </p:to>
                                    </p:set>
                                    <p:animEffect transition="in" filter="fade">
                                      <p:cBhvr>
                                        <p:cTn id="142" dur="1000"/>
                                        <p:tgtEl>
                                          <p:spTgt spid="44"/>
                                        </p:tgtEl>
                                      </p:cBhvr>
                                    </p:animEffect>
                                    <p:anim calcmode="lin" valueType="num">
                                      <p:cBhvr>
                                        <p:cTn id="143" dur="1000" fill="hold"/>
                                        <p:tgtEl>
                                          <p:spTgt spid="44"/>
                                        </p:tgtEl>
                                        <p:attrNameLst>
                                          <p:attrName>ppt_x</p:attrName>
                                        </p:attrNameLst>
                                      </p:cBhvr>
                                      <p:tavLst>
                                        <p:tav tm="0">
                                          <p:val>
                                            <p:strVal val="#ppt_x"/>
                                          </p:val>
                                        </p:tav>
                                        <p:tav tm="100000">
                                          <p:val>
                                            <p:strVal val="#ppt_x"/>
                                          </p:val>
                                        </p:tav>
                                      </p:tavLst>
                                    </p:anim>
                                    <p:anim calcmode="lin" valueType="num">
                                      <p:cBhvr>
                                        <p:cTn id="144" dur="1000" fill="hold"/>
                                        <p:tgtEl>
                                          <p:spTgt spid="44"/>
                                        </p:tgtEl>
                                        <p:attrNameLst>
                                          <p:attrName>ppt_y</p:attrName>
                                        </p:attrNameLst>
                                      </p:cBhvr>
                                      <p:tavLst>
                                        <p:tav tm="0">
                                          <p:val>
                                            <p:strVal val="#ppt_y+.1"/>
                                          </p:val>
                                        </p:tav>
                                        <p:tav tm="100000">
                                          <p:val>
                                            <p:strVal val="#ppt_y"/>
                                          </p:val>
                                        </p:tav>
                                      </p:tavLst>
                                    </p:anim>
                                  </p:childTnLst>
                                </p:cTn>
                              </p:par>
                              <p:par>
                                <p:cTn id="145" presetID="42" presetClass="entr" presetSubtype="0" fill="hold" grpId="0" nodeType="withEffect">
                                  <p:stCondLst>
                                    <p:cond delay="0"/>
                                  </p:stCondLst>
                                  <p:childTnLst>
                                    <p:set>
                                      <p:cBhvr>
                                        <p:cTn id="146" dur="1" fill="hold">
                                          <p:stCondLst>
                                            <p:cond delay="0"/>
                                          </p:stCondLst>
                                        </p:cTn>
                                        <p:tgtEl>
                                          <p:spTgt spid="45"/>
                                        </p:tgtEl>
                                        <p:attrNameLst>
                                          <p:attrName>style.visibility</p:attrName>
                                        </p:attrNameLst>
                                      </p:cBhvr>
                                      <p:to>
                                        <p:strVal val="visible"/>
                                      </p:to>
                                    </p:set>
                                    <p:animEffect transition="in" filter="fade">
                                      <p:cBhvr>
                                        <p:cTn id="147" dur="1000"/>
                                        <p:tgtEl>
                                          <p:spTgt spid="45"/>
                                        </p:tgtEl>
                                      </p:cBhvr>
                                    </p:animEffect>
                                    <p:anim calcmode="lin" valueType="num">
                                      <p:cBhvr>
                                        <p:cTn id="148" dur="1000" fill="hold"/>
                                        <p:tgtEl>
                                          <p:spTgt spid="45"/>
                                        </p:tgtEl>
                                        <p:attrNameLst>
                                          <p:attrName>ppt_x</p:attrName>
                                        </p:attrNameLst>
                                      </p:cBhvr>
                                      <p:tavLst>
                                        <p:tav tm="0">
                                          <p:val>
                                            <p:strVal val="#ppt_x"/>
                                          </p:val>
                                        </p:tav>
                                        <p:tav tm="100000">
                                          <p:val>
                                            <p:strVal val="#ppt_x"/>
                                          </p:val>
                                        </p:tav>
                                      </p:tavLst>
                                    </p:anim>
                                    <p:anim calcmode="lin" valueType="num">
                                      <p:cBhvr>
                                        <p:cTn id="149" dur="1000" fill="hold"/>
                                        <p:tgtEl>
                                          <p:spTgt spid="45"/>
                                        </p:tgtEl>
                                        <p:attrNameLst>
                                          <p:attrName>ppt_y</p:attrName>
                                        </p:attrNameLst>
                                      </p:cBhvr>
                                      <p:tavLst>
                                        <p:tav tm="0">
                                          <p:val>
                                            <p:strVal val="#ppt_y+.1"/>
                                          </p:val>
                                        </p:tav>
                                        <p:tav tm="100000">
                                          <p:val>
                                            <p:strVal val="#ppt_y"/>
                                          </p:val>
                                        </p:tav>
                                      </p:tavLst>
                                    </p:anim>
                                  </p:childTnLst>
                                </p:cTn>
                              </p:par>
                              <p:par>
                                <p:cTn id="150" presetID="42" presetClass="entr" presetSubtype="0" fill="hold" grpId="0" nodeType="withEffect">
                                  <p:stCondLst>
                                    <p:cond delay="0"/>
                                  </p:stCondLst>
                                  <p:childTnLst>
                                    <p:set>
                                      <p:cBhvr>
                                        <p:cTn id="151" dur="1" fill="hold">
                                          <p:stCondLst>
                                            <p:cond delay="0"/>
                                          </p:stCondLst>
                                        </p:cTn>
                                        <p:tgtEl>
                                          <p:spTgt spid="46"/>
                                        </p:tgtEl>
                                        <p:attrNameLst>
                                          <p:attrName>style.visibility</p:attrName>
                                        </p:attrNameLst>
                                      </p:cBhvr>
                                      <p:to>
                                        <p:strVal val="visible"/>
                                      </p:to>
                                    </p:set>
                                    <p:animEffect transition="in" filter="fade">
                                      <p:cBhvr>
                                        <p:cTn id="152" dur="1000"/>
                                        <p:tgtEl>
                                          <p:spTgt spid="46"/>
                                        </p:tgtEl>
                                      </p:cBhvr>
                                    </p:animEffect>
                                    <p:anim calcmode="lin" valueType="num">
                                      <p:cBhvr>
                                        <p:cTn id="153" dur="1000" fill="hold"/>
                                        <p:tgtEl>
                                          <p:spTgt spid="46"/>
                                        </p:tgtEl>
                                        <p:attrNameLst>
                                          <p:attrName>ppt_x</p:attrName>
                                        </p:attrNameLst>
                                      </p:cBhvr>
                                      <p:tavLst>
                                        <p:tav tm="0">
                                          <p:val>
                                            <p:strVal val="#ppt_x"/>
                                          </p:val>
                                        </p:tav>
                                        <p:tav tm="100000">
                                          <p:val>
                                            <p:strVal val="#ppt_x"/>
                                          </p:val>
                                        </p:tav>
                                      </p:tavLst>
                                    </p:anim>
                                    <p:anim calcmode="lin" valueType="num">
                                      <p:cBhvr>
                                        <p:cTn id="154" dur="1000" fill="hold"/>
                                        <p:tgtEl>
                                          <p:spTgt spid="46"/>
                                        </p:tgtEl>
                                        <p:attrNameLst>
                                          <p:attrName>ppt_y</p:attrName>
                                        </p:attrNameLst>
                                      </p:cBhvr>
                                      <p:tavLst>
                                        <p:tav tm="0">
                                          <p:val>
                                            <p:strVal val="#ppt_y+.1"/>
                                          </p:val>
                                        </p:tav>
                                        <p:tav tm="100000">
                                          <p:val>
                                            <p:strVal val="#ppt_y"/>
                                          </p:val>
                                        </p:tav>
                                      </p:tavLst>
                                    </p:anim>
                                  </p:childTnLst>
                                </p:cTn>
                              </p:par>
                              <p:par>
                                <p:cTn id="155" presetID="42" presetClass="entr" presetSubtype="0" fill="hold" grpId="0" nodeType="withEffect">
                                  <p:stCondLst>
                                    <p:cond delay="0"/>
                                  </p:stCondLst>
                                  <p:childTnLst>
                                    <p:set>
                                      <p:cBhvr>
                                        <p:cTn id="156" dur="1" fill="hold">
                                          <p:stCondLst>
                                            <p:cond delay="0"/>
                                          </p:stCondLst>
                                        </p:cTn>
                                        <p:tgtEl>
                                          <p:spTgt spid="34"/>
                                        </p:tgtEl>
                                        <p:attrNameLst>
                                          <p:attrName>style.visibility</p:attrName>
                                        </p:attrNameLst>
                                      </p:cBhvr>
                                      <p:to>
                                        <p:strVal val="visible"/>
                                      </p:to>
                                    </p:set>
                                    <p:animEffect transition="in" filter="fade">
                                      <p:cBhvr>
                                        <p:cTn id="157" dur="1000"/>
                                        <p:tgtEl>
                                          <p:spTgt spid="34"/>
                                        </p:tgtEl>
                                      </p:cBhvr>
                                    </p:animEffect>
                                    <p:anim calcmode="lin" valueType="num">
                                      <p:cBhvr>
                                        <p:cTn id="158" dur="1000" fill="hold"/>
                                        <p:tgtEl>
                                          <p:spTgt spid="34"/>
                                        </p:tgtEl>
                                        <p:attrNameLst>
                                          <p:attrName>ppt_x</p:attrName>
                                        </p:attrNameLst>
                                      </p:cBhvr>
                                      <p:tavLst>
                                        <p:tav tm="0">
                                          <p:val>
                                            <p:strVal val="#ppt_x"/>
                                          </p:val>
                                        </p:tav>
                                        <p:tav tm="100000">
                                          <p:val>
                                            <p:strVal val="#ppt_x"/>
                                          </p:val>
                                        </p:tav>
                                      </p:tavLst>
                                    </p:anim>
                                    <p:anim calcmode="lin" valueType="num">
                                      <p:cBhvr>
                                        <p:cTn id="159" dur="1000" fill="hold"/>
                                        <p:tgtEl>
                                          <p:spTgt spid="3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 grpId="0"/>
      <p:bldP spid="37" grpId="0"/>
      <p:bldP spid="85" grpId="0" animBg="1"/>
      <p:bldP spid="88" grpId="0" animBg="1"/>
      <p:bldP spid="92" grpId="0" animBg="1"/>
      <p:bldP spid="100" grpId="0"/>
      <p:bldP spid="101" grpId="0"/>
      <p:bldP spid="102" grpId="0"/>
      <p:bldP spid="103" grpId="0"/>
      <p:bldP spid="25" grpId="0" animBg="1"/>
      <p:bldP spid="28" grpId="0" animBg="1"/>
      <p:bldP spid="29" grpId="0" animBg="1"/>
      <p:bldP spid="33" grpId="0" animBg="1"/>
      <p:bldP spid="34" grpId="0" animBg="1"/>
      <p:bldP spid="35" grpId="0" animBg="1"/>
      <p:bldP spid="38" grpId="0" animBg="1"/>
      <p:bldP spid="39" grpId="0" animBg="1"/>
      <p:bldP spid="40" grpId="0" animBg="1"/>
      <p:bldP spid="41" grpId="0" animBg="1"/>
      <p:bldP spid="42" grpId="0" animBg="1"/>
      <p:bldP spid="43" grpId="0" animBg="1"/>
      <p:bldP spid="44" grpId="0" animBg="1"/>
      <p:bldP spid="45" grpId="0" animBg="1"/>
      <p:bldP spid="46" grpId="0" animBg="1"/>
      <p:bldP spid="47" grpId="0" animBg="1"/>
      <p:bldP spid="48" grpId="0" animBg="1"/>
      <p:bldP spid="49" grpId="0"/>
      <p:bldP spid="50" grpId="0"/>
      <p:bldP spid="51" grpId="0" animBg="1"/>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 name="Oval 48"/>
          <p:cNvSpPr/>
          <p:nvPr/>
        </p:nvSpPr>
        <p:spPr bwMode="auto">
          <a:xfrm>
            <a:off x="16793639" y="9032323"/>
            <a:ext cx="1529720" cy="1530119"/>
          </a:xfrm>
          <a:prstGeom prst="ellipse">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defTabSz="1218565">
              <a:defRPr/>
            </a:pPr>
            <a:endParaRPr lang="en-US" dirty="0">
              <a:latin typeface="Calibri Light" panose="020F0302020204030204"/>
            </a:endParaRPr>
          </a:p>
        </p:txBody>
      </p:sp>
      <p:sp>
        <p:nvSpPr>
          <p:cNvPr id="50" name="Freeform 127"/>
          <p:cNvSpPr>
            <a:spLocks noChangeArrowheads="1"/>
          </p:cNvSpPr>
          <p:nvPr/>
        </p:nvSpPr>
        <p:spPr bwMode="auto">
          <a:xfrm>
            <a:off x="17166707" y="9458650"/>
            <a:ext cx="828417" cy="667132"/>
          </a:xfrm>
          <a:custGeom>
            <a:avLst/>
            <a:gdLst>
              <a:gd name="T0" fmla="*/ 169 w 497"/>
              <a:gd name="T1" fmla="*/ 196 h 400"/>
              <a:gd name="T2" fmla="*/ 169 w 497"/>
              <a:gd name="T3" fmla="*/ 196 h 400"/>
              <a:gd name="T4" fmla="*/ 248 w 497"/>
              <a:gd name="T5" fmla="*/ 275 h 400"/>
              <a:gd name="T6" fmla="*/ 328 w 497"/>
              <a:gd name="T7" fmla="*/ 196 h 400"/>
              <a:gd name="T8" fmla="*/ 248 w 497"/>
              <a:gd name="T9" fmla="*/ 116 h 400"/>
              <a:gd name="T10" fmla="*/ 169 w 497"/>
              <a:gd name="T11" fmla="*/ 196 h 400"/>
              <a:gd name="T12" fmla="*/ 116 w 497"/>
              <a:gd name="T13" fmla="*/ 169 h 400"/>
              <a:gd name="T14" fmla="*/ 116 w 497"/>
              <a:gd name="T15" fmla="*/ 169 h 400"/>
              <a:gd name="T16" fmla="*/ 248 w 497"/>
              <a:gd name="T17" fmla="*/ 63 h 400"/>
              <a:gd name="T18" fmla="*/ 345 w 497"/>
              <a:gd name="T19" fmla="*/ 98 h 400"/>
              <a:gd name="T20" fmla="*/ 390 w 497"/>
              <a:gd name="T21" fmla="*/ 98 h 400"/>
              <a:gd name="T22" fmla="*/ 390 w 497"/>
              <a:gd name="T23" fmla="*/ 54 h 400"/>
              <a:gd name="T24" fmla="*/ 248 w 497"/>
              <a:gd name="T25" fmla="*/ 0 h 400"/>
              <a:gd name="T26" fmla="*/ 62 w 497"/>
              <a:gd name="T27" fmla="*/ 143 h 400"/>
              <a:gd name="T28" fmla="*/ 0 w 497"/>
              <a:gd name="T29" fmla="*/ 143 h 400"/>
              <a:gd name="T30" fmla="*/ 0 w 497"/>
              <a:gd name="T31" fmla="*/ 196 h 400"/>
              <a:gd name="T32" fmla="*/ 80 w 497"/>
              <a:gd name="T33" fmla="*/ 196 h 400"/>
              <a:gd name="T34" fmla="*/ 116 w 497"/>
              <a:gd name="T35" fmla="*/ 169 h 400"/>
              <a:gd name="T36" fmla="*/ 416 w 497"/>
              <a:gd name="T37" fmla="*/ 196 h 400"/>
              <a:gd name="T38" fmla="*/ 416 w 497"/>
              <a:gd name="T39" fmla="*/ 196 h 400"/>
              <a:gd name="T40" fmla="*/ 381 w 497"/>
              <a:gd name="T41" fmla="*/ 231 h 400"/>
              <a:gd name="T42" fmla="*/ 248 w 497"/>
              <a:gd name="T43" fmla="*/ 337 h 400"/>
              <a:gd name="T44" fmla="*/ 151 w 497"/>
              <a:gd name="T45" fmla="*/ 293 h 400"/>
              <a:gd name="T46" fmla="*/ 107 w 497"/>
              <a:gd name="T47" fmla="*/ 293 h 400"/>
              <a:gd name="T48" fmla="*/ 107 w 497"/>
              <a:gd name="T49" fmla="*/ 337 h 400"/>
              <a:gd name="T50" fmla="*/ 248 w 497"/>
              <a:gd name="T51" fmla="*/ 399 h 400"/>
              <a:gd name="T52" fmla="*/ 435 w 497"/>
              <a:gd name="T53" fmla="*/ 257 h 400"/>
              <a:gd name="T54" fmla="*/ 496 w 497"/>
              <a:gd name="T55" fmla="*/ 257 h 400"/>
              <a:gd name="T56" fmla="*/ 496 w 497"/>
              <a:gd name="T57" fmla="*/ 196 h 400"/>
              <a:gd name="T58" fmla="*/ 416 w 497"/>
              <a:gd name="T59" fmla="*/ 196 h 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97" h="400">
                <a:moveTo>
                  <a:pt x="169" y="196"/>
                </a:moveTo>
                <a:lnTo>
                  <a:pt x="169" y="196"/>
                </a:lnTo>
                <a:cubicBezTo>
                  <a:pt x="169" y="240"/>
                  <a:pt x="204" y="275"/>
                  <a:pt x="248" y="275"/>
                </a:cubicBezTo>
                <a:cubicBezTo>
                  <a:pt x="292" y="275"/>
                  <a:pt x="328" y="240"/>
                  <a:pt x="328" y="196"/>
                </a:cubicBezTo>
                <a:cubicBezTo>
                  <a:pt x="328" y="151"/>
                  <a:pt x="292" y="116"/>
                  <a:pt x="248" y="116"/>
                </a:cubicBezTo>
                <a:cubicBezTo>
                  <a:pt x="204" y="116"/>
                  <a:pt x="169" y="151"/>
                  <a:pt x="169" y="196"/>
                </a:cubicBezTo>
                <a:close/>
                <a:moveTo>
                  <a:pt x="116" y="169"/>
                </a:moveTo>
                <a:lnTo>
                  <a:pt x="116" y="169"/>
                </a:lnTo>
                <a:cubicBezTo>
                  <a:pt x="124" y="107"/>
                  <a:pt x="186" y="63"/>
                  <a:pt x="248" y="63"/>
                </a:cubicBezTo>
                <a:cubicBezTo>
                  <a:pt x="284" y="63"/>
                  <a:pt x="319" y="71"/>
                  <a:pt x="345" y="98"/>
                </a:cubicBezTo>
                <a:cubicBezTo>
                  <a:pt x="354" y="107"/>
                  <a:pt x="381" y="107"/>
                  <a:pt x="390" y="98"/>
                </a:cubicBezTo>
                <a:cubicBezTo>
                  <a:pt x="399" y="89"/>
                  <a:pt x="399" y="71"/>
                  <a:pt x="390" y="54"/>
                </a:cubicBezTo>
                <a:cubicBezTo>
                  <a:pt x="354" y="18"/>
                  <a:pt x="301" y="0"/>
                  <a:pt x="248" y="0"/>
                </a:cubicBezTo>
                <a:cubicBezTo>
                  <a:pt x="160" y="0"/>
                  <a:pt x="80" y="54"/>
                  <a:pt x="62" y="143"/>
                </a:cubicBezTo>
                <a:cubicBezTo>
                  <a:pt x="0" y="143"/>
                  <a:pt x="0" y="143"/>
                  <a:pt x="0" y="143"/>
                </a:cubicBezTo>
                <a:cubicBezTo>
                  <a:pt x="0" y="196"/>
                  <a:pt x="0" y="196"/>
                  <a:pt x="0" y="196"/>
                </a:cubicBezTo>
                <a:cubicBezTo>
                  <a:pt x="80" y="196"/>
                  <a:pt x="80" y="196"/>
                  <a:pt x="80" y="196"/>
                </a:cubicBezTo>
                <a:cubicBezTo>
                  <a:pt x="107" y="196"/>
                  <a:pt x="107" y="178"/>
                  <a:pt x="116" y="169"/>
                </a:cubicBezTo>
                <a:close/>
                <a:moveTo>
                  <a:pt x="416" y="196"/>
                </a:moveTo>
                <a:lnTo>
                  <a:pt x="416" y="196"/>
                </a:lnTo>
                <a:cubicBezTo>
                  <a:pt x="390" y="196"/>
                  <a:pt x="390" y="222"/>
                  <a:pt x="381" y="231"/>
                </a:cubicBezTo>
                <a:cubicBezTo>
                  <a:pt x="372" y="293"/>
                  <a:pt x="319" y="337"/>
                  <a:pt x="248" y="337"/>
                </a:cubicBezTo>
                <a:cubicBezTo>
                  <a:pt x="213" y="337"/>
                  <a:pt x="177" y="319"/>
                  <a:pt x="151" y="293"/>
                </a:cubicBezTo>
                <a:cubicBezTo>
                  <a:pt x="142" y="284"/>
                  <a:pt x="116" y="284"/>
                  <a:pt x="107" y="293"/>
                </a:cubicBezTo>
                <a:cubicBezTo>
                  <a:pt x="97" y="310"/>
                  <a:pt x="97" y="328"/>
                  <a:pt x="107" y="337"/>
                </a:cubicBezTo>
                <a:cubicBezTo>
                  <a:pt x="142" y="373"/>
                  <a:pt x="195" y="399"/>
                  <a:pt x="248" y="399"/>
                </a:cubicBezTo>
                <a:cubicBezTo>
                  <a:pt x="337" y="399"/>
                  <a:pt x="416" y="337"/>
                  <a:pt x="435" y="257"/>
                </a:cubicBezTo>
                <a:cubicBezTo>
                  <a:pt x="496" y="257"/>
                  <a:pt x="496" y="257"/>
                  <a:pt x="496" y="257"/>
                </a:cubicBezTo>
                <a:cubicBezTo>
                  <a:pt x="496" y="196"/>
                  <a:pt x="496" y="196"/>
                  <a:pt x="496" y="196"/>
                </a:cubicBezTo>
                <a:lnTo>
                  <a:pt x="416" y="196"/>
                </a:lnTo>
                <a:close/>
              </a:path>
            </a:pathLst>
          </a:custGeom>
          <a:solidFill>
            <a:schemeClr val="bg1"/>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43" name="Oval 42"/>
          <p:cNvSpPr/>
          <p:nvPr/>
        </p:nvSpPr>
        <p:spPr bwMode="auto">
          <a:xfrm>
            <a:off x="6016889" y="9009754"/>
            <a:ext cx="1529720" cy="1530119"/>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defTabSz="1218565">
              <a:defRPr/>
            </a:pPr>
            <a:endParaRPr lang="en-US" dirty="0">
              <a:latin typeface="Calibri Light" panose="020F0302020204030204"/>
            </a:endParaRPr>
          </a:p>
        </p:txBody>
      </p:sp>
      <p:sp>
        <p:nvSpPr>
          <p:cNvPr id="44" name="Freeform 36"/>
          <p:cNvSpPr>
            <a:spLocks noChangeArrowheads="1"/>
          </p:cNvSpPr>
          <p:nvPr/>
        </p:nvSpPr>
        <p:spPr bwMode="auto">
          <a:xfrm>
            <a:off x="6513721" y="9420673"/>
            <a:ext cx="545389" cy="709746"/>
          </a:xfrm>
          <a:custGeom>
            <a:avLst/>
            <a:gdLst>
              <a:gd name="T0" fmla="*/ 115 w 320"/>
              <a:gd name="T1" fmla="*/ 62 h 417"/>
              <a:gd name="T2" fmla="*/ 115 w 320"/>
              <a:gd name="T3" fmla="*/ 62 h 417"/>
              <a:gd name="T4" fmla="*/ 62 w 320"/>
              <a:gd name="T5" fmla="*/ 0 h 417"/>
              <a:gd name="T6" fmla="*/ 0 w 320"/>
              <a:gd name="T7" fmla="*/ 62 h 417"/>
              <a:gd name="T8" fmla="*/ 36 w 320"/>
              <a:gd name="T9" fmla="*/ 115 h 417"/>
              <a:gd name="T10" fmla="*/ 36 w 320"/>
              <a:gd name="T11" fmla="*/ 301 h 417"/>
              <a:gd name="T12" fmla="*/ 0 w 320"/>
              <a:gd name="T13" fmla="*/ 354 h 417"/>
              <a:gd name="T14" fmla="*/ 62 w 320"/>
              <a:gd name="T15" fmla="*/ 416 h 417"/>
              <a:gd name="T16" fmla="*/ 115 w 320"/>
              <a:gd name="T17" fmla="*/ 354 h 417"/>
              <a:gd name="T18" fmla="*/ 80 w 320"/>
              <a:gd name="T19" fmla="*/ 301 h 417"/>
              <a:gd name="T20" fmla="*/ 80 w 320"/>
              <a:gd name="T21" fmla="*/ 115 h 417"/>
              <a:gd name="T22" fmla="*/ 115 w 320"/>
              <a:gd name="T23" fmla="*/ 62 h 417"/>
              <a:gd name="T24" fmla="*/ 98 w 320"/>
              <a:gd name="T25" fmla="*/ 354 h 417"/>
              <a:gd name="T26" fmla="*/ 98 w 320"/>
              <a:gd name="T27" fmla="*/ 354 h 417"/>
              <a:gd name="T28" fmla="*/ 62 w 320"/>
              <a:gd name="T29" fmla="*/ 390 h 417"/>
              <a:gd name="T30" fmla="*/ 27 w 320"/>
              <a:gd name="T31" fmla="*/ 354 h 417"/>
              <a:gd name="T32" fmla="*/ 62 w 320"/>
              <a:gd name="T33" fmla="*/ 319 h 417"/>
              <a:gd name="T34" fmla="*/ 98 w 320"/>
              <a:gd name="T35" fmla="*/ 354 h 417"/>
              <a:gd name="T36" fmla="*/ 62 w 320"/>
              <a:gd name="T37" fmla="*/ 88 h 417"/>
              <a:gd name="T38" fmla="*/ 62 w 320"/>
              <a:gd name="T39" fmla="*/ 88 h 417"/>
              <a:gd name="T40" fmla="*/ 27 w 320"/>
              <a:gd name="T41" fmla="*/ 62 h 417"/>
              <a:gd name="T42" fmla="*/ 62 w 320"/>
              <a:gd name="T43" fmla="*/ 27 h 417"/>
              <a:gd name="T44" fmla="*/ 98 w 320"/>
              <a:gd name="T45" fmla="*/ 62 h 417"/>
              <a:gd name="T46" fmla="*/ 62 w 320"/>
              <a:gd name="T47" fmla="*/ 88 h 417"/>
              <a:gd name="T48" fmla="*/ 284 w 320"/>
              <a:gd name="T49" fmla="*/ 301 h 417"/>
              <a:gd name="T50" fmla="*/ 284 w 320"/>
              <a:gd name="T51" fmla="*/ 301 h 417"/>
              <a:gd name="T52" fmla="*/ 284 w 320"/>
              <a:gd name="T53" fmla="*/ 115 h 417"/>
              <a:gd name="T54" fmla="*/ 319 w 320"/>
              <a:gd name="T55" fmla="*/ 62 h 417"/>
              <a:gd name="T56" fmla="*/ 257 w 320"/>
              <a:gd name="T57" fmla="*/ 0 h 417"/>
              <a:gd name="T58" fmla="*/ 195 w 320"/>
              <a:gd name="T59" fmla="*/ 62 h 417"/>
              <a:gd name="T60" fmla="*/ 239 w 320"/>
              <a:gd name="T61" fmla="*/ 115 h 417"/>
              <a:gd name="T62" fmla="*/ 239 w 320"/>
              <a:gd name="T63" fmla="*/ 301 h 417"/>
              <a:gd name="T64" fmla="*/ 195 w 320"/>
              <a:gd name="T65" fmla="*/ 354 h 417"/>
              <a:gd name="T66" fmla="*/ 257 w 320"/>
              <a:gd name="T67" fmla="*/ 416 h 417"/>
              <a:gd name="T68" fmla="*/ 319 w 320"/>
              <a:gd name="T69" fmla="*/ 354 h 417"/>
              <a:gd name="T70" fmla="*/ 284 w 320"/>
              <a:gd name="T71" fmla="*/ 301 h 417"/>
              <a:gd name="T72" fmla="*/ 221 w 320"/>
              <a:gd name="T73" fmla="*/ 62 h 417"/>
              <a:gd name="T74" fmla="*/ 221 w 320"/>
              <a:gd name="T75" fmla="*/ 62 h 417"/>
              <a:gd name="T76" fmla="*/ 257 w 320"/>
              <a:gd name="T77" fmla="*/ 27 h 417"/>
              <a:gd name="T78" fmla="*/ 292 w 320"/>
              <a:gd name="T79" fmla="*/ 62 h 417"/>
              <a:gd name="T80" fmla="*/ 257 w 320"/>
              <a:gd name="T81" fmla="*/ 88 h 417"/>
              <a:gd name="T82" fmla="*/ 221 w 320"/>
              <a:gd name="T83" fmla="*/ 62 h 417"/>
              <a:gd name="T84" fmla="*/ 257 w 320"/>
              <a:gd name="T85" fmla="*/ 390 h 417"/>
              <a:gd name="T86" fmla="*/ 257 w 320"/>
              <a:gd name="T87" fmla="*/ 390 h 417"/>
              <a:gd name="T88" fmla="*/ 221 w 320"/>
              <a:gd name="T89" fmla="*/ 354 h 417"/>
              <a:gd name="T90" fmla="*/ 257 w 320"/>
              <a:gd name="T91" fmla="*/ 319 h 417"/>
              <a:gd name="T92" fmla="*/ 292 w 320"/>
              <a:gd name="T93" fmla="*/ 354 h 417"/>
              <a:gd name="T94" fmla="*/ 257 w 320"/>
              <a:gd name="T95" fmla="*/ 390 h 4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0" h="417">
                <a:moveTo>
                  <a:pt x="115" y="62"/>
                </a:moveTo>
                <a:lnTo>
                  <a:pt x="115" y="62"/>
                </a:lnTo>
                <a:cubicBezTo>
                  <a:pt x="115" y="27"/>
                  <a:pt x="89" y="0"/>
                  <a:pt x="62" y="0"/>
                </a:cubicBezTo>
                <a:cubicBezTo>
                  <a:pt x="27" y="0"/>
                  <a:pt x="0" y="27"/>
                  <a:pt x="0" y="62"/>
                </a:cubicBezTo>
                <a:cubicBezTo>
                  <a:pt x="0" y="80"/>
                  <a:pt x="18" y="106"/>
                  <a:pt x="36" y="115"/>
                </a:cubicBezTo>
                <a:cubicBezTo>
                  <a:pt x="36" y="301"/>
                  <a:pt x="36" y="301"/>
                  <a:pt x="36" y="301"/>
                </a:cubicBezTo>
                <a:cubicBezTo>
                  <a:pt x="18" y="310"/>
                  <a:pt x="0" y="328"/>
                  <a:pt x="0" y="354"/>
                </a:cubicBezTo>
                <a:cubicBezTo>
                  <a:pt x="0" y="390"/>
                  <a:pt x="27" y="416"/>
                  <a:pt x="62" y="416"/>
                </a:cubicBezTo>
                <a:cubicBezTo>
                  <a:pt x="89" y="416"/>
                  <a:pt x="115" y="390"/>
                  <a:pt x="115" y="354"/>
                </a:cubicBezTo>
                <a:cubicBezTo>
                  <a:pt x="115" y="328"/>
                  <a:pt x="106" y="310"/>
                  <a:pt x="80" y="301"/>
                </a:cubicBezTo>
                <a:cubicBezTo>
                  <a:pt x="80" y="115"/>
                  <a:pt x="80" y="115"/>
                  <a:pt x="80" y="115"/>
                </a:cubicBezTo>
                <a:cubicBezTo>
                  <a:pt x="106" y="106"/>
                  <a:pt x="115" y="80"/>
                  <a:pt x="115" y="62"/>
                </a:cubicBezTo>
                <a:close/>
                <a:moveTo>
                  <a:pt x="98" y="354"/>
                </a:moveTo>
                <a:lnTo>
                  <a:pt x="98" y="354"/>
                </a:lnTo>
                <a:cubicBezTo>
                  <a:pt x="98" y="372"/>
                  <a:pt x="80" y="390"/>
                  <a:pt x="62" y="390"/>
                </a:cubicBezTo>
                <a:cubicBezTo>
                  <a:pt x="44" y="390"/>
                  <a:pt x="27" y="372"/>
                  <a:pt x="27" y="354"/>
                </a:cubicBezTo>
                <a:cubicBezTo>
                  <a:pt x="27" y="337"/>
                  <a:pt x="44" y="319"/>
                  <a:pt x="62" y="319"/>
                </a:cubicBezTo>
                <a:cubicBezTo>
                  <a:pt x="80" y="319"/>
                  <a:pt x="98" y="337"/>
                  <a:pt x="98" y="354"/>
                </a:cubicBezTo>
                <a:close/>
                <a:moveTo>
                  <a:pt x="62" y="88"/>
                </a:moveTo>
                <a:lnTo>
                  <a:pt x="62" y="88"/>
                </a:lnTo>
                <a:cubicBezTo>
                  <a:pt x="44" y="88"/>
                  <a:pt x="27" y="80"/>
                  <a:pt x="27" y="62"/>
                </a:cubicBezTo>
                <a:cubicBezTo>
                  <a:pt x="27" y="35"/>
                  <a:pt x="44" y="27"/>
                  <a:pt x="62" y="27"/>
                </a:cubicBezTo>
                <a:cubicBezTo>
                  <a:pt x="80" y="27"/>
                  <a:pt x="98" y="35"/>
                  <a:pt x="98" y="62"/>
                </a:cubicBezTo>
                <a:cubicBezTo>
                  <a:pt x="98" y="80"/>
                  <a:pt x="80" y="88"/>
                  <a:pt x="62" y="88"/>
                </a:cubicBezTo>
                <a:close/>
                <a:moveTo>
                  <a:pt x="284" y="301"/>
                </a:moveTo>
                <a:lnTo>
                  <a:pt x="284" y="301"/>
                </a:lnTo>
                <a:cubicBezTo>
                  <a:pt x="284" y="115"/>
                  <a:pt x="284" y="115"/>
                  <a:pt x="284" y="115"/>
                </a:cubicBezTo>
                <a:cubicBezTo>
                  <a:pt x="302" y="106"/>
                  <a:pt x="319" y="80"/>
                  <a:pt x="319" y="62"/>
                </a:cubicBezTo>
                <a:cubicBezTo>
                  <a:pt x="319" y="27"/>
                  <a:pt x="292" y="0"/>
                  <a:pt x="257" y="0"/>
                </a:cubicBezTo>
                <a:cubicBezTo>
                  <a:pt x="221" y="0"/>
                  <a:pt x="195" y="27"/>
                  <a:pt x="195" y="62"/>
                </a:cubicBezTo>
                <a:cubicBezTo>
                  <a:pt x="195" y="80"/>
                  <a:pt x="212" y="106"/>
                  <a:pt x="239" y="115"/>
                </a:cubicBezTo>
                <a:cubicBezTo>
                  <a:pt x="239" y="301"/>
                  <a:pt x="239" y="301"/>
                  <a:pt x="239" y="301"/>
                </a:cubicBezTo>
                <a:cubicBezTo>
                  <a:pt x="212" y="310"/>
                  <a:pt x="195" y="328"/>
                  <a:pt x="195" y="354"/>
                </a:cubicBezTo>
                <a:cubicBezTo>
                  <a:pt x="195" y="390"/>
                  <a:pt x="221" y="416"/>
                  <a:pt x="257" y="416"/>
                </a:cubicBezTo>
                <a:cubicBezTo>
                  <a:pt x="292" y="416"/>
                  <a:pt x="319" y="390"/>
                  <a:pt x="319" y="354"/>
                </a:cubicBezTo>
                <a:cubicBezTo>
                  <a:pt x="319" y="328"/>
                  <a:pt x="302" y="310"/>
                  <a:pt x="284" y="301"/>
                </a:cubicBezTo>
                <a:close/>
                <a:moveTo>
                  <a:pt x="221" y="62"/>
                </a:moveTo>
                <a:lnTo>
                  <a:pt x="221" y="62"/>
                </a:lnTo>
                <a:cubicBezTo>
                  <a:pt x="221" y="35"/>
                  <a:pt x="239" y="27"/>
                  <a:pt x="257" y="27"/>
                </a:cubicBezTo>
                <a:cubicBezTo>
                  <a:pt x="275" y="27"/>
                  <a:pt x="292" y="35"/>
                  <a:pt x="292" y="62"/>
                </a:cubicBezTo>
                <a:cubicBezTo>
                  <a:pt x="292" y="80"/>
                  <a:pt x="275" y="88"/>
                  <a:pt x="257" y="88"/>
                </a:cubicBezTo>
                <a:cubicBezTo>
                  <a:pt x="239" y="88"/>
                  <a:pt x="221" y="80"/>
                  <a:pt x="221" y="62"/>
                </a:cubicBezTo>
                <a:close/>
                <a:moveTo>
                  <a:pt x="257" y="390"/>
                </a:moveTo>
                <a:lnTo>
                  <a:pt x="257" y="390"/>
                </a:lnTo>
                <a:cubicBezTo>
                  <a:pt x="239" y="390"/>
                  <a:pt x="221" y="372"/>
                  <a:pt x="221" y="354"/>
                </a:cubicBezTo>
                <a:cubicBezTo>
                  <a:pt x="221" y="337"/>
                  <a:pt x="239" y="319"/>
                  <a:pt x="257" y="319"/>
                </a:cubicBezTo>
                <a:cubicBezTo>
                  <a:pt x="275" y="319"/>
                  <a:pt x="292" y="337"/>
                  <a:pt x="292" y="354"/>
                </a:cubicBezTo>
                <a:cubicBezTo>
                  <a:pt x="292" y="372"/>
                  <a:pt x="275" y="390"/>
                  <a:pt x="257" y="390"/>
                </a:cubicBezTo>
                <a:close/>
              </a:path>
            </a:pathLst>
          </a:custGeom>
          <a:solidFill>
            <a:schemeClr val="bg1"/>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51" name="TextBox 50"/>
          <p:cNvSpPr txBox="1"/>
          <p:nvPr/>
        </p:nvSpPr>
        <p:spPr>
          <a:xfrm>
            <a:off x="5725366" y="10611325"/>
            <a:ext cx="2172036" cy="738627"/>
          </a:xfrm>
          <a:prstGeom prst="rect">
            <a:avLst/>
          </a:prstGeom>
          <a:noFill/>
        </p:spPr>
        <p:txBody>
          <a:bodyPr wrap="none" lIns="182843" tIns="91422" rIns="182843" bIns="91422" rtlCol="0">
            <a:spAutoFit/>
          </a:bodyPr>
          <a:lstStyle/>
          <a:p>
            <a:pPr algn="ctr"/>
            <a:r>
              <a:rPr lang="id-ID" b="1" dirty="0" smtClean="0">
                <a:latin typeface="Lato Regular"/>
                <a:cs typeface="Lato Regular"/>
              </a:rPr>
              <a:t>Business</a:t>
            </a:r>
            <a:endParaRPr lang="id-ID" sz="4000" b="1" dirty="0">
              <a:latin typeface="Lato Regular"/>
              <a:cs typeface="Lato Regular"/>
            </a:endParaRPr>
          </a:p>
        </p:txBody>
      </p:sp>
      <p:sp>
        <p:nvSpPr>
          <p:cNvPr id="52" name="TextBox 51"/>
          <p:cNvSpPr txBox="1"/>
          <p:nvPr/>
        </p:nvSpPr>
        <p:spPr>
          <a:xfrm>
            <a:off x="4930745" y="11163825"/>
            <a:ext cx="3750687" cy="913034"/>
          </a:xfrm>
          <a:prstGeom prst="rect">
            <a:avLst/>
          </a:prstGeom>
          <a:noFill/>
        </p:spPr>
        <p:txBody>
          <a:bodyPr wrap="square" lIns="182843" tIns="91422" rIns="182843" bIns="91422" rtlCol="0">
            <a:spAutoFit/>
          </a:bodyPr>
          <a:lstStyle/>
          <a:p>
            <a:pPr algn="ctr" defTabSz="647065">
              <a:lnSpc>
                <a:spcPct val="120000"/>
              </a:lnSpc>
              <a:spcBef>
                <a:spcPts val="1700"/>
              </a:spcBef>
              <a:defRPr/>
            </a:pPr>
            <a:r>
              <a:rPr lang="en-US" sz="2000" dirty="0">
                <a:latin typeface="Calibri Light" panose="020F0302020204030204"/>
                <a:cs typeface="Calibri Light" panose="020F0302020204030204"/>
              </a:rPr>
              <a:t>Creativity is the key to success </a:t>
            </a:r>
            <a:r>
              <a:rPr lang="en-US" sz="2000" dirty="0">
                <a:latin typeface="Calibri Light" panose="020F0302020204030204"/>
                <a:cs typeface="Lato Regular"/>
              </a:rPr>
              <a:t>Lorem </a:t>
            </a:r>
            <a:r>
              <a:rPr lang="en-US" sz="2000" dirty="0" smtClean="0">
                <a:latin typeface="Calibri Light" panose="020F0302020204030204"/>
                <a:cs typeface="Lato Regular"/>
              </a:rPr>
              <a:t>ipsum</a:t>
            </a:r>
            <a:endParaRPr lang="es-ES" sz="2000" dirty="0">
              <a:latin typeface="Calibri Light" panose="020F0302020204030204"/>
              <a:cs typeface="Calibri Light" panose="020F0302020204030204"/>
            </a:endParaRPr>
          </a:p>
        </p:txBody>
      </p:sp>
      <p:sp>
        <p:nvSpPr>
          <p:cNvPr id="45" name="Oval 44"/>
          <p:cNvSpPr/>
          <p:nvPr/>
        </p:nvSpPr>
        <p:spPr bwMode="auto">
          <a:xfrm>
            <a:off x="9630212" y="9009754"/>
            <a:ext cx="1529720" cy="1530119"/>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defTabSz="1218565">
              <a:defRPr/>
            </a:pPr>
            <a:endParaRPr lang="en-US" dirty="0">
              <a:latin typeface="Calibri Light" panose="020F0302020204030204"/>
            </a:endParaRPr>
          </a:p>
        </p:txBody>
      </p:sp>
      <p:sp>
        <p:nvSpPr>
          <p:cNvPr id="46" name="Freeform 39"/>
          <p:cNvSpPr>
            <a:spLocks noChangeArrowheads="1"/>
          </p:cNvSpPr>
          <p:nvPr/>
        </p:nvSpPr>
        <p:spPr bwMode="auto">
          <a:xfrm>
            <a:off x="10070536" y="9425552"/>
            <a:ext cx="632624" cy="632629"/>
          </a:xfrm>
          <a:custGeom>
            <a:avLst/>
            <a:gdLst>
              <a:gd name="T0" fmla="*/ 399 w 444"/>
              <a:gd name="T1" fmla="*/ 53 h 444"/>
              <a:gd name="T2" fmla="*/ 399 w 444"/>
              <a:gd name="T3" fmla="*/ 53 h 444"/>
              <a:gd name="T4" fmla="*/ 372 w 444"/>
              <a:gd name="T5" fmla="*/ 53 h 444"/>
              <a:gd name="T6" fmla="*/ 372 w 444"/>
              <a:gd name="T7" fmla="*/ 98 h 444"/>
              <a:gd name="T8" fmla="*/ 293 w 444"/>
              <a:gd name="T9" fmla="*/ 98 h 444"/>
              <a:gd name="T10" fmla="*/ 293 w 444"/>
              <a:gd name="T11" fmla="*/ 53 h 444"/>
              <a:gd name="T12" fmla="*/ 151 w 444"/>
              <a:gd name="T13" fmla="*/ 53 h 444"/>
              <a:gd name="T14" fmla="*/ 151 w 444"/>
              <a:gd name="T15" fmla="*/ 98 h 444"/>
              <a:gd name="T16" fmla="*/ 71 w 444"/>
              <a:gd name="T17" fmla="*/ 98 h 444"/>
              <a:gd name="T18" fmla="*/ 71 w 444"/>
              <a:gd name="T19" fmla="*/ 53 h 444"/>
              <a:gd name="T20" fmla="*/ 45 w 444"/>
              <a:gd name="T21" fmla="*/ 53 h 444"/>
              <a:gd name="T22" fmla="*/ 0 w 444"/>
              <a:gd name="T23" fmla="*/ 98 h 444"/>
              <a:gd name="T24" fmla="*/ 0 w 444"/>
              <a:gd name="T25" fmla="*/ 399 h 444"/>
              <a:gd name="T26" fmla="*/ 45 w 444"/>
              <a:gd name="T27" fmla="*/ 443 h 444"/>
              <a:gd name="T28" fmla="*/ 399 w 444"/>
              <a:gd name="T29" fmla="*/ 443 h 444"/>
              <a:gd name="T30" fmla="*/ 443 w 444"/>
              <a:gd name="T31" fmla="*/ 399 h 444"/>
              <a:gd name="T32" fmla="*/ 443 w 444"/>
              <a:gd name="T33" fmla="*/ 98 h 444"/>
              <a:gd name="T34" fmla="*/ 399 w 444"/>
              <a:gd name="T35" fmla="*/ 53 h 444"/>
              <a:gd name="T36" fmla="*/ 399 w 444"/>
              <a:gd name="T37" fmla="*/ 399 h 444"/>
              <a:gd name="T38" fmla="*/ 399 w 444"/>
              <a:gd name="T39" fmla="*/ 399 h 444"/>
              <a:gd name="T40" fmla="*/ 45 w 444"/>
              <a:gd name="T41" fmla="*/ 399 h 444"/>
              <a:gd name="T42" fmla="*/ 45 w 444"/>
              <a:gd name="T43" fmla="*/ 196 h 444"/>
              <a:gd name="T44" fmla="*/ 399 w 444"/>
              <a:gd name="T45" fmla="*/ 196 h 444"/>
              <a:gd name="T46" fmla="*/ 399 w 444"/>
              <a:gd name="T47" fmla="*/ 399 h 444"/>
              <a:gd name="T48" fmla="*/ 124 w 444"/>
              <a:gd name="T49" fmla="*/ 0 h 444"/>
              <a:gd name="T50" fmla="*/ 124 w 444"/>
              <a:gd name="T51" fmla="*/ 0 h 444"/>
              <a:gd name="T52" fmla="*/ 89 w 444"/>
              <a:gd name="T53" fmla="*/ 0 h 444"/>
              <a:gd name="T54" fmla="*/ 89 w 444"/>
              <a:gd name="T55" fmla="*/ 89 h 444"/>
              <a:gd name="T56" fmla="*/ 124 w 444"/>
              <a:gd name="T57" fmla="*/ 89 h 444"/>
              <a:gd name="T58" fmla="*/ 124 w 444"/>
              <a:gd name="T59" fmla="*/ 0 h 444"/>
              <a:gd name="T60" fmla="*/ 354 w 444"/>
              <a:gd name="T61" fmla="*/ 0 h 444"/>
              <a:gd name="T62" fmla="*/ 354 w 444"/>
              <a:gd name="T63" fmla="*/ 0 h 444"/>
              <a:gd name="T64" fmla="*/ 319 w 444"/>
              <a:gd name="T65" fmla="*/ 0 h 444"/>
              <a:gd name="T66" fmla="*/ 319 w 444"/>
              <a:gd name="T67" fmla="*/ 89 h 444"/>
              <a:gd name="T68" fmla="*/ 354 w 444"/>
              <a:gd name="T69" fmla="*/ 89 h 444"/>
              <a:gd name="T70" fmla="*/ 354 w 444"/>
              <a:gd name="T71" fmla="*/ 0 h 4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44" h="444">
                <a:moveTo>
                  <a:pt x="399" y="53"/>
                </a:moveTo>
                <a:lnTo>
                  <a:pt x="399" y="53"/>
                </a:lnTo>
                <a:cubicBezTo>
                  <a:pt x="372" y="53"/>
                  <a:pt x="372" y="53"/>
                  <a:pt x="372" y="53"/>
                </a:cubicBezTo>
                <a:cubicBezTo>
                  <a:pt x="372" y="98"/>
                  <a:pt x="372" y="98"/>
                  <a:pt x="372" y="98"/>
                </a:cubicBezTo>
                <a:cubicBezTo>
                  <a:pt x="293" y="98"/>
                  <a:pt x="293" y="98"/>
                  <a:pt x="293" y="98"/>
                </a:cubicBezTo>
                <a:cubicBezTo>
                  <a:pt x="293" y="53"/>
                  <a:pt x="293" y="53"/>
                  <a:pt x="293" y="53"/>
                </a:cubicBezTo>
                <a:cubicBezTo>
                  <a:pt x="151" y="53"/>
                  <a:pt x="151" y="53"/>
                  <a:pt x="151" y="53"/>
                </a:cubicBezTo>
                <a:cubicBezTo>
                  <a:pt x="151" y="98"/>
                  <a:pt x="151" y="98"/>
                  <a:pt x="151" y="98"/>
                </a:cubicBezTo>
                <a:cubicBezTo>
                  <a:pt x="71" y="98"/>
                  <a:pt x="71" y="98"/>
                  <a:pt x="71" y="98"/>
                </a:cubicBezTo>
                <a:cubicBezTo>
                  <a:pt x="71" y="53"/>
                  <a:pt x="71" y="53"/>
                  <a:pt x="71" y="53"/>
                </a:cubicBezTo>
                <a:cubicBezTo>
                  <a:pt x="45" y="53"/>
                  <a:pt x="45" y="53"/>
                  <a:pt x="45" y="53"/>
                </a:cubicBezTo>
                <a:cubicBezTo>
                  <a:pt x="18" y="53"/>
                  <a:pt x="0" y="71"/>
                  <a:pt x="0" y="98"/>
                </a:cubicBezTo>
                <a:cubicBezTo>
                  <a:pt x="0" y="399"/>
                  <a:pt x="0" y="399"/>
                  <a:pt x="0" y="399"/>
                </a:cubicBezTo>
                <a:cubicBezTo>
                  <a:pt x="0" y="425"/>
                  <a:pt x="18" y="443"/>
                  <a:pt x="45" y="443"/>
                </a:cubicBezTo>
                <a:cubicBezTo>
                  <a:pt x="399" y="443"/>
                  <a:pt x="399" y="443"/>
                  <a:pt x="399" y="443"/>
                </a:cubicBezTo>
                <a:cubicBezTo>
                  <a:pt x="425" y="443"/>
                  <a:pt x="443" y="425"/>
                  <a:pt x="443" y="399"/>
                </a:cubicBezTo>
                <a:cubicBezTo>
                  <a:pt x="443" y="98"/>
                  <a:pt x="443" y="98"/>
                  <a:pt x="443" y="98"/>
                </a:cubicBezTo>
                <a:cubicBezTo>
                  <a:pt x="443" y="71"/>
                  <a:pt x="425" y="53"/>
                  <a:pt x="399" y="53"/>
                </a:cubicBezTo>
                <a:close/>
                <a:moveTo>
                  <a:pt x="399" y="399"/>
                </a:moveTo>
                <a:lnTo>
                  <a:pt x="399" y="399"/>
                </a:lnTo>
                <a:cubicBezTo>
                  <a:pt x="45" y="399"/>
                  <a:pt x="45" y="399"/>
                  <a:pt x="45" y="399"/>
                </a:cubicBezTo>
                <a:cubicBezTo>
                  <a:pt x="45" y="196"/>
                  <a:pt x="45" y="196"/>
                  <a:pt x="45" y="196"/>
                </a:cubicBezTo>
                <a:cubicBezTo>
                  <a:pt x="399" y="196"/>
                  <a:pt x="399" y="196"/>
                  <a:pt x="399" y="196"/>
                </a:cubicBezTo>
                <a:lnTo>
                  <a:pt x="399" y="399"/>
                </a:lnTo>
                <a:close/>
                <a:moveTo>
                  <a:pt x="124" y="0"/>
                </a:moveTo>
                <a:lnTo>
                  <a:pt x="124" y="0"/>
                </a:lnTo>
                <a:cubicBezTo>
                  <a:pt x="89" y="0"/>
                  <a:pt x="89" y="0"/>
                  <a:pt x="89" y="0"/>
                </a:cubicBezTo>
                <a:cubicBezTo>
                  <a:pt x="89" y="89"/>
                  <a:pt x="89" y="89"/>
                  <a:pt x="89" y="89"/>
                </a:cubicBezTo>
                <a:cubicBezTo>
                  <a:pt x="124" y="89"/>
                  <a:pt x="124" y="89"/>
                  <a:pt x="124" y="89"/>
                </a:cubicBezTo>
                <a:lnTo>
                  <a:pt x="124" y="0"/>
                </a:lnTo>
                <a:close/>
                <a:moveTo>
                  <a:pt x="354" y="0"/>
                </a:moveTo>
                <a:lnTo>
                  <a:pt x="354" y="0"/>
                </a:lnTo>
                <a:cubicBezTo>
                  <a:pt x="319" y="0"/>
                  <a:pt x="319" y="0"/>
                  <a:pt x="319" y="0"/>
                </a:cubicBezTo>
                <a:cubicBezTo>
                  <a:pt x="319" y="89"/>
                  <a:pt x="319" y="89"/>
                  <a:pt x="319" y="89"/>
                </a:cubicBezTo>
                <a:cubicBezTo>
                  <a:pt x="354" y="89"/>
                  <a:pt x="354" y="89"/>
                  <a:pt x="354" y="89"/>
                </a:cubicBezTo>
                <a:lnTo>
                  <a:pt x="354" y="0"/>
                </a:lnTo>
                <a:close/>
              </a:path>
            </a:pathLst>
          </a:custGeom>
          <a:solidFill>
            <a:schemeClr val="bg1"/>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53" name="TextBox 52"/>
          <p:cNvSpPr txBox="1"/>
          <p:nvPr/>
        </p:nvSpPr>
        <p:spPr>
          <a:xfrm>
            <a:off x="9263183" y="10597934"/>
            <a:ext cx="2279830" cy="738627"/>
          </a:xfrm>
          <a:prstGeom prst="rect">
            <a:avLst/>
          </a:prstGeom>
          <a:noFill/>
        </p:spPr>
        <p:txBody>
          <a:bodyPr wrap="none" lIns="182843" tIns="91422" rIns="182843" bIns="91422" rtlCol="0">
            <a:spAutoFit/>
          </a:bodyPr>
          <a:lstStyle/>
          <a:p>
            <a:pPr algn="ctr"/>
            <a:r>
              <a:rPr lang="id-ID" b="1" dirty="0" smtClean="0">
                <a:latin typeface="Lato Regular"/>
                <a:cs typeface="Lato Regular"/>
              </a:rPr>
              <a:t>Research</a:t>
            </a:r>
            <a:endParaRPr lang="id-ID" sz="4000" b="1" dirty="0">
              <a:latin typeface="Lato Regular"/>
              <a:cs typeface="Lato Regular"/>
            </a:endParaRPr>
          </a:p>
        </p:txBody>
      </p:sp>
      <p:sp>
        <p:nvSpPr>
          <p:cNvPr id="54" name="TextBox 53"/>
          <p:cNvSpPr txBox="1"/>
          <p:nvPr/>
        </p:nvSpPr>
        <p:spPr>
          <a:xfrm>
            <a:off x="8522456" y="11150434"/>
            <a:ext cx="3750687" cy="913034"/>
          </a:xfrm>
          <a:prstGeom prst="rect">
            <a:avLst/>
          </a:prstGeom>
          <a:noFill/>
        </p:spPr>
        <p:txBody>
          <a:bodyPr wrap="square" lIns="182843" tIns="91422" rIns="182843" bIns="91422" rtlCol="0">
            <a:spAutoFit/>
          </a:bodyPr>
          <a:lstStyle/>
          <a:p>
            <a:pPr algn="ctr" defTabSz="647065">
              <a:lnSpc>
                <a:spcPct val="120000"/>
              </a:lnSpc>
              <a:spcBef>
                <a:spcPts val="1700"/>
              </a:spcBef>
              <a:defRPr/>
            </a:pPr>
            <a:r>
              <a:rPr lang="en-US" sz="2000" dirty="0">
                <a:latin typeface="Calibri Light" panose="020F0302020204030204"/>
                <a:cs typeface="Calibri Light" panose="020F0302020204030204"/>
              </a:rPr>
              <a:t>Creativity is the key to success </a:t>
            </a:r>
            <a:r>
              <a:rPr lang="en-US" sz="2000" dirty="0">
                <a:latin typeface="Calibri Light" panose="020F0302020204030204"/>
                <a:cs typeface="Lato Regular"/>
              </a:rPr>
              <a:t>Lorem </a:t>
            </a:r>
            <a:r>
              <a:rPr lang="en-US" sz="2000" dirty="0" smtClean="0">
                <a:latin typeface="Calibri Light" panose="020F0302020204030204"/>
                <a:cs typeface="Lato Regular"/>
              </a:rPr>
              <a:t>ipsum</a:t>
            </a:r>
            <a:endParaRPr lang="es-ES" sz="2000" dirty="0">
              <a:latin typeface="Calibri Light" panose="020F0302020204030204"/>
              <a:cs typeface="Calibri Light" panose="020F0302020204030204"/>
            </a:endParaRPr>
          </a:p>
        </p:txBody>
      </p:sp>
      <p:sp>
        <p:nvSpPr>
          <p:cNvPr id="47" name="Oval 46"/>
          <p:cNvSpPr/>
          <p:nvPr/>
        </p:nvSpPr>
        <p:spPr bwMode="auto">
          <a:xfrm>
            <a:off x="13182698" y="9009754"/>
            <a:ext cx="1529720" cy="1530119"/>
          </a:xfrm>
          <a:prstGeom prst="ellipse">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defTabSz="1218565">
              <a:defRPr/>
            </a:pPr>
            <a:endParaRPr lang="en-US" dirty="0">
              <a:latin typeface="Calibri Light" panose="020F0302020204030204"/>
            </a:endParaRPr>
          </a:p>
        </p:txBody>
      </p:sp>
      <p:sp>
        <p:nvSpPr>
          <p:cNvPr id="48" name="Freeform 21"/>
          <p:cNvSpPr>
            <a:spLocks noChangeArrowheads="1"/>
          </p:cNvSpPr>
          <p:nvPr/>
        </p:nvSpPr>
        <p:spPr bwMode="auto">
          <a:xfrm>
            <a:off x="13467028" y="9513450"/>
            <a:ext cx="987585" cy="550603"/>
          </a:xfrm>
          <a:custGeom>
            <a:avLst/>
            <a:gdLst>
              <a:gd name="T0" fmla="*/ 249 w 497"/>
              <a:gd name="T1" fmla="*/ 0 h 276"/>
              <a:gd name="T2" fmla="*/ 249 w 497"/>
              <a:gd name="T3" fmla="*/ 0 h 276"/>
              <a:gd name="T4" fmla="*/ 0 w 497"/>
              <a:gd name="T5" fmla="*/ 133 h 276"/>
              <a:gd name="T6" fmla="*/ 249 w 497"/>
              <a:gd name="T7" fmla="*/ 275 h 276"/>
              <a:gd name="T8" fmla="*/ 496 w 497"/>
              <a:gd name="T9" fmla="*/ 133 h 276"/>
              <a:gd name="T10" fmla="*/ 249 w 497"/>
              <a:gd name="T11" fmla="*/ 0 h 276"/>
              <a:gd name="T12" fmla="*/ 249 w 497"/>
              <a:gd name="T13" fmla="*/ 239 h 276"/>
              <a:gd name="T14" fmla="*/ 249 w 497"/>
              <a:gd name="T15" fmla="*/ 239 h 276"/>
              <a:gd name="T16" fmla="*/ 142 w 497"/>
              <a:gd name="T17" fmla="*/ 133 h 276"/>
              <a:gd name="T18" fmla="*/ 249 w 497"/>
              <a:gd name="T19" fmla="*/ 26 h 276"/>
              <a:gd name="T20" fmla="*/ 355 w 497"/>
              <a:gd name="T21" fmla="*/ 133 h 276"/>
              <a:gd name="T22" fmla="*/ 249 w 497"/>
              <a:gd name="T23" fmla="*/ 239 h 276"/>
              <a:gd name="T24" fmla="*/ 249 w 497"/>
              <a:gd name="T25" fmla="*/ 133 h 276"/>
              <a:gd name="T26" fmla="*/ 249 w 497"/>
              <a:gd name="T27" fmla="*/ 133 h 276"/>
              <a:gd name="T28" fmla="*/ 249 w 497"/>
              <a:gd name="T29" fmla="*/ 79 h 276"/>
              <a:gd name="T30" fmla="*/ 195 w 497"/>
              <a:gd name="T31" fmla="*/ 133 h 276"/>
              <a:gd name="T32" fmla="*/ 249 w 497"/>
              <a:gd name="T33" fmla="*/ 186 h 276"/>
              <a:gd name="T34" fmla="*/ 302 w 497"/>
              <a:gd name="T35" fmla="*/ 133 h 276"/>
              <a:gd name="T36" fmla="*/ 249 w 497"/>
              <a:gd name="T37" fmla="*/ 133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97" h="276">
                <a:moveTo>
                  <a:pt x="249" y="0"/>
                </a:moveTo>
                <a:lnTo>
                  <a:pt x="249" y="0"/>
                </a:lnTo>
                <a:cubicBezTo>
                  <a:pt x="89" y="0"/>
                  <a:pt x="0" y="115"/>
                  <a:pt x="0" y="133"/>
                </a:cubicBezTo>
                <a:cubicBezTo>
                  <a:pt x="0" y="151"/>
                  <a:pt x="89" y="275"/>
                  <a:pt x="249" y="275"/>
                </a:cubicBezTo>
                <a:cubicBezTo>
                  <a:pt x="408" y="275"/>
                  <a:pt x="496" y="151"/>
                  <a:pt x="496" y="133"/>
                </a:cubicBezTo>
                <a:cubicBezTo>
                  <a:pt x="496" y="115"/>
                  <a:pt x="408" y="0"/>
                  <a:pt x="249" y="0"/>
                </a:cubicBezTo>
                <a:close/>
                <a:moveTo>
                  <a:pt x="249" y="239"/>
                </a:moveTo>
                <a:lnTo>
                  <a:pt x="249" y="239"/>
                </a:lnTo>
                <a:cubicBezTo>
                  <a:pt x="186" y="239"/>
                  <a:pt x="142" y="195"/>
                  <a:pt x="142" y="133"/>
                </a:cubicBezTo>
                <a:cubicBezTo>
                  <a:pt x="142" y="79"/>
                  <a:pt x="186" y="26"/>
                  <a:pt x="249" y="26"/>
                </a:cubicBezTo>
                <a:cubicBezTo>
                  <a:pt x="310" y="26"/>
                  <a:pt x="355" y="79"/>
                  <a:pt x="355" y="133"/>
                </a:cubicBezTo>
                <a:cubicBezTo>
                  <a:pt x="355" y="195"/>
                  <a:pt x="310" y="239"/>
                  <a:pt x="249" y="239"/>
                </a:cubicBezTo>
                <a:close/>
                <a:moveTo>
                  <a:pt x="249" y="133"/>
                </a:moveTo>
                <a:lnTo>
                  <a:pt x="249" y="133"/>
                </a:lnTo>
                <a:cubicBezTo>
                  <a:pt x="239" y="123"/>
                  <a:pt x="266" y="79"/>
                  <a:pt x="249" y="79"/>
                </a:cubicBezTo>
                <a:cubicBezTo>
                  <a:pt x="221" y="79"/>
                  <a:pt x="195" y="107"/>
                  <a:pt x="195" y="133"/>
                </a:cubicBezTo>
                <a:cubicBezTo>
                  <a:pt x="195" y="168"/>
                  <a:pt x="221" y="186"/>
                  <a:pt x="249" y="186"/>
                </a:cubicBezTo>
                <a:cubicBezTo>
                  <a:pt x="274" y="186"/>
                  <a:pt x="302" y="168"/>
                  <a:pt x="302" y="133"/>
                </a:cubicBezTo>
                <a:cubicBezTo>
                  <a:pt x="302" y="123"/>
                  <a:pt x="257" y="142"/>
                  <a:pt x="249" y="133"/>
                </a:cubicBezTo>
                <a:close/>
              </a:path>
            </a:pathLst>
          </a:custGeom>
          <a:solidFill>
            <a:schemeClr val="bg1"/>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55" name="TextBox 54"/>
          <p:cNvSpPr txBox="1"/>
          <p:nvPr/>
        </p:nvSpPr>
        <p:spPr>
          <a:xfrm>
            <a:off x="12529107" y="10584543"/>
            <a:ext cx="2986635" cy="738627"/>
          </a:xfrm>
          <a:prstGeom prst="rect">
            <a:avLst/>
          </a:prstGeom>
          <a:noFill/>
        </p:spPr>
        <p:txBody>
          <a:bodyPr wrap="none" lIns="182843" tIns="91422" rIns="182843" bIns="91422" rtlCol="0">
            <a:spAutoFit/>
          </a:bodyPr>
          <a:lstStyle/>
          <a:p>
            <a:pPr algn="ctr"/>
            <a:r>
              <a:rPr lang="id-ID" b="1" dirty="0" smtClean="0">
                <a:latin typeface="Lato Regular"/>
                <a:cs typeface="Lato Regular"/>
              </a:rPr>
              <a:t>Social Media</a:t>
            </a:r>
            <a:endParaRPr lang="id-ID" sz="4000" b="1" dirty="0">
              <a:latin typeface="Lato Regular"/>
              <a:cs typeface="Lato Regular"/>
            </a:endParaRPr>
          </a:p>
        </p:txBody>
      </p:sp>
      <p:sp>
        <p:nvSpPr>
          <p:cNvPr id="56" name="TextBox 55"/>
          <p:cNvSpPr txBox="1"/>
          <p:nvPr/>
        </p:nvSpPr>
        <p:spPr>
          <a:xfrm>
            <a:off x="12141782" y="11137043"/>
            <a:ext cx="3750687" cy="913034"/>
          </a:xfrm>
          <a:prstGeom prst="rect">
            <a:avLst/>
          </a:prstGeom>
          <a:noFill/>
        </p:spPr>
        <p:txBody>
          <a:bodyPr wrap="square" lIns="182843" tIns="91422" rIns="182843" bIns="91422" rtlCol="0">
            <a:spAutoFit/>
          </a:bodyPr>
          <a:lstStyle/>
          <a:p>
            <a:pPr algn="ctr" defTabSz="647065">
              <a:lnSpc>
                <a:spcPct val="120000"/>
              </a:lnSpc>
              <a:spcBef>
                <a:spcPts val="1700"/>
              </a:spcBef>
              <a:defRPr/>
            </a:pPr>
            <a:r>
              <a:rPr lang="en-US" sz="2000" dirty="0">
                <a:latin typeface="Calibri Light" panose="020F0302020204030204"/>
                <a:cs typeface="Calibri Light" panose="020F0302020204030204"/>
              </a:rPr>
              <a:t>Creativity is the key to success </a:t>
            </a:r>
            <a:r>
              <a:rPr lang="en-US" sz="2000" dirty="0">
                <a:latin typeface="Calibri Light" panose="020F0302020204030204"/>
                <a:cs typeface="Lato Regular"/>
              </a:rPr>
              <a:t>Lorem </a:t>
            </a:r>
            <a:r>
              <a:rPr lang="en-US" sz="2000" dirty="0" smtClean="0">
                <a:latin typeface="Calibri Light" panose="020F0302020204030204"/>
                <a:cs typeface="Lato Regular"/>
              </a:rPr>
              <a:t>ipsum</a:t>
            </a:r>
            <a:endParaRPr lang="es-ES" sz="2000" dirty="0">
              <a:latin typeface="Calibri Light" panose="020F0302020204030204"/>
              <a:cs typeface="Calibri Light" panose="020F0302020204030204"/>
            </a:endParaRPr>
          </a:p>
        </p:txBody>
      </p:sp>
      <p:sp>
        <p:nvSpPr>
          <p:cNvPr id="57" name="TextBox 56"/>
          <p:cNvSpPr txBox="1"/>
          <p:nvPr/>
        </p:nvSpPr>
        <p:spPr>
          <a:xfrm>
            <a:off x="16197147" y="10593143"/>
            <a:ext cx="2767350" cy="738627"/>
          </a:xfrm>
          <a:prstGeom prst="rect">
            <a:avLst/>
          </a:prstGeom>
          <a:noFill/>
        </p:spPr>
        <p:txBody>
          <a:bodyPr wrap="none" lIns="182843" tIns="91422" rIns="182843" bIns="91422" rtlCol="0">
            <a:spAutoFit/>
          </a:bodyPr>
          <a:lstStyle/>
          <a:p>
            <a:pPr algn="ctr"/>
            <a:r>
              <a:rPr lang="id-ID" b="1" dirty="0" smtClean="0">
                <a:latin typeface="Lato Regular"/>
                <a:cs typeface="Lato Regular"/>
              </a:rPr>
              <a:t>Advertising</a:t>
            </a:r>
            <a:endParaRPr lang="id-ID" sz="4000" b="1" dirty="0">
              <a:latin typeface="Lato Regular"/>
              <a:cs typeface="Lato Regular"/>
            </a:endParaRPr>
          </a:p>
        </p:txBody>
      </p:sp>
      <p:sp>
        <p:nvSpPr>
          <p:cNvPr id="58" name="TextBox 57"/>
          <p:cNvSpPr txBox="1"/>
          <p:nvPr/>
        </p:nvSpPr>
        <p:spPr>
          <a:xfrm>
            <a:off x="15700181" y="11145643"/>
            <a:ext cx="3750687" cy="913034"/>
          </a:xfrm>
          <a:prstGeom prst="rect">
            <a:avLst/>
          </a:prstGeom>
          <a:noFill/>
        </p:spPr>
        <p:txBody>
          <a:bodyPr wrap="square" lIns="182843" tIns="91422" rIns="182843" bIns="91422" rtlCol="0">
            <a:spAutoFit/>
          </a:bodyPr>
          <a:lstStyle/>
          <a:p>
            <a:pPr algn="ctr" defTabSz="647065">
              <a:lnSpc>
                <a:spcPct val="120000"/>
              </a:lnSpc>
              <a:spcBef>
                <a:spcPts val="1700"/>
              </a:spcBef>
              <a:defRPr/>
            </a:pPr>
            <a:r>
              <a:rPr lang="en-US" sz="2000" dirty="0">
                <a:latin typeface="Calibri Light" panose="020F0302020204030204"/>
                <a:cs typeface="Calibri Light" panose="020F0302020204030204"/>
              </a:rPr>
              <a:t>Creativity is the key to success </a:t>
            </a:r>
            <a:r>
              <a:rPr lang="en-US" sz="2000" dirty="0">
                <a:latin typeface="Calibri Light" panose="020F0302020204030204"/>
                <a:cs typeface="Lato Regular"/>
              </a:rPr>
              <a:t>Lorem </a:t>
            </a:r>
            <a:r>
              <a:rPr lang="en-US" sz="2000" dirty="0" smtClean="0">
                <a:latin typeface="Calibri Light" panose="020F0302020204030204"/>
                <a:cs typeface="Lato Regular"/>
              </a:rPr>
              <a:t>ipsum</a:t>
            </a:r>
            <a:endParaRPr lang="es-ES" sz="2000" dirty="0">
              <a:latin typeface="Calibri Light" panose="020F0302020204030204"/>
              <a:cs typeface="Calibri Light" panose="020F0302020204030204"/>
            </a:endParaRPr>
          </a:p>
        </p:txBody>
      </p:sp>
      <p:sp>
        <p:nvSpPr>
          <p:cNvPr id="356" name="Freeform 17"/>
          <p:cNvSpPr/>
          <p:nvPr/>
        </p:nvSpPr>
        <p:spPr bwMode="auto">
          <a:xfrm>
            <a:off x="8796156" y="7998446"/>
            <a:ext cx="6829898" cy="441728"/>
          </a:xfrm>
          <a:custGeom>
            <a:avLst/>
            <a:gdLst>
              <a:gd name="T0" fmla="*/ 1479 w 1500"/>
              <a:gd name="T1" fmla="*/ 0 h 95"/>
              <a:gd name="T2" fmla="*/ 21 w 1500"/>
              <a:gd name="T3" fmla="*/ 0 h 95"/>
              <a:gd name="T4" fmla="*/ 0 w 1500"/>
              <a:gd name="T5" fmla="*/ 21 h 95"/>
              <a:gd name="T6" fmla="*/ 0 w 1500"/>
              <a:gd name="T7" fmla="*/ 74 h 95"/>
              <a:gd name="T8" fmla="*/ 21 w 1500"/>
              <a:gd name="T9" fmla="*/ 95 h 95"/>
              <a:gd name="T10" fmla="*/ 1479 w 1500"/>
              <a:gd name="T11" fmla="*/ 95 h 95"/>
              <a:gd name="T12" fmla="*/ 1500 w 1500"/>
              <a:gd name="T13" fmla="*/ 74 h 95"/>
              <a:gd name="T14" fmla="*/ 1500 w 1500"/>
              <a:gd name="T15" fmla="*/ 21 h 95"/>
              <a:gd name="T16" fmla="*/ 1479 w 1500"/>
              <a:gd name="T17"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00" h="95">
                <a:moveTo>
                  <a:pt x="1479" y="0"/>
                </a:moveTo>
                <a:cubicBezTo>
                  <a:pt x="21" y="0"/>
                  <a:pt x="21" y="0"/>
                  <a:pt x="21" y="0"/>
                </a:cubicBezTo>
                <a:cubicBezTo>
                  <a:pt x="9" y="0"/>
                  <a:pt x="0" y="9"/>
                  <a:pt x="0" y="21"/>
                </a:cubicBezTo>
                <a:cubicBezTo>
                  <a:pt x="0" y="74"/>
                  <a:pt x="0" y="74"/>
                  <a:pt x="0" y="74"/>
                </a:cubicBezTo>
                <a:cubicBezTo>
                  <a:pt x="0" y="86"/>
                  <a:pt x="9" y="95"/>
                  <a:pt x="21" y="95"/>
                </a:cubicBezTo>
                <a:cubicBezTo>
                  <a:pt x="1479" y="95"/>
                  <a:pt x="1479" y="95"/>
                  <a:pt x="1479" y="95"/>
                </a:cubicBezTo>
                <a:cubicBezTo>
                  <a:pt x="1491" y="95"/>
                  <a:pt x="1500" y="86"/>
                  <a:pt x="1500" y="74"/>
                </a:cubicBezTo>
                <a:cubicBezTo>
                  <a:pt x="1500" y="21"/>
                  <a:pt x="1500" y="21"/>
                  <a:pt x="1500" y="21"/>
                </a:cubicBezTo>
                <a:cubicBezTo>
                  <a:pt x="1500" y="9"/>
                  <a:pt x="1491" y="0"/>
                  <a:pt x="1479" y="0"/>
                </a:cubicBezTo>
                <a:close/>
              </a:path>
            </a:pathLst>
          </a:custGeom>
          <a:solidFill>
            <a:schemeClr val="bg1">
              <a:lumMod val="65000"/>
            </a:schemeClr>
          </a:solidFill>
          <a:ln>
            <a:noFill/>
          </a:ln>
        </p:spPr>
        <p:txBody>
          <a:bodyPr vert="horz" wrap="square" lIns="219419" tIns="109710" rIns="219419" bIns="109710" numCol="1" anchor="t" anchorCtr="0" compatLnSpc="1"/>
          <a:lstStyle/>
          <a:p>
            <a:endParaRPr lang="bg-BG" dirty="0">
              <a:latin typeface="Calibri Light" panose="020F0302020204030204"/>
            </a:endParaRPr>
          </a:p>
        </p:txBody>
      </p:sp>
      <p:grpSp>
        <p:nvGrpSpPr>
          <p:cNvPr id="14" name="Group 13"/>
          <p:cNvGrpSpPr/>
          <p:nvPr/>
        </p:nvGrpSpPr>
        <p:grpSpPr>
          <a:xfrm>
            <a:off x="10070537" y="3323510"/>
            <a:ext cx="4265896" cy="4265690"/>
            <a:chOff x="10070537" y="3323510"/>
            <a:chExt cx="4265896" cy="4265690"/>
          </a:xfrm>
        </p:grpSpPr>
        <p:sp>
          <p:nvSpPr>
            <p:cNvPr id="395" name="Freeform 13"/>
            <p:cNvSpPr>
              <a:spLocks noChangeArrowheads="1"/>
            </p:cNvSpPr>
            <p:nvPr/>
          </p:nvSpPr>
          <p:spPr bwMode="auto">
            <a:xfrm>
              <a:off x="10070537" y="3323510"/>
              <a:ext cx="4265896" cy="4265690"/>
            </a:xfrm>
            <a:custGeom>
              <a:avLst/>
              <a:gdLst>
                <a:gd name="G0" fmla="+- 1 0 0"/>
                <a:gd name="G1" fmla="+- 1 0 0"/>
                <a:gd name="G2" fmla="+- 1 0 0"/>
                <a:gd name="G3" fmla="+- 1 0 0"/>
                <a:gd name="G4" fmla="+- 1 0 0"/>
                <a:gd name="G5" fmla="+- 1 0 0"/>
                <a:gd name="G6" fmla="+- 3523 0 0"/>
                <a:gd name="G7" fmla="+- 2269 0 0"/>
                <a:gd name="G8" fmla="+- 1016 0 0"/>
                <a:gd name="G9" fmla="+- 1 0 0"/>
                <a:gd name="G10" fmla="+- 1 0 0"/>
                <a:gd name="G11" fmla="+- 1 0 0"/>
                <a:gd name="G12" fmla="+- 1 0 0"/>
                <a:gd name="G13" fmla="+- 1 0 0"/>
                <a:gd name="T0" fmla="*/ 1634765 w 4540"/>
                <a:gd name="T1" fmla="*/ 817202 h 4540"/>
                <a:gd name="T2" fmla="*/ 1634765 w 4540"/>
                <a:gd name="T3" fmla="*/ 817202 h 4540"/>
                <a:gd name="T4" fmla="*/ 817563 w 4540"/>
                <a:gd name="T5" fmla="*/ 1634765 h 4540"/>
                <a:gd name="T6" fmla="*/ 0 w 4540"/>
                <a:gd name="T7" fmla="*/ 817202 h 4540"/>
                <a:gd name="T8" fmla="*/ 817563 w 4540"/>
                <a:gd name="T9" fmla="*/ 0 h 4540"/>
                <a:gd name="T10" fmla="*/ 1634765 w 4540"/>
                <a:gd name="T11" fmla="*/ 817202 h 4540"/>
              </a:gdLst>
              <a:ahLst/>
              <a:cxnLst>
                <a:cxn ang="0">
                  <a:pos x="T0" y="T1"/>
                </a:cxn>
                <a:cxn ang="0">
                  <a:pos x="T2" y="T3"/>
                </a:cxn>
                <a:cxn ang="0">
                  <a:pos x="T4" y="T5"/>
                </a:cxn>
                <a:cxn ang="0">
                  <a:pos x="T6" y="T7"/>
                </a:cxn>
                <a:cxn ang="0">
                  <a:pos x="T8" y="T9"/>
                </a:cxn>
                <a:cxn ang="0">
                  <a:pos x="T10" y="T11"/>
                </a:cxn>
              </a:cxnLst>
              <a:rect l="0" t="0" r="r" b="b"/>
              <a:pathLst>
                <a:path w="4540" h="4540">
                  <a:moveTo>
                    <a:pt x="4539" y="2269"/>
                  </a:moveTo>
                  <a:lnTo>
                    <a:pt x="4539" y="2269"/>
                  </a:lnTo>
                  <a:cubicBezTo>
                    <a:pt x="4539" y="3523"/>
                    <a:pt x="3523" y="4539"/>
                    <a:pt x="2270" y="4539"/>
                  </a:cubicBezTo>
                  <a:cubicBezTo>
                    <a:pt x="1016" y="4539"/>
                    <a:pt x="0" y="3523"/>
                    <a:pt x="0" y="2269"/>
                  </a:cubicBezTo>
                  <a:cubicBezTo>
                    <a:pt x="0" y="1016"/>
                    <a:pt x="1016" y="0"/>
                    <a:pt x="2270" y="0"/>
                  </a:cubicBezTo>
                  <a:cubicBezTo>
                    <a:pt x="3523" y="0"/>
                    <a:pt x="4539" y="1016"/>
                    <a:pt x="4539" y="2269"/>
                  </a:cubicBezTo>
                </a:path>
              </a:pathLst>
            </a:custGeom>
            <a:solidFill>
              <a:schemeClr val="accent2"/>
            </a:solidFill>
            <a:ln>
              <a:noFill/>
            </a:ln>
            <a:effectLst/>
            <a:extLst>
              <a:ext uri="{91240B29-F687-4F45-9708-019B960494DF}">
                <a14:hiddenLine xmlns:a14="http://schemas.microsoft.com/office/drawing/2010/main" w="9525">
                  <a:solidFill>
                    <a:srgbClr val="808080"/>
                  </a:solidFill>
                  <a:rou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243756" tIns="121878" rIns="243756" bIns="121878" anchor="ctr"/>
            <a:lstStyle/>
            <a:p>
              <a:endParaRPr lang="en-US" dirty="0">
                <a:latin typeface="Calibri Light" panose="020F0302020204030204"/>
              </a:endParaRPr>
            </a:p>
          </p:txBody>
        </p:sp>
        <p:sp>
          <p:nvSpPr>
            <p:cNvPr id="396" name="Freeform 14"/>
            <p:cNvSpPr>
              <a:spLocks noChangeArrowheads="1"/>
            </p:cNvSpPr>
            <p:nvPr/>
          </p:nvSpPr>
          <p:spPr bwMode="auto">
            <a:xfrm>
              <a:off x="10542684" y="3791492"/>
              <a:ext cx="3321600" cy="3321439"/>
            </a:xfrm>
            <a:custGeom>
              <a:avLst/>
              <a:gdLst>
                <a:gd name="G0" fmla="+- 1 0 0"/>
                <a:gd name="G1" fmla="+- 1 0 0"/>
                <a:gd name="G2" fmla="+- 1 0 0"/>
                <a:gd name="G3" fmla="+- 1 0 0"/>
                <a:gd name="G4" fmla="+- 1 0 0"/>
                <a:gd name="G5" fmla="+- 1 0 0"/>
                <a:gd name="G6" fmla="+- 2745 0 0"/>
                <a:gd name="G7" fmla="+- 1768 0 0"/>
                <a:gd name="G8" fmla="+- 792 0 0"/>
                <a:gd name="G9" fmla="+- 1 0 0"/>
                <a:gd name="G10" fmla="+- 1 0 0"/>
                <a:gd name="G11" fmla="+- 1 0 0"/>
                <a:gd name="G12" fmla="+- 1 0 0"/>
                <a:gd name="G13" fmla="+- 1 0 0"/>
                <a:gd name="T0" fmla="*/ 1272815 w 3538"/>
                <a:gd name="T1" fmla="*/ 636228 h 3538"/>
                <a:gd name="T2" fmla="*/ 1272815 w 3538"/>
                <a:gd name="T3" fmla="*/ 636228 h 3538"/>
                <a:gd name="T4" fmla="*/ 636588 w 3538"/>
                <a:gd name="T5" fmla="*/ 1272815 h 3538"/>
                <a:gd name="T6" fmla="*/ 0 w 3538"/>
                <a:gd name="T7" fmla="*/ 636228 h 3538"/>
                <a:gd name="T8" fmla="*/ 636588 w 3538"/>
                <a:gd name="T9" fmla="*/ 0 h 3538"/>
                <a:gd name="T10" fmla="*/ 1272815 w 3538"/>
                <a:gd name="T11" fmla="*/ 636228 h 3538"/>
              </a:gdLst>
              <a:ahLst/>
              <a:cxnLst>
                <a:cxn ang="0">
                  <a:pos x="T0" y="T1"/>
                </a:cxn>
                <a:cxn ang="0">
                  <a:pos x="T2" y="T3"/>
                </a:cxn>
                <a:cxn ang="0">
                  <a:pos x="T4" y="T5"/>
                </a:cxn>
                <a:cxn ang="0">
                  <a:pos x="T6" y="T7"/>
                </a:cxn>
                <a:cxn ang="0">
                  <a:pos x="T8" y="T9"/>
                </a:cxn>
                <a:cxn ang="0">
                  <a:pos x="T10" y="T11"/>
                </a:cxn>
              </a:cxnLst>
              <a:rect l="0" t="0" r="r" b="b"/>
              <a:pathLst>
                <a:path w="3538" h="3538">
                  <a:moveTo>
                    <a:pt x="3537" y="1768"/>
                  </a:moveTo>
                  <a:lnTo>
                    <a:pt x="3537" y="1768"/>
                  </a:lnTo>
                  <a:cubicBezTo>
                    <a:pt x="3537" y="2745"/>
                    <a:pt x="2745" y="3537"/>
                    <a:pt x="1769" y="3537"/>
                  </a:cubicBezTo>
                  <a:cubicBezTo>
                    <a:pt x="792" y="3537"/>
                    <a:pt x="0" y="2745"/>
                    <a:pt x="0" y="1768"/>
                  </a:cubicBezTo>
                  <a:cubicBezTo>
                    <a:pt x="0" y="792"/>
                    <a:pt x="792" y="0"/>
                    <a:pt x="1769" y="0"/>
                  </a:cubicBezTo>
                  <a:cubicBezTo>
                    <a:pt x="2745" y="0"/>
                    <a:pt x="3537" y="792"/>
                    <a:pt x="3537" y="1768"/>
                  </a:cubicBezTo>
                </a:path>
              </a:pathLst>
            </a:custGeom>
            <a:solidFill>
              <a:schemeClr val="accent4"/>
            </a:solidFill>
            <a:ln>
              <a:noFill/>
            </a:ln>
            <a:effectLst/>
            <a:extLst>
              <a:ext uri="{91240B29-F687-4F45-9708-019B960494DF}">
                <a14:hiddenLine xmlns:a14="http://schemas.microsoft.com/office/drawing/2010/main" w="9525">
                  <a:solidFill>
                    <a:srgbClr val="808080"/>
                  </a:solidFill>
                  <a:rou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243756" tIns="121878" rIns="243756" bIns="121878" anchor="ctr"/>
            <a:lstStyle/>
            <a:p>
              <a:endParaRPr lang="en-US" dirty="0">
                <a:latin typeface="Calibri Light" panose="020F0302020204030204"/>
              </a:endParaRPr>
            </a:p>
          </p:txBody>
        </p:sp>
        <p:sp>
          <p:nvSpPr>
            <p:cNvPr id="397" name="Freeform 15"/>
            <p:cNvSpPr>
              <a:spLocks noChangeArrowheads="1"/>
            </p:cNvSpPr>
            <p:nvPr/>
          </p:nvSpPr>
          <p:spPr bwMode="auto">
            <a:xfrm>
              <a:off x="11010691" y="4263617"/>
              <a:ext cx="2381445" cy="2381333"/>
            </a:xfrm>
            <a:custGeom>
              <a:avLst/>
              <a:gdLst>
                <a:gd name="G0" fmla="+- 1 0 0"/>
                <a:gd name="G1" fmla="+- 1 0 0"/>
                <a:gd name="G2" fmla="+- 1 0 0"/>
                <a:gd name="G3" fmla="+- 1 0 0"/>
                <a:gd name="G4" fmla="+- 1 0 0"/>
                <a:gd name="G5" fmla="+- 1 0 0"/>
                <a:gd name="G6" fmla="+- 1966 0 0"/>
                <a:gd name="G7" fmla="+- 1267 0 0"/>
                <a:gd name="G8" fmla="+- 566 0 0"/>
                <a:gd name="G9" fmla="+- 1 0 0"/>
                <a:gd name="G10" fmla="+- 1 0 0"/>
                <a:gd name="G11" fmla="+- 1 0 0"/>
                <a:gd name="G12" fmla="+- 1 0 0"/>
                <a:gd name="G13" fmla="+- 1 0 0"/>
                <a:gd name="T0" fmla="*/ 912452 w 2536"/>
                <a:gd name="T1" fmla="*/ 456047 h 2536"/>
                <a:gd name="T2" fmla="*/ 912452 w 2536"/>
                <a:gd name="T3" fmla="*/ 456047 h 2536"/>
                <a:gd name="T4" fmla="*/ 456406 w 2536"/>
                <a:gd name="T5" fmla="*/ 912453 h 2536"/>
                <a:gd name="T6" fmla="*/ 0 w 2536"/>
                <a:gd name="T7" fmla="*/ 456047 h 2536"/>
                <a:gd name="T8" fmla="*/ 456406 w 2536"/>
                <a:gd name="T9" fmla="*/ 0 h 2536"/>
                <a:gd name="T10" fmla="*/ 912452 w 2536"/>
                <a:gd name="T11" fmla="*/ 456047 h 2536"/>
              </a:gdLst>
              <a:ahLst/>
              <a:cxnLst>
                <a:cxn ang="0">
                  <a:pos x="T0" y="T1"/>
                </a:cxn>
                <a:cxn ang="0">
                  <a:pos x="T2" y="T3"/>
                </a:cxn>
                <a:cxn ang="0">
                  <a:pos x="T4" y="T5"/>
                </a:cxn>
                <a:cxn ang="0">
                  <a:pos x="T6" y="T7"/>
                </a:cxn>
                <a:cxn ang="0">
                  <a:pos x="T8" y="T9"/>
                </a:cxn>
                <a:cxn ang="0">
                  <a:pos x="T10" y="T11"/>
                </a:cxn>
              </a:cxnLst>
              <a:rect l="0" t="0" r="r" b="b"/>
              <a:pathLst>
                <a:path w="2536" h="2536">
                  <a:moveTo>
                    <a:pt x="2535" y="1267"/>
                  </a:moveTo>
                  <a:lnTo>
                    <a:pt x="2535" y="1267"/>
                  </a:lnTo>
                  <a:cubicBezTo>
                    <a:pt x="2535" y="1966"/>
                    <a:pt x="1969" y="2535"/>
                    <a:pt x="1268" y="2535"/>
                  </a:cubicBezTo>
                  <a:cubicBezTo>
                    <a:pt x="569" y="2535"/>
                    <a:pt x="0" y="1966"/>
                    <a:pt x="0" y="1267"/>
                  </a:cubicBezTo>
                  <a:cubicBezTo>
                    <a:pt x="0" y="566"/>
                    <a:pt x="569" y="0"/>
                    <a:pt x="1268" y="0"/>
                  </a:cubicBezTo>
                  <a:cubicBezTo>
                    <a:pt x="1969" y="0"/>
                    <a:pt x="2535" y="566"/>
                    <a:pt x="2535" y="1267"/>
                  </a:cubicBezTo>
                </a:path>
              </a:pathLst>
            </a:custGeom>
            <a:solidFill>
              <a:schemeClr val="accent3"/>
            </a:solidFill>
            <a:ln>
              <a:noFill/>
            </a:ln>
            <a:effectLst/>
            <a:extLst>
              <a:ext uri="{91240B29-F687-4F45-9708-019B960494DF}">
                <a14:hiddenLine xmlns:a14="http://schemas.microsoft.com/office/drawing/2010/main" w="9525">
                  <a:solidFill>
                    <a:srgbClr val="808080"/>
                  </a:solidFill>
                  <a:rou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243756" tIns="121878" rIns="243756" bIns="121878" anchor="ctr"/>
            <a:lstStyle/>
            <a:p>
              <a:endParaRPr lang="en-US" dirty="0">
                <a:latin typeface="Calibri Light" panose="020F0302020204030204"/>
              </a:endParaRPr>
            </a:p>
          </p:txBody>
        </p:sp>
        <p:sp>
          <p:nvSpPr>
            <p:cNvPr id="398" name="Freeform 16"/>
            <p:cNvSpPr>
              <a:spLocks noChangeArrowheads="1"/>
            </p:cNvSpPr>
            <p:nvPr/>
          </p:nvSpPr>
          <p:spPr bwMode="auto">
            <a:xfrm>
              <a:off x="11482839" y="4731602"/>
              <a:ext cx="1441293" cy="1445364"/>
            </a:xfrm>
            <a:custGeom>
              <a:avLst/>
              <a:gdLst>
                <a:gd name="G0" fmla="+- 1 0 0"/>
                <a:gd name="G1" fmla="+- 1 0 0"/>
                <a:gd name="G2" fmla="+- 1 0 0"/>
                <a:gd name="G3" fmla="+- 1 0 0"/>
                <a:gd name="G4" fmla="+- 1 0 0"/>
                <a:gd name="G5" fmla="+- 1 0 0"/>
                <a:gd name="G6" fmla="+- 1193 0 0"/>
                <a:gd name="G7" fmla="+- 769 0 0"/>
                <a:gd name="G8" fmla="+- 345 0 0"/>
                <a:gd name="G9" fmla="+- 1 0 0"/>
                <a:gd name="G10" fmla="+- 1 0 0"/>
                <a:gd name="G11" fmla="+- 1 0 0"/>
                <a:gd name="G12" fmla="+- 1 0 0"/>
                <a:gd name="G13" fmla="+- 1 0 0"/>
                <a:gd name="T0" fmla="*/ 552090 w 1534"/>
                <a:gd name="T1" fmla="*/ 277199 h 1537"/>
                <a:gd name="T2" fmla="*/ 552090 w 1534"/>
                <a:gd name="T3" fmla="*/ 277199 h 1537"/>
                <a:gd name="T4" fmla="*/ 276225 w 1534"/>
                <a:gd name="T5" fmla="*/ 553677 h 1537"/>
                <a:gd name="T6" fmla="*/ 0 w 1534"/>
                <a:gd name="T7" fmla="*/ 277199 h 1537"/>
                <a:gd name="T8" fmla="*/ 276225 w 1534"/>
                <a:gd name="T9" fmla="*/ 0 h 1537"/>
                <a:gd name="T10" fmla="*/ 552090 w 1534"/>
                <a:gd name="T11" fmla="*/ 277199 h 1537"/>
              </a:gdLst>
              <a:ahLst/>
              <a:cxnLst>
                <a:cxn ang="0">
                  <a:pos x="T0" y="T1"/>
                </a:cxn>
                <a:cxn ang="0">
                  <a:pos x="T2" y="T3"/>
                </a:cxn>
                <a:cxn ang="0">
                  <a:pos x="T4" y="T5"/>
                </a:cxn>
                <a:cxn ang="0">
                  <a:pos x="T6" y="T7"/>
                </a:cxn>
                <a:cxn ang="0">
                  <a:pos x="T8" y="T9"/>
                </a:cxn>
                <a:cxn ang="0">
                  <a:pos x="T10" y="T11"/>
                </a:cxn>
              </a:cxnLst>
              <a:rect l="0" t="0" r="r" b="b"/>
              <a:pathLst>
                <a:path w="1534" h="1537">
                  <a:moveTo>
                    <a:pt x="1533" y="769"/>
                  </a:moveTo>
                  <a:lnTo>
                    <a:pt x="1533" y="769"/>
                  </a:lnTo>
                  <a:cubicBezTo>
                    <a:pt x="1533" y="1193"/>
                    <a:pt x="1191" y="1536"/>
                    <a:pt x="767" y="1536"/>
                  </a:cubicBezTo>
                  <a:cubicBezTo>
                    <a:pt x="342" y="1536"/>
                    <a:pt x="0" y="1193"/>
                    <a:pt x="0" y="769"/>
                  </a:cubicBezTo>
                  <a:cubicBezTo>
                    <a:pt x="0" y="345"/>
                    <a:pt x="342" y="0"/>
                    <a:pt x="767" y="0"/>
                  </a:cubicBezTo>
                  <a:cubicBezTo>
                    <a:pt x="1191" y="0"/>
                    <a:pt x="1533" y="345"/>
                    <a:pt x="1533" y="769"/>
                  </a:cubicBezTo>
                </a:path>
              </a:pathLst>
            </a:custGeom>
            <a:solidFill>
              <a:schemeClr val="accent1"/>
            </a:solidFill>
            <a:ln>
              <a:noFill/>
            </a:ln>
            <a:effectLst/>
            <a:extLst>
              <a:ext uri="{91240B29-F687-4F45-9708-019B960494DF}">
                <a14:hiddenLine xmlns:a14="http://schemas.microsoft.com/office/drawing/2010/main" w="9525">
                  <a:solidFill>
                    <a:srgbClr val="808080"/>
                  </a:solidFill>
                  <a:rou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243756" tIns="121878" rIns="243756" bIns="121878" anchor="ctr"/>
            <a:lstStyle/>
            <a:p>
              <a:endParaRPr lang="en-US" dirty="0">
                <a:latin typeface="Calibri Light" panose="020F0302020204030204"/>
              </a:endParaRPr>
            </a:p>
          </p:txBody>
        </p:sp>
        <p:sp>
          <p:nvSpPr>
            <p:cNvPr id="399" name="Freeform 17"/>
            <p:cNvSpPr>
              <a:spLocks noChangeArrowheads="1"/>
            </p:cNvSpPr>
            <p:nvPr/>
          </p:nvSpPr>
          <p:spPr bwMode="auto">
            <a:xfrm>
              <a:off x="11950843" y="5199582"/>
              <a:ext cx="501141" cy="501117"/>
            </a:xfrm>
            <a:custGeom>
              <a:avLst/>
              <a:gdLst>
                <a:gd name="G0" fmla="+- 1 0 0"/>
                <a:gd name="G1" fmla="+- 1 0 0"/>
                <a:gd name="G2" fmla="+- 1 0 0"/>
                <a:gd name="G3" fmla="+- 1 0 0"/>
                <a:gd name="G4" fmla="*/ 1 0 0"/>
                <a:gd name="T0" fmla="*/ 534 256 1"/>
                <a:gd name="T1" fmla="*/ 0 256 1"/>
                <a:gd name="G5" fmla="+- 0 T0 T1"/>
                <a:gd name="G6" fmla="cos G4 G5"/>
                <a:gd name="G7" fmla="+- 1 0 0"/>
                <a:gd name="G8" fmla="+- 415 0 0"/>
                <a:gd name="G9" fmla="+- 268 0 0"/>
                <a:gd name="G10" fmla="+- 121 0 0"/>
                <a:gd name="G11" fmla="+- 1 0 0"/>
                <a:gd name="G12" fmla="*/ 1 0 0"/>
                <a:gd name="G13" fmla="*/ 1 0 0"/>
                <a:gd name="G14" fmla="cos G12 G13"/>
                <a:gd name="G15" fmla="+- 1 0 0"/>
                <a:gd name="G16" fmla="+- 1 0 0"/>
                <a:gd name="G17" fmla="+- 1 0 0"/>
                <a:gd name="T2" fmla="*/ 191729 w 535"/>
                <a:gd name="T3" fmla="*/ 96224 h 535"/>
                <a:gd name="T4" fmla="*/ 191729 w 535"/>
                <a:gd name="T5" fmla="*/ 96224 h 535"/>
                <a:gd name="T6" fmla="*/ 95505 w 535"/>
                <a:gd name="T7" fmla="*/ 191729 h 535"/>
                <a:gd name="T8" fmla="*/ 0 w 535"/>
                <a:gd name="T9" fmla="*/ 96224 h 535"/>
                <a:gd name="T10" fmla="*/ 95505 w 535"/>
                <a:gd name="T11" fmla="*/ 0 h 535"/>
                <a:gd name="T12" fmla="*/ 191729 w 535"/>
                <a:gd name="T13" fmla="*/ 96224 h 535"/>
              </a:gdLst>
              <a:ahLst/>
              <a:cxnLst>
                <a:cxn ang="0">
                  <a:pos x="T2" y="T3"/>
                </a:cxn>
                <a:cxn ang="0">
                  <a:pos x="T4" y="T5"/>
                </a:cxn>
                <a:cxn ang="0">
                  <a:pos x="T6" y="T7"/>
                </a:cxn>
                <a:cxn ang="0">
                  <a:pos x="T8" y="T9"/>
                </a:cxn>
                <a:cxn ang="0">
                  <a:pos x="T10" y="T11"/>
                </a:cxn>
                <a:cxn ang="0">
                  <a:pos x="T12" y="T13"/>
                </a:cxn>
              </a:cxnLst>
              <a:rect l="0" t="0" r="r" b="b"/>
              <a:pathLst>
                <a:path w="535" h="535">
                  <a:moveTo>
                    <a:pt x="534" y="268"/>
                  </a:moveTo>
                  <a:lnTo>
                    <a:pt x="534" y="268"/>
                  </a:lnTo>
                  <a:cubicBezTo>
                    <a:pt x="534" y="415"/>
                    <a:pt x="412" y="534"/>
                    <a:pt x="266" y="534"/>
                  </a:cubicBezTo>
                  <a:cubicBezTo>
                    <a:pt x="119" y="534"/>
                    <a:pt x="0" y="415"/>
                    <a:pt x="0" y="268"/>
                  </a:cubicBezTo>
                  <a:cubicBezTo>
                    <a:pt x="0" y="121"/>
                    <a:pt x="119" y="0"/>
                    <a:pt x="266" y="0"/>
                  </a:cubicBezTo>
                  <a:cubicBezTo>
                    <a:pt x="412" y="0"/>
                    <a:pt x="534" y="121"/>
                    <a:pt x="534" y="268"/>
                  </a:cubicBezTo>
                </a:path>
              </a:pathLst>
            </a:custGeom>
            <a:solidFill>
              <a:schemeClr val="accent3"/>
            </a:solidFill>
            <a:ln>
              <a:noFill/>
            </a:ln>
            <a:effectLst/>
            <a:extLst>
              <a:ext uri="{91240B29-F687-4F45-9708-019B960494DF}">
                <a14:hiddenLine xmlns:a14="http://schemas.microsoft.com/office/drawing/2010/main" w="9525">
                  <a:solidFill>
                    <a:srgbClr val="808080"/>
                  </a:solidFill>
                  <a:rou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243756" tIns="121878" rIns="243756" bIns="121878" anchor="ctr"/>
            <a:lstStyle/>
            <a:p>
              <a:endParaRPr lang="en-US" dirty="0">
                <a:latin typeface="Calibri Light" panose="020F0302020204030204"/>
              </a:endParaRPr>
            </a:p>
          </p:txBody>
        </p:sp>
      </p:grpSp>
      <p:grpSp>
        <p:nvGrpSpPr>
          <p:cNvPr id="406" name="Group 405"/>
          <p:cNvGrpSpPr/>
          <p:nvPr/>
        </p:nvGrpSpPr>
        <p:grpSpPr>
          <a:xfrm>
            <a:off x="12124791" y="3770786"/>
            <a:ext cx="3478984" cy="1689710"/>
            <a:chOff x="12124791" y="3770786"/>
            <a:chExt cx="3478984" cy="1689710"/>
          </a:xfrm>
        </p:grpSpPr>
        <p:sp>
          <p:nvSpPr>
            <p:cNvPr id="407" name="Freeform 18"/>
            <p:cNvSpPr>
              <a:spLocks noChangeArrowheads="1"/>
            </p:cNvSpPr>
            <p:nvPr/>
          </p:nvSpPr>
          <p:spPr bwMode="auto">
            <a:xfrm>
              <a:off x="12124793" y="4118666"/>
              <a:ext cx="2841169" cy="1341829"/>
            </a:xfrm>
            <a:custGeom>
              <a:avLst/>
              <a:gdLst>
                <a:gd name="G0" fmla="+- 1 0 0"/>
                <a:gd name="G1" fmla="+- 1 0 0"/>
                <a:gd name="G2" fmla="+- 1 0 0"/>
                <a:gd name="G3" fmla="+- 1429 0 0"/>
                <a:gd name="G4" fmla="+- 1 0 0"/>
                <a:gd name="T0" fmla="*/ 106633 w 3023"/>
                <a:gd name="T1" fmla="*/ 407523 h 1430"/>
                <a:gd name="T2" fmla="*/ 1067050 w 3023"/>
                <a:gd name="T3" fmla="*/ 0 h 1430"/>
                <a:gd name="T4" fmla="*/ 1088665 w 3023"/>
                <a:gd name="T5" fmla="*/ 52154 h 1430"/>
                <a:gd name="T6" fmla="*/ 0 w 3023"/>
                <a:gd name="T7" fmla="*/ 513990 h 1430"/>
                <a:gd name="T8" fmla="*/ 106633 w 3023"/>
                <a:gd name="T9" fmla="*/ 407523 h 1430"/>
              </a:gdLst>
              <a:ahLst/>
              <a:cxnLst>
                <a:cxn ang="0">
                  <a:pos x="T0" y="T1"/>
                </a:cxn>
                <a:cxn ang="0">
                  <a:pos x="T2" y="T3"/>
                </a:cxn>
                <a:cxn ang="0">
                  <a:pos x="T4" y="T5"/>
                </a:cxn>
                <a:cxn ang="0">
                  <a:pos x="T6" y="T7"/>
                </a:cxn>
                <a:cxn ang="0">
                  <a:pos x="T8" y="T9"/>
                </a:cxn>
              </a:cxnLst>
              <a:rect l="0" t="0" r="r" b="b"/>
              <a:pathLst>
                <a:path w="3023" h="1430">
                  <a:moveTo>
                    <a:pt x="296" y="1133"/>
                  </a:moveTo>
                  <a:lnTo>
                    <a:pt x="2962" y="0"/>
                  </a:lnTo>
                  <a:lnTo>
                    <a:pt x="3022" y="145"/>
                  </a:lnTo>
                  <a:lnTo>
                    <a:pt x="0" y="1429"/>
                  </a:lnTo>
                  <a:lnTo>
                    <a:pt x="296" y="1133"/>
                  </a:lnTo>
                </a:path>
              </a:pathLst>
            </a:custGeom>
            <a:solidFill>
              <a:srgbClr val="515D5D"/>
            </a:solidFill>
            <a:ln>
              <a:noFill/>
            </a:ln>
            <a:effectLst/>
            <a:extLst>
              <a:ext uri="{91240B29-F687-4F45-9708-019B960494DF}">
                <a14:hiddenLine xmlns:a14="http://schemas.microsoft.com/office/drawing/2010/main" w="9525">
                  <a:solidFill>
                    <a:srgbClr val="808080"/>
                  </a:solidFill>
                  <a:rou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243756" tIns="121878" rIns="243756" bIns="121878" anchor="ctr"/>
            <a:lstStyle/>
            <a:p>
              <a:endParaRPr lang="en-US" dirty="0">
                <a:latin typeface="Calibri Light" panose="020F0302020204030204"/>
              </a:endParaRPr>
            </a:p>
          </p:txBody>
        </p:sp>
        <p:sp>
          <p:nvSpPr>
            <p:cNvPr id="408" name="Freeform 19"/>
            <p:cNvSpPr>
              <a:spLocks noChangeArrowheads="1"/>
            </p:cNvSpPr>
            <p:nvPr/>
          </p:nvSpPr>
          <p:spPr bwMode="auto">
            <a:xfrm>
              <a:off x="12124791" y="4255333"/>
              <a:ext cx="2899153" cy="1205163"/>
            </a:xfrm>
            <a:custGeom>
              <a:avLst/>
              <a:gdLst>
                <a:gd name="G0" fmla="+- 1 0 0"/>
                <a:gd name="G1" fmla="*/ 1 0 0"/>
                <a:gd name="G2" fmla="+- 1 0 0"/>
                <a:gd name="G3" fmla="+- 1284 0 0"/>
                <a:gd name="G4" fmla="+- 1 0 0"/>
                <a:gd name="T0" fmla="*/ 150879 w 3086"/>
                <a:gd name="T1" fmla="*/ 459087 h 1285"/>
                <a:gd name="T2" fmla="*/ 1110890 w 3086"/>
                <a:gd name="T3" fmla="*/ 51769 h 1285"/>
                <a:gd name="T4" fmla="*/ 1088204 w 3086"/>
                <a:gd name="T5" fmla="*/ 0 h 1285"/>
                <a:gd name="T6" fmla="*/ 0 w 3086"/>
                <a:gd name="T7" fmla="*/ 461603 h 1285"/>
                <a:gd name="T8" fmla="*/ 150879 w 3086"/>
                <a:gd name="T9" fmla="*/ 459087 h 1285"/>
              </a:gdLst>
              <a:ahLst/>
              <a:cxnLst>
                <a:cxn ang="0">
                  <a:pos x="T0" y="T1"/>
                </a:cxn>
                <a:cxn ang="0">
                  <a:pos x="T2" y="T3"/>
                </a:cxn>
                <a:cxn ang="0">
                  <a:pos x="T4" y="T5"/>
                </a:cxn>
                <a:cxn ang="0">
                  <a:pos x="T6" y="T7"/>
                </a:cxn>
                <a:cxn ang="0">
                  <a:pos x="T8" y="T9"/>
                </a:cxn>
              </a:cxnLst>
              <a:rect l="0" t="0" r="r" b="b"/>
              <a:pathLst>
                <a:path w="3086" h="1285">
                  <a:moveTo>
                    <a:pt x="419" y="1277"/>
                  </a:moveTo>
                  <a:lnTo>
                    <a:pt x="3085" y="144"/>
                  </a:lnTo>
                  <a:lnTo>
                    <a:pt x="3022" y="0"/>
                  </a:lnTo>
                  <a:lnTo>
                    <a:pt x="0" y="1284"/>
                  </a:lnTo>
                  <a:lnTo>
                    <a:pt x="419" y="1277"/>
                  </a:lnTo>
                </a:path>
              </a:pathLst>
            </a:custGeom>
            <a:solidFill>
              <a:srgbClr val="828286"/>
            </a:solidFill>
            <a:ln>
              <a:noFill/>
            </a:ln>
            <a:effectLst/>
            <a:extLst>
              <a:ext uri="{91240B29-F687-4F45-9708-019B960494DF}">
                <a14:hiddenLine xmlns:a14="http://schemas.microsoft.com/office/drawing/2010/main" w="9525">
                  <a:solidFill>
                    <a:srgbClr val="808080"/>
                  </a:solidFill>
                  <a:rou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243756" tIns="121878" rIns="243756" bIns="121878" anchor="ctr"/>
            <a:lstStyle/>
            <a:p>
              <a:endParaRPr lang="en-US" dirty="0">
                <a:latin typeface="Calibri Light" panose="020F0302020204030204"/>
              </a:endParaRPr>
            </a:p>
          </p:txBody>
        </p:sp>
        <p:sp>
          <p:nvSpPr>
            <p:cNvPr id="409" name="Freeform 20"/>
            <p:cNvSpPr>
              <a:spLocks noChangeArrowheads="1"/>
            </p:cNvSpPr>
            <p:nvPr/>
          </p:nvSpPr>
          <p:spPr bwMode="auto">
            <a:xfrm>
              <a:off x="12157926" y="4097957"/>
              <a:ext cx="2841169" cy="1341829"/>
            </a:xfrm>
            <a:custGeom>
              <a:avLst/>
              <a:gdLst>
                <a:gd name="G0" fmla="+- 1 0 0"/>
                <a:gd name="G1" fmla="+- 1 0 0"/>
                <a:gd name="G2" fmla="+- 1 0 0"/>
                <a:gd name="G3" fmla="+- 1429 0 0"/>
                <a:gd name="G4" fmla="+- 1 0 0"/>
                <a:gd name="T0" fmla="*/ 106527 w 3026"/>
                <a:gd name="T1" fmla="*/ 407523 h 1430"/>
                <a:gd name="T2" fmla="*/ 1066712 w 3026"/>
                <a:gd name="T3" fmla="*/ 0 h 1430"/>
                <a:gd name="T4" fmla="*/ 1088665 w 3026"/>
                <a:gd name="T5" fmla="*/ 51795 h 1430"/>
                <a:gd name="T6" fmla="*/ 0 w 3026"/>
                <a:gd name="T7" fmla="*/ 513990 h 1430"/>
                <a:gd name="T8" fmla="*/ 106527 w 3026"/>
                <a:gd name="T9" fmla="*/ 407523 h 1430"/>
              </a:gdLst>
              <a:ahLst/>
              <a:cxnLst>
                <a:cxn ang="0">
                  <a:pos x="T0" y="T1"/>
                </a:cxn>
                <a:cxn ang="0">
                  <a:pos x="T2" y="T3"/>
                </a:cxn>
                <a:cxn ang="0">
                  <a:pos x="T4" y="T5"/>
                </a:cxn>
                <a:cxn ang="0">
                  <a:pos x="T6" y="T7"/>
                </a:cxn>
                <a:cxn ang="0">
                  <a:pos x="T8" y="T9"/>
                </a:cxn>
              </a:cxnLst>
              <a:rect l="0" t="0" r="r" b="b"/>
              <a:pathLst>
                <a:path w="3026" h="1430">
                  <a:moveTo>
                    <a:pt x="296" y="1133"/>
                  </a:moveTo>
                  <a:lnTo>
                    <a:pt x="2964" y="0"/>
                  </a:lnTo>
                  <a:lnTo>
                    <a:pt x="3025" y="144"/>
                  </a:lnTo>
                  <a:lnTo>
                    <a:pt x="0" y="1429"/>
                  </a:lnTo>
                  <a:lnTo>
                    <a:pt x="296" y="1133"/>
                  </a:lnTo>
                </a:path>
              </a:pathLst>
            </a:custGeom>
            <a:solidFill>
              <a:schemeClr val="bg1">
                <a:lumMod val="65000"/>
              </a:schemeClr>
            </a:solidFill>
            <a:ln>
              <a:noFill/>
            </a:ln>
            <a:effectLst/>
            <a:extLst>
              <a:ext uri="{91240B29-F687-4F45-9708-019B960494DF}">
                <a14:hiddenLine xmlns:a14="http://schemas.microsoft.com/office/drawing/2010/main" w="9525">
                  <a:solidFill>
                    <a:srgbClr val="808080"/>
                  </a:solidFill>
                  <a:rou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243756" tIns="121878" rIns="243756" bIns="121878" anchor="ctr"/>
            <a:lstStyle/>
            <a:p>
              <a:endParaRPr lang="en-US" dirty="0">
                <a:latin typeface="Calibri Light" panose="020F0302020204030204"/>
              </a:endParaRPr>
            </a:p>
          </p:txBody>
        </p:sp>
        <p:sp>
          <p:nvSpPr>
            <p:cNvPr id="410" name="Freeform 21"/>
            <p:cNvSpPr>
              <a:spLocks noChangeArrowheads="1"/>
            </p:cNvSpPr>
            <p:nvPr/>
          </p:nvSpPr>
          <p:spPr bwMode="auto">
            <a:xfrm>
              <a:off x="12157924" y="4234626"/>
              <a:ext cx="2899153" cy="1209302"/>
            </a:xfrm>
            <a:custGeom>
              <a:avLst/>
              <a:gdLst>
                <a:gd name="G0" fmla="+- 1 0 0"/>
                <a:gd name="G1" fmla="*/ 1 0 0"/>
                <a:gd name="G2" fmla="+- 1 0 0"/>
                <a:gd name="G3" fmla="+- 1285 0 0"/>
                <a:gd name="G4" fmla="+- 1 0 0"/>
                <a:gd name="T0" fmla="*/ 151093 w 3089"/>
                <a:gd name="T1" fmla="*/ 460666 h 1286"/>
                <a:gd name="T2" fmla="*/ 1110890 w 3089"/>
                <a:gd name="T3" fmla="*/ 52267 h 1286"/>
                <a:gd name="T4" fmla="*/ 1088226 w 3089"/>
                <a:gd name="T5" fmla="*/ 0 h 1286"/>
                <a:gd name="T6" fmla="*/ 0 w 3089"/>
                <a:gd name="T7" fmla="*/ 463190 h 1286"/>
                <a:gd name="T8" fmla="*/ 151093 w 3089"/>
                <a:gd name="T9" fmla="*/ 460666 h 1286"/>
              </a:gdLst>
              <a:ahLst/>
              <a:cxnLst>
                <a:cxn ang="0">
                  <a:pos x="T0" y="T1"/>
                </a:cxn>
                <a:cxn ang="0">
                  <a:pos x="T2" y="T3"/>
                </a:cxn>
                <a:cxn ang="0">
                  <a:pos x="T4" y="T5"/>
                </a:cxn>
                <a:cxn ang="0">
                  <a:pos x="T6" y="T7"/>
                </a:cxn>
                <a:cxn ang="0">
                  <a:pos x="T8" y="T9"/>
                </a:cxn>
              </a:cxnLst>
              <a:rect l="0" t="0" r="r" b="b"/>
              <a:pathLst>
                <a:path w="3089" h="1286">
                  <a:moveTo>
                    <a:pt x="420" y="1278"/>
                  </a:moveTo>
                  <a:lnTo>
                    <a:pt x="3088" y="145"/>
                  </a:lnTo>
                  <a:lnTo>
                    <a:pt x="3025" y="0"/>
                  </a:lnTo>
                  <a:lnTo>
                    <a:pt x="0" y="1285"/>
                  </a:lnTo>
                  <a:lnTo>
                    <a:pt x="420" y="1278"/>
                  </a:lnTo>
                </a:path>
              </a:pathLst>
            </a:custGeom>
            <a:solidFill>
              <a:schemeClr val="bg1">
                <a:lumMod val="50000"/>
              </a:schemeClr>
            </a:solidFill>
            <a:ln>
              <a:noFill/>
            </a:ln>
            <a:effectLst/>
            <a:extLst>
              <a:ext uri="{91240B29-F687-4F45-9708-019B960494DF}">
                <a14:hiddenLine xmlns:a14="http://schemas.microsoft.com/office/drawing/2010/main" w="9525">
                  <a:solidFill>
                    <a:srgbClr val="808080"/>
                  </a:solidFill>
                  <a:rou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243756" tIns="121878" rIns="243756" bIns="121878" anchor="ctr"/>
            <a:lstStyle/>
            <a:p>
              <a:endParaRPr lang="en-US" dirty="0">
                <a:latin typeface="Calibri Light" panose="020F0302020204030204"/>
              </a:endParaRPr>
            </a:p>
          </p:txBody>
        </p:sp>
        <p:sp>
          <p:nvSpPr>
            <p:cNvPr id="411" name="Freeform 22"/>
            <p:cNvSpPr>
              <a:spLocks noChangeArrowheads="1"/>
            </p:cNvSpPr>
            <p:nvPr/>
          </p:nvSpPr>
          <p:spPr bwMode="auto">
            <a:xfrm>
              <a:off x="14560081" y="3770786"/>
              <a:ext cx="820046" cy="604652"/>
            </a:xfrm>
            <a:custGeom>
              <a:avLst/>
              <a:gdLst>
                <a:gd name="G0" fmla="+- 643 0 0"/>
                <a:gd name="G1" fmla="+- 643 0 0"/>
                <a:gd name="G2" fmla="+- 643 0 0"/>
                <a:gd name="G3" fmla="+- 1 0 0"/>
                <a:gd name="G4" fmla="+- 1 0 0"/>
                <a:gd name="G5" fmla="+- 1 0 0"/>
                <a:gd name="G6" fmla="+- 1 0 0"/>
                <a:gd name="G7" fmla="+- 1 0 0"/>
                <a:gd name="G8" fmla="+- 1 0 0"/>
                <a:gd name="G9" fmla="+- 1 0 0"/>
                <a:gd name="G10" fmla="+- 1 0 0"/>
                <a:gd name="G11" fmla="+- 643 0 0"/>
                <a:gd name="T0" fmla="*/ 0 w 875"/>
                <a:gd name="T1" fmla="*/ 231415 h 644"/>
                <a:gd name="T2" fmla="*/ 0 w 875"/>
                <a:gd name="T3" fmla="*/ 231415 h 644"/>
                <a:gd name="T4" fmla="*/ 116390 w 875"/>
                <a:gd name="T5" fmla="*/ 84936 h 644"/>
                <a:gd name="T6" fmla="*/ 313966 w 875"/>
                <a:gd name="T7" fmla="*/ 0 h 644"/>
                <a:gd name="T8" fmla="*/ 221644 w 875"/>
                <a:gd name="T9" fmla="*/ 137841 h 644"/>
                <a:gd name="T10" fmla="*/ 0 w 875"/>
                <a:gd name="T11" fmla="*/ 231415 h 644"/>
              </a:gdLst>
              <a:ahLst/>
              <a:cxnLst>
                <a:cxn ang="0">
                  <a:pos x="T0" y="T1"/>
                </a:cxn>
                <a:cxn ang="0">
                  <a:pos x="T2" y="T3"/>
                </a:cxn>
                <a:cxn ang="0">
                  <a:pos x="T4" y="T5"/>
                </a:cxn>
                <a:cxn ang="0">
                  <a:pos x="T6" y="T7"/>
                </a:cxn>
                <a:cxn ang="0">
                  <a:pos x="T8" y="T9"/>
                </a:cxn>
                <a:cxn ang="0">
                  <a:pos x="T10" y="T11"/>
                </a:cxn>
              </a:cxnLst>
              <a:rect l="0" t="0" r="r" b="b"/>
              <a:pathLst>
                <a:path w="875" h="644">
                  <a:moveTo>
                    <a:pt x="0" y="643"/>
                  </a:moveTo>
                  <a:lnTo>
                    <a:pt x="0" y="643"/>
                  </a:lnTo>
                  <a:cubicBezTo>
                    <a:pt x="0" y="643"/>
                    <a:pt x="58" y="347"/>
                    <a:pt x="324" y="236"/>
                  </a:cubicBezTo>
                  <a:cubicBezTo>
                    <a:pt x="589" y="122"/>
                    <a:pt x="874" y="0"/>
                    <a:pt x="874" y="0"/>
                  </a:cubicBezTo>
                  <a:cubicBezTo>
                    <a:pt x="617" y="383"/>
                    <a:pt x="617" y="383"/>
                    <a:pt x="617" y="383"/>
                  </a:cubicBezTo>
                  <a:lnTo>
                    <a:pt x="0" y="643"/>
                  </a:lnTo>
                </a:path>
              </a:pathLst>
            </a:custGeom>
            <a:solidFill>
              <a:schemeClr val="accent1">
                <a:lumMod val="75000"/>
              </a:schemeClr>
            </a:solidFill>
            <a:ln>
              <a:noFill/>
            </a:ln>
            <a:effectLst/>
            <a:extLst>
              <a:ext uri="{91240B29-F687-4F45-9708-019B960494DF}">
                <a14:hiddenLine xmlns:a14="http://schemas.microsoft.com/office/drawing/2010/main" w="9525">
                  <a:solidFill>
                    <a:srgbClr val="808080"/>
                  </a:solidFill>
                  <a:rou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243756" tIns="121878" rIns="243756" bIns="121878" anchor="ctr"/>
            <a:lstStyle/>
            <a:p>
              <a:endParaRPr lang="en-US" dirty="0">
                <a:latin typeface="Calibri Light" panose="020F0302020204030204"/>
              </a:endParaRPr>
            </a:p>
          </p:txBody>
        </p:sp>
        <p:sp>
          <p:nvSpPr>
            <p:cNvPr id="412" name="Freeform 23"/>
            <p:cNvSpPr>
              <a:spLocks noChangeArrowheads="1"/>
            </p:cNvSpPr>
            <p:nvPr/>
          </p:nvSpPr>
          <p:spPr bwMode="auto">
            <a:xfrm>
              <a:off x="14597357" y="4218063"/>
              <a:ext cx="1006418" cy="401719"/>
            </a:xfrm>
            <a:custGeom>
              <a:avLst/>
              <a:gdLst>
                <a:gd name="G0" fmla="+- 263 0 0"/>
                <a:gd name="G1" fmla="+- 263 0 0"/>
                <a:gd name="G2" fmla="+- 263 0 0"/>
                <a:gd name="G3" fmla="+- 1 0 0"/>
                <a:gd name="G4" fmla="*/ 1 35987 45568"/>
                <a:gd name="G5" fmla="*/ 1 35987 55552"/>
                <a:gd name="G6" fmla="*/ G5 1 180"/>
                <a:gd name="G7" fmla="*/ G4 1 G6"/>
                <a:gd name="G8" fmla="+- 1 0 0"/>
                <a:gd name="G9" fmla="+- 1 0 0"/>
                <a:gd name="G10" fmla="+- 1 0 0"/>
                <a:gd name="G11" fmla="+- 1 0 0"/>
                <a:gd name="G12" fmla="+- 1 0 0"/>
                <a:gd name="G13" fmla="+- 1 0 0"/>
                <a:gd name="G14" fmla="+- 263 0 0"/>
                <a:gd name="T0" fmla="*/ 0 w 1071"/>
                <a:gd name="T1" fmla="*/ 94844 h 427"/>
                <a:gd name="T2" fmla="*/ 0 w 1071"/>
                <a:gd name="T3" fmla="*/ 94844 h 427"/>
                <a:gd name="T4" fmla="*/ 187298 w 1071"/>
                <a:gd name="T5" fmla="*/ 113236 h 427"/>
                <a:gd name="T6" fmla="*/ 385402 w 1071"/>
                <a:gd name="T7" fmla="*/ 28489 h 427"/>
                <a:gd name="T8" fmla="*/ 223317 w 1071"/>
                <a:gd name="T9" fmla="*/ 0 h 427"/>
                <a:gd name="T10" fmla="*/ 0 w 1071"/>
                <a:gd name="T11" fmla="*/ 94844 h 427"/>
              </a:gdLst>
              <a:ahLst/>
              <a:cxnLst>
                <a:cxn ang="0">
                  <a:pos x="T0" y="T1"/>
                </a:cxn>
                <a:cxn ang="0">
                  <a:pos x="T2" y="T3"/>
                </a:cxn>
                <a:cxn ang="0">
                  <a:pos x="T4" y="T5"/>
                </a:cxn>
                <a:cxn ang="0">
                  <a:pos x="T6" y="T7"/>
                </a:cxn>
                <a:cxn ang="0">
                  <a:pos x="T8" y="T9"/>
                </a:cxn>
                <a:cxn ang="0">
                  <a:pos x="T10" y="T11"/>
                </a:cxn>
              </a:cxnLst>
              <a:rect l="0" t="0" r="r" b="b"/>
              <a:pathLst>
                <a:path w="1071" h="427">
                  <a:moveTo>
                    <a:pt x="0" y="263"/>
                  </a:moveTo>
                  <a:lnTo>
                    <a:pt x="0" y="263"/>
                  </a:lnTo>
                  <a:cubicBezTo>
                    <a:pt x="0" y="263"/>
                    <a:pt x="254" y="426"/>
                    <a:pt x="520" y="314"/>
                  </a:cubicBezTo>
                  <a:cubicBezTo>
                    <a:pt x="786" y="200"/>
                    <a:pt x="1070" y="79"/>
                    <a:pt x="1070" y="79"/>
                  </a:cubicBezTo>
                  <a:cubicBezTo>
                    <a:pt x="620" y="0"/>
                    <a:pt x="620" y="0"/>
                    <a:pt x="620" y="0"/>
                  </a:cubicBezTo>
                  <a:lnTo>
                    <a:pt x="0" y="263"/>
                  </a:lnTo>
                </a:path>
              </a:pathLst>
            </a:custGeom>
            <a:solidFill>
              <a:schemeClr val="accent1"/>
            </a:solidFill>
            <a:ln>
              <a:noFill/>
            </a:ln>
            <a:effectLst/>
            <a:extLst>
              <a:ext uri="{91240B29-F687-4F45-9708-019B960494DF}">
                <a14:hiddenLine xmlns:a14="http://schemas.microsoft.com/office/drawing/2010/main" w="9525">
                  <a:solidFill>
                    <a:srgbClr val="808080"/>
                  </a:solidFill>
                  <a:rou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243756" tIns="121878" rIns="243756" bIns="121878" anchor="ctr"/>
            <a:lstStyle/>
            <a:p>
              <a:endParaRPr lang="en-US" dirty="0">
                <a:latin typeface="Calibri Light" panose="020F0302020204030204"/>
              </a:endParaRPr>
            </a:p>
          </p:txBody>
        </p:sp>
      </p:grpSp>
      <p:grpSp>
        <p:nvGrpSpPr>
          <p:cNvPr id="36" name="Group 35"/>
          <p:cNvGrpSpPr/>
          <p:nvPr/>
        </p:nvGrpSpPr>
        <p:grpSpPr>
          <a:xfrm>
            <a:off x="1739573" y="488028"/>
            <a:ext cx="20937538" cy="2200624"/>
            <a:chOff x="1739573" y="511491"/>
            <a:chExt cx="20937538" cy="2200624"/>
          </a:xfrm>
        </p:grpSpPr>
        <p:sp>
          <p:nvSpPr>
            <p:cNvPr id="37" name="TextBox 36"/>
            <p:cNvSpPr txBox="1"/>
            <p:nvPr/>
          </p:nvSpPr>
          <p:spPr>
            <a:xfrm>
              <a:off x="1739573" y="511491"/>
              <a:ext cx="20937538" cy="1446550"/>
            </a:xfrm>
            <a:prstGeom prst="rect">
              <a:avLst/>
            </a:prstGeom>
            <a:noFill/>
          </p:spPr>
          <p:txBody>
            <a:bodyPr wrap="square" rtlCol="0">
              <a:spAutoFit/>
            </a:bodyPr>
            <a:lstStyle/>
            <a:p>
              <a:pPr algn="ctr"/>
              <a:r>
                <a:rPr lang="id-ID" sz="8800" b="1" dirty="0" smtClean="0">
                  <a:solidFill>
                    <a:schemeClr val="tx2"/>
                  </a:solidFill>
                  <a:latin typeface="Lato Regular"/>
                  <a:cs typeface="Lato Regular"/>
                </a:rPr>
                <a:t>4 TARGET STRATEGIES</a:t>
              </a:r>
              <a:endParaRPr lang="id-ID" sz="8800" b="1" dirty="0">
                <a:solidFill>
                  <a:schemeClr val="tx2"/>
                </a:solidFill>
                <a:latin typeface="Lato Regular"/>
                <a:cs typeface="Lato Regular"/>
              </a:endParaRPr>
            </a:p>
          </p:txBody>
        </p:sp>
        <p:grpSp>
          <p:nvGrpSpPr>
            <p:cNvPr id="38" name="Group 37"/>
            <p:cNvGrpSpPr/>
            <p:nvPr/>
          </p:nvGrpSpPr>
          <p:grpSpPr>
            <a:xfrm>
              <a:off x="10842089" y="1977406"/>
              <a:ext cx="2738812" cy="73151"/>
              <a:chOff x="1775295" y="2020905"/>
              <a:chExt cx="3631535" cy="45719"/>
            </a:xfrm>
          </p:grpSpPr>
          <p:sp>
            <p:nvSpPr>
              <p:cNvPr id="40" name="Rectangle 39"/>
              <p:cNvSpPr/>
              <p:nvPr/>
            </p:nvSpPr>
            <p:spPr>
              <a:xfrm flipV="1">
                <a:off x="1775295" y="2020905"/>
                <a:ext cx="540354" cy="45719"/>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sp>
            <p:nvSpPr>
              <p:cNvPr id="41" name="Rectangle 40"/>
              <p:cNvSpPr/>
              <p:nvPr/>
            </p:nvSpPr>
            <p:spPr>
              <a:xfrm flipV="1">
                <a:off x="2390858" y="2020905"/>
                <a:ext cx="540354" cy="45719"/>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sp>
            <p:nvSpPr>
              <p:cNvPr id="42" name="Rectangle 41"/>
              <p:cNvSpPr/>
              <p:nvPr/>
            </p:nvSpPr>
            <p:spPr>
              <a:xfrm flipV="1">
                <a:off x="3025595" y="2020905"/>
                <a:ext cx="540354" cy="45719"/>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sp>
            <p:nvSpPr>
              <p:cNvPr id="63" name="Rectangle 62"/>
              <p:cNvSpPr/>
              <p:nvPr/>
            </p:nvSpPr>
            <p:spPr>
              <a:xfrm flipV="1">
                <a:off x="3641290" y="2020905"/>
                <a:ext cx="540354" cy="45719"/>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sp>
            <p:nvSpPr>
              <p:cNvPr id="64" name="Rectangle 63"/>
              <p:cNvSpPr/>
              <p:nvPr/>
            </p:nvSpPr>
            <p:spPr>
              <a:xfrm flipV="1">
                <a:off x="4256852" y="2020905"/>
                <a:ext cx="540354" cy="45719"/>
              </a:xfrm>
              <a:prstGeom prst="rect">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sp>
            <p:nvSpPr>
              <p:cNvPr id="65" name="Rectangle 64"/>
              <p:cNvSpPr/>
              <p:nvPr/>
            </p:nvSpPr>
            <p:spPr>
              <a:xfrm flipV="1">
                <a:off x="4866476" y="2020905"/>
                <a:ext cx="540354" cy="45719"/>
              </a:xfrm>
              <a:prstGeom prst="rect">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grpSp>
        <p:sp>
          <p:nvSpPr>
            <p:cNvPr id="39" name="TextBox 38"/>
            <p:cNvSpPr txBox="1"/>
            <p:nvPr/>
          </p:nvSpPr>
          <p:spPr>
            <a:xfrm>
              <a:off x="1739573" y="2035007"/>
              <a:ext cx="20937538" cy="677108"/>
            </a:xfrm>
            <a:prstGeom prst="rect">
              <a:avLst/>
            </a:prstGeom>
            <a:noFill/>
          </p:spPr>
          <p:txBody>
            <a:bodyPr wrap="square" rtlCol="0">
              <a:spAutoFit/>
            </a:bodyPr>
            <a:lstStyle/>
            <a:p>
              <a:pPr algn="ctr"/>
              <a:r>
                <a:rPr lang="id-ID" sz="3800" dirty="0" smtClean="0">
                  <a:solidFill>
                    <a:schemeClr val="bg1">
                      <a:lumMod val="75000"/>
                    </a:schemeClr>
                  </a:solidFill>
                  <a:latin typeface="Calibri Light" panose="020F0302020204030204"/>
                  <a:cs typeface="Calibri Light" panose="020F0302020204030204"/>
                </a:rPr>
                <a:t>Your great subtitle </a:t>
              </a:r>
              <a:r>
                <a:rPr lang="id-ID" sz="3800" dirty="0" smtClean="0">
                  <a:solidFill>
                    <a:schemeClr val="accent1"/>
                  </a:solidFill>
                  <a:latin typeface="Calibri Light" panose="020F0302020204030204"/>
                  <a:cs typeface="Calibri Light" panose="020F0302020204030204"/>
                </a:rPr>
                <a:t>in </a:t>
              </a:r>
              <a:r>
                <a:rPr lang="id-ID" sz="3800" dirty="0">
                  <a:solidFill>
                    <a:schemeClr val="accent1"/>
                  </a:solidFill>
                  <a:latin typeface="Calibri Light" panose="020F0302020204030204"/>
                  <a:cs typeface="Calibri Light" panose="020F0302020204030204"/>
                </a:rPr>
                <a:t>this line</a:t>
              </a:r>
              <a:endParaRPr lang="id-ID" sz="3800" dirty="0">
                <a:solidFill>
                  <a:schemeClr val="accent1"/>
                </a:solidFill>
                <a:latin typeface="Calibri Light" panose="020F0302020204030204"/>
                <a:cs typeface="Calibri Light" panose="020F0302020204030204"/>
              </a:endParaRPr>
            </a:p>
          </p:txBody>
        </p:sp>
      </p:grpSp>
    </p:spTree>
  </p:cSld>
  <p:clrMapOvr>
    <a:masterClrMapping/>
  </p:clrMapOvr>
  <mc:AlternateContent xmlns:mc="http://schemas.openxmlformats.org/markup-compatibility/2006">
    <mc:Choice xmlns:p14="http://schemas.microsoft.com/office/powerpoint/2010/main" Requires="p14">
      <p:transition spd="slow" p14:dur="3400" advClick="0" advTm="3000">
        <p14:reveal/>
      </p:transition>
    </mc:Choice>
    <mc:Fallback>
      <p:transition spd="slow" advClick="0" advTm="3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36"/>
                                        </p:tgtEl>
                                        <p:attrNameLst>
                                          <p:attrName>style.visibility</p:attrName>
                                        </p:attrNameLst>
                                      </p:cBhvr>
                                      <p:to>
                                        <p:strVal val="visible"/>
                                      </p:to>
                                    </p:set>
                                    <p:animEffect transition="in" filter="fade">
                                      <p:cBhvr>
                                        <p:cTn id="7" dur="500"/>
                                        <p:tgtEl>
                                          <p:spTgt spid="36"/>
                                        </p:tgtEl>
                                      </p:cBhvr>
                                    </p:animEffect>
                                    <p:anim calcmode="lin" valueType="num">
                                      <p:cBhvr>
                                        <p:cTn id="8" dur="500" fill="hold"/>
                                        <p:tgtEl>
                                          <p:spTgt spid="36"/>
                                        </p:tgtEl>
                                        <p:attrNameLst>
                                          <p:attrName>ppt_x</p:attrName>
                                        </p:attrNameLst>
                                      </p:cBhvr>
                                      <p:tavLst>
                                        <p:tav tm="0">
                                          <p:val>
                                            <p:strVal val="#ppt_x"/>
                                          </p:val>
                                        </p:tav>
                                        <p:tav tm="100000">
                                          <p:val>
                                            <p:strVal val="#ppt_x"/>
                                          </p:val>
                                        </p:tav>
                                      </p:tavLst>
                                    </p:anim>
                                    <p:anim calcmode="lin" valueType="num">
                                      <p:cBhvr>
                                        <p:cTn id="9" dur="500" fill="hold"/>
                                        <p:tgtEl>
                                          <p:spTgt spid="36"/>
                                        </p:tgtEl>
                                        <p:attrNameLst>
                                          <p:attrName>ppt_y</p:attrName>
                                        </p:attrNameLst>
                                      </p:cBhvr>
                                      <p:tavLst>
                                        <p:tav tm="0">
                                          <p:val>
                                            <p:strVal val="#ppt_y+.1"/>
                                          </p:val>
                                        </p:tav>
                                        <p:tav tm="100000">
                                          <p:val>
                                            <p:strVal val="#ppt_y"/>
                                          </p:val>
                                        </p:tav>
                                      </p:tavLst>
                                    </p:anim>
                                  </p:childTnLst>
                                </p:cTn>
                              </p:par>
                            </p:childTnLst>
                          </p:cTn>
                        </p:par>
                        <p:par>
                          <p:cTn id="10" fill="hold">
                            <p:stCondLst>
                              <p:cond delay="500"/>
                            </p:stCondLst>
                            <p:childTnLst>
                              <p:par>
                                <p:cTn id="11" presetID="53" presetClass="entr" presetSubtype="16" fill="hold" nodeType="afterEffect">
                                  <p:stCondLst>
                                    <p:cond delay="0"/>
                                  </p:stCondLst>
                                  <p:childTnLst>
                                    <p:set>
                                      <p:cBhvr>
                                        <p:cTn id="12" dur="1" fill="hold">
                                          <p:stCondLst>
                                            <p:cond delay="0"/>
                                          </p:stCondLst>
                                        </p:cTn>
                                        <p:tgtEl>
                                          <p:spTgt spid="14"/>
                                        </p:tgtEl>
                                        <p:attrNameLst>
                                          <p:attrName>style.visibility</p:attrName>
                                        </p:attrNameLst>
                                      </p:cBhvr>
                                      <p:to>
                                        <p:strVal val="visible"/>
                                      </p:to>
                                    </p:set>
                                    <p:anim calcmode="lin" valueType="num">
                                      <p:cBhvr>
                                        <p:cTn id="13" dur="500" fill="hold"/>
                                        <p:tgtEl>
                                          <p:spTgt spid="14"/>
                                        </p:tgtEl>
                                        <p:attrNameLst>
                                          <p:attrName>ppt_w</p:attrName>
                                        </p:attrNameLst>
                                      </p:cBhvr>
                                      <p:tavLst>
                                        <p:tav tm="0">
                                          <p:val>
                                            <p:fltVal val="0"/>
                                          </p:val>
                                        </p:tav>
                                        <p:tav tm="100000">
                                          <p:val>
                                            <p:strVal val="#ppt_w"/>
                                          </p:val>
                                        </p:tav>
                                      </p:tavLst>
                                    </p:anim>
                                    <p:anim calcmode="lin" valueType="num">
                                      <p:cBhvr>
                                        <p:cTn id="14" dur="500" fill="hold"/>
                                        <p:tgtEl>
                                          <p:spTgt spid="14"/>
                                        </p:tgtEl>
                                        <p:attrNameLst>
                                          <p:attrName>ppt_h</p:attrName>
                                        </p:attrNameLst>
                                      </p:cBhvr>
                                      <p:tavLst>
                                        <p:tav tm="0">
                                          <p:val>
                                            <p:fltVal val="0"/>
                                          </p:val>
                                        </p:tav>
                                        <p:tav tm="100000">
                                          <p:val>
                                            <p:strVal val="#ppt_h"/>
                                          </p:val>
                                        </p:tav>
                                      </p:tavLst>
                                    </p:anim>
                                    <p:animEffect transition="in" filter="fade">
                                      <p:cBhvr>
                                        <p:cTn id="15" dur="500"/>
                                        <p:tgtEl>
                                          <p:spTgt spid="14"/>
                                        </p:tgtEl>
                                      </p:cBhvr>
                                    </p:animEffect>
                                  </p:childTnLst>
                                </p:cTn>
                              </p:par>
                            </p:childTnLst>
                          </p:cTn>
                        </p:par>
                        <p:par>
                          <p:cTn id="16" fill="hold">
                            <p:stCondLst>
                              <p:cond delay="1000"/>
                            </p:stCondLst>
                            <p:childTnLst>
                              <p:par>
                                <p:cTn id="17" presetID="2" presetClass="entr" presetSubtype="3" fill="hold" nodeType="afterEffect">
                                  <p:stCondLst>
                                    <p:cond delay="0"/>
                                  </p:stCondLst>
                                  <p:childTnLst>
                                    <p:set>
                                      <p:cBhvr>
                                        <p:cTn id="18" dur="1" fill="hold">
                                          <p:stCondLst>
                                            <p:cond delay="0"/>
                                          </p:stCondLst>
                                        </p:cTn>
                                        <p:tgtEl>
                                          <p:spTgt spid="406"/>
                                        </p:tgtEl>
                                        <p:attrNameLst>
                                          <p:attrName>style.visibility</p:attrName>
                                        </p:attrNameLst>
                                      </p:cBhvr>
                                      <p:to>
                                        <p:strVal val="visible"/>
                                      </p:to>
                                    </p:set>
                                    <p:anim calcmode="lin" valueType="num">
                                      <p:cBhvr additive="base">
                                        <p:cTn id="19" dur="500" fill="hold"/>
                                        <p:tgtEl>
                                          <p:spTgt spid="406"/>
                                        </p:tgtEl>
                                        <p:attrNameLst>
                                          <p:attrName>ppt_x</p:attrName>
                                        </p:attrNameLst>
                                      </p:cBhvr>
                                      <p:tavLst>
                                        <p:tav tm="0">
                                          <p:val>
                                            <p:strVal val="1+#ppt_w/2"/>
                                          </p:val>
                                        </p:tav>
                                        <p:tav tm="100000">
                                          <p:val>
                                            <p:strVal val="#ppt_x"/>
                                          </p:val>
                                        </p:tav>
                                      </p:tavLst>
                                    </p:anim>
                                    <p:anim calcmode="lin" valueType="num">
                                      <p:cBhvr additive="base">
                                        <p:cTn id="20" dur="500" fill="hold"/>
                                        <p:tgtEl>
                                          <p:spTgt spid="406"/>
                                        </p:tgtEl>
                                        <p:attrNameLst>
                                          <p:attrName>ppt_y</p:attrName>
                                        </p:attrNameLst>
                                      </p:cBhvr>
                                      <p:tavLst>
                                        <p:tav tm="0">
                                          <p:val>
                                            <p:strVal val="0-#ppt_h/2"/>
                                          </p:val>
                                        </p:tav>
                                        <p:tav tm="100000">
                                          <p:val>
                                            <p:strVal val="#ppt_y"/>
                                          </p:val>
                                        </p:tav>
                                      </p:tavLst>
                                    </p:anim>
                                  </p:childTnLst>
                                </p:cTn>
                              </p:par>
                            </p:childTnLst>
                          </p:cTn>
                        </p:par>
                        <p:par>
                          <p:cTn id="21" fill="hold">
                            <p:stCondLst>
                              <p:cond delay="1500"/>
                            </p:stCondLst>
                            <p:childTnLst>
                              <p:par>
                                <p:cTn id="22" presetID="22" presetClass="entr" presetSubtype="8" fill="hold" grpId="0" nodeType="afterEffect">
                                  <p:stCondLst>
                                    <p:cond delay="0"/>
                                  </p:stCondLst>
                                  <p:childTnLst>
                                    <p:set>
                                      <p:cBhvr>
                                        <p:cTn id="23" dur="1" fill="hold">
                                          <p:stCondLst>
                                            <p:cond delay="0"/>
                                          </p:stCondLst>
                                        </p:cTn>
                                        <p:tgtEl>
                                          <p:spTgt spid="356"/>
                                        </p:tgtEl>
                                        <p:attrNameLst>
                                          <p:attrName>style.visibility</p:attrName>
                                        </p:attrNameLst>
                                      </p:cBhvr>
                                      <p:to>
                                        <p:strVal val="visible"/>
                                      </p:to>
                                    </p:set>
                                    <p:animEffect transition="in" filter="wipe(left)">
                                      <p:cBhvr>
                                        <p:cTn id="24" dur="500"/>
                                        <p:tgtEl>
                                          <p:spTgt spid="356"/>
                                        </p:tgtEl>
                                      </p:cBhvr>
                                    </p:animEffect>
                                  </p:childTnLst>
                                </p:cTn>
                              </p:par>
                              <p:par>
                                <p:cTn id="25" presetID="53" presetClass="entr" presetSubtype="16" fill="hold" grpId="0" nodeType="withEffect">
                                  <p:stCondLst>
                                    <p:cond delay="0"/>
                                  </p:stCondLst>
                                  <p:childTnLst>
                                    <p:set>
                                      <p:cBhvr>
                                        <p:cTn id="26" dur="1" fill="hold">
                                          <p:stCondLst>
                                            <p:cond delay="0"/>
                                          </p:stCondLst>
                                        </p:cTn>
                                        <p:tgtEl>
                                          <p:spTgt spid="43"/>
                                        </p:tgtEl>
                                        <p:attrNameLst>
                                          <p:attrName>style.visibility</p:attrName>
                                        </p:attrNameLst>
                                      </p:cBhvr>
                                      <p:to>
                                        <p:strVal val="visible"/>
                                      </p:to>
                                    </p:set>
                                    <p:anim calcmode="lin" valueType="num">
                                      <p:cBhvr>
                                        <p:cTn id="27" dur="500" fill="hold"/>
                                        <p:tgtEl>
                                          <p:spTgt spid="43"/>
                                        </p:tgtEl>
                                        <p:attrNameLst>
                                          <p:attrName>ppt_w</p:attrName>
                                        </p:attrNameLst>
                                      </p:cBhvr>
                                      <p:tavLst>
                                        <p:tav tm="0">
                                          <p:val>
                                            <p:fltVal val="0"/>
                                          </p:val>
                                        </p:tav>
                                        <p:tav tm="100000">
                                          <p:val>
                                            <p:strVal val="#ppt_w"/>
                                          </p:val>
                                        </p:tav>
                                      </p:tavLst>
                                    </p:anim>
                                    <p:anim calcmode="lin" valueType="num">
                                      <p:cBhvr>
                                        <p:cTn id="28" dur="500" fill="hold"/>
                                        <p:tgtEl>
                                          <p:spTgt spid="43"/>
                                        </p:tgtEl>
                                        <p:attrNameLst>
                                          <p:attrName>ppt_h</p:attrName>
                                        </p:attrNameLst>
                                      </p:cBhvr>
                                      <p:tavLst>
                                        <p:tav tm="0">
                                          <p:val>
                                            <p:fltVal val="0"/>
                                          </p:val>
                                        </p:tav>
                                        <p:tav tm="100000">
                                          <p:val>
                                            <p:strVal val="#ppt_h"/>
                                          </p:val>
                                        </p:tav>
                                      </p:tavLst>
                                    </p:anim>
                                    <p:animEffect transition="in" filter="fade">
                                      <p:cBhvr>
                                        <p:cTn id="29" dur="500"/>
                                        <p:tgtEl>
                                          <p:spTgt spid="43"/>
                                        </p:tgtEl>
                                      </p:cBhvr>
                                    </p:animEffect>
                                  </p:childTnLst>
                                </p:cTn>
                              </p:par>
                              <p:par>
                                <p:cTn id="30" presetID="53" presetClass="entr" presetSubtype="16" fill="hold" grpId="0" nodeType="withEffect">
                                  <p:stCondLst>
                                    <p:cond delay="0"/>
                                  </p:stCondLst>
                                  <p:childTnLst>
                                    <p:set>
                                      <p:cBhvr>
                                        <p:cTn id="31" dur="1" fill="hold">
                                          <p:stCondLst>
                                            <p:cond delay="0"/>
                                          </p:stCondLst>
                                        </p:cTn>
                                        <p:tgtEl>
                                          <p:spTgt spid="44"/>
                                        </p:tgtEl>
                                        <p:attrNameLst>
                                          <p:attrName>style.visibility</p:attrName>
                                        </p:attrNameLst>
                                      </p:cBhvr>
                                      <p:to>
                                        <p:strVal val="visible"/>
                                      </p:to>
                                    </p:set>
                                    <p:anim calcmode="lin" valueType="num">
                                      <p:cBhvr>
                                        <p:cTn id="32" dur="500" fill="hold"/>
                                        <p:tgtEl>
                                          <p:spTgt spid="44"/>
                                        </p:tgtEl>
                                        <p:attrNameLst>
                                          <p:attrName>ppt_w</p:attrName>
                                        </p:attrNameLst>
                                      </p:cBhvr>
                                      <p:tavLst>
                                        <p:tav tm="0">
                                          <p:val>
                                            <p:fltVal val="0"/>
                                          </p:val>
                                        </p:tav>
                                        <p:tav tm="100000">
                                          <p:val>
                                            <p:strVal val="#ppt_w"/>
                                          </p:val>
                                        </p:tav>
                                      </p:tavLst>
                                    </p:anim>
                                    <p:anim calcmode="lin" valueType="num">
                                      <p:cBhvr>
                                        <p:cTn id="33" dur="500" fill="hold"/>
                                        <p:tgtEl>
                                          <p:spTgt spid="44"/>
                                        </p:tgtEl>
                                        <p:attrNameLst>
                                          <p:attrName>ppt_h</p:attrName>
                                        </p:attrNameLst>
                                      </p:cBhvr>
                                      <p:tavLst>
                                        <p:tav tm="0">
                                          <p:val>
                                            <p:fltVal val="0"/>
                                          </p:val>
                                        </p:tav>
                                        <p:tav tm="100000">
                                          <p:val>
                                            <p:strVal val="#ppt_h"/>
                                          </p:val>
                                        </p:tav>
                                      </p:tavLst>
                                    </p:anim>
                                    <p:animEffect transition="in" filter="fade">
                                      <p:cBhvr>
                                        <p:cTn id="34" dur="500"/>
                                        <p:tgtEl>
                                          <p:spTgt spid="44"/>
                                        </p:tgtEl>
                                      </p:cBhvr>
                                    </p:animEffect>
                                  </p:childTnLst>
                                </p:cTn>
                              </p:par>
                              <p:par>
                                <p:cTn id="35" presetID="53" presetClass="entr" presetSubtype="16" fill="hold" grpId="0" nodeType="withEffect">
                                  <p:stCondLst>
                                    <p:cond delay="0"/>
                                  </p:stCondLst>
                                  <p:childTnLst>
                                    <p:set>
                                      <p:cBhvr>
                                        <p:cTn id="36" dur="1" fill="hold">
                                          <p:stCondLst>
                                            <p:cond delay="0"/>
                                          </p:stCondLst>
                                        </p:cTn>
                                        <p:tgtEl>
                                          <p:spTgt spid="51"/>
                                        </p:tgtEl>
                                        <p:attrNameLst>
                                          <p:attrName>style.visibility</p:attrName>
                                        </p:attrNameLst>
                                      </p:cBhvr>
                                      <p:to>
                                        <p:strVal val="visible"/>
                                      </p:to>
                                    </p:set>
                                    <p:anim calcmode="lin" valueType="num">
                                      <p:cBhvr>
                                        <p:cTn id="37" dur="500" fill="hold"/>
                                        <p:tgtEl>
                                          <p:spTgt spid="51"/>
                                        </p:tgtEl>
                                        <p:attrNameLst>
                                          <p:attrName>ppt_w</p:attrName>
                                        </p:attrNameLst>
                                      </p:cBhvr>
                                      <p:tavLst>
                                        <p:tav tm="0">
                                          <p:val>
                                            <p:fltVal val="0"/>
                                          </p:val>
                                        </p:tav>
                                        <p:tav tm="100000">
                                          <p:val>
                                            <p:strVal val="#ppt_w"/>
                                          </p:val>
                                        </p:tav>
                                      </p:tavLst>
                                    </p:anim>
                                    <p:anim calcmode="lin" valueType="num">
                                      <p:cBhvr>
                                        <p:cTn id="38" dur="500" fill="hold"/>
                                        <p:tgtEl>
                                          <p:spTgt spid="51"/>
                                        </p:tgtEl>
                                        <p:attrNameLst>
                                          <p:attrName>ppt_h</p:attrName>
                                        </p:attrNameLst>
                                      </p:cBhvr>
                                      <p:tavLst>
                                        <p:tav tm="0">
                                          <p:val>
                                            <p:fltVal val="0"/>
                                          </p:val>
                                        </p:tav>
                                        <p:tav tm="100000">
                                          <p:val>
                                            <p:strVal val="#ppt_h"/>
                                          </p:val>
                                        </p:tav>
                                      </p:tavLst>
                                    </p:anim>
                                    <p:animEffect transition="in" filter="fade">
                                      <p:cBhvr>
                                        <p:cTn id="39" dur="500"/>
                                        <p:tgtEl>
                                          <p:spTgt spid="51"/>
                                        </p:tgtEl>
                                      </p:cBhvr>
                                    </p:animEffect>
                                  </p:childTnLst>
                                </p:cTn>
                              </p:par>
                              <p:par>
                                <p:cTn id="40" presetID="53" presetClass="entr" presetSubtype="16" fill="hold" grpId="0" nodeType="withEffect">
                                  <p:stCondLst>
                                    <p:cond delay="0"/>
                                  </p:stCondLst>
                                  <p:childTnLst>
                                    <p:set>
                                      <p:cBhvr>
                                        <p:cTn id="41" dur="1" fill="hold">
                                          <p:stCondLst>
                                            <p:cond delay="0"/>
                                          </p:stCondLst>
                                        </p:cTn>
                                        <p:tgtEl>
                                          <p:spTgt spid="52"/>
                                        </p:tgtEl>
                                        <p:attrNameLst>
                                          <p:attrName>style.visibility</p:attrName>
                                        </p:attrNameLst>
                                      </p:cBhvr>
                                      <p:to>
                                        <p:strVal val="visible"/>
                                      </p:to>
                                    </p:set>
                                    <p:anim calcmode="lin" valueType="num">
                                      <p:cBhvr>
                                        <p:cTn id="42" dur="500" fill="hold"/>
                                        <p:tgtEl>
                                          <p:spTgt spid="52"/>
                                        </p:tgtEl>
                                        <p:attrNameLst>
                                          <p:attrName>ppt_w</p:attrName>
                                        </p:attrNameLst>
                                      </p:cBhvr>
                                      <p:tavLst>
                                        <p:tav tm="0">
                                          <p:val>
                                            <p:fltVal val="0"/>
                                          </p:val>
                                        </p:tav>
                                        <p:tav tm="100000">
                                          <p:val>
                                            <p:strVal val="#ppt_w"/>
                                          </p:val>
                                        </p:tav>
                                      </p:tavLst>
                                    </p:anim>
                                    <p:anim calcmode="lin" valueType="num">
                                      <p:cBhvr>
                                        <p:cTn id="43" dur="500" fill="hold"/>
                                        <p:tgtEl>
                                          <p:spTgt spid="52"/>
                                        </p:tgtEl>
                                        <p:attrNameLst>
                                          <p:attrName>ppt_h</p:attrName>
                                        </p:attrNameLst>
                                      </p:cBhvr>
                                      <p:tavLst>
                                        <p:tav tm="0">
                                          <p:val>
                                            <p:fltVal val="0"/>
                                          </p:val>
                                        </p:tav>
                                        <p:tav tm="100000">
                                          <p:val>
                                            <p:strVal val="#ppt_h"/>
                                          </p:val>
                                        </p:tav>
                                      </p:tavLst>
                                    </p:anim>
                                    <p:animEffect transition="in" filter="fade">
                                      <p:cBhvr>
                                        <p:cTn id="44" dur="500"/>
                                        <p:tgtEl>
                                          <p:spTgt spid="52"/>
                                        </p:tgtEl>
                                      </p:cBhvr>
                                    </p:animEffect>
                                  </p:childTnLst>
                                </p:cTn>
                              </p:par>
                              <p:par>
                                <p:cTn id="45" presetID="53" presetClass="entr" presetSubtype="16" fill="hold" grpId="0" nodeType="withEffect">
                                  <p:stCondLst>
                                    <p:cond delay="0"/>
                                  </p:stCondLst>
                                  <p:childTnLst>
                                    <p:set>
                                      <p:cBhvr>
                                        <p:cTn id="46" dur="1" fill="hold">
                                          <p:stCondLst>
                                            <p:cond delay="0"/>
                                          </p:stCondLst>
                                        </p:cTn>
                                        <p:tgtEl>
                                          <p:spTgt spid="46"/>
                                        </p:tgtEl>
                                        <p:attrNameLst>
                                          <p:attrName>style.visibility</p:attrName>
                                        </p:attrNameLst>
                                      </p:cBhvr>
                                      <p:to>
                                        <p:strVal val="visible"/>
                                      </p:to>
                                    </p:set>
                                    <p:anim calcmode="lin" valueType="num">
                                      <p:cBhvr>
                                        <p:cTn id="47" dur="500" fill="hold"/>
                                        <p:tgtEl>
                                          <p:spTgt spid="46"/>
                                        </p:tgtEl>
                                        <p:attrNameLst>
                                          <p:attrName>ppt_w</p:attrName>
                                        </p:attrNameLst>
                                      </p:cBhvr>
                                      <p:tavLst>
                                        <p:tav tm="0">
                                          <p:val>
                                            <p:fltVal val="0"/>
                                          </p:val>
                                        </p:tav>
                                        <p:tav tm="100000">
                                          <p:val>
                                            <p:strVal val="#ppt_w"/>
                                          </p:val>
                                        </p:tav>
                                      </p:tavLst>
                                    </p:anim>
                                    <p:anim calcmode="lin" valueType="num">
                                      <p:cBhvr>
                                        <p:cTn id="48" dur="500" fill="hold"/>
                                        <p:tgtEl>
                                          <p:spTgt spid="46"/>
                                        </p:tgtEl>
                                        <p:attrNameLst>
                                          <p:attrName>ppt_h</p:attrName>
                                        </p:attrNameLst>
                                      </p:cBhvr>
                                      <p:tavLst>
                                        <p:tav tm="0">
                                          <p:val>
                                            <p:fltVal val="0"/>
                                          </p:val>
                                        </p:tav>
                                        <p:tav tm="100000">
                                          <p:val>
                                            <p:strVal val="#ppt_h"/>
                                          </p:val>
                                        </p:tav>
                                      </p:tavLst>
                                    </p:anim>
                                    <p:animEffect transition="in" filter="fade">
                                      <p:cBhvr>
                                        <p:cTn id="49" dur="500"/>
                                        <p:tgtEl>
                                          <p:spTgt spid="46"/>
                                        </p:tgtEl>
                                      </p:cBhvr>
                                    </p:animEffect>
                                  </p:childTnLst>
                                </p:cTn>
                              </p:par>
                              <p:par>
                                <p:cTn id="50" presetID="53" presetClass="entr" presetSubtype="16" fill="hold" grpId="0" nodeType="withEffect">
                                  <p:stCondLst>
                                    <p:cond delay="0"/>
                                  </p:stCondLst>
                                  <p:childTnLst>
                                    <p:set>
                                      <p:cBhvr>
                                        <p:cTn id="51" dur="1" fill="hold">
                                          <p:stCondLst>
                                            <p:cond delay="0"/>
                                          </p:stCondLst>
                                        </p:cTn>
                                        <p:tgtEl>
                                          <p:spTgt spid="45"/>
                                        </p:tgtEl>
                                        <p:attrNameLst>
                                          <p:attrName>style.visibility</p:attrName>
                                        </p:attrNameLst>
                                      </p:cBhvr>
                                      <p:to>
                                        <p:strVal val="visible"/>
                                      </p:to>
                                    </p:set>
                                    <p:anim calcmode="lin" valueType="num">
                                      <p:cBhvr>
                                        <p:cTn id="52" dur="500" fill="hold"/>
                                        <p:tgtEl>
                                          <p:spTgt spid="45"/>
                                        </p:tgtEl>
                                        <p:attrNameLst>
                                          <p:attrName>ppt_w</p:attrName>
                                        </p:attrNameLst>
                                      </p:cBhvr>
                                      <p:tavLst>
                                        <p:tav tm="0">
                                          <p:val>
                                            <p:fltVal val="0"/>
                                          </p:val>
                                        </p:tav>
                                        <p:tav tm="100000">
                                          <p:val>
                                            <p:strVal val="#ppt_w"/>
                                          </p:val>
                                        </p:tav>
                                      </p:tavLst>
                                    </p:anim>
                                    <p:anim calcmode="lin" valueType="num">
                                      <p:cBhvr>
                                        <p:cTn id="53" dur="500" fill="hold"/>
                                        <p:tgtEl>
                                          <p:spTgt spid="45"/>
                                        </p:tgtEl>
                                        <p:attrNameLst>
                                          <p:attrName>ppt_h</p:attrName>
                                        </p:attrNameLst>
                                      </p:cBhvr>
                                      <p:tavLst>
                                        <p:tav tm="0">
                                          <p:val>
                                            <p:fltVal val="0"/>
                                          </p:val>
                                        </p:tav>
                                        <p:tav tm="100000">
                                          <p:val>
                                            <p:strVal val="#ppt_h"/>
                                          </p:val>
                                        </p:tav>
                                      </p:tavLst>
                                    </p:anim>
                                    <p:animEffect transition="in" filter="fade">
                                      <p:cBhvr>
                                        <p:cTn id="54" dur="500"/>
                                        <p:tgtEl>
                                          <p:spTgt spid="45"/>
                                        </p:tgtEl>
                                      </p:cBhvr>
                                    </p:animEffect>
                                  </p:childTnLst>
                                </p:cTn>
                              </p:par>
                              <p:par>
                                <p:cTn id="55" presetID="53" presetClass="entr" presetSubtype="16" fill="hold" grpId="0" nodeType="withEffect">
                                  <p:stCondLst>
                                    <p:cond delay="0"/>
                                  </p:stCondLst>
                                  <p:childTnLst>
                                    <p:set>
                                      <p:cBhvr>
                                        <p:cTn id="56" dur="1" fill="hold">
                                          <p:stCondLst>
                                            <p:cond delay="0"/>
                                          </p:stCondLst>
                                        </p:cTn>
                                        <p:tgtEl>
                                          <p:spTgt spid="53"/>
                                        </p:tgtEl>
                                        <p:attrNameLst>
                                          <p:attrName>style.visibility</p:attrName>
                                        </p:attrNameLst>
                                      </p:cBhvr>
                                      <p:to>
                                        <p:strVal val="visible"/>
                                      </p:to>
                                    </p:set>
                                    <p:anim calcmode="lin" valueType="num">
                                      <p:cBhvr>
                                        <p:cTn id="57" dur="500" fill="hold"/>
                                        <p:tgtEl>
                                          <p:spTgt spid="53"/>
                                        </p:tgtEl>
                                        <p:attrNameLst>
                                          <p:attrName>ppt_w</p:attrName>
                                        </p:attrNameLst>
                                      </p:cBhvr>
                                      <p:tavLst>
                                        <p:tav tm="0">
                                          <p:val>
                                            <p:fltVal val="0"/>
                                          </p:val>
                                        </p:tav>
                                        <p:tav tm="100000">
                                          <p:val>
                                            <p:strVal val="#ppt_w"/>
                                          </p:val>
                                        </p:tav>
                                      </p:tavLst>
                                    </p:anim>
                                    <p:anim calcmode="lin" valueType="num">
                                      <p:cBhvr>
                                        <p:cTn id="58" dur="500" fill="hold"/>
                                        <p:tgtEl>
                                          <p:spTgt spid="53"/>
                                        </p:tgtEl>
                                        <p:attrNameLst>
                                          <p:attrName>ppt_h</p:attrName>
                                        </p:attrNameLst>
                                      </p:cBhvr>
                                      <p:tavLst>
                                        <p:tav tm="0">
                                          <p:val>
                                            <p:fltVal val="0"/>
                                          </p:val>
                                        </p:tav>
                                        <p:tav tm="100000">
                                          <p:val>
                                            <p:strVal val="#ppt_h"/>
                                          </p:val>
                                        </p:tav>
                                      </p:tavLst>
                                    </p:anim>
                                    <p:animEffect transition="in" filter="fade">
                                      <p:cBhvr>
                                        <p:cTn id="59" dur="500"/>
                                        <p:tgtEl>
                                          <p:spTgt spid="53"/>
                                        </p:tgtEl>
                                      </p:cBhvr>
                                    </p:animEffect>
                                  </p:childTnLst>
                                </p:cTn>
                              </p:par>
                              <p:par>
                                <p:cTn id="60" presetID="53" presetClass="entr" presetSubtype="16" fill="hold" grpId="0" nodeType="withEffect">
                                  <p:stCondLst>
                                    <p:cond delay="0"/>
                                  </p:stCondLst>
                                  <p:childTnLst>
                                    <p:set>
                                      <p:cBhvr>
                                        <p:cTn id="61" dur="1" fill="hold">
                                          <p:stCondLst>
                                            <p:cond delay="0"/>
                                          </p:stCondLst>
                                        </p:cTn>
                                        <p:tgtEl>
                                          <p:spTgt spid="54"/>
                                        </p:tgtEl>
                                        <p:attrNameLst>
                                          <p:attrName>style.visibility</p:attrName>
                                        </p:attrNameLst>
                                      </p:cBhvr>
                                      <p:to>
                                        <p:strVal val="visible"/>
                                      </p:to>
                                    </p:set>
                                    <p:anim calcmode="lin" valueType="num">
                                      <p:cBhvr>
                                        <p:cTn id="62" dur="500" fill="hold"/>
                                        <p:tgtEl>
                                          <p:spTgt spid="54"/>
                                        </p:tgtEl>
                                        <p:attrNameLst>
                                          <p:attrName>ppt_w</p:attrName>
                                        </p:attrNameLst>
                                      </p:cBhvr>
                                      <p:tavLst>
                                        <p:tav tm="0">
                                          <p:val>
                                            <p:fltVal val="0"/>
                                          </p:val>
                                        </p:tav>
                                        <p:tav tm="100000">
                                          <p:val>
                                            <p:strVal val="#ppt_w"/>
                                          </p:val>
                                        </p:tav>
                                      </p:tavLst>
                                    </p:anim>
                                    <p:anim calcmode="lin" valueType="num">
                                      <p:cBhvr>
                                        <p:cTn id="63" dur="500" fill="hold"/>
                                        <p:tgtEl>
                                          <p:spTgt spid="54"/>
                                        </p:tgtEl>
                                        <p:attrNameLst>
                                          <p:attrName>ppt_h</p:attrName>
                                        </p:attrNameLst>
                                      </p:cBhvr>
                                      <p:tavLst>
                                        <p:tav tm="0">
                                          <p:val>
                                            <p:fltVal val="0"/>
                                          </p:val>
                                        </p:tav>
                                        <p:tav tm="100000">
                                          <p:val>
                                            <p:strVal val="#ppt_h"/>
                                          </p:val>
                                        </p:tav>
                                      </p:tavLst>
                                    </p:anim>
                                    <p:animEffect transition="in" filter="fade">
                                      <p:cBhvr>
                                        <p:cTn id="64" dur="500"/>
                                        <p:tgtEl>
                                          <p:spTgt spid="54"/>
                                        </p:tgtEl>
                                      </p:cBhvr>
                                    </p:animEffect>
                                  </p:childTnLst>
                                </p:cTn>
                              </p:par>
                              <p:par>
                                <p:cTn id="65" presetID="53" presetClass="entr" presetSubtype="16" fill="hold" grpId="0" nodeType="withEffect">
                                  <p:stCondLst>
                                    <p:cond delay="0"/>
                                  </p:stCondLst>
                                  <p:childTnLst>
                                    <p:set>
                                      <p:cBhvr>
                                        <p:cTn id="66" dur="1" fill="hold">
                                          <p:stCondLst>
                                            <p:cond delay="0"/>
                                          </p:stCondLst>
                                        </p:cTn>
                                        <p:tgtEl>
                                          <p:spTgt spid="47"/>
                                        </p:tgtEl>
                                        <p:attrNameLst>
                                          <p:attrName>style.visibility</p:attrName>
                                        </p:attrNameLst>
                                      </p:cBhvr>
                                      <p:to>
                                        <p:strVal val="visible"/>
                                      </p:to>
                                    </p:set>
                                    <p:anim calcmode="lin" valueType="num">
                                      <p:cBhvr>
                                        <p:cTn id="67" dur="500" fill="hold"/>
                                        <p:tgtEl>
                                          <p:spTgt spid="47"/>
                                        </p:tgtEl>
                                        <p:attrNameLst>
                                          <p:attrName>ppt_w</p:attrName>
                                        </p:attrNameLst>
                                      </p:cBhvr>
                                      <p:tavLst>
                                        <p:tav tm="0">
                                          <p:val>
                                            <p:fltVal val="0"/>
                                          </p:val>
                                        </p:tav>
                                        <p:tav tm="100000">
                                          <p:val>
                                            <p:strVal val="#ppt_w"/>
                                          </p:val>
                                        </p:tav>
                                      </p:tavLst>
                                    </p:anim>
                                    <p:anim calcmode="lin" valueType="num">
                                      <p:cBhvr>
                                        <p:cTn id="68" dur="500" fill="hold"/>
                                        <p:tgtEl>
                                          <p:spTgt spid="47"/>
                                        </p:tgtEl>
                                        <p:attrNameLst>
                                          <p:attrName>ppt_h</p:attrName>
                                        </p:attrNameLst>
                                      </p:cBhvr>
                                      <p:tavLst>
                                        <p:tav tm="0">
                                          <p:val>
                                            <p:fltVal val="0"/>
                                          </p:val>
                                        </p:tav>
                                        <p:tav tm="100000">
                                          <p:val>
                                            <p:strVal val="#ppt_h"/>
                                          </p:val>
                                        </p:tav>
                                      </p:tavLst>
                                    </p:anim>
                                    <p:animEffect transition="in" filter="fade">
                                      <p:cBhvr>
                                        <p:cTn id="69" dur="500"/>
                                        <p:tgtEl>
                                          <p:spTgt spid="47"/>
                                        </p:tgtEl>
                                      </p:cBhvr>
                                    </p:animEffect>
                                  </p:childTnLst>
                                </p:cTn>
                              </p:par>
                              <p:par>
                                <p:cTn id="70" presetID="53" presetClass="entr" presetSubtype="16" fill="hold" grpId="0" nodeType="withEffect">
                                  <p:stCondLst>
                                    <p:cond delay="0"/>
                                  </p:stCondLst>
                                  <p:childTnLst>
                                    <p:set>
                                      <p:cBhvr>
                                        <p:cTn id="71" dur="1" fill="hold">
                                          <p:stCondLst>
                                            <p:cond delay="0"/>
                                          </p:stCondLst>
                                        </p:cTn>
                                        <p:tgtEl>
                                          <p:spTgt spid="48"/>
                                        </p:tgtEl>
                                        <p:attrNameLst>
                                          <p:attrName>style.visibility</p:attrName>
                                        </p:attrNameLst>
                                      </p:cBhvr>
                                      <p:to>
                                        <p:strVal val="visible"/>
                                      </p:to>
                                    </p:set>
                                    <p:anim calcmode="lin" valueType="num">
                                      <p:cBhvr>
                                        <p:cTn id="72" dur="500" fill="hold"/>
                                        <p:tgtEl>
                                          <p:spTgt spid="48"/>
                                        </p:tgtEl>
                                        <p:attrNameLst>
                                          <p:attrName>ppt_w</p:attrName>
                                        </p:attrNameLst>
                                      </p:cBhvr>
                                      <p:tavLst>
                                        <p:tav tm="0">
                                          <p:val>
                                            <p:fltVal val="0"/>
                                          </p:val>
                                        </p:tav>
                                        <p:tav tm="100000">
                                          <p:val>
                                            <p:strVal val="#ppt_w"/>
                                          </p:val>
                                        </p:tav>
                                      </p:tavLst>
                                    </p:anim>
                                    <p:anim calcmode="lin" valueType="num">
                                      <p:cBhvr>
                                        <p:cTn id="73" dur="500" fill="hold"/>
                                        <p:tgtEl>
                                          <p:spTgt spid="48"/>
                                        </p:tgtEl>
                                        <p:attrNameLst>
                                          <p:attrName>ppt_h</p:attrName>
                                        </p:attrNameLst>
                                      </p:cBhvr>
                                      <p:tavLst>
                                        <p:tav tm="0">
                                          <p:val>
                                            <p:fltVal val="0"/>
                                          </p:val>
                                        </p:tav>
                                        <p:tav tm="100000">
                                          <p:val>
                                            <p:strVal val="#ppt_h"/>
                                          </p:val>
                                        </p:tav>
                                      </p:tavLst>
                                    </p:anim>
                                    <p:animEffect transition="in" filter="fade">
                                      <p:cBhvr>
                                        <p:cTn id="74" dur="500"/>
                                        <p:tgtEl>
                                          <p:spTgt spid="48"/>
                                        </p:tgtEl>
                                      </p:cBhvr>
                                    </p:animEffect>
                                  </p:childTnLst>
                                </p:cTn>
                              </p:par>
                              <p:par>
                                <p:cTn id="75" presetID="53" presetClass="entr" presetSubtype="16" fill="hold" grpId="0" nodeType="withEffect">
                                  <p:stCondLst>
                                    <p:cond delay="0"/>
                                  </p:stCondLst>
                                  <p:childTnLst>
                                    <p:set>
                                      <p:cBhvr>
                                        <p:cTn id="76" dur="1" fill="hold">
                                          <p:stCondLst>
                                            <p:cond delay="0"/>
                                          </p:stCondLst>
                                        </p:cTn>
                                        <p:tgtEl>
                                          <p:spTgt spid="55"/>
                                        </p:tgtEl>
                                        <p:attrNameLst>
                                          <p:attrName>style.visibility</p:attrName>
                                        </p:attrNameLst>
                                      </p:cBhvr>
                                      <p:to>
                                        <p:strVal val="visible"/>
                                      </p:to>
                                    </p:set>
                                    <p:anim calcmode="lin" valueType="num">
                                      <p:cBhvr>
                                        <p:cTn id="77" dur="500" fill="hold"/>
                                        <p:tgtEl>
                                          <p:spTgt spid="55"/>
                                        </p:tgtEl>
                                        <p:attrNameLst>
                                          <p:attrName>ppt_w</p:attrName>
                                        </p:attrNameLst>
                                      </p:cBhvr>
                                      <p:tavLst>
                                        <p:tav tm="0">
                                          <p:val>
                                            <p:fltVal val="0"/>
                                          </p:val>
                                        </p:tav>
                                        <p:tav tm="100000">
                                          <p:val>
                                            <p:strVal val="#ppt_w"/>
                                          </p:val>
                                        </p:tav>
                                      </p:tavLst>
                                    </p:anim>
                                    <p:anim calcmode="lin" valueType="num">
                                      <p:cBhvr>
                                        <p:cTn id="78" dur="500" fill="hold"/>
                                        <p:tgtEl>
                                          <p:spTgt spid="55"/>
                                        </p:tgtEl>
                                        <p:attrNameLst>
                                          <p:attrName>ppt_h</p:attrName>
                                        </p:attrNameLst>
                                      </p:cBhvr>
                                      <p:tavLst>
                                        <p:tav tm="0">
                                          <p:val>
                                            <p:fltVal val="0"/>
                                          </p:val>
                                        </p:tav>
                                        <p:tav tm="100000">
                                          <p:val>
                                            <p:strVal val="#ppt_h"/>
                                          </p:val>
                                        </p:tav>
                                      </p:tavLst>
                                    </p:anim>
                                    <p:animEffect transition="in" filter="fade">
                                      <p:cBhvr>
                                        <p:cTn id="79" dur="500"/>
                                        <p:tgtEl>
                                          <p:spTgt spid="55"/>
                                        </p:tgtEl>
                                      </p:cBhvr>
                                    </p:animEffect>
                                  </p:childTnLst>
                                </p:cTn>
                              </p:par>
                              <p:par>
                                <p:cTn id="80" presetID="53" presetClass="entr" presetSubtype="16" fill="hold" grpId="0" nodeType="withEffect">
                                  <p:stCondLst>
                                    <p:cond delay="0"/>
                                  </p:stCondLst>
                                  <p:childTnLst>
                                    <p:set>
                                      <p:cBhvr>
                                        <p:cTn id="81" dur="1" fill="hold">
                                          <p:stCondLst>
                                            <p:cond delay="0"/>
                                          </p:stCondLst>
                                        </p:cTn>
                                        <p:tgtEl>
                                          <p:spTgt spid="56"/>
                                        </p:tgtEl>
                                        <p:attrNameLst>
                                          <p:attrName>style.visibility</p:attrName>
                                        </p:attrNameLst>
                                      </p:cBhvr>
                                      <p:to>
                                        <p:strVal val="visible"/>
                                      </p:to>
                                    </p:set>
                                    <p:anim calcmode="lin" valueType="num">
                                      <p:cBhvr>
                                        <p:cTn id="82" dur="500" fill="hold"/>
                                        <p:tgtEl>
                                          <p:spTgt spid="56"/>
                                        </p:tgtEl>
                                        <p:attrNameLst>
                                          <p:attrName>ppt_w</p:attrName>
                                        </p:attrNameLst>
                                      </p:cBhvr>
                                      <p:tavLst>
                                        <p:tav tm="0">
                                          <p:val>
                                            <p:fltVal val="0"/>
                                          </p:val>
                                        </p:tav>
                                        <p:tav tm="100000">
                                          <p:val>
                                            <p:strVal val="#ppt_w"/>
                                          </p:val>
                                        </p:tav>
                                      </p:tavLst>
                                    </p:anim>
                                    <p:anim calcmode="lin" valueType="num">
                                      <p:cBhvr>
                                        <p:cTn id="83" dur="500" fill="hold"/>
                                        <p:tgtEl>
                                          <p:spTgt spid="56"/>
                                        </p:tgtEl>
                                        <p:attrNameLst>
                                          <p:attrName>ppt_h</p:attrName>
                                        </p:attrNameLst>
                                      </p:cBhvr>
                                      <p:tavLst>
                                        <p:tav tm="0">
                                          <p:val>
                                            <p:fltVal val="0"/>
                                          </p:val>
                                        </p:tav>
                                        <p:tav tm="100000">
                                          <p:val>
                                            <p:strVal val="#ppt_h"/>
                                          </p:val>
                                        </p:tav>
                                      </p:tavLst>
                                    </p:anim>
                                    <p:animEffect transition="in" filter="fade">
                                      <p:cBhvr>
                                        <p:cTn id="84" dur="500"/>
                                        <p:tgtEl>
                                          <p:spTgt spid="56"/>
                                        </p:tgtEl>
                                      </p:cBhvr>
                                    </p:animEffect>
                                  </p:childTnLst>
                                </p:cTn>
                              </p:par>
                              <p:par>
                                <p:cTn id="85" presetID="53" presetClass="entr" presetSubtype="16" fill="hold" grpId="0" nodeType="withEffect">
                                  <p:stCondLst>
                                    <p:cond delay="0"/>
                                  </p:stCondLst>
                                  <p:childTnLst>
                                    <p:set>
                                      <p:cBhvr>
                                        <p:cTn id="86" dur="1" fill="hold">
                                          <p:stCondLst>
                                            <p:cond delay="0"/>
                                          </p:stCondLst>
                                        </p:cTn>
                                        <p:tgtEl>
                                          <p:spTgt spid="49"/>
                                        </p:tgtEl>
                                        <p:attrNameLst>
                                          <p:attrName>style.visibility</p:attrName>
                                        </p:attrNameLst>
                                      </p:cBhvr>
                                      <p:to>
                                        <p:strVal val="visible"/>
                                      </p:to>
                                    </p:set>
                                    <p:anim calcmode="lin" valueType="num">
                                      <p:cBhvr>
                                        <p:cTn id="87" dur="500" fill="hold"/>
                                        <p:tgtEl>
                                          <p:spTgt spid="49"/>
                                        </p:tgtEl>
                                        <p:attrNameLst>
                                          <p:attrName>ppt_w</p:attrName>
                                        </p:attrNameLst>
                                      </p:cBhvr>
                                      <p:tavLst>
                                        <p:tav tm="0">
                                          <p:val>
                                            <p:fltVal val="0"/>
                                          </p:val>
                                        </p:tav>
                                        <p:tav tm="100000">
                                          <p:val>
                                            <p:strVal val="#ppt_w"/>
                                          </p:val>
                                        </p:tav>
                                      </p:tavLst>
                                    </p:anim>
                                    <p:anim calcmode="lin" valueType="num">
                                      <p:cBhvr>
                                        <p:cTn id="88" dur="500" fill="hold"/>
                                        <p:tgtEl>
                                          <p:spTgt spid="49"/>
                                        </p:tgtEl>
                                        <p:attrNameLst>
                                          <p:attrName>ppt_h</p:attrName>
                                        </p:attrNameLst>
                                      </p:cBhvr>
                                      <p:tavLst>
                                        <p:tav tm="0">
                                          <p:val>
                                            <p:fltVal val="0"/>
                                          </p:val>
                                        </p:tav>
                                        <p:tav tm="100000">
                                          <p:val>
                                            <p:strVal val="#ppt_h"/>
                                          </p:val>
                                        </p:tav>
                                      </p:tavLst>
                                    </p:anim>
                                    <p:animEffect transition="in" filter="fade">
                                      <p:cBhvr>
                                        <p:cTn id="89" dur="500"/>
                                        <p:tgtEl>
                                          <p:spTgt spid="49"/>
                                        </p:tgtEl>
                                      </p:cBhvr>
                                    </p:animEffect>
                                  </p:childTnLst>
                                </p:cTn>
                              </p:par>
                              <p:par>
                                <p:cTn id="90" presetID="53" presetClass="entr" presetSubtype="16" fill="hold" grpId="0" nodeType="withEffect">
                                  <p:stCondLst>
                                    <p:cond delay="0"/>
                                  </p:stCondLst>
                                  <p:childTnLst>
                                    <p:set>
                                      <p:cBhvr>
                                        <p:cTn id="91" dur="1" fill="hold">
                                          <p:stCondLst>
                                            <p:cond delay="0"/>
                                          </p:stCondLst>
                                        </p:cTn>
                                        <p:tgtEl>
                                          <p:spTgt spid="50"/>
                                        </p:tgtEl>
                                        <p:attrNameLst>
                                          <p:attrName>style.visibility</p:attrName>
                                        </p:attrNameLst>
                                      </p:cBhvr>
                                      <p:to>
                                        <p:strVal val="visible"/>
                                      </p:to>
                                    </p:set>
                                    <p:anim calcmode="lin" valueType="num">
                                      <p:cBhvr>
                                        <p:cTn id="92" dur="500" fill="hold"/>
                                        <p:tgtEl>
                                          <p:spTgt spid="50"/>
                                        </p:tgtEl>
                                        <p:attrNameLst>
                                          <p:attrName>ppt_w</p:attrName>
                                        </p:attrNameLst>
                                      </p:cBhvr>
                                      <p:tavLst>
                                        <p:tav tm="0">
                                          <p:val>
                                            <p:fltVal val="0"/>
                                          </p:val>
                                        </p:tav>
                                        <p:tav tm="100000">
                                          <p:val>
                                            <p:strVal val="#ppt_w"/>
                                          </p:val>
                                        </p:tav>
                                      </p:tavLst>
                                    </p:anim>
                                    <p:anim calcmode="lin" valueType="num">
                                      <p:cBhvr>
                                        <p:cTn id="93" dur="500" fill="hold"/>
                                        <p:tgtEl>
                                          <p:spTgt spid="50"/>
                                        </p:tgtEl>
                                        <p:attrNameLst>
                                          <p:attrName>ppt_h</p:attrName>
                                        </p:attrNameLst>
                                      </p:cBhvr>
                                      <p:tavLst>
                                        <p:tav tm="0">
                                          <p:val>
                                            <p:fltVal val="0"/>
                                          </p:val>
                                        </p:tav>
                                        <p:tav tm="100000">
                                          <p:val>
                                            <p:strVal val="#ppt_h"/>
                                          </p:val>
                                        </p:tav>
                                      </p:tavLst>
                                    </p:anim>
                                    <p:animEffect transition="in" filter="fade">
                                      <p:cBhvr>
                                        <p:cTn id="94" dur="500"/>
                                        <p:tgtEl>
                                          <p:spTgt spid="50"/>
                                        </p:tgtEl>
                                      </p:cBhvr>
                                    </p:animEffect>
                                  </p:childTnLst>
                                </p:cTn>
                              </p:par>
                              <p:par>
                                <p:cTn id="95" presetID="53" presetClass="entr" presetSubtype="16" fill="hold" grpId="0" nodeType="withEffect">
                                  <p:stCondLst>
                                    <p:cond delay="0"/>
                                  </p:stCondLst>
                                  <p:childTnLst>
                                    <p:set>
                                      <p:cBhvr>
                                        <p:cTn id="96" dur="1" fill="hold">
                                          <p:stCondLst>
                                            <p:cond delay="0"/>
                                          </p:stCondLst>
                                        </p:cTn>
                                        <p:tgtEl>
                                          <p:spTgt spid="57"/>
                                        </p:tgtEl>
                                        <p:attrNameLst>
                                          <p:attrName>style.visibility</p:attrName>
                                        </p:attrNameLst>
                                      </p:cBhvr>
                                      <p:to>
                                        <p:strVal val="visible"/>
                                      </p:to>
                                    </p:set>
                                    <p:anim calcmode="lin" valueType="num">
                                      <p:cBhvr>
                                        <p:cTn id="97" dur="500" fill="hold"/>
                                        <p:tgtEl>
                                          <p:spTgt spid="57"/>
                                        </p:tgtEl>
                                        <p:attrNameLst>
                                          <p:attrName>ppt_w</p:attrName>
                                        </p:attrNameLst>
                                      </p:cBhvr>
                                      <p:tavLst>
                                        <p:tav tm="0">
                                          <p:val>
                                            <p:fltVal val="0"/>
                                          </p:val>
                                        </p:tav>
                                        <p:tav tm="100000">
                                          <p:val>
                                            <p:strVal val="#ppt_w"/>
                                          </p:val>
                                        </p:tav>
                                      </p:tavLst>
                                    </p:anim>
                                    <p:anim calcmode="lin" valueType="num">
                                      <p:cBhvr>
                                        <p:cTn id="98" dur="500" fill="hold"/>
                                        <p:tgtEl>
                                          <p:spTgt spid="57"/>
                                        </p:tgtEl>
                                        <p:attrNameLst>
                                          <p:attrName>ppt_h</p:attrName>
                                        </p:attrNameLst>
                                      </p:cBhvr>
                                      <p:tavLst>
                                        <p:tav tm="0">
                                          <p:val>
                                            <p:fltVal val="0"/>
                                          </p:val>
                                        </p:tav>
                                        <p:tav tm="100000">
                                          <p:val>
                                            <p:strVal val="#ppt_h"/>
                                          </p:val>
                                        </p:tav>
                                      </p:tavLst>
                                    </p:anim>
                                    <p:animEffect transition="in" filter="fade">
                                      <p:cBhvr>
                                        <p:cTn id="99" dur="500"/>
                                        <p:tgtEl>
                                          <p:spTgt spid="57"/>
                                        </p:tgtEl>
                                      </p:cBhvr>
                                    </p:animEffect>
                                  </p:childTnLst>
                                </p:cTn>
                              </p:par>
                              <p:par>
                                <p:cTn id="100" presetID="53" presetClass="entr" presetSubtype="16" fill="hold" grpId="0" nodeType="withEffect">
                                  <p:stCondLst>
                                    <p:cond delay="0"/>
                                  </p:stCondLst>
                                  <p:childTnLst>
                                    <p:set>
                                      <p:cBhvr>
                                        <p:cTn id="101" dur="1" fill="hold">
                                          <p:stCondLst>
                                            <p:cond delay="0"/>
                                          </p:stCondLst>
                                        </p:cTn>
                                        <p:tgtEl>
                                          <p:spTgt spid="58"/>
                                        </p:tgtEl>
                                        <p:attrNameLst>
                                          <p:attrName>style.visibility</p:attrName>
                                        </p:attrNameLst>
                                      </p:cBhvr>
                                      <p:to>
                                        <p:strVal val="visible"/>
                                      </p:to>
                                    </p:set>
                                    <p:anim calcmode="lin" valueType="num">
                                      <p:cBhvr>
                                        <p:cTn id="102" dur="500" fill="hold"/>
                                        <p:tgtEl>
                                          <p:spTgt spid="58"/>
                                        </p:tgtEl>
                                        <p:attrNameLst>
                                          <p:attrName>ppt_w</p:attrName>
                                        </p:attrNameLst>
                                      </p:cBhvr>
                                      <p:tavLst>
                                        <p:tav tm="0">
                                          <p:val>
                                            <p:fltVal val="0"/>
                                          </p:val>
                                        </p:tav>
                                        <p:tav tm="100000">
                                          <p:val>
                                            <p:strVal val="#ppt_w"/>
                                          </p:val>
                                        </p:tav>
                                      </p:tavLst>
                                    </p:anim>
                                    <p:anim calcmode="lin" valueType="num">
                                      <p:cBhvr>
                                        <p:cTn id="103" dur="500" fill="hold"/>
                                        <p:tgtEl>
                                          <p:spTgt spid="58"/>
                                        </p:tgtEl>
                                        <p:attrNameLst>
                                          <p:attrName>ppt_h</p:attrName>
                                        </p:attrNameLst>
                                      </p:cBhvr>
                                      <p:tavLst>
                                        <p:tav tm="0">
                                          <p:val>
                                            <p:fltVal val="0"/>
                                          </p:val>
                                        </p:tav>
                                        <p:tav tm="100000">
                                          <p:val>
                                            <p:strVal val="#ppt_h"/>
                                          </p:val>
                                        </p:tav>
                                      </p:tavLst>
                                    </p:anim>
                                    <p:animEffect transition="in" filter="fade">
                                      <p:cBhvr>
                                        <p:cTn id="104" dur="500"/>
                                        <p:tgtEl>
                                          <p:spTgt spid="5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 grpId="0" animBg="1"/>
      <p:bldP spid="50" grpId="0" animBg="1"/>
      <p:bldP spid="43" grpId="0" animBg="1"/>
      <p:bldP spid="44" grpId="0" animBg="1"/>
      <p:bldP spid="51" grpId="0"/>
      <p:bldP spid="52" grpId="0"/>
      <p:bldP spid="45" grpId="0" animBg="1"/>
      <p:bldP spid="46" grpId="0" animBg="1"/>
      <p:bldP spid="53" grpId="0"/>
      <p:bldP spid="54" grpId="0"/>
      <p:bldP spid="47" grpId="0" animBg="1"/>
      <p:bldP spid="48" grpId="0" animBg="1"/>
      <p:bldP spid="55" grpId="0"/>
      <p:bldP spid="56" grpId="0"/>
      <p:bldP spid="57" grpId="0"/>
      <p:bldP spid="58" grpId="0"/>
      <p:bldP spid="356" grpId="0" animBg="1"/>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2519446" y="3891133"/>
            <a:ext cx="4186968" cy="3141654"/>
            <a:chOff x="2519446" y="3891133"/>
            <a:chExt cx="4186968" cy="3141654"/>
          </a:xfrm>
        </p:grpSpPr>
        <p:sp>
          <p:nvSpPr>
            <p:cNvPr id="34" name="Freeform 7"/>
            <p:cNvSpPr>
              <a:spLocks noEditPoints="1"/>
            </p:cNvSpPr>
            <p:nvPr/>
          </p:nvSpPr>
          <p:spPr bwMode="auto">
            <a:xfrm>
              <a:off x="3977627" y="3891133"/>
              <a:ext cx="1225296" cy="1225296"/>
            </a:xfrm>
            <a:custGeom>
              <a:avLst/>
              <a:gdLst>
                <a:gd name="T0" fmla="*/ 106 w 212"/>
                <a:gd name="T1" fmla="*/ 212 h 212"/>
                <a:gd name="T2" fmla="*/ 0 w 212"/>
                <a:gd name="T3" fmla="*/ 106 h 212"/>
                <a:gd name="T4" fmla="*/ 106 w 212"/>
                <a:gd name="T5" fmla="*/ 0 h 212"/>
                <a:gd name="T6" fmla="*/ 212 w 212"/>
                <a:gd name="T7" fmla="*/ 106 h 212"/>
                <a:gd name="T8" fmla="*/ 106 w 212"/>
                <a:gd name="T9" fmla="*/ 212 h 212"/>
                <a:gd name="T10" fmla="*/ 106 w 212"/>
                <a:gd name="T11" fmla="*/ 20 h 212"/>
                <a:gd name="T12" fmla="*/ 20 w 212"/>
                <a:gd name="T13" fmla="*/ 106 h 212"/>
                <a:gd name="T14" fmla="*/ 106 w 212"/>
                <a:gd name="T15" fmla="*/ 192 h 212"/>
                <a:gd name="T16" fmla="*/ 192 w 212"/>
                <a:gd name="T17" fmla="*/ 106 h 212"/>
                <a:gd name="T18" fmla="*/ 106 w 212"/>
                <a:gd name="T19" fmla="*/ 20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2" h="212">
                  <a:moveTo>
                    <a:pt x="106" y="212"/>
                  </a:moveTo>
                  <a:cubicBezTo>
                    <a:pt x="48" y="212"/>
                    <a:pt x="0" y="165"/>
                    <a:pt x="0" y="106"/>
                  </a:cubicBezTo>
                  <a:cubicBezTo>
                    <a:pt x="0" y="48"/>
                    <a:pt x="48" y="0"/>
                    <a:pt x="106" y="0"/>
                  </a:cubicBezTo>
                  <a:cubicBezTo>
                    <a:pt x="165" y="0"/>
                    <a:pt x="212" y="48"/>
                    <a:pt x="212" y="106"/>
                  </a:cubicBezTo>
                  <a:cubicBezTo>
                    <a:pt x="212" y="165"/>
                    <a:pt x="165" y="212"/>
                    <a:pt x="106" y="212"/>
                  </a:cubicBezTo>
                  <a:close/>
                  <a:moveTo>
                    <a:pt x="106" y="20"/>
                  </a:moveTo>
                  <a:cubicBezTo>
                    <a:pt x="59" y="20"/>
                    <a:pt x="20" y="59"/>
                    <a:pt x="20" y="106"/>
                  </a:cubicBezTo>
                  <a:cubicBezTo>
                    <a:pt x="20" y="154"/>
                    <a:pt x="59" y="192"/>
                    <a:pt x="106" y="192"/>
                  </a:cubicBezTo>
                  <a:cubicBezTo>
                    <a:pt x="154" y="192"/>
                    <a:pt x="192" y="154"/>
                    <a:pt x="192" y="106"/>
                  </a:cubicBezTo>
                  <a:cubicBezTo>
                    <a:pt x="192" y="59"/>
                    <a:pt x="154" y="20"/>
                    <a:pt x="106" y="20"/>
                  </a:cubicBezTo>
                  <a:close/>
                </a:path>
              </a:pathLst>
            </a:custGeom>
            <a:solidFill>
              <a:schemeClr val="accent1"/>
            </a:solidFill>
            <a:ln>
              <a:noFill/>
            </a:ln>
          </p:spPr>
          <p:txBody>
            <a:bodyPr vert="horz" wrap="square" lIns="182843" tIns="91422" rIns="182843" bIns="91422" numCol="1" anchor="t" anchorCtr="0" compatLnSpc="1"/>
            <a:lstStyle/>
            <a:p>
              <a:endParaRPr lang="id-ID" dirty="0">
                <a:latin typeface="Calibri Light" panose="020F0302020204030204"/>
              </a:endParaRPr>
            </a:p>
          </p:txBody>
        </p:sp>
        <p:grpSp>
          <p:nvGrpSpPr>
            <p:cNvPr id="76" name="Group 75"/>
            <p:cNvGrpSpPr/>
            <p:nvPr/>
          </p:nvGrpSpPr>
          <p:grpSpPr>
            <a:xfrm>
              <a:off x="2519446" y="5089753"/>
              <a:ext cx="4186968" cy="1943034"/>
              <a:chOff x="2564013" y="6612406"/>
              <a:chExt cx="4186968" cy="1943034"/>
            </a:xfrm>
          </p:grpSpPr>
          <p:sp>
            <p:nvSpPr>
              <p:cNvPr id="77" name="Content Placeholder 19"/>
              <p:cNvSpPr txBox="1"/>
              <p:nvPr/>
            </p:nvSpPr>
            <p:spPr>
              <a:xfrm>
                <a:off x="2564013" y="7308925"/>
                <a:ext cx="4186968" cy="1246515"/>
              </a:xfrm>
              <a:prstGeom prst="rect">
                <a:avLst/>
              </a:prstGeom>
            </p:spPr>
            <p:txBody>
              <a:bodyPr vert="horz" lIns="182843" tIns="91422" rIns="182843" bIns="91422" rtlCol="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US" sz="2400" dirty="0">
                    <a:latin typeface="Calibri Light" panose="020F0302020204030204"/>
                    <a:ea typeface="Open Sans Light" panose="020B0306030504020204" pitchFamily="34" charset="0"/>
                    <a:cs typeface="Calibri Light" panose="020F0302020204030204"/>
                  </a:rPr>
                  <a:t>Lorem Ipsum has two main statistical methodologies are used in data </a:t>
                </a:r>
                <a:r>
                  <a:rPr lang="en-US" sz="2400" dirty="0" smtClean="0">
                    <a:latin typeface="Calibri Light" panose="020F0302020204030204"/>
                    <a:ea typeface="Open Sans Light" panose="020B0306030504020204" pitchFamily="34" charset="0"/>
                    <a:cs typeface="Calibri Light" panose="020F0302020204030204"/>
                  </a:rPr>
                  <a:t>analysis</a:t>
                </a:r>
                <a:endParaRPr lang="en-US" sz="2400" dirty="0">
                  <a:latin typeface="Calibri Light" panose="020F0302020204030204"/>
                  <a:ea typeface="Open Sans Light" panose="020B0306030504020204" pitchFamily="34" charset="0"/>
                  <a:cs typeface="Calibri Light" panose="020F0302020204030204"/>
                </a:endParaRPr>
              </a:p>
            </p:txBody>
          </p:sp>
          <p:sp>
            <p:nvSpPr>
              <p:cNvPr id="79" name="TextBox 78"/>
              <p:cNvSpPr txBox="1"/>
              <p:nvPr/>
            </p:nvSpPr>
            <p:spPr>
              <a:xfrm>
                <a:off x="3315866" y="6612406"/>
                <a:ext cx="2655310" cy="830960"/>
              </a:xfrm>
              <a:prstGeom prst="rect">
                <a:avLst/>
              </a:prstGeom>
              <a:noFill/>
            </p:spPr>
            <p:txBody>
              <a:bodyPr wrap="square" lIns="182843" tIns="91422" rIns="182843" bIns="91422" rtlCol="0">
                <a:spAutoFit/>
              </a:bodyPr>
              <a:lstStyle/>
              <a:p>
                <a:pPr algn="ctr"/>
                <a:r>
                  <a:rPr lang="id-ID" sz="4200" b="1" dirty="0" smtClean="0">
                    <a:latin typeface="Lato Regular"/>
                    <a:cs typeface="Lato Regular"/>
                  </a:rPr>
                  <a:t>Start</a:t>
                </a:r>
                <a:endParaRPr lang="en-US" sz="4200" b="1" dirty="0">
                  <a:latin typeface="Lato Regular"/>
                  <a:cs typeface="Lato Regular"/>
                </a:endParaRPr>
              </a:p>
            </p:txBody>
          </p:sp>
        </p:grpSp>
        <p:sp>
          <p:nvSpPr>
            <p:cNvPr id="122" name="TextBox 121"/>
            <p:cNvSpPr txBox="1"/>
            <p:nvPr/>
          </p:nvSpPr>
          <p:spPr>
            <a:xfrm>
              <a:off x="4061518" y="4085139"/>
              <a:ext cx="1039812" cy="830960"/>
            </a:xfrm>
            <a:prstGeom prst="rect">
              <a:avLst/>
            </a:prstGeom>
            <a:noFill/>
          </p:spPr>
          <p:txBody>
            <a:bodyPr wrap="square" lIns="182843" tIns="91422" rIns="182843" bIns="91422" rtlCol="0">
              <a:spAutoFit/>
            </a:bodyPr>
            <a:lstStyle/>
            <a:p>
              <a:pPr algn="ctr"/>
              <a:r>
                <a:rPr lang="id-ID" sz="4200" b="1" dirty="0" smtClean="0">
                  <a:solidFill>
                    <a:schemeClr val="accent1"/>
                  </a:solidFill>
                  <a:latin typeface="Lato Regular"/>
                  <a:cs typeface="Lato Regular"/>
                </a:rPr>
                <a:t>1</a:t>
              </a:r>
              <a:endParaRPr lang="en-US" sz="4200" b="1" dirty="0">
                <a:solidFill>
                  <a:schemeClr val="accent1"/>
                </a:solidFill>
                <a:latin typeface="Lato Regular"/>
                <a:cs typeface="Lato Regular"/>
              </a:endParaRPr>
            </a:p>
          </p:txBody>
        </p:sp>
      </p:grpSp>
      <p:grpSp>
        <p:nvGrpSpPr>
          <p:cNvPr id="5" name="Group 4"/>
          <p:cNvGrpSpPr/>
          <p:nvPr/>
        </p:nvGrpSpPr>
        <p:grpSpPr>
          <a:xfrm>
            <a:off x="10143586" y="3890311"/>
            <a:ext cx="4186968" cy="3142476"/>
            <a:chOff x="10143586" y="3890311"/>
            <a:chExt cx="4186968" cy="3142476"/>
          </a:xfrm>
        </p:grpSpPr>
        <p:sp>
          <p:nvSpPr>
            <p:cNvPr id="72" name="Freeform 6"/>
            <p:cNvSpPr>
              <a:spLocks noEditPoints="1"/>
            </p:cNvSpPr>
            <p:nvPr/>
          </p:nvSpPr>
          <p:spPr bwMode="auto">
            <a:xfrm>
              <a:off x="11586693" y="3890311"/>
              <a:ext cx="1225296" cy="1225296"/>
            </a:xfrm>
            <a:custGeom>
              <a:avLst/>
              <a:gdLst>
                <a:gd name="T0" fmla="*/ 106 w 212"/>
                <a:gd name="T1" fmla="*/ 212 h 212"/>
                <a:gd name="T2" fmla="*/ 0 w 212"/>
                <a:gd name="T3" fmla="*/ 106 h 212"/>
                <a:gd name="T4" fmla="*/ 106 w 212"/>
                <a:gd name="T5" fmla="*/ 0 h 212"/>
                <a:gd name="T6" fmla="*/ 212 w 212"/>
                <a:gd name="T7" fmla="*/ 106 h 212"/>
                <a:gd name="T8" fmla="*/ 106 w 212"/>
                <a:gd name="T9" fmla="*/ 212 h 212"/>
                <a:gd name="T10" fmla="*/ 106 w 212"/>
                <a:gd name="T11" fmla="*/ 20 h 212"/>
                <a:gd name="T12" fmla="*/ 20 w 212"/>
                <a:gd name="T13" fmla="*/ 106 h 212"/>
                <a:gd name="T14" fmla="*/ 106 w 212"/>
                <a:gd name="T15" fmla="*/ 192 h 212"/>
                <a:gd name="T16" fmla="*/ 192 w 212"/>
                <a:gd name="T17" fmla="*/ 106 h 212"/>
                <a:gd name="T18" fmla="*/ 106 w 212"/>
                <a:gd name="T19" fmla="*/ 20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2" h="212">
                  <a:moveTo>
                    <a:pt x="106" y="212"/>
                  </a:moveTo>
                  <a:cubicBezTo>
                    <a:pt x="48" y="212"/>
                    <a:pt x="0" y="165"/>
                    <a:pt x="0" y="106"/>
                  </a:cubicBezTo>
                  <a:cubicBezTo>
                    <a:pt x="0" y="48"/>
                    <a:pt x="48" y="0"/>
                    <a:pt x="106" y="0"/>
                  </a:cubicBezTo>
                  <a:cubicBezTo>
                    <a:pt x="165" y="0"/>
                    <a:pt x="212" y="48"/>
                    <a:pt x="212" y="106"/>
                  </a:cubicBezTo>
                  <a:cubicBezTo>
                    <a:pt x="212" y="165"/>
                    <a:pt x="165" y="212"/>
                    <a:pt x="106" y="212"/>
                  </a:cubicBezTo>
                  <a:close/>
                  <a:moveTo>
                    <a:pt x="106" y="20"/>
                  </a:moveTo>
                  <a:cubicBezTo>
                    <a:pt x="59" y="20"/>
                    <a:pt x="20" y="59"/>
                    <a:pt x="20" y="106"/>
                  </a:cubicBezTo>
                  <a:cubicBezTo>
                    <a:pt x="20" y="154"/>
                    <a:pt x="59" y="192"/>
                    <a:pt x="106" y="192"/>
                  </a:cubicBezTo>
                  <a:cubicBezTo>
                    <a:pt x="154" y="192"/>
                    <a:pt x="192" y="154"/>
                    <a:pt x="192" y="106"/>
                  </a:cubicBezTo>
                  <a:cubicBezTo>
                    <a:pt x="192" y="59"/>
                    <a:pt x="154" y="20"/>
                    <a:pt x="106" y="20"/>
                  </a:cubicBezTo>
                  <a:close/>
                </a:path>
              </a:pathLst>
            </a:custGeom>
            <a:solidFill>
              <a:schemeClr val="accent3"/>
            </a:solidFill>
            <a:ln>
              <a:noFill/>
            </a:ln>
          </p:spPr>
          <p:txBody>
            <a:bodyPr vert="horz" wrap="square" lIns="182843" tIns="91422" rIns="182843" bIns="91422" numCol="1" anchor="t" anchorCtr="0" compatLnSpc="1"/>
            <a:lstStyle/>
            <a:p>
              <a:endParaRPr lang="id-ID" dirty="0">
                <a:latin typeface="Calibri Light" panose="020F0302020204030204"/>
              </a:endParaRPr>
            </a:p>
          </p:txBody>
        </p:sp>
        <p:grpSp>
          <p:nvGrpSpPr>
            <p:cNvPr id="83" name="Group 82"/>
            <p:cNvGrpSpPr/>
            <p:nvPr/>
          </p:nvGrpSpPr>
          <p:grpSpPr>
            <a:xfrm>
              <a:off x="10143586" y="5089753"/>
              <a:ext cx="4186968" cy="1943034"/>
              <a:chOff x="2564013" y="6612406"/>
              <a:chExt cx="4186968" cy="1943034"/>
            </a:xfrm>
          </p:grpSpPr>
          <p:sp>
            <p:nvSpPr>
              <p:cNvPr id="84" name="Content Placeholder 19"/>
              <p:cNvSpPr txBox="1"/>
              <p:nvPr/>
            </p:nvSpPr>
            <p:spPr>
              <a:xfrm>
                <a:off x="2564013" y="7308925"/>
                <a:ext cx="4186968" cy="1246515"/>
              </a:xfrm>
              <a:prstGeom prst="rect">
                <a:avLst/>
              </a:prstGeom>
            </p:spPr>
            <p:txBody>
              <a:bodyPr vert="horz" lIns="182843" tIns="91422" rIns="182843" bIns="91422" rtlCol="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US" sz="2400" dirty="0">
                    <a:latin typeface="Calibri Light" panose="020F0302020204030204"/>
                    <a:ea typeface="Open Sans Light" panose="020B0306030504020204" pitchFamily="34" charset="0"/>
                    <a:cs typeface="Calibri Light" panose="020F0302020204030204"/>
                  </a:rPr>
                  <a:t>Lorem Ipsum has two main statistical methodologies are used in data </a:t>
                </a:r>
                <a:r>
                  <a:rPr lang="en-US" sz="2400" dirty="0" smtClean="0">
                    <a:latin typeface="Calibri Light" panose="020F0302020204030204"/>
                    <a:ea typeface="Open Sans Light" panose="020B0306030504020204" pitchFamily="34" charset="0"/>
                    <a:cs typeface="Calibri Light" panose="020F0302020204030204"/>
                  </a:rPr>
                  <a:t>analysis</a:t>
                </a:r>
                <a:endParaRPr lang="en-US" sz="2400" dirty="0">
                  <a:latin typeface="Calibri Light" panose="020F0302020204030204"/>
                  <a:ea typeface="Open Sans Light" panose="020B0306030504020204" pitchFamily="34" charset="0"/>
                  <a:cs typeface="Calibri Light" panose="020F0302020204030204"/>
                </a:endParaRPr>
              </a:p>
            </p:txBody>
          </p:sp>
          <p:sp>
            <p:nvSpPr>
              <p:cNvPr id="85" name="TextBox 84"/>
              <p:cNvSpPr txBox="1"/>
              <p:nvPr/>
            </p:nvSpPr>
            <p:spPr>
              <a:xfrm>
                <a:off x="3315866" y="6612406"/>
                <a:ext cx="2655310" cy="830960"/>
              </a:xfrm>
              <a:prstGeom prst="rect">
                <a:avLst/>
              </a:prstGeom>
              <a:noFill/>
            </p:spPr>
            <p:txBody>
              <a:bodyPr wrap="square" lIns="182843" tIns="91422" rIns="182843" bIns="91422" rtlCol="0">
                <a:spAutoFit/>
              </a:bodyPr>
              <a:lstStyle/>
              <a:p>
                <a:pPr algn="ctr"/>
                <a:r>
                  <a:rPr lang="id-ID" sz="4200" b="1" dirty="0" smtClean="0">
                    <a:latin typeface="Lato Regular"/>
                    <a:cs typeface="Lato Regular"/>
                  </a:rPr>
                  <a:t>Team</a:t>
                </a:r>
                <a:endParaRPr lang="en-US" sz="4200" b="1" dirty="0">
                  <a:latin typeface="Lato Regular"/>
                  <a:cs typeface="Lato Regular"/>
                </a:endParaRPr>
              </a:p>
            </p:txBody>
          </p:sp>
        </p:grpSp>
        <p:sp>
          <p:nvSpPr>
            <p:cNvPr id="124" name="TextBox 123"/>
            <p:cNvSpPr txBox="1"/>
            <p:nvPr/>
          </p:nvSpPr>
          <p:spPr>
            <a:xfrm>
              <a:off x="11660880" y="4085139"/>
              <a:ext cx="1039812" cy="830960"/>
            </a:xfrm>
            <a:prstGeom prst="rect">
              <a:avLst/>
            </a:prstGeom>
            <a:noFill/>
          </p:spPr>
          <p:txBody>
            <a:bodyPr wrap="square" lIns="182843" tIns="91422" rIns="182843" bIns="91422" rtlCol="0">
              <a:spAutoFit/>
            </a:bodyPr>
            <a:lstStyle/>
            <a:p>
              <a:pPr algn="ctr"/>
              <a:r>
                <a:rPr lang="id-ID" sz="4200" b="1" dirty="0" smtClean="0">
                  <a:solidFill>
                    <a:schemeClr val="accent3"/>
                  </a:solidFill>
                  <a:latin typeface="Lato Regular"/>
                  <a:cs typeface="Lato Regular"/>
                </a:rPr>
                <a:t>3</a:t>
              </a:r>
              <a:endParaRPr lang="en-US" sz="4200" b="1" dirty="0">
                <a:solidFill>
                  <a:schemeClr val="accent3"/>
                </a:solidFill>
                <a:latin typeface="Lato Regular"/>
                <a:cs typeface="Lato Regular"/>
              </a:endParaRPr>
            </a:p>
          </p:txBody>
        </p:sp>
      </p:grpSp>
      <p:grpSp>
        <p:nvGrpSpPr>
          <p:cNvPr id="6" name="Group 5"/>
          <p:cNvGrpSpPr/>
          <p:nvPr/>
        </p:nvGrpSpPr>
        <p:grpSpPr>
          <a:xfrm>
            <a:off x="13949921" y="3909336"/>
            <a:ext cx="4186968" cy="3141654"/>
            <a:chOff x="13949921" y="3909336"/>
            <a:chExt cx="4186968" cy="3141654"/>
          </a:xfrm>
        </p:grpSpPr>
        <p:sp>
          <p:nvSpPr>
            <p:cNvPr id="107" name="Freeform 7"/>
            <p:cNvSpPr>
              <a:spLocks noEditPoints="1"/>
            </p:cNvSpPr>
            <p:nvPr/>
          </p:nvSpPr>
          <p:spPr bwMode="auto">
            <a:xfrm>
              <a:off x="15408102" y="3909336"/>
              <a:ext cx="1225296" cy="1225296"/>
            </a:xfrm>
            <a:custGeom>
              <a:avLst/>
              <a:gdLst>
                <a:gd name="T0" fmla="*/ 106 w 212"/>
                <a:gd name="T1" fmla="*/ 212 h 212"/>
                <a:gd name="T2" fmla="*/ 0 w 212"/>
                <a:gd name="T3" fmla="*/ 106 h 212"/>
                <a:gd name="T4" fmla="*/ 106 w 212"/>
                <a:gd name="T5" fmla="*/ 0 h 212"/>
                <a:gd name="T6" fmla="*/ 212 w 212"/>
                <a:gd name="T7" fmla="*/ 106 h 212"/>
                <a:gd name="T8" fmla="*/ 106 w 212"/>
                <a:gd name="T9" fmla="*/ 212 h 212"/>
                <a:gd name="T10" fmla="*/ 106 w 212"/>
                <a:gd name="T11" fmla="*/ 20 h 212"/>
                <a:gd name="T12" fmla="*/ 20 w 212"/>
                <a:gd name="T13" fmla="*/ 106 h 212"/>
                <a:gd name="T14" fmla="*/ 106 w 212"/>
                <a:gd name="T15" fmla="*/ 192 h 212"/>
                <a:gd name="T16" fmla="*/ 192 w 212"/>
                <a:gd name="T17" fmla="*/ 106 h 212"/>
                <a:gd name="T18" fmla="*/ 106 w 212"/>
                <a:gd name="T19" fmla="*/ 20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2" h="212">
                  <a:moveTo>
                    <a:pt x="106" y="212"/>
                  </a:moveTo>
                  <a:cubicBezTo>
                    <a:pt x="48" y="212"/>
                    <a:pt x="0" y="165"/>
                    <a:pt x="0" y="106"/>
                  </a:cubicBezTo>
                  <a:cubicBezTo>
                    <a:pt x="0" y="48"/>
                    <a:pt x="48" y="0"/>
                    <a:pt x="106" y="0"/>
                  </a:cubicBezTo>
                  <a:cubicBezTo>
                    <a:pt x="165" y="0"/>
                    <a:pt x="212" y="48"/>
                    <a:pt x="212" y="106"/>
                  </a:cubicBezTo>
                  <a:cubicBezTo>
                    <a:pt x="212" y="165"/>
                    <a:pt x="165" y="212"/>
                    <a:pt x="106" y="212"/>
                  </a:cubicBezTo>
                  <a:close/>
                  <a:moveTo>
                    <a:pt x="106" y="20"/>
                  </a:moveTo>
                  <a:cubicBezTo>
                    <a:pt x="59" y="20"/>
                    <a:pt x="20" y="59"/>
                    <a:pt x="20" y="106"/>
                  </a:cubicBezTo>
                  <a:cubicBezTo>
                    <a:pt x="20" y="154"/>
                    <a:pt x="59" y="192"/>
                    <a:pt x="106" y="192"/>
                  </a:cubicBezTo>
                  <a:cubicBezTo>
                    <a:pt x="154" y="192"/>
                    <a:pt x="192" y="154"/>
                    <a:pt x="192" y="106"/>
                  </a:cubicBezTo>
                  <a:cubicBezTo>
                    <a:pt x="192" y="59"/>
                    <a:pt x="154" y="20"/>
                    <a:pt x="106" y="20"/>
                  </a:cubicBezTo>
                  <a:close/>
                </a:path>
              </a:pathLst>
            </a:custGeom>
            <a:solidFill>
              <a:schemeClr val="accent4"/>
            </a:solidFill>
            <a:ln>
              <a:noFill/>
            </a:ln>
          </p:spPr>
          <p:txBody>
            <a:bodyPr vert="horz" wrap="square" lIns="182843" tIns="91422" rIns="182843" bIns="91422" numCol="1" anchor="t" anchorCtr="0" compatLnSpc="1"/>
            <a:lstStyle/>
            <a:p>
              <a:endParaRPr lang="id-ID" dirty="0">
                <a:latin typeface="Calibri Light" panose="020F0302020204030204"/>
              </a:endParaRPr>
            </a:p>
          </p:txBody>
        </p:sp>
        <p:grpSp>
          <p:nvGrpSpPr>
            <p:cNvPr id="115" name="Group 114"/>
            <p:cNvGrpSpPr/>
            <p:nvPr/>
          </p:nvGrpSpPr>
          <p:grpSpPr>
            <a:xfrm>
              <a:off x="13949921" y="5107956"/>
              <a:ext cx="4186968" cy="1943034"/>
              <a:chOff x="2564013" y="6612406"/>
              <a:chExt cx="4186968" cy="1943034"/>
            </a:xfrm>
          </p:grpSpPr>
          <p:sp>
            <p:nvSpPr>
              <p:cNvPr id="116" name="Content Placeholder 19"/>
              <p:cNvSpPr txBox="1"/>
              <p:nvPr/>
            </p:nvSpPr>
            <p:spPr>
              <a:xfrm>
                <a:off x="2564013" y="7308925"/>
                <a:ext cx="4186968" cy="1246515"/>
              </a:xfrm>
              <a:prstGeom prst="rect">
                <a:avLst/>
              </a:prstGeom>
            </p:spPr>
            <p:txBody>
              <a:bodyPr vert="horz" lIns="182843" tIns="91422" rIns="182843" bIns="91422" rtlCol="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US" sz="2400" dirty="0">
                    <a:latin typeface="Calibri Light" panose="020F0302020204030204"/>
                    <a:ea typeface="Open Sans Light" panose="020B0306030504020204" pitchFamily="34" charset="0"/>
                    <a:cs typeface="Calibri Light" panose="020F0302020204030204"/>
                  </a:rPr>
                  <a:t>Lorem Ipsum has two main statistical methodologies are used in data </a:t>
                </a:r>
                <a:r>
                  <a:rPr lang="en-US" sz="2400" dirty="0" smtClean="0">
                    <a:latin typeface="Calibri Light" panose="020F0302020204030204"/>
                    <a:ea typeface="Open Sans Light" panose="020B0306030504020204" pitchFamily="34" charset="0"/>
                    <a:cs typeface="Calibri Light" panose="020F0302020204030204"/>
                  </a:rPr>
                  <a:t>analysis</a:t>
                </a:r>
                <a:endParaRPr lang="en-US" sz="2400" dirty="0">
                  <a:latin typeface="Calibri Light" panose="020F0302020204030204"/>
                  <a:ea typeface="Open Sans Light" panose="020B0306030504020204" pitchFamily="34" charset="0"/>
                  <a:cs typeface="Calibri Light" panose="020F0302020204030204"/>
                </a:endParaRPr>
              </a:p>
            </p:txBody>
          </p:sp>
          <p:sp>
            <p:nvSpPr>
              <p:cNvPr id="117" name="TextBox 116"/>
              <p:cNvSpPr txBox="1"/>
              <p:nvPr/>
            </p:nvSpPr>
            <p:spPr>
              <a:xfrm>
                <a:off x="3028811" y="6612406"/>
                <a:ext cx="3240297" cy="830960"/>
              </a:xfrm>
              <a:prstGeom prst="rect">
                <a:avLst/>
              </a:prstGeom>
              <a:noFill/>
            </p:spPr>
            <p:txBody>
              <a:bodyPr wrap="square" lIns="182843" tIns="91422" rIns="182843" bIns="91422" rtlCol="0">
                <a:spAutoFit/>
              </a:bodyPr>
              <a:lstStyle/>
              <a:p>
                <a:pPr algn="ctr"/>
                <a:r>
                  <a:rPr lang="id-ID" sz="4200" b="1" dirty="0" smtClean="0">
                    <a:latin typeface="Lato Regular"/>
                    <a:cs typeface="Lato Regular"/>
                  </a:rPr>
                  <a:t>About Us</a:t>
                </a:r>
                <a:endParaRPr lang="en-US" sz="4200" b="1" dirty="0">
                  <a:latin typeface="Lato Regular"/>
                  <a:cs typeface="Lato Regular"/>
                </a:endParaRPr>
              </a:p>
            </p:txBody>
          </p:sp>
        </p:grpSp>
        <p:sp>
          <p:nvSpPr>
            <p:cNvPr id="125" name="TextBox 124"/>
            <p:cNvSpPr txBox="1"/>
            <p:nvPr/>
          </p:nvSpPr>
          <p:spPr>
            <a:xfrm>
              <a:off x="15493268" y="4085139"/>
              <a:ext cx="1039812" cy="830960"/>
            </a:xfrm>
            <a:prstGeom prst="rect">
              <a:avLst/>
            </a:prstGeom>
            <a:noFill/>
          </p:spPr>
          <p:txBody>
            <a:bodyPr wrap="square" lIns="182843" tIns="91422" rIns="182843" bIns="91422" rtlCol="0">
              <a:spAutoFit/>
            </a:bodyPr>
            <a:lstStyle/>
            <a:p>
              <a:pPr algn="ctr"/>
              <a:r>
                <a:rPr lang="id-ID" sz="4200" b="1" dirty="0" smtClean="0">
                  <a:solidFill>
                    <a:schemeClr val="accent4"/>
                  </a:solidFill>
                  <a:latin typeface="Lato Regular"/>
                  <a:cs typeface="Lato Regular"/>
                </a:rPr>
                <a:t>4</a:t>
              </a:r>
              <a:endParaRPr lang="en-US" sz="4200" b="1" dirty="0">
                <a:solidFill>
                  <a:schemeClr val="accent4"/>
                </a:solidFill>
                <a:latin typeface="Lato Regular"/>
                <a:cs typeface="Lato Regular"/>
              </a:endParaRPr>
            </a:p>
          </p:txBody>
        </p:sp>
      </p:grpSp>
      <p:grpSp>
        <p:nvGrpSpPr>
          <p:cNvPr id="7" name="Group 6"/>
          <p:cNvGrpSpPr/>
          <p:nvPr/>
        </p:nvGrpSpPr>
        <p:grpSpPr>
          <a:xfrm>
            <a:off x="17744136" y="3909336"/>
            <a:ext cx="4186968" cy="3141654"/>
            <a:chOff x="17744136" y="3909336"/>
            <a:chExt cx="4186968" cy="3141654"/>
          </a:xfrm>
        </p:grpSpPr>
        <p:sp>
          <p:nvSpPr>
            <p:cNvPr id="111" name="Freeform 9"/>
            <p:cNvSpPr>
              <a:spLocks noEditPoints="1"/>
            </p:cNvSpPr>
            <p:nvPr/>
          </p:nvSpPr>
          <p:spPr bwMode="auto">
            <a:xfrm>
              <a:off x="19175909" y="3909336"/>
              <a:ext cx="1225296" cy="1225296"/>
            </a:xfrm>
            <a:custGeom>
              <a:avLst/>
              <a:gdLst>
                <a:gd name="T0" fmla="*/ 106 w 212"/>
                <a:gd name="T1" fmla="*/ 212 h 212"/>
                <a:gd name="T2" fmla="*/ 0 w 212"/>
                <a:gd name="T3" fmla="*/ 106 h 212"/>
                <a:gd name="T4" fmla="*/ 106 w 212"/>
                <a:gd name="T5" fmla="*/ 0 h 212"/>
                <a:gd name="T6" fmla="*/ 212 w 212"/>
                <a:gd name="T7" fmla="*/ 106 h 212"/>
                <a:gd name="T8" fmla="*/ 106 w 212"/>
                <a:gd name="T9" fmla="*/ 212 h 212"/>
                <a:gd name="T10" fmla="*/ 106 w 212"/>
                <a:gd name="T11" fmla="*/ 20 h 212"/>
                <a:gd name="T12" fmla="*/ 20 w 212"/>
                <a:gd name="T13" fmla="*/ 106 h 212"/>
                <a:gd name="T14" fmla="*/ 106 w 212"/>
                <a:gd name="T15" fmla="*/ 192 h 212"/>
                <a:gd name="T16" fmla="*/ 192 w 212"/>
                <a:gd name="T17" fmla="*/ 106 h 212"/>
                <a:gd name="T18" fmla="*/ 106 w 212"/>
                <a:gd name="T19" fmla="*/ 20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2" h="212">
                  <a:moveTo>
                    <a:pt x="106" y="212"/>
                  </a:moveTo>
                  <a:cubicBezTo>
                    <a:pt x="48" y="212"/>
                    <a:pt x="0" y="165"/>
                    <a:pt x="0" y="106"/>
                  </a:cubicBezTo>
                  <a:cubicBezTo>
                    <a:pt x="0" y="48"/>
                    <a:pt x="48" y="0"/>
                    <a:pt x="106" y="0"/>
                  </a:cubicBezTo>
                  <a:cubicBezTo>
                    <a:pt x="165" y="0"/>
                    <a:pt x="212" y="48"/>
                    <a:pt x="212" y="106"/>
                  </a:cubicBezTo>
                  <a:cubicBezTo>
                    <a:pt x="212" y="165"/>
                    <a:pt x="165" y="212"/>
                    <a:pt x="106" y="212"/>
                  </a:cubicBezTo>
                  <a:close/>
                  <a:moveTo>
                    <a:pt x="106" y="20"/>
                  </a:moveTo>
                  <a:cubicBezTo>
                    <a:pt x="59" y="20"/>
                    <a:pt x="20" y="59"/>
                    <a:pt x="20" y="106"/>
                  </a:cubicBezTo>
                  <a:cubicBezTo>
                    <a:pt x="20" y="154"/>
                    <a:pt x="59" y="192"/>
                    <a:pt x="106" y="192"/>
                  </a:cubicBezTo>
                  <a:cubicBezTo>
                    <a:pt x="154" y="192"/>
                    <a:pt x="192" y="154"/>
                    <a:pt x="192" y="106"/>
                  </a:cubicBezTo>
                  <a:cubicBezTo>
                    <a:pt x="192" y="59"/>
                    <a:pt x="154" y="20"/>
                    <a:pt x="106" y="20"/>
                  </a:cubicBezTo>
                  <a:close/>
                </a:path>
              </a:pathLst>
            </a:custGeom>
            <a:solidFill>
              <a:schemeClr val="accent5"/>
            </a:solidFill>
            <a:ln>
              <a:noFill/>
            </a:ln>
          </p:spPr>
          <p:txBody>
            <a:bodyPr vert="horz" wrap="square" lIns="182843" tIns="91422" rIns="182843" bIns="91422" numCol="1" anchor="t" anchorCtr="0" compatLnSpc="1"/>
            <a:lstStyle/>
            <a:p>
              <a:endParaRPr lang="id-ID" dirty="0">
                <a:latin typeface="Calibri Light" panose="020F0302020204030204"/>
              </a:endParaRPr>
            </a:p>
          </p:txBody>
        </p:sp>
        <p:grpSp>
          <p:nvGrpSpPr>
            <p:cNvPr id="118" name="Group 117"/>
            <p:cNvGrpSpPr/>
            <p:nvPr/>
          </p:nvGrpSpPr>
          <p:grpSpPr>
            <a:xfrm>
              <a:off x="17744136" y="5107956"/>
              <a:ext cx="4186968" cy="1943034"/>
              <a:chOff x="2564013" y="6612406"/>
              <a:chExt cx="4186968" cy="1943034"/>
            </a:xfrm>
          </p:grpSpPr>
          <p:sp>
            <p:nvSpPr>
              <p:cNvPr id="119" name="Content Placeholder 19"/>
              <p:cNvSpPr txBox="1"/>
              <p:nvPr/>
            </p:nvSpPr>
            <p:spPr>
              <a:xfrm>
                <a:off x="2564013" y="7308925"/>
                <a:ext cx="4186968" cy="1246515"/>
              </a:xfrm>
              <a:prstGeom prst="rect">
                <a:avLst/>
              </a:prstGeom>
            </p:spPr>
            <p:txBody>
              <a:bodyPr vert="horz" lIns="182843" tIns="91422" rIns="182843" bIns="91422" rtlCol="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US" sz="2400" dirty="0">
                    <a:latin typeface="Calibri Light" panose="020F0302020204030204"/>
                    <a:ea typeface="Open Sans Light" panose="020B0306030504020204" pitchFamily="34" charset="0"/>
                    <a:cs typeface="Calibri Light" panose="020F0302020204030204"/>
                  </a:rPr>
                  <a:t>Lorem Ipsum has two main statistical methodologies are used in data </a:t>
                </a:r>
                <a:r>
                  <a:rPr lang="en-US" sz="2400" dirty="0" smtClean="0">
                    <a:latin typeface="Calibri Light" panose="020F0302020204030204"/>
                    <a:ea typeface="Open Sans Light" panose="020B0306030504020204" pitchFamily="34" charset="0"/>
                    <a:cs typeface="Calibri Light" panose="020F0302020204030204"/>
                  </a:rPr>
                  <a:t>analysis</a:t>
                </a:r>
                <a:endParaRPr lang="en-US" sz="2400" dirty="0">
                  <a:latin typeface="Calibri Light" panose="020F0302020204030204"/>
                  <a:ea typeface="Open Sans Light" panose="020B0306030504020204" pitchFamily="34" charset="0"/>
                  <a:cs typeface="Calibri Light" panose="020F0302020204030204"/>
                </a:endParaRPr>
              </a:p>
            </p:txBody>
          </p:sp>
          <p:sp>
            <p:nvSpPr>
              <p:cNvPr id="120" name="TextBox 119"/>
              <p:cNvSpPr txBox="1"/>
              <p:nvPr/>
            </p:nvSpPr>
            <p:spPr>
              <a:xfrm>
                <a:off x="2564013" y="6612406"/>
                <a:ext cx="4186968" cy="830960"/>
              </a:xfrm>
              <a:prstGeom prst="rect">
                <a:avLst/>
              </a:prstGeom>
              <a:noFill/>
            </p:spPr>
            <p:txBody>
              <a:bodyPr wrap="square" lIns="182843" tIns="91422" rIns="182843" bIns="91422" rtlCol="0">
                <a:spAutoFit/>
              </a:bodyPr>
              <a:lstStyle/>
              <a:p>
                <a:pPr algn="ctr"/>
                <a:r>
                  <a:rPr lang="id-ID" sz="4200" b="1" dirty="0" smtClean="0">
                    <a:latin typeface="Lato Regular"/>
                    <a:cs typeface="Lato Regular"/>
                  </a:rPr>
                  <a:t>Services</a:t>
                </a:r>
                <a:endParaRPr lang="en-US" sz="4200" b="1" dirty="0">
                  <a:latin typeface="Lato Regular"/>
                  <a:cs typeface="Lato Regular"/>
                </a:endParaRPr>
              </a:p>
            </p:txBody>
          </p:sp>
        </p:grpSp>
        <p:sp>
          <p:nvSpPr>
            <p:cNvPr id="126" name="TextBox 125"/>
            <p:cNvSpPr txBox="1"/>
            <p:nvPr/>
          </p:nvSpPr>
          <p:spPr>
            <a:xfrm>
              <a:off x="19273994" y="4085139"/>
              <a:ext cx="1039812" cy="830960"/>
            </a:xfrm>
            <a:prstGeom prst="rect">
              <a:avLst/>
            </a:prstGeom>
            <a:noFill/>
          </p:spPr>
          <p:txBody>
            <a:bodyPr wrap="square" lIns="182843" tIns="91422" rIns="182843" bIns="91422" rtlCol="0">
              <a:spAutoFit/>
            </a:bodyPr>
            <a:lstStyle/>
            <a:p>
              <a:pPr algn="ctr"/>
              <a:r>
                <a:rPr lang="id-ID" sz="4200" b="1" dirty="0" smtClean="0">
                  <a:solidFill>
                    <a:schemeClr val="accent5"/>
                  </a:solidFill>
                  <a:latin typeface="Lato Regular"/>
                  <a:cs typeface="Lato Regular"/>
                </a:rPr>
                <a:t>5</a:t>
              </a:r>
              <a:endParaRPr lang="en-US" sz="4200" b="1" dirty="0">
                <a:solidFill>
                  <a:schemeClr val="accent5"/>
                </a:solidFill>
                <a:latin typeface="Lato Regular"/>
                <a:cs typeface="Lato Regular"/>
              </a:endParaRPr>
            </a:p>
          </p:txBody>
        </p:sp>
      </p:grpSp>
      <p:grpSp>
        <p:nvGrpSpPr>
          <p:cNvPr id="8" name="Group 7"/>
          <p:cNvGrpSpPr/>
          <p:nvPr/>
        </p:nvGrpSpPr>
        <p:grpSpPr>
          <a:xfrm>
            <a:off x="2519446" y="8347097"/>
            <a:ext cx="4186968" cy="3141654"/>
            <a:chOff x="2519446" y="8347097"/>
            <a:chExt cx="4186968" cy="3141654"/>
          </a:xfrm>
        </p:grpSpPr>
        <p:sp>
          <p:nvSpPr>
            <p:cNvPr id="130" name="Freeform 7"/>
            <p:cNvSpPr>
              <a:spLocks noEditPoints="1"/>
            </p:cNvSpPr>
            <p:nvPr/>
          </p:nvSpPr>
          <p:spPr bwMode="auto">
            <a:xfrm>
              <a:off x="3977627" y="8347097"/>
              <a:ext cx="1225296" cy="1225296"/>
            </a:xfrm>
            <a:custGeom>
              <a:avLst/>
              <a:gdLst>
                <a:gd name="T0" fmla="*/ 106 w 212"/>
                <a:gd name="T1" fmla="*/ 212 h 212"/>
                <a:gd name="T2" fmla="*/ 0 w 212"/>
                <a:gd name="T3" fmla="*/ 106 h 212"/>
                <a:gd name="T4" fmla="*/ 106 w 212"/>
                <a:gd name="T5" fmla="*/ 0 h 212"/>
                <a:gd name="T6" fmla="*/ 212 w 212"/>
                <a:gd name="T7" fmla="*/ 106 h 212"/>
                <a:gd name="T8" fmla="*/ 106 w 212"/>
                <a:gd name="T9" fmla="*/ 212 h 212"/>
                <a:gd name="T10" fmla="*/ 106 w 212"/>
                <a:gd name="T11" fmla="*/ 20 h 212"/>
                <a:gd name="T12" fmla="*/ 20 w 212"/>
                <a:gd name="T13" fmla="*/ 106 h 212"/>
                <a:gd name="T14" fmla="*/ 106 w 212"/>
                <a:gd name="T15" fmla="*/ 192 h 212"/>
                <a:gd name="T16" fmla="*/ 192 w 212"/>
                <a:gd name="T17" fmla="*/ 106 h 212"/>
                <a:gd name="T18" fmla="*/ 106 w 212"/>
                <a:gd name="T19" fmla="*/ 20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2" h="212">
                  <a:moveTo>
                    <a:pt x="106" y="212"/>
                  </a:moveTo>
                  <a:cubicBezTo>
                    <a:pt x="48" y="212"/>
                    <a:pt x="0" y="165"/>
                    <a:pt x="0" y="106"/>
                  </a:cubicBezTo>
                  <a:cubicBezTo>
                    <a:pt x="0" y="48"/>
                    <a:pt x="48" y="0"/>
                    <a:pt x="106" y="0"/>
                  </a:cubicBezTo>
                  <a:cubicBezTo>
                    <a:pt x="165" y="0"/>
                    <a:pt x="212" y="48"/>
                    <a:pt x="212" y="106"/>
                  </a:cubicBezTo>
                  <a:cubicBezTo>
                    <a:pt x="212" y="165"/>
                    <a:pt x="165" y="212"/>
                    <a:pt x="106" y="212"/>
                  </a:cubicBezTo>
                  <a:close/>
                  <a:moveTo>
                    <a:pt x="106" y="20"/>
                  </a:moveTo>
                  <a:cubicBezTo>
                    <a:pt x="59" y="20"/>
                    <a:pt x="20" y="59"/>
                    <a:pt x="20" y="106"/>
                  </a:cubicBezTo>
                  <a:cubicBezTo>
                    <a:pt x="20" y="154"/>
                    <a:pt x="59" y="192"/>
                    <a:pt x="106" y="192"/>
                  </a:cubicBezTo>
                  <a:cubicBezTo>
                    <a:pt x="154" y="192"/>
                    <a:pt x="192" y="154"/>
                    <a:pt x="192" y="106"/>
                  </a:cubicBezTo>
                  <a:cubicBezTo>
                    <a:pt x="192" y="59"/>
                    <a:pt x="154" y="20"/>
                    <a:pt x="106" y="20"/>
                  </a:cubicBezTo>
                  <a:close/>
                </a:path>
              </a:pathLst>
            </a:custGeom>
            <a:solidFill>
              <a:schemeClr val="accent5"/>
            </a:solidFill>
            <a:ln>
              <a:noFill/>
            </a:ln>
          </p:spPr>
          <p:txBody>
            <a:bodyPr vert="horz" wrap="square" lIns="182843" tIns="91422" rIns="182843" bIns="91422" numCol="1" anchor="t" anchorCtr="0" compatLnSpc="1"/>
            <a:lstStyle/>
            <a:p>
              <a:endParaRPr lang="id-ID" dirty="0">
                <a:latin typeface="Calibri Light" panose="020F0302020204030204"/>
              </a:endParaRPr>
            </a:p>
          </p:txBody>
        </p:sp>
        <p:grpSp>
          <p:nvGrpSpPr>
            <p:cNvPr id="133" name="Group 132"/>
            <p:cNvGrpSpPr/>
            <p:nvPr/>
          </p:nvGrpSpPr>
          <p:grpSpPr>
            <a:xfrm>
              <a:off x="2519446" y="9545717"/>
              <a:ext cx="4186968" cy="1943034"/>
              <a:chOff x="2564013" y="6612406"/>
              <a:chExt cx="4186968" cy="1943034"/>
            </a:xfrm>
          </p:grpSpPr>
          <p:sp>
            <p:nvSpPr>
              <p:cNvPr id="134" name="Content Placeholder 19"/>
              <p:cNvSpPr txBox="1"/>
              <p:nvPr/>
            </p:nvSpPr>
            <p:spPr>
              <a:xfrm>
                <a:off x="2564013" y="7308925"/>
                <a:ext cx="4186968" cy="1246515"/>
              </a:xfrm>
              <a:prstGeom prst="rect">
                <a:avLst/>
              </a:prstGeom>
            </p:spPr>
            <p:txBody>
              <a:bodyPr vert="horz" lIns="182843" tIns="91422" rIns="182843" bIns="91422" rtlCol="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US" sz="2400" dirty="0">
                    <a:latin typeface="Calibri Light" panose="020F0302020204030204"/>
                    <a:ea typeface="Open Sans Light" panose="020B0306030504020204" pitchFamily="34" charset="0"/>
                    <a:cs typeface="Calibri Light" panose="020F0302020204030204"/>
                  </a:rPr>
                  <a:t>Lorem Ipsum has two main statistical methodologies are used in data </a:t>
                </a:r>
                <a:r>
                  <a:rPr lang="en-US" sz="2400" dirty="0" smtClean="0">
                    <a:latin typeface="Calibri Light" panose="020F0302020204030204"/>
                    <a:ea typeface="Open Sans Light" panose="020B0306030504020204" pitchFamily="34" charset="0"/>
                    <a:cs typeface="Calibri Light" panose="020F0302020204030204"/>
                  </a:rPr>
                  <a:t>analysis</a:t>
                </a:r>
                <a:endParaRPr lang="en-US" sz="2400" dirty="0">
                  <a:latin typeface="Calibri Light" panose="020F0302020204030204"/>
                  <a:ea typeface="Open Sans Light" panose="020B0306030504020204" pitchFamily="34" charset="0"/>
                  <a:cs typeface="Calibri Light" panose="020F0302020204030204"/>
                </a:endParaRPr>
              </a:p>
            </p:txBody>
          </p:sp>
          <p:sp>
            <p:nvSpPr>
              <p:cNvPr id="135" name="TextBox 134"/>
              <p:cNvSpPr txBox="1"/>
              <p:nvPr/>
            </p:nvSpPr>
            <p:spPr>
              <a:xfrm>
                <a:off x="3315866" y="6612406"/>
                <a:ext cx="2655310" cy="830960"/>
              </a:xfrm>
              <a:prstGeom prst="rect">
                <a:avLst/>
              </a:prstGeom>
              <a:noFill/>
            </p:spPr>
            <p:txBody>
              <a:bodyPr wrap="square" lIns="182843" tIns="91422" rIns="182843" bIns="91422" rtlCol="0">
                <a:spAutoFit/>
              </a:bodyPr>
              <a:lstStyle/>
              <a:p>
                <a:pPr algn="ctr"/>
                <a:r>
                  <a:rPr lang="id-ID" sz="4200" b="1" dirty="0" smtClean="0">
                    <a:latin typeface="Lato Regular"/>
                    <a:cs typeface="Lato Regular"/>
                  </a:rPr>
                  <a:t>Analysis</a:t>
                </a:r>
                <a:endParaRPr lang="en-US" sz="4200" b="1" dirty="0">
                  <a:latin typeface="Lato Regular"/>
                  <a:cs typeface="Lato Regular"/>
                </a:endParaRPr>
              </a:p>
            </p:txBody>
          </p:sp>
        </p:grpSp>
        <p:sp>
          <p:nvSpPr>
            <p:cNvPr id="151" name="TextBox 150"/>
            <p:cNvSpPr txBox="1"/>
            <p:nvPr/>
          </p:nvSpPr>
          <p:spPr>
            <a:xfrm>
              <a:off x="4061518" y="8541103"/>
              <a:ext cx="1039812" cy="830960"/>
            </a:xfrm>
            <a:prstGeom prst="rect">
              <a:avLst/>
            </a:prstGeom>
            <a:noFill/>
          </p:spPr>
          <p:txBody>
            <a:bodyPr wrap="square" lIns="182843" tIns="91422" rIns="182843" bIns="91422" rtlCol="0">
              <a:spAutoFit/>
            </a:bodyPr>
            <a:lstStyle/>
            <a:p>
              <a:pPr algn="ctr"/>
              <a:r>
                <a:rPr lang="id-ID" sz="4200" b="1" dirty="0">
                  <a:solidFill>
                    <a:schemeClr val="accent5"/>
                  </a:solidFill>
                  <a:latin typeface="Lato Regular"/>
                  <a:cs typeface="Lato Regular"/>
                </a:rPr>
                <a:t>6</a:t>
              </a:r>
              <a:endParaRPr lang="en-US" sz="4200" b="1" dirty="0">
                <a:solidFill>
                  <a:schemeClr val="accent5"/>
                </a:solidFill>
                <a:latin typeface="Lato Regular"/>
                <a:cs typeface="Lato Regular"/>
              </a:endParaRPr>
            </a:p>
          </p:txBody>
        </p:sp>
      </p:grpSp>
      <p:grpSp>
        <p:nvGrpSpPr>
          <p:cNvPr id="9" name="Group 8"/>
          <p:cNvGrpSpPr/>
          <p:nvPr/>
        </p:nvGrpSpPr>
        <p:grpSpPr>
          <a:xfrm>
            <a:off x="6313661" y="8347097"/>
            <a:ext cx="4186968" cy="3141654"/>
            <a:chOff x="6313661" y="8347097"/>
            <a:chExt cx="4186968" cy="3141654"/>
          </a:xfrm>
        </p:grpSpPr>
        <p:sp>
          <p:nvSpPr>
            <p:cNvPr id="131" name="Freeform 9"/>
            <p:cNvSpPr>
              <a:spLocks noEditPoints="1"/>
            </p:cNvSpPr>
            <p:nvPr/>
          </p:nvSpPr>
          <p:spPr bwMode="auto">
            <a:xfrm>
              <a:off x="7745434" y="8347097"/>
              <a:ext cx="1225296" cy="1225296"/>
            </a:xfrm>
            <a:custGeom>
              <a:avLst/>
              <a:gdLst>
                <a:gd name="T0" fmla="*/ 106 w 212"/>
                <a:gd name="T1" fmla="*/ 212 h 212"/>
                <a:gd name="T2" fmla="*/ 0 w 212"/>
                <a:gd name="T3" fmla="*/ 106 h 212"/>
                <a:gd name="T4" fmla="*/ 106 w 212"/>
                <a:gd name="T5" fmla="*/ 0 h 212"/>
                <a:gd name="T6" fmla="*/ 212 w 212"/>
                <a:gd name="T7" fmla="*/ 106 h 212"/>
                <a:gd name="T8" fmla="*/ 106 w 212"/>
                <a:gd name="T9" fmla="*/ 212 h 212"/>
                <a:gd name="T10" fmla="*/ 106 w 212"/>
                <a:gd name="T11" fmla="*/ 20 h 212"/>
                <a:gd name="T12" fmla="*/ 20 w 212"/>
                <a:gd name="T13" fmla="*/ 106 h 212"/>
                <a:gd name="T14" fmla="*/ 106 w 212"/>
                <a:gd name="T15" fmla="*/ 192 h 212"/>
                <a:gd name="T16" fmla="*/ 192 w 212"/>
                <a:gd name="T17" fmla="*/ 106 h 212"/>
                <a:gd name="T18" fmla="*/ 106 w 212"/>
                <a:gd name="T19" fmla="*/ 20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2" h="212">
                  <a:moveTo>
                    <a:pt x="106" y="212"/>
                  </a:moveTo>
                  <a:cubicBezTo>
                    <a:pt x="48" y="212"/>
                    <a:pt x="0" y="165"/>
                    <a:pt x="0" y="106"/>
                  </a:cubicBezTo>
                  <a:cubicBezTo>
                    <a:pt x="0" y="48"/>
                    <a:pt x="48" y="0"/>
                    <a:pt x="106" y="0"/>
                  </a:cubicBezTo>
                  <a:cubicBezTo>
                    <a:pt x="165" y="0"/>
                    <a:pt x="212" y="48"/>
                    <a:pt x="212" y="106"/>
                  </a:cubicBezTo>
                  <a:cubicBezTo>
                    <a:pt x="212" y="165"/>
                    <a:pt x="165" y="212"/>
                    <a:pt x="106" y="212"/>
                  </a:cubicBezTo>
                  <a:close/>
                  <a:moveTo>
                    <a:pt x="106" y="20"/>
                  </a:moveTo>
                  <a:cubicBezTo>
                    <a:pt x="59" y="20"/>
                    <a:pt x="20" y="59"/>
                    <a:pt x="20" y="106"/>
                  </a:cubicBezTo>
                  <a:cubicBezTo>
                    <a:pt x="20" y="154"/>
                    <a:pt x="59" y="192"/>
                    <a:pt x="106" y="192"/>
                  </a:cubicBezTo>
                  <a:cubicBezTo>
                    <a:pt x="154" y="192"/>
                    <a:pt x="192" y="154"/>
                    <a:pt x="192" y="106"/>
                  </a:cubicBezTo>
                  <a:cubicBezTo>
                    <a:pt x="192" y="59"/>
                    <a:pt x="154" y="20"/>
                    <a:pt x="106" y="20"/>
                  </a:cubicBezTo>
                  <a:close/>
                </a:path>
              </a:pathLst>
            </a:custGeom>
            <a:solidFill>
              <a:schemeClr val="accent4"/>
            </a:solidFill>
            <a:ln>
              <a:noFill/>
            </a:ln>
          </p:spPr>
          <p:txBody>
            <a:bodyPr vert="horz" wrap="square" lIns="182843" tIns="91422" rIns="182843" bIns="91422" numCol="1" anchor="t" anchorCtr="0" compatLnSpc="1"/>
            <a:lstStyle/>
            <a:p>
              <a:endParaRPr lang="id-ID" dirty="0">
                <a:latin typeface="Calibri Light" panose="020F0302020204030204"/>
              </a:endParaRPr>
            </a:p>
          </p:txBody>
        </p:sp>
        <p:grpSp>
          <p:nvGrpSpPr>
            <p:cNvPr id="136" name="Group 135"/>
            <p:cNvGrpSpPr/>
            <p:nvPr/>
          </p:nvGrpSpPr>
          <p:grpSpPr>
            <a:xfrm>
              <a:off x="6313661" y="9545717"/>
              <a:ext cx="4186968" cy="1943034"/>
              <a:chOff x="2564013" y="6612406"/>
              <a:chExt cx="4186968" cy="1943034"/>
            </a:xfrm>
          </p:grpSpPr>
          <p:sp>
            <p:nvSpPr>
              <p:cNvPr id="137" name="Content Placeholder 19"/>
              <p:cNvSpPr txBox="1"/>
              <p:nvPr/>
            </p:nvSpPr>
            <p:spPr>
              <a:xfrm>
                <a:off x="2564013" y="7308925"/>
                <a:ext cx="4186968" cy="1246515"/>
              </a:xfrm>
              <a:prstGeom prst="rect">
                <a:avLst/>
              </a:prstGeom>
            </p:spPr>
            <p:txBody>
              <a:bodyPr vert="horz" lIns="182843" tIns="91422" rIns="182843" bIns="91422" rtlCol="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US" sz="2400" dirty="0">
                    <a:latin typeface="Calibri Light" panose="020F0302020204030204"/>
                    <a:ea typeface="Open Sans Light" panose="020B0306030504020204" pitchFamily="34" charset="0"/>
                    <a:cs typeface="Calibri Light" panose="020F0302020204030204"/>
                  </a:rPr>
                  <a:t>Lorem Ipsum has two main statistical methodologies are used in data </a:t>
                </a:r>
                <a:r>
                  <a:rPr lang="en-US" sz="2400" dirty="0" smtClean="0">
                    <a:latin typeface="Calibri Light" panose="020F0302020204030204"/>
                    <a:ea typeface="Open Sans Light" panose="020B0306030504020204" pitchFamily="34" charset="0"/>
                    <a:cs typeface="Calibri Light" panose="020F0302020204030204"/>
                  </a:rPr>
                  <a:t>analysis</a:t>
                </a:r>
                <a:endParaRPr lang="en-US" sz="2400" dirty="0">
                  <a:latin typeface="Calibri Light" panose="020F0302020204030204"/>
                  <a:ea typeface="Open Sans Light" panose="020B0306030504020204" pitchFamily="34" charset="0"/>
                  <a:cs typeface="Calibri Light" panose="020F0302020204030204"/>
                </a:endParaRPr>
              </a:p>
            </p:txBody>
          </p:sp>
          <p:sp>
            <p:nvSpPr>
              <p:cNvPr id="138" name="TextBox 137"/>
              <p:cNvSpPr txBox="1"/>
              <p:nvPr/>
            </p:nvSpPr>
            <p:spPr>
              <a:xfrm>
                <a:off x="3315866" y="6612406"/>
                <a:ext cx="2655310" cy="830960"/>
              </a:xfrm>
              <a:prstGeom prst="rect">
                <a:avLst/>
              </a:prstGeom>
              <a:noFill/>
            </p:spPr>
            <p:txBody>
              <a:bodyPr wrap="square" lIns="182843" tIns="91422" rIns="182843" bIns="91422" rtlCol="0">
                <a:spAutoFit/>
              </a:bodyPr>
              <a:lstStyle/>
              <a:p>
                <a:pPr algn="ctr"/>
                <a:r>
                  <a:rPr lang="id-ID" sz="4200" b="1" dirty="0" smtClean="0">
                    <a:latin typeface="Lato Regular"/>
                    <a:cs typeface="Lato Regular"/>
                  </a:rPr>
                  <a:t>Coffee</a:t>
                </a:r>
                <a:endParaRPr lang="en-US" sz="4200" b="1" dirty="0">
                  <a:latin typeface="Lato Regular"/>
                  <a:cs typeface="Lato Regular"/>
                </a:endParaRPr>
              </a:p>
            </p:txBody>
          </p:sp>
        </p:grpSp>
        <p:sp>
          <p:nvSpPr>
            <p:cNvPr id="152" name="TextBox 151"/>
            <p:cNvSpPr txBox="1"/>
            <p:nvPr/>
          </p:nvSpPr>
          <p:spPr>
            <a:xfrm>
              <a:off x="7847693" y="8518823"/>
              <a:ext cx="1039812" cy="830960"/>
            </a:xfrm>
            <a:prstGeom prst="rect">
              <a:avLst/>
            </a:prstGeom>
            <a:noFill/>
          </p:spPr>
          <p:txBody>
            <a:bodyPr wrap="square" lIns="182843" tIns="91422" rIns="182843" bIns="91422" rtlCol="0">
              <a:spAutoFit/>
            </a:bodyPr>
            <a:lstStyle/>
            <a:p>
              <a:pPr algn="ctr"/>
              <a:r>
                <a:rPr lang="id-ID" sz="4200" b="1" dirty="0" smtClean="0">
                  <a:solidFill>
                    <a:schemeClr val="accent4"/>
                  </a:solidFill>
                  <a:latin typeface="Lato Regular"/>
                  <a:cs typeface="Lato Regular"/>
                </a:rPr>
                <a:t>7</a:t>
              </a:r>
              <a:endParaRPr lang="en-US" sz="4200" b="1" dirty="0">
                <a:solidFill>
                  <a:schemeClr val="accent4"/>
                </a:solidFill>
                <a:latin typeface="Lato Regular"/>
                <a:cs typeface="Lato Regular"/>
              </a:endParaRPr>
            </a:p>
          </p:txBody>
        </p:sp>
      </p:grpSp>
      <p:grpSp>
        <p:nvGrpSpPr>
          <p:cNvPr id="10" name="Group 9"/>
          <p:cNvGrpSpPr/>
          <p:nvPr/>
        </p:nvGrpSpPr>
        <p:grpSpPr>
          <a:xfrm>
            <a:off x="10143586" y="8368555"/>
            <a:ext cx="4186968" cy="3120196"/>
            <a:chOff x="10143586" y="8368555"/>
            <a:chExt cx="4186968" cy="3120196"/>
          </a:xfrm>
        </p:grpSpPr>
        <p:sp>
          <p:nvSpPr>
            <p:cNvPr id="132" name="Freeform 6"/>
            <p:cNvSpPr>
              <a:spLocks noEditPoints="1"/>
            </p:cNvSpPr>
            <p:nvPr/>
          </p:nvSpPr>
          <p:spPr bwMode="auto">
            <a:xfrm>
              <a:off x="11564413" y="8368555"/>
              <a:ext cx="1225296" cy="1225296"/>
            </a:xfrm>
            <a:custGeom>
              <a:avLst/>
              <a:gdLst>
                <a:gd name="T0" fmla="*/ 106 w 212"/>
                <a:gd name="T1" fmla="*/ 212 h 212"/>
                <a:gd name="T2" fmla="*/ 0 w 212"/>
                <a:gd name="T3" fmla="*/ 106 h 212"/>
                <a:gd name="T4" fmla="*/ 106 w 212"/>
                <a:gd name="T5" fmla="*/ 0 h 212"/>
                <a:gd name="T6" fmla="*/ 212 w 212"/>
                <a:gd name="T7" fmla="*/ 106 h 212"/>
                <a:gd name="T8" fmla="*/ 106 w 212"/>
                <a:gd name="T9" fmla="*/ 212 h 212"/>
                <a:gd name="T10" fmla="*/ 106 w 212"/>
                <a:gd name="T11" fmla="*/ 20 h 212"/>
                <a:gd name="T12" fmla="*/ 20 w 212"/>
                <a:gd name="T13" fmla="*/ 106 h 212"/>
                <a:gd name="T14" fmla="*/ 106 w 212"/>
                <a:gd name="T15" fmla="*/ 192 h 212"/>
                <a:gd name="T16" fmla="*/ 192 w 212"/>
                <a:gd name="T17" fmla="*/ 106 h 212"/>
                <a:gd name="T18" fmla="*/ 106 w 212"/>
                <a:gd name="T19" fmla="*/ 20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2" h="212">
                  <a:moveTo>
                    <a:pt x="106" y="212"/>
                  </a:moveTo>
                  <a:cubicBezTo>
                    <a:pt x="48" y="212"/>
                    <a:pt x="0" y="165"/>
                    <a:pt x="0" y="106"/>
                  </a:cubicBezTo>
                  <a:cubicBezTo>
                    <a:pt x="0" y="48"/>
                    <a:pt x="48" y="0"/>
                    <a:pt x="106" y="0"/>
                  </a:cubicBezTo>
                  <a:cubicBezTo>
                    <a:pt x="165" y="0"/>
                    <a:pt x="212" y="48"/>
                    <a:pt x="212" y="106"/>
                  </a:cubicBezTo>
                  <a:cubicBezTo>
                    <a:pt x="212" y="165"/>
                    <a:pt x="165" y="212"/>
                    <a:pt x="106" y="212"/>
                  </a:cubicBezTo>
                  <a:close/>
                  <a:moveTo>
                    <a:pt x="106" y="20"/>
                  </a:moveTo>
                  <a:cubicBezTo>
                    <a:pt x="59" y="20"/>
                    <a:pt x="20" y="59"/>
                    <a:pt x="20" y="106"/>
                  </a:cubicBezTo>
                  <a:cubicBezTo>
                    <a:pt x="20" y="154"/>
                    <a:pt x="59" y="192"/>
                    <a:pt x="106" y="192"/>
                  </a:cubicBezTo>
                  <a:cubicBezTo>
                    <a:pt x="154" y="192"/>
                    <a:pt x="192" y="154"/>
                    <a:pt x="192" y="106"/>
                  </a:cubicBezTo>
                  <a:cubicBezTo>
                    <a:pt x="192" y="59"/>
                    <a:pt x="154" y="20"/>
                    <a:pt x="106" y="20"/>
                  </a:cubicBezTo>
                  <a:close/>
                </a:path>
              </a:pathLst>
            </a:custGeom>
            <a:solidFill>
              <a:schemeClr val="accent3"/>
            </a:solidFill>
            <a:ln>
              <a:noFill/>
            </a:ln>
          </p:spPr>
          <p:txBody>
            <a:bodyPr vert="horz" wrap="square" lIns="182843" tIns="91422" rIns="182843" bIns="91422" numCol="1" anchor="t" anchorCtr="0" compatLnSpc="1"/>
            <a:lstStyle/>
            <a:p>
              <a:endParaRPr lang="id-ID" dirty="0">
                <a:latin typeface="Calibri Light" panose="020F0302020204030204"/>
              </a:endParaRPr>
            </a:p>
          </p:txBody>
        </p:sp>
        <p:grpSp>
          <p:nvGrpSpPr>
            <p:cNvPr id="139" name="Group 138"/>
            <p:cNvGrpSpPr/>
            <p:nvPr/>
          </p:nvGrpSpPr>
          <p:grpSpPr>
            <a:xfrm>
              <a:off x="10143586" y="9545717"/>
              <a:ext cx="4186968" cy="1943034"/>
              <a:chOff x="2564013" y="6612406"/>
              <a:chExt cx="4186968" cy="1943034"/>
            </a:xfrm>
          </p:grpSpPr>
          <p:sp>
            <p:nvSpPr>
              <p:cNvPr id="140" name="Content Placeholder 19"/>
              <p:cNvSpPr txBox="1"/>
              <p:nvPr/>
            </p:nvSpPr>
            <p:spPr>
              <a:xfrm>
                <a:off x="2564013" y="7308925"/>
                <a:ext cx="4186968" cy="1246515"/>
              </a:xfrm>
              <a:prstGeom prst="rect">
                <a:avLst/>
              </a:prstGeom>
            </p:spPr>
            <p:txBody>
              <a:bodyPr vert="horz" lIns="182843" tIns="91422" rIns="182843" bIns="91422" rtlCol="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US" sz="2400" dirty="0">
                    <a:latin typeface="Calibri Light" panose="020F0302020204030204"/>
                    <a:ea typeface="Open Sans Light" panose="020B0306030504020204" pitchFamily="34" charset="0"/>
                    <a:cs typeface="Calibri Light" panose="020F0302020204030204"/>
                  </a:rPr>
                  <a:t>Lorem Ipsum has two main statistical methodologies are used in data </a:t>
                </a:r>
                <a:r>
                  <a:rPr lang="en-US" sz="2400" dirty="0" smtClean="0">
                    <a:latin typeface="Calibri Light" panose="020F0302020204030204"/>
                    <a:ea typeface="Open Sans Light" panose="020B0306030504020204" pitchFamily="34" charset="0"/>
                    <a:cs typeface="Calibri Light" panose="020F0302020204030204"/>
                  </a:rPr>
                  <a:t>analysis</a:t>
                </a:r>
                <a:endParaRPr lang="en-US" sz="2400" dirty="0">
                  <a:latin typeface="Calibri Light" panose="020F0302020204030204"/>
                  <a:ea typeface="Open Sans Light" panose="020B0306030504020204" pitchFamily="34" charset="0"/>
                  <a:cs typeface="Calibri Light" panose="020F0302020204030204"/>
                </a:endParaRPr>
              </a:p>
            </p:txBody>
          </p:sp>
          <p:sp>
            <p:nvSpPr>
              <p:cNvPr id="141" name="TextBox 140"/>
              <p:cNvSpPr txBox="1"/>
              <p:nvPr/>
            </p:nvSpPr>
            <p:spPr>
              <a:xfrm>
                <a:off x="3315866" y="6612406"/>
                <a:ext cx="2655310" cy="830960"/>
              </a:xfrm>
              <a:prstGeom prst="rect">
                <a:avLst/>
              </a:prstGeom>
              <a:noFill/>
            </p:spPr>
            <p:txBody>
              <a:bodyPr wrap="square" lIns="182843" tIns="91422" rIns="182843" bIns="91422" rtlCol="0">
                <a:spAutoFit/>
              </a:bodyPr>
              <a:lstStyle/>
              <a:p>
                <a:pPr algn="ctr"/>
                <a:r>
                  <a:rPr lang="id-ID" sz="4200" b="1" dirty="0" smtClean="0">
                    <a:latin typeface="Lato Regular"/>
                    <a:cs typeface="Lato Regular"/>
                  </a:rPr>
                  <a:t>Sales</a:t>
                </a:r>
                <a:endParaRPr lang="en-US" sz="4200" b="1" dirty="0">
                  <a:latin typeface="Lato Regular"/>
                  <a:cs typeface="Lato Regular"/>
                </a:endParaRPr>
              </a:p>
            </p:txBody>
          </p:sp>
        </p:grpSp>
        <p:sp>
          <p:nvSpPr>
            <p:cNvPr id="153" name="TextBox 152"/>
            <p:cNvSpPr txBox="1"/>
            <p:nvPr/>
          </p:nvSpPr>
          <p:spPr>
            <a:xfrm>
              <a:off x="11660880" y="8541103"/>
              <a:ext cx="1039812" cy="830960"/>
            </a:xfrm>
            <a:prstGeom prst="rect">
              <a:avLst/>
            </a:prstGeom>
            <a:noFill/>
          </p:spPr>
          <p:txBody>
            <a:bodyPr wrap="square" lIns="182843" tIns="91422" rIns="182843" bIns="91422" rtlCol="0">
              <a:spAutoFit/>
            </a:bodyPr>
            <a:lstStyle/>
            <a:p>
              <a:pPr algn="ctr"/>
              <a:r>
                <a:rPr lang="id-ID" sz="4200" b="1" dirty="0" smtClean="0">
                  <a:solidFill>
                    <a:schemeClr val="accent3"/>
                  </a:solidFill>
                  <a:latin typeface="Lato Regular"/>
                  <a:cs typeface="Lato Regular"/>
                </a:rPr>
                <a:t>8</a:t>
              </a:r>
              <a:endParaRPr lang="en-US" sz="4200" b="1" dirty="0">
                <a:solidFill>
                  <a:schemeClr val="accent3"/>
                </a:solidFill>
                <a:latin typeface="Lato Regular"/>
                <a:cs typeface="Lato Regular"/>
              </a:endParaRPr>
            </a:p>
          </p:txBody>
        </p:sp>
      </p:grpSp>
      <p:grpSp>
        <p:nvGrpSpPr>
          <p:cNvPr id="11" name="Group 10"/>
          <p:cNvGrpSpPr/>
          <p:nvPr/>
        </p:nvGrpSpPr>
        <p:grpSpPr>
          <a:xfrm>
            <a:off x="13949921" y="8365300"/>
            <a:ext cx="4186968" cy="3141654"/>
            <a:chOff x="13949921" y="8365300"/>
            <a:chExt cx="4186968" cy="3141654"/>
          </a:xfrm>
        </p:grpSpPr>
        <p:sp>
          <p:nvSpPr>
            <p:cNvPr id="142" name="Freeform 7"/>
            <p:cNvSpPr>
              <a:spLocks noEditPoints="1"/>
            </p:cNvSpPr>
            <p:nvPr/>
          </p:nvSpPr>
          <p:spPr bwMode="auto">
            <a:xfrm>
              <a:off x="15408102" y="8365300"/>
              <a:ext cx="1225296" cy="1225296"/>
            </a:xfrm>
            <a:custGeom>
              <a:avLst/>
              <a:gdLst>
                <a:gd name="T0" fmla="*/ 106 w 212"/>
                <a:gd name="T1" fmla="*/ 212 h 212"/>
                <a:gd name="T2" fmla="*/ 0 w 212"/>
                <a:gd name="T3" fmla="*/ 106 h 212"/>
                <a:gd name="T4" fmla="*/ 106 w 212"/>
                <a:gd name="T5" fmla="*/ 0 h 212"/>
                <a:gd name="T6" fmla="*/ 212 w 212"/>
                <a:gd name="T7" fmla="*/ 106 h 212"/>
                <a:gd name="T8" fmla="*/ 106 w 212"/>
                <a:gd name="T9" fmla="*/ 212 h 212"/>
                <a:gd name="T10" fmla="*/ 106 w 212"/>
                <a:gd name="T11" fmla="*/ 20 h 212"/>
                <a:gd name="T12" fmla="*/ 20 w 212"/>
                <a:gd name="T13" fmla="*/ 106 h 212"/>
                <a:gd name="T14" fmla="*/ 106 w 212"/>
                <a:gd name="T15" fmla="*/ 192 h 212"/>
                <a:gd name="T16" fmla="*/ 192 w 212"/>
                <a:gd name="T17" fmla="*/ 106 h 212"/>
                <a:gd name="T18" fmla="*/ 106 w 212"/>
                <a:gd name="T19" fmla="*/ 20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2" h="212">
                  <a:moveTo>
                    <a:pt x="106" y="212"/>
                  </a:moveTo>
                  <a:cubicBezTo>
                    <a:pt x="48" y="212"/>
                    <a:pt x="0" y="165"/>
                    <a:pt x="0" y="106"/>
                  </a:cubicBezTo>
                  <a:cubicBezTo>
                    <a:pt x="0" y="48"/>
                    <a:pt x="48" y="0"/>
                    <a:pt x="106" y="0"/>
                  </a:cubicBezTo>
                  <a:cubicBezTo>
                    <a:pt x="165" y="0"/>
                    <a:pt x="212" y="48"/>
                    <a:pt x="212" y="106"/>
                  </a:cubicBezTo>
                  <a:cubicBezTo>
                    <a:pt x="212" y="165"/>
                    <a:pt x="165" y="212"/>
                    <a:pt x="106" y="212"/>
                  </a:cubicBezTo>
                  <a:close/>
                  <a:moveTo>
                    <a:pt x="106" y="20"/>
                  </a:moveTo>
                  <a:cubicBezTo>
                    <a:pt x="59" y="20"/>
                    <a:pt x="20" y="59"/>
                    <a:pt x="20" y="106"/>
                  </a:cubicBezTo>
                  <a:cubicBezTo>
                    <a:pt x="20" y="154"/>
                    <a:pt x="59" y="192"/>
                    <a:pt x="106" y="192"/>
                  </a:cubicBezTo>
                  <a:cubicBezTo>
                    <a:pt x="154" y="192"/>
                    <a:pt x="192" y="154"/>
                    <a:pt x="192" y="106"/>
                  </a:cubicBezTo>
                  <a:cubicBezTo>
                    <a:pt x="192" y="59"/>
                    <a:pt x="154" y="20"/>
                    <a:pt x="106" y="20"/>
                  </a:cubicBezTo>
                  <a:close/>
                </a:path>
              </a:pathLst>
            </a:custGeom>
            <a:solidFill>
              <a:schemeClr val="accent2"/>
            </a:solidFill>
            <a:ln>
              <a:noFill/>
            </a:ln>
          </p:spPr>
          <p:txBody>
            <a:bodyPr vert="horz" wrap="square" lIns="182843" tIns="91422" rIns="182843" bIns="91422" numCol="1" anchor="t" anchorCtr="0" compatLnSpc="1"/>
            <a:lstStyle/>
            <a:p>
              <a:endParaRPr lang="id-ID" dirty="0">
                <a:latin typeface="Calibri Light" panose="020F0302020204030204"/>
              </a:endParaRPr>
            </a:p>
          </p:txBody>
        </p:sp>
        <p:grpSp>
          <p:nvGrpSpPr>
            <p:cNvPr id="144" name="Group 143"/>
            <p:cNvGrpSpPr/>
            <p:nvPr/>
          </p:nvGrpSpPr>
          <p:grpSpPr>
            <a:xfrm>
              <a:off x="13949921" y="9563920"/>
              <a:ext cx="4186968" cy="1943034"/>
              <a:chOff x="2564013" y="6612406"/>
              <a:chExt cx="4186968" cy="1943034"/>
            </a:xfrm>
          </p:grpSpPr>
          <p:sp>
            <p:nvSpPr>
              <p:cNvPr id="145" name="Content Placeholder 19"/>
              <p:cNvSpPr txBox="1"/>
              <p:nvPr/>
            </p:nvSpPr>
            <p:spPr>
              <a:xfrm>
                <a:off x="2564013" y="7308925"/>
                <a:ext cx="4186968" cy="1246515"/>
              </a:xfrm>
              <a:prstGeom prst="rect">
                <a:avLst/>
              </a:prstGeom>
            </p:spPr>
            <p:txBody>
              <a:bodyPr vert="horz" lIns="182843" tIns="91422" rIns="182843" bIns="91422" rtlCol="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US" sz="2400" dirty="0">
                    <a:latin typeface="Calibri Light" panose="020F0302020204030204"/>
                    <a:ea typeface="Open Sans Light" panose="020B0306030504020204" pitchFamily="34" charset="0"/>
                    <a:cs typeface="Calibri Light" panose="020F0302020204030204"/>
                  </a:rPr>
                  <a:t>Lorem Ipsum has two main statistical methodologies are used in data </a:t>
                </a:r>
                <a:r>
                  <a:rPr lang="en-US" sz="2400" dirty="0" smtClean="0">
                    <a:latin typeface="Calibri Light" panose="020F0302020204030204"/>
                    <a:ea typeface="Open Sans Light" panose="020B0306030504020204" pitchFamily="34" charset="0"/>
                    <a:cs typeface="Calibri Light" panose="020F0302020204030204"/>
                  </a:rPr>
                  <a:t>analysis</a:t>
                </a:r>
                <a:endParaRPr lang="en-US" sz="2400" dirty="0">
                  <a:latin typeface="Calibri Light" panose="020F0302020204030204"/>
                  <a:ea typeface="Open Sans Light" panose="020B0306030504020204" pitchFamily="34" charset="0"/>
                  <a:cs typeface="Calibri Light" panose="020F0302020204030204"/>
                </a:endParaRPr>
              </a:p>
            </p:txBody>
          </p:sp>
          <p:sp>
            <p:nvSpPr>
              <p:cNvPr id="146" name="TextBox 145"/>
              <p:cNvSpPr txBox="1"/>
              <p:nvPr/>
            </p:nvSpPr>
            <p:spPr>
              <a:xfrm>
                <a:off x="3159906" y="6612406"/>
                <a:ext cx="2953242" cy="830960"/>
              </a:xfrm>
              <a:prstGeom prst="rect">
                <a:avLst/>
              </a:prstGeom>
              <a:noFill/>
            </p:spPr>
            <p:txBody>
              <a:bodyPr wrap="square" lIns="182843" tIns="91422" rIns="182843" bIns="91422" rtlCol="0">
                <a:spAutoFit/>
              </a:bodyPr>
              <a:lstStyle/>
              <a:p>
                <a:pPr algn="ctr"/>
                <a:r>
                  <a:rPr lang="id-ID" sz="4200" b="1" dirty="0" smtClean="0">
                    <a:latin typeface="Lato Regular"/>
                    <a:cs typeface="Lato Regular"/>
                  </a:rPr>
                  <a:t>Costumers</a:t>
                </a:r>
                <a:endParaRPr lang="en-US" sz="4200" b="1" dirty="0">
                  <a:latin typeface="Lato Regular"/>
                  <a:cs typeface="Lato Regular"/>
                </a:endParaRPr>
              </a:p>
            </p:txBody>
          </p:sp>
        </p:grpSp>
        <p:sp>
          <p:nvSpPr>
            <p:cNvPr id="154" name="TextBox 153"/>
            <p:cNvSpPr txBox="1"/>
            <p:nvPr/>
          </p:nvSpPr>
          <p:spPr>
            <a:xfrm>
              <a:off x="15493268" y="8541103"/>
              <a:ext cx="1039812" cy="830960"/>
            </a:xfrm>
            <a:prstGeom prst="rect">
              <a:avLst/>
            </a:prstGeom>
            <a:noFill/>
          </p:spPr>
          <p:txBody>
            <a:bodyPr wrap="square" lIns="182843" tIns="91422" rIns="182843" bIns="91422" rtlCol="0">
              <a:spAutoFit/>
            </a:bodyPr>
            <a:lstStyle/>
            <a:p>
              <a:pPr algn="ctr"/>
              <a:r>
                <a:rPr lang="id-ID" sz="4200" b="1" dirty="0" smtClean="0">
                  <a:solidFill>
                    <a:schemeClr val="accent2"/>
                  </a:solidFill>
                  <a:latin typeface="Lato Regular"/>
                  <a:cs typeface="Lato Regular"/>
                </a:rPr>
                <a:t>9</a:t>
              </a:r>
              <a:endParaRPr lang="en-US" sz="4200" b="1" dirty="0">
                <a:solidFill>
                  <a:schemeClr val="accent2"/>
                </a:solidFill>
                <a:latin typeface="Lato Regular"/>
                <a:cs typeface="Lato Regular"/>
              </a:endParaRPr>
            </a:p>
          </p:txBody>
        </p:sp>
      </p:grpSp>
      <p:grpSp>
        <p:nvGrpSpPr>
          <p:cNvPr id="12" name="Group 11"/>
          <p:cNvGrpSpPr/>
          <p:nvPr/>
        </p:nvGrpSpPr>
        <p:grpSpPr>
          <a:xfrm>
            <a:off x="17744136" y="8365300"/>
            <a:ext cx="4186968" cy="3141654"/>
            <a:chOff x="17744136" y="8365300"/>
            <a:chExt cx="4186968" cy="3141654"/>
          </a:xfrm>
        </p:grpSpPr>
        <p:sp>
          <p:nvSpPr>
            <p:cNvPr id="143" name="Freeform 9"/>
            <p:cNvSpPr>
              <a:spLocks noEditPoints="1"/>
            </p:cNvSpPr>
            <p:nvPr/>
          </p:nvSpPr>
          <p:spPr bwMode="auto">
            <a:xfrm>
              <a:off x="19175909" y="8365300"/>
              <a:ext cx="1225296" cy="1225296"/>
            </a:xfrm>
            <a:custGeom>
              <a:avLst/>
              <a:gdLst>
                <a:gd name="T0" fmla="*/ 106 w 212"/>
                <a:gd name="T1" fmla="*/ 212 h 212"/>
                <a:gd name="T2" fmla="*/ 0 w 212"/>
                <a:gd name="T3" fmla="*/ 106 h 212"/>
                <a:gd name="T4" fmla="*/ 106 w 212"/>
                <a:gd name="T5" fmla="*/ 0 h 212"/>
                <a:gd name="T6" fmla="*/ 212 w 212"/>
                <a:gd name="T7" fmla="*/ 106 h 212"/>
                <a:gd name="T8" fmla="*/ 106 w 212"/>
                <a:gd name="T9" fmla="*/ 212 h 212"/>
                <a:gd name="T10" fmla="*/ 106 w 212"/>
                <a:gd name="T11" fmla="*/ 20 h 212"/>
                <a:gd name="T12" fmla="*/ 20 w 212"/>
                <a:gd name="T13" fmla="*/ 106 h 212"/>
                <a:gd name="T14" fmla="*/ 106 w 212"/>
                <a:gd name="T15" fmla="*/ 192 h 212"/>
                <a:gd name="T16" fmla="*/ 192 w 212"/>
                <a:gd name="T17" fmla="*/ 106 h 212"/>
                <a:gd name="T18" fmla="*/ 106 w 212"/>
                <a:gd name="T19" fmla="*/ 20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2" h="212">
                  <a:moveTo>
                    <a:pt x="106" y="212"/>
                  </a:moveTo>
                  <a:cubicBezTo>
                    <a:pt x="48" y="212"/>
                    <a:pt x="0" y="165"/>
                    <a:pt x="0" y="106"/>
                  </a:cubicBezTo>
                  <a:cubicBezTo>
                    <a:pt x="0" y="48"/>
                    <a:pt x="48" y="0"/>
                    <a:pt x="106" y="0"/>
                  </a:cubicBezTo>
                  <a:cubicBezTo>
                    <a:pt x="165" y="0"/>
                    <a:pt x="212" y="48"/>
                    <a:pt x="212" y="106"/>
                  </a:cubicBezTo>
                  <a:cubicBezTo>
                    <a:pt x="212" y="165"/>
                    <a:pt x="165" y="212"/>
                    <a:pt x="106" y="212"/>
                  </a:cubicBezTo>
                  <a:close/>
                  <a:moveTo>
                    <a:pt x="106" y="20"/>
                  </a:moveTo>
                  <a:cubicBezTo>
                    <a:pt x="59" y="20"/>
                    <a:pt x="20" y="59"/>
                    <a:pt x="20" y="106"/>
                  </a:cubicBezTo>
                  <a:cubicBezTo>
                    <a:pt x="20" y="154"/>
                    <a:pt x="59" y="192"/>
                    <a:pt x="106" y="192"/>
                  </a:cubicBezTo>
                  <a:cubicBezTo>
                    <a:pt x="154" y="192"/>
                    <a:pt x="192" y="154"/>
                    <a:pt x="192" y="106"/>
                  </a:cubicBezTo>
                  <a:cubicBezTo>
                    <a:pt x="192" y="59"/>
                    <a:pt x="154" y="20"/>
                    <a:pt x="106" y="20"/>
                  </a:cubicBezTo>
                  <a:close/>
                </a:path>
              </a:pathLst>
            </a:custGeom>
            <a:solidFill>
              <a:schemeClr val="accent1"/>
            </a:solidFill>
            <a:ln>
              <a:noFill/>
            </a:ln>
          </p:spPr>
          <p:txBody>
            <a:bodyPr vert="horz" wrap="square" lIns="182843" tIns="91422" rIns="182843" bIns="91422" numCol="1" anchor="t" anchorCtr="0" compatLnSpc="1"/>
            <a:lstStyle/>
            <a:p>
              <a:endParaRPr lang="id-ID" dirty="0">
                <a:latin typeface="Calibri Light" panose="020F0302020204030204"/>
              </a:endParaRPr>
            </a:p>
          </p:txBody>
        </p:sp>
        <p:grpSp>
          <p:nvGrpSpPr>
            <p:cNvPr id="147" name="Group 146"/>
            <p:cNvGrpSpPr/>
            <p:nvPr/>
          </p:nvGrpSpPr>
          <p:grpSpPr>
            <a:xfrm>
              <a:off x="17744136" y="9563920"/>
              <a:ext cx="4186968" cy="1943034"/>
              <a:chOff x="2564013" y="6612406"/>
              <a:chExt cx="4186968" cy="1943034"/>
            </a:xfrm>
          </p:grpSpPr>
          <p:sp>
            <p:nvSpPr>
              <p:cNvPr id="148" name="Content Placeholder 19"/>
              <p:cNvSpPr txBox="1"/>
              <p:nvPr/>
            </p:nvSpPr>
            <p:spPr>
              <a:xfrm>
                <a:off x="2564013" y="7308925"/>
                <a:ext cx="4186968" cy="1246515"/>
              </a:xfrm>
              <a:prstGeom prst="rect">
                <a:avLst/>
              </a:prstGeom>
            </p:spPr>
            <p:txBody>
              <a:bodyPr vert="horz" lIns="182843" tIns="91422" rIns="182843" bIns="91422" rtlCol="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US" sz="2400" dirty="0">
                    <a:latin typeface="Calibri Light" panose="020F0302020204030204"/>
                    <a:ea typeface="Open Sans Light" panose="020B0306030504020204" pitchFamily="34" charset="0"/>
                    <a:cs typeface="Calibri Light" panose="020F0302020204030204"/>
                  </a:rPr>
                  <a:t>Lorem Ipsum has two main statistical methodologies are used in data </a:t>
                </a:r>
                <a:r>
                  <a:rPr lang="en-US" sz="2400" dirty="0" smtClean="0">
                    <a:latin typeface="Calibri Light" panose="020F0302020204030204"/>
                    <a:ea typeface="Open Sans Light" panose="020B0306030504020204" pitchFamily="34" charset="0"/>
                    <a:cs typeface="Calibri Light" panose="020F0302020204030204"/>
                  </a:rPr>
                  <a:t>analysis</a:t>
                </a:r>
                <a:endParaRPr lang="en-US" sz="2400" dirty="0">
                  <a:latin typeface="Calibri Light" panose="020F0302020204030204"/>
                  <a:ea typeface="Open Sans Light" panose="020B0306030504020204" pitchFamily="34" charset="0"/>
                  <a:cs typeface="Calibri Light" panose="020F0302020204030204"/>
                </a:endParaRPr>
              </a:p>
            </p:txBody>
          </p:sp>
          <p:sp>
            <p:nvSpPr>
              <p:cNvPr id="149" name="TextBox 148"/>
              <p:cNvSpPr txBox="1"/>
              <p:nvPr/>
            </p:nvSpPr>
            <p:spPr>
              <a:xfrm>
                <a:off x="2845367" y="6612406"/>
                <a:ext cx="3563550" cy="830960"/>
              </a:xfrm>
              <a:prstGeom prst="rect">
                <a:avLst/>
              </a:prstGeom>
              <a:noFill/>
            </p:spPr>
            <p:txBody>
              <a:bodyPr wrap="square" lIns="182843" tIns="91422" rIns="182843" bIns="91422" rtlCol="0">
                <a:spAutoFit/>
              </a:bodyPr>
              <a:lstStyle/>
              <a:p>
                <a:pPr algn="ctr"/>
                <a:r>
                  <a:rPr lang="id-ID" sz="4200" b="1" dirty="0" smtClean="0">
                    <a:latin typeface="Lato Regular"/>
                    <a:cs typeface="Lato Regular"/>
                  </a:rPr>
                  <a:t>Thank You</a:t>
                </a:r>
                <a:endParaRPr lang="en-US" sz="4200" b="1" dirty="0">
                  <a:latin typeface="Lato Regular"/>
                  <a:cs typeface="Lato Regular"/>
                </a:endParaRPr>
              </a:p>
            </p:txBody>
          </p:sp>
        </p:grpSp>
        <p:sp>
          <p:nvSpPr>
            <p:cNvPr id="155" name="TextBox 154"/>
            <p:cNvSpPr txBox="1"/>
            <p:nvPr/>
          </p:nvSpPr>
          <p:spPr>
            <a:xfrm>
              <a:off x="19273994" y="8541103"/>
              <a:ext cx="1039812" cy="830960"/>
            </a:xfrm>
            <a:prstGeom prst="rect">
              <a:avLst/>
            </a:prstGeom>
            <a:noFill/>
          </p:spPr>
          <p:txBody>
            <a:bodyPr wrap="square" lIns="182843" tIns="91422" rIns="182843" bIns="91422" rtlCol="0">
              <a:spAutoFit/>
            </a:bodyPr>
            <a:lstStyle/>
            <a:p>
              <a:pPr algn="ctr"/>
              <a:r>
                <a:rPr lang="id-ID" sz="4200" b="1" dirty="0" smtClean="0">
                  <a:solidFill>
                    <a:schemeClr val="accent1"/>
                  </a:solidFill>
                  <a:latin typeface="Lato Regular"/>
                  <a:cs typeface="Lato Regular"/>
                </a:rPr>
                <a:t>10</a:t>
              </a:r>
              <a:endParaRPr lang="en-US" sz="4200" b="1" dirty="0">
                <a:solidFill>
                  <a:schemeClr val="accent1"/>
                </a:solidFill>
                <a:latin typeface="Lato Regular"/>
                <a:cs typeface="Lato Regular"/>
              </a:endParaRPr>
            </a:p>
          </p:txBody>
        </p:sp>
      </p:grpSp>
      <p:cxnSp>
        <p:nvCxnSpPr>
          <p:cNvPr id="3" name="Straight Arrow Connector 2"/>
          <p:cNvCxnSpPr/>
          <p:nvPr/>
        </p:nvCxnSpPr>
        <p:spPr>
          <a:xfrm>
            <a:off x="5629773" y="4527668"/>
            <a:ext cx="1637013" cy="0"/>
          </a:xfrm>
          <a:prstGeom prst="straightConnector1">
            <a:avLst/>
          </a:prstGeom>
          <a:ln w="38100" cmpd="sng">
            <a:solidFill>
              <a:schemeClr val="bg1">
                <a:lumMod val="50000"/>
              </a:schemeClr>
            </a:solidFill>
            <a:prstDash val="dot"/>
            <a:tailEnd type="arrow"/>
          </a:ln>
        </p:spPr>
        <p:style>
          <a:lnRef idx="2">
            <a:schemeClr val="accent1"/>
          </a:lnRef>
          <a:fillRef idx="0">
            <a:schemeClr val="accent1"/>
          </a:fillRef>
          <a:effectRef idx="1">
            <a:schemeClr val="accent1"/>
          </a:effectRef>
          <a:fontRef idx="minor">
            <a:schemeClr val="tx1"/>
          </a:fontRef>
        </p:style>
      </p:cxnSp>
      <p:cxnSp>
        <p:nvCxnSpPr>
          <p:cNvPr id="173" name="Straight Arrow Connector 172"/>
          <p:cNvCxnSpPr/>
          <p:nvPr/>
        </p:nvCxnSpPr>
        <p:spPr>
          <a:xfrm>
            <a:off x="9446463" y="4554325"/>
            <a:ext cx="1637013" cy="0"/>
          </a:xfrm>
          <a:prstGeom prst="straightConnector1">
            <a:avLst/>
          </a:prstGeom>
          <a:ln w="38100" cmpd="sng">
            <a:solidFill>
              <a:schemeClr val="bg1">
                <a:lumMod val="50000"/>
              </a:schemeClr>
            </a:solidFill>
            <a:prstDash val="dot"/>
            <a:tailEnd type="arrow"/>
          </a:ln>
        </p:spPr>
        <p:style>
          <a:lnRef idx="2">
            <a:schemeClr val="accent1"/>
          </a:lnRef>
          <a:fillRef idx="0">
            <a:schemeClr val="accent1"/>
          </a:fillRef>
          <a:effectRef idx="1">
            <a:schemeClr val="accent1"/>
          </a:effectRef>
          <a:fontRef idx="minor">
            <a:schemeClr val="tx1"/>
          </a:fontRef>
        </p:style>
      </p:cxnSp>
      <p:cxnSp>
        <p:nvCxnSpPr>
          <p:cNvPr id="174" name="Straight Arrow Connector 173"/>
          <p:cNvCxnSpPr/>
          <p:nvPr/>
        </p:nvCxnSpPr>
        <p:spPr>
          <a:xfrm>
            <a:off x="13259522" y="4527668"/>
            <a:ext cx="1637013" cy="0"/>
          </a:xfrm>
          <a:prstGeom prst="straightConnector1">
            <a:avLst/>
          </a:prstGeom>
          <a:ln w="38100" cmpd="sng">
            <a:solidFill>
              <a:schemeClr val="bg1">
                <a:lumMod val="50000"/>
              </a:schemeClr>
            </a:solidFill>
            <a:prstDash val="dot"/>
            <a:tailEnd type="arrow"/>
          </a:ln>
        </p:spPr>
        <p:style>
          <a:lnRef idx="2">
            <a:schemeClr val="accent1"/>
          </a:lnRef>
          <a:fillRef idx="0">
            <a:schemeClr val="accent1"/>
          </a:fillRef>
          <a:effectRef idx="1">
            <a:schemeClr val="accent1"/>
          </a:effectRef>
          <a:fontRef idx="minor">
            <a:schemeClr val="tx1"/>
          </a:fontRef>
        </p:style>
      </p:cxnSp>
      <p:cxnSp>
        <p:nvCxnSpPr>
          <p:cNvPr id="175" name="Straight Arrow Connector 174"/>
          <p:cNvCxnSpPr/>
          <p:nvPr/>
        </p:nvCxnSpPr>
        <p:spPr>
          <a:xfrm>
            <a:off x="17095583" y="4527668"/>
            <a:ext cx="1637013" cy="0"/>
          </a:xfrm>
          <a:prstGeom prst="straightConnector1">
            <a:avLst/>
          </a:prstGeom>
          <a:ln w="38100" cmpd="sng">
            <a:solidFill>
              <a:schemeClr val="bg1">
                <a:lumMod val="50000"/>
              </a:schemeClr>
            </a:solidFill>
            <a:prstDash val="dot"/>
            <a:tailEnd type="arrow"/>
          </a:ln>
        </p:spPr>
        <p:style>
          <a:lnRef idx="2">
            <a:schemeClr val="accent1"/>
          </a:lnRef>
          <a:fillRef idx="0">
            <a:schemeClr val="accent1"/>
          </a:fillRef>
          <a:effectRef idx="1">
            <a:schemeClr val="accent1"/>
          </a:effectRef>
          <a:fontRef idx="minor">
            <a:schemeClr val="tx1"/>
          </a:fontRef>
        </p:style>
      </p:cxnSp>
      <p:cxnSp>
        <p:nvCxnSpPr>
          <p:cNvPr id="176" name="Straight Arrow Connector 175"/>
          <p:cNvCxnSpPr/>
          <p:nvPr/>
        </p:nvCxnSpPr>
        <p:spPr>
          <a:xfrm>
            <a:off x="5629773" y="8939068"/>
            <a:ext cx="1637013" cy="0"/>
          </a:xfrm>
          <a:prstGeom prst="straightConnector1">
            <a:avLst/>
          </a:prstGeom>
          <a:ln w="38100" cmpd="sng">
            <a:solidFill>
              <a:schemeClr val="bg1">
                <a:lumMod val="50000"/>
              </a:schemeClr>
            </a:solidFill>
            <a:prstDash val="dot"/>
            <a:tailEnd type="arrow"/>
          </a:ln>
        </p:spPr>
        <p:style>
          <a:lnRef idx="2">
            <a:schemeClr val="accent1"/>
          </a:lnRef>
          <a:fillRef idx="0">
            <a:schemeClr val="accent1"/>
          </a:fillRef>
          <a:effectRef idx="1">
            <a:schemeClr val="accent1"/>
          </a:effectRef>
          <a:fontRef idx="minor">
            <a:schemeClr val="tx1"/>
          </a:fontRef>
        </p:style>
      </p:cxnSp>
      <p:cxnSp>
        <p:nvCxnSpPr>
          <p:cNvPr id="177" name="Straight Arrow Connector 176"/>
          <p:cNvCxnSpPr/>
          <p:nvPr/>
        </p:nvCxnSpPr>
        <p:spPr>
          <a:xfrm>
            <a:off x="9446463" y="8965725"/>
            <a:ext cx="1637013" cy="0"/>
          </a:xfrm>
          <a:prstGeom prst="straightConnector1">
            <a:avLst/>
          </a:prstGeom>
          <a:ln w="38100" cmpd="sng">
            <a:solidFill>
              <a:schemeClr val="bg1">
                <a:lumMod val="50000"/>
              </a:schemeClr>
            </a:solidFill>
            <a:prstDash val="dot"/>
            <a:tailEnd type="arrow"/>
          </a:ln>
        </p:spPr>
        <p:style>
          <a:lnRef idx="2">
            <a:schemeClr val="accent1"/>
          </a:lnRef>
          <a:fillRef idx="0">
            <a:schemeClr val="accent1"/>
          </a:fillRef>
          <a:effectRef idx="1">
            <a:schemeClr val="accent1"/>
          </a:effectRef>
          <a:fontRef idx="minor">
            <a:schemeClr val="tx1"/>
          </a:fontRef>
        </p:style>
      </p:cxnSp>
      <p:cxnSp>
        <p:nvCxnSpPr>
          <p:cNvPr id="178" name="Straight Arrow Connector 177"/>
          <p:cNvCxnSpPr/>
          <p:nvPr/>
        </p:nvCxnSpPr>
        <p:spPr>
          <a:xfrm>
            <a:off x="13259522" y="8939068"/>
            <a:ext cx="1637013" cy="0"/>
          </a:xfrm>
          <a:prstGeom prst="straightConnector1">
            <a:avLst/>
          </a:prstGeom>
          <a:ln w="38100" cmpd="sng">
            <a:solidFill>
              <a:schemeClr val="bg1">
                <a:lumMod val="50000"/>
              </a:schemeClr>
            </a:solidFill>
            <a:prstDash val="dot"/>
            <a:tailEnd type="arrow"/>
          </a:ln>
        </p:spPr>
        <p:style>
          <a:lnRef idx="2">
            <a:schemeClr val="accent1"/>
          </a:lnRef>
          <a:fillRef idx="0">
            <a:schemeClr val="accent1"/>
          </a:fillRef>
          <a:effectRef idx="1">
            <a:schemeClr val="accent1"/>
          </a:effectRef>
          <a:fontRef idx="minor">
            <a:schemeClr val="tx1"/>
          </a:fontRef>
        </p:style>
      </p:cxnSp>
      <p:cxnSp>
        <p:nvCxnSpPr>
          <p:cNvPr id="179" name="Straight Arrow Connector 178"/>
          <p:cNvCxnSpPr/>
          <p:nvPr/>
        </p:nvCxnSpPr>
        <p:spPr>
          <a:xfrm>
            <a:off x="17095583" y="8939068"/>
            <a:ext cx="1637013" cy="0"/>
          </a:xfrm>
          <a:prstGeom prst="straightConnector1">
            <a:avLst/>
          </a:prstGeom>
          <a:ln w="38100" cmpd="sng">
            <a:solidFill>
              <a:schemeClr val="bg1">
                <a:lumMod val="50000"/>
              </a:schemeClr>
            </a:solidFill>
            <a:prstDash val="dot"/>
            <a:tailEnd type="arrow"/>
          </a:ln>
        </p:spPr>
        <p:style>
          <a:lnRef idx="2">
            <a:schemeClr val="accent1"/>
          </a:lnRef>
          <a:fillRef idx="0">
            <a:schemeClr val="accent1"/>
          </a:fillRef>
          <a:effectRef idx="1">
            <a:schemeClr val="accent1"/>
          </a:effectRef>
          <a:fontRef idx="minor">
            <a:schemeClr val="tx1"/>
          </a:fontRef>
        </p:style>
      </p:cxnSp>
      <p:grpSp>
        <p:nvGrpSpPr>
          <p:cNvPr id="4" name="Group 3"/>
          <p:cNvGrpSpPr/>
          <p:nvPr/>
        </p:nvGrpSpPr>
        <p:grpSpPr>
          <a:xfrm>
            <a:off x="6313661" y="3897022"/>
            <a:ext cx="4186968" cy="3135765"/>
            <a:chOff x="6313661" y="3897022"/>
            <a:chExt cx="4186968" cy="3135765"/>
          </a:xfrm>
        </p:grpSpPr>
        <p:grpSp>
          <p:nvGrpSpPr>
            <p:cNvPr id="80" name="Group 79"/>
            <p:cNvGrpSpPr/>
            <p:nvPr/>
          </p:nvGrpSpPr>
          <p:grpSpPr>
            <a:xfrm>
              <a:off x="6313661" y="5089753"/>
              <a:ext cx="4186968" cy="1943034"/>
              <a:chOff x="2564013" y="6612406"/>
              <a:chExt cx="4186968" cy="1943034"/>
            </a:xfrm>
          </p:grpSpPr>
          <p:sp>
            <p:nvSpPr>
              <p:cNvPr id="81" name="Content Placeholder 19"/>
              <p:cNvSpPr txBox="1"/>
              <p:nvPr/>
            </p:nvSpPr>
            <p:spPr>
              <a:xfrm>
                <a:off x="2564013" y="7308925"/>
                <a:ext cx="4186968" cy="1246515"/>
              </a:xfrm>
              <a:prstGeom prst="rect">
                <a:avLst/>
              </a:prstGeom>
            </p:spPr>
            <p:txBody>
              <a:bodyPr vert="horz" lIns="182843" tIns="91422" rIns="182843" bIns="91422" rtlCol="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US" sz="2400" dirty="0">
                    <a:latin typeface="Calibri Light" panose="020F0302020204030204"/>
                    <a:ea typeface="Open Sans Light" panose="020B0306030504020204" pitchFamily="34" charset="0"/>
                    <a:cs typeface="Calibri Light" panose="020F0302020204030204"/>
                  </a:rPr>
                  <a:t>Lorem Ipsum has two main statistical methodologies are used in data </a:t>
                </a:r>
                <a:r>
                  <a:rPr lang="en-US" sz="2400" dirty="0" smtClean="0">
                    <a:latin typeface="Calibri Light" panose="020F0302020204030204"/>
                    <a:ea typeface="Open Sans Light" panose="020B0306030504020204" pitchFamily="34" charset="0"/>
                    <a:cs typeface="Calibri Light" panose="020F0302020204030204"/>
                  </a:rPr>
                  <a:t>analysis</a:t>
                </a:r>
                <a:endParaRPr lang="en-US" sz="2400" dirty="0">
                  <a:latin typeface="Calibri Light" panose="020F0302020204030204"/>
                  <a:ea typeface="Open Sans Light" panose="020B0306030504020204" pitchFamily="34" charset="0"/>
                  <a:cs typeface="Calibri Light" panose="020F0302020204030204"/>
                </a:endParaRPr>
              </a:p>
            </p:txBody>
          </p:sp>
          <p:sp>
            <p:nvSpPr>
              <p:cNvPr id="82" name="TextBox 81"/>
              <p:cNvSpPr txBox="1"/>
              <p:nvPr/>
            </p:nvSpPr>
            <p:spPr>
              <a:xfrm>
                <a:off x="2956766" y="6612406"/>
                <a:ext cx="3437172" cy="830960"/>
              </a:xfrm>
              <a:prstGeom prst="rect">
                <a:avLst/>
              </a:prstGeom>
              <a:noFill/>
            </p:spPr>
            <p:txBody>
              <a:bodyPr wrap="square" lIns="182843" tIns="91422" rIns="182843" bIns="91422" rtlCol="0">
                <a:spAutoFit/>
              </a:bodyPr>
              <a:lstStyle/>
              <a:p>
                <a:pPr algn="ctr"/>
                <a:r>
                  <a:rPr lang="id-ID" sz="4200" b="1" dirty="0" smtClean="0">
                    <a:latin typeface="Lato Regular"/>
                    <a:cs typeface="Lato Regular"/>
                  </a:rPr>
                  <a:t>Mission</a:t>
                </a:r>
                <a:endParaRPr lang="en-US" sz="4200" b="1" dirty="0">
                  <a:latin typeface="Lato Regular"/>
                  <a:cs typeface="Lato Regular"/>
                </a:endParaRPr>
              </a:p>
            </p:txBody>
          </p:sp>
        </p:grpSp>
        <p:sp>
          <p:nvSpPr>
            <p:cNvPr id="123" name="TextBox 122"/>
            <p:cNvSpPr txBox="1"/>
            <p:nvPr/>
          </p:nvSpPr>
          <p:spPr>
            <a:xfrm>
              <a:off x="7847693" y="4062859"/>
              <a:ext cx="1039812" cy="830960"/>
            </a:xfrm>
            <a:prstGeom prst="rect">
              <a:avLst/>
            </a:prstGeom>
            <a:noFill/>
          </p:spPr>
          <p:txBody>
            <a:bodyPr wrap="square" lIns="182843" tIns="91422" rIns="182843" bIns="91422" rtlCol="0">
              <a:spAutoFit/>
            </a:bodyPr>
            <a:lstStyle/>
            <a:p>
              <a:pPr algn="ctr"/>
              <a:r>
                <a:rPr lang="id-ID" sz="4200" b="1" dirty="0" smtClean="0">
                  <a:solidFill>
                    <a:schemeClr val="accent2"/>
                  </a:solidFill>
                  <a:latin typeface="Lato Regular"/>
                  <a:cs typeface="Lato Regular"/>
                </a:rPr>
                <a:t>2</a:t>
              </a:r>
              <a:endParaRPr lang="en-US" sz="4200" b="1" dirty="0">
                <a:solidFill>
                  <a:schemeClr val="accent2"/>
                </a:solidFill>
                <a:latin typeface="Lato Regular"/>
                <a:cs typeface="Lato Regular"/>
              </a:endParaRPr>
            </a:p>
          </p:txBody>
        </p:sp>
        <p:sp>
          <p:nvSpPr>
            <p:cNvPr id="70" name="Freeform 9"/>
            <p:cNvSpPr>
              <a:spLocks noEditPoints="1"/>
            </p:cNvSpPr>
            <p:nvPr/>
          </p:nvSpPr>
          <p:spPr bwMode="auto">
            <a:xfrm>
              <a:off x="7766071" y="3897022"/>
              <a:ext cx="1225167" cy="1225486"/>
            </a:xfrm>
            <a:custGeom>
              <a:avLst/>
              <a:gdLst>
                <a:gd name="T0" fmla="*/ 106 w 212"/>
                <a:gd name="T1" fmla="*/ 212 h 212"/>
                <a:gd name="T2" fmla="*/ 0 w 212"/>
                <a:gd name="T3" fmla="*/ 106 h 212"/>
                <a:gd name="T4" fmla="*/ 106 w 212"/>
                <a:gd name="T5" fmla="*/ 0 h 212"/>
                <a:gd name="T6" fmla="*/ 212 w 212"/>
                <a:gd name="T7" fmla="*/ 106 h 212"/>
                <a:gd name="T8" fmla="*/ 106 w 212"/>
                <a:gd name="T9" fmla="*/ 212 h 212"/>
                <a:gd name="T10" fmla="*/ 106 w 212"/>
                <a:gd name="T11" fmla="*/ 20 h 212"/>
                <a:gd name="T12" fmla="*/ 20 w 212"/>
                <a:gd name="T13" fmla="*/ 106 h 212"/>
                <a:gd name="T14" fmla="*/ 106 w 212"/>
                <a:gd name="T15" fmla="*/ 192 h 212"/>
                <a:gd name="T16" fmla="*/ 192 w 212"/>
                <a:gd name="T17" fmla="*/ 106 h 212"/>
                <a:gd name="T18" fmla="*/ 106 w 212"/>
                <a:gd name="T19" fmla="*/ 20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2" h="212">
                  <a:moveTo>
                    <a:pt x="106" y="212"/>
                  </a:moveTo>
                  <a:cubicBezTo>
                    <a:pt x="48" y="212"/>
                    <a:pt x="0" y="165"/>
                    <a:pt x="0" y="106"/>
                  </a:cubicBezTo>
                  <a:cubicBezTo>
                    <a:pt x="0" y="48"/>
                    <a:pt x="48" y="0"/>
                    <a:pt x="106" y="0"/>
                  </a:cubicBezTo>
                  <a:cubicBezTo>
                    <a:pt x="165" y="0"/>
                    <a:pt x="212" y="48"/>
                    <a:pt x="212" y="106"/>
                  </a:cubicBezTo>
                  <a:cubicBezTo>
                    <a:pt x="212" y="165"/>
                    <a:pt x="165" y="212"/>
                    <a:pt x="106" y="212"/>
                  </a:cubicBezTo>
                  <a:close/>
                  <a:moveTo>
                    <a:pt x="106" y="20"/>
                  </a:moveTo>
                  <a:cubicBezTo>
                    <a:pt x="59" y="20"/>
                    <a:pt x="20" y="59"/>
                    <a:pt x="20" y="106"/>
                  </a:cubicBezTo>
                  <a:cubicBezTo>
                    <a:pt x="20" y="154"/>
                    <a:pt x="59" y="192"/>
                    <a:pt x="106" y="192"/>
                  </a:cubicBezTo>
                  <a:cubicBezTo>
                    <a:pt x="154" y="192"/>
                    <a:pt x="192" y="154"/>
                    <a:pt x="192" y="106"/>
                  </a:cubicBezTo>
                  <a:cubicBezTo>
                    <a:pt x="192" y="59"/>
                    <a:pt x="154" y="20"/>
                    <a:pt x="106" y="20"/>
                  </a:cubicBezTo>
                  <a:close/>
                </a:path>
              </a:pathLst>
            </a:custGeom>
            <a:solidFill>
              <a:schemeClr val="accent2"/>
            </a:solidFill>
            <a:ln>
              <a:noFill/>
            </a:ln>
          </p:spPr>
          <p:txBody>
            <a:bodyPr vert="horz" wrap="square" lIns="182843" tIns="91422" rIns="182843" bIns="91422" numCol="1" anchor="t" anchorCtr="0" compatLnSpc="1"/>
            <a:lstStyle/>
            <a:p>
              <a:endParaRPr lang="id-ID" dirty="0">
                <a:latin typeface="Calibri Light" panose="020F0302020204030204"/>
              </a:endParaRPr>
            </a:p>
          </p:txBody>
        </p:sp>
      </p:grpSp>
      <p:grpSp>
        <p:nvGrpSpPr>
          <p:cNvPr id="74" name="Group 73"/>
          <p:cNvGrpSpPr/>
          <p:nvPr/>
        </p:nvGrpSpPr>
        <p:grpSpPr>
          <a:xfrm>
            <a:off x="1739573" y="488028"/>
            <a:ext cx="20937538" cy="2200624"/>
            <a:chOff x="1739573" y="511491"/>
            <a:chExt cx="20937538" cy="2200624"/>
          </a:xfrm>
        </p:grpSpPr>
        <p:sp>
          <p:nvSpPr>
            <p:cNvPr id="75" name="TextBox 74"/>
            <p:cNvSpPr txBox="1"/>
            <p:nvPr/>
          </p:nvSpPr>
          <p:spPr>
            <a:xfrm>
              <a:off x="1739573" y="511491"/>
              <a:ext cx="20937538" cy="1446550"/>
            </a:xfrm>
            <a:prstGeom prst="rect">
              <a:avLst/>
            </a:prstGeom>
            <a:noFill/>
          </p:spPr>
          <p:txBody>
            <a:bodyPr wrap="square" rtlCol="0">
              <a:spAutoFit/>
            </a:bodyPr>
            <a:lstStyle/>
            <a:p>
              <a:pPr algn="ctr"/>
              <a:r>
                <a:rPr lang="id-ID" sz="8800" b="1" dirty="0" smtClean="0">
                  <a:solidFill>
                    <a:schemeClr val="tx2"/>
                  </a:solidFill>
                  <a:latin typeface="Lato Regular"/>
                  <a:cs typeface="Lato Regular"/>
                </a:rPr>
                <a:t>OUR AGENDA</a:t>
              </a:r>
              <a:endParaRPr lang="id-ID" sz="8800" b="1" dirty="0">
                <a:solidFill>
                  <a:schemeClr val="tx2"/>
                </a:solidFill>
                <a:latin typeface="Lato Regular"/>
                <a:cs typeface="Lato Regular"/>
              </a:endParaRPr>
            </a:p>
          </p:txBody>
        </p:sp>
        <p:grpSp>
          <p:nvGrpSpPr>
            <p:cNvPr id="78" name="Group 77"/>
            <p:cNvGrpSpPr/>
            <p:nvPr/>
          </p:nvGrpSpPr>
          <p:grpSpPr>
            <a:xfrm>
              <a:off x="10842089" y="1977406"/>
              <a:ext cx="2738812" cy="73151"/>
              <a:chOff x="1775295" y="2020905"/>
              <a:chExt cx="3631535" cy="45719"/>
            </a:xfrm>
          </p:grpSpPr>
          <p:sp>
            <p:nvSpPr>
              <p:cNvPr id="91" name="Rectangle 90"/>
              <p:cNvSpPr/>
              <p:nvPr/>
            </p:nvSpPr>
            <p:spPr>
              <a:xfrm flipV="1">
                <a:off x="1775295" y="2020905"/>
                <a:ext cx="540354" cy="45719"/>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sp>
            <p:nvSpPr>
              <p:cNvPr id="92" name="Rectangle 91"/>
              <p:cNvSpPr/>
              <p:nvPr/>
            </p:nvSpPr>
            <p:spPr>
              <a:xfrm flipV="1">
                <a:off x="2390858" y="2020905"/>
                <a:ext cx="540354" cy="45719"/>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sp>
            <p:nvSpPr>
              <p:cNvPr id="93" name="Rectangle 92"/>
              <p:cNvSpPr/>
              <p:nvPr/>
            </p:nvSpPr>
            <p:spPr>
              <a:xfrm flipV="1">
                <a:off x="3025595" y="2020905"/>
                <a:ext cx="540354" cy="45719"/>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sp>
            <p:nvSpPr>
              <p:cNvPr id="94" name="Rectangle 93"/>
              <p:cNvSpPr/>
              <p:nvPr/>
            </p:nvSpPr>
            <p:spPr>
              <a:xfrm flipV="1">
                <a:off x="3641290" y="2020905"/>
                <a:ext cx="540354" cy="45719"/>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sp>
            <p:nvSpPr>
              <p:cNvPr id="95" name="Rectangle 94"/>
              <p:cNvSpPr/>
              <p:nvPr/>
            </p:nvSpPr>
            <p:spPr>
              <a:xfrm flipV="1">
                <a:off x="4256852" y="2020905"/>
                <a:ext cx="540354" cy="45719"/>
              </a:xfrm>
              <a:prstGeom prst="rect">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sp>
            <p:nvSpPr>
              <p:cNvPr id="96" name="Rectangle 95"/>
              <p:cNvSpPr/>
              <p:nvPr/>
            </p:nvSpPr>
            <p:spPr>
              <a:xfrm flipV="1">
                <a:off x="4866476" y="2020905"/>
                <a:ext cx="540354" cy="45719"/>
              </a:xfrm>
              <a:prstGeom prst="rect">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grpSp>
        <p:sp>
          <p:nvSpPr>
            <p:cNvPr id="90" name="TextBox 89"/>
            <p:cNvSpPr txBox="1"/>
            <p:nvPr/>
          </p:nvSpPr>
          <p:spPr>
            <a:xfrm>
              <a:off x="1739573" y="2035007"/>
              <a:ext cx="20937538" cy="677108"/>
            </a:xfrm>
            <a:prstGeom prst="rect">
              <a:avLst/>
            </a:prstGeom>
            <a:noFill/>
          </p:spPr>
          <p:txBody>
            <a:bodyPr wrap="square" rtlCol="0">
              <a:spAutoFit/>
            </a:bodyPr>
            <a:lstStyle/>
            <a:p>
              <a:pPr algn="ctr"/>
              <a:r>
                <a:rPr lang="id-ID" sz="3800" dirty="0" smtClean="0">
                  <a:solidFill>
                    <a:schemeClr val="bg1">
                      <a:lumMod val="75000"/>
                    </a:schemeClr>
                  </a:solidFill>
                  <a:latin typeface="Calibri Light" panose="020F0302020204030204"/>
                  <a:cs typeface="Calibri Light" panose="020F0302020204030204"/>
                </a:rPr>
                <a:t>Your great subtitle </a:t>
              </a:r>
              <a:r>
                <a:rPr lang="id-ID" sz="3800" dirty="0" smtClean="0">
                  <a:solidFill>
                    <a:schemeClr val="accent1"/>
                  </a:solidFill>
                  <a:latin typeface="Calibri Light" panose="020F0302020204030204"/>
                  <a:cs typeface="Calibri Light" panose="020F0302020204030204"/>
                </a:rPr>
                <a:t>in </a:t>
              </a:r>
              <a:r>
                <a:rPr lang="id-ID" sz="3800" dirty="0">
                  <a:solidFill>
                    <a:schemeClr val="accent1"/>
                  </a:solidFill>
                  <a:latin typeface="Calibri Light" panose="020F0302020204030204"/>
                  <a:cs typeface="Calibri Light" panose="020F0302020204030204"/>
                </a:rPr>
                <a:t>this line</a:t>
              </a:r>
              <a:endParaRPr lang="id-ID" sz="3800" dirty="0">
                <a:solidFill>
                  <a:schemeClr val="accent1"/>
                </a:solidFill>
                <a:latin typeface="Calibri Light" panose="020F0302020204030204"/>
                <a:cs typeface="Calibri Light" panose="020F0302020204030204"/>
              </a:endParaRPr>
            </a:p>
          </p:txBody>
        </p:sp>
      </p:grpSp>
    </p:spTree>
  </p:cSld>
  <p:clrMapOvr>
    <a:masterClrMapping/>
  </p:clrMapOvr>
  <mc:AlternateContent xmlns:mc="http://schemas.openxmlformats.org/markup-compatibility/2006">
    <mc:Choice xmlns:p14="http://schemas.microsoft.com/office/powerpoint/2010/main" Requires="p14">
      <p:transition spd="med" p14:dur="700" advClick="0" advTm="3000">
        <p:fade/>
      </p:transition>
    </mc:Choice>
    <mc:Fallback>
      <p:transition spd="med" advClick="0" advTm="3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74"/>
                                        </p:tgtEl>
                                        <p:attrNameLst>
                                          <p:attrName>style.visibility</p:attrName>
                                        </p:attrNameLst>
                                      </p:cBhvr>
                                      <p:to>
                                        <p:strVal val="visible"/>
                                      </p:to>
                                    </p:set>
                                    <p:animEffect transition="in" filter="fade">
                                      <p:cBhvr>
                                        <p:cTn id="7" dur="500"/>
                                        <p:tgtEl>
                                          <p:spTgt spid="74"/>
                                        </p:tgtEl>
                                      </p:cBhvr>
                                    </p:animEffect>
                                    <p:anim calcmode="lin" valueType="num">
                                      <p:cBhvr>
                                        <p:cTn id="8" dur="500" fill="hold"/>
                                        <p:tgtEl>
                                          <p:spTgt spid="74"/>
                                        </p:tgtEl>
                                        <p:attrNameLst>
                                          <p:attrName>ppt_x</p:attrName>
                                        </p:attrNameLst>
                                      </p:cBhvr>
                                      <p:tavLst>
                                        <p:tav tm="0">
                                          <p:val>
                                            <p:strVal val="#ppt_x"/>
                                          </p:val>
                                        </p:tav>
                                        <p:tav tm="100000">
                                          <p:val>
                                            <p:strVal val="#ppt_x"/>
                                          </p:val>
                                        </p:tav>
                                      </p:tavLst>
                                    </p:anim>
                                    <p:anim calcmode="lin" valueType="num">
                                      <p:cBhvr>
                                        <p:cTn id="9" dur="500" fill="hold"/>
                                        <p:tgtEl>
                                          <p:spTgt spid="74"/>
                                        </p:tgtEl>
                                        <p:attrNameLst>
                                          <p:attrName>ppt_y</p:attrName>
                                        </p:attrNameLst>
                                      </p:cBhvr>
                                      <p:tavLst>
                                        <p:tav tm="0">
                                          <p:val>
                                            <p:strVal val="#ppt_y+.1"/>
                                          </p:val>
                                        </p:tav>
                                        <p:tav tm="100000">
                                          <p:val>
                                            <p:strVal val="#ppt_y"/>
                                          </p:val>
                                        </p:tav>
                                      </p:tavLst>
                                    </p:anim>
                                  </p:childTnLst>
                                </p:cTn>
                              </p:par>
                            </p:childTnLst>
                          </p:cTn>
                        </p:par>
                        <p:par>
                          <p:cTn id="10" fill="hold">
                            <p:stCondLst>
                              <p:cond delay="500"/>
                            </p:stCondLst>
                            <p:childTnLst>
                              <p:par>
                                <p:cTn id="11" presetID="10" presetClass="entr" presetSubtype="0" fill="hold" nodeType="afterEffect">
                                  <p:stCondLst>
                                    <p:cond delay="0"/>
                                  </p:stCondLst>
                                  <p:childTnLst>
                                    <p:set>
                                      <p:cBhvr>
                                        <p:cTn id="12" dur="1" fill="hold">
                                          <p:stCondLst>
                                            <p:cond delay="0"/>
                                          </p:stCondLst>
                                        </p:cTn>
                                        <p:tgtEl>
                                          <p:spTgt spid="2"/>
                                        </p:tgtEl>
                                        <p:attrNameLst>
                                          <p:attrName>style.visibility</p:attrName>
                                        </p:attrNameLst>
                                      </p:cBhvr>
                                      <p:to>
                                        <p:strVal val="visible"/>
                                      </p:to>
                                    </p:set>
                                    <p:animEffect transition="in" filter="fade">
                                      <p:cBhvr>
                                        <p:cTn id="13" dur="500"/>
                                        <p:tgtEl>
                                          <p:spTgt spid="2"/>
                                        </p:tgtEl>
                                      </p:cBhvr>
                                    </p:animEffect>
                                  </p:childTnLst>
                                </p:cTn>
                              </p:par>
                            </p:childTnLst>
                          </p:cTn>
                        </p:par>
                        <p:par>
                          <p:cTn id="14" fill="hold">
                            <p:stCondLst>
                              <p:cond delay="1000"/>
                            </p:stCondLst>
                            <p:childTnLst>
                              <p:par>
                                <p:cTn id="15" presetID="22" presetClass="entr" presetSubtype="8" fill="hold" nodeType="afterEffect">
                                  <p:stCondLst>
                                    <p:cond delay="0"/>
                                  </p:stCondLst>
                                  <p:childTnLst>
                                    <p:set>
                                      <p:cBhvr>
                                        <p:cTn id="16" dur="1" fill="hold">
                                          <p:stCondLst>
                                            <p:cond delay="0"/>
                                          </p:stCondLst>
                                        </p:cTn>
                                        <p:tgtEl>
                                          <p:spTgt spid="3"/>
                                        </p:tgtEl>
                                        <p:attrNameLst>
                                          <p:attrName>style.visibility</p:attrName>
                                        </p:attrNameLst>
                                      </p:cBhvr>
                                      <p:to>
                                        <p:strVal val="visible"/>
                                      </p:to>
                                    </p:set>
                                    <p:animEffect transition="in" filter="wipe(left)">
                                      <p:cBhvr>
                                        <p:cTn id="17" dur="500"/>
                                        <p:tgtEl>
                                          <p:spTgt spid="3"/>
                                        </p:tgtEl>
                                      </p:cBhvr>
                                    </p:animEffect>
                                  </p:childTnLst>
                                </p:cTn>
                              </p:par>
                            </p:childTnLst>
                          </p:cTn>
                        </p:par>
                        <p:par>
                          <p:cTn id="18" fill="hold">
                            <p:stCondLst>
                              <p:cond delay="1500"/>
                            </p:stCondLst>
                            <p:childTnLst>
                              <p:par>
                                <p:cTn id="19" presetID="10" presetClass="entr" presetSubtype="0" fill="hold" nodeType="afterEffect">
                                  <p:stCondLst>
                                    <p:cond delay="0"/>
                                  </p:stCondLst>
                                  <p:childTnLst>
                                    <p:set>
                                      <p:cBhvr>
                                        <p:cTn id="20" dur="1" fill="hold">
                                          <p:stCondLst>
                                            <p:cond delay="0"/>
                                          </p:stCondLst>
                                        </p:cTn>
                                        <p:tgtEl>
                                          <p:spTgt spid="4"/>
                                        </p:tgtEl>
                                        <p:attrNameLst>
                                          <p:attrName>style.visibility</p:attrName>
                                        </p:attrNameLst>
                                      </p:cBhvr>
                                      <p:to>
                                        <p:strVal val="visible"/>
                                      </p:to>
                                    </p:set>
                                    <p:animEffect transition="in" filter="fade">
                                      <p:cBhvr>
                                        <p:cTn id="21" dur="500"/>
                                        <p:tgtEl>
                                          <p:spTgt spid="4"/>
                                        </p:tgtEl>
                                      </p:cBhvr>
                                    </p:animEffect>
                                  </p:childTnLst>
                                </p:cTn>
                              </p:par>
                            </p:childTnLst>
                          </p:cTn>
                        </p:par>
                        <p:par>
                          <p:cTn id="22" fill="hold">
                            <p:stCondLst>
                              <p:cond delay="2000"/>
                            </p:stCondLst>
                            <p:childTnLst>
                              <p:par>
                                <p:cTn id="23" presetID="22" presetClass="entr" presetSubtype="8" fill="hold" nodeType="afterEffect">
                                  <p:stCondLst>
                                    <p:cond delay="0"/>
                                  </p:stCondLst>
                                  <p:childTnLst>
                                    <p:set>
                                      <p:cBhvr>
                                        <p:cTn id="24" dur="1" fill="hold">
                                          <p:stCondLst>
                                            <p:cond delay="0"/>
                                          </p:stCondLst>
                                        </p:cTn>
                                        <p:tgtEl>
                                          <p:spTgt spid="173"/>
                                        </p:tgtEl>
                                        <p:attrNameLst>
                                          <p:attrName>style.visibility</p:attrName>
                                        </p:attrNameLst>
                                      </p:cBhvr>
                                      <p:to>
                                        <p:strVal val="visible"/>
                                      </p:to>
                                    </p:set>
                                    <p:animEffect transition="in" filter="wipe(left)">
                                      <p:cBhvr>
                                        <p:cTn id="25" dur="500"/>
                                        <p:tgtEl>
                                          <p:spTgt spid="173"/>
                                        </p:tgtEl>
                                      </p:cBhvr>
                                    </p:animEffect>
                                  </p:childTnLst>
                                </p:cTn>
                              </p:par>
                            </p:childTnLst>
                          </p:cTn>
                        </p:par>
                        <p:par>
                          <p:cTn id="26" fill="hold">
                            <p:stCondLst>
                              <p:cond delay="2500"/>
                            </p:stCondLst>
                            <p:childTnLst>
                              <p:par>
                                <p:cTn id="27" presetID="10" presetClass="entr" presetSubtype="0" fill="hold" nodeType="afterEffect">
                                  <p:stCondLst>
                                    <p:cond delay="0"/>
                                  </p:stCondLst>
                                  <p:childTnLst>
                                    <p:set>
                                      <p:cBhvr>
                                        <p:cTn id="28" dur="1" fill="hold">
                                          <p:stCondLst>
                                            <p:cond delay="0"/>
                                          </p:stCondLst>
                                        </p:cTn>
                                        <p:tgtEl>
                                          <p:spTgt spid="5"/>
                                        </p:tgtEl>
                                        <p:attrNameLst>
                                          <p:attrName>style.visibility</p:attrName>
                                        </p:attrNameLst>
                                      </p:cBhvr>
                                      <p:to>
                                        <p:strVal val="visible"/>
                                      </p:to>
                                    </p:set>
                                    <p:animEffect transition="in" filter="fade">
                                      <p:cBhvr>
                                        <p:cTn id="29" dur="500"/>
                                        <p:tgtEl>
                                          <p:spTgt spid="5"/>
                                        </p:tgtEl>
                                      </p:cBhvr>
                                    </p:animEffect>
                                  </p:childTnLst>
                                </p:cTn>
                              </p:par>
                            </p:childTnLst>
                          </p:cTn>
                        </p:par>
                        <p:par>
                          <p:cTn id="30" fill="hold">
                            <p:stCondLst>
                              <p:cond delay="3000"/>
                            </p:stCondLst>
                            <p:childTnLst>
                              <p:par>
                                <p:cTn id="31" presetID="22" presetClass="entr" presetSubtype="8" fill="hold" nodeType="afterEffect">
                                  <p:stCondLst>
                                    <p:cond delay="0"/>
                                  </p:stCondLst>
                                  <p:childTnLst>
                                    <p:set>
                                      <p:cBhvr>
                                        <p:cTn id="32" dur="1" fill="hold">
                                          <p:stCondLst>
                                            <p:cond delay="0"/>
                                          </p:stCondLst>
                                        </p:cTn>
                                        <p:tgtEl>
                                          <p:spTgt spid="174"/>
                                        </p:tgtEl>
                                        <p:attrNameLst>
                                          <p:attrName>style.visibility</p:attrName>
                                        </p:attrNameLst>
                                      </p:cBhvr>
                                      <p:to>
                                        <p:strVal val="visible"/>
                                      </p:to>
                                    </p:set>
                                    <p:animEffect transition="in" filter="wipe(left)">
                                      <p:cBhvr>
                                        <p:cTn id="33" dur="500"/>
                                        <p:tgtEl>
                                          <p:spTgt spid="174"/>
                                        </p:tgtEl>
                                      </p:cBhvr>
                                    </p:animEffect>
                                  </p:childTnLst>
                                </p:cTn>
                              </p:par>
                            </p:childTnLst>
                          </p:cTn>
                        </p:par>
                        <p:par>
                          <p:cTn id="34" fill="hold">
                            <p:stCondLst>
                              <p:cond delay="3500"/>
                            </p:stCondLst>
                            <p:childTnLst>
                              <p:par>
                                <p:cTn id="35" presetID="10" presetClass="entr" presetSubtype="0" fill="hold" nodeType="afterEffect">
                                  <p:stCondLst>
                                    <p:cond delay="0"/>
                                  </p:stCondLst>
                                  <p:childTnLst>
                                    <p:set>
                                      <p:cBhvr>
                                        <p:cTn id="36" dur="1" fill="hold">
                                          <p:stCondLst>
                                            <p:cond delay="0"/>
                                          </p:stCondLst>
                                        </p:cTn>
                                        <p:tgtEl>
                                          <p:spTgt spid="6"/>
                                        </p:tgtEl>
                                        <p:attrNameLst>
                                          <p:attrName>style.visibility</p:attrName>
                                        </p:attrNameLst>
                                      </p:cBhvr>
                                      <p:to>
                                        <p:strVal val="visible"/>
                                      </p:to>
                                    </p:set>
                                    <p:animEffect transition="in" filter="fade">
                                      <p:cBhvr>
                                        <p:cTn id="37" dur="500"/>
                                        <p:tgtEl>
                                          <p:spTgt spid="6"/>
                                        </p:tgtEl>
                                      </p:cBhvr>
                                    </p:animEffect>
                                  </p:childTnLst>
                                </p:cTn>
                              </p:par>
                            </p:childTnLst>
                          </p:cTn>
                        </p:par>
                        <p:par>
                          <p:cTn id="38" fill="hold">
                            <p:stCondLst>
                              <p:cond delay="4000"/>
                            </p:stCondLst>
                            <p:childTnLst>
                              <p:par>
                                <p:cTn id="39" presetID="22" presetClass="entr" presetSubtype="8" fill="hold" nodeType="afterEffect">
                                  <p:stCondLst>
                                    <p:cond delay="0"/>
                                  </p:stCondLst>
                                  <p:childTnLst>
                                    <p:set>
                                      <p:cBhvr>
                                        <p:cTn id="40" dur="1" fill="hold">
                                          <p:stCondLst>
                                            <p:cond delay="0"/>
                                          </p:stCondLst>
                                        </p:cTn>
                                        <p:tgtEl>
                                          <p:spTgt spid="175"/>
                                        </p:tgtEl>
                                        <p:attrNameLst>
                                          <p:attrName>style.visibility</p:attrName>
                                        </p:attrNameLst>
                                      </p:cBhvr>
                                      <p:to>
                                        <p:strVal val="visible"/>
                                      </p:to>
                                    </p:set>
                                    <p:animEffect transition="in" filter="wipe(left)">
                                      <p:cBhvr>
                                        <p:cTn id="41" dur="500"/>
                                        <p:tgtEl>
                                          <p:spTgt spid="175"/>
                                        </p:tgtEl>
                                      </p:cBhvr>
                                    </p:animEffect>
                                  </p:childTnLst>
                                </p:cTn>
                              </p:par>
                            </p:childTnLst>
                          </p:cTn>
                        </p:par>
                        <p:par>
                          <p:cTn id="42" fill="hold">
                            <p:stCondLst>
                              <p:cond delay="4500"/>
                            </p:stCondLst>
                            <p:childTnLst>
                              <p:par>
                                <p:cTn id="43" presetID="10" presetClass="entr" presetSubtype="0" fill="hold" nodeType="afterEffect">
                                  <p:stCondLst>
                                    <p:cond delay="0"/>
                                  </p:stCondLst>
                                  <p:childTnLst>
                                    <p:set>
                                      <p:cBhvr>
                                        <p:cTn id="44" dur="1" fill="hold">
                                          <p:stCondLst>
                                            <p:cond delay="0"/>
                                          </p:stCondLst>
                                        </p:cTn>
                                        <p:tgtEl>
                                          <p:spTgt spid="7"/>
                                        </p:tgtEl>
                                        <p:attrNameLst>
                                          <p:attrName>style.visibility</p:attrName>
                                        </p:attrNameLst>
                                      </p:cBhvr>
                                      <p:to>
                                        <p:strVal val="visible"/>
                                      </p:to>
                                    </p:set>
                                    <p:animEffect transition="in" filter="fade">
                                      <p:cBhvr>
                                        <p:cTn id="45" dur="500"/>
                                        <p:tgtEl>
                                          <p:spTgt spid="7"/>
                                        </p:tgtEl>
                                      </p:cBhvr>
                                    </p:animEffect>
                                  </p:childTnLst>
                                </p:cTn>
                              </p:par>
                            </p:childTnLst>
                          </p:cTn>
                        </p:par>
                        <p:par>
                          <p:cTn id="46" fill="hold">
                            <p:stCondLst>
                              <p:cond delay="5000"/>
                            </p:stCondLst>
                            <p:childTnLst>
                              <p:par>
                                <p:cTn id="47" presetID="10" presetClass="entr" presetSubtype="0" fill="hold" nodeType="afterEffect">
                                  <p:stCondLst>
                                    <p:cond delay="0"/>
                                  </p:stCondLst>
                                  <p:childTnLst>
                                    <p:set>
                                      <p:cBhvr>
                                        <p:cTn id="48" dur="1" fill="hold">
                                          <p:stCondLst>
                                            <p:cond delay="0"/>
                                          </p:stCondLst>
                                        </p:cTn>
                                        <p:tgtEl>
                                          <p:spTgt spid="8"/>
                                        </p:tgtEl>
                                        <p:attrNameLst>
                                          <p:attrName>style.visibility</p:attrName>
                                        </p:attrNameLst>
                                      </p:cBhvr>
                                      <p:to>
                                        <p:strVal val="visible"/>
                                      </p:to>
                                    </p:set>
                                    <p:animEffect transition="in" filter="fade">
                                      <p:cBhvr>
                                        <p:cTn id="49" dur="500"/>
                                        <p:tgtEl>
                                          <p:spTgt spid="8"/>
                                        </p:tgtEl>
                                      </p:cBhvr>
                                    </p:animEffect>
                                  </p:childTnLst>
                                </p:cTn>
                              </p:par>
                            </p:childTnLst>
                          </p:cTn>
                        </p:par>
                        <p:par>
                          <p:cTn id="50" fill="hold">
                            <p:stCondLst>
                              <p:cond delay="5500"/>
                            </p:stCondLst>
                            <p:childTnLst>
                              <p:par>
                                <p:cTn id="51" presetID="22" presetClass="entr" presetSubtype="8" fill="hold" nodeType="afterEffect">
                                  <p:stCondLst>
                                    <p:cond delay="0"/>
                                  </p:stCondLst>
                                  <p:childTnLst>
                                    <p:set>
                                      <p:cBhvr>
                                        <p:cTn id="52" dur="1" fill="hold">
                                          <p:stCondLst>
                                            <p:cond delay="0"/>
                                          </p:stCondLst>
                                        </p:cTn>
                                        <p:tgtEl>
                                          <p:spTgt spid="176"/>
                                        </p:tgtEl>
                                        <p:attrNameLst>
                                          <p:attrName>style.visibility</p:attrName>
                                        </p:attrNameLst>
                                      </p:cBhvr>
                                      <p:to>
                                        <p:strVal val="visible"/>
                                      </p:to>
                                    </p:set>
                                    <p:animEffect transition="in" filter="wipe(left)">
                                      <p:cBhvr>
                                        <p:cTn id="53" dur="500"/>
                                        <p:tgtEl>
                                          <p:spTgt spid="176"/>
                                        </p:tgtEl>
                                      </p:cBhvr>
                                    </p:animEffect>
                                  </p:childTnLst>
                                </p:cTn>
                              </p:par>
                            </p:childTnLst>
                          </p:cTn>
                        </p:par>
                        <p:par>
                          <p:cTn id="54" fill="hold">
                            <p:stCondLst>
                              <p:cond delay="6000"/>
                            </p:stCondLst>
                            <p:childTnLst>
                              <p:par>
                                <p:cTn id="55" presetID="10" presetClass="entr" presetSubtype="0" fill="hold" nodeType="afterEffect">
                                  <p:stCondLst>
                                    <p:cond delay="0"/>
                                  </p:stCondLst>
                                  <p:childTnLst>
                                    <p:set>
                                      <p:cBhvr>
                                        <p:cTn id="56" dur="1" fill="hold">
                                          <p:stCondLst>
                                            <p:cond delay="0"/>
                                          </p:stCondLst>
                                        </p:cTn>
                                        <p:tgtEl>
                                          <p:spTgt spid="9"/>
                                        </p:tgtEl>
                                        <p:attrNameLst>
                                          <p:attrName>style.visibility</p:attrName>
                                        </p:attrNameLst>
                                      </p:cBhvr>
                                      <p:to>
                                        <p:strVal val="visible"/>
                                      </p:to>
                                    </p:set>
                                    <p:animEffect transition="in" filter="fade">
                                      <p:cBhvr>
                                        <p:cTn id="57" dur="500"/>
                                        <p:tgtEl>
                                          <p:spTgt spid="9"/>
                                        </p:tgtEl>
                                      </p:cBhvr>
                                    </p:animEffect>
                                  </p:childTnLst>
                                </p:cTn>
                              </p:par>
                            </p:childTnLst>
                          </p:cTn>
                        </p:par>
                        <p:par>
                          <p:cTn id="58" fill="hold">
                            <p:stCondLst>
                              <p:cond delay="6500"/>
                            </p:stCondLst>
                            <p:childTnLst>
                              <p:par>
                                <p:cTn id="59" presetID="22" presetClass="entr" presetSubtype="8" fill="hold" nodeType="afterEffect">
                                  <p:stCondLst>
                                    <p:cond delay="0"/>
                                  </p:stCondLst>
                                  <p:childTnLst>
                                    <p:set>
                                      <p:cBhvr>
                                        <p:cTn id="60" dur="1" fill="hold">
                                          <p:stCondLst>
                                            <p:cond delay="0"/>
                                          </p:stCondLst>
                                        </p:cTn>
                                        <p:tgtEl>
                                          <p:spTgt spid="177"/>
                                        </p:tgtEl>
                                        <p:attrNameLst>
                                          <p:attrName>style.visibility</p:attrName>
                                        </p:attrNameLst>
                                      </p:cBhvr>
                                      <p:to>
                                        <p:strVal val="visible"/>
                                      </p:to>
                                    </p:set>
                                    <p:animEffect transition="in" filter="wipe(left)">
                                      <p:cBhvr>
                                        <p:cTn id="61" dur="500"/>
                                        <p:tgtEl>
                                          <p:spTgt spid="177"/>
                                        </p:tgtEl>
                                      </p:cBhvr>
                                    </p:animEffect>
                                  </p:childTnLst>
                                </p:cTn>
                              </p:par>
                            </p:childTnLst>
                          </p:cTn>
                        </p:par>
                        <p:par>
                          <p:cTn id="62" fill="hold">
                            <p:stCondLst>
                              <p:cond delay="7000"/>
                            </p:stCondLst>
                            <p:childTnLst>
                              <p:par>
                                <p:cTn id="63" presetID="10" presetClass="entr" presetSubtype="0" fill="hold" nodeType="afterEffect">
                                  <p:stCondLst>
                                    <p:cond delay="0"/>
                                  </p:stCondLst>
                                  <p:childTnLst>
                                    <p:set>
                                      <p:cBhvr>
                                        <p:cTn id="64" dur="1" fill="hold">
                                          <p:stCondLst>
                                            <p:cond delay="0"/>
                                          </p:stCondLst>
                                        </p:cTn>
                                        <p:tgtEl>
                                          <p:spTgt spid="10"/>
                                        </p:tgtEl>
                                        <p:attrNameLst>
                                          <p:attrName>style.visibility</p:attrName>
                                        </p:attrNameLst>
                                      </p:cBhvr>
                                      <p:to>
                                        <p:strVal val="visible"/>
                                      </p:to>
                                    </p:set>
                                    <p:animEffect transition="in" filter="fade">
                                      <p:cBhvr>
                                        <p:cTn id="65" dur="500"/>
                                        <p:tgtEl>
                                          <p:spTgt spid="10"/>
                                        </p:tgtEl>
                                      </p:cBhvr>
                                    </p:animEffect>
                                  </p:childTnLst>
                                </p:cTn>
                              </p:par>
                            </p:childTnLst>
                          </p:cTn>
                        </p:par>
                        <p:par>
                          <p:cTn id="66" fill="hold">
                            <p:stCondLst>
                              <p:cond delay="7500"/>
                            </p:stCondLst>
                            <p:childTnLst>
                              <p:par>
                                <p:cTn id="67" presetID="22" presetClass="entr" presetSubtype="8" fill="hold" nodeType="afterEffect">
                                  <p:stCondLst>
                                    <p:cond delay="0"/>
                                  </p:stCondLst>
                                  <p:childTnLst>
                                    <p:set>
                                      <p:cBhvr>
                                        <p:cTn id="68" dur="1" fill="hold">
                                          <p:stCondLst>
                                            <p:cond delay="0"/>
                                          </p:stCondLst>
                                        </p:cTn>
                                        <p:tgtEl>
                                          <p:spTgt spid="178"/>
                                        </p:tgtEl>
                                        <p:attrNameLst>
                                          <p:attrName>style.visibility</p:attrName>
                                        </p:attrNameLst>
                                      </p:cBhvr>
                                      <p:to>
                                        <p:strVal val="visible"/>
                                      </p:to>
                                    </p:set>
                                    <p:animEffect transition="in" filter="wipe(left)">
                                      <p:cBhvr>
                                        <p:cTn id="69" dur="500"/>
                                        <p:tgtEl>
                                          <p:spTgt spid="178"/>
                                        </p:tgtEl>
                                      </p:cBhvr>
                                    </p:animEffect>
                                  </p:childTnLst>
                                </p:cTn>
                              </p:par>
                            </p:childTnLst>
                          </p:cTn>
                        </p:par>
                        <p:par>
                          <p:cTn id="70" fill="hold">
                            <p:stCondLst>
                              <p:cond delay="8000"/>
                            </p:stCondLst>
                            <p:childTnLst>
                              <p:par>
                                <p:cTn id="71" presetID="10" presetClass="entr" presetSubtype="0" fill="hold" nodeType="afterEffect">
                                  <p:stCondLst>
                                    <p:cond delay="0"/>
                                  </p:stCondLst>
                                  <p:childTnLst>
                                    <p:set>
                                      <p:cBhvr>
                                        <p:cTn id="72" dur="1" fill="hold">
                                          <p:stCondLst>
                                            <p:cond delay="0"/>
                                          </p:stCondLst>
                                        </p:cTn>
                                        <p:tgtEl>
                                          <p:spTgt spid="11"/>
                                        </p:tgtEl>
                                        <p:attrNameLst>
                                          <p:attrName>style.visibility</p:attrName>
                                        </p:attrNameLst>
                                      </p:cBhvr>
                                      <p:to>
                                        <p:strVal val="visible"/>
                                      </p:to>
                                    </p:set>
                                    <p:animEffect transition="in" filter="fade">
                                      <p:cBhvr>
                                        <p:cTn id="73" dur="500"/>
                                        <p:tgtEl>
                                          <p:spTgt spid="11"/>
                                        </p:tgtEl>
                                      </p:cBhvr>
                                    </p:animEffect>
                                  </p:childTnLst>
                                </p:cTn>
                              </p:par>
                            </p:childTnLst>
                          </p:cTn>
                        </p:par>
                        <p:par>
                          <p:cTn id="74" fill="hold">
                            <p:stCondLst>
                              <p:cond delay="8500"/>
                            </p:stCondLst>
                            <p:childTnLst>
                              <p:par>
                                <p:cTn id="75" presetID="22" presetClass="entr" presetSubtype="8" fill="hold" nodeType="afterEffect">
                                  <p:stCondLst>
                                    <p:cond delay="0"/>
                                  </p:stCondLst>
                                  <p:childTnLst>
                                    <p:set>
                                      <p:cBhvr>
                                        <p:cTn id="76" dur="1" fill="hold">
                                          <p:stCondLst>
                                            <p:cond delay="0"/>
                                          </p:stCondLst>
                                        </p:cTn>
                                        <p:tgtEl>
                                          <p:spTgt spid="179"/>
                                        </p:tgtEl>
                                        <p:attrNameLst>
                                          <p:attrName>style.visibility</p:attrName>
                                        </p:attrNameLst>
                                      </p:cBhvr>
                                      <p:to>
                                        <p:strVal val="visible"/>
                                      </p:to>
                                    </p:set>
                                    <p:animEffect transition="in" filter="wipe(left)">
                                      <p:cBhvr>
                                        <p:cTn id="77" dur="500"/>
                                        <p:tgtEl>
                                          <p:spTgt spid="179"/>
                                        </p:tgtEl>
                                      </p:cBhvr>
                                    </p:animEffect>
                                  </p:childTnLst>
                                </p:cTn>
                              </p:par>
                            </p:childTnLst>
                          </p:cTn>
                        </p:par>
                        <p:par>
                          <p:cTn id="78" fill="hold">
                            <p:stCondLst>
                              <p:cond delay="9000"/>
                            </p:stCondLst>
                            <p:childTnLst>
                              <p:par>
                                <p:cTn id="79" presetID="10" presetClass="entr" presetSubtype="0" fill="hold" nodeType="afterEffect">
                                  <p:stCondLst>
                                    <p:cond delay="0"/>
                                  </p:stCondLst>
                                  <p:childTnLst>
                                    <p:set>
                                      <p:cBhvr>
                                        <p:cTn id="80" dur="1" fill="hold">
                                          <p:stCondLst>
                                            <p:cond delay="0"/>
                                          </p:stCondLst>
                                        </p:cTn>
                                        <p:tgtEl>
                                          <p:spTgt spid="12"/>
                                        </p:tgtEl>
                                        <p:attrNameLst>
                                          <p:attrName>style.visibility</p:attrName>
                                        </p:attrNameLst>
                                      </p:cBhvr>
                                      <p:to>
                                        <p:strVal val="visible"/>
                                      </p:to>
                                    </p:set>
                                    <p:animEffect transition="in" filter="fade">
                                      <p:cBhvr>
                                        <p:cTn id="81"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9" name="Rectangle 88"/>
          <p:cNvSpPr>
            <a:spLocks noChangeAspect="1"/>
          </p:cNvSpPr>
          <p:nvPr/>
        </p:nvSpPr>
        <p:spPr>
          <a:xfrm>
            <a:off x="0" y="1"/>
            <a:ext cx="24399930" cy="13716000"/>
          </a:xfrm>
          <a:prstGeom prst="rect">
            <a:avLst/>
          </a:prstGeom>
          <a:solidFill>
            <a:schemeClr val="accent6">
              <a:lumMod val="50000"/>
              <a:alpha val="82000"/>
            </a:schemeClr>
          </a:solidFill>
          <a:ln>
            <a:noFill/>
          </a:ln>
        </p:spPr>
        <p:style>
          <a:lnRef idx="1">
            <a:schemeClr val="accent1"/>
          </a:lnRef>
          <a:fillRef idx="3">
            <a:schemeClr val="accent1"/>
          </a:fillRef>
          <a:effectRef idx="2">
            <a:schemeClr val="accent1"/>
          </a:effectRef>
          <a:fontRef idx="minor">
            <a:schemeClr val="lt1"/>
          </a:fontRef>
        </p:style>
        <p:txBody>
          <a:bodyPr anchor="ctr"/>
          <a:lstStyle/>
          <a:p>
            <a:pPr algn="ctr" defTabSz="1828165" fontAlgn="auto">
              <a:spcBef>
                <a:spcPts val="0"/>
              </a:spcBef>
              <a:spcAft>
                <a:spcPts val="0"/>
              </a:spcAft>
              <a:defRPr/>
            </a:pPr>
            <a:endParaRPr lang="en-US" dirty="0">
              <a:latin typeface="Calibri Light" panose="020F0302020204030204"/>
            </a:endParaRPr>
          </a:p>
        </p:txBody>
      </p:sp>
      <p:sp>
        <p:nvSpPr>
          <p:cNvPr id="90" name="Oval 5"/>
          <p:cNvSpPr>
            <a:spLocks noChangeArrowheads="1"/>
          </p:cNvSpPr>
          <p:nvPr/>
        </p:nvSpPr>
        <p:spPr bwMode="auto">
          <a:xfrm>
            <a:off x="9081369" y="5564317"/>
            <a:ext cx="6253121" cy="6257924"/>
          </a:xfrm>
          <a:prstGeom prst="ellipse">
            <a:avLst/>
          </a:prstGeom>
          <a:solidFill>
            <a:srgbClr val="344255"/>
          </a:solidFill>
          <a:ln>
            <a:noFill/>
          </a:ln>
        </p:spPr>
        <p:txBody>
          <a:bodyPr vert="horz" wrap="square" lIns="182843" tIns="91422" rIns="182843" bIns="91422" numCol="1" anchor="t" anchorCtr="0" compatLnSpc="1"/>
          <a:lstStyle/>
          <a:p>
            <a:endParaRPr lang="id-ID" dirty="0">
              <a:latin typeface="Calibri Light" panose="020F0302020204030204"/>
            </a:endParaRPr>
          </a:p>
        </p:txBody>
      </p:sp>
      <p:grpSp>
        <p:nvGrpSpPr>
          <p:cNvPr id="105" name="Group 104"/>
          <p:cNvGrpSpPr/>
          <p:nvPr/>
        </p:nvGrpSpPr>
        <p:grpSpPr>
          <a:xfrm>
            <a:off x="9464511" y="8575710"/>
            <a:ext cx="5511702" cy="1571298"/>
            <a:chOff x="8187430" y="1722388"/>
            <a:chExt cx="2328510" cy="785649"/>
          </a:xfrm>
        </p:grpSpPr>
        <p:sp>
          <p:nvSpPr>
            <p:cNvPr id="106" name="TextBox 105"/>
            <p:cNvSpPr txBox="1"/>
            <p:nvPr/>
          </p:nvSpPr>
          <p:spPr>
            <a:xfrm>
              <a:off x="9033672" y="1722388"/>
              <a:ext cx="636040" cy="292388"/>
            </a:xfrm>
            <a:prstGeom prst="rect">
              <a:avLst/>
            </a:prstGeom>
            <a:noFill/>
          </p:spPr>
          <p:txBody>
            <a:bodyPr wrap="none" rtlCol="0">
              <a:spAutoFit/>
            </a:bodyPr>
            <a:lstStyle/>
            <a:p>
              <a:pPr algn="ctr"/>
              <a:r>
                <a:rPr lang="id-ID" sz="3200" dirty="0" smtClean="0">
                  <a:solidFill>
                    <a:schemeClr val="bg1"/>
                  </a:solidFill>
                  <a:latin typeface="Lato Regular"/>
                  <a:cs typeface="Lato Regular"/>
                </a:rPr>
                <a:t>Review</a:t>
              </a:r>
              <a:endParaRPr lang="id-ID" sz="3200" dirty="0">
                <a:solidFill>
                  <a:schemeClr val="bg1"/>
                </a:solidFill>
                <a:latin typeface="Lato Regular"/>
                <a:cs typeface="Lato Regular"/>
              </a:endParaRPr>
            </a:p>
          </p:txBody>
        </p:sp>
        <p:sp>
          <p:nvSpPr>
            <p:cNvPr id="107" name="Rectangle 106"/>
            <p:cNvSpPr/>
            <p:nvPr/>
          </p:nvSpPr>
          <p:spPr>
            <a:xfrm>
              <a:off x="8187430" y="2030983"/>
              <a:ext cx="2328510" cy="477054"/>
            </a:xfrm>
            <a:prstGeom prst="rect">
              <a:avLst/>
            </a:prstGeom>
          </p:spPr>
          <p:txBody>
            <a:bodyPr wrap="square">
              <a:spAutoFit/>
            </a:bodyPr>
            <a:lstStyle/>
            <a:p>
              <a:pPr algn="ctr"/>
              <a:r>
                <a:rPr lang="en-US" sz="2800" dirty="0">
                  <a:solidFill>
                    <a:schemeClr val="bg1">
                      <a:lumMod val="95000"/>
                    </a:schemeClr>
                  </a:solidFill>
                  <a:latin typeface="Lato Regular"/>
                  <a:ea typeface="Open Sans Light" panose="020B0306030504020204" pitchFamily="34" charset="0"/>
                  <a:cs typeface="Lato Regular"/>
                </a:rPr>
                <a:t>Lorem Ipsum has two main statistical methodologies are </a:t>
              </a:r>
              <a:r>
                <a:rPr lang="en-US" sz="2800" dirty="0" smtClean="0">
                  <a:solidFill>
                    <a:schemeClr val="bg1">
                      <a:lumMod val="95000"/>
                    </a:schemeClr>
                  </a:solidFill>
                  <a:latin typeface="Lato Regular"/>
                  <a:ea typeface="Open Sans Light" panose="020B0306030504020204" pitchFamily="34" charset="0"/>
                  <a:cs typeface="Lato Regular"/>
                </a:rPr>
                <a:t>used</a:t>
              </a:r>
              <a:endParaRPr lang="en-US" sz="2800" dirty="0">
                <a:solidFill>
                  <a:schemeClr val="bg1">
                    <a:lumMod val="95000"/>
                  </a:schemeClr>
                </a:solidFill>
                <a:latin typeface="Lato Regular"/>
                <a:ea typeface="Open Sans Light" panose="020B0306030504020204" pitchFamily="34" charset="0"/>
                <a:cs typeface="Lato Regular"/>
              </a:endParaRPr>
            </a:p>
          </p:txBody>
        </p:sp>
        <p:cxnSp>
          <p:nvCxnSpPr>
            <p:cNvPr id="108" name="Straight Connector 107"/>
            <p:cNvCxnSpPr/>
            <p:nvPr/>
          </p:nvCxnSpPr>
          <p:spPr>
            <a:xfrm>
              <a:off x="8577685" y="2030165"/>
              <a:ext cx="1548000" cy="0"/>
            </a:xfrm>
            <a:prstGeom prst="line">
              <a:avLst/>
            </a:prstGeom>
            <a:ln w="19050">
              <a:solidFill>
                <a:schemeClr val="bg1"/>
              </a:solidFill>
            </a:ln>
          </p:spPr>
          <p:style>
            <a:lnRef idx="1">
              <a:schemeClr val="accent1"/>
            </a:lnRef>
            <a:fillRef idx="0">
              <a:schemeClr val="accent1"/>
            </a:fillRef>
            <a:effectRef idx="0">
              <a:schemeClr val="accent1"/>
            </a:effectRef>
            <a:fontRef idx="minor">
              <a:schemeClr val="tx1"/>
            </a:fontRef>
          </p:style>
        </p:cxnSp>
      </p:grpSp>
      <p:grpSp>
        <p:nvGrpSpPr>
          <p:cNvPr id="146" name="Group 145"/>
          <p:cNvGrpSpPr/>
          <p:nvPr/>
        </p:nvGrpSpPr>
        <p:grpSpPr>
          <a:xfrm>
            <a:off x="11413249" y="6362056"/>
            <a:ext cx="1558612" cy="2053878"/>
            <a:chOff x="4157663" y="1930400"/>
            <a:chExt cx="565150" cy="744538"/>
          </a:xfrm>
          <a:solidFill>
            <a:schemeClr val="bg1"/>
          </a:solidFill>
        </p:grpSpPr>
        <p:sp>
          <p:nvSpPr>
            <p:cNvPr id="147" name="Freeform 5"/>
            <p:cNvSpPr>
              <a:spLocks noEditPoints="1"/>
            </p:cNvSpPr>
            <p:nvPr/>
          </p:nvSpPr>
          <p:spPr bwMode="auto">
            <a:xfrm>
              <a:off x="4157663" y="1930400"/>
              <a:ext cx="565150" cy="744538"/>
            </a:xfrm>
            <a:custGeom>
              <a:avLst/>
              <a:gdLst>
                <a:gd name="T0" fmla="*/ 192 w 210"/>
                <a:gd name="T1" fmla="*/ 45 h 278"/>
                <a:gd name="T2" fmla="*/ 155 w 210"/>
                <a:gd name="T3" fmla="*/ 45 h 278"/>
                <a:gd name="T4" fmla="*/ 155 w 210"/>
                <a:gd name="T5" fmla="*/ 41 h 278"/>
                <a:gd name="T6" fmla="*/ 146 w 210"/>
                <a:gd name="T7" fmla="*/ 32 h 278"/>
                <a:gd name="T8" fmla="*/ 125 w 210"/>
                <a:gd name="T9" fmla="*/ 32 h 278"/>
                <a:gd name="T10" fmla="*/ 128 w 210"/>
                <a:gd name="T11" fmla="*/ 22 h 278"/>
                <a:gd name="T12" fmla="*/ 105 w 210"/>
                <a:gd name="T13" fmla="*/ 0 h 278"/>
                <a:gd name="T14" fmla="*/ 83 w 210"/>
                <a:gd name="T15" fmla="*/ 22 h 278"/>
                <a:gd name="T16" fmla="*/ 85 w 210"/>
                <a:gd name="T17" fmla="*/ 32 h 278"/>
                <a:gd name="T18" fmla="*/ 65 w 210"/>
                <a:gd name="T19" fmla="*/ 32 h 278"/>
                <a:gd name="T20" fmla="*/ 55 w 210"/>
                <a:gd name="T21" fmla="*/ 41 h 278"/>
                <a:gd name="T22" fmla="*/ 55 w 210"/>
                <a:gd name="T23" fmla="*/ 45 h 278"/>
                <a:gd name="T24" fmla="*/ 19 w 210"/>
                <a:gd name="T25" fmla="*/ 45 h 278"/>
                <a:gd name="T26" fmla="*/ 0 w 210"/>
                <a:gd name="T27" fmla="*/ 64 h 278"/>
                <a:gd name="T28" fmla="*/ 0 w 210"/>
                <a:gd name="T29" fmla="*/ 259 h 278"/>
                <a:gd name="T30" fmla="*/ 19 w 210"/>
                <a:gd name="T31" fmla="*/ 278 h 278"/>
                <a:gd name="T32" fmla="*/ 192 w 210"/>
                <a:gd name="T33" fmla="*/ 278 h 278"/>
                <a:gd name="T34" fmla="*/ 210 w 210"/>
                <a:gd name="T35" fmla="*/ 259 h 278"/>
                <a:gd name="T36" fmla="*/ 210 w 210"/>
                <a:gd name="T37" fmla="*/ 64 h 278"/>
                <a:gd name="T38" fmla="*/ 192 w 210"/>
                <a:gd name="T39" fmla="*/ 45 h 278"/>
                <a:gd name="T40" fmla="*/ 105 w 210"/>
                <a:gd name="T41" fmla="*/ 13 h 278"/>
                <a:gd name="T42" fmla="*/ 115 w 210"/>
                <a:gd name="T43" fmla="*/ 22 h 278"/>
                <a:gd name="T44" fmla="*/ 105 w 210"/>
                <a:gd name="T45" fmla="*/ 32 h 278"/>
                <a:gd name="T46" fmla="*/ 96 w 210"/>
                <a:gd name="T47" fmla="*/ 22 h 278"/>
                <a:gd name="T48" fmla="*/ 105 w 210"/>
                <a:gd name="T49" fmla="*/ 13 h 278"/>
                <a:gd name="T50" fmla="*/ 196 w 210"/>
                <a:gd name="T51" fmla="*/ 259 h 278"/>
                <a:gd name="T52" fmla="*/ 192 w 210"/>
                <a:gd name="T53" fmla="*/ 263 h 278"/>
                <a:gd name="T54" fmla="*/ 19 w 210"/>
                <a:gd name="T55" fmla="*/ 263 h 278"/>
                <a:gd name="T56" fmla="*/ 15 w 210"/>
                <a:gd name="T57" fmla="*/ 259 h 278"/>
                <a:gd name="T58" fmla="*/ 15 w 210"/>
                <a:gd name="T59" fmla="*/ 64 h 278"/>
                <a:gd name="T60" fmla="*/ 19 w 210"/>
                <a:gd name="T61" fmla="*/ 59 h 278"/>
                <a:gd name="T62" fmla="*/ 25 w 210"/>
                <a:gd name="T63" fmla="*/ 59 h 278"/>
                <a:gd name="T64" fmla="*/ 32 w 210"/>
                <a:gd name="T65" fmla="*/ 59 h 278"/>
                <a:gd name="T66" fmla="*/ 55 w 210"/>
                <a:gd name="T67" fmla="*/ 59 h 278"/>
                <a:gd name="T68" fmla="*/ 55 w 210"/>
                <a:gd name="T69" fmla="*/ 63 h 278"/>
                <a:gd name="T70" fmla="*/ 65 w 210"/>
                <a:gd name="T71" fmla="*/ 72 h 278"/>
                <a:gd name="T72" fmla="*/ 146 w 210"/>
                <a:gd name="T73" fmla="*/ 72 h 278"/>
                <a:gd name="T74" fmla="*/ 155 w 210"/>
                <a:gd name="T75" fmla="*/ 63 h 278"/>
                <a:gd name="T76" fmla="*/ 155 w 210"/>
                <a:gd name="T77" fmla="*/ 59 h 278"/>
                <a:gd name="T78" fmla="*/ 179 w 210"/>
                <a:gd name="T79" fmla="*/ 59 h 278"/>
                <a:gd name="T80" fmla="*/ 186 w 210"/>
                <a:gd name="T81" fmla="*/ 59 h 278"/>
                <a:gd name="T82" fmla="*/ 192 w 210"/>
                <a:gd name="T83" fmla="*/ 59 h 278"/>
                <a:gd name="T84" fmla="*/ 196 w 210"/>
                <a:gd name="T85" fmla="*/ 64 h 278"/>
                <a:gd name="T86" fmla="*/ 196 w 210"/>
                <a:gd name="T87" fmla="*/ 259 h 2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10" h="278">
                  <a:moveTo>
                    <a:pt x="192" y="45"/>
                  </a:moveTo>
                  <a:cubicBezTo>
                    <a:pt x="155" y="45"/>
                    <a:pt x="155" y="45"/>
                    <a:pt x="155" y="45"/>
                  </a:cubicBezTo>
                  <a:cubicBezTo>
                    <a:pt x="155" y="41"/>
                    <a:pt x="155" y="41"/>
                    <a:pt x="155" y="41"/>
                  </a:cubicBezTo>
                  <a:cubicBezTo>
                    <a:pt x="155" y="36"/>
                    <a:pt x="151" y="32"/>
                    <a:pt x="146" y="32"/>
                  </a:cubicBezTo>
                  <a:cubicBezTo>
                    <a:pt x="125" y="32"/>
                    <a:pt x="125" y="32"/>
                    <a:pt x="125" y="32"/>
                  </a:cubicBezTo>
                  <a:cubicBezTo>
                    <a:pt x="127" y="29"/>
                    <a:pt x="128" y="26"/>
                    <a:pt x="128" y="22"/>
                  </a:cubicBezTo>
                  <a:cubicBezTo>
                    <a:pt x="128" y="10"/>
                    <a:pt x="118" y="0"/>
                    <a:pt x="105" y="0"/>
                  </a:cubicBezTo>
                  <a:cubicBezTo>
                    <a:pt x="93" y="0"/>
                    <a:pt x="83" y="10"/>
                    <a:pt x="83" y="22"/>
                  </a:cubicBezTo>
                  <a:cubicBezTo>
                    <a:pt x="83" y="26"/>
                    <a:pt x="84" y="29"/>
                    <a:pt x="85" y="32"/>
                  </a:cubicBezTo>
                  <a:cubicBezTo>
                    <a:pt x="65" y="32"/>
                    <a:pt x="65" y="32"/>
                    <a:pt x="65" y="32"/>
                  </a:cubicBezTo>
                  <a:cubicBezTo>
                    <a:pt x="59" y="32"/>
                    <a:pt x="55" y="36"/>
                    <a:pt x="55" y="41"/>
                  </a:cubicBezTo>
                  <a:cubicBezTo>
                    <a:pt x="55" y="45"/>
                    <a:pt x="55" y="45"/>
                    <a:pt x="55" y="45"/>
                  </a:cubicBezTo>
                  <a:cubicBezTo>
                    <a:pt x="19" y="45"/>
                    <a:pt x="19" y="45"/>
                    <a:pt x="19" y="45"/>
                  </a:cubicBezTo>
                  <a:cubicBezTo>
                    <a:pt x="8" y="45"/>
                    <a:pt x="0" y="53"/>
                    <a:pt x="0" y="64"/>
                  </a:cubicBezTo>
                  <a:cubicBezTo>
                    <a:pt x="0" y="259"/>
                    <a:pt x="0" y="259"/>
                    <a:pt x="0" y="259"/>
                  </a:cubicBezTo>
                  <a:cubicBezTo>
                    <a:pt x="0" y="270"/>
                    <a:pt x="8" y="278"/>
                    <a:pt x="19" y="278"/>
                  </a:cubicBezTo>
                  <a:cubicBezTo>
                    <a:pt x="192" y="278"/>
                    <a:pt x="192" y="278"/>
                    <a:pt x="192" y="278"/>
                  </a:cubicBezTo>
                  <a:cubicBezTo>
                    <a:pt x="202" y="278"/>
                    <a:pt x="210" y="270"/>
                    <a:pt x="210" y="259"/>
                  </a:cubicBezTo>
                  <a:cubicBezTo>
                    <a:pt x="210" y="64"/>
                    <a:pt x="210" y="64"/>
                    <a:pt x="210" y="64"/>
                  </a:cubicBezTo>
                  <a:cubicBezTo>
                    <a:pt x="210" y="53"/>
                    <a:pt x="202" y="45"/>
                    <a:pt x="192" y="45"/>
                  </a:cubicBezTo>
                  <a:close/>
                  <a:moveTo>
                    <a:pt x="105" y="13"/>
                  </a:moveTo>
                  <a:cubicBezTo>
                    <a:pt x="111" y="13"/>
                    <a:pt x="115" y="17"/>
                    <a:pt x="115" y="22"/>
                  </a:cubicBezTo>
                  <a:cubicBezTo>
                    <a:pt x="115" y="28"/>
                    <a:pt x="111" y="32"/>
                    <a:pt x="105" y="32"/>
                  </a:cubicBezTo>
                  <a:cubicBezTo>
                    <a:pt x="100" y="32"/>
                    <a:pt x="96" y="28"/>
                    <a:pt x="96" y="22"/>
                  </a:cubicBezTo>
                  <a:cubicBezTo>
                    <a:pt x="96" y="17"/>
                    <a:pt x="100" y="13"/>
                    <a:pt x="105" y="13"/>
                  </a:cubicBezTo>
                  <a:close/>
                  <a:moveTo>
                    <a:pt x="196" y="259"/>
                  </a:moveTo>
                  <a:cubicBezTo>
                    <a:pt x="196" y="261"/>
                    <a:pt x="194" y="263"/>
                    <a:pt x="192" y="263"/>
                  </a:cubicBezTo>
                  <a:cubicBezTo>
                    <a:pt x="19" y="263"/>
                    <a:pt x="19" y="263"/>
                    <a:pt x="19" y="263"/>
                  </a:cubicBezTo>
                  <a:cubicBezTo>
                    <a:pt x="17" y="263"/>
                    <a:pt x="15" y="261"/>
                    <a:pt x="15" y="259"/>
                  </a:cubicBezTo>
                  <a:cubicBezTo>
                    <a:pt x="15" y="64"/>
                    <a:pt x="15" y="64"/>
                    <a:pt x="15" y="64"/>
                  </a:cubicBezTo>
                  <a:cubicBezTo>
                    <a:pt x="15" y="61"/>
                    <a:pt x="17" y="59"/>
                    <a:pt x="19" y="59"/>
                  </a:cubicBezTo>
                  <a:cubicBezTo>
                    <a:pt x="25" y="59"/>
                    <a:pt x="25" y="59"/>
                    <a:pt x="25" y="59"/>
                  </a:cubicBezTo>
                  <a:cubicBezTo>
                    <a:pt x="32" y="59"/>
                    <a:pt x="32" y="59"/>
                    <a:pt x="32" y="59"/>
                  </a:cubicBezTo>
                  <a:cubicBezTo>
                    <a:pt x="55" y="59"/>
                    <a:pt x="55" y="59"/>
                    <a:pt x="55" y="59"/>
                  </a:cubicBezTo>
                  <a:cubicBezTo>
                    <a:pt x="55" y="63"/>
                    <a:pt x="55" y="63"/>
                    <a:pt x="55" y="63"/>
                  </a:cubicBezTo>
                  <a:cubicBezTo>
                    <a:pt x="55" y="68"/>
                    <a:pt x="59" y="72"/>
                    <a:pt x="65" y="72"/>
                  </a:cubicBezTo>
                  <a:cubicBezTo>
                    <a:pt x="146" y="72"/>
                    <a:pt x="146" y="72"/>
                    <a:pt x="146" y="72"/>
                  </a:cubicBezTo>
                  <a:cubicBezTo>
                    <a:pt x="151" y="72"/>
                    <a:pt x="155" y="68"/>
                    <a:pt x="155" y="63"/>
                  </a:cubicBezTo>
                  <a:cubicBezTo>
                    <a:pt x="155" y="59"/>
                    <a:pt x="155" y="59"/>
                    <a:pt x="155" y="59"/>
                  </a:cubicBezTo>
                  <a:cubicBezTo>
                    <a:pt x="179" y="59"/>
                    <a:pt x="179" y="59"/>
                    <a:pt x="179" y="59"/>
                  </a:cubicBezTo>
                  <a:cubicBezTo>
                    <a:pt x="186" y="59"/>
                    <a:pt x="186" y="59"/>
                    <a:pt x="186" y="59"/>
                  </a:cubicBezTo>
                  <a:cubicBezTo>
                    <a:pt x="192" y="59"/>
                    <a:pt x="192" y="59"/>
                    <a:pt x="192" y="59"/>
                  </a:cubicBezTo>
                  <a:cubicBezTo>
                    <a:pt x="194" y="59"/>
                    <a:pt x="196" y="61"/>
                    <a:pt x="196" y="64"/>
                  </a:cubicBezTo>
                  <a:lnTo>
                    <a:pt x="196" y="25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dirty="0">
                <a:latin typeface="Calibri Light" panose="020F0302020204030204"/>
              </a:endParaRPr>
            </a:p>
          </p:txBody>
        </p:sp>
        <p:sp>
          <p:nvSpPr>
            <p:cNvPr id="148" name="Freeform 6"/>
            <p:cNvSpPr/>
            <p:nvPr/>
          </p:nvSpPr>
          <p:spPr bwMode="auto">
            <a:xfrm>
              <a:off x="4268788" y="2192338"/>
              <a:ext cx="342900" cy="311150"/>
            </a:xfrm>
            <a:custGeom>
              <a:avLst/>
              <a:gdLst>
                <a:gd name="T0" fmla="*/ 122 w 128"/>
                <a:gd name="T1" fmla="*/ 4 h 116"/>
                <a:gd name="T2" fmla="*/ 105 w 128"/>
                <a:gd name="T3" fmla="*/ 6 h 116"/>
                <a:gd name="T4" fmla="*/ 44 w 128"/>
                <a:gd name="T5" fmla="*/ 81 h 116"/>
                <a:gd name="T6" fmla="*/ 24 w 128"/>
                <a:gd name="T7" fmla="*/ 58 h 116"/>
                <a:gd name="T8" fmla="*/ 7 w 128"/>
                <a:gd name="T9" fmla="*/ 56 h 116"/>
                <a:gd name="T10" fmla="*/ 5 w 128"/>
                <a:gd name="T11" fmla="*/ 71 h 116"/>
                <a:gd name="T12" fmla="*/ 45 w 128"/>
                <a:gd name="T13" fmla="*/ 116 h 116"/>
                <a:gd name="T14" fmla="*/ 124 w 128"/>
                <a:gd name="T15" fmla="*/ 19 h 116"/>
                <a:gd name="T16" fmla="*/ 122 w 128"/>
                <a:gd name="T17" fmla="*/ 4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8" h="116">
                  <a:moveTo>
                    <a:pt x="122" y="4"/>
                  </a:moveTo>
                  <a:cubicBezTo>
                    <a:pt x="116" y="0"/>
                    <a:pt x="109" y="1"/>
                    <a:pt x="105" y="6"/>
                  </a:cubicBezTo>
                  <a:cubicBezTo>
                    <a:pt x="44" y="81"/>
                    <a:pt x="44" y="81"/>
                    <a:pt x="44" y="81"/>
                  </a:cubicBezTo>
                  <a:cubicBezTo>
                    <a:pt x="24" y="58"/>
                    <a:pt x="24" y="58"/>
                    <a:pt x="24" y="58"/>
                  </a:cubicBezTo>
                  <a:cubicBezTo>
                    <a:pt x="19" y="53"/>
                    <a:pt x="12" y="52"/>
                    <a:pt x="7" y="56"/>
                  </a:cubicBezTo>
                  <a:cubicBezTo>
                    <a:pt x="1" y="60"/>
                    <a:pt x="0" y="66"/>
                    <a:pt x="5" y="71"/>
                  </a:cubicBezTo>
                  <a:cubicBezTo>
                    <a:pt x="45" y="116"/>
                    <a:pt x="45" y="116"/>
                    <a:pt x="45" y="116"/>
                  </a:cubicBezTo>
                  <a:cubicBezTo>
                    <a:pt x="124" y="19"/>
                    <a:pt x="124" y="19"/>
                    <a:pt x="124" y="19"/>
                  </a:cubicBezTo>
                  <a:cubicBezTo>
                    <a:pt x="128" y="14"/>
                    <a:pt x="127" y="7"/>
                    <a:pt x="12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dirty="0">
                <a:latin typeface="Calibri Light" panose="020F0302020204030204"/>
              </a:endParaRPr>
            </a:p>
          </p:txBody>
        </p:sp>
      </p:grpSp>
      <p:sp>
        <p:nvSpPr>
          <p:cNvPr id="158" name="Freeform 6"/>
          <p:cNvSpPr>
            <a:spLocks noEditPoints="1"/>
          </p:cNvSpPr>
          <p:nvPr/>
        </p:nvSpPr>
        <p:spPr bwMode="auto">
          <a:xfrm>
            <a:off x="6902254" y="7664800"/>
            <a:ext cx="1673674" cy="1677444"/>
          </a:xfrm>
          <a:custGeom>
            <a:avLst/>
            <a:gdLst>
              <a:gd name="T0" fmla="*/ 106 w 212"/>
              <a:gd name="T1" fmla="*/ 212 h 212"/>
              <a:gd name="T2" fmla="*/ 0 w 212"/>
              <a:gd name="T3" fmla="*/ 106 h 212"/>
              <a:gd name="T4" fmla="*/ 106 w 212"/>
              <a:gd name="T5" fmla="*/ 0 h 212"/>
              <a:gd name="T6" fmla="*/ 212 w 212"/>
              <a:gd name="T7" fmla="*/ 106 h 212"/>
              <a:gd name="T8" fmla="*/ 106 w 212"/>
              <a:gd name="T9" fmla="*/ 212 h 212"/>
              <a:gd name="T10" fmla="*/ 106 w 212"/>
              <a:gd name="T11" fmla="*/ 20 h 212"/>
              <a:gd name="T12" fmla="*/ 20 w 212"/>
              <a:gd name="T13" fmla="*/ 106 h 212"/>
              <a:gd name="T14" fmla="*/ 106 w 212"/>
              <a:gd name="T15" fmla="*/ 192 h 212"/>
              <a:gd name="T16" fmla="*/ 192 w 212"/>
              <a:gd name="T17" fmla="*/ 106 h 212"/>
              <a:gd name="T18" fmla="*/ 106 w 212"/>
              <a:gd name="T19" fmla="*/ 20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2" h="212">
                <a:moveTo>
                  <a:pt x="106" y="212"/>
                </a:moveTo>
                <a:cubicBezTo>
                  <a:pt x="48" y="212"/>
                  <a:pt x="0" y="165"/>
                  <a:pt x="0" y="106"/>
                </a:cubicBezTo>
                <a:cubicBezTo>
                  <a:pt x="0" y="48"/>
                  <a:pt x="48" y="0"/>
                  <a:pt x="106" y="0"/>
                </a:cubicBezTo>
                <a:cubicBezTo>
                  <a:pt x="165" y="0"/>
                  <a:pt x="212" y="48"/>
                  <a:pt x="212" y="106"/>
                </a:cubicBezTo>
                <a:cubicBezTo>
                  <a:pt x="212" y="165"/>
                  <a:pt x="165" y="212"/>
                  <a:pt x="106" y="212"/>
                </a:cubicBezTo>
                <a:close/>
                <a:moveTo>
                  <a:pt x="106" y="20"/>
                </a:moveTo>
                <a:cubicBezTo>
                  <a:pt x="59" y="20"/>
                  <a:pt x="20" y="59"/>
                  <a:pt x="20" y="106"/>
                </a:cubicBezTo>
                <a:cubicBezTo>
                  <a:pt x="20" y="154"/>
                  <a:pt x="59" y="192"/>
                  <a:pt x="106" y="192"/>
                </a:cubicBezTo>
                <a:cubicBezTo>
                  <a:pt x="154" y="192"/>
                  <a:pt x="192" y="154"/>
                  <a:pt x="192" y="106"/>
                </a:cubicBezTo>
                <a:cubicBezTo>
                  <a:pt x="192" y="59"/>
                  <a:pt x="154" y="20"/>
                  <a:pt x="106" y="20"/>
                </a:cubicBezTo>
                <a:close/>
              </a:path>
            </a:pathLst>
          </a:custGeom>
          <a:solidFill>
            <a:schemeClr val="accent1"/>
          </a:solidFill>
          <a:ln>
            <a:noFill/>
          </a:ln>
        </p:spPr>
        <p:txBody>
          <a:bodyPr vert="horz" wrap="square" lIns="182843" tIns="91422" rIns="182843" bIns="91422" numCol="1" anchor="t" anchorCtr="0" compatLnSpc="1"/>
          <a:lstStyle/>
          <a:p>
            <a:endParaRPr lang="id-ID" dirty="0">
              <a:latin typeface="Calibri Light" panose="020F0302020204030204"/>
            </a:endParaRPr>
          </a:p>
        </p:txBody>
      </p:sp>
      <p:sp>
        <p:nvSpPr>
          <p:cNvPr id="159" name="Freeform 7"/>
          <p:cNvSpPr>
            <a:spLocks noEditPoints="1"/>
          </p:cNvSpPr>
          <p:nvPr/>
        </p:nvSpPr>
        <p:spPr bwMode="auto">
          <a:xfrm>
            <a:off x="8225857" y="4506667"/>
            <a:ext cx="1673674" cy="1674110"/>
          </a:xfrm>
          <a:custGeom>
            <a:avLst/>
            <a:gdLst>
              <a:gd name="T0" fmla="*/ 106 w 212"/>
              <a:gd name="T1" fmla="*/ 212 h 212"/>
              <a:gd name="T2" fmla="*/ 0 w 212"/>
              <a:gd name="T3" fmla="*/ 106 h 212"/>
              <a:gd name="T4" fmla="*/ 106 w 212"/>
              <a:gd name="T5" fmla="*/ 0 h 212"/>
              <a:gd name="T6" fmla="*/ 212 w 212"/>
              <a:gd name="T7" fmla="*/ 106 h 212"/>
              <a:gd name="T8" fmla="*/ 106 w 212"/>
              <a:gd name="T9" fmla="*/ 212 h 212"/>
              <a:gd name="T10" fmla="*/ 106 w 212"/>
              <a:gd name="T11" fmla="*/ 20 h 212"/>
              <a:gd name="T12" fmla="*/ 20 w 212"/>
              <a:gd name="T13" fmla="*/ 106 h 212"/>
              <a:gd name="T14" fmla="*/ 106 w 212"/>
              <a:gd name="T15" fmla="*/ 192 h 212"/>
              <a:gd name="T16" fmla="*/ 192 w 212"/>
              <a:gd name="T17" fmla="*/ 106 h 212"/>
              <a:gd name="T18" fmla="*/ 106 w 212"/>
              <a:gd name="T19" fmla="*/ 20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2" h="212">
                <a:moveTo>
                  <a:pt x="106" y="212"/>
                </a:moveTo>
                <a:cubicBezTo>
                  <a:pt x="48" y="212"/>
                  <a:pt x="0" y="165"/>
                  <a:pt x="0" y="106"/>
                </a:cubicBezTo>
                <a:cubicBezTo>
                  <a:pt x="0" y="48"/>
                  <a:pt x="48" y="0"/>
                  <a:pt x="106" y="0"/>
                </a:cubicBezTo>
                <a:cubicBezTo>
                  <a:pt x="165" y="0"/>
                  <a:pt x="212" y="48"/>
                  <a:pt x="212" y="106"/>
                </a:cubicBezTo>
                <a:cubicBezTo>
                  <a:pt x="212" y="165"/>
                  <a:pt x="165" y="212"/>
                  <a:pt x="106" y="212"/>
                </a:cubicBezTo>
                <a:close/>
                <a:moveTo>
                  <a:pt x="106" y="20"/>
                </a:moveTo>
                <a:cubicBezTo>
                  <a:pt x="59" y="20"/>
                  <a:pt x="20" y="59"/>
                  <a:pt x="20" y="106"/>
                </a:cubicBezTo>
                <a:cubicBezTo>
                  <a:pt x="20" y="154"/>
                  <a:pt x="59" y="192"/>
                  <a:pt x="106" y="192"/>
                </a:cubicBezTo>
                <a:cubicBezTo>
                  <a:pt x="154" y="192"/>
                  <a:pt x="192" y="154"/>
                  <a:pt x="192" y="106"/>
                </a:cubicBezTo>
                <a:cubicBezTo>
                  <a:pt x="192" y="59"/>
                  <a:pt x="154" y="20"/>
                  <a:pt x="106" y="20"/>
                </a:cubicBezTo>
                <a:close/>
              </a:path>
            </a:pathLst>
          </a:custGeom>
          <a:solidFill>
            <a:schemeClr val="accent2"/>
          </a:solidFill>
          <a:ln>
            <a:noFill/>
          </a:ln>
        </p:spPr>
        <p:txBody>
          <a:bodyPr vert="horz" wrap="square" lIns="182843" tIns="91422" rIns="182843" bIns="91422" numCol="1" anchor="t" anchorCtr="0" compatLnSpc="1"/>
          <a:lstStyle/>
          <a:p>
            <a:endParaRPr lang="id-ID" dirty="0">
              <a:latin typeface="Calibri Light" panose="020F0302020204030204"/>
            </a:endParaRPr>
          </a:p>
        </p:txBody>
      </p:sp>
      <p:sp>
        <p:nvSpPr>
          <p:cNvPr id="160" name="Freeform 8"/>
          <p:cNvSpPr>
            <a:spLocks noEditPoints="1"/>
          </p:cNvSpPr>
          <p:nvPr/>
        </p:nvSpPr>
        <p:spPr bwMode="auto">
          <a:xfrm>
            <a:off x="14510470" y="4506667"/>
            <a:ext cx="1673674" cy="1674110"/>
          </a:xfrm>
          <a:custGeom>
            <a:avLst/>
            <a:gdLst>
              <a:gd name="T0" fmla="*/ 106 w 212"/>
              <a:gd name="T1" fmla="*/ 212 h 212"/>
              <a:gd name="T2" fmla="*/ 0 w 212"/>
              <a:gd name="T3" fmla="*/ 106 h 212"/>
              <a:gd name="T4" fmla="*/ 106 w 212"/>
              <a:gd name="T5" fmla="*/ 0 h 212"/>
              <a:gd name="T6" fmla="*/ 212 w 212"/>
              <a:gd name="T7" fmla="*/ 106 h 212"/>
              <a:gd name="T8" fmla="*/ 106 w 212"/>
              <a:gd name="T9" fmla="*/ 212 h 212"/>
              <a:gd name="T10" fmla="*/ 106 w 212"/>
              <a:gd name="T11" fmla="*/ 20 h 212"/>
              <a:gd name="T12" fmla="*/ 20 w 212"/>
              <a:gd name="T13" fmla="*/ 106 h 212"/>
              <a:gd name="T14" fmla="*/ 106 w 212"/>
              <a:gd name="T15" fmla="*/ 192 h 212"/>
              <a:gd name="T16" fmla="*/ 192 w 212"/>
              <a:gd name="T17" fmla="*/ 106 h 212"/>
              <a:gd name="T18" fmla="*/ 106 w 212"/>
              <a:gd name="T19" fmla="*/ 20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2" h="212">
                <a:moveTo>
                  <a:pt x="106" y="212"/>
                </a:moveTo>
                <a:cubicBezTo>
                  <a:pt x="48" y="212"/>
                  <a:pt x="0" y="165"/>
                  <a:pt x="0" y="106"/>
                </a:cubicBezTo>
                <a:cubicBezTo>
                  <a:pt x="0" y="48"/>
                  <a:pt x="48" y="0"/>
                  <a:pt x="106" y="0"/>
                </a:cubicBezTo>
                <a:cubicBezTo>
                  <a:pt x="165" y="0"/>
                  <a:pt x="212" y="48"/>
                  <a:pt x="212" y="106"/>
                </a:cubicBezTo>
                <a:cubicBezTo>
                  <a:pt x="212" y="165"/>
                  <a:pt x="165" y="212"/>
                  <a:pt x="106" y="212"/>
                </a:cubicBezTo>
                <a:close/>
                <a:moveTo>
                  <a:pt x="106" y="20"/>
                </a:moveTo>
                <a:cubicBezTo>
                  <a:pt x="59" y="20"/>
                  <a:pt x="20" y="59"/>
                  <a:pt x="20" y="106"/>
                </a:cubicBezTo>
                <a:cubicBezTo>
                  <a:pt x="20" y="154"/>
                  <a:pt x="59" y="192"/>
                  <a:pt x="106" y="192"/>
                </a:cubicBezTo>
                <a:cubicBezTo>
                  <a:pt x="154" y="192"/>
                  <a:pt x="192" y="154"/>
                  <a:pt x="192" y="106"/>
                </a:cubicBezTo>
                <a:cubicBezTo>
                  <a:pt x="192" y="59"/>
                  <a:pt x="154" y="20"/>
                  <a:pt x="106" y="20"/>
                </a:cubicBezTo>
                <a:close/>
              </a:path>
            </a:pathLst>
          </a:custGeom>
          <a:solidFill>
            <a:schemeClr val="accent4"/>
          </a:solidFill>
          <a:ln>
            <a:noFill/>
          </a:ln>
        </p:spPr>
        <p:txBody>
          <a:bodyPr vert="horz" wrap="square" lIns="182843" tIns="91422" rIns="182843" bIns="91422" numCol="1" anchor="t" anchorCtr="0" compatLnSpc="1"/>
          <a:lstStyle/>
          <a:p>
            <a:endParaRPr lang="id-ID" dirty="0">
              <a:latin typeface="Calibri Light" panose="020F0302020204030204"/>
            </a:endParaRPr>
          </a:p>
        </p:txBody>
      </p:sp>
      <p:sp>
        <p:nvSpPr>
          <p:cNvPr id="161" name="Freeform 9"/>
          <p:cNvSpPr>
            <a:spLocks noEditPoints="1"/>
          </p:cNvSpPr>
          <p:nvPr/>
        </p:nvSpPr>
        <p:spPr bwMode="auto">
          <a:xfrm>
            <a:off x="11369830" y="3242749"/>
            <a:ext cx="1673674" cy="1674110"/>
          </a:xfrm>
          <a:custGeom>
            <a:avLst/>
            <a:gdLst>
              <a:gd name="T0" fmla="*/ 106 w 212"/>
              <a:gd name="T1" fmla="*/ 212 h 212"/>
              <a:gd name="T2" fmla="*/ 0 w 212"/>
              <a:gd name="T3" fmla="*/ 106 h 212"/>
              <a:gd name="T4" fmla="*/ 106 w 212"/>
              <a:gd name="T5" fmla="*/ 0 h 212"/>
              <a:gd name="T6" fmla="*/ 212 w 212"/>
              <a:gd name="T7" fmla="*/ 106 h 212"/>
              <a:gd name="T8" fmla="*/ 106 w 212"/>
              <a:gd name="T9" fmla="*/ 212 h 212"/>
              <a:gd name="T10" fmla="*/ 106 w 212"/>
              <a:gd name="T11" fmla="*/ 20 h 212"/>
              <a:gd name="T12" fmla="*/ 20 w 212"/>
              <a:gd name="T13" fmla="*/ 106 h 212"/>
              <a:gd name="T14" fmla="*/ 106 w 212"/>
              <a:gd name="T15" fmla="*/ 192 h 212"/>
              <a:gd name="T16" fmla="*/ 192 w 212"/>
              <a:gd name="T17" fmla="*/ 106 h 212"/>
              <a:gd name="T18" fmla="*/ 106 w 212"/>
              <a:gd name="T19" fmla="*/ 20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2" h="212">
                <a:moveTo>
                  <a:pt x="106" y="212"/>
                </a:moveTo>
                <a:cubicBezTo>
                  <a:pt x="48" y="212"/>
                  <a:pt x="0" y="165"/>
                  <a:pt x="0" y="106"/>
                </a:cubicBezTo>
                <a:cubicBezTo>
                  <a:pt x="0" y="48"/>
                  <a:pt x="48" y="0"/>
                  <a:pt x="106" y="0"/>
                </a:cubicBezTo>
                <a:cubicBezTo>
                  <a:pt x="165" y="0"/>
                  <a:pt x="212" y="48"/>
                  <a:pt x="212" y="106"/>
                </a:cubicBezTo>
                <a:cubicBezTo>
                  <a:pt x="212" y="165"/>
                  <a:pt x="165" y="212"/>
                  <a:pt x="106" y="212"/>
                </a:cubicBezTo>
                <a:close/>
                <a:moveTo>
                  <a:pt x="106" y="20"/>
                </a:moveTo>
                <a:cubicBezTo>
                  <a:pt x="59" y="20"/>
                  <a:pt x="20" y="59"/>
                  <a:pt x="20" y="106"/>
                </a:cubicBezTo>
                <a:cubicBezTo>
                  <a:pt x="20" y="154"/>
                  <a:pt x="59" y="192"/>
                  <a:pt x="106" y="192"/>
                </a:cubicBezTo>
                <a:cubicBezTo>
                  <a:pt x="154" y="192"/>
                  <a:pt x="192" y="154"/>
                  <a:pt x="192" y="106"/>
                </a:cubicBezTo>
                <a:cubicBezTo>
                  <a:pt x="192" y="59"/>
                  <a:pt x="154" y="20"/>
                  <a:pt x="106" y="20"/>
                </a:cubicBezTo>
                <a:close/>
              </a:path>
            </a:pathLst>
          </a:custGeom>
          <a:solidFill>
            <a:schemeClr val="accent1"/>
          </a:solidFill>
          <a:ln>
            <a:noFill/>
          </a:ln>
        </p:spPr>
        <p:txBody>
          <a:bodyPr vert="horz" wrap="square" lIns="182843" tIns="91422" rIns="182843" bIns="91422" numCol="1" anchor="t" anchorCtr="0" compatLnSpc="1"/>
          <a:lstStyle/>
          <a:p>
            <a:endParaRPr lang="id-ID" dirty="0">
              <a:latin typeface="Calibri Light" panose="020F0302020204030204"/>
            </a:endParaRPr>
          </a:p>
        </p:txBody>
      </p:sp>
      <p:sp>
        <p:nvSpPr>
          <p:cNvPr id="162" name="Freeform 10"/>
          <p:cNvSpPr>
            <a:spLocks noEditPoints="1"/>
          </p:cNvSpPr>
          <p:nvPr/>
        </p:nvSpPr>
        <p:spPr bwMode="auto">
          <a:xfrm>
            <a:off x="15837406" y="7664800"/>
            <a:ext cx="1673674" cy="1677444"/>
          </a:xfrm>
          <a:custGeom>
            <a:avLst/>
            <a:gdLst>
              <a:gd name="T0" fmla="*/ 106 w 212"/>
              <a:gd name="T1" fmla="*/ 212 h 212"/>
              <a:gd name="T2" fmla="*/ 0 w 212"/>
              <a:gd name="T3" fmla="*/ 106 h 212"/>
              <a:gd name="T4" fmla="*/ 106 w 212"/>
              <a:gd name="T5" fmla="*/ 0 h 212"/>
              <a:gd name="T6" fmla="*/ 212 w 212"/>
              <a:gd name="T7" fmla="*/ 106 h 212"/>
              <a:gd name="T8" fmla="*/ 106 w 212"/>
              <a:gd name="T9" fmla="*/ 212 h 212"/>
              <a:gd name="T10" fmla="*/ 106 w 212"/>
              <a:gd name="T11" fmla="*/ 20 h 212"/>
              <a:gd name="T12" fmla="*/ 20 w 212"/>
              <a:gd name="T13" fmla="*/ 106 h 212"/>
              <a:gd name="T14" fmla="*/ 106 w 212"/>
              <a:gd name="T15" fmla="*/ 192 h 212"/>
              <a:gd name="T16" fmla="*/ 192 w 212"/>
              <a:gd name="T17" fmla="*/ 106 h 212"/>
              <a:gd name="T18" fmla="*/ 106 w 212"/>
              <a:gd name="T19" fmla="*/ 20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2" h="212">
                <a:moveTo>
                  <a:pt x="106" y="212"/>
                </a:moveTo>
                <a:cubicBezTo>
                  <a:pt x="48" y="212"/>
                  <a:pt x="0" y="165"/>
                  <a:pt x="0" y="106"/>
                </a:cubicBezTo>
                <a:cubicBezTo>
                  <a:pt x="0" y="48"/>
                  <a:pt x="48" y="0"/>
                  <a:pt x="106" y="0"/>
                </a:cubicBezTo>
                <a:cubicBezTo>
                  <a:pt x="165" y="0"/>
                  <a:pt x="212" y="48"/>
                  <a:pt x="212" y="106"/>
                </a:cubicBezTo>
                <a:cubicBezTo>
                  <a:pt x="212" y="165"/>
                  <a:pt x="165" y="212"/>
                  <a:pt x="106" y="212"/>
                </a:cubicBezTo>
                <a:close/>
                <a:moveTo>
                  <a:pt x="106" y="20"/>
                </a:moveTo>
                <a:cubicBezTo>
                  <a:pt x="59" y="20"/>
                  <a:pt x="20" y="59"/>
                  <a:pt x="20" y="106"/>
                </a:cubicBezTo>
                <a:cubicBezTo>
                  <a:pt x="20" y="154"/>
                  <a:pt x="59" y="192"/>
                  <a:pt x="106" y="192"/>
                </a:cubicBezTo>
                <a:cubicBezTo>
                  <a:pt x="154" y="192"/>
                  <a:pt x="192" y="154"/>
                  <a:pt x="192" y="106"/>
                </a:cubicBezTo>
                <a:cubicBezTo>
                  <a:pt x="192" y="59"/>
                  <a:pt x="154" y="20"/>
                  <a:pt x="106" y="20"/>
                </a:cubicBezTo>
                <a:close/>
              </a:path>
            </a:pathLst>
          </a:custGeom>
          <a:solidFill>
            <a:schemeClr val="bg1"/>
          </a:solidFill>
          <a:ln>
            <a:noFill/>
          </a:ln>
        </p:spPr>
        <p:txBody>
          <a:bodyPr vert="horz" wrap="square" lIns="182843" tIns="91422" rIns="182843" bIns="91422" numCol="1" anchor="t" anchorCtr="0" compatLnSpc="1"/>
          <a:lstStyle/>
          <a:p>
            <a:endParaRPr lang="id-ID" dirty="0">
              <a:latin typeface="Calibri Light" panose="020F0302020204030204"/>
            </a:endParaRPr>
          </a:p>
        </p:txBody>
      </p:sp>
      <p:sp>
        <p:nvSpPr>
          <p:cNvPr id="168" name="Freeform 11"/>
          <p:cNvSpPr/>
          <p:nvPr/>
        </p:nvSpPr>
        <p:spPr bwMode="auto">
          <a:xfrm>
            <a:off x="7752427" y="5974015"/>
            <a:ext cx="823501" cy="1660770"/>
          </a:xfrm>
          <a:custGeom>
            <a:avLst/>
            <a:gdLst>
              <a:gd name="T0" fmla="*/ 88 w 104"/>
              <a:gd name="T1" fmla="*/ 0 h 210"/>
              <a:gd name="T2" fmla="*/ 0 w 104"/>
              <a:gd name="T3" fmla="*/ 208 h 210"/>
              <a:gd name="T4" fmla="*/ 20 w 104"/>
              <a:gd name="T5" fmla="*/ 210 h 210"/>
              <a:gd name="T6" fmla="*/ 104 w 104"/>
              <a:gd name="T7" fmla="*/ 13 h 210"/>
              <a:gd name="T8" fmla="*/ 88 w 104"/>
              <a:gd name="T9" fmla="*/ 0 h 210"/>
            </a:gdLst>
            <a:ahLst/>
            <a:cxnLst>
              <a:cxn ang="0">
                <a:pos x="T0" y="T1"/>
              </a:cxn>
              <a:cxn ang="0">
                <a:pos x="T2" y="T3"/>
              </a:cxn>
              <a:cxn ang="0">
                <a:pos x="T4" y="T5"/>
              </a:cxn>
              <a:cxn ang="0">
                <a:pos x="T6" y="T7"/>
              </a:cxn>
              <a:cxn ang="0">
                <a:pos x="T8" y="T9"/>
              </a:cxn>
            </a:cxnLst>
            <a:rect l="0" t="0" r="r" b="b"/>
            <a:pathLst>
              <a:path w="104" h="210">
                <a:moveTo>
                  <a:pt x="88" y="0"/>
                </a:moveTo>
                <a:cubicBezTo>
                  <a:pt x="46" y="62"/>
                  <a:pt x="16" y="133"/>
                  <a:pt x="0" y="208"/>
                </a:cubicBezTo>
                <a:cubicBezTo>
                  <a:pt x="7" y="208"/>
                  <a:pt x="14" y="209"/>
                  <a:pt x="20" y="210"/>
                </a:cubicBezTo>
                <a:cubicBezTo>
                  <a:pt x="35" y="139"/>
                  <a:pt x="64" y="72"/>
                  <a:pt x="104" y="13"/>
                </a:cubicBezTo>
                <a:cubicBezTo>
                  <a:pt x="98" y="9"/>
                  <a:pt x="93" y="5"/>
                  <a:pt x="88" y="0"/>
                </a:cubicBezTo>
                <a:close/>
              </a:path>
            </a:pathLst>
          </a:custGeom>
          <a:solidFill>
            <a:schemeClr val="accent2"/>
          </a:solidFill>
          <a:ln>
            <a:noFill/>
          </a:ln>
        </p:spPr>
        <p:txBody>
          <a:bodyPr vert="horz" wrap="square" lIns="182843" tIns="91422" rIns="182843" bIns="91422" numCol="1" anchor="t" anchorCtr="0" compatLnSpc="1"/>
          <a:lstStyle/>
          <a:p>
            <a:endParaRPr lang="id-ID" dirty="0">
              <a:latin typeface="Calibri Light" panose="020F0302020204030204"/>
            </a:endParaRPr>
          </a:p>
        </p:txBody>
      </p:sp>
      <p:sp>
        <p:nvSpPr>
          <p:cNvPr id="173" name="Freeform 12"/>
          <p:cNvSpPr/>
          <p:nvPr/>
        </p:nvSpPr>
        <p:spPr bwMode="auto">
          <a:xfrm>
            <a:off x="15844074" y="5974015"/>
            <a:ext cx="820166" cy="1660770"/>
          </a:xfrm>
          <a:custGeom>
            <a:avLst/>
            <a:gdLst>
              <a:gd name="T0" fmla="*/ 104 w 104"/>
              <a:gd name="T1" fmla="*/ 208 h 210"/>
              <a:gd name="T2" fmla="*/ 16 w 104"/>
              <a:gd name="T3" fmla="*/ 0 h 210"/>
              <a:gd name="T4" fmla="*/ 0 w 104"/>
              <a:gd name="T5" fmla="*/ 13 h 210"/>
              <a:gd name="T6" fmla="*/ 84 w 104"/>
              <a:gd name="T7" fmla="*/ 210 h 210"/>
              <a:gd name="T8" fmla="*/ 104 w 104"/>
              <a:gd name="T9" fmla="*/ 208 h 210"/>
            </a:gdLst>
            <a:ahLst/>
            <a:cxnLst>
              <a:cxn ang="0">
                <a:pos x="T0" y="T1"/>
              </a:cxn>
              <a:cxn ang="0">
                <a:pos x="T2" y="T3"/>
              </a:cxn>
              <a:cxn ang="0">
                <a:pos x="T4" y="T5"/>
              </a:cxn>
              <a:cxn ang="0">
                <a:pos x="T6" y="T7"/>
              </a:cxn>
              <a:cxn ang="0">
                <a:pos x="T8" y="T9"/>
              </a:cxn>
            </a:cxnLst>
            <a:rect l="0" t="0" r="r" b="b"/>
            <a:pathLst>
              <a:path w="104" h="210">
                <a:moveTo>
                  <a:pt x="104" y="208"/>
                </a:moveTo>
                <a:cubicBezTo>
                  <a:pt x="88" y="133"/>
                  <a:pt x="58" y="62"/>
                  <a:pt x="16" y="0"/>
                </a:cubicBezTo>
                <a:cubicBezTo>
                  <a:pt x="11" y="5"/>
                  <a:pt x="6" y="9"/>
                  <a:pt x="0" y="13"/>
                </a:cubicBezTo>
                <a:cubicBezTo>
                  <a:pt x="40" y="72"/>
                  <a:pt x="69" y="139"/>
                  <a:pt x="84" y="210"/>
                </a:cubicBezTo>
                <a:cubicBezTo>
                  <a:pt x="90" y="209"/>
                  <a:pt x="97" y="208"/>
                  <a:pt x="104" y="208"/>
                </a:cubicBezTo>
                <a:close/>
              </a:path>
            </a:pathLst>
          </a:custGeom>
          <a:solidFill>
            <a:schemeClr val="bg1"/>
          </a:solidFill>
          <a:ln>
            <a:noFill/>
          </a:ln>
        </p:spPr>
        <p:txBody>
          <a:bodyPr vert="horz" wrap="square" lIns="182843" tIns="91422" rIns="182843" bIns="91422" numCol="1" anchor="t" anchorCtr="0" compatLnSpc="1"/>
          <a:lstStyle/>
          <a:p>
            <a:endParaRPr lang="id-ID" dirty="0">
              <a:latin typeface="Calibri Light" panose="020F0302020204030204"/>
            </a:endParaRPr>
          </a:p>
        </p:txBody>
      </p:sp>
      <p:sp>
        <p:nvSpPr>
          <p:cNvPr id="174" name="Freeform 13"/>
          <p:cNvSpPr/>
          <p:nvPr/>
        </p:nvSpPr>
        <p:spPr bwMode="auto">
          <a:xfrm>
            <a:off x="13080178" y="4069799"/>
            <a:ext cx="1626998" cy="790366"/>
          </a:xfrm>
          <a:custGeom>
            <a:avLst/>
            <a:gdLst>
              <a:gd name="T0" fmla="*/ 194 w 206"/>
              <a:gd name="T1" fmla="*/ 100 h 100"/>
              <a:gd name="T2" fmla="*/ 206 w 206"/>
              <a:gd name="T3" fmla="*/ 84 h 100"/>
              <a:gd name="T4" fmla="*/ 1 w 206"/>
              <a:gd name="T5" fmla="*/ 0 h 100"/>
              <a:gd name="T6" fmla="*/ 1 w 206"/>
              <a:gd name="T7" fmla="*/ 1 h 100"/>
              <a:gd name="T8" fmla="*/ 0 w 206"/>
              <a:gd name="T9" fmla="*/ 20 h 100"/>
              <a:gd name="T10" fmla="*/ 194 w 206"/>
              <a:gd name="T11" fmla="*/ 100 h 100"/>
            </a:gdLst>
            <a:ahLst/>
            <a:cxnLst>
              <a:cxn ang="0">
                <a:pos x="T0" y="T1"/>
              </a:cxn>
              <a:cxn ang="0">
                <a:pos x="T2" y="T3"/>
              </a:cxn>
              <a:cxn ang="0">
                <a:pos x="T4" y="T5"/>
              </a:cxn>
              <a:cxn ang="0">
                <a:pos x="T6" y="T7"/>
              </a:cxn>
              <a:cxn ang="0">
                <a:pos x="T8" y="T9"/>
              </a:cxn>
              <a:cxn ang="0">
                <a:pos x="T10" y="T11"/>
              </a:cxn>
            </a:cxnLst>
            <a:rect l="0" t="0" r="r" b="b"/>
            <a:pathLst>
              <a:path w="206" h="100">
                <a:moveTo>
                  <a:pt x="194" y="100"/>
                </a:moveTo>
                <a:cubicBezTo>
                  <a:pt x="197" y="94"/>
                  <a:pt x="202" y="89"/>
                  <a:pt x="206" y="84"/>
                </a:cubicBezTo>
                <a:cubicBezTo>
                  <a:pt x="145" y="44"/>
                  <a:pt x="76" y="15"/>
                  <a:pt x="1" y="0"/>
                </a:cubicBezTo>
                <a:cubicBezTo>
                  <a:pt x="1" y="0"/>
                  <a:pt x="1" y="1"/>
                  <a:pt x="1" y="1"/>
                </a:cubicBezTo>
                <a:cubicBezTo>
                  <a:pt x="1" y="8"/>
                  <a:pt x="1" y="14"/>
                  <a:pt x="0" y="20"/>
                </a:cubicBezTo>
                <a:cubicBezTo>
                  <a:pt x="70" y="34"/>
                  <a:pt x="136" y="62"/>
                  <a:pt x="194" y="100"/>
                </a:cubicBezTo>
                <a:close/>
              </a:path>
            </a:pathLst>
          </a:custGeom>
          <a:solidFill>
            <a:schemeClr val="accent4"/>
          </a:solidFill>
          <a:ln>
            <a:noFill/>
          </a:ln>
        </p:spPr>
        <p:txBody>
          <a:bodyPr vert="horz" wrap="square" lIns="182843" tIns="91422" rIns="182843" bIns="91422" numCol="1" anchor="t" anchorCtr="0" compatLnSpc="1"/>
          <a:lstStyle/>
          <a:p>
            <a:endParaRPr lang="id-ID" dirty="0">
              <a:latin typeface="Calibri Light" panose="020F0302020204030204"/>
            </a:endParaRPr>
          </a:p>
        </p:txBody>
      </p:sp>
      <p:sp>
        <p:nvSpPr>
          <p:cNvPr id="175" name="Freeform 14"/>
          <p:cNvSpPr/>
          <p:nvPr/>
        </p:nvSpPr>
        <p:spPr bwMode="auto">
          <a:xfrm>
            <a:off x="9702823" y="4069799"/>
            <a:ext cx="1633666" cy="790366"/>
          </a:xfrm>
          <a:custGeom>
            <a:avLst/>
            <a:gdLst>
              <a:gd name="T0" fmla="*/ 205 w 207"/>
              <a:gd name="T1" fmla="*/ 1 h 100"/>
              <a:gd name="T2" fmla="*/ 205 w 207"/>
              <a:gd name="T3" fmla="*/ 0 h 100"/>
              <a:gd name="T4" fmla="*/ 0 w 207"/>
              <a:gd name="T5" fmla="*/ 84 h 100"/>
              <a:gd name="T6" fmla="*/ 13 w 207"/>
              <a:gd name="T7" fmla="*/ 100 h 100"/>
              <a:gd name="T8" fmla="*/ 207 w 207"/>
              <a:gd name="T9" fmla="*/ 20 h 100"/>
              <a:gd name="T10" fmla="*/ 205 w 207"/>
              <a:gd name="T11" fmla="*/ 1 h 100"/>
            </a:gdLst>
            <a:ahLst/>
            <a:cxnLst>
              <a:cxn ang="0">
                <a:pos x="T0" y="T1"/>
              </a:cxn>
              <a:cxn ang="0">
                <a:pos x="T2" y="T3"/>
              </a:cxn>
              <a:cxn ang="0">
                <a:pos x="T4" y="T5"/>
              </a:cxn>
              <a:cxn ang="0">
                <a:pos x="T6" y="T7"/>
              </a:cxn>
              <a:cxn ang="0">
                <a:pos x="T8" y="T9"/>
              </a:cxn>
              <a:cxn ang="0">
                <a:pos x="T10" y="T11"/>
              </a:cxn>
            </a:cxnLst>
            <a:rect l="0" t="0" r="r" b="b"/>
            <a:pathLst>
              <a:path w="207" h="100">
                <a:moveTo>
                  <a:pt x="205" y="1"/>
                </a:moveTo>
                <a:cubicBezTo>
                  <a:pt x="205" y="1"/>
                  <a:pt x="205" y="0"/>
                  <a:pt x="205" y="0"/>
                </a:cubicBezTo>
                <a:cubicBezTo>
                  <a:pt x="131" y="15"/>
                  <a:pt x="62" y="44"/>
                  <a:pt x="0" y="84"/>
                </a:cubicBezTo>
                <a:cubicBezTo>
                  <a:pt x="5" y="89"/>
                  <a:pt x="9" y="94"/>
                  <a:pt x="13" y="100"/>
                </a:cubicBezTo>
                <a:cubicBezTo>
                  <a:pt x="71" y="62"/>
                  <a:pt x="137" y="34"/>
                  <a:pt x="207" y="20"/>
                </a:cubicBezTo>
                <a:cubicBezTo>
                  <a:pt x="206" y="14"/>
                  <a:pt x="205" y="8"/>
                  <a:pt x="205" y="1"/>
                </a:cubicBezTo>
                <a:close/>
              </a:path>
            </a:pathLst>
          </a:custGeom>
          <a:solidFill>
            <a:schemeClr val="accent1"/>
          </a:solidFill>
          <a:ln>
            <a:noFill/>
          </a:ln>
        </p:spPr>
        <p:txBody>
          <a:bodyPr vert="horz" wrap="square" lIns="182843" tIns="91422" rIns="182843" bIns="91422" numCol="1" anchor="t" anchorCtr="0" compatLnSpc="1"/>
          <a:lstStyle/>
          <a:p>
            <a:endParaRPr lang="id-ID" dirty="0">
              <a:latin typeface="Calibri Light" panose="020F0302020204030204"/>
            </a:endParaRPr>
          </a:p>
        </p:txBody>
      </p:sp>
      <p:sp>
        <p:nvSpPr>
          <p:cNvPr id="179" name="AutoShape 19"/>
          <p:cNvSpPr/>
          <p:nvPr/>
        </p:nvSpPr>
        <p:spPr bwMode="auto">
          <a:xfrm>
            <a:off x="7441634" y="8199258"/>
            <a:ext cx="573272" cy="573421"/>
          </a:xfrm>
          <a:custGeom>
            <a:avLst/>
            <a:gdLst>
              <a:gd name="T0" fmla="*/ 10800 w 21600"/>
              <a:gd name="T1" fmla="*/ 10789 h 21579"/>
              <a:gd name="T2" fmla="*/ 10800 w 21600"/>
              <a:gd name="T3" fmla="*/ 10789 h 21579"/>
              <a:gd name="T4" fmla="*/ 10800 w 21600"/>
              <a:gd name="T5" fmla="*/ 10789 h 21579"/>
              <a:gd name="T6" fmla="*/ 10800 w 21600"/>
              <a:gd name="T7" fmla="*/ 10789 h 21579"/>
            </a:gdLst>
            <a:ahLst/>
            <a:cxnLst>
              <a:cxn ang="0">
                <a:pos x="T0" y="T1"/>
              </a:cxn>
              <a:cxn ang="0">
                <a:pos x="T2" y="T3"/>
              </a:cxn>
              <a:cxn ang="0">
                <a:pos x="T4" y="T5"/>
              </a:cxn>
              <a:cxn ang="0">
                <a:pos x="T6" y="T7"/>
              </a:cxn>
            </a:cxnLst>
            <a:rect l="0" t="0" r="r" b="b"/>
            <a:pathLst>
              <a:path w="21600" h="21579">
                <a:moveTo>
                  <a:pt x="21599" y="9391"/>
                </a:moveTo>
                <a:cubicBezTo>
                  <a:pt x="21599" y="9887"/>
                  <a:pt x="21472" y="10321"/>
                  <a:pt x="21218" y="10697"/>
                </a:cubicBezTo>
                <a:cubicBezTo>
                  <a:pt x="20963" y="11072"/>
                  <a:pt x="20647" y="11313"/>
                  <a:pt x="20263" y="11427"/>
                </a:cubicBezTo>
                <a:lnTo>
                  <a:pt x="20263" y="16610"/>
                </a:lnTo>
                <a:cubicBezTo>
                  <a:pt x="20263" y="17200"/>
                  <a:pt x="20087" y="17708"/>
                  <a:pt x="19729" y="18128"/>
                </a:cubicBezTo>
                <a:cubicBezTo>
                  <a:pt x="19374" y="18550"/>
                  <a:pt x="18951" y="18758"/>
                  <a:pt x="18459" y="18758"/>
                </a:cubicBezTo>
                <a:cubicBezTo>
                  <a:pt x="17927" y="18122"/>
                  <a:pt x="17286" y="17505"/>
                  <a:pt x="16537" y="16904"/>
                </a:cubicBezTo>
                <a:cubicBezTo>
                  <a:pt x="15785" y="16305"/>
                  <a:pt x="14980" y="15756"/>
                  <a:pt x="14116" y="15254"/>
                </a:cubicBezTo>
                <a:cubicBezTo>
                  <a:pt x="13254" y="14755"/>
                  <a:pt x="12363" y="14324"/>
                  <a:pt x="11449" y="13969"/>
                </a:cubicBezTo>
                <a:cubicBezTo>
                  <a:pt x="10536" y="13614"/>
                  <a:pt x="9648" y="13379"/>
                  <a:pt x="8788" y="13267"/>
                </a:cubicBezTo>
                <a:cubicBezTo>
                  <a:pt x="8453" y="13379"/>
                  <a:pt x="8179" y="13564"/>
                  <a:pt x="7968" y="13828"/>
                </a:cubicBezTo>
                <a:cubicBezTo>
                  <a:pt x="7758" y="14092"/>
                  <a:pt x="7613" y="14386"/>
                  <a:pt x="7535" y="14706"/>
                </a:cubicBezTo>
                <a:cubicBezTo>
                  <a:pt x="7457" y="15028"/>
                  <a:pt x="7449" y="15360"/>
                  <a:pt x="7510" y="15698"/>
                </a:cubicBezTo>
                <a:cubicBezTo>
                  <a:pt x="7574" y="16035"/>
                  <a:pt x="7719" y="16340"/>
                  <a:pt x="7946" y="16610"/>
                </a:cubicBezTo>
                <a:cubicBezTo>
                  <a:pt x="7750" y="16992"/>
                  <a:pt x="7660" y="17347"/>
                  <a:pt x="7677" y="17673"/>
                </a:cubicBezTo>
                <a:cubicBezTo>
                  <a:pt x="7692" y="17993"/>
                  <a:pt x="7772" y="18307"/>
                  <a:pt x="7917" y="18606"/>
                </a:cubicBezTo>
                <a:cubicBezTo>
                  <a:pt x="8059" y="18908"/>
                  <a:pt x="8255" y="19193"/>
                  <a:pt x="8497" y="19469"/>
                </a:cubicBezTo>
                <a:cubicBezTo>
                  <a:pt x="8737" y="19745"/>
                  <a:pt x="8996" y="20021"/>
                  <a:pt x="9271" y="20291"/>
                </a:cubicBezTo>
                <a:cubicBezTo>
                  <a:pt x="9114" y="20696"/>
                  <a:pt x="8842" y="21001"/>
                  <a:pt x="8455" y="21212"/>
                </a:cubicBezTo>
                <a:cubicBezTo>
                  <a:pt x="8069" y="21423"/>
                  <a:pt x="7655" y="21541"/>
                  <a:pt x="7212" y="21570"/>
                </a:cubicBezTo>
                <a:cubicBezTo>
                  <a:pt x="6771" y="21599"/>
                  <a:pt x="6340" y="21550"/>
                  <a:pt x="5917" y="21423"/>
                </a:cubicBezTo>
                <a:cubicBezTo>
                  <a:pt x="5496" y="21294"/>
                  <a:pt x="5163" y="21092"/>
                  <a:pt x="4923" y="20810"/>
                </a:cubicBezTo>
                <a:cubicBezTo>
                  <a:pt x="4781" y="20241"/>
                  <a:pt x="4624" y="19657"/>
                  <a:pt x="4453" y="19055"/>
                </a:cubicBezTo>
                <a:cubicBezTo>
                  <a:pt x="4281" y="18453"/>
                  <a:pt x="4139" y="17843"/>
                  <a:pt x="4032" y="17224"/>
                </a:cubicBezTo>
                <a:cubicBezTo>
                  <a:pt x="3921" y="16599"/>
                  <a:pt x="3868" y="15953"/>
                  <a:pt x="3868" y="15281"/>
                </a:cubicBezTo>
                <a:cubicBezTo>
                  <a:pt x="3868" y="14615"/>
                  <a:pt x="3961" y="13905"/>
                  <a:pt x="4149" y="13153"/>
                </a:cubicBezTo>
                <a:lnTo>
                  <a:pt x="1804" y="13153"/>
                </a:lnTo>
                <a:cubicBezTo>
                  <a:pt x="1312" y="13153"/>
                  <a:pt x="888" y="12945"/>
                  <a:pt x="533" y="12522"/>
                </a:cubicBezTo>
                <a:cubicBezTo>
                  <a:pt x="176" y="12100"/>
                  <a:pt x="0" y="11592"/>
                  <a:pt x="0" y="10990"/>
                </a:cubicBezTo>
                <a:lnTo>
                  <a:pt x="0" y="7774"/>
                </a:lnTo>
                <a:cubicBezTo>
                  <a:pt x="0" y="7184"/>
                  <a:pt x="176" y="6676"/>
                  <a:pt x="526" y="6245"/>
                </a:cubicBezTo>
                <a:cubicBezTo>
                  <a:pt x="878" y="5819"/>
                  <a:pt x="1304" y="5605"/>
                  <a:pt x="1804" y="5605"/>
                </a:cubicBezTo>
                <a:lnTo>
                  <a:pt x="7652" y="5605"/>
                </a:lnTo>
                <a:cubicBezTo>
                  <a:pt x="8551" y="5605"/>
                  <a:pt x="9508" y="5449"/>
                  <a:pt x="10524" y="5135"/>
                </a:cubicBezTo>
                <a:cubicBezTo>
                  <a:pt x="11540" y="4821"/>
                  <a:pt x="12536" y="4399"/>
                  <a:pt x="13511" y="3873"/>
                </a:cubicBezTo>
                <a:cubicBezTo>
                  <a:pt x="14488" y="3342"/>
                  <a:pt x="15408" y="2744"/>
                  <a:pt x="16272" y="2071"/>
                </a:cubicBezTo>
                <a:cubicBezTo>
                  <a:pt x="17134" y="1405"/>
                  <a:pt x="17864" y="713"/>
                  <a:pt x="18459" y="0"/>
                </a:cubicBezTo>
                <a:cubicBezTo>
                  <a:pt x="18951" y="0"/>
                  <a:pt x="19374" y="214"/>
                  <a:pt x="19729" y="633"/>
                </a:cubicBezTo>
                <a:cubicBezTo>
                  <a:pt x="20087" y="1056"/>
                  <a:pt x="20263" y="1567"/>
                  <a:pt x="20263" y="2165"/>
                </a:cubicBezTo>
                <a:lnTo>
                  <a:pt x="20263" y="7334"/>
                </a:lnTo>
                <a:cubicBezTo>
                  <a:pt x="20647" y="7445"/>
                  <a:pt x="20963" y="7692"/>
                  <a:pt x="21218" y="8070"/>
                </a:cubicBezTo>
                <a:cubicBezTo>
                  <a:pt x="21472" y="8454"/>
                  <a:pt x="21599" y="8895"/>
                  <a:pt x="21599" y="9391"/>
                </a:cubicBezTo>
                <a:moveTo>
                  <a:pt x="18459" y="2855"/>
                </a:moveTo>
                <a:cubicBezTo>
                  <a:pt x="17864" y="3407"/>
                  <a:pt x="17215" y="3941"/>
                  <a:pt x="16512" y="4451"/>
                </a:cubicBezTo>
                <a:cubicBezTo>
                  <a:pt x="15810" y="4962"/>
                  <a:pt x="15065" y="5423"/>
                  <a:pt x="14280" y="5834"/>
                </a:cubicBezTo>
                <a:cubicBezTo>
                  <a:pt x="13494" y="6245"/>
                  <a:pt x="12693" y="6609"/>
                  <a:pt x="11878" y="6923"/>
                </a:cubicBezTo>
                <a:cubicBezTo>
                  <a:pt x="11060" y="7237"/>
                  <a:pt x="10255" y="7462"/>
                  <a:pt x="9457" y="7603"/>
                </a:cubicBezTo>
                <a:lnTo>
                  <a:pt x="9457" y="11172"/>
                </a:lnTo>
                <a:cubicBezTo>
                  <a:pt x="10255" y="11325"/>
                  <a:pt x="11060" y="11554"/>
                  <a:pt x="11878" y="11862"/>
                </a:cubicBezTo>
                <a:cubicBezTo>
                  <a:pt x="12693" y="12170"/>
                  <a:pt x="13494" y="12537"/>
                  <a:pt x="14280" y="12956"/>
                </a:cubicBezTo>
                <a:cubicBezTo>
                  <a:pt x="15065" y="13379"/>
                  <a:pt x="15812" y="13843"/>
                  <a:pt x="16524" y="14347"/>
                </a:cubicBezTo>
                <a:cubicBezTo>
                  <a:pt x="17234" y="14855"/>
                  <a:pt x="17881" y="15380"/>
                  <a:pt x="18459" y="15920"/>
                </a:cubicBezTo>
                <a:lnTo>
                  <a:pt x="18459" y="2855"/>
                </a:lnTo>
                <a:close/>
              </a:path>
            </a:pathLst>
          </a:custGeom>
          <a:solidFill>
            <a:schemeClr val="accent1"/>
          </a:solidFill>
          <a:ln>
            <a:noFill/>
          </a:ln>
          <a:effectLst/>
        </p:spPr>
        <p:txBody>
          <a:bodyPr lIns="101578" tIns="101578" rIns="101578" bIns="101578" anchor="ctr"/>
          <a:lstStyle/>
          <a:p>
            <a:pPr defTabSz="913765">
              <a:defRPr/>
            </a:pPr>
            <a:endParaRPr lang="es-ES" sz="5800" dirty="0">
              <a:solidFill>
                <a:schemeClr val="bg1"/>
              </a:solidFill>
              <a:effectLst>
                <a:outerShdw blurRad="38100" dist="38100" dir="2700000" algn="tl">
                  <a:srgbClr val="000000"/>
                </a:outerShdw>
              </a:effectLst>
              <a:latin typeface="Gill Sans" charset="0"/>
              <a:cs typeface="Gill Sans" charset="0"/>
              <a:sym typeface="Gill Sans" charset="0"/>
            </a:endParaRPr>
          </a:p>
        </p:txBody>
      </p:sp>
      <p:sp>
        <p:nvSpPr>
          <p:cNvPr id="180" name="AutoShape 20"/>
          <p:cNvSpPr/>
          <p:nvPr/>
        </p:nvSpPr>
        <p:spPr bwMode="auto">
          <a:xfrm>
            <a:off x="8762157" y="5047109"/>
            <a:ext cx="593764" cy="59154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987" y="2580"/>
                </a:moveTo>
                <a:cubicBezTo>
                  <a:pt x="20419" y="2580"/>
                  <a:pt x="20793" y="2735"/>
                  <a:pt x="21116" y="3052"/>
                </a:cubicBezTo>
                <a:cubicBezTo>
                  <a:pt x="21438" y="3372"/>
                  <a:pt x="21599" y="3743"/>
                  <a:pt x="21599" y="4175"/>
                </a:cubicBezTo>
                <a:lnTo>
                  <a:pt x="21599" y="19987"/>
                </a:lnTo>
                <a:cubicBezTo>
                  <a:pt x="21599" y="20419"/>
                  <a:pt x="21438" y="20796"/>
                  <a:pt x="21116" y="21116"/>
                </a:cubicBezTo>
                <a:cubicBezTo>
                  <a:pt x="20793" y="21438"/>
                  <a:pt x="20419" y="21599"/>
                  <a:pt x="19987" y="21599"/>
                </a:cubicBezTo>
                <a:lnTo>
                  <a:pt x="1612" y="21599"/>
                </a:lnTo>
                <a:cubicBezTo>
                  <a:pt x="1180" y="21599"/>
                  <a:pt x="806" y="21438"/>
                  <a:pt x="483" y="21116"/>
                </a:cubicBezTo>
                <a:cubicBezTo>
                  <a:pt x="161" y="20796"/>
                  <a:pt x="0" y="20419"/>
                  <a:pt x="0" y="19987"/>
                </a:cubicBezTo>
                <a:lnTo>
                  <a:pt x="0" y="4175"/>
                </a:lnTo>
                <a:cubicBezTo>
                  <a:pt x="0" y="3743"/>
                  <a:pt x="161" y="3372"/>
                  <a:pt x="483" y="3052"/>
                </a:cubicBezTo>
                <a:cubicBezTo>
                  <a:pt x="806" y="2735"/>
                  <a:pt x="1180" y="2580"/>
                  <a:pt x="1612" y="2580"/>
                </a:cubicBezTo>
                <a:lnTo>
                  <a:pt x="2150" y="2580"/>
                </a:lnTo>
                <a:lnTo>
                  <a:pt x="2150" y="2401"/>
                </a:lnTo>
                <a:cubicBezTo>
                  <a:pt x="2150" y="2116"/>
                  <a:pt x="2196" y="1828"/>
                  <a:pt x="2288" y="1540"/>
                </a:cubicBezTo>
                <a:cubicBezTo>
                  <a:pt x="2381" y="1249"/>
                  <a:pt x="2530" y="990"/>
                  <a:pt x="2738" y="766"/>
                </a:cubicBezTo>
                <a:cubicBezTo>
                  <a:pt x="2942" y="541"/>
                  <a:pt x="3216" y="360"/>
                  <a:pt x="3555" y="213"/>
                </a:cubicBezTo>
                <a:cubicBezTo>
                  <a:pt x="3895" y="75"/>
                  <a:pt x="4310" y="0"/>
                  <a:pt x="4796" y="0"/>
                </a:cubicBezTo>
                <a:cubicBezTo>
                  <a:pt x="5283" y="0"/>
                  <a:pt x="5698" y="75"/>
                  <a:pt x="6037" y="213"/>
                </a:cubicBezTo>
                <a:cubicBezTo>
                  <a:pt x="6377" y="360"/>
                  <a:pt x="6651" y="541"/>
                  <a:pt x="6858" y="766"/>
                </a:cubicBezTo>
                <a:cubicBezTo>
                  <a:pt x="7062" y="990"/>
                  <a:pt x="7215" y="1255"/>
                  <a:pt x="7313" y="1546"/>
                </a:cubicBezTo>
                <a:cubicBezTo>
                  <a:pt x="7411" y="1840"/>
                  <a:pt x="7457" y="2125"/>
                  <a:pt x="7457" y="2401"/>
                </a:cubicBezTo>
                <a:lnTo>
                  <a:pt x="7457" y="2580"/>
                </a:lnTo>
                <a:lnTo>
                  <a:pt x="8133" y="2580"/>
                </a:lnTo>
                <a:lnTo>
                  <a:pt x="8133" y="2401"/>
                </a:lnTo>
                <a:cubicBezTo>
                  <a:pt x="8133" y="2116"/>
                  <a:pt x="8179" y="1828"/>
                  <a:pt x="8269" y="1540"/>
                </a:cubicBezTo>
                <a:cubicBezTo>
                  <a:pt x="8364" y="1249"/>
                  <a:pt x="8511" y="990"/>
                  <a:pt x="8718" y="766"/>
                </a:cubicBezTo>
                <a:cubicBezTo>
                  <a:pt x="8925" y="541"/>
                  <a:pt x="9199" y="360"/>
                  <a:pt x="9538" y="213"/>
                </a:cubicBezTo>
                <a:cubicBezTo>
                  <a:pt x="9878" y="74"/>
                  <a:pt x="10293" y="0"/>
                  <a:pt x="10779" y="0"/>
                </a:cubicBezTo>
                <a:cubicBezTo>
                  <a:pt x="11266" y="0"/>
                  <a:pt x="11678" y="74"/>
                  <a:pt x="12020" y="213"/>
                </a:cubicBezTo>
                <a:cubicBezTo>
                  <a:pt x="12360" y="360"/>
                  <a:pt x="12636" y="541"/>
                  <a:pt x="12852" y="766"/>
                </a:cubicBezTo>
                <a:cubicBezTo>
                  <a:pt x="13068" y="990"/>
                  <a:pt x="13227" y="1255"/>
                  <a:pt x="13322" y="1546"/>
                </a:cubicBezTo>
                <a:cubicBezTo>
                  <a:pt x="13417" y="1840"/>
                  <a:pt x="13469" y="2125"/>
                  <a:pt x="13469" y="2401"/>
                </a:cubicBezTo>
                <a:lnTo>
                  <a:pt x="13469" y="2580"/>
                </a:lnTo>
                <a:lnTo>
                  <a:pt x="14142" y="2580"/>
                </a:lnTo>
                <a:lnTo>
                  <a:pt x="14142" y="2401"/>
                </a:lnTo>
                <a:cubicBezTo>
                  <a:pt x="14142" y="2116"/>
                  <a:pt x="14191" y="1828"/>
                  <a:pt x="14286" y="1540"/>
                </a:cubicBezTo>
                <a:cubicBezTo>
                  <a:pt x="14384" y="1249"/>
                  <a:pt x="14534" y="990"/>
                  <a:pt x="14741" y="765"/>
                </a:cubicBezTo>
                <a:cubicBezTo>
                  <a:pt x="14948" y="541"/>
                  <a:pt x="15219" y="359"/>
                  <a:pt x="15556" y="213"/>
                </a:cubicBezTo>
                <a:cubicBezTo>
                  <a:pt x="15890" y="74"/>
                  <a:pt x="16305" y="0"/>
                  <a:pt x="16803" y="0"/>
                </a:cubicBezTo>
                <a:cubicBezTo>
                  <a:pt x="17289" y="0"/>
                  <a:pt x="17704" y="74"/>
                  <a:pt x="18044" y="213"/>
                </a:cubicBezTo>
                <a:cubicBezTo>
                  <a:pt x="18383" y="359"/>
                  <a:pt x="18657" y="541"/>
                  <a:pt x="18864" y="765"/>
                </a:cubicBezTo>
                <a:cubicBezTo>
                  <a:pt x="19069" y="990"/>
                  <a:pt x="19218" y="1255"/>
                  <a:pt x="19311" y="1546"/>
                </a:cubicBezTo>
                <a:cubicBezTo>
                  <a:pt x="19403" y="1839"/>
                  <a:pt x="19449" y="2125"/>
                  <a:pt x="19449" y="2401"/>
                </a:cubicBezTo>
                <a:lnTo>
                  <a:pt x="19449" y="2580"/>
                </a:lnTo>
                <a:lnTo>
                  <a:pt x="19987" y="2580"/>
                </a:lnTo>
                <a:close/>
                <a:moveTo>
                  <a:pt x="6066" y="7968"/>
                </a:moveTo>
                <a:lnTo>
                  <a:pt x="2179" y="7968"/>
                </a:lnTo>
                <a:lnTo>
                  <a:pt x="2179" y="11443"/>
                </a:lnTo>
                <a:lnTo>
                  <a:pt x="6066" y="11443"/>
                </a:lnTo>
                <a:lnTo>
                  <a:pt x="6066" y="7968"/>
                </a:lnTo>
                <a:close/>
                <a:moveTo>
                  <a:pt x="6066" y="11976"/>
                </a:moveTo>
                <a:lnTo>
                  <a:pt x="2179" y="11976"/>
                </a:lnTo>
                <a:lnTo>
                  <a:pt x="2179" y="15452"/>
                </a:lnTo>
                <a:lnTo>
                  <a:pt x="6066" y="15452"/>
                </a:lnTo>
                <a:lnTo>
                  <a:pt x="6066" y="11976"/>
                </a:lnTo>
                <a:close/>
                <a:moveTo>
                  <a:pt x="6066" y="15976"/>
                </a:moveTo>
                <a:lnTo>
                  <a:pt x="2179" y="15976"/>
                </a:lnTo>
                <a:lnTo>
                  <a:pt x="2179" y="19422"/>
                </a:lnTo>
                <a:lnTo>
                  <a:pt x="6066" y="19422"/>
                </a:lnTo>
                <a:lnTo>
                  <a:pt x="6066" y="15976"/>
                </a:lnTo>
                <a:close/>
                <a:moveTo>
                  <a:pt x="3754" y="5543"/>
                </a:moveTo>
                <a:cubicBezTo>
                  <a:pt x="3754" y="6067"/>
                  <a:pt x="4102" y="6323"/>
                  <a:pt x="4799" y="6323"/>
                </a:cubicBezTo>
                <a:cubicBezTo>
                  <a:pt x="5499" y="6323"/>
                  <a:pt x="5847" y="6067"/>
                  <a:pt x="5847" y="5543"/>
                </a:cubicBezTo>
                <a:lnTo>
                  <a:pt x="5847" y="2398"/>
                </a:lnTo>
                <a:cubicBezTo>
                  <a:pt x="5847" y="1877"/>
                  <a:pt x="5499" y="1612"/>
                  <a:pt x="4799" y="1612"/>
                </a:cubicBezTo>
                <a:cubicBezTo>
                  <a:pt x="4102" y="1612"/>
                  <a:pt x="3754" y="1877"/>
                  <a:pt x="3754" y="2398"/>
                </a:cubicBezTo>
                <a:lnTo>
                  <a:pt x="3754" y="5543"/>
                </a:lnTo>
                <a:close/>
                <a:moveTo>
                  <a:pt x="10535" y="7968"/>
                </a:moveTo>
                <a:lnTo>
                  <a:pt x="6607" y="7968"/>
                </a:lnTo>
                <a:lnTo>
                  <a:pt x="6607" y="11443"/>
                </a:lnTo>
                <a:lnTo>
                  <a:pt x="10535" y="11443"/>
                </a:lnTo>
                <a:lnTo>
                  <a:pt x="10535" y="7968"/>
                </a:lnTo>
                <a:close/>
                <a:moveTo>
                  <a:pt x="10535" y="11976"/>
                </a:moveTo>
                <a:lnTo>
                  <a:pt x="6607" y="11976"/>
                </a:lnTo>
                <a:lnTo>
                  <a:pt x="6607" y="15452"/>
                </a:lnTo>
                <a:lnTo>
                  <a:pt x="10535" y="15452"/>
                </a:lnTo>
                <a:lnTo>
                  <a:pt x="10535" y="11976"/>
                </a:lnTo>
                <a:close/>
                <a:moveTo>
                  <a:pt x="10535" y="15976"/>
                </a:moveTo>
                <a:lnTo>
                  <a:pt x="6607" y="15976"/>
                </a:lnTo>
                <a:lnTo>
                  <a:pt x="6607" y="19422"/>
                </a:lnTo>
                <a:lnTo>
                  <a:pt x="10535" y="19422"/>
                </a:lnTo>
                <a:lnTo>
                  <a:pt x="10535" y="15976"/>
                </a:lnTo>
                <a:close/>
                <a:moveTo>
                  <a:pt x="9774" y="5543"/>
                </a:moveTo>
                <a:cubicBezTo>
                  <a:pt x="9774" y="5825"/>
                  <a:pt x="9849" y="6027"/>
                  <a:pt x="9996" y="6145"/>
                </a:cubicBezTo>
                <a:cubicBezTo>
                  <a:pt x="10143" y="6269"/>
                  <a:pt x="10405" y="6323"/>
                  <a:pt x="10782" y="6323"/>
                </a:cubicBezTo>
                <a:cubicBezTo>
                  <a:pt x="11159" y="6323"/>
                  <a:pt x="11427" y="6263"/>
                  <a:pt x="11588" y="6139"/>
                </a:cubicBezTo>
                <a:cubicBezTo>
                  <a:pt x="11750" y="6015"/>
                  <a:pt x="11830" y="5819"/>
                  <a:pt x="11830" y="5543"/>
                </a:cubicBezTo>
                <a:lnTo>
                  <a:pt x="11830" y="2398"/>
                </a:lnTo>
                <a:cubicBezTo>
                  <a:pt x="11830" y="2128"/>
                  <a:pt x="11750" y="1932"/>
                  <a:pt x="11588" y="1802"/>
                </a:cubicBezTo>
                <a:cubicBezTo>
                  <a:pt x="11427" y="1673"/>
                  <a:pt x="11159" y="1612"/>
                  <a:pt x="10782" y="1612"/>
                </a:cubicBezTo>
                <a:cubicBezTo>
                  <a:pt x="10405" y="1612"/>
                  <a:pt x="10143" y="1679"/>
                  <a:pt x="9996" y="1814"/>
                </a:cubicBezTo>
                <a:cubicBezTo>
                  <a:pt x="9849" y="1944"/>
                  <a:pt x="9774" y="2139"/>
                  <a:pt x="9774" y="2398"/>
                </a:cubicBezTo>
                <a:lnTo>
                  <a:pt x="9774" y="5543"/>
                </a:lnTo>
                <a:close/>
                <a:moveTo>
                  <a:pt x="14986" y="7968"/>
                </a:moveTo>
                <a:lnTo>
                  <a:pt x="11073" y="7968"/>
                </a:lnTo>
                <a:lnTo>
                  <a:pt x="11073" y="11443"/>
                </a:lnTo>
                <a:lnTo>
                  <a:pt x="14986" y="11443"/>
                </a:lnTo>
                <a:lnTo>
                  <a:pt x="14986" y="7968"/>
                </a:lnTo>
                <a:close/>
                <a:moveTo>
                  <a:pt x="14986" y="11976"/>
                </a:moveTo>
                <a:lnTo>
                  <a:pt x="11073" y="11976"/>
                </a:lnTo>
                <a:lnTo>
                  <a:pt x="11073" y="15452"/>
                </a:lnTo>
                <a:lnTo>
                  <a:pt x="14986" y="15452"/>
                </a:lnTo>
                <a:lnTo>
                  <a:pt x="14986" y="11976"/>
                </a:lnTo>
                <a:close/>
                <a:moveTo>
                  <a:pt x="14986" y="15976"/>
                </a:moveTo>
                <a:lnTo>
                  <a:pt x="11073" y="15976"/>
                </a:lnTo>
                <a:lnTo>
                  <a:pt x="11073" y="19422"/>
                </a:lnTo>
                <a:lnTo>
                  <a:pt x="14986" y="19422"/>
                </a:lnTo>
                <a:lnTo>
                  <a:pt x="14986" y="15976"/>
                </a:lnTo>
                <a:close/>
                <a:moveTo>
                  <a:pt x="19423" y="7968"/>
                </a:moveTo>
                <a:lnTo>
                  <a:pt x="15521" y="7968"/>
                </a:lnTo>
                <a:lnTo>
                  <a:pt x="15521" y="11443"/>
                </a:lnTo>
                <a:lnTo>
                  <a:pt x="19423" y="11443"/>
                </a:lnTo>
                <a:lnTo>
                  <a:pt x="19423" y="7968"/>
                </a:lnTo>
                <a:close/>
                <a:moveTo>
                  <a:pt x="19423" y="11976"/>
                </a:moveTo>
                <a:lnTo>
                  <a:pt x="15521" y="11976"/>
                </a:lnTo>
                <a:lnTo>
                  <a:pt x="15521" y="15452"/>
                </a:lnTo>
                <a:lnTo>
                  <a:pt x="19423" y="15452"/>
                </a:lnTo>
                <a:lnTo>
                  <a:pt x="19423" y="11976"/>
                </a:lnTo>
                <a:close/>
                <a:moveTo>
                  <a:pt x="19423" y="15976"/>
                </a:moveTo>
                <a:lnTo>
                  <a:pt x="15521" y="15976"/>
                </a:lnTo>
                <a:lnTo>
                  <a:pt x="15521" y="19422"/>
                </a:lnTo>
                <a:lnTo>
                  <a:pt x="19423" y="19422"/>
                </a:lnTo>
                <a:lnTo>
                  <a:pt x="19423" y="15976"/>
                </a:lnTo>
                <a:close/>
                <a:moveTo>
                  <a:pt x="15758" y="5543"/>
                </a:moveTo>
                <a:cubicBezTo>
                  <a:pt x="15758" y="6067"/>
                  <a:pt x="16106" y="6323"/>
                  <a:pt x="16806" y="6323"/>
                </a:cubicBezTo>
                <a:cubicBezTo>
                  <a:pt x="17502" y="6323"/>
                  <a:pt x="17848" y="6067"/>
                  <a:pt x="17839" y="5543"/>
                </a:cubicBezTo>
                <a:lnTo>
                  <a:pt x="17839" y="2398"/>
                </a:lnTo>
                <a:cubicBezTo>
                  <a:pt x="17839" y="1877"/>
                  <a:pt x="17494" y="1612"/>
                  <a:pt x="16806" y="1612"/>
                </a:cubicBezTo>
                <a:cubicBezTo>
                  <a:pt x="16106" y="1612"/>
                  <a:pt x="15758" y="1877"/>
                  <a:pt x="15758" y="2398"/>
                </a:cubicBezTo>
                <a:lnTo>
                  <a:pt x="15758" y="5543"/>
                </a:lnTo>
                <a:close/>
              </a:path>
            </a:pathLst>
          </a:custGeom>
          <a:solidFill>
            <a:schemeClr val="accent2"/>
          </a:solidFill>
          <a:ln>
            <a:noFill/>
          </a:ln>
          <a:effectLst/>
        </p:spPr>
        <p:txBody>
          <a:bodyPr lIns="101578" tIns="101578" rIns="101578" bIns="101578" anchor="ctr"/>
          <a:lstStyle/>
          <a:p>
            <a:pPr defTabSz="913765">
              <a:defRPr/>
            </a:pPr>
            <a:endParaRPr lang="es-ES" sz="5800" dirty="0">
              <a:solidFill>
                <a:schemeClr val="bg1"/>
              </a:solidFill>
              <a:effectLst>
                <a:outerShdw blurRad="38100" dist="38100" dir="2700000" algn="tl">
                  <a:srgbClr val="000000"/>
                </a:outerShdw>
              </a:effectLst>
              <a:latin typeface="Gill Sans" charset="0"/>
              <a:cs typeface="Gill Sans" charset="0"/>
              <a:sym typeface="Gill Sans" charset="0"/>
            </a:endParaRPr>
          </a:p>
        </p:txBody>
      </p:sp>
      <p:sp>
        <p:nvSpPr>
          <p:cNvPr id="181" name="Freeform 102"/>
          <p:cNvSpPr>
            <a:spLocks noChangeArrowheads="1"/>
          </p:cNvSpPr>
          <p:nvPr/>
        </p:nvSpPr>
        <p:spPr bwMode="auto">
          <a:xfrm>
            <a:off x="15052495" y="5069006"/>
            <a:ext cx="596031" cy="532732"/>
          </a:xfrm>
          <a:custGeom>
            <a:avLst/>
            <a:gdLst>
              <a:gd name="T0" fmla="*/ 80 w 498"/>
              <a:gd name="T1" fmla="*/ 151 h 445"/>
              <a:gd name="T2" fmla="*/ 80 w 498"/>
              <a:gd name="T3" fmla="*/ 151 h 445"/>
              <a:gd name="T4" fmla="*/ 142 w 498"/>
              <a:gd name="T5" fmla="*/ 169 h 445"/>
              <a:gd name="T6" fmla="*/ 151 w 498"/>
              <a:gd name="T7" fmla="*/ 169 h 445"/>
              <a:gd name="T8" fmla="*/ 195 w 498"/>
              <a:gd name="T9" fmla="*/ 134 h 445"/>
              <a:gd name="T10" fmla="*/ 195 w 498"/>
              <a:gd name="T11" fmla="*/ 125 h 445"/>
              <a:gd name="T12" fmla="*/ 178 w 498"/>
              <a:gd name="T13" fmla="*/ 107 h 445"/>
              <a:gd name="T14" fmla="*/ 275 w 498"/>
              <a:gd name="T15" fmla="*/ 10 h 445"/>
              <a:gd name="T16" fmla="*/ 195 w 498"/>
              <a:gd name="T17" fmla="*/ 0 h 445"/>
              <a:gd name="T18" fmla="*/ 107 w 498"/>
              <a:gd name="T19" fmla="*/ 54 h 445"/>
              <a:gd name="T20" fmla="*/ 72 w 498"/>
              <a:gd name="T21" fmla="*/ 81 h 445"/>
              <a:gd name="T22" fmla="*/ 53 w 498"/>
              <a:gd name="T23" fmla="*/ 116 h 445"/>
              <a:gd name="T24" fmla="*/ 18 w 498"/>
              <a:gd name="T25" fmla="*/ 125 h 445"/>
              <a:gd name="T26" fmla="*/ 0 w 498"/>
              <a:gd name="T27" fmla="*/ 143 h 445"/>
              <a:gd name="T28" fmla="*/ 0 w 498"/>
              <a:gd name="T29" fmla="*/ 151 h 445"/>
              <a:gd name="T30" fmla="*/ 36 w 498"/>
              <a:gd name="T31" fmla="*/ 187 h 445"/>
              <a:gd name="T32" fmla="*/ 53 w 498"/>
              <a:gd name="T33" fmla="*/ 196 h 445"/>
              <a:gd name="T34" fmla="*/ 72 w 498"/>
              <a:gd name="T35" fmla="*/ 178 h 445"/>
              <a:gd name="T36" fmla="*/ 80 w 498"/>
              <a:gd name="T37" fmla="*/ 151 h 445"/>
              <a:gd name="T38" fmla="*/ 222 w 498"/>
              <a:gd name="T39" fmla="*/ 160 h 445"/>
              <a:gd name="T40" fmla="*/ 222 w 498"/>
              <a:gd name="T41" fmla="*/ 160 h 445"/>
              <a:gd name="T42" fmla="*/ 213 w 498"/>
              <a:gd name="T43" fmla="*/ 160 h 445"/>
              <a:gd name="T44" fmla="*/ 178 w 498"/>
              <a:gd name="T45" fmla="*/ 187 h 445"/>
              <a:gd name="T46" fmla="*/ 169 w 498"/>
              <a:gd name="T47" fmla="*/ 204 h 445"/>
              <a:gd name="T48" fmla="*/ 381 w 498"/>
              <a:gd name="T49" fmla="*/ 435 h 445"/>
              <a:gd name="T50" fmla="*/ 399 w 498"/>
              <a:gd name="T51" fmla="*/ 435 h 445"/>
              <a:gd name="T52" fmla="*/ 426 w 498"/>
              <a:gd name="T53" fmla="*/ 417 h 445"/>
              <a:gd name="T54" fmla="*/ 426 w 498"/>
              <a:gd name="T55" fmla="*/ 400 h 445"/>
              <a:gd name="T56" fmla="*/ 222 w 498"/>
              <a:gd name="T57" fmla="*/ 160 h 445"/>
              <a:gd name="T58" fmla="*/ 497 w 498"/>
              <a:gd name="T59" fmla="*/ 63 h 445"/>
              <a:gd name="T60" fmla="*/ 497 w 498"/>
              <a:gd name="T61" fmla="*/ 63 h 445"/>
              <a:gd name="T62" fmla="*/ 479 w 498"/>
              <a:gd name="T63" fmla="*/ 54 h 445"/>
              <a:gd name="T64" fmla="*/ 461 w 498"/>
              <a:gd name="T65" fmla="*/ 89 h 445"/>
              <a:gd name="T66" fmla="*/ 408 w 498"/>
              <a:gd name="T67" fmla="*/ 107 h 445"/>
              <a:gd name="T68" fmla="*/ 399 w 498"/>
              <a:gd name="T69" fmla="*/ 63 h 445"/>
              <a:gd name="T70" fmla="*/ 417 w 498"/>
              <a:gd name="T71" fmla="*/ 19 h 445"/>
              <a:gd name="T72" fmla="*/ 408 w 498"/>
              <a:gd name="T73" fmla="*/ 10 h 445"/>
              <a:gd name="T74" fmla="*/ 337 w 498"/>
              <a:gd name="T75" fmla="*/ 72 h 445"/>
              <a:gd name="T76" fmla="*/ 319 w 498"/>
              <a:gd name="T77" fmla="*/ 151 h 445"/>
              <a:gd name="T78" fmla="*/ 284 w 498"/>
              <a:gd name="T79" fmla="*/ 187 h 445"/>
              <a:gd name="T80" fmla="*/ 319 w 498"/>
              <a:gd name="T81" fmla="*/ 231 h 445"/>
              <a:gd name="T82" fmla="*/ 364 w 498"/>
              <a:gd name="T83" fmla="*/ 187 h 445"/>
              <a:gd name="T84" fmla="*/ 408 w 498"/>
              <a:gd name="T85" fmla="*/ 178 h 445"/>
              <a:gd name="T86" fmla="*/ 488 w 498"/>
              <a:gd name="T87" fmla="*/ 143 h 445"/>
              <a:gd name="T88" fmla="*/ 497 w 498"/>
              <a:gd name="T89" fmla="*/ 63 h 445"/>
              <a:gd name="T90" fmla="*/ 72 w 498"/>
              <a:gd name="T91" fmla="*/ 400 h 445"/>
              <a:gd name="T92" fmla="*/ 72 w 498"/>
              <a:gd name="T93" fmla="*/ 400 h 445"/>
              <a:gd name="T94" fmla="*/ 72 w 498"/>
              <a:gd name="T95" fmla="*/ 417 h 445"/>
              <a:gd name="T96" fmla="*/ 89 w 498"/>
              <a:gd name="T97" fmla="*/ 444 h 445"/>
              <a:gd name="T98" fmla="*/ 107 w 498"/>
              <a:gd name="T99" fmla="*/ 435 h 445"/>
              <a:gd name="T100" fmla="*/ 231 w 498"/>
              <a:gd name="T101" fmla="*/ 320 h 445"/>
              <a:gd name="T102" fmla="*/ 195 w 498"/>
              <a:gd name="T103" fmla="*/ 275 h 445"/>
              <a:gd name="T104" fmla="*/ 72 w 498"/>
              <a:gd name="T105" fmla="*/ 400 h 4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98" h="445">
                <a:moveTo>
                  <a:pt x="80" y="151"/>
                </a:moveTo>
                <a:lnTo>
                  <a:pt x="80" y="151"/>
                </a:lnTo>
                <a:cubicBezTo>
                  <a:pt x="97" y="134"/>
                  <a:pt x="116" y="143"/>
                  <a:pt x="142" y="169"/>
                </a:cubicBezTo>
                <a:cubicBezTo>
                  <a:pt x="151" y="178"/>
                  <a:pt x="151" y="169"/>
                  <a:pt x="151" y="169"/>
                </a:cubicBezTo>
                <a:cubicBezTo>
                  <a:pt x="160" y="169"/>
                  <a:pt x="186" y="134"/>
                  <a:pt x="195" y="134"/>
                </a:cubicBezTo>
                <a:cubicBezTo>
                  <a:pt x="195" y="134"/>
                  <a:pt x="195" y="134"/>
                  <a:pt x="195" y="125"/>
                </a:cubicBezTo>
                <a:cubicBezTo>
                  <a:pt x="186" y="125"/>
                  <a:pt x="178" y="116"/>
                  <a:pt x="178" y="107"/>
                </a:cubicBezTo>
                <a:cubicBezTo>
                  <a:pt x="133" y="45"/>
                  <a:pt x="301" y="10"/>
                  <a:pt x="275" y="10"/>
                </a:cubicBezTo>
                <a:cubicBezTo>
                  <a:pt x="257" y="0"/>
                  <a:pt x="204" y="0"/>
                  <a:pt x="195" y="0"/>
                </a:cubicBezTo>
                <a:cubicBezTo>
                  <a:pt x="169" y="10"/>
                  <a:pt x="125" y="36"/>
                  <a:pt x="107" y="54"/>
                </a:cubicBezTo>
                <a:cubicBezTo>
                  <a:pt x="80" y="72"/>
                  <a:pt x="72" y="81"/>
                  <a:pt x="72" y="81"/>
                </a:cubicBezTo>
                <a:cubicBezTo>
                  <a:pt x="62" y="89"/>
                  <a:pt x="72" y="107"/>
                  <a:pt x="53" y="116"/>
                </a:cubicBezTo>
                <a:cubicBezTo>
                  <a:pt x="36" y="125"/>
                  <a:pt x="27" y="116"/>
                  <a:pt x="18" y="125"/>
                </a:cubicBezTo>
                <a:cubicBezTo>
                  <a:pt x="18" y="134"/>
                  <a:pt x="9" y="134"/>
                  <a:pt x="0" y="143"/>
                </a:cubicBezTo>
                <a:lnTo>
                  <a:pt x="0" y="151"/>
                </a:lnTo>
                <a:lnTo>
                  <a:pt x="36" y="187"/>
                </a:lnTo>
                <a:cubicBezTo>
                  <a:pt x="36" y="196"/>
                  <a:pt x="44" y="196"/>
                  <a:pt x="53" y="196"/>
                </a:cubicBezTo>
                <a:cubicBezTo>
                  <a:pt x="53" y="187"/>
                  <a:pt x="62" y="178"/>
                  <a:pt x="72" y="178"/>
                </a:cubicBezTo>
                <a:cubicBezTo>
                  <a:pt x="72" y="178"/>
                  <a:pt x="72" y="151"/>
                  <a:pt x="80" y="151"/>
                </a:cubicBezTo>
                <a:close/>
                <a:moveTo>
                  <a:pt x="222" y="160"/>
                </a:moveTo>
                <a:lnTo>
                  <a:pt x="222" y="160"/>
                </a:lnTo>
                <a:cubicBezTo>
                  <a:pt x="213" y="160"/>
                  <a:pt x="213" y="160"/>
                  <a:pt x="213" y="160"/>
                </a:cubicBezTo>
                <a:cubicBezTo>
                  <a:pt x="178" y="187"/>
                  <a:pt x="178" y="187"/>
                  <a:pt x="178" y="187"/>
                </a:cubicBezTo>
                <a:cubicBezTo>
                  <a:pt x="169" y="196"/>
                  <a:pt x="169" y="196"/>
                  <a:pt x="169" y="204"/>
                </a:cubicBezTo>
                <a:cubicBezTo>
                  <a:pt x="381" y="435"/>
                  <a:pt x="381" y="435"/>
                  <a:pt x="381" y="435"/>
                </a:cubicBezTo>
                <a:cubicBezTo>
                  <a:pt x="381" y="444"/>
                  <a:pt x="391" y="444"/>
                  <a:pt x="399" y="435"/>
                </a:cubicBezTo>
                <a:cubicBezTo>
                  <a:pt x="426" y="417"/>
                  <a:pt x="426" y="417"/>
                  <a:pt x="426" y="417"/>
                </a:cubicBezTo>
                <a:cubicBezTo>
                  <a:pt x="426" y="408"/>
                  <a:pt x="426" y="400"/>
                  <a:pt x="426" y="400"/>
                </a:cubicBezTo>
                <a:lnTo>
                  <a:pt x="222" y="160"/>
                </a:lnTo>
                <a:close/>
                <a:moveTo>
                  <a:pt x="497" y="63"/>
                </a:moveTo>
                <a:lnTo>
                  <a:pt x="497" y="63"/>
                </a:lnTo>
                <a:cubicBezTo>
                  <a:pt x="488" y="45"/>
                  <a:pt x="488" y="54"/>
                  <a:pt x="479" y="54"/>
                </a:cubicBezTo>
                <a:cubicBezTo>
                  <a:pt x="479" y="63"/>
                  <a:pt x="461" y="81"/>
                  <a:pt x="461" y="89"/>
                </a:cubicBezTo>
                <a:cubicBezTo>
                  <a:pt x="452" y="107"/>
                  <a:pt x="435" y="125"/>
                  <a:pt x="408" y="107"/>
                </a:cubicBezTo>
                <a:cubicBezTo>
                  <a:pt x="381" y="81"/>
                  <a:pt x="391" y="72"/>
                  <a:pt x="399" y="63"/>
                </a:cubicBezTo>
                <a:cubicBezTo>
                  <a:pt x="399" y="54"/>
                  <a:pt x="417" y="28"/>
                  <a:pt x="417" y="19"/>
                </a:cubicBezTo>
                <a:cubicBezTo>
                  <a:pt x="426" y="19"/>
                  <a:pt x="417" y="10"/>
                  <a:pt x="408" y="10"/>
                </a:cubicBezTo>
                <a:cubicBezTo>
                  <a:pt x="399" y="19"/>
                  <a:pt x="346" y="36"/>
                  <a:pt x="337" y="72"/>
                </a:cubicBezTo>
                <a:cubicBezTo>
                  <a:pt x="328" y="98"/>
                  <a:pt x="346" y="125"/>
                  <a:pt x="319" y="151"/>
                </a:cubicBezTo>
                <a:cubicBezTo>
                  <a:pt x="284" y="187"/>
                  <a:pt x="284" y="187"/>
                  <a:pt x="284" y="187"/>
                </a:cubicBezTo>
                <a:cubicBezTo>
                  <a:pt x="319" y="231"/>
                  <a:pt x="319" y="231"/>
                  <a:pt x="319" y="231"/>
                </a:cubicBezTo>
                <a:cubicBezTo>
                  <a:pt x="364" y="187"/>
                  <a:pt x="364" y="187"/>
                  <a:pt x="364" y="187"/>
                </a:cubicBezTo>
                <a:cubicBezTo>
                  <a:pt x="372" y="178"/>
                  <a:pt x="391" y="169"/>
                  <a:pt x="408" y="178"/>
                </a:cubicBezTo>
                <a:cubicBezTo>
                  <a:pt x="452" y="187"/>
                  <a:pt x="470" y="169"/>
                  <a:pt x="488" y="143"/>
                </a:cubicBezTo>
                <a:cubicBezTo>
                  <a:pt x="497" y="116"/>
                  <a:pt x="497" y="72"/>
                  <a:pt x="497" y="63"/>
                </a:cubicBezTo>
                <a:close/>
                <a:moveTo>
                  <a:pt x="72" y="400"/>
                </a:moveTo>
                <a:lnTo>
                  <a:pt x="72" y="400"/>
                </a:lnTo>
                <a:cubicBezTo>
                  <a:pt x="62" y="408"/>
                  <a:pt x="62" y="417"/>
                  <a:pt x="72" y="417"/>
                </a:cubicBezTo>
                <a:cubicBezTo>
                  <a:pt x="89" y="444"/>
                  <a:pt x="89" y="444"/>
                  <a:pt x="89" y="444"/>
                </a:cubicBezTo>
                <a:cubicBezTo>
                  <a:pt x="97" y="444"/>
                  <a:pt x="107" y="444"/>
                  <a:pt x="107" y="435"/>
                </a:cubicBezTo>
                <a:cubicBezTo>
                  <a:pt x="231" y="320"/>
                  <a:pt x="231" y="320"/>
                  <a:pt x="231" y="320"/>
                </a:cubicBezTo>
                <a:cubicBezTo>
                  <a:pt x="195" y="275"/>
                  <a:pt x="195" y="275"/>
                  <a:pt x="195" y="275"/>
                </a:cubicBezTo>
                <a:lnTo>
                  <a:pt x="72" y="400"/>
                </a:lnTo>
                <a:close/>
              </a:path>
            </a:pathLst>
          </a:custGeom>
          <a:solidFill>
            <a:schemeClr val="accent4"/>
          </a:solidFill>
          <a:ln>
            <a:noFill/>
          </a:ln>
          <a:effectLst/>
        </p:spPr>
        <p:txBody>
          <a:bodyPr wrap="none" anchor="ctr"/>
          <a:lstStyle/>
          <a:p>
            <a:endParaRPr lang="en-US" dirty="0">
              <a:latin typeface="Calibri Light" panose="020F0302020204030204"/>
            </a:endParaRPr>
          </a:p>
        </p:txBody>
      </p:sp>
      <p:sp>
        <p:nvSpPr>
          <p:cNvPr id="192" name="AutoShape 41"/>
          <p:cNvSpPr/>
          <p:nvPr/>
        </p:nvSpPr>
        <p:spPr bwMode="auto">
          <a:xfrm>
            <a:off x="16394701" y="8204076"/>
            <a:ext cx="570736" cy="56860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7" y="0"/>
                </a:moveTo>
                <a:cubicBezTo>
                  <a:pt x="12301" y="0"/>
                  <a:pt x="13705" y="282"/>
                  <a:pt x="15011" y="847"/>
                </a:cubicBezTo>
                <a:cubicBezTo>
                  <a:pt x="16319" y="1408"/>
                  <a:pt x="17463" y="2176"/>
                  <a:pt x="18449" y="3156"/>
                </a:cubicBezTo>
                <a:cubicBezTo>
                  <a:pt x="19432" y="4133"/>
                  <a:pt x="20201" y="5277"/>
                  <a:pt x="20760" y="6590"/>
                </a:cubicBezTo>
                <a:cubicBezTo>
                  <a:pt x="21317" y="7900"/>
                  <a:pt x="21599" y="9306"/>
                  <a:pt x="21599" y="10800"/>
                </a:cubicBezTo>
                <a:cubicBezTo>
                  <a:pt x="21599" y="12293"/>
                  <a:pt x="21317" y="13699"/>
                  <a:pt x="20760" y="15009"/>
                </a:cubicBezTo>
                <a:cubicBezTo>
                  <a:pt x="20201" y="16320"/>
                  <a:pt x="19430" y="17466"/>
                  <a:pt x="18449" y="18443"/>
                </a:cubicBezTo>
                <a:cubicBezTo>
                  <a:pt x="17463" y="19423"/>
                  <a:pt x="16319" y="20191"/>
                  <a:pt x="15011" y="20752"/>
                </a:cubicBezTo>
                <a:cubicBezTo>
                  <a:pt x="13705" y="21317"/>
                  <a:pt x="12301" y="21599"/>
                  <a:pt x="10807" y="21599"/>
                </a:cubicBezTo>
                <a:cubicBezTo>
                  <a:pt x="9309" y="21599"/>
                  <a:pt x="7905" y="21317"/>
                  <a:pt x="6594" y="20752"/>
                </a:cubicBezTo>
                <a:cubicBezTo>
                  <a:pt x="5280" y="20191"/>
                  <a:pt x="4136" y="19423"/>
                  <a:pt x="3158" y="18443"/>
                </a:cubicBezTo>
                <a:cubicBezTo>
                  <a:pt x="2178" y="17466"/>
                  <a:pt x="1409" y="16320"/>
                  <a:pt x="847" y="15009"/>
                </a:cubicBezTo>
                <a:cubicBezTo>
                  <a:pt x="282" y="13699"/>
                  <a:pt x="0" y="12293"/>
                  <a:pt x="0" y="10800"/>
                </a:cubicBezTo>
                <a:cubicBezTo>
                  <a:pt x="0" y="9306"/>
                  <a:pt x="282" y="7900"/>
                  <a:pt x="847" y="6590"/>
                </a:cubicBezTo>
                <a:cubicBezTo>
                  <a:pt x="1409" y="5277"/>
                  <a:pt x="2181" y="4133"/>
                  <a:pt x="3158" y="3156"/>
                </a:cubicBezTo>
                <a:cubicBezTo>
                  <a:pt x="4136" y="2176"/>
                  <a:pt x="5280" y="1408"/>
                  <a:pt x="6594" y="847"/>
                </a:cubicBezTo>
                <a:cubicBezTo>
                  <a:pt x="7902" y="282"/>
                  <a:pt x="9306" y="0"/>
                  <a:pt x="10807" y="0"/>
                </a:cubicBezTo>
                <a:moveTo>
                  <a:pt x="18164" y="8812"/>
                </a:moveTo>
                <a:cubicBezTo>
                  <a:pt x="18288" y="8688"/>
                  <a:pt x="18353" y="8532"/>
                  <a:pt x="18359" y="8354"/>
                </a:cubicBezTo>
                <a:cubicBezTo>
                  <a:pt x="18362" y="8171"/>
                  <a:pt x="18299" y="8021"/>
                  <a:pt x="18164" y="7894"/>
                </a:cubicBezTo>
                <a:lnTo>
                  <a:pt x="16757" y="6448"/>
                </a:lnTo>
                <a:cubicBezTo>
                  <a:pt x="16613" y="6321"/>
                  <a:pt x="16454" y="6259"/>
                  <a:pt x="16276" y="6259"/>
                </a:cubicBezTo>
                <a:cubicBezTo>
                  <a:pt x="16099" y="6259"/>
                  <a:pt x="15946" y="6321"/>
                  <a:pt x="15810" y="6448"/>
                </a:cubicBezTo>
                <a:lnTo>
                  <a:pt x="9696" y="12570"/>
                </a:lnTo>
                <a:cubicBezTo>
                  <a:pt x="9569" y="12697"/>
                  <a:pt x="9416" y="12759"/>
                  <a:pt x="9244" y="12759"/>
                </a:cubicBezTo>
                <a:cubicBezTo>
                  <a:pt x="9069" y="12759"/>
                  <a:pt x="8914" y="12697"/>
                  <a:pt x="8778" y="12570"/>
                </a:cubicBezTo>
                <a:lnTo>
                  <a:pt x="5786" y="9583"/>
                </a:lnTo>
                <a:cubicBezTo>
                  <a:pt x="5659" y="9458"/>
                  <a:pt x="5506" y="9393"/>
                  <a:pt x="5334" y="9393"/>
                </a:cubicBezTo>
                <a:cubicBezTo>
                  <a:pt x="5156" y="9393"/>
                  <a:pt x="4995" y="9458"/>
                  <a:pt x="4839" y="9583"/>
                </a:cubicBezTo>
                <a:lnTo>
                  <a:pt x="3432" y="11014"/>
                </a:lnTo>
                <a:cubicBezTo>
                  <a:pt x="3305" y="11141"/>
                  <a:pt x="3246" y="11297"/>
                  <a:pt x="3246" y="11474"/>
                </a:cubicBezTo>
                <a:cubicBezTo>
                  <a:pt x="3246" y="11655"/>
                  <a:pt x="3305" y="11810"/>
                  <a:pt x="3432" y="11935"/>
                </a:cubicBezTo>
                <a:lnTo>
                  <a:pt x="7747" y="16249"/>
                </a:lnTo>
                <a:cubicBezTo>
                  <a:pt x="7874" y="16373"/>
                  <a:pt x="8043" y="16483"/>
                  <a:pt x="8261" y="16579"/>
                </a:cubicBezTo>
                <a:cubicBezTo>
                  <a:pt x="8478" y="16673"/>
                  <a:pt x="8676" y="16720"/>
                  <a:pt x="8857" y="16720"/>
                </a:cubicBezTo>
                <a:lnTo>
                  <a:pt x="9617" y="16720"/>
                </a:lnTo>
                <a:cubicBezTo>
                  <a:pt x="9795" y="16720"/>
                  <a:pt x="9993" y="16675"/>
                  <a:pt x="10205" y="16585"/>
                </a:cubicBezTo>
                <a:cubicBezTo>
                  <a:pt x="10417" y="16495"/>
                  <a:pt x="10592" y="16382"/>
                  <a:pt x="10727" y="16249"/>
                </a:cubicBezTo>
                <a:lnTo>
                  <a:pt x="18164" y="8812"/>
                </a:lnTo>
                <a:close/>
              </a:path>
            </a:pathLst>
          </a:custGeom>
          <a:solidFill>
            <a:schemeClr val="bg1"/>
          </a:solidFill>
          <a:ln>
            <a:noFill/>
          </a:ln>
          <a:effectLst/>
        </p:spPr>
        <p:txBody>
          <a:bodyPr lIns="101578" tIns="101578" rIns="101578" bIns="101578" anchor="ctr"/>
          <a:lstStyle/>
          <a:p>
            <a:pPr defTabSz="913765">
              <a:defRPr/>
            </a:pPr>
            <a:endParaRPr lang="es-ES" sz="5800" dirty="0">
              <a:solidFill>
                <a:schemeClr val="bg1"/>
              </a:solidFill>
              <a:effectLst>
                <a:outerShdw blurRad="38100" dist="38100" dir="2700000" algn="tl">
                  <a:srgbClr val="000000"/>
                </a:outerShdw>
              </a:effectLst>
              <a:latin typeface="Gill Sans" charset="0"/>
              <a:cs typeface="Gill Sans" charset="0"/>
              <a:sym typeface="Gill Sans" charset="0"/>
            </a:endParaRPr>
          </a:p>
        </p:txBody>
      </p:sp>
      <p:grpSp>
        <p:nvGrpSpPr>
          <p:cNvPr id="51" name="Group 50"/>
          <p:cNvGrpSpPr/>
          <p:nvPr/>
        </p:nvGrpSpPr>
        <p:grpSpPr>
          <a:xfrm>
            <a:off x="11932547" y="3796557"/>
            <a:ext cx="643089" cy="641817"/>
            <a:chOff x="4241800" y="3695700"/>
            <a:chExt cx="709613" cy="708025"/>
          </a:xfrm>
          <a:solidFill>
            <a:schemeClr val="accent1"/>
          </a:solidFill>
        </p:grpSpPr>
        <p:sp>
          <p:nvSpPr>
            <p:cNvPr id="52" name="Freeform 12"/>
            <p:cNvSpPr>
              <a:spLocks noEditPoints="1"/>
            </p:cNvSpPr>
            <p:nvPr/>
          </p:nvSpPr>
          <p:spPr bwMode="auto">
            <a:xfrm>
              <a:off x="4241800" y="3695700"/>
              <a:ext cx="709613" cy="708025"/>
            </a:xfrm>
            <a:custGeom>
              <a:avLst/>
              <a:gdLst>
                <a:gd name="T0" fmla="*/ 454 w 1188"/>
                <a:gd name="T1" fmla="*/ 908 h 1187"/>
                <a:gd name="T2" fmla="*/ 454 w 1188"/>
                <a:gd name="T3" fmla="*/ 908 h 1187"/>
                <a:gd name="T4" fmla="*/ 698 w 1188"/>
                <a:gd name="T5" fmla="*/ 837 h 1187"/>
                <a:gd name="T6" fmla="*/ 723 w 1188"/>
                <a:gd name="T7" fmla="*/ 861 h 1187"/>
                <a:gd name="T8" fmla="*/ 694 w 1188"/>
                <a:gd name="T9" fmla="*/ 890 h 1187"/>
                <a:gd name="T10" fmla="*/ 950 w 1188"/>
                <a:gd name="T11" fmla="*/ 1147 h 1187"/>
                <a:gd name="T12" fmla="*/ 1049 w 1188"/>
                <a:gd name="T13" fmla="*/ 1187 h 1187"/>
                <a:gd name="T14" fmla="*/ 1147 w 1188"/>
                <a:gd name="T15" fmla="*/ 1147 h 1187"/>
                <a:gd name="T16" fmla="*/ 1188 w 1188"/>
                <a:gd name="T17" fmla="*/ 1048 h 1187"/>
                <a:gd name="T18" fmla="*/ 1147 w 1188"/>
                <a:gd name="T19" fmla="*/ 950 h 1187"/>
                <a:gd name="T20" fmla="*/ 890 w 1188"/>
                <a:gd name="T21" fmla="*/ 693 h 1187"/>
                <a:gd name="T22" fmla="*/ 861 w 1188"/>
                <a:gd name="T23" fmla="*/ 722 h 1187"/>
                <a:gd name="T24" fmla="*/ 837 w 1188"/>
                <a:gd name="T25" fmla="*/ 698 h 1187"/>
                <a:gd name="T26" fmla="*/ 907 w 1188"/>
                <a:gd name="T27" fmla="*/ 422 h 1187"/>
                <a:gd name="T28" fmla="*/ 775 w 1188"/>
                <a:gd name="T29" fmla="*/ 133 h 1187"/>
                <a:gd name="T30" fmla="*/ 454 w 1188"/>
                <a:gd name="T31" fmla="*/ 0 h 1187"/>
                <a:gd name="T32" fmla="*/ 133 w 1188"/>
                <a:gd name="T33" fmla="*/ 133 h 1187"/>
                <a:gd name="T34" fmla="*/ 0 w 1188"/>
                <a:gd name="T35" fmla="*/ 454 h 1187"/>
                <a:gd name="T36" fmla="*/ 133 w 1188"/>
                <a:gd name="T37" fmla="*/ 775 h 1187"/>
                <a:gd name="T38" fmla="*/ 454 w 1188"/>
                <a:gd name="T39" fmla="*/ 908 h 1187"/>
                <a:gd name="T40" fmla="*/ 1116 w 1188"/>
                <a:gd name="T41" fmla="*/ 1048 h 1187"/>
                <a:gd name="T42" fmla="*/ 1096 w 1188"/>
                <a:gd name="T43" fmla="*/ 1096 h 1187"/>
                <a:gd name="T44" fmla="*/ 1049 w 1188"/>
                <a:gd name="T45" fmla="*/ 1115 h 1187"/>
                <a:gd name="T46" fmla="*/ 1001 w 1188"/>
                <a:gd name="T47" fmla="*/ 1096 h 1187"/>
                <a:gd name="T48" fmla="*/ 802 w 1188"/>
                <a:gd name="T49" fmla="*/ 897 h 1187"/>
                <a:gd name="T50" fmla="*/ 897 w 1188"/>
                <a:gd name="T51" fmla="*/ 802 h 1187"/>
                <a:gd name="T52" fmla="*/ 1096 w 1188"/>
                <a:gd name="T53" fmla="*/ 1001 h 1187"/>
                <a:gd name="T54" fmla="*/ 1116 w 1188"/>
                <a:gd name="T55" fmla="*/ 1048 h 1187"/>
                <a:gd name="T56" fmla="*/ 774 w 1188"/>
                <a:gd name="T57" fmla="*/ 810 h 1187"/>
                <a:gd name="T58" fmla="*/ 756 w 1188"/>
                <a:gd name="T59" fmla="*/ 793 h 1187"/>
                <a:gd name="T60" fmla="*/ 756 w 1188"/>
                <a:gd name="T61" fmla="*/ 793 h 1187"/>
                <a:gd name="T62" fmla="*/ 765 w 1188"/>
                <a:gd name="T63" fmla="*/ 785 h 1187"/>
                <a:gd name="T64" fmla="*/ 767 w 1188"/>
                <a:gd name="T65" fmla="*/ 783 h 1187"/>
                <a:gd name="T66" fmla="*/ 775 w 1188"/>
                <a:gd name="T67" fmla="*/ 775 h 1187"/>
                <a:gd name="T68" fmla="*/ 784 w 1188"/>
                <a:gd name="T69" fmla="*/ 766 h 1187"/>
                <a:gd name="T70" fmla="*/ 785 w 1188"/>
                <a:gd name="T71" fmla="*/ 765 h 1187"/>
                <a:gd name="T72" fmla="*/ 793 w 1188"/>
                <a:gd name="T73" fmla="*/ 756 h 1187"/>
                <a:gd name="T74" fmla="*/ 793 w 1188"/>
                <a:gd name="T75" fmla="*/ 756 h 1187"/>
                <a:gd name="T76" fmla="*/ 810 w 1188"/>
                <a:gd name="T77" fmla="*/ 773 h 1187"/>
                <a:gd name="T78" fmla="*/ 774 w 1188"/>
                <a:gd name="T79" fmla="*/ 810 h 1187"/>
                <a:gd name="T80" fmla="*/ 184 w 1188"/>
                <a:gd name="T81" fmla="*/ 184 h 1187"/>
                <a:gd name="T82" fmla="*/ 454 w 1188"/>
                <a:gd name="T83" fmla="*/ 72 h 1187"/>
                <a:gd name="T84" fmla="*/ 724 w 1188"/>
                <a:gd name="T85" fmla="*/ 184 h 1187"/>
                <a:gd name="T86" fmla="*/ 835 w 1188"/>
                <a:gd name="T87" fmla="*/ 427 h 1187"/>
                <a:gd name="T88" fmla="*/ 762 w 1188"/>
                <a:gd name="T89" fmla="*/ 681 h 1187"/>
                <a:gd name="T90" fmla="*/ 762 w 1188"/>
                <a:gd name="T91" fmla="*/ 681 h 1187"/>
                <a:gd name="T92" fmla="*/ 724 w 1188"/>
                <a:gd name="T93" fmla="*/ 724 h 1187"/>
                <a:gd name="T94" fmla="*/ 711 w 1188"/>
                <a:gd name="T95" fmla="*/ 737 h 1187"/>
                <a:gd name="T96" fmla="*/ 681 w 1188"/>
                <a:gd name="T97" fmla="*/ 761 h 1187"/>
                <a:gd name="T98" fmla="*/ 454 w 1188"/>
                <a:gd name="T99" fmla="*/ 836 h 1187"/>
                <a:gd name="T100" fmla="*/ 184 w 1188"/>
                <a:gd name="T101" fmla="*/ 724 h 1187"/>
                <a:gd name="T102" fmla="*/ 184 w 1188"/>
                <a:gd name="T103" fmla="*/ 184 h 1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88" h="1187">
                  <a:moveTo>
                    <a:pt x="454" y="908"/>
                  </a:moveTo>
                  <a:cubicBezTo>
                    <a:pt x="454" y="908"/>
                    <a:pt x="454" y="908"/>
                    <a:pt x="454" y="908"/>
                  </a:cubicBezTo>
                  <a:cubicBezTo>
                    <a:pt x="542" y="908"/>
                    <a:pt x="626" y="883"/>
                    <a:pt x="698" y="837"/>
                  </a:cubicBezTo>
                  <a:cubicBezTo>
                    <a:pt x="723" y="861"/>
                    <a:pt x="723" y="861"/>
                    <a:pt x="723" y="861"/>
                  </a:cubicBezTo>
                  <a:cubicBezTo>
                    <a:pt x="694" y="890"/>
                    <a:pt x="694" y="890"/>
                    <a:pt x="694" y="890"/>
                  </a:cubicBezTo>
                  <a:cubicBezTo>
                    <a:pt x="950" y="1147"/>
                    <a:pt x="950" y="1147"/>
                    <a:pt x="950" y="1147"/>
                  </a:cubicBezTo>
                  <a:cubicBezTo>
                    <a:pt x="977" y="1173"/>
                    <a:pt x="1012" y="1187"/>
                    <a:pt x="1049" y="1187"/>
                  </a:cubicBezTo>
                  <a:cubicBezTo>
                    <a:pt x="1086" y="1187"/>
                    <a:pt x="1121" y="1173"/>
                    <a:pt x="1147" y="1147"/>
                  </a:cubicBezTo>
                  <a:cubicBezTo>
                    <a:pt x="1173" y="1120"/>
                    <a:pt x="1188" y="1086"/>
                    <a:pt x="1188" y="1048"/>
                  </a:cubicBezTo>
                  <a:cubicBezTo>
                    <a:pt x="1188" y="1011"/>
                    <a:pt x="1173" y="976"/>
                    <a:pt x="1147" y="950"/>
                  </a:cubicBezTo>
                  <a:cubicBezTo>
                    <a:pt x="890" y="693"/>
                    <a:pt x="890" y="693"/>
                    <a:pt x="890" y="693"/>
                  </a:cubicBezTo>
                  <a:cubicBezTo>
                    <a:pt x="861" y="722"/>
                    <a:pt x="861" y="722"/>
                    <a:pt x="861" y="722"/>
                  </a:cubicBezTo>
                  <a:cubicBezTo>
                    <a:pt x="837" y="698"/>
                    <a:pt x="837" y="698"/>
                    <a:pt x="837" y="698"/>
                  </a:cubicBezTo>
                  <a:cubicBezTo>
                    <a:pt x="889" y="616"/>
                    <a:pt x="914" y="520"/>
                    <a:pt x="907" y="422"/>
                  </a:cubicBezTo>
                  <a:cubicBezTo>
                    <a:pt x="899" y="313"/>
                    <a:pt x="853" y="210"/>
                    <a:pt x="775" y="133"/>
                  </a:cubicBezTo>
                  <a:cubicBezTo>
                    <a:pt x="689" y="47"/>
                    <a:pt x="576" y="0"/>
                    <a:pt x="454" y="0"/>
                  </a:cubicBezTo>
                  <a:cubicBezTo>
                    <a:pt x="333" y="0"/>
                    <a:pt x="219" y="47"/>
                    <a:pt x="133" y="133"/>
                  </a:cubicBezTo>
                  <a:cubicBezTo>
                    <a:pt x="48" y="219"/>
                    <a:pt x="0" y="333"/>
                    <a:pt x="0" y="454"/>
                  </a:cubicBezTo>
                  <a:cubicBezTo>
                    <a:pt x="0" y="575"/>
                    <a:pt x="48" y="689"/>
                    <a:pt x="133" y="775"/>
                  </a:cubicBezTo>
                  <a:cubicBezTo>
                    <a:pt x="219" y="861"/>
                    <a:pt x="333" y="908"/>
                    <a:pt x="454" y="908"/>
                  </a:cubicBezTo>
                  <a:close/>
                  <a:moveTo>
                    <a:pt x="1116" y="1048"/>
                  </a:moveTo>
                  <a:cubicBezTo>
                    <a:pt x="1116" y="1066"/>
                    <a:pt x="1109" y="1083"/>
                    <a:pt x="1096" y="1096"/>
                  </a:cubicBezTo>
                  <a:cubicBezTo>
                    <a:pt x="1083" y="1108"/>
                    <a:pt x="1067" y="1115"/>
                    <a:pt x="1049" y="1115"/>
                  </a:cubicBezTo>
                  <a:cubicBezTo>
                    <a:pt x="1031" y="1115"/>
                    <a:pt x="1014" y="1108"/>
                    <a:pt x="1001" y="1096"/>
                  </a:cubicBezTo>
                  <a:cubicBezTo>
                    <a:pt x="802" y="897"/>
                    <a:pt x="802" y="897"/>
                    <a:pt x="802" y="897"/>
                  </a:cubicBezTo>
                  <a:cubicBezTo>
                    <a:pt x="897" y="802"/>
                    <a:pt x="897" y="802"/>
                    <a:pt x="897" y="802"/>
                  </a:cubicBezTo>
                  <a:cubicBezTo>
                    <a:pt x="1096" y="1001"/>
                    <a:pt x="1096" y="1001"/>
                    <a:pt x="1096" y="1001"/>
                  </a:cubicBezTo>
                  <a:cubicBezTo>
                    <a:pt x="1109" y="1014"/>
                    <a:pt x="1116" y="1031"/>
                    <a:pt x="1116" y="1048"/>
                  </a:cubicBezTo>
                  <a:close/>
                  <a:moveTo>
                    <a:pt x="774" y="810"/>
                  </a:moveTo>
                  <a:cubicBezTo>
                    <a:pt x="756" y="793"/>
                    <a:pt x="756" y="793"/>
                    <a:pt x="756" y="793"/>
                  </a:cubicBezTo>
                  <a:cubicBezTo>
                    <a:pt x="756" y="793"/>
                    <a:pt x="756" y="793"/>
                    <a:pt x="756" y="793"/>
                  </a:cubicBezTo>
                  <a:cubicBezTo>
                    <a:pt x="759" y="790"/>
                    <a:pt x="762" y="787"/>
                    <a:pt x="765" y="785"/>
                  </a:cubicBezTo>
                  <a:cubicBezTo>
                    <a:pt x="766" y="784"/>
                    <a:pt x="766" y="784"/>
                    <a:pt x="767" y="783"/>
                  </a:cubicBezTo>
                  <a:cubicBezTo>
                    <a:pt x="770" y="780"/>
                    <a:pt x="772" y="778"/>
                    <a:pt x="775" y="775"/>
                  </a:cubicBezTo>
                  <a:cubicBezTo>
                    <a:pt x="778" y="772"/>
                    <a:pt x="781" y="769"/>
                    <a:pt x="784" y="766"/>
                  </a:cubicBezTo>
                  <a:cubicBezTo>
                    <a:pt x="784" y="766"/>
                    <a:pt x="785" y="765"/>
                    <a:pt x="785" y="765"/>
                  </a:cubicBezTo>
                  <a:cubicBezTo>
                    <a:pt x="788" y="762"/>
                    <a:pt x="790" y="759"/>
                    <a:pt x="793" y="756"/>
                  </a:cubicBezTo>
                  <a:cubicBezTo>
                    <a:pt x="793" y="756"/>
                    <a:pt x="793" y="756"/>
                    <a:pt x="793" y="756"/>
                  </a:cubicBezTo>
                  <a:cubicBezTo>
                    <a:pt x="810" y="773"/>
                    <a:pt x="810" y="773"/>
                    <a:pt x="810" y="773"/>
                  </a:cubicBezTo>
                  <a:lnTo>
                    <a:pt x="774" y="810"/>
                  </a:lnTo>
                  <a:close/>
                  <a:moveTo>
                    <a:pt x="184" y="184"/>
                  </a:moveTo>
                  <a:cubicBezTo>
                    <a:pt x="256" y="112"/>
                    <a:pt x="352" y="72"/>
                    <a:pt x="454" y="72"/>
                  </a:cubicBezTo>
                  <a:cubicBezTo>
                    <a:pt x="556" y="72"/>
                    <a:pt x="652" y="112"/>
                    <a:pt x="724" y="184"/>
                  </a:cubicBezTo>
                  <a:cubicBezTo>
                    <a:pt x="789" y="249"/>
                    <a:pt x="829" y="335"/>
                    <a:pt x="835" y="427"/>
                  </a:cubicBezTo>
                  <a:cubicBezTo>
                    <a:pt x="842" y="518"/>
                    <a:pt x="815" y="608"/>
                    <a:pt x="762" y="681"/>
                  </a:cubicBezTo>
                  <a:cubicBezTo>
                    <a:pt x="762" y="681"/>
                    <a:pt x="762" y="681"/>
                    <a:pt x="762" y="681"/>
                  </a:cubicBezTo>
                  <a:cubicBezTo>
                    <a:pt x="750" y="696"/>
                    <a:pt x="738" y="711"/>
                    <a:pt x="724" y="724"/>
                  </a:cubicBezTo>
                  <a:cubicBezTo>
                    <a:pt x="720" y="728"/>
                    <a:pt x="716" y="733"/>
                    <a:pt x="711" y="737"/>
                  </a:cubicBezTo>
                  <a:cubicBezTo>
                    <a:pt x="701" y="745"/>
                    <a:pt x="692" y="754"/>
                    <a:pt x="681" y="761"/>
                  </a:cubicBezTo>
                  <a:cubicBezTo>
                    <a:pt x="615" y="810"/>
                    <a:pt x="537" y="836"/>
                    <a:pt x="454" y="836"/>
                  </a:cubicBezTo>
                  <a:cubicBezTo>
                    <a:pt x="352" y="836"/>
                    <a:pt x="256" y="796"/>
                    <a:pt x="184" y="724"/>
                  </a:cubicBezTo>
                  <a:cubicBezTo>
                    <a:pt x="35" y="575"/>
                    <a:pt x="35" y="333"/>
                    <a:pt x="184" y="184"/>
                  </a:cubicBezTo>
                  <a:close/>
                </a:path>
              </a:pathLst>
            </a:custGeom>
            <a:grpFill/>
            <a:ln>
              <a:noFill/>
            </a:ln>
          </p:spPr>
          <p:txBody>
            <a:bodyPr vert="horz" wrap="square" lIns="91440" tIns="45720" rIns="91440" bIns="45720" numCol="1" anchor="t" anchorCtr="0" compatLnSpc="1"/>
            <a:lstStyle/>
            <a:p>
              <a:endParaRPr lang="id-ID" dirty="0">
                <a:latin typeface="Calibri Light" panose="020F0302020204030204"/>
              </a:endParaRPr>
            </a:p>
          </p:txBody>
        </p:sp>
        <p:sp>
          <p:nvSpPr>
            <p:cNvPr id="53" name="Freeform 13"/>
            <p:cNvSpPr>
              <a:spLocks noEditPoints="1"/>
            </p:cNvSpPr>
            <p:nvPr/>
          </p:nvSpPr>
          <p:spPr bwMode="auto">
            <a:xfrm>
              <a:off x="4311650" y="3781425"/>
              <a:ext cx="404813" cy="369888"/>
            </a:xfrm>
            <a:custGeom>
              <a:avLst/>
              <a:gdLst>
                <a:gd name="T0" fmla="*/ 320 w 677"/>
                <a:gd name="T1" fmla="*/ 617 h 618"/>
                <a:gd name="T2" fmla="*/ 320 w 677"/>
                <a:gd name="T3" fmla="*/ 618 h 618"/>
                <a:gd name="T4" fmla="*/ 338 w 677"/>
                <a:gd name="T5" fmla="*/ 618 h 618"/>
                <a:gd name="T6" fmla="*/ 522 w 677"/>
                <a:gd name="T7" fmla="*/ 557 h 618"/>
                <a:gd name="T8" fmla="*/ 556 w 677"/>
                <a:gd name="T9" fmla="*/ 527 h 618"/>
                <a:gd name="T10" fmla="*/ 587 w 677"/>
                <a:gd name="T11" fmla="*/ 492 h 618"/>
                <a:gd name="T12" fmla="*/ 556 w 677"/>
                <a:gd name="T13" fmla="*/ 91 h 618"/>
                <a:gd name="T14" fmla="*/ 338 w 677"/>
                <a:gd name="T15" fmla="*/ 0 h 618"/>
                <a:gd name="T16" fmla="*/ 120 w 677"/>
                <a:gd name="T17" fmla="*/ 91 h 618"/>
                <a:gd name="T18" fmla="*/ 120 w 677"/>
                <a:gd name="T19" fmla="*/ 527 h 618"/>
                <a:gd name="T20" fmla="*/ 320 w 677"/>
                <a:gd name="T21" fmla="*/ 617 h 618"/>
                <a:gd name="T22" fmla="*/ 146 w 677"/>
                <a:gd name="T23" fmla="*/ 116 h 618"/>
                <a:gd name="T24" fmla="*/ 338 w 677"/>
                <a:gd name="T25" fmla="*/ 36 h 618"/>
                <a:gd name="T26" fmla="*/ 531 w 677"/>
                <a:gd name="T27" fmla="*/ 116 h 618"/>
                <a:gd name="T28" fmla="*/ 558 w 677"/>
                <a:gd name="T29" fmla="*/ 471 h 618"/>
                <a:gd name="T30" fmla="*/ 531 w 677"/>
                <a:gd name="T31" fmla="*/ 502 h 618"/>
                <a:gd name="T32" fmla="*/ 500 w 677"/>
                <a:gd name="T33" fmla="*/ 528 h 618"/>
                <a:gd name="T34" fmla="*/ 340 w 677"/>
                <a:gd name="T35" fmla="*/ 582 h 618"/>
                <a:gd name="T36" fmla="*/ 338 w 677"/>
                <a:gd name="T37" fmla="*/ 582 h 618"/>
                <a:gd name="T38" fmla="*/ 146 w 677"/>
                <a:gd name="T39" fmla="*/ 502 h 618"/>
                <a:gd name="T40" fmla="*/ 146 w 677"/>
                <a:gd name="T41" fmla="*/ 116 h 6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77" h="618">
                  <a:moveTo>
                    <a:pt x="320" y="617"/>
                  </a:moveTo>
                  <a:cubicBezTo>
                    <a:pt x="320" y="618"/>
                    <a:pt x="320" y="618"/>
                    <a:pt x="320" y="618"/>
                  </a:cubicBezTo>
                  <a:cubicBezTo>
                    <a:pt x="338" y="618"/>
                    <a:pt x="338" y="618"/>
                    <a:pt x="338" y="618"/>
                  </a:cubicBezTo>
                  <a:cubicBezTo>
                    <a:pt x="405" y="618"/>
                    <a:pt x="468" y="597"/>
                    <a:pt x="522" y="557"/>
                  </a:cubicBezTo>
                  <a:cubicBezTo>
                    <a:pt x="534" y="548"/>
                    <a:pt x="546" y="538"/>
                    <a:pt x="556" y="527"/>
                  </a:cubicBezTo>
                  <a:cubicBezTo>
                    <a:pt x="567" y="516"/>
                    <a:pt x="577" y="505"/>
                    <a:pt x="587" y="492"/>
                  </a:cubicBezTo>
                  <a:cubicBezTo>
                    <a:pt x="677" y="371"/>
                    <a:pt x="664" y="198"/>
                    <a:pt x="556" y="91"/>
                  </a:cubicBezTo>
                  <a:cubicBezTo>
                    <a:pt x="498" y="33"/>
                    <a:pt x="421" y="0"/>
                    <a:pt x="338" y="0"/>
                  </a:cubicBezTo>
                  <a:cubicBezTo>
                    <a:pt x="256" y="0"/>
                    <a:pt x="178" y="33"/>
                    <a:pt x="120" y="91"/>
                  </a:cubicBezTo>
                  <a:cubicBezTo>
                    <a:pt x="0" y="211"/>
                    <a:pt x="0" y="407"/>
                    <a:pt x="120" y="527"/>
                  </a:cubicBezTo>
                  <a:cubicBezTo>
                    <a:pt x="174" y="581"/>
                    <a:pt x="245" y="613"/>
                    <a:pt x="320" y="617"/>
                  </a:cubicBezTo>
                  <a:close/>
                  <a:moveTo>
                    <a:pt x="146" y="116"/>
                  </a:moveTo>
                  <a:cubicBezTo>
                    <a:pt x="197" y="65"/>
                    <a:pt x="265" y="36"/>
                    <a:pt x="338" y="36"/>
                  </a:cubicBezTo>
                  <a:cubicBezTo>
                    <a:pt x="411" y="36"/>
                    <a:pt x="480" y="65"/>
                    <a:pt x="531" y="116"/>
                  </a:cubicBezTo>
                  <a:cubicBezTo>
                    <a:pt x="626" y="211"/>
                    <a:pt x="637" y="363"/>
                    <a:pt x="558" y="471"/>
                  </a:cubicBezTo>
                  <a:cubicBezTo>
                    <a:pt x="550" y="482"/>
                    <a:pt x="541" y="492"/>
                    <a:pt x="531" y="502"/>
                  </a:cubicBezTo>
                  <a:cubicBezTo>
                    <a:pt x="521" y="511"/>
                    <a:pt x="511" y="520"/>
                    <a:pt x="500" y="528"/>
                  </a:cubicBezTo>
                  <a:cubicBezTo>
                    <a:pt x="454" y="563"/>
                    <a:pt x="398" y="581"/>
                    <a:pt x="340" y="582"/>
                  </a:cubicBezTo>
                  <a:cubicBezTo>
                    <a:pt x="338" y="582"/>
                    <a:pt x="338" y="582"/>
                    <a:pt x="338" y="582"/>
                  </a:cubicBezTo>
                  <a:cubicBezTo>
                    <a:pt x="265" y="582"/>
                    <a:pt x="197" y="553"/>
                    <a:pt x="146" y="502"/>
                  </a:cubicBezTo>
                  <a:cubicBezTo>
                    <a:pt x="39" y="395"/>
                    <a:pt x="39" y="223"/>
                    <a:pt x="146" y="1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dirty="0">
                <a:latin typeface="Calibri Light" panose="020F0302020204030204"/>
              </a:endParaRPr>
            </a:p>
          </p:txBody>
        </p:sp>
      </p:grpSp>
      <p:grpSp>
        <p:nvGrpSpPr>
          <p:cNvPr id="32" name="Group 31"/>
          <p:cNvGrpSpPr/>
          <p:nvPr/>
        </p:nvGrpSpPr>
        <p:grpSpPr>
          <a:xfrm>
            <a:off x="1739573" y="488028"/>
            <a:ext cx="20937538" cy="2200624"/>
            <a:chOff x="1739573" y="511491"/>
            <a:chExt cx="20937538" cy="2200624"/>
          </a:xfrm>
        </p:grpSpPr>
        <p:sp>
          <p:nvSpPr>
            <p:cNvPr id="33" name="TextBox 32"/>
            <p:cNvSpPr txBox="1"/>
            <p:nvPr/>
          </p:nvSpPr>
          <p:spPr>
            <a:xfrm>
              <a:off x="1739573" y="511491"/>
              <a:ext cx="20937538" cy="1446550"/>
            </a:xfrm>
            <a:prstGeom prst="rect">
              <a:avLst/>
            </a:prstGeom>
            <a:noFill/>
          </p:spPr>
          <p:txBody>
            <a:bodyPr wrap="square" rtlCol="0">
              <a:spAutoFit/>
            </a:bodyPr>
            <a:lstStyle/>
            <a:p>
              <a:pPr algn="ctr"/>
              <a:r>
                <a:rPr lang="id-ID" sz="8800" b="1" dirty="0" smtClean="0">
                  <a:solidFill>
                    <a:schemeClr val="bg1"/>
                  </a:solidFill>
                  <a:latin typeface="Lato Regular"/>
                  <a:cs typeface="Lato Regular"/>
                </a:rPr>
                <a:t>OUR PRODUCT PROCESS</a:t>
              </a:r>
              <a:endParaRPr lang="id-ID" sz="8800" b="1" dirty="0">
                <a:solidFill>
                  <a:schemeClr val="bg1"/>
                </a:solidFill>
                <a:latin typeface="Lato Regular"/>
                <a:cs typeface="Lato Regular"/>
              </a:endParaRPr>
            </a:p>
          </p:txBody>
        </p:sp>
        <p:grpSp>
          <p:nvGrpSpPr>
            <p:cNvPr id="34" name="Group 33"/>
            <p:cNvGrpSpPr/>
            <p:nvPr/>
          </p:nvGrpSpPr>
          <p:grpSpPr>
            <a:xfrm>
              <a:off x="10842089" y="1977406"/>
              <a:ext cx="2738812" cy="73151"/>
              <a:chOff x="1775295" y="2020905"/>
              <a:chExt cx="3631535" cy="45719"/>
            </a:xfrm>
          </p:grpSpPr>
          <p:sp>
            <p:nvSpPr>
              <p:cNvPr id="36" name="Rectangle 35"/>
              <p:cNvSpPr/>
              <p:nvPr/>
            </p:nvSpPr>
            <p:spPr>
              <a:xfrm flipV="1">
                <a:off x="1775295" y="2020905"/>
                <a:ext cx="540354" cy="45719"/>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sp>
            <p:nvSpPr>
              <p:cNvPr id="37" name="Rectangle 36"/>
              <p:cNvSpPr/>
              <p:nvPr/>
            </p:nvSpPr>
            <p:spPr>
              <a:xfrm flipV="1">
                <a:off x="2390858" y="2020905"/>
                <a:ext cx="540354" cy="45719"/>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sp>
            <p:nvSpPr>
              <p:cNvPr id="42" name="Rectangle 41"/>
              <p:cNvSpPr/>
              <p:nvPr/>
            </p:nvSpPr>
            <p:spPr>
              <a:xfrm flipV="1">
                <a:off x="3025595" y="2020905"/>
                <a:ext cx="540354" cy="45719"/>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sp>
            <p:nvSpPr>
              <p:cNvPr id="43" name="Rectangle 42"/>
              <p:cNvSpPr/>
              <p:nvPr/>
            </p:nvSpPr>
            <p:spPr>
              <a:xfrm flipV="1">
                <a:off x="3641290" y="2020905"/>
                <a:ext cx="540354" cy="45719"/>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sp>
            <p:nvSpPr>
              <p:cNvPr id="44" name="Rectangle 43"/>
              <p:cNvSpPr/>
              <p:nvPr/>
            </p:nvSpPr>
            <p:spPr>
              <a:xfrm flipV="1">
                <a:off x="4256852" y="2020905"/>
                <a:ext cx="540354" cy="45719"/>
              </a:xfrm>
              <a:prstGeom prst="rect">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sp>
            <p:nvSpPr>
              <p:cNvPr id="45" name="Rectangle 44"/>
              <p:cNvSpPr/>
              <p:nvPr/>
            </p:nvSpPr>
            <p:spPr>
              <a:xfrm flipV="1">
                <a:off x="4866476" y="2020905"/>
                <a:ext cx="540354" cy="45719"/>
              </a:xfrm>
              <a:prstGeom prst="rect">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grpSp>
        <p:sp>
          <p:nvSpPr>
            <p:cNvPr id="35" name="TextBox 34"/>
            <p:cNvSpPr txBox="1"/>
            <p:nvPr/>
          </p:nvSpPr>
          <p:spPr>
            <a:xfrm>
              <a:off x="1739573" y="2035007"/>
              <a:ext cx="20937538" cy="677108"/>
            </a:xfrm>
            <a:prstGeom prst="rect">
              <a:avLst/>
            </a:prstGeom>
            <a:noFill/>
          </p:spPr>
          <p:txBody>
            <a:bodyPr wrap="square" rtlCol="0">
              <a:spAutoFit/>
            </a:bodyPr>
            <a:lstStyle/>
            <a:p>
              <a:pPr algn="ctr"/>
              <a:r>
                <a:rPr lang="id-ID" sz="3800" dirty="0" smtClean="0">
                  <a:solidFill>
                    <a:schemeClr val="bg1"/>
                  </a:solidFill>
                  <a:latin typeface="Calibri Light" panose="020F0302020204030204"/>
                  <a:cs typeface="Calibri Light" panose="020F0302020204030204"/>
                </a:rPr>
                <a:t>Your great subtitle </a:t>
              </a:r>
              <a:r>
                <a:rPr lang="id-ID" sz="3800" dirty="0" smtClean="0">
                  <a:solidFill>
                    <a:schemeClr val="accent1"/>
                  </a:solidFill>
                  <a:latin typeface="Calibri Light" panose="020F0302020204030204"/>
                  <a:cs typeface="Calibri Light" panose="020F0302020204030204"/>
                </a:rPr>
                <a:t>in </a:t>
              </a:r>
              <a:r>
                <a:rPr lang="id-ID" sz="3800" dirty="0">
                  <a:solidFill>
                    <a:schemeClr val="accent1"/>
                  </a:solidFill>
                  <a:latin typeface="Calibri Light" panose="020F0302020204030204"/>
                  <a:cs typeface="Calibri Light" panose="020F0302020204030204"/>
                </a:rPr>
                <a:t>this line</a:t>
              </a:r>
              <a:endParaRPr lang="id-ID" sz="3800" dirty="0">
                <a:solidFill>
                  <a:schemeClr val="accent1"/>
                </a:solidFill>
                <a:latin typeface="Calibri Light" panose="020F0302020204030204"/>
                <a:cs typeface="Calibri Light" panose="020F0302020204030204"/>
              </a:endParaRPr>
            </a:p>
          </p:txBody>
        </p:sp>
      </p:grpSp>
      <p:sp>
        <p:nvSpPr>
          <p:cNvPr id="2" name="Picture Placeholder 1"/>
          <p:cNvSpPr>
            <a:spLocks noGrp="1"/>
          </p:cNvSpPr>
          <p:nvPr>
            <p:ph type="pic" sz="quarter" idx="13"/>
          </p:nvPr>
        </p:nvSpPr>
        <p:spPr/>
      </p:sp>
    </p:spTree>
  </p:cSld>
  <p:clrMapOvr>
    <a:masterClrMapping/>
  </p:clrMapOvr>
  <p:transition spd="slow" advClick="0" advTm="3000">
    <p:wip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32"/>
                                        </p:tgtEl>
                                        <p:attrNameLst>
                                          <p:attrName>style.visibility</p:attrName>
                                        </p:attrNameLst>
                                      </p:cBhvr>
                                      <p:to>
                                        <p:strVal val="visible"/>
                                      </p:to>
                                    </p:set>
                                    <p:animEffect transition="in" filter="fade">
                                      <p:cBhvr>
                                        <p:cTn id="7" dur="500"/>
                                        <p:tgtEl>
                                          <p:spTgt spid="32"/>
                                        </p:tgtEl>
                                      </p:cBhvr>
                                    </p:animEffect>
                                    <p:anim calcmode="lin" valueType="num">
                                      <p:cBhvr>
                                        <p:cTn id="8" dur="500" fill="hold"/>
                                        <p:tgtEl>
                                          <p:spTgt spid="32"/>
                                        </p:tgtEl>
                                        <p:attrNameLst>
                                          <p:attrName>ppt_x</p:attrName>
                                        </p:attrNameLst>
                                      </p:cBhvr>
                                      <p:tavLst>
                                        <p:tav tm="0">
                                          <p:val>
                                            <p:strVal val="#ppt_x"/>
                                          </p:val>
                                        </p:tav>
                                        <p:tav tm="100000">
                                          <p:val>
                                            <p:strVal val="#ppt_x"/>
                                          </p:val>
                                        </p:tav>
                                      </p:tavLst>
                                    </p:anim>
                                    <p:anim calcmode="lin" valueType="num">
                                      <p:cBhvr>
                                        <p:cTn id="9" dur="500" fill="hold"/>
                                        <p:tgtEl>
                                          <p:spTgt spid="32"/>
                                        </p:tgtEl>
                                        <p:attrNameLst>
                                          <p:attrName>ppt_y</p:attrName>
                                        </p:attrNameLst>
                                      </p:cBhvr>
                                      <p:tavLst>
                                        <p:tav tm="0">
                                          <p:val>
                                            <p:strVal val="#ppt_y+.1"/>
                                          </p:val>
                                        </p:tav>
                                        <p:tav tm="100000">
                                          <p:val>
                                            <p:strVal val="#ppt_y"/>
                                          </p:val>
                                        </p:tav>
                                      </p:tavLst>
                                    </p:anim>
                                  </p:childTnLst>
                                </p:cTn>
                              </p:par>
                            </p:childTnLst>
                          </p:cTn>
                        </p:par>
                        <p:par>
                          <p:cTn id="10" fill="hold">
                            <p:stCondLst>
                              <p:cond delay="500"/>
                            </p:stCondLst>
                            <p:childTnLst>
                              <p:par>
                                <p:cTn id="11" presetID="53" presetClass="entr" presetSubtype="16" fill="hold" grpId="0" nodeType="afterEffect">
                                  <p:stCondLst>
                                    <p:cond delay="0"/>
                                  </p:stCondLst>
                                  <p:childTnLst>
                                    <p:set>
                                      <p:cBhvr>
                                        <p:cTn id="12" dur="1" fill="hold">
                                          <p:stCondLst>
                                            <p:cond delay="0"/>
                                          </p:stCondLst>
                                        </p:cTn>
                                        <p:tgtEl>
                                          <p:spTgt spid="90"/>
                                        </p:tgtEl>
                                        <p:attrNameLst>
                                          <p:attrName>style.visibility</p:attrName>
                                        </p:attrNameLst>
                                      </p:cBhvr>
                                      <p:to>
                                        <p:strVal val="visible"/>
                                      </p:to>
                                    </p:set>
                                    <p:anim calcmode="lin" valueType="num">
                                      <p:cBhvr>
                                        <p:cTn id="13" dur="500" fill="hold"/>
                                        <p:tgtEl>
                                          <p:spTgt spid="90"/>
                                        </p:tgtEl>
                                        <p:attrNameLst>
                                          <p:attrName>ppt_w</p:attrName>
                                        </p:attrNameLst>
                                      </p:cBhvr>
                                      <p:tavLst>
                                        <p:tav tm="0">
                                          <p:val>
                                            <p:fltVal val="0"/>
                                          </p:val>
                                        </p:tav>
                                        <p:tav tm="100000">
                                          <p:val>
                                            <p:strVal val="#ppt_w"/>
                                          </p:val>
                                        </p:tav>
                                      </p:tavLst>
                                    </p:anim>
                                    <p:anim calcmode="lin" valueType="num">
                                      <p:cBhvr>
                                        <p:cTn id="14" dur="500" fill="hold"/>
                                        <p:tgtEl>
                                          <p:spTgt spid="90"/>
                                        </p:tgtEl>
                                        <p:attrNameLst>
                                          <p:attrName>ppt_h</p:attrName>
                                        </p:attrNameLst>
                                      </p:cBhvr>
                                      <p:tavLst>
                                        <p:tav tm="0">
                                          <p:val>
                                            <p:fltVal val="0"/>
                                          </p:val>
                                        </p:tav>
                                        <p:tav tm="100000">
                                          <p:val>
                                            <p:strVal val="#ppt_h"/>
                                          </p:val>
                                        </p:tav>
                                      </p:tavLst>
                                    </p:anim>
                                    <p:animEffect transition="in" filter="fade">
                                      <p:cBhvr>
                                        <p:cTn id="15" dur="500"/>
                                        <p:tgtEl>
                                          <p:spTgt spid="90"/>
                                        </p:tgtEl>
                                      </p:cBhvr>
                                    </p:animEffect>
                                  </p:childTnLst>
                                </p:cTn>
                              </p:par>
                            </p:childTnLst>
                          </p:cTn>
                        </p:par>
                        <p:par>
                          <p:cTn id="16" fill="hold">
                            <p:stCondLst>
                              <p:cond delay="1000"/>
                            </p:stCondLst>
                            <p:childTnLst>
                              <p:par>
                                <p:cTn id="17" presetID="10" presetClass="entr" presetSubtype="0" fill="hold" nodeType="afterEffect">
                                  <p:stCondLst>
                                    <p:cond delay="0"/>
                                  </p:stCondLst>
                                  <p:childTnLst>
                                    <p:set>
                                      <p:cBhvr>
                                        <p:cTn id="18" dur="1" fill="hold">
                                          <p:stCondLst>
                                            <p:cond delay="0"/>
                                          </p:stCondLst>
                                        </p:cTn>
                                        <p:tgtEl>
                                          <p:spTgt spid="146"/>
                                        </p:tgtEl>
                                        <p:attrNameLst>
                                          <p:attrName>style.visibility</p:attrName>
                                        </p:attrNameLst>
                                      </p:cBhvr>
                                      <p:to>
                                        <p:strVal val="visible"/>
                                      </p:to>
                                    </p:set>
                                    <p:animEffect transition="in" filter="fade">
                                      <p:cBhvr>
                                        <p:cTn id="19" dur="500"/>
                                        <p:tgtEl>
                                          <p:spTgt spid="146"/>
                                        </p:tgtEl>
                                      </p:cBhvr>
                                    </p:animEffect>
                                  </p:childTnLst>
                                </p:cTn>
                              </p:par>
                            </p:childTnLst>
                          </p:cTn>
                        </p:par>
                        <p:par>
                          <p:cTn id="20" fill="hold">
                            <p:stCondLst>
                              <p:cond delay="1500"/>
                            </p:stCondLst>
                            <p:childTnLst>
                              <p:par>
                                <p:cTn id="21" presetID="10" presetClass="entr" presetSubtype="0" fill="hold" nodeType="afterEffect">
                                  <p:stCondLst>
                                    <p:cond delay="0"/>
                                  </p:stCondLst>
                                  <p:childTnLst>
                                    <p:set>
                                      <p:cBhvr>
                                        <p:cTn id="22" dur="1" fill="hold">
                                          <p:stCondLst>
                                            <p:cond delay="0"/>
                                          </p:stCondLst>
                                        </p:cTn>
                                        <p:tgtEl>
                                          <p:spTgt spid="105"/>
                                        </p:tgtEl>
                                        <p:attrNameLst>
                                          <p:attrName>style.visibility</p:attrName>
                                        </p:attrNameLst>
                                      </p:cBhvr>
                                      <p:to>
                                        <p:strVal val="visible"/>
                                      </p:to>
                                    </p:set>
                                    <p:animEffect transition="in" filter="fade">
                                      <p:cBhvr>
                                        <p:cTn id="23" dur="500"/>
                                        <p:tgtEl>
                                          <p:spTgt spid="105"/>
                                        </p:tgtEl>
                                      </p:cBhvr>
                                    </p:animEffect>
                                  </p:childTnLst>
                                </p:cTn>
                              </p:par>
                              <p:par>
                                <p:cTn id="24" presetID="53" presetClass="entr" presetSubtype="16" fill="hold" grpId="0" nodeType="withEffect">
                                  <p:stCondLst>
                                    <p:cond delay="0"/>
                                  </p:stCondLst>
                                  <p:childTnLst>
                                    <p:set>
                                      <p:cBhvr>
                                        <p:cTn id="25" dur="1" fill="hold">
                                          <p:stCondLst>
                                            <p:cond delay="0"/>
                                          </p:stCondLst>
                                        </p:cTn>
                                        <p:tgtEl>
                                          <p:spTgt spid="158"/>
                                        </p:tgtEl>
                                        <p:attrNameLst>
                                          <p:attrName>style.visibility</p:attrName>
                                        </p:attrNameLst>
                                      </p:cBhvr>
                                      <p:to>
                                        <p:strVal val="visible"/>
                                      </p:to>
                                    </p:set>
                                    <p:anim calcmode="lin" valueType="num">
                                      <p:cBhvr>
                                        <p:cTn id="26" dur="500" fill="hold"/>
                                        <p:tgtEl>
                                          <p:spTgt spid="158"/>
                                        </p:tgtEl>
                                        <p:attrNameLst>
                                          <p:attrName>ppt_w</p:attrName>
                                        </p:attrNameLst>
                                      </p:cBhvr>
                                      <p:tavLst>
                                        <p:tav tm="0">
                                          <p:val>
                                            <p:fltVal val="0"/>
                                          </p:val>
                                        </p:tav>
                                        <p:tav tm="100000">
                                          <p:val>
                                            <p:strVal val="#ppt_w"/>
                                          </p:val>
                                        </p:tav>
                                      </p:tavLst>
                                    </p:anim>
                                    <p:anim calcmode="lin" valueType="num">
                                      <p:cBhvr>
                                        <p:cTn id="27" dur="500" fill="hold"/>
                                        <p:tgtEl>
                                          <p:spTgt spid="158"/>
                                        </p:tgtEl>
                                        <p:attrNameLst>
                                          <p:attrName>ppt_h</p:attrName>
                                        </p:attrNameLst>
                                      </p:cBhvr>
                                      <p:tavLst>
                                        <p:tav tm="0">
                                          <p:val>
                                            <p:fltVal val="0"/>
                                          </p:val>
                                        </p:tav>
                                        <p:tav tm="100000">
                                          <p:val>
                                            <p:strVal val="#ppt_h"/>
                                          </p:val>
                                        </p:tav>
                                      </p:tavLst>
                                    </p:anim>
                                    <p:animEffect transition="in" filter="fade">
                                      <p:cBhvr>
                                        <p:cTn id="28" dur="500"/>
                                        <p:tgtEl>
                                          <p:spTgt spid="158"/>
                                        </p:tgtEl>
                                      </p:cBhvr>
                                    </p:animEffect>
                                  </p:childTnLst>
                                </p:cTn>
                              </p:par>
                              <p:par>
                                <p:cTn id="29" presetID="53" presetClass="entr" presetSubtype="16" fill="hold" grpId="0" nodeType="withEffect">
                                  <p:stCondLst>
                                    <p:cond delay="0"/>
                                  </p:stCondLst>
                                  <p:childTnLst>
                                    <p:set>
                                      <p:cBhvr>
                                        <p:cTn id="30" dur="1" fill="hold">
                                          <p:stCondLst>
                                            <p:cond delay="0"/>
                                          </p:stCondLst>
                                        </p:cTn>
                                        <p:tgtEl>
                                          <p:spTgt spid="179"/>
                                        </p:tgtEl>
                                        <p:attrNameLst>
                                          <p:attrName>style.visibility</p:attrName>
                                        </p:attrNameLst>
                                      </p:cBhvr>
                                      <p:to>
                                        <p:strVal val="visible"/>
                                      </p:to>
                                    </p:set>
                                    <p:anim calcmode="lin" valueType="num">
                                      <p:cBhvr>
                                        <p:cTn id="31" dur="500" fill="hold"/>
                                        <p:tgtEl>
                                          <p:spTgt spid="179"/>
                                        </p:tgtEl>
                                        <p:attrNameLst>
                                          <p:attrName>ppt_w</p:attrName>
                                        </p:attrNameLst>
                                      </p:cBhvr>
                                      <p:tavLst>
                                        <p:tav tm="0">
                                          <p:val>
                                            <p:fltVal val="0"/>
                                          </p:val>
                                        </p:tav>
                                        <p:tav tm="100000">
                                          <p:val>
                                            <p:strVal val="#ppt_w"/>
                                          </p:val>
                                        </p:tav>
                                      </p:tavLst>
                                    </p:anim>
                                    <p:anim calcmode="lin" valueType="num">
                                      <p:cBhvr>
                                        <p:cTn id="32" dur="500" fill="hold"/>
                                        <p:tgtEl>
                                          <p:spTgt spid="179"/>
                                        </p:tgtEl>
                                        <p:attrNameLst>
                                          <p:attrName>ppt_h</p:attrName>
                                        </p:attrNameLst>
                                      </p:cBhvr>
                                      <p:tavLst>
                                        <p:tav tm="0">
                                          <p:val>
                                            <p:fltVal val="0"/>
                                          </p:val>
                                        </p:tav>
                                        <p:tav tm="100000">
                                          <p:val>
                                            <p:strVal val="#ppt_h"/>
                                          </p:val>
                                        </p:tav>
                                      </p:tavLst>
                                    </p:anim>
                                    <p:animEffect transition="in" filter="fade">
                                      <p:cBhvr>
                                        <p:cTn id="33" dur="500"/>
                                        <p:tgtEl>
                                          <p:spTgt spid="179"/>
                                        </p:tgtEl>
                                      </p:cBhvr>
                                    </p:animEffect>
                                  </p:childTnLst>
                                </p:cTn>
                              </p:par>
                              <p:par>
                                <p:cTn id="34" presetID="53" presetClass="entr" presetSubtype="16" fill="hold" grpId="0" nodeType="withEffect">
                                  <p:stCondLst>
                                    <p:cond delay="0"/>
                                  </p:stCondLst>
                                  <p:childTnLst>
                                    <p:set>
                                      <p:cBhvr>
                                        <p:cTn id="35" dur="1" fill="hold">
                                          <p:stCondLst>
                                            <p:cond delay="0"/>
                                          </p:stCondLst>
                                        </p:cTn>
                                        <p:tgtEl>
                                          <p:spTgt spid="168"/>
                                        </p:tgtEl>
                                        <p:attrNameLst>
                                          <p:attrName>style.visibility</p:attrName>
                                        </p:attrNameLst>
                                      </p:cBhvr>
                                      <p:to>
                                        <p:strVal val="visible"/>
                                      </p:to>
                                    </p:set>
                                    <p:anim calcmode="lin" valueType="num">
                                      <p:cBhvr>
                                        <p:cTn id="36" dur="500" fill="hold"/>
                                        <p:tgtEl>
                                          <p:spTgt spid="168"/>
                                        </p:tgtEl>
                                        <p:attrNameLst>
                                          <p:attrName>ppt_w</p:attrName>
                                        </p:attrNameLst>
                                      </p:cBhvr>
                                      <p:tavLst>
                                        <p:tav tm="0">
                                          <p:val>
                                            <p:fltVal val="0"/>
                                          </p:val>
                                        </p:tav>
                                        <p:tav tm="100000">
                                          <p:val>
                                            <p:strVal val="#ppt_w"/>
                                          </p:val>
                                        </p:tav>
                                      </p:tavLst>
                                    </p:anim>
                                    <p:anim calcmode="lin" valueType="num">
                                      <p:cBhvr>
                                        <p:cTn id="37" dur="500" fill="hold"/>
                                        <p:tgtEl>
                                          <p:spTgt spid="168"/>
                                        </p:tgtEl>
                                        <p:attrNameLst>
                                          <p:attrName>ppt_h</p:attrName>
                                        </p:attrNameLst>
                                      </p:cBhvr>
                                      <p:tavLst>
                                        <p:tav tm="0">
                                          <p:val>
                                            <p:fltVal val="0"/>
                                          </p:val>
                                        </p:tav>
                                        <p:tav tm="100000">
                                          <p:val>
                                            <p:strVal val="#ppt_h"/>
                                          </p:val>
                                        </p:tav>
                                      </p:tavLst>
                                    </p:anim>
                                    <p:animEffect transition="in" filter="fade">
                                      <p:cBhvr>
                                        <p:cTn id="38" dur="500"/>
                                        <p:tgtEl>
                                          <p:spTgt spid="168"/>
                                        </p:tgtEl>
                                      </p:cBhvr>
                                    </p:animEffect>
                                  </p:childTnLst>
                                </p:cTn>
                              </p:par>
                              <p:par>
                                <p:cTn id="39" presetID="53" presetClass="entr" presetSubtype="16" fill="hold" grpId="0" nodeType="withEffect">
                                  <p:stCondLst>
                                    <p:cond delay="0"/>
                                  </p:stCondLst>
                                  <p:childTnLst>
                                    <p:set>
                                      <p:cBhvr>
                                        <p:cTn id="40" dur="1" fill="hold">
                                          <p:stCondLst>
                                            <p:cond delay="0"/>
                                          </p:stCondLst>
                                        </p:cTn>
                                        <p:tgtEl>
                                          <p:spTgt spid="159"/>
                                        </p:tgtEl>
                                        <p:attrNameLst>
                                          <p:attrName>style.visibility</p:attrName>
                                        </p:attrNameLst>
                                      </p:cBhvr>
                                      <p:to>
                                        <p:strVal val="visible"/>
                                      </p:to>
                                    </p:set>
                                    <p:anim calcmode="lin" valueType="num">
                                      <p:cBhvr>
                                        <p:cTn id="41" dur="500" fill="hold"/>
                                        <p:tgtEl>
                                          <p:spTgt spid="159"/>
                                        </p:tgtEl>
                                        <p:attrNameLst>
                                          <p:attrName>ppt_w</p:attrName>
                                        </p:attrNameLst>
                                      </p:cBhvr>
                                      <p:tavLst>
                                        <p:tav tm="0">
                                          <p:val>
                                            <p:fltVal val="0"/>
                                          </p:val>
                                        </p:tav>
                                        <p:tav tm="100000">
                                          <p:val>
                                            <p:strVal val="#ppt_w"/>
                                          </p:val>
                                        </p:tav>
                                      </p:tavLst>
                                    </p:anim>
                                    <p:anim calcmode="lin" valueType="num">
                                      <p:cBhvr>
                                        <p:cTn id="42" dur="500" fill="hold"/>
                                        <p:tgtEl>
                                          <p:spTgt spid="159"/>
                                        </p:tgtEl>
                                        <p:attrNameLst>
                                          <p:attrName>ppt_h</p:attrName>
                                        </p:attrNameLst>
                                      </p:cBhvr>
                                      <p:tavLst>
                                        <p:tav tm="0">
                                          <p:val>
                                            <p:fltVal val="0"/>
                                          </p:val>
                                        </p:tav>
                                        <p:tav tm="100000">
                                          <p:val>
                                            <p:strVal val="#ppt_h"/>
                                          </p:val>
                                        </p:tav>
                                      </p:tavLst>
                                    </p:anim>
                                    <p:animEffect transition="in" filter="fade">
                                      <p:cBhvr>
                                        <p:cTn id="43" dur="500"/>
                                        <p:tgtEl>
                                          <p:spTgt spid="159"/>
                                        </p:tgtEl>
                                      </p:cBhvr>
                                    </p:animEffect>
                                  </p:childTnLst>
                                </p:cTn>
                              </p:par>
                              <p:par>
                                <p:cTn id="44" presetID="53" presetClass="entr" presetSubtype="16" fill="hold" grpId="0" nodeType="withEffect">
                                  <p:stCondLst>
                                    <p:cond delay="0"/>
                                  </p:stCondLst>
                                  <p:childTnLst>
                                    <p:set>
                                      <p:cBhvr>
                                        <p:cTn id="45" dur="1" fill="hold">
                                          <p:stCondLst>
                                            <p:cond delay="0"/>
                                          </p:stCondLst>
                                        </p:cTn>
                                        <p:tgtEl>
                                          <p:spTgt spid="180"/>
                                        </p:tgtEl>
                                        <p:attrNameLst>
                                          <p:attrName>style.visibility</p:attrName>
                                        </p:attrNameLst>
                                      </p:cBhvr>
                                      <p:to>
                                        <p:strVal val="visible"/>
                                      </p:to>
                                    </p:set>
                                    <p:anim calcmode="lin" valueType="num">
                                      <p:cBhvr>
                                        <p:cTn id="46" dur="500" fill="hold"/>
                                        <p:tgtEl>
                                          <p:spTgt spid="180"/>
                                        </p:tgtEl>
                                        <p:attrNameLst>
                                          <p:attrName>ppt_w</p:attrName>
                                        </p:attrNameLst>
                                      </p:cBhvr>
                                      <p:tavLst>
                                        <p:tav tm="0">
                                          <p:val>
                                            <p:fltVal val="0"/>
                                          </p:val>
                                        </p:tav>
                                        <p:tav tm="100000">
                                          <p:val>
                                            <p:strVal val="#ppt_w"/>
                                          </p:val>
                                        </p:tav>
                                      </p:tavLst>
                                    </p:anim>
                                    <p:anim calcmode="lin" valueType="num">
                                      <p:cBhvr>
                                        <p:cTn id="47" dur="500" fill="hold"/>
                                        <p:tgtEl>
                                          <p:spTgt spid="180"/>
                                        </p:tgtEl>
                                        <p:attrNameLst>
                                          <p:attrName>ppt_h</p:attrName>
                                        </p:attrNameLst>
                                      </p:cBhvr>
                                      <p:tavLst>
                                        <p:tav tm="0">
                                          <p:val>
                                            <p:fltVal val="0"/>
                                          </p:val>
                                        </p:tav>
                                        <p:tav tm="100000">
                                          <p:val>
                                            <p:strVal val="#ppt_h"/>
                                          </p:val>
                                        </p:tav>
                                      </p:tavLst>
                                    </p:anim>
                                    <p:animEffect transition="in" filter="fade">
                                      <p:cBhvr>
                                        <p:cTn id="48" dur="500"/>
                                        <p:tgtEl>
                                          <p:spTgt spid="180"/>
                                        </p:tgtEl>
                                      </p:cBhvr>
                                    </p:animEffect>
                                  </p:childTnLst>
                                </p:cTn>
                              </p:par>
                              <p:par>
                                <p:cTn id="49" presetID="53" presetClass="entr" presetSubtype="16" fill="hold" grpId="0" nodeType="withEffect">
                                  <p:stCondLst>
                                    <p:cond delay="0"/>
                                  </p:stCondLst>
                                  <p:childTnLst>
                                    <p:set>
                                      <p:cBhvr>
                                        <p:cTn id="50" dur="1" fill="hold">
                                          <p:stCondLst>
                                            <p:cond delay="0"/>
                                          </p:stCondLst>
                                        </p:cTn>
                                        <p:tgtEl>
                                          <p:spTgt spid="175"/>
                                        </p:tgtEl>
                                        <p:attrNameLst>
                                          <p:attrName>style.visibility</p:attrName>
                                        </p:attrNameLst>
                                      </p:cBhvr>
                                      <p:to>
                                        <p:strVal val="visible"/>
                                      </p:to>
                                    </p:set>
                                    <p:anim calcmode="lin" valueType="num">
                                      <p:cBhvr>
                                        <p:cTn id="51" dur="500" fill="hold"/>
                                        <p:tgtEl>
                                          <p:spTgt spid="175"/>
                                        </p:tgtEl>
                                        <p:attrNameLst>
                                          <p:attrName>ppt_w</p:attrName>
                                        </p:attrNameLst>
                                      </p:cBhvr>
                                      <p:tavLst>
                                        <p:tav tm="0">
                                          <p:val>
                                            <p:fltVal val="0"/>
                                          </p:val>
                                        </p:tav>
                                        <p:tav tm="100000">
                                          <p:val>
                                            <p:strVal val="#ppt_w"/>
                                          </p:val>
                                        </p:tav>
                                      </p:tavLst>
                                    </p:anim>
                                    <p:anim calcmode="lin" valueType="num">
                                      <p:cBhvr>
                                        <p:cTn id="52" dur="500" fill="hold"/>
                                        <p:tgtEl>
                                          <p:spTgt spid="175"/>
                                        </p:tgtEl>
                                        <p:attrNameLst>
                                          <p:attrName>ppt_h</p:attrName>
                                        </p:attrNameLst>
                                      </p:cBhvr>
                                      <p:tavLst>
                                        <p:tav tm="0">
                                          <p:val>
                                            <p:fltVal val="0"/>
                                          </p:val>
                                        </p:tav>
                                        <p:tav tm="100000">
                                          <p:val>
                                            <p:strVal val="#ppt_h"/>
                                          </p:val>
                                        </p:tav>
                                      </p:tavLst>
                                    </p:anim>
                                    <p:animEffect transition="in" filter="fade">
                                      <p:cBhvr>
                                        <p:cTn id="53" dur="500"/>
                                        <p:tgtEl>
                                          <p:spTgt spid="175"/>
                                        </p:tgtEl>
                                      </p:cBhvr>
                                    </p:animEffect>
                                  </p:childTnLst>
                                </p:cTn>
                              </p:par>
                              <p:par>
                                <p:cTn id="54" presetID="53" presetClass="entr" presetSubtype="16" fill="hold" grpId="0" nodeType="withEffect">
                                  <p:stCondLst>
                                    <p:cond delay="0"/>
                                  </p:stCondLst>
                                  <p:childTnLst>
                                    <p:set>
                                      <p:cBhvr>
                                        <p:cTn id="55" dur="1" fill="hold">
                                          <p:stCondLst>
                                            <p:cond delay="0"/>
                                          </p:stCondLst>
                                        </p:cTn>
                                        <p:tgtEl>
                                          <p:spTgt spid="161"/>
                                        </p:tgtEl>
                                        <p:attrNameLst>
                                          <p:attrName>style.visibility</p:attrName>
                                        </p:attrNameLst>
                                      </p:cBhvr>
                                      <p:to>
                                        <p:strVal val="visible"/>
                                      </p:to>
                                    </p:set>
                                    <p:anim calcmode="lin" valueType="num">
                                      <p:cBhvr>
                                        <p:cTn id="56" dur="500" fill="hold"/>
                                        <p:tgtEl>
                                          <p:spTgt spid="161"/>
                                        </p:tgtEl>
                                        <p:attrNameLst>
                                          <p:attrName>ppt_w</p:attrName>
                                        </p:attrNameLst>
                                      </p:cBhvr>
                                      <p:tavLst>
                                        <p:tav tm="0">
                                          <p:val>
                                            <p:fltVal val="0"/>
                                          </p:val>
                                        </p:tav>
                                        <p:tav tm="100000">
                                          <p:val>
                                            <p:strVal val="#ppt_w"/>
                                          </p:val>
                                        </p:tav>
                                      </p:tavLst>
                                    </p:anim>
                                    <p:anim calcmode="lin" valueType="num">
                                      <p:cBhvr>
                                        <p:cTn id="57" dur="500" fill="hold"/>
                                        <p:tgtEl>
                                          <p:spTgt spid="161"/>
                                        </p:tgtEl>
                                        <p:attrNameLst>
                                          <p:attrName>ppt_h</p:attrName>
                                        </p:attrNameLst>
                                      </p:cBhvr>
                                      <p:tavLst>
                                        <p:tav tm="0">
                                          <p:val>
                                            <p:fltVal val="0"/>
                                          </p:val>
                                        </p:tav>
                                        <p:tav tm="100000">
                                          <p:val>
                                            <p:strVal val="#ppt_h"/>
                                          </p:val>
                                        </p:tav>
                                      </p:tavLst>
                                    </p:anim>
                                    <p:animEffect transition="in" filter="fade">
                                      <p:cBhvr>
                                        <p:cTn id="58" dur="500"/>
                                        <p:tgtEl>
                                          <p:spTgt spid="161"/>
                                        </p:tgtEl>
                                      </p:cBhvr>
                                    </p:animEffect>
                                  </p:childTnLst>
                                </p:cTn>
                              </p:par>
                              <p:par>
                                <p:cTn id="59" presetID="53" presetClass="entr" presetSubtype="16" fill="hold" grpId="0" nodeType="withEffect">
                                  <p:stCondLst>
                                    <p:cond delay="0"/>
                                  </p:stCondLst>
                                  <p:childTnLst>
                                    <p:set>
                                      <p:cBhvr>
                                        <p:cTn id="60" dur="1" fill="hold">
                                          <p:stCondLst>
                                            <p:cond delay="0"/>
                                          </p:stCondLst>
                                        </p:cTn>
                                        <p:tgtEl>
                                          <p:spTgt spid="174"/>
                                        </p:tgtEl>
                                        <p:attrNameLst>
                                          <p:attrName>style.visibility</p:attrName>
                                        </p:attrNameLst>
                                      </p:cBhvr>
                                      <p:to>
                                        <p:strVal val="visible"/>
                                      </p:to>
                                    </p:set>
                                    <p:anim calcmode="lin" valueType="num">
                                      <p:cBhvr>
                                        <p:cTn id="61" dur="500" fill="hold"/>
                                        <p:tgtEl>
                                          <p:spTgt spid="174"/>
                                        </p:tgtEl>
                                        <p:attrNameLst>
                                          <p:attrName>ppt_w</p:attrName>
                                        </p:attrNameLst>
                                      </p:cBhvr>
                                      <p:tavLst>
                                        <p:tav tm="0">
                                          <p:val>
                                            <p:fltVal val="0"/>
                                          </p:val>
                                        </p:tav>
                                        <p:tav tm="100000">
                                          <p:val>
                                            <p:strVal val="#ppt_w"/>
                                          </p:val>
                                        </p:tav>
                                      </p:tavLst>
                                    </p:anim>
                                    <p:anim calcmode="lin" valueType="num">
                                      <p:cBhvr>
                                        <p:cTn id="62" dur="500" fill="hold"/>
                                        <p:tgtEl>
                                          <p:spTgt spid="174"/>
                                        </p:tgtEl>
                                        <p:attrNameLst>
                                          <p:attrName>ppt_h</p:attrName>
                                        </p:attrNameLst>
                                      </p:cBhvr>
                                      <p:tavLst>
                                        <p:tav tm="0">
                                          <p:val>
                                            <p:fltVal val="0"/>
                                          </p:val>
                                        </p:tav>
                                        <p:tav tm="100000">
                                          <p:val>
                                            <p:strVal val="#ppt_h"/>
                                          </p:val>
                                        </p:tav>
                                      </p:tavLst>
                                    </p:anim>
                                    <p:animEffect transition="in" filter="fade">
                                      <p:cBhvr>
                                        <p:cTn id="63" dur="500"/>
                                        <p:tgtEl>
                                          <p:spTgt spid="174"/>
                                        </p:tgtEl>
                                      </p:cBhvr>
                                    </p:animEffect>
                                  </p:childTnLst>
                                </p:cTn>
                              </p:par>
                              <p:par>
                                <p:cTn id="64" presetID="53" presetClass="entr" presetSubtype="16" fill="hold" grpId="0" nodeType="withEffect">
                                  <p:stCondLst>
                                    <p:cond delay="0"/>
                                  </p:stCondLst>
                                  <p:childTnLst>
                                    <p:set>
                                      <p:cBhvr>
                                        <p:cTn id="65" dur="1" fill="hold">
                                          <p:stCondLst>
                                            <p:cond delay="0"/>
                                          </p:stCondLst>
                                        </p:cTn>
                                        <p:tgtEl>
                                          <p:spTgt spid="160"/>
                                        </p:tgtEl>
                                        <p:attrNameLst>
                                          <p:attrName>style.visibility</p:attrName>
                                        </p:attrNameLst>
                                      </p:cBhvr>
                                      <p:to>
                                        <p:strVal val="visible"/>
                                      </p:to>
                                    </p:set>
                                    <p:anim calcmode="lin" valueType="num">
                                      <p:cBhvr>
                                        <p:cTn id="66" dur="500" fill="hold"/>
                                        <p:tgtEl>
                                          <p:spTgt spid="160"/>
                                        </p:tgtEl>
                                        <p:attrNameLst>
                                          <p:attrName>ppt_w</p:attrName>
                                        </p:attrNameLst>
                                      </p:cBhvr>
                                      <p:tavLst>
                                        <p:tav tm="0">
                                          <p:val>
                                            <p:fltVal val="0"/>
                                          </p:val>
                                        </p:tav>
                                        <p:tav tm="100000">
                                          <p:val>
                                            <p:strVal val="#ppt_w"/>
                                          </p:val>
                                        </p:tav>
                                      </p:tavLst>
                                    </p:anim>
                                    <p:anim calcmode="lin" valueType="num">
                                      <p:cBhvr>
                                        <p:cTn id="67" dur="500" fill="hold"/>
                                        <p:tgtEl>
                                          <p:spTgt spid="160"/>
                                        </p:tgtEl>
                                        <p:attrNameLst>
                                          <p:attrName>ppt_h</p:attrName>
                                        </p:attrNameLst>
                                      </p:cBhvr>
                                      <p:tavLst>
                                        <p:tav tm="0">
                                          <p:val>
                                            <p:fltVal val="0"/>
                                          </p:val>
                                        </p:tav>
                                        <p:tav tm="100000">
                                          <p:val>
                                            <p:strVal val="#ppt_h"/>
                                          </p:val>
                                        </p:tav>
                                      </p:tavLst>
                                    </p:anim>
                                    <p:animEffect transition="in" filter="fade">
                                      <p:cBhvr>
                                        <p:cTn id="68" dur="500"/>
                                        <p:tgtEl>
                                          <p:spTgt spid="160"/>
                                        </p:tgtEl>
                                      </p:cBhvr>
                                    </p:animEffect>
                                  </p:childTnLst>
                                </p:cTn>
                              </p:par>
                              <p:par>
                                <p:cTn id="69" presetID="53" presetClass="entr" presetSubtype="16" fill="hold" grpId="0" nodeType="withEffect">
                                  <p:stCondLst>
                                    <p:cond delay="0"/>
                                  </p:stCondLst>
                                  <p:childTnLst>
                                    <p:set>
                                      <p:cBhvr>
                                        <p:cTn id="70" dur="1" fill="hold">
                                          <p:stCondLst>
                                            <p:cond delay="0"/>
                                          </p:stCondLst>
                                        </p:cTn>
                                        <p:tgtEl>
                                          <p:spTgt spid="181"/>
                                        </p:tgtEl>
                                        <p:attrNameLst>
                                          <p:attrName>style.visibility</p:attrName>
                                        </p:attrNameLst>
                                      </p:cBhvr>
                                      <p:to>
                                        <p:strVal val="visible"/>
                                      </p:to>
                                    </p:set>
                                    <p:anim calcmode="lin" valueType="num">
                                      <p:cBhvr>
                                        <p:cTn id="71" dur="500" fill="hold"/>
                                        <p:tgtEl>
                                          <p:spTgt spid="181"/>
                                        </p:tgtEl>
                                        <p:attrNameLst>
                                          <p:attrName>ppt_w</p:attrName>
                                        </p:attrNameLst>
                                      </p:cBhvr>
                                      <p:tavLst>
                                        <p:tav tm="0">
                                          <p:val>
                                            <p:fltVal val="0"/>
                                          </p:val>
                                        </p:tav>
                                        <p:tav tm="100000">
                                          <p:val>
                                            <p:strVal val="#ppt_w"/>
                                          </p:val>
                                        </p:tav>
                                      </p:tavLst>
                                    </p:anim>
                                    <p:anim calcmode="lin" valueType="num">
                                      <p:cBhvr>
                                        <p:cTn id="72" dur="500" fill="hold"/>
                                        <p:tgtEl>
                                          <p:spTgt spid="181"/>
                                        </p:tgtEl>
                                        <p:attrNameLst>
                                          <p:attrName>ppt_h</p:attrName>
                                        </p:attrNameLst>
                                      </p:cBhvr>
                                      <p:tavLst>
                                        <p:tav tm="0">
                                          <p:val>
                                            <p:fltVal val="0"/>
                                          </p:val>
                                        </p:tav>
                                        <p:tav tm="100000">
                                          <p:val>
                                            <p:strVal val="#ppt_h"/>
                                          </p:val>
                                        </p:tav>
                                      </p:tavLst>
                                    </p:anim>
                                    <p:animEffect transition="in" filter="fade">
                                      <p:cBhvr>
                                        <p:cTn id="73" dur="500"/>
                                        <p:tgtEl>
                                          <p:spTgt spid="181"/>
                                        </p:tgtEl>
                                      </p:cBhvr>
                                    </p:animEffect>
                                  </p:childTnLst>
                                </p:cTn>
                              </p:par>
                              <p:par>
                                <p:cTn id="74" presetID="53" presetClass="entr" presetSubtype="16" fill="hold" grpId="0" nodeType="withEffect">
                                  <p:stCondLst>
                                    <p:cond delay="0"/>
                                  </p:stCondLst>
                                  <p:childTnLst>
                                    <p:set>
                                      <p:cBhvr>
                                        <p:cTn id="75" dur="1" fill="hold">
                                          <p:stCondLst>
                                            <p:cond delay="0"/>
                                          </p:stCondLst>
                                        </p:cTn>
                                        <p:tgtEl>
                                          <p:spTgt spid="173"/>
                                        </p:tgtEl>
                                        <p:attrNameLst>
                                          <p:attrName>style.visibility</p:attrName>
                                        </p:attrNameLst>
                                      </p:cBhvr>
                                      <p:to>
                                        <p:strVal val="visible"/>
                                      </p:to>
                                    </p:set>
                                    <p:anim calcmode="lin" valueType="num">
                                      <p:cBhvr>
                                        <p:cTn id="76" dur="500" fill="hold"/>
                                        <p:tgtEl>
                                          <p:spTgt spid="173"/>
                                        </p:tgtEl>
                                        <p:attrNameLst>
                                          <p:attrName>ppt_w</p:attrName>
                                        </p:attrNameLst>
                                      </p:cBhvr>
                                      <p:tavLst>
                                        <p:tav tm="0">
                                          <p:val>
                                            <p:fltVal val="0"/>
                                          </p:val>
                                        </p:tav>
                                        <p:tav tm="100000">
                                          <p:val>
                                            <p:strVal val="#ppt_w"/>
                                          </p:val>
                                        </p:tav>
                                      </p:tavLst>
                                    </p:anim>
                                    <p:anim calcmode="lin" valueType="num">
                                      <p:cBhvr>
                                        <p:cTn id="77" dur="500" fill="hold"/>
                                        <p:tgtEl>
                                          <p:spTgt spid="173"/>
                                        </p:tgtEl>
                                        <p:attrNameLst>
                                          <p:attrName>ppt_h</p:attrName>
                                        </p:attrNameLst>
                                      </p:cBhvr>
                                      <p:tavLst>
                                        <p:tav tm="0">
                                          <p:val>
                                            <p:fltVal val="0"/>
                                          </p:val>
                                        </p:tav>
                                        <p:tav tm="100000">
                                          <p:val>
                                            <p:strVal val="#ppt_h"/>
                                          </p:val>
                                        </p:tav>
                                      </p:tavLst>
                                    </p:anim>
                                    <p:animEffect transition="in" filter="fade">
                                      <p:cBhvr>
                                        <p:cTn id="78" dur="500"/>
                                        <p:tgtEl>
                                          <p:spTgt spid="173"/>
                                        </p:tgtEl>
                                      </p:cBhvr>
                                    </p:animEffect>
                                  </p:childTnLst>
                                </p:cTn>
                              </p:par>
                              <p:par>
                                <p:cTn id="79" presetID="53" presetClass="entr" presetSubtype="16" fill="hold" grpId="0" nodeType="withEffect">
                                  <p:stCondLst>
                                    <p:cond delay="0"/>
                                  </p:stCondLst>
                                  <p:childTnLst>
                                    <p:set>
                                      <p:cBhvr>
                                        <p:cTn id="80" dur="1" fill="hold">
                                          <p:stCondLst>
                                            <p:cond delay="0"/>
                                          </p:stCondLst>
                                        </p:cTn>
                                        <p:tgtEl>
                                          <p:spTgt spid="162"/>
                                        </p:tgtEl>
                                        <p:attrNameLst>
                                          <p:attrName>style.visibility</p:attrName>
                                        </p:attrNameLst>
                                      </p:cBhvr>
                                      <p:to>
                                        <p:strVal val="visible"/>
                                      </p:to>
                                    </p:set>
                                    <p:anim calcmode="lin" valueType="num">
                                      <p:cBhvr>
                                        <p:cTn id="81" dur="500" fill="hold"/>
                                        <p:tgtEl>
                                          <p:spTgt spid="162"/>
                                        </p:tgtEl>
                                        <p:attrNameLst>
                                          <p:attrName>ppt_w</p:attrName>
                                        </p:attrNameLst>
                                      </p:cBhvr>
                                      <p:tavLst>
                                        <p:tav tm="0">
                                          <p:val>
                                            <p:fltVal val="0"/>
                                          </p:val>
                                        </p:tav>
                                        <p:tav tm="100000">
                                          <p:val>
                                            <p:strVal val="#ppt_w"/>
                                          </p:val>
                                        </p:tav>
                                      </p:tavLst>
                                    </p:anim>
                                    <p:anim calcmode="lin" valueType="num">
                                      <p:cBhvr>
                                        <p:cTn id="82" dur="500" fill="hold"/>
                                        <p:tgtEl>
                                          <p:spTgt spid="162"/>
                                        </p:tgtEl>
                                        <p:attrNameLst>
                                          <p:attrName>ppt_h</p:attrName>
                                        </p:attrNameLst>
                                      </p:cBhvr>
                                      <p:tavLst>
                                        <p:tav tm="0">
                                          <p:val>
                                            <p:fltVal val="0"/>
                                          </p:val>
                                        </p:tav>
                                        <p:tav tm="100000">
                                          <p:val>
                                            <p:strVal val="#ppt_h"/>
                                          </p:val>
                                        </p:tav>
                                      </p:tavLst>
                                    </p:anim>
                                    <p:animEffect transition="in" filter="fade">
                                      <p:cBhvr>
                                        <p:cTn id="83" dur="500"/>
                                        <p:tgtEl>
                                          <p:spTgt spid="162"/>
                                        </p:tgtEl>
                                      </p:cBhvr>
                                    </p:animEffect>
                                  </p:childTnLst>
                                </p:cTn>
                              </p:par>
                              <p:par>
                                <p:cTn id="84" presetID="53" presetClass="entr" presetSubtype="16" fill="hold" grpId="0" nodeType="withEffect">
                                  <p:stCondLst>
                                    <p:cond delay="0"/>
                                  </p:stCondLst>
                                  <p:childTnLst>
                                    <p:set>
                                      <p:cBhvr>
                                        <p:cTn id="85" dur="1" fill="hold">
                                          <p:stCondLst>
                                            <p:cond delay="0"/>
                                          </p:stCondLst>
                                        </p:cTn>
                                        <p:tgtEl>
                                          <p:spTgt spid="192"/>
                                        </p:tgtEl>
                                        <p:attrNameLst>
                                          <p:attrName>style.visibility</p:attrName>
                                        </p:attrNameLst>
                                      </p:cBhvr>
                                      <p:to>
                                        <p:strVal val="visible"/>
                                      </p:to>
                                    </p:set>
                                    <p:anim calcmode="lin" valueType="num">
                                      <p:cBhvr>
                                        <p:cTn id="86" dur="500" fill="hold"/>
                                        <p:tgtEl>
                                          <p:spTgt spid="192"/>
                                        </p:tgtEl>
                                        <p:attrNameLst>
                                          <p:attrName>ppt_w</p:attrName>
                                        </p:attrNameLst>
                                      </p:cBhvr>
                                      <p:tavLst>
                                        <p:tav tm="0">
                                          <p:val>
                                            <p:fltVal val="0"/>
                                          </p:val>
                                        </p:tav>
                                        <p:tav tm="100000">
                                          <p:val>
                                            <p:strVal val="#ppt_w"/>
                                          </p:val>
                                        </p:tav>
                                      </p:tavLst>
                                    </p:anim>
                                    <p:anim calcmode="lin" valueType="num">
                                      <p:cBhvr>
                                        <p:cTn id="87" dur="500" fill="hold"/>
                                        <p:tgtEl>
                                          <p:spTgt spid="192"/>
                                        </p:tgtEl>
                                        <p:attrNameLst>
                                          <p:attrName>ppt_h</p:attrName>
                                        </p:attrNameLst>
                                      </p:cBhvr>
                                      <p:tavLst>
                                        <p:tav tm="0">
                                          <p:val>
                                            <p:fltVal val="0"/>
                                          </p:val>
                                        </p:tav>
                                        <p:tav tm="100000">
                                          <p:val>
                                            <p:strVal val="#ppt_h"/>
                                          </p:val>
                                        </p:tav>
                                      </p:tavLst>
                                    </p:anim>
                                    <p:animEffect transition="in" filter="fade">
                                      <p:cBhvr>
                                        <p:cTn id="88" dur="500"/>
                                        <p:tgtEl>
                                          <p:spTgt spid="192"/>
                                        </p:tgtEl>
                                      </p:cBhvr>
                                    </p:animEffect>
                                  </p:childTnLst>
                                </p:cTn>
                              </p:par>
                              <p:par>
                                <p:cTn id="89" presetID="53" presetClass="entr" presetSubtype="16" fill="hold" nodeType="withEffect">
                                  <p:stCondLst>
                                    <p:cond delay="0"/>
                                  </p:stCondLst>
                                  <p:childTnLst>
                                    <p:set>
                                      <p:cBhvr>
                                        <p:cTn id="90" dur="1" fill="hold">
                                          <p:stCondLst>
                                            <p:cond delay="0"/>
                                          </p:stCondLst>
                                        </p:cTn>
                                        <p:tgtEl>
                                          <p:spTgt spid="51"/>
                                        </p:tgtEl>
                                        <p:attrNameLst>
                                          <p:attrName>style.visibility</p:attrName>
                                        </p:attrNameLst>
                                      </p:cBhvr>
                                      <p:to>
                                        <p:strVal val="visible"/>
                                      </p:to>
                                    </p:set>
                                    <p:anim calcmode="lin" valueType="num">
                                      <p:cBhvr>
                                        <p:cTn id="91" dur="500" fill="hold"/>
                                        <p:tgtEl>
                                          <p:spTgt spid="51"/>
                                        </p:tgtEl>
                                        <p:attrNameLst>
                                          <p:attrName>ppt_w</p:attrName>
                                        </p:attrNameLst>
                                      </p:cBhvr>
                                      <p:tavLst>
                                        <p:tav tm="0">
                                          <p:val>
                                            <p:fltVal val="0"/>
                                          </p:val>
                                        </p:tav>
                                        <p:tav tm="100000">
                                          <p:val>
                                            <p:strVal val="#ppt_w"/>
                                          </p:val>
                                        </p:tav>
                                      </p:tavLst>
                                    </p:anim>
                                    <p:anim calcmode="lin" valueType="num">
                                      <p:cBhvr>
                                        <p:cTn id="92" dur="500" fill="hold"/>
                                        <p:tgtEl>
                                          <p:spTgt spid="51"/>
                                        </p:tgtEl>
                                        <p:attrNameLst>
                                          <p:attrName>ppt_h</p:attrName>
                                        </p:attrNameLst>
                                      </p:cBhvr>
                                      <p:tavLst>
                                        <p:tav tm="0">
                                          <p:val>
                                            <p:fltVal val="0"/>
                                          </p:val>
                                        </p:tav>
                                        <p:tav tm="100000">
                                          <p:val>
                                            <p:strVal val="#ppt_h"/>
                                          </p:val>
                                        </p:tav>
                                      </p:tavLst>
                                    </p:anim>
                                    <p:animEffect transition="in" filter="fade">
                                      <p:cBhvr>
                                        <p:cTn id="93" dur="500"/>
                                        <p:tgtEl>
                                          <p:spTgt spid="5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0" grpId="0" animBg="1"/>
      <p:bldP spid="158" grpId="0" animBg="1"/>
      <p:bldP spid="159" grpId="0" animBg="1"/>
      <p:bldP spid="160" grpId="0" animBg="1"/>
      <p:bldP spid="161" grpId="0" animBg="1"/>
      <p:bldP spid="162" grpId="0" animBg="1"/>
      <p:bldP spid="168" grpId="0" animBg="1"/>
      <p:bldP spid="173" grpId="0" animBg="1"/>
      <p:bldP spid="174" grpId="0" animBg="1"/>
      <p:bldP spid="175" grpId="0" animBg="1"/>
      <p:bldP spid="179" grpId="0" animBg="1"/>
      <p:bldP spid="180" grpId="0" animBg="1"/>
      <p:bldP spid="181" grpId="0" animBg="1"/>
      <p:bldP spid="192" grpId="0" animBg="1"/>
    </p:bld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5" name="Group 94"/>
          <p:cNvGrpSpPr/>
          <p:nvPr/>
        </p:nvGrpSpPr>
        <p:grpSpPr>
          <a:xfrm>
            <a:off x="11916789" y="8075595"/>
            <a:ext cx="3422783" cy="3423674"/>
            <a:chOff x="4463783" y="2714626"/>
            <a:chExt cx="1426531" cy="1426531"/>
          </a:xfrm>
        </p:grpSpPr>
        <p:sp>
          <p:nvSpPr>
            <p:cNvPr id="96" name="Oval 95"/>
            <p:cNvSpPr/>
            <p:nvPr/>
          </p:nvSpPr>
          <p:spPr>
            <a:xfrm>
              <a:off x="4463783" y="2714626"/>
              <a:ext cx="1426531" cy="1426531"/>
            </a:xfrm>
            <a:prstGeom prst="ellipse">
              <a:avLst/>
            </a:prstGeom>
            <a:solidFill>
              <a:schemeClr val="accent3"/>
            </a:solidFill>
            <a:ln w="1174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bg-BG" dirty="0">
                <a:latin typeface="Calibri Light" panose="020F0302020204030204"/>
              </a:endParaRPr>
            </a:p>
          </p:txBody>
        </p:sp>
        <p:sp>
          <p:nvSpPr>
            <p:cNvPr id="97" name="Oval 96"/>
            <p:cNvSpPr/>
            <p:nvPr/>
          </p:nvSpPr>
          <p:spPr>
            <a:xfrm>
              <a:off x="4606059" y="2856902"/>
              <a:ext cx="1141979" cy="1141979"/>
            </a:xfrm>
            <a:prstGeom prst="ellipse">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bg-BG" dirty="0">
                <a:latin typeface="Calibri Light" panose="020F0302020204030204"/>
              </a:endParaRPr>
            </a:p>
          </p:txBody>
        </p:sp>
      </p:grpSp>
      <p:grpSp>
        <p:nvGrpSpPr>
          <p:cNvPr id="88" name="Group 87"/>
          <p:cNvGrpSpPr/>
          <p:nvPr/>
        </p:nvGrpSpPr>
        <p:grpSpPr>
          <a:xfrm>
            <a:off x="8888912" y="7987768"/>
            <a:ext cx="3422783" cy="3423674"/>
            <a:chOff x="3220092" y="2687155"/>
            <a:chExt cx="1426531" cy="1426531"/>
          </a:xfrm>
        </p:grpSpPr>
        <p:sp>
          <p:nvSpPr>
            <p:cNvPr id="89" name="Oval 88"/>
            <p:cNvSpPr/>
            <p:nvPr/>
          </p:nvSpPr>
          <p:spPr>
            <a:xfrm>
              <a:off x="3220092" y="2687155"/>
              <a:ext cx="1426531" cy="1426531"/>
            </a:xfrm>
            <a:prstGeom prst="ellipse">
              <a:avLst/>
            </a:prstGeom>
            <a:solidFill>
              <a:schemeClr val="accent1"/>
            </a:solidFill>
            <a:ln w="1174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bg-BG" dirty="0">
                <a:latin typeface="Calibri Light" panose="020F0302020204030204"/>
              </a:endParaRPr>
            </a:p>
          </p:txBody>
        </p:sp>
        <p:sp>
          <p:nvSpPr>
            <p:cNvPr id="90" name="Oval 89"/>
            <p:cNvSpPr/>
            <p:nvPr/>
          </p:nvSpPr>
          <p:spPr>
            <a:xfrm>
              <a:off x="3343464" y="2819981"/>
              <a:ext cx="1141979" cy="1141979"/>
            </a:xfrm>
            <a:prstGeom prst="ellipse">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bg-BG" dirty="0">
                <a:latin typeface="Calibri Light" panose="020F0302020204030204"/>
              </a:endParaRPr>
            </a:p>
          </p:txBody>
        </p:sp>
      </p:grpSp>
      <p:grpSp>
        <p:nvGrpSpPr>
          <p:cNvPr id="135" name="Group 134"/>
          <p:cNvGrpSpPr/>
          <p:nvPr/>
        </p:nvGrpSpPr>
        <p:grpSpPr>
          <a:xfrm>
            <a:off x="9625439" y="9033067"/>
            <a:ext cx="1917344" cy="1287374"/>
            <a:chOff x="5621267" y="384356"/>
            <a:chExt cx="1497013" cy="1004888"/>
          </a:xfrm>
          <a:solidFill>
            <a:schemeClr val="tx2"/>
          </a:solidFill>
        </p:grpSpPr>
        <p:sp>
          <p:nvSpPr>
            <p:cNvPr id="136" name="Freeform 21"/>
            <p:cNvSpPr>
              <a:spLocks noEditPoints="1"/>
            </p:cNvSpPr>
            <p:nvPr/>
          </p:nvSpPr>
          <p:spPr bwMode="auto">
            <a:xfrm>
              <a:off x="6510267" y="384356"/>
              <a:ext cx="608013" cy="611188"/>
            </a:xfrm>
            <a:custGeom>
              <a:avLst/>
              <a:gdLst>
                <a:gd name="T0" fmla="*/ 78 w 161"/>
                <a:gd name="T1" fmla="*/ 17 h 161"/>
                <a:gd name="T2" fmla="*/ 101 w 161"/>
                <a:gd name="T3" fmla="*/ 28 h 161"/>
                <a:gd name="T4" fmla="*/ 108 w 161"/>
                <a:gd name="T5" fmla="*/ 20 h 161"/>
                <a:gd name="T6" fmla="*/ 122 w 161"/>
                <a:gd name="T7" fmla="*/ 27 h 161"/>
                <a:gd name="T8" fmla="*/ 120 w 161"/>
                <a:gd name="T9" fmla="*/ 40 h 161"/>
                <a:gd name="T10" fmla="*/ 139 w 161"/>
                <a:gd name="T11" fmla="*/ 56 h 161"/>
                <a:gd name="T12" fmla="*/ 148 w 161"/>
                <a:gd name="T13" fmla="*/ 72 h 161"/>
                <a:gd name="T14" fmla="*/ 137 w 161"/>
                <a:gd name="T15" fmla="*/ 80 h 161"/>
                <a:gd name="T16" fmla="*/ 139 w 161"/>
                <a:gd name="T17" fmla="*/ 105 h 161"/>
                <a:gd name="T18" fmla="*/ 135 w 161"/>
                <a:gd name="T19" fmla="*/ 122 h 161"/>
                <a:gd name="T20" fmla="*/ 127 w 161"/>
                <a:gd name="T21" fmla="*/ 124 h 161"/>
                <a:gd name="T22" fmla="*/ 103 w 161"/>
                <a:gd name="T23" fmla="*/ 132 h 161"/>
                <a:gd name="T24" fmla="*/ 100 w 161"/>
                <a:gd name="T25" fmla="*/ 146 h 161"/>
                <a:gd name="T26" fmla="*/ 83 w 161"/>
                <a:gd name="T27" fmla="*/ 144 h 161"/>
                <a:gd name="T28" fmla="*/ 60 w 161"/>
                <a:gd name="T29" fmla="*/ 133 h 161"/>
                <a:gd name="T30" fmla="*/ 53 w 161"/>
                <a:gd name="T31" fmla="*/ 142 h 161"/>
                <a:gd name="T32" fmla="*/ 39 w 161"/>
                <a:gd name="T33" fmla="*/ 135 h 161"/>
                <a:gd name="T34" fmla="*/ 41 w 161"/>
                <a:gd name="T35" fmla="*/ 121 h 161"/>
                <a:gd name="T36" fmla="*/ 22 w 161"/>
                <a:gd name="T37" fmla="*/ 105 h 161"/>
                <a:gd name="T38" fmla="*/ 13 w 161"/>
                <a:gd name="T39" fmla="*/ 90 h 161"/>
                <a:gd name="T40" fmla="*/ 24 w 161"/>
                <a:gd name="T41" fmla="*/ 82 h 161"/>
                <a:gd name="T42" fmla="*/ 22 w 161"/>
                <a:gd name="T43" fmla="*/ 57 h 161"/>
                <a:gd name="T44" fmla="*/ 26 w 161"/>
                <a:gd name="T45" fmla="*/ 39 h 161"/>
                <a:gd name="T46" fmla="*/ 34 w 161"/>
                <a:gd name="T47" fmla="*/ 38 h 161"/>
                <a:gd name="T48" fmla="*/ 57 w 161"/>
                <a:gd name="T49" fmla="*/ 29 h 161"/>
                <a:gd name="T50" fmla="*/ 60 w 161"/>
                <a:gd name="T51" fmla="*/ 16 h 161"/>
                <a:gd name="T52" fmla="*/ 69 w 161"/>
                <a:gd name="T53" fmla="*/ 2 h 161"/>
                <a:gd name="T54" fmla="*/ 45 w 161"/>
                <a:gd name="T55" fmla="*/ 23 h 161"/>
                <a:gd name="T56" fmla="*/ 27 w 161"/>
                <a:gd name="T57" fmla="*/ 26 h 161"/>
                <a:gd name="T58" fmla="*/ 11 w 161"/>
                <a:gd name="T59" fmla="*/ 43 h 161"/>
                <a:gd name="T60" fmla="*/ 14 w 161"/>
                <a:gd name="T61" fmla="*/ 65 h 161"/>
                <a:gd name="T62" fmla="*/ 2 w 161"/>
                <a:gd name="T63" fmla="*/ 92 h 161"/>
                <a:gd name="T64" fmla="*/ 23 w 161"/>
                <a:gd name="T65" fmla="*/ 116 h 161"/>
                <a:gd name="T66" fmla="*/ 25 w 161"/>
                <a:gd name="T67" fmla="*/ 134 h 161"/>
                <a:gd name="T68" fmla="*/ 42 w 161"/>
                <a:gd name="T69" fmla="*/ 150 h 161"/>
                <a:gd name="T70" fmla="*/ 65 w 161"/>
                <a:gd name="T71" fmla="*/ 147 h 161"/>
                <a:gd name="T72" fmla="*/ 92 w 161"/>
                <a:gd name="T73" fmla="*/ 159 h 161"/>
                <a:gd name="T74" fmla="*/ 116 w 161"/>
                <a:gd name="T75" fmla="*/ 138 h 161"/>
                <a:gd name="T76" fmla="*/ 133 w 161"/>
                <a:gd name="T77" fmla="*/ 136 h 161"/>
                <a:gd name="T78" fmla="*/ 150 w 161"/>
                <a:gd name="T79" fmla="*/ 119 h 161"/>
                <a:gd name="T80" fmla="*/ 146 w 161"/>
                <a:gd name="T81" fmla="*/ 96 h 161"/>
                <a:gd name="T82" fmla="*/ 159 w 161"/>
                <a:gd name="T83" fmla="*/ 69 h 161"/>
                <a:gd name="T84" fmla="*/ 138 w 161"/>
                <a:gd name="T85" fmla="*/ 45 h 161"/>
                <a:gd name="T86" fmla="*/ 135 w 161"/>
                <a:gd name="T87" fmla="*/ 28 h 161"/>
                <a:gd name="T88" fmla="*/ 118 w 161"/>
                <a:gd name="T89" fmla="*/ 11 h 161"/>
                <a:gd name="T90" fmla="*/ 96 w 161"/>
                <a:gd name="T91" fmla="*/ 15 h 161"/>
                <a:gd name="T92" fmla="*/ 69 w 161"/>
                <a:gd name="T93" fmla="*/ 2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61" h="161">
                  <a:moveTo>
                    <a:pt x="71" y="13"/>
                  </a:moveTo>
                  <a:cubicBezTo>
                    <a:pt x="74" y="12"/>
                    <a:pt x="77" y="14"/>
                    <a:pt x="78" y="17"/>
                  </a:cubicBezTo>
                  <a:cubicBezTo>
                    <a:pt x="80" y="24"/>
                    <a:pt x="80" y="24"/>
                    <a:pt x="80" y="24"/>
                  </a:cubicBezTo>
                  <a:cubicBezTo>
                    <a:pt x="87" y="24"/>
                    <a:pt x="94" y="25"/>
                    <a:pt x="101" y="28"/>
                  </a:cubicBezTo>
                  <a:cubicBezTo>
                    <a:pt x="104" y="22"/>
                    <a:pt x="104" y="22"/>
                    <a:pt x="104" y="22"/>
                  </a:cubicBezTo>
                  <a:cubicBezTo>
                    <a:pt x="105" y="21"/>
                    <a:pt x="107" y="20"/>
                    <a:pt x="108" y="20"/>
                  </a:cubicBezTo>
                  <a:cubicBezTo>
                    <a:pt x="109" y="19"/>
                    <a:pt x="111" y="20"/>
                    <a:pt x="112" y="20"/>
                  </a:cubicBezTo>
                  <a:cubicBezTo>
                    <a:pt x="122" y="27"/>
                    <a:pt x="122" y="27"/>
                    <a:pt x="122" y="27"/>
                  </a:cubicBezTo>
                  <a:cubicBezTo>
                    <a:pt x="124" y="28"/>
                    <a:pt x="125" y="32"/>
                    <a:pt x="123" y="34"/>
                  </a:cubicBezTo>
                  <a:cubicBezTo>
                    <a:pt x="120" y="40"/>
                    <a:pt x="120" y="40"/>
                    <a:pt x="120" y="40"/>
                  </a:cubicBezTo>
                  <a:cubicBezTo>
                    <a:pt x="125" y="45"/>
                    <a:pt x="129" y="51"/>
                    <a:pt x="132" y="58"/>
                  </a:cubicBezTo>
                  <a:cubicBezTo>
                    <a:pt x="139" y="56"/>
                    <a:pt x="139" y="56"/>
                    <a:pt x="139" y="56"/>
                  </a:cubicBezTo>
                  <a:cubicBezTo>
                    <a:pt x="142" y="56"/>
                    <a:pt x="145" y="58"/>
                    <a:pt x="145" y="61"/>
                  </a:cubicBezTo>
                  <a:cubicBezTo>
                    <a:pt x="148" y="72"/>
                    <a:pt x="148" y="72"/>
                    <a:pt x="148" y="72"/>
                  </a:cubicBezTo>
                  <a:cubicBezTo>
                    <a:pt x="149" y="75"/>
                    <a:pt x="147" y="78"/>
                    <a:pt x="144" y="78"/>
                  </a:cubicBezTo>
                  <a:cubicBezTo>
                    <a:pt x="137" y="80"/>
                    <a:pt x="137" y="80"/>
                    <a:pt x="137" y="80"/>
                  </a:cubicBezTo>
                  <a:cubicBezTo>
                    <a:pt x="137" y="87"/>
                    <a:pt x="136" y="94"/>
                    <a:pt x="133" y="101"/>
                  </a:cubicBezTo>
                  <a:cubicBezTo>
                    <a:pt x="139" y="105"/>
                    <a:pt x="139" y="105"/>
                    <a:pt x="139" y="105"/>
                  </a:cubicBezTo>
                  <a:cubicBezTo>
                    <a:pt x="142" y="106"/>
                    <a:pt x="142" y="110"/>
                    <a:pt x="141" y="113"/>
                  </a:cubicBezTo>
                  <a:cubicBezTo>
                    <a:pt x="135" y="122"/>
                    <a:pt x="135" y="122"/>
                    <a:pt x="135" y="122"/>
                  </a:cubicBezTo>
                  <a:cubicBezTo>
                    <a:pt x="134" y="123"/>
                    <a:pt x="132" y="124"/>
                    <a:pt x="131" y="125"/>
                  </a:cubicBezTo>
                  <a:cubicBezTo>
                    <a:pt x="130" y="125"/>
                    <a:pt x="128" y="125"/>
                    <a:pt x="127" y="124"/>
                  </a:cubicBezTo>
                  <a:cubicBezTo>
                    <a:pt x="121" y="120"/>
                    <a:pt x="121" y="120"/>
                    <a:pt x="121" y="120"/>
                  </a:cubicBezTo>
                  <a:cubicBezTo>
                    <a:pt x="116" y="125"/>
                    <a:pt x="110" y="129"/>
                    <a:pt x="103" y="132"/>
                  </a:cubicBezTo>
                  <a:cubicBezTo>
                    <a:pt x="105" y="139"/>
                    <a:pt x="105" y="139"/>
                    <a:pt x="105" y="139"/>
                  </a:cubicBezTo>
                  <a:cubicBezTo>
                    <a:pt x="105" y="142"/>
                    <a:pt x="104" y="145"/>
                    <a:pt x="100" y="146"/>
                  </a:cubicBezTo>
                  <a:cubicBezTo>
                    <a:pt x="89" y="148"/>
                    <a:pt x="89" y="148"/>
                    <a:pt x="89" y="148"/>
                  </a:cubicBezTo>
                  <a:cubicBezTo>
                    <a:pt x="86" y="149"/>
                    <a:pt x="83" y="147"/>
                    <a:pt x="83" y="144"/>
                  </a:cubicBezTo>
                  <a:cubicBezTo>
                    <a:pt x="81" y="137"/>
                    <a:pt x="81" y="137"/>
                    <a:pt x="81" y="137"/>
                  </a:cubicBezTo>
                  <a:cubicBezTo>
                    <a:pt x="74" y="137"/>
                    <a:pt x="67" y="136"/>
                    <a:pt x="60" y="133"/>
                  </a:cubicBezTo>
                  <a:cubicBezTo>
                    <a:pt x="56" y="139"/>
                    <a:pt x="56" y="139"/>
                    <a:pt x="56" y="139"/>
                  </a:cubicBezTo>
                  <a:cubicBezTo>
                    <a:pt x="56" y="141"/>
                    <a:pt x="54" y="141"/>
                    <a:pt x="53" y="142"/>
                  </a:cubicBezTo>
                  <a:cubicBezTo>
                    <a:pt x="51" y="142"/>
                    <a:pt x="50" y="142"/>
                    <a:pt x="49" y="141"/>
                  </a:cubicBezTo>
                  <a:cubicBezTo>
                    <a:pt x="39" y="135"/>
                    <a:pt x="39" y="135"/>
                    <a:pt x="39" y="135"/>
                  </a:cubicBezTo>
                  <a:cubicBezTo>
                    <a:pt x="36" y="133"/>
                    <a:pt x="36" y="130"/>
                    <a:pt x="37" y="127"/>
                  </a:cubicBezTo>
                  <a:cubicBezTo>
                    <a:pt x="41" y="121"/>
                    <a:pt x="41" y="121"/>
                    <a:pt x="41" y="121"/>
                  </a:cubicBezTo>
                  <a:cubicBezTo>
                    <a:pt x="36" y="116"/>
                    <a:pt x="32" y="110"/>
                    <a:pt x="29" y="104"/>
                  </a:cubicBezTo>
                  <a:cubicBezTo>
                    <a:pt x="22" y="105"/>
                    <a:pt x="22" y="105"/>
                    <a:pt x="22" y="105"/>
                  </a:cubicBezTo>
                  <a:cubicBezTo>
                    <a:pt x="19" y="106"/>
                    <a:pt x="16" y="104"/>
                    <a:pt x="15" y="101"/>
                  </a:cubicBezTo>
                  <a:cubicBezTo>
                    <a:pt x="13" y="90"/>
                    <a:pt x="13" y="90"/>
                    <a:pt x="13" y="90"/>
                  </a:cubicBezTo>
                  <a:cubicBezTo>
                    <a:pt x="12" y="87"/>
                    <a:pt x="14" y="84"/>
                    <a:pt x="17" y="83"/>
                  </a:cubicBezTo>
                  <a:cubicBezTo>
                    <a:pt x="24" y="82"/>
                    <a:pt x="24" y="82"/>
                    <a:pt x="24" y="82"/>
                  </a:cubicBezTo>
                  <a:cubicBezTo>
                    <a:pt x="24" y="74"/>
                    <a:pt x="25" y="67"/>
                    <a:pt x="28" y="60"/>
                  </a:cubicBezTo>
                  <a:cubicBezTo>
                    <a:pt x="22" y="57"/>
                    <a:pt x="22" y="57"/>
                    <a:pt x="22" y="57"/>
                  </a:cubicBezTo>
                  <a:cubicBezTo>
                    <a:pt x="19" y="55"/>
                    <a:pt x="18" y="51"/>
                    <a:pt x="20" y="49"/>
                  </a:cubicBezTo>
                  <a:cubicBezTo>
                    <a:pt x="26" y="39"/>
                    <a:pt x="26" y="39"/>
                    <a:pt x="26" y="39"/>
                  </a:cubicBezTo>
                  <a:cubicBezTo>
                    <a:pt x="27" y="38"/>
                    <a:pt x="28" y="37"/>
                    <a:pt x="30" y="37"/>
                  </a:cubicBezTo>
                  <a:cubicBezTo>
                    <a:pt x="31" y="37"/>
                    <a:pt x="33" y="37"/>
                    <a:pt x="34" y="38"/>
                  </a:cubicBezTo>
                  <a:cubicBezTo>
                    <a:pt x="40" y="41"/>
                    <a:pt x="40" y="41"/>
                    <a:pt x="40" y="41"/>
                  </a:cubicBezTo>
                  <a:cubicBezTo>
                    <a:pt x="45" y="36"/>
                    <a:pt x="51" y="32"/>
                    <a:pt x="57" y="29"/>
                  </a:cubicBezTo>
                  <a:cubicBezTo>
                    <a:pt x="56" y="22"/>
                    <a:pt x="56" y="22"/>
                    <a:pt x="56" y="22"/>
                  </a:cubicBezTo>
                  <a:cubicBezTo>
                    <a:pt x="55" y="19"/>
                    <a:pt x="57" y="16"/>
                    <a:pt x="60" y="16"/>
                  </a:cubicBezTo>
                  <a:cubicBezTo>
                    <a:pt x="71" y="13"/>
                    <a:pt x="71" y="13"/>
                    <a:pt x="71" y="13"/>
                  </a:cubicBezTo>
                  <a:moveTo>
                    <a:pt x="69" y="2"/>
                  </a:moveTo>
                  <a:cubicBezTo>
                    <a:pt x="58" y="5"/>
                    <a:pt x="58" y="5"/>
                    <a:pt x="58" y="5"/>
                  </a:cubicBezTo>
                  <a:cubicBezTo>
                    <a:pt x="49" y="6"/>
                    <a:pt x="44" y="14"/>
                    <a:pt x="45" y="23"/>
                  </a:cubicBezTo>
                  <a:cubicBezTo>
                    <a:pt x="43" y="24"/>
                    <a:pt x="41" y="26"/>
                    <a:pt x="39" y="27"/>
                  </a:cubicBezTo>
                  <a:cubicBezTo>
                    <a:pt x="35" y="25"/>
                    <a:pt x="31" y="25"/>
                    <a:pt x="27" y="26"/>
                  </a:cubicBezTo>
                  <a:cubicBezTo>
                    <a:pt x="23" y="27"/>
                    <a:pt x="19" y="29"/>
                    <a:pt x="17" y="33"/>
                  </a:cubicBezTo>
                  <a:cubicBezTo>
                    <a:pt x="11" y="43"/>
                    <a:pt x="11" y="43"/>
                    <a:pt x="11" y="43"/>
                  </a:cubicBezTo>
                  <a:cubicBezTo>
                    <a:pt x="8" y="47"/>
                    <a:pt x="7" y="51"/>
                    <a:pt x="8" y="56"/>
                  </a:cubicBezTo>
                  <a:cubicBezTo>
                    <a:pt x="9" y="59"/>
                    <a:pt x="11" y="63"/>
                    <a:pt x="14" y="65"/>
                  </a:cubicBezTo>
                  <a:cubicBezTo>
                    <a:pt x="14" y="68"/>
                    <a:pt x="13" y="70"/>
                    <a:pt x="13" y="72"/>
                  </a:cubicBezTo>
                  <a:cubicBezTo>
                    <a:pt x="5" y="75"/>
                    <a:pt x="0" y="84"/>
                    <a:pt x="2" y="92"/>
                  </a:cubicBezTo>
                  <a:cubicBezTo>
                    <a:pt x="4" y="103"/>
                    <a:pt x="4" y="103"/>
                    <a:pt x="4" y="103"/>
                  </a:cubicBezTo>
                  <a:cubicBezTo>
                    <a:pt x="6" y="112"/>
                    <a:pt x="14" y="117"/>
                    <a:pt x="23" y="116"/>
                  </a:cubicBezTo>
                  <a:cubicBezTo>
                    <a:pt x="24" y="118"/>
                    <a:pt x="25" y="120"/>
                    <a:pt x="27" y="122"/>
                  </a:cubicBezTo>
                  <a:cubicBezTo>
                    <a:pt x="25" y="126"/>
                    <a:pt x="25" y="130"/>
                    <a:pt x="25" y="134"/>
                  </a:cubicBezTo>
                  <a:cubicBezTo>
                    <a:pt x="26" y="138"/>
                    <a:pt x="29" y="142"/>
                    <a:pt x="33" y="144"/>
                  </a:cubicBezTo>
                  <a:cubicBezTo>
                    <a:pt x="42" y="150"/>
                    <a:pt x="42" y="150"/>
                    <a:pt x="42" y="150"/>
                  </a:cubicBezTo>
                  <a:cubicBezTo>
                    <a:pt x="46" y="153"/>
                    <a:pt x="51" y="154"/>
                    <a:pt x="55" y="153"/>
                  </a:cubicBezTo>
                  <a:cubicBezTo>
                    <a:pt x="59" y="152"/>
                    <a:pt x="62" y="150"/>
                    <a:pt x="65" y="147"/>
                  </a:cubicBezTo>
                  <a:cubicBezTo>
                    <a:pt x="67" y="147"/>
                    <a:pt x="70" y="148"/>
                    <a:pt x="72" y="148"/>
                  </a:cubicBezTo>
                  <a:cubicBezTo>
                    <a:pt x="75" y="156"/>
                    <a:pt x="83" y="161"/>
                    <a:pt x="92" y="159"/>
                  </a:cubicBezTo>
                  <a:cubicBezTo>
                    <a:pt x="103" y="157"/>
                    <a:pt x="103" y="157"/>
                    <a:pt x="103" y="157"/>
                  </a:cubicBezTo>
                  <a:cubicBezTo>
                    <a:pt x="111" y="155"/>
                    <a:pt x="117" y="147"/>
                    <a:pt x="116" y="138"/>
                  </a:cubicBezTo>
                  <a:cubicBezTo>
                    <a:pt x="118" y="137"/>
                    <a:pt x="120" y="136"/>
                    <a:pt x="122" y="134"/>
                  </a:cubicBezTo>
                  <a:cubicBezTo>
                    <a:pt x="126" y="136"/>
                    <a:pt x="130" y="136"/>
                    <a:pt x="133" y="136"/>
                  </a:cubicBezTo>
                  <a:cubicBezTo>
                    <a:pt x="138" y="135"/>
                    <a:pt x="142" y="132"/>
                    <a:pt x="144" y="128"/>
                  </a:cubicBezTo>
                  <a:cubicBezTo>
                    <a:pt x="150" y="119"/>
                    <a:pt x="150" y="119"/>
                    <a:pt x="150" y="119"/>
                  </a:cubicBezTo>
                  <a:cubicBezTo>
                    <a:pt x="153" y="115"/>
                    <a:pt x="153" y="110"/>
                    <a:pt x="152" y="106"/>
                  </a:cubicBezTo>
                  <a:cubicBezTo>
                    <a:pt x="152" y="102"/>
                    <a:pt x="149" y="99"/>
                    <a:pt x="146" y="96"/>
                  </a:cubicBezTo>
                  <a:cubicBezTo>
                    <a:pt x="147" y="94"/>
                    <a:pt x="147" y="91"/>
                    <a:pt x="148" y="89"/>
                  </a:cubicBezTo>
                  <a:cubicBezTo>
                    <a:pt x="156" y="86"/>
                    <a:pt x="161" y="78"/>
                    <a:pt x="159" y="69"/>
                  </a:cubicBezTo>
                  <a:cubicBezTo>
                    <a:pt x="157" y="58"/>
                    <a:pt x="157" y="58"/>
                    <a:pt x="157" y="58"/>
                  </a:cubicBezTo>
                  <a:cubicBezTo>
                    <a:pt x="155" y="50"/>
                    <a:pt x="147" y="44"/>
                    <a:pt x="138" y="45"/>
                  </a:cubicBezTo>
                  <a:cubicBezTo>
                    <a:pt x="137" y="43"/>
                    <a:pt x="135" y="41"/>
                    <a:pt x="134" y="39"/>
                  </a:cubicBezTo>
                  <a:cubicBezTo>
                    <a:pt x="136" y="36"/>
                    <a:pt x="136" y="32"/>
                    <a:pt x="135" y="28"/>
                  </a:cubicBezTo>
                  <a:cubicBezTo>
                    <a:pt x="134" y="23"/>
                    <a:pt x="132" y="19"/>
                    <a:pt x="128" y="17"/>
                  </a:cubicBezTo>
                  <a:cubicBezTo>
                    <a:pt x="118" y="11"/>
                    <a:pt x="118" y="11"/>
                    <a:pt x="118" y="11"/>
                  </a:cubicBezTo>
                  <a:cubicBezTo>
                    <a:pt x="115" y="8"/>
                    <a:pt x="110" y="8"/>
                    <a:pt x="106" y="9"/>
                  </a:cubicBezTo>
                  <a:cubicBezTo>
                    <a:pt x="102" y="9"/>
                    <a:pt x="98" y="12"/>
                    <a:pt x="96" y="15"/>
                  </a:cubicBezTo>
                  <a:cubicBezTo>
                    <a:pt x="93" y="14"/>
                    <a:pt x="91" y="14"/>
                    <a:pt x="89" y="13"/>
                  </a:cubicBezTo>
                  <a:cubicBezTo>
                    <a:pt x="86" y="5"/>
                    <a:pt x="77" y="0"/>
                    <a:pt x="6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dirty="0">
                <a:latin typeface="Calibri Light" panose="020F0302020204030204"/>
              </a:endParaRPr>
            </a:p>
          </p:txBody>
        </p:sp>
        <p:sp>
          <p:nvSpPr>
            <p:cNvPr id="137" name="Freeform 22"/>
            <p:cNvSpPr>
              <a:spLocks noEditPoints="1"/>
            </p:cNvSpPr>
            <p:nvPr/>
          </p:nvSpPr>
          <p:spPr bwMode="auto">
            <a:xfrm>
              <a:off x="6661080" y="536756"/>
              <a:ext cx="306388" cy="306388"/>
            </a:xfrm>
            <a:custGeom>
              <a:avLst/>
              <a:gdLst>
                <a:gd name="T0" fmla="*/ 48 w 81"/>
                <a:gd name="T1" fmla="*/ 77 h 81"/>
                <a:gd name="T2" fmla="*/ 4 w 81"/>
                <a:gd name="T3" fmla="*/ 49 h 81"/>
                <a:gd name="T4" fmla="*/ 32 w 81"/>
                <a:gd name="T5" fmla="*/ 5 h 81"/>
                <a:gd name="T6" fmla="*/ 76 w 81"/>
                <a:gd name="T7" fmla="*/ 33 h 81"/>
                <a:gd name="T8" fmla="*/ 48 w 81"/>
                <a:gd name="T9" fmla="*/ 77 h 81"/>
                <a:gd name="T10" fmla="*/ 34 w 81"/>
                <a:gd name="T11" fmla="*/ 10 h 81"/>
                <a:gd name="T12" fmla="*/ 10 w 81"/>
                <a:gd name="T13" fmla="*/ 47 h 81"/>
                <a:gd name="T14" fmla="*/ 47 w 81"/>
                <a:gd name="T15" fmla="*/ 71 h 81"/>
                <a:gd name="T16" fmla="*/ 71 w 81"/>
                <a:gd name="T17" fmla="*/ 34 h 81"/>
                <a:gd name="T18" fmla="*/ 34 w 81"/>
                <a:gd name="T19" fmla="*/ 1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1" h="81">
                  <a:moveTo>
                    <a:pt x="48" y="77"/>
                  </a:moveTo>
                  <a:cubicBezTo>
                    <a:pt x="28" y="81"/>
                    <a:pt x="9" y="68"/>
                    <a:pt x="4" y="49"/>
                  </a:cubicBezTo>
                  <a:cubicBezTo>
                    <a:pt x="0" y="29"/>
                    <a:pt x="13" y="9"/>
                    <a:pt x="32" y="5"/>
                  </a:cubicBezTo>
                  <a:cubicBezTo>
                    <a:pt x="52" y="0"/>
                    <a:pt x="72" y="13"/>
                    <a:pt x="76" y="33"/>
                  </a:cubicBezTo>
                  <a:cubicBezTo>
                    <a:pt x="81" y="53"/>
                    <a:pt x="68" y="72"/>
                    <a:pt x="48" y="77"/>
                  </a:cubicBezTo>
                  <a:close/>
                  <a:moveTo>
                    <a:pt x="34" y="10"/>
                  </a:moveTo>
                  <a:cubicBezTo>
                    <a:pt x="17" y="14"/>
                    <a:pt x="6" y="31"/>
                    <a:pt x="10" y="47"/>
                  </a:cubicBezTo>
                  <a:cubicBezTo>
                    <a:pt x="14" y="64"/>
                    <a:pt x="30" y="75"/>
                    <a:pt x="47" y="71"/>
                  </a:cubicBezTo>
                  <a:cubicBezTo>
                    <a:pt x="64" y="67"/>
                    <a:pt x="74" y="51"/>
                    <a:pt x="71" y="34"/>
                  </a:cubicBezTo>
                  <a:cubicBezTo>
                    <a:pt x="67" y="17"/>
                    <a:pt x="50" y="7"/>
                    <a:pt x="34"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dirty="0">
                <a:latin typeface="Calibri Light" panose="020F0302020204030204"/>
              </a:endParaRPr>
            </a:p>
          </p:txBody>
        </p:sp>
        <p:sp>
          <p:nvSpPr>
            <p:cNvPr id="138" name="Freeform 23"/>
            <p:cNvSpPr>
              <a:spLocks noEditPoints="1"/>
            </p:cNvSpPr>
            <p:nvPr/>
          </p:nvSpPr>
          <p:spPr bwMode="auto">
            <a:xfrm>
              <a:off x="6732517" y="608193"/>
              <a:ext cx="163513" cy="163513"/>
            </a:xfrm>
            <a:custGeom>
              <a:avLst/>
              <a:gdLst>
                <a:gd name="T0" fmla="*/ 26 w 43"/>
                <a:gd name="T1" fmla="*/ 41 h 43"/>
                <a:gd name="T2" fmla="*/ 2 w 43"/>
                <a:gd name="T3" fmla="*/ 26 h 43"/>
                <a:gd name="T4" fmla="*/ 17 w 43"/>
                <a:gd name="T5" fmla="*/ 2 h 43"/>
                <a:gd name="T6" fmla="*/ 41 w 43"/>
                <a:gd name="T7" fmla="*/ 17 h 43"/>
                <a:gd name="T8" fmla="*/ 26 w 43"/>
                <a:gd name="T9" fmla="*/ 41 h 43"/>
                <a:gd name="T10" fmla="*/ 18 w 43"/>
                <a:gd name="T11" fmla="*/ 8 h 43"/>
                <a:gd name="T12" fmla="*/ 8 w 43"/>
                <a:gd name="T13" fmla="*/ 25 h 43"/>
                <a:gd name="T14" fmla="*/ 24 w 43"/>
                <a:gd name="T15" fmla="*/ 35 h 43"/>
                <a:gd name="T16" fmla="*/ 35 w 43"/>
                <a:gd name="T17" fmla="*/ 19 h 43"/>
                <a:gd name="T18" fmla="*/ 18 w 43"/>
                <a:gd name="T19" fmla="*/ 8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 h="43">
                  <a:moveTo>
                    <a:pt x="26" y="41"/>
                  </a:moveTo>
                  <a:cubicBezTo>
                    <a:pt x="15" y="43"/>
                    <a:pt x="4" y="37"/>
                    <a:pt x="2" y="26"/>
                  </a:cubicBezTo>
                  <a:cubicBezTo>
                    <a:pt x="0" y="15"/>
                    <a:pt x="6" y="5"/>
                    <a:pt x="17" y="2"/>
                  </a:cubicBezTo>
                  <a:cubicBezTo>
                    <a:pt x="28" y="0"/>
                    <a:pt x="38" y="7"/>
                    <a:pt x="41" y="17"/>
                  </a:cubicBezTo>
                  <a:cubicBezTo>
                    <a:pt x="43" y="28"/>
                    <a:pt x="36" y="39"/>
                    <a:pt x="26" y="41"/>
                  </a:cubicBezTo>
                  <a:close/>
                  <a:moveTo>
                    <a:pt x="18" y="8"/>
                  </a:moveTo>
                  <a:cubicBezTo>
                    <a:pt x="11" y="10"/>
                    <a:pt x="6" y="17"/>
                    <a:pt x="8" y="25"/>
                  </a:cubicBezTo>
                  <a:cubicBezTo>
                    <a:pt x="9" y="32"/>
                    <a:pt x="17" y="37"/>
                    <a:pt x="24" y="35"/>
                  </a:cubicBezTo>
                  <a:cubicBezTo>
                    <a:pt x="32" y="34"/>
                    <a:pt x="37" y="26"/>
                    <a:pt x="35" y="19"/>
                  </a:cubicBezTo>
                  <a:cubicBezTo>
                    <a:pt x="34" y="11"/>
                    <a:pt x="26" y="6"/>
                    <a:pt x="18"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dirty="0">
                <a:latin typeface="Calibri Light" panose="020F0302020204030204"/>
              </a:endParaRPr>
            </a:p>
          </p:txBody>
        </p:sp>
        <p:sp>
          <p:nvSpPr>
            <p:cNvPr id="139" name="Freeform 24"/>
            <p:cNvSpPr>
              <a:spLocks noEditPoints="1"/>
            </p:cNvSpPr>
            <p:nvPr/>
          </p:nvSpPr>
          <p:spPr bwMode="auto">
            <a:xfrm>
              <a:off x="5621267" y="479606"/>
              <a:ext cx="911225" cy="909638"/>
            </a:xfrm>
            <a:custGeom>
              <a:avLst/>
              <a:gdLst>
                <a:gd name="T0" fmla="*/ 138 w 241"/>
                <a:gd name="T1" fmla="*/ 25 h 240"/>
                <a:gd name="T2" fmla="*/ 168 w 241"/>
                <a:gd name="T3" fmla="*/ 48 h 240"/>
                <a:gd name="T4" fmla="*/ 181 w 241"/>
                <a:gd name="T5" fmla="*/ 38 h 240"/>
                <a:gd name="T6" fmla="*/ 199 w 241"/>
                <a:gd name="T7" fmla="*/ 53 h 240"/>
                <a:gd name="T8" fmla="*/ 192 w 241"/>
                <a:gd name="T9" fmla="*/ 73 h 240"/>
                <a:gd name="T10" fmla="*/ 215 w 241"/>
                <a:gd name="T11" fmla="*/ 103 h 240"/>
                <a:gd name="T12" fmla="*/ 223 w 241"/>
                <a:gd name="T13" fmla="*/ 128 h 240"/>
                <a:gd name="T14" fmla="*/ 204 w 241"/>
                <a:gd name="T15" fmla="*/ 137 h 240"/>
                <a:gd name="T16" fmla="*/ 199 w 241"/>
                <a:gd name="T17" fmla="*/ 174 h 240"/>
                <a:gd name="T18" fmla="*/ 187 w 241"/>
                <a:gd name="T19" fmla="*/ 199 h 240"/>
                <a:gd name="T20" fmla="*/ 175 w 241"/>
                <a:gd name="T21" fmla="*/ 199 h 240"/>
                <a:gd name="T22" fmla="*/ 138 w 241"/>
                <a:gd name="T23" fmla="*/ 204 h 240"/>
                <a:gd name="T24" fmla="*/ 129 w 241"/>
                <a:gd name="T25" fmla="*/ 223 h 240"/>
                <a:gd name="T26" fmla="*/ 103 w 241"/>
                <a:gd name="T27" fmla="*/ 214 h 240"/>
                <a:gd name="T28" fmla="*/ 73 w 241"/>
                <a:gd name="T29" fmla="*/ 191 h 240"/>
                <a:gd name="T30" fmla="*/ 60 w 241"/>
                <a:gd name="T31" fmla="*/ 201 h 240"/>
                <a:gd name="T32" fmla="*/ 42 w 241"/>
                <a:gd name="T33" fmla="*/ 186 h 240"/>
                <a:gd name="T34" fmla="*/ 49 w 241"/>
                <a:gd name="T35" fmla="*/ 167 h 240"/>
                <a:gd name="T36" fmla="*/ 26 w 241"/>
                <a:gd name="T37" fmla="*/ 137 h 240"/>
                <a:gd name="T38" fmla="*/ 17 w 241"/>
                <a:gd name="T39" fmla="*/ 111 h 240"/>
                <a:gd name="T40" fmla="*/ 36 w 241"/>
                <a:gd name="T41" fmla="*/ 103 h 240"/>
                <a:gd name="T42" fmla="*/ 42 w 241"/>
                <a:gd name="T43" fmla="*/ 65 h 240"/>
                <a:gd name="T44" fmla="*/ 54 w 241"/>
                <a:gd name="T45" fmla="*/ 41 h 240"/>
                <a:gd name="T46" fmla="*/ 66 w 241"/>
                <a:gd name="T47" fmla="*/ 41 h 240"/>
                <a:gd name="T48" fmla="*/ 103 w 241"/>
                <a:gd name="T49" fmla="*/ 36 h 240"/>
                <a:gd name="T50" fmla="*/ 112 w 241"/>
                <a:gd name="T51" fmla="*/ 17 h 240"/>
                <a:gd name="T52" fmla="*/ 129 w 241"/>
                <a:gd name="T53" fmla="*/ 0 h 240"/>
                <a:gd name="T54" fmla="*/ 86 w 241"/>
                <a:gd name="T55" fmla="*/ 23 h 240"/>
                <a:gd name="T56" fmla="*/ 60 w 241"/>
                <a:gd name="T57" fmla="*/ 21 h 240"/>
                <a:gd name="T58" fmla="*/ 29 w 241"/>
                <a:gd name="T59" fmla="*/ 41 h 240"/>
                <a:gd name="T60" fmla="*/ 28 w 241"/>
                <a:gd name="T61" fmla="*/ 75 h 240"/>
                <a:gd name="T62" fmla="*/ 0 w 241"/>
                <a:gd name="T63" fmla="*/ 111 h 240"/>
                <a:gd name="T64" fmla="*/ 23 w 241"/>
                <a:gd name="T65" fmla="*/ 154 h 240"/>
                <a:gd name="T66" fmla="*/ 22 w 241"/>
                <a:gd name="T67" fmla="*/ 180 h 240"/>
                <a:gd name="T68" fmla="*/ 42 w 241"/>
                <a:gd name="T69" fmla="*/ 211 h 240"/>
                <a:gd name="T70" fmla="*/ 76 w 241"/>
                <a:gd name="T71" fmla="*/ 212 h 240"/>
                <a:gd name="T72" fmla="*/ 112 w 241"/>
                <a:gd name="T73" fmla="*/ 240 h 240"/>
                <a:gd name="T74" fmla="*/ 155 w 241"/>
                <a:gd name="T75" fmla="*/ 217 h 240"/>
                <a:gd name="T76" fmla="*/ 181 w 241"/>
                <a:gd name="T77" fmla="*/ 218 h 240"/>
                <a:gd name="T78" fmla="*/ 211 w 241"/>
                <a:gd name="T79" fmla="*/ 199 h 240"/>
                <a:gd name="T80" fmla="*/ 213 w 241"/>
                <a:gd name="T81" fmla="*/ 164 h 240"/>
                <a:gd name="T82" fmla="*/ 241 w 241"/>
                <a:gd name="T83" fmla="*/ 128 h 240"/>
                <a:gd name="T84" fmla="*/ 217 w 241"/>
                <a:gd name="T85" fmla="*/ 86 h 240"/>
                <a:gd name="T86" fmla="*/ 219 w 241"/>
                <a:gd name="T87" fmla="*/ 59 h 240"/>
                <a:gd name="T88" fmla="*/ 199 w 241"/>
                <a:gd name="T89" fmla="*/ 29 h 240"/>
                <a:gd name="T90" fmla="*/ 165 w 241"/>
                <a:gd name="T91" fmla="*/ 27 h 240"/>
                <a:gd name="T92" fmla="*/ 129 w 241"/>
                <a:gd name="T93" fmla="*/ 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41" h="240">
                  <a:moveTo>
                    <a:pt x="129" y="17"/>
                  </a:moveTo>
                  <a:cubicBezTo>
                    <a:pt x="134" y="17"/>
                    <a:pt x="138" y="21"/>
                    <a:pt x="138" y="25"/>
                  </a:cubicBezTo>
                  <a:cubicBezTo>
                    <a:pt x="138" y="36"/>
                    <a:pt x="138" y="36"/>
                    <a:pt x="138" y="36"/>
                  </a:cubicBezTo>
                  <a:cubicBezTo>
                    <a:pt x="149" y="38"/>
                    <a:pt x="159" y="42"/>
                    <a:pt x="168" y="48"/>
                  </a:cubicBezTo>
                  <a:cubicBezTo>
                    <a:pt x="175" y="41"/>
                    <a:pt x="175" y="41"/>
                    <a:pt x="175" y="41"/>
                  </a:cubicBezTo>
                  <a:cubicBezTo>
                    <a:pt x="177" y="39"/>
                    <a:pt x="179" y="38"/>
                    <a:pt x="181" y="38"/>
                  </a:cubicBezTo>
                  <a:cubicBezTo>
                    <a:pt x="183" y="38"/>
                    <a:pt x="185" y="39"/>
                    <a:pt x="187" y="41"/>
                  </a:cubicBezTo>
                  <a:cubicBezTo>
                    <a:pt x="199" y="53"/>
                    <a:pt x="199" y="53"/>
                    <a:pt x="199" y="53"/>
                  </a:cubicBezTo>
                  <a:cubicBezTo>
                    <a:pt x="203" y="56"/>
                    <a:pt x="203" y="62"/>
                    <a:pt x="199" y="65"/>
                  </a:cubicBezTo>
                  <a:cubicBezTo>
                    <a:pt x="192" y="73"/>
                    <a:pt x="192" y="73"/>
                    <a:pt x="192" y="73"/>
                  </a:cubicBezTo>
                  <a:cubicBezTo>
                    <a:pt x="198" y="82"/>
                    <a:pt x="202" y="92"/>
                    <a:pt x="204" y="103"/>
                  </a:cubicBezTo>
                  <a:cubicBezTo>
                    <a:pt x="215" y="103"/>
                    <a:pt x="215" y="103"/>
                    <a:pt x="215" y="103"/>
                  </a:cubicBezTo>
                  <a:cubicBezTo>
                    <a:pt x="220" y="103"/>
                    <a:pt x="223" y="106"/>
                    <a:pt x="223" y="111"/>
                  </a:cubicBezTo>
                  <a:cubicBezTo>
                    <a:pt x="223" y="128"/>
                    <a:pt x="223" y="128"/>
                    <a:pt x="223" y="128"/>
                  </a:cubicBezTo>
                  <a:cubicBezTo>
                    <a:pt x="223" y="133"/>
                    <a:pt x="220" y="137"/>
                    <a:pt x="215" y="137"/>
                  </a:cubicBezTo>
                  <a:cubicBezTo>
                    <a:pt x="204" y="137"/>
                    <a:pt x="204" y="137"/>
                    <a:pt x="204" y="137"/>
                  </a:cubicBezTo>
                  <a:cubicBezTo>
                    <a:pt x="202" y="148"/>
                    <a:pt x="198" y="158"/>
                    <a:pt x="192" y="167"/>
                  </a:cubicBezTo>
                  <a:cubicBezTo>
                    <a:pt x="199" y="174"/>
                    <a:pt x="199" y="174"/>
                    <a:pt x="199" y="174"/>
                  </a:cubicBezTo>
                  <a:cubicBezTo>
                    <a:pt x="203" y="178"/>
                    <a:pt x="203" y="183"/>
                    <a:pt x="199" y="186"/>
                  </a:cubicBezTo>
                  <a:cubicBezTo>
                    <a:pt x="187" y="199"/>
                    <a:pt x="187" y="199"/>
                    <a:pt x="187" y="199"/>
                  </a:cubicBezTo>
                  <a:cubicBezTo>
                    <a:pt x="185" y="200"/>
                    <a:pt x="183" y="201"/>
                    <a:pt x="181" y="201"/>
                  </a:cubicBezTo>
                  <a:cubicBezTo>
                    <a:pt x="179" y="201"/>
                    <a:pt x="177" y="200"/>
                    <a:pt x="175" y="199"/>
                  </a:cubicBezTo>
                  <a:cubicBezTo>
                    <a:pt x="168" y="191"/>
                    <a:pt x="168" y="191"/>
                    <a:pt x="168" y="191"/>
                  </a:cubicBezTo>
                  <a:cubicBezTo>
                    <a:pt x="159" y="197"/>
                    <a:pt x="149" y="202"/>
                    <a:pt x="138" y="204"/>
                  </a:cubicBezTo>
                  <a:cubicBezTo>
                    <a:pt x="138" y="214"/>
                    <a:pt x="138" y="214"/>
                    <a:pt x="138" y="214"/>
                  </a:cubicBezTo>
                  <a:cubicBezTo>
                    <a:pt x="138" y="219"/>
                    <a:pt x="134" y="223"/>
                    <a:pt x="129" y="223"/>
                  </a:cubicBezTo>
                  <a:cubicBezTo>
                    <a:pt x="112" y="223"/>
                    <a:pt x="112" y="223"/>
                    <a:pt x="112" y="223"/>
                  </a:cubicBezTo>
                  <a:cubicBezTo>
                    <a:pt x="107" y="223"/>
                    <a:pt x="103" y="219"/>
                    <a:pt x="103" y="214"/>
                  </a:cubicBezTo>
                  <a:cubicBezTo>
                    <a:pt x="103" y="204"/>
                    <a:pt x="103" y="204"/>
                    <a:pt x="103" y="204"/>
                  </a:cubicBezTo>
                  <a:cubicBezTo>
                    <a:pt x="92" y="202"/>
                    <a:pt x="82" y="197"/>
                    <a:pt x="73" y="191"/>
                  </a:cubicBezTo>
                  <a:cubicBezTo>
                    <a:pt x="66" y="199"/>
                    <a:pt x="66" y="199"/>
                    <a:pt x="66" y="199"/>
                  </a:cubicBezTo>
                  <a:cubicBezTo>
                    <a:pt x="64" y="200"/>
                    <a:pt x="62" y="201"/>
                    <a:pt x="60" y="201"/>
                  </a:cubicBezTo>
                  <a:cubicBezTo>
                    <a:pt x="58" y="201"/>
                    <a:pt x="55" y="200"/>
                    <a:pt x="54" y="199"/>
                  </a:cubicBezTo>
                  <a:cubicBezTo>
                    <a:pt x="42" y="186"/>
                    <a:pt x="42" y="186"/>
                    <a:pt x="42" y="186"/>
                  </a:cubicBezTo>
                  <a:cubicBezTo>
                    <a:pt x="38" y="183"/>
                    <a:pt x="38" y="178"/>
                    <a:pt x="42" y="174"/>
                  </a:cubicBezTo>
                  <a:cubicBezTo>
                    <a:pt x="49" y="167"/>
                    <a:pt x="49" y="167"/>
                    <a:pt x="49" y="167"/>
                  </a:cubicBezTo>
                  <a:cubicBezTo>
                    <a:pt x="43" y="158"/>
                    <a:pt x="39" y="148"/>
                    <a:pt x="36" y="137"/>
                  </a:cubicBezTo>
                  <a:cubicBezTo>
                    <a:pt x="26" y="137"/>
                    <a:pt x="26" y="137"/>
                    <a:pt x="26" y="137"/>
                  </a:cubicBezTo>
                  <a:cubicBezTo>
                    <a:pt x="21" y="137"/>
                    <a:pt x="17" y="133"/>
                    <a:pt x="17" y="128"/>
                  </a:cubicBezTo>
                  <a:cubicBezTo>
                    <a:pt x="17" y="111"/>
                    <a:pt x="17" y="111"/>
                    <a:pt x="17" y="111"/>
                  </a:cubicBezTo>
                  <a:cubicBezTo>
                    <a:pt x="17" y="106"/>
                    <a:pt x="21" y="103"/>
                    <a:pt x="26" y="103"/>
                  </a:cubicBezTo>
                  <a:cubicBezTo>
                    <a:pt x="36" y="103"/>
                    <a:pt x="36" y="103"/>
                    <a:pt x="36" y="103"/>
                  </a:cubicBezTo>
                  <a:cubicBezTo>
                    <a:pt x="39" y="92"/>
                    <a:pt x="43" y="82"/>
                    <a:pt x="49" y="73"/>
                  </a:cubicBezTo>
                  <a:cubicBezTo>
                    <a:pt x="42" y="65"/>
                    <a:pt x="42" y="65"/>
                    <a:pt x="42" y="65"/>
                  </a:cubicBezTo>
                  <a:cubicBezTo>
                    <a:pt x="38" y="62"/>
                    <a:pt x="38" y="56"/>
                    <a:pt x="42" y="53"/>
                  </a:cubicBezTo>
                  <a:cubicBezTo>
                    <a:pt x="54" y="41"/>
                    <a:pt x="54" y="41"/>
                    <a:pt x="54" y="41"/>
                  </a:cubicBezTo>
                  <a:cubicBezTo>
                    <a:pt x="55" y="39"/>
                    <a:pt x="58" y="38"/>
                    <a:pt x="60" y="38"/>
                  </a:cubicBezTo>
                  <a:cubicBezTo>
                    <a:pt x="62" y="38"/>
                    <a:pt x="64" y="39"/>
                    <a:pt x="66" y="41"/>
                  </a:cubicBezTo>
                  <a:cubicBezTo>
                    <a:pt x="73" y="48"/>
                    <a:pt x="73" y="48"/>
                    <a:pt x="73" y="48"/>
                  </a:cubicBezTo>
                  <a:cubicBezTo>
                    <a:pt x="82" y="42"/>
                    <a:pt x="92" y="38"/>
                    <a:pt x="103" y="36"/>
                  </a:cubicBezTo>
                  <a:cubicBezTo>
                    <a:pt x="103" y="25"/>
                    <a:pt x="103" y="25"/>
                    <a:pt x="103" y="25"/>
                  </a:cubicBezTo>
                  <a:cubicBezTo>
                    <a:pt x="103" y="21"/>
                    <a:pt x="107" y="17"/>
                    <a:pt x="112" y="17"/>
                  </a:cubicBezTo>
                  <a:cubicBezTo>
                    <a:pt x="129" y="17"/>
                    <a:pt x="129" y="17"/>
                    <a:pt x="129" y="17"/>
                  </a:cubicBezTo>
                  <a:moveTo>
                    <a:pt x="129" y="0"/>
                  </a:moveTo>
                  <a:cubicBezTo>
                    <a:pt x="112" y="0"/>
                    <a:pt x="112" y="0"/>
                    <a:pt x="112" y="0"/>
                  </a:cubicBezTo>
                  <a:cubicBezTo>
                    <a:pt x="99" y="0"/>
                    <a:pt x="88" y="10"/>
                    <a:pt x="86" y="23"/>
                  </a:cubicBezTo>
                  <a:cubicBezTo>
                    <a:pt x="83" y="24"/>
                    <a:pt x="79" y="25"/>
                    <a:pt x="76" y="27"/>
                  </a:cubicBezTo>
                  <a:cubicBezTo>
                    <a:pt x="71" y="23"/>
                    <a:pt x="66" y="21"/>
                    <a:pt x="60" y="21"/>
                  </a:cubicBezTo>
                  <a:cubicBezTo>
                    <a:pt x="53" y="21"/>
                    <a:pt x="46" y="24"/>
                    <a:pt x="42" y="29"/>
                  </a:cubicBezTo>
                  <a:cubicBezTo>
                    <a:pt x="29" y="41"/>
                    <a:pt x="29" y="41"/>
                    <a:pt x="29" y="41"/>
                  </a:cubicBezTo>
                  <a:cubicBezTo>
                    <a:pt x="25" y="46"/>
                    <a:pt x="22" y="52"/>
                    <a:pt x="22" y="59"/>
                  </a:cubicBezTo>
                  <a:cubicBezTo>
                    <a:pt x="22" y="65"/>
                    <a:pt x="24" y="71"/>
                    <a:pt x="28" y="75"/>
                  </a:cubicBezTo>
                  <a:cubicBezTo>
                    <a:pt x="26" y="79"/>
                    <a:pt x="25" y="82"/>
                    <a:pt x="23" y="86"/>
                  </a:cubicBezTo>
                  <a:cubicBezTo>
                    <a:pt x="10" y="87"/>
                    <a:pt x="0" y="98"/>
                    <a:pt x="0" y="111"/>
                  </a:cubicBezTo>
                  <a:cubicBezTo>
                    <a:pt x="0" y="128"/>
                    <a:pt x="0" y="128"/>
                    <a:pt x="0" y="128"/>
                  </a:cubicBezTo>
                  <a:cubicBezTo>
                    <a:pt x="0" y="142"/>
                    <a:pt x="10" y="153"/>
                    <a:pt x="23" y="154"/>
                  </a:cubicBezTo>
                  <a:cubicBezTo>
                    <a:pt x="25" y="157"/>
                    <a:pt x="26" y="161"/>
                    <a:pt x="28" y="164"/>
                  </a:cubicBezTo>
                  <a:cubicBezTo>
                    <a:pt x="24" y="169"/>
                    <a:pt x="22" y="174"/>
                    <a:pt x="22" y="180"/>
                  </a:cubicBezTo>
                  <a:cubicBezTo>
                    <a:pt x="22" y="187"/>
                    <a:pt x="25" y="194"/>
                    <a:pt x="29" y="199"/>
                  </a:cubicBezTo>
                  <a:cubicBezTo>
                    <a:pt x="42" y="211"/>
                    <a:pt x="42" y="211"/>
                    <a:pt x="42" y="211"/>
                  </a:cubicBezTo>
                  <a:cubicBezTo>
                    <a:pt x="46" y="216"/>
                    <a:pt x="53" y="218"/>
                    <a:pt x="60" y="218"/>
                  </a:cubicBezTo>
                  <a:cubicBezTo>
                    <a:pt x="66" y="218"/>
                    <a:pt x="71" y="216"/>
                    <a:pt x="76" y="212"/>
                  </a:cubicBezTo>
                  <a:cubicBezTo>
                    <a:pt x="79" y="214"/>
                    <a:pt x="83" y="216"/>
                    <a:pt x="86" y="217"/>
                  </a:cubicBezTo>
                  <a:cubicBezTo>
                    <a:pt x="88" y="230"/>
                    <a:pt x="99" y="240"/>
                    <a:pt x="112" y="240"/>
                  </a:cubicBezTo>
                  <a:cubicBezTo>
                    <a:pt x="129" y="240"/>
                    <a:pt x="129" y="240"/>
                    <a:pt x="129" y="240"/>
                  </a:cubicBezTo>
                  <a:cubicBezTo>
                    <a:pt x="142" y="240"/>
                    <a:pt x="153" y="230"/>
                    <a:pt x="155" y="217"/>
                  </a:cubicBezTo>
                  <a:cubicBezTo>
                    <a:pt x="158" y="216"/>
                    <a:pt x="161" y="214"/>
                    <a:pt x="165" y="212"/>
                  </a:cubicBezTo>
                  <a:cubicBezTo>
                    <a:pt x="169" y="216"/>
                    <a:pt x="175" y="218"/>
                    <a:pt x="181" y="218"/>
                  </a:cubicBezTo>
                  <a:cubicBezTo>
                    <a:pt x="188" y="218"/>
                    <a:pt x="194" y="216"/>
                    <a:pt x="199" y="211"/>
                  </a:cubicBezTo>
                  <a:cubicBezTo>
                    <a:pt x="211" y="199"/>
                    <a:pt x="211" y="199"/>
                    <a:pt x="211" y="199"/>
                  </a:cubicBezTo>
                  <a:cubicBezTo>
                    <a:pt x="216" y="194"/>
                    <a:pt x="219" y="187"/>
                    <a:pt x="219" y="180"/>
                  </a:cubicBezTo>
                  <a:cubicBezTo>
                    <a:pt x="219" y="174"/>
                    <a:pt x="217" y="169"/>
                    <a:pt x="213" y="164"/>
                  </a:cubicBezTo>
                  <a:cubicBezTo>
                    <a:pt x="215" y="161"/>
                    <a:pt x="216" y="157"/>
                    <a:pt x="217" y="154"/>
                  </a:cubicBezTo>
                  <a:cubicBezTo>
                    <a:pt x="230" y="153"/>
                    <a:pt x="241" y="142"/>
                    <a:pt x="241" y="128"/>
                  </a:cubicBezTo>
                  <a:cubicBezTo>
                    <a:pt x="241" y="111"/>
                    <a:pt x="241" y="111"/>
                    <a:pt x="241" y="111"/>
                  </a:cubicBezTo>
                  <a:cubicBezTo>
                    <a:pt x="241" y="98"/>
                    <a:pt x="230" y="87"/>
                    <a:pt x="217" y="86"/>
                  </a:cubicBezTo>
                  <a:cubicBezTo>
                    <a:pt x="216" y="82"/>
                    <a:pt x="215" y="79"/>
                    <a:pt x="213" y="75"/>
                  </a:cubicBezTo>
                  <a:cubicBezTo>
                    <a:pt x="217" y="71"/>
                    <a:pt x="219" y="65"/>
                    <a:pt x="219" y="59"/>
                  </a:cubicBezTo>
                  <a:cubicBezTo>
                    <a:pt x="219" y="52"/>
                    <a:pt x="216" y="46"/>
                    <a:pt x="211" y="41"/>
                  </a:cubicBezTo>
                  <a:cubicBezTo>
                    <a:pt x="199" y="29"/>
                    <a:pt x="199" y="29"/>
                    <a:pt x="199" y="29"/>
                  </a:cubicBezTo>
                  <a:cubicBezTo>
                    <a:pt x="194" y="24"/>
                    <a:pt x="188" y="21"/>
                    <a:pt x="181" y="21"/>
                  </a:cubicBezTo>
                  <a:cubicBezTo>
                    <a:pt x="175" y="21"/>
                    <a:pt x="169" y="23"/>
                    <a:pt x="165" y="27"/>
                  </a:cubicBezTo>
                  <a:cubicBezTo>
                    <a:pt x="161" y="25"/>
                    <a:pt x="158" y="24"/>
                    <a:pt x="155" y="23"/>
                  </a:cubicBezTo>
                  <a:cubicBezTo>
                    <a:pt x="153" y="10"/>
                    <a:pt x="142" y="0"/>
                    <a:pt x="12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dirty="0">
                <a:latin typeface="Calibri Light" panose="020F0302020204030204"/>
              </a:endParaRPr>
            </a:p>
          </p:txBody>
        </p:sp>
        <p:sp>
          <p:nvSpPr>
            <p:cNvPr id="140" name="Freeform 25"/>
            <p:cNvSpPr>
              <a:spLocks noEditPoints="1"/>
            </p:cNvSpPr>
            <p:nvPr/>
          </p:nvSpPr>
          <p:spPr bwMode="auto">
            <a:xfrm>
              <a:off x="5867330" y="722493"/>
              <a:ext cx="419100" cy="423863"/>
            </a:xfrm>
            <a:custGeom>
              <a:avLst/>
              <a:gdLst>
                <a:gd name="T0" fmla="*/ 55 w 111"/>
                <a:gd name="T1" fmla="*/ 112 h 112"/>
                <a:gd name="T2" fmla="*/ 0 w 111"/>
                <a:gd name="T3" fmla="*/ 56 h 112"/>
                <a:gd name="T4" fmla="*/ 55 w 111"/>
                <a:gd name="T5" fmla="*/ 0 h 112"/>
                <a:gd name="T6" fmla="*/ 111 w 111"/>
                <a:gd name="T7" fmla="*/ 56 h 112"/>
                <a:gd name="T8" fmla="*/ 55 w 111"/>
                <a:gd name="T9" fmla="*/ 112 h 112"/>
                <a:gd name="T10" fmla="*/ 55 w 111"/>
                <a:gd name="T11" fmla="*/ 9 h 112"/>
                <a:gd name="T12" fmla="*/ 8 w 111"/>
                <a:gd name="T13" fmla="*/ 56 h 112"/>
                <a:gd name="T14" fmla="*/ 55 w 111"/>
                <a:gd name="T15" fmla="*/ 103 h 112"/>
                <a:gd name="T16" fmla="*/ 103 w 111"/>
                <a:gd name="T17" fmla="*/ 56 h 112"/>
                <a:gd name="T18" fmla="*/ 55 w 111"/>
                <a:gd name="T19" fmla="*/ 9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1" h="112">
                  <a:moveTo>
                    <a:pt x="55" y="112"/>
                  </a:moveTo>
                  <a:cubicBezTo>
                    <a:pt x="25" y="112"/>
                    <a:pt x="0" y="86"/>
                    <a:pt x="0" y="56"/>
                  </a:cubicBezTo>
                  <a:cubicBezTo>
                    <a:pt x="0" y="25"/>
                    <a:pt x="25" y="0"/>
                    <a:pt x="55" y="0"/>
                  </a:cubicBezTo>
                  <a:cubicBezTo>
                    <a:pt x="86" y="0"/>
                    <a:pt x="111" y="25"/>
                    <a:pt x="111" y="56"/>
                  </a:cubicBezTo>
                  <a:cubicBezTo>
                    <a:pt x="111" y="86"/>
                    <a:pt x="86" y="112"/>
                    <a:pt x="55" y="112"/>
                  </a:cubicBezTo>
                  <a:close/>
                  <a:moveTo>
                    <a:pt x="55" y="9"/>
                  </a:moveTo>
                  <a:cubicBezTo>
                    <a:pt x="29" y="9"/>
                    <a:pt x="8" y="30"/>
                    <a:pt x="8" y="56"/>
                  </a:cubicBezTo>
                  <a:cubicBezTo>
                    <a:pt x="8" y="82"/>
                    <a:pt x="29" y="103"/>
                    <a:pt x="55" y="103"/>
                  </a:cubicBezTo>
                  <a:cubicBezTo>
                    <a:pt x="81" y="103"/>
                    <a:pt x="103" y="82"/>
                    <a:pt x="103" y="56"/>
                  </a:cubicBezTo>
                  <a:cubicBezTo>
                    <a:pt x="103" y="30"/>
                    <a:pt x="81" y="9"/>
                    <a:pt x="55"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dirty="0">
                <a:latin typeface="Calibri Light" panose="020F0302020204030204"/>
              </a:endParaRPr>
            </a:p>
          </p:txBody>
        </p:sp>
        <p:sp>
          <p:nvSpPr>
            <p:cNvPr id="141" name="Freeform 26"/>
            <p:cNvSpPr>
              <a:spLocks noEditPoints="1"/>
            </p:cNvSpPr>
            <p:nvPr/>
          </p:nvSpPr>
          <p:spPr bwMode="auto">
            <a:xfrm>
              <a:off x="5960992" y="820918"/>
              <a:ext cx="227013" cy="227013"/>
            </a:xfrm>
            <a:custGeom>
              <a:avLst/>
              <a:gdLst>
                <a:gd name="T0" fmla="*/ 30 w 60"/>
                <a:gd name="T1" fmla="*/ 60 h 60"/>
                <a:gd name="T2" fmla="*/ 0 w 60"/>
                <a:gd name="T3" fmla="*/ 30 h 60"/>
                <a:gd name="T4" fmla="*/ 30 w 60"/>
                <a:gd name="T5" fmla="*/ 0 h 60"/>
                <a:gd name="T6" fmla="*/ 60 w 60"/>
                <a:gd name="T7" fmla="*/ 30 h 60"/>
                <a:gd name="T8" fmla="*/ 30 w 60"/>
                <a:gd name="T9" fmla="*/ 60 h 60"/>
                <a:gd name="T10" fmla="*/ 30 w 60"/>
                <a:gd name="T11" fmla="*/ 8 h 60"/>
                <a:gd name="T12" fmla="*/ 9 w 60"/>
                <a:gd name="T13" fmla="*/ 30 h 60"/>
                <a:gd name="T14" fmla="*/ 30 w 60"/>
                <a:gd name="T15" fmla="*/ 51 h 60"/>
                <a:gd name="T16" fmla="*/ 52 w 60"/>
                <a:gd name="T17" fmla="*/ 30 h 60"/>
                <a:gd name="T18" fmla="*/ 30 w 60"/>
                <a:gd name="T19" fmla="*/ 8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0" h="60">
                  <a:moveTo>
                    <a:pt x="30" y="60"/>
                  </a:moveTo>
                  <a:cubicBezTo>
                    <a:pt x="14" y="60"/>
                    <a:pt x="0" y="46"/>
                    <a:pt x="0" y="30"/>
                  </a:cubicBezTo>
                  <a:cubicBezTo>
                    <a:pt x="0" y="13"/>
                    <a:pt x="14" y="0"/>
                    <a:pt x="30" y="0"/>
                  </a:cubicBezTo>
                  <a:cubicBezTo>
                    <a:pt x="47" y="0"/>
                    <a:pt x="60" y="13"/>
                    <a:pt x="60" y="30"/>
                  </a:cubicBezTo>
                  <a:cubicBezTo>
                    <a:pt x="60" y="46"/>
                    <a:pt x="47" y="60"/>
                    <a:pt x="30" y="60"/>
                  </a:cubicBezTo>
                  <a:close/>
                  <a:moveTo>
                    <a:pt x="30" y="8"/>
                  </a:moveTo>
                  <a:cubicBezTo>
                    <a:pt x="19" y="8"/>
                    <a:pt x="9" y="18"/>
                    <a:pt x="9" y="30"/>
                  </a:cubicBezTo>
                  <a:cubicBezTo>
                    <a:pt x="9" y="42"/>
                    <a:pt x="19" y="51"/>
                    <a:pt x="30" y="51"/>
                  </a:cubicBezTo>
                  <a:cubicBezTo>
                    <a:pt x="42" y="51"/>
                    <a:pt x="52" y="42"/>
                    <a:pt x="52" y="30"/>
                  </a:cubicBezTo>
                  <a:cubicBezTo>
                    <a:pt x="52" y="18"/>
                    <a:pt x="42" y="8"/>
                    <a:pt x="30"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dirty="0">
                <a:latin typeface="Calibri Light" panose="020F0302020204030204"/>
              </a:endParaRPr>
            </a:p>
          </p:txBody>
        </p:sp>
      </p:grpSp>
      <p:grpSp>
        <p:nvGrpSpPr>
          <p:cNvPr id="98" name="Group 97"/>
          <p:cNvGrpSpPr/>
          <p:nvPr/>
        </p:nvGrpSpPr>
        <p:grpSpPr>
          <a:xfrm>
            <a:off x="10480838" y="5320345"/>
            <a:ext cx="3422783" cy="3423674"/>
            <a:chOff x="3865314" y="1566605"/>
            <a:chExt cx="1426531" cy="1426531"/>
          </a:xfrm>
        </p:grpSpPr>
        <p:sp>
          <p:nvSpPr>
            <p:cNvPr id="99" name="Oval 98"/>
            <p:cNvSpPr/>
            <p:nvPr/>
          </p:nvSpPr>
          <p:spPr>
            <a:xfrm>
              <a:off x="3865314" y="1566605"/>
              <a:ext cx="1426531" cy="1426531"/>
            </a:xfrm>
            <a:prstGeom prst="ellipse">
              <a:avLst/>
            </a:prstGeom>
            <a:solidFill>
              <a:schemeClr val="accent2"/>
            </a:solidFill>
            <a:ln w="1174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bg-BG" dirty="0">
                <a:latin typeface="Calibri Light" panose="020F0302020204030204"/>
              </a:endParaRPr>
            </a:p>
          </p:txBody>
        </p:sp>
        <p:sp>
          <p:nvSpPr>
            <p:cNvPr id="100" name="Oval 99"/>
            <p:cNvSpPr/>
            <p:nvPr/>
          </p:nvSpPr>
          <p:spPr>
            <a:xfrm>
              <a:off x="4007590" y="1708881"/>
              <a:ext cx="1141979" cy="1141979"/>
            </a:xfrm>
            <a:prstGeom prst="ellipse">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bg-BG" dirty="0">
                <a:latin typeface="Calibri Light" panose="020F0302020204030204"/>
              </a:endParaRPr>
            </a:p>
          </p:txBody>
        </p:sp>
      </p:grpSp>
      <p:grpSp>
        <p:nvGrpSpPr>
          <p:cNvPr id="4" name="Group 3"/>
          <p:cNvGrpSpPr/>
          <p:nvPr/>
        </p:nvGrpSpPr>
        <p:grpSpPr>
          <a:xfrm>
            <a:off x="1388868" y="9193411"/>
            <a:ext cx="7457615" cy="3126092"/>
            <a:chOff x="1468544" y="9786088"/>
            <a:chExt cx="7457615" cy="3126092"/>
          </a:xfrm>
        </p:grpSpPr>
        <p:sp>
          <p:nvSpPr>
            <p:cNvPr id="105" name="Content Placeholder 19"/>
            <p:cNvSpPr txBox="1"/>
            <p:nvPr/>
          </p:nvSpPr>
          <p:spPr>
            <a:xfrm>
              <a:off x="1468544" y="10619358"/>
              <a:ext cx="7457615" cy="2292822"/>
            </a:xfrm>
            <a:prstGeom prst="rect">
              <a:avLst/>
            </a:prstGeom>
          </p:spPr>
          <p:txBody>
            <a:bodyPr vert="horz" lIns="182843" tIns="91422" rIns="182843" bIns="91422" rtlCol="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r">
                <a:buNone/>
              </a:pPr>
              <a:r>
                <a:rPr lang="en-US" sz="2400" dirty="0">
                  <a:latin typeface="Calibri Light" panose="020F0302020204030204"/>
                  <a:ea typeface="Open Sans Light" panose="020B0306030504020204" pitchFamily="34" charset="0"/>
                  <a:cs typeface="Calibri Light" panose="020F0302020204030204"/>
                </a:rPr>
                <a:t>Lorem Ipsum has two main statistical methodologies are used in data analysis which summarizes data from a sample using indexes.</a:t>
              </a:r>
              <a:endParaRPr lang="en-US" sz="2400" dirty="0">
                <a:latin typeface="Calibri Light" panose="020F0302020204030204"/>
                <a:ea typeface="Open Sans Light" panose="020B0306030504020204" pitchFamily="34" charset="0"/>
                <a:cs typeface="Calibri Light" panose="020F0302020204030204"/>
              </a:endParaRPr>
            </a:p>
          </p:txBody>
        </p:sp>
        <p:sp>
          <p:nvSpPr>
            <p:cNvPr id="106" name="TextBox 105"/>
            <p:cNvSpPr txBox="1"/>
            <p:nvPr/>
          </p:nvSpPr>
          <p:spPr>
            <a:xfrm>
              <a:off x="4925897" y="9786088"/>
              <a:ext cx="3954902" cy="861738"/>
            </a:xfrm>
            <a:prstGeom prst="rect">
              <a:avLst/>
            </a:prstGeom>
            <a:noFill/>
          </p:spPr>
          <p:txBody>
            <a:bodyPr wrap="square" lIns="182843" tIns="91422" rIns="182843" bIns="91422" rtlCol="0">
              <a:spAutoFit/>
            </a:bodyPr>
            <a:lstStyle/>
            <a:p>
              <a:pPr algn="r"/>
              <a:r>
                <a:rPr lang="id-ID" sz="4200" b="1" dirty="0" smtClean="0">
                  <a:latin typeface="Lato Regular"/>
                  <a:cs typeface="Lato Regular"/>
                </a:rPr>
                <a:t>Develop</a:t>
              </a:r>
              <a:endParaRPr lang="en-US" sz="4200" b="1" dirty="0">
                <a:latin typeface="Lato Regular"/>
                <a:cs typeface="Lato Regular"/>
              </a:endParaRPr>
            </a:p>
          </p:txBody>
        </p:sp>
        <p:cxnSp>
          <p:nvCxnSpPr>
            <p:cNvPr id="107" name="Straight Connector 106"/>
            <p:cNvCxnSpPr/>
            <p:nvPr/>
          </p:nvCxnSpPr>
          <p:spPr>
            <a:xfrm>
              <a:off x="5664323" y="10600667"/>
              <a:ext cx="3239156" cy="0"/>
            </a:xfrm>
            <a:prstGeom prst="line">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grpSp>
      <p:grpSp>
        <p:nvGrpSpPr>
          <p:cNvPr id="3" name="Group 2"/>
          <p:cNvGrpSpPr/>
          <p:nvPr/>
        </p:nvGrpSpPr>
        <p:grpSpPr>
          <a:xfrm>
            <a:off x="15407612" y="9201286"/>
            <a:ext cx="7457616" cy="3118217"/>
            <a:chOff x="9062239" y="9471697"/>
            <a:chExt cx="7457616" cy="3118217"/>
          </a:xfrm>
        </p:grpSpPr>
        <p:sp>
          <p:nvSpPr>
            <p:cNvPr id="108" name="Content Placeholder 19"/>
            <p:cNvSpPr txBox="1"/>
            <p:nvPr/>
          </p:nvSpPr>
          <p:spPr>
            <a:xfrm>
              <a:off x="9062240" y="10297092"/>
              <a:ext cx="7457615" cy="2292822"/>
            </a:xfrm>
            <a:prstGeom prst="rect">
              <a:avLst/>
            </a:prstGeom>
          </p:spPr>
          <p:txBody>
            <a:bodyPr vert="horz" lIns="182843" tIns="91422" rIns="182843" bIns="91422" rtlCol="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just">
                <a:buNone/>
              </a:pPr>
              <a:r>
                <a:rPr lang="en-US" sz="2400" dirty="0">
                  <a:latin typeface="Calibri Light" panose="020F0302020204030204"/>
                  <a:ea typeface="Open Sans Light" panose="020B0306030504020204" pitchFamily="34" charset="0"/>
                  <a:cs typeface="Calibri Light" panose="020F0302020204030204"/>
                </a:rPr>
                <a:t>Lorem Ipsum has two main statistical methodologies are used in data analysis which summarizes data from a sample using indexes.</a:t>
              </a:r>
              <a:endParaRPr lang="en-US" sz="2400" dirty="0">
                <a:latin typeface="Calibri Light" panose="020F0302020204030204"/>
                <a:ea typeface="Open Sans Light" panose="020B0306030504020204" pitchFamily="34" charset="0"/>
                <a:cs typeface="Calibri Light" panose="020F0302020204030204"/>
              </a:endParaRPr>
            </a:p>
          </p:txBody>
        </p:sp>
        <p:sp>
          <p:nvSpPr>
            <p:cNvPr id="109" name="TextBox 108"/>
            <p:cNvSpPr txBox="1"/>
            <p:nvPr/>
          </p:nvSpPr>
          <p:spPr>
            <a:xfrm>
              <a:off x="9062239" y="9471697"/>
              <a:ext cx="3954902" cy="830960"/>
            </a:xfrm>
            <a:prstGeom prst="rect">
              <a:avLst/>
            </a:prstGeom>
            <a:noFill/>
          </p:spPr>
          <p:txBody>
            <a:bodyPr wrap="square" lIns="182843" tIns="91422" rIns="182843" bIns="91422" rtlCol="0">
              <a:spAutoFit/>
            </a:bodyPr>
            <a:lstStyle/>
            <a:p>
              <a:r>
                <a:rPr lang="id-ID" sz="4200" b="1" dirty="0" smtClean="0">
                  <a:latin typeface="Lato Regular"/>
                  <a:cs typeface="Lato Regular"/>
                </a:rPr>
                <a:t>Discover</a:t>
              </a:r>
              <a:endParaRPr lang="en-US" sz="4200" b="1" dirty="0">
                <a:latin typeface="Lato Regular"/>
                <a:cs typeface="Lato Regular"/>
              </a:endParaRPr>
            </a:p>
          </p:txBody>
        </p:sp>
        <p:cxnSp>
          <p:nvCxnSpPr>
            <p:cNvPr id="110" name="Straight Connector 109"/>
            <p:cNvCxnSpPr/>
            <p:nvPr/>
          </p:nvCxnSpPr>
          <p:spPr>
            <a:xfrm>
              <a:off x="9062239" y="10274205"/>
              <a:ext cx="3239156" cy="0"/>
            </a:xfrm>
            <a:prstGeom prst="line">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grpSp>
      <p:grpSp>
        <p:nvGrpSpPr>
          <p:cNvPr id="10" name="Group 9"/>
          <p:cNvGrpSpPr/>
          <p:nvPr/>
        </p:nvGrpSpPr>
        <p:grpSpPr>
          <a:xfrm>
            <a:off x="13873386" y="5604827"/>
            <a:ext cx="7457616" cy="3078461"/>
            <a:chOff x="13873386" y="5604827"/>
            <a:chExt cx="7457616" cy="3078461"/>
          </a:xfrm>
        </p:grpSpPr>
        <p:sp>
          <p:nvSpPr>
            <p:cNvPr id="117" name="Content Placeholder 19"/>
            <p:cNvSpPr txBox="1"/>
            <p:nvPr/>
          </p:nvSpPr>
          <p:spPr>
            <a:xfrm>
              <a:off x="13873387" y="6390466"/>
              <a:ext cx="7457615" cy="2292822"/>
            </a:xfrm>
            <a:prstGeom prst="rect">
              <a:avLst/>
            </a:prstGeom>
          </p:spPr>
          <p:txBody>
            <a:bodyPr vert="horz" lIns="182843" tIns="91422" rIns="182843" bIns="91422" rtlCol="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just">
                <a:buNone/>
              </a:pPr>
              <a:r>
                <a:rPr lang="en-US" sz="2400" dirty="0">
                  <a:latin typeface="Calibri Light" panose="020F0302020204030204"/>
                  <a:ea typeface="Open Sans Light" panose="020B0306030504020204" pitchFamily="34" charset="0"/>
                  <a:cs typeface="Calibri Light" panose="020F0302020204030204"/>
                </a:rPr>
                <a:t>Lorem Ipsum has two main statistical methodologies are used in data analysis which summarizes data from a sample using indexes.</a:t>
              </a:r>
              <a:endParaRPr lang="en-US" sz="2400" dirty="0">
                <a:latin typeface="Calibri Light" panose="020F0302020204030204"/>
                <a:ea typeface="Open Sans Light" panose="020B0306030504020204" pitchFamily="34" charset="0"/>
                <a:cs typeface="Calibri Light" panose="020F0302020204030204"/>
              </a:endParaRPr>
            </a:p>
          </p:txBody>
        </p:sp>
        <p:sp>
          <p:nvSpPr>
            <p:cNvPr id="118" name="TextBox 117"/>
            <p:cNvSpPr txBox="1"/>
            <p:nvPr/>
          </p:nvSpPr>
          <p:spPr>
            <a:xfrm>
              <a:off x="13873386" y="5604827"/>
              <a:ext cx="3954902" cy="830960"/>
            </a:xfrm>
            <a:prstGeom prst="rect">
              <a:avLst/>
            </a:prstGeom>
            <a:noFill/>
          </p:spPr>
          <p:txBody>
            <a:bodyPr wrap="square" lIns="182843" tIns="91422" rIns="182843" bIns="91422" rtlCol="0">
              <a:spAutoFit/>
            </a:bodyPr>
            <a:lstStyle/>
            <a:p>
              <a:r>
                <a:rPr lang="id-ID" sz="4200" b="1" dirty="0" smtClean="0">
                  <a:latin typeface="Lato Regular"/>
                  <a:cs typeface="Lato Regular"/>
                </a:rPr>
                <a:t>Design</a:t>
              </a:r>
              <a:endParaRPr lang="en-US" sz="4200" b="1" dirty="0">
                <a:latin typeface="Lato Regular"/>
                <a:cs typeface="Lato Regular"/>
              </a:endParaRPr>
            </a:p>
          </p:txBody>
        </p:sp>
        <p:cxnSp>
          <p:nvCxnSpPr>
            <p:cNvPr id="119" name="Straight Connector 118"/>
            <p:cNvCxnSpPr/>
            <p:nvPr/>
          </p:nvCxnSpPr>
          <p:spPr>
            <a:xfrm>
              <a:off x="13873386" y="6390465"/>
              <a:ext cx="3239156" cy="0"/>
            </a:xfrm>
            <a:prstGeom prst="line">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grpSp>
      <p:grpSp>
        <p:nvGrpSpPr>
          <p:cNvPr id="123" name="Group 122"/>
          <p:cNvGrpSpPr/>
          <p:nvPr/>
        </p:nvGrpSpPr>
        <p:grpSpPr>
          <a:xfrm>
            <a:off x="13052093" y="9151869"/>
            <a:ext cx="1394759" cy="1392001"/>
            <a:chOff x="4241800" y="3695700"/>
            <a:chExt cx="709613" cy="708025"/>
          </a:xfrm>
          <a:solidFill>
            <a:schemeClr val="tx2"/>
          </a:solidFill>
        </p:grpSpPr>
        <p:sp>
          <p:nvSpPr>
            <p:cNvPr id="124" name="Freeform 12"/>
            <p:cNvSpPr>
              <a:spLocks noEditPoints="1"/>
            </p:cNvSpPr>
            <p:nvPr/>
          </p:nvSpPr>
          <p:spPr bwMode="auto">
            <a:xfrm>
              <a:off x="4241800" y="3695700"/>
              <a:ext cx="709613" cy="708025"/>
            </a:xfrm>
            <a:custGeom>
              <a:avLst/>
              <a:gdLst>
                <a:gd name="T0" fmla="*/ 454 w 1188"/>
                <a:gd name="T1" fmla="*/ 908 h 1187"/>
                <a:gd name="T2" fmla="*/ 454 w 1188"/>
                <a:gd name="T3" fmla="*/ 908 h 1187"/>
                <a:gd name="T4" fmla="*/ 698 w 1188"/>
                <a:gd name="T5" fmla="*/ 837 h 1187"/>
                <a:gd name="T6" fmla="*/ 723 w 1188"/>
                <a:gd name="T7" fmla="*/ 861 h 1187"/>
                <a:gd name="T8" fmla="*/ 694 w 1188"/>
                <a:gd name="T9" fmla="*/ 890 h 1187"/>
                <a:gd name="T10" fmla="*/ 950 w 1188"/>
                <a:gd name="T11" fmla="*/ 1147 h 1187"/>
                <a:gd name="T12" fmla="*/ 1049 w 1188"/>
                <a:gd name="T13" fmla="*/ 1187 h 1187"/>
                <a:gd name="T14" fmla="*/ 1147 w 1188"/>
                <a:gd name="T15" fmla="*/ 1147 h 1187"/>
                <a:gd name="T16" fmla="*/ 1188 w 1188"/>
                <a:gd name="T17" fmla="*/ 1048 h 1187"/>
                <a:gd name="T18" fmla="*/ 1147 w 1188"/>
                <a:gd name="T19" fmla="*/ 950 h 1187"/>
                <a:gd name="T20" fmla="*/ 890 w 1188"/>
                <a:gd name="T21" fmla="*/ 693 h 1187"/>
                <a:gd name="T22" fmla="*/ 861 w 1188"/>
                <a:gd name="T23" fmla="*/ 722 h 1187"/>
                <a:gd name="T24" fmla="*/ 837 w 1188"/>
                <a:gd name="T25" fmla="*/ 698 h 1187"/>
                <a:gd name="T26" fmla="*/ 907 w 1188"/>
                <a:gd name="T27" fmla="*/ 422 h 1187"/>
                <a:gd name="T28" fmla="*/ 775 w 1188"/>
                <a:gd name="T29" fmla="*/ 133 h 1187"/>
                <a:gd name="T30" fmla="*/ 454 w 1188"/>
                <a:gd name="T31" fmla="*/ 0 h 1187"/>
                <a:gd name="T32" fmla="*/ 133 w 1188"/>
                <a:gd name="T33" fmla="*/ 133 h 1187"/>
                <a:gd name="T34" fmla="*/ 0 w 1188"/>
                <a:gd name="T35" fmla="*/ 454 h 1187"/>
                <a:gd name="T36" fmla="*/ 133 w 1188"/>
                <a:gd name="T37" fmla="*/ 775 h 1187"/>
                <a:gd name="T38" fmla="*/ 454 w 1188"/>
                <a:gd name="T39" fmla="*/ 908 h 1187"/>
                <a:gd name="T40" fmla="*/ 1116 w 1188"/>
                <a:gd name="T41" fmla="*/ 1048 h 1187"/>
                <a:gd name="T42" fmla="*/ 1096 w 1188"/>
                <a:gd name="T43" fmla="*/ 1096 h 1187"/>
                <a:gd name="T44" fmla="*/ 1049 w 1188"/>
                <a:gd name="T45" fmla="*/ 1115 h 1187"/>
                <a:gd name="T46" fmla="*/ 1001 w 1188"/>
                <a:gd name="T47" fmla="*/ 1096 h 1187"/>
                <a:gd name="T48" fmla="*/ 802 w 1188"/>
                <a:gd name="T49" fmla="*/ 897 h 1187"/>
                <a:gd name="T50" fmla="*/ 897 w 1188"/>
                <a:gd name="T51" fmla="*/ 802 h 1187"/>
                <a:gd name="T52" fmla="*/ 1096 w 1188"/>
                <a:gd name="T53" fmla="*/ 1001 h 1187"/>
                <a:gd name="T54" fmla="*/ 1116 w 1188"/>
                <a:gd name="T55" fmla="*/ 1048 h 1187"/>
                <a:gd name="T56" fmla="*/ 774 w 1188"/>
                <a:gd name="T57" fmla="*/ 810 h 1187"/>
                <a:gd name="T58" fmla="*/ 756 w 1188"/>
                <a:gd name="T59" fmla="*/ 793 h 1187"/>
                <a:gd name="T60" fmla="*/ 756 w 1188"/>
                <a:gd name="T61" fmla="*/ 793 h 1187"/>
                <a:gd name="T62" fmla="*/ 765 w 1188"/>
                <a:gd name="T63" fmla="*/ 785 h 1187"/>
                <a:gd name="T64" fmla="*/ 767 w 1188"/>
                <a:gd name="T65" fmla="*/ 783 h 1187"/>
                <a:gd name="T66" fmla="*/ 775 w 1188"/>
                <a:gd name="T67" fmla="*/ 775 h 1187"/>
                <a:gd name="T68" fmla="*/ 784 w 1188"/>
                <a:gd name="T69" fmla="*/ 766 h 1187"/>
                <a:gd name="T70" fmla="*/ 785 w 1188"/>
                <a:gd name="T71" fmla="*/ 765 h 1187"/>
                <a:gd name="T72" fmla="*/ 793 w 1188"/>
                <a:gd name="T73" fmla="*/ 756 h 1187"/>
                <a:gd name="T74" fmla="*/ 793 w 1188"/>
                <a:gd name="T75" fmla="*/ 756 h 1187"/>
                <a:gd name="T76" fmla="*/ 810 w 1188"/>
                <a:gd name="T77" fmla="*/ 773 h 1187"/>
                <a:gd name="T78" fmla="*/ 774 w 1188"/>
                <a:gd name="T79" fmla="*/ 810 h 1187"/>
                <a:gd name="T80" fmla="*/ 184 w 1188"/>
                <a:gd name="T81" fmla="*/ 184 h 1187"/>
                <a:gd name="T82" fmla="*/ 454 w 1188"/>
                <a:gd name="T83" fmla="*/ 72 h 1187"/>
                <a:gd name="T84" fmla="*/ 724 w 1188"/>
                <a:gd name="T85" fmla="*/ 184 h 1187"/>
                <a:gd name="T86" fmla="*/ 835 w 1188"/>
                <a:gd name="T87" fmla="*/ 427 h 1187"/>
                <a:gd name="T88" fmla="*/ 762 w 1188"/>
                <a:gd name="T89" fmla="*/ 681 h 1187"/>
                <a:gd name="T90" fmla="*/ 762 w 1188"/>
                <a:gd name="T91" fmla="*/ 681 h 1187"/>
                <a:gd name="T92" fmla="*/ 724 w 1188"/>
                <a:gd name="T93" fmla="*/ 724 h 1187"/>
                <a:gd name="T94" fmla="*/ 711 w 1188"/>
                <a:gd name="T95" fmla="*/ 737 h 1187"/>
                <a:gd name="T96" fmla="*/ 681 w 1188"/>
                <a:gd name="T97" fmla="*/ 761 h 1187"/>
                <a:gd name="T98" fmla="*/ 454 w 1188"/>
                <a:gd name="T99" fmla="*/ 836 h 1187"/>
                <a:gd name="T100" fmla="*/ 184 w 1188"/>
                <a:gd name="T101" fmla="*/ 724 h 1187"/>
                <a:gd name="T102" fmla="*/ 184 w 1188"/>
                <a:gd name="T103" fmla="*/ 184 h 1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88" h="1187">
                  <a:moveTo>
                    <a:pt x="454" y="908"/>
                  </a:moveTo>
                  <a:cubicBezTo>
                    <a:pt x="454" y="908"/>
                    <a:pt x="454" y="908"/>
                    <a:pt x="454" y="908"/>
                  </a:cubicBezTo>
                  <a:cubicBezTo>
                    <a:pt x="542" y="908"/>
                    <a:pt x="626" y="883"/>
                    <a:pt x="698" y="837"/>
                  </a:cubicBezTo>
                  <a:cubicBezTo>
                    <a:pt x="723" y="861"/>
                    <a:pt x="723" y="861"/>
                    <a:pt x="723" y="861"/>
                  </a:cubicBezTo>
                  <a:cubicBezTo>
                    <a:pt x="694" y="890"/>
                    <a:pt x="694" y="890"/>
                    <a:pt x="694" y="890"/>
                  </a:cubicBezTo>
                  <a:cubicBezTo>
                    <a:pt x="950" y="1147"/>
                    <a:pt x="950" y="1147"/>
                    <a:pt x="950" y="1147"/>
                  </a:cubicBezTo>
                  <a:cubicBezTo>
                    <a:pt x="977" y="1173"/>
                    <a:pt x="1012" y="1187"/>
                    <a:pt x="1049" y="1187"/>
                  </a:cubicBezTo>
                  <a:cubicBezTo>
                    <a:pt x="1086" y="1187"/>
                    <a:pt x="1121" y="1173"/>
                    <a:pt x="1147" y="1147"/>
                  </a:cubicBezTo>
                  <a:cubicBezTo>
                    <a:pt x="1173" y="1120"/>
                    <a:pt x="1188" y="1086"/>
                    <a:pt x="1188" y="1048"/>
                  </a:cubicBezTo>
                  <a:cubicBezTo>
                    <a:pt x="1188" y="1011"/>
                    <a:pt x="1173" y="976"/>
                    <a:pt x="1147" y="950"/>
                  </a:cubicBezTo>
                  <a:cubicBezTo>
                    <a:pt x="890" y="693"/>
                    <a:pt x="890" y="693"/>
                    <a:pt x="890" y="693"/>
                  </a:cubicBezTo>
                  <a:cubicBezTo>
                    <a:pt x="861" y="722"/>
                    <a:pt x="861" y="722"/>
                    <a:pt x="861" y="722"/>
                  </a:cubicBezTo>
                  <a:cubicBezTo>
                    <a:pt x="837" y="698"/>
                    <a:pt x="837" y="698"/>
                    <a:pt x="837" y="698"/>
                  </a:cubicBezTo>
                  <a:cubicBezTo>
                    <a:pt x="889" y="616"/>
                    <a:pt x="914" y="520"/>
                    <a:pt x="907" y="422"/>
                  </a:cubicBezTo>
                  <a:cubicBezTo>
                    <a:pt x="899" y="313"/>
                    <a:pt x="853" y="210"/>
                    <a:pt x="775" y="133"/>
                  </a:cubicBezTo>
                  <a:cubicBezTo>
                    <a:pt x="689" y="47"/>
                    <a:pt x="576" y="0"/>
                    <a:pt x="454" y="0"/>
                  </a:cubicBezTo>
                  <a:cubicBezTo>
                    <a:pt x="333" y="0"/>
                    <a:pt x="219" y="47"/>
                    <a:pt x="133" y="133"/>
                  </a:cubicBezTo>
                  <a:cubicBezTo>
                    <a:pt x="48" y="219"/>
                    <a:pt x="0" y="333"/>
                    <a:pt x="0" y="454"/>
                  </a:cubicBezTo>
                  <a:cubicBezTo>
                    <a:pt x="0" y="575"/>
                    <a:pt x="48" y="689"/>
                    <a:pt x="133" y="775"/>
                  </a:cubicBezTo>
                  <a:cubicBezTo>
                    <a:pt x="219" y="861"/>
                    <a:pt x="333" y="908"/>
                    <a:pt x="454" y="908"/>
                  </a:cubicBezTo>
                  <a:close/>
                  <a:moveTo>
                    <a:pt x="1116" y="1048"/>
                  </a:moveTo>
                  <a:cubicBezTo>
                    <a:pt x="1116" y="1066"/>
                    <a:pt x="1109" y="1083"/>
                    <a:pt x="1096" y="1096"/>
                  </a:cubicBezTo>
                  <a:cubicBezTo>
                    <a:pt x="1083" y="1108"/>
                    <a:pt x="1067" y="1115"/>
                    <a:pt x="1049" y="1115"/>
                  </a:cubicBezTo>
                  <a:cubicBezTo>
                    <a:pt x="1031" y="1115"/>
                    <a:pt x="1014" y="1108"/>
                    <a:pt x="1001" y="1096"/>
                  </a:cubicBezTo>
                  <a:cubicBezTo>
                    <a:pt x="802" y="897"/>
                    <a:pt x="802" y="897"/>
                    <a:pt x="802" y="897"/>
                  </a:cubicBezTo>
                  <a:cubicBezTo>
                    <a:pt x="897" y="802"/>
                    <a:pt x="897" y="802"/>
                    <a:pt x="897" y="802"/>
                  </a:cubicBezTo>
                  <a:cubicBezTo>
                    <a:pt x="1096" y="1001"/>
                    <a:pt x="1096" y="1001"/>
                    <a:pt x="1096" y="1001"/>
                  </a:cubicBezTo>
                  <a:cubicBezTo>
                    <a:pt x="1109" y="1014"/>
                    <a:pt x="1116" y="1031"/>
                    <a:pt x="1116" y="1048"/>
                  </a:cubicBezTo>
                  <a:close/>
                  <a:moveTo>
                    <a:pt x="774" y="810"/>
                  </a:moveTo>
                  <a:cubicBezTo>
                    <a:pt x="756" y="793"/>
                    <a:pt x="756" y="793"/>
                    <a:pt x="756" y="793"/>
                  </a:cubicBezTo>
                  <a:cubicBezTo>
                    <a:pt x="756" y="793"/>
                    <a:pt x="756" y="793"/>
                    <a:pt x="756" y="793"/>
                  </a:cubicBezTo>
                  <a:cubicBezTo>
                    <a:pt x="759" y="790"/>
                    <a:pt x="762" y="787"/>
                    <a:pt x="765" y="785"/>
                  </a:cubicBezTo>
                  <a:cubicBezTo>
                    <a:pt x="766" y="784"/>
                    <a:pt x="766" y="784"/>
                    <a:pt x="767" y="783"/>
                  </a:cubicBezTo>
                  <a:cubicBezTo>
                    <a:pt x="770" y="780"/>
                    <a:pt x="772" y="778"/>
                    <a:pt x="775" y="775"/>
                  </a:cubicBezTo>
                  <a:cubicBezTo>
                    <a:pt x="778" y="772"/>
                    <a:pt x="781" y="769"/>
                    <a:pt x="784" y="766"/>
                  </a:cubicBezTo>
                  <a:cubicBezTo>
                    <a:pt x="784" y="766"/>
                    <a:pt x="785" y="765"/>
                    <a:pt x="785" y="765"/>
                  </a:cubicBezTo>
                  <a:cubicBezTo>
                    <a:pt x="788" y="762"/>
                    <a:pt x="790" y="759"/>
                    <a:pt x="793" y="756"/>
                  </a:cubicBezTo>
                  <a:cubicBezTo>
                    <a:pt x="793" y="756"/>
                    <a:pt x="793" y="756"/>
                    <a:pt x="793" y="756"/>
                  </a:cubicBezTo>
                  <a:cubicBezTo>
                    <a:pt x="810" y="773"/>
                    <a:pt x="810" y="773"/>
                    <a:pt x="810" y="773"/>
                  </a:cubicBezTo>
                  <a:lnTo>
                    <a:pt x="774" y="810"/>
                  </a:lnTo>
                  <a:close/>
                  <a:moveTo>
                    <a:pt x="184" y="184"/>
                  </a:moveTo>
                  <a:cubicBezTo>
                    <a:pt x="256" y="112"/>
                    <a:pt x="352" y="72"/>
                    <a:pt x="454" y="72"/>
                  </a:cubicBezTo>
                  <a:cubicBezTo>
                    <a:pt x="556" y="72"/>
                    <a:pt x="652" y="112"/>
                    <a:pt x="724" y="184"/>
                  </a:cubicBezTo>
                  <a:cubicBezTo>
                    <a:pt x="789" y="249"/>
                    <a:pt x="829" y="335"/>
                    <a:pt x="835" y="427"/>
                  </a:cubicBezTo>
                  <a:cubicBezTo>
                    <a:pt x="842" y="518"/>
                    <a:pt x="815" y="608"/>
                    <a:pt x="762" y="681"/>
                  </a:cubicBezTo>
                  <a:cubicBezTo>
                    <a:pt x="762" y="681"/>
                    <a:pt x="762" y="681"/>
                    <a:pt x="762" y="681"/>
                  </a:cubicBezTo>
                  <a:cubicBezTo>
                    <a:pt x="750" y="696"/>
                    <a:pt x="738" y="711"/>
                    <a:pt x="724" y="724"/>
                  </a:cubicBezTo>
                  <a:cubicBezTo>
                    <a:pt x="720" y="728"/>
                    <a:pt x="716" y="733"/>
                    <a:pt x="711" y="737"/>
                  </a:cubicBezTo>
                  <a:cubicBezTo>
                    <a:pt x="701" y="745"/>
                    <a:pt x="692" y="754"/>
                    <a:pt x="681" y="761"/>
                  </a:cubicBezTo>
                  <a:cubicBezTo>
                    <a:pt x="615" y="810"/>
                    <a:pt x="537" y="836"/>
                    <a:pt x="454" y="836"/>
                  </a:cubicBezTo>
                  <a:cubicBezTo>
                    <a:pt x="352" y="836"/>
                    <a:pt x="256" y="796"/>
                    <a:pt x="184" y="724"/>
                  </a:cubicBezTo>
                  <a:cubicBezTo>
                    <a:pt x="35" y="575"/>
                    <a:pt x="35" y="333"/>
                    <a:pt x="184" y="184"/>
                  </a:cubicBezTo>
                  <a:close/>
                </a:path>
              </a:pathLst>
            </a:custGeom>
            <a:grpFill/>
            <a:ln>
              <a:noFill/>
            </a:ln>
          </p:spPr>
          <p:txBody>
            <a:bodyPr vert="horz" wrap="square" lIns="91440" tIns="45720" rIns="91440" bIns="45720" numCol="1" anchor="t" anchorCtr="0" compatLnSpc="1"/>
            <a:lstStyle/>
            <a:p>
              <a:endParaRPr lang="id-ID" dirty="0">
                <a:latin typeface="Calibri Light" panose="020F0302020204030204"/>
              </a:endParaRPr>
            </a:p>
          </p:txBody>
        </p:sp>
        <p:sp>
          <p:nvSpPr>
            <p:cNvPr id="125" name="Freeform 13"/>
            <p:cNvSpPr>
              <a:spLocks noEditPoints="1"/>
            </p:cNvSpPr>
            <p:nvPr/>
          </p:nvSpPr>
          <p:spPr bwMode="auto">
            <a:xfrm>
              <a:off x="4311650" y="3781425"/>
              <a:ext cx="404813" cy="369888"/>
            </a:xfrm>
            <a:custGeom>
              <a:avLst/>
              <a:gdLst>
                <a:gd name="T0" fmla="*/ 320 w 677"/>
                <a:gd name="T1" fmla="*/ 617 h 618"/>
                <a:gd name="T2" fmla="*/ 320 w 677"/>
                <a:gd name="T3" fmla="*/ 618 h 618"/>
                <a:gd name="T4" fmla="*/ 338 w 677"/>
                <a:gd name="T5" fmla="*/ 618 h 618"/>
                <a:gd name="T6" fmla="*/ 522 w 677"/>
                <a:gd name="T7" fmla="*/ 557 h 618"/>
                <a:gd name="T8" fmla="*/ 556 w 677"/>
                <a:gd name="T9" fmla="*/ 527 h 618"/>
                <a:gd name="T10" fmla="*/ 587 w 677"/>
                <a:gd name="T11" fmla="*/ 492 h 618"/>
                <a:gd name="T12" fmla="*/ 556 w 677"/>
                <a:gd name="T13" fmla="*/ 91 h 618"/>
                <a:gd name="T14" fmla="*/ 338 w 677"/>
                <a:gd name="T15" fmla="*/ 0 h 618"/>
                <a:gd name="T16" fmla="*/ 120 w 677"/>
                <a:gd name="T17" fmla="*/ 91 h 618"/>
                <a:gd name="T18" fmla="*/ 120 w 677"/>
                <a:gd name="T19" fmla="*/ 527 h 618"/>
                <a:gd name="T20" fmla="*/ 320 w 677"/>
                <a:gd name="T21" fmla="*/ 617 h 618"/>
                <a:gd name="T22" fmla="*/ 146 w 677"/>
                <a:gd name="T23" fmla="*/ 116 h 618"/>
                <a:gd name="T24" fmla="*/ 338 w 677"/>
                <a:gd name="T25" fmla="*/ 36 h 618"/>
                <a:gd name="T26" fmla="*/ 531 w 677"/>
                <a:gd name="T27" fmla="*/ 116 h 618"/>
                <a:gd name="T28" fmla="*/ 558 w 677"/>
                <a:gd name="T29" fmla="*/ 471 h 618"/>
                <a:gd name="T30" fmla="*/ 531 w 677"/>
                <a:gd name="T31" fmla="*/ 502 h 618"/>
                <a:gd name="T32" fmla="*/ 500 w 677"/>
                <a:gd name="T33" fmla="*/ 528 h 618"/>
                <a:gd name="T34" fmla="*/ 340 w 677"/>
                <a:gd name="T35" fmla="*/ 582 h 618"/>
                <a:gd name="T36" fmla="*/ 338 w 677"/>
                <a:gd name="T37" fmla="*/ 582 h 618"/>
                <a:gd name="T38" fmla="*/ 146 w 677"/>
                <a:gd name="T39" fmla="*/ 502 h 618"/>
                <a:gd name="T40" fmla="*/ 146 w 677"/>
                <a:gd name="T41" fmla="*/ 116 h 6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77" h="618">
                  <a:moveTo>
                    <a:pt x="320" y="617"/>
                  </a:moveTo>
                  <a:cubicBezTo>
                    <a:pt x="320" y="618"/>
                    <a:pt x="320" y="618"/>
                    <a:pt x="320" y="618"/>
                  </a:cubicBezTo>
                  <a:cubicBezTo>
                    <a:pt x="338" y="618"/>
                    <a:pt x="338" y="618"/>
                    <a:pt x="338" y="618"/>
                  </a:cubicBezTo>
                  <a:cubicBezTo>
                    <a:pt x="405" y="618"/>
                    <a:pt x="468" y="597"/>
                    <a:pt x="522" y="557"/>
                  </a:cubicBezTo>
                  <a:cubicBezTo>
                    <a:pt x="534" y="548"/>
                    <a:pt x="546" y="538"/>
                    <a:pt x="556" y="527"/>
                  </a:cubicBezTo>
                  <a:cubicBezTo>
                    <a:pt x="567" y="516"/>
                    <a:pt x="577" y="505"/>
                    <a:pt x="587" y="492"/>
                  </a:cubicBezTo>
                  <a:cubicBezTo>
                    <a:pt x="677" y="371"/>
                    <a:pt x="664" y="198"/>
                    <a:pt x="556" y="91"/>
                  </a:cubicBezTo>
                  <a:cubicBezTo>
                    <a:pt x="498" y="33"/>
                    <a:pt x="421" y="0"/>
                    <a:pt x="338" y="0"/>
                  </a:cubicBezTo>
                  <a:cubicBezTo>
                    <a:pt x="256" y="0"/>
                    <a:pt x="178" y="33"/>
                    <a:pt x="120" y="91"/>
                  </a:cubicBezTo>
                  <a:cubicBezTo>
                    <a:pt x="0" y="211"/>
                    <a:pt x="0" y="407"/>
                    <a:pt x="120" y="527"/>
                  </a:cubicBezTo>
                  <a:cubicBezTo>
                    <a:pt x="174" y="581"/>
                    <a:pt x="245" y="613"/>
                    <a:pt x="320" y="617"/>
                  </a:cubicBezTo>
                  <a:close/>
                  <a:moveTo>
                    <a:pt x="146" y="116"/>
                  </a:moveTo>
                  <a:cubicBezTo>
                    <a:pt x="197" y="65"/>
                    <a:pt x="265" y="36"/>
                    <a:pt x="338" y="36"/>
                  </a:cubicBezTo>
                  <a:cubicBezTo>
                    <a:pt x="411" y="36"/>
                    <a:pt x="480" y="65"/>
                    <a:pt x="531" y="116"/>
                  </a:cubicBezTo>
                  <a:cubicBezTo>
                    <a:pt x="626" y="211"/>
                    <a:pt x="637" y="363"/>
                    <a:pt x="558" y="471"/>
                  </a:cubicBezTo>
                  <a:cubicBezTo>
                    <a:pt x="550" y="482"/>
                    <a:pt x="541" y="492"/>
                    <a:pt x="531" y="502"/>
                  </a:cubicBezTo>
                  <a:cubicBezTo>
                    <a:pt x="521" y="511"/>
                    <a:pt x="511" y="520"/>
                    <a:pt x="500" y="528"/>
                  </a:cubicBezTo>
                  <a:cubicBezTo>
                    <a:pt x="454" y="563"/>
                    <a:pt x="398" y="581"/>
                    <a:pt x="340" y="582"/>
                  </a:cubicBezTo>
                  <a:cubicBezTo>
                    <a:pt x="338" y="582"/>
                    <a:pt x="338" y="582"/>
                    <a:pt x="338" y="582"/>
                  </a:cubicBezTo>
                  <a:cubicBezTo>
                    <a:pt x="265" y="582"/>
                    <a:pt x="197" y="553"/>
                    <a:pt x="146" y="502"/>
                  </a:cubicBezTo>
                  <a:cubicBezTo>
                    <a:pt x="39" y="395"/>
                    <a:pt x="39" y="223"/>
                    <a:pt x="146" y="1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dirty="0">
                <a:latin typeface="Calibri Light" panose="020F0302020204030204"/>
              </a:endParaRPr>
            </a:p>
          </p:txBody>
        </p:sp>
      </p:grpSp>
      <p:sp>
        <p:nvSpPr>
          <p:cNvPr id="134" name="Freeform 22"/>
          <p:cNvSpPr>
            <a:spLocks noEditPoints="1"/>
          </p:cNvSpPr>
          <p:nvPr/>
        </p:nvSpPr>
        <p:spPr bwMode="auto">
          <a:xfrm>
            <a:off x="11567881" y="6324637"/>
            <a:ext cx="1287755" cy="1295989"/>
          </a:xfrm>
          <a:custGeom>
            <a:avLst/>
            <a:gdLst>
              <a:gd name="T0" fmla="*/ 326 w 326"/>
              <a:gd name="T1" fmla="*/ 108 h 328"/>
              <a:gd name="T2" fmla="*/ 219 w 326"/>
              <a:gd name="T3" fmla="*/ 0 h 328"/>
              <a:gd name="T4" fmla="*/ 31 w 326"/>
              <a:gd name="T5" fmla="*/ 188 h 328"/>
              <a:gd name="T6" fmla="*/ 0 w 326"/>
              <a:gd name="T7" fmla="*/ 328 h 328"/>
              <a:gd name="T8" fmla="*/ 139 w 326"/>
              <a:gd name="T9" fmla="*/ 295 h 328"/>
              <a:gd name="T10" fmla="*/ 326 w 326"/>
              <a:gd name="T11" fmla="*/ 108 h 328"/>
              <a:gd name="T12" fmla="*/ 129 w 326"/>
              <a:gd name="T13" fmla="*/ 275 h 328"/>
              <a:gd name="T14" fmla="*/ 112 w 326"/>
              <a:gd name="T15" fmla="*/ 258 h 328"/>
              <a:gd name="T16" fmla="*/ 280 w 326"/>
              <a:gd name="T17" fmla="*/ 91 h 328"/>
              <a:gd name="T18" fmla="*/ 297 w 326"/>
              <a:gd name="T19" fmla="*/ 108 h 328"/>
              <a:gd name="T20" fmla="*/ 129 w 326"/>
              <a:gd name="T21" fmla="*/ 275 h 328"/>
              <a:gd name="T22" fmla="*/ 67 w 326"/>
              <a:gd name="T23" fmla="*/ 290 h 328"/>
              <a:gd name="T24" fmla="*/ 37 w 326"/>
              <a:gd name="T25" fmla="*/ 260 h 328"/>
              <a:gd name="T26" fmla="*/ 48 w 326"/>
              <a:gd name="T27" fmla="*/ 208 h 328"/>
              <a:gd name="T28" fmla="*/ 66 w 326"/>
              <a:gd name="T29" fmla="*/ 226 h 328"/>
              <a:gd name="T30" fmla="*/ 66 w 326"/>
              <a:gd name="T31" fmla="*/ 226 h 328"/>
              <a:gd name="T32" fmla="*/ 105 w 326"/>
              <a:gd name="T33" fmla="*/ 265 h 328"/>
              <a:gd name="T34" fmla="*/ 105 w 326"/>
              <a:gd name="T35" fmla="*/ 265 h 328"/>
              <a:gd name="T36" fmla="*/ 119 w 326"/>
              <a:gd name="T37" fmla="*/ 278 h 328"/>
              <a:gd name="T38" fmla="*/ 67 w 326"/>
              <a:gd name="T39" fmla="*/ 290 h 328"/>
              <a:gd name="T40" fmla="*/ 272 w 326"/>
              <a:gd name="T41" fmla="*/ 83 h 328"/>
              <a:gd name="T42" fmla="*/ 105 w 326"/>
              <a:gd name="T43" fmla="*/ 250 h 328"/>
              <a:gd name="T44" fmla="*/ 80 w 326"/>
              <a:gd name="T45" fmla="*/ 226 h 328"/>
              <a:gd name="T46" fmla="*/ 248 w 326"/>
              <a:gd name="T47" fmla="*/ 59 h 328"/>
              <a:gd name="T48" fmla="*/ 272 w 326"/>
              <a:gd name="T49" fmla="*/ 83 h 328"/>
              <a:gd name="T50" fmla="*/ 219 w 326"/>
              <a:gd name="T51" fmla="*/ 30 h 328"/>
              <a:gd name="T52" fmla="*/ 240 w 326"/>
              <a:gd name="T53" fmla="*/ 51 h 328"/>
              <a:gd name="T54" fmla="*/ 73 w 326"/>
              <a:gd name="T55" fmla="*/ 218 h 328"/>
              <a:gd name="T56" fmla="*/ 52 w 326"/>
              <a:gd name="T57" fmla="*/ 197 h 328"/>
              <a:gd name="T58" fmla="*/ 219 w 326"/>
              <a:gd name="T59" fmla="*/ 30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26" h="328">
                <a:moveTo>
                  <a:pt x="326" y="108"/>
                </a:moveTo>
                <a:lnTo>
                  <a:pt x="219" y="0"/>
                </a:lnTo>
                <a:lnTo>
                  <a:pt x="31" y="188"/>
                </a:lnTo>
                <a:lnTo>
                  <a:pt x="0" y="328"/>
                </a:lnTo>
                <a:lnTo>
                  <a:pt x="139" y="295"/>
                </a:lnTo>
                <a:lnTo>
                  <a:pt x="326" y="108"/>
                </a:lnTo>
                <a:close/>
                <a:moveTo>
                  <a:pt x="129" y="275"/>
                </a:moveTo>
                <a:lnTo>
                  <a:pt x="112" y="258"/>
                </a:lnTo>
                <a:lnTo>
                  <a:pt x="280" y="91"/>
                </a:lnTo>
                <a:lnTo>
                  <a:pt x="297" y="108"/>
                </a:lnTo>
                <a:lnTo>
                  <a:pt x="129" y="275"/>
                </a:lnTo>
                <a:close/>
                <a:moveTo>
                  <a:pt x="67" y="290"/>
                </a:moveTo>
                <a:lnTo>
                  <a:pt x="37" y="260"/>
                </a:lnTo>
                <a:lnTo>
                  <a:pt x="48" y="208"/>
                </a:lnTo>
                <a:lnTo>
                  <a:pt x="66" y="226"/>
                </a:lnTo>
                <a:lnTo>
                  <a:pt x="66" y="226"/>
                </a:lnTo>
                <a:lnTo>
                  <a:pt x="105" y="265"/>
                </a:lnTo>
                <a:lnTo>
                  <a:pt x="105" y="265"/>
                </a:lnTo>
                <a:lnTo>
                  <a:pt x="119" y="278"/>
                </a:lnTo>
                <a:lnTo>
                  <a:pt x="67" y="290"/>
                </a:lnTo>
                <a:close/>
                <a:moveTo>
                  <a:pt x="272" y="83"/>
                </a:moveTo>
                <a:lnTo>
                  <a:pt x="105" y="250"/>
                </a:lnTo>
                <a:lnTo>
                  <a:pt x="80" y="226"/>
                </a:lnTo>
                <a:lnTo>
                  <a:pt x="248" y="59"/>
                </a:lnTo>
                <a:lnTo>
                  <a:pt x="272" y="83"/>
                </a:lnTo>
                <a:close/>
                <a:moveTo>
                  <a:pt x="219" y="30"/>
                </a:moveTo>
                <a:lnTo>
                  <a:pt x="240" y="51"/>
                </a:lnTo>
                <a:lnTo>
                  <a:pt x="73" y="218"/>
                </a:lnTo>
                <a:lnTo>
                  <a:pt x="52" y="197"/>
                </a:lnTo>
                <a:lnTo>
                  <a:pt x="219" y="30"/>
                </a:lnTo>
                <a:close/>
              </a:path>
            </a:pathLst>
          </a:custGeom>
          <a:solidFill>
            <a:schemeClr val="tx2"/>
          </a:solidFill>
          <a:ln>
            <a:noFill/>
          </a:ln>
        </p:spPr>
        <p:txBody>
          <a:bodyPr vert="horz" wrap="square" lIns="182843" tIns="91422" rIns="182843" bIns="91422" numCol="1" anchor="t" anchorCtr="0" compatLnSpc="1"/>
          <a:lstStyle/>
          <a:p>
            <a:endParaRPr lang="id-ID" dirty="0">
              <a:latin typeface="Calibri Light" panose="020F0302020204030204"/>
            </a:endParaRPr>
          </a:p>
        </p:txBody>
      </p:sp>
      <p:grpSp>
        <p:nvGrpSpPr>
          <p:cNvPr id="63" name="Group 62"/>
          <p:cNvGrpSpPr/>
          <p:nvPr/>
        </p:nvGrpSpPr>
        <p:grpSpPr bwMode="auto">
          <a:xfrm>
            <a:off x="1844289" y="2885434"/>
            <a:ext cx="20710379" cy="2592575"/>
            <a:chOff x="-68161" y="2333104"/>
            <a:chExt cx="9802221" cy="710481"/>
          </a:xfrm>
        </p:grpSpPr>
        <p:sp>
          <p:nvSpPr>
            <p:cNvPr id="65" name="TextBox 64"/>
            <p:cNvSpPr txBox="1"/>
            <p:nvPr/>
          </p:nvSpPr>
          <p:spPr>
            <a:xfrm>
              <a:off x="-68161" y="2333104"/>
              <a:ext cx="1574686" cy="193992"/>
            </a:xfrm>
            <a:prstGeom prst="rect">
              <a:avLst/>
            </a:prstGeom>
            <a:noFill/>
          </p:spPr>
          <p:txBody>
            <a:bodyPr wrap="none">
              <a:spAutoFit/>
            </a:bodyPr>
            <a:lstStyle/>
            <a:p>
              <a:pPr defTabSz="1828165" fontAlgn="auto">
                <a:spcBef>
                  <a:spcPts val="0"/>
                </a:spcBef>
                <a:spcAft>
                  <a:spcPts val="0"/>
                </a:spcAft>
                <a:defRPr/>
              </a:pPr>
              <a:r>
                <a:rPr lang="id-ID" sz="4000" b="1" dirty="0" smtClean="0">
                  <a:latin typeface="Lato Regular"/>
                  <a:ea typeface="+mn-ea"/>
                  <a:cs typeface="Lato Regular"/>
                </a:rPr>
                <a:t>Data Analysis</a:t>
              </a:r>
              <a:endParaRPr lang="id-ID" sz="4000" b="1" dirty="0">
                <a:latin typeface="Lato Regular"/>
                <a:ea typeface="+mn-ea"/>
                <a:cs typeface="Lato Regular"/>
              </a:endParaRPr>
            </a:p>
          </p:txBody>
        </p:sp>
        <p:sp>
          <p:nvSpPr>
            <p:cNvPr id="66" name="TextBox 30"/>
            <p:cNvSpPr txBox="1">
              <a:spLocks noChangeArrowheads="1"/>
            </p:cNvSpPr>
            <p:nvPr/>
          </p:nvSpPr>
          <p:spPr bwMode="auto">
            <a:xfrm>
              <a:off x="1312356" y="2497033"/>
              <a:ext cx="8421704" cy="5465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3600">
                  <a:solidFill>
                    <a:schemeClr val="tx1"/>
                  </a:solidFill>
                  <a:latin typeface="Lato Light" charset="0"/>
                  <a:ea typeface="MS PGothic" panose="020B0600070205080204" charset="-128"/>
                  <a:cs typeface="MS PGothic" panose="020B0600070205080204" charset="-128"/>
                </a:defRPr>
              </a:lvl1pPr>
              <a:lvl2pPr marL="742950" indent="-285750" eaLnBrk="0" hangingPunct="0">
                <a:defRPr sz="3600">
                  <a:solidFill>
                    <a:schemeClr val="tx1"/>
                  </a:solidFill>
                  <a:latin typeface="Lato Light" charset="0"/>
                  <a:ea typeface="MS PGothic" panose="020B0600070205080204" charset="-128"/>
                </a:defRPr>
              </a:lvl2pPr>
              <a:lvl3pPr marL="1143000" indent="-228600" eaLnBrk="0" hangingPunct="0">
                <a:defRPr sz="3600">
                  <a:solidFill>
                    <a:schemeClr val="tx1"/>
                  </a:solidFill>
                  <a:latin typeface="Lato Light" charset="0"/>
                  <a:ea typeface="MS PGothic" panose="020B0600070205080204" charset="-128"/>
                </a:defRPr>
              </a:lvl3pPr>
              <a:lvl4pPr marL="1600200" indent="-228600" eaLnBrk="0" hangingPunct="0">
                <a:defRPr sz="3600">
                  <a:solidFill>
                    <a:schemeClr val="tx1"/>
                  </a:solidFill>
                  <a:latin typeface="Lato Light" charset="0"/>
                  <a:ea typeface="MS PGothic" panose="020B0600070205080204" charset="-128"/>
                </a:defRPr>
              </a:lvl4pPr>
              <a:lvl5pPr marL="2057400" indent="-228600" eaLnBrk="0" hangingPunct="0">
                <a:defRPr sz="3600">
                  <a:solidFill>
                    <a:schemeClr val="tx1"/>
                  </a:solidFill>
                  <a:latin typeface="Lato Light" charset="0"/>
                  <a:ea typeface="MS PGothic" panose="020B0600070205080204" charset="-128"/>
                </a:defRPr>
              </a:lvl5pPr>
              <a:lvl6pPr marL="2514600" indent="-228600" defTabSz="1826895" eaLnBrk="0" fontAlgn="base" hangingPunct="0">
                <a:spcBef>
                  <a:spcPct val="0"/>
                </a:spcBef>
                <a:spcAft>
                  <a:spcPct val="0"/>
                </a:spcAft>
                <a:defRPr sz="3600">
                  <a:solidFill>
                    <a:schemeClr val="tx1"/>
                  </a:solidFill>
                  <a:latin typeface="Lato Light" charset="0"/>
                  <a:ea typeface="MS PGothic" panose="020B0600070205080204" charset="-128"/>
                </a:defRPr>
              </a:lvl6pPr>
              <a:lvl7pPr marL="2971800" indent="-228600" defTabSz="1826895" eaLnBrk="0" fontAlgn="base" hangingPunct="0">
                <a:spcBef>
                  <a:spcPct val="0"/>
                </a:spcBef>
                <a:spcAft>
                  <a:spcPct val="0"/>
                </a:spcAft>
                <a:defRPr sz="3600">
                  <a:solidFill>
                    <a:schemeClr val="tx1"/>
                  </a:solidFill>
                  <a:latin typeface="Lato Light" charset="0"/>
                  <a:ea typeface="MS PGothic" panose="020B0600070205080204" charset="-128"/>
                </a:defRPr>
              </a:lvl7pPr>
              <a:lvl8pPr marL="3429000" indent="-228600" defTabSz="1826895" eaLnBrk="0" fontAlgn="base" hangingPunct="0">
                <a:spcBef>
                  <a:spcPct val="0"/>
                </a:spcBef>
                <a:spcAft>
                  <a:spcPct val="0"/>
                </a:spcAft>
                <a:defRPr sz="3600">
                  <a:solidFill>
                    <a:schemeClr val="tx1"/>
                  </a:solidFill>
                  <a:latin typeface="Lato Light" charset="0"/>
                  <a:ea typeface="MS PGothic" panose="020B0600070205080204" charset="-128"/>
                </a:defRPr>
              </a:lvl8pPr>
              <a:lvl9pPr marL="3886200" indent="-228600" defTabSz="1826895" eaLnBrk="0" fontAlgn="base" hangingPunct="0">
                <a:spcBef>
                  <a:spcPct val="0"/>
                </a:spcBef>
                <a:spcAft>
                  <a:spcPct val="0"/>
                </a:spcAft>
                <a:defRPr sz="3600">
                  <a:solidFill>
                    <a:schemeClr val="tx1"/>
                  </a:solidFill>
                  <a:latin typeface="Lato Light" charset="0"/>
                  <a:ea typeface="MS PGothic" panose="020B0600070205080204" charset="-128"/>
                </a:defRPr>
              </a:lvl9pPr>
            </a:lstStyle>
            <a:p>
              <a:pPr algn="just" eaLnBrk="1" hangingPunct="1">
                <a:lnSpc>
                  <a:spcPct val="130000"/>
                </a:lnSpc>
              </a:pPr>
              <a:r>
                <a:rPr lang="pt-BR" sz="2400" dirty="0">
                  <a:latin typeface="Calibri Light" panose="020F0302020204030204"/>
                  <a:cs typeface="Calibri Light" panose="020F0302020204030204"/>
                </a:rPr>
                <a:t>Lorem ipsum dolor sit amet, consectetur adipiscing elit. Aliquam tincidunt ante nec sem congue </a:t>
              </a:r>
              <a:r>
                <a:rPr lang="pt-BR" sz="2400" dirty="0" smtClean="0">
                  <a:latin typeface="Calibri Light" panose="020F0302020204030204"/>
                  <a:cs typeface="Calibri Light" panose="020F0302020204030204"/>
                </a:rPr>
                <a:t>conva ornare ante </a:t>
              </a:r>
              <a:r>
                <a:rPr lang="pt-BR" sz="2400" dirty="0">
                  <a:latin typeface="Calibri Light" panose="020F0302020204030204"/>
                  <a:cs typeface="Calibri Light" panose="020F0302020204030204"/>
                </a:rPr>
                <a:t>Lorem ipsum dolor sit amet, consectetur adipiscing elit. Aliquam tincidunt ante nec sem congue convallis. Pellentesque vel mauris quis nisl ornare rutrum in id risus. Proin vehicula ut sem et tempus. Interdum et malesuada fames ac ante ipsum primis in faucibus.</a:t>
              </a:r>
              <a:endParaRPr lang="en-US" sz="2400" dirty="0">
                <a:latin typeface="Calibri Light" panose="020F0302020204030204"/>
                <a:cs typeface="Calibri Light" panose="020F0302020204030204"/>
              </a:endParaRPr>
            </a:p>
            <a:p>
              <a:pPr algn="just" eaLnBrk="1" hangingPunct="1">
                <a:lnSpc>
                  <a:spcPct val="130000"/>
                </a:lnSpc>
              </a:pPr>
              <a:endParaRPr lang="en-US" sz="2400" dirty="0">
                <a:latin typeface="Calibri Light" panose="020F0302020204030204"/>
                <a:cs typeface="Calibri Light" panose="020F0302020204030204"/>
              </a:endParaRPr>
            </a:p>
          </p:txBody>
        </p:sp>
        <p:sp>
          <p:nvSpPr>
            <p:cNvPr id="67" name="TextBox 31"/>
            <p:cNvSpPr txBox="1">
              <a:spLocks noChangeArrowheads="1"/>
            </p:cNvSpPr>
            <p:nvPr/>
          </p:nvSpPr>
          <p:spPr bwMode="auto">
            <a:xfrm>
              <a:off x="-58858" y="2462822"/>
              <a:ext cx="1554534" cy="4976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3600">
                  <a:solidFill>
                    <a:schemeClr val="tx1"/>
                  </a:solidFill>
                  <a:latin typeface="Lato Light" charset="0"/>
                  <a:ea typeface="MS PGothic" panose="020B0600070205080204" charset="-128"/>
                  <a:cs typeface="MS PGothic" panose="020B0600070205080204" charset="-128"/>
                </a:defRPr>
              </a:lvl1pPr>
              <a:lvl2pPr marL="742950" indent="-285750" eaLnBrk="0" hangingPunct="0">
                <a:defRPr sz="3600">
                  <a:solidFill>
                    <a:schemeClr val="tx1"/>
                  </a:solidFill>
                  <a:latin typeface="Lato Light" charset="0"/>
                  <a:ea typeface="MS PGothic" panose="020B0600070205080204" charset="-128"/>
                </a:defRPr>
              </a:lvl2pPr>
              <a:lvl3pPr marL="1143000" indent="-228600" eaLnBrk="0" hangingPunct="0">
                <a:defRPr sz="3600">
                  <a:solidFill>
                    <a:schemeClr val="tx1"/>
                  </a:solidFill>
                  <a:latin typeface="Lato Light" charset="0"/>
                  <a:ea typeface="MS PGothic" panose="020B0600070205080204" charset="-128"/>
                </a:defRPr>
              </a:lvl3pPr>
              <a:lvl4pPr marL="1600200" indent="-228600" eaLnBrk="0" hangingPunct="0">
                <a:defRPr sz="3600">
                  <a:solidFill>
                    <a:schemeClr val="tx1"/>
                  </a:solidFill>
                  <a:latin typeface="Lato Light" charset="0"/>
                  <a:ea typeface="MS PGothic" panose="020B0600070205080204" charset="-128"/>
                </a:defRPr>
              </a:lvl4pPr>
              <a:lvl5pPr marL="2057400" indent="-228600" eaLnBrk="0" hangingPunct="0">
                <a:defRPr sz="3600">
                  <a:solidFill>
                    <a:schemeClr val="tx1"/>
                  </a:solidFill>
                  <a:latin typeface="Lato Light" charset="0"/>
                  <a:ea typeface="MS PGothic" panose="020B0600070205080204" charset="-128"/>
                </a:defRPr>
              </a:lvl5pPr>
              <a:lvl6pPr marL="2514600" indent="-228600" defTabSz="1826895" eaLnBrk="0" fontAlgn="base" hangingPunct="0">
                <a:spcBef>
                  <a:spcPct val="0"/>
                </a:spcBef>
                <a:spcAft>
                  <a:spcPct val="0"/>
                </a:spcAft>
                <a:defRPr sz="3600">
                  <a:solidFill>
                    <a:schemeClr val="tx1"/>
                  </a:solidFill>
                  <a:latin typeface="Lato Light" charset="0"/>
                  <a:ea typeface="MS PGothic" panose="020B0600070205080204" charset="-128"/>
                </a:defRPr>
              </a:lvl6pPr>
              <a:lvl7pPr marL="2971800" indent="-228600" defTabSz="1826895" eaLnBrk="0" fontAlgn="base" hangingPunct="0">
                <a:spcBef>
                  <a:spcPct val="0"/>
                </a:spcBef>
                <a:spcAft>
                  <a:spcPct val="0"/>
                </a:spcAft>
                <a:defRPr sz="3600">
                  <a:solidFill>
                    <a:schemeClr val="tx1"/>
                  </a:solidFill>
                  <a:latin typeface="Lato Light" charset="0"/>
                  <a:ea typeface="MS PGothic" panose="020B0600070205080204" charset="-128"/>
                </a:defRPr>
              </a:lvl7pPr>
              <a:lvl8pPr marL="3429000" indent="-228600" defTabSz="1826895" eaLnBrk="0" fontAlgn="base" hangingPunct="0">
                <a:spcBef>
                  <a:spcPct val="0"/>
                </a:spcBef>
                <a:spcAft>
                  <a:spcPct val="0"/>
                </a:spcAft>
                <a:defRPr sz="3600">
                  <a:solidFill>
                    <a:schemeClr val="tx1"/>
                  </a:solidFill>
                  <a:latin typeface="Lato Light" charset="0"/>
                  <a:ea typeface="MS PGothic" panose="020B0600070205080204" charset="-128"/>
                </a:defRPr>
              </a:lvl8pPr>
              <a:lvl9pPr marL="3886200" indent="-228600" defTabSz="1826895" eaLnBrk="0" fontAlgn="base" hangingPunct="0">
                <a:spcBef>
                  <a:spcPct val="0"/>
                </a:spcBef>
                <a:spcAft>
                  <a:spcPct val="0"/>
                </a:spcAft>
                <a:defRPr sz="3600">
                  <a:solidFill>
                    <a:schemeClr val="tx1"/>
                  </a:solidFill>
                  <a:latin typeface="Lato Light" charset="0"/>
                  <a:ea typeface="MS PGothic" panose="020B0600070205080204" charset="-128"/>
                </a:defRPr>
              </a:lvl9pPr>
            </a:lstStyle>
            <a:p>
              <a:pPr eaLnBrk="1" hangingPunct="1"/>
              <a:r>
                <a:rPr lang="id-ID" sz="11200" b="1" dirty="0">
                  <a:solidFill>
                    <a:schemeClr val="accent1"/>
                  </a:solidFill>
                  <a:latin typeface="Lato Regular"/>
                  <a:cs typeface="Lato Regular"/>
                </a:rPr>
                <a:t>86%</a:t>
              </a:r>
              <a:endParaRPr lang="id-ID" sz="11200" b="1" dirty="0">
                <a:solidFill>
                  <a:schemeClr val="accent1"/>
                </a:solidFill>
                <a:latin typeface="Lato Regular"/>
                <a:cs typeface="Lato Regular"/>
              </a:endParaRPr>
            </a:p>
          </p:txBody>
        </p:sp>
      </p:grpSp>
      <p:grpSp>
        <p:nvGrpSpPr>
          <p:cNvPr id="42" name="Group 41"/>
          <p:cNvGrpSpPr/>
          <p:nvPr/>
        </p:nvGrpSpPr>
        <p:grpSpPr>
          <a:xfrm>
            <a:off x="1739573" y="488028"/>
            <a:ext cx="20937538" cy="2200624"/>
            <a:chOff x="1739573" y="511491"/>
            <a:chExt cx="20937538" cy="2200624"/>
          </a:xfrm>
        </p:grpSpPr>
        <p:sp>
          <p:nvSpPr>
            <p:cNvPr id="43" name="TextBox 42"/>
            <p:cNvSpPr txBox="1"/>
            <p:nvPr/>
          </p:nvSpPr>
          <p:spPr>
            <a:xfrm>
              <a:off x="1739573" y="511491"/>
              <a:ext cx="20937538" cy="1446550"/>
            </a:xfrm>
            <a:prstGeom prst="rect">
              <a:avLst/>
            </a:prstGeom>
            <a:noFill/>
          </p:spPr>
          <p:txBody>
            <a:bodyPr wrap="square" rtlCol="0">
              <a:spAutoFit/>
            </a:bodyPr>
            <a:lstStyle/>
            <a:p>
              <a:pPr algn="ctr"/>
              <a:r>
                <a:rPr lang="id-ID" sz="8800" b="1" dirty="0" smtClean="0">
                  <a:solidFill>
                    <a:schemeClr val="tx2"/>
                  </a:solidFill>
                  <a:latin typeface="Lato Regular"/>
                  <a:cs typeface="Lato Regular"/>
                </a:rPr>
                <a:t>STEPS FOR QUALITY</a:t>
              </a:r>
              <a:endParaRPr lang="id-ID" sz="8800" b="1" dirty="0">
                <a:solidFill>
                  <a:schemeClr val="tx2"/>
                </a:solidFill>
                <a:latin typeface="Lato Regular"/>
                <a:cs typeface="Lato Regular"/>
              </a:endParaRPr>
            </a:p>
          </p:txBody>
        </p:sp>
        <p:grpSp>
          <p:nvGrpSpPr>
            <p:cNvPr id="44" name="Group 43"/>
            <p:cNvGrpSpPr/>
            <p:nvPr/>
          </p:nvGrpSpPr>
          <p:grpSpPr>
            <a:xfrm>
              <a:off x="10842089" y="1977406"/>
              <a:ext cx="2738812" cy="73151"/>
              <a:chOff x="1775295" y="2020905"/>
              <a:chExt cx="3631535" cy="45719"/>
            </a:xfrm>
          </p:grpSpPr>
          <p:sp>
            <p:nvSpPr>
              <p:cNvPr id="46" name="Rectangle 45"/>
              <p:cNvSpPr/>
              <p:nvPr/>
            </p:nvSpPr>
            <p:spPr>
              <a:xfrm flipV="1">
                <a:off x="1775295" y="2020905"/>
                <a:ext cx="540354" cy="45719"/>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sp>
            <p:nvSpPr>
              <p:cNvPr id="47" name="Rectangle 46"/>
              <p:cNvSpPr/>
              <p:nvPr/>
            </p:nvSpPr>
            <p:spPr>
              <a:xfrm flipV="1">
                <a:off x="2390858" y="2020905"/>
                <a:ext cx="540354" cy="45719"/>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sp>
            <p:nvSpPr>
              <p:cNvPr id="48" name="Rectangle 47"/>
              <p:cNvSpPr/>
              <p:nvPr/>
            </p:nvSpPr>
            <p:spPr>
              <a:xfrm flipV="1">
                <a:off x="3025595" y="2020905"/>
                <a:ext cx="540354" cy="45719"/>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sp>
            <p:nvSpPr>
              <p:cNvPr id="49" name="Rectangle 48"/>
              <p:cNvSpPr/>
              <p:nvPr/>
            </p:nvSpPr>
            <p:spPr>
              <a:xfrm flipV="1">
                <a:off x="3641290" y="2020905"/>
                <a:ext cx="540354" cy="45719"/>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sp>
            <p:nvSpPr>
              <p:cNvPr id="50" name="Rectangle 49"/>
              <p:cNvSpPr/>
              <p:nvPr/>
            </p:nvSpPr>
            <p:spPr>
              <a:xfrm flipV="1">
                <a:off x="4256852" y="2020905"/>
                <a:ext cx="540354" cy="45719"/>
              </a:xfrm>
              <a:prstGeom prst="rect">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sp>
            <p:nvSpPr>
              <p:cNvPr id="51" name="Rectangle 50"/>
              <p:cNvSpPr/>
              <p:nvPr/>
            </p:nvSpPr>
            <p:spPr>
              <a:xfrm flipV="1">
                <a:off x="4866476" y="2020905"/>
                <a:ext cx="540354" cy="45719"/>
              </a:xfrm>
              <a:prstGeom prst="rect">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grpSp>
        <p:sp>
          <p:nvSpPr>
            <p:cNvPr id="45" name="TextBox 44"/>
            <p:cNvSpPr txBox="1"/>
            <p:nvPr/>
          </p:nvSpPr>
          <p:spPr>
            <a:xfrm>
              <a:off x="1739573" y="2035007"/>
              <a:ext cx="20937538" cy="677108"/>
            </a:xfrm>
            <a:prstGeom prst="rect">
              <a:avLst/>
            </a:prstGeom>
            <a:noFill/>
          </p:spPr>
          <p:txBody>
            <a:bodyPr wrap="square" rtlCol="0">
              <a:spAutoFit/>
            </a:bodyPr>
            <a:lstStyle/>
            <a:p>
              <a:pPr algn="ctr"/>
              <a:r>
                <a:rPr lang="id-ID" sz="3800" dirty="0" smtClean="0">
                  <a:solidFill>
                    <a:schemeClr val="bg1">
                      <a:lumMod val="75000"/>
                    </a:schemeClr>
                  </a:solidFill>
                  <a:latin typeface="Calibri Light" panose="020F0302020204030204"/>
                  <a:cs typeface="Calibri Light" panose="020F0302020204030204"/>
                </a:rPr>
                <a:t>Your great subtitle </a:t>
              </a:r>
              <a:r>
                <a:rPr lang="id-ID" sz="3800" dirty="0" smtClean="0">
                  <a:solidFill>
                    <a:schemeClr val="accent1"/>
                  </a:solidFill>
                  <a:latin typeface="Calibri Light" panose="020F0302020204030204"/>
                  <a:cs typeface="Calibri Light" panose="020F0302020204030204"/>
                </a:rPr>
                <a:t>in </a:t>
              </a:r>
              <a:r>
                <a:rPr lang="id-ID" sz="3800" dirty="0">
                  <a:solidFill>
                    <a:schemeClr val="accent1"/>
                  </a:solidFill>
                  <a:latin typeface="Calibri Light" panose="020F0302020204030204"/>
                  <a:cs typeface="Calibri Light" panose="020F0302020204030204"/>
                </a:rPr>
                <a:t>this line</a:t>
              </a:r>
              <a:endParaRPr lang="id-ID" sz="3800" dirty="0">
                <a:solidFill>
                  <a:schemeClr val="accent1"/>
                </a:solidFill>
                <a:latin typeface="Calibri Light" panose="020F0302020204030204"/>
                <a:cs typeface="Calibri Light" panose="020F0302020204030204"/>
              </a:endParaRPr>
            </a:p>
          </p:txBody>
        </p:sp>
      </p:grpSp>
    </p:spTree>
  </p:cSld>
  <p:clrMapOvr>
    <a:masterClrMapping/>
  </p:clrMapOvr>
  <p:transition spd="slow" advClick="0" advTm="3000">
    <p:pull/>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42"/>
                                        </p:tgtEl>
                                        <p:attrNameLst>
                                          <p:attrName>style.visibility</p:attrName>
                                        </p:attrNameLst>
                                      </p:cBhvr>
                                      <p:to>
                                        <p:strVal val="visible"/>
                                      </p:to>
                                    </p:set>
                                    <p:animEffect transition="in" filter="fade">
                                      <p:cBhvr>
                                        <p:cTn id="7" dur="500"/>
                                        <p:tgtEl>
                                          <p:spTgt spid="42"/>
                                        </p:tgtEl>
                                      </p:cBhvr>
                                    </p:animEffect>
                                    <p:anim calcmode="lin" valueType="num">
                                      <p:cBhvr>
                                        <p:cTn id="8" dur="500" fill="hold"/>
                                        <p:tgtEl>
                                          <p:spTgt spid="42"/>
                                        </p:tgtEl>
                                        <p:attrNameLst>
                                          <p:attrName>ppt_x</p:attrName>
                                        </p:attrNameLst>
                                      </p:cBhvr>
                                      <p:tavLst>
                                        <p:tav tm="0">
                                          <p:val>
                                            <p:strVal val="#ppt_x"/>
                                          </p:val>
                                        </p:tav>
                                        <p:tav tm="100000">
                                          <p:val>
                                            <p:strVal val="#ppt_x"/>
                                          </p:val>
                                        </p:tav>
                                      </p:tavLst>
                                    </p:anim>
                                    <p:anim calcmode="lin" valueType="num">
                                      <p:cBhvr>
                                        <p:cTn id="9" dur="500" fill="hold"/>
                                        <p:tgtEl>
                                          <p:spTgt spid="42"/>
                                        </p:tgtEl>
                                        <p:attrNameLst>
                                          <p:attrName>ppt_y</p:attrName>
                                        </p:attrNameLst>
                                      </p:cBhvr>
                                      <p:tavLst>
                                        <p:tav tm="0">
                                          <p:val>
                                            <p:strVal val="#ppt_y+.1"/>
                                          </p:val>
                                        </p:tav>
                                        <p:tav tm="100000">
                                          <p:val>
                                            <p:strVal val="#ppt_y"/>
                                          </p:val>
                                        </p:tav>
                                      </p:tavLst>
                                    </p:anim>
                                  </p:childTnLst>
                                </p:cTn>
                              </p:par>
                            </p:childTnLst>
                          </p:cTn>
                        </p:par>
                        <p:par>
                          <p:cTn id="10" fill="hold">
                            <p:stCondLst>
                              <p:cond delay="500"/>
                            </p:stCondLst>
                            <p:childTnLst>
                              <p:par>
                                <p:cTn id="11" presetID="10" presetClass="entr" presetSubtype="0" fill="hold" nodeType="afterEffect">
                                  <p:stCondLst>
                                    <p:cond delay="0"/>
                                  </p:stCondLst>
                                  <p:childTnLst>
                                    <p:set>
                                      <p:cBhvr>
                                        <p:cTn id="12" dur="1" fill="hold">
                                          <p:stCondLst>
                                            <p:cond delay="0"/>
                                          </p:stCondLst>
                                        </p:cTn>
                                        <p:tgtEl>
                                          <p:spTgt spid="63"/>
                                        </p:tgtEl>
                                        <p:attrNameLst>
                                          <p:attrName>style.visibility</p:attrName>
                                        </p:attrNameLst>
                                      </p:cBhvr>
                                      <p:to>
                                        <p:strVal val="visible"/>
                                      </p:to>
                                    </p:set>
                                    <p:animEffect transition="in" filter="fade">
                                      <p:cBhvr>
                                        <p:cTn id="13" dur="500"/>
                                        <p:tgtEl>
                                          <p:spTgt spid="63"/>
                                        </p:tgtEl>
                                      </p:cBhvr>
                                    </p:animEffect>
                                  </p:childTnLst>
                                </p:cTn>
                              </p:par>
                            </p:childTnLst>
                          </p:cTn>
                        </p:par>
                        <p:par>
                          <p:cTn id="14" fill="hold">
                            <p:stCondLst>
                              <p:cond delay="1000"/>
                            </p:stCondLst>
                            <p:childTnLst>
                              <p:par>
                                <p:cTn id="15" presetID="23" presetClass="entr" presetSubtype="16" fill="hold" nodeType="afterEffect">
                                  <p:stCondLst>
                                    <p:cond delay="0"/>
                                  </p:stCondLst>
                                  <p:childTnLst>
                                    <p:set>
                                      <p:cBhvr>
                                        <p:cTn id="16" dur="1" fill="hold">
                                          <p:stCondLst>
                                            <p:cond delay="0"/>
                                          </p:stCondLst>
                                        </p:cTn>
                                        <p:tgtEl>
                                          <p:spTgt spid="98"/>
                                        </p:tgtEl>
                                        <p:attrNameLst>
                                          <p:attrName>style.visibility</p:attrName>
                                        </p:attrNameLst>
                                      </p:cBhvr>
                                      <p:to>
                                        <p:strVal val="visible"/>
                                      </p:to>
                                    </p:set>
                                    <p:anim calcmode="lin" valueType="num">
                                      <p:cBhvr>
                                        <p:cTn id="17" dur="500" fill="hold"/>
                                        <p:tgtEl>
                                          <p:spTgt spid="98"/>
                                        </p:tgtEl>
                                        <p:attrNameLst>
                                          <p:attrName>ppt_w</p:attrName>
                                        </p:attrNameLst>
                                      </p:cBhvr>
                                      <p:tavLst>
                                        <p:tav tm="0">
                                          <p:val>
                                            <p:fltVal val="0"/>
                                          </p:val>
                                        </p:tav>
                                        <p:tav tm="100000">
                                          <p:val>
                                            <p:strVal val="#ppt_w"/>
                                          </p:val>
                                        </p:tav>
                                      </p:tavLst>
                                    </p:anim>
                                    <p:anim calcmode="lin" valueType="num">
                                      <p:cBhvr>
                                        <p:cTn id="18" dur="500" fill="hold"/>
                                        <p:tgtEl>
                                          <p:spTgt spid="98"/>
                                        </p:tgtEl>
                                        <p:attrNameLst>
                                          <p:attrName>ppt_h</p:attrName>
                                        </p:attrNameLst>
                                      </p:cBhvr>
                                      <p:tavLst>
                                        <p:tav tm="0">
                                          <p:val>
                                            <p:fltVal val="0"/>
                                          </p:val>
                                        </p:tav>
                                        <p:tav tm="100000">
                                          <p:val>
                                            <p:strVal val="#ppt_h"/>
                                          </p:val>
                                        </p:tav>
                                      </p:tavLst>
                                    </p:anim>
                                  </p:childTnLst>
                                </p:cTn>
                              </p:par>
                            </p:childTnLst>
                          </p:cTn>
                        </p:par>
                        <p:par>
                          <p:cTn id="19" fill="hold">
                            <p:stCondLst>
                              <p:cond delay="1500"/>
                            </p:stCondLst>
                            <p:childTnLst>
                              <p:par>
                                <p:cTn id="20" presetID="23" presetClass="entr" presetSubtype="16" fill="hold" grpId="0" nodeType="afterEffect">
                                  <p:stCondLst>
                                    <p:cond delay="0"/>
                                  </p:stCondLst>
                                  <p:childTnLst>
                                    <p:set>
                                      <p:cBhvr>
                                        <p:cTn id="21" dur="1" fill="hold">
                                          <p:stCondLst>
                                            <p:cond delay="0"/>
                                          </p:stCondLst>
                                        </p:cTn>
                                        <p:tgtEl>
                                          <p:spTgt spid="134"/>
                                        </p:tgtEl>
                                        <p:attrNameLst>
                                          <p:attrName>style.visibility</p:attrName>
                                        </p:attrNameLst>
                                      </p:cBhvr>
                                      <p:to>
                                        <p:strVal val="visible"/>
                                      </p:to>
                                    </p:set>
                                    <p:anim calcmode="lin" valueType="num">
                                      <p:cBhvr>
                                        <p:cTn id="22" dur="500" fill="hold"/>
                                        <p:tgtEl>
                                          <p:spTgt spid="134"/>
                                        </p:tgtEl>
                                        <p:attrNameLst>
                                          <p:attrName>ppt_w</p:attrName>
                                        </p:attrNameLst>
                                      </p:cBhvr>
                                      <p:tavLst>
                                        <p:tav tm="0">
                                          <p:val>
                                            <p:fltVal val="0"/>
                                          </p:val>
                                        </p:tav>
                                        <p:tav tm="100000">
                                          <p:val>
                                            <p:strVal val="#ppt_w"/>
                                          </p:val>
                                        </p:tav>
                                      </p:tavLst>
                                    </p:anim>
                                    <p:anim calcmode="lin" valueType="num">
                                      <p:cBhvr>
                                        <p:cTn id="23" dur="500" fill="hold"/>
                                        <p:tgtEl>
                                          <p:spTgt spid="134"/>
                                        </p:tgtEl>
                                        <p:attrNameLst>
                                          <p:attrName>ppt_h</p:attrName>
                                        </p:attrNameLst>
                                      </p:cBhvr>
                                      <p:tavLst>
                                        <p:tav tm="0">
                                          <p:val>
                                            <p:fltVal val="0"/>
                                          </p:val>
                                        </p:tav>
                                        <p:tav tm="100000">
                                          <p:val>
                                            <p:strVal val="#ppt_h"/>
                                          </p:val>
                                        </p:tav>
                                      </p:tavLst>
                                    </p:anim>
                                  </p:childTnLst>
                                </p:cTn>
                              </p:par>
                            </p:childTnLst>
                          </p:cTn>
                        </p:par>
                        <p:par>
                          <p:cTn id="24" fill="hold">
                            <p:stCondLst>
                              <p:cond delay="2000"/>
                            </p:stCondLst>
                            <p:childTnLst>
                              <p:par>
                                <p:cTn id="25" presetID="22" presetClass="entr" presetSubtype="8" fill="hold" nodeType="afterEffect">
                                  <p:stCondLst>
                                    <p:cond delay="0"/>
                                  </p:stCondLst>
                                  <p:childTnLst>
                                    <p:set>
                                      <p:cBhvr>
                                        <p:cTn id="26" dur="1" fill="hold">
                                          <p:stCondLst>
                                            <p:cond delay="0"/>
                                          </p:stCondLst>
                                        </p:cTn>
                                        <p:tgtEl>
                                          <p:spTgt spid="10"/>
                                        </p:tgtEl>
                                        <p:attrNameLst>
                                          <p:attrName>style.visibility</p:attrName>
                                        </p:attrNameLst>
                                      </p:cBhvr>
                                      <p:to>
                                        <p:strVal val="visible"/>
                                      </p:to>
                                    </p:set>
                                    <p:animEffect transition="in" filter="wipe(left)">
                                      <p:cBhvr>
                                        <p:cTn id="27" dur="500"/>
                                        <p:tgtEl>
                                          <p:spTgt spid="10"/>
                                        </p:tgtEl>
                                      </p:cBhvr>
                                    </p:animEffect>
                                  </p:childTnLst>
                                </p:cTn>
                              </p:par>
                            </p:childTnLst>
                          </p:cTn>
                        </p:par>
                        <p:par>
                          <p:cTn id="28" fill="hold">
                            <p:stCondLst>
                              <p:cond delay="2500"/>
                            </p:stCondLst>
                            <p:childTnLst>
                              <p:par>
                                <p:cTn id="29" presetID="23" presetClass="entr" presetSubtype="16" fill="hold" nodeType="afterEffect">
                                  <p:stCondLst>
                                    <p:cond delay="0"/>
                                  </p:stCondLst>
                                  <p:childTnLst>
                                    <p:set>
                                      <p:cBhvr>
                                        <p:cTn id="30" dur="1" fill="hold">
                                          <p:stCondLst>
                                            <p:cond delay="0"/>
                                          </p:stCondLst>
                                        </p:cTn>
                                        <p:tgtEl>
                                          <p:spTgt spid="88"/>
                                        </p:tgtEl>
                                        <p:attrNameLst>
                                          <p:attrName>style.visibility</p:attrName>
                                        </p:attrNameLst>
                                      </p:cBhvr>
                                      <p:to>
                                        <p:strVal val="visible"/>
                                      </p:to>
                                    </p:set>
                                    <p:anim calcmode="lin" valueType="num">
                                      <p:cBhvr>
                                        <p:cTn id="31" dur="500" fill="hold"/>
                                        <p:tgtEl>
                                          <p:spTgt spid="88"/>
                                        </p:tgtEl>
                                        <p:attrNameLst>
                                          <p:attrName>ppt_w</p:attrName>
                                        </p:attrNameLst>
                                      </p:cBhvr>
                                      <p:tavLst>
                                        <p:tav tm="0">
                                          <p:val>
                                            <p:fltVal val="0"/>
                                          </p:val>
                                        </p:tav>
                                        <p:tav tm="100000">
                                          <p:val>
                                            <p:strVal val="#ppt_w"/>
                                          </p:val>
                                        </p:tav>
                                      </p:tavLst>
                                    </p:anim>
                                    <p:anim calcmode="lin" valueType="num">
                                      <p:cBhvr>
                                        <p:cTn id="32" dur="500" fill="hold"/>
                                        <p:tgtEl>
                                          <p:spTgt spid="88"/>
                                        </p:tgtEl>
                                        <p:attrNameLst>
                                          <p:attrName>ppt_h</p:attrName>
                                        </p:attrNameLst>
                                      </p:cBhvr>
                                      <p:tavLst>
                                        <p:tav tm="0">
                                          <p:val>
                                            <p:fltVal val="0"/>
                                          </p:val>
                                        </p:tav>
                                        <p:tav tm="100000">
                                          <p:val>
                                            <p:strVal val="#ppt_h"/>
                                          </p:val>
                                        </p:tav>
                                      </p:tavLst>
                                    </p:anim>
                                  </p:childTnLst>
                                </p:cTn>
                              </p:par>
                            </p:childTnLst>
                          </p:cTn>
                        </p:par>
                        <p:par>
                          <p:cTn id="33" fill="hold">
                            <p:stCondLst>
                              <p:cond delay="3000"/>
                            </p:stCondLst>
                            <p:childTnLst>
                              <p:par>
                                <p:cTn id="34" presetID="23" presetClass="entr" presetSubtype="16" fill="hold" nodeType="afterEffect">
                                  <p:stCondLst>
                                    <p:cond delay="0"/>
                                  </p:stCondLst>
                                  <p:childTnLst>
                                    <p:set>
                                      <p:cBhvr>
                                        <p:cTn id="35" dur="1" fill="hold">
                                          <p:stCondLst>
                                            <p:cond delay="0"/>
                                          </p:stCondLst>
                                        </p:cTn>
                                        <p:tgtEl>
                                          <p:spTgt spid="135"/>
                                        </p:tgtEl>
                                        <p:attrNameLst>
                                          <p:attrName>style.visibility</p:attrName>
                                        </p:attrNameLst>
                                      </p:cBhvr>
                                      <p:to>
                                        <p:strVal val="visible"/>
                                      </p:to>
                                    </p:set>
                                    <p:anim calcmode="lin" valueType="num">
                                      <p:cBhvr>
                                        <p:cTn id="36" dur="500" fill="hold"/>
                                        <p:tgtEl>
                                          <p:spTgt spid="135"/>
                                        </p:tgtEl>
                                        <p:attrNameLst>
                                          <p:attrName>ppt_w</p:attrName>
                                        </p:attrNameLst>
                                      </p:cBhvr>
                                      <p:tavLst>
                                        <p:tav tm="0">
                                          <p:val>
                                            <p:fltVal val="0"/>
                                          </p:val>
                                        </p:tav>
                                        <p:tav tm="100000">
                                          <p:val>
                                            <p:strVal val="#ppt_w"/>
                                          </p:val>
                                        </p:tav>
                                      </p:tavLst>
                                    </p:anim>
                                    <p:anim calcmode="lin" valueType="num">
                                      <p:cBhvr>
                                        <p:cTn id="37" dur="500" fill="hold"/>
                                        <p:tgtEl>
                                          <p:spTgt spid="135"/>
                                        </p:tgtEl>
                                        <p:attrNameLst>
                                          <p:attrName>ppt_h</p:attrName>
                                        </p:attrNameLst>
                                      </p:cBhvr>
                                      <p:tavLst>
                                        <p:tav tm="0">
                                          <p:val>
                                            <p:fltVal val="0"/>
                                          </p:val>
                                        </p:tav>
                                        <p:tav tm="100000">
                                          <p:val>
                                            <p:strVal val="#ppt_h"/>
                                          </p:val>
                                        </p:tav>
                                      </p:tavLst>
                                    </p:anim>
                                  </p:childTnLst>
                                </p:cTn>
                              </p:par>
                            </p:childTnLst>
                          </p:cTn>
                        </p:par>
                        <p:par>
                          <p:cTn id="38" fill="hold">
                            <p:stCondLst>
                              <p:cond delay="3500"/>
                            </p:stCondLst>
                            <p:childTnLst>
                              <p:par>
                                <p:cTn id="39" presetID="22" presetClass="entr" presetSubtype="2" fill="hold" nodeType="afterEffect">
                                  <p:stCondLst>
                                    <p:cond delay="0"/>
                                  </p:stCondLst>
                                  <p:childTnLst>
                                    <p:set>
                                      <p:cBhvr>
                                        <p:cTn id="40" dur="1" fill="hold">
                                          <p:stCondLst>
                                            <p:cond delay="0"/>
                                          </p:stCondLst>
                                        </p:cTn>
                                        <p:tgtEl>
                                          <p:spTgt spid="4"/>
                                        </p:tgtEl>
                                        <p:attrNameLst>
                                          <p:attrName>style.visibility</p:attrName>
                                        </p:attrNameLst>
                                      </p:cBhvr>
                                      <p:to>
                                        <p:strVal val="visible"/>
                                      </p:to>
                                    </p:set>
                                    <p:animEffect transition="in" filter="wipe(right)">
                                      <p:cBhvr>
                                        <p:cTn id="41" dur="500"/>
                                        <p:tgtEl>
                                          <p:spTgt spid="4"/>
                                        </p:tgtEl>
                                      </p:cBhvr>
                                    </p:animEffect>
                                  </p:childTnLst>
                                </p:cTn>
                              </p:par>
                            </p:childTnLst>
                          </p:cTn>
                        </p:par>
                        <p:par>
                          <p:cTn id="42" fill="hold">
                            <p:stCondLst>
                              <p:cond delay="4000"/>
                            </p:stCondLst>
                            <p:childTnLst>
                              <p:par>
                                <p:cTn id="43" presetID="53" presetClass="entr" presetSubtype="16" fill="hold" nodeType="afterEffect">
                                  <p:stCondLst>
                                    <p:cond delay="0"/>
                                  </p:stCondLst>
                                  <p:childTnLst>
                                    <p:set>
                                      <p:cBhvr>
                                        <p:cTn id="44" dur="1" fill="hold">
                                          <p:stCondLst>
                                            <p:cond delay="0"/>
                                          </p:stCondLst>
                                        </p:cTn>
                                        <p:tgtEl>
                                          <p:spTgt spid="95"/>
                                        </p:tgtEl>
                                        <p:attrNameLst>
                                          <p:attrName>style.visibility</p:attrName>
                                        </p:attrNameLst>
                                      </p:cBhvr>
                                      <p:to>
                                        <p:strVal val="visible"/>
                                      </p:to>
                                    </p:set>
                                    <p:anim calcmode="lin" valueType="num">
                                      <p:cBhvr>
                                        <p:cTn id="45" dur="500" fill="hold"/>
                                        <p:tgtEl>
                                          <p:spTgt spid="95"/>
                                        </p:tgtEl>
                                        <p:attrNameLst>
                                          <p:attrName>ppt_w</p:attrName>
                                        </p:attrNameLst>
                                      </p:cBhvr>
                                      <p:tavLst>
                                        <p:tav tm="0">
                                          <p:val>
                                            <p:fltVal val="0"/>
                                          </p:val>
                                        </p:tav>
                                        <p:tav tm="100000">
                                          <p:val>
                                            <p:strVal val="#ppt_w"/>
                                          </p:val>
                                        </p:tav>
                                      </p:tavLst>
                                    </p:anim>
                                    <p:anim calcmode="lin" valueType="num">
                                      <p:cBhvr>
                                        <p:cTn id="46" dur="500" fill="hold"/>
                                        <p:tgtEl>
                                          <p:spTgt spid="95"/>
                                        </p:tgtEl>
                                        <p:attrNameLst>
                                          <p:attrName>ppt_h</p:attrName>
                                        </p:attrNameLst>
                                      </p:cBhvr>
                                      <p:tavLst>
                                        <p:tav tm="0">
                                          <p:val>
                                            <p:fltVal val="0"/>
                                          </p:val>
                                        </p:tav>
                                        <p:tav tm="100000">
                                          <p:val>
                                            <p:strVal val="#ppt_h"/>
                                          </p:val>
                                        </p:tav>
                                      </p:tavLst>
                                    </p:anim>
                                    <p:animEffect transition="in" filter="fade">
                                      <p:cBhvr>
                                        <p:cTn id="47" dur="500"/>
                                        <p:tgtEl>
                                          <p:spTgt spid="95"/>
                                        </p:tgtEl>
                                      </p:cBhvr>
                                    </p:animEffect>
                                  </p:childTnLst>
                                </p:cTn>
                              </p:par>
                            </p:childTnLst>
                          </p:cTn>
                        </p:par>
                        <p:par>
                          <p:cTn id="48" fill="hold">
                            <p:stCondLst>
                              <p:cond delay="4500"/>
                            </p:stCondLst>
                            <p:childTnLst>
                              <p:par>
                                <p:cTn id="49" presetID="53" presetClass="entr" presetSubtype="16" fill="hold" nodeType="afterEffect">
                                  <p:stCondLst>
                                    <p:cond delay="0"/>
                                  </p:stCondLst>
                                  <p:childTnLst>
                                    <p:set>
                                      <p:cBhvr>
                                        <p:cTn id="50" dur="1" fill="hold">
                                          <p:stCondLst>
                                            <p:cond delay="0"/>
                                          </p:stCondLst>
                                        </p:cTn>
                                        <p:tgtEl>
                                          <p:spTgt spid="123"/>
                                        </p:tgtEl>
                                        <p:attrNameLst>
                                          <p:attrName>style.visibility</p:attrName>
                                        </p:attrNameLst>
                                      </p:cBhvr>
                                      <p:to>
                                        <p:strVal val="visible"/>
                                      </p:to>
                                    </p:set>
                                    <p:anim calcmode="lin" valueType="num">
                                      <p:cBhvr>
                                        <p:cTn id="51" dur="500" fill="hold"/>
                                        <p:tgtEl>
                                          <p:spTgt spid="123"/>
                                        </p:tgtEl>
                                        <p:attrNameLst>
                                          <p:attrName>ppt_w</p:attrName>
                                        </p:attrNameLst>
                                      </p:cBhvr>
                                      <p:tavLst>
                                        <p:tav tm="0">
                                          <p:val>
                                            <p:fltVal val="0"/>
                                          </p:val>
                                        </p:tav>
                                        <p:tav tm="100000">
                                          <p:val>
                                            <p:strVal val="#ppt_w"/>
                                          </p:val>
                                        </p:tav>
                                      </p:tavLst>
                                    </p:anim>
                                    <p:anim calcmode="lin" valueType="num">
                                      <p:cBhvr>
                                        <p:cTn id="52" dur="500" fill="hold"/>
                                        <p:tgtEl>
                                          <p:spTgt spid="123"/>
                                        </p:tgtEl>
                                        <p:attrNameLst>
                                          <p:attrName>ppt_h</p:attrName>
                                        </p:attrNameLst>
                                      </p:cBhvr>
                                      <p:tavLst>
                                        <p:tav tm="0">
                                          <p:val>
                                            <p:fltVal val="0"/>
                                          </p:val>
                                        </p:tav>
                                        <p:tav tm="100000">
                                          <p:val>
                                            <p:strVal val="#ppt_h"/>
                                          </p:val>
                                        </p:tav>
                                      </p:tavLst>
                                    </p:anim>
                                    <p:animEffect transition="in" filter="fade">
                                      <p:cBhvr>
                                        <p:cTn id="53" dur="500"/>
                                        <p:tgtEl>
                                          <p:spTgt spid="123"/>
                                        </p:tgtEl>
                                      </p:cBhvr>
                                    </p:animEffect>
                                  </p:childTnLst>
                                </p:cTn>
                              </p:par>
                            </p:childTnLst>
                          </p:cTn>
                        </p:par>
                        <p:par>
                          <p:cTn id="54" fill="hold">
                            <p:stCondLst>
                              <p:cond delay="5000"/>
                            </p:stCondLst>
                            <p:childTnLst>
                              <p:par>
                                <p:cTn id="55" presetID="22" presetClass="entr" presetSubtype="8" fill="hold" nodeType="afterEffect">
                                  <p:stCondLst>
                                    <p:cond delay="0"/>
                                  </p:stCondLst>
                                  <p:childTnLst>
                                    <p:set>
                                      <p:cBhvr>
                                        <p:cTn id="56" dur="1" fill="hold">
                                          <p:stCondLst>
                                            <p:cond delay="0"/>
                                          </p:stCondLst>
                                        </p:cTn>
                                        <p:tgtEl>
                                          <p:spTgt spid="3"/>
                                        </p:tgtEl>
                                        <p:attrNameLst>
                                          <p:attrName>style.visibility</p:attrName>
                                        </p:attrNameLst>
                                      </p:cBhvr>
                                      <p:to>
                                        <p:strVal val="visible"/>
                                      </p:to>
                                    </p:set>
                                    <p:animEffect transition="in" filter="wipe(left)">
                                      <p:cBhvr>
                                        <p:cTn id="5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4" grpId="0" animBg="1"/>
    </p:bld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1836698" y="3654058"/>
            <a:ext cx="10632810" cy="3566060"/>
            <a:chOff x="36062" y="2273094"/>
            <a:chExt cx="3889391" cy="1783030"/>
          </a:xfrm>
        </p:grpSpPr>
        <p:sp>
          <p:nvSpPr>
            <p:cNvPr id="112" name="TextBox 111"/>
            <p:cNvSpPr txBox="1"/>
            <p:nvPr/>
          </p:nvSpPr>
          <p:spPr>
            <a:xfrm>
              <a:off x="40839" y="3358240"/>
              <a:ext cx="3884614" cy="697884"/>
            </a:xfrm>
            <a:prstGeom prst="rect">
              <a:avLst/>
            </a:prstGeom>
            <a:noFill/>
          </p:spPr>
          <p:txBody>
            <a:bodyPr wrap="square" rtlCol="0">
              <a:spAutoFit/>
            </a:bodyPr>
            <a:lstStyle/>
            <a:p>
              <a:pPr>
                <a:lnSpc>
                  <a:spcPct val="130000"/>
                </a:lnSpc>
              </a:pPr>
              <a:r>
                <a:rPr lang="pt-BR" sz="2200" dirty="0">
                  <a:latin typeface="Calibri Light" panose="020F0302020204030204"/>
                  <a:cs typeface="Calibri Light" panose="020F0302020204030204"/>
                </a:rPr>
                <a:t>Lorem ipsum dolor sit amet, consectetur adipiscing elit. Aliquam tincidunt ante nec sem congue convallis. Pellentesque vel mauris quis nisl ornare rutrum in id risus. Proin vehicula ut sem et tempus. Interdum et malesuada fames ac ante ipsum primis in faucibus.</a:t>
              </a:r>
              <a:endParaRPr lang="en-US" sz="2200" dirty="0">
                <a:latin typeface="Calibri Light" panose="020F0302020204030204"/>
                <a:cs typeface="Calibri Light" panose="020F0302020204030204"/>
              </a:endParaRPr>
            </a:p>
          </p:txBody>
        </p:sp>
        <p:sp>
          <p:nvSpPr>
            <p:cNvPr id="113" name="TextBox 112"/>
            <p:cNvSpPr txBox="1"/>
            <p:nvPr/>
          </p:nvSpPr>
          <p:spPr>
            <a:xfrm>
              <a:off x="36062" y="2273094"/>
              <a:ext cx="1141009" cy="353943"/>
            </a:xfrm>
            <a:prstGeom prst="rect">
              <a:avLst/>
            </a:prstGeom>
            <a:noFill/>
          </p:spPr>
          <p:txBody>
            <a:bodyPr wrap="none" rtlCol="0">
              <a:spAutoFit/>
            </a:bodyPr>
            <a:lstStyle/>
            <a:p>
              <a:r>
                <a:rPr lang="id-ID" sz="4000" b="1" dirty="0" smtClean="0">
                  <a:latin typeface="+mj-lt"/>
                </a:rPr>
                <a:t>Our Analysis</a:t>
              </a:r>
              <a:endParaRPr lang="id-ID" sz="4000" b="1" dirty="0">
                <a:latin typeface="+mj-lt"/>
              </a:endParaRPr>
            </a:p>
          </p:txBody>
        </p:sp>
        <p:sp>
          <p:nvSpPr>
            <p:cNvPr id="114" name="TextBox 113"/>
            <p:cNvSpPr txBox="1"/>
            <p:nvPr/>
          </p:nvSpPr>
          <p:spPr>
            <a:xfrm>
              <a:off x="1093527" y="2829196"/>
              <a:ext cx="2730619" cy="477823"/>
            </a:xfrm>
            <a:prstGeom prst="rect">
              <a:avLst/>
            </a:prstGeom>
            <a:noFill/>
          </p:spPr>
          <p:txBody>
            <a:bodyPr wrap="square" rtlCol="0">
              <a:spAutoFit/>
            </a:bodyPr>
            <a:lstStyle/>
            <a:p>
              <a:pPr>
                <a:lnSpc>
                  <a:spcPct val="130000"/>
                </a:lnSpc>
              </a:pPr>
              <a:r>
                <a:rPr lang="pt-BR" sz="2200" dirty="0">
                  <a:latin typeface="Calibri Light" panose="020F0302020204030204"/>
                  <a:cs typeface="Calibri Light" panose="020F0302020204030204"/>
                </a:rPr>
                <a:t>Lorem ipsum dolor sit amet, consectetur adipiscing elit. Aliquam tincidunt ante nec sem congue convallis. </a:t>
              </a:r>
              <a:endParaRPr lang="en-US" sz="2200" dirty="0">
                <a:latin typeface="Calibri Light" panose="020F0302020204030204"/>
                <a:cs typeface="Calibri Light" panose="020F0302020204030204"/>
              </a:endParaRPr>
            </a:p>
          </p:txBody>
        </p:sp>
        <p:sp>
          <p:nvSpPr>
            <p:cNvPr id="115" name="TextBox 114"/>
            <p:cNvSpPr txBox="1"/>
            <p:nvPr/>
          </p:nvSpPr>
          <p:spPr>
            <a:xfrm>
              <a:off x="44212" y="2604744"/>
              <a:ext cx="969671" cy="877164"/>
            </a:xfrm>
            <a:prstGeom prst="rect">
              <a:avLst/>
            </a:prstGeom>
            <a:noFill/>
          </p:spPr>
          <p:txBody>
            <a:bodyPr wrap="none" rtlCol="0">
              <a:spAutoFit/>
            </a:bodyPr>
            <a:lstStyle/>
            <a:p>
              <a:r>
                <a:rPr lang="id-ID" sz="10800" b="1" dirty="0">
                  <a:solidFill>
                    <a:schemeClr val="accent2"/>
                  </a:solidFill>
                  <a:latin typeface="Calibri Light" panose="020F0302020204030204"/>
                  <a:cs typeface="Calibri Light" panose="020F0302020204030204"/>
                </a:rPr>
                <a:t>9</a:t>
              </a:r>
              <a:r>
                <a:rPr lang="id-ID" sz="10800" b="1" dirty="0" smtClean="0">
                  <a:solidFill>
                    <a:schemeClr val="accent2"/>
                  </a:solidFill>
                  <a:latin typeface="Calibri Light" panose="020F0302020204030204"/>
                  <a:cs typeface="Calibri Light" panose="020F0302020204030204"/>
                </a:rPr>
                <a:t>4</a:t>
              </a:r>
              <a:r>
                <a:rPr lang="id-ID" sz="10800" b="1" dirty="0">
                  <a:solidFill>
                    <a:schemeClr val="accent2"/>
                  </a:solidFill>
                  <a:latin typeface="Calibri Light" panose="020F0302020204030204"/>
                  <a:cs typeface="Calibri Light" panose="020F0302020204030204"/>
                </a:rPr>
                <a:t>%</a:t>
              </a:r>
              <a:endParaRPr lang="id-ID" sz="10800" b="1" dirty="0">
                <a:solidFill>
                  <a:schemeClr val="accent2"/>
                </a:solidFill>
                <a:latin typeface="Calibri Light" panose="020F0302020204030204"/>
                <a:cs typeface="Calibri Light" panose="020F0302020204030204"/>
              </a:endParaRPr>
            </a:p>
          </p:txBody>
        </p:sp>
      </p:grpSp>
      <p:sp>
        <p:nvSpPr>
          <p:cNvPr id="72" name="그림 개체 틀 8"/>
          <p:cNvSpPr txBox="1"/>
          <p:nvPr/>
        </p:nvSpPr>
        <p:spPr>
          <a:xfrm>
            <a:off x="16090166" y="6704562"/>
            <a:ext cx="1815821" cy="1816271"/>
          </a:xfrm>
          <a:prstGeom prst="ellipse">
            <a:avLst/>
          </a:prstGeom>
          <a:solidFill>
            <a:schemeClr val="accent2">
              <a:lumMod val="75000"/>
              <a:alpha val="52000"/>
            </a:schemeClr>
          </a:solidFill>
          <a:ln w="12700" cap="flat" cmpd="sng" algn="ctr">
            <a:no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lvl1pPr marL="0" indent="0" algn="ctr" defTabSz="457200" rtl="0" eaLnBrk="1" latinLnBrk="0" hangingPunct="1">
              <a:spcBef>
                <a:spcPct val="20000"/>
              </a:spcBef>
              <a:buFont typeface="Arial" panose="020B0604020202020204"/>
              <a:buNone/>
              <a:defRPr lang="ko-KR" altLang="en-US" sz="1000" kern="1200" dirty="0">
                <a:solidFill>
                  <a:schemeClr val="bg1">
                    <a:lumMod val="65000"/>
                  </a:schemeClr>
                </a:solidFill>
                <a:latin typeface="+mn-lt"/>
                <a:ea typeface="+mn-ea"/>
                <a:cs typeface="+mn-cs"/>
              </a:defRPr>
            </a:lvl1pPr>
            <a:lvl2pPr marL="742950" indent="-285750" algn="l" defTabSz="457200" rtl="0" eaLnBrk="1" latinLnBrk="0" hangingPunct="1">
              <a:spcBef>
                <a:spcPct val="20000"/>
              </a:spcBef>
              <a:buFont typeface="Arial" panose="020B0604020202020204"/>
              <a:buChar char="–"/>
              <a:defRPr sz="2800" kern="1200">
                <a:solidFill>
                  <a:schemeClr val="lt1"/>
                </a:solidFill>
                <a:latin typeface="+mn-lt"/>
                <a:ea typeface="+mn-ea"/>
                <a:cs typeface="+mn-cs"/>
              </a:defRPr>
            </a:lvl2pPr>
            <a:lvl3pPr marL="1143000" indent="-228600" algn="l" defTabSz="457200" rtl="0" eaLnBrk="1" latinLnBrk="0" hangingPunct="1">
              <a:spcBef>
                <a:spcPct val="20000"/>
              </a:spcBef>
              <a:buFont typeface="Arial" panose="020B0604020202020204"/>
              <a:buChar char="•"/>
              <a:defRPr sz="2400" kern="1200">
                <a:solidFill>
                  <a:schemeClr val="lt1"/>
                </a:solidFill>
                <a:latin typeface="+mn-lt"/>
                <a:ea typeface="+mn-ea"/>
                <a:cs typeface="+mn-cs"/>
              </a:defRPr>
            </a:lvl3pPr>
            <a:lvl4pPr marL="1600200" indent="-228600" algn="l" defTabSz="457200" rtl="0" eaLnBrk="1" latinLnBrk="0" hangingPunct="1">
              <a:spcBef>
                <a:spcPct val="20000"/>
              </a:spcBef>
              <a:buFont typeface="Arial" panose="020B0604020202020204"/>
              <a:buChar char="–"/>
              <a:defRPr sz="2000" kern="1200">
                <a:solidFill>
                  <a:schemeClr val="lt1"/>
                </a:solidFill>
                <a:latin typeface="+mn-lt"/>
                <a:ea typeface="+mn-ea"/>
                <a:cs typeface="+mn-cs"/>
              </a:defRPr>
            </a:lvl4pPr>
            <a:lvl5pPr marL="2057400" indent="-228600" algn="l" defTabSz="457200" rtl="0" eaLnBrk="1" latinLnBrk="0" hangingPunct="1">
              <a:spcBef>
                <a:spcPct val="20000"/>
              </a:spcBef>
              <a:buFont typeface="Arial" panose="020B0604020202020204"/>
              <a:buChar char="»"/>
              <a:defRPr sz="2000" kern="1200">
                <a:solidFill>
                  <a:schemeClr val="lt1"/>
                </a:solidFill>
                <a:latin typeface="+mn-lt"/>
                <a:ea typeface="+mn-ea"/>
                <a:cs typeface="+mn-cs"/>
              </a:defRPr>
            </a:lvl5pPr>
            <a:lvl6pPr marL="2514600" indent="-228600" algn="l" defTabSz="457200" rtl="0" eaLnBrk="1" latinLnBrk="0" hangingPunct="1">
              <a:spcBef>
                <a:spcPct val="20000"/>
              </a:spcBef>
              <a:buFont typeface="Arial" panose="020B0604020202020204"/>
              <a:buChar char="•"/>
              <a:defRPr sz="2000" kern="1200">
                <a:solidFill>
                  <a:schemeClr val="lt1"/>
                </a:solidFill>
                <a:latin typeface="+mn-lt"/>
                <a:ea typeface="+mn-ea"/>
                <a:cs typeface="+mn-cs"/>
              </a:defRPr>
            </a:lvl6pPr>
            <a:lvl7pPr marL="2971800" indent="-228600" algn="l" defTabSz="457200" rtl="0" eaLnBrk="1" latinLnBrk="0" hangingPunct="1">
              <a:spcBef>
                <a:spcPct val="20000"/>
              </a:spcBef>
              <a:buFont typeface="Arial" panose="020B0604020202020204"/>
              <a:buChar char="•"/>
              <a:defRPr sz="2000" kern="1200">
                <a:solidFill>
                  <a:schemeClr val="lt1"/>
                </a:solidFill>
                <a:latin typeface="+mn-lt"/>
                <a:ea typeface="+mn-ea"/>
                <a:cs typeface="+mn-cs"/>
              </a:defRPr>
            </a:lvl7pPr>
            <a:lvl8pPr marL="3429000" indent="-228600" algn="l" defTabSz="457200" rtl="0" eaLnBrk="1" latinLnBrk="0" hangingPunct="1">
              <a:spcBef>
                <a:spcPct val="20000"/>
              </a:spcBef>
              <a:buFont typeface="Arial" panose="020B0604020202020204"/>
              <a:buChar char="•"/>
              <a:defRPr sz="2000" kern="1200">
                <a:solidFill>
                  <a:schemeClr val="lt1"/>
                </a:solidFill>
                <a:latin typeface="+mn-lt"/>
                <a:ea typeface="+mn-ea"/>
                <a:cs typeface="+mn-cs"/>
              </a:defRPr>
            </a:lvl8pPr>
            <a:lvl9pPr marL="3886200" indent="-228600" algn="l" defTabSz="457200" rtl="0" eaLnBrk="1" latinLnBrk="0" hangingPunct="1">
              <a:spcBef>
                <a:spcPct val="20000"/>
              </a:spcBef>
              <a:buFont typeface="Arial" panose="020B0604020202020204"/>
              <a:buChar char="•"/>
              <a:defRPr sz="2000" kern="1200">
                <a:solidFill>
                  <a:schemeClr val="lt1"/>
                </a:solidFill>
                <a:latin typeface="+mn-lt"/>
                <a:ea typeface="+mn-ea"/>
                <a:cs typeface="+mn-cs"/>
              </a:defRPr>
            </a:lvl9pPr>
          </a:lstStyle>
          <a:p>
            <a:endParaRPr lang="en-US" dirty="0">
              <a:latin typeface="Calibri Light" panose="020F0302020204030204"/>
            </a:endParaRPr>
          </a:p>
        </p:txBody>
      </p:sp>
      <p:sp>
        <p:nvSpPr>
          <p:cNvPr id="73" name="그림 개체 틀 8"/>
          <p:cNvSpPr txBox="1"/>
          <p:nvPr/>
        </p:nvSpPr>
        <p:spPr>
          <a:xfrm>
            <a:off x="17438578" y="9600470"/>
            <a:ext cx="1444205" cy="1444562"/>
          </a:xfrm>
          <a:prstGeom prst="ellipse">
            <a:avLst/>
          </a:prstGeom>
          <a:solidFill>
            <a:schemeClr val="accent2">
              <a:lumMod val="75000"/>
              <a:alpha val="49000"/>
            </a:schemeClr>
          </a:solidFill>
          <a:ln w="12700" cap="flat" cmpd="sng" algn="ctr">
            <a:no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lvl1pPr marL="0" indent="0" algn="ctr" defTabSz="457200" rtl="0" eaLnBrk="1" latinLnBrk="0" hangingPunct="1">
              <a:spcBef>
                <a:spcPct val="20000"/>
              </a:spcBef>
              <a:buFont typeface="Arial" panose="020B0604020202020204"/>
              <a:buNone/>
              <a:defRPr lang="ko-KR" altLang="en-US" sz="1000" kern="1200" dirty="0">
                <a:solidFill>
                  <a:schemeClr val="bg1">
                    <a:lumMod val="65000"/>
                  </a:schemeClr>
                </a:solidFill>
                <a:latin typeface="+mn-lt"/>
                <a:ea typeface="+mn-ea"/>
                <a:cs typeface="+mn-cs"/>
              </a:defRPr>
            </a:lvl1pPr>
            <a:lvl2pPr marL="742950" indent="-285750" algn="l" defTabSz="457200" rtl="0" eaLnBrk="1" latinLnBrk="0" hangingPunct="1">
              <a:spcBef>
                <a:spcPct val="20000"/>
              </a:spcBef>
              <a:buFont typeface="Arial" panose="020B0604020202020204"/>
              <a:buChar char="–"/>
              <a:defRPr sz="2800" kern="1200">
                <a:solidFill>
                  <a:schemeClr val="lt1"/>
                </a:solidFill>
                <a:latin typeface="+mn-lt"/>
                <a:ea typeface="+mn-ea"/>
                <a:cs typeface="+mn-cs"/>
              </a:defRPr>
            </a:lvl2pPr>
            <a:lvl3pPr marL="1143000" indent="-228600" algn="l" defTabSz="457200" rtl="0" eaLnBrk="1" latinLnBrk="0" hangingPunct="1">
              <a:spcBef>
                <a:spcPct val="20000"/>
              </a:spcBef>
              <a:buFont typeface="Arial" panose="020B0604020202020204"/>
              <a:buChar char="•"/>
              <a:defRPr sz="2400" kern="1200">
                <a:solidFill>
                  <a:schemeClr val="lt1"/>
                </a:solidFill>
                <a:latin typeface="+mn-lt"/>
                <a:ea typeface="+mn-ea"/>
                <a:cs typeface="+mn-cs"/>
              </a:defRPr>
            </a:lvl3pPr>
            <a:lvl4pPr marL="1600200" indent="-228600" algn="l" defTabSz="457200" rtl="0" eaLnBrk="1" latinLnBrk="0" hangingPunct="1">
              <a:spcBef>
                <a:spcPct val="20000"/>
              </a:spcBef>
              <a:buFont typeface="Arial" panose="020B0604020202020204"/>
              <a:buChar char="–"/>
              <a:defRPr sz="2000" kern="1200">
                <a:solidFill>
                  <a:schemeClr val="lt1"/>
                </a:solidFill>
                <a:latin typeface="+mn-lt"/>
                <a:ea typeface="+mn-ea"/>
                <a:cs typeface="+mn-cs"/>
              </a:defRPr>
            </a:lvl4pPr>
            <a:lvl5pPr marL="2057400" indent="-228600" algn="l" defTabSz="457200" rtl="0" eaLnBrk="1" latinLnBrk="0" hangingPunct="1">
              <a:spcBef>
                <a:spcPct val="20000"/>
              </a:spcBef>
              <a:buFont typeface="Arial" panose="020B0604020202020204"/>
              <a:buChar char="»"/>
              <a:defRPr sz="2000" kern="1200">
                <a:solidFill>
                  <a:schemeClr val="lt1"/>
                </a:solidFill>
                <a:latin typeface="+mn-lt"/>
                <a:ea typeface="+mn-ea"/>
                <a:cs typeface="+mn-cs"/>
              </a:defRPr>
            </a:lvl5pPr>
            <a:lvl6pPr marL="2514600" indent="-228600" algn="l" defTabSz="457200" rtl="0" eaLnBrk="1" latinLnBrk="0" hangingPunct="1">
              <a:spcBef>
                <a:spcPct val="20000"/>
              </a:spcBef>
              <a:buFont typeface="Arial" panose="020B0604020202020204"/>
              <a:buChar char="•"/>
              <a:defRPr sz="2000" kern="1200">
                <a:solidFill>
                  <a:schemeClr val="lt1"/>
                </a:solidFill>
                <a:latin typeface="+mn-lt"/>
                <a:ea typeface="+mn-ea"/>
                <a:cs typeface="+mn-cs"/>
              </a:defRPr>
            </a:lvl6pPr>
            <a:lvl7pPr marL="2971800" indent="-228600" algn="l" defTabSz="457200" rtl="0" eaLnBrk="1" latinLnBrk="0" hangingPunct="1">
              <a:spcBef>
                <a:spcPct val="20000"/>
              </a:spcBef>
              <a:buFont typeface="Arial" panose="020B0604020202020204"/>
              <a:buChar char="•"/>
              <a:defRPr sz="2000" kern="1200">
                <a:solidFill>
                  <a:schemeClr val="lt1"/>
                </a:solidFill>
                <a:latin typeface="+mn-lt"/>
                <a:ea typeface="+mn-ea"/>
                <a:cs typeface="+mn-cs"/>
              </a:defRPr>
            </a:lvl7pPr>
            <a:lvl8pPr marL="3429000" indent="-228600" algn="l" defTabSz="457200" rtl="0" eaLnBrk="1" latinLnBrk="0" hangingPunct="1">
              <a:spcBef>
                <a:spcPct val="20000"/>
              </a:spcBef>
              <a:buFont typeface="Arial" panose="020B0604020202020204"/>
              <a:buChar char="•"/>
              <a:defRPr sz="2000" kern="1200">
                <a:solidFill>
                  <a:schemeClr val="lt1"/>
                </a:solidFill>
                <a:latin typeface="+mn-lt"/>
                <a:ea typeface="+mn-ea"/>
                <a:cs typeface="+mn-cs"/>
              </a:defRPr>
            </a:lvl8pPr>
            <a:lvl9pPr marL="3886200" indent="-228600" algn="l" defTabSz="457200" rtl="0" eaLnBrk="1" latinLnBrk="0" hangingPunct="1">
              <a:spcBef>
                <a:spcPct val="20000"/>
              </a:spcBef>
              <a:buFont typeface="Arial" panose="020B0604020202020204"/>
              <a:buChar char="•"/>
              <a:defRPr sz="2000" kern="1200">
                <a:solidFill>
                  <a:schemeClr val="lt1"/>
                </a:solidFill>
                <a:latin typeface="+mn-lt"/>
                <a:ea typeface="+mn-ea"/>
                <a:cs typeface="+mn-cs"/>
              </a:defRPr>
            </a:lvl9pPr>
          </a:lstStyle>
          <a:p>
            <a:endParaRPr lang="en-US" dirty="0">
              <a:latin typeface="Calibri Light" panose="020F0302020204030204"/>
            </a:endParaRPr>
          </a:p>
        </p:txBody>
      </p:sp>
      <p:sp>
        <p:nvSpPr>
          <p:cNvPr id="74" name="그림 개체 틀 8"/>
          <p:cNvSpPr txBox="1"/>
          <p:nvPr/>
        </p:nvSpPr>
        <p:spPr>
          <a:xfrm>
            <a:off x="17500528" y="7047190"/>
            <a:ext cx="1123747" cy="1124024"/>
          </a:xfrm>
          <a:prstGeom prst="ellipse">
            <a:avLst/>
          </a:prstGeom>
          <a:solidFill>
            <a:schemeClr val="accent2">
              <a:lumMod val="50000"/>
              <a:alpha val="49000"/>
            </a:schemeClr>
          </a:solidFill>
          <a:ln w="12700" cap="flat" cmpd="sng" algn="ctr">
            <a:no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lvl1pPr marL="0" indent="0" algn="ctr" defTabSz="457200" rtl="0" eaLnBrk="1" latinLnBrk="0" hangingPunct="1">
              <a:spcBef>
                <a:spcPct val="20000"/>
              </a:spcBef>
              <a:buFont typeface="Arial" panose="020B0604020202020204"/>
              <a:buNone/>
              <a:defRPr lang="ko-KR" altLang="en-US" sz="1000" kern="1200" dirty="0">
                <a:solidFill>
                  <a:schemeClr val="bg1">
                    <a:lumMod val="65000"/>
                  </a:schemeClr>
                </a:solidFill>
                <a:latin typeface="+mn-lt"/>
                <a:ea typeface="+mn-ea"/>
                <a:cs typeface="+mn-cs"/>
              </a:defRPr>
            </a:lvl1pPr>
            <a:lvl2pPr marL="742950" indent="-285750" algn="l" defTabSz="457200" rtl="0" eaLnBrk="1" latinLnBrk="0" hangingPunct="1">
              <a:spcBef>
                <a:spcPct val="20000"/>
              </a:spcBef>
              <a:buFont typeface="Arial" panose="020B0604020202020204"/>
              <a:buChar char="–"/>
              <a:defRPr sz="2800" kern="1200">
                <a:solidFill>
                  <a:schemeClr val="lt1"/>
                </a:solidFill>
                <a:latin typeface="+mn-lt"/>
                <a:ea typeface="+mn-ea"/>
                <a:cs typeface="+mn-cs"/>
              </a:defRPr>
            </a:lvl2pPr>
            <a:lvl3pPr marL="1143000" indent="-228600" algn="l" defTabSz="457200" rtl="0" eaLnBrk="1" latinLnBrk="0" hangingPunct="1">
              <a:spcBef>
                <a:spcPct val="20000"/>
              </a:spcBef>
              <a:buFont typeface="Arial" panose="020B0604020202020204"/>
              <a:buChar char="•"/>
              <a:defRPr sz="2400" kern="1200">
                <a:solidFill>
                  <a:schemeClr val="lt1"/>
                </a:solidFill>
                <a:latin typeface="+mn-lt"/>
                <a:ea typeface="+mn-ea"/>
                <a:cs typeface="+mn-cs"/>
              </a:defRPr>
            </a:lvl3pPr>
            <a:lvl4pPr marL="1600200" indent="-228600" algn="l" defTabSz="457200" rtl="0" eaLnBrk="1" latinLnBrk="0" hangingPunct="1">
              <a:spcBef>
                <a:spcPct val="20000"/>
              </a:spcBef>
              <a:buFont typeface="Arial" panose="020B0604020202020204"/>
              <a:buChar char="–"/>
              <a:defRPr sz="2000" kern="1200">
                <a:solidFill>
                  <a:schemeClr val="lt1"/>
                </a:solidFill>
                <a:latin typeface="+mn-lt"/>
                <a:ea typeface="+mn-ea"/>
                <a:cs typeface="+mn-cs"/>
              </a:defRPr>
            </a:lvl4pPr>
            <a:lvl5pPr marL="2057400" indent="-228600" algn="l" defTabSz="457200" rtl="0" eaLnBrk="1" latinLnBrk="0" hangingPunct="1">
              <a:spcBef>
                <a:spcPct val="20000"/>
              </a:spcBef>
              <a:buFont typeface="Arial" panose="020B0604020202020204"/>
              <a:buChar char="»"/>
              <a:defRPr sz="2000" kern="1200">
                <a:solidFill>
                  <a:schemeClr val="lt1"/>
                </a:solidFill>
                <a:latin typeface="+mn-lt"/>
                <a:ea typeface="+mn-ea"/>
                <a:cs typeface="+mn-cs"/>
              </a:defRPr>
            </a:lvl5pPr>
            <a:lvl6pPr marL="2514600" indent="-228600" algn="l" defTabSz="457200" rtl="0" eaLnBrk="1" latinLnBrk="0" hangingPunct="1">
              <a:spcBef>
                <a:spcPct val="20000"/>
              </a:spcBef>
              <a:buFont typeface="Arial" panose="020B0604020202020204"/>
              <a:buChar char="•"/>
              <a:defRPr sz="2000" kern="1200">
                <a:solidFill>
                  <a:schemeClr val="lt1"/>
                </a:solidFill>
                <a:latin typeface="+mn-lt"/>
                <a:ea typeface="+mn-ea"/>
                <a:cs typeface="+mn-cs"/>
              </a:defRPr>
            </a:lvl6pPr>
            <a:lvl7pPr marL="2971800" indent="-228600" algn="l" defTabSz="457200" rtl="0" eaLnBrk="1" latinLnBrk="0" hangingPunct="1">
              <a:spcBef>
                <a:spcPct val="20000"/>
              </a:spcBef>
              <a:buFont typeface="Arial" panose="020B0604020202020204"/>
              <a:buChar char="•"/>
              <a:defRPr sz="2000" kern="1200">
                <a:solidFill>
                  <a:schemeClr val="lt1"/>
                </a:solidFill>
                <a:latin typeface="+mn-lt"/>
                <a:ea typeface="+mn-ea"/>
                <a:cs typeface="+mn-cs"/>
              </a:defRPr>
            </a:lvl7pPr>
            <a:lvl8pPr marL="3429000" indent="-228600" algn="l" defTabSz="457200" rtl="0" eaLnBrk="1" latinLnBrk="0" hangingPunct="1">
              <a:spcBef>
                <a:spcPct val="20000"/>
              </a:spcBef>
              <a:buFont typeface="Arial" panose="020B0604020202020204"/>
              <a:buChar char="•"/>
              <a:defRPr sz="2000" kern="1200">
                <a:solidFill>
                  <a:schemeClr val="lt1"/>
                </a:solidFill>
                <a:latin typeface="+mn-lt"/>
                <a:ea typeface="+mn-ea"/>
                <a:cs typeface="+mn-cs"/>
              </a:defRPr>
            </a:lvl8pPr>
            <a:lvl9pPr marL="3886200" indent="-228600" algn="l" defTabSz="457200" rtl="0" eaLnBrk="1" latinLnBrk="0" hangingPunct="1">
              <a:spcBef>
                <a:spcPct val="20000"/>
              </a:spcBef>
              <a:buFont typeface="Arial" panose="020B0604020202020204"/>
              <a:buChar char="•"/>
              <a:defRPr sz="2000" kern="1200">
                <a:solidFill>
                  <a:schemeClr val="lt1"/>
                </a:solidFill>
                <a:latin typeface="+mn-lt"/>
                <a:ea typeface="+mn-ea"/>
                <a:cs typeface="+mn-cs"/>
              </a:defRPr>
            </a:lvl9pPr>
          </a:lstStyle>
          <a:p>
            <a:endParaRPr lang="en-US" dirty="0">
              <a:latin typeface="Calibri Light" panose="020F0302020204030204"/>
            </a:endParaRPr>
          </a:p>
        </p:txBody>
      </p:sp>
      <p:sp>
        <p:nvSpPr>
          <p:cNvPr id="75" name="그림 개체 틀 8"/>
          <p:cNvSpPr txBox="1"/>
          <p:nvPr/>
        </p:nvSpPr>
        <p:spPr>
          <a:xfrm>
            <a:off x="15344608" y="7360274"/>
            <a:ext cx="733657" cy="733838"/>
          </a:xfrm>
          <a:prstGeom prst="ellipse">
            <a:avLst/>
          </a:prstGeom>
          <a:solidFill>
            <a:schemeClr val="accent2">
              <a:lumMod val="50000"/>
              <a:alpha val="67000"/>
            </a:schemeClr>
          </a:solidFill>
          <a:ln w="12700" cap="flat" cmpd="sng" algn="ctr">
            <a:no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lvl1pPr marL="0" indent="0" algn="ctr" defTabSz="457200" rtl="0" eaLnBrk="1" latinLnBrk="0" hangingPunct="1">
              <a:spcBef>
                <a:spcPct val="20000"/>
              </a:spcBef>
              <a:buFont typeface="Arial" panose="020B0604020202020204"/>
              <a:buNone/>
              <a:defRPr lang="ko-KR" altLang="en-US" sz="1000" kern="1200" dirty="0">
                <a:solidFill>
                  <a:schemeClr val="bg1">
                    <a:lumMod val="65000"/>
                  </a:schemeClr>
                </a:solidFill>
                <a:latin typeface="+mn-lt"/>
                <a:ea typeface="+mn-ea"/>
                <a:cs typeface="+mn-cs"/>
              </a:defRPr>
            </a:lvl1pPr>
            <a:lvl2pPr marL="742950" indent="-285750" algn="l" defTabSz="457200" rtl="0" eaLnBrk="1" latinLnBrk="0" hangingPunct="1">
              <a:spcBef>
                <a:spcPct val="20000"/>
              </a:spcBef>
              <a:buFont typeface="Arial" panose="020B0604020202020204"/>
              <a:buChar char="–"/>
              <a:defRPr sz="2800" kern="1200">
                <a:solidFill>
                  <a:schemeClr val="lt1"/>
                </a:solidFill>
                <a:latin typeface="+mn-lt"/>
                <a:ea typeface="+mn-ea"/>
                <a:cs typeface="+mn-cs"/>
              </a:defRPr>
            </a:lvl2pPr>
            <a:lvl3pPr marL="1143000" indent="-228600" algn="l" defTabSz="457200" rtl="0" eaLnBrk="1" latinLnBrk="0" hangingPunct="1">
              <a:spcBef>
                <a:spcPct val="20000"/>
              </a:spcBef>
              <a:buFont typeface="Arial" panose="020B0604020202020204"/>
              <a:buChar char="•"/>
              <a:defRPr sz="2400" kern="1200">
                <a:solidFill>
                  <a:schemeClr val="lt1"/>
                </a:solidFill>
                <a:latin typeface="+mn-lt"/>
                <a:ea typeface="+mn-ea"/>
                <a:cs typeface="+mn-cs"/>
              </a:defRPr>
            </a:lvl3pPr>
            <a:lvl4pPr marL="1600200" indent="-228600" algn="l" defTabSz="457200" rtl="0" eaLnBrk="1" latinLnBrk="0" hangingPunct="1">
              <a:spcBef>
                <a:spcPct val="20000"/>
              </a:spcBef>
              <a:buFont typeface="Arial" panose="020B0604020202020204"/>
              <a:buChar char="–"/>
              <a:defRPr sz="2000" kern="1200">
                <a:solidFill>
                  <a:schemeClr val="lt1"/>
                </a:solidFill>
                <a:latin typeface="+mn-lt"/>
                <a:ea typeface="+mn-ea"/>
                <a:cs typeface="+mn-cs"/>
              </a:defRPr>
            </a:lvl4pPr>
            <a:lvl5pPr marL="2057400" indent="-228600" algn="l" defTabSz="457200" rtl="0" eaLnBrk="1" latinLnBrk="0" hangingPunct="1">
              <a:spcBef>
                <a:spcPct val="20000"/>
              </a:spcBef>
              <a:buFont typeface="Arial" panose="020B0604020202020204"/>
              <a:buChar char="»"/>
              <a:defRPr sz="2000" kern="1200">
                <a:solidFill>
                  <a:schemeClr val="lt1"/>
                </a:solidFill>
                <a:latin typeface="+mn-lt"/>
                <a:ea typeface="+mn-ea"/>
                <a:cs typeface="+mn-cs"/>
              </a:defRPr>
            </a:lvl5pPr>
            <a:lvl6pPr marL="2514600" indent="-228600" algn="l" defTabSz="457200" rtl="0" eaLnBrk="1" latinLnBrk="0" hangingPunct="1">
              <a:spcBef>
                <a:spcPct val="20000"/>
              </a:spcBef>
              <a:buFont typeface="Arial" panose="020B0604020202020204"/>
              <a:buChar char="•"/>
              <a:defRPr sz="2000" kern="1200">
                <a:solidFill>
                  <a:schemeClr val="lt1"/>
                </a:solidFill>
                <a:latin typeface="+mn-lt"/>
                <a:ea typeface="+mn-ea"/>
                <a:cs typeface="+mn-cs"/>
              </a:defRPr>
            </a:lvl6pPr>
            <a:lvl7pPr marL="2971800" indent="-228600" algn="l" defTabSz="457200" rtl="0" eaLnBrk="1" latinLnBrk="0" hangingPunct="1">
              <a:spcBef>
                <a:spcPct val="20000"/>
              </a:spcBef>
              <a:buFont typeface="Arial" panose="020B0604020202020204"/>
              <a:buChar char="•"/>
              <a:defRPr sz="2000" kern="1200">
                <a:solidFill>
                  <a:schemeClr val="lt1"/>
                </a:solidFill>
                <a:latin typeface="+mn-lt"/>
                <a:ea typeface="+mn-ea"/>
                <a:cs typeface="+mn-cs"/>
              </a:defRPr>
            </a:lvl7pPr>
            <a:lvl8pPr marL="3429000" indent="-228600" algn="l" defTabSz="457200" rtl="0" eaLnBrk="1" latinLnBrk="0" hangingPunct="1">
              <a:spcBef>
                <a:spcPct val="20000"/>
              </a:spcBef>
              <a:buFont typeface="Arial" panose="020B0604020202020204"/>
              <a:buChar char="•"/>
              <a:defRPr sz="2000" kern="1200">
                <a:solidFill>
                  <a:schemeClr val="lt1"/>
                </a:solidFill>
                <a:latin typeface="+mn-lt"/>
                <a:ea typeface="+mn-ea"/>
                <a:cs typeface="+mn-cs"/>
              </a:defRPr>
            </a:lvl8pPr>
            <a:lvl9pPr marL="3886200" indent="-228600" algn="l" defTabSz="457200" rtl="0" eaLnBrk="1" latinLnBrk="0" hangingPunct="1">
              <a:spcBef>
                <a:spcPct val="20000"/>
              </a:spcBef>
              <a:buFont typeface="Arial" panose="020B0604020202020204"/>
              <a:buChar char="•"/>
              <a:defRPr sz="2000" kern="1200">
                <a:solidFill>
                  <a:schemeClr val="lt1"/>
                </a:solidFill>
                <a:latin typeface="+mn-lt"/>
                <a:ea typeface="+mn-ea"/>
                <a:cs typeface="+mn-cs"/>
              </a:defRPr>
            </a:lvl9pPr>
          </a:lstStyle>
          <a:p>
            <a:endParaRPr lang="en-US" dirty="0">
              <a:latin typeface="Calibri Light" panose="020F0302020204030204"/>
            </a:endParaRPr>
          </a:p>
        </p:txBody>
      </p:sp>
      <p:sp>
        <p:nvSpPr>
          <p:cNvPr id="76" name="그림 개체 틀 8"/>
          <p:cNvSpPr txBox="1"/>
          <p:nvPr/>
        </p:nvSpPr>
        <p:spPr>
          <a:xfrm>
            <a:off x="15641673" y="8371366"/>
            <a:ext cx="2217965" cy="2218512"/>
          </a:xfrm>
          <a:prstGeom prst="ellipse">
            <a:avLst/>
          </a:prstGeom>
          <a:solidFill>
            <a:schemeClr val="accent2">
              <a:alpha val="52000"/>
            </a:schemeClr>
          </a:solidFill>
          <a:ln w="12700" cap="flat" cmpd="sng" algn="ctr">
            <a:no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lvl1pPr marL="0" indent="0" algn="ctr" defTabSz="457200" rtl="0" eaLnBrk="1" latinLnBrk="0" hangingPunct="1">
              <a:spcBef>
                <a:spcPct val="20000"/>
              </a:spcBef>
              <a:buFont typeface="Arial" panose="020B0604020202020204"/>
              <a:buNone/>
              <a:defRPr lang="ko-KR" altLang="en-US" sz="1000" kern="1200" dirty="0">
                <a:solidFill>
                  <a:schemeClr val="bg1">
                    <a:lumMod val="65000"/>
                  </a:schemeClr>
                </a:solidFill>
                <a:latin typeface="+mn-lt"/>
                <a:ea typeface="+mn-ea"/>
                <a:cs typeface="+mn-cs"/>
              </a:defRPr>
            </a:lvl1pPr>
            <a:lvl2pPr marL="742950" indent="-285750" algn="l" defTabSz="457200" rtl="0" eaLnBrk="1" latinLnBrk="0" hangingPunct="1">
              <a:spcBef>
                <a:spcPct val="20000"/>
              </a:spcBef>
              <a:buFont typeface="Arial" panose="020B0604020202020204"/>
              <a:buChar char="–"/>
              <a:defRPr sz="2800" kern="1200">
                <a:solidFill>
                  <a:schemeClr val="lt1"/>
                </a:solidFill>
                <a:latin typeface="+mn-lt"/>
                <a:ea typeface="+mn-ea"/>
                <a:cs typeface="+mn-cs"/>
              </a:defRPr>
            </a:lvl2pPr>
            <a:lvl3pPr marL="1143000" indent="-228600" algn="l" defTabSz="457200" rtl="0" eaLnBrk="1" latinLnBrk="0" hangingPunct="1">
              <a:spcBef>
                <a:spcPct val="20000"/>
              </a:spcBef>
              <a:buFont typeface="Arial" panose="020B0604020202020204"/>
              <a:buChar char="•"/>
              <a:defRPr sz="2400" kern="1200">
                <a:solidFill>
                  <a:schemeClr val="lt1"/>
                </a:solidFill>
                <a:latin typeface="+mn-lt"/>
                <a:ea typeface="+mn-ea"/>
                <a:cs typeface="+mn-cs"/>
              </a:defRPr>
            </a:lvl3pPr>
            <a:lvl4pPr marL="1600200" indent="-228600" algn="l" defTabSz="457200" rtl="0" eaLnBrk="1" latinLnBrk="0" hangingPunct="1">
              <a:spcBef>
                <a:spcPct val="20000"/>
              </a:spcBef>
              <a:buFont typeface="Arial" panose="020B0604020202020204"/>
              <a:buChar char="–"/>
              <a:defRPr sz="2000" kern="1200">
                <a:solidFill>
                  <a:schemeClr val="lt1"/>
                </a:solidFill>
                <a:latin typeface="+mn-lt"/>
                <a:ea typeface="+mn-ea"/>
                <a:cs typeface="+mn-cs"/>
              </a:defRPr>
            </a:lvl4pPr>
            <a:lvl5pPr marL="2057400" indent="-228600" algn="l" defTabSz="457200" rtl="0" eaLnBrk="1" latinLnBrk="0" hangingPunct="1">
              <a:spcBef>
                <a:spcPct val="20000"/>
              </a:spcBef>
              <a:buFont typeface="Arial" panose="020B0604020202020204"/>
              <a:buChar char="»"/>
              <a:defRPr sz="2000" kern="1200">
                <a:solidFill>
                  <a:schemeClr val="lt1"/>
                </a:solidFill>
                <a:latin typeface="+mn-lt"/>
                <a:ea typeface="+mn-ea"/>
                <a:cs typeface="+mn-cs"/>
              </a:defRPr>
            </a:lvl5pPr>
            <a:lvl6pPr marL="2514600" indent="-228600" algn="l" defTabSz="457200" rtl="0" eaLnBrk="1" latinLnBrk="0" hangingPunct="1">
              <a:spcBef>
                <a:spcPct val="20000"/>
              </a:spcBef>
              <a:buFont typeface="Arial" panose="020B0604020202020204"/>
              <a:buChar char="•"/>
              <a:defRPr sz="2000" kern="1200">
                <a:solidFill>
                  <a:schemeClr val="lt1"/>
                </a:solidFill>
                <a:latin typeface="+mn-lt"/>
                <a:ea typeface="+mn-ea"/>
                <a:cs typeface="+mn-cs"/>
              </a:defRPr>
            </a:lvl6pPr>
            <a:lvl7pPr marL="2971800" indent="-228600" algn="l" defTabSz="457200" rtl="0" eaLnBrk="1" latinLnBrk="0" hangingPunct="1">
              <a:spcBef>
                <a:spcPct val="20000"/>
              </a:spcBef>
              <a:buFont typeface="Arial" panose="020B0604020202020204"/>
              <a:buChar char="•"/>
              <a:defRPr sz="2000" kern="1200">
                <a:solidFill>
                  <a:schemeClr val="lt1"/>
                </a:solidFill>
                <a:latin typeface="+mn-lt"/>
                <a:ea typeface="+mn-ea"/>
                <a:cs typeface="+mn-cs"/>
              </a:defRPr>
            </a:lvl7pPr>
            <a:lvl8pPr marL="3429000" indent="-228600" algn="l" defTabSz="457200" rtl="0" eaLnBrk="1" latinLnBrk="0" hangingPunct="1">
              <a:spcBef>
                <a:spcPct val="20000"/>
              </a:spcBef>
              <a:buFont typeface="Arial" panose="020B0604020202020204"/>
              <a:buChar char="•"/>
              <a:defRPr sz="2000" kern="1200">
                <a:solidFill>
                  <a:schemeClr val="lt1"/>
                </a:solidFill>
                <a:latin typeface="+mn-lt"/>
                <a:ea typeface="+mn-ea"/>
                <a:cs typeface="+mn-cs"/>
              </a:defRPr>
            </a:lvl8pPr>
            <a:lvl9pPr marL="3886200" indent="-228600" algn="l" defTabSz="457200" rtl="0" eaLnBrk="1" latinLnBrk="0" hangingPunct="1">
              <a:spcBef>
                <a:spcPct val="20000"/>
              </a:spcBef>
              <a:buFont typeface="Arial" panose="020B0604020202020204"/>
              <a:buChar char="•"/>
              <a:defRPr sz="2000" kern="1200">
                <a:solidFill>
                  <a:schemeClr val="lt1"/>
                </a:solidFill>
                <a:latin typeface="+mn-lt"/>
                <a:ea typeface="+mn-ea"/>
                <a:cs typeface="+mn-cs"/>
              </a:defRPr>
            </a:lvl9pPr>
          </a:lstStyle>
          <a:p>
            <a:endParaRPr lang="en-US" dirty="0">
              <a:latin typeface="Calibri Light" panose="020F0302020204030204"/>
            </a:endParaRPr>
          </a:p>
        </p:txBody>
      </p:sp>
      <p:sp>
        <p:nvSpPr>
          <p:cNvPr id="77" name="그림 개체 틀 8"/>
          <p:cNvSpPr txBox="1"/>
          <p:nvPr/>
        </p:nvSpPr>
        <p:spPr>
          <a:xfrm>
            <a:off x="18062402" y="7668031"/>
            <a:ext cx="1444205" cy="1444562"/>
          </a:xfrm>
          <a:prstGeom prst="ellipse">
            <a:avLst/>
          </a:prstGeom>
          <a:solidFill>
            <a:schemeClr val="tx2">
              <a:alpha val="49000"/>
            </a:schemeClr>
          </a:solidFill>
          <a:ln w="12700" cap="flat" cmpd="sng" algn="ctr">
            <a:no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lvl1pPr marL="0" indent="0" algn="ctr" defTabSz="457200" rtl="0" eaLnBrk="1" latinLnBrk="0" hangingPunct="1">
              <a:spcBef>
                <a:spcPct val="20000"/>
              </a:spcBef>
              <a:buFont typeface="Arial" panose="020B0604020202020204"/>
              <a:buNone/>
              <a:defRPr lang="ko-KR" altLang="en-US" sz="1000" kern="1200" dirty="0">
                <a:solidFill>
                  <a:schemeClr val="bg1">
                    <a:lumMod val="65000"/>
                  </a:schemeClr>
                </a:solidFill>
                <a:latin typeface="+mn-lt"/>
                <a:ea typeface="+mn-ea"/>
                <a:cs typeface="+mn-cs"/>
              </a:defRPr>
            </a:lvl1pPr>
            <a:lvl2pPr marL="742950" indent="-285750" algn="l" defTabSz="457200" rtl="0" eaLnBrk="1" latinLnBrk="0" hangingPunct="1">
              <a:spcBef>
                <a:spcPct val="20000"/>
              </a:spcBef>
              <a:buFont typeface="Arial" panose="020B0604020202020204"/>
              <a:buChar char="–"/>
              <a:defRPr sz="2800" kern="1200">
                <a:solidFill>
                  <a:schemeClr val="lt1"/>
                </a:solidFill>
                <a:latin typeface="+mn-lt"/>
                <a:ea typeface="+mn-ea"/>
                <a:cs typeface="+mn-cs"/>
              </a:defRPr>
            </a:lvl2pPr>
            <a:lvl3pPr marL="1143000" indent="-228600" algn="l" defTabSz="457200" rtl="0" eaLnBrk="1" latinLnBrk="0" hangingPunct="1">
              <a:spcBef>
                <a:spcPct val="20000"/>
              </a:spcBef>
              <a:buFont typeface="Arial" panose="020B0604020202020204"/>
              <a:buChar char="•"/>
              <a:defRPr sz="2400" kern="1200">
                <a:solidFill>
                  <a:schemeClr val="lt1"/>
                </a:solidFill>
                <a:latin typeface="+mn-lt"/>
                <a:ea typeface="+mn-ea"/>
                <a:cs typeface="+mn-cs"/>
              </a:defRPr>
            </a:lvl3pPr>
            <a:lvl4pPr marL="1600200" indent="-228600" algn="l" defTabSz="457200" rtl="0" eaLnBrk="1" latinLnBrk="0" hangingPunct="1">
              <a:spcBef>
                <a:spcPct val="20000"/>
              </a:spcBef>
              <a:buFont typeface="Arial" panose="020B0604020202020204"/>
              <a:buChar char="–"/>
              <a:defRPr sz="2000" kern="1200">
                <a:solidFill>
                  <a:schemeClr val="lt1"/>
                </a:solidFill>
                <a:latin typeface="+mn-lt"/>
                <a:ea typeface="+mn-ea"/>
                <a:cs typeface="+mn-cs"/>
              </a:defRPr>
            </a:lvl4pPr>
            <a:lvl5pPr marL="2057400" indent="-228600" algn="l" defTabSz="457200" rtl="0" eaLnBrk="1" latinLnBrk="0" hangingPunct="1">
              <a:spcBef>
                <a:spcPct val="20000"/>
              </a:spcBef>
              <a:buFont typeface="Arial" panose="020B0604020202020204"/>
              <a:buChar char="»"/>
              <a:defRPr sz="2000" kern="1200">
                <a:solidFill>
                  <a:schemeClr val="lt1"/>
                </a:solidFill>
                <a:latin typeface="+mn-lt"/>
                <a:ea typeface="+mn-ea"/>
                <a:cs typeface="+mn-cs"/>
              </a:defRPr>
            </a:lvl5pPr>
            <a:lvl6pPr marL="2514600" indent="-228600" algn="l" defTabSz="457200" rtl="0" eaLnBrk="1" latinLnBrk="0" hangingPunct="1">
              <a:spcBef>
                <a:spcPct val="20000"/>
              </a:spcBef>
              <a:buFont typeface="Arial" panose="020B0604020202020204"/>
              <a:buChar char="•"/>
              <a:defRPr sz="2000" kern="1200">
                <a:solidFill>
                  <a:schemeClr val="lt1"/>
                </a:solidFill>
                <a:latin typeface="+mn-lt"/>
                <a:ea typeface="+mn-ea"/>
                <a:cs typeface="+mn-cs"/>
              </a:defRPr>
            </a:lvl6pPr>
            <a:lvl7pPr marL="2971800" indent="-228600" algn="l" defTabSz="457200" rtl="0" eaLnBrk="1" latinLnBrk="0" hangingPunct="1">
              <a:spcBef>
                <a:spcPct val="20000"/>
              </a:spcBef>
              <a:buFont typeface="Arial" panose="020B0604020202020204"/>
              <a:buChar char="•"/>
              <a:defRPr sz="2000" kern="1200">
                <a:solidFill>
                  <a:schemeClr val="lt1"/>
                </a:solidFill>
                <a:latin typeface="+mn-lt"/>
                <a:ea typeface="+mn-ea"/>
                <a:cs typeface="+mn-cs"/>
              </a:defRPr>
            </a:lvl7pPr>
            <a:lvl8pPr marL="3429000" indent="-228600" algn="l" defTabSz="457200" rtl="0" eaLnBrk="1" latinLnBrk="0" hangingPunct="1">
              <a:spcBef>
                <a:spcPct val="20000"/>
              </a:spcBef>
              <a:buFont typeface="Arial" panose="020B0604020202020204"/>
              <a:buChar char="•"/>
              <a:defRPr sz="2000" kern="1200">
                <a:solidFill>
                  <a:schemeClr val="lt1"/>
                </a:solidFill>
                <a:latin typeface="+mn-lt"/>
                <a:ea typeface="+mn-ea"/>
                <a:cs typeface="+mn-cs"/>
              </a:defRPr>
            </a:lvl8pPr>
            <a:lvl9pPr marL="3886200" indent="-228600" algn="l" defTabSz="457200" rtl="0" eaLnBrk="1" latinLnBrk="0" hangingPunct="1">
              <a:spcBef>
                <a:spcPct val="20000"/>
              </a:spcBef>
              <a:buFont typeface="Arial" panose="020B0604020202020204"/>
              <a:buChar char="•"/>
              <a:defRPr sz="2000" kern="1200">
                <a:solidFill>
                  <a:schemeClr val="lt1"/>
                </a:solidFill>
                <a:latin typeface="+mn-lt"/>
                <a:ea typeface="+mn-ea"/>
                <a:cs typeface="+mn-cs"/>
              </a:defRPr>
            </a:lvl9pPr>
          </a:lstStyle>
          <a:p>
            <a:endParaRPr lang="en-US" dirty="0">
              <a:latin typeface="Calibri Light" panose="020F0302020204030204"/>
            </a:endParaRPr>
          </a:p>
        </p:txBody>
      </p:sp>
      <p:sp>
        <p:nvSpPr>
          <p:cNvPr id="78" name="그림 개체 틀 8"/>
          <p:cNvSpPr txBox="1"/>
          <p:nvPr/>
        </p:nvSpPr>
        <p:spPr>
          <a:xfrm>
            <a:off x="14455419" y="7648616"/>
            <a:ext cx="1444205" cy="1444562"/>
          </a:xfrm>
          <a:prstGeom prst="ellipse">
            <a:avLst/>
          </a:prstGeom>
          <a:solidFill>
            <a:schemeClr val="accent2">
              <a:lumMod val="75000"/>
              <a:alpha val="49000"/>
            </a:schemeClr>
          </a:solidFill>
          <a:ln w="12700" cap="flat" cmpd="sng" algn="ctr">
            <a:no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lvl1pPr marL="0" indent="0" algn="ctr" defTabSz="457200" rtl="0" eaLnBrk="1" latinLnBrk="0" hangingPunct="1">
              <a:spcBef>
                <a:spcPct val="20000"/>
              </a:spcBef>
              <a:buFont typeface="Arial" panose="020B0604020202020204"/>
              <a:buNone/>
              <a:defRPr lang="ko-KR" altLang="en-US" sz="1000" kern="1200" dirty="0">
                <a:solidFill>
                  <a:schemeClr val="bg1">
                    <a:lumMod val="65000"/>
                  </a:schemeClr>
                </a:solidFill>
                <a:latin typeface="+mn-lt"/>
                <a:ea typeface="+mn-ea"/>
                <a:cs typeface="+mn-cs"/>
              </a:defRPr>
            </a:lvl1pPr>
            <a:lvl2pPr marL="742950" indent="-285750" algn="l" defTabSz="457200" rtl="0" eaLnBrk="1" latinLnBrk="0" hangingPunct="1">
              <a:spcBef>
                <a:spcPct val="20000"/>
              </a:spcBef>
              <a:buFont typeface="Arial" panose="020B0604020202020204"/>
              <a:buChar char="–"/>
              <a:defRPr sz="2800" kern="1200">
                <a:solidFill>
                  <a:schemeClr val="lt1"/>
                </a:solidFill>
                <a:latin typeface="+mn-lt"/>
                <a:ea typeface="+mn-ea"/>
                <a:cs typeface="+mn-cs"/>
              </a:defRPr>
            </a:lvl2pPr>
            <a:lvl3pPr marL="1143000" indent="-228600" algn="l" defTabSz="457200" rtl="0" eaLnBrk="1" latinLnBrk="0" hangingPunct="1">
              <a:spcBef>
                <a:spcPct val="20000"/>
              </a:spcBef>
              <a:buFont typeface="Arial" panose="020B0604020202020204"/>
              <a:buChar char="•"/>
              <a:defRPr sz="2400" kern="1200">
                <a:solidFill>
                  <a:schemeClr val="lt1"/>
                </a:solidFill>
                <a:latin typeface="+mn-lt"/>
                <a:ea typeface="+mn-ea"/>
                <a:cs typeface="+mn-cs"/>
              </a:defRPr>
            </a:lvl3pPr>
            <a:lvl4pPr marL="1600200" indent="-228600" algn="l" defTabSz="457200" rtl="0" eaLnBrk="1" latinLnBrk="0" hangingPunct="1">
              <a:spcBef>
                <a:spcPct val="20000"/>
              </a:spcBef>
              <a:buFont typeface="Arial" panose="020B0604020202020204"/>
              <a:buChar char="–"/>
              <a:defRPr sz="2000" kern="1200">
                <a:solidFill>
                  <a:schemeClr val="lt1"/>
                </a:solidFill>
                <a:latin typeface="+mn-lt"/>
                <a:ea typeface="+mn-ea"/>
                <a:cs typeface="+mn-cs"/>
              </a:defRPr>
            </a:lvl4pPr>
            <a:lvl5pPr marL="2057400" indent="-228600" algn="l" defTabSz="457200" rtl="0" eaLnBrk="1" latinLnBrk="0" hangingPunct="1">
              <a:spcBef>
                <a:spcPct val="20000"/>
              </a:spcBef>
              <a:buFont typeface="Arial" panose="020B0604020202020204"/>
              <a:buChar char="»"/>
              <a:defRPr sz="2000" kern="1200">
                <a:solidFill>
                  <a:schemeClr val="lt1"/>
                </a:solidFill>
                <a:latin typeface="+mn-lt"/>
                <a:ea typeface="+mn-ea"/>
                <a:cs typeface="+mn-cs"/>
              </a:defRPr>
            </a:lvl5pPr>
            <a:lvl6pPr marL="2514600" indent="-228600" algn="l" defTabSz="457200" rtl="0" eaLnBrk="1" latinLnBrk="0" hangingPunct="1">
              <a:spcBef>
                <a:spcPct val="20000"/>
              </a:spcBef>
              <a:buFont typeface="Arial" panose="020B0604020202020204"/>
              <a:buChar char="•"/>
              <a:defRPr sz="2000" kern="1200">
                <a:solidFill>
                  <a:schemeClr val="lt1"/>
                </a:solidFill>
                <a:latin typeface="+mn-lt"/>
                <a:ea typeface="+mn-ea"/>
                <a:cs typeface="+mn-cs"/>
              </a:defRPr>
            </a:lvl6pPr>
            <a:lvl7pPr marL="2971800" indent="-228600" algn="l" defTabSz="457200" rtl="0" eaLnBrk="1" latinLnBrk="0" hangingPunct="1">
              <a:spcBef>
                <a:spcPct val="20000"/>
              </a:spcBef>
              <a:buFont typeface="Arial" panose="020B0604020202020204"/>
              <a:buChar char="•"/>
              <a:defRPr sz="2000" kern="1200">
                <a:solidFill>
                  <a:schemeClr val="lt1"/>
                </a:solidFill>
                <a:latin typeface="+mn-lt"/>
                <a:ea typeface="+mn-ea"/>
                <a:cs typeface="+mn-cs"/>
              </a:defRPr>
            </a:lvl7pPr>
            <a:lvl8pPr marL="3429000" indent="-228600" algn="l" defTabSz="457200" rtl="0" eaLnBrk="1" latinLnBrk="0" hangingPunct="1">
              <a:spcBef>
                <a:spcPct val="20000"/>
              </a:spcBef>
              <a:buFont typeface="Arial" panose="020B0604020202020204"/>
              <a:buChar char="•"/>
              <a:defRPr sz="2000" kern="1200">
                <a:solidFill>
                  <a:schemeClr val="lt1"/>
                </a:solidFill>
                <a:latin typeface="+mn-lt"/>
                <a:ea typeface="+mn-ea"/>
                <a:cs typeface="+mn-cs"/>
              </a:defRPr>
            </a:lvl8pPr>
            <a:lvl9pPr marL="3886200" indent="-228600" algn="l" defTabSz="457200" rtl="0" eaLnBrk="1" latinLnBrk="0" hangingPunct="1">
              <a:spcBef>
                <a:spcPct val="20000"/>
              </a:spcBef>
              <a:buFont typeface="Arial" panose="020B0604020202020204"/>
              <a:buChar char="•"/>
              <a:defRPr sz="2000" kern="1200">
                <a:solidFill>
                  <a:schemeClr val="lt1"/>
                </a:solidFill>
                <a:latin typeface="+mn-lt"/>
                <a:ea typeface="+mn-ea"/>
                <a:cs typeface="+mn-cs"/>
              </a:defRPr>
            </a:lvl9pPr>
          </a:lstStyle>
          <a:p>
            <a:endParaRPr lang="en-US" dirty="0">
              <a:latin typeface="Calibri Light" panose="020F0302020204030204"/>
            </a:endParaRPr>
          </a:p>
        </p:txBody>
      </p:sp>
      <p:sp>
        <p:nvSpPr>
          <p:cNvPr id="79" name="그림 개체 틀 8"/>
          <p:cNvSpPr txBox="1"/>
          <p:nvPr/>
        </p:nvSpPr>
        <p:spPr>
          <a:xfrm>
            <a:off x="19201613" y="7683961"/>
            <a:ext cx="1009152" cy="1009401"/>
          </a:xfrm>
          <a:prstGeom prst="ellipse">
            <a:avLst/>
          </a:prstGeom>
          <a:solidFill>
            <a:schemeClr val="accent2">
              <a:lumMod val="75000"/>
              <a:alpha val="52000"/>
            </a:schemeClr>
          </a:solidFill>
          <a:ln w="12700" cap="flat" cmpd="sng" algn="ctr">
            <a:no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lvl1pPr marL="0" indent="0" algn="ctr" defTabSz="457200" rtl="0" eaLnBrk="1" latinLnBrk="0" hangingPunct="1">
              <a:spcBef>
                <a:spcPct val="20000"/>
              </a:spcBef>
              <a:buFont typeface="Arial" panose="020B0604020202020204"/>
              <a:buNone/>
              <a:defRPr lang="ko-KR" altLang="en-US" sz="1000" kern="1200" dirty="0">
                <a:solidFill>
                  <a:schemeClr val="bg1">
                    <a:lumMod val="65000"/>
                  </a:schemeClr>
                </a:solidFill>
                <a:latin typeface="+mn-lt"/>
                <a:ea typeface="+mn-ea"/>
                <a:cs typeface="+mn-cs"/>
              </a:defRPr>
            </a:lvl1pPr>
            <a:lvl2pPr marL="742950" indent="-285750" algn="l" defTabSz="457200" rtl="0" eaLnBrk="1" latinLnBrk="0" hangingPunct="1">
              <a:spcBef>
                <a:spcPct val="20000"/>
              </a:spcBef>
              <a:buFont typeface="Arial" panose="020B0604020202020204"/>
              <a:buChar char="–"/>
              <a:defRPr sz="2800" kern="1200">
                <a:solidFill>
                  <a:schemeClr val="lt1"/>
                </a:solidFill>
                <a:latin typeface="+mn-lt"/>
                <a:ea typeface="+mn-ea"/>
                <a:cs typeface="+mn-cs"/>
              </a:defRPr>
            </a:lvl2pPr>
            <a:lvl3pPr marL="1143000" indent="-228600" algn="l" defTabSz="457200" rtl="0" eaLnBrk="1" latinLnBrk="0" hangingPunct="1">
              <a:spcBef>
                <a:spcPct val="20000"/>
              </a:spcBef>
              <a:buFont typeface="Arial" panose="020B0604020202020204"/>
              <a:buChar char="•"/>
              <a:defRPr sz="2400" kern="1200">
                <a:solidFill>
                  <a:schemeClr val="lt1"/>
                </a:solidFill>
                <a:latin typeface="+mn-lt"/>
                <a:ea typeface="+mn-ea"/>
                <a:cs typeface="+mn-cs"/>
              </a:defRPr>
            </a:lvl3pPr>
            <a:lvl4pPr marL="1600200" indent="-228600" algn="l" defTabSz="457200" rtl="0" eaLnBrk="1" latinLnBrk="0" hangingPunct="1">
              <a:spcBef>
                <a:spcPct val="20000"/>
              </a:spcBef>
              <a:buFont typeface="Arial" panose="020B0604020202020204"/>
              <a:buChar char="–"/>
              <a:defRPr sz="2000" kern="1200">
                <a:solidFill>
                  <a:schemeClr val="lt1"/>
                </a:solidFill>
                <a:latin typeface="+mn-lt"/>
                <a:ea typeface="+mn-ea"/>
                <a:cs typeface="+mn-cs"/>
              </a:defRPr>
            </a:lvl4pPr>
            <a:lvl5pPr marL="2057400" indent="-228600" algn="l" defTabSz="457200" rtl="0" eaLnBrk="1" latinLnBrk="0" hangingPunct="1">
              <a:spcBef>
                <a:spcPct val="20000"/>
              </a:spcBef>
              <a:buFont typeface="Arial" panose="020B0604020202020204"/>
              <a:buChar char="»"/>
              <a:defRPr sz="2000" kern="1200">
                <a:solidFill>
                  <a:schemeClr val="lt1"/>
                </a:solidFill>
                <a:latin typeface="+mn-lt"/>
                <a:ea typeface="+mn-ea"/>
                <a:cs typeface="+mn-cs"/>
              </a:defRPr>
            </a:lvl5pPr>
            <a:lvl6pPr marL="2514600" indent="-228600" algn="l" defTabSz="457200" rtl="0" eaLnBrk="1" latinLnBrk="0" hangingPunct="1">
              <a:spcBef>
                <a:spcPct val="20000"/>
              </a:spcBef>
              <a:buFont typeface="Arial" panose="020B0604020202020204"/>
              <a:buChar char="•"/>
              <a:defRPr sz="2000" kern="1200">
                <a:solidFill>
                  <a:schemeClr val="lt1"/>
                </a:solidFill>
                <a:latin typeface="+mn-lt"/>
                <a:ea typeface="+mn-ea"/>
                <a:cs typeface="+mn-cs"/>
              </a:defRPr>
            </a:lvl6pPr>
            <a:lvl7pPr marL="2971800" indent="-228600" algn="l" defTabSz="457200" rtl="0" eaLnBrk="1" latinLnBrk="0" hangingPunct="1">
              <a:spcBef>
                <a:spcPct val="20000"/>
              </a:spcBef>
              <a:buFont typeface="Arial" panose="020B0604020202020204"/>
              <a:buChar char="•"/>
              <a:defRPr sz="2000" kern="1200">
                <a:solidFill>
                  <a:schemeClr val="lt1"/>
                </a:solidFill>
                <a:latin typeface="+mn-lt"/>
                <a:ea typeface="+mn-ea"/>
                <a:cs typeface="+mn-cs"/>
              </a:defRPr>
            </a:lvl7pPr>
            <a:lvl8pPr marL="3429000" indent="-228600" algn="l" defTabSz="457200" rtl="0" eaLnBrk="1" latinLnBrk="0" hangingPunct="1">
              <a:spcBef>
                <a:spcPct val="20000"/>
              </a:spcBef>
              <a:buFont typeface="Arial" panose="020B0604020202020204"/>
              <a:buChar char="•"/>
              <a:defRPr sz="2000" kern="1200">
                <a:solidFill>
                  <a:schemeClr val="lt1"/>
                </a:solidFill>
                <a:latin typeface="+mn-lt"/>
                <a:ea typeface="+mn-ea"/>
                <a:cs typeface="+mn-cs"/>
              </a:defRPr>
            </a:lvl8pPr>
            <a:lvl9pPr marL="3886200" indent="-228600" algn="l" defTabSz="457200" rtl="0" eaLnBrk="1" latinLnBrk="0" hangingPunct="1">
              <a:spcBef>
                <a:spcPct val="20000"/>
              </a:spcBef>
              <a:buFont typeface="Arial" panose="020B0604020202020204"/>
              <a:buChar char="•"/>
              <a:defRPr sz="2000" kern="1200">
                <a:solidFill>
                  <a:schemeClr val="lt1"/>
                </a:solidFill>
                <a:latin typeface="+mn-lt"/>
                <a:ea typeface="+mn-ea"/>
                <a:cs typeface="+mn-cs"/>
              </a:defRPr>
            </a:lvl9pPr>
          </a:lstStyle>
          <a:p>
            <a:endParaRPr lang="en-US" dirty="0">
              <a:latin typeface="Calibri Light" panose="020F0302020204030204"/>
            </a:endParaRPr>
          </a:p>
        </p:txBody>
      </p:sp>
      <p:sp>
        <p:nvSpPr>
          <p:cNvPr id="80" name="그림 개체 틀 8"/>
          <p:cNvSpPr txBox="1"/>
          <p:nvPr/>
        </p:nvSpPr>
        <p:spPr>
          <a:xfrm>
            <a:off x="15335443" y="8876858"/>
            <a:ext cx="504574" cy="504700"/>
          </a:xfrm>
          <a:prstGeom prst="ellipse">
            <a:avLst/>
          </a:prstGeom>
          <a:solidFill>
            <a:schemeClr val="tx2">
              <a:alpha val="49000"/>
            </a:schemeClr>
          </a:solidFill>
          <a:ln w="12700" cap="flat" cmpd="sng" algn="ctr">
            <a:no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lvl1pPr marL="0" indent="0" algn="ctr" defTabSz="457200" rtl="0" eaLnBrk="1" latinLnBrk="0" hangingPunct="1">
              <a:spcBef>
                <a:spcPct val="20000"/>
              </a:spcBef>
              <a:buFont typeface="Arial" panose="020B0604020202020204"/>
              <a:buNone/>
              <a:defRPr lang="ko-KR" altLang="en-US" sz="1000" kern="1200" dirty="0">
                <a:solidFill>
                  <a:schemeClr val="bg1">
                    <a:lumMod val="65000"/>
                  </a:schemeClr>
                </a:solidFill>
                <a:latin typeface="+mn-lt"/>
                <a:ea typeface="+mn-ea"/>
                <a:cs typeface="+mn-cs"/>
              </a:defRPr>
            </a:lvl1pPr>
            <a:lvl2pPr marL="742950" indent="-285750" algn="l" defTabSz="457200" rtl="0" eaLnBrk="1" latinLnBrk="0" hangingPunct="1">
              <a:spcBef>
                <a:spcPct val="20000"/>
              </a:spcBef>
              <a:buFont typeface="Arial" panose="020B0604020202020204"/>
              <a:buChar char="–"/>
              <a:defRPr sz="2800" kern="1200">
                <a:solidFill>
                  <a:schemeClr val="lt1"/>
                </a:solidFill>
                <a:latin typeface="+mn-lt"/>
                <a:ea typeface="+mn-ea"/>
                <a:cs typeface="+mn-cs"/>
              </a:defRPr>
            </a:lvl2pPr>
            <a:lvl3pPr marL="1143000" indent="-228600" algn="l" defTabSz="457200" rtl="0" eaLnBrk="1" latinLnBrk="0" hangingPunct="1">
              <a:spcBef>
                <a:spcPct val="20000"/>
              </a:spcBef>
              <a:buFont typeface="Arial" panose="020B0604020202020204"/>
              <a:buChar char="•"/>
              <a:defRPr sz="2400" kern="1200">
                <a:solidFill>
                  <a:schemeClr val="lt1"/>
                </a:solidFill>
                <a:latin typeface="+mn-lt"/>
                <a:ea typeface="+mn-ea"/>
                <a:cs typeface="+mn-cs"/>
              </a:defRPr>
            </a:lvl3pPr>
            <a:lvl4pPr marL="1600200" indent="-228600" algn="l" defTabSz="457200" rtl="0" eaLnBrk="1" latinLnBrk="0" hangingPunct="1">
              <a:spcBef>
                <a:spcPct val="20000"/>
              </a:spcBef>
              <a:buFont typeface="Arial" panose="020B0604020202020204"/>
              <a:buChar char="–"/>
              <a:defRPr sz="2000" kern="1200">
                <a:solidFill>
                  <a:schemeClr val="lt1"/>
                </a:solidFill>
                <a:latin typeface="+mn-lt"/>
                <a:ea typeface="+mn-ea"/>
                <a:cs typeface="+mn-cs"/>
              </a:defRPr>
            </a:lvl4pPr>
            <a:lvl5pPr marL="2057400" indent="-228600" algn="l" defTabSz="457200" rtl="0" eaLnBrk="1" latinLnBrk="0" hangingPunct="1">
              <a:spcBef>
                <a:spcPct val="20000"/>
              </a:spcBef>
              <a:buFont typeface="Arial" panose="020B0604020202020204"/>
              <a:buChar char="»"/>
              <a:defRPr sz="2000" kern="1200">
                <a:solidFill>
                  <a:schemeClr val="lt1"/>
                </a:solidFill>
                <a:latin typeface="+mn-lt"/>
                <a:ea typeface="+mn-ea"/>
                <a:cs typeface="+mn-cs"/>
              </a:defRPr>
            </a:lvl5pPr>
            <a:lvl6pPr marL="2514600" indent="-228600" algn="l" defTabSz="457200" rtl="0" eaLnBrk="1" latinLnBrk="0" hangingPunct="1">
              <a:spcBef>
                <a:spcPct val="20000"/>
              </a:spcBef>
              <a:buFont typeface="Arial" panose="020B0604020202020204"/>
              <a:buChar char="•"/>
              <a:defRPr sz="2000" kern="1200">
                <a:solidFill>
                  <a:schemeClr val="lt1"/>
                </a:solidFill>
                <a:latin typeface="+mn-lt"/>
                <a:ea typeface="+mn-ea"/>
                <a:cs typeface="+mn-cs"/>
              </a:defRPr>
            </a:lvl6pPr>
            <a:lvl7pPr marL="2971800" indent="-228600" algn="l" defTabSz="457200" rtl="0" eaLnBrk="1" latinLnBrk="0" hangingPunct="1">
              <a:spcBef>
                <a:spcPct val="20000"/>
              </a:spcBef>
              <a:buFont typeface="Arial" panose="020B0604020202020204"/>
              <a:buChar char="•"/>
              <a:defRPr sz="2000" kern="1200">
                <a:solidFill>
                  <a:schemeClr val="lt1"/>
                </a:solidFill>
                <a:latin typeface="+mn-lt"/>
                <a:ea typeface="+mn-ea"/>
                <a:cs typeface="+mn-cs"/>
              </a:defRPr>
            </a:lvl7pPr>
            <a:lvl8pPr marL="3429000" indent="-228600" algn="l" defTabSz="457200" rtl="0" eaLnBrk="1" latinLnBrk="0" hangingPunct="1">
              <a:spcBef>
                <a:spcPct val="20000"/>
              </a:spcBef>
              <a:buFont typeface="Arial" panose="020B0604020202020204"/>
              <a:buChar char="•"/>
              <a:defRPr sz="2000" kern="1200">
                <a:solidFill>
                  <a:schemeClr val="lt1"/>
                </a:solidFill>
                <a:latin typeface="+mn-lt"/>
                <a:ea typeface="+mn-ea"/>
                <a:cs typeface="+mn-cs"/>
              </a:defRPr>
            </a:lvl8pPr>
            <a:lvl9pPr marL="3886200" indent="-228600" algn="l" defTabSz="457200" rtl="0" eaLnBrk="1" latinLnBrk="0" hangingPunct="1">
              <a:spcBef>
                <a:spcPct val="20000"/>
              </a:spcBef>
              <a:buFont typeface="Arial" panose="020B0604020202020204"/>
              <a:buChar char="•"/>
              <a:defRPr sz="2000" kern="1200">
                <a:solidFill>
                  <a:schemeClr val="lt1"/>
                </a:solidFill>
                <a:latin typeface="+mn-lt"/>
                <a:ea typeface="+mn-ea"/>
                <a:cs typeface="+mn-cs"/>
              </a:defRPr>
            </a:lvl9pPr>
          </a:lstStyle>
          <a:p>
            <a:endParaRPr lang="en-US" dirty="0">
              <a:latin typeface="Calibri Light" panose="020F0302020204030204"/>
            </a:endParaRPr>
          </a:p>
        </p:txBody>
      </p:sp>
      <p:sp>
        <p:nvSpPr>
          <p:cNvPr id="84" name="그림 개체 틀 8"/>
          <p:cNvSpPr txBox="1"/>
          <p:nvPr/>
        </p:nvSpPr>
        <p:spPr>
          <a:xfrm>
            <a:off x="17342855" y="6193189"/>
            <a:ext cx="1009152" cy="1009401"/>
          </a:xfrm>
          <a:prstGeom prst="ellipse">
            <a:avLst/>
          </a:prstGeom>
          <a:solidFill>
            <a:schemeClr val="accent2">
              <a:lumMod val="40000"/>
              <a:lumOff val="60000"/>
              <a:alpha val="52000"/>
            </a:schemeClr>
          </a:solidFill>
          <a:ln w="12700" cap="flat" cmpd="sng" algn="ctr">
            <a:no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lvl1pPr marL="0" indent="0" algn="ctr" defTabSz="457200" rtl="0" eaLnBrk="1" latinLnBrk="0" hangingPunct="1">
              <a:spcBef>
                <a:spcPct val="20000"/>
              </a:spcBef>
              <a:buFont typeface="Arial" panose="020B0604020202020204"/>
              <a:buNone/>
              <a:defRPr lang="ko-KR" altLang="en-US" sz="1000" kern="1200" dirty="0">
                <a:solidFill>
                  <a:schemeClr val="bg1">
                    <a:lumMod val="65000"/>
                  </a:schemeClr>
                </a:solidFill>
                <a:latin typeface="+mn-lt"/>
                <a:ea typeface="+mn-ea"/>
                <a:cs typeface="+mn-cs"/>
              </a:defRPr>
            </a:lvl1pPr>
            <a:lvl2pPr marL="742950" indent="-285750" algn="l" defTabSz="457200" rtl="0" eaLnBrk="1" latinLnBrk="0" hangingPunct="1">
              <a:spcBef>
                <a:spcPct val="20000"/>
              </a:spcBef>
              <a:buFont typeface="Arial" panose="020B0604020202020204"/>
              <a:buChar char="–"/>
              <a:defRPr sz="2800" kern="1200">
                <a:solidFill>
                  <a:schemeClr val="lt1"/>
                </a:solidFill>
                <a:latin typeface="+mn-lt"/>
                <a:ea typeface="+mn-ea"/>
                <a:cs typeface="+mn-cs"/>
              </a:defRPr>
            </a:lvl2pPr>
            <a:lvl3pPr marL="1143000" indent="-228600" algn="l" defTabSz="457200" rtl="0" eaLnBrk="1" latinLnBrk="0" hangingPunct="1">
              <a:spcBef>
                <a:spcPct val="20000"/>
              </a:spcBef>
              <a:buFont typeface="Arial" panose="020B0604020202020204"/>
              <a:buChar char="•"/>
              <a:defRPr sz="2400" kern="1200">
                <a:solidFill>
                  <a:schemeClr val="lt1"/>
                </a:solidFill>
                <a:latin typeface="+mn-lt"/>
                <a:ea typeface="+mn-ea"/>
                <a:cs typeface="+mn-cs"/>
              </a:defRPr>
            </a:lvl3pPr>
            <a:lvl4pPr marL="1600200" indent="-228600" algn="l" defTabSz="457200" rtl="0" eaLnBrk="1" latinLnBrk="0" hangingPunct="1">
              <a:spcBef>
                <a:spcPct val="20000"/>
              </a:spcBef>
              <a:buFont typeface="Arial" panose="020B0604020202020204"/>
              <a:buChar char="–"/>
              <a:defRPr sz="2000" kern="1200">
                <a:solidFill>
                  <a:schemeClr val="lt1"/>
                </a:solidFill>
                <a:latin typeface="+mn-lt"/>
                <a:ea typeface="+mn-ea"/>
                <a:cs typeface="+mn-cs"/>
              </a:defRPr>
            </a:lvl4pPr>
            <a:lvl5pPr marL="2057400" indent="-228600" algn="l" defTabSz="457200" rtl="0" eaLnBrk="1" latinLnBrk="0" hangingPunct="1">
              <a:spcBef>
                <a:spcPct val="20000"/>
              </a:spcBef>
              <a:buFont typeface="Arial" panose="020B0604020202020204"/>
              <a:buChar char="»"/>
              <a:defRPr sz="2000" kern="1200">
                <a:solidFill>
                  <a:schemeClr val="lt1"/>
                </a:solidFill>
                <a:latin typeface="+mn-lt"/>
                <a:ea typeface="+mn-ea"/>
                <a:cs typeface="+mn-cs"/>
              </a:defRPr>
            </a:lvl5pPr>
            <a:lvl6pPr marL="2514600" indent="-228600" algn="l" defTabSz="457200" rtl="0" eaLnBrk="1" latinLnBrk="0" hangingPunct="1">
              <a:spcBef>
                <a:spcPct val="20000"/>
              </a:spcBef>
              <a:buFont typeface="Arial" panose="020B0604020202020204"/>
              <a:buChar char="•"/>
              <a:defRPr sz="2000" kern="1200">
                <a:solidFill>
                  <a:schemeClr val="lt1"/>
                </a:solidFill>
                <a:latin typeface="+mn-lt"/>
                <a:ea typeface="+mn-ea"/>
                <a:cs typeface="+mn-cs"/>
              </a:defRPr>
            </a:lvl6pPr>
            <a:lvl7pPr marL="2971800" indent="-228600" algn="l" defTabSz="457200" rtl="0" eaLnBrk="1" latinLnBrk="0" hangingPunct="1">
              <a:spcBef>
                <a:spcPct val="20000"/>
              </a:spcBef>
              <a:buFont typeface="Arial" panose="020B0604020202020204"/>
              <a:buChar char="•"/>
              <a:defRPr sz="2000" kern="1200">
                <a:solidFill>
                  <a:schemeClr val="lt1"/>
                </a:solidFill>
                <a:latin typeface="+mn-lt"/>
                <a:ea typeface="+mn-ea"/>
                <a:cs typeface="+mn-cs"/>
              </a:defRPr>
            </a:lvl7pPr>
            <a:lvl8pPr marL="3429000" indent="-228600" algn="l" defTabSz="457200" rtl="0" eaLnBrk="1" latinLnBrk="0" hangingPunct="1">
              <a:spcBef>
                <a:spcPct val="20000"/>
              </a:spcBef>
              <a:buFont typeface="Arial" panose="020B0604020202020204"/>
              <a:buChar char="•"/>
              <a:defRPr sz="2000" kern="1200">
                <a:solidFill>
                  <a:schemeClr val="lt1"/>
                </a:solidFill>
                <a:latin typeface="+mn-lt"/>
                <a:ea typeface="+mn-ea"/>
                <a:cs typeface="+mn-cs"/>
              </a:defRPr>
            </a:lvl8pPr>
            <a:lvl9pPr marL="3886200" indent="-228600" algn="l" defTabSz="457200" rtl="0" eaLnBrk="1" latinLnBrk="0" hangingPunct="1">
              <a:spcBef>
                <a:spcPct val="20000"/>
              </a:spcBef>
              <a:buFont typeface="Arial" panose="020B0604020202020204"/>
              <a:buChar char="•"/>
              <a:defRPr sz="2000" kern="1200">
                <a:solidFill>
                  <a:schemeClr val="lt1"/>
                </a:solidFill>
                <a:latin typeface="+mn-lt"/>
                <a:ea typeface="+mn-ea"/>
                <a:cs typeface="+mn-cs"/>
              </a:defRPr>
            </a:lvl9pPr>
          </a:lstStyle>
          <a:p>
            <a:endParaRPr lang="en-US" dirty="0">
              <a:latin typeface="Calibri Light" panose="020F0302020204030204"/>
            </a:endParaRPr>
          </a:p>
        </p:txBody>
      </p:sp>
      <p:sp>
        <p:nvSpPr>
          <p:cNvPr id="85" name="그림 개체 틀 8"/>
          <p:cNvSpPr txBox="1"/>
          <p:nvPr/>
        </p:nvSpPr>
        <p:spPr>
          <a:xfrm>
            <a:off x="14093112" y="5975609"/>
            <a:ext cx="1444205" cy="1444562"/>
          </a:xfrm>
          <a:prstGeom prst="ellipse">
            <a:avLst/>
          </a:prstGeom>
          <a:solidFill>
            <a:schemeClr val="accent2">
              <a:lumMod val="75000"/>
              <a:alpha val="52000"/>
            </a:schemeClr>
          </a:solidFill>
          <a:ln w="12700" cap="flat" cmpd="sng" algn="ctr">
            <a:no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lvl1pPr marL="0" indent="0" algn="ctr" defTabSz="457200" rtl="0" eaLnBrk="1" latinLnBrk="0" hangingPunct="1">
              <a:spcBef>
                <a:spcPct val="20000"/>
              </a:spcBef>
              <a:buFont typeface="Arial" panose="020B0604020202020204"/>
              <a:buNone/>
              <a:defRPr lang="ko-KR" altLang="en-US" sz="1000" kern="1200" dirty="0">
                <a:solidFill>
                  <a:schemeClr val="bg1">
                    <a:lumMod val="65000"/>
                  </a:schemeClr>
                </a:solidFill>
                <a:latin typeface="+mn-lt"/>
                <a:ea typeface="+mn-ea"/>
                <a:cs typeface="+mn-cs"/>
              </a:defRPr>
            </a:lvl1pPr>
            <a:lvl2pPr marL="742950" indent="-285750" algn="l" defTabSz="457200" rtl="0" eaLnBrk="1" latinLnBrk="0" hangingPunct="1">
              <a:spcBef>
                <a:spcPct val="20000"/>
              </a:spcBef>
              <a:buFont typeface="Arial" panose="020B0604020202020204"/>
              <a:buChar char="–"/>
              <a:defRPr sz="2800" kern="1200">
                <a:solidFill>
                  <a:schemeClr val="lt1"/>
                </a:solidFill>
                <a:latin typeface="+mn-lt"/>
                <a:ea typeface="+mn-ea"/>
                <a:cs typeface="+mn-cs"/>
              </a:defRPr>
            </a:lvl2pPr>
            <a:lvl3pPr marL="1143000" indent="-228600" algn="l" defTabSz="457200" rtl="0" eaLnBrk="1" latinLnBrk="0" hangingPunct="1">
              <a:spcBef>
                <a:spcPct val="20000"/>
              </a:spcBef>
              <a:buFont typeface="Arial" panose="020B0604020202020204"/>
              <a:buChar char="•"/>
              <a:defRPr sz="2400" kern="1200">
                <a:solidFill>
                  <a:schemeClr val="lt1"/>
                </a:solidFill>
                <a:latin typeface="+mn-lt"/>
                <a:ea typeface="+mn-ea"/>
                <a:cs typeface="+mn-cs"/>
              </a:defRPr>
            </a:lvl3pPr>
            <a:lvl4pPr marL="1600200" indent="-228600" algn="l" defTabSz="457200" rtl="0" eaLnBrk="1" latinLnBrk="0" hangingPunct="1">
              <a:spcBef>
                <a:spcPct val="20000"/>
              </a:spcBef>
              <a:buFont typeface="Arial" panose="020B0604020202020204"/>
              <a:buChar char="–"/>
              <a:defRPr sz="2000" kern="1200">
                <a:solidFill>
                  <a:schemeClr val="lt1"/>
                </a:solidFill>
                <a:latin typeface="+mn-lt"/>
                <a:ea typeface="+mn-ea"/>
                <a:cs typeface="+mn-cs"/>
              </a:defRPr>
            </a:lvl4pPr>
            <a:lvl5pPr marL="2057400" indent="-228600" algn="l" defTabSz="457200" rtl="0" eaLnBrk="1" latinLnBrk="0" hangingPunct="1">
              <a:spcBef>
                <a:spcPct val="20000"/>
              </a:spcBef>
              <a:buFont typeface="Arial" panose="020B0604020202020204"/>
              <a:buChar char="»"/>
              <a:defRPr sz="2000" kern="1200">
                <a:solidFill>
                  <a:schemeClr val="lt1"/>
                </a:solidFill>
                <a:latin typeface="+mn-lt"/>
                <a:ea typeface="+mn-ea"/>
                <a:cs typeface="+mn-cs"/>
              </a:defRPr>
            </a:lvl5pPr>
            <a:lvl6pPr marL="2514600" indent="-228600" algn="l" defTabSz="457200" rtl="0" eaLnBrk="1" latinLnBrk="0" hangingPunct="1">
              <a:spcBef>
                <a:spcPct val="20000"/>
              </a:spcBef>
              <a:buFont typeface="Arial" panose="020B0604020202020204"/>
              <a:buChar char="•"/>
              <a:defRPr sz="2000" kern="1200">
                <a:solidFill>
                  <a:schemeClr val="lt1"/>
                </a:solidFill>
                <a:latin typeface="+mn-lt"/>
                <a:ea typeface="+mn-ea"/>
                <a:cs typeface="+mn-cs"/>
              </a:defRPr>
            </a:lvl6pPr>
            <a:lvl7pPr marL="2971800" indent="-228600" algn="l" defTabSz="457200" rtl="0" eaLnBrk="1" latinLnBrk="0" hangingPunct="1">
              <a:spcBef>
                <a:spcPct val="20000"/>
              </a:spcBef>
              <a:buFont typeface="Arial" panose="020B0604020202020204"/>
              <a:buChar char="•"/>
              <a:defRPr sz="2000" kern="1200">
                <a:solidFill>
                  <a:schemeClr val="lt1"/>
                </a:solidFill>
                <a:latin typeface="+mn-lt"/>
                <a:ea typeface="+mn-ea"/>
                <a:cs typeface="+mn-cs"/>
              </a:defRPr>
            </a:lvl7pPr>
            <a:lvl8pPr marL="3429000" indent="-228600" algn="l" defTabSz="457200" rtl="0" eaLnBrk="1" latinLnBrk="0" hangingPunct="1">
              <a:spcBef>
                <a:spcPct val="20000"/>
              </a:spcBef>
              <a:buFont typeface="Arial" panose="020B0604020202020204"/>
              <a:buChar char="•"/>
              <a:defRPr sz="2000" kern="1200">
                <a:solidFill>
                  <a:schemeClr val="lt1"/>
                </a:solidFill>
                <a:latin typeface="+mn-lt"/>
                <a:ea typeface="+mn-ea"/>
                <a:cs typeface="+mn-cs"/>
              </a:defRPr>
            </a:lvl8pPr>
            <a:lvl9pPr marL="3886200" indent="-228600" algn="l" defTabSz="457200" rtl="0" eaLnBrk="1" latinLnBrk="0" hangingPunct="1">
              <a:spcBef>
                <a:spcPct val="20000"/>
              </a:spcBef>
              <a:buFont typeface="Arial" panose="020B0604020202020204"/>
              <a:buChar char="•"/>
              <a:defRPr sz="2000" kern="1200">
                <a:solidFill>
                  <a:schemeClr val="lt1"/>
                </a:solidFill>
                <a:latin typeface="+mn-lt"/>
                <a:ea typeface="+mn-ea"/>
                <a:cs typeface="+mn-cs"/>
              </a:defRPr>
            </a:lvl9pPr>
          </a:lstStyle>
          <a:p>
            <a:endParaRPr lang="en-US" dirty="0">
              <a:latin typeface="Calibri Light" panose="020F0302020204030204"/>
            </a:endParaRPr>
          </a:p>
        </p:txBody>
      </p:sp>
      <p:grpSp>
        <p:nvGrpSpPr>
          <p:cNvPr id="7" name="Group 6"/>
          <p:cNvGrpSpPr/>
          <p:nvPr/>
        </p:nvGrpSpPr>
        <p:grpSpPr>
          <a:xfrm>
            <a:off x="15161153" y="7240275"/>
            <a:ext cx="4903500" cy="4994896"/>
            <a:chOff x="15161153" y="7240275"/>
            <a:chExt cx="4903500" cy="4994896"/>
          </a:xfrm>
          <a:solidFill>
            <a:schemeClr val="accent1"/>
          </a:solidFill>
        </p:grpSpPr>
        <p:sp>
          <p:nvSpPr>
            <p:cNvPr id="86" name="도넛 9"/>
            <p:cNvSpPr/>
            <p:nvPr/>
          </p:nvSpPr>
          <p:spPr>
            <a:xfrm rot="5400000" flipH="1" flipV="1">
              <a:off x="18553410" y="7807315"/>
              <a:ext cx="384285" cy="384185"/>
            </a:xfrm>
            <a:custGeom>
              <a:avLst/>
              <a:gdLst/>
              <a:ahLst/>
              <a:cxnLst/>
              <a:rect l="l" t="t" r="r" b="b"/>
              <a:pathLst>
                <a:path w="900000" h="900000">
                  <a:moveTo>
                    <a:pt x="0" y="0"/>
                  </a:moveTo>
                  <a:cubicBezTo>
                    <a:pt x="497056" y="0"/>
                    <a:pt x="900000" y="402944"/>
                    <a:pt x="900000" y="900000"/>
                  </a:cubicBezTo>
                  <a:lnTo>
                    <a:pt x="450000" y="900000"/>
                  </a:lnTo>
                  <a:cubicBezTo>
                    <a:pt x="450000" y="651472"/>
                    <a:pt x="248528" y="450000"/>
                    <a:pt x="0" y="450000"/>
                  </a:cubicBezTo>
                  <a:close/>
                </a:path>
              </a:pathLst>
            </a:custGeom>
            <a:grpFill/>
            <a:ln w="25400" cap="flat" cmpd="sng" algn="ctr">
              <a:noFill/>
              <a:prstDash val="soli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dirty="0">
                <a:latin typeface="Calibri Light" panose="020F0302020204030204"/>
              </a:endParaRPr>
            </a:p>
          </p:txBody>
        </p:sp>
        <p:sp>
          <p:nvSpPr>
            <p:cNvPr id="87" name="직사각형 217"/>
            <p:cNvSpPr/>
            <p:nvPr/>
          </p:nvSpPr>
          <p:spPr>
            <a:xfrm rot="16200000" flipH="1" flipV="1">
              <a:off x="17926769" y="8815353"/>
              <a:ext cx="1445470" cy="192093"/>
            </a:xfrm>
            <a:prstGeom prst="rect">
              <a:avLst/>
            </a:prstGeom>
            <a:grpFill/>
            <a:ln w="25400" cap="flat" cmpd="sng" algn="ctr">
              <a:noFill/>
              <a:prstDash val="soli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ko-KR" dirty="0">
                  <a:latin typeface="Calibri Light" panose="020F0302020204030204"/>
                </a:rPr>
                <a:t> </a:t>
              </a:r>
              <a:endParaRPr lang="ko-KR" altLang="en-US" dirty="0">
                <a:latin typeface="Calibri Light" panose="020F0302020204030204"/>
              </a:endParaRPr>
            </a:p>
          </p:txBody>
        </p:sp>
        <p:sp>
          <p:nvSpPr>
            <p:cNvPr id="91" name="도넛 9"/>
            <p:cNvSpPr/>
            <p:nvPr/>
          </p:nvSpPr>
          <p:spPr>
            <a:xfrm rot="5400000">
              <a:off x="18364073" y="9634185"/>
              <a:ext cx="384285" cy="384185"/>
            </a:xfrm>
            <a:custGeom>
              <a:avLst/>
              <a:gdLst/>
              <a:ahLst/>
              <a:cxnLst/>
              <a:rect l="l" t="t" r="r" b="b"/>
              <a:pathLst>
                <a:path w="900000" h="900000">
                  <a:moveTo>
                    <a:pt x="0" y="0"/>
                  </a:moveTo>
                  <a:cubicBezTo>
                    <a:pt x="497056" y="0"/>
                    <a:pt x="900000" y="402944"/>
                    <a:pt x="900000" y="900000"/>
                  </a:cubicBezTo>
                  <a:lnTo>
                    <a:pt x="450000" y="900000"/>
                  </a:lnTo>
                  <a:cubicBezTo>
                    <a:pt x="450000" y="651472"/>
                    <a:pt x="248528" y="450000"/>
                    <a:pt x="0" y="450000"/>
                  </a:cubicBezTo>
                  <a:close/>
                </a:path>
              </a:pathLst>
            </a:custGeom>
            <a:grpFill/>
            <a:ln w="25400" cap="flat" cmpd="sng" algn="ctr">
              <a:noFill/>
              <a:prstDash val="soli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dirty="0">
                <a:latin typeface="Calibri Light" panose="020F0302020204030204"/>
              </a:endParaRPr>
            </a:p>
          </p:txBody>
        </p:sp>
        <p:sp>
          <p:nvSpPr>
            <p:cNvPr id="92" name="직사각형 220"/>
            <p:cNvSpPr/>
            <p:nvPr/>
          </p:nvSpPr>
          <p:spPr>
            <a:xfrm rot="10800000" flipH="1" flipV="1">
              <a:off x="17994135" y="9826250"/>
              <a:ext cx="369997" cy="192141"/>
            </a:xfrm>
            <a:prstGeom prst="rect">
              <a:avLst/>
            </a:prstGeom>
            <a:grpFill/>
            <a:ln w="25400" cap="flat" cmpd="sng" algn="ctr">
              <a:noFill/>
              <a:prstDash val="soli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ko-KR" dirty="0">
                  <a:latin typeface="Calibri Light" panose="020F0302020204030204"/>
                </a:rPr>
                <a:t> </a:t>
              </a:r>
              <a:endParaRPr lang="ko-KR" altLang="en-US" dirty="0">
                <a:latin typeface="Calibri Light" panose="020F0302020204030204"/>
              </a:endParaRPr>
            </a:p>
          </p:txBody>
        </p:sp>
        <p:sp>
          <p:nvSpPr>
            <p:cNvPr id="93" name="도넛 9"/>
            <p:cNvSpPr/>
            <p:nvPr/>
          </p:nvSpPr>
          <p:spPr>
            <a:xfrm rot="16200000" flipV="1">
              <a:off x="16282571" y="7727245"/>
              <a:ext cx="384285" cy="384185"/>
            </a:xfrm>
            <a:custGeom>
              <a:avLst/>
              <a:gdLst/>
              <a:ahLst/>
              <a:cxnLst/>
              <a:rect l="l" t="t" r="r" b="b"/>
              <a:pathLst>
                <a:path w="900000" h="900000">
                  <a:moveTo>
                    <a:pt x="0" y="0"/>
                  </a:moveTo>
                  <a:cubicBezTo>
                    <a:pt x="497056" y="0"/>
                    <a:pt x="900000" y="402944"/>
                    <a:pt x="900000" y="900000"/>
                  </a:cubicBezTo>
                  <a:lnTo>
                    <a:pt x="450000" y="900000"/>
                  </a:lnTo>
                  <a:cubicBezTo>
                    <a:pt x="450000" y="651472"/>
                    <a:pt x="248528" y="450000"/>
                    <a:pt x="0" y="450000"/>
                  </a:cubicBezTo>
                  <a:close/>
                </a:path>
              </a:pathLst>
            </a:custGeom>
            <a:grpFill/>
            <a:ln w="25400" cap="flat" cmpd="sng" algn="ctr">
              <a:noFill/>
              <a:prstDash val="soli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dirty="0">
                <a:solidFill>
                  <a:schemeClr val="tx1"/>
                </a:solidFill>
                <a:latin typeface="Calibri Light" panose="020F0302020204030204"/>
              </a:endParaRPr>
            </a:p>
          </p:txBody>
        </p:sp>
        <p:sp>
          <p:nvSpPr>
            <p:cNvPr id="94" name="직사각형 223"/>
            <p:cNvSpPr/>
            <p:nvPr/>
          </p:nvSpPr>
          <p:spPr>
            <a:xfrm rot="5400000" flipV="1">
              <a:off x="16012008" y="8574184"/>
              <a:ext cx="1117502" cy="192091"/>
            </a:xfrm>
            <a:prstGeom prst="rect">
              <a:avLst/>
            </a:prstGeom>
            <a:grpFill/>
            <a:ln w="25400" cap="flat" cmpd="sng" algn="ctr">
              <a:noFill/>
              <a:prstDash val="soli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ko-KR" dirty="0" smtClean="0">
                  <a:latin typeface="Calibri Light" panose="020F0302020204030204"/>
                </a:rPr>
                <a:t> </a:t>
              </a:r>
              <a:endParaRPr lang="ko-KR" altLang="en-US" dirty="0">
                <a:latin typeface="Calibri Light" panose="020F0302020204030204"/>
              </a:endParaRPr>
            </a:p>
          </p:txBody>
        </p:sp>
        <p:sp>
          <p:nvSpPr>
            <p:cNvPr id="98" name="도넛 9"/>
            <p:cNvSpPr/>
            <p:nvPr/>
          </p:nvSpPr>
          <p:spPr>
            <a:xfrm rot="16200000" flipH="1">
              <a:off x="15899574" y="7535269"/>
              <a:ext cx="384285" cy="384185"/>
            </a:xfrm>
            <a:custGeom>
              <a:avLst/>
              <a:gdLst/>
              <a:ahLst/>
              <a:cxnLst/>
              <a:rect l="l" t="t" r="r" b="b"/>
              <a:pathLst>
                <a:path w="900000" h="900000">
                  <a:moveTo>
                    <a:pt x="0" y="0"/>
                  </a:moveTo>
                  <a:cubicBezTo>
                    <a:pt x="497056" y="0"/>
                    <a:pt x="900000" y="402944"/>
                    <a:pt x="900000" y="900000"/>
                  </a:cubicBezTo>
                  <a:lnTo>
                    <a:pt x="450000" y="900000"/>
                  </a:lnTo>
                  <a:cubicBezTo>
                    <a:pt x="450000" y="651472"/>
                    <a:pt x="248528" y="450000"/>
                    <a:pt x="0" y="450000"/>
                  </a:cubicBezTo>
                  <a:close/>
                </a:path>
              </a:pathLst>
            </a:custGeom>
            <a:grpFill/>
            <a:ln w="25400" cap="flat" cmpd="sng" algn="ctr">
              <a:noFill/>
              <a:prstDash val="soli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dirty="0">
                <a:solidFill>
                  <a:schemeClr val="tx1"/>
                </a:solidFill>
                <a:latin typeface="Calibri Light" panose="020F0302020204030204"/>
              </a:endParaRPr>
            </a:p>
          </p:txBody>
        </p:sp>
        <p:sp>
          <p:nvSpPr>
            <p:cNvPr id="99" name="직사각형 226"/>
            <p:cNvSpPr/>
            <p:nvPr/>
          </p:nvSpPr>
          <p:spPr>
            <a:xfrm rot="5400000" flipV="1">
              <a:off x="15848193" y="7291702"/>
              <a:ext cx="294946" cy="192091"/>
            </a:xfrm>
            <a:prstGeom prst="rect">
              <a:avLst/>
            </a:prstGeom>
            <a:grpFill/>
            <a:ln w="25400" cap="flat" cmpd="sng" algn="ctr">
              <a:noFill/>
              <a:prstDash val="soli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ko-KR" dirty="0" smtClean="0">
                  <a:latin typeface="Calibri Light" panose="020F0302020204030204"/>
                </a:rPr>
                <a:t> </a:t>
              </a:r>
              <a:endParaRPr lang="ko-KR" altLang="en-US" dirty="0">
                <a:latin typeface="Calibri Light" panose="020F0302020204030204"/>
              </a:endParaRPr>
            </a:p>
          </p:txBody>
        </p:sp>
        <p:sp>
          <p:nvSpPr>
            <p:cNvPr id="100" name="도넛 9"/>
            <p:cNvSpPr/>
            <p:nvPr/>
          </p:nvSpPr>
          <p:spPr>
            <a:xfrm rot="16200000" flipH="1">
              <a:off x="16471910" y="9229032"/>
              <a:ext cx="384285" cy="384185"/>
            </a:xfrm>
            <a:custGeom>
              <a:avLst/>
              <a:gdLst/>
              <a:ahLst/>
              <a:cxnLst/>
              <a:rect l="l" t="t" r="r" b="b"/>
              <a:pathLst>
                <a:path w="900000" h="900000">
                  <a:moveTo>
                    <a:pt x="0" y="0"/>
                  </a:moveTo>
                  <a:cubicBezTo>
                    <a:pt x="497056" y="0"/>
                    <a:pt x="900000" y="402944"/>
                    <a:pt x="900000" y="900000"/>
                  </a:cubicBezTo>
                  <a:lnTo>
                    <a:pt x="450000" y="900000"/>
                  </a:lnTo>
                  <a:cubicBezTo>
                    <a:pt x="450000" y="651472"/>
                    <a:pt x="248528" y="450000"/>
                    <a:pt x="0" y="450000"/>
                  </a:cubicBezTo>
                  <a:close/>
                </a:path>
              </a:pathLst>
            </a:custGeom>
            <a:grpFill/>
            <a:ln w="25400" cap="flat" cmpd="sng" algn="ctr">
              <a:noFill/>
              <a:prstDash val="soli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dirty="0">
                <a:solidFill>
                  <a:schemeClr val="tx1"/>
                </a:solidFill>
                <a:latin typeface="Calibri Light" panose="020F0302020204030204"/>
              </a:endParaRPr>
            </a:p>
          </p:txBody>
        </p:sp>
        <p:sp>
          <p:nvSpPr>
            <p:cNvPr id="101" name="직사각형 228"/>
            <p:cNvSpPr/>
            <p:nvPr/>
          </p:nvSpPr>
          <p:spPr>
            <a:xfrm rot="10800000" flipV="1">
              <a:off x="16856141" y="9421124"/>
              <a:ext cx="144069" cy="192141"/>
            </a:xfrm>
            <a:prstGeom prst="rect">
              <a:avLst/>
            </a:prstGeom>
            <a:grpFill/>
            <a:ln w="25400" cap="flat" cmpd="sng" algn="ctr">
              <a:noFill/>
              <a:prstDash val="soli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ko-KR" dirty="0" smtClean="0">
                  <a:latin typeface="Calibri Light" panose="020F0302020204030204"/>
                </a:rPr>
                <a:t> </a:t>
              </a:r>
              <a:endParaRPr lang="ko-KR" altLang="en-US" dirty="0">
                <a:latin typeface="Calibri Light" panose="020F0302020204030204"/>
              </a:endParaRPr>
            </a:p>
          </p:txBody>
        </p:sp>
        <p:sp>
          <p:nvSpPr>
            <p:cNvPr id="105" name="직사각형 202"/>
            <p:cNvSpPr/>
            <p:nvPr/>
          </p:nvSpPr>
          <p:spPr>
            <a:xfrm flipV="1">
              <a:off x="15161153" y="8179223"/>
              <a:ext cx="647635" cy="192143"/>
            </a:xfrm>
            <a:prstGeom prst="rect">
              <a:avLst/>
            </a:prstGeom>
            <a:grpFill/>
            <a:ln w="25400" cap="flat" cmpd="sng" algn="ctr">
              <a:noFill/>
              <a:prstDash val="soli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ko-KR" dirty="0" smtClean="0">
                  <a:latin typeface="Calibri Light" panose="020F0302020204030204"/>
                </a:rPr>
                <a:t> </a:t>
              </a:r>
              <a:endParaRPr lang="ko-KR" altLang="en-US" dirty="0">
                <a:latin typeface="Calibri Light" panose="020F0302020204030204"/>
              </a:endParaRPr>
            </a:p>
          </p:txBody>
        </p:sp>
        <p:sp>
          <p:nvSpPr>
            <p:cNvPr id="129" name="도넛 9"/>
            <p:cNvSpPr/>
            <p:nvPr/>
          </p:nvSpPr>
          <p:spPr>
            <a:xfrm rot="16200000" flipV="1">
              <a:off x="15808742" y="8179279"/>
              <a:ext cx="384285" cy="384185"/>
            </a:xfrm>
            <a:custGeom>
              <a:avLst/>
              <a:gdLst/>
              <a:ahLst/>
              <a:cxnLst/>
              <a:rect l="l" t="t" r="r" b="b"/>
              <a:pathLst>
                <a:path w="900000" h="900000">
                  <a:moveTo>
                    <a:pt x="0" y="0"/>
                  </a:moveTo>
                  <a:cubicBezTo>
                    <a:pt x="497056" y="0"/>
                    <a:pt x="900000" y="402944"/>
                    <a:pt x="900000" y="900000"/>
                  </a:cubicBezTo>
                  <a:lnTo>
                    <a:pt x="450000" y="900000"/>
                  </a:lnTo>
                  <a:cubicBezTo>
                    <a:pt x="450000" y="651472"/>
                    <a:pt x="248528" y="450000"/>
                    <a:pt x="0" y="450000"/>
                  </a:cubicBezTo>
                  <a:close/>
                </a:path>
              </a:pathLst>
            </a:custGeom>
            <a:grpFill/>
            <a:ln w="25400" cap="flat" cmpd="sng" algn="ctr">
              <a:noFill/>
              <a:prstDash val="soli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dirty="0">
                <a:solidFill>
                  <a:schemeClr val="tx1"/>
                </a:solidFill>
                <a:latin typeface="Calibri Light" panose="020F0302020204030204"/>
              </a:endParaRPr>
            </a:p>
          </p:txBody>
        </p:sp>
        <p:sp>
          <p:nvSpPr>
            <p:cNvPr id="130" name="한쪽 모서리가 둥근 사각형 194"/>
            <p:cNvSpPr/>
            <p:nvPr/>
          </p:nvSpPr>
          <p:spPr>
            <a:xfrm>
              <a:off x="17000219" y="9421116"/>
              <a:ext cx="993901" cy="2814055"/>
            </a:xfrm>
            <a:prstGeom prst="round1Rect">
              <a:avLst>
                <a:gd name="adj" fmla="val 27451"/>
              </a:avLst>
            </a:prstGeom>
            <a:grpFill/>
            <a:ln w="25400" cap="flat" cmpd="sng" algn="ctr">
              <a:noFill/>
              <a:prstDash val="soli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dirty="0">
                <a:latin typeface="Calibri Light" panose="020F0302020204030204"/>
              </a:endParaRPr>
            </a:p>
          </p:txBody>
        </p:sp>
        <p:sp>
          <p:nvSpPr>
            <p:cNvPr id="131" name="직사각형 217"/>
            <p:cNvSpPr/>
            <p:nvPr/>
          </p:nvSpPr>
          <p:spPr>
            <a:xfrm rot="16200000" flipH="1" flipV="1">
              <a:off x="18382831" y="9755899"/>
              <a:ext cx="1445470" cy="192093"/>
            </a:xfrm>
            <a:prstGeom prst="rect">
              <a:avLst/>
            </a:prstGeom>
            <a:grpFill/>
            <a:ln w="25400" cap="flat" cmpd="sng" algn="ctr">
              <a:noFill/>
              <a:prstDash val="soli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ko-KR" dirty="0">
                  <a:latin typeface="Calibri Light" panose="020F0302020204030204"/>
                </a:rPr>
                <a:t> </a:t>
              </a:r>
              <a:endParaRPr lang="ko-KR" altLang="en-US" dirty="0">
                <a:latin typeface="Calibri Light" panose="020F0302020204030204"/>
              </a:endParaRPr>
            </a:p>
          </p:txBody>
        </p:sp>
        <p:sp>
          <p:nvSpPr>
            <p:cNvPr id="132" name="도넛 9"/>
            <p:cNvSpPr/>
            <p:nvPr/>
          </p:nvSpPr>
          <p:spPr>
            <a:xfrm rot="5400000">
              <a:off x="18820135" y="10574731"/>
              <a:ext cx="384285" cy="384185"/>
            </a:xfrm>
            <a:custGeom>
              <a:avLst/>
              <a:gdLst/>
              <a:ahLst/>
              <a:cxnLst/>
              <a:rect l="l" t="t" r="r" b="b"/>
              <a:pathLst>
                <a:path w="900000" h="900000">
                  <a:moveTo>
                    <a:pt x="0" y="0"/>
                  </a:moveTo>
                  <a:cubicBezTo>
                    <a:pt x="497056" y="0"/>
                    <a:pt x="900000" y="402944"/>
                    <a:pt x="900000" y="900000"/>
                  </a:cubicBezTo>
                  <a:lnTo>
                    <a:pt x="450000" y="900000"/>
                  </a:lnTo>
                  <a:cubicBezTo>
                    <a:pt x="450000" y="651472"/>
                    <a:pt x="248528" y="450000"/>
                    <a:pt x="0" y="450000"/>
                  </a:cubicBezTo>
                  <a:close/>
                </a:path>
              </a:pathLst>
            </a:custGeom>
            <a:grpFill/>
            <a:ln w="25400" cap="flat" cmpd="sng" algn="ctr">
              <a:noFill/>
              <a:prstDash val="soli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dirty="0">
                <a:latin typeface="Calibri Light" panose="020F0302020204030204"/>
              </a:endParaRPr>
            </a:p>
          </p:txBody>
        </p:sp>
        <p:sp>
          <p:nvSpPr>
            <p:cNvPr id="133" name="직사각형 220"/>
            <p:cNvSpPr/>
            <p:nvPr/>
          </p:nvSpPr>
          <p:spPr>
            <a:xfrm rot="10800000" flipH="1" flipV="1">
              <a:off x="17994133" y="10766795"/>
              <a:ext cx="826050" cy="192141"/>
            </a:xfrm>
            <a:prstGeom prst="rect">
              <a:avLst/>
            </a:prstGeom>
            <a:grpFill/>
            <a:ln w="25400" cap="flat" cmpd="sng" algn="ctr">
              <a:noFill/>
              <a:prstDash val="soli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ko-KR" dirty="0">
                  <a:latin typeface="Calibri Light" panose="020F0302020204030204"/>
                </a:rPr>
                <a:t> </a:t>
              </a:r>
              <a:endParaRPr lang="ko-KR" altLang="en-US" dirty="0">
                <a:latin typeface="Calibri Light" panose="020F0302020204030204"/>
              </a:endParaRPr>
            </a:p>
          </p:txBody>
        </p:sp>
        <p:sp>
          <p:nvSpPr>
            <p:cNvPr id="134" name="도넛 9"/>
            <p:cNvSpPr/>
            <p:nvPr/>
          </p:nvSpPr>
          <p:spPr>
            <a:xfrm rot="16200000" flipH="1">
              <a:off x="16000831" y="10006625"/>
              <a:ext cx="384285" cy="384185"/>
            </a:xfrm>
            <a:custGeom>
              <a:avLst/>
              <a:gdLst/>
              <a:ahLst/>
              <a:cxnLst/>
              <a:rect l="l" t="t" r="r" b="b"/>
              <a:pathLst>
                <a:path w="900000" h="900000">
                  <a:moveTo>
                    <a:pt x="0" y="0"/>
                  </a:moveTo>
                  <a:cubicBezTo>
                    <a:pt x="497056" y="0"/>
                    <a:pt x="900000" y="402944"/>
                    <a:pt x="900000" y="900000"/>
                  </a:cubicBezTo>
                  <a:lnTo>
                    <a:pt x="450000" y="900000"/>
                  </a:lnTo>
                  <a:cubicBezTo>
                    <a:pt x="450000" y="651472"/>
                    <a:pt x="248528" y="450000"/>
                    <a:pt x="0" y="450000"/>
                  </a:cubicBezTo>
                  <a:close/>
                </a:path>
              </a:pathLst>
            </a:custGeom>
            <a:grpFill/>
            <a:ln w="25400" cap="flat" cmpd="sng" algn="ctr">
              <a:noFill/>
              <a:prstDash val="soli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dirty="0">
                <a:latin typeface="Calibri Light" panose="020F0302020204030204"/>
              </a:endParaRPr>
            </a:p>
          </p:txBody>
        </p:sp>
        <p:sp>
          <p:nvSpPr>
            <p:cNvPr id="135" name="직사각형 220"/>
            <p:cNvSpPr/>
            <p:nvPr/>
          </p:nvSpPr>
          <p:spPr>
            <a:xfrm rot="10800000" flipV="1">
              <a:off x="16387813" y="10198689"/>
              <a:ext cx="612404" cy="192141"/>
            </a:xfrm>
            <a:prstGeom prst="rect">
              <a:avLst/>
            </a:prstGeom>
            <a:grpFill/>
            <a:ln w="25400" cap="flat" cmpd="sng" algn="ctr">
              <a:noFill/>
              <a:prstDash val="soli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ko-KR" dirty="0">
                  <a:latin typeface="Calibri Light" panose="020F0302020204030204"/>
                </a:rPr>
                <a:t> </a:t>
              </a:r>
              <a:endParaRPr lang="ko-KR" altLang="en-US" dirty="0">
                <a:latin typeface="Calibri Light" panose="020F0302020204030204"/>
              </a:endParaRPr>
            </a:p>
          </p:txBody>
        </p:sp>
        <p:sp>
          <p:nvSpPr>
            <p:cNvPr id="136" name="직사각형 217"/>
            <p:cNvSpPr/>
            <p:nvPr/>
          </p:nvSpPr>
          <p:spPr>
            <a:xfrm rot="16200000" flipH="1" flipV="1">
              <a:off x="15374193" y="9190204"/>
              <a:ext cx="1445470" cy="192093"/>
            </a:xfrm>
            <a:prstGeom prst="rect">
              <a:avLst/>
            </a:prstGeom>
            <a:grpFill/>
            <a:ln w="25400" cap="flat" cmpd="sng" algn="ctr">
              <a:noFill/>
              <a:prstDash val="soli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ko-KR" dirty="0">
                  <a:latin typeface="Calibri Light" panose="020F0302020204030204"/>
                </a:rPr>
                <a:t> </a:t>
              </a:r>
              <a:endParaRPr lang="ko-KR" altLang="en-US" dirty="0">
                <a:latin typeface="Calibri Light" panose="020F0302020204030204"/>
              </a:endParaRPr>
            </a:p>
          </p:txBody>
        </p:sp>
        <p:sp>
          <p:nvSpPr>
            <p:cNvPr id="137" name="도넛 9"/>
            <p:cNvSpPr/>
            <p:nvPr/>
          </p:nvSpPr>
          <p:spPr>
            <a:xfrm rot="5400000" flipH="1" flipV="1">
              <a:off x="19009470" y="8744974"/>
              <a:ext cx="384285" cy="384185"/>
            </a:xfrm>
            <a:custGeom>
              <a:avLst/>
              <a:gdLst/>
              <a:ahLst/>
              <a:cxnLst/>
              <a:rect l="l" t="t" r="r" b="b"/>
              <a:pathLst>
                <a:path w="900000" h="900000">
                  <a:moveTo>
                    <a:pt x="0" y="0"/>
                  </a:moveTo>
                  <a:cubicBezTo>
                    <a:pt x="497056" y="0"/>
                    <a:pt x="900000" y="402944"/>
                    <a:pt x="900000" y="900000"/>
                  </a:cubicBezTo>
                  <a:lnTo>
                    <a:pt x="450000" y="900000"/>
                  </a:lnTo>
                  <a:cubicBezTo>
                    <a:pt x="450000" y="651472"/>
                    <a:pt x="248528" y="450000"/>
                    <a:pt x="0" y="450000"/>
                  </a:cubicBezTo>
                  <a:close/>
                </a:path>
              </a:pathLst>
            </a:custGeom>
            <a:grpFill/>
            <a:ln w="25400" cap="flat" cmpd="sng" algn="ctr">
              <a:noFill/>
              <a:prstDash val="soli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dirty="0">
                <a:latin typeface="Calibri Light" panose="020F0302020204030204"/>
              </a:endParaRPr>
            </a:p>
          </p:txBody>
        </p:sp>
        <p:sp>
          <p:nvSpPr>
            <p:cNvPr id="138" name="직사각형 215"/>
            <p:cNvSpPr/>
            <p:nvPr/>
          </p:nvSpPr>
          <p:spPr>
            <a:xfrm flipH="1" flipV="1">
              <a:off x="19393705" y="8744924"/>
              <a:ext cx="670948" cy="192141"/>
            </a:xfrm>
            <a:prstGeom prst="rect">
              <a:avLst/>
            </a:prstGeom>
            <a:grpFill/>
            <a:ln w="25400" cap="flat" cmpd="sng" algn="ctr">
              <a:noFill/>
              <a:prstDash val="soli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ko-KR" dirty="0">
                  <a:latin typeface="Calibri Light" panose="020F0302020204030204"/>
                </a:rPr>
                <a:t> </a:t>
              </a:r>
              <a:endParaRPr lang="ko-KR" altLang="en-US" dirty="0">
                <a:latin typeface="Calibri Light" panose="020F0302020204030204"/>
              </a:endParaRPr>
            </a:p>
          </p:txBody>
        </p:sp>
        <p:sp>
          <p:nvSpPr>
            <p:cNvPr id="139" name="도넛 9"/>
            <p:cNvSpPr/>
            <p:nvPr/>
          </p:nvSpPr>
          <p:spPr>
            <a:xfrm rot="5400000">
              <a:off x="18929747" y="7611757"/>
              <a:ext cx="384285" cy="384185"/>
            </a:xfrm>
            <a:custGeom>
              <a:avLst/>
              <a:gdLst/>
              <a:ahLst/>
              <a:cxnLst/>
              <a:rect l="l" t="t" r="r" b="b"/>
              <a:pathLst>
                <a:path w="900000" h="900000">
                  <a:moveTo>
                    <a:pt x="0" y="0"/>
                  </a:moveTo>
                  <a:cubicBezTo>
                    <a:pt x="497056" y="0"/>
                    <a:pt x="900000" y="402944"/>
                    <a:pt x="900000" y="900000"/>
                  </a:cubicBezTo>
                  <a:lnTo>
                    <a:pt x="450000" y="900000"/>
                  </a:lnTo>
                  <a:cubicBezTo>
                    <a:pt x="450000" y="651472"/>
                    <a:pt x="248528" y="450000"/>
                    <a:pt x="0" y="450000"/>
                  </a:cubicBezTo>
                  <a:close/>
                </a:path>
              </a:pathLst>
            </a:custGeom>
            <a:grpFill/>
            <a:ln w="25400" cap="flat" cmpd="sng" algn="ctr">
              <a:noFill/>
              <a:prstDash val="soli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dirty="0">
                <a:latin typeface="Calibri Light" panose="020F0302020204030204"/>
              </a:endParaRPr>
            </a:p>
          </p:txBody>
        </p:sp>
      </p:grpSp>
      <p:sp>
        <p:nvSpPr>
          <p:cNvPr id="140" name="그림 개체 틀 8"/>
          <p:cNvSpPr txBox="1"/>
          <p:nvPr/>
        </p:nvSpPr>
        <p:spPr>
          <a:xfrm>
            <a:off x="17621805" y="8504436"/>
            <a:ext cx="744655" cy="744841"/>
          </a:xfrm>
          <a:prstGeom prst="ellipse">
            <a:avLst/>
          </a:prstGeom>
          <a:solidFill>
            <a:schemeClr val="accent2">
              <a:lumMod val="75000"/>
              <a:alpha val="52000"/>
            </a:schemeClr>
          </a:solidFill>
          <a:ln w="12700" cap="flat" cmpd="sng" algn="ctr">
            <a:no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lvl1pPr marL="0" indent="0" algn="ctr" defTabSz="457200" rtl="0" eaLnBrk="1" latinLnBrk="0" hangingPunct="1">
              <a:spcBef>
                <a:spcPct val="20000"/>
              </a:spcBef>
              <a:buFont typeface="Arial" panose="020B0604020202020204"/>
              <a:buNone/>
              <a:defRPr lang="ko-KR" altLang="en-US" sz="1000" kern="1200" dirty="0">
                <a:solidFill>
                  <a:schemeClr val="bg1">
                    <a:lumMod val="65000"/>
                  </a:schemeClr>
                </a:solidFill>
                <a:latin typeface="+mn-lt"/>
                <a:ea typeface="+mn-ea"/>
                <a:cs typeface="+mn-cs"/>
              </a:defRPr>
            </a:lvl1pPr>
            <a:lvl2pPr marL="742950" indent="-285750" algn="l" defTabSz="457200" rtl="0" eaLnBrk="1" latinLnBrk="0" hangingPunct="1">
              <a:spcBef>
                <a:spcPct val="20000"/>
              </a:spcBef>
              <a:buFont typeface="Arial" panose="020B0604020202020204"/>
              <a:buChar char="–"/>
              <a:defRPr sz="2800" kern="1200">
                <a:solidFill>
                  <a:schemeClr val="lt1"/>
                </a:solidFill>
                <a:latin typeface="+mn-lt"/>
                <a:ea typeface="+mn-ea"/>
                <a:cs typeface="+mn-cs"/>
              </a:defRPr>
            </a:lvl2pPr>
            <a:lvl3pPr marL="1143000" indent="-228600" algn="l" defTabSz="457200" rtl="0" eaLnBrk="1" latinLnBrk="0" hangingPunct="1">
              <a:spcBef>
                <a:spcPct val="20000"/>
              </a:spcBef>
              <a:buFont typeface="Arial" panose="020B0604020202020204"/>
              <a:buChar char="•"/>
              <a:defRPr sz="2400" kern="1200">
                <a:solidFill>
                  <a:schemeClr val="lt1"/>
                </a:solidFill>
                <a:latin typeface="+mn-lt"/>
                <a:ea typeface="+mn-ea"/>
                <a:cs typeface="+mn-cs"/>
              </a:defRPr>
            </a:lvl3pPr>
            <a:lvl4pPr marL="1600200" indent="-228600" algn="l" defTabSz="457200" rtl="0" eaLnBrk="1" latinLnBrk="0" hangingPunct="1">
              <a:spcBef>
                <a:spcPct val="20000"/>
              </a:spcBef>
              <a:buFont typeface="Arial" panose="020B0604020202020204"/>
              <a:buChar char="–"/>
              <a:defRPr sz="2000" kern="1200">
                <a:solidFill>
                  <a:schemeClr val="lt1"/>
                </a:solidFill>
                <a:latin typeface="+mn-lt"/>
                <a:ea typeface="+mn-ea"/>
                <a:cs typeface="+mn-cs"/>
              </a:defRPr>
            </a:lvl4pPr>
            <a:lvl5pPr marL="2057400" indent="-228600" algn="l" defTabSz="457200" rtl="0" eaLnBrk="1" latinLnBrk="0" hangingPunct="1">
              <a:spcBef>
                <a:spcPct val="20000"/>
              </a:spcBef>
              <a:buFont typeface="Arial" panose="020B0604020202020204"/>
              <a:buChar char="»"/>
              <a:defRPr sz="2000" kern="1200">
                <a:solidFill>
                  <a:schemeClr val="lt1"/>
                </a:solidFill>
                <a:latin typeface="+mn-lt"/>
                <a:ea typeface="+mn-ea"/>
                <a:cs typeface="+mn-cs"/>
              </a:defRPr>
            </a:lvl5pPr>
            <a:lvl6pPr marL="2514600" indent="-228600" algn="l" defTabSz="457200" rtl="0" eaLnBrk="1" latinLnBrk="0" hangingPunct="1">
              <a:spcBef>
                <a:spcPct val="20000"/>
              </a:spcBef>
              <a:buFont typeface="Arial" panose="020B0604020202020204"/>
              <a:buChar char="•"/>
              <a:defRPr sz="2000" kern="1200">
                <a:solidFill>
                  <a:schemeClr val="lt1"/>
                </a:solidFill>
                <a:latin typeface="+mn-lt"/>
                <a:ea typeface="+mn-ea"/>
                <a:cs typeface="+mn-cs"/>
              </a:defRPr>
            </a:lvl6pPr>
            <a:lvl7pPr marL="2971800" indent="-228600" algn="l" defTabSz="457200" rtl="0" eaLnBrk="1" latinLnBrk="0" hangingPunct="1">
              <a:spcBef>
                <a:spcPct val="20000"/>
              </a:spcBef>
              <a:buFont typeface="Arial" panose="020B0604020202020204"/>
              <a:buChar char="•"/>
              <a:defRPr sz="2000" kern="1200">
                <a:solidFill>
                  <a:schemeClr val="lt1"/>
                </a:solidFill>
                <a:latin typeface="+mn-lt"/>
                <a:ea typeface="+mn-ea"/>
                <a:cs typeface="+mn-cs"/>
              </a:defRPr>
            </a:lvl7pPr>
            <a:lvl8pPr marL="3429000" indent="-228600" algn="l" defTabSz="457200" rtl="0" eaLnBrk="1" latinLnBrk="0" hangingPunct="1">
              <a:spcBef>
                <a:spcPct val="20000"/>
              </a:spcBef>
              <a:buFont typeface="Arial" panose="020B0604020202020204"/>
              <a:buChar char="•"/>
              <a:defRPr sz="2000" kern="1200">
                <a:solidFill>
                  <a:schemeClr val="lt1"/>
                </a:solidFill>
                <a:latin typeface="+mn-lt"/>
                <a:ea typeface="+mn-ea"/>
                <a:cs typeface="+mn-cs"/>
              </a:defRPr>
            </a:lvl8pPr>
            <a:lvl9pPr marL="3886200" indent="-228600" algn="l" defTabSz="457200" rtl="0" eaLnBrk="1" latinLnBrk="0" hangingPunct="1">
              <a:spcBef>
                <a:spcPct val="20000"/>
              </a:spcBef>
              <a:buFont typeface="Arial" panose="020B0604020202020204"/>
              <a:buChar char="•"/>
              <a:defRPr sz="2000" kern="1200">
                <a:solidFill>
                  <a:schemeClr val="lt1"/>
                </a:solidFill>
                <a:latin typeface="+mn-lt"/>
                <a:ea typeface="+mn-ea"/>
                <a:cs typeface="+mn-cs"/>
              </a:defRPr>
            </a:lvl9pPr>
          </a:lstStyle>
          <a:p>
            <a:endParaRPr lang="en-US" dirty="0">
              <a:latin typeface="Calibri Light" panose="020F0302020204030204"/>
            </a:endParaRPr>
          </a:p>
        </p:txBody>
      </p:sp>
      <p:grpSp>
        <p:nvGrpSpPr>
          <p:cNvPr id="4" name="Group 3"/>
          <p:cNvGrpSpPr/>
          <p:nvPr/>
        </p:nvGrpSpPr>
        <p:grpSpPr>
          <a:xfrm>
            <a:off x="12352148" y="6928652"/>
            <a:ext cx="2828462" cy="3010910"/>
            <a:chOff x="12352148" y="6928652"/>
            <a:chExt cx="2828462" cy="3010910"/>
          </a:xfrm>
        </p:grpSpPr>
        <p:sp>
          <p:nvSpPr>
            <p:cNvPr id="142" name="그림 개체 틀 8"/>
            <p:cNvSpPr txBox="1"/>
            <p:nvPr/>
          </p:nvSpPr>
          <p:spPr>
            <a:xfrm>
              <a:off x="12477205" y="6928652"/>
              <a:ext cx="2683948" cy="2684614"/>
            </a:xfrm>
            <a:prstGeom prst="ellipse">
              <a:avLst/>
            </a:prstGeom>
            <a:solidFill>
              <a:schemeClr val="accent1"/>
            </a:solidFill>
            <a:ln w="12700" cap="flat" cmpd="sng" algn="ctr">
              <a:no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lvl1pPr marL="0" indent="0" algn="ctr" defTabSz="457200" rtl="0" eaLnBrk="1" latinLnBrk="0" hangingPunct="1">
                <a:spcBef>
                  <a:spcPct val="20000"/>
                </a:spcBef>
                <a:buFont typeface="Arial" panose="020B0604020202020204"/>
                <a:buNone/>
                <a:defRPr lang="ko-KR" altLang="en-US" sz="1000" kern="1200" dirty="0">
                  <a:solidFill>
                    <a:schemeClr val="bg1">
                      <a:lumMod val="65000"/>
                    </a:schemeClr>
                  </a:solidFill>
                  <a:latin typeface="+mn-lt"/>
                  <a:ea typeface="+mn-ea"/>
                  <a:cs typeface="+mn-cs"/>
                </a:defRPr>
              </a:lvl1pPr>
              <a:lvl2pPr marL="742950" indent="-285750" algn="l" defTabSz="457200" rtl="0" eaLnBrk="1" latinLnBrk="0" hangingPunct="1">
                <a:spcBef>
                  <a:spcPct val="20000"/>
                </a:spcBef>
                <a:buFont typeface="Arial" panose="020B0604020202020204"/>
                <a:buChar char="–"/>
                <a:defRPr sz="2800" kern="1200">
                  <a:solidFill>
                    <a:schemeClr val="lt1"/>
                  </a:solidFill>
                  <a:latin typeface="+mn-lt"/>
                  <a:ea typeface="+mn-ea"/>
                  <a:cs typeface="+mn-cs"/>
                </a:defRPr>
              </a:lvl2pPr>
              <a:lvl3pPr marL="1143000" indent="-228600" algn="l" defTabSz="457200" rtl="0" eaLnBrk="1" latinLnBrk="0" hangingPunct="1">
                <a:spcBef>
                  <a:spcPct val="20000"/>
                </a:spcBef>
                <a:buFont typeface="Arial" panose="020B0604020202020204"/>
                <a:buChar char="•"/>
                <a:defRPr sz="2400" kern="1200">
                  <a:solidFill>
                    <a:schemeClr val="lt1"/>
                  </a:solidFill>
                  <a:latin typeface="+mn-lt"/>
                  <a:ea typeface="+mn-ea"/>
                  <a:cs typeface="+mn-cs"/>
                </a:defRPr>
              </a:lvl3pPr>
              <a:lvl4pPr marL="1600200" indent="-228600" algn="l" defTabSz="457200" rtl="0" eaLnBrk="1" latinLnBrk="0" hangingPunct="1">
                <a:spcBef>
                  <a:spcPct val="20000"/>
                </a:spcBef>
                <a:buFont typeface="Arial" panose="020B0604020202020204"/>
                <a:buChar char="–"/>
                <a:defRPr sz="2000" kern="1200">
                  <a:solidFill>
                    <a:schemeClr val="lt1"/>
                  </a:solidFill>
                  <a:latin typeface="+mn-lt"/>
                  <a:ea typeface="+mn-ea"/>
                  <a:cs typeface="+mn-cs"/>
                </a:defRPr>
              </a:lvl4pPr>
              <a:lvl5pPr marL="2057400" indent="-228600" algn="l" defTabSz="457200" rtl="0" eaLnBrk="1" latinLnBrk="0" hangingPunct="1">
                <a:spcBef>
                  <a:spcPct val="20000"/>
                </a:spcBef>
                <a:buFont typeface="Arial" panose="020B0604020202020204"/>
                <a:buChar char="»"/>
                <a:defRPr sz="2000" kern="1200">
                  <a:solidFill>
                    <a:schemeClr val="lt1"/>
                  </a:solidFill>
                  <a:latin typeface="+mn-lt"/>
                  <a:ea typeface="+mn-ea"/>
                  <a:cs typeface="+mn-cs"/>
                </a:defRPr>
              </a:lvl5pPr>
              <a:lvl6pPr marL="2514600" indent="-228600" algn="l" defTabSz="457200" rtl="0" eaLnBrk="1" latinLnBrk="0" hangingPunct="1">
                <a:spcBef>
                  <a:spcPct val="20000"/>
                </a:spcBef>
                <a:buFont typeface="Arial" panose="020B0604020202020204"/>
                <a:buChar char="•"/>
                <a:defRPr sz="2000" kern="1200">
                  <a:solidFill>
                    <a:schemeClr val="lt1"/>
                  </a:solidFill>
                  <a:latin typeface="+mn-lt"/>
                  <a:ea typeface="+mn-ea"/>
                  <a:cs typeface="+mn-cs"/>
                </a:defRPr>
              </a:lvl6pPr>
              <a:lvl7pPr marL="2971800" indent="-228600" algn="l" defTabSz="457200" rtl="0" eaLnBrk="1" latinLnBrk="0" hangingPunct="1">
                <a:spcBef>
                  <a:spcPct val="20000"/>
                </a:spcBef>
                <a:buFont typeface="Arial" panose="020B0604020202020204"/>
                <a:buChar char="•"/>
                <a:defRPr sz="2000" kern="1200">
                  <a:solidFill>
                    <a:schemeClr val="lt1"/>
                  </a:solidFill>
                  <a:latin typeface="+mn-lt"/>
                  <a:ea typeface="+mn-ea"/>
                  <a:cs typeface="+mn-cs"/>
                </a:defRPr>
              </a:lvl7pPr>
              <a:lvl8pPr marL="3429000" indent="-228600" algn="l" defTabSz="457200" rtl="0" eaLnBrk="1" latinLnBrk="0" hangingPunct="1">
                <a:spcBef>
                  <a:spcPct val="20000"/>
                </a:spcBef>
                <a:buFont typeface="Arial" panose="020B0604020202020204"/>
                <a:buChar char="•"/>
                <a:defRPr sz="2000" kern="1200">
                  <a:solidFill>
                    <a:schemeClr val="lt1"/>
                  </a:solidFill>
                  <a:latin typeface="+mn-lt"/>
                  <a:ea typeface="+mn-ea"/>
                  <a:cs typeface="+mn-cs"/>
                </a:defRPr>
              </a:lvl8pPr>
              <a:lvl9pPr marL="3886200" indent="-228600" algn="l" defTabSz="457200" rtl="0" eaLnBrk="1" latinLnBrk="0" hangingPunct="1">
                <a:spcBef>
                  <a:spcPct val="20000"/>
                </a:spcBef>
                <a:buFont typeface="Arial" panose="020B0604020202020204"/>
                <a:buChar char="•"/>
                <a:defRPr sz="2000" kern="1200">
                  <a:solidFill>
                    <a:schemeClr val="lt1"/>
                  </a:solidFill>
                  <a:latin typeface="+mn-lt"/>
                  <a:ea typeface="+mn-ea"/>
                  <a:cs typeface="+mn-cs"/>
                </a:defRPr>
              </a:lvl9pPr>
            </a:lstStyle>
            <a:p>
              <a:endParaRPr lang="en-US" dirty="0">
                <a:latin typeface="Calibri Light" panose="020F0302020204030204"/>
              </a:endParaRPr>
            </a:p>
          </p:txBody>
        </p:sp>
        <p:sp>
          <p:nvSpPr>
            <p:cNvPr id="180" name="Content Placeholder 2"/>
            <p:cNvSpPr txBox="1"/>
            <p:nvPr/>
          </p:nvSpPr>
          <p:spPr bwMode="auto">
            <a:xfrm>
              <a:off x="12352148" y="8014057"/>
              <a:ext cx="2828462" cy="1925505"/>
            </a:xfrm>
            <a:prstGeom prst="rect">
              <a:avLst/>
            </a:prstGeom>
            <a:noFill/>
            <a:ln>
              <a:noFill/>
            </a:ln>
          </p:spPr>
          <p:txBody>
            <a:bodyPr lIns="243785" tIns="121892" rIns="243785" bIns="121892"/>
            <a:lstStyle>
              <a:lvl1pPr>
                <a:defRPr>
                  <a:solidFill>
                    <a:schemeClr val="tx1"/>
                  </a:solidFill>
                  <a:latin typeface="Calibri" panose="020F0502020204030204" charset="0"/>
                  <a:ea typeface="MS PGothic" panose="020B0600070205080204" charset="-128"/>
                </a:defRPr>
              </a:lvl1pPr>
              <a:lvl2pPr marL="742950" indent="-285750">
                <a:defRPr>
                  <a:solidFill>
                    <a:schemeClr val="tx1"/>
                  </a:solidFill>
                  <a:latin typeface="Calibri" panose="020F0502020204030204" charset="0"/>
                  <a:ea typeface="MS PGothic" panose="020B0600070205080204" charset="-128"/>
                </a:defRPr>
              </a:lvl2pPr>
              <a:lvl3pPr marL="1143000" indent="-228600">
                <a:defRPr>
                  <a:solidFill>
                    <a:schemeClr val="tx1"/>
                  </a:solidFill>
                  <a:latin typeface="Calibri" panose="020F0502020204030204" charset="0"/>
                  <a:ea typeface="MS PGothic" panose="020B0600070205080204" charset="-128"/>
                </a:defRPr>
              </a:lvl3pPr>
              <a:lvl4pPr marL="1600200" indent="-228600">
                <a:defRPr>
                  <a:solidFill>
                    <a:schemeClr val="tx1"/>
                  </a:solidFill>
                  <a:latin typeface="Calibri" panose="020F0502020204030204" charset="0"/>
                  <a:ea typeface="MS PGothic" panose="020B0600070205080204" charset="-128"/>
                </a:defRPr>
              </a:lvl4pPr>
              <a:lvl5pPr marL="2057400" indent="-228600">
                <a:defRPr>
                  <a:solidFill>
                    <a:schemeClr val="tx1"/>
                  </a:solidFill>
                  <a:latin typeface="Calibri" panose="020F0502020204030204" charset="0"/>
                  <a:ea typeface="MS PGothic" panose="020B0600070205080204" charset="-128"/>
                </a:defRPr>
              </a:lvl5pPr>
              <a:lvl6pPr marL="2514600" indent="-228600" fontAlgn="base">
                <a:spcBef>
                  <a:spcPct val="0"/>
                </a:spcBef>
                <a:spcAft>
                  <a:spcPct val="0"/>
                </a:spcAft>
                <a:defRPr>
                  <a:solidFill>
                    <a:schemeClr val="tx1"/>
                  </a:solidFill>
                  <a:latin typeface="Calibri" panose="020F0502020204030204" charset="0"/>
                  <a:ea typeface="MS PGothic" panose="020B0600070205080204" charset="-128"/>
                </a:defRPr>
              </a:lvl6pPr>
              <a:lvl7pPr marL="2971800" indent="-228600" fontAlgn="base">
                <a:spcBef>
                  <a:spcPct val="0"/>
                </a:spcBef>
                <a:spcAft>
                  <a:spcPct val="0"/>
                </a:spcAft>
                <a:defRPr>
                  <a:solidFill>
                    <a:schemeClr val="tx1"/>
                  </a:solidFill>
                  <a:latin typeface="Calibri" panose="020F0502020204030204" charset="0"/>
                  <a:ea typeface="MS PGothic" panose="020B0600070205080204" charset="-128"/>
                </a:defRPr>
              </a:lvl7pPr>
              <a:lvl8pPr marL="3429000" indent="-228600" fontAlgn="base">
                <a:spcBef>
                  <a:spcPct val="0"/>
                </a:spcBef>
                <a:spcAft>
                  <a:spcPct val="0"/>
                </a:spcAft>
                <a:defRPr>
                  <a:solidFill>
                    <a:schemeClr val="tx1"/>
                  </a:solidFill>
                  <a:latin typeface="Calibri" panose="020F0502020204030204" charset="0"/>
                  <a:ea typeface="MS PGothic" panose="020B0600070205080204" charset="-128"/>
                </a:defRPr>
              </a:lvl8pPr>
              <a:lvl9pPr marL="3886200" indent="-228600" fontAlgn="base">
                <a:spcBef>
                  <a:spcPct val="0"/>
                </a:spcBef>
                <a:spcAft>
                  <a:spcPct val="0"/>
                </a:spcAft>
                <a:defRPr>
                  <a:solidFill>
                    <a:schemeClr val="tx1"/>
                  </a:solidFill>
                  <a:latin typeface="Calibri" panose="020F0502020204030204" charset="0"/>
                  <a:ea typeface="MS PGothic" panose="020B0600070205080204" charset="-128"/>
                </a:defRPr>
              </a:lvl9pPr>
            </a:lstStyle>
            <a:p>
              <a:pPr algn="ctr">
                <a:spcBef>
                  <a:spcPct val="20000"/>
                </a:spcBef>
              </a:pPr>
              <a:r>
                <a:rPr lang="en-US" sz="2200" b="1" dirty="0">
                  <a:solidFill>
                    <a:schemeClr val="bg1"/>
                  </a:solidFill>
                  <a:latin typeface="Lato Regular"/>
                  <a:cs typeface="Lato Regular"/>
                </a:rPr>
                <a:t>Great Idea</a:t>
              </a:r>
              <a:endParaRPr lang="en-US" sz="2200" b="1" dirty="0">
                <a:solidFill>
                  <a:schemeClr val="bg1"/>
                </a:solidFill>
                <a:latin typeface="Lato Regular"/>
                <a:cs typeface="Lato Regular"/>
              </a:endParaRPr>
            </a:p>
            <a:p>
              <a:pPr algn="ctr">
                <a:spcBef>
                  <a:spcPct val="20000"/>
                </a:spcBef>
                <a:buFont typeface="Arial" panose="020B0604020202020204" pitchFamily="34" charset="0"/>
                <a:buNone/>
              </a:pPr>
              <a:r>
                <a:rPr lang="en-US" sz="1600" dirty="0">
                  <a:solidFill>
                    <a:schemeClr val="bg1"/>
                  </a:solidFill>
                  <a:latin typeface="Calibri Light" panose="020F0302020204030204"/>
                  <a:cs typeface="Calibri Light" panose="020F0302020204030204"/>
                </a:rPr>
                <a:t>Lorem ipsum dolor sit amet, consectetur adipiscing elit.</a:t>
              </a:r>
              <a:endParaRPr lang="en-US" sz="1600" dirty="0">
                <a:solidFill>
                  <a:schemeClr val="bg1"/>
                </a:solidFill>
                <a:latin typeface="Calibri Light" panose="020F0302020204030204"/>
                <a:cs typeface="Calibri Light" panose="020F0302020204030204"/>
              </a:endParaRPr>
            </a:p>
          </p:txBody>
        </p:sp>
        <p:grpSp>
          <p:nvGrpSpPr>
            <p:cNvPr id="162" name="Group 161"/>
            <p:cNvGrpSpPr/>
            <p:nvPr/>
          </p:nvGrpSpPr>
          <p:grpSpPr>
            <a:xfrm>
              <a:off x="13426731" y="7426086"/>
              <a:ext cx="779645" cy="689549"/>
              <a:chOff x="6950300" y="2347916"/>
              <a:chExt cx="483524" cy="427536"/>
            </a:xfrm>
            <a:solidFill>
              <a:schemeClr val="bg1"/>
            </a:solidFill>
          </p:grpSpPr>
          <p:sp>
            <p:nvSpPr>
              <p:cNvPr id="163" name="Freeform 533"/>
              <p:cNvSpPr>
                <a:spLocks noChangeArrowheads="1"/>
              </p:cNvSpPr>
              <p:nvPr/>
            </p:nvSpPr>
            <p:spPr bwMode="auto">
              <a:xfrm>
                <a:off x="7018163" y="2563380"/>
                <a:ext cx="45808" cy="42415"/>
              </a:xfrm>
              <a:custGeom>
                <a:avLst/>
                <a:gdLst>
                  <a:gd name="T0" fmla="*/ 0 w 118"/>
                  <a:gd name="T1" fmla="*/ 0 h 110"/>
                  <a:gd name="T2" fmla="*/ 117 w 118"/>
                  <a:gd name="T3" fmla="*/ 0 h 110"/>
                  <a:gd name="T4" fmla="*/ 117 w 118"/>
                  <a:gd name="T5" fmla="*/ 109 h 110"/>
                  <a:gd name="T6" fmla="*/ 0 w 118"/>
                  <a:gd name="T7" fmla="*/ 109 h 110"/>
                  <a:gd name="T8" fmla="*/ 0 w 118"/>
                  <a:gd name="T9" fmla="*/ 0 h 110"/>
                </a:gdLst>
                <a:ahLst/>
                <a:cxnLst>
                  <a:cxn ang="0">
                    <a:pos x="T0" y="T1"/>
                  </a:cxn>
                  <a:cxn ang="0">
                    <a:pos x="T2" y="T3"/>
                  </a:cxn>
                  <a:cxn ang="0">
                    <a:pos x="T4" y="T5"/>
                  </a:cxn>
                  <a:cxn ang="0">
                    <a:pos x="T6" y="T7"/>
                  </a:cxn>
                  <a:cxn ang="0">
                    <a:pos x="T8" y="T9"/>
                  </a:cxn>
                </a:cxnLst>
                <a:rect l="0" t="0" r="r" b="b"/>
                <a:pathLst>
                  <a:path w="118" h="110">
                    <a:moveTo>
                      <a:pt x="0" y="0"/>
                    </a:moveTo>
                    <a:lnTo>
                      <a:pt x="117" y="0"/>
                    </a:lnTo>
                    <a:lnTo>
                      <a:pt x="117" y="109"/>
                    </a:lnTo>
                    <a:lnTo>
                      <a:pt x="0" y="109"/>
                    </a:lnTo>
                    <a:lnTo>
                      <a:pt x="0" y="0"/>
                    </a:ln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dirty="0">
                  <a:latin typeface="Calibri Light" panose="020F0302020204030204"/>
                  <a:ea typeface="宋体" panose="02010600030101010101" pitchFamily="2" charset="-122"/>
                </a:endParaRPr>
              </a:p>
            </p:txBody>
          </p:sp>
          <p:sp>
            <p:nvSpPr>
              <p:cNvPr id="164" name="Freeform 534"/>
              <p:cNvSpPr>
                <a:spLocks noChangeArrowheads="1"/>
              </p:cNvSpPr>
              <p:nvPr/>
            </p:nvSpPr>
            <p:spPr bwMode="auto">
              <a:xfrm>
                <a:off x="7018163" y="2631243"/>
                <a:ext cx="45808" cy="42415"/>
              </a:xfrm>
              <a:custGeom>
                <a:avLst/>
                <a:gdLst>
                  <a:gd name="T0" fmla="*/ 0 w 118"/>
                  <a:gd name="T1" fmla="*/ 0 h 110"/>
                  <a:gd name="T2" fmla="*/ 117 w 118"/>
                  <a:gd name="T3" fmla="*/ 0 h 110"/>
                  <a:gd name="T4" fmla="*/ 117 w 118"/>
                  <a:gd name="T5" fmla="*/ 109 h 110"/>
                  <a:gd name="T6" fmla="*/ 0 w 118"/>
                  <a:gd name="T7" fmla="*/ 109 h 110"/>
                  <a:gd name="T8" fmla="*/ 0 w 118"/>
                  <a:gd name="T9" fmla="*/ 0 h 110"/>
                </a:gdLst>
                <a:ahLst/>
                <a:cxnLst>
                  <a:cxn ang="0">
                    <a:pos x="T0" y="T1"/>
                  </a:cxn>
                  <a:cxn ang="0">
                    <a:pos x="T2" y="T3"/>
                  </a:cxn>
                  <a:cxn ang="0">
                    <a:pos x="T4" y="T5"/>
                  </a:cxn>
                  <a:cxn ang="0">
                    <a:pos x="T6" y="T7"/>
                  </a:cxn>
                  <a:cxn ang="0">
                    <a:pos x="T8" y="T9"/>
                  </a:cxn>
                </a:cxnLst>
                <a:rect l="0" t="0" r="r" b="b"/>
                <a:pathLst>
                  <a:path w="118" h="110">
                    <a:moveTo>
                      <a:pt x="0" y="0"/>
                    </a:moveTo>
                    <a:lnTo>
                      <a:pt x="117" y="0"/>
                    </a:lnTo>
                    <a:lnTo>
                      <a:pt x="117" y="109"/>
                    </a:lnTo>
                    <a:lnTo>
                      <a:pt x="0" y="109"/>
                    </a:lnTo>
                    <a:lnTo>
                      <a:pt x="0" y="0"/>
                    </a:ln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dirty="0">
                  <a:latin typeface="Calibri Light" panose="020F0302020204030204"/>
                  <a:ea typeface="宋体" panose="02010600030101010101" pitchFamily="2" charset="-122"/>
                </a:endParaRPr>
              </a:p>
            </p:txBody>
          </p:sp>
          <p:sp>
            <p:nvSpPr>
              <p:cNvPr id="165" name="Freeform 535"/>
              <p:cNvSpPr>
                <a:spLocks noChangeArrowheads="1"/>
              </p:cNvSpPr>
              <p:nvPr/>
            </p:nvSpPr>
            <p:spPr bwMode="auto">
              <a:xfrm>
                <a:off x="7092812" y="2495517"/>
                <a:ext cx="42415" cy="42415"/>
              </a:xfrm>
              <a:custGeom>
                <a:avLst/>
                <a:gdLst>
                  <a:gd name="T0" fmla="*/ 0 w 110"/>
                  <a:gd name="T1" fmla="*/ 0 h 110"/>
                  <a:gd name="T2" fmla="*/ 109 w 110"/>
                  <a:gd name="T3" fmla="*/ 0 h 110"/>
                  <a:gd name="T4" fmla="*/ 109 w 110"/>
                  <a:gd name="T5" fmla="*/ 109 h 110"/>
                  <a:gd name="T6" fmla="*/ 0 w 110"/>
                  <a:gd name="T7" fmla="*/ 109 h 110"/>
                  <a:gd name="T8" fmla="*/ 0 w 110"/>
                  <a:gd name="T9" fmla="*/ 0 h 110"/>
                </a:gdLst>
                <a:ahLst/>
                <a:cxnLst>
                  <a:cxn ang="0">
                    <a:pos x="T0" y="T1"/>
                  </a:cxn>
                  <a:cxn ang="0">
                    <a:pos x="T2" y="T3"/>
                  </a:cxn>
                  <a:cxn ang="0">
                    <a:pos x="T4" y="T5"/>
                  </a:cxn>
                  <a:cxn ang="0">
                    <a:pos x="T6" y="T7"/>
                  </a:cxn>
                  <a:cxn ang="0">
                    <a:pos x="T8" y="T9"/>
                  </a:cxn>
                </a:cxnLst>
                <a:rect l="0" t="0" r="r" b="b"/>
                <a:pathLst>
                  <a:path w="110" h="110">
                    <a:moveTo>
                      <a:pt x="0" y="0"/>
                    </a:moveTo>
                    <a:lnTo>
                      <a:pt x="109" y="0"/>
                    </a:lnTo>
                    <a:lnTo>
                      <a:pt x="109" y="109"/>
                    </a:lnTo>
                    <a:lnTo>
                      <a:pt x="0" y="109"/>
                    </a:lnTo>
                    <a:lnTo>
                      <a:pt x="0" y="0"/>
                    </a:ln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dirty="0">
                  <a:latin typeface="Calibri Light" panose="020F0302020204030204"/>
                  <a:ea typeface="宋体" panose="02010600030101010101" pitchFamily="2" charset="-122"/>
                </a:endParaRPr>
              </a:p>
            </p:txBody>
          </p:sp>
          <p:sp>
            <p:nvSpPr>
              <p:cNvPr id="166" name="Freeform 536"/>
              <p:cNvSpPr>
                <a:spLocks noChangeArrowheads="1"/>
              </p:cNvSpPr>
              <p:nvPr/>
            </p:nvSpPr>
            <p:spPr bwMode="auto">
              <a:xfrm>
                <a:off x="7092812" y="2563380"/>
                <a:ext cx="42415" cy="42415"/>
              </a:xfrm>
              <a:custGeom>
                <a:avLst/>
                <a:gdLst>
                  <a:gd name="T0" fmla="*/ 0 w 110"/>
                  <a:gd name="T1" fmla="*/ 0 h 110"/>
                  <a:gd name="T2" fmla="*/ 109 w 110"/>
                  <a:gd name="T3" fmla="*/ 0 h 110"/>
                  <a:gd name="T4" fmla="*/ 109 w 110"/>
                  <a:gd name="T5" fmla="*/ 109 h 110"/>
                  <a:gd name="T6" fmla="*/ 0 w 110"/>
                  <a:gd name="T7" fmla="*/ 109 h 110"/>
                  <a:gd name="T8" fmla="*/ 0 w 110"/>
                  <a:gd name="T9" fmla="*/ 0 h 110"/>
                </a:gdLst>
                <a:ahLst/>
                <a:cxnLst>
                  <a:cxn ang="0">
                    <a:pos x="T0" y="T1"/>
                  </a:cxn>
                  <a:cxn ang="0">
                    <a:pos x="T2" y="T3"/>
                  </a:cxn>
                  <a:cxn ang="0">
                    <a:pos x="T4" y="T5"/>
                  </a:cxn>
                  <a:cxn ang="0">
                    <a:pos x="T6" y="T7"/>
                  </a:cxn>
                  <a:cxn ang="0">
                    <a:pos x="T8" y="T9"/>
                  </a:cxn>
                </a:cxnLst>
                <a:rect l="0" t="0" r="r" b="b"/>
                <a:pathLst>
                  <a:path w="110" h="110">
                    <a:moveTo>
                      <a:pt x="0" y="0"/>
                    </a:moveTo>
                    <a:lnTo>
                      <a:pt x="109" y="0"/>
                    </a:lnTo>
                    <a:lnTo>
                      <a:pt x="109" y="109"/>
                    </a:lnTo>
                    <a:lnTo>
                      <a:pt x="0" y="109"/>
                    </a:lnTo>
                    <a:lnTo>
                      <a:pt x="0" y="0"/>
                    </a:ln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dirty="0">
                  <a:latin typeface="Calibri Light" panose="020F0302020204030204"/>
                  <a:ea typeface="宋体" panose="02010600030101010101" pitchFamily="2" charset="-122"/>
                </a:endParaRPr>
              </a:p>
            </p:txBody>
          </p:sp>
          <p:sp>
            <p:nvSpPr>
              <p:cNvPr id="167" name="Freeform 537"/>
              <p:cNvSpPr>
                <a:spLocks noChangeArrowheads="1"/>
              </p:cNvSpPr>
              <p:nvPr/>
            </p:nvSpPr>
            <p:spPr bwMode="auto">
              <a:xfrm>
                <a:off x="7092812" y="2631243"/>
                <a:ext cx="42415" cy="42415"/>
              </a:xfrm>
              <a:custGeom>
                <a:avLst/>
                <a:gdLst>
                  <a:gd name="T0" fmla="*/ 0 w 110"/>
                  <a:gd name="T1" fmla="*/ 0 h 110"/>
                  <a:gd name="T2" fmla="*/ 109 w 110"/>
                  <a:gd name="T3" fmla="*/ 0 h 110"/>
                  <a:gd name="T4" fmla="*/ 109 w 110"/>
                  <a:gd name="T5" fmla="*/ 109 h 110"/>
                  <a:gd name="T6" fmla="*/ 0 w 110"/>
                  <a:gd name="T7" fmla="*/ 109 h 110"/>
                  <a:gd name="T8" fmla="*/ 0 w 110"/>
                  <a:gd name="T9" fmla="*/ 0 h 110"/>
                </a:gdLst>
                <a:ahLst/>
                <a:cxnLst>
                  <a:cxn ang="0">
                    <a:pos x="T0" y="T1"/>
                  </a:cxn>
                  <a:cxn ang="0">
                    <a:pos x="T2" y="T3"/>
                  </a:cxn>
                  <a:cxn ang="0">
                    <a:pos x="T4" y="T5"/>
                  </a:cxn>
                  <a:cxn ang="0">
                    <a:pos x="T6" y="T7"/>
                  </a:cxn>
                  <a:cxn ang="0">
                    <a:pos x="T8" y="T9"/>
                  </a:cxn>
                </a:cxnLst>
                <a:rect l="0" t="0" r="r" b="b"/>
                <a:pathLst>
                  <a:path w="110" h="110">
                    <a:moveTo>
                      <a:pt x="0" y="0"/>
                    </a:moveTo>
                    <a:lnTo>
                      <a:pt x="109" y="0"/>
                    </a:lnTo>
                    <a:lnTo>
                      <a:pt x="109" y="109"/>
                    </a:lnTo>
                    <a:lnTo>
                      <a:pt x="0" y="109"/>
                    </a:lnTo>
                    <a:lnTo>
                      <a:pt x="0" y="0"/>
                    </a:ln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dirty="0">
                  <a:latin typeface="Calibri Light" panose="020F0302020204030204"/>
                  <a:ea typeface="宋体" panose="02010600030101010101" pitchFamily="2" charset="-122"/>
                </a:endParaRPr>
              </a:p>
            </p:txBody>
          </p:sp>
          <p:sp>
            <p:nvSpPr>
              <p:cNvPr id="168" name="Freeform 538"/>
              <p:cNvSpPr>
                <a:spLocks noChangeArrowheads="1"/>
              </p:cNvSpPr>
              <p:nvPr/>
            </p:nvSpPr>
            <p:spPr bwMode="auto">
              <a:xfrm>
                <a:off x="6950300" y="2347916"/>
                <a:ext cx="483524" cy="427536"/>
              </a:xfrm>
              <a:custGeom>
                <a:avLst/>
                <a:gdLst>
                  <a:gd name="T0" fmla="*/ 1029 w 1255"/>
                  <a:gd name="T1" fmla="*/ 75 h 1113"/>
                  <a:gd name="T2" fmla="*/ 75 w 1255"/>
                  <a:gd name="T3" fmla="*/ 0 h 1113"/>
                  <a:gd name="T4" fmla="*/ 0 w 1255"/>
                  <a:gd name="T5" fmla="*/ 953 h 1113"/>
                  <a:gd name="T6" fmla="*/ 644 w 1255"/>
                  <a:gd name="T7" fmla="*/ 1029 h 1113"/>
                  <a:gd name="T8" fmla="*/ 1254 w 1255"/>
                  <a:gd name="T9" fmla="*/ 736 h 1113"/>
                  <a:gd name="T10" fmla="*/ 335 w 1255"/>
                  <a:gd name="T11" fmla="*/ 75 h 1113"/>
                  <a:gd name="T12" fmla="*/ 694 w 1255"/>
                  <a:gd name="T13" fmla="*/ 167 h 1113"/>
                  <a:gd name="T14" fmla="*/ 335 w 1255"/>
                  <a:gd name="T15" fmla="*/ 75 h 1113"/>
                  <a:gd name="T16" fmla="*/ 937 w 1255"/>
                  <a:gd name="T17" fmla="*/ 251 h 1113"/>
                  <a:gd name="T18" fmla="*/ 878 w 1255"/>
                  <a:gd name="T19" fmla="*/ 368 h 1113"/>
                  <a:gd name="T20" fmla="*/ 661 w 1255"/>
                  <a:gd name="T21" fmla="*/ 385 h 1113"/>
                  <a:gd name="T22" fmla="*/ 552 w 1255"/>
                  <a:gd name="T23" fmla="*/ 494 h 1113"/>
                  <a:gd name="T24" fmla="*/ 510 w 1255"/>
                  <a:gd name="T25" fmla="*/ 736 h 1113"/>
                  <a:gd name="T26" fmla="*/ 92 w 1255"/>
                  <a:gd name="T27" fmla="*/ 920 h 1113"/>
                  <a:gd name="T28" fmla="*/ 845 w 1255"/>
                  <a:gd name="T29" fmla="*/ 435 h 1113"/>
                  <a:gd name="T30" fmla="*/ 911 w 1255"/>
                  <a:gd name="T31" fmla="*/ 435 h 1113"/>
                  <a:gd name="T32" fmla="*/ 845 w 1255"/>
                  <a:gd name="T33" fmla="*/ 435 h 1113"/>
                  <a:gd name="T34" fmla="*/ 577 w 1255"/>
                  <a:gd name="T35" fmla="*/ 769 h 1113"/>
                  <a:gd name="T36" fmla="*/ 577 w 1255"/>
                  <a:gd name="T37" fmla="*/ 703 h 1113"/>
                  <a:gd name="T38" fmla="*/ 878 w 1255"/>
                  <a:gd name="T39" fmla="*/ 1079 h 1113"/>
                  <a:gd name="T40" fmla="*/ 878 w 1255"/>
                  <a:gd name="T41" fmla="*/ 1004 h 1113"/>
                  <a:gd name="T42" fmla="*/ 878 w 1255"/>
                  <a:gd name="T43" fmla="*/ 1079 h 1113"/>
                  <a:gd name="T44" fmla="*/ 945 w 1255"/>
                  <a:gd name="T45" fmla="*/ 728 h 1113"/>
                  <a:gd name="T46" fmla="*/ 878 w 1255"/>
                  <a:gd name="T47" fmla="*/ 803 h 1113"/>
                  <a:gd name="T48" fmla="*/ 661 w 1255"/>
                  <a:gd name="T49" fmla="*/ 627 h 1113"/>
                  <a:gd name="T50" fmla="*/ 694 w 1255"/>
                  <a:gd name="T51" fmla="*/ 585 h 1113"/>
                  <a:gd name="T52" fmla="*/ 878 w 1255"/>
                  <a:gd name="T53" fmla="*/ 669 h 1113"/>
                  <a:gd name="T54" fmla="*/ 1045 w 1255"/>
                  <a:gd name="T55" fmla="*/ 544 h 1113"/>
                  <a:gd name="T56" fmla="*/ 1087 w 1255"/>
                  <a:gd name="T57" fmla="*/ 585 h 1113"/>
                  <a:gd name="T58" fmla="*/ 1146 w 1255"/>
                  <a:gd name="T59" fmla="*/ 736 h 1113"/>
                  <a:gd name="T60" fmla="*/ 1221 w 1255"/>
                  <a:gd name="T61" fmla="*/ 736 h 1113"/>
                  <a:gd name="T62" fmla="*/ 1179 w 1255"/>
                  <a:gd name="T63" fmla="*/ 769 h 1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55" h="1113">
                    <a:moveTo>
                      <a:pt x="1029" y="402"/>
                    </a:moveTo>
                    <a:cubicBezTo>
                      <a:pt x="1029" y="75"/>
                      <a:pt x="1029" y="75"/>
                      <a:pt x="1029" y="75"/>
                    </a:cubicBezTo>
                    <a:cubicBezTo>
                      <a:pt x="1029" y="34"/>
                      <a:pt x="995" y="0"/>
                      <a:pt x="953" y="0"/>
                    </a:cubicBezTo>
                    <a:cubicBezTo>
                      <a:pt x="75" y="0"/>
                      <a:pt x="75" y="0"/>
                      <a:pt x="75" y="0"/>
                    </a:cubicBezTo>
                    <a:cubicBezTo>
                      <a:pt x="34" y="0"/>
                      <a:pt x="0" y="34"/>
                      <a:pt x="0" y="75"/>
                    </a:cubicBezTo>
                    <a:cubicBezTo>
                      <a:pt x="0" y="953"/>
                      <a:pt x="0" y="953"/>
                      <a:pt x="0" y="953"/>
                    </a:cubicBezTo>
                    <a:cubicBezTo>
                      <a:pt x="0" y="995"/>
                      <a:pt x="34" y="1029"/>
                      <a:pt x="75" y="1029"/>
                    </a:cubicBezTo>
                    <a:cubicBezTo>
                      <a:pt x="644" y="1029"/>
                      <a:pt x="644" y="1029"/>
                      <a:pt x="644" y="1029"/>
                    </a:cubicBezTo>
                    <a:cubicBezTo>
                      <a:pt x="711" y="1079"/>
                      <a:pt x="795" y="1112"/>
                      <a:pt x="878" y="1112"/>
                    </a:cubicBezTo>
                    <a:cubicBezTo>
                      <a:pt x="1087" y="1112"/>
                      <a:pt x="1254" y="945"/>
                      <a:pt x="1254" y="736"/>
                    </a:cubicBezTo>
                    <a:cubicBezTo>
                      <a:pt x="1254" y="585"/>
                      <a:pt x="1162" y="460"/>
                      <a:pt x="1029" y="402"/>
                    </a:cubicBezTo>
                    <a:close/>
                    <a:moveTo>
                      <a:pt x="335" y="75"/>
                    </a:moveTo>
                    <a:cubicBezTo>
                      <a:pt x="694" y="75"/>
                      <a:pt x="694" y="75"/>
                      <a:pt x="694" y="75"/>
                    </a:cubicBezTo>
                    <a:cubicBezTo>
                      <a:pt x="694" y="167"/>
                      <a:pt x="694" y="167"/>
                      <a:pt x="694" y="167"/>
                    </a:cubicBezTo>
                    <a:cubicBezTo>
                      <a:pt x="335" y="167"/>
                      <a:pt x="335" y="167"/>
                      <a:pt x="335" y="167"/>
                    </a:cubicBezTo>
                    <a:lnTo>
                      <a:pt x="335" y="75"/>
                    </a:lnTo>
                    <a:close/>
                    <a:moveTo>
                      <a:pt x="92" y="251"/>
                    </a:moveTo>
                    <a:cubicBezTo>
                      <a:pt x="937" y="251"/>
                      <a:pt x="937" y="251"/>
                      <a:pt x="937" y="251"/>
                    </a:cubicBezTo>
                    <a:cubicBezTo>
                      <a:pt x="937" y="368"/>
                      <a:pt x="937" y="368"/>
                      <a:pt x="937" y="368"/>
                    </a:cubicBezTo>
                    <a:cubicBezTo>
                      <a:pt x="920" y="368"/>
                      <a:pt x="895" y="368"/>
                      <a:pt x="878" y="368"/>
                    </a:cubicBezTo>
                    <a:cubicBezTo>
                      <a:pt x="795" y="368"/>
                      <a:pt x="719" y="393"/>
                      <a:pt x="661" y="435"/>
                    </a:cubicBezTo>
                    <a:cubicBezTo>
                      <a:pt x="661" y="385"/>
                      <a:pt x="661" y="385"/>
                      <a:pt x="661" y="385"/>
                    </a:cubicBezTo>
                    <a:cubicBezTo>
                      <a:pt x="552" y="385"/>
                      <a:pt x="552" y="385"/>
                      <a:pt x="552" y="385"/>
                    </a:cubicBezTo>
                    <a:cubicBezTo>
                      <a:pt x="552" y="494"/>
                      <a:pt x="552" y="494"/>
                      <a:pt x="552" y="494"/>
                    </a:cubicBezTo>
                    <a:cubicBezTo>
                      <a:pt x="602" y="494"/>
                      <a:pt x="602" y="494"/>
                      <a:pt x="602" y="494"/>
                    </a:cubicBezTo>
                    <a:cubicBezTo>
                      <a:pt x="544" y="560"/>
                      <a:pt x="510" y="644"/>
                      <a:pt x="510" y="736"/>
                    </a:cubicBezTo>
                    <a:cubicBezTo>
                      <a:pt x="510" y="803"/>
                      <a:pt x="527" y="870"/>
                      <a:pt x="560" y="920"/>
                    </a:cubicBezTo>
                    <a:cubicBezTo>
                      <a:pt x="92" y="920"/>
                      <a:pt x="92" y="920"/>
                      <a:pt x="92" y="920"/>
                    </a:cubicBezTo>
                    <a:lnTo>
                      <a:pt x="92" y="251"/>
                    </a:lnTo>
                    <a:close/>
                    <a:moveTo>
                      <a:pt x="845" y="435"/>
                    </a:moveTo>
                    <a:cubicBezTo>
                      <a:pt x="845" y="418"/>
                      <a:pt x="861" y="402"/>
                      <a:pt x="878" y="402"/>
                    </a:cubicBezTo>
                    <a:cubicBezTo>
                      <a:pt x="895" y="402"/>
                      <a:pt x="911" y="418"/>
                      <a:pt x="911" y="435"/>
                    </a:cubicBezTo>
                    <a:cubicBezTo>
                      <a:pt x="911" y="452"/>
                      <a:pt x="895" y="468"/>
                      <a:pt x="878" y="468"/>
                    </a:cubicBezTo>
                    <a:cubicBezTo>
                      <a:pt x="861" y="468"/>
                      <a:pt x="845" y="452"/>
                      <a:pt x="845" y="435"/>
                    </a:cubicBezTo>
                    <a:close/>
                    <a:moveTo>
                      <a:pt x="610" y="736"/>
                    </a:moveTo>
                    <a:cubicBezTo>
                      <a:pt x="610" y="761"/>
                      <a:pt x="594" y="769"/>
                      <a:pt x="577" y="769"/>
                    </a:cubicBezTo>
                    <a:cubicBezTo>
                      <a:pt x="560" y="769"/>
                      <a:pt x="544" y="761"/>
                      <a:pt x="544" y="736"/>
                    </a:cubicBezTo>
                    <a:cubicBezTo>
                      <a:pt x="544" y="719"/>
                      <a:pt x="560" y="703"/>
                      <a:pt x="577" y="703"/>
                    </a:cubicBezTo>
                    <a:cubicBezTo>
                      <a:pt x="594" y="703"/>
                      <a:pt x="610" y="719"/>
                      <a:pt x="610" y="736"/>
                    </a:cubicBezTo>
                    <a:close/>
                    <a:moveTo>
                      <a:pt x="878" y="1079"/>
                    </a:moveTo>
                    <a:cubicBezTo>
                      <a:pt x="861" y="1079"/>
                      <a:pt x="845" y="1062"/>
                      <a:pt x="845" y="1045"/>
                    </a:cubicBezTo>
                    <a:cubicBezTo>
                      <a:pt x="845" y="1020"/>
                      <a:pt x="861" y="1004"/>
                      <a:pt x="878" y="1004"/>
                    </a:cubicBezTo>
                    <a:cubicBezTo>
                      <a:pt x="895" y="1004"/>
                      <a:pt x="911" y="1020"/>
                      <a:pt x="911" y="1045"/>
                    </a:cubicBezTo>
                    <a:cubicBezTo>
                      <a:pt x="911" y="1062"/>
                      <a:pt x="895" y="1079"/>
                      <a:pt x="878" y="1079"/>
                    </a:cubicBezTo>
                    <a:close/>
                    <a:moveTo>
                      <a:pt x="1087" y="585"/>
                    </a:moveTo>
                    <a:cubicBezTo>
                      <a:pt x="945" y="728"/>
                      <a:pt x="945" y="728"/>
                      <a:pt x="945" y="728"/>
                    </a:cubicBezTo>
                    <a:lnTo>
                      <a:pt x="945" y="736"/>
                    </a:lnTo>
                    <a:cubicBezTo>
                      <a:pt x="945" y="778"/>
                      <a:pt x="920" y="803"/>
                      <a:pt x="878" y="803"/>
                    </a:cubicBezTo>
                    <a:cubicBezTo>
                      <a:pt x="845" y="803"/>
                      <a:pt x="811" y="778"/>
                      <a:pt x="811" y="744"/>
                    </a:cubicBezTo>
                    <a:cubicBezTo>
                      <a:pt x="661" y="627"/>
                      <a:pt x="661" y="627"/>
                      <a:pt x="661" y="627"/>
                    </a:cubicBezTo>
                    <a:cubicBezTo>
                      <a:pt x="652" y="619"/>
                      <a:pt x="644" y="594"/>
                      <a:pt x="652" y="585"/>
                    </a:cubicBezTo>
                    <a:cubicBezTo>
                      <a:pt x="661" y="577"/>
                      <a:pt x="686" y="569"/>
                      <a:pt x="694" y="585"/>
                    </a:cubicBezTo>
                    <a:cubicBezTo>
                      <a:pt x="836" y="686"/>
                      <a:pt x="836" y="686"/>
                      <a:pt x="836" y="686"/>
                    </a:cubicBezTo>
                    <a:cubicBezTo>
                      <a:pt x="845" y="677"/>
                      <a:pt x="861" y="669"/>
                      <a:pt x="878" y="669"/>
                    </a:cubicBezTo>
                    <a:cubicBezTo>
                      <a:pt x="895" y="669"/>
                      <a:pt x="903" y="677"/>
                      <a:pt x="911" y="677"/>
                    </a:cubicBezTo>
                    <a:cubicBezTo>
                      <a:pt x="1045" y="544"/>
                      <a:pt x="1045" y="544"/>
                      <a:pt x="1045" y="544"/>
                    </a:cubicBezTo>
                    <a:cubicBezTo>
                      <a:pt x="1062" y="535"/>
                      <a:pt x="1079" y="535"/>
                      <a:pt x="1087" y="544"/>
                    </a:cubicBezTo>
                    <a:cubicBezTo>
                      <a:pt x="1104" y="552"/>
                      <a:pt x="1096" y="569"/>
                      <a:pt x="1087" y="585"/>
                    </a:cubicBezTo>
                    <a:close/>
                    <a:moveTo>
                      <a:pt x="1179" y="769"/>
                    </a:moveTo>
                    <a:cubicBezTo>
                      <a:pt x="1162" y="769"/>
                      <a:pt x="1146" y="761"/>
                      <a:pt x="1146" y="736"/>
                    </a:cubicBezTo>
                    <a:cubicBezTo>
                      <a:pt x="1146" y="719"/>
                      <a:pt x="1162" y="703"/>
                      <a:pt x="1179" y="703"/>
                    </a:cubicBezTo>
                    <a:cubicBezTo>
                      <a:pt x="1204" y="703"/>
                      <a:pt x="1221" y="719"/>
                      <a:pt x="1221" y="736"/>
                    </a:cubicBezTo>
                    <a:cubicBezTo>
                      <a:pt x="1221" y="761"/>
                      <a:pt x="1204" y="769"/>
                      <a:pt x="1179" y="769"/>
                    </a:cubicBezTo>
                    <a:close/>
                    <a:moveTo>
                      <a:pt x="1179" y="769"/>
                    </a:moveTo>
                    <a:lnTo>
                      <a:pt x="1179" y="769"/>
                    </a:ln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dirty="0">
                  <a:latin typeface="Calibri Light" panose="020F0302020204030204"/>
                  <a:ea typeface="宋体" panose="02010600030101010101" pitchFamily="2" charset="-122"/>
                </a:endParaRPr>
              </a:p>
            </p:txBody>
          </p:sp>
        </p:grpSp>
      </p:grpSp>
      <p:grpSp>
        <p:nvGrpSpPr>
          <p:cNvPr id="5" name="Group 4"/>
          <p:cNvGrpSpPr/>
          <p:nvPr/>
        </p:nvGrpSpPr>
        <p:grpSpPr>
          <a:xfrm>
            <a:off x="14612293" y="4555655"/>
            <a:ext cx="2828462" cy="2998335"/>
            <a:chOff x="14612293" y="4555655"/>
            <a:chExt cx="2828462" cy="2998335"/>
          </a:xfrm>
        </p:grpSpPr>
        <p:sp>
          <p:nvSpPr>
            <p:cNvPr id="147" name="그림 개체 틀 8"/>
            <p:cNvSpPr txBox="1"/>
            <p:nvPr/>
          </p:nvSpPr>
          <p:spPr>
            <a:xfrm>
              <a:off x="14658906" y="4555655"/>
              <a:ext cx="2683948" cy="2684614"/>
            </a:xfrm>
            <a:prstGeom prst="ellipse">
              <a:avLst/>
            </a:prstGeom>
            <a:solidFill>
              <a:schemeClr val="accent2"/>
            </a:solidFill>
            <a:ln w="12700" cap="flat" cmpd="sng" algn="ctr">
              <a:no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lvl1pPr marL="0" indent="0" algn="ctr" defTabSz="457200" rtl="0" eaLnBrk="1" latinLnBrk="0" hangingPunct="1">
                <a:spcBef>
                  <a:spcPct val="20000"/>
                </a:spcBef>
                <a:buFont typeface="Arial" panose="020B0604020202020204"/>
                <a:buNone/>
                <a:defRPr lang="ko-KR" altLang="en-US" sz="1000" kern="1200" dirty="0">
                  <a:solidFill>
                    <a:schemeClr val="bg1">
                      <a:lumMod val="65000"/>
                    </a:schemeClr>
                  </a:solidFill>
                  <a:latin typeface="+mn-lt"/>
                  <a:ea typeface="+mn-ea"/>
                  <a:cs typeface="+mn-cs"/>
                </a:defRPr>
              </a:lvl1pPr>
              <a:lvl2pPr marL="742950" indent="-285750" algn="l" defTabSz="457200" rtl="0" eaLnBrk="1" latinLnBrk="0" hangingPunct="1">
                <a:spcBef>
                  <a:spcPct val="20000"/>
                </a:spcBef>
                <a:buFont typeface="Arial" panose="020B0604020202020204"/>
                <a:buChar char="–"/>
                <a:defRPr sz="2800" kern="1200">
                  <a:solidFill>
                    <a:schemeClr val="lt1"/>
                  </a:solidFill>
                  <a:latin typeface="+mn-lt"/>
                  <a:ea typeface="+mn-ea"/>
                  <a:cs typeface="+mn-cs"/>
                </a:defRPr>
              </a:lvl2pPr>
              <a:lvl3pPr marL="1143000" indent="-228600" algn="l" defTabSz="457200" rtl="0" eaLnBrk="1" latinLnBrk="0" hangingPunct="1">
                <a:spcBef>
                  <a:spcPct val="20000"/>
                </a:spcBef>
                <a:buFont typeface="Arial" panose="020B0604020202020204"/>
                <a:buChar char="•"/>
                <a:defRPr sz="2400" kern="1200">
                  <a:solidFill>
                    <a:schemeClr val="lt1"/>
                  </a:solidFill>
                  <a:latin typeface="+mn-lt"/>
                  <a:ea typeface="+mn-ea"/>
                  <a:cs typeface="+mn-cs"/>
                </a:defRPr>
              </a:lvl3pPr>
              <a:lvl4pPr marL="1600200" indent="-228600" algn="l" defTabSz="457200" rtl="0" eaLnBrk="1" latinLnBrk="0" hangingPunct="1">
                <a:spcBef>
                  <a:spcPct val="20000"/>
                </a:spcBef>
                <a:buFont typeface="Arial" panose="020B0604020202020204"/>
                <a:buChar char="–"/>
                <a:defRPr sz="2000" kern="1200">
                  <a:solidFill>
                    <a:schemeClr val="lt1"/>
                  </a:solidFill>
                  <a:latin typeface="+mn-lt"/>
                  <a:ea typeface="+mn-ea"/>
                  <a:cs typeface="+mn-cs"/>
                </a:defRPr>
              </a:lvl4pPr>
              <a:lvl5pPr marL="2057400" indent="-228600" algn="l" defTabSz="457200" rtl="0" eaLnBrk="1" latinLnBrk="0" hangingPunct="1">
                <a:spcBef>
                  <a:spcPct val="20000"/>
                </a:spcBef>
                <a:buFont typeface="Arial" panose="020B0604020202020204"/>
                <a:buChar char="»"/>
                <a:defRPr sz="2000" kern="1200">
                  <a:solidFill>
                    <a:schemeClr val="lt1"/>
                  </a:solidFill>
                  <a:latin typeface="+mn-lt"/>
                  <a:ea typeface="+mn-ea"/>
                  <a:cs typeface="+mn-cs"/>
                </a:defRPr>
              </a:lvl5pPr>
              <a:lvl6pPr marL="2514600" indent="-228600" algn="l" defTabSz="457200" rtl="0" eaLnBrk="1" latinLnBrk="0" hangingPunct="1">
                <a:spcBef>
                  <a:spcPct val="20000"/>
                </a:spcBef>
                <a:buFont typeface="Arial" panose="020B0604020202020204"/>
                <a:buChar char="•"/>
                <a:defRPr sz="2000" kern="1200">
                  <a:solidFill>
                    <a:schemeClr val="lt1"/>
                  </a:solidFill>
                  <a:latin typeface="+mn-lt"/>
                  <a:ea typeface="+mn-ea"/>
                  <a:cs typeface="+mn-cs"/>
                </a:defRPr>
              </a:lvl6pPr>
              <a:lvl7pPr marL="2971800" indent="-228600" algn="l" defTabSz="457200" rtl="0" eaLnBrk="1" latinLnBrk="0" hangingPunct="1">
                <a:spcBef>
                  <a:spcPct val="20000"/>
                </a:spcBef>
                <a:buFont typeface="Arial" panose="020B0604020202020204"/>
                <a:buChar char="•"/>
                <a:defRPr sz="2000" kern="1200">
                  <a:solidFill>
                    <a:schemeClr val="lt1"/>
                  </a:solidFill>
                  <a:latin typeface="+mn-lt"/>
                  <a:ea typeface="+mn-ea"/>
                  <a:cs typeface="+mn-cs"/>
                </a:defRPr>
              </a:lvl7pPr>
              <a:lvl8pPr marL="3429000" indent="-228600" algn="l" defTabSz="457200" rtl="0" eaLnBrk="1" latinLnBrk="0" hangingPunct="1">
                <a:spcBef>
                  <a:spcPct val="20000"/>
                </a:spcBef>
                <a:buFont typeface="Arial" panose="020B0604020202020204"/>
                <a:buChar char="•"/>
                <a:defRPr sz="2000" kern="1200">
                  <a:solidFill>
                    <a:schemeClr val="lt1"/>
                  </a:solidFill>
                  <a:latin typeface="+mn-lt"/>
                  <a:ea typeface="+mn-ea"/>
                  <a:cs typeface="+mn-cs"/>
                </a:defRPr>
              </a:lvl8pPr>
              <a:lvl9pPr marL="3886200" indent="-228600" algn="l" defTabSz="457200" rtl="0" eaLnBrk="1" latinLnBrk="0" hangingPunct="1">
                <a:spcBef>
                  <a:spcPct val="20000"/>
                </a:spcBef>
                <a:buFont typeface="Arial" panose="020B0604020202020204"/>
                <a:buChar char="•"/>
                <a:defRPr sz="2000" kern="1200">
                  <a:solidFill>
                    <a:schemeClr val="lt1"/>
                  </a:solidFill>
                  <a:latin typeface="+mn-lt"/>
                  <a:ea typeface="+mn-ea"/>
                  <a:cs typeface="+mn-cs"/>
                </a:defRPr>
              </a:lvl9pPr>
            </a:lstStyle>
            <a:p>
              <a:endParaRPr lang="en-US" dirty="0">
                <a:latin typeface="Calibri Light" panose="020F0302020204030204"/>
              </a:endParaRPr>
            </a:p>
          </p:txBody>
        </p:sp>
        <p:sp>
          <p:nvSpPr>
            <p:cNvPr id="183" name="AutoShape 114"/>
            <p:cNvSpPr/>
            <p:nvPr/>
          </p:nvSpPr>
          <p:spPr bwMode="auto">
            <a:xfrm>
              <a:off x="15731653" y="4971512"/>
              <a:ext cx="636215" cy="70002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050" y="9182"/>
                  </a:moveTo>
                  <a:cubicBezTo>
                    <a:pt x="21200" y="9182"/>
                    <a:pt x="21329" y="9229"/>
                    <a:pt x="21435" y="9326"/>
                  </a:cubicBezTo>
                  <a:cubicBezTo>
                    <a:pt x="21544" y="9426"/>
                    <a:pt x="21599" y="9549"/>
                    <a:pt x="21599" y="9699"/>
                  </a:cubicBezTo>
                  <a:lnTo>
                    <a:pt x="21599" y="11867"/>
                  </a:lnTo>
                  <a:cubicBezTo>
                    <a:pt x="21599" y="12232"/>
                    <a:pt x="21415" y="12414"/>
                    <a:pt x="21050" y="12414"/>
                  </a:cubicBezTo>
                  <a:lnTo>
                    <a:pt x="18746" y="12414"/>
                  </a:lnTo>
                  <a:cubicBezTo>
                    <a:pt x="18575" y="13204"/>
                    <a:pt x="18299" y="13947"/>
                    <a:pt x="17915" y="14646"/>
                  </a:cubicBezTo>
                  <a:cubicBezTo>
                    <a:pt x="17530" y="15342"/>
                    <a:pt x="17066" y="15965"/>
                    <a:pt x="16517" y="16514"/>
                  </a:cubicBezTo>
                  <a:cubicBezTo>
                    <a:pt x="15968" y="17061"/>
                    <a:pt x="15346" y="17528"/>
                    <a:pt x="14647" y="17913"/>
                  </a:cubicBezTo>
                  <a:cubicBezTo>
                    <a:pt x="13948" y="18298"/>
                    <a:pt x="13206" y="18577"/>
                    <a:pt x="12419" y="18741"/>
                  </a:cubicBezTo>
                  <a:lnTo>
                    <a:pt x="12419" y="21050"/>
                  </a:lnTo>
                  <a:cubicBezTo>
                    <a:pt x="12419" y="21197"/>
                    <a:pt x="12369" y="21329"/>
                    <a:pt x="12269" y="21435"/>
                  </a:cubicBezTo>
                  <a:cubicBezTo>
                    <a:pt x="12172" y="21544"/>
                    <a:pt x="12049" y="21599"/>
                    <a:pt x="11896" y="21599"/>
                  </a:cubicBezTo>
                  <a:lnTo>
                    <a:pt x="9732" y="21599"/>
                  </a:lnTo>
                  <a:cubicBezTo>
                    <a:pt x="9368" y="21599"/>
                    <a:pt x="9183" y="21417"/>
                    <a:pt x="9183" y="21050"/>
                  </a:cubicBezTo>
                  <a:lnTo>
                    <a:pt x="9183" y="18741"/>
                  </a:lnTo>
                  <a:cubicBezTo>
                    <a:pt x="8396" y="18577"/>
                    <a:pt x="7654" y="18298"/>
                    <a:pt x="6955" y="17913"/>
                  </a:cubicBezTo>
                  <a:cubicBezTo>
                    <a:pt x="6259" y="17528"/>
                    <a:pt x="5634" y="17061"/>
                    <a:pt x="5085" y="16514"/>
                  </a:cubicBezTo>
                  <a:cubicBezTo>
                    <a:pt x="4536" y="15965"/>
                    <a:pt x="4069" y="15342"/>
                    <a:pt x="3687" y="14646"/>
                  </a:cubicBezTo>
                  <a:cubicBezTo>
                    <a:pt x="3300" y="13947"/>
                    <a:pt x="3024" y="13204"/>
                    <a:pt x="2856" y="12414"/>
                  </a:cubicBezTo>
                  <a:lnTo>
                    <a:pt x="551" y="12414"/>
                  </a:lnTo>
                  <a:cubicBezTo>
                    <a:pt x="187" y="12414"/>
                    <a:pt x="0" y="12231"/>
                    <a:pt x="0" y="11867"/>
                  </a:cubicBezTo>
                  <a:lnTo>
                    <a:pt x="0" y="9699"/>
                  </a:lnTo>
                  <a:cubicBezTo>
                    <a:pt x="0" y="9549"/>
                    <a:pt x="58" y="9426"/>
                    <a:pt x="167" y="9326"/>
                  </a:cubicBezTo>
                  <a:cubicBezTo>
                    <a:pt x="273" y="9229"/>
                    <a:pt x="402" y="9182"/>
                    <a:pt x="551" y="9182"/>
                  </a:cubicBezTo>
                  <a:lnTo>
                    <a:pt x="2856" y="9182"/>
                  </a:lnTo>
                  <a:cubicBezTo>
                    <a:pt x="3026" y="8392"/>
                    <a:pt x="3300" y="7652"/>
                    <a:pt x="3687" y="6953"/>
                  </a:cubicBezTo>
                  <a:cubicBezTo>
                    <a:pt x="4069" y="6251"/>
                    <a:pt x="4536" y="5631"/>
                    <a:pt x="5085" y="5081"/>
                  </a:cubicBezTo>
                  <a:cubicBezTo>
                    <a:pt x="5634" y="4532"/>
                    <a:pt x="6256" y="4065"/>
                    <a:pt x="6955" y="3680"/>
                  </a:cubicBezTo>
                  <a:cubicBezTo>
                    <a:pt x="7654" y="3298"/>
                    <a:pt x="8396" y="3022"/>
                    <a:pt x="9183" y="2852"/>
                  </a:cubicBezTo>
                  <a:lnTo>
                    <a:pt x="9183" y="546"/>
                  </a:lnTo>
                  <a:cubicBezTo>
                    <a:pt x="9183" y="181"/>
                    <a:pt x="9365" y="0"/>
                    <a:pt x="9732" y="0"/>
                  </a:cubicBezTo>
                  <a:lnTo>
                    <a:pt x="11896" y="0"/>
                  </a:lnTo>
                  <a:cubicBezTo>
                    <a:pt x="12049" y="0"/>
                    <a:pt x="12172" y="50"/>
                    <a:pt x="12269" y="158"/>
                  </a:cubicBezTo>
                  <a:cubicBezTo>
                    <a:pt x="12369" y="267"/>
                    <a:pt x="12419" y="396"/>
                    <a:pt x="12419" y="546"/>
                  </a:cubicBezTo>
                  <a:lnTo>
                    <a:pt x="12419" y="2852"/>
                  </a:lnTo>
                  <a:cubicBezTo>
                    <a:pt x="13206" y="3022"/>
                    <a:pt x="13948" y="3298"/>
                    <a:pt x="14647" y="3680"/>
                  </a:cubicBezTo>
                  <a:cubicBezTo>
                    <a:pt x="15343" y="4065"/>
                    <a:pt x="15968" y="4532"/>
                    <a:pt x="16517" y="5082"/>
                  </a:cubicBezTo>
                  <a:cubicBezTo>
                    <a:pt x="17066" y="5631"/>
                    <a:pt x="17530" y="6251"/>
                    <a:pt x="17915" y="6953"/>
                  </a:cubicBezTo>
                  <a:cubicBezTo>
                    <a:pt x="18299" y="7652"/>
                    <a:pt x="18578" y="8392"/>
                    <a:pt x="18746" y="9182"/>
                  </a:cubicBezTo>
                  <a:lnTo>
                    <a:pt x="21050" y="9182"/>
                  </a:lnTo>
                  <a:close/>
                  <a:moveTo>
                    <a:pt x="12419" y="16465"/>
                  </a:moveTo>
                  <a:cubicBezTo>
                    <a:pt x="13411" y="16194"/>
                    <a:pt x="14268" y="15698"/>
                    <a:pt x="14991" y="14981"/>
                  </a:cubicBezTo>
                  <a:cubicBezTo>
                    <a:pt x="15710" y="14264"/>
                    <a:pt x="16203" y="13410"/>
                    <a:pt x="16467" y="12414"/>
                  </a:cubicBezTo>
                  <a:lnTo>
                    <a:pt x="14048" y="12414"/>
                  </a:lnTo>
                  <a:cubicBezTo>
                    <a:pt x="13684" y="12414"/>
                    <a:pt x="13505" y="12231"/>
                    <a:pt x="13514" y="11867"/>
                  </a:cubicBezTo>
                  <a:lnTo>
                    <a:pt x="13514" y="9699"/>
                  </a:lnTo>
                  <a:cubicBezTo>
                    <a:pt x="13514" y="9549"/>
                    <a:pt x="13567" y="9426"/>
                    <a:pt x="13669" y="9326"/>
                  </a:cubicBezTo>
                  <a:cubicBezTo>
                    <a:pt x="13772" y="9229"/>
                    <a:pt x="13898" y="9182"/>
                    <a:pt x="14048" y="9182"/>
                  </a:cubicBezTo>
                  <a:lnTo>
                    <a:pt x="16467" y="9182"/>
                  </a:lnTo>
                  <a:cubicBezTo>
                    <a:pt x="16194" y="8186"/>
                    <a:pt x="15698" y="7332"/>
                    <a:pt x="14982" y="6609"/>
                  </a:cubicBezTo>
                  <a:cubicBezTo>
                    <a:pt x="14265" y="5883"/>
                    <a:pt x="13411" y="5390"/>
                    <a:pt x="12419" y="5131"/>
                  </a:cubicBezTo>
                  <a:lnTo>
                    <a:pt x="12419" y="7549"/>
                  </a:lnTo>
                  <a:cubicBezTo>
                    <a:pt x="12419" y="7699"/>
                    <a:pt x="12369" y="7828"/>
                    <a:pt x="12269" y="7928"/>
                  </a:cubicBezTo>
                  <a:cubicBezTo>
                    <a:pt x="12172" y="8031"/>
                    <a:pt x="12049" y="8081"/>
                    <a:pt x="11896" y="8081"/>
                  </a:cubicBezTo>
                  <a:lnTo>
                    <a:pt x="9732" y="8081"/>
                  </a:lnTo>
                  <a:cubicBezTo>
                    <a:pt x="9368" y="8081"/>
                    <a:pt x="9183" y="7905"/>
                    <a:pt x="9183" y="7549"/>
                  </a:cubicBezTo>
                  <a:lnTo>
                    <a:pt x="9183" y="5131"/>
                  </a:lnTo>
                  <a:cubicBezTo>
                    <a:pt x="8191" y="5402"/>
                    <a:pt x="7334" y="5895"/>
                    <a:pt x="6608" y="6612"/>
                  </a:cubicBezTo>
                  <a:cubicBezTo>
                    <a:pt x="5889" y="7332"/>
                    <a:pt x="5399" y="8187"/>
                    <a:pt x="5135" y="9182"/>
                  </a:cubicBezTo>
                  <a:lnTo>
                    <a:pt x="7580" y="9182"/>
                  </a:lnTo>
                  <a:cubicBezTo>
                    <a:pt x="7733" y="9182"/>
                    <a:pt x="7853" y="9229"/>
                    <a:pt x="7947" y="9326"/>
                  </a:cubicBezTo>
                  <a:cubicBezTo>
                    <a:pt x="8038" y="9426"/>
                    <a:pt x="8088" y="9550"/>
                    <a:pt x="8088" y="9700"/>
                  </a:cubicBezTo>
                  <a:lnTo>
                    <a:pt x="8088" y="11867"/>
                  </a:lnTo>
                  <a:cubicBezTo>
                    <a:pt x="8088" y="12017"/>
                    <a:pt x="8038" y="12144"/>
                    <a:pt x="7947" y="12252"/>
                  </a:cubicBezTo>
                  <a:cubicBezTo>
                    <a:pt x="7853" y="12364"/>
                    <a:pt x="7733" y="12414"/>
                    <a:pt x="7580" y="12414"/>
                  </a:cubicBezTo>
                  <a:lnTo>
                    <a:pt x="5135" y="12414"/>
                  </a:lnTo>
                  <a:cubicBezTo>
                    <a:pt x="5408" y="13410"/>
                    <a:pt x="5904" y="14267"/>
                    <a:pt x="6620" y="14990"/>
                  </a:cubicBezTo>
                  <a:cubicBezTo>
                    <a:pt x="7337" y="15710"/>
                    <a:pt x="8191" y="16203"/>
                    <a:pt x="9183" y="16465"/>
                  </a:cubicBezTo>
                  <a:lnTo>
                    <a:pt x="9183" y="14018"/>
                  </a:lnTo>
                  <a:cubicBezTo>
                    <a:pt x="9183" y="13868"/>
                    <a:pt x="9239" y="13744"/>
                    <a:pt x="9348" y="13653"/>
                  </a:cubicBezTo>
                  <a:cubicBezTo>
                    <a:pt x="9453" y="13559"/>
                    <a:pt x="9583" y="13512"/>
                    <a:pt x="9732" y="13512"/>
                  </a:cubicBezTo>
                  <a:lnTo>
                    <a:pt x="11896" y="13512"/>
                  </a:lnTo>
                  <a:cubicBezTo>
                    <a:pt x="12049" y="13512"/>
                    <a:pt x="12172" y="13559"/>
                    <a:pt x="12269" y="13653"/>
                  </a:cubicBezTo>
                  <a:cubicBezTo>
                    <a:pt x="12369" y="13744"/>
                    <a:pt x="12419" y="13868"/>
                    <a:pt x="12419" y="14018"/>
                  </a:cubicBezTo>
                  <a:lnTo>
                    <a:pt x="12419" y="16465"/>
                  </a:lnTo>
                  <a:close/>
                </a:path>
              </a:pathLst>
            </a:custGeom>
            <a:solidFill>
              <a:schemeClr val="bg1"/>
            </a:solidFill>
            <a:ln>
              <a:noFill/>
            </a:ln>
            <a:effectLst/>
          </p:spPr>
          <p:txBody>
            <a:bodyPr lIns="101578" tIns="101578" rIns="101578" bIns="101578" anchor="ctr"/>
            <a:lstStyle/>
            <a:p>
              <a:pPr defTabSz="913765">
                <a:defRPr/>
              </a:pPr>
              <a:endParaRPr lang="es-ES" sz="5800" dirty="0">
                <a:solidFill>
                  <a:srgbClr val="44CEB9"/>
                </a:solidFill>
                <a:effectLst>
                  <a:outerShdw blurRad="38100" dist="38100" dir="2700000" algn="tl">
                    <a:srgbClr val="000000"/>
                  </a:outerShdw>
                </a:effectLst>
                <a:latin typeface="Gill Sans" charset="0"/>
                <a:cs typeface="Gill Sans" charset="0"/>
                <a:sym typeface="Gill Sans" charset="0"/>
              </a:endParaRPr>
            </a:p>
          </p:txBody>
        </p:sp>
        <p:sp>
          <p:nvSpPr>
            <p:cNvPr id="187" name="Content Placeholder 2"/>
            <p:cNvSpPr txBox="1"/>
            <p:nvPr/>
          </p:nvSpPr>
          <p:spPr bwMode="auto">
            <a:xfrm>
              <a:off x="14612293" y="5628485"/>
              <a:ext cx="2828462" cy="1925505"/>
            </a:xfrm>
            <a:prstGeom prst="rect">
              <a:avLst/>
            </a:prstGeom>
            <a:noFill/>
            <a:ln>
              <a:noFill/>
            </a:ln>
          </p:spPr>
          <p:txBody>
            <a:bodyPr lIns="243785" tIns="121892" rIns="243785" bIns="121892"/>
            <a:lstStyle>
              <a:lvl1pPr>
                <a:defRPr>
                  <a:solidFill>
                    <a:schemeClr val="tx1"/>
                  </a:solidFill>
                  <a:latin typeface="Calibri" panose="020F0502020204030204" charset="0"/>
                  <a:ea typeface="MS PGothic" panose="020B0600070205080204" charset="-128"/>
                </a:defRPr>
              </a:lvl1pPr>
              <a:lvl2pPr marL="742950" indent="-285750">
                <a:defRPr>
                  <a:solidFill>
                    <a:schemeClr val="tx1"/>
                  </a:solidFill>
                  <a:latin typeface="Calibri" panose="020F0502020204030204" charset="0"/>
                  <a:ea typeface="MS PGothic" panose="020B0600070205080204" charset="-128"/>
                </a:defRPr>
              </a:lvl2pPr>
              <a:lvl3pPr marL="1143000" indent="-228600">
                <a:defRPr>
                  <a:solidFill>
                    <a:schemeClr val="tx1"/>
                  </a:solidFill>
                  <a:latin typeface="Calibri" panose="020F0502020204030204" charset="0"/>
                  <a:ea typeface="MS PGothic" panose="020B0600070205080204" charset="-128"/>
                </a:defRPr>
              </a:lvl3pPr>
              <a:lvl4pPr marL="1600200" indent="-228600">
                <a:defRPr>
                  <a:solidFill>
                    <a:schemeClr val="tx1"/>
                  </a:solidFill>
                  <a:latin typeface="Calibri" panose="020F0502020204030204" charset="0"/>
                  <a:ea typeface="MS PGothic" panose="020B0600070205080204" charset="-128"/>
                </a:defRPr>
              </a:lvl4pPr>
              <a:lvl5pPr marL="2057400" indent="-228600">
                <a:defRPr>
                  <a:solidFill>
                    <a:schemeClr val="tx1"/>
                  </a:solidFill>
                  <a:latin typeface="Calibri" panose="020F0502020204030204" charset="0"/>
                  <a:ea typeface="MS PGothic" panose="020B0600070205080204" charset="-128"/>
                </a:defRPr>
              </a:lvl5pPr>
              <a:lvl6pPr marL="2514600" indent="-228600" fontAlgn="base">
                <a:spcBef>
                  <a:spcPct val="0"/>
                </a:spcBef>
                <a:spcAft>
                  <a:spcPct val="0"/>
                </a:spcAft>
                <a:defRPr>
                  <a:solidFill>
                    <a:schemeClr val="tx1"/>
                  </a:solidFill>
                  <a:latin typeface="Calibri" panose="020F0502020204030204" charset="0"/>
                  <a:ea typeface="MS PGothic" panose="020B0600070205080204" charset="-128"/>
                </a:defRPr>
              </a:lvl6pPr>
              <a:lvl7pPr marL="2971800" indent="-228600" fontAlgn="base">
                <a:spcBef>
                  <a:spcPct val="0"/>
                </a:spcBef>
                <a:spcAft>
                  <a:spcPct val="0"/>
                </a:spcAft>
                <a:defRPr>
                  <a:solidFill>
                    <a:schemeClr val="tx1"/>
                  </a:solidFill>
                  <a:latin typeface="Calibri" panose="020F0502020204030204" charset="0"/>
                  <a:ea typeface="MS PGothic" panose="020B0600070205080204" charset="-128"/>
                </a:defRPr>
              </a:lvl7pPr>
              <a:lvl8pPr marL="3429000" indent="-228600" fontAlgn="base">
                <a:spcBef>
                  <a:spcPct val="0"/>
                </a:spcBef>
                <a:spcAft>
                  <a:spcPct val="0"/>
                </a:spcAft>
                <a:defRPr>
                  <a:solidFill>
                    <a:schemeClr val="tx1"/>
                  </a:solidFill>
                  <a:latin typeface="Calibri" panose="020F0502020204030204" charset="0"/>
                  <a:ea typeface="MS PGothic" panose="020B0600070205080204" charset="-128"/>
                </a:defRPr>
              </a:lvl8pPr>
              <a:lvl9pPr marL="3886200" indent="-228600" fontAlgn="base">
                <a:spcBef>
                  <a:spcPct val="0"/>
                </a:spcBef>
                <a:spcAft>
                  <a:spcPct val="0"/>
                </a:spcAft>
                <a:defRPr>
                  <a:solidFill>
                    <a:schemeClr val="tx1"/>
                  </a:solidFill>
                  <a:latin typeface="Calibri" panose="020F0502020204030204" charset="0"/>
                  <a:ea typeface="MS PGothic" panose="020B0600070205080204" charset="-128"/>
                </a:defRPr>
              </a:lvl9pPr>
            </a:lstStyle>
            <a:p>
              <a:pPr algn="ctr">
                <a:spcBef>
                  <a:spcPct val="20000"/>
                </a:spcBef>
              </a:pPr>
              <a:r>
                <a:rPr lang="en-US" sz="2200" b="1" dirty="0">
                  <a:solidFill>
                    <a:schemeClr val="bg1"/>
                  </a:solidFill>
                  <a:latin typeface="Lato Regular"/>
                  <a:cs typeface="Lato Regular"/>
                </a:rPr>
                <a:t>Great Idea</a:t>
              </a:r>
              <a:endParaRPr lang="en-US" sz="2200" b="1" dirty="0">
                <a:solidFill>
                  <a:schemeClr val="bg1"/>
                </a:solidFill>
                <a:latin typeface="Lato Regular"/>
                <a:cs typeface="Lato Regular"/>
              </a:endParaRPr>
            </a:p>
            <a:p>
              <a:pPr algn="ctr">
                <a:spcBef>
                  <a:spcPct val="20000"/>
                </a:spcBef>
                <a:buFont typeface="Arial" panose="020B0604020202020204" pitchFamily="34" charset="0"/>
                <a:buNone/>
              </a:pPr>
              <a:r>
                <a:rPr lang="en-US" sz="1600" dirty="0">
                  <a:solidFill>
                    <a:schemeClr val="bg1"/>
                  </a:solidFill>
                  <a:latin typeface="Calibri Light" panose="020F0302020204030204"/>
                  <a:cs typeface="Calibri Light" panose="020F0302020204030204"/>
                </a:rPr>
                <a:t>Lorem ipsum dolor sit amet, consectetur adipiscing elit.</a:t>
              </a:r>
              <a:endParaRPr lang="en-US" sz="1600" dirty="0">
                <a:solidFill>
                  <a:schemeClr val="bg1"/>
                </a:solidFill>
                <a:latin typeface="Calibri Light" panose="020F0302020204030204"/>
                <a:cs typeface="Calibri Light" panose="020F0302020204030204"/>
              </a:endParaRPr>
            </a:p>
          </p:txBody>
        </p:sp>
      </p:grpSp>
      <p:grpSp>
        <p:nvGrpSpPr>
          <p:cNvPr id="6" name="Group 5"/>
          <p:cNvGrpSpPr/>
          <p:nvPr/>
        </p:nvGrpSpPr>
        <p:grpSpPr>
          <a:xfrm>
            <a:off x="17773676" y="4924586"/>
            <a:ext cx="2828462" cy="3042161"/>
            <a:chOff x="17773676" y="4924586"/>
            <a:chExt cx="2828462" cy="3042161"/>
          </a:xfrm>
        </p:grpSpPr>
        <p:sp>
          <p:nvSpPr>
            <p:cNvPr id="152" name="그림 개체 틀 8"/>
            <p:cNvSpPr txBox="1"/>
            <p:nvPr/>
          </p:nvSpPr>
          <p:spPr>
            <a:xfrm>
              <a:off x="17859638" y="4924586"/>
              <a:ext cx="2683948" cy="2684614"/>
            </a:xfrm>
            <a:prstGeom prst="ellipse">
              <a:avLst/>
            </a:prstGeom>
            <a:solidFill>
              <a:schemeClr val="accent3"/>
            </a:solidFill>
            <a:ln w="12700" cap="flat" cmpd="sng" algn="ctr">
              <a:no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lvl1pPr marL="0" indent="0" algn="ctr" defTabSz="457200" rtl="0" eaLnBrk="1" latinLnBrk="0" hangingPunct="1">
                <a:spcBef>
                  <a:spcPct val="20000"/>
                </a:spcBef>
                <a:buFont typeface="Arial" panose="020B0604020202020204"/>
                <a:buNone/>
                <a:defRPr lang="ko-KR" altLang="en-US" sz="1000" kern="1200" dirty="0">
                  <a:solidFill>
                    <a:schemeClr val="bg1">
                      <a:lumMod val="65000"/>
                    </a:schemeClr>
                  </a:solidFill>
                  <a:latin typeface="+mn-lt"/>
                  <a:ea typeface="+mn-ea"/>
                  <a:cs typeface="+mn-cs"/>
                </a:defRPr>
              </a:lvl1pPr>
              <a:lvl2pPr marL="742950" indent="-285750" algn="l" defTabSz="457200" rtl="0" eaLnBrk="1" latinLnBrk="0" hangingPunct="1">
                <a:spcBef>
                  <a:spcPct val="20000"/>
                </a:spcBef>
                <a:buFont typeface="Arial" panose="020B0604020202020204"/>
                <a:buChar char="–"/>
                <a:defRPr sz="2800" kern="1200">
                  <a:solidFill>
                    <a:schemeClr val="lt1"/>
                  </a:solidFill>
                  <a:latin typeface="+mn-lt"/>
                  <a:ea typeface="+mn-ea"/>
                  <a:cs typeface="+mn-cs"/>
                </a:defRPr>
              </a:lvl2pPr>
              <a:lvl3pPr marL="1143000" indent="-228600" algn="l" defTabSz="457200" rtl="0" eaLnBrk="1" latinLnBrk="0" hangingPunct="1">
                <a:spcBef>
                  <a:spcPct val="20000"/>
                </a:spcBef>
                <a:buFont typeface="Arial" panose="020B0604020202020204"/>
                <a:buChar char="•"/>
                <a:defRPr sz="2400" kern="1200">
                  <a:solidFill>
                    <a:schemeClr val="lt1"/>
                  </a:solidFill>
                  <a:latin typeface="+mn-lt"/>
                  <a:ea typeface="+mn-ea"/>
                  <a:cs typeface="+mn-cs"/>
                </a:defRPr>
              </a:lvl3pPr>
              <a:lvl4pPr marL="1600200" indent="-228600" algn="l" defTabSz="457200" rtl="0" eaLnBrk="1" latinLnBrk="0" hangingPunct="1">
                <a:spcBef>
                  <a:spcPct val="20000"/>
                </a:spcBef>
                <a:buFont typeface="Arial" panose="020B0604020202020204"/>
                <a:buChar char="–"/>
                <a:defRPr sz="2000" kern="1200">
                  <a:solidFill>
                    <a:schemeClr val="lt1"/>
                  </a:solidFill>
                  <a:latin typeface="+mn-lt"/>
                  <a:ea typeface="+mn-ea"/>
                  <a:cs typeface="+mn-cs"/>
                </a:defRPr>
              </a:lvl4pPr>
              <a:lvl5pPr marL="2057400" indent="-228600" algn="l" defTabSz="457200" rtl="0" eaLnBrk="1" latinLnBrk="0" hangingPunct="1">
                <a:spcBef>
                  <a:spcPct val="20000"/>
                </a:spcBef>
                <a:buFont typeface="Arial" panose="020B0604020202020204"/>
                <a:buChar char="»"/>
                <a:defRPr sz="2000" kern="1200">
                  <a:solidFill>
                    <a:schemeClr val="lt1"/>
                  </a:solidFill>
                  <a:latin typeface="+mn-lt"/>
                  <a:ea typeface="+mn-ea"/>
                  <a:cs typeface="+mn-cs"/>
                </a:defRPr>
              </a:lvl5pPr>
              <a:lvl6pPr marL="2514600" indent="-228600" algn="l" defTabSz="457200" rtl="0" eaLnBrk="1" latinLnBrk="0" hangingPunct="1">
                <a:spcBef>
                  <a:spcPct val="20000"/>
                </a:spcBef>
                <a:buFont typeface="Arial" panose="020B0604020202020204"/>
                <a:buChar char="•"/>
                <a:defRPr sz="2000" kern="1200">
                  <a:solidFill>
                    <a:schemeClr val="lt1"/>
                  </a:solidFill>
                  <a:latin typeface="+mn-lt"/>
                  <a:ea typeface="+mn-ea"/>
                  <a:cs typeface="+mn-cs"/>
                </a:defRPr>
              </a:lvl6pPr>
              <a:lvl7pPr marL="2971800" indent="-228600" algn="l" defTabSz="457200" rtl="0" eaLnBrk="1" latinLnBrk="0" hangingPunct="1">
                <a:spcBef>
                  <a:spcPct val="20000"/>
                </a:spcBef>
                <a:buFont typeface="Arial" panose="020B0604020202020204"/>
                <a:buChar char="•"/>
                <a:defRPr sz="2000" kern="1200">
                  <a:solidFill>
                    <a:schemeClr val="lt1"/>
                  </a:solidFill>
                  <a:latin typeface="+mn-lt"/>
                  <a:ea typeface="+mn-ea"/>
                  <a:cs typeface="+mn-cs"/>
                </a:defRPr>
              </a:lvl7pPr>
              <a:lvl8pPr marL="3429000" indent="-228600" algn="l" defTabSz="457200" rtl="0" eaLnBrk="1" latinLnBrk="0" hangingPunct="1">
                <a:spcBef>
                  <a:spcPct val="20000"/>
                </a:spcBef>
                <a:buFont typeface="Arial" panose="020B0604020202020204"/>
                <a:buChar char="•"/>
                <a:defRPr sz="2000" kern="1200">
                  <a:solidFill>
                    <a:schemeClr val="lt1"/>
                  </a:solidFill>
                  <a:latin typeface="+mn-lt"/>
                  <a:ea typeface="+mn-ea"/>
                  <a:cs typeface="+mn-cs"/>
                </a:defRPr>
              </a:lvl8pPr>
              <a:lvl9pPr marL="3886200" indent="-228600" algn="l" defTabSz="457200" rtl="0" eaLnBrk="1" latinLnBrk="0" hangingPunct="1">
                <a:spcBef>
                  <a:spcPct val="20000"/>
                </a:spcBef>
                <a:buFont typeface="Arial" panose="020B0604020202020204"/>
                <a:buChar char="•"/>
                <a:defRPr sz="2000" kern="1200">
                  <a:solidFill>
                    <a:schemeClr val="lt1"/>
                  </a:solidFill>
                  <a:latin typeface="+mn-lt"/>
                  <a:ea typeface="+mn-ea"/>
                  <a:cs typeface="+mn-cs"/>
                </a:defRPr>
              </a:lvl9pPr>
            </a:lstStyle>
            <a:p>
              <a:endParaRPr lang="en-US" dirty="0">
                <a:latin typeface="Calibri Light" panose="020F0302020204030204"/>
              </a:endParaRPr>
            </a:p>
          </p:txBody>
        </p:sp>
        <p:sp>
          <p:nvSpPr>
            <p:cNvPr id="184" name="AutoShape 125"/>
            <p:cNvSpPr/>
            <p:nvPr/>
          </p:nvSpPr>
          <p:spPr bwMode="auto">
            <a:xfrm>
              <a:off x="18987993" y="5496613"/>
              <a:ext cx="568277" cy="566153"/>
            </a:xfrm>
            <a:custGeom>
              <a:avLst/>
              <a:gdLst>
                <a:gd name="T0" fmla="+- 0 10797 26"/>
                <a:gd name="T1" fmla="*/ T0 w 21542"/>
                <a:gd name="T2" fmla="*/ 10800 h 21600"/>
                <a:gd name="T3" fmla="+- 0 10797 26"/>
                <a:gd name="T4" fmla="*/ T3 w 21542"/>
                <a:gd name="T5" fmla="*/ 10800 h 21600"/>
                <a:gd name="T6" fmla="+- 0 10797 26"/>
                <a:gd name="T7" fmla="*/ T6 w 21542"/>
                <a:gd name="T8" fmla="*/ 10800 h 21600"/>
                <a:gd name="T9" fmla="+- 0 10797 26"/>
                <a:gd name="T10" fmla="*/ T9 w 21542"/>
                <a:gd name="T11" fmla="*/ 10800 h 21600"/>
              </a:gdLst>
              <a:ahLst/>
              <a:cxnLst>
                <a:cxn ang="0">
                  <a:pos x="T1" y="T2"/>
                </a:cxn>
                <a:cxn ang="0">
                  <a:pos x="T4" y="T5"/>
                </a:cxn>
                <a:cxn ang="0">
                  <a:pos x="T7" y="T8"/>
                </a:cxn>
                <a:cxn ang="0">
                  <a:pos x="T10" y="T11"/>
                </a:cxn>
              </a:cxnLst>
              <a:rect l="0" t="0" r="r" b="b"/>
              <a:pathLst>
                <a:path w="21542" h="21600">
                  <a:moveTo>
                    <a:pt x="11685" y="1798"/>
                  </a:moveTo>
                  <a:cubicBezTo>
                    <a:pt x="12903" y="1906"/>
                    <a:pt x="14055" y="2202"/>
                    <a:pt x="15143" y="2682"/>
                  </a:cubicBezTo>
                  <a:cubicBezTo>
                    <a:pt x="16233" y="3165"/>
                    <a:pt x="17213" y="3803"/>
                    <a:pt x="18089" y="4596"/>
                  </a:cubicBezTo>
                  <a:cubicBezTo>
                    <a:pt x="18964" y="5390"/>
                    <a:pt x="19696" y="6307"/>
                    <a:pt x="20286" y="7355"/>
                  </a:cubicBezTo>
                  <a:cubicBezTo>
                    <a:pt x="20875" y="8400"/>
                    <a:pt x="21290" y="9537"/>
                    <a:pt x="21528" y="10774"/>
                  </a:cubicBezTo>
                  <a:cubicBezTo>
                    <a:pt x="21573" y="11034"/>
                    <a:pt x="21497" y="11229"/>
                    <a:pt x="21299" y="11356"/>
                  </a:cubicBezTo>
                  <a:cubicBezTo>
                    <a:pt x="21223" y="11407"/>
                    <a:pt x="21151" y="11435"/>
                    <a:pt x="21077" y="11435"/>
                  </a:cubicBezTo>
                  <a:cubicBezTo>
                    <a:pt x="20930" y="11435"/>
                    <a:pt x="20822" y="11381"/>
                    <a:pt x="20760" y="11271"/>
                  </a:cubicBezTo>
                  <a:cubicBezTo>
                    <a:pt x="20016" y="10353"/>
                    <a:pt x="19186" y="9890"/>
                    <a:pt x="18272" y="9879"/>
                  </a:cubicBezTo>
                  <a:cubicBezTo>
                    <a:pt x="17616" y="9879"/>
                    <a:pt x="16994" y="10128"/>
                    <a:pt x="16402" y="10619"/>
                  </a:cubicBezTo>
                  <a:cubicBezTo>
                    <a:pt x="15813" y="11110"/>
                    <a:pt x="15320" y="11796"/>
                    <a:pt x="14912" y="12680"/>
                  </a:cubicBezTo>
                  <a:cubicBezTo>
                    <a:pt x="14840" y="12886"/>
                    <a:pt x="14704" y="12991"/>
                    <a:pt x="14516" y="12991"/>
                  </a:cubicBezTo>
                  <a:cubicBezTo>
                    <a:pt x="14323" y="12991"/>
                    <a:pt x="14191" y="12886"/>
                    <a:pt x="14115" y="12680"/>
                  </a:cubicBezTo>
                  <a:cubicBezTo>
                    <a:pt x="13490" y="11328"/>
                    <a:pt x="12679" y="10452"/>
                    <a:pt x="11682" y="10057"/>
                  </a:cubicBezTo>
                  <a:lnTo>
                    <a:pt x="11682" y="17164"/>
                  </a:lnTo>
                  <a:cubicBezTo>
                    <a:pt x="11682" y="17779"/>
                    <a:pt x="11594" y="18350"/>
                    <a:pt x="11415" y="18883"/>
                  </a:cubicBezTo>
                  <a:cubicBezTo>
                    <a:pt x="11234" y="19414"/>
                    <a:pt x="10993" y="19886"/>
                    <a:pt x="10690" y="20298"/>
                  </a:cubicBezTo>
                  <a:cubicBezTo>
                    <a:pt x="10385" y="20704"/>
                    <a:pt x="10029" y="21026"/>
                    <a:pt x="9621" y="21258"/>
                  </a:cubicBezTo>
                  <a:cubicBezTo>
                    <a:pt x="9214" y="21487"/>
                    <a:pt x="8777" y="21599"/>
                    <a:pt x="8314" y="21599"/>
                  </a:cubicBezTo>
                  <a:cubicBezTo>
                    <a:pt x="7852" y="21599"/>
                    <a:pt x="7410" y="21487"/>
                    <a:pt x="6995" y="21258"/>
                  </a:cubicBezTo>
                  <a:cubicBezTo>
                    <a:pt x="6580" y="21027"/>
                    <a:pt x="6220" y="20705"/>
                    <a:pt x="5915" y="20298"/>
                  </a:cubicBezTo>
                  <a:cubicBezTo>
                    <a:pt x="5612" y="19886"/>
                    <a:pt x="5369" y="19417"/>
                    <a:pt x="5190" y="18883"/>
                  </a:cubicBezTo>
                  <a:cubicBezTo>
                    <a:pt x="5011" y="18350"/>
                    <a:pt x="4923" y="17779"/>
                    <a:pt x="4923" y="17164"/>
                  </a:cubicBezTo>
                  <a:cubicBezTo>
                    <a:pt x="4923" y="16850"/>
                    <a:pt x="5011" y="16591"/>
                    <a:pt x="5190" y="16390"/>
                  </a:cubicBezTo>
                  <a:cubicBezTo>
                    <a:pt x="5369" y="16187"/>
                    <a:pt x="5583" y="16085"/>
                    <a:pt x="5836" y="16085"/>
                  </a:cubicBezTo>
                  <a:cubicBezTo>
                    <a:pt x="6103" y="16085"/>
                    <a:pt x="6320" y="16187"/>
                    <a:pt x="6492" y="16390"/>
                  </a:cubicBezTo>
                  <a:cubicBezTo>
                    <a:pt x="6661" y="16591"/>
                    <a:pt x="6747" y="16851"/>
                    <a:pt x="6747" y="17164"/>
                  </a:cubicBezTo>
                  <a:cubicBezTo>
                    <a:pt x="6747" y="17799"/>
                    <a:pt x="6900" y="18333"/>
                    <a:pt x="7203" y="18776"/>
                  </a:cubicBezTo>
                  <a:cubicBezTo>
                    <a:pt x="7508" y="19216"/>
                    <a:pt x="7878" y="19437"/>
                    <a:pt x="8312" y="19437"/>
                  </a:cubicBezTo>
                  <a:cubicBezTo>
                    <a:pt x="8732" y="19437"/>
                    <a:pt x="9092" y="19216"/>
                    <a:pt x="9397" y="18776"/>
                  </a:cubicBezTo>
                  <a:cubicBezTo>
                    <a:pt x="9700" y="18333"/>
                    <a:pt x="9853" y="17799"/>
                    <a:pt x="9853" y="17164"/>
                  </a:cubicBezTo>
                  <a:lnTo>
                    <a:pt x="9853" y="10057"/>
                  </a:lnTo>
                  <a:cubicBezTo>
                    <a:pt x="8856" y="10461"/>
                    <a:pt x="8042" y="11336"/>
                    <a:pt x="7420" y="12680"/>
                  </a:cubicBezTo>
                  <a:cubicBezTo>
                    <a:pt x="7344" y="12886"/>
                    <a:pt x="7210" y="12991"/>
                    <a:pt x="7019" y="12991"/>
                  </a:cubicBezTo>
                  <a:cubicBezTo>
                    <a:pt x="6828" y="12991"/>
                    <a:pt x="6700" y="12886"/>
                    <a:pt x="6631" y="12680"/>
                  </a:cubicBezTo>
                  <a:cubicBezTo>
                    <a:pt x="6227" y="11796"/>
                    <a:pt x="5734" y="11110"/>
                    <a:pt x="5147" y="10619"/>
                  </a:cubicBezTo>
                  <a:cubicBezTo>
                    <a:pt x="4560" y="10128"/>
                    <a:pt x="3940" y="9879"/>
                    <a:pt x="3284" y="9879"/>
                  </a:cubicBezTo>
                  <a:cubicBezTo>
                    <a:pt x="2363" y="9879"/>
                    <a:pt x="1541" y="10345"/>
                    <a:pt x="808" y="11271"/>
                  </a:cubicBezTo>
                  <a:cubicBezTo>
                    <a:pt x="718" y="11381"/>
                    <a:pt x="596" y="11435"/>
                    <a:pt x="455" y="11435"/>
                  </a:cubicBezTo>
                  <a:cubicBezTo>
                    <a:pt x="381" y="11435"/>
                    <a:pt x="305" y="11407"/>
                    <a:pt x="238" y="11356"/>
                  </a:cubicBezTo>
                  <a:cubicBezTo>
                    <a:pt x="47" y="11229"/>
                    <a:pt x="-26" y="11034"/>
                    <a:pt x="7" y="10774"/>
                  </a:cubicBezTo>
                  <a:cubicBezTo>
                    <a:pt x="245" y="9537"/>
                    <a:pt x="660" y="8400"/>
                    <a:pt x="1259" y="7355"/>
                  </a:cubicBezTo>
                  <a:cubicBezTo>
                    <a:pt x="1855" y="6307"/>
                    <a:pt x="2595" y="5390"/>
                    <a:pt x="3468" y="4596"/>
                  </a:cubicBezTo>
                  <a:cubicBezTo>
                    <a:pt x="4343" y="3803"/>
                    <a:pt x="5321" y="3168"/>
                    <a:pt x="6402" y="2688"/>
                  </a:cubicBezTo>
                  <a:cubicBezTo>
                    <a:pt x="7482" y="2213"/>
                    <a:pt x="8634" y="1917"/>
                    <a:pt x="9850" y="1798"/>
                  </a:cubicBezTo>
                  <a:lnTo>
                    <a:pt x="9850" y="1081"/>
                  </a:lnTo>
                  <a:cubicBezTo>
                    <a:pt x="9850" y="767"/>
                    <a:pt x="9936" y="508"/>
                    <a:pt x="10118" y="304"/>
                  </a:cubicBezTo>
                  <a:cubicBezTo>
                    <a:pt x="10296" y="101"/>
                    <a:pt x="10511" y="0"/>
                    <a:pt x="10764" y="0"/>
                  </a:cubicBezTo>
                  <a:cubicBezTo>
                    <a:pt x="11029" y="0"/>
                    <a:pt x="11248" y="101"/>
                    <a:pt x="11420" y="304"/>
                  </a:cubicBezTo>
                  <a:cubicBezTo>
                    <a:pt x="11589" y="508"/>
                    <a:pt x="11675" y="767"/>
                    <a:pt x="11675" y="1081"/>
                  </a:cubicBezTo>
                  <a:lnTo>
                    <a:pt x="11675" y="1798"/>
                  </a:lnTo>
                  <a:close/>
                </a:path>
              </a:pathLst>
            </a:custGeom>
            <a:solidFill>
              <a:schemeClr val="bg1"/>
            </a:solidFill>
            <a:ln>
              <a:noFill/>
            </a:ln>
            <a:effectLst/>
          </p:spPr>
          <p:txBody>
            <a:bodyPr lIns="101578" tIns="101578" rIns="101578" bIns="101578" anchor="ctr"/>
            <a:lstStyle/>
            <a:p>
              <a:pPr defTabSz="913765">
                <a:defRPr/>
              </a:pPr>
              <a:endParaRPr lang="es-ES" sz="5800" dirty="0">
                <a:solidFill>
                  <a:srgbClr val="44CEB9"/>
                </a:solidFill>
                <a:effectLst>
                  <a:outerShdw blurRad="38100" dist="38100" dir="2700000" algn="tl">
                    <a:srgbClr val="000000"/>
                  </a:outerShdw>
                </a:effectLst>
                <a:latin typeface="Gill Sans" charset="0"/>
                <a:cs typeface="Gill Sans" charset="0"/>
                <a:sym typeface="Gill Sans" charset="0"/>
              </a:endParaRPr>
            </a:p>
          </p:txBody>
        </p:sp>
        <p:sp>
          <p:nvSpPr>
            <p:cNvPr id="188" name="Content Placeholder 2"/>
            <p:cNvSpPr txBox="1"/>
            <p:nvPr/>
          </p:nvSpPr>
          <p:spPr bwMode="auto">
            <a:xfrm>
              <a:off x="17773676" y="6041242"/>
              <a:ext cx="2828462" cy="1925505"/>
            </a:xfrm>
            <a:prstGeom prst="rect">
              <a:avLst/>
            </a:prstGeom>
            <a:noFill/>
            <a:ln>
              <a:noFill/>
            </a:ln>
          </p:spPr>
          <p:txBody>
            <a:bodyPr lIns="243785" tIns="121892" rIns="243785" bIns="121892"/>
            <a:lstStyle>
              <a:lvl1pPr>
                <a:defRPr>
                  <a:solidFill>
                    <a:schemeClr val="tx1"/>
                  </a:solidFill>
                  <a:latin typeface="Calibri" panose="020F0502020204030204" charset="0"/>
                  <a:ea typeface="MS PGothic" panose="020B0600070205080204" charset="-128"/>
                </a:defRPr>
              </a:lvl1pPr>
              <a:lvl2pPr marL="742950" indent="-285750">
                <a:defRPr>
                  <a:solidFill>
                    <a:schemeClr val="tx1"/>
                  </a:solidFill>
                  <a:latin typeface="Calibri" panose="020F0502020204030204" charset="0"/>
                  <a:ea typeface="MS PGothic" panose="020B0600070205080204" charset="-128"/>
                </a:defRPr>
              </a:lvl2pPr>
              <a:lvl3pPr marL="1143000" indent="-228600">
                <a:defRPr>
                  <a:solidFill>
                    <a:schemeClr val="tx1"/>
                  </a:solidFill>
                  <a:latin typeface="Calibri" panose="020F0502020204030204" charset="0"/>
                  <a:ea typeface="MS PGothic" panose="020B0600070205080204" charset="-128"/>
                </a:defRPr>
              </a:lvl3pPr>
              <a:lvl4pPr marL="1600200" indent="-228600">
                <a:defRPr>
                  <a:solidFill>
                    <a:schemeClr val="tx1"/>
                  </a:solidFill>
                  <a:latin typeface="Calibri" panose="020F0502020204030204" charset="0"/>
                  <a:ea typeface="MS PGothic" panose="020B0600070205080204" charset="-128"/>
                </a:defRPr>
              </a:lvl4pPr>
              <a:lvl5pPr marL="2057400" indent="-228600">
                <a:defRPr>
                  <a:solidFill>
                    <a:schemeClr val="tx1"/>
                  </a:solidFill>
                  <a:latin typeface="Calibri" panose="020F0502020204030204" charset="0"/>
                  <a:ea typeface="MS PGothic" panose="020B0600070205080204" charset="-128"/>
                </a:defRPr>
              </a:lvl5pPr>
              <a:lvl6pPr marL="2514600" indent="-228600" fontAlgn="base">
                <a:spcBef>
                  <a:spcPct val="0"/>
                </a:spcBef>
                <a:spcAft>
                  <a:spcPct val="0"/>
                </a:spcAft>
                <a:defRPr>
                  <a:solidFill>
                    <a:schemeClr val="tx1"/>
                  </a:solidFill>
                  <a:latin typeface="Calibri" panose="020F0502020204030204" charset="0"/>
                  <a:ea typeface="MS PGothic" panose="020B0600070205080204" charset="-128"/>
                </a:defRPr>
              </a:lvl6pPr>
              <a:lvl7pPr marL="2971800" indent="-228600" fontAlgn="base">
                <a:spcBef>
                  <a:spcPct val="0"/>
                </a:spcBef>
                <a:spcAft>
                  <a:spcPct val="0"/>
                </a:spcAft>
                <a:defRPr>
                  <a:solidFill>
                    <a:schemeClr val="tx1"/>
                  </a:solidFill>
                  <a:latin typeface="Calibri" panose="020F0502020204030204" charset="0"/>
                  <a:ea typeface="MS PGothic" panose="020B0600070205080204" charset="-128"/>
                </a:defRPr>
              </a:lvl7pPr>
              <a:lvl8pPr marL="3429000" indent="-228600" fontAlgn="base">
                <a:spcBef>
                  <a:spcPct val="0"/>
                </a:spcBef>
                <a:spcAft>
                  <a:spcPct val="0"/>
                </a:spcAft>
                <a:defRPr>
                  <a:solidFill>
                    <a:schemeClr val="tx1"/>
                  </a:solidFill>
                  <a:latin typeface="Calibri" panose="020F0502020204030204" charset="0"/>
                  <a:ea typeface="MS PGothic" panose="020B0600070205080204" charset="-128"/>
                </a:defRPr>
              </a:lvl8pPr>
              <a:lvl9pPr marL="3886200" indent="-228600" fontAlgn="base">
                <a:spcBef>
                  <a:spcPct val="0"/>
                </a:spcBef>
                <a:spcAft>
                  <a:spcPct val="0"/>
                </a:spcAft>
                <a:defRPr>
                  <a:solidFill>
                    <a:schemeClr val="tx1"/>
                  </a:solidFill>
                  <a:latin typeface="Calibri" panose="020F0502020204030204" charset="0"/>
                  <a:ea typeface="MS PGothic" panose="020B0600070205080204" charset="-128"/>
                </a:defRPr>
              </a:lvl9pPr>
            </a:lstStyle>
            <a:p>
              <a:pPr algn="ctr">
                <a:spcBef>
                  <a:spcPct val="20000"/>
                </a:spcBef>
              </a:pPr>
              <a:r>
                <a:rPr lang="en-US" sz="2200" b="1" dirty="0">
                  <a:solidFill>
                    <a:schemeClr val="bg1"/>
                  </a:solidFill>
                  <a:latin typeface="Lato Regular"/>
                  <a:cs typeface="Lato Regular"/>
                </a:rPr>
                <a:t>Great Idea</a:t>
              </a:r>
              <a:endParaRPr lang="en-US" sz="2200" b="1" dirty="0">
                <a:solidFill>
                  <a:schemeClr val="bg1"/>
                </a:solidFill>
                <a:latin typeface="Lato Regular"/>
                <a:cs typeface="Lato Regular"/>
              </a:endParaRPr>
            </a:p>
            <a:p>
              <a:pPr algn="ctr">
                <a:spcBef>
                  <a:spcPct val="20000"/>
                </a:spcBef>
                <a:buFont typeface="Arial" panose="020B0604020202020204" pitchFamily="34" charset="0"/>
                <a:buNone/>
              </a:pPr>
              <a:r>
                <a:rPr lang="en-US" sz="1600" dirty="0">
                  <a:solidFill>
                    <a:schemeClr val="bg1"/>
                  </a:solidFill>
                  <a:latin typeface="Calibri Light" panose="020F0302020204030204"/>
                  <a:cs typeface="Calibri Light" panose="020F0302020204030204"/>
                </a:rPr>
                <a:t>Lorem ipsum dolor sit amet, consectetur adipiscing elit.</a:t>
              </a:r>
              <a:endParaRPr lang="en-US" sz="1600" dirty="0">
                <a:solidFill>
                  <a:schemeClr val="bg1"/>
                </a:solidFill>
                <a:latin typeface="Calibri Light" panose="020F0302020204030204"/>
                <a:cs typeface="Calibri Light" panose="020F0302020204030204"/>
              </a:endParaRPr>
            </a:p>
          </p:txBody>
        </p:sp>
      </p:grpSp>
      <p:grpSp>
        <p:nvGrpSpPr>
          <p:cNvPr id="8" name="Group 7"/>
          <p:cNvGrpSpPr/>
          <p:nvPr/>
        </p:nvGrpSpPr>
        <p:grpSpPr>
          <a:xfrm>
            <a:off x="20043127" y="7507908"/>
            <a:ext cx="2828462" cy="2963637"/>
            <a:chOff x="20043127" y="7507908"/>
            <a:chExt cx="2828462" cy="2963637"/>
          </a:xfrm>
        </p:grpSpPr>
        <p:sp>
          <p:nvSpPr>
            <p:cNvPr id="157" name="그림 개체 틀 8"/>
            <p:cNvSpPr txBox="1"/>
            <p:nvPr/>
          </p:nvSpPr>
          <p:spPr>
            <a:xfrm>
              <a:off x="20064653" y="7507908"/>
              <a:ext cx="2683948" cy="2684614"/>
            </a:xfrm>
            <a:prstGeom prst="ellipse">
              <a:avLst/>
            </a:prstGeom>
            <a:solidFill>
              <a:schemeClr val="accent4"/>
            </a:solidFill>
            <a:ln w="12700" cap="flat" cmpd="sng" algn="ctr">
              <a:no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lvl1pPr marL="0" indent="0" algn="ctr" defTabSz="457200" rtl="0" eaLnBrk="1" latinLnBrk="0" hangingPunct="1">
                <a:spcBef>
                  <a:spcPct val="20000"/>
                </a:spcBef>
                <a:buFont typeface="Arial" panose="020B0604020202020204"/>
                <a:buNone/>
                <a:defRPr lang="ko-KR" altLang="en-US" sz="1000" kern="1200" dirty="0">
                  <a:solidFill>
                    <a:schemeClr val="bg1">
                      <a:lumMod val="65000"/>
                    </a:schemeClr>
                  </a:solidFill>
                  <a:latin typeface="+mn-lt"/>
                  <a:ea typeface="+mn-ea"/>
                  <a:cs typeface="+mn-cs"/>
                </a:defRPr>
              </a:lvl1pPr>
              <a:lvl2pPr marL="742950" indent="-285750" algn="l" defTabSz="457200" rtl="0" eaLnBrk="1" latinLnBrk="0" hangingPunct="1">
                <a:spcBef>
                  <a:spcPct val="20000"/>
                </a:spcBef>
                <a:buFont typeface="Arial" panose="020B0604020202020204"/>
                <a:buChar char="–"/>
                <a:defRPr sz="2800" kern="1200">
                  <a:solidFill>
                    <a:schemeClr val="lt1"/>
                  </a:solidFill>
                  <a:latin typeface="+mn-lt"/>
                  <a:ea typeface="+mn-ea"/>
                  <a:cs typeface="+mn-cs"/>
                </a:defRPr>
              </a:lvl2pPr>
              <a:lvl3pPr marL="1143000" indent="-228600" algn="l" defTabSz="457200" rtl="0" eaLnBrk="1" latinLnBrk="0" hangingPunct="1">
                <a:spcBef>
                  <a:spcPct val="20000"/>
                </a:spcBef>
                <a:buFont typeface="Arial" panose="020B0604020202020204"/>
                <a:buChar char="•"/>
                <a:defRPr sz="2400" kern="1200">
                  <a:solidFill>
                    <a:schemeClr val="lt1"/>
                  </a:solidFill>
                  <a:latin typeface="+mn-lt"/>
                  <a:ea typeface="+mn-ea"/>
                  <a:cs typeface="+mn-cs"/>
                </a:defRPr>
              </a:lvl3pPr>
              <a:lvl4pPr marL="1600200" indent="-228600" algn="l" defTabSz="457200" rtl="0" eaLnBrk="1" latinLnBrk="0" hangingPunct="1">
                <a:spcBef>
                  <a:spcPct val="20000"/>
                </a:spcBef>
                <a:buFont typeface="Arial" panose="020B0604020202020204"/>
                <a:buChar char="–"/>
                <a:defRPr sz="2000" kern="1200">
                  <a:solidFill>
                    <a:schemeClr val="lt1"/>
                  </a:solidFill>
                  <a:latin typeface="+mn-lt"/>
                  <a:ea typeface="+mn-ea"/>
                  <a:cs typeface="+mn-cs"/>
                </a:defRPr>
              </a:lvl4pPr>
              <a:lvl5pPr marL="2057400" indent="-228600" algn="l" defTabSz="457200" rtl="0" eaLnBrk="1" latinLnBrk="0" hangingPunct="1">
                <a:spcBef>
                  <a:spcPct val="20000"/>
                </a:spcBef>
                <a:buFont typeface="Arial" panose="020B0604020202020204"/>
                <a:buChar char="»"/>
                <a:defRPr sz="2000" kern="1200">
                  <a:solidFill>
                    <a:schemeClr val="lt1"/>
                  </a:solidFill>
                  <a:latin typeface="+mn-lt"/>
                  <a:ea typeface="+mn-ea"/>
                  <a:cs typeface="+mn-cs"/>
                </a:defRPr>
              </a:lvl5pPr>
              <a:lvl6pPr marL="2514600" indent="-228600" algn="l" defTabSz="457200" rtl="0" eaLnBrk="1" latinLnBrk="0" hangingPunct="1">
                <a:spcBef>
                  <a:spcPct val="20000"/>
                </a:spcBef>
                <a:buFont typeface="Arial" panose="020B0604020202020204"/>
                <a:buChar char="•"/>
                <a:defRPr sz="2000" kern="1200">
                  <a:solidFill>
                    <a:schemeClr val="lt1"/>
                  </a:solidFill>
                  <a:latin typeface="+mn-lt"/>
                  <a:ea typeface="+mn-ea"/>
                  <a:cs typeface="+mn-cs"/>
                </a:defRPr>
              </a:lvl6pPr>
              <a:lvl7pPr marL="2971800" indent="-228600" algn="l" defTabSz="457200" rtl="0" eaLnBrk="1" latinLnBrk="0" hangingPunct="1">
                <a:spcBef>
                  <a:spcPct val="20000"/>
                </a:spcBef>
                <a:buFont typeface="Arial" panose="020B0604020202020204"/>
                <a:buChar char="•"/>
                <a:defRPr sz="2000" kern="1200">
                  <a:solidFill>
                    <a:schemeClr val="lt1"/>
                  </a:solidFill>
                  <a:latin typeface="+mn-lt"/>
                  <a:ea typeface="+mn-ea"/>
                  <a:cs typeface="+mn-cs"/>
                </a:defRPr>
              </a:lvl7pPr>
              <a:lvl8pPr marL="3429000" indent="-228600" algn="l" defTabSz="457200" rtl="0" eaLnBrk="1" latinLnBrk="0" hangingPunct="1">
                <a:spcBef>
                  <a:spcPct val="20000"/>
                </a:spcBef>
                <a:buFont typeface="Arial" panose="020B0604020202020204"/>
                <a:buChar char="•"/>
                <a:defRPr sz="2000" kern="1200">
                  <a:solidFill>
                    <a:schemeClr val="lt1"/>
                  </a:solidFill>
                  <a:latin typeface="+mn-lt"/>
                  <a:ea typeface="+mn-ea"/>
                  <a:cs typeface="+mn-cs"/>
                </a:defRPr>
              </a:lvl8pPr>
              <a:lvl9pPr marL="3886200" indent="-228600" algn="l" defTabSz="457200" rtl="0" eaLnBrk="1" latinLnBrk="0" hangingPunct="1">
                <a:spcBef>
                  <a:spcPct val="20000"/>
                </a:spcBef>
                <a:buFont typeface="Arial" panose="020B0604020202020204"/>
                <a:buChar char="•"/>
                <a:defRPr sz="2000" kern="1200">
                  <a:solidFill>
                    <a:schemeClr val="lt1"/>
                  </a:solidFill>
                  <a:latin typeface="+mn-lt"/>
                  <a:ea typeface="+mn-ea"/>
                  <a:cs typeface="+mn-cs"/>
                </a:defRPr>
              </a:lvl9pPr>
            </a:lstStyle>
            <a:p>
              <a:endParaRPr lang="en-US" dirty="0">
                <a:latin typeface="Calibri Light" panose="020F0302020204030204"/>
              </a:endParaRPr>
            </a:p>
          </p:txBody>
        </p:sp>
        <p:sp>
          <p:nvSpPr>
            <p:cNvPr id="185" name="AutoShape 41"/>
            <p:cNvSpPr/>
            <p:nvPr/>
          </p:nvSpPr>
          <p:spPr bwMode="auto">
            <a:xfrm>
              <a:off x="21075368" y="7929933"/>
              <a:ext cx="717127" cy="71444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7" y="0"/>
                  </a:moveTo>
                  <a:cubicBezTo>
                    <a:pt x="12301" y="0"/>
                    <a:pt x="13705" y="282"/>
                    <a:pt x="15011" y="847"/>
                  </a:cubicBezTo>
                  <a:cubicBezTo>
                    <a:pt x="16319" y="1408"/>
                    <a:pt x="17463" y="2176"/>
                    <a:pt x="18449" y="3156"/>
                  </a:cubicBezTo>
                  <a:cubicBezTo>
                    <a:pt x="19432" y="4133"/>
                    <a:pt x="20201" y="5277"/>
                    <a:pt x="20760" y="6590"/>
                  </a:cubicBezTo>
                  <a:cubicBezTo>
                    <a:pt x="21317" y="7900"/>
                    <a:pt x="21599" y="9306"/>
                    <a:pt x="21599" y="10800"/>
                  </a:cubicBezTo>
                  <a:cubicBezTo>
                    <a:pt x="21599" y="12293"/>
                    <a:pt x="21317" y="13699"/>
                    <a:pt x="20760" y="15009"/>
                  </a:cubicBezTo>
                  <a:cubicBezTo>
                    <a:pt x="20201" y="16320"/>
                    <a:pt x="19430" y="17466"/>
                    <a:pt x="18449" y="18443"/>
                  </a:cubicBezTo>
                  <a:cubicBezTo>
                    <a:pt x="17463" y="19423"/>
                    <a:pt x="16319" y="20191"/>
                    <a:pt x="15011" y="20752"/>
                  </a:cubicBezTo>
                  <a:cubicBezTo>
                    <a:pt x="13705" y="21317"/>
                    <a:pt x="12301" y="21599"/>
                    <a:pt x="10807" y="21599"/>
                  </a:cubicBezTo>
                  <a:cubicBezTo>
                    <a:pt x="9309" y="21599"/>
                    <a:pt x="7905" y="21317"/>
                    <a:pt x="6594" y="20752"/>
                  </a:cubicBezTo>
                  <a:cubicBezTo>
                    <a:pt x="5280" y="20191"/>
                    <a:pt x="4136" y="19423"/>
                    <a:pt x="3158" y="18443"/>
                  </a:cubicBezTo>
                  <a:cubicBezTo>
                    <a:pt x="2178" y="17466"/>
                    <a:pt x="1409" y="16320"/>
                    <a:pt x="847" y="15009"/>
                  </a:cubicBezTo>
                  <a:cubicBezTo>
                    <a:pt x="282" y="13699"/>
                    <a:pt x="0" y="12293"/>
                    <a:pt x="0" y="10800"/>
                  </a:cubicBezTo>
                  <a:cubicBezTo>
                    <a:pt x="0" y="9306"/>
                    <a:pt x="282" y="7900"/>
                    <a:pt x="847" y="6590"/>
                  </a:cubicBezTo>
                  <a:cubicBezTo>
                    <a:pt x="1409" y="5277"/>
                    <a:pt x="2181" y="4133"/>
                    <a:pt x="3158" y="3156"/>
                  </a:cubicBezTo>
                  <a:cubicBezTo>
                    <a:pt x="4136" y="2176"/>
                    <a:pt x="5280" y="1408"/>
                    <a:pt x="6594" y="847"/>
                  </a:cubicBezTo>
                  <a:cubicBezTo>
                    <a:pt x="7902" y="282"/>
                    <a:pt x="9306" y="0"/>
                    <a:pt x="10807" y="0"/>
                  </a:cubicBezTo>
                  <a:moveTo>
                    <a:pt x="18164" y="8812"/>
                  </a:moveTo>
                  <a:cubicBezTo>
                    <a:pt x="18288" y="8688"/>
                    <a:pt x="18353" y="8532"/>
                    <a:pt x="18359" y="8354"/>
                  </a:cubicBezTo>
                  <a:cubicBezTo>
                    <a:pt x="18362" y="8171"/>
                    <a:pt x="18299" y="8021"/>
                    <a:pt x="18164" y="7894"/>
                  </a:cubicBezTo>
                  <a:lnTo>
                    <a:pt x="16757" y="6448"/>
                  </a:lnTo>
                  <a:cubicBezTo>
                    <a:pt x="16613" y="6321"/>
                    <a:pt x="16454" y="6259"/>
                    <a:pt x="16276" y="6259"/>
                  </a:cubicBezTo>
                  <a:cubicBezTo>
                    <a:pt x="16099" y="6259"/>
                    <a:pt x="15946" y="6321"/>
                    <a:pt x="15810" y="6448"/>
                  </a:cubicBezTo>
                  <a:lnTo>
                    <a:pt x="9696" y="12570"/>
                  </a:lnTo>
                  <a:cubicBezTo>
                    <a:pt x="9569" y="12697"/>
                    <a:pt x="9416" y="12759"/>
                    <a:pt x="9244" y="12759"/>
                  </a:cubicBezTo>
                  <a:cubicBezTo>
                    <a:pt x="9069" y="12759"/>
                    <a:pt x="8914" y="12697"/>
                    <a:pt x="8778" y="12570"/>
                  </a:cubicBezTo>
                  <a:lnTo>
                    <a:pt x="5786" y="9583"/>
                  </a:lnTo>
                  <a:cubicBezTo>
                    <a:pt x="5659" y="9458"/>
                    <a:pt x="5506" y="9393"/>
                    <a:pt x="5334" y="9393"/>
                  </a:cubicBezTo>
                  <a:cubicBezTo>
                    <a:pt x="5156" y="9393"/>
                    <a:pt x="4995" y="9458"/>
                    <a:pt x="4839" y="9583"/>
                  </a:cubicBezTo>
                  <a:lnTo>
                    <a:pt x="3432" y="11014"/>
                  </a:lnTo>
                  <a:cubicBezTo>
                    <a:pt x="3305" y="11141"/>
                    <a:pt x="3246" y="11297"/>
                    <a:pt x="3246" y="11474"/>
                  </a:cubicBezTo>
                  <a:cubicBezTo>
                    <a:pt x="3246" y="11655"/>
                    <a:pt x="3305" y="11810"/>
                    <a:pt x="3432" y="11935"/>
                  </a:cubicBezTo>
                  <a:lnTo>
                    <a:pt x="7747" y="16249"/>
                  </a:lnTo>
                  <a:cubicBezTo>
                    <a:pt x="7874" y="16373"/>
                    <a:pt x="8043" y="16483"/>
                    <a:pt x="8261" y="16579"/>
                  </a:cubicBezTo>
                  <a:cubicBezTo>
                    <a:pt x="8478" y="16673"/>
                    <a:pt x="8676" y="16720"/>
                    <a:pt x="8857" y="16720"/>
                  </a:cubicBezTo>
                  <a:lnTo>
                    <a:pt x="9617" y="16720"/>
                  </a:lnTo>
                  <a:cubicBezTo>
                    <a:pt x="9795" y="16720"/>
                    <a:pt x="9993" y="16675"/>
                    <a:pt x="10205" y="16585"/>
                  </a:cubicBezTo>
                  <a:cubicBezTo>
                    <a:pt x="10417" y="16495"/>
                    <a:pt x="10592" y="16382"/>
                    <a:pt x="10727" y="16249"/>
                  </a:cubicBezTo>
                  <a:lnTo>
                    <a:pt x="18164" y="8812"/>
                  </a:lnTo>
                  <a:close/>
                </a:path>
              </a:pathLst>
            </a:custGeom>
            <a:solidFill>
              <a:schemeClr val="bg1"/>
            </a:solidFill>
            <a:ln>
              <a:noFill/>
            </a:ln>
            <a:effectLst/>
          </p:spPr>
          <p:txBody>
            <a:bodyPr lIns="101578" tIns="101578" rIns="101578" bIns="101578" anchor="ctr"/>
            <a:lstStyle/>
            <a:p>
              <a:pPr defTabSz="913765">
                <a:defRPr/>
              </a:pPr>
              <a:endParaRPr lang="es-ES" sz="5800" dirty="0">
                <a:solidFill>
                  <a:srgbClr val="44CEB9"/>
                </a:solidFill>
                <a:effectLst>
                  <a:outerShdw blurRad="38100" dist="38100" dir="2700000" algn="tl">
                    <a:srgbClr val="000000"/>
                  </a:outerShdw>
                </a:effectLst>
                <a:latin typeface="Gill Sans" charset="0"/>
                <a:cs typeface="Gill Sans" charset="0"/>
                <a:sym typeface="Gill Sans" charset="0"/>
              </a:endParaRPr>
            </a:p>
          </p:txBody>
        </p:sp>
        <p:sp>
          <p:nvSpPr>
            <p:cNvPr id="189" name="Content Placeholder 2"/>
            <p:cNvSpPr txBox="1"/>
            <p:nvPr/>
          </p:nvSpPr>
          <p:spPr bwMode="auto">
            <a:xfrm>
              <a:off x="20043127" y="8546040"/>
              <a:ext cx="2828462" cy="1925505"/>
            </a:xfrm>
            <a:prstGeom prst="rect">
              <a:avLst/>
            </a:prstGeom>
            <a:noFill/>
            <a:ln>
              <a:noFill/>
            </a:ln>
          </p:spPr>
          <p:txBody>
            <a:bodyPr lIns="243785" tIns="121892" rIns="243785" bIns="121892"/>
            <a:lstStyle>
              <a:lvl1pPr>
                <a:defRPr>
                  <a:solidFill>
                    <a:schemeClr val="tx1"/>
                  </a:solidFill>
                  <a:latin typeface="Calibri" panose="020F0502020204030204" charset="0"/>
                  <a:ea typeface="MS PGothic" panose="020B0600070205080204" charset="-128"/>
                </a:defRPr>
              </a:lvl1pPr>
              <a:lvl2pPr marL="742950" indent="-285750">
                <a:defRPr>
                  <a:solidFill>
                    <a:schemeClr val="tx1"/>
                  </a:solidFill>
                  <a:latin typeface="Calibri" panose="020F0502020204030204" charset="0"/>
                  <a:ea typeface="MS PGothic" panose="020B0600070205080204" charset="-128"/>
                </a:defRPr>
              </a:lvl2pPr>
              <a:lvl3pPr marL="1143000" indent="-228600">
                <a:defRPr>
                  <a:solidFill>
                    <a:schemeClr val="tx1"/>
                  </a:solidFill>
                  <a:latin typeface="Calibri" panose="020F0502020204030204" charset="0"/>
                  <a:ea typeface="MS PGothic" panose="020B0600070205080204" charset="-128"/>
                </a:defRPr>
              </a:lvl3pPr>
              <a:lvl4pPr marL="1600200" indent="-228600">
                <a:defRPr>
                  <a:solidFill>
                    <a:schemeClr val="tx1"/>
                  </a:solidFill>
                  <a:latin typeface="Calibri" panose="020F0502020204030204" charset="0"/>
                  <a:ea typeface="MS PGothic" panose="020B0600070205080204" charset="-128"/>
                </a:defRPr>
              </a:lvl4pPr>
              <a:lvl5pPr marL="2057400" indent="-228600">
                <a:defRPr>
                  <a:solidFill>
                    <a:schemeClr val="tx1"/>
                  </a:solidFill>
                  <a:latin typeface="Calibri" panose="020F0502020204030204" charset="0"/>
                  <a:ea typeface="MS PGothic" panose="020B0600070205080204" charset="-128"/>
                </a:defRPr>
              </a:lvl5pPr>
              <a:lvl6pPr marL="2514600" indent="-228600" fontAlgn="base">
                <a:spcBef>
                  <a:spcPct val="0"/>
                </a:spcBef>
                <a:spcAft>
                  <a:spcPct val="0"/>
                </a:spcAft>
                <a:defRPr>
                  <a:solidFill>
                    <a:schemeClr val="tx1"/>
                  </a:solidFill>
                  <a:latin typeface="Calibri" panose="020F0502020204030204" charset="0"/>
                  <a:ea typeface="MS PGothic" panose="020B0600070205080204" charset="-128"/>
                </a:defRPr>
              </a:lvl6pPr>
              <a:lvl7pPr marL="2971800" indent="-228600" fontAlgn="base">
                <a:spcBef>
                  <a:spcPct val="0"/>
                </a:spcBef>
                <a:spcAft>
                  <a:spcPct val="0"/>
                </a:spcAft>
                <a:defRPr>
                  <a:solidFill>
                    <a:schemeClr val="tx1"/>
                  </a:solidFill>
                  <a:latin typeface="Calibri" panose="020F0502020204030204" charset="0"/>
                  <a:ea typeface="MS PGothic" panose="020B0600070205080204" charset="-128"/>
                </a:defRPr>
              </a:lvl7pPr>
              <a:lvl8pPr marL="3429000" indent="-228600" fontAlgn="base">
                <a:spcBef>
                  <a:spcPct val="0"/>
                </a:spcBef>
                <a:spcAft>
                  <a:spcPct val="0"/>
                </a:spcAft>
                <a:defRPr>
                  <a:solidFill>
                    <a:schemeClr val="tx1"/>
                  </a:solidFill>
                  <a:latin typeface="Calibri" panose="020F0502020204030204" charset="0"/>
                  <a:ea typeface="MS PGothic" panose="020B0600070205080204" charset="-128"/>
                </a:defRPr>
              </a:lvl8pPr>
              <a:lvl9pPr marL="3886200" indent="-228600" fontAlgn="base">
                <a:spcBef>
                  <a:spcPct val="0"/>
                </a:spcBef>
                <a:spcAft>
                  <a:spcPct val="0"/>
                </a:spcAft>
                <a:defRPr>
                  <a:solidFill>
                    <a:schemeClr val="tx1"/>
                  </a:solidFill>
                  <a:latin typeface="Calibri" panose="020F0502020204030204" charset="0"/>
                  <a:ea typeface="MS PGothic" panose="020B0600070205080204" charset="-128"/>
                </a:defRPr>
              </a:lvl9pPr>
            </a:lstStyle>
            <a:p>
              <a:pPr algn="ctr">
                <a:spcBef>
                  <a:spcPct val="20000"/>
                </a:spcBef>
              </a:pPr>
              <a:r>
                <a:rPr lang="en-US" sz="2200" b="1" dirty="0">
                  <a:solidFill>
                    <a:schemeClr val="bg1"/>
                  </a:solidFill>
                  <a:latin typeface="Lato Regular"/>
                  <a:cs typeface="Lato Regular"/>
                </a:rPr>
                <a:t>Great Idea</a:t>
              </a:r>
              <a:endParaRPr lang="en-US" sz="2200" b="1" dirty="0">
                <a:solidFill>
                  <a:schemeClr val="bg1"/>
                </a:solidFill>
                <a:latin typeface="Lato Regular"/>
                <a:cs typeface="Lato Regular"/>
              </a:endParaRPr>
            </a:p>
            <a:p>
              <a:pPr algn="ctr">
                <a:spcBef>
                  <a:spcPct val="20000"/>
                </a:spcBef>
                <a:buFont typeface="Arial" panose="020B0604020202020204" pitchFamily="34" charset="0"/>
                <a:buNone/>
              </a:pPr>
              <a:r>
                <a:rPr lang="en-US" sz="1600" dirty="0">
                  <a:solidFill>
                    <a:schemeClr val="bg1"/>
                  </a:solidFill>
                  <a:latin typeface="Calibri Light" panose="020F0302020204030204"/>
                  <a:cs typeface="Calibri Light" panose="020F0302020204030204"/>
                </a:rPr>
                <a:t>Lorem ipsum dolor sit amet, consectetur adipiscing elit.</a:t>
              </a:r>
              <a:endParaRPr lang="en-US" sz="1600" dirty="0">
                <a:solidFill>
                  <a:schemeClr val="bg1"/>
                </a:solidFill>
                <a:latin typeface="Calibri Light" panose="020F0302020204030204"/>
                <a:cs typeface="Calibri Light" panose="020F0302020204030204"/>
              </a:endParaRPr>
            </a:p>
          </p:txBody>
        </p:sp>
      </p:grpSp>
      <p:grpSp>
        <p:nvGrpSpPr>
          <p:cNvPr id="9" name="Group 8"/>
          <p:cNvGrpSpPr/>
          <p:nvPr/>
        </p:nvGrpSpPr>
        <p:grpSpPr>
          <a:xfrm>
            <a:off x="2317209" y="7927358"/>
            <a:ext cx="5370416" cy="1387732"/>
            <a:chOff x="2317209" y="7927358"/>
            <a:chExt cx="5370416" cy="1387732"/>
          </a:xfrm>
        </p:grpSpPr>
        <p:grpSp>
          <p:nvGrpSpPr>
            <p:cNvPr id="47" name="Group 46"/>
            <p:cNvGrpSpPr/>
            <p:nvPr/>
          </p:nvGrpSpPr>
          <p:grpSpPr>
            <a:xfrm>
              <a:off x="3208254" y="7927358"/>
              <a:ext cx="4479371" cy="1387732"/>
              <a:chOff x="8198838" y="3829029"/>
              <a:chExt cx="2240269" cy="693866"/>
            </a:xfrm>
          </p:grpSpPr>
          <p:sp>
            <p:nvSpPr>
              <p:cNvPr id="48" name="TextBox 47"/>
              <p:cNvSpPr txBox="1"/>
              <p:nvPr/>
            </p:nvSpPr>
            <p:spPr>
              <a:xfrm>
                <a:off x="8198838" y="3829029"/>
                <a:ext cx="602371" cy="353943"/>
              </a:xfrm>
              <a:prstGeom prst="rect">
                <a:avLst/>
              </a:prstGeom>
              <a:noFill/>
            </p:spPr>
            <p:txBody>
              <a:bodyPr wrap="none" rtlCol="0">
                <a:spAutoFit/>
              </a:bodyPr>
              <a:lstStyle/>
              <a:p>
                <a:r>
                  <a:rPr lang="id-ID" sz="4000" b="1" dirty="0" smtClean="0">
                    <a:latin typeface="Lato Regular"/>
                    <a:cs typeface="Lato Regular"/>
                  </a:rPr>
                  <a:t>Plan</a:t>
                </a:r>
                <a:endParaRPr lang="id-ID" sz="4000" b="1" dirty="0">
                  <a:latin typeface="Lato Regular"/>
                  <a:cs typeface="Lato Regular"/>
                </a:endParaRPr>
              </a:p>
            </p:txBody>
          </p:sp>
          <p:sp>
            <p:nvSpPr>
              <p:cNvPr id="49" name="TextBox 48"/>
              <p:cNvSpPr txBox="1"/>
              <p:nvPr/>
            </p:nvSpPr>
            <p:spPr>
              <a:xfrm>
                <a:off x="8198838" y="4138174"/>
                <a:ext cx="2240269" cy="384721"/>
              </a:xfrm>
              <a:prstGeom prst="rect">
                <a:avLst/>
              </a:prstGeom>
              <a:noFill/>
            </p:spPr>
            <p:txBody>
              <a:bodyPr wrap="square" rtlCol="0">
                <a:spAutoFit/>
              </a:bodyPr>
              <a:lstStyle/>
              <a:p>
                <a:r>
                  <a:rPr lang="pt-BR" sz="2200" dirty="0">
                    <a:latin typeface="Calibri Light" panose="020F0302020204030204"/>
                    <a:cs typeface="Calibri Light" panose="020F0302020204030204"/>
                  </a:rPr>
                  <a:t>Lorem ipsum dolor sit amet, consectetur adipiscing elit.</a:t>
                </a:r>
                <a:endParaRPr lang="en-US" sz="2200" b="1" dirty="0">
                  <a:latin typeface="Calibri Light" panose="020F0302020204030204"/>
                  <a:cs typeface="Calibri Light" panose="020F0302020204030204"/>
                </a:endParaRPr>
              </a:p>
            </p:txBody>
          </p:sp>
        </p:grpSp>
        <p:sp>
          <p:nvSpPr>
            <p:cNvPr id="95" name="Freeform 538"/>
            <p:cNvSpPr>
              <a:spLocks noChangeArrowheads="1"/>
            </p:cNvSpPr>
            <p:nvPr/>
          </p:nvSpPr>
          <p:spPr bwMode="auto">
            <a:xfrm>
              <a:off x="2317209" y="8125889"/>
              <a:ext cx="779645" cy="689549"/>
            </a:xfrm>
            <a:custGeom>
              <a:avLst/>
              <a:gdLst>
                <a:gd name="T0" fmla="*/ 1029 w 1255"/>
                <a:gd name="T1" fmla="*/ 75 h 1113"/>
                <a:gd name="T2" fmla="*/ 75 w 1255"/>
                <a:gd name="T3" fmla="*/ 0 h 1113"/>
                <a:gd name="T4" fmla="*/ 0 w 1255"/>
                <a:gd name="T5" fmla="*/ 953 h 1113"/>
                <a:gd name="T6" fmla="*/ 644 w 1255"/>
                <a:gd name="T7" fmla="*/ 1029 h 1113"/>
                <a:gd name="T8" fmla="*/ 1254 w 1255"/>
                <a:gd name="T9" fmla="*/ 736 h 1113"/>
                <a:gd name="T10" fmla="*/ 335 w 1255"/>
                <a:gd name="T11" fmla="*/ 75 h 1113"/>
                <a:gd name="T12" fmla="*/ 694 w 1255"/>
                <a:gd name="T13" fmla="*/ 167 h 1113"/>
                <a:gd name="T14" fmla="*/ 335 w 1255"/>
                <a:gd name="T15" fmla="*/ 75 h 1113"/>
                <a:gd name="T16" fmla="*/ 937 w 1255"/>
                <a:gd name="T17" fmla="*/ 251 h 1113"/>
                <a:gd name="T18" fmla="*/ 878 w 1255"/>
                <a:gd name="T19" fmla="*/ 368 h 1113"/>
                <a:gd name="T20" fmla="*/ 661 w 1255"/>
                <a:gd name="T21" fmla="*/ 385 h 1113"/>
                <a:gd name="T22" fmla="*/ 552 w 1255"/>
                <a:gd name="T23" fmla="*/ 494 h 1113"/>
                <a:gd name="T24" fmla="*/ 510 w 1255"/>
                <a:gd name="T25" fmla="*/ 736 h 1113"/>
                <a:gd name="T26" fmla="*/ 92 w 1255"/>
                <a:gd name="T27" fmla="*/ 920 h 1113"/>
                <a:gd name="T28" fmla="*/ 845 w 1255"/>
                <a:gd name="T29" fmla="*/ 435 h 1113"/>
                <a:gd name="T30" fmla="*/ 911 w 1255"/>
                <a:gd name="T31" fmla="*/ 435 h 1113"/>
                <a:gd name="T32" fmla="*/ 845 w 1255"/>
                <a:gd name="T33" fmla="*/ 435 h 1113"/>
                <a:gd name="T34" fmla="*/ 577 w 1255"/>
                <a:gd name="T35" fmla="*/ 769 h 1113"/>
                <a:gd name="T36" fmla="*/ 577 w 1255"/>
                <a:gd name="T37" fmla="*/ 703 h 1113"/>
                <a:gd name="T38" fmla="*/ 878 w 1255"/>
                <a:gd name="T39" fmla="*/ 1079 h 1113"/>
                <a:gd name="T40" fmla="*/ 878 w 1255"/>
                <a:gd name="T41" fmla="*/ 1004 h 1113"/>
                <a:gd name="T42" fmla="*/ 878 w 1255"/>
                <a:gd name="T43" fmla="*/ 1079 h 1113"/>
                <a:gd name="T44" fmla="*/ 945 w 1255"/>
                <a:gd name="T45" fmla="*/ 728 h 1113"/>
                <a:gd name="T46" fmla="*/ 878 w 1255"/>
                <a:gd name="T47" fmla="*/ 803 h 1113"/>
                <a:gd name="T48" fmla="*/ 661 w 1255"/>
                <a:gd name="T49" fmla="*/ 627 h 1113"/>
                <a:gd name="T50" fmla="*/ 694 w 1255"/>
                <a:gd name="T51" fmla="*/ 585 h 1113"/>
                <a:gd name="T52" fmla="*/ 878 w 1255"/>
                <a:gd name="T53" fmla="*/ 669 h 1113"/>
                <a:gd name="T54" fmla="*/ 1045 w 1255"/>
                <a:gd name="T55" fmla="*/ 544 h 1113"/>
                <a:gd name="T56" fmla="*/ 1087 w 1255"/>
                <a:gd name="T57" fmla="*/ 585 h 1113"/>
                <a:gd name="T58" fmla="*/ 1146 w 1255"/>
                <a:gd name="T59" fmla="*/ 736 h 1113"/>
                <a:gd name="T60" fmla="*/ 1221 w 1255"/>
                <a:gd name="T61" fmla="*/ 736 h 1113"/>
                <a:gd name="T62" fmla="*/ 1179 w 1255"/>
                <a:gd name="T63" fmla="*/ 769 h 1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55" h="1113">
                  <a:moveTo>
                    <a:pt x="1029" y="402"/>
                  </a:moveTo>
                  <a:cubicBezTo>
                    <a:pt x="1029" y="75"/>
                    <a:pt x="1029" y="75"/>
                    <a:pt x="1029" y="75"/>
                  </a:cubicBezTo>
                  <a:cubicBezTo>
                    <a:pt x="1029" y="34"/>
                    <a:pt x="995" y="0"/>
                    <a:pt x="953" y="0"/>
                  </a:cubicBezTo>
                  <a:cubicBezTo>
                    <a:pt x="75" y="0"/>
                    <a:pt x="75" y="0"/>
                    <a:pt x="75" y="0"/>
                  </a:cubicBezTo>
                  <a:cubicBezTo>
                    <a:pt x="34" y="0"/>
                    <a:pt x="0" y="34"/>
                    <a:pt x="0" y="75"/>
                  </a:cubicBezTo>
                  <a:cubicBezTo>
                    <a:pt x="0" y="953"/>
                    <a:pt x="0" y="953"/>
                    <a:pt x="0" y="953"/>
                  </a:cubicBezTo>
                  <a:cubicBezTo>
                    <a:pt x="0" y="995"/>
                    <a:pt x="34" y="1029"/>
                    <a:pt x="75" y="1029"/>
                  </a:cubicBezTo>
                  <a:cubicBezTo>
                    <a:pt x="644" y="1029"/>
                    <a:pt x="644" y="1029"/>
                    <a:pt x="644" y="1029"/>
                  </a:cubicBezTo>
                  <a:cubicBezTo>
                    <a:pt x="711" y="1079"/>
                    <a:pt x="795" y="1112"/>
                    <a:pt x="878" y="1112"/>
                  </a:cubicBezTo>
                  <a:cubicBezTo>
                    <a:pt x="1087" y="1112"/>
                    <a:pt x="1254" y="945"/>
                    <a:pt x="1254" y="736"/>
                  </a:cubicBezTo>
                  <a:cubicBezTo>
                    <a:pt x="1254" y="585"/>
                    <a:pt x="1162" y="460"/>
                    <a:pt x="1029" y="402"/>
                  </a:cubicBezTo>
                  <a:close/>
                  <a:moveTo>
                    <a:pt x="335" y="75"/>
                  </a:moveTo>
                  <a:cubicBezTo>
                    <a:pt x="694" y="75"/>
                    <a:pt x="694" y="75"/>
                    <a:pt x="694" y="75"/>
                  </a:cubicBezTo>
                  <a:cubicBezTo>
                    <a:pt x="694" y="167"/>
                    <a:pt x="694" y="167"/>
                    <a:pt x="694" y="167"/>
                  </a:cubicBezTo>
                  <a:cubicBezTo>
                    <a:pt x="335" y="167"/>
                    <a:pt x="335" y="167"/>
                    <a:pt x="335" y="167"/>
                  </a:cubicBezTo>
                  <a:lnTo>
                    <a:pt x="335" y="75"/>
                  </a:lnTo>
                  <a:close/>
                  <a:moveTo>
                    <a:pt x="92" y="251"/>
                  </a:moveTo>
                  <a:cubicBezTo>
                    <a:pt x="937" y="251"/>
                    <a:pt x="937" y="251"/>
                    <a:pt x="937" y="251"/>
                  </a:cubicBezTo>
                  <a:cubicBezTo>
                    <a:pt x="937" y="368"/>
                    <a:pt x="937" y="368"/>
                    <a:pt x="937" y="368"/>
                  </a:cubicBezTo>
                  <a:cubicBezTo>
                    <a:pt x="920" y="368"/>
                    <a:pt x="895" y="368"/>
                    <a:pt x="878" y="368"/>
                  </a:cubicBezTo>
                  <a:cubicBezTo>
                    <a:pt x="795" y="368"/>
                    <a:pt x="719" y="393"/>
                    <a:pt x="661" y="435"/>
                  </a:cubicBezTo>
                  <a:cubicBezTo>
                    <a:pt x="661" y="385"/>
                    <a:pt x="661" y="385"/>
                    <a:pt x="661" y="385"/>
                  </a:cubicBezTo>
                  <a:cubicBezTo>
                    <a:pt x="552" y="385"/>
                    <a:pt x="552" y="385"/>
                    <a:pt x="552" y="385"/>
                  </a:cubicBezTo>
                  <a:cubicBezTo>
                    <a:pt x="552" y="494"/>
                    <a:pt x="552" y="494"/>
                    <a:pt x="552" y="494"/>
                  </a:cubicBezTo>
                  <a:cubicBezTo>
                    <a:pt x="602" y="494"/>
                    <a:pt x="602" y="494"/>
                    <a:pt x="602" y="494"/>
                  </a:cubicBezTo>
                  <a:cubicBezTo>
                    <a:pt x="544" y="560"/>
                    <a:pt x="510" y="644"/>
                    <a:pt x="510" y="736"/>
                  </a:cubicBezTo>
                  <a:cubicBezTo>
                    <a:pt x="510" y="803"/>
                    <a:pt x="527" y="870"/>
                    <a:pt x="560" y="920"/>
                  </a:cubicBezTo>
                  <a:cubicBezTo>
                    <a:pt x="92" y="920"/>
                    <a:pt x="92" y="920"/>
                    <a:pt x="92" y="920"/>
                  </a:cubicBezTo>
                  <a:lnTo>
                    <a:pt x="92" y="251"/>
                  </a:lnTo>
                  <a:close/>
                  <a:moveTo>
                    <a:pt x="845" y="435"/>
                  </a:moveTo>
                  <a:cubicBezTo>
                    <a:pt x="845" y="418"/>
                    <a:pt x="861" y="402"/>
                    <a:pt x="878" y="402"/>
                  </a:cubicBezTo>
                  <a:cubicBezTo>
                    <a:pt x="895" y="402"/>
                    <a:pt x="911" y="418"/>
                    <a:pt x="911" y="435"/>
                  </a:cubicBezTo>
                  <a:cubicBezTo>
                    <a:pt x="911" y="452"/>
                    <a:pt x="895" y="468"/>
                    <a:pt x="878" y="468"/>
                  </a:cubicBezTo>
                  <a:cubicBezTo>
                    <a:pt x="861" y="468"/>
                    <a:pt x="845" y="452"/>
                    <a:pt x="845" y="435"/>
                  </a:cubicBezTo>
                  <a:close/>
                  <a:moveTo>
                    <a:pt x="610" y="736"/>
                  </a:moveTo>
                  <a:cubicBezTo>
                    <a:pt x="610" y="761"/>
                    <a:pt x="594" y="769"/>
                    <a:pt x="577" y="769"/>
                  </a:cubicBezTo>
                  <a:cubicBezTo>
                    <a:pt x="560" y="769"/>
                    <a:pt x="544" y="761"/>
                    <a:pt x="544" y="736"/>
                  </a:cubicBezTo>
                  <a:cubicBezTo>
                    <a:pt x="544" y="719"/>
                    <a:pt x="560" y="703"/>
                    <a:pt x="577" y="703"/>
                  </a:cubicBezTo>
                  <a:cubicBezTo>
                    <a:pt x="594" y="703"/>
                    <a:pt x="610" y="719"/>
                    <a:pt x="610" y="736"/>
                  </a:cubicBezTo>
                  <a:close/>
                  <a:moveTo>
                    <a:pt x="878" y="1079"/>
                  </a:moveTo>
                  <a:cubicBezTo>
                    <a:pt x="861" y="1079"/>
                    <a:pt x="845" y="1062"/>
                    <a:pt x="845" y="1045"/>
                  </a:cubicBezTo>
                  <a:cubicBezTo>
                    <a:pt x="845" y="1020"/>
                    <a:pt x="861" y="1004"/>
                    <a:pt x="878" y="1004"/>
                  </a:cubicBezTo>
                  <a:cubicBezTo>
                    <a:pt x="895" y="1004"/>
                    <a:pt x="911" y="1020"/>
                    <a:pt x="911" y="1045"/>
                  </a:cubicBezTo>
                  <a:cubicBezTo>
                    <a:pt x="911" y="1062"/>
                    <a:pt x="895" y="1079"/>
                    <a:pt x="878" y="1079"/>
                  </a:cubicBezTo>
                  <a:close/>
                  <a:moveTo>
                    <a:pt x="1087" y="585"/>
                  </a:moveTo>
                  <a:cubicBezTo>
                    <a:pt x="945" y="728"/>
                    <a:pt x="945" y="728"/>
                    <a:pt x="945" y="728"/>
                  </a:cubicBezTo>
                  <a:lnTo>
                    <a:pt x="945" y="736"/>
                  </a:lnTo>
                  <a:cubicBezTo>
                    <a:pt x="945" y="778"/>
                    <a:pt x="920" y="803"/>
                    <a:pt x="878" y="803"/>
                  </a:cubicBezTo>
                  <a:cubicBezTo>
                    <a:pt x="845" y="803"/>
                    <a:pt x="811" y="778"/>
                    <a:pt x="811" y="744"/>
                  </a:cubicBezTo>
                  <a:cubicBezTo>
                    <a:pt x="661" y="627"/>
                    <a:pt x="661" y="627"/>
                    <a:pt x="661" y="627"/>
                  </a:cubicBezTo>
                  <a:cubicBezTo>
                    <a:pt x="652" y="619"/>
                    <a:pt x="644" y="594"/>
                    <a:pt x="652" y="585"/>
                  </a:cubicBezTo>
                  <a:cubicBezTo>
                    <a:pt x="661" y="577"/>
                    <a:pt x="686" y="569"/>
                    <a:pt x="694" y="585"/>
                  </a:cubicBezTo>
                  <a:cubicBezTo>
                    <a:pt x="836" y="686"/>
                    <a:pt x="836" y="686"/>
                    <a:pt x="836" y="686"/>
                  </a:cubicBezTo>
                  <a:cubicBezTo>
                    <a:pt x="845" y="677"/>
                    <a:pt x="861" y="669"/>
                    <a:pt x="878" y="669"/>
                  </a:cubicBezTo>
                  <a:cubicBezTo>
                    <a:pt x="895" y="669"/>
                    <a:pt x="903" y="677"/>
                    <a:pt x="911" y="677"/>
                  </a:cubicBezTo>
                  <a:cubicBezTo>
                    <a:pt x="1045" y="544"/>
                    <a:pt x="1045" y="544"/>
                    <a:pt x="1045" y="544"/>
                  </a:cubicBezTo>
                  <a:cubicBezTo>
                    <a:pt x="1062" y="535"/>
                    <a:pt x="1079" y="535"/>
                    <a:pt x="1087" y="544"/>
                  </a:cubicBezTo>
                  <a:cubicBezTo>
                    <a:pt x="1104" y="552"/>
                    <a:pt x="1096" y="569"/>
                    <a:pt x="1087" y="585"/>
                  </a:cubicBezTo>
                  <a:close/>
                  <a:moveTo>
                    <a:pt x="1179" y="769"/>
                  </a:moveTo>
                  <a:cubicBezTo>
                    <a:pt x="1162" y="769"/>
                    <a:pt x="1146" y="761"/>
                    <a:pt x="1146" y="736"/>
                  </a:cubicBezTo>
                  <a:cubicBezTo>
                    <a:pt x="1146" y="719"/>
                    <a:pt x="1162" y="703"/>
                    <a:pt x="1179" y="703"/>
                  </a:cubicBezTo>
                  <a:cubicBezTo>
                    <a:pt x="1204" y="703"/>
                    <a:pt x="1221" y="719"/>
                    <a:pt x="1221" y="736"/>
                  </a:cubicBezTo>
                  <a:cubicBezTo>
                    <a:pt x="1221" y="761"/>
                    <a:pt x="1204" y="769"/>
                    <a:pt x="1179" y="769"/>
                  </a:cubicBezTo>
                  <a:close/>
                  <a:moveTo>
                    <a:pt x="1179" y="769"/>
                  </a:moveTo>
                  <a:lnTo>
                    <a:pt x="1179" y="769"/>
                  </a:lnTo>
                  <a:close/>
                </a:path>
              </a:pathLst>
            </a:custGeom>
            <a:solidFill>
              <a:schemeClr val="accent1"/>
            </a:solidFill>
            <a:ln>
              <a:noFill/>
            </a:ln>
            <a:effectLst/>
          </p:spPr>
          <p:txBody>
            <a:bodyPr wrap="none" anchor="ctr"/>
            <a:lstStyle/>
            <a:p>
              <a:pPr>
                <a:defRPr/>
              </a:pPr>
              <a:endParaRPr lang="en-US" dirty="0">
                <a:latin typeface="Calibri Light" panose="020F0302020204030204"/>
                <a:ea typeface="宋体" panose="02010600030101010101" pitchFamily="2" charset="-122"/>
              </a:endParaRPr>
            </a:p>
          </p:txBody>
        </p:sp>
      </p:grpSp>
      <p:grpSp>
        <p:nvGrpSpPr>
          <p:cNvPr id="10" name="Group 9"/>
          <p:cNvGrpSpPr/>
          <p:nvPr/>
        </p:nvGrpSpPr>
        <p:grpSpPr>
          <a:xfrm>
            <a:off x="7262301" y="7997738"/>
            <a:ext cx="5453023" cy="1400630"/>
            <a:chOff x="7262301" y="7997738"/>
            <a:chExt cx="5453023" cy="1400630"/>
          </a:xfrm>
        </p:grpSpPr>
        <p:grpSp>
          <p:nvGrpSpPr>
            <p:cNvPr id="63" name="Group 62"/>
            <p:cNvGrpSpPr/>
            <p:nvPr/>
          </p:nvGrpSpPr>
          <p:grpSpPr>
            <a:xfrm>
              <a:off x="8235952" y="8010636"/>
              <a:ext cx="4479372" cy="1387732"/>
              <a:chOff x="8198838" y="3829029"/>
              <a:chExt cx="2240269" cy="693866"/>
            </a:xfrm>
          </p:grpSpPr>
          <p:sp>
            <p:nvSpPr>
              <p:cNvPr id="64" name="TextBox 63"/>
              <p:cNvSpPr txBox="1"/>
              <p:nvPr/>
            </p:nvSpPr>
            <p:spPr>
              <a:xfrm>
                <a:off x="8198838" y="3829029"/>
                <a:ext cx="627510" cy="353943"/>
              </a:xfrm>
              <a:prstGeom prst="rect">
                <a:avLst/>
              </a:prstGeom>
              <a:noFill/>
            </p:spPr>
            <p:txBody>
              <a:bodyPr wrap="none" rtlCol="0">
                <a:spAutoFit/>
              </a:bodyPr>
              <a:lstStyle/>
              <a:p>
                <a:r>
                  <a:rPr lang="id-ID" sz="4000" b="1" dirty="0" smtClean="0">
                    <a:latin typeface="Lato Regular"/>
                    <a:cs typeface="Lato Regular"/>
                  </a:rPr>
                  <a:t>Goal</a:t>
                </a:r>
                <a:endParaRPr lang="id-ID" sz="4000" b="1" dirty="0">
                  <a:latin typeface="Lato Regular"/>
                  <a:cs typeface="Lato Regular"/>
                </a:endParaRPr>
              </a:p>
            </p:txBody>
          </p:sp>
          <p:sp>
            <p:nvSpPr>
              <p:cNvPr id="65" name="TextBox 64"/>
              <p:cNvSpPr txBox="1"/>
              <p:nvPr/>
            </p:nvSpPr>
            <p:spPr>
              <a:xfrm>
                <a:off x="8198838" y="4138174"/>
                <a:ext cx="2240269" cy="384721"/>
              </a:xfrm>
              <a:prstGeom prst="rect">
                <a:avLst/>
              </a:prstGeom>
              <a:noFill/>
            </p:spPr>
            <p:txBody>
              <a:bodyPr wrap="square" rtlCol="0">
                <a:spAutoFit/>
              </a:bodyPr>
              <a:lstStyle/>
              <a:p>
                <a:r>
                  <a:rPr lang="pt-BR" sz="2200" dirty="0">
                    <a:latin typeface="Calibri Light" panose="020F0302020204030204"/>
                    <a:cs typeface="Calibri Light" panose="020F0302020204030204"/>
                  </a:rPr>
                  <a:t>Lorem ipsum dolor sit amet, consectetur adipiscing elit.</a:t>
                </a:r>
                <a:endParaRPr lang="en-US" sz="2200" b="1" dirty="0">
                  <a:latin typeface="Calibri Light" panose="020F0302020204030204"/>
                  <a:cs typeface="Calibri Light" panose="020F0302020204030204"/>
                </a:endParaRPr>
              </a:p>
            </p:txBody>
          </p:sp>
        </p:grpSp>
        <p:sp>
          <p:nvSpPr>
            <p:cNvPr id="96" name="AutoShape 114"/>
            <p:cNvSpPr/>
            <p:nvPr/>
          </p:nvSpPr>
          <p:spPr bwMode="auto">
            <a:xfrm>
              <a:off x="7262301" y="7997738"/>
              <a:ext cx="879348" cy="89969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050" y="9182"/>
                  </a:moveTo>
                  <a:cubicBezTo>
                    <a:pt x="21200" y="9182"/>
                    <a:pt x="21329" y="9229"/>
                    <a:pt x="21435" y="9326"/>
                  </a:cubicBezTo>
                  <a:cubicBezTo>
                    <a:pt x="21544" y="9426"/>
                    <a:pt x="21599" y="9549"/>
                    <a:pt x="21599" y="9699"/>
                  </a:cubicBezTo>
                  <a:lnTo>
                    <a:pt x="21599" y="11867"/>
                  </a:lnTo>
                  <a:cubicBezTo>
                    <a:pt x="21599" y="12232"/>
                    <a:pt x="21415" y="12414"/>
                    <a:pt x="21050" y="12414"/>
                  </a:cubicBezTo>
                  <a:lnTo>
                    <a:pt x="18746" y="12414"/>
                  </a:lnTo>
                  <a:cubicBezTo>
                    <a:pt x="18575" y="13204"/>
                    <a:pt x="18299" y="13947"/>
                    <a:pt x="17915" y="14646"/>
                  </a:cubicBezTo>
                  <a:cubicBezTo>
                    <a:pt x="17530" y="15342"/>
                    <a:pt x="17066" y="15965"/>
                    <a:pt x="16517" y="16514"/>
                  </a:cubicBezTo>
                  <a:cubicBezTo>
                    <a:pt x="15968" y="17061"/>
                    <a:pt x="15346" y="17528"/>
                    <a:pt x="14647" y="17913"/>
                  </a:cubicBezTo>
                  <a:cubicBezTo>
                    <a:pt x="13948" y="18298"/>
                    <a:pt x="13206" y="18577"/>
                    <a:pt x="12419" y="18741"/>
                  </a:cubicBezTo>
                  <a:lnTo>
                    <a:pt x="12419" y="21050"/>
                  </a:lnTo>
                  <a:cubicBezTo>
                    <a:pt x="12419" y="21197"/>
                    <a:pt x="12369" y="21329"/>
                    <a:pt x="12269" y="21435"/>
                  </a:cubicBezTo>
                  <a:cubicBezTo>
                    <a:pt x="12172" y="21544"/>
                    <a:pt x="12049" y="21599"/>
                    <a:pt x="11896" y="21599"/>
                  </a:cubicBezTo>
                  <a:lnTo>
                    <a:pt x="9732" y="21599"/>
                  </a:lnTo>
                  <a:cubicBezTo>
                    <a:pt x="9368" y="21599"/>
                    <a:pt x="9183" y="21417"/>
                    <a:pt x="9183" y="21050"/>
                  </a:cubicBezTo>
                  <a:lnTo>
                    <a:pt x="9183" y="18741"/>
                  </a:lnTo>
                  <a:cubicBezTo>
                    <a:pt x="8396" y="18577"/>
                    <a:pt x="7654" y="18298"/>
                    <a:pt x="6955" y="17913"/>
                  </a:cubicBezTo>
                  <a:cubicBezTo>
                    <a:pt x="6259" y="17528"/>
                    <a:pt x="5634" y="17061"/>
                    <a:pt x="5085" y="16514"/>
                  </a:cubicBezTo>
                  <a:cubicBezTo>
                    <a:pt x="4536" y="15965"/>
                    <a:pt x="4069" y="15342"/>
                    <a:pt x="3687" y="14646"/>
                  </a:cubicBezTo>
                  <a:cubicBezTo>
                    <a:pt x="3300" y="13947"/>
                    <a:pt x="3024" y="13204"/>
                    <a:pt x="2856" y="12414"/>
                  </a:cubicBezTo>
                  <a:lnTo>
                    <a:pt x="551" y="12414"/>
                  </a:lnTo>
                  <a:cubicBezTo>
                    <a:pt x="187" y="12414"/>
                    <a:pt x="0" y="12231"/>
                    <a:pt x="0" y="11867"/>
                  </a:cubicBezTo>
                  <a:lnTo>
                    <a:pt x="0" y="9699"/>
                  </a:lnTo>
                  <a:cubicBezTo>
                    <a:pt x="0" y="9549"/>
                    <a:pt x="58" y="9426"/>
                    <a:pt x="167" y="9326"/>
                  </a:cubicBezTo>
                  <a:cubicBezTo>
                    <a:pt x="273" y="9229"/>
                    <a:pt x="402" y="9182"/>
                    <a:pt x="551" y="9182"/>
                  </a:cubicBezTo>
                  <a:lnTo>
                    <a:pt x="2856" y="9182"/>
                  </a:lnTo>
                  <a:cubicBezTo>
                    <a:pt x="3026" y="8392"/>
                    <a:pt x="3300" y="7652"/>
                    <a:pt x="3687" y="6953"/>
                  </a:cubicBezTo>
                  <a:cubicBezTo>
                    <a:pt x="4069" y="6251"/>
                    <a:pt x="4536" y="5631"/>
                    <a:pt x="5085" y="5081"/>
                  </a:cubicBezTo>
                  <a:cubicBezTo>
                    <a:pt x="5634" y="4532"/>
                    <a:pt x="6256" y="4065"/>
                    <a:pt x="6955" y="3680"/>
                  </a:cubicBezTo>
                  <a:cubicBezTo>
                    <a:pt x="7654" y="3298"/>
                    <a:pt x="8396" y="3022"/>
                    <a:pt x="9183" y="2852"/>
                  </a:cubicBezTo>
                  <a:lnTo>
                    <a:pt x="9183" y="546"/>
                  </a:lnTo>
                  <a:cubicBezTo>
                    <a:pt x="9183" y="181"/>
                    <a:pt x="9365" y="0"/>
                    <a:pt x="9732" y="0"/>
                  </a:cubicBezTo>
                  <a:lnTo>
                    <a:pt x="11896" y="0"/>
                  </a:lnTo>
                  <a:cubicBezTo>
                    <a:pt x="12049" y="0"/>
                    <a:pt x="12172" y="50"/>
                    <a:pt x="12269" y="158"/>
                  </a:cubicBezTo>
                  <a:cubicBezTo>
                    <a:pt x="12369" y="267"/>
                    <a:pt x="12419" y="396"/>
                    <a:pt x="12419" y="546"/>
                  </a:cubicBezTo>
                  <a:lnTo>
                    <a:pt x="12419" y="2852"/>
                  </a:lnTo>
                  <a:cubicBezTo>
                    <a:pt x="13206" y="3022"/>
                    <a:pt x="13948" y="3298"/>
                    <a:pt x="14647" y="3680"/>
                  </a:cubicBezTo>
                  <a:cubicBezTo>
                    <a:pt x="15343" y="4065"/>
                    <a:pt x="15968" y="4532"/>
                    <a:pt x="16517" y="5082"/>
                  </a:cubicBezTo>
                  <a:cubicBezTo>
                    <a:pt x="17066" y="5631"/>
                    <a:pt x="17530" y="6251"/>
                    <a:pt x="17915" y="6953"/>
                  </a:cubicBezTo>
                  <a:cubicBezTo>
                    <a:pt x="18299" y="7652"/>
                    <a:pt x="18578" y="8392"/>
                    <a:pt x="18746" y="9182"/>
                  </a:cubicBezTo>
                  <a:lnTo>
                    <a:pt x="21050" y="9182"/>
                  </a:lnTo>
                  <a:close/>
                  <a:moveTo>
                    <a:pt x="12419" y="16465"/>
                  </a:moveTo>
                  <a:cubicBezTo>
                    <a:pt x="13411" y="16194"/>
                    <a:pt x="14268" y="15698"/>
                    <a:pt x="14991" y="14981"/>
                  </a:cubicBezTo>
                  <a:cubicBezTo>
                    <a:pt x="15710" y="14264"/>
                    <a:pt x="16203" y="13410"/>
                    <a:pt x="16467" y="12414"/>
                  </a:cubicBezTo>
                  <a:lnTo>
                    <a:pt x="14048" y="12414"/>
                  </a:lnTo>
                  <a:cubicBezTo>
                    <a:pt x="13684" y="12414"/>
                    <a:pt x="13505" y="12231"/>
                    <a:pt x="13514" y="11867"/>
                  </a:cubicBezTo>
                  <a:lnTo>
                    <a:pt x="13514" y="9699"/>
                  </a:lnTo>
                  <a:cubicBezTo>
                    <a:pt x="13514" y="9549"/>
                    <a:pt x="13567" y="9426"/>
                    <a:pt x="13669" y="9326"/>
                  </a:cubicBezTo>
                  <a:cubicBezTo>
                    <a:pt x="13772" y="9229"/>
                    <a:pt x="13898" y="9182"/>
                    <a:pt x="14048" y="9182"/>
                  </a:cubicBezTo>
                  <a:lnTo>
                    <a:pt x="16467" y="9182"/>
                  </a:lnTo>
                  <a:cubicBezTo>
                    <a:pt x="16194" y="8186"/>
                    <a:pt x="15698" y="7332"/>
                    <a:pt x="14982" y="6609"/>
                  </a:cubicBezTo>
                  <a:cubicBezTo>
                    <a:pt x="14265" y="5883"/>
                    <a:pt x="13411" y="5390"/>
                    <a:pt x="12419" y="5131"/>
                  </a:cubicBezTo>
                  <a:lnTo>
                    <a:pt x="12419" y="7549"/>
                  </a:lnTo>
                  <a:cubicBezTo>
                    <a:pt x="12419" y="7699"/>
                    <a:pt x="12369" y="7828"/>
                    <a:pt x="12269" y="7928"/>
                  </a:cubicBezTo>
                  <a:cubicBezTo>
                    <a:pt x="12172" y="8031"/>
                    <a:pt x="12049" y="8081"/>
                    <a:pt x="11896" y="8081"/>
                  </a:cubicBezTo>
                  <a:lnTo>
                    <a:pt x="9732" y="8081"/>
                  </a:lnTo>
                  <a:cubicBezTo>
                    <a:pt x="9368" y="8081"/>
                    <a:pt x="9183" y="7905"/>
                    <a:pt x="9183" y="7549"/>
                  </a:cubicBezTo>
                  <a:lnTo>
                    <a:pt x="9183" y="5131"/>
                  </a:lnTo>
                  <a:cubicBezTo>
                    <a:pt x="8191" y="5402"/>
                    <a:pt x="7334" y="5895"/>
                    <a:pt x="6608" y="6612"/>
                  </a:cubicBezTo>
                  <a:cubicBezTo>
                    <a:pt x="5889" y="7332"/>
                    <a:pt x="5399" y="8187"/>
                    <a:pt x="5135" y="9182"/>
                  </a:cubicBezTo>
                  <a:lnTo>
                    <a:pt x="7580" y="9182"/>
                  </a:lnTo>
                  <a:cubicBezTo>
                    <a:pt x="7733" y="9182"/>
                    <a:pt x="7853" y="9229"/>
                    <a:pt x="7947" y="9326"/>
                  </a:cubicBezTo>
                  <a:cubicBezTo>
                    <a:pt x="8038" y="9426"/>
                    <a:pt x="8088" y="9550"/>
                    <a:pt x="8088" y="9700"/>
                  </a:cubicBezTo>
                  <a:lnTo>
                    <a:pt x="8088" y="11867"/>
                  </a:lnTo>
                  <a:cubicBezTo>
                    <a:pt x="8088" y="12017"/>
                    <a:pt x="8038" y="12144"/>
                    <a:pt x="7947" y="12252"/>
                  </a:cubicBezTo>
                  <a:cubicBezTo>
                    <a:pt x="7853" y="12364"/>
                    <a:pt x="7733" y="12414"/>
                    <a:pt x="7580" y="12414"/>
                  </a:cubicBezTo>
                  <a:lnTo>
                    <a:pt x="5135" y="12414"/>
                  </a:lnTo>
                  <a:cubicBezTo>
                    <a:pt x="5408" y="13410"/>
                    <a:pt x="5904" y="14267"/>
                    <a:pt x="6620" y="14990"/>
                  </a:cubicBezTo>
                  <a:cubicBezTo>
                    <a:pt x="7337" y="15710"/>
                    <a:pt x="8191" y="16203"/>
                    <a:pt x="9183" y="16465"/>
                  </a:cubicBezTo>
                  <a:lnTo>
                    <a:pt x="9183" y="14018"/>
                  </a:lnTo>
                  <a:cubicBezTo>
                    <a:pt x="9183" y="13868"/>
                    <a:pt x="9239" y="13744"/>
                    <a:pt x="9348" y="13653"/>
                  </a:cubicBezTo>
                  <a:cubicBezTo>
                    <a:pt x="9453" y="13559"/>
                    <a:pt x="9583" y="13512"/>
                    <a:pt x="9732" y="13512"/>
                  </a:cubicBezTo>
                  <a:lnTo>
                    <a:pt x="11896" y="13512"/>
                  </a:lnTo>
                  <a:cubicBezTo>
                    <a:pt x="12049" y="13512"/>
                    <a:pt x="12172" y="13559"/>
                    <a:pt x="12269" y="13653"/>
                  </a:cubicBezTo>
                  <a:cubicBezTo>
                    <a:pt x="12369" y="13744"/>
                    <a:pt x="12419" y="13868"/>
                    <a:pt x="12419" y="14018"/>
                  </a:cubicBezTo>
                  <a:lnTo>
                    <a:pt x="12419" y="16465"/>
                  </a:lnTo>
                  <a:close/>
                </a:path>
              </a:pathLst>
            </a:custGeom>
            <a:solidFill>
              <a:schemeClr val="accent2"/>
            </a:solidFill>
            <a:ln>
              <a:noFill/>
            </a:ln>
            <a:effectLst/>
          </p:spPr>
          <p:txBody>
            <a:bodyPr lIns="101578" tIns="101578" rIns="101578" bIns="101578" anchor="ctr"/>
            <a:lstStyle/>
            <a:p>
              <a:pPr defTabSz="913765">
                <a:defRPr/>
              </a:pPr>
              <a:endParaRPr lang="es-ES" sz="5800" dirty="0">
                <a:solidFill>
                  <a:srgbClr val="44CEB9"/>
                </a:solidFill>
                <a:effectLst>
                  <a:outerShdw blurRad="38100" dist="38100" dir="2700000" algn="tl">
                    <a:srgbClr val="000000"/>
                  </a:outerShdw>
                </a:effectLst>
                <a:latin typeface="Gill Sans" charset="0"/>
                <a:cs typeface="Gill Sans" charset="0"/>
                <a:sym typeface="Gill Sans" charset="0"/>
              </a:endParaRPr>
            </a:p>
          </p:txBody>
        </p:sp>
      </p:grpSp>
      <p:grpSp>
        <p:nvGrpSpPr>
          <p:cNvPr id="11" name="Group 10"/>
          <p:cNvGrpSpPr/>
          <p:nvPr/>
        </p:nvGrpSpPr>
        <p:grpSpPr>
          <a:xfrm>
            <a:off x="2306101" y="9673798"/>
            <a:ext cx="5381524" cy="1387732"/>
            <a:chOff x="2306101" y="9673798"/>
            <a:chExt cx="5381524" cy="1387732"/>
          </a:xfrm>
        </p:grpSpPr>
        <p:grpSp>
          <p:nvGrpSpPr>
            <p:cNvPr id="81" name="Group 80"/>
            <p:cNvGrpSpPr/>
            <p:nvPr/>
          </p:nvGrpSpPr>
          <p:grpSpPr>
            <a:xfrm>
              <a:off x="3208254" y="9673798"/>
              <a:ext cx="4479371" cy="1387732"/>
              <a:chOff x="8198838" y="3829029"/>
              <a:chExt cx="2240269" cy="693866"/>
            </a:xfrm>
          </p:grpSpPr>
          <p:sp>
            <p:nvSpPr>
              <p:cNvPr id="82" name="TextBox 81"/>
              <p:cNvSpPr txBox="1"/>
              <p:nvPr/>
            </p:nvSpPr>
            <p:spPr>
              <a:xfrm>
                <a:off x="8198838" y="3829029"/>
                <a:ext cx="1210757" cy="353943"/>
              </a:xfrm>
              <a:prstGeom prst="rect">
                <a:avLst/>
              </a:prstGeom>
              <a:noFill/>
            </p:spPr>
            <p:txBody>
              <a:bodyPr wrap="none" rtlCol="0">
                <a:spAutoFit/>
              </a:bodyPr>
              <a:lstStyle/>
              <a:p>
                <a:r>
                  <a:rPr lang="id-ID" sz="4000" b="1" dirty="0" smtClean="0">
                    <a:latin typeface="Lato Regular"/>
                    <a:cs typeface="Lato Regular"/>
                  </a:rPr>
                  <a:t>Objective</a:t>
                </a:r>
                <a:endParaRPr lang="id-ID" sz="4000" b="1" dirty="0">
                  <a:latin typeface="Lato Regular"/>
                  <a:cs typeface="Lato Regular"/>
                </a:endParaRPr>
              </a:p>
            </p:txBody>
          </p:sp>
          <p:sp>
            <p:nvSpPr>
              <p:cNvPr id="83" name="TextBox 82"/>
              <p:cNvSpPr txBox="1"/>
              <p:nvPr/>
            </p:nvSpPr>
            <p:spPr>
              <a:xfrm>
                <a:off x="8198838" y="4138174"/>
                <a:ext cx="2240269" cy="384721"/>
              </a:xfrm>
              <a:prstGeom prst="rect">
                <a:avLst/>
              </a:prstGeom>
              <a:noFill/>
            </p:spPr>
            <p:txBody>
              <a:bodyPr wrap="square" rtlCol="0">
                <a:spAutoFit/>
              </a:bodyPr>
              <a:lstStyle/>
              <a:p>
                <a:r>
                  <a:rPr lang="pt-BR" sz="2200" dirty="0">
                    <a:latin typeface="Calibri Light" panose="020F0302020204030204"/>
                    <a:cs typeface="Calibri Light" panose="020F0302020204030204"/>
                  </a:rPr>
                  <a:t>Lorem ipsum dolor sit amet, consectetur adipiscing elit.</a:t>
                </a:r>
                <a:endParaRPr lang="en-US" sz="2200" b="1" dirty="0">
                  <a:latin typeface="Calibri Light" panose="020F0302020204030204"/>
                  <a:cs typeface="Calibri Light" panose="020F0302020204030204"/>
                </a:endParaRPr>
              </a:p>
            </p:txBody>
          </p:sp>
        </p:grpSp>
        <p:sp>
          <p:nvSpPr>
            <p:cNvPr id="97" name="AutoShape 125"/>
            <p:cNvSpPr/>
            <p:nvPr/>
          </p:nvSpPr>
          <p:spPr bwMode="auto">
            <a:xfrm>
              <a:off x="2306101" y="9745260"/>
              <a:ext cx="787806" cy="784861"/>
            </a:xfrm>
            <a:custGeom>
              <a:avLst/>
              <a:gdLst>
                <a:gd name="T0" fmla="+- 0 10797 26"/>
                <a:gd name="T1" fmla="*/ T0 w 21542"/>
                <a:gd name="T2" fmla="*/ 10800 h 21600"/>
                <a:gd name="T3" fmla="+- 0 10797 26"/>
                <a:gd name="T4" fmla="*/ T3 w 21542"/>
                <a:gd name="T5" fmla="*/ 10800 h 21600"/>
                <a:gd name="T6" fmla="+- 0 10797 26"/>
                <a:gd name="T7" fmla="*/ T6 w 21542"/>
                <a:gd name="T8" fmla="*/ 10800 h 21600"/>
                <a:gd name="T9" fmla="+- 0 10797 26"/>
                <a:gd name="T10" fmla="*/ T9 w 21542"/>
                <a:gd name="T11" fmla="*/ 10800 h 21600"/>
              </a:gdLst>
              <a:ahLst/>
              <a:cxnLst>
                <a:cxn ang="0">
                  <a:pos x="T1" y="T2"/>
                </a:cxn>
                <a:cxn ang="0">
                  <a:pos x="T4" y="T5"/>
                </a:cxn>
                <a:cxn ang="0">
                  <a:pos x="T7" y="T8"/>
                </a:cxn>
                <a:cxn ang="0">
                  <a:pos x="T10" y="T11"/>
                </a:cxn>
              </a:cxnLst>
              <a:rect l="0" t="0" r="r" b="b"/>
              <a:pathLst>
                <a:path w="21542" h="21600">
                  <a:moveTo>
                    <a:pt x="11685" y="1798"/>
                  </a:moveTo>
                  <a:cubicBezTo>
                    <a:pt x="12903" y="1906"/>
                    <a:pt x="14055" y="2202"/>
                    <a:pt x="15143" y="2682"/>
                  </a:cubicBezTo>
                  <a:cubicBezTo>
                    <a:pt x="16233" y="3165"/>
                    <a:pt x="17213" y="3803"/>
                    <a:pt x="18089" y="4596"/>
                  </a:cubicBezTo>
                  <a:cubicBezTo>
                    <a:pt x="18964" y="5390"/>
                    <a:pt x="19696" y="6307"/>
                    <a:pt x="20286" y="7355"/>
                  </a:cubicBezTo>
                  <a:cubicBezTo>
                    <a:pt x="20875" y="8400"/>
                    <a:pt x="21290" y="9537"/>
                    <a:pt x="21528" y="10774"/>
                  </a:cubicBezTo>
                  <a:cubicBezTo>
                    <a:pt x="21573" y="11034"/>
                    <a:pt x="21497" y="11229"/>
                    <a:pt x="21299" y="11356"/>
                  </a:cubicBezTo>
                  <a:cubicBezTo>
                    <a:pt x="21223" y="11407"/>
                    <a:pt x="21151" y="11435"/>
                    <a:pt x="21077" y="11435"/>
                  </a:cubicBezTo>
                  <a:cubicBezTo>
                    <a:pt x="20930" y="11435"/>
                    <a:pt x="20822" y="11381"/>
                    <a:pt x="20760" y="11271"/>
                  </a:cubicBezTo>
                  <a:cubicBezTo>
                    <a:pt x="20016" y="10353"/>
                    <a:pt x="19186" y="9890"/>
                    <a:pt x="18272" y="9879"/>
                  </a:cubicBezTo>
                  <a:cubicBezTo>
                    <a:pt x="17616" y="9879"/>
                    <a:pt x="16994" y="10128"/>
                    <a:pt x="16402" y="10619"/>
                  </a:cubicBezTo>
                  <a:cubicBezTo>
                    <a:pt x="15813" y="11110"/>
                    <a:pt x="15320" y="11796"/>
                    <a:pt x="14912" y="12680"/>
                  </a:cubicBezTo>
                  <a:cubicBezTo>
                    <a:pt x="14840" y="12886"/>
                    <a:pt x="14704" y="12991"/>
                    <a:pt x="14516" y="12991"/>
                  </a:cubicBezTo>
                  <a:cubicBezTo>
                    <a:pt x="14323" y="12991"/>
                    <a:pt x="14191" y="12886"/>
                    <a:pt x="14115" y="12680"/>
                  </a:cubicBezTo>
                  <a:cubicBezTo>
                    <a:pt x="13490" y="11328"/>
                    <a:pt x="12679" y="10452"/>
                    <a:pt x="11682" y="10057"/>
                  </a:cubicBezTo>
                  <a:lnTo>
                    <a:pt x="11682" y="17164"/>
                  </a:lnTo>
                  <a:cubicBezTo>
                    <a:pt x="11682" y="17779"/>
                    <a:pt x="11594" y="18350"/>
                    <a:pt x="11415" y="18883"/>
                  </a:cubicBezTo>
                  <a:cubicBezTo>
                    <a:pt x="11234" y="19414"/>
                    <a:pt x="10993" y="19886"/>
                    <a:pt x="10690" y="20298"/>
                  </a:cubicBezTo>
                  <a:cubicBezTo>
                    <a:pt x="10385" y="20704"/>
                    <a:pt x="10029" y="21026"/>
                    <a:pt x="9621" y="21258"/>
                  </a:cubicBezTo>
                  <a:cubicBezTo>
                    <a:pt x="9214" y="21487"/>
                    <a:pt x="8777" y="21599"/>
                    <a:pt x="8314" y="21599"/>
                  </a:cubicBezTo>
                  <a:cubicBezTo>
                    <a:pt x="7852" y="21599"/>
                    <a:pt x="7410" y="21487"/>
                    <a:pt x="6995" y="21258"/>
                  </a:cubicBezTo>
                  <a:cubicBezTo>
                    <a:pt x="6580" y="21027"/>
                    <a:pt x="6220" y="20705"/>
                    <a:pt x="5915" y="20298"/>
                  </a:cubicBezTo>
                  <a:cubicBezTo>
                    <a:pt x="5612" y="19886"/>
                    <a:pt x="5369" y="19417"/>
                    <a:pt x="5190" y="18883"/>
                  </a:cubicBezTo>
                  <a:cubicBezTo>
                    <a:pt x="5011" y="18350"/>
                    <a:pt x="4923" y="17779"/>
                    <a:pt x="4923" y="17164"/>
                  </a:cubicBezTo>
                  <a:cubicBezTo>
                    <a:pt x="4923" y="16850"/>
                    <a:pt x="5011" y="16591"/>
                    <a:pt x="5190" y="16390"/>
                  </a:cubicBezTo>
                  <a:cubicBezTo>
                    <a:pt x="5369" y="16187"/>
                    <a:pt x="5583" y="16085"/>
                    <a:pt x="5836" y="16085"/>
                  </a:cubicBezTo>
                  <a:cubicBezTo>
                    <a:pt x="6103" y="16085"/>
                    <a:pt x="6320" y="16187"/>
                    <a:pt x="6492" y="16390"/>
                  </a:cubicBezTo>
                  <a:cubicBezTo>
                    <a:pt x="6661" y="16591"/>
                    <a:pt x="6747" y="16851"/>
                    <a:pt x="6747" y="17164"/>
                  </a:cubicBezTo>
                  <a:cubicBezTo>
                    <a:pt x="6747" y="17799"/>
                    <a:pt x="6900" y="18333"/>
                    <a:pt x="7203" y="18776"/>
                  </a:cubicBezTo>
                  <a:cubicBezTo>
                    <a:pt x="7508" y="19216"/>
                    <a:pt x="7878" y="19437"/>
                    <a:pt x="8312" y="19437"/>
                  </a:cubicBezTo>
                  <a:cubicBezTo>
                    <a:pt x="8732" y="19437"/>
                    <a:pt x="9092" y="19216"/>
                    <a:pt x="9397" y="18776"/>
                  </a:cubicBezTo>
                  <a:cubicBezTo>
                    <a:pt x="9700" y="18333"/>
                    <a:pt x="9853" y="17799"/>
                    <a:pt x="9853" y="17164"/>
                  </a:cubicBezTo>
                  <a:lnTo>
                    <a:pt x="9853" y="10057"/>
                  </a:lnTo>
                  <a:cubicBezTo>
                    <a:pt x="8856" y="10461"/>
                    <a:pt x="8042" y="11336"/>
                    <a:pt x="7420" y="12680"/>
                  </a:cubicBezTo>
                  <a:cubicBezTo>
                    <a:pt x="7344" y="12886"/>
                    <a:pt x="7210" y="12991"/>
                    <a:pt x="7019" y="12991"/>
                  </a:cubicBezTo>
                  <a:cubicBezTo>
                    <a:pt x="6828" y="12991"/>
                    <a:pt x="6700" y="12886"/>
                    <a:pt x="6631" y="12680"/>
                  </a:cubicBezTo>
                  <a:cubicBezTo>
                    <a:pt x="6227" y="11796"/>
                    <a:pt x="5734" y="11110"/>
                    <a:pt x="5147" y="10619"/>
                  </a:cubicBezTo>
                  <a:cubicBezTo>
                    <a:pt x="4560" y="10128"/>
                    <a:pt x="3940" y="9879"/>
                    <a:pt x="3284" y="9879"/>
                  </a:cubicBezTo>
                  <a:cubicBezTo>
                    <a:pt x="2363" y="9879"/>
                    <a:pt x="1541" y="10345"/>
                    <a:pt x="808" y="11271"/>
                  </a:cubicBezTo>
                  <a:cubicBezTo>
                    <a:pt x="718" y="11381"/>
                    <a:pt x="596" y="11435"/>
                    <a:pt x="455" y="11435"/>
                  </a:cubicBezTo>
                  <a:cubicBezTo>
                    <a:pt x="381" y="11435"/>
                    <a:pt x="305" y="11407"/>
                    <a:pt x="238" y="11356"/>
                  </a:cubicBezTo>
                  <a:cubicBezTo>
                    <a:pt x="47" y="11229"/>
                    <a:pt x="-26" y="11034"/>
                    <a:pt x="7" y="10774"/>
                  </a:cubicBezTo>
                  <a:cubicBezTo>
                    <a:pt x="245" y="9537"/>
                    <a:pt x="660" y="8400"/>
                    <a:pt x="1259" y="7355"/>
                  </a:cubicBezTo>
                  <a:cubicBezTo>
                    <a:pt x="1855" y="6307"/>
                    <a:pt x="2595" y="5390"/>
                    <a:pt x="3468" y="4596"/>
                  </a:cubicBezTo>
                  <a:cubicBezTo>
                    <a:pt x="4343" y="3803"/>
                    <a:pt x="5321" y="3168"/>
                    <a:pt x="6402" y="2688"/>
                  </a:cubicBezTo>
                  <a:cubicBezTo>
                    <a:pt x="7482" y="2213"/>
                    <a:pt x="8634" y="1917"/>
                    <a:pt x="9850" y="1798"/>
                  </a:cubicBezTo>
                  <a:lnTo>
                    <a:pt x="9850" y="1081"/>
                  </a:lnTo>
                  <a:cubicBezTo>
                    <a:pt x="9850" y="767"/>
                    <a:pt x="9936" y="508"/>
                    <a:pt x="10118" y="304"/>
                  </a:cubicBezTo>
                  <a:cubicBezTo>
                    <a:pt x="10296" y="101"/>
                    <a:pt x="10511" y="0"/>
                    <a:pt x="10764" y="0"/>
                  </a:cubicBezTo>
                  <a:cubicBezTo>
                    <a:pt x="11029" y="0"/>
                    <a:pt x="11248" y="101"/>
                    <a:pt x="11420" y="304"/>
                  </a:cubicBezTo>
                  <a:cubicBezTo>
                    <a:pt x="11589" y="508"/>
                    <a:pt x="11675" y="767"/>
                    <a:pt x="11675" y="1081"/>
                  </a:cubicBezTo>
                  <a:lnTo>
                    <a:pt x="11675" y="1798"/>
                  </a:lnTo>
                  <a:close/>
                </a:path>
              </a:pathLst>
            </a:custGeom>
            <a:solidFill>
              <a:schemeClr val="accent3"/>
            </a:solidFill>
            <a:ln>
              <a:noFill/>
            </a:ln>
            <a:effectLst/>
          </p:spPr>
          <p:txBody>
            <a:bodyPr lIns="101578" tIns="101578" rIns="101578" bIns="101578" anchor="ctr"/>
            <a:lstStyle/>
            <a:p>
              <a:pPr defTabSz="913765">
                <a:defRPr/>
              </a:pPr>
              <a:endParaRPr lang="es-ES" sz="5800" dirty="0">
                <a:solidFill>
                  <a:srgbClr val="44CEB9"/>
                </a:solidFill>
                <a:effectLst>
                  <a:outerShdw blurRad="38100" dist="38100" dir="2700000" algn="tl">
                    <a:srgbClr val="000000"/>
                  </a:outerShdw>
                </a:effectLst>
                <a:latin typeface="Gill Sans" charset="0"/>
                <a:cs typeface="Gill Sans" charset="0"/>
                <a:sym typeface="Gill Sans" charset="0"/>
              </a:endParaRPr>
            </a:p>
          </p:txBody>
        </p:sp>
      </p:grpSp>
      <p:grpSp>
        <p:nvGrpSpPr>
          <p:cNvPr id="12" name="Group 11"/>
          <p:cNvGrpSpPr/>
          <p:nvPr/>
        </p:nvGrpSpPr>
        <p:grpSpPr>
          <a:xfrm>
            <a:off x="7329141" y="9687806"/>
            <a:ext cx="5403279" cy="1387732"/>
            <a:chOff x="7329141" y="9687806"/>
            <a:chExt cx="5403279" cy="1387732"/>
          </a:xfrm>
        </p:grpSpPr>
        <p:grpSp>
          <p:nvGrpSpPr>
            <p:cNvPr id="88" name="Group 87"/>
            <p:cNvGrpSpPr/>
            <p:nvPr/>
          </p:nvGrpSpPr>
          <p:grpSpPr>
            <a:xfrm>
              <a:off x="8253049" y="9687806"/>
              <a:ext cx="4479371" cy="1387732"/>
              <a:chOff x="8198838" y="3829029"/>
              <a:chExt cx="2240269" cy="693866"/>
            </a:xfrm>
          </p:grpSpPr>
          <p:sp>
            <p:nvSpPr>
              <p:cNvPr id="89" name="TextBox 88"/>
              <p:cNvSpPr txBox="1"/>
              <p:nvPr/>
            </p:nvSpPr>
            <p:spPr>
              <a:xfrm>
                <a:off x="8198838" y="3829029"/>
                <a:ext cx="1081973" cy="353943"/>
              </a:xfrm>
              <a:prstGeom prst="rect">
                <a:avLst/>
              </a:prstGeom>
              <a:noFill/>
            </p:spPr>
            <p:txBody>
              <a:bodyPr wrap="none" rtlCol="0">
                <a:spAutoFit/>
              </a:bodyPr>
              <a:lstStyle/>
              <a:p>
                <a:r>
                  <a:rPr lang="id-ID" sz="4000" b="1" dirty="0" smtClean="0">
                    <a:latin typeface="Lato Regular"/>
                    <a:cs typeface="Lato Regular"/>
                  </a:rPr>
                  <a:t>Aproved</a:t>
                </a:r>
                <a:endParaRPr lang="id-ID" sz="4000" b="1" dirty="0">
                  <a:latin typeface="Lato Regular"/>
                  <a:cs typeface="Lato Regular"/>
                </a:endParaRPr>
              </a:p>
            </p:txBody>
          </p:sp>
          <p:sp>
            <p:nvSpPr>
              <p:cNvPr id="90" name="TextBox 89"/>
              <p:cNvSpPr txBox="1"/>
              <p:nvPr/>
            </p:nvSpPr>
            <p:spPr>
              <a:xfrm>
                <a:off x="8198838" y="4138174"/>
                <a:ext cx="2240269" cy="384721"/>
              </a:xfrm>
              <a:prstGeom prst="rect">
                <a:avLst/>
              </a:prstGeom>
              <a:noFill/>
            </p:spPr>
            <p:txBody>
              <a:bodyPr wrap="square" rtlCol="0">
                <a:spAutoFit/>
              </a:bodyPr>
              <a:lstStyle/>
              <a:p>
                <a:r>
                  <a:rPr lang="pt-BR" sz="2200" dirty="0">
                    <a:latin typeface="Calibri Light" panose="020F0302020204030204"/>
                    <a:cs typeface="Calibri Light" panose="020F0302020204030204"/>
                  </a:rPr>
                  <a:t>Lorem ipsum dolor sit amet, consectetur adipiscing elit.</a:t>
                </a:r>
                <a:endParaRPr lang="en-US" sz="2200" b="1" dirty="0">
                  <a:latin typeface="Calibri Light" panose="020F0302020204030204"/>
                  <a:cs typeface="Calibri Light" panose="020F0302020204030204"/>
                </a:endParaRPr>
              </a:p>
            </p:txBody>
          </p:sp>
        </p:grpSp>
        <p:sp>
          <p:nvSpPr>
            <p:cNvPr id="102" name="AutoShape 41"/>
            <p:cNvSpPr/>
            <p:nvPr/>
          </p:nvSpPr>
          <p:spPr bwMode="auto">
            <a:xfrm>
              <a:off x="7329141" y="9817491"/>
              <a:ext cx="717127" cy="71444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7" y="0"/>
                  </a:moveTo>
                  <a:cubicBezTo>
                    <a:pt x="12301" y="0"/>
                    <a:pt x="13705" y="282"/>
                    <a:pt x="15011" y="847"/>
                  </a:cubicBezTo>
                  <a:cubicBezTo>
                    <a:pt x="16319" y="1408"/>
                    <a:pt x="17463" y="2176"/>
                    <a:pt x="18449" y="3156"/>
                  </a:cubicBezTo>
                  <a:cubicBezTo>
                    <a:pt x="19432" y="4133"/>
                    <a:pt x="20201" y="5277"/>
                    <a:pt x="20760" y="6590"/>
                  </a:cubicBezTo>
                  <a:cubicBezTo>
                    <a:pt x="21317" y="7900"/>
                    <a:pt x="21599" y="9306"/>
                    <a:pt x="21599" y="10800"/>
                  </a:cubicBezTo>
                  <a:cubicBezTo>
                    <a:pt x="21599" y="12293"/>
                    <a:pt x="21317" y="13699"/>
                    <a:pt x="20760" y="15009"/>
                  </a:cubicBezTo>
                  <a:cubicBezTo>
                    <a:pt x="20201" y="16320"/>
                    <a:pt x="19430" y="17466"/>
                    <a:pt x="18449" y="18443"/>
                  </a:cubicBezTo>
                  <a:cubicBezTo>
                    <a:pt x="17463" y="19423"/>
                    <a:pt x="16319" y="20191"/>
                    <a:pt x="15011" y="20752"/>
                  </a:cubicBezTo>
                  <a:cubicBezTo>
                    <a:pt x="13705" y="21317"/>
                    <a:pt x="12301" y="21599"/>
                    <a:pt x="10807" y="21599"/>
                  </a:cubicBezTo>
                  <a:cubicBezTo>
                    <a:pt x="9309" y="21599"/>
                    <a:pt x="7905" y="21317"/>
                    <a:pt x="6594" y="20752"/>
                  </a:cubicBezTo>
                  <a:cubicBezTo>
                    <a:pt x="5280" y="20191"/>
                    <a:pt x="4136" y="19423"/>
                    <a:pt x="3158" y="18443"/>
                  </a:cubicBezTo>
                  <a:cubicBezTo>
                    <a:pt x="2178" y="17466"/>
                    <a:pt x="1409" y="16320"/>
                    <a:pt x="847" y="15009"/>
                  </a:cubicBezTo>
                  <a:cubicBezTo>
                    <a:pt x="282" y="13699"/>
                    <a:pt x="0" y="12293"/>
                    <a:pt x="0" y="10800"/>
                  </a:cubicBezTo>
                  <a:cubicBezTo>
                    <a:pt x="0" y="9306"/>
                    <a:pt x="282" y="7900"/>
                    <a:pt x="847" y="6590"/>
                  </a:cubicBezTo>
                  <a:cubicBezTo>
                    <a:pt x="1409" y="5277"/>
                    <a:pt x="2181" y="4133"/>
                    <a:pt x="3158" y="3156"/>
                  </a:cubicBezTo>
                  <a:cubicBezTo>
                    <a:pt x="4136" y="2176"/>
                    <a:pt x="5280" y="1408"/>
                    <a:pt x="6594" y="847"/>
                  </a:cubicBezTo>
                  <a:cubicBezTo>
                    <a:pt x="7902" y="282"/>
                    <a:pt x="9306" y="0"/>
                    <a:pt x="10807" y="0"/>
                  </a:cubicBezTo>
                  <a:moveTo>
                    <a:pt x="18164" y="8812"/>
                  </a:moveTo>
                  <a:cubicBezTo>
                    <a:pt x="18288" y="8688"/>
                    <a:pt x="18353" y="8532"/>
                    <a:pt x="18359" y="8354"/>
                  </a:cubicBezTo>
                  <a:cubicBezTo>
                    <a:pt x="18362" y="8171"/>
                    <a:pt x="18299" y="8021"/>
                    <a:pt x="18164" y="7894"/>
                  </a:cubicBezTo>
                  <a:lnTo>
                    <a:pt x="16757" y="6448"/>
                  </a:lnTo>
                  <a:cubicBezTo>
                    <a:pt x="16613" y="6321"/>
                    <a:pt x="16454" y="6259"/>
                    <a:pt x="16276" y="6259"/>
                  </a:cubicBezTo>
                  <a:cubicBezTo>
                    <a:pt x="16099" y="6259"/>
                    <a:pt x="15946" y="6321"/>
                    <a:pt x="15810" y="6448"/>
                  </a:cubicBezTo>
                  <a:lnTo>
                    <a:pt x="9696" y="12570"/>
                  </a:lnTo>
                  <a:cubicBezTo>
                    <a:pt x="9569" y="12697"/>
                    <a:pt x="9416" y="12759"/>
                    <a:pt x="9244" y="12759"/>
                  </a:cubicBezTo>
                  <a:cubicBezTo>
                    <a:pt x="9069" y="12759"/>
                    <a:pt x="8914" y="12697"/>
                    <a:pt x="8778" y="12570"/>
                  </a:cubicBezTo>
                  <a:lnTo>
                    <a:pt x="5786" y="9583"/>
                  </a:lnTo>
                  <a:cubicBezTo>
                    <a:pt x="5659" y="9458"/>
                    <a:pt x="5506" y="9393"/>
                    <a:pt x="5334" y="9393"/>
                  </a:cubicBezTo>
                  <a:cubicBezTo>
                    <a:pt x="5156" y="9393"/>
                    <a:pt x="4995" y="9458"/>
                    <a:pt x="4839" y="9583"/>
                  </a:cubicBezTo>
                  <a:lnTo>
                    <a:pt x="3432" y="11014"/>
                  </a:lnTo>
                  <a:cubicBezTo>
                    <a:pt x="3305" y="11141"/>
                    <a:pt x="3246" y="11297"/>
                    <a:pt x="3246" y="11474"/>
                  </a:cubicBezTo>
                  <a:cubicBezTo>
                    <a:pt x="3246" y="11655"/>
                    <a:pt x="3305" y="11810"/>
                    <a:pt x="3432" y="11935"/>
                  </a:cubicBezTo>
                  <a:lnTo>
                    <a:pt x="7747" y="16249"/>
                  </a:lnTo>
                  <a:cubicBezTo>
                    <a:pt x="7874" y="16373"/>
                    <a:pt x="8043" y="16483"/>
                    <a:pt x="8261" y="16579"/>
                  </a:cubicBezTo>
                  <a:cubicBezTo>
                    <a:pt x="8478" y="16673"/>
                    <a:pt x="8676" y="16720"/>
                    <a:pt x="8857" y="16720"/>
                  </a:cubicBezTo>
                  <a:lnTo>
                    <a:pt x="9617" y="16720"/>
                  </a:lnTo>
                  <a:cubicBezTo>
                    <a:pt x="9795" y="16720"/>
                    <a:pt x="9993" y="16675"/>
                    <a:pt x="10205" y="16585"/>
                  </a:cubicBezTo>
                  <a:cubicBezTo>
                    <a:pt x="10417" y="16495"/>
                    <a:pt x="10592" y="16382"/>
                    <a:pt x="10727" y="16249"/>
                  </a:cubicBezTo>
                  <a:lnTo>
                    <a:pt x="18164" y="8812"/>
                  </a:lnTo>
                  <a:close/>
                </a:path>
              </a:pathLst>
            </a:custGeom>
            <a:solidFill>
              <a:schemeClr val="accent4"/>
            </a:solidFill>
            <a:ln>
              <a:noFill/>
            </a:ln>
            <a:effectLst/>
          </p:spPr>
          <p:txBody>
            <a:bodyPr lIns="101578" tIns="101578" rIns="101578" bIns="101578" anchor="ctr"/>
            <a:lstStyle/>
            <a:p>
              <a:pPr defTabSz="913765">
                <a:defRPr/>
              </a:pPr>
              <a:endParaRPr lang="es-ES" sz="5800" dirty="0">
                <a:solidFill>
                  <a:srgbClr val="44CEB9"/>
                </a:solidFill>
                <a:effectLst>
                  <a:outerShdw blurRad="38100" dist="38100" dir="2700000" algn="tl">
                    <a:srgbClr val="000000"/>
                  </a:outerShdw>
                </a:effectLst>
                <a:latin typeface="Gill Sans" charset="0"/>
                <a:cs typeface="Gill Sans" charset="0"/>
                <a:sym typeface="Gill Sans" charset="0"/>
              </a:endParaRPr>
            </a:p>
          </p:txBody>
        </p:sp>
      </p:grpSp>
      <p:grpSp>
        <p:nvGrpSpPr>
          <p:cNvPr id="103" name="Group 102"/>
          <p:cNvGrpSpPr/>
          <p:nvPr/>
        </p:nvGrpSpPr>
        <p:grpSpPr>
          <a:xfrm>
            <a:off x="1739573" y="488028"/>
            <a:ext cx="20937538" cy="2200624"/>
            <a:chOff x="1739573" y="511491"/>
            <a:chExt cx="20937538" cy="2200624"/>
          </a:xfrm>
        </p:grpSpPr>
        <p:sp>
          <p:nvSpPr>
            <p:cNvPr id="104" name="TextBox 103"/>
            <p:cNvSpPr txBox="1"/>
            <p:nvPr/>
          </p:nvSpPr>
          <p:spPr>
            <a:xfrm>
              <a:off x="1739573" y="511491"/>
              <a:ext cx="20937538" cy="1446550"/>
            </a:xfrm>
            <a:prstGeom prst="rect">
              <a:avLst/>
            </a:prstGeom>
            <a:noFill/>
          </p:spPr>
          <p:txBody>
            <a:bodyPr wrap="square" rtlCol="0">
              <a:spAutoFit/>
            </a:bodyPr>
            <a:lstStyle/>
            <a:p>
              <a:pPr algn="ctr"/>
              <a:r>
                <a:rPr lang="id-ID" sz="8800" b="1" dirty="0" smtClean="0">
                  <a:solidFill>
                    <a:schemeClr val="tx2"/>
                  </a:solidFill>
                  <a:latin typeface="Lato Regular"/>
                  <a:cs typeface="Lato Regular"/>
                </a:rPr>
                <a:t>WHAT CAN WE DO FOR YOU?</a:t>
              </a:r>
              <a:endParaRPr lang="id-ID" sz="8800" b="1" dirty="0">
                <a:solidFill>
                  <a:schemeClr val="tx2"/>
                </a:solidFill>
                <a:latin typeface="Lato Regular"/>
                <a:cs typeface="Lato Regular"/>
              </a:endParaRPr>
            </a:p>
          </p:txBody>
        </p:sp>
        <p:grpSp>
          <p:nvGrpSpPr>
            <p:cNvPr id="106" name="Group 105"/>
            <p:cNvGrpSpPr/>
            <p:nvPr/>
          </p:nvGrpSpPr>
          <p:grpSpPr>
            <a:xfrm>
              <a:off x="10842089" y="1977406"/>
              <a:ext cx="2738812" cy="73151"/>
              <a:chOff x="1775295" y="2020905"/>
              <a:chExt cx="3631535" cy="45719"/>
            </a:xfrm>
          </p:grpSpPr>
          <p:sp>
            <p:nvSpPr>
              <p:cNvPr id="108" name="Rectangle 107"/>
              <p:cNvSpPr/>
              <p:nvPr/>
            </p:nvSpPr>
            <p:spPr>
              <a:xfrm flipV="1">
                <a:off x="1775295" y="2020905"/>
                <a:ext cx="540354" cy="45719"/>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sp>
            <p:nvSpPr>
              <p:cNvPr id="109" name="Rectangle 108"/>
              <p:cNvSpPr/>
              <p:nvPr/>
            </p:nvSpPr>
            <p:spPr>
              <a:xfrm flipV="1">
                <a:off x="2390858" y="2020905"/>
                <a:ext cx="540354" cy="45719"/>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sp>
            <p:nvSpPr>
              <p:cNvPr id="110" name="Rectangle 109"/>
              <p:cNvSpPr/>
              <p:nvPr/>
            </p:nvSpPr>
            <p:spPr>
              <a:xfrm flipV="1">
                <a:off x="3025595" y="2020905"/>
                <a:ext cx="540354" cy="45719"/>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sp>
            <p:nvSpPr>
              <p:cNvPr id="111" name="Rectangle 110"/>
              <p:cNvSpPr/>
              <p:nvPr/>
            </p:nvSpPr>
            <p:spPr>
              <a:xfrm flipV="1">
                <a:off x="3641290" y="2020905"/>
                <a:ext cx="540354" cy="45719"/>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sp>
            <p:nvSpPr>
              <p:cNvPr id="116" name="Rectangle 115"/>
              <p:cNvSpPr/>
              <p:nvPr/>
            </p:nvSpPr>
            <p:spPr>
              <a:xfrm flipV="1">
                <a:off x="4256852" y="2020905"/>
                <a:ext cx="540354" cy="45719"/>
              </a:xfrm>
              <a:prstGeom prst="rect">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sp>
            <p:nvSpPr>
              <p:cNvPr id="117" name="Rectangle 116"/>
              <p:cNvSpPr/>
              <p:nvPr/>
            </p:nvSpPr>
            <p:spPr>
              <a:xfrm flipV="1">
                <a:off x="4866476" y="2020905"/>
                <a:ext cx="540354" cy="45719"/>
              </a:xfrm>
              <a:prstGeom prst="rect">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grpSp>
        <p:sp>
          <p:nvSpPr>
            <p:cNvPr id="107" name="TextBox 106"/>
            <p:cNvSpPr txBox="1"/>
            <p:nvPr/>
          </p:nvSpPr>
          <p:spPr>
            <a:xfrm>
              <a:off x="1739573" y="2035007"/>
              <a:ext cx="20937538" cy="677108"/>
            </a:xfrm>
            <a:prstGeom prst="rect">
              <a:avLst/>
            </a:prstGeom>
            <a:noFill/>
          </p:spPr>
          <p:txBody>
            <a:bodyPr wrap="square" rtlCol="0">
              <a:spAutoFit/>
            </a:bodyPr>
            <a:lstStyle/>
            <a:p>
              <a:pPr algn="ctr"/>
              <a:r>
                <a:rPr lang="id-ID" sz="3800" dirty="0" smtClean="0">
                  <a:solidFill>
                    <a:schemeClr val="bg1">
                      <a:lumMod val="75000"/>
                    </a:schemeClr>
                  </a:solidFill>
                  <a:latin typeface="Calibri Light" panose="020F0302020204030204"/>
                  <a:cs typeface="Calibri Light" panose="020F0302020204030204"/>
                </a:rPr>
                <a:t>Your great subtitle </a:t>
              </a:r>
              <a:r>
                <a:rPr lang="id-ID" sz="3800" dirty="0" smtClean="0">
                  <a:solidFill>
                    <a:schemeClr val="accent1"/>
                  </a:solidFill>
                  <a:latin typeface="Calibri Light" panose="020F0302020204030204"/>
                  <a:cs typeface="Calibri Light" panose="020F0302020204030204"/>
                </a:rPr>
                <a:t>in </a:t>
              </a:r>
              <a:r>
                <a:rPr lang="id-ID" sz="3800" dirty="0">
                  <a:solidFill>
                    <a:schemeClr val="accent1"/>
                  </a:solidFill>
                  <a:latin typeface="Calibri Light" panose="020F0302020204030204"/>
                  <a:cs typeface="Calibri Light" panose="020F0302020204030204"/>
                </a:rPr>
                <a:t>this line</a:t>
              </a:r>
              <a:endParaRPr lang="id-ID" sz="3800" dirty="0">
                <a:solidFill>
                  <a:schemeClr val="accent1"/>
                </a:solidFill>
                <a:latin typeface="Calibri Light" panose="020F0302020204030204"/>
                <a:cs typeface="Calibri Light" panose="020F0302020204030204"/>
              </a:endParaRPr>
            </a:p>
          </p:txBody>
        </p:sp>
      </p:grpSp>
    </p:spTree>
  </p:cSld>
  <p:clrMapOvr>
    <a:masterClrMapping/>
  </p:clrMapOvr>
  <p:transition spd="slow" advClick="0" advTm="3000">
    <p:cove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03"/>
                                        </p:tgtEl>
                                        <p:attrNameLst>
                                          <p:attrName>style.visibility</p:attrName>
                                        </p:attrNameLst>
                                      </p:cBhvr>
                                      <p:to>
                                        <p:strVal val="visible"/>
                                      </p:to>
                                    </p:set>
                                    <p:animEffect transition="in" filter="fade">
                                      <p:cBhvr>
                                        <p:cTn id="7" dur="500"/>
                                        <p:tgtEl>
                                          <p:spTgt spid="103"/>
                                        </p:tgtEl>
                                      </p:cBhvr>
                                    </p:animEffect>
                                    <p:anim calcmode="lin" valueType="num">
                                      <p:cBhvr>
                                        <p:cTn id="8" dur="500" fill="hold"/>
                                        <p:tgtEl>
                                          <p:spTgt spid="103"/>
                                        </p:tgtEl>
                                        <p:attrNameLst>
                                          <p:attrName>ppt_x</p:attrName>
                                        </p:attrNameLst>
                                      </p:cBhvr>
                                      <p:tavLst>
                                        <p:tav tm="0">
                                          <p:val>
                                            <p:strVal val="#ppt_x"/>
                                          </p:val>
                                        </p:tav>
                                        <p:tav tm="100000">
                                          <p:val>
                                            <p:strVal val="#ppt_x"/>
                                          </p:val>
                                        </p:tav>
                                      </p:tavLst>
                                    </p:anim>
                                    <p:anim calcmode="lin" valueType="num">
                                      <p:cBhvr>
                                        <p:cTn id="9" dur="500" fill="hold"/>
                                        <p:tgtEl>
                                          <p:spTgt spid="103"/>
                                        </p:tgtEl>
                                        <p:attrNameLst>
                                          <p:attrName>ppt_y</p:attrName>
                                        </p:attrNameLst>
                                      </p:cBhvr>
                                      <p:tavLst>
                                        <p:tav tm="0">
                                          <p:val>
                                            <p:strVal val="#ppt_y+.1"/>
                                          </p:val>
                                        </p:tav>
                                        <p:tav tm="100000">
                                          <p:val>
                                            <p:strVal val="#ppt_y"/>
                                          </p:val>
                                        </p:tav>
                                      </p:tavLst>
                                    </p:anim>
                                  </p:childTnLst>
                                </p:cTn>
                              </p:par>
                            </p:childTnLst>
                          </p:cTn>
                        </p:par>
                        <p:par>
                          <p:cTn id="10" fill="hold">
                            <p:stCondLst>
                              <p:cond delay="500"/>
                            </p:stCondLst>
                            <p:childTnLst>
                              <p:par>
                                <p:cTn id="11" presetID="10" presetClass="entr" presetSubtype="0" fill="hold" nodeType="afterEffect">
                                  <p:stCondLst>
                                    <p:cond delay="0"/>
                                  </p:stCondLst>
                                  <p:childTnLst>
                                    <p:set>
                                      <p:cBhvr>
                                        <p:cTn id="12" dur="1" fill="hold">
                                          <p:stCondLst>
                                            <p:cond delay="0"/>
                                          </p:stCondLst>
                                        </p:cTn>
                                        <p:tgtEl>
                                          <p:spTgt spid="2"/>
                                        </p:tgtEl>
                                        <p:attrNameLst>
                                          <p:attrName>style.visibility</p:attrName>
                                        </p:attrNameLst>
                                      </p:cBhvr>
                                      <p:to>
                                        <p:strVal val="visible"/>
                                      </p:to>
                                    </p:set>
                                    <p:animEffect transition="in" filter="fade">
                                      <p:cBhvr>
                                        <p:cTn id="13" dur="500"/>
                                        <p:tgtEl>
                                          <p:spTgt spid="2"/>
                                        </p:tgtEl>
                                      </p:cBhvr>
                                    </p:animEffect>
                                  </p:childTnLst>
                                </p:cTn>
                              </p:par>
                            </p:childTnLst>
                          </p:cTn>
                        </p:par>
                        <p:par>
                          <p:cTn id="14" fill="hold">
                            <p:stCondLst>
                              <p:cond delay="1000"/>
                            </p:stCondLst>
                            <p:childTnLst>
                              <p:par>
                                <p:cTn id="15" presetID="42" presetClass="entr" presetSubtype="0" fill="hold" nodeType="afterEffect">
                                  <p:stCondLst>
                                    <p:cond delay="0"/>
                                  </p:stCondLst>
                                  <p:childTnLst>
                                    <p:set>
                                      <p:cBhvr>
                                        <p:cTn id="16" dur="1" fill="hold">
                                          <p:stCondLst>
                                            <p:cond delay="0"/>
                                          </p:stCondLst>
                                        </p:cTn>
                                        <p:tgtEl>
                                          <p:spTgt spid="7"/>
                                        </p:tgtEl>
                                        <p:attrNameLst>
                                          <p:attrName>style.visibility</p:attrName>
                                        </p:attrNameLst>
                                      </p:cBhvr>
                                      <p:to>
                                        <p:strVal val="visible"/>
                                      </p:to>
                                    </p:set>
                                    <p:animEffect transition="in" filter="fade">
                                      <p:cBhvr>
                                        <p:cTn id="17" dur="1000"/>
                                        <p:tgtEl>
                                          <p:spTgt spid="7"/>
                                        </p:tgtEl>
                                      </p:cBhvr>
                                    </p:animEffect>
                                    <p:anim calcmode="lin" valueType="num">
                                      <p:cBhvr>
                                        <p:cTn id="18" dur="1000" fill="hold"/>
                                        <p:tgtEl>
                                          <p:spTgt spid="7"/>
                                        </p:tgtEl>
                                        <p:attrNameLst>
                                          <p:attrName>ppt_x</p:attrName>
                                        </p:attrNameLst>
                                      </p:cBhvr>
                                      <p:tavLst>
                                        <p:tav tm="0">
                                          <p:val>
                                            <p:strVal val="#ppt_x"/>
                                          </p:val>
                                        </p:tav>
                                        <p:tav tm="100000">
                                          <p:val>
                                            <p:strVal val="#ppt_x"/>
                                          </p:val>
                                        </p:tav>
                                      </p:tavLst>
                                    </p:anim>
                                    <p:anim calcmode="lin" valueType="num">
                                      <p:cBhvr>
                                        <p:cTn id="19" dur="1000" fill="hold"/>
                                        <p:tgtEl>
                                          <p:spTgt spid="7"/>
                                        </p:tgtEl>
                                        <p:attrNameLst>
                                          <p:attrName>ppt_y</p:attrName>
                                        </p:attrNameLst>
                                      </p:cBhvr>
                                      <p:tavLst>
                                        <p:tav tm="0">
                                          <p:val>
                                            <p:strVal val="#ppt_y+.1"/>
                                          </p:val>
                                        </p:tav>
                                        <p:tav tm="100000">
                                          <p:val>
                                            <p:strVal val="#ppt_y"/>
                                          </p:val>
                                        </p:tav>
                                      </p:tavLst>
                                    </p:anim>
                                  </p:childTnLst>
                                </p:cTn>
                              </p:par>
                            </p:childTnLst>
                          </p:cTn>
                        </p:par>
                        <p:par>
                          <p:cTn id="20" fill="hold">
                            <p:stCondLst>
                              <p:cond delay="2000"/>
                            </p:stCondLst>
                            <p:childTnLst>
                              <p:par>
                                <p:cTn id="21" presetID="42" presetClass="entr" presetSubtype="0" fill="hold" grpId="0" nodeType="afterEffect">
                                  <p:stCondLst>
                                    <p:cond delay="0"/>
                                  </p:stCondLst>
                                  <p:childTnLst>
                                    <p:set>
                                      <p:cBhvr>
                                        <p:cTn id="22" dur="1" fill="hold">
                                          <p:stCondLst>
                                            <p:cond delay="0"/>
                                          </p:stCondLst>
                                        </p:cTn>
                                        <p:tgtEl>
                                          <p:spTgt spid="74"/>
                                        </p:tgtEl>
                                        <p:attrNameLst>
                                          <p:attrName>style.visibility</p:attrName>
                                        </p:attrNameLst>
                                      </p:cBhvr>
                                      <p:to>
                                        <p:strVal val="visible"/>
                                      </p:to>
                                    </p:set>
                                    <p:animEffect transition="in" filter="fade">
                                      <p:cBhvr>
                                        <p:cTn id="23" dur="1000"/>
                                        <p:tgtEl>
                                          <p:spTgt spid="74"/>
                                        </p:tgtEl>
                                      </p:cBhvr>
                                    </p:animEffect>
                                    <p:anim calcmode="lin" valueType="num">
                                      <p:cBhvr>
                                        <p:cTn id="24" dur="1000" fill="hold"/>
                                        <p:tgtEl>
                                          <p:spTgt spid="74"/>
                                        </p:tgtEl>
                                        <p:attrNameLst>
                                          <p:attrName>ppt_x</p:attrName>
                                        </p:attrNameLst>
                                      </p:cBhvr>
                                      <p:tavLst>
                                        <p:tav tm="0">
                                          <p:val>
                                            <p:strVal val="#ppt_x"/>
                                          </p:val>
                                        </p:tav>
                                        <p:tav tm="100000">
                                          <p:val>
                                            <p:strVal val="#ppt_x"/>
                                          </p:val>
                                        </p:tav>
                                      </p:tavLst>
                                    </p:anim>
                                    <p:anim calcmode="lin" valueType="num">
                                      <p:cBhvr>
                                        <p:cTn id="25" dur="1000" fill="hold"/>
                                        <p:tgtEl>
                                          <p:spTgt spid="74"/>
                                        </p:tgtEl>
                                        <p:attrNameLst>
                                          <p:attrName>ppt_y</p:attrName>
                                        </p:attrNameLst>
                                      </p:cBhvr>
                                      <p:tavLst>
                                        <p:tav tm="0">
                                          <p:val>
                                            <p:strVal val="#ppt_y+.1"/>
                                          </p:val>
                                        </p:tav>
                                        <p:tav tm="100000">
                                          <p:val>
                                            <p:strVal val="#ppt_y"/>
                                          </p:val>
                                        </p:tav>
                                      </p:tavLst>
                                    </p:anim>
                                  </p:childTnLst>
                                </p:cTn>
                              </p:par>
                              <p:par>
                                <p:cTn id="26" presetID="42" presetClass="entr" presetSubtype="0" fill="hold" grpId="0" nodeType="withEffect">
                                  <p:stCondLst>
                                    <p:cond delay="0"/>
                                  </p:stCondLst>
                                  <p:childTnLst>
                                    <p:set>
                                      <p:cBhvr>
                                        <p:cTn id="27" dur="1" fill="hold">
                                          <p:stCondLst>
                                            <p:cond delay="0"/>
                                          </p:stCondLst>
                                        </p:cTn>
                                        <p:tgtEl>
                                          <p:spTgt spid="84"/>
                                        </p:tgtEl>
                                        <p:attrNameLst>
                                          <p:attrName>style.visibility</p:attrName>
                                        </p:attrNameLst>
                                      </p:cBhvr>
                                      <p:to>
                                        <p:strVal val="visible"/>
                                      </p:to>
                                    </p:set>
                                    <p:animEffect transition="in" filter="fade">
                                      <p:cBhvr>
                                        <p:cTn id="28" dur="1000"/>
                                        <p:tgtEl>
                                          <p:spTgt spid="84"/>
                                        </p:tgtEl>
                                      </p:cBhvr>
                                    </p:animEffect>
                                    <p:anim calcmode="lin" valueType="num">
                                      <p:cBhvr>
                                        <p:cTn id="29" dur="1000" fill="hold"/>
                                        <p:tgtEl>
                                          <p:spTgt spid="84"/>
                                        </p:tgtEl>
                                        <p:attrNameLst>
                                          <p:attrName>ppt_x</p:attrName>
                                        </p:attrNameLst>
                                      </p:cBhvr>
                                      <p:tavLst>
                                        <p:tav tm="0">
                                          <p:val>
                                            <p:strVal val="#ppt_x"/>
                                          </p:val>
                                        </p:tav>
                                        <p:tav tm="100000">
                                          <p:val>
                                            <p:strVal val="#ppt_x"/>
                                          </p:val>
                                        </p:tav>
                                      </p:tavLst>
                                    </p:anim>
                                    <p:anim calcmode="lin" valueType="num">
                                      <p:cBhvr>
                                        <p:cTn id="30" dur="1000" fill="hold"/>
                                        <p:tgtEl>
                                          <p:spTgt spid="84"/>
                                        </p:tgtEl>
                                        <p:attrNameLst>
                                          <p:attrName>ppt_y</p:attrName>
                                        </p:attrNameLst>
                                      </p:cBhvr>
                                      <p:tavLst>
                                        <p:tav tm="0">
                                          <p:val>
                                            <p:strVal val="#ppt_y+.1"/>
                                          </p:val>
                                        </p:tav>
                                        <p:tav tm="100000">
                                          <p:val>
                                            <p:strVal val="#ppt_y"/>
                                          </p:val>
                                        </p:tav>
                                      </p:tavLst>
                                    </p:anim>
                                  </p:childTnLst>
                                </p:cTn>
                              </p:par>
                              <p:par>
                                <p:cTn id="31" presetID="42" presetClass="entr" presetSubtype="0" fill="hold" grpId="0" nodeType="withEffect">
                                  <p:stCondLst>
                                    <p:cond delay="0"/>
                                  </p:stCondLst>
                                  <p:childTnLst>
                                    <p:set>
                                      <p:cBhvr>
                                        <p:cTn id="32" dur="1" fill="hold">
                                          <p:stCondLst>
                                            <p:cond delay="0"/>
                                          </p:stCondLst>
                                        </p:cTn>
                                        <p:tgtEl>
                                          <p:spTgt spid="72"/>
                                        </p:tgtEl>
                                        <p:attrNameLst>
                                          <p:attrName>style.visibility</p:attrName>
                                        </p:attrNameLst>
                                      </p:cBhvr>
                                      <p:to>
                                        <p:strVal val="visible"/>
                                      </p:to>
                                    </p:set>
                                    <p:animEffect transition="in" filter="fade">
                                      <p:cBhvr>
                                        <p:cTn id="33" dur="1000"/>
                                        <p:tgtEl>
                                          <p:spTgt spid="72"/>
                                        </p:tgtEl>
                                      </p:cBhvr>
                                    </p:animEffect>
                                    <p:anim calcmode="lin" valueType="num">
                                      <p:cBhvr>
                                        <p:cTn id="34" dur="1000" fill="hold"/>
                                        <p:tgtEl>
                                          <p:spTgt spid="72"/>
                                        </p:tgtEl>
                                        <p:attrNameLst>
                                          <p:attrName>ppt_x</p:attrName>
                                        </p:attrNameLst>
                                      </p:cBhvr>
                                      <p:tavLst>
                                        <p:tav tm="0">
                                          <p:val>
                                            <p:strVal val="#ppt_x"/>
                                          </p:val>
                                        </p:tav>
                                        <p:tav tm="100000">
                                          <p:val>
                                            <p:strVal val="#ppt_x"/>
                                          </p:val>
                                        </p:tav>
                                      </p:tavLst>
                                    </p:anim>
                                    <p:anim calcmode="lin" valueType="num">
                                      <p:cBhvr>
                                        <p:cTn id="35" dur="1000" fill="hold"/>
                                        <p:tgtEl>
                                          <p:spTgt spid="72"/>
                                        </p:tgtEl>
                                        <p:attrNameLst>
                                          <p:attrName>ppt_y</p:attrName>
                                        </p:attrNameLst>
                                      </p:cBhvr>
                                      <p:tavLst>
                                        <p:tav tm="0">
                                          <p:val>
                                            <p:strVal val="#ppt_y+.1"/>
                                          </p:val>
                                        </p:tav>
                                        <p:tav tm="100000">
                                          <p:val>
                                            <p:strVal val="#ppt_y"/>
                                          </p:val>
                                        </p:tav>
                                      </p:tavLst>
                                    </p:anim>
                                  </p:childTnLst>
                                </p:cTn>
                              </p:par>
                              <p:par>
                                <p:cTn id="36" presetID="42" presetClass="entr" presetSubtype="0" fill="hold" grpId="0" nodeType="withEffect">
                                  <p:stCondLst>
                                    <p:cond delay="0"/>
                                  </p:stCondLst>
                                  <p:childTnLst>
                                    <p:set>
                                      <p:cBhvr>
                                        <p:cTn id="37" dur="1" fill="hold">
                                          <p:stCondLst>
                                            <p:cond delay="0"/>
                                          </p:stCondLst>
                                        </p:cTn>
                                        <p:tgtEl>
                                          <p:spTgt spid="85"/>
                                        </p:tgtEl>
                                        <p:attrNameLst>
                                          <p:attrName>style.visibility</p:attrName>
                                        </p:attrNameLst>
                                      </p:cBhvr>
                                      <p:to>
                                        <p:strVal val="visible"/>
                                      </p:to>
                                    </p:set>
                                    <p:animEffect transition="in" filter="fade">
                                      <p:cBhvr>
                                        <p:cTn id="38" dur="1000"/>
                                        <p:tgtEl>
                                          <p:spTgt spid="85"/>
                                        </p:tgtEl>
                                      </p:cBhvr>
                                    </p:animEffect>
                                    <p:anim calcmode="lin" valueType="num">
                                      <p:cBhvr>
                                        <p:cTn id="39" dur="1000" fill="hold"/>
                                        <p:tgtEl>
                                          <p:spTgt spid="85"/>
                                        </p:tgtEl>
                                        <p:attrNameLst>
                                          <p:attrName>ppt_x</p:attrName>
                                        </p:attrNameLst>
                                      </p:cBhvr>
                                      <p:tavLst>
                                        <p:tav tm="0">
                                          <p:val>
                                            <p:strVal val="#ppt_x"/>
                                          </p:val>
                                        </p:tav>
                                        <p:tav tm="100000">
                                          <p:val>
                                            <p:strVal val="#ppt_x"/>
                                          </p:val>
                                        </p:tav>
                                      </p:tavLst>
                                    </p:anim>
                                    <p:anim calcmode="lin" valueType="num">
                                      <p:cBhvr>
                                        <p:cTn id="40" dur="1000" fill="hold"/>
                                        <p:tgtEl>
                                          <p:spTgt spid="85"/>
                                        </p:tgtEl>
                                        <p:attrNameLst>
                                          <p:attrName>ppt_y</p:attrName>
                                        </p:attrNameLst>
                                      </p:cBhvr>
                                      <p:tavLst>
                                        <p:tav tm="0">
                                          <p:val>
                                            <p:strVal val="#ppt_y+.1"/>
                                          </p:val>
                                        </p:tav>
                                        <p:tav tm="100000">
                                          <p:val>
                                            <p:strVal val="#ppt_y"/>
                                          </p:val>
                                        </p:tav>
                                      </p:tavLst>
                                    </p:anim>
                                  </p:childTnLst>
                                </p:cTn>
                              </p:par>
                              <p:par>
                                <p:cTn id="41" presetID="42" presetClass="entr" presetSubtype="0" fill="hold" grpId="0" nodeType="withEffect">
                                  <p:stCondLst>
                                    <p:cond delay="0"/>
                                  </p:stCondLst>
                                  <p:childTnLst>
                                    <p:set>
                                      <p:cBhvr>
                                        <p:cTn id="42" dur="1" fill="hold">
                                          <p:stCondLst>
                                            <p:cond delay="0"/>
                                          </p:stCondLst>
                                        </p:cTn>
                                        <p:tgtEl>
                                          <p:spTgt spid="75"/>
                                        </p:tgtEl>
                                        <p:attrNameLst>
                                          <p:attrName>style.visibility</p:attrName>
                                        </p:attrNameLst>
                                      </p:cBhvr>
                                      <p:to>
                                        <p:strVal val="visible"/>
                                      </p:to>
                                    </p:set>
                                    <p:animEffect transition="in" filter="fade">
                                      <p:cBhvr>
                                        <p:cTn id="43" dur="1000"/>
                                        <p:tgtEl>
                                          <p:spTgt spid="75"/>
                                        </p:tgtEl>
                                      </p:cBhvr>
                                    </p:animEffect>
                                    <p:anim calcmode="lin" valueType="num">
                                      <p:cBhvr>
                                        <p:cTn id="44" dur="1000" fill="hold"/>
                                        <p:tgtEl>
                                          <p:spTgt spid="75"/>
                                        </p:tgtEl>
                                        <p:attrNameLst>
                                          <p:attrName>ppt_x</p:attrName>
                                        </p:attrNameLst>
                                      </p:cBhvr>
                                      <p:tavLst>
                                        <p:tav tm="0">
                                          <p:val>
                                            <p:strVal val="#ppt_x"/>
                                          </p:val>
                                        </p:tav>
                                        <p:tav tm="100000">
                                          <p:val>
                                            <p:strVal val="#ppt_x"/>
                                          </p:val>
                                        </p:tav>
                                      </p:tavLst>
                                    </p:anim>
                                    <p:anim calcmode="lin" valueType="num">
                                      <p:cBhvr>
                                        <p:cTn id="45" dur="1000" fill="hold"/>
                                        <p:tgtEl>
                                          <p:spTgt spid="75"/>
                                        </p:tgtEl>
                                        <p:attrNameLst>
                                          <p:attrName>ppt_y</p:attrName>
                                        </p:attrNameLst>
                                      </p:cBhvr>
                                      <p:tavLst>
                                        <p:tav tm="0">
                                          <p:val>
                                            <p:strVal val="#ppt_y+.1"/>
                                          </p:val>
                                        </p:tav>
                                        <p:tav tm="100000">
                                          <p:val>
                                            <p:strVal val="#ppt_y"/>
                                          </p:val>
                                        </p:tav>
                                      </p:tavLst>
                                    </p:anim>
                                  </p:childTnLst>
                                </p:cTn>
                              </p:par>
                              <p:par>
                                <p:cTn id="46" presetID="42" presetClass="entr" presetSubtype="0" fill="hold" grpId="0" nodeType="withEffect">
                                  <p:stCondLst>
                                    <p:cond delay="0"/>
                                  </p:stCondLst>
                                  <p:childTnLst>
                                    <p:set>
                                      <p:cBhvr>
                                        <p:cTn id="47" dur="1" fill="hold">
                                          <p:stCondLst>
                                            <p:cond delay="0"/>
                                          </p:stCondLst>
                                        </p:cTn>
                                        <p:tgtEl>
                                          <p:spTgt spid="78"/>
                                        </p:tgtEl>
                                        <p:attrNameLst>
                                          <p:attrName>style.visibility</p:attrName>
                                        </p:attrNameLst>
                                      </p:cBhvr>
                                      <p:to>
                                        <p:strVal val="visible"/>
                                      </p:to>
                                    </p:set>
                                    <p:animEffect transition="in" filter="fade">
                                      <p:cBhvr>
                                        <p:cTn id="48" dur="1000"/>
                                        <p:tgtEl>
                                          <p:spTgt spid="78"/>
                                        </p:tgtEl>
                                      </p:cBhvr>
                                    </p:animEffect>
                                    <p:anim calcmode="lin" valueType="num">
                                      <p:cBhvr>
                                        <p:cTn id="49" dur="1000" fill="hold"/>
                                        <p:tgtEl>
                                          <p:spTgt spid="78"/>
                                        </p:tgtEl>
                                        <p:attrNameLst>
                                          <p:attrName>ppt_x</p:attrName>
                                        </p:attrNameLst>
                                      </p:cBhvr>
                                      <p:tavLst>
                                        <p:tav tm="0">
                                          <p:val>
                                            <p:strVal val="#ppt_x"/>
                                          </p:val>
                                        </p:tav>
                                        <p:tav tm="100000">
                                          <p:val>
                                            <p:strVal val="#ppt_x"/>
                                          </p:val>
                                        </p:tav>
                                      </p:tavLst>
                                    </p:anim>
                                    <p:anim calcmode="lin" valueType="num">
                                      <p:cBhvr>
                                        <p:cTn id="50" dur="1000" fill="hold"/>
                                        <p:tgtEl>
                                          <p:spTgt spid="78"/>
                                        </p:tgtEl>
                                        <p:attrNameLst>
                                          <p:attrName>ppt_y</p:attrName>
                                        </p:attrNameLst>
                                      </p:cBhvr>
                                      <p:tavLst>
                                        <p:tav tm="0">
                                          <p:val>
                                            <p:strVal val="#ppt_y+.1"/>
                                          </p:val>
                                        </p:tav>
                                        <p:tav tm="100000">
                                          <p:val>
                                            <p:strVal val="#ppt_y"/>
                                          </p:val>
                                        </p:tav>
                                      </p:tavLst>
                                    </p:anim>
                                  </p:childTnLst>
                                </p:cTn>
                              </p:par>
                              <p:par>
                                <p:cTn id="51" presetID="42" presetClass="entr" presetSubtype="0" fill="hold" grpId="0" nodeType="withEffect">
                                  <p:stCondLst>
                                    <p:cond delay="0"/>
                                  </p:stCondLst>
                                  <p:childTnLst>
                                    <p:set>
                                      <p:cBhvr>
                                        <p:cTn id="52" dur="1" fill="hold">
                                          <p:stCondLst>
                                            <p:cond delay="0"/>
                                          </p:stCondLst>
                                        </p:cTn>
                                        <p:tgtEl>
                                          <p:spTgt spid="80"/>
                                        </p:tgtEl>
                                        <p:attrNameLst>
                                          <p:attrName>style.visibility</p:attrName>
                                        </p:attrNameLst>
                                      </p:cBhvr>
                                      <p:to>
                                        <p:strVal val="visible"/>
                                      </p:to>
                                    </p:set>
                                    <p:animEffect transition="in" filter="fade">
                                      <p:cBhvr>
                                        <p:cTn id="53" dur="1000"/>
                                        <p:tgtEl>
                                          <p:spTgt spid="80"/>
                                        </p:tgtEl>
                                      </p:cBhvr>
                                    </p:animEffect>
                                    <p:anim calcmode="lin" valueType="num">
                                      <p:cBhvr>
                                        <p:cTn id="54" dur="1000" fill="hold"/>
                                        <p:tgtEl>
                                          <p:spTgt spid="80"/>
                                        </p:tgtEl>
                                        <p:attrNameLst>
                                          <p:attrName>ppt_x</p:attrName>
                                        </p:attrNameLst>
                                      </p:cBhvr>
                                      <p:tavLst>
                                        <p:tav tm="0">
                                          <p:val>
                                            <p:strVal val="#ppt_x"/>
                                          </p:val>
                                        </p:tav>
                                        <p:tav tm="100000">
                                          <p:val>
                                            <p:strVal val="#ppt_x"/>
                                          </p:val>
                                        </p:tav>
                                      </p:tavLst>
                                    </p:anim>
                                    <p:anim calcmode="lin" valueType="num">
                                      <p:cBhvr>
                                        <p:cTn id="55" dur="1000" fill="hold"/>
                                        <p:tgtEl>
                                          <p:spTgt spid="80"/>
                                        </p:tgtEl>
                                        <p:attrNameLst>
                                          <p:attrName>ppt_y</p:attrName>
                                        </p:attrNameLst>
                                      </p:cBhvr>
                                      <p:tavLst>
                                        <p:tav tm="0">
                                          <p:val>
                                            <p:strVal val="#ppt_y+.1"/>
                                          </p:val>
                                        </p:tav>
                                        <p:tav tm="100000">
                                          <p:val>
                                            <p:strVal val="#ppt_y"/>
                                          </p:val>
                                        </p:tav>
                                      </p:tavLst>
                                    </p:anim>
                                  </p:childTnLst>
                                </p:cTn>
                              </p:par>
                              <p:par>
                                <p:cTn id="56" presetID="42" presetClass="entr" presetSubtype="0" fill="hold" grpId="0" nodeType="withEffect">
                                  <p:stCondLst>
                                    <p:cond delay="0"/>
                                  </p:stCondLst>
                                  <p:childTnLst>
                                    <p:set>
                                      <p:cBhvr>
                                        <p:cTn id="57" dur="1" fill="hold">
                                          <p:stCondLst>
                                            <p:cond delay="0"/>
                                          </p:stCondLst>
                                        </p:cTn>
                                        <p:tgtEl>
                                          <p:spTgt spid="76"/>
                                        </p:tgtEl>
                                        <p:attrNameLst>
                                          <p:attrName>style.visibility</p:attrName>
                                        </p:attrNameLst>
                                      </p:cBhvr>
                                      <p:to>
                                        <p:strVal val="visible"/>
                                      </p:to>
                                    </p:set>
                                    <p:animEffect transition="in" filter="fade">
                                      <p:cBhvr>
                                        <p:cTn id="58" dur="1000"/>
                                        <p:tgtEl>
                                          <p:spTgt spid="76"/>
                                        </p:tgtEl>
                                      </p:cBhvr>
                                    </p:animEffect>
                                    <p:anim calcmode="lin" valueType="num">
                                      <p:cBhvr>
                                        <p:cTn id="59" dur="1000" fill="hold"/>
                                        <p:tgtEl>
                                          <p:spTgt spid="76"/>
                                        </p:tgtEl>
                                        <p:attrNameLst>
                                          <p:attrName>ppt_x</p:attrName>
                                        </p:attrNameLst>
                                      </p:cBhvr>
                                      <p:tavLst>
                                        <p:tav tm="0">
                                          <p:val>
                                            <p:strVal val="#ppt_x"/>
                                          </p:val>
                                        </p:tav>
                                        <p:tav tm="100000">
                                          <p:val>
                                            <p:strVal val="#ppt_x"/>
                                          </p:val>
                                        </p:tav>
                                      </p:tavLst>
                                    </p:anim>
                                    <p:anim calcmode="lin" valueType="num">
                                      <p:cBhvr>
                                        <p:cTn id="60" dur="1000" fill="hold"/>
                                        <p:tgtEl>
                                          <p:spTgt spid="76"/>
                                        </p:tgtEl>
                                        <p:attrNameLst>
                                          <p:attrName>ppt_y</p:attrName>
                                        </p:attrNameLst>
                                      </p:cBhvr>
                                      <p:tavLst>
                                        <p:tav tm="0">
                                          <p:val>
                                            <p:strVal val="#ppt_y+.1"/>
                                          </p:val>
                                        </p:tav>
                                        <p:tav tm="100000">
                                          <p:val>
                                            <p:strVal val="#ppt_y"/>
                                          </p:val>
                                        </p:tav>
                                      </p:tavLst>
                                    </p:anim>
                                  </p:childTnLst>
                                </p:cTn>
                              </p:par>
                              <p:par>
                                <p:cTn id="61" presetID="42" presetClass="entr" presetSubtype="0" fill="hold" grpId="0" nodeType="withEffect">
                                  <p:stCondLst>
                                    <p:cond delay="0"/>
                                  </p:stCondLst>
                                  <p:childTnLst>
                                    <p:set>
                                      <p:cBhvr>
                                        <p:cTn id="62" dur="1" fill="hold">
                                          <p:stCondLst>
                                            <p:cond delay="0"/>
                                          </p:stCondLst>
                                        </p:cTn>
                                        <p:tgtEl>
                                          <p:spTgt spid="73"/>
                                        </p:tgtEl>
                                        <p:attrNameLst>
                                          <p:attrName>style.visibility</p:attrName>
                                        </p:attrNameLst>
                                      </p:cBhvr>
                                      <p:to>
                                        <p:strVal val="visible"/>
                                      </p:to>
                                    </p:set>
                                    <p:animEffect transition="in" filter="fade">
                                      <p:cBhvr>
                                        <p:cTn id="63" dur="1000"/>
                                        <p:tgtEl>
                                          <p:spTgt spid="73"/>
                                        </p:tgtEl>
                                      </p:cBhvr>
                                    </p:animEffect>
                                    <p:anim calcmode="lin" valueType="num">
                                      <p:cBhvr>
                                        <p:cTn id="64" dur="1000" fill="hold"/>
                                        <p:tgtEl>
                                          <p:spTgt spid="73"/>
                                        </p:tgtEl>
                                        <p:attrNameLst>
                                          <p:attrName>ppt_x</p:attrName>
                                        </p:attrNameLst>
                                      </p:cBhvr>
                                      <p:tavLst>
                                        <p:tav tm="0">
                                          <p:val>
                                            <p:strVal val="#ppt_x"/>
                                          </p:val>
                                        </p:tav>
                                        <p:tav tm="100000">
                                          <p:val>
                                            <p:strVal val="#ppt_x"/>
                                          </p:val>
                                        </p:tav>
                                      </p:tavLst>
                                    </p:anim>
                                    <p:anim calcmode="lin" valueType="num">
                                      <p:cBhvr>
                                        <p:cTn id="65" dur="1000" fill="hold"/>
                                        <p:tgtEl>
                                          <p:spTgt spid="73"/>
                                        </p:tgtEl>
                                        <p:attrNameLst>
                                          <p:attrName>ppt_y</p:attrName>
                                        </p:attrNameLst>
                                      </p:cBhvr>
                                      <p:tavLst>
                                        <p:tav tm="0">
                                          <p:val>
                                            <p:strVal val="#ppt_y+.1"/>
                                          </p:val>
                                        </p:tav>
                                        <p:tav tm="100000">
                                          <p:val>
                                            <p:strVal val="#ppt_y"/>
                                          </p:val>
                                        </p:tav>
                                      </p:tavLst>
                                    </p:anim>
                                  </p:childTnLst>
                                </p:cTn>
                              </p:par>
                              <p:par>
                                <p:cTn id="66" presetID="42" presetClass="entr" presetSubtype="0" fill="hold" grpId="0" nodeType="withEffect">
                                  <p:stCondLst>
                                    <p:cond delay="0"/>
                                  </p:stCondLst>
                                  <p:childTnLst>
                                    <p:set>
                                      <p:cBhvr>
                                        <p:cTn id="67" dur="1" fill="hold">
                                          <p:stCondLst>
                                            <p:cond delay="0"/>
                                          </p:stCondLst>
                                        </p:cTn>
                                        <p:tgtEl>
                                          <p:spTgt spid="140"/>
                                        </p:tgtEl>
                                        <p:attrNameLst>
                                          <p:attrName>style.visibility</p:attrName>
                                        </p:attrNameLst>
                                      </p:cBhvr>
                                      <p:to>
                                        <p:strVal val="visible"/>
                                      </p:to>
                                    </p:set>
                                    <p:animEffect transition="in" filter="fade">
                                      <p:cBhvr>
                                        <p:cTn id="68" dur="1000"/>
                                        <p:tgtEl>
                                          <p:spTgt spid="140"/>
                                        </p:tgtEl>
                                      </p:cBhvr>
                                    </p:animEffect>
                                    <p:anim calcmode="lin" valueType="num">
                                      <p:cBhvr>
                                        <p:cTn id="69" dur="1000" fill="hold"/>
                                        <p:tgtEl>
                                          <p:spTgt spid="140"/>
                                        </p:tgtEl>
                                        <p:attrNameLst>
                                          <p:attrName>ppt_x</p:attrName>
                                        </p:attrNameLst>
                                      </p:cBhvr>
                                      <p:tavLst>
                                        <p:tav tm="0">
                                          <p:val>
                                            <p:strVal val="#ppt_x"/>
                                          </p:val>
                                        </p:tav>
                                        <p:tav tm="100000">
                                          <p:val>
                                            <p:strVal val="#ppt_x"/>
                                          </p:val>
                                        </p:tav>
                                      </p:tavLst>
                                    </p:anim>
                                    <p:anim calcmode="lin" valueType="num">
                                      <p:cBhvr>
                                        <p:cTn id="70" dur="1000" fill="hold"/>
                                        <p:tgtEl>
                                          <p:spTgt spid="140"/>
                                        </p:tgtEl>
                                        <p:attrNameLst>
                                          <p:attrName>ppt_y</p:attrName>
                                        </p:attrNameLst>
                                      </p:cBhvr>
                                      <p:tavLst>
                                        <p:tav tm="0">
                                          <p:val>
                                            <p:strVal val="#ppt_y+.1"/>
                                          </p:val>
                                        </p:tav>
                                        <p:tav tm="100000">
                                          <p:val>
                                            <p:strVal val="#ppt_y"/>
                                          </p:val>
                                        </p:tav>
                                      </p:tavLst>
                                    </p:anim>
                                  </p:childTnLst>
                                </p:cTn>
                              </p:par>
                              <p:par>
                                <p:cTn id="71" presetID="42" presetClass="entr" presetSubtype="0" fill="hold" grpId="0" nodeType="withEffect">
                                  <p:stCondLst>
                                    <p:cond delay="0"/>
                                  </p:stCondLst>
                                  <p:childTnLst>
                                    <p:set>
                                      <p:cBhvr>
                                        <p:cTn id="72" dur="1" fill="hold">
                                          <p:stCondLst>
                                            <p:cond delay="0"/>
                                          </p:stCondLst>
                                        </p:cTn>
                                        <p:tgtEl>
                                          <p:spTgt spid="77"/>
                                        </p:tgtEl>
                                        <p:attrNameLst>
                                          <p:attrName>style.visibility</p:attrName>
                                        </p:attrNameLst>
                                      </p:cBhvr>
                                      <p:to>
                                        <p:strVal val="visible"/>
                                      </p:to>
                                    </p:set>
                                    <p:animEffect transition="in" filter="fade">
                                      <p:cBhvr>
                                        <p:cTn id="73" dur="1000"/>
                                        <p:tgtEl>
                                          <p:spTgt spid="77"/>
                                        </p:tgtEl>
                                      </p:cBhvr>
                                    </p:animEffect>
                                    <p:anim calcmode="lin" valueType="num">
                                      <p:cBhvr>
                                        <p:cTn id="74" dur="1000" fill="hold"/>
                                        <p:tgtEl>
                                          <p:spTgt spid="77"/>
                                        </p:tgtEl>
                                        <p:attrNameLst>
                                          <p:attrName>ppt_x</p:attrName>
                                        </p:attrNameLst>
                                      </p:cBhvr>
                                      <p:tavLst>
                                        <p:tav tm="0">
                                          <p:val>
                                            <p:strVal val="#ppt_x"/>
                                          </p:val>
                                        </p:tav>
                                        <p:tav tm="100000">
                                          <p:val>
                                            <p:strVal val="#ppt_x"/>
                                          </p:val>
                                        </p:tav>
                                      </p:tavLst>
                                    </p:anim>
                                    <p:anim calcmode="lin" valueType="num">
                                      <p:cBhvr>
                                        <p:cTn id="75" dur="1000" fill="hold"/>
                                        <p:tgtEl>
                                          <p:spTgt spid="77"/>
                                        </p:tgtEl>
                                        <p:attrNameLst>
                                          <p:attrName>ppt_y</p:attrName>
                                        </p:attrNameLst>
                                      </p:cBhvr>
                                      <p:tavLst>
                                        <p:tav tm="0">
                                          <p:val>
                                            <p:strVal val="#ppt_y+.1"/>
                                          </p:val>
                                        </p:tav>
                                        <p:tav tm="100000">
                                          <p:val>
                                            <p:strVal val="#ppt_y"/>
                                          </p:val>
                                        </p:tav>
                                      </p:tavLst>
                                    </p:anim>
                                  </p:childTnLst>
                                </p:cTn>
                              </p:par>
                              <p:par>
                                <p:cTn id="76" presetID="42" presetClass="entr" presetSubtype="0" fill="hold" grpId="0" nodeType="withEffect">
                                  <p:stCondLst>
                                    <p:cond delay="0"/>
                                  </p:stCondLst>
                                  <p:childTnLst>
                                    <p:set>
                                      <p:cBhvr>
                                        <p:cTn id="77" dur="1" fill="hold">
                                          <p:stCondLst>
                                            <p:cond delay="0"/>
                                          </p:stCondLst>
                                        </p:cTn>
                                        <p:tgtEl>
                                          <p:spTgt spid="79"/>
                                        </p:tgtEl>
                                        <p:attrNameLst>
                                          <p:attrName>style.visibility</p:attrName>
                                        </p:attrNameLst>
                                      </p:cBhvr>
                                      <p:to>
                                        <p:strVal val="visible"/>
                                      </p:to>
                                    </p:set>
                                    <p:animEffect transition="in" filter="fade">
                                      <p:cBhvr>
                                        <p:cTn id="78" dur="1000"/>
                                        <p:tgtEl>
                                          <p:spTgt spid="79"/>
                                        </p:tgtEl>
                                      </p:cBhvr>
                                    </p:animEffect>
                                    <p:anim calcmode="lin" valueType="num">
                                      <p:cBhvr>
                                        <p:cTn id="79" dur="1000" fill="hold"/>
                                        <p:tgtEl>
                                          <p:spTgt spid="79"/>
                                        </p:tgtEl>
                                        <p:attrNameLst>
                                          <p:attrName>ppt_x</p:attrName>
                                        </p:attrNameLst>
                                      </p:cBhvr>
                                      <p:tavLst>
                                        <p:tav tm="0">
                                          <p:val>
                                            <p:strVal val="#ppt_x"/>
                                          </p:val>
                                        </p:tav>
                                        <p:tav tm="100000">
                                          <p:val>
                                            <p:strVal val="#ppt_x"/>
                                          </p:val>
                                        </p:tav>
                                      </p:tavLst>
                                    </p:anim>
                                    <p:anim calcmode="lin" valueType="num">
                                      <p:cBhvr>
                                        <p:cTn id="80" dur="1000" fill="hold"/>
                                        <p:tgtEl>
                                          <p:spTgt spid="79"/>
                                        </p:tgtEl>
                                        <p:attrNameLst>
                                          <p:attrName>ppt_y</p:attrName>
                                        </p:attrNameLst>
                                      </p:cBhvr>
                                      <p:tavLst>
                                        <p:tav tm="0">
                                          <p:val>
                                            <p:strVal val="#ppt_y+.1"/>
                                          </p:val>
                                        </p:tav>
                                        <p:tav tm="100000">
                                          <p:val>
                                            <p:strVal val="#ppt_y"/>
                                          </p:val>
                                        </p:tav>
                                      </p:tavLst>
                                    </p:anim>
                                  </p:childTnLst>
                                </p:cTn>
                              </p:par>
                            </p:childTnLst>
                          </p:cTn>
                        </p:par>
                        <p:par>
                          <p:cTn id="81" fill="hold">
                            <p:stCondLst>
                              <p:cond delay="3000"/>
                            </p:stCondLst>
                            <p:childTnLst>
                              <p:par>
                                <p:cTn id="82" presetID="10" presetClass="entr" presetSubtype="0" fill="hold" nodeType="afterEffect">
                                  <p:stCondLst>
                                    <p:cond delay="0"/>
                                  </p:stCondLst>
                                  <p:childTnLst>
                                    <p:set>
                                      <p:cBhvr>
                                        <p:cTn id="83" dur="1" fill="hold">
                                          <p:stCondLst>
                                            <p:cond delay="0"/>
                                          </p:stCondLst>
                                        </p:cTn>
                                        <p:tgtEl>
                                          <p:spTgt spid="4"/>
                                        </p:tgtEl>
                                        <p:attrNameLst>
                                          <p:attrName>style.visibility</p:attrName>
                                        </p:attrNameLst>
                                      </p:cBhvr>
                                      <p:to>
                                        <p:strVal val="visible"/>
                                      </p:to>
                                    </p:set>
                                    <p:animEffect transition="in" filter="fade">
                                      <p:cBhvr>
                                        <p:cTn id="84" dur="500"/>
                                        <p:tgtEl>
                                          <p:spTgt spid="4"/>
                                        </p:tgtEl>
                                      </p:cBhvr>
                                    </p:animEffect>
                                  </p:childTnLst>
                                </p:cTn>
                              </p:par>
                            </p:childTnLst>
                          </p:cTn>
                        </p:par>
                        <p:par>
                          <p:cTn id="85" fill="hold">
                            <p:stCondLst>
                              <p:cond delay="3500"/>
                            </p:stCondLst>
                            <p:childTnLst>
                              <p:par>
                                <p:cTn id="86" presetID="10" presetClass="entr" presetSubtype="0" fill="hold" nodeType="afterEffect">
                                  <p:stCondLst>
                                    <p:cond delay="0"/>
                                  </p:stCondLst>
                                  <p:childTnLst>
                                    <p:set>
                                      <p:cBhvr>
                                        <p:cTn id="87" dur="1" fill="hold">
                                          <p:stCondLst>
                                            <p:cond delay="0"/>
                                          </p:stCondLst>
                                        </p:cTn>
                                        <p:tgtEl>
                                          <p:spTgt spid="5"/>
                                        </p:tgtEl>
                                        <p:attrNameLst>
                                          <p:attrName>style.visibility</p:attrName>
                                        </p:attrNameLst>
                                      </p:cBhvr>
                                      <p:to>
                                        <p:strVal val="visible"/>
                                      </p:to>
                                    </p:set>
                                    <p:animEffect transition="in" filter="fade">
                                      <p:cBhvr>
                                        <p:cTn id="88" dur="500"/>
                                        <p:tgtEl>
                                          <p:spTgt spid="5"/>
                                        </p:tgtEl>
                                      </p:cBhvr>
                                    </p:animEffect>
                                  </p:childTnLst>
                                </p:cTn>
                              </p:par>
                            </p:childTnLst>
                          </p:cTn>
                        </p:par>
                        <p:par>
                          <p:cTn id="89" fill="hold">
                            <p:stCondLst>
                              <p:cond delay="4000"/>
                            </p:stCondLst>
                            <p:childTnLst>
                              <p:par>
                                <p:cTn id="90" presetID="10" presetClass="entr" presetSubtype="0" fill="hold" nodeType="afterEffect">
                                  <p:stCondLst>
                                    <p:cond delay="0"/>
                                  </p:stCondLst>
                                  <p:childTnLst>
                                    <p:set>
                                      <p:cBhvr>
                                        <p:cTn id="91" dur="1" fill="hold">
                                          <p:stCondLst>
                                            <p:cond delay="0"/>
                                          </p:stCondLst>
                                        </p:cTn>
                                        <p:tgtEl>
                                          <p:spTgt spid="6"/>
                                        </p:tgtEl>
                                        <p:attrNameLst>
                                          <p:attrName>style.visibility</p:attrName>
                                        </p:attrNameLst>
                                      </p:cBhvr>
                                      <p:to>
                                        <p:strVal val="visible"/>
                                      </p:to>
                                    </p:set>
                                    <p:animEffect transition="in" filter="fade">
                                      <p:cBhvr>
                                        <p:cTn id="92" dur="500"/>
                                        <p:tgtEl>
                                          <p:spTgt spid="6"/>
                                        </p:tgtEl>
                                      </p:cBhvr>
                                    </p:animEffect>
                                  </p:childTnLst>
                                </p:cTn>
                              </p:par>
                            </p:childTnLst>
                          </p:cTn>
                        </p:par>
                        <p:par>
                          <p:cTn id="93" fill="hold">
                            <p:stCondLst>
                              <p:cond delay="4500"/>
                            </p:stCondLst>
                            <p:childTnLst>
                              <p:par>
                                <p:cTn id="94" presetID="10" presetClass="entr" presetSubtype="0" fill="hold" nodeType="afterEffect">
                                  <p:stCondLst>
                                    <p:cond delay="0"/>
                                  </p:stCondLst>
                                  <p:childTnLst>
                                    <p:set>
                                      <p:cBhvr>
                                        <p:cTn id="95" dur="1" fill="hold">
                                          <p:stCondLst>
                                            <p:cond delay="0"/>
                                          </p:stCondLst>
                                        </p:cTn>
                                        <p:tgtEl>
                                          <p:spTgt spid="8"/>
                                        </p:tgtEl>
                                        <p:attrNameLst>
                                          <p:attrName>style.visibility</p:attrName>
                                        </p:attrNameLst>
                                      </p:cBhvr>
                                      <p:to>
                                        <p:strVal val="visible"/>
                                      </p:to>
                                    </p:set>
                                    <p:animEffect transition="in" filter="fade">
                                      <p:cBhvr>
                                        <p:cTn id="96" dur="500"/>
                                        <p:tgtEl>
                                          <p:spTgt spid="8"/>
                                        </p:tgtEl>
                                      </p:cBhvr>
                                    </p:animEffect>
                                  </p:childTnLst>
                                </p:cTn>
                              </p:par>
                            </p:childTnLst>
                          </p:cTn>
                        </p:par>
                        <p:par>
                          <p:cTn id="97" fill="hold">
                            <p:stCondLst>
                              <p:cond delay="5000"/>
                            </p:stCondLst>
                            <p:childTnLst>
                              <p:par>
                                <p:cTn id="98" presetID="10" presetClass="entr" presetSubtype="0" fill="hold" nodeType="afterEffect">
                                  <p:stCondLst>
                                    <p:cond delay="0"/>
                                  </p:stCondLst>
                                  <p:childTnLst>
                                    <p:set>
                                      <p:cBhvr>
                                        <p:cTn id="99" dur="1" fill="hold">
                                          <p:stCondLst>
                                            <p:cond delay="0"/>
                                          </p:stCondLst>
                                        </p:cTn>
                                        <p:tgtEl>
                                          <p:spTgt spid="9"/>
                                        </p:tgtEl>
                                        <p:attrNameLst>
                                          <p:attrName>style.visibility</p:attrName>
                                        </p:attrNameLst>
                                      </p:cBhvr>
                                      <p:to>
                                        <p:strVal val="visible"/>
                                      </p:to>
                                    </p:set>
                                    <p:animEffect transition="in" filter="fade">
                                      <p:cBhvr>
                                        <p:cTn id="100" dur="500"/>
                                        <p:tgtEl>
                                          <p:spTgt spid="9"/>
                                        </p:tgtEl>
                                      </p:cBhvr>
                                    </p:animEffect>
                                  </p:childTnLst>
                                </p:cTn>
                              </p:par>
                            </p:childTnLst>
                          </p:cTn>
                        </p:par>
                        <p:par>
                          <p:cTn id="101" fill="hold">
                            <p:stCondLst>
                              <p:cond delay="5500"/>
                            </p:stCondLst>
                            <p:childTnLst>
                              <p:par>
                                <p:cTn id="102" presetID="10" presetClass="entr" presetSubtype="0" fill="hold" nodeType="afterEffect">
                                  <p:stCondLst>
                                    <p:cond delay="0"/>
                                  </p:stCondLst>
                                  <p:childTnLst>
                                    <p:set>
                                      <p:cBhvr>
                                        <p:cTn id="103" dur="1" fill="hold">
                                          <p:stCondLst>
                                            <p:cond delay="0"/>
                                          </p:stCondLst>
                                        </p:cTn>
                                        <p:tgtEl>
                                          <p:spTgt spid="10"/>
                                        </p:tgtEl>
                                        <p:attrNameLst>
                                          <p:attrName>style.visibility</p:attrName>
                                        </p:attrNameLst>
                                      </p:cBhvr>
                                      <p:to>
                                        <p:strVal val="visible"/>
                                      </p:to>
                                    </p:set>
                                    <p:animEffect transition="in" filter="fade">
                                      <p:cBhvr>
                                        <p:cTn id="104" dur="500"/>
                                        <p:tgtEl>
                                          <p:spTgt spid="10"/>
                                        </p:tgtEl>
                                      </p:cBhvr>
                                    </p:animEffect>
                                  </p:childTnLst>
                                </p:cTn>
                              </p:par>
                            </p:childTnLst>
                          </p:cTn>
                        </p:par>
                        <p:par>
                          <p:cTn id="105" fill="hold">
                            <p:stCondLst>
                              <p:cond delay="6000"/>
                            </p:stCondLst>
                            <p:childTnLst>
                              <p:par>
                                <p:cTn id="106" presetID="10" presetClass="entr" presetSubtype="0" fill="hold" nodeType="afterEffect">
                                  <p:stCondLst>
                                    <p:cond delay="0"/>
                                  </p:stCondLst>
                                  <p:childTnLst>
                                    <p:set>
                                      <p:cBhvr>
                                        <p:cTn id="107" dur="1" fill="hold">
                                          <p:stCondLst>
                                            <p:cond delay="0"/>
                                          </p:stCondLst>
                                        </p:cTn>
                                        <p:tgtEl>
                                          <p:spTgt spid="11"/>
                                        </p:tgtEl>
                                        <p:attrNameLst>
                                          <p:attrName>style.visibility</p:attrName>
                                        </p:attrNameLst>
                                      </p:cBhvr>
                                      <p:to>
                                        <p:strVal val="visible"/>
                                      </p:to>
                                    </p:set>
                                    <p:animEffect transition="in" filter="fade">
                                      <p:cBhvr>
                                        <p:cTn id="108" dur="500"/>
                                        <p:tgtEl>
                                          <p:spTgt spid="11"/>
                                        </p:tgtEl>
                                      </p:cBhvr>
                                    </p:animEffect>
                                  </p:childTnLst>
                                </p:cTn>
                              </p:par>
                            </p:childTnLst>
                          </p:cTn>
                        </p:par>
                        <p:par>
                          <p:cTn id="109" fill="hold">
                            <p:stCondLst>
                              <p:cond delay="6500"/>
                            </p:stCondLst>
                            <p:childTnLst>
                              <p:par>
                                <p:cTn id="110" presetID="10" presetClass="entr" presetSubtype="0" fill="hold" nodeType="afterEffect">
                                  <p:stCondLst>
                                    <p:cond delay="0"/>
                                  </p:stCondLst>
                                  <p:childTnLst>
                                    <p:set>
                                      <p:cBhvr>
                                        <p:cTn id="111" dur="1" fill="hold">
                                          <p:stCondLst>
                                            <p:cond delay="0"/>
                                          </p:stCondLst>
                                        </p:cTn>
                                        <p:tgtEl>
                                          <p:spTgt spid="12"/>
                                        </p:tgtEl>
                                        <p:attrNameLst>
                                          <p:attrName>style.visibility</p:attrName>
                                        </p:attrNameLst>
                                      </p:cBhvr>
                                      <p:to>
                                        <p:strVal val="visible"/>
                                      </p:to>
                                    </p:set>
                                    <p:animEffect transition="in" filter="fade">
                                      <p:cBhvr>
                                        <p:cTn id="112"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2" grpId="0" animBg="1"/>
      <p:bldP spid="73" grpId="0" animBg="1"/>
      <p:bldP spid="74" grpId="0" animBg="1"/>
      <p:bldP spid="75" grpId="0" animBg="1"/>
      <p:bldP spid="76" grpId="0" animBg="1"/>
      <p:bldP spid="77" grpId="0" animBg="1"/>
      <p:bldP spid="78" grpId="0" animBg="1"/>
      <p:bldP spid="79" grpId="0" animBg="1"/>
      <p:bldP spid="80" grpId="0" animBg="1"/>
      <p:bldP spid="84" grpId="0" animBg="1"/>
      <p:bldP spid="85" grpId="0" animBg="1"/>
      <p:bldP spid="140" grpId="0" animBg="1"/>
    </p:bld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 name="Rectangle 74"/>
          <p:cNvSpPr/>
          <p:nvPr/>
        </p:nvSpPr>
        <p:spPr>
          <a:xfrm>
            <a:off x="1494898" y="4966284"/>
            <a:ext cx="4027034" cy="5256984"/>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sz="4300" dirty="0">
              <a:latin typeface="Calibri Light" panose="020F0302020204030204"/>
            </a:endParaRPr>
          </a:p>
        </p:txBody>
      </p:sp>
      <p:cxnSp>
        <p:nvCxnSpPr>
          <p:cNvPr id="8" name="Straight Connector 7"/>
          <p:cNvCxnSpPr/>
          <p:nvPr/>
        </p:nvCxnSpPr>
        <p:spPr>
          <a:xfrm>
            <a:off x="1494898" y="6006723"/>
            <a:ext cx="4027034" cy="0"/>
          </a:xfrm>
          <a:prstGeom prst="line">
            <a:avLst/>
          </a:prstGeom>
          <a:ln w="38100" cmpd="sng">
            <a:solidFill>
              <a:schemeClr val="bg1"/>
            </a:solidFill>
          </a:ln>
          <a:effectLst/>
        </p:spPr>
        <p:style>
          <a:lnRef idx="2">
            <a:schemeClr val="accent1"/>
          </a:lnRef>
          <a:fillRef idx="0">
            <a:schemeClr val="accent1"/>
          </a:fillRef>
          <a:effectRef idx="1">
            <a:schemeClr val="accent1"/>
          </a:effectRef>
          <a:fontRef idx="minor">
            <a:schemeClr val="tx1"/>
          </a:fontRef>
        </p:style>
      </p:cxnSp>
      <p:sp>
        <p:nvSpPr>
          <p:cNvPr id="85" name="TextBox 84"/>
          <p:cNvSpPr txBox="1"/>
          <p:nvPr/>
        </p:nvSpPr>
        <p:spPr>
          <a:xfrm>
            <a:off x="1494899" y="5198042"/>
            <a:ext cx="4027031" cy="451405"/>
          </a:xfrm>
          <a:prstGeom prst="rect">
            <a:avLst/>
          </a:prstGeom>
          <a:noFill/>
        </p:spPr>
        <p:txBody>
          <a:bodyPr wrap="square" lIns="0" tIns="0" rIns="243744" bIns="0" rtlCol="0">
            <a:spAutoFit/>
          </a:bodyPr>
          <a:lstStyle/>
          <a:p>
            <a:pPr algn="ctr"/>
            <a:r>
              <a:rPr lang="en-US" sz="2900" b="1" dirty="0">
                <a:solidFill>
                  <a:schemeClr val="bg1"/>
                </a:solidFill>
                <a:latin typeface="Lato Regular"/>
                <a:cs typeface="Lato Regular"/>
              </a:rPr>
              <a:t>Graphic Design</a:t>
            </a:r>
            <a:endParaRPr lang="en-US" sz="2900" b="1" dirty="0">
              <a:solidFill>
                <a:schemeClr val="bg1"/>
              </a:solidFill>
              <a:latin typeface="Lato Regular"/>
              <a:cs typeface="Lato Regular"/>
            </a:endParaRPr>
          </a:p>
        </p:txBody>
      </p:sp>
      <p:sp>
        <p:nvSpPr>
          <p:cNvPr id="86" name="TextBox 85"/>
          <p:cNvSpPr txBox="1"/>
          <p:nvPr/>
        </p:nvSpPr>
        <p:spPr>
          <a:xfrm>
            <a:off x="1472619" y="6153920"/>
            <a:ext cx="4027031" cy="3090077"/>
          </a:xfrm>
          <a:prstGeom prst="rect">
            <a:avLst/>
          </a:prstGeom>
          <a:noFill/>
        </p:spPr>
        <p:txBody>
          <a:bodyPr wrap="square" lIns="243797" tIns="0" rIns="243744" bIns="0" rtlCol="0">
            <a:spAutoFit/>
          </a:bodyPr>
          <a:lstStyle/>
          <a:p>
            <a:pPr algn="ctr">
              <a:lnSpc>
                <a:spcPct val="120000"/>
              </a:lnSpc>
            </a:pPr>
            <a:r>
              <a:rPr lang="en-US" sz="2400" dirty="0" err="1">
                <a:solidFill>
                  <a:schemeClr val="bg1"/>
                </a:solidFill>
                <a:latin typeface="Calibri Light" panose="020F0302020204030204"/>
                <a:cs typeface="Calibri Light" panose="020F0302020204030204"/>
              </a:rPr>
              <a:t>Lorem</a:t>
            </a:r>
            <a:r>
              <a:rPr lang="en-US" sz="2400" dirty="0">
                <a:solidFill>
                  <a:schemeClr val="bg1"/>
                </a:solidFill>
                <a:latin typeface="Calibri Light" panose="020F0302020204030204"/>
                <a:cs typeface="Calibri Light" panose="020F0302020204030204"/>
              </a:rPr>
              <a:t> </a:t>
            </a:r>
            <a:r>
              <a:rPr lang="en-US" sz="2400" dirty="0" err="1">
                <a:solidFill>
                  <a:schemeClr val="bg1"/>
                </a:solidFill>
                <a:latin typeface="Calibri Light" panose="020F0302020204030204"/>
                <a:cs typeface="Calibri Light" panose="020F0302020204030204"/>
              </a:rPr>
              <a:t>ipsum</a:t>
            </a:r>
            <a:r>
              <a:rPr lang="en-US" sz="2400" dirty="0">
                <a:solidFill>
                  <a:schemeClr val="bg1"/>
                </a:solidFill>
                <a:latin typeface="Calibri Light" panose="020F0302020204030204"/>
                <a:cs typeface="Calibri Light" panose="020F0302020204030204"/>
              </a:rPr>
              <a:t> dolor sit </a:t>
            </a:r>
            <a:r>
              <a:rPr lang="en-US" sz="2400" dirty="0" err="1">
                <a:solidFill>
                  <a:schemeClr val="bg1"/>
                </a:solidFill>
                <a:latin typeface="Calibri Light" panose="020F0302020204030204"/>
                <a:cs typeface="Calibri Light" panose="020F0302020204030204"/>
              </a:rPr>
              <a:t>amet</a:t>
            </a:r>
            <a:r>
              <a:rPr lang="en-US" sz="2400" dirty="0">
                <a:solidFill>
                  <a:schemeClr val="bg1"/>
                </a:solidFill>
                <a:latin typeface="Calibri Light" panose="020F0302020204030204"/>
                <a:cs typeface="Calibri Light" panose="020F0302020204030204"/>
              </a:rPr>
              <a:t>, </a:t>
            </a:r>
            <a:r>
              <a:rPr lang="en-US" sz="2400" dirty="0" err="1">
                <a:solidFill>
                  <a:schemeClr val="bg1"/>
                </a:solidFill>
                <a:latin typeface="Calibri Light" panose="020F0302020204030204"/>
                <a:cs typeface="Calibri Light" panose="020F0302020204030204"/>
              </a:rPr>
              <a:t>consectetur</a:t>
            </a:r>
            <a:r>
              <a:rPr lang="en-US" sz="2400" dirty="0">
                <a:solidFill>
                  <a:schemeClr val="bg1"/>
                </a:solidFill>
                <a:latin typeface="Calibri Light" panose="020F0302020204030204"/>
                <a:cs typeface="Calibri Light" panose="020F0302020204030204"/>
              </a:rPr>
              <a:t> </a:t>
            </a:r>
            <a:r>
              <a:rPr lang="en-US" sz="2400" dirty="0" err="1">
                <a:solidFill>
                  <a:schemeClr val="bg1"/>
                </a:solidFill>
                <a:latin typeface="Calibri Light" panose="020F0302020204030204"/>
                <a:cs typeface="Calibri Light" panose="020F0302020204030204"/>
              </a:rPr>
              <a:t>adipiscing</a:t>
            </a:r>
            <a:r>
              <a:rPr lang="en-US" sz="2400" dirty="0">
                <a:solidFill>
                  <a:schemeClr val="bg1"/>
                </a:solidFill>
                <a:latin typeface="Calibri Light" panose="020F0302020204030204"/>
                <a:cs typeface="Calibri Light" panose="020F0302020204030204"/>
              </a:rPr>
              <a:t> </a:t>
            </a:r>
            <a:r>
              <a:rPr lang="en-US" sz="2400" dirty="0" err="1">
                <a:solidFill>
                  <a:schemeClr val="bg1"/>
                </a:solidFill>
                <a:latin typeface="Calibri Light" panose="020F0302020204030204"/>
                <a:cs typeface="Calibri Light" panose="020F0302020204030204"/>
              </a:rPr>
              <a:t>elit</a:t>
            </a:r>
            <a:r>
              <a:rPr lang="en-US" sz="2400" dirty="0">
                <a:solidFill>
                  <a:schemeClr val="bg1"/>
                </a:solidFill>
                <a:latin typeface="Calibri Light" panose="020F0302020204030204"/>
                <a:cs typeface="Calibri Light" panose="020F0302020204030204"/>
              </a:rPr>
              <a:t>. In in </a:t>
            </a:r>
            <a:r>
              <a:rPr lang="en-US" sz="2400" dirty="0" err="1">
                <a:solidFill>
                  <a:schemeClr val="bg1"/>
                </a:solidFill>
                <a:latin typeface="Calibri Light" panose="020F0302020204030204"/>
                <a:cs typeface="Calibri Light" panose="020F0302020204030204"/>
              </a:rPr>
              <a:t>tortor</a:t>
            </a:r>
            <a:r>
              <a:rPr lang="en-US" sz="2400" dirty="0">
                <a:solidFill>
                  <a:schemeClr val="bg1"/>
                </a:solidFill>
                <a:latin typeface="Calibri Light" panose="020F0302020204030204"/>
                <a:cs typeface="Calibri Light" panose="020F0302020204030204"/>
              </a:rPr>
              <a:t> in </a:t>
            </a:r>
            <a:r>
              <a:rPr lang="en-US" sz="2400" dirty="0" err="1">
                <a:solidFill>
                  <a:schemeClr val="bg1"/>
                </a:solidFill>
                <a:latin typeface="Calibri Light" panose="020F0302020204030204"/>
                <a:cs typeface="Calibri Light" panose="020F0302020204030204"/>
              </a:rPr>
              <a:t>urna</a:t>
            </a:r>
            <a:r>
              <a:rPr lang="en-US" sz="2400" dirty="0">
                <a:solidFill>
                  <a:schemeClr val="bg1"/>
                </a:solidFill>
                <a:latin typeface="Calibri Light" panose="020F0302020204030204"/>
                <a:cs typeface="Calibri Light" panose="020F0302020204030204"/>
              </a:rPr>
              <a:t> </a:t>
            </a:r>
            <a:r>
              <a:rPr lang="en-US" sz="2400" dirty="0" err="1">
                <a:solidFill>
                  <a:schemeClr val="bg1"/>
                </a:solidFill>
                <a:latin typeface="Calibri Light" panose="020F0302020204030204"/>
                <a:cs typeface="Calibri Light" panose="020F0302020204030204"/>
              </a:rPr>
              <a:t>pulvinar</a:t>
            </a:r>
            <a:r>
              <a:rPr lang="en-US" sz="2400" dirty="0">
                <a:solidFill>
                  <a:schemeClr val="bg1"/>
                </a:solidFill>
                <a:latin typeface="Calibri Light" panose="020F0302020204030204"/>
                <a:cs typeface="Calibri Light" panose="020F0302020204030204"/>
              </a:rPr>
              <a:t> </a:t>
            </a:r>
            <a:r>
              <a:rPr lang="en-US" sz="2400" dirty="0" err="1">
                <a:solidFill>
                  <a:schemeClr val="bg1"/>
                </a:solidFill>
                <a:latin typeface="Calibri Light" panose="020F0302020204030204"/>
                <a:cs typeface="Calibri Light" panose="020F0302020204030204"/>
              </a:rPr>
              <a:t>blandit</a:t>
            </a:r>
            <a:r>
              <a:rPr lang="en-US" sz="2400" dirty="0">
                <a:solidFill>
                  <a:schemeClr val="bg1"/>
                </a:solidFill>
                <a:latin typeface="Calibri Light" panose="020F0302020204030204"/>
                <a:cs typeface="Calibri Light" panose="020F0302020204030204"/>
              </a:rPr>
              <a:t>. </a:t>
            </a:r>
            <a:r>
              <a:rPr lang="en-US" sz="2400" dirty="0" err="1">
                <a:solidFill>
                  <a:schemeClr val="bg1"/>
                </a:solidFill>
                <a:latin typeface="Calibri Light" panose="020F0302020204030204"/>
                <a:cs typeface="Calibri Light" panose="020F0302020204030204"/>
              </a:rPr>
              <a:t>Aliquam</a:t>
            </a:r>
            <a:r>
              <a:rPr lang="en-US" sz="2400" dirty="0">
                <a:solidFill>
                  <a:schemeClr val="bg1"/>
                </a:solidFill>
                <a:latin typeface="Calibri Light" panose="020F0302020204030204"/>
                <a:cs typeface="Calibri Light" panose="020F0302020204030204"/>
              </a:rPr>
              <a:t> dolor </a:t>
            </a:r>
            <a:r>
              <a:rPr lang="en-US" sz="2400" dirty="0" err="1">
                <a:solidFill>
                  <a:schemeClr val="bg1"/>
                </a:solidFill>
                <a:latin typeface="Calibri Light" panose="020F0302020204030204"/>
                <a:cs typeface="Calibri Light" panose="020F0302020204030204"/>
              </a:rPr>
              <a:t>nulla</a:t>
            </a:r>
            <a:r>
              <a:rPr lang="en-US" sz="2400" dirty="0">
                <a:solidFill>
                  <a:schemeClr val="bg1"/>
                </a:solidFill>
                <a:latin typeface="Calibri Light" panose="020F0302020204030204"/>
                <a:cs typeface="Calibri Light" panose="020F0302020204030204"/>
              </a:rPr>
              <a:t>, </a:t>
            </a:r>
            <a:r>
              <a:rPr lang="en-US" sz="2400" dirty="0" err="1">
                <a:solidFill>
                  <a:schemeClr val="bg1"/>
                </a:solidFill>
                <a:latin typeface="Calibri Light" panose="020F0302020204030204"/>
                <a:cs typeface="Calibri Light" panose="020F0302020204030204"/>
              </a:rPr>
              <a:t>interdum</a:t>
            </a:r>
            <a:r>
              <a:rPr lang="en-US" sz="2400" dirty="0">
                <a:solidFill>
                  <a:schemeClr val="bg1"/>
                </a:solidFill>
                <a:latin typeface="Calibri Light" panose="020F0302020204030204"/>
                <a:cs typeface="Calibri Light" panose="020F0302020204030204"/>
              </a:rPr>
              <a:t> non quam ac, </a:t>
            </a:r>
            <a:r>
              <a:rPr lang="en-US" sz="2400" dirty="0" err="1">
                <a:solidFill>
                  <a:schemeClr val="bg1"/>
                </a:solidFill>
                <a:latin typeface="Calibri Light" panose="020F0302020204030204"/>
                <a:cs typeface="Calibri Light" panose="020F0302020204030204"/>
              </a:rPr>
              <a:t>ultricies</a:t>
            </a:r>
            <a:r>
              <a:rPr lang="en-US" sz="2400" dirty="0">
                <a:solidFill>
                  <a:schemeClr val="bg1"/>
                </a:solidFill>
                <a:latin typeface="Calibri Light" panose="020F0302020204030204"/>
                <a:cs typeface="Calibri Light" panose="020F0302020204030204"/>
              </a:rPr>
              <a:t> </a:t>
            </a:r>
            <a:r>
              <a:rPr lang="en-US" sz="2400" dirty="0" err="1">
                <a:solidFill>
                  <a:schemeClr val="bg1"/>
                </a:solidFill>
                <a:latin typeface="Calibri Light" panose="020F0302020204030204"/>
                <a:cs typeface="Calibri Light" panose="020F0302020204030204"/>
              </a:rPr>
              <a:t>porttitor</a:t>
            </a:r>
            <a:r>
              <a:rPr lang="en-US" sz="2400" dirty="0">
                <a:solidFill>
                  <a:schemeClr val="bg1"/>
                </a:solidFill>
                <a:latin typeface="Calibri Light" panose="020F0302020204030204"/>
                <a:cs typeface="Calibri Light" panose="020F0302020204030204"/>
              </a:rPr>
              <a:t> </a:t>
            </a:r>
            <a:r>
              <a:rPr lang="en-US" sz="2400" dirty="0" err="1">
                <a:solidFill>
                  <a:schemeClr val="bg1"/>
                </a:solidFill>
                <a:latin typeface="Calibri Light" panose="020F0302020204030204"/>
                <a:cs typeface="Calibri Light" panose="020F0302020204030204"/>
              </a:rPr>
              <a:t>tellus</a:t>
            </a:r>
            <a:r>
              <a:rPr lang="en-US" sz="2400" dirty="0">
                <a:solidFill>
                  <a:schemeClr val="bg1"/>
                </a:solidFill>
                <a:latin typeface="Calibri Light" panose="020F0302020204030204"/>
                <a:cs typeface="Calibri Light" panose="020F0302020204030204"/>
              </a:rPr>
              <a:t>. </a:t>
            </a:r>
            <a:r>
              <a:rPr lang="en-US" sz="2400" dirty="0" err="1">
                <a:solidFill>
                  <a:schemeClr val="bg1"/>
                </a:solidFill>
                <a:latin typeface="Calibri Light" panose="020F0302020204030204"/>
                <a:cs typeface="Calibri Light" panose="020F0302020204030204"/>
              </a:rPr>
              <a:t>Vivamus</a:t>
            </a:r>
            <a:r>
              <a:rPr lang="en-US" sz="2400" dirty="0">
                <a:solidFill>
                  <a:schemeClr val="bg1"/>
                </a:solidFill>
                <a:latin typeface="Calibri Light" panose="020F0302020204030204"/>
                <a:cs typeface="Calibri Light" panose="020F0302020204030204"/>
              </a:rPr>
              <a:t> vitae </a:t>
            </a:r>
            <a:r>
              <a:rPr lang="en-US" sz="2400" dirty="0" err="1">
                <a:solidFill>
                  <a:schemeClr val="bg1"/>
                </a:solidFill>
                <a:latin typeface="Calibri Light" panose="020F0302020204030204"/>
                <a:cs typeface="Calibri Light" panose="020F0302020204030204"/>
              </a:rPr>
              <a:t>vestibulum</a:t>
            </a:r>
            <a:endParaRPr lang="en-US" sz="2400" dirty="0">
              <a:solidFill>
                <a:schemeClr val="bg1"/>
              </a:solidFill>
              <a:latin typeface="Calibri Light" panose="020F0302020204030204"/>
              <a:cs typeface="Calibri Light" panose="020F0302020204030204"/>
            </a:endParaRPr>
          </a:p>
        </p:txBody>
      </p:sp>
      <p:sp>
        <p:nvSpPr>
          <p:cNvPr id="91" name="Rectangle 90"/>
          <p:cNvSpPr/>
          <p:nvPr/>
        </p:nvSpPr>
        <p:spPr>
          <a:xfrm>
            <a:off x="5835228" y="4966284"/>
            <a:ext cx="4027034" cy="5256984"/>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sz="4300" dirty="0">
              <a:latin typeface="Calibri Light" panose="020F0302020204030204"/>
            </a:endParaRPr>
          </a:p>
        </p:txBody>
      </p:sp>
      <p:cxnSp>
        <p:nvCxnSpPr>
          <p:cNvPr id="98" name="Straight Connector 97"/>
          <p:cNvCxnSpPr/>
          <p:nvPr/>
        </p:nvCxnSpPr>
        <p:spPr>
          <a:xfrm>
            <a:off x="5835228" y="6006723"/>
            <a:ext cx="4027034" cy="0"/>
          </a:xfrm>
          <a:prstGeom prst="line">
            <a:avLst/>
          </a:prstGeom>
          <a:ln w="38100" cmpd="sng">
            <a:solidFill>
              <a:schemeClr val="bg1"/>
            </a:solidFill>
          </a:ln>
          <a:effectLst/>
        </p:spPr>
        <p:style>
          <a:lnRef idx="2">
            <a:schemeClr val="accent1"/>
          </a:lnRef>
          <a:fillRef idx="0">
            <a:schemeClr val="accent1"/>
          </a:fillRef>
          <a:effectRef idx="1">
            <a:schemeClr val="accent1"/>
          </a:effectRef>
          <a:fontRef idx="minor">
            <a:schemeClr val="tx1"/>
          </a:fontRef>
        </p:style>
      </p:cxnSp>
      <p:sp>
        <p:nvSpPr>
          <p:cNvPr id="103" name="TextBox 102"/>
          <p:cNvSpPr txBox="1"/>
          <p:nvPr/>
        </p:nvSpPr>
        <p:spPr>
          <a:xfrm>
            <a:off x="5835230" y="5198042"/>
            <a:ext cx="4027031" cy="451405"/>
          </a:xfrm>
          <a:prstGeom prst="rect">
            <a:avLst/>
          </a:prstGeom>
          <a:noFill/>
        </p:spPr>
        <p:txBody>
          <a:bodyPr wrap="square" lIns="0" tIns="0" rIns="243744" bIns="0" rtlCol="0">
            <a:spAutoFit/>
          </a:bodyPr>
          <a:lstStyle/>
          <a:p>
            <a:pPr algn="ctr"/>
            <a:r>
              <a:rPr lang="en-US" sz="2900" b="1" dirty="0">
                <a:solidFill>
                  <a:schemeClr val="bg1"/>
                </a:solidFill>
                <a:latin typeface="Lato Regular"/>
                <a:cs typeface="Lato Regular"/>
              </a:rPr>
              <a:t>Web Design</a:t>
            </a:r>
            <a:endParaRPr lang="en-US" sz="2900" b="1" dirty="0">
              <a:solidFill>
                <a:schemeClr val="bg1"/>
              </a:solidFill>
              <a:latin typeface="Lato Regular"/>
              <a:cs typeface="Lato Regular"/>
            </a:endParaRPr>
          </a:p>
        </p:txBody>
      </p:sp>
      <p:sp>
        <p:nvSpPr>
          <p:cNvPr id="106" name="TextBox 105"/>
          <p:cNvSpPr txBox="1"/>
          <p:nvPr/>
        </p:nvSpPr>
        <p:spPr>
          <a:xfrm>
            <a:off x="5812950" y="6153920"/>
            <a:ext cx="4027031" cy="3090077"/>
          </a:xfrm>
          <a:prstGeom prst="rect">
            <a:avLst/>
          </a:prstGeom>
          <a:noFill/>
        </p:spPr>
        <p:txBody>
          <a:bodyPr wrap="square" lIns="243797" tIns="0" rIns="243744" bIns="0" rtlCol="0">
            <a:spAutoFit/>
          </a:bodyPr>
          <a:lstStyle/>
          <a:p>
            <a:pPr algn="ctr">
              <a:lnSpc>
                <a:spcPct val="120000"/>
              </a:lnSpc>
            </a:pPr>
            <a:r>
              <a:rPr lang="en-US" sz="2400" dirty="0" err="1">
                <a:solidFill>
                  <a:schemeClr val="bg1"/>
                </a:solidFill>
                <a:latin typeface="Calibri Light" panose="020F0302020204030204"/>
                <a:cs typeface="Calibri Light" panose="020F0302020204030204"/>
              </a:rPr>
              <a:t>Lorem</a:t>
            </a:r>
            <a:r>
              <a:rPr lang="en-US" sz="2400" dirty="0">
                <a:solidFill>
                  <a:schemeClr val="bg1"/>
                </a:solidFill>
                <a:latin typeface="Calibri Light" panose="020F0302020204030204"/>
                <a:cs typeface="Calibri Light" panose="020F0302020204030204"/>
              </a:rPr>
              <a:t> </a:t>
            </a:r>
            <a:r>
              <a:rPr lang="en-US" sz="2400" dirty="0" err="1">
                <a:solidFill>
                  <a:schemeClr val="bg1"/>
                </a:solidFill>
                <a:latin typeface="Calibri Light" panose="020F0302020204030204"/>
                <a:cs typeface="Calibri Light" panose="020F0302020204030204"/>
              </a:rPr>
              <a:t>ipsum</a:t>
            </a:r>
            <a:r>
              <a:rPr lang="en-US" sz="2400" dirty="0">
                <a:solidFill>
                  <a:schemeClr val="bg1"/>
                </a:solidFill>
                <a:latin typeface="Calibri Light" panose="020F0302020204030204"/>
                <a:cs typeface="Calibri Light" panose="020F0302020204030204"/>
              </a:rPr>
              <a:t> dolor sit </a:t>
            </a:r>
            <a:r>
              <a:rPr lang="en-US" sz="2400" dirty="0" err="1">
                <a:solidFill>
                  <a:schemeClr val="bg1"/>
                </a:solidFill>
                <a:latin typeface="Calibri Light" panose="020F0302020204030204"/>
                <a:cs typeface="Calibri Light" panose="020F0302020204030204"/>
              </a:rPr>
              <a:t>amet</a:t>
            </a:r>
            <a:r>
              <a:rPr lang="en-US" sz="2400" dirty="0">
                <a:solidFill>
                  <a:schemeClr val="bg1"/>
                </a:solidFill>
                <a:latin typeface="Calibri Light" panose="020F0302020204030204"/>
                <a:cs typeface="Calibri Light" panose="020F0302020204030204"/>
              </a:rPr>
              <a:t>, </a:t>
            </a:r>
            <a:r>
              <a:rPr lang="en-US" sz="2400" dirty="0" err="1">
                <a:solidFill>
                  <a:schemeClr val="bg1"/>
                </a:solidFill>
                <a:latin typeface="Calibri Light" panose="020F0302020204030204"/>
                <a:cs typeface="Calibri Light" panose="020F0302020204030204"/>
              </a:rPr>
              <a:t>consectetur</a:t>
            </a:r>
            <a:r>
              <a:rPr lang="en-US" sz="2400" dirty="0">
                <a:solidFill>
                  <a:schemeClr val="bg1"/>
                </a:solidFill>
                <a:latin typeface="Calibri Light" panose="020F0302020204030204"/>
                <a:cs typeface="Calibri Light" panose="020F0302020204030204"/>
              </a:rPr>
              <a:t> </a:t>
            </a:r>
            <a:r>
              <a:rPr lang="en-US" sz="2400" dirty="0" err="1">
                <a:solidFill>
                  <a:schemeClr val="bg1"/>
                </a:solidFill>
                <a:latin typeface="Calibri Light" panose="020F0302020204030204"/>
                <a:cs typeface="Calibri Light" panose="020F0302020204030204"/>
              </a:rPr>
              <a:t>adipiscing</a:t>
            </a:r>
            <a:r>
              <a:rPr lang="en-US" sz="2400" dirty="0">
                <a:solidFill>
                  <a:schemeClr val="bg1"/>
                </a:solidFill>
                <a:latin typeface="Calibri Light" panose="020F0302020204030204"/>
                <a:cs typeface="Calibri Light" panose="020F0302020204030204"/>
              </a:rPr>
              <a:t> </a:t>
            </a:r>
            <a:r>
              <a:rPr lang="en-US" sz="2400" dirty="0" err="1">
                <a:solidFill>
                  <a:schemeClr val="bg1"/>
                </a:solidFill>
                <a:latin typeface="Calibri Light" panose="020F0302020204030204"/>
                <a:cs typeface="Calibri Light" panose="020F0302020204030204"/>
              </a:rPr>
              <a:t>elit</a:t>
            </a:r>
            <a:r>
              <a:rPr lang="en-US" sz="2400" dirty="0">
                <a:solidFill>
                  <a:schemeClr val="bg1"/>
                </a:solidFill>
                <a:latin typeface="Calibri Light" panose="020F0302020204030204"/>
                <a:cs typeface="Calibri Light" panose="020F0302020204030204"/>
              </a:rPr>
              <a:t>. In in </a:t>
            </a:r>
            <a:r>
              <a:rPr lang="en-US" sz="2400" dirty="0" err="1">
                <a:solidFill>
                  <a:schemeClr val="bg1"/>
                </a:solidFill>
                <a:latin typeface="Calibri Light" panose="020F0302020204030204"/>
                <a:cs typeface="Calibri Light" panose="020F0302020204030204"/>
              </a:rPr>
              <a:t>tortor</a:t>
            </a:r>
            <a:r>
              <a:rPr lang="en-US" sz="2400" dirty="0">
                <a:solidFill>
                  <a:schemeClr val="bg1"/>
                </a:solidFill>
                <a:latin typeface="Calibri Light" panose="020F0302020204030204"/>
                <a:cs typeface="Calibri Light" panose="020F0302020204030204"/>
              </a:rPr>
              <a:t> in </a:t>
            </a:r>
            <a:r>
              <a:rPr lang="en-US" sz="2400" dirty="0" err="1">
                <a:solidFill>
                  <a:schemeClr val="bg1"/>
                </a:solidFill>
                <a:latin typeface="Calibri Light" panose="020F0302020204030204"/>
                <a:cs typeface="Calibri Light" panose="020F0302020204030204"/>
              </a:rPr>
              <a:t>urna</a:t>
            </a:r>
            <a:r>
              <a:rPr lang="en-US" sz="2400" dirty="0">
                <a:solidFill>
                  <a:schemeClr val="bg1"/>
                </a:solidFill>
                <a:latin typeface="Calibri Light" panose="020F0302020204030204"/>
                <a:cs typeface="Calibri Light" panose="020F0302020204030204"/>
              </a:rPr>
              <a:t> </a:t>
            </a:r>
            <a:r>
              <a:rPr lang="en-US" sz="2400" dirty="0" err="1">
                <a:solidFill>
                  <a:schemeClr val="bg1"/>
                </a:solidFill>
                <a:latin typeface="Calibri Light" panose="020F0302020204030204"/>
                <a:cs typeface="Calibri Light" panose="020F0302020204030204"/>
              </a:rPr>
              <a:t>pulvinar</a:t>
            </a:r>
            <a:r>
              <a:rPr lang="en-US" sz="2400" dirty="0">
                <a:solidFill>
                  <a:schemeClr val="bg1"/>
                </a:solidFill>
                <a:latin typeface="Calibri Light" panose="020F0302020204030204"/>
                <a:cs typeface="Calibri Light" panose="020F0302020204030204"/>
              </a:rPr>
              <a:t> </a:t>
            </a:r>
            <a:r>
              <a:rPr lang="en-US" sz="2400" dirty="0" err="1">
                <a:solidFill>
                  <a:schemeClr val="bg1"/>
                </a:solidFill>
                <a:latin typeface="Calibri Light" panose="020F0302020204030204"/>
                <a:cs typeface="Calibri Light" panose="020F0302020204030204"/>
              </a:rPr>
              <a:t>blandit</a:t>
            </a:r>
            <a:r>
              <a:rPr lang="en-US" sz="2400" dirty="0">
                <a:solidFill>
                  <a:schemeClr val="bg1"/>
                </a:solidFill>
                <a:latin typeface="Calibri Light" panose="020F0302020204030204"/>
                <a:cs typeface="Calibri Light" panose="020F0302020204030204"/>
              </a:rPr>
              <a:t>. </a:t>
            </a:r>
            <a:r>
              <a:rPr lang="en-US" sz="2400" dirty="0" err="1">
                <a:solidFill>
                  <a:schemeClr val="bg1"/>
                </a:solidFill>
                <a:latin typeface="Calibri Light" panose="020F0302020204030204"/>
                <a:cs typeface="Calibri Light" panose="020F0302020204030204"/>
              </a:rPr>
              <a:t>Aliquam</a:t>
            </a:r>
            <a:r>
              <a:rPr lang="en-US" sz="2400" dirty="0">
                <a:solidFill>
                  <a:schemeClr val="bg1"/>
                </a:solidFill>
                <a:latin typeface="Calibri Light" panose="020F0302020204030204"/>
                <a:cs typeface="Calibri Light" panose="020F0302020204030204"/>
              </a:rPr>
              <a:t> dolor </a:t>
            </a:r>
            <a:r>
              <a:rPr lang="en-US" sz="2400" dirty="0" err="1">
                <a:solidFill>
                  <a:schemeClr val="bg1"/>
                </a:solidFill>
                <a:latin typeface="Calibri Light" panose="020F0302020204030204"/>
                <a:cs typeface="Calibri Light" panose="020F0302020204030204"/>
              </a:rPr>
              <a:t>nulla</a:t>
            </a:r>
            <a:r>
              <a:rPr lang="en-US" sz="2400" dirty="0">
                <a:solidFill>
                  <a:schemeClr val="bg1"/>
                </a:solidFill>
                <a:latin typeface="Calibri Light" panose="020F0302020204030204"/>
                <a:cs typeface="Calibri Light" panose="020F0302020204030204"/>
              </a:rPr>
              <a:t>, </a:t>
            </a:r>
            <a:r>
              <a:rPr lang="en-US" sz="2400" dirty="0" err="1">
                <a:solidFill>
                  <a:schemeClr val="bg1"/>
                </a:solidFill>
                <a:latin typeface="Calibri Light" panose="020F0302020204030204"/>
                <a:cs typeface="Calibri Light" panose="020F0302020204030204"/>
              </a:rPr>
              <a:t>interdum</a:t>
            </a:r>
            <a:r>
              <a:rPr lang="en-US" sz="2400" dirty="0">
                <a:solidFill>
                  <a:schemeClr val="bg1"/>
                </a:solidFill>
                <a:latin typeface="Calibri Light" panose="020F0302020204030204"/>
                <a:cs typeface="Calibri Light" panose="020F0302020204030204"/>
              </a:rPr>
              <a:t> non quam ac, </a:t>
            </a:r>
            <a:r>
              <a:rPr lang="en-US" sz="2400" dirty="0" err="1">
                <a:solidFill>
                  <a:schemeClr val="bg1"/>
                </a:solidFill>
                <a:latin typeface="Calibri Light" panose="020F0302020204030204"/>
                <a:cs typeface="Calibri Light" panose="020F0302020204030204"/>
              </a:rPr>
              <a:t>ultricies</a:t>
            </a:r>
            <a:r>
              <a:rPr lang="en-US" sz="2400" dirty="0">
                <a:solidFill>
                  <a:schemeClr val="bg1"/>
                </a:solidFill>
                <a:latin typeface="Calibri Light" panose="020F0302020204030204"/>
                <a:cs typeface="Calibri Light" panose="020F0302020204030204"/>
              </a:rPr>
              <a:t> </a:t>
            </a:r>
            <a:r>
              <a:rPr lang="en-US" sz="2400" dirty="0" err="1">
                <a:solidFill>
                  <a:schemeClr val="bg1"/>
                </a:solidFill>
                <a:latin typeface="Calibri Light" panose="020F0302020204030204"/>
                <a:cs typeface="Calibri Light" panose="020F0302020204030204"/>
              </a:rPr>
              <a:t>porttitor</a:t>
            </a:r>
            <a:r>
              <a:rPr lang="en-US" sz="2400" dirty="0">
                <a:solidFill>
                  <a:schemeClr val="bg1"/>
                </a:solidFill>
                <a:latin typeface="Calibri Light" panose="020F0302020204030204"/>
                <a:cs typeface="Calibri Light" panose="020F0302020204030204"/>
              </a:rPr>
              <a:t> </a:t>
            </a:r>
            <a:r>
              <a:rPr lang="en-US" sz="2400" dirty="0" err="1">
                <a:solidFill>
                  <a:schemeClr val="bg1"/>
                </a:solidFill>
                <a:latin typeface="Calibri Light" panose="020F0302020204030204"/>
                <a:cs typeface="Calibri Light" panose="020F0302020204030204"/>
              </a:rPr>
              <a:t>tellus</a:t>
            </a:r>
            <a:r>
              <a:rPr lang="en-US" sz="2400" dirty="0">
                <a:solidFill>
                  <a:schemeClr val="bg1"/>
                </a:solidFill>
                <a:latin typeface="Calibri Light" panose="020F0302020204030204"/>
                <a:cs typeface="Calibri Light" panose="020F0302020204030204"/>
              </a:rPr>
              <a:t>. </a:t>
            </a:r>
            <a:r>
              <a:rPr lang="en-US" sz="2400" dirty="0" err="1">
                <a:solidFill>
                  <a:schemeClr val="bg1"/>
                </a:solidFill>
                <a:latin typeface="Calibri Light" panose="020F0302020204030204"/>
                <a:cs typeface="Calibri Light" panose="020F0302020204030204"/>
              </a:rPr>
              <a:t>Vivamus</a:t>
            </a:r>
            <a:r>
              <a:rPr lang="en-US" sz="2400" dirty="0">
                <a:solidFill>
                  <a:schemeClr val="bg1"/>
                </a:solidFill>
                <a:latin typeface="Calibri Light" panose="020F0302020204030204"/>
                <a:cs typeface="Calibri Light" panose="020F0302020204030204"/>
              </a:rPr>
              <a:t> vitae </a:t>
            </a:r>
            <a:r>
              <a:rPr lang="en-US" sz="2400" dirty="0" err="1">
                <a:solidFill>
                  <a:schemeClr val="bg1"/>
                </a:solidFill>
                <a:latin typeface="Calibri Light" panose="020F0302020204030204"/>
                <a:cs typeface="Calibri Light" panose="020F0302020204030204"/>
              </a:rPr>
              <a:t>vestibulum</a:t>
            </a:r>
            <a:endParaRPr lang="en-US" sz="2400" dirty="0">
              <a:solidFill>
                <a:schemeClr val="bg1"/>
              </a:solidFill>
              <a:latin typeface="Calibri Light" panose="020F0302020204030204"/>
              <a:cs typeface="Calibri Light" panose="020F0302020204030204"/>
            </a:endParaRPr>
          </a:p>
        </p:txBody>
      </p:sp>
      <p:sp>
        <p:nvSpPr>
          <p:cNvPr id="128" name="Rectangle 127"/>
          <p:cNvSpPr/>
          <p:nvPr/>
        </p:nvSpPr>
        <p:spPr>
          <a:xfrm>
            <a:off x="10206418" y="4951129"/>
            <a:ext cx="4027034" cy="5256984"/>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sz="4300" dirty="0">
              <a:latin typeface="Calibri Light" panose="020F0302020204030204"/>
            </a:endParaRPr>
          </a:p>
        </p:txBody>
      </p:sp>
      <p:cxnSp>
        <p:nvCxnSpPr>
          <p:cNvPr id="131" name="Straight Connector 130"/>
          <p:cNvCxnSpPr/>
          <p:nvPr/>
        </p:nvCxnSpPr>
        <p:spPr>
          <a:xfrm>
            <a:off x="10206418" y="5991568"/>
            <a:ext cx="4027034" cy="0"/>
          </a:xfrm>
          <a:prstGeom prst="line">
            <a:avLst/>
          </a:prstGeom>
          <a:ln w="38100" cmpd="sng">
            <a:solidFill>
              <a:schemeClr val="bg1"/>
            </a:solidFill>
          </a:ln>
          <a:effectLst/>
        </p:spPr>
        <p:style>
          <a:lnRef idx="2">
            <a:schemeClr val="accent1"/>
          </a:lnRef>
          <a:fillRef idx="0">
            <a:schemeClr val="accent1"/>
          </a:fillRef>
          <a:effectRef idx="1">
            <a:schemeClr val="accent1"/>
          </a:effectRef>
          <a:fontRef idx="minor">
            <a:schemeClr val="tx1"/>
          </a:fontRef>
        </p:style>
      </p:cxnSp>
      <p:sp>
        <p:nvSpPr>
          <p:cNvPr id="136" name="TextBox 135"/>
          <p:cNvSpPr txBox="1"/>
          <p:nvPr/>
        </p:nvSpPr>
        <p:spPr>
          <a:xfrm>
            <a:off x="10206419" y="5182887"/>
            <a:ext cx="4027031" cy="451405"/>
          </a:xfrm>
          <a:prstGeom prst="rect">
            <a:avLst/>
          </a:prstGeom>
          <a:noFill/>
        </p:spPr>
        <p:txBody>
          <a:bodyPr wrap="square" lIns="0" tIns="0" rIns="243744" bIns="0" rtlCol="0">
            <a:spAutoFit/>
          </a:bodyPr>
          <a:lstStyle/>
          <a:p>
            <a:pPr algn="ctr"/>
            <a:r>
              <a:rPr lang="en-US" sz="2900" b="1" dirty="0">
                <a:solidFill>
                  <a:schemeClr val="bg1"/>
                </a:solidFill>
                <a:latin typeface="Lato Regular"/>
                <a:cs typeface="Lato Regular"/>
              </a:rPr>
              <a:t>Photography</a:t>
            </a:r>
            <a:endParaRPr lang="en-US" sz="2900" b="1" dirty="0">
              <a:solidFill>
                <a:schemeClr val="bg1"/>
              </a:solidFill>
              <a:latin typeface="Lato Regular"/>
              <a:cs typeface="Lato Regular"/>
            </a:endParaRPr>
          </a:p>
        </p:txBody>
      </p:sp>
      <p:sp>
        <p:nvSpPr>
          <p:cNvPr id="137" name="TextBox 136"/>
          <p:cNvSpPr txBox="1"/>
          <p:nvPr/>
        </p:nvSpPr>
        <p:spPr>
          <a:xfrm>
            <a:off x="10184139" y="6138765"/>
            <a:ext cx="4027031" cy="3090077"/>
          </a:xfrm>
          <a:prstGeom prst="rect">
            <a:avLst/>
          </a:prstGeom>
          <a:noFill/>
        </p:spPr>
        <p:txBody>
          <a:bodyPr wrap="square" lIns="243797" tIns="0" rIns="243744" bIns="0" rtlCol="0">
            <a:spAutoFit/>
          </a:bodyPr>
          <a:lstStyle/>
          <a:p>
            <a:pPr algn="ctr">
              <a:lnSpc>
                <a:spcPct val="120000"/>
              </a:lnSpc>
            </a:pPr>
            <a:r>
              <a:rPr lang="en-US" sz="2400" dirty="0" err="1">
                <a:solidFill>
                  <a:schemeClr val="bg1"/>
                </a:solidFill>
                <a:latin typeface="Calibri Light" panose="020F0302020204030204"/>
                <a:cs typeface="Calibri Light" panose="020F0302020204030204"/>
              </a:rPr>
              <a:t>Lorem</a:t>
            </a:r>
            <a:r>
              <a:rPr lang="en-US" sz="2400" dirty="0">
                <a:solidFill>
                  <a:schemeClr val="bg1"/>
                </a:solidFill>
                <a:latin typeface="Calibri Light" panose="020F0302020204030204"/>
                <a:cs typeface="Calibri Light" panose="020F0302020204030204"/>
              </a:rPr>
              <a:t> </a:t>
            </a:r>
            <a:r>
              <a:rPr lang="en-US" sz="2400" dirty="0" err="1">
                <a:solidFill>
                  <a:schemeClr val="bg1"/>
                </a:solidFill>
                <a:latin typeface="Calibri Light" panose="020F0302020204030204"/>
                <a:cs typeface="Calibri Light" panose="020F0302020204030204"/>
              </a:rPr>
              <a:t>ipsum</a:t>
            </a:r>
            <a:r>
              <a:rPr lang="en-US" sz="2400" dirty="0">
                <a:solidFill>
                  <a:schemeClr val="bg1"/>
                </a:solidFill>
                <a:latin typeface="Calibri Light" panose="020F0302020204030204"/>
                <a:cs typeface="Calibri Light" panose="020F0302020204030204"/>
              </a:rPr>
              <a:t> dolor sit </a:t>
            </a:r>
            <a:r>
              <a:rPr lang="en-US" sz="2400" dirty="0" err="1">
                <a:solidFill>
                  <a:schemeClr val="bg1"/>
                </a:solidFill>
                <a:latin typeface="Calibri Light" panose="020F0302020204030204"/>
                <a:cs typeface="Calibri Light" panose="020F0302020204030204"/>
              </a:rPr>
              <a:t>amet</a:t>
            </a:r>
            <a:r>
              <a:rPr lang="en-US" sz="2400" dirty="0">
                <a:solidFill>
                  <a:schemeClr val="bg1"/>
                </a:solidFill>
                <a:latin typeface="Calibri Light" panose="020F0302020204030204"/>
                <a:cs typeface="Calibri Light" panose="020F0302020204030204"/>
              </a:rPr>
              <a:t>, </a:t>
            </a:r>
            <a:r>
              <a:rPr lang="en-US" sz="2400" dirty="0" err="1">
                <a:solidFill>
                  <a:schemeClr val="bg1"/>
                </a:solidFill>
                <a:latin typeface="Calibri Light" panose="020F0302020204030204"/>
                <a:cs typeface="Calibri Light" panose="020F0302020204030204"/>
              </a:rPr>
              <a:t>consectetur</a:t>
            </a:r>
            <a:r>
              <a:rPr lang="en-US" sz="2400" dirty="0">
                <a:solidFill>
                  <a:schemeClr val="bg1"/>
                </a:solidFill>
                <a:latin typeface="Calibri Light" panose="020F0302020204030204"/>
                <a:cs typeface="Calibri Light" panose="020F0302020204030204"/>
              </a:rPr>
              <a:t> </a:t>
            </a:r>
            <a:r>
              <a:rPr lang="en-US" sz="2400" dirty="0" err="1">
                <a:solidFill>
                  <a:schemeClr val="bg1"/>
                </a:solidFill>
                <a:latin typeface="Calibri Light" panose="020F0302020204030204"/>
                <a:cs typeface="Calibri Light" panose="020F0302020204030204"/>
              </a:rPr>
              <a:t>adipiscing</a:t>
            </a:r>
            <a:r>
              <a:rPr lang="en-US" sz="2400" dirty="0">
                <a:solidFill>
                  <a:schemeClr val="bg1"/>
                </a:solidFill>
                <a:latin typeface="Calibri Light" panose="020F0302020204030204"/>
                <a:cs typeface="Calibri Light" panose="020F0302020204030204"/>
              </a:rPr>
              <a:t> </a:t>
            </a:r>
            <a:r>
              <a:rPr lang="en-US" sz="2400" dirty="0" err="1">
                <a:solidFill>
                  <a:schemeClr val="bg1"/>
                </a:solidFill>
                <a:latin typeface="Calibri Light" panose="020F0302020204030204"/>
                <a:cs typeface="Calibri Light" panose="020F0302020204030204"/>
              </a:rPr>
              <a:t>elit</a:t>
            </a:r>
            <a:r>
              <a:rPr lang="en-US" sz="2400" dirty="0">
                <a:solidFill>
                  <a:schemeClr val="bg1"/>
                </a:solidFill>
                <a:latin typeface="Calibri Light" panose="020F0302020204030204"/>
                <a:cs typeface="Calibri Light" panose="020F0302020204030204"/>
              </a:rPr>
              <a:t>. In in </a:t>
            </a:r>
            <a:r>
              <a:rPr lang="en-US" sz="2400" dirty="0" err="1">
                <a:solidFill>
                  <a:schemeClr val="bg1"/>
                </a:solidFill>
                <a:latin typeface="Calibri Light" panose="020F0302020204030204"/>
                <a:cs typeface="Calibri Light" panose="020F0302020204030204"/>
              </a:rPr>
              <a:t>tortor</a:t>
            </a:r>
            <a:r>
              <a:rPr lang="en-US" sz="2400" dirty="0">
                <a:solidFill>
                  <a:schemeClr val="bg1"/>
                </a:solidFill>
                <a:latin typeface="Calibri Light" panose="020F0302020204030204"/>
                <a:cs typeface="Calibri Light" panose="020F0302020204030204"/>
              </a:rPr>
              <a:t> in </a:t>
            </a:r>
            <a:r>
              <a:rPr lang="en-US" sz="2400" dirty="0" err="1">
                <a:solidFill>
                  <a:schemeClr val="bg1"/>
                </a:solidFill>
                <a:latin typeface="Calibri Light" panose="020F0302020204030204"/>
                <a:cs typeface="Calibri Light" panose="020F0302020204030204"/>
              </a:rPr>
              <a:t>urna</a:t>
            </a:r>
            <a:r>
              <a:rPr lang="en-US" sz="2400" dirty="0">
                <a:solidFill>
                  <a:schemeClr val="bg1"/>
                </a:solidFill>
                <a:latin typeface="Calibri Light" panose="020F0302020204030204"/>
                <a:cs typeface="Calibri Light" panose="020F0302020204030204"/>
              </a:rPr>
              <a:t> </a:t>
            </a:r>
            <a:r>
              <a:rPr lang="en-US" sz="2400" dirty="0" err="1">
                <a:solidFill>
                  <a:schemeClr val="bg1"/>
                </a:solidFill>
                <a:latin typeface="Calibri Light" panose="020F0302020204030204"/>
                <a:cs typeface="Calibri Light" panose="020F0302020204030204"/>
              </a:rPr>
              <a:t>pulvinar</a:t>
            </a:r>
            <a:r>
              <a:rPr lang="en-US" sz="2400" dirty="0">
                <a:solidFill>
                  <a:schemeClr val="bg1"/>
                </a:solidFill>
                <a:latin typeface="Calibri Light" panose="020F0302020204030204"/>
                <a:cs typeface="Calibri Light" panose="020F0302020204030204"/>
              </a:rPr>
              <a:t> </a:t>
            </a:r>
            <a:r>
              <a:rPr lang="en-US" sz="2400" dirty="0" err="1">
                <a:solidFill>
                  <a:schemeClr val="bg1"/>
                </a:solidFill>
                <a:latin typeface="Calibri Light" panose="020F0302020204030204"/>
                <a:cs typeface="Calibri Light" panose="020F0302020204030204"/>
              </a:rPr>
              <a:t>blandit</a:t>
            </a:r>
            <a:r>
              <a:rPr lang="en-US" sz="2400" dirty="0">
                <a:solidFill>
                  <a:schemeClr val="bg1"/>
                </a:solidFill>
                <a:latin typeface="Calibri Light" panose="020F0302020204030204"/>
                <a:cs typeface="Calibri Light" panose="020F0302020204030204"/>
              </a:rPr>
              <a:t>. </a:t>
            </a:r>
            <a:r>
              <a:rPr lang="en-US" sz="2400" dirty="0" err="1">
                <a:solidFill>
                  <a:schemeClr val="bg1"/>
                </a:solidFill>
                <a:latin typeface="Calibri Light" panose="020F0302020204030204"/>
                <a:cs typeface="Calibri Light" panose="020F0302020204030204"/>
              </a:rPr>
              <a:t>Aliquam</a:t>
            </a:r>
            <a:r>
              <a:rPr lang="en-US" sz="2400" dirty="0">
                <a:solidFill>
                  <a:schemeClr val="bg1"/>
                </a:solidFill>
                <a:latin typeface="Calibri Light" panose="020F0302020204030204"/>
                <a:cs typeface="Calibri Light" panose="020F0302020204030204"/>
              </a:rPr>
              <a:t> dolor </a:t>
            </a:r>
            <a:r>
              <a:rPr lang="en-US" sz="2400" dirty="0" err="1">
                <a:solidFill>
                  <a:schemeClr val="bg1"/>
                </a:solidFill>
                <a:latin typeface="Calibri Light" panose="020F0302020204030204"/>
                <a:cs typeface="Calibri Light" panose="020F0302020204030204"/>
              </a:rPr>
              <a:t>nulla</a:t>
            </a:r>
            <a:r>
              <a:rPr lang="en-US" sz="2400" dirty="0">
                <a:solidFill>
                  <a:schemeClr val="bg1"/>
                </a:solidFill>
                <a:latin typeface="Calibri Light" panose="020F0302020204030204"/>
                <a:cs typeface="Calibri Light" panose="020F0302020204030204"/>
              </a:rPr>
              <a:t>, </a:t>
            </a:r>
            <a:r>
              <a:rPr lang="en-US" sz="2400" dirty="0" err="1">
                <a:solidFill>
                  <a:schemeClr val="bg1"/>
                </a:solidFill>
                <a:latin typeface="Calibri Light" panose="020F0302020204030204"/>
                <a:cs typeface="Calibri Light" panose="020F0302020204030204"/>
              </a:rPr>
              <a:t>interdum</a:t>
            </a:r>
            <a:r>
              <a:rPr lang="en-US" sz="2400" dirty="0">
                <a:solidFill>
                  <a:schemeClr val="bg1"/>
                </a:solidFill>
                <a:latin typeface="Calibri Light" panose="020F0302020204030204"/>
                <a:cs typeface="Calibri Light" panose="020F0302020204030204"/>
              </a:rPr>
              <a:t> non quam ac, </a:t>
            </a:r>
            <a:r>
              <a:rPr lang="en-US" sz="2400" dirty="0" err="1">
                <a:solidFill>
                  <a:schemeClr val="bg1"/>
                </a:solidFill>
                <a:latin typeface="Calibri Light" panose="020F0302020204030204"/>
                <a:cs typeface="Calibri Light" panose="020F0302020204030204"/>
              </a:rPr>
              <a:t>ultricies</a:t>
            </a:r>
            <a:r>
              <a:rPr lang="en-US" sz="2400" dirty="0">
                <a:solidFill>
                  <a:schemeClr val="bg1"/>
                </a:solidFill>
                <a:latin typeface="Calibri Light" panose="020F0302020204030204"/>
                <a:cs typeface="Calibri Light" panose="020F0302020204030204"/>
              </a:rPr>
              <a:t> </a:t>
            </a:r>
            <a:r>
              <a:rPr lang="en-US" sz="2400" dirty="0" err="1">
                <a:solidFill>
                  <a:schemeClr val="bg1"/>
                </a:solidFill>
                <a:latin typeface="Calibri Light" panose="020F0302020204030204"/>
                <a:cs typeface="Calibri Light" panose="020F0302020204030204"/>
              </a:rPr>
              <a:t>porttitor</a:t>
            </a:r>
            <a:r>
              <a:rPr lang="en-US" sz="2400" dirty="0">
                <a:solidFill>
                  <a:schemeClr val="bg1"/>
                </a:solidFill>
                <a:latin typeface="Calibri Light" panose="020F0302020204030204"/>
                <a:cs typeface="Calibri Light" panose="020F0302020204030204"/>
              </a:rPr>
              <a:t> </a:t>
            </a:r>
            <a:r>
              <a:rPr lang="en-US" sz="2400" dirty="0" err="1">
                <a:solidFill>
                  <a:schemeClr val="bg1"/>
                </a:solidFill>
                <a:latin typeface="Calibri Light" panose="020F0302020204030204"/>
                <a:cs typeface="Calibri Light" panose="020F0302020204030204"/>
              </a:rPr>
              <a:t>tellus</a:t>
            </a:r>
            <a:r>
              <a:rPr lang="en-US" sz="2400" dirty="0">
                <a:solidFill>
                  <a:schemeClr val="bg1"/>
                </a:solidFill>
                <a:latin typeface="Calibri Light" panose="020F0302020204030204"/>
                <a:cs typeface="Calibri Light" panose="020F0302020204030204"/>
              </a:rPr>
              <a:t>. </a:t>
            </a:r>
            <a:r>
              <a:rPr lang="en-US" sz="2400" dirty="0" err="1">
                <a:solidFill>
                  <a:schemeClr val="bg1"/>
                </a:solidFill>
                <a:latin typeface="Calibri Light" panose="020F0302020204030204"/>
                <a:cs typeface="Calibri Light" panose="020F0302020204030204"/>
              </a:rPr>
              <a:t>Vivamus</a:t>
            </a:r>
            <a:r>
              <a:rPr lang="en-US" sz="2400" dirty="0">
                <a:solidFill>
                  <a:schemeClr val="bg1"/>
                </a:solidFill>
                <a:latin typeface="Calibri Light" panose="020F0302020204030204"/>
                <a:cs typeface="Calibri Light" panose="020F0302020204030204"/>
              </a:rPr>
              <a:t> vitae </a:t>
            </a:r>
            <a:r>
              <a:rPr lang="en-US" sz="2400" dirty="0" err="1">
                <a:solidFill>
                  <a:schemeClr val="bg1"/>
                </a:solidFill>
                <a:latin typeface="Calibri Light" panose="020F0302020204030204"/>
                <a:cs typeface="Calibri Light" panose="020F0302020204030204"/>
              </a:rPr>
              <a:t>vestibulum</a:t>
            </a:r>
            <a:endParaRPr lang="en-US" sz="2400" dirty="0">
              <a:solidFill>
                <a:schemeClr val="bg1"/>
              </a:solidFill>
              <a:latin typeface="Calibri Light" panose="020F0302020204030204"/>
              <a:cs typeface="Calibri Light" panose="020F0302020204030204"/>
            </a:endParaRPr>
          </a:p>
        </p:txBody>
      </p:sp>
      <p:sp>
        <p:nvSpPr>
          <p:cNvPr id="139" name="Rectangle 138"/>
          <p:cNvSpPr/>
          <p:nvPr/>
        </p:nvSpPr>
        <p:spPr>
          <a:xfrm>
            <a:off x="14564413" y="4936396"/>
            <a:ext cx="4027034" cy="5256984"/>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sz="4300" dirty="0">
              <a:latin typeface="Calibri Light" panose="020F0302020204030204"/>
            </a:endParaRPr>
          </a:p>
        </p:txBody>
      </p:sp>
      <p:cxnSp>
        <p:nvCxnSpPr>
          <p:cNvPr id="141" name="Straight Connector 140"/>
          <p:cNvCxnSpPr/>
          <p:nvPr/>
        </p:nvCxnSpPr>
        <p:spPr>
          <a:xfrm>
            <a:off x="14564413" y="5976835"/>
            <a:ext cx="4027034" cy="0"/>
          </a:xfrm>
          <a:prstGeom prst="line">
            <a:avLst/>
          </a:prstGeom>
          <a:ln w="38100" cmpd="sng">
            <a:solidFill>
              <a:schemeClr val="bg1"/>
            </a:solidFill>
          </a:ln>
          <a:effectLst/>
        </p:spPr>
        <p:style>
          <a:lnRef idx="2">
            <a:schemeClr val="accent1"/>
          </a:lnRef>
          <a:fillRef idx="0">
            <a:schemeClr val="accent1"/>
          </a:fillRef>
          <a:effectRef idx="1">
            <a:schemeClr val="accent1"/>
          </a:effectRef>
          <a:fontRef idx="minor">
            <a:schemeClr val="tx1"/>
          </a:fontRef>
        </p:style>
      </p:cxnSp>
      <p:sp>
        <p:nvSpPr>
          <p:cNvPr id="143" name="TextBox 142"/>
          <p:cNvSpPr txBox="1"/>
          <p:nvPr/>
        </p:nvSpPr>
        <p:spPr>
          <a:xfrm>
            <a:off x="14564415" y="5168154"/>
            <a:ext cx="4027031" cy="451405"/>
          </a:xfrm>
          <a:prstGeom prst="rect">
            <a:avLst/>
          </a:prstGeom>
          <a:noFill/>
        </p:spPr>
        <p:txBody>
          <a:bodyPr wrap="square" lIns="0" tIns="0" rIns="243744" bIns="0" rtlCol="0">
            <a:spAutoFit/>
          </a:bodyPr>
          <a:lstStyle/>
          <a:p>
            <a:pPr algn="ctr"/>
            <a:r>
              <a:rPr lang="en-US" sz="2900" b="1" dirty="0">
                <a:solidFill>
                  <a:schemeClr val="bg1"/>
                </a:solidFill>
                <a:latin typeface="Lato Regular"/>
                <a:cs typeface="Lato Regular"/>
              </a:rPr>
              <a:t>Multimedia</a:t>
            </a:r>
            <a:endParaRPr lang="en-US" sz="2900" b="1" dirty="0">
              <a:solidFill>
                <a:schemeClr val="bg1"/>
              </a:solidFill>
              <a:latin typeface="Lato Regular"/>
              <a:cs typeface="Lato Regular"/>
            </a:endParaRPr>
          </a:p>
        </p:txBody>
      </p:sp>
      <p:sp>
        <p:nvSpPr>
          <p:cNvPr id="158" name="TextBox 157"/>
          <p:cNvSpPr txBox="1"/>
          <p:nvPr/>
        </p:nvSpPr>
        <p:spPr>
          <a:xfrm>
            <a:off x="14542135" y="6124032"/>
            <a:ext cx="4027031" cy="3090077"/>
          </a:xfrm>
          <a:prstGeom prst="rect">
            <a:avLst/>
          </a:prstGeom>
          <a:noFill/>
        </p:spPr>
        <p:txBody>
          <a:bodyPr wrap="square" lIns="243797" tIns="0" rIns="243744" bIns="0" rtlCol="0">
            <a:spAutoFit/>
          </a:bodyPr>
          <a:lstStyle/>
          <a:p>
            <a:pPr algn="ctr">
              <a:lnSpc>
                <a:spcPct val="120000"/>
              </a:lnSpc>
            </a:pPr>
            <a:r>
              <a:rPr lang="en-US" sz="2400" dirty="0" err="1">
                <a:solidFill>
                  <a:schemeClr val="bg1"/>
                </a:solidFill>
                <a:latin typeface="Calibri Light" panose="020F0302020204030204"/>
                <a:cs typeface="Calibri Light" panose="020F0302020204030204"/>
              </a:rPr>
              <a:t>Lorem</a:t>
            </a:r>
            <a:r>
              <a:rPr lang="en-US" sz="2400" dirty="0">
                <a:solidFill>
                  <a:schemeClr val="bg1"/>
                </a:solidFill>
                <a:latin typeface="Calibri Light" panose="020F0302020204030204"/>
                <a:cs typeface="Calibri Light" panose="020F0302020204030204"/>
              </a:rPr>
              <a:t> </a:t>
            </a:r>
            <a:r>
              <a:rPr lang="en-US" sz="2400" dirty="0" err="1">
                <a:solidFill>
                  <a:schemeClr val="bg1"/>
                </a:solidFill>
                <a:latin typeface="Calibri Light" panose="020F0302020204030204"/>
                <a:cs typeface="Calibri Light" panose="020F0302020204030204"/>
              </a:rPr>
              <a:t>ipsum</a:t>
            </a:r>
            <a:r>
              <a:rPr lang="en-US" sz="2400" dirty="0">
                <a:solidFill>
                  <a:schemeClr val="bg1"/>
                </a:solidFill>
                <a:latin typeface="Calibri Light" panose="020F0302020204030204"/>
                <a:cs typeface="Calibri Light" panose="020F0302020204030204"/>
              </a:rPr>
              <a:t> dolor sit </a:t>
            </a:r>
            <a:r>
              <a:rPr lang="en-US" sz="2400" dirty="0" err="1">
                <a:solidFill>
                  <a:schemeClr val="bg1"/>
                </a:solidFill>
                <a:latin typeface="Calibri Light" panose="020F0302020204030204"/>
                <a:cs typeface="Calibri Light" panose="020F0302020204030204"/>
              </a:rPr>
              <a:t>amet</a:t>
            </a:r>
            <a:r>
              <a:rPr lang="en-US" sz="2400" dirty="0">
                <a:solidFill>
                  <a:schemeClr val="bg1"/>
                </a:solidFill>
                <a:latin typeface="Calibri Light" panose="020F0302020204030204"/>
                <a:cs typeface="Calibri Light" panose="020F0302020204030204"/>
              </a:rPr>
              <a:t>, </a:t>
            </a:r>
            <a:r>
              <a:rPr lang="en-US" sz="2400" dirty="0" err="1">
                <a:solidFill>
                  <a:schemeClr val="bg1"/>
                </a:solidFill>
                <a:latin typeface="Calibri Light" panose="020F0302020204030204"/>
                <a:cs typeface="Calibri Light" panose="020F0302020204030204"/>
              </a:rPr>
              <a:t>consectetur</a:t>
            </a:r>
            <a:r>
              <a:rPr lang="en-US" sz="2400" dirty="0">
                <a:solidFill>
                  <a:schemeClr val="bg1"/>
                </a:solidFill>
                <a:latin typeface="Calibri Light" panose="020F0302020204030204"/>
                <a:cs typeface="Calibri Light" panose="020F0302020204030204"/>
              </a:rPr>
              <a:t> </a:t>
            </a:r>
            <a:r>
              <a:rPr lang="en-US" sz="2400" dirty="0" err="1">
                <a:solidFill>
                  <a:schemeClr val="bg1"/>
                </a:solidFill>
                <a:latin typeface="Calibri Light" panose="020F0302020204030204"/>
                <a:cs typeface="Calibri Light" panose="020F0302020204030204"/>
              </a:rPr>
              <a:t>adipiscing</a:t>
            </a:r>
            <a:r>
              <a:rPr lang="en-US" sz="2400" dirty="0">
                <a:solidFill>
                  <a:schemeClr val="bg1"/>
                </a:solidFill>
                <a:latin typeface="Calibri Light" panose="020F0302020204030204"/>
                <a:cs typeface="Calibri Light" panose="020F0302020204030204"/>
              </a:rPr>
              <a:t> </a:t>
            </a:r>
            <a:r>
              <a:rPr lang="en-US" sz="2400" dirty="0" err="1">
                <a:solidFill>
                  <a:schemeClr val="bg1"/>
                </a:solidFill>
                <a:latin typeface="Calibri Light" panose="020F0302020204030204"/>
                <a:cs typeface="Calibri Light" panose="020F0302020204030204"/>
              </a:rPr>
              <a:t>elit</a:t>
            </a:r>
            <a:r>
              <a:rPr lang="en-US" sz="2400" dirty="0">
                <a:solidFill>
                  <a:schemeClr val="bg1"/>
                </a:solidFill>
                <a:latin typeface="Calibri Light" panose="020F0302020204030204"/>
                <a:cs typeface="Calibri Light" panose="020F0302020204030204"/>
              </a:rPr>
              <a:t>. In in </a:t>
            </a:r>
            <a:r>
              <a:rPr lang="en-US" sz="2400" dirty="0" err="1">
                <a:solidFill>
                  <a:schemeClr val="bg1"/>
                </a:solidFill>
                <a:latin typeface="Calibri Light" panose="020F0302020204030204"/>
                <a:cs typeface="Calibri Light" panose="020F0302020204030204"/>
              </a:rPr>
              <a:t>tortor</a:t>
            </a:r>
            <a:r>
              <a:rPr lang="en-US" sz="2400" dirty="0">
                <a:solidFill>
                  <a:schemeClr val="bg1"/>
                </a:solidFill>
                <a:latin typeface="Calibri Light" panose="020F0302020204030204"/>
                <a:cs typeface="Calibri Light" panose="020F0302020204030204"/>
              </a:rPr>
              <a:t> in </a:t>
            </a:r>
            <a:r>
              <a:rPr lang="en-US" sz="2400" dirty="0" err="1">
                <a:solidFill>
                  <a:schemeClr val="bg1"/>
                </a:solidFill>
                <a:latin typeface="Calibri Light" panose="020F0302020204030204"/>
                <a:cs typeface="Calibri Light" panose="020F0302020204030204"/>
              </a:rPr>
              <a:t>urna</a:t>
            </a:r>
            <a:r>
              <a:rPr lang="en-US" sz="2400" dirty="0">
                <a:solidFill>
                  <a:schemeClr val="bg1"/>
                </a:solidFill>
                <a:latin typeface="Calibri Light" panose="020F0302020204030204"/>
                <a:cs typeface="Calibri Light" panose="020F0302020204030204"/>
              </a:rPr>
              <a:t> </a:t>
            </a:r>
            <a:r>
              <a:rPr lang="en-US" sz="2400" dirty="0" err="1">
                <a:solidFill>
                  <a:schemeClr val="bg1"/>
                </a:solidFill>
                <a:latin typeface="Calibri Light" panose="020F0302020204030204"/>
                <a:cs typeface="Calibri Light" panose="020F0302020204030204"/>
              </a:rPr>
              <a:t>pulvinar</a:t>
            </a:r>
            <a:r>
              <a:rPr lang="en-US" sz="2400" dirty="0">
                <a:solidFill>
                  <a:schemeClr val="bg1"/>
                </a:solidFill>
                <a:latin typeface="Calibri Light" panose="020F0302020204030204"/>
                <a:cs typeface="Calibri Light" panose="020F0302020204030204"/>
              </a:rPr>
              <a:t> </a:t>
            </a:r>
            <a:r>
              <a:rPr lang="en-US" sz="2400" dirty="0" err="1">
                <a:solidFill>
                  <a:schemeClr val="bg1"/>
                </a:solidFill>
                <a:latin typeface="Calibri Light" panose="020F0302020204030204"/>
                <a:cs typeface="Calibri Light" panose="020F0302020204030204"/>
              </a:rPr>
              <a:t>blandit</a:t>
            </a:r>
            <a:r>
              <a:rPr lang="en-US" sz="2400" dirty="0">
                <a:solidFill>
                  <a:schemeClr val="bg1"/>
                </a:solidFill>
                <a:latin typeface="Calibri Light" panose="020F0302020204030204"/>
                <a:cs typeface="Calibri Light" panose="020F0302020204030204"/>
              </a:rPr>
              <a:t>. </a:t>
            </a:r>
            <a:r>
              <a:rPr lang="en-US" sz="2400" dirty="0" err="1">
                <a:solidFill>
                  <a:schemeClr val="bg1"/>
                </a:solidFill>
                <a:latin typeface="Calibri Light" panose="020F0302020204030204"/>
                <a:cs typeface="Calibri Light" panose="020F0302020204030204"/>
              </a:rPr>
              <a:t>Aliquam</a:t>
            </a:r>
            <a:r>
              <a:rPr lang="en-US" sz="2400" dirty="0">
                <a:solidFill>
                  <a:schemeClr val="bg1"/>
                </a:solidFill>
                <a:latin typeface="Calibri Light" panose="020F0302020204030204"/>
                <a:cs typeface="Calibri Light" panose="020F0302020204030204"/>
              </a:rPr>
              <a:t> dolor </a:t>
            </a:r>
            <a:r>
              <a:rPr lang="en-US" sz="2400" dirty="0" err="1">
                <a:solidFill>
                  <a:schemeClr val="bg1"/>
                </a:solidFill>
                <a:latin typeface="Calibri Light" panose="020F0302020204030204"/>
                <a:cs typeface="Calibri Light" panose="020F0302020204030204"/>
              </a:rPr>
              <a:t>nulla</a:t>
            </a:r>
            <a:r>
              <a:rPr lang="en-US" sz="2400" dirty="0">
                <a:solidFill>
                  <a:schemeClr val="bg1"/>
                </a:solidFill>
                <a:latin typeface="Calibri Light" panose="020F0302020204030204"/>
                <a:cs typeface="Calibri Light" panose="020F0302020204030204"/>
              </a:rPr>
              <a:t>, </a:t>
            </a:r>
            <a:r>
              <a:rPr lang="en-US" sz="2400" dirty="0" err="1">
                <a:solidFill>
                  <a:schemeClr val="bg1"/>
                </a:solidFill>
                <a:latin typeface="Calibri Light" panose="020F0302020204030204"/>
                <a:cs typeface="Calibri Light" panose="020F0302020204030204"/>
              </a:rPr>
              <a:t>interdum</a:t>
            </a:r>
            <a:r>
              <a:rPr lang="en-US" sz="2400" dirty="0">
                <a:solidFill>
                  <a:schemeClr val="bg1"/>
                </a:solidFill>
                <a:latin typeface="Calibri Light" panose="020F0302020204030204"/>
                <a:cs typeface="Calibri Light" panose="020F0302020204030204"/>
              </a:rPr>
              <a:t> non quam ac, </a:t>
            </a:r>
            <a:r>
              <a:rPr lang="en-US" sz="2400" dirty="0" err="1">
                <a:solidFill>
                  <a:schemeClr val="bg1"/>
                </a:solidFill>
                <a:latin typeface="Calibri Light" panose="020F0302020204030204"/>
                <a:cs typeface="Calibri Light" panose="020F0302020204030204"/>
              </a:rPr>
              <a:t>ultricies</a:t>
            </a:r>
            <a:r>
              <a:rPr lang="en-US" sz="2400" dirty="0">
                <a:solidFill>
                  <a:schemeClr val="bg1"/>
                </a:solidFill>
                <a:latin typeface="Calibri Light" panose="020F0302020204030204"/>
                <a:cs typeface="Calibri Light" panose="020F0302020204030204"/>
              </a:rPr>
              <a:t> </a:t>
            </a:r>
            <a:r>
              <a:rPr lang="en-US" sz="2400" dirty="0" err="1">
                <a:solidFill>
                  <a:schemeClr val="bg1"/>
                </a:solidFill>
                <a:latin typeface="Calibri Light" panose="020F0302020204030204"/>
                <a:cs typeface="Calibri Light" panose="020F0302020204030204"/>
              </a:rPr>
              <a:t>porttitor</a:t>
            </a:r>
            <a:r>
              <a:rPr lang="en-US" sz="2400" dirty="0">
                <a:solidFill>
                  <a:schemeClr val="bg1"/>
                </a:solidFill>
                <a:latin typeface="Calibri Light" panose="020F0302020204030204"/>
                <a:cs typeface="Calibri Light" panose="020F0302020204030204"/>
              </a:rPr>
              <a:t> </a:t>
            </a:r>
            <a:r>
              <a:rPr lang="en-US" sz="2400" dirty="0" err="1">
                <a:solidFill>
                  <a:schemeClr val="bg1"/>
                </a:solidFill>
                <a:latin typeface="Calibri Light" panose="020F0302020204030204"/>
                <a:cs typeface="Calibri Light" panose="020F0302020204030204"/>
              </a:rPr>
              <a:t>tellus</a:t>
            </a:r>
            <a:r>
              <a:rPr lang="en-US" sz="2400" dirty="0">
                <a:solidFill>
                  <a:schemeClr val="bg1"/>
                </a:solidFill>
                <a:latin typeface="Calibri Light" panose="020F0302020204030204"/>
                <a:cs typeface="Calibri Light" panose="020F0302020204030204"/>
              </a:rPr>
              <a:t>. </a:t>
            </a:r>
            <a:r>
              <a:rPr lang="en-US" sz="2400" dirty="0" err="1">
                <a:solidFill>
                  <a:schemeClr val="bg1"/>
                </a:solidFill>
                <a:latin typeface="Calibri Light" panose="020F0302020204030204"/>
                <a:cs typeface="Calibri Light" panose="020F0302020204030204"/>
              </a:rPr>
              <a:t>Vivamus</a:t>
            </a:r>
            <a:r>
              <a:rPr lang="en-US" sz="2400" dirty="0">
                <a:solidFill>
                  <a:schemeClr val="bg1"/>
                </a:solidFill>
                <a:latin typeface="Calibri Light" panose="020F0302020204030204"/>
                <a:cs typeface="Calibri Light" panose="020F0302020204030204"/>
              </a:rPr>
              <a:t> vitae </a:t>
            </a:r>
            <a:r>
              <a:rPr lang="en-US" sz="2400" dirty="0" err="1">
                <a:solidFill>
                  <a:schemeClr val="bg1"/>
                </a:solidFill>
                <a:latin typeface="Calibri Light" panose="020F0302020204030204"/>
                <a:cs typeface="Calibri Light" panose="020F0302020204030204"/>
              </a:rPr>
              <a:t>vestibulum</a:t>
            </a:r>
            <a:endParaRPr lang="en-US" sz="2400" dirty="0">
              <a:solidFill>
                <a:schemeClr val="bg1"/>
              </a:solidFill>
              <a:latin typeface="Calibri Light" panose="020F0302020204030204"/>
              <a:cs typeface="Calibri Light" panose="020F0302020204030204"/>
            </a:endParaRPr>
          </a:p>
        </p:txBody>
      </p:sp>
      <p:sp>
        <p:nvSpPr>
          <p:cNvPr id="160" name="Rectangle 159"/>
          <p:cNvSpPr/>
          <p:nvPr/>
        </p:nvSpPr>
        <p:spPr>
          <a:xfrm>
            <a:off x="18905722" y="4936396"/>
            <a:ext cx="4027034" cy="5256984"/>
          </a:xfrm>
          <a:prstGeom prst="rect">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sz="4300" dirty="0">
              <a:latin typeface="Calibri Light" panose="020F0302020204030204"/>
            </a:endParaRPr>
          </a:p>
        </p:txBody>
      </p:sp>
      <p:cxnSp>
        <p:nvCxnSpPr>
          <p:cNvPr id="162" name="Straight Connector 161"/>
          <p:cNvCxnSpPr/>
          <p:nvPr/>
        </p:nvCxnSpPr>
        <p:spPr>
          <a:xfrm>
            <a:off x="18905722" y="5976835"/>
            <a:ext cx="4027034" cy="0"/>
          </a:xfrm>
          <a:prstGeom prst="line">
            <a:avLst/>
          </a:prstGeom>
          <a:ln w="38100" cmpd="sng">
            <a:solidFill>
              <a:schemeClr val="bg1"/>
            </a:solidFill>
          </a:ln>
          <a:effectLst/>
        </p:spPr>
        <p:style>
          <a:lnRef idx="2">
            <a:schemeClr val="accent1"/>
          </a:lnRef>
          <a:fillRef idx="0">
            <a:schemeClr val="accent1"/>
          </a:fillRef>
          <a:effectRef idx="1">
            <a:schemeClr val="accent1"/>
          </a:effectRef>
          <a:fontRef idx="minor">
            <a:schemeClr val="tx1"/>
          </a:fontRef>
        </p:style>
      </p:cxnSp>
      <p:sp>
        <p:nvSpPr>
          <p:cNvPr id="163" name="TextBox 162"/>
          <p:cNvSpPr txBox="1"/>
          <p:nvPr/>
        </p:nvSpPr>
        <p:spPr>
          <a:xfrm>
            <a:off x="18928004" y="5168154"/>
            <a:ext cx="4027031" cy="451405"/>
          </a:xfrm>
          <a:prstGeom prst="rect">
            <a:avLst/>
          </a:prstGeom>
          <a:noFill/>
        </p:spPr>
        <p:txBody>
          <a:bodyPr wrap="square" lIns="0" tIns="0" rIns="243744" bIns="0" rtlCol="0">
            <a:spAutoFit/>
          </a:bodyPr>
          <a:lstStyle/>
          <a:p>
            <a:pPr algn="ctr"/>
            <a:r>
              <a:rPr lang="en-US" sz="2900" b="1" dirty="0">
                <a:solidFill>
                  <a:schemeClr val="bg1"/>
                </a:solidFill>
                <a:latin typeface="Lato Regular"/>
                <a:cs typeface="Lato Regular"/>
              </a:rPr>
              <a:t>Music Production</a:t>
            </a:r>
            <a:endParaRPr lang="en-US" sz="2900" b="1" dirty="0">
              <a:solidFill>
                <a:schemeClr val="bg1"/>
              </a:solidFill>
              <a:latin typeface="Lato Regular"/>
              <a:cs typeface="Lato Regular"/>
            </a:endParaRPr>
          </a:p>
        </p:txBody>
      </p:sp>
      <p:sp>
        <p:nvSpPr>
          <p:cNvPr id="164" name="TextBox 163"/>
          <p:cNvSpPr txBox="1"/>
          <p:nvPr/>
        </p:nvSpPr>
        <p:spPr>
          <a:xfrm>
            <a:off x="18883444" y="6124032"/>
            <a:ext cx="4027031" cy="3090077"/>
          </a:xfrm>
          <a:prstGeom prst="rect">
            <a:avLst/>
          </a:prstGeom>
          <a:noFill/>
        </p:spPr>
        <p:txBody>
          <a:bodyPr wrap="square" lIns="243797" tIns="0" rIns="243744" bIns="0" rtlCol="0">
            <a:spAutoFit/>
          </a:bodyPr>
          <a:lstStyle/>
          <a:p>
            <a:pPr algn="ctr">
              <a:lnSpc>
                <a:spcPct val="120000"/>
              </a:lnSpc>
            </a:pPr>
            <a:r>
              <a:rPr lang="en-US" sz="2400" dirty="0" err="1">
                <a:solidFill>
                  <a:schemeClr val="bg1"/>
                </a:solidFill>
                <a:latin typeface="Calibri Light" panose="020F0302020204030204"/>
                <a:cs typeface="Calibri Light" panose="020F0302020204030204"/>
              </a:rPr>
              <a:t>Lorem</a:t>
            </a:r>
            <a:r>
              <a:rPr lang="en-US" sz="2400" dirty="0">
                <a:solidFill>
                  <a:schemeClr val="bg1"/>
                </a:solidFill>
                <a:latin typeface="Calibri Light" panose="020F0302020204030204"/>
                <a:cs typeface="Calibri Light" panose="020F0302020204030204"/>
              </a:rPr>
              <a:t> </a:t>
            </a:r>
            <a:r>
              <a:rPr lang="en-US" sz="2400" dirty="0" err="1">
                <a:solidFill>
                  <a:schemeClr val="bg1"/>
                </a:solidFill>
                <a:latin typeface="Calibri Light" panose="020F0302020204030204"/>
                <a:cs typeface="Calibri Light" panose="020F0302020204030204"/>
              </a:rPr>
              <a:t>ipsum</a:t>
            </a:r>
            <a:r>
              <a:rPr lang="en-US" sz="2400" dirty="0">
                <a:solidFill>
                  <a:schemeClr val="bg1"/>
                </a:solidFill>
                <a:latin typeface="Calibri Light" panose="020F0302020204030204"/>
                <a:cs typeface="Calibri Light" panose="020F0302020204030204"/>
              </a:rPr>
              <a:t> dolor sit </a:t>
            </a:r>
            <a:r>
              <a:rPr lang="en-US" sz="2400" dirty="0" err="1">
                <a:solidFill>
                  <a:schemeClr val="bg1"/>
                </a:solidFill>
                <a:latin typeface="Calibri Light" panose="020F0302020204030204"/>
                <a:cs typeface="Calibri Light" panose="020F0302020204030204"/>
              </a:rPr>
              <a:t>amet</a:t>
            </a:r>
            <a:r>
              <a:rPr lang="en-US" sz="2400" dirty="0">
                <a:solidFill>
                  <a:schemeClr val="bg1"/>
                </a:solidFill>
                <a:latin typeface="Calibri Light" panose="020F0302020204030204"/>
                <a:cs typeface="Calibri Light" panose="020F0302020204030204"/>
              </a:rPr>
              <a:t>, </a:t>
            </a:r>
            <a:r>
              <a:rPr lang="en-US" sz="2400" dirty="0" err="1">
                <a:solidFill>
                  <a:schemeClr val="bg1"/>
                </a:solidFill>
                <a:latin typeface="Calibri Light" panose="020F0302020204030204"/>
                <a:cs typeface="Calibri Light" panose="020F0302020204030204"/>
              </a:rPr>
              <a:t>consectetur</a:t>
            </a:r>
            <a:r>
              <a:rPr lang="en-US" sz="2400" dirty="0">
                <a:solidFill>
                  <a:schemeClr val="bg1"/>
                </a:solidFill>
                <a:latin typeface="Calibri Light" panose="020F0302020204030204"/>
                <a:cs typeface="Calibri Light" panose="020F0302020204030204"/>
              </a:rPr>
              <a:t> </a:t>
            </a:r>
            <a:r>
              <a:rPr lang="en-US" sz="2400" dirty="0" err="1">
                <a:solidFill>
                  <a:schemeClr val="bg1"/>
                </a:solidFill>
                <a:latin typeface="Calibri Light" panose="020F0302020204030204"/>
                <a:cs typeface="Calibri Light" panose="020F0302020204030204"/>
              </a:rPr>
              <a:t>adipiscing</a:t>
            </a:r>
            <a:r>
              <a:rPr lang="en-US" sz="2400" dirty="0">
                <a:solidFill>
                  <a:schemeClr val="bg1"/>
                </a:solidFill>
                <a:latin typeface="Calibri Light" panose="020F0302020204030204"/>
                <a:cs typeface="Calibri Light" panose="020F0302020204030204"/>
              </a:rPr>
              <a:t> </a:t>
            </a:r>
            <a:r>
              <a:rPr lang="en-US" sz="2400" dirty="0" err="1">
                <a:solidFill>
                  <a:schemeClr val="bg1"/>
                </a:solidFill>
                <a:latin typeface="Calibri Light" panose="020F0302020204030204"/>
                <a:cs typeface="Calibri Light" panose="020F0302020204030204"/>
              </a:rPr>
              <a:t>elit</a:t>
            </a:r>
            <a:r>
              <a:rPr lang="en-US" sz="2400" dirty="0">
                <a:solidFill>
                  <a:schemeClr val="bg1"/>
                </a:solidFill>
                <a:latin typeface="Calibri Light" panose="020F0302020204030204"/>
                <a:cs typeface="Calibri Light" panose="020F0302020204030204"/>
              </a:rPr>
              <a:t>. In in </a:t>
            </a:r>
            <a:r>
              <a:rPr lang="en-US" sz="2400" dirty="0" err="1">
                <a:solidFill>
                  <a:schemeClr val="bg1"/>
                </a:solidFill>
                <a:latin typeface="Calibri Light" panose="020F0302020204030204"/>
                <a:cs typeface="Calibri Light" panose="020F0302020204030204"/>
              </a:rPr>
              <a:t>tortor</a:t>
            </a:r>
            <a:r>
              <a:rPr lang="en-US" sz="2400" dirty="0">
                <a:solidFill>
                  <a:schemeClr val="bg1"/>
                </a:solidFill>
                <a:latin typeface="Calibri Light" panose="020F0302020204030204"/>
                <a:cs typeface="Calibri Light" panose="020F0302020204030204"/>
              </a:rPr>
              <a:t> in </a:t>
            </a:r>
            <a:r>
              <a:rPr lang="en-US" sz="2400" dirty="0" err="1">
                <a:solidFill>
                  <a:schemeClr val="bg1"/>
                </a:solidFill>
                <a:latin typeface="Calibri Light" panose="020F0302020204030204"/>
                <a:cs typeface="Calibri Light" panose="020F0302020204030204"/>
              </a:rPr>
              <a:t>urna</a:t>
            </a:r>
            <a:r>
              <a:rPr lang="en-US" sz="2400" dirty="0">
                <a:solidFill>
                  <a:schemeClr val="bg1"/>
                </a:solidFill>
                <a:latin typeface="Calibri Light" panose="020F0302020204030204"/>
                <a:cs typeface="Calibri Light" panose="020F0302020204030204"/>
              </a:rPr>
              <a:t> </a:t>
            </a:r>
            <a:r>
              <a:rPr lang="en-US" sz="2400" dirty="0" err="1">
                <a:solidFill>
                  <a:schemeClr val="bg1"/>
                </a:solidFill>
                <a:latin typeface="Calibri Light" panose="020F0302020204030204"/>
                <a:cs typeface="Calibri Light" panose="020F0302020204030204"/>
              </a:rPr>
              <a:t>pulvinar</a:t>
            </a:r>
            <a:r>
              <a:rPr lang="en-US" sz="2400" dirty="0">
                <a:solidFill>
                  <a:schemeClr val="bg1"/>
                </a:solidFill>
                <a:latin typeface="Calibri Light" panose="020F0302020204030204"/>
                <a:cs typeface="Calibri Light" panose="020F0302020204030204"/>
              </a:rPr>
              <a:t> </a:t>
            </a:r>
            <a:r>
              <a:rPr lang="en-US" sz="2400" dirty="0" err="1">
                <a:solidFill>
                  <a:schemeClr val="bg1"/>
                </a:solidFill>
                <a:latin typeface="Calibri Light" panose="020F0302020204030204"/>
                <a:cs typeface="Calibri Light" panose="020F0302020204030204"/>
              </a:rPr>
              <a:t>blandit</a:t>
            </a:r>
            <a:r>
              <a:rPr lang="en-US" sz="2400" dirty="0">
                <a:solidFill>
                  <a:schemeClr val="bg1"/>
                </a:solidFill>
                <a:latin typeface="Calibri Light" panose="020F0302020204030204"/>
                <a:cs typeface="Calibri Light" panose="020F0302020204030204"/>
              </a:rPr>
              <a:t>. </a:t>
            </a:r>
            <a:r>
              <a:rPr lang="en-US" sz="2400" dirty="0" err="1">
                <a:solidFill>
                  <a:schemeClr val="bg1"/>
                </a:solidFill>
                <a:latin typeface="Calibri Light" panose="020F0302020204030204"/>
                <a:cs typeface="Calibri Light" panose="020F0302020204030204"/>
              </a:rPr>
              <a:t>Aliquam</a:t>
            </a:r>
            <a:r>
              <a:rPr lang="en-US" sz="2400" dirty="0">
                <a:solidFill>
                  <a:schemeClr val="bg1"/>
                </a:solidFill>
                <a:latin typeface="Calibri Light" panose="020F0302020204030204"/>
                <a:cs typeface="Calibri Light" panose="020F0302020204030204"/>
              </a:rPr>
              <a:t> dolor </a:t>
            </a:r>
            <a:r>
              <a:rPr lang="en-US" sz="2400" dirty="0" err="1">
                <a:solidFill>
                  <a:schemeClr val="bg1"/>
                </a:solidFill>
                <a:latin typeface="Calibri Light" panose="020F0302020204030204"/>
                <a:cs typeface="Calibri Light" panose="020F0302020204030204"/>
              </a:rPr>
              <a:t>nulla</a:t>
            </a:r>
            <a:r>
              <a:rPr lang="en-US" sz="2400" dirty="0">
                <a:solidFill>
                  <a:schemeClr val="bg1"/>
                </a:solidFill>
                <a:latin typeface="Calibri Light" panose="020F0302020204030204"/>
                <a:cs typeface="Calibri Light" panose="020F0302020204030204"/>
              </a:rPr>
              <a:t>, </a:t>
            </a:r>
            <a:r>
              <a:rPr lang="en-US" sz="2400" dirty="0" err="1">
                <a:solidFill>
                  <a:schemeClr val="bg1"/>
                </a:solidFill>
                <a:latin typeface="Calibri Light" panose="020F0302020204030204"/>
                <a:cs typeface="Calibri Light" panose="020F0302020204030204"/>
              </a:rPr>
              <a:t>interdum</a:t>
            </a:r>
            <a:r>
              <a:rPr lang="en-US" sz="2400" dirty="0">
                <a:solidFill>
                  <a:schemeClr val="bg1"/>
                </a:solidFill>
                <a:latin typeface="Calibri Light" panose="020F0302020204030204"/>
                <a:cs typeface="Calibri Light" panose="020F0302020204030204"/>
              </a:rPr>
              <a:t> non quam ac, </a:t>
            </a:r>
            <a:r>
              <a:rPr lang="en-US" sz="2400" dirty="0" err="1">
                <a:solidFill>
                  <a:schemeClr val="bg1"/>
                </a:solidFill>
                <a:latin typeface="Calibri Light" panose="020F0302020204030204"/>
                <a:cs typeface="Calibri Light" panose="020F0302020204030204"/>
              </a:rPr>
              <a:t>ultricies</a:t>
            </a:r>
            <a:r>
              <a:rPr lang="en-US" sz="2400" dirty="0">
                <a:solidFill>
                  <a:schemeClr val="bg1"/>
                </a:solidFill>
                <a:latin typeface="Calibri Light" panose="020F0302020204030204"/>
                <a:cs typeface="Calibri Light" panose="020F0302020204030204"/>
              </a:rPr>
              <a:t> </a:t>
            </a:r>
            <a:r>
              <a:rPr lang="en-US" sz="2400" dirty="0" err="1">
                <a:solidFill>
                  <a:schemeClr val="bg1"/>
                </a:solidFill>
                <a:latin typeface="Calibri Light" panose="020F0302020204030204"/>
                <a:cs typeface="Calibri Light" panose="020F0302020204030204"/>
              </a:rPr>
              <a:t>porttitor</a:t>
            </a:r>
            <a:r>
              <a:rPr lang="en-US" sz="2400" dirty="0">
                <a:solidFill>
                  <a:schemeClr val="bg1"/>
                </a:solidFill>
                <a:latin typeface="Calibri Light" panose="020F0302020204030204"/>
                <a:cs typeface="Calibri Light" panose="020F0302020204030204"/>
              </a:rPr>
              <a:t> </a:t>
            </a:r>
            <a:r>
              <a:rPr lang="en-US" sz="2400" dirty="0" err="1">
                <a:solidFill>
                  <a:schemeClr val="bg1"/>
                </a:solidFill>
                <a:latin typeface="Calibri Light" panose="020F0302020204030204"/>
                <a:cs typeface="Calibri Light" panose="020F0302020204030204"/>
              </a:rPr>
              <a:t>tellus</a:t>
            </a:r>
            <a:r>
              <a:rPr lang="en-US" sz="2400" dirty="0">
                <a:solidFill>
                  <a:schemeClr val="bg1"/>
                </a:solidFill>
                <a:latin typeface="Calibri Light" panose="020F0302020204030204"/>
                <a:cs typeface="Calibri Light" panose="020F0302020204030204"/>
              </a:rPr>
              <a:t>. </a:t>
            </a:r>
            <a:r>
              <a:rPr lang="en-US" sz="2400" dirty="0" err="1">
                <a:solidFill>
                  <a:schemeClr val="bg1"/>
                </a:solidFill>
                <a:latin typeface="Calibri Light" panose="020F0302020204030204"/>
                <a:cs typeface="Calibri Light" panose="020F0302020204030204"/>
              </a:rPr>
              <a:t>Vivamus</a:t>
            </a:r>
            <a:r>
              <a:rPr lang="en-US" sz="2400" dirty="0">
                <a:solidFill>
                  <a:schemeClr val="bg1"/>
                </a:solidFill>
                <a:latin typeface="Calibri Light" panose="020F0302020204030204"/>
                <a:cs typeface="Calibri Light" panose="020F0302020204030204"/>
              </a:rPr>
              <a:t> vitae </a:t>
            </a:r>
            <a:r>
              <a:rPr lang="en-US" sz="2400" dirty="0" err="1">
                <a:solidFill>
                  <a:schemeClr val="bg1"/>
                </a:solidFill>
                <a:latin typeface="Calibri Light" panose="020F0302020204030204"/>
                <a:cs typeface="Calibri Light" panose="020F0302020204030204"/>
              </a:rPr>
              <a:t>vestibulum</a:t>
            </a:r>
            <a:endParaRPr lang="en-US" sz="2400" dirty="0">
              <a:solidFill>
                <a:schemeClr val="bg1"/>
              </a:solidFill>
              <a:latin typeface="Calibri Light" panose="020F0302020204030204"/>
              <a:cs typeface="Calibri Light" panose="020F0302020204030204"/>
            </a:endParaRPr>
          </a:p>
        </p:txBody>
      </p:sp>
      <p:grpSp>
        <p:nvGrpSpPr>
          <p:cNvPr id="14" name="Group 13"/>
          <p:cNvGrpSpPr/>
          <p:nvPr/>
        </p:nvGrpSpPr>
        <p:grpSpPr>
          <a:xfrm>
            <a:off x="8128111" y="10698602"/>
            <a:ext cx="8118360" cy="2046636"/>
            <a:chOff x="1625600" y="4032205"/>
            <a:chExt cx="3045178" cy="866164"/>
          </a:xfrm>
        </p:grpSpPr>
        <p:sp>
          <p:nvSpPr>
            <p:cNvPr id="165" name="Subtitle 2"/>
            <p:cNvSpPr txBox="1"/>
            <p:nvPr/>
          </p:nvSpPr>
          <p:spPr>
            <a:xfrm>
              <a:off x="1625600" y="4032205"/>
              <a:ext cx="2670355" cy="511573"/>
            </a:xfrm>
            <a:prstGeom prst="rect">
              <a:avLst/>
            </a:prstGeom>
          </p:spPr>
          <p:txBody>
            <a:bodyPr vert="horz" lIns="91440" tIns="45720" rIns="91440" bIns="45720" rtlCol="0">
              <a:noAutofit/>
            </a:bodyPr>
            <a:lstStyle>
              <a:lvl1pPr marL="342900" indent="-342900" algn="l" defTabSz="457200" rtl="0" eaLnBrk="1" latinLnBrk="0" hangingPunct="1">
                <a:spcBef>
                  <a:spcPct val="20000"/>
                </a:spcBef>
                <a:buFont typeface="Arial" panose="020B0604020202020204"/>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panose="020B0604020202020204"/>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panose="020B0604020202020204"/>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panose="020B0604020202020204"/>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panose="020B0604020202020204"/>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panose="020B0604020202020204"/>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panose="020B0604020202020204"/>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panose="020B0604020202020204"/>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panose="020B0604020202020204"/>
                <a:buChar char="•"/>
                <a:defRPr sz="2000" kern="1200">
                  <a:solidFill>
                    <a:schemeClr val="tx1"/>
                  </a:solidFill>
                  <a:latin typeface="+mn-lt"/>
                  <a:ea typeface="+mn-ea"/>
                  <a:cs typeface="+mn-cs"/>
                </a:defRPr>
              </a:lvl9pPr>
            </a:lstStyle>
            <a:p>
              <a:pPr marL="0" indent="0">
                <a:lnSpc>
                  <a:spcPct val="70000"/>
                </a:lnSpc>
                <a:buNone/>
              </a:pPr>
              <a:r>
                <a:rPr lang="en-US" sz="6800" baseline="-25000" dirty="0">
                  <a:solidFill>
                    <a:schemeClr val="bg1">
                      <a:lumMod val="85000"/>
                    </a:schemeClr>
                  </a:solidFill>
                  <a:latin typeface="Lato Regular"/>
                  <a:cs typeface="Lato Regular"/>
                </a:rPr>
                <a:t>Digital experience</a:t>
              </a:r>
              <a:endParaRPr lang="en-US" sz="6800" baseline="-25000" dirty="0">
                <a:solidFill>
                  <a:schemeClr val="bg1">
                    <a:lumMod val="85000"/>
                  </a:schemeClr>
                </a:solidFill>
                <a:latin typeface="Lato Regular"/>
                <a:cs typeface="Lato Regular"/>
              </a:endParaRPr>
            </a:p>
          </p:txBody>
        </p:sp>
        <p:sp>
          <p:nvSpPr>
            <p:cNvPr id="167" name="Subtitle 2"/>
            <p:cNvSpPr txBox="1"/>
            <p:nvPr/>
          </p:nvSpPr>
          <p:spPr>
            <a:xfrm>
              <a:off x="2271110" y="4386796"/>
              <a:ext cx="2399668" cy="511573"/>
            </a:xfrm>
            <a:prstGeom prst="rect">
              <a:avLst/>
            </a:prstGeom>
          </p:spPr>
          <p:txBody>
            <a:bodyPr vert="horz" lIns="91440" tIns="45720" rIns="91440" bIns="45720" rtlCol="0">
              <a:noAutofit/>
            </a:bodyPr>
            <a:lstStyle>
              <a:lvl1pPr marL="342900" indent="-342900" algn="l" defTabSz="457200" rtl="0" eaLnBrk="1" latinLnBrk="0" hangingPunct="1">
                <a:spcBef>
                  <a:spcPct val="20000"/>
                </a:spcBef>
                <a:buFont typeface="Arial" panose="020B0604020202020204"/>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panose="020B0604020202020204"/>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panose="020B0604020202020204"/>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panose="020B0604020202020204"/>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panose="020B0604020202020204"/>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panose="020B0604020202020204"/>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panose="020B0604020202020204"/>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panose="020B0604020202020204"/>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panose="020B0604020202020204"/>
                <a:buChar char="•"/>
                <a:defRPr sz="2000" kern="1200">
                  <a:solidFill>
                    <a:schemeClr val="tx1"/>
                  </a:solidFill>
                  <a:latin typeface="+mn-lt"/>
                  <a:ea typeface="+mn-ea"/>
                  <a:cs typeface="+mn-cs"/>
                </a:defRPr>
              </a:lvl9pPr>
            </a:lstStyle>
            <a:p>
              <a:pPr marL="0" indent="0">
                <a:lnSpc>
                  <a:spcPct val="70000"/>
                </a:lnSpc>
                <a:buNone/>
              </a:pPr>
              <a:r>
                <a:rPr lang="en-US" sz="5300" dirty="0">
                  <a:solidFill>
                    <a:schemeClr val="bg1">
                      <a:lumMod val="85000"/>
                    </a:schemeClr>
                  </a:solidFill>
                  <a:latin typeface="Lato Regular"/>
                  <a:cs typeface="Lato Regular"/>
                </a:rPr>
                <a:t>that moves people</a:t>
              </a:r>
              <a:endParaRPr lang="en-US" sz="5300" dirty="0">
                <a:solidFill>
                  <a:schemeClr val="bg1">
                    <a:lumMod val="85000"/>
                  </a:schemeClr>
                </a:solidFill>
                <a:latin typeface="Lato Regular"/>
                <a:cs typeface="Lato Regular"/>
              </a:endParaRPr>
            </a:p>
          </p:txBody>
        </p:sp>
      </p:grpSp>
      <p:sp>
        <p:nvSpPr>
          <p:cNvPr id="47" name="Freeform 71"/>
          <p:cNvSpPr>
            <a:spLocks noChangeArrowheads="1"/>
          </p:cNvSpPr>
          <p:nvPr/>
        </p:nvSpPr>
        <p:spPr bwMode="auto">
          <a:xfrm>
            <a:off x="15841443" y="11253658"/>
            <a:ext cx="970360" cy="720564"/>
          </a:xfrm>
          <a:custGeom>
            <a:avLst/>
            <a:gdLst>
              <a:gd name="T0" fmla="*/ 70 w 444"/>
              <a:gd name="T1" fmla="*/ 0 h 329"/>
              <a:gd name="T2" fmla="*/ 70 w 444"/>
              <a:gd name="T3" fmla="*/ 0 h 329"/>
              <a:gd name="T4" fmla="*/ 0 w 444"/>
              <a:gd name="T5" fmla="*/ 70 h 329"/>
              <a:gd name="T6" fmla="*/ 70 w 444"/>
              <a:gd name="T7" fmla="*/ 150 h 329"/>
              <a:gd name="T8" fmla="*/ 0 w 444"/>
              <a:gd name="T9" fmla="*/ 291 h 329"/>
              <a:gd name="T10" fmla="*/ 0 w 444"/>
              <a:gd name="T11" fmla="*/ 328 h 329"/>
              <a:gd name="T12" fmla="*/ 70 w 444"/>
              <a:gd name="T13" fmla="*/ 0 h 329"/>
              <a:gd name="T14" fmla="*/ 275 w 444"/>
              <a:gd name="T15" fmla="*/ 0 h 329"/>
              <a:gd name="T16" fmla="*/ 275 w 444"/>
              <a:gd name="T17" fmla="*/ 0 h 329"/>
              <a:gd name="T18" fmla="*/ 204 w 444"/>
              <a:gd name="T19" fmla="*/ 70 h 329"/>
              <a:gd name="T20" fmla="*/ 275 w 444"/>
              <a:gd name="T21" fmla="*/ 150 h 329"/>
              <a:gd name="T22" fmla="*/ 204 w 444"/>
              <a:gd name="T23" fmla="*/ 291 h 329"/>
              <a:gd name="T24" fmla="*/ 204 w 444"/>
              <a:gd name="T25" fmla="*/ 328 h 329"/>
              <a:gd name="T26" fmla="*/ 275 w 444"/>
              <a:gd name="T27" fmla="*/ 0 h 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44" h="329">
                <a:moveTo>
                  <a:pt x="70" y="0"/>
                </a:moveTo>
                <a:lnTo>
                  <a:pt x="70" y="0"/>
                </a:lnTo>
                <a:cubicBezTo>
                  <a:pt x="26" y="0"/>
                  <a:pt x="0" y="35"/>
                  <a:pt x="0" y="70"/>
                </a:cubicBezTo>
                <a:cubicBezTo>
                  <a:pt x="0" y="115"/>
                  <a:pt x="26" y="150"/>
                  <a:pt x="70" y="150"/>
                </a:cubicBezTo>
                <a:cubicBezTo>
                  <a:pt x="142" y="150"/>
                  <a:pt x="98" y="291"/>
                  <a:pt x="0" y="291"/>
                </a:cubicBezTo>
                <a:cubicBezTo>
                  <a:pt x="0" y="328"/>
                  <a:pt x="0" y="328"/>
                  <a:pt x="0" y="328"/>
                </a:cubicBezTo>
                <a:cubicBezTo>
                  <a:pt x="168" y="328"/>
                  <a:pt x="239" y="0"/>
                  <a:pt x="70" y="0"/>
                </a:cubicBezTo>
                <a:close/>
                <a:moveTo>
                  <a:pt x="275" y="0"/>
                </a:moveTo>
                <a:lnTo>
                  <a:pt x="275" y="0"/>
                </a:lnTo>
                <a:cubicBezTo>
                  <a:pt x="239" y="0"/>
                  <a:pt x="204" y="35"/>
                  <a:pt x="204" y="70"/>
                </a:cubicBezTo>
                <a:cubicBezTo>
                  <a:pt x="204" y="115"/>
                  <a:pt x="239" y="150"/>
                  <a:pt x="275" y="150"/>
                </a:cubicBezTo>
                <a:cubicBezTo>
                  <a:pt x="354" y="150"/>
                  <a:pt x="301" y="291"/>
                  <a:pt x="204" y="291"/>
                </a:cubicBezTo>
                <a:cubicBezTo>
                  <a:pt x="204" y="328"/>
                  <a:pt x="204" y="328"/>
                  <a:pt x="204" y="328"/>
                </a:cubicBezTo>
                <a:cubicBezTo>
                  <a:pt x="381" y="328"/>
                  <a:pt x="443" y="0"/>
                  <a:pt x="275" y="0"/>
                </a:cubicBezTo>
                <a:close/>
              </a:path>
            </a:pathLst>
          </a:custGeom>
          <a:solidFill>
            <a:schemeClr val="tx2"/>
          </a:solidFill>
          <a:ln>
            <a:noFill/>
          </a:ln>
          <a:effectLst/>
        </p:spPr>
        <p:txBody>
          <a:bodyPr wrap="none" anchor="ctr"/>
          <a:lstStyle/>
          <a:p>
            <a:endParaRPr lang="en-US" dirty="0">
              <a:latin typeface="Calibri Light" panose="020F0302020204030204"/>
            </a:endParaRPr>
          </a:p>
        </p:txBody>
      </p:sp>
      <p:sp>
        <p:nvSpPr>
          <p:cNvPr id="49" name="Freeform 71"/>
          <p:cNvSpPr>
            <a:spLocks noChangeArrowheads="1"/>
          </p:cNvSpPr>
          <p:nvPr/>
        </p:nvSpPr>
        <p:spPr bwMode="auto">
          <a:xfrm rot="10800000">
            <a:off x="6881371" y="10581139"/>
            <a:ext cx="872481" cy="647882"/>
          </a:xfrm>
          <a:custGeom>
            <a:avLst/>
            <a:gdLst>
              <a:gd name="T0" fmla="*/ 70 w 444"/>
              <a:gd name="T1" fmla="*/ 0 h 329"/>
              <a:gd name="T2" fmla="*/ 70 w 444"/>
              <a:gd name="T3" fmla="*/ 0 h 329"/>
              <a:gd name="T4" fmla="*/ 0 w 444"/>
              <a:gd name="T5" fmla="*/ 70 h 329"/>
              <a:gd name="T6" fmla="*/ 70 w 444"/>
              <a:gd name="T7" fmla="*/ 150 h 329"/>
              <a:gd name="T8" fmla="*/ 0 w 444"/>
              <a:gd name="T9" fmla="*/ 291 h 329"/>
              <a:gd name="T10" fmla="*/ 0 w 444"/>
              <a:gd name="T11" fmla="*/ 328 h 329"/>
              <a:gd name="T12" fmla="*/ 70 w 444"/>
              <a:gd name="T13" fmla="*/ 0 h 329"/>
              <a:gd name="T14" fmla="*/ 275 w 444"/>
              <a:gd name="T15" fmla="*/ 0 h 329"/>
              <a:gd name="T16" fmla="*/ 275 w 444"/>
              <a:gd name="T17" fmla="*/ 0 h 329"/>
              <a:gd name="T18" fmla="*/ 204 w 444"/>
              <a:gd name="T19" fmla="*/ 70 h 329"/>
              <a:gd name="T20" fmla="*/ 275 w 444"/>
              <a:gd name="T21" fmla="*/ 150 h 329"/>
              <a:gd name="T22" fmla="*/ 204 w 444"/>
              <a:gd name="T23" fmla="*/ 291 h 329"/>
              <a:gd name="T24" fmla="*/ 204 w 444"/>
              <a:gd name="T25" fmla="*/ 328 h 329"/>
              <a:gd name="T26" fmla="*/ 275 w 444"/>
              <a:gd name="T27" fmla="*/ 0 h 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44" h="329">
                <a:moveTo>
                  <a:pt x="70" y="0"/>
                </a:moveTo>
                <a:lnTo>
                  <a:pt x="70" y="0"/>
                </a:lnTo>
                <a:cubicBezTo>
                  <a:pt x="26" y="0"/>
                  <a:pt x="0" y="35"/>
                  <a:pt x="0" y="70"/>
                </a:cubicBezTo>
                <a:cubicBezTo>
                  <a:pt x="0" y="115"/>
                  <a:pt x="26" y="150"/>
                  <a:pt x="70" y="150"/>
                </a:cubicBezTo>
                <a:cubicBezTo>
                  <a:pt x="142" y="150"/>
                  <a:pt x="98" y="291"/>
                  <a:pt x="0" y="291"/>
                </a:cubicBezTo>
                <a:cubicBezTo>
                  <a:pt x="0" y="328"/>
                  <a:pt x="0" y="328"/>
                  <a:pt x="0" y="328"/>
                </a:cubicBezTo>
                <a:cubicBezTo>
                  <a:pt x="168" y="328"/>
                  <a:pt x="239" y="0"/>
                  <a:pt x="70" y="0"/>
                </a:cubicBezTo>
                <a:close/>
                <a:moveTo>
                  <a:pt x="275" y="0"/>
                </a:moveTo>
                <a:lnTo>
                  <a:pt x="275" y="0"/>
                </a:lnTo>
                <a:cubicBezTo>
                  <a:pt x="239" y="0"/>
                  <a:pt x="204" y="35"/>
                  <a:pt x="204" y="70"/>
                </a:cubicBezTo>
                <a:cubicBezTo>
                  <a:pt x="204" y="115"/>
                  <a:pt x="239" y="150"/>
                  <a:pt x="275" y="150"/>
                </a:cubicBezTo>
                <a:cubicBezTo>
                  <a:pt x="354" y="150"/>
                  <a:pt x="301" y="291"/>
                  <a:pt x="204" y="291"/>
                </a:cubicBezTo>
                <a:cubicBezTo>
                  <a:pt x="204" y="328"/>
                  <a:pt x="204" y="328"/>
                  <a:pt x="204" y="328"/>
                </a:cubicBezTo>
                <a:cubicBezTo>
                  <a:pt x="381" y="328"/>
                  <a:pt x="443" y="0"/>
                  <a:pt x="275" y="0"/>
                </a:cubicBezTo>
                <a:close/>
              </a:path>
            </a:pathLst>
          </a:custGeom>
          <a:solidFill>
            <a:schemeClr val="tx2"/>
          </a:solidFill>
          <a:ln>
            <a:noFill/>
          </a:ln>
          <a:effectLst/>
        </p:spPr>
        <p:txBody>
          <a:bodyPr wrap="none" anchor="ctr"/>
          <a:lstStyle/>
          <a:p>
            <a:endParaRPr lang="en-US" dirty="0">
              <a:latin typeface="Calibri Light" panose="020F0302020204030204"/>
            </a:endParaRPr>
          </a:p>
        </p:txBody>
      </p:sp>
      <p:sp>
        <p:nvSpPr>
          <p:cNvPr id="50" name="Freeform 88"/>
          <p:cNvSpPr>
            <a:spLocks noChangeArrowheads="1"/>
          </p:cNvSpPr>
          <p:nvPr/>
        </p:nvSpPr>
        <p:spPr bwMode="auto">
          <a:xfrm>
            <a:off x="6996800" y="3587054"/>
            <a:ext cx="1714878" cy="1047147"/>
          </a:xfrm>
          <a:custGeom>
            <a:avLst/>
            <a:gdLst>
              <a:gd name="T0" fmla="*/ 186 w 498"/>
              <a:gd name="T1" fmla="*/ 9 h 303"/>
              <a:gd name="T2" fmla="*/ 186 w 498"/>
              <a:gd name="T3" fmla="*/ 9 h 303"/>
              <a:gd name="T4" fmla="*/ 160 w 498"/>
              <a:gd name="T5" fmla="*/ 9 h 303"/>
              <a:gd name="T6" fmla="*/ 0 w 498"/>
              <a:gd name="T7" fmla="*/ 151 h 303"/>
              <a:gd name="T8" fmla="*/ 160 w 498"/>
              <a:gd name="T9" fmla="*/ 293 h 303"/>
              <a:gd name="T10" fmla="*/ 186 w 498"/>
              <a:gd name="T11" fmla="*/ 293 h 303"/>
              <a:gd name="T12" fmla="*/ 186 w 498"/>
              <a:gd name="T13" fmla="*/ 266 h 303"/>
              <a:gd name="T14" fmla="*/ 62 w 498"/>
              <a:gd name="T15" fmla="*/ 151 h 303"/>
              <a:gd name="T16" fmla="*/ 186 w 498"/>
              <a:gd name="T17" fmla="*/ 45 h 303"/>
              <a:gd name="T18" fmla="*/ 186 w 498"/>
              <a:gd name="T19" fmla="*/ 9 h 303"/>
              <a:gd name="T20" fmla="*/ 337 w 498"/>
              <a:gd name="T21" fmla="*/ 9 h 303"/>
              <a:gd name="T22" fmla="*/ 337 w 498"/>
              <a:gd name="T23" fmla="*/ 9 h 303"/>
              <a:gd name="T24" fmla="*/ 311 w 498"/>
              <a:gd name="T25" fmla="*/ 9 h 303"/>
              <a:gd name="T26" fmla="*/ 311 w 498"/>
              <a:gd name="T27" fmla="*/ 45 h 303"/>
              <a:gd name="T28" fmla="*/ 434 w 498"/>
              <a:gd name="T29" fmla="*/ 151 h 303"/>
              <a:gd name="T30" fmla="*/ 311 w 498"/>
              <a:gd name="T31" fmla="*/ 266 h 303"/>
              <a:gd name="T32" fmla="*/ 311 w 498"/>
              <a:gd name="T33" fmla="*/ 293 h 303"/>
              <a:gd name="T34" fmla="*/ 337 w 498"/>
              <a:gd name="T35" fmla="*/ 293 h 303"/>
              <a:gd name="T36" fmla="*/ 497 w 498"/>
              <a:gd name="T37" fmla="*/ 151 h 303"/>
              <a:gd name="T38" fmla="*/ 337 w 498"/>
              <a:gd name="T39" fmla="*/ 9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98" h="303">
                <a:moveTo>
                  <a:pt x="186" y="9"/>
                </a:moveTo>
                <a:lnTo>
                  <a:pt x="186" y="9"/>
                </a:lnTo>
                <a:cubicBezTo>
                  <a:pt x="178" y="0"/>
                  <a:pt x="168" y="0"/>
                  <a:pt x="160" y="9"/>
                </a:cubicBezTo>
                <a:cubicBezTo>
                  <a:pt x="0" y="151"/>
                  <a:pt x="0" y="151"/>
                  <a:pt x="0" y="151"/>
                </a:cubicBezTo>
                <a:cubicBezTo>
                  <a:pt x="160" y="293"/>
                  <a:pt x="160" y="293"/>
                  <a:pt x="160" y="293"/>
                </a:cubicBezTo>
                <a:cubicBezTo>
                  <a:pt x="168" y="302"/>
                  <a:pt x="178" y="302"/>
                  <a:pt x="186" y="293"/>
                </a:cubicBezTo>
                <a:cubicBezTo>
                  <a:pt x="195" y="283"/>
                  <a:pt x="195" y="274"/>
                  <a:pt x="186" y="266"/>
                </a:cubicBezTo>
                <a:cubicBezTo>
                  <a:pt x="62" y="151"/>
                  <a:pt x="62" y="151"/>
                  <a:pt x="62" y="151"/>
                </a:cubicBezTo>
                <a:cubicBezTo>
                  <a:pt x="186" y="45"/>
                  <a:pt x="186" y="45"/>
                  <a:pt x="186" y="45"/>
                </a:cubicBezTo>
                <a:cubicBezTo>
                  <a:pt x="195" y="35"/>
                  <a:pt x="195" y="18"/>
                  <a:pt x="186" y="9"/>
                </a:cubicBezTo>
                <a:close/>
                <a:moveTo>
                  <a:pt x="337" y="9"/>
                </a:moveTo>
                <a:lnTo>
                  <a:pt x="337" y="9"/>
                </a:lnTo>
                <a:cubicBezTo>
                  <a:pt x="328" y="0"/>
                  <a:pt x="319" y="0"/>
                  <a:pt x="311" y="9"/>
                </a:cubicBezTo>
                <a:cubicBezTo>
                  <a:pt x="302" y="18"/>
                  <a:pt x="302" y="35"/>
                  <a:pt x="311" y="45"/>
                </a:cubicBezTo>
                <a:cubicBezTo>
                  <a:pt x="434" y="151"/>
                  <a:pt x="434" y="151"/>
                  <a:pt x="434" y="151"/>
                </a:cubicBezTo>
                <a:cubicBezTo>
                  <a:pt x="311" y="266"/>
                  <a:pt x="311" y="266"/>
                  <a:pt x="311" y="266"/>
                </a:cubicBezTo>
                <a:cubicBezTo>
                  <a:pt x="302" y="274"/>
                  <a:pt x="302" y="283"/>
                  <a:pt x="311" y="293"/>
                </a:cubicBezTo>
                <a:cubicBezTo>
                  <a:pt x="319" y="302"/>
                  <a:pt x="328" y="302"/>
                  <a:pt x="337" y="293"/>
                </a:cubicBezTo>
                <a:cubicBezTo>
                  <a:pt x="497" y="151"/>
                  <a:pt x="497" y="151"/>
                  <a:pt x="497" y="151"/>
                </a:cubicBezTo>
                <a:lnTo>
                  <a:pt x="337" y="9"/>
                </a:lnTo>
                <a:close/>
              </a:path>
            </a:pathLst>
          </a:custGeom>
          <a:solidFill>
            <a:schemeClr val="accent2"/>
          </a:solidFill>
          <a:ln>
            <a:noFill/>
          </a:ln>
          <a:effectLst/>
        </p:spPr>
        <p:txBody>
          <a:bodyPr wrap="none" anchor="ctr"/>
          <a:lstStyle/>
          <a:p>
            <a:endParaRPr lang="en-US" dirty="0">
              <a:latin typeface="Calibri Light" panose="020F0302020204030204"/>
            </a:endParaRPr>
          </a:p>
        </p:txBody>
      </p:sp>
      <p:sp>
        <p:nvSpPr>
          <p:cNvPr id="51" name="Freeform 24"/>
          <p:cNvSpPr>
            <a:spLocks noChangeArrowheads="1"/>
          </p:cNvSpPr>
          <p:nvPr/>
        </p:nvSpPr>
        <p:spPr bwMode="auto">
          <a:xfrm>
            <a:off x="11595232" y="3587054"/>
            <a:ext cx="1239206" cy="986983"/>
          </a:xfrm>
          <a:custGeom>
            <a:avLst/>
            <a:gdLst>
              <a:gd name="T0" fmla="*/ 248 w 497"/>
              <a:gd name="T1" fmla="*/ 150 h 399"/>
              <a:gd name="T2" fmla="*/ 248 w 497"/>
              <a:gd name="T3" fmla="*/ 150 h 399"/>
              <a:gd name="T4" fmla="*/ 177 w 497"/>
              <a:gd name="T5" fmla="*/ 221 h 399"/>
              <a:gd name="T6" fmla="*/ 248 w 497"/>
              <a:gd name="T7" fmla="*/ 292 h 399"/>
              <a:gd name="T8" fmla="*/ 319 w 497"/>
              <a:gd name="T9" fmla="*/ 221 h 399"/>
              <a:gd name="T10" fmla="*/ 248 w 497"/>
              <a:gd name="T11" fmla="*/ 150 h 399"/>
              <a:gd name="T12" fmla="*/ 442 w 497"/>
              <a:gd name="T13" fmla="*/ 70 h 399"/>
              <a:gd name="T14" fmla="*/ 442 w 497"/>
              <a:gd name="T15" fmla="*/ 70 h 399"/>
              <a:gd name="T16" fmla="*/ 389 w 497"/>
              <a:gd name="T17" fmla="*/ 70 h 399"/>
              <a:gd name="T18" fmla="*/ 363 w 497"/>
              <a:gd name="T19" fmla="*/ 61 h 399"/>
              <a:gd name="T20" fmla="*/ 354 w 497"/>
              <a:gd name="T21" fmla="*/ 8 h 399"/>
              <a:gd name="T22" fmla="*/ 327 w 497"/>
              <a:gd name="T23" fmla="*/ 0 h 399"/>
              <a:gd name="T24" fmla="*/ 159 w 497"/>
              <a:gd name="T25" fmla="*/ 0 h 399"/>
              <a:gd name="T26" fmla="*/ 142 w 497"/>
              <a:gd name="T27" fmla="*/ 8 h 399"/>
              <a:gd name="T28" fmla="*/ 123 w 497"/>
              <a:gd name="T29" fmla="*/ 61 h 399"/>
              <a:gd name="T30" fmla="*/ 106 w 497"/>
              <a:gd name="T31" fmla="*/ 70 h 399"/>
              <a:gd name="T32" fmla="*/ 53 w 497"/>
              <a:gd name="T33" fmla="*/ 70 h 399"/>
              <a:gd name="T34" fmla="*/ 0 w 497"/>
              <a:gd name="T35" fmla="*/ 123 h 399"/>
              <a:gd name="T36" fmla="*/ 0 w 497"/>
              <a:gd name="T37" fmla="*/ 345 h 399"/>
              <a:gd name="T38" fmla="*/ 53 w 497"/>
              <a:gd name="T39" fmla="*/ 398 h 399"/>
              <a:gd name="T40" fmla="*/ 442 w 497"/>
              <a:gd name="T41" fmla="*/ 398 h 399"/>
              <a:gd name="T42" fmla="*/ 496 w 497"/>
              <a:gd name="T43" fmla="*/ 345 h 399"/>
              <a:gd name="T44" fmla="*/ 496 w 497"/>
              <a:gd name="T45" fmla="*/ 123 h 399"/>
              <a:gd name="T46" fmla="*/ 442 w 497"/>
              <a:gd name="T47" fmla="*/ 70 h 399"/>
              <a:gd name="T48" fmla="*/ 248 w 497"/>
              <a:gd name="T49" fmla="*/ 345 h 399"/>
              <a:gd name="T50" fmla="*/ 248 w 497"/>
              <a:gd name="T51" fmla="*/ 345 h 399"/>
              <a:gd name="T52" fmla="*/ 123 w 497"/>
              <a:gd name="T53" fmla="*/ 221 h 399"/>
              <a:gd name="T54" fmla="*/ 248 w 497"/>
              <a:gd name="T55" fmla="*/ 97 h 399"/>
              <a:gd name="T56" fmla="*/ 372 w 497"/>
              <a:gd name="T57" fmla="*/ 221 h 399"/>
              <a:gd name="T58" fmla="*/ 248 w 497"/>
              <a:gd name="T59" fmla="*/ 345 h 399"/>
              <a:gd name="T60" fmla="*/ 425 w 497"/>
              <a:gd name="T61" fmla="*/ 159 h 399"/>
              <a:gd name="T62" fmla="*/ 425 w 497"/>
              <a:gd name="T63" fmla="*/ 159 h 399"/>
              <a:gd name="T64" fmla="*/ 407 w 497"/>
              <a:gd name="T65" fmla="*/ 141 h 399"/>
              <a:gd name="T66" fmla="*/ 425 w 497"/>
              <a:gd name="T67" fmla="*/ 123 h 399"/>
              <a:gd name="T68" fmla="*/ 442 w 497"/>
              <a:gd name="T69" fmla="*/ 141 h 399"/>
              <a:gd name="T70" fmla="*/ 425 w 497"/>
              <a:gd name="T71" fmla="*/ 159 h 3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97" h="399">
                <a:moveTo>
                  <a:pt x="248" y="150"/>
                </a:moveTo>
                <a:lnTo>
                  <a:pt x="248" y="150"/>
                </a:lnTo>
                <a:cubicBezTo>
                  <a:pt x="203" y="150"/>
                  <a:pt x="177" y="176"/>
                  <a:pt x="177" y="221"/>
                </a:cubicBezTo>
                <a:cubicBezTo>
                  <a:pt x="177" y="266"/>
                  <a:pt x="203" y="292"/>
                  <a:pt x="248" y="292"/>
                </a:cubicBezTo>
                <a:cubicBezTo>
                  <a:pt x="292" y="292"/>
                  <a:pt x="319" y="266"/>
                  <a:pt x="319" y="221"/>
                </a:cubicBezTo>
                <a:cubicBezTo>
                  <a:pt x="319" y="176"/>
                  <a:pt x="292" y="150"/>
                  <a:pt x="248" y="150"/>
                </a:cubicBezTo>
                <a:close/>
                <a:moveTo>
                  <a:pt x="442" y="70"/>
                </a:moveTo>
                <a:lnTo>
                  <a:pt x="442" y="70"/>
                </a:lnTo>
                <a:cubicBezTo>
                  <a:pt x="389" y="70"/>
                  <a:pt x="389" y="70"/>
                  <a:pt x="389" y="70"/>
                </a:cubicBezTo>
                <a:cubicBezTo>
                  <a:pt x="380" y="70"/>
                  <a:pt x="372" y="70"/>
                  <a:pt x="363" y="61"/>
                </a:cubicBezTo>
                <a:cubicBezTo>
                  <a:pt x="354" y="8"/>
                  <a:pt x="354" y="8"/>
                  <a:pt x="354" y="8"/>
                </a:cubicBezTo>
                <a:cubicBezTo>
                  <a:pt x="345" y="8"/>
                  <a:pt x="336" y="0"/>
                  <a:pt x="327" y="0"/>
                </a:cubicBezTo>
                <a:cubicBezTo>
                  <a:pt x="159" y="0"/>
                  <a:pt x="159" y="0"/>
                  <a:pt x="159" y="0"/>
                </a:cubicBezTo>
                <a:cubicBezTo>
                  <a:pt x="159" y="0"/>
                  <a:pt x="150" y="8"/>
                  <a:pt x="142" y="8"/>
                </a:cubicBezTo>
                <a:cubicBezTo>
                  <a:pt x="123" y="61"/>
                  <a:pt x="123" y="61"/>
                  <a:pt x="123" y="61"/>
                </a:cubicBezTo>
                <a:cubicBezTo>
                  <a:pt x="123" y="70"/>
                  <a:pt x="115" y="70"/>
                  <a:pt x="106" y="70"/>
                </a:cubicBezTo>
                <a:cubicBezTo>
                  <a:pt x="53" y="70"/>
                  <a:pt x="53" y="70"/>
                  <a:pt x="53" y="70"/>
                </a:cubicBezTo>
                <a:cubicBezTo>
                  <a:pt x="17" y="70"/>
                  <a:pt x="0" y="97"/>
                  <a:pt x="0" y="123"/>
                </a:cubicBezTo>
                <a:cubicBezTo>
                  <a:pt x="0" y="345"/>
                  <a:pt x="0" y="345"/>
                  <a:pt x="0" y="345"/>
                </a:cubicBezTo>
                <a:cubicBezTo>
                  <a:pt x="0" y="372"/>
                  <a:pt x="17" y="398"/>
                  <a:pt x="53" y="398"/>
                </a:cubicBezTo>
                <a:cubicBezTo>
                  <a:pt x="442" y="398"/>
                  <a:pt x="442" y="398"/>
                  <a:pt x="442" y="398"/>
                </a:cubicBezTo>
                <a:cubicBezTo>
                  <a:pt x="470" y="398"/>
                  <a:pt x="496" y="372"/>
                  <a:pt x="496" y="345"/>
                </a:cubicBezTo>
                <a:cubicBezTo>
                  <a:pt x="496" y="123"/>
                  <a:pt x="496" y="123"/>
                  <a:pt x="496" y="123"/>
                </a:cubicBezTo>
                <a:cubicBezTo>
                  <a:pt x="496" y="97"/>
                  <a:pt x="470" y="70"/>
                  <a:pt x="442" y="70"/>
                </a:cubicBezTo>
                <a:close/>
                <a:moveTo>
                  <a:pt x="248" y="345"/>
                </a:moveTo>
                <a:lnTo>
                  <a:pt x="248" y="345"/>
                </a:lnTo>
                <a:cubicBezTo>
                  <a:pt x="177" y="345"/>
                  <a:pt x="123" y="292"/>
                  <a:pt x="123" y="221"/>
                </a:cubicBezTo>
                <a:cubicBezTo>
                  <a:pt x="123" y="150"/>
                  <a:pt x="177" y="97"/>
                  <a:pt x="248" y="97"/>
                </a:cubicBezTo>
                <a:cubicBezTo>
                  <a:pt x="319" y="97"/>
                  <a:pt x="372" y="150"/>
                  <a:pt x="372" y="221"/>
                </a:cubicBezTo>
                <a:cubicBezTo>
                  <a:pt x="372" y="292"/>
                  <a:pt x="319" y="345"/>
                  <a:pt x="248" y="345"/>
                </a:cubicBezTo>
                <a:close/>
                <a:moveTo>
                  <a:pt x="425" y="159"/>
                </a:moveTo>
                <a:lnTo>
                  <a:pt x="425" y="159"/>
                </a:lnTo>
                <a:cubicBezTo>
                  <a:pt x="416" y="159"/>
                  <a:pt x="407" y="150"/>
                  <a:pt x="407" y="141"/>
                </a:cubicBezTo>
                <a:cubicBezTo>
                  <a:pt x="407" y="132"/>
                  <a:pt x="416" y="123"/>
                  <a:pt x="425" y="123"/>
                </a:cubicBezTo>
                <a:cubicBezTo>
                  <a:pt x="433" y="123"/>
                  <a:pt x="442" y="132"/>
                  <a:pt x="442" y="141"/>
                </a:cubicBezTo>
                <a:cubicBezTo>
                  <a:pt x="442" y="150"/>
                  <a:pt x="433" y="159"/>
                  <a:pt x="425" y="159"/>
                </a:cubicBezTo>
                <a:close/>
              </a:path>
            </a:pathLst>
          </a:custGeom>
          <a:solidFill>
            <a:schemeClr val="accent3"/>
          </a:solidFill>
          <a:ln>
            <a:noFill/>
          </a:ln>
          <a:effectLst/>
        </p:spPr>
        <p:txBody>
          <a:bodyPr wrap="none" anchor="ctr"/>
          <a:lstStyle/>
          <a:p>
            <a:endParaRPr lang="en-US" dirty="0">
              <a:latin typeface="Calibri Light" panose="020F0302020204030204"/>
            </a:endParaRPr>
          </a:p>
        </p:txBody>
      </p:sp>
      <p:sp>
        <p:nvSpPr>
          <p:cNvPr id="52" name="Freeform 45"/>
          <p:cNvSpPr>
            <a:spLocks noChangeArrowheads="1"/>
          </p:cNvSpPr>
          <p:nvPr/>
        </p:nvSpPr>
        <p:spPr bwMode="auto">
          <a:xfrm>
            <a:off x="3030279" y="3598020"/>
            <a:ext cx="976017" cy="976017"/>
          </a:xfrm>
          <a:custGeom>
            <a:avLst/>
            <a:gdLst>
              <a:gd name="T0" fmla="*/ 354 w 391"/>
              <a:gd name="T1" fmla="*/ 35 h 391"/>
              <a:gd name="T2" fmla="*/ 354 w 391"/>
              <a:gd name="T3" fmla="*/ 35 h 391"/>
              <a:gd name="T4" fmla="*/ 292 w 391"/>
              <a:gd name="T5" fmla="*/ 0 h 391"/>
              <a:gd name="T6" fmla="*/ 169 w 391"/>
              <a:gd name="T7" fmla="*/ 133 h 391"/>
              <a:gd name="T8" fmla="*/ 26 w 391"/>
              <a:gd name="T9" fmla="*/ 275 h 391"/>
              <a:gd name="T10" fmla="*/ 0 w 391"/>
              <a:gd name="T11" fmla="*/ 390 h 391"/>
              <a:gd name="T12" fmla="*/ 116 w 391"/>
              <a:gd name="T13" fmla="*/ 363 h 391"/>
              <a:gd name="T14" fmla="*/ 266 w 391"/>
              <a:gd name="T15" fmla="*/ 222 h 391"/>
              <a:gd name="T16" fmla="*/ 390 w 391"/>
              <a:gd name="T17" fmla="*/ 97 h 391"/>
              <a:gd name="T18" fmla="*/ 354 w 391"/>
              <a:gd name="T19" fmla="*/ 35 h 391"/>
              <a:gd name="T20" fmla="*/ 116 w 391"/>
              <a:gd name="T21" fmla="*/ 354 h 391"/>
              <a:gd name="T22" fmla="*/ 116 w 391"/>
              <a:gd name="T23" fmla="*/ 354 h 391"/>
              <a:gd name="T24" fmla="*/ 71 w 391"/>
              <a:gd name="T25" fmla="*/ 363 h 391"/>
              <a:gd name="T26" fmla="*/ 54 w 391"/>
              <a:gd name="T27" fmla="*/ 337 h 391"/>
              <a:gd name="T28" fmla="*/ 35 w 391"/>
              <a:gd name="T29" fmla="*/ 319 h 391"/>
              <a:gd name="T30" fmla="*/ 44 w 391"/>
              <a:gd name="T31" fmla="*/ 284 h 391"/>
              <a:gd name="T32" fmla="*/ 54 w 391"/>
              <a:gd name="T33" fmla="*/ 266 h 391"/>
              <a:gd name="T34" fmla="*/ 98 w 391"/>
              <a:gd name="T35" fmla="*/ 292 h 391"/>
              <a:gd name="T36" fmla="*/ 124 w 391"/>
              <a:gd name="T37" fmla="*/ 337 h 391"/>
              <a:gd name="T38" fmla="*/ 116 w 391"/>
              <a:gd name="T39" fmla="*/ 354 h 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91" h="391">
                <a:moveTo>
                  <a:pt x="354" y="35"/>
                </a:moveTo>
                <a:lnTo>
                  <a:pt x="354" y="35"/>
                </a:lnTo>
                <a:cubicBezTo>
                  <a:pt x="319" y="0"/>
                  <a:pt x="292" y="0"/>
                  <a:pt x="292" y="0"/>
                </a:cubicBezTo>
                <a:cubicBezTo>
                  <a:pt x="169" y="133"/>
                  <a:pt x="169" y="133"/>
                  <a:pt x="169" y="133"/>
                </a:cubicBezTo>
                <a:cubicBezTo>
                  <a:pt x="26" y="275"/>
                  <a:pt x="26" y="275"/>
                  <a:pt x="26" y="275"/>
                </a:cubicBezTo>
                <a:cubicBezTo>
                  <a:pt x="0" y="390"/>
                  <a:pt x="0" y="390"/>
                  <a:pt x="0" y="390"/>
                </a:cubicBezTo>
                <a:cubicBezTo>
                  <a:pt x="116" y="363"/>
                  <a:pt x="116" y="363"/>
                  <a:pt x="116" y="363"/>
                </a:cubicBezTo>
                <a:cubicBezTo>
                  <a:pt x="266" y="222"/>
                  <a:pt x="266" y="222"/>
                  <a:pt x="266" y="222"/>
                </a:cubicBezTo>
                <a:cubicBezTo>
                  <a:pt x="390" y="97"/>
                  <a:pt x="390" y="97"/>
                  <a:pt x="390" y="97"/>
                </a:cubicBezTo>
                <a:cubicBezTo>
                  <a:pt x="390" y="97"/>
                  <a:pt x="390" y="71"/>
                  <a:pt x="354" y="35"/>
                </a:cubicBezTo>
                <a:close/>
                <a:moveTo>
                  <a:pt x="116" y="354"/>
                </a:moveTo>
                <a:lnTo>
                  <a:pt x="116" y="354"/>
                </a:lnTo>
                <a:cubicBezTo>
                  <a:pt x="71" y="363"/>
                  <a:pt x="71" y="363"/>
                  <a:pt x="71" y="363"/>
                </a:cubicBezTo>
                <a:cubicBezTo>
                  <a:pt x="71" y="354"/>
                  <a:pt x="63" y="346"/>
                  <a:pt x="54" y="337"/>
                </a:cubicBezTo>
                <a:cubicBezTo>
                  <a:pt x="44" y="328"/>
                  <a:pt x="35" y="328"/>
                  <a:pt x="35" y="319"/>
                </a:cubicBezTo>
                <a:cubicBezTo>
                  <a:pt x="44" y="284"/>
                  <a:pt x="44" y="284"/>
                  <a:pt x="44" y="284"/>
                </a:cubicBezTo>
                <a:cubicBezTo>
                  <a:pt x="54" y="266"/>
                  <a:pt x="54" y="266"/>
                  <a:pt x="54" y="266"/>
                </a:cubicBezTo>
                <a:cubicBezTo>
                  <a:pt x="54" y="266"/>
                  <a:pt x="71" y="266"/>
                  <a:pt x="98" y="292"/>
                </a:cubicBezTo>
                <a:cubicBezTo>
                  <a:pt x="124" y="319"/>
                  <a:pt x="124" y="337"/>
                  <a:pt x="124" y="337"/>
                </a:cubicBezTo>
                <a:lnTo>
                  <a:pt x="116" y="354"/>
                </a:lnTo>
                <a:close/>
              </a:path>
            </a:pathLst>
          </a:custGeom>
          <a:solidFill>
            <a:schemeClr val="accent1"/>
          </a:solidFill>
          <a:ln>
            <a:noFill/>
          </a:ln>
          <a:effectLst/>
        </p:spPr>
        <p:txBody>
          <a:bodyPr wrap="none" anchor="ctr"/>
          <a:lstStyle/>
          <a:p>
            <a:endParaRPr lang="en-US" dirty="0">
              <a:latin typeface="Calibri Light" panose="020F0302020204030204"/>
            </a:endParaRPr>
          </a:p>
        </p:txBody>
      </p:sp>
      <p:sp>
        <p:nvSpPr>
          <p:cNvPr id="53" name="Freeform 89"/>
          <p:cNvSpPr>
            <a:spLocks noChangeArrowheads="1"/>
          </p:cNvSpPr>
          <p:nvPr/>
        </p:nvSpPr>
        <p:spPr bwMode="auto">
          <a:xfrm>
            <a:off x="15930563" y="3489048"/>
            <a:ext cx="1151473" cy="1129549"/>
          </a:xfrm>
          <a:custGeom>
            <a:avLst/>
            <a:gdLst>
              <a:gd name="T0" fmla="*/ 230 w 462"/>
              <a:gd name="T1" fmla="*/ 0 h 453"/>
              <a:gd name="T2" fmla="*/ 230 w 462"/>
              <a:gd name="T3" fmla="*/ 0 h 453"/>
              <a:gd name="T4" fmla="*/ 0 w 462"/>
              <a:gd name="T5" fmla="*/ 222 h 453"/>
              <a:gd name="T6" fmla="*/ 230 w 462"/>
              <a:gd name="T7" fmla="*/ 452 h 453"/>
              <a:gd name="T8" fmla="*/ 461 w 462"/>
              <a:gd name="T9" fmla="*/ 222 h 453"/>
              <a:gd name="T10" fmla="*/ 230 w 462"/>
              <a:gd name="T11" fmla="*/ 0 h 453"/>
              <a:gd name="T12" fmla="*/ 230 w 462"/>
              <a:gd name="T13" fmla="*/ 302 h 453"/>
              <a:gd name="T14" fmla="*/ 230 w 462"/>
              <a:gd name="T15" fmla="*/ 302 h 453"/>
              <a:gd name="T16" fmla="*/ 159 w 462"/>
              <a:gd name="T17" fmla="*/ 222 h 453"/>
              <a:gd name="T18" fmla="*/ 230 w 462"/>
              <a:gd name="T19" fmla="*/ 151 h 453"/>
              <a:gd name="T20" fmla="*/ 301 w 462"/>
              <a:gd name="T21" fmla="*/ 222 h 453"/>
              <a:gd name="T22" fmla="*/ 230 w 462"/>
              <a:gd name="T23" fmla="*/ 302 h 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62" h="453">
                <a:moveTo>
                  <a:pt x="230" y="0"/>
                </a:moveTo>
                <a:lnTo>
                  <a:pt x="230" y="0"/>
                </a:lnTo>
                <a:cubicBezTo>
                  <a:pt x="106" y="0"/>
                  <a:pt x="0" y="98"/>
                  <a:pt x="0" y="222"/>
                </a:cubicBezTo>
                <a:cubicBezTo>
                  <a:pt x="0" y="346"/>
                  <a:pt x="106" y="452"/>
                  <a:pt x="230" y="452"/>
                </a:cubicBezTo>
                <a:cubicBezTo>
                  <a:pt x="354" y="452"/>
                  <a:pt x="461" y="346"/>
                  <a:pt x="461" y="222"/>
                </a:cubicBezTo>
                <a:cubicBezTo>
                  <a:pt x="461" y="98"/>
                  <a:pt x="354" y="0"/>
                  <a:pt x="230" y="0"/>
                </a:cubicBezTo>
                <a:close/>
                <a:moveTo>
                  <a:pt x="230" y="302"/>
                </a:moveTo>
                <a:lnTo>
                  <a:pt x="230" y="302"/>
                </a:lnTo>
                <a:cubicBezTo>
                  <a:pt x="186" y="302"/>
                  <a:pt x="159" y="266"/>
                  <a:pt x="159" y="222"/>
                </a:cubicBezTo>
                <a:cubicBezTo>
                  <a:pt x="159" y="187"/>
                  <a:pt x="186" y="151"/>
                  <a:pt x="230" y="151"/>
                </a:cubicBezTo>
                <a:cubicBezTo>
                  <a:pt x="274" y="151"/>
                  <a:pt x="301" y="187"/>
                  <a:pt x="301" y="222"/>
                </a:cubicBezTo>
                <a:cubicBezTo>
                  <a:pt x="301" y="266"/>
                  <a:pt x="274" y="302"/>
                  <a:pt x="230" y="302"/>
                </a:cubicBezTo>
                <a:close/>
              </a:path>
            </a:pathLst>
          </a:custGeom>
          <a:solidFill>
            <a:schemeClr val="accent4"/>
          </a:solidFill>
          <a:ln>
            <a:noFill/>
          </a:ln>
          <a:effectLst/>
        </p:spPr>
        <p:txBody>
          <a:bodyPr wrap="none" anchor="ctr"/>
          <a:lstStyle/>
          <a:p>
            <a:endParaRPr lang="en-US" dirty="0">
              <a:latin typeface="Calibri Light" panose="020F0302020204030204"/>
            </a:endParaRPr>
          </a:p>
        </p:txBody>
      </p:sp>
      <p:sp>
        <p:nvSpPr>
          <p:cNvPr id="55" name="AutoShape 132"/>
          <p:cNvSpPr/>
          <p:nvPr/>
        </p:nvSpPr>
        <p:spPr bwMode="auto">
          <a:xfrm>
            <a:off x="20499645" y="3564774"/>
            <a:ext cx="1051075" cy="1047147"/>
          </a:xfrm>
          <a:custGeom>
            <a:avLst/>
            <a:gdLst>
              <a:gd name="T0" fmla="*/ 10800 w 21600"/>
              <a:gd name="T1" fmla="+- 0 10815 31"/>
              <a:gd name="T2" fmla="*/ 10815 h 21569"/>
              <a:gd name="T3" fmla="*/ 10800 w 21600"/>
              <a:gd name="T4" fmla="+- 0 10815 31"/>
              <a:gd name="T5" fmla="*/ 10815 h 21569"/>
              <a:gd name="T6" fmla="*/ 10800 w 21600"/>
              <a:gd name="T7" fmla="+- 0 10815 31"/>
              <a:gd name="T8" fmla="*/ 10815 h 21569"/>
              <a:gd name="T9" fmla="*/ 10800 w 21600"/>
              <a:gd name="T10" fmla="+- 0 10815 31"/>
              <a:gd name="T11" fmla="*/ 10815 h 21569"/>
            </a:gdLst>
            <a:ahLst/>
            <a:cxnLst>
              <a:cxn ang="0">
                <a:pos x="T0" y="T2"/>
              </a:cxn>
              <a:cxn ang="0">
                <a:pos x="T3" y="T5"/>
              </a:cxn>
              <a:cxn ang="0">
                <a:pos x="T6" y="T8"/>
              </a:cxn>
              <a:cxn ang="0">
                <a:pos x="T9" y="T11"/>
              </a:cxn>
            </a:cxnLst>
            <a:rect l="0" t="0" r="r" b="b"/>
            <a:pathLst>
              <a:path w="21600" h="21569">
                <a:moveTo>
                  <a:pt x="8834" y="3281"/>
                </a:moveTo>
                <a:cubicBezTo>
                  <a:pt x="9202" y="2821"/>
                  <a:pt x="9519" y="2655"/>
                  <a:pt x="9780" y="2779"/>
                </a:cubicBezTo>
                <a:cubicBezTo>
                  <a:pt x="10042" y="2906"/>
                  <a:pt x="10176" y="3295"/>
                  <a:pt x="10176" y="3941"/>
                </a:cubicBezTo>
                <a:lnTo>
                  <a:pt x="10176" y="17610"/>
                </a:lnTo>
                <a:cubicBezTo>
                  <a:pt x="10176" y="18259"/>
                  <a:pt x="10044" y="18646"/>
                  <a:pt x="9788" y="18770"/>
                </a:cubicBezTo>
                <a:cubicBezTo>
                  <a:pt x="9529" y="18897"/>
                  <a:pt x="9211" y="18733"/>
                  <a:pt x="8834" y="18270"/>
                </a:cubicBezTo>
                <a:lnTo>
                  <a:pt x="5172" y="13869"/>
                </a:lnTo>
                <a:lnTo>
                  <a:pt x="440" y="13869"/>
                </a:lnTo>
                <a:cubicBezTo>
                  <a:pt x="320" y="13869"/>
                  <a:pt x="218" y="13818"/>
                  <a:pt x="129" y="13720"/>
                </a:cubicBezTo>
                <a:cubicBezTo>
                  <a:pt x="44" y="13624"/>
                  <a:pt x="0" y="13497"/>
                  <a:pt x="0" y="13342"/>
                </a:cubicBezTo>
                <a:lnTo>
                  <a:pt x="0" y="8210"/>
                </a:lnTo>
                <a:cubicBezTo>
                  <a:pt x="0" y="8066"/>
                  <a:pt x="44" y="7942"/>
                  <a:pt x="129" y="7838"/>
                </a:cubicBezTo>
                <a:cubicBezTo>
                  <a:pt x="218" y="7736"/>
                  <a:pt x="320" y="7685"/>
                  <a:pt x="440" y="7685"/>
                </a:cubicBezTo>
                <a:lnTo>
                  <a:pt x="5172" y="7685"/>
                </a:lnTo>
                <a:lnTo>
                  <a:pt x="8834" y="3281"/>
                </a:lnTo>
                <a:close/>
                <a:moveTo>
                  <a:pt x="12002" y="5239"/>
                </a:moveTo>
                <a:cubicBezTo>
                  <a:pt x="12221" y="5095"/>
                  <a:pt x="12445" y="5061"/>
                  <a:pt x="12682" y="5132"/>
                </a:cubicBezTo>
                <a:cubicBezTo>
                  <a:pt x="12920" y="5205"/>
                  <a:pt x="13104" y="5369"/>
                  <a:pt x="13228" y="5631"/>
                </a:cubicBezTo>
                <a:cubicBezTo>
                  <a:pt x="14010" y="7270"/>
                  <a:pt x="14400" y="8983"/>
                  <a:pt x="14400" y="10774"/>
                </a:cubicBezTo>
                <a:cubicBezTo>
                  <a:pt x="14400" y="12588"/>
                  <a:pt x="14010" y="14301"/>
                  <a:pt x="13228" y="15920"/>
                </a:cubicBezTo>
                <a:cubicBezTo>
                  <a:pt x="13056" y="16290"/>
                  <a:pt x="12793" y="16476"/>
                  <a:pt x="12440" y="16476"/>
                </a:cubicBezTo>
                <a:cubicBezTo>
                  <a:pt x="12292" y="16476"/>
                  <a:pt x="12143" y="16423"/>
                  <a:pt x="12000" y="16313"/>
                </a:cubicBezTo>
                <a:cubicBezTo>
                  <a:pt x="11781" y="16169"/>
                  <a:pt x="11640" y="15954"/>
                  <a:pt x="11571" y="15666"/>
                </a:cubicBezTo>
                <a:cubicBezTo>
                  <a:pt x="11503" y="15376"/>
                  <a:pt x="11529" y="15102"/>
                  <a:pt x="11649" y="14843"/>
                </a:cubicBezTo>
                <a:cubicBezTo>
                  <a:pt x="12280" y="13536"/>
                  <a:pt x="12595" y="12179"/>
                  <a:pt x="12595" y="10774"/>
                </a:cubicBezTo>
                <a:cubicBezTo>
                  <a:pt x="12595" y="9372"/>
                  <a:pt x="12277" y="8018"/>
                  <a:pt x="11649" y="6712"/>
                </a:cubicBezTo>
                <a:cubicBezTo>
                  <a:pt x="11529" y="6449"/>
                  <a:pt x="11503" y="6173"/>
                  <a:pt x="11571" y="5888"/>
                </a:cubicBezTo>
                <a:cubicBezTo>
                  <a:pt x="11642" y="5600"/>
                  <a:pt x="11783" y="5383"/>
                  <a:pt x="12002" y="5239"/>
                </a:cubicBezTo>
                <a:moveTo>
                  <a:pt x="16137" y="3038"/>
                </a:moveTo>
                <a:cubicBezTo>
                  <a:pt x="16754" y="4218"/>
                  <a:pt x="17217" y="5456"/>
                  <a:pt x="17528" y="6751"/>
                </a:cubicBezTo>
                <a:cubicBezTo>
                  <a:pt x="17841" y="8046"/>
                  <a:pt x="17996" y="9392"/>
                  <a:pt x="17996" y="10774"/>
                </a:cubicBezTo>
                <a:cubicBezTo>
                  <a:pt x="17996" y="13559"/>
                  <a:pt x="17368" y="16140"/>
                  <a:pt x="16114" y="18516"/>
                </a:cubicBezTo>
                <a:cubicBezTo>
                  <a:pt x="16038" y="18677"/>
                  <a:pt x="15930" y="18804"/>
                  <a:pt x="15786" y="18886"/>
                </a:cubicBezTo>
                <a:cubicBezTo>
                  <a:pt x="15643" y="18976"/>
                  <a:pt x="15504" y="19015"/>
                  <a:pt x="15370" y="19015"/>
                </a:cubicBezTo>
                <a:cubicBezTo>
                  <a:pt x="15182" y="19015"/>
                  <a:pt x="15022" y="18962"/>
                  <a:pt x="14885" y="18855"/>
                </a:cubicBezTo>
                <a:cubicBezTo>
                  <a:pt x="14666" y="18711"/>
                  <a:pt x="14534" y="18490"/>
                  <a:pt x="14478" y="18192"/>
                </a:cubicBezTo>
                <a:cubicBezTo>
                  <a:pt x="14426" y="17895"/>
                  <a:pt x="14466" y="17616"/>
                  <a:pt x="14603" y="17354"/>
                </a:cubicBezTo>
                <a:cubicBezTo>
                  <a:pt x="15662" y="15328"/>
                  <a:pt x="16196" y="13136"/>
                  <a:pt x="16203" y="10775"/>
                </a:cubicBezTo>
                <a:cubicBezTo>
                  <a:pt x="16203" y="8416"/>
                  <a:pt x="15669" y="6224"/>
                  <a:pt x="14603" y="4198"/>
                </a:cubicBezTo>
                <a:cubicBezTo>
                  <a:pt x="14466" y="3936"/>
                  <a:pt x="14426" y="3659"/>
                  <a:pt x="14478" y="3363"/>
                </a:cubicBezTo>
                <a:cubicBezTo>
                  <a:pt x="14532" y="3067"/>
                  <a:pt x="14666" y="2847"/>
                  <a:pt x="14885" y="2700"/>
                </a:cubicBezTo>
                <a:cubicBezTo>
                  <a:pt x="15104" y="2536"/>
                  <a:pt x="15330" y="2488"/>
                  <a:pt x="15572" y="2551"/>
                </a:cubicBezTo>
                <a:cubicBezTo>
                  <a:pt x="15812" y="2615"/>
                  <a:pt x="16001" y="2776"/>
                  <a:pt x="16137" y="3038"/>
                </a:cubicBezTo>
                <a:moveTo>
                  <a:pt x="18999" y="460"/>
                </a:moveTo>
                <a:cubicBezTo>
                  <a:pt x="19863" y="2026"/>
                  <a:pt x="20517" y="3676"/>
                  <a:pt x="20948" y="5408"/>
                </a:cubicBezTo>
                <a:cubicBezTo>
                  <a:pt x="21385" y="7141"/>
                  <a:pt x="21599" y="8929"/>
                  <a:pt x="21599" y="10774"/>
                </a:cubicBezTo>
                <a:cubicBezTo>
                  <a:pt x="21599" y="12622"/>
                  <a:pt x="21381" y="14411"/>
                  <a:pt x="20943" y="16146"/>
                </a:cubicBezTo>
                <a:cubicBezTo>
                  <a:pt x="20500" y="17878"/>
                  <a:pt x="19856" y="19520"/>
                  <a:pt x="18999" y="21069"/>
                </a:cubicBezTo>
                <a:cubicBezTo>
                  <a:pt x="18924" y="21230"/>
                  <a:pt x="18815" y="21354"/>
                  <a:pt x="18672" y="21442"/>
                </a:cubicBezTo>
                <a:cubicBezTo>
                  <a:pt x="18528" y="21526"/>
                  <a:pt x="18389" y="21569"/>
                  <a:pt x="18253" y="21569"/>
                </a:cubicBezTo>
                <a:cubicBezTo>
                  <a:pt x="18067" y="21569"/>
                  <a:pt x="17898" y="21509"/>
                  <a:pt x="17747" y="21394"/>
                </a:cubicBezTo>
                <a:cubicBezTo>
                  <a:pt x="17528" y="21230"/>
                  <a:pt x="17399" y="21001"/>
                  <a:pt x="17352" y="20705"/>
                </a:cubicBezTo>
                <a:cubicBezTo>
                  <a:pt x="17307" y="20406"/>
                  <a:pt x="17352" y="20144"/>
                  <a:pt x="17488" y="19907"/>
                </a:cubicBezTo>
                <a:cubicBezTo>
                  <a:pt x="18239" y="18519"/>
                  <a:pt x="18811" y="17057"/>
                  <a:pt x="19206" y="15517"/>
                </a:cubicBezTo>
                <a:cubicBezTo>
                  <a:pt x="19599" y="13976"/>
                  <a:pt x="19797" y="12396"/>
                  <a:pt x="19797" y="10774"/>
                </a:cubicBezTo>
                <a:cubicBezTo>
                  <a:pt x="19797" y="9155"/>
                  <a:pt x="19601" y="7575"/>
                  <a:pt x="19211" y="6037"/>
                </a:cubicBezTo>
                <a:cubicBezTo>
                  <a:pt x="18820" y="4497"/>
                  <a:pt x="18246" y="3044"/>
                  <a:pt x="17488" y="1673"/>
                </a:cubicBezTo>
                <a:cubicBezTo>
                  <a:pt x="17352" y="1413"/>
                  <a:pt x="17309" y="1137"/>
                  <a:pt x="17352" y="843"/>
                </a:cubicBezTo>
                <a:cubicBezTo>
                  <a:pt x="17399" y="550"/>
                  <a:pt x="17528" y="321"/>
                  <a:pt x="17747" y="163"/>
                </a:cubicBezTo>
                <a:cubicBezTo>
                  <a:pt x="17968" y="16"/>
                  <a:pt x="18192" y="-31"/>
                  <a:pt x="18434" y="19"/>
                </a:cubicBezTo>
                <a:cubicBezTo>
                  <a:pt x="18677" y="68"/>
                  <a:pt x="18862" y="214"/>
                  <a:pt x="18999" y="460"/>
                </a:cubicBezTo>
              </a:path>
            </a:pathLst>
          </a:custGeom>
          <a:solidFill>
            <a:schemeClr val="accent5"/>
          </a:solidFill>
          <a:ln>
            <a:noFill/>
          </a:ln>
          <a:effectLst/>
        </p:spPr>
        <p:txBody>
          <a:bodyPr lIns="101578" tIns="101578" rIns="101578" bIns="101578" anchor="ctr"/>
          <a:lstStyle/>
          <a:p>
            <a:pPr defTabSz="913765">
              <a:defRPr/>
            </a:pPr>
            <a:endParaRPr lang="es-ES" sz="5800" dirty="0">
              <a:solidFill>
                <a:schemeClr val="bg1"/>
              </a:solidFill>
              <a:effectLst>
                <a:outerShdw blurRad="38100" dist="38100" dir="2700000" algn="tl">
                  <a:srgbClr val="000000"/>
                </a:outerShdw>
              </a:effectLst>
              <a:latin typeface="Gill Sans" charset="0"/>
              <a:cs typeface="Gill Sans" charset="0"/>
              <a:sym typeface="Gill Sans" charset="0"/>
            </a:endParaRPr>
          </a:p>
        </p:txBody>
      </p:sp>
      <p:grpSp>
        <p:nvGrpSpPr>
          <p:cNvPr id="36" name="Group 35"/>
          <p:cNvGrpSpPr/>
          <p:nvPr/>
        </p:nvGrpSpPr>
        <p:grpSpPr>
          <a:xfrm>
            <a:off x="1739573" y="488028"/>
            <a:ext cx="20937538" cy="2200624"/>
            <a:chOff x="1739573" y="511491"/>
            <a:chExt cx="20937538" cy="2200624"/>
          </a:xfrm>
        </p:grpSpPr>
        <p:sp>
          <p:nvSpPr>
            <p:cNvPr id="37" name="TextBox 36"/>
            <p:cNvSpPr txBox="1"/>
            <p:nvPr/>
          </p:nvSpPr>
          <p:spPr>
            <a:xfrm>
              <a:off x="1739573" y="511491"/>
              <a:ext cx="20937538" cy="1446550"/>
            </a:xfrm>
            <a:prstGeom prst="rect">
              <a:avLst/>
            </a:prstGeom>
            <a:noFill/>
          </p:spPr>
          <p:txBody>
            <a:bodyPr wrap="square" rtlCol="0">
              <a:spAutoFit/>
            </a:bodyPr>
            <a:lstStyle/>
            <a:p>
              <a:pPr algn="ctr"/>
              <a:r>
                <a:rPr lang="id-ID" sz="8800" b="1" dirty="0" smtClean="0">
                  <a:solidFill>
                    <a:schemeClr val="tx2"/>
                  </a:solidFill>
                  <a:latin typeface="Lato Regular"/>
                  <a:cs typeface="Lato Regular"/>
                </a:rPr>
                <a:t>OUR GREAT SERVICES</a:t>
              </a:r>
              <a:endParaRPr lang="id-ID" sz="8800" b="1" dirty="0">
                <a:solidFill>
                  <a:schemeClr val="tx2"/>
                </a:solidFill>
                <a:latin typeface="Lato Regular"/>
                <a:cs typeface="Lato Regular"/>
              </a:endParaRPr>
            </a:p>
          </p:txBody>
        </p:sp>
        <p:grpSp>
          <p:nvGrpSpPr>
            <p:cNvPr id="38" name="Group 37"/>
            <p:cNvGrpSpPr/>
            <p:nvPr/>
          </p:nvGrpSpPr>
          <p:grpSpPr>
            <a:xfrm>
              <a:off x="10842089" y="1977406"/>
              <a:ext cx="2738812" cy="73151"/>
              <a:chOff x="1775295" y="2020905"/>
              <a:chExt cx="3631535" cy="45719"/>
            </a:xfrm>
          </p:grpSpPr>
          <p:sp>
            <p:nvSpPr>
              <p:cNvPr id="40" name="Rectangle 39"/>
              <p:cNvSpPr/>
              <p:nvPr/>
            </p:nvSpPr>
            <p:spPr>
              <a:xfrm flipV="1">
                <a:off x="1775295" y="2020905"/>
                <a:ext cx="540354" cy="45719"/>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sp>
            <p:nvSpPr>
              <p:cNvPr id="41" name="Rectangle 40"/>
              <p:cNvSpPr/>
              <p:nvPr/>
            </p:nvSpPr>
            <p:spPr>
              <a:xfrm flipV="1">
                <a:off x="2390858" y="2020905"/>
                <a:ext cx="540354" cy="45719"/>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sp>
            <p:nvSpPr>
              <p:cNvPr id="42" name="Rectangle 41"/>
              <p:cNvSpPr/>
              <p:nvPr/>
            </p:nvSpPr>
            <p:spPr>
              <a:xfrm flipV="1">
                <a:off x="3025595" y="2020905"/>
                <a:ext cx="540354" cy="45719"/>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sp>
            <p:nvSpPr>
              <p:cNvPr id="43" name="Rectangle 42"/>
              <p:cNvSpPr/>
              <p:nvPr/>
            </p:nvSpPr>
            <p:spPr>
              <a:xfrm flipV="1">
                <a:off x="3641290" y="2020905"/>
                <a:ext cx="540354" cy="45719"/>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sp>
            <p:nvSpPr>
              <p:cNvPr id="54" name="Rectangle 53"/>
              <p:cNvSpPr/>
              <p:nvPr/>
            </p:nvSpPr>
            <p:spPr>
              <a:xfrm flipV="1">
                <a:off x="4256852" y="2020905"/>
                <a:ext cx="540354" cy="45719"/>
              </a:xfrm>
              <a:prstGeom prst="rect">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sp>
            <p:nvSpPr>
              <p:cNvPr id="56" name="Rectangle 55"/>
              <p:cNvSpPr/>
              <p:nvPr/>
            </p:nvSpPr>
            <p:spPr>
              <a:xfrm flipV="1">
                <a:off x="4866476" y="2020905"/>
                <a:ext cx="540354" cy="45719"/>
              </a:xfrm>
              <a:prstGeom prst="rect">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grpSp>
        <p:sp>
          <p:nvSpPr>
            <p:cNvPr id="39" name="TextBox 38"/>
            <p:cNvSpPr txBox="1"/>
            <p:nvPr/>
          </p:nvSpPr>
          <p:spPr>
            <a:xfrm>
              <a:off x="1739573" y="2035007"/>
              <a:ext cx="20937538" cy="677108"/>
            </a:xfrm>
            <a:prstGeom prst="rect">
              <a:avLst/>
            </a:prstGeom>
            <a:noFill/>
          </p:spPr>
          <p:txBody>
            <a:bodyPr wrap="square" rtlCol="0">
              <a:spAutoFit/>
            </a:bodyPr>
            <a:lstStyle/>
            <a:p>
              <a:pPr algn="ctr"/>
              <a:r>
                <a:rPr lang="id-ID" sz="3800" dirty="0" smtClean="0">
                  <a:solidFill>
                    <a:schemeClr val="bg1">
                      <a:lumMod val="75000"/>
                    </a:schemeClr>
                  </a:solidFill>
                  <a:latin typeface="Calibri Light" panose="020F0302020204030204"/>
                  <a:cs typeface="Calibri Light" panose="020F0302020204030204"/>
                </a:rPr>
                <a:t>Your great subtitle </a:t>
              </a:r>
              <a:r>
                <a:rPr lang="id-ID" sz="3800" dirty="0" smtClean="0">
                  <a:solidFill>
                    <a:schemeClr val="accent1"/>
                  </a:solidFill>
                  <a:latin typeface="Calibri Light" panose="020F0302020204030204"/>
                  <a:cs typeface="Calibri Light" panose="020F0302020204030204"/>
                </a:rPr>
                <a:t>in </a:t>
              </a:r>
              <a:r>
                <a:rPr lang="id-ID" sz="3800" dirty="0">
                  <a:solidFill>
                    <a:schemeClr val="accent1"/>
                  </a:solidFill>
                  <a:latin typeface="Calibri Light" panose="020F0302020204030204"/>
                  <a:cs typeface="Calibri Light" panose="020F0302020204030204"/>
                </a:rPr>
                <a:t>this line</a:t>
              </a:r>
              <a:endParaRPr lang="id-ID" sz="3800" dirty="0">
                <a:solidFill>
                  <a:schemeClr val="accent1"/>
                </a:solidFill>
                <a:latin typeface="Calibri Light" panose="020F0302020204030204"/>
                <a:cs typeface="Calibri Light" panose="020F0302020204030204"/>
              </a:endParaRPr>
            </a:p>
          </p:txBody>
        </p:sp>
      </p:grpSp>
    </p:spTree>
  </p:cSld>
  <p:clrMapOvr>
    <a:masterClrMapping/>
  </p:clrMapOvr>
  <mc:AlternateContent xmlns:mc="http://schemas.openxmlformats.org/markup-compatibility/2006">
    <mc:Choice xmlns:p14="http://schemas.microsoft.com/office/powerpoint/2010/main" Requires="p14">
      <p:transition spd="med" p14:dur="700" advClick="0" advTm="3000">
        <p:fade/>
      </p:transition>
    </mc:Choice>
    <mc:Fallback>
      <p:transition spd="med" advClick="0" advTm="3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36"/>
                                        </p:tgtEl>
                                        <p:attrNameLst>
                                          <p:attrName>style.visibility</p:attrName>
                                        </p:attrNameLst>
                                      </p:cBhvr>
                                      <p:to>
                                        <p:strVal val="visible"/>
                                      </p:to>
                                    </p:set>
                                    <p:animEffect transition="in" filter="fade">
                                      <p:cBhvr>
                                        <p:cTn id="7" dur="500"/>
                                        <p:tgtEl>
                                          <p:spTgt spid="36"/>
                                        </p:tgtEl>
                                      </p:cBhvr>
                                    </p:animEffect>
                                    <p:anim calcmode="lin" valueType="num">
                                      <p:cBhvr>
                                        <p:cTn id="8" dur="500" fill="hold"/>
                                        <p:tgtEl>
                                          <p:spTgt spid="36"/>
                                        </p:tgtEl>
                                        <p:attrNameLst>
                                          <p:attrName>ppt_x</p:attrName>
                                        </p:attrNameLst>
                                      </p:cBhvr>
                                      <p:tavLst>
                                        <p:tav tm="0">
                                          <p:val>
                                            <p:strVal val="#ppt_x"/>
                                          </p:val>
                                        </p:tav>
                                        <p:tav tm="100000">
                                          <p:val>
                                            <p:strVal val="#ppt_x"/>
                                          </p:val>
                                        </p:tav>
                                      </p:tavLst>
                                    </p:anim>
                                    <p:anim calcmode="lin" valueType="num">
                                      <p:cBhvr>
                                        <p:cTn id="9" dur="500" fill="hold"/>
                                        <p:tgtEl>
                                          <p:spTgt spid="36"/>
                                        </p:tgtEl>
                                        <p:attrNameLst>
                                          <p:attrName>ppt_y</p:attrName>
                                        </p:attrNameLst>
                                      </p:cBhvr>
                                      <p:tavLst>
                                        <p:tav tm="0">
                                          <p:val>
                                            <p:strVal val="#ppt_y+.1"/>
                                          </p:val>
                                        </p:tav>
                                        <p:tav tm="100000">
                                          <p:val>
                                            <p:strVal val="#ppt_y"/>
                                          </p:val>
                                        </p:tav>
                                      </p:tavLst>
                                    </p:anim>
                                  </p:childTnLst>
                                </p:cTn>
                              </p:par>
                            </p:childTnLst>
                          </p:cTn>
                        </p:par>
                        <p:par>
                          <p:cTn id="10" fill="hold">
                            <p:stCondLst>
                              <p:cond delay="500"/>
                            </p:stCondLst>
                            <p:childTnLst>
                              <p:par>
                                <p:cTn id="11" presetID="10" presetClass="entr" presetSubtype="0" fill="hold" grpId="0" nodeType="afterEffect">
                                  <p:stCondLst>
                                    <p:cond delay="0"/>
                                  </p:stCondLst>
                                  <p:childTnLst>
                                    <p:set>
                                      <p:cBhvr>
                                        <p:cTn id="12" dur="1" fill="hold">
                                          <p:stCondLst>
                                            <p:cond delay="0"/>
                                          </p:stCondLst>
                                        </p:cTn>
                                        <p:tgtEl>
                                          <p:spTgt spid="52"/>
                                        </p:tgtEl>
                                        <p:attrNameLst>
                                          <p:attrName>style.visibility</p:attrName>
                                        </p:attrNameLst>
                                      </p:cBhvr>
                                      <p:to>
                                        <p:strVal val="visible"/>
                                      </p:to>
                                    </p:set>
                                    <p:animEffect transition="in" filter="fade">
                                      <p:cBhvr>
                                        <p:cTn id="13" dur="500"/>
                                        <p:tgtEl>
                                          <p:spTgt spid="52"/>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75"/>
                                        </p:tgtEl>
                                        <p:attrNameLst>
                                          <p:attrName>style.visibility</p:attrName>
                                        </p:attrNameLst>
                                      </p:cBhvr>
                                      <p:to>
                                        <p:strVal val="visible"/>
                                      </p:to>
                                    </p:set>
                                    <p:animEffect transition="in" filter="fade">
                                      <p:cBhvr>
                                        <p:cTn id="16" dur="500"/>
                                        <p:tgtEl>
                                          <p:spTgt spid="75"/>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85"/>
                                        </p:tgtEl>
                                        <p:attrNameLst>
                                          <p:attrName>style.visibility</p:attrName>
                                        </p:attrNameLst>
                                      </p:cBhvr>
                                      <p:to>
                                        <p:strVal val="visible"/>
                                      </p:to>
                                    </p:set>
                                    <p:animEffect transition="in" filter="fade">
                                      <p:cBhvr>
                                        <p:cTn id="19" dur="500"/>
                                        <p:tgtEl>
                                          <p:spTgt spid="85"/>
                                        </p:tgtEl>
                                      </p:cBhvr>
                                    </p:animEffect>
                                  </p:childTnLst>
                                </p:cTn>
                              </p:par>
                              <p:par>
                                <p:cTn id="20" presetID="10" presetClass="entr" presetSubtype="0" fill="hold" nodeType="withEffect">
                                  <p:stCondLst>
                                    <p:cond delay="0"/>
                                  </p:stCondLst>
                                  <p:childTnLst>
                                    <p:set>
                                      <p:cBhvr>
                                        <p:cTn id="21" dur="1" fill="hold">
                                          <p:stCondLst>
                                            <p:cond delay="0"/>
                                          </p:stCondLst>
                                        </p:cTn>
                                        <p:tgtEl>
                                          <p:spTgt spid="8"/>
                                        </p:tgtEl>
                                        <p:attrNameLst>
                                          <p:attrName>style.visibility</p:attrName>
                                        </p:attrNameLst>
                                      </p:cBhvr>
                                      <p:to>
                                        <p:strVal val="visible"/>
                                      </p:to>
                                    </p:set>
                                    <p:animEffect transition="in" filter="fade">
                                      <p:cBhvr>
                                        <p:cTn id="22" dur="500"/>
                                        <p:tgtEl>
                                          <p:spTgt spid="8"/>
                                        </p:tgtEl>
                                      </p:cBhvr>
                                    </p:animEffect>
                                  </p:childTnLst>
                                </p:cTn>
                              </p:par>
                              <p:par>
                                <p:cTn id="23" presetID="10" presetClass="entr" presetSubtype="0" fill="hold" grpId="0" nodeType="withEffect">
                                  <p:stCondLst>
                                    <p:cond delay="0"/>
                                  </p:stCondLst>
                                  <p:childTnLst>
                                    <p:set>
                                      <p:cBhvr>
                                        <p:cTn id="24" dur="1" fill="hold">
                                          <p:stCondLst>
                                            <p:cond delay="0"/>
                                          </p:stCondLst>
                                        </p:cTn>
                                        <p:tgtEl>
                                          <p:spTgt spid="86"/>
                                        </p:tgtEl>
                                        <p:attrNameLst>
                                          <p:attrName>style.visibility</p:attrName>
                                        </p:attrNameLst>
                                      </p:cBhvr>
                                      <p:to>
                                        <p:strVal val="visible"/>
                                      </p:to>
                                    </p:set>
                                    <p:animEffect transition="in" filter="fade">
                                      <p:cBhvr>
                                        <p:cTn id="25" dur="500"/>
                                        <p:tgtEl>
                                          <p:spTgt spid="86"/>
                                        </p:tgtEl>
                                      </p:cBhvr>
                                    </p:animEffect>
                                  </p:childTnLst>
                                </p:cTn>
                              </p:par>
                            </p:childTnLst>
                          </p:cTn>
                        </p:par>
                        <p:par>
                          <p:cTn id="26" fill="hold">
                            <p:stCondLst>
                              <p:cond delay="1000"/>
                            </p:stCondLst>
                            <p:childTnLst>
                              <p:par>
                                <p:cTn id="27" presetID="10" presetClass="entr" presetSubtype="0" fill="hold" grpId="0" nodeType="afterEffect">
                                  <p:stCondLst>
                                    <p:cond delay="0"/>
                                  </p:stCondLst>
                                  <p:childTnLst>
                                    <p:set>
                                      <p:cBhvr>
                                        <p:cTn id="28" dur="1" fill="hold">
                                          <p:stCondLst>
                                            <p:cond delay="0"/>
                                          </p:stCondLst>
                                        </p:cTn>
                                        <p:tgtEl>
                                          <p:spTgt spid="50"/>
                                        </p:tgtEl>
                                        <p:attrNameLst>
                                          <p:attrName>style.visibility</p:attrName>
                                        </p:attrNameLst>
                                      </p:cBhvr>
                                      <p:to>
                                        <p:strVal val="visible"/>
                                      </p:to>
                                    </p:set>
                                    <p:animEffect transition="in" filter="fade">
                                      <p:cBhvr>
                                        <p:cTn id="29" dur="500"/>
                                        <p:tgtEl>
                                          <p:spTgt spid="50"/>
                                        </p:tgtEl>
                                      </p:cBhvr>
                                    </p:animEffect>
                                  </p:childTnLst>
                                </p:cTn>
                              </p:par>
                              <p:par>
                                <p:cTn id="30" presetID="10" presetClass="entr" presetSubtype="0" fill="hold" grpId="0" nodeType="withEffect">
                                  <p:stCondLst>
                                    <p:cond delay="0"/>
                                  </p:stCondLst>
                                  <p:childTnLst>
                                    <p:set>
                                      <p:cBhvr>
                                        <p:cTn id="31" dur="1" fill="hold">
                                          <p:stCondLst>
                                            <p:cond delay="0"/>
                                          </p:stCondLst>
                                        </p:cTn>
                                        <p:tgtEl>
                                          <p:spTgt spid="91"/>
                                        </p:tgtEl>
                                        <p:attrNameLst>
                                          <p:attrName>style.visibility</p:attrName>
                                        </p:attrNameLst>
                                      </p:cBhvr>
                                      <p:to>
                                        <p:strVal val="visible"/>
                                      </p:to>
                                    </p:set>
                                    <p:animEffect transition="in" filter="fade">
                                      <p:cBhvr>
                                        <p:cTn id="32" dur="500"/>
                                        <p:tgtEl>
                                          <p:spTgt spid="91"/>
                                        </p:tgtEl>
                                      </p:cBhvr>
                                    </p:animEffect>
                                  </p:childTnLst>
                                </p:cTn>
                              </p:par>
                              <p:par>
                                <p:cTn id="33" presetID="10" presetClass="entr" presetSubtype="0" fill="hold" grpId="0" nodeType="withEffect">
                                  <p:stCondLst>
                                    <p:cond delay="0"/>
                                  </p:stCondLst>
                                  <p:childTnLst>
                                    <p:set>
                                      <p:cBhvr>
                                        <p:cTn id="34" dur="1" fill="hold">
                                          <p:stCondLst>
                                            <p:cond delay="0"/>
                                          </p:stCondLst>
                                        </p:cTn>
                                        <p:tgtEl>
                                          <p:spTgt spid="103"/>
                                        </p:tgtEl>
                                        <p:attrNameLst>
                                          <p:attrName>style.visibility</p:attrName>
                                        </p:attrNameLst>
                                      </p:cBhvr>
                                      <p:to>
                                        <p:strVal val="visible"/>
                                      </p:to>
                                    </p:set>
                                    <p:animEffect transition="in" filter="fade">
                                      <p:cBhvr>
                                        <p:cTn id="35" dur="500"/>
                                        <p:tgtEl>
                                          <p:spTgt spid="103"/>
                                        </p:tgtEl>
                                      </p:cBhvr>
                                    </p:animEffect>
                                  </p:childTnLst>
                                </p:cTn>
                              </p:par>
                              <p:par>
                                <p:cTn id="36" presetID="10" presetClass="entr" presetSubtype="0" fill="hold" nodeType="withEffect">
                                  <p:stCondLst>
                                    <p:cond delay="0"/>
                                  </p:stCondLst>
                                  <p:childTnLst>
                                    <p:set>
                                      <p:cBhvr>
                                        <p:cTn id="37" dur="1" fill="hold">
                                          <p:stCondLst>
                                            <p:cond delay="0"/>
                                          </p:stCondLst>
                                        </p:cTn>
                                        <p:tgtEl>
                                          <p:spTgt spid="98"/>
                                        </p:tgtEl>
                                        <p:attrNameLst>
                                          <p:attrName>style.visibility</p:attrName>
                                        </p:attrNameLst>
                                      </p:cBhvr>
                                      <p:to>
                                        <p:strVal val="visible"/>
                                      </p:to>
                                    </p:set>
                                    <p:animEffect transition="in" filter="fade">
                                      <p:cBhvr>
                                        <p:cTn id="38" dur="500"/>
                                        <p:tgtEl>
                                          <p:spTgt spid="98"/>
                                        </p:tgtEl>
                                      </p:cBhvr>
                                    </p:animEffect>
                                  </p:childTnLst>
                                </p:cTn>
                              </p:par>
                              <p:par>
                                <p:cTn id="39" presetID="10" presetClass="entr" presetSubtype="0" fill="hold" grpId="0" nodeType="withEffect">
                                  <p:stCondLst>
                                    <p:cond delay="0"/>
                                  </p:stCondLst>
                                  <p:childTnLst>
                                    <p:set>
                                      <p:cBhvr>
                                        <p:cTn id="40" dur="1" fill="hold">
                                          <p:stCondLst>
                                            <p:cond delay="0"/>
                                          </p:stCondLst>
                                        </p:cTn>
                                        <p:tgtEl>
                                          <p:spTgt spid="106"/>
                                        </p:tgtEl>
                                        <p:attrNameLst>
                                          <p:attrName>style.visibility</p:attrName>
                                        </p:attrNameLst>
                                      </p:cBhvr>
                                      <p:to>
                                        <p:strVal val="visible"/>
                                      </p:to>
                                    </p:set>
                                    <p:animEffect transition="in" filter="fade">
                                      <p:cBhvr>
                                        <p:cTn id="41" dur="500"/>
                                        <p:tgtEl>
                                          <p:spTgt spid="106"/>
                                        </p:tgtEl>
                                      </p:cBhvr>
                                    </p:animEffect>
                                  </p:childTnLst>
                                </p:cTn>
                              </p:par>
                            </p:childTnLst>
                          </p:cTn>
                        </p:par>
                        <p:par>
                          <p:cTn id="42" fill="hold">
                            <p:stCondLst>
                              <p:cond delay="1500"/>
                            </p:stCondLst>
                            <p:childTnLst>
                              <p:par>
                                <p:cTn id="43" presetID="10" presetClass="entr" presetSubtype="0" fill="hold" grpId="0" nodeType="afterEffect">
                                  <p:stCondLst>
                                    <p:cond delay="0"/>
                                  </p:stCondLst>
                                  <p:childTnLst>
                                    <p:set>
                                      <p:cBhvr>
                                        <p:cTn id="44" dur="1" fill="hold">
                                          <p:stCondLst>
                                            <p:cond delay="0"/>
                                          </p:stCondLst>
                                        </p:cTn>
                                        <p:tgtEl>
                                          <p:spTgt spid="51"/>
                                        </p:tgtEl>
                                        <p:attrNameLst>
                                          <p:attrName>style.visibility</p:attrName>
                                        </p:attrNameLst>
                                      </p:cBhvr>
                                      <p:to>
                                        <p:strVal val="visible"/>
                                      </p:to>
                                    </p:set>
                                    <p:animEffect transition="in" filter="fade">
                                      <p:cBhvr>
                                        <p:cTn id="45" dur="500"/>
                                        <p:tgtEl>
                                          <p:spTgt spid="51"/>
                                        </p:tgtEl>
                                      </p:cBhvr>
                                    </p:animEffect>
                                  </p:childTnLst>
                                </p:cTn>
                              </p:par>
                              <p:par>
                                <p:cTn id="46" presetID="10" presetClass="entr" presetSubtype="0" fill="hold" grpId="0" nodeType="withEffect">
                                  <p:stCondLst>
                                    <p:cond delay="0"/>
                                  </p:stCondLst>
                                  <p:childTnLst>
                                    <p:set>
                                      <p:cBhvr>
                                        <p:cTn id="47" dur="1" fill="hold">
                                          <p:stCondLst>
                                            <p:cond delay="0"/>
                                          </p:stCondLst>
                                        </p:cTn>
                                        <p:tgtEl>
                                          <p:spTgt spid="128"/>
                                        </p:tgtEl>
                                        <p:attrNameLst>
                                          <p:attrName>style.visibility</p:attrName>
                                        </p:attrNameLst>
                                      </p:cBhvr>
                                      <p:to>
                                        <p:strVal val="visible"/>
                                      </p:to>
                                    </p:set>
                                    <p:animEffect transition="in" filter="fade">
                                      <p:cBhvr>
                                        <p:cTn id="48" dur="500"/>
                                        <p:tgtEl>
                                          <p:spTgt spid="128"/>
                                        </p:tgtEl>
                                      </p:cBhvr>
                                    </p:animEffect>
                                  </p:childTnLst>
                                </p:cTn>
                              </p:par>
                              <p:par>
                                <p:cTn id="49" presetID="10" presetClass="entr" presetSubtype="0" fill="hold" grpId="0" nodeType="withEffect">
                                  <p:stCondLst>
                                    <p:cond delay="0"/>
                                  </p:stCondLst>
                                  <p:childTnLst>
                                    <p:set>
                                      <p:cBhvr>
                                        <p:cTn id="50" dur="1" fill="hold">
                                          <p:stCondLst>
                                            <p:cond delay="0"/>
                                          </p:stCondLst>
                                        </p:cTn>
                                        <p:tgtEl>
                                          <p:spTgt spid="136"/>
                                        </p:tgtEl>
                                        <p:attrNameLst>
                                          <p:attrName>style.visibility</p:attrName>
                                        </p:attrNameLst>
                                      </p:cBhvr>
                                      <p:to>
                                        <p:strVal val="visible"/>
                                      </p:to>
                                    </p:set>
                                    <p:animEffect transition="in" filter="fade">
                                      <p:cBhvr>
                                        <p:cTn id="51" dur="500"/>
                                        <p:tgtEl>
                                          <p:spTgt spid="136"/>
                                        </p:tgtEl>
                                      </p:cBhvr>
                                    </p:animEffect>
                                  </p:childTnLst>
                                </p:cTn>
                              </p:par>
                              <p:par>
                                <p:cTn id="52" presetID="10" presetClass="entr" presetSubtype="0" fill="hold" nodeType="withEffect">
                                  <p:stCondLst>
                                    <p:cond delay="0"/>
                                  </p:stCondLst>
                                  <p:childTnLst>
                                    <p:set>
                                      <p:cBhvr>
                                        <p:cTn id="53" dur="1" fill="hold">
                                          <p:stCondLst>
                                            <p:cond delay="0"/>
                                          </p:stCondLst>
                                        </p:cTn>
                                        <p:tgtEl>
                                          <p:spTgt spid="131"/>
                                        </p:tgtEl>
                                        <p:attrNameLst>
                                          <p:attrName>style.visibility</p:attrName>
                                        </p:attrNameLst>
                                      </p:cBhvr>
                                      <p:to>
                                        <p:strVal val="visible"/>
                                      </p:to>
                                    </p:set>
                                    <p:animEffect transition="in" filter="fade">
                                      <p:cBhvr>
                                        <p:cTn id="54" dur="500"/>
                                        <p:tgtEl>
                                          <p:spTgt spid="131"/>
                                        </p:tgtEl>
                                      </p:cBhvr>
                                    </p:animEffect>
                                  </p:childTnLst>
                                </p:cTn>
                              </p:par>
                              <p:par>
                                <p:cTn id="55" presetID="10" presetClass="entr" presetSubtype="0" fill="hold" grpId="0" nodeType="withEffect">
                                  <p:stCondLst>
                                    <p:cond delay="0"/>
                                  </p:stCondLst>
                                  <p:childTnLst>
                                    <p:set>
                                      <p:cBhvr>
                                        <p:cTn id="56" dur="1" fill="hold">
                                          <p:stCondLst>
                                            <p:cond delay="0"/>
                                          </p:stCondLst>
                                        </p:cTn>
                                        <p:tgtEl>
                                          <p:spTgt spid="137"/>
                                        </p:tgtEl>
                                        <p:attrNameLst>
                                          <p:attrName>style.visibility</p:attrName>
                                        </p:attrNameLst>
                                      </p:cBhvr>
                                      <p:to>
                                        <p:strVal val="visible"/>
                                      </p:to>
                                    </p:set>
                                    <p:animEffect transition="in" filter="fade">
                                      <p:cBhvr>
                                        <p:cTn id="57" dur="500"/>
                                        <p:tgtEl>
                                          <p:spTgt spid="137"/>
                                        </p:tgtEl>
                                      </p:cBhvr>
                                    </p:animEffect>
                                  </p:childTnLst>
                                </p:cTn>
                              </p:par>
                            </p:childTnLst>
                          </p:cTn>
                        </p:par>
                        <p:par>
                          <p:cTn id="58" fill="hold">
                            <p:stCondLst>
                              <p:cond delay="2000"/>
                            </p:stCondLst>
                            <p:childTnLst>
                              <p:par>
                                <p:cTn id="59" presetID="10" presetClass="entr" presetSubtype="0" fill="hold" grpId="0" nodeType="afterEffect">
                                  <p:stCondLst>
                                    <p:cond delay="0"/>
                                  </p:stCondLst>
                                  <p:childTnLst>
                                    <p:set>
                                      <p:cBhvr>
                                        <p:cTn id="60" dur="1" fill="hold">
                                          <p:stCondLst>
                                            <p:cond delay="0"/>
                                          </p:stCondLst>
                                        </p:cTn>
                                        <p:tgtEl>
                                          <p:spTgt spid="53"/>
                                        </p:tgtEl>
                                        <p:attrNameLst>
                                          <p:attrName>style.visibility</p:attrName>
                                        </p:attrNameLst>
                                      </p:cBhvr>
                                      <p:to>
                                        <p:strVal val="visible"/>
                                      </p:to>
                                    </p:set>
                                    <p:animEffect transition="in" filter="fade">
                                      <p:cBhvr>
                                        <p:cTn id="61" dur="500"/>
                                        <p:tgtEl>
                                          <p:spTgt spid="53"/>
                                        </p:tgtEl>
                                      </p:cBhvr>
                                    </p:animEffect>
                                  </p:childTnLst>
                                </p:cTn>
                              </p:par>
                              <p:par>
                                <p:cTn id="62" presetID="10" presetClass="entr" presetSubtype="0" fill="hold" grpId="0" nodeType="withEffect">
                                  <p:stCondLst>
                                    <p:cond delay="0"/>
                                  </p:stCondLst>
                                  <p:childTnLst>
                                    <p:set>
                                      <p:cBhvr>
                                        <p:cTn id="63" dur="1" fill="hold">
                                          <p:stCondLst>
                                            <p:cond delay="0"/>
                                          </p:stCondLst>
                                        </p:cTn>
                                        <p:tgtEl>
                                          <p:spTgt spid="139"/>
                                        </p:tgtEl>
                                        <p:attrNameLst>
                                          <p:attrName>style.visibility</p:attrName>
                                        </p:attrNameLst>
                                      </p:cBhvr>
                                      <p:to>
                                        <p:strVal val="visible"/>
                                      </p:to>
                                    </p:set>
                                    <p:animEffect transition="in" filter="fade">
                                      <p:cBhvr>
                                        <p:cTn id="64" dur="500"/>
                                        <p:tgtEl>
                                          <p:spTgt spid="139"/>
                                        </p:tgtEl>
                                      </p:cBhvr>
                                    </p:animEffect>
                                  </p:childTnLst>
                                </p:cTn>
                              </p:par>
                              <p:par>
                                <p:cTn id="65" presetID="10" presetClass="entr" presetSubtype="0" fill="hold" grpId="0" nodeType="withEffect">
                                  <p:stCondLst>
                                    <p:cond delay="0"/>
                                  </p:stCondLst>
                                  <p:childTnLst>
                                    <p:set>
                                      <p:cBhvr>
                                        <p:cTn id="66" dur="1" fill="hold">
                                          <p:stCondLst>
                                            <p:cond delay="0"/>
                                          </p:stCondLst>
                                        </p:cTn>
                                        <p:tgtEl>
                                          <p:spTgt spid="143"/>
                                        </p:tgtEl>
                                        <p:attrNameLst>
                                          <p:attrName>style.visibility</p:attrName>
                                        </p:attrNameLst>
                                      </p:cBhvr>
                                      <p:to>
                                        <p:strVal val="visible"/>
                                      </p:to>
                                    </p:set>
                                    <p:animEffect transition="in" filter="fade">
                                      <p:cBhvr>
                                        <p:cTn id="67" dur="500"/>
                                        <p:tgtEl>
                                          <p:spTgt spid="143"/>
                                        </p:tgtEl>
                                      </p:cBhvr>
                                    </p:animEffect>
                                  </p:childTnLst>
                                </p:cTn>
                              </p:par>
                              <p:par>
                                <p:cTn id="68" presetID="10" presetClass="entr" presetSubtype="0" fill="hold" nodeType="withEffect">
                                  <p:stCondLst>
                                    <p:cond delay="0"/>
                                  </p:stCondLst>
                                  <p:childTnLst>
                                    <p:set>
                                      <p:cBhvr>
                                        <p:cTn id="69" dur="1" fill="hold">
                                          <p:stCondLst>
                                            <p:cond delay="0"/>
                                          </p:stCondLst>
                                        </p:cTn>
                                        <p:tgtEl>
                                          <p:spTgt spid="141"/>
                                        </p:tgtEl>
                                        <p:attrNameLst>
                                          <p:attrName>style.visibility</p:attrName>
                                        </p:attrNameLst>
                                      </p:cBhvr>
                                      <p:to>
                                        <p:strVal val="visible"/>
                                      </p:to>
                                    </p:set>
                                    <p:animEffect transition="in" filter="fade">
                                      <p:cBhvr>
                                        <p:cTn id="70" dur="500"/>
                                        <p:tgtEl>
                                          <p:spTgt spid="141"/>
                                        </p:tgtEl>
                                      </p:cBhvr>
                                    </p:animEffect>
                                  </p:childTnLst>
                                </p:cTn>
                              </p:par>
                              <p:par>
                                <p:cTn id="71" presetID="10" presetClass="entr" presetSubtype="0" fill="hold" grpId="0" nodeType="withEffect">
                                  <p:stCondLst>
                                    <p:cond delay="0"/>
                                  </p:stCondLst>
                                  <p:childTnLst>
                                    <p:set>
                                      <p:cBhvr>
                                        <p:cTn id="72" dur="1" fill="hold">
                                          <p:stCondLst>
                                            <p:cond delay="0"/>
                                          </p:stCondLst>
                                        </p:cTn>
                                        <p:tgtEl>
                                          <p:spTgt spid="158"/>
                                        </p:tgtEl>
                                        <p:attrNameLst>
                                          <p:attrName>style.visibility</p:attrName>
                                        </p:attrNameLst>
                                      </p:cBhvr>
                                      <p:to>
                                        <p:strVal val="visible"/>
                                      </p:to>
                                    </p:set>
                                    <p:animEffect transition="in" filter="fade">
                                      <p:cBhvr>
                                        <p:cTn id="73" dur="500"/>
                                        <p:tgtEl>
                                          <p:spTgt spid="158"/>
                                        </p:tgtEl>
                                      </p:cBhvr>
                                    </p:animEffect>
                                  </p:childTnLst>
                                </p:cTn>
                              </p:par>
                            </p:childTnLst>
                          </p:cTn>
                        </p:par>
                        <p:par>
                          <p:cTn id="74" fill="hold">
                            <p:stCondLst>
                              <p:cond delay="2500"/>
                            </p:stCondLst>
                            <p:childTnLst>
                              <p:par>
                                <p:cTn id="75" presetID="10" presetClass="entr" presetSubtype="0" fill="hold" grpId="0" nodeType="afterEffect">
                                  <p:stCondLst>
                                    <p:cond delay="0"/>
                                  </p:stCondLst>
                                  <p:childTnLst>
                                    <p:set>
                                      <p:cBhvr>
                                        <p:cTn id="76" dur="1" fill="hold">
                                          <p:stCondLst>
                                            <p:cond delay="0"/>
                                          </p:stCondLst>
                                        </p:cTn>
                                        <p:tgtEl>
                                          <p:spTgt spid="55"/>
                                        </p:tgtEl>
                                        <p:attrNameLst>
                                          <p:attrName>style.visibility</p:attrName>
                                        </p:attrNameLst>
                                      </p:cBhvr>
                                      <p:to>
                                        <p:strVal val="visible"/>
                                      </p:to>
                                    </p:set>
                                    <p:animEffect transition="in" filter="fade">
                                      <p:cBhvr>
                                        <p:cTn id="77" dur="500"/>
                                        <p:tgtEl>
                                          <p:spTgt spid="55"/>
                                        </p:tgtEl>
                                      </p:cBhvr>
                                    </p:animEffect>
                                  </p:childTnLst>
                                </p:cTn>
                              </p:par>
                              <p:par>
                                <p:cTn id="78" presetID="10" presetClass="entr" presetSubtype="0" fill="hold" grpId="0" nodeType="withEffect">
                                  <p:stCondLst>
                                    <p:cond delay="0"/>
                                  </p:stCondLst>
                                  <p:childTnLst>
                                    <p:set>
                                      <p:cBhvr>
                                        <p:cTn id="79" dur="1" fill="hold">
                                          <p:stCondLst>
                                            <p:cond delay="0"/>
                                          </p:stCondLst>
                                        </p:cTn>
                                        <p:tgtEl>
                                          <p:spTgt spid="160"/>
                                        </p:tgtEl>
                                        <p:attrNameLst>
                                          <p:attrName>style.visibility</p:attrName>
                                        </p:attrNameLst>
                                      </p:cBhvr>
                                      <p:to>
                                        <p:strVal val="visible"/>
                                      </p:to>
                                    </p:set>
                                    <p:animEffect transition="in" filter="fade">
                                      <p:cBhvr>
                                        <p:cTn id="80" dur="500"/>
                                        <p:tgtEl>
                                          <p:spTgt spid="160"/>
                                        </p:tgtEl>
                                      </p:cBhvr>
                                    </p:animEffect>
                                  </p:childTnLst>
                                </p:cTn>
                              </p:par>
                              <p:par>
                                <p:cTn id="81" presetID="10" presetClass="entr" presetSubtype="0" fill="hold" grpId="0" nodeType="withEffect">
                                  <p:stCondLst>
                                    <p:cond delay="0"/>
                                  </p:stCondLst>
                                  <p:childTnLst>
                                    <p:set>
                                      <p:cBhvr>
                                        <p:cTn id="82" dur="1" fill="hold">
                                          <p:stCondLst>
                                            <p:cond delay="0"/>
                                          </p:stCondLst>
                                        </p:cTn>
                                        <p:tgtEl>
                                          <p:spTgt spid="163"/>
                                        </p:tgtEl>
                                        <p:attrNameLst>
                                          <p:attrName>style.visibility</p:attrName>
                                        </p:attrNameLst>
                                      </p:cBhvr>
                                      <p:to>
                                        <p:strVal val="visible"/>
                                      </p:to>
                                    </p:set>
                                    <p:animEffect transition="in" filter="fade">
                                      <p:cBhvr>
                                        <p:cTn id="83" dur="500"/>
                                        <p:tgtEl>
                                          <p:spTgt spid="163"/>
                                        </p:tgtEl>
                                      </p:cBhvr>
                                    </p:animEffect>
                                  </p:childTnLst>
                                </p:cTn>
                              </p:par>
                              <p:par>
                                <p:cTn id="84" presetID="10" presetClass="entr" presetSubtype="0" fill="hold" nodeType="withEffect">
                                  <p:stCondLst>
                                    <p:cond delay="0"/>
                                  </p:stCondLst>
                                  <p:childTnLst>
                                    <p:set>
                                      <p:cBhvr>
                                        <p:cTn id="85" dur="1" fill="hold">
                                          <p:stCondLst>
                                            <p:cond delay="0"/>
                                          </p:stCondLst>
                                        </p:cTn>
                                        <p:tgtEl>
                                          <p:spTgt spid="162"/>
                                        </p:tgtEl>
                                        <p:attrNameLst>
                                          <p:attrName>style.visibility</p:attrName>
                                        </p:attrNameLst>
                                      </p:cBhvr>
                                      <p:to>
                                        <p:strVal val="visible"/>
                                      </p:to>
                                    </p:set>
                                    <p:animEffect transition="in" filter="fade">
                                      <p:cBhvr>
                                        <p:cTn id="86" dur="500"/>
                                        <p:tgtEl>
                                          <p:spTgt spid="162"/>
                                        </p:tgtEl>
                                      </p:cBhvr>
                                    </p:animEffect>
                                  </p:childTnLst>
                                </p:cTn>
                              </p:par>
                              <p:par>
                                <p:cTn id="87" presetID="10" presetClass="entr" presetSubtype="0" fill="hold" grpId="0" nodeType="withEffect">
                                  <p:stCondLst>
                                    <p:cond delay="0"/>
                                  </p:stCondLst>
                                  <p:childTnLst>
                                    <p:set>
                                      <p:cBhvr>
                                        <p:cTn id="88" dur="1" fill="hold">
                                          <p:stCondLst>
                                            <p:cond delay="0"/>
                                          </p:stCondLst>
                                        </p:cTn>
                                        <p:tgtEl>
                                          <p:spTgt spid="164"/>
                                        </p:tgtEl>
                                        <p:attrNameLst>
                                          <p:attrName>style.visibility</p:attrName>
                                        </p:attrNameLst>
                                      </p:cBhvr>
                                      <p:to>
                                        <p:strVal val="visible"/>
                                      </p:to>
                                    </p:set>
                                    <p:animEffect transition="in" filter="fade">
                                      <p:cBhvr>
                                        <p:cTn id="89" dur="500"/>
                                        <p:tgtEl>
                                          <p:spTgt spid="164"/>
                                        </p:tgtEl>
                                      </p:cBhvr>
                                    </p:animEffect>
                                  </p:childTnLst>
                                </p:cTn>
                              </p:par>
                            </p:childTnLst>
                          </p:cTn>
                        </p:par>
                        <p:par>
                          <p:cTn id="90" fill="hold">
                            <p:stCondLst>
                              <p:cond delay="3000"/>
                            </p:stCondLst>
                            <p:childTnLst>
                              <p:par>
                                <p:cTn id="91" presetID="53" presetClass="entr" presetSubtype="16" fill="hold" grpId="0" nodeType="afterEffect">
                                  <p:stCondLst>
                                    <p:cond delay="0"/>
                                  </p:stCondLst>
                                  <p:childTnLst>
                                    <p:set>
                                      <p:cBhvr>
                                        <p:cTn id="92" dur="1" fill="hold">
                                          <p:stCondLst>
                                            <p:cond delay="0"/>
                                          </p:stCondLst>
                                        </p:cTn>
                                        <p:tgtEl>
                                          <p:spTgt spid="49"/>
                                        </p:tgtEl>
                                        <p:attrNameLst>
                                          <p:attrName>style.visibility</p:attrName>
                                        </p:attrNameLst>
                                      </p:cBhvr>
                                      <p:to>
                                        <p:strVal val="visible"/>
                                      </p:to>
                                    </p:set>
                                    <p:anim calcmode="lin" valueType="num">
                                      <p:cBhvr>
                                        <p:cTn id="93" dur="500" fill="hold"/>
                                        <p:tgtEl>
                                          <p:spTgt spid="49"/>
                                        </p:tgtEl>
                                        <p:attrNameLst>
                                          <p:attrName>ppt_w</p:attrName>
                                        </p:attrNameLst>
                                      </p:cBhvr>
                                      <p:tavLst>
                                        <p:tav tm="0">
                                          <p:val>
                                            <p:fltVal val="0"/>
                                          </p:val>
                                        </p:tav>
                                        <p:tav tm="100000">
                                          <p:val>
                                            <p:strVal val="#ppt_w"/>
                                          </p:val>
                                        </p:tav>
                                      </p:tavLst>
                                    </p:anim>
                                    <p:anim calcmode="lin" valueType="num">
                                      <p:cBhvr>
                                        <p:cTn id="94" dur="500" fill="hold"/>
                                        <p:tgtEl>
                                          <p:spTgt spid="49"/>
                                        </p:tgtEl>
                                        <p:attrNameLst>
                                          <p:attrName>ppt_h</p:attrName>
                                        </p:attrNameLst>
                                      </p:cBhvr>
                                      <p:tavLst>
                                        <p:tav tm="0">
                                          <p:val>
                                            <p:fltVal val="0"/>
                                          </p:val>
                                        </p:tav>
                                        <p:tav tm="100000">
                                          <p:val>
                                            <p:strVal val="#ppt_h"/>
                                          </p:val>
                                        </p:tav>
                                      </p:tavLst>
                                    </p:anim>
                                    <p:animEffect transition="in" filter="fade">
                                      <p:cBhvr>
                                        <p:cTn id="95" dur="500"/>
                                        <p:tgtEl>
                                          <p:spTgt spid="49"/>
                                        </p:tgtEl>
                                      </p:cBhvr>
                                    </p:animEffect>
                                  </p:childTnLst>
                                </p:cTn>
                              </p:par>
                              <p:par>
                                <p:cTn id="96" presetID="53" presetClass="entr" presetSubtype="16" fill="hold" nodeType="withEffect">
                                  <p:stCondLst>
                                    <p:cond delay="0"/>
                                  </p:stCondLst>
                                  <p:childTnLst>
                                    <p:set>
                                      <p:cBhvr>
                                        <p:cTn id="97" dur="1" fill="hold">
                                          <p:stCondLst>
                                            <p:cond delay="0"/>
                                          </p:stCondLst>
                                        </p:cTn>
                                        <p:tgtEl>
                                          <p:spTgt spid="14"/>
                                        </p:tgtEl>
                                        <p:attrNameLst>
                                          <p:attrName>style.visibility</p:attrName>
                                        </p:attrNameLst>
                                      </p:cBhvr>
                                      <p:to>
                                        <p:strVal val="visible"/>
                                      </p:to>
                                    </p:set>
                                    <p:anim calcmode="lin" valueType="num">
                                      <p:cBhvr>
                                        <p:cTn id="98" dur="500" fill="hold"/>
                                        <p:tgtEl>
                                          <p:spTgt spid="14"/>
                                        </p:tgtEl>
                                        <p:attrNameLst>
                                          <p:attrName>ppt_w</p:attrName>
                                        </p:attrNameLst>
                                      </p:cBhvr>
                                      <p:tavLst>
                                        <p:tav tm="0">
                                          <p:val>
                                            <p:fltVal val="0"/>
                                          </p:val>
                                        </p:tav>
                                        <p:tav tm="100000">
                                          <p:val>
                                            <p:strVal val="#ppt_w"/>
                                          </p:val>
                                        </p:tav>
                                      </p:tavLst>
                                    </p:anim>
                                    <p:anim calcmode="lin" valueType="num">
                                      <p:cBhvr>
                                        <p:cTn id="99" dur="500" fill="hold"/>
                                        <p:tgtEl>
                                          <p:spTgt spid="14"/>
                                        </p:tgtEl>
                                        <p:attrNameLst>
                                          <p:attrName>ppt_h</p:attrName>
                                        </p:attrNameLst>
                                      </p:cBhvr>
                                      <p:tavLst>
                                        <p:tav tm="0">
                                          <p:val>
                                            <p:fltVal val="0"/>
                                          </p:val>
                                        </p:tav>
                                        <p:tav tm="100000">
                                          <p:val>
                                            <p:strVal val="#ppt_h"/>
                                          </p:val>
                                        </p:tav>
                                      </p:tavLst>
                                    </p:anim>
                                    <p:animEffect transition="in" filter="fade">
                                      <p:cBhvr>
                                        <p:cTn id="100" dur="500"/>
                                        <p:tgtEl>
                                          <p:spTgt spid="14"/>
                                        </p:tgtEl>
                                      </p:cBhvr>
                                    </p:animEffect>
                                  </p:childTnLst>
                                </p:cTn>
                              </p:par>
                              <p:par>
                                <p:cTn id="101" presetID="53" presetClass="entr" presetSubtype="16" fill="hold" grpId="0" nodeType="withEffect">
                                  <p:stCondLst>
                                    <p:cond delay="0"/>
                                  </p:stCondLst>
                                  <p:childTnLst>
                                    <p:set>
                                      <p:cBhvr>
                                        <p:cTn id="102" dur="1" fill="hold">
                                          <p:stCondLst>
                                            <p:cond delay="0"/>
                                          </p:stCondLst>
                                        </p:cTn>
                                        <p:tgtEl>
                                          <p:spTgt spid="47"/>
                                        </p:tgtEl>
                                        <p:attrNameLst>
                                          <p:attrName>style.visibility</p:attrName>
                                        </p:attrNameLst>
                                      </p:cBhvr>
                                      <p:to>
                                        <p:strVal val="visible"/>
                                      </p:to>
                                    </p:set>
                                    <p:anim calcmode="lin" valueType="num">
                                      <p:cBhvr>
                                        <p:cTn id="103" dur="500" fill="hold"/>
                                        <p:tgtEl>
                                          <p:spTgt spid="47"/>
                                        </p:tgtEl>
                                        <p:attrNameLst>
                                          <p:attrName>ppt_w</p:attrName>
                                        </p:attrNameLst>
                                      </p:cBhvr>
                                      <p:tavLst>
                                        <p:tav tm="0">
                                          <p:val>
                                            <p:fltVal val="0"/>
                                          </p:val>
                                        </p:tav>
                                        <p:tav tm="100000">
                                          <p:val>
                                            <p:strVal val="#ppt_w"/>
                                          </p:val>
                                        </p:tav>
                                      </p:tavLst>
                                    </p:anim>
                                    <p:anim calcmode="lin" valueType="num">
                                      <p:cBhvr>
                                        <p:cTn id="104" dur="500" fill="hold"/>
                                        <p:tgtEl>
                                          <p:spTgt spid="47"/>
                                        </p:tgtEl>
                                        <p:attrNameLst>
                                          <p:attrName>ppt_h</p:attrName>
                                        </p:attrNameLst>
                                      </p:cBhvr>
                                      <p:tavLst>
                                        <p:tav tm="0">
                                          <p:val>
                                            <p:fltVal val="0"/>
                                          </p:val>
                                        </p:tav>
                                        <p:tav tm="100000">
                                          <p:val>
                                            <p:strVal val="#ppt_h"/>
                                          </p:val>
                                        </p:tav>
                                      </p:tavLst>
                                    </p:anim>
                                    <p:animEffect transition="in" filter="fade">
                                      <p:cBhvr>
                                        <p:cTn id="105" dur="500"/>
                                        <p:tgtEl>
                                          <p:spTgt spid="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5" grpId="0" animBg="1"/>
      <p:bldP spid="85" grpId="0"/>
      <p:bldP spid="86" grpId="0"/>
      <p:bldP spid="91" grpId="0" animBg="1"/>
      <p:bldP spid="103" grpId="0"/>
      <p:bldP spid="106" grpId="0"/>
      <p:bldP spid="128" grpId="0" animBg="1"/>
      <p:bldP spid="136" grpId="0"/>
      <p:bldP spid="137" grpId="0"/>
      <p:bldP spid="139" grpId="0" animBg="1"/>
      <p:bldP spid="143" grpId="0"/>
      <p:bldP spid="158" grpId="0"/>
      <p:bldP spid="160" grpId="0" animBg="1"/>
      <p:bldP spid="163" grpId="0"/>
      <p:bldP spid="164" grpId="0"/>
      <p:bldP spid="47" grpId="0" animBg="1"/>
      <p:bldP spid="49" grpId="0" animBg="1"/>
      <p:bldP spid="50" grpId="0" animBg="1"/>
      <p:bldP spid="51" grpId="0" animBg="1"/>
      <p:bldP spid="52" grpId="0" animBg="1"/>
      <p:bldP spid="53" grpId="0" animBg="1"/>
      <p:bldP spid="55" grpId="0" animBg="1"/>
    </p:bld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Group 7"/>
          <p:cNvGrpSpPr/>
          <p:nvPr/>
        </p:nvGrpSpPr>
        <p:grpSpPr>
          <a:xfrm>
            <a:off x="1739573" y="488028"/>
            <a:ext cx="20937538" cy="2200624"/>
            <a:chOff x="1739573" y="511491"/>
            <a:chExt cx="20937538" cy="2200624"/>
          </a:xfrm>
        </p:grpSpPr>
        <p:sp>
          <p:nvSpPr>
            <p:cNvPr id="9" name="TextBox 8"/>
            <p:cNvSpPr txBox="1"/>
            <p:nvPr/>
          </p:nvSpPr>
          <p:spPr>
            <a:xfrm>
              <a:off x="1739573" y="511491"/>
              <a:ext cx="20937538" cy="1446550"/>
            </a:xfrm>
            <a:prstGeom prst="rect">
              <a:avLst/>
            </a:prstGeom>
            <a:noFill/>
          </p:spPr>
          <p:txBody>
            <a:bodyPr wrap="square" rtlCol="0">
              <a:spAutoFit/>
            </a:bodyPr>
            <a:lstStyle/>
            <a:p>
              <a:pPr algn="ctr"/>
              <a:r>
                <a:rPr lang="id-ID" sz="8800" b="1" dirty="0" smtClean="0">
                  <a:solidFill>
                    <a:schemeClr val="tx2"/>
                  </a:solidFill>
                  <a:latin typeface="Lato Regular"/>
                  <a:cs typeface="Lato Regular"/>
                </a:rPr>
                <a:t>OUR CLIENTS</a:t>
              </a:r>
              <a:endParaRPr lang="id-ID" sz="8800" b="1" dirty="0">
                <a:solidFill>
                  <a:schemeClr val="tx2"/>
                </a:solidFill>
                <a:latin typeface="Lato Regular"/>
                <a:cs typeface="Lato Regular"/>
              </a:endParaRPr>
            </a:p>
          </p:txBody>
        </p:sp>
        <p:grpSp>
          <p:nvGrpSpPr>
            <p:cNvPr id="10" name="Group 9"/>
            <p:cNvGrpSpPr/>
            <p:nvPr/>
          </p:nvGrpSpPr>
          <p:grpSpPr>
            <a:xfrm>
              <a:off x="10842089" y="1977406"/>
              <a:ext cx="2738812" cy="73151"/>
              <a:chOff x="1775295" y="2020905"/>
              <a:chExt cx="3631535" cy="45719"/>
            </a:xfrm>
          </p:grpSpPr>
          <p:sp>
            <p:nvSpPr>
              <p:cNvPr id="13" name="Rectangle 12"/>
              <p:cNvSpPr/>
              <p:nvPr/>
            </p:nvSpPr>
            <p:spPr>
              <a:xfrm flipV="1">
                <a:off x="1775295" y="2020905"/>
                <a:ext cx="540354" cy="45719"/>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sp>
            <p:nvSpPr>
              <p:cNvPr id="14" name="Rectangle 13"/>
              <p:cNvSpPr/>
              <p:nvPr/>
            </p:nvSpPr>
            <p:spPr>
              <a:xfrm flipV="1">
                <a:off x="2390858" y="2020905"/>
                <a:ext cx="540354" cy="45719"/>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sp>
            <p:nvSpPr>
              <p:cNvPr id="15" name="Rectangle 14"/>
              <p:cNvSpPr/>
              <p:nvPr/>
            </p:nvSpPr>
            <p:spPr>
              <a:xfrm flipV="1">
                <a:off x="3025595" y="2020905"/>
                <a:ext cx="540354" cy="45719"/>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sp>
            <p:nvSpPr>
              <p:cNvPr id="16" name="Rectangle 15"/>
              <p:cNvSpPr/>
              <p:nvPr/>
            </p:nvSpPr>
            <p:spPr>
              <a:xfrm flipV="1">
                <a:off x="3641290" y="2020905"/>
                <a:ext cx="540354" cy="45719"/>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sp>
            <p:nvSpPr>
              <p:cNvPr id="17" name="Rectangle 16"/>
              <p:cNvSpPr/>
              <p:nvPr/>
            </p:nvSpPr>
            <p:spPr>
              <a:xfrm flipV="1">
                <a:off x="4256852" y="2020905"/>
                <a:ext cx="540354" cy="45719"/>
              </a:xfrm>
              <a:prstGeom prst="rect">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sp>
            <p:nvSpPr>
              <p:cNvPr id="18" name="Rectangle 17"/>
              <p:cNvSpPr/>
              <p:nvPr/>
            </p:nvSpPr>
            <p:spPr>
              <a:xfrm flipV="1">
                <a:off x="4866476" y="2020905"/>
                <a:ext cx="540354" cy="45719"/>
              </a:xfrm>
              <a:prstGeom prst="rect">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grpSp>
        <p:sp>
          <p:nvSpPr>
            <p:cNvPr id="12" name="TextBox 11"/>
            <p:cNvSpPr txBox="1"/>
            <p:nvPr/>
          </p:nvSpPr>
          <p:spPr>
            <a:xfrm>
              <a:off x="1739573" y="2035007"/>
              <a:ext cx="20937538" cy="677108"/>
            </a:xfrm>
            <a:prstGeom prst="rect">
              <a:avLst/>
            </a:prstGeom>
            <a:noFill/>
          </p:spPr>
          <p:txBody>
            <a:bodyPr wrap="square" rtlCol="0">
              <a:spAutoFit/>
            </a:bodyPr>
            <a:lstStyle/>
            <a:p>
              <a:pPr algn="ctr"/>
              <a:r>
                <a:rPr lang="id-ID" sz="3800" dirty="0" smtClean="0">
                  <a:solidFill>
                    <a:schemeClr val="bg1">
                      <a:lumMod val="75000"/>
                    </a:schemeClr>
                  </a:solidFill>
                  <a:latin typeface="Calibri Light" panose="020F0302020204030204"/>
                  <a:cs typeface="Calibri Light" panose="020F0302020204030204"/>
                </a:rPr>
                <a:t>Your great subtitle </a:t>
              </a:r>
              <a:r>
                <a:rPr lang="id-ID" sz="3800" dirty="0" smtClean="0">
                  <a:solidFill>
                    <a:schemeClr val="accent1"/>
                  </a:solidFill>
                  <a:latin typeface="Calibri Light" panose="020F0302020204030204"/>
                  <a:cs typeface="Calibri Light" panose="020F0302020204030204"/>
                </a:rPr>
                <a:t>in </a:t>
              </a:r>
              <a:r>
                <a:rPr lang="id-ID" sz="3800" dirty="0">
                  <a:solidFill>
                    <a:schemeClr val="accent1"/>
                  </a:solidFill>
                  <a:latin typeface="Calibri Light" panose="020F0302020204030204"/>
                  <a:cs typeface="Calibri Light" panose="020F0302020204030204"/>
                </a:rPr>
                <a:t>this line</a:t>
              </a:r>
              <a:endParaRPr lang="id-ID" sz="3800" dirty="0">
                <a:solidFill>
                  <a:schemeClr val="accent1"/>
                </a:solidFill>
                <a:latin typeface="Calibri Light" panose="020F0302020204030204"/>
                <a:cs typeface="Calibri Light" panose="020F0302020204030204"/>
              </a:endParaRPr>
            </a:p>
          </p:txBody>
        </p:sp>
      </p:grpSp>
      <p:pic>
        <p:nvPicPr>
          <p:cNvPr id="5" name="Picture Placeholder 4" descr="logos clientes.jpg"/>
          <p:cNvPicPr>
            <a:picLocks noGrp="1" noChangeAspect="1"/>
          </p:cNvPicPr>
          <p:nvPr>
            <p:ph type="pic" sz="quarter" idx="23"/>
          </p:nvPr>
        </p:nvPicPr>
        <p:blipFill rotWithShape="1">
          <a:blip r:embed="rId1">
            <a:extLst>
              <a:ext uri="{28A0092B-C50C-407E-A947-70E740481C1C}">
                <a14:useLocalDpi xmlns:a14="http://schemas.microsoft.com/office/drawing/2010/main" val="0"/>
              </a:ext>
            </a:extLst>
          </a:blip>
          <a:srcRect l="9988" t="27119" r="10233" b="25966"/>
          <a:stretch>
            <a:fillRect/>
          </a:stretch>
        </p:blipFill>
        <p:spPr/>
      </p:pic>
      <p:sp>
        <p:nvSpPr>
          <p:cNvPr id="11" name="TextBox 10"/>
          <p:cNvSpPr txBox="1"/>
          <p:nvPr/>
        </p:nvSpPr>
        <p:spPr>
          <a:xfrm>
            <a:off x="2107340" y="9050140"/>
            <a:ext cx="20232778" cy="1514261"/>
          </a:xfrm>
          <a:prstGeom prst="rect">
            <a:avLst/>
          </a:prstGeom>
          <a:noFill/>
        </p:spPr>
        <p:txBody>
          <a:bodyPr wrap="square" rtlCol="0">
            <a:spAutoFit/>
          </a:bodyPr>
          <a:lstStyle/>
          <a:p>
            <a:pPr>
              <a:lnSpc>
                <a:spcPct val="130000"/>
              </a:lnSpc>
            </a:pPr>
            <a:r>
              <a:rPr lang="pt-BR" sz="2400" b="1" dirty="0">
                <a:latin typeface="Calibri Light" panose="020F0302020204030204"/>
                <a:cs typeface="Calibri Light" panose="020F0302020204030204"/>
              </a:rPr>
              <a:t>Lorem ipsum dolor </a:t>
            </a:r>
            <a:r>
              <a:rPr lang="pt-BR" sz="2400" dirty="0">
                <a:latin typeface="Calibri Light" panose="020F0302020204030204"/>
                <a:cs typeface="Calibri Light" panose="020F0302020204030204"/>
              </a:rPr>
              <a:t>sit amet, eos numquam accommodare et. In cibo graeco dicunt sea. Augue zril sapientem ne mei, ad suas voluptatibus eum. Tempor mediocrem imperdiet no usu, tractatos salutatus ut est. Eu vel detraxit laboramus. Cu nam unum liber audiam, sed an graeci prompta invenire, in gubergren percipitur scribentur </a:t>
            </a:r>
            <a:r>
              <a:rPr lang="pt-BR" sz="2400" dirty="0" smtClean="0">
                <a:latin typeface="Calibri Light" panose="020F0302020204030204"/>
                <a:cs typeface="Calibri Light" panose="020F0302020204030204"/>
              </a:rPr>
              <a:t>nam. Sale </a:t>
            </a:r>
            <a:r>
              <a:rPr lang="pt-BR" sz="2400" dirty="0">
                <a:latin typeface="Calibri Light" panose="020F0302020204030204"/>
                <a:cs typeface="Calibri Light" panose="020F0302020204030204"/>
              </a:rPr>
              <a:t>omnis indoctum has ei, ne sed ludus tamquam urbanitas. Vis id illud iusto, id omnium percipitur </a:t>
            </a:r>
            <a:r>
              <a:rPr lang="pt-BR" sz="2400" dirty="0" smtClean="0">
                <a:latin typeface="Calibri Light" panose="020F0302020204030204"/>
                <a:cs typeface="Calibri Light" panose="020F0302020204030204"/>
              </a:rPr>
              <a:t>duo.</a:t>
            </a:r>
            <a:endParaRPr lang="en-US" sz="2400" dirty="0">
              <a:latin typeface="Calibri Light" panose="020F0302020204030204"/>
              <a:cs typeface="Calibri Light" panose="020F0302020204030204"/>
            </a:endParaRPr>
          </a:p>
        </p:txBody>
      </p:sp>
    </p:spTree>
  </p:cSld>
  <p:clrMapOvr>
    <a:masterClrMapping/>
  </p:clrMapOvr>
  <mc:AlternateContent xmlns:mc="http://schemas.openxmlformats.org/markup-compatibility/2006">
    <mc:Choice xmlns:p14="http://schemas.microsoft.com/office/powerpoint/2010/main" Requires="p14">
      <p:transition spd="slow" p14:dur="1100" advClick="0" advTm="3000">
        <p14:switch dir="r"/>
      </p:transition>
    </mc:Choice>
    <mc:Fallback>
      <p:transition spd="slow" advClick="0" advTm="3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fade">
                                      <p:cBhvr>
                                        <p:cTn id="7" dur="500"/>
                                        <p:tgtEl>
                                          <p:spTgt spid="8"/>
                                        </p:tgtEl>
                                      </p:cBhvr>
                                    </p:animEffect>
                                    <p:anim calcmode="lin" valueType="num">
                                      <p:cBhvr>
                                        <p:cTn id="8" dur="500" fill="hold"/>
                                        <p:tgtEl>
                                          <p:spTgt spid="8"/>
                                        </p:tgtEl>
                                        <p:attrNameLst>
                                          <p:attrName>ppt_x</p:attrName>
                                        </p:attrNameLst>
                                      </p:cBhvr>
                                      <p:tavLst>
                                        <p:tav tm="0">
                                          <p:val>
                                            <p:strVal val="#ppt_x"/>
                                          </p:val>
                                        </p:tav>
                                        <p:tav tm="100000">
                                          <p:val>
                                            <p:strVal val="#ppt_x"/>
                                          </p:val>
                                        </p:tav>
                                      </p:tavLst>
                                    </p:anim>
                                    <p:anim calcmode="lin" valueType="num">
                                      <p:cBhvr>
                                        <p:cTn id="9" dur="500" fill="hold"/>
                                        <p:tgtEl>
                                          <p:spTgt spid="8"/>
                                        </p:tgtEl>
                                        <p:attrNameLst>
                                          <p:attrName>ppt_y</p:attrName>
                                        </p:attrNameLst>
                                      </p:cBhvr>
                                      <p:tavLst>
                                        <p:tav tm="0">
                                          <p:val>
                                            <p:strVal val="#ppt_y+.1"/>
                                          </p:val>
                                        </p:tav>
                                        <p:tav tm="100000">
                                          <p:val>
                                            <p:strVal val="#ppt_y"/>
                                          </p:val>
                                        </p:tav>
                                      </p:tavLst>
                                    </p:anim>
                                  </p:childTnLst>
                                </p:cTn>
                              </p:par>
                            </p:childTnLst>
                          </p:cTn>
                        </p:par>
                        <p:par>
                          <p:cTn id="10" fill="hold">
                            <p:stCondLst>
                              <p:cond delay="500"/>
                            </p:stCondLst>
                            <p:childTnLst>
                              <p:par>
                                <p:cTn id="11" presetID="42" presetClass="entr" presetSubtype="0" fill="hold" nodeType="afterEffect">
                                  <p:stCondLst>
                                    <p:cond delay="0"/>
                                  </p:stCondLst>
                                  <p:childTnLst>
                                    <p:set>
                                      <p:cBhvr>
                                        <p:cTn id="12" dur="1" fill="hold">
                                          <p:stCondLst>
                                            <p:cond delay="0"/>
                                          </p:stCondLst>
                                        </p:cTn>
                                        <p:tgtEl>
                                          <p:spTgt spid="5"/>
                                        </p:tgtEl>
                                        <p:attrNameLst>
                                          <p:attrName>style.visibility</p:attrName>
                                        </p:attrNameLst>
                                      </p:cBhvr>
                                      <p:to>
                                        <p:strVal val="visible"/>
                                      </p:to>
                                    </p:set>
                                    <p:animEffect transition="in" filter="fade">
                                      <p:cBhvr>
                                        <p:cTn id="13" dur="1000"/>
                                        <p:tgtEl>
                                          <p:spTgt spid="5"/>
                                        </p:tgtEl>
                                      </p:cBhvr>
                                    </p:animEffect>
                                    <p:anim calcmode="lin" valueType="num">
                                      <p:cBhvr>
                                        <p:cTn id="14" dur="1000" fill="hold"/>
                                        <p:tgtEl>
                                          <p:spTgt spid="5"/>
                                        </p:tgtEl>
                                        <p:attrNameLst>
                                          <p:attrName>ppt_x</p:attrName>
                                        </p:attrNameLst>
                                      </p:cBhvr>
                                      <p:tavLst>
                                        <p:tav tm="0">
                                          <p:val>
                                            <p:strVal val="#ppt_x"/>
                                          </p:val>
                                        </p:tav>
                                        <p:tav tm="100000">
                                          <p:val>
                                            <p:strVal val="#ppt_x"/>
                                          </p:val>
                                        </p:tav>
                                      </p:tavLst>
                                    </p:anim>
                                    <p:anim calcmode="lin" valueType="num">
                                      <p:cBhvr>
                                        <p:cTn id="15" dur="1000" fill="hold"/>
                                        <p:tgtEl>
                                          <p:spTgt spid="5"/>
                                        </p:tgtEl>
                                        <p:attrNameLst>
                                          <p:attrName>ppt_y</p:attrName>
                                        </p:attrNameLst>
                                      </p:cBhvr>
                                      <p:tavLst>
                                        <p:tav tm="0">
                                          <p:val>
                                            <p:strVal val="#ppt_y+.1"/>
                                          </p:val>
                                        </p:tav>
                                        <p:tav tm="100000">
                                          <p:val>
                                            <p:strVal val="#ppt_y"/>
                                          </p:val>
                                        </p:tav>
                                      </p:tavLst>
                                    </p:anim>
                                  </p:childTnLst>
                                </p:cTn>
                              </p:par>
                            </p:childTnLst>
                          </p:cTn>
                        </p:par>
                        <p:par>
                          <p:cTn id="16" fill="hold">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11"/>
                                        </p:tgtEl>
                                        <p:attrNameLst>
                                          <p:attrName>style.visibility</p:attrName>
                                        </p:attrNameLst>
                                      </p:cBhvr>
                                      <p:to>
                                        <p:strVal val="visible"/>
                                      </p:to>
                                    </p:set>
                                    <p:animEffect transition="in" filter="fade">
                                      <p:cBhvr>
                                        <p:cTn id="19"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 name="Freeform 5"/>
          <p:cNvSpPr>
            <a:spLocks noEditPoints="1"/>
          </p:cNvSpPr>
          <p:nvPr/>
        </p:nvSpPr>
        <p:spPr bwMode="auto">
          <a:xfrm>
            <a:off x="13759141" y="3848457"/>
            <a:ext cx="8100907" cy="8129381"/>
          </a:xfrm>
          <a:custGeom>
            <a:avLst/>
            <a:gdLst>
              <a:gd name="T0" fmla="*/ 1404 w 1558"/>
              <a:gd name="T1" fmla="*/ 1563 h 1563"/>
              <a:gd name="T2" fmla="*/ 1293 w 1558"/>
              <a:gd name="T3" fmla="*/ 1519 h 1563"/>
              <a:gd name="T4" fmla="*/ 857 w 1558"/>
              <a:gd name="T5" fmla="*/ 1081 h 1563"/>
              <a:gd name="T6" fmla="*/ 843 w 1558"/>
              <a:gd name="T7" fmla="*/ 1090 h 1563"/>
              <a:gd name="T8" fmla="*/ 579 w 1558"/>
              <a:gd name="T9" fmla="*/ 1162 h 1563"/>
              <a:gd name="T10" fmla="*/ 167 w 1558"/>
              <a:gd name="T11" fmla="*/ 994 h 1563"/>
              <a:gd name="T12" fmla="*/ 0 w 1558"/>
              <a:gd name="T13" fmla="*/ 581 h 1563"/>
              <a:gd name="T14" fmla="*/ 167 w 1558"/>
              <a:gd name="T15" fmla="*/ 168 h 1563"/>
              <a:gd name="T16" fmla="*/ 579 w 1558"/>
              <a:gd name="T17" fmla="*/ 0 h 1563"/>
              <a:gd name="T18" fmla="*/ 991 w 1558"/>
              <a:gd name="T19" fmla="*/ 168 h 1563"/>
              <a:gd name="T20" fmla="*/ 1159 w 1558"/>
              <a:gd name="T21" fmla="*/ 581 h 1563"/>
              <a:gd name="T22" fmla="*/ 1087 w 1558"/>
              <a:gd name="T23" fmla="*/ 845 h 1563"/>
              <a:gd name="T24" fmla="*/ 1078 w 1558"/>
              <a:gd name="T25" fmla="*/ 859 h 1563"/>
              <a:gd name="T26" fmla="*/ 1514 w 1558"/>
              <a:gd name="T27" fmla="*/ 1296 h 1563"/>
              <a:gd name="T28" fmla="*/ 1558 w 1558"/>
              <a:gd name="T29" fmla="*/ 1407 h 1563"/>
              <a:gd name="T30" fmla="*/ 1404 w 1558"/>
              <a:gd name="T31" fmla="*/ 1563 h 1563"/>
              <a:gd name="T32" fmla="*/ 913 w 1558"/>
              <a:gd name="T33" fmla="*/ 1069 h 1563"/>
              <a:gd name="T34" fmla="*/ 1327 w 1558"/>
              <a:gd name="T35" fmla="*/ 1484 h 1563"/>
              <a:gd name="T36" fmla="*/ 1404 w 1558"/>
              <a:gd name="T37" fmla="*/ 1515 h 1563"/>
              <a:gd name="T38" fmla="*/ 1511 w 1558"/>
              <a:gd name="T39" fmla="*/ 1407 h 1563"/>
              <a:gd name="T40" fmla="*/ 1480 w 1558"/>
              <a:gd name="T41" fmla="*/ 1331 h 1563"/>
              <a:gd name="T42" fmla="*/ 1066 w 1558"/>
              <a:gd name="T43" fmla="*/ 916 h 1563"/>
              <a:gd name="T44" fmla="*/ 913 w 1558"/>
              <a:gd name="T45" fmla="*/ 1069 h 1563"/>
              <a:gd name="T46" fmla="*/ 579 w 1558"/>
              <a:gd name="T47" fmla="*/ 60 h 1563"/>
              <a:gd name="T48" fmla="*/ 60 w 1558"/>
              <a:gd name="T49" fmla="*/ 581 h 1563"/>
              <a:gd name="T50" fmla="*/ 579 w 1558"/>
              <a:gd name="T51" fmla="*/ 1102 h 1563"/>
              <a:gd name="T52" fmla="*/ 1099 w 1558"/>
              <a:gd name="T53" fmla="*/ 581 h 1563"/>
              <a:gd name="T54" fmla="*/ 579 w 1558"/>
              <a:gd name="T55" fmla="*/ 60 h 15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558" h="1563">
                <a:moveTo>
                  <a:pt x="1404" y="1563"/>
                </a:moveTo>
                <a:cubicBezTo>
                  <a:pt x="1360" y="1563"/>
                  <a:pt x="1315" y="1541"/>
                  <a:pt x="1293" y="1519"/>
                </a:cubicBezTo>
                <a:cubicBezTo>
                  <a:pt x="857" y="1081"/>
                  <a:pt x="857" y="1081"/>
                  <a:pt x="857" y="1081"/>
                </a:cubicBezTo>
                <a:cubicBezTo>
                  <a:pt x="843" y="1090"/>
                  <a:pt x="843" y="1090"/>
                  <a:pt x="843" y="1090"/>
                </a:cubicBezTo>
                <a:cubicBezTo>
                  <a:pt x="774" y="1137"/>
                  <a:pt x="680" y="1162"/>
                  <a:pt x="579" y="1162"/>
                </a:cubicBezTo>
                <a:cubicBezTo>
                  <a:pt x="422" y="1162"/>
                  <a:pt x="275" y="1102"/>
                  <a:pt x="167" y="994"/>
                </a:cubicBezTo>
                <a:cubicBezTo>
                  <a:pt x="60" y="886"/>
                  <a:pt x="0" y="739"/>
                  <a:pt x="0" y="581"/>
                </a:cubicBezTo>
                <a:cubicBezTo>
                  <a:pt x="0" y="423"/>
                  <a:pt x="60" y="276"/>
                  <a:pt x="167" y="168"/>
                </a:cubicBezTo>
                <a:cubicBezTo>
                  <a:pt x="275" y="59"/>
                  <a:pt x="422" y="0"/>
                  <a:pt x="579" y="0"/>
                </a:cubicBezTo>
                <a:cubicBezTo>
                  <a:pt x="737" y="0"/>
                  <a:pt x="883" y="59"/>
                  <a:pt x="991" y="168"/>
                </a:cubicBezTo>
                <a:cubicBezTo>
                  <a:pt x="1099" y="276"/>
                  <a:pt x="1159" y="423"/>
                  <a:pt x="1159" y="581"/>
                </a:cubicBezTo>
                <a:cubicBezTo>
                  <a:pt x="1159" y="682"/>
                  <a:pt x="1133" y="776"/>
                  <a:pt x="1087" y="845"/>
                </a:cubicBezTo>
                <a:cubicBezTo>
                  <a:pt x="1078" y="859"/>
                  <a:pt x="1078" y="859"/>
                  <a:pt x="1078" y="859"/>
                </a:cubicBezTo>
                <a:cubicBezTo>
                  <a:pt x="1514" y="1296"/>
                  <a:pt x="1514" y="1296"/>
                  <a:pt x="1514" y="1296"/>
                </a:cubicBezTo>
                <a:cubicBezTo>
                  <a:pt x="1536" y="1318"/>
                  <a:pt x="1558" y="1364"/>
                  <a:pt x="1558" y="1407"/>
                </a:cubicBezTo>
                <a:cubicBezTo>
                  <a:pt x="1558" y="1496"/>
                  <a:pt x="1492" y="1563"/>
                  <a:pt x="1404" y="1563"/>
                </a:cubicBezTo>
                <a:close/>
                <a:moveTo>
                  <a:pt x="913" y="1069"/>
                </a:moveTo>
                <a:cubicBezTo>
                  <a:pt x="1327" y="1484"/>
                  <a:pt x="1327" y="1484"/>
                  <a:pt x="1327" y="1484"/>
                </a:cubicBezTo>
                <a:cubicBezTo>
                  <a:pt x="1342" y="1500"/>
                  <a:pt x="1372" y="1515"/>
                  <a:pt x="1404" y="1515"/>
                </a:cubicBezTo>
                <a:cubicBezTo>
                  <a:pt x="1465" y="1515"/>
                  <a:pt x="1511" y="1469"/>
                  <a:pt x="1511" y="1407"/>
                </a:cubicBezTo>
                <a:cubicBezTo>
                  <a:pt x="1511" y="1376"/>
                  <a:pt x="1496" y="1346"/>
                  <a:pt x="1480" y="1331"/>
                </a:cubicBezTo>
                <a:cubicBezTo>
                  <a:pt x="1066" y="916"/>
                  <a:pt x="1066" y="916"/>
                  <a:pt x="1066" y="916"/>
                </a:cubicBezTo>
                <a:lnTo>
                  <a:pt x="913" y="1069"/>
                </a:lnTo>
                <a:close/>
                <a:moveTo>
                  <a:pt x="579" y="60"/>
                </a:moveTo>
                <a:cubicBezTo>
                  <a:pt x="293" y="60"/>
                  <a:pt x="60" y="294"/>
                  <a:pt x="60" y="581"/>
                </a:cubicBezTo>
                <a:cubicBezTo>
                  <a:pt x="60" y="868"/>
                  <a:pt x="293" y="1102"/>
                  <a:pt x="579" y="1102"/>
                </a:cubicBezTo>
                <a:cubicBezTo>
                  <a:pt x="866" y="1102"/>
                  <a:pt x="1099" y="868"/>
                  <a:pt x="1099" y="581"/>
                </a:cubicBezTo>
                <a:cubicBezTo>
                  <a:pt x="1099" y="294"/>
                  <a:pt x="866" y="60"/>
                  <a:pt x="579" y="60"/>
                </a:cubicBezTo>
                <a:close/>
              </a:path>
            </a:pathLst>
          </a:custGeom>
          <a:solidFill>
            <a:schemeClr val="accent2"/>
          </a:solidFill>
          <a:ln>
            <a:noFill/>
          </a:ln>
        </p:spPr>
        <p:txBody>
          <a:bodyPr vert="horz" wrap="square" lIns="182843" tIns="91422" rIns="182843" bIns="91422" numCol="1" anchor="t" anchorCtr="0" compatLnSpc="1"/>
          <a:lstStyle/>
          <a:p>
            <a:endParaRPr lang="id-ID" dirty="0">
              <a:latin typeface="Calibri Light" panose="020F0302020204030204"/>
            </a:endParaRPr>
          </a:p>
        </p:txBody>
      </p:sp>
      <p:sp>
        <p:nvSpPr>
          <p:cNvPr id="22" name="TextBox 21"/>
          <p:cNvSpPr txBox="1"/>
          <p:nvPr/>
        </p:nvSpPr>
        <p:spPr>
          <a:xfrm rot="16200000">
            <a:off x="15477667" y="5701015"/>
            <a:ext cx="1743159" cy="923293"/>
          </a:xfrm>
          <a:prstGeom prst="rect">
            <a:avLst/>
          </a:prstGeom>
          <a:noFill/>
        </p:spPr>
        <p:txBody>
          <a:bodyPr wrap="none" lIns="182843" tIns="91422" rIns="182843" bIns="91422" rtlCol="0">
            <a:spAutoFit/>
          </a:bodyPr>
          <a:lstStyle/>
          <a:p>
            <a:r>
              <a:rPr lang="id-ID" sz="4800" b="1" dirty="0">
                <a:solidFill>
                  <a:schemeClr val="accent1">
                    <a:lumMod val="60000"/>
                    <a:lumOff val="40000"/>
                  </a:schemeClr>
                </a:solidFill>
                <a:latin typeface="Lato Regular"/>
                <a:cs typeface="Lato Regular"/>
              </a:rPr>
              <a:t>tools</a:t>
            </a:r>
            <a:endParaRPr lang="id-ID" sz="4800" b="1" dirty="0">
              <a:solidFill>
                <a:schemeClr val="accent1">
                  <a:lumMod val="60000"/>
                  <a:lumOff val="40000"/>
                </a:schemeClr>
              </a:solidFill>
              <a:latin typeface="Lato Regular"/>
              <a:cs typeface="Lato Regular"/>
            </a:endParaRPr>
          </a:p>
        </p:txBody>
      </p:sp>
      <p:sp>
        <p:nvSpPr>
          <p:cNvPr id="23" name="TextBox 22"/>
          <p:cNvSpPr txBox="1"/>
          <p:nvPr/>
        </p:nvSpPr>
        <p:spPr>
          <a:xfrm>
            <a:off x="15708388" y="4253996"/>
            <a:ext cx="2121413" cy="553961"/>
          </a:xfrm>
          <a:prstGeom prst="rect">
            <a:avLst/>
          </a:prstGeom>
          <a:noFill/>
        </p:spPr>
        <p:txBody>
          <a:bodyPr wrap="none" lIns="182843" tIns="91422" rIns="182843" bIns="91422" rtlCol="0">
            <a:spAutoFit/>
          </a:bodyPr>
          <a:lstStyle/>
          <a:p>
            <a:r>
              <a:rPr lang="id-ID" sz="2400" b="1" dirty="0" smtClean="0">
                <a:solidFill>
                  <a:schemeClr val="tx2"/>
                </a:solidFill>
                <a:latin typeface="Lato Regular"/>
                <a:cs typeface="Lato Regular"/>
              </a:rPr>
              <a:t>optimization</a:t>
            </a:r>
            <a:endParaRPr lang="id-ID" sz="2400" b="1" dirty="0">
              <a:solidFill>
                <a:schemeClr val="tx2"/>
              </a:solidFill>
              <a:latin typeface="Lato Regular"/>
              <a:cs typeface="Lato Regular"/>
            </a:endParaRPr>
          </a:p>
        </p:txBody>
      </p:sp>
      <p:sp>
        <p:nvSpPr>
          <p:cNvPr id="24" name="TextBox 23"/>
          <p:cNvSpPr txBox="1"/>
          <p:nvPr/>
        </p:nvSpPr>
        <p:spPr>
          <a:xfrm rot="16200000">
            <a:off x="14338754" y="7823514"/>
            <a:ext cx="1686518" cy="677072"/>
          </a:xfrm>
          <a:prstGeom prst="rect">
            <a:avLst/>
          </a:prstGeom>
          <a:noFill/>
        </p:spPr>
        <p:txBody>
          <a:bodyPr wrap="none" lIns="182843" tIns="91422" rIns="182843" bIns="91422" rtlCol="0">
            <a:spAutoFit/>
          </a:bodyPr>
          <a:lstStyle/>
          <a:p>
            <a:r>
              <a:rPr lang="id-ID" sz="3200" b="1" dirty="0">
                <a:solidFill>
                  <a:schemeClr val="accent1"/>
                </a:solidFill>
                <a:latin typeface="Lato Regular"/>
                <a:cs typeface="Lato Regular"/>
              </a:rPr>
              <a:t>project</a:t>
            </a:r>
            <a:endParaRPr lang="id-ID" sz="3200" b="1" dirty="0">
              <a:solidFill>
                <a:schemeClr val="accent1"/>
              </a:solidFill>
              <a:latin typeface="Lato Regular"/>
              <a:cs typeface="Lato Regular"/>
            </a:endParaRPr>
          </a:p>
        </p:txBody>
      </p:sp>
      <p:sp>
        <p:nvSpPr>
          <p:cNvPr id="25" name="TextBox 24"/>
          <p:cNvSpPr txBox="1"/>
          <p:nvPr/>
        </p:nvSpPr>
        <p:spPr>
          <a:xfrm>
            <a:off x="16432399" y="5359212"/>
            <a:ext cx="2486048" cy="861738"/>
          </a:xfrm>
          <a:prstGeom prst="rect">
            <a:avLst/>
          </a:prstGeom>
          <a:noFill/>
        </p:spPr>
        <p:txBody>
          <a:bodyPr wrap="none" lIns="182843" tIns="91422" rIns="182843" bIns="91422" rtlCol="0">
            <a:spAutoFit/>
          </a:bodyPr>
          <a:lstStyle/>
          <a:p>
            <a:r>
              <a:rPr lang="id-ID" sz="4400" b="1" dirty="0" smtClean="0">
                <a:solidFill>
                  <a:schemeClr val="accent1"/>
                </a:solidFill>
                <a:latin typeface="Lato Regular"/>
                <a:cs typeface="Lato Regular"/>
              </a:rPr>
              <a:t>Analysis</a:t>
            </a:r>
            <a:endParaRPr lang="id-ID" sz="4400" b="1" dirty="0">
              <a:solidFill>
                <a:schemeClr val="accent1"/>
              </a:solidFill>
              <a:latin typeface="Lato Regular"/>
              <a:cs typeface="Lato Regular"/>
            </a:endParaRPr>
          </a:p>
        </p:txBody>
      </p:sp>
      <p:sp>
        <p:nvSpPr>
          <p:cNvPr id="26" name="TextBox 25"/>
          <p:cNvSpPr txBox="1"/>
          <p:nvPr/>
        </p:nvSpPr>
        <p:spPr>
          <a:xfrm rot="16200000">
            <a:off x="15704310" y="6645797"/>
            <a:ext cx="2166027" cy="738627"/>
          </a:xfrm>
          <a:prstGeom prst="rect">
            <a:avLst/>
          </a:prstGeom>
          <a:noFill/>
        </p:spPr>
        <p:txBody>
          <a:bodyPr wrap="none" lIns="182843" tIns="91422" rIns="182843" bIns="91422" rtlCol="0">
            <a:spAutoFit/>
          </a:bodyPr>
          <a:lstStyle/>
          <a:p>
            <a:r>
              <a:rPr lang="id-ID" b="1" dirty="0">
                <a:solidFill>
                  <a:schemeClr val="tx2"/>
                </a:solidFill>
                <a:latin typeface="Lato Regular"/>
                <a:cs typeface="Lato Regular"/>
              </a:rPr>
              <a:t>research</a:t>
            </a:r>
            <a:endParaRPr lang="id-ID" b="1" dirty="0">
              <a:solidFill>
                <a:schemeClr val="tx2"/>
              </a:solidFill>
              <a:latin typeface="Lato Regular"/>
              <a:cs typeface="Lato Regular"/>
            </a:endParaRPr>
          </a:p>
        </p:txBody>
      </p:sp>
      <p:sp>
        <p:nvSpPr>
          <p:cNvPr id="27" name="TextBox 26"/>
          <p:cNvSpPr txBox="1"/>
          <p:nvPr/>
        </p:nvSpPr>
        <p:spPr>
          <a:xfrm>
            <a:off x="14553210" y="6427741"/>
            <a:ext cx="1540025" cy="677072"/>
          </a:xfrm>
          <a:prstGeom prst="rect">
            <a:avLst/>
          </a:prstGeom>
          <a:noFill/>
        </p:spPr>
        <p:txBody>
          <a:bodyPr wrap="none" lIns="182843" tIns="91422" rIns="182843" bIns="91422" rtlCol="0">
            <a:spAutoFit/>
          </a:bodyPr>
          <a:lstStyle/>
          <a:p>
            <a:r>
              <a:rPr lang="id-ID" sz="3200" b="1" dirty="0" smtClean="0">
                <a:solidFill>
                  <a:schemeClr val="accent1">
                    <a:lumMod val="60000"/>
                    <a:lumOff val="40000"/>
                  </a:schemeClr>
                </a:solidFill>
                <a:latin typeface="Lato Regular"/>
                <a:cs typeface="Lato Regular"/>
              </a:rPr>
              <a:t>health</a:t>
            </a:r>
            <a:endParaRPr lang="id-ID" sz="3200" b="1" dirty="0">
              <a:solidFill>
                <a:schemeClr val="accent1">
                  <a:lumMod val="60000"/>
                  <a:lumOff val="40000"/>
                </a:schemeClr>
              </a:solidFill>
              <a:latin typeface="Lato Regular"/>
              <a:cs typeface="Lato Regular"/>
            </a:endParaRPr>
          </a:p>
        </p:txBody>
      </p:sp>
      <p:sp>
        <p:nvSpPr>
          <p:cNvPr id="28" name="TextBox 27"/>
          <p:cNvSpPr txBox="1"/>
          <p:nvPr/>
        </p:nvSpPr>
        <p:spPr>
          <a:xfrm rot="16200000">
            <a:off x="17719017" y="6140294"/>
            <a:ext cx="2398864" cy="1200292"/>
          </a:xfrm>
          <a:prstGeom prst="rect">
            <a:avLst/>
          </a:prstGeom>
          <a:noFill/>
        </p:spPr>
        <p:txBody>
          <a:bodyPr wrap="none" lIns="182843" tIns="91422" rIns="182843" bIns="91422" rtlCol="0">
            <a:spAutoFit/>
          </a:bodyPr>
          <a:lstStyle/>
          <a:p>
            <a:r>
              <a:rPr lang="id-ID" sz="6600" b="1" dirty="0" smtClean="0">
                <a:solidFill>
                  <a:schemeClr val="tx2"/>
                </a:solidFill>
                <a:latin typeface="Lato Regular"/>
                <a:cs typeface="Lato Regular"/>
              </a:rPr>
              <a:t>evola</a:t>
            </a:r>
            <a:endParaRPr lang="id-ID" sz="6600" b="1" dirty="0">
              <a:solidFill>
                <a:schemeClr val="tx2"/>
              </a:solidFill>
              <a:latin typeface="Lato Regular"/>
              <a:cs typeface="Lato Regular"/>
            </a:endParaRPr>
          </a:p>
        </p:txBody>
      </p:sp>
      <p:sp>
        <p:nvSpPr>
          <p:cNvPr id="29" name="TextBox 28"/>
          <p:cNvSpPr txBox="1"/>
          <p:nvPr/>
        </p:nvSpPr>
        <p:spPr>
          <a:xfrm rot="16200000">
            <a:off x="13999494" y="7244416"/>
            <a:ext cx="1630972" cy="738627"/>
          </a:xfrm>
          <a:prstGeom prst="rect">
            <a:avLst/>
          </a:prstGeom>
          <a:noFill/>
        </p:spPr>
        <p:txBody>
          <a:bodyPr wrap="none" lIns="182843" tIns="91422" rIns="182843" bIns="91422" rtlCol="0">
            <a:spAutoFit/>
          </a:bodyPr>
          <a:lstStyle/>
          <a:p>
            <a:r>
              <a:rPr lang="id-ID" b="1" dirty="0" smtClean="0">
                <a:solidFill>
                  <a:schemeClr val="accent3"/>
                </a:solidFill>
                <a:latin typeface="Lato Regular"/>
                <a:cs typeface="Lato Regular"/>
              </a:rPr>
              <a:t>traffic</a:t>
            </a:r>
            <a:endParaRPr lang="id-ID" b="1" dirty="0">
              <a:solidFill>
                <a:schemeClr val="accent3"/>
              </a:solidFill>
              <a:latin typeface="Lato Regular"/>
              <a:cs typeface="Lato Regular"/>
            </a:endParaRPr>
          </a:p>
        </p:txBody>
      </p:sp>
      <p:sp>
        <p:nvSpPr>
          <p:cNvPr id="30" name="TextBox 29"/>
          <p:cNvSpPr txBox="1"/>
          <p:nvPr/>
        </p:nvSpPr>
        <p:spPr>
          <a:xfrm>
            <a:off x="17043774" y="7107991"/>
            <a:ext cx="1544036" cy="923293"/>
          </a:xfrm>
          <a:prstGeom prst="rect">
            <a:avLst/>
          </a:prstGeom>
          <a:noFill/>
        </p:spPr>
        <p:txBody>
          <a:bodyPr wrap="none" lIns="182843" tIns="91422" rIns="182843" bIns="91422" rtlCol="0">
            <a:spAutoFit/>
          </a:bodyPr>
          <a:lstStyle/>
          <a:p>
            <a:r>
              <a:rPr lang="id-ID" sz="4800" b="1" dirty="0" smtClean="0">
                <a:solidFill>
                  <a:schemeClr val="tx2"/>
                </a:solidFill>
                <a:latin typeface="Lato Regular"/>
                <a:cs typeface="Lato Regular"/>
              </a:rPr>
              <a:t>SEO</a:t>
            </a:r>
            <a:endParaRPr lang="id-ID" sz="4800" b="1" dirty="0">
              <a:solidFill>
                <a:schemeClr val="tx2"/>
              </a:solidFill>
              <a:latin typeface="Lato Regular"/>
              <a:cs typeface="Lato Regular"/>
            </a:endParaRPr>
          </a:p>
        </p:txBody>
      </p:sp>
      <p:sp>
        <p:nvSpPr>
          <p:cNvPr id="31" name="TextBox 30"/>
          <p:cNvSpPr txBox="1"/>
          <p:nvPr/>
        </p:nvSpPr>
        <p:spPr>
          <a:xfrm>
            <a:off x="17021494" y="6781478"/>
            <a:ext cx="1687597" cy="553961"/>
          </a:xfrm>
          <a:prstGeom prst="rect">
            <a:avLst/>
          </a:prstGeom>
          <a:noFill/>
        </p:spPr>
        <p:txBody>
          <a:bodyPr wrap="none" lIns="182843" tIns="91422" rIns="182843" bIns="91422" rtlCol="0">
            <a:spAutoFit/>
          </a:bodyPr>
          <a:lstStyle/>
          <a:p>
            <a:r>
              <a:rPr lang="id-ID" sz="2400" b="1" dirty="0" smtClean="0">
                <a:solidFill>
                  <a:schemeClr val="accent1"/>
                </a:solidFill>
                <a:latin typeface="Lato Regular"/>
                <a:cs typeface="Lato Regular"/>
              </a:rPr>
              <a:t>wordpres</a:t>
            </a:r>
            <a:endParaRPr lang="id-ID" sz="2400" b="1" dirty="0">
              <a:solidFill>
                <a:schemeClr val="accent1"/>
              </a:solidFill>
              <a:latin typeface="Lato Regular"/>
              <a:cs typeface="Lato Regular"/>
            </a:endParaRPr>
          </a:p>
        </p:txBody>
      </p:sp>
      <p:sp>
        <p:nvSpPr>
          <p:cNvPr id="32" name="TextBox 31"/>
          <p:cNvSpPr txBox="1"/>
          <p:nvPr/>
        </p:nvSpPr>
        <p:spPr>
          <a:xfrm>
            <a:off x="15692304" y="4496037"/>
            <a:ext cx="2950137" cy="861738"/>
          </a:xfrm>
          <a:prstGeom prst="rect">
            <a:avLst/>
          </a:prstGeom>
          <a:noFill/>
        </p:spPr>
        <p:txBody>
          <a:bodyPr wrap="none" lIns="182843" tIns="91422" rIns="182843" bIns="91422" rtlCol="0">
            <a:spAutoFit/>
          </a:bodyPr>
          <a:lstStyle/>
          <a:p>
            <a:r>
              <a:rPr lang="id-ID" sz="4400" b="1" dirty="0" smtClean="0">
                <a:solidFill>
                  <a:schemeClr val="accent2"/>
                </a:solidFill>
                <a:latin typeface="Lato Regular"/>
                <a:cs typeface="Lato Regular"/>
              </a:rPr>
              <a:t>marketing</a:t>
            </a:r>
            <a:endParaRPr lang="id-ID" sz="4400" b="1" dirty="0">
              <a:solidFill>
                <a:schemeClr val="accent2"/>
              </a:solidFill>
              <a:latin typeface="Lato Regular"/>
              <a:cs typeface="Lato Regular"/>
            </a:endParaRPr>
          </a:p>
        </p:txBody>
      </p:sp>
      <p:sp>
        <p:nvSpPr>
          <p:cNvPr id="33" name="TextBox 32"/>
          <p:cNvSpPr txBox="1"/>
          <p:nvPr/>
        </p:nvSpPr>
        <p:spPr>
          <a:xfrm>
            <a:off x="14289475" y="5184720"/>
            <a:ext cx="2177444" cy="615517"/>
          </a:xfrm>
          <a:prstGeom prst="rect">
            <a:avLst/>
          </a:prstGeom>
          <a:noFill/>
        </p:spPr>
        <p:txBody>
          <a:bodyPr wrap="none" lIns="182843" tIns="91422" rIns="182843" bIns="91422" rtlCol="0">
            <a:spAutoFit/>
          </a:bodyPr>
          <a:lstStyle/>
          <a:p>
            <a:r>
              <a:rPr lang="id-ID" sz="2800" b="1" dirty="0" smtClean="0">
                <a:solidFill>
                  <a:schemeClr val="accent1"/>
                </a:solidFill>
                <a:latin typeface="Lato Regular"/>
                <a:cs typeface="Lato Regular"/>
              </a:rPr>
              <a:t>advertising</a:t>
            </a:r>
            <a:endParaRPr lang="id-ID" sz="2800" b="1" dirty="0">
              <a:solidFill>
                <a:schemeClr val="accent1"/>
              </a:solidFill>
              <a:latin typeface="Lato Regular"/>
              <a:cs typeface="Lato Regular"/>
            </a:endParaRPr>
          </a:p>
        </p:txBody>
      </p:sp>
      <p:sp>
        <p:nvSpPr>
          <p:cNvPr id="34" name="TextBox 33"/>
          <p:cNvSpPr txBox="1"/>
          <p:nvPr/>
        </p:nvSpPr>
        <p:spPr>
          <a:xfrm rot="16200000">
            <a:off x="15230584" y="6563851"/>
            <a:ext cx="1546027" cy="553961"/>
          </a:xfrm>
          <a:prstGeom prst="rect">
            <a:avLst/>
          </a:prstGeom>
          <a:noFill/>
        </p:spPr>
        <p:txBody>
          <a:bodyPr wrap="none" lIns="182843" tIns="91422" rIns="182843" bIns="91422" rtlCol="0">
            <a:spAutoFit/>
          </a:bodyPr>
          <a:lstStyle/>
          <a:p>
            <a:r>
              <a:rPr lang="id-ID" sz="2400" b="1" dirty="0" smtClean="0">
                <a:solidFill>
                  <a:schemeClr val="accent3"/>
                </a:solidFill>
                <a:latin typeface="Lato Regular"/>
                <a:cs typeface="Lato Regular"/>
              </a:rPr>
              <a:t>business</a:t>
            </a:r>
            <a:endParaRPr lang="id-ID" sz="2400" b="1" dirty="0">
              <a:solidFill>
                <a:schemeClr val="accent3"/>
              </a:solidFill>
              <a:latin typeface="Lato Regular"/>
              <a:cs typeface="Lato Regular"/>
            </a:endParaRPr>
          </a:p>
        </p:txBody>
      </p:sp>
      <p:sp>
        <p:nvSpPr>
          <p:cNvPr id="35" name="TextBox 34"/>
          <p:cNvSpPr txBox="1"/>
          <p:nvPr/>
        </p:nvSpPr>
        <p:spPr>
          <a:xfrm>
            <a:off x="15110256" y="5691267"/>
            <a:ext cx="1245792" cy="553961"/>
          </a:xfrm>
          <a:prstGeom prst="rect">
            <a:avLst/>
          </a:prstGeom>
          <a:noFill/>
        </p:spPr>
        <p:txBody>
          <a:bodyPr wrap="none" lIns="182843" tIns="91422" rIns="182843" bIns="91422" rtlCol="0">
            <a:spAutoFit/>
          </a:bodyPr>
          <a:lstStyle/>
          <a:p>
            <a:r>
              <a:rPr lang="id-ID" sz="2400" b="1" dirty="0" smtClean="0">
                <a:solidFill>
                  <a:schemeClr val="accent1"/>
                </a:solidFill>
                <a:latin typeface="Lato Regular"/>
                <a:cs typeface="Lato Regular"/>
              </a:rPr>
              <a:t>france</a:t>
            </a:r>
            <a:endParaRPr lang="id-ID" sz="2400" b="1" dirty="0">
              <a:solidFill>
                <a:schemeClr val="accent1"/>
              </a:solidFill>
              <a:latin typeface="Lato Regular"/>
              <a:cs typeface="Lato Regular"/>
            </a:endParaRPr>
          </a:p>
        </p:txBody>
      </p:sp>
      <p:sp>
        <p:nvSpPr>
          <p:cNvPr id="36" name="TextBox 35"/>
          <p:cNvSpPr txBox="1"/>
          <p:nvPr/>
        </p:nvSpPr>
        <p:spPr>
          <a:xfrm rot="16200000">
            <a:off x="13249353" y="6293058"/>
            <a:ext cx="2309368" cy="738627"/>
          </a:xfrm>
          <a:prstGeom prst="rect">
            <a:avLst/>
          </a:prstGeom>
          <a:noFill/>
        </p:spPr>
        <p:txBody>
          <a:bodyPr wrap="none" lIns="182843" tIns="91422" rIns="182843" bIns="91422" rtlCol="0">
            <a:spAutoFit/>
          </a:bodyPr>
          <a:lstStyle/>
          <a:p>
            <a:r>
              <a:rPr lang="id-ID" b="1" dirty="0" smtClean="0">
                <a:solidFill>
                  <a:schemeClr val="tx2"/>
                </a:solidFill>
                <a:latin typeface="Lato Regular"/>
                <a:cs typeface="Lato Regular"/>
              </a:rPr>
              <a:t>freelance</a:t>
            </a:r>
            <a:endParaRPr lang="id-ID" b="1" dirty="0">
              <a:solidFill>
                <a:schemeClr val="tx2"/>
              </a:solidFill>
              <a:latin typeface="Lato Regular"/>
              <a:cs typeface="Lato Regular"/>
            </a:endParaRPr>
          </a:p>
        </p:txBody>
      </p:sp>
      <p:sp>
        <p:nvSpPr>
          <p:cNvPr id="37" name="TextBox 36"/>
          <p:cNvSpPr txBox="1"/>
          <p:nvPr/>
        </p:nvSpPr>
        <p:spPr>
          <a:xfrm>
            <a:off x="14684231" y="6035087"/>
            <a:ext cx="1305411" cy="553961"/>
          </a:xfrm>
          <a:prstGeom prst="rect">
            <a:avLst/>
          </a:prstGeom>
          <a:noFill/>
        </p:spPr>
        <p:txBody>
          <a:bodyPr wrap="none" lIns="182843" tIns="91422" rIns="182843" bIns="91422" rtlCol="0">
            <a:spAutoFit/>
          </a:bodyPr>
          <a:lstStyle/>
          <a:p>
            <a:r>
              <a:rPr lang="id-ID" sz="2400" b="1" dirty="0" smtClean="0">
                <a:solidFill>
                  <a:schemeClr val="accent4"/>
                </a:solidFill>
                <a:latin typeface="Lato Regular"/>
                <a:cs typeface="Lato Regular"/>
              </a:rPr>
              <a:t>money</a:t>
            </a:r>
            <a:endParaRPr lang="id-ID" sz="2400" b="1" dirty="0">
              <a:solidFill>
                <a:schemeClr val="accent4"/>
              </a:solidFill>
              <a:latin typeface="Lato Regular"/>
              <a:cs typeface="Lato Regular"/>
            </a:endParaRPr>
          </a:p>
        </p:txBody>
      </p:sp>
      <p:sp>
        <p:nvSpPr>
          <p:cNvPr id="38" name="TextBox 37"/>
          <p:cNvSpPr txBox="1"/>
          <p:nvPr/>
        </p:nvSpPr>
        <p:spPr>
          <a:xfrm>
            <a:off x="17514343" y="5086079"/>
            <a:ext cx="1659033" cy="615517"/>
          </a:xfrm>
          <a:prstGeom prst="rect">
            <a:avLst/>
          </a:prstGeom>
          <a:noFill/>
        </p:spPr>
        <p:txBody>
          <a:bodyPr wrap="none" lIns="182843" tIns="91422" rIns="182843" bIns="91422" rtlCol="0">
            <a:spAutoFit/>
          </a:bodyPr>
          <a:lstStyle/>
          <a:p>
            <a:r>
              <a:rPr lang="id-ID" sz="2800" b="1" dirty="0" smtClean="0">
                <a:solidFill>
                  <a:schemeClr val="accent1">
                    <a:lumMod val="60000"/>
                    <a:lumOff val="40000"/>
                  </a:schemeClr>
                </a:solidFill>
                <a:latin typeface="Lato Regular"/>
                <a:cs typeface="Lato Regular"/>
              </a:rPr>
              <a:t>hospital</a:t>
            </a:r>
            <a:endParaRPr lang="id-ID" sz="2800" b="1" dirty="0">
              <a:solidFill>
                <a:schemeClr val="accent1">
                  <a:lumMod val="60000"/>
                  <a:lumOff val="40000"/>
                </a:schemeClr>
              </a:solidFill>
              <a:latin typeface="Lato Regular"/>
              <a:cs typeface="Lato Regular"/>
            </a:endParaRPr>
          </a:p>
        </p:txBody>
      </p:sp>
      <p:sp>
        <p:nvSpPr>
          <p:cNvPr id="39" name="TextBox 38"/>
          <p:cNvSpPr txBox="1"/>
          <p:nvPr/>
        </p:nvSpPr>
        <p:spPr>
          <a:xfrm>
            <a:off x="14911902" y="6835289"/>
            <a:ext cx="1160646" cy="677072"/>
          </a:xfrm>
          <a:prstGeom prst="rect">
            <a:avLst/>
          </a:prstGeom>
          <a:noFill/>
        </p:spPr>
        <p:txBody>
          <a:bodyPr wrap="none" lIns="182843" tIns="91422" rIns="182843" bIns="91422" rtlCol="0">
            <a:spAutoFit/>
          </a:bodyPr>
          <a:lstStyle/>
          <a:p>
            <a:r>
              <a:rPr lang="id-ID" sz="3200" b="1" dirty="0" smtClean="0">
                <a:solidFill>
                  <a:schemeClr val="tx2"/>
                </a:solidFill>
                <a:latin typeface="Lato Regular"/>
                <a:cs typeface="Lato Regular"/>
              </a:rPr>
              <a:t>plan</a:t>
            </a:r>
            <a:endParaRPr lang="id-ID" sz="3200" b="1" dirty="0">
              <a:solidFill>
                <a:schemeClr val="tx2"/>
              </a:solidFill>
              <a:latin typeface="Lato Regular"/>
              <a:cs typeface="Lato Regular"/>
            </a:endParaRPr>
          </a:p>
        </p:txBody>
      </p:sp>
      <p:sp>
        <p:nvSpPr>
          <p:cNvPr id="40" name="TextBox 39"/>
          <p:cNvSpPr txBox="1"/>
          <p:nvPr/>
        </p:nvSpPr>
        <p:spPr>
          <a:xfrm>
            <a:off x="17384000" y="6198670"/>
            <a:ext cx="1376599" cy="553961"/>
          </a:xfrm>
          <a:prstGeom prst="rect">
            <a:avLst/>
          </a:prstGeom>
          <a:noFill/>
        </p:spPr>
        <p:txBody>
          <a:bodyPr wrap="none" lIns="182843" tIns="91422" rIns="182843" bIns="91422" rtlCol="0">
            <a:spAutoFit/>
          </a:bodyPr>
          <a:lstStyle/>
          <a:p>
            <a:r>
              <a:rPr lang="id-ID" sz="2400" b="1" dirty="0" smtClean="0">
                <a:solidFill>
                  <a:schemeClr val="accent1"/>
                </a:solidFill>
                <a:latin typeface="Lato Regular"/>
                <a:cs typeface="Lato Regular"/>
              </a:rPr>
              <a:t>finance</a:t>
            </a:r>
            <a:endParaRPr lang="id-ID" sz="2400" b="1" dirty="0">
              <a:solidFill>
                <a:schemeClr val="accent1"/>
              </a:solidFill>
              <a:latin typeface="Lato Regular"/>
              <a:cs typeface="Lato Regular"/>
            </a:endParaRPr>
          </a:p>
        </p:txBody>
      </p:sp>
      <p:sp>
        <p:nvSpPr>
          <p:cNvPr id="41" name="TextBox 40"/>
          <p:cNvSpPr txBox="1"/>
          <p:nvPr/>
        </p:nvSpPr>
        <p:spPr>
          <a:xfrm rot="16200000">
            <a:off x="16689419" y="6244885"/>
            <a:ext cx="1128991" cy="553961"/>
          </a:xfrm>
          <a:prstGeom prst="rect">
            <a:avLst/>
          </a:prstGeom>
          <a:noFill/>
        </p:spPr>
        <p:txBody>
          <a:bodyPr wrap="none" lIns="182843" tIns="91422" rIns="182843" bIns="91422" rtlCol="0">
            <a:spAutoFit/>
          </a:bodyPr>
          <a:lstStyle/>
          <a:p>
            <a:r>
              <a:rPr lang="id-ID" sz="2400" b="1" dirty="0" smtClean="0">
                <a:solidFill>
                  <a:schemeClr val="accent4"/>
                </a:solidFill>
                <a:latin typeface="Lato Regular"/>
                <a:cs typeface="Lato Regular"/>
              </a:rPr>
              <a:t>trend</a:t>
            </a:r>
            <a:endParaRPr lang="id-ID" sz="2400" b="1" dirty="0">
              <a:solidFill>
                <a:schemeClr val="accent4"/>
              </a:solidFill>
              <a:latin typeface="Lato Regular"/>
              <a:cs typeface="Lato Regular"/>
            </a:endParaRPr>
          </a:p>
        </p:txBody>
      </p:sp>
      <p:sp>
        <p:nvSpPr>
          <p:cNvPr id="42" name="TextBox 41"/>
          <p:cNvSpPr txBox="1"/>
          <p:nvPr/>
        </p:nvSpPr>
        <p:spPr>
          <a:xfrm>
            <a:off x="15574708" y="8845013"/>
            <a:ext cx="2030200" cy="677072"/>
          </a:xfrm>
          <a:prstGeom prst="rect">
            <a:avLst/>
          </a:prstGeom>
          <a:noFill/>
        </p:spPr>
        <p:txBody>
          <a:bodyPr wrap="none" lIns="182843" tIns="91422" rIns="182843" bIns="91422" rtlCol="0">
            <a:spAutoFit/>
          </a:bodyPr>
          <a:lstStyle/>
          <a:p>
            <a:r>
              <a:rPr lang="id-ID" sz="3200" b="1" dirty="0" smtClean="0">
                <a:solidFill>
                  <a:schemeClr val="tx2"/>
                </a:solidFill>
                <a:latin typeface="Lato Regular"/>
                <a:cs typeface="Lato Regular"/>
              </a:rPr>
              <a:t>audience</a:t>
            </a:r>
            <a:endParaRPr lang="id-ID" sz="3200" b="1" dirty="0">
              <a:solidFill>
                <a:schemeClr val="tx2"/>
              </a:solidFill>
              <a:latin typeface="Lato Regular"/>
              <a:cs typeface="Lato Regular"/>
            </a:endParaRPr>
          </a:p>
        </p:txBody>
      </p:sp>
      <p:sp>
        <p:nvSpPr>
          <p:cNvPr id="43" name="TextBox 42"/>
          <p:cNvSpPr txBox="1"/>
          <p:nvPr/>
        </p:nvSpPr>
        <p:spPr>
          <a:xfrm>
            <a:off x="17295533" y="7741575"/>
            <a:ext cx="2045540" cy="553961"/>
          </a:xfrm>
          <a:prstGeom prst="rect">
            <a:avLst/>
          </a:prstGeom>
          <a:noFill/>
        </p:spPr>
        <p:txBody>
          <a:bodyPr wrap="none" lIns="182843" tIns="91422" rIns="182843" bIns="91422" rtlCol="0">
            <a:spAutoFit/>
          </a:bodyPr>
          <a:lstStyle/>
          <a:p>
            <a:r>
              <a:rPr lang="id-ID" sz="2400" b="1" dirty="0" smtClean="0">
                <a:solidFill>
                  <a:schemeClr val="accent1"/>
                </a:solidFill>
                <a:latin typeface="Lato Regular"/>
                <a:cs typeface="Lato Regular"/>
              </a:rPr>
              <a:t>competitors</a:t>
            </a:r>
            <a:endParaRPr lang="id-ID" sz="2400" b="1" dirty="0">
              <a:solidFill>
                <a:schemeClr val="accent1"/>
              </a:solidFill>
              <a:latin typeface="Lato Regular"/>
              <a:cs typeface="Lato Regular"/>
            </a:endParaRPr>
          </a:p>
        </p:txBody>
      </p:sp>
      <p:sp>
        <p:nvSpPr>
          <p:cNvPr id="44" name="TextBox 43"/>
          <p:cNvSpPr txBox="1"/>
          <p:nvPr/>
        </p:nvSpPr>
        <p:spPr>
          <a:xfrm rot="16200000">
            <a:off x="15473010" y="7421729"/>
            <a:ext cx="1845026" cy="492406"/>
          </a:xfrm>
          <a:prstGeom prst="rect">
            <a:avLst/>
          </a:prstGeom>
          <a:noFill/>
        </p:spPr>
        <p:txBody>
          <a:bodyPr wrap="none" lIns="182843" tIns="91422" rIns="182843" bIns="91422" rtlCol="0">
            <a:spAutoFit/>
          </a:bodyPr>
          <a:lstStyle/>
          <a:p>
            <a:r>
              <a:rPr lang="id-ID" sz="2000" b="1" dirty="0" smtClean="0">
                <a:solidFill>
                  <a:schemeClr val="tx2"/>
                </a:solidFill>
                <a:latin typeface="Lato Regular"/>
                <a:cs typeface="Lato Regular"/>
              </a:rPr>
              <a:t>presentation</a:t>
            </a:r>
            <a:endParaRPr lang="id-ID" sz="2000" b="1" dirty="0">
              <a:solidFill>
                <a:schemeClr val="tx2"/>
              </a:solidFill>
              <a:latin typeface="Lato Regular"/>
              <a:cs typeface="Lato Regular"/>
            </a:endParaRPr>
          </a:p>
        </p:txBody>
      </p:sp>
      <p:sp>
        <p:nvSpPr>
          <p:cNvPr id="45" name="TextBox 44"/>
          <p:cNvSpPr txBox="1"/>
          <p:nvPr/>
        </p:nvSpPr>
        <p:spPr>
          <a:xfrm>
            <a:off x="15584854" y="7463033"/>
            <a:ext cx="724734" cy="553961"/>
          </a:xfrm>
          <a:prstGeom prst="rect">
            <a:avLst/>
          </a:prstGeom>
          <a:noFill/>
        </p:spPr>
        <p:txBody>
          <a:bodyPr wrap="none" lIns="182843" tIns="91422" rIns="182843" bIns="91422" rtlCol="0">
            <a:spAutoFit/>
          </a:bodyPr>
          <a:lstStyle/>
          <a:p>
            <a:r>
              <a:rPr lang="id-ID" sz="2400" b="1" dirty="0" smtClean="0">
                <a:solidFill>
                  <a:schemeClr val="tx2"/>
                </a:solidFill>
                <a:latin typeface="Lato Regular"/>
                <a:cs typeface="Lato Regular"/>
              </a:rPr>
              <a:t>fyi</a:t>
            </a:r>
            <a:endParaRPr lang="id-ID" sz="2400" b="1" dirty="0">
              <a:solidFill>
                <a:schemeClr val="tx2"/>
              </a:solidFill>
              <a:latin typeface="Lato Regular"/>
              <a:cs typeface="Lato Regular"/>
            </a:endParaRPr>
          </a:p>
        </p:txBody>
      </p:sp>
      <p:sp>
        <p:nvSpPr>
          <p:cNvPr id="46" name="TextBox 45"/>
          <p:cNvSpPr txBox="1"/>
          <p:nvPr/>
        </p:nvSpPr>
        <p:spPr>
          <a:xfrm>
            <a:off x="16568051" y="7806192"/>
            <a:ext cx="971986" cy="461628"/>
          </a:xfrm>
          <a:prstGeom prst="rect">
            <a:avLst/>
          </a:prstGeom>
          <a:noFill/>
        </p:spPr>
        <p:txBody>
          <a:bodyPr wrap="none" lIns="182843" tIns="91422" rIns="182843" bIns="91422" rtlCol="0">
            <a:spAutoFit/>
          </a:bodyPr>
          <a:lstStyle/>
          <a:p>
            <a:r>
              <a:rPr lang="id-ID" sz="1800" b="1" dirty="0" smtClean="0">
                <a:solidFill>
                  <a:schemeClr val="accent1"/>
                </a:solidFill>
                <a:latin typeface="Lato Regular"/>
                <a:cs typeface="Lato Regular"/>
              </a:rPr>
              <a:t>music</a:t>
            </a:r>
            <a:endParaRPr lang="id-ID" sz="1800" b="1" dirty="0">
              <a:solidFill>
                <a:schemeClr val="accent1"/>
              </a:solidFill>
              <a:latin typeface="Lato Regular"/>
              <a:cs typeface="Lato Regular"/>
            </a:endParaRPr>
          </a:p>
        </p:txBody>
      </p:sp>
      <p:sp>
        <p:nvSpPr>
          <p:cNvPr id="47" name="TextBox 46"/>
          <p:cNvSpPr txBox="1"/>
          <p:nvPr/>
        </p:nvSpPr>
        <p:spPr>
          <a:xfrm>
            <a:off x="14923214" y="4675319"/>
            <a:ext cx="917094" cy="553961"/>
          </a:xfrm>
          <a:prstGeom prst="rect">
            <a:avLst/>
          </a:prstGeom>
          <a:noFill/>
        </p:spPr>
        <p:txBody>
          <a:bodyPr wrap="none" lIns="182843" tIns="91422" rIns="182843" bIns="91422" rtlCol="0">
            <a:spAutoFit/>
          </a:bodyPr>
          <a:lstStyle/>
          <a:p>
            <a:r>
              <a:rPr lang="id-ID" sz="2400" b="1" dirty="0" smtClean="0">
                <a:solidFill>
                  <a:schemeClr val="tx2"/>
                </a:solidFill>
                <a:latin typeface="Lato Regular"/>
                <a:cs typeface="Lato Regular"/>
              </a:rPr>
              <a:t>VIH</a:t>
            </a:r>
            <a:endParaRPr lang="id-ID" sz="2400" b="1" dirty="0">
              <a:solidFill>
                <a:schemeClr val="tx2"/>
              </a:solidFill>
              <a:latin typeface="Lato Regular"/>
              <a:cs typeface="Lato Regular"/>
            </a:endParaRPr>
          </a:p>
        </p:txBody>
      </p:sp>
      <p:sp>
        <p:nvSpPr>
          <p:cNvPr id="48" name="TextBox 47"/>
          <p:cNvSpPr txBox="1"/>
          <p:nvPr/>
        </p:nvSpPr>
        <p:spPr>
          <a:xfrm rot="16200000">
            <a:off x="14474362" y="8016925"/>
            <a:ext cx="2191707" cy="615517"/>
          </a:xfrm>
          <a:prstGeom prst="rect">
            <a:avLst/>
          </a:prstGeom>
          <a:noFill/>
        </p:spPr>
        <p:txBody>
          <a:bodyPr wrap="none" lIns="182843" tIns="91422" rIns="182843" bIns="91422" rtlCol="0">
            <a:spAutoFit/>
          </a:bodyPr>
          <a:lstStyle/>
          <a:p>
            <a:r>
              <a:rPr lang="id-ID" sz="2800" b="1" dirty="0" smtClean="0">
                <a:solidFill>
                  <a:schemeClr val="accent4"/>
                </a:solidFill>
                <a:latin typeface="Lato Regular"/>
                <a:cs typeface="Lato Regular"/>
              </a:rPr>
              <a:t>infographic</a:t>
            </a:r>
            <a:endParaRPr lang="id-ID" sz="2800" b="1" dirty="0">
              <a:solidFill>
                <a:schemeClr val="accent4"/>
              </a:solidFill>
              <a:latin typeface="Lato Regular"/>
              <a:cs typeface="Lato Regular"/>
            </a:endParaRPr>
          </a:p>
        </p:txBody>
      </p:sp>
      <p:sp>
        <p:nvSpPr>
          <p:cNvPr id="49" name="TextBox 48"/>
          <p:cNvSpPr txBox="1"/>
          <p:nvPr/>
        </p:nvSpPr>
        <p:spPr>
          <a:xfrm>
            <a:off x="17066054" y="8006712"/>
            <a:ext cx="1783978" cy="800183"/>
          </a:xfrm>
          <a:prstGeom prst="rect">
            <a:avLst/>
          </a:prstGeom>
          <a:noFill/>
        </p:spPr>
        <p:txBody>
          <a:bodyPr wrap="none" lIns="182843" tIns="91422" rIns="182843" bIns="91422" rtlCol="0">
            <a:spAutoFit/>
          </a:bodyPr>
          <a:lstStyle/>
          <a:p>
            <a:r>
              <a:rPr lang="id-ID" sz="4000" b="1" dirty="0" smtClean="0">
                <a:solidFill>
                  <a:schemeClr val="accent3"/>
                </a:solidFill>
                <a:latin typeface="Lato Regular"/>
                <a:cs typeface="Lato Regular"/>
              </a:rPr>
              <a:t>target</a:t>
            </a:r>
            <a:endParaRPr lang="id-ID" sz="4000" b="1" dirty="0">
              <a:solidFill>
                <a:schemeClr val="accent3"/>
              </a:solidFill>
              <a:latin typeface="Lato Regular"/>
              <a:cs typeface="Lato Regular"/>
            </a:endParaRPr>
          </a:p>
        </p:txBody>
      </p:sp>
      <p:sp>
        <p:nvSpPr>
          <p:cNvPr id="50" name="TextBox 49"/>
          <p:cNvSpPr txBox="1"/>
          <p:nvPr/>
        </p:nvSpPr>
        <p:spPr>
          <a:xfrm rot="16200000">
            <a:off x="15399191" y="8105820"/>
            <a:ext cx="1177171" cy="800183"/>
          </a:xfrm>
          <a:prstGeom prst="rect">
            <a:avLst/>
          </a:prstGeom>
          <a:noFill/>
        </p:spPr>
        <p:txBody>
          <a:bodyPr wrap="none" lIns="182843" tIns="91422" rIns="182843" bIns="91422" rtlCol="0">
            <a:spAutoFit/>
          </a:bodyPr>
          <a:lstStyle/>
          <a:p>
            <a:r>
              <a:rPr lang="id-ID" sz="4000" b="1" dirty="0" smtClean="0">
                <a:solidFill>
                  <a:schemeClr val="tx2"/>
                </a:solidFill>
                <a:latin typeface="Lato Regular"/>
                <a:cs typeface="Lato Regular"/>
              </a:rPr>
              <a:t>key</a:t>
            </a:r>
            <a:endParaRPr lang="id-ID" sz="4000" b="1" dirty="0">
              <a:solidFill>
                <a:schemeClr val="tx2"/>
              </a:solidFill>
              <a:latin typeface="Lato Regular"/>
              <a:cs typeface="Lato Regular"/>
            </a:endParaRPr>
          </a:p>
        </p:txBody>
      </p:sp>
      <p:sp>
        <p:nvSpPr>
          <p:cNvPr id="51" name="TextBox 50"/>
          <p:cNvSpPr txBox="1"/>
          <p:nvPr/>
        </p:nvSpPr>
        <p:spPr>
          <a:xfrm>
            <a:off x="16804584" y="8518203"/>
            <a:ext cx="1623738" cy="677072"/>
          </a:xfrm>
          <a:prstGeom prst="rect">
            <a:avLst/>
          </a:prstGeom>
          <a:noFill/>
        </p:spPr>
        <p:txBody>
          <a:bodyPr wrap="none" lIns="182843" tIns="91422" rIns="182843" bIns="91422" rtlCol="0">
            <a:spAutoFit/>
          </a:bodyPr>
          <a:lstStyle/>
          <a:p>
            <a:r>
              <a:rPr lang="id-ID" sz="3200" b="1" dirty="0" smtClean="0">
                <a:solidFill>
                  <a:schemeClr val="tx2"/>
                </a:solidFill>
                <a:latin typeface="Lato Regular"/>
                <a:cs typeface="Lato Regular"/>
              </a:rPr>
              <a:t>mobile</a:t>
            </a:r>
            <a:endParaRPr lang="id-ID" sz="3200" b="1" dirty="0">
              <a:solidFill>
                <a:schemeClr val="tx2"/>
              </a:solidFill>
              <a:latin typeface="Lato Regular"/>
              <a:cs typeface="Lato Regular"/>
            </a:endParaRPr>
          </a:p>
        </p:txBody>
      </p:sp>
      <p:sp>
        <p:nvSpPr>
          <p:cNvPr id="52" name="TextBox 51"/>
          <p:cNvSpPr txBox="1"/>
          <p:nvPr/>
        </p:nvSpPr>
        <p:spPr>
          <a:xfrm rot="16200000">
            <a:off x="16217840" y="8342937"/>
            <a:ext cx="1096986" cy="553961"/>
          </a:xfrm>
          <a:prstGeom prst="rect">
            <a:avLst/>
          </a:prstGeom>
          <a:noFill/>
        </p:spPr>
        <p:txBody>
          <a:bodyPr wrap="none" lIns="182843" tIns="91422" rIns="182843" bIns="91422" rtlCol="0">
            <a:spAutoFit/>
          </a:bodyPr>
          <a:lstStyle/>
          <a:p>
            <a:r>
              <a:rPr lang="id-ID" sz="2400" b="1" dirty="0" smtClean="0">
                <a:solidFill>
                  <a:schemeClr val="accent4"/>
                </a:solidFill>
                <a:latin typeface="Lato Regular"/>
                <a:cs typeface="Lato Regular"/>
              </a:rPr>
              <a:t>chart</a:t>
            </a:r>
            <a:endParaRPr lang="id-ID" sz="2400" b="1" dirty="0">
              <a:solidFill>
                <a:schemeClr val="accent4"/>
              </a:solidFill>
              <a:latin typeface="Lato Regular"/>
              <a:cs typeface="Lato Regular"/>
            </a:endParaRPr>
          </a:p>
        </p:txBody>
      </p:sp>
      <p:sp>
        <p:nvSpPr>
          <p:cNvPr id="53" name="TextBox 52"/>
          <p:cNvSpPr txBox="1"/>
          <p:nvPr/>
        </p:nvSpPr>
        <p:spPr>
          <a:xfrm>
            <a:off x="7975584" y="8030661"/>
            <a:ext cx="2986635" cy="738627"/>
          </a:xfrm>
          <a:prstGeom prst="rect">
            <a:avLst/>
          </a:prstGeom>
          <a:noFill/>
        </p:spPr>
        <p:txBody>
          <a:bodyPr wrap="none" lIns="182843" tIns="91422" rIns="182843" bIns="91422" rtlCol="0">
            <a:spAutoFit/>
          </a:bodyPr>
          <a:lstStyle/>
          <a:p>
            <a:pPr algn="ctr"/>
            <a:r>
              <a:rPr lang="id-ID" b="1" dirty="0" smtClean="0">
                <a:latin typeface="+mj-lt"/>
              </a:rPr>
              <a:t>Social Media</a:t>
            </a:r>
            <a:endParaRPr lang="id-ID" b="1" dirty="0">
              <a:latin typeface="+mj-lt"/>
            </a:endParaRPr>
          </a:p>
        </p:txBody>
      </p:sp>
      <p:sp>
        <p:nvSpPr>
          <p:cNvPr id="54" name="TextBox 53"/>
          <p:cNvSpPr txBox="1"/>
          <p:nvPr/>
        </p:nvSpPr>
        <p:spPr>
          <a:xfrm>
            <a:off x="7019080" y="8697295"/>
            <a:ext cx="4899634" cy="1200328"/>
          </a:xfrm>
          <a:prstGeom prst="rect">
            <a:avLst/>
          </a:prstGeom>
          <a:noFill/>
        </p:spPr>
        <p:txBody>
          <a:bodyPr wrap="square" lIns="182843" tIns="91422" rIns="182843" bIns="91422" rtlCol="0">
            <a:spAutoFit/>
          </a:bodyPr>
          <a:lstStyle/>
          <a:p>
            <a:pPr algn="ctr"/>
            <a:r>
              <a:rPr lang="en-US" sz="2200" dirty="0">
                <a:latin typeface="Calibri Light" panose="020F0302020204030204"/>
                <a:cs typeface="Calibri Light" panose="020F0302020204030204"/>
              </a:rPr>
              <a:t>Curabitur elementum posuere pretium. Quisque nibh dolor, dignissim ac dignissim ut, luctus</a:t>
            </a:r>
            <a:endParaRPr lang="en-US" sz="2200" dirty="0">
              <a:latin typeface="Calibri Light" panose="020F0302020204030204"/>
              <a:cs typeface="Calibri Light" panose="020F0302020204030204"/>
            </a:endParaRPr>
          </a:p>
        </p:txBody>
      </p:sp>
      <p:sp>
        <p:nvSpPr>
          <p:cNvPr id="55" name="TextBox 54"/>
          <p:cNvSpPr txBox="1"/>
          <p:nvPr/>
        </p:nvSpPr>
        <p:spPr>
          <a:xfrm>
            <a:off x="1765929" y="5489491"/>
            <a:ext cx="4899634" cy="1200328"/>
          </a:xfrm>
          <a:prstGeom prst="rect">
            <a:avLst/>
          </a:prstGeom>
          <a:noFill/>
        </p:spPr>
        <p:txBody>
          <a:bodyPr wrap="square" lIns="182843" tIns="91422" rIns="182843" bIns="91422" rtlCol="0">
            <a:spAutoFit/>
          </a:bodyPr>
          <a:lstStyle/>
          <a:p>
            <a:pPr algn="ctr"/>
            <a:r>
              <a:rPr lang="en-US" sz="2200" dirty="0">
                <a:latin typeface="Calibri Light" panose="020F0302020204030204"/>
                <a:cs typeface="Calibri Light" panose="020F0302020204030204"/>
              </a:rPr>
              <a:t>Curabitur elementum posuere pretium. Quisque nibh dolor, dignissim ac dignissim ut, luctus</a:t>
            </a:r>
            <a:endParaRPr lang="en-US" sz="2200" dirty="0">
              <a:latin typeface="Calibri Light" panose="020F0302020204030204"/>
              <a:cs typeface="Calibri Light" panose="020F0302020204030204"/>
            </a:endParaRPr>
          </a:p>
        </p:txBody>
      </p:sp>
      <p:sp>
        <p:nvSpPr>
          <p:cNvPr id="56" name="TextBox 55"/>
          <p:cNvSpPr txBox="1"/>
          <p:nvPr/>
        </p:nvSpPr>
        <p:spPr>
          <a:xfrm>
            <a:off x="7013780" y="5479677"/>
            <a:ext cx="4899634" cy="1200328"/>
          </a:xfrm>
          <a:prstGeom prst="rect">
            <a:avLst/>
          </a:prstGeom>
          <a:noFill/>
        </p:spPr>
        <p:txBody>
          <a:bodyPr wrap="square" lIns="182843" tIns="91422" rIns="182843" bIns="91422" rtlCol="0">
            <a:spAutoFit/>
          </a:bodyPr>
          <a:lstStyle/>
          <a:p>
            <a:pPr algn="ctr"/>
            <a:r>
              <a:rPr lang="en-US" sz="2200" dirty="0">
                <a:latin typeface="Calibri Light" panose="020F0302020204030204"/>
                <a:cs typeface="Calibri Light" panose="020F0302020204030204"/>
              </a:rPr>
              <a:t>Curabitur elementum posuere pretium. Quisque nibh dolor, dignissim ac dignissim ut, luctus</a:t>
            </a:r>
            <a:endParaRPr lang="en-US" sz="2200" dirty="0">
              <a:latin typeface="Calibri Light" panose="020F0302020204030204"/>
              <a:cs typeface="Calibri Light" panose="020F0302020204030204"/>
            </a:endParaRPr>
          </a:p>
        </p:txBody>
      </p:sp>
      <p:sp>
        <p:nvSpPr>
          <p:cNvPr id="57" name="TextBox 56"/>
          <p:cNvSpPr txBox="1"/>
          <p:nvPr/>
        </p:nvSpPr>
        <p:spPr>
          <a:xfrm>
            <a:off x="2853779" y="8041013"/>
            <a:ext cx="2723943" cy="738627"/>
          </a:xfrm>
          <a:prstGeom prst="rect">
            <a:avLst/>
          </a:prstGeom>
          <a:noFill/>
        </p:spPr>
        <p:txBody>
          <a:bodyPr wrap="none" lIns="182843" tIns="91422" rIns="182843" bIns="91422" rtlCol="0">
            <a:spAutoFit/>
          </a:bodyPr>
          <a:lstStyle/>
          <a:p>
            <a:pPr algn="ctr"/>
            <a:r>
              <a:rPr lang="id-ID" b="1" dirty="0" smtClean="0">
                <a:latin typeface="+mj-lt"/>
              </a:rPr>
              <a:t>Technology</a:t>
            </a:r>
            <a:endParaRPr lang="id-ID" b="1" dirty="0">
              <a:latin typeface="+mj-lt"/>
            </a:endParaRPr>
          </a:p>
        </p:txBody>
      </p:sp>
      <p:sp>
        <p:nvSpPr>
          <p:cNvPr id="58" name="TextBox 57"/>
          <p:cNvSpPr txBox="1"/>
          <p:nvPr/>
        </p:nvSpPr>
        <p:spPr>
          <a:xfrm>
            <a:off x="1765929" y="8707647"/>
            <a:ext cx="4899634" cy="1200328"/>
          </a:xfrm>
          <a:prstGeom prst="rect">
            <a:avLst/>
          </a:prstGeom>
          <a:noFill/>
        </p:spPr>
        <p:txBody>
          <a:bodyPr wrap="square" lIns="182843" tIns="91422" rIns="182843" bIns="91422" rtlCol="0">
            <a:spAutoFit/>
          </a:bodyPr>
          <a:lstStyle/>
          <a:p>
            <a:pPr algn="ctr"/>
            <a:r>
              <a:rPr lang="en-US" sz="2200" dirty="0">
                <a:latin typeface="Calibri Light" panose="020F0302020204030204"/>
                <a:cs typeface="Calibri Light" panose="020F0302020204030204"/>
              </a:rPr>
              <a:t>Curabitur elementum posuere pretium. Quisque nibh dolor, dignissim ac dignissim ut, luctus</a:t>
            </a:r>
            <a:endParaRPr lang="en-US" sz="2200" dirty="0">
              <a:latin typeface="Calibri Light" panose="020F0302020204030204"/>
              <a:cs typeface="Calibri Light" panose="020F0302020204030204"/>
            </a:endParaRPr>
          </a:p>
        </p:txBody>
      </p:sp>
      <p:sp>
        <p:nvSpPr>
          <p:cNvPr id="66" name="AutoShape 19"/>
          <p:cNvSpPr/>
          <p:nvPr/>
        </p:nvSpPr>
        <p:spPr bwMode="auto">
          <a:xfrm>
            <a:off x="3855628" y="3964356"/>
            <a:ext cx="987177" cy="987434"/>
          </a:xfrm>
          <a:custGeom>
            <a:avLst/>
            <a:gdLst>
              <a:gd name="T0" fmla="*/ 10800 w 21600"/>
              <a:gd name="T1" fmla="*/ 10789 h 21579"/>
              <a:gd name="T2" fmla="*/ 10800 w 21600"/>
              <a:gd name="T3" fmla="*/ 10789 h 21579"/>
              <a:gd name="T4" fmla="*/ 10800 w 21600"/>
              <a:gd name="T5" fmla="*/ 10789 h 21579"/>
              <a:gd name="T6" fmla="*/ 10800 w 21600"/>
              <a:gd name="T7" fmla="*/ 10789 h 21579"/>
            </a:gdLst>
            <a:ahLst/>
            <a:cxnLst>
              <a:cxn ang="0">
                <a:pos x="T0" y="T1"/>
              </a:cxn>
              <a:cxn ang="0">
                <a:pos x="T2" y="T3"/>
              </a:cxn>
              <a:cxn ang="0">
                <a:pos x="T4" y="T5"/>
              </a:cxn>
              <a:cxn ang="0">
                <a:pos x="T6" y="T7"/>
              </a:cxn>
            </a:cxnLst>
            <a:rect l="0" t="0" r="r" b="b"/>
            <a:pathLst>
              <a:path w="21600" h="21579">
                <a:moveTo>
                  <a:pt x="21599" y="9391"/>
                </a:moveTo>
                <a:cubicBezTo>
                  <a:pt x="21599" y="9887"/>
                  <a:pt x="21472" y="10321"/>
                  <a:pt x="21218" y="10697"/>
                </a:cubicBezTo>
                <a:cubicBezTo>
                  <a:pt x="20963" y="11072"/>
                  <a:pt x="20647" y="11313"/>
                  <a:pt x="20263" y="11427"/>
                </a:cubicBezTo>
                <a:lnTo>
                  <a:pt x="20263" y="16610"/>
                </a:lnTo>
                <a:cubicBezTo>
                  <a:pt x="20263" y="17200"/>
                  <a:pt x="20087" y="17708"/>
                  <a:pt x="19729" y="18128"/>
                </a:cubicBezTo>
                <a:cubicBezTo>
                  <a:pt x="19374" y="18550"/>
                  <a:pt x="18951" y="18758"/>
                  <a:pt x="18459" y="18758"/>
                </a:cubicBezTo>
                <a:cubicBezTo>
                  <a:pt x="17927" y="18122"/>
                  <a:pt x="17286" y="17505"/>
                  <a:pt x="16537" y="16904"/>
                </a:cubicBezTo>
                <a:cubicBezTo>
                  <a:pt x="15785" y="16305"/>
                  <a:pt x="14980" y="15756"/>
                  <a:pt x="14116" y="15254"/>
                </a:cubicBezTo>
                <a:cubicBezTo>
                  <a:pt x="13254" y="14755"/>
                  <a:pt x="12363" y="14324"/>
                  <a:pt x="11449" y="13969"/>
                </a:cubicBezTo>
                <a:cubicBezTo>
                  <a:pt x="10536" y="13614"/>
                  <a:pt x="9648" y="13379"/>
                  <a:pt x="8788" y="13267"/>
                </a:cubicBezTo>
                <a:cubicBezTo>
                  <a:pt x="8453" y="13379"/>
                  <a:pt x="8179" y="13564"/>
                  <a:pt x="7968" y="13828"/>
                </a:cubicBezTo>
                <a:cubicBezTo>
                  <a:pt x="7758" y="14092"/>
                  <a:pt x="7613" y="14386"/>
                  <a:pt x="7535" y="14706"/>
                </a:cubicBezTo>
                <a:cubicBezTo>
                  <a:pt x="7457" y="15028"/>
                  <a:pt x="7449" y="15360"/>
                  <a:pt x="7510" y="15698"/>
                </a:cubicBezTo>
                <a:cubicBezTo>
                  <a:pt x="7574" y="16035"/>
                  <a:pt x="7719" y="16340"/>
                  <a:pt x="7946" y="16610"/>
                </a:cubicBezTo>
                <a:cubicBezTo>
                  <a:pt x="7750" y="16992"/>
                  <a:pt x="7660" y="17347"/>
                  <a:pt x="7677" y="17673"/>
                </a:cubicBezTo>
                <a:cubicBezTo>
                  <a:pt x="7692" y="17993"/>
                  <a:pt x="7772" y="18307"/>
                  <a:pt x="7917" y="18606"/>
                </a:cubicBezTo>
                <a:cubicBezTo>
                  <a:pt x="8059" y="18908"/>
                  <a:pt x="8255" y="19193"/>
                  <a:pt x="8497" y="19469"/>
                </a:cubicBezTo>
                <a:cubicBezTo>
                  <a:pt x="8737" y="19745"/>
                  <a:pt x="8996" y="20021"/>
                  <a:pt x="9271" y="20291"/>
                </a:cubicBezTo>
                <a:cubicBezTo>
                  <a:pt x="9114" y="20696"/>
                  <a:pt x="8842" y="21001"/>
                  <a:pt x="8455" y="21212"/>
                </a:cubicBezTo>
                <a:cubicBezTo>
                  <a:pt x="8069" y="21423"/>
                  <a:pt x="7655" y="21541"/>
                  <a:pt x="7212" y="21570"/>
                </a:cubicBezTo>
                <a:cubicBezTo>
                  <a:pt x="6771" y="21599"/>
                  <a:pt x="6340" y="21550"/>
                  <a:pt x="5917" y="21423"/>
                </a:cubicBezTo>
                <a:cubicBezTo>
                  <a:pt x="5496" y="21294"/>
                  <a:pt x="5163" y="21092"/>
                  <a:pt x="4923" y="20810"/>
                </a:cubicBezTo>
                <a:cubicBezTo>
                  <a:pt x="4781" y="20241"/>
                  <a:pt x="4624" y="19657"/>
                  <a:pt x="4453" y="19055"/>
                </a:cubicBezTo>
                <a:cubicBezTo>
                  <a:pt x="4281" y="18453"/>
                  <a:pt x="4139" y="17843"/>
                  <a:pt x="4032" y="17224"/>
                </a:cubicBezTo>
                <a:cubicBezTo>
                  <a:pt x="3921" y="16599"/>
                  <a:pt x="3868" y="15953"/>
                  <a:pt x="3868" y="15281"/>
                </a:cubicBezTo>
                <a:cubicBezTo>
                  <a:pt x="3868" y="14615"/>
                  <a:pt x="3961" y="13905"/>
                  <a:pt x="4149" y="13153"/>
                </a:cubicBezTo>
                <a:lnTo>
                  <a:pt x="1804" y="13153"/>
                </a:lnTo>
                <a:cubicBezTo>
                  <a:pt x="1312" y="13153"/>
                  <a:pt x="888" y="12945"/>
                  <a:pt x="533" y="12522"/>
                </a:cubicBezTo>
                <a:cubicBezTo>
                  <a:pt x="176" y="12100"/>
                  <a:pt x="0" y="11592"/>
                  <a:pt x="0" y="10990"/>
                </a:cubicBezTo>
                <a:lnTo>
                  <a:pt x="0" y="7774"/>
                </a:lnTo>
                <a:cubicBezTo>
                  <a:pt x="0" y="7184"/>
                  <a:pt x="176" y="6676"/>
                  <a:pt x="526" y="6245"/>
                </a:cubicBezTo>
                <a:cubicBezTo>
                  <a:pt x="878" y="5819"/>
                  <a:pt x="1304" y="5605"/>
                  <a:pt x="1804" y="5605"/>
                </a:cubicBezTo>
                <a:lnTo>
                  <a:pt x="7652" y="5605"/>
                </a:lnTo>
                <a:cubicBezTo>
                  <a:pt x="8551" y="5605"/>
                  <a:pt x="9508" y="5449"/>
                  <a:pt x="10524" y="5135"/>
                </a:cubicBezTo>
                <a:cubicBezTo>
                  <a:pt x="11540" y="4821"/>
                  <a:pt x="12536" y="4399"/>
                  <a:pt x="13511" y="3873"/>
                </a:cubicBezTo>
                <a:cubicBezTo>
                  <a:pt x="14488" y="3342"/>
                  <a:pt x="15408" y="2744"/>
                  <a:pt x="16272" y="2071"/>
                </a:cubicBezTo>
                <a:cubicBezTo>
                  <a:pt x="17134" y="1405"/>
                  <a:pt x="17864" y="713"/>
                  <a:pt x="18459" y="0"/>
                </a:cubicBezTo>
                <a:cubicBezTo>
                  <a:pt x="18951" y="0"/>
                  <a:pt x="19374" y="214"/>
                  <a:pt x="19729" y="633"/>
                </a:cubicBezTo>
                <a:cubicBezTo>
                  <a:pt x="20087" y="1056"/>
                  <a:pt x="20263" y="1567"/>
                  <a:pt x="20263" y="2165"/>
                </a:cubicBezTo>
                <a:lnTo>
                  <a:pt x="20263" y="7334"/>
                </a:lnTo>
                <a:cubicBezTo>
                  <a:pt x="20647" y="7445"/>
                  <a:pt x="20963" y="7692"/>
                  <a:pt x="21218" y="8070"/>
                </a:cubicBezTo>
                <a:cubicBezTo>
                  <a:pt x="21472" y="8454"/>
                  <a:pt x="21599" y="8895"/>
                  <a:pt x="21599" y="9391"/>
                </a:cubicBezTo>
                <a:moveTo>
                  <a:pt x="18459" y="2855"/>
                </a:moveTo>
                <a:cubicBezTo>
                  <a:pt x="17864" y="3407"/>
                  <a:pt x="17215" y="3941"/>
                  <a:pt x="16512" y="4451"/>
                </a:cubicBezTo>
                <a:cubicBezTo>
                  <a:pt x="15810" y="4962"/>
                  <a:pt x="15065" y="5423"/>
                  <a:pt x="14280" y="5834"/>
                </a:cubicBezTo>
                <a:cubicBezTo>
                  <a:pt x="13494" y="6245"/>
                  <a:pt x="12693" y="6609"/>
                  <a:pt x="11878" y="6923"/>
                </a:cubicBezTo>
                <a:cubicBezTo>
                  <a:pt x="11060" y="7237"/>
                  <a:pt x="10255" y="7462"/>
                  <a:pt x="9457" y="7603"/>
                </a:cubicBezTo>
                <a:lnTo>
                  <a:pt x="9457" y="11172"/>
                </a:lnTo>
                <a:cubicBezTo>
                  <a:pt x="10255" y="11325"/>
                  <a:pt x="11060" y="11554"/>
                  <a:pt x="11878" y="11862"/>
                </a:cubicBezTo>
                <a:cubicBezTo>
                  <a:pt x="12693" y="12170"/>
                  <a:pt x="13494" y="12537"/>
                  <a:pt x="14280" y="12956"/>
                </a:cubicBezTo>
                <a:cubicBezTo>
                  <a:pt x="15065" y="13379"/>
                  <a:pt x="15812" y="13843"/>
                  <a:pt x="16524" y="14347"/>
                </a:cubicBezTo>
                <a:cubicBezTo>
                  <a:pt x="17234" y="14855"/>
                  <a:pt x="17881" y="15380"/>
                  <a:pt x="18459" y="15920"/>
                </a:cubicBezTo>
                <a:lnTo>
                  <a:pt x="18459" y="2855"/>
                </a:lnTo>
                <a:close/>
              </a:path>
            </a:pathLst>
          </a:custGeom>
          <a:solidFill>
            <a:schemeClr val="accent1"/>
          </a:solidFill>
          <a:ln>
            <a:noFill/>
          </a:ln>
          <a:effectLst/>
        </p:spPr>
        <p:txBody>
          <a:bodyPr lIns="101578" tIns="101578" rIns="101578" bIns="101578" anchor="ctr"/>
          <a:lstStyle/>
          <a:p>
            <a:pPr defTabSz="913765">
              <a:defRPr/>
            </a:pPr>
            <a:endParaRPr lang="es-ES" sz="5800" dirty="0">
              <a:solidFill>
                <a:schemeClr val="bg1"/>
              </a:solidFill>
              <a:effectLst>
                <a:outerShdw blurRad="38100" dist="38100" dir="2700000" algn="tl">
                  <a:srgbClr val="000000"/>
                </a:outerShdw>
              </a:effectLst>
              <a:latin typeface="Gill Sans" charset="0"/>
              <a:cs typeface="Gill Sans" charset="0"/>
              <a:sym typeface="Gill Sans" charset="0"/>
            </a:endParaRPr>
          </a:p>
        </p:txBody>
      </p:sp>
      <p:sp>
        <p:nvSpPr>
          <p:cNvPr id="69" name="TextBox 68"/>
          <p:cNvSpPr txBox="1"/>
          <p:nvPr/>
        </p:nvSpPr>
        <p:spPr>
          <a:xfrm>
            <a:off x="8446118" y="4852450"/>
            <a:ext cx="2001001" cy="738627"/>
          </a:xfrm>
          <a:prstGeom prst="rect">
            <a:avLst/>
          </a:prstGeom>
          <a:noFill/>
        </p:spPr>
        <p:txBody>
          <a:bodyPr wrap="none" lIns="182843" tIns="91422" rIns="182843" bIns="91422" rtlCol="0">
            <a:spAutoFit/>
          </a:bodyPr>
          <a:lstStyle/>
          <a:p>
            <a:pPr algn="ctr"/>
            <a:r>
              <a:rPr lang="id-ID" b="1" dirty="0" smtClean="0">
                <a:latin typeface="+mj-lt"/>
              </a:rPr>
              <a:t>Pacman</a:t>
            </a:r>
            <a:endParaRPr lang="id-ID" b="1" dirty="0">
              <a:latin typeface="+mj-lt"/>
            </a:endParaRPr>
          </a:p>
        </p:txBody>
      </p:sp>
      <p:sp>
        <p:nvSpPr>
          <p:cNvPr id="70" name="TextBox 69"/>
          <p:cNvSpPr txBox="1"/>
          <p:nvPr/>
        </p:nvSpPr>
        <p:spPr>
          <a:xfrm>
            <a:off x="2809794" y="4862802"/>
            <a:ext cx="2767350" cy="738627"/>
          </a:xfrm>
          <a:prstGeom prst="rect">
            <a:avLst/>
          </a:prstGeom>
          <a:noFill/>
        </p:spPr>
        <p:txBody>
          <a:bodyPr wrap="none" lIns="182843" tIns="91422" rIns="182843" bIns="91422" rtlCol="0">
            <a:spAutoFit/>
          </a:bodyPr>
          <a:lstStyle/>
          <a:p>
            <a:pPr algn="ctr"/>
            <a:r>
              <a:rPr lang="id-ID" b="1" dirty="0" smtClean="0">
                <a:latin typeface="+mj-lt"/>
              </a:rPr>
              <a:t>Advertising</a:t>
            </a:r>
            <a:endParaRPr lang="id-ID" b="1" dirty="0">
              <a:latin typeface="+mj-lt"/>
            </a:endParaRPr>
          </a:p>
        </p:txBody>
      </p:sp>
      <p:sp>
        <p:nvSpPr>
          <p:cNvPr id="71" name="Freeform 202"/>
          <p:cNvSpPr>
            <a:spLocks noChangeArrowheads="1"/>
          </p:cNvSpPr>
          <p:nvPr/>
        </p:nvSpPr>
        <p:spPr bwMode="auto">
          <a:xfrm>
            <a:off x="9037301" y="4122121"/>
            <a:ext cx="750546" cy="807998"/>
          </a:xfrm>
          <a:custGeom>
            <a:avLst/>
            <a:gdLst>
              <a:gd name="T0" fmla="*/ 519 w 520"/>
              <a:gd name="T1" fmla="*/ 134 h 561"/>
              <a:gd name="T2" fmla="*/ 519 w 520"/>
              <a:gd name="T3" fmla="*/ 134 h 561"/>
              <a:gd name="T4" fmla="*/ 280 w 520"/>
              <a:gd name="T5" fmla="*/ 0 h 561"/>
              <a:gd name="T6" fmla="*/ 0 w 520"/>
              <a:gd name="T7" fmla="*/ 280 h 561"/>
              <a:gd name="T8" fmla="*/ 280 w 520"/>
              <a:gd name="T9" fmla="*/ 560 h 561"/>
              <a:gd name="T10" fmla="*/ 513 w 520"/>
              <a:gd name="T11" fmla="*/ 426 h 561"/>
              <a:gd name="T12" fmla="*/ 274 w 520"/>
              <a:gd name="T13" fmla="*/ 286 h 561"/>
              <a:gd name="T14" fmla="*/ 519 w 520"/>
              <a:gd name="T15" fmla="*/ 134 h 561"/>
              <a:gd name="T16" fmla="*/ 327 w 520"/>
              <a:gd name="T17" fmla="*/ 76 h 561"/>
              <a:gd name="T18" fmla="*/ 327 w 520"/>
              <a:gd name="T19" fmla="*/ 76 h 561"/>
              <a:gd name="T20" fmla="*/ 373 w 520"/>
              <a:gd name="T21" fmla="*/ 123 h 561"/>
              <a:gd name="T22" fmla="*/ 327 w 520"/>
              <a:gd name="T23" fmla="*/ 169 h 561"/>
              <a:gd name="T24" fmla="*/ 280 w 520"/>
              <a:gd name="T25" fmla="*/ 123 h 561"/>
              <a:gd name="T26" fmla="*/ 327 w 520"/>
              <a:gd name="T27" fmla="*/ 76 h 5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20" h="561">
                <a:moveTo>
                  <a:pt x="519" y="134"/>
                </a:moveTo>
                <a:lnTo>
                  <a:pt x="519" y="134"/>
                </a:lnTo>
                <a:cubicBezTo>
                  <a:pt x="467" y="59"/>
                  <a:pt x="379" y="0"/>
                  <a:pt x="280" y="0"/>
                </a:cubicBezTo>
                <a:cubicBezTo>
                  <a:pt x="123" y="0"/>
                  <a:pt x="0" y="128"/>
                  <a:pt x="0" y="280"/>
                </a:cubicBezTo>
                <a:cubicBezTo>
                  <a:pt x="0" y="437"/>
                  <a:pt x="123" y="560"/>
                  <a:pt x="280" y="560"/>
                </a:cubicBezTo>
                <a:cubicBezTo>
                  <a:pt x="379" y="560"/>
                  <a:pt x="467" y="507"/>
                  <a:pt x="513" y="426"/>
                </a:cubicBezTo>
                <a:cubicBezTo>
                  <a:pt x="274" y="286"/>
                  <a:pt x="274" y="286"/>
                  <a:pt x="274" y="286"/>
                </a:cubicBezTo>
                <a:lnTo>
                  <a:pt x="519" y="134"/>
                </a:lnTo>
                <a:close/>
                <a:moveTo>
                  <a:pt x="327" y="76"/>
                </a:moveTo>
                <a:lnTo>
                  <a:pt x="327" y="76"/>
                </a:lnTo>
                <a:cubicBezTo>
                  <a:pt x="350" y="76"/>
                  <a:pt x="373" y="99"/>
                  <a:pt x="373" y="123"/>
                </a:cubicBezTo>
                <a:cubicBezTo>
                  <a:pt x="373" y="146"/>
                  <a:pt x="350" y="169"/>
                  <a:pt x="327" y="169"/>
                </a:cubicBezTo>
                <a:cubicBezTo>
                  <a:pt x="303" y="169"/>
                  <a:pt x="280" y="146"/>
                  <a:pt x="280" y="123"/>
                </a:cubicBezTo>
                <a:cubicBezTo>
                  <a:pt x="280" y="99"/>
                  <a:pt x="303" y="76"/>
                  <a:pt x="327" y="76"/>
                </a:cubicBezTo>
                <a:close/>
              </a:path>
            </a:pathLst>
          </a:custGeom>
          <a:solidFill>
            <a:schemeClr val="accent2"/>
          </a:solidFill>
          <a:ln>
            <a:noFill/>
          </a:ln>
          <a:effectLst/>
        </p:spPr>
        <p:txBody>
          <a:bodyPr wrap="none" lIns="152366" tIns="76183" rIns="152366" bIns="76183" anchor="ctr"/>
          <a:lstStyle/>
          <a:p>
            <a:endParaRPr lang="en-US" dirty="0">
              <a:latin typeface="Calibri Light" panose="020F0302020204030204"/>
            </a:endParaRPr>
          </a:p>
        </p:txBody>
      </p:sp>
      <p:sp>
        <p:nvSpPr>
          <p:cNvPr id="72" name="Freeform 537"/>
          <p:cNvSpPr>
            <a:spLocks noChangeArrowheads="1"/>
          </p:cNvSpPr>
          <p:nvPr/>
        </p:nvSpPr>
        <p:spPr bwMode="auto">
          <a:xfrm>
            <a:off x="3792557" y="7160072"/>
            <a:ext cx="882760" cy="942351"/>
          </a:xfrm>
          <a:custGeom>
            <a:avLst/>
            <a:gdLst>
              <a:gd name="T0" fmla="*/ 502 w 526"/>
              <a:gd name="T1" fmla="*/ 140 h 561"/>
              <a:gd name="T2" fmla="*/ 356 w 526"/>
              <a:gd name="T3" fmla="*/ 111 h 561"/>
              <a:gd name="T4" fmla="*/ 164 w 526"/>
              <a:gd name="T5" fmla="*/ 111 h 561"/>
              <a:gd name="T6" fmla="*/ 53 w 526"/>
              <a:gd name="T7" fmla="*/ 111 h 561"/>
              <a:gd name="T8" fmla="*/ 70 w 526"/>
              <a:gd name="T9" fmla="*/ 280 h 561"/>
              <a:gd name="T10" fmla="*/ 99 w 526"/>
              <a:gd name="T11" fmla="*/ 455 h 561"/>
              <a:gd name="T12" fmla="*/ 263 w 526"/>
              <a:gd name="T13" fmla="*/ 560 h 561"/>
              <a:gd name="T14" fmla="*/ 420 w 526"/>
              <a:gd name="T15" fmla="*/ 455 h 561"/>
              <a:gd name="T16" fmla="*/ 455 w 526"/>
              <a:gd name="T17" fmla="*/ 280 h 561"/>
              <a:gd name="T18" fmla="*/ 99 w 526"/>
              <a:gd name="T19" fmla="*/ 426 h 561"/>
              <a:gd name="T20" fmla="*/ 47 w 526"/>
              <a:gd name="T21" fmla="*/ 402 h 561"/>
              <a:gd name="T22" fmla="*/ 88 w 526"/>
              <a:gd name="T23" fmla="*/ 303 h 561"/>
              <a:gd name="T24" fmla="*/ 158 w 526"/>
              <a:gd name="T25" fmla="*/ 414 h 561"/>
              <a:gd name="T26" fmla="*/ 140 w 526"/>
              <a:gd name="T27" fmla="*/ 303 h 561"/>
              <a:gd name="T28" fmla="*/ 111 w 526"/>
              <a:gd name="T29" fmla="*/ 280 h 561"/>
              <a:gd name="T30" fmla="*/ 140 w 526"/>
              <a:gd name="T31" fmla="*/ 280 h 561"/>
              <a:gd name="T32" fmla="*/ 146 w 526"/>
              <a:gd name="T33" fmla="*/ 210 h 561"/>
              <a:gd name="T34" fmla="*/ 88 w 526"/>
              <a:gd name="T35" fmla="*/ 257 h 561"/>
              <a:gd name="T36" fmla="*/ 47 w 526"/>
              <a:gd name="T37" fmla="*/ 158 h 561"/>
              <a:gd name="T38" fmla="*/ 158 w 526"/>
              <a:gd name="T39" fmla="*/ 140 h 561"/>
              <a:gd name="T40" fmla="*/ 344 w 526"/>
              <a:gd name="T41" fmla="*/ 187 h 561"/>
              <a:gd name="T42" fmla="*/ 321 w 526"/>
              <a:gd name="T43" fmla="*/ 175 h 561"/>
              <a:gd name="T44" fmla="*/ 338 w 526"/>
              <a:gd name="T45" fmla="*/ 152 h 561"/>
              <a:gd name="T46" fmla="*/ 263 w 526"/>
              <a:gd name="T47" fmla="*/ 29 h 561"/>
              <a:gd name="T48" fmla="*/ 327 w 526"/>
              <a:gd name="T49" fmla="*/ 122 h 561"/>
              <a:gd name="T50" fmla="*/ 193 w 526"/>
              <a:gd name="T51" fmla="*/ 122 h 561"/>
              <a:gd name="T52" fmla="*/ 187 w 526"/>
              <a:gd name="T53" fmla="*/ 152 h 561"/>
              <a:gd name="T54" fmla="*/ 222 w 526"/>
              <a:gd name="T55" fmla="*/ 163 h 561"/>
              <a:gd name="T56" fmla="*/ 181 w 526"/>
              <a:gd name="T57" fmla="*/ 187 h 561"/>
              <a:gd name="T58" fmla="*/ 181 w 526"/>
              <a:gd name="T59" fmla="*/ 367 h 561"/>
              <a:gd name="T60" fmla="*/ 199 w 526"/>
              <a:gd name="T61" fmla="*/ 385 h 561"/>
              <a:gd name="T62" fmla="*/ 187 w 526"/>
              <a:gd name="T63" fmla="*/ 408 h 561"/>
              <a:gd name="T64" fmla="*/ 263 w 526"/>
              <a:gd name="T65" fmla="*/ 531 h 561"/>
              <a:gd name="T66" fmla="*/ 193 w 526"/>
              <a:gd name="T67" fmla="*/ 437 h 561"/>
              <a:gd name="T68" fmla="*/ 327 w 526"/>
              <a:gd name="T69" fmla="*/ 437 h 561"/>
              <a:gd name="T70" fmla="*/ 338 w 526"/>
              <a:gd name="T71" fmla="*/ 408 h 561"/>
              <a:gd name="T72" fmla="*/ 298 w 526"/>
              <a:gd name="T73" fmla="*/ 396 h 561"/>
              <a:gd name="T74" fmla="*/ 344 w 526"/>
              <a:gd name="T75" fmla="*/ 367 h 561"/>
              <a:gd name="T76" fmla="*/ 350 w 526"/>
              <a:gd name="T77" fmla="*/ 332 h 561"/>
              <a:gd name="T78" fmla="*/ 304 w 526"/>
              <a:gd name="T79" fmla="*/ 356 h 561"/>
              <a:gd name="T80" fmla="*/ 216 w 526"/>
              <a:gd name="T81" fmla="*/ 356 h 561"/>
              <a:gd name="T82" fmla="*/ 169 w 526"/>
              <a:gd name="T83" fmla="*/ 280 h 561"/>
              <a:gd name="T84" fmla="*/ 216 w 526"/>
              <a:gd name="T85" fmla="*/ 204 h 561"/>
              <a:gd name="T86" fmla="*/ 304 w 526"/>
              <a:gd name="T87" fmla="*/ 204 h 561"/>
              <a:gd name="T88" fmla="*/ 350 w 526"/>
              <a:gd name="T89" fmla="*/ 280 h 561"/>
              <a:gd name="T90" fmla="*/ 420 w 526"/>
              <a:gd name="T91" fmla="*/ 134 h 561"/>
              <a:gd name="T92" fmla="*/ 478 w 526"/>
              <a:gd name="T93" fmla="*/ 158 h 561"/>
              <a:gd name="T94" fmla="*/ 432 w 526"/>
              <a:gd name="T95" fmla="*/ 257 h 561"/>
              <a:gd name="T96" fmla="*/ 368 w 526"/>
              <a:gd name="T97" fmla="*/ 140 h 561"/>
              <a:gd name="T98" fmla="*/ 379 w 526"/>
              <a:gd name="T99" fmla="*/ 251 h 561"/>
              <a:gd name="T100" fmla="*/ 408 w 526"/>
              <a:gd name="T101" fmla="*/ 280 h 561"/>
              <a:gd name="T102" fmla="*/ 379 w 526"/>
              <a:gd name="T103" fmla="*/ 280 h 561"/>
              <a:gd name="T104" fmla="*/ 478 w 526"/>
              <a:gd name="T105" fmla="*/ 402 h 561"/>
              <a:gd name="T106" fmla="*/ 420 w 526"/>
              <a:gd name="T107" fmla="*/ 426 h 561"/>
              <a:gd name="T108" fmla="*/ 379 w 526"/>
              <a:gd name="T109" fmla="*/ 350 h 561"/>
              <a:gd name="T110" fmla="*/ 449 w 526"/>
              <a:gd name="T111" fmla="*/ 321 h 5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26" h="561">
                <a:moveTo>
                  <a:pt x="502" y="140"/>
                </a:moveTo>
                <a:lnTo>
                  <a:pt x="502" y="140"/>
                </a:lnTo>
                <a:cubicBezTo>
                  <a:pt x="490" y="117"/>
                  <a:pt x="461" y="105"/>
                  <a:pt x="420" y="105"/>
                </a:cubicBezTo>
                <a:cubicBezTo>
                  <a:pt x="403" y="105"/>
                  <a:pt x="379" y="105"/>
                  <a:pt x="356" y="111"/>
                </a:cubicBezTo>
                <a:cubicBezTo>
                  <a:pt x="333" y="47"/>
                  <a:pt x="298" y="0"/>
                  <a:pt x="263" y="0"/>
                </a:cubicBezTo>
                <a:cubicBezTo>
                  <a:pt x="222" y="0"/>
                  <a:pt x="187" y="47"/>
                  <a:pt x="164" y="111"/>
                </a:cubicBezTo>
                <a:cubicBezTo>
                  <a:pt x="140" y="105"/>
                  <a:pt x="123" y="105"/>
                  <a:pt x="99" y="105"/>
                </a:cubicBezTo>
                <a:cubicBezTo>
                  <a:pt x="82" y="105"/>
                  <a:pt x="64" y="111"/>
                  <a:pt x="53" y="111"/>
                </a:cubicBezTo>
                <a:cubicBezTo>
                  <a:pt x="35" y="117"/>
                  <a:pt x="24" y="128"/>
                  <a:pt x="18" y="140"/>
                </a:cubicBezTo>
                <a:cubicBezTo>
                  <a:pt x="0" y="175"/>
                  <a:pt x="18" y="227"/>
                  <a:pt x="70" y="280"/>
                </a:cubicBezTo>
                <a:cubicBezTo>
                  <a:pt x="18" y="332"/>
                  <a:pt x="0" y="385"/>
                  <a:pt x="18" y="420"/>
                </a:cubicBezTo>
                <a:cubicBezTo>
                  <a:pt x="30" y="443"/>
                  <a:pt x="64" y="455"/>
                  <a:pt x="99" y="455"/>
                </a:cubicBezTo>
                <a:cubicBezTo>
                  <a:pt x="123" y="455"/>
                  <a:pt x="140" y="449"/>
                  <a:pt x="164" y="449"/>
                </a:cubicBezTo>
                <a:cubicBezTo>
                  <a:pt x="187" y="513"/>
                  <a:pt x="222" y="560"/>
                  <a:pt x="263" y="560"/>
                </a:cubicBezTo>
                <a:cubicBezTo>
                  <a:pt x="298" y="560"/>
                  <a:pt x="333" y="513"/>
                  <a:pt x="356" y="449"/>
                </a:cubicBezTo>
                <a:cubicBezTo>
                  <a:pt x="379" y="449"/>
                  <a:pt x="403" y="455"/>
                  <a:pt x="420" y="455"/>
                </a:cubicBezTo>
                <a:cubicBezTo>
                  <a:pt x="461" y="455"/>
                  <a:pt x="490" y="443"/>
                  <a:pt x="502" y="420"/>
                </a:cubicBezTo>
                <a:cubicBezTo>
                  <a:pt x="525" y="385"/>
                  <a:pt x="502" y="332"/>
                  <a:pt x="455" y="280"/>
                </a:cubicBezTo>
                <a:cubicBezTo>
                  <a:pt x="502" y="227"/>
                  <a:pt x="525" y="175"/>
                  <a:pt x="502" y="140"/>
                </a:cubicBezTo>
                <a:close/>
                <a:moveTo>
                  <a:pt x="99" y="426"/>
                </a:moveTo>
                <a:lnTo>
                  <a:pt x="99" y="426"/>
                </a:lnTo>
                <a:cubicBezTo>
                  <a:pt x="70" y="426"/>
                  <a:pt x="53" y="414"/>
                  <a:pt x="47" y="402"/>
                </a:cubicBezTo>
                <a:cubicBezTo>
                  <a:pt x="35" y="391"/>
                  <a:pt x="47" y="356"/>
                  <a:pt x="70" y="321"/>
                </a:cubicBezTo>
                <a:cubicBezTo>
                  <a:pt x="76" y="315"/>
                  <a:pt x="82" y="309"/>
                  <a:pt x="88" y="303"/>
                </a:cubicBezTo>
                <a:cubicBezTo>
                  <a:pt x="105" y="315"/>
                  <a:pt x="123" y="332"/>
                  <a:pt x="146" y="350"/>
                </a:cubicBezTo>
                <a:cubicBezTo>
                  <a:pt x="146" y="373"/>
                  <a:pt x="152" y="396"/>
                  <a:pt x="158" y="414"/>
                </a:cubicBezTo>
                <a:cubicBezTo>
                  <a:pt x="134" y="420"/>
                  <a:pt x="117" y="426"/>
                  <a:pt x="99" y="426"/>
                </a:cubicBezTo>
                <a:close/>
                <a:moveTo>
                  <a:pt x="140" y="303"/>
                </a:moveTo>
                <a:lnTo>
                  <a:pt x="140" y="303"/>
                </a:lnTo>
                <a:cubicBezTo>
                  <a:pt x="129" y="297"/>
                  <a:pt x="123" y="286"/>
                  <a:pt x="111" y="280"/>
                </a:cubicBezTo>
                <a:cubicBezTo>
                  <a:pt x="123" y="268"/>
                  <a:pt x="129" y="262"/>
                  <a:pt x="140" y="251"/>
                </a:cubicBezTo>
                <a:cubicBezTo>
                  <a:pt x="140" y="262"/>
                  <a:pt x="140" y="268"/>
                  <a:pt x="140" y="280"/>
                </a:cubicBezTo>
                <a:cubicBezTo>
                  <a:pt x="140" y="286"/>
                  <a:pt x="140" y="297"/>
                  <a:pt x="140" y="303"/>
                </a:cubicBezTo>
                <a:close/>
                <a:moveTo>
                  <a:pt x="146" y="210"/>
                </a:moveTo>
                <a:lnTo>
                  <a:pt x="146" y="210"/>
                </a:lnTo>
                <a:cubicBezTo>
                  <a:pt x="123" y="227"/>
                  <a:pt x="105" y="245"/>
                  <a:pt x="88" y="257"/>
                </a:cubicBezTo>
                <a:cubicBezTo>
                  <a:pt x="82" y="251"/>
                  <a:pt x="76" y="245"/>
                  <a:pt x="70" y="233"/>
                </a:cubicBezTo>
                <a:cubicBezTo>
                  <a:pt x="47" y="204"/>
                  <a:pt x="35" y="169"/>
                  <a:pt x="47" y="158"/>
                </a:cubicBezTo>
                <a:cubicBezTo>
                  <a:pt x="53" y="146"/>
                  <a:pt x="70" y="134"/>
                  <a:pt x="99" y="134"/>
                </a:cubicBezTo>
                <a:cubicBezTo>
                  <a:pt x="117" y="134"/>
                  <a:pt x="134" y="140"/>
                  <a:pt x="158" y="140"/>
                </a:cubicBezTo>
                <a:cubicBezTo>
                  <a:pt x="152" y="163"/>
                  <a:pt x="146" y="187"/>
                  <a:pt x="146" y="210"/>
                </a:cubicBezTo>
                <a:close/>
                <a:moveTo>
                  <a:pt x="344" y="187"/>
                </a:moveTo>
                <a:lnTo>
                  <a:pt x="344" y="187"/>
                </a:lnTo>
                <a:cubicBezTo>
                  <a:pt x="338" y="187"/>
                  <a:pt x="327" y="181"/>
                  <a:pt x="321" y="175"/>
                </a:cubicBezTo>
                <a:cubicBezTo>
                  <a:pt x="315" y="169"/>
                  <a:pt x="304" y="169"/>
                  <a:pt x="298" y="163"/>
                </a:cubicBezTo>
                <a:cubicBezTo>
                  <a:pt x="309" y="158"/>
                  <a:pt x="321" y="152"/>
                  <a:pt x="338" y="152"/>
                </a:cubicBezTo>
                <a:cubicBezTo>
                  <a:pt x="338" y="163"/>
                  <a:pt x="338" y="175"/>
                  <a:pt x="344" y="187"/>
                </a:cubicBezTo>
                <a:close/>
                <a:moveTo>
                  <a:pt x="263" y="29"/>
                </a:moveTo>
                <a:lnTo>
                  <a:pt x="263" y="29"/>
                </a:lnTo>
                <a:cubicBezTo>
                  <a:pt x="280" y="29"/>
                  <a:pt x="309" y="64"/>
                  <a:pt x="327" y="122"/>
                </a:cubicBezTo>
                <a:cubicBezTo>
                  <a:pt x="304" y="128"/>
                  <a:pt x="286" y="134"/>
                  <a:pt x="263" y="146"/>
                </a:cubicBezTo>
                <a:cubicBezTo>
                  <a:pt x="239" y="134"/>
                  <a:pt x="216" y="128"/>
                  <a:pt x="193" y="122"/>
                </a:cubicBezTo>
                <a:cubicBezTo>
                  <a:pt x="216" y="64"/>
                  <a:pt x="239" y="29"/>
                  <a:pt x="263" y="29"/>
                </a:cubicBezTo>
                <a:close/>
                <a:moveTo>
                  <a:pt x="187" y="152"/>
                </a:moveTo>
                <a:lnTo>
                  <a:pt x="187" y="152"/>
                </a:lnTo>
                <a:cubicBezTo>
                  <a:pt x="199" y="152"/>
                  <a:pt x="210" y="158"/>
                  <a:pt x="222" y="163"/>
                </a:cubicBezTo>
                <a:cubicBezTo>
                  <a:pt x="216" y="169"/>
                  <a:pt x="210" y="169"/>
                  <a:pt x="199" y="175"/>
                </a:cubicBezTo>
                <a:cubicBezTo>
                  <a:pt x="193" y="181"/>
                  <a:pt x="187" y="187"/>
                  <a:pt x="181" y="187"/>
                </a:cubicBezTo>
                <a:cubicBezTo>
                  <a:pt x="181" y="175"/>
                  <a:pt x="181" y="163"/>
                  <a:pt x="187" y="152"/>
                </a:cubicBezTo>
                <a:close/>
                <a:moveTo>
                  <a:pt x="181" y="367"/>
                </a:moveTo>
                <a:lnTo>
                  <a:pt x="181" y="367"/>
                </a:lnTo>
                <a:cubicBezTo>
                  <a:pt x="187" y="373"/>
                  <a:pt x="193" y="379"/>
                  <a:pt x="199" y="385"/>
                </a:cubicBezTo>
                <a:cubicBezTo>
                  <a:pt x="210" y="391"/>
                  <a:pt x="216" y="391"/>
                  <a:pt x="222" y="396"/>
                </a:cubicBezTo>
                <a:cubicBezTo>
                  <a:pt x="210" y="402"/>
                  <a:pt x="199" y="408"/>
                  <a:pt x="187" y="408"/>
                </a:cubicBezTo>
                <a:cubicBezTo>
                  <a:pt x="181" y="396"/>
                  <a:pt x="181" y="385"/>
                  <a:pt x="181" y="367"/>
                </a:cubicBezTo>
                <a:close/>
                <a:moveTo>
                  <a:pt x="263" y="531"/>
                </a:moveTo>
                <a:lnTo>
                  <a:pt x="263" y="531"/>
                </a:lnTo>
                <a:cubicBezTo>
                  <a:pt x="239" y="531"/>
                  <a:pt x="216" y="495"/>
                  <a:pt x="193" y="437"/>
                </a:cubicBezTo>
                <a:cubicBezTo>
                  <a:pt x="216" y="432"/>
                  <a:pt x="239" y="426"/>
                  <a:pt x="263" y="414"/>
                </a:cubicBezTo>
                <a:cubicBezTo>
                  <a:pt x="286" y="426"/>
                  <a:pt x="304" y="432"/>
                  <a:pt x="327" y="437"/>
                </a:cubicBezTo>
                <a:cubicBezTo>
                  <a:pt x="309" y="495"/>
                  <a:pt x="280" y="531"/>
                  <a:pt x="263" y="531"/>
                </a:cubicBezTo>
                <a:close/>
                <a:moveTo>
                  <a:pt x="338" y="408"/>
                </a:moveTo>
                <a:lnTo>
                  <a:pt x="338" y="408"/>
                </a:lnTo>
                <a:cubicBezTo>
                  <a:pt x="321" y="408"/>
                  <a:pt x="309" y="402"/>
                  <a:pt x="298" y="396"/>
                </a:cubicBezTo>
                <a:cubicBezTo>
                  <a:pt x="304" y="391"/>
                  <a:pt x="315" y="391"/>
                  <a:pt x="321" y="385"/>
                </a:cubicBezTo>
                <a:cubicBezTo>
                  <a:pt x="327" y="379"/>
                  <a:pt x="338" y="373"/>
                  <a:pt x="344" y="367"/>
                </a:cubicBezTo>
                <a:cubicBezTo>
                  <a:pt x="338" y="385"/>
                  <a:pt x="338" y="396"/>
                  <a:pt x="338" y="408"/>
                </a:cubicBezTo>
                <a:close/>
                <a:moveTo>
                  <a:pt x="350" y="332"/>
                </a:moveTo>
                <a:lnTo>
                  <a:pt x="350" y="332"/>
                </a:lnTo>
                <a:cubicBezTo>
                  <a:pt x="333" y="338"/>
                  <a:pt x="321" y="350"/>
                  <a:pt x="304" y="356"/>
                </a:cubicBezTo>
                <a:cubicBezTo>
                  <a:pt x="292" y="367"/>
                  <a:pt x="274" y="373"/>
                  <a:pt x="263" y="379"/>
                </a:cubicBezTo>
                <a:cubicBezTo>
                  <a:pt x="245" y="373"/>
                  <a:pt x="234" y="367"/>
                  <a:pt x="216" y="356"/>
                </a:cubicBezTo>
                <a:cubicBezTo>
                  <a:pt x="199" y="350"/>
                  <a:pt x="187" y="338"/>
                  <a:pt x="175" y="332"/>
                </a:cubicBezTo>
                <a:cubicBezTo>
                  <a:pt x="175" y="315"/>
                  <a:pt x="169" y="297"/>
                  <a:pt x="169" y="280"/>
                </a:cubicBezTo>
                <a:cubicBezTo>
                  <a:pt x="169" y="262"/>
                  <a:pt x="175" y="245"/>
                  <a:pt x="175" y="227"/>
                </a:cubicBezTo>
                <a:cubicBezTo>
                  <a:pt x="187" y="222"/>
                  <a:pt x="199" y="210"/>
                  <a:pt x="216" y="204"/>
                </a:cubicBezTo>
                <a:cubicBezTo>
                  <a:pt x="234" y="192"/>
                  <a:pt x="245" y="187"/>
                  <a:pt x="263" y="181"/>
                </a:cubicBezTo>
                <a:cubicBezTo>
                  <a:pt x="274" y="187"/>
                  <a:pt x="292" y="192"/>
                  <a:pt x="304" y="204"/>
                </a:cubicBezTo>
                <a:cubicBezTo>
                  <a:pt x="321" y="210"/>
                  <a:pt x="333" y="222"/>
                  <a:pt x="350" y="227"/>
                </a:cubicBezTo>
                <a:cubicBezTo>
                  <a:pt x="350" y="245"/>
                  <a:pt x="350" y="262"/>
                  <a:pt x="350" y="280"/>
                </a:cubicBezTo>
                <a:cubicBezTo>
                  <a:pt x="350" y="297"/>
                  <a:pt x="350" y="315"/>
                  <a:pt x="350" y="332"/>
                </a:cubicBezTo>
                <a:close/>
                <a:moveTo>
                  <a:pt x="420" y="134"/>
                </a:moveTo>
                <a:lnTo>
                  <a:pt x="420" y="134"/>
                </a:lnTo>
                <a:cubicBezTo>
                  <a:pt x="449" y="134"/>
                  <a:pt x="467" y="146"/>
                  <a:pt x="478" y="158"/>
                </a:cubicBezTo>
                <a:cubicBezTo>
                  <a:pt x="484" y="169"/>
                  <a:pt x="473" y="204"/>
                  <a:pt x="449" y="233"/>
                </a:cubicBezTo>
                <a:cubicBezTo>
                  <a:pt x="443" y="245"/>
                  <a:pt x="437" y="251"/>
                  <a:pt x="432" y="257"/>
                </a:cubicBezTo>
                <a:cubicBezTo>
                  <a:pt x="414" y="245"/>
                  <a:pt x="397" y="227"/>
                  <a:pt x="379" y="210"/>
                </a:cubicBezTo>
                <a:cubicBezTo>
                  <a:pt x="373" y="187"/>
                  <a:pt x="373" y="163"/>
                  <a:pt x="368" y="140"/>
                </a:cubicBezTo>
                <a:cubicBezTo>
                  <a:pt x="385" y="140"/>
                  <a:pt x="403" y="134"/>
                  <a:pt x="420" y="134"/>
                </a:cubicBezTo>
                <a:close/>
                <a:moveTo>
                  <a:pt x="379" y="251"/>
                </a:moveTo>
                <a:lnTo>
                  <a:pt x="379" y="251"/>
                </a:lnTo>
                <a:cubicBezTo>
                  <a:pt x="391" y="262"/>
                  <a:pt x="403" y="268"/>
                  <a:pt x="408" y="280"/>
                </a:cubicBezTo>
                <a:cubicBezTo>
                  <a:pt x="403" y="286"/>
                  <a:pt x="391" y="297"/>
                  <a:pt x="379" y="303"/>
                </a:cubicBezTo>
                <a:cubicBezTo>
                  <a:pt x="379" y="297"/>
                  <a:pt x="379" y="286"/>
                  <a:pt x="379" y="280"/>
                </a:cubicBezTo>
                <a:cubicBezTo>
                  <a:pt x="379" y="268"/>
                  <a:pt x="379" y="262"/>
                  <a:pt x="379" y="251"/>
                </a:cubicBezTo>
                <a:close/>
                <a:moveTo>
                  <a:pt x="478" y="402"/>
                </a:moveTo>
                <a:lnTo>
                  <a:pt x="478" y="402"/>
                </a:lnTo>
                <a:cubicBezTo>
                  <a:pt x="467" y="414"/>
                  <a:pt x="449" y="426"/>
                  <a:pt x="420" y="426"/>
                </a:cubicBezTo>
                <a:cubicBezTo>
                  <a:pt x="403" y="426"/>
                  <a:pt x="385" y="420"/>
                  <a:pt x="368" y="414"/>
                </a:cubicBezTo>
                <a:cubicBezTo>
                  <a:pt x="373" y="396"/>
                  <a:pt x="373" y="373"/>
                  <a:pt x="379" y="350"/>
                </a:cubicBezTo>
                <a:cubicBezTo>
                  <a:pt x="397" y="332"/>
                  <a:pt x="414" y="315"/>
                  <a:pt x="432" y="303"/>
                </a:cubicBezTo>
                <a:cubicBezTo>
                  <a:pt x="437" y="309"/>
                  <a:pt x="443" y="315"/>
                  <a:pt x="449" y="321"/>
                </a:cubicBezTo>
                <a:cubicBezTo>
                  <a:pt x="473" y="356"/>
                  <a:pt x="484" y="391"/>
                  <a:pt x="478" y="402"/>
                </a:cubicBezTo>
                <a:close/>
              </a:path>
            </a:pathLst>
          </a:custGeom>
          <a:solidFill>
            <a:schemeClr val="accent3"/>
          </a:solidFill>
          <a:ln>
            <a:noFill/>
          </a:ln>
          <a:effectLst/>
        </p:spPr>
        <p:txBody>
          <a:bodyPr wrap="none" lIns="152366" tIns="76183" rIns="152366" bIns="76183" anchor="ctr"/>
          <a:lstStyle/>
          <a:p>
            <a:endParaRPr lang="en-US" dirty="0">
              <a:latin typeface="Calibri Light" panose="020F0302020204030204"/>
            </a:endParaRPr>
          </a:p>
        </p:txBody>
      </p:sp>
      <p:grpSp>
        <p:nvGrpSpPr>
          <p:cNvPr id="73" name="Group 72"/>
          <p:cNvGrpSpPr/>
          <p:nvPr/>
        </p:nvGrpSpPr>
        <p:grpSpPr>
          <a:xfrm>
            <a:off x="8929597" y="7170354"/>
            <a:ext cx="1077182" cy="959617"/>
            <a:chOff x="2361120" y="9610894"/>
            <a:chExt cx="559844" cy="498742"/>
          </a:xfrm>
          <a:solidFill>
            <a:schemeClr val="accent4"/>
          </a:solidFill>
        </p:grpSpPr>
        <p:sp>
          <p:nvSpPr>
            <p:cNvPr id="74" name="Freeform 697"/>
            <p:cNvSpPr>
              <a:spLocks noChangeArrowheads="1"/>
            </p:cNvSpPr>
            <p:nvPr/>
          </p:nvSpPr>
          <p:spPr bwMode="auto">
            <a:xfrm>
              <a:off x="2505456" y="9698394"/>
              <a:ext cx="415508" cy="411242"/>
            </a:xfrm>
            <a:custGeom>
              <a:avLst/>
              <a:gdLst>
                <a:gd name="T0" fmla="*/ 420 w 421"/>
                <a:gd name="T1" fmla="*/ 245 h 415"/>
                <a:gd name="T2" fmla="*/ 420 w 421"/>
                <a:gd name="T3" fmla="*/ 245 h 415"/>
                <a:gd name="T4" fmla="*/ 420 w 421"/>
                <a:gd name="T5" fmla="*/ 82 h 415"/>
                <a:gd name="T6" fmla="*/ 344 w 421"/>
                <a:gd name="T7" fmla="*/ 0 h 415"/>
                <a:gd name="T8" fmla="*/ 344 w 421"/>
                <a:gd name="T9" fmla="*/ 158 h 415"/>
                <a:gd name="T10" fmla="*/ 222 w 421"/>
                <a:gd name="T11" fmla="*/ 280 h 415"/>
                <a:gd name="T12" fmla="*/ 35 w 421"/>
                <a:gd name="T13" fmla="*/ 280 h 415"/>
                <a:gd name="T14" fmla="*/ 0 w 421"/>
                <a:gd name="T15" fmla="*/ 309 h 415"/>
                <a:gd name="T16" fmla="*/ 53 w 421"/>
                <a:gd name="T17" fmla="*/ 327 h 415"/>
                <a:gd name="T18" fmla="*/ 256 w 421"/>
                <a:gd name="T19" fmla="*/ 327 h 415"/>
                <a:gd name="T20" fmla="*/ 402 w 421"/>
                <a:gd name="T21" fmla="*/ 385 h 415"/>
                <a:gd name="T22" fmla="*/ 361 w 421"/>
                <a:gd name="T23" fmla="*/ 327 h 415"/>
                <a:gd name="T24" fmla="*/ 420 w 421"/>
                <a:gd name="T25" fmla="*/ 245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1" h="415">
                  <a:moveTo>
                    <a:pt x="420" y="245"/>
                  </a:moveTo>
                  <a:lnTo>
                    <a:pt x="420" y="245"/>
                  </a:lnTo>
                  <a:cubicBezTo>
                    <a:pt x="420" y="82"/>
                    <a:pt x="420" y="82"/>
                    <a:pt x="420" y="82"/>
                  </a:cubicBezTo>
                  <a:cubicBezTo>
                    <a:pt x="420" y="41"/>
                    <a:pt x="391" y="6"/>
                    <a:pt x="344" y="0"/>
                  </a:cubicBezTo>
                  <a:cubicBezTo>
                    <a:pt x="344" y="158"/>
                    <a:pt x="344" y="158"/>
                    <a:pt x="344" y="158"/>
                  </a:cubicBezTo>
                  <a:cubicBezTo>
                    <a:pt x="344" y="228"/>
                    <a:pt x="291" y="280"/>
                    <a:pt x="222" y="280"/>
                  </a:cubicBezTo>
                  <a:cubicBezTo>
                    <a:pt x="35" y="280"/>
                    <a:pt x="35" y="280"/>
                    <a:pt x="35" y="280"/>
                  </a:cubicBezTo>
                  <a:cubicBezTo>
                    <a:pt x="23" y="292"/>
                    <a:pt x="12" y="303"/>
                    <a:pt x="0" y="309"/>
                  </a:cubicBezTo>
                  <a:cubicBezTo>
                    <a:pt x="12" y="321"/>
                    <a:pt x="29" y="327"/>
                    <a:pt x="53" y="327"/>
                  </a:cubicBezTo>
                  <a:cubicBezTo>
                    <a:pt x="256" y="327"/>
                    <a:pt x="256" y="327"/>
                    <a:pt x="256" y="327"/>
                  </a:cubicBezTo>
                  <a:cubicBezTo>
                    <a:pt x="332" y="414"/>
                    <a:pt x="420" y="397"/>
                    <a:pt x="402" y="385"/>
                  </a:cubicBezTo>
                  <a:cubicBezTo>
                    <a:pt x="379" y="362"/>
                    <a:pt x="367" y="344"/>
                    <a:pt x="361" y="327"/>
                  </a:cubicBezTo>
                  <a:cubicBezTo>
                    <a:pt x="396" y="315"/>
                    <a:pt x="420" y="286"/>
                    <a:pt x="420" y="245"/>
                  </a:cubicBezTo>
                </a:path>
              </a:pathLst>
            </a:custGeom>
            <a:grpFill/>
            <a:ln>
              <a:noFill/>
            </a:ln>
            <a:effectLst/>
          </p:spPr>
          <p:txBody>
            <a:bodyPr wrap="none" lIns="152366" tIns="76183" rIns="152366" bIns="76183" anchor="ctr"/>
            <a:lstStyle/>
            <a:p>
              <a:endParaRPr lang="en-US" dirty="0">
                <a:latin typeface="Calibri Light" panose="020F0302020204030204"/>
              </a:endParaRPr>
            </a:p>
          </p:txBody>
        </p:sp>
        <p:sp>
          <p:nvSpPr>
            <p:cNvPr id="75" name="Freeform 698"/>
            <p:cNvSpPr>
              <a:spLocks noChangeArrowheads="1"/>
            </p:cNvSpPr>
            <p:nvPr/>
          </p:nvSpPr>
          <p:spPr bwMode="auto">
            <a:xfrm>
              <a:off x="2361120" y="9610894"/>
              <a:ext cx="450501" cy="393743"/>
            </a:xfrm>
            <a:custGeom>
              <a:avLst/>
              <a:gdLst>
                <a:gd name="T0" fmla="*/ 455 w 456"/>
                <a:gd name="T1" fmla="*/ 245 h 397"/>
                <a:gd name="T2" fmla="*/ 455 w 456"/>
                <a:gd name="T3" fmla="*/ 245 h 397"/>
                <a:gd name="T4" fmla="*/ 455 w 456"/>
                <a:gd name="T5" fmla="*/ 87 h 397"/>
                <a:gd name="T6" fmla="*/ 368 w 456"/>
                <a:gd name="T7" fmla="*/ 0 h 397"/>
                <a:gd name="T8" fmla="*/ 82 w 456"/>
                <a:gd name="T9" fmla="*/ 0 h 397"/>
                <a:gd name="T10" fmla="*/ 0 w 456"/>
                <a:gd name="T11" fmla="*/ 87 h 397"/>
                <a:gd name="T12" fmla="*/ 0 w 456"/>
                <a:gd name="T13" fmla="*/ 245 h 397"/>
                <a:gd name="T14" fmla="*/ 64 w 456"/>
                <a:gd name="T15" fmla="*/ 326 h 397"/>
                <a:gd name="T16" fmla="*/ 18 w 456"/>
                <a:gd name="T17" fmla="*/ 385 h 397"/>
                <a:gd name="T18" fmla="*/ 41 w 456"/>
                <a:gd name="T19" fmla="*/ 396 h 397"/>
                <a:gd name="T20" fmla="*/ 169 w 456"/>
                <a:gd name="T21" fmla="*/ 332 h 397"/>
                <a:gd name="T22" fmla="*/ 368 w 456"/>
                <a:gd name="T23" fmla="*/ 332 h 397"/>
                <a:gd name="T24" fmla="*/ 455 w 456"/>
                <a:gd name="T25" fmla="*/ 245 h 3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56" h="397">
                  <a:moveTo>
                    <a:pt x="455" y="245"/>
                  </a:moveTo>
                  <a:lnTo>
                    <a:pt x="455" y="245"/>
                  </a:lnTo>
                  <a:cubicBezTo>
                    <a:pt x="455" y="87"/>
                    <a:pt x="455" y="87"/>
                    <a:pt x="455" y="87"/>
                  </a:cubicBezTo>
                  <a:cubicBezTo>
                    <a:pt x="455" y="41"/>
                    <a:pt x="414" y="0"/>
                    <a:pt x="368" y="0"/>
                  </a:cubicBezTo>
                  <a:cubicBezTo>
                    <a:pt x="82" y="0"/>
                    <a:pt x="82" y="0"/>
                    <a:pt x="82" y="0"/>
                  </a:cubicBezTo>
                  <a:cubicBezTo>
                    <a:pt x="35" y="0"/>
                    <a:pt x="0" y="41"/>
                    <a:pt x="0" y="87"/>
                  </a:cubicBezTo>
                  <a:cubicBezTo>
                    <a:pt x="0" y="245"/>
                    <a:pt x="0" y="245"/>
                    <a:pt x="0" y="245"/>
                  </a:cubicBezTo>
                  <a:cubicBezTo>
                    <a:pt x="0" y="285"/>
                    <a:pt x="29" y="320"/>
                    <a:pt x="64" y="326"/>
                  </a:cubicBezTo>
                  <a:cubicBezTo>
                    <a:pt x="59" y="344"/>
                    <a:pt x="41" y="367"/>
                    <a:pt x="18" y="385"/>
                  </a:cubicBezTo>
                  <a:cubicBezTo>
                    <a:pt x="12" y="390"/>
                    <a:pt x="18" y="396"/>
                    <a:pt x="41" y="396"/>
                  </a:cubicBezTo>
                  <a:cubicBezTo>
                    <a:pt x="70" y="396"/>
                    <a:pt x="117" y="379"/>
                    <a:pt x="169" y="332"/>
                  </a:cubicBezTo>
                  <a:cubicBezTo>
                    <a:pt x="368" y="332"/>
                    <a:pt x="368" y="332"/>
                    <a:pt x="368" y="332"/>
                  </a:cubicBezTo>
                  <a:cubicBezTo>
                    <a:pt x="414" y="332"/>
                    <a:pt x="455" y="291"/>
                    <a:pt x="455" y="245"/>
                  </a:cubicBezTo>
                </a:path>
              </a:pathLst>
            </a:custGeom>
            <a:grpFill/>
            <a:ln>
              <a:noFill/>
            </a:ln>
            <a:effectLst/>
          </p:spPr>
          <p:txBody>
            <a:bodyPr wrap="none" lIns="152366" tIns="76183" rIns="152366" bIns="76183" anchor="ctr"/>
            <a:lstStyle/>
            <a:p>
              <a:endParaRPr lang="en-US" dirty="0">
                <a:latin typeface="Calibri Light" panose="020F0302020204030204"/>
              </a:endParaRPr>
            </a:p>
          </p:txBody>
        </p:sp>
      </p:grpSp>
      <p:grpSp>
        <p:nvGrpSpPr>
          <p:cNvPr id="63" name="Group 62"/>
          <p:cNvGrpSpPr/>
          <p:nvPr/>
        </p:nvGrpSpPr>
        <p:grpSpPr>
          <a:xfrm>
            <a:off x="1739573" y="488028"/>
            <a:ext cx="20937538" cy="2200624"/>
            <a:chOff x="1739573" y="511491"/>
            <a:chExt cx="20937538" cy="2200624"/>
          </a:xfrm>
        </p:grpSpPr>
        <p:sp>
          <p:nvSpPr>
            <p:cNvPr id="64" name="TextBox 63"/>
            <p:cNvSpPr txBox="1"/>
            <p:nvPr/>
          </p:nvSpPr>
          <p:spPr>
            <a:xfrm>
              <a:off x="1739573" y="511491"/>
              <a:ext cx="20937538" cy="1446550"/>
            </a:xfrm>
            <a:prstGeom prst="rect">
              <a:avLst/>
            </a:prstGeom>
            <a:noFill/>
          </p:spPr>
          <p:txBody>
            <a:bodyPr wrap="square" rtlCol="0">
              <a:spAutoFit/>
            </a:bodyPr>
            <a:lstStyle/>
            <a:p>
              <a:pPr algn="ctr"/>
              <a:r>
                <a:rPr lang="id-ID" sz="8800" b="1" dirty="0" smtClean="0">
                  <a:solidFill>
                    <a:schemeClr val="tx2"/>
                  </a:solidFill>
                  <a:latin typeface="Lato Regular"/>
                  <a:cs typeface="Lato Regular"/>
                </a:rPr>
                <a:t>2015 TREND KEYBOARDS</a:t>
              </a:r>
              <a:endParaRPr lang="id-ID" sz="8800" b="1" dirty="0">
                <a:solidFill>
                  <a:schemeClr val="tx2"/>
                </a:solidFill>
                <a:latin typeface="Lato Regular"/>
                <a:cs typeface="Lato Regular"/>
              </a:endParaRPr>
            </a:p>
          </p:txBody>
        </p:sp>
        <p:grpSp>
          <p:nvGrpSpPr>
            <p:cNvPr id="65" name="Group 64"/>
            <p:cNvGrpSpPr/>
            <p:nvPr/>
          </p:nvGrpSpPr>
          <p:grpSpPr>
            <a:xfrm>
              <a:off x="10842089" y="1977406"/>
              <a:ext cx="2738812" cy="73151"/>
              <a:chOff x="1775295" y="2020905"/>
              <a:chExt cx="3631535" cy="45719"/>
            </a:xfrm>
          </p:grpSpPr>
          <p:sp>
            <p:nvSpPr>
              <p:cNvPr id="68" name="Rectangle 67"/>
              <p:cNvSpPr/>
              <p:nvPr/>
            </p:nvSpPr>
            <p:spPr>
              <a:xfrm flipV="1">
                <a:off x="1775295" y="2020905"/>
                <a:ext cx="540354" cy="45719"/>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sp>
            <p:nvSpPr>
              <p:cNvPr id="76" name="Rectangle 75"/>
              <p:cNvSpPr/>
              <p:nvPr/>
            </p:nvSpPr>
            <p:spPr>
              <a:xfrm flipV="1">
                <a:off x="2390858" y="2020905"/>
                <a:ext cx="540354" cy="45719"/>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sp>
            <p:nvSpPr>
              <p:cNvPr id="77" name="Rectangle 76"/>
              <p:cNvSpPr/>
              <p:nvPr/>
            </p:nvSpPr>
            <p:spPr>
              <a:xfrm flipV="1">
                <a:off x="3025595" y="2020905"/>
                <a:ext cx="540354" cy="45719"/>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sp>
            <p:nvSpPr>
              <p:cNvPr id="78" name="Rectangle 77"/>
              <p:cNvSpPr/>
              <p:nvPr/>
            </p:nvSpPr>
            <p:spPr>
              <a:xfrm flipV="1">
                <a:off x="3641290" y="2020905"/>
                <a:ext cx="540354" cy="45719"/>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sp>
            <p:nvSpPr>
              <p:cNvPr id="79" name="Rectangle 78"/>
              <p:cNvSpPr/>
              <p:nvPr/>
            </p:nvSpPr>
            <p:spPr>
              <a:xfrm flipV="1">
                <a:off x="4256852" y="2020905"/>
                <a:ext cx="540354" cy="45719"/>
              </a:xfrm>
              <a:prstGeom prst="rect">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sp>
            <p:nvSpPr>
              <p:cNvPr id="80" name="Rectangle 79"/>
              <p:cNvSpPr/>
              <p:nvPr/>
            </p:nvSpPr>
            <p:spPr>
              <a:xfrm flipV="1">
                <a:off x="4866476" y="2020905"/>
                <a:ext cx="540354" cy="45719"/>
              </a:xfrm>
              <a:prstGeom prst="rect">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grpSp>
        <p:sp>
          <p:nvSpPr>
            <p:cNvPr id="67" name="TextBox 66"/>
            <p:cNvSpPr txBox="1"/>
            <p:nvPr/>
          </p:nvSpPr>
          <p:spPr>
            <a:xfrm>
              <a:off x="1739573" y="2035007"/>
              <a:ext cx="20937538" cy="677108"/>
            </a:xfrm>
            <a:prstGeom prst="rect">
              <a:avLst/>
            </a:prstGeom>
            <a:noFill/>
          </p:spPr>
          <p:txBody>
            <a:bodyPr wrap="square" rtlCol="0">
              <a:spAutoFit/>
            </a:bodyPr>
            <a:lstStyle/>
            <a:p>
              <a:pPr algn="ctr"/>
              <a:r>
                <a:rPr lang="id-ID" sz="3800" dirty="0" smtClean="0">
                  <a:solidFill>
                    <a:schemeClr val="bg1">
                      <a:lumMod val="75000"/>
                    </a:schemeClr>
                  </a:solidFill>
                  <a:latin typeface="Calibri Light" panose="020F0302020204030204"/>
                  <a:cs typeface="Calibri Light" panose="020F0302020204030204"/>
                </a:rPr>
                <a:t>Your great subtitle </a:t>
              </a:r>
              <a:r>
                <a:rPr lang="id-ID" sz="3800" dirty="0" smtClean="0">
                  <a:solidFill>
                    <a:schemeClr val="accent1"/>
                  </a:solidFill>
                  <a:latin typeface="Calibri Light" panose="020F0302020204030204"/>
                  <a:cs typeface="Calibri Light" panose="020F0302020204030204"/>
                </a:rPr>
                <a:t>in </a:t>
              </a:r>
              <a:r>
                <a:rPr lang="id-ID" sz="3800" dirty="0">
                  <a:solidFill>
                    <a:schemeClr val="accent1"/>
                  </a:solidFill>
                  <a:latin typeface="Calibri Light" panose="020F0302020204030204"/>
                  <a:cs typeface="Calibri Light" panose="020F0302020204030204"/>
                </a:rPr>
                <a:t>this line</a:t>
              </a:r>
              <a:endParaRPr lang="id-ID" sz="3800" dirty="0">
                <a:solidFill>
                  <a:schemeClr val="accent1"/>
                </a:solidFill>
                <a:latin typeface="Calibri Light" panose="020F0302020204030204"/>
                <a:cs typeface="Calibri Light" panose="020F0302020204030204"/>
              </a:endParaRPr>
            </a:p>
          </p:txBody>
        </p:sp>
      </p:grpSp>
    </p:spTree>
  </p:cSld>
  <p:clrMapOvr>
    <a:masterClrMapping/>
  </p:clrMapOvr>
  <mc:AlternateContent xmlns:mc="http://schemas.openxmlformats.org/markup-compatibility/2006">
    <mc:Choice xmlns:p14="http://schemas.microsoft.com/office/powerpoint/2010/main" Requires="p14">
      <p:transition spd="med" p14:dur="700" advClick="0" advTm="3000">
        <p:fade/>
      </p:transition>
    </mc:Choice>
    <mc:Fallback>
      <p:transition spd="med" advClick="0" advTm="3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63"/>
                                        </p:tgtEl>
                                        <p:attrNameLst>
                                          <p:attrName>style.visibility</p:attrName>
                                        </p:attrNameLst>
                                      </p:cBhvr>
                                      <p:to>
                                        <p:strVal val="visible"/>
                                      </p:to>
                                    </p:set>
                                    <p:animEffect transition="in" filter="fade">
                                      <p:cBhvr>
                                        <p:cTn id="7" dur="500"/>
                                        <p:tgtEl>
                                          <p:spTgt spid="63"/>
                                        </p:tgtEl>
                                      </p:cBhvr>
                                    </p:animEffect>
                                    <p:anim calcmode="lin" valueType="num">
                                      <p:cBhvr>
                                        <p:cTn id="8" dur="500" fill="hold"/>
                                        <p:tgtEl>
                                          <p:spTgt spid="63"/>
                                        </p:tgtEl>
                                        <p:attrNameLst>
                                          <p:attrName>ppt_x</p:attrName>
                                        </p:attrNameLst>
                                      </p:cBhvr>
                                      <p:tavLst>
                                        <p:tav tm="0">
                                          <p:val>
                                            <p:strVal val="#ppt_x"/>
                                          </p:val>
                                        </p:tav>
                                        <p:tav tm="100000">
                                          <p:val>
                                            <p:strVal val="#ppt_x"/>
                                          </p:val>
                                        </p:tav>
                                      </p:tavLst>
                                    </p:anim>
                                    <p:anim calcmode="lin" valueType="num">
                                      <p:cBhvr>
                                        <p:cTn id="9" dur="500" fill="hold"/>
                                        <p:tgtEl>
                                          <p:spTgt spid="63"/>
                                        </p:tgtEl>
                                        <p:attrNameLst>
                                          <p:attrName>ppt_y</p:attrName>
                                        </p:attrNameLst>
                                      </p:cBhvr>
                                      <p:tavLst>
                                        <p:tav tm="0">
                                          <p:val>
                                            <p:strVal val="#ppt_y+.1"/>
                                          </p:val>
                                        </p:tav>
                                        <p:tav tm="100000">
                                          <p:val>
                                            <p:strVal val="#ppt_y"/>
                                          </p:val>
                                        </p:tav>
                                      </p:tavLst>
                                    </p:anim>
                                  </p:childTnLst>
                                </p:cTn>
                              </p:par>
                            </p:childTnLst>
                          </p:cTn>
                        </p:par>
                        <p:par>
                          <p:cTn id="10" fill="hold">
                            <p:stCondLst>
                              <p:cond delay="500"/>
                            </p:stCondLst>
                            <p:childTnLst>
                              <p:par>
                                <p:cTn id="11" presetID="22" presetClass="entr" presetSubtype="4" fill="hold" grpId="0" nodeType="afterEffect">
                                  <p:stCondLst>
                                    <p:cond delay="0"/>
                                  </p:stCondLst>
                                  <p:childTnLst>
                                    <p:set>
                                      <p:cBhvr>
                                        <p:cTn id="12" dur="1" fill="hold">
                                          <p:stCondLst>
                                            <p:cond delay="0"/>
                                          </p:stCondLst>
                                        </p:cTn>
                                        <p:tgtEl>
                                          <p:spTgt spid="21"/>
                                        </p:tgtEl>
                                        <p:attrNameLst>
                                          <p:attrName>style.visibility</p:attrName>
                                        </p:attrNameLst>
                                      </p:cBhvr>
                                      <p:to>
                                        <p:strVal val="visible"/>
                                      </p:to>
                                    </p:set>
                                    <p:animEffect transition="in" filter="wipe(down)">
                                      <p:cBhvr>
                                        <p:cTn id="13" dur="500"/>
                                        <p:tgtEl>
                                          <p:spTgt spid="21"/>
                                        </p:tgtEl>
                                      </p:cBhvr>
                                    </p:animEffect>
                                  </p:childTnLst>
                                </p:cTn>
                              </p:par>
                              <p:par>
                                <p:cTn id="14" presetID="53" presetClass="entr" presetSubtype="16" fill="hold" grpId="0" nodeType="withEffect">
                                  <p:stCondLst>
                                    <p:cond delay="0"/>
                                  </p:stCondLst>
                                  <p:childTnLst>
                                    <p:set>
                                      <p:cBhvr>
                                        <p:cTn id="15" dur="1" fill="hold">
                                          <p:stCondLst>
                                            <p:cond delay="0"/>
                                          </p:stCondLst>
                                        </p:cTn>
                                        <p:tgtEl>
                                          <p:spTgt spid="22"/>
                                        </p:tgtEl>
                                        <p:attrNameLst>
                                          <p:attrName>style.visibility</p:attrName>
                                        </p:attrNameLst>
                                      </p:cBhvr>
                                      <p:to>
                                        <p:strVal val="visible"/>
                                      </p:to>
                                    </p:set>
                                    <p:anim calcmode="lin" valueType="num">
                                      <p:cBhvr>
                                        <p:cTn id="16" dur="500" fill="hold"/>
                                        <p:tgtEl>
                                          <p:spTgt spid="22"/>
                                        </p:tgtEl>
                                        <p:attrNameLst>
                                          <p:attrName>ppt_w</p:attrName>
                                        </p:attrNameLst>
                                      </p:cBhvr>
                                      <p:tavLst>
                                        <p:tav tm="0">
                                          <p:val>
                                            <p:fltVal val="0"/>
                                          </p:val>
                                        </p:tav>
                                        <p:tav tm="100000">
                                          <p:val>
                                            <p:strVal val="#ppt_w"/>
                                          </p:val>
                                        </p:tav>
                                      </p:tavLst>
                                    </p:anim>
                                    <p:anim calcmode="lin" valueType="num">
                                      <p:cBhvr>
                                        <p:cTn id="17" dur="500" fill="hold"/>
                                        <p:tgtEl>
                                          <p:spTgt spid="22"/>
                                        </p:tgtEl>
                                        <p:attrNameLst>
                                          <p:attrName>ppt_h</p:attrName>
                                        </p:attrNameLst>
                                      </p:cBhvr>
                                      <p:tavLst>
                                        <p:tav tm="0">
                                          <p:val>
                                            <p:fltVal val="0"/>
                                          </p:val>
                                        </p:tav>
                                        <p:tav tm="100000">
                                          <p:val>
                                            <p:strVal val="#ppt_h"/>
                                          </p:val>
                                        </p:tav>
                                      </p:tavLst>
                                    </p:anim>
                                    <p:animEffect transition="in" filter="fade">
                                      <p:cBhvr>
                                        <p:cTn id="18" dur="500"/>
                                        <p:tgtEl>
                                          <p:spTgt spid="22"/>
                                        </p:tgtEl>
                                      </p:cBhvr>
                                    </p:animEffect>
                                  </p:childTnLst>
                                </p:cTn>
                              </p:par>
                              <p:par>
                                <p:cTn id="19" presetID="53" presetClass="entr" presetSubtype="16" fill="hold" grpId="0" nodeType="withEffect">
                                  <p:stCondLst>
                                    <p:cond delay="0"/>
                                  </p:stCondLst>
                                  <p:childTnLst>
                                    <p:set>
                                      <p:cBhvr>
                                        <p:cTn id="20" dur="1" fill="hold">
                                          <p:stCondLst>
                                            <p:cond delay="0"/>
                                          </p:stCondLst>
                                        </p:cTn>
                                        <p:tgtEl>
                                          <p:spTgt spid="23"/>
                                        </p:tgtEl>
                                        <p:attrNameLst>
                                          <p:attrName>style.visibility</p:attrName>
                                        </p:attrNameLst>
                                      </p:cBhvr>
                                      <p:to>
                                        <p:strVal val="visible"/>
                                      </p:to>
                                    </p:set>
                                    <p:anim calcmode="lin" valueType="num">
                                      <p:cBhvr>
                                        <p:cTn id="21" dur="500" fill="hold"/>
                                        <p:tgtEl>
                                          <p:spTgt spid="23"/>
                                        </p:tgtEl>
                                        <p:attrNameLst>
                                          <p:attrName>ppt_w</p:attrName>
                                        </p:attrNameLst>
                                      </p:cBhvr>
                                      <p:tavLst>
                                        <p:tav tm="0">
                                          <p:val>
                                            <p:fltVal val="0"/>
                                          </p:val>
                                        </p:tav>
                                        <p:tav tm="100000">
                                          <p:val>
                                            <p:strVal val="#ppt_w"/>
                                          </p:val>
                                        </p:tav>
                                      </p:tavLst>
                                    </p:anim>
                                    <p:anim calcmode="lin" valueType="num">
                                      <p:cBhvr>
                                        <p:cTn id="22" dur="500" fill="hold"/>
                                        <p:tgtEl>
                                          <p:spTgt spid="23"/>
                                        </p:tgtEl>
                                        <p:attrNameLst>
                                          <p:attrName>ppt_h</p:attrName>
                                        </p:attrNameLst>
                                      </p:cBhvr>
                                      <p:tavLst>
                                        <p:tav tm="0">
                                          <p:val>
                                            <p:fltVal val="0"/>
                                          </p:val>
                                        </p:tav>
                                        <p:tav tm="100000">
                                          <p:val>
                                            <p:strVal val="#ppt_h"/>
                                          </p:val>
                                        </p:tav>
                                      </p:tavLst>
                                    </p:anim>
                                    <p:animEffect transition="in" filter="fade">
                                      <p:cBhvr>
                                        <p:cTn id="23" dur="500"/>
                                        <p:tgtEl>
                                          <p:spTgt spid="23"/>
                                        </p:tgtEl>
                                      </p:cBhvr>
                                    </p:animEffect>
                                  </p:childTnLst>
                                </p:cTn>
                              </p:par>
                              <p:par>
                                <p:cTn id="24" presetID="53" presetClass="entr" presetSubtype="16" fill="hold" grpId="0" nodeType="withEffect">
                                  <p:stCondLst>
                                    <p:cond delay="0"/>
                                  </p:stCondLst>
                                  <p:childTnLst>
                                    <p:set>
                                      <p:cBhvr>
                                        <p:cTn id="25" dur="1" fill="hold">
                                          <p:stCondLst>
                                            <p:cond delay="0"/>
                                          </p:stCondLst>
                                        </p:cTn>
                                        <p:tgtEl>
                                          <p:spTgt spid="24"/>
                                        </p:tgtEl>
                                        <p:attrNameLst>
                                          <p:attrName>style.visibility</p:attrName>
                                        </p:attrNameLst>
                                      </p:cBhvr>
                                      <p:to>
                                        <p:strVal val="visible"/>
                                      </p:to>
                                    </p:set>
                                    <p:anim calcmode="lin" valueType="num">
                                      <p:cBhvr>
                                        <p:cTn id="26" dur="500" fill="hold"/>
                                        <p:tgtEl>
                                          <p:spTgt spid="24"/>
                                        </p:tgtEl>
                                        <p:attrNameLst>
                                          <p:attrName>ppt_w</p:attrName>
                                        </p:attrNameLst>
                                      </p:cBhvr>
                                      <p:tavLst>
                                        <p:tav tm="0">
                                          <p:val>
                                            <p:fltVal val="0"/>
                                          </p:val>
                                        </p:tav>
                                        <p:tav tm="100000">
                                          <p:val>
                                            <p:strVal val="#ppt_w"/>
                                          </p:val>
                                        </p:tav>
                                      </p:tavLst>
                                    </p:anim>
                                    <p:anim calcmode="lin" valueType="num">
                                      <p:cBhvr>
                                        <p:cTn id="27" dur="500" fill="hold"/>
                                        <p:tgtEl>
                                          <p:spTgt spid="24"/>
                                        </p:tgtEl>
                                        <p:attrNameLst>
                                          <p:attrName>ppt_h</p:attrName>
                                        </p:attrNameLst>
                                      </p:cBhvr>
                                      <p:tavLst>
                                        <p:tav tm="0">
                                          <p:val>
                                            <p:fltVal val="0"/>
                                          </p:val>
                                        </p:tav>
                                        <p:tav tm="100000">
                                          <p:val>
                                            <p:strVal val="#ppt_h"/>
                                          </p:val>
                                        </p:tav>
                                      </p:tavLst>
                                    </p:anim>
                                    <p:animEffect transition="in" filter="fade">
                                      <p:cBhvr>
                                        <p:cTn id="28" dur="500"/>
                                        <p:tgtEl>
                                          <p:spTgt spid="24"/>
                                        </p:tgtEl>
                                      </p:cBhvr>
                                    </p:animEffect>
                                  </p:childTnLst>
                                </p:cTn>
                              </p:par>
                              <p:par>
                                <p:cTn id="29" presetID="53" presetClass="entr" presetSubtype="16" fill="hold" grpId="0" nodeType="withEffect">
                                  <p:stCondLst>
                                    <p:cond delay="0"/>
                                  </p:stCondLst>
                                  <p:childTnLst>
                                    <p:set>
                                      <p:cBhvr>
                                        <p:cTn id="30" dur="1" fill="hold">
                                          <p:stCondLst>
                                            <p:cond delay="0"/>
                                          </p:stCondLst>
                                        </p:cTn>
                                        <p:tgtEl>
                                          <p:spTgt spid="25"/>
                                        </p:tgtEl>
                                        <p:attrNameLst>
                                          <p:attrName>style.visibility</p:attrName>
                                        </p:attrNameLst>
                                      </p:cBhvr>
                                      <p:to>
                                        <p:strVal val="visible"/>
                                      </p:to>
                                    </p:set>
                                    <p:anim calcmode="lin" valueType="num">
                                      <p:cBhvr>
                                        <p:cTn id="31" dur="500" fill="hold"/>
                                        <p:tgtEl>
                                          <p:spTgt spid="25"/>
                                        </p:tgtEl>
                                        <p:attrNameLst>
                                          <p:attrName>ppt_w</p:attrName>
                                        </p:attrNameLst>
                                      </p:cBhvr>
                                      <p:tavLst>
                                        <p:tav tm="0">
                                          <p:val>
                                            <p:fltVal val="0"/>
                                          </p:val>
                                        </p:tav>
                                        <p:tav tm="100000">
                                          <p:val>
                                            <p:strVal val="#ppt_w"/>
                                          </p:val>
                                        </p:tav>
                                      </p:tavLst>
                                    </p:anim>
                                    <p:anim calcmode="lin" valueType="num">
                                      <p:cBhvr>
                                        <p:cTn id="32" dur="500" fill="hold"/>
                                        <p:tgtEl>
                                          <p:spTgt spid="25"/>
                                        </p:tgtEl>
                                        <p:attrNameLst>
                                          <p:attrName>ppt_h</p:attrName>
                                        </p:attrNameLst>
                                      </p:cBhvr>
                                      <p:tavLst>
                                        <p:tav tm="0">
                                          <p:val>
                                            <p:fltVal val="0"/>
                                          </p:val>
                                        </p:tav>
                                        <p:tav tm="100000">
                                          <p:val>
                                            <p:strVal val="#ppt_h"/>
                                          </p:val>
                                        </p:tav>
                                      </p:tavLst>
                                    </p:anim>
                                    <p:animEffect transition="in" filter="fade">
                                      <p:cBhvr>
                                        <p:cTn id="33" dur="500"/>
                                        <p:tgtEl>
                                          <p:spTgt spid="25"/>
                                        </p:tgtEl>
                                      </p:cBhvr>
                                    </p:animEffect>
                                  </p:childTnLst>
                                </p:cTn>
                              </p:par>
                              <p:par>
                                <p:cTn id="34" presetID="53" presetClass="entr" presetSubtype="16" fill="hold" grpId="0" nodeType="withEffect">
                                  <p:stCondLst>
                                    <p:cond delay="0"/>
                                  </p:stCondLst>
                                  <p:childTnLst>
                                    <p:set>
                                      <p:cBhvr>
                                        <p:cTn id="35" dur="1" fill="hold">
                                          <p:stCondLst>
                                            <p:cond delay="0"/>
                                          </p:stCondLst>
                                        </p:cTn>
                                        <p:tgtEl>
                                          <p:spTgt spid="26"/>
                                        </p:tgtEl>
                                        <p:attrNameLst>
                                          <p:attrName>style.visibility</p:attrName>
                                        </p:attrNameLst>
                                      </p:cBhvr>
                                      <p:to>
                                        <p:strVal val="visible"/>
                                      </p:to>
                                    </p:set>
                                    <p:anim calcmode="lin" valueType="num">
                                      <p:cBhvr>
                                        <p:cTn id="36" dur="500" fill="hold"/>
                                        <p:tgtEl>
                                          <p:spTgt spid="26"/>
                                        </p:tgtEl>
                                        <p:attrNameLst>
                                          <p:attrName>ppt_w</p:attrName>
                                        </p:attrNameLst>
                                      </p:cBhvr>
                                      <p:tavLst>
                                        <p:tav tm="0">
                                          <p:val>
                                            <p:fltVal val="0"/>
                                          </p:val>
                                        </p:tav>
                                        <p:tav tm="100000">
                                          <p:val>
                                            <p:strVal val="#ppt_w"/>
                                          </p:val>
                                        </p:tav>
                                      </p:tavLst>
                                    </p:anim>
                                    <p:anim calcmode="lin" valueType="num">
                                      <p:cBhvr>
                                        <p:cTn id="37" dur="500" fill="hold"/>
                                        <p:tgtEl>
                                          <p:spTgt spid="26"/>
                                        </p:tgtEl>
                                        <p:attrNameLst>
                                          <p:attrName>ppt_h</p:attrName>
                                        </p:attrNameLst>
                                      </p:cBhvr>
                                      <p:tavLst>
                                        <p:tav tm="0">
                                          <p:val>
                                            <p:fltVal val="0"/>
                                          </p:val>
                                        </p:tav>
                                        <p:tav tm="100000">
                                          <p:val>
                                            <p:strVal val="#ppt_h"/>
                                          </p:val>
                                        </p:tav>
                                      </p:tavLst>
                                    </p:anim>
                                    <p:animEffect transition="in" filter="fade">
                                      <p:cBhvr>
                                        <p:cTn id="38" dur="500"/>
                                        <p:tgtEl>
                                          <p:spTgt spid="26"/>
                                        </p:tgtEl>
                                      </p:cBhvr>
                                    </p:animEffect>
                                  </p:childTnLst>
                                </p:cTn>
                              </p:par>
                              <p:par>
                                <p:cTn id="39" presetID="53" presetClass="entr" presetSubtype="16" fill="hold" grpId="0" nodeType="withEffect">
                                  <p:stCondLst>
                                    <p:cond delay="0"/>
                                  </p:stCondLst>
                                  <p:childTnLst>
                                    <p:set>
                                      <p:cBhvr>
                                        <p:cTn id="40" dur="1" fill="hold">
                                          <p:stCondLst>
                                            <p:cond delay="0"/>
                                          </p:stCondLst>
                                        </p:cTn>
                                        <p:tgtEl>
                                          <p:spTgt spid="27"/>
                                        </p:tgtEl>
                                        <p:attrNameLst>
                                          <p:attrName>style.visibility</p:attrName>
                                        </p:attrNameLst>
                                      </p:cBhvr>
                                      <p:to>
                                        <p:strVal val="visible"/>
                                      </p:to>
                                    </p:set>
                                    <p:anim calcmode="lin" valueType="num">
                                      <p:cBhvr>
                                        <p:cTn id="41" dur="500" fill="hold"/>
                                        <p:tgtEl>
                                          <p:spTgt spid="27"/>
                                        </p:tgtEl>
                                        <p:attrNameLst>
                                          <p:attrName>ppt_w</p:attrName>
                                        </p:attrNameLst>
                                      </p:cBhvr>
                                      <p:tavLst>
                                        <p:tav tm="0">
                                          <p:val>
                                            <p:fltVal val="0"/>
                                          </p:val>
                                        </p:tav>
                                        <p:tav tm="100000">
                                          <p:val>
                                            <p:strVal val="#ppt_w"/>
                                          </p:val>
                                        </p:tav>
                                      </p:tavLst>
                                    </p:anim>
                                    <p:anim calcmode="lin" valueType="num">
                                      <p:cBhvr>
                                        <p:cTn id="42" dur="500" fill="hold"/>
                                        <p:tgtEl>
                                          <p:spTgt spid="27"/>
                                        </p:tgtEl>
                                        <p:attrNameLst>
                                          <p:attrName>ppt_h</p:attrName>
                                        </p:attrNameLst>
                                      </p:cBhvr>
                                      <p:tavLst>
                                        <p:tav tm="0">
                                          <p:val>
                                            <p:fltVal val="0"/>
                                          </p:val>
                                        </p:tav>
                                        <p:tav tm="100000">
                                          <p:val>
                                            <p:strVal val="#ppt_h"/>
                                          </p:val>
                                        </p:tav>
                                      </p:tavLst>
                                    </p:anim>
                                    <p:animEffect transition="in" filter="fade">
                                      <p:cBhvr>
                                        <p:cTn id="43" dur="500"/>
                                        <p:tgtEl>
                                          <p:spTgt spid="27"/>
                                        </p:tgtEl>
                                      </p:cBhvr>
                                    </p:animEffect>
                                  </p:childTnLst>
                                </p:cTn>
                              </p:par>
                              <p:par>
                                <p:cTn id="44" presetID="53" presetClass="entr" presetSubtype="16" fill="hold" grpId="0" nodeType="withEffect">
                                  <p:stCondLst>
                                    <p:cond delay="0"/>
                                  </p:stCondLst>
                                  <p:childTnLst>
                                    <p:set>
                                      <p:cBhvr>
                                        <p:cTn id="45" dur="1" fill="hold">
                                          <p:stCondLst>
                                            <p:cond delay="0"/>
                                          </p:stCondLst>
                                        </p:cTn>
                                        <p:tgtEl>
                                          <p:spTgt spid="28"/>
                                        </p:tgtEl>
                                        <p:attrNameLst>
                                          <p:attrName>style.visibility</p:attrName>
                                        </p:attrNameLst>
                                      </p:cBhvr>
                                      <p:to>
                                        <p:strVal val="visible"/>
                                      </p:to>
                                    </p:set>
                                    <p:anim calcmode="lin" valueType="num">
                                      <p:cBhvr>
                                        <p:cTn id="46" dur="500" fill="hold"/>
                                        <p:tgtEl>
                                          <p:spTgt spid="28"/>
                                        </p:tgtEl>
                                        <p:attrNameLst>
                                          <p:attrName>ppt_w</p:attrName>
                                        </p:attrNameLst>
                                      </p:cBhvr>
                                      <p:tavLst>
                                        <p:tav tm="0">
                                          <p:val>
                                            <p:fltVal val="0"/>
                                          </p:val>
                                        </p:tav>
                                        <p:tav tm="100000">
                                          <p:val>
                                            <p:strVal val="#ppt_w"/>
                                          </p:val>
                                        </p:tav>
                                      </p:tavLst>
                                    </p:anim>
                                    <p:anim calcmode="lin" valueType="num">
                                      <p:cBhvr>
                                        <p:cTn id="47" dur="500" fill="hold"/>
                                        <p:tgtEl>
                                          <p:spTgt spid="28"/>
                                        </p:tgtEl>
                                        <p:attrNameLst>
                                          <p:attrName>ppt_h</p:attrName>
                                        </p:attrNameLst>
                                      </p:cBhvr>
                                      <p:tavLst>
                                        <p:tav tm="0">
                                          <p:val>
                                            <p:fltVal val="0"/>
                                          </p:val>
                                        </p:tav>
                                        <p:tav tm="100000">
                                          <p:val>
                                            <p:strVal val="#ppt_h"/>
                                          </p:val>
                                        </p:tav>
                                      </p:tavLst>
                                    </p:anim>
                                    <p:animEffect transition="in" filter="fade">
                                      <p:cBhvr>
                                        <p:cTn id="48" dur="500"/>
                                        <p:tgtEl>
                                          <p:spTgt spid="28"/>
                                        </p:tgtEl>
                                      </p:cBhvr>
                                    </p:animEffect>
                                  </p:childTnLst>
                                </p:cTn>
                              </p:par>
                              <p:par>
                                <p:cTn id="49" presetID="53" presetClass="entr" presetSubtype="16" fill="hold" grpId="0" nodeType="withEffect">
                                  <p:stCondLst>
                                    <p:cond delay="0"/>
                                  </p:stCondLst>
                                  <p:childTnLst>
                                    <p:set>
                                      <p:cBhvr>
                                        <p:cTn id="50" dur="1" fill="hold">
                                          <p:stCondLst>
                                            <p:cond delay="0"/>
                                          </p:stCondLst>
                                        </p:cTn>
                                        <p:tgtEl>
                                          <p:spTgt spid="29"/>
                                        </p:tgtEl>
                                        <p:attrNameLst>
                                          <p:attrName>style.visibility</p:attrName>
                                        </p:attrNameLst>
                                      </p:cBhvr>
                                      <p:to>
                                        <p:strVal val="visible"/>
                                      </p:to>
                                    </p:set>
                                    <p:anim calcmode="lin" valueType="num">
                                      <p:cBhvr>
                                        <p:cTn id="51" dur="500" fill="hold"/>
                                        <p:tgtEl>
                                          <p:spTgt spid="29"/>
                                        </p:tgtEl>
                                        <p:attrNameLst>
                                          <p:attrName>ppt_w</p:attrName>
                                        </p:attrNameLst>
                                      </p:cBhvr>
                                      <p:tavLst>
                                        <p:tav tm="0">
                                          <p:val>
                                            <p:fltVal val="0"/>
                                          </p:val>
                                        </p:tav>
                                        <p:tav tm="100000">
                                          <p:val>
                                            <p:strVal val="#ppt_w"/>
                                          </p:val>
                                        </p:tav>
                                      </p:tavLst>
                                    </p:anim>
                                    <p:anim calcmode="lin" valueType="num">
                                      <p:cBhvr>
                                        <p:cTn id="52" dur="500" fill="hold"/>
                                        <p:tgtEl>
                                          <p:spTgt spid="29"/>
                                        </p:tgtEl>
                                        <p:attrNameLst>
                                          <p:attrName>ppt_h</p:attrName>
                                        </p:attrNameLst>
                                      </p:cBhvr>
                                      <p:tavLst>
                                        <p:tav tm="0">
                                          <p:val>
                                            <p:fltVal val="0"/>
                                          </p:val>
                                        </p:tav>
                                        <p:tav tm="100000">
                                          <p:val>
                                            <p:strVal val="#ppt_h"/>
                                          </p:val>
                                        </p:tav>
                                      </p:tavLst>
                                    </p:anim>
                                    <p:animEffect transition="in" filter="fade">
                                      <p:cBhvr>
                                        <p:cTn id="53" dur="500"/>
                                        <p:tgtEl>
                                          <p:spTgt spid="29"/>
                                        </p:tgtEl>
                                      </p:cBhvr>
                                    </p:animEffect>
                                  </p:childTnLst>
                                </p:cTn>
                              </p:par>
                              <p:par>
                                <p:cTn id="54" presetID="53" presetClass="entr" presetSubtype="16" fill="hold" grpId="0" nodeType="withEffect">
                                  <p:stCondLst>
                                    <p:cond delay="0"/>
                                  </p:stCondLst>
                                  <p:childTnLst>
                                    <p:set>
                                      <p:cBhvr>
                                        <p:cTn id="55" dur="1" fill="hold">
                                          <p:stCondLst>
                                            <p:cond delay="0"/>
                                          </p:stCondLst>
                                        </p:cTn>
                                        <p:tgtEl>
                                          <p:spTgt spid="30"/>
                                        </p:tgtEl>
                                        <p:attrNameLst>
                                          <p:attrName>style.visibility</p:attrName>
                                        </p:attrNameLst>
                                      </p:cBhvr>
                                      <p:to>
                                        <p:strVal val="visible"/>
                                      </p:to>
                                    </p:set>
                                    <p:anim calcmode="lin" valueType="num">
                                      <p:cBhvr>
                                        <p:cTn id="56" dur="500" fill="hold"/>
                                        <p:tgtEl>
                                          <p:spTgt spid="30"/>
                                        </p:tgtEl>
                                        <p:attrNameLst>
                                          <p:attrName>ppt_w</p:attrName>
                                        </p:attrNameLst>
                                      </p:cBhvr>
                                      <p:tavLst>
                                        <p:tav tm="0">
                                          <p:val>
                                            <p:fltVal val="0"/>
                                          </p:val>
                                        </p:tav>
                                        <p:tav tm="100000">
                                          <p:val>
                                            <p:strVal val="#ppt_w"/>
                                          </p:val>
                                        </p:tav>
                                      </p:tavLst>
                                    </p:anim>
                                    <p:anim calcmode="lin" valueType="num">
                                      <p:cBhvr>
                                        <p:cTn id="57" dur="500" fill="hold"/>
                                        <p:tgtEl>
                                          <p:spTgt spid="30"/>
                                        </p:tgtEl>
                                        <p:attrNameLst>
                                          <p:attrName>ppt_h</p:attrName>
                                        </p:attrNameLst>
                                      </p:cBhvr>
                                      <p:tavLst>
                                        <p:tav tm="0">
                                          <p:val>
                                            <p:fltVal val="0"/>
                                          </p:val>
                                        </p:tav>
                                        <p:tav tm="100000">
                                          <p:val>
                                            <p:strVal val="#ppt_h"/>
                                          </p:val>
                                        </p:tav>
                                      </p:tavLst>
                                    </p:anim>
                                    <p:animEffect transition="in" filter="fade">
                                      <p:cBhvr>
                                        <p:cTn id="58" dur="500"/>
                                        <p:tgtEl>
                                          <p:spTgt spid="30"/>
                                        </p:tgtEl>
                                      </p:cBhvr>
                                    </p:animEffect>
                                  </p:childTnLst>
                                </p:cTn>
                              </p:par>
                              <p:par>
                                <p:cTn id="59" presetID="53" presetClass="entr" presetSubtype="16" fill="hold" grpId="0" nodeType="withEffect">
                                  <p:stCondLst>
                                    <p:cond delay="0"/>
                                  </p:stCondLst>
                                  <p:childTnLst>
                                    <p:set>
                                      <p:cBhvr>
                                        <p:cTn id="60" dur="1" fill="hold">
                                          <p:stCondLst>
                                            <p:cond delay="0"/>
                                          </p:stCondLst>
                                        </p:cTn>
                                        <p:tgtEl>
                                          <p:spTgt spid="31"/>
                                        </p:tgtEl>
                                        <p:attrNameLst>
                                          <p:attrName>style.visibility</p:attrName>
                                        </p:attrNameLst>
                                      </p:cBhvr>
                                      <p:to>
                                        <p:strVal val="visible"/>
                                      </p:to>
                                    </p:set>
                                    <p:anim calcmode="lin" valueType="num">
                                      <p:cBhvr>
                                        <p:cTn id="61" dur="500" fill="hold"/>
                                        <p:tgtEl>
                                          <p:spTgt spid="31"/>
                                        </p:tgtEl>
                                        <p:attrNameLst>
                                          <p:attrName>ppt_w</p:attrName>
                                        </p:attrNameLst>
                                      </p:cBhvr>
                                      <p:tavLst>
                                        <p:tav tm="0">
                                          <p:val>
                                            <p:fltVal val="0"/>
                                          </p:val>
                                        </p:tav>
                                        <p:tav tm="100000">
                                          <p:val>
                                            <p:strVal val="#ppt_w"/>
                                          </p:val>
                                        </p:tav>
                                      </p:tavLst>
                                    </p:anim>
                                    <p:anim calcmode="lin" valueType="num">
                                      <p:cBhvr>
                                        <p:cTn id="62" dur="500" fill="hold"/>
                                        <p:tgtEl>
                                          <p:spTgt spid="31"/>
                                        </p:tgtEl>
                                        <p:attrNameLst>
                                          <p:attrName>ppt_h</p:attrName>
                                        </p:attrNameLst>
                                      </p:cBhvr>
                                      <p:tavLst>
                                        <p:tav tm="0">
                                          <p:val>
                                            <p:fltVal val="0"/>
                                          </p:val>
                                        </p:tav>
                                        <p:tav tm="100000">
                                          <p:val>
                                            <p:strVal val="#ppt_h"/>
                                          </p:val>
                                        </p:tav>
                                      </p:tavLst>
                                    </p:anim>
                                    <p:animEffect transition="in" filter="fade">
                                      <p:cBhvr>
                                        <p:cTn id="63" dur="500"/>
                                        <p:tgtEl>
                                          <p:spTgt spid="31"/>
                                        </p:tgtEl>
                                      </p:cBhvr>
                                    </p:animEffect>
                                  </p:childTnLst>
                                </p:cTn>
                              </p:par>
                              <p:par>
                                <p:cTn id="64" presetID="53" presetClass="entr" presetSubtype="16" fill="hold" grpId="0" nodeType="withEffect">
                                  <p:stCondLst>
                                    <p:cond delay="0"/>
                                  </p:stCondLst>
                                  <p:childTnLst>
                                    <p:set>
                                      <p:cBhvr>
                                        <p:cTn id="65" dur="1" fill="hold">
                                          <p:stCondLst>
                                            <p:cond delay="0"/>
                                          </p:stCondLst>
                                        </p:cTn>
                                        <p:tgtEl>
                                          <p:spTgt spid="32"/>
                                        </p:tgtEl>
                                        <p:attrNameLst>
                                          <p:attrName>style.visibility</p:attrName>
                                        </p:attrNameLst>
                                      </p:cBhvr>
                                      <p:to>
                                        <p:strVal val="visible"/>
                                      </p:to>
                                    </p:set>
                                    <p:anim calcmode="lin" valueType="num">
                                      <p:cBhvr>
                                        <p:cTn id="66" dur="500" fill="hold"/>
                                        <p:tgtEl>
                                          <p:spTgt spid="32"/>
                                        </p:tgtEl>
                                        <p:attrNameLst>
                                          <p:attrName>ppt_w</p:attrName>
                                        </p:attrNameLst>
                                      </p:cBhvr>
                                      <p:tavLst>
                                        <p:tav tm="0">
                                          <p:val>
                                            <p:fltVal val="0"/>
                                          </p:val>
                                        </p:tav>
                                        <p:tav tm="100000">
                                          <p:val>
                                            <p:strVal val="#ppt_w"/>
                                          </p:val>
                                        </p:tav>
                                      </p:tavLst>
                                    </p:anim>
                                    <p:anim calcmode="lin" valueType="num">
                                      <p:cBhvr>
                                        <p:cTn id="67" dur="500" fill="hold"/>
                                        <p:tgtEl>
                                          <p:spTgt spid="32"/>
                                        </p:tgtEl>
                                        <p:attrNameLst>
                                          <p:attrName>ppt_h</p:attrName>
                                        </p:attrNameLst>
                                      </p:cBhvr>
                                      <p:tavLst>
                                        <p:tav tm="0">
                                          <p:val>
                                            <p:fltVal val="0"/>
                                          </p:val>
                                        </p:tav>
                                        <p:tav tm="100000">
                                          <p:val>
                                            <p:strVal val="#ppt_h"/>
                                          </p:val>
                                        </p:tav>
                                      </p:tavLst>
                                    </p:anim>
                                    <p:animEffect transition="in" filter="fade">
                                      <p:cBhvr>
                                        <p:cTn id="68" dur="500"/>
                                        <p:tgtEl>
                                          <p:spTgt spid="32"/>
                                        </p:tgtEl>
                                      </p:cBhvr>
                                    </p:animEffect>
                                  </p:childTnLst>
                                </p:cTn>
                              </p:par>
                              <p:par>
                                <p:cTn id="69" presetID="53" presetClass="entr" presetSubtype="16" fill="hold" grpId="0" nodeType="withEffect">
                                  <p:stCondLst>
                                    <p:cond delay="0"/>
                                  </p:stCondLst>
                                  <p:childTnLst>
                                    <p:set>
                                      <p:cBhvr>
                                        <p:cTn id="70" dur="1" fill="hold">
                                          <p:stCondLst>
                                            <p:cond delay="0"/>
                                          </p:stCondLst>
                                        </p:cTn>
                                        <p:tgtEl>
                                          <p:spTgt spid="33"/>
                                        </p:tgtEl>
                                        <p:attrNameLst>
                                          <p:attrName>style.visibility</p:attrName>
                                        </p:attrNameLst>
                                      </p:cBhvr>
                                      <p:to>
                                        <p:strVal val="visible"/>
                                      </p:to>
                                    </p:set>
                                    <p:anim calcmode="lin" valueType="num">
                                      <p:cBhvr>
                                        <p:cTn id="71" dur="500" fill="hold"/>
                                        <p:tgtEl>
                                          <p:spTgt spid="33"/>
                                        </p:tgtEl>
                                        <p:attrNameLst>
                                          <p:attrName>ppt_w</p:attrName>
                                        </p:attrNameLst>
                                      </p:cBhvr>
                                      <p:tavLst>
                                        <p:tav tm="0">
                                          <p:val>
                                            <p:fltVal val="0"/>
                                          </p:val>
                                        </p:tav>
                                        <p:tav tm="100000">
                                          <p:val>
                                            <p:strVal val="#ppt_w"/>
                                          </p:val>
                                        </p:tav>
                                      </p:tavLst>
                                    </p:anim>
                                    <p:anim calcmode="lin" valueType="num">
                                      <p:cBhvr>
                                        <p:cTn id="72" dur="500" fill="hold"/>
                                        <p:tgtEl>
                                          <p:spTgt spid="33"/>
                                        </p:tgtEl>
                                        <p:attrNameLst>
                                          <p:attrName>ppt_h</p:attrName>
                                        </p:attrNameLst>
                                      </p:cBhvr>
                                      <p:tavLst>
                                        <p:tav tm="0">
                                          <p:val>
                                            <p:fltVal val="0"/>
                                          </p:val>
                                        </p:tav>
                                        <p:tav tm="100000">
                                          <p:val>
                                            <p:strVal val="#ppt_h"/>
                                          </p:val>
                                        </p:tav>
                                      </p:tavLst>
                                    </p:anim>
                                    <p:animEffect transition="in" filter="fade">
                                      <p:cBhvr>
                                        <p:cTn id="73" dur="500"/>
                                        <p:tgtEl>
                                          <p:spTgt spid="33"/>
                                        </p:tgtEl>
                                      </p:cBhvr>
                                    </p:animEffect>
                                  </p:childTnLst>
                                </p:cTn>
                              </p:par>
                              <p:par>
                                <p:cTn id="74" presetID="53" presetClass="entr" presetSubtype="16" fill="hold" grpId="0" nodeType="withEffect">
                                  <p:stCondLst>
                                    <p:cond delay="0"/>
                                  </p:stCondLst>
                                  <p:childTnLst>
                                    <p:set>
                                      <p:cBhvr>
                                        <p:cTn id="75" dur="1" fill="hold">
                                          <p:stCondLst>
                                            <p:cond delay="0"/>
                                          </p:stCondLst>
                                        </p:cTn>
                                        <p:tgtEl>
                                          <p:spTgt spid="34"/>
                                        </p:tgtEl>
                                        <p:attrNameLst>
                                          <p:attrName>style.visibility</p:attrName>
                                        </p:attrNameLst>
                                      </p:cBhvr>
                                      <p:to>
                                        <p:strVal val="visible"/>
                                      </p:to>
                                    </p:set>
                                    <p:anim calcmode="lin" valueType="num">
                                      <p:cBhvr>
                                        <p:cTn id="76" dur="500" fill="hold"/>
                                        <p:tgtEl>
                                          <p:spTgt spid="34"/>
                                        </p:tgtEl>
                                        <p:attrNameLst>
                                          <p:attrName>ppt_w</p:attrName>
                                        </p:attrNameLst>
                                      </p:cBhvr>
                                      <p:tavLst>
                                        <p:tav tm="0">
                                          <p:val>
                                            <p:fltVal val="0"/>
                                          </p:val>
                                        </p:tav>
                                        <p:tav tm="100000">
                                          <p:val>
                                            <p:strVal val="#ppt_w"/>
                                          </p:val>
                                        </p:tav>
                                      </p:tavLst>
                                    </p:anim>
                                    <p:anim calcmode="lin" valueType="num">
                                      <p:cBhvr>
                                        <p:cTn id="77" dur="500" fill="hold"/>
                                        <p:tgtEl>
                                          <p:spTgt spid="34"/>
                                        </p:tgtEl>
                                        <p:attrNameLst>
                                          <p:attrName>ppt_h</p:attrName>
                                        </p:attrNameLst>
                                      </p:cBhvr>
                                      <p:tavLst>
                                        <p:tav tm="0">
                                          <p:val>
                                            <p:fltVal val="0"/>
                                          </p:val>
                                        </p:tav>
                                        <p:tav tm="100000">
                                          <p:val>
                                            <p:strVal val="#ppt_h"/>
                                          </p:val>
                                        </p:tav>
                                      </p:tavLst>
                                    </p:anim>
                                    <p:animEffect transition="in" filter="fade">
                                      <p:cBhvr>
                                        <p:cTn id="78" dur="500"/>
                                        <p:tgtEl>
                                          <p:spTgt spid="34"/>
                                        </p:tgtEl>
                                      </p:cBhvr>
                                    </p:animEffect>
                                  </p:childTnLst>
                                </p:cTn>
                              </p:par>
                              <p:par>
                                <p:cTn id="79" presetID="53" presetClass="entr" presetSubtype="16" fill="hold" grpId="0" nodeType="withEffect">
                                  <p:stCondLst>
                                    <p:cond delay="0"/>
                                  </p:stCondLst>
                                  <p:childTnLst>
                                    <p:set>
                                      <p:cBhvr>
                                        <p:cTn id="80" dur="1" fill="hold">
                                          <p:stCondLst>
                                            <p:cond delay="0"/>
                                          </p:stCondLst>
                                        </p:cTn>
                                        <p:tgtEl>
                                          <p:spTgt spid="35"/>
                                        </p:tgtEl>
                                        <p:attrNameLst>
                                          <p:attrName>style.visibility</p:attrName>
                                        </p:attrNameLst>
                                      </p:cBhvr>
                                      <p:to>
                                        <p:strVal val="visible"/>
                                      </p:to>
                                    </p:set>
                                    <p:anim calcmode="lin" valueType="num">
                                      <p:cBhvr>
                                        <p:cTn id="81" dur="500" fill="hold"/>
                                        <p:tgtEl>
                                          <p:spTgt spid="35"/>
                                        </p:tgtEl>
                                        <p:attrNameLst>
                                          <p:attrName>ppt_w</p:attrName>
                                        </p:attrNameLst>
                                      </p:cBhvr>
                                      <p:tavLst>
                                        <p:tav tm="0">
                                          <p:val>
                                            <p:fltVal val="0"/>
                                          </p:val>
                                        </p:tav>
                                        <p:tav tm="100000">
                                          <p:val>
                                            <p:strVal val="#ppt_w"/>
                                          </p:val>
                                        </p:tav>
                                      </p:tavLst>
                                    </p:anim>
                                    <p:anim calcmode="lin" valueType="num">
                                      <p:cBhvr>
                                        <p:cTn id="82" dur="500" fill="hold"/>
                                        <p:tgtEl>
                                          <p:spTgt spid="35"/>
                                        </p:tgtEl>
                                        <p:attrNameLst>
                                          <p:attrName>ppt_h</p:attrName>
                                        </p:attrNameLst>
                                      </p:cBhvr>
                                      <p:tavLst>
                                        <p:tav tm="0">
                                          <p:val>
                                            <p:fltVal val="0"/>
                                          </p:val>
                                        </p:tav>
                                        <p:tav tm="100000">
                                          <p:val>
                                            <p:strVal val="#ppt_h"/>
                                          </p:val>
                                        </p:tav>
                                      </p:tavLst>
                                    </p:anim>
                                    <p:animEffect transition="in" filter="fade">
                                      <p:cBhvr>
                                        <p:cTn id="83" dur="500"/>
                                        <p:tgtEl>
                                          <p:spTgt spid="35"/>
                                        </p:tgtEl>
                                      </p:cBhvr>
                                    </p:animEffect>
                                  </p:childTnLst>
                                </p:cTn>
                              </p:par>
                              <p:par>
                                <p:cTn id="84" presetID="53" presetClass="entr" presetSubtype="16" fill="hold" grpId="0" nodeType="withEffect">
                                  <p:stCondLst>
                                    <p:cond delay="0"/>
                                  </p:stCondLst>
                                  <p:childTnLst>
                                    <p:set>
                                      <p:cBhvr>
                                        <p:cTn id="85" dur="1" fill="hold">
                                          <p:stCondLst>
                                            <p:cond delay="0"/>
                                          </p:stCondLst>
                                        </p:cTn>
                                        <p:tgtEl>
                                          <p:spTgt spid="36"/>
                                        </p:tgtEl>
                                        <p:attrNameLst>
                                          <p:attrName>style.visibility</p:attrName>
                                        </p:attrNameLst>
                                      </p:cBhvr>
                                      <p:to>
                                        <p:strVal val="visible"/>
                                      </p:to>
                                    </p:set>
                                    <p:anim calcmode="lin" valueType="num">
                                      <p:cBhvr>
                                        <p:cTn id="86" dur="500" fill="hold"/>
                                        <p:tgtEl>
                                          <p:spTgt spid="36"/>
                                        </p:tgtEl>
                                        <p:attrNameLst>
                                          <p:attrName>ppt_w</p:attrName>
                                        </p:attrNameLst>
                                      </p:cBhvr>
                                      <p:tavLst>
                                        <p:tav tm="0">
                                          <p:val>
                                            <p:fltVal val="0"/>
                                          </p:val>
                                        </p:tav>
                                        <p:tav tm="100000">
                                          <p:val>
                                            <p:strVal val="#ppt_w"/>
                                          </p:val>
                                        </p:tav>
                                      </p:tavLst>
                                    </p:anim>
                                    <p:anim calcmode="lin" valueType="num">
                                      <p:cBhvr>
                                        <p:cTn id="87" dur="500" fill="hold"/>
                                        <p:tgtEl>
                                          <p:spTgt spid="36"/>
                                        </p:tgtEl>
                                        <p:attrNameLst>
                                          <p:attrName>ppt_h</p:attrName>
                                        </p:attrNameLst>
                                      </p:cBhvr>
                                      <p:tavLst>
                                        <p:tav tm="0">
                                          <p:val>
                                            <p:fltVal val="0"/>
                                          </p:val>
                                        </p:tav>
                                        <p:tav tm="100000">
                                          <p:val>
                                            <p:strVal val="#ppt_h"/>
                                          </p:val>
                                        </p:tav>
                                      </p:tavLst>
                                    </p:anim>
                                    <p:animEffect transition="in" filter="fade">
                                      <p:cBhvr>
                                        <p:cTn id="88" dur="500"/>
                                        <p:tgtEl>
                                          <p:spTgt spid="36"/>
                                        </p:tgtEl>
                                      </p:cBhvr>
                                    </p:animEffect>
                                  </p:childTnLst>
                                </p:cTn>
                              </p:par>
                              <p:par>
                                <p:cTn id="89" presetID="53" presetClass="entr" presetSubtype="16" fill="hold" grpId="0" nodeType="withEffect">
                                  <p:stCondLst>
                                    <p:cond delay="0"/>
                                  </p:stCondLst>
                                  <p:childTnLst>
                                    <p:set>
                                      <p:cBhvr>
                                        <p:cTn id="90" dur="1" fill="hold">
                                          <p:stCondLst>
                                            <p:cond delay="0"/>
                                          </p:stCondLst>
                                        </p:cTn>
                                        <p:tgtEl>
                                          <p:spTgt spid="37"/>
                                        </p:tgtEl>
                                        <p:attrNameLst>
                                          <p:attrName>style.visibility</p:attrName>
                                        </p:attrNameLst>
                                      </p:cBhvr>
                                      <p:to>
                                        <p:strVal val="visible"/>
                                      </p:to>
                                    </p:set>
                                    <p:anim calcmode="lin" valueType="num">
                                      <p:cBhvr>
                                        <p:cTn id="91" dur="500" fill="hold"/>
                                        <p:tgtEl>
                                          <p:spTgt spid="37"/>
                                        </p:tgtEl>
                                        <p:attrNameLst>
                                          <p:attrName>ppt_w</p:attrName>
                                        </p:attrNameLst>
                                      </p:cBhvr>
                                      <p:tavLst>
                                        <p:tav tm="0">
                                          <p:val>
                                            <p:fltVal val="0"/>
                                          </p:val>
                                        </p:tav>
                                        <p:tav tm="100000">
                                          <p:val>
                                            <p:strVal val="#ppt_w"/>
                                          </p:val>
                                        </p:tav>
                                      </p:tavLst>
                                    </p:anim>
                                    <p:anim calcmode="lin" valueType="num">
                                      <p:cBhvr>
                                        <p:cTn id="92" dur="500" fill="hold"/>
                                        <p:tgtEl>
                                          <p:spTgt spid="37"/>
                                        </p:tgtEl>
                                        <p:attrNameLst>
                                          <p:attrName>ppt_h</p:attrName>
                                        </p:attrNameLst>
                                      </p:cBhvr>
                                      <p:tavLst>
                                        <p:tav tm="0">
                                          <p:val>
                                            <p:fltVal val="0"/>
                                          </p:val>
                                        </p:tav>
                                        <p:tav tm="100000">
                                          <p:val>
                                            <p:strVal val="#ppt_h"/>
                                          </p:val>
                                        </p:tav>
                                      </p:tavLst>
                                    </p:anim>
                                    <p:animEffect transition="in" filter="fade">
                                      <p:cBhvr>
                                        <p:cTn id="93" dur="500"/>
                                        <p:tgtEl>
                                          <p:spTgt spid="37"/>
                                        </p:tgtEl>
                                      </p:cBhvr>
                                    </p:animEffect>
                                  </p:childTnLst>
                                </p:cTn>
                              </p:par>
                              <p:par>
                                <p:cTn id="94" presetID="53" presetClass="entr" presetSubtype="16" fill="hold" grpId="0" nodeType="withEffect">
                                  <p:stCondLst>
                                    <p:cond delay="0"/>
                                  </p:stCondLst>
                                  <p:childTnLst>
                                    <p:set>
                                      <p:cBhvr>
                                        <p:cTn id="95" dur="1" fill="hold">
                                          <p:stCondLst>
                                            <p:cond delay="0"/>
                                          </p:stCondLst>
                                        </p:cTn>
                                        <p:tgtEl>
                                          <p:spTgt spid="38"/>
                                        </p:tgtEl>
                                        <p:attrNameLst>
                                          <p:attrName>style.visibility</p:attrName>
                                        </p:attrNameLst>
                                      </p:cBhvr>
                                      <p:to>
                                        <p:strVal val="visible"/>
                                      </p:to>
                                    </p:set>
                                    <p:anim calcmode="lin" valueType="num">
                                      <p:cBhvr>
                                        <p:cTn id="96" dur="500" fill="hold"/>
                                        <p:tgtEl>
                                          <p:spTgt spid="38"/>
                                        </p:tgtEl>
                                        <p:attrNameLst>
                                          <p:attrName>ppt_w</p:attrName>
                                        </p:attrNameLst>
                                      </p:cBhvr>
                                      <p:tavLst>
                                        <p:tav tm="0">
                                          <p:val>
                                            <p:fltVal val="0"/>
                                          </p:val>
                                        </p:tav>
                                        <p:tav tm="100000">
                                          <p:val>
                                            <p:strVal val="#ppt_w"/>
                                          </p:val>
                                        </p:tav>
                                      </p:tavLst>
                                    </p:anim>
                                    <p:anim calcmode="lin" valueType="num">
                                      <p:cBhvr>
                                        <p:cTn id="97" dur="500" fill="hold"/>
                                        <p:tgtEl>
                                          <p:spTgt spid="38"/>
                                        </p:tgtEl>
                                        <p:attrNameLst>
                                          <p:attrName>ppt_h</p:attrName>
                                        </p:attrNameLst>
                                      </p:cBhvr>
                                      <p:tavLst>
                                        <p:tav tm="0">
                                          <p:val>
                                            <p:fltVal val="0"/>
                                          </p:val>
                                        </p:tav>
                                        <p:tav tm="100000">
                                          <p:val>
                                            <p:strVal val="#ppt_h"/>
                                          </p:val>
                                        </p:tav>
                                      </p:tavLst>
                                    </p:anim>
                                    <p:animEffect transition="in" filter="fade">
                                      <p:cBhvr>
                                        <p:cTn id="98" dur="500"/>
                                        <p:tgtEl>
                                          <p:spTgt spid="38"/>
                                        </p:tgtEl>
                                      </p:cBhvr>
                                    </p:animEffect>
                                  </p:childTnLst>
                                </p:cTn>
                              </p:par>
                              <p:par>
                                <p:cTn id="99" presetID="53" presetClass="entr" presetSubtype="16" fill="hold" grpId="0" nodeType="withEffect">
                                  <p:stCondLst>
                                    <p:cond delay="0"/>
                                  </p:stCondLst>
                                  <p:childTnLst>
                                    <p:set>
                                      <p:cBhvr>
                                        <p:cTn id="100" dur="1" fill="hold">
                                          <p:stCondLst>
                                            <p:cond delay="0"/>
                                          </p:stCondLst>
                                        </p:cTn>
                                        <p:tgtEl>
                                          <p:spTgt spid="39"/>
                                        </p:tgtEl>
                                        <p:attrNameLst>
                                          <p:attrName>style.visibility</p:attrName>
                                        </p:attrNameLst>
                                      </p:cBhvr>
                                      <p:to>
                                        <p:strVal val="visible"/>
                                      </p:to>
                                    </p:set>
                                    <p:anim calcmode="lin" valueType="num">
                                      <p:cBhvr>
                                        <p:cTn id="101" dur="500" fill="hold"/>
                                        <p:tgtEl>
                                          <p:spTgt spid="39"/>
                                        </p:tgtEl>
                                        <p:attrNameLst>
                                          <p:attrName>ppt_w</p:attrName>
                                        </p:attrNameLst>
                                      </p:cBhvr>
                                      <p:tavLst>
                                        <p:tav tm="0">
                                          <p:val>
                                            <p:fltVal val="0"/>
                                          </p:val>
                                        </p:tav>
                                        <p:tav tm="100000">
                                          <p:val>
                                            <p:strVal val="#ppt_w"/>
                                          </p:val>
                                        </p:tav>
                                      </p:tavLst>
                                    </p:anim>
                                    <p:anim calcmode="lin" valueType="num">
                                      <p:cBhvr>
                                        <p:cTn id="102" dur="500" fill="hold"/>
                                        <p:tgtEl>
                                          <p:spTgt spid="39"/>
                                        </p:tgtEl>
                                        <p:attrNameLst>
                                          <p:attrName>ppt_h</p:attrName>
                                        </p:attrNameLst>
                                      </p:cBhvr>
                                      <p:tavLst>
                                        <p:tav tm="0">
                                          <p:val>
                                            <p:fltVal val="0"/>
                                          </p:val>
                                        </p:tav>
                                        <p:tav tm="100000">
                                          <p:val>
                                            <p:strVal val="#ppt_h"/>
                                          </p:val>
                                        </p:tav>
                                      </p:tavLst>
                                    </p:anim>
                                    <p:animEffect transition="in" filter="fade">
                                      <p:cBhvr>
                                        <p:cTn id="103" dur="500"/>
                                        <p:tgtEl>
                                          <p:spTgt spid="39"/>
                                        </p:tgtEl>
                                      </p:cBhvr>
                                    </p:animEffect>
                                  </p:childTnLst>
                                </p:cTn>
                              </p:par>
                              <p:par>
                                <p:cTn id="104" presetID="53" presetClass="entr" presetSubtype="16" fill="hold" grpId="0" nodeType="withEffect">
                                  <p:stCondLst>
                                    <p:cond delay="0"/>
                                  </p:stCondLst>
                                  <p:childTnLst>
                                    <p:set>
                                      <p:cBhvr>
                                        <p:cTn id="105" dur="1" fill="hold">
                                          <p:stCondLst>
                                            <p:cond delay="0"/>
                                          </p:stCondLst>
                                        </p:cTn>
                                        <p:tgtEl>
                                          <p:spTgt spid="40"/>
                                        </p:tgtEl>
                                        <p:attrNameLst>
                                          <p:attrName>style.visibility</p:attrName>
                                        </p:attrNameLst>
                                      </p:cBhvr>
                                      <p:to>
                                        <p:strVal val="visible"/>
                                      </p:to>
                                    </p:set>
                                    <p:anim calcmode="lin" valueType="num">
                                      <p:cBhvr>
                                        <p:cTn id="106" dur="500" fill="hold"/>
                                        <p:tgtEl>
                                          <p:spTgt spid="40"/>
                                        </p:tgtEl>
                                        <p:attrNameLst>
                                          <p:attrName>ppt_w</p:attrName>
                                        </p:attrNameLst>
                                      </p:cBhvr>
                                      <p:tavLst>
                                        <p:tav tm="0">
                                          <p:val>
                                            <p:fltVal val="0"/>
                                          </p:val>
                                        </p:tav>
                                        <p:tav tm="100000">
                                          <p:val>
                                            <p:strVal val="#ppt_w"/>
                                          </p:val>
                                        </p:tav>
                                      </p:tavLst>
                                    </p:anim>
                                    <p:anim calcmode="lin" valueType="num">
                                      <p:cBhvr>
                                        <p:cTn id="107" dur="500" fill="hold"/>
                                        <p:tgtEl>
                                          <p:spTgt spid="40"/>
                                        </p:tgtEl>
                                        <p:attrNameLst>
                                          <p:attrName>ppt_h</p:attrName>
                                        </p:attrNameLst>
                                      </p:cBhvr>
                                      <p:tavLst>
                                        <p:tav tm="0">
                                          <p:val>
                                            <p:fltVal val="0"/>
                                          </p:val>
                                        </p:tav>
                                        <p:tav tm="100000">
                                          <p:val>
                                            <p:strVal val="#ppt_h"/>
                                          </p:val>
                                        </p:tav>
                                      </p:tavLst>
                                    </p:anim>
                                    <p:animEffect transition="in" filter="fade">
                                      <p:cBhvr>
                                        <p:cTn id="108" dur="500"/>
                                        <p:tgtEl>
                                          <p:spTgt spid="40"/>
                                        </p:tgtEl>
                                      </p:cBhvr>
                                    </p:animEffect>
                                  </p:childTnLst>
                                </p:cTn>
                              </p:par>
                              <p:par>
                                <p:cTn id="109" presetID="53" presetClass="entr" presetSubtype="16" fill="hold" grpId="0" nodeType="withEffect">
                                  <p:stCondLst>
                                    <p:cond delay="0"/>
                                  </p:stCondLst>
                                  <p:childTnLst>
                                    <p:set>
                                      <p:cBhvr>
                                        <p:cTn id="110" dur="1" fill="hold">
                                          <p:stCondLst>
                                            <p:cond delay="0"/>
                                          </p:stCondLst>
                                        </p:cTn>
                                        <p:tgtEl>
                                          <p:spTgt spid="41"/>
                                        </p:tgtEl>
                                        <p:attrNameLst>
                                          <p:attrName>style.visibility</p:attrName>
                                        </p:attrNameLst>
                                      </p:cBhvr>
                                      <p:to>
                                        <p:strVal val="visible"/>
                                      </p:to>
                                    </p:set>
                                    <p:anim calcmode="lin" valueType="num">
                                      <p:cBhvr>
                                        <p:cTn id="111" dur="500" fill="hold"/>
                                        <p:tgtEl>
                                          <p:spTgt spid="41"/>
                                        </p:tgtEl>
                                        <p:attrNameLst>
                                          <p:attrName>ppt_w</p:attrName>
                                        </p:attrNameLst>
                                      </p:cBhvr>
                                      <p:tavLst>
                                        <p:tav tm="0">
                                          <p:val>
                                            <p:fltVal val="0"/>
                                          </p:val>
                                        </p:tav>
                                        <p:tav tm="100000">
                                          <p:val>
                                            <p:strVal val="#ppt_w"/>
                                          </p:val>
                                        </p:tav>
                                      </p:tavLst>
                                    </p:anim>
                                    <p:anim calcmode="lin" valueType="num">
                                      <p:cBhvr>
                                        <p:cTn id="112" dur="500" fill="hold"/>
                                        <p:tgtEl>
                                          <p:spTgt spid="41"/>
                                        </p:tgtEl>
                                        <p:attrNameLst>
                                          <p:attrName>ppt_h</p:attrName>
                                        </p:attrNameLst>
                                      </p:cBhvr>
                                      <p:tavLst>
                                        <p:tav tm="0">
                                          <p:val>
                                            <p:fltVal val="0"/>
                                          </p:val>
                                        </p:tav>
                                        <p:tav tm="100000">
                                          <p:val>
                                            <p:strVal val="#ppt_h"/>
                                          </p:val>
                                        </p:tav>
                                      </p:tavLst>
                                    </p:anim>
                                    <p:animEffect transition="in" filter="fade">
                                      <p:cBhvr>
                                        <p:cTn id="113" dur="500"/>
                                        <p:tgtEl>
                                          <p:spTgt spid="41"/>
                                        </p:tgtEl>
                                      </p:cBhvr>
                                    </p:animEffect>
                                  </p:childTnLst>
                                </p:cTn>
                              </p:par>
                              <p:par>
                                <p:cTn id="114" presetID="53" presetClass="entr" presetSubtype="16" fill="hold" grpId="0" nodeType="withEffect">
                                  <p:stCondLst>
                                    <p:cond delay="0"/>
                                  </p:stCondLst>
                                  <p:childTnLst>
                                    <p:set>
                                      <p:cBhvr>
                                        <p:cTn id="115" dur="1" fill="hold">
                                          <p:stCondLst>
                                            <p:cond delay="0"/>
                                          </p:stCondLst>
                                        </p:cTn>
                                        <p:tgtEl>
                                          <p:spTgt spid="42"/>
                                        </p:tgtEl>
                                        <p:attrNameLst>
                                          <p:attrName>style.visibility</p:attrName>
                                        </p:attrNameLst>
                                      </p:cBhvr>
                                      <p:to>
                                        <p:strVal val="visible"/>
                                      </p:to>
                                    </p:set>
                                    <p:anim calcmode="lin" valueType="num">
                                      <p:cBhvr>
                                        <p:cTn id="116" dur="500" fill="hold"/>
                                        <p:tgtEl>
                                          <p:spTgt spid="42"/>
                                        </p:tgtEl>
                                        <p:attrNameLst>
                                          <p:attrName>ppt_w</p:attrName>
                                        </p:attrNameLst>
                                      </p:cBhvr>
                                      <p:tavLst>
                                        <p:tav tm="0">
                                          <p:val>
                                            <p:fltVal val="0"/>
                                          </p:val>
                                        </p:tav>
                                        <p:tav tm="100000">
                                          <p:val>
                                            <p:strVal val="#ppt_w"/>
                                          </p:val>
                                        </p:tav>
                                      </p:tavLst>
                                    </p:anim>
                                    <p:anim calcmode="lin" valueType="num">
                                      <p:cBhvr>
                                        <p:cTn id="117" dur="500" fill="hold"/>
                                        <p:tgtEl>
                                          <p:spTgt spid="42"/>
                                        </p:tgtEl>
                                        <p:attrNameLst>
                                          <p:attrName>ppt_h</p:attrName>
                                        </p:attrNameLst>
                                      </p:cBhvr>
                                      <p:tavLst>
                                        <p:tav tm="0">
                                          <p:val>
                                            <p:fltVal val="0"/>
                                          </p:val>
                                        </p:tav>
                                        <p:tav tm="100000">
                                          <p:val>
                                            <p:strVal val="#ppt_h"/>
                                          </p:val>
                                        </p:tav>
                                      </p:tavLst>
                                    </p:anim>
                                    <p:animEffect transition="in" filter="fade">
                                      <p:cBhvr>
                                        <p:cTn id="118" dur="500"/>
                                        <p:tgtEl>
                                          <p:spTgt spid="42"/>
                                        </p:tgtEl>
                                      </p:cBhvr>
                                    </p:animEffect>
                                  </p:childTnLst>
                                </p:cTn>
                              </p:par>
                              <p:par>
                                <p:cTn id="119" presetID="53" presetClass="entr" presetSubtype="16" fill="hold" grpId="0" nodeType="withEffect">
                                  <p:stCondLst>
                                    <p:cond delay="0"/>
                                  </p:stCondLst>
                                  <p:childTnLst>
                                    <p:set>
                                      <p:cBhvr>
                                        <p:cTn id="120" dur="1" fill="hold">
                                          <p:stCondLst>
                                            <p:cond delay="0"/>
                                          </p:stCondLst>
                                        </p:cTn>
                                        <p:tgtEl>
                                          <p:spTgt spid="43"/>
                                        </p:tgtEl>
                                        <p:attrNameLst>
                                          <p:attrName>style.visibility</p:attrName>
                                        </p:attrNameLst>
                                      </p:cBhvr>
                                      <p:to>
                                        <p:strVal val="visible"/>
                                      </p:to>
                                    </p:set>
                                    <p:anim calcmode="lin" valueType="num">
                                      <p:cBhvr>
                                        <p:cTn id="121" dur="500" fill="hold"/>
                                        <p:tgtEl>
                                          <p:spTgt spid="43"/>
                                        </p:tgtEl>
                                        <p:attrNameLst>
                                          <p:attrName>ppt_w</p:attrName>
                                        </p:attrNameLst>
                                      </p:cBhvr>
                                      <p:tavLst>
                                        <p:tav tm="0">
                                          <p:val>
                                            <p:fltVal val="0"/>
                                          </p:val>
                                        </p:tav>
                                        <p:tav tm="100000">
                                          <p:val>
                                            <p:strVal val="#ppt_w"/>
                                          </p:val>
                                        </p:tav>
                                      </p:tavLst>
                                    </p:anim>
                                    <p:anim calcmode="lin" valueType="num">
                                      <p:cBhvr>
                                        <p:cTn id="122" dur="500" fill="hold"/>
                                        <p:tgtEl>
                                          <p:spTgt spid="43"/>
                                        </p:tgtEl>
                                        <p:attrNameLst>
                                          <p:attrName>ppt_h</p:attrName>
                                        </p:attrNameLst>
                                      </p:cBhvr>
                                      <p:tavLst>
                                        <p:tav tm="0">
                                          <p:val>
                                            <p:fltVal val="0"/>
                                          </p:val>
                                        </p:tav>
                                        <p:tav tm="100000">
                                          <p:val>
                                            <p:strVal val="#ppt_h"/>
                                          </p:val>
                                        </p:tav>
                                      </p:tavLst>
                                    </p:anim>
                                    <p:animEffect transition="in" filter="fade">
                                      <p:cBhvr>
                                        <p:cTn id="123" dur="500"/>
                                        <p:tgtEl>
                                          <p:spTgt spid="43"/>
                                        </p:tgtEl>
                                      </p:cBhvr>
                                    </p:animEffect>
                                  </p:childTnLst>
                                </p:cTn>
                              </p:par>
                              <p:par>
                                <p:cTn id="124" presetID="53" presetClass="entr" presetSubtype="16" fill="hold" grpId="0" nodeType="withEffect">
                                  <p:stCondLst>
                                    <p:cond delay="0"/>
                                  </p:stCondLst>
                                  <p:childTnLst>
                                    <p:set>
                                      <p:cBhvr>
                                        <p:cTn id="125" dur="1" fill="hold">
                                          <p:stCondLst>
                                            <p:cond delay="0"/>
                                          </p:stCondLst>
                                        </p:cTn>
                                        <p:tgtEl>
                                          <p:spTgt spid="44"/>
                                        </p:tgtEl>
                                        <p:attrNameLst>
                                          <p:attrName>style.visibility</p:attrName>
                                        </p:attrNameLst>
                                      </p:cBhvr>
                                      <p:to>
                                        <p:strVal val="visible"/>
                                      </p:to>
                                    </p:set>
                                    <p:anim calcmode="lin" valueType="num">
                                      <p:cBhvr>
                                        <p:cTn id="126" dur="500" fill="hold"/>
                                        <p:tgtEl>
                                          <p:spTgt spid="44"/>
                                        </p:tgtEl>
                                        <p:attrNameLst>
                                          <p:attrName>ppt_w</p:attrName>
                                        </p:attrNameLst>
                                      </p:cBhvr>
                                      <p:tavLst>
                                        <p:tav tm="0">
                                          <p:val>
                                            <p:fltVal val="0"/>
                                          </p:val>
                                        </p:tav>
                                        <p:tav tm="100000">
                                          <p:val>
                                            <p:strVal val="#ppt_w"/>
                                          </p:val>
                                        </p:tav>
                                      </p:tavLst>
                                    </p:anim>
                                    <p:anim calcmode="lin" valueType="num">
                                      <p:cBhvr>
                                        <p:cTn id="127" dur="500" fill="hold"/>
                                        <p:tgtEl>
                                          <p:spTgt spid="44"/>
                                        </p:tgtEl>
                                        <p:attrNameLst>
                                          <p:attrName>ppt_h</p:attrName>
                                        </p:attrNameLst>
                                      </p:cBhvr>
                                      <p:tavLst>
                                        <p:tav tm="0">
                                          <p:val>
                                            <p:fltVal val="0"/>
                                          </p:val>
                                        </p:tav>
                                        <p:tav tm="100000">
                                          <p:val>
                                            <p:strVal val="#ppt_h"/>
                                          </p:val>
                                        </p:tav>
                                      </p:tavLst>
                                    </p:anim>
                                    <p:animEffect transition="in" filter="fade">
                                      <p:cBhvr>
                                        <p:cTn id="128" dur="500"/>
                                        <p:tgtEl>
                                          <p:spTgt spid="44"/>
                                        </p:tgtEl>
                                      </p:cBhvr>
                                    </p:animEffect>
                                  </p:childTnLst>
                                </p:cTn>
                              </p:par>
                              <p:par>
                                <p:cTn id="129" presetID="53" presetClass="entr" presetSubtype="16" fill="hold" grpId="0" nodeType="withEffect">
                                  <p:stCondLst>
                                    <p:cond delay="0"/>
                                  </p:stCondLst>
                                  <p:childTnLst>
                                    <p:set>
                                      <p:cBhvr>
                                        <p:cTn id="130" dur="1" fill="hold">
                                          <p:stCondLst>
                                            <p:cond delay="0"/>
                                          </p:stCondLst>
                                        </p:cTn>
                                        <p:tgtEl>
                                          <p:spTgt spid="45"/>
                                        </p:tgtEl>
                                        <p:attrNameLst>
                                          <p:attrName>style.visibility</p:attrName>
                                        </p:attrNameLst>
                                      </p:cBhvr>
                                      <p:to>
                                        <p:strVal val="visible"/>
                                      </p:to>
                                    </p:set>
                                    <p:anim calcmode="lin" valueType="num">
                                      <p:cBhvr>
                                        <p:cTn id="131" dur="500" fill="hold"/>
                                        <p:tgtEl>
                                          <p:spTgt spid="45"/>
                                        </p:tgtEl>
                                        <p:attrNameLst>
                                          <p:attrName>ppt_w</p:attrName>
                                        </p:attrNameLst>
                                      </p:cBhvr>
                                      <p:tavLst>
                                        <p:tav tm="0">
                                          <p:val>
                                            <p:fltVal val="0"/>
                                          </p:val>
                                        </p:tav>
                                        <p:tav tm="100000">
                                          <p:val>
                                            <p:strVal val="#ppt_w"/>
                                          </p:val>
                                        </p:tav>
                                      </p:tavLst>
                                    </p:anim>
                                    <p:anim calcmode="lin" valueType="num">
                                      <p:cBhvr>
                                        <p:cTn id="132" dur="500" fill="hold"/>
                                        <p:tgtEl>
                                          <p:spTgt spid="45"/>
                                        </p:tgtEl>
                                        <p:attrNameLst>
                                          <p:attrName>ppt_h</p:attrName>
                                        </p:attrNameLst>
                                      </p:cBhvr>
                                      <p:tavLst>
                                        <p:tav tm="0">
                                          <p:val>
                                            <p:fltVal val="0"/>
                                          </p:val>
                                        </p:tav>
                                        <p:tav tm="100000">
                                          <p:val>
                                            <p:strVal val="#ppt_h"/>
                                          </p:val>
                                        </p:tav>
                                      </p:tavLst>
                                    </p:anim>
                                    <p:animEffect transition="in" filter="fade">
                                      <p:cBhvr>
                                        <p:cTn id="133" dur="500"/>
                                        <p:tgtEl>
                                          <p:spTgt spid="45"/>
                                        </p:tgtEl>
                                      </p:cBhvr>
                                    </p:animEffect>
                                  </p:childTnLst>
                                </p:cTn>
                              </p:par>
                              <p:par>
                                <p:cTn id="134" presetID="53" presetClass="entr" presetSubtype="16" fill="hold" grpId="0" nodeType="withEffect">
                                  <p:stCondLst>
                                    <p:cond delay="0"/>
                                  </p:stCondLst>
                                  <p:childTnLst>
                                    <p:set>
                                      <p:cBhvr>
                                        <p:cTn id="135" dur="1" fill="hold">
                                          <p:stCondLst>
                                            <p:cond delay="0"/>
                                          </p:stCondLst>
                                        </p:cTn>
                                        <p:tgtEl>
                                          <p:spTgt spid="46"/>
                                        </p:tgtEl>
                                        <p:attrNameLst>
                                          <p:attrName>style.visibility</p:attrName>
                                        </p:attrNameLst>
                                      </p:cBhvr>
                                      <p:to>
                                        <p:strVal val="visible"/>
                                      </p:to>
                                    </p:set>
                                    <p:anim calcmode="lin" valueType="num">
                                      <p:cBhvr>
                                        <p:cTn id="136" dur="500" fill="hold"/>
                                        <p:tgtEl>
                                          <p:spTgt spid="46"/>
                                        </p:tgtEl>
                                        <p:attrNameLst>
                                          <p:attrName>ppt_w</p:attrName>
                                        </p:attrNameLst>
                                      </p:cBhvr>
                                      <p:tavLst>
                                        <p:tav tm="0">
                                          <p:val>
                                            <p:fltVal val="0"/>
                                          </p:val>
                                        </p:tav>
                                        <p:tav tm="100000">
                                          <p:val>
                                            <p:strVal val="#ppt_w"/>
                                          </p:val>
                                        </p:tav>
                                      </p:tavLst>
                                    </p:anim>
                                    <p:anim calcmode="lin" valueType="num">
                                      <p:cBhvr>
                                        <p:cTn id="137" dur="500" fill="hold"/>
                                        <p:tgtEl>
                                          <p:spTgt spid="46"/>
                                        </p:tgtEl>
                                        <p:attrNameLst>
                                          <p:attrName>ppt_h</p:attrName>
                                        </p:attrNameLst>
                                      </p:cBhvr>
                                      <p:tavLst>
                                        <p:tav tm="0">
                                          <p:val>
                                            <p:fltVal val="0"/>
                                          </p:val>
                                        </p:tav>
                                        <p:tav tm="100000">
                                          <p:val>
                                            <p:strVal val="#ppt_h"/>
                                          </p:val>
                                        </p:tav>
                                      </p:tavLst>
                                    </p:anim>
                                    <p:animEffect transition="in" filter="fade">
                                      <p:cBhvr>
                                        <p:cTn id="138" dur="500"/>
                                        <p:tgtEl>
                                          <p:spTgt spid="46"/>
                                        </p:tgtEl>
                                      </p:cBhvr>
                                    </p:animEffect>
                                  </p:childTnLst>
                                </p:cTn>
                              </p:par>
                              <p:par>
                                <p:cTn id="139" presetID="53" presetClass="entr" presetSubtype="16" fill="hold" grpId="0" nodeType="withEffect">
                                  <p:stCondLst>
                                    <p:cond delay="0"/>
                                  </p:stCondLst>
                                  <p:childTnLst>
                                    <p:set>
                                      <p:cBhvr>
                                        <p:cTn id="140" dur="1" fill="hold">
                                          <p:stCondLst>
                                            <p:cond delay="0"/>
                                          </p:stCondLst>
                                        </p:cTn>
                                        <p:tgtEl>
                                          <p:spTgt spid="47"/>
                                        </p:tgtEl>
                                        <p:attrNameLst>
                                          <p:attrName>style.visibility</p:attrName>
                                        </p:attrNameLst>
                                      </p:cBhvr>
                                      <p:to>
                                        <p:strVal val="visible"/>
                                      </p:to>
                                    </p:set>
                                    <p:anim calcmode="lin" valueType="num">
                                      <p:cBhvr>
                                        <p:cTn id="141" dur="500" fill="hold"/>
                                        <p:tgtEl>
                                          <p:spTgt spid="47"/>
                                        </p:tgtEl>
                                        <p:attrNameLst>
                                          <p:attrName>ppt_w</p:attrName>
                                        </p:attrNameLst>
                                      </p:cBhvr>
                                      <p:tavLst>
                                        <p:tav tm="0">
                                          <p:val>
                                            <p:fltVal val="0"/>
                                          </p:val>
                                        </p:tav>
                                        <p:tav tm="100000">
                                          <p:val>
                                            <p:strVal val="#ppt_w"/>
                                          </p:val>
                                        </p:tav>
                                      </p:tavLst>
                                    </p:anim>
                                    <p:anim calcmode="lin" valueType="num">
                                      <p:cBhvr>
                                        <p:cTn id="142" dur="500" fill="hold"/>
                                        <p:tgtEl>
                                          <p:spTgt spid="47"/>
                                        </p:tgtEl>
                                        <p:attrNameLst>
                                          <p:attrName>ppt_h</p:attrName>
                                        </p:attrNameLst>
                                      </p:cBhvr>
                                      <p:tavLst>
                                        <p:tav tm="0">
                                          <p:val>
                                            <p:fltVal val="0"/>
                                          </p:val>
                                        </p:tav>
                                        <p:tav tm="100000">
                                          <p:val>
                                            <p:strVal val="#ppt_h"/>
                                          </p:val>
                                        </p:tav>
                                      </p:tavLst>
                                    </p:anim>
                                    <p:animEffect transition="in" filter="fade">
                                      <p:cBhvr>
                                        <p:cTn id="143" dur="500"/>
                                        <p:tgtEl>
                                          <p:spTgt spid="47"/>
                                        </p:tgtEl>
                                      </p:cBhvr>
                                    </p:animEffect>
                                  </p:childTnLst>
                                </p:cTn>
                              </p:par>
                              <p:par>
                                <p:cTn id="144" presetID="53" presetClass="entr" presetSubtype="16" fill="hold" grpId="0" nodeType="withEffect">
                                  <p:stCondLst>
                                    <p:cond delay="0"/>
                                  </p:stCondLst>
                                  <p:childTnLst>
                                    <p:set>
                                      <p:cBhvr>
                                        <p:cTn id="145" dur="1" fill="hold">
                                          <p:stCondLst>
                                            <p:cond delay="0"/>
                                          </p:stCondLst>
                                        </p:cTn>
                                        <p:tgtEl>
                                          <p:spTgt spid="48"/>
                                        </p:tgtEl>
                                        <p:attrNameLst>
                                          <p:attrName>style.visibility</p:attrName>
                                        </p:attrNameLst>
                                      </p:cBhvr>
                                      <p:to>
                                        <p:strVal val="visible"/>
                                      </p:to>
                                    </p:set>
                                    <p:anim calcmode="lin" valueType="num">
                                      <p:cBhvr>
                                        <p:cTn id="146" dur="500" fill="hold"/>
                                        <p:tgtEl>
                                          <p:spTgt spid="48"/>
                                        </p:tgtEl>
                                        <p:attrNameLst>
                                          <p:attrName>ppt_w</p:attrName>
                                        </p:attrNameLst>
                                      </p:cBhvr>
                                      <p:tavLst>
                                        <p:tav tm="0">
                                          <p:val>
                                            <p:fltVal val="0"/>
                                          </p:val>
                                        </p:tav>
                                        <p:tav tm="100000">
                                          <p:val>
                                            <p:strVal val="#ppt_w"/>
                                          </p:val>
                                        </p:tav>
                                      </p:tavLst>
                                    </p:anim>
                                    <p:anim calcmode="lin" valueType="num">
                                      <p:cBhvr>
                                        <p:cTn id="147" dur="500" fill="hold"/>
                                        <p:tgtEl>
                                          <p:spTgt spid="48"/>
                                        </p:tgtEl>
                                        <p:attrNameLst>
                                          <p:attrName>ppt_h</p:attrName>
                                        </p:attrNameLst>
                                      </p:cBhvr>
                                      <p:tavLst>
                                        <p:tav tm="0">
                                          <p:val>
                                            <p:fltVal val="0"/>
                                          </p:val>
                                        </p:tav>
                                        <p:tav tm="100000">
                                          <p:val>
                                            <p:strVal val="#ppt_h"/>
                                          </p:val>
                                        </p:tav>
                                      </p:tavLst>
                                    </p:anim>
                                    <p:animEffect transition="in" filter="fade">
                                      <p:cBhvr>
                                        <p:cTn id="148" dur="500"/>
                                        <p:tgtEl>
                                          <p:spTgt spid="48"/>
                                        </p:tgtEl>
                                      </p:cBhvr>
                                    </p:animEffect>
                                  </p:childTnLst>
                                </p:cTn>
                              </p:par>
                              <p:par>
                                <p:cTn id="149" presetID="53" presetClass="entr" presetSubtype="16" fill="hold" grpId="0" nodeType="withEffect">
                                  <p:stCondLst>
                                    <p:cond delay="0"/>
                                  </p:stCondLst>
                                  <p:childTnLst>
                                    <p:set>
                                      <p:cBhvr>
                                        <p:cTn id="150" dur="1" fill="hold">
                                          <p:stCondLst>
                                            <p:cond delay="0"/>
                                          </p:stCondLst>
                                        </p:cTn>
                                        <p:tgtEl>
                                          <p:spTgt spid="49"/>
                                        </p:tgtEl>
                                        <p:attrNameLst>
                                          <p:attrName>style.visibility</p:attrName>
                                        </p:attrNameLst>
                                      </p:cBhvr>
                                      <p:to>
                                        <p:strVal val="visible"/>
                                      </p:to>
                                    </p:set>
                                    <p:anim calcmode="lin" valueType="num">
                                      <p:cBhvr>
                                        <p:cTn id="151" dur="500" fill="hold"/>
                                        <p:tgtEl>
                                          <p:spTgt spid="49"/>
                                        </p:tgtEl>
                                        <p:attrNameLst>
                                          <p:attrName>ppt_w</p:attrName>
                                        </p:attrNameLst>
                                      </p:cBhvr>
                                      <p:tavLst>
                                        <p:tav tm="0">
                                          <p:val>
                                            <p:fltVal val="0"/>
                                          </p:val>
                                        </p:tav>
                                        <p:tav tm="100000">
                                          <p:val>
                                            <p:strVal val="#ppt_w"/>
                                          </p:val>
                                        </p:tav>
                                      </p:tavLst>
                                    </p:anim>
                                    <p:anim calcmode="lin" valueType="num">
                                      <p:cBhvr>
                                        <p:cTn id="152" dur="500" fill="hold"/>
                                        <p:tgtEl>
                                          <p:spTgt spid="49"/>
                                        </p:tgtEl>
                                        <p:attrNameLst>
                                          <p:attrName>ppt_h</p:attrName>
                                        </p:attrNameLst>
                                      </p:cBhvr>
                                      <p:tavLst>
                                        <p:tav tm="0">
                                          <p:val>
                                            <p:fltVal val="0"/>
                                          </p:val>
                                        </p:tav>
                                        <p:tav tm="100000">
                                          <p:val>
                                            <p:strVal val="#ppt_h"/>
                                          </p:val>
                                        </p:tav>
                                      </p:tavLst>
                                    </p:anim>
                                    <p:animEffect transition="in" filter="fade">
                                      <p:cBhvr>
                                        <p:cTn id="153" dur="500"/>
                                        <p:tgtEl>
                                          <p:spTgt spid="49"/>
                                        </p:tgtEl>
                                      </p:cBhvr>
                                    </p:animEffect>
                                  </p:childTnLst>
                                </p:cTn>
                              </p:par>
                              <p:par>
                                <p:cTn id="154" presetID="53" presetClass="entr" presetSubtype="16" fill="hold" grpId="0" nodeType="withEffect">
                                  <p:stCondLst>
                                    <p:cond delay="0"/>
                                  </p:stCondLst>
                                  <p:childTnLst>
                                    <p:set>
                                      <p:cBhvr>
                                        <p:cTn id="155" dur="1" fill="hold">
                                          <p:stCondLst>
                                            <p:cond delay="0"/>
                                          </p:stCondLst>
                                        </p:cTn>
                                        <p:tgtEl>
                                          <p:spTgt spid="50"/>
                                        </p:tgtEl>
                                        <p:attrNameLst>
                                          <p:attrName>style.visibility</p:attrName>
                                        </p:attrNameLst>
                                      </p:cBhvr>
                                      <p:to>
                                        <p:strVal val="visible"/>
                                      </p:to>
                                    </p:set>
                                    <p:anim calcmode="lin" valueType="num">
                                      <p:cBhvr>
                                        <p:cTn id="156" dur="500" fill="hold"/>
                                        <p:tgtEl>
                                          <p:spTgt spid="50"/>
                                        </p:tgtEl>
                                        <p:attrNameLst>
                                          <p:attrName>ppt_w</p:attrName>
                                        </p:attrNameLst>
                                      </p:cBhvr>
                                      <p:tavLst>
                                        <p:tav tm="0">
                                          <p:val>
                                            <p:fltVal val="0"/>
                                          </p:val>
                                        </p:tav>
                                        <p:tav tm="100000">
                                          <p:val>
                                            <p:strVal val="#ppt_w"/>
                                          </p:val>
                                        </p:tav>
                                      </p:tavLst>
                                    </p:anim>
                                    <p:anim calcmode="lin" valueType="num">
                                      <p:cBhvr>
                                        <p:cTn id="157" dur="500" fill="hold"/>
                                        <p:tgtEl>
                                          <p:spTgt spid="50"/>
                                        </p:tgtEl>
                                        <p:attrNameLst>
                                          <p:attrName>ppt_h</p:attrName>
                                        </p:attrNameLst>
                                      </p:cBhvr>
                                      <p:tavLst>
                                        <p:tav tm="0">
                                          <p:val>
                                            <p:fltVal val="0"/>
                                          </p:val>
                                        </p:tav>
                                        <p:tav tm="100000">
                                          <p:val>
                                            <p:strVal val="#ppt_h"/>
                                          </p:val>
                                        </p:tav>
                                      </p:tavLst>
                                    </p:anim>
                                    <p:animEffect transition="in" filter="fade">
                                      <p:cBhvr>
                                        <p:cTn id="158" dur="500"/>
                                        <p:tgtEl>
                                          <p:spTgt spid="50"/>
                                        </p:tgtEl>
                                      </p:cBhvr>
                                    </p:animEffect>
                                  </p:childTnLst>
                                </p:cTn>
                              </p:par>
                              <p:par>
                                <p:cTn id="159" presetID="53" presetClass="entr" presetSubtype="16" fill="hold" grpId="0" nodeType="withEffect">
                                  <p:stCondLst>
                                    <p:cond delay="0"/>
                                  </p:stCondLst>
                                  <p:childTnLst>
                                    <p:set>
                                      <p:cBhvr>
                                        <p:cTn id="160" dur="1" fill="hold">
                                          <p:stCondLst>
                                            <p:cond delay="0"/>
                                          </p:stCondLst>
                                        </p:cTn>
                                        <p:tgtEl>
                                          <p:spTgt spid="51"/>
                                        </p:tgtEl>
                                        <p:attrNameLst>
                                          <p:attrName>style.visibility</p:attrName>
                                        </p:attrNameLst>
                                      </p:cBhvr>
                                      <p:to>
                                        <p:strVal val="visible"/>
                                      </p:to>
                                    </p:set>
                                    <p:anim calcmode="lin" valueType="num">
                                      <p:cBhvr>
                                        <p:cTn id="161" dur="500" fill="hold"/>
                                        <p:tgtEl>
                                          <p:spTgt spid="51"/>
                                        </p:tgtEl>
                                        <p:attrNameLst>
                                          <p:attrName>ppt_w</p:attrName>
                                        </p:attrNameLst>
                                      </p:cBhvr>
                                      <p:tavLst>
                                        <p:tav tm="0">
                                          <p:val>
                                            <p:fltVal val="0"/>
                                          </p:val>
                                        </p:tav>
                                        <p:tav tm="100000">
                                          <p:val>
                                            <p:strVal val="#ppt_w"/>
                                          </p:val>
                                        </p:tav>
                                      </p:tavLst>
                                    </p:anim>
                                    <p:anim calcmode="lin" valueType="num">
                                      <p:cBhvr>
                                        <p:cTn id="162" dur="500" fill="hold"/>
                                        <p:tgtEl>
                                          <p:spTgt spid="51"/>
                                        </p:tgtEl>
                                        <p:attrNameLst>
                                          <p:attrName>ppt_h</p:attrName>
                                        </p:attrNameLst>
                                      </p:cBhvr>
                                      <p:tavLst>
                                        <p:tav tm="0">
                                          <p:val>
                                            <p:fltVal val="0"/>
                                          </p:val>
                                        </p:tav>
                                        <p:tav tm="100000">
                                          <p:val>
                                            <p:strVal val="#ppt_h"/>
                                          </p:val>
                                        </p:tav>
                                      </p:tavLst>
                                    </p:anim>
                                    <p:animEffect transition="in" filter="fade">
                                      <p:cBhvr>
                                        <p:cTn id="163" dur="500"/>
                                        <p:tgtEl>
                                          <p:spTgt spid="51"/>
                                        </p:tgtEl>
                                      </p:cBhvr>
                                    </p:animEffect>
                                  </p:childTnLst>
                                </p:cTn>
                              </p:par>
                              <p:par>
                                <p:cTn id="164" presetID="53" presetClass="entr" presetSubtype="16" fill="hold" grpId="0" nodeType="withEffect">
                                  <p:stCondLst>
                                    <p:cond delay="0"/>
                                  </p:stCondLst>
                                  <p:childTnLst>
                                    <p:set>
                                      <p:cBhvr>
                                        <p:cTn id="165" dur="1" fill="hold">
                                          <p:stCondLst>
                                            <p:cond delay="0"/>
                                          </p:stCondLst>
                                        </p:cTn>
                                        <p:tgtEl>
                                          <p:spTgt spid="52"/>
                                        </p:tgtEl>
                                        <p:attrNameLst>
                                          <p:attrName>style.visibility</p:attrName>
                                        </p:attrNameLst>
                                      </p:cBhvr>
                                      <p:to>
                                        <p:strVal val="visible"/>
                                      </p:to>
                                    </p:set>
                                    <p:anim calcmode="lin" valueType="num">
                                      <p:cBhvr>
                                        <p:cTn id="166" dur="500" fill="hold"/>
                                        <p:tgtEl>
                                          <p:spTgt spid="52"/>
                                        </p:tgtEl>
                                        <p:attrNameLst>
                                          <p:attrName>ppt_w</p:attrName>
                                        </p:attrNameLst>
                                      </p:cBhvr>
                                      <p:tavLst>
                                        <p:tav tm="0">
                                          <p:val>
                                            <p:fltVal val="0"/>
                                          </p:val>
                                        </p:tav>
                                        <p:tav tm="100000">
                                          <p:val>
                                            <p:strVal val="#ppt_w"/>
                                          </p:val>
                                        </p:tav>
                                      </p:tavLst>
                                    </p:anim>
                                    <p:anim calcmode="lin" valueType="num">
                                      <p:cBhvr>
                                        <p:cTn id="167" dur="500" fill="hold"/>
                                        <p:tgtEl>
                                          <p:spTgt spid="52"/>
                                        </p:tgtEl>
                                        <p:attrNameLst>
                                          <p:attrName>ppt_h</p:attrName>
                                        </p:attrNameLst>
                                      </p:cBhvr>
                                      <p:tavLst>
                                        <p:tav tm="0">
                                          <p:val>
                                            <p:fltVal val="0"/>
                                          </p:val>
                                        </p:tav>
                                        <p:tav tm="100000">
                                          <p:val>
                                            <p:strVal val="#ppt_h"/>
                                          </p:val>
                                        </p:tav>
                                      </p:tavLst>
                                    </p:anim>
                                    <p:animEffect transition="in" filter="fade">
                                      <p:cBhvr>
                                        <p:cTn id="168" dur="500"/>
                                        <p:tgtEl>
                                          <p:spTgt spid="52"/>
                                        </p:tgtEl>
                                      </p:cBhvr>
                                    </p:animEffect>
                                  </p:childTnLst>
                                </p:cTn>
                              </p:par>
                            </p:childTnLst>
                          </p:cTn>
                        </p:par>
                        <p:par>
                          <p:cTn id="169" fill="hold">
                            <p:stCondLst>
                              <p:cond delay="1000"/>
                            </p:stCondLst>
                            <p:childTnLst>
                              <p:par>
                                <p:cTn id="170" presetID="53" presetClass="entr" presetSubtype="16" fill="hold" grpId="0" nodeType="afterEffect">
                                  <p:stCondLst>
                                    <p:cond delay="0"/>
                                  </p:stCondLst>
                                  <p:childTnLst>
                                    <p:set>
                                      <p:cBhvr>
                                        <p:cTn id="171" dur="1" fill="hold">
                                          <p:stCondLst>
                                            <p:cond delay="0"/>
                                          </p:stCondLst>
                                        </p:cTn>
                                        <p:tgtEl>
                                          <p:spTgt spid="66"/>
                                        </p:tgtEl>
                                        <p:attrNameLst>
                                          <p:attrName>style.visibility</p:attrName>
                                        </p:attrNameLst>
                                      </p:cBhvr>
                                      <p:to>
                                        <p:strVal val="visible"/>
                                      </p:to>
                                    </p:set>
                                    <p:anim calcmode="lin" valueType="num">
                                      <p:cBhvr>
                                        <p:cTn id="172" dur="500" fill="hold"/>
                                        <p:tgtEl>
                                          <p:spTgt spid="66"/>
                                        </p:tgtEl>
                                        <p:attrNameLst>
                                          <p:attrName>ppt_w</p:attrName>
                                        </p:attrNameLst>
                                      </p:cBhvr>
                                      <p:tavLst>
                                        <p:tav tm="0">
                                          <p:val>
                                            <p:fltVal val="0"/>
                                          </p:val>
                                        </p:tav>
                                        <p:tav tm="100000">
                                          <p:val>
                                            <p:strVal val="#ppt_w"/>
                                          </p:val>
                                        </p:tav>
                                      </p:tavLst>
                                    </p:anim>
                                    <p:anim calcmode="lin" valueType="num">
                                      <p:cBhvr>
                                        <p:cTn id="173" dur="500" fill="hold"/>
                                        <p:tgtEl>
                                          <p:spTgt spid="66"/>
                                        </p:tgtEl>
                                        <p:attrNameLst>
                                          <p:attrName>ppt_h</p:attrName>
                                        </p:attrNameLst>
                                      </p:cBhvr>
                                      <p:tavLst>
                                        <p:tav tm="0">
                                          <p:val>
                                            <p:fltVal val="0"/>
                                          </p:val>
                                        </p:tav>
                                        <p:tav tm="100000">
                                          <p:val>
                                            <p:strVal val="#ppt_h"/>
                                          </p:val>
                                        </p:tav>
                                      </p:tavLst>
                                    </p:anim>
                                    <p:animEffect transition="in" filter="fade">
                                      <p:cBhvr>
                                        <p:cTn id="174" dur="500"/>
                                        <p:tgtEl>
                                          <p:spTgt spid="66"/>
                                        </p:tgtEl>
                                      </p:cBhvr>
                                    </p:animEffect>
                                  </p:childTnLst>
                                </p:cTn>
                              </p:par>
                              <p:par>
                                <p:cTn id="175" presetID="53" presetClass="entr" presetSubtype="16" fill="hold" grpId="0" nodeType="withEffect">
                                  <p:stCondLst>
                                    <p:cond delay="0"/>
                                  </p:stCondLst>
                                  <p:childTnLst>
                                    <p:set>
                                      <p:cBhvr>
                                        <p:cTn id="176" dur="1" fill="hold">
                                          <p:stCondLst>
                                            <p:cond delay="0"/>
                                          </p:stCondLst>
                                        </p:cTn>
                                        <p:tgtEl>
                                          <p:spTgt spid="70"/>
                                        </p:tgtEl>
                                        <p:attrNameLst>
                                          <p:attrName>style.visibility</p:attrName>
                                        </p:attrNameLst>
                                      </p:cBhvr>
                                      <p:to>
                                        <p:strVal val="visible"/>
                                      </p:to>
                                    </p:set>
                                    <p:anim calcmode="lin" valueType="num">
                                      <p:cBhvr>
                                        <p:cTn id="177" dur="500" fill="hold"/>
                                        <p:tgtEl>
                                          <p:spTgt spid="70"/>
                                        </p:tgtEl>
                                        <p:attrNameLst>
                                          <p:attrName>ppt_w</p:attrName>
                                        </p:attrNameLst>
                                      </p:cBhvr>
                                      <p:tavLst>
                                        <p:tav tm="0">
                                          <p:val>
                                            <p:fltVal val="0"/>
                                          </p:val>
                                        </p:tav>
                                        <p:tav tm="100000">
                                          <p:val>
                                            <p:strVal val="#ppt_w"/>
                                          </p:val>
                                        </p:tav>
                                      </p:tavLst>
                                    </p:anim>
                                    <p:anim calcmode="lin" valueType="num">
                                      <p:cBhvr>
                                        <p:cTn id="178" dur="500" fill="hold"/>
                                        <p:tgtEl>
                                          <p:spTgt spid="70"/>
                                        </p:tgtEl>
                                        <p:attrNameLst>
                                          <p:attrName>ppt_h</p:attrName>
                                        </p:attrNameLst>
                                      </p:cBhvr>
                                      <p:tavLst>
                                        <p:tav tm="0">
                                          <p:val>
                                            <p:fltVal val="0"/>
                                          </p:val>
                                        </p:tav>
                                        <p:tav tm="100000">
                                          <p:val>
                                            <p:strVal val="#ppt_h"/>
                                          </p:val>
                                        </p:tav>
                                      </p:tavLst>
                                    </p:anim>
                                    <p:animEffect transition="in" filter="fade">
                                      <p:cBhvr>
                                        <p:cTn id="179" dur="500"/>
                                        <p:tgtEl>
                                          <p:spTgt spid="70"/>
                                        </p:tgtEl>
                                      </p:cBhvr>
                                    </p:animEffect>
                                  </p:childTnLst>
                                </p:cTn>
                              </p:par>
                              <p:par>
                                <p:cTn id="180" presetID="53" presetClass="entr" presetSubtype="16" fill="hold" grpId="0" nodeType="withEffect">
                                  <p:stCondLst>
                                    <p:cond delay="0"/>
                                  </p:stCondLst>
                                  <p:childTnLst>
                                    <p:set>
                                      <p:cBhvr>
                                        <p:cTn id="181" dur="1" fill="hold">
                                          <p:stCondLst>
                                            <p:cond delay="0"/>
                                          </p:stCondLst>
                                        </p:cTn>
                                        <p:tgtEl>
                                          <p:spTgt spid="55"/>
                                        </p:tgtEl>
                                        <p:attrNameLst>
                                          <p:attrName>style.visibility</p:attrName>
                                        </p:attrNameLst>
                                      </p:cBhvr>
                                      <p:to>
                                        <p:strVal val="visible"/>
                                      </p:to>
                                    </p:set>
                                    <p:anim calcmode="lin" valueType="num">
                                      <p:cBhvr>
                                        <p:cTn id="182" dur="500" fill="hold"/>
                                        <p:tgtEl>
                                          <p:spTgt spid="55"/>
                                        </p:tgtEl>
                                        <p:attrNameLst>
                                          <p:attrName>ppt_w</p:attrName>
                                        </p:attrNameLst>
                                      </p:cBhvr>
                                      <p:tavLst>
                                        <p:tav tm="0">
                                          <p:val>
                                            <p:fltVal val="0"/>
                                          </p:val>
                                        </p:tav>
                                        <p:tav tm="100000">
                                          <p:val>
                                            <p:strVal val="#ppt_w"/>
                                          </p:val>
                                        </p:tav>
                                      </p:tavLst>
                                    </p:anim>
                                    <p:anim calcmode="lin" valueType="num">
                                      <p:cBhvr>
                                        <p:cTn id="183" dur="500" fill="hold"/>
                                        <p:tgtEl>
                                          <p:spTgt spid="55"/>
                                        </p:tgtEl>
                                        <p:attrNameLst>
                                          <p:attrName>ppt_h</p:attrName>
                                        </p:attrNameLst>
                                      </p:cBhvr>
                                      <p:tavLst>
                                        <p:tav tm="0">
                                          <p:val>
                                            <p:fltVal val="0"/>
                                          </p:val>
                                        </p:tav>
                                        <p:tav tm="100000">
                                          <p:val>
                                            <p:strVal val="#ppt_h"/>
                                          </p:val>
                                        </p:tav>
                                      </p:tavLst>
                                    </p:anim>
                                    <p:animEffect transition="in" filter="fade">
                                      <p:cBhvr>
                                        <p:cTn id="184" dur="500"/>
                                        <p:tgtEl>
                                          <p:spTgt spid="55"/>
                                        </p:tgtEl>
                                      </p:cBhvr>
                                    </p:animEffect>
                                  </p:childTnLst>
                                </p:cTn>
                              </p:par>
                            </p:childTnLst>
                          </p:cTn>
                        </p:par>
                        <p:par>
                          <p:cTn id="185" fill="hold">
                            <p:stCondLst>
                              <p:cond delay="1500"/>
                            </p:stCondLst>
                            <p:childTnLst>
                              <p:par>
                                <p:cTn id="186" presetID="53" presetClass="entr" presetSubtype="16" fill="hold" grpId="0" nodeType="afterEffect">
                                  <p:stCondLst>
                                    <p:cond delay="0"/>
                                  </p:stCondLst>
                                  <p:childTnLst>
                                    <p:set>
                                      <p:cBhvr>
                                        <p:cTn id="187" dur="1" fill="hold">
                                          <p:stCondLst>
                                            <p:cond delay="0"/>
                                          </p:stCondLst>
                                        </p:cTn>
                                        <p:tgtEl>
                                          <p:spTgt spid="71"/>
                                        </p:tgtEl>
                                        <p:attrNameLst>
                                          <p:attrName>style.visibility</p:attrName>
                                        </p:attrNameLst>
                                      </p:cBhvr>
                                      <p:to>
                                        <p:strVal val="visible"/>
                                      </p:to>
                                    </p:set>
                                    <p:anim calcmode="lin" valueType="num">
                                      <p:cBhvr>
                                        <p:cTn id="188" dur="500" fill="hold"/>
                                        <p:tgtEl>
                                          <p:spTgt spid="71"/>
                                        </p:tgtEl>
                                        <p:attrNameLst>
                                          <p:attrName>ppt_w</p:attrName>
                                        </p:attrNameLst>
                                      </p:cBhvr>
                                      <p:tavLst>
                                        <p:tav tm="0">
                                          <p:val>
                                            <p:fltVal val="0"/>
                                          </p:val>
                                        </p:tav>
                                        <p:tav tm="100000">
                                          <p:val>
                                            <p:strVal val="#ppt_w"/>
                                          </p:val>
                                        </p:tav>
                                      </p:tavLst>
                                    </p:anim>
                                    <p:anim calcmode="lin" valueType="num">
                                      <p:cBhvr>
                                        <p:cTn id="189" dur="500" fill="hold"/>
                                        <p:tgtEl>
                                          <p:spTgt spid="71"/>
                                        </p:tgtEl>
                                        <p:attrNameLst>
                                          <p:attrName>ppt_h</p:attrName>
                                        </p:attrNameLst>
                                      </p:cBhvr>
                                      <p:tavLst>
                                        <p:tav tm="0">
                                          <p:val>
                                            <p:fltVal val="0"/>
                                          </p:val>
                                        </p:tav>
                                        <p:tav tm="100000">
                                          <p:val>
                                            <p:strVal val="#ppt_h"/>
                                          </p:val>
                                        </p:tav>
                                      </p:tavLst>
                                    </p:anim>
                                    <p:animEffect transition="in" filter="fade">
                                      <p:cBhvr>
                                        <p:cTn id="190" dur="500"/>
                                        <p:tgtEl>
                                          <p:spTgt spid="71"/>
                                        </p:tgtEl>
                                      </p:cBhvr>
                                    </p:animEffect>
                                  </p:childTnLst>
                                </p:cTn>
                              </p:par>
                              <p:par>
                                <p:cTn id="191" presetID="53" presetClass="entr" presetSubtype="16" fill="hold" grpId="0" nodeType="withEffect">
                                  <p:stCondLst>
                                    <p:cond delay="0"/>
                                  </p:stCondLst>
                                  <p:childTnLst>
                                    <p:set>
                                      <p:cBhvr>
                                        <p:cTn id="192" dur="1" fill="hold">
                                          <p:stCondLst>
                                            <p:cond delay="0"/>
                                          </p:stCondLst>
                                        </p:cTn>
                                        <p:tgtEl>
                                          <p:spTgt spid="69"/>
                                        </p:tgtEl>
                                        <p:attrNameLst>
                                          <p:attrName>style.visibility</p:attrName>
                                        </p:attrNameLst>
                                      </p:cBhvr>
                                      <p:to>
                                        <p:strVal val="visible"/>
                                      </p:to>
                                    </p:set>
                                    <p:anim calcmode="lin" valueType="num">
                                      <p:cBhvr>
                                        <p:cTn id="193" dur="500" fill="hold"/>
                                        <p:tgtEl>
                                          <p:spTgt spid="69"/>
                                        </p:tgtEl>
                                        <p:attrNameLst>
                                          <p:attrName>ppt_w</p:attrName>
                                        </p:attrNameLst>
                                      </p:cBhvr>
                                      <p:tavLst>
                                        <p:tav tm="0">
                                          <p:val>
                                            <p:fltVal val="0"/>
                                          </p:val>
                                        </p:tav>
                                        <p:tav tm="100000">
                                          <p:val>
                                            <p:strVal val="#ppt_w"/>
                                          </p:val>
                                        </p:tav>
                                      </p:tavLst>
                                    </p:anim>
                                    <p:anim calcmode="lin" valueType="num">
                                      <p:cBhvr>
                                        <p:cTn id="194" dur="500" fill="hold"/>
                                        <p:tgtEl>
                                          <p:spTgt spid="69"/>
                                        </p:tgtEl>
                                        <p:attrNameLst>
                                          <p:attrName>ppt_h</p:attrName>
                                        </p:attrNameLst>
                                      </p:cBhvr>
                                      <p:tavLst>
                                        <p:tav tm="0">
                                          <p:val>
                                            <p:fltVal val="0"/>
                                          </p:val>
                                        </p:tav>
                                        <p:tav tm="100000">
                                          <p:val>
                                            <p:strVal val="#ppt_h"/>
                                          </p:val>
                                        </p:tav>
                                      </p:tavLst>
                                    </p:anim>
                                    <p:animEffect transition="in" filter="fade">
                                      <p:cBhvr>
                                        <p:cTn id="195" dur="500"/>
                                        <p:tgtEl>
                                          <p:spTgt spid="69"/>
                                        </p:tgtEl>
                                      </p:cBhvr>
                                    </p:animEffect>
                                  </p:childTnLst>
                                </p:cTn>
                              </p:par>
                              <p:par>
                                <p:cTn id="196" presetID="53" presetClass="entr" presetSubtype="16" fill="hold" grpId="0" nodeType="withEffect">
                                  <p:stCondLst>
                                    <p:cond delay="0"/>
                                  </p:stCondLst>
                                  <p:childTnLst>
                                    <p:set>
                                      <p:cBhvr>
                                        <p:cTn id="197" dur="1" fill="hold">
                                          <p:stCondLst>
                                            <p:cond delay="0"/>
                                          </p:stCondLst>
                                        </p:cTn>
                                        <p:tgtEl>
                                          <p:spTgt spid="56"/>
                                        </p:tgtEl>
                                        <p:attrNameLst>
                                          <p:attrName>style.visibility</p:attrName>
                                        </p:attrNameLst>
                                      </p:cBhvr>
                                      <p:to>
                                        <p:strVal val="visible"/>
                                      </p:to>
                                    </p:set>
                                    <p:anim calcmode="lin" valueType="num">
                                      <p:cBhvr>
                                        <p:cTn id="198" dur="500" fill="hold"/>
                                        <p:tgtEl>
                                          <p:spTgt spid="56"/>
                                        </p:tgtEl>
                                        <p:attrNameLst>
                                          <p:attrName>ppt_w</p:attrName>
                                        </p:attrNameLst>
                                      </p:cBhvr>
                                      <p:tavLst>
                                        <p:tav tm="0">
                                          <p:val>
                                            <p:fltVal val="0"/>
                                          </p:val>
                                        </p:tav>
                                        <p:tav tm="100000">
                                          <p:val>
                                            <p:strVal val="#ppt_w"/>
                                          </p:val>
                                        </p:tav>
                                      </p:tavLst>
                                    </p:anim>
                                    <p:anim calcmode="lin" valueType="num">
                                      <p:cBhvr>
                                        <p:cTn id="199" dur="500" fill="hold"/>
                                        <p:tgtEl>
                                          <p:spTgt spid="56"/>
                                        </p:tgtEl>
                                        <p:attrNameLst>
                                          <p:attrName>ppt_h</p:attrName>
                                        </p:attrNameLst>
                                      </p:cBhvr>
                                      <p:tavLst>
                                        <p:tav tm="0">
                                          <p:val>
                                            <p:fltVal val="0"/>
                                          </p:val>
                                        </p:tav>
                                        <p:tav tm="100000">
                                          <p:val>
                                            <p:strVal val="#ppt_h"/>
                                          </p:val>
                                        </p:tav>
                                      </p:tavLst>
                                    </p:anim>
                                    <p:animEffect transition="in" filter="fade">
                                      <p:cBhvr>
                                        <p:cTn id="200" dur="500"/>
                                        <p:tgtEl>
                                          <p:spTgt spid="56"/>
                                        </p:tgtEl>
                                      </p:cBhvr>
                                    </p:animEffect>
                                  </p:childTnLst>
                                </p:cTn>
                              </p:par>
                            </p:childTnLst>
                          </p:cTn>
                        </p:par>
                        <p:par>
                          <p:cTn id="201" fill="hold">
                            <p:stCondLst>
                              <p:cond delay="2000"/>
                            </p:stCondLst>
                            <p:childTnLst>
                              <p:par>
                                <p:cTn id="202" presetID="53" presetClass="entr" presetSubtype="16" fill="hold" grpId="0" nodeType="afterEffect">
                                  <p:stCondLst>
                                    <p:cond delay="0"/>
                                  </p:stCondLst>
                                  <p:childTnLst>
                                    <p:set>
                                      <p:cBhvr>
                                        <p:cTn id="203" dur="1" fill="hold">
                                          <p:stCondLst>
                                            <p:cond delay="0"/>
                                          </p:stCondLst>
                                        </p:cTn>
                                        <p:tgtEl>
                                          <p:spTgt spid="72"/>
                                        </p:tgtEl>
                                        <p:attrNameLst>
                                          <p:attrName>style.visibility</p:attrName>
                                        </p:attrNameLst>
                                      </p:cBhvr>
                                      <p:to>
                                        <p:strVal val="visible"/>
                                      </p:to>
                                    </p:set>
                                    <p:anim calcmode="lin" valueType="num">
                                      <p:cBhvr>
                                        <p:cTn id="204" dur="500" fill="hold"/>
                                        <p:tgtEl>
                                          <p:spTgt spid="72"/>
                                        </p:tgtEl>
                                        <p:attrNameLst>
                                          <p:attrName>ppt_w</p:attrName>
                                        </p:attrNameLst>
                                      </p:cBhvr>
                                      <p:tavLst>
                                        <p:tav tm="0">
                                          <p:val>
                                            <p:fltVal val="0"/>
                                          </p:val>
                                        </p:tav>
                                        <p:tav tm="100000">
                                          <p:val>
                                            <p:strVal val="#ppt_w"/>
                                          </p:val>
                                        </p:tav>
                                      </p:tavLst>
                                    </p:anim>
                                    <p:anim calcmode="lin" valueType="num">
                                      <p:cBhvr>
                                        <p:cTn id="205" dur="500" fill="hold"/>
                                        <p:tgtEl>
                                          <p:spTgt spid="72"/>
                                        </p:tgtEl>
                                        <p:attrNameLst>
                                          <p:attrName>ppt_h</p:attrName>
                                        </p:attrNameLst>
                                      </p:cBhvr>
                                      <p:tavLst>
                                        <p:tav tm="0">
                                          <p:val>
                                            <p:fltVal val="0"/>
                                          </p:val>
                                        </p:tav>
                                        <p:tav tm="100000">
                                          <p:val>
                                            <p:strVal val="#ppt_h"/>
                                          </p:val>
                                        </p:tav>
                                      </p:tavLst>
                                    </p:anim>
                                    <p:animEffect transition="in" filter="fade">
                                      <p:cBhvr>
                                        <p:cTn id="206" dur="500"/>
                                        <p:tgtEl>
                                          <p:spTgt spid="72"/>
                                        </p:tgtEl>
                                      </p:cBhvr>
                                    </p:animEffect>
                                  </p:childTnLst>
                                </p:cTn>
                              </p:par>
                              <p:par>
                                <p:cTn id="207" presetID="53" presetClass="entr" presetSubtype="16" fill="hold" grpId="0" nodeType="withEffect">
                                  <p:stCondLst>
                                    <p:cond delay="0"/>
                                  </p:stCondLst>
                                  <p:childTnLst>
                                    <p:set>
                                      <p:cBhvr>
                                        <p:cTn id="208" dur="1" fill="hold">
                                          <p:stCondLst>
                                            <p:cond delay="0"/>
                                          </p:stCondLst>
                                        </p:cTn>
                                        <p:tgtEl>
                                          <p:spTgt spid="57"/>
                                        </p:tgtEl>
                                        <p:attrNameLst>
                                          <p:attrName>style.visibility</p:attrName>
                                        </p:attrNameLst>
                                      </p:cBhvr>
                                      <p:to>
                                        <p:strVal val="visible"/>
                                      </p:to>
                                    </p:set>
                                    <p:anim calcmode="lin" valueType="num">
                                      <p:cBhvr>
                                        <p:cTn id="209" dur="500" fill="hold"/>
                                        <p:tgtEl>
                                          <p:spTgt spid="57"/>
                                        </p:tgtEl>
                                        <p:attrNameLst>
                                          <p:attrName>ppt_w</p:attrName>
                                        </p:attrNameLst>
                                      </p:cBhvr>
                                      <p:tavLst>
                                        <p:tav tm="0">
                                          <p:val>
                                            <p:fltVal val="0"/>
                                          </p:val>
                                        </p:tav>
                                        <p:tav tm="100000">
                                          <p:val>
                                            <p:strVal val="#ppt_w"/>
                                          </p:val>
                                        </p:tav>
                                      </p:tavLst>
                                    </p:anim>
                                    <p:anim calcmode="lin" valueType="num">
                                      <p:cBhvr>
                                        <p:cTn id="210" dur="500" fill="hold"/>
                                        <p:tgtEl>
                                          <p:spTgt spid="57"/>
                                        </p:tgtEl>
                                        <p:attrNameLst>
                                          <p:attrName>ppt_h</p:attrName>
                                        </p:attrNameLst>
                                      </p:cBhvr>
                                      <p:tavLst>
                                        <p:tav tm="0">
                                          <p:val>
                                            <p:fltVal val="0"/>
                                          </p:val>
                                        </p:tav>
                                        <p:tav tm="100000">
                                          <p:val>
                                            <p:strVal val="#ppt_h"/>
                                          </p:val>
                                        </p:tav>
                                      </p:tavLst>
                                    </p:anim>
                                    <p:animEffect transition="in" filter="fade">
                                      <p:cBhvr>
                                        <p:cTn id="211" dur="500"/>
                                        <p:tgtEl>
                                          <p:spTgt spid="57"/>
                                        </p:tgtEl>
                                      </p:cBhvr>
                                    </p:animEffect>
                                  </p:childTnLst>
                                </p:cTn>
                              </p:par>
                              <p:par>
                                <p:cTn id="212" presetID="53" presetClass="entr" presetSubtype="16" fill="hold" grpId="0" nodeType="withEffect">
                                  <p:stCondLst>
                                    <p:cond delay="0"/>
                                  </p:stCondLst>
                                  <p:childTnLst>
                                    <p:set>
                                      <p:cBhvr>
                                        <p:cTn id="213" dur="1" fill="hold">
                                          <p:stCondLst>
                                            <p:cond delay="0"/>
                                          </p:stCondLst>
                                        </p:cTn>
                                        <p:tgtEl>
                                          <p:spTgt spid="58"/>
                                        </p:tgtEl>
                                        <p:attrNameLst>
                                          <p:attrName>style.visibility</p:attrName>
                                        </p:attrNameLst>
                                      </p:cBhvr>
                                      <p:to>
                                        <p:strVal val="visible"/>
                                      </p:to>
                                    </p:set>
                                    <p:anim calcmode="lin" valueType="num">
                                      <p:cBhvr>
                                        <p:cTn id="214" dur="500" fill="hold"/>
                                        <p:tgtEl>
                                          <p:spTgt spid="58"/>
                                        </p:tgtEl>
                                        <p:attrNameLst>
                                          <p:attrName>ppt_w</p:attrName>
                                        </p:attrNameLst>
                                      </p:cBhvr>
                                      <p:tavLst>
                                        <p:tav tm="0">
                                          <p:val>
                                            <p:fltVal val="0"/>
                                          </p:val>
                                        </p:tav>
                                        <p:tav tm="100000">
                                          <p:val>
                                            <p:strVal val="#ppt_w"/>
                                          </p:val>
                                        </p:tav>
                                      </p:tavLst>
                                    </p:anim>
                                    <p:anim calcmode="lin" valueType="num">
                                      <p:cBhvr>
                                        <p:cTn id="215" dur="500" fill="hold"/>
                                        <p:tgtEl>
                                          <p:spTgt spid="58"/>
                                        </p:tgtEl>
                                        <p:attrNameLst>
                                          <p:attrName>ppt_h</p:attrName>
                                        </p:attrNameLst>
                                      </p:cBhvr>
                                      <p:tavLst>
                                        <p:tav tm="0">
                                          <p:val>
                                            <p:fltVal val="0"/>
                                          </p:val>
                                        </p:tav>
                                        <p:tav tm="100000">
                                          <p:val>
                                            <p:strVal val="#ppt_h"/>
                                          </p:val>
                                        </p:tav>
                                      </p:tavLst>
                                    </p:anim>
                                    <p:animEffect transition="in" filter="fade">
                                      <p:cBhvr>
                                        <p:cTn id="216" dur="500"/>
                                        <p:tgtEl>
                                          <p:spTgt spid="58"/>
                                        </p:tgtEl>
                                      </p:cBhvr>
                                    </p:animEffect>
                                  </p:childTnLst>
                                </p:cTn>
                              </p:par>
                            </p:childTnLst>
                          </p:cTn>
                        </p:par>
                        <p:par>
                          <p:cTn id="217" fill="hold">
                            <p:stCondLst>
                              <p:cond delay="2500"/>
                            </p:stCondLst>
                            <p:childTnLst>
                              <p:par>
                                <p:cTn id="218" presetID="53" presetClass="entr" presetSubtype="16" fill="hold" nodeType="afterEffect">
                                  <p:stCondLst>
                                    <p:cond delay="0"/>
                                  </p:stCondLst>
                                  <p:childTnLst>
                                    <p:set>
                                      <p:cBhvr>
                                        <p:cTn id="219" dur="1" fill="hold">
                                          <p:stCondLst>
                                            <p:cond delay="0"/>
                                          </p:stCondLst>
                                        </p:cTn>
                                        <p:tgtEl>
                                          <p:spTgt spid="73"/>
                                        </p:tgtEl>
                                        <p:attrNameLst>
                                          <p:attrName>style.visibility</p:attrName>
                                        </p:attrNameLst>
                                      </p:cBhvr>
                                      <p:to>
                                        <p:strVal val="visible"/>
                                      </p:to>
                                    </p:set>
                                    <p:anim calcmode="lin" valueType="num">
                                      <p:cBhvr>
                                        <p:cTn id="220" dur="500" fill="hold"/>
                                        <p:tgtEl>
                                          <p:spTgt spid="73"/>
                                        </p:tgtEl>
                                        <p:attrNameLst>
                                          <p:attrName>ppt_w</p:attrName>
                                        </p:attrNameLst>
                                      </p:cBhvr>
                                      <p:tavLst>
                                        <p:tav tm="0">
                                          <p:val>
                                            <p:fltVal val="0"/>
                                          </p:val>
                                        </p:tav>
                                        <p:tav tm="100000">
                                          <p:val>
                                            <p:strVal val="#ppt_w"/>
                                          </p:val>
                                        </p:tav>
                                      </p:tavLst>
                                    </p:anim>
                                    <p:anim calcmode="lin" valueType="num">
                                      <p:cBhvr>
                                        <p:cTn id="221" dur="500" fill="hold"/>
                                        <p:tgtEl>
                                          <p:spTgt spid="73"/>
                                        </p:tgtEl>
                                        <p:attrNameLst>
                                          <p:attrName>ppt_h</p:attrName>
                                        </p:attrNameLst>
                                      </p:cBhvr>
                                      <p:tavLst>
                                        <p:tav tm="0">
                                          <p:val>
                                            <p:fltVal val="0"/>
                                          </p:val>
                                        </p:tav>
                                        <p:tav tm="100000">
                                          <p:val>
                                            <p:strVal val="#ppt_h"/>
                                          </p:val>
                                        </p:tav>
                                      </p:tavLst>
                                    </p:anim>
                                    <p:animEffect transition="in" filter="fade">
                                      <p:cBhvr>
                                        <p:cTn id="222" dur="500"/>
                                        <p:tgtEl>
                                          <p:spTgt spid="73"/>
                                        </p:tgtEl>
                                      </p:cBhvr>
                                    </p:animEffect>
                                  </p:childTnLst>
                                </p:cTn>
                              </p:par>
                              <p:par>
                                <p:cTn id="223" presetID="53" presetClass="entr" presetSubtype="16" fill="hold" grpId="0" nodeType="withEffect">
                                  <p:stCondLst>
                                    <p:cond delay="0"/>
                                  </p:stCondLst>
                                  <p:childTnLst>
                                    <p:set>
                                      <p:cBhvr>
                                        <p:cTn id="224" dur="1" fill="hold">
                                          <p:stCondLst>
                                            <p:cond delay="0"/>
                                          </p:stCondLst>
                                        </p:cTn>
                                        <p:tgtEl>
                                          <p:spTgt spid="53"/>
                                        </p:tgtEl>
                                        <p:attrNameLst>
                                          <p:attrName>style.visibility</p:attrName>
                                        </p:attrNameLst>
                                      </p:cBhvr>
                                      <p:to>
                                        <p:strVal val="visible"/>
                                      </p:to>
                                    </p:set>
                                    <p:anim calcmode="lin" valueType="num">
                                      <p:cBhvr>
                                        <p:cTn id="225" dur="500" fill="hold"/>
                                        <p:tgtEl>
                                          <p:spTgt spid="53"/>
                                        </p:tgtEl>
                                        <p:attrNameLst>
                                          <p:attrName>ppt_w</p:attrName>
                                        </p:attrNameLst>
                                      </p:cBhvr>
                                      <p:tavLst>
                                        <p:tav tm="0">
                                          <p:val>
                                            <p:fltVal val="0"/>
                                          </p:val>
                                        </p:tav>
                                        <p:tav tm="100000">
                                          <p:val>
                                            <p:strVal val="#ppt_w"/>
                                          </p:val>
                                        </p:tav>
                                      </p:tavLst>
                                    </p:anim>
                                    <p:anim calcmode="lin" valueType="num">
                                      <p:cBhvr>
                                        <p:cTn id="226" dur="500" fill="hold"/>
                                        <p:tgtEl>
                                          <p:spTgt spid="53"/>
                                        </p:tgtEl>
                                        <p:attrNameLst>
                                          <p:attrName>ppt_h</p:attrName>
                                        </p:attrNameLst>
                                      </p:cBhvr>
                                      <p:tavLst>
                                        <p:tav tm="0">
                                          <p:val>
                                            <p:fltVal val="0"/>
                                          </p:val>
                                        </p:tav>
                                        <p:tav tm="100000">
                                          <p:val>
                                            <p:strVal val="#ppt_h"/>
                                          </p:val>
                                        </p:tav>
                                      </p:tavLst>
                                    </p:anim>
                                    <p:animEffect transition="in" filter="fade">
                                      <p:cBhvr>
                                        <p:cTn id="227" dur="500"/>
                                        <p:tgtEl>
                                          <p:spTgt spid="53"/>
                                        </p:tgtEl>
                                      </p:cBhvr>
                                    </p:animEffect>
                                  </p:childTnLst>
                                </p:cTn>
                              </p:par>
                              <p:par>
                                <p:cTn id="228" presetID="53" presetClass="entr" presetSubtype="16" fill="hold" grpId="0" nodeType="withEffect">
                                  <p:stCondLst>
                                    <p:cond delay="0"/>
                                  </p:stCondLst>
                                  <p:childTnLst>
                                    <p:set>
                                      <p:cBhvr>
                                        <p:cTn id="229" dur="1" fill="hold">
                                          <p:stCondLst>
                                            <p:cond delay="0"/>
                                          </p:stCondLst>
                                        </p:cTn>
                                        <p:tgtEl>
                                          <p:spTgt spid="54"/>
                                        </p:tgtEl>
                                        <p:attrNameLst>
                                          <p:attrName>style.visibility</p:attrName>
                                        </p:attrNameLst>
                                      </p:cBhvr>
                                      <p:to>
                                        <p:strVal val="visible"/>
                                      </p:to>
                                    </p:set>
                                    <p:anim calcmode="lin" valueType="num">
                                      <p:cBhvr>
                                        <p:cTn id="230" dur="500" fill="hold"/>
                                        <p:tgtEl>
                                          <p:spTgt spid="54"/>
                                        </p:tgtEl>
                                        <p:attrNameLst>
                                          <p:attrName>ppt_w</p:attrName>
                                        </p:attrNameLst>
                                      </p:cBhvr>
                                      <p:tavLst>
                                        <p:tav tm="0">
                                          <p:val>
                                            <p:fltVal val="0"/>
                                          </p:val>
                                        </p:tav>
                                        <p:tav tm="100000">
                                          <p:val>
                                            <p:strVal val="#ppt_w"/>
                                          </p:val>
                                        </p:tav>
                                      </p:tavLst>
                                    </p:anim>
                                    <p:anim calcmode="lin" valueType="num">
                                      <p:cBhvr>
                                        <p:cTn id="231" dur="500" fill="hold"/>
                                        <p:tgtEl>
                                          <p:spTgt spid="54"/>
                                        </p:tgtEl>
                                        <p:attrNameLst>
                                          <p:attrName>ppt_h</p:attrName>
                                        </p:attrNameLst>
                                      </p:cBhvr>
                                      <p:tavLst>
                                        <p:tav tm="0">
                                          <p:val>
                                            <p:fltVal val="0"/>
                                          </p:val>
                                        </p:tav>
                                        <p:tav tm="100000">
                                          <p:val>
                                            <p:strVal val="#ppt_h"/>
                                          </p:val>
                                        </p:tav>
                                      </p:tavLst>
                                    </p:anim>
                                    <p:animEffect transition="in" filter="fade">
                                      <p:cBhvr>
                                        <p:cTn id="232" dur="500"/>
                                        <p:tgtEl>
                                          <p:spTgt spid="5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animBg="1"/>
      <p:bldP spid="22" grpId="0"/>
      <p:bldP spid="23" grpId="0"/>
      <p:bldP spid="24" grpId="0"/>
      <p:bldP spid="25" grpId="0"/>
      <p:bldP spid="26" grpId="0"/>
      <p:bldP spid="27" grpId="0"/>
      <p:bldP spid="28" grpId="0"/>
      <p:bldP spid="29" grpId="0"/>
      <p:bldP spid="30" grpId="0"/>
      <p:bldP spid="31" grpId="0"/>
      <p:bldP spid="32" grpId="0"/>
      <p:bldP spid="33" grpId="0"/>
      <p:bldP spid="34" grpId="0"/>
      <p:bldP spid="35" grpId="0"/>
      <p:bldP spid="36" grpId="0"/>
      <p:bldP spid="37" grpId="0"/>
      <p:bldP spid="38" grpId="0"/>
      <p:bldP spid="39" grpId="0"/>
      <p:bldP spid="40" grpId="0"/>
      <p:bldP spid="41" grpId="0"/>
      <p:bldP spid="42" grpId="0"/>
      <p:bldP spid="43" grpId="0"/>
      <p:bldP spid="44" grpId="0"/>
      <p:bldP spid="45" grpId="0"/>
      <p:bldP spid="46" grpId="0"/>
      <p:bldP spid="47" grpId="0"/>
      <p:bldP spid="48" grpId="0"/>
      <p:bldP spid="49" grpId="0"/>
      <p:bldP spid="50" grpId="0"/>
      <p:bldP spid="51" grpId="0"/>
      <p:bldP spid="52" grpId="0"/>
      <p:bldP spid="53" grpId="0"/>
      <p:bldP spid="54" grpId="0"/>
      <p:bldP spid="55" grpId="0"/>
      <p:bldP spid="56" grpId="0"/>
      <p:bldP spid="57" grpId="0"/>
      <p:bldP spid="58" grpId="0"/>
      <p:bldP spid="66" grpId="0" animBg="1"/>
      <p:bldP spid="69" grpId="0"/>
      <p:bldP spid="70" grpId="0"/>
      <p:bldP spid="71" grpId="0" animBg="1"/>
      <p:bldP spid="72" grpId="0" animBg="1"/>
    </p:bld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80" name="Straight Connector 279"/>
          <p:cNvCxnSpPr/>
          <p:nvPr/>
        </p:nvCxnSpPr>
        <p:spPr>
          <a:xfrm>
            <a:off x="9408367" y="4210887"/>
            <a:ext cx="0" cy="6550220"/>
          </a:xfrm>
          <a:prstGeom prst="line">
            <a:avLst/>
          </a:prstGeom>
          <a:ln>
            <a:solidFill>
              <a:schemeClr val="bg1">
                <a:lumMod val="8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281" name="Straight Connector 280"/>
          <p:cNvCxnSpPr>
            <a:stCxn id="247" idx="1"/>
          </p:cNvCxnSpPr>
          <p:nvPr/>
        </p:nvCxnSpPr>
        <p:spPr>
          <a:xfrm>
            <a:off x="14840857" y="4257548"/>
            <a:ext cx="0" cy="6503559"/>
          </a:xfrm>
          <a:prstGeom prst="line">
            <a:avLst/>
          </a:prstGeom>
          <a:ln>
            <a:solidFill>
              <a:schemeClr val="bg1">
                <a:lumMod val="85000"/>
              </a:schemeClr>
            </a:solidFill>
            <a:prstDash val="sysDot"/>
          </a:ln>
        </p:spPr>
        <p:style>
          <a:lnRef idx="1">
            <a:schemeClr val="accent1"/>
          </a:lnRef>
          <a:fillRef idx="0">
            <a:schemeClr val="accent1"/>
          </a:fillRef>
          <a:effectRef idx="0">
            <a:schemeClr val="accent1"/>
          </a:effectRef>
          <a:fontRef idx="minor">
            <a:schemeClr val="tx1"/>
          </a:fontRef>
        </p:style>
      </p:cxnSp>
      <p:sp>
        <p:nvSpPr>
          <p:cNvPr id="240" name="TextBox 30"/>
          <p:cNvSpPr txBox="1">
            <a:spLocks noChangeArrowheads="1"/>
          </p:cNvSpPr>
          <p:nvPr/>
        </p:nvSpPr>
        <p:spPr bwMode="auto">
          <a:xfrm>
            <a:off x="4632466" y="8475063"/>
            <a:ext cx="4632376" cy="23083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3600">
                <a:solidFill>
                  <a:schemeClr val="tx1"/>
                </a:solidFill>
                <a:latin typeface="Lato Light" charset="0"/>
                <a:ea typeface="MS PGothic" panose="020B0600070205080204" charset="-128"/>
                <a:cs typeface="MS PGothic" panose="020B0600070205080204" charset="-128"/>
              </a:defRPr>
            </a:lvl1pPr>
            <a:lvl2pPr marL="742950" indent="-285750" eaLnBrk="0" hangingPunct="0">
              <a:defRPr sz="3600">
                <a:solidFill>
                  <a:schemeClr val="tx1"/>
                </a:solidFill>
                <a:latin typeface="Lato Light" charset="0"/>
                <a:ea typeface="MS PGothic" panose="020B0600070205080204" charset="-128"/>
              </a:defRPr>
            </a:lvl2pPr>
            <a:lvl3pPr marL="1143000" indent="-228600" eaLnBrk="0" hangingPunct="0">
              <a:defRPr sz="3600">
                <a:solidFill>
                  <a:schemeClr val="tx1"/>
                </a:solidFill>
                <a:latin typeface="Lato Light" charset="0"/>
                <a:ea typeface="MS PGothic" panose="020B0600070205080204" charset="-128"/>
              </a:defRPr>
            </a:lvl3pPr>
            <a:lvl4pPr marL="1600200" indent="-228600" eaLnBrk="0" hangingPunct="0">
              <a:defRPr sz="3600">
                <a:solidFill>
                  <a:schemeClr val="tx1"/>
                </a:solidFill>
                <a:latin typeface="Lato Light" charset="0"/>
                <a:ea typeface="MS PGothic" panose="020B0600070205080204" charset="-128"/>
              </a:defRPr>
            </a:lvl4pPr>
            <a:lvl5pPr marL="2057400" indent="-228600" eaLnBrk="0" hangingPunct="0">
              <a:defRPr sz="3600">
                <a:solidFill>
                  <a:schemeClr val="tx1"/>
                </a:solidFill>
                <a:latin typeface="Lato Light" charset="0"/>
                <a:ea typeface="MS PGothic" panose="020B0600070205080204" charset="-128"/>
              </a:defRPr>
            </a:lvl5pPr>
            <a:lvl6pPr marL="2514600" indent="-228600" defTabSz="1826895" eaLnBrk="0" fontAlgn="base" hangingPunct="0">
              <a:spcBef>
                <a:spcPct val="0"/>
              </a:spcBef>
              <a:spcAft>
                <a:spcPct val="0"/>
              </a:spcAft>
              <a:defRPr sz="3600">
                <a:solidFill>
                  <a:schemeClr val="tx1"/>
                </a:solidFill>
                <a:latin typeface="Lato Light" charset="0"/>
                <a:ea typeface="MS PGothic" panose="020B0600070205080204" charset="-128"/>
              </a:defRPr>
            </a:lvl6pPr>
            <a:lvl7pPr marL="2971800" indent="-228600" defTabSz="1826895" eaLnBrk="0" fontAlgn="base" hangingPunct="0">
              <a:spcBef>
                <a:spcPct val="0"/>
              </a:spcBef>
              <a:spcAft>
                <a:spcPct val="0"/>
              </a:spcAft>
              <a:defRPr sz="3600">
                <a:solidFill>
                  <a:schemeClr val="tx1"/>
                </a:solidFill>
                <a:latin typeface="Lato Light" charset="0"/>
                <a:ea typeface="MS PGothic" panose="020B0600070205080204" charset="-128"/>
              </a:defRPr>
            </a:lvl7pPr>
            <a:lvl8pPr marL="3429000" indent="-228600" defTabSz="1826895" eaLnBrk="0" fontAlgn="base" hangingPunct="0">
              <a:spcBef>
                <a:spcPct val="0"/>
              </a:spcBef>
              <a:spcAft>
                <a:spcPct val="0"/>
              </a:spcAft>
              <a:defRPr sz="3600">
                <a:solidFill>
                  <a:schemeClr val="tx1"/>
                </a:solidFill>
                <a:latin typeface="Lato Light" charset="0"/>
                <a:ea typeface="MS PGothic" panose="020B0600070205080204" charset="-128"/>
              </a:defRPr>
            </a:lvl8pPr>
            <a:lvl9pPr marL="3886200" indent="-228600" defTabSz="1826895" eaLnBrk="0" fontAlgn="base" hangingPunct="0">
              <a:spcBef>
                <a:spcPct val="0"/>
              </a:spcBef>
              <a:spcAft>
                <a:spcPct val="0"/>
              </a:spcAft>
              <a:defRPr sz="3600">
                <a:solidFill>
                  <a:schemeClr val="tx1"/>
                </a:solidFill>
                <a:latin typeface="Lato Light" charset="0"/>
                <a:ea typeface="MS PGothic" panose="020B0600070205080204" charset="-128"/>
              </a:defRPr>
            </a:lvl9pPr>
          </a:lstStyle>
          <a:p>
            <a:r>
              <a:rPr lang="en-US" sz="2400" dirty="0">
                <a:latin typeface="Calibri Light" panose="020F0302020204030204"/>
                <a:ea typeface="Open Sans Light" panose="020B0306030504020204" pitchFamily="34" charset="0"/>
                <a:cs typeface="Calibri Light" panose="020F0302020204030204"/>
              </a:rPr>
              <a:t>Lorem Ipsum has two main </a:t>
            </a:r>
            <a:r>
              <a:rPr lang="en-US" sz="2400" dirty="0" smtClean="0">
                <a:latin typeface="Calibri Light" panose="020F0302020204030204"/>
                <a:ea typeface="Open Sans Light" panose="020B0306030504020204" pitchFamily="34" charset="0"/>
                <a:cs typeface="Calibri Light" panose="020F0302020204030204"/>
              </a:rPr>
              <a:t>data </a:t>
            </a:r>
            <a:r>
              <a:rPr lang="en-US" sz="2400" dirty="0">
                <a:latin typeface="Calibri Light" panose="020F0302020204030204"/>
                <a:ea typeface="Open Sans Light" panose="020B0306030504020204" pitchFamily="34" charset="0"/>
                <a:cs typeface="Calibri Light" panose="020F0302020204030204"/>
              </a:rPr>
              <a:t>statistical this </a:t>
            </a:r>
            <a:r>
              <a:rPr lang="en-US" sz="2400" dirty="0" smtClean="0">
                <a:latin typeface="Calibri Light" panose="020F0302020204030204"/>
                <a:ea typeface="Open Sans Light" panose="020B0306030504020204" pitchFamily="34" charset="0"/>
                <a:cs typeface="Calibri Light" panose="020F0302020204030204"/>
              </a:rPr>
              <a:t>methodologies.</a:t>
            </a:r>
            <a:endParaRPr lang="en-US" sz="2400" dirty="0" smtClean="0">
              <a:latin typeface="Calibri Light" panose="020F0302020204030204"/>
              <a:ea typeface="Open Sans Light" panose="020B0306030504020204" pitchFamily="34" charset="0"/>
              <a:cs typeface="Calibri Light" panose="020F0302020204030204"/>
            </a:endParaRPr>
          </a:p>
          <a:p>
            <a:endParaRPr lang="en-US" sz="2400" dirty="0" smtClean="0">
              <a:latin typeface="Calibri Light" panose="020F0302020204030204"/>
              <a:ea typeface="Open Sans Light" panose="020B0306030504020204" pitchFamily="34" charset="0"/>
              <a:cs typeface="Calibri Light" panose="020F0302020204030204"/>
            </a:endParaRPr>
          </a:p>
          <a:p>
            <a:r>
              <a:rPr lang="en-US" sz="2400" b="1" dirty="0" smtClean="0">
                <a:latin typeface="Lato Regular"/>
                <a:ea typeface="Open Sans Light" panose="020B0306030504020204" pitchFamily="34" charset="0"/>
                <a:cs typeface="Lato Regular"/>
              </a:rPr>
              <a:t>Internet </a:t>
            </a:r>
            <a:r>
              <a:rPr lang="en-US" sz="2400" dirty="0" smtClean="0">
                <a:latin typeface="Calibri Light" panose="020F0302020204030204"/>
                <a:ea typeface="Open Sans Light" panose="020B0306030504020204" pitchFamily="34" charset="0"/>
                <a:cs typeface="Calibri Light" panose="020F0302020204030204"/>
              </a:rPr>
              <a:t>which summarizes </a:t>
            </a:r>
            <a:r>
              <a:rPr lang="en-US" sz="2400" dirty="0">
                <a:latin typeface="Calibri Light" panose="020F0302020204030204"/>
                <a:ea typeface="Open Sans Light" panose="020B0306030504020204" pitchFamily="34" charset="0"/>
                <a:cs typeface="Calibri Light" panose="020F0302020204030204"/>
              </a:rPr>
              <a:t>data</a:t>
            </a:r>
            <a:r>
              <a:rPr lang="en-US" sz="2400" dirty="0" smtClean="0">
                <a:latin typeface="Calibri Light" panose="020F0302020204030204"/>
                <a:ea typeface="Open Sans Light" panose="020B0306030504020204" pitchFamily="34" charset="0"/>
                <a:cs typeface="Calibri Light" panose="020F0302020204030204"/>
              </a:rPr>
              <a:t>. </a:t>
            </a:r>
            <a:r>
              <a:rPr lang="pt-BR" sz="2400" dirty="0">
                <a:latin typeface="Calibri Light" panose="020F0302020204030204"/>
                <a:cs typeface="Calibri Light" panose="020F0302020204030204"/>
              </a:rPr>
              <a:t>sed an </a:t>
            </a:r>
            <a:r>
              <a:rPr lang="pt-BR" sz="2400" dirty="0" smtClean="0">
                <a:latin typeface="Calibri Light" panose="020F0302020204030204"/>
                <a:cs typeface="Calibri Light" panose="020F0302020204030204"/>
              </a:rPr>
              <a:t>graecie </a:t>
            </a:r>
            <a:r>
              <a:rPr lang="pt-BR" sz="2400" dirty="0">
                <a:latin typeface="Calibri Light" panose="020F0302020204030204"/>
                <a:cs typeface="Calibri Light" panose="020F0302020204030204"/>
              </a:rPr>
              <a:t>prompta invenire, in </a:t>
            </a:r>
            <a:r>
              <a:rPr lang="pt-BR" sz="2400" dirty="0" smtClean="0">
                <a:latin typeface="Calibri Light" panose="020F0302020204030204"/>
                <a:cs typeface="Calibri Light" panose="020F0302020204030204"/>
              </a:rPr>
              <a:t>gubergreno</a:t>
            </a:r>
            <a:endParaRPr lang="en-US" sz="2400" dirty="0">
              <a:latin typeface="Calibri Light" panose="020F0302020204030204"/>
              <a:ea typeface="Open Sans Light" panose="020B0306030504020204" pitchFamily="34" charset="0"/>
              <a:cs typeface="Calibri Light" panose="020F0302020204030204"/>
            </a:endParaRPr>
          </a:p>
        </p:txBody>
      </p:sp>
      <p:sp>
        <p:nvSpPr>
          <p:cNvPr id="241" name="TextBox 30"/>
          <p:cNvSpPr txBox="1">
            <a:spLocks noChangeArrowheads="1"/>
          </p:cNvSpPr>
          <p:nvPr/>
        </p:nvSpPr>
        <p:spPr bwMode="auto">
          <a:xfrm>
            <a:off x="10160564" y="8452596"/>
            <a:ext cx="4680293" cy="23083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3600">
                <a:solidFill>
                  <a:schemeClr val="tx1"/>
                </a:solidFill>
                <a:latin typeface="Lato Light" charset="0"/>
                <a:ea typeface="MS PGothic" panose="020B0600070205080204" charset="-128"/>
                <a:cs typeface="MS PGothic" panose="020B0600070205080204" charset="-128"/>
              </a:defRPr>
            </a:lvl1pPr>
            <a:lvl2pPr marL="742950" indent="-285750" eaLnBrk="0" hangingPunct="0">
              <a:defRPr sz="3600">
                <a:solidFill>
                  <a:schemeClr val="tx1"/>
                </a:solidFill>
                <a:latin typeface="Lato Light" charset="0"/>
                <a:ea typeface="MS PGothic" panose="020B0600070205080204" charset="-128"/>
              </a:defRPr>
            </a:lvl2pPr>
            <a:lvl3pPr marL="1143000" indent="-228600" eaLnBrk="0" hangingPunct="0">
              <a:defRPr sz="3600">
                <a:solidFill>
                  <a:schemeClr val="tx1"/>
                </a:solidFill>
                <a:latin typeface="Lato Light" charset="0"/>
                <a:ea typeface="MS PGothic" panose="020B0600070205080204" charset="-128"/>
              </a:defRPr>
            </a:lvl3pPr>
            <a:lvl4pPr marL="1600200" indent="-228600" eaLnBrk="0" hangingPunct="0">
              <a:defRPr sz="3600">
                <a:solidFill>
                  <a:schemeClr val="tx1"/>
                </a:solidFill>
                <a:latin typeface="Lato Light" charset="0"/>
                <a:ea typeface="MS PGothic" panose="020B0600070205080204" charset="-128"/>
              </a:defRPr>
            </a:lvl4pPr>
            <a:lvl5pPr marL="2057400" indent="-228600" eaLnBrk="0" hangingPunct="0">
              <a:defRPr sz="3600">
                <a:solidFill>
                  <a:schemeClr val="tx1"/>
                </a:solidFill>
                <a:latin typeface="Lato Light" charset="0"/>
                <a:ea typeface="MS PGothic" panose="020B0600070205080204" charset="-128"/>
              </a:defRPr>
            </a:lvl5pPr>
            <a:lvl6pPr marL="2514600" indent="-228600" defTabSz="1826895" eaLnBrk="0" fontAlgn="base" hangingPunct="0">
              <a:spcBef>
                <a:spcPct val="0"/>
              </a:spcBef>
              <a:spcAft>
                <a:spcPct val="0"/>
              </a:spcAft>
              <a:defRPr sz="3600">
                <a:solidFill>
                  <a:schemeClr val="tx1"/>
                </a:solidFill>
                <a:latin typeface="Lato Light" charset="0"/>
                <a:ea typeface="MS PGothic" panose="020B0600070205080204" charset="-128"/>
              </a:defRPr>
            </a:lvl6pPr>
            <a:lvl7pPr marL="2971800" indent="-228600" defTabSz="1826895" eaLnBrk="0" fontAlgn="base" hangingPunct="0">
              <a:spcBef>
                <a:spcPct val="0"/>
              </a:spcBef>
              <a:spcAft>
                <a:spcPct val="0"/>
              </a:spcAft>
              <a:defRPr sz="3600">
                <a:solidFill>
                  <a:schemeClr val="tx1"/>
                </a:solidFill>
                <a:latin typeface="Lato Light" charset="0"/>
                <a:ea typeface="MS PGothic" panose="020B0600070205080204" charset="-128"/>
              </a:defRPr>
            </a:lvl7pPr>
            <a:lvl8pPr marL="3429000" indent="-228600" defTabSz="1826895" eaLnBrk="0" fontAlgn="base" hangingPunct="0">
              <a:spcBef>
                <a:spcPct val="0"/>
              </a:spcBef>
              <a:spcAft>
                <a:spcPct val="0"/>
              </a:spcAft>
              <a:defRPr sz="3600">
                <a:solidFill>
                  <a:schemeClr val="tx1"/>
                </a:solidFill>
                <a:latin typeface="Lato Light" charset="0"/>
                <a:ea typeface="MS PGothic" panose="020B0600070205080204" charset="-128"/>
              </a:defRPr>
            </a:lvl8pPr>
            <a:lvl9pPr marL="3886200" indent="-228600" defTabSz="1826895" eaLnBrk="0" fontAlgn="base" hangingPunct="0">
              <a:spcBef>
                <a:spcPct val="0"/>
              </a:spcBef>
              <a:spcAft>
                <a:spcPct val="0"/>
              </a:spcAft>
              <a:defRPr sz="3600">
                <a:solidFill>
                  <a:schemeClr val="tx1"/>
                </a:solidFill>
                <a:latin typeface="Lato Light" charset="0"/>
                <a:ea typeface="MS PGothic" panose="020B0600070205080204" charset="-128"/>
              </a:defRPr>
            </a:lvl9pPr>
          </a:lstStyle>
          <a:p>
            <a:r>
              <a:rPr lang="en-US" sz="2400" dirty="0">
                <a:latin typeface="Calibri Light" panose="020F0302020204030204"/>
                <a:ea typeface="Open Sans Light" panose="020B0306030504020204" pitchFamily="34" charset="0"/>
                <a:cs typeface="Calibri Light" panose="020F0302020204030204"/>
              </a:rPr>
              <a:t>Lorem Ipsum has two main </a:t>
            </a:r>
            <a:r>
              <a:rPr lang="en-US" sz="2400" dirty="0" smtClean="0">
                <a:latin typeface="Calibri Light" panose="020F0302020204030204"/>
                <a:ea typeface="Open Sans Light" panose="020B0306030504020204" pitchFamily="34" charset="0"/>
                <a:cs typeface="Calibri Light" panose="020F0302020204030204"/>
              </a:rPr>
              <a:t>data </a:t>
            </a:r>
            <a:r>
              <a:rPr lang="en-US" sz="2400" dirty="0">
                <a:latin typeface="Calibri Light" panose="020F0302020204030204"/>
                <a:ea typeface="Open Sans Light" panose="020B0306030504020204" pitchFamily="34" charset="0"/>
                <a:cs typeface="Calibri Light" panose="020F0302020204030204"/>
              </a:rPr>
              <a:t>statistical this </a:t>
            </a:r>
            <a:r>
              <a:rPr lang="en-US" sz="2400" dirty="0" smtClean="0">
                <a:latin typeface="Calibri Light" panose="020F0302020204030204"/>
                <a:ea typeface="Open Sans Light" panose="020B0306030504020204" pitchFamily="34" charset="0"/>
                <a:cs typeface="Calibri Light" panose="020F0302020204030204"/>
              </a:rPr>
              <a:t>methodologies.</a:t>
            </a:r>
            <a:endParaRPr lang="en-US" sz="2400" dirty="0" smtClean="0">
              <a:latin typeface="Calibri Light" panose="020F0302020204030204"/>
              <a:ea typeface="Open Sans Light" panose="020B0306030504020204" pitchFamily="34" charset="0"/>
              <a:cs typeface="Calibri Light" panose="020F0302020204030204"/>
            </a:endParaRPr>
          </a:p>
          <a:p>
            <a:endParaRPr lang="en-US" sz="2400" dirty="0" smtClean="0">
              <a:latin typeface="Calibri Light" panose="020F0302020204030204"/>
              <a:ea typeface="Open Sans Light" panose="020B0306030504020204" pitchFamily="34" charset="0"/>
              <a:cs typeface="Calibri Light" panose="020F0302020204030204"/>
            </a:endParaRPr>
          </a:p>
          <a:p>
            <a:r>
              <a:rPr lang="en-US" sz="2400" b="1" dirty="0" smtClean="0">
                <a:latin typeface="Lato Regular"/>
                <a:ea typeface="Open Sans Light" panose="020B0306030504020204" pitchFamily="34" charset="0"/>
                <a:cs typeface="Lato Regular"/>
              </a:rPr>
              <a:t>Watching </a:t>
            </a:r>
            <a:r>
              <a:rPr lang="en-US" sz="2400" b="1" dirty="0" err="1" smtClean="0">
                <a:latin typeface="Lato Regular"/>
                <a:ea typeface="Open Sans Light" panose="020B0306030504020204" pitchFamily="34" charset="0"/>
                <a:cs typeface="Lato Regular"/>
              </a:rPr>
              <a:t>tv</a:t>
            </a:r>
            <a:r>
              <a:rPr lang="en-US" sz="2400" b="1" dirty="0" smtClean="0">
                <a:latin typeface="Lato Regular"/>
                <a:ea typeface="Open Sans Light" panose="020B0306030504020204" pitchFamily="34" charset="0"/>
                <a:cs typeface="Lato Regular"/>
              </a:rPr>
              <a:t> </a:t>
            </a:r>
            <a:r>
              <a:rPr lang="en-US" sz="2400" dirty="0" smtClean="0">
                <a:latin typeface="Calibri Light" panose="020F0302020204030204"/>
                <a:ea typeface="Open Sans Light" panose="020B0306030504020204" pitchFamily="34" charset="0"/>
                <a:cs typeface="Calibri Light" panose="020F0302020204030204"/>
              </a:rPr>
              <a:t>which summarizes data. </a:t>
            </a:r>
            <a:r>
              <a:rPr lang="pt-BR" sz="2400" dirty="0" smtClean="0">
                <a:latin typeface="Calibri Light" panose="020F0302020204030204"/>
                <a:cs typeface="Calibri Light" panose="020F0302020204030204"/>
              </a:rPr>
              <a:t>sed an graecie prompta invenire, in gubergreno</a:t>
            </a:r>
            <a:endParaRPr lang="en-US" sz="2400" dirty="0">
              <a:latin typeface="Calibri Light" panose="020F0302020204030204"/>
              <a:ea typeface="Open Sans Light" panose="020B0306030504020204" pitchFamily="34" charset="0"/>
              <a:cs typeface="Calibri Light" panose="020F0302020204030204"/>
            </a:endParaRPr>
          </a:p>
        </p:txBody>
      </p:sp>
      <p:sp>
        <p:nvSpPr>
          <p:cNvPr id="242" name="TextBox 30"/>
          <p:cNvSpPr txBox="1">
            <a:spLocks noChangeArrowheads="1"/>
          </p:cNvSpPr>
          <p:nvPr/>
        </p:nvSpPr>
        <p:spPr bwMode="auto">
          <a:xfrm>
            <a:off x="15719700" y="8452783"/>
            <a:ext cx="4778358" cy="23083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3600">
                <a:solidFill>
                  <a:schemeClr val="tx1"/>
                </a:solidFill>
                <a:latin typeface="Lato Light" charset="0"/>
                <a:ea typeface="MS PGothic" panose="020B0600070205080204" charset="-128"/>
                <a:cs typeface="MS PGothic" panose="020B0600070205080204" charset="-128"/>
              </a:defRPr>
            </a:lvl1pPr>
            <a:lvl2pPr marL="742950" indent="-285750" eaLnBrk="0" hangingPunct="0">
              <a:defRPr sz="3600">
                <a:solidFill>
                  <a:schemeClr val="tx1"/>
                </a:solidFill>
                <a:latin typeface="Lato Light" charset="0"/>
                <a:ea typeface="MS PGothic" panose="020B0600070205080204" charset="-128"/>
              </a:defRPr>
            </a:lvl2pPr>
            <a:lvl3pPr marL="1143000" indent="-228600" eaLnBrk="0" hangingPunct="0">
              <a:defRPr sz="3600">
                <a:solidFill>
                  <a:schemeClr val="tx1"/>
                </a:solidFill>
                <a:latin typeface="Lato Light" charset="0"/>
                <a:ea typeface="MS PGothic" panose="020B0600070205080204" charset="-128"/>
              </a:defRPr>
            </a:lvl3pPr>
            <a:lvl4pPr marL="1600200" indent="-228600" eaLnBrk="0" hangingPunct="0">
              <a:defRPr sz="3600">
                <a:solidFill>
                  <a:schemeClr val="tx1"/>
                </a:solidFill>
                <a:latin typeface="Lato Light" charset="0"/>
                <a:ea typeface="MS PGothic" panose="020B0600070205080204" charset="-128"/>
              </a:defRPr>
            </a:lvl4pPr>
            <a:lvl5pPr marL="2057400" indent="-228600" eaLnBrk="0" hangingPunct="0">
              <a:defRPr sz="3600">
                <a:solidFill>
                  <a:schemeClr val="tx1"/>
                </a:solidFill>
                <a:latin typeface="Lato Light" charset="0"/>
                <a:ea typeface="MS PGothic" panose="020B0600070205080204" charset="-128"/>
              </a:defRPr>
            </a:lvl5pPr>
            <a:lvl6pPr marL="2514600" indent="-228600" defTabSz="1826895" eaLnBrk="0" fontAlgn="base" hangingPunct="0">
              <a:spcBef>
                <a:spcPct val="0"/>
              </a:spcBef>
              <a:spcAft>
                <a:spcPct val="0"/>
              </a:spcAft>
              <a:defRPr sz="3600">
                <a:solidFill>
                  <a:schemeClr val="tx1"/>
                </a:solidFill>
                <a:latin typeface="Lato Light" charset="0"/>
                <a:ea typeface="MS PGothic" panose="020B0600070205080204" charset="-128"/>
              </a:defRPr>
            </a:lvl6pPr>
            <a:lvl7pPr marL="2971800" indent="-228600" defTabSz="1826895" eaLnBrk="0" fontAlgn="base" hangingPunct="0">
              <a:spcBef>
                <a:spcPct val="0"/>
              </a:spcBef>
              <a:spcAft>
                <a:spcPct val="0"/>
              </a:spcAft>
              <a:defRPr sz="3600">
                <a:solidFill>
                  <a:schemeClr val="tx1"/>
                </a:solidFill>
                <a:latin typeface="Lato Light" charset="0"/>
                <a:ea typeface="MS PGothic" panose="020B0600070205080204" charset="-128"/>
              </a:defRPr>
            </a:lvl7pPr>
            <a:lvl8pPr marL="3429000" indent="-228600" defTabSz="1826895" eaLnBrk="0" fontAlgn="base" hangingPunct="0">
              <a:spcBef>
                <a:spcPct val="0"/>
              </a:spcBef>
              <a:spcAft>
                <a:spcPct val="0"/>
              </a:spcAft>
              <a:defRPr sz="3600">
                <a:solidFill>
                  <a:schemeClr val="tx1"/>
                </a:solidFill>
                <a:latin typeface="Lato Light" charset="0"/>
                <a:ea typeface="MS PGothic" panose="020B0600070205080204" charset="-128"/>
              </a:defRPr>
            </a:lvl8pPr>
            <a:lvl9pPr marL="3886200" indent="-228600" defTabSz="1826895" eaLnBrk="0" fontAlgn="base" hangingPunct="0">
              <a:spcBef>
                <a:spcPct val="0"/>
              </a:spcBef>
              <a:spcAft>
                <a:spcPct val="0"/>
              </a:spcAft>
              <a:defRPr sz="3600">
                <a:solidFill>
                  <a:schemeClr val="tx1"/>
                </a:solidFill>
                <a:latin typeface="Lato Light" charset="0"/>
                <a:ea typeface="MS PGothic" panose="020B0600070205080204" charset="-128"/>
              </a:defRPr>
            </a:lvl9pPr>
          </a:lstStyle>
          <a:p>
            <a:r>
              <a:rPr lang="en-US" sz="2400" dirty="0">
                <a:latin typeface="Calibri Light" panose="020F0302020204030204"/>
                <a:ea typeface="Open Sans Light" panose="020B0306030504020204" pitchFamily="34" charset="0"/>
                <a:cs typeface="Calibri Light" panose="020F0302020204030204"/>
              </a:rPr>
              <a:t>Lorem Ipsum has two main </a:t>
            </a:r>
            <a:r>
              <a:rPr lang="en-US" sz="2400" dirty="0" smtClean="0">
                <a:latin typeface="Calibri Light" panose="020F0302020204030204"/>
                <a:ea typeface="Open Sans Light" panose="020B0306030504020204" pitchFamily="34" charset="0"/>
                <a:cs typeface="Calibri Light" panose="020F0302020204030204"/>
              </a:rPr>
              <a:t>data </a:t>
            </a:r>
            <a:r>
              <a:rPr lang="en-US" sz="2400" dirty="0">
                <a:latin typeface="Calibri Light" panose="020F0302020204030204"/>
                <a:ea typeface="Open Sans Light" panose="020B0306030504020204" pitchFamily="34" charset="0"/>
                <a:cs typeface="Calibri Light" panose="020F0302020204030204"/>
              </a:rPr>
              <a:t>statistical this </a:t>
            </a:r>
            <a:r>
              <a:rPr lang="en-US" sz="2400" dirty="0" smtClean="0">
                <a:latin typeface="Calibri Light" panose="020F0302020204030204"/>
                <a:ea typeface="Open Sans Light" panose="020B0306030504020204" pitchFamily="34" charset="0"/>
                <a:cs typeface="Calibri Light" panose="020F0302020204030204"/>
              </a:rPr>
              <a:t>methodologies.</a:t>
            </a:r>
            <a:endParaRPr lang="en-US" sz="2400" dirty="0" smtClean="0">
              <a:latin typeface="Calibri Light" panose="020F0302020204030204"/>
              <a:ea typeface="Open Sans Light" panose="020B0306030504020204" pitchFamily="34" charset="0"/>
              <a:cs typeface="Calibri Light" panose="020F0302020204030204"/>
            </a:endParaRPr>
          </a:p>
          <a:p>
            <a:endParaRPr lang="en-US" sz="2400" dirty="0" smtClean="0">
              <a:latin typeface="Calibri Light" panose="020F0302020204030204"/>
              <a:ea typeface="Open Sans Light" panose="020B0306030504020204" pitchFamily="34" charset="0"/>
              <a:cs typeface="Calibri Light" panose="020F0302020204030204"/>
            </a:endParaRPr>
          </a:p>
          <a:p>
            <a:r>
              <a:rPr lang="en-US" sz="2400" b="1" dirty="0" smtClean="0">
                <a:latin typeface="Lato Regular"/>
                <a:ea typeface="Open Sans Light" panose="020B0306030504020204" pitchFamily="34" charset="0"/>
                <a:cs typeface="Lato Regular"/>
              </a:rPr>
              <a:t>Travel Time </a:t>
            </a:r>
            <a:r>
              <a:rPr lang="en-US" sz="2400" dirty="0" smtClean="0">
                <a:latin typeface="Calibri Light" panose="020F0302020204030204"/>
                <a:ea typeface="Open Sans Light" panose="020B0306030504020204" pitchFamily="34" charset="0"/>
                <a:cs typeface="Calibri Light" panose="020F0302020204030204"/>
              </a:rPr>
              <a:t>which summarizes </a:t>
            </a:r>
            <a:r>
              <a:rPr lang="en-US" sz="2400" dirty="0">
                <a:latin typeface="Calibri Light" panose="020F0302020204030204"/>
                <a:ea typeface="Open Sans Light" panose="020B0306030504020204" pitchFamily="34" charset="0"/>
                <a:cs typeface="Calibri Light" panose="020F0302020204030204"/>
              </a:rPr>
              <a:t>data</a:t>
            </a:r>
            <a:r>
              <a:rPr lang="en-US" sz="2400" dirty="0" smtClean="0">
                <a:latin typeface="Calibri Light" panose="020F0302020204030204"/>
                <a:ea typeface="Open Sans Light" panose="020B0306030504020204" pitchFamily="34" charset="0"/>
                <a:cs typeface="Calibri Light" panose="020F0302020204030204"/>
              </a:rPr>
              <a:t>. </a:t>
            </a:r>
            <a:r>
              <a:rPr lang="pt-BR" sz="2400" dirty="0">
                <a:latin typeface="Calibri Light" panose="020F0302020204030204"/>
                <a:cs typeface="Calibri Light" panose="020F0302020204030204"/>
              </a:rPr>
              <a:t>sed an </a:t>
            </a:r>
            <a:r>
              <a:rPr lang="pt-BR" sz="2400" dirty="0" smtClean="0">
                <a:latin typeface="Calibri Light" panose="020F0302020204030204"/>
                <a:cs typeface="Calibri Light" panose="020F0302020204030204"/>
              </a:rPr>
              <a:t>graecie </a:t>
            </a:r>
            <a:r>
              <a:rPr lang="pt-BR" sz="2400" dirty="0">
                <a:latin typeface="Calibri Light" panose="020F0302020204030204"/>
                <a:cs typeface="Calibri Light" panose="020F0302020204030204"/>
              </a:rPr>
              <a:t>prompta invenire, in </a:t>
            </a:r>
            <a:r>
              <a:rPr lang="pt-BR" sz="2400" dirty="0" smtClean="0">
                <a:latin typeface="Calibri Light" panose="020F0302020204030204"/>
                <a:cs typeface="Calibri Light" panose="020F0302020204030204"/>
              </a:rPr>
              <a:t>gubergreno</a:t>
            </a:r>
            <a:endParaRPr lang="en-US" sz="2400" dirty="0">
              <a:latin typeface="Calibri Light" panose="020F0302020204030204"/>
              <a:ea typeface="Open Sans Light" panose="020B0306030504020204" pitchFamily="34" charset="0"/>
              <a:cs typeface="Calibri Light" panose="020F0302020204030204"/>
            </a:endParaRPr>
          </a:p>
        </p:txBody>
      </p:sp>
      <p:sp>
        <p:nvSpPr>
          <p:cNvPr id="243" name="TextBox 31"/>
          <p:cNvSpPr txBox="1">
            <a:spLocks noChangeArrowheads="1"/>
          </p:cNvSpPr>
          <p:nvPr/>
        </p:nvSpPr>
        <p:spPr bwMode="auto">
          <a:xfrm>
            <a:off x="3734512" y="3834358"/>
            <a:ext cx="5878700" cy="7848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3600">
                <a:solidFill>
                  <a:schemeClr val="tx1"/>
                </a:solidFill>
                <a:latin typeface="Lato Light" charset="0"/>
                <a:ea typeface="MS PGothic" panose="020B0600070205080204" charset="-128"/>
                <a:cs typeface="MS PGothic" panose="020B0600070205080204" charset="-128"/>
              </a:defRPr>
            </a:lvl1pPr>
            <a:lvl2pPr marL="742950" indent="-285750" eaLnBrk="0" hangingPunct="0">
              <a:defRPr sz="3600">
                <a:solidFill>
                  <a:schemeClr val="tx1"/>
                </a:solidFill>
                <a:latin typeface="Lato Light" charset="0"/>
                <a:ea typeface="MS PGothic" panose="020B0600070205080204" charset="-128"/>
              </a:defRPr>
            </a:lvl2pPr>
            <a:lvl3pPr marL="1143000" indent="-228600" eaLnBrk="0" hangingPunct="0">
              <a:defRPr sz="3600">
                <a:solidFill>
                  <a:schemeClr val="tx1"/>
                </a:solidFill>
                <a:latin typeface="Lato Light" charset="0"/>
                <a:ea typeface="MS PGothic" panose="020B0600070205080204" charset="-128"/>
              </a:defRPr>
            </a:lvl3pPr>
            <a:lvl4pPr marL="1600200" indent="-228600" eaLnBrk="0" hangingPunct="0">
              <a:defRPr sz="3600">
                <a:solidFill>
                  <a:schemeClr val="tx1"/>
                </a:solidFill>
                <a:latin typeface="Lato Light" charset="0"/>
                <a:ea typeface="MS PGothic" panose="020B0600070205080204" charset="-128"/>
              </a:defRPr>
            </a:lvl4pPr>
            <a:lvl5pPr marL="2057400" indent="-228600" eaLnBrk="0" hangingPunct="0">
              <a:defRPr sz="3600">
                <a:solidFill>
                  <a:schemeClr val="tx1"/>
                </a:solidFill>
                <a:latin typeface="Lato Light" charset="0"/>
                <a:ea typeface="MS PGothic" panose="020B0600070205080204" charset="-128"/>
              </a:defRPr>
            </a:lvl5pPr>
            <a:lvl6pPr marL="2514600" indent="-228600" defTabSz="1826895" eaLnBrk="0" fontAlgn="base" hangingPunct="0">
              <a:spcBef>
                <a:spcPct val="0"/>
              </a:spcBef>
              <a:spcAft>
                <a:spcPct val="0"/>
              </a:spcAft>
              <a:defRPr sz="3600">
                <a:solidFill>
                  <a:schemeClr val="tx1"/>
                </a:solidFill>
                <a:latin typeface="Lato Light" charset="0"/>
                <a:ea typeface="MS PGothic" panose="020B0600070205080204" charset="-128"/>
              </a:defRPr>
            </a:lvl6pPr>
            <a:lvl7pPr marL="2971800" indent="-228600" defTabSz="1826895" eaLnBrk="0" fontAlgn="base" hangingPunct="0">
              <a:spcBef>
                <a:spcPct val="0"/>
              </a:spcBef>
              <a:spcAft>
                <a:spcPct val="0"/>
              </a:spcAft>
              <a:defRPr sz="3600">
                <a:solidFill>
                  <a:schemeClr val="tx1"/>
                </a:solidFill>
                <a:latin typeface="Lato Light" charset="0"/>
                <a:ea typeface="MS PGothic" panose="020B0600070205080204" charset="-128"/>
              </a:defRPr>
            </a:lvl7pPr>
            <a:lvl8pPr marL="3429000" indent="-228600" defTabSz="1826895" eaLnBrk="0" fontAlgn="base" hangingPunct="0">
              <a:spcBef>
                <a:spcPct val="0"/>
              </a:spcBef>
              <a:spcAft>
                <a:spcPct val="0"/>
              </a:spcAft>
              <a:defRPr sz="3600">
                <a:solidFill>
                  <a:schemeClr val="tx1"/>
                </a:solidFill>
                <a:latin typeface="Lato Light" charset="0"/>
                <a:ea typeface="MS PGothic" panose="020B0600070205080204" charset="-128"/>
              </a:defRPr>
            </a:lvl8pPr>
            <a:lvl9pPr marL="3886200" indent="-228600" defTabSz="1826895" eaLnBrk="0" fontAlgn="base" hangingPunct="0">
              <a:spcBef>
                <a:spcPct val="0"/>
              </a:spcBef>
              <a:spcAft>
                <a:spcPct val="0"/>
              </a:spcAft>
              <a:defRPr sz="3600">
                <a:solidFill>
                  <a:schemeClr val="tx1"/>
                </a:solidFill>
                <a:latin typeface="Lato Light" charset="0"/>
                <a:ea typeface="MS PGothic" panose="020B0600070205080204" charset="-128"/>
              </a:defRPr>
            </a:lvl9pPr>
          </a:lstStyle>
          <a:p>
            <a:pPr algn="ctr" eaLnBrk="1" hangingPunct="1"/>
            <a:r>
              <a:rPr lang="id-ID" sz="4500" b="1" dirty="0" smtClean="0">
                <a:latin typeface="Lato Regular"/>
                <a:cs typeface="Lato Regular"/>
              </a:rPr>
              <a:t>Internet Surfing</a:t>
            </a:r>
            <a:endParaRPr lang="id-ID" sz="4500" b="1" dirty="0">
              <a:latin typeface="Lato Regular"/>
              <a:cs typeface="Lato Regular"/>
            </a:endParaRPr>
          </a:p>
        </p:txBody>
      </p:sp>
      <p:sp>
        <p:nvSpPr>
          <p:cNvPr id="244" name="Rounded Rectangle 243"/>
          <p:cNvSpPr/>
          <p:nvPr/>
        </p:nvSpPr>
        <p:spPr>
          <a:xfrm>
            <a:off x="4756421" y="4690606"/>
            <a:ext cx="3806059" cy="109726"/>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dirty="0">
              <a:latin typeface="Calibri Light" panose="020F0302020204030204"/>
            </a:endParaRPr>
          </a:p>
        </p:txBody>
      </p:sp>
      <p:sp>
        <p:nvSpPr>
          <p:cNvPr id="245" name="TextBox 31"/>
          <p:cNvSpPr txBox="1">
            <a:spLocks noChangeArrowheads="1"/>
          </p:cNvSpPr>
          <p:nvPr/>
        </p:nvSpPr>
        <p:spPr bwMode="auto">
          <a:xfrm>
            <a:off x="9264842" y="3865133"/>
            <a:ext cx="5878700" cy="7848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3600">
                <a:solidFill>
                  <a:schemeClr val="tx1"/>
                </a:solidFill>
                <a:latin typeface="Lato Light" charset="0"/>
                <a:ea typeface="MS PGothic" panose="020B0600070205080204" charset="-128"/>
                <a:cs typeface="MS PGothic" panose="020B0600070205080204" charset="-128"/>
              </a:defRPr>
            </a:lvl1pPr>
            <a:lvl2pPr marL="742950" indent="-285750" eaLnBrk="0" hangingPunct="0">
              <a:defRPr sz="3600">
                <a:solidFill>
                  <a:schemeClr val="tx1"/>
                </a:solidFill>
                <a:latin typeface="Lato Light" charset="0"/>
                <a:ea typeface="MS PGothic" panose="020B0600070205080204" charset="-128"/>
              </a:defRPr>
            </a:lvl2pPr>
            <a:lvl3pPr marL="1143000" indent="-228600" eaLnBrk="0" hangingPunct="0">
              <a:defRPr sz="3600">
                <a:solidFill>
                  <a:schemeClr val="tx1"/>
                </a:solidFill>
                <a:latin typeface="Lato Light" charset="0"/>
                <a:ea typeface="MS PGothic" panose="020B0600070205080204" charset="-128"/>
              </a:defRPr>
            </a:lvl3pPr>
            <a:lvl4pPr marL="1600200" indent="-228600" eaLnBrk="0" hangingPunct="0">
              <a:defRPr sz="3600">
                <a:solidFill>
                  <a:schemeClr val="tx1"/>
                </a:solidFill>
                <a:latin typeface="Lato Light" charset="0"/>
                <a:ea typeface="MS PGothic" panose="020B0600070205080204" charset="-128"/>
              </a:defRPr>
            </a:lvl4pPr>
            <a:lvl5pPr marL="2057400" indent="-228600" eaLnBrk="0" hangingPunct="0">
              <a:defRPr sz="3600">
                <a:solidFill>
                  <a:schemeClr val="tx1"/>
                </a:solidFill>
                <a:latin typeface="Lato Light" charset="0"/>
                <a:ea typeface="MS PGothic" panose="020B0600070205080204" charset="-128"/>
              </a:defRPr>
            </a:lvl5pPr>
            <a:lvl6pPr marL="2514600" indent="-228600" defTabSz="1826895" eaLnBrk="0" fontAlgn="base" hangingPunct="0">
              <a:spcBef>
                <a:spcPct val="0"/>
              </a:spcBef>
              <a:spcAft>
                <a:spcPct val="0"/>
              </a:spcAft>
              <a:defRPr sz="3600">
                <a:solidFill>
                  <a:schemeClr val="tx1"/>
                </a:solidFill>
                <a:latin typeface="Lato Light" charset="0"/>
                <a:ea typeface="MS PGothic" panose="020B0600070205080204" charset="-128"/>
              </a:defRPr>
            </a:lvl6pPr>
            <a:lvl7pPr marL="2971800" indent="-228600" defTabSz="1826895" eaLnBrk="0" fontAlgn="base" hangingPunct="0">
              <a:spcBef>
                <a:spcPct val="0"/>
              </a:spcBef>
              <a:spcAft>
                <a:spcPct val="0"/>
              </a:spcAft>
              <a:defRPr sz="3600">
                <a:solidFill>
                  <a:schemeClr val="tx1"/>
                </a:solidFill>
                <a:latin typeface="Lato Light" charset="0"/>
                <a:ea typeface="MS PGothic" panose="020B0600070205080204" charset="-128"/>
              </a:defRPr>
            </a:lvl7pPr>
            <a:lvl8pPr marL="3429000" indent="-228600" defTabSz="1826895" eaLnBrk="0" fontAlgn="base" hangingPunct="0">
              <a:spcBef>
                <a:spcPct val="0"/>
              </a:spcBef>
              <a:spcAft>
                <a:spcPct val="0"/>
              </a:spcAft>
              <a:defRPr sz="3600">
                <a:solidFill>
                  <a:schemeClr val="tx1"/>
                </a:solidFill>
                <a:latin typeface="Lato Light" charset="0"/>
                <a:ea typeface="MS PGothic" panose="020B0600070205080204" charset="-128"/>
              </a:defRPr>
            </a:lvl8pPr>
            <a:lvl9pPr marL="3886200" indent="-228600" defTabSz="1826895" eaLnBrk="0" fontAlgn="base" hangingPunct="0">
              <a:spcBef>
                <a:spcPct val="0"/>
              </a:spcBef>
              <a:spcAft>
                <a:spcPct val="0"/>
              </a:spcAft>
              <a:defRPr sz="3600">
                <a:solidFill>
                  <a:schemeClr val="tx1"/>
                </a:solidFill>
                <a:latin typeface="Lato Light" charset="0"/>
                <a:ea typeface="MS PGothic" panose="020B0600070205080204" charset="-128"/>
              </a:defRPr>
            </a:lvl9pPr>
          </a:lstStyle>
          <a:p>
            <a:pPr algn="ctr" eaLnBrk="1" hangingPunct="1"/>
            <a:r>
              <a:rPr lang="id-ID" sz="4500" b="1" dirty="0" smtClean="0">
                <a:latin typeface="Lato Regular"/>
                <a:cs typeface="Lato Regular"/>
              </a:rPr>
              <a:t>Watching TV</a:t>
            </a:r>
            <a:endParaRPr lang="id-ID" sz="4500" b="1" dirty="0">
              <a:latin typeface="Lato Regular"/>
              <a:cs typeface="Lato Regular"/>
            </a:endParaRPr>
          </a:p>
        </p:txBody>
      </p:sp>
      <p:sp>
        <p:nvSpPr>
          <p:cNvPr id="246" name="Rounded Rectangle 245"/>
          <p:cNvSpPr/>
          <p:nvPr/>
        </p:nvSpPr>
        <p:spPr>
          <a:xfrm>
            <a:off x="10264471" y="4721381"/>
            <a:ext cx="3806059" cy="109726"/>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dirty="0">
              <a:latin typeface="Calibri Light" panose="020F0302020204030204"/>
            </a:endParaRPr>
          </a:p>
        </p:txBody>
      </p:sp>
      <p:sp>
        <p:nvSpPr>
          <p:cNvPr id="247" name="TextBox 31"/>
          <p:cNvSpPr txBox="1">
            <a:spLocks noChangeArrowheads="1"/>
          </p:cNvSpPr>
          <p:nvPr/>
        </p:nvSpPr>
        <p:spPr bwMode="auto">
          <a:xfrm>
            <a:off x="14840857" y="3865133"/>
            <a:ext cx="5878700" cy="7848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3600">
                <a:solidFill>
                  <a:schemeClr val="tx1"/>
                </a:solidFill>
                <a:latin typeface="Lato Light" charset="0"/>
                <a:ea typeface="MS PGothic" panose="020B0600070205080204" charset="-128"/>
                <a:cs typeface="MS PGothic" panose="020B0600070205080204" charset="-128"/>
              </a:defRPr>
            </a:lvl1pPr>
            <a:lvl2pPr marL="742950" indent="-285750" eaLnBrk="0" hangingPunct="0">
              <a:defRPr sz="3600">
                <a:solidFill>
                  <a:schemeClr val="tx1"/>
                </a:solidFill>
                <a:latin typeface="Lato Light" charset="0"/>
                <a:ea typeface="MS PGothic" panose="020B0600070205080204" charset="-128"/>
              </a:defRPr>
            </a:lvl2pPr>
            <a:lvl3pPr marL="1143000" indent="-228600" eaLnBrk="0" hangingPunct="0">
              <a:defRPr sz="3600">
                <a:solidFill>
                  <a:schemeClr val="tx1"/>
                </a:solidFill>
                <a:latin typeface="Lato Light" charset="0"/>
                <a:ea typeface="MS PGothic" panose="020B0600070205080204" charset="-128"/>
              </a:defRPr>
            </a:lvl3pPr>
            <a:lvl4pPr marL="1600200" indent="-228600" eaLnBrk="0" hangingPunct="0">
              <a:defRPr sz="3600">
                <a:solidFill>
                  <a:schemeClr val="tx1"/>
                </a:solidFill>
                <a:latin typeface="Lato Light" charset="0"/>
                <a:ea typeface="MS PGothic" panose="020B0600070205080204" charset="-128"/>
              </a:defRPr>
            </a:lvl4pPr>
            <a:lvl5pPr marL="2057400" indent="-228600" eaLnBrk="0" hangingPunct="0">
              <a:defRPr sz="3600">
                <a:solidFill>
                  <a:schemeClr val="tx1"/>
                </a:solidFill>
                <a:latin typeface="Lato Light" charset="0"/>
                <a:ea typeface="MS PGothic" panose="020B0600070205080204" charset="-128"/>
              </a:defRPr>
            </a:lvl5pPr>
            <a:lvl6pPr marL="2514600" indent="-228600" defTabSz="1826895" eaLnBrk="0" fontAlgn="base" hangingPunct="0">
              <a:spcBef>
                <a:spcPct val="0"/>
              </a:spcBef>
              <a:spcAft>
                <a:spcPct val="0"/>
              </a:spcAft>
              <a:defRPr sz="3600">
                <a:solidFill>
                  <a:schemeClr val="tx1"/>
                </a:solidFill>
                <a:latin typeface="Lato Light" charset="0"/>
                <a:ea typeface="MS PGothic" panose="020B0600070205080204" charset="-128"/>
              </a:defRPr>
            </a:lvl6pPr>
            <a:lvl7pPr marL="2971800" indent="-228600" defTabSz="1826895" eaLnBrk="0" fontAlgn="base" hangingPunct="0">
              <a:spcBef>
                <a:spcPct val="0"/>
              </a:spcBef>
              <a:spcAft>
                <a:spcPct val="0"/>
              </a:spcAft>
              <a:defRPr sz="3600">
                <a:solidFill>
                  <a:schemeClr val="tx1"/>
                </a:solidFill>
                <a:latin typeface="Lato Light" charset="0"/>
                <a:ea typeface="MS PGothic" panose="020B0600070205080204" charset="-128"/>
              </a:defRPr>
            </a:lvl7pPr>
            <a:lvl8pPr marL="3429000" indent="-228600" defTabSz="1826895" eaLnBrk="0" fontAlgn="base" hangingPunct="0">
              <a:spcBef>
                <a:spcPct val="0"/>
              </a:spcBef>
              <a:spcAft>
                <a:spcPct val="0"/>
              </a:spcAft>
              <a:defRPr sz="3600">
                <a:solidFill>
                  <a:schemeClr val="tx1"/>
                </a:solidFill>
                <a:latin typeface="Lato Light" charset="0"/>
                <a:ea typeface="MS PGothic" panose="020B0600070205080204" charset="-128"/>
              </a:defRPr>
            </a:lvl8pPr>
            <a:lvl9pPr marL="3886200" indent="-228600" defTabSz="1826895" eaLnBrk="0" fontAlgn="base" hangingPunct="0">
              <a:spcBef>
                <a:spcPct val="0"/>
              </a:spcBef>
              <a:spcAft>
                <a:spcPct val="0"/>
              </a:spcAft>
              <a:defRPr sz="3600">
                <a:solidFill>
                  <a:schemeClr val="tx1"/>
                </a:solidFill>
                <a:latin typeface="Lato Light" charset="0"/>
                <a:ea typeface="MS PGothic" panose="020B0600070205080204" charset="-128"/>
              </a:defRPr>
            </a:lvl9pPr>
          </a:lstStyle>
          <a:p>
            <a:pPr algn="ctr" eaLnBrk="1" hangingPunct="1"/>
            <a:r>
              <a:rPr lang="id-ID" sz="4500" b="1" dirty="0" smtClean="0">
                <a:latin typeface="Lato Regular"/>
                <a:cs typeface="Lato Regular"/>
              </a:rPr>
              <a:t>Travel Time</a:t>
            </a:r>
            <a:endParaRPr lang="id-ID" sz="4500" b="1" dirty="0">
              <a:latin typeface="Lato Regular"/>
              <a:cs typeface="Lato Regular"/>
            </a:endParaRPr>
          </a:p>
        </p:txBody>
      </p:sp>
      <p:sp>
        <p:nvSpPr>
          <p:cNvPr id="248" name="Rounded Rectangle 247"/>
          <p:cNvSpPr/>
          <p:nvPr/>
        </p:nvSpPr>
        <p:spPr>
          <a:xfrm>
            <a:off x="15862766" y="4721381"/>
            <a:ext cx="3806059" cy="109726"/>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dirty="0">
              <a:latin typeface="Calibri Light" panose="020F0302020204030204"/>
            </a:endParaRPr>
          </a:p>
        </p:txBody>
      </p:sp>
      <p:grpSp>
        <p:nvGrpSpPr>
          <p:cNvPr id="249" name="Group 248"/>
          <p:cNvGrpSpPr/>
          <p:nvPr/>
        </p:nvGrpSpPr>
        <p:grpSpPr>
          <a:xfrm>
            <a:off x="9805199" y="11625220"/>
            <a:ext cx="6481842" cy="635001"/>
            <a:chOff x="8526830" y="3555955"/>
            <a:chExt cx="7640040" cy="635001"/>
          </a:xfrm>
        </p:grpSpPr>
        <p:grpSp>
          <p:nvGrpSpPr>
            <p:cNvPr id="250" name="Group 249"/>
            <p:cNvGrpSpPr/>
            <p:nvPr/>
          </p:nvGrpSpPr>
          <p:grpSpPr bwMode="auto">
            <a:xfrm>
              <a:off x="8526830" y="3555955"/>
              <a:ext cx="2235736" cy="635001"/>
              <a:chOff x="7120345" y="1996532"/>
              <a:chExt cx="1485168" cy="238569"/>
            </a:xfrm>
          </p:grpSpPr>
          <p:sp>
            <p:nvSpPr>
              <p:cNvPr id="260" name="Rectangle 259"/>
              <p:cNvSpPr/>
              <p:nvPr/>
            </p:nvSpPr>
            <p:spPr>
              <a:xfrm>
                <a:off x="7120345" y="2076140"/>
                <a:ext cx="241781" cy="73161"/>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Calibri Light" panose="020F0302020204030204"/>
                </a:endParaRPr>
              </a:p>
            </p:txBody>
          </p:sp>
          <p:sp>
            <p:nvSpPr>
              <p:cNvPr id="261" name="Subtitle 2"/>
              <p:cNvSpPr txBox="1"/>
              <p:nvPr/>
            </p:nvSpPr>
            <p:spPr>
              <a:xfrm>
                <a:off x="7376927" y="1996532"/>
                <a:ext cx="1228586" cy="238569"/>
              </a:xfrm>
              <a:prstGeom prst="rect">
                <a:avLst/>
              </a:prstGeom>
            </p:spPr>
            <p:txBody>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None/>
                  <a:defRPr/>
                </a:pPr>
                <a:r>
                  <a:rPr lang="en-US" sz="2900" b="1" dirty="0" smtClean="0">
                    <a:latin typeface="Calibri Light" panose="020F0302020204030204"/>
                    <a:ea typeface="Franchise" pitchFamily="49" charset="0"/>
                    <a:cs typeface="Calibri Light" panose="020F0302020204030204"/>
                  </a:rPr>
                  <a:t>2 Hours</a:t>
                </a:r>
                <a:endParaRPr lang="en-US" sz="2900" b="1" dirty="0">
                  <a:latin typeface="Calibri Light" panose="020F0302020204030204"/>
                  <a:ea typeface="Franchise" pitchFamily="49" charset="0"/>
                  <a:cs typeface="Calibri Light" panose="020F0302020204030204"/>
                </a:endParaRPr>
              </a:p>
            </p:txBody>
          </p:sp>
        </p:grpSp>
        <p:grpSp>
          <p:nvGrpSpPr>
            <p:cNvPr id="251" name="Group 250"/>
            <p:cNvGrpSpPr/>
            <p:nvPr/>
          </p:nvGrpSpPr>
          <p:grpSpPr bwMode="auto">
            <a:xfrm>
              <a:off x="10645662" y="3555955"/>
              <a:ext cx="2288260" cy="635001"/>
              <a:chOff x="7259904" y="1996532"/>
              <a:chExt cx="1520059" cy="238569"/>
            </a:xfrm>
          </p:grpSpPr>
          <p:sp>
            <p:nvSpPr>
              <p:cNvPr id="258" name="Rectangle 257"/>
              <p:cNvSpPr/>
              <p:nvPr/>
            </p:nvSpPr>
            <p:spPr>
              <a:xfrm>
                <a:off x="7259904" y="2076140"/>
                <a:ext cx="241781" cy="7316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Calibri Light" panose="020F0302020204030204"/>
                </a:endParaRPr>
              </a:p>
            </p:txBody>
          </p:sp>
          <p:sp>
            <p:nvSpPr>
              <p:cNvPr id="259" name="Subtitle 2"/>
              <p:cNvSpPr txBox="1"/>
              <p:nvPr/>
            </p:nvSpPr>
            <p:spPr>
              <a:xfrm>
                <a:off x="7551376" y="1996532"/>
                <a:ext cx="1228587" cy="238569"/>
              </a:xfrm>
              <a:prstGeom prst="rect">
                <a:avLst/>
              </a:prstGeom>
            </p:spPr>
            <p:txBody>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None/>
                  <a:defRPr/>
                </a:pPr>
                <a:r>
                  <a:rPr lang="en-US" sz="2900" b="1" dirty="0" smtClean="0">
                    <a:latin typeface="Calibri Light" panose="020F0302020204030204"/>
                    <a:ea typeface="Franchise" pitchFamily="49" charset="0"/>
                    <a:cs typeface="Calibri Light" panose="020F0302020204030204"/>
                  </a:rPr>
                  <a:t>3 Hours</a:t>
                </a:r>
                <a:endParaRPr lang="en-US" sz="2900" b="1" dirty="0">
                  <a:latin typeface="Calibri Light" panose="020F0302020204030204"/>
                  <a:ea typeface="Franchise" pitchFamily="49" charset="0"/>
                  <a:cs typeface="Calibri Light" panose="020F0302020204030204"/>
                </a:endParaRPr>
              </a:p>
            </p:txBody>
          </p:sp>
        </p:grpSp>
        <p:grpSp>
          <p:nvGrpSpPr>
            <p:cNvPr id="252" name="Group 251"/>
            <p:cNvGrpSpPr/>
            <p:nvPr/>
          </p:nvGrpSpPr>
          <p:grpSpPr bwMode="auto">
            <a:xfrm>
              <a:off x="12723061" y="3555955"/>
              <a:ext cx="3443809" cy="635001"/>
              <a:chOff x="7154730" y="1996532"/>
              <a:chExt cx="2287674" cy="238569"/>
            </a:xfrm>
          </p:grpSpPr>
          <p:sp>
            <p:nvSpPr>
              <p:cNvPr id="256" name="Rectangle 255"/>
              <p:cNvSpPr/>
              <p:nvPr/>
            </p:nvSpPr>
            <p:spPr>
              <a:xfrm>
                <a:off x="7154730" y="2076140"/>
                <a:ext cx="241781" cy="73161"/>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Calibri Light" panose="020F0302020204030204"/>
                </a:endParaRPr>
              </a:p>
            </p:txBody>
          </p:sp>
          <p:sp>
            <p:nvSpPr>
              <p:cNvPr id="257" name="Subtitle 2"/>
              <p:cNvSpPr txBox="1"/>
              <p:nvPr/>
            </p:nvSpPr>
            <p:spPr>
              <a:xfrm>
                <a:off x="7428755" y="1996532"/>
                <a:ext cx="2013649" cy="238569"/>
              </a:xfrm>
              <a:prstGeom prst="rect">
                <a:avLst/>
              </a:prstGeom>
            </p:spPr>
            <p:txBody>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None/>
                  <a:defRPr/>
                </a:pPr>
                <a:r>
                  <a:rPr lang="en-US" sz="2900" b="1" dirty="0" smtClean="0">
                    <a:latin typeface="Calibri Light" panose="020F0302020204030204"/>
                    <a:ea typeface="Franchise" pitchFamily="49" charset="0"/>
                    <a:cs typeface="Calibri Light" panose="020F0302020204030204"/>
                  </a:rPr>
                  <a:t>10 Hours</a:t>
                </a:r>
                <a:endParaRPr lang="en-US" sz="2900" b="1" dirty="0">
                  <a:latin typeface="Calibri Light" panose="020F0302020204030204"/>
                  <a:ea typeface="Franchise" pitchFamily="49" charset="0"/>
                  <a:cs typeface="Calibri Light" panose="020F0302020204030204"/>
                </a:endParaRPr>
              </a:p>
            </p:txBody>
          </p:sp>
        </p:grpSp>
      </p:grpSp>
      <p:grpSp>
        <p:nvGrpSpPr>
          <p:cNvPr id="2" name="Group 1"/>
          <p:cNvGrpSpPr/>
          <p:nvPr/>
        </p:nvGrpSpPr>
        <p:grpSpPr>
          <a:xfrm>
            <a:off x="5687418" y="5280796"/>
            <a:ext cx="2082266" cy="2837240"/>
            <a:chOff x="5358447" y="5028179"/>
            <a:chExt cx="2617332" cy="3566306"/>
          </a:xfrm>
        </p:grpSpPr>
        <p:sp>
          <p:nvSpPr>
            <p:cNvPr id="75" name="Freeform 7"/>
            <p:cNvSpPr/>
            <p:nvPr/>
          </p:nvSpPr>
          <p:spPr bwMode="auto">
            <a:xfrm>
              <a:off x="5803470" y="5724633"/>
              <a:ext cx="1665562" cy="322198"/>
            </a:xfrm>
            <a:custGeom>
              <a:avLst/>
              <a:gdLst>
                <a:gd name="T0" fmla="*/ 0 w 175"/>
                <a:gd name="T1" fmla="*/ 0 h 34"/>
                <a:gd name="T2" fmla="*/ 0 w 175"/>
                <a:gd name="T3" fmla="*/ 32 h 34"/>
                <a:gd name="T4" fmla="*/ 0 w 175"/>
                <a:gd name="T5" fmla="*/ 34 h 34"/>
                <a:gd name="T6" fmla="*/ 175 w 175"/>
                <a:gd name="T7" fmla="*/ 34 h 34"/>
                <a:gd name="T8" fmla="*/ 175 w 175"/>
                <a:gd name="T9" fmla="*/ 32 h 34"/>
                <a:gd name="T10" fmla="*/ 175 w 175"/>
                <a:gd name="T11" fmla="*/ 0 h 34"/>
                <a:gd name="T12" fmla="*/ 0 w 175"/>
                <a:gd name="T13" fmla="*/ 0 h 34"/>
              </a:gdLst>
              <a:ahLst/>
              <a:cxnLst>
                <a:cxn ang="0">
                  <a:pos x="T0" y="T1"/>
                </a:cxn>
                <a:cxn ang="0">
                  <a:pos x="T2" y="T3"/>
                </a:cxn>
                <a:cxn ang="0">
                  <a:pos x="T4" y="T5"/>
                </a:cxn>
                <a:cxn ang="0">
                  <a:pos x="T6" y="T7"/>
                </a:cxn>
                <a:cxn ang="0">
                  <a:pos x="T8" y="T9"/>
                </a:cxn>
                <a:cxn ang="0">
                  <a:pos x="T10" y="T11"/>
                </a:cxn>
                <a:cxn ang="0">
                  <a:pos x="T12" y="T13"/>
                </a:cxn>
              </a:cxnLst>
              <a:rect l="0" t="0" r="r" b="b"/>
              <a:pathLst>
                <a:path w="175" h="34">
                  <a:moveTo>
                    <a:pt x="0" y="0"/>
                  </a:moveTo>
                  <a:cubicBezTo>
                    <a:pt x="0" y="32"/>
                    <a:pt x="0" y="32"/>
                    <a:pt x="0" y="32"/>
                  </a:cubicBezTo>
                  <a:cubicBezTo>
                    <a:pt x="0" y="33"/>
                    <a:pt x="0" y="34"/>
                    <a:pt x="0" y="34"/>
                  </a:cubicBezTo>
                  <a:cubicBezTo>
                    <a:pt x="175" y="34"/>
                    <a:pt x="175" y="34"/>
                    <a:pt x="175" y="34"/>
                  </a:cubicBezTo>
                  <a:cubicBezTo>
                    <a:pt x="175" y="34"/>
                    <a:pt x="175" y="33"/>
                    <a:pt x="175" y="32"/>
                  </a:cubicBezTo>
                  <a:cubicBezTo>
                    <a:pt x="175" y="0"/>
                    <a:pt x="175" y="0"/>
                    <a:pt x="175" y="0"/>
                  </a:cubicBezTo>
                  <a:lnTo>
                    <a:pt x="0" y="0"/>
                  </a:lnTo>
                  <a:close/>
                </a:path>
              </a:pathLst>
            </a:custGeom>
            <a:solidFill>
              <a:schemeClr val="accent1">
                <a:lumMod val="20000"/>
                <a:lumOff val="80000"/>
              </a:schemeClr>
            </a:solidFill>
            <a:ln>
              <a:noFill/>
            </a:ln>
          </p:spPr>
          <p:txBody>
            <a:bodyPr vert="horz" wrap="square" lIns="182843" tIns="91422" rIns="182843" bIns="91422" numCol="1" anchor="t" anchorCtr="0" compatLnSpc="1"/>
            <a:lstStyle/>
            <a:p>
              <a:endParaRPr lang="id-ID" dirty="0">
                <a:latin typeface="Calibri Light" panose="020F0302020204030204"/>
                <a:cs typeface="Calibri Light" panose="020F0302020204030204"/>
              </a:endParaRPr>
            </a:p>
          </p:txBody>
        </p:sp>
        <p:sp>
          <p:nvSpPr>
            <p:cNvPr id="76" name="Freeform 9"/>
            <p:cNvSpPr/>
            <p:nvPr/>
          </p:nvSpPr>
          <p:spPr bwMode="auto">
            <a:xfrm>
              <a:off x="5823111" y="6103801"/>
              <a:ext cx="1636102" cy="322198"/>
            </a:xfrm>
            <a:custGeom>
              <a:avLst/>
              <a:gdLst>
                <a:gd name="T0" fmla="*/ 0 w 172"/>
                <a:gd name="T1" fmla="*/ 0 h 34"/>
                <a:gd name="T2" fmla="*/ 8 w 172"/>
                <a:gd name="T3" fmla="*/ 11 h 34"/>
                <a:gd name="T4" fmla="*/ 45 w 172"/>
                <a:gd name="T5" fmla="*/ 34 h 34"/>
                <a:gd name="T6" fmla="*/ 127 w 172"/>
                <a:gd name="T7" fmla="*/ 34 h 34"/>
                <a:gd name="T8" fmla="*/ 163 w 172"/>
                <a:gd name="T9" fmla="*/ 11 h 34"/>
                <a:gd name="T10" fmla="*/ 172 w 172"/>
                <a:gd name="T11" fmla="*/ 0 h 34"/>
                <a:gd name="T12" fmla="*/ 0 w 172"/>
                <a:gd name="T13" fmla="*/ 0 h 34"/>
              </a:gdLst>
              <a:ahLst/>
              <a:cxnLst>
                <a:cxn ang="0">
                  <a:pos x="T0" y="T1"/>
                </a:cxn>
                <a:cxn ang="0">
                  <a:pos x="T2" y="T3"/>
                </a:cxn>
                <a:cxn ang="0">
                  <a:pos x="T4" y="T5"/>
                </a:cxn>
                <a:cxn ang="0">
                  <a:pos x="T6" y="T7"/>
                </a:cxn>
                <a:cxn ang="0">
                  <a:pos x="T8" y="T9"/>
                </a:cxn>
                <a:cxn ang="0">
                  <a:pos x="T10" y="T11"/>
                </a:cxn>
                <a:cxn ang="0">
                  <a:pos x="T12" y="T13"/>
                </a:cxn>
              </a:cxnLst>
              <a:rect l="0" t="0" r="r" b="b"/>
              <a:pathLst>
                <a:path w="172" h="34">
                  <a:moveTo>
                    <a:pt x="0" y="0"/>
                  </a:moveTo>
                  <a:cubicBezTo>
                    <a:pt x="2" y="4"/>
                    <a:pt x="5" y="9"/>
                    <a:pt x="8" y="11"/>
                  </a:cubicBezTo>
                  <a:cubicBezTo>
                    <a:pt x="45" y="34"/>
                    <a:pt x="45" y="34"/>
                    <a:pt x="45" y="34"/>
                  </a:cubicBezTo>
                  <a:cubicBezTo>
                    <a:pt x="127" y="34"/>
                    <a:pt x="127" y="34"/>
                    <a:pt x="127" y="34"/>
                  </a:cubicBezTo>
                  <a:cubicBezTo>
                    <a:pt x="163" y="11"/>
                    <a:pt x="163" y="11"/>
                    <a:pt x="163" y="11"/>
                  </a:cubicBezTo>
                  <a:cubicBezTo>
                    <a:pt x="166" y="9"/>
                    <a:pt x="170" y="4"/>
                    <a:pt x="172" y="0"/>
                  </a:cubicBezTo>
                  <a:lnTo>
                    <a:pt x="0" y="0"/>
                  </a:lnTo>
                  <a:close/>
                </a:path>
              </a:pathLst>
            </a:custGeom>
            <a:solidFill>
              <a:schemeClr val="accent1">
                <a:lumMod val="40000"/>
                <a:lumOff val="60000"/>
              </a:schemeClr>
            </a:solidFill>
            <a:ln>
              <a:noFill/>
            </a:ln>
          </p:spPr>
          <p:txBody>
            <a:bodyPr vert="horz" wrap="square" lIns="182843" tIns="91422" rIns="182843" bIns="91422" numCol="1" anchor="t" anchorCtr="0" compatLnSpc="1"/>
            <a:lstStyle/>
            <a:p>
              <a:endParaRPr lang="id-ID" dirty="0">
                <a:latin typeface="Calibri Light" panose="020F0302020204030204"/>
                <a:cs typeface="Calibri Light" panose="020F0302020204030204"/>
              </a:endParaRPr>
            </a:p>
          </p:txBody>
        </p:sp>
        <p:sp>
          <p:nvSpPr>
            <p:cNvPr id="77" name="Freeform 17"/>
            <p:cNvSpPr>
              <a:spLocks noEditPoints="1"/>
            </p:cNvSpPr>
            <p:nvPr/>
          </p:nvSpPr>
          <p:spPr bwMode="auto">
            <a:xfrm>
              <a:off x="5358447" y="5028179"/>
              <a:ext cx="2617332" cy="3566306"/>
            </a:xfrm>
            <a:custGeom>
              <a:avLst/>
              <a:gdLst>
                <a:gd name="T0" fmla="*/ 258 w 276"/>
                <a:gd name="T1" fmla="*/ 103 h 377"/>
                <a:gd name="T2" fmla="*/ 258 w 276"/>
                <a:gd name="T3" fmla="*/ 29 h 377"/>
                <a:gd name="T4" fmla="*/ 264 w 276"/>
                <a:gd name="T5" fmla="*/ 27 h 377"/>
                <a:gd name="T6" fmla="*/ 276 w 276"/>
                <a:gd name="T7" fmla="*/ 12 h 377"/>
                <a:gd name="T8" fmla="*/ 276 w 276"/>
                <a:gd name="T9" fmla="*/ 0 h 377"/>
                <a:gd name="T10" fmla="*/ 0 w 276"/>
                <a:gd name="T11" fmla="*/ 0 h 377"/>
                <a:gd name="T12" fmla="*/ 0 w 276"/>
                <a:gd name="T13" fmla="*/ 12 h 377"/>
                <a:gd name="T14" fmla="*/ 11 w 276"/>
                <a:gd name="T15" fmla="*/ 27 h 377"/>
                <a:gd name="T16" fmla="*/ 17 w 276"/>
                <a:gd name="T17" fmla="*/ 29 h 377"/>
                <a:gd name="T18" fmla="*/ 17 w 276"/>
                <a:gd name="T19" fmla="*/ 103 h 377"/>
                <a:gd name="T20" fmla="*/ 43 w 276"/>
                <a:gd name="T21" fmla="*/ 149 h 377"/>
                <a:gd name="T22" fmla="*/ 104 w 276"/>
                <a:gd name="T23" fmla="*/ 188 h 377"/>
                <a:gd name="T24" fmla="*/ 43 w 276"/>
                <a:gd name="T25" fmla="*/ 228 h 377"/>
                <a:gd name="T26" fmla="*/ 17 w 276"/>
                <a:gd name="T27" fmla="*/ 274 h 377"/>
                <a:gd name="T28" fmla="*/ 17 w 276"/>
                <a:gd name="T29" fmla="*/ 348 h 377"/>
                <a:gd name="T30" fmla="*/ 11 w 276"/>
                <a:gd name="T31" fmla="*/ 350 h 377"/>
                <a:gd name="T32" fmla="*/ 0 w 276"/>
                <a:gd name="T33" fmla="*/ 366 h 377"/>
                <a:gd name="T34" fmla="*/ 0 w 276"/>
                <a:gd name="T35" fmla="*/ 377 h 377"/>
                <a:gd name="T36" fmla="*/ 276 w 276"/>
                <a:gd name="T37" fmla="*/ 377 h 377"/>
                <a:gd name="T38" fmla="*/ 276 w 276"/>
                <a:gd name="T39" fmla="*/ 366 h 377"/>
                <a:gd name="T40" fmla="*/ 264 w 276"/>
                <a:gd name="T41" fmla="*/ 350 h 377"/>
                <a:gd name="T42" fmla="*/ 258 w 276"/>
                <a:gd name="T43" fmla="*/ 348 h 377"/>
                <a:gd name="T44" fmla="*/ 258 w 276"/>
                <a:gd name="T45" fmla="*/ 274 h 377"/>
                <a:gd name="T46" fmla="*/ 233 w 276"/>
                <a:gd name="T47" fmla="*/ 228 h 377"/>
                <a:gd name="T48" fmla="*/ 171 w 276"/>
                <a:gd name="T49" fmla="*/ 188 h 377"/>
                <a:gd name="T50" fmla="*/ 233 w 276"/>
                <a:gd name="T51" fmla="*/ 149 h 377"/>
                <a:gd name="T52" fmla="*/ 258 w 276"/>
                <a:gd name="T53" fmla="*/ 103 h 377"/>
                <a:gd name="T54" fmla="*/ 222 w 276"/>
                <a:gd name="T55" fmla="*/ 132 h 377"/>
                <a:gd name="T56" fmla="*/ 167 w 276"/>
                <a:gd name="T57" fmla="*/ 167 h 377"/>
                <a:gd name="T58" fmla="*/ 153 w 276"/>
                <a:gd name="T59" fmla="*/ 188 h 377"/>
                <a:gd name="T60" fmla="*/ 167 w 276"/>
                <a:gd name="T61" fmla="*/ 210 h 377"/>
                <a:gd name="T62" fmla="*/ 222 w 276"/>
                <a:gd name="T63" fmla="*/ 245 h 377"/>
                <a:gd name="T64" fmla="*/ 237 w 276"/>
                <a:gd name="T65" fmla="*/ 274 h 377"/>
                <a:gd name="T66" fmla="*/ 237 w 276"/>
                <a:gd name="T67" fmla="*/ 349 h 377"/>
                <a:gd name="T68" fmla="*/ 38 w 276"/>
                <a:gd name="T69" fmla="*/ 349 h 377"/>
                <a:gd name="T70" fmla="*/ 38 w 276"/>
                <a:gd name="T71" fmla="*/ 274 h 377"/>
                <a:gd name="T72" fmla="*/ 54 w 276"/>
                <a:gd name="T73" fmla="*/ 245 h 377"/>
                <a:gd name="T74" fmla="*/ 109 w 276"/>
                <a:gd name="T75" fmla="*/ 210 h 377"/>
                <a:gd name="T76" fmla="*/ 122 w 276"/>
                <a:gd name="T77" fmla="*/ 188 h 377"/>
                <a:gd name="T78" fmla="*/ 109 w 276"/>
                <a:gd name="T79" fmla="*/ 167 h 377"/>
                <a:gd name="T80" fmla="*/ 54 w 276"/>
                <a:gd name="T81" fmla="*/ 132 h 377"/>
                <a:gd name="T82" fmla="*/ 38 w 276"/>
                <a:gd name="T83" fmla="*/ 103 h 377"/>
                <a:gd name="T84" fmla="*/ 38 w 276"/>
                <a:gd name="T85" fmla="*/ 28 h 377"/>
                <a:gd name="T86" fmla="*/ 237 w 276"/>
                <a:gd name="T87" fmla="*/ 28 h 377"/>
                <a:gd name="T88" fmla="*/ 237 w 276"/>
                <a:gd name="T89" fmla="*/ 103 h 377"/>
                <a:gd name="T90" fmla="*/ 222 w 276"/>
                <a:gd name="T91" fmla="*/ 132 h 3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76" h="377">
                  <a:moveTo>
                    <a:pt x="258" y="103"/>
                  </a:moveTo>
                  <a:cubicBezTo>
                    <a:pt x="258" y="29"/>
                    <a:pt x="258" y="29"/>
                    <a:pt x="258" y="29"/>
                  </a:cubicBezTo>
                  <a:cubicBezTo>
                    <a:pt x="264" y="27"/>
                    <a:pt x="264" y="27"/>
                    <a:pt x="264" y="27"/>
                  </a:cubicBezTo>
                  <a:cubicBezTo>
                    <a:pt x="271" y="25"/>
                    <a:pt x="276" y="19"/>
                    <a:pt x="276" y="12"/>
                  </a:cubicBezTo>
                  <a:cubicBezTo>
                    <a:pt x="276" y="0"/>
                    <a:pt x="276" y="0"/>
                    <a:pt x="276" y="0"/>
                  </a:cubicBezTo>
                  <a:cubicBezTo>
                    <a:pt x="0" y="0"/>
                    <a:pt x="0" y="0"/>
                    <a:pt x="0" y="0"/>
                  </a:cubicBezTo>
                  <a:cubicBezTo>
                    <a:pt x="0" y="12"/>
                    <a:pt x="0" y="12"/>
                    <a:pt x="0" y="12"/>
                  </a:cubicBezTo>
                  <a:cubicBezTo>
                    <a:pt x="0" y="19"/>
                    <a:pt x="5" y="25"/>
                    <a:pt x="11" y="27"/>
                  </a:cubicBezTo>
                  <a:cubicBezTo>
                    <a:pt x="17" y="29"/>
                    <a:pt x="17" y="29"/>
                    <a:pt x="17" y="29"/>
                  </a:cubicBezTo>
                  <a:cubicBezTo>
                    <a:pt x="17" y="103"/>
                    <a:pt x="17" y="103"/>
                    <a:pt x="17" y="103"/>
                  </a:cubicBezTo>
                  <a:cubicBezTo>
                    <a:pt x="17" y="120"/>
                    <a:pt x="28" y="140"/>
                    <a:pt x="43" y="149"/>
                  </a:cubicBezTo>
                  <a:cubicBezTo>
                    <a:pt x="104" y="188"/>
                    <a:pt x="104" y="188"/>
                    <a:pt x="104" y="188"/>
                  </a:cubicBezTo>
                  <a:cubicBezTo>
                    <a:pt x="43" y="228"/>
                    <a:pt x="43" y="228"/>
                    <a:pt x="43" y="228"/>
                  </a:cubicBezTo>
                  <a:cubicBezTo>
                    <a:pt x="28" y="237"/>
                    <a:pt x="17" y="257"/>
                    <a:pt x="17" y="274"/>
                  </a:cubicBezTo>
                  <a:cubicBezTo>
                    <a:pt x="17" y="348"/>
                    <a:pt x="17" y="348"/>
                    <a:pt x="17" y="348"/>
                  </a:cubicBezTo>
                  <a:cubicBezTo>
                    <a:pt x="11" y="350"/>
                    <a:pt x="11" y="350"/>
                    <a:pt x="11" y="350"/>
                  </a:cubicBezTo>
                  <a:cubicBezTo>
                    <a:pt x="5" y="352"/>
                    <a:pt x="0" y="358"/>
                    <a:pt x="0" y="366"/>
                  </a:cubicBezTo>
                  <a:cubicBezTo>
                    <a:pt x="0" y="377"/>
                    <a:pt x="0" y="377"/>
                    <a:pt x="0" y="377"/>
                  </a:cubicBezTo>
                  <a:cubicBezTo>
                    <a:pt x="276" y="377"/>
                    <a:pt x="276" y="377"/>
                    <a:pt x="276" y="377"/>
                  </a:cubicBezTo>
                  <a:cubicBezTo>
                    <a:pt x="276" y="366"/>
                    <a:pt x="276" y="366"/>
                    <a:pt x="276" y="366"/>
                  </a:cubicBezTo>
                  <a:cubicBezTo>
                    <a:pt x="276" y="358"/>
                    <a:pt x="271" y="352"/>
                    <a:pt x="264" y="350"/>
                  </a:cubicBezTo>
                  <a:cubicBezTo>
                    <a:pt x="258" y="348"/>
                    <a:pt x="258" y="348"/>
                    <a:pt x="258" y="348"/>
                  </a:cubicBezTo>
                  <a:cubicBezTo>
                    <a:pt x="258" y="274"/>
                    <a:pt x="258" y="274"/>
                    <a:pt x="258" y="274"/>
                  </a:cubicBezTo>
                  <a:cubicBezTo>
                    <a:pt x="258" y="257"/>
                    <a:pt x="247" y="237"/>
                    <a:pt x="233" y="228"/>
                  </a:cubicBezTo>
                  <a:cubicBezTo>
                    <a:pt x="171" y="188"/>
                    <a:pt x="171" y="188"/>
                    <a:pt x="171" y="188"/>
                  </a:cubicBezTo>
                  <a:cubicBezTo>
                    <a:pt x="233" y="149"/>
                    <a:pt x="233" y="149"/>
                    <a:pt x="233" y="149"/>
                  </a:cubicBezTo>
                  <a:cubicBezTo>
                    <a:pt x="247" y="140"/>
                    <a:pt x="258" y="120"/>
                    <a:pt x="258" y="103"/>
                  </a:cubicBezTo>
                  <a:close/>
                  <a:moveTo>
                    <a:pt x="222" y="132"/>
                  </a:moveTo>
                  <a:cubicBezTo>
                    <a:pt x="167" y="167"/>
                    <a:pt x="167" y="167"/>
                    <a:pt x="167" y="167"/>
                  </a:cubicBezTo>
                  <a:cubicBezTo>
                    <a:pt x="158" y="172"/>
                    <a:pt x="153" y="180"/>
                    <a:pt x="153" y="188"/>
                  </a:cubicBezTo>
                  <a:cubicBezTo>
                    <a:pt x="153" y="197"/>
                    <a:pt x="158" y="205"/>
                    <a:pt x="167" y="210"/>
                  </a:cubicBezTo>
                  <a:cubicBezTo>
                    <a:pt x="222" y="245"/>
                    <a:pt x="222" y="245"/>
                    <a:pt x="222" y="245"/>
                  </a:cubicBezTo>
                  <a:cubicBezTo>
                    <a:pt x="230" y="251"/>
                    <a:pt x="237" y="264"/>
                    <a:pt x="237" y="274"/>
                  </a:cubicBezTo>
                  <a:cubicBezTo>
                    <a:pt x="237" y="349"/>
                    <a:pt x="237" y="349"/>
                    <a:pt x="237" y="349"/>
                  </a:cubicBezTo>
                  <a:cubicBezTo>
                    <a:pt x="38" y="349"/>
                    <a:pt x="38" y="349"/>
                    <a:pt x="38" y="349"/>
                  </a:cubicBezTo>
                  <a:cubicBezTo>
                    <a:pt x="38" y="274"/>
                    <a:pt x="38" y="274"/>
                    <a:pt x="38" y="274"/>
                  </a:cubicBezTo>
                  <a:cubicBezTo>
                    <a:pt x="38" y="264"/>
                    <a:pt x="46" y="251"/>
                    <a:pt x="54" y="245"/>
                  </a:cubicBezTo>
                  <a:cubicBezTo>
                    <a:pt x="109" y="210"/>
                    <a:pt x="109" y="210"/>
                    <a:pt x="109" y="210"/>
                  </a:cubicBezTo>
                  <a:cubicBezTo>
                    <a:pt x="117" y="205"/>
                    <a:pt x="122" y="197"/>
                    <a:pt x="122" y="188"/>
                  </a:cubicBezTo>
                  <a:cubicBezTo>
                    <a:pt x="122" y="180"/>
                    <a:pt x="117" y="172"/>
                    <a:pt x="109" y="167"/>
                  </a:cubicBezTo>
                  <a:cubicBezTo>
                    <a:pt x="54" y="132"/>
                    <a:pt x="54" y="132"/>
                    <a:pt x="54" y="132"/>
                  </a:cubicBezTo>
                  <a:cubicBezTo>
                    <a:pt x="46" y="126"/>
                    <a:pt x="38" y="113"/>
                    <a:pt x="38" y="103"/>
                  </a:cubicBezTo>
                  <a:cubicBezTo>
                    <a:pt x="38" y="28"/>
                    <a:pt x="38" y="28"/>
                    <a:pt x="38" y="28"/>
                  </a:cubicBezTo>
                  <a:cubicBezTo>
                    <a:pt x="237" y="28"/>
                    <a:pt x="237" y="28"/>
                    <a:pt x="237" y="28"/>
                  </a:cubicBezTo>
                  <a:cubicBezTo>
                    <a:pt x="237" y="103"/>
                    <a:pt x="237" y="103"/>
                    <a:pt x="237" y="103"/>
                  </a:cubicBezTo>
                  <a:cubicBezTo>
                    <a:pt x="237" y="113"/>
                    <a:pt x="230" y="126"/>
                    <a:pt x="222" y="132"/>
                  </a:cubicBezTo>
                  <a:close/>
                </a:path>
              </a:pathLst>
            </a:custGeom>
            <a:solidFill>
              <a:schemeClr val="accent1"/>
            </a:solidFill>
            <a:ln>
              <a:noFill/>
            </a:ln>
          </p:spPr>
          <p:txBody>
            <a:bodyPr vert="horz" wrap="square" lIns="182843" tIns="91422" rIns="182843" bIns="91422" numCol="1" anchor="t" anchorCtr="0" compatLnSpc="1"/>
            <a:lstStyle/>
            <a:p>
              <a:endParaRPr lang="id-ID" dirty="0">
                <a:latin typeface="Calibri Light" panose="020F0302020204030204"/>
                <a:cs typeface="Calibri Light" panose="020F0302020204030204"/>
              </a:endParaRPr>
            </a:p>
          </p:txBody>
        </p:sp>
        <p:sp>
          <p:nvSpPr>
            <p:cNvPr id="78" name="Freeform 18"/>
            <p:cNvSpPr/>
            <p:nvPr/>
          </p:nvSpPr>
          <p:spPr bwMode="auto">
            <a:xfrm>
              <a:off x="6354122" y="6492908"/>
              <a:ext cx="616909" cy="367520"/>
            </a:xfrm>
            <a:custGeom>
              <a:avLst/>
              <a:gdLst>
                <a:gd name="T0" fmla="*/ 0 w 65"/>
                <a:gd name="T1" fmla="*/ 0 h 39"/>
                <a:gd name="T2" fmla="*/ 10 w 65"/>
                <a:gd name="T3" fmla="*/ 6 h 39"/>
                <a:gd name="T4" fmla="*/ 29 w 65"/>
                <a:gd name="T5" fmla="*/ 38 h 39"/>
                <a:gd name="T6" fmla="*/ 29 w 65"/>
                <a:gd name="T7" fmla="*/ 39 h 39"/>
                <a:gd name="T8" fmla="*/ 36 w 65"/>
                <a:gd name="T9" fmla="*/ 39 h 39"/>
                <a:gd name="T10" fmla="*/ 36 w 65"/>
                <a:gd name="T11" fmla="*/ 38 h 39"/>
                <a:gd name="T12" fmla="*/ 55 w 65"/>
                <a:gd name="T13" fmla="*/ 6 h 39"/>
                <a:gd name="T14" fmla="*/ 65 w 65"/>
                <a:gd name="T15" fmla="*/ 0 h 39"/>
                <a:gd name="T16" fmla="*/ 0 w 65"/>
                <a:gd name="T17"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5" h="39">
                  <a:moveTo>
                    <a:pt x="0" y="0"/>
                  </a:moveTo>
                  <a:cubicBezTo>
                    <a:pt x="10" y="6"/>
                    <a:pt x="10" y="6"/>
                    <a:pt x="10" y="6"/>
                  </a:cubicBezTo>
                  <a:cubicBezTo>
                    <a:pt x="22" y="14"/>
                    <a:pt x="29" y="26"/>
                    <a:pt x="29" y="38"/>
                  </a:cubicBezTo>
                  <a:cubicBezTo>
                    <a:pt x="29" y="39"/>
                    <a:pt x="29" y="39"/>
                    <a:pt x="29" y="39"/>
                  </a:cubicBezTo>
                  <a:cubicBezTo>
                    <a:pt x="36" y="39"/>
                    <a:pt x="36" y="39"/>
                    <a:pt x="36" y="39"/>
                  </a:cubicBezTo>
                  <a:cubicBezTo>
                    <a:pt x="36" y="39"/>
                    <a:pt x="36" y="39"/>
                    <a:pt x="36" y="38"/>
                  </a:cubicBezTo>
                  <a:cubicBezTo>
                    <a:pt x="36" y="26"/>
                    <a:pt x="43" y="14"/>
                    <a:pt x="55" y="6"/>
                  </a:cubicBezTo>
                  <a:cubicBezTo>
                    <a:pt x="65" y="0"/>
                    <a:pt x="65" y="0"/>
                    <a:pt x="65" y="0"/>
                  </a:cubicBezTo>
                  <a:lnTo>
                    <a:pt x="0" y="0"/>
                  </a:lnTo>
                  <a:close/>
                </a:path>
              </a:pathLst>
            </a:custGeom>
            <a:solidFill>
              <a:schemeClr val="accent1"/>
            </a:solidFill>
            <a:ln>
              <a:noFill/>
            </a:ln>
          </p:spPr>
          <p:txBody>
            <a:bodyPr vert="horz" wrap="square" lIns="182843" tIns="91422" rIns="182843" bIns="91422" numCol="1" anchor="t" anchorCtr="0" compatLnSpc="1"/>
            <a:lstStyle/>
            <a:p>
              <a:endParaRPr lang="id-ID" dirty="0">
                <a:latin typeface="Calibri Light" panose="020F0302020204030204"/>
                <a:cs typeface="Calibri Light" panose="020F0302020204030204"/>
              </a:endParaRPr>
            </a:p>
          </p:txBody>
        </p:sp>
        <p:sp>
          <p:nvSpPr>
            <p:cNvPr id="80" name="Rectangle 23"/>
            <p:cNvSpPr>
              <a:spLocks noChangeArrowheads="1"/>
            </p:cNvSpPr>
            <p:nvPr/>
          </p:nvSpPr>
          <p:spPr bwMode="auto">
            <a:xfrm>
              <a:off x="5832471" y="7997833"/>
              <a:ext cx="1660214" cy="217790"/>
            </a:xfrm>
            <a:prstGeom prst="rect">
              <a:avLst/>
            </a:prstGeom>
            <a:solidFill>
              <a:schemeClr val="accent1"/>
            </a:solidFill>
            <a:ln>
              <a:noFill/>
            </a:ln>
          </p:spPr>
          <p:txBody>
            <a:bodyPr vert="horz" wrap="square" lIns="182843" tIns="91422" rIns="182843" bIns="91422" numCol="1" anchor="t" anchorCtr="0" compatLnSpc="1"/>
            <a:lstStyle/>
            <a:p>
              <a:endParaRPr lang="id-ID" dirty="0">
                <a:latin typeface="Calibri Light" panose="020F0302020204030204"/>
                <a:cs typeface="Calibri Light" panose="020F0302020204030204"/>
              </a:endParaRPr>
            </a:p>
          </p:txBody>
        </p:sp>
      </p:grpSp>
      <p:grpSp>
        <p:nvGrpSpPr>
          <p:cNvPr id="84" name="Group 83"/>
          <p:cNvGrpSpPr/>
          <p:nvPr/>
        </p:nvGrpSpPr>
        <p:grpSpPr>
          <a:xfrm>
            <a:off x="11151422" y="5249863"/>
            <a:ext cx="2082266" cy="2837240"/>
            <a:chOff x="5358447" y="5028179"/>
            <a:chExt cx="2617332" cy="3566306"/>
          </a:xfrm>
          <a:solidFill>
            <a:schemeClr val="accent2"/>
          </a:solidFill>
        </p:grpSpPr>
        <p:sp>
          <p:nvSpPr>
            <p:cNvPr id="87" name="Freeform 17"/>
            <p:cNvSpPr>
              <a:spLocks noEditPoints="1"/>
            </p:cNvSpPr>
            <p:nvPr/>
          </p:nvSpPr>
          <p:spPr bwMode="auto">
            <a:xfrm>
              <a:off x="5358447" y="5028179"/>
              <a:ext cx="2617332" cy="3566306"/>
            </a:xfrm>
            <a:custGeom>
              <a:avLst/>
              <a:gdLst>
                <a:gd name="T0" fmla="*/ 258 w 276"/>
                <a:gd name="T1" fmla="*/ 103 h 377"/>
                <a:gd name="T2" fmla="*/ 258 w 276"/>
                <a:gd name="T3" fmla="*/ 29 h 377"/>
                <a:gd name="T4" fmla="*/ 264 w 276"/>
                <a:gd name="T5" fmla="*/ 27 h 377"/>
                <a:gd name="T6" fmla="*/ 276 w 276"/>
                <a:gd name="T7" fmla="*/ 12 h 377"/>
                <a:gd name="T8" fmla="*/ 276 w 276"/>
                <a:gd name="T9" fmla="*/ 0 h 377"/>
                <a:gd name="T10" fmla="*/ 0 w 276"/>
                <a:gd name="T11" fmla="*/ 0 h 377"/>
                <a:gd name="T12" fmla="*/ 0 w 276"/>
                <a:gd name="T13" fmla="*/ 12 h 377"/>
                <a:gd name="T14" fmla="*/ 11 w 276"/>
                <a:gd name="T15" fmla="*/ 27 h 377"/>
                <a:gd name="T16" fmla="*/ 17 w 276"/>
                <a:gd name="T17" fmla="*/ 29 h 377"/>
                <a:gd name="T18" fmla="*/ 17 w 276"/>
                <a:gd name="T19" fmla="*/ 103 h 377"/>
                <a:gd name="T20" fmla="*/ 43 w 276"/>
                <a:gd name="T21" fmla="*/ 149 h 377"/>
                <a:gd name="T22" fmla="*/ 104 w 276"/>
                <a:gd name="T23" fmla="*/ 188 h 377"/>
                <a:gd name="T24" fmla="*/ 43 w 276"/>
                <a:gd name="T25" fmla="*/ 228 h 377"/>
                <a:gd name="T26" fmla="*/ 17 w 276"/>
                <a:gd name="T27" fmla="*/ 274 h 377"/>
                <a:gd name="T28" fmla="*/ 17 w 276"/>
                <a:gd name="T29" fmla="*/ 348 h 377"/>
                <a:gd name="T30" fmla="*/ 11 w 276"/>
                <a:gd name="T31" fmla="*/ 350 h 377"/>
                <a:gd name="T32" fmla="*/ 0 w 276"/>
                <a:gd name="T33" fmla="*/ 366 h 377"/>
                <a:gd name="T34" fmla="*/ 0 w 276"/>
                <a:gd name="T35" fmla="*/ 377 h 377"/>
                <a:gd name="T36" fmla="*/ 276 w 276"/>
                <a:gd name="T37" fmla="*/ 377 h 377"/>
                <a:gd name="T38" fmla="*/ 276 w 276"/>
                <a:gd name="T39" fmla="*/ 366 h 377"/>
                <a:gd name="T40" fmla="*/ 264 w 276"/>
                <a:gd name="T41" fmla="*/ 350 h 377"/>
                <a:gd name="T42" fmla="*/ 258 w 276"/>
                <a:gd name="T43" fmla="*/ 348 h 377"/>
                <a:gd name="T44" fmla="*/ 258 w 276"/>
                <a:gd name="T45" fmla="*/ 274 h 377"/>
                <a:gd name="T46" fmla="*/ 233 w 276"/>
                <a:gd name="T47" fmla="*/ 228 h 377"/>
                <a:gd name="T48" fmla="*/ 171 w 276"/>
                <a:gd name="T49" fmla="*/ 188 h 377"/>
                <a:gd name="T50" fmla="*/ 233 w 276"/>
                <a:gd name="T51" fmla="*/ 149 h 377"/>
                <a:gd name="T52" fmla="*/ 258 w 276"/>
                <a:gd name="T53" fmla="*/ 103 h 377"/>
                <a:gd name="T54" fmla="*/ 222 w 276"/>
                <a:gd name="T55" fmla="*/ 132 h 377"/>
                <a:gd name="T56" fmla="*/ 167 w 276"/>
                <a:gd name="T57" fmla="*/ 167 h 377"/>
                <a:gd name="T58" fmla="*/ 153 w 276"/>
                <a:gd name="T59" fmla="*/ 188 h 377"/>
                <a:gd name="T60" fmla="*/ 167 w 276"/>
                <a:gd name="T61" fmla="*/ 210 h 377"/>
                <a:gd name="T62" fmla="*/ 222 w 276"/>
                <a:gd name="T63" fmla="*/ 245 h 377"/>
                <a:gd name="T64" fmla="*/ 237 w 276"/>
                <a:gd name="T65" fmla="*/ 274 h 377"/>
                <a:gd name="T66" fmla="*/ 237 w 276"/>
                <a:gd name="T67" fmla="*/ 349 h 377"/>
                <a:gd name="T68" fmla="*/ 38 w 276"/>
                <a:gd name="T69" fmla="*/ 349 h 377"/>
                <a:gd name="T70" fmla="*/ 38 w 276"/>
                <a:gd name="T71" fmla="*/ 274 h 377"/>
                <a:gd name="T72" fmla="*/ 54 w 276"/>
                <a:gd name="T73" fmla="*/ 245 h 377"/>
                <a:gd name="T74" fmla="*/ 109 w 276"/>
                <a:gd name="T75" fmla="*/ 210 h 377"/>
                <a:gd name="T76" fmla="*/ 122 w 276"/>
                <a:gd name="T77" fmla="*/ 188 h 377"/>
                <a:gd name="T78" fmla="*/ 109 w 276"/>
                <a:gd name="T79" fmla="*/ 167 h 377"/>
                <a:gd name="T80" fmla="*/ 54 w 276"/>
                <a:gd name="T81" fmla="*/ 132 h 377"/>
                <a:gd name="T82" fmla="*/ 38 w 276"/>
                <a:gd name="T83" fmla="*/ 103 h 377"/>
                <a:gd name="T84" fmla="*/ 38 w 276"/>
                <a:gd name="T85" fmla="*/ 28 h 377"/>
                <a:gd name="T86" fmla="*/ 237 w 276"/>
                <a:gd name="T87" fmla="*/ 28 h 377"/>
                <a:gd name="T88" fmla="*/ 237 w 276"/>
                <a:gd name="T89" fmla="*/ 103 h 377"/>
                <a:gd name="T90" fmla="*/ 222 w 276"/>
                <a:gd name="T91" fmla="*/ 132 h 3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76" h="377">
                  <a:moveTo>
                    <a:pt x="258" y="103"/>
                  </a:moveTo>
                  <a:cubicBezTo>
                    <a:pt x="258" y="29"/>
                    <a:pt x="258" y="29"/>
                    <a:pt x="258" y="29"/>
                  </a:cubicBezTo>
                  <a:cubicBezTo>
                    <a:pt x="264" y="27"/>
                    <a:pt x="264" y="27"/>
                    <a:pt x="264" y="27"/>
                  </a:cubicBezTo>
                  <a:cubicBezTo>
                    <a:pt x="271" y="25"/>
                    <a:pt x="276" y="19"/>
                    <a:pt x="276" y="12"/>
                  </a:cubicBezTo>
                  <a:cubicBezTo>
                    <a:pt x="276" y="0"/>
                    <a:pt x="276" y="0"/>
                    <a:pt x="276" y="0"/>
                  </a:cubicBezTo>
                  <a:cubicBezTo>
                    <a:pt x="0" y="0"/>
                    <a:pt x="0" y="0"/>
                    <a:pt x="0" y="0"/>
                  </a:cubicBezTo>
                  <a:cubicBezTo>
                    <a:pt x="0" y="12"/>
                    <a:pt x="0" y="12"/>
                    <a:pt x="0" y="12"/>
                  </a:cubicBezTo>
                  <a:cubicBezTo>
                    <a:pt x="0" y="19"/>
                    <a:pt x="5" y="25"/>
                    <a:pt x="11" y="27"/>
                  </a:cubicBezTo>
                  <a:cubicBezTo>
                    <a:pt x="17" y="29"/>
                    <a:pt x="17" y="29"/>
                    <a:pt x="17" y="29"/>
                  </a:cubicBezTo>
                  <a:cubicBezTo>
                    <a:pt x="17" y="103"/>
                    <a:pt x="17" y="103"/>
                    <a:pt x="17" y="103"/>
                  </a:cubicBezTo>
                  <a:cubicBezTo>
                    <a:pt x="17" y="120"/>
                    <a:pt x="28" y="140"/>
                    <a:pt x="43" y="149"/>
                  </a:cubicBezTo>
                  <a:cubicBezTo>
                    <a:pt x="104" y="188"/>
                    <a:pt x="104" y="188"/>
                    <a:pt x="104" y="188"/>
                  </a:cubicBezTo>
                  <a:cubicBezTo>
                    <a:pt x="43" y="228"/>
                    <a:pt x="43" y="228"/>
                    <a:pt x="43" y="228"/>
                  </a:cubicBezTo>
                  <a:cubicBezTo>
                    <a:pt x="28" y="237"/>
                    <a:pt x="17" y="257"/>
                    <a:pt x="17" y="274"/>
                  </a:cubicBezTo>
                  <a:cubicBezTo>
                    <a:pt x="17" y="348"/>
                    <a:pt x="17" y="348"/>
                    <a:pt x="17" y="348"/>
                  </a:cubicBezTo>
                  <a:cubicBezTo>
                    <a:pt x="11" y="350"/>
                    <a:pt x="11" y="350"/>
                    <a:pt x="11" y="350"/>
                  </a:cubicBezTo>
                  <a:cubicBezTo>
                    <a:pt x="5" y="352"/>
                    <a:pt x="0" y="358"/>
                    <a:pt x="0" y="366"/>
                  </a:cubicBezTo>
                  <a:cubicBezTo>
                    <a:pt x="0" y="377"/>
                    <a:pt x="0" y="377"/>
                    <a:pt x="0" y="377"/>
                  </a:cubicBezTo>
                  <a:cubicBezTo>
                    <a:pt x="276" y="377"/>
                    <a:pt x="276" y="377"/>
                    <a:pt x="276" y="377"/>
                  </a:cubicBezTo>
                  <a:cubicBezTo>
                    <a:pt x="276" y="366"/>
                    <a:pt x="276" y="366"/>
                    <a:pt x="276" y="366"/>
                  </a:cubicBezTo>
                  <a:cubicBezTo>
                    <a:pt x="276" y="358"/>
                    <a:pt x="271" y="352"/>
                    <a:pt x="264" y="350"/>
                  </a:cubicBezTo>
                  <a:cubicBezTo>
                    <a:pt x="258" y="348"/>
                    <a:pt x="258" y="348"/>
                    <a:pt x="258" y="348"/>
                  </a:cubicBezTo>
                  <a:cubicBezTo>
                    <a:pt x="258" y="274"/>
                    <a:pt x="258" y="274"/>
                    <a:pt x="258" y="274"/>
                  </a:cubicBezTo>
                  <a:cubicBezTo>
                    <a:pt x="258" y="257"/>
                    <a:pt x="247" y="237"/>
                    <a:pt x="233" y="228"/>
                  </a:cubicBezTo>
                  <a:cubicBezTo>
                    <a:pt x="171" y="188"/>
                    <a:pt x="171" y="188"/>
                    <a:pt x="171" y="188"/>
                  </a:cubicBezTo>
                  <a:cubicBezTo>
                    <a:pt x="233" y="149"/>
                    <a:pt x="233" y="149"/>
                    <a:pt x="233" y="149"/>
                  </a:cubicBezTo>
                  <a:cubicBezTo>
                    <a:pt x="247" y="140"/>
                    <a:pt x="258" y="120"/>
                    <a:pt x="258" y="103"/>
                  </a:cubicBezTo>
                  <a:close/>
                  <a:moveTo>
                    <a:pt x="222" y="132"/>
                  </a:moveTo>
                  <a:cubicBezTo>
                    <a:pt x="167" y="167"/>
                    <a:pt x="167" y="167"/>
                    <a:pt x="167" y="167"/>
                  </a:cubicBezTo>
                  <a:cubicBezTo>
                    <a:pt x="158" y="172"/>
                    <a:pt x="153" y="180"/>
                    <a:pt x="153" y="188"/>
                  </a:cubicBezTo>
                  <a:cubicBezTo>
                    <a:pt x="153" y="197"/>
                    <a:pt x="158" y="205"/>
                    <a:pt x="167" y="210"/>
                  </a:cubicBezTo>
                  <a:cubicBezTo>
                    <a:pt x="222" y="245"/>
                    <a:pt x="222" y="245"/>
                    <a:pt x="222" y="245"/>
                  </a:cubicBezTo>
                  <a:cubicBezTo>
                    <a:pt x="230" y="251"/>
                    <a:pt x="237" y="264"/>
                    <a:pt x="237" y="274"/>
                  </a:cubicBezTo>
                  <a:cubicBezTo>
                    <a:pt x="237" y="349"/>
                    <a:pt x="237" y="349"/>
                    <a:pt x="237" y="349"/>
                  </a:cubicBezTo>
                  <a:cubicBezTo>
                    <a:pt x="38" y="349"/>
                    <a:pt x="38" y="349"/>
                    <a:pt x="38" y="349"/>
                  </a:cubicBezTo>
                  <a:cubicBezTo>
                    <a:pt x="38" y="274"/>
                    <a:pt x="38" y="274"/>
                    <a:pt x="38" y="274"/>
                  </a:cubicBezTo>
                  <a:cubicBezTo>
                    <a:pt x="38" y="264"/>
                    <a:pt x="46" y="251"/>
                    <a:pt x="54" y="245"/>
                  </a:cubicBezTo>
                  <a:cubicBezTo>
                    <a:pt x="109" y="210"/>
                    <a:pt x="109" y="210"/>
                    <a:pt x="109" y="210"/>
                  </a:cubicBezTo>
                  <a:cubicBezTo>
                    <a:pt x="117" y="205"/>
                    <a:pt x="122" y="197"/>
                    <a:pt x="122" y="188"/>
                  </a:cubicBezTo>
                  <a:cubicBezTo>
                    <a:pt x="122" y="180"/>
                    <a:pt x="117" y="172"/>
                    <a:pt x="109" y="167"/>
                  </a:cubicBezTo>
                  <a:cubicBezTo>
                    <a:pt x="54" y="132"/>
                    <a:pt x="54" y="132"/>
                    <a:pt x="54" y="132"/>
                  </a:cubicBezTo>
                  <a:cubicBezTo>
                    <a:pt x="46" y="126"/>
                    <a:pt x="38" y="113"/>
                    <a:pt x="38" y="103"/>
                  </a:cubicBezTo>
                  <a:cubicBezTo>
                    <a:pt x="38" y="28"/>
                    <a:pt x="38" y="28"/>
                    <a:pt x="38" y="28"/>
                  </a:cubicBezTo>
                  <a:cubicBezTo>
                    <a:pt x="237" y="28"/>
                    <a:pt x="237" y="28"/>
                    <a:pt x="237" y="28"/>
                  </a:cubicBezTo>
                  <a:cubicBezTo>
                    <a:pt x="237" y="103"/>
                    <a:pt x="237" y="103"/>
                    <a:pt x="237" y="103"/>
                  </a:cubicBezTo>
                  <a:cubicBezTo>
                    <a:pt x="237" y="113"/>
                    <a:pt x="230" y="126"/>
                    <a:pt x="222" y="132"/>
                  </a:cubicBezTo>
                  <a:close/>
                </a:path>
              </a:pathLst>
            </a:custGeom>
            <a:grpFill/>
            <a:ln>
              <a:noFill/>
            </a:ln>
          </p:spPr>
          <p:txBody>
            <a:bodyPr vert="horz" wrap="square" lIns="182843" tIns="91422" rIns="182843" bIns="91422" numCol="1" anchor="t" anchorCtr="0" compatLnSpc="1"/>
            <a:lstStyle/>
            <a:p>
              <a:endParaRPr lang="id-ID" dirty="0">
                <a:latin typeface="Calibri Light" panose="020F0302020204030204"/>
                <a:cs typeface="Calibri Light" panose="020F0302020204030204"/>
              </a:endParaRPr>
            </a:p>
          </p:txBody>
        </p:sp>
        <p:sp>
          <p:nvSpPr>
            <p:cNvPr id="88" name="Freeform 18"/>
            <p:cNvSpPr/>
            <p:nvPr/>
          </p:nvSpPr>
          <p:spPr bwMode="auto">
            <a:xfrm>
              <a:off x="6354122" y="6492908"/>
              <a:ext cx="616909" cy="367520"/>
            </a:xfrm>
            <a:custGeom>
              <a:avLst/>
              <a:gdLst>
                <a:gd name="T0" fmla="*/ 0 w 65"/>
                <a:gd name="T1" fmla="*/ 0 h 39"/>
                <a:gd name="T2" fmla="*/ 10 w 65"/>
                <a:gd name="T3" fmla="*/ 6 h 39"/>
                <a:gd name="T4" fmla="*/ 29 w 65"/>
                <a:gd name="T5" fmla="*/ 38 h 39"/>
                <a:gd name="T6" fmla="*/ 29 w 65"/>
                <a:gd name="T7" fmla="*/ 39 h 39"/>
                <a:gd name="T8" fmla="*/ 36 w 65"/>
                <a:gd name="T9" fmla="*/ 39 h 39"/>
                <a:gd name="T10" fmla="*/ 36 w 65"/>
                <a:gd name="T11" fmla="*/ 38 h 39"/>
                <a:gd name="T12" fmla="*/ 55 w 65"/>
                <a:gd name="T13" fmla="*/ 6 h 39"/>
                <a:gd name="T14" fmla="*/ 65 w 65"/>
                <a:gd name="T15" fmla="*/ 0 h 39"/>
                <a:gd name="T16" fmla="*/ 0 w 65"/>
                <a:gd name="T17"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5" h="39">
                  <a:moveTo>
                    <a:pt x="0" y="0"/>
                  </a:moveTo>
                  <a:cubicBezTo>
                    <a:pt x="10" y="6"/>
                    <a:pt x="10" y="6"/>
                    <a:pt x="10" y="6"/>
                  </a:cubicBezTo>
                  <a:cubicBezTo>
                    <a:pt x="22" y="14"/>
                    <a:pt x="29" y="26"/>
                    <a:pt x="29" y="38"/>
                  </a:cubicBezTo>
                  <a:cubicBezTo>
                    <a:pt x="29" y="39"/>
                    <a:pt x="29" y="39"/>
                    <a:pt x="29" y="39"/>
                  </a:cubicBezTo>
                  <a:cubicBezTo>
                    <a:pt x="36" y="39"/>
                    <a:pt x="36" y="39"/>
                    <a:pt x="36" y="39"/>
                  </a:cubicBezTo>
                  <a:cubicBezTo>
                    <a:pt x="36" y="39"/>
                    <a:pt x="36" y="39"/>
                    <a:pt x="36" y="38"/>
                  </a:cubicBezTo>
                  <a:cubicBezTo>
                    <a:pt x="36" y="26"/>
                    <a:pt x="43" y="14"/>
                    <a:pt x="55" y="6"/>
                  </a:cubicBezTo>
                  <a:cubicBezTo>
                    <a:pt x="65" y="0"/>
                    <a:pt x="65" y="0"/>
                    <a:pt x="65" y="0"/>
                  </a:cubicBezTo>
                  <a:lnTo>
                    <a:pt x="0" y="0"/>
                  </a:lnTo>
                  <a:close/>
                </a:path>
              </a:pathLst>
            </a:custGeom>
            <a:grpFill/>
            <a:ln>
              <a:noFill/>
            </a:ln>
          </p:spPr>
          <p:txBody>
            <a:bodyPr vert="horz" wrap="square" lIns="182843" tIns="91422" rIns="182843" bIns="91422" numCol="1" anchor="t" anchorCtr="0" compatLnSpc="1"/>
            <a:lstStyle/>
            <a:p>
              <a:endParaRPr lang="id-ID" dirty="0">
                <a:latin typeface="Calibri Light" panose="020F0302020204030204"/>
                <a:cs typeface="Calibri Light" panose="020F0302020204030204"/>
              </a:endParaRPr>
            </a:p>
          </p:txBody>
        </p:sp>
        <p:sp>
          <p:nvSpPr>
            <p:cNvPr id="89" name="Rectangle 22"/>
            <p:cNvSpPr>
              <a:spLocks noChangeArrowheads="1"/>
            </p:cNvSpPr>
            <p:nvPr/>
          </p:nvSpPr>
          <p:spPr bwMode="auto">
            <a:xfrm>
              <a:off x="5832471" y="7621239"/>
              <a:ext cx="1660214" cy="331222"/>
            </a:xfrm>
            <a:prstGeom prst="rect">
              <a:avLst/>
            </a:prstGeom>
            <a:grpFill/>
            <a:ln>
              <a:noFill/>
            </a:ln>
          </p:spPr>
          <p:txBody>
            <a:bodyPr vert="horz" wrap="square" lIns="182843" tIns="91422" rIns="182843" bIns="91422" numCol="1" anchor="t" anchorCtr="0" compatLnSpc="1"/>
            <a:lstStyle/>
            <a:p>
              <a:endParaRPr lang="id-ID" dirty="0">
                <a:latin typeface="Calibri Light" panose="020F0302020204030204"/>
                <a:cs typeface="Calibri Light" panose="020F0302020204030204"/>
              </a:endParaRPr>
            </a:p>
          </p:txBody>
        </p:sp>
        <p:sp>
          <p:nvSpPr>
            <p:cNvPr id="90" name="Rectangle 23"/>
            <p:cNvSpPr>
              <a:spLocks noChangeArrowheads="1"/>
            </p:cNvSpPr>
            <p:nvPr/>
          </p:nvSpPr>
          <p:spPr bwMode="auto">
            <a:xfrm>
              <a:off x="5832471" y="7997833"/>
              <a:ext cx="1660214" cy="217790"/>
            </a:xfrm>
            <a:prstGeom prst="rect">
              <a:avLst/>
            </a:prstGeom>
            <a:grpFill/>
            <a:ln>
              <a:noFill/>
            </a:ln>
          </p:spPr>
          <p:txBody>
            <a:bodyPr vert="horz" wrap="square" lIns="182843" tIns="91422" rIns="182843" bIns="91422" numCol="1" anchor="t" anchorCtr="0" compatLnSpc="1"/>
            <a:lstStyle/>
            <a:p>
              <a:endParaRPr lang="id-ID" dirty="0">
                <a:latin typeface="Calibri Light" panose="020F0302020204030204"/>
                <a:cs typeface="Calibri Light" panose="020F0302020204030204"/>
              </a:endParaRPr>
            </a:p>
          </p:txBody>
        </p:sp>
        <p:sp>
          <p:nvSpPr>
            <p:cNvPr id="91" name="Freeform 24"/>
            <p:cNvSpPr/>
            <p:nvPr/>
          </p:nvSpPr>
          <p:spPr bwMode="auto">
            <a:xfrm>
              <a:off x="5841543" y="7242375"/>
              <a:ext cx="1642070" cy="331222"/>
            </a:xfrm>
            <a:custGeom>
              <a:avLst/>
              <a:gdLst>
                <a:gd name="T0" fmla="*/ 9 w 173"/>
                <a:gd name="T1" fmla="*/ 22 h 35"/>
                <a:gd name="T2" fmla="*/ 0 w 173"/>
                <a:gd name="T3" fmla="*/ 35 h 35"/>
                <a:gd name="T4" fmla="*/ 173 w 173"/>
                <a:gd name="T5" fmla="*/ 35 h 35"/>
                <a:gd name="T6" fmla="*/ 164 w 173"/>
                <a:gd name="T7" fmla="*/ 22 h 35"/>
                <a:gd name="T8" fmla="*/ 131 w 173"/>
                <a:gd name="T9" fmla="*/ 0 h 35"/>
                <a:gd name="T10" fmla="*/ 43 w 173"/>
                <a:gd name="T11" fmla="*/ 0 h 35"/>
                <a:gd name="T12" fmla="*/ 9 w 173"/>
                <a:gd name="T13" fmla="*/ 22 h 35"/>
              </a:gdLst>
              <a:ahLst/>
              <a:cxnLst>
                <a:cxn ang="0">
                  <a:pos x="T0" y="T1"/>
                </a:cxn>
                <a:cxn ang="0">
                  <a:pos x="T2" y="T3"/>
                </a:cxn>
                <a:cxn ang="0">
                  <a:pos x="T4" y="T5"/>
                </a:cxn>
                <a:cxn ang="0">
                  <a:pos x="T6" y="T7"/>
                </a:cxn>
                <a:cxn ang="0">
                  <a:pos x="T8" y="T9"/>
                </a:cxn>
                <a:cxn ang="0">
                  <a:pos x="T10" y="T11"/>
                </a:cxn>
                <a:cxn ang="0">
                  <a:pos x="T12" y="T13"/>
                </a:cxn>
              </a:cxnLst>
              <a:rect l="0" t="0" r="r" b="b"/>
              <a:pathLst>
                <a:path w="173" h="35">
                  <a:moveTo>
                    <a:pt x="9" y="22"/>
                  </a:moveTo>
                  <a:cubicBezTo>
                    <a:pt x="6" y="24"/>
                    <a:pt x="2" y="30"/>
                    <a:pt x="0" y="35"/>
                  </a:cubicBezTo>
                  <a:cubicBezTo>
                    <a:pt x="173" y="35"/>
                    <a:pt x="173" y="35"/>
                    <a:pt x="173" y="35"/>
                  </a:cubicBezTo>
                  <a:cubicBezTo>
                    <a:pt x="171" y="30"/>
                    <a:pt x="168" y="24"/>
                    <a:pt x="164" y="22"/>
                  </a:cubicBezTo>
                  <a:cubicBezTo>
                    <a:pt x="131" y="0"/>
                    <a:pt x="131" y="0"/>
                    <a:pt x="131" y="0"/>
                  </a:cubicBezTo>
                  <a:cubicBezTo>
                    <a:pt x="43" y="0"/>
                    <a:pt x="43" y="0"/>
                    <a:pt x="43" y="0"/>
                  </a:cubicBezTo>
                  <a:lnTo>
                    <a:pt x="9" y="22"/>
                  </a:lnTo>
                  <a:close/>
                </a:path>
              </a:pathLst>
            </a:custGeom>
            <a:grpFill/>
            <a:ln>
              <a:noFill/>
            </a:ln>
          </p:spPr>
          <p:txBody>
            <a:bodyPr vert="horz" wrap="square" lIns="182843" tIns="91422" rIns="182843" bIns="91422" numCol="1" anchor="t" anchorCtr="0" compatLnSpc="1"/>
            <a:lstStyle/>
            <a:p>
              <a:endParaRPr lang="id-ID" dirty="0">
                <a:latin typeface="Calibri Light" panose="020F0302020204030204"/>
                <a:cs typeface="Calibri Light" panose="020F0302020204030204"/>
              </a:endParaRPr>
            </a:p>
          </p:txBody>
        </p:sp>
      </p:grpSp>
      <p:grpSp>
        <p:nvGrpSpPr>
          <p:cNvPr id="93" name="Group 92"/>
          <p:cNvGrpSpPr/>
          <p:nvPr/>
        </p:nvGrpSpPr>
        <p:grpSpPr>
          <a:xfrm>
            <a:off x="16721546" y="5249863"/>
            <a:ext cx="2082266" cy="2837240"/>
            <a:chOff x="5358447" y="5028179"/>
            <a:chExt cx="2617332" cy="3566306"/>
          </a:xfrm>
          <a:solidFill>
            <a:schemeClr val="accent3"/>
          </a:solidFill>
        </p:grpSpPr>
        <p:sp>
          <p:nvSpPr>
            <p:cNvPr id="94" name="Freeform 7"/>
            <p:cNvSpPr/>
            <p:nvPr/>
          </p:nvSpPr>
          <p:spPr bwMode="auto">
            <a:xfrm>
              <a:off x="5803470" y="5724633"/>
              <a:ext cx="1665562" cy="322198"/>
            </a:xfrm>
            <a:custGeom>
              <a:avLst/>
              <a:gdLst>
                <a:gd name="T0" fmla="*/ 0 w 175"/>
                <a:gd name="T1" fmla="*/ 0 h 34"/>
                <a:gd name="T2" fmla="*/ 0 w 175"/>
                <a:gd name="T3" fmla="*/ 32 h 34"/>
                <a:gd name="T4" fmla="*/ 0 w 175"/>
                <a:gd name="T5" fmla="*/ 34 h 34"/>
                <a:gd name="T6" fmla="*/ 175 w 175"/>
                <a:gd name="T7" fmla="*/ 34 h 34"/>
                <a:gd name="T8" fmla="*/ 175 w 175"/>
                <a:gd name="T9" fmla="*/ 32 h 34"/>
                <a:gd name="T10" fmla="*/ 175 w 175"/>
                <a:gd name="T11" fmla="*/ 0 h 34"/>
                <a:gd name="T12" fmla="*/ 0 w 175"/>
                <a:gd name="T13" fmla="*/ 0 h 34"/>
              </a:gdLst>
              <a:ahLst/>
              <a:cxnLst>
                <a:cxn ang="0">
                  <a:pos x="T0" y="T1"/>
                </a:cxn>
                <a:cxn ang="0">
                  <a:pos x="T2" y="T3"/>
                </a:cxn>
                <a:cxn ang="0">
                  <a:pos x="T4" y="T5"/>
                </a:cxn>
                <a:cxn ang="0">
                  <a:pos x="T6" y="T7"/>
                </a:cxn>
                <a:cxn ang="0">
                  <a:pos x="T8" y="T9"/>
                </a:cxn>
                <a:cxn ang="0">
                  <a:pos x="T10" y="T11"/>
                </a:cxn>
                <a:cxn ang="0">
                  <a:pos x="T12" y="T13"/>
                </a:cxn>
              </a:cxnLst>
              <a:rect l="0" t="0" r="r" b="b"/>
              <a:pathLst>
                <a:path w="175" h="34">
                  <a:moveTo>
                    <a:pt x="0" y="0"/>
                  </a:moveTo>
                  <a:cubicBezTo>
                    <a:pt x="0" y="32"/>
                    <a:pt x="0" y="32"/>
                    <a:pt x="0" y="32"/>
                  </a:cubicBezTo>
                  <a:cubicBezTo>
                    <a:pt x="0" y="33"/>
                    <a:pt x="0" y="34"/>
                    <a:pt x="0" y="34"/>
                  </a:cubicBezTo>
                  <a:cubicBezTo>
                    <a:pt x="175" y="34"/>
                    <a:pt x="175" y="34"/>
                    <a:pt x="175" y="34"/>
                  </a:cubicBezTo>
                  <a:cubicBezTo>
                    <a:pt x="175" y="34"/>
                    <a:pt x="175" y="33"/>
                    <a:pt x="175" y="32"/>
                  </a:cubicBezTo>
                  <a:cubicBezTo>
                    <a:pt x="175" y="0"/>
                    <a:pt x="175" y="0"/>
                    <a:pt x="175" y="0"/>
                  </a:cubicBezTo>
                  <a:lnTo>
                    <a:pt x="0" y="0"/>
                  </a:lnTo>
                  <a:close/>
                </a:path>
              </a:pathLst>
            </a:custGeom>
            <a:solidFill>
              <a:schemeClr val="accent3">
                <a:lumMod val="60000"/>
                <a:lumOff val="40000"/>
              </a:schemeClr>
            </a:solidFill>
            <a:ln>
              <a:noFill/>
            </a:ln>
          </p:spPr>
          <p:txBody>
            <a:bodyPr vert="horz" wrap="square" lIns="182843" tIns="91422" rIns="182843" bIns="91422" numCol="1" anchor="t" anchorCtr="0" compatLnSpc="1"/>
            <a:lstStyle/>
            <a:p>
              <a:endParaRPr lang="id-ID" dirty="0">
                <a:latin typeface="Calibri Light" panose="020F0302020204030204"/>
                <a:cs typeface="Calibri Light" panose="020F0302020204030204"/>
              </a:endParaRPr>
            </a:p>
          </p:txBody>
        </p:sp>
        <p:sp>
          <p:nvSpPr>
            <p:cNvPr id="95" name="Freeform 9"/>
            <p:cNvSpPr/>
            <p:nvPr/>
          </p:nvSpPr>
          <p:spPr bwMode="auto">
            <a:xfrm>
              <a:off x="5823111" y="6103801"/>
              <a:ext cx="1636102" cy="322198"/>
            </a:xfrm>
            <a:custGeom>
              <a:avLst/>
              <a:gdLst>
                <a:gd name="T0" fmla="*/ 0 w 172"/>
                <a:gd name="T1" fmla="*/ 0 h 34"/>
                <a:gd name="T2" fmla="*/ 8 w 172"/>
                <a:gd name="T3" fmla="*/ 11 h 34"/>
                <a:gd name="T4" fmla="*/ 45 w 172"/>
                <a:gd name="T5" fmla="*/ 34 h 34"/>
                <a:gd name="T6" fmla="*/ 127 w 172"/>
                <a:gd name="T7" fmla="*/ 34 h 34"/>
                <a:gd name="T8" fmla="*/ 163 w 172"/>
                <a:gd name="T9" fmla="*/ 11 h 34"/>
                <a:gd name="T10" fmla="*/ 172 w 172"/>
                <a:gd name="T11" fmla="*/ 0 h 34"/>
                <a:gd name="T12" fmla="*/ 0 w 172"/>
                <a:gd name="T13" fmla="*/ 0 h 34"/>
              </a:gdLst>
              <a:ahLst/>
              <a:cxnLst>
                <a:cxn ang="0">
                  <a:pos x="T0" y="T1"/>
                </a:cxn>
                <a:cxn ang="0">
                  <a:pos x="T2" y="T3"/>
                </a:cxn>
                <a:cxn ang="0">
                  <a:pos x="T4" y="T5"/>
                </a:cxn>
                <a:cxn ang="0">
                  <a:pos x="T6" y="T7"/>
                </a:cxn>
                <a:cxn ang="0">
                  <a:pos x="T8" y="T9"/>
                </a:cxn>
                <a:cxn ang="0">
                  <a:pos x="T10" y="T11"/>
                </a:cxn>
                <a:cxn ang="0">
                  <a:pos x="T12" y="T13"/>
                </a:cxn>
              </a:cxnLst>
              <a:rect l="0" t="0" r="r" b="b"/>
              <a:pathLst>
                <a:path w="172" h="34">
                  <a:moveTo>
                    <a:pt x="0" y="0"/>
                  </a:moveTo>
                  <a:cubicBezTo>
                    <a:pt x="2" y="4"/>
                    <a:pt x="5" y="9"/>
                    <a:pt x="8" y="11"/>
                  </a:cubicBezTo>
                  <a:cubicBezTo>
                    <a:pt x="45" y="34"/>
                    <a:pt x="45" y="34"/>
                    <a:pt x="45" y="34"/>
                  </a:cubicBezTo>
                  <a:cubicBezTo>
                    <a:pt x="127" y="34"/>
                    <a:pt x="127" y="34"/>
                    <a:pt x="127" y="34"/>
                  </a:cubicBezTo>
                  <a:cubicBezTo>
                    <a:pt x="163" y="11"/>
                    <a:pt x="163" y="11"/>
                    <a:pt x="163" y="11"/>
                  </a:cubicBezTo>
                  <a:cubicBezTo>
                    <a:pt x="166" y="9"/>
                    <a:pt x="170" y="4"/>
                    <a:pt x="172" y="0"/>
                  </a:cubicBezTo>
                  <a:lnTo>
                    <a:pt x="0" y="0"/>
                  </a:lnTo>
                  <a:close/>
                </a:path>
              </a:pathLst>
            </a:custGeom>
            <a:grpFill/>
            <a:ln>
              <a:noFill/>
            </a:ln>
          </p:spPr>
          <p:txBody>
            <a:bodyPr vert="horz" wrap="square" lIns="182843" tIns="91422" rIns="182843" bIns="91422" numCol="1" anchor="t" anchorCtr="0" compatLnSpc="1"/>
            <a:lstStyle/>
            <a:p>
              <a:endParaRPr lang="id-ID" dirty="0">
                <a:latin typeface="Calibri Light" panose="020F0302020204030204"/>
                <a:cs typeface="Calibri Light" panose="020F0302020204030204"/>
              </a:endParaRPr>
            </a:p>
          </p:txBody>
        </p:sp>
        <p:sp>
          <p:nvSpPr>
            <p:cNvPr id="96" name="Freeform 17"/>
            <p:cNvSpPr>
              <a:spLocks noEditPoints="1"/>
            </p:cNvSpPr>
            <p:nvPr/>
          </p:nvSpPr>
          <p:spPr bwMode="auto">
            <a:xfrm>
              <a:off x="5358447" y="5028179"/>
              <a:ext cx="2617332" cy="3566306"/>
            </a:xfrm>
            <a:custGeom>
              <a:avLst/>
              <a:gdLst>
                <a:gd name="T0" fmla="*/ 258 w 276"/>
                <a:gd name="T1" fmla="*/ 103 h 377"/>
                <a:gd name="T2" fmla="*/ 258 w 276"/>
                <a:gd name="T3" fmla="*/ 29 h 377"/>
                <a:gd name="T4" fmla="*/ 264 w 276"/>
                <a:gd name="T5" fmla="*/ 27 h 377"/>
                <a:gd name="T6" fmla="*/ 276 w 276"/>
                <a:gd name="T7" fmla="*/ 12 h 377"/>
                <a:gd name="T8" fmla="*/ 276 w 276"/>
                <a:gd name="T9" fmla="*/ 0 h 377"/>
                <a:gd name="T10" fmla="*/ 0 w 276"/>
                <a:gd name="T11" fmla="*/ 0 h 377"/>
                <a:gd name="T12" fmla="*/ 0 w 276"/>
                <a:gd name="T13" fmla="*/ 12 h 377"/>
                <a:gd name="T14" fmla="*/ 11 w 276"/>
                <a:gd name="T15" fmla="*/ 27 h 377"/>
                <a:gd name="T16" fmla="*/ 17 w 276"/>
                <a:gd name="T17" fmla="*/ 29 h 377"/>
                <a:gd name="T18" fmla="*/ 17 w 276"/>
                <a:gd name="T19" fmla="*/ 103 h 377"/>
                <a:gd name="T20" fmla="*/ 43 w 276"/>
                <a:gd name="T21" fmla="*/ 149 h 377"/>
                <a:gd name="T22" fmla="*/ 104 w 276"/>
                <a:gd name="T23" fmla="*/ 188 h 377"/>
                <a:gd name="T24" fmla="*/ 43 w 276"/>
                <a:gd name="T25" fmla="*/ 228 h 377"/>
                <a:gd name="T26" fmla="*/ 17 w 276"/>
                <a:gd name="T27" fmla="*/ 274 h 377"/>
                <a:gd name="T28" fmla="*/ 17 w 276"/>
                <a:gd name="T29" fmla="*/ 348 h 377"/>
                <a:gd name="T30" fmla="*/ 11 w 276"/>
                <a:gd name="T31" fmla="*/ 350 h 377"/>
                <a:gd name="T32" fmla="*/ 0 w 276"/>
                <a:gd name="T33" fmla="*/ 366 h 377"/>
                <a:gd name="T34" fmla="*/ 0 w 276"/>
                <a:gd name="T35" fmla="*/ 377 h 377"/>
                <a:gd name="T36" fmla="*/ 276 w 276"/>
                <a:gd name="T37" fmla="*/ 377 h 377"/>
                <a:gd name="T38" fmla="*/ 276 w 276"/>
                <a:gd name="T39" fmla="*/ 366 h 377"/>
                <a:gd name="T40" fmla="*/ 264 w 276"/>
                <a:gd name="T41" fmla="*/ 350 h 377"/>
                <a:gd name="T42" fmla="*/ 258 w 276"/>
                <a:gd name="T43" fmla="*/ 348 h 377"/>
                <a:gd name="T44" fmla="*/ 258 w 276"/>
                <a:gd name="T45" fmla="*/ 274 h 377"/>
                <a:gd name="T46" fmla="*/ 233 w 276"/>
                <a:gd name="T47" fmla="*/ 228 h 377"/>
                <a:gd name="T48" fmla="*/ 171 w 276"/>
                <a:gd name="T49" fmla="*/ 188 h 377"/>
                <a:gd name="T50" fmla="*/ 233 w 276"/>
                <a:gd name="T51" fmla="*/ 149 h 377"/>
                <a:gd name="T52" fmla="*/ 258 w 276"/>
                <a:gd name="T53" fmla="*/ 103 h 377"/>
                <a:gd name="T54" fmla="*/ 222 w 276"/>
                <a:gd name="T55" fmla="*/ 132 h 377"/>
                <a:gd name="T56" fmla="*/ 167 w 276"/>
                <a:gd name="T57" fmla="*/ 167 h 377"/>
                <a:gd name="T58" fmla="*/ 153 w 276"/>
                <a:gd name="T59" fmla="*/ 188 h 377"/>
                <a:gd name="T60" fmla="*/ 167 w 276"/>
                <a:gd name="T61" fmla="*/ 210 h 377"/>
                <a:gd name="T62" fmla="*/ 222 w 276"/>
                <a:gd name="T63" fmla="*/ 245 h 377"/>
                <a:gd name="T64" fmla="*/ 237 w 276"/>
                <a:gd name="T65" fmla="*/ 274 h 377"/>
                <a:gd name="T66" fmla="*/ 237 w 276"/>
                <a:gd name="T67" fmla="*/ 349 h 377"/>
                <a:gd name="T68" fmla="*/ 38 w 276"/>
                <a:gd name="T69" fmla="*/ 349 h 377"/>
                <a:gd name="T70" fmla="*/ 38 w 276"/>
                <a:gd name="T71" fmla="*/ 274 h 377"/>
                <a:gd name="T72" fmla="*/ 54 w 276"/>
                <a:gd name="T73" fmla="*/ 245 h 377"/>
                <a:gd name="T74" fmla="*/ 109 w 276"/>
                <a:gd name="T75" fmla="*/ 210 h 377"/>
                <a:gd name="T76" fmla="*/ 122 w 276"/>
                <a:gd name="T77" fmla="*/ 188 h 377"/>
                <a:gd name="T78" fmla="*/ 109 w 276"/>
                <a:gd name="T79" fmla="*/ 167 h 377"/>
                <a:gd name="T80" fmla="*/ 54 w 276"/>
                <a:gd name="T81" fmla="*/ 132 h 377"/>
                <a:gd name="T82" fmla="*/ 38 w 276"/>
                <a:gd name="T83" fmla="*/ 103 h 377"/>
                <a:gd name="T84" fmla="*/ 38 w 276"/>
                <a:gd name="T85" fmla="*/ 28 h 377"/>
                <a:gd name="T86" fmla="*/ 237 w 276"/>
                <a:gd name="T87" fmla="*/ 28 h 377"/>
                <a:gd name="T88" fmla="*/ 237 w 276"/>
                <a:gd name="T89" fmla="*/ 103 h 377"/>
                <a:gd name="T90" fmla="*/ 222 w 276"/>
                <a:gd name="T91" fmla="*/ 132 h 3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76" h="377">
                  <a:moveTo>
                    <a:pt x="258" y="103"/>
                  </a:moveTo>
                  <a:cubicBezTo>
                    <a:pt x="258" y="29"/>
                    <a:pt x="258" y="29"/>
                    <a:pt x="258" y="29"/>
                  </a:cubicBezTo>
                  <a:cubicBezTo>
                    <a:pt x="264" y="27"/>
                    <a:pt x="264" y="27"/>
                    <a:pt x="264" y="27"/>
                  </a:cubicBezTo>
                  <a:cubicBezTo>
                    <a:pt x="271" y="25"/>
                    <a:pt x="276" y="19"/>
                    <a:pt x="276" y="12"/>
                  </a:cubicBezTo>
                  <a:cubicBezTo>
                    <a:pt x="276" y="0"/>
                    <a:pt x="276" y="0"/>
                    <a:pt x="276" y="0"/>
                  </a:cubicBezTo>
                  <a:cubicBezTo>
                    <a:pt x="0" y="0"/>
                    <a:pt x="0" y="0"/>
                    <a:pt x="0" y="0"/>
                  </a:cubicBezTo>
                  <a:cubicBezTo>
                    <a:pt x="0" y="12"/>
                    <a:pt x="0" y="12"/>
                    <a:pt x="0" y="12"/>
                  </a:cubicBezTo>
                  <a:cubicBezTo>
                    <a:pt x="0" y="19"/>
                    <a:pt x="5" y="25"/>
                    <a:pt x="11" y="27"/>
                  </a:cubicBezTo>
                  <a:cubicBezTo>
                    <a:pt x="17" y="29"/>
                    <a:pt x="17" y="29"/>
                    <a:pt x="17" y="29"/>
                  </a:cubicBezTo>
                  <a:cubicBezTo>
                    <a:pt x="17" y="103"/>
                    <a:pt x="17" y="103"/>
                    <a:pt x="17" y="103"/>
                  </a:cubicBezTo>
                  <a:cubicBezTo>
                    <a:pt x="17" y="120"/>
                    <a:pt x="28" y="140"/>
                    <a:pt x="43" y="149"/>
                  </a:cubicBezTo>
                  <a:cubicBezTo>
                    <a:pt x="104" y="188"/>
                    <a:pt x="104" y="188"/>
                    <a:pt x="104" y="188"/>
                  </a:cubicBezTo>
                  <a:cubicBezTo>
                    <a:pt x="43" y="228"/>
                    <a:pt x="43" y="228"/>
                    <a:pt x="43" y="228"/>
                  </a:cubicBezTo>
                  <a:cubicBezTo>
                    <a:pt x="28" y="237"/>
                    <a:pt x="17" y="257"/>
                    <a:pt x="17" y="274"/>
                  </a:cubicBezTo>
                  <a:cubicBezTo>
                    <a:pt x="17" y="348"/>
                    <a:pt x="17" y="348"/>
                    <a:pt x="17" y="348"/>
                  </a:cubicBezTo>
                  <a:cubicBezTo>
                    <a:pt x="11" y="350"/>
                    <a:pt x="11" y="350"/>
                    <a:pt x="11" y="350"/>
                  </a:cubicBezTo>
                  <a:cubicBezTo>
                    <a:pt x="5" y="352"/>
                    <a:pt x="0" y="358"/>
                    <a:pt x="0" y="366"/>
                  </a:cubicBezTo>
                  <a:cubicBezTo>
                    <a:pt x="0" y="377"/>
                    <a:pt x="0" y="377"/>
                    <a:pt x="0" y="377"/>
                  </a:cubicBezTo>
                  <a:cubicBezTo>
                    <a:pt x="276" y="377"/>
                    <a:pt x="276" y="377"/>
                    <a:pt x="276" y="377"/>
                  </a:cubicBezTo>
                  <a:cubicBezTo>
                    <a:pt x="276" y="366"/>
                    <a:pt x="276" y="366"/>
                    <a:pt x="276" y="366"/>
                  </a:cubicBezTo>
                  <a:cubicBezTo>
                    <a:pt x="276" y="358"/>
                    <a:pt x="271" y="352"/>
                    <a:pt x="264" y="350"/>
                  </a:cubicBezTo>
                  <a:cubicBezTo>
                    <a:pt x="258" y="348"/>
                    <a:pt x="258" y="348"/>
                    <a:pt x="258" y="348"/>
                  </a:cubicBezTo>
                  <a:cubicBezTo>
                    <a:pt x="258" y="274"/>
                    <a:pt x="258" y="274"/>
                    <a:pt x="258" y="274"/>
                  </a:cubicBezTo>
                  <a:cubicBezTo>
                    <a:pt x="258" y="257"/>
                    <a:pt x="247" y="237"/>
                    <a:pt x="233" y="228"/>
                  </a:cubicBezTo>
                  <a:cubicBezTo>
                    <a:pt x="171" y="188"/>
                    <a:pt x="171" y="188"/>
                    <a:pt x="171" y="188"/>
                  </a:cubicBezTo>
                  <a:cubicBezTo>
                    <a:pt x="233" y="149"/>
                    <a:pt x="233" y="149"/>
                    <a:pt x="233" y="149"/>
                  </a:cubicBezTo>
                  <a:cubicBezTo>
                    <a:pt x="247" y="140"/>
                    <a:pt x="258" y="120"/>
                    <a:pt x="258" y="103"/>
                  </a:cubicBezTo>
                  <a:close/>
                  <a:moveTo>
                    <a:pt x="222" y="132"/>
                  </a:moveTo>
                  <a:cubicBezTo>
                    <a:pt x="167" y="167"/>
                    <a:pt x="167" y="167"/>
                    <a:pt x="167" y="167"/>
                  </a:cubicBezTo>
                  <a:cubicBezTo>
                    <a:pt x="158" y="172"/>
                    <a:pt x="153" y="180"/>
                    <a:pt x="153" y="188"/>
                  </a:cubicBezTo>
                  <a:cubicBezTo>
                    <a:pt x="153" y="197"/>
                    <a:pt x="158" y="205"/>
                    <a:pt x="167" y="210"/>
                  </a:cubicBezTo>
                  <a:cubicBezTo>
                    <a:pt x="222" y="245"/>
                    <a:pt x="222" y="245"/>
                    <a:pt x="222" y="245"/>
                  </a:cubicBezTo>
                  <a:cubicBezTo>
                    <a:pt x="230" y="251"/>
                    <a:pt x="237" y="264"/>
                    <a:pt x="237" y="274"/>
                  </a:cubicBezTo>
                  <a:cubicBezTo>
                    <a:pt x="237" y="349"/>
                    <a:pt x="237" y="349"/>
                    <a:pt x="237" y="349"/>
                  </a:cubicBezTo>
                  <a:cubicBezTo>
                    <a:pt x="38" y="349"/>
                    <a:pt x="38" y="349"/>
                    <a:pt x="38" y="349"/>
                  </a:cubicBezTo>
                  <a:cubicBezTo>
                    <a:pt x="38" y="274"/>
                    <a:pt x="38" y="274"/>
                    <a:pt x="38" y="274"/>
                  </a:cubicBezTo>
                  <a:cubicBezTo>
                    <a:pt x="38" y="264"/>
                    <a:pt x="46" y="251"/>
                    <a:pt x="54" y="245"/>
                  </a:cubicBezTo>
                  <a:cubicBezTo>
                    <a:pt x="109" y="210"/>
                    <a:pt x="109" y="210"/>
                    <a:pt x="109" y="210"/>
                  </a:cubicBezTo>
                  <a:cubicBezTo>
                    <a:pt x="117" y="205"/>
                    <a:pt x="122" y="197"/>
                    <a:pt x="122" y="188"/>
                  </a:cubicBezTo>
                  <a:cubicBezTo>
                    <a:pt x="122" y="180"/>
                    <a:pt x="117" y="172"/>
                    <a:pt x="109" y="167"/>
                  </a:cubicBezTo>
                  <a:cubicBezTo>
                    <a:pt x="54" y="132"/>
                    <a:pt x="54" y="132"/>
                    <a:pt x="54" y="132"/>
                  </a:cubicBezTo>
                  <a:cubicBezTo>
                    <a:pt x="46" y="126"/>
                    <a:pt x="38" y="113"/>
                    <a:pt x="38" y="103"/>
                  </a:cubicBezTo>
                  <a:cubicBezTo>
                    <a:pt x="38" y="28"/>
                    <a:pt x="38" y="28"/>
                    <a:pt x="38" y="28"/>
                  </a:cubicBezTo>
                  <a:cubicBezTo>
                    <a:pt x="237" y="28"/>
                    <a:pt x="237" y="28"/>
                    <a:pt x="237" y="28"/>
                  </a:cubicBezTo>
                  <a:cubicBezTo>
                    <a:pt x="237" y="103"/>
                    <a:pt x="237" y="103"/>
                    <a:pt x="237" y="103"/>
                  </a:cubicBezTo>
                  <a:cubicBezTo>
                    <a:pt x="237" y="113"/>
                    <a:pt x="230" y="126"/>
                    <a:pt x="222" y="132"/>
                  </a:cubicBezTo>
                  <a:close/>
                </a:path>
              </a:pathLst>
            </a:custGeom>
            <a:grpFill/>
            <a:ln>
              <a:noFill/>
            </a:ln>
          </p:spPr>
          <p:txBody>
            <a:bodyPr vert="horz" wrap="square" lIns="182843" tIns="91422" rIns="182843" bIns="91422" numCol="1" anchor="t" anchorCtr="0" compatLnSpc="1"/>
            <a:lstStyle/>
            <a:p>
              <a:endParaRPr lang="id-ID" dirty="0">
                <a:latin typeface="Calibri Light" panose="020F0302020204030204"/>
                <a:cs typeface="Calibri Light" panose="020F0302020204030204"/>
              </a:endParaRPr>
            </a:p>
          </p:txBody>
        </p:sp>
        <p:sp>
          <p:nvSpPr>
            <p:cNvPr id="97" name="Freeform 18"/>
            <p:cNvSpPr/>
            <p:nvPr/>
          </p:nvSpPr>
          <p:spPr bwMode="auto">
            <a:xfrm>
              <a:off x="6354122" y="6492908"/>
              <a:ext cx="616909" cy="367520"/>
            </a:xfrm>
            <a:custGeom>
              <a:avLst/>
              <a:gdLst>
                <a:gd name="T0" fmla="*/ 0 w 65"/>
                <a:gd name="T1" fmla="*/ 0 h 39"/>
                <a:gd name="T2" fmla="*/ 10 w 65"/>
                <a:gd name="T3" fmla="*/ 6 h 39"/>
                <a:gd name="T4" fmla="*/ 29 w 65"/>
                <a:gd name="T5" fmla="*/ 38 h 39"/>
                <a:gd name="T6" fmla="*/ 29 w 65"/>
                <a:gd name="T7" fmla="*/ 39 h 39"/>
                <a:gd name="T8" fmla="*/ 36 w 65"/>
                <a:gd name="T9" fmla="*/ 39 h 39"/>
                <a:gd name="T10" fmla="*/ 36 w 65"/>
                <a:gd name="T11" fmla="*/ 38 h 39"/>
                <a:gd name="T12" fmla="*/ 55 w 65"/>
                <a:gd name="T13" fmla="*/ 6 h 39"/>
                <a:gd name="T14" fmla="*/ 65 w 65"/>
                <a:gd name="T15" fmla="*/ 0 h 39"/>
                <a:gd name="T16" fmla="*/ 0 w 65"/>
                <a:gd name="T17"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5" h="39">
                  <a:moveTo>
                    <a:pt x="0" y="0"/>
                  </a:moveTo>
                  <a:cubicBezTo>
                    <a:pt x="10" y="6"/>
                    <a:pt x="10" y="6"/>
                    <a:pt x="10" y="6"/>
                  </a:cubicBezTo>
                  <a:cubicBezTo>
                    <a:pt x="22" y="14"/>
                    <a:pt x="29" y="26"/>
                    <a:pt x="29" y="38"/>
                  </a:cubicBezTo>
                  <a:cubicBezTo>
                    <a:pt x="29" y="39"/>
                    <a:pt x="29" y="39"/>
                    <a:pt x="29" y="39"/>
                  </a:cubicBezTo>
                  <a:cubicBezTo>
                    <a:pt x="36" y="39"/>
                    <a:pt x="36" y="39"/>
                    <a:pt x="36" y="39"/>
                  </a:cubicBezTo>
                  <a:cubicBezTo>
                    <a:pt x="36" y="39"/>
                    <a:pt x="36" y="39"/>
                    <a:pt x="36" y="38"/>
                  </a:cubicBezTo>
                  <a:cubicBezTo>
                    <a:pt x="36" y="26"/>
                    <a:pt x="43" y="14"/>
                    <a:pt x="55" y="6"/>
                  </a:cubicBezTo>
                  <a:cubicBezTo>
                    <a:pt x="65" y="0"/>
                    <a:pt x="65" y="0"/>
                    <a:pt x="65" y="0"/>
                  </a:cubicBezTo>
                  <a:lnTo>
                    <a:pt x="0" y="0"/>
                  </a:lnTo>
                  <a:close/>
                </a:path>
              </a:pathLst>
            </a:custGeom>
            <a:grpFill/>
            <a:ln>
              <a:noFill/>
            </a:ln>
          </p:spPr>
          <p:txBody>
            <a:bodyPr vert="horz" wrap="square" lIns="182843" tIns="91422" rIns="182843" bIns="91422" numCol="1" anchor="t" anchorCtr="0" compatLnSpc="1"/>
            <a:lstStyle/>
            <a:p>
              <a:endParaRPr lang="id-ID" dirty="0">
                <a:latin typeface="Calibri Light" panose="020F0302020204030204"/>
                <a:cs typeface="Calibri Light" panose="020F0302020204030204"/>
              </a:endParaRPr>
            </a:p>
          </p:txBody>
        </p:sp>
        <p:sp>
          <p:nvSpPr>
            <p:cNvPr id="98" name="Rectangle 22"/>
            <p:cNvSpPr>
              <a:spLocks noChangeArrowheads="1"/>
            </p:cNvSpPr>
            <p:nvPr/>
          </p:nvSpPr>
          <p:spPr bwMode="auto">
            <a:xfrm>
              <a:off x="5832471" y="7621239"/>
              <a:ext cx="1660214" cy="331222"/>
            </a:xfrm>
            <a:prstGeom prst="rect">
              <a:avLst/>
            </a:prstGeom>
            <a:grpFill/>
            <a:ln>
              <a:noFill/>
            </a:ln>
          </p:spPr>
          <p:txBody>
            <a:bodyPr vert="horz" wrap="square" lIns="182843" tIns="91422" rIns="182843" bIns="91422" numCol="1" anchor="t" anchorCtr="0" compatLnSpc="1"/>
            <a:lstStyle/>
            <a:p>
              <a:endParaRPr lang="id-ID" dirty="0">
                <a:latin typeface="Calibri Light" panose="020F0302020204030204"/>
                <a:cs typeface="Calibri Light" panose="020F0302020204030204"/>
              </a:endParaRPr>
            </a:p>
          </p:txBody>
        </p:sp>
        <p:sp>
          <p:nvSpPr>
            <p:cNvPr id="99" name="Rectangle 23"/>
            <p:cNvSpPr>
              <a:spLocks noChangeArrowheads="1"/>
            </p:cNvSpPr>
            <p:nvPr/>
          </p:nvSpPr>
          <p:spPr bwMode="auto">
            <a:xfrm>
              <a:off x="5832471" y="7997833"/>
              <a:ext cx="1660214" cy="217790"/>
            </a:xfrm>
            <a:prstGeom prst="rect">
              <a:avLst/>
            </a:prstGeom>
            <a:grpFill/>
            <a:ln>
              <a:noFill/>
            </a:ln>
          </p:spPr>
          <p:txBody>
            <a:bodyPr vert="horz" wrap="square" lIns="182843" tIns="91422" rIns="182843" bIns="91422" numCol="1" anchor="t" anchorCtr="0" compatLnSpc="1"/>
            <a:lstStyle/>
            <a:p>
              <a:endParaRPr lang="id-ID" dirty="0">
                <a:latin typeface="Calibri Light" panose="020F0302020204030204"/>
                <a:cs typeface="Calibri Light" panose="020F0302020204030204"/>
              </a:endParaRPr>
            </a:p>
          </p:txBody>
        </p:sp>
      </p:grpSp>
      <p:grpSp>
        <p:nvGrpSpPr>
          <p:cNvPr id="46" name="Group 45"/>
          <p:cNvGrpSpPr/>
          <p:nvPr/>
        </p:nvGrpSpPr>
        <p:grpSpPr>
          <a:xfrm>
            <a:off x="1739573" y="488028"/>
            <a:ext cx="20937538" cy="2200624"/>
            <a:chOff x="1739573" y="511491"/>
            <a:chExt cx="20937538" cy="2200624"/>
          </a:xfrm>
        </p:grpSpPr>
        <p:sp>
          <p:nvSpPr>
            <p:cNvPr id="47" name="TextBox 46"/>
            <p:cNvSpPr txBox="1"/>
            <p:nvPr/>
          </p:nvSpPr>
          <p:spPr>
            <a:xfrm>
              <a:off x="1739573" y="511491"/>
              <a:ext cx="20937538" cy="1446550"/>
            </a:xfrm>
            <a:prstGeom prst="rect">
              <a:avLst/>
            </a:prstGeom>
            <a:noFill/>
          </p:spPr>
          <p:txBody>
            <a:bodyPr wrap="square" rtlCol="0">
              <a:spAutoFit/>
            </a:bodyPr>
            <a:lstStyle/>
            <a:p>
              <a:pPr algn="ctr"/>
              <a:r>
                <a:rPr lang="id-ID" sz="8800" b="1" dirty="0" smtClean="0">
                  <a:solidFill>
                    <a:schemeClr val="tx2"/>
                  </a:solidFill>
                  <a:latin typeface="Lato Regular"/>
                  <a:cs typeface="Lato Regular"/>
                </a:rPr>
                <a:t>TIME KILLERS</a:t>
              </a:r>
              <a:endParaRPr lang="id-ID" sz="8800" b="1" dirty="0">
                <a:solidFill>
                  <a:schemeClr val="tx2"/>
                </a:solidFill>
                <a:latin typeface="Lato Regular"/>
                <a:cs typeface="Lato Regular"/>
              </a:endParaRPr>
            </a:p>
          </p:txBody>
        </p:sp>
        <p:grpSp>
          <p:nvGrpSpPr>
            <p:cNvPr id="48" name="Group 47"/>
            <p:cNvGrpSpPr/>
            <p:nvPr/>
          </p:nvGrpSpPr>
          <p:grpSpPr>
            <a:xfrm>
              <a:off x="10842089" y="1977406"/>
              <a:ext cx="2738812" cy="73151"/>
              <a:chOff x="1775295" y="2020905"/>
              <a:chExt cx="3631535" cy="45719"/>
            </a:xfrm>
          </p:grpSpPr>
          <p:sp>
            <p:nvSpPr>
              <p:cNvPr id="50" name="Rectangle 49"/>
              <p:cNvSpPr/>
              <p:nvPr/>
            </p:nvSpPr>
            <p:spPr>
              <a:xfrm flipV="1">
                <a:off x="1775295" y="2020905"/>
                <a:ext cx="540354" cy="45719"/>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sp>
            <p:nvSpPr>
              <p:cNvPr id="51" name="Rectangle 50"/>
              <p:cNvSpPr/>
              <p:nvPr/>
            </p:nvSpPr>
            <p:spPr>
              <a:xfrm flipV="1">
                <a:off x="2390858" y="2020905"/>
                <a:ext cx="540354" cy="45719"/>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sp>
            <p:nvSpPr>
              <p:cNvPr id="56" name="Rectangle 55"/>
              <p:cNvSpPr/>
              <p:nvPr/>
            </p:nvSpPr>
            <p:spPr>
              <a:xfrm flipV="1">
                <a:off x="3025595" y="2020905"/>
                <a:ext cx="540354" cy="45719"/>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sp>
            <p:nvSpPr>
              <p:cNvPr id="57" name="Rectangle 56"/>
              <p:cNvSpPr/>
              <p:nvPr/>
            </p:nvSpPr>
            <p:spPr>
              <a:xfrm flipV="1">
                <a:off x="3641290" y="2020905"/>
                <a:ext cx="540354" cy="45719"/>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sp>
            <p:nvSpPr>
              <p:cNvPr id="58" name="Rectangle 57"/>
              <p:cNvSpPr/>
              <p:nvPr/>
            </p:nvSpPr>
            <p:spPr>
              <a:xfrm flipV="1">
                <a:off x="4256852" y="2020905"/>
                <a:ext cx="540354" cy="45719"/>
              </a:xfrm>
              <a:prstGeom prst="rect">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sp>
            <p:nvSpPr>
              <p:cNvPr id="59" name="Rectangle 58"/>
              <p:cNvSpPr/>
              <p:nvPr/>
            </p:nvSpPr>
            <p:spPr>
              <a:xfrm flipV="1">
                <a:off x="4866476" y="2020905"/>
                <a:ext cx="540354" cy="45719"/>
              </a:xfrm>
              <a:prstGeom prst="rect">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grpSp>
        <p:sp>
          <p:nvSpPr>
            <p:cNvPr id="49" name="TextBox 48"/>
            <p:cNvSpPr txBox="1"/>
            <p:nvPr/>
          </p:nvSpPr>
          <p:spPr>
            <a:xfrm>
              <a:off x="1739573" y="2035007"/>
              <a:ext cx="20937538" cy="677108"/>
            </a:xfrm>
            <a:prstGeom prst="rect">
              <a:avLst/>
            </a:prstGeom>
            <a:noFill/>
          </p:spPr>
          <p:txBody>
            <a:bodyPr wrap="square" rtlCol="0">
              <a:spAutoFit/>
            </a:bodyPr>
            <a:lstStyle/>
            <a:p>
              <a:pPr algn="ctr"/>
              <a:r>
                <a:rPr lang="id-ID" sz="3800" dirty="0" smtClean="0">
                  <a:solidFill>
                    <a:schemeClr val="bg1">
                      <a:lumMod val="75000"/>
                    </a:schemeClr>
                  </a:solidFill>
                  <a:latin typeface="Calibri Light" panose="020F0302020204030204"/>
                  <a:cs typeface="Calibri Light" panose="020F0302020204030204"/>
                </a:rPr>
                <a:t>Your great subtitle </a:t>
              </a:r>
              <a:r>
                <a:rPr lang="id-ID" sz="3800" dirty="0" smtClean="0">
                  <a:solidFill>
                    <a:schemeClr val="accent1"/>
                  </a:solidFill>
                  <a:latin typeface="Calibri Light" panose="020F0302020204030204"/>
                  <a:cs typeface="Calibri Light" panose="020F0302020204030204"/>
                </a:rPr>
                <a:t>in </a:t>
              </a:r>
              <a:r>
                <a:rPr lang="id-ID" sz="3800" dirty="0">
                  <a:solidFill>
                    <a:schemeClr val="accent1"/>
                  </a:solidFill>
                  <a:latin typeface="Calibri Light" panose="020F0302020204030204"/>
                  <a:cs typeface="Calibri Light" panose="020F0302020204030204"/>
                </a:rPr>
                <a:t>this line</a:t>
              </a:r>
              <a:endParaRPr lang="id-ID" sz="3800" dirty="0">
                <a:solidFill>
                  <a:schemeClr val="accent1"/>
                </a:solidFill>
                <a:latin typeface="Calibri Light" panose="020F0302020204030204"/>
                <a:cs typeface="Calibri Light" panose="020F0302020204030204"/>
              </a:endParaRPr>
            </a:p>
          </p:txBody>
        </p:sp>
      </p:grpSp>
    </p:spTree>
  </p:cSld>
  <p:clrMapOvr>
    <a:masterClrMapping/>
  </p:clrMapOvr>
  <p:transition spd="med" advClick="0" advTm="3000">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46"/>
                                        </p:tgtEl>
                                        <p:attrNameLst>
                                          <p:attrName>style.visibility</p:attrName>
                                        </p:attrNameLst>
                                      </p:cBhvr>
                                      <p:to>
                                        <p:strVal val="visible"/>
                                      </p:to>
                                    </p:set>
                                    <p:animEffect transition="in" filter="fade">
                                      <p:cBhvr>
                                        <p:cTn id="7" dur="500"/>
                                        <p:tgtEl>
                                          <p:spTgt spid="46"/>
                                        </p:tgtEl>
                                      </p:cBhvr>
                                    </p:animEffect>
                                    <p:anim calcmode="lin" valueType="num">
                                      <p:cBhvr>
                                        <p:cTn id="8" dur="500" fill="hold"/>
                                        <p:tgtEl>
                                          <p:spTgt spid="46"/>
                                        </p:tgtEl>
                                        <p:attrNameLst>
                                          <p:attrName>ppt_x</p:attrName>
                                        </p:attrNameLst>
                                      </p:cBhvr>
                                      <p:tavLst>
                                        <p:tav tm="0">
                                          <p:val>
                                            <p:strVal val="#ppt_x"/>
                                          </p:val>
                                        </p:tav>
                                        <p:tav tm="100000">
                                          <p:val>
                                            <p:strVal val="#ppt_x"/>
                                          </p:val>
                                        </p:tav>
                                      </p:tavLst>
                                    </p:anim>
                                    <p:anim calcmode="lin" valueType="num">
                                      <p:cBhvr>
                                        <p:cTn id="9" dur="500" fill="hold"/>
                                        <p:tgtEl>
                                          <p:spTgt spid="46"/>
                                        </p:tgtEl>
                                        <p:attrNameLst>
                                          <p:attrName>ppt_y</p:attrName>
                                        </p:attrNameLst>
                                      </p:cBhvr>
                                      <p:tavLst>
                                        <p:tav tm="0">
                                          <p:val>
                                            <p:strVal val="#ppt_y+.1"/>
                                          </p:val>
                                        </p:tav>
                                        <p:tav tm="100000">
                                          <p:val>
                                            <p:strVal val="#ppt_y"/>
                                          </p:val>
                                        </p:tav>
                                      </p:tavLst>
                                    </p:anim>
                                  </p:childTnLst>
                                </p:cTn>
                              </p:par>
                            </p:childTnLst>
                          </p:cTn>
                        </p:par>
                        <p:par>
                          <p:cTn id="10" fill="hold">
                            <p:stCondLst>
                              <p:cond delay="500"/>
                            </p:stCondLst>
                            <p:childTnLst>
                              <p:par>
                                <p:cTn id="11" presetID="53" presetClass="entr" presetSubtype="16" fill="hold" grpId="0" nodeType="afterEffect">
                                  <p:stCondLst>
                                    <p:cond delay="0"/>
                                  </p:stCondLst>
                                  <p:childTnLst>
                                    <p:set>
                                      <p:cBhvr>
                                        <p:cTn id="12" dur="1" fill="hold">
                                          <p:stCondLst>
                                            <p:cond delay="0"/>
                                          </p:stCondLst>
                                        </p:cTn>
                                        <p:tgtEl>
                                          <p:spTgt spid="243"/>
                                        </p:tgtEl>
                                        <p:attrNameLst>
                                          <p:attrName>style.visibility</p:attrName>
                                        </p:attrNameLst>
                                      </p:cBhvr>
                                      <p:to>
                                        <p:strVal val="visible"/>
                                      </p:to>
                                    </p:set>
                                    <p:anim calcmode="lin" valueType="num">
                                      <p:cBhvr>
                                        <p:cTn id="13" dur="500" fill="hold"/>
                                        <p:tgtEl>
                                          <p:spTgt spid="243"/>
                                        </p:tgtEl>
                                        <p:attrNameLst>
                                          <p:attrName>ppt_w</p:attrName>
                                        </p:attrNameLst>
                                      </p:cBhvr>
                                      <p:tavLst>
                                        <p:tav tm="0">
                                          <p:val>
                                            <p:fltVal val="0"/>
                                          </p:val>
                                        </p:tav>
                                        <p:tav tm="100000">
                                          <p:val>
                                            <p:strVal val="#ppt_w"/>
                                          </p:val>
                                        </p:tav>
                                      </p:tavLst>
                                    </p:anim>
                                    <p:anim calcmode="lin" valueType="num">
                                      <p:cBhvr>
                                        <p:cTn id="14" dur="500" fill="hold"/>
                                        <p:tgtEl>
                                          <p:spTgt spid="243"/>
                                        </p:tgtEl>
                                        <p:attrNameLst>
                                          <p:attrName>ppt_h</p:attrName>
                                        </p:attrNameLst>
                                      </p:cBhvr>
                                      <p:tavLst>
                                        <p:tav tm="0">
                                          <p:val>
                                            <p:fltVal val="0"/>
                                          </p:val>
                                        </p:tav>
                                        <p:tav tm="100000">
                                          <p:val>
                                            <p:strVal val="#ppt_h"/>
                                          </p:val>
                                        </p:tav>
                                      </p:tavLst>
                                    </p:anim>
                                    <p:animEffect transition="in" filter="fade">
                                      <p:cBhvr>
                                        <p:cTn id="15" dur="500"/>
                                        <p:tgtEl>
                                          <p:spTgt spid="243"/>
                                        </p:tgtEl>
                                      </p:cBhvr>
                                    </p:animEffect>
                                  </p:childTnLst>
                                </p:cTn>
                              </p:par>
                              <p:par>
                                <p:cTn id="16" presetID="53" presetClass="entr" presetSubtype="16" fill="hold" nodeType="withEffect">
                                  <p:stCondLst>
                                    <p:cond delay="0"/>
                                  </p:stCondLst>
                                  <p:childTnLst>
                                    <p:set>
                                      <p:cBhvr>
                                        <p:cTn id="17" dur="1" fill="hold">
                                          <p:stCondLst>
                                            <p:cond delay="0"/>
                                          </p:stCondLst>
                                        </p:cTn>
                                        <p:tgtEl>
                                          <p:spTgt spid="2"/>
                                        </p:tgtEl>
                                        <p:attrNameLst>
                                          <p:attrName>style.visibility</p:attrName>
                                        </p:attrNameLst>
                                      </p:cBhvr>
                                      <p:to>
                                        <p:strVal val="visible"/>
                                      </p:to>
                                    </p:set>
                                    <p:anim calcmode="lin" valueType="num">
                                      <p:cBhvr>
                                        <p:cTn id="18" dur="500" fill="hold"/>
                                        <p:tgtEl>
                                          <p:spTgt spid="2"/>
                                        </p:tgtEl>
                                        <p:attrNameLst>
                                          <p:attrName>ppt_w</p:attrName>
                                        </p:attrNameLst>
                                      </p:cBhvr>
                                      <p:tavLst>
                                        <p:tav tm="0">
                                          <p:val>
                                            <p:fltVal val="0"/>
                                          </p:val>
                                        </p:tav>
                                        <p:tav tm="100000">
                                          <p:val>
                                            <p:strVal val="#ppt_w"/>
                                          </p:val>
                                        </p:tav>
                                      </p:tavLst>
                                    </p:anim>
                                    <p:anim calcmode="lin" valueType="num">
                                      <p:cBhvr>
                                        <p:cTn id="19" dur="500" fill="hold"/>
                                        <p:tgtEl>
                                          <p:spTgt spid="2"/>
                                        </p:tgtEl>
                                        <p:attrNameLst>
                                          <p:attrName>ppt_h</p:attrName>
                                        </p:attrNameLst>
                                      </p:cBhvr>
                                      <p:tavLst>
                                        <p:tav tm="0">
                                          <p:val>
                                            <p:fltVal val="0"/>
                                          </p:val>
                                        </p:tav>
                                        <p:tav tm="100000">
                                          <p:val>
                                            <p:strVal val="#ppt_h"/>
                                          </p:val>
                                        </p:tav>
                                      </p:tavLst>
                                    </p:anim>
                                    <p:animEffect transition="in" filter="fade">
                                      <p:cBhvr>
                                        <p:cTn id="20" dur="500"/>
                                        <p:tgtEl>
                                          <p:spTgt spid="2"/>
                                        </p:tgtEl>
                                      </p:cBhvr>
                                    </p:animEffect>
                                  </p:childTnLst>
                                </p:cTn>
                              </p:par>
                              <p:par>
                                <p:cTn id="21" presetID="53" presetClass="entr" presetSubtype="16" fill="hold" grpId="0" nodeType="withEffect">
                                  <p:stCondLst>
                                    <p:cond delay="0"/>
                                  </p:stCondLst>
                                  <p:childTnLst>
                                    <p:set>
                                      <p:cBhvr>
                                        <p:cTn id="22" dur="1" fill="hold">
                                          <p:stCondLst>
                                            <p:cond delay="0"/>
                                          </p:stCondLst>
                                        </p:cTn>
                                        <p:tgtEl>
                                          <p:spTgt spid="244"/>
                                        </p:tgtEl>
                                        <p:attrNameLst>
                                          <p:attrName>style.visibility</p:attrName>
                                        </p:attrNameLst>
                                      </p:cBhvr>
                                      <p:to>
                                        <p:strVal val="visible"/>
                                      </p:to>
                                    </p:set>
                                    <p:anim calcmode="lin" valueType="num">
                                      <p:cBhvr>
                                        <p:cTn id="23" dur="500" fill="hold"/>
                                        <p:tgtEl>
                                          <p:spTgt spid="244"/>
                                        </p:tgtEl>
                                        <p:attrNameLst>
                                          <p:attrName>ppt_w</p:attrName>
                                        </p:attrNameLst>
                                      </p:cBhvr>
                                      <p:tavLst>
                                        <p:tav tm="0">
                                          <p:val>
                                            <p:fltVal val="0"/>
                                          </p:val>
                                        </p:tav>
                                        <p:tav tm="100000">
                                          <p:val>
                                            <p:strVal val="#ppt_w"/>
                                          </p:val>
                                        </p:tav>
                                      </p:tavLst>
                                    </p:anim>
                                    <p:anim calcmode="lin" valueType="num">
                                      <p:cBhvr>
                                        <p:cTn id="24" dur="500" fill="hold"/>
                                        <p:tgtEl>
                                          <p:spTgt spid="244"/>
                                        </p:tgtEl>
                                        <p:attrNameLst>
                                          <p:attrName>ppt_h</p:attrName>
                                        </p:attrNameLst>
                                      </p:cBhvr>
                                      <p:tavLst>
                                        <p:tav tm="0">
                                          <p:val>
                                            <p:fltVal val="0"/>
                                          </p:val>
                                        </p:tav>
                                        <p:tav tm="100000">
                                          <p:val>
                                            <p:strVal val="#ppt_h"/>
                                          </p:val>
                                        </p:tav>
                                      </p:tavLst>
                                    </p:anim>
                                    <p:animEffect transition="in" filter="fade">
                                      <p:cBhvr>
                                        <p:cTn id="25" dur="500"/>
                                        <p:tgtEl>
                                          <p:spTgt spid="244"/>
                                        </p:tgtEl>
                                      </p:cBhvr>
                                    </p:animEffect>
                                  </p:childTnLst>
                                </p:cTn>
                              </p:par>
                              <p:par>
                                <p:cTn id="26" presetID="53" presetClass="entr" presetSubtype="16" fill="hold" grpId="0" nodeType="withEffect">
                                  <p:stCondLst>
                                    <p:cond delay="0"/>
                                  </p:stCondLst>
                                  <p:childTnLst>
                                    <p:set>
                                      <p:cBhvr>
                                        <p:cTn id="27" dur="1" fill="hold">
                                          <p:stCondLst>
                                            <p:cond delay="0"/>
                                          </p:stCondLst>
                                        </p:cTn>
                                        <p:tgtEl>
                                          <p:spTgt spid="240"/>
                                        </p:tgtEl>
                                        <p:attrNameLst>
                                          <p:attrName>style.visibility</p:attrName>
                                        </p:attrNameLst>
                                      </p:cBhvr>
                                      <p:to>
                                        <p:strVal val="visible"/>
                                      </p:to>
                                    </p:set>
                                    <p:anim calcmode="lin" valueType="num">
                                      <p:cBhvr>
                                        <p:cTn id="28" dur="500" fill="hold"/>
                                        <p:tgtEl>
                                          <p:spTgt spid="240"/>
                                        </p:tgtEl>
                                        <p:attrNameLst>
                                          <p:attrName>ppt_w</p:attrName>
                                        </p:attrNameLst>
                                      </p:cBhvr>
                                      <p:tavLst>
                                        <p:tav tm="0">
                                          <p:val>
                                            <p:fltVal val="0"/>
                                          </p:val>
                                        </p:tav>
                                        <p:tav tm="100000">
                                          <p:val>
                                            <p:strVal val="#ppt_w"/>
                                          </p:val>
                                        </p:tav>
                                      </p:tavLst>
                                    </p:anim>
                                    <p:anim calcmode="lin" valueType="num">
                                      <p:cBhvr>
                                        <p:cTn id="29" dur="500" fill="hold"/>
                                        <p:tgtEl>
                                          <p:spTgt spid="240"/>
                                        </p:tgtEl>
                                        <p:attrNameLst>
                                          <p:attrName>ppt_h</p:attrName>
                                        </p:attrNameLst>
                                      </p:cBhvr>
                                      <p:tavLst>
                                        <p:tav tm="0">
                                          <p:val>
                                            <p:fltVal val="0"/>
                                          </p:val>
                                        </p:tav>
                                        <p:tav tm="100000">
                                          <p:val>
                                            <p:strVal val="#ppt_h"/>
                                          </p:val>
                                        </p:tav>
                                      </p:tavLst>
                                    </p:anim>
                                    <p:animEffect transition="in" filter="fade">
                                      <p:cBhvr>
                                        <p:cTn id="30" dur="500"/>
                                        <p:tgtEl>
                                          <p:spTgt spid="240"/>
                                        </p:tgtEl>
                                      </p:cBhvr>
                                    </p:animEffect>
                                  </p:childTnLst>
                                </p:cTn>
                              </p:par>
                            </p:childTnLst>
                          </p:cTn>
                        </p:par>
                        <p:par>
                          <p:cTn id="31" fill="hold">
                            <p:stCondLst>
                              <p:cond delay="1000"/>
                            </p:stCondLst>
                            <p:childTnLst>
                              <p:par>
                                <p:cTn id="32" presetID="22" presetClass="entr" presetSubtype="4" fill="hold" nodeType="afterEffect">
                                  <p:stCondLst>
                                    <p:cond delay="0"/>
                                  </p:stCondLst>
                                  <p:childTnLst>
                                    <p:set>
                                      <p:cBhvr>
                                        <p:cTn id="33" dur="1" fill="hold">
                                          <p:stCondLst>
                                            <p:cond delay="0"/>
                                          </p:stCondLst>
                                        </p:cTn>
                                        <p:tgtEl>
                                          <p:spTgt spid="280"/>
                                        </p:tgtEl>
                                        <p:attrNameLst>
                                          <p:attrName>style.visibility</p:attrName>
                                        </p:attrNameLst>
                                      </p:cBhvr>
                                      <p:to>
                                        <p:strVal val="visible"/>
                                      </p:to>
                                    </p:set>
                                    <p:animEffect transition="in" filter="wipe(down)">
                                      <p:cBhvr>
                                        <p:cTn id="34" dur="500"/>
                                        <p:tgtEl>
                                          <p:spTgt spid="280"/>
                                        </p:tgtEl>
                                      </p:cBhvr>
                                    </p:animEffect>
                                  </p:childTnLst>
                                </p:cTn>
                              </p:par>
                            </p:childTnLst>
                          </p:cTn>
                        </p:par>
                        <p:par>
                          <p:cTn id="35" fill="hold">
                            <p:stCondLst>
                              <p:cond delay="1500"/>
                            </p:stCondLst>
                            <p:childTnLst>
                              <p:par>
                                <p:cTn id="36" presetID="53" presetClass="entr" presetSubtype="16" fill="hold" grpId="0" nodeType="afterEffect">
                                  <p:stCondLst>
                                    <p:cond delay="0"/>
                                  </p:stCondLst>
                                  <p:childTnLst>
                                    <p:set>
                                      <p:cBhvr>
                                        <p:cTn id="37" dur="1" fill="hold">
                                          <p:stCondLst>
                                            <p:cond delay="0"/>
                                          </p:stCondLst>
                                        </p:cTn>
                                        <p:tgtEl>
                                          <p:spTgt spid="245"/>
                                        </p:tgtEl>
                                        <p:attrNameLst>
                                          <p:attrName>style.visibility</p:attrName>
                                        </p:attrNameLst>
                                      </p:cBhvr>
                                      <p:to>
                                        <p:strVal val="visible"/>
                                      </p:to>
                                    </p:set>
                                    <p:anim calcmode="lin" valueType="num">
                                      <p:cBhvr>
                                        <p:cTn id="38" dur="500" fill="hold"/>
                                        <p:tgtEl>
                                          <p:spTgt spid="245"/>
                                        </p:tgtEl>
                                        <p:attrNameLst>
                                          <p:attrName>ppt_w</p:attrName>
                                        </p:attrNameLst>
                                      </p:cBhvr>
                                      <p:tavLst>
                                        <p:tav tm="0">
                                          <p:val>
                                            <p:fltVal val="0"/>
                                          </p:val>
                                        </p:tav>
                                        <p:tav tm="100000">
                                          <p:val>
                                            <p:strVal val="#ppt_w"/>
                                          </p:val>
                                        </p:tav>
                                      </p:tavLst>
                                    </p:anim>
                                    <p:anim calcmode="lin" valueType="num">
                                      <p:cBhvr>
                                        <p:cTn id="39" dur="500" fill="hold"/>
                                        <p:tgtEl>
                                          <p:spTgt spid="245"/>
                                        </p:tgtEl>
                                        <p:attrNameLst>
                                          <p:attrName>ppt_h</p:attrName>
                                        </p:attrNameLst>
                                      </p:cBhvr>
                                      <p:tavLst>
                                        <p:tav tm="0">
                                          <p:val>
                                            <p:fltVal val="0"/>
                                          </p:val>
                                        </p:tav>
                                        <p:tav tm="100000">
                                          <p:val>
                                            <p:strVal val="#ppt_h"/>
                                          </p:val>
                                        </p:tav>
                                      </p:tavLst>
                                    </p:anim>
                                    <p:animEffect transition="in" filter="fade">
                                      <p:cBhvr>
                                        <p:cTn id="40" dur="500"/>
                                        <p:tgtEl>
                                          <p:spTgt spid="245"/>
                                        </p:tgtEl>
                                      </p:cBhvr>
                                    </p:animEffect>
                                  </p:childTnLst>
                                </p:cTn>
                              </p:par>
                              <p:par>
                                <p:cTn id="41" presetID="53" presetClass="entr" presetSubtype="16" fill="hold" grpId="0" nodeType="withEffect">
                                  <p:stCondLst>
                                    <p:cond delay="0"/>
                                  </p:stCondLst>
                                  <p:childTnLst>
                                    <p:set>
                                      <p:cBhvr>
                                        <p:cTn id="42" dur="1" fill="hold">
                                          <p:stCondLst>
                                            <p:cond delay="0"/>
                                          </p:stCondLst>
                                        </p:cTn>
                                        <p:tgtEl>
                                          <p:spTgt spid="246"/>
                                        </p:tgtEl>
                                        <p:attrNameLst>
                                          <p:attrName>style.visibility</p:attrName>
                                        </p:attrNameLst>
                                      </p:cBhvr>
                                      <p:to>
                                        <p:strVal val="visible"/>
                                      </p:to>
                                    </p:set>
                                    <p:anim calcmode="lin" valueType="num">
                                      <p:cBhvr>
                                        <p:cTn id="43" dur="500" fill="hold"/>
                                        <p:tgtEl>
                                          <p:spTgt spid="246"/>
                                        </p:tgtEl>
                                        <p:attrNameLst>
                                          <p:attrName>ppt_w</p:attrName>
                                        </p:attrNameLst>
                                      </p:cBhvr>
                                      <p:tavLst>
                                        <p:tav tm="0">
                                          <p:val>
                                            <p:fltVal val="0"/>
                                          </p:val>
                                        </p:tav>
                                        <p:tav tm="100000">
                                          <p:val>
                                            <p:strVal val="#ppt_w"/>
                                          </p:val>
                                        </p:tav>
                                      </p:tavLst>
                                    </p:anim>
                                    <p:anim calcmode="lin" valueType="num">
                                      <p:cBhvr>
                                        <p:cTn id="44" dur="500" fill="hold"/>
                                        <p:tgtEl>
                                          <p:spTgt spid="246"/>
                                        </p:tgtEl>
                                        <p:attrNameLst>
                                          <p:attrName>ppt_h</p:attrName>
                                        </p:attrNameLst>
                                      </p:cBhvr>
                                      <p:tavLst>
                                        <p:tav tm="0">
                                          <p:val>
                                            <p:fltVal val="0"/>
                                          </p:val>
                                        </p:tav>
                                        <p:tav tm="100000">
                                          <p:val>
                                            <p:strVal val="#ppt_h"/>
                                          </p:val>
                                        </p:tav>
                                      </p:tavLst>
                                    </p:anim>
                                    <p:animEffect transition="in" filter="fade">
                                      <p:cBhvr>
                                        <p:cTn id="45" dur="500"/>
                                        <p:tgtEl>
                                          <p:spTgt spid="246"/>
                                        </p:tgtEl>
                                      </p:cBhvr>
                                    </p:animEffect>
                                  </p:childTnLst>
                                </p:cTn>
                              </p:par>
                              <p:par>
                                <p:cTn id="46" presetID="53" presetClass="entr" presetSubtype="16" fill="hold" nodeType="withEffect">
                                  <p:stCondLst>
                                    <p:cond delay="0"/>
                                  </p:stCondLst>
                                  <p:childTnLst>
                                    <p:set>
                                      <p:cBhvr>
                                        <p:cTn id="47" dur="1" fill="hold">
                                          <p:stCondLst>
                                            <p:cond delay="0"/>
                                          </p:stCondLst>
                                        </p:cTn>
                                        <p:tgtEl>
                                          <p:spTgt spid="84"/>
                                        </p:tgtEl>
                                        <p:attrNameLst>
                                          <p:attrName>style.visibility</p:attrName>
                                        </p:attrNameLst>
                                      </p:cBhvr>
                                      <p:to>
                                        <p:strVal val="visible"/>
                                      </p:to>
                                    </p:set>
                                    <p:anim calcmode="lin" valueType="num">
                                      <p:cBhvr>
                                        <p:cTn id="48" dur="500" fill="hold"/>
                                        <p:tgtEl>
                                          <p:spTgt spid="84"/>
                                        </p:tgtEl>
                                        <p:attrNameLst>
                                          <p:attrName>ppt_w</p:attrName>
                                        </p:attrNameLst>
                                      </p:cBhvr>
                                      <p:tavLst>
                                        <p:tav tm="0">
                                          <p:val>
                                            <p:fltVal val="0"/>
                                          </p:val>
                                        </p:tav>
                                        <p:tav tm="100000">
                                          <p:val>
                                            <p:strVal val="#ppt_w"/>
                                          </p:val>
                                        </p:tav>
                                      </p:tavLst>
                                    </p:anim>
                                    <p:anim calcmode="lin" valueType="num">
                                      <p:cBhvr>
                                        <p:cTn id="49" dur="500" fill="hold"/>
                                        <p:tgtEl>
                                          <p:spTgt spid="84"/>
                                        </p:tgtEl>
                                        <p:attrNameLst>
                                          <p:attrName>ppt_h</p:attrName>
                                        </p:attrNameLst>
                                      </p:cBhvr>
                                      <p:tavLst>
                                        <p:tav tm="0">
                                          <p:val>
                                            <p:fltVal val="0"/>
                                          </p:val>
                                        </p:tav>
                                        <p:tav tm="100000">
                                          <p:val>
                                            <p:strVal val="#ppt_h"/>
                                          </p:val>
                                        </p:tav>
                                      </p:tavLst>
                                    </p:anim>
                                    <p:animEffect transition="in" filter="fade">
                                      <p:cBhvr>
                                        <p:cTn id="50" dur="500"/>
                                        <p:tgtEl>
                                          <p:spTgt spid="84"/>
                                        </p:tgtEl>
                                      </p:cBhvr>
                                    </p:animEffect>
                                  </p:childTnLst>
                                </p:cTn>
                              </p:par>
                              <p:par>
                                <p:cTn id="51" presetID="53" presetClass="entr" presetSubtype="16" fill="hold" grpId="0" nodeType="withEffect">
                                  <p:stCondLst>
                                    <p:cond delay="0"/>
                                  </p:stCondLst>
                                  <p:childTnLst>
                                    <p:set>
                                      <p:cBhvr>
                                        <p:cTn id="52" dur="1" fill="hold">
                                          <p:stCondLst>
                                            <p:cond delay="0"/>
                                          </p:stCondLst>
                                        </p:cTn>
                                        <p:tgtEl>
                                          <p:spTgt spid="241"/>
                                        </p:tgtEl>
                                        <p:attrNameLst>
                                          <p:attrName>style.visibility</p:attrName>
                                        </p:attrNameLst>
                                      </p:cBhvr>
                                      <p:to>
                                        <p:strVal val="visible"/>
                                      </p:to>
                                    </p:set>
                                    <p:anim calcmode="lin" valueType="num">
                                      <p:cBhvr>
                                        <p:cTn id="53" dur="500" fill="hold"/>
                                        <p:tgtEl>
                                          <p:spTgt spid="241"/>
                                        </p:tgtEl>
                                        <p:attrNameLst>
                                          <p:attrName>ppt_w</p:attrName>
                                        </p:attrNameLst>
                                      </p:cBhvr>
                                      <p:tavLst>
                                        <p:tav tm="0">
                                          <p:val>
                                            <p:fltVal val="0"/>
                                          </p:val>
                                        </p:tav>
                                        <p:tav tm="100000">
                                          <p:val>
                                            <p:strVal val="#ppt_w"/>
                                          </p:val>
                                        </p:tav>
                                      </p:tavLst>
                                    </p:anim>
                                    <p:anim calcmode="lin" valueType="num">
                                      <p:cBhvr>
                                        <p:cTn id="54" dur="500" fill="hold"/>
                                        <p:tgtEl>
                                          <p:spTgt spid="241"/>
                                        </p:tgtEl>
                                        <p:attrNameLst>
                                          <p:attrName>ppt_h</p:attrName>
                                        </p:attrNameLst>
                                      </p:cBhvr>
                                      <p:tavLst>
                                        <p:tav tm="0">
                                          <p:val>
                                            <p:fltVal val="0"/>
                                          </p:val>
                                        </p:tav>
                                        <p:tav tm="100000">
                                          <p:val>
                                            <p:strVal val="#ppt_h"/>
                                          </p:val>
                                        </p:tav>
                                      </p:tavLst>
                                    </p:anim>
                                    <p:animEffect transition="in" filter="fade">
                                      <p:cBhvr>
                                        <p:cTn id="55" dur="500"/>
                                        <p:tgtEl>
                                          <p:spTgt spid="241"/>
                                        </p:tgtEl>
                                      </p:cBhvr>
                                    </p:animEffect>
                                  </p:childTnLst>
                                </p:cTn>
                              </p:par>
                            </p:childTnLst>
                          </p:cTn>
                        </p:par>
                        <p:par>
                          <p:cTn id="56" fill="hold">
                            <p:stCondLst>
                              <p:cond delay="2000"/>
                            </p:stCondLst>
                            <p:childTnLst>
                              <p:par>
                                <p:cTn id="57" presetID="22" presetClass="entr" presetSubtype="4" fill="hold" nodeType="afterEffect">
                                  <p:stCondLst>
                                    <p:cond delay="0"/>
                                  </p:stCondLst>
                                  <p:childTnLst>
                                    <p:set>
                                      <p:cBhvr>
                                        <p:cTn id="58" dur="1" fill="hold">
                                          <p:stCondLst>
                                            <p:cond delay="0"/>
                                          </p:stCondLst>
                                        </p:cTn>
                                        <p:tgtEl>
                                          <p:spTgt spid="281"/>
                                        </p:tgtEl>
                                        <p:attrNameLst>
                                          <p:attrName>style.visibility</p:attrName>
                                        </p:attrNameLst>
                                      </p:cBhvr>
                                      <p:to>
                                        <p:strVal val="visible"/>
                                      </p:to>
                                    </p:set>
                                    <p:animEffect transition="in" filter="wipe(down)">
                                      <p:cBhvr>
                                        <p:cTn id="59" dur="500"/>
                                        <p:tgtEl>
                                          <p:spTgt spid="281"/>
                                        </p:tgtEl>
                                      </p:cBhvr>
                                    </p:animEffect>
                                  </p:childTnLst>
                                </p:cTn>
                              </p:par>
                            </p:childTnLst>
                          </p:cTn>
                        </p:par>
                        <p:par>
                          <p:cTn id="60" fill="hold">
                            <p:stCondLst>
                              <p:cond delay="2500"/>
                            </p:stCondLst>
                            <p:childTnLst>
                              <p:par>
                                <p:cTn id="61" presetID="53" presetClass="entr" presetSubtype="16" fill="hold" grpId="0" nodeType="afterEffect">
                                  <p:stCondLst>
                                    <p:cond delay="0"/>
                                  </p:stCondLst>
                                  <p:childTnLst>
                                    <p:set>
                                      <p:cBhvr>
                                        <p:cTn id="62" dur="1" fill="hold">
                                          <p:stCondLst>
                                            <p:cond delay="0"/>
                                          </p:stCondLst>
                                        </p:cTn>
                                        <p:tgtEl>
                                          <p:spTgt spid="247"/>
                                        </p:tgtEl>
                                        <p:attrNameLst>
                                          <p:attrName>style.visibility</p:attrName>
                                        </p:attrNameLst>
                                      </p:cBhvr>
                                      <p:to>
                                        <p:strVal val="visible"/>
                                      </p:to>
                                    </p:set>
                                    <p:anim calcmode="lin" valueType="num">
                                      <p:cBhvr>
                                        <p:cTn id="63" dur="500" fill="hold"/>
                                        <p:tgtEl>
                                          <p:spTgt spid="247"/>
                                        </p:tgtEl>
                                        <p:attrNameLst>
                                          <p:attrName>ppt_w</p:attrName>
                                        </p:attrNameLst>
                                      </p:cBhvr>
                                      <p:tavLst>
                                        <p:tav tm="0">
                                          <p:val>
                                            <p:fltVal val="0"/>
                                          </p:val>
                                        </p:tav>
                                        <p:tav tm="100000">
                                          <p:val>
                                            <p:strVal val="#ppt_w"/>
                                          </p:val>
                                        </p:tav>
                                      </p:tavLst>
                                    </p:anim>
                                    <p:anim calcmode="lin" valueType="num">
                                      <p:cBhvr>
                                        <p:cTn id="64" dur="500" fill="hold"/>
                                        <p:tgtEl>
                                          <p:spTgt spid="247"/>
                                        </p:tgtEl>
                                        <p:attrNameLst>
                                          <p:attrName>ppt_h</p:attrName>
                                        </p:attrNameLst>
                                      </p:cBhvr>
                                      <p:tavLst>
                                        <p:tav tm="0">
                                          <p:val>
                                            <p:fltVal val="0"/>
                                          </p:val>
                                        </p:tav>
                                        <p:tav tm="100000">
                                          <p:val>
                                            <p:strVal val="#ppt_h"/>
                                          </p:val>
                                        </p:tav>
                                      </p:tavLst>
                                    </p:anim>
                                    <p:animEffect transition="in" filter="fade">
                                      <p:cBhvr>
                                        <p:cTn id="65" dur="500"/>
                                        <p:tgtEl>
                                          <p:spTgt spid="247"/>
                                        </p:tgtEl>
                                      </p:cBhvr>
                                    </p:animEffect>
                                  </p:childTnLst>
                                </p:cTn>
                              </p:par>
                              <p:par>
                                <p:cTn id="66" presetID="53" presetClass="entr" presetSubtype="16" fill="hold" grpId="0" nodeType="withEffect">
                                  <p:stCondLst>
                                    <p:cond delay="0"/>
                                  </p:stCondLst>
                                  <p:childTnLst>
                                    <p:set>
                                      <p:cBhvr>
                                        <p:cTn id="67" dur="1" fill="hold">
                                          <p:stCondLst>
                                            <p:cond delay="0"/>
                                          </p:stCondLst>
                                        </p:cTn>
                                        <p:tgtEl>
                                          <p:spTgt spid="248"/>
                                        </p:tgtEl>
                                        <p:attrNameLst>
                                          <p:attrName>style.visibility</p:attrName>
                                        </p:attrNameLst>
                                      </p:cBhvr>
                                      <p:to>
                                        <p:strVal val="visible"/>
                                      </p:to>
                                    </p:set>
                                    <p:anim calcmode="lin" valueType="num">
                                      <p:cBhvr>
                                        <p:cTn id="68" dur="500" fill="hold"/>
                                        <p:tgtEl>
                                          <p:spTgt spid="248"/>
                                        </p:tgtEl>
                                        <p:attrNameLst>
                                          <p:attrName>ppt_w</p:attrName>
                                        </p:attrNameLst>
                                      </p:cBhvr>
                                      <p:tavLst>
                                        <p:tav tm="0">
                                          <p:val>
                                            <p:fltVal val="0"/>
                                          </p:val>
                                        </p:tav>
                                        <p:tav tm="100000">
                                          <p:val>
                                            <p:strVal val="#ppt_w"/>
                                          </p:val>
                                        </p:tav>
                                      </p:tavLst>
                                    </p:anim>
                                    <p:anim calcmode="lin" valueType="num">
                                      <p:cBhvr>
                                        <p:cTn id="69" dur="500" fill="hold"/>
                                        <p:tgtEl>
                                          <p:spTgt spid="248"/>
                                        </p:tgtEl>
                                        <p:attrNameLst>
                                          <p:attrName>ppt_h</p:attrName>
                                        </p:attrNameLst>
                                      </p:cBhvr>
                                      <p:tavLst>
                                        <p:tav tm="0">
                                          <p:val>
                                            <p:fltVal val="0"/>
                                          </p:val>
                                        </p:tav>
                                        <p:tav tm="100000">
                                          <p:val>
                                            <p:strVal val="#ppt_h"/>
                                          </p:val>
                                        </p:tav>
                                      </p:tavLst>
                                    </p:anim>
                                    <p:animEffect transition="in" filter="fade">
                                      <p:cBhvr>
                                        <p:cTn id="70" dur="500"/>
                                        <p:tgtEl>
                                          <p:spTgt spid="248"/>
                                        </p:tgtEl>
                                      </p:cBhvr>
                                    </p:animEffect>
                                  </p:childTnLst>
                                </p:cTn>
                              </p:par>
                              <p:par>
                                <p:cTn id="71" presetID="53" presetClass="entr" presetSubtype="16" fill="hold" nodeType="withEffect">
                                  <p:stCondLst>
                                    <p:cond delay="0"/>
                                  </p:stCondLst>
                                  <p:childTnLst>
                                    <p:set>
                                      <p:cBhvr>
                                        <p:cTn id="72" dur="1" fill="hold">
                                          <p:stCondLst>
                                            <p:cond delay="0"/>
                                          </p:stCondLst>
                                        </p:cTn>
                                        <p:tgtEl>
                                          <p:spTgt spid="93"/>
                                        </p:tgtEl>
                                        <p:attrNameLst>
                                          <p:attrName>style.visibility</p:attrName>
                                        </p:attrNameLst>
                                      </p:cBhvr>
                                      <p:to>
                                        <p:strVal val="visible"/>
                                      </p:to>
                                    </p:set>
                                    <p:anim calcmode="lin" valueType="num">
                                      <p:cBhvr>
                                        <p:cTn id="73" dur="500" fill="hold"/>
                                        <p:tgtEl>
                                          <p:spTgt spid="93"/>
                                        </p:tgtEl>
                                        <p:attrNameLst>
                                          <p:attrName>ppt_w</p:attrName>
                                        </p:attrNameLst>
                                      </p:cBhvr>
                                      <p:tavLst>
                                        <p:tav tm="0">
                                          <p:val>
                                            <p:fltVal val="0"/>
                                          </p:val>
                                        </p:tav>
                                        <p:tav tm="100000">
                                          <p:val>
                                            <p:strVal val="#ppt_w"/>
                                          </p:val>
                                        </p:tav>
                                      </p:tavLst>
                                    </p:anim>
                                    <p:anim calcmode="lin" valueType="num">
                                      <p:cBhvr>
                                        <p:cTn id="74" dur="500" fill="hold"/>
                                        <p:tgtEl>
                                          <p:spTgt spid="93"/>
                                        </p:tgtEl>
                                        <p:attrNameLst>
                                          <p:attrName>ppt_h</p:attrName>
                                        </p:attrNameLst>
                                      </p:cBhvr>
                                      <p:tavLst>
                                        <p:tav tm="0">
                                          <p:val>
                                            <p:fltVal val="0"/>
                                          </p:val>
                                        </p:tav>
                                        <p:tav tm="100000">
                                          <p:val>
                                            <p:strVal val="#ppt_h"/>
                                          </p:val>
                                        </p:tav>
                                      </p:tavLst>
                                    </p:anim>
                                    <p:animEffect transition="in" filter="fade">
                                      <p:cBhvr>
                                        <p:cTn id="75" dur="500"/>
                                        <p:tgtEl>
                                          <p:spTgt spid="93"/>
                                        </p:tgtEl>
                                      </p:cBhvr>
                                    </p:animEffect>
                                  </p:childTnLst>
                                </p:cTn>
                              </p:par>
                              <p:par>
                                <p:cTn id="76" presetID="53" presetClass="entr" presetSubtype="16" fill="hold" grpId="0" nodeType="withEffect">
                                  <p:stCondLst>
                                    <p:cond delay="0"/>
                                  </p:stCondLst>
                                  <p:childTnLst>
                                    <p:set>
                                      <p:cBhvr>
                                        <p:cTn id="77" dur="1" fill="hold">
                                          <p:stCondLst>
                                            <p:cond delay="0"/>
                                          </p:stCondLst>
                                        </p:cTn>
                                        <p:tgtEl>
                                          <p:spTgt spid="242"/>
                                        </p:tgtEl>
                                        <p:attrNameLst>
                                          <p:attrName>style.visibility</p:attrName>
                                        </p:attrNameLst>
                                      </p:cBhvr>
                                      <p:to>
                                        <p:strVal val="visible"/>
                                      </p:to>
                                    </p:set>
                                    <p:anim calcmode="lin" valueType="num">
                                      <p:cBhvr>
                                        <p:cTn id="78" dur="500" fill="hold"/>
                                        <p:tgtEl>
                                          <p:spTgt spid="242"/>
                                        </p:tgtEl>
                                        <p:attrNameLst>
                                          <p:attrName>ppt_w</p:attrName>
                                        </p:attrNameLst>
                                      </p:cBhvr>
                                      <p:tavLst>
                                        <p:tav tm="0">
                                          <p:val>
                                            <p:fltVal val="0"/>
                                          </p:val>
                                        </p:tav>
                                        <p:tav tm="100000">
                                          <p:val>
                                            <p:strVal val="#ppt_w"/>
                                          </p:val>
                                        </p:tav>
                                      </p:tavLst>
                                    </p:anim>
                                    <p:anim calcmode="lin" valueType="num">
                                      <p:cBhvr>
                                        <p:cTn id="79" dur="500" fill="hold"/>
                                        <p:tgtEl>
                                          <p:spTgt spid="242"/>
                                        </p:tgtEl>
                                        <p:attrNameLst>
                                          <p:attrName>ppt_h</p:attrName>
                                        </p:attrNameLst>
                                      </p:cBhvr>
                                      <p:tavLst>
                                        <p:tav tm="0">
                                          <p:val>
                                            <p:fltVal val="0"/>
                                          </p:val>
                                        </p:tav>
                                        <p:tav tm="100000">
                                          <p:val>
                                            <p:strVal val="#ppt_h"/>
                                          </p:val>
                                        </p:tav>
                                      </p:tavLst>
                                    </p:anim>
                                    <p:animEffect transition="in" filter="fade">
                                      <p:cBhvr>
                                        <p:cTn id="80" dur="500"/>
                                        <p:tgtEl>
                                          <p:spTgt spid="242"/>
                                        </p:tgtEl>
                                      </p:cBhvr>
                                    </p:animEffect>
                                  </p:childTnLst>
                                </p:cTn>
                              </p:par>
                            </p:childTnLst>
                          </p:cTn>
                        </p:par>
                        <p:par>
                          <p:cTn id="81" fill="hold">
                            <p:stCondLst>
                              <p:cond delay="3000"/>
                            </p:stCondLst>
                            <p:childTnLst>
                              <p:par>
                                <p:cTn id="82" presetID="9" presetClass="entr" presetSubtype="0" fill="hold" nodeType="afterEffect">
                                  <p:stCondLst>
                                    <p:cond delay="0"/>
                                  </p:stCondLst>
                                  <p:childTnLst>
                                    <p:set>
                                      <p:cBhvr>
                                        <p:cTn id="83" dur="1" fill="hold">
                                          <p:stCondLst>
                                            <p:cond delay="0"/>
                                          </p:stCondLst>
                                        </p:cTn>
                                        <p:tgtEl>
                                          <p:spTgt spid="249"/>
                                        </p:tgtEl>
                                        <p:attrNameLst>
                                          <p:attrName>style.visibility</p:attrName>
                                        </p:attrNameLst>
                                      </p:cBhvr>
                                      <p:to>
                                        <p:strVal val="visible"/>
                                      </p:to>
                                    </p:set>
                                    <p:animEffect transition="in" filter="dissolve">
                                      <p:cBhvr>
                                        <p:cTn id="84" dur="500"/>
                                        <p:tgtEl>
                                          <p:spTgt spid="24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0" grpId="0"/>
      <p:bldP spid="241" grpId="0"/>
      <p:bldP spid="242" grpId="0"/>
      <p:bldP spid="243" grpId="0"/>
      <p:bldP spid="244" grpId="0" animBg="1"/>
      <p:bldP spid="245" grpId="0"/>
      <p:bldP spid="246" grpId="0" animBg="1"/>
      <p:bldP spid="247" grpId="0"/>
      <p:bldP spid="248" grpId="0" animBg="1"/>
    </p:bld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4621548" y="7220767"/>
            <a:ext cx="2471894" cy="598164"/>
            <a:chOff x="4621548" y="7220767"/>
            <a:chExt cx="2471894" cy="598164"/>
          </a:xfrm>
        </p:grpSpPr>
        <p:sp>
          <p:nvSpPr>
            <p:cNvPr id="24" name="Round Same Side Corner Rectangle 23"/>
            <p:cNvSpPr/>
            <p:nvPr/>
          </p:nvSpPr>
          <p:spPr>
            <a:xfrm rot="16200000" flipH="1">
              <a:off x="5696560" y="6145755"/>
              <a:ext cx="321869" cy="2471894"/>
            </a:xfrm>
            <a:prstGeom prst="round2SameRect">
              <a:avLst>
                <a:gd name="adj1" fmla="val 50000"/>
                <a:gd name="adj2" fmla="val 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dirty="0">
                <a:latin typeface="Calibri Light" panose="020F0302020204030204"/>
              </a:endParaRPr>
            </a:p>
          </p:txBody>
        </p:sp>
        <p:sp>
          <p:nvSpPr>
            <p:cNvPr id="54" name="Freeform 734"/>
            <p:cNvSpPr>
              <a:spLocks noChangeArrowheads="1"/>
            </p:cNvSpPr>
            <p:nvPr/>
          </p:nvSpPr>
          <p:spPr bwMode="auto">
            <a:xfrm rot="5400000">
              <a:off x="5746002" y="7418886"/>
              <a:ext cx="342077" cy="458013"/>
            </a:xfrm>
            <a:custGeom>
              <a:avLst/>
              <a:gdLst>
                <a:gd name="T0" fmla="*/ 43 w 263"/>
                <a:gd name="T1" fmla="*/ 348 h 354"/>
                <a:gd name="T2" fmla="*/ 43 w 263"/>
                <a:gd name="T3" fmla="*/ 348 h 354"/>
                <a:gd name="T4" fmla="*/ 250 w 263"/>
                <a:gd name="T5" fmla="*/ 198 h 354"/>
                <a:gd name="T6" fmla="*/ 262 w 263"/>
                <a:gd name="T7" fmla="*/ 178 h 354"/>
                <a:gd name="T8" fmla="*/ 250 w 263"/>
                <a:gd name="T9" fmla="*/ 155 h 354"/>
                <a:gd name="T10" fmla="*/ 43 w 263"/>
                <a:gd name="T11" fmla="*/ 5 h 354"/>
                <a:gd name="T12" fmla="*/ 14 w 263"/>
                <a:gd name="T13" fmla="*/ 5 h 354"/>
                <a:gd name="T14" fmla="*/ 0 w 263"/>
                <a:gd name="T15" fmla="*/ 28 h 354"/>
                <a:gd name="T16" fmla="*/ 0 w 263"/>
                <a:gd name="T17" fmla="*/ 324 h 354"/>
                <a:gd name="T18" fmla="*/ 14 w 263"/>
                <a:gd name="T19" fmla="*/ 350 h 354"/>
                <a:gd name="T20" fmla="*/ 43 w 263"/>
                <a:gd name="T21" fmla="*/ 348 h 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3" h="354">
                  <a:moveTo>
                    <a:pt x="43" y="348"/>
                  </a:moveTo>
                  <a:lnTo>
                    <a:pt x="43" y="348"/>
                  </a:lnTo>
                  <a:cubicBezTo>
                    <a:pt x="250" y="198"/>
                    <a:pt x="250" y="198"/>
                    <a:pt x="250" y="198"/>
                  </a:cubicBezTo>
                  <a:cubicBezTo>
                    <a:pt x="259" y="192"/>
                    <a:pt x="262" y="186"/>
                    <a:pt x="262" y="178"/>
                  </a:cubicBezTo>
                  <a:cubicBezTo>
                    <a:pt x="262" y="169"/>
                    <a:pt x="259" y="161"/>
                    <a:pt x="250" y="155"/>
                  </a:cubicBezTo>
                  <a:cubicBezTo>
                    <a:pt x="43" y="5"/>
                    <a:pt x="43" y="5"/>
                    <a:pt x="43" y="5"/>
                  </a:cubicBezTo>
                  <a:cubicBezTo>
                    <a:pt x="35" y="0"/>
                    <a:pt x="23" y="0"/>
                    <a:pt x="14" y="5"/>
                  </a:cubicBezTo>
                  <a:cubicBezTo>
                    <a:pt x="5" y="8"/>
                    <a:pt x="0" y="16"/>
                    <a:pt x="0" y="28"/>
                  </a:cubicBezTo>
                  <a:cubicBezTo>
                    <a:pt x="0" y="324"/>
                    <a:pt x="0" y="324"/>
                    <a:pt x="0" y="324"/>
                  </a:cubicBezTo>
                  <a:cubicBezTo>
                    <a:pt x="0" y="336"/>
                    <a:pt x="5" y="344"/>
                    <a:pt x="14" y="350"/>
                  </a:cubicBezTo>
                  <a:cubicBezTo>
                    <a:pt x="23" y="353"/>
                    <a:pt x="35" y="353"/>
                    <a:pt x="43" y="348"/>
                  </a:cubicBezTo>
                </a:path>
              </a:pathLst>
            </a:custGeom>
            <a:solidFill>
              <a:schemeClr val="accent1"/>
            </a:solidFill>
            <a:ln>
              <a:noFill/>
            </a:ln>
            <a:effectLst/>
          </p:spPr>
          <p:txBody>
            <a:bodyPr wrap="none" anchor="ctr"/>
            <a:lstStyle/>
            <a:p>
              <a:endParaRPr lang="en-US" dirty="0">
                <a:latin typeface="Calibri Light" panose="020F0302020204030204"/>
              </a:endParaRPr>
            </a:p>
          </p:txBody>
        </p:sp>
      </p:grpSp>
      <p:grpSp>
        <p:nvGrpSpPr>
          <p:cNvPr id="4" name="Group 3"/>
          <p:cNvGrpSpPr/>
          <p:nvPr/>
        </p:nvGrpSpPr>
        <p:grpSpPr>
          <a:xfrm>
            <a:off x="9653094" y="7220771"/>
            <a:ext cx="2471894" cy="619391"/>
            <a:chOff x="9653094" y="7220771"/>
            <a:chExt cx="2471894" cy="619391"/>
          </a:xfrm>
        </p:grpSpPr>
        <p:sp>
          <p:nvSpPr>
            <p:cNvPr id="26" name="Rectangle 25"/>
            <p:cNvSpPr/>
            <p:nvPr/>
          </p:nvSpPr>
          <p:spPr>
            <a:xfrm>
              <a:off x="9653094" y="7220771"/>
              <a:ext cx="2471894" cy="321871"/>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dirty="0">
                <a:latin typeface="Calibri Light" panose="020F0302020204030204"/>
              </a:endParaRPr>
            </a:p>
          </p:txBody>
        </p:sp>
        <p:sp>
          <p:nvSpPr>
            <p:cNvPr id="55" name="Freeform 734"/>
            <p:cNvSpPr>
              <a:spLocks noChangeArrowheads="1"/>
            </p:cNvSpPr>
            <p:nvPr/>
          </p:nvSpPr>
          <p:spPr bwMode="auto">
            <a:xfrm rot="5400000">
              <a:off x="10755034" y="7440117"/>
              <a:ext cx="342077" cy="458013"/>
            </a:xfrm>
            <a:custGeom>
              <a:avLst/>
              <a:gdLst>
                <a:gd name="T0" fmla="*/ 43 w 263"/>
                <a:gd name="T1" fmla="*/ 348 h 354"/>
                <a:gd name="T2" fmla="*/ 43 w 263"/>
                <a:gd name="T3" fmla="*/ 348 h 354"/>
                <a:gd name="T4" fmla="*/ 250 w 263"/>
                <a:gd name="T5" fmla="*/ 198 h 354"/>
                <a:gd name="T6" fmla="*/ 262 w 263"/>
                <a:gd name="T7" fmla="*/ 178 h 354"/>
                <a:gd name="T8" fmla="*/ 250 w 263"/>
                <a:gd name="T9" fmla="*/ 155 h 354"/>
                <a:gd name="T10" fmla="*/ 43 w 263"/>
                <a:gd name="T11" fmla="*/ 5 h 354"/>
                <a:gd name="T12" fmla="*/ 14 w 263"/>
                <a:gd name="T13" fmla="*/ 5 h 354"/>
                <a:gd name="T14" fmla="*/ 0 w 263"/>
                <a:gd name="T15" fmla="*/ 28 h 354"/>
                <a:gd name="T16" fmla="*/ 0 w 263"/>
                <a:gd name="T17" fmla="*/ 324 h 354"/>
                <a:gd name="T18" fmla="*/ 14 w 263"/>
                <a:gd name="T19" fmla="*/ 350 h 354"/>
                <a:gd name="T20" fmla="*/ 43 w 263"/>
                <a:gd name="T21" fmla="*/ 348 h 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3" h="354">
                  <a:moveTo>
                    <a:pt x="43" y="348"/>
                  </a:moveTo>
                  <a:lnTo>
                    <a:pt x="43" y="348"/>
                  </a:lnTo>
                  <a:cubicBezTo>
                    <a:pt x="250" y="198"/>
                    <a:pt x="250" y="198"/>
                    <a:pt x="250" y="198"/>
                  </a:cubicBezTo>
                  <a:cubicBezTo>
                    <a:pt x="259" y="192"/>
                    <a:pt x="262" y="186"/>
                    <a:pt x="262" y="178"/>
                  </a:cubicBezTo>
                  <a:cubicBezTo>
                    <a:pt x="262" y="169"/>
                    <a:pt x="259" y="161"/>
                    <a:pt x="250" y="155"/>
                  </a:cubicBezTo>
                  <a:cubicBezTo>
                    <a:pt x="43" y="5"/>
                    <a:pt x="43" y="5"/>
                    <a:pt x="43" y="5"/>
                  </a:cubicBezTo>
                  <a:cubicBezTo>
                    <a:pt x="35" y="0"/>
                    <a:pt x="23" y="0"/>
                    <a:pt x="14" y="5"/>
                  </a:cubicBezTo>
                  <a:cubicBezTo>
                    <a:pt x="5" y="8"/>
                    <a:pt x="0" y="16"/>
                    <a:pt x="0" y="28"/>
                  </a:cubicBezTo>
                  <a:cubicBezTo>
                    <a:pt x="0" y="324"/>
                    <a:pt x="0" y="324"/>
                    <a:pt x="0" y="324"/>
                  </a:cubicBezTo>
                  <a:cubicBezTo>
                    <a:pt x="0" y="336"/>
                    <a:pt x="5" y="344"/>
                    <a:pt x="14" y="350"/>
                  </a:cubicBezTo>
                  <a:cubicBezTo>
                    <a:pt x="23" y="353"/>
                    <a:pt x="35" y="353"/>
                    <a:pt x="43" y="348"/>
                  </a:cubicBezTo>
                </a:path>
              </a:pathLst>
            </a:custGeom>
            <a:solidFill>
              <a:schemeClr val="accent3"/>
            </a:solidFill>
            <a:ln>
              <a:noFill/>
            </a:ln>
            <a:effectLst/>
          </p:spPr>
          <p:txBody>
            <a:bodyPr wrap="none" anchor="ctr"/>
            <a:lstStyle/>
            <a:p>
              <a:endParaRPr lang="en-US" dirty="0">
                <a:latin typeface="Calibri Light" panose="020F0302020204030204"/>
              </a:endParaRPr>
            </a:p>
          </p:txBody>
        </p:sp>
      </p:grpSp>
      <p:grpSp>
        <p:nvGrpSpPr>
          <p:cNvPr id="6" name="Group 5"/>
          <p:cNvGrpSpPr/>
          <p:nvPr/>
        </p:nvGrpSpPr>
        <p:grpSpPr>
          <a:xfrm>
            <a:off x="14684641" y="7220769"/>
            <a:ext cx="2471894" cy="604161"/>
            <a:chOff x="14684641" y="7220769"/>
            <a:chExt cx="2471894" cy="604161"/>
          </a:xfrm>
          <a:solidFill>
            <a:schemeClr val="accent5"/>
          </a:solidFill>
        </p:grpSpPr>
        <p:sp>
          <p:nvSpPr>
            <p:cNvPr id="28" name="Rectangle 27"/>
            <p:cNvSpPr/>
            <p:nvPr/>
          </p:nvSpPr>
          <p:spPr>
            <a:xfrm>
              <a:off x="14684641" y="7220769"/>
              <a:ext cx="2471894" cy="321871"/>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dirty="0">
                <a:latin typeface="Calibri Light" panose="020F0302020204030204"/>
              </a:endParaRPr>
            </a:p>
          </p:txBody>
        </p:sp>
        <p:sp>
          <p:nvSpPr>
            <p:cNvPr id="68" name="Freeform 734"/>
            <p:cNvSpPr>
              <a:spLocks noChangeArrowheads="1"/>
            </p:cNvSpPr>
            <p:nvPr/>
          </p:nvSpPr>
          <p:spPr bwMode="auto">
            <a:xfrm rot="5400000">
              <a:off x="15834927" y="7424885"/>
              <a:ext cx="342077" cy="458013"/>
            </a:xfrm>
            <a:custGeom>
              <a:avLst/>
              <a:gdLst>
                <a:gd name="T0" fmla="*/ 43 w 263"/>
                <a:gd name="T1" fmla="*/ 348 h 354"/>
                <a:gd name="T2" fmla="*/ 43 w 263"/>
                <a:gd name="T3" fmla="*/ 348 h 354"/>
                <a:gd name="T4" fmla="*/ 250 w 263"/>
                <a:gd name="T5" fmla="*/ 198 h 354"/>
                <a:gd name="T6" fmla="*/ 262 w 263"/>
                <a:gd name="T7" fmla="*/ 178 h 354"/>
                <a:gd name="T8" fmla="*/ 250 w 263"/>
                <a:gd name="T9" fmla="*/ 155 h 354"/>
                <a:gd name="T10" fmla="*/ 43 w 263"/>
                <a:gd name="T11" fmla="*/ 5 h 354"/>
                <a:gd name="T12" fmla="*/ 14 w 263"/>
                <a:gd name="T13" fmla="*/ 5 h 354"/>
                <a:gd name="T14" fmla="*/ 0 w 263"/>
                <a:gd name="T15" fmla="*/ 28 h 354"/>
                <a:gd name="T16" fmla="*/ 0 w 263"/>
                <a:gd name="T17" fmla="*/ 324 h 354"/>
                <a:gd name="T18" fmla="*/ 14 w 263"/>
                <a:gd name="T19" fmla="*/ 350 h 354"/>
                <a:gd name="T20" fmla="*/ 43 w 263"/>
                <a:gd name="T21" fmla="*/ 348 h 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3" h="354">
                  <a:moveTo>
                    <a:pt x="43" y="348"/>
                  </a:moveTo>
                  <a:lnTo>
                    <a:pt x="43" y="348"/>
                  </a:lnTo>
                  <a:cubicBezTo>
                    <a:pt x="250" y="198"/>
                    <a:pt x="250" y="198"/>
                    <a:pt x="250" y="198"/>
                  </a:cubicBezTo>
                  <a:cubicBezTo>
                    <a:pt x="259" y="192"/>
                    <a:pt x="262" y="186"/>
                    <a:pt x="262" y="178"/>
                  </a:cubicBezTo>
                  <a:cubicBezTo>
                    <a:pt x="262" y="169"/>
                    <a:pt x="259" y="161"/>
                    <a:pt x="250" y="155"/>
                  </a:cubicBezTo>
                  <a:cubicBezTo>
                    <a:pt x="43" y="5"/>
                    <a:pt x="43" y="5"/>
                    <a:pt x="43" y="5"/>
                  </a:cubicBezTo>
                  <a:cubicBezTo>
                    <a:pt x="35" y="0"/>
                    <a:pt x="23" y="0"/>
                    <a:pt x="14" y="5"/>
                  </a:cubicBezTo>
                  <a:cubicBezTo>
                    <a:pt x="5" y="8"/>
                    <a:pt x="0" y="16"/>
                    <a:pt x="0" y="28"/>
                  </a:cubicBezTo>
                  <a:cubicBezTo>
                    <a:pt x="0" y="324"/>
                    <a:pt x="0" y="324"/>
                    <a:pt x="0" y="324"/>
                  </a:cubicBezTo>
                  <a:cubicBezTo>
                    <a:pt x="0" y="336"/>
                    <a:pt x="5" y="344"/>
                    <a:pt x="14" y="350"/>
                  </a:cubicBezTo>
                  <a:cubicBezTo>
                    <a:pt x="23" y="353"/>
                    <a:pt x="35" y="353"/>
                    <a:pt x="43" y="348"/>
                  </a:cubicBezTo>
                </a:path>
              </a:pathLst>
            </a:custGeom>
            <a:grpFill/>
            <a:ln>
              <a:noFill/>
            </a:ln>
            <a:effectLst/>
          </p:spPr>
          <p:txBody>
            <a:bodyPr wrap="none" anchor="ctr"/>
            <a:lstStyle/>
            <a:p>
              <a:endParaRPr lang="en-US" dirty="0">
                <a:latin typeface="Calibri Light" panose="020F0302020204030204"/>
              </a:endParaRPr>
            </a:p>
          </p:txBody>
        </p:sp>
      </p:grpSp>
      <p:grpSp>
        <p:nvGrpSpPr>
          <p:cNvPr id="8" name="Group 7"/>
          <p:cNvGrpSpPr/>
          <p:nvPr/>
        </p:nvGrpSpPr>
        <p:grpSpPr>
          <a:xfrm>
            <a:off x="17200415" y="6945511"/>
            <a:ext cx="2471894" cy="597120"/>
            <a:chOff x="17200415" y="6945511"/>
            <a:chExt cx="2471894" cy="597120"/>
          </a:xfrm>
          <a:solidFill>
            <a:schemeClr val="accent6"/>
          </a:solidFill>
        </p:grpSpPr>
        <p:sp>
          <p:nvSpPr>
            <p:cNvPr id="7" name="Round Same Side Corner Rectangle 6"/>
            <p:cNvSpPr/>
            <p:nvPr/>
          </p:nvSpPr>
          <p:spPr>
            <a:xfrm rot="5400000">
              <a:off x="18275427" y="6145750"/>
              <a:ext cx="321869" cy="2471894"/>
            </a:xfrm>
            <a:prstGeom prst="round2SameRect">
              <a:avLst>
                <a:gd name="adj1" fmla="val 50000"/>
                <a:gd name="adj2" fmla="val 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dirty="0">
                <a:latin typeface="Calibri Light" panose="020F0302020204030204"/>
              </a:endParaRPr>
            </a:p>
          </p:txBody>
        </p:sp>
        <p:sp>
          <p:nvSpPr>
            <p:cNvPr id="73" name="Freeform 734"/>
            <p:cNvSpPr>
              <a:spLocks noChangeArrowheads="1"/>
            </p:cNvSpPr>
            <p:nvPr/>
          </p:nvSpPr>
          <p:spPr bwMode="auto">
            <a:xfrm rot="16200000">
              <a:off x="18271029" y="6887543"/>
              <a:ext cx="342077" cy="458013"/>
            </a:xfrm>
            <a:custGeom>
              <a:avLst/>
              <a:gdLst>
                <a:gd name="T0" fmla="*/ 43 w 263"/>
                <a:gd name="T1" fmla="*/ 348 h 354"/>
                <a:gd name="T2" fmla="*/ 43 w 263"/>
                <a:gd name="T3" fmla="*/ 348 h 354"/>
                <a:gd name="T4" fmla="*/ 250 w 263"/>
                <a:gd name="T5" fmla="*/ 198 h 354"/>
                <a:gd name="T6" fmla="*/ 262 w 263"/>
                <a:gd name="T7" fmla="*/ 178 h 354"/>
                <a:gd name="T8" fmla="*/ 250 w 263"/>
                <a:gd name="T9" fmla="*/ 155 h 354"/>
                <a:gd name="T10" fmla="*/ 43 w 263"/>
                <a:gd name="T11" fmla="*/ 5 h 354"/>
                <a:gd name="T12" fmla="*/ 14 w 263"/>
                <a:gd name="T13" fmla="*/ 5 h 354"/>
                <a:gd name="T14" fmla="*/ 0 w 263"/>
                <a:gd name="T15" fmla="*/ 28 h 354"/>
                <a:gd name="T16" fmla="*/ 0 w 263"/>
                <a:gd name="T17" fmla="*/ 324 h 354"/>
                <a:gd name="T18" fmla="*/ 14 w 263"/>
                <a:gd name="T19" fmla="*/ 350 h 354"/>
                <a:gd name="T20" fmla="*/ 43 w 263"/>
                <a:gd name="T21" fmla="*/ 348 h 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3" h="354">
                  <a:moveTo>
                    <a:pt x="43" y="348"/>
                  </a:moveTo>
                  <a:lnTo>
                    <a:pt x="43" y="348"/>
                  </a:lnTo>
                  <a:cubicBezTo>
                    <a:pt x="250" y="198"/>
                    <a:pt x="250" y="198"/>
                    <a:pt x="250" y="198"/>
                  </a:cubicBezTo>
                  <a:cubicBezTo>
                    <a:pt x="259" y="192"/>
                    <a:pt x="262" y="186"/>
                    <a:pt x="262" y="178"/>
                  </a:cubicBezTo>
                  <a:cubicBezTo>
                    <a:pt x="262" y="169"/>
                    <a:pt x="259" y="161"/>
                    <a:pt x="250" y="155"/>
                  </a:cubicBezTo>
                  <a:cubicBezTo>
                    <a:pt x="43" y="5"/>
                    <a:pt x="43" y="5"/>
                    <a:pt x="43" y="5"/>
                  </a:cubicBezTo>
                  <a:cubicBezTo>
                    <a:pt x="35" y="0"/>
                    <a:pt x="23" y="0"/>
                    <a:pt x="14" y="5"/>
                  </a:cubicBezTo>
                  <a:cubicBezTo>
                    <a:pt x="5" y="8"/>
                    <a:pt x="0" y="16"/>
                    <a:pt x="0" y="28"/>
                  </a:cubicBezTo>
                  <a:cubicBezTo>
                    <a:pt x="0" y="324"/>
                    <a:pt x="0" y="324"/>
                    <a:pt x="0" y="324"/>
                  </a:cubicBezTo>
                  <a:cubicBezTo>
                    <a:pt x="0" y="336"/>
                    <a:pt x="5" y="344"/>
                    <a:pt x="14" y="350"/>
                  </a:cubicBezTo>
                  <a:cubicBezTo>
                    <a:pt x="23" y="353"/>
                    <a:pt x="35" y="353"/>
                    <a:pt x="43" y="348"/>
                  </a:cubicBezTo>
                </a:path>
              </a:pathLst>
            </a:custGeom>
            <a:grpFill/>
            <a:ln>
              <a:noFill/>
            </a:ln>
            <a:effectLst/>
          </p:spPr>
          <p:txBody>
            <a:bodyPr wrap="none" anchor="ctr"/>
            <a:lstStyle/>
            <a:p>
              <a:endParaRPr lang="en-US" dirty="0">
                <a:latin typeface="Calibri Light" panose="020F0302020204030204"/>
              </a:endParaRPr>
            </a:p>
          </p:txBody>
        </p:sp>
      </p:grpSp>
      <p:grpSp>
        <p:nvGrpSpPr>
          <p:cNvPr id="5" name="Group 4"/>
          <p:cNvGrpSpPr/>
          <p:nvPr/>
        </p:nvGrpSpPr>
        <p:grpSpPr>
          <a:xfrm>
            <a:off x="12168868" y="6924280"/>
            <a:ext cx="2471894" cy="618360"/>
            <a:chOff x="12168868" y="6924280"/>
            <a:chExt cx="2471894" cy="618360"/>
          </a:xfrm>
          <a:solidFill>
            <a:schemeClr val="accent4"/>
          </a:solidFill>
        </p:grpSpPr>
        <p:sp>
          <p:nvSpPr>
            <p:cNvPr id="27" name="Rectangle 26"/>
            <p:cNvSpPr/>
            <p:nvPr/>
          </p:nvSpPr>
          <p:spPr>
            <a:xfrm>
              <a:off x="12168868" y="7220769"/>
              <a:ext cx="2471894" cy="321871"/>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dirty="0">
                <a:latin typeface="Calibri Light" panose="020F0302020204030204"/>
              </a:endParaRPr>
            </a:p>
          </p:txBody>
        </p:sp>
        <p:sp>
          <p:nvSpPr>
            <p:cNvPr id="74" name="Freeform 734"/>
            <p:cNvSpPr>
              <a:spLocks noChangeArrowheads="1"/>
            </p:cNvSpPr>
            <p:nvPr/>
          </p:nvSpPr>
          <p:spPr bwMode="auto">
            <a:xfrm rot="16200000">
              <a:off x="13261997" y="6866312"/>
              <a:ext cx="342077" cy="458013"/>
            </a:xfrm>
            <a:custGeom>
              <a:avLst/>
              <a:gdLst>
                <a:gd name="T0" fmla="*/ 43 w 263"/>
                <a:gd name="T1" fmla="*/ 348 h 354"/>
                <a:gd name="T2" fmla="*/ 43 w 263"/>
                <a:gd name="T3" fmla="*/ 348 h 354"/>
                <a:gd name="T4" fmla="*/ 250 w 263"/>
                <a:gd name="T5" fmla="*/ 198 h 354"/>
                <a:gd name="T6" fmla="*/ 262 w 263"/>
                <a:gd name="T7" fmla="*/ 178 h 354"/>
                <a:gd name="T8" fmla="*/ 250 w 263"/>
                <a:gd name="T9" fmla="*/ 155 h 354"/>
                <a:gd name="T10" fmla="*/ 43 w 263"/>
                <a:gd name="T11" fmla="*/ 5 h 354"/>
                <a:gd name="T12" fmla="*/ 14 w 263"/>
                <a:gd name="T13" fmla="*/ 5 h 354"/>
                <a:gd name="T14" fmla="*/ 0 w 263"/>
                <a:gd name="T15" fmla="*/ 28 h 354"/>
                <a:gd name="T16" fmla="*/ 0 w 263"/>
                <a:gd name="T17" fmla="*/ 324 h 354"/>
                <a:gd name="T18" fmla="*/ 14 w 263"/>
                <a:gd name="T19" fmla="*/ 350 h 354"/>
                <a:gd name="T20" fmla="*/ 43 w 263"/>
                <a:gd name="T21" fmla="*/ 348 h 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3" h="354">
                  <a:moveTo>
                    <a:pt x="43" y="348"/>
                  </a:moveTo>
                  <a:lnTo>
                    <a:pt x="43" y="348"/>
                  </a:lnTo>
                  <a:cubicBezTo>
                    <a:pt x="250" y="198"/>
                    <a:pt x="250" y="198"/>
                    <a:pt x="250" y="198"/>
                  </a:cubicBezTo>
                  <a:cubicBezTo>
                    <a:pt x="259" y="192"/>
                    <a:pt x="262" y="186"/>
                    <a:pt x="262" y="178"/>
                  </a:cubicBezTo>
                  <a:cubicBezTo>
                    <a:pt x="262" y="169"/>
                    <a:pt x="259" y="161"/>
                    <a:pt x="250" y="155"/>
                  </a:cubicBezTo>
                  <a:cubicBezTo>
                    <a:pt x="43" y="5"/>
                    <a:pt x="43" y="5"/>
                    <a:pt x="43" y="5"/>
                  </a:cubicBezTo>
                  <a:cubicBezTo>
                    <a:pt x="35" y="0"/>
                    <a:pt x="23" y="0"/>
                    <a:pt x="14" y="5"/>
                  </a:cubicBezTo>
                  <a:cubicBezTo>
                    <a:pt x="5" y="8"/>
                    <a:pt x="0" y="16"/>
                    <a:pt x="0" y="28"/>
                  </a:cubicBezTo>
                  <a:cubicBezTo>
                    <a:pt x="0" y="324"/>
                    <a:pt x="0" y="324"/>
                    <a:pt x="0" y="324"/>
                  </a:cubicBezTo>
                  <a:cubicBezTo>
                    <a:pt x="0" y="336"/>
                    <a:pt x="5" y="344"/>
                    <a:pt x="14" y="350"/>
                  </a:cubicBezTo>
                  <a:cubicBezTo>
                    <a:pt x="23" y="353"/>
                    <a:pt x="35" y="353"/>
                    <a:pt x="43" y="348"/>
                  </a:cubicBezTo>
                </a:path>
              </a:pathLst>
            </a:custGeom>
            <a:grpFill/>
            <a:ln>
              <a:noFill/>
            </a:ln>
            <a:effectLst/>
          </p:spPr>
          <p:txBody>
            <a:bodyPr wrap="none" anchor="ctr"/>
            <a:lstStyle/>
            <a:p>
              <a:endParaRPr lang="en-US" dirty="0">
                <a:latin typeface="Calibri Light" panose="020F0302020204030204"/>
              </a:endParaRPr>
            </a:p>
          </p:txBody>
        </p:sp>
      </p:grpSp>
      <p:grpSp>
        <p:nvGrpSpPr>
          <p:cNvPr id="3" name="Group 2"/>
          <p:cNvGrpSpPr/>
          <p:nvPr/>
        </p:nvGrpSpPr>
        <p:grpSpPr>
          <a:xfrm>
            <a:off x="7137321" y="6939512"/>
            <a:ext cx="2471894" cy="603133"/>
            <a:chOff x="7137321" y="6939512"/>
            <a:chExt cx="2471894" cy="603133"/>
          </a:xfrm>
        </p:grpSpPr>
        <p:sp>
          <p:nvSpPr>
            <p:cNvPr id="9" name="Rectangle 8"/>
            <p:cNvSpPr/>
            <p:nvPr/>
          </p:nvSpPr>
          <p:spPr>
            <a:xfrm>
              <a:off x="7137321" y="7220774"/>
              <a:ext cx="2471894" cy="32187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dirty="0">
                <a:latin typeface="Calibri Light" panose="020F0302020204030204"/>
              </a:endParaRPr>
            </a:p>
          </p:txBody>
        </p:sp>
        <p:sp>
          <p:nvSpPr>
            <p:cNvPr id="75" name="Freeform 734"/>
            <p:cNvSpPr>
              <a:spLocks noChangeArrowheads="1"/>
            </p:cNvSpPr>
            <p:nvPr/>
          </p:nvSpPr>
          <p:spPr bwMode="auto">
            <a:xfrm rot="16200000">
              <a:off x="8182104" y="6881544"/>
              <a:ext cx="342077" cy="458013"/>
            </a:xfrm>
            <a:custGeom>
              <a:avLst/>
              <a:gdLst>
                <a:gd name="T0" fmla="*/ 43 w 263"/>
                <a:gd name="T1" fmla="*/ 348 h 354"/>
                <a:gd name="T2" fmla="*/ 43 w 263"/>
                <a:gd name="T3" fmla="*/ 348 h 354"/>
                <a:gd name="T4" fmla="*/ 250 w 263"/>
                <a:gd name="T5" fmla="*/ 198 h 354"/>
                <a:gd name="T6" fmla="*/ 262 w 263"/>
                <a:gd name="T7" fmla="*/ 178 h 354"/>
                <a:gd name="T8" fmla="*/ 250 w 263"/>
                <a:gd name="T9" fmla="*/ 155 h 354"/>
                <a:gd name="T10" fmla="*/ 43 w 263"/>
                <a:gd name="T11" fmla="*/ 5 h 354"/>
                <a:gd name="T12" fmla="*/ 14 w 263"/>
                <a:gd name="T13" fmla="*/ 5 h 354"/>
                <a:gd name="T14" fmla="*/ 0 w 263"/>
                <a:gd name="T15" fmla="*/ 28 h 354"/>
                <a:gd name="T16" fmla="*/ 0 w 263"/>
                <a:gd name="T17" fmla="*/ 324 h 354"/>
                <a:gd name="T18" fmla="*/ 14 w 263"/>
                <a:gd name="T19" fmla="*/ 350 h 354"/>
                <a:gd name="T20" fmla="*/ 43 w 263"/>
                <a:gd name="T21" fmla="*/ 348 h 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3" h="354">
                  <a:moveTo>
                    <a:pt x="43" y="348"/>
                  </a:moveTo>
                  <a:lnTo>
                    <a:pt x="43" y="348"/>
                  </a:lnTo>
                  <a:cubicBezTo>
                    <a:pt x="250" y="198"/>
                    <a:pt x="250" y="198"/>
                    <a:pt x="250" y="198"/>
                  </a:cubicBezTo>
                  <a:cubicBezTo>
                    <a:pt x="259" y="192"/>
                    <a:pt x="262" y="186"/>
                    <a:pt x="262" y="178"/>
                  </a:cubicBezTo>
                  <a:cubicBezTo>
                    <a:pt x="262" y="169"/>
                    <a:pt x="259" y="161"/>
                    <a:pt x="250" y="155"/>
                  </a:cubicBezTo>
                  <a:cubicBezTo>
                    <a:pt x="43" y="5"/>
                    <a:pt x="43" y="5"/>
                    <a:pt x="43" y="5"/>
                  </a:cubicBezTo>
                  <a:cubicBezTo>
                    <a:pt x="35" y="0"/>
                    <a:pt x="23" y="0"/>
                    <a:pt x="14" y="5"/>
                  </a:cubicBezTo>
                  <a:cubicBezTo>
                    <a:pt x="5" y="8"/>
                    <a:pt x="0" y="16"/>
                    <a:pt x="0" y="28"/>
                  </a:cubicBezTo>
                  <a:cubicBezTo>
                    <a:pt x="0" y="324"/>
                    <a:pt x="0" y="324"/>
                    <a:pt x="0" y="324"/>
                  </a:cubicBezTo>
                  <a:cubicBezTo>
                    <a:pt x="0" y="336"/>
                    <a:pt x="5" y="344"/>
                    <a:pt x="14" y="350"/>
                  </a:cubicBezTo>
                  <a:cubicBezTo>
                    <a:pt x="23" y="353"/>
                    <a:pt x="35" y="353"/>
                    <a:pt x="43" y="348"/>
                  </a:cubicBezTo>
                </a:path>
              </a:pathLst>
            </a:custGeom>
            <a:solidFill>
              <a:schemeClr val="accent2"/>
            </a:solidFill>
            <a:ln>
              <a:noFill/>
            </a:ln>
            <a:effectLst/>
          </p:spPr>
          <p:txBody>
            <a:bodyPr wrap="none" anchor="ctr"/>
            <a:lstStyle/>
            <a:p>
              <a:endParaRPr lang="en-US" dirty="0">
                <a:latin typeface="Calibri Light" panose="020F0302020204030204"/>
              </a:endParaRPr>
            </a:p>
          </p:txBody>
        </p:sp>
      </p:grpSp>
      <p:grpSp>
        <p:nvGrpSpPr>
          <p:cNvPr id="10" name="Group 9"/>
          <p:cNvGrpSpPr/>
          <p:nvPr/>
        </p:nvGrpSpPr>
        <p:grpSpPr>
          <a:xfrm>
            <a:off x="3631726" y="8833608"/>
            <a:ext cx="4532382" cy="1505422"/>
            <a:chOff x="3631726" y="8833608"/>
            <a:chExt cx="4532382" cy="1505422"/>
          </a:xfrm>
        </p:grpSpPr>
        <p:sp>
          <p:nvSpPr>
            <p:cNvPr id="22" name="TextBox 21"/>
            <p:cNvSpPr txBox="1"/>
            <p:nvPr/>
          </p:nvSpPr>
          <p:spPr>
            <a:xfrm>
              <a:off x="3631726" y="9415737"/>
              <a:ext cx="4532382" cy="923293"/>
            </a:xfrm>
            <a:prstGeom prst="rect">
              <a:avLst/>
            </a:prstGeom>
            <a:noFill/>
          </p:spPr>
          <p:txBody>
            <a:bodyPr wrap="square" lIns="182843" tIns="91422" rIns="182843" bIns="91422" rtlCol="0">
              <a:spAutoFit/>
            </a:bodyPr>
            <a:lstStyle/>
            <a:p>
              <a:pPr algn="ctr"/>
              <a:r>
                <a:rPr lang="en-US" sz="2400" b="1" dirty="0" smtClean="0">
                  <a:latin typeface="Calibri Light" panose="020F0302020204030204"/>
                  <a:ea typeface="Open Sans Light" panose="020B0306030504020204" pitchFamily="34" charset="0"/>
                  <a:cs typeface="Calibri Light" panose="020F0302020204030204"/>
                </a:rPr>
                <a:t>Lorem Ipsum </a:t>
              </a:r>
              <a:r>
                <a:rPr lang="en-US" sz="2400" dirty="0" smtClean="0">
                  <a:latin typeface="Calibri Light" panose="020F0302020204030204"/>
                  <a:ea typeface="Open Sans Light" panose="020B0306030504020204" pitchFamily="34" charset="0"/>
                  <a:cs typeface="Calibri Light" panose="020F0302020204030204"/>
                </a:rPr>
                <a:t>has two main data statistical this methodologies.</a:t>
              </a:r>
              <a:endParaRPr lang="en-US" sz="2400" dirty="0">
                <a:latin typeface="Calibri Light" panose="020F0302020204030204"/>
                <a:ea typeface="Open Sans Light" panose="020B0306030504020204" pitchFamily="34" charset="0"/>
                <a:cs typeface="Calibri Light" panose="020F0302020204030204"/>
              </a:endParaRPr>
            </a:p>
          </p:txBody>
        </p:sp>
        <p:sp>
          <p:nvSpPr>
            <p:cNvPr id="25" name="TextBox 24"/>
            <p:cNvSpPr txBox="1"/>
            <p:nvPr/>
          </p:nvSpPr>
          <p:spPr>
            <a:xfrm>
              <a:off x="4067463" y="8833608"/>
              <a:ext cx="3883040" cy="677072"/>
            </a:xfrm>
            <a:prstGeom prst="rect">
              <a:avLst/>
            </a:prstGeom>
            <a:noFill/>
          </p:spPr>
          <p:txBody>
            <a:bodyPr wrap="none" lIns="182843" tIns="91422" rIns="182843" bIns="91422" rtlCol="0">
              <a:spAutoFit/>
            </a:bodyPr>
            <a:lstStyle/>
            <a:p>
              <a:pPr algn="ctr"/>
              <a:r>
                <a:rPr lang="id-ID" sz="3200" b="1" dirty="0" smtClean="0">
                  <a:latin typeface="Lato Regular"/>
                  <a:cs typeface="Lato Regular"/>
                </a:rPr>
                <a:t>Increased Visibility </a:t>
              </a:r>
              <a:endParaRPr lang="id-ID" sz="3200" b="1" dirty="0">
                <a:latin typeface="Lato Regular"/>
                <a:cs typeface="Lato Regular"/>
              </a:endParaRPr>
            </a:p>
          </p:txBody>
        </p:sp>
      </p:grpSp>
      <p:sp>
        <p:nvSpPr>
          <p:cNvPr id="29" name="TextBox 28"/>
          <p:cNvSpPr txBox="1"/>
          <p:nvPr/>
        </p:nvSpPr>
        <p:spPr>
          <a:xfrm>
            <a:off x="5897575" y="5582190"/>
            <a:ext cx="4899634" cy="923293"/>
          </a:xfrm>
          <a:prstGeom prst="rect">
            <a:avLst/>
          </a:prstGeom>
          <a:noFill/>
        </p:spPr>
        <p:txBody>
          <a:bodyPr wrap="square" lIns="182843" tIns="91422" rIns="182843" bIns="91422" rtlCol="0">
            <a:spAutoFit/>
          </a:bodyPr>
          <a:lstStyle/>
          <a:p>
            <a:pPr algn="ctr"/>
            <a:r>
              <a:rPr lang="en-US" sz="2400" b="1" dirty="0">
                <a:latin typeface="Calibri Light" panose="020F0302020204030204"/>
                <a:ea typeface="Open Sans Light" panose="020B0306030504020204" pitchFamily="34" charset="0"/>
                <a:cs typeface="Calibri Light" panose="020F0302020204030204"/>
              </a:rPr>
              <a:t>Lorem Ipsum </a:t>
            </a:r>
            <a:r>
              <a:rPr lang="en-US" sz="2400" dirty="0">
                <a:latin typeface="Calibri Light" panose="020F0302020204030204"/>
                <a:ea typeface="Open Sans Light" panose="020B0306030504020204" pitchFamily="34" charset="0"/>
                <a:cs typeface="Calibri Light" panose="020F0302020204030204"/>
              </a:rPr>
              <a:t>has two main data statistical this methodologies.</a:t>
            </a:r>
            <a:endParaRPr lang="en-US" sz="2400" dirty="0">
              <a:latin typeface="Calibri Light" panose="020F0302020204030204"/>
              <a:ea typeface="Open Sans Light" panose="020B0306030504020204" pitchFamily="34" charset="0"/>
              <a:cs typeface="Calibri Light" panose="020F0302020204030204"/>
            </a:endParaRPr>
          </a:p>
        </p:txBody>
      </p:sp>
      <p:sp>
        <p:nvSpPr>
          <p:cNvPr id="31" name="TextBox 30"/>
          <p:cNvSpPr txBox="1"/>
          <p:nvPr/>
        </p:nvSpPr>
        <p:spPr>
          <a:xfrm>
            <a:off x="6280893" y="5000061"/>
            <a:ext cx="4222150" cy="677072"/>
          </a:xfrm>
          <a:prstGeom prst="rect">
            <a:avLst/>
          </a:prstGeom>
          <a:noFill/>
        </p:spPr>
        <p:txBody>
          <a:bodyPr wrap="none" lIns="182843" tIns="91422" rIns="182843" bIns="91422" rtlCol="0">
            <a:spAutoFit/>
          </a:bodyPr>
          <a:lstStyle/>
          <a:p>
            <a:pPr algn="ctr"/>
            <a:r>
              <a:rPr lang="id-ID" sz="3200" b="1" dirty="0" smtClean="0">
                <a:latin typeface="Lato Regular"/>
                <a:cs typeface="Lato Regular"/>
              </a:rPr>
              <a:t>Interview Customers</a:t>
            </a:r>
            <a:endParaRPr lang="id-ID" sz="3200" b="1" dirty="0">
              <a:latin typeface="Lato Regular"/>
              <a:cs typeface="Lato Regular"/>
            </a:endParaRPr>
          </a:p>
        </p:txBody>
      </p:sp>
      <p:sp>
        <p:nvSpPr>
          <p:cNvPr id="32" name="TextBox 31"/>
          <p:cNvSpPr txBox="1"/>
          <p:nvPr/>
        </p:nvSpPr>
        <p:spPr>
          <a:xfrm>
            <a:off x="8364628" y="9436593"/>
            <a:ext cx="4899634" cy="923293"/>
          </a:xfrm>
          <a:prstGeom prst="rect">
            <a:avLst/>
          </a:prstGeom>
          <a:noFill/>
        </p:spPr>
        <p:txBody>
          <a:bodyPr wrap="square" lIns="182843" tIns="91422" rIns="182843" bIns="91422" rtlCol="0">
            <a:spAutoFit/>
          </a:bodyPr>
          <a:lstStyle/>
          <a:p>
            <a:pPr algn="ctr"/>
            <a:r>
              <a:rPr lang="en-US" sz="2400" b="1" dirty="0">
                <a:latin typeface="Calibri Light" panose="020F0302020204030204"/>
                <a:ea typeface="Open Sans Light" panose="020B0306030504020204" pitchFamily="34" charset="0"/>
                <a:cs typeface="Calibri Light" panose="020F0302020204030204"/>
              </a:rPr>
              <a:t>Lorem Ipsum </a:t>
            </a:r>
            <a:r>
              <a:rPr lang="en-US" sz="2400" dirty="0">
                <a:latin typeface="Calibri Light" panose="020F0302020204030204"/>
                <a:ea typeface="Open Sans Light" panose="020B0306030504020204" pitchFamily="34" charset="0"/>
                <a:cs typeface="Calibri Light" panose="020F0302020204030204"/>
              </a:rPr>
              <a:t>has two main data statistical this methodologies.</a:t>
            </a:r>
            <a:endParaRPr lang="en-US" sz="2400" dirty="0">
              <a:latin typeface="Calibri Light" panose="020F0302020204030204"/>
              <a:ea typeface="Open Sans Light" panose="020B0306030504020204" pitchFamily="34" charset="0"/>
              <a:cs typeface="Calibri Light" panose="020F0302020204030204"/>
            </a:endParaRPr>
          </a:p>
        </p:txBody>
      </p:sp>
      <p:sp>
        <p:nvSpPr>
          <p:cNvPr id="34" name="TextBox 33"/>
          <p:cNvSpPr txBox="1"/>
          <p:nvPr/>
        </p:nvSpPr>
        <p:spPr>
          <a:xfrm>
            <a:off x="9616410" y="8854464"/>
            <a:ext cx="2485221" cy="677072"/>
          </a:xfrm>
          <a:prstGeom prst="rect">
            <a:avLst/>
          </a:prstGeom>
          <a:noFill/>
        </p:spPr>
        <p:txBody>
          <a:bodyPr wrap="none" lIns="182843" tIns="91422" rIns="182843" bIns="91422" rtlCol="0">
            <a:spAutoFit/>
          </a:bodyPr>
          <a:lstStyle/>
          <a:p>
            <a:pPr algn="ctr"/>
            <a:r>
              <a:rPr lang="id-ID" sz="3200" b="1" dirty="0" smtClean="0">
                <a:latin typeface="Lato Regular"/>
                <a:cs typeface="Lato Regular"/>
              </a:rPr>
              <a:t>A/B Testing</a:t>
            </a:r>
            <a:endParaRPr lang="id-ID" sz="3200" b="1" dirty="0">
              <a:latin typeface="Lato Regular"/>
              <a:cs typeface="Lato Regular"/>
            </a:endParaRPr>
          </a:p>
        </p:txBody>
      </p:sp>
      <p:grpSp>
        <p:nvGrpSpPr>
          <p:cNvPr id="11" name="Group 10"/>
          <p:cNvGrpSpPr/>
          <p:nvPr/>
        </p:nvGrpSpPr>
        <p:grpSpPr>
          <a:xfrm>
            <a:off x="10973517" y="5000599"/>
            <a:ext cx="4899634" cy="1505422"/>
            <a:chOff x="10973517" y="5000599"/>
            <a:chExt cx="4899634" cy="1505422"/>
          </a:xfrm>
        </p:grpSpPr>
        <p:sp>
          <p:nvSpPr>
            <p:cNvPr id="39" name="TextBox 38"/>
            <p:cNvSpPr txBox="1"/>
            <p:nvPr/>
          </p:nvSpPr>
          <p:spPr>
            <a:xfrm>
              <a:off x="10973517" y="5582728"/>
              <a:ext cx="4899634" cy="923293"/>
            </a:xfrm>
            <a:prstGeom prst="rect">
              <a:avLst/>
            </a:prstGeom>
            <a:noFill/>
          </p:spPr>
          <p:txBody>
            <a:bodyPr wrap="square" lIns="182843" tIns="91422" rIns="182843" bIns="91422" rtlCol="0">
              <a:spAutoFit/>
            </a:bodyPr>
            <a:lstStyle/>
            <a:p>
              <a:pPr algn="ctr"/>
              <a:r>
                <a:rPr lang="en-US" sz="2400" b="1" dirty="0">
                  <a:latin typeface="Calibri Light" panose="020F0302020204030204"/>
                  <a:ea typeface="Open Sans Light" panose="020B0306030504020204" pitchFamily="34" charset="0"/>
                  <a:cs typeface="Calibri Light" panose="020F0302020204030204"/>
                </a:rPr>
                <a:t>Lorem Ipsum </a:t>
              </a:r>
              <a:r>
                <a:rPr lang="en-US" sz="2400" dirty="0">
                  <a:latin typeface="Calibri Light" panose="020F0302020204030204"/>
                  <a:ea typeface="Open Sans Light" panose="020B0306030504020204" pitchFamily="34" charset="0"/>
                  <a:cs typeface="Calibri Light" panose="020F0302020204030204"/>
                </a:rPr>
                <a:t>has two main data statistical this methodologies.</a:t>
              </a:r>
              <a:endParaRPr lang="en-US" sz="2400" dirty="0">
                <a:latin typeface="Calibri Light" panose="020F0302020204030204"/>
                <a:ea typeface="Open Sans Light" panose="020B0306030504020204" pitchFamily="34" charset="0"/>
                <a:cs typeface="Calibri Light" panose="020F0302020204030204"/>
              </a:endParaRPr>
            </a:p>
          </p:txBody>
        </p:sp>
        <p:sp>
          <p:nvSpPr>
            <p:cNvPr id="41" name="TextBox 40"/>
            <p:cNvSpPr txBox="1"/>
            <p:nvPr/>
          </p:nvSpPr>
          <p:spPr>
            <a:xfrm>
              <a:off x="12126064" y="5000599"/>
              <a:ext cx="2683705" cy="677072"/>
            </a:xfrm>
            <a:prstGeom prst="rect">
              <a:avLst/>
            </a:prstGeom>
            <a:noFill/>
          </p:spPr>
          <p:txBody>
            <a:bodyPr wrap="none" lIns="182843" tIns="91422" rIns="182843" bIns="91422" rtlCol="0">
              <a:spAutoFit/>
            </a:bodyPr>
            <a:lstStyle/>
            <a:p>
              <a:pPr algn="ctr"/>
              <a:r>
                <a:rPr lang="id-ID" sz="3200" b="1" dirty="0" smtClean="0">
                  <a:latin typeface="Lato Regular"/>
                  <a:cs typeface="Lato Regular"/>
                </a:rPr>
                <a:t>Competitors</a:t>
              </a:r>
              <a:endParaRPr lang="id-ID" sz="3200" b="1" dirty="0">
                <a:latin typeface="Lato Regular"/>
                <a:cs typeface="Lato Regular"/>
              </a:endParaRPr>
            </a:p>
          </p:txBody>
        </p:sp>
      </p:grpSp>
      <p:sp>
        <p:nvSpPr>
          <p:cNvPr id="42" name="TextBox 41"/>
          <p:cNvSpPr txBox="1"/>
          <p:nvPr/>
        </p:nvSpPr>
        <p:spPr>
          <a:xfrm>
            <a:off x="13452918" y="9411976"/>
            <a:ext cx="4899634" cy="923293"/>
          </a:xfrm>
          <a:prstGeom prst="rect">
            <a:avLst/>
          </a:prstGeom>
          <a:noFill/>
        </p:spPr>
        <p:txBody>
          <a:bodyPr wrap="square" lIns="182843" tIns="91422" rIns="182843" bIns="91422" rtlCol="0">
            <a:spAutoFit/>
          </a:bodyPr>
          <a:lstStyle/>
          <a:p>
            <a:pPr algn="ctr"/>
            <a:r>
              <a:rPr lang="en-US" sz="2400" b="1" dirty="0">
                <a:latin typeface="Calibri Light" panose="020F0302020204030204"/>
                <a:ea typeface="Open Sans Light" panose="020B0306030504020204" pitchFamily="34" charset="0"/>
                <a:cs typeface="Calibri Light" panose="020F0302020204030204"/>
              </a:rPr>
              <a:t>Lorem Ipsum </a:t>
            </a:r>
            <a:r>
              <a:rPr lang="en-US" sz="2400" dirty="0">
                <a:latin typeface="Calibri Light" panose="020F0302020204030204"/>
                <a:ea typeface="Open Sans Light" panose="020B0306030504020204" pitchFamily="34" charset="0"/>
                <a:cs typeface="Calibri Light" panose="020F0302020204030204"/>
              </a:rPr>
              <a:t>has two main data statistical this methodologies.</a:t>
            </a:r>
            <a:endParaRPr lang="en-US" sz="2400" dirty="0">
              <a:latin typeface="Calibri Light" panose="020F0302020204030204"/>
              <a:ea typeface="Open Sans Light" panose="020B0306030504020204" pitchFamily="34" charset="0"/>
              <a:cs typeface="Calibri Light" panose="020F0302020204030204"/>
            </a:endParaRPr>
          </a:p>
        </p:txBody>
      </p:sp>
      <p:sp>
        <p:nvSpPr>
          <p:cNvPr id="43" name="AutoShape 19"/>
          <p:cNvSpPr>
            <a:spLocks noChangeAspect="1"/>
          </p:cNvSpPr>
          <p:nvPr/>
        </p:nvSpPr>
        <p:spPr bwMode="auto">
          <a:xfrm>
            <a:off x="15564897" y="7975961"/>
            <a:ext cx="877473" cy="877706"/>
          </a:xfrm>
          <a:custGeom>
            <a:avLst/>
            <a:gdLst>
              <a:gd name="T0" fmla="*/ 10800 w 21600"/>
              <a:gd name="T1" fmla="*/ 10789 h 21579"/>
              <a:gd name="T2" fmla="*/ 10800 w 21600"/>
              <a:gd name="T3" fmla="*/ 10789 h 21579"/>
              <a:gd name="T4" fmla="*/ 10800 w 21600"/>
              <a:gd name="T5" fmla="*/ 10789 h 21579"/>
              <a:gd name="T6" fmla="*/ 10800 w 21600"/>
              <a:gd name="T7" fmla="*/ 10789 h 21579"/>
            </a:gdLst>
            <a:ahLst/>
            <a:cxnLst>
              <a:cxn ang="0">
                <a:pos x="T0" y="T1"/>
              </a:cxn>
              <a:cxn ang="0">
                <a:pos x="T2" y="T3"/>
              </a:cxn>
              <a:cxn ang="0">
                <a:pos x="T4" y="T5"/>
              </a:cxn>
              <a:cxn ang="0">
                <a:pos x="T6" y="T7"/>
              </a:cxn>
            </a:cxnLst>
            <a:rect l="0" t="0" r="r" b="b"/>
            <a:pathLst>
              <a:path w="21600" h="21579">
                <a:moveTo>
                  <a:pt x="21599" y="9391"/>
                </a:moveTo>
                <a:cubicBezTo>
                  <a:pt x="21599" y="9887"/>
                  <a:pt x="21472" y="10321"/>
                  <a:pt x="21218" y="10697"/>
                </a:cubicBezTo>
                <a:cubicBezTo>
                  <a:pt x="20963" y="11072"/>
                  <a:pt x="20647" y="11313"/>
                  <a:pt x="20263" y="11427"/>
                </a:cubicBezTo>
                <a:lnTo>
                  <a:pt x="20263" y="16610"/>
                </a:lnTo>
                <a:cubicBezTo>
                  <a:pt x="20263" y="17200"/>
                  <a:pt x="20087" y="17708"/>
                  <a:pt x="19729" y="18128"/>
                </a:cubicBezTo>
                <a:cubicBezTo>
                  <a:pt x="19374" y="18550"/>
                  <a:pt x="18951" y="18758"/>
                  <a:pt x="18459" y="18758"/>
                </a:cubicBezTo>
                <a:cubicBezTo>
                  <a:pt x="17927" y="18122"/>
                  <a:pt x="17286" y="17505"/>
                  <a:pt x="16537" y="16904"/>
                </a:cubicBezTo>
                <a:cubicBezTo>
                  <a:pt x="15785" y="16305"/>
                  <a:pt x="14980" y="15756"/>
                  <a:pt x="14116" y="15254"/>
                </a:cubicBezTo>
                <a:cubicBezTo>
                  <a:pt x="13254" y="14755"/>
                  <a:pt x="12363" y="14324"/>
                  <a:pt x="11449" y="13969"/>
                </a:cubicBezTo>
                <a:cubicBezTo>
                  <a:pt x="10536" y="13614"/>
                  <a:pt x="9648" y="13379"/>
                  <a:pt x="8788" y="13267"/>
                </a:cubicBezTo>
                <a:cubicBezTo>
                  <a:pt x="8453" y="13379"/>
                  <a:pt x="8179" y="13564"/>
                  <a:pt x="7968" y="13828"/>
                </a:cubicBezTo>
                <a:cubicBezTo>
                  <a:pt x="7758" y="14092"/>
                  <a:pt x="7613" y="14386"/>
                  <a:pt x="7535" y="14706"/>
                </a:cubicBezTo>
                <a:cubicBezTo>
                  <a:pt x="7457" y="15028"/>
                  <a:pt x="7449" y="15360"/>
                  <a:pt x="7510" y="15698"/>
                </a:cubicBezTo>
                <a:cubicBezTo>
                  <a:pt x="7574" y="16035"/>
                  <a:pt x="7719" y="16340"/>
                  <a:pt x="7946" y="16610"/>
                </a:cubicBezTo>
                <a:cubicBezTo>
                  <a:pt x="7750" y="16992"/>
                  <a:pt x="7660" y="17347"/>
                  <a:pt x="7677" y="17673"/>
                </a:cubicBezTo>
                <a:cubicBezTo>
                  <a:pt x="7692" y="17993"/>
                  <a:pt x="7772" y="18307"/>
                  <a:pt x="7917" y="18606"/>
                </a:cubicBezTo>
                <a:cubicBezTo>
                  <a:pt x="8059" y="18908"/>
                  <a:pt x="8255" y="19193"/>
                  <a:pt x="8497" y="19469"/>
                </a:cubicBezTo>
                <a:cubicBezTo>
                  <a:pt x="8737" y="19745"/>
                  <a:pt x="8996" y="20021"/>
                  <a:pt x="9271" y="20291"/>
                </a:cubicBezTo>
                <a:cubicBezTo>
                  <a:pt x="9114" y="20696"/>
                  <a:pt x="8842" y="21001"/>
                  <a:pt x="8455" y="21212"/>
                </a:cubicBezTo>
                <a:cubicBezTo>
                  <a:pt x="8069" y="21423"/>
                  <a:pt x="7655" y="21541"/>
                  <a:pt x="7212" y="21570"/>
                </a:cubicBezTo>
                <a:cubicBezTo>
                  <a:pt x="6771" y="21599"/>
                  <a:pt x="6340" y="21550"/>
                  <a:pt x="5917" y="21423"/>
                </a:cubicBezTo>
                <a:cubicBezTo>
                  <a:pt x="5496" y="21294"/>
                  <a:pt x="5163" y="21092"/>
                  <a:pt x="4923" y="20810"/>
                </a:cubicBezTo>
                <a:cubicBezTo>
                  <a:pt x="4781" y="20241"/>
                  <a:pt x="4624" y="19657"/>
                  <a:pt x="4453" y="19055"/>
                </a:cubicBezTo>
                <a:cubicBezTo>
                  <a:pt x="4281" y="18453"/>
                  <a:pt x="4139" y="17843"/>
                  <a:pt x="4032" y="17224"/>
                </a:cubicBezTo>
                <a:cubicBezTo>
                  <a:pt x="3921" y="16599"/>
                  <a:pt x="3868" y="15953"/>
                  <a:pt x="3868" y="15281"/>
                </a:cubicBezTo>
                <a:cubicBezTo>
                  <a:pt x="3868" y="14615"/>
                  <a:pt x="3961" y="13905"/>
                  <a:pt x="4149" y="13153"/>
                </a:cubicBezTo>
                <a:lnTo>
                  <a:pt x="1804" y="13153"/>
                </a:lnTo>
                <a:cubicBezTo>
                  <a:pt x="1312" y="13153"/>
                  <a:pt x="888" y="12945"/>
                  <a:pt x="533" y="12522"/>
                </a:cubicBezTo>
                <a:cubicBezTo>
                  <a:pt x="176" y="12100"/>
                  <a:pt x="0" y="11592"/>
                  <a:pt x="0" y="10990"/>
                </a:cubicBezTo>
                <a:lnTo>
                  <a:pt x="0" y="7774"/>
                </a:lnTo>
                <a:cubicBezTo>
                  <a:pt x="0" y="7184"/>
                  <a:pt x="176" y="6676"/>
                  <a:pt x="526" y="6245"/>
                </a:cubicBezTo>
                <a:cubicBezTo>
                  <a:pt x="878" y="5819"/>
                  <a:pt x="1304" y="5605"/>
                  <a:pt x="1804" y="5605"/>
                </a:cubicBezTo>
                <a:lnTo>
                  <a:pt x="7652" y="5605"/>
                </a:lnTo>
                <a:cubicBezTo>
                  <a:pt x="8551" y="5605"/>
                  <a:pt x="9508" y="5449"/>
                  <a:pt x="10524" y="5135"/>
                </a:cubicBezTo>
                <a:cubicBezTo>
                  <a:pt x="11540" y="4821"/>
                  <a:pt x="12536" y="4399"/>
                  <a:pt x="13511" y="3873"/>
                </a:cubicBezTo>
                <a:cubicBezTo>
                  <a:pt x="14488" y="3342"/>
                  <a:pt x="15408" y="2744"/>
                  <a:pt x="16272" y="2071"/>
                </a:cubicBezTo>
                <a:cubicBezTo>
                  <a:pt x="17134" y="1405"/>
                  <a:pt x="17864" y="713"/>
                  <a:pt x="18459" y="0"/>
                </a:cubicBezTo>
                <a:cubicBezTo>
                  <a:pt x="18951" y="0"/>
                  <a:pt x="19374" y="214"/>
                  <a:pt x="19729" y="633"/>
                </a:cubicBezTo>
                <a:cubicBezTo>
                  <a:pt x="20087" y="1056"/>
                  <a:pt x="20263" y="1567"/>
                  <a:pt x="20263" y="2165"/>
                </a:cubicBezTo>
                <a:lnTo>
                  <a:pt x="20263" y="7334"/>
                </a:lnTo>
                <a:cubicBezTo>
                  <a:pt x="20647" y="7445"/>
                  <a:pt x="20963" y="7692"/>
                  <a:pt x="21218" y="8070"/>
                </a:cubicBezTo>
                <a:cubicBezTo>
                  <a:pt x="21472" y="8454"/>
                  <a:pt x="21599" y="8895"/>
                  <a:pt x="21599" y="9391"/>
                </a:cubicBezTo>
                <a:moveTo>
                  <a:pt x="18459" y="2855"/>
                </a:moveTo>
                <a:cubicBezTo>
                  <a:pt x="17864" y="3407"/>
                  <a:pt x="17215" y="3941"/>
                  <a:pt x="16512" y="4451"/>
                </a:cubicBezTo>
                <a:cubicBezTo>
                  <a:pt x="15810" y="4962"/>
                  <a:pt x="15065" y="5423"/>
                  <a:pt x="14280" y="5834"/>
                </a:cubicBezTo>
                <a:cubicBezTo>
                  <a:pt x="13494" y="6245"/>
                  <a:pt x="12693" y="6609"/>
                  <a:pt x="11878" y="6923"/>
                </a:cubicBezTo>
                <a:cubicBezTo>
                  <a:pt x="11060" y="7237"/>
                  <a:pt x="10255" y="7462"/>
                  <a:pt x="9457" y="7603"/>
                </a:cubicBezTo>
                <a:lnTo>
                  <a:pt x="9457" y="11172"/>
                </a:lnTo>
                <a:cubicBezTo>
                  <a:pt x="10255" y="11325"/>
                  <a:pt x="11060" y="11554"/>
                  <a:pt x="11878" y="11862"/>
                </a:cubicBezTo>
                <a:cubicBezTo>
                  <a:pt x="12693" y="12170"/>
                  <a:pt x="13494" y="12537"/>
                  <a:pt x="14280" y="12956"/>
                </a:cubicBezTo>
                <a:cubicBezTo>
                  <a:pt x="15065" y="13379"/>
                  <a:pt x="15812" y="13843"/>
                  <a:pt x="16524" y="14347"/>
                </a:cubicBezTo>
                <a:cubicBezTo>
                  <a:pt x="17234" y="14855"/>
                  <a:pt x="17881" y="15380"/>
                  <a:pt x="18459" y="15920"/>
                </a:cubicBezTo>
                <a:lnTo>
                  <a:pt x="18459" y="2855"/>
                </a:lnTo>
                <a:close/>
              </a:path>
            </a:pathLst>
          </a:custGeom>
          <a:solidFill>
            <a:schemeClr val="accent5"/>
          </a:solidFill>
          <a:ln>
            <a:noFill/>
          </a:ln>
          <a:effectLst/>
        </p:spPr>
        <p:txBody>
          <a:bodyPr lIns="101578" tIns="101578" rIns="101578" bIns="101578" anchor="ctr"/>
          <a:lstStyle/>
          <a:p>
            <a:pPr defTabSz="913765">
              <a:defRPr/>
            </a:pPr>
            <a:endParaRPr lang="es-ES" sz="5800" dirty="0">
              <a:solidFill>
                <a:schemeClr val="bg1"/>
              </a:solidFill>
              <a:effectLst>
                <a:outerShdw blurRad="38100" dist="38100" dir="2700000" algn="tl">
                  <a:srgbClr val="000000"/>
                </a:outerShdw>
              </a:effectLst>
              <a:latin typeface="Gill Sans" charset="0"/>
              <a:cs typeface="Gill Sans" charset="0"/>
              <a:sym typeface="Gill Sans" charset="0"/>
            </a:endParaRPr>
          </a:p>
        </p:txBody>
      </p:sp>
      <p:sp>
        <p:nvSpPr>
          <p:cNvPr id="44" name="TextBox 43"/>
          <p:cNvSpPr txBox="1"/>
          <p:nvPr/>
        </p:nvSpPr>
        <p:spPr>
          <a:xfrm>
            <a:off x="14599411" y="8829847"/>
            <a:ext cx="2695815" cy="677072"/>
          </a:xfrm>
          <a:prstGeom prst="rect">
            <a:avLst/>
          </a:prstGeom>
          <a:noFill/>
        </p:spPr>
        <p:txBody>
          <a:bodyPr wrap="none" lIns="182843" tIns="91422" rIns="182843" bIns="91422" rtlCol="0">
            <a:spAutoFit/>
          </a:bodyPr>
          <a:lstStyle/>
          <a:p>
            <a:pPr algn="ctr"/>
            <a:r>
              <a:rPr lang="id-ID" sz="3200" b="1" dirty="0" smtClean="0">
                <a:latin typeface="Lato Regular"/>
                <a:cs typeface="Lato Regular"/>
              </a:rPr>
              <a:t>Social Media</a:t>
            </a:r>
            <a:endParaRPr lang="id-ID" sz="3200" b="1" dirty="0">
              <a:latin typeface="Lato Regular"/>
              <a:cs typeface="Lato Regular"/>
            </a:endParaRPr>
          </a:p>
        </p:txBody>
      </p:sp>
      <p:grpSp>
        <p:nvGrpSpPr>
          <p:cNvPr id="12" name="Group 11"/>
          <p:cNvGrpSpPr/>
          <p:nvPr/>
        </p:nvGrpSpPr>
        <p:grpSpPr>
          <a:xfrm>
            <a:off x="15970268" y="5031787"/>
            <a:ext cx="4899634" cy="1505422"/>
            <a:chOff x="15970268" y="5031787"/>
            <a:chExt cx="4899634" cy="1505422"/>
          </a:xfrm>
        </p:grpSpPr>
        <p:sp>
          <p:nvSpPr>
            <p:cNvPr id="45" name="TextBox 44"/>
            <p:cNvSpPr txBox="1"/>
            <p:nvPr/>
          </p:nvSpPr>
          <p:spPr>
            <a:xfrm>
              <a:off x="15970268" y="5613916"/>
              <a:ext cx="4899634" cy="923293"/>
            </a:xfrm>
            <a:prstGeom prst="rect">
              <a:avLst/>
            </a:prstGeom>
            <a:noFill/>
          </p:spPr>
          <p:txBody>
            <a:bodyPr wrap="square" lIns="182843" tIns="91422" rIns="182843" bIns="91422" rtlCol="0">
              <a:spAutoFit/>
            </a:bodyPr>
            <a:lstStyle/>
            <a:p>
              <a:pPr algn="ctr"/>
              <a:r>
                <a:rPr lang="en-US" sz="2400" b="1" dirty="0">
                  <a:latin typeface="Calibri Light" panose="020F0302020204030204"/>
                  <a:ea typeface="Open Sans Light" panose="020B0306030504020204" pitchFamily="34" charset="0"/>
                  <a:cs typeface="Calibri Light" panose="020F0302020204030204"/>
                </a:rPr>
                <a:t>Lorem Ipsum </a:t>
              </a:r>
              <a:r>
                <a:rPr lang="en-US" sz="2400" dirty="0">
                  <a:latin typeface="Calibri Light" panose="020F0302020204030204"/>
                  <a:ea typeface="Open Sans Light" panose="020B0306030504020204" pitchFamily="34" charset="0"/>
                  <a:cs typeface="Calibri Light" panose="020F0302020204030204"/>
                </a:rPr>
                <a:t>has two main data statistical this methodologies.</a:t>
              </a:r>
              <a:endParaRPr lang="en-US" sz="2400" dirty="0">
                <a:latin typeface="Calibri Light" panose="020F0302020204030204"/>
                <a:ea typeface="Open Sans Light" panose="020B0306030504020204" pitchFamily="34" charset="0"/>
                <a:cs typeface="Calibri Light" panose="020F0302020204030204"/>
              </a:endParaRPr>
            </a:p>
          </p:txBody>
        </p:sp>
        <p:sp>
          <p:nvSpPr>
            <p:cNvPr id="47" name="TextBox 46"/>
            <p:cNvSpPr txBox="1"/>
            <p:nvPr/>
          </p:nvSpPr>
          <p:spPr>
            <a:xfrm>
              <a:off x="17099117" y="5031787"/>
              <a:ext cx="2731100" cy="677072"/>
            </a:xfrm>
            <a:prstGeom prst="rect">
              <a:avLst/>
            </a:prstGeom>
            <a:noFill/>
          </p:spPr>
          <p:txBody>
            <a:bodyPr wrap="none" lIns="182843" tIns="91422" rIns="182843" bIns="91422" rtlCol="0">
              <a:spAutoFit/>
            </a:bodyPr>
            <a:lstStyle/>
            <a:p>
              <a:pPr algn="ctr"/>
              <a:r>
                <a:rPr lang="id-ID" sz="3200" b="1" dirty="0" smtClean="0">
                  <a:latin typeface="Lato Regular"/>
                  <a:cs typeface="Lato Regular"/>
                </a:rPr>
                <a:t>Go To Events</a:t>
              </a:r>
              <a:endParaRPr lang="id-ID" sz="3200" b="1" dirty="0">
                <a:latin typeface="Lato Regular"/>
                <a:cs typeface="Lato Regular"/>
              </a:endParaRPr>
            </a:p>
          </p:txBody>
        </p:sp>
      </p:grpSp>
      <p:sp>
        <p:nvSpPr>
          <p:cNvPr id="49" name="AutoShape 20"/>
          <p:cNvSpPr/>
          <p:nvPr/>
        </p:nvSpPr>
        <p:spPr bwMode="auto">
          <a:xfrm>
            <a:off x="17984974" y="4079335"/>
            <a:ext cx="946544" cy="9430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987" y="2580"/>
                </a:moveTo>
                <a:cubicBezTo>
                  <a:pt x="20419" y="2580"/>
                  <a:pt x="20793" y="2735"/>
                  <a:pt x="21116" y="3052"/>
                </a:cubicBezTo>
                <a:cubicBezTo>
                  <a:pt x="21438" y="3372"/>
                  <a:pt x="21599" y="3743"/>
                  <a:pt x="21599" y="4175"/>
                </a:cubicBezTo>
                <a:lnTo>
                  <a:pt x="21599" y="19987"/>
                </a:lnTo>
                <a:cubicBezTo>
                  <a:pt x="21599" y="20419"/>
                  <a:pt x="21438" y="20796"/>
                  <a:pt x="21116" y="21116"/>
                </a:cubicBezTo>
                <a:cubicBezTo>
                  <a:pt x="20793" y="21438"/>
                  <a:pt x="20419" y="21599"/>
                  <a:pt x="19987" y="21599"/>
                </a:cubicBezTo>
                <a:lnTo>
                  <a:pt x="1612" y="21599"/>
                </a:lnTo>
                <a:cubicBezTo>
                  <a:pt x="1180" y="21599"/>
                  <a:pt x="806" y="21438"/>
                  <a:pt x="483" y="21116"/>
                </a:cubicBezTo>
                <a:cubicBezTo>
                  <a:pt x="161" y="20796"/>
                  <a:pt x="0" y="20419"/>
                  <a:pt x="0" y="19987"/>
                </a:cubicBezTo>
                <a:lnTo>
                  <a:pt x="0" y="4175"/>
                </a:lnTo>
                <a:cubicBezTo>
                  <a:pt x="0" y="3743"/>
                  <a:pt x="161" y="3372"/>
                  <a:pt x="483" y="3052"/>
                </a:cubicBezTo>
                <a:cubicBezTo>
                  <a:pt x="806" y="2735"/>
                  <a:pt x="1180" y="2580"/>
                  <a:pt x="1612" y="2580"/>
                </a:cubicBezTo>
                <a:lnTo>
                  <a:pt x="2150" y="2580"/>
                </a:lnTo>
                <a:lnTo>
                  <a:pt x="2150" y="2401"/>
                </a:lnTo>
                <a:cubicBezTo>
                  <a:pt x="2150" y="2116"/>
                  <a:pt x="2196" y="1828"/>
                  <a:pt x="2288" y="1540"/>
                </a:cubicBezTo>
                <a:cubicBezTo>
                  <a:pt x="2381" y="1249"/>
                  <a:pt x="2530" y="990"/>
                  <a:pt x="2738" y="766"/>
                </a:cubicBezTo>
                <a:cubicBezTo>
                  <a:pt x="2942" y="541"/>
                  <a:pt x="3216" y="360"/>
                  <a:pt x="3555" y="213"/>
                </a:cubicBezTo>
                <a:cubicBezTo>
                  <a:pt x="3895" y="75"/>
                  <a:pt x="4310" y="0"/>
                  <a:pt x="4796" y="0"/>
                </a:cubicBezTo>
                <a:cubicBezTo>
                  <a:pt x="5283" y="0"/>
                  <a:pt x="5698" y="75"/>
                  <a:pt x="6037" y="213"/>
                </a:cubicBezTo>
                <a:cubicBezTo>
                  <a:pt x="6377" y="360"/>
                  <a:pt x="6651" y="541"/>
                  <a:pt x="6858" y="766"/>
                </a:cubicBezTo>
                <a:cubicBezTo>
                  <a:pt x="7062" y="990"/>
                  <a:pt x="7215" y="1255"/>
                  <a:pt x="7313" y="1546"/>
                </a:cubicBezTo>
                <a:cubicBezTo>
                  <a:pt x="7411" y="1840"/>
                  <a:pt x="7457" y="2125"/>
                  <a:pt x="7457" y="2401"/>
                </a:cubicBezTo>
                <a:lnTo>
                  <a:pt x="7457" y="2580"/>
                </a:lnTo>
                <a:lnTo>
                  <a:pt x="8133" y="2580"/>
                </a:lnTo>
                <a:lnTo>
                  <a:pt x="8133" y="2401"/>
                </a:lnTo>
                <a:cubicBezTo>
                  <a:pt x="8133" y="2116"/>
                  <a:pt x="8179" y="1828"/>
                  <a:pt x="8269" y="1540"/>
                </a:cubicBezTo>
                <a:cubicBezTo>
                  <a:pt x="8364" y="1249"/>
                  <a:pt x="8511" y="990"/>
                  <a:pt x="8718" y="766"/>
                </a:cubicBezTo>
                <a:cubicBezTo>
                  <a:pt x="8925" y="541"/>
                  <a:pt x="9199" y="360"/>
                  <a:pt x="9538" y="213"/>
                </a:cubicBezTo>
                <a:cubicBezTo>
                  <a:pt x="9878" y="74"/>
                  <a:pt x="10293" y="0"/>
                  <a:pt x="10779" y="0"/>
                </a:cubicBezTo>
                <a:cubicBezTo>
                  <a:pt x="11266" y="0"/>
                  <a:pt x="11678" y="74"/>
                  <a:pt x="12020" y="213"/>
                </a:cubicBezTo>
                <a:cubicBezTo>
                  <a:pt x="12360" y="360"/>
                  <a:pt x="12636" y="541"/>
                  <a:pt x="12852" y="766"/>
                </a:cubicBezTo>
                <a:cubicBezTo>
                  <a:pt x="13068" y="990"/>
                  <a:pt x="13227" y="1255"/>
                  <a:pt x="13322" y="1546"/>
                </a:cubicBezTo>
                <a:cubicBezTo>
                  <a:pt x="13417" y="1840"/>
                  <a:pt x="13469" y="2125"/>
                  <a:pt x="13469" y="2401"/>
                </a:cubicBezTo>
                <a:lnTo>
                  <a:pt x="13469" y="2580"/>
                </a:lnTo>
                <a:lnTo>
                  <a:pt x="14142" y="2580"/>
                </a:lnTo>
                <a:lnTo>
                  <a:pt x="14142" y="2401"/>
                </a:lnTo>
                <a:cubicBezTo>
                  <a:pt x="14142" y="2116"/>
                  <a:pt x="14191" y="1828"/>
                  <a:pt x="14286" y="1540"/>
                </a:cubicBezTo>
                <a:cubicBezTo>
                  <a:pt x="14384" y="1249"/>
                  <a:pt x="14534" y="990"/>
                  <a:pt x="14741" y="765"/>
                </a:cubicBezTo>
                <a:cubicBezTo>
                  <a:pt x="14948" y="541"/>
                  <a:pt x="15219" y="359"/>
                  <a:pt x="15556" y="213"/>
                </a:cubicBezTo>
                <a:cubicBezTo>
                  <a:pt x="15890" y="74"/>
                  <a:pt x="16305" y="0"/>
                  <a:pt x="16803" y="0"/>
                </a:cubicBezTo>
                <a:cubicBezTo>
                  <a:pt x="17289" y="0"/>
                  <a:pt x="17704" y="74"/>
                  <a:pt x="18044" y="213"/>
                </a:cubicBezTo>
                <a:cubicBezTo>
                  <a:pt x="18383" y="359"/>
                  <a:pt x="18657" y="541"/>
                  <a:pt x="18864" y="765"/>
                </a:cubicBezTo>
                <a:cubicBezTo>
                  <a:pt x="19069" y="990"/>
                  <a:pt x="19218" y="1255"/>
                  <a:pt x="19311" y="1546"/>
                </a:cubicBezTo>
                <a:cubicBezTo>
                  <a:pt x="19403" y="1839"/>
                  <a:pt x="19449" y="2125"/>
                  <a:pt x="19449" y="2401"/>
                </a:cubicBezTo>
                <a:lnTo>
                  <a:pt x="19449" y="2580"/>
                </a:lnTo>
                <a:lnTo>
                  <a:pt x="19987" y="2580"/>
                </a:lnTo>
                <a:close/>
                <a:moveTo>
                  <a:pt x="6066" y="7968"/>
                </a:moveTo>
                <a:lnTo>
                  <a:pt x="2179" y="7968"/>
                </a:lnTo>
                <a:lnTo>
                  <a:pt x="2179" y="11443"/>
                </a:lnTo>
                <a:lnTo>
                  <a:pt x="6066" y="11443"/>
                </a:lnTo>
                <a:lnTo>
                  <a:pt x="6066" y="7968"/>
                </a:lnTo>
                <a:close/>
                <a:moveTo>
                  <a:pt x="6066" y="11976"/>
                </a:moveTo>
                <a:lnTo>
                  <a:pt x="2179" y="11976"/>
                </a:lnTo>
                <a:lnTo>
                  <a:pt x="2179" y="15452"/>
                </a:lnTo>
                <a:lnTo>
                  <a:pt x="6066" y="15452"/>
                </a:lnTo>
                <a:lnTo>
                  <a:pt x="6066" y="11976"/>
                </a:lnTo>
                <a:close/>
                <a:moveTo>
                  <a:pt x="6066" y="15976"/>
                </a:moveTo>
                <a:lnTo>
                  <a:pt x="2179" y="15976"/>
                </a:lnTo>
                <a:lnTo>
                  <a:pt x="2179" y="19422"/>
                </a:lnTo>
                <a:lnTo>
                  <a:pt x="6066" y="19422"/>
                </a:lnTo>
                <a:lnTo>
                  <a:pt x="6066" y="15976"/>
                </a:lnTo>
                <a:close/>
                <a:moveTo>
                  <a:pt x="3754" y="5543"/>
                </a:moveTo>
                <a:cubicBezTo>
                  <a:pt x="3754" y="6067"/>
                  <a:pt x="4102" y="6323"/>
                  <a:pt x="4799" y="6323"/>
                </a:cubicBezTo>
                <a:cubicBezTo>
                  <a:pt x="5499" y="6323"/>
                  <a:pt x="5847" y="6067"/>
                  <a:pt x="5847" y="5543"/>
                </a:cubicBezTo>
                <a:lnTo>
                  <a:pt x="5847" y="2398"/>
                </a:lnTo>
                <a:cubicBezTo>
                  <a:pt x="5847" y="1877"/>
                  <a:pt x="5499" y="1612"/>
                  <a:pt x="4799" y="1612"/>
                </a:cubicBezTo>
                <a:cubicBezTo>
                  <a:pt x="4102" y="1612"/>
                  <a:pt x="3754" y="1877"/>
                  <a:pt x="3754" y="2398"/>
                </a:cubicBezTo>
                <a:lnTo>
                  <a:pt x="3754" y="5543"/>
                </a:lnTo>
                <a:close/>
                <a:moveTo>
                  <a:pt x="10535" y="7968"/>
                </a:moveTo>
                <a:lnTo>
                  <a:pt x="6607" y="7968"/>
                </a:lnTo>
                <a:lnTo>
                  <a:pt x="6607" y="11443"/>
                </a:lnTo>
                <a:lnTo>
                  <a:pt x="10535" y="11443"/>
                </a:lnTo>
                <a:lnTo>
                  <a:pt x="10535" y="7968"/>
                </a:lnTo>
                <a:close/>
                <a:moveTo>
                  <a:pt x="10535" y="11976"/>
                </a:moveTo>
                <a:lnTo>
                  <a:pt x="6607" y="11976"/>
                </a:lnTo>
                <a:lnTo>
                  <a:pt x="6607" y="15452"/>
                </a:lnTo>
                <a:lnTo>
                  <a:pt x="10535" y="15452"/>
                </a:lnTo>
                <a:lnTo>
                  <a:pt x="10535" y="11976"/>
                </a:lnTo>
                <a:close/>
                <a:moveTo>
                  <a:pt x="10535" y="15976"/>
                </a:moveTo>
                <a:lnTo>
                  <a:pt x="6607" y="15976"/>
                </a:lnTo>
                <a:lnTo>
                  <a:pt x="6607" y="19422"/>
                </a:lnTo>
                <a:lnTo>
                  <a:pt x="10535" y="19422"/>
                </a:lnTo>
                <a:lnTo>
                  <a:pt x="10535" y="15976"/>
                </a:lnTo>
                <a:close/>
                <a:moveTo>
                  <a:pt x="9774" y="5543"/>
                </a:moveTo>
                <a:cubicBezTo>
                  <a:pt x="9774" y="5825"/>
                  <a:pt x="9849" y="6027"/>
                  <a:pt x="9996" y="6145"/>
                </a:cubicBezTo>
                <a:cubicBezTo>
                  <a:pt x="10143" y="6269"/>
                  <a:pt x="10405" y="6323"/>
                  <a:pt x="10782" y="6323"/>
                </a:cubicBezTo>
                <a:cubicBezTo>
                  <a:pt x="11159" y="6323"/>
                  <a:pt x="11427" y="6263"/>
                  <a:pt x="11588" y="6139"/>
                </a:cubicBezTo>
                <a:cubicBezTo>
                  <a:pt x="11750" y="6015"/>
                  <a:pt x="11830" y="5819"/>
                  <a:pt x="11830" y="5543"/>
                </a:cubicBezTo>
                <a:lnTo>
                  <a:pt x="11830" y="2398"/>
                </a:lnTo>
                <a:cubicBezTo>
                  <a:pt x="11830" y="2128"/>
                  <a:pt x="11750" y="1932"/>
                  <a:pt x="11588" y="1802"/>
                </a:cubicBezTo>
                <a:cubicBezTo>
                  <a:pt x="11427" y="1673"/>
                  <a:pt x="11159" y="1612"/>
                  <a:pt x="10782" y="1612"/>
                </a:cubicBezTo>
                <a:cubicBezTo>
                  <a:pt x="10405" y="1612"/>
                  <a:pt x="10143" y="1679"/>
                  <a:pt x="9996" y="1814"/>
                </a:cubicBezTo>
                <a:cubicBezTo>
                  <a:pt x="9849" y="1944"/>
                  <a:pt x="9774" y="2139"/>
                  <a:pt x="9774" y="2398"/>
                </a:cubicBezTo>
                <a:lnTo>
                  <a:pt x="9774" y="5543"/>
                </a:lnTo>
                <a:close/>
                <a:moveTo>
                  <a:pt x="14986" y="7968"/>
                </a:moveTo>
                <a:lnTo>
                  <a:pt x="11073" y="7968"/>
                </a:lnTo>
                <a:lnTo>
                  <a:pt x="11073" y="11443"/>
                </a:lnTo>
                <a:lnTo>
                  <a:pt x="14986" y="11443"/>
                </a:lnTo>
                <a:lnTo>
                  <a:pt x="14986" y="7968"/>
                </a:lnTo>
                <a:close/>
                <a:moveTo>
                  <a:pt x="14986" y="11976"/>
                </a:moveTo>
                <a:lnTo>
                  <a:pt x="11073" y="11976"/>
                </a:lnTo>
                <a:lnTo>
                  <a:pt x="11073" y="15452"/>
                </a:lnTo>
                <a:lnTo>
                  <a:pt x="14986" y="15452"/>
                </a:lnTo>
                <a:lnTo>
                  <a:pt x="14986" y="11976"/>
                </a:lnTo>
                <a:close/>
                <a:moveTo>
                  <a:pt x="14986" y="15976"/>
                </a:moveTo>
                <a:lnTo>
                  <a:pt x="11073" y="15976"/>
                </a:lnTo>
                <a:lnTo>
                  <a:pt x="11073" y="19422"/>
                </a:lnTo>
                <a:lnTo>
                  <a:pt x="14986" y="19422"/>
                </a:lnTo>
                <a:lnTo>
                  <a:pt x="14986" y="15976"/>
                </a:lnTo>
                <a:close/>
                <a:moveTo>
                  <a:pt x="19423" y="7968"/>
                </a:moveTo>
                <a:lnTo>
                  <a:pt x="15521" y="7968"/>
                </a:lnTo>
                <a:lnTo>
                  <a:pt x="15521" y="11443"/>
                </a:lnTo>
                <a:lnTo>
                  <a:pt x="19423" y="11443"/>
                </a:lnTo>
                <a:lnTo>
                  <a:pt x="19423" y="7968"/>
                </a:lnTo>
                <a:close/>
                <a:moveTo>
                  <a:pt x="19423" y="11976"/>
                </a:moveTo>
                <a:lnTo>
                  <a:pt x="15521" y="11976"/>
                </a:lnTo>
                <a:lnTo>
                  <a:pt x="15521" y="15452"/>
                </a:lnTo>
                <a:lnTo>
                  <a:pt x="19423" y="15452"/>
                </a:lnTo>
                <a:lnTo>
                  <a:pt x="19423" y="11976"/>
                </a:lnTo>
                <a:close/>
                <a:moveTo>
                  <a:pt x="19423" y="15976"/>
                </a:moveTo>
                <a:lnTo>
                  <a:pt x="15521" y="15976"/>
                </a:lnTo>
                <a:lnTo>
                  <a:pt x="15521" y="19422"/>
                </a:lnTo>
                <a:lnTo>
                  <a:pt x="19423" y="19422"/>
                </a:lnTo>
                <a:lnTo>
                  <a:pt x="19423" y="15976"/>
                </a:lnTo>
                <a:close/>
                <a:moveTo>
                  <a:pt x="15758" y="5543"/>
                </a:moveTo>
                <a:cubicBezTo>
                  <a:pt x="15758" y="6067"/>
                  <a:pt x="16106" y="6323"/>
                  <a:pt x="16806" y="6323"/>
                </a:cubicBezTo>
                <a:cubicBezTo>
                  <a:pt x="17502" y="6323"/>
                  <a:pt x="17848" y="6067"/>
                  <a:pt x="17839" y="5543"/>
                </a:cubicBezTo>
                <a:lnTo>
                  <a:pt x="17839" y="2398"/>
                </a:lnTo>
                <a:cubicBezTo>
                  <a:pt x="17839" y="1877"/>
                  <a:pt x="17494" y="1612"/>
                  <a:pt x="16806" y="1612"/>
                </a:cubicBezTo>
                <a:cubicBezTo>
                  <a:pt x="16106" y="1612"/>
                  <a:pt x="15758" y="1877"/>
                  <a:pt x="15758" y="2398"/>
                </a:cubicBezTo>
                <a:lnTo>
                  <a:pt x="15758" y="5543"/>
                </a:lnTo>
                <a:close/>
              </a:path>
            </a:pathLst>
          </a:custGeom>
          <a:solidFill>
            <a:schemeClr val="accent6"/>
          </a:solidFill>
          <a:ln>
            <a:noFill/>
          </a:ln>
          <a:effectLst/>
        </p:spPr>
        <p:txBody>
          <a:bodyPr lIns="101578" tIns="101578" rIns="101578" bIns="101578" anchor="ctr"/>
          <a:lstStyle/>
          <a:p>
            <a:pPr defTabSz="913765">
              <a:defRPr/>
            </a:pPr>
            <a:endParaRPr lang="es-ES" sz="5800" dirty="0">
              <a:solidFill>
                <a:schemeClr val="bg1"/>
              </a:solidFill>
              <a:effectLst>
                <a:outerShdw blurRad="38100" dist="38100" dir="2700000" algn="tl">
                  <a:srgbClr val="000000"/>
                </a:outerShdw>
              </a:effectLst>
              <a:latin typeface="Gill Sans" charset="0"/>
              <a:cs typeface="Gill Sans" charset="0"/>
              <a:sym typeface="Gill Sans" charset="0"/>
            </a:endParaRPr>
          </a:p>
        </p:txBody>
      </p:sp>
      <p:sp>
        <p:nvSpPr>
          <p:cNvPr id="51" name="AutoShape 82"/>
          <p:cNvSpPr/>
          <p:nvPr/>
        </p:nvSpPr>
        <p:spPr bwMode="auto">
          <a:xfrm>
            <a:off x="13097336" y="4192866"/>
            <a:ext cx="800362" cy="80057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3767" y="5419"/>
                </a:moveTo>
                <a:cubicBezTo>
                  <a:pt x="4051" y="5419"/>
                  <a:pt x="4271" y="5505"/>
                  <a:pt x="4428" y="5687"/>
                </a:cubicBezTo>
                <a:cubicBezTo>
                  <a:pt x="4586" y="5865"/>
                  <a:pt x="4701" y="6078"/>
                  <a:pt x="4766" y="6326"/>
                </a:cubicBezTo>
                <a:cubicBezTo>
                  <a:pt x="4835" y="6574"/>
                  <a:pt x="4879" y="6836"/>
                  <a:pt x="4893" y="7106"/>
                </a:cubicBezTo>
                <a:cubicBezTo>
                  <a:pt x="4910" y="7377"/>
                  <a:pt x="4917" y="7596"/>
                  <a:pt x="4917" y="7760"/>
                </a:cubicBezTo>
                <a:lnTo>
                  <a:pt x="4917" y="9856"/>
                </a:lnTo>
                <a:cubicBezTo>
                  <a:pt x="4809" y="9928"/>
                  <a:pt x="4720" y="10015"/>
                  <a:pt x="4646" y="10110"/>
                </a:cubicBezTo>
                <a:cubicBezTo>
                  <a:pt x="4574" y="10208"/>
                  <a:pt x="4468" y="10257"/>
                  <a:pt x="4329" y="10257"/>
                </a:cubicBezTo>
                <a:lnTo>
                  <a:pt x="561" y="10257"/>
                </a:lnTo>
                <a:cubicBezTo>
                  <a:pt x="439" y="10257"/>
                  <a:pt x="338" y="10208"/>
                  <a:pt x="256" y="10110"/>
                </a:cubicBezTo>
                <a:cubicBezTo>
                  <a:pt x="177" y="10015"/>
                  <a:pt x="93" y="9928"/>
                  <a:pt x="0" y="9856"/>
                </a:cubicBezTo>
                <a:lnTo>
                  <a:pt x="0" y="7760"/>
                </a:lnTo>
                <a:cubicBezTo>
                  <a:pt x="0" y="7596"/>
                  <a:pt x="4" y="7377"/>
                  <a:pt x="12" y="7106"/>
                </a:cubicBezTo>
                <a:cubicBezTo>
                  <a:pt x="19" y="6836"/>
                  <a:pt x="57" y="6574"/>
                  <a:pt x="124" y="6326"/>
                </a:cubicBezTo>
                <a:cubicBezTo>
                  <a:pt x="196" y="6078"/>
                  <a:pt x="309" y="5865"/>
                  <a:pt x="465" y="5687"/>
                </a:cubicBezTo>
                <a:cubicBezTo>
                  <a:pt x="624" y="5508"/>
                  <a:pt x="842" y="5419"/>
                  <a:pt x="1123" y="5419"/>
                </a:cubicBezTo>
                <a:cubicBezTo>
                  <a:pt x="782" y="5151"/>
                  <a:pt x="508" y="4803"/>
                  <a:pt x="304" y="4377"/>
                </a:cubicBezTo>
                <a:cubicBezTo>
                  <a:pt x="103" y="3950"/>
                  <a:pt x="0" y="3469"/>
                  <a:pt x="0" y="2937"/>
                </a:cubicBezTo>
                <a:cubicBezTo>
                  <a:pt x="0" y="2539"/>
                  <a:pt x="64" y="2162"/>
                  <a:pt x="189" y="1805"/>
                </a:cubicBezTo>
                <a:cubicBezTo>
                  <a:pt x="316" y="1448"/>
                  <a:pt x="491" y="1134"/>
                  <a:pt x="717" y="861"/>
                </a:cubicBezTo>
                <a:cubicBezTo>
                  <a:pt x="943" y="590"/>
                  <a:pt x="1207" y="380"/>
                  <a:pt x="1504" y="227"/>
                </a:cubicBezTo>
                <a:cubicBezTo>
                  <a:pt x="1804" y="77"/>
                  <a:pt x="2119" y="0"/>
                  <a:pt x="2445" y="0"/>
                </a:cubicBezTo>
                <a:cubicBezTo>
                  <a:pt x="2793" y="0"/>
                  <a:pt x="3115" y="77"/>
                  <a:pt x="3412" y="227"/>
                </a:cubicBezTo>
                <a:cubicBezTo>
                  <a:pt x="3712" y="380"/>
                  <a:pt x="3969" y="590"/>
                  <a:pt x="4188" y="861"/>
                </a:cubicBezTo>
                <a:cubicBezTo>
                  <a:pt x="4406" y="1134"/>
                  <a:pt x="4584" y="1448"/>
                  <a:pt x="4716" y="1805"/>
                </a:cubicBezTo>
                <a:cubicBezTo>
                  <a:pt x="4850" y="2162"/>
                  <a:pt x="4917" y="2539"/>
                  <a:pt x="4917" y="2937"/>
                </a:cubicBezTo>
                <a:cubicBezTo>
                  <a:pt x="4917" y="3458"/>
                  <a:pt x="4814" y="3939"/>
                  <a:pt x="4603" y="4371"/>
                </a:cubicBezTo>
                <a:cubicBezTo>
                  <a:pt x="4392" y="4800"/>
                  <a:pt x="4115" y="5151"/>
                  <a:pt x="3767" y="5419"/>
                </a:cubicBezTo>
                <a:moveTo>
                  <a:pt x="18165" y="12062"/>
                </a:moveTo>
                <a:cubicBezTo>
                  <a:pt x="18672" y="12604"/>
                  <a:pt x="19070" y="13142"/>
                  <a:pt x="19356" y="13669"/>
                </a:cubicBezTo>
                <a:cubicBezTo>
                  <a:pt x="19641" y="14196"/>
                  <a:pt x="19788" y="14801"/>
                  <a:pt x="19788" y="15480"/>
                </a:cubicBezTo>
                <a:lnTo>
                  <a:pt x="19788" y="20816"/>
                </a:lnTo>
                <a:cubicBezTo>
                  <a:pt x="19694" y="20868"/>
                  <a:pt x="19620" y="20931"/>
                  <a:pt x="19557" y="20995"/>
                </a:cubicBezTo>
                <a:cubicBezTo>
                  <a:pt x="19497" y="21061"/>
                  <a:pt x="19425" y="21122"/>
                  <a:pt x="19344" y="21191"/>
                </a:cubicBezTo>
                <a:cubicBezTo>
                  <a:pt x="19262" y="21251"/>
                  <a:pt x="19173" y="21317"/>
                  <a:pt x="19075" y="21386"/>
                </a:cubicBezTo>
                <a:cubicBezTo>
                  <a:pt x="18976" y="21455"/>
                  <a:pt x="18835" y="21528"/>
                  <a:pt x="18662" y="21599"/>
                </a:cubicBezTo>
                <a:lnTo>
                  <a:pt x="2942" y="21599"/>
                </a:lnTo>
                <a:cubicBezTo>
                  <a:pt x="2675" y="21599"/>
                  <a:pt x="2467" y="21499"/>
                  <a:pt x="2318" y="21291"/>
                </a:cubicBezTo>
                <a:cubicBezTo>
                  <a:pt x="2167" y="21081"/>
                  <a:pt x="2003" y="20926"/>
                  <a:pt x="1819" y="20816"/>
                </a:cubicBezTo>
                <a:lnTo>
                  <a:pt x="1819" y="15480"/>
                </a:lnTo>
                <a:cubicBezTo>
                  <a:pt x="1819" y="14763"/>
                  <a:pt x="1989" y="14127"/>
                  <a:pt x="2335" y="13571"/>
                </a:cubicBezTo>
                <a:cubicBezTo>
                  <a:pt x="2678" y="13018"/>
                  <a:pt x="3052" y="12511"/>
                  <a:pt x="3460" y="12062"/>
                </a:cubicBezTo>
                <a:cubicBezTo>
                  <a:pt x="3535" y="11970"/>
                  <a:pt x="3633" y="11869"/>
                  <a:pt x="3753" y="11766"/>
                </a:cubicBezTo>
                <a:cubicBezTo>
                  <a:pt x="3873" y="11659"/>
                  <a:pt x="4000" y="11590"/>
                  <a:pt x="4137" y="11553"/>
                </a:cubicBezTo>
                <a:cubicBezTo>
                  <a:pt x="4276" y="11495"/>
                  <a:pt x="4432" y="11466"/>
                  <a:pt x="4610" y="11455"/>
                </a:cubicBezTo>
                <a:cubicBezTo>
                  <a:pt x="4785" y="11446"/>
                  <a:pt x="4956" y="11423"/>
                  <a:pt x="5126" y="11388"/>
                </a:cubicBezTo>
                <a:cubicBezTo>
                  <a:pt x="5594" y="11299"/>
                  <a:pt x="6091" y="11210"/>
                  <a:pt x="6621" y="11121"/>
                </a:cubicBezTo>
                <a:cubicBezTo>
                  <a:pt x="7149" y="11034"/>
                  <a:pt x="7665" y="10945"/>
                  <a:pt x="8172" y="10853"/>
                </a:cubicBezTo>
                <a:cubicBezTo>
                  <a:pt x="7483" y="10326"/>
                  <a:pt x="6928" y="9632"/>
                  <a:pt x="6513" y="8762"/>
                </a:cubicBezTo>
                <a:cubicBezTo>
                  <a:pt x="6093" y="7896"/>
                  <a:pt x="5884" y="6940"/>
                  <a:pt x="5884" y="5903"/>
                </a:cubicBezTo>
                <a:cubicBezTo>
                  <a:pt x="5884" y="5097"/>
                  <a:pt x="6016" y="4331"/>
                  <a:pt x="6275" y="3608"/>
                </a:cubicBezTo>
                <a:cubicBezTo>
                  <a:pt x="6535" y="2885"/>
                  <a:pt x="6887" y="2260"/>
                  <a:pt x="7331" y="1733"/>
                </a:cubicBezTo>
                <a:cubicBezTo>
                  <a:pt x="7778" y="1203"/>
                  <a:pt x="8299" y="786"/>
                  <a:pt x="8894" y="472"/>
                </a:cubicBezTo>
                <a:cubicBezTo>
                  <a:pt x="9494" y="158"/>
                  <a:pt x="10125" y="3"/>
                  <a:pt x="10802" y="3"/>
                </a:cubicBezTo>
                <a:cubicBezTo>
                  <a:pt x="11476" y="3"/>
                  <a:pt x="12112" y="158"/>
                  <a:pt x="12710" y="472"/>
                </a:cubicBezTo>
                <a:cubicBezTo>
                  <a:pt x="13307" y="786"/>
                  <a:pt x="13826" y="1203"/>
                  <a:pt x="14272" y="1733"/>
                </a:cubicBezTo>
                <a:cubicBezTo>
                  <a:pt x="14716" y="2260"/>
                  <a:pt x="15067" y="2885"/>
                  <a:pt x="15328" y="3608"/>
                </a:cubicBezTo>
                <a:cubicBezTo>
                  <a:pt x="15590" y="4331"/>
                  <a:pt x="15719" y="5097"/>
                  <a:pt x="15719" y="5903"/>
                </a:cubicBezTo>
                <a:cubicBezTo>
                  <a:pt x="15719" y="6939"/>
                  <a:pt x="15513" y="7890"/>
                  <a:pt x="15100" y="8757"/>
                </a:cubicBezTo>
                <a:cubicBezTo>
                  <a:pt x="14685" y="9620"/>
                  <a:pt x="14128" y="10320"/>
                  <a:pt x="13432" y="10853"/>
                </a:cubicBezTo>
                <a:cubicBezTo>
                  <a:pt x="13936" y="10945"/>
                  <a:pt x="14452" y="11031"/>
                  <a:pt x="14978" y="11115"/>
                </a:cubicBezTo>
                <a:cubicBezTo>
                  <a:pt x="15504" y="11198"/>
                  <a:pt x="16005" y="11288"/>
                  <a:pt x="16478" y="11388"/>
                </a:cubicBezTo>
                <a:cubicBezTo>
                  <a:pt x="16653" y="11426"/>
                  <a:pt x="16826" y="11449"/>
                  <a:pt x="16994" y="11455"/>
                </a:cubicBezTo>
                <a:cubicBezTo>
                  <a:pt x="17162" y="11466"/>
                  <a:pt x="17323" y="11495"/>
                  <a:pt x="17467" y="11553"/>
                </a:cubicBezTo>
                <a:cubicBezTo>
                  <a:pt x="17603" y="11590"/>
                  <a:pt x="17731" y="11659"/>
                  <a:pt x="17851" y="11766"/>
                </a:cubicBezTo>
                <a:cubicBezTo>
                  <a:pt x="17966" y="11869"/>
                  <a:pt x="18074" y="11970"/>
                  <a:pt x="18165" y="12062"/>
                </a:cubicBezTo>
                <a:moveTo>
                  <a:pt x="20474" y="5419"/>
                </a:moveTo>
                <a:cubicBezTo>
                  <a:pt x="20757" y="5419"/>
                  <a:pt x="20973" y="5505"/>
                  <a:pt x="21124" y="5687"/>
                </a:cubicBezTo>
                <a:cubicBezTo>
                  <a:pt x="21271" y="5865"/>
                  <a:pt x="21381" y="6078"/>
                  <a:pt x="21448" y="6326"/>
                </a:cubicBezTo>
                <a:cubicBezTo>
                  <a:pt x="21520" y="6574"/>
                  <a:pt x="21561" y="6836"/>
                  <a:pt x="21576" y="7106"/>
                </a:cubicBezTo>
                <a:cubicBezTo>
                  <a:pt x="21592" y="7377"/>
                  <a:pt x="21599" y="7596"/>
                  <a:pt x="21599" y="7760"/>
                </a:cubicBezTo>
                <a:lnTo>
                  <a:pt x="21599" y="9856"/>
                </a:lnTo>
                <a:cubicBezTo>
                  <a:pt x="21508" y="9928"/>
                  <a:pt x="21422" y="10015"/>
                  <a:pt x="21340" y="10110"/>
                </a:cubicBezTo>
                <a:cubicBezTo>
                  <a:pt x="21261" y="10208"/>
                  <a:pt x="21158" y="10257"/>
                  <a:pt x="21036" y="10257"/>
                </a:cubicBezTo>
                <a:lnTo>
                  <a:pt x="17268" y="10257"/>
                </a:lnTo>
                <a:cubicBezTo>
                  <a:pt x="17131" y="10257"/>
                  <a:pt x="17023" y="10208"/>
                  <a:pt x="16953" y="10110"/>
                </a:cubicBezTo>
                <a:cubicBezTo>
                  <a:pt x="16879" y="10015"/>
                  <a:pt x="16790" y="9928"/>
                  <a:pt x="16682" y="9856"/>
                </a:cubicBezTo>
                <a:lnTo>
                  <a:pt x="16682" y="7760"/>
                </a:lnTo>
                <a:cubicBezTo>
                  <a:pt x="16682" y="7596"/>
                  <a:pt x="16692" y="7377"/>
                  <a:pt x="16706" y="7106"/>
                </a:cubicBezTo>
                <a:cubicBezTo>
                  <a:pt x="16720" y="6836"/>
                  <a:pt x="16766" y="6574"/>
                  <a:pt x="16836" y="6326"/>
                </a:cubicBezTo>
                <a:cubicBezTo>
                  <a:pt x="16912" y="6078"/>
                  <a:pt x="17023" y="5865"/>
                  <a:pt x="17183" y="5687"/>
                </a:cubicBezTo>
                <a:cubicBezTo>
                  <a:pt x="17337" y="5508"/>
                  <a:pt x="17556" y="5419"/>
                  <a:pt x="17829" y="5419"/>
                </a:cubicBezTo>
                <a:cubicBezTo>
                  <a:pt x="17488" y="5151"/>
                  <a:pt x="17210" y="4803"/>
                  <a:pt x="16999" y="4377"/>
                </a:cubicBezTo>
                <a:cubicBezTo>
                  <a:pt x="16788" y="3950"/>
                  <a:pt x="16682" y="3469"/>
                  <a:pt x="16682" y="2937"/>
                </a:cubicBezTo>
                <a:cubicBezTo>
                  <a:pt x="16682" y="2539"/>
                  <a:pt x="16744" y="2162"/>
                  <a:pt x="16872" y="1805"/>
                </a:cubicBezTo>
                <a:cubicBezTo>
                  <a:pt x="16999" y="1448"/>
                  <a:pt x="17174" y="1134"/>
                  <a:pt x="17400" y="861"/>
                </a:cubicBezTo>
                <a:cubicBezTo>
                  <a:pt x="17625" y="590"/>
                  <a:pt x="17889" y="380"/>
                  <a:pt x="18187" y="227"/>
                </a:cubicBezTo>
                <a:cubicBezTo>
                  <a:pt x="18487" y="77"/>
                  <a:pt x="18808" y="0"/>
                  <a:pt x="19152" y="0"/>
                </a:cubicBezTo>
                <a:cubicBezTo>
                  <a:pt x="19480" y="0"/>
                  <a:pt x="19795" y="77"/>
                  <a:pt x="20095" y="227"/>
                </a:cubicBezTo>
                <a:cubicBezTo>
                  <a:pt x="20395" y="380"/>
                  <a:pt x="20656" y="590"/>
                  <a:pt x="20882" y="861"/>
                </a:cubicBezTo>
                <a:cubicBezTo>
                  <a:pt x="21108" y="1134"/>
                  <a:pt x="21285" y="1448"/>
                  <a:pt x="21412" y="1805"/>
                </a:cubicBezTo>
                <a:cubicBezTo>
                  <a:pt x="21537" y="2162"/>
                  <a:pt x="21599" y="2539"/>
                  <a:pt x="21599" y="2937"/>
                </a:cubicBezTo>
                <a:cubicBezTo>
                  <a:pt x="21599" y="3458"/>
                  <a:pt x="21499" y="3939"/>
                  <a:pt x="21295" y="4371"/>
                </a:cubicBezTo>
                <a:cubicBezTo>
                  <a:pt x="21093" y="4800"/>
                  <a:pt x="20820" y="5151"/>
                  <a:pt x="20474" y="5419"/>
                </a:cubicBezTo>
              </a:path>
            </a:pathLst>
          </a:custGeom>
          <a:solidFill>
            <a:schemeClr val="accent4"/>
          </a:solidFill>
          <a:ln>
            <a:noFill/>
          </a:ln>
          <a:effectLst/>
        </p:spPr>
        <p:txBody>
          <a:bodyPr lIns="101578" tIns="101578" rIns="101578" bIns="101578" anchor="ctr"/>
          <a:lstStyle/>
          <a:p>
            <a:pPr defTabSz="913765">
              <a:defRPr/>
            </a:pPr>
            <a:endParaRPr lang="es-ES" sz="5800" dirty="0">
              <a:solidFill>
                <a:schemeClr val="bg1"/>
              </a:solidFill>
              <a:effectLst>
                <a:outerShdw blurRad="38100" dist="38100" dir="2700000" algn="tl">
                  <a:srgbClr val="000000"/>
                </a:outerShdw>
              </a:effectLst>
              <a:latin typeface="Gill Sans" charset="0"/>
              <a:cs typeface="Gill Sans" charset="0"/>
              <a:sym typeface="Gill Sans" charset="0"/>
            </a:endParaRPr>
          </a:p>
        </p:txBody>
      </p:sp>
      <p:sp>
        <p:nvSpPr>
          <p:cNvPr id="53" name="Freeform 21"/>
          <p:cNvSpPr>
            <a:spLocks noChangeArrowheads="1"/>
          </p:cNvSpPr>
          <p:nvPr/>
        </p:nvSpPr>
        <p:spPr bwMode="auto">
          <a:xfrm>
            <a:off x="5348865" y="8241997"/>
            <a:ext cx="1104203" cy="615620"/>
          </a:xfrm>
          <a:custGeom>
            <a:avLst/>
            <a:gdLst>
              <a:gd name="T0" fmla="*/ 249 w 497"/>
              <a:gd name="T1" fmla="*/ 0 h 276"/>
              <a:gd name="T2" fmla="*/ 249 w 497"/>
              <a:gd name="T3" fmla="*/ 0 h 276"/>
              <a:gd name="T4" fmla="*/ 0 w 497"/>
              <a:gd name="T5" fmla="*/ 133 h 276"/>
              <a:gd name="T6" fmla="*/ 249 w 497"/>
              <a:gd name="T7" fmla="*/ 275 h 276"/>
              <a:gd name="T8" fmla="*/ 496 w 497"/>
              <a:gd name="T9" fmla="*/ 133 h 276"/>
              <a:gd name="T10" fmla="*/ 249 w 497"/>
              <a:gd name="T11" fmla="*/ 0 h 276"/>
              <a:gd name="T12" fmla="*/ 249 w 497"/>
              <a:gd name="T13" fmla="*/ 239 h 276"/>
              <a:gd name="T14" fmla="*/ 249 w 497"/>
              <a:gd name="T15" fmla="*/ 239 h 276"/>
              <a:gd name="T16" fmla="*/ 142 w 497"/>
              <a:gd name="T17" fmla="*/ 133 h 276"/>
              <a:gd name="T18" fmla="*/ 249 w 497"/>
              <a:gd name="T19" fmla="*/ 26 h 276"/>
              <a:gd name="T20" fmla="*/ 355 w 497"/>
              <a:gd name="T21" fmla="*/ 133 h 276"/>
              <a:gd name="T22" fmla="*/ 249 w 497"/>
              <a:gd name="T23" fmla="*/ 239 h 276"/>
              <a:gd name="T24" fmla="*/ 249 w 497"/>
              <a:gd name="T25" fmla="*/ 133 h 276"/>
              <a:gd name="T26" fmla="*/ 249 w 497"/>
              <a:gd name="T27" fmla="*/ 133 h 276"/>
              <a:gd name="T28" fmla="*/ 249 w 497"/>
              <a:gd name="T29" fmla="*/ 79 h 276"/>
              <a:gd name="T30" fmla="*/ 195 w 497"/>
              <a:gd name="T31" fmla="*/ 133 h 276"/>
              <a:gd name="T32" fmla="*/ 249 w 497"/>
              <a:gd name="T33" fmla="*/ 186 h 276"/>
              <a:gd name="T34" fmla="*/ 302 w 497"/>
              <a:gd name="T35" fmla="*/ 133 h 276"/>
              <a:gd name="T36" fmla="*/ 249 w 497"/>
              <a:gd name="T37" fmla="*/ 133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97" h="276">
                <a:moveTo>
                  <a:pt x="249" y="0"/>
                </a:moveTo>
                <a:lnTo>
                  <a:pt x="249" y="0"/>
                </a:lnTo>
                <a:cubicBezTo>
                  <a:pt x="89" y="0"/>
                  <a:pt x="0" y="115"/>
                  <a:pt x="0" y="133"/>
                </a:cubicBezTo>
                <a:cubicBezTo>
                  <a:pt x="0" y="151"/>
                  <a:pt x="89" y="275"/>
                  <a:pt x="249" y="275"/>
                </a:cubicBezTo>
                <a:cubicBezTo>
                  <a:pt x="408" y="275"/>
                  <a:pt x="496" y="151"/>
                  <a:pt x="496" y="133"/>
                </a:cubicBezTo>
                <a:cubicBezTo>
                  <a:pt x="496" y="115"/>
                  <a:pt x="408" y="0"/>
                  <a:pt x="249" y="0"/>
                </a:cubicBezTo>
                <a:close/>
                <a:moveTo>
                  <a:pt x="249" y="239"/>
                </a:moveTo>
                <a:lnTo>
                  <a:pt x="249" y="239"/>
                </a:lnTo>
                <a:cubicBezTo>
                  <a:pt x="186" y="239"/>
                  <a:pt x="142" y="195"/>
                  <a:pt x="142" y="133"/>
                </a:cubicBezTo>
                <a:cubicBezTo>
                  <a:pt x="142" y="79"/>
                  <a:pt x="186" y="26"/>
                  <a:pt x="249" y="26"/>
                </a:cubicBezTo>
                <a:cubicBezTo>
                  <a:pt x="310" y="26"/>
                  <a:pt x="355" y="79"/>
                  <a:pt x="355" y="133"/>
                </a:cubicBezTo>
                <a:cubicBezTo>
                  <a:pt x="355" y="195"/>
                  <a:pt x="310" y="239"/>
                  <a:pt x="249" y="239"/>
                </a:cubicBezTo>
                <a:close/>
                <a:moveTo>
                  <a:pt x="249" y="133"/>
                </a:moveTo>
                <a:lnTo>
                  <a:pt x="249" y="133"/>
                </a:lnTo>
                <a:cubicBezTo>
                  <a:pt x="239" y="123"/>
                  <a:pt x="266" y="79"/>
                  <a:pt x="249" y="79"/>
                </a:cubicBezTo>
                <a:cubicBezTo>
                  <a:pt x="221" y="79"/>
                  <a:pt x="195" y="107"/>
                  <a:pt x="195" y="133"/>
                </a:cubicBezTo>
                <a:cubicBezTo>
                  <a:pt x="195" y="168"/>
                  <a:pt x="221" y="186"/>
                  <a:pt x="249" y="186"/>
                </a:cubicBezTo>
                <a:cubicBezTo>
                  <a:pt x="274" y="186"/>
                  <a:pt x="302" y="168"/>
                  <a:pt x="302" y="133"/>
                </a:cubicBezTo>
                <a:cubicBezTo>
                  <a:pt x="302" y="123"/>
                  <a:pt x="257" y="142"/>
                  <a:pt x="249" y="133"/>
                </a:cubicBezTo>
                <a:close/>
              </a:path>
            </a:pathLst>
          </a:custGeom>
          <a:solidFill>
            <a:schemeClr val="accent1"/>
          </a:solidFill>
          <a:ln>
            <a:noFill/>
          </a:ln>
          <a:effectLst/>
        </p:spPr>
        <p:txBody>
          <a:bodyPr wrap="none" anchor="ctr"/>
          <a:lstStyle/>
          <a:p>
            <a:endParaRPr lang="en-US" dirty="0">
              <a:latin typeface="Calibri Light" panose="020F0302020204030204"/>
            </a:endParaRPr>
          </a:p>
        </p:txBody>
      </p:sp>
      <p:grpSp>
        <p:nvGrpSpPr>
          <p:cNvPr id="59" name="Group 58"/>
          <p:cNvGrpSpPr>
            <a:grpSpLocks noChangeAspect="1"/>
          </p:cNvGrpSpPr>
          <p:nvPr/>
        </p:nvGrpSpPr>
        <p:grpSpPr>
          <a:xfrm>
            <a:off x="8146424" y="4185042"/>
            <a:ext cx="541740" cy="838580"/>
            <a:chOff x="8468294" y="8301267"/>
            <a:chExt cx="385047" cy="596031"/>
          </a:xfrm>
          <a:solidFill>
            <a:schemeClr val="accent2"/>
          </a:solidFill>
        </p:grpSpPr>
        <p:sp>
          <p:nvSpPr>
            <p:cNvPr id="60" name="Freeform 40"/>
            <p:cNvSpPr>
              <a:spLocks noChangeArrowheads="1"/>
            </p:cNvSpPr>
            <p:nvPr/>
          </p:nvSpPr>
          <p:spPr bwMode="auto">
            <a:xfrm>
              <a:off x="8468294" y="8522801"/>
              <a:ext cx="385047" cy="374497"/>
            </a:xfrm>
            <a:custGeom>
              <a:avLst/>
              <a:gdLst>
                <a:gd name="T0" fmla="*/ 311 w 320"/>
                <a:gd name="T1" fmla="*/ 0 h 312"/>
                <a:gd name="T2" fmla="*/ 311 w 320"/>
                <a:gd name="T3" fmla="*/ 0 h 312"/>
                <a:gd name="T4" fmla="*/ 293 w 320"/>
                <a:gd name="T5" fmla="*/ 0 h 312"/>
                <a:gd name="T6" fmla="*/ 284 w 320"/>
                <a:gd name="T7" fmla="*/ 9 h 312"/>
                <a:gd name="T8" fmla="*/ 284 w 320"/>
                <a:gd name="T9" fmla="*/ 72 h 312"/>
                <a:gd name="T10" fmla="*/ 160 w 320"/>
                <a:gd name="T11" fmla="*/ 160 h 312"/>
                <a:gd name="T12" fmla="*/ 36 w 320"/>
                <a:gd name="T13" fmla="*/ 72 h 312"/>
                <a:gd name="T14" fmla="*/ 36 w 320"/>
                <a:gd name="T15" fmla="*/ 9 h 312"/>
                <a:gd name="T16" fmla="*/ 28 w 320"/>
                <a:gd name="T17" fmla="*/ 0 h 312"/>
                <a:gd name="T18" fmla="*/ 9 w 320"/>
                <a:gd name="T19" fmla="*/ 0 h 312"/>
                <a:gd name="T20" fmla="*/ 0 w 320"/>
                <a:gd name="T21" fmla="*/ 9 h 312"/>
                <a:gd name="T22" fmla="*/ 0 w 320"/>
                <a:gd name="T23" fmla="*/ 72 h 312"/>
                <a:gd name="T24" fmla="*/ 134 w 320"/>
                <a:gd name="T25" fmla="*/ 196 h 312"/>
                <a:gd name="T26" fmla="*/ 134 w 320"/>
                <a:gd name="T27" fmla="*/ 266 h 312"/>
                <a:gd name="T28" fmla="*/ 72 w 320"/>
                <a:gd name="T29" fmla="*/ 266 h 312"/>
                <a:gd name="T30" fmla="*/ 63 w 320"/>
                <a:gd name="T31" fmla="*/ 275 h 312"/>
                <a:gd name="T32" fmla="*/ 63 w 320"/>
                <a:gd name="T33" fmla="*/ 302 h 312"/>
                <a:gd name="T34" fmla="*/ 72 w 320"/>
                <a:gd name="T35" fmla="*/ 311 h 312"/>
                <a:gd name="T36" fmla="*/ 249 w 320"/>
                <a:gd name="T37" fmla="*/ 311 h 312"/>
                <a:gd name="T38" fmla="*/ 257 w 320"/>
                <a:gd name="T39" fmla="*/ 302 h 312"/>
                <a:gd name="T40" fmla="*/ 257 w 320"/>
                <a:gd name="T41" fmla="*/ 275 h 312"/>
                <a:gd name="T42" fmla="*/ 249 w 320"/>
                <a:gd name="T43" fmla="*/ 266 h 312"/>
                <a:gd name="T44" fmla="*/ 187 w 320"/>
                <a:gd name="T45" fmla="*/ 266 h 312"/>
                <a:gd name="T46" fmla="*/ 187 w 320"/>
                <a:gd name="T47" fmla="*/ 196 h 312"/>
                <a:gd name="T48" fmla="*/ 319 w 320"/>
                <a:gd name="T49" fmla="*/ 72 h 312"/>
                <a:gd name="T50" fmla="*/ 319 w 320"/>
                <a:gd name="T51" fmla="*/ 9 h 312"/>
                <a:gd name="T52" fmla="*/ 311 w 320"/>
                <a:gd name="T53" fmla="*/ 0 h 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20" h="312">
                  <a:moveTo>
                    <a:pt x="311" y="0"/>
                  </a:moveTo>
                  <a:lnTo>
                    <a:pt x="311" y="0"/>
                  </a:lnTo>
                  <a:cubicBezTo>
                    <a:pt x="293" y="0"/>
                    <a:pt x="293" y="0"/>
                    <a:pt x="293" y="0"/>
                  </a:cubicBezTo>
                  <a:cubicBezTo>
                    <a:pt x="284" y="0"/>
                    <a:pt x="284" y="0"/>
                    <a:pt x="284" y="9"/>
                  </a:cubicBezTo>
                  <a:cubicBezTo>
                    <a:pt x="284" y="72"/>
                    <a:pt x="284" y="72"/>
                    <a:pt x="284" y="72"/>
                  </a:cubicBezTo>
                  <a:cubicBezTo>
                    <a:pt x="284" y="107"/>
                    <a:pt x="257" y="160"/>
                    <a:pt x="160" y="160"/>
                  </a:cubicBezTo>
                  <a:cubicBezTo>
                    <a:pt x="63" y="160"/>
                    <a:pt x="36" y="107"/>
                    <a:pt x="36" y="72"/>
                  </a:cubicBezTo>
                  <a:cubicBezTo>
                    <a:pt x="36" y="9"/>
                    <a:pt x="36" y="9"/>
                    <a:pt x="36" y="9"/>
                  </a:cubicBezTo>
                  <a:cubicBezTo>
                    <a:pt x="36" y="0"/>
                    <a:pt x="28" y="0"/>
                    <a:pt x="28" y="0"/>
                  </a:cubicBezTo>
                  <a:cubicBezTo>
                    <a:pt x="9" y="0"/>
                    <a:pt x="9" y="0"/>
                    <a:pt x="9" y="0"/>
                  </a:cubicBezTo>
                  <a:cubicBezTo>
                    <a:pt x="9" y="0"/>
                    <a:pt x="0" y="0"/>
                    <a:pt x="0" y="9"/>
                  </a:cubicBezTo>
                  <a:cubicBezTo>
                    <a:pt x="0" y="72"/>
                    <a:pt x="0" y="72"/>
                    <a:pt x="0" y="72"/>
                  </a:cubicBezTo>
                  <a:cubicBezTo>
                    <a:pt x="0" y="134"/>
                    <a:pt x="44" y="187"/>
                    <a:pt x="134" y="196"/>
                  </a:cubicBezTo>
                  <a:cubicBezTo>
                    <a:pt x="134" y="266"/>
                    <a:pt x="134" y="266"/>
                    <a:pt x="134" y="266"/>
                  </a:cubicBezTo>
                  <a:cubicBezTo>
                    <a:pt x="72" y="266"/>
                    <a:pt x="72" y="266"/>
                    <a:pt x="72" y="266"/>
                  </a:cubicBezTo>
                  <a:cubicBezTo>
                    <a:pt x="63" y="266"/>
                    <a:pt x="63" y="266"/>
                    <a:pt x="63" y="275"/>
                  </a:cubicBezTo>
                  <a:cubicBezTo>
                    <a:pt x="63" y="302"/>
                    <a:pt x="63" y="302"/>
                    <a:pt x="63" y="302"/>
                  </a:cubicBezTo>
                  <a:cubicBezTo>
                    <a:pt x="63" y="311"/>
                    <a:pt x="63" y="311"/>
                    <a:pt x="72" y="311"/>
                  </a:cubicBezTo>
                  <a:cubicBezTo>
                    <a:pt x="249" y="311"/>
                    <a:pt x="249" y="311"/>
                    <a:pt x="249" y="311"/>
                  </a:cubicBezTo>
                  <a:cubicBezTo>
                    <a:pt x="257" y="311"/>
                    <a:pt x="257" y="311"/>
                    <a:pt x="257" y="302"/>
                  </a:cubicBezTo>
                  <a:cubicBezTo>
                    <a:pt x="257" y="275"/>
                    <a:pt x="257" y="275"/>
                    <a:pt x="257" y="275"/>
                  </a:cubicBezTo>
                  <a:cubicBezTo>
                    <a:pt x="257" y="266"/>
                    <a:pt x="257" y="266"/>
                    <a:pt x="249" y="266"/>
                  </a:cubicBezTo>
                  <a:cubicBezTo>
                    <a:pt x="187" y="266"/>
                    <a:pt x="187" y="266"/>
                    <a:pt x="187" y="266"/>
                  </a:cubicBezTo>
                  <a:cubicBezTo>
                    <a:pt x="187" y="196"/>
                    <a:pt x="187" y="196"/>
                    <a:pt x="187" y="196"/>
                  </a:cubicBezTo>
                  <a:cubicBezTo>
                    <a:pt x="275" y="187"/>
                    <a:pt x="319" y="134"/>
                    <a:pt x="319" y="72"/>
                  </a:cubicBezTo>
                  <a:cubicBezTo>
                    <a:pt x="319" y="9"/>
                    <a:pt x="319" y="9"/>
                    <a:pt x="319" y="9"/>
                  </a:cubicBezTo>
                  <a:cubicBezTo>
                    <a:pt x="319" y="0"/>
                    <a:pt x="311" y="0"/>
                    <a:pt x="311" y="0"/>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61" name="Freeform 41"/>
            <p:cNvSpPr>
              <a:spLocks noChangeArrowheads="1"/>
            </p:cNvSpPr>
            <p:nvPr/>
          </p:nvSpPr>
          <p:spPr bwMode="auto">
            <a:xfrm>
              <a:off x="8573786" y="8522801"/>
              <a:ext cx="168787" cy="142415"/>
            </a:xfrm>
            <a:custGeom>
              <a:avLst/>
              <a:gdLst>
                <a:gd name="T0" fmla="*/ 71 w 143"/>
                <a:gd name="T1" fmla="*/ 116 h 117"/>
                <a:gd name="T2" fmla="*/ 71 w 143"/>
                <a:gd name="T3" fmla="*/ 116 h 117"/>
                <a:gd name="T4" fmla="*/ 142 w 143"/>
                <a:gd name="T5" fmla="*/ 72 h 117"/>
                <a:gd name="T6" fmla="*/ 142 w 143"/>
                <a:gd name="T7" fmla="*/ 0 h 117"/>
                <a:gd name="T8" fmla="*/ 0 w 143"/>
                <a:gd name="T9" fmla="*/ 0 h 117"/>
                <a:gd name="T10" fmla="*/ 0 w 143"/>
                <a:gd name="T11" fmla="*/ 72 h 117"/>
                <a:gd name="T12" fmla="*/ 71 w 143"/>
                <a:gd name="T13" fmla="*/ 116 h 117"/>
              </a:gdLst>
              <a:ahLst/>
              <a:cxnLst>
                <a:cxn ang="0">
                  <a:pos x="T0" y="T1"/>
                </a:cxn>
                <a:cxn ang="0">
                  <a:pos x="T2" y="T3"/>
                </a:cxn>
                <a:cxn ang="0">
                  <a:pos x="T4" y="T5"/>
                </a:cxn>
                <a:cxn ang="0">
                  <a:pos x="T6" y="T7"/>
                </a:cxn>
                <a:cxn ang="0">
                  <a:pos x="T8" y="T9"/>
                </a:cxn>
                <a:cxn ang="0">
                  <a:pos x="T10" y="T11"/>
                </a:cxn>
                <a:cxn ang="0">
                  <a:pos x="T12" y="T13"/>
                </a:cxn>
              </a:cxnLst>
              <a:rect l="0" t="0" r="r" b="b"/>
              <a:pathLst>
                <a:path w="143" h="117">
                  <a:moveTo>
                    <a:pt x="71" y="116"/>
                  </a:moveTo>
                  <a:lnTo>
                    <a:pt x="71" y="116"/>
                  </a:lnTo>
                  <a:cubicBezTo>
                    <a:pt x="133" y="116"/>
                    <a:pt x="142" y="90"/>
                    <a:pt x="142" y="72"/>
                  </a:cubicBezTo>
                  <a:cubicBezTo>
                    <a:pt x="142" y="0"/>
                    <a:pt x="142" y="0"/>
                    <a:pt x="142" y="0"/>
                  </a:cubicBezTo>
                  <a:cubicBezTo>
                    <a:pt x="0" y="0"/>
                    <a:pt x="0" y="0"/>
                    <a:pt x="0" y="0"/>
                  </a:cubicBezTo>
                  <a:cubicBezTo>
                    <a:pt x="0" y="72"/>
                    <a:pt x="0" y="72"/>
                    <a:pt x="0" y="72"/>
                  </a:cubicBezTo>
                  <a:cubicBezTo>
                    <a:pt x="0" y="90"/>
                    <a:pt x="9" y="116"/>
                    <a:pt x="71" y="116"/>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62" name="Freeform 42"/>
            <p:cNvSpPr>
              <a:spLocks noChangeArrowheads="1"/>
            </p:cNvSpPr>
            <p:nvPr/>
          </p:nvSpPr>
          <p:spPr bwMode="auto">
            <a:xfrm>
              <a:off x="8573786" y="8301267"/>
              <a:ext cx="168787" cy="179337"/>
            </a:xfrm>
            <a:custGeom>
              <a:avLst/>
              <a:gdLst>
                <a:gd name="T0" fmla="*/ 142 w 143"/>
                <a:gd name="T1" fmla="*/ 44 h 151"/>
                <a:gd name="T2" fmla="*/ 142 w 143"/>
                <a:gd name="T3" fmla="*/ 44 h 151"/>
                <a:gd name="T4" fmla="*/ 71 w 143"/>
                <a:gd name="T5" fmla="*/ 0 h 151"/>
                <a:gd name="T6" fmla="*/ 0 w 143"/>
                <a:gd name="T7" fmla="*/ 44 h 151"/>
                <a:gd name="T8" fmla="*/ 0 w 143"/>
                <a:gd name="T9" fmla="*/ 150 h 151"/>
                <a:gd name="T10" fmla="*/ 142 w 143"/>
                <a:gd name="T11" fmla="*/ 150 h 151"/>
                <a:gd name="T12" fmla="*/ 142 w 143"/>
                <a:gd name="T13" fmla="*/ 44 h 151"/>
              </a:gdLst>
              <a:ahLst/>
              <a:cxnLst>
                <a:cxn ang="0">
                  <a:pos x="T0" y="T1"/>
                </a:cxn>
                <a:cxn ang="0">
                  <a:pos x="T2" y="T3"/>
                </a:cxn>
                <a:cxn ang="0">
                  <a:pos x="T4" y="T5"/>
                </a:cxn>
                <a:cxn ang="0">
                  <a:pos x="T6" y="T7"/>
                </a:cxn>
                <a:cxn ang="0">
                  <a:pos x="T8" y="T9"/>
                </a:cxn>
                <a:cxn ang="0">
                  <a:pos x="T10" y="T11"/>
                </a:cxn>
                <a:cxn ang="0">
                  <a:pos x="T12" y="T13"/>
                </a:cxn>
              </a:cxnLst>
              <a:rect l="0" t="0" r="r" b="b"/>
              <a:pathLst>
                <a:path w="143" h="151">
                  <a:moveTo>
                    <a:pt x="142" y="44"/>
                  </a:moveTo>
                  <a:lnTo>
                    <a:pt x="142" y="44"/>
                  </a:lnTo>
                  <a:cubicBezTo>
                    <a:pt x="142" y="26"/>
                    <a:pt x="133" y="0"/>
                    <a:pt x="71" y="0"/>
                  </a:cubicBezTo>
                  <a:cubicBezTo>
                    <a:pt x="9" y="0"/>
                    <a:pt x="0" y="26"/>
                    <a:pt x="0" y="44"/>
                  </a:cubicBezTo>
                  <a:cubicBezTo>
                    <a:pt x="0" y="150"/>
                    <a:pt x="0" y="150"/>
                    <a:pt x="0" y="150"/>
                  </a:cubicBezTo>
                  <a:cubicBezTo>
                    <a:pt x="142" y="150"/>
                    <a:pt x="142" y="150"/>
                    <a:pt x="142" y="150"/>
                  </a:cubicBezTo>
                  <a:lnTo>
                    <a:pt x="142" y="44"/>
                  </a:ln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grpSp>
      <p:sp>
        <p:nvSpPr>
          <p:cNvPr id="64" name="Freeform 141"/>
          <p:cNvSpPr>
            <a:spLocks noChangeArrowheads="1"/>
          </p:cNvSpPr>
          <p:nvPr/>
        </p:nvSpPr>
        <p:spPr bwMode="auto">
          <a:xfrm>
            <a:off x="10485668" y="8031734"/>
            <a:ext cx="890441" cy="906201"/>
          </a:xfrm>
          <a:custGeom>
            <a:avLst/>
            <a:gdLst>
              <a:gd name="T0" fmla="*/ 479 w 497"/>
              <a:gd name="T1" fmla="*/ 186 h 506"/>
              <a:gd name="T2" fmla="*/ 479 w 497"/>
              <a:gd name="T3" fmla="*/ 186 h 506"/>
              <a:gd name="T4" fmla="*/ 292 w 497"/>
              <a:gd name="T5" fmla="*/ 142 h 506"/>
              <a:gd name="T6" fmla="*/ 266 w 497"/>
              <a:gd name="T7" fmla="*/ 17 h 506"/>
              <a:gd name="T8" fmla="*/ 239 w 497"/>
              <a:gd name="T9" fmla="*/ 0 h 506"/>
              <a:gd name="T10" fmla="*/ 17 w 497"/>
              <a:gd name="T11" fmla="*/ 61 h 506"/>
              <a:gd name="T12" fmla="*/ 0 w 497"/>
              <a:gd name="T13" fmla="*/ 89 h 506"/>
              <a:gd name="T14" fmla="*/ 79 w 497"/>
              <a:gd name="T15" fmla="*/ 390 h 506"/>
              <a:gd name="T16" fmla="*/ 107 w 497"/>
              <a:gd name="T17" fmla="*/ 399 h 506"/>
              <a:gd name="T18" fmla="*/ 195 w 497"/>
              <a:gd name="T19" fmla="*/ 372 h 506"/>
              <a:gd name="T20" fmla="*/ 177 w 497"/>
              <a:gd name="T21" fmla="*/ 425 h 506"/>
              <a:gd name="T22" fmla="*/ 195 w 497"/>
              <a:gd name="T23" fmla="*/ 443 h 506"/>
              <a:gd name="T24" fmla="*/ 398 w 497"/>
              <a:gd name="T25" fmla="*/ 496 h 506"/>
              <a:gd name="T26" fmla="*/ 426 w 497"/>
              <a:gd name="T27" fmla="*/ 487 h 506"/>
              <a:gd name="T28" fmla="*/ 496 w 497"/>
              <a:gd name="T29" fmla="*/ 212 h 506"/>
              <a:gd name="T30" fmla="*/ 479 w 497"/>
              <a:gd name="T31" fmla="*/ 186 h 506"/>
              <a:gd name="T32" fmla="*/ 35 w 497"/>
              <a:gd name="T33" fmla="*/ 97 h 506"/>
              <a:gd name="T34" fmla="*/ 35 w 497"/>
              <a:gd name="T35" fmla="*/ 97 h 506"/>
              <a:gd name="T36" fmla="*/ 230 w 497"/>
              <a:gd name="T37" fmla="*/ 44 h 506"/>
              <a:gd name="T38" fmla="*/ 310 w 497"/>
              <a:gd name="T39" fmla="*/ 310 h 506"/>
              <a:gd name="T40" fmla="*/ 116 w 497"/>
              <a:gd name="T41" fmla="*/ 364 h 506"/>
              <a:gd name="T42" fmla="*/ 35 w 497"/>
              <a:gd name="T43" fmla="*/ 97 h 506"/>
              <a:gd name="T44" fmla="*/ 389 w 497"/>
              <a:gd name="T45" fmla="*/ 461 h 506"/>
              <a:gd name="T46" fmla="*/ 389 w 497"/>
              <a:gd name="T47" fmla="*/ 461 h 506"/>
              <a:gd name="T48" fmla="*/ 222 w 497"/>
              <a:gd name="T49" fmla="*/ 417 h 506"/>
              <a:gd name="T50" fmla="*/ 230 w 497"/>
              <a:gd name="T51" fmla="*/ 364 h 506"/>
              <a:gd name="T52" fmla="*/ 328 w 497"/>
              <a:gd name="T53" fmla="*/ 336 h 506"/>
              <a:gd name="T54" fmla="*/ 345 w 497"/>
              <a:gd name="T55" fmla="*/ 319 h 506"/>
              <a:gd name="T56" fmla="*/ 310 w 497"/>
              <a:gd name="T57" fmla="*/ 177 h 506"/>
              <a:gd name="T58" fmla="*/ 451 w 497"/>
              <a:gd name="T59" fmla="*/ 212 h 506"/>
              <a:gd name="T60" fmla="*/ 389 w 497"/>
              <a:gd name="T61" fmla="*/ 461 h 5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97" h="506">
                <a:moveTo>
                  <a:pt x="479" y="186"/>
                </a:moveTo>
                <a:lnTo>
                  <a:pt x="479" y="186"/>
                </a:lnTo>
                <a:cubicBezTo>
                  <a:pt x="292" y="142"/>
                  <a:pt x="292" y="142"/>
                  <a:pt x="292" y="142"/>
                </a:cubicBezTo>
                <a:cubicBezTo>
                  <a:pt x="266" y="17"/>
                  <a:pt x="266" y="17"/>
                  <a:pt x="266" y="17"/>
                </a:cubicBezTo>
                <a:cubicBezTo>
                  <a:pt x="257" y="8"/>
                  <a:pt x="248" y="0"/>
                  <a:pt x="239" y="0"/>
                </a:cubicBezTo>
                <a:cubicBezTo>
                  <a:pt x="17" y="61"/>
                  <a:pt x="17" y="61"/>
                  <a:pt x="17" y="61"/>
                </a:cubicBezTo>
                <a:cubicBezTo>
                  <a:pt x="0" y="71"/>
                  <a:pt x="0" y="80"/>
                  <a:pt x="0" y="89"/>
                </a:cubicBezTo>
                <a:cubicBezTo>
                  <a:pt x="79" y="390"/>
                  <a:pt x="79" y="390"/>
                  <a:pt x="79" y="390"/>
                </a:cubicBezTo>
                <a:cubicBezTo>
                  <a:pt x="79" y="399"/>
                  <a:pt x="97" y="399"/>
                  <a:pt x="107" y="399"/>
                </a:cubicBezTo>
                <a:cubicBezTo>
                  <a:pt x="195" y="372"/>
                  <a:pt x="195" y="372"/>
                  <a:pt x="195" y="372"/>
                </a:cubicBezTo>
                <a:cubicBezTo>
                  <a:pt x="177" y="425"/>
                  <a:pt x="177" y="425"/>
                  <a:pt x="177" y="425"/>
                </a:cubicBezTo>
                <a:cubicBezTo>
                  <a:pt x="177" y="434"/>
                  <a:pt x="186" y="443"/>
                  <a:pt x="195" y="443"/>
                </a:cubicBezTo>
                <a:cubicBezTo>
                  <a:pt x="398" y="496"/>
                  <a:pt x="398" y="496"/>
                  <a:pt x="398" y="496"/>
                </a:cubicBezTo>
                <a:cubicBezTo>
                  <a:pt x="407" y="505"/>
                  <a:pt x="416" y="496"/>
                  <a:pt x="426" y="487"/>
                </a:cubicBezTo>
                <a:cubicBezTo>
                  <a:pt x="496" y="212"/>
                  <a:pt x="496" y="212"/>
                  <a:pt x="496" y="212"/>
                </a:cubicBezTo>
                <a:cubicBezTo>
                  <a:pt x="496" y="204"/>
                  <a:pt x="488" y="186"/>
                  <a:pt x="479" y="186"/>
                </a:cubicBezTo>
                <a:close/>
                <a:moveTo>
                  <a:pt x="35" y="97"/>
                </a:moveTo>
                <a:lnTo>
                  <a:pt x="35" y="97"/>
                </a:lnTo>
                <a:cubicBezTo>
                  <a:pt x="230" y="44"/>
                  <a:pt x="230" y="44"/>
                  <a:pt x="230" y="44"/>
                </a:cubicBezTo>
                <a:cubicBezTo>
                  <a:pt x="310" y="310"/>
                  <a:pt x="310" y="310"/>
                  <a:pt x="310" y="310"/>
                </a:cubicBezTo>
                <a:cubicBezTo>
                  <a:pt x="116" y="364"/>
                  <a:pt x="116" y="364"/>
                  <a:pt x="116" y="364"/>
                </a:cubicBezTo>
                <a:lnTo>
                  <a:pt x="35" y="97"/>
                </a:lnTo>
                <a:close/>
                <a:moveTo>
                  <a:pt x="389" y="461"/>
                </a:moveTo>
                <a:lnTo>
                  <a:pt x="389" y="461"/>
                </a:lnTo>
                <a:cubicBezTo>
                  <a:pt x="222" y="417"/>
                  <a:pt x="222" y="417"/>
                  <a:pt x="222" y="417"/>
                </a:cubicBezTo>
                <a:cubicBezTo>
                  <a:pt x="230" y="364"/>
                  <a:pt x="230" y="364"/>
                  <a:pt x="230" y="364"/>
                </a:cubicBezTo>
                <a:cubicBezTo>
                  <a:pt x="328" y="336"/>
                  <a:pt x="328" y="336"/>
                  <a:pt x="328" y="336"/>
                </a:cubicBezTo>
                <a:cubicBezTo>
                  <a:pt x="336" y="336"/>
                  <a:pt x="345" y="327"/>
                  <a:pt x="345" y="319"/>
                </a:cubicBezTo>
                <a:cubicBezTo>
                  <a:pt x="310" y="177"/>
                  <a:pt x="310" y="177"/>
                  <a:pt x="310" y="177"/>
                </a:cubicBezTo>
                <a:cubicBezTo>
                  <a:pt x="451" y="212"/>
                  <a:pt x="451" y="212"/>
                  <a:pt x="451" y="212"/>
                </a:cubicBezTo>
                <a:lnTo>
                  <a:pt x="389" y="461"/>
                </a:lnTo>
                <a:close/>
              </a:path>
            </a:pathLst>
          </a:custGeom>
          <a:solidFill>
            <a:schemeClr val="accent3"/>
          </a:solidFill>
          <a:ln>
            <a:noFill/>
          </a:ln>
          <a:effectLst/>
        </p:spPr>
        <p:txBody>
          <a:bodyPr wrap="none" anchor="ctr"/>
          <a:lstStyle/>
          <a:p>
            <a:endParaRPr lang="en-US" dirty="0">
              <a:latin typeface="Calibri Light" panose="020F0302020204030204"/>
            </a:endParaRPr>
          </a:p>
        </p:txBody>
      </p:sp>
      <p:grpSp>
        <p:nvGrpSpPr>
          <p:cNvPr id="48" name="Group 47"/>
          <p:cNvGrpSpPr/>
          <p:nvPr/>
        </p:nvGrpSpPr>
        <p:grpSpPr>
          <a:xfrm>
            <a:off x="1739573" y="488028"/>
            <a:ext cx="20937538" cy="2200624"/>
            <a:chOff x="1739573" y="511491"/>
            <a:chExt cx="20937538" cy="2200624"/>
          </a:xfrm>
        </p:grpSpPr>
        <p:sp>
          <p:nvSpPr>
            <p:cNvPr id="50" name="TextBox 49"/>
            <p:cNvSpPr txBox="1"/>
            <p:nvPr/>
          </p:nvSpPr>
          <p:spPr>
            <a:xfrm>
              <a:off x="1739573" y="511491"/>
              <a:ext cx="20937538" cy="1446550"/>
            </a:xfrm>
            <a:prstGeom prst="rect">
              <a:avLst/>
            </a:prstGeom>
            <a:noFill/>
          </p:spPr>
          <p:txBody>
            <a:bodyPr wrap="square" rtlCol="0">
              <a:spAutoFit/>
            </a:bodyPr>
            <a:lstStyle/>
            <a:p>
              <a:pPr algn="ctr"/>
              <a:r>
                <a:rPr lang="id-ID" sz="8800" b="1" dirty="0" smtClean="0">
                  <a:solidFill>
                    <a:schemeClr val="tx2"/>
                  </a:solidFill>
                  <a:latin typeface="Lato Regular"/>
                  <a:cs typeface="Lato Regular"/>
                </a:rPr>
                <a:t>6 WAYS TO RESEARCH BUYERS</a:t>
              </a:r>
              <a:endParaRPr lang="id-ID" sz="8800" b="1" dirty="0">
                <a:solidFill>
                  <a:schemeClr val="tx2"/>
                </a:solidFill>
                <a:latin typeface="Lato Regular"/>
                <a:cs typeface="Lato Regular"/>
              </a:endParaRPr>
            </a:p>
          </p:txBody>
        </p:sp>
        <p:grpSp>
          <p:nvGrpSpPr>
            <p:cNvPr id="52" name="Group 51"/>
            <p:cNvGrpSpPr/>
            <p:nvPr/>
          </p:nvGrpSpPr>
          <p:grpSpPr>
            <a:xfrm>
              <a:off x="10842089" y="1977406"/>
              <a:ext cx="2738812" cy="73151"/>
              <a:chOff x="1775295" y="2020905"/>
              <a:chExt cx="3631535" cy="45719"/>
            </a:xfrm>
          </p:grpSpPr>
          <p:sp>
            <p:nvSpPr>
              <p:cNvPr id="57" name="Rectangle 56"/>
              <p:cNvSpPr/>
              <p:nvPr/>
            </p:nvSpPr>
            <p:spPr>
              <a:xfrm flipV="1">
                <a:off x="1775295" y="2020905"/>
                <a:ext cx="540354" cy="45719"/>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sp>
            <p:nvSpPr>
              <p:cNvPr id="58" name="Rectangle 57"/>
              <p:cNvSpPr/>
              <p:nvPr/>
            </p:nvSpPr>
            <p:spPr>
              <a:xfrm flipV="1">
                <a:off x="2390858" y="2020905"/>
                <a:ext cx="540354" cy="45719"/>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sp>
            <p:nvSpPr>
              <p:cNvPr id="63" name="Rectangle 62"/>
              <p:cNvSpPr/>
              <p:nvPr/>
            </p:nvSpPr>
            <p:spPr>
              <a:xfrm flipV="1">
                <a:off x="3025595" y="2020905"/>
                <a:ext cx="540354" cy="45719"/>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sp>
            <p:nvSpPr>
              <p:cNvPr id="65" name="Rectangle 64"/>
              <p:cNvSpPr/>
              <p:nvPr/>
            </p:nvSpPr>
            <p:spPr>
              <a:xfrm flipV="1">
                <a:off x="3641290" y="2020905"/>
                <a:ext cx="540354" cy="45719"/>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sp>
            <p:nvSpPr>
              <p:cNvPr id="66" name="Rectangle 65"/>
              <p:cNvSpPr/>
              <p:nvPr/>
            </p:nvSpPr>
            <p:spPr>
              <a:xfrm flipV="1">
                <a:off x="4256852" y="2020905"/>
                <a:ext cx="540354" cy="45719"/>
              </a:xfrm>
              <a:prstGeom prst="rect">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sp>
            <p:nvSpPr>
              <p:cNvPr id="67" name="Rectangle 66"/>
              <p:cNvSpPr/>
              <p:nvPr/>
            </p:nvSpPr>
            <p:spPr>
              <a:xfrm flipV="1">
                <a:off x="4866476" y="2020905"/>
                <a:ext cx="540354" cy="45719"/>
              </a:xfrm>
              <a:prstGeom prst="rect">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grpSp>
        <p:sp>
          <p:nvSpPr>
            <p:cNvPr id="56" name="TextBox 55"/>
            <p:cNvSpPr txBox="1"/>
            <p:nvPr/>
          </p:nvSpPr>
          <p:spPr>
            <a:xfrm>
              <a:off x="1739573" y="2035007"/>
              <a:ext cx="20937538" cy="677108"/>
            </a:xfrm>
            <a:prstGeom prst="rect">
              <a:avLst/>
            </a:prstGeom>
            <a:noFill/>
          </p:spPr>
          <p:txBody>
            <a:bodyPr wrap="square" rtlCol="0">
              <a:spAutoFit/>
            </a:bodyPr>
            <a:lstStyle/>
            <a:p>
              <a:pPr algn="ctr"/>
              <a:r>
                <a:rPr lang="id-ID" sz="3800" dirty="0" smtClean="0">
                  <a:solidFill>
                    <a:schemeClr val="bg1">
                      <a:lumMod val="75000"/>
                    </a:schemeClr>
                  </a:solidFill>
                  <a:latin typeface="Calibri Light" panose="020F0302020204030204"/>
                  <a:cs typeface="Calibri Light" panose="020F0302020204030204"/>
                </a:rPr>
                <a:t>Your great subtitle </a:t>
              </a:r>
              <a:r>
                <a:rPr lang="id-ID" sz="3800" dirty="0" smtClean="0">
                  <a:solidFill>
                    <a:schemeClr val="accent1"/>
                  </a:solidFill>
                  <a:latin typeface="Calibri Light" panose="020F0302020204030204"/>
                  <a:cs typeface="Calibri Light" panose="020F0302020204030204"/>
                </a:rPr>
                <a:t>in </a:t>
              </a:r>
              <a:r>
                <a:rPr lang="id-ID" sz="3800" dirty="0">
                  <a:solidFill>
                    <a:schemeClr val="accent1"/>
                  </a:solidFill>
                  <a:latin typeface="Calibri Light" panose="020F0302020204030204"/>
                  <a:cs typeface="Calibri Light" panose="020F0302020204030204"/>
                </a:rPr>
                <a:t>this line</a:t>
              </a:r>
              <a:endParaRPr lang="id-ID" sz="3800" dirty="0">
                <a:solidFill>
                  <a:schemeClr val="accent1"/>
                </a:solidFill>
                <a:latin typeface="Calibri Light" panose="020F0302020204030204"/>
                <a:cs typeface="Calibri Light" panose="020F0302020204030204"/>
              </a:endParaRPr>
            </a:p>
          </p:txBody>
        </p:sp>
      </p:grpSp>
    </p:spTree>
  </p:cSld>
  <p:clrMapOvr>
    <a:masterClrMapping/>
  </p:clrMapOvr>
  <mc:AlternateContent xmlns:mc="http://schemas.openxmlformats.org/markup-compatibility/2006">
    <mc:Choice xmlns:p14="http://schemas.microsoft.com/office/powerpoint/2010/main" Requires="p14">
      <p:transition spd="slow" p14:dur="1600" advClick="0" advTm="3000">
        <p14:prism isInverted="1" isContent="1"/>
      </p:transition>
    </mc:Choice>
    <mc:Fallback>
      <p:transition spd="slow" advClick="0" advTm="3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48"/>
                                        </p:tgtEl>
                                        <p:attrNameLst>
                                          <p:attrName>style.visibility</p:attrName>
                                        </p:attrNameLst>
                                      </p:cBhvr>
                                      <p:to>
                                        <p:strVal val="visible"/>
                                      </p:to>
                                    </p:set>
                                    <p:animEffect transition="in" filter="fade">
                                      <p:cBhvr>
                                        <p:cTn id="7" dur="500"/>
                                        <p:tgtEl>
                                          <p:spTgt spid="48"/>
                                        </p:tgtEl>
                                      </p:cBhvr>
                                    </p:animEffect>
                                    <p:anim calcmode="lin" valueType="num">
                                      <p:cBhvr>
                                        <p:cTn id="8" dur="500" fill="hold"/>
                                        <p:tgtEl>
                                          <p:spTgt spid="48"/>
                                        </p:tgtEl>
                                        <p:attrNameLst>
                                          <p:attrName>ppt_x</p:attrName>
                                        </p:attrNameLst>
                                      </p:cBhvr>
                                      <p:tavLst>
                                        <p:tav tm="0">
                                          <p:val>
                                            <p:strVal val="#ppt_x"/>
                                          </p:val>
                                        </p:tav>
                                        <p:tav tm="100000">
                                          <p:val>
                                            <p:strVal val="#ppt_x"/>
                                          </p:val>
                                        </p:tav>
                                      </p:tavLst>
                                    </p:anim>
                                    <p:anim calcmode="lin" valueType="num">
                                      <p:cBhvr>
                                        <p:cTn id="9" dur="500" fill="hold"/>
                                        <p:tgtEl>
                                          <p:spTgt spid="48"/>
                                        </p:tgtEl>
                                        <p:attrNameLst>
                                          <p:attrName>ppt_y</p:attrName>
                                        </p:attrNameLst>
                                      </p:cBhvr>
                                      <p:tavLst>
                                        <p:tav tm="0">
                                          <p:val>
                                            <p:strVal val="#ppt_y+.1"/>
                                          </p:val>
                                        </p:tav>
                                        <p:tav tm="100000">
                                          <p:val>
                                            <p:strVal val="#ppt_y"/>
                                          </p:val>
                                        </p:tav>
                                      </p:tavLst>
                                    </p:anim>
                                  </p:childTnLst>
                                </p:cTn>
                              </p:par>
                            </p:childTnLst>
                          </p:cTn>
                        </p:par>
                        <p:par>
                          <p:cTn id="10" fill="hold">
                            <p:stCondLst>
                              <p:cond delay="500"/>
                            </p:stCondLst>
                            <p:childTnLst>
                              <p:par>
                                <p:cTn id="11" presetID="22" presetClass="entr" presetSubtype="8" fill="hold" nodeType="afterEffect">
                                  <p:stCondLst>
                                    <p:cond delay="0"/>
                                  </p:stCondLst>
                                  <p:childTnLst>
                                    <p:set>
                                      <p:cBhvr>
                                        <p:cTn id="12" dur="1" fill="hold">
                                          <p:stCondLst>
                                            <p:cond delay="0"/>
                                          </p:stCondLst>
                                        </p:cTn>
                                        <p:tgtEl>
                                          <p:spTgt spid="2"/>
                                        </p:tgtEl>
                                        <p:attrNameLst>
                                          <p:attrName>style.visibility</p:attrName>
                                        </p:attrNameLst>
                                      </p:cBhvr>
                                      <p:to>
                                        <p:strVal val="visible"/>
                                      </p:to>
                                    </p:set>
                                    <p:animEffect transition="in" filter="wipe(left)">
                                      <p:cBhvr>
                                        <p:cTn id="13" dur="500"/>
                                        <p:tgtEl>
                                          <p:spTgt spid="2"/>
                                        </p:tgtEl>
                                      </p:cBhvr>
                                    </p:animEffect>
                                  </p:childTnLst>
                                </p:cTn>
                              </p:par>
                            </p:childTnLst>
                          </p:cTn>
                        </p:par>
                        <p:par>
                          <p:cTn id="14" fill="hold">
                            <p:stCondLst>
                              <p:cond delay="1000"/>
                            </p:stCondLst>
                            <p:childTnLst>
                              <p:par>
                                <p:cTn id="15" presetID="10" presetClass="entr" presetSubtype="0" fill="hold" grpId="0" nodeType="afterEffect">
                                  <p:stCondLst>
                                    <p:cond delay="0"/>
                                  </p:stCondLst>
                                  <p:childTnLst>
                                    <p:set>
                                      <p:cBhvr>
                                        <p:cTn id="16" dur="1" fill="hold">
                                          <p:stCondLst>
                                            <p:cond delay="0"/>
                                          </p:stCondLst>
                                        </p:cTn>
                                        <p:tgtEl>
                                          <p:spTgt spid="53"/>
                                        </p:tgtEl>
                                        <p:attrNameLst>
                                          <p:attrName>style.visibility</p:attrName>
                                        </p:attrNameLst>
                                      </p:cBhvr>
                                      <p:to>
                                        <p:strVal val="visible"/>
                                      </p:to>
                                    </p:set>
                                    <p:animEffect transition="in" filter="fade">
                                      <p:cBhvr>
                                        <p:cTn id="17" dur="500"/>
                                        <p:tgtEl>
                                          <p:spTgt spid="53"/>
                                        </p:tgtEl>
                                      </p:cBhvr>
                                    </p:animEffect>
                                  </p:childTnLst>
                                </p:cTn>
                              </p:par>
                              <p:par>
                                <p:cTn id="18" presetID="10" presetClass="entr" presetSubtype="0" fill="hold" nodeType="withEffect">
                                  <p:stCondLst>
                                    <p:cond delay="0"/>
                                  </p:stCondLst>
                                  <p:childTnLst>
                                    <p:set>
                                      <p:cBhvr>
                                        <p:cTn id="19" dur="1" fill="hold">
                                          <p:stCondLst>
                                            <p:cond delay="0"/>
                                          </p:stCondLst>
                                        </p:cTn>
                                        <p:tgtEl>
                                          <p:spTgt spid="10"/>
                                        </p:tgtEl>
                                        <p:attrNameLst>
                                          <p:attrName>style.visibility</p:attrName>
                                        </p:attrNameLst>
                                      </p:cBhvr>
                                      <p:to>
                                        <p:strVal val="visible"/>
                                      </p:to>
                                    </p:set>
                                    <p:animEffect transition="in" filter="fade">
                                      <p:cBhvr>
                                        <p:cTn id="20" dur="500"/>
                                        <p:tgtEl>
                                          <p:spTgt spid="10"/>
                                        </p:tgtEl>
                                      </p:cBhvr>
                                    </p:animEffect>
                                  </p:childTnLst>
                                </p:cTn>
                              </p:par>
                            </p:childTnLst>
                          </p:cTn>
                        </p:par>
                        <p:par>
                          <p:cTn id="21" fill="hold">
                            <p:stCondLst>
                              <p:cond delay="1500"/>
                            </p:stCondLst>
                            <p:childTnLst>
                              <p:par>
                                <p:cTn id="22" presetID="22" presetClass="entr" presetSubtype="4" fill="hold" nodeType="afterEffect">
                                  <p:stCondLst>
                                    <p:cond delay="0"/>
                                  </p:stCondLst>
                                  <p:childTnLst>
                                    <p:set>
                                      <p:cBhvr>
                                        <p:cTn id="23" dur="1" fill="hold">
                                          <p:stCondLst>
                                            <p:cond delay="0"/>
                                          </p:stCondLst>
                                        </p:cTn>
                                        <p:tgtEl>
                                          <p:spTgt spid="3"/>
                                        </p:tgtEl>
                                        <p:attrNameLst>
                                          <p:attrName>style.visibility</p:attrName>
                                        </p:attrNameLst>
                                      </p:cBhvr>
                                      <p:to>
                                        <p:strVal val="visible"/>
                                      </p:to>
                                    </p:set>
                                    <p:animEffect transition="in" filter="wipe(down)">
                                      <p:cBhvr>
                                        <p:cTn id="24" dur="500"/>
                                        <p:tgtEl>
                                          <p:spTgt spid="3"/>
                                        </p:tgtEl>
                                      </p:cBhvr>
                                    </p:animEffect>
                                  </p:childTnLst>
                                </p:cTn>
                              </p:par>
                            </p:childTnLst>
                          </p:cTn>
                        </p:par>
                        <p:par>
                          <p:cTn id="25" fill="hold">
                            <p:stCondLst>
                              <p:cond delay="2000"/>
                            </p:stCondLst>
                            <p:childTnLst>
                              <p:par>
                                <p:cTn id="26" presetID="10" presetClass="entr" presetSubtype="0" fill="hold" nodeType="afterEffect">
                                  <p:stCondLst>
                                    <p:cond delay="0"/>
                                  </p:stCondLst>
                                  <p:childTnLst>
                                    <p:set>
                                      <p:cBhvr>
                                        <p:cTn id="27" dur="1" fill="hold">
                                          <p:stCondLst>
                                            <p:cond delay="0"/>
                                          </p:stCondLst>
                                        </p:cTn>
                                        <p:tgtEl>
                                          <p:spTgt spid="59"/>
                                        </p:tgtEl>
                                        <p:attrNameLst>
                                          <p:attrName>style.visibility</p:attrName>
                                        </p:attrNameLst>
                                      </p:cBhvr>
                                      <p:to>
                                        <p:strVal val="visible"/>
                                      </p:to>
                                    </p:set>
                                    <p:animEffect transition="in" filter="fade">
                                      <p:cBhvr>
                                        <p:cTn id="28" dur="500"/>
                                        <p:tgtEl>
                                          <p:spTgt spid="59"/>
                                        </p:tgtEl>
                                      </p:cBhvr>
                                    </p:animEffect>
                                  </p:childTnLst>
                                </p:cTn>
                              </p:par>
                              <p:par>
                                <p:cTn id="29" presetID="10" presetClass="entr" presetSubtype="0" fill="hold" grpId="0" nodeType="withEffect">
                                  <p:stCondLst>
                                    <p:cond delay="0"/>
                                  </p:stCondLst>
                                  <p:childTnLst>
                                    <p:set>
                                      <p:cBhvr>
                                        <p:cTn id="30" dur="1" fill="hold">
                                          <p:stCondLst>
                                            <p:cond delay="0"/>
                                          </p:stCondLst>
                                        </p:cTn>
                                        <p:tgtEl>
                                          <p:spTgt spid="31"/>
                                        </p:tgtEl>
                                        <p:attrNameLst>
                                          <p:attrName>style.visibility</p:attrName>
                                        </p:attrNameLst>
                                      </p:cBhvr>
                                      <p:to>
                                        <p:strVal val="visible"/>
                                      </p:to>
                                    </p:set>
                                    <p:animEffect transition="in" filter="fade">
                                      <p:cBhvr>
                                        <p:cTn id="31" dur="500"/>
                                        <p:tgtEl>
                                          <p:spTgt spid="31"/>
                                        </p:tgtEl>
                                      </p:cBhvr>
                                    </p:animEffect>
                                  </p:childTnLst>
                                </p:cTn>
                              </p:par>
                              <p:par>
                                <p:cTn id="32" presetID="10" presetClass="entr" presetSubtype="0" fill="hold" grpId="0" nodeType="withEffect">
                                  <p:stCondLst>
                                    <p:cond delay="0"/>
                                  </p:stCondLst>
                                  <p:childTnLst>
                                    <p:set>
                                      <p:cBhvr>
                                        <p:cTn id="33" dur="1" fill="hold">
                                          <p:stCondLst>
                                            <p:cond delay="0"/>
                                          </p:stCondLst>
                                        </p:cTn>
                                        <p:tgtEl>
                                          <p:spTgt spid="29"/>
                                        </p:tgtEl>
                                        <p:attrNameLst>
                                          <p:attrName>style.visibility</p:attrName>
                                        </p:attrNameLst>
                                      </p:cBhvr>
                                      <p:to>
                                        <p:strVal val="visible"/>
                                      </p:to>
                                    </p:set>
                                    <p:animEffect transition="in" filter="fade">
                                      <p:cBhvr>
                                        <p:cTn id="34" dur="500"/>
                                        <p:tgtEl>
                                          <p:spTgt spid="29"/>
                                        </p:tgtEl>
                                      </p:cBhvr>
                                    </p:animEffect>
                                  </p:childTnLst>
                                </p:cTn>
                              </p:par>
                            </p:childTnLst>
                          </p:cTn>
                        </p:par>
                        <p:par>
                          <p:cTn id="35" fill="hold">
                            <p:stCondLst>
                              <p:cond delay="2500"/>
                            </p:stCondLst>
                            <p:childTnLst>
                              <p:par>
                                <p:cTn id="36" presetID="22" presetClass="entr" presetSubtype="1" fill="hold" nodeType="afterEffect">
                                  <p:stCondLst>
                                    <p:cond delay="0"/>
                                  </p:stCondLst>
                                  <p:childTnLst>
                                    <p:set>
                                      <p:cBhvr>
                                        <p:cTn id="37" dur="1" fill="hold">
                                          <p:stCondLst>
                                            <p:cond delay="0"/>
                                          </p:stCondLst>
                                        </p:cTn>
                                        <p:tgtEl>
                                          <p:spTgt spid="4"/>
                                        </p:tgtEl>
                                        <p:attrNameLst>
                                          <p:attrName>style.visibility</p:attrName>
                                        </p:attrNameLst>
                                      </p:cBhvr>
                                      <p:to>
                                        <p:strVal val="visible"/>
                                      </p:to>
                                    </p:set>
                                    <p:animEffect transition="in" filter="wipe(up)">
                                      <p:cBhvr>
                                        <p:cTn id="38" dur="500"/>
                                        <p:tgtEl>
                                          <p:spTgt spid="4"/>
                                        </p:tgtEl>
                                      </p:cBhvr>
                                    </p:animEffect>
                                  </p:childTnLst>
                                </p:cTn>
                              </p:par>
                            </p:childTnLst>
                          </p:cTn>
                        </p:par>
                        <p:par>
                          <p:cTn id="39" fill="hold">
                            <p:stCondLst>
                              <p:cond delay="3000"/>
                            </p:stCondLst>
                            <p:childTnLst>
                              <p:par>
                                <p:cTn id="40" presetID="10" presetClass="entr" presetSubtype="0" fill="hold" grpId="0" nodeType="afterEffect">
                                  <p:stCondLst>
                                    <p:cond delay="0"/>
                                  </p:stCondLst>
                                  <p:childTnLst>
                                    <p:set>
                                      <p:cBhvr>
                                        <p:cTn id="41" dur="1" fill="hold">
                                          <p:stCondLst>
                                            <p:cond delay="0"/>
                                          </p:stCondLst>
                                        </p:cTn>
                                        <p:tgtEl>
                                          <p:spTgt spid="64"/>
                                        </p:tgtEl>
                                        <p:attrNameLst>
                                          <p:attrName>style.visibility</p:attrName>
                                        </p:attrNameLst>
                                      </p:cBhvr>
                                      <p:to>
                                        <p:strVal val="visible"/>
                                      </p:to>
                                    </p:set>
                                    <p:animEffect transition="in" filter="fade">
                                      <p:cBhvr>
                                        <p:cTn id="42" dur="500"/>
                                        <p:tgtEl>
                                          <p:spTgt spid="64"/>
                                        </p:tgtEl>
                                      </p:cBhvr>
                                    </p:animEffect>
                                  </p:childTnLst>
                                </p:cTn>
                              </p:par>
                              <p:par>
                                <p:cTn id="43" presetID="10" presetClass="entr" presetSubtype="0" fill="hold" grpId="0" nodeType="withEffect">
                                  <p:stCondLst>
                                    <p:cond delay="0"/>
                                  </p:stCondLst>
                                  <p:childTnLst>
                                    <p:set>
                                      <p:cBhvr>
                                        <p:cTn id="44" dur="1" fill="hold">
                                          <p:stCondLst>
                                            <p:cond delay="0"/>
                                          </p:stCondLst>
                                        </p:cTn>
                                        <p:tgtEl>
                                          <p:spTgt spid="34"/>
                                        </p:tgtEl>
                                        <p:attrNameLst>
                                          <p:attrName>style.visibility</p:attrName>
                                        </p:attrNameLst>
                                      </p:cBhvr>
                                      <p:to>
                                        <p:strVal val="visible"/>
                                      </p:to>
                                    </p:set>
                                    <p:animEffect transition="in" filter="fade">
                                      <p:cBhvr>
                                        <p:cTn id="45" dur="500"/>
                                        <p:tgtEl>
                                          <p:spTgt spid="34"/>
                                        </p:tgtEl>
                                      </p:cBhvr>
                                    </p:animEffect>
                                  </p:childTnLst>
                                </p:cTn>
                              </p:par>
                              <p:par>
                                <p:cTn id="46" presetID="10" presetClass="entr" presetSubtype="0" fill="hold" grpId="0" nodeType="withEffect">
                                  <p:stCondLst>
                                    <p:cond delay="0"/>
                                  </p:stCondLst>
                                  <p:childTnLst>
                                    <p:set>
                                      <p:cBhvr>
                                        <p:cTn id="47" dur="1" fill="hold">
                                          <p:stCondLst>
                                            <p:cond delay="0"/>
                                          </p:stCondLst>
                                        </p:cTn>
                                        <p:tgtEl>
                                          <p:spTgt spid="32"/>
                                        </p:tgtEl>
                                        <p:attrNameLst>
                                          <p:attrName>style.visibility</p:attrName>
                                        </p:attrNameLst>
                                      </p:cBhvr>
                                      <p:to>
                                        <p:strVal val="visible"/>
                                      </p:to>
                                    </p:set>
                                    <p:animEffect transition="in" filter="fade">
                                      <p:cBhvr>
                                        <p:cTn id="48" dur="500"/>
                                        <p:tgtEl>
                                          <p:spTgt spid="32"/>
                                        </p:tgtEl>
                                      </p:cBhvr>
                                    </p:animEffect>
                                  </p:childTnLst>
                                </p:cTn>
                              </p:par>
                            </p:childTnLst>
                          </p:cTn>
                        </p:par>
                        <p:par>
                          <p:cTn id="49" fill="hold">
                            <p:stCondLst>
                              <p:cond delay="3500"/>
                            </p:stCondLst>
                            <p:childTnLst>
                              <p:par>
                                <p:cTn id="50" presetID="22" presetClass="entr" presetSubtype="4" fill="hold" nodeType="afterEffect">
                                  <p:stCondLst>
                                    <p:cond delay="0"/>
                                  </p:stCondLst>
                                  <p:childTnLst>
                                    <p:set>
                                      <p:cBhvr>
                                        <p:cTn id="51" dur="1" fill="hold">
                                          <p:stCondLst>
                                            <p:cond delay="0"/>
                                          </p:stCondLst>
                                        </p:cTn>
                                        <p:tgtEl>
                                          <p:spTgt spid="5"/>
                                        </p:tgtEl>
                                        <p:attrNameLst>
                                          <p:attrName>style.visibility</p:attrName>
                                        </p:attrNameLst>
                                      </p:cBhvr>
                                      <p:to>
                                        <p:strVal val="visible"/>
                                      </p:to>
                                    </p:set>
                                    <p:animEffect transition="in" filter="wipe(down)">
                                      <p:cBhvr>
                                        <p:cTn id="52" dur="500"/>
                                        <p:tgtEl>
                                          <p:spTgt spid="5"/>
                                        </p:tgtEl>
                                      </p:cBhvr>
                                    </p:animEffect>
                                  </p:childTnLst>
                                </p:cTn>
                              </p:par>
                              <p:par>
                                <p:cTn id="53" presetID="10" presetClass="entr" presetSubtype="0" fill="hold" grpId="0" nodeType="withEffect">
                                  <p:stCondLst>
                                    <p:cond delay="0"/>
                                  </p:stCondLst>
                                  <p:childTnLst>
                                    <p:set>
                                      <p:cBhvr>
                                        <p:cTn id="54" dur="1" fill="hold">
                                          <p:stCondLst>
                                            <p:cond delay="0"/>
                                          </p:stCondLst>
                                        </p:cTn>
                                        <p:tgtEl>
                                          <p:spTgt spid="51"/>
                                        </p:tgtEl>
                                        <p:attrNameLst>
                                          <p:attrName>style.visibility</p:attrName>
                                        </p:attrNameLst>
                                      </p:cBhvr>
                                      <p:to>
                                        <p:strVal val="visible"/>
                                      </p:to>
                                    </p:set>
                                    <p:animEffect transition="in" filter="fade">
                                      <p:cBhvr>
                                        <p:cTn id="55" dur="500"/>
                                        <p:tgtEl>
                                          <p:spTgt spid="51"/>
                                        </p:tgtEl>
                                      </p:cBhvr>
                                    </p:animEffect>
                                  </p:childTnLst>
                                </p:cTn>
                              </p:par>
                              <p:par>
                                <p:cTn id="56" presetID="10" presetClass="entr" presetSubtype="0" fill="hold" nodeType="withEffect">
                                  <p:stCondLst>
                                    <p:cond delay="0"/>
                                  </p:stCondLst>
                                  <p:childTnLst>
                                    <p:set>
                                      <p:cBhvr>
                                        <p:cTn id="57" dur="1" fill="hold">
                                          <p:stCondLst>
                                            <p:cond delay="0"/>
                                          </p:stCondLst>
                                        </p:cTn>
                                        <p:tgtEl>
                                          <p:spTgt spid="11"/>
                                        </p:tgtEl>
                                        <p:attrNameLst>
                                          <p:attrName>style.visibility</p:attrName>
                                        </p:attrNameLst>
                                      </p:cBhvr>
                                      <p:to>
                                        <p:strVal val="visible"/>
                                      </p:to>
                                    </p:set>
                                    <p:animEffect transition="in" filter="fade">
                                      <p:cBhvr>
                                        <p:cTn id="58" dur="500"/>
                                        <p:tgtEl>
                                          <p:spTgt spid="11"/>
                                        </p:tgtEl>
                                      </p:cBhvr>
                                    </p:animEffect>
                                  </p:childTnLst>
                                </p:cTn>
                              </p:par>
                            </p:childTnLst>
                          </p:cTn>
                        </p:par>
                        <p:par>
                          <p:cTn id="59" fill="hold">
                            <p:stCondLst>
                              <p:cond delay="4000"/>
                            </p:stCondLst>
                            <p:childTnLst>
                              <p:par>
                                <p:cTn id="60" presetID="22" presetClass="entr" presetSubtype="1" fill="hold" nodeType="afterEffect">
                                  <p:stCondLst>
                                    <p:cond delay="0"/>
                                  </p:stCondLst>
                                  <p:childTnLst>
                                    <p:set>
                                      <p:cBhvr>
                                        <p:cTn id="61" dur="1" fill="hold">
                                          <p:stCondLst>
                                            <p:cond delay="0"/>
                                          </p:stCondLst>
                                        </p:cTn>
                                        <p:tgtEl>
                                          <p:spTgt spid="6"/>
                                        </p:tgtEl>
                                        <p:attrNameLst>
                                          <p:attrName>style.visibility</p:attrName>
                                        </p:attrNameLst>
                                      </p:cBhvr>
                                      <p:to>
                                        <p:strVal val="visible"/>
                                      </p:to>
                                    </p:set>
                                    <p:animEffect transition="in" filter="wipe(up)">
                                      <p:cBhvr>
                                        <p:cTn id="62" dur="500"/>
                                        <p:tgtEl>
                                          <p:spTgt spid="6"/>
                                        </p:tgtEl>
                                      </p:cBhvr>
                                    </p:animEffect>
                                  </p:childTnLst>
                                </p:cTn>
                              </p:par>
                              <p:par>
                                <p:cTn id="63" presetID="10" presetClass="entr" presetSubtype="0" fill="hold" grpId="0" nodeType="withEffect">
                                  <p:stCondLst>
                                    <p:cond delay="0"/>
                                  </p:stCondLst>
                                  <p:childTnLst>
                                    <p:set>
                                      <p:cBhvr>
                                        <p:cTn id="64" dur="1" fill="hold">
                                          <p:stCondLst>
                                            <p:cond delay="0"/>
                                          </p:stCondLst>
                                        </p:cTn>
                                        <p:tgtEl>
                                          <p:spTgt spid="43"/>
                                        </p:tgtEl>
                                        <p:attrNameLst>
                                          <p:attrName>style.visibility</p:attrName>
                                        </p:attrNameLst>
                                      </p:cBhvr>
                                      <p:to>
                                        <p:strVal val="visible"/>
                                      </p:to>
                                    </p:set>
                                    <p:animEffect transition="in" filter="fade">
                                      <p:cBhvr>
                                        <p:cTn id="65" dur="500"/>
                                        <p:tgtEl>
                                          <p:spTgt spid="43"/>
                                        </p:tgtEl>
                                      </p:cBhvr>
                                    </p:animEffect>
                                  </p:childTnLst>
                                </p:cTn>
                              </p:par>
                              <p:par>
                                <p:cTn id="66" presetID="10" presetClass="entr" presetSubtype="0" fill="hold" grpId="0" nodeType="withEffect">
                                  <p:stCondLst>
                                    <p:cond delay="0"/>
                                  </p:stCondLst>
                                  <p:childTnLst>
                                    <p:set>
                                      <p:cBhvr>
                                        <p:cTn id="67" dur="1" fill="hold">
                                          <p:stCondLst>
                                            <p:cond delay="0"/>
                                          </p:stCondLst>
                                        </p:cTn>
                                        <p:tgtEl>
                                          <p:spTgt spid="44"/>
                                        </p:tgtEl>
                                        <p:attrNameLst>
                                          <p:attrName>style.visibility</p:attrName>
                                        </p:attrNameLst>
                                      </p:cBhvr>
                                      <p:to>
                                        <p:strVal val="visible"/>
                                      </p:to>
                                    </p:set>
                                    <p:animEffect transition="in" filter="fade">
                                      <p:cBhvr>
                                        <p:cTn id="68" dur="500"/>
                                        <p:tgtEl>
                                          <p:spTgt spid="44"/>
                                        </p:tgtEl>
                                      </p:cBhvr>
                                    </p:animEffect>
                                  </p:childTnLst>
                                </p:cTn>
                              </p:par>
                              <p:par>
                                <p:cTn id="69" presetID="10" presetClass="entr" presetSubtype="0" fill="hold" grpId="0" nodeType="withEffect">
                                  <p:stCondLst>
                                    <p:cond delay="0"/>
                                  </p:stCondLst>
                                  <p:childTnLst>
                                    <p:set>
                                      <p:cBhvr>
                                        <p:cTn id="70" dur="1" fill="hold">
                                          <p:stCondLst>
                                            <p:cond delay="0"/>
                                          </p:stCondLst>
                                        </p:cTn>
                                        <p:tgtEl>
                                          <p:spTgt spid="42"/>
                                        </p:tgtEl>
                                        <p:attrNameLst>
                                          <p:attrName>style.visibility</p:attrName>
                                        </p:attrNameLst>
                                      </p:cBhvr>
                                      <p:to>
                                        <p:strVal val="visible"/>
                                      </p:to>
                                    </p:set>
                                    <p:animEffect transition="in" filter="fade">
                                      <p:cBhvr>
                                        <p:cTn id="71" dur="500"/>
                                        <p:tgtEl>
                                          <p:spTgt spid="42"/>
                                        </p:tgtEl>
                                      </p:cBhvr>
                                    </p:animEffect>
                                  </p:childTnLst>
                                </p:cTn>
                              </p:par>
                            </p:childTnLst>
                          </p:cTn>
                        </p:par>
                        <p:par>
                          <p:cTn id="72" fill="hold">
                            <p:stCondLst>
                              <p:cond delay="4500"/>
                            </p:stCondLst>
                            <p:childTnLst>
                              <p:par>
                                <p:cTn id="73" presetID="22" presetClass="entr" presetSubtype="4" fill="hold" nodeType="afterEffect">
                                  <p:stCondLst>
                                    <p:cond delay="0"/>
                                  </p:stCondLst>
                                  <p:childTnLst>
                                    <p:set>
                                      <p:cBhvr>
                                        <p:cTn id="74" dur="1" fill="hold">
                                          <p:stCondLst>
                                            <p:cond delay="0"/>
                                          </p:stCondLst>
                                        </p:cTn>
                                        <p:tgtEl>
                                          <p:spTgt spid="8"/>
                                        </p:tgtEl>
                                        <p:attrNameLst>
                                          <p:attrName>style.visibility</p:attrName>
                                        </p:attrNameLst>
                                      </p:cBhvr>
                                      <p:to>
                                        <p:strVal val="visible"/>
                                      </p:to>
                                    </p:set>
                                    <p:animEffect transition="in" filter="wipe(down)">
                                      <p:cBhvr>
                                        <p:cTn id="75" dur="500"/>
                                        <p:tgtEl>
                                          <p:spTgt spid="8"/>
                                        </p:tgtEl>
                                      </p:cBhvr>
                                    </p:animEffect>
                                  </p:childTnLst>
                                </p:cTn>
                              </p:par>
                            </p:childTnLst>
                          </p:cTn>
                        </p:par>
                        <p:par>
                          <p:cTn id="76" fill="hold">
                            <p:stCondLst>
                              <p:cond delay="5000"/>
                            </p:stCondLst>
                            <p:childTnLst>
                              <p:par>
                                <p:cTn id="77" presetID="10" presetClass="entr" presetSubtype="0" fill="hold" grpId="0" nodeType="afterEffect">
                                  <p:stCondLst>
                                    <p:cond delay="0"/>
                                  </p:stCondLst>
                                  <p:childTnLst>
                                    <p:set>
                                      <p:cBhvr>
                                        <p:cTn id="78" dur="1" fill="hold">
                                          <p:stCondLst>
                                            <p:cond delay="0"/>
                                          </p:stCondLst>
                                        </p:cTn>
                                        <p:tgtEl>
                                          <p:spTgt spid="49"/>
                                        </p:tgtEl>
                                        <p:attrNameLst>
                                          <p:attrName>style.visibility</p:attrName>
                                        </p:attrNameLst>
                                      </p:cBhvr>
                                      <p:to>
                                        <p:strVal val="visible"/>
                                      </p:to>
                                    </p:set>
                                    <p:animEffect transition="in" filter="fade">
                                      <p:cBhvr>
                                        <p:cTn id="79" dur="500"/>
                                        <p:tgtEl>
                                          <p:spTgt spid="49"/>
                                        </p:tgtEl>
                                      </p:cBhvr>
                                    </p:animEffect>
                                  </p:childTnLst>
                                </p:cTn>
                              </p:par>
                              <p:par>
                                <p:cTn id="80" presetID="10" presetClass="entr" presetSubtype="0" fill="hold" nodeType="withEffect">
                                  <p:stCondLst>
                                    <p:cond delay="0"/>
                                  </p:stCondLst>
                                  <p:childTnLst>
                                    <p:set>
                                      <p:cBhvr>
                                        <p:cTn id="81" dur="1" fill="hold">
                                          <p:stCondLst>
                                            <p:cond delay="0"/>
                                          </p:stCondLst>
                                        </p:cTn>
                                        <p:tgtEl>
                                          <p:spTgt spid="12"/>
                                        </p:tgtEl>
                                        <p:attrNameLst>
                                          <p:attrName>style.visibility</p:attrName>
                                        </p:attrNameLst>
                                      </p:cBhvr>
                                      <p:to>
                                        <p:strVal val="visible"/>
                                      </p:to>
                                    </p:set>
                                    <p:animEffect transition="in" filter="fade">
                                      <p:cBhvr>
                                        <p:cTn id="82"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p:bldP spid="31" grpId="0"/>
      <p:bldP spid="32" grpId="0"/>
      <p:bldP spid="34" grpId="0"/>
      <p:bldP spid="42" grpId="0"/>
      <p:bldP spid="43" grpId="0" animBg="1"/>
      <p:bldP spid="44" grpId="0"/>
      <p:bldP spid="49" grpId="0" animBg="1"/>
      <p:bldP spid="51" grpId="0" animBg="1"/>
      <p:bldP spid="53" grpId="0" animBg="1"/>
      <p:bldP spid="64" grpId="0" animBg="1"/>
    </p:bld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 name="Oval 30"/>
          <p:cNvSpPr/>
          <p:nvPr/>
        </p:nvSpPr>
        <p:spPr bwMode="auto">
          <a:xfrm>
            <a:off x="12743588" y="4338576"/>
            <a:ext cx="1529720" cy="1530119"/>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defTabSz="1218565">
              <a:defRPr/>
            </a:pPr>
            <a:endParaRPr lang="en-US" dirty="0">
              <a:latin typeface="Calibri Light" panose="020F0302020204030204"/>
            </a:endParaRPr>
          </a:p>
        </p:txBody>
      </p:sp>
      <p:sp>
        <p:nvSpPr>
          <p:cNvPr id="36" name="Rectangle 35"/>
          <p:cNvSpPr/>
          <p:nvPr/>
        </p:nvSpPr>
        <p:spPr>
          <a:xfrm>
            <a:off x="14298219" y="9660343"/>
            <a:ext cx="1853179" cy="744783"/>
          </a:xfrm>
          <a:prstGeom prst="rect">
            <a:avLst/>
          </a:prstGeom>
        </p:spPr>
        <p:txBody>
          <a:bodyPr wrap="none" lIns="219419" tIns="109710" rIns="219419" bIns="109710">
            <a:spAutoFit/>
          </a:bodyPr>
          <a:lstStyle/>
          <a:p>
            <a:r>
              <a:rPr lang="en-US" sz="3400" b="1" dirty="0" smtClean="0">
                <a:latin typeface="Lato Regular"/>
                <a:ea typeface="Open Sans Light" panose="020B0306030504020204" pitchFamily="34" charset="0"/>
                <a:cs typeface="Lato Regular"/>
              </a:rPr>
              <a:t>Engage</a:t>
            </a:r>
            <a:endParaRPr lang="en-US" sz="3400" b="1" dirty="0">
              <a:latin typeface="Lato Regular"/>
              <a:ea typeface="Open Sans Light" panose="020B0306030504020204" pitchFamily="34" charset="0"/>
              <a:cs typeface="Lato Regular"/>
            </a:endParaRPr>
          </a:p>
        </p:txBody>
      </p:sp>
      <p:sp>
        <p:nvSpPr>
          <p:cNvPr id="37" name="TextBox 36"/>
          <p:cNvSpPr txBox="1"/>
          <p:nvPr/>
        </p:nvSpPr>
        <p:spPr>
          <a:xfrm>
            <a:off x="14326775" y="10199799"/>
            <a:ext cx="6442430" cy="960739"/>
          </a:xfrm>
          <a:prstGeom prst="rect">
            <a:avLst/>
          </a:prstGeom>
          <a:noFill/>
        </p:spPr>
        <p:txBody>
          <a:bodyPr wrap="square" lIns="219419" tIns="109710" rIns="219419" bIns="109710" rtlCol="0">
            <a:spAutoFit/>
          </a:bodyPr>
          <a:lstStyle/>
          <a:p>
            <a:pPr>
              <a:lnSpc>
                <a:spcPct val="110000"/>
              </a:lnSpc>
            </a:pPr>
            <a:r>
              <a:rPr lang="en-US" sz="2200" dirty="0">
                <a:latin typeface="Calibri Light" panose="020F0302020204030204"/>
                <a:cs typeface="Calibri Light" panose="020F0302020204030204"/>
              </a:rPr>
              <a:t>Creativity is the key to success in the future, and primary education where our teachers can </a:t>
            </a:r>
            <a:r>
              <a:rPr lang="en-US" sz="2200" dirty="0" smtClean="0">
                <a:latin typeface="Calibri Light" panose="020F0302020204030204"/>
                <a:cs typeface="Calibri Light" panose="020F0302020204030204"/>
              </a:rPr>
              <a:t>bring.</a:t>
            </a:r>
            <a:endParaRPr lang="en-US" sz="2200" dirty="0">
              <a:latin typeface="Calibri Light" panose="020F0302020204030204"/>
              <a:cs typeface="Calibri Light" panose="020F0302020204030204"/>
            </a:endParaRPr>
          </a:p>
        </p:txBody>
      </p:sp>
      <p:sp>
        <p:nvSpPr>
          <p:cNvPr id="85" name="Oval 84"/>
          <p:cNvSpPr/>
          <p:nvPr/>
        </p:nvSpPr>
        <p:spPr bwMode="auto">
          <a:xfrm>
            <a:off x="12710412" y="9682287"/>
            <a:ext cx="1529720" cy="1530119"/>
          </a:xfrm>
          <a:prstGeom prst="ellipse">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defTabSz="1218565">
              <a:defRPr/>
            </a:pPr>
            <a:endParaRPr lang="en-US" dirty="0">
              <a:latin typeface="Calibri Light" panose="020F0302020204030204"/>
            </a:endParaRPr>
          </a:p>
        </p:txBody>
      </p:sp>
      <p:sp>
        <p:nvSpPr>
          <p:cNvPr id="90" name="Oval 89"/>
          <p:cNvSpPr/>
          <p:nvPr/>
        </p:nvSpPr>
        <p:spPr bwMode="auto">
          <a:xfrm>
            <a:off x="12751228" y="6098229"/>
            <a:ext cx="1529720" cy="1530119"/>
          </a:xfrm>
          <a:prstGeom prst="ellipse">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defTabSz="1218565">
              <a:defRPr/>
            </a:pPr>
            <a:endParaRPr lang="en-US" dirty="0">
              <a:latin typeface="Calibri Light" panose="020F0302020204030204"/>
            </a:endParaRPr>
          </a:p>
        </p:txBody>
      </p:sp>
      <p:sp>
        <p:nvSpPr>
          <p:cNvPr id="93" name="Oval 92"/>
          <p:cNvSpPr/>
          <p:nvPr/>
        </p:nvSpPr>
        <p:spPr bwMode="auto">
          <a:xfrm>
            <a:off x="12751228" y="7880907"/>
            <a:ext cx="1529720" cy="1530119"/>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defTabSz="1218565">
              <a:defRPr/>
            </a:pPr>
            <a:endParaRPr lang="en-US" dirty="0">
              <a:latin typeface="Calibri Light" panose="020F0302020204030204"/>
            </a:endParaRPr>
          </a:p>
        </p:txBody>
      </p:sp>
      <p:sp>
        <p:nvSpPr>
          <p:cNvPr id="94" name="Rectangle 93"/>
          <p:cNvSpPr/>
          <p:nvPr/>
        </p:nvSpPr>
        <p:spPr>
          <a:xfrm>
            <a:off x="14357534" y="4332040"/>
            <a:ext cx="2280693" cy="744783"/>
          </a:xfrm>
          <a:prstGeom prst="rect">
            <a:avLst/>
          </a:prstGeom>
        </p:spPr>
        <p:txBody>
          <a:bodyPr wrap="none" lIns="219419" tIns="109710" rIns="219419" bIns="109710">
            <a:spAutoFit/>
          </a:bodyPr>
          <a:lstStyle/>
          <a:p>
            <a:r>
              <a:rPr lang="en-US" sz="3400" b="1" dirty="0" smtClean="0">
                <a:latin typeface="Lato Regular"/>
                <a:ea typeface="Open Sans Light" panose="020B0306030504020204" pitchFamily="34" charset="0"/>
                <a:cs typeface="Lato Regular"/>
              </a:rPr>
              <a:t>Prioritize</a:t>
            </a:r>
            <a:endParaRPr lang="en-US" sz="3400" b="1" dirty="0">
              <a:latin typeface="Lato Regular"/>
              <a:ea typeface="Open Sans Light" panose="020B0306030504020204" pitchFamily="34" charset="0"/>
              <a:cs typeface="Lato Regular"/>
            </a:endParaRPr>
          </a:p>
        </p:txBody>
      </p:sp>
      <p:sp>
        <p:nvSpPr>
          <p:cNvPr id="95" name="TextBox 94"/>
          <p:cNvSpPr txBox="1"/>
          <p:nvPr/>
        </p:nvSpPr>
        <p:spPr>
          <a:xfrm>
            <a:off x="14386090" y="4871496"/>
            <a:ext cx="6442430" cy="960739"/>
          </a:xfrm>
          <a:prstGeom prst="rect">
            <a:avLst/>
          </a:prstGeom>
          <a:noFill/>
        </p:spPr>
        <p:txBody>
          <a:bodyPr wrap="square" lIns="219419" tIns="109710" rIns="219419" bIns="109710" rtlCol="0">
            <a:spAutoFit/>
          </a:bodyPr>
          <a:lstStyle/>
          <a:p>
            <a:pPr>
              <a:lnSpc>
                <a:spcPct val="110000"/>
              </a:lnSpc>
            </a:pPr>
            <a:r>
              <a:rPr lang="en-US" sz="2200" dirty="0">
                <a:latin typeface="Calibri Light" panose="020F0302020204030204"/>
                <a:cs typeface="Calibri Light" panose="020F0302020204030204"/>
              </a:rPr>
              <a:t>Creativity is the key to success in the future, and primary education where our teachers can bring.</a:t>
            </a:r>
            <a:endParaRPr lang="en-US" sz="2200" dirty="0">
              <a:latin typeface="Calibri Light" panose="020F0302020204030204"/>
              <a:cs typeface="Calibri Light" panose="020F0302020204030204"/>
            </a:endParaRPr>
          </a:p>
        </p:txBody>
      </p:sp>
      <p:sp>
        <p:nvSpPr>
          <p:cNvPr id="96" name="Rectangle 95"/>
          <p:cNvSpPr/>
          <p:nvPr/>
        </p:nvSpPr>
        <p:spPr>
          <a:xfrm>
            <a:off x="14363810" y="6086006"/>
            <a:ext cx="1078388" cy="744783"/>
          </a:xfrm>
          <a:prstGeom prst="rect">
            <a:avLst/>
          </a:prstGeom>
        </p:spPr>
        <p:txBody>
          <a:bodyPr wrap="none" lIns="219419" tIns="109710" rIns="219419" bIns="109710">
            <a:spAutoFit/>
          </a:bodyPr>
          <a:lstStyle/>
          <a:p>
            <a:r>
              <a:rPr lang="en-US" sz="3400" b="1" dirty="0" smtClean="0">
                <a:latin typeface="Lato Regular"/>
                <a:ea typeface="Open Sans Light" panose="020B0306030504020204" pitchFamily="34" charset="0"/>
                <a:cs typeface="Lato Regular"/>
              </a:rPr>
              <a:t>Try</a:t>
            </a:r>
            <a:endParaRPr lang="en-US" sz="3400" b="1" dirty="0">
              <a:latin typeface="Lato Regular"/>
              <a:ea typeface="Open Sans Light" panose="020B0306030504020204" pitchFamily="34" charset="0"/>
              <a:cs typeface="Lato Regular"/>
            </a:endParaRPr>
          </a:p>
        </p:txBody>
      </p:sp>
      <p:sp>
        <p:nvSpPr>
          <p:cNvPr id="97" name="TextBox 96"/>
          <p:cNvSpPr txBox="1"/>
          <p:nvPr/>
        </p:nvSpPr>
        <p:spPr>
          <a:xfrm>
            <a:off x="14392366" y="6625462"/>
            <a:ext cx="6442430" cy="960739"/>
          </a:xfrm>
          <a:prstGeom prst="rect">
            <a:avLst/>
          </a:prstGeom>
          <a:noFill/>
        </p:spPr>
        <p:txBody>
          <a:bodyPr wrap="square" lIns="219419" tIns="109710" rIns="219419" bIns="109710" rtlCol="0">
            <a:spAutoFit/>
          </a:bodyPr>
          <a:lstStyle/>
          <a:p>
            <a:pPr>
              <a:lnSpc>
                <a:spcPct val="110000"/>
              </a:lnSpc>
            </a:pPr>
            <a:r>
              <a:rPr lang="en-US" sz="2200" dirty="0">
                <a:latin typeface="Calibri Light" panose="020F0302020204030204"/>
                <a:cs typeface="Calibri Light" panose="020F0302020204030204"/>
              </a:rPr>
              <a:t>Creativity is the key to success in the future, and primary education where our teachers can bring.</a:t>
            </a:r>
            <a:endParaRPr lang="en-US" sz="2200" dirty="0">
              <a:latin typeface="Calibri Light" panose="020F0302020204030204"/>
              <a:cs typeface="Calibri Light" panose="020F0302020204030204"/>
            </a:endParaRPr>
          </a:p>
        </p:txBody>
      </p:sp>
      <p:sp>
        <p:nvSpPr>
          <p:cNvPr id="98" name="Rectangle 97"/>
          <p:cNvSpPr/>
          <p:nvPr/>
        </p:nvSpPr>
        <p:spPr>
          <a:xfrm>
            <a:off x="14379814" y="7827573"/>
            <a:ext cx="2862326" cy="744783"/>
          </a:xfrm>
          <a:prstGeom prst="rect">
            <a:avLst/>
          </a:prstGeom>
        </p:spPr>
        <p:txBody>
          <a:bodyPr wrap="none" lIns="219419" tIns="109710" rIns="219419" bIns="109710">
            <a:spAutoFit/>
          </a:bodyPr>
          <a:lstStyle/>
          <a:p>
            <a:r>
              <a:rPr lang="en-US" sz="3400" b="1" dirty="0" smtClean="0">
                <a:latin typeface="Lato Regular"/>
                <a:ea typeface="Open Sans Light" panose="020B0306030504020204" pitchFamily="34" charset="0"/>
                <a:cs typeface="Lato Regular"/>
              </a:rPr>
              <a:t>Get A Coach</a:t>
            </a:r>
            <a:endParaRPr lang="en-US" sz="3400" b="1" dirty="0">
              <a:latin typeface="Lato Regular"/>
              <a:ea typeface="Open Sans Light" panose="020B0306030504020204" pitchFamily="34" charset="0"/>
              <a:cs typeface="Lato Regular"/>
            </a:endParaRPr>
          </a:p>
        </p:txBody>
      </p:sp>
      <p:sp>
        <p:nvSpPr>
          <p:cNvPr id="99" name="TextBox 98"/>
          <p:cNvSpPr txBox="1"/>
          <p:nvPr/>
        </p:nvSpPr>
        <p:spPr>
          <a:xfrm>
            <a:off x="14408370" y="8367029"/>
            <a:ext cx="6442430" cy="960739"/>
          </a:xfrm>
          <a:prstGeom prst="rect">
            <a:avLst/>
          </a:prstGeom>
          <a:noFill/>
        </p:spPr>
        <p:txBody>
          <a:bodyPr wrap="square" lIns="219419" tIns="109710" rIns="219419" bIns="109710" rtlCol="0">
            <a:spAutoFit/>
          </a:bodyPr>
          <a:lstStyle/>
          <a:p>
            <a:pPr>
              <a:lnSpc>
                <a:spcPct val="110000"/>
              </a:lnSpc>
            </a:pPr>
            <a:r>
              <a:rPr lang="en-US" sz="2200" dirty="0">
                <a:latin typeface="Calibri Light" panose="020F0302020204030204"/>
                <a:cs typeface="Calibri Light" panose="020F0302020204030204"/>
              </a:rPr>
              <a:t>Creativity is the key to success in the future, and primary education where our teachers can bring.</a:t>
            </a:r>
            <a:endParaRPr lang="en-US" sz="2200" dirty="0">
              <a:latin typeface="Calibri Light" panose="020F0302020204030204"/>
              <a:cs typeface="Calibri Light" panose="020F0302020204030204"/>
            </a:endParaRPr>
          </a:p>
        </p:txBody>
      </p:sp>
      <p:sp>
        <p:nvSpPr>
          <p:cNvPr id="25" name="Freeform 36"/>
          <p:cNvSpPr>
            <a:spLocks noChangeArrowheads="1"/>
          </p:cNvSpPr>
          <p:nvPr/>
        </p:nvSpPr>
        <p:spPr bwMode="auto">
          <a:xfrm>
            <a:off x="13207244" y="10093206"/>
            <a:ext cx="545389" cy="709746"/>
          </a:xfrm>
          <a:custGeom>
            <a:avLst/>
            <a:gdLst>
              <a:gd name="T0" fmla="*/ 115 w 320"/>
              <a:gd name="T1" fmla="*/ 62 h 417"/>
              <a:gd name="T2" fmla="*/ 115 w 320"/>
              <a:gd name="T3" fmla="*/ 62 h 417"/>
              <a:gd name="T4" fmla="*/ 62 w 320"/>
              <a:gd name="T5" fmla="*/ 0 h 417"/>
              <a:gd name="T6" fmla="*/ 0 w 320"/>
              <a:gd name="T7" fmla="*/ 62 h 417"/>
              <a:gd name="T8" fmla="*/ 36 w 320"/>
              <a:gd name="T9" fmla="*/ 115 h 417"/>
              <a:gd name="T10" fmla="*/ 36 w 320"/>
              <a:gd name="T11" fmla="*/ 301 h 417"/>
              <a:gd name="T12" fmla="*/ 0 w 320"/>
              <a:gd name="T13" fmla="*/ 354 h 417"/>
              <a:gd name="T14" fmla="*/ 62 w 320"/>
              <a:gd name="T15" fmla="*/ 416 h 417"/>
              <a:gd name="T16" fmla="*/ 115 w 320"/>
              <a:gd name="T17" fmla="*/ 354 h 417"/>
              <a:gd name="T18" fmla="*/ 80 w 320"/>
              <a:gd name="T19" fmla="*/ 301 h 417"/>
              <a:gd name="T20" fmla="*/ 80 w 320"/>
              <a:gd name="T21" fmla="*/ 115 h 417"/>
              <a:gd name="T22" fmla="*/ 115 w 320"/>
              <a:gd name="T23" fmla="*/ 62 h 417"/>
              <a:gd name="T24" fmla="*/ 98 w 320"/>
              <a:gd name="T25" fmla="*/ 354 h 417"/>
              <a:gd name="T26" fmla="*/ 98 w 320"/>
              <a:gd name="T27" fmla="*/ 354 h 417"/>
              <a:gd name="T28" fmla="*/ 62 w 320"/>
              <a:gd name="T29" fmla="*/ 390 h 417"/>
              <a:gd name="T30" fmla="*/ 27 w 320"/>
              <a:gd name="T31" fmla="*/ 354 h 417"/>
              <a:gd name="T32" fmla="*/ 62 w 320"/>
              <a:gd name="T33" fmla="*/ 319 h 417"/>
              <a:gd name="T34" fmla="*/ 98 w 320"/>
              <a:gd name="T35" fmla="*/ 354 h 417"/>
              <a:gd name="T36" fmla="*/ 62 w 320"/>
              <a:gd name="T37" fmla="*/ 88 h 417"/>
              <a:gd name="T38" fmla="*/ 62 w 320"/>
              <a:gd name="T39" fmla="*/ 88 h 417"/>
              <a:gd name="T40" fmla="*/ 27 w 320"/>
              <a:gd name="T41" fmla="*/ 62 h 417"/>
              <a:gd name="T42" fmla="*/ 62 w 320"/>
              <a:gd name="T43" fmla="*/ 27 h 417"/>
              <a:gd name="T44" fmla="*/ 98 w 320"/>
              <a:gd name="T45" fmla="*/ 62 h 417"/>
              <a:gd name="T46" fmla="*/ 62 w 320"/>
              <a:gd name="T47" fmla="*/ 88 h 417"/>
              <a:gd name="T48" fmla="*/ 284 w 320"/>
              <a:gd name="T49" fmla="*/ 301 h 417"/>
              <a:gd name="T50" fmla="*/ 284 w 320"/>
              <a:gd name="T51" fmla="*/ 301 h 417"/>
              <a:gd name="T52" fmla="*/ 284 w 320"/>
              <a:gd name="T53" fmla="*/ 115 h 417"/>
              <a:gd name="T54" fmla="*/ 319 w 320"/>
              <a:gd name="T55" fmla="*/ 62 h 417"/>
              <a:gd name="T56" fmla="*/ 257 w 320"/>
              <a:gd name="T57" fmla="*/ 0 h 417"/>
              <a:gd name="T58" fmla="*/ 195 w 320"/>
              <a:gd name="T59" fmla="*/ 62 h 417"/>
              <a:gd name="T60" fmla="*/ 239 w 320"/>
              <a:gd name="T61" fmla="*/ 115 h 417"/>
              <a:gd name="T62" fmla="*/ 239 w 320"/>
              <a:gd name="T63" fmla="*/ 301 h 417"/>
              <a:gd name="T64" fmla="*/ 195 w 320"/>
              <a:gd name="T65" fmla="*/ 354 h 417"/>
              <a:gd name="T66" fmla="*/ 257 w 320"/>
              <a:gd name="T67" fmla="*/ 416 h 417"/>
              <a:gd name="T68" fmla="*/ 319 w 320"/>
              <a:gd name="T69" fmla="*/ 354 h 417"/>
              <a:gd name="T70" fmla="*/ 284 w 320"/>
              <a:gd name="T71" fmla="*/ 301 h 417"/>
              <a:gd name="T72" fmla="*/ 221 w 320"/>
              <a:gd name="T73" fmla="*/ 62 h 417"/>
              <a:gd name="T74" fmla="*/ 221 w 320"/>
              <a:gd name="T75" fmla="*/ 62 h 417"/>
              <a:gd name="T76" fmla="*/ 257 w 320"/>
              <a:gd name="T77" fmla="*/ 27 h 417"/>
              <a:gd name="T78" fmla="*/ 292 w 320"/>
              <a:gd name="T79" fmla="*/ 62 h 417"/>
              <a:gd name="T80" fmla="*/ 257 w 320"/>
              <a:gd name="T81" fmla="*/ 88 h 417"/>
              <a:gd name="T82" fmla="*/ 221 w 320"/>
              <a:gd name="T83" fmla="*/ 62 h 417"/>
              <a:gd name="T84" fmla="*/ 257 w 320"/>
              <a:gd name="T85" fmla="*/ 390 h 417"/>
              <a:gd name="T86" fmla="*/ 257 w 320"/>
              <a:gd name="T87" fmla="*/ 390 h 417"/>
              <a:gd name="T88" fmla="*/ 221 w 320"/>
              <a:gd name="T89" fmla="*/ 354 h 417"/>
              <a:gd name="T90" fmla="*/ 257 w 320"/>
              <a:gd name="T91" fmla="*/ 319 h 417"/>
              <a:gd name="T92" fmla="*/ 292 w 320"/>
              <a:gd name="T93" fmla="*/ 354 h 417"/>
              <a:gd name="T94" fmla="*/ 257 w 320"/>
              <a:gd name="T95" fmla="*/ 390 h 4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0" h="417">
                <a:moveTo>
                  <a:pt x="115" y="62"/>
                </a:moveTo>
                <a:lnTo>
                  <a:pt x="115" y="62"/>
                </a:lnTo>
                <a:cubicBezTo>
                  <a:pt x="115" y="27"/>
                  <a:pt x="89" y="0"/>
                  <a:pt x="62" y="0"/>
                </a:cubicBezTo>
                <a:cubicBezTo>
                  <a:pt x="27" y="0"/>
                  <a:pt x="0" y="27"/>
                  <a:pt x="0" y="62"/>
                </a:cubicBezTo>
                <a:cubicBezTo>
                  <a:pt x="0" y="80"/>
                  <a:pt x="18" y="106"/>
                  <a:pt x="36" y="115"/>
                </a:cubicBezTo>
                <a:cubicBezTo>
                  <a:pt x="36" y="301"/>
                  <a:pt x="36" y="301"/>
                  <a:pt x="36" y="301"/>
                </a:cubicBezTo>
                <a:cubicBezTo>
                  <a:pt x="18" y="310"/>
                  <a:pt x="0" y="328"/>
                  <a:pt x="0" y="354"/>
                </a:cubicBezTo>
                <a:cubicBezTo>
                  <a:pt x="0" y="390"/>
                  <a:pt x="27" y="416"/>
                  <a:pt x="62" y="416"/>
                </a:cubicBezTo>
                <a:cubicBezTo>
                  <a:pt x="89" y="416"/>
                  <a:pt x="115" y="390"/>
                  <a:pt x="115" y="354"/>
                </a:cubicBezTo>
                <a:cubicBezTo>
                  <a:pt x="115" y="328"/>
                  <a:pt x="106" y="310"/>
                  <a:pt x="80" y="301"/>
                </a:cubicBezTo>
                <a:cubicBezTo>
                  <a:pt x="80" y="115"/>
                  <a:pt x="80" y="115"/>
                  <a:pt x="80" y="115"/>
                </a:cubicBezTo>
                <a:cubicBezTo>
                  <a:pt x="106" y="106"/>
                  <a:pt x="115" y="80"/>
                  <a:pt x="115" y="62"/>
                </a:cubicBezTo>
                <a:close/>
                <a:moveTo>
                  <a:pt x="98" y="354"/>
                </a:moveTo>
                <a:lnTo>
                  <a:pt x="98" y="354"/>
                </a:lnTo>
                <a:cubicBezTo>
                  <a:pt x="98" y="372"/>
                  <a:pt x="80" y="390"/>
                  <a:pt x="62" y="390"/>
                </a:cubicBezTo>
                <a:cubicBezTo>
                  <a:pt x="44" y="390"/>
                  <a:pt x="27" y="372"/>
                  <a:pt x="27" y="354"/>
                </a:cubicBezTo>
                <a:cubicBezTo>
                  <a:pt x="27" y="337"/>
                  <a:pt x="44" y="319"/>
                  <a:pt x="62" y="319"/>
                </a:cubicBezTo>
                <a:cubicBezTo>
                  <a:pt x="80" y="319"/>
                  <a:pt x="98" y="337"/>
                  <a:pt x="98" y="354"/>
                </a:cubicBezTo>
                <a:close/>
                <a:moveTo>
                  <a:pt x="62" y="88"/>
                </a:moveTo>
                <a:lnTo>
                  <a:pt x="62" y="88"/>
                </a:lnTo>
                <a:cubicBezTo>
                  <a:pt x="44" y="88"/>
                  <a:pt x="27" y="80"/>
                  <a:pt x="27" y="62"/>
                </a:cubicBezTo>
                <a:cubicBezTo>
                  <a:pt x="27" y="35"/>
                  <a:pt x="44" y="27"/>
                  <a:pt x="62" y="27"/>
                </a:cubicBezTo>
                <a:cubicBezTo>
                  <a:pt x="80" y="27"/>
                  <a:pt x="98" y="35"/>
                  <a:pt x="98" y="62"/>
                </a:cubicBezTo>
                <a:cubicBezTo>
                  <a:pt x="98" y="80"/>
                  <a:pt x="80" y="88"/>
                  <a:pt x="62" y="88"/>
                </a:cubicBezTo>
                <a:close/>
                <a:moveTo>
                  <a:pt x="284" y="301"/>
                </a:moveTo>
                <a:lnTo>
                  <a:pt x="284" y="301"/>
                </a:lnTo>
                <a:cubicBezTo>
                  <a:pt x="284" y="115"/>
                  <a:pt x="284" y="115"/>
                  <a:pt x="284" y="115"/>
                </a:cubicBezTo>
                <a:cubicBezTo>
                  <a:pt x="302" y="106"/>
                  <a:pt x="319" y="80"/>
                  <a:pt x="319" y="62"/>
                </a:cubicBezTo>
                <a:cubicBezTo>
                  <a:pt x="319" y="27"/>
                  <a:pt x="292" y="0"/>
                  <a:pt x="257" y="0"/>
                </a:cubicBezTo>
                <a:cubicBezTo>
                  <a:pt x="221" y="0"/>
                  <a:pt x="195" y="27"/>
                  <a:pt x="195" y="62"/>
                </a:cubicBezTo>
                <a:cubicBezTo>
                  <a:pt x="195" y="80"/>
                  <a:pt x="212" y="106"/>
                  <a:pt x="239" y="115"/>
                </a:cubicBezTo>
                <a:cubicBezTo>
                  <a:pt x="239" y="301"/>
                  <a:pt x="239" y="301"/>
                  <a:pt x="239" y="301"/>
                </a:cubicBezTo>
                <a:cubicBezTo>
                  <a:pt x="212" y="310"/>
                  <a:pt x="195" y="328"/>
                  <a:pt x="195" y="354"/>
                </a:cubicBezTo>
                <a:cubicBezTo>
                  <a:pt x="195" y="390"/>
                  <a:pt x="221" y="416"/>
                  <a:pt x="257" y="416"/>
                </a:cubicBezTo>
                <a:cubicBezTo>
                  <a:pt x="292" y="416"/>
                  <a:pt x="319" y="390"/>
                  <a:pt x="319" y="354"/>
                </a:cubicBezTo>
                <a:cubicBezTo>
                  <a:pt x="319" y="328"/>
                  <a:pt x="302" y="310"/>
                  <a:pt x="284" y="301"/>
                </a:cubicBezTo>
                <a:close/>
                <a:moveTo>
                  <a:pt x="221" y="62"/>
                </a:moveTo>
                <a:lnTo>
                  <a:pt x="221" y="62"/>
                </a:lnTo>
                <a:cubicBezTo>
                  <a:pt x="221" y="35"/>
                  <a:pt x="239" y="27"/>
                  <a:pt x="257" y="27"/>
                </a:cubicBezTo>
                <a:cubicBezTo>
                  <a:pt x="275" y="27"/>
                  <a:pt x="292" y="35"/>
                  <a:pt x="292" y="62"/>
                </a:cubicBezTo>
                <a:cubicBezTo>
                  <a:pt x="292" y="80"/>
                  <a:pt x="275" y="88"/>
                  <a:pt x="257" y="88"/>
                </a:cubicBezTo>
                <a:cubicBezTo>
                  <a:pt x="239" y="88"/>
                  <a:pt x="221" y="80"/>
                  <a:pt x="221" y="62"/>
                </a:cubicBezTo>
                <a:close/>
                <a:moveTo>
                  <a:pt x="257" y="390"/>
                </a:moveTo>
                <a:lnTo>
                  <a:pt x="257" y="390"/>
                </a:lnTo>
                <a:cubicBezTo>
                  <a:pt x="239" y="390"/>
                  <a:pt x="221" y="372"/>
                  <a:pt x="221" y="354"/>
                </a:cubicBezTo>
                <a:cubicBezTo>
                  <a:pt x="221" y="337"/>
                  <a:pt x="239" y="319"/>
                  <a:pt x="257" y="319"/>
                </a:cubicBezTo>
                <a:cubicBezTo>
                  <a:pt x="275" y="319"/>
                  <a:pt x="292" y="337"/>
                  <a:pt x="292" y="354"/>
                </a:cubicBezTo>
                <a:cubicBezTo>
                  <a:pt x="292" y="372"/>
                  <a:pt x="275" y="390"/>
                  <a:pt x="257" y="390"/>
                </a:cubicBezTo>
                <a:close/>
              </a:path>
            </a:pathLst>
          </a:custGeom>
          <a:solidFill>
            <a:schemeClr val="bg1"/>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26" name="Freeform 46"/>
          <p:cNvSpPr>
            <a:spLocks noChangeArrowheads="1"/>
          </p:cNvSpPr>
          <p:nvPr/>
        </p:nvSpPr>
        <p:spPr bwMode="auto">
          <a:xfrm>
            <a:off x="13161215" y="8260435"/>
            <a:ext cx="717017" cy="682877"/>
          </a:xfrm>
          <a:custGeom>
            <a:avLst/>
            <a:gdLst>
              <a:gd name="T0" fmla="*/ 363 w 461"/>
              <a:gd name="T1" fmla="*/ 336 h 443"/>
              <a:gd name="T2" fmla="*/ 363 w 461"/>
              <a:gd name="T3" fmla="*/ 336 h 443"/>
              <a:gd name="T4" fmla="*/ 284 w 461"/>
              <a:gd name="T5" fmla="*/ 248 h 443"/>
              <a:gd name="T6" fmla="*/ 310 w 461"/>
              <a:gd name="T7" fmla="*/ 195 h 443"/>
              <a:gd name="T8" fmla="*/ 328 w 461"/>
              <a:gd name="T9" fmla="*/ 151 h 443"/>
              <a:gd name="T10" fmla="*/ 319 w 461"/>
              <a:gd name="T11" fmla="*/ 132 h 443"/>
              <a:gd name="T12" fmla="*/ 328 w 461"/>
              <a:gd name="T13" fmla="*/ 88 h 443"/>
              <a:gd name="T14" fmla="*/ 230 w 461"/>
              <a:gd name="T15" fmla="*/ 0 h 443"/>
              <a:gd name="T16" fmla="*/ 132 w 461"/>
              <a:gd name="T17" fmla="*/ 88 h 443"/>
              <a:gd name="T18" fmla="*/ 141 w 461"/>
              <a:gd name="T19" fmla="*/ 132 h 443"/>
              <a:gd name="T20" fmla="*/ 132 w 461"/>
              <a:gd name="T21" fmla="*/ 151 h 443"/>
              <a:gd name="T22" fmla="*/ 150 w 461"/>
              <a:gd name="T23" fmla="*/ 195 h 443"/>
              <a:gd name="T24" fmla="*/ 177 w 461"/>
              <a:gd name="T25" fmla="*/ 248 h 443"/>
              <a:gd name="T26" fmla="*/ 97 w 461"/>
              <a:gd name="T27" fmla="*/ 336 h 443"/>
              <a:gd name="T28" fmla="*/ 0 w 461"/>
              <a:gd name="T29" fmla="*/ 398 h 443"/>
              <a:gd name="T30" fmla="*/ 0 w 461"/>
              <a:gd name="T31" fmla="*/ 442 h 443"/>
              <a:gd name="T32" fmla="*/ 230 w 461"/>
              <a:gd name="T33" fmla="*/ 442 h 443"/>
              <a:gd name="T34" fmla="*/ 460 w 461"/>
              <a:gd name="T35" fmla="*/ 442 h 443"/>
              <a:gd name="T36" fmla="*/ 460 w 461"/>
              <a:gd name="T37" fmla="*/ 398 h 443"/>
              <a:gd name="T38" fmla="*/ 363 w 461"/>
              <a:gd name="T39" fmla="*/ 336 h 4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61" h="443">
                <a:moveTo>
                  <a:pt x="363" y="336"/>
                </a:moveTo>
                <a:lnTo>
                  <a:pt x="363" y="336"/>
                </a:lnTo>
                <a:cubicBezTo>
                  <a:pt x="301" y="310"/>
                  <a:pt x="284" y="292"/>
                  <a:pt x="284" y="248"/>
                </a:cubicBezTo>
                <a:cubicBezTo>
                  <a:pt x="284" y="230"/>
                  <a:pt x="301" y="239"/>
                  <a:pt x="310" y="195"/>
                </a:cubicBezTo>
                <a:cubicBezTo>
                  <a:pt x="310" y="176"/>
                  <a:pt x="328" y="195"/>
                  <a:pt x="328" y="151"/>
                </a:cubicBezTo>
                <a:cubicBezTo>
                  <a:pt x="328" y="132"/>
                  <a:pt x="319" y="132"/>
                  <a:pt x="319" y="132"/>
                </a:cubicBezTo>
                <a:cubicBezTo>
                  <a:pt x="319" y="132"/>
                  <a:pt x="328" y="106"/>
                  <a:pt x="328" y="88"/>
                </a:cubicBezTo>
                <a:cubicBezTo>
                  <a:pt x="328" y="61"/>
                  <a:pt x="319" y="0"/>
                  <a:pt x="230" y="0"/>
                </a:cubicBezTo>
                <a:cubicBezTo>
                  <a:pt x="141" y="0"/>
                  <a:pt x="132" y="61"/>
                  <a:pt x="132" y="88"/>
                </a:cubicBezTo>
                <a:cubicBezTo>
                  <a:pt x="132" y="106"/>
                  <a:pt x="141" y="132"/>
                  <a:pt x="141" y="132"/>
                </a:cubicBezTo>
                <a:cubicBezTo>
                  <a:pt x="141" y="132"/>
                  <a:pt x="132" y="132"/>
                  <a:pt x="132" y="151"/>
                </a:cubicBezTo>
                <a:cubicBezTo>
                  <a:pt x="132" y="195"/>
                  <a:pt x="150" y="176"/>
                  <a:pt x="150" y="195"/>
                </a:cubicBezTo>
                <a:cubicBezTo>
                  <a:pt x="159" y="239"/>
                  <a:pt x="177" y="230"/>
                  <a:pt x="177" y="248"/>
                </a:cubicBezTo>
                <a:cubicBezTo>
                  <a:pt x="177" y="292"/>
                  <a:pt x="159" y="310"/>
                  <a:pt x="97" y="336"/>
                </a:cubicBezTo>
                <a:cubicBezTo>
                  <a:pt x="35" y="354"/>
                  <a:pt x="0" y="380"/>
                  <a:pt x="0" y="398"/>
                </a:cubicBezTo>
                <a:cubicBezTo>
                  <a:pt x="0" y="407"/>
                  <a:pt x="0" y="442"/>
                  <a:pt x="0" y="442"/>
                </a:cubicBezTo>
                <a:cubicBezTo>
                  <a:pt x="230" y="442"/>
                  <a:pt x="230" y="442"/>
                  <a:pt x="230" y="442"/>
                </a:cubicBezTo>
                <a:cubicBezTo>
                  <a:pt x="460" y="442"/>
                  <a:pt x="460" y="442"/>
                  <a:pt x="460" y="442"/>
                </a:cubicBezTo>
                <a:cubicBezTo>
                  <a:pt x="460" y="442"/>
                  <a:pt x="460" y="407"/>
                  <a:pt x="460" y="398"/>
                </a:cubicBezTo>
                <a:cubicBezTo>
                  <a:pt x="460" y="380"/>
                  <a:pt x="425" y="354"/>
                  <a:pt x="363" y="336"/>
                </a:cubicBezTo>
              </a:path>
            </a:pathLst>
          </a:custGeom>
          <a:solidFill>
            <a:schemeClr val="bg1"/>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27" name="Freeform 127"/>
          <p:cNvSpPr>
            <a:spLocks noChangeArrowheads="1"/>
          </p:cNvSpPr>
          <p:nvPr/>
        </p:nvSpPr>
        <p:spPr bwMode="auto">
          <a:xfrm>
            <a:off x="13116656" y="4764903"/>
            <a:ext cx="828417" cy="667132"/>
          </a:xfrm>
          <a:custGeom>
            <a:avLst/>
            <a:gdLst>
              <a:gd name="T0" fmla="*/ 169 w 497"/>
              <a:gd name="T1" fmla="*/ 196 h 400"/>
              <a:gd name="T2" fmla="*/ 169 w 497"/>
              <a:gd name="T3" fmla="*/ 196 h 400"/>
              <a:gd name="T4" fmla="*/ 248 w 497"/>
              <a:gd name="T5" fmla="*/ 275 h 400"/>
              <a:gd name="T6" fmla="*/ 328 w 497"/>
              <a:gd name="T7" fmla="*/ 196 h 400"/>
              <a:gd name="T8" fmla="*/ 248 w 497"/>
              <a:gd name="T9" fmla="*/ 116 h 400"/>
              <a:gd name="T10" fmla="*/ 169 w 497"/>
              <a:gd name="T11" fmla="*/ 196 h 400"/>
              <a:gd name="T12" fmla="*/ 116 w 497"/>
              <a:gd name="T13" fmla="*/ 169 h 400"/>
              <a:gd name="T14" fmla="*/ 116 w 497"/>
              <a:gd name="T15" fmla="*/ 169 h 400"/>
              <a:gd name="T16" fmla="*/ 248 w 497"/>
              <a:gd name="T17" fmla="*/ 63 h 400"/>
              <a:gd name="T18" fmla="*/ 345 w 497"/>
              <a:gd name="T19" fmla="*/ 98 h 400"/>
              <a:gd name="T20" fmla="*/ 390 w 497"/>
              <a:gd name="T21" fmla="*/ 98 h 400"/>
              <a:gd name="T22" fmla="*/ 390 w 497"/>
              <a:gd name="T23" fmla="*/ 54 h 400"/>
              <a:gd name="T24" fmla="*/ 248 w 497"/>
              <a:gd name="T25" fmla="*/ 0 h 400"/>
              <a:gd name="T26" fmla="*/ 62 w 497"/>
              <a:gd name="T27" fmla="*/ 143 h 400"/>
              <a:gd name="T28" fmla="*/ 0 w 497"/>
              <a:gd name="T29" fmla="*/ 143 h 400"/>
              <a:gd name="T30" fmla="*/ 0 w 497"/>
              <a:gd name="T31" fmla="*/ 196 h 400"/>
              <a:gd name="T32" fmla="*/ 80 w 497"/>
              <a:gd name="T33" fmla="*/ 196 h 400"/>
              <a:gd name="T34" fmla="*/ 116 w 497"/>
              <a:gd name="T35" fmla="*/ 169 h 400"/>
              <a:gd name="T36" fmla="*/ 416 w 497"/>
              <a:gd name="T37" fmla="*/ 196 h 400"/>
              <a:gd name="T38" fmla="*/ 416 w 497"/>
              <a:gd name="T39" fmla="*/ 196 h 400"/>
              <a:gd name="T40" fmla="*/ 381 w 497"/>
              <a:gd name="T41" fmla="*/ 231 h 400"/>
              <a:gd name="T42" fmla="*/ 248 w 497"/>
              <a:gd name="T43" fmla="*/ 337 h 400"/>
              <a:gd name="T44" fmla="*/ 151 w 497"/>
              <a:gd name="T45" fmla="*/ 293 h 400"/>
              <a:gd name="T46" fmla="*/ 107 w 497"/>
              <a:gd name="T47" fmla="*/ 293 h 400"/>
              <a:gd name="T48" fmla="*/ 107 w 497"/>
              <a:gd name="T49" fmla="*/ 337 h 400"/>
              <a:gd name="T50" fmla="*/ 248 w 497"/>
              <a:gd name="T51" fmla="*/ 399 h 400"/>
              <a:gd name="T52" fmla="*/ 435 w 497"/>
              <a:gd name="T53" fmla="*/ 257 h 400"/>
              <a:gd name="T54" fmla="*/ 496 w 497"/>
              <a:gd name="T55" fmla="*/ 257 h 400"/>
              <a:gd name="T56" fmla="*/ 496 w 497"/>
              <a:gd name="T57" fmla="*/ 196 h 400"/>
              <a:gd name="T58" fmla="*/ 416 w 497"/>
              <a:gd name="T59" fmla="*/ 196 h 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97" h="400">
                <a:moveTo>
                  <a:pt x="169" y="196"/>
                </a:moveTo>
                <a:lnTo>
                  <a:pt x="169" y="196"/>
                </a:lnTo>
                <a:cubicBezTo>
                  <a:pt x="169" y="240"/>
                  <a:pt x="204" y="275"/>
                  <a:pt x="248" y="275"/>
                </a:cubicBezTo>
                <a:cubicBezTo>
                  <a:pt x="292" y="275"/>
                  <a:pt x="328" y="240"/>
                  <a:pt x="328" y="196"/>
                </a:cubicBezTo>
                <a:cubicBezTo>
                  <a:pt x="328" y="151"/>
                  <a:pt x="292" y="116"/>
                  <a:pt x="248" y="116"/>
                </a:cubicBezTo>
                <a:cubicBezTo>
                  <a:pt x="204" y="116"/>
                  <a:pt x="169" y="151"/>
                  <a:pt x="169" y="196"/>
                </a:cubicBezTo>
                <a:close/>
                <a:moveTo>
                  <a:pt x="116" y="169"/>
                </a:moveTo>
                <a:lnTo>
                  <a:pt x="116" y="169"/>
                </a:lnTo>
                <a:cubicBezTo>
                  <a:pt x="124" y="107"/>
                  <a:pt x="186" y="63"/>
                  <a:pt x="248" y="63"/>
                </a:cubicBezTo>
                <a:cubicBezTo>
                  <a:pt x="284" y="63"/>
                  <a:pt x="319" y="71"/>
                  <a:pt x="345" y="98"/>
                </a:cubicBezTo>
                <a:cubicBezTo>
                  <a:pt x="354" y="107"/>
                  <a:pt x="381" y="107"/>
                  <a:pt x="390" y="98"/>
                </a:cubicBezTo>
                <a:cubicBezTo>
                  <a:pt x="399" y="89"/>
                  <a:pt x="399" y="71"/>
                  <a:pt x="390" y="54"/>
                </a:cubicBezTo>
                <a:cubicBezTo>
                  <a:pt x="354" y="18"/>
                  <a:pt x="301" y="0"/>
                  <a:pt x="248" y="0"/>
                </a:cubicBezTo>
                <a:cubicBezTo>
                  <a:pt x="160" y="0"/>
                  <a:pt x="80" y="54"/>
                  <a:pt x="62" y="143"/>
                </a:cubicBezTo>
                <a:cubicBezTo>
                  <a:pt x="0" y="143"/>
                  <a:pt x="0" y="143"/>
                  <a:pt x="0" y="143"/>
                </a:cubicBezTo>
                <a:cubicBezTo>
                  <a:pt x="0" y="196"/>
                  <a:pt x="0" y="196"/>
                  <a:pt x="0" y="196"/>
                </a:cubicBezTo>
                <a:cubicBezTo>
                  <a:pt x="80" y="196"/>
                  <a:pt x="80" y="196"/>
                  <a:pt x="80" y="196"/>
                </a:cubicBezTo>
                <a:cubicBezTo>
                  <a:pt x="107" y="196"/>
                  <a:pt x="107" y="178"/>
                  <a:pt x="116" y="169"/>
                </a:cubicBezTo>
                <a:close/>
                <a:moveTo>
                  <a:pt x="416" y="196"/>
                </a:moveTo>
                <a:lnTo>
                  <a:pt x="416" y="196"/>
                </a:lnTo>
                <a:cubicBezTo>
                  <a:pt x="390" y="196"/>
                  <a:pt x="390" y="222"/>
                  <a:pt x="381" y="231"/>
                </a:cubicBezTo>
                <a:cubicBezTo>
                  <a:pt x="372" y="293"/>
                  <a:pt x="319" y="337"/>
                  <a:pt x="248" y="337"/>
                </a:cubicBezTo>
                <a:cubicBezTo>
                  <a:pt x="213" y="337"/>
                  <a:pt x="177" y="319"/>
                  <a:pt x="151" y="293"/>
                </a:cubicBezTo>
                <a:cubicBezTo>
                  <a:pt x="142" y="284"/>
                  <a:pt x="116" y="284"/>
                  <a:pt x="107" y="293"/>
                </a:cubicBezTo>
                <a:cubicBezTo>
                  <a:pt x="97" y="310"/>
                  <a:pt x="97" y="328"/>
                  <a:pt x="107" y="337"/>
                </a:cubicBezTo>
                <a:cubicBezTo>
                  <a:pt x="142" y="373"/>
                  <a:pt x="195" y="399"/>
                  <a:pt x="248" y="399"/>
                </a:cubicBezTo>
                <a:cubicBezTo>
                  <a:pt x="337" y="399"/>
                  <a:pt x="416" y="337"/>
                  <a:pt x="435" y="257"/>
                </a:cubicBezTo>
                <a:cubicBezTo>
                  <a:pt x="496" y="257"/>
                  <a:pt x="496" y="257"/>
                  <a:pt x="496" y="257"/>
                </a:cubicBezTo>
                <a:cubicBezTo>
                  <a:pt x="496" y="196"/>
                  <a:pt x="496" y="196"/>
                  <a:pt x="496" y="196"/>
                </a:cubicBezTo>
                <a:lnTo>
                  <a:pt x="416" y="196"/>
                </a:lnTo>
                <a:close/>
              </a:path>
            </a:pathLst>
          </a:custGeom>
          <a:solidFill>
            <a:schemeClr val="bg1"/>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30" name="Freeform 75"/>
          <p:cNvSpPr>
            <a:spLocks noChangeArrowheads="1"/>
          </p:cNvSpPr>
          <p:nvPr/>
        </p:nvSpPr>
        <p:spPr bwMode="auto">
          <a:xfrm>
            <a:off x="13185859" y="6595404"/>
            <a:ext cx="662867" cy="533813"/>
          </a:xfrm>
          <a:custGeom>
            <a:avLst/>
            <a:gdLst>
              <a:gd name="T0" fmla="*/ 443 w 497"/>
              <a:gd name="T1" fmla="*/ 0 h 400"/>
              <a:gd name="T2" fmla="*/ 443 w 497"/>
              <a:gd name="T3" fmla="*/ 0 h 400"/>
              <a:gd name="T4" fmla="*/ 53 w 497"/>
              <a:gd name="T5" fmla="*/ 0 h 400"/>
              <a:gd name="T6" fmla="*/ 0 w 497"/>
              <a:gd name="T7" fmla="*/ 44 h 400"/>
              <a:gd name="T8" fmla="*/ 0 w 497"/>
              <a:gd name="T9" fmla="*/ 346 h 400"/>
              <a:gd name="T10" fmla="*/ 53 w 497"/>
              <a:gd name="T11" fmla="*/ 399 h 400"/>
              <a:gd name="T12" fmla="*/ 443 w 497"/>
              <a:gd name="T13" fmla="*/ 399 h 400"/>
              <a:gd name="T14" fmla="*/ 496 w 497"/>
              <a:gd name="T15" fmla="*/ 346 h 400"/>
              <a:gd name="T16" fmla="*/ 496 w 497"/>
              <a:gd name="T17" fmla="*/ 44 h 400"/>
              <a:gd name="T18" fmla="*/ 443 w 497"/>
              <a:gd name="T19" fmla="*/ 0 h 400"/>
              <a:gd name="T20" fmla="*/ 443 w 497"/>
              <a:gd name="T21" fmla="*/ 346 h 400"/>
              <a:gd name="T22" fmla="*/ 443 w 497"/>
              <a:gd name="T23" fmla="*/ 346 h 400"/>
              <a:gd name="T24" fmla="*/ 53 w 497"/>
              <a:gd name="T25" fmla="*/ 346 h 400"/>
              <a:gd name="T26" fmla="*/ 53 w 497"/>
              <a:gd name="T27" fmla="*/ 44 h 400"/>
              <a:gd name="T28" fmla="*/ 443 w 497"/>
              <a:gd name="T29" fmla="*/ 44 h 400"/>
              <a:gd name="T30" fmla="*/ 443 w 497"/>
              <a:gd name="T31" fmla="*/ 346 h 400"/>
              <a:gd name="T32" fmla="*/ 222 w 497"/>
              <a:gd name="T33" fmla="*/ 249 h 400"/>
              <a:gd name="T34" fmla="*/ 222 w 497"/>
              <a:gd name="T35" fmla="*/ 249 h 400"/>
              <a:gd name="T36" fmla="*/ 97 w 497"/>
              <a:gd name="T37" fmla="*/ 249 h 400"/>
              <a:gd name="T38" fmla="*/ 97 w 497"/>
              <a:gd name="T39" fmla="*/ 293 h 400"/>
              <a:gd name="T40" fmla="*/ 222 w 497"/>
              <a:gd name="T41" fmla="*/ 293 h 400"/>
              <a:gd name="T42" fmla="*/ 222 w 497"/>
              <a:gd name="T43" fmla="*/ 249 h 400"/>
              <a:gd name="T44" fmla="*/ 222 w 497"/>
              <a:gd name="T45" fmla="*/ 178 h 400"/>
              <a:gd name="T46" fmla="*/ 222 w 497"/>
              <a:gd name="T47" fmla="*/ 178 h 400"/>
              <a:gd name="T48" fmla="*/ 97 w 497"/>
              <a:gd name="T49" fmla="*/ 178 h 400"/>
              <a:gd name="T50" fmla="*/ 97 w 497"/>
              <a:gd name="T51" fmla="*/ 222 h 400"/>
              <a:gd name="T52" fmla="*/ 222 w 497"/>
              <a:gd name="T53" fmla="*/ 222 h 400"/>
              <a:gd name="T54" fmla="*/ 222 w 497"/>
              <a:gd name="T55" fmla="*/ 178 h 400"/>
              <a:gd name="T56" fmla="*/ 222 w 497"/>
              <a:gd name="T57" fmla="*/ 98 h 400"/>
              <a:gd name="T58" fmla="*/ 222 w 497"/>
              <a:gd name="T59" fmla="*/ 98 h 400"/>
              <a:gd name="T60" fmla="*/ 97 w 497"/>
              <a:gd name="T61" fmla="*/ 98 h 400"/>
              <a:gd name="T62" fmla="*/ 97 w 497"/>
              <a:gd name="T63" fmla="*/ 143 h 400"/>
              <a:gd name="T64" fmla="*/ 222 w 497"/>
              <a:gd name="T65" fmla="*/ 143 h 400"/>
              <a:gd name="T66" fmla="*/ 222 w 497"/>
              <a:gd name="T67" fmla="*/ 98 h 400"/>
              <a:gd name="T68" fmla="*/ 389 w 497"/>
              <a:gd name="T69" fmla="*/ 257 h 400"/>
              <a:gd name="T70" fmla="*/ 389 w 497"/>
              <a:gd name="T71" fmla="*/ 257 h 400"/>
              <a:gd name="T72" fmla="*/ 354 w 497"/>
              <a:gd name="T73" fmla="*/ 231 h 400"/>
              <a:gd name="T74" fmla="*/ 381 w 497"/>
              <a:gd name="T75" fmla="*/ 151 h 400"/>
              <a:gd name="T76" fmla="*/ 336 w 497"/>
              <a:gd name="T77" fmla="*/ 98 h 400"/>
              <a:gd name="T78" fmla="*/ 292 w 497"/>
              <a:gd name="T79" fmla="*/ 151 h 400"/>
              <a:gd name="T80" fmla="*/ 319 w 497"/>
              <a:gd name="T81" fmla="*/ 231 h 400"/>
              <a:gd name="T82" fmla="*/ 275 w 497"/>
              <a:gd name="T83" fmla="*/ 257 h 400"/>
              <a:gd name="T84" fmla="*/ 275 w 497"/>
              <a:gd name="T85" fmla="*/ 293 h 400"/>
              <a:gd name="T86" fmla="*/ 398 w 497"/>
              <a:gd name="T87" fmla="*/ 293 h 400"/>
              <a:gd name="T88" fmla="*/ 389 w 497"/>
              <a:gd name="T89" fmla="*/ 257 h 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97" h="400">
                <a:moveTo>
                  <a:pt x="443" y="0"/>
                </a:moveTo>
                <a:lnTo>
                  <a:pt x="443" y="0"/>
                </a:lnTo>
                <a:cubicBezTo>
                  <a:pt x="53" y="0"/>
                  <a:pt x="53" y="0"/>
                  <a:pt x="53" y="0"/>
                </a:cubicBezTo>
                <a:cubicBezTo>
                  <a:pt x="17" y="0"/>
                  <a:pt x="0" y="18"/>
                  <a:pt x="0" y="44"/>
                </a:cubicBezTo>
                <a:cubicBezTo>
                  <a:pt x="0" y="346"/>
                  <a:pt x="0" y="346"/>
                  <a:pt x="0" y="346"/>
                </a:cubicBezTo>
                <a:cubicBezTo>
                  <a:pt x="0" y="373"/>
                  <a:pt x="17" y="399"/>
                  <a:pt x="53" y="399"/>
                </a:cubicBezTo>
                <a:cubicBezTo>
                  <a:pt x="443" y="399"/>
                  <a:pt x="443" y="399"/>
                  <a:pt x="443" y="399"/>
                </a:cubicBezTo>
                <a:cubicBezTo>
                  <a:pt x="470" y="399"/>
                  <a:pt x="496" y="373"/>
                  <a:pt x="496" y="346"/>
                </a:cubicBezTo>
                <a:cubicBezTo>
                  <a:pt x="496" y="44"/>
                  <a:pt x="496" y="44"/>
                  <a:pt x="496" y="44"/>
                </a:cubicBezTo>
                <a:cubicBezTo>
                  <a:pt x="496" y="18"/>
                  <a:pt x="470" y="0"/>
                  <a:pt x="443" y="0"/>
                </a:cubicBezTo>
                <a:close/>
                <a:moveTo>
                  <a:pt x="443" y="346"/>
                </a:moveTo>
                <a:lnTo>
                  <a:pt x="443" y="346"/>
                </a:lnTo>
                <a:cubicBezTo>
                  <a:pt x="53" y="346"/>
                  <a:pt x="53" y="346"/>
                  <a:pt x="53" y="346"/>
                </a:cubicBezTo>
                <a:cubicBezTo>
                  <a:pt x="53" y="44"/>
                  <a:pt x="53" y="44"/>
                  <a:pt x="53" y="44"/>
                </a:cubicBezTo>
                <a:cubicBezTo>
                  <a:pt x="443" y="44"/>
                  <a:pt x="443" y="44"/>
                  <a:pt x="443" y="44"/>
                </a:cubicBezTo>
                <a:lnTo>
                  <a:pt x="443" y="346"/>
                </a:lnTo>
                <a:close/>
                <a:moveTo>
                  <a:pt x="222" y="249"/>
                </a:moveTo>
                <a:lnTo>
                  <a:pt x="222" y="249"/>
                </a:lnTo>
                <a:cubicBezTo>
                  <a:pt x="97" y="249"/>
                  <a:pt x="97" y="249"/>
                  <a:pt x="97" y="249"/>
                </a:cubicBezTo>
                <a:cubicBezTo>
                  <a:pt x="97" y="293"/>
                  <a:pt x="97" y="293"/>
                  <a:pt x="97" y="293"/>
                </a:cubicBezTo>
                <a:cubicBezTo>
                  <a:pt x="222" y="293"/>
                  <a:pt x="222" y="293"/>
                  <a:pt x="222" y="293"/>
                </a:cubicBezTo>
                <a:lnTo>
                  <a:pt x="222" y="249"/>
                </a:lnTo>
                <a:close/>
                <a:moveTo>
                  <a:pt x="222" y="178"/>
                </a:moveTo>
                <a:lnTo>
                  <a:pt x="222" y="178"/>
                </a:lnTo>
                <a:cubicBezTo>
                  <a:pt x="97" y="178"/>
                  <a:pt x="97" y="178"/>
                  <a:pt x="97" y="178"/>
                </a:cubicBezTo>
                <a:cubicBezTo>
                  <a:pt x="97" y="222"/>
                  <a:pt x="97" y="222"/>
                  <a:pt x="97" y="222"/>
                </a:cubicBezTo>
                <a:cubicBezTo>
                  <a:pt x="222" y="222"/>
                  <a:pt x="222" y="222"/>
                  <a:pt x="222" y="222"/>
                </a:cubicBezTo>
                <a:lnTo>
                  <a:pt x="222" y="178"/>
                </a:lnTo>
                <a:close/>
                <a:moveTo>
                  <a:pt x="222" y="98"/>
                </a:moveTo>
                <a:lnTo>
                  <a:pt x="222" y="98"/>
                </a:lnTo>
                <a:cubicBezTo>
                  <a:pt x="97" y="98"/>
                  <a:pt x="97" y="98"/>
                  <a:pt x="97" y="98"/>
                </a:cubicBezTo>
                <a:cubicBezTo>
                  <a:pt x="97" y="143"/>
                  <a:pt x="97" y="143"/>
                  <a:pt x="97" y="143"/>
                </a:cubicBezTo>
                <a:cubicBezTo>
                  <a:pt x="222" y="143"/>
                  <a:pt x="222" y="143"/>
                  <a:pt x="222" y="143"/>
                </a:cubicBezTo>
                <a:lnTo>
                  <a:pt x="222" y="98"/>
                </a:lnTo>
                <a:close/>
                <a:moveTo>
                  <a:pt x="389" y="257"/>
                </a:moveTo>
                <a:lnTo>
                  <a:pt x="389" y="257"/>
                </a:lnTo>
                <a:cubicBezTo>
                  <a:pt x="389" y="257"/>
                  <a:pt x="354" y="249"/>
                  <a:pt x="354" y="231"/>
                </a:cubicBezTo>
                <a:cubicBezTo>
                  <a:pt x="354" y="204"/>
                  <a:pt x="381" y="196"/>
                  <a:pt x="381" y="151"/>
                </a:cubicBezTo>
                <a:cubicBezTo>
                  <a:pt x="381" y="125"/>
                  <a:pt x="372" y="98"/>
                  <a:pt x="336" y="98"/>
                </a:cubicBezTo>
                <a:cubicBezTo>
                  <a:pt x="301" y="98"/>
                  <a:pt x="292" y="125"/>
                  <a:pt x="292" y="151"/>
                </a:cubicBezTo>
                <a:cubicBezTo>
                  <a:pt x="292" y="196"/>
                  <a:pt x="319" y="204"/>
                  <a:pt x="319" y="231"/>
                </a:cubicBezTo>
                <a:cubicBezTo>
                  <a:pt x="319" y="249"/>
                  <a:pt x="275" y="257"/>
                  <a:pt x="275" y="257"/>
                </a:cubicBezTo>
                <a:lnTo>
                  <a:pt x="275" y="293"/>
                </a:lnTo>
                <a:cubicBezTo>
                  <a:pt x="398" y="293"/>
                  <a:pt x="398" y="293"/>
                  <a:pt x="398" y="293"/>
                </a:cubicBezTo>
                <a:cubicBezTo>
                  <a:pt x="398" y="293"/>
                  <a:pt x="398" y="257"/>
                  <a:pt x="389" y="257"/>
                </a:cubicBezTo>
                <a:close/>
              </a:path>
            </a:pathLst>
          </a:custGeom>
          <a:solidFill>
            <a:schemeClr val="bg1"/>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grpSp>
        <p:nvGrpSpPr>
          <p:cNvPr id="4" name="Group 3"/>
          <p:cNvGrpSpPr/>
          <p:nvPr/>
        </p:nvGrpSpPr>
        <p:grpSpPr>
          <a:xfrm>
            <a:off x="2920807" y="2793754"/>
            <a:ext cx="7911306" cy="8570146"/>
            <a:chOff x="2524195" y="2521528"/>
            <a:chExt cx="8742644" cy="9470716"/>
          </a:xfrm>
        </p:grpSpPr>
        <p:grpSp>
          <p:nvGrpSpPr>
            <p:cNvPr id="34" name="Group 33"/>
            <p:cNvGrpSpPr/>
            <p:nvPr/>
          </p:nvGrpSpPr>
          <p:grpSpPr>
            <a:xfrm>
              <a:off x="3800342" y="10064738"/>
              <a:ext cx="745888" cy="991444"/>
              <a:chOff x="9916767" y="11659096"/>
              <a:chExt cx="1032769" cy="1372771"/>
            </a:xfrm>
          </p:grpSpPr>
          <p:sp>
            <p:nvSpPr>
              <p:cNvPr id="86" name="Freeform 1092"/>
              <p:cNvSpPr>
                <a:spLocks noChangeArrowheads="1"/>
              </p:cNvSpPr>
              <p:nvPr/>
            </p:nvSpPr>
            <p:spPr bwMode="auto">
              <a:xfrm>
                <a:off x="9916767" y="12943702"/>
                <a:ext cx="75568" cy="88165"/>
              </a:xfrm>
              <a:custGeom>
                <a:avLst/>
                <a:gdLst>
                  <a:gd name="T0" fmla="*/ 3 w 26"/>
                  <a:gd name="T1" fmla="*/ 0 h 29"/>
                  <a:gd name="T2" fmla="*/ 3 w 26"/>
                  <a:gd name="T3" fmla="*/ 0 h 29"/>
                  <a:gd name="T4" fmla="*/ 3 w 26"/>
                  <a:gd name="T5" fmla="*/ 25 h 29"/>
                  <a:gd name="T6" fmla="*/ 25 w 26"/>
                  <a:gd name="T7" fmla="*/ 13 h 29"/>
                  <a:gd name="T8" fmla="*/ 3 w 26"/>
                  <a:gd name="T9" fmla="*/ 0 h 29"/>
                </a:gdLst>
                <a:ahLst/>
                <a:cxnLst>
                  <a:cxn ang="0">
                    <a:pos x="T0" y="T1"/>
                  </a:cxn>
                  <a:cxn ang="0">
                    <a:pos x="T2" y="T3"/>
                  </a:cxn>
                  <a:cxn ang="0">
                    <a:pos x="T4" y="T5"/>
                  </a:cxn>
                  <a:cxn ang="0">
                    <a:pos x="T6" y="T7"/>
                  </a:cxn>
                  <a:cxn ang="0">
                    <a:pos x="T8" y="T9"/>
                  </a:cxn>
                </a:cxnLst>
                <a:rect l="0" t="0" r="r" b="b"/>
                <a:pathLst>
                  <a:path w="26" h="29">
                    <a:moveTo>
                      <a:pt x="3" y="0"/>
                    </a:moveTo>
                    <a:lnTo>
                      <a:pt x="3" y="0"/>
                    </a:lnTo>
                    <a:cubicBezTo>
                      <a:pt x="3" y="4"/>
                      <a:pt x="0" y="22"/>
                      <a:pt x="3" y="25"/>
                    </a:cubicBezTo>
                    <a:cubicBezTo>
                      <a:pt x="3" y="28"/>
                      <a:pt x="22" y="13"/>
                      <a:pt x="25" y="13"/>
                    </a:cubicBezTo>
                    <a:cubicBezTo>
                      <a:pt x="22" y="7"/>
                      <a:pt x="13" y="0"/>
                      <a:pt x="3" y="0"/>
                    </a:cubicBezTo>
                  </a:path>
                </a:pathLst>
              </a:custGeom>
              <a:solidFill>
                <a:srgbClr val="FCB415"/>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243770" tIns="121885" rIns="243770" bIns="121885" anchor="ctr"/>
              <a:lstStyle/>
              <a:p>
                <a:endParaRPr lang="en-US" dirty="0">
                  <a:latin typeface="Calibri Light" panose="020F0302020204030204"/>
                </a:endParaRPr>
              </a:p>
            </p:txBody>
          </p:sp>
          <p:sp>
            <p:nvSpPr>
              <p:cNvPr id="87" name="Freeform 1093"/>
              <p:cNvSpPr>
                <a:spLocks noChangeArrowheads="1"/>
              </p:cNvSpPr>
              <p:nvPr/>
            </p:nvSpPr>
            <p:spPr bwMode="auto">
              <a:xfrm>
                <a:off x="9967144" y="11759852"/>
                <a:ext cx="692717" cy="944566"/>
              </a:xfrm>
              <a:custGeom>
                <a:avLst/>
                <a:gdLst>
                  <a:gd name="T0" fmla="*/ 12 w 243"/>
                  <a:gd name="T1" fmla="*/ 327 h 331"/>
                  <a:gd name="T2" fmla="*/ 12 w 243"/>
                  <a:gd name="T3" fmla="*/ 327 h 331"/>
                  <a:gd name="T4" fmla="*/ 18 w 243"/>
                  <a:gd name="T5" fmla="*/ 330 h 331"/>
                  <a:gd name="T6" fmla="*/ 242 w 243"/>
                  <a:gd name="T7" fmla="*/ 15 h 331"/>
                  <a:gd name="T8" fmla="*/ 224 w 243"/>
                  <a:gd name="T9" fmla="*/ 0 h 331"/>
                  <a:gd name="T10" fmla="*/ 0 w 243"/>
                  <a:gd name="T11" fmla="*/ 315 h 331"/>
                  <a:gd name="T12" fmla="*/ 9 w 243"/>
                  <a:gd name="T13" fmla="*/ 321 h 331"/>
                  <a:gd name="T14" fmla="*/ 12 w 243"/>
                  <a:gd name="T15" fmla="*/ 327 h 33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3" h="331">
                    <a:moveTo>
                      <a:pt x="12" y="327"/>
                    </a:moveTo>
                    <a:lnTo>
                      <a:pt x="12" y="327"/>
                    </a:lnTo>
                    <a:cubicBezTo>
                      <a:pt x="15" y="327"/>
                      <a:pt x="15" y="330"/>
                      <a:pt x="18" y="330"/>
                    </a:cubicBezTo>
                    <a:cubicBezTo>
                      <a:pt x="242" y="15"/>
                      <a:pt x="242" y="15"/>
                      <a:pt x="242" y="15"/>
                    </a:cubicBezTo>
                    <a:cubicBezTo>
                      <a:pt x="224" y="0"/>
                      <a:pt x="224" y="0"/>
                      <a:pt x="224" y="0"/>
                    </a:cubicBezTo>
                    <a:cubicBezTo>
                      <a:pt x="0" y="315"/>
                      <a:pt x="0" y="315"/>
                      <a:pt x="0" y="315"/>
                    </a:cubicBezTo>
                    <a:cubicBezTo>
                      <a:pt x="9" y="321"/>
                      <a:pt x="9" y="321"/>
                      <a:pt x="9" y="321"/>
                    </a:cubicBezTo>
                    <a:lnTo>
                      <a:pt x="12" y="327"/>
                    </a:lnTo>
                  </a:path>
                </a:pathLst>
              </a:custGeom>
              <a:solidFill>
                <a:srgbClr val="FCB415"/>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243770" tIns="121885" rIns="243770" bIns="121885" anchor="ctr"/>
              <a:lstStyle/>
              <a:p>
                <a:endParaRPr lang="en-US" dirty="0">
                  <a:latin typeface="Calibri Light" panose="020F0302020204030204"/>
                </a:endParaRPr>
              </a:p>
            </p:txBody>
          </p:sp>
          <p:sp>
            <p:nvSpPr>
              <p:cNvPr id="89" name="Freeform 1094"/>
              <p:cNvSpPr>
                <a:spLocks noChangeArrowheads="1"/>
              </p:cNvSpPr>
              <p:nvPr/>
            </p:nvSpPr>
            <p:spPr bwMode="auto">
              <a:xfrm>
                <a:off x="10080497" y="11848010"/>
                <a:ext cx="705308" cy="944560"/>
              </a:xfrm>
              <a:custGeom>
                <a:avLst/>
                <a:gdLst>
                  <a:gd name="T0" fmla="*/ 6 w 246"/>
                  <a:gd name="T1" fmla="*/ 318 h 331"/>
                  <a:gd name="T2" fmla="*/ 6 w 246"/>
                  <a:gd name="T3" fmla="*/ 318 h 331"/>
                  <a:gd name="T4" fmla="*/ 18 w 246"/>
                  <a:gd name="T5" fmla="*/ 327 h 331"/>
                  <a:gd name="T6" fmla="*/ 21 w 246"/>
                  <a:gd name="T7" fmla="*/ 330 h 331"/>
                  <a:gd name="T8" fmla="*/ 245 w 246"/>
                  <a:gd name="T9" fmla="*/ 12 h 331"/>
                  <a:gd name="T10" fmla="*/ 224 w 246"/>
                  <a:gd name="T11" fmla="*/ 0 h 331"/>
                  <a:gd name="T12" fmla="*/ 0 w 246"/>
                  <a:gd name="T13" fmla="*/ 315 h 331"/>
                  <a:gd name="T14" fmla="*/ 3 w 246"/>
                  <a:gd name="T15" fmla="*/ 315 h 331"/>
                  <a:gd name="T16" fmla="*/ 6 w 246"/>
                  <a:gd name="T17" fmla="*/ 318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6" h="331">
                    <a:moveTo>
                      <a:pt x="6" y="318"/>
                    </a:moveTo>
                    <a:lnTo>
                      <a:pt x="6" y="318"/>
                    </a:lnTo>
                    <a:cubicBezTo>
                      <a:pt x="18" y="327"/>
                      <a:pt x="18" y="327"/>
                      <a:pt x="18" y="327"/>
                    </a:cubicBezTo>
                    <a:cubicBezTo>
                      <a:pt x="18" y="327"/>
                      <a:pt x="18" y="327"/>
                      <a:pt x="21" y="330"/>
                    </a:cubicBezTo>
                    <a:cubicBezTo>
                      <a:pt x="245" y="12"/>
                      <a:pt x="245" y="12"/>
                      <a:pt x="245" y="12"/>
                    </a:cubicBezTo>
                    <a:cubicBezTo>
                      <a:pt x="224" y="0"/>
                      <a:pt x="224" y="0"/>
                      <a:pt x="224" y="0"/>
                    </a:cubicBezTo>
                    <a:cubicBezTo>
                      <a:pt x="0" y="315"/>
                      <a:pt x="0" y="315"/>
                      <a:pt x="0" y="315"/>
                    </a:cubicBezTo>
                    <a:lnTo>
                      <a:pt x="3" y="315"/>
                    </a:lnTo>
                    <a:lnTo>
                      <a:pt x="6" y="318"/>
                    </a:lnTo>
                  </a:path>
                </a:pathLst>
              </a:custGeom>
              <a:solidFill>
                <a:srgbClr val="FCB415"/>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243770" tIns="121885" rIns="243770" bIns="121885" anchor="ctr"/>
              <a:lstStyle/>
              <a:p>
                <a:endParaRPr lang="en-US" dirty="0">
                  <a:latin typeface="Calibri Light" panose="020F0302020204030204"/>
                </a:endParaRPr>
              </a:p>
            </p:txBody>
          </p:sp>
          <p:sp>
            <p:nvSpPr>
              <p:cNvPr id="91" name="Freeform 1095"/>
              <p:cNvSpPr>
                <a:spLocks noChangeArrowheads="1"/>
              </p:cNvSpPr>
              <p:nvPr/>
            </p:nvSpPr>
            <p:spPr bwMode="auto">
              <a:xfrm>
                <a:off x="10672451" y="11659096"/>
                <a:ext cx="277085" cy="239294"/>
              </a:xfrm>
              <a:custGeom>
                <a:avLst/>
                <a:gdLst>
                  <a:gd name="T0" fmla="*/ 88 w 95"/>
                  <a:gd name="T1" fmla="*/ 36 h 82"/>
                  <a:gd name="T2" fmla="*/ 88 w 95"/>
                  <a:gd name="T3" fmla="*/ 36 h 82"/>
                  <a:gd name="T4" fmla="*/ 39 w 95"/>
                  <a:gd name="T5" fmla="*/ 2 h 82"/>
                  <a:gd name="T6" fmla="*/ 30 w 95"/>
                  <a:gd name="T7" fmla="*/ 0 h 82"/>
                  <a:gd name="T8" fmla="*/ 21 w 95"/>
                  <a:gd name="T9" fmla="*/ 0 h 82"/>
                  <a:gd name="T10" fmla="*/ 0 w 95"/>
                  <a:gd name="T11" fmla="*/ 27 h 82"/>
                  <a:gd name="T12" fmla="*/ 78 w 95"/>
                  <a:gd name="T13" fmla="*/ 81 h 82"/>
                  <a:gd name="T14" fmla="*/ 94 w 95"/>
                  <a:gd name="T15" fmla="*/ 54 h 82"/>
                  <a:gd name="T16" fmla="*/ 88 w 95"/>
                  <a:gd name="T17" fmla="*/ 36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5" h="82">
                    <a:moveTo>
                      <a:pt x="88" y="36"/>
                    </a:moveTo>
                    <a:lnTo>
                      <a:pt x="88" y="36"/>
                    </a:lnTo>
                    <a:cubicBezTo>
                      <a:pt x="39" y="2"/>
                      <a:pt x="39" y="2"/>
                      <a:pt x="39" y="2"/>
                    </a:cubicBezTo>
                    <a:cubicBezTo>
                      <a:pt x="36" y="0"/>
                      <a:pt x="33" y="0"/>
                      <a:pt x="30" y="0"/>
                    </a:cubicBezTo>
                    <a:cubicBezTo>
                      <a:pt x="27" y="0"/>
                      <a:pt x="24" y="0"/>
                      <a:pt x="21" y="0"/>
                    </a:cubicBezTo>
                    <a:cubicBezTo>
                      <a:pt x="0" y="27"/>
                      <a:pt x="0" y="27"/>
                      <a:pt x="0" y="27"/>
                    </a:cubicBezTo>
                    <a:cubicBezTo>
                      <a:pt x="78" y="81"/>
                      <a:pt x="78" y="81"/>
                      <a:pt x="78" y="81"/>
                    </a:cubicBezTo>
                    <a:cubicBezTo>
                      <a:pt x="94" y="54"/>
                      <a:pt x="94" y="54"/>
                      <a:pt x="94" y="54"/>
                    </a:cubicBezTo>
                    <a:cubicBezTo>
                      <a:pt x="94" y="48"/>
                      <a:pt x="94" y="39"/>
                      <a:pt x="88" y="36"/>
                    </a:cubicBezTo>
                  </a:path>
                </a:pathLst>
              </a:custGeom>
              <a:solidFill>
                <a:srgbClr val="FCB415"/>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243770" tIns="121885" rIns="243770" bIns="121885" anchor="ctr"/>
              <a:lstStyle/>
              <a:p>
                <a:endParaRPr lang="en-US" dirty="0">
                  <a:latin typeface="Calibri Light" panose="020F0302020204030204"/>
                </a:endParaRPr>
              </a:p>
            </p:txBody>
          </p:sp>
          <p:sp>
            <p:nvSpPr>
              <p:cNvPr id="104" name="Freeform 1096"/>
              <p:cNvSpPr>
                <a:spLocks noChangeArrowheads="1"/>
              </p:cNvSpPr>
              <p:nvPr/>
            </p:nvSpPr>
            <p:spPr bwMode="auto">
              <a:xfrm>
                <a:off x="10181258" y="11923578"/>
                <a:ext cx="692708" cy="931969"/>
              </a:xfrm>
              <a:custGeom>
                <a:avLst/>
                <a:gdLst>
                  <a:gd name="T0" fmla="*/ 0 w 243"/>
                  <a:gd name="T1" fmla="*/ 315 h 325"/>
                  <a:gd name="T2" fmla="*/ 0 w 243"/>
                  <a:gd name="T3" fmla="*/ 315 h 325"/>
                  <a:gd name="T4" fmla="*/ 6 w 243"/>
                  <a:gd name="T5" fmla="*/ 318 h 325"/>
                  <a:gd name="T6" fmla="*/ 9 w 243"/>
                  <a:gd name="T7" fmla="*/ 318 h 325"/>
                  <a:gd name="T8" fmla="*/ 18 w 243"/>
                  <a:gd name="T9" fmla="*/ 324 h 325"/>
                  <a:gd name="T10" fmla="*/ 242 w 243"/>
                  <a:gd name="T11" fmla="*/ 12 h 325"/>
                  <a:gd name="T12" fmla="*/ 227 w 243"/>
                  <a:gd name="T13" fmla="*/ 0 h 325"/>
                  <a:gd name="T14" fmla="*/ 0 w 243"/>
                  <a:gd name="T15" fmla="*/ 315 h 32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3" h="325">
                    <a:moveTo>
                      <a:pt x="0" y="315"/>
                    </a:moveTo>
                    <a:lnTo>
                      <a:pt x="0" y="315"/>
                    </a:lnTo>
                    <a:cubicBezTo>
                      <a:pt x="3" y="315"/>
                      <a:pt x="6" y="315"/>
                      <a:pt x="6" y="318"/>
                    </a:cubicBezTo>
                    <a:cubicBezTo>
                      <a:pt x="9" y="318"/>
                      <a:pt x="9" y="318"/>
                      <a:pt x="9" y="318"/>
                    </a:cubicBezTo>
                    <a:cubicBezTo>
                      <a:pt x="18" y="324"/>
                      <a:pt x="18" y="324"/>
                      <a:pt x="18" y="324"/>
                    </a:cubicBezTo>
                    <a:cubicBezTo>
                      <a:pt x="242" y="12"/>
                      <a:pt x="242" y="12"/>
                      <a:pt x="242" y="12"/>
                    </a:cubicBezTo>
                    <a:cubicBezTo>
                      <a:pt x="227" y="0"/>
                      <a:pt x="227" y="0"/>
                      <a:pt x="227" y="0"/>
                    </a:cubicBezTo>
                    <a:lnTo>
                      <a:pt x="0" y="315"/>
                    </a:lnTo>
                  </a:path>
                </a:pathLst>
              </a:custGeom>
              <a:solidFill>
                <a:srgbClr val="FCB415"/>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243770" tIns="121885" rIns="243770" bIns="121885" anchor="ctr"/>
              <a:lstStyle/>
              <a:p>
                <a:endParaRPr lang="en-US" dirty="0">
                  <a:latin typeface="Calibri Light" panose="020F0302020204030204"/>
                </a:endParaRPr>
              </a:p>
            </p:txBody>
          </p:sp>
          <p:sp>
            <p:nvSpPr>
              <p:cNvPr id="105" name="Freeform 1097"/>
              <p:cNvSpPr>
                <a:spLocks noChangeArrowheads="1"/>
              </p:cNvSpPr>
              <p:nvPr/>
            </p:nvSpPr>
            <p:spPr bwMode="auto">
              <a:xfrm>
                <a:off x="9941956" y="12729603"/>
                <a:ext cx="239306" cy="239285"/>
              </a:xfrm>
              <a:custGeom>
                <a:avLst/>
                <a:gdLst>
                  <a:gd name="T0" fmla="*/ 78 w 85"/>
                  <a:gd name="T1" fmla="*/ 48 h 83"/>
                  <a:gd name="T2" fmla="*/ 78 w 85"/>
                  <a:gd name="T3" fmla="*/ 48 h 83"/>
                  <a:gd name="T4" fmla="*/ 51 w 85"/>
                  <a:gd name="T5" fmla="*/ 27 h 83"/>
                  <a:gd name="T6" fmla="*/ 42 w 85"/>
                  <a:gd name="T7" fmla="*/ 21 h 83"/>
                  <a:gd name="T8" fmla="*/ 15 w 85"/>
                  <a:gd name="T9" fmla="*/ 3 h 83"/>
                  <a:gd name="T10" fmla="*/ 15 w 85"/>
                  <a:gd name="T11" fmla="*/ 0 h 83"/>
                  <a:gd name="T12" fmla="*/ 12 w 85"/>
                  <a:gd name="T13" fmla="*/ 0 h 83"/>
                  <a:gd name="T14" fmla="*/ 6 w 85"/>
                  <a:gd name="T15" fmla="*/ 15 h 83"/>
                  <a:gd name="T16" fmla="*/ 3 w 85"/>
                  <a:gd name="T17" fmla="*/ 21 h 83"/>
                  <a:gd name="T18" fmla="*/ 0 w 85"/>
                  <a:gd name="T19" fmla="*/ 57 h 83"/>
                  <a:gd name="T20" fmla="*/ 33 w 85"/>
                  <a:gd name="T21" fmla="*/ 82 h 83"/>
                  <a:gd name="T22" fmla="*/ 63 w 85"/>
                  <a:gd name="T23" fmla="*/ 63 h 83"/>
                  <a:gd name="T24" fmla="*/ 69 w 85"/>
                  <a:gd name="T25" fmla="*/ 60 h 83"/>
                  <a:gd name="T26" fmla="*/ 84 w 85"/>
                  <a:gd name="T27" fmla="*/ 51 h 83"/>
                  <a:gd name="T28" fmla="*/ 81 w 85"/>
                  <a:gd name="T29" fmla="*/ 48 h 83"/>
                  <a:gd name="T30" fmla="*/ 78 w 85"/>
                  <a:gd name="T31" fmla="*/ 48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5" h="83">
                    <a:moveTo>
                      <a:pt x="78" y="48"/>
                    </a:moveTo>
                    <a:lnTo>
                      <a:pt x="78" y="48"/>
                    </a:lnTo>
                    <a:cubicBezTo>
                      <a:pt x="69" y="45"/>
                      <a:pt x="57" y="36"/>
                      <a:pt x="51" y="27"/>
                    </a:cubicBezTo>
                    <a:cubicBezTo>
                      <a:pt x="42" y="21"/>
                      <a:pt x="42" y="21"/>
                      <a:pt x="42" y="21"/>
                    </a:cubicBezTo>
                    <a:cubicBezTo>
                      <a:pt x="33" y="18"/>
                      <a:pt x="21" y="9"/>
                      <a:pt x="15" y="3"/>
                    </a:cubicBezTo>
                    <a:lnTo>
                      <a:pt x="15" y="0"/>
                    </a:lnTo>
                    <a:cubicBezTo>
                      <a:pt x="12" y="0"/>
                      <a:pt x="12" y="0"/>
                      <a:pt x="12" y="0"/>
                    </a:cubicBezTo>
                    <a:cubicBezTo>
                      <a:pt x="9" y="0"/>
                      <a:pt x="6" y="6"/>
                      <a:pt x="6" y="15"/>
                    </a:cubicBezTo>
                    <a:cubicBezTo>
                      <a:pt x="3" y="21"/>
                      <a:pt x="3" y="21"/>
                      <a:pt x="3" y="21"/>
                    </a:cubicBezTo>
                    <a:cubicBezTo>
                      <a:pt x="0" y="57"/>
                      <a:pt x="0" y="57"/>
                      <a:pt x="0" y="57"/>
                    </a:cubicBezTo>
                    <a:cubicBezTo>
                      <a:pt x="9" y="60"/>
                      <a:pt x="24" y="66"/>
                      <a:pt x="33" y="82"/>
                    </a:cubicBezTo>
                    <a:cubicBezTo>
                      <a:pt x="63" y="63"/>
                      <a:pt x="63" y="63"/>
                      <a:pt x="63" y="63"/>
                    </a:cubicBezTo>
                    <a:cubicBezTo>
                      <a:pt x="69" y="60"/>
                      <a:pt x="69" y="60"/>
                      <a:pt x="69" y="60"/>
                    </a:cubicBezTo>
                    <a:cubicBezTo>
                      <a:pt x="78" y="57"/>
                      <a:pt x="81" y="54"/>
                      <a:pt x="84" y="51"/>
                    </a:cubicBezTo>
                    <a:cubicBezTo>
                      <a:pt x="81" y="48"/>
                      <a:pt x="81" y="48"/>
                      <a:pt x="81" y="48"/>
                    </a:cubicBezTo>
                    <a:cubicBezTo>
                      <a:pt x="81" y="48"/>
                      <a:pt x="81" y="48"/>
                      <a:pt x="78" y="48"/>
                    </a:cubicBezTo>
                  </a:path>
                </a:pathLst>
              </a:custGeom>
              <a:solidFill>
                <a:srgbClr val="FCB415"/>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243770" tIns="121885" rIns="243770" bIns="121885" anchor="ctr"/>
              <a:lstStyle/>
              <a:p>
                <a:endParaRPr lang="en-US" dirty="0">
                  <a:latin typeface="Calibri Light" panose="020F0302020204030204"/>
                </a:endParaRPr>
              </a:p>
            </p:txBody>
          </p:sp>
        </p:grpSp>
        <p:grpSp>
          <p:nvGrpSpPr>
            <p:cNvPr id="38" name="Group 37"/>
            <p:cNvGrpSpPr/>
            <p:nvPr/>
          </p:nvGrpSpPr>
          <p:grpSpPr>
            <a:xfrm rot="19385170">
              <a:off x="3988335" y="6990732"/>
              <a:ext cx="828523" cy="1189633"/>
              <a:chOff x="18561758" y="2385889"/>
              <a:chExt cx="2160750" cy="3102509"/>
            </a:xfrm>
          </p:grpSpPr>
          <p:sp>
            <p:nvSpPr>
              <p:cNvPr id="55" name="Freeform 277"/>
              <p:cNvSpPr/>
              <p:nvPr/>
            </p:nvSpPr>
            <p:spPr bwMode="auto">
              <a:xfrm>
                <a:off x="18561758" y="2385889"/>
                <a:ext cx="2160750" cy="3102509"/>
              </a:xfrm>
              <a:custGeom>
                <a:avLst/>
                <a:gdLst>
                  <a:gd name="T0" fmla="*/ 0 w 366"/>
                  <a:gd name="T1" fmla="*/ 494 h 527"/>
                  <a:gd name="T2" fmla="*/ 34 w 366"/>
                  <a:gd name="T3" fmla="*/ 527 h 527"/>
                  <a:gd name="T4" fmla="*/ 333 w 366"/>
                  <a:gd name="T5" fmla="*/ 527 h 527"/>
                  <a:gd name="T6" fmla="*/ 366 w 366"/>
                  <a:gd name="T7" fmla="*/ 494 h 527"/>
                  <a:gd name="T8" fmla="*/ 366 w 366"/>
                  <a:gd name="T9" fmla="*/ 34 h 527"/>
                  <a:gd name="T10" fmla="*/ 333 w 366"/>
                  <a:gd name="T11" fmla="*/ 0 h 527"/>
                  <a:gd name="T12" fmla="*/ 34 w 366"/>
                  <a:gd name="T13" fmla="*/ 0 h 527"/>
                  <a:gd name="T14" fmla="*/ 0 w 366"/>
                  <a:gd name="T15" fmla="*/ 34 h 527"/>
                  <a:gd name="T16" fmla="*/ 0 w 366"/>
                  <a:gd name="T17" fmla="*/ 494 h 5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66" h="527">
                    <a:moveTo>
                      <a:pt x="0" y="494"/>
                    </a:moveTo>
                    <a:cubicBezTo>
                      <a:pt x="0" y="512"/>
                      <a:pt x="15" y="527"/>
                      <a:pt x="34" y="527"/>
                    </a:cubicBezTo>
                    <a:cubicBezTo>
                      <a:pt x="333" y="527"/>
                      <a:pt x="333" y="527"/>
                      <a:pt x="333" y="527"/>
                    </a:cubicBezTo>
                    <a:cubicBezTo>
                      <a:pt x="351" y="527"/>
                      <a:pt x="366" y="512"/>
                      <a:pt x="366" y="494"/>
                    </a:cubicBezTo>
                    <a:cubicBezTo>
                      <a:pt x="366" y="34"/>
                      <a:pt x="366" y="34"/>
                      <a:pt x="366" y="34"/>
                    </a:cubicBezTo>
                    <a:cubicBezTo>
                      <a:pt x="366" y="15"/>
                      <a:pt x="351" y="0"/>
                      <a:pt x="333" y="0"/>
                    </a:cubicBezTo>
                    <a:cubicBezTo>
                      <a:pt x="34" y="0"/>
                      <a:pt x="34" y="0"/>
                      <a:pt x="34" y="0"/>
                    </a:cubicBezTo>
                    <a:cubicBezTo>
                      <a:pt x="15" y="0"/>
                      <a:pt x="0" y="15"/>
                      <a:pt x="0" y="34"/>
                    </a:cubicBezTo>
                    <a:lnTo>
                      <a:pt x="0" y="494"/>
                    </a:lnTo>
                    <a:close/>
                  </a:path>
                </a:pathLst>
              </a:custGeom>
              <a:solidFill>
                <a:srgbClr val="2D35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latin typeface="Calibri Light" panose="020F0302020204030204"/>
                </a:endParaRPr>
              </a:p>
            </p:txBody>
          </p:sp>
          <p:sp>
            <p:nvSpPr>
              <p:cNvPr id="56" name="Rectangle 278"/>
              <p:cNvSpPr>
                <a:spLocks noChangeArrowheads="1"/>
              </p:cNvSpPr>
              <p:nvPr/>
            </p:nvSpPr>
            <p:spPr bwMode="auto">
              <a:xfrm>
                <a:off x="18721666" y="2532620"/>
                <a:ext cx="1842254" cy="2720479"/>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dirty="0">
                  <a:latin typeface="Calibri Light" panose="020F0302020204030204"/>
                </a:endParaRPr>
              </a:p>
            </p:txBody>
          </p:sp>
          <p:sp>
            <p:nvSpPr>
              <p:cNvPr id="57" name="Freeform 281"/>
              <p:cNvSpPr/>
              <p:nvPr/>
            </p:nvSpPr>
            <p:spPr bwMode="auto">
              <a:xfrm>
                <a:off x="18815497" y="3457953"/>
                <a:ext cx="1671773" cy="1718475"/>
              </a:xfrm>
              <a:custGeom>
                <a:avLst/>
                <a:gdLst>
                  <a:gd name="T0" fmla="*/ 278 w 283"/>
                  <a:gd name="T1" fmla="*/ 292 h 292"/>
                  <a:gd name="T2" fmla="*/ 5 w 283"/>
                  <a:gd name="T3" fmla="*/ 292 h 292"/>
                  <a:gd name="T4" fmla="*/ 0 w 283"/>
                  <a:gd name="T5" fmla="*/ 287 h 292"/>
                  <a:gd name="T6" fmla="*/ 5 w 283"/>
                  <a:gd name="T7" fmla="*/ 283 h 292"/>
                  <a:gd name="T8" fmla="*/ 274 w 283"/>
                  <a:gd name="T9" fmla="*/ 283 h 292"/>
                  <a:gd name="T10" fmla="*/ 274 w 283"/>
                  <a:gd name="T11" fmla="*/ 5 h 292"/>
                  <a:gd name="T12" fmla="*/ 278 w 283"/>
                  <a:gd name="T13" fmla="*/ 0 h 292"/>
                  <a:gd name="T14" fmla="*/ 283 w 283"/>
                  <a:gd name="T15" fmla="*/ 5 h 292"/>
                  <a:gd name="T16" fmla="*/ 283 w 283"/>
                  <a:gd name="T17" fmla="*/ 287 h 292"/>
                  <a:gd name="T18" fmla="*/ 278 w 283"/>
                  <a:gd name="T19" fmla="*/ 292 h 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3" h="292">
                    <a:moveTo>
                      <a:pt x="278" y="292"/>
                    </a:moveTo>
                    <a:cubicBezTo>
                      <a:pt x="5" y="292"/>
                      <a:pt x="5" y="292"/>
                      <a:pt x="5" y="292"/>
                    </a:cubicBezTo>
                    <a:cubicBezTo>
                      <a:pt x="2" y="292"/>
                      <a:pt x="0" y="290"/>
                      <a:pt x="0" y="287"/>
                    </a:cubicBezTo>
                    <a:cubicBezTo>
                      <a:pt x="0" y="285"/>
                      <a:pt x="2" y="283"/>
                      <a:pt x="5" y="283"/>
                    </a:cubicBezTo>
                    <a:cubicBezTo>
                      <a:pt x="274" y="283"/>
                      <a:pt x="274" y="283"/>
                      <a:pt x="274" y="283"/>
                    </a:cubicBezTo>
                    <a:cubicBezTo>
                      <a:pt x="274" y="5"/>
                      <a:pt x="274" y="5"/>
                      <a:pt x="274" y="5"/>
                    </a:cubicBezTo>
                    <a:cubicBezTo>
                      <a:pt x="274" y="2"/>
                      <a:pt x="276" y="0"/>
                      <a:pt x="278" y="0"/>
                    </a:cubicBezTo>
                    <a:cubicBezTo>
                      <a:pt x="281" y="0"/>
                      <a:pt x="283" y="2"/>
                      <a:pt x="283" y="5"/>
                    </a:cubicBezTo>
                    <a:cubicBezTo>
                      <a:pt x="283" y="287"/>
                      <a:pt x="283" y="287"/>
                      <a:pt x="283" y="287"/>
                    </a:cubicBezTo>
                    <a:cubicBezTo>
                      <a:pt x="283" y="290"/>
                      <a:pt x="281" y="292"/>
                      <a:pt x="278" y="292"/>
                    </a:cubicBezTo>
                    <a:close/>
                  </a:path>
                </a:pathLst>
              </a:custGeom>
              <a:solidFill>
                <a:srgbClr val="BCBCB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latin typeface="Calibri Light" panose="020F0302020204030204"/>
                </a:endParaRPr>
              </a:p>
            </p:txBody>
          </p:sp>
          <p:sp>
            <p:nvSpPr>
              <p:cNvPr id="58" name="Freeform 282"/>
              <p:cNvSpPr/>
              <p:nvPr/>
            </p:nvSpPr>
            <p:spPr bwMode="auto">
              <a:xfrm>
                <a:off x="18857787" y="2822118"/>
                <a:ext cx="1433892" cy="70061"/>
              </a:xfrm>
              <a:custGeom>
                <a:avLst/>
                <a:gdLst>
                  <a:gd name="T0" fmla="*/ 243 w 243"/>
                  <a:gd name="T1" fmla="*/ 6 h 12"/>
                  <a:gd name="T2" fmla="*/ 237 w 243"/>
                  <a:gd name="T3" fmla="*/ 12 h 12"/>
                  <a:gd name="T4" fmla="*/ 6 w 243"/>
                  <a:gd name="T5" fmla="*/ 12 h 12"/>
                  <a:gd name="T6" fmla="*/ 0 w 243"/>
                  <a:gd name="T7" fmla="*/ 6 h 12"/>
                  <a:gd name="T8" fmla="*/ 0 w 243"/>
                  <a:gd name="T9" fmla="*/ 6 h 12"/>
                  <a:gd name="T10" fmla="*/ 6 w 243"/>
                  <a:gd name="T11" fmla="*/ 0 h 12"/>
                  <a:gd name="T12" fmla="*/ 237 w 243"/>
                  <a:gd name="T13" fmla="*/ 0 h 12"/>
                  <a:gd name="T14" fmla="*/ 243 w 243"/>
                  <a:gd name="T15" fmla="*/ 6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3" h="12">
                    <a:moveTo>
                      <a:pt x="243" y="6"/>
                    </a:moveTo>
                    <a:cubicBezTo>
                      <a:pt x="243" y="10"/>
                      <a:pt x="240" y="12"/>
                      <a:pt x="237" y="12"/>
                    </a:cubicBezTo>
                    <a:cubicBezTo>
                      <a:pt x="6" y="12"/>
                      <a:pt x="6" y="12"/>
                      <a:pt x="6" y="12"/>
                    </a:cubicBezTo>
                    <a:cubicBezTo>
                      <a:pt x="2" y="12"/>
                      <a:pt x="0" y="10"/>
                      <a:pt x="0" y="6"/>
                    </a:cubicBezTo>
                    <a:cubicBezTo>
                      <a:pt x="0" y="6"/>
                      <a:pt x="0" y="6"/>
                      <a:pt x="0" y="6"/>
                    </a:cubicBezTo>
                    <a:cubicBezTo>
                      <a:pt x="0" y="3"/>
                      <a:pt x="2" y="0"/>
                      <a:pt x="6" y="0"/>
                    </a:cubicBezTo>
                    <a:cubicBezTo>
                      <a:pt x="237" y="0"/>
                      <a:pt x="237" y="0"/>
                      <a:pt x="237" y="0"/>
                    </a:cubicBezTo>
                    <a:cubicBezTo>
                      <a:pt x="240" y="0"/>
                      <a:pt x="243" y="3"/>
                      <a:pt x="243" y="6"/>
                    </a:cubicBezTo>
                    <a:close/>
                  </a:path>
                </a:pathLst>
              </a:custGeom>
              <a:solidFill>
                <a:srgbClr val="8FD4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latin typeface="Calibri Light" panose="020F0302020204030204"/>
                </a:endParaRPr>
              </a:p>
            </p:txBody>
          </p:sp>
          <p:sp>
            <p:nvSpPr>
              <p:cNvPr id="63" name="Freeform 283"/>
              <p:cNvSpPr/>
              <p:nvPr/>
            </p:nvSpPr>
            <p:spPr bwMode="auto">
              <a:xfrm>
                <a:off x="18851179" y="2939767"/>
                <a:ext cx="796900" cy="70061"/>
              </a:xfrm>
              <a:custGeom>
                <a:avLst/>
                <a:gdLst>
                  <a:gd name="T0" fmla="*/ 129 w 135"/>
                  <a:gd name="T1" fmla="*/ 0 h 12"/>
                  <a:gd name="T2" fmla="*/ 6 w 135"/>
                  <a:gd name="T3" fmla="*/ 0 h 12"/>
                  <a:gd name="T4" fmla="*/ 0 w 135"/>
                  <a:gd name="T5" fmla="*/ 6 h 12"/>
                  <a:gd name="T6" fmla="*/ 6 w 135"/>
                  <a:gd name="T7" fmla="*/ 12 h 12"/>
                  <a:gd name="T8" fmla="*/ 129 w 135"/>
                  <a:gd name="T9" fmla="*/ 12 h 12"/>
                  <a:gd name="T10" fmla="*/ 135 w 135"/>
                  <a:gd name="T11" fmla="*/ 6 h 12"/>
                  <a:gd name="T12" fmla="*/ 129 w 135"/>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135" h="12">
                    <a:moveTo>
                      <a:pt x="129" y="0"/>
                    </a:moveTo>
                    <a:cubicBezTo>
                      <a:pt x="6" y="0"/>
                      <a:pt x="6" y="0"/>
                      <a:pt x="6" y="0"/>
                    </a:cubicBezTo>
                    <a:cubicBezTo>
                      <a:pt x="3" y="0"/>
                      <a:pt x="0" y="3"/>
                      <a:pt x="0" y="6"/>
                    </a:cubicBezTo>
                    <a:cubicBezTo>
                      <a:pt x="0" y="9"/>
                      <a:pt x="3" y="12"/>
                      <a:pt x="6" y="12"/>
                    </a:cubicBezTo>
                    <a:cubicBezTo>
                      <a:pt x="129" y="12"/>
                      <a:pt x="129" y="12"/>
                      <a:pt x="129" y="12"/>
                    </a:cubicBezTo>
                    <a:cubicBezTo>
                      <a:pt x="132" y="12"/>
                      <a:pt x="135" y="9"/>
                      <a:pt x="135" y="6"/>
                    </a:cubicBezTo>
                    <a:cubicBezTo>
                      <a:pt x="135" y="3"/>
                      <a:pt x="132" y="0"/>
                      <a:pt x="129" y="0"/>
                    </a:cubicBezTo>
                    <a:close/>
                  </a:path>
                </a:pathLst>
              </a:custGeom>
              <a:solidFill>
                <a:srgbClr val="8FD4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latin typeface="Calibri Light" panose="020F0302020204030204"/>
                </a:endParaRPr>
              </a:p>
            </p:txBody>
          </p:sp>
          <p:sp>
            <p:nvSpPr>
              <p:cNvPr id="64" name="Freeform 284"/>
              <p:cNvSpPr/>
              <p:nvPr/>
            </p:nvSpPr>
            <p:spPr bwMode="auto">
              <a:xfrm>
                <a:off x="19712836" y="2945054"/>
                <a:ext cx="377966" cy="64773"/>
              </a:xfrm>
              <a:custGeom>
                <a:avLst/>
                <a:gdLst>
                  <a:gd name="T0" fmla="*/ 59 w 64"/>
                  <a:gd name="T1" fmla="*/ 0 h 11"/>
                  <a:gd name="T2" fmla="*/ 6 w 64"/>
                  <a:gd name="T3" fmla="*/ 0 h 11"/>
                  <a:gd name="T4" fmla="*/ 0 w 64"/>
                  <a:gd name="T5" fmla="*/ 5 h 11"/>
                  <a:gd name="T6" fmla="*/ 6 w 64"/>
                  <a:gd name="T7" fmla="*/ 11 h 11"/>
                  <a:gd name="T8" fmla="*/ 59 w 64"/>
                  <a:gd name="T9" fmla="*/ 11 h 11"/>
                  <a:gd name="T10" fmla="*/ 64 w 64"/>
                  <a:gd name="T11" fmla="*/ 5 h 11"/>
                  <a:gd name="T12" fmla="*/ 59 w 64"/>
                  <a:gd name="T13" fmla="*/ 0 h 11"/>
                </a:gdLst>
                <a:ahLst/>
                <a:cxnLst>
                  <a:cxn ang="0">
                    <a:pos x="T0" y="T1"/>
                  </a:cxn>
                  <a:cxn ang="0">
                    <a:pos x="T2" y="T3"/>
                  </a:cxn>
                  <a:cxn ang="0">
                    <a:pos x="T4" y="T5"/>
                  </a:cxn>
                  <a:cxn ang="0">
                    <a:pos x="T6" y="T7"/>
                  </a:cxn>
                  <a:cxn ang="0">
                    <a:pos x="T8" y="T9"/>
                  </a:cxn>
                  <a:cxn ang="0">
                    <a:pos x="T10" y="T11"/>
                  </a:cxn>
                  <a:cxn ang="0">
                    <a:pos x="T12" y="T13"/>
                  </a:cxn>
                </a:cxnLst>
                <a:rect l="0" t="0" r="r" b="b"/>
                <a:pathLst>
                  <a:path w="64" h="11">
                    <a:moveTo>
                      <a:pt x="59" y="0"/>
                    </a:moveTo>
                    <a:cubicBezTo>
                      <a:pt x="6" y="0"/>
                      <a:pt x="6" y="0"/>
                      <a:pt x="6" y="0"/>
                    </a:cubicBezTo>
                    <a:cubicBezTo>
                      <a:pt x="3" y="0"/>
                      <a:pt x="0" y="2"/>
                      <a:pt x="0" y="5"/>
                    </a:cubicBezTo>
                    <a:cubicBezTo>
                      <a:pt x="0" y="8"/>
                      <a:pt x="3" y="11"/>
                      <a:pt x="6" y="11"/>
                    </a:cubicBezTo>
                    <a:cubicBezTo>
                      <a:pt x="59" y="11"/>
                      <a:pt x="59" y="11"/>
                      <a:pt x="59" y="11"/>
                    </a:cubicBezTo>
                    <a:cubicBezTo>
                      <a:pt x="62" y="11"/>
                      <a:pt x="64" y="8"/>
                      <a:pt x="64" y="5"/>
                    </a:cubicBezTo>
                    <a:cubicBezTo>
                      <a:pt x="64" y="2"/>
                      <a:pt x="62" y="0"/>
                      <a:pt x="59" y="0"/>
                    </a:cubicBezTo>
                    <a:close/>
                  </a:path>
                </a:pathLst>
              </a:custGeom>
              <a:solidFill>
                <a:srgbClr val="8FD4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latin typeface="Calibri Light" panose="020F0302020204030204"/>
                </a:endParaRPr>
              </a:p>
            </p:txBody>
          </p:sp>
          <p:sp>
            <p:nvSpPr>
              <p:cNvPr id="65" name="Freeform 285"/>
              <p:cNvSpPr/>
              <p:nvPr/>
            </p:nvSpPr>
            <p:spPr bwMode="auto">
              <a:xfrm>
                <a:off x="18857787" y="3057417"/>
                <a:ext cx="1433892" cy="70061"/>
              </a:xfrm>
              <a:custGeom>
                <a:avLst/>
                <a:gdLst>
                  <a:gd name="T0" fmla="*/ 243 w 243"/>
                  <a:gd name="T1" fmla="*/ 6 h 12"/>
                  <a:gd name="T2" fmla="*/ 237 w 243"/>
                  <a:gd name="T3" fmla="*/ 12 h 12"/>
                  <a:gd name="T4" fmla="*/ 6 w 243"/>
                  <a:gd name="T5" fmla="*/ 12 h 12"/>
                  <a:gd name="T6" fmla="*/ 0 w 243"/>
                  <a:gd name="T7" fmla="*/ 6 h 12"/>
                  <a:gd name="T8" fmla="*/ 0 w 243"/>
                  <a:gd name="T9" fmla="*/ 6 h 12"/>
                  <a:gd name="T10" fmla="*/ 6 w 243"/>
                  <a:gd name="T11" fmla="*/ 0 h 12"/>
                  <a:gd name="T12" fmla="*/ 237 w 243"/>
                  <a:gd name="T13" fmla="*/ 0 h 12"/>
                  <a:gd name="T14" fmla="*/ 243 w 243"/>
                  <a:gd name="T15" fmla="*/ 6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3" h="12">
                    <a:moveTo>
                      <a:pt x="243" y="6"/>
                    </a:moveTo>
                    <a:cubicBezTo>
                      <a:pt x="243" y="10"/>
                      <a:pt x="241" y="12"/>
                      <a:pt x="237" y="12"/>
                    </a:cubicBezTo>
                    <a:cubicBezTo>
                      <a:pt x="6" y="12"/>
                      <a:pt x="6" y="12"/>
                      <a:pt x="6" y="12"/>
                    </a:cubicBezTo>
                    <a:cubicBezTo>
                      <a:pt x="3" y="12"/>
                      <a:pt x="0" y="10"/>
                      <a:pt x="0" y="6"/>
                    </a:cubicBezTo>
                    <a:cubicBezTo>
                      <a:pt x="0" y="6"/>
                      <a:pt x="0" y="6"/>
                      <a:pt x="0" y="6"/>
                    </a:cubicBezTo>
                    <a:cubicBezTo>
                      <a:pt x="0" y="3"/>
                      <a:pt x="3" y="0"/>
                      <a:pt x="6" y="0"/>
                    </a:cubicBezTo>
                    <a:cubicBezTo>
                      <a:pt x="237" y="0"/>
                      <a:pt x="237" y="0"/>
                      <a:pt x="237" y="0"/>
                    </a:cubicBezTo>
                    <a:cubicBezTo>
                      <a:pt x="241" y="0"/>
                      <a:pt x="243" y="3"/>
                      <a:pt x="243" y="6"/>
                    </a:cubicBezTo>
                    <a:close/>
                  </a:path>
                </a:pathLst>
              </a:custGeom>
              <a:solidFill>
                <a:srgbClr val="8FD4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latin typeface="Calibri Light" panose="020F0302020204030204"/>
                </a:endParaRPr>
              </a:p>
            </p:txBody>
          </p:sp>
          <p:sp>
            <p:nvSpPr>
              <p:cNvPr id="66" name="Freeform 286"/>
              <p:cNvSpPr/>
              <p:nvPr/>
            </p:nvSpPr>
            <p:spPr bwMode="auto">
              <a:xfrm>
                <a:off x="19282008" y="3192251"/>
                <a:ext cx="377966" cy="59485"/>
              </a:xfrm>
              <a:custGeom>
                <a:avLst/>
                <a:gdLst>
                  <a:gd name="T0" fmla="*/ 64 w 64"/>
                  <a:gd name="T1" fmla="*/ 5 h 10"/>
                  <a:gd name="T2" fmla="*/ 58 w 64"/>
                  <a:gd name="T3" fmla="*/ 10 h 10"/>
                  <a:gd name="T4" fmla="*/ 6 w 64"/>
                  <a:gd name="T5" fmla="*/ 10 h 10"/>
                  <a:gd name="T6" fmla="*/ 0 w 64"/>
                  <a:gd name="T7" fmla="*/ 5 h 10"/>
                  <a:gd name="T8" fmla="*/ 0 w 64"/>
                  <a:gd name="T9" fmla="*/ 5 h 10"/>
                  <a:gd name="T10" fmla="*/ 6 w 64"/>
                  <a:gd name="T11" fmla="*/ 0 h 10"/>
                  <a:gd name="T12" fmla="*/ 58 w 64"/>
                  <a:gd name="T13" fmla="*/ 0 h 10"/>
                  <a:gd name="T14" fmla="*/ 64 w 64"/>
                  <a:gd name="T15" fmla="*/ 5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4" h="10">
                    <a:moveTo>
                      <a:pt x="64" y="5"/>
                    </a:moveTo>
                    <a:cubicBezTo>
                      <a:pt x="64" y="8"/>
                      <a:pt x="61" y="10"/>
                      <a:pt x="58" y="10"/>
                    </a:cubicBezTo>
                    <a:cubicBezTo>
                      <a:pt x="6" y="10"/>
                      <a:pt x="6" y="10"/>
                      <a:pt x="6" y="10"/>
                    </a:cubicBezTo>
                    <a:cubicBezTo>
                      <a:pt x="3" y="10"/>
                      <a:pt x="0" y="8"/>
                      <a:pt x="0" y="5"/>
                    </a:cubicBezTo>
                    <a:cubicBezTo>
                      <a:pt x="0" y="5"/>
                      <a:pt x="0" y="5"/>
                      <a:pt x="0" y="5"/>
                    </a:cubicBezTo>
                    <a:cubicBezTo>
                      <a:pt x="0" y="2"/>
                      <a:pt x="3" y="0"/>
                      <a:pt x="6" y="0"/>
                    </a:cubicBezTo>
                    <a:cubicBezTo>
                      <a:pt x="58" y="0"/>
                      <a:pt x="58" y="0"/>
                      <a:pt x="58" y="0"/>
                    </a:cubicBezTo>
                    <a:cubicBezTo>
                      <a:pt x="61" y="0"/>
                      <a:pt x="64" y="2"/>
                      <a:pt x="64" y="5"/>
                    </a:cubicBezTo>
                    <a:close/>
                  </a:path>
                </a:pathLst>
              </a:custGeom>
              <a:solidFill>
                <a:srgbClr val="8FD4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latin typeface="Calibri Light" panose="020F0302020204030204"/>
                </a:endParaRPr>
              </a:p>
            </p:txBody>
          </p:sp>
          <p:sp>
            <p:nvSpPr>
              <p:cNvPr id="67" name="Freeform 287"/>
              <p:cNvSpPr/>
              <p:nvPr/>
            </p:nvSpPr>
            <p:spPr bwMode="auto">
              <a:xfrm>
                <a:off x="18857787" y="3192251"/>
                <a:ext cx="371358" cy="59485"/>
              </a:xfrm>
              <a:custGeom>
                <a:avLst/>
                <a:gdLst>
                  <a:gd name="T0" fmla="*/ 58 w 63"/>
                  <a:gd name="T1" fmla="*/ 0 h 10"/>
                  <a:gd name="T2" fmla="*/ 5 w 63"/>
                  <a:gd name="T3" fmla="*/ 0 h 10"/>
                  <a:gd name="T4" fmla="*/ 0 w 63"/>
                  <a:gd name="T5" fmla="*/ 5 h 10"/>
                  <a:gd name="T6" fmla="*/ 5 w 63"/>
                  <a:gd name="T7" fmla="*/ 10 h 10"/>
                  <a:gd name="T8" fmla="*/ 58 w 63"/>
                  <a:gd name="T9" fmla="*/ 10 h 10"/>
                  <a:gd name="T10" fmla="*/ 63 w 63"/>
                  <a:gd name="T11" fmla="*/ 5 h 10"/>
                  <a:gd name="T12" fmla="*/ 58 w 63"/>
                  <a:gd name="T13" fmla="*/ 0 h 10"/>
                </a:gdLst>
                <a:ahLst/>
                <a:cxnLst>
                  <a:cxn ang="0">
                    <a:pos x="T0" y="T1"/>
                  </a:cxn>
                  <a:cxn ang="0">
                    <a:pos x="T2" y="T3"/>
                  </a:cxn>
                  <a:cxn ang="0">
                    <a:pos x="T4" y="T5"/>
                  </a:cxn>
                  <a:cxn ang="0">
                    <a:pos x="T6" y="T7"/>
                  </a:cxn>
                  <a:cxn ang="0">
                    <a:pos x="T8" y="T9"/>
                  </a:cxn>
                  <a:cxn ang="0">
                    <a:pos x="T10" y="T11"/>
                  </a:cxn>
                  <a:cxn ang="0">
                    <a:pos x="T12" y="T13"/>
                  </a:cxn>
                </a:cxnLst>
                <a:rect l="0" t="0" r="r" b="b"/>
                <a:pathLst>
                  <a:path w="63" h="10">
                    <a:moveTo>
                      <a:pt x="58" y="0"/>
                    </a:moveTo>
                    <a:cubicBezTo>
                      <a:pt x="5" y="0"/>
                      <a:pt x="5" y="0"/>
                      <a:pt x="5" y="0"/>
                    </a:cubicBezTo>
                    <a:cubicBezTo>
                      <a:pt x="2" y="0"/>
                      <a:pt x="0" y="2"/>
                      <a:pt x="0" y="5"/>
                    </a:cubicBezTo>
                    <a:cubicBezTo>
                      <a:pt x="0" y="8"/>
                      <a:pt x="2" y="10"/>
                      <a:pt x="5" y="10"/>
                    </a:cubicBezTo>
                    <a:cubicBezTo>
                      <a:pt x="58" y="10"/>
                      <a:pt x="58" y="10"/>
                      <a:pt x="58" y="10"/>
                    </a:cubicBezTo>
                    <a:cubicBezTo>
                      <a:pt x="61" y="10"/>
                      <a:pt x="63" y="8"/>
                      <a:pt x="63" y="5"/>
                    </a:cubicBezTo>
                    <a:cubicBezTo>
                      <a:pt x="63" y="2"/>
                      <a:pt x="61" y="0"/>
                      <a:pt x="58" y="0"/>
                    </a:cubicBezTo>
                    <a:close/>
                  </a:path>
                </a:pathLst>
              </a:custGeom>
              <a:solidFill>
                <a:srgbClr val="8FD4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latin typeface="Calibri Light" panose="020F0302020204030204"/>
                </a:endParaRPr>
              </a:p>
            </p:txBody>
          </p:sp>
          <p:sp>
            <p:nvSpPr>
              <p:cNvPr id="68" name="Freeform 288"/>
              <p:cNvSpPr/>
              <p:nvPr/>
            </p:nvSpPr>
            <p:spPr bwMode="auto">
              <a:xfrm>
                <a:off x="18845893" y="3357488"/>
                <a:ext cx="1433892" cy="70061"/>
              </a:xfrm>
              <a:custGeom>
                <a:avLst/>
                <a:gdLst>
                  <a:gd name="T0" fmla="*/ 243 w 243"/>
                  <a:gd name="T1" fmla="*/ 6 h 12"/>
                  <a:gd name="T2" fmla="*/ 237 w 243"/>
                  <a:gd name="T3" fmla="*/ 12 h 12"/>
                  <a:gd name="T4" fmla="*/ 6 w 243"/>
                  <a:gd name="T5" fmla="*/ 12 h 12"/>
                  <a:gd name="T6" fmla="*/ 0 w 243"/>
                  <a:gd name="T7" fmla="*/ 6 h 12"/>
                  <a:gd name="T8" fmla="*/ 0 w 243"/>
                  <a:gd name="T9" fmla="*/ 6 h 12"/>
                  <a:gd name="T10" fmla="*/ 6 w 243"/>
                  <a:gd name="T11" fmla="*/ 0 h 12"/>
                  <a:gd name="T12" fmla="*/ 237 w 243"/>
                  <a:gd name="T13" fmla="*/ 0 h 12"/>
                  <a:gd name="T14" fmla="*/ 243 w 243"/>
                  <a:gd name="T15" fmla="*/ 6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3" h="12">
                    <a:moveTo>
                      <a:pt x="243" y="6"/>
                    </a:moveTo>
                    <a:cubicBezTo>
                      <a:pt x="243" y="9"/>
                      <a:pt x="241" y="12"/>
                      <a:pt x="237" y="12"/>
                    </a:cubicBezTo>
                    <a:cubicBezTo>
                      <a:pt x="6" y="12"/>
                      <a:pt x="6" y="12"/>
                      <a:pt x="6" y="12"/>
                    </a:cubicBezTo>
                    <a:cubicBezTo>
                      <a:pt x="3" y="12"/>
                      <a:pt x="0" y="9"/>
                      <a:pt x="0" y="6"/>
                    </a:cubicBezTo>
                    <a:cubicBezTo>
                      <a:pt x="0" y="6"/>
                      <a:pt x="0" y="6"/>
                      <a:pt x="0" y="6"/>
                    </a:cubicBezTo>
                    <a:cubicBezTo>
                      <a:pt x="0" y="3"/>
                      <a:pt x="3" y="0"/>
                      <a:pt x="6" y="0"/>
                    </a:cubicBezTo>
                    <a:cubicBezTo>
                      <a:pt x="237" y="0"/>
                      <a:pt x="237" y="0"/>
                      <a:pt x="237" y="0"/>
                    </a:cubicBezTo>
                    <a:cubicBezTo>
                      <a:pt x="241" y="0"/>
                      <a:pt x="243" y="3"/>
                      <a:pt x="243" y="6"/>
                    </a:cubicBezTo>
                    <a:close/>
                  </a:path>
                </a:pathLst>
              </a:custGeom>
              <a:solidFill>
                <a:srgbClr val="8FD4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latin typeface="Calibri Light" panose="020F0302020204030204"/>
                </a:endParaRPr>
              </a:p>
            </p:txBody>
          </p:sp>
          <p:sp>
            <p:nvSpPr>
              <p:cNvPr id="69" name="Freeform 289"/>
              <p:cNvSpPr/>
              <p:nvPr/>
            </p:nvSpPr>
            <p:spPr bwMode="auto">
              <a:xfrm>
                <a:off x="18839286" y="3475138"/>
                <a:ext cx="796900" cy="64773"/>
              </a:xfrm>
              <a:custGeom>
                <a:avLst/>
                <a:gdLst>
                  <a:gd name="T0" fmla="*/ 130 w 135"/>
                  <a:gd name="T1" fmla="*/ 0 h 11"/>
                  <a:gd name="T2" fmla="*/ 6 w 135"/>
                  <a:gd name="T3" fmla="*/ 0 h 11"/>
                  <a:gd name="T4" fmla="*/ 0 w 135"/>
                  <a:gd name="T5" fmla="*/ 6 h 11"/>
                  <a:gd name="T6" fmla="*/ 6 w 135"/>
                  <a:gd name="T7" fmla="*/ 11 h 11"/>
                  <a:gd name="T8" fmla="*/ 130 w 135"/>
                  <a:gd name="T9" fmla="*/ 11 h 11"/>
                  <a:gd name="T10" fmla="*/ 135 w 135"/>
                  <a:gd name="T11" fmla="*/ 6 h 11"/>
                  <a:gd name="T12" fmla="*/ 130 w 135"/>
                  <a:gd name="T13" fmla="*/ 0 h 11"/>
                </a:gdLst>
                <a:ahLst/>
                <a:cxnLst>
                  <a:cxn ang="0">
                    <a:pos x="T0" y="T1"/>
                  </a:cxn>
                  <a:cxn ang="0">
                    <a:pos x="T2" y="T3"/>
                  </a:cxn>
                  <a:cxn ang="0">
                    <a:pos x="T4" y="T5"/>
                  </a:cxn>
                  <a:cxn ang="0">
                    <a:pos x="T6" y="T7"/>
                  </a:cxn>
                  <a:cxn ang="0">
                    <a:pos x="T8" y="T9"/>
                  </a:cxn>
                  <a:cxn ang="0">
                    <a:pos x="T10" y="T11"/>
                  </a:cxn>
                  <a:cxn ang="0">
                    <a:pos x="T12" y="T13"/>
                  </a:cxn>
                </a:cxnLst>
                <a:rect l="0" t="0" r="r" b="b"/>
                <a:pathLst>
                  <a:path w="135" h="11">
                    <a:moveTo>
                      <a:pt x="130" y="0"/>
                    </a:moveTo>
                    <a:cubicBezTo>
                      <a:pt x="6" y="0"/>
                      <a:pt x="6" y="0"/>
                      <a:pt x="6" y="0"/>
                    </a:cubicBezTo>
                    <a:cubicBezTo>
                      <a:pt x="3" y="0"/>
                      <a:pt x="0" y="2"/>
                      <a:pt x="0" y="6"/>
                    </a:cubicBezTo>
                    <a:cubicBezTo>
                      <a:pt x="0" y="9"/>
                      <a:pt x="3" y="11"/>
                      <a:pt x="6" y="11"/>
                    </a:cubicBezTo>
                    <a:cubicBezTo>
                      <a:pt x="130" y="11"/>
                      <a:pt x="130" y="11"/>
                      <a:pt x="130" y="11"/>
                    </a:cubicBezTo>
                    <a:cubicBezTo>
                      <a:pt x="133" y="11"/>
                      <a:pt x="135" y="9"/>
                      <a:pt x="135" y="6"/>
                    </a:cubicBezTo>
                    <a:cubicBezTo>
                      <a:pt x="135" y="2"/>
                      <a:pt x="133" y="0"/>
                      <a:pt x="130" y="0"/>
                    </a:cubicBezTo>
                    <a:close/>
                  </a:path>
                </a:pathLst>
              </a:custGeom>
              <a:solidFill>
                <a:srgbClr val="8FD4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latin typeface="Calibri Light" panose="020F0302020204030204"/>
                </a:endParaRPr>
              </a:p>
            </p:txBody>
          </p:sp>
          <p:sp>
            <p:nvSpPr>
              <p:cNvPr id="70" name="Freeform 290"/>
              <p:cNvSpPr/>
              <p:nvPr/>
            </p:nvSpPr>
            <p:spPr bwMode="auto">
              <a:xfrm>
                <a:off x="19707550" y="3475138"/>
                <a:ext cx="371358" cy="64773"/>
              </a:xfrm>
              <a:custGeom>
                <a:avLst/>
                <a:gdLst>
                  <a:gd name="T0" fmla="*/ 58 w 63"/>
                  <a:gd name="T1" fmla="*/ 0 h 11"/>
                  <a:gd name="T2" fmla="*/ 5 w 63"/>
                  <a:gd name="T3" fmla="*/ 0 h 11"/>
                  <a:gd name="T4" fmla="*/ 0 w 63"/>
                  <a:gd name="T5" fmla="*/ 6 h 11"/>
                  <a:gd name="T6" fmla="*/ 5 w 63"/>
                  <a:gd name="T7" fmla="*/ 11 h 11"/>
                  <a:gd name="T8" fmla="*/ 58 w 63"/>
                  <a:gd name="T9" fmla="*/ 11 h 11"/>
                  <a:gd name="T10" fmla="*/ 63 w 63"/>
                  <a:gd name="T11" fmla="*/ 6 h 11"/>
                  <a:gd name="T12" fmla="*/ 58 w 63"/>
                  <a:gd name="T13" fmla="*/ 0 h 11"/>
                </a:gdLst>
                <a:ahLst/>
                <a:cxnLst>
                  <a:cxn ang="0">
                    <a:pos x="T0" y="T1"/>
                  </a:cxn>
                  <a:cxn ang="0">
                    <a:pos x="T2" y="T3"/>
                  </a:cxn>
                  <a:cxn ang="0">
                    <a:pos x="T4" y="T5"/>
                  </a:cxn>
                  <a:cxn ang="0">
                    <a:pos x="T6" y="T7"/>
                  </a:cxn>
                  <a:cxn ang="0">
                    <a:pos x="T8" y="T9"/>
                  </a:cxn>
                  <a:cxn ang="0">
                    <a:pos x="T10" y="T11"/>
                  </a:cxn>
                  <a:cxn ang="0">
                    <a:pos x="T12" y="T13"/>
                  </a:cxn>
                </a:cxnLst>
                <a:rect l="0" t="0" r="r" b="b"/>
                <a:pathLst>
                  <a:path w="63" h="11">
                    <a:moveTo>
                      <a:pt x="58" y="0"/>
                    </a:moveTo>
                    <a:cubicBezTo>
                      <a:pt x="5" y="0"/>
                      <a:pt x="5" y="0"/>
                      <a:pt x="5" y="0"/>
                    </a:cubicBezTo>
                    <a:cubicBezTo>
                      <a:pt x="2" y="0"/>
                      <a:pt x="0" y="3"/>
                      <a:pt x="0" y="6"/>
                    </a:cubicBezTo>
                    <a:cubicBezTo>
                      <a:pt x="0" y="9"/>
                      <a:pt x="2" y="11"/>
                      <a:pt x="5" y="11"/>
                    </a:cubicBezTo>
                    <a:cubicBezTo>
                      <a:pt x="58" y="11"/>
                      <a:pt x="58" y="11"/>
                      <a:pt x="58" y="11"/>
                    </a:cubicBezTo>
                    <a:cubicBezTo>
                      <a:pt x="61" y="11"/>
                      <a:pt x="63" y="9"/>
                      <a:pt x="63" y="6"/>
                    </a:cubicBezTo>
                    <a:cubicBezTo>
                      <a:pt x="63" y="3"/>
                      <a:pt x="61" y="0"/>
                      <a:pt x="58" y="0"/>
                    </a:cubicBezTo>
                    <a:close/>
                  </a:path>
                </a:pathLst>
              </a:custGeom>
              <a:solidFill>
                <a:srgbClr val="8FD4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latin typeface="Calibri Light" panose="020F0302020204030204"/>
                </a:endParaRPr>
              </a:p>
            </p:txBody>
          </p:sp>
          <p:sp>
            <p:nvSpPr>
              <p:cNvPr id="71" name="Freeform 291"/>
              <p:cNvSpPr/>
              <p:nvPr/>
            </p:nvSpPr>
            <p:spPr bwMode="auto">
              <a:xfrm>
                <a:off x="18851179" y="3592787"/>
                <a:ext cx="1435214" cy="71383"/>
              </a:xfrm>
              <a:custGeom>
                <a:avLst/>
                <a:gdLst>
                  <a:gd name="T0" fmla="*/ 243 w 243"/>
                  <a:gd name="T1" fmla="*/ 6 h 12"/>
                  <a:gd name="T2" fmla="*/ 237 w 243"/>
                  <a:gd name="T3" fmla="*/ 12 h 12"/>
                  <a:gd name="T4" fmla="*/ 6 w 243"/>
                  <a:gd name="T5" fmla="*/ 12 h 12"/>
                  <a:gd name="T6" fmla="*/ 0 w 243"/>
                  <a:gd name="T7" fmla="*/ 6 h 12"/>
                  <a:gd name="T8" fmla="*/ 0 w 243"/>
                  <a:gd name="T9" fmla="*/ 6 h 12"/>
                  <a:gd name="T10" fmla="*/ 6 w 243"/>
                  <a:gd name="T11" fmla="*/ 0 h 12"/>
                  <a:gd name="T12" fmla="*/ 237 w 243"/>
                  <a:gd name="T13" fmla="*/ 0 h 12"/>
                  <a:gd name="T14" fmla="*/ 243 w 243"/>
                  <a:gd name="T15" fmla="*/ 6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3" h="12">
                    <a:moveTo>
                      <a:pt x="243" y="6"/>
                    </a:moveTo>
                    <a:cubicBezTo>
                      <a:pt x="243" y="9"/>
                      <a:pt x="240" y="12"/>
                      <a:pt x="237" y="12"/>
                    </a:cubicBezTo>
                    <a:cubicBezTo>
                      <a:pt x="6" y="12"/>
                      <a:pt x="6" y="12"/>
                      <a:pt x="6" y="12"/>
                    </a:cubicBezTo>
                    <a:cubicBezTo>
                      <a:pt x="2" y="12"/>
                      <a:pt x="0" y="9"/>
                      <a:pt x="0" y="6"/>
                    </a:cubicBezTo>
                    <a:cubicBezTo>
                      <a:pt x="0" y="6"/>
                      <a:pt x="0" y="6"/>
                      <a:pt x="0" y="6"/>
                    </a:cubicBezTo>
                    <a:cubicBezTo>
                      <a:pt x="0" y="3"/>
                      <a:pt x="2" y="0"/>
                      <a:pt x="6" y="0"/>
                    </a:cubicBezTo>
                    <a:cubicBezTo>
                      <a:pt x="237" y="0"/>
                      <a:pt x="237" y="0"/>
                      <a:pt x="237" y="0"/>
                    </a:cubicBezTo>
                    <a:cubicBezTo>
                      <a:pt x="240" y="0"/>
                      <a:pt x="243" y="3"/>
                      <a:pt x="243" y="6"/>
                    </a:cubicBezTo>
                    <a:close/>
                  </a:path>
                </a:pathLst>
              </a:custGeom>
              <a:solidFill>
                <a:srgbClr val="8FD4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latin typeface="Calibri Light" panose="020F0302020204030204"/>
                </a:endParaRPr>
              </a:p>
            </p:txBody>
          </p:sp>
          <p:sp>
            <p:nvSpPr>
              <p:cNvPr id="72" name="Freeform 292"/>
              <p:cNvSpPr/>
              <p:nvPr/>
            </p:nvSpPr>
            <p:spPr bwMode="auto">
              <a:xfrm>
                <a:off x="19276721" y="3722334"/>
                <a:ext cx="371358" cy="64773"/>
              </a:xfrm>
              <a:custGeom>
                <a:avLst/>
                <a:gdLst>
                  <a:gd name="T0" fmla="*/ 63 w 63"/>
                  <a:gd name="T1" fmla="*/ 6 h 11"/>
                  <a:gd name="T2" fmla="*/ 58 w 63"/>
                  <a:gd name="T3" fmla="*/ 11 h 11"/>
                  <a:gd name="T4" fmla="*/ 5 w 63"/>
                  <a:gd name="T5" fmla="*/ 11 h 11"/>
                  <a:gd name="T6" fmla="*/ 0 w 63"/>
                  <a:gd name="T7" fmla="*/ 6 h 11"/>
                  <a:gd name="T8" fmla="*/ 0 w 63"/>
                  <a:gd name="T9" fmla="*/ 6 h 11"/>
                  <a:gd name="T10" fmla="*/ 5 w 63"/>
                  <a:gd name="T11" fmla="*/ 0 h 11"/>
                  <a:gd name="T12" fmla="*/ 58 w 63"/>
                  <a:gd name="T13" fmla="*/ 0 h 11"/>
                  <a:gd name="T14" fmla="*/ 63 w 63"/>
                  <a:gd name="T15" fmla="*/ 6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3" h="11">
                    <a:moveTo>
                      <a:pt x="63" y="6"/>
                    </a:moveTo>
                    <a:cubicBezTo>
                      <a:pt x="63" y="9"/>
                      <a:pt x="61" y="11"/>
                      <a:pt x="58" y="11"/>
                    </a:cubicBezTo>
                    <a:cubicBezTo>
                      <a:pt x="5" y="11"/>
                      <a:pt x="5" y="11"/>
                      <a:pt x="5" y="11"/>
                    </a:cubicBezTo>
                    <a:cubicBezTo>
                      <a:pt x="2" y="11"/>
                      <a:pt x="0" y="9"/>
                      <a:pt x="0" y="6"/>
                    </a:cubicBezTo>
                    <a:cubicBezTo>
                      <a:pt x="0" y="6"/>
                      <a:pt x="0" y="6"/>
                      <a:pt x="0" y="6"/>
                    </a:cubicBezTo>
                    <a:cubicBezTo>
                      <a:pt x="0" y="3"/>
                      <a:pt x="2" y="0"/>
                      <a:pt x="5" y="0"/>
                    </a:cubicBezTo>
                    <a:cubicBezTo>
                      <a:pt x="58" y="0"/>
                      <a:pt x="58" y="0"/>
                      <a:pt x="58" y="0"/>
                    </a:cubicBezTo>
                    <a:cubicBezTo>
                      <a:pt x="61" y="0"/>
                      <a:pt x="63" y="3"/>
                      <a:pt x="63" y="6"/>
                    </a:cubicBezTo>
                    <a:close/>
                  </a:path>
                </a:pathLst>
              </a:custGeom>
              <a:solidFill>
                <a:srgbClr val="8FD4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latin typeface="Calibri Light" panose="020F0302020204030204"/>
                </a:endParaRPr>
              </a:p>
            </p:txBody>
          </p:sp>
          <p:sp>
            <p:nvSpPr>
              <p:cNvPr id="73" name="Freeform 293"/>
              <p:cNvSpPr/>
              <p:nvPr/>
            </p:nvSpPr>
            <p:spPr bwMode="auto">
              <a:xfrm>
                <a:off x="18845893" y="3722334"/>
                <a:ext cx="377966" cy="64773"/>
              </a:xfrm>
              <a:custGeom>
                <a:avLst/>
                <a:gdLst>
                  <a:gd name="T0" fmla="*/ 58 w 64"/>
                  <a:gd name="T1" fmla="*/ 0 h 11"/>
                  <a:gd name="T2" fmla="*/ 5 w 64"/>
                  <a:gd name="T3" fmla="*/ 0 h 11"/>
                  <a:gd name="T4" fmla="*/ 0 w 64"/>
                  <a:gd name="T5" fmla="*/ 6 h 11"/>
                  <a:gd name="T6" fmla="*/ 5 w 64"/>
                  <a:gd name="T7" fmla="*/ 11 h 11"/>
                  <a:gd name="T8" fmla="*/ 58 w 64"/>
                  <a:gd name="T9" fmla="*/ 11 h 11"/>
                  <a:gd name="T10" fmla="*/ 64 w 64"/>
                  <a:gd name="T11" fmla="*/ 6 h 11"/>
                  <a:gd name="T12" fmla="*/ 58 w 64"/>
                  <a:gd name="T13" fmla="*/ 0 h 11"/>
                </a:gdLst>
                <a:ahLst/>
                <a:cxnLst>
                  <a:cxn ang="0">
                    <a:pos x="T0" y="T1"/>
                  </a:cxn>
                  <a:cxn ang="0">
                    <a:pos x="T2" y="T3"/>
                  </a:cxn>
                  <a:cxn ang="0">
                    <a:pos x="T4" y="T5"/>
                  </a:cxn>
                  <a:cxn ang="0">
                    <a:pos x="T6" y="T7"/>
                  </a:cxn>
                  <a:cxn ang="0">
                    <a:pos x="T8" y="T9"/>
                  </a:cxn>
                  <a:cxn ang="0">
                    <a:pos x="T10" y="T11"/>
                  </a:cxn>
                  <a:cxn ang="0">
                    <a:pos x="T12" y="T13"/>
                  </a:cxn>
                </a:cxnLst>
                <a:rect l="0" t="0" r="r" b="b"/>
                <a:pathLst>
                  <a:path w="64" h="11">
                    <a:moveTo>
                      <a:pt x="58" y="0"/>
                    </a:moveTo>
                    <a:cubicBezTo>
                      <a:pt x="5" y="0"/>
                      <a:pt x="5" y="0"/>
                      <a:pt x="5" y="0"/>
                    </a:cubicBezTo>
                    <a:cubicBezTo>
                      <a:pt x="2" y="0"/>
                      <a:pt x="0" y="3"/>
                      <a:pt x="0" y="6"/>
                    </a:cubicBezTo>
                    <a:cubicBezTo>
                      <a:pt x="0" y="9"/>
                      <a:pt x="2" y="11"/>
                      <a:pt x="5" y="11"/>
                    </a:cubicBezTo>
                    <a:cubicBezTo>
                      <a:pt x="58" y="11"/>
                      <a:pt x="58" y="11"/>
                      <a:pt x="58" y="11"/>
                    </a:cubicBezTo>
                    <a:cubicBezTo>
                      <a:pt x="61" y="11"/>
                      <a:pt x="64" y="9"/>
                      <a:pt x="64" y="6"/>
                    </a:cubicBezTo>
                    <a:cubicBezTo>
                      <a:pt x="64" y="3"/>
                      <a:pt x="61" y="0"/>
                      <a:pt x="58" y="0"/>
                    </a:cubicBezTo>
                    <a:close/>
                  </a:path>
                </a:pathLst>
              </a:custGeom>
              <a:solidFill>
                <a:srgbClr val="8FD4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latin typeface="Calibri Light" panose="020F0302020204030204"/>
                </a:endParaRPr>
              </a:p>
            </p:txBody>
          </p:sp>
          <p:sp>
            <p:nvSpPr>
              <p:cNvPr id="74" name="Freeform 294"/>
              <p:cNvSpPr/>
              <p:nvPr/>
            </p:nvSpPr>
            <p:spPr bwMode="auto">
              <a:xfrm>
                <a:off x="18839286" y="4576284"/>
                <a:ext cx="1435214" cy="70061"/>
              </a:xfrm>
              <a:custGeom>
                <a:avLst/>
                <a:gdLst>
                  <a:gd name="T0" fmla="*/ 243 w 243"/>
                  <a:gd name="T1" fmla="*/ 6 h 12"/>
                  <a:gd name="T2" fmla="*/ 237 w 243"/>
                  <a:gd name="T3" fmla="*/ 12 h 12"/>
                  <a:gd name="T4" fmla="*/ 6 w 243"/>
                  <a:gd name="T5" fmla="*/ 12 h 12"/>
                  <a:gd name="T6" fmla="*/ 0 w 243"/>
                  <a:gd name="T7" fmla="*/ 6 h 12"/>
                  <a:gd name="T8" fmla="*/ 0 w 243"/>
                  <a:gd name="T9" fmla="*/ 6 h 12"/>
                  <a:gd name="T10" fmla="*/ 6 w 243"/>
                  <a:gd name="T11" fmla="*/ 0 h 12"/>
                  <a:gd name="T12" fmla="*/ 237 w 243"/>
                  <a:gd name="T13" fmla="*/ 0 h 12"/>
                  <a:gd name="T14" fmla="*/ 243 w 243"/>
                  <a:gd name="T15" fmla="*/ 6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3" h="12">
                    <a:moveTo>
                      <a:pt x="243" y="6"/>
                    </a:moveTo>
                    <a:cubicBezTo>
                      <a:pt x="243" y="9"/>
                      <a:pt x="240" y="12"/>
                      <a:pt x="237" y="12"/>
                    </a:cubicBezTo>
                    <a:cubicBezTo>
                      <a:pt x="6" y="12"/>
                      <a:pt x="6" y="12"/>
                      <a:pt x="6" y="12"/>
                    </a:cubicBezTo>
                    <a:cubicBezTo>
                      <a:pt x="2" y="12"/>
                      <a:pt x="0" y="9"/>
                      <a:pt x="0" y="6"/>
                    </a:cubicBezTo>
                    <a:cubicBezTo>
                      <a:pt x="0" y="6"/>
                      <a:pt x="0" y="6"/>
                      <a:pt x="0" y="6"/>
                    </a:cubicBezTo>
                    <a:cubicBezTo>
                      <a:pt x="0" y="2"/>
                      <a:pt x="2" y="0"/>
                      <a:pt x="6" y="0"/>
                    </a:cubicBezTo>
                    <a:cubicBezTo>
                      <a:pt x="237" y="0"/>
                      <a:pt x="237" y="0"/>
                      <a:pt x="237" y="0"/>
                    </a:cubicBezTo>
                    <a:cubicBezTo>
                      <a:pt x="240" y="0"/>
                      <a:pt x="243" y="2"/>
                      <a:pt x="243" y="6"/>
                    </a:cubicBezTo>
                    <a:close/>
                  </a:path>
                </a:pathLst>
              </a:custGeom>
              <a:solidFill>
                <a:srgbClr val="8FD4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latin typeface="Calibri Light" panose="020F0302020204030204"/>
                </a:endParaRPr>
              </a:p>
            </p:txBody>
          </p:sp>
          <p:sp>
            <p:nvSpPr>
              <p:cNvPr id="75" name="Freeform 295"/>
              <p:cNvSpPr/>
              <p:nvPr/>
            </p:nvSpPr>
            <p:spPr bwMode="auto">
              <a:xfrm>
                <a:off x="18833999" y="4693934"/>
                <a:ext cx="796900" cy="64773"/>
              </a:xfrm>
              <a:custGeom>
                <a:avLst/>
                <a:gdLst>
                  <a:gd name="T0" fmla="*/ 129 w 135"/>
                  <a:gd name="T1" fmla="*/ 0 h 11"/>
                  <a:gd name="T2" fmla="*/ 6 w 135"/>
                  <a:gd name="T3" fmla="*/ 0 h 11"/>
                  <a:gd name="T4" fmla="*/ 0 w 135"/>
                  <a:gd name="T5" fmla="*/ 5 h 11"/>
                  <a:gd name="T6" fmla="*/ 6 w 135"/>
                  <a:gd name="T7" fmla="*/ 11 h 11"/>
                  <a:gd name="T8" fmla="*/ 129 w 135"/>
                  <a:gd name="T9" fmla="*/ 11 h 11"/>
                  <a:gd name="T10" fmla="*/ 135 w 135"/>
                  <a:gd name="T11" fmla="*/ 5 h 11"/>
                  <a:gd name="T12" fmla="*/ 129 w 135"/>
                  <a:gd name="T13" fmla="*/ 0 h 11"/>
                </a:gdLst>
                <a:ahLst/>
                <a:cxnLst>
                  <a:cxn ang="0">
                    <a:pos x="T0" y="T1"/>
                  </a:cxn>
                  <a:cxn ang="0">
                    <a:pos x="T2" y="T3"/>
                  </a:cxn>
                  <a:cxn ang="0">
                    <a:pos x="T4" y="T5"/>
                  </a:cxn>
                  <a:cxn ang="0">
                    <a:pos x="T6" y="T7"/>
                  </a:cxn>
                  <a:cxn ang="0">
                    <a:pos x="T8" y="T9"/>
                  </a:cxn>
                  <a:cxn ang="0">
                    <a:pos x="T10" y="T11"/>
                  </a:cxn>
                  <a:cxn ang="0">
                    <a:pos x="T12" y="T13"/>
                  </a:cxn>
                </a:cxnLst>
                <a:rect l="0" t="0" r="r" b="b"/>
                <a:pathLst>
                  <a:path w="135" h="11">
                    <a:moveTo>
                      <a:pt x="129" y="0"/>
                    </a:moveTo>
                    <a:cubicBezTo>
                      <a:pt x="6" y="0"/>
                      <a:pt x="6" y="0"/>
                      <a:pt x="6" y="0"/>
                    </a:cubicBezTo>
                    <a:cubicBezTo>
                      <a:pt x="2" y="0"/>
                      <a:pt x="0" y="2"/>
                      <a:pt x="0" y="5"/>
                    </a:cubicBezTo>
                    <a:cubicBezTo>
                      <a:pt x="0" y="9"/>
                      <a:pt x="2" y="11"/>
                      <a:pt x="6" y="11"/>
                    </a:cubicBezTo>
                    <a:cubicBezTo>
                      <a:pt x="129" y="11"/>
                      <a:pt x="129" y="11"/>
                      <a:pt x="129" y="11"/>
                    </a:cubicBezTo>
                    <a:cubicBezTo>
                      <a:pt x="132" y="11"/>
                      <a:pt x="135" y="9"/>
                      <a:pt x="135" y="5"/>
                    </a:cubicBezTo>
                    <a:cubicBezTo>
                      <a:pt x="135" y="2"/>
                      <a:pt x="132" y="0"/>
                      <a:pt x="129" y="0"/>
                    </a:cubicBezTo>
                    <a:close/>
                  </a:path>
                </a:pathLst>
              </a:custGeom>
              <a:solidFill>
                <a:srgbClr val="8FD4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latin typeface="Calibri Light" panose="020F0302020204030204"/>
                </a:endParaRPr>
              </a:p>
            </p:txBody>
          </p:sp>
          <p:sp>
            <p:nvSpPr>
              <p:cNvPr id="76" name="Freeform 296"/>
              <p:cNvSpPr/>
              <p:nvPr/>
            </p:nvSpPr>
            <p:spPr bwMode="auto">
              <a:xfrm>
                <a:off x="19695656" y="4693934"/>
                <a:ext cx="377966" cy="64773"/>
              </a:xfrm>
              <a:custGeom>
                <a:avLst/>
                <a:gdLst>
                  <a:gd name="T0" fmla="*/ 59 w 64"/>
                  <a:gd name="T1" fmla="*/ 0 h 11"/>
                  <a:gd name="T2" fmla="*/ 6 w 64"/>
                  <a:gd name="T3" fmla="*/ 0 h 11"/>
                  <a:gd name="T4" fmla="*/ 0 w 64"/>
                  <a:gd name="T5" fmla="*/ 6 h 11"/>
                  <a:gd name="T6" fmla="*/ 6 w 64"/>
                  <a:gd name="T7" fmla="*/ 11 h 11"/>
                  <a:gd name="T8" fmla="*/ 59 w 64"/>
                  <a:gd name="T9" fmla="*/ 11 h 11"/>
                  <a:gd name="T10" fmla="*/ 64 w 64"/>
                  <a:gd name="T11" fmla="*/ 6 h 11"/>
                  <a:gd name="T12" fmla="*/ 59 w 64"/>
                  <a:gd name="T13" fmla="*/ 0 h 11"/>
                </a:gdLst>
                <a:ahLst/>
                <a:cxnLst>
                  <a:cxn ang="0">
                    <a:pos x="T0" y="T1"/>
                  </a:cxn>
                  <a:cxn ang="0">
                    <a:pos x="T2" y="T3"/>
                  </a:cxn>
                  <a:cxn ang="0">
                    <a:pos x="T4" y="T5"/>
                  </a:cxn>
                  <a:cxn ang="0">
                    <a:pos x="T6" y="T7"/>
                  </a:cxn>
                  <a:cxn ang="0">
                    <a:pos x="T8" y="T9"/>
                  </a:cxn>
                  <a:cxn ang="0">
                    <a:pos x="T10" y="T11"/>
                  </a:cxn>
                  <a:cxn ang="0">
                    <a:pos x="T12" y="T13"/>
                  </a:cxn>
                </a:cxnLst>
                <a:rect l="0" t="0" r="r" b="b"/>
                <a:pathLst>
                  <a:path w="64" h="11">
                    <a:moveTo>
                      <a:pt x="59" y="0"/>
                    </a:moveTo>
                    <a:cubicBezTo>
                      <a:pt x="6" y="0"/>
                      <a:pt x="6" y="0"/>
                      <a:pt x="6" y="0"/>
                    </a:cubicBezTo>
                    <a:cubicBezTo>
                      <a:pt x="3" y="0"/>
                      <a:pt x="0" y="3"/>
                      <a:pt x="0" y="6"/>
                    </a:cubicBezTo>
                    <a:cubicBezTo>
                      <a:pt x="0" y="9"/>
                      <a:pt x="3" y="11"/>
                      <a:pt x="6" y="11"/>
                    </a:cubicBezTo>
                    <a:cubicBezTo>
                      <a:pt x="59" y="11"/>
                      <a:pt x="59" y="11"/>
                      <a:pt x="59" y="11"/>
                    </a:cubicBezTo>
                    <a:cubicBezTo>
                      <a:pt x="62" y="11"/>
                      <a:pt x="64" y="9"/>
                      <a:pt x="64" y="6"/>
                    </a:cubicBezTo>
                    <a:cubicBezTo>
                      <a:pt x="64" y="3"/>
                      <a:pt x="62" y="0"/>
                      <a:pt x="59" y="0"/>
                    </a:cubicBezTo>
                    <a:close/>
                  </a:path>
                </a:pathLst>
              </a:custGeom>
              <a:solidFill>
                <a:srgbClr val="8FD4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latin typeface="Calibri Light" panose="020F0302020204030204"/>
                </a:endParaRPr>
              </a:p>
            </p:txBody>
          </p:sp>
          <p:sp>
            <p:nvSpPr>
              <p:cNvPr id="77" name="Freeform 297"/>
              <p:cNvSpPr/>
              <p:nvPr/>
            </p:nvSpPr>
            <p:spPr bwMode="auto">
              <a:xfrm>
                <a:off x="18839286" y="4811583"/>
                <a:ext cx="1435214" cy="71383"/>
              </a:xfrm>
              <a:custGeom>
                <a:avLst/>
                <a:gdLst>
                  <a:gd name="T0" fmla="*/ 243 w 243"/>
                  <a:gd name="T1" fmla="*/ 6 h 12"/>
                  <a:gd name="T2" fmla="*/ 237 w 243"/>
                  <a:gd name="T3" fmla="*/ 12 h 12"/>
                  <a:gd name="T4" fmla="*/ 6 w 243"/>
                  <a:gd name="T5" fmla="*/ 12 h 12"/>
                  <a:gd name="T6" fmla="*/ 0 w 243"/>
                  <a:gd name="T7" fmla="*/ 6 h 12"/>
                  <a:gd name="T8" fmla="*/ 0 w 243"/>
                  <a:gd name="T9" fmla="*/ 6 h 12"/>
                  <a:gd name="T10" fmla="*/ 6 w 243"/>
                  <a:gd name="T11" fmla="*/ 0 h 12"/>
                  <a:gd name="T12" fmla="*/ 237 w 243"/>
                  <a:gd name="T13" fmla="*/ 0 h 12"/>
                  <a:gd name="T14" fmla="*/ 243 w 243"/>
                  <a:gd name="T15" fmla="*/ 6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3" h="12">
                    <a:moveTo>
                      <a:pt x="243" y="6"/>
                    </a:moveTo>
                    <a:cubicBezTo>
                      <a:pt x="243" y="9"/>
                      <a:pt x="241" y="12"/>
                      <a:pt x="237" y="12"/>
                    </a:cubicBezTo>
                    <a:cubicBezTo>
                      <a:pt x="6" y="12"/>
                      <a:pt x="6" y="12"/>
                      <a:pt x="6" y="12"/>
                    </a:cubicBezTo>
                    <a:cubicBezTo>
                      <a:pt x="3" y="12"/>
                      <a:pt x="0" y="9"/>
                      <a:pt x="0" y="6"/>
                    </a:cubicBezTo>
                    <a:cubicBezTo>
                      <a:pt x="0" y="6"/>
                      <a:pt x="0" y="6"/>
                      <a:pt x="0" y="6"/>
                    </a:cubicBezTo>
                    <a:cubicBezTo>
                      <a:pt x="0" y="2"/>
                      <a:pt x="3" y="0"/>
                      <a:pt x="6" y="0"/>
                    </a:cubicBezTo>
                    <a:cubicBezTo>
                      <a:pt x="237" y="0"/>
                      <a:pt x="237" y="0"/>
                      <a:pt x="237" y="0"/>
                    </a:cubicBezTo>
                    <a:cubicBezTo>
                      <a:pt x="241" y="0"/>
                      <a:pt x="243" y="2"/>
                      <a:pt x="243" y="6"/>
                    </a:cubicBezTo>
                    <a:close/>
                  </a:path>
                </a:pathLst>
              </a:custGeom>
              <a:solidFill>
                <a:srgbClr val="8FD4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latin typeface="Calibri Light" panose="020F0302020204030204"/>
                </a:endParaRPr>
              </a:p>
            </p:txBody>
          </p:sp>
          <p:sp>
            <p:nvSpPr>
              <p:cNvPr id="78" name="Freeform 298"/>
              <p:cNvSpPr/>
              <p:nvPr/>
            </p:nvSpPr>
            <p:spPr bwMode="auto">
              <a:xfrm>
                <a:off x="19264828" y="4941130"/>
                <a:ext cx="377966" cy="64773"/>
              </a:xfrm>
              <a:custGeom>
                <a:avLst/>
                <a:gdLst>
                  <a:gd name="T0" fmla="*/ 64 w 64"/>
                  <a:gd name="T1" fmla="*/ 6 h 11"/>
                  <a:gd name="T2" fmla="*/ 58 w 64"/>
                  <a:gd name="T3" fmla="*/ 11 h 11"/>
                  <a:gd name="T4" fmla="*/ 6 w 64"/>
                  <a:gd name="T5" fmla="*/ 11 h 11"/>
                  <a:gd name="T6" fmla="*/ 0 w 64"/>
                  <a:gd name="T7" fmla="*/ 6 h 11"/>
                  <a:gd name="T8" fmla="*/ 0 w 64"/>
                  <a:gd name="T9" fmla="*/ 6 h 11"/>
                  <a:gd name="T10" fmla="*/ 6 w 64"/>
                  <a:gd name="T11" fmla="*/ 0 h 11"/>
                  <a:gd name="T12" fmla="*/ 58 w 64"/>
                  <a:gd name="T13" fmla="*/ 0 h 11"/>
                  <a:gd name="T14" fmla="*/ 64 w 64"/>
                  <a:gd name="T15" fmla="*/ 6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4" h="11">
                    <a:moveTo>
                      <a:pt x="64" y="6"/>
                    </a:moveTo>
                    <a:cubicBezTo>
                      <a:pt x="64" y="9"/>
                      <a:pt x="61" y="11"/>
                      <a:pt x="58" y="11"/>
                    </a:cubicBezTo>
                    <a:cubicBezTo>
                      <a:pt x="6" y="11"/>
                      <a:pt x="6" y="11"/>
                      <a:pt x="6" y="11"/>
                    </a:cubicBezTo>
                    <a:cubicBezTo>
                      <a:pt x="3" y="11"/>
                      <a:pt x="0" y="9"/>
                      <a:pt x="0" y="6"/>
                    </a:cubicBezTo>
                    <a:cubicBezTo>
                      <a:pt x="0" y="6"/>
                      <a:pt x="0" y="6"/>
                      <a:pt x="0" y="6"/>
                    </a:cubicBezTo>
                    <a:cubicBezTo>
                      <a:pt x="0" y="3"/>
                      <a:pt x="3" y="0"/>
                      <a:pt x="6" y="0"/>
                    </a:cubicBezTo>
                    <a:cubicBezTo>
                      <a:pt x="58" y="0"/>
                      <a:pt x="58" y="0"/>
                      <a:pt x="58" y="0"/>
                    </a:cubicBezTo>
                    <a:cubicBezTo>
                      <a:pt x="61" y="0"/>
                      <a:pt x="64" y="3"/>
                      <a:pt x="64" y="6"/>
                    </a:cubicBezTo>
                    <a:close/>
                  </a:path>
                </a:pathLst>
              </a:custGeom>
              <a:solidFill>
                <a:srgbClr val="8FD4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latin typeface="Calibri Light" panose="020F0302020204030204"/>
                </a:endParaRPr>
              </a:p>
            </p:txBody>
          </p:sp>
          <p:sp>
            <p:nvSpPr>
              <p:cNvPr id="79" name="Freeform 299"/>
              <p:cNvSpPr/>
              <p:nvPr/>
            </p:nvSpPr>
            <p:spPr bwMode="auto">
              <a:xfrm>
                <a:off x="18839286" y="4941130"/>
                <a:ext cx="372680" cy="64773"/>
              </a:xfrm>
              <a:custGeom>
                <a:avLst/>
                <a:gdLst>
                  <a:gd name="T0" fmla="*/ 58 w 63"/>
                  <a:gd name="T1" fmla="*/ 0 h 11"/>
                  <a:gd name="T2" fmla="*/ 5 w 63"/>
                  <a:gd name="T3" fmla="*/ 0 h 11"/>
                  <a:gd name="T4" fmla="*/ 0 w 63"/>
                  <a:gd name="T5" fmla="*/ 6 h 11"/>
                  <a:gd name="T6" fmla="*/ 5 w 63"/>
                  <a:gd name="T7" fmla="*/ 11 h 11"/>
                  <a:gd name="T8" fmla="*/ 58 w 63"/>
                  <a:gd name="T9" fmla="*/ 11 h 11"/>
                  <a:gd name="T10" fmla="*/ 63 w 63"/>
                  <a:gd name="T11" fmla="*/ 6 h 11"/>
                  <a:gd name="T12" fmla="*/ 58 w 63"/>
                  <a:gd name="T13" fmla="*/ 0 h 11"/>
                </a:gdLst>
                <a:ahLst/>
                <a:cxnLst>
                  <a:cxn ang="0">
                    <a:pos x="T0" y="T1"/>
                  </a:cxn>
                  <a:cxn ang="0">
                    <a:pos x="T2" y="T3"/>
                  </a:cxn>
                  <a:cxn ang="0">
                    <a:pos x="T4" y="T5"/>
                  </a:cxn>
                  <a:cxn ang="0">
                    <a:pos x="T6" y="T7"/>
                  </a:cxn>
                  <a:cxn ang="0">
                    <a:pos x="T8" y="T9"/>
                  </a:cxn>
                  <a:cxn ang="0">
                    <a:pos x="T10" y="T11"/>
                  </a:cxn>
                  <a:cxn ang="0">
                    <a:pos x="T12" y="T13"/>
                  </a:cxn>
                </a:cxnLst>
                <a:rect l="0" t="0" r="r" b="b"/>
                <a:pathLst>
                  <a:path w="63" h="11">
                    <a:moveTo>
                      <a:pt x="58" y="0"/>
                    </a:moveTo>
                    <a:cubicBezTo>
                      <a:pt x="5" y="0"/>
                      <a:pt x="5" y="0"/>
                      <a:pt x="5" y="0"/>
                    </a:cubicBezTo>
                    <a:cubicBezTo>
                      <a:pt x="2" y="0"/>
                      <a:pt x="0" y="3"/>
                      <a:pt x="0" y="6"/>
                    </a:cubicBezTo>
                    <a:cubicBezTo>
                      <a:pt x="0" y="9"/>
                      <a:pt x="2" y="11"/>
                      <a:pt x="5" y="11"/>
                    </a:cubicBezTo>
                    <a:cubicBezTo>
                      <a:pt x="58" y="11"/>
                      <a:pt x="58" y="11"/>
                      <a:pt x="58" y="11"/>
                    </a:cubicBezTo>
                    <a:cubicBezTo>
                      <a:pt x="61" y="11"/>
                      <a:pt x="63" y="9"/>
                      <a:pt x="63" y="6"/>
                    </a:cubicBezTo>
                    <a:cubicBezTo>
                      <a:pt x="63" y="3"/>
                      <a:pt x="61" y="0"/>
                      <a:pt x="58" y="0"/>
                    </a:cubicBezTo>
                    <a:close/>
                  </a:path>
                </a:pathLst>
              </a:custGeom>
              <a:solidFill>
                <a:srgbClr val="8FD4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latin typeface="Calibri Light" panose="020F0302020204030204"/>
                </a:endParaRPr>
              </a:p>
            </p:txBody>
          </p:sp>
          <p:sp>
            <p:nvSpPr>
              <p:cNvPr id="80" name="Freeform 300"/>
              <p:cNvSpPr/>
              <p:nvPr/>
            </p:nvSpPr>
            <p:spPr bwMode="auto">
              <a:xfrm>
                <a:off x="18869681" y="3875675"/>
                <a:ext cx="1392924" cy="606754"/>
              </a:xfrm>
              <a:custGeom>
                <a:avLst/>
                <a:gdLst>
                  <a:gd name="T0" fmla="*/ 5 w 236"/>
                  <a:gd name="T1" fmla="*/ 103 h 103"/>
                  <a:gd name="T2" fmla="*/ 2 w 236"/>
                  <a:gd name="T3" fmla="*/ 102 h 103"/>
                  <a:gd name="T4" fmla="*/ 2 w 236"/>
                  <a:gd name="T5" fmla="*/ 95 h 103"/>
                  <a:gd name="T6" fmla="*/ 63 w 236"/>
                  <a:gd name="T7" fmla="*/ 29 h 103"/>
                  <a:gd name="T8" fmla="*/ 69 w 236"/>
                  <a:gd name="T9" fmla="*/ 28 h 103"/>
                  <a:gd name="T10" fmla="*/ 145 w 236"/>
                  <a:gd name="T11" fmla="*/ 80 h 103"/>
                  <a:gd name="T12" fmla="*/ 228 w 236"/>
                  <a:gd name="T13" fmla="*/ 1 h 103"/>
                  <a:gd name="T14" fmla="*/ 235 w 236"/>
                  <a:gd name="T15" fmla="*/ 2 h 103"/>
                  <a:gd name="T16" fmla="*/ 235 w 236"/>
                  <a:gd name="T17" fmla="*/ 8 h 103"/>
                  <a:gd name="T18" fmla="*/ 148 w 236"/>
                  <a:gd name="T19" fmla="*/ 90 h 103"/>
                  <a:gd name="T20" fmla="*/ 143 w 236"/>
                  <a:gd name="T21" fmla="*/ 90 h 103"/>
                  <a:gd name="T22" fmla="*/ 67 w 236"/>
                  <a:gd name="T23" fmla="*/ 38 h 103"/>
                  <a:gd name="T24" fmla="*/ 8 w 236"/>
                  <a:gd name="T25" fmla="*/ 101 h 103"/>
                  <a:gd name="T26" fmla="*/ 5 w 236"/>
                  <a:gd name="T27" fmla="*/ 103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36" h="103">
                    <a:moveTo>
                      <a:pt x="5" y="103"/>
                    </a:moveTo>
                    <a:cubicBezTo>
                      <a:pt x="4" y="103"/>
                      <a:pt x="3" y="102"/>
                      <a:pt x="2" y="102"/>
                    </a:cubicBezTo>
                    <a:cubicBezTo>
                      <a:pt x="0" y="100"/>
                      <a:pt x="0" y="97"/>
                      <a:pt x="2" y="95"/>
                    </a:cubicBezTo>
                    <a:cubicBezTo>
                      <a:pt x="63" y="29"/>
                      <a:pt x="63" y="29"/>
                      <a:pt x="63" y="29"/>
                    </a:cubicBezTo>
                    <a:cubicBezTo>
                      <a:pt x="65" y="27"/>
                      <a:pt x="68" y="27"/>
                      <a:pt x="69" y="28"/>
                    </a:cubicBezTo>
                    <a:cubicBezTo>
                      <a:pt x="145" y="80"/>
                      <a:pt x="145" y="80"/>
                      <a:pt x="145" y="80"/>
                    </a:cubicBezTo>
                    <a:cubicBezTo>
                      <a:pt x="228" y="1"/>
                      <a:pt x="228" y="1"/>
                      <a:pt x="228" y="1"/>
                    </a:cubicBezTo>
                    <a:cubicBezTo>
                      <a:pt x="230" y="0"/>
                      <a:pt x="233" y="0"/>
                      <a:pt x="235" y="2"/>
                    </a:cubicBezTo>
                    <a:cubicBezTo>
                      <a:pt x="236" y="3"/>
                      <a:pt x="236" y="6"/>
                      <a:pt x="235" y="8"/>
                    </a:cubicBezTo>
                    <a:cubicBezTo>
                      <a:pt x="148" y="90"/>
                      <a:pt x="148" y="90"/>
                      <a:pt x="148" y="90"/>
                    </a:cubicBezTo>
                    <a:cubicBezTo>
                      <a:pt x="147" y="91"/>
                      <a:pt x="145" y="91"/>
                      <a:pt x="143" y="90"/>
                    </a:cubicBezTo>
                    <a:cubicBezTo>
                      <a:pt x="67" y="38"/>
                      <a:pt x="67" y="38"/>
                      <a:pt x="67" y="38"/>
                    </a:cubicBezTo>
                    <a:cubicBezTo>
                      <a:pt x="8" y="101"/>
                      <a:pt x="8" y="101"/>
                      <a:pt x="8" y="101"/>
                    </a:cubicBezTo>
                    <a:cubicBezTo>
                      <a:pt x="7" y="102"/>
                      <a:pt x="6" y="103"/>
                      <a:pt x="5" y="103"/>
                    </a:cubicBezTo>
                    <a:close/>
                  </a:path>
                </a:pathLst>
              </a:custGeom>
              <a:solidFill>
                <a:srgbClr val="FF73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latin typeface="Calibri Light" panose="020F0302020204030204"/>
                </a:endParaRPr>
              </a:p>
            </p:txBody>
          </p:sp>
          <p:sp>
            <p:nvSpPr>
              <p:cNvPr id="81" name="Oval 301"/>
              <p:cNvSpPr>
                <a:spLocks noChangeArrowheads="1"/>
              </p:cNvSpPr>
              <p:nvPr/>
            </p:nvSpPr>
            <p:spPr bwMode="auto">
              <a:xfrm>
                <a:off x="19181569" y="3993325"/>
                <a:ext cx="171803" cy="165238"/>
              </a:xfrm>
              <a:prstGeom prst="ellipse">
                <a:avLst/>
              </a:prstGeom>
              <a:solidFill>
                <a:srgbClr val="FF73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latin typeface="Calibri Light" panose="020F0302020204030204"/>
                </a:endParaRPr>
              </a:p>
            </p:txBody>
          </p:sp>
          <p:sp>
            <p:nvSpPr>
              <p:cNvPr id="82" name="Oval 302"/>
              <p:cNvSpPr>
                <a:spLocks noChangeArrowheads="1"/>
              </p:cNvSpPr>
              <p:nvPr/>
            </p:nvSpPr>
            <p:spPr bwMode="auto">
              <a:xfrm>
                <a:off x="19659974" y="4276212"/>
                <a:ext cx="171803" cy="163916"/>
              </a:xfrm>
              <a:prstGeom prst="ellipse">
                <a:avLst/>
              </a:prstGeom>
              <a:solidFill>
                <a:srgbClr val="FF73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latin typeface="Calibri Light" panose="020F0302020204030204"/>
                </a:endParaRPr>
              </a:p>
            </p:txBody>
          </p:sp>
        </p:grpSp>
        <p:grpSp>
          <p:nvGrpSpPr>
            <p:cNvPr id="39" name="Group 38"/>
            <p:cNvGrpSpPr/>
            <p:nvPr/>
          </p:nvGrpSpPr>
          <p:grpSpPr>
            <a:xfrm>
              <a:off x="4445019" y="2521528"/>
              <a:ext cx="1920847" cy="1914930"/>
              <a:chOff x="131763" y="111125"/>
              <a:chExt cx="3802063" cy="3789363"/>
            </a:xfrm>
          </p:grpSpPr>
          <p:sp>
            <p:nvSpPr>
              <p:cNvPr id="47" name="Freeform 5"/>
              <p:cNvSpPr/>
              <p:nvPr/>
            </p:nvSpPr>
            <p:spPr bwMode="auto">
              <a:xfrm>
                <a:off x="1874838" y="1930400"/>
                <a:ext cx="447675" cy="460375"/>
              </a:xfrm>
              <a:custGeom>
                <a:avLst/>
                <a:gdLst>
                  <a:gd name="T0" fmla="*/ 11 w 65"/>
                  <a:gd name="T1" fmla="*/ 0 h 67"/>
                  <a:gd name="T2" fmla="*/ 2 w 65"/>
                  <a:gd name="T3" fmla="*/ 8 h 67"/>
                  <a:gd name="T4" fmla="*/ 2 w 65"/>
                  <a:gd name="T5" fmla="*/ 18 h 67"/>
                  <a:gd name="T6" fmla="*/ 52 w 65"/>
                  <a:gd name="T7" fmla="*/ 67 h 67"/>
                  <a:gd name="T8" fmla="*/ 65 w 65"/>
                  <a:gd name="T9" fmla="*/ 54 h 67"/>
                  <a:gd name="T10" fmla="*/ 11 w 65"/>
                  <a:gd name="T11" fmla="*/ 0 h 67"/>
                </a:gdLst>
                <a:ahLst/>
                <a:cxnLst>
                  <a:cxn ang="0">
                    <a:pos x="T0" y="T1"/>
                  </a:cxn>
                  <a:cxn ang="0">
                    <a:pos x="T2" y="T3"/>
                  </a:cxn>
                  <a:cxn ang="0">
                    <a:pos x="T4" y="T5"/>
                  </a:cxn>
                  <a:cxn ang="0">
                    <a:pos x="T6" y="T7"/>
                  </a:cxn>
                  <a:cxn ang="0">
                    <a:pos x="T8" y="T9"/>
                  </a:cxn>
                  <a:cxn ang="0">
                    <a:pos x="T10" y="T11"/>
                  </a:cxn>
                </a:cxnLst>
                <a:rect l="0" t="0" r="r" b="b"/>
                <a:pathLst>
                  <a:path w="65" h="67">
                    <a:moveTo>
                      <a:pt x="11" y="0"/>
                    </a:moveTo>
                    <a:cubicBezTo>
                      <a:pt x="2" y="8"/>
                      <a:pt x="2" y="8"/>
                      <a:pt x="2" y="8"/>
                    </a:cubicBezTo>
                    <a:cubicBezTo>
                      <a:pt x="0" y="11"/>
                      <a:pt x="0" y="15"/>
                      <a:pt x="2" y="18"/>
                    </a:cubicBezTo>
                    <a:cubicBezTo>
                      <a:pt x="52" y="67"/>
                      <a:pt x="52" y="67"/>
                      <a:pt x="52" y="67"/>
                    </a:cubicBezTo>
                    <a:cubicBezTo>
                      <a:pt x="65" y="54"/>
                      <a:pt x="65" y="54"/>
                      <a:pt x="65" y="54"/>
                    </a:cubicBezTo>
                    <a:lnTo>
                      <a:pt x="11" y="0"/>
                    </a:lnTo>
                    <a:close/>
                  </a:path>
                </a:pathLst>
              </a:custGeom>
              <a:solidFill>
                <a:srgbClr val="FF73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latin typeface="Calibri Light" panose="020F0302020204030204"/>
                </a:endParaRPr>
              </a:p>
            </p:txBody>
          </p:sp>
          <p:sp>
            <p:nvSpPr>
              <p:cNvPr id="48" name="Freeform 6"/>
              <p:cNvSpPr/>
              <p:nvPr/>
            </p:nvSpPr>
            <p:spPr bwMode="auto">
              <a:xfrm>
                <a:off x="2116138" y="2301875"/>
                <a:ext cx="1597025" cy="1598613"/>
              </a:xfrm>
              <a:custGeom>
                <a:avLst/>
                <a:gdLst>
                  <a:gd name="T0" fmla="*/ 17 w 232"/>
                  <a:gd name="T1" fmla="*/ 13 h 232"/>
                  <a:gd name="T2" fmla="*/ 2 w 232"/>
                  <a:gd name="T3" fmla="*/ 28 h 232"/>
                  <a:gd name="T4" fmla="*/ 2 w 232"/>
                  <a:gd name="T5" fmla="*/ 37 h 232"/>
                  <a:gd name="T6" fmla="*/ 194 w 232"/>
                  <a:gd name="T7" fmla="*/ 229 h 232"/>
                  <a:gd name="T8" fmla="*/ 204 w 232"/>
                  <a:gd name="T9" fmla="*/ 229 h 232"/>
                  <a:gd name="T10" fmla="*/ 232 w 232"/>
                  <a:gd name="T11" fmla="*/ 201 h 232"/>
                  <a:gd name="T12" fmla="*/ 38 w 232"/>
                  <a:gd name="T13" fmla="*/ 8 h 232"/>
                  <a:gd name="T14" fmla="*/ 30 w 232"/>
                  <a:gd name="T15" fmla="*/ 0 h 232"/>
                  <a:gd name="T16" fmla="*/ 17 w 232"/>
                  <a:gd name="T17" fmla="*/ 13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2" h="232">
                    <a:moveTo>
                      <a:pt x="17" y="13"/>
                    </a:moveTo>
                    <a:cubicBezTo>
                      <a:pt x="2" y="28"/>
                      <a:pt x="2" y="28"/>
                      <a:pt x="2" y="28"/>
                    </a:cubicBezTo>
                    <a:cubicBezTo>
                      <a:pt x="0" y="31"/>
                      <a:pt x="0" y="35"/>
                      <a:pt x="2" y="37"/>
                    </a:cubicBezTo>
                    <a:cubicBezTo>
                      <a:pt x="194" y="229"/>
                      <a:pt x="194" y="229"/>
                      <a:pt x="194" y="229"/>
                    </a:cubicBezTo>
                    <a:cubicBezTo>
                      <a:pt x="197" y="232"/>
                      <a:pt x="201" y="232"/>
                      <a:pt x="204" y="229"/>
                    </a:cubicBezTo>
                    <a:cubicBezTo>
                      <a:pt x="232" y="201"/>
                      <a:pt x="232" y="201"/>
                      <a:pt x="232" y="201"/>
                    </a:cubicBezTo>
                    <a:cubicBezTo>
                      <a:pt x="38" y="8"/>
                      <a:pt x="38" y="8"/>
                      <a:pt x="38" y="8"/>
                    </a:cubicBezTo>
                    <a:cubicBezTo>
                      <a:pt x="30" y="0"/>
                      <a:pt x="30" y="0"/>
                      <a:pt x="30" y="0"/>
                    </a:cubicBezTo>
                    <a:lnTo>
                      <a:pt x="17" y="13"/>
                    </a:lnTo>
                    <a:close/>
                  </a:path>
                </a:pathLst>
              </a:custGeom>
              <a:solidFill>
                <a:srgbClr val="000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latin typeface="Calibri Light" panose="020F0302020204030204"/>
                </a:endParaRPr>
              </a:p>
            </p:txBody>
          </p:sp>
          <p:sp>
            <p:nvSpPr>
              <p:cNvPr id="49" name="Freeform 7"/>
              <p:cNvSpPr/>
              <p:nvPr/>
            </p:nvSpPr>
            <p:spPr bwMode="auto">
              <a:xfrm>
                <a:off x="1951038" y="1839913"/>
                <a:ext cx="474663" cy="461963"/>
              </a:xfrm>
              <a:custGeom>
                <a:avLst/>
                <a:gdLst>
                  <a:gd name="T0" fmla="*/ 69 w 69"/>
                  <a:gd name="T1" fmla="*/ 52 h 67"/>
                  <a:gd name="T2" fmla="*/ 20 w 69"/>
                  <a:gd name="T3" fmla="*/ 2 h 67"/>
                  <a:gd name="T4" fmla="*/ 10 w 69"/>
                  <a:gd name="T5" fmla="*/ 2 h 67"/>
                  <a:gd name="T6" fmla="*/ 0 w 69"/>
                  <a:gd name="T7" fmla="*/ 13 h 67"/>
                  <a:gd name="T8" fmla="*/ 54 w 69"/>
                  <a:gd name="T9" fmla="*/ 67 h 67"/>
                  <a:gd name="T10" fmla="*/ 69 w 69"/>
                  <a:gd name="T11" fmla="*/ 52 h 67"/>
                </a:gdLst>
                <a:ahLst/>
                <a:cxnLst>
                  <a:cxn ang="0">
                    <a:pos x="T0" y="T1"/>
                  </a:cxn>
                  <a:cxn ang="0">
                    <a:pos x="T2" y="T3"/>
                  </a:cxn>
                  <a:cxn ang="0">
                    <a:pos x="T4" y="T5"/>
                  </a:cxn>
                  <a:cxn ang="0">
                    <a:pos x="T6" y="T7"/>
                  </a:cxn>
                  <a:cxn ang="0">
                    <a:pos x="T8" y="T9"/>
                  </a:cxn>
                  <a:cxn ang="0">
                    <a:pos x="T10" y="T11"/>
                  </a:cxn>
                </a:cxnLst>
                <a:rect l="0" t="0" r="r" b="b"/>
                <a:pathLst>
                  <a:path w="69" h="67">
                    <a:moveTo>
                      <a:pt x="69" y="52"/>
                    </a:moveTo>
                    <a:cubicBezTo>
                      <a:pt x="20" y="2"/>
                      <a:pt x="20" y="2"/>
                      <a:pt x="20" y="2"/>
                    </a:cubicBezTo>
                    <a:cubicBezTo>
                      <a:pt x="17" y="0"/>
                      <a:pt x="13" y="0"/>
                      <a:pt x="10" y="2"/>
                    </a:cubicBezTo>
                    <a:cubicBezTo>
                      <a:pt x="0" y="13"/>
                      <a:pt x="0" y="13"/>
                      <a:pt x="0" y="13"/>
                    </a:cubicBezTo>
                    <a:cubicBezTo>
                      <a:pt x="54" y="67"/>
                      <a:pt x="54" y="67"/>
                      <a:pt x="54" y="67"/>
                    </a:cubicBezTo>
                    <a:lnTo>
                      <a:pt x="69" y="52"/>
                    </a:lnTo>
                    <a:close/>
                  </a:path>
                </a:pathLst>
              </a:custGeom>
              <a:solidFill>
                <a:srgbClr val="FF997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latin typeface="Calibri Light" panose="020F0302020204030204"/>
                </a:endParaRPr>
              </a:p>
            </p:txBody>
          </p:sp>
          <p:sp>
            <p:nvSpPr>
              <p:cNvPr id="50" name="Freeform 8"/>
              <p:cNvSpPr/>
              <p:nvPr/>
            </p:nvSpPr>
            <p:spPr bwMode="auto">
              <a:xfrm>
                <a:off x="2322513" y="2074863"/>
                <a:ext cx="1611313" cy="1611313"/>
              </a:xfrm>
              <a:custGeom>
                <a:avLst/>
                <a:gdLst>
                  <a:gd name="T0" fmla="*/ 30 w 234"/>
                  <a:gd name="T1" fmla="*/ 3 h 234"/>
                  <a:gd name="T2" fmla="*/ 15 w 234"/>
                  <a:gd name="T3" fmla="*/ 18 h 234"/>
                  <a:gd name="T4" fmla="*/ 0 w 234"/>
                  <a:gd name="T5" fmla="*/ 33 h 234"/>
                  <a:gd name="T6" fmla="*/ 8 w 234"/>
                  <a:gd name="T7" fmla="*/ 41 h 234"/>
                  <a:gd name="T8" fmla="*/ 202 w 234"/>
                  <a:gd name="T9" fmla="*/ 234 h 234"/>
                  <a:gd name="T10" fmla="*/ 232 w 234"/>
                  <a:gd name="T11" fmla="*/ 204 h 234"/>
                  <a:gd name="T12" fmla="*/ 232 w 234"/>
                  <a:gd name="T13" fmla="*/ 195 h 234"/>
                  <a:gd name="T14" fmla="*/ 40 w 234"/>
                  <a:gd name="T15" fmla="*/ 3 h 234"/>
                  <a:gd name="T16" fmla="*/ 30 w 234"/>
                  <a:gd name="T17" fmla="*/ 3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4" h="234">
                    <a:moveTo>
                      <a:pt x="30" y="3"/>
                    </a:moveTo>
                    <a:cubicBezTo>
                      <a:pt x="15" y="18"/>
                      <a:pt x="15" y="18"/>
                      <a:pt x="15" y="18"/>
                    </a:cubicBezTo>
                    <a:cubicBezTo>
                      <a:pt x="0" y="33"/>
                      <a:pt x="0" y="33"/>
                      <a:pt x="0" y="33"/>
                    </a:cubicBezTo>
                    <a:cubicBezTo>
                      <a:pt x="8" y="41"/>
                      <a:pt x="8" y="41"/>
                      <a:pt x="8" y="41"/>
                    </a:cubicBezTo>
                    <a:cubicBezTo>
                      <a:pt x="202" y="234"/>
                      <a:pt x="202" y="234"/>
                      <a:pt x="202" y="234"/>
                    </a:cubicBezTo>
                    <a:cubicBezTo>
                      <a:pt x="232" y="204"/>
                      <a:pt x="232" y="204"/>
                      <a:pt x="232" y="204"/>
                    </a:cubicBezTo>
                    <a:cubicBezTo>
                      <a:pt x="234" y="202"/>
                      <a:pt x="234" y="197"/>
                      <a:pt x="232" y="195"/>
                    </a:cubicBezTo>
                    <a:cubicBezTo>
                      <a:pt x="40" y="3"/>
                      <a:pt x="40" y="3"/>
                      <a:pt x="40" y="3"/>
                    </a:cubicBezTo>
                    <a:cubicBezTo>
                      <a:pt x="37" y="0"/>
                      <a:pt x="33" y="0"/>
                      <a:pt x="30" y="3"/>
                    </a:cubicBezTo>
                    <a:close/>
                  </a:path>
                </a:pathLst>
              </a:custGeom>
              <a:solidFill>
                <a:srgbClr val="33375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latin typeface="Calibri Light" panose="020F0302020204030204"/>
                </a:endParaRPr>
              </a:p>
            </p:txBody>
          </p:sp>
          <p:sp>
            <p:nvSpPr>
              <p:cNvPr id="51" name="Freeform 9"/>
              <p:cNvSpPr/>
              <p:nvPr/>
            </p:nvSpPr>
            <p:spPr bwMode="auto">
              <a:xfrm>
                <a:off x="131763" y="111125"/>
                <a:ext cx="2355850" cy="2355850"/>
              </a:xfrm>
              <a:custGeom>
                <a:avLst/>
                <a:gdLst>
                  <a:gd name="T0" fmla="*/ 281 w 342"/>
                  <a:gd name="T1" fmla="*/ 61 h 342"/>
                  <a:gd name="T2" fmla="*/ 281 w 342"/>
                  <a:gd name="T3" fmla="*/ 282 h 342"/>
                  <a:gd name="T4" fmla="*/ 61 w 342"/>
                  <a:gd name="T5" fmla="*/ 282 h 342"/>
                  <a:gd name="T6" fmla="*/ 61 w 342"/>
                  <a:gd name="T7" fmla="*/ 61 h 342"/>
                  <a:gd name="T8" fmla="*/ 281 w 342"/>
                  <a:gd name="T9" fmla="*/ 61 h 342"/>
                </a:gdLst>
                <a:ahLst/>
                <a:cxnLst>
                  <a:cxn ang="0">
                    <a:pos x="T0" y="T1"/>
                  </a:cxn>
                  <a:cxn ang="0">
                    <a:pos x="T2" y="T3"/>
                  </a:cxn>
                  <a:cxn ang="0">
                    <a:pos x="T4" y="T5"/>
                  </a:cxn>
                  <a:cxn ang="0">
                    <a:pos x="T6" y="T7"/>
                  </a:cxn>
                  <a:cxn ang="0">
                    <a:pos x="T8" y="T9"/>
                  </a:cxn>
                </a:cxnLst>
                <a:rect l="0" t="0" r="r" b="b"/>
                <a:pathLst>
                  <a:path w="342" h="342">
                    <a:moveTo>
                      <a:pt x="281" y="61"/>
                    </a:moveTo>
                    <a:cubicBezTo>
                      <a:pt x="342" y="122"/>
                      <a:pt x="342" y="221"/>
                      <a:pt x="281" y="282"/>
                    </a:cubicBezTo>
                    <a:cubicBezTo>
                      <a:pt x="220" y="342"/>
                      <a:pt x="122" y="342"/>
                      <a:pt x="61" y="282"/>
                    </a:cubicBezTo>
                    <a:cubicBezTo>
                      <a:pt x="0" y="221"/>
                      <a:pt x="0" y="122"/>
                      <a:pt x="61" y="61"/>
                    </a:cubicBezTo>
                    <a:cubicBezTo>
                      <a:pt x="122" y="0"/>
                      <a:pt x="220" y="0"/>
                      <a:pt x="281" y="61"/>
                    </a:cubicBezTo>
                    <a:close/>
                  </a:path>
                </a:pathLst>
              </a:custGeom>
              <a:solidFill>
                <a:srgbClr val="000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latin typeface="Calibri Light" panose="020F0302020204030204"/>
                </a:endParaRPr>
              </a:p>
            </p:txBody>
          </p:sp>
          <p:sp>
            <p:nvSpPr>
              <p:cNvPr id="52" name="Freeform 10"/>
              <p:cNvSpPr/>
              <p:nvPr/>
            </p:nvSpPr>
            <p:spPr bwMode="auto">
              <a:xfrm>
                <a:off x="393700" y="379413"/>
                <a:ext cx="1831975" cy="1825625"/>
              </a:xfrm>
              <a:custGeom>
                <a:avLst/>
                <a:gdLst>
                  <a:gd name="T0" fmla="*/ 218 w 266"/>
                  <a:gd name="T1" fmla="*/ 47 h 265"/>
                  <a:gd name="T2" fmla="*/ 218 w 266"/>
                  <a:gd name="T3" fmla="*/ 218 h 265"/>
                  <a:gd name="T4" fmla="*/ 48 w 266"/>
                  <a:gd name="T5" fmla="*/ 218 h 265"/>
                  <a:gd name="T6" fmla="*/ 48 w 266"/>
                  <a:gd name="T7" fmla="*/ 47 h 265"/>
                  <a:gd name="T8" fmla="*/ 218 w 266"/>
                  <a:gd name="T9" fmla="*/ 47 h 265"/>
                </a:gdLst>
                <a:ahLst/>
                <a:cxnLst>
                  <a:cxn ang="0">
                    <a:pos x="T0" y="T1"/>
                  </a:cxn>
                  <a:cxn ang="0">
                    <a:pos x="T2" y="T3"/>
                  </a:cxn>
                  <a:cxn ang="0">
                    <a:pos x="T4" y="T5"/>
                  </a:cxn>
                  <a:cxn ang="0">
                    <a:pos x="T6" y="T7"/>
                  </a:cxn>
                  <a:cxn ang="0">
                    <a:pos x="T8" y="T9"/>
                  </a:cxn>
                </a:cxnLst>
                <a:rect l="0" t="0" r="r" b="b"/>
                <a:pathLst>
                  <a:path w="266" h="265">
                    <a:moveTo>
                      <a:pt x="218" y="47"/>
                    </a:moveTo>
                    <a:cubicBezTo>
                      <a:pt x="266" y="94"/>
                      <a:pt x="266" y="171"/>
                      <a:pt x="218" y="218"/>
                    </a:cubicBezTo>
                    <a:cubicBezTo>
                      <a:pt x="171" y="265"/>
                      <a:pt x="95" y="265"/>
                      <a:pt x="48" y="218"/>
                    </a:cubicBezTo>
                    <a:cubicBezTo>
                      <a:pt x="0" y="171"/>
                      <a:pt x="0" y="94"/>
                      <a:pt x="48" y="47"/>
                    </a:cubicBezTo>
                    <a:cubicBezTo>
                      <a:pt x="95" y="0"/>
                      <a:pt x="171" y="0"/>
                      <a:pt x="218" y="47"/>
                    </a:cubicBezTo>
                    <a:close/>
                  </a:path>
                </a:pathLst>
              </a:custGeom>
              <a:solidFill>
                <a:srgbClr val="8FD4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latin typeface="Calibri Light" panose="020F0302020204030204"/>
                </a:endParaRPr>
              </a:p>
            </p:txBody>
          </p:sp>
          <p:sp>
            <p:nvSpPr>
              <p:cNvPr id="53" name="Freeform 11"/>
              <p:cNvSpPr/>
              <p:nvPr/>
            </p:nvSpPr>
            <p:spPr bwMode="auto">
              <a:xfrm>
                <a:off x="558800" y="758825"/>
                <a:ext cx="371475" cy="1033463"/>
              </a:xfrm>
              <a:custGeom>
                <a:avLst/>
                <a:gdLst>
                  <a:gd name="T0" fmla="*/ 51 w 54"/>
                  <a:gd name="T1" fmla="*/ 147 h 150"/>
                  <a:gd name="T2" fmla="*/ 40 w 54"/>
                  <a:gd name="T3" fmla="*/ 147 h 150"/>
                  <a:gd name="T4" fmla="*/ 40 w 54"/>
                  <a:gd name="T5" fmla="*/ 3 h 150"/>
                  <a:gd name="T6" fmla="*/ 51 w 54"/>
                  <a:gd name="T7" fmla="*/ 3 h 150"/>
                  <a:gd name="T8" fmla="*/ 51 w 54"/>
                  <a:gd name="T9" fmla="*/ 14 h 150"/>
                  <a:gd name="T10" fmla="*/ 51 w 54"/>
                  <a:gd name="T11" fmla="*/ 136 h 150"/>
                  <a:gd name="T12" fmla="*/ 51 w 54"/>
                  <a:gd name="T13" fmla="*/ 147 h 150"/>
                </a:gdLst>
                <a:ahLst/>
                <a:cxnLst>
                  <a:cxn ang="0">
                    <a:pos x="T0" y="T1"/>
                  </a:cxn>
                  <a:cxn ang="0">
                    <a:pos x="T2" y="T3"/>
                  </a:cxn>
                  <a:cxn ang="0">
                    <a:pos x="T4" y="T5"/>
                  </a:cxn>
                  <a:cxn ang="0">
                    <a:pos x="T6" y="T7"/>
                  </a:cxn>
                  <a:cxn ang="0">
                    <a:pos x="T8" y="T9"/>
                  </a:cxn>
                  <a:cxn ang="0">
                    <a:pos x="T10" y="T11"/>
                  </a:cxn>
                  <a:cxn ang="0">
                    <a:pos x="T12" y="T13"/>
                  </a:cxn>
                </a:cxnLst>
                <a:rect l="0" t="0" r="r" b="b"/>
                <a:pathLst>
                  <a:path w="54" h="150">
                    <a:moveTo>
                      <a:pt x="51" y="147"/>
                    </a:moveTo>
                    <a:cubicBezTo>
                      <a:pt x="48" y="150"/>
                      <a:pt x="43" y="150"/>
                      <a:pt x="40" y="147"/>
                    </a:cubicBezTo>
                    <a:cubicBezTo>
                      <a:pt x="0" y="107"/>
                      <a:pt x="0" y="43"/>
                      <a:pt x="40" y="3"/>
                    </a:cubicBezTo>
                    <a:cubicBezTo>
                      <a:pt x="43" y="0"/>
                      <a:pt x="48" y="0"/>
                      <a:pt x="51" y="3"/>
                    </a:cubicBezTo>
                    <a:cubicBezTo>
                      <a:pt x="54" y="6"/>
                      <a:pt x="54" y="11"/>
                      <a:pt x="51" y="14"/>
                    </a:cubicBezTo>
                    <a:cubicBezTo>
                      <a:pt x="17" y="47"/>
                      <a:pt x="17" y="102"/>
                      <a:pt x="51" y="136"/>
                    </a:cubicBezTo>
                    <a:cubicBezTo>
                      <a:pt x="54" y="139"/>
                      <a:pt x="54" y="144"/>
                      <a:pt x="51" y="147"/>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latin typeface="Calibri Light" panose="020F0302020204030204"/>
                </a:endParaRPr>
              </a:p>
            </p:txBody>
          </p:sp>
          <p:sp>
            <p:nvSpPr>
              <p:cNvPr id="54" name="Freeform 12"/>
              <p:cNvSpPr/>
              <p:nvPr/>
            </p:nvSpPr>
            <p:spPr bwMode="auto">
              <a:xfrm>
                <a:off x="1041400" y="1819275"/>
                <a:ext cx="412750" cy="165100"/>
              </a:xfrm>
              <a:custGeom>
                <a:avLst/>
                <a:gdLst>
                  <a:gd name="T0" fmla="*/ 58 w 60"/>
                  <a:gd name="T1" fmla="*/ 20 h 24"/>
                  <a:gd name="T2" fmla="*/ 53 w 60"/>
                  <a:gd name="T3" fmla="*/ 22 h 24"/>
                  <a:gd name="T4" fmla="*/ 6 w 60"/>
                  <a:gd name="T5" fmla="*/ 16 h 24"/>
                  <a:gd name="T6" fmla="*/ 2 w 60"/>
                  <a:gd name="T7" fmla="*/ 6 h 24"/>
                  <a:gd name="T8" fmla="*/ 12 w 60"/>
                  <a:gd name="T9" fmla="*/ 1 h 24"/>
                  <a:gd name="T10" fmla="*/ 51 w 60"/>
                  <a:gd name="T11" fmla="*/ 6 h 24"/>
                  <a:gd name="T12" fmla="*/ 60 w 60"/>
                  <a:gd name="T13" fmla="*/ 13 h 24"/>
                  <a:gd name="T14" fmla="*/ 58 w 60"/>
                  <a:gd name="T15" fmla="*/ 20 h 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0" h="24">
                    <a:moveTo>
                      <a:pt x="58" y="20"/>
                    </a:moveTo>
                    <a:cubicBezTo>
                      <a:pt x="57" y="21"/>
                      <a:pt x="55" y="22"/>
                      <a:pt x="53" y="22"/>
                    </a:cubicBezTo>
                    <a:cubicBezTo>
                      <a:pt x="37" y="24"/>
                      <a:pt x="21" y="22"/>
                      <a:pt x="6" y="16"/>
                    </a:cubicBezTo>
                    <a:cubicBezTo>
                      <a:pt x="2" y="15"/>
                      <a:pt x="0" y="10"/>
                      <a:pt x="2" y="6"/>
                    </a:cubicBezTo>
                    <a:cubicBezTo>
                      <a:pt x="3" y="2"/>
                      <a:pt x="8" y="0"/>
                      <a:pt x="12" y="1"/>
                    </a:cubicBezTo>
                    <a:cubicBezTo>
                      <a:pt x="24" y="6"/>
                      <a:pt x="38" y="8"/>
                      <a:pt x="51" y="6"/>
                    </a:cubicBezTo>
                    <a:cubicBezTo>
                      <a:pt x="56" y="6"/>
                      <a:pt x="60" y="9"/>
                      <a:pt x="60" y="13"/>
                    </a:cubicBezTo>
                    <a:cubicBezTo>
                      <a:pt x="60" y="16"/>
                      <a:pt x="59" y="18"/>
                      <a:pt x="58" y="2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latin typeface="Calibri Light" panose="020F0302020204030204"/>
                </a:endParaRPr>
              </a:p>
            </p:txBody>
          </p:sp>
        </p:grpSp>
        <p:grpSp>
          <p:nvGrpSpPr>
            <p:cNvPr id="127" name="Group 126"/>
            <p:cNvGrpSpPr/>
            <p:nvPr/>
          </p:nvGrpSpPr>
          <p:grpSpPr>
            <a:xfrm>
              <a:off x="2524195" y="3241842"/>
              <a:ext cx="8742644" cy="8750402"/>
              <a:chOff x="2865557" y="4639756"/>
              <a:chExt cx="3987931" cy="3991470"/>
            </a:xfrm>
          </p:grpSpPr>
          <p:grpSp>
            <p:nvGrpSpPr>
              <p:cNvPr id="128" name="Group 127"/>
              <p:cNvGrpSpPr/>
              <p:nvPr/>
            </p:nvGrpSpPr>
            <p:grpSpPr>
              <a:xfrm>
                <a:off x="4008752" y="4901590"/>
                <a:ext cx="2844736" cy="3729636"/>
                <a:chOff x="12795250" y="366713"/>
                <a:chExt cx="2738438" cy="3589337"/>
              </a:xfrm>
            </p:grpSpPr>
            <p:sp>
              <p:nvSpPr>
                <p:cNvPr id="139" name="Freeform 129"/>
                <p:cNvSpPr/>
                <p:nvPr/>
              </p:nvSpPr>
              <p:spPr bwMode="auto">
                <a:xfrm>
                  <a:off x="12795250" y="561975"/>
                  <a:ext cx="2687638" cy="3394075"/>
                </a:xfrm>
                <a:custGeom>
                  <a:avLst/>
                  <a:gdLst>
                    <a:gd name="T0" fmla="*/ 9 w 424"/>
                    <a:gd name="T1" fmla="*/ 0 h 536"/>
                    <a:gd name="T2" fmla="*/ 0 w 424"/>
                    <a:gd name="T3" fmla="*/ 25 h 536"/>
                    <a:gd name="T4" fmla="*/ 0 w 424"/>
                    <a:gd name="T5" fmla="*/ 497 h 536"/>
                    <a:gd name="T6" fmla="*/ 39 w 424"/>
                    <a:gd name="T7" fmla="*/ 536 h 536"/>
                    <a:gd name="T8" fmla="*/ 391 w 424"/>
                    <a:gd name="T9" fmla="*/ 536 h 536"/>
                    <a:gd name="T10" fmla="*/ 424 w 424"/>
                    <a:gd name="T11" fmla="*/ 519 h 536"/>
                    <a:gd name="T12" fmla="*/ 393 w 424"/>
                    <a:gd name="T13" fmla="*/ 534 h 536"/>
                    <a:gd name="T14" fmla="*/ 42 w 424"/>
                    <a:gd name="T15" fmla="*/ 534 h 536"/>
                    <a:gd name="T16" fmla="*/ 2 w 424"/>
                    <a:gd name="T17" fmla="*/ 494 h 536"/>
                    <a:gd name="T18" fmla="*/ 2 w 424"/>
                    <a:gd name="T19" fmla="*/ 22 h 536"/>
                    <a:gd name="T20" fmla="*/ 9 w 424"/>
                    <a:gd name="T21" fmla="*/ 0 h 5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24" h="536">
                      <a:moveTo>
                        <a:pt x="9" y="0"/>
                      </a:moveTo>
                      <a:cubicBezTo>
                        <a:pt x="3" y="6"/>
                        <a:pt x="0" y="15"/>
                        <a:pt x="0" y="25"/>
                      </a:cubicBezTo>
                      <a:cubicBezTo>
                        <a:pt x="0" y="497"/>
                        <a:pt x="0" y="497"/>
                        <a:pt x="0" y="497"/>
                      </a:cubicBezTo>
                      <a:cubicBezTo>
                        <a:pt x="0" y="519"/>
                        <a:pt x="18" y="536"/>
                        <a:pt x="39" y="536"/>
                      </a:cubicBezTo>
                      <a:cubicBezTo>
                        <a:pt x="391" y="536"/>
                        <a:pt x="391" y="536"/>
                        <a:pt x="391" y="536"/>
                      </a:cubicBezTo>
                      <a:cubicBezTo>
                        <a:pt x="405" y="536"/>
                        <a:pt x="416" y="530"/>
                        <a:pt x="424" y="519"/>
                      </a:cubicBezTo>
                      <a:cubicBezTo>
                        <a:pt x="416" y="528"/>
                        <a:pt x="405" y="534"/>
                        <a:pt x="393" y="534"/>
                      </a:cubicBezTo>
                      <a:cubicBezTo>
                        <a:pt x="42" y="534"/>
                        <a:pt x="42" y="534"/>
                        <a:pt x="42" y="534"/>
                      </a:cubicBezTo>
                      <a:cubicBezTo>
                        <a:pt x="20" y="534"/>
                        <a:pt x="2" y="516"/>
                        <a:pt x="2" y="494"/>
                      </a:cubicBezTo>
                      <a:cubicBezTo>
                        <a:pt x="2" y="22"/>
                        <a:pt x="2" y="22"/>
                        <a:pt x="2" y="22"/>
                      </a:cubicBezTo>
                      <a:cubicBezTo>
                        <a:pt x="2" y="14"/>
                        <a:pt x="5" y="6"/>
                        <a:pt x="9" y="0"/>
                      </a:cubicBezTo>
                    </a:path>
                  </a:pathLst>
                </a:custGeom>
                <a:solidFill>
                  <a:srgbClr val="9395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latin typeface="Calibri Light" panose="020F0302020204030204"/>
                  </a:endParaRPr>
                </a:p>
              </p:txBody>
            </p:sp>
            <p:sp>
              <p:nvSpPr>
                <p:cNvPr id="140" name="Freeform 130"/>
                <p:cNvSpPr/>
                <p:nvPr/>
              </p:nvSpPr>
              <p:spPr bwMode="auto">
                <a:xfrm>
                  <a:off x="12807950" y="455613"/>
                  <a:ext cx="2725738" cy="3487737"/>
                </a:xfrm>
                <a:custGeom>
                  <a:avLst/>
                  <a:gdLst>
                    <a:gd name="T0" fmla="*/ 430 w 430"/>
                    <a:gd name="T1" fmla="*/ 511 h 551"/>
                    <a:gd name="T2" fmla="*/ 391 w 430"/>
                    <a:gd name="T3" fmla="*/ 551 h 551"/>
                    <a:gd name="T4" fmla="*/ 40 w 430"/>
                    <a:gd name="T5" fmla="*/ 551 h 551"/>
                    <a:gd name="T6" fmla="*/ 0 w 430"/>
                    <a:gd name="T7" fmla="*/ 511 h 551"/>
                    <a:gd name="T8" fmla="*/ 0 w 430"/>
                    <a:gd name="T9" fmla="*/ 39 h 551"/>
                    <a:gd name="T10" fmla="*/ 40 w 430"/>
                    <a:gd name="T11" fmla="*/ 0 h 551"/>
                    <a:gd name="T12" fmla="*/ 391 w 430"/>
                    <a:gd name="T13" fmla="*/ 0 h 551"/>
                    <a:gd name="T14" fmla="*/ 430 w 430"/>
                    <a:gd name="T15" fmla="*/ 39 h 551"/>
                    <a:gd name="T16" fmla="*/ 430 w 430"/>
                    <a:gd name="T17" fmla="*/ 511 h 5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30" h="551">
                      <a:moveTo>
                        <a:pt x="430" y="511"/>
                      </a:moveTo>
                      <a:cubicBezTo>
                        <a:pt x="430" y="533"/>
                        <a:pt x="413" y="551"/>
                        <a:pt x="391" y="551"/>
                      </a:cubicBezTo>
                      <a:cubicBezTo>
                        <a:pt x="40" y="551"/>
                        <a:pt x="40" y="551"/>
                        <a:pt x="40" y="551"/>
                      </a:cubicBezTo>
                      <a:cubicBezTo>
                        <a:pt x="18" y="551"/>
                        <a:pt x="0" y="533"/>
                        <a:pt x="0" y="511"/>
                      </a:cubicBezTo>
                      <a:cubicBezTo>
                        <a:pt x="0" y="39"/>
                        <a:pt x="0" y="39"/>
                        <a:pt x="0" y="39"/>
                      </a:cubicBezTo>
                      <a:cubicBezTo>
                        <a:pt x="0" y="17"/>
                        <a:pt x="18" y="0"/>
                        <a:pt x="40" y="0"/>
                      </a:cubicBezTo>
                      <a:cubicBezTo>
                        <a:pt x="391" y="0"/>
                        <a:pt x="391" y="0"/>
                        <a:pt x="391" y="0"/>
                      </a:cubicBezTo>
                      <a:cubicBezTo>
                        <a:pt x="413" y="0"/>
                        <a:pt x="430" y="17"/>
                        <a:pt x="430" y="39"/>
                      </a:cubicBezTo>
                      <a:cubicBezTo>
                        <a:pt x="430" y="511"/>
                        <a:pt x="430" y="511"/>
                        <a:pt x="430" y="511"/>
                      </a:cubicBezTo>
                    </a:path>
                  </a:pathLst>
                </a:custGeom>
                <a:solidFill>
                  <a:srgbClr val="41404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latin typeface="Calibri Light" panose="020F0302020204030204"/>
                  </a:endParaRPr>
                </a:p>
              </p:txBody>
            </p:sp>
            <p:sp>
              <p:nvSpPr>
                <p:cNvPr id="141" name="Freeform 131"/>
                <p:cNvSpPr/>
                <p:nvPr/>
              </p:nvSpPr>
              <p:spPr bwMode="auto">
                <a:xfrm>
                  <a:off x="12934950" y="657225"/>
                  <a:ext cx="2459038" cy="3133725"/>
                </a:xfrm>
                <a:custGeom>
                  <a:avLst/>
                  <a:gdLst>
                    <a:gd name="T0" fmla="*/ 1549 w 1549"/>
                    <a:gd name="T1" fmla="*/ 0 h 1974"/>
                    <a:gd name="T2" fmla="*/ 1541 w 1549"/>
                    <a:gd name="T3" fmla="*/ 0 h 1974"/>
                    <a:gd name="T4" fmla="*/ 1541 w 1549"/>
                    <a:gd name="T5" fmla="*/ 1962 h 1974"/>
                    <a:gd name="T6" fmla="*/ 355 w 1549"/>
                    <a:gd name="T7" fmla="*/ 1962 h 1974"/>
                    <a:gd name="T8" fmla="*/ 0 w 1549"/>
                    <a:gd name="T9" fmla="*/ 1619 h 1974"/>
                    <a:gd name="T10" fmla="*/ 0 w 1549"/>
                    <a:gd name="T11" fmla="*/ 1619 h 1974"/>
                    <a:gd name="T12" fmla="*/ 363 w 1549"/>
                    <a:gd name="T13" fmla="*/ 1974 h 1974"/>
                    <a:gd name="T14" fmla="*/ 1549 w 1549"/>
                    <a:gd name="T15" fmla="*/ 1974 h 1974"/>
                    <a:gd name="T16" fmla="*/ 1549 w 1549"/>
                    <a:gd name="T17" fmla="*/ 0 h 19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49" h="1974">
                      <a:moveTo>
                        <a:pt x="1549" y="0"/>
                      </a:moveTo>
                      <a:lnTo>
                        <a:pt x="1541" y="0"/>
                      </a:lnTo>
                      <a:lnTo>
                        <a:pt x="1541" y="1962"/>
                      </a:lnTo>
                      <a:lnTo>
                        <a:pt x="355" y="1962"/>
                      </a:lnTo>
                      <a:lnTo>
                        <a:pt x="0" y="1619"/>
                      </a:lnTo>
                      <a:lnTo>
                        <a:pt x="0" y="1619"/>
                      </a:lnTo>
                      <a:lnTo>
                        <a:pt x="363" y="1974"/>
                      </a:lnTo>
                      <a:lnTo>
                        <a:pt x="1549" y="1974"/>
                      </a:lnTo>
                      <a:lnTo>
                        <a:pt x="1549" y="0"/>
                      </a:lnTo>
                      <a:close/>
                    </a:path>
                  </a:pathLst>
                </a:custGeom>
                <a:solidFill>
                  <a:srgbClr val="1C1C1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latin typeface="Calibri Light" panose="020F0302020204030204"/>
                  </a:endParaRPr>
                </a:p>
              </p:txBody>
            </p:sp>
            <p:sp>
              <p:nvSpPr>
                <p:cNvPr id="142" name="Freeform 132"/>
                <p:cNvSpPr/>
                <p:nvPr/>
              </p:nvSpPr>
              <p:spPr bwMode="auto">
                <a:xfrm>
                  <a:off x="12934950" y="657225"/>
                  <a:ext cx="2459038" cy="3133725"/>
                </a:xfrm>
                <a:custGeom>
                  <a:avLst/>
                  <a:gdLst>
                    <a:gd name="T0" fmla="*/ 1549 w 1549"/>
                    <a:gd name="T1" fmla="*/ 0 h 1974"/>
                    <a:gd name="T2" fmla="*/ 1541 w 1549"/>
                    <a:gd name="T3" fmla="*/ 0 h 1974"/>
                    <a:gd name="T4" fmla="*/ 1541 w 1549"/>
                    <a:gd name="T5" fmla="*/ 1962 h 1974"/>
                    <a:gd name="T6" fmla="*/ 355 w 1549"/>
                    <a:gd name="T7" fmla="*/ 1962 h 1974"/>
                    <a:gd name="T8" fmla="*/ 0 w 1549"/>
                    <a:gd name="T9" fmla="*/ 1619 h 1974"/>
                    <a:gd name="T10" fmla="*/ 0 w 1549"/>
                    <a:gd name="T11" fmla="*/ 1619 h 1974"/>
                    <a:gd name="T12" fmla="*/ 363 w 1549"/>
                    <a:gd name="T13" fmla="*/ 1974 h 1974"/>
                    <a:gd name="T14" fmla="*/ 1549 w 1549"/>
                    <a:gd name="T15" fmla="*/ 1974 h 1974"/>
                    <a:gd name="T16" fmla="*/ 1549 w 1549"/>
                    <a:gd name="T17" fmla="*/ 0 h 19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49" h="1974">
                      <a:moveTo>
                        <a:pt x="1549" y="0"/>
                      </a:moveTo>
                      <a:lnTo>
                        <a:pt x="1541" y="0"/>
                      </a:lnTo>
                      <a:lnTo>
                        <a:pt x="1541" y="1962"/>
                      </a:lnTo>
                      <a:lnTo>
                        <a:pt x="355" y="1962"/>
                      </a:lnTo>
                      <a:lnTo>
                        <a:pt x="0" y="1619"/>
                      </a:lnTo>
                      <a:lnTo>
                        <a:pt x="0" y="1619"/>
                      </a:lnTo>
                      <a:lnTo>
                        <a:pt x="363" y="1974"/>
                      </a:lnTo>
                      <a:lnTo>
                        <a:pt x="1549" y="1974"/>
                      </a:lnTo>
                      <a:lnTo>
                        <a:pt x="154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latin typeface="Calibri Light" panose="020F0302020204030204"/>
                  </a:endParaRPr>
                </a:p>
              </p:txBody>
            </p:sp>
            <p:sp>
              <p:nvSpPr>
                <p:cNvPr id="143" name="Freeform 133"/>
                <p:cNvSpPr/>
                <p:nvPr/>
              </p:nvSpPr>
              <p:spPr bwMode="auto">
                <a:xfrm>
                  <a:off x="12915900" y="644525"/>
                  <a:ext cx="2465388" cy="3127375"/>
                </a:xfrm>
                <a:custGeom>
                  <a:avLst/>
                  <a:gdLst>
                    <a:gd name="T0" fmla="*/ 367 w 1553"/>
                    <a:gd name="T1" fmla="*/ 1970 h 1970"/>
                    <a:gd name="T2" fmla="*/ 1553 w 1553"/>
                    <a:gd name="T3" fmla="*/ 1970 h 1970"/>
                    <a:gd name="T4" fmla="*/ 1553 w 1553"/>
                    <a:gd name="T5" fmla="*/ 0 h 1970"/>
                    <a:gd name="T6" fmla="*/ 0 w 1553"/>
                    <a:gd name="T7" fmla="*/ 0 h 1970"/>
                    <a:gd name="T8" fmla="*/ 0 w 1553"/>
                    <a:gd name="T9" fmla="*/ 1619 h 1970"/>
                    <a:gd name="T10" fmla="*/ 367 w 1553"/>
                    <a:gd name="T11" fmla="*/ 1970 h 1970"/>
                  </a:gdLst>
                  <a:ahLst/>
                  <a:cxnLst>
                    <a:cxn ang="0">
                      <a:pos x="T0" y="T1"/>
                    </a:cxn>
                    <a:cxn ang="0">
                      <a:pos x="T2" y="T3"/>
                    </a:cxn>
                    <a:cxn ang="0">
                      <a:pos x="T4" y="T5"/>
                    </a:cxn>
                    <a:cxn ang="0">
                      <a:pos x="T6" y="T7"/>
                    </a:cxn>
                    <a:cxn ang="0">
                      <a:pos x="T8" y="T9"/>
                    </a:cxn>
                    <a:cxn ang="0">
                      <a:pos x="T10" y="T11"/>
                    </a:cxn>
                  </a:cxnLst>
                  <a:rect l="0" t="0" r="r" b="b"/>
                  <a:pathLst>
                    <a:path w="1553" h="1970">
                      <a:moveTo>
                        <a:pt x="367" y="1970"/>
                      </a:moveTo>
                      <a:lnTo>
                        <a:pt x="1553" y="1970"/>
                      </a:lnTo>
                      <a:lnTo>
                        <a:pt x="1553" y="0"/>
                      </a:lnTo>
                      <a:lnTo>
                        <a:pt x="0" y="0"/>
                      </a:lnTo>
                      <a:lnTo>
                        <a:pt x="0" y="1619"/>
                      </a:lnTo>
                      <a:lnTo>
                        <a:pt x="367" y="1970"/>
                      </a:lnTo>
                      <a:close/>
                    </a:path>
                  </a:pathLst>
                </a:custGeom>
                <a:solidFill>
                  <a:srgbClr val="FFFC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latin typeface="Calibri Light" panose="020F0302020204030204"/>
                  </a:endParaRPr>
                </a:p>
              </p:txBody>
            </p:sp>
            <p:sp>
              <p:nvSpPr>
                <p:cNvPr id="144" name="Freeform 134"/>
                <p:cNvSpPr/>
                <p:nvPr/>
              </p:nvSpPr>
              <p:spPr bwMode="auto">
                <a:xfrm>
                  <a:off x="12915900" y="644525"/>
                  <a:ext cx="2465388" cy="3127375"/>
                </a:xfrm>
                <a:custGeom>
                  <a:avLst/>
                  <a:gdLst>
                    <a:gd name="T0" fmla="*/ 367 w 1553"/>
                    <a:gd name="T1" fmla="*/ 1970 h 1970"/>
                    <a:gd name="T2" fmla="*/ 1553 w 1553"/>
                    <a:gd name="T3" fmla="*/ 1970 h 1970"/>
                    <a:gd name="T4" fmla="*/ 1553 w 1553"/>
                    <a:gd name="T5" fmla="*/ 0 h 1970"/>
                    <a:gd name="T6" fmla="*/ 0 w 1553"/>
                    <a:gd name="T7" fmla="*/ 0 h 1970"/>
                    <a:gd name="T8" fmla="*/ 0 w 1553"/>
                    <a:gd name="T9" fmla="*/ 1619 h 1970"/>
                    <a:gd name="T10" fmla="*/ 367 w 1553"/>
                    <a:gd name="T11" fmla="*/ 1970 h 1970"/>
                  </a:gdLst>
                  <a:ahLst/>
                  <a:cxnLst>
                    <a:cxn ang="0">
                      <a:pos x="T0" y="T1"/>
                    </a:cxn>
                    <a:cxn ang="0">
                      <a:pos x="T2" y="T3"/>
                    </a:cxn>
                    <a:cxn ang="0">
                      <a:pos x="T4" y="T5"/>
                    </a:cxn>
                    <a:cxn ang="0">
                      <a:pos x="T6" y="T7"/>
                    </a:cxn>
                    <a:cxn ang="0">
                      <a:pos x="T8" y="T9"/>
                    </a:cxn>
                    <a:cxn ang="0">
                      <a:pos x="T10" y="T11"/>
                    </a:cxn>
                  </a:cxnLst>
                  <a:rect l="0" t="0" r="r" b="b"/>
                  <a:pathLst>
                    <a:path w="1553" h="1970">
                      <a:moveTo>
                        <a:pt x="367" y="1970"/>
                      </a:moveTo>
                      <a:lnTo>
                        <a:pt x="1553" y="1970"/>
                      </a:lnTo>
                      <a:lnTo>
                        <a:pt x="1553" y="0"/>
                      </a:lnTo>
                      <a:lnTo>
                        <a:pt x="0" y="0"/>
                      </a:lnTo>
                      <a:lnTo>
                        <a:pt x="0" y="1619"/>
                      </a:lnTo>
                      <a:lnTo>
                        <a:pt x="367" y="197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latin typeface="Calibri Light" panose="020F0302020204030204"/>
                  </a:endParaRPr>
                </a:p>
              </p:txBody>
            </p:sp>
            <p:sp>
              <p:nvSpPr>
                <p:cNvPr id="145" name="Rectangle 135"/>
                <p:cNvSpPr>
                  <a:spLocks noChangeArrowheads="1"/>
                </p:cNvSpPr>
                <p:nvPr/>
              </p:nvSpPr>
              <p:spPr bwMode="auto">
                <a:xfrm>
                  <a:off x="14228763" y="3360738"/>
                  <a:ext cx="868363" cy="107950"/>
                </a:xfrm>
                <a:prstGeom prst="rect">
                  <a:avLst/>
                </a:prstGeom>
                <a:solidFill>
                  <a:srgbClr val="EB505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dirty="0">
                    <a:latin typeface="Calibri Light" panose="020F0302020204030204"/>
                  </a:endParaRPr>
                </a:p>
              </p:txBody>
            </p:sp>
            <p:sp>
              <p:nvSpPr>
                <p:cNvPr id="146" name="Rectangle 136"/>
                <p:cNvSpPr>
                  <a:spLocks noChangeArrowheads="1"/>
                </p:cNvSpPr>
                <p:nvPr/>
              </p:nvSpPr>
              <p:spPr bwMode="auto">
                <a:xfrm>
                  <a:off x="13214350" y="1423988"/>
                  <a:ext cx="1882775" cy="50800"/>
                </a:xfrm>
                <a:prstGeom prst="rect">
                  <a:avLst/>
                </a:prstGeom>
                <a:solidFill>
                  <a:srgbClr val="A7A9A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dirty="0">
                    <a:latin typeface="Calibri Light" panose="020F0302020204030204"/>
                  </a:endParaRPr>
                </a:p>
              </p:txBody>
            </p:sp>
            <p:sp>
              <p:nvSpPr>
                <p:cNvPr id="147" name="Rectangle 137"/>
                <p:cNvSpPr>
                  <a:spLocks noChangeArrowheads="1"/>
                </p:cNvSpPr>
                <p:nvPr/>
              </p:nvSpPr>
              <p:spPr bwMode="auto">
                <a:xfrm>
                  <a:off x="13214350" y="1619250"/>
                  <a:ext cx="1882775" cy="57150"/>
                </a:xfrm>
                <a:prstGeom prst="rect">
                  <a:avLst/>
                </a:prstGeom>
                <a:solidFill>
                  <a:srgbClr val="A7A9A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dirty="0">
                    <a:latin typeface="Calibri Light" panose="020F0302020204030204"/>
                  </a:endParaRPr>
                </a:p>
              </p:txBody>
            </p:sp>
            <p:sp>
              <p:nvSpPr>
                <p:cNvPr id="148" name="Rectangle 138"/>
                <p:cNvSpPr>
                  <a:spLocks noChangeArrowheads="1"/>
                </p:cNvSpPr>
                <p:nvPr/>
              </p:nvSpPr>
              <p:spPr bwMode="auto">
                <a:xfrm>
                  <a:off x="13214350" y="1822450"/>
                  <a:ext cx="1882775" cy="50800"/>
                </a:xfrm>
                <a:prstGeom prst="rect">
                  <a:avLst/>
                </a:prstGeom>
                <a:solidFill>
                  <a:srgbClr val="A7A9A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dirty="0">
                    <a:latin typeface="Calibri Light" panose="020F0302020204030204"/>
                  </a:endParaRPr>
                </a:p>
              </p:txBody>
            </p:sp>
            <p:sp>
              <p:nvSpPr>
                <p:cNvPr id="149" name="Rectangle 139"/>
                <p:cNvSpPr>
                  <a:spLocks noChangeArrowheads="1"/>
                </p:cNvSpPr>
                <p:nvPr/>
              </p:nvSpPr>
              <p:spPr bwMode="auto">
                <a:xfrm>
                  <a:off x="13214350" y="2019300"/>
                  <a:ext cx="1882775" cy="57150"/>
                </a:xfrm>
                <a:prstGeom prst="rect">
                  <a:avLst/>
                </a:prstGeom>
                <a:solidFill>
                  <a:srgbClr val="A7A9A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dirty="0">
                    <a:latin typeface="Calibri Light" panose="020F0302020204030204"/>
                  </a:endParaRPr>
                </a:p>
              </p:txBody>
            </p:sp>
            <p:sp>
              <p:nvSpPr>
                <p:cNvPr id="150" name="Rectangle 140"/>
                <p:cNvSpPr>
                  <a:spLocks noChangeArrowheads="1"/>
                </p:cNvSpPr>
                <p:nvPr/>
              </p:nvSpPr>
              <p:spPr bwMode="auto">
                <a:xfrm>
                  <a:off x="13214350" y="2220913"/>
                  <a:ext cx="1882775" cy="57150"/>
                </a:xfrm>
                <a:prstGeom prst="rect">
                  <a:avLst/>
                </a:prstGeom>
                <a:solidFill>
                  <a:srgbClr val="A7A9A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dirty="0">
                    <a:latin typeface="Calibri Light" panose="020F0302020204030204"/>
                  </a:endParaRPr>
                </a:p>
              </p:txBody>
            </p:sp>
            <p:sp>
              <p:nvSpPr>
                <p:cNvPr id="151" name="Rectangle 141"/>
                <p:cNvSpPr>
                  <a:spLocks noChangeArrowheads="1"/>
                </p:cNvSpPr>
                <p:nvPr/>
              </p:nvSpPr>
              <p:spPr bwMode="auto">
                <a:xfrm>
                  <a:off x="13214350" y="2424113"/>
                  <a:ext cx="1882775" cy="50800"/>
                </a:xfrm>
                <a:prstGeom prst="rect">
                  <a:avLst/>
                </a:prstGeom>
                <a:solidFill>
                  <a:srgbClr val="A7A9A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dirty="0">
                    <a:latin typeface="Calibri Light" panose="020F0302020204030204"/>
                  </a:endParaRPr>
                </a:p>
              </p:txBody>
            </p:sp>
            <p:sp>
              <p:nvSpPr>
                <p:cNvPr id="152" name="Rectangle 142"/>
                <p:cNvSpPr>
                  <a:spLocks noChangeArrowheads="1"/>
                </p:cNvSpPr>
                <p:nvPr/>
              </p:nvSpPr>
              <p:spPr bwMode="auto">
                <a:xfrm>
                  <a:off x="13214350" y="2619375"/>
                  <a:ext cx="1882775" cy="57150"/>
                </a:xfrm>
                <a:prstGeom prst="rect">
                  <a:avLst/>
                </a:prstGeom>
                <a:solidFill>
                  <a:srgbClr val="A7A9A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dirty="0">
                    <a:latin typeface="Calibri Light" panose="020F0302020204030204"/>
                  </a:endParaRPr>
                </a:p>
              </p:txBody>
            </p:sp>
            <p:sp>
              <p:nvSpPr>
                <p:cNvPr id="153" name="Rectangle 143"/>
                <p:cNvSpPr>
                  <a:spLocks noChangeArrowheads="1"/>
                </p:cNvSpPr>
                <p:nvPr/>
              </p:nvSpPr>
              <p:spPr bwMode="auto">
                <a:xfrm>
                  <a:off x="13214350" y="2822575"/>
                  <a:ext cx="1882775" cy="50800"/>
                </a:xfrm>
                <a:prstGeom prst="rect">
                  <a:avLst/>
                </a:prstGeom>
                <a:solidFill>
                  <a:srgbClr val="A7A9A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dirty="0">
                    <a:latin typeface="Calibri Light" panose="020F0302020204030204"/>
                  </a:endParaRPr>
                </a:p>
              </p:txBody>
            </p:sp>
            <p:sp>
              <p:nvSpPr>
                <p:cNvPr id="154" name="Rectangle 144"/>
                <p:cNvSpPr>
                  <a:spLocks noChangeArrowheads="1"/>
                </p:cNvSpPr>
                <p:nvPr/>
              </p:nvSpPr>
              <p:spPr bwMode="auto">
                <a:xfrm>
                  <a:off x="13214350" y="3025775"/>
                  <a:ext cx="1882775" cy="50800"/>
                </a:xfrm>
                <a:prstGeom prst="rect">
                  <a:avLst/>
                </a:prstGeom>
                <a:solidFill>
                  <a:srgbClr val="A7A9A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dirty="0">
                    <a:latin typeface="Calibri Light" panose="020F0302020204030204"/>
                  </a:endParaRPr>
                </a:p>
              </p:txBody>
            </p:sp>
            <p:sp>
              <p:nvSpPr>
                <p:cNvPr id="155" name="Rectangle 145"/>
                <p:cNvSpPr>
                  <a:spLocks noChangeArrowheads="1"/>
                </p:cNvSpPr>
                <p:nvPr/>
              </p:nvSpPr>
              <p:spPr bwMode="auto">
                <a:xfrm>
                  <a:off x="13511213" y="1006475"/>
                  <a:ext cx="1325563" cy="106362"/>
                </a:xfrm>
                <a:prstGeom prst="rect">
                  <a:avLst/>
                </a:prstGeom>
                <a:solidFill>
                  <a:srgbClr val="A7A9A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dirty="0">
                    <a:latin typeface="Calibri Light" panose="020F0302020204030204"/>
                  </a:endParaRPr>
                </a:p>
              </p:txBody>
            </p:sp>
            <p:sp>
              <p:nvSpPr>
                <p:cNvPr id="156" name="Freeform 146"/>
                <p:cNvSpPr/>
                <p:nvPr/>
              </p:nvSpPr>
              <p:spPr bwMode="auto">
                <a:xfrm>
                  <a:off x="12915900" y="3214688"/>
                  <a:ext cx="595313" cy="557212"/>
                </a:xfrm>
                <a:custGeom>
                  <a:avLst/>
                  <a:gdLst>
                    <a:gd name="T0" fmla="*/ 375 w 375"/>
                    <a:gd name="T1" fmla="*/ 0 h 351"/>
                    <a:gd name="T2" fmla="*/ 0 w 375"/>
                    <a:gd name="T3" fmla="*/ 0 h 351"/>
                    <a:gd name="T4" fmla="*/ 367 w 375"/>
                    <a:gd name="T5" fmla="*/ 351 h 351"/>
                    <a:gd name="T6" fmla="*/ 375 w 375"/>
                    <a:gd name="T7" fmla="*/ 0 h 351"/>
                  </a:gdLst>
                  <a:ahLst/>
                  <a:cxnLst>
                    <a:cxn ang="0">
                      <a:pos x="T0" y="T1"/>
                    </a:cxn>
                    <a:cxn ang="0">
                      <a:pos x="T2" y="T3"/>
                    </a:cxn>
                    <a:cxn ang="0">
                      <a:pos x="T4" y="T5"/>
                    </a:cxn>
                    <a:cxn ang="0">
                      <a:pos x="T6" y="T7"/>
                    </a:cxn>
                  </a:cxnLst>
                  <a:rect l="0" t="0" r="r" b="b"/>
                  <a:pathLst>
                    <a:path w="375" h="351">
                      <a:moveTo>
                        <a:pt x="375" y="0"/>
                      </a:moveTo>
                      <a:lnTo>
                        <a:pt x="0" y="0"/>
                      </a:lnTo>
                      <a:lnTo>
                        <a:pt x="367" y="351"/>
                      </a:lnTo>
                      <a:lnTo>
                        <a:pt x="375" y="0"/>
                      </a:lnTo>
                      <a:close/>
                    </a:path>
                  </a:pathLst>
                </a:custGeom>
                <a:solidFill>
                  <a:srgbClr val="BCBCB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latin typeface="Calibri Light" panose="020F0302020204030204"/>
                  </a:endParaRPr>
                </a:p>
              </p:txBody>
            </p:sp>
            <p:sp>
              <p:nvSpPr>
                <p:cNvPr id="157" name="Freeform 147"/>
                <p:cNvSpPr/>
                <p:nvPr/>
              </p:nvSpPr>
              <p:spPr bwMode="auto">
                <a:xfrm>
                  <a:off x="12915900" y="3214688"/>
                  <a:ext cx="595313" cy="557212"/>
                </a:xfrm>
                <a:custGeom>
                  <a:avLst/>
                  <a:gdLst>
                    <a:gd name="T0" fmla="*/ 375 w 375"/>
                    <a:gd name="T1" fmla="*/ 0 h 351"/>
                    <a:gd name="T2" fmla="*/ 0 w 375"/>
                    <a:gd name="T3" fmla="*/ 0 h 351"/>
                    <a:gd name="T4" fmla="*/ 367 w 375"/>
                    <a:gd name="T5" fmla="*/ 351 h 351"/>
                    <a:gd name="T6" fmla="*/ 375 w 375"/>
                    <a:gd name="T7" fmla="*/ 0 h 351"/>
                  </a:gdLst>
                  <a:ahLst/>
                  <a:cxnLst>
                    <a:cxn ang="0">
                      <a:pos x="T0" y="T1"/>
                    </a:cxn>
                    <a:cxn ang="0">
                      <a:pos x="T2" y="T3"/>
                    </a:cxn>
                    <a:cxn ang="0">
                      <a:pos x="T4" y="T5"/>
                    </a:cxn>
                    <a:cxn ang="0">
                      <a:pos x="T6" y="T7"/>
                    </a:cxn>
                  </a:cxnLst>
                  <a:rect l="0" t="0" r="r" b="b"/>
                  <a:pathLst>
                    <a:path w="375" h="351">
                      <a:moveTo>
                        <a:pt x="375" y="0"/>
                      </a:moveTo>
                      <a:lnTo>
                        <a:pt x="0" y="0"/>
                      </a:lnTo>
                      <a:lnTo>
                        <a:pt x="367" y="351"/>
                      </a:lnTo>
                      <a:lnTo>
                        <a:pt x="37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latin typeface="Calibri Light" panose="020F0302020204030204"/>
                  </a:endParaRPr>
                </a:p>
              </p:txBody>
            </p:sp>
            <p:sp>
              <p:nvSpPr>
                <p:cNvPr id="158" name="Freeform 148"/>
                <p:cNvSpPr/>
                <p:nvPr/>
              </p:nvSpPr>
              <p:spPr bwMode="auto">
                <a:xfrm>
                  <a:off x="12915900" y="3214688"/>
                  <a:ext cx="582613" cy="557212"/>
                </a:xfrm>
                <a:custGeom>
                  <a:avLst/>
                  <a:gdLst>
                    <a:gd name="T0" fmla="*/ 351 w 367"/>
                    <a:gd name="T1" fmla="*/ 20 h 351"/>
                    <a:gd name="T2" fmla="*/ 0 w 367"/>
                    <a:gd name="T3" fmla="*/ 0 h 351"/>
                    <a:gd name="T4" fmla="*/ 367 w 367"/>
                    <a:gd name="T5" fmla="*/ 351 h 351"/>
                    <a:gd name="T6" fmla="*/ 351 w 367"/>
                    <a:gd name="T7" fmla="*/ 20 h 351"/>
                  </a:gdLst>
                  <a:ahLst/>
                  <a:cxnLst>
                    <a:cxn ang="0">
                      <a:pos x="T0" y="T1"/>
                    </a:cxn>
                    <a:cxn ang="0">
                      <a:pos x="T2" y="T3"/>
                    </a:cxn>
                    <a:cxn ang="0">
                      <a:pos x="T4" y="T5"/>
                    </a:cxn>
                    <a:cxn ang="0">
                      <a:pos x="T6" y="T7"/>
                    </a:cxn>
                  </a:cxnLst>
                  <a:rect l="0" t="0" r="r" b="b"/>
                  <a:pathLst>
                    <a:path w="367" h="351">
                      <a:moveTo>
                        <a:pt x="351" y="20"/>
                      </a:moveTo>
                      <a:lnTo>
                        <a:pt x="0" y="0"/>
                      </a:lnTo>
                      <a:lnTo>
                        <a:pt x="367" y="351"/>
                      </a:lnTo>
                      <a:lnTo>
                        <a:pt x="351" y="20"/>
                      </a:lnTo>
                      <a:close/>
                    </a:path>
                  </a:pathLst>
                </a:custGeom>
                <a:solidFill>
                  <a:srgbClr val="F2EFE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latin typeface="Calibri Light" panose="020F0302020204030204"/>
                  </a:endParaRPr>
                </a:p>
              </p:txBody>
            </p:sp>
            <p:sp>
              <p:nvSpPr>
                <p:cNvPr id="159" name="Rectangle 149"/>
                <p:cNvSpPr>
                  <a:spLocks noChangeArrowheads="1"/>
                </p:cNvSpPr>
                <p:nvPr/>
              </p:nvSpPr>
              <p:spPr bwMode="auto">
                <a:xfrm>
                  <a:off x="13682663" y="366713"/>
                  <a:ext cx="944563" cy="290512"/>
                </a:xfrm>
                <a:prstGeom prst="rect">
                  <a:avLst/>
                </a:prstGeom>
                <a:solidFill>
                  <a:srgbClr val="1E1E1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dirty="0">
                    <a:latin typeface="Calibri Light" panose="020F0302020204030204"/>
                  </a:endParaRPr>
                </a:p>
              </p:txBody>
            </p:sp>
          </p:grpSp>
          <p:grpSp>
            <p:nvGrpSpPr>
              <p:cNvPr id="129" name="Group 128"/>
              <p:cNvGrpSpPr/>
              <p:nvPr/>
            </p:nvGrpSpPr>
            <p:grpSpPr>
              <a:xfrm>
                <a:off x="4915488" y="4639756"/>
                <a:ext cx="998195" cy="540472"/>
                <a:chOff x="17801829" y="5891398"/>
                <a:chExt cx="954592" cy="516864"/>
              </a:xfrm>
            </p:grpSpPr>
            <p:sp>
              <p:nvSpPr>
                <p:cNvPr id="137" name="Freeform 279"/>
                <p:cNvSpPr/>
                <p:nvPr/>
              </p:nvSpPr>
              <p:spPr bwMode="auto">
                <a:xfrm>
                  <a:off x="17801829" y="5891398"/>
                  <a:ext cx="954592" cy="516864"/>
                </a:xfrm>
                <a:custGeom>
                  <a:avLst/>
                  <a:gdLst>
                    <a:gd name="T0" fmla="*/ 115 w 167"/>
                    <a:gd name="T1" fmla="*/ 42 h 88"/>
                    <a:gd name="T2" fmla="*/ 117 w 167"/>
                    <a:gd name="T3" fmla="*/ 33 h 88"/>
                    <a:gd name="T4" fmla="*/ 83 w 167"/>
                    <a:gd name="T5" fmla="*/ 0 h 88"/>
                    <a:gd name="T6" fmla="*/ 50 w 167"/>
                    <a:gd name="T7" fmla="*/ 33 h 88"/>
                    <a:gd name="T8" fmla="*/ 51 w 167"/>
                    <a:gd name="T9" fmla="*/ 42 h 88"/>
                    <a:gd name="T10" fmla="*/ 0 w 167"/>
                    <a:gd name="T11" fmla="*/ 42 h 88"/>
                    <a:gd name="T12" fmla="*/ 0 w 167"/>
                    <a:gd name="T13" fmla="*/ 88 h 88"/>
                    <a:gd name="T14" fmla="*/ 167 w 167"/>
                    <a:gd name="T15" fmla="*/ 88 h 88"/>
                    <a:gd name="T16" fmla="*/ 167 w 167"/>
                    <a:gd name="T17" fmla="*/ 42 h 88"/>
                    <a:gd name="T18" fmla="*/ 115 w 167"/>
                    <a:gd name="T19" fmla="*/ 42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7" h="88">
                      <a:moveTo>
                        <a:pt x="115" y="42"/>
                      </a:moveTo>
                      <a:cubicBezTo>
                        <a:pt x="116" y="39"/>
                        <a:pt x="117" y="36"/>
                        <a:pt x="117" y="33"/>
                      </a:cubicBezTo>
                      <a:cubicBezTo>
                        <a:pt x="117" y="15"/>
                        <a:pt x="102" y="0"/>
                        <a:pt x="83" y="0"/>
                      </a:cubicBezTo>
                      <a:cubicBezTo>
                        <a:pt x="65" y="0"/>
                        <a:pt x="50" y="15"/>
                        <a:pt x="50" y="33"/>
                      </a:cubicBezTo>
                      <a:cubicBezTo>
                        <a:pt x="50" y="36"/>
                        <a:pt x="51" y="39"/>
                        <a:pt x="51" y="42"/>
                      </a:cubicBezTo>
                      <a:cubicBezTo>
                        <a:pt x="0" y="42"/>
                        <a:pt x="0" y="42"/>
                        <a:pt x="0" y="42"/>
                      </a:cubicBezTo>
                      <a:cubicBezTo>
                        <a:pt x="0" y="88"/>
                        <a:pt x="0" y="88"/>
                        <a:pt x="0" y="88"/>
                      </a:cubicBezTo>
                      <a:cubicBezTo>
                        <a:pt x="167" y="88"/>
                        <a:pt x="167" y="88"/>
                        <a:pt x="167" y="88"/>
                      </a:cubicBezTo>
                      <a:cubicBezTo>
                        <a:pt x="167" y="42"/>
                        <a:pt x="167" y="42"/>
                        <a:pt x="167" y="42"/>
                      </a:cubicBezTo>
                      <a:lnTo>
                        <a:pt x="115" y="42"/>
                      </a:lnTo>
                      <a:close/>
                    </a:path>
                  </a:pathLst>
                </a:custGeom>
                <a:solidFill>
                  <a:srgbClr val="FFB03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latin typeface="Calibri Light" panose="020F0302020204030204"/>
                  </a:endParaRPr>
                </a:p>
              </p:txBody>
            </p:sp>
            <p:sp>
              <p:nvSpPr>
                <p:cNvPr id="138" name="Oval 280"/>
                <p:cNvSpPr>
                  <a:spLocks noChangeArrowheads="1"/>
                </p:cNvSpPr>
                <p:nvPr/>
              </p:nvSpPr>
              <p:spPr bwMode="auto">
                <a:xfrm>
                  <a:off x="18167266" y="5973356"/>
                  <a:ext cx="229951" cy="230011"/>
                </a:xfrm>
                <a:prstGeom prst="ellipse">
                  <a:avLst/>
                </a:prstGeom>
                <a:solidFill>
                  <a:srgbClr val="000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latin typeface="Calibri Light" panose="020F0302020204030204"/>
                  </a:endParaRPr>
                </a:p>
              </p:txBody>
            </p:sp>
          </p:grpSp>
          <p:grpSp>
            <p:nvGrpSpPr>
              <p:cNvPr id="130" name="Group 129"/>
              <p:cNvGrpSpPr/>
              <p:nvPr/>
            </p:nvGrpSpPr>
            <p:grpSpPr>
              <a:xfrm rot="1080935">
                <a:off x="2865557" y="5552197"/>
                <a:ext cx="2681043" cy="955676"/>
                <a:chOff x="485775" y="495300"/>
                <a:chExt cx="5238750" cy="1866901"/>
              </a:xfrm>
            </p:grpSpPr>
            <p:sp>
              <p:nvSpPr>
                <p:cNvPr id="131" name="Freeform 5"/>
                <p:cNvSpPr/>
                <p:nvPr/>
              </p:nvSpPr>
              <p:spPr bwMode="auto">
                <a:xfrm>
                  <a:off x="4603750" y="1674813"/>
                  <a:ext cx="1120775" cy="687388"/>
                </a:xfrm>
                <a:custGeom>
                  <a:avLst/>
                  <a:gdLst>
                    <a:gd name="T0" fmla="*/ 6 w 117"/>
                    <a:gd name="T1" fmla="*/ 29 h 71"/>
                    <a:gd name="T2" fmla="*/ 0 w 117"/>
                    <a:gd name="T3" fmla="*/ 58 h 71"/>
                    <a:gd name="T4" fmla="*/ 63 w 117"/>
                    <a:gd name="T5" fmla="*/ 71 h 71"/>
                    <a:gd name="T6" fmla="*/ 115 w 117"/>
                    <a:gd name="T7" fmla="*/ 55 h 71"/>
                    <a:gd name="T8" fmla="*/ 115 w 117"/>
                    <a:gd name="T9" fmla="*/ 55 h 71"/>
                    <a:gd name="T10" fmla="*/ 115 w 117"/>
                    <a:gd name="T11" fmla="*/ 53 h 71"/>
                    <a:gd name="T12" fmla="*/ 68 w 117"/>
                    <a:gd name="T13" fmla="*/ 43 h 71"/>
                    <a:gd name="T14" fmla="*/ 62 w 117"/>
                    <a:gd name="T15" fmla="*/ 46 h 71"/>
                    <a:gd name="T16" fmla="*/ 57 w 117"/>
                    <a:gd name="T17" fmla="*/ 39 h 71"/>
                    <a:gd name="T18" fmla="*/ 64 w 117"/>
                    <a:gd name="T19" fmla="*/ 35 h 71"/>
                    <a:gd name="T20" fmla="*/ 68 w 117"/>
                    <a:gd name="T21" fmla="*/ 40 h 71"/>
                    <a:gd name="T22" fmla="*/ 116 w 117"/>
                    <a:gd name="T23" fmla="*/ 50 h 71"/>
                    <a:gd name="T24" fmla="*/ 117 w 117"/>
                    <a:gd name="T25" fmla="*/ 48 h 71"/>
                    <a:gd name="T26" fmla="*/ 117 w 117"/>
                    <a:gd name="T27" fmla="*/ 48 h 71"/>
                    <a:gd name="T28" fmla="*/ 75 w 117"/>
                    <a:gd name="T29" fmla="*/ 13 h 71"/>
                    <a:gd name="T30" fmla="*/ 12 w 117"/>
                    <a:gd name="T31" fmla="*/ 0 h 71"/>
                    <a:gd name="T32" fmla="*/ 6 w 117"/>
                    <a:gd name="T33" fmla="*/ 29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7" h="71">
                      <a:moveTo>
                        <a:pt x="6" y="29"/>
                      </a:moveTo>
                      <a:cubicBezTo>
                        <a:pt x="0" y="58"/>
                        <a:pt x="0" y="58"/>
                        <a:pt x="0" y="58"/>
                      </a:cubicBezTo>
                      <a:cubicBezTo>
                        <a:pt x="63" y="71"/>
                        <a:pt x="63" y="71"/>
                        <a:pt x="63" y="71"/>
                      </a:cubicBezTo>
                      <a:cubicBezTo>
                        <a:pt x="76" y="58"/>
                        <a:pt x="95" y="51"/>
                        <a:pt x="115" y="55"/>
                      </a:cubicBezTo>
                      <a:cubicBezTo>
                        <a:pt x="115" y="55"/>
                        <a:pt x="115" y="55"/>
                        <a:pt x="115" y="55"/>
                      </a:cubicBezTo>
                      <a:cubicBezTo>
                        <a:pt x="115" y="53"/>
                        <a:pt x="115" y="53"/>
                        <a:pt x="115" y="53"/>
                      </a:cubicBezTo>
                      <a:cubicBezTo>
                        <a:pt x="68" y="43"/>
                        <a:pt x="68" y="43"/>
                        <a:pt x="68" y="43"/>
                      </a:cubicBezTo>
                      <a:cubicBezTo>
                        <a:pt x="67" y="45"/>
                        <a:pt x="64" y="47"/>
                        <a:pt x="62" y="46"/>
                      </a:cubicBezTo>
                      <a:cubicBezTo>
                        <a:pt x="59" y="45"/>
                        <a:pt x="57" y="42"/>
                        <a:pt x="57" y="39"/>
                      </a:cubicBezTo>
                      <a:cubicBezTo>
                        <a:pt x="58" y="36"/>
                        <a:pt x="61" y="34"/>
                        <a:pt x="64" y="35"/>
                      </a:cubicBezTo>
                      <a:cubicBezTo>
                        <a:pt x="67" y="36"/>
                        <a:pt x="68" y="38"/>
                        <a:pt x="68" y="40"/>
                      </a:cubicBezTo>
                      <a:cubicBezTo>
                        <a:pt x="116" y="50"/>
                        <a:pt x="116" y="50"/>
                        <a:pt x="116" y="50"/>
                      </a:cubicBezTo>
                      <a:cubicBezTo>
                        <a:pt x="117" y="48"/>
                        <a:pt x="117" y="48"/>
                        <a:pt x="117" y="48"/>
                      </a:cubicBezTo>
                      <a:cubicBezTo>
                        <a:pt x="117" y="48"/>
                        <a:pt x="117" y="48"/>
                        <a:pt x="117" y="48"/>
                      </a:cubicBezTo>
                      <a:cubicBezTo>
                        <a:pt x="97" y="44"/>
                        <a:pt x="82" y="30"/>
                        <a:pt x="75" y="13"/>
                      </a:cubicBezTo>
                      <a:cubicBezTo>
                        <a:pt x="12" y="0"/>
                        <a:pt x="12" y="0"/>
                        <a:pt x="12" y="0"/>
                      </a:cubicBezTo>
                      <a:lnTo>
                        <a:pt x="6" y="29"/>
                      </a:lnTo>
                      <a:close/>
                    </a:path>
                  </a:pathLst>
                </a:custGeom>
                <a:solidFill>
                  <a:srgbClr val="1D8C9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latin typeface="Calibri Light" panose="020F0302020204030204"/>
                  </a:endParaRPr>
                </a:p>
              </p:txBody>
            </p:sp>
            <p:sp>
              <p:nvSpPr>
                <p:cNvPr id="132" name="Freeform 6"/>
                <p:cNvSpPr/>
                <p:nvPr/>
              </p:nvSpPr>
              <p:spPr bwMode="auto">
                <a:xfrm>
                  <a:off x="1549400" y="989013"/>
                  <a:ext cx="3351213" cy="1335088"/>
                </a:xfrm>
                <a:custGeom>
                  <a:avLst/>
                  <a:gdLst>
                    <a:gd name="T0" fmla="*/ 2111 w 2111"/>
                    <a:gd name="T1" fmla="*/ 420 h 841"/>
                    <a:gd name="T2" fmla="*/ 2027 w 2111"/>
                    <a:gd name="T3" fmla="*/ 841 h 841"/>
                    <a:gd name="T4" fmla="*/ 0 w 2111"/>
                    <a:gd name="T5" fmla="*/ 426 h 841"/>
                    <a:gd name="T6" fmla="*/ 84 w 2111"/>
                    <a:gd name="T7" fmla="*/ 0 h 841"/>
                    <a:gd name="T8" fmla="*/ 2111 w 2111"/>
                    <a:gd name="T9" fmla="*/ 420 h 841"/>
                  </a:gdLst>
                  <a:ahLst/>
                  <a:cxnLst>
                    <a:cxn ang="0">
                      <a:pos x="T0" y="T1"/>
                    </a:cxn>
                    <a:cxn ang="0">
                      <a:pos x="T2" y="T3"/>
                    </a:cxn>
                    <a:cxn ang="0">
                      <a:pos x="T4" y="T5"/>
                    </a:cxn>
                    <a:cxn ang="0">
                      <a:pos x="T6" y="T7"/>
                    </a:cxn>
                    <a:cxn ang="0">
                      <a:pos x="T8" y="T9"/>
                    </a:cxn>
                  </a:cxnLst>
                  <a:rect l="0" t="0" r="r" b="b"/>
                  <a:pathLst>
                    <a:path w="2111" h="841">
                      <a:moveTo>
                        <a:pt x="2111" y="420"/>
                      </a:moveTo>
                      <a:lnTo>
                        <a:pt x="2027" y="841"/>
                      </a:lnTo>
                      <a:lnTo>
                        <a:pt x="0" y="426"/>
                      </a:lnTo>
                      <a:lnTo>
                        <a:pt x="84" y="0"/>
                      </a:lnTo>
                      <a:lnTo>
                        <a:pt x="2111" y="420"/>
                      </a:lnTo>
                      <a:close/>
                    </a:path>
                  </a:pathLst>
                </a:custGeom>
                <a:solidFill>
                  <a:srgbClr val="0EB3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latin typeface="Calibri Light" panose="020F0302020204030204"/>
                  </a:endParaRPr>
                </a:p>
              </p:txBody>
            </p:sp>
            <p:sp>
              <p:nvSpPr>
                <p:cNvPr id="133" name="Freeform 7"/>
                <p:cNvSpPr/>
                <p:nvPr/>
              </p:nvSpPr>
              <p:spPr bwMode="auto">
                <a:xfrm>
                  <a:off x="1414463" y="958850"/>
                  <a:ext cx="3352800" cy="1344613"/>
                </a:xfrm>
                <a:custGeom>
                  <a:avLst/>
                  <a:gdLst>
                    <a:gd name="T0" fmla="*/ 2112 w 2112"/>
                    <a:gd name="T1" fmla="*/ 421 h 847"/>
                    <a:gd name="T2" fmla="*/ 2027 w 2112"/>
                    <a:gd name="T3" fmla="*/ 847 h 847"/>
                    <a:gd name="T4" fmla="*/ 0 w 2112"/>
                    <a:gd name="T5" fmla="*/ 427 h 847"/>
                    <a:gd name="T6" fmla="*/ 85 w 2112"/>
                    <a:gd name="T7" fmla="*/ 0 h 847"/>
                    <a:gd name="T8" fmla="*/ 2112 w 2112"/>
                    <a:gd name="T9" fmla="*/ 421 h 847"/>
                  </a:gdLst>
                  <a:ahLst/>
                  <a:cxnLst>
                    <a:cxn ang="0">
                      <a:pos x="T0" y="T1"/>
                    </a:cxn>
                    <a:cxn ang="0">
                      <a:pos x="T2" y="T3"/>
                    </a:cxn>
                    <a:cxn ang="0">
                      <a:pos x="T4" y="T5"/>
                    </a:cxn>
                    <a:cxn ang="0">
                      <a:pos x="T6" y="T7"/>
                    </a:cxn>
                    <a:cxn ang="0">
                      <a:pos x="T8" y="T9"/>
                    </a:cxn>
                  </a:cxnLst>
                  <a:rect l="0" t="0" r="r" b="b"/>
                  <a:pathLst>
                    <a:path w="2112" h="847">
                      <a:moveTo>
                        <a:pt x="2112" y="421"/>
                      </a:moveTo>
                      <a:lnTo>
                        <a:pt x="2027" y="847"/>
                      </a:lnTo>
                      <a:lnTo>
                        <a:pt x="0" y="427"/>
                      </a:lnTo>
                      <a:lnTo>
                        <a:pt x="85" y="0"/>
                      </a:lnTo>
                      <a:lnTo>
                        <a:pt x="2112" y="421"/>
                      </a:lnTo>
                      <a:close/>
                    </a:path>
                  </a:pathLst>
                </a:custGeom>
                <a:solidFill>
                  <a:srgbClr val="FDC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latin typeface="Calibri Light" panose="020F0302020204030204"/>
                  </a:endParaRPr>
                </a:p>
              </p:txBody>
            </p:sp>
            <p:sp>
              <p:nvSpPr>
                <p:cNvPr id="134" name="Freeform 8"/>
                <p:cNvSpPr/>
                <p:nvPr/>
              </p:nvSpPr>
              <p:spPr bwMode="auto">
                <a:xfrm>
                  <a:off x="485775" y="736600"/>
                  <a:ext cx="536575" cy="862013"/>
                </a:xfrm>
                <a:custGeom>
                  <a:avLst/>
                  <a:gdLst>
                    <a:gd name="T0" fmla="*/ 37 w 56"/>
                    <a:gd name="T1" fmla="*/ 88 h 89"/>
                    <a:gd name="T2" fmla="*/ 39 w 56"/>
                    <a:gd name="T3" fmla="*/ 89 h 89"/>
                    <a:gd name="T4" fmla="*/ 56 w 56"/>
                    <a:gd name="T5" fmla="*/ 5 h 89"/>
                    <a:gd name="T6" fmla="*/ 54 w 56"/>
                    <a:gd name="T7" fmla="*/ 4 h 89"/>
                    <a:gd name="T8" fmla="*/ 5 w 56"/>
                    <a:gd name="T9" fmla="*/ 38 h 89"/>
                    <a:gd name="T10" fmla="*/ 37 w 56"/>
                    <a:gd name="T11" fmla="*/ 88 h 89"/>
                  </a:gdLst>
                  <a:ahLst/>
                  <a:cxnLst>
                    <a:cxn ang="0">
                      <a:pos x="T0" y="T1"/>
                    </a:cxn>
                    <a:cxn ang="0">
                      <a:pos x="T2" y="T3"/>
                    </a:cxn>
                    <a:cxn ang="0">
                      <a:pos x="T4" y="T5"/>
                    </a:cxn>
                    <a:cxn ang="0">
                      <a:pos x="T6" y="T7"/>
                    </a:cxn>
                    <a:cxn ang="0">
                      <a:pos x="T8" y="T9"/>
                    </a:cxn>
                    <a:cxn ang="0">
                      <a:pos x="T10" y="T11"/>
                    </a:cxn>
                  </a:cxnLst>
                  <a:rect l="0" t="0" r="r" b="b"/>
                  <a:pathLst>
                    <a:path w="56" h="89">
                      <a:moveTo>
                        <a:pt x="37" y="88"/>
                      </a:moveTo>
                      <a:cubicBezTo>
                        <a:pt x="39" y="89"/>
                        <a:pt x="39" y="89"/>
                        <a:pt x="39" y="89"/>
                      </a:cubicBezTo>
                      <a:cubicBezTo>
                        <a:pt x="56" y="5"/>
                        <a:pt x="56" y="5"/>
                        <a:pt x="56" y="5"/>
                      </a:cubicBezTo>
                      <a:cubicBezTo>
                        <a:pt x="54" y="4"/>
                        <a:pt x="54" y="4"/>
                        <a:pt x="54" y="4"/>
                      </a:cubicBezTo>
                      <a:cubicBezTo>
                        <a:pt x="32" y="0"/>
                        <a:pt x="10" y="15"/>
                        <a:pt x="5" y="38"/>
                      </a:cubicBezTo>
                      <a:cubicBezTo>
                        <a:pt x="0" y="61"/>
                        <a:pt x="15" y="83"/>
                        <a:pt x="37" y="88"/>
                      </a:cubicBezTo>
                      <a:close/>
                    </a:path>
                  </a:pathLst>
                </a:custGeom>
                <a:solidFill>
                  <a:srgbClr val="FDC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latin typeface="Calibri Light" panose="020F0302020204030204"/>
                  </a:endParaRPr>
                </a:p>
              </p:txBody>
            </p:sp>
            <p:sp>
              <p:nvSpPr>
                <p:cNvPr id="135" name="Freeform 9"/>
                <p:cNvSpPr/>
                <p:nvPr/>
              </p:nvSpPr>
              <p:spPr bwMode="auto">
                <a:xfrm>
                  <a:off x="858838" y="495300"/>
                  <a:ext cx="2087563" cy="1373188"/>
                </a:xfrm>
                <a:custGeom>
                  <a:avLst/>
                  <a:gdLst>
                    <a:gd name="T0" fmla="*/ 17 w 218"/>
                    <a:gd name="T1" fmla="*/ 30 h 142"/>
                    <a:gd name="T2" fmla="*/ 0 w 218"/>
                    <a:gd name="T3" fmla="*/ 114 h 142"/>
                    <a:gd name="T4" fmla="*/ 137 w 218"/>
                    <a:gd name="T5" fmla="*/ 142 h 142"/>
                    <a:gd name="T6" fmla="*/ 145 w 218"/>
                    <a:gd name="T7" fmla="*/ 136 h 142"/>
                    <a:gd name="T8" fmla="*/ 159 w 218"/>
                    <a:gd name="T9" fmla="*/ 65 h 142"/>
                    <a:gd name="T10" fmla="*/ 154 w 218"/>
                    <a:gd name="T11" fmla="*/ 58 h 142"/>
                    <a:gd name="T12" fmla="*/ 31 w 218"/>
                    <a:gd name="T13" fmla="*/ 32 h 142"/>
                    <a:gd name="T14" fmla="*/ 54 w 218"/>
                    <a:gd name="T15" fmla="*/ 18 h 142"/>
                    <a:gd name="T16" fmla="*/ 206 w 218"/>
                    <a:gd name="T17" fmla="*/ 49 h 142"/>
                    <a:gd name="T18" fmla="*/ 206 w 218"/>
                    <a:gd name="T19" fmla="*/ 49 h 142"/>
                    <a:gd name="T20" fmla="*/ 216 w 218"/>
                    <a:gd name="T21" fmla="*/ 44 h 142"/>
                    <a:gd name="T22" fmla="*/ 216 w 218"/>
                    <a:gd name="T23" fmla="*/ 44 h 142"/>
                    <a:gd name="T24" fmla="*/ 218 w 218"/>
                    <a:gd name="T25" fmla="*/ 36 h 142"/>
                    <a:gd name="T26" fmla="*/ 57 w 218"/>
                    <a:gd name="T27" fmla="*/ 3 h 142"/>
                    <a:gd name="T28" fmla="*/ 17 w 218"/>
                    <a:gd name="T29" fmla="*/ 30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8" h="142">
                      <a:moveTo>
                        <a:pt x="17" y="30"/>
                      </a:moveTo>
                      <a:cubicBezTo>
                        <a:pt x="0" y="114"/>
                        <a:pt x="0" y="114"/>
                        <a:pt x="0" y="114"/>
                      </a:cubicBezTo>
                      <a:cubicBezTo>
                        <a:pt x="137" y="142"/>
                        <a:pt x="137" y="142"/>
                        <a:pt x="137" y="142"/>
                      </a:cubicBezTo>
                      <a:cubicBezTo>
                        <a:pt x="140" y="142"/>
                        <a:pt x="144" y="140"/>
                        <a:pt x="145" y="136"/>
                      </a:cubicBezTo>
                      <a:cubicBezTo>
                        <a:pt x="159" y="65"/>
                        <a:pt x="159" y="65"/>
                        <a:pt x="159" y="65"/>
                      </a:cubicBezTo>
                      <a:cubicBezTo>
                        <a:pt x="160" y="62"/>
                        <a:pt x="158" y="58"/>
                        <a:pt x="154" y="58"/>
                      </a:cubicBezTo>
                      <a:cubicBezTo>
                        <a:pt x="31" y="32"/>
                        <a:pt x="31" y="32"/>
                        <a:pt x="31" y="32"/>
                      </a:cubicBezTo>
                      <a:cubicBezTo>
                        <a:pt x="33" y="22"/>
                        <a:pt x="44" y="15"/>
                        <a:pt x="54" y="18"/>
                      </a:cubicBezTo>
                      <a:cubicBezTo>
                        <a:pt x="206" y="49"/>
                        <a:pt x="206" y="49"/>
                        <a:pt x="206" y="49"/>
                      </a:cubicBezTo>
                      <a:cubicBezTo>
                        <a:pt x="206" y="49"/>
                        <a:pt x="206" y="49"/>
                        <a:pt x="206" y="49"/>
                      </a:cubicBezTo>
                      <a:cubicBezTo>
                        <a:pt x="210" y="49"/>
                        <a:pt x="215" y="47"/>
                        <a:pt x="216" y="44"/>
                      </a:cubicBezTo>
                      <a:cubicBezTo>
                        <a:pt x="216" y="44"/>
                        <a:pt x="216" y="44"/>
                        <a:pt x="216" y="44"/>
                      </a:cubicBezTo>
                      <a:cubicBezTo>
                        <a:pt x="218" y="36"/>
                        <a:pt x="218" y="36"/>
                        <a:pt x="218" y="36"/>
                      </a:cubicBezTo>
                      <a:cubicBezTo>
                        <a:pt x="57" y="3"/>
                        <a:pt x="57" y="3"/>
                        <a:pt x="57" y="3"/>
                      </a:cubicBezTo>
                      <a:cubicBezTo>
                        <a:pt x="39" y="0"/>
                        <a:pt x="21" y="11"/>
                        <a:pt x="17" y="30"/>
                      </a:cubicBezTo>
                      <a:close/>
                    </a:path>
                  </a:pathLst>
                </a:custGeom>
                <a:solidFill>
                  <a:srgbClr val="1D8C9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latin typeface="Calibri Light" panose="020F0302020204030204"/>
                  </a:endParaRPr>
                </a:p>
              </p:txBody>
            </p:sp>
            <p:sp>
              <p:nvSpPr>
                <p:cNvPr id="136" name="Freeform 10"/>
                <p:cNvSpPr/>
                <p:nvPr/>
              </p:nvSpPr>
              <p:spPr bwMode="auto">
                <a:xfrm>
                  <a:off x="993775" y="804863"/>
                  <a:ext cx="344488" cy="850900"/>
                </a:xfrm>
                <a:custGeom>
                  <a:avLst/>
                  <a:gdLst>
                    <a:gd name="T0" fmla="*/ 114 w 217"/>
                    <a:gd name="T1" fmla="*/ 536 h 536"/>
                    <a:gd name="T2" fmla="*/ 217 w 217"/>
                    <a:gd name="T3" fmla="*/ 24 h 536"/>
                    <a:gd name="T4" fmla="*/ 102 w 217"/>
                    <a:gd name="T5" fmla="*/ 0 h 536"/>
                    <a:gd name="T6" fmla="*/ 0 w 217"/>
                    <a:gd name="T7" fmla="*/ 512 h 536"/>
                    <a:gd name="T8" fmla="*/ 114 w 217"/>
                    <a:gd name="T9" fmla="*/ 536 h 536"/>
                  </a:gdLst>
                  <a:ahLst/>
                  <a:cxnLst>
                    <a:cxn ang="0">
                      <a:pos x="T0" y="T1"/>
                    </a:cxn>
                    <a:cxn ang="0">
                      <a:pos x="T2" y="T3"/>
                    </a:cxn>
                    <a:cxn ang="0">
                      <a:pos x="T4" y="T5"/>
                    </a:cxn>
                    <a:cxn ang="0">
                      <a:pos x="T6" y="T7"/>
                    </a:cxn>
                    <a:cxn ang="0">
                      <a:pos x="T8" y="T9"/>
                    </a:cxn>
                  </a:cxnLst>
                  <a:rect l="0" t="0" r="r" b="b"/>
                  <a:pathLst>
                    <a:path w="217" h="536">
                      <a:moveTo>
                        <a:pt x="114" y="536"/>
                      </a:moveTo>
                      <a:lnTo>
                        <a:pt x="217" y="24"/>
                      </a:lnTo>
                      <a:lnTo>
                        <a:pt x="102" y="0"/>
                      </a:lnTo>
                      <a:lnTo>
                        <a:pt x="0" y="512"/>
                      </a:lnTo>
                      <a:lnTo>
                        <a:pt x="114" y="536"/>
                      </a:lnTo>
                      <a:close/>
                    </a:path>
                  </a:pathLst>
                </a:custGeom>
                <a:solidFill>
                  <a:srgbClr val="FDC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latin typeface="Calibri Light" panose="020F0302020204030204"/>
                  </a:endParaRPr>
                </a:p>
              </p:txBody>
            </p:sp>
          </p:grpSp>
        </p:grpSp>
      </p:grpSp>
      <p:grpSp>
        <p:nvGrpSpPr>
          <p:cNvPr id="100" name="Group 99"/>
          <p:cNvGrpSpPr/>
          <p:nvPr/>
        </p:nvGrpSpPr>
        <p:grpSpPr>
          <a:xfrm>
            <a:off x="1739573" y="488028"/>
            <a:ext cx="20937538" cy="2200624"/>
            <a:chOff x="1739573" y="511491"/>
            <a:chExt cx="20937538" cy="2200624"/>
          </a:xfrm>
        </p:grpSpPr>
        <p:sp>
          <p:nvSpPr>
            <p:cNvPr id="101" name="TextBox 100"/>
            <p:cNvSpPr txBox="1"/>
            <p:nvPr/>
          </p:nvSpPr>
          <p:spPr>
            <a:xfrm>
              <a:off x="1739573" y="511491"/>
              <a:ext cx="20937538" cy="1446550"/>
            </a:xfrm>
            <a:prstGeom prst="rect">
              <a:avLst/>
            </a:prstGeom>
            <a:noFill/>
          </p:spPr>
          <p:txBody>
            <a:bodyPr wrap="square" rtlCol="0">
              <a:spAutoFit/>
            </a:bodyPr>
            <a:lstStyle/>
            <a:p>
              <a:pPr algn="ctr"/>
              <a:r>
                <a:rPr lang="id-ID" sz="8800" b="1" dirty="0" smtClean="0">
                  <a:solidFill>
                    <a:schemeClr val="tx2"/>
                  </a:solidFill>
                  <a:latin typeface="Lato Regular"/>
                  <a:cs typeface="Lato Regular"/>
                </a:rPr>
                <a:t>MARKETING POINTS</a:t>
              </a:r>
              <a:endParaRPr lang="id-ID" sz="8800" b="1" dirty="0">
                <a:solidFill>
                  <a:schemeClr val="tx2"/>
                </a:solidFill>
                <a:latin typeface="Lato Regular"/>
                <a:cs typeface="Lato Regular"/>
              </a:endParaRPr>
            </a:p>
          </p:txBody>
        </p:sp>
        <p:grpSp>
          <p:nvGrpSpPr>
            <p:cNvPr id="102" name="Group 101"/>
            <p:cNvGrpSpPr/>
            <p:nvPr/>
          </p:nvGrpSpPr>
          <p:grpSpPr>
            <a:xfrm>
              <a:off x="10842089" y="1977406"/>
              <a:ext cx="2738812" cy="73151"/>
              <a:chOff x="1775295" y="2020905"/>
              <a:chExt cx="3631535" cy="45719"/>
            </a:xfrm>
          </p:grpSpPr>
          <p:sp>
            <p:nvSpPr>
              <p:cNvPr id="106" name="Rectangle 105"/>
              <p:cNvSpPr/>
              <p:nvPr/>
            </p:nvSpPr>
            <p:spPr>
              <a:xfrm flipV="1">
                <a:off x="1775295" y="2020905"/>
                <a:ext cx="540354" cy="45719"/>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sp>
            <p:nvSpPr>
              <p:cNvPr id="107" name="Rectangle 106"/>
              <p:cNvSpPr/>
              <p:nvPr/>
            </p:nvSpPr>
            <p:spPr>
              <a:xfrm flipV="1">
                <a:off x="2390858" y="2020905"/>
                <a:ext cx="540354" cy="45719"/>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sp>
            <p:nvSpPr>
              <p:cNvPr id="108" name="Rectangle 107"/>
              <p:cNvSpPr/>
              <p:nvPr/>
            </p:nvSpPr>
            <p:spPr>
              <a:xfrm flipV="1">
                <a:off x="3025595" y="2020905"/>
                <a:ext cx="540354" cy="45719"/>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sp>
            <p:nvSpPr>
              <p:cNvPr id="109" name="Rectangle 108"/>
              <p:cNvSpPr/>
              <p:nvPr/>
            </p:nvSpPr>
            <p:spPr>
              <a:xfrm flipV="1">
                <a:off x="3641290" y="2020905"/>
                <a:ext cx="540354" cy="45719"/>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sp>
            <p:nvSpPr>
              <p:cNvPr id="110" name="Rectangle 109"/>
              <p:cNvSpPr/>
              <p:nvPr/>
            </p:nvSpPr>
            <p:spPr>
              <a:xfrm flipV="1">
                <a:off x="4256852" y="2020905"/>
                <a:ext cx="540354" cy="45719"/>
              </a:xfrm>
              <a:prstGeom prst="rect">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sp>
            <p:nvSpPr>
              <p:cNvPr id="111" name="Rectangle 110"/>
              <p:cNvSpPr/>
              <p:nvPr/>
            </p:nvSpPr>
            <p:spPr>
              <a:xfrm flipV="1">
                <a:off x="4866476" y="2020905"/>
                <a:ext cx="540354" cy="45719"/>
              </a:xfrm>
              <a:prstGeom prst="rect">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grpSp>
        <p:sp>
          <p:nvSpPr>
            <p:cNvPr id="103" name="TextBox 102"/>
            <p:cNvSpPr txBox="1"/>
            <p:nvPr/>
          </p:nvSpPr>
          <p:spPr>
            <a:xfrm>
              <a:off x="1739573" y="2035007"/>
              <a:ext cx="20937538" cy="677108"/>
            </a:xfrm>
            <a:prstGeom prst="rect">
              <a:avLst/>
            </a:prstGeom>
            <a:noFill/>
          </p:spPr>
          <p:txBody>
            <a:bodyPr wrap="square" rtlCol="0">
              <a:spAutoFit/>
            </a:bodyPr>
            <a:lstStyle/>
            <a:p>
              <a:pPr algn="ctr"/>
              <a:r>
                <a:rPr lang="id-ID" sz="3800" dirty="0" smtClean="0">
                  <a:solidFill>
                    <a:schemeClr val="bg1">
                      <a:lumMod val="75000"/>
                    </a:schemeClr>
                  </a:solidFill>
                  <a:latin typeface="Calibri Light" panose="020F0302020204030204"/>
                  <a:cs typeface="Calibri Light" panose="020F0302020204030204"/>
                </a:rPr>
                <a:t>Your great subtitle </a:t>
              </a:r>
              <a:r>
                <a:rPr lang="id-ID" sz="3800" dirty="0" smtClean="0">
                  <a:solidFill>
                    <a:schemeClr val="accent1"/>
                  </a:solidFill>
                  <a:latin typeface="Calibri Light" panose="020F0302020204030204"/>
                  <a:cs typeface="Calibri Light" panose="020F0302020204030204"/>
                </a:rPr>
                <a:t>in </a:t>
              </a:r>
              <a:r>
                <a:rPr lang="id-ID" sz="3800" dirty="0">
                  <a:solidFill>
                    <a:schemeClr val="accent1"/>
                  </a:solidFill>
                  <a:latin typeface="Calibri Light" panose="020F0302020204030204"/>
                  <a:cs typeface="Calibri Light" panose="020F0302020204030204"/>
                </a:rPr>
                <a:t>this line</a:t>
              </a:r>
              <a:endParaRPr lang="id-ID" sz="3800" dirty="0">
                <a:solidFill>
                  <a:schemeClr val="accent1"/>
                </a:solidFill>
                <a:latin typeface="Calibri Light" panose="020F0302020204030204"/>
                <a:cs typeface="Calibri Light" panose="020F0302020204030204"/>
              </a:endParaRPr>
            </a:p>
          </p:txBody>
        </p:sp>
      </p:grpSp>
    </p:spTree>
  </p:cSld>
  <p:clrMapOvr>
    <a:masterClrMapping/>
  </p:clrMapOvr>
  <mc:AlternateContent xmlns:mc="http://schemas.openxmlformats.org/markup-compatibility/2006">
    <mc:Choice xmlns:p14="http://schemas.microsoft.com/office/powerpoint/2010/main" Requires="p14">
      <p:transition spd="slow" p14:dur="800" advClick="0" advTm="3000">
        <p:circle/>
      </p:transition>
    </mc:Choice>
    <mc:Fallback>
      <p:transition spd="slow" advClick="0" advTm="3000">
        <p:circl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00"/>
                                        </p:tgtEl>
                                        <p:attrNameLst>
                                          <p:attrName>style.visibility</p:attrName>
                                        </p:attrNameLst>
                                      </p:cBhvr>
                                      <p:to>
                                        <p:strVal val="visible"/>
                                      </p:to>
                                    </p:set>
                                    <p:animEffect transition="in" filter="fade">
                                      <p:cBhvr>
                                        <p:cTn id="7" dur="500"/>
                                        <p:tgtEl>
                                          <p:spTgt spid="100"/>
                                        </p:tgtEl>
                                      </p:cBhvr>
                                    </p:animEffect>
                                    <p:anim calcmode="lin" valueType="num">
                                      <p:cBhvr>
                                        <p:cTn id="8" dur="500" fill="hold"/>
                                        <p:tgtEl>
                                          <p:spTgt spid="100"/>
                                        </p:tgtEl>
                                        <p:attrNameLst>
                                          <p:attrName>ppt_x</p:attrName>
                                        </p:attrNameLst>
                                      </p:cBhvr>
                                      <p:tavLst>
                                        <p:tav tm="0">
                                          <p:val>
                                            <p:strVal val="#ppt_x"/>
                                          </p:val>
                                        </p:tav>
                                        <p:tav tm="100000">
                                          <p:val>
                                            <p:strVal val="#ppt_x"/>
                                          </p:val>
                                        </p:tav>
                                      </p:tavLst>
                                    </p:anim>
                                    <p:anim calcmode="lin" valueType="num">
                                      <p:cBhvr>
                                        <p:cTn id="9" dur="500" fill="hold"/>
                                        <p:tgtEl>
                                          <p:spTgt spid="100"/>
                                        </p:tgtEl>
                                        <p:attrNameLst>
                                          <p:attrName>ppt_y</p:attrName>
                                        </p:attrNameLst>
                                      </p:cBhvr>
                                      <p:tavLst>
                                        <p:tav tm="0">
                                          <p:val>
                                            <p:strVal val="#ppt_y+.1"/>
                                          </p:val>
                                        </p:tav>
                                        <p:tav tm="100000">
                                          <p:val>
                                            <p:strVal val="#ppt_y"/>
                                          </p:val>
                                        </p:tav>
                                      </p:tavLst>
                                    </p:anim>
                                  </p:childTnLst>
                                </p:cTn>
                              </p:par>
                            </p:childTnLst>
                          </p:cTn>
                        </p:par>
                        <p:par>
                          <p:cTn id="10" fill="hold">
                            <p:stCondLst>
                              <p:cond delay="500"/>
                            </p:stCondLst>
                            <p:childTnLst>
                              <p:par>
                                <p:cTn id="11" presetID="53" presetClass="entr" presetSubtype="16" fill="hold" nodeType="afterEffect">
                                  <p:stCondLst>
                                    <p:cond delay="0"/>
                                  </p:stCondLst>
                                  <p:childTnLst>
                                    <p:set>
                                      <p:cBhvr>
                                        <p:cTn id="12" dur="1" fill="hold">
                                          <p:stCondLst>
                                            <p:cond delay="0"/>
                                          </p:stCondLst>
                                        </p:cTn>
                                        <p:tgtEl>
                                          <p:spTgt spid="4"/>
                                        </p:tgtEl>
                                        <p:attrNameLst>
                                          <p:attrName>style.visibility</p:attrName>
                                        </p:attrNameLst>
                                      </p:cBhvr>
                                      <p:to>
                                        <p:strVal val="visible"/>
                                      </p:to>
                                    </p:set>
                                    <p:anim calcmode="lin" valueType="num">
                                      <p:cBhvr>
                                        <p:cTn id="13" dur="500" fill="hold"/>
                                        <p:tgtEl>
                                          <p:spTgt spid="4"/>
                                        </p:tgtEl>
                                        <p:attrNameLst>
                                          <p:attrName>ppt_w</p:attrName>
                                        </p:attrNameLst>
                                      </p:cBhvr>
                                      <p:tavLst>
                                        <p:tav tm="0">
                                          <p:val>
                                            <p:fltVal val="0"/>
                                          </p:val>
                                        </p:tav>
                                        <p:tav tm="100000">
                                          <p:val>
                                            <p:strVal val="#ppt_w"/>
                                          </p:val>
                                        </p:tav>
                                      </p:tavLst>
                                    </p:anim>
                                    <p:anim calcmode="lin" valueType="num">
                                      <p:cBhvr>
                                        <p:cTn id="14" dur="500" fill="hold"/>
                                        <p:tgtEl>
                                          <p:spTgt spid="4"/>
                                        </p:tgtEl>
                                        <p:attrNameLst>
                                          <p:attrName>ppt_h</p:attrName>
                                        </p:attrNameLst>
                                      </p:cBhvr>
                                      <p:tavLst>
                                        <p:tav tm="0">
                                          <p:val>
                                            <p:fltVal val="0"/>
                                          </p:val>
                                        </p:tav>
                                        <p:tav tm="100000">
                                          <p:val>
                                            <p:strVal val="#ppt_h"/>
                                          </p:val>
                                        </p:tav>
                                      </p:tavLst>
                                    </p:anim>
                                    <p:animEffect transition="in" filter="fade">
                                      <p:cBhvr>
                                        <p:cTn id="15" dur="500"/>
                                        <p:tgtEl>
                                          <p:spTgt spid="4"/>
                                        </p:tgtEl>
                                      </p:cBhvr>
                                    </p:animEffect>
                                  </p:childTnLst>
                                </p:cTn>
                              </p:par>
                            </p:childTnLst>
                          </p:cTn>
                        </p:par>
                        <p:par>
                          <p:cTn id="16" fill="hold">
                            <p:stCondLst>
                              <p:cond delay="1000"/>
                            </p:stCondLst>
                            <p:childTnLst>
                              <p:par>
                                <p:cTn id="17" presetID="53" presetClass="entr" presetSubtype="16" fill="hold" grpId="0" nodeType="afterEffect">
                                  <p:stCondLst>
                                    <p:cond delay="0"/>
                                  </p:stCondLst>
                                  <p:childTnLst>
                                    <p:set>
                                      <p:cBhvr>
                                        <p:cTn id="18" dur="1" fill="hold">
                                          <p:stCondLst>
                                            <p:cond delay="0"/>
                                          </p:stCondLst>
                                        </p:cTn>
                                        <p:tgtEl>
                                          <p:spTgt spid="31"/>
                                        </p:tgtEl>
                                        <p:attrNameLst>
                                          <p:attrName>style.visibility</p:attrName>
                                        </p:attrNameLst>
                                      </p:cBhvr>
                                      <p:to>
                                        <p:strVal val="visible"/>
                                      </p:to>
                                    </p:set>
                                    <p:anim calcmode="lin" valueType="num">
                                      <p:cBhvr>
                                        <p:cTn id="19" dur="500" fill="hold"/>
                                        <p:tgtEl>
                                          <p:spTgt spid="31"/>
                                        </p:tgtEl>
                                        <p:attrNameLst>
                                          <p:attrName>ppt_w</p:attrName>
                                        </p:attrNameLst>
                                      </p:cBhvr>
                                      <p:tavLst>
                                        <p:tav tm="0">
                                          <p:val>
                                            <p:fltVal val="0"/>
                                          </p:val>
                                        </p:tav>
                                        <p:tav tm="100000">
                                          <p:val>
                                            <p:strVal val="#ppt_w"/>
                                          </p:val>
                                        </p:tav>
                                      </p:tavLst>
                                    </p:anim>
                                    <p:anim calcmode="lin" valueType="num">
                                      <p:cBhvr>
                                        <p:cTn id="20" dur="500" fill="hold"/>
                                        <p:tgtEl>
                                          <p:spTgt spid="31"/>
                                        </p:tgtEl>
                                        <p:attrNameLst>
                                          <p:attrName>ppt_h</p:attrName>
                                        </p:attrNameLst>
                                      </p:cBhvr>
                                      <p:tavLst>
                                        <p:tav tm="0">
                                          <p:val>
                                            <p:fltVal val="0"/>
                                          </p:val>
                                        </p:tav>
                                        <p:tav tm="100000">
                                          <p:val>
                                            <p:strVal val="#ppt_h"/>
                                          </p:val>
                                        </p:tav>
                                      </p:tavLst>
                                    </p:anim>
                                    <p:animEffect transition="in" filter="fade">
                                      <p:cBhvr>
                                        <p:cTn id="21" dur="500"/>
                                        <p:tgtEl>
                                          <p:spTgt spid="31"/>
                                        </p:tgtEl>
                                      </p:cBhvr>
                                    </p:animEffect>
                                  </p:childTnLst>
                                </p:cTn>
                              </p:par>
                              <p:par>
                                <p:cTn id="22" presetID="53" presetClass="entr" presetSubtype="16" fill="hold" grpId="0" nodeType="withEffect">
                                  <p:stCondLst>
                                    <p:cond delay="0"/>
                                  </p:stCondLst>
                                  <p:childTnLst>
                                    <p:set>
                                      <p:cBhvr>
                                        <p:cTn id="23" dur="1" fill="hold">
                                          <p:stCondLst>
                                            <p:cond delay="0"/>
                                          </p:stCondLst>
                                        </p:cTn>
                                        <p:tgtEl>
                                          <p:spTgt spid="27"/>
                                        </p:tgtEl>
                                        <p:attrNameLst>
                                          <p:attrName>style.visibility</p:attrName>
                                        </p:attrNameLst>
                                      </p:cBhvr>
                                      <p:to>
                                        <p:strVal val="visible"/>
                                      </p:to>
                                    </p:set>
                                    <p:anim calcmode="lin" valueType="num">
                                      <p:cBhvr>
                                        <p:cTn id="24" dur="500" fill="hold"/>
                                        <p:tgtEl>
                                          <p:spTgt spid="27"/>
                                        </p:tgtEl>
                                        <p:attrNameLst>
                                          <p:attrName>ppt_w</p:attrName>
                                        </p:attrNameLst>
                                      </p:cBhvr>
                                      <p:tavLst>
                                        <p:tav tm="0">
                                          <p:val>
                                            <p:fltVal val="0"/>
                                          </p:val>
                                        </p:tav>
                                        <p:tav tm="100000">
                                          <p:val>
                                            <p:strVal val="#ppt_w"/>
                                          </p:val>
                                        </p:tav>
                                      </p:tavLst>
                                    </p:anim>
                                    <p:anim calcmode="lin" valueType="num">
                                      <p:cBhvr>
                                        <p:cTn id="25" dur="500" fill="hold"/>
                                        <p:tgtEl>
                                          <p:spTgt spid="27"/>
                                        </p:tgtEl>
                                        <p:attrNameLst>
                                          <p:attrName>ppt_h</p:attrName>
                                        </p:attrNameLst>
                                      </p:cBhvr>
                                      <p:tavLst>
                                        <p:tav tm="0">
                                          <p:val>
                                            <p:fltVal val="0"/>
                                          </p:val>
                                        </p:tav>
                                        <p:tav tm="100000">
                                          <p:val>
                                            <p:strVal val="#ppt_h"/>
                                          </p:val>
                                        </p:tav>
                                      </p:tavLst>
                                    </p:anim>
                                    <p:animEffect transition="in" filter="fade">
                                      <p:cBhvr>
                                        <p:cTn id="26" dur="500"/>
                                        <p:tgtEl>
                                          <p:spTgt spid="27"/>
                                        </p:tgtEl>
                                      </p:cBhvr>
                                    </p:animEffect>
                                  </p:childTnLst>
                                </p:cTn>
                              </p:par>
                              <p:par>
                                <p:cTn id="27" presetID="53" presetClass="entr" presetSubtype="16" fill="hold" grpId="0" nodeType="withEffect">
                                  <p:stCondLst>
                                    <p:cond delay="0"/>
                                  </p:stCondLst>
                                  <p:childTnLst>
                                    <p:set>
                                      <p:cBhvr>
                                        <p:cTn id="28" dur="1" fill="hold">
                                          <p:stCondLst>
                                            <p:cond delay="0"/>
                                          </p:stCondLst>
                                        </p:cTn>
                                        <p:tgtEl>
                                          <p:spTgt spid="94"/>
                                        </p:tgtEl>
                                        <p:attrNameLst>
                                          <p:attrName>style.visibility</p:attrName>
                                        </p:attrNameLst>
                                      </p:cBhvr>
                                      <p:to>
                                        <p:strVal val="visible"/>
                                      </p:to>
                                    </p:set>
                                    <p:anim calcmode="lin" valueType="num">
                                      <p:cBhvr>
                                        <p:cTn id="29" dur="500" fill="hold"/>
                                        <p:tgtEl>
                                          <p:spTgt spid="94"/>
                                        </p:tgtEl>
                                        <p:attrNameLst>
                                          <p:attrName>ppt_w</p:attrName>
                                        </p:attrNameLst>
                                      </p:cBhvr>
                                      <p:tavLst>
                                        <p:tav tm="0">
                                          <p:val>
                                            <p:fltVal val="0"/>
                                          </p:val>
                                        </p:tav>
                                        <p:tav tm="100000">
                                          <p:val>
                                            <p:strVal val="#ppt_w"/>
                                          </p:val>
                                        </p:tav>
                                      </p:tavLst>
                                    </p:anim>
                                    <p:anim calcmode="lin" valueType="num">
                                      <p:cBhvr>
                                        <p:cTn id="30" dur="500" fill="hold"/>
                                        <p:tgtEl>
                                          <p:spTgt spid="94"/>
                                        </p:tgtEl>
                                        <p:attrNameLst>
                                          <p:attrName>ppt_h</p:attrName>
                                        </p:attrNameLst>
                                      </p:cBhvr>
                                      <p:tavLst>
                                        <p:tav tm="0">
                                          <p:val>
                                            <p:fltVal val="0"/>
                                          </p:val>
                                        </p:tav>
                                        <p:tav tm="100000">
                                          <p:val>
                                            <p:strVal val="#ppt_h"/>
                                          </p:val>
                                        </p:tav>
                                      </p:tavLst>
                                    </p:anim>
                                    <p:animEffect transition="in" filter="fade">
                                      <p:cBhvr>
                                        <p:cTn id="31" dur="500"/>
                                        <p:tgtEl>
                                          <p:spTgt spid="94"/>
                                        </p:tgtEl>
                                      </p:cBhvr>
                                    </p:animEffect>
                                  </p:childTnLst>
                                </p:cTn>
                              </p:par>
                              <p:par>
                                <p:cTn id="32" presetID="53" presetClass="entr" presetSubtype="16" fill="hold" grpId="0" nodeType="withEffect">
                                  <p:stCondLst>
                                    <p:cond delay="0"/>
                                  </p:stCondLst>
                                  <p:childTnLst>
                                    <p:set>
                                      <p:cBhvr>
                                        <p:cTn id="33" dur="1" fill="hold">
                                          <p:stCondLst>
                                            <p:cond delay="0"/>
                                          </p:stCondLst>
                                        </p:cTn>
                                        <p:tgtEl>
                                          <p:spTgt spid="95"/>
                                        </p:tgtEl>
                                        <p:attrNameLst>
                                          <p:attrName>style.visibility</p:attrName>
                                        </p:attrNameLst>
                                      </p:cBhvr>
                                      <p:to>
                                        <p:strVal val="visible"/>
                                      </p:to>
                                    </p:set>
                                    <p:anim calcmode="lin" valueType="num">
                                      <p:cBhvr>
                                        <p:cTn id="34" dur="500" fill="hold"/>
                                        <p:tgtEl>
                                          <p:spTgt spid="95"/>
                                        </p:tgtEl>
                                        <p:attrNameLst>
                                          <p:attrName>ppt_w</p:attrName>
                                        </p:attrNameLst>
                                      </p:cBhvr>
                                      <p:tavLst>
                                        <p:tav tm="0">
                                          <p:val>
                                            <p:fltVal val="0"/>
                                          </p:val>
                                        </p:tav>
                                        <p:tav tm="100000">
                                          <p:val>
                                            <p:strVal val="#ppt_w"/>
                                          </p:val>
                                        </p:tav>
                                      </p:tavLst>
                                    </p:anim>
                                    <p:anim calcmode="lin" valueType="num">
                                      <p:cBhvr>
                                        <p:cTn id="35" dur="500" fill="hold"/>
                                        <p:tgtEl>
                                          <p:spTgt spid="95"/>
                                        </p:tgtEl>
                                        <p:attrNameLst>
                                          <p:attrName>ppt_h</p:attrName>
                                        </p:attrNameLst>
                                      </p:cBhvr>
                                      <p:tavLst>
                                        <p:tav tm="0">
                                          <p:val>
                                            <p:fltVal val="0"/>
                                          </p:val>
                                        </p:tav>
                                        <p:tav tm="100000">
                                          <p:val>
                                            <p:strVal val="#ppt_h"/>
                                          </p:val>
                                        </p:tav>
                                      </p:tavLst>
                                    </p:anim>
                                    <p:animEffect transition="in" filter="fade">
                                      <p:cBhvr>
                                        <p:cTn id="36" dur="500"/>
                                        <p:tgtEl>
                                          <p:spTgt spid="95"/>
                                        </p:tgtEl>
                                      </p:cBhvr>
                                    </p:animEffect>
                                  </p:childTnLst>
                                </p:cTn>
                              </p:par>
                            </p:childTnLst>
                          </p:cTn>
                        </p:par>
                        <p:par>
                          <p:cTn id="37" fill="hold">
                            <p:stCondLst>
                              <p:cond delay="1500"/>
                            </p:stCondLst>
                            <p:childTnLst>
                              <p:par>
                                <p:cTn id="38" presetID="53" presetClass="entr" presetSubtype="16" fill="hold" grpId="0" nodeType="afterEffect">
                                  <p:stCondLst>
                                    <p:cond delay="0"/>
                                  </p:stCondLst>
                                  <p:childTnLst>
                                    <p:set>
                                      <p:cBhvr>
                                        <p:cTn id="39" dur="1" fill="hold">
                                          <p:stCondLst>
                                            <p:cond delay="0"/>
                                          </p:stCondLst>
                                        </p:cTn>
                                        <p:tgtEl>
                                          <p:spTgt spid="90"/>
                                        </p:tgtEl>
                                        <p:attrNameLst>
                                          <p:attrName>style.visibility</p:attrName>
                                        </p:attrNameLst>
                                      </p:cBhvr>
                                      <p:to>
                                        <p:strVal val="visible"/>
                                      </p:to>
                                    </p:set>
                                    <p:anim calcmode="lin" valueType="num">
                                      <p:cBhvr>
                                        <p:cTn id="40" dur="500" fill="hold"/>
                                        <p:tgtEl>
                                          <p:spTgt spid="90"/>
                                        </p:tgtEl>
                                        <p:attrNameLst>
                                          <p:attrName>ppt_w</p:attrName>
                                        </p:attrNameLst>
                                      </p:cBhvr>
                                      <p:tavLst>
                                        <p:tav tm="0">
                                          <p:val>
                                            <p:fltVal val="0"/>
                                          </p:val>
                                        </p:tav>
                                        <p:tav tm="100000">
                                          <p:val>
                                            <p:strVal val="#ppt_w"/>
                                          </p:val>
                                        </p:tav>
                                      </p:tavLst>
                                    </p:anim>
                                    <p:anim calcmode="lin" valueType="num">
                                      <p:cBhvr>
                                        <p:cTn id="41" dur="500" fill="hold"/>
                                        <p:tgtEl>
                                          <p:spTgt spid="90"/>
                                        </p:tgtEl>
                                        <p:attrNameLst>
                                          <p:attrName>ppt_h</p:attrName>
                                        </p:attrNameLst>
                                      </p:cBhvr>
                                      <p:tavLst>
                                        <p:tav tm="0">
                                          <p:val>
                                            <p:fltVal val="0"/>
                                          </p:val>
                                        </p:tav>
                                        <p:tav tm="100000">
                                          <p:val>
                                            <p:strVal val="#ppt_h"/>
                                          </p:val>
                                        </p:tav>
                                      </p:tavLst>
                                    </p:anim>
                                    <p:animEffect transition="in" filter="fade">
                                      <p:cBhvr>
                                        <p:cTn id="42" dur="500"/>
                                        <p:tgtEl>
                                          <p:spTgt spid="90"/>
                                        </p:tgtEl>
                                      </p:cBhvr>
                                    </p:animEffect>
                                  </p:childTnLst>
                                </p:cTn>
                              </p:par>
                              <p:par>
                                <p:cTn id="43" presetID="53" presetClass="entr" presetSubtype="16" fill="hold" grpId="0" nodeType="withEffect">
                                  <p:stCondLst>
                                    <p:cond delay="0"/>
                                  </p:stCondLst>
                                  <p:childTnLst>
                                    <p:set>
                                      <p:cBhvr>
                                        <p:cTn id="44" dur="1" fill="hold">
                                          <p:stCondLst>
                                            <p:cond delay="0"/>
                                          </p:stCondLst>
                                        </p:cTn>
                                        <p:tgtEl>
                                          <p:spTgt spid="30"/>
                                        </p:tgtEl>
                                        <p:attrNameLst>
                                          <p:attrName>style.visibility</p:attrName>
                                        </p:attrNameLst>
                                      </p:cBhvr>
                                      <p:to>
                                        <p:strVal val="visible"/>
                                      </p:to>
                                    </p:set>
                                    <p:anim calcmode="lin" valueType="num">
                                      <p:cBhvr>
                                        <p:cTn id="45" dur="500" fill="hold"/>
                                        <p:tgtEl>
                                          <p:spTgt spid="30"/>
                                        </p:tgtEl>
                                        <p:attrNameLst>
                                          <p:attrName>ppt_w</p:attrName>
                                        </p:attrNameLst>
                                      </p:cBhvr>
                                      <p:tavLst>
                                        <p:tav tm="0">
                                          <p:val>
                                            <p:fltVal val="0"/>
                                          </p:val>
                                        </p:tav>
                                        <p:tav tm="100000">
                                          <p:val>
                                            <p:strVal val="#ppt_w"/>
                                          </p:val>
                                        </p:tav>
                                      </p:tavLst>
                                    </p:anim>
                                    <p:anim calcmode="lin" valueType="num">
                                      <p:cBhvr>
                                        <p:cTn id="46" dur="500" fill="hold"/>
                                        <p:tgtEl>
                                          <p:spTgt spid="30"/>
                                        </p:tgtEl>
                                        <p:attrNameLst>
                                          <p:attrName>ppt_h</p:attrName>
                                        </p:attrNameLst>
                                      </p:cBhvr>
                                      <p:tavLst>
                                        <p:tav tm="0">
                                          <p:val>
                                            <p:fltVal val="0"/>
                                          </p:val>
                                        </p:tav>
                                        <p:tav tm="100000">
                                          <p:val>
                                            <p:strVal val="#ppt_h"/>
                                          </p:val>
                                        </p:tav>
                                      </p:tavLst>
                                    </p:anim>
                                    <p:animEffect transition="in" filter="fade">
                                      <p:cBhvr>
                                        <p:cTn id="47" dur="500"/>
                                        <p:tgtEl>
                                          <p:spTgt spid="30"/>
                                        </p:tgtEl>
                                      </p:cBhvr>
                                    </p:animEffect>
                                  </p:childTnLst>
                                </p:cTn>
                              </p:par>
                              <p:par>
                                <p:cTn id="48" presetID="53" presetClass="entr" presetSubtype="16" fill="hold" grpId="0" nodeType="withEffect">
                                  <p:stCondLst>
                                    <p:cond delay="0"/>
                                  </p:stCondLst>
                                  <p:childTnLst>
                                    <p:set>
                                      <p:cBhvr>
                                        <p:cTn id="49" dur="1" fill="hold">
                                          <p:stCondLst>
                                            <p:cond delay="0"/>
                                          </p:stCondLst>
                                        </p:cTn>
                                        <p:tgtEl>
                                          <p:spTgt spid="96"/>
                                        </p:tgtEl>
                                        <p:attrNameLst>
                                          <p:attrName>style.visibility</p:attrName>
                                        </p:attrNameLst>
                                      </p:cBhvr>
                                      <p:to>
                                        <p:strVal val="visible"/>
                                      </p:to>
                                    </p:set>
                                    <p:anim calcmode="lin" valueType="num">
                                      <p:cBhvr>
                                        <p:cTn id="50" dur="500" fill="hold"/>
                                        <p:tgtEl>
                                          <p:spTgt spid="96"/>
                                        </p:tgtEl>
                                        <p:attrNameLst>
                                          <p:attrName>ppt_w</p:attrName>
                                        </p:attrNameLst>
                                      </p:cBhvr>
                                      <p:tavLst>
                                        <p:tav tm="0">
                                          <p:val>
                                            <p:fltVal val="0"/>
                                          </p:val>
                                        </p:tav>
                                        <p:tav tm="100000">
                                          <p:val>
                                            <p:strVal val="#ppt_w"/>
                                          </p:val>
                                        </p:tav>
                                      </p:tavLst>
                                    </p:anim>
                                    <p:anim calcmode="lin" valueType="num">
                                      <p:cBhvr>
                                        <p:cTn id="51" dur="500" fill="hold"/>
                                        <p:tgtEl>
                                          <p:spTgt spid="96"/>
                                        </p:tgtEl>
                                        <p:attrNameLst>
                                          <p:attrName>ppt_h</p:attrName>
                                        </p:attrNameLst>
                                      </p:cBhvr>
                                      <p:tavLst>
                                        <p:tav tm="0">
                                          <p:val>
                                            <p:fltVal val="0"/>
                                          </p:val>
                                        </p:tav>
                                        <p:tav tm="100000">
                                          <p:val>
                                            <p:strVal val="#ppt_h"/>
                                          </p:val>
                                        </p:tav>
                                      </p:tavLst>
                                    </p:anim>
                                    <p:animEffect transition="in" filter="fade">
                                      <p:cBhvr>
                                        <p:cTn id="52" dur="500"/>
                                        <p:tgtEl>
                                          <p:spTgt spid="96"/>
                                        </p:tgtEl>
                                      </p:cBhvr>
                                    </p:animEffect>
                                  </p:childTnLst>
                                </p:cTn>
                              </p:par>
                              <p:par>
                                <p:cTn id="53" presetID="53" presetClass="entr" presetSubtype="16" fill="hold" grpId="0" nodeType="withEffect">
                                  <p:stCondLst>
                                    <p:cond delay="0"/>
                                  </p:stCondLst>
                                  <p:childTnLst>
                                    <p:set>
                                      <p:cBhvr>
                                        <p:cTn id="54" dur="1" fill="hold">
                                          <p:stCondLst>
                                            <p:cond delay="0"/>
                                          </p:stCondLst>
                                        </p:cTn>
                                        <p:tgtEl>
                                          <p:spTgt spid="97"/>
                                        </p:tgtEl>
                                        <p:attrNameLst>
                                          <p:attrName>style.visibility</p:attrName>
                                        </p:attrNameLst>
                                      </p:cBhvr>
                                      <p:to>
                                        <p:strVal val="visible"/>
                                      </p:to>
                                    </p:set>
                                    <p:anim calcmode="lin" valueType="num">
                                      <p:cBhvr>
                                        <p:cTn id="55" dur="500" fill="hold"/>
                                        <p:tgtEl>
                                          <p:spTgt spid="97"/>
                                        </p:tgtEl>
                                        <p:attrNameLst>
                                          <p:attrName>ppt_w</p:attrName>
                                        </p:attrNameLst>
                                      </p:cBhvr>
                                      <p:tavLst>
                                        <p:tav tm="0">
                                          <p:val>
                                            <p:fltVal val="0"/>
                                          </p:val>
                                        </p:tav>
                                        <p:tav tm="100000">
                                          <p:val>
                                            <p:strVal val="#ppt_w"/>
                                          </p:val>
                                        </p:tav>
                                      </p:tavLst>
                                    </p:anim>
                                    <p:anim calcmode="lin" valueType="num">
                                      <p:cBhvr>
                                        <p:cTn id="56" dur="500" fill="hold"/>
                                        <p:tgtEl>
                                          <p:spTgt spid="97"/>
                                        </p:tgtEl>
                                        <p:attrNameLst>
                                          <p:attrName>ppt_h</p:attrName>
                                        </p:attrNameLst>
                                      </p:cBhvr>
                                      <p:tavLst>
                                        <p:tav tm="0">
                                          <p:val>
                                            <p:fltVal val="0"/>
                                          </p:val>
                                        </p:tav>
                                        <p:tav tm="100000">
                                          <p:val>
                                            <p:strVal val="#ppt_h"/>
                                          </p:val>
                                        </p:tav>
                                      </p:tavLst>
                                    </p:anim>
                                    <p:animEffect transition="in" filter="fade">
                                      <p:cBhvr>
                                        <p:cTn id="57" dur="500"/>
                                        <p:tgtEl>
                                          <p:spTgt spid="97"/>
                                        </p:tgtEl>
                                      </p:cBhvr>
                                    </p:animEffect>
                                  </p:childTnLst>
                                </p:cTn>
                              </p:par>
                            </p:childTnLst>
                          </p:cTn>
                        </p:par>
                        <p:par>
                          <p:cTn id="58" fill="hold">
                            <p:stCondLst>
                              <p:cond delay="2000"/>
                            </p:stCondLst>
                            <p:childTnLst>
                              <p:par>
                                <p:cTn id="59" presetID="53" presetClass="entr" presetSubtype="16" fill="hold" grpId="0" nodeType="afterEffect">
                                  <p:stCondLst>
                                    <p:cond delay="0"/>
                                  </p:stCondLst>
                                  <p:childTnLst>
                                    <p:set>
                                      <p:cBhvr>
                                        <p:cTn id="60" dur="1" fill="hold">
                                          <p:stCondLst>
                                            <p:cond delay="0"/>
                                          </p:stCondLst>
                                        </p:cTn>
                                        <p:tgtEl>
                                          <p:spTgt spid="93"/>
                                        </p:tgtEl>
                                        <p:attrNameLst>
                                          <p:attrName>style.visibility</p:attrName>
                                        </p:attrNameLst>
                                      </p:cBhvr>
                                      <p:to>
                                        <p:strVal val="visible"/>
                                      </p:to>
                                    </p:set>
                                    <p:anim calcmode="lin" valueType="num">
                                      <p:cBhvr>
                                        <p:cTn id="61" dur="500" fill="hold"/>
                                        <p:tgtEl>
                                          <p:spTgt spid="93"/>
                                        </p:tgtEl>
                                        <p:attrNameLst>
                                          <p:attrName>ppt_w</p:attrName>
                                        </p:attrNameLst>
                                      </p:cBhvr>
                                      <p:tavLst>
                                        <p:tav tm="0">
                                          <p:val>
                                            <p:fltVal val="0"/>
                                          </p:val>
                                        </p:tav>
                                        <p:tav tm="100000">
                                          <p:val>
                                            <p:strVal val="#ppt_w"/>
                                          </p:val>
                                        </p:tav>
                                      </p:tavLst>
                                    </p:anim>
                                    <p:anim calcmode="lin" valueType="num">
                                      <p:cBhvr>
                                        <p:cTn id="62" dur="500" fill="hold"/>
                                        <p:tgtEl>
                                          <p:spTgt spid="93"/>
                                        </p:tgtEl>
                                        <p:attrNameLst>
                                          <p:attrName>ppt_h</p:attrName>
                                        </p:attrNameLst>
                                      </p:cBhvr>
                                      <p:tavLst>
                                        <p:tav tm="0">
                                          <p:val>
                                            <p:fltVal val="0"/>
                                          </p:val>
                                        </p:tav>
                                        <p:tav tm="100000">
                                          <p:val>
                                            <p:strVal val="#ppt_h"/>
                                          </p:val>
                                        </p:tav>
                                      </p:tavLst>
                                    </p:anim>
                                    <p:animEffect transition="in" filter="fade">
                                      <p:cBhvr>
                                        <p:cTn id="63" dur="500"/>
                                        <p:tgtEl>
                                          <p:spTgt spid="93"/>
                                        </p:tgtEl>
                                      </p:cBhvr>
                                    </p:animEffect>
                                  </p:childTnLst>
                                </p:cTn>
                              </p:par>
                              <p:par>
                                <p:cTn id="64" presetID="53" presetClass="entr" presetSubtype="16" fill="hold" grpId="0" nodeType="withEffect">
                                  <p:stCondLst>
                                    <p:cond delay="0"/>
                                  </p:stCondLst>
                                  <p:childTnLst>
                                    <p:set>
                                      <p:cBhvr>
                                        <p:cTn id="65" dur="1" fill="hold">
                                          <p:stCondLst>
                                            <p:cond delay="0"/>
                                          </p:stCondLst>
                                        </p:cTn>
                                        <p:tgtEl>
                                          <p:spTgt spid="26"/>
                                        </p:tgtEl>
                                        <p:attrNameLst>
                                          <p:attrName>style.visibility</p:attrName>
                                        </p:attrNameLst>
                                      </p:cBhvr>
                                      <p:to>
                                        <p:strVal val="visible"/>
                                      </p:to>
                                    </p:set>
                                    <p:anim calcmode="lin" valueType="num">
                                      <p:cBhvr>
                                        <p:cTn id="66" dur="500" fill="hold"/>
                                        <p:tgtEl>
                                          <p:spTgt spid="26"/>
                                        </p:tgtEl>
                                        <p:attrNameLst>
                                          <p:attrName>ppt_w</p:attrName>
                                        </p:attrNameLst>
                                      </p:cBhvr>
                                      <p:tavLst>
                                        <p:tav tm="0">
                                          <p:val>
                                            <p:fltVal val="0"/>
                                          </p:val>
                                        </p:tav>
                                        <p:tav tm="100000">
                                          <p:val>
                                            <p:strVal val="#ppt_w"/>
                                          </p:val>
                                        </p:tav>
                                      </p:tavLst>
                                    </p:anim>
                                    <p:anim calcmode="lin" valueType="num">
                                      <p:cBhvr>
                                        <p:cTn id="67" dur="500" fill="hold"/>
                                        <p:tgtEl>
                                          <p:spTgt spid="26"/>
                                        </p:tgtEl>
                                        <p:attrNameLst>
                                          <p:attrName>ppt_h</p:attrName>
                                        </p:attrNameLst>
                                      </p:cBhvr>
                                      <p:tavLst>
                                        <p:tav tm="0">
                                          <p:val>
                                            <p:fltVal val="0"/>
                                          </p:val>
                                        </p:tav>
                                        <p:tav tm="100000">
                                          <p:val>
                                            <p:strVal val="#ppt_h"/>
                                          </p:val>
                                        </p:tav>
                                      </p:tavLst>
                                    </p:anim>
                                    <p:animEffect transition="in" filter="fade">
                                      <p:cBhvr>
                                        <p:cTn id="68" dur="500"/>
                                        <p:tgtEl>
                                          <p:spTgt spid="26"/>
                                        </p:tgtEl>
                                      </p:cBhvr>
                                    </p:animEffect>
                                  </p:childTnLst>
                                </p:cTn>
                              </p:par>
                              <p:par>
                                <p:cTn id="69" presetID="53" presetClass="entr" presetSubtype="16" fill="hold" grpId="0" nodeType="withEffect">
                                  <p:stCondLst>
                                    <p:cond delay="0"/>
                                  </p:stCondLst>
                                  <p:childTnLst>
                                    <p:set>
                                      <p:cBhvr>
                                        <p:cTn id="70" dur="1" fill="hold">
                                          <p:stCondLst>
                                            <p:cond delay="0"/>
                                          </p:stCondLst>
                                        </p:cTn>
                                        <p:tgtEl>
                                          <p:spTgt spid="98"/>
                                        </p:tgtEl>
                                        <p:attrNameLst>
                                          <p:attrName>style.visibility</p:attrName>
                                        </p:attrNameLst>
                                      </p:cBhvr>
                                      <p:to>
                                        <p:strVal val="visible"/>
                                      </p:to>
                                    </p:set>
                                    <p:anim calcmode="lin" valueType="num">
                                      <p:cBhvr>
                                        <p:cTn id="71" dur="500" fill="hold"/>
                                        <p:tgtEl>
                                          <p:spTgt spid="98"/>
                                        </p:tgtEl>
                                        <p:attrNameLst>
                                          <p:attrName>ppt_w</p:attrName>
                                        </p:attrNameLst>
                                      </p:cBhvr>
                                      <p:tavLst>
                                        <p:tav tm="0">
                                          <p:val>
                                            <p:fltVal val="0"/>
                                          </p:val>
                                        </p:tav>
                                        <p:tav tm="100000">
                                          <p:val>
                                            <p:strVal val="#ppt_w"/>
                                          </p:val>
                                        </p:tav>
                                      </p:tavLst>
                                    </p:anim>
                                    <p:anim calcmode="lin" valueType="num">
                                      <p:cBhvr>
                                        <p:cTn id="72" dur="500" fill="hold"/>
                                        <p:tgtEl>
                                          <p:spTgt spid="98"/>
                                        </p:tgtEl>
                                        <p:attrNameLst>
                                          <p:attrName>ppt_h</p:attrName>
                                        </p:attrNameLst>
                                      </p:cBhvr>
                                      <p:tavLst>
                                        <p:tav tm="0">
                                          <p:val>
                                            <p:fltVal val="0"/>
                                          </p:val>
                                        </p:tav>
                                        <p:tav tm="100000">
                                          <p:val>
                                            <p:strVal val="#ppt_h"/>
                                          </p:val>
                                        </p:tav>
                                      </p:tavLst>
                                    </p:anim>
                                    <p:animEffect transition="in" filter="fade">
                                      <p:cBhvr>
                                        <p:cTn id="73" dur="500"/>
                                        <p:tgtEl>
                                          <p:spTgt spid="98"/>
                                        </p:tgtEl>
                                      </p:cBhvr>
                                    </p:animEffect>
                                  </p:childTnLst>
                                </p:cTn>
                              </p:par>
                              <p:par>
                                <p:cTn id="74" presetID="53" presetClass="entr" presetSubtype="16" fill="hold" grpId="0" nodeType="withEffect">
                                  <p:stCondLst>
                                    <p:cond delay="0"/>
                                  </p:stCondLst>
                                  <p:childTnLst>
                                    <p:set>
                                      <p:cBhvr>
                                        <p:cTn id="75" dur="1" fill="hold">
                                          <p:stCondLst>
                                            <p:cond delay="0"/>
                                          </p:stCondLst>
                                        </p:cTn>
                                        <p:tgtEl>
                                          <p:spTgt spid="99"/>
                                        </p:tgtEl>
                                        <p:attrNameLst>
                                          <p:attrName>style.visibility</p:attrName>
                                        </p:attrNameLst>
                                      </p:cBhvr>
                                      <p:to>
                                        <p:strVal val="visible"/>
                                      </p:to>
                                    </p:set>
                                    <p:anim calcmode="lin" valueType="num">
                                      <p:cBhvr>
                                        <p:cTn id="76" dur="500" fill="hold"/>
                                        <p:tgtEl>
                                          <p:spTgt spid="99"/>
                                        </p:tgtEl>
                                        <p:attrNameLst>
                                          <p:attrName>ppt_w</p:attrName>
                                        </p:attrNameLst>
                                      </p:cBhvr>
                                      <p:tavLst>
                                        <p:tav tm="0">
                                          <p:val>
                                            <p:fltVal val="0"/>
                                          </p:val>
                                        </p:tav>
                                        <p:tav tm="100000">
                                          <p:val>
                                            <p:strVal val="#ppt_w"/>
                                          </p:val>
                                        </p:tav>
                                      </p:tavLst>
                                    </p:anim>
                                    <p:anim calcmode="lin" valueType="num">
                                      <p:cBhvr>
                                        <p:cTn id="77" dur="500" fill="hold"/>
                                        <p:tgtEl>
                                          <p:spTgt spid="99"/>
                                        </p:tgtEl>
                                        <p:attrNameLst>
                                          <p:attrName>ppt_h</p:attrName>
                                        </p:attrNameLst>
                                      </p:cBhvr>
                                      <p:tavLst>
                                        <p:tav tm="0">
                                          <p:val>
                                            <p:fltVal val="0"/>
                                          </p:val>
                                        </p:tav>
                                        <p:tav tm="100000">
                                          <p:val>
                                            <p:strVal val="#ppt_h"/>
                                          </p:val>
                                        </p:tav>
                                      </p:tavLst>
                                    </p:anim>
                                    <p:animEffect transition="in" filter="fade">
                                      <p:cBhvr>
                                        <p:cTn id="78" dur="500"/>
                                        <p:tgtEl>
                                          <p:spTgt spid="99"/>
                                        </p:tgtEl>
                                      </p:cBhvr>
                                    </p:animEffect>
                                  </p:childTnLst>
                                </p:cTn>
                              </p:par>
                            </p:childTnLst>
                          </p:cTn>
                        </p:par>
                        <p:par>
                          <p:cTn id="79" fill="hold">
                            <p:stCondLst>
                              <p:cond delay="2500"/>
                            </p:stCondLst>
                            <p:childTnLst>
                              <p:par>
                                <p:cTn id="80" presetID="53" presetClass="entr" presetSubtype="16" fill="hold" grpId="0" nodeType="afterEffect">
                                  <p:stCondLst>
                                    <p:cond delay="0"/>
                                  </p:stCondLst>
                                  <p:childTnLst>
                                    <p:set>
                                      <p:cBhvr>
                                        <p:cTn id="81" dur="1" fill="hold">
                                          <p:stCondLst>
                                            <p:cond delay="0"/>
                                          </p:stCondLst>
                                        </p:cTn>
                                        <p:tgtEl>
                                          <p:spTgt spid="85"/>
                                        </p:tgtEl>
                                        <p:attrNameLst>
                                          <p:attrName>style.visibility</p:attrName>
                                        </p:attrNameLst>
                                      </p:cBhvr>
                                      <p:to>
                                        <p:strVal val="visible"/>
                                      </p:to>
                                    </p:set>
                                    <p:anim calcmode="lin" valueType="num">
                                      <p:cBhvr>
                                        <p:cTn id="82" dur="500" fill="hold"/>
                                        <p:tgtEl>
                                          <p:spTgt spid="85"/>
                                        </p:tgtEl>
                                        <p:attrNameLst>
                                          <p:attrName>ppt_w</p:attrName>
                                        </p:attrNameLst>
                                      </p:cBhvr>
                                      <p:tavLst>
                                        <p:tav tm="0">
                                          <p:val>
                                            <p:fltVal val="0"/>
                                          </p:val>
                                        </p:tav>
                                        <p:tav tm="100000">
                                          <p:val>
                                            <p:strVal val="#ppt_w"/>
                                          </p:val>
                                        </p:tav>
                                      </p:tavLst>
                                    </p:anim>
                                    <p:anim calcmode="lin" valueType="num">
                                      <p:cBhvr>
                                        <p:cTn id="83" dur="500" fill="hold"/>
                                        <p:tgtEl>
                                          <p:spTgt spid="85"/>
                                        </p:tgtEl>
                                        <p:attrNameLst>
                                          <p:attrName>ppt_h</p:attrName>
                                        </p:attrNameLst>
                                      </p:cBhvr>
                                      <p:tavLst>
                                        <p:tav tm="0">
                                          <p:val>
                                            <p:fltVal val="0"/>
                                          </p:val>
                                        </p:tav>
                                        <p:tav tm="100000">
                                          <p:val>
                                            <p:strVal val="#ppt_h"/>
                                          </p:val>
                                        </p:tav>
                                      </p:tavLst>
                                    </p:anim>
                                    <p:animEffect transition="in" filter="fade">
                                      <p:cBhvr>
                                        <p:cTn id="84" dur="500"/>
                                        <p:tgtEl>
                                          <p:spTgt spid="85"/>
                                        </p:tgtEl>
                                      </p:cBhvr>
                                    </p:animEffect>
                                  </p:childTnLst>
                                </p:cTn>
                              </p:par>
                              <p:par>
                                <p:cTn id="85" presetID="53" presetClass="entr" presetSubtype="16" fill="hold" grpId="0" nodeType="withEffect">
                                  <p:stCondLst>
                                    <p:cond delay="0"/>
                                  </p:stCondLst>
                                  <p:childTnLst>
                                    <p:set>
                                      <p:cBhvr>
                                        <p:cTn id="86" dur="1" fill="hold">
                                          <p:stCondLst>
                                            <p:cond delay="0"/>
                                          </p:stCondLst>
                                        </p:cTn>
                                        <p:tgtEl>
                                          <p:spTgt spid="25"/>
                                        </p:tgtEl>
                                        <p:attrNameLst>
                                          <p:attrName>style.visibility</p:attrName>
                                        </p:attrNameLst>
                                      </p:cBhvr>
                                      <p:to>
                                        <p:strVal val="visible"/>
                                      </p:to>
                                    </p:set>
                                    <p:anim calcmode="lin" valueType="num">
                                      <p:cBhvr>
                                        <p:cTn id="87" dur="500" fill="hold"/>
                                        <p:tgtEl>
                                          <p:spTgt spid="25"/>
                                        </p:tgtEl>
                                        <p:attrNameLst>
                                          <p:attrName>ppt_w</p:attrName>
                                        </p:attrNameLst>
                                      </p:cBhvr>
                                      <p:tavLst>
                                        <p:tav tm="0">
                                          <p:val>
                                            <p:fltVal val="0"/>
                                          </p:val>
                                        </p:tav>
                                        <p:tav tm="100000">
                                          <p:val>
                                            <p:strVal val="#ppt_w"/>
                                          </p:val>
                                        </p:tav>
                                      </p:tavLst>
                                    </p:anim>
                                    <p:anim calcmode="lin" valueType="num">
                                      <p:cBhvr>
                                        <p:cTn id="88" dur="500" fill="hold"/>
                                        <p:tgtEl>
                                          <p:spTgt spid="25"/>
                                        </p:tgtEl>
                                        <p:attrNameLst>
                                          <p:attrName>ppt_h</p:attrName>
                                        </p:attrNameLst>
                                      </p:cBhvr>
                                      <p:tavLst>
                                        <p:tav tm="0">
                                          <p:val>
                                            <p:fltVal val="0"/>
                                          </p:val>
                                        </p:tav>
                                        <p:tav tm="100000">
                                          <p:val>
                                            <p:strVal val="#ppt_h"/>
                                          </p:val>
                                        </p:tav>
                                      </p:tavLst>
                                    </p:anim>
                                    <p:animEffect transition="in" filter="fade">
                                      <p:cBhvr>
                                        <p:cTn id="89" dur="500"/>
                                        <p:tgtEl>
                                          <p:spTgt spid="25"/>
                                        </p:tgtEl>
                                      </p:cBhvr>
                                    </p:animEffect>
                                  </p:childTnLst>
                                </p:cTn>
                              </p:par>
                              <p:par>
                                <p:cTn id="90" presetID="53" presetClass="entr" presetSubtype="16" fill="hold" grpId="0" nodeType="withEffect">
                                  <p:stCondLst>
                                    <p:cond delay="0"/>
                                  </p:stCondLst>
                                  <p:childTnLst>
                                    <p:set>
                                      <p:cBhvr>
                                        <p:cTn id="91" dur="1" fill="hold">
                                          <p:stCondLst>
                                            <p:cond delay="0"/>
                                          </p:stCondLst>
                                        </p:cTn>
                                        <p:tgtEl>
                                          <p:spTgt spid="36"/>
                                        </p:tgtEl>
                                        <p:attrNameLst>
                                          <p:attrName>style.visibility</p:attrName>
                                        </p:attrNameLst>
                                      </p:cBhvr>
                                      <p:to>
                                        <p:strVal val="visible"/>
                                      </p:to>
                                    </p:set>
                                    <p:anim calcmode="lin" valueType="num">
                                      <p:cBhvr>
                                        <p:cTn id="92" dur="500" fill="hold"/>
                                        <p:tgtEl>
                                          <p:spTgt spid="36"/>
                                        </p:tgtEl>
                                        <p:attrNameLst>
                                          <p:attrName>ppt_w</p:attrName>
                                        </p:attrNameLst>
                                      </p:cBhvr>
                                      <p:tavLst>
                                        <p:tav tm="0">
                                          <p:val>
                                            <p:fltVal val="0"/>
                                          </p:val>
                                        </p:tav>
                                        <p:tav tm="100000">
                                          <p:val>
                                            <p:strVal val="#ppt_w"/>
                                          </p:val>
                                        </p:tav>
                                      </p:tavLst>
                                    </p:anim>
                                    <p:anim calcmode="lin" valueType="num">
                                      <p:cBhvr>
                                        <p:cTn id="93" dur="500" fill="hold"/>
                                        <p:tgtEl>
                                          <p:spTgt spid="36"/>
                                        </p:tgtEl>
                                        <p:attrNameLst>
                                          <p:attrName>ppt_h</p:attrName>
                                        </p:attrNameLst>
                                      </p:cBhvr>
                                      <p:tavLst>
                                        <p:tav tm="0">
                                          <p:val>
                                            <p:fltVal val="0"/>
                                          </p:val>
                                        </p:tav>
                                        <p:tav tm="100000">
                                          <p:val>
                                            <p:strVal val="#ppt_h"/>
                                          </p:val>
                                        </p:tav>
                                      </p:tavLst>
                                    </p:anim>
                                    <p:animEffect transition="in" filter="fade">
                                      <p:cBhvr>
                                        <p:cTn id="94" dur="500"/>
                                        <p:tgtEl>
                                          <p:spTgt spid="36"/>
                                        </p:tgtEl>
                                      </p:cBhvr>
                                    </p:animEffect>
                                  </p:childTnLst>
                                </p:cTn>
                              </p:par>
                              <p:par>
                                <p:cTn id="95" presetID="53" presetClass="entr" presetSubtype="16" fill="hold" grpId="0" nodeType="withEffect">
                                  <p:stCondLst>
                                    <p:cond delay="0"/>
                                  </p:stCondLst>
                                  <p:childTnLst>
                                    <p:set>
                                      <p:cBhvr>
                                        <p:cTn id="96" dur="1" fill="hold">
                                          <p:stCondLst>
                                            <p:cond delay="0"/>
                                          </p:stCondLst>
                                        </p:cTn>
                                        <p:tgtEl>
                                          <p:spTgt spid="37"/>
                                        </p:tgtEl>
                                        <p:attrNameLst>
                                          <p:attrName>style.visibility</p:attrName>
                                        </p:attrNameLst>
                                      </p:cBhvr>
                                      <p:to>
                                        <p:strVal val="visible"/>
                                      </p:to>
                                    </p:set>
                                    <p:anim calcmode="lin" valueType="num">
                                      <p:cBhvr>
                                        <p:cTn id="97" dur="500" fill="hold"/>
                                        <p:tgtEl>
                                          <p:spTgt spid="37"/>
                                        </p:tgtEl>
                                        <p:attrNameLst>
                                          <p:attrName>ppt_w</p:attrName>
                                        </p:attrNameLst>
                                      </p:cBhvr>
                                      <p:tavLst>
                                        <p:tav tm="0">
                                          <p:val>
                                            <p:fltVal val="0"/>
                                          </p:val>
                                        </p:tav>
                                        <p:tav tm="100000">
                                          <p:val>
                                            <p:strVal val="#ppt_w"/>
                                          </p:val>
                                        </p:tav>
                                      </p:tavLst>
                                    </p:anim>
                                    <p:anim calcmode="lin" valueType="num">
                                      <p:cBhvr>
                                        <p:cTn id="98" dur="500" fill="hold"/>
                                        <p:tgtEl>
                                          <p:spTgt spid="37"/>
                                        </p:tgtEl>
                                        <p:attrNameLst>
                                          <p:attrName>ppt_h</p:attrName>
                                        </p:attrNameLst>
                                      </p:cBhvr>
                                      <p:tavLst>
                                        <p:tav tm="0">
                                          <p:val>
                                            <p:fltVal val="0"/>
                                          </p:val>
                                        </p:tav>
                                        <p:tav tm="100000">
                                          <p:val>
                                            <p:strVal val="#ppt_h"/>
                                          </p:val>
                                        </p:tav>
                                      </p:tavLst>
                                    </p:anim>
                                    <p:animEffect transition="in" filter="fade">
                                      <p:cBhvr>
                                        <p:cTn id="99" dur="500"/>
                                        <p:tgtEl>
                                          <p:spTgt spid="3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animBg="1"/>
      <p:bldP spid="36" grpId="0"/>
      <p:bldP spid="37" grpId="0"/>
      <p:bldP spid="85" grpId="0" animBg="1"/>
      <p:bldP spid="90" grpId="0" animBg="1"/>
      <p:bldP spid="93" grpId="0" animBg="1"/>
      <p:bldP spid="94" grpId="0"/>
      <p:bldP spid="95" grpId="0"/>
      <p:bldP spid="96" grpId="0"/>
      <p:bldP spid="97" grpId="0"/>
      <p:bldP spid="98" grpId="0"/>
      <p:bldP spid="99" grpId="0"/>
      <p:bldP spid="25" grpId="0" animBg="1"/>
      <p:bldP spid="26" grpId="0" animBg="1"/>
      <p:bldP spid="27" grpId="0" animBg="1"/>
      <p:bldP spid="30" grpId="0" animBg="1"/>
    </p:bld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5" name="TextBox 114"/>
          <p:cNvSpPr txBox="1"/>
          <p:nvPr/>
        </p:nvSpPr>
        <p:spPr>
          <a:xfrm>
            <a:off x="1540300" y="3906403"/>
            <a:ext cx="4396001" cy="800183"/>
          </a:xfrm>
          <a:prstGeom prst="rect">
            <a:avLst/>
          </a:prstGeom>
          <a:noFill/>
        </p:spPr>
        <p:txBody>
          <a:bodyPr wrap="none" lIns="182843" tIns="91422" rIns="182843" bIns="91422" rtlCol="0">
            <a:spAutoFit/>
          </a:bodyPr>
          <a:lstStyle/>
          <a:p>
            <a:r>
              <a:rPr lang="id-ID" sz="4000" b="1" dirty="0" smtClean="0">
                <a:latin typeface="Lato Regular"/>
              </a:rPr>
              <a:t>Digital Marketing</a:t>
            </a:r>
            <a:endParaRPr lang="id-ID" sz="4000" b="1" dirty="0">
              <a:latin typeface="Lato Regular"/>
            </a:endParaRPr>
          </a:p>
        </p:txBody>
      </p:sp>
      <p:sp>
        <p:nvSpPr>
          <p:cNvPr id="116" name="TextBox 115"/>
          <p:cNvSpPr txBox="1"/>
          <p:nvPr/>
        </p:nvSpPr>
        <p:spPr>
          <a:xfrm>
            <a:off x="1536115" y="4646335"/>
            <a:ext cx="11110661" cy="3495279"/>
          </a:xfrm>
          <a:prstGeom prst="rect">
            <a:avLst/>
          </a:prstGeom>
          <a:noFill/>
        </p:spPr>
        <p:txBody>
          <a:bodyPr wrap="square" lIns="182843" tIns="91422" rIns="182843" bIns="91422" rtlCol="0">
            <a:spAutoFit/>
          </a:bodyPr>
          <a:lstStyle/>
          <a:p>
            <a:pPr>
              <a:lnSpc>
                <a:spcPct val="110000"/>
              </a:lnSpc>
            </a:pPr>
            <a:r>
              <a:rPr lang="en-US" sz="2800" dirty="0">
                <a:solidFill>
                  <a:schemeClr val="tx2"/>
                </a:solidFill>
                <a:latin typeface="Calibri Light" panose="020F0302020204030204"/>
                <a:cs typeface="Calibri Light" panose="020F0302020204030204"/>
              </a:rPr>
              <a:t>Creativity is the key </a:t>
            </a:r>
            <a:r>
              <a:rPr lang="en-US" sz="2800" dirty="0">
                <a:latin typeface="Calibri Light" panose="020F0302020204030204"/>
                <a:cs typeface="Calibri Light" panose="020F0302020204030204"/>
              </a:rPr>
              <a:t>to success in the future, and primary education where teachers can bring creativity in children at that </a:t>
            </a:r>
            <a:r>
              <a:rPr lang="en-US" sz="2800" dirty="0" smtClean="0">
                <a:latin typeface="Calibri Light" panose="020F0302020204030204"/>
                <a:cs typeface="Calibri Light" panose="020F0302020204030204"/>
              </a:rPr>
              <a:t>level.</a:t>
            </a:r>
            <a:endParaRPr lang="en-US" sz="2800" dirty="0" smtClean="0">
              <a:latin typeface="Calibri Light" panose="020F0302020204030204"/>
              <a:cs typeface="Calibri Light" panose="020F0302020204030204"/>
            </a:endParaRPr>
          </a:p>
          <a:p>
            <a:pPr>
              <a:lnSpc>
                <a:spcPct val="110000"/>
              </a:lnSpc>
            </a:pPr>
            <a:endParaRPr lang="en-US" sz="2800" dirty="0">
              <a:latin typeface="Calibri Light" panose="020F0302020204030204"/>
              <a:cs typeface="Calibri Light" panose="020F0302020204030204"/>
            </a:endParaRPr>
          </a:p>
          <a:p>
            <a:pPr>
              <a:lnSpc>
                <a:spcPct val="110000"/>
              </a:lnSpc>
            </a:pPr>
            <a:r>
              <a:rPr lang="en-US" sz="2800" dirty="0">
                <a:solidFill>
                  <a:schemeClr val="tx2"/>
                </a:solidFill>
                <a:latin typeface="Calibri Light" panose="020F0302020204030204"/>
                <a:cs typeface="Calibri Light" panose="020F0302020204030204"/>
              </a:rPr>
              <a:t>Creativity is the key </a:t>
            </a:r>
            <a:r>
              <a:rPr lang="en-US" sz="2800" dirty="0">
                <a:latin typeface="Calibri Light" panose="020F0302020204030204"/>
                <a:cs typeface="Calibri Light" panose="020F0302020204030204"/>
              </a:rPr>
              <a:t>to success in the future, and primary education where teachers can bring creativity in children at that level keep </a:t>
            </a:r>
            <a:r>
              <a:rPr lang="en-US" sz="2800" dirty="0" smtClean="0">
                <a:latin typeface="Calibri Light" panose="020F0302020204030204"/>
                <a:cs typeface="Calibri Light" panose="020F0302020204030204"/>
              </a:rPr>
              <a:t>growing </a:t>
            </a:r>
            <a:r>
              <a:rPr lang="en-US" sz="2800" dirty="0">
                <a:latin typeface="Calibri Light" panose="020F0302020204030204"/>
                <a:cs typeface="Calibri Light" panose="020F0302020204030204"/>
              </a:rPr>
              <a:t>Lorem ipsum dolor sit amet, consectetur adipiscing elit. In in tortor in </a:t>
            </a:r>
            <a:r>
              <a:rPr lang="en-US" sz="2800" dirty="0" smtClean="0">
                <a:latin typeface="Calibri Light" panose="020F0302020204030204"/>
                <a:cs typeface="Calibri Light" panose="020F0302020204030204"/>
              </a:rPr>
              <a:t>urna dolor </a:t>
            </a:r>
            <a:r>
              <a:rPr lang="en-US" sz="2800" dirty="0">
                <a:latin typeface="Calibri Light" panose="020F0302020204030204"/>
                <a:cs typeface="Calibri Light" panose="020F0302020204030204"/>
              </a:rPr>
              <a:t>pulvinar </a:t>
            </a:r>
            <a:r>
              <a:rPr lang="en-US" sz="2800" dirty="0" smtClean="0">
                <a:latin typeface="Calibri Light" panose="020F0302020204030204"/>
                <a:cs typeface="Calibri Light" panose="020F0302020204030204"/>
              </a:rPr>
              <a:t>blandit aliquam </a:t>
            </a:r>
            <a:r>
              <a:rPr lang="en-US" sz="2800" dirty="0">
                <a:latin typeface="Calibri Light" panose="020F0302020204030204"/>
                <a:cs typeface="Calibri Light" panose="020F0302020204030204"/>
              </a:rPr>
              <a:t>dolor </a:t>
            </a:r>
            <a:r>
              <a:rPr lang="en-US" sz="2800" dirty="0" smtClean="0">
                <a:latin typeface="Calibri Light" panose="020F0302020204030204"/>
                <a:cs typeface="Calibri Light" panose="020F0302020204030204"/>
              </a:rPr>
              <a:t>nulla</a:t>
            </a:r>
            <a:r>
              <a:rPr lang="en-US" sz="2800" dirty="0">
                <a:latin typeface="Calibri Light" panose="020F0302020204030204"/>
                <a:cs typeface="Calibri Light" panose="020F0302020204030204"/>
              </a:rPr>
              <a:t>.</a:t>
            </a:r>
            <a:endParaRPr lang="en-US" sz="2800" dirty="0">
              <a:latin typeface="Calibri Light" panose="020F0302020204030204"/>
              <a:cs typeface="Calibri Light" panose="020F0302020204030204"/>
            </a:endParaRPr>
          </a:p>
        </p:txBody>
      </p:sp>
      <p:grpSp>
        <p:nvGrpSpPr>
          <p:cNvPr id="68" name="Group 67"/>
          <p:cNvGrpSpPr/>
          <p:nvPr/>
        </p:nvGrpSpPr>
        <p:grpSpPr>
          <a:xfrm>
            <a:off x="1739573" y="488028"/>
            <a:ext cx="20937538" cy="2200624"/>
            <a:chOff x="1739573" y="511491"/>
            <a:chExt cx="20937538" cy="2200624"/>
          </a:xfrm>
        </p:grpSpPr>
        <p:sp>
          <p:nvSpPr>
            <p:cNvPr id="69" name="TextBox 68"/>
            <p:cNvSpPr txBox="1"/>
            <p:nvPr/>
          </p:nvSpPr>
          <p:spPr>
            <a:xfrm>
              <a:off x="1739573" y="511491"/>
              <a:ext cx="20937538" cy="1446550"/>
            </a:xfrm>
            <a:prstGeom prst="rect">
              <a:avLst/>
            </a:prstGeom>
            <a:noFill/>
          </p:spPr>
          <p:txBody>
            <a:bodyPr wrap="square" rtlCol="0">
              <a:spAutoFit/>
            </a:bodyPr>
            <a:lstStyle/>
            <a:p>
              <a:pPr algn="ctr"/>
              <a:r>
                <a:rPr lang="id-ID" sz="8800" b="1" dirty="0" smtClean="0">
                  <a:solidFill>
                    <a:schemeClr val="tx2"/>
                  </a:solidFill>
                  <a:latin typeface="Lato Regular"/>
                  <a:cs typeface="Lato Regular"/>
                </a:rPr>
                <a:t>DIGITAL MARKETING</a:t>
              </a:r>
              <a:endParaRPr lang="id-ID" sz="8800" b="1" dirty="0">
                <a:solidFill>
                  <a:schemeClr val="tx2"/>
                </a:solidFill>
                <a:latin typeface="Lato Regular"/>
                <a:cs typeface="Lato Regular"/>
              </a:endParaRPr>
            </a:p>
          </p:txBody>
        </p:sp>
        <p:grpSp>
          <p:nvGrpSpPr>
            <p:cNvPr id="72" name="Group 71"/>
            <p:cNvGrpSpPr/>
            <p:nvPr/>
          </p:nvGrpSpPr>
          <p:grpSpPr>
            <a:xfrm>
              <a:off x="10842089" y="1977406"/>
              <a:ext cx="2738812" cy="73151"/>
              <a:chOff x="1775295" y="2020905"/>
              <a:chExt cx="3631535" cy="45719"/>
            </a:xfrm>
          </p:grpSpPr>
          <p:sp>
            <p:nvSpPr>
              <p:cNvPr id="74" name="Rectangle 73"/>
              <p:cNvSpPr/>
              <p:nvPr/>
            </p:nvSpPr>
            <p:spPr>
              <a:xfrm flipV="1">
                <a:off x="1775295" y="2020905"/>
                <a:ext cx="540354" cy="45719"/>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sp>
            <p:nvSpPr>
              <p:cNvPr id="75" name="Rectangle 74"/>
              <p:cNvSpPr/>
              <p:nvPr/>
            </p:nvSpPr>
            <p:spPr>
              <a:xfrm flipV="1">
                <a:off x="2390858" y="2020905"/>
                <a:ext cx="540354" cy="45719"/>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sp>
            <p:nvSpPr>
              <p:cNvPr id="76" name="Rectangle 75"/>
              <p:cNvSpPr/>
              <p:nvPr/>
            </p:nvSpPr>
            <p:spPr>
              <a:xfrm flipV="1">
                <a:off x="3025595" y="2020905"/>
                <a:ext cx="540354" cy="45719"/>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sp>
            <p:nvSpPr>
              <p:cNvPr id="77" name="Rectangle 76"/>
              <p:cNvSpPr/>
              <p:nvPr/>
            </p:nvSpPr>
            <p:spPr>
              <a:xfrm flipV="1">
                <a:off x="3641290" y="2020905"/>
                <a:ext cx="540354" cy="45719"/>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sp>
            <p:nvSpPr>
              <p:cNvPr id="78" name="Rectangle 77"/>
              <p:cNvSpPr/>
              <p:nvPr/>
            </p:nvSpPr>
            <p:spPr>
              <a:xfrm flipV="1">
                <a:off x="4256852" y="2020905"/>
                <a:ext cx="540354" cy="45719"/>
              </a:xfrm>
              <a:prstGeom prst="rect">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sp>
            <p:nvSpPr>
              <p:cNvPr id="79" name="Rectangle 78"/>
              <p:cNvSpPr/>
              <p:nvPr/>
            </p:nvSpPr>
            <p:spPr>
              <a:xfrm flipV="1">
                <a:off x="4866476" y="2020905"/>
                <a:ext cx="540354" cy="45719"/>
              </a:xfrm>
              <a:prstGeom prst="rect">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grpSp>
        <p:sp>
          <p:nvSpPr>
            <p:cNvPr id="73" name="TextBox 72"/>
            <p:cNvSpPr txBox="1"/>
            <p:nvPr/>
          </p:nvSpPr>
          <p:spPr>
            <a:xfrm>
              <a:off x="1739573" y="2035007"/>
              <a:ext cx="20937538" cy="677108"/>
            </a:xfrm>
            <a:prstGeom prst="rect">
              <a:avLst/>
            </a:prstGeom>
            <a:noFill/>
          </p:spPr>
          <p:txBody>
            <a:bodyPr wrap="square" rtlCol="0">
              <a:spAutoFit/>
            </a:bodyPr>
            <a:lstStyle/>
            <a:p>
              <a:pPr algn="ctr"/>
              <a:r>
                <a:rPr lang="id-ID" sz="3800" dirty="0" smtClean="0">
                  <a:solidFill>
                    <a:schemeClr val="bg1">
                      <a:lumMod val="75000"/>
                    </a:schemeClr>
                  </a:solidFill>
                  <a:latin typeface="Calibri Light" panose="020F0302020204030204"/>
                  <a:cs typeface="Calibri Light" panose="020F0302020204030204"/>
                </a:rPr>
                <a:t>Your great subtitle </a:t>
              </a:r>
              <a:r>
                <a:rPr lang="id-ID" sz="3800" dirty="0" smtClean="0">
                  <a:solidFill>
                    <a:schemeClr val="accent1"/>
                  </a:solidFill>
                  <a:latin typeface="Calibri Light" panose="020F0302020204030204"/>
                  <a:cs typeface="Calibri Light" panose="020F0302020204030204"/>
                </a:rPr>
                <a:t>in </a:t>
              </a:r>
              <a:r>
                <a:rPr lang="id-ID" sz="3800" dirty="0">
                  <a:solidFill>
                    <a:schemeClr val="accent1"/>
                  </a:solidFill>
                  <a:latin typeface="Calibri Light" panose="020F0302020204030204"/>
                  <a:cs typeface="Calibri Light" panose="020F0302020204030204"/>
                </a:rPr>
                <a:t>this line</a:t>
              </a:r>
              <a:endParaRPr lang="id-ID" sz="3800" dirty="0">
                <a:solidFill>
                  <a:schemeClr val="accent1"/>
                </a:solidFill>
                <a:latin typeface="Calibri Light" panose="020F0302020204030204"/>
                <a:cs typeface="Calibri Light" panose="020F0302020204030204"/>
              </a:endParaRPr>
            </a:p>
          </p:txBody>
        </p:sp>
      </p:grpSp>
      <p:grpSp>
        <p:nvGrpSpPr>
          <p:cNvPr id="3" name="Group 2"/>
          <p:cNvGrpSpPr/>
          <p:nvPr/>
        </p:nvGrpSpPr>
        <p:grpSpPr>
          <a:xfrm>
            <a:off x="3225985" y="8718008"/>
            <a:ext cx="1704123" cy="3437230"/>
            <a:chOff x="3225985" y="8718008"/>
            <a:chExt cx="1704123" cy="3437230"/>
          </a:xfrm>
        </p:grpSpPr>
        <p:sp>
          <p:nvSpPr>
            <p:cNvPr id="146" name="Oval 145"/>
            <p:cNvSpPr>
              <a:spLocks noChangeAspect="1"/>
            </p:cNvSpPr>
            <p:nvPr/>
          </p:nvSpPr>
          <p:spPr>
            <a:xfrm>
              <a:off x="3308851" y="8718008"/>
              <a:ext cx="1461787" cy="1462179"/>
            </a:xfrm>
            <a:prstGeom prst="ellipse">
              <a:avLst/>
            </a:prstGeom>
            <a:noFill/>
            <a:ln w="38100" cmpd="sng">
              <a:solidFill>
                <a:schemeClr val="accent1"/>
              </a:solid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sp>
          <p:nvSpPr>
            <p:cNvPr id="147" name="Subtitle 2"/>
            <p:cNvSpPr txBox="1"/>
            <p:nvPr/>
          </p:nvSpPr>
          <p:spPr>
            <a:xfrm>
              <a:off x="3225985" y="9015427"/>
              <a:ext cx="1704123" cy="815505"/>
            </a:xfrm>
            <a:prstGeom prst="rect">
              <a:avLst/>
            </a:prstGeom>
          </p:spPr>
          <p:txBody>
            <a:bodyPr vert="horz" wrap="square" lIns="243744" tIns="121869" rIns="243744" bIns="121869" rtlCol="0">
              <a:spAutoFit/>
            </a:bodyPr>
            <a:lstStyle>
              <a:lvl1pPr marL="342900" indent="-342900" algn="l" defTabSz="457200" rtl="0" eaLnBrk="1" latinLnBrk="0" hangingPunct="1">
                <a:spcBef>
                  <a:spcPct val="20000"/>
                </a:spcBef>
                <a:buFont typeface="Arial" panose="020B0604020202020204"/>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panose="020B0604020202020204"/>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panose="020B0604020202020204"/>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panose="020B0604020202020204"/>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panose="020B0604020202020204"/>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panose="020B0604020202020204"/>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panose="020B0604020202020204"/>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panose="020B0604020202020204"/>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panose="020B0604020202020204"/>
                <a:buChar char="•"/>
                <a:defRPr sz="2000" kern="1200">
                  <a:solidFill>
                    <a:schemeClr val="tx1"/>
                  </a:solidFill>
                  <a:latin typeface="+mn-lt"/>
                  <a:ea typeface="+mn-ea"/>
                  <a:cs typeface="+mn-cs"/>
                </a:defRPr>
              </a:lvl9pPr>
            </a:lstStyle>
            <a:p>
              <a:pPr marL="0" indent="0" algn="ctr">
                <a:buNone/>
              </a:pPr>
              <a:r>
                <a:rPr lang="en-US" sz="3700" dirty="0" smtClean="0">
                  <a:latin typeface="Lato Regular"/>
                  <a:cs typeface="Lato Regular"/>
                </a:rPr>
                <a:t>33%</a:t>
              </a:r>
              <a:endParaRPr lang="en-US" sz="2700" dirty="0">
                <a:latin typeface="Lato Regular"/>
                <a:cs typeface="Lato Regular"/>
              </a:endParaRPr>
            </a:p>
          </p:txBody>
        </p:sp>
        <p:sp>
          <p:nvSpPr>
            <p:cNvPr id="149" name="Freeform 76"/>
            <p:cNvSpPr>
              <a:spLocks noChangeArrowheads="1"/>
            </p:cNvSpPr>
            <p:nvPr/>
          </p:nvSpPr>
          <p:spPr bwMode="auto">
            <a:xfrm>
              <a:off x="3757397" y="10373807"/>
              <a:ext cx="619614" cy="1074646"/>
            </a:xfrm>
            <a:custGeom>
              <a:avLst/>
              <a:gdLst>
                <a:gd name="T0" fmla="*/ 238 w 283"/>
                <a:gd name="T1" fmla="*/ 0 h 489"/>
                <a:gd name="T2" fmla="*/ 238 w 283"/>
                <a:gd name="T3" fmla="*/ 0 h 489"/>
                <a:gd name="T4" fmla="*/ 44 w 283"/>
                <a:gd name="T5" fmla="*/ 0 h 489"/>
                <a:gd name="T6" fmla="*/ 0 w 283"/>
                <a:gd name="T7" fmla="*/ 44 h 489"/>
                <a:gd name="T8" fmla="*/ 0 w 283"/>
                <a:gd name="T9" fmla="*/ 434 h 489"/>
                <a:gd name="T10" fmla="*/ 44 w 283"/>
                <a:gd name="T11" fmla="*/ 488 h 489"/>
                <a:gd name="T12" fmla="*/ 238 w 283"/>
                <a:gd name="T13" fmla="*/ 488 h 489"/>
                <a:gd name="T14" fmla="*/ 282 w 283"/>
                <a:gd name="T15" fmla="*/ 434 h 489"/>
                <a:gd name="T16" fmla="*/ 282 w 283"/>
                <a:gd name="T17" fmla="*/ 44 h 489"/>
                <a:gd name="T18" fmla="*/ 238 w 283"/>
                <a:gd name="T19" fmla="*/ 0 h 489"/>
                <a:gd name="T20" fmla="*/ 141 w 283"/>
                <a:gd name="T21" fmla="*/ 460 h 489"/>
                <a:gd name="T22" fmla="*/ 141 w 283"/>
                <a:gd name="T23" fmla="*/ 460 h 489"/>
                <a:gd name="T24" fmla="*/ 106 w 283"/>
                <a:gd name="T25" fmla="*/ 443 h 489"/>
                <a:gd name="T26" fmla="*/ 141 w 283"/>
                <a:gd name="T27" fmla="*/ 416 h 489"/>
                <a:gd name="T28" fmla="*/ 176 w 283"/>
                <a:gd name="T29" fmla="*/ 443 h 489"/>
                <a:gd name="T30" fmla="*/ 141 w 283"/>
                <a:gd name="T31" fmla="*/ 460 h 489"/>
                <a:gd name="T32" fmla="*/ 247 w 283"/>
                <a:gd name="T33" fmla="*/ 390 h 489"/>
                <a:gd name="T34" fmla="*/ 247 w 283"/>
                <a:gd name="T35" fmla="*/ 390 h 489"/>
                <a:gd name="T36" fmla="*/ 35 w 283"/>
                <a:gd name="T37" fmla="*/ 390 h 489"/>
                <a:gd name="T38" fmla="*/ 35 w 283"/>
                <a:gd name="T39" fmla="*/ 62 h 489"/>
                <a:gd name="T40" fmla="*/ 247 w 283"/>
                <a:gd name="T41" fmla="*/ 62 h 489"/>
                <a:gd name="T42" fmla="*/ 247 w 283"/>
                <a:gd name="T43" fmla="*/ 390 h 4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83" h="489">
                  <a:moveTo>
                    <a:pt x="238" y="0"/>
                  </a:moveTo>
                  <a:lnTo>
                    <a:pt x="238" y="0"/>
                  </a:lnTo>
                  <a:cubicBezTo>
                    <a:pt x="44" y="0"/>
                    <a:pt x="44" y="0"/>
                    <a:pt x="44" y="0"/>
                  </a:cubicBezTo>
                  <a:cubicBezTo>
                    <a:pt x="17" y="0"/>
                    <a:pt x="0" y="18"/>
                    <a:pt x="0" y="44"/>
                  </a:cubicBezTo>
                  <a:cubicBezTo>
                    <a:pt x="0" y="434"/>
                    <a:pt x="0" y="434"/>
                    <a:pt x="0" y="434"/>
                  </a:cubicBezTo>
                  <a:cubicBezTo>
                    <a:pt x="0" y="460"/>
                    <a:pt x="17" y="488"/>
                    <a:pt x="44" y="488"/>
                  </a:cubicBezTo>
                  <a:cubicBezTo>
                    <a:pt x="238" y="488"/>
                    <a:pt x="238" y="488"/>
                    <a:pt x="238" y="488"/>
                  </a:cubicBezTo>
                  <a:cubicBezTo>
                    <a:pt x="265" y="488"/>
                    <a:pt x="282" y="460"/>
                    <a:pt x="282" y="434"/>
                  </a:cubicBezTo>
                  <a:cubicBezTo>
                    <a:pt x="282" y="44"/>
                    <a:pt x="282" y="44"/>
                    <a:pt x="282" y="44"/>
                  </a:cubicBezTo>
                  <a:cubicBezTo>
                    <a:pt x="282" y="18"/>
                    <a:pt x="265" y="0"/>
                    <a:pt x="238" y="0"/>
                  </a:cubicBezTo>
                  <a:close/>
                  <a:moveTo>
                    <a:pt x="141" y="460"/>
                  </a:moveTo>
                  <a:lnTo>
                    <a:pt x="141" y="460"/>
                  </a:lnTo>
                  <a:cubicBezTo>
                    <a:pt x="123" y="460"/>
                    <a:pt x="106" y="451"/>
                    <a:pt x="106" y="443"/>
                  </a:cubicBezTo>
                  <a:cubicBezTo>
                    <a:pt x="106" y="425"/>
                    <a:pt x="123" y="416"/>
                    <a:pt x="141" y="416"/>
                  </a:cubicBezTo>
                  <a:cubicBezTo>
                    <a:pt x="159" y="416"/>
                    <a:pt x="176" y="425"/>
                    <a:pt x="176" y="443"/>
                  </a:cubicBezTo>
                  <a:cubicBezTo>
                    <a:pt x="176" y="451"/>
                    <a:pt x="159" y="460"/>
                    <a:pt x="141" y="460"/>
                  </a:cubicBezTo>
                  <a:close/>
                  <a:moveTo>
                    <a:pt x="247" y="390"/>
                  </a:moveTo>
                  <a:lnTo>
                    <a:pt x="247" y="390"/>
                  </a:lnTo>
                  <a:cubicBezTo>
                    <a:pt x="35" y="390"/>
                    <a:pt x="35" y="390"/>
                    <a:pt x="35" y="390"/>
                  </a:cubicBezTo>
                  <a:cubicBezTo>
                    <a:pt x="35" y="62"/>
                    <a:pt x="35" y="62"/>
                    <a:pt x="35" y="62"/>
                  </a:cubicBezTo>
                  <a:cubicBezTo>
                    <a:pt x="247" y="62"/>
                    <a:pt x="247" y="62"/>
                    <a:pt x="247" y="62"/>
                  </a:cubicBezTo>
                  <a:lnTo>
                    <a:pt x="247" y="390"/>
                  </a:lnTo>
                  <a:close/>
                </a:path>
              </a:pathLst>
            </a:custGeom>
            <a:solidFill>
              <a:schemeClr val="accent1"/>
            </a:solidFill>
            <a:ln>
              <a:noFill/>
            </a:ln>
            <a:effectLst/>
          </p:spPr>
          <p:txBody>
            <a:bodyPr wrap="none" anchor="ctr"/>
            <a:lstStyle/>
            <a:p>
              <a:endParaRPr lang="en-US" dirty="0">
                <a:latin typeface="Calibri Light" panose="020F0302020204030204"/>
              </a:endParaRPr>
            </a:p>
          </p:txBody>
        </p:sp>
        <p:sp>
          <p:nvSpPr>
            <p:cNvPr id="151" name="TextBox 150"/>
            <p:cNvSpPr txBox="1"/>
            <p:nvPr/>
          </p:nvSpPr>
          <p:spPr>
            <a:xfrm>
              <a:off x="3320870" y="11539721"/>
              <a:ext cx="1498526" cy="615517"/>
            </a:xfrm>
            <a:prstGeom prst="rect">
              <a:avLst/>
            </a:prstGeom>
            <a:noFill/>
          </p:spPr>
          <p:txBody>
            <a:bodyPr wrap="none" lIns="182843" tIns="91422" rIns="182843" bIns="91422" rtlCol="0">
              <a:spAutoFit/>
            </a:bodyPr>
            <a:lstStyle/>
            <a:p>
              <a:pPr algn="ctr"/>
              <a:r>
                <a:rPr lang="id-ID" sz="2800" b="1" dirty="0" smtClean="0">
                  <a:latin typeface="Lato Regular"/>
                  <a:cs typeface="Lato Regular"/>
                </a:rPr>
                <a:t>Mobile</a:t>
              </a:r>
              <a:endParaRPr lang="id-ID" sz="2800" b="1" dirty="0">
                <a:latin typeface="Lato Regular"/>
                <a:cs typeface="Lato Regular"/>
              </a:endParaRPr>
            </a:p>
          </p:txBody>
        </p:sp>
      </p:grpSp>
      <p:grpSp>
        <p:nvGrpSpPr>
          <p:cNvPr id="4" name="Group 3"/>
          <p:cNvGrpSpPr/>
          <p:nvPr/>
        </p:nvGrpSpPr>
        <p:grpSpPr>
          <a:xfrm>
            <a:off x="5740348" y="8718008"/>
            <a:ext cx="1704123" cy="3438087"/>
            <a:chOff x="5740348" y="8718008"/>
            <a:chExt cx="1704123" cy="3438087"/>
          </a:xfrm>
        </p:grpSpPr>
        <p:sp>
          <p:nvSpPr>
            <p:cNvPr id="142" name="Oval 141"/>
            <p:cNvSpPr>
              <a:spLocks noChangeAspect="1"/>
            </p:cNvSpPr>
            <p:nvPr/>
          </p:nvSpPr>
          <p:spPr>
            <a:xfrm>
              <a:off x="5823214" y="8718008"/>
              <a:ext cx="1461787" cy="1462179"/>
            </a:xfrm>
            <a:prstGeom prst="ellipse">
              <a:avLst/>
            </a:prstGeom>
            <a:noFill/>
            <a:ln w="38100" cmpd="sng">
              <a:solidFill>
                <a:schemeClr val="accent2"/>
              </a:solid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sp>
          <p:nvSpPr>
            <p:cNvPr id="143" name="Subtitle 2"/>
            <p:cNvSpPr txBox="1"/>
            <p:nvPr/>
          </p:nvSpPr>
          <p:spPr>
            <a:xfrm>
              <a:off x="5740348" y="9015427"/>
              <a:ext cx="1704123" cy="815505"/>
            </a:xfrm>
            <a:prstGeom prst="rect">
              <a:avLst/>
            </a:prstGeom>
          </p:spPr>
          <p:txBody>
            <a:bodyPr vert="horz" wrap="square" lIns="243744" tIns="121869" rIns="243744" bIns="121869" rtlCol="0">
              <a:spAutoFit/>
            </a:bodyPr>
            <a:lstStyle>
              <a:lvl1pPr marL="342900" indent="-342900" algn="l" defTabSz="457200" rtl="0" eaLnBrk="1" latinLnBrk="0" hangingPunct="1">
                <a:spcBef>
                  <a:spcPct val="20000"/>
                </a:spcBef>
                <a:buFont typeface="Arial" panose="020B0604020202020204"/>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panose="020B0604020202020204"/>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panose="020B0604020202020204"/>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panose="020B0604020202020204"/>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panose="020B0604020202020204"/>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panose="020B0604020202020204"/>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panose="020B0604020202020204"/>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panose="020B0604020202020204"/>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panose="020B0604020202020204"/>
                <a:buChar char="•"/>
                <a:defRPr sz="2000" kern="1200">
                  <a:solidFill>
                    <a:schemeClr val="tx1"/>
                  </a:solidFill>
                  <a:latin typeface="+mn-lt"/>
                  <a:ea typeface="+mn-ea"/>
                  <a:cs typeface="+mn-cs"/>
                </a:defRPr>
              </a:lvl9pPr>
            </a:lstStyle>
            <a:p>
              <a:pPr marL="0" indent="0" algn="ctr">
                <a:buNone/>
              </a:pPr>
              <a:r>
                <a:rPr lang="en-US" sz="3700" dirty="0" smtClean="0">
                  <a:latin typeface="Lato Regular"/>
                  <a:cs typeface="Lato Regular"/>
                </a:rPr>
                <a:t>33%</a:t>
              </a:r>
              <a:endParaRPr lang="en-US" sz="2700" dirty="0">
                <a:latin typeface="Lato Regular"/>
                <a:cs typeface="Lato Regular"/>
              </a:endParaRPr>
            </a:p>
          </p:txBody>
        </p:sp>
        <p:sp>
          <p:nvSpPr>
            <p:cNvPr id="148" name="Freeform 3"/>
            <p:cNvSpPr>
              <a:spLocks noChangeArrowheads="1"/>
            </p:cNvSpPr>
            <p:nvPr/>
          </p:nvSpPr>
          <p:spPr bwMode="auto">
            <a:xfrm>
              <a:off x="6188996" y="10401352"/>
              <a:ext cx="755531" cy="1041643"/>
            </a:xfrm>
            <a:custGeom>
              <a:avLst/>
              <a:gdLst>
                <a:gd name="T0" fmla="*/ 2416 w 2644"/>
                <a:gd name="T1" fmla="*/ 0 h 3645"/>
                <a:gd name="T2" fmla="*/ 2416 w 2644"/>
                <a:gd name="T3" fmla="*/ 0 h 3645"/>
                <a:gd name="T4" fmla="*/ 238 w 2644"/>
                <a:gd name="T5" fmla="*/ 0 h 3645"/>
                <a:gd name="T6" fmla="*/ 0 w 2644"/>
                <a:gd name="T7" fmla="*/ 238 h 3645"/>
                <a:gd name="T8" fmla="*/ 0 w 2644"/>
                <a:gd name="T9" fmla="*/ 3407 h 3645"/>
                <a:gd name="T10" fmla="*/ 238 w 2644"/>
                <a:gd name="T11" fmla="*/ 3644 h 3645"/>
                <a:gd name="T12" fmla="*/ 2416 w 2644"/>
                <a:gd name="T13" fmla="*/ 3644 h 3645"/>
                <a:gd name="T14" fmla="*/ 2643 w 2644"/>
                <a:gd name="T15" fmla="*/ 3407 h 3645"/>
                <a:gd name="T16" fmla="*/ 2643 w 2644"/>
                <a:gd name="T17" fmla="*/ 238 h 3645"/>
                <a:gd name="T18" fmla="*/ 2416 w 2644"/>
                <a:gd name="T19" fmla="*/ 0 h 3645"/>
                <a:gd name="T20" fmla="*/ 1321 w 2644"/>
                <a:gd name="T21" fmla="*/ 3551 h 3645"/>
                <a:gd name="T22" fmla="*/ 1321 w 2644"/>
                <a:gd name="T23" fmla="*/ 3551 h 3645"/>
                <a:gd name="T24" fmla="*/ 1177 w 2644"/>
                <a:gd name="T25" fmla="*/ 3407 h 3645"/>
                <a:gd name="T26" fmla="*/ 1321 w 2644"/>
                <a:gd name="T27" fmla="*/ 3272 h 3645"/>
                <a:gd name="T28" fmla="*/ 1466 w 2644"/>
                <a:gd name="T29" fmla="*/ 3407 h 3645"/>
                <a:gd name="T30" fmla="*/ 1321 w 2644"/>
                <a:gd name="T31" fmla="*/ 3551 h 3645"/>
                <a:gd name="T32" fmla="*/ 2364 w 2644"/>
                <a:gd name="T33" fmla="*/ 3128 h 3645"/>
                <a:gd name="T34" fmla="*/ 2364 w 2644"/>
                <a:gd name="T35" fmla="*/ 3128 h 3645"/>
                <a:gd name="T36" fmla="*/ 238 w 2644"/>
                <a:gd name="T37" fmla="*/ 3128 h 3645"/>
                <a:gd name="T38" fmla="*/ 238 w 2644"/>
                <a:gd name="T39" fmla="*/ 289 h 3645"/>
                <a:gd name="T40" fmla="*/ 2364 w 2644"/>
                <a:gd name="T41" fmla="*/ 289 h 3645"/>
                <a:gd name="T42" fmla="*/ 2364 w 2644"/>
                <a:gd name="T43" fmla="*/ 3128 h 3645"/>
                <a:gd name="T44" fmla="*/ 2364 w 2644"/>
                <a:gd name="T45" fmla="*/ 3128 h 3645"/>
                <a:gd name="T46" fmla="*/ 2364 w 2644"/>
                <a:gd name="T47" fmla="*/ 3128 h 36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644" h="3645">
                  <a:moveTo>
                    <a:pt x="2416" y="0"/>
                  </a:moveTo>
                  <a:lnTo>
                    <a:pt x="2416" y="0"/>
                  </a:lnTo>
                  <a:cubicBezTo>
                    <a:pt x="238" y="0"/>
                    <a:pt x="238" y="0"/>
                    <a:pt x="238" y="0"/>
                  </a:cubicBezTo>
                  <a:cubicBezTo>
                    <a:pt x="93" y="0"/>
                    <a:pt x="0" y="144"/>
                    <a:pt x="0" y="238"/>
                  </a:cubicBezTo>
                  <a:cubicBezTo>
                    <a:pt x="0" y="3407"/>
                    <a:pt x="0" y="3407"/>
                    <a:pt x="0" y="3407"/>
                  </a:cubicBezTo>
                  <a:cubicBezTo>
                    <a:pt x="0" y="3551"/>
                    <a:pt x="93" y="3644"/>
                    <a:pt x="238" y="3644"/>
                  </a:cubicBezTo>
                  <a:cubicBezTo>
                    <a:pt x="2416" y="3644"/>
                    <a:pt x="2416" y="3644"/>
                    <a:pt x="2416" y="3644"/>
                  </a:cubicBezTo>
                  <a:cubicBezTo>
                    <a:pt x="2508" y="3644"/>
                    <a:pt x="2643" y="3551"/>
                    <a:pt x="2643" y="3407"/>
                  </a:cubicBezTo>
                  <a:cubicBezTo>
                    <a:pt x="2643" y="238"/>
                    <a:pt x="2643" y="238"/>
                    <a:pt x="2643" y="238"/>
                  </a:cubicBezTo>
                  <a:cubicBezTo>
                    <a:pt x="2643" y="144"/>
                    <a:pt x="2508" y="0"/>
                    <a:pt x="2416" y="0"/>
                  </a:cubicBezTo>
                  <a:close/>
                  <a:moveTo>
                    <a:pt x="1321" y="3551"/>
                  </a:moveTo>
                  <a:lnTo>
                    <a:pt x="1321" y="3551"/>
                  </a:lnTo>
                  <a:cubicBezTo>
                    <a:pt x="1229" y="3551"/>
                    <a:pt x="1177" y="3500"/>
                    <a:pt x="1177" y="3407"/>
                  </a:cubicBezTo>
                  <a:cubicBezTo>
                    <a:pt x="1177" y="3314"/>
                    <a:pt x="1229" y="3272"/>
                    <a:pt x="1321" y="3272"/>
                  </a:cubicBezTo>
                  <a:cubicBezTo>
                    <a:pt x="1373" y="3272"/>
                    <a:pt x="1466" y="3314"/>
                    <a:pt x="1466" y="3407"/>
                  </a:cubicBezTo>
                  <a:cubicBezTo>
                    <a:pt x="1466" y="3500"/>
                    <a:pt x="1373" y="3551"/>
                    <a:pt x="1321" y="3551"/>
                  </a:cubicBezTo>
                  <a:close/>
                  <a:moveTo>
                    <a:pt x="2364" y="3128"/>
                  </a:moveTo>
                  <a:lnTo>
                    <a:pt x="2364" y="3128"/>
                  </a:lnTo>
                  <a:cubicBezTo>
                    <a:pt x="238" y="3128"/>
                    <a:pt x="238" y="3128"/>
                    <a:pt x="238" y="3128"/>
                  </a:cubicBezTo>
                  <a:cubicBezTo>
                    <a:pt x="238" y="289"/>
                    <a:pt x="238" y="289"/>
                    <a:pt x="238" y="289"/>
                  </a:cubicBezTo>
                  <a:cubicBezTo>
                    <a:pt x="2364" y="289"/>
                    <a:pt x="2364" y="289"/>
                    <a:pt x="2364" y="289"/>
                  </a:cubicBezTo>
                  <a:lnTo>
                    <a:pt x="2364" y="3128"/>
                  </a:lnTo>
                  <a:close/>
                  <a:moveTo>
                    <a:pt x="2364" y="3128"/>
                  </a:moveTo>
                  <a:lnTo>
                    <a:pt x="2364" y="3128"/>
                  </a:lnTo>
                  <a:close/>
                </a:path>
              </a:pathLst>
            </a:custGeom>
            <a:solidFill>
              <a:schemeClr val="accent2"/>
            </a:solidFill>
            <a:ln>
              <a:noFill/>
            </a:ln>
            <a:effectLst/>
          </p:spPr>
          <p:txBody>
            <a:bodyPr wrap="none" lIns="243785" tIns="121892" rIns="243785" bIns="121892" anchor="ctr"/>
            <a:lstStyle/>
            <a:p>
              <a:endParaRPr lang="en-US" dirty="0">
                <a:latin typeface="Calibri Light" panose="020F0302020204030204"/>
              </a:endParaRPr>
            </a:p>
          </p:txBody>
        </p:sp>
        <p:sp>
          <p:nvSpPr>
            <p:cNvPr id="152" name="TextBox 151"/>
            <p:cNvSpPr txBox="1"/>
            <p:nvPr/>
          </p:nvSpPr>
          <p:spPr>
            <a:xfrm>
              <a:off x="5881687" y="11540578"/>
              <a:ext cx="1359921" cy="615517"/>
            </a:xfrm>
            <a:prstGeom prst="rect">
              <a:avLst/>
            </a:prstGeom>
            <a:noFill/>
          </p:spPr>
          <p:txBody>
            <a:bodyPr wrap="none" lIns="182843" tIns="91422" rIns="182843" bIns="91422" rtlCol="0">
              <a:spAutoFit/>
            </a:bodyPr>
            <a:lstStyle/>
            <a:p>
              <a:pPr algn="ctr"/>
              <a:r>
                <a:rPr lang="id-ID" sz="2800" b="1" dirty="0" smtClean="0">
                  <a:latin typeface="Lato Regular"/>
                  <a:cs typeface="Lato Regular"/>
                </a:rPr>
                <a:t>Tablet</a:t>
              </a:r>
              <a:endParaRPr lang="id-ID" sz="2800" b="1" dirty="0">
                <a:latin typeface="Lato Regular"/>
                <a:cs typeface="Lato Regular"/>
              </a:endParaRPr>
            </a:p>
          </p:txBody>
        </p:sp>
      </p:grpSp>
      <p:grpSp>
        <p:nvGrpSpPr>
          <p:cNvPr id="10" name="Group 9"/>
          <p:cNvGrpSpPr/>
          <p:nvPr/>
        </p:nvGrpSpPr>
        <p:grpSpPr>
          <a:xfrm>
            <a:off x="8136312" y="8718008"/>
            <a:ext cx="1758215" cy="3438087"/>
            <a:chOff x="8136312" y="8718008"/>
            <a:chExt cx="1758215" cy="3438087"/>
          </a:xfrm>
        </p:grpSpPr>
        <p:sp>
          <p:nvSpPr>
            <p:cNvPr id="144" name="Oval 143"/>
            <p:cNvSpPr>
              <a:spLocks noChangeAspect="1"/>
            </p:cNvSpPr>
            <p:nvPr/>
          </p:nvSpPr>
          <p:spPr>
            <a:xfrm>
              <a:off x="8273270" y="8718008"/>
              <a:ext cx="1461787" cy="1462179"/>
            </a:xfrm>
            <a:prstGeom prst="ellipse">
              <a:avLst/>
            </a:prstGeom>
            <a:noFill/>
            <a:ln w="38100" cmpd="sng">
              <a:solidFill>
                <a:schemeClr val="accent3"/>
              </a:solid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sp>
          <p:nvSpPr>
            <p:cNvPr id="145" name="Subtitle 2"/>
            <p:cNvSpPr txBox="1"/>
            <p:nvPr/>
          </p:nvSpPr>
          <p:spPr>
            <a:xfrm>
              <a:off x="8190404" y="9015427"/>
              <a:ext cx="1704123" cy="815505"/>
            </a:xfrm>
            <a:prstGeom prst="rect">
              <a:avLst/>
            </a:prstGeom>
          </p:spPr>
          <p:txBody>
            <a:bodyPr vert="horz" wrap="square" lIns="243744" tIns="121869" rIns="243744" bIns="121869" rtlCol="0">
              <a:spAutoFit/>
            </a:bodyPr>
            <a:lstStyle>
              <a:lvl1pPr marL="342900" indent="-342900" algn="l" defTabSz="457200" rtl="0" eaLnBrk="1" latinLnBrk="0" hangingPunct="1">
                <a:spcBef>
                  <a:spcPct val="20000"/>
                </a:spcBef>
                <a:buFont typeface="Arial" panose="020B0604020202020204"/>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panose="020B0604020202020204"/>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panose="020B0604020202020204"/>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panose="020B0604020202020204"/>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panose="020B0604020202020204"/>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panose="020B0604020202020204"/>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panose="020B0604020202020204"/>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panose="020B0604020202020204"/>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panose="020B0604020202020204"/>
                <a:buChar char="•"/>
                <a:defRPr sz="2000" kern="1200">
                  <a:solidFill>
                    <a:schemeClr val="tx1"/>
                  </a:solidFill>
                  <a:latin typeface="+mn-lt"/>
                  <a:ea typeface="+mn-ea"/>
                  <a:cs typeface="+mn-cs"/>
                </a:defRPr>
              </a:lvl9pPr>
            </a:lstStyle>
            <a:p>
              <a:pPr marL="0" indent="0" algn="ctr">
                <a:buNone/>
              </a:pPr>
              <a:r>
                <a:rPr lang="en-US" sz="3700" dirty="0" smtClean="0">
                  <a:latin typeface="Lato Regular"/>
                  <a:cs typeface="Lato Regular"/>
                </a:rPr>
                <a:t>64%</a:t>
              </a:r>
              <a:endParaRPr lang="en-US" sz="2700" dirty="0">
                <a:latin typeface="Lato Regular"/>
                <a:cs typeface="Lato Regular"/>
              </a:endParaRPr>
            </a:p>
          </p:txBody>
        </p:sp>
        <p:sp>
          <p:nvSpPr>
            <p:cNvPr id="150" name="Freeform 96"/>
            <p:cNvSpPr>
              <a:spLocks noChangeArrowheads="1"/>
            </p:cNvSpPr>
            <p:nvPr/>
          </p:nvSpPr>
          <p:spPr bwMode="auto">
            <a:xfrm>
              <a:off x="8451809" y="10401427"/>
              <a:ext cx="1144228" cy="1048184"/>
            </a:xfrm>
            <a:custGeom>
              <a:avLst/>
              <a:gdLst>
                <a:gd name="T0" fmla="*/ 442 w 497"/>
                <a:gd name="T1" fmla="*/ 0 h 435"/>
                <a:gd name="T2" fmla="*/ 442 w 497"/>
                <a:gd name="T3" fmla="*/ 0 h 435"/>
                <a:gd name="T4" fmla="*/ 53 w 497"/>
                <a:gd name="T5" fmla="*/ 0 h 435"/>
                <a:gd name="T6" fmla="*/ 0 w 497"/>
                <a:gd name="T7" fmla="*/ 44 h 435"/>
                <a:gd name="T8" fmla="*/ 0 w 497"/>
                <a:gd name="T9" fmla="*/ 319 h 435"/>
                <a:gd name="T10" fmla="*/ 44 w 497"/>
                <a:gd name="T11" fmla="*/ 381 h 435"/>
                <a:gd name="T12" fmla="*/ 160 w 497"/>
                <a:gd name="T13" fmla="*/ 399 h 435"/>
                <a:gd name="T14" fmla="*/ 123 w 497"/>
                <a:gd name="T15" fmla="*/ 434 h 435"/>
                <a:gd name="T16" fmla="*/ 372 w 497"/>
                <a:gd name="T17" fmla="*/ 434 h 435"/>
                <a:gd name="T18" fmla="*/ 336 w 497"/>
                <a:gd name="T19" fmla="*/ 399 h 435"/>
                <a:gd name="T20" fmla="*/ 451 w 497"/>
                <a:gd name="T21" fmla="*/ 381 h 435"/>
                <a:gd name="T22" fmla="*/ 496 w 497"/>
                <a:gd name="T23" fmla="*/ 319 h 435"/>
                <a:gd name="T24" fmla="*/ 496 w 497"/>
                <a:gd name="T25" fmla="*/ 44 h 435"/>
                <a:gd name="T26" fmla="*/ 442 w 497"/>
                <a:gd name="T27" fmla="*/ 0 h 435"/>
                <a:gd name="T28" fmla="*/ 442 w 497"/>
                <a:gd name="T29" fmla="*/ 319 h 435"/>
                <a:gd name="T30" fmla="*/ 442 w 497"/>
                <a:gd name="T31" fmla="*/ 319 h 435"/>
                <a:gd name="T32" fmla="*/ 53 w 497"/>
                <a:gd name="T33" fmla="*/ 319 h 435"/>
                <a:gd name="T34" fmla="*/ 53 w 497"/>
                <a:gd name="T35" fmla="*/ 44 h 435"/>
                <a:gd name="T36" fmla="*/ 442 w 497"/>
                <a:gd name="T37" fmla="*/ 44 h 435"/>
                <a:gd name="T38" fmla="*/ 442 w 497"/>
                <a:gd name="T39" fmla="*/ 319 h 4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97" h="435">
                  <a:moveTo>
                    <a:pt x="442" y="0"/>
                  </a:moveTo>
                  <a:lnTo>
                    <a:pt x="442" y="0"/>
                  </a:lnTo>
                  <a:cubicBezTo>
                    <a:pt x="53" y="0"/>
                    <a:pt x="53" y="0"/>
                    <a:pt x="53" y="0"/>
                  </a:cubicBezTo>
                  <a:cubicBezTo>
                    <a:pt x="26" y="0"/>
                    <a:pt x="0" y="17"/>
                    <a:pt x="0" y="44"/>
                  </a:cubicBezTo>
                  <a:cubicBezTo>
                    <a:pt x="0" y="319"/>
                    <a:pt x="0" y="319"/>
                    <a:pt x="0" y="319"/>
                  </a:cubicBezTo>
                  <a:cubicBezTo>
                    <a:pt x="0" y="345"/>
                    <a:pt x="17" y="372"/>
                    <a:pt x="44" y="381"/>
                  </a:cubicBezTo>
                  <a:cubicBezTo>
                    <a:pt x="160" y="399"/>
                    <a:pt x="160" y="399"/>
                    <a:pt x="160" y="399"/>
                  </a:cubicBezTo>
                  <a:cubicBezTo>
                    <a:pt x="160" y="399"/>
                    <a:pt x="62" y="434"/>
                    <a:pt x="123" y="434"/>
                  </a:cubicBezTo>
                  <a:cubicBezTo>
                    <a:pt x="372" y="434"/>
                    <a:pt x="372" y="434"/>
                    <a:pt x="372" y="434"/>
                  </a:cubicBezTo>
                  <a:cubicBezTo>
                    <a:pt x="434" y="434"/>
                    <a:pt x="336" y="399"/>
                    <a:pt x="336" y="399"/>
                  </a:cubicBezTo>
                  <a:cubicBezTo>
                    <a:pt x="451" y="381"/>
                    <a:pt x="451" y="381"/>
                    <a:pt x="451" y="381"/>
                  </a:cubicBezTo>
                  <a:cubicBezTo>
                    <a:pt x="479" y="372"/>
                    <a:pt x="496" y="345"/>
                    <a:pt x="496" y="319"/>
                  </a:cubicBezTo>
                  <a:cubicBezTo>
                    <a:pt x="496" y="44"/>
                    <a:pt x="496" y="44"/>
                    <a:pt x="496" y="44"/>
                  </a:cubicBezTo>
                  <a:cubicBezTo>
                    <a:pt x="496" y="17"/>
                    <a:pt x="470" y="0"/>
                    <a:pt x="442" y="0"/>
                  </a:cubicBezTo>
                  <a:close/>
                  <a:moveTo>
                    <a:pt x="442" y="319"/>
                  </a:moveTo>
                  <a:lnTo>
                    <a:pt x="442" y="319"/>
                  </a:lnTo>
                  <a:cubicBezTo>
                    <a:pt x="53" y="319"/>
                    <a:pt x="53" y="319"/>
                    <a:pt x="53" y="319"/>
                  </a:cubicBezTo>
                  <a:cubicBezTo>
                    <a:pt x="53" y="44"/>
                    <a:pt x="53" y="44"/>
                    <a:pt x="53" y="44"/>
                  </a:cubicBezTo>
                  <a:cubicBezTo>
                    <a:pt x="442" y="44"/>
                    <a:pt x="442" y="44"/>
                    <a:pt x="442" y="44"/>
                  </a:cubicBezTo>
                  <a:lnTo>
                    <a:pt x="442" y="319"/>
                  </a:lnTo>
                  <a:close/>
                </a:path>
              </a:pathLst>
            </a:custGeom>
            <a:solidFill>
              <a:schemeClr val="accent3"/>
            </a:solidFill>
            <a:ln>
              <a:noFill/>
            </a:ln>
            <a:effectLst/>
          </p:spPr>
          <p:txBody>
            <a:bodyPr wrap="none" anchor="ctr"/>
            <a:lstStyle/>
            <a:p>
              <a:endParaRPr lang="en-US" dirty="0">
                <a:latin typeface="Calibri Light" panose="020F0302020204030204"/>
              </a:endParaRPr>
            </a:p>
          </p:txBody>
        </p:sp>
        <p:sp>
          <p:nvSpPr>
            <p:cNvPr id="153" name="TextBox 152"/>
            <p:cNvSpPr txBox="1"/>
            <p:nvPr/>
          </p:nvSpPr>
          <p:spPr>
            <a:xfrm>
              <a:off x="8136312" y="11540578"/>
              <a:ext cx="1730666" cy="615517"/>
            </a:xfrm>
            <a:prstGeom prst="rect">
              <a:avLst/>
            </a:prstGeom>
            <a:noFill/>
          </p:spPr>
          <p:txBody>
            <a:bodyPr wrap="none" lIns="182843" tIns="91422" rIns="182843" bIns="91422" rtlCol="0">
              <a:spAutoFit/>
            </a:bodyPr>
            <a:lstStyle/>
            <a:p>
              <a:pPr algn="ctr"/>
              <a:r>
                <a:rPr lang="id-ID" sz="2800" b="1" dirty="0" smtClean="0">
                  <a:latin typeface="Lato Regular"/>
                  <a:cs typeface="Lato Regular"/>
                </a:rPr>
                <a:t>Desktop</a:t>
              </a:r>
              <a:endParaRPr lang="id-ID" sz="2800" b="1" dirty="0">
                <a:latin typeface="Lato Regular"/>
                <a:cs typeface="Lato Regular"/>
              </a:endParaRPr>
            </a:p>
          </p:txBody>
        </p:sp>
      </p:grpSp>
      <p:grpSp>
        <p:nvGrpSpPr>
          <p:cNvPr id="11" name="Group 10"/>
          <p:cNvGrpSpPr/>
          <p:nvPr/>
        </p:nvGrpSpPr>
        <p:grpSpPr>
          <a:xfrm>
            <a:off x="13970835" y="3543714"/>
            <a:ext cx="6501208" cy="8896217"/>
            <a:chOff x="13970835" y="3543714"/>
            <a:chExt cx="6501208" cy="8896217"/>
          </a:xfrm>
        </p:grpSpPr>
        <p:grpSp>
          <p:nvGrpSpPr>
            <p:cNvPr id="6" name="Group 5"/>
            <p:cNvGrpSpPr/>
            <p:nvPr/>
          </p:nvGrpSpPr>
          <p:grpSpPr>
            <a:xfrm>
              <a:off x="17264877" y="5815634"/>
              <a:ext cx="1947527" cy="1946233"/>
              <a:chOff x="14612205" y="5681418"/>
              <a:chExt cx="2077516" cy="2076135"/>
            </a:xfrm>
          </p:grpSpPr>
          <p:sp>
            <p:nvSpPr>
              <p:cNvPr id="81" name="Freeform 2"/>
              <p:cNvSpPr>
                <a:spLocks noChangeArrowheads="1"/>
              </p:cNvSpPr>
              <p:nvPr/>
            </p:nvSpPr>
            <p:spPr bwMode="auto">
              <a:xfrm>
                <a:off x="14612205" y="5681418"/>
                <a:ext cx="2077516" cy="2076135"/>
              </a:xfrm>
              <a:custGeom>
                <a:avLst/>
                <a:gdLst>
                  <a:gd name="T0" fmla="*/ 4351 w 4352"/>
                  <a:gd name="T1" fmla="*/ 2179 h 4352"/>
                  <a:gd name="T2" fmla="*/ 4351 w 4352"/>
                  <a:gd name="T3" fmla="*/ 2179 h 4352"/>
                  <a:gd name="T4" fmla="*/ 2172 w 4352"/>
                  <a:gd name="T5" fmla="*/ 4351 h 4352"/>
                  <a:gd name="T6" fmla="*/ 0 w 4352"/>
                  <a:gd name="T7" fmla="*/ 2179 h 4352"/>
                  <a:gd name="T8" fmla="*/ 2172 w 4352"/>
                  <a:gd name="T9" fmla="*/ 0 h 4352"/>
                  <a:gd name="T10" fmla="*/ 4351 w 4352"/>
                  <a:gd name="T11" fmla="*/ 2179 h 4352"/>
                </a:gdLst>
                <a:ahLst/>
                <a:cxnLst>
                  <a:cxn ang="0">
                    <a:pos x="T0" y="T1"/>
                  </a:cxn>
                  <a:cxn ang="0">
                    <a:pos x="T2" y="T3"/>
                  </a:cxn>
                  <a:cxn ang="0">
                    <a:pos x="T4" y="T5"/>
                  </a:cxn>
                  <a:cxn ang="0">
                    <a:pos x="T6" y="T7"/>
                  </a:cxn>
                  <a:cxn ang="0">
                    <a:pos x="T8" y="T9"/>
                  </a:cxn>
                  <a:cxn ang="0">
                    <a:pos x="T10" y="T11"/>
                  </a:cxn>
                </a:cxnLst>
                <a:rect l="0" t="0" r="r" b="b"/>
                <a:pathLst>
                  <a:path w="4352" h="4352">
                    <a:moveTo>
                      <a:pt x="4351" y="2179"/>
                    </a:moveTo>
                    <a:lnTo>
                      <a:pt x="4351" y="2179"/>
                    </a:lnTo>
                    <a:cubicBezTo>
                      <a:pt x="4351" y="3378"/>
                      <a:pt x="3377" y="4351"/>
                      <a:pt x="2172" y="4351"/>
                    </a:cubicBezTo>
                    <a:cubicBezTo>
                      <a:pt x="974" y="4351"/>
                      <a:pt x="0" y="3378"/>
                      <a:pt x="0" y="2179"/>
                    </a:cubicBezTo>
                    <a:cubicBezTo>
                      <a:pt x="0" y="974"/>
                      <a:pt x="974" y="0"/>
                      <a:pt x="2172" y="0"/>
                    </a:cubicBezTo>
                    <a:cubicBezTo>
                      <a:pt x="3377" y="0"/>
                      <a:pt x="4351" y="974"/>
                      <a:pt x="4351" y="2179"/>
                    </a:cubicBezTo>
                  </a:path>
                </a:pathLst>
              </a:custGeom>
              <a:solidFill>
                <a:schemeClr val="accent2"/>
              </a:solidFill>
              <a:ln>
                <a:noFill/>
              </a:ln>
              <a:effectLst/>
            </p:spPr>
            <p:txBody>
              <a:bodyPr wrap="none" anchor="ctr"/>
              <a:lstStyle/>
              <a:p>
                <a:endParaRPr lang="en-US" dirty="0">
                  <a:latin typeface="Calibri Light" panose="020F0302020204030204"/>
                </a:endParaRPr>
              </a:p>
            </p:txBody>
          </p:sp>
          <p:sp>
            <p:nvSpPr>
              <p:cNvPr id="82" name="Freeform 3"/>
              <p:cNvSpPr>
                <a:spLocks noChangeArrowheads="1"/>
              </p:cNvSpPr>
              <p:nvPr/>
            </p:nvSpPr>
            <p:spPr bwMode="auto">
              <a:xfrm>
                <a:off x="15111568" y="5990943"/>
                <a:ext cx="1064042" cy="1436028"/>
              </a:xfrm>
              <a:custGeom>
                <a:avLst/>
                <a:gdLst>
                  <a:gd name="T0" fmla="*/ 2232 w 2233"/>
                  <a:gd name="T1" fmla="*/ 1033 h 3014"/>
                  <a:gd name="T2" fmla="*/ 2232 w 2233"/>
                  <a:gd name="T3" fmla="*/ 1033 h 3014"/>
                  <a:gd name="T4" fmla="*/ 1086 w 2233"/>
                  <a:gd name="T5" fmla="*/ 46 h 3014"/>
                  <a:gd name="T6" fmla="*/ 206 w 2233"/>
                  <a:gd name="T7" fmla="*/ 754 h 3014"/>
                  <a:gd name="T8" fmla="*/ 179 w 2233"/>
                  <a:gd name="T9" fmla="*/ 1304 h 3014"/>
                  <a:gd name="T10" fmla="*/ 265 w 2233"/>
                  <a:gd name="T11" fmla="*/ 1423 h 3014"/>
                  <a:gd name="T12" fmla="*/ 27 w 2233"/>
                  <a:gd name="T13" fmla="*/ 1920 h 3014"/>
                  <a:gd name="T14" fmla="*/ 265 w 2233"/>
                  <a:gd name="T15" fmla="*/ 2019 h 3014"/>
                  <a:gd name="T16" fmla="*/ 265 w 2233"/>
                  <a:gd name="T17" fmla="*/ 2331 h 3014"/>
                  <a:gd name="T18" fmla="*/ 649 w 2233"/>
                  <a:gd name="T19" fmla="*/ 2635 h 3014"/>
                  <a:gd name="T20" fmla="*/ 848 w 2233"/>
                  <a:gd name="T21" fmla="*/ 2596 h 3014"/>
                  <a:gd name="T22" fmla="*/ 894 w 2233"/>
                  <a:gd name="T23" fmla="*/ 3013 h 3014"/>
                  <a:gd name="T24" fmla="*/ 2060 w 2233"/>
                  <a:gd name="T25" fmla="*/ 3013 h 3014"/>
                  <a:gd name="T26" fmla="*/ 1888 w 2233"/>
                  <a:gd name="T27" fmla="*/ 2125 h 3014"/>
                  <a:gd name="T28" fmla="*/ 2232 w 2233"/>
                  <a:gd name="T29" fmla="*/ 1033 h 3014"/>
                  <a:gd name="T30" fmla="*/ 941 w 2233"/>
                  <a:gd name="T31" fmla="*/ 1384 h 3014"/>
                  <a:gd name="T32" fmla="*/ 941 w 2233"/>
                  <a:gd name="T33" fmla="*/ 1384 h 3014"/>
                  <a:gd name="T34" fmla="*/ 1338 w 2233"/>
                  <a:gd name="T35" fmla="*/ 913 h 3014"/>
                  <a:gd name="T36" fmla="*/ 504 w 2233"/>
                  <a:gd name="T37" fmla="*/ 913 h 3014"/>
                  <a:gd name="T38" fmla="*/ 1451 w 2233"/>
                  <a:gd name="T39" fmla="*/ 304 h 3014"/>
                  <a:gd name="T40" fmla="*/ 1067 w 2233"/>
                  <a:gd name="T41" fmla="*/ 748 h 3014"/>
                  <a:gd name="T42" fmla="*/ 1881 w 2233"/>
                  <a:gd name="T43" fmla="*/ 748 h 3014"/>
                  <a:gd name="T44" fmla="*/ 941 w 2233"/>
                  <a:gd name="T45" fmla="*/ 1384 h 3014"/>
                  <a:gd name="T46" fmla="*/ 941 w 2233"/>
                  <a:gd name="T47" fmla="*/ 1384 h 3014"/>
                  <a:gd name="T48" fmla="*/ 941 w 2233"/>
                  <a:gd name="T49" fmla="*/ 1384 h 30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33" h="3014">
                    <a:moveTo>
                      <a:pt x="2232" y="1033"/>
                    </a:moveTo>
                    <a:lnTo>
                      <a:pt x="2232" y="1033"/>
                    </a:lnTo>
                    <a:cubicBezTo>
                      <a:pt x="2232" y="198"/>
                      <a:pt x="1557" y="0"/>
                      <a:pt x="1086" y="46"/>
                    </a:cubicBezTo>
                    <a:cubicBezTo>
                      <a:pt x="616" y="92"/>
                      <a:pt x="206" y="337"/>
                      <a:pt x="206" y="754"/>
                    </a:cubicBezTo>
                    <a:cubicBezTo>
                      <a:pt x="206" y="1165"/>
                      <a:pt x="179" y="1304"/>
                      <a:pt x="179" y="1304"/>
                    </a:cubicBezTo>
                    <a:cubicBezTo>
                      <a:pt x="265" y="1423"/>
                      <a:pt x="265" y="1423"/>
                      <a:pt x="265" y="1423"/>
                    </a:cubicBezTo>
                    <a:cubicBezTo>
                      <a:pt x="265" y="1423"/>
                      <a:pt x="0" y="1860"/>
                      <a:pt x="27" y="1920"/>
                    </a:cubicBezTo>
                    <a:cubicBezTo>
                      <a:pt x="47" y="1980"/>
                      <a:pt x="265" y="2019"/>
                      <a:pt x="265" y="2019"/>
                    </a:cubicBezTo>
                    <a:cubicBezTo>
                      <a:pt x="265" y="2019"/>
                      <a:pt x="285" y="2046"/>
                      <a:pt x="265" y="2331"/>
                    </a:cubicBezTo>
                    <a:cubicBezTo>
                      <a:pt x="245" y="2648"/>
                      <a:pt x="477" y="2662"/>
                      <a:pt x="649" y="2635"/>
                    </a:cubicBezTo>
                    <a:cubicBezTo>
                      <a:pt x="729" y="2622"/>
                      <a:pt x="788" y="2609"/>
                      <a:pt x="848" y="2596"/>
                    </a:cubicBezTo>
                    <a:cubicBezTo>
                      <a:pt x="894" y="3013"/>
                      <a:pt x="894" y="3013"/>
                      <a:pt x="894" y="3013"/>
                    </a:cubicBezTo>
                    <a:cubicBezTo>
                      <a:pt x="2060" y="3013"/>
                      <a:pt x="2060" y="3013"/>
                      <a:pt x="2060" y="3013"/>
                    </a:cubicBezTo>
                    <a:cubicBezTo>
                      <a:pt x="1888" y="2125"/>
                      <a:pt x="1888" y="2125"/>
                      <a:pt x="1888" y="2125"/>
                    </a:cubicBezTo>
                    <a:cubicBezTo>
                      <a:pt x="1961" y="1840"/>
                      <a:pt x="2232" y="1668"/>
                      <a:pt x="2232" y="1033"/>
                    </a:cubicBezTo>
                    <a:close/>
                    <a:moveTo>
                      <a:pt x="941" y="1384"/>
                    </a:moveTo>
                    <a:lnTo>
                      <a:pt x="941" y="1384"/>
                    </a:lnTo>
                    <a:cubicBezTo>
                      <a:pt x="1338" y="913"/>
                      <a:pt x="1338" y="913"/>
                      <a:pt x="1338" y="913"/>
                    </a:cubicBezTo>
                    <a:cubicBezTo>
                      <a:pt x="504" y="913"/>
                      <a:pt x="504" y="913"/>
                      <a:pt x="504" y="913"/>
                    </a:cubicBezTo>
                    <a:cubicBezTo>
                      <a:pt x="1451" y="304"/>
                      <a:pt x="1451" y="304"/>
                      <a:pt x="1451" y="304"/>
                    </a:cubicBezTo>
                    <a:cubicBezTo>
                      <a:pt x="1067" y="748"/>
                      <a:pt x="1067" y="748"/>
                      <a:pt x="1067" y="748"/>
                    </a:cubicBezTo>
                    <a:cubicBezTo>
                      <a:pt x="1881" y="748"/>
                      <a:pt x="1881" y="748"/>
                      <a:pt x="1881" y="748"/>
                    </a:cubicBezTo>
                    <a:lnTo>
                      <a:pt x="941" y="1384"/>
                    </a:lnTo>
                    <a:close/>
                    <a:moveTo>
                      <a:pt x="941" y="1384"/>
                    </a:moveTo>
                    <a:lnTo>
                      <a:pt x="941" y="1384"/>
                    </a:lnTo>
                    <a:close/>
                  </a:path>
                </a:pathLst>
              </a:custGeom>
              <a:solidFill>
                <a:schemeClr val="bg1"/>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grpSp>
        <p:sp>
          <p:nvSpPr>
            <p:cNvPr id="83" name="Freeform 4"/>
            <p:cNvSpPr>
              <a:spLocks noChangeArrowheads="1"/>
            </p:cNvSpPr>
            <p:nvPr/>
          </p:nvSpPr>
          <p:spPr bwMode="auto">
            <a:xfrm>
              <a:off x="15002597" y="3543714"/>
              <a:ext cx="1544590" cy="1539615"/>
            </a:xfrm>
            <a:custGeom>
              <a:avLst/>
              <a:gdLst>
                <a:gd name="T0" fmla="*/ 3451 w 3452"/>
                <a:gd name="T1" fmla="*/ 1722 h 3444"/>
                <a:gd name="T2" fmla="*/ 3451 w 3452"/>
                <a:gd name="T3" fmla="*/ 1722 h 3444"/>
                <a:gd name="T4" fmla="*/ 1722 w 3452"/>
                <a:gd name="T5" fmla="*/ 3443 h 3444"/>
                <a:gd name="T6" fmla="*/ 0 w 3452"/>
                <a:gd name="T7" fmla="*/ 1722 h 3444"/>
                <a:gd name="T8" fmla="*/ 1722 w 3452"/>
                <a:gd name="T9" fmla="*/ 0 h 3444"/>
                <a:gd name="T10" fmla="*/ 3451 w 3452"/>
                <a:gd name="T11" fmla="*/ 1722 h 3444"/>
              </a:gdLst>
              <a:ahLst/>
              <a:cxnLst>
                <a:cxn ang="0">
                  <a:pos x="T0" y="T1"/>
                </a:cxn>
                <a:cxn ang="0">
                  <a:pos x="T2" y="T3"/>
                </a:cxn>
                <a:cxn ang="0">
                  <a:pos x="T4" y="T5"/>
                </a:cxn>
                <a:cxn ang="0">
                  <a:pos x="T6" y="T7"/>
                </a:cxn>
                <a:cxn ang="0">
                  <a:pos x="T8" y="T9"/>
                </a:cxn>
                <a:cxn ang="0">
                  <a:pos x="T10" y="T11"/>
                </a:cxn>
              </a:cxnLst>
              <a:rect l="0" t="0" r="r" b="b"/>
              <a:pathLst>
                <a:path w="3452" h="3444">
                  <a:moveTo>
                    <a:pt x="3451" y="1722"/>
                  </a:moveTo>
                  <a:lnTo>
                    <a:pt x="3451" y="1722"/>
                  </a:lnTo>
                  <a:cubicBezTo>
                    <a:pt x="3451" y="2675"/>
                    <a:pt x="2676" y="3443"/>
                    <a:pt x="1722" y="3443"/>
                  </a:cubicBezTo>
                  <a:cubicBezTo>
                    <a:pt x="775" y="3443"/>
                    <a:pt x="0" y="2675"/>
                    <a:pt x="0" y="1722"/>
                  </a:cubicBezTo>
                  <a:cubicBezTo>
                    <a:pt x="0" y="768"/>
                    <a:pt x="775" y="0"/>
                    <a:pt x="1722" y="0"/>
                  </a:cubicBezTo>
                  <a:cubicBezTo>
                    <a:pt x="2676" y="0"/>
                    <a:pt x="3451" y="768"/>
                    <a:pt x="3451" y="1722"/>
                  </a:cubicBezTo>
                </a:path>
              </a:pathLst>
            </a:custGeom>
            <a:solidFill>
              <a:schemeClr val="accent4"/>
            </a:solidFill>
            <a:ln>
              <a:noFill/>
            </a:ln>
            <a:effectLst/>
          </p:spPr>
          <p:txBody>
            <a:bodyPr wrap="none" anchor="ctr"/>
            <a:lstStyle/>
            <a:p>
              <a:endParaRPr lang="en-US" dirty="0">
                <a:latin typeface="Calibri Light" panose="020F0302020204030204"/>
              </a:endParaRPr>
            </a:p>
          </p:txBody>
        </p:sp>
        <p:sp>
          <p:nvSpPr>
            <p:cNvPr id="84" name="Freeform 5"/>
            <p:cNvSpPr>
              <a:spLocks noChangeArrowheads="1"/>
            </p:cNvSpPr>
            <p:nvPr/>
          </p:nvSpPr>
          <p:spPr bwMode="auto">
            <a:xfrm>
              <a:off x="15766991" y="4272070"/>
              <a:ext cx="464167" cy="509257"/>
            </a:xfrm>
            <a:custGeom>
              <a:avLst/>
              <a:gdLst>
                <a:gd name="T0" fmla="*/ 914 w 1040"/>
                <a:gd name="T1" fmla="*/ 483 h 1140"/>
                <a:gd name="T2" fmla="*/ 914 w 1040"/>
                <a:gd name="T3" fmla="*/ 483 h 1140"/>
                <a:gd name="T4" fmla="*/ 583 w 1040"/>
                <a:gd name="T5" fmla="*/ 139 h 1140"/>
                <a:gd name="T6" fmla="*/ 106 w 1040"/>
                <a:gd name="T7" fmla="*/ 126 h 1140"/>
                <a:gd name="T8" fmla="*/ 6 w 1040"/>
                <a:gd name="T9" fmla="*/ 225 h 1140"/>
                <a:gd name="T10" fmla="*/ 0 w 1040"/>
                <a:gd name="T11" fmla="*/ 225 h 1140"/>
                <a:gd name="T12" fmla="*/ 146 w 1040"/>
                <a:gd name="T13" fmla="*/ 377 h 1140"/>
                <a:gd name="T14" fmla="*/ 152 w 1040"/>
                <a:gd name="T15" fmla="*/ 377 h 1140"/>
                <a:gd name="T16" fmla="*/ 252 w 1040"/>
                <a:gd name="T17" fmla="*/ 278 h 1140"/>
                <a:gd name="T18" fmla="*/ 430 w 1040"/>
                <a:gd name="T19" fmla="*/ 285 h 1140"/>
                <a:gd name="T20" fmla="*/ 761 w 1040"/>
                <a:gd name="T21" fmla="*/ 629 h 1140"/>
                <a:gd name="T22" fmla="*/ 761 w 1040"/>
                <a:gd name="T23" fmla="*/ 808 h 1140"/>
                <a:gd name="T24" fmla="*/ 702 w 1040"/>
                <a:gd name="T25" fmla="*/ 861 h 1140"/>
                <a:gd name="T26" fmla="*/ 523 w 1040"/>
                <a:gd name="T27" fmla="*/ 854 h 1140"/>
                <a:gd name="T28" fmla="*/ 377 w 1040"/>
                <a:gd name="T29" fmla="*/ 702 h 1140"/>
                <a:gd name="T30" fmla="*/ 146 w 1040"/>
                <a:gd name="T31" fmla="*/ 761 h 1140"/>
                <a:gd name="T32" fmla="*/ 371 w 1040"/>
                <a:gd name="T33" fmla="*/ 1000 h 1140"/>
                <a:gd name="T34" fmla="*/ 847 w 1040"/>
                <a:gd name="T35" fmla="*/ 1006 h 1140"/>
                <a:gd name="T36" fmla="*/ 900 w 1040"/>
                <a:gd name="T37" fmla="*/ 953 h 1140"/>
                <a:gd name="T38" fmla="*/ 914 w 1040"/>
                <a:gd name="T39" fmla="*/ 483 h 1140"/>
                <a:gd name="T40" fmla="*/ 914 w 1040"/>
                <a:gd name="T41" fmla="*/ 483 h 1140"/>
                <a:gd name="T42" fmla="*/ 914 w 1040"/>
                <a:gd name="T43" fmla="*/ 483 h 1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40" h="1140">
                  <a:moveTo>
                    <a:pt x="914" y="483"/>
                  </a:moveTo>
                  <a:lnTo>
                    <a:pt x="914" y="483"/>
                  </a:lnTo>
                  <a:cubicBezTo>
                    <a:pt x="583" y="139"/>
                    <a:pt x="583" y="139"/>
                    <a:pt x="583" y="139"/>
                  </a:cubicBezTo>
                  <a:cubicBezTo>
                    <a:pt x="450" y="6"/>
                    <a:pt x="238" y="0"/>
                    <a:pt x="106" y="126"/>
                  </a:cubicBezTo>
                  <a:cubicBezTo>
                    <a:pt x="6" y="225"/>
                    <a:pt x="6" y="225"/>
                    <a:pt x="6" y="225"/>
                  </a:cubicBezTo>
                  <a:cubicBezTo>
                    <a:pt x="6" y="225"/>
                    <a:pt x="6" y="225"/>
                    <a:pt x="0" y="225"/>
                  </a:cubicBezTo>
                  <a:cubicBezTo>
                    <a:pt x="146" y="377"/>
                    <a:pt x="146" y="377"/>
                    <a:pt x="146" y="377"/>
                  </a:cubicBezTo>
                  <a:cubicBezTo>
                    <a:pt x="146" y="377"/>
                    <a:pt x="146" y="377"/>
                    <a:pt x="152" y="377"/>
                  </a:cubicBezTo>
                  <a:cubicBezTo>
                    <a:pt x="252" y="278"/>
                    <a:pt x="252" y="278"/>
                    <a:pt x="252" y="278"/>
                  </a:cubicBezTo>
                  <a:cubicBezTo>
                    <a:pt x="305" y="232"/>
                    <a:pt x="384" y="232"/>
                    <a:pt x="430" y="285"/>
                  </a:cubicBezTo>
                  <a:cubicBezTo>
                    <a:pt x="761" y="629"/>
                    <a:pt x="761" y="629"/>
                    <a:pt x="761" y="629"/>
                  </a:cubicBezTo>
                  <a:cubicBezTo>
                    <a:pt x="808" y="675"/>
                    <a:pt x="808" y="755"/>
                    <a:pt x="761" y="808"/>
                  </a:cubicBezTo>
                  <a:cubicBezTo>
                    <a:pt x="702" y="861"/>
                    <a:pt x="702" y="861"/>
                    <a:pt x="702" y="861"/>
                  </a:cubicBezTo>
                  <a:cubicBezTo>
                    <a:pt x="655" y="907"/>
                    <a:pt x="569" y="907"/>
                    <a:pt x="523" y="854"/>
                  </a:cubicBezTo>
                  <a:cubicBezTo>
                    <a:pt x="377" y="702"/>
                    <a:pt x="377" y="702"/>
                    <a:pt x="377" y="702"/>
                  </a:cubicBezTo>
                  <a:cubicBezTo>
                    <a:pt x="305" y="741"/>
                    <a:pt x="225" y="761"/>
                    <a:pt x="146" y="761"/>
                  </a:cubicBezTo>
                  <a:cubicBezTo>
                    <a:pt x="371" y="1000"/>
                    <a:pt x="371" y="1000"/>
                    <a:pt x="371" y="1000"/>
                  </a:cubicBezTo>
                  <a:cubicBezTo>
                    <a:pt x="503" y="1132"/>
                    <a:pt x="715" y="1139"/>
                    <a:pt x="847" y="1006"/>
                  </a:cubicBezTo>
                  <a:cubicBezTo>
                    <a:pt x="900" y="953"/>
                    <a:pt x="900" y="953"/>
                    <a:pt x="900" y="953"/>
                  </a:cubicBezTo>
                  <a:cubicBezTo>
                    <a:pt x="1033" y="827"/>
                    <a:pt x="1039" y="616"/>
                    <a:pt x="914" y="483"/>
                  </a:cubicBezTo>
                  <a:close/>
                  <a:moveTo>
                    <a:pt x="914" y="483"/>
                  </a:moveTo>
                  <a:lnTo>
                    <a:pt x="914" y="483"/>
                  </a:lnTo>
                  <a:close/>
                </a:path>
              </a:pathLst>
            </a:custGeom>
            <a:solidFill>
              <a:schemeClr val="bg1"/>
            </a:solidFill>
            <a:ln>
              <a:noFill/>
            </a:ln>
            <a:effectLst/>
          </p:spPr>
          <p:txBody>
            <a:bodyPr wrap="none" anchor="ctr"/>
            <a:lstStyle/>
            <a:p>
              <a:endParaRPr lang="en-US" dirty="0">
                <a:latin typeface="Calibri Light" panose="020F0302020204030204"/>
              </a:endParaRPr>
            </a:p>
          </p:txBody>
        </p:sp>
        <p:sp>
          <p:nvSpPr>
            <p:cNvPr id="85" name="Freeform 6"/>
            <p:cNvSpPr>
              <a:spLocks noChangeArrowheads="1"/>
            </p:cNvSpPr>
            <p:nvPr/>
          </p:nvSpPr>
          <p:spPr bwMode="auto">
            <a:xfrm>
              <a:off x="15316650" y="3841767"/>
              <a:ext cx="503671" cy="471754"/>
            </a:xfrm>
            <a:custGeom>
              <a:avLst/>
              <a:gdLst>
                <a:gd name="T0" fmla="*/ 278 w 1127"/>
                <a:gd name="T1" fmla="*/ 337 h 1060"/>
                <a:gd name="T2" fmla="*/ 278 w 1127"/>
                <a:gd name="T3" fmla="*/ 337 h 1060"/>
                <a:gd name="T4" fmla="*/ 338 w 1127"/>
                <a:gd name="T5" fmla="*/ 278 h 1060"/>
                <a:gd name="T6" fmla="*/ 517 w 1127"/>
                <a:gd name="T7" fmla="*/ 284 h 1060"/>
                <a:gd name="T8" fmla="*/ 848 w 1127"/>
                <a:gd name="T9" fmla="*/ 629 h 1060"/>
                <a:gd name="T10" fmla="*/ 848 w 1127"/>
                <a:gd name="T11" fmla="*/ 807 h 1060"/>
                <a:gd name="T12" fmla="*/ 742 w 1127"/>
                <a:gd name="T13" fmla="*/ 907 h 1060"/>
                <a:gd name="T14" fmla="*/ 742 w 1127"/>
                <a:gd name="T15" fmla="*/ 907 h 1060"/>
                <a:gd name="T16" fmla="*/ 888 w 1127"/>
                <a:gd name="T17" fmla="*/ 1059 h 1060"/>
                <a:gd name="T18" fmla="*/ 888 w 1127"/>
                <a:gd name="T19" fmla="*/ 1053 h 1060"/>
                <a:gd name="T20" fmla="*/ 987 w 1127"/>
                <a:gd name="T21" fmla="*/ 960 h 1060"/>
                <a:gd name="T22" fmla="*/ 1000 w 1127"/>
                <a:gd name="T23" fmla="*/ 483 h 1060"/>
                <a:gd name="T24" fmla="*/ 669 w 1127"/>
                <a:gd name="T25" fmla="*/ 139 h 1060"/>
                <a:gd name="T26" fmla="*/ 192 w 1127"/>
                <a:gd name="T27" fmla="*/ 132 h 1060"/>
                <a:gd name="T28" fmla="*/ 139 w 1127"/>
                <a:gd name="T29" fmla="*/ 185 h 1060"/>
                <a:gd name="T30" fmla="*/ 126 w 1127"/>
                <a:gd name="T31" fmla="*/ 655 h 1060"/>
                <a:gd name="T32" fmla="*/ 358 w 1127"/>
                <a:gd name="T33" fmla="*/ 900 h 1060"/>
                <a:gd name="T34" fmla="*/ 424 w 1127"/>
                <a:gd name="T35" fmla="*/ 668 h 1060"/>
                <a:gd name="T36" fmla="*/ 278 w 1127"/>
                <a:gd name="T37" fmla="*/ 516 h 1060"/>
                <a:gd name="T38" fmla="*/ 278 w 1127"/>
                <a:gd name="T39" fmla="*/ 337 h 1060"/>
                <a:gd name="T40" fmla="*/ 278 w 1127"/>
                <a:gd name="T41" fmla="*/ 337 h 1060"/>
                <a:gd name="T42" fmla="*/ 278 w 1127"/>
                <a:gd name="T43" fmla="*/ 337 h 10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127" h="1060">
                  <a:moveTo>
                    <a:pt x="278" y="337"/>
                  </a:moveTo>
                  <a:lnTo>
                    <a:pt x="278" y="337"/>
                  </a:lnTo>
                  <a:cubicBezTo>
                    <a:pt x="338" y="278"/>
                    <a:pt x="338" y="278"/>
                    <a:pt x="338" y="278"/>
                  </a:cubicBezTo>
                  <a:cubicBezTo>
                    <a:pt x="384" y="231"/>
                    <a:pt x="470" y="231"/>
                    <a:pt x="517" y="284"/>
                  </a:cubicBezTo>
                  <a:cubicBezTo>
                    <a:pt x="848" y="629"/>
                    <a:pt x="848" y="629"/>
                    <a:pt x="848" y="629"/>
                  </a:cubicBezTo>
                  <a:cubicBezTo>
                    <a:pt x="894" y="682"/>
                    <a:pt x="894" y="761"/>
                    <a:pt x="848" y="807"/>
                  </a:cubicBezTo>
                  <a:cubicBezTo>
                    <a:pt x="742" y="907"/>
                    <a:pt x="742" y="907"/>
                    <a:pt x="742" y="907"/>
                  </a:cubicBezTo>
                  <a:lnTo>
                    <a:pt x="742" y="907"/>
                  </a:lnTo>
                  <a:cubicBezTo>
                    <a:pt x="888" y="1059"/>
                    <a:pt x="888" y="1059"/>
                    <a:pt x="888" y="1059"/>
                  </a:cubicBezTo>
                  <a:cubicBezTo>
                    <a:pt x="888" y="1059"/>
                    <a:pt x="888" y="1059"/>
                    <a:pt x="888" y="1053"/>
                  </a:cubicBezTo>
                  <a:cubicBezTo>
                    <a:pt x="987" y="960"/>
                    <a:pt x="987" y="960"/>
                    <a:pt x="987" y="960"/>
                  </a:cubicBezTo>
                  <a:cubicBezTo>
                    <a:pt x="1119" y="827"/>
                    <a:pt x="1126" y="615"/>
                    <a:pt x="1000" y="483"/>
                  </a:cubicBezTo>
                  <a:cubicBezTo>
                    <a:pt x="669" y="139"/>
                    <a:pt x="669" y="139"/>
                    <a:pt x="669" y="139"/>
                  </a:cubicBezTo>
                  <a:cubicBezTo>
                    <a:pt x="537" y="6"/>
                    <a:pt x="325" y="0"/>
                    <a:pt x="192" y="132"/>
                  </a:cubicBezTo>
                  <a:cubicBezTo>
                    <a:pt x="139" y="185"/>
                    <a:pt x="139" y="185"/>
                    <a:pt x="139" y="185"/>
                  </a:cubicBezTo>
                  <a:cubicBezTo>
                    <a:pt x="7" y="311"/>
                    <a:pt x="0" y="523"/>
                    <a:pt x="126" y="655"/>
                  </a:cubicBezTo>
                  <a:cubicBezTo>
                    <a:pt x="358" y="900"/>
                    <a:pt x="358" y="900"/>
                    <a:pt x="358" y="900"/>
                  </a:cubicBezTo>
                  <a:cubicBezTo>
                    <a:pt x="358" y="814"/>
                    <a:pt x="384" y="735"/>
                    <a:pt x="424" y="668"/>
                  </a:cubicBezTo>
                  <a:cubicBezTo>
                    <a:pt x="278" y="516"/>
                    <a:pt x="278" y="516"/>
                    <a:pt x="278" y="516"/>
                  </a:cubicBezTo>
                  <a:cubicBezTo>
                    <a:pt x="232" y="463"/>
                    <a:pt x="232" y="384"/>
                    <a:pt x="278" y="337"/>
                  </a:cubicBezTo>
                  <a:close/>
                  <a:moveTo>
                    <a:pt x="278" y="337"/>
                  </a:moveTo>
                  <a:lnTo>
                    <a:pt x="278" y="337"/>
                  </a:lnTo>
                  <a:close/>
                </a:path>
              </a:pathLst>
            </a:custGeom>
            <a:solidFill>
              <a:schemeClr val="bg1"/>
            </a:solidFill>
            <a:ln>
              <a:noFill/>
            </a:ln>
            <a:effectLst/>
          </p:spPr>
          <p:txBody>
            <a:bodyPr wrap="none" anchor="ctr"/>
            <a:lstStyle/>
            <a:p>
              <a:endParaRPr lang="en-US" dirty="0">
                <a:latin typeface="Calibri Light" panose="020F0302020204030204"/>
              </a:endParaRPr>
            </a:p>
          </p:txBody>
        </p:sp>
        <p:sp>
          <p:nvSpPr>
            <p:cNvPr id="86" name="Freeform 7"/>
            <p:cNvSpPr>
              <a:spLocks noChangeArrowheads="1"/>
            </p:cNvSpPr>
            <p:nvPr/>
          </p:nvSpPr>
          <p:spPr bwMode="auto">
            <a:xfrm>
              <a:off x="15506267" y="4100344"/>
              <a:ext cx="464167" cy="477675"/>
            </a:xfrm>
            <a:custGeom>
              <a:avLst/>
              <a:gdLst>
                <a:gd name="T0" fmla="*/ 1040 w 1041"/>
                <a:gd name="T1" fmla="*/ 841 h 1073"/>
                <a:gd name="T2" fmla="*/ 1040 w 1041"/>
                <a:gd name="T3" fmla="*/ 841 h 1073"/>
                <a:gd name="T4" fmla="*/ 894 w 1041"/>
                <a:gd name="T5" fmla="*/ 695 h 1073"/>
                <a:gd name="T6" fmla="*/ 788 w 1041"/>
                <a:gd name="T7" fmla="*/ 794 h 1073"/>
                <a:gd name="T8" fmla="*/ 609 w 1041"/>
                <a:gd name="T9" fmla="*/ 788 h 1073"/>
                <a:gd name="T10" fmla="*/ 278 w 1041"/>
                <a:gd name="T11" fmla="*/ 443 h 1073"/>
                <a:gd name="T12" fmla="*/ 285 w 1041"/>
                <a:gd name="T13" fmla="*/ 265 h 1073"/>
                <a:gd name="T14" fmla="*/ 404 w 1041"/>
                <a:gd name="T15" fmla="*/ 152 h 1073"/>
                <a:gd name="T16" fmla="*/ 258 w 1041"/>
                <a:gd name="T17" fmla="*/ 0 h 1073"/>
                <a:gd name="T18" fmla="*/ 139 w 1041"/>
                <a:gd name="T19" fmla="*/ 119 h 1073"/>
                <a:gd name="T20" fmla="*/ 126 w 1041"/>
                <a:gd name="T21" fmla="*/ 589 h 1073"/>
                <a:gd name="T22" fmla="*/ 464 w 1041"/>
                <a:gd name="T23" fmla="*/ 933 h 1073"/>
                <a:gd name="T24" fmla="*/ 934 w 1041"/>
                <a:gd name="T25" fmla="*/ 947 h 1073"/>
                <a:gd name="T26" fmla="*/ 1040 w 1041"/>
                <a:gd name="T27" fmla="*/ 841 h 1073"/>
                <a:gd name="T28" fmla="*/ 1040 w 1041"/>
                <a:gd name="T29" fmla="*/ 841 h 1073"/>
                <a:gd name="T30" fmla="*/ 1040 w 1041"/>
                <a:gd name="T31" fmla="*/ 841 h 10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41" h="1073">
                  <a:moveTo>
                    <a:pt x="1040" y="841"/>
                  </a:moveTo>
                  <a:lnTo>
                    <a:pt x="1040" y="841"/>
                  </a:lnTo>
                  <a:cubicBezTo>
                    <a:pt x="894" y="695"/>
                    <a:pt x="894" y="695"/>
                    <a:pt x="894" y="695"/>
                  </a:cubicBezTo>
                  <a:cubicBezTo>
                    <a:pt x="788" y="794"/>
                    <a:pt x="788" y="794"/>
                    <a:pt x="788" y="794"/>
                  </a:cubicBezTo>
                  <a:cubicBezTo>
                    <a:pt x="742" y="841"/>
                    <a:pt x="662" y="841"/>
                    <a:pt x="609" y="788"/>
                  </a:cubicBezTo>
                  <a:cubicBezTo>
                    <a:pt x="278" y="443"/>
                    <a:pt x="278" y="443"/>
                    <a:pt x="278" y="443"/>
                  </a:cubicBezTo>
                  <a:cubicBezTo>
                    <a:pt x="232" y="397"/>
                    <a:pt x="232" y="318"/>
                    <a:pt x="285" y="265"/>
                  </a:cubicBezTo>
                  <a:cubicBezTo>
                    <a:pt x="404" y="152"/>
                    <a:pt x="404" y="152"/>
                    <a:pt x="404" y="152"/>
                  </a:cubicBezTo>
                  <a:cubicBezTo>
                    <a:pt x="258" y="0"/>
                    <a:pt x="258" y="0"/>
                    <a:pt x="258" y="0"/>
                  </a:cubicBezTo>
                  <a:cubicBezTo>
                    <a:pt x="139" y="119"/>
                    <a:pt x="139" y="119"/>
                    <a:pt x="139" y="119"/>
                  </a:cubicBezTo>
                  <a:cubicBezTo>
                    <a:pt x="7" y="245"/>
                    <a:pt x="0" y="457"/>
                    <a:pt x="126" y="589"/>
                  </a:cubicBezTo>
                  <a:cubicBezTo>
                    <a:pt x="464" y="933"/>
                    <a:pt x="464" y="933"/>
                    <a:pt x="464" y="933"/>
                  </a:cubicBezTo>
                  <a:cubicBezTo>
                    <a:pt x="589" y="1066"/>
                    <a:pt x="801" y="1072"/>
                    <a:pt x="934" y="947"/>
                  </a:cubicBezTo>
                  <a:lnTo>
                    <a:pt x="1040" y="841"/>
                  </a:lnTo>
                  <a:close/>
                  <a:moveTo>
                    <a:pt x="1040" y="841"/>
                  </a:moveTo>
                  <a:lnTo>
                    <a:pt x="1040" y="841"/>
                  </a:lnTo>
                  <a:close/>
                </a:path>
              </a:pathLst>
            </a:custGeom>
            <a:solidFill>
              <a:schemeClr val="bg1"/>
            </a:solidFill>
            <a:ln>
              <a:noFill/>
            </a:ln>
            <a:effectLst/>
          </p:spPr>
          <p:txBody>
            <a:bodyPr wrap="none" anchor="ctr"/>
            <a:lstStyle/>
            <a:p>
              <a:endParaRPr lang="en-US" dirty="0">
                <a:latin typeface="Calibri Light" panose="020F0302020204030204"/>
              </a:endParaRPr>
            </a:p>
          </p:txBody>
        </p:sp>
        <p:grpSp>
          <p:nvGrpSpPr>
            <p:cNvPr id="7" name="Group 6"/>
            <p:cNvGrpSpPr/>
            <p:nvPr/>
          </p:nvGrpSpPr>
          <p:grpSpPr>
            <a:xfrm>
              <a:off x="16751331" y="4254306"/>
              <a:ext cx="1289792" cy="1286961"/>
              <a:chOff x="14064382" y="4015878"/>
              <a:chExt cx="1375880" cy="1372860"/>
            </a:xfrm>
          </p:grpSpPr>
          <p:sp>
            <p:nvSpPr>
              <p:cNvPr id="87" name="Freeform 8"/>
              <p:cNvSpPr>
                <a:spLocks noChangeArrowheads="1"/>
              </p:cNvSpPr>
              <p:nvPr/>
            </p:nvSpPr>
            <p:spPr bwMode="auto">
              <a:xfrm>
                <a:off x="14064382" y="4015878"/>
                <a:ext cx="1375880" cy="1372860"/>
              </a:xfrm>
              <a:custGeom>
                <a:avLst/>
                <a:gdLst>
                  <a:gd name="T0" fmla="*/ 2881 w 2882"/>
                  <a:gd name="T1" fmla="*/ 1437 h 2881"/>
                  <a:gd name="T2" fmla="*/ 2881 w 2882"/>
                  <a:gd name="T3" fmla="*/ 1437 h 2881"/>
                  <a:gd name="T4" fmla="*/ 1444 w 2882"/>
                  <a:gd name="T5" fmla="*/ 2880 h 2881"/>
                  <a:gd name="T6" fmla="*/ 0 w 2882"/>
                  <a:gd name="T7" fmla="*/ 1437 h 2881"/>
                  <a:gd name="T8" fmla="*/ 1444 w 2882"/>
                  <a:gd name="T9" fmla="*/ 0 h 2881"/>
                  <a:gd name="T10" fmla="*/ 2881 w 2882"/>
                  <a:gd name="T11" fmla="*/ 1437 h 2881"/>
                </a:gdLst>
                <a:ahLst/>
                <a:cxnLst>
                  <a:cxn ang="0">
                    <a:pos x="T0" y="T1"/>
                  </a:cxn>
                  <a:cxn ang="0">
                    <a:pos x="T2" y="T3"/>
                  </a:cxn>
                  <a:cxn ang="0">
                    <a:pos x="T4" y="T5"/>
                  </a:cxn>
                  <a:cxn ang="0">
                    <a:pos x="T6" y="T7"/>
                  </a:cxn>
                  <a:cxn ang="0">
                    <a:pos x="T8" y="T9"/>
                  </a:cxn>
                  <a:cxn ang="0">
                    <a:pos x="T10" y="T11"/>
                  </a:cxn>
                </a:cxnLst>
                <a:rect l="0" t="0" r="r" b="b"/>
                <a:pathLst>
                  <a:path w="2882" h="2881">
                    <a:moveTo>
                      <a:pt x="2881" y="1437"/>
                    </a:moveTo>
                    <a:lnTo>
                      <a:pt x="2881" y="1437"/>
                    </a:lnTo>
                    <a:cubicBezTo>
                      <a:pt x="2881" y="2231"/>
                      <a:pt x="2239" y="2880"/>
                      <a:pt x="1444" y="2880"/>
                    </a:cubicBezTo>
                    <a:cubicBezTo>
                      <a:pt x="649" y="2880"/>
                      <a:pt x="0" y="2231"/>
                      <a:pt x="0" y="1437"/>
                    </a:cubicBezTo>
                    <a:cubicBezTo>
                      <a:pt x="0" y="642"/>
                      <a:pt x="649" y="0"/>
                      <a:pt x="1444" y="0"/>
                    </a:cubicBezTo>
                    <a:cubicBezTo>
                      <a:pt x="2239" y="0"/>
                      <a:pt x="2881" y="642"/>
                      <a:pt x="2881" y="1437"/>
                    </a:cubicBezTo>
                  </a:path>
                </a:pathLst>
              </a:custGeom>
              <a:solidFill>
                <a:schemeClr val="accent3"/>
              </a:solidFill>
              <a:ln>
                <a:noFill/>
              </a:ln>
              <a:effectLst/>
            </p:spPr>
            <p:txBody>
              <a:bodyPr wrap="none" anchor="ctr"/>
              <a:lstStyle/>
              <a:p>
                <a:endParaRPr lang="en-US" dirty="0">
                  <a:latin typeface="Calibri Light" panose="020F0302020204030204"/>
                </a:endParaRPr>
              </a:p>
            </p:txBody>
          </p:sp>
          <p:sp>
            <p:nvSpPr>
              <p:cNvPr id="88" name="Freeform 9"/>
              <p:cNvSpPr>
                <a:spLocks noChangeArrowheads="1"/>
              </p:cNvSpPr>
              <p:nvPr/>
            </p:nvSpPr>
            <p:spPr bwMode="auto">
              <a:xfrm>
                <a:off x="14298260" y="4264340"/>
                <a:ext cx="906016" cy="871724"/>
              </a:xfrm>
              <a:custGeom>
                <a:avLst/>
                <a:gdLst>
                  <a:gd name="T0" fmla="*/ 1881 w 1902"/>
                  <a:gd name="T1" fmla="*/ 529 h 1828"/>
                  <a:gd name="T2" fmla="*/ 1881 w 1902"/>
                  <a:gd name="T3" fmla="*/ 529 h 1828"/>
                  <a:gd name="T4" fmla="*/ 1901 w 1902"/>
                  <a:gd name="T5" fmla="*/ 602 h 1828"/>
                  <a:gd name="T6" fmla="*/ 1822 w 1902"/>
                  <a:gd name="T7" fmla="*/ 1059 h 1828"/>
                  <a:gd name="T8" fmla="*/ 1789 w 1902"/>
                  <a:gd name="T9" fmla="*/ 1119 h 1828"/>
                  <a:gd name="T10" fmla="*/ 1722 w 1902"/>
                  <a:gd name="T11" fmla="*/ 1139 h 1828"/>
                  <a:gd name="T12" fmla="*/ 563 w 1902"/>
                  <a:gd name="T13" fmla="*/ 1139 h 1828"/>
                  <a:gd name="T14" fmla="*/ 543 w 1902"/>
                  <a:gd name="T15" fmla="*/ 1271 h 1828"/>
                  <a:gd name="T16" fmla="*/ 1643 w 1902"/>
                  <a:gd name="T17" fmla="*/ 1271 h 1828"/>
                  <a:gd name="T18" fmla="*/ 1716 w 1902"/>
                  <a:gd name="T19" fmla="*/ 1298 h 1828"/>
                  <a:gd name="T20" fmla="*/ 1742 w 1902"/>
                  <a:gd name="T21" fmla="*/ 1370 h 1828"/>
                  <a:gd name="T22" fmla="*/ 1716 w 1902"/>
                  <a:gd name="T23" fmla="*/ 1437 h 1828"/>
                  <a:gd name="T24" fmla="*/ 1643 w 1902"/>
                  <a:gd name="T25" fmla="*/ 1470 h 1828"/>
                  <a:gd name="T26" fmla="*/ 424 w 1902"/>
                  <a:gd name="T27" fmla="*/ 1470 h 1828"/>
                  <a:gd name="T28" fmla="*/ 351 w 1902"/>
                  <a:gd name="T29" fmla="*/ 1430 h 1828"/>
                  <a:gd name="T30" fmla="*/ 325 w 1902"/>
                  <a:gd name="T31" fmla="*/ 1351 h 1828"/>
                  <a:gd name="T32" fmla="*/ 378 w 1902"/>
                  <a:gd name="T33" fmla="*/ 1066 h 1828"/>
                  <a:gd name="T34" fmla="*/ 298 w 1902"/>
                  <a:gd name="T35" fmla="*/ 264 h 1828"/>
                  <a:gd name="T36" fmla="*/ 73 w 1902"/>
                  <a:gd name="T37" fmla="*/ 198 h 1828"/>
                  <a:gd name="T38" fmla="*/ 14 w 1902"/>
                  <a:gd name="T39" fmla="*/ 145 h 1828"/>
                  <a:gd name="T40" fmla="*/ 7 w 1902"/>
                  <a:gd name="T41" fmla="*/ 72 h 1828"/>
                  <a:gd name="T42" fmla="*/ 60 w 1902"/>
                  <a:gd name="T43" fmla="*/ 13 h 1828"/>
                  <a:gd name="T44" fmla="*/ 133 w 1902"/>
                  <a:gd name="T45" fmla="*/ 6 h 1828"/>
                  <a:gd name="T46" fmla="*/ 424 w 1902"/>
                  <a:gd name="T47" fmla="*/ 99 h 1828"/>
                  <a:gd name="T48" fmla="*/ 464 w 1902"/>
                  <a:gd name="T49" fmla="*/ 132 h 1828"/>
                  <a:gd name="T50" fmla="*/ 490 w 1902"/>
                  <a:gd name="T51" fmla="*/ 185 h 1828"/>
                  <a:gd name="T52" fmla="*/ 504 w 1902"/>
                  <a:gd name="T53" fmla="*/ 344 h 1828"/>
                  <a:gd name="T54" fmla="*/ 1815 w 1902"/>
                  <a:gd name="T55" fmla="*/ 490 h 1828"/>
                  <a:gd name="T56" fmla="*/ 1881 w 1902"/>
                  <a:gd name="T57" fmla="*/ 529 h 1828"/>
                  <a:gd name="T58" fmla="*/ 577 w 1902"/>
                  <a:gd name="T59" fmla="*/ 1523 h 1828"/>
                  <a:gd name="T60" fmla="*/ 577 w 1902"/>
                  <a:gd name="T61" fmla="*/ 1523 h 1828"/>
                  <a:gd name="T62" fmla="*/ 683 w 1902"/>
                  <a:gd name="T63" fmla="*/ 1562 h 1828"/>
                  <a:gd name="T64" fmla="*/ 722 w 1902"/>
                  <a:gd name="T65" fmla="*/ 1668 h 1828"/>
                  <a:gd name="T66" fmla="*/ 683 w 1902"/>
                  <a:gd name="T67" fmla="*/ 1781 h 1828"/>
                  <a:gd name="T68" fmla="*/ 577 w 1902"/>
                  <a:gd name="T69" fmla="*/ 1827 h 1828"/>
                  <a:gd name="T70" fmla="*/ 464 w 1902"/>
                  <a:gd name="T71" fmla="*/ 1781 h 1828"/>
                  <a:gd name="T72" fmla="*/ 424 w 1902"/>
                  <a:gd name="T73" fmla="*/ 1668 h 1828"/>
                  <a:gd name="T74" fmla="*/ 464 w 1902"/>
                  <a:gd name="T75" fmla="*/ 1562 h 1828"/>
                  <a:gd name="T76" fmla="*/ 577 w 1902"/>
                  <a:gd name="T77" fmla="*/ 1523 h 1828"/>
                  <a:gd name="T78" fmla="*/ 1464 w 1902"/>
                  <a:gd name="T79" fmla="*/ 1523 h 1828"/>
                  <a:gd name="T80" fmla="*/ 1464 w 1902"/>
                  <a:gd name="T81" fmla="*/ 1523 h 1828"/>
                  <a:gd name="T82" fmla="*/ 1570 w 1902"/>
                  <a:gd name="T83" fmla="*/ 1562 h 1828"/>
                  <a:gd name="T84" fmla="*/ 1616 w 1902"/>
                  <a:gd name="T85" fmla="*/ 1668 h 1828"/>
                  <a:gd name="T86" fmla="*/ 1570 w 1902"/>
                  <a:gd name="T87" fmla="*/ 1781 h 1828"/>
                  <a:gd name="T88" fmla="*/ 1464 w 1902"/>
                  <a:gd name="T89" fmla="*/ 1827 h 1828"/>
                  <a:gd name="T90" fmla="*/ 1358 w 1902"/>
                  <a:gd name="T91" fmla="*/ 1781 h 1828"/>
                  <a:gd name="T92" fmla="*/ 1318 w 1902"/>
                  <a:gd name="T93" fmla="*/ 1668 h 1828"/>
                  <a:gd name="T94" fmla="*/ 1358 w 1902"/>
                  <a:gd name="T95" fmla="*/ 1562 h 1828"/>
                  <a:gd name="T96" fmla="*/ 1464 w 1902"/>
                  <a:gd name="T97" fmla="*/ 1523 h 1828"/>
                  <a:gd name="T98" fmla="*/ 1464 w 1902"/>
                  <a:gd name="T99" fmla="*/ 1523 h 1828"/>
                  <a:gd name="T100" fmla="*/ 1464 w 1902"/>
                  <a:gd name="T101" fmla="*/ 1523 h 18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02" h="1828">
                    <a:moveTo>
                      <a:pt x="1881" y="529"/>
                    </a:moveTo>
                    <a:lnTo>
                      <a:pt x="1881" y="529"/>
                    </a:lnTo>
                    <a:cubicBezTo>
                      <a:pt x="1895" y="549"/>
                      <a:pt x="1901" y="576"/>
                      <a:pt x="1901" y="602"/>
                    </a:cubicBezTo>
                    <a:cubicBezTo>
                      <a:pt x="1822" y="1059"/>
                      <a:pt x="1822" y="1059"/>
                      <a:pt x="1822" y="1059"/>
                    </a:cubicBezTo>
                    <a:cubicBezTo>
                      <a:pt x="1815" y="1086"/>
                      <a:pt x="1808" y="1106"/>
                      <a:pt x="1789" y="1119"/>
                    </a:cubicBezTo>
                    <a:cubicBezTo>
                      <a:pt x="1769" y="1132"/>
                      <a:pt x="1749" y="1139"/>
                      <a:pt x="1722" y="1139"/>
                    </a:cubicBezTo>
                    <a:cubicBezTo>
                      <a:pt x="563" y="1139"/>
                      <a:pt x="563" y="1139"/>
                      <a:pt x="563" y="1139"/>
                    </a:cubicBezTo>
                    <a:cubicBezTo>
                      <a:pt x="543" y="1271"/>
                      <a:pt x="543" y="1271"/>
                      <a:pt x="543" y="1271"/>
                    </a:cubicBezTo>
                    <a:cubicBezTo>
                      <a:pt x="1643" y="1271"/>
                      <a:pt x="1643" y="1271"/>
                      <a:pt x="1643" y="1271"/>
                    </a:cubicBezTo>
                    <a:cubicBezTo>
                      <a:pt x="1669" y="1271"/>
                      <a:pt x="1696" y="1278"/>
                      <a:pt x="1716" y="1298"/>
                    </a:cubicBezTo>
                    <a:cubicBezTo>
                      <a:pt x="1736" y="1318"/>
                      <a:pt x="1742" y="1344"/>
                      <a:pt x="1742" y="1370"/>
                    </a:cubicBezTo>
                    <a:cubicBezTo>
                      <a:pt x="1742" y="1397"/>
                      <a:pt x="1736" y="1417"/>
                      <a:pt x="1716" y="1437"/>
                    </a:cubicBezTo>
                    <a:cubicBezTo>
                      <a:pt x="1696" y="1457"/>
                      <a:pt x="1669" y="1470"/>
                      <a:pt x="1643" y="1470"/>
                    </a:cubicBezTo>
                    <a:cubicBezTo>
                      <a:pt x="424" y="1470"/>
                      <a:pt x="424" y="1470"/>
                      <a:pt x="424" y="1470"/>
                    </a:cubicBezTo>
                    <a:cubicBezTo>
                      <a:pt x="398" y="1470"/>
                      <a:pt x="371" y="1457"/>
                      <a:pt x="351" y="1430"/>
                    </a:cubicBezTo>
                    <a:cubicBezTo>
                      <a:pt x="332" y="1410"/>
                      <a:pt x="325" y="1384"/>
                      <a:pt x="325" y="1351"/>
                    </a:cubicBezTo>
                    <a:cubicBezTo>
                      <a:pt x="378" y="1066"/>
                      <a:pt x="378" y="1066"/>
                      <a:pt x="378" y="1066"/>
                    </a:cubicBezTo>
                    <a:cubicBezTo>
                      <a:pt x="298" y="264"/>
                      <a:pt x="298" y="264"/>
                      <a:pt x="298" y="264"/>
                    </a:cubicBezTo>
                    <a:cubicBezTo>
                      <a:pt x="73" y="198"/>
                      <a:pt x="73" y="198"/>
                      <a:pt x="73" y="198"/>
                    </a:cubicBezTo>
                    <a:cubicBezTo>
                      <a:pt x="47" y="185"/>
                      <a:pt x="27" y="172"/>
                      <a:pt x="14" y="145"/>
                    </a:cubicBezTo>
                    <a:cubicBezTo>
                      <a:pt x="7" y="125"/>
                      <a:pt x="0" y="99"/>
                      <a:pt x="7" y="72"/>
                    </a:cubicBezTo>
                    <a:cubicBezTo>
                      <a:pt x="20" y="46"/>
                      <a:pt x="33" y="26"/>
                      <a:pt x="60" y="13"/>
                    </a:cubicBezTo>
                    <a:cubicBezTo>
                      <a:pt x="80" y="6"/>
                      <a:pt x="106" y="0"/>
                      <a:pt x="133" y="6"/>
                    </a:cubicBezTo>
                    <a:cubicBezTo>
                      <a:pt x="424" y="99"/>
                      <a:pt x="424" y="99"/>
                      <a:pt x="424" y="99"/>
                    </a:cubicBezTo>
                    <a:cubicBezTo>
                      <a:pt x="438" y="106"/>
                      <a:pt x="457" y="119"/>
                      <a:pt x="464" y="132"/>
                    </a:cubicBezTo>
                    <a:cubicBezTo>
                      <a:pt x="477" y="145"/>
                      <a:pt x="484" y="165"/>
                      <a:pt x="490" y="185"/>
                    </a:cubicBezTo>
                    <a:cubicBezTo>
                      <a:pt x="504" y="344"/>
                      <a:pt x="504" y="344"/>
                      <a:pt x="504" y="344"/>
                    </a:cubicBezTo>
                    <a:cubicBezTo>
                      <a:pt x="1815" y="490"/>
                      <a:pt x="1815" y="490"/>
                      <a:pt x="1815" y="490"/>
                    </a:cubicBezTo>
                    <a:cubicBezTo>
                      <a:pt x="1842" y="496"/>
                      <a:pt x="1861" y="510"/>
                      <a:pt x="1881" y="529"/>
                    </a:cubicBezTo>
                    <a:close/>
                    <a:moveTo>
                      <a:pt x="577" y="1523"/>
                    </a:moveTo>
                    <a:lnTo>
                      <a:pt x="577" y="1523"/>
                    </a:lnTo>
                    <a:cubicBezTo>
                      <a:pt x="616" y="1523"/>
                      <a:pt x="649" y="1536"/>
                      <a:pt x="683" y="1562"/>
                    </a:cubicBezTo>
                    <a:cubicBezTo>
                      <a:pt x="709" y="1596"/>
                      <a:pt x="722" y="1629"/>
                      <a:pt x="722" y="1668"/>
                    </a:cubicBezTo>
                    <a:cubicBezTo>
                      <a:pt x="722" y="1715"/>
                      <a:pt x="709" y="1748"/>
                      <a:pt x="683" y="1781"/>
                    </a:cubicBezTo>
                    <a:cubicBezTo>
                      <a:pt x="649" y="1808"/>
                      <a:pt x="616" y="1827"/>
                      <a:pt x="577" y="1827"/>
                    </a:cubicBezTo>
                    <a:cubicBezTo>
                      <a:pt x="530" y="1827"/>
                      <a:pt x="497" y="1808"/>
                      <a:pt x="464" y="1781"/>
                    </a:cubicBezTo>
                    <a:cubicBezTo>
                      <a:pt x="438" y="1748"/>
                      <a:pt x="424" y="1715"/>
                      <a:pt x="424" y="1668"/>
                    </a:cubicBezTo>
                    <a:cubicBezTo>
                      <a:pt x="424" y="1629"/>
                      <a:pt x="438" y="1596"/>
                      <a:pt x="464" y="1562"/>
                    </a:cubicBezTo>
                    <a:cubicBezTo>
                      <a:pt x="497" y="1536"/>
                      <a:pt x="530" y="1523"/>
                      <a:pt x="577" y="1523"/>
                    </a:cubicBezTo>
                    <a:close/>
                    <a:moveTo>
                      <a:pt x="1464" y="1523"/>
                    </a:moveTo>
                    <a:lnTo>
                      <a:pt x="1464" y="1523"/>
                    </a:lnTo>
                    <a:cubicBezTo>
                      <a:pt x="1510" y="1523"/>
                      <a:pt x="1543" y="1536"/>
                      <a:pt x="1570" y="1562"/>
                    </a:cubicBezTo>
                    <a:cubicBezTo>
                      <a:pt x="1603" y="1596"/>
                      <a:pt x="1616" y="1629"/>
                      <a:pt x="1616" y="1668"/>
                    </a:cubicBezTo>
                    <a:cubicBezTo>
                      <a:pt x="1616" y="1715"/>
                      <a:pt x="1603" y="1748"/>
                      <a:pt x="1570" y="1781"/>
                    </a:cubicBezTo>
                    <a:cubicBezTo>
                      <a:pt x="1543" y="1808"/>
                      <a:pt x="1510" y="1827"/>
                      <a:pt x="1464" y="1827"/>
                    </a:cubicBezTo>
                    <a:cubicBezTo>
                      <a:pt x="1424" y="1827"/>
                      <a:pt x="1391" y="1808"/>
                      <a:pt x="1358" y="1781"/>
                    </a:cubicBezTo>
                    <a:cubicBezTo>
                      <a:pt x="1331" y="1748"/>
                      <a:pt x="1318" y="1715"/>
                      <a:pt x="1318" y="1668"/>
                    </a:cubicBezTo>
                    <a:cubicBezTo>
                      <a:pt x="1318" y="1629"/>
                      <a:pt x="1331" y="1596"/>
                      <a:pt x="1358" y="1562"/>
                    </a:cubicBezTo>
                    <a:cubicBezTo>
                      <a:pt x="1391" y="1536"/>
                      <a:pt x="1424" y="1523"/>
                      <a:pt x="1464" y="1523"/>
                    </a:cubicBezTo>
                    <a:close/>
                    <a:moveTo>
                      <a:pt x="1464" y="1523"/>
                    </a:moveTo>
                    <a:lnTo>
                      <a:pt x="1464" y="1523"/>
                    </a:lnTo>
                    <a:close/>
                  </a:path>
                </a:pathLst>
              </a:custGeom>
              <a:solidFill>
                <a:schemeClr val="bg1"/>
              </a:solidFill>
              <a:ln>
                <a:noFill/>
              </a:ln>
              <a:effectLst/>
            </p:spPr>
            <p:txBody>
              <a:bodyPr wrap="none" anchor="ctr"/>
              <a:lstStyle/>
              <a:p>
                <a:endParaRPr lang="en-US" dirty="0">
                  <a:latin typeface="Calibri Light" panose="020F0302020204030204"/>
                </a:endParaRPr>
              </a:p>
            </p:txBody>
          </p:sp>
        </p:grpSp>
        <p:grpSp>
          <p:nvGrpSpPr>
            <p:cNvPr id="9" name="Group 8"/>
            <p:cNvGrpSpPr/>
            <p:nvPr/>
          </p:nvGrpSpPr>
          <p:grpSpPr>
            <a:xfrm>
              <a:off x="19216354" y="4730006"/>
              <a:ext cx="707114" cy="706645"/>
              <a:chOff x="16839319" y="4759159"/>
              <a:chExt cx="754311" cy="753810"/>
            </a:xfrm>
          </p:grpSpPr>
          <p:sp>
            <p:nvSpPr>
              <p:cNvPr id="89" name="Freeform 10"/>
              <p:cNvSpPr>
                <a:spLocks noChangeArrowheads="1"/>
              </p:cNvSpPr>
              <p:nvPr/>
            </p:nvSpPr>
            <p:spPr bwMode="auto">
              <a:xfrm>
                <a:off x="16839319" y="4759159"/>
                <a:ext cx="754311" cy="753810"/>
              </a:xfrm>
              <a:custGeom>
                <a:avLst/>
                <a:gdLst>
                  <a:gd name="T0" fmla="*/ 1582 w 1583"/>
                  <a:gd name="T1" fmla="*/ 794 h 1583"/>
                  <a:gd name="T2" fmla="*/ 1582 w 1583"/>
                  <a:gd name="T3" fmla="*/ 794 h 1583"/>
                  <a:gd name="T4" fmla="*/ 788 w 1583"/>
                  <a:gd name="T5" fmla="*/ 1582 h 1583"/>
                  <a:gd name="T6" fmla="*/ 0 w 1583"/>
                  <a:gd name="T7" fmla="*/ 794 h 1583"/>
                  <a:gd name="T8" fmla="*/ 788 w 1583"/>
                  <a:gd name="T9" fmla="*/ 0 h 1583"/>
                  <a:gd name="T10" fmla="*/ 1582 w 1583"/>
                  <a:gd name="T11" fmla="*/ 794 h 1583"/>
                </a:gdLst>
                <a:ahLst/>
                <a:cxnLst>
                  <a:cxn ang="0">
                    <a:pos x="T0" y="T1"/>
                  </a:cxn>
                  <a:cxn ang="0">
                    <a:pos x="T2" y="T3"/>
                  </a:cxn>
                  <a:cxn ang="0">
                    <a:pos x="T4" y="T5"/>
                  </a:cxn>
                  <a:cxn ang="0">
                    <a:pos x="T6" y="T7"/>
                  </a:cxn>
                  <a:cxn ang="0">
                    <a:pos x="T8" y="T9"/>
                  </a:cxn>
                  <a:cxn ang="0">
                    <a:pos x="T10" y="T11"/>
                  </a:cxn>
                </a:cxnLst>
                <a:rect l="0" t="0" r="r" b="b"/>
                <a:pathLst>
                  <a:path w="1583" h="1583">
                    <a:moveTo>
                      <a:pt x="1582" y="794"/>
                    </a:moveTo>
                    <a:lnTo>
                      <a:pt x="1582" y="794"/>
                    </a:lnTo>
                    <a:cubicBezTo>
                      <a:pt x="1582" y="1225"/>
                      <a:pt x="1225" y="1582"/>
                      <a:pt x="788" y="1582"/>
                    </a:cubicBezTo>
                    <a:cubicBezTo>
                      <a:pt x="351" y="1582"/>
                      <a:pt x="0" y="1225"/>
                      <a:pt x="0" y="794"/>
                    </a:cubicBezTo>
                    <a:cubicBezTo>
                      <a:pt x="0" y="357"/>
                      <a:pt x="351" y="0"/>
                      <a:pt x="788" y="0"/>
                    </a:cubicBezTo>
                    <a:cubicBezTo>
                      <a:pt x="1225" y="0"/>
                      <a:pt x="1582" y="357"/>
                      <a:pt x="1582" y="794"/>
                    </a:cubicBezTo>
                  </a:path>
                </a:pathLst>
              </a:custGeom>
              <a:solidFill>
                <a:schemeClr val="accent4">
                  <a:lumMod val="60000"/>
                  <a:lumOff val="40000"/>
                </a:schemeClr>
              </a:solidFill>
              <a:ln>
                <a:noFill/>
              </a:ln>
              <a:effectLst/>
            </p:spPr>
            <p:txBody>
              <a:bodyPr wrap="none" anchor="ctr"/>
              <a:lstStyle/>
              <a:p>
                <a:endParaRPr lang="en-US" dirty="0">
                  <a:latin typeface="Calibri Light" panose="020F0302020204030204"/>
                </a:endParaRPr>
              </a:p>
            </p:txBody>
          </p:sp>
          <p:sp>
            <p:nvSpPr>
              <p:cNvPr id="90" name="Freeform 11"/>
              <p:cNvSpPr>
                <a:spLocks noChangeArrowheads="1"/>
              </p:cNvSpPr>
              <p:nvPr/>
            </p:nvSpPr>
            <p:spPr bwMode="auto">
              <a:xfrm>
                <a:off x="16984703" y="4900235"/>
                <a:ext cx="463543" cy="469552"/>
              </a:xfrm>
              <a:custGeom>
                <a:avLst/>
                <a:gdLst>
                  <a:gd name="T0" fmla="*/ 794 w 974"/>
                  <a:gd name="T1" fmla="*/ 629 h 988"/>
                  <a:gd name="T2" fmla="*/ 794 w 974"/>
                  <a:gd name="T3" fmla="*/ 629 h 988"/>
                  <a:gd name="T4" fmla="*/ 655 w 974"/>
                  <a:gd name="T5" fmla="*/ 695 h 988"/>
                  <a:gd name="T6" fmla="*/ 351 w 974"/>
                  <a:gd name="T7" fmla="*/ 543 h 988"/>
                  <a:gd name="T8" fmla="*/ 358 w 974"/>
                  <a:gd name="T9" fmla="*/ 496 h 988"/>
                  <a:gd name="T10" fmla="*/ 351 w 974"/>
                  <a:gd name="T11" fmla="*/ 443 h 988"/>
                  <a:gd name="T12" fmla="*/ 655 w 974"/>
                  <a:gd name="T13" fmla="*/ 284 h 988"/>
                  <a:gd name="T14" fmla="*/ 794 w 974"/>
                  <a:gd name="T15" fmla="*/ 357 h 988"/>
                  <a:gd name="T16" fmla="*/ 973 w 974"/>
                  <a:gd name="T17" fmla="*/ 178 h 988"/>
                  <a:gd name="T18" fmla="*/ 794 w 974"/>
                  <a:gd name="T19" fmla="*/ 0 h 988"/>
                  <a:gd name="T20" fmla="*/ 615 w 974"/>
                  <a:gd name="T21" fmla="*/ 178 h 988"/>
                  <a:gd name="T22" fmla="*/ 622 w 974"/>
                  <a:gd name="T23" fmla="*/ 225 h 988"/>
                  <a:gd name="T24" fmla="*/ 318 w 974"/>
                  <a:gd name="T25" fmla="*/ 384 h 988"/>
                  <a:gd name="T26" fmla="*/ 179 w 974"/>
                  <a:gd name="T27" fmla="*/ 311 h 988"/>
                  <a:gd name="T28" fmla="*/ 0 w 974"/>
                  <a:gd name="T29" fmla="*/ 496 h 988"/>
                  <a:gd name="T30" fmla="*/ 179 w 974"/>
                  <a:gd name="T31" fmla="*/ 675 h 988"/>
                  <a:gd name="T32" fmla="*/ 318 w 974"/>
                  <a:gd name="T33" fmla="*/ 602 h 988"/>
                  <a:gd name="T34" fmla="*/ 622 w 974"/>
                  <a:gd name="T35" fmla="*/ 755 h 988"/>
                  <a:gd name="T36" fmla="*/ 615 w 974"/>
                  <a:gd name="T37" fmla="*/ 808 h 988"/>
                  <a:gd name="T38" fmla="*/ 794 w 974"/>
                  <a:gd name="T39" fmla="*/ 987 h 988"/>
                  <a:gd name="T40" fmla="*/ 973 w 974"/>
                  <a:gd name="T41" fmla="*/ 808 h 988"/>
                  <a:gd name="T42" fmla="*/ 794 w 974"/>
                  <a:gd name="T43" fmla="*/ 629 h 988"/>
                  <a:gd name="T44" fmla="*/ 794 w 974"/>
                  <a:gd name="T45" fmla="*/ 629 h 988"/>
                  <a:gd name="T46" fmla="*/ 794 w 974"/>
                  <a:gd name="T47" fmla="*/ 629 h 9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74" h="988">
                    <a:moveTo>
                      <a:pt x="794" y="629"/>
                    </a:moveTo>
                    <a:lnTo>
                      <a:pt x="794" y="629"/>
                    </a:lnTo>
                    <a:cubicBezTo>
                      <a:pt x="734" y="629"/>
                      <a:pt x="688" y="655"/>
                      <a:pt x="655" y="695"/>
                    </a:cubicBezTo>
                    <a:cubicBezTo>
                      <a:pt x="351" y="543"/>
                      <a:pt x="351" y="543"/>
                      <a:pt x="351" y="543"/>
                    </a:cubicBezTo>
                    <a:cubicBezTo>
                      <a:pt x="351" y="523"/>
                      <a:pt x="358" y="510"/>
                      <a:pt x="358" y="496"/>
                    </a:cubicBezTo>
                    <a:cubicBezTo>
                      <a:pt x="358" y="477"/>
                      <a:pt x="351" y="457"/>
                      <a:pt x="351" y="443"/>
                    </a:cubicBezTo>
                    <a:cubicBezTo>
                      <a:pt x="655" y="284"/>
                      <a:pt x="655" y="284"/>
                      <a:pt x="655" y="284"/>
                    </a:cubicBezTo>
                    <a:cubicBezTo>
                      <a:pt x="681" y="331"/>
                      <a:pt x="734" y="357"/>
                      <a:pt x="794" y="357"/>
                    </a:cubicBezTo>
                    <a:cubicBezTo>
                      <a:pt x="893" y="357"/>
                      <a:pt x="973" y="278"/>
                      <a:pt x="973" y="178"/>
                    </a:cubicBezTo>
                    <a:cubicBezTo>
                      <a:pt x="973" y="79"/>
                      <a:pt x="893" y="0"/>
                      <a:pt x="794" y="0"/>
                    </a:cubicBezTo>
                    <a:cubicBezTo>
                      <a:pt x="694" y="0"/>
                      <a:pt x="615" y="79"/>
                      <a:pt x="615" y="178"/>
                    </a:cubicBezTo>
                    <a:cubicBezTo>
                      <a:pt x="615" y="198"/>
                      <a:pt x="615" y="212"/>
                      <a:pt x="622" y="225"/>
                    </a:cubicBezTo>
                    <a:cubicBezTo>
                      <a:pt x="318" y="384"/>
                      <a:pt x="318" y="384"/>
                      <a:pt x="318" y="384"/>
                    </a:cubicBezTo>
                    <a:cubicBezTo>
                      <a:pt x="285" y="337"/>
                      <a:pt x="232" y="311"/>
                      <a:pt x="179" y="311"/>
                    </a:cubicBezTo>
                    <a:cubicBezTo>
                      <a:pt x="79" y="311"/>
                      <a:pt x="0" y="397"/>
                      <a:pt x="0" y="496"/>
                    </a:cubicBezTo>
                    <a:cubicBezTo>
                      <a:pt x="0" y="589"/>
                      <a:pt x="79" y="675"/>
                      <a:pt x="179" y="675"/>
                    </a:cubicBezTo>
                    <a:cubicBezTo>
                      <a:pt x="238" y="675"/>
                      <a:pt x="285" y="642"/>
                      <a:pt x="318" y="602"/>
                    </a:cubicBezTo>
                    <a:cubicBezTo>
                      <a:pt x="622" y="755"/>
                      <a:pt x="622" y="755"/>
                      <a:pt x="622" y="755"/>
                    </a:cubicBezTo>
                    <a:cubicBezTo>
                      <a:pt x="622" y="775"/>
                      <a:pt x="615" y="788"/>
                      <a:pt x="615" y="808"/>
                    </a:cubicBezTo>
                    <a:cubicBezTo>
                      <a:pt x="615" y="907"/>
                      <a:pt x="694" y="987"/>
                      <a:pt x="794" y="987"/>
                    </a:cubicBezTo>
                    <a:cubicBezTo>
                      <a:pt x="893" y="987"/>
                      <a:pt x="973" y="907"/>
                      <a:pt x="973" y="808"/>
                    </a:cubicBezTo>
                    <a:cubicBezTo>
                      <a:pt x="973" y="708"/>
                      <a:pt x="893" y="629"/>
                      <a:pt x="794" y="629"/>
                    </a:cubicBezTo>
                    <a:close/>
                    <a:moveTo>
                      <a:pt x="794" y="629"/>
                    </a:moveTo>
                    <a:lnTo>
                      <a:pt x="794" y="629"/>
                    </a:lnTo>
                    <a:close/>
                  </a:path>
                </a:pathLst>
              </a:custGeom>
              <a:solidFill>
                <a:schemeClr val="bg1"/>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grpSp>
        <p:grpSp>
          <p:nvGrpSpPr>
            <p:cNvPr id="15" name="Group 14"/>
            <p:cNvGrpSpPr/>
            <p:nvPr/>
          </p:nvGrpSpPr>
          <p:grpSpPr>
            <a:xfrm>
              <a:off x="14636808" y="5418887"/>
              <a:ext cx="1050796" cy="1048123"/>
              <a:chOff x="14636808" y="5418887"/>
              <a:chExt cx="1050796" cy="1048123"/>
            </a:xfrm>
          </p:grpSpPr>
          <p:sp>
            <p:nvSpPr>
              <p:cNvPr id="158" name="Freeform 12"/>
              <p:cNvSpPr>
                <a:spLocks noChangeArrowheads="1"/>
              </p:cNvSpPr>
              <p:nvPr/>
            </p:nvSpPr>
            <p:spPr bwMode="auto">
              <a:xfrm>
                <a:off x="14636808" y="5418887"/>
                <a:ext cx="1050796" cy="1048123"/>
              </a:xfrm>
              <a:custGeom>
                <a:avLst/>
                <a:gdLst>
                  <a:gd name="T0" fmla="*/ 2351 w 2352"/>
                  <a:gd name="T1" fmla="*/ 1172 h 2345"/>
                  <a:gd name="T2" fmla="*/ 2351 w 2352"/>
                  <a:gd name="T3" fmla="*/ 1172 h 2345"/>
                  <a:gd name="T4" fmla="*/ 1179 w 2352"/>
                  <a:gd name="T5" fmla="*/ 2344 h 2345"/>
                  <a:gd name="T6" fmla="*/ 0 w 2352"/>
                  <a:gd name="T7" fmla="*/ 1172 h 2345"/>
                  <a:gd name="T8" fmla="*/ 1179 w 2352"/>
                  <a:gd name="T9" fmla="*/ 0 h 2345"/>
                  <a:gd name="T10" fmla="*/ 2351 w 2352"/>
                  <a:gd name="T11" fmla="*/ 1172 h 2345"/>
                </a:gdLst>
                <a:ahLst/>
                <a:cxnLst>
                  <a:cxn ang="0">
                    <a:pos x="T0" y="T1"/>
                  </a:cxn>
                  <a:cxn ang="0">
                    <a:pos x="T2" y="T3"/>
                  </a:cxn>
                  <a:cxn ang="0">
                    <a:pos x="T4" y="T5"/>
                  </a:cxn>
                  <a:cxn ang="0">
                    <a:pos x="T6" y="T7"/>
                  </a:cxn>
                  <a:cxn ang="0">
                    <a:pos x="T8" y="T9"/>
                  </a:cxn>
                  <a:cxn ang="0">
                    <a:pos x="T10" y="T11"/>
                  </a:cxn>
                </a:cxnLst>
                <a:rect l="0" t="0" r="r" b="b"/>
                <a:pathLst>
                  <a:path w="2352" h="2345">
                    <a:moveTo>
                      <a:pt x="2351" y="1172"/>
                    </a:moveTo>
                    <a:lnTo>
                      <a:pt x="2351" y="1172"/>
                    </a:lnTo>
                    <a:cubicBezTo>
                      <a:pt x="2351" y="1821"/>
                      <a:pt x="1822" y="2344"/>
                      <a:pt x="1179" y="2344"/>
                    </a:cubicBezTo>
                    <a:cubicBezTo>
                      <a:pt x="530" y="2344"/>
                      <a:pt x="0" y="1821"/>
                      <a:pt x="0" y="1172"/>
                    </a:cubicBezTo>
                    <a:cubicBezTo>
                      <a:pt x="0" y="523"/>
                      <a:pt x="530" y="0"/>
                      <a:pt x="1179" y="0"/>
                    </a:cubicBezTo>
                    <a:cubicBezTo>
                      <a:pt x="1822" y="0"/>
                      <a:pt x="2351" y="523"/>
                      <a:pt x="2351" y="1172"/>
                    </a:cubicBezTo>
                  </a:path>
                </a:pathLst>
              </a:custGeom>
              <a:solidFill>
                <a:schemeClr val="accent6"/>
              </a:solidFill>
              <a:ln>
                <a:noFill/>
              </a:ln>
              <a:effectLst/>
            </p:spPr>
            <p:txBody>
              <a:bodyPr wrap="none" anchor="ctr"/>
              <a:lstStyle/>
              <a:p>
                <a:endParaRPr lang="en-US" dirty="0">
                  <a:latin typeface="Calibri Light" panose="020F0302020204030204"/>
                </a:endParaRPr>
              </a:p>
            </p:txBody>
          </p:sp>
          <p:sp>
            <p:nvSpPr>
              <p:cNvPr id="92" name="Freeform 13"/>
              <p:cNvSpPr>
                <a:spLocks noChangeArrowheads="1"/>
              </p:cNvSpPr>
              <p:nvPr/>
            </p:nvSpPr>
            <p:spPr bwMode="auto">
              <a:xfrm>
                <a:off x="14690137" y="5470208"/>
                <a:ext cx="944136" cy="943508"/>
              </a:xfrm>
              <a:custGeom>
                <a:avLst/>
                <a:gdLst>
                  <a:gd name="T0" fmla="*/ 1059 w 2113"/>
                  <a:gd name="T1" fmla="*/ 2112 h 2113"/>
                  <a:gd name="T2" fmla="*/ 1059 w 2113"/>
                  <a:gd name="T3" fmla="*/ 2112 h 2113"/>
                  <a:gd name="T4" fmla="*/ 0 w 2113"/>
                  <a:gd name="T5" fmla="*/ 1059 h 2113"/>
                  <a:gd name="T6" fmla="*/ 1059 w 2113"/>
                  <a:gd name="T7" fmla="*/ 0 h 2113"/>
                  <a:gd name="T8" fmla="*/ 2112 w 2113"/>
                  <a:gd name="T9" fmla="*/ 1059 h 2113"/>
                  <a:gd name="T10" fmla="*/ 1059 w 2113"/>
                  <a:gd name="T11" fmla="*/ 2112 h 2113"/>
                  <a:gd name="T12" fmla="*/ 1059 w 2113"/>
                  <a:gd name="T13" fmla="*/ 132 h 2113"/>
                  <a:gd name="T14" fmla="*/ 1059 w 2113"/>
                  <a:gd name="T15" fmla="*/ 132 h 2113"/>
                  <a:gd name="T16" fmla="*/ 126 w 2113"/>
                  <a:gd name="T17" fmla="*/ 1059 h 2113"/>
                  <a:gd name="T18" fmla="*/ 1059 w 2113"/>
                  <a:gd name="T19" fmla="*/ 1987 h 2113"/>
                  <a:gd name="T20" fmla="*/ 1986 w 2113"/>
                  <a:gd name="T21" fmla="*/ 1059 h 2113"/>
                  <a:gd name="T22" fmla="*/ 1059 w 2113"/>
                  <a:gd name="T23" fmla="*/ 132 h 2113"/>
                  <a:gd name="T24" fmla="*/ 1059 w 2113"/>
                  <a:gd name="T25" fmla="*/ 132 h 2113"/>
                  <a:gd name="T26" fmla="*/ 1059 w 2113"/>
                  <a:gd name="T27" fmla="*/ 132 h 2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13" h="2113">
                    <a:moveTo>
                      <a:pt x="1059" y="2112"/>
                    </a:moveTo>
                    <a:lnTo>
                      <a:pt x="1059" y="2112"/>
                    </a:lnTo>
                    <a:cubicBezTo>
                      <a:pt x="476" y="2112"/>
                      <a:pt x="0" y="1642"/>
                      <a:pt x="0" y="1059"/>
                    </a:cubicBezTo>
                    <a:cubicBezTo>
                      <a:pt x="0" y="477"/>
                      <a:pt x="476" y="0"/>
                      <a:pt x="1059" y="0"/>
                    </a:cubicBezTo>
                    <a:cubicBezTo>
                      <a:pt x="1635" y="0"/>
                      <a:pt x="2112" y="477"/>
                      <a:pt x="2112" y="1059"/>
                    </a:cubicBezTo>
                    <a:cubicBezTo>
                      <a:pt x="2112" y="1642"/>
                      <a:pt x="1635" y="2112"/>
                      <a:pt x="1059" y="2112"/>
                    </a:cubicBezTo>
                    <a:close/>
                    <a:moveTo>
                      <a:pt x="1059" y="132"/>
                    </a:moveTo>
                    <a:lnTo>
                      <a:pt x="1059" y="132"/>
                    </a:lnTo>
                    <a:cubicBezTo>
                      <a:pt x="543" y="132"/>
                      <a:pt x="126" y="543"/>
                      <a:pt x="126" y="1059"/>
                    </a:cubicBezTo>
                    <a:cubicBezTo>
                      <a:pt x="126" y="1569"/>
                      <a:pt x="543" y="1987"/>
                      <a:pt x="1059" y="1987"/>
                    </a:cubicBezTo>
                    <a:cubicBezTo>
                      <a:pt x="1569" y="1987"/>
                      <a:pt x="1986" y="1569"/>
                      <a:pt x="1986" y="1059"/>
                    </a:cubicBezTo>
                    <a:cubicBezTo>
                      <a:pt x="1986" y="543"/>
                      <a:pt x="1569" y="132"/>
                      <a:pt x="1059" y="132"/>
                    </a:cubicBezTo>
                    <a:close/>
                    <a:moveTo>
                      <a:pt x="1059" y="132"/>
                    </a:moveTo>
                    <a:lnTo>
                      <a:pt x="1059" y="132"/>
                    </a:lnTo>
                    <a:close/>
                  </a:path>
                </a:pathLst>
              </a:custGeom>
              <a:solidFill>
                <a:schemeClr val="bg1"/>
              </a:solidFill>
              <a:ln>
                <a:noFill/>
              </a:ln>
              <a:effectLst/>
            </p:spPr>
            <p:txBody>
              <a:bodyPr wrap="none" anchor="ctr"/>
              <a:lstStyle/>
              <a:p>
                <a:endParaRPr lang="en-US" dirty="0">
                  <a:latin typeface="Calibri Light" panose="020F0302020204030204"/>
                </a:endParaRPr>
              </a:p>
            </p:txBody>
          </p:sp>
          <p:sp>
            <p:nvSpPr>
              <p:cNvPr id="93" name="Freeform 14"/>
              <p:cNvSpPr>
                <a:spLocks noChangeArrowheads="1"/>
              </p:cNvSpPr>
              <p:nvPr/>
            </p:nvSpPr>
            <p:spPr bwMode="auto">
              <a:xfrm>
                <a:off x="15314295" y="5659699"/>
                <a:ext cx="134312" cy="134223"/>
              </a:xfrm>
              <a:custGeom>
                <a:avLst/>
                <a:gdLst>
                  <a:gd name="T0" fmla="*/ 14 w 306"/>
                  <a:gd name="T1" fmla="*/ 291 h 305"/>
                  <a:gd name="T2" fmla="*/ 14 w 306"/>
                  <a:gd name="T3" fmla="*/ 291 h 305"/>
                  <a:gd name="T4" fmla="*/ 53 w 306"/>
                  <a:gd name="T5" fmla="*/ 291 h 305"/>
                  <a:gd name="T6" fmla="*/ 292 w 306"/>
                  <a:gd name="T7" fmla="*/ 53 h 305"/>
                  <a:gd name="T8" fmla="*/ 292 w 306"/>
                  <a:gd name="T9" fmla="*/ 13 h 305"/>
                  <a:gd name="T10" fmla="*/ 245 w 306"/>
                  <a:gd name="T11" fmla="*/ 13 h 305"/>
                  <a:gd name="T12" fmla="*/ 14 w 306"/>
                  <a:gd name="T13" fmla="*/ 245 h 305"/>
                  <a:gd name="T14" fmla="*/ 14 w 306"/>
                  <a:gd name="T15" fmla="*/ 291 h 305"/>
                  <a:gd name="T16" fmla="*/ 14 w 306"/>
                  <a:gd name="T17" fmla="*/ 291 h 305"/>
                  <a:gd name="T18" fmla="*/ 14 w 306"/>
                  <a:gd name="T19" fmla="*/ 291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6" h="305">
                    <a:moveTo>
                      <a:pt x="14" y="291"/>
                    </a:moveTo>
                    <a:lnTo>
                      <a:pt x="14" y="291"/>
                    </a:lnTo>
                    <a:cubicBezTo>
                      <a:pt x="27" y="304"/>
                      <a:pt x="40" y="304"/>
                      <a:pt x="53" y="291"/>
                    </a:cubicBezTo>
                    <a:cubicBezTo>
                      <a:pt x="292" y="53"/>
                      <a:pt x="292" y="53"/>
                      <a:pt x="292" y="53"/>
                    </a:cubicBezTo>
                    <a:cubicBezTo>
                      <a:pt x="305" y="39"/>
                      <a:pt x="305" y="19"/>
                      <a:pt x="292" y="13"/>
                    </a:cubicBezTo>
                    <a:cubicBezTo>
                      <a:pt x="279" y="0"/>
                      <a:pt x="259" y="0"/>
                      <a:pt x="245" y="13"/>
                    </a:cubicBezTo>
                    <a:cubicBezTo>
                      <a:pt x="14" y="245"/>
                      <a:pt x="14" y="245"/>
                      <a:pt x="14" y="245"/>
                    </a:cubicBezTo>
                    <a:cubicBezTo>
                      <a:pt x="0" y="258"/>
                      <a:pt x="0" y="278"/>
                      <a:pt x="14" y="291"/>
                    </a:cubicBezTo>
                    <a:close/>
                    <a:moveTo>
                      <a:pt x="14" y="291"/>
                    </a:moveTo>
                    <a:lnTo>
                      <a:pt x="14" y="291"/>
                    </a:lnTo>
                    <a:close/>
                  </a:path>
                </a:pathLst>
              </a:custGeom>
              <a:solidFill>
                <a:schemeClr val="bg1"/>
              </a:solidFill>
              <a:ln>
                <a:noFill/>
              </a:ln>
              <a:effectLst/>
            </p:spPr>
            <p:txBody>
              <a:bodyPr wrap="none" anchor="ctr"/>
              <a:lstStyle/>
              <a:p>
                <a:endParaRPr lang="en-US" dirty="0">
                  <a:latin typeface="Calibri Light" panose="020F0302020204030204"/>
                </a:endParaRPr>
              </a:p>
            </p:txBody>
          </p:sp>
          <p:sp>
            <p:nvSpPr>
              <p:cNvPr id="94" name="Freeform 15"/>
              <p:cNvSpPr>
                <a:spLocks noChangeArrowheads="1"/>
              </p:cNvSpPr>
              <p:nvPr/>
            </p:nvSpPr>
            <p:spPr bwMode="auto">
              <a:xfrm>
                <a:off x="15178007" y="5839321"/>
                <a:ext cx="79008" cy="78955"/>
              </a:xfrm>
              <a:custGeom>
                <a:avLst/>
                <a:gdLst>
                  <a:gd name="T0" fmla="*/ 145 w 180"/>
                  <a:gd name="T1" fmla="*/ 33 h 179"/>
                  <a:gd name="T2" fmla="*/ 145 w 180"/>
                  <a:gd name="T3" fmla="*/ 33 h 179"/>
                  <a:gd name="T4" fmla="*/ 99 w 180"/>
                  <a:gd name="T5" fmla="*/ 6 h 179"/>
                  <a:gd name="T6" fmla="*/ 53 w 180"/>
                  <a:gd name="T7" fmla="*/ 0 h 179"/>
                  <a:gd name="T8" fmla="*/ 20 w 180"/>
                  <a:gd name="T9" fmla="*/ 19 h 179"/>
                  <a:gd name="T10" fmla="*/ 0 w 180"/>
                  <a:gd name="T11" fmla="*/ 46 h 179"/>
                  <a:gd name="T12" fmla="*/ 0 w 180"/>
                  <a:gd name="T13" fmla="*/ 79 h 179"/>
                  <a:gd name="T14" fmla="*/ 6 w 180"/>
                  <a:gd name="T15" fmla="*/ 112 h 179"/>
                  <a:gd name="T16" fmla="*/ 33 w 180"/>
                  <a:gd name="T17" fmla="*/ 145 h 179"/>
                  <a:gd name="T18" fmla="*/ 66 w 180"/>
                  <a:gd name="T19" fmla="*/ 172 h 179"/>
                  <a:gd name="T20" fmla="*/ 99 w 180"/>
                  <a:gd name="T21" fmla="*/ 178 h 179"/>
                  <a:gd name="T22" fmla="*/ 132 w 180"/>
                  <a:gd name="T23" fmla="*/ 178 h 179"/>
                  <a:gd name="T24" fmla="*/ 159 w 180"/>
                  <a:gd name="T25" fmla="*/ 158 h 179"/>
                  <a:gd name="T26" fmla="*/ 179 w 180"/>
                  <a:gd name="T27" fmla="*/ 125 h 179"/>
                  <a:gd name="T28" fmla="*/ 172 w 180"/>
                  <a:gd name="T29" fmla="*/ 79 h 179"/>
                  <a:gd name="T30" fmla="*/ 145 w 180"/>
                  <a:gd name="T31" fmla="*/ 33 h 179"/>
                  <a:gd name="T32" fmla="*/ 145 w 180"/>
                  <a:gd name="T33" fmla="*/ 33 h 179"/>
                  <a:gd name="T34" fmla="*/ 145 w 180"/>
                  <a:gd name="T35" fmla="*/ 33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0" h="179">
                    <a:moveTo>
                      <a:pt x="145" y="33"/>
                    </a:moveTo>
                    <a:lnTo>
                      <a:pt x="145" y="33"/>
                    </a:lnTo>
                    <a:cubicBezTo>
                      <a:pt x="126" y="19"/>
                      <a:pt x="112" y="13"/>
                      <a:pt x="99" y="6"/>
                    </a:cubicBezTo>
                    <a:cubicBezTo>
                      <a:pt x="86" y="0"/>
                      <a:pt x="73" y="0"/>
                      <a:pt x="53" y="0"/>
                    </a:cubicBezTo>
                    <a:cubicBezTo>
                      <a:pt x="39" y="6"/>
                      <a:pt x="33" y="13"/>
                      <a:pt x="20" y="19"/>
                    </a:cubicBezTo>
                    <a:cubicBezTo>
                      <a:pt x="13" y="33"/>
                      <a:pt x="6" y="39"/>
                      <a:pt x="0" y="46"/>
                    </a:cubicBezTo>
                    <a:cubicBezTo>
                      <a:pt x="0" y="59"/>
                      <a:pt x="0" y="66"/>
                      <a:pt x="0" y="79"/>
                    </a:cubicBezTo>
                    <a:cubicBezTo>
                      <a:pt x="0" y="86"/>
                      <a:pt x="0" y="99"/>
                      <a:pt x="6" y="112"/>
                    </a:cubicBezTo>
                    <a:cubicBezTo>
                      <a:pt x="13" y="119"/>
                      <a:pt x="20" y="132"/>
                      <a:pt x="33" y="145"/>
                    </a:cubicBezTo>
                    <a:cubicBezTo>
                      <a:pt x="46" y="152"/>
                      <a:pt x="53" y="165"/>
                      <a:pt x="66" y="172"/>
                    </a:cubicBezTo>
                    <a:cubicBezTo>
                      <a:pt x="79" y="178"/>
                      <a:pt x="92" y="178"/>
                      <a:pt x="99" y="178"/>
                    </a:cubicBezTo>
                    <a:cubicBezTo>
                      <a:pt x="112" y="178"/>
                      <a:pt x="119" y="178"/>
                      <a:pt x="132" y="178"/>
                    </a:cubicBezTo>
                    <a:cubicBezTo>
                      <a:pt x="139" y="172"/>
                      <a:pt x="145" y="165"/>
                      <a:pt x="159" y="158"/>
                    </a:cubicBezTo>
                    <a:cubicBezTo>
                      <a:pt x="165" y="145"/>
                      <a:pt x="172" y="139"/>
                      <a:pt x="179" y="125"/>
                    </a:cubicBezTo>
                    <a:cubicBezTo>
                      <a:pt x="179" y="112"/>
                      <a:pt x="179" y="92"/>
                      <a:pt x="172" y="79"/>
                    </a:cubicBezTo>
                    <a:cubicBezTo>
                      <a:pt x="165" y="66"/>
                      <a:pt x="159" y="53"/>
                      <a:pt x="145" y="33"/>
                    </a:cubicBezTo>
                    <a:close/>
                    <a:moveTo>
                      <a:pt x="145" y="33"/>
                    </a:moveTo>
                    <a:lnTo>
                      <a:pt x="145" y="33"/>
                    </a:lnTo>
                    <a:close/>
                  </a:path>
                </a:pathLst>
              </a:custGeom>
              <a:solidFill>
                <a:schemeClr val="bg1"/>
              </a:solidFill>
              <a:ln>
                <a:noFill/>
              </a:ln>
              <a:effectLst/>
            </p:spPr>
            <p:txBody>
              <a:bodyPr wrap="none" anchor="ctr"/>
              <a:lstStyle/>
              <a:p>
                <a:endParaRPr lang="en-US" dirty="0">
                  <a:latin typeface="Calibri Light" panose="020F0302020204030204"/>
                </a:endParaRPr>
              </a:p>
            </p:txBody>
          </p:sp>
          <p:sp>
            <p:nvSpPr>
              <p:cNvPr id="95" name="Freeform 16"/>
              <p:cNvSpPr>
                <a:spLocks noChangeArrowheads="1"/>
              </p:cNvSpPr>
              <p:nvPr/>
            </p:nvSpPr>
            <p:spPr bwMode="auto">
              <a:xfrm>
                <a:off x="14877780" y="5677464"/>
                <a:ext cx="553050" cy="550708"/>
              </a:xfrm>
              <a:custGeom>
                <a:avLst/>
                <a:gdLst>
                  <a:gd name="T0" fmla="*/ 1205 w 1239"/>
                  <a:gd name="T1" fmla="*/ 206 h 1233"/>
                  <a:gd name="T2" fmla="*/ 1106 w 1239"/>
                  <a:gd name="T3" fmla="*/ 212 h 1233"/>
                  <a:gd name="T4" fmla="*/ 914 w 1239"/>
                  <a:gd name="T5" fmla="*/ 318 h 1233"/>
                  <a:gd name="T6" fmla="*/ 1020 w 1239"/>
                  <a:gd name="T7" fmla="*/ 126 h 1233"/>
                  <a:gd name="T8" fmla="*/ 1033 w 1239"/>
                  <a:gd name="T9" fmla="*/ 27 h 1233"/>
                  <a:gd name="T10" fmla="*/ 26 w 1239"/>
                  <a:gd name="T11" fmla="*/ 656 h 1233"/>
                  <a:gd name="T12" fmla="*/ 470 w 1239"/>
                  <a:gd name="T13" fmla="*/ 1206 h 1233"/>
                  <a:gd name="T14" fmla="*/ 1205 w 1239"/>
                  <a:gd name="T15" fmla="*/ 576 h 1233"/>
                  <a:gd name="T16" fmla="*/ 516 w 1239"/>
                  <a:gd name="T17" fmla="*/ 881 h 1233"/>
                  <a:gd name="T18" fmla="*/ 483 w 1239"/>
                  <a:gd name="T19" fmla="*/ 927 h 1233"/>
                  <a:gd name="T20" fmla="*/ 384 w 1239"/>
                  <a:gd name="T21" fmla="*/ 967 h 1233"/>
                  <a:gd name="T22" fmla="*/ 344 w 1239"/>
                  <a:gd name="T23" fmla="*/ 927 h 1233"/>
                  <a:gd name="T24" fmla="*/ 364 w 1239"/>
                  <a:gd name="T25" fmla="*/ 907 h 1233"/>
                  <a:gd name="T26" fmla="*/ 404 w 1239"/>
                  <a:gd name="T27" fmla="*/ 921 h 1233"/>
                  <a:gd name="T28" fmla="*/ 450 w 1239"/>
                  <a:gd name="T29" fmla="*/ 901 h 1233"/>
                  <a:gd name="T30" fmla="*/ 463 w 1239"/>
                  <a:gd name="T31" fmla="*/ 835 h 1233"/>
                  <a:gd name="T32" fmla="*/ 417 w 1239"/>
                  <a:gd name="T33" fmla="*/ 828 h 1233"/>
                  <a:gd name="T34" fmla="*/ 338 w 1239"/>
                  <a:gd name="T35" fmla="*/ 868 h 1233"/>
                  <a:gd name="T36" fmla="*/ 265 w 1239"/>
                  <a:gd name="T37" fmla="*/ 854 h 1233"/>
                  <a:gd name="T38" fmla="*/ 251 w 1239"/>
                  <a:gd name="T39" fmla="*/ 775 h 1233"/>
                  <a:gd name="T40" fmla="*/ 318 w 1239"/>
                  <a:gd name="T41" fmla="*/ 702 h 1233"/>
                  <a:gd name="T42" fmla="*/ 377 w 1239"/>
                  <a:gd name="T43" fmla="*/ 696 h 1233"/>
                  <a:gd name="T44" fmla="*/ 404 w 1239"/>
                  <a:gd name="T45" fmla="*/ 722 h 1233"/>
                  <a:gd name="T46" fmla="*/ 384 w 1239"/>
                  <a:gd name="T47" fmla="*/ 749 h 1233"/>
                  <a:gd name="T48" fmla="*/ 338 w 1239"/>
                  <a:gd name="T49" fmla="*/ 742 h 1233"/>
                  <a:gd name="T50" fmla="*/ 291 w 1239"/>
                  <a:gd name="T51" fmla="*/ 788 h 1233"/>
                  <a:gd name="T52" fmla="*/ 311 w 1239"/>
                  <a:gd name="T53" fmla="*/ 821 h 1233"/>
                  <a:gd name="T54" fmla="*/ 344 w 1239"/>
                  <a:gd name="T55" fmla="*/ 815 h 1233"/>
                  <a:gd name="T56" fmla="*/ 404 w 1239"/>
                  <a:gd name="T57" fmla="*/ 782 h 1233"/>
                  <a:gd name="T58" fmla="*/ 470 w 1239"/>
                  <a:gd name="T59" fmla="*/ 768 h 1233"/>
                  <a:gd name="T60" fmla="*/ 523 w 1239"/>
                  <a:gd name="T61" fmla="*/ 828 h 1233"/>
                  <a:gd name="T62" fmla="*/ 722 w 1239"/>
                  <a:gd name="T63" fmla="*/ 682 h 1233"/>
                  <a:gd name="T64" fmla="*/ 616 w 1239"/>
                  <a:gd name="T65" fmla="*/ 788 h 1233"/>
                  <a:gd name="T66" fmla="*/ 563 w 1239"/>
                  <a:gd name="T67" fmla="*/ 788 h 1233"/>
                  <a:gd name="T68" fmla="*/ 410 w 1239"/>
                  <a:gd name="T69" fmla="*/ 629 h 1233"/>
                  <a:gd name="T70" fmla="*/ 424 w 1239"/>
                  <a:gd name="T71" fmla="*/ 596 h 1233"/>
                  <a:gd name="T72" fmla="*/ 543 w 1239"/>
                  <a:gd name="T73" fmla="*/ 484 h 1233"/>
                  <a:gd name="T74" fmla="*/ 563 w 1239"/>
                  <a:gd name="T75" fmla="*/ 510 h 1233"/>
                  <a:gd name="T76" fmla="*/ 463 w 1239"/>
                  <a:gd name="T77" fmla="*/ 616 h 1233"/>
                  <a:gd name="T78" fmla="*/ 596 w 1239"/>
                  <a:gd name="T79" fmla="*/ 583 h 1233"/>
                  <a:gd name="T80" fmla="*/ 629 w 1239"/>
                  <a:gd name="T81" fmla="*/ 576 h 1233"/>
                  <a:gd name="T82" fmla="*/ 622 w 1239"/>
                  <a:gd name="T83" fmla="*/ 610 h 1233"/>
                  <a:gd name="T84" fmla="*/ 596 w 1239"/>
                  <a:gd name="T85" fmla="*/ 742 h 1233"/>
                  <a:gd name="T86" fmla="*/ 708 w 1239"/>
                  <a:gd name="T87" fmla="*/ 643 h 1233"/>
                  <a:gd name="T88" fmla="*/ 728 w 1239"/>
                  <a:gd name="T89" fmla="*/ 669 h 1233"/>
                  <a:gd name="T90" fmla="*/ 887 w 1239"/>
                  <a:gd name="T91" fmla="*/ 504 h 1233"/>
                  <a:gd name="T92" fmla="*/ 854 w 1239"/>
                  <a:gd name="T93" fmla="*/ 557 h 1233"/>
                  <a:gd name="T94" fmla="*/ 761 w 1239"/>
                  <a:gd name="T95" fmla="*/ 596 h 1233"/>
                  <a:gd name="T96" fmla="*/ 662 w 1239"/>
                  <a:gd name="T97" fmla="*/ 550 h 1233"/>
                  <a:gd name="T98" fmla="*/ 616 w 1239"/>
                  <a:gd name="T99" fmla="*/ 451 h 1233"/>
                  <a:gd name="T100" fmla="*/ 655 w 1239"/>
                  <a:gd name="T101" fmla="*/ 358 h 1233"/>
                  <a:gd name="T102" fmla="*/ 788 w 1239"/>
                  <a:gd name="T103" fmla="*/ 318 h 1233"/>
                  <a:gd name="T104" fmla="*/ 887 w 1239"/>
                  <a:gd name="T105" fmla="*/ 404 h 1233"/>
                  <a:gd name="T106" fmla="*/ 887 w 1239"/>
                  <a:gd name="T107" fmla="*/ 504 h 1233"/>
                  <a:gd name="T108" fmla="*/ 887 w 1239"/>
                  <a:gd name="T109" fmla="*/ 504 h 1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239" h="1233">
                    <a:moveTo>
                      <a:pt x="1205" y="206"/>
                    </a:moveTo>
                    <a:lnTo>
                      <a:pt x="1205" y="206"/>
                    </a:lnTo>
                    <a:cubicBezTo>
                      <a:pt x="1166" y="159"/>
                      <a:pt x="1166" y="159"/>
                      <a:pt x="1166" y="159"/>
                    </a:cubicBezTo>
                    <a:cubicBezTo>
                      <a:pt x="1106" y="212"/>
                      <a:pt x="1106" y="212"/>
                      <a:pt x="1106" y="212"/>
                    </a:cubicBezTo>
                    <a:cubicBezTo>
                      <a:pt x="1113" y="252"/>
                      <a:pt x="1106" y="292"/>
                      <a:pt x="1079" y="318"/>
                    </a:cubicBezTo>
                    <a:cubicBezTo>
                      <a:pt x="1033" y="365"/>
                      <a:pt x="960" y="365"/>
                      <a:pt x="914" y="318"/>
                    </a:cubicBezTo>
                    <a:cubicBezTo>
                      <a:pt x="867" y="272"/>
                      <a:pt x="867" y="206"/>
                      <a:pt x="914" y="159"/>
                    </a:cubicBezTo>
                    <a:cubicBezTo>
                      <a:pt x="940" y="133"/>
                      <a:pt x="980" y="120"/>
                      <a:pt x="1020" y="126"/>
                    </a:cubicBezTo>
                    <a:cubicBezTo>
                      <a:pt x="1073" y="73"/>
                      <a:pt x="1073" y="73"/>
                      <a:pt x="1073" y="73"/>
                    </a:cubicBezTo>
                    <a:cubicBezTo>
                      <a:pt x="1033" y="27"/>
                      <a:pt x="1033" y="27"/>
                      <a:pt x="1033" y="27"/>
                    </a:cubicBezTo>
                    <a:cubicBezTo>
                      <a:pt x="1000" y="0"/>
                      <a:pt x="689" y="0"/>
                      <a:pt x="655" y="27"/>
                    </a:cubicBezTo>
                    <a:cubicBezTo>
                      <a:pt x="26" y="656"/>
                      <a:pt x="26" y="656"/>
                      <a:pt x="26" y="656"/>
                    </a:cubicBezTo>
                    <a:cubicBezTo>
                      <a:pt x="0" y="682"/>
                      <a:pt x="0" y="735"/>
                      <a:pt x="26" y="762"/>
                    </a:cubicBezTo>
                    <a:cubicBezTo>
                      <a:pt x="470" y="1206"/>
                      <a:pt x="470" y="1206"/>
                      <a:pt x="470" y="1206"/>
                    </a:cubicBezTo>
                    <a:cubicBezTo>
                      <a:pt x="503" y="1232"/>
                      <a:pt x="549" y="1232"/>
                      <a:pt x="583" y="1206"/>
                    </a:cubicBezTo>
                    <a:cubicBezTo>
                      <a:pt x="1205" y="576"/>
                      <a:pt x="1205" y="576"/>
                      <a:pt x="1205" y="576"/>
                    </a:cubicBezTo>
                    <a:cubicBezTo>
                      <a:pt x="1238" y="550"/>
                      <a:pt x="1238" y="232"/>
                      <a:pt x="1205" y="206"/>
                    </a:cubicBezTo>
                    <a:close/>
                    <a:moveTo>
                      <a:pt x="516" y="881"/>
                    </a:moveTo>
                    <a:lnTo>
                      <a:pt x="516" y="881"/>
                    </a:lnTo>
                    <a:cubicBezTo>
                      <a:pt x="510" y="894"/>
                      <a:pt x="496" y="914"/>
                      <a:pt x="483" y="927"/>
                    </a:cubicBezTo>
                    <a:cubicBezTo>
                      <a:pt x="463" y="947"/>
                      <a:pt x="443" y="960"/>
                      <a:pt x="424" y="960"/>
                    </a:cubicBezTo>
                    <a:cubicBezTo>
                      <a:pt x="410" y="967"/>
                      <a:pt x="397" y="967"/>
                      <a:pt x="384" y="967"/>
                    </a:cubicBezTo>
                    <a:cubicBezTo>
                      <a:pt x="371" y="960"/>
                      <a:pt x="357" y="954"/>
                      <a:pt x="351" y="947"/>
                    </a:cubicBezTo>
                    <a:cubicBezTo>
                      <a:pt x="344" y="941"/>
                      <a:pt x="344" y="934"/>
                      <a:pt x="344" y="927"/>
                    </a:cubicBezTo>
                    <a:cubicBezTo>
                      <a:pt x="344" y="921"/>
                      <a:pt x="344" y="921"/>
                      <a:pt x="351" y="914"/>
                    </a:cubicBezTo>
                    <a:cubicBezTo>
                      <a:pt x="351" y="907"/>
                      <a:pt x="357" y="907"/>
                      <a:pt x="364" y="907"/>
                    </a:cubicBezTo>
                    <a:cubicBezTo>
                      <a:pt x="371" y="907"/>
                      <a:pt x="377" y="907"/>
                      <a:pt x="384" y="907"/>
                    </a:cubicBezTo>
                    <a:cubicBezTo>
                      <a:pt x="391" y="914"/>
                      <a:pt x="397" y="914"/>
                      <a:pt x="404" y="921"/>
                    </a:cubicBezTo>
                    <a:cubicBezTo>
                      <a:pt x="410" y="921"/>
                      <a:pt x="424" y="921"/>
                      <a:pt x="430" y="914"/>
                    </a:cubicBezTo>
                    <a:cubicBezTo>
                      <a:pt x="437" y="914"/>
                      <a:pt x="443" y="907"/>
                      <a:pt x="450" y="901"/>
                    </a:cubicBezTo>
                    <a:cubicBezTo>
                      <a:pt x="463" y="888"/>
                      <a:pt x="470" y="874"/>
                      <a:pt x="470" y="861"/>
                    </a:cubicBezTo>
                    <a:cubicBezTo>
                      <a:pt x="477" y="848"/>
                      <a:pt x="470" y="841"/>
                      <a:pt x="463" y="835"/>
                    </a:cubicBezTo>
                    <a:cubicBezTo>
                      <a:pt x="457" y="828"/>
                      <a:pt x="450" y="821"/>
                      <a:pt x="443" y="821"/>
                    </a:cubicBezTo>
                    <a:cubicBezTo>
                      <a:pt x="437" y="821"/>
                      <a:pt x="424" y="828"/>
                      <a:pt x="417" y="828"/>
                    </a:cubicBezTo>
                    <a:cubicBezTo>
                      <a:pt x="410" y="835"/>
                      <a:pt x="397" y="841"/>
                      <a:pt x="384" y="848"/>
                    </a:cubicBezTo>
                    <a:cubicBezTo>
                      <a:pt x="371" y="854"/>
                      <a:pt x="357" y="868"/>
                      <a:pt x="338" y="868"/>
                    </a:cubicBezTo>
                    <a:cubicBezTo>
                      <a:pt x="324" y="874"/>
                      <a:pt x="311" y="874"/>
                      <a:pt x="298" y="874"/>
                    </a:cubicBezTo>
                    <a:cubicBezTo>
                      <a:pt x="291" y="874"/>
                      <a:pt x="278" y="868"/>
                      <a:pt x="265" y="854"/>
                    </a:cubicBezTo>
                    <a:cubicBezTo>
                      <a:pt x="251" y="841"/>
                      <a:pt x="245" y="835"/>
                      <a:pt x="245" y="821"/>
                    </a:cubicBezTo>
                    <a:cubicBezTo>
                      <a:pt x="245" y="802"/>
                      <a:pt x="245" y="788"/>
                      <a:pt x="251" y="775"/>
                    </a:cubicBezTo>
                    <a:cubicBezTo>
                      <a:pt x="258" y="762"/>
                      <a:pt x="271" y="742"/>
                      <a:pt x="285" y="729"/>
                    </a:cubicBezTo>
                    <a:cubicBezTo>
                      <a:pt x="298" y="715"/>
                      <a:pt x="304" y="709"/>
                      <a:pt x="318" y="702"/>
                    </a:cubicBezTo>
                    <a:cubicBezTo>
                      <a:pt x="331" y="696"/>
                      <a:pt x="344" y="696"/>
                      <a:pt x="351" y="696"/>
                    </a:cubicBezTo>
                    <a:cubicBezTo>
                      <a:pt x="364" y="696"/>
                      <a:pt x="371" y="696"/>
                      <a:pt x="377" y="696"/>
                    </a:cubicBezTo>
                    <a:cubicBezTo>
                      <a:pt x="384" y="696"/>
                      <a:pt x="391" y="702"/>
                      <a:pt x="397" y="709"/>
                    </a:cubicBezTo>
                    <a:cubicBezTo>
                      <a:pt x="404" y="715"/>
                      <a:pt x="404" y="715"/>
                      <a:pt x="404" y="722"/>
                    </a:cubicBezTo>
                    <a:cubicBezTo>
                      <a:pt x="404" y="735"/>
                      <a:pt x="404" y="735"/>
                      <a:pt x="397" y="742"/>
                    </a:cubicBezTo>
                    <a:cubicBezTo>
                      <a:pt x="397" y="749"/>
                      <a:pt x="391" y="749"/>
                      <a:pt x="384" y="749"/>
                    </a:cubicBezTo>
                    <a:cubicBezTo>
                      <a:pt x="384" y="749"/>
                      <a:pt x="377" y="749"/>
                      <a:pt x="371" y="749"/>
                    </a:cubicBezTo>
                    <a:cubicBezTo>
                      <a:pt x="357" y="742"/>
                      <a:pt x="344" y="742"/>
                      <a:pt x="338" y="742"/>
                    </a:cubicBezTo>
                    <a:cubicBezTo>
                      <a:pt x="331" y="742"/>
                      <a:pt x="318" y="749"/>
                      <a:pt x="311" y="762"/>
                    </a:cubicBezTo>
                    <a:cubicBezTo>
                      <a:pt x="298" y="768"/>
                      <a:pt x="291" y="782"/>
                      <a:pt x="291" y="788"/>
                    </a:cubicBezTo>
                    <a:cubicBezTo>
                      <a:pt x="291" y="802"/>
                      <a:pt x="291" y="808"/>
                      <a:pt x="298" y="815"/>
                    </a:cubicBezTo>
                    <a:cubicBezTo>
                      <a:pt x="304" y="821"/>
                      <a:pt x="304" y="821"/>
                      <a:pt x="311" y="821"/>
                    </a:cubicBezTo>
                    <a:cubicBezTo>
                      <a:pt x="318" y="821"/>
                      <a:pt x="318" y="821"/>
                      <a:pt x="324" y="821"/>
                    </a:cubicBezTo>
                    <a:cubicBezTo>
                      <a:pt x="331" y="821"/>
                      <a:pt x="338" y="815"/>
                      <a:pt x="344" y="815"/>
                    </a:cubicBezTo>
                    <a:cubicBezTo>
                      <a:pt x="344" y="815"/>
                      <a:pt x="357" y="808"/>
                      <a:pt x="364" y="802"/>
                    </a:cubicBezTo>
                    <a:cubicBezTo>
                      <a:pt x="377" y="795"/>
                      <a:pt x="391" y="788"/>
                      <a:pt x="404" y="782"/>
                    </a:cubicBezTo>
                    <a:cubicBezTo>
                      <a:pt x="417" y="775"/>
                      <a:pt x="424" y="768"/>
                      <a:pt x="437" y="768"/>
                    </a:cubicBezTo>
                    <a:cubicBezTo>
                      <a:pt x="450" y="768"/>
                      <a:pt x="457" y="768"/>
                      <a:pt x="470" y="768"/>
                    </a:cubicBezTo>
                    <a:cubicBezTo>
                      <a:pt x="477" y="775"/>
                      <a:pt x="490" y="782"/>
                      <a:pt x="496" y="788"/>
                    </a:cubicBezTo>
                    <a:cubicBezTo>
                      <a:pt x="510" y="802"/>
                      <a:pt x="516" y="815"/>
                      <a:pt x="523" y="828"/>
                    </a:cubicBezTo>
                    <a:cubicBezTo>
                      <a:pt x="523" y="848"/>
                      <a:pt x="523" y="861"/>
                      <a:pt x="516" y="881"/>
                    </a:cubicBezTo>
                    <a:close/>
                    <a:moveTo>
                      <a:pt x="722" y="682"/>
                    </a:moveTo>
                    <a:lnTo>
                      <a:pt x="722" y="682"/>
                    </a:lnTo>
                    <a:cubicBezTo>
                      <a:pt x="616" y="788"/>
                      <a:pt x="616" y="788"/>
                      <a:pt x="616" y="788"/>
                    </a:cubicBezTo>
                    <a:cubicBezTo>
                      <a:pt x="602" y="802"/>
                      <a:pt x="596" y="802"/>
                      <a:pt x="589" y="802"/>
                    </a:cubicBezTo>
                    <a:cubicBezTo>
                      <a:pt x="583" y="802"/>
                      <a:pt x="576" y="802"/>
                      <a:pt x="563" y="788"/>
                    </a:cubicBezTo>
                    <a:cubicBezTo>
                      <a:pt x="424" y="649"/>
                      <a:pt x="424" y="649"/>
                      <a:pt x="424" y="649"/>
                    </a:cubicBezTo>
                    <a:cubicBezTo>
                      <a:pt x="417" y="643"/>
                      <a:pt x="410" y="636"/>
                      <a:pt x="410" y="629"/>
                    </a:cubicBezTo>
                    <a:cubicBezTo>
                      <a:pt x="410" y="623"/>
                      <a:pt x="410" y="623"/>
                      <a:pt x="410" y="616"/>
                    </a:cubicBezTo>
                    <a:cubicBezTo>
                      <a:pt x="410" y="610"/>
                      <a:pt x="417" y="603"/>
                      <a:pt x="424" y="596"/>
                    </a:cubicBezTo>
                    <a:cubicBezTo>
                      <a:pt x="523" y="497"/>
                      <a:pt x="523" y="497"/>
                      <a:pt x="523" y="497"/>
                    </a:cubicBezTo>
                    <a:cubicBezTo>
                      <a:pt x="530" y="490"/>
                      <a:pt x="536" y="484"/>
                      <a:pt x="543" y="484"/>
                    </a:cubicBezTo>
                    <a:cubicBezTo>
                      <a:pt x="549" y="484"/>
                      <a:pt x="549" y="490"/>
                      <a:pt x="556" y="490"/>
                    </a:cubicBezTo>
                    <a:cubicBezTo>
                      <a:pt x="563" y="497"/>
                      <a:pt x="563" y="504"/>
                      <a:pt x="563" y="510"/>
                    </a:cubicBezTo>
                    <a:cubicBezTo>
                      <a:pt x="563" y="517"/>
                      <a:pt x="563" y="517"/>
                      <a:pt x="556" y="523"/>
                    </a:cubicBezTo>
                    <a:cubicBezTo>
                      <a:pt x="463" y="616"/>
                      <a:pt x="463" y="616"/>
                      <a:pt x="463" y="616"/>
                    </a:cubicBezTo>
                    <a:cubicBezTo>
                      <a:pt x="510" y="662"/>
                      <a:pt x="510" y="662"/>
                      <a:pt x="510" y="662"/>
                    </a:cubicBezTo>
                    <a:cubicBezTo>
                      <a:pt x="596" y="583"/>
                      <a:pt x="596" y="583"/>
                      <a:pt x="596" y="583"/>
                    </a:cubicBezTo>
                    <a:cubicBezTo>
                      <a:pt x="602" y="576"/>
                      <a:pt x="602" y="570"/>
                      <a:pt x="609" y="570"/>
                    </a:cubicBezTo>
                    <a:cubicBezTo>
                      <a:pt x="616" y="570"/>
                      <a:pt x="622" y="570"/>
                      <a:pt x="629" y="576"/>
                    </a:cubicBezTo>
                    <a:cubicBezTo>
                      <a:pt x="629" y="583"/>
                      <a:pt x="636" y="590"/>
                      <a:pt x="629" y="590"/>
                    </a:cubicBezTo>
                    <a:cubicBezTo>
                      <a:pt x="629" y="596"/>
                      <a:pt x="629" y="603"/>
                      <a:pt x="622" y="610"/>
                    </a:cubicBezTo>
                    <a:cubicBezTo>
                      <a:pt x="543" y="689"/>
                      <a:pt x="543" y="689"/>
                      <a:pt x="543" y="689"/>
                    </a:cubicBezTo>
                    <a:cubicBezTo>
                      <a:pt x="596" y="742"/>
                      <a:pt x="596" y="742"/>
                      <a:pt x="596" y="742"/>
                    </a:cubicBezTo>
                    <a:cubicBezTo>
                      <a:pt x="689" y="656"/>
                      <a:pt x="689" y="656"/>
                      <a:pt x="689" y="656"/>
                    </a:cubicBezTo>
                    <a:cubicBezTo>
                      <a:pt x="695" y="649"/>
                      <a:pt x="702" y="643"/>
                      <a:pt x="708" y="643"/>
                    </a:cubicBezTo>
                    <a:cubicBezTo>
                      <a:pt x="708" y="643"/>
                      <a:pt x="715" y="649"/>
                      <a:pt x="722" y="649"/>
                    </a:cubicBezTo>
                    <a:cubicBezTo>
                      <a:pt x="728" y="656"/>
                      <a:pt x="728" y="662"/>
                      <a:pt x="728" y="669"/>
                    </a:cubicBezTo>
                    <a:cubicBezTo>
                      <a:pt x="728" y="676"/>
                      <a:pt x="722" y="676"/>
                      <a:pt x="722" y="682"/>
                    </a:cubicBezTo>
                    <a:close/>
                    <a:moveTo>
                      <a:pt x="887" y="504"/>
                    </a:moveTo>
                    <a:lnTo>
                      <a:pt x="887" y="504"/>
                    </a:lnTo>
                    <a:cubicBezTo>
                      <a:pt x="881" y="523"/>
                      <a:pt x="874" y="537"/>
                      <a:pt x="854" y="557"/>
                    </a:cubicBezTo>
                    <a:cubicBezTo>
                      <a:pt x="841" y="570"/>
                      <a:pt x="828" y="576"/>
                      <a:pt x="808" y="590"/>
                    </a:cubicBezTo>
                    <a:cubicBezTo>
                      <a:pt x="795" y="596"/>
                      <a:pt x="775" y="596"/>
                      <a:pt x="761" y="596"/>
                    </a:cubicBezTo>
                    <a:cubicBezTo>
                      <a:pt x="742" y="596"/>
                      <a:pt x="728" y="590"/>
                      <a:pt x="708" y="583"/>
                    </a:cubicBezTo>
                    <a:cubicBezTo>
                      <a:pt x="695" y="576"/>
                      <a:pt x="675" y="563"/>
                      <a:pt x="662" y="550"/>
                    </a:cubicBezTo>
                    <a:cubicBezTo>
                      <a:pt x="649" y="530"/>
                      <a:pt x="636" y="517"/>
                      <a:pt x="629" y="504"/>
                    </a:cubicBezTo>
                    <a:cubicBezTo>
                      <a:pt x="622" y="484"/>
                      <a:pt x="616" y="470"/>
                      <a:pt x="616" y="451"/>
                    </a:cubicBezTo>
                    <a:cubicBezTo>
                      <a:pt x="616" y="437"/>
                      <a:pt x="616" y="418"/>
                      <a:pt x="622" y="404"/>
                    </a:cubicBezTo>
                    <a:cubicBezTo>
                      <a:pt x="629" y="384"/>
                      <a:pt x="642" y="371"/>
                      <a:pt x="655" y="358"/>
                    </a:cubicBezTo>
                    <a:cubicBezTo>
                      <a:pt x="675" y="338"/>
                      <a:pt x="695" y="325"/>
                      <a:pt x="722" y="318"/>
                    </a:cubicBezTo>
                    <a:cubicBezTo>
                      <a:pt x="742" y="312"/>
                      <a:pt x="768" y="312"/>
                      <a:pt x="788" y="318"/>
                    </a:cubicBezTo>
                    <a:cubicBezTo>
                      <a:pt x="808" y="325"/>
                      <a:pt x="828" y="338"/>
                      <a:pt x="854" y="358"/>
                    </a:cubicBezTo>
                    <a:cubicBezTo>
                      <a:pt x="867" y="378"/>
                      <a:pt x="881" y="391"/>
                      <a:pt x="887" y="404"/>
                    </a:cubicBezTo>
                    <a:cubicBezTo>
                      <a:pt x="894" y="424"/>
                      <a:pt x="901" y="437"/>
                      <a:pt x="901" y="457"/>
                    </a:cubicBezTo>
                    <a:cubicBezTo>
                      <a:pt x="901" y="470"/>
                      <a:pt x="894" y="490"/>
                      <a:pt x="887" y="504"/>
                    </a:cubicBezTo>
                    <a:close/>
                    <a:moveTo>
                      <a:pt x="887" y="504"/>
                    </a:moveTo>
                    <a:lnTo>
                      <a:pt x="887" y="504"/>
                    </a:lnTo>
                    <a:close/>
                  </a:path>
                </a:pathLst>
              </a:custGeom>
              <a:solidFill>
                <a:schemeClr val="bg1"/>
              </a:solidFill>
              <a:ln>
                <a:noFill/>
              </a:ln>
              <a:effectLst/>
            </p:spPr>
            <p:txBody>
              <a:bodyPr wrap="none" anchor="ctr"/>
              <a:lstStyle/>
              <a:p>
                <a:endParaRPr lang="en-US" dirty="0">
                  <a:latin typeface="Calibri Light" panose="020F0302020204030204"/>
                </a:endParaRPr>
              </a:p>
            </p:txBody>
          </p:sp>
        </p:grpSp>
        <p:grpSp>
          <p:nvGrpSpPr>
            <p:cNvPr id="18" name="Group 17"/>
            <p:cNvGrpSpPr/>
            <p:nvPr/>
          </p:nvGrpSpPr>
          <p:grpSpPr>
            <a:xfrm>
              <a:off x="16265436" y="7890168"/>
              <a:ext cx="1491261" cy="1492243"/>
              <a:chOff x="16265436" y="7890168"/>
              <a:chExt cx="1491261" cy="1492243"/>
            </a:xfrm>
          </p:grpSpPr>
          <p:sp>
            <p:nvSpPr>
              <p:cNvPr id="96" name="Freeform 17"/>
              <p:cNvSpPr>
                <a:spLocks noChangeArrowheads="1"/>
              </p:cNvSpPr>
              <p:nvPr/>
            </p:nvSpPr>
            <p:spPr bwMode="auto">
              <a:xfrm>
                <a:off x="16265436" y="7890168"/>
                <a:ext cx="1491261" cy="1492243"/>
              </a:xfrm>
              <a:custGeom>
                <a:avLst/>
                <a:gdLst>
                  <a:gd name="T0" fmla="*/ 3331 w 3332"/>
                  <a:gd name="T1" fmla="*/ 1668 h 3338"/>
                  <a:gd name="T2" fmla="*/ 3331 w 3332"/>
                  <a:gd name="T3" fmla="*/ 1668 h 3338"/>
                  <a:gd name="T4" fmla="*/ 1669 w 3332"/>
                  <a:gd name="T5" fmla="*/ 3337 h 3338"/>
                  <a:gd name="T6" fmla="*/ 0 w 3332"/>
                  <a:gd name="T7" fmla="*/ 1668 h 3338"/>
                  <a:gd name="T8" fmla="*/ 1669 w 3332"/>
                  <a:gd name="T9" fmla="*/ 0 h 3338"/>
                  <a:gd name="T10" fmla="*/ 3331 w 3332"/>
                  <a:gd name="T11" fmla="*/ 1668 h 3338"/>
                </a:gdLst>
                <a:ahLst/>
                <a:cxnLst>
                  <a:cxn ang="0">
                    <a:pos x="T0" y="T1"/>
                  </a:cxn>
                  <a:cxn ang="0">
                    <a:pos x="T2" y="T3"/>
                  </a:cxn>
                  <a:cxn ang="0">
                    <a:pos x="T4" y="T5"/>
                  </a:cxn>
                  <a:cxn ang="0">
                    <a:pos x="T6" y="T7"/>
                  </a:cxn>
                  <a:cxn ang="0">
                    <a:pos x="T8" y="T9"/>
                  </a:cxn>
                  <a:cxn ang="0">
                    <a:pos x="T10" y="T11"/>
                  </a:cxn>
                </a:cxnLst>
                <a:rect l="0" t="0" r="r" b="b"/>
                <a:pathLst>
                  <a:path w="3332" h="3338">
                    <a:moveTo>
                      <a:pt x="3331" y="1668"/>
                    </a:moveTo>
                    <a:lnTo>
                      <a:pt x="3331" y="1668"/>
                    </a:lnTo>
                    <a:cubicBezTo>
                      <a:pt x="3331" y="2589"/>
                      <a:pt x="2590" y="3337"/>
                      <a:pt x="1669" y="3337"/>
                    </a:cubicBezTo>
                    <a:cubicBezTo>
                      <a:pt x="742" y="3337"/>
                      <a:pt x="0" y="2589"/>
                      <a:pt x="0" y="1668"/>
                    </a:cubicBezTo>
                    <a:cubicBezTo>
                      <a:pt x="0" y="748"/>
                      <a:pt x="742" y="0"/>
                      <a:pt x="1669" y="0"/>
                    </a:cubicBezTo>
                    <a:cubicBezTo>
                      <a:pt x="2590" y="0"/>
                      <a:pt x="3331" y="748"/>
                      <a:pt x="3331" y="1668"/>
                    </a:cubicBezTo>
                  </a:path>
                </a:pathLst>
              </a:custGeom>
              <a:solidFill>
                <a:schemeClr val="accent1"/>
              </a:solidFill>
              <a:ln>
                <a:noFill/>
              </a:ln>
              <a:effectLst/>
            </p:spPr>
            <p:txBody>
              <a:bodyPr wrap="none" anchor="ctr"/>
              <a:lstStyle/>
              <a:p>
                <a:endParaRPr lang="en-US" dirty="0">
                  <a:latin typeface="Calibri Light" panose="020F0302020204030204"/>
                </a:endParaRPr>
              </a:p>
            </p:txBody>
          </p:sp>
          <p:sp>
            <p:nvSpPr>
              <p:cNvPr id="97" name="Freeform 18"/>
              <p:cNvSpPr>
                <a:spLocks noChangeArrowheads="1"/>
              </p:cNvSpPr>
              <p:nvPr/>
            </p:nvSpPr>
            <p:spPr bwMode="auto">
              <a:xfrm>
                <a:off x="16528135" y="8200065"/>
                <a:ext cx="961913" cy="874423"/>
              </a:xfrm>
              <a:custGeom>
                <a:avLst/>
                <a:gdLst>
                  <a:gd name="T0" fmla="*/ 2006 w 2153"/>
                  <a:gd name="T1" fmla="*/ 767 h 1960"/>
                  <a:gd name="T2" fmla="*/ 1814 w 2153"/>
                  <a:gd name="T3" fmla="*/ 198 h 1960"/>
                  <a:gd name="T4" fmla="*/ 198 w 2153"/>
                  <a:gd name="T5" fmla="*/ 0 h 1960"/>
                  <a:gd name="T6" fmla="*/ 0 w 2153"/>
                  <a:gd name="T7" fmla="*/ 1025 h 1960"/>
                  <a:gd name="T8" fmla="*/ 377 w 2153"/>
                  <a:gd name="T9" fmla="*/ 1224 h 1960"/>
                  <a:gd name="T10" fmla="*/ 543 w 2153"/>
                  <a:gd name="T11" fmla="*/ 1959 h 1960"/>
                  <a:gd name="T12" fmla="*/ 1066 w 2153"/>
                  <a:gd name="T13" fmla="*/ 1800 h 1960"/>
                  <a:gd name="T14" fmla="*/ 1192 w 2153"/>
                  <a:gd name="T15" fmla="*/ 1224 h 1960"/>
                  <a:gd name="T16" fmla="*/ 1337 w 2153"/>
                  <a:gd name="T17" fmla="*/ 1655 h 1960"/>
                  <a:gd name="T18" fmla="*/ 2152 w 2153"/>
                  <a:gd name="T19" fmla="*/ 1509 h 1960"/>
                  <a:gd name="T20" fmla="*/ 2006 w 2153"/>
                  <a:gd name="T21" fmla="*/ 767 h 1960"/>
                  <a:gd name="T22" fmla="*/ 1966 w 2153"/>
                  <a:gd name="T23" fmla="*/ 846 h 1960"/>
                  <a:gd name="T24" fmla="*/ 1966 w 2153"/>
                  <a:gd name="T25" fmla="*/ 933 h 1960"/>
                  <a:gd name="T26" fmla="*/ 1966 w 2153"/>
                  <a:gd name="T27" fmla="*/ 846 h 1960"/>
                  <a:gd name="T28" fmla="*/ 2046 w 2153"/>
                  <a:gd name="T29" fmla="*/ 1535 h 1960"/>
                  <a:gd name="T30" fmla="*/ 1304 w 2153"/>
                  <a:gd name="T31" fmla="*/ 999 h 1960"/>
                  <a:gd name="T32" fmla="*/ 2046 w 2153"/>
                  <a:gd name="T33" fmla="*/ 1535 h 1960"/>
                  <a:gd name="T34" fmla="*/ 1841 w 2153"/>
                  <a:gd name="T35" fmla="*/ 846 h 1960"/>
                  <a:gd name="T36" fmla="*/ 1841 w 2153"/>
                  <a:gd name="T37" fmla="*/ 933 h 1960"/>
                  <a:gd name="T38" fmla="*/ 1841 w 2153"/>
                  <a:gd name="T39" fmla="*/ 846 h 1960"/>
                  <a:gd name="T40" fmla="*/ 1576 w 2153"/>
                  <a:gd name="T41" fmla="*/ 98 h 1960"/>
                  <a:gd name="T42" fmla="*/ 1576 w 2153"/>
                  <a:gd name="T43" fmla="*/ 218 h 1960"/>
                  <a:gd name="T44" fmla="*/ 1576 w 2153"/>
                  <a:gd name="T45" fmla="*/ 98 h 1960"/>
                  <a:gd name="T46" fmla="*/ 1410 w 2153"/>
                  <a:gd name="T47" fmla="*/ 98 h 1960"/>
                  <a:gd name="T48" fmla="*/ 1410 w 2153"/>
                  <a:gd name="T49" fmla="*/ 218 h 1960"/>
                  <a:gd name="T50" fmla="*/ 1410 w 2153"/>
                  <a:gd name="T51" fmla="*/ 98 h 1960"/>
                  <a:gd name="T52" fmla="*/ 721 w 2153"/>
                  <a:gd name="T53" fmla="*/ 919 h 1960"/>
                  <a:gd name="T54" fmla="*/ 807 w 2153"/>
                  <a:gd name="T55" fmla="*/ 919 h 1960"/>
                  <a:gd name="T56" fmla="*/ 721 w 2153"/>
                  <a:gd name="T57" fmla="*/ 919 h 1960"/>
                  <a:gd name="T58" fmla="*/ 847 w 2153"/>
                  <a:gd name="T59" fmla="*/ 919 h 1960"/>
                  <a:gd name="T60" fmla="*/ 933 w 2153"/>
                  <a:gd name="T61" fmla="*/ 919 h 1960"/>
                  <a:gd name="T62" fmla="*/ 847 w 2153"/>
                  <a:gd name="T63" fmla="*/ 919 h 1960"/>
                  <a:gd name="T64" fmla="*/ 940 w 2153"/>
                  <a:gd name="T65" fmla="*/ 1820 h 1960"/>
                  <a:gd name="T66" fmla="*/ 503 w 2153"/>
                  <a:gd name="T67" fmla="*/ 1045 h 1960"/>
                  <a:gd name="T68" fmla="*/ 940 w 2153"/>
                  <a:gd name="T69" fmla="*/ 1820 h 1960"/>
                  <a:gd name="T70" fmla="*/ 1066 w 2153"/>
                  <a:gd name="T71" fmla="*/ 1058 h 1960"/>
                  <a:gd name="T72" fmla="*/ 900 w 2153"/>
                  <a:gd name="T73" fmla="*/ 787 h 1960"/>
                  <a:gd name="T74" fmla="*/ 377 w 2153"/>
                  <a:gd name="T75" fmla="*/ 952 h 1960"/>
                  <a:gd name="T76" fmla="*/ 152 w 2153"/>
                  <a:gd name="T77" fmla="*/ 1058 h 1960"/>
                  <a:gd name="T78" fmla="*/ 1669 w 2153"/>
                  <a:gd name="T79" fmla="*/ 310 h 1960"/>
                  <a:gd name="T80" fmla="*/ 1337 w 2153"/>
                  <a:gd name="T81" fmla="*/ 767 h 1960"/>
                  <a:gd name="T82" fmla="*/ 1192 w 2153"/>
                  <a:gd name="T83" fmla="*/ 1058 h 1960"/>
                  <a:gd name="T84" fmla="*/ 1066 w 2153"/>
                  <a:gd name="T85" fmla="*/ 1058 h 19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153" h="1960">
                    <a:moveTo>
                      <a:pt x="2006" y="767"/>
                    </a:moveTo>
                    <a:lnTo>
                      <a:pt x="2006" y="767"/>
                    </a:lnTo>
                    <a:cubicBezTo>
                      <a:pt x="1814" y="767"/>
                      <a:pt x="1814" y="767"/>
                      <a:pt x="1814" y="767"/>
                    </a:cubicBezTo>
                    <a:cubicBezTo>
                      <a:pt x="1814" y="198"/>
                      <a:pt x="1814" y="198"/>
                      <a:pt x="1814" y="198"/>
                    </a:cubicBezTo>
                    <a:cubicBezTo>
                      <a:pt x="1814" y="85"/>
                      <a:pt x="1728" y="0"/>
                      <a:pt x="1622" y="0"/>
                    </a:cubicBezTo>
                    <a:cubicBezTo>
                      <a:pt x="198" y="0"/>
                      <a:pt x="198" y="0"/>
                      <a:pt x="198" y="0"/>
                    </a:cubicBezTo>
                    <a:cubicBezTo>
                      <a:pt x="92" y="0"/>
                      <a:pt x="0" y="85"/>
                      <a:pt x="0" y="198"/>
                    </a:cubicBezTo>
                    <a:cubicBezTo>
                      <a:pt x="0" y="1025"/>
                      <a:pt x="0" y="1025"/>
                      <a:pt x="0" y="1025"/>
                    </a:cubicBezTo>
                    <a:cubicBezTo>
                      <a:pt x="0" y="1138"/>
                      <a:pt x="92" y="1224"/>
                      <a:pt x="198" y="1224"/>
                    </a:cubicBezTo>
                    <a:cubicBezTo>
                      <a:pt x="377" y="1224"/>
                      <a:pt x="377" y="1224"/>
                      <a:pt x="377" y="1224"/>
                    </a:cubicBezTo>
                    <a:cubicBezTo>
                      <a:pt x="377" y="1800"/>
                      <a:pt x="377" y="1800"/>
                      <a:pt x="377" y="1800"/>
                    </a:cubicBezTo>
                    <a:cubicBezTo>
                      <a:pt x="377" y="1886"/>
                      <a:pt x="450" y="1959"/>
                      <a:pt x="543" y="1959"/>
                    </a:cubicBezTo>
                    <a:cubicBezTo>
                      <a:pt x="900" y="1959"/>
                      <a:pt x="900" y="1959"/>
                      <a:pt x="900" y="1959"/>
                    </a:cubicBezTo>
                    <a:cubicBezTo>
                      <a:pt x="993" y="1959"/>
                      <a:pt x="1066" y="1886"/>
                      <a:pt x="1066" y="1800"/>
                    </a:cubicBezTo>
                    <a:cubicBezTo>
                      <a:pt x="1066" y="1224"/>
                      <a:pt x="1066" y="1224"/>
                      <a:pt x="1066" y="1224"/>
                    </a:cubicBezTo>
                    <a:cubicBezTo>
                      <a:pt x="1192" y="1224"/>
                      <a:pt x="1192" y="1224"/>
                      <a:pt x="1192" y="1224"/>
                    </a:cubicBezTo>
                    <a:cubicBezTo>
                      <a:pt x="1192" y="1509"/>
                      <a:pt x="1192" y="1509"/>
                      <a:pt x="1192" y="1509"/>
                    </a:cubicBezTo>
                    <a:cubicBezTo>
                      <a:pt x="1192" y="1588"/>
                      <a:pt x="1258" y="1655"/>
                      <a:pt x="1337" y="1655"/>
                    </a:cubicBezTo>
                    <a:cubicBezTo>
                      <a:pt x="2006" y="1655"/>
                      <a:pt x="2006" y="1655"/>
                      <a:pt x="2006" y="1655"/>
                    </a:cubicBezTo>
                    <a:cubicBezTo>
                      <a:pt x="2086" y="1655"/>
                      <a:pt x="2152" y="1588"/>
                      <a:pt x="2152" y="1509"/>
                    </a:cubicBezTo>
                    <a:cubicBezTo>
                      <a:pt x="2152" y="913"/>
                      <a:pt x="2152" y="913"/>
                      <a:pt x="2152" y="913"/>
                    </a:cubicBezTo>
                    <a:cubicBezTo>
                      <a:pt x="2152" y="833"/>
                      <a:pt x="2086" y="767"/>
                      <a:pt x="2006" y="767"/>
                    </a:cubicBezTo>
                    <a:close/>
                    <a:moveTo>
                      <a:pt x="1966" y="846"/>
                    </a:moveTo>
                    <a:lnTo>
                      <a:pt x="1966" y="846"/>
                    </a:lnTo>
                    <a:cubicBezTo>
                      <a:pt x="1993" y="846"/>
                      <a:pt x="2013" y="866"/>
                      <a:pt x="2013" y="893"/>
                    </a:cubicBezTo>
                    <a:cubicBezTo>
                      <a:pt x="2013" y="913"/>
                      <a:pt x="1993" y="933"/>
                      <a:pt x="1966" y="933"/>
                    </a:cubicBezTo>
                    <a:cubicBezTo>
                      <a:pt x="1940" y="933"/>
                      <a:pt x="1920" y="913"/>
                      <a:pt x="1920" y="893"/>
                    </a:cubicBezTo>
                    <a:cubicBezTo>
                      <a:pt x="1920" y="866"/>
                      <a:pt x="1940" y="846"/>
                      <a:pt x="1966" y="846"/>
                    </a:cubicBezTo>
                    <a:close/>
                    <a:moveTo>
                      <a:pt x="2046" y="1535"/>
                    </a:moveTo>
                    <a:lnTo>
                      <a:pt x="2046" y="1535"/>
                    </a:lnTo>
                    <a:cubicBezTo>
                      <a:pt x="1304" y="1535"/>
                      <a:pt x="1304" y="1535"/>
                      <a:pt x="1304" y="1535"/>
                    </a:cubicBezTo>
                    <a:cubicBezTo>
                      <a:pt x="1304" y="999"/>
                      <a:pt x="1304" y="999"/>
                      <a:pt x="1304" y="999"/>
                    </a:cubicBezTo>
                    <a:cubicBezTo>
                      <a:pt x="2046" y="999"/>
                      <a:pt x="2046" y="999"/>
                      <a:pt x="2046" y="999"/>
                    </a:cubicBezTo>
                    <a:lnTo>
                      <a:pt x="2046" y="1535"/>
                    </a:lnTo>
                    <a:close/>
                    <a:moveTo>
                      <a:pt x="1841" y="846"/>
                    </a:moveTo>
                    <a:lnTo>
                      <a:pt x="1841" y="846"/>
                    </a:lnTo>
                    <a:cubicBezTo>
                      <a:pt x="1867" y="846"/>
                      <a:pt x="1887" y="866"/>
                      <a:pt x="1887" y="893"/>
                    </a:cubicBezTo>
                    <a:cubicBezTo>
                      <a:pt x="1887" y="913"/>
                      <a:pt x="1867" y="933"/>
                      <a:pt x="1841" y="933"/>
                    </a:cubicBezTo>
                    <a:cubicBezTo>
                      <a:pt x="1814" y="933"/>
                      <a:pt x="1794" y="913"/>
                      <a:pt x="1794" y="893"/>
                    </a:cubicBezTo>
                    <a:cubicBezTo>
                      <a:pt x="1794" y="866"/>
                      <a:pt x="1814" y="846"/>
                      <a:pt x="1841" y="846"/>
                    </a:cubicBezTo>
                    <a:close/>
                    <a:moveTo>
                      <a:pt x="1576" y="98"/>
                    </a:moveTo>
                    <a:lnTo>
                      <a:pt x="1576" y="98"/>
                    </a:lnTo>
                    <a:cubicBezTo>
                      <a:pt x="1609" y="98"/>
                      <a:pt x="1635" y="125"/>
                      <a:pt x="1635" y="158"/>
                    </a:cubicBezTo>
                    <a:cubicBezTo>
                      <a:pt x="1635" y="191"/>
                      <a:pt x="1609" y="218"/>
                      <a:pt x="1576" y="218"/>
                    </a:cubicBezTo>
                    <a:cubicBezTo>
                      <a:pt x="1543" y="218"/>
                      <a:pt x="1516" y="191"/>
                      <a:pt x="1516" y="158"/>
                    </a:cubicBezTo>
                    <a:cubicBezTo>
                      <a:pt x="1516" y="125"/>
                      <a:pt x="1543" y="98"/>
                      <a:pt x="1576" y="98"/>
                    </a:cubicBezTo>
                    <a:close/>
                    <a:moveTo>
                      <a:pt x="1410" y="98"/>
                    </a:moveTo>
                    <a:lnTo>
                      <a:pt x="1410" y="98"/>
                    </a:lnTo>
                    <a:cubicBezTo>
                      <a:pt x="1443" y="98"/>
                      <a:pt x="1470" y="125"/>
                      <a:pt x="1470" y="158"/>
                    </a:cubicBezTo>
                    <a:cubicBezTo>
                      <a:pt x="1470" y="191"/>
                      <a:pt x="1443" y="218"/>
                      <a:pt x="1410" y="218"/>
                    </a:cubicBezTo>
                    <a:cubicBezTo>
                      <a:pt x="1377" y="218"/>
                      <a:pt x="1351" y="191"/>
                      <a:pt x="1351" y="158"/>
                    </a:cubicBezTo>
                    <a:cubicBezTo>
                      <a:pt x="1351" y="125"/>
                      <a:pt x="1377" y="98"/>
                      <a:pt x="1410" y="98"/>
                    </a:cubicBezTo>
                    <a:close/>
                    <a:moveTo>
                      <a:pt x="721" y="919"/>
                    </a:moveTo>
                    <a:lnTo>
                      <a:pt x="721" y="919"/>
                    </a:lnTo>
                    <a:cubicBezTo>
                      <a:pt x="721" y="893"/>
                      <a:pt x="741" y="873"/>
                      <a:pt x="761" y="873"/>
                    </a:cubicBezTo>
                    <a:cubicBezTo>
                      <a:pt x="788" y="873"/>
                      <a:pt x="807" y="893"/>
                      <a:pt x="807" y="919"/>
                    </a:cubicBezTo>
                    <a:cubicBezTo>
                      <a:pt x="807" y="946"/>
                      <a:pt x="788" y="966"/>
                      <a:pt x="761" y="966"/>
                    </a:cubicBezTo>
                    <a:cubicBezTo>
                      <a:pt x="741" y="966"/>
                      <a:pt x="721" y="946"/>
                      <a:pt x="721" y="919"/>
                    </a:cubicBezTo>
                    <a:close/>
                    <a:moveTo>
                      <a:pt x="847" y="919"/>
                    </a:moveTo>
                    <a:lnTo>
                      <a:pt x="847" y="919"/>
                    </a:lnTo>
                    <a:cubicBezTo>
                      <a:pt x="847" y="893"/>
                      <a:pt x="867" y="873"/>
                      <a:pt x="887" y="873"/>
                    </a:cubicBezTo>
                    <a:cubicBezTo>
                      <a:pt x="913" y="873"/>
                      <a:pt x="933" y="893"/>
                      <a:pt x="933" y="919"/>
                    </a:cubicBezTo>
                    <a:cubicBezTo>
                      <a:pt x="933" y="946"/>
                      <a:pt x="913" y="966"/>
                      <a:pt x="887" y="966"/>
                    </a:cubicBezTo>
                    <a:cubicBezTo>
                      <a:pt x="867" y="966"/>
                      <a:pt x="847" y="946"/>
                      <a:pt x="847" y="919"/>
                    </a:cubicBezTo>
                    <a:close/>
                    <a:moveTo>
                      <a:pt x="940" y="1820"/>
                    </a:moveTo>
                    <a:lnTo>
                      <a:pt x="940" y="1820"/>
                    </a:lnTo>
                    <a:cubicBezTo>
                      <a:pt x="503" y="1820"/>
                      <a:pt x="503" y="1820"/>
                      <a:pt x="503" y="1820"/>
                    </a:cubicBezTo>
                    <a:cubicBezTo>
                      <a:pt x="503" y="1045"/>
                      <a:pt x="503" y="1045"/>
                      <a:pt x="503" y="1045"/>
                    </a:cubicBezTo>
                    <a:cubicBezTo>
                      <a:pt x="940" y="1045"/>
                      <a:pt x="940" y="1045"/>
                      <a:pt x="940" y="1045"/>
                    </a:cubicBezTo>
                    <a:lnTo>
                      <a:pt x="940" y="1820"/>
                    </a:lnTo>
                    <a:close/>
                    <a:moveTo>
                      <a:pt x="1066" y="1058"/>
                    </a:moveTo>
                    <a:lnTo>
                      <a:pt x="1066" y="1058"/>
                    </a:lnTo>
                    <a:cubicBezTo>
                      <a:pt x="1066" y="952"/>
                      <a:pt x="1066" y="952"/>
                      <a:pt x="1066" y="952"/>
                    </a:cubicBezTo>
                    <a:cubicBezTo>
                      <a:pt x="1066" y="860"/>
                      <a:pt x="993" y="787"/>
                      <a:pt x="900" y="787"/>
                    </a:cubicBezTo>
                    <a:cubicBezTo>
                      <a:pt x="543" y="787"/>
                      <a:pt x="543" y="787"/>
                      <a:pt x="543" y="787"/>
                    </a:cubicBezTo>
                    <a:cubicBezTo>
                      <a:pt x="450" y="787"/>
                      <a:pt x="377" y="860"/>
                      <a:pt x="377" y="952"/>
                    </a:cubicBezTo>
                    <a:cubicBezTo>
                      <a:pt x="377" y="1058"/>
                      <a:pt x="377" y="1058"/>
                      <a:pt x="377" y="1058"/>
                    </a:cubicBezTo>
                    <a:cubicBezTo>
                      <a:pt x="152" y="1058"/>
                      <a:pt x="152" y="1058"/>
                      <a:pt x="152" y="1058"/>
                    </a:cubicBezTo>
                    <a:cubicBezTo>
                      <a:pt x="152" y="310"/>
                      <a:pt x="152" y="310"/>
                      <a:pt x="152" y="310"/>
                    </a:cubicBezTo>
                    <a:cubicBezTo>
                      <a:pt x="1669" y="310"/>
                      <a:pt x="1669" y="310"/>
                      <a:pt x="1669" y="310"/>
                    </a:cubicBezTo>
                    <a:cubicBezTo>
                      <a:pt x="1669" y="767"/>
                      <a:pt x="1669" y="767"/>
                      <a:pt x="1669" y="767"/>
                    </a:cubicBezTo>
                    <a:cubicBezTo>
                      <a:pt x="1337" y="767"/>
                      <a:pt x="1337" y="767"/>
                      <a:pt x="1337" y="767"/>
                    </a:cubicBezTo>
                    <a:cubicBezTo>
                      <a:pt x="1258" y="767"/>
                      <a:pt x="1192" y="833"/>
                      <a:pt x="1192" y="913"/>
                    </a:cubicBezTo>
                    <a:cubicBezTo>
                      <a:pt x="1192" y="1058"/>
                      <a:pt x="1192" y="1058"/>
                      <a:pt x="1192" y="1058"/>
                    </a:cubicBezTo>
                    <a:lnTo>
                      <a:pt x="1066" y="1058"/>
                    </a:lnTo>
                    <a:close/>
                    <a:moveTo>
                      <a:pt x="1066" y="1058"/>
                    </a:moveTo>
                    <a:lnTo>
                      <a:pt x="1066" y="1058"/>
                    </a:lnTo>
                    <a:close/>
                  </a:path>
                </a:pathLst>
              </a:custGeom>
              <a:solidFill>
                <a:schemeClr val="bg1"/>
              </a:solidFill>
              <a:ln>
                <a:noFill/>
              </a:ln>
              <a:effectLst/>
            </p:spPr>
            <p:txBody>
              <a:bodyPr wrap="none" anchor="ctr"/>
              <a:lstStyle/>
              <a:p>
                <a:endParaRPr lang="en-US" dirty="0">
                  <a:latin typeface="Calibri Light" panose="020F0302020204030204"/>
                </a:endParaRPr>
              </a:p>
            </p:txBody>
          </p:sp>
        </p:grpSp>
        <p:grpSp>
          <p:nvGrpSpPr>
            <p:cNvPr id="8" name="Group 7"/>
            <p:cNvGrpSpPr/>
            <p:nvPr/>
          </p:nvGrpSpPr>
          <p:grpSpPr>
            <a:xfrm>
              <a:off x="18347275" y="3778604"/>
              <a:ext cx="770320" cy="771782"/>
              <a:chOff x="15766849" y="3508425"/>
              <a:chExt cx="821736" cy="823295"/>
            </a:xfrm>
          </p:grpSpPr>
          <p:sp>
            <p:nvSpPr>
              <p:cNvPr id="98" name="Freeform 19"/>
              <p:cNvSpPr>
                <a:spLocks noChangeArrowheads="1"/>
              </p:cNvSpPr>
              <p:nvPr/>
            </p:nvSpPr>
            <p:spPr bwMode="auto">
              <a:xfrm>
                <a:off x="15766849" y="3508425"/>
                <a:ext cx="821736" cy="823295"/>
              </a:xfrm>
              <a:custGeom>
                <a:avLst/>
                <a:gdLst>
                  <a:gd name="T0" fmla="*/ 1722 w 1723"/>
                  <a:gd name="T1" fmla="*/ 867 h 1729"/>
                  <a:gd name="T2" fmla="*/ 1722 w 1723"/>
                  <a:gd name="T3" fmla="*/ 867 h 1729"/>
                  <a:gd name="T4" fmla="*/ 861 w 1723"/>
                  <a:gd name="T5" fmla="*/ 1728 h 1729"/>
                  <a:gd name="T6" fmla="*/ 0 w 1723"/>
                  <a:gd name="T7" fmla="*/ 867 h 1729"/>
                  <a:gd name="T8" fmla="*/ 861 w 1723"/>
                  <a:gd name="T9" fmla="*/ 0 h 1729"/>
                  <a:gd name="T10" fmla="*/ 1722 w 1723"/>
                  <a:gd name="T11" fmla="*/ 867 h 1729"/>
                </a:gdLst>
                <a:ahLst/>
                <a:cxnLst>
                  <a:cxn ang="0">
                    <a:pos x="T0" y="T1"/>
                  </a:cxn>
                  <a:cxn ang="0">
                    <a:pos x="T2" y="T3"/>
                  </a:cxn>
                  <a:cxn ang="0">
                    <a:pos x="T4" y="T5"/>
                  </a:cxn>
                  <a:cxn ang="0">
                    <a:pos x="T6" y="T7"/>
                  </a:cxn>
                  <a:cxn ang="0">
                    <a:pos x="T8" y="T9"/>
                  </a:cxn>
                  <a:cxn ang="0">
                    <a:pos x="T10" y="T11"/>
                  </a:cxn>
                </a:cxnLst>
                <a:rect l="0" t="0" r="r" b="b"/>
                <a:pathLst>
                  <a:path w="1723" h="1729">
                    <a:moveTo>
                      <a:pt x="1722" y="867"/>
                    </a:moveTo>
                    <a:lnTo>
                      <a:pt x="1722" y="867"/>
                    </a:lnTo>
                    <a:cubicBezTo>
                      <a:pt x="1722" y="1344"/>
                      <a:pt x="1338" y="1728"/>
                      <a:pt x="861" y="1728"/>
                    </a:cubicBezTo>
                    <a:cubicBezTo>
                      <a:pt x="384" y="1728"/>
                      <a:pt x="0" y="1344"/>
                      <a:pt x="0" y="867"/>
                    </a:cubicBezTo>
                    <a:cubicBezTo>
                      <a:pt x="0" y="391"/>
                      <a:pt x="384" y="0"/>
                      <a:pt x="861" y="0"/>
                    </a:cubicBezTo>
                    <a:cubicBezTo>
                      <a:pt x="1338" y="0"/>
                      <a:pt x="1722" y="391"/>
                      <a:pt x="1722" y="867"/>
                    </a:cubicBezTo>
                  </a:path>
                </a:pathLst>
              </a:custGeom>
              <a:solidFill>
                <a:schemeClr val="accent3">
                  <a:lumMod val="50000"/>
                </a:schemeClr>
              </a:solidFill>
              <a:ln>
                <a:noFill/>
              </a:ln>
              <a:effectLst/>
            </p:spPr>
            <p:txBody>
              <a:bodyPr wrap="none" anchor="ctr"/>
              <a:lstStyle/>
              <a:p>
                <a:endParaRPr lang="en-US" dirty="0">
                  <a:latin typeface="Calibri Light" panose="020F0302020204030204"/>
                </a:endParaRPr>
              </a:p>
            </p:txBody>
          </p:sp>
          <p:sp>
            <p:nvSpPr>
              <p:cNvPr id="99" name="Freeform 20"/>
              <p:cNvSpPr>
                <a:spLocks noChangeArrowheads="1"/>
              </p:cNvSpPr>
              <p:nvPr/>
            </p:nvSpPr>
            <p:spPr bwMode="auto">
              <a:xfrm>
                <a:off x="16019691" y="3632656"/>
                <a:ext cx="313945" cy="581149"/>
              </a:xfrm>
              <a:custGeom>
                <a:avLst/>
                <a:gdLst>
                  <a:gd name="T0" fmla="*/ 636 w 663"/>
                  <a:gd name="T1" fmla="*/ 0 h 1220"/>
                  <a:gd name="T2" fmla="*/ 636 w 663"/>
                  <a:gd name="T3" fmla="*/ 0 h 1220"/>
                  <a:gd name="T4" fmla="*/ 477 w 663"/>
                  <a:gd name="T5" fmla="*/ 0 h 1220"/>
                  <a:gd name="T6" fmla="*/ 185 w 663"/>
                  <a:gd name="T7" fmla="*/ 298 h 1220"/>
                  <a:gd name="T8" fmla="*/ 185 w 663"/>
                  <a:gd name="T9" fmla="*/ 437 h 1220"/>
                  <a:gd name="T10" fmla="*/ 27 w 663"/>
                  <a:gd name="T11" fmla="*/ 437 h 1220"/>
                  <a:gd name="T12" fmla="*/ 0 w 663"/>
                  <a:gd name="T13" fmla="*/ 464 h 1220"/>
                  <a:gd name="T14" fmla="*/ 0 w 663"/>
                  <a:gd name="T15" fmla="*/ 662 h 1220"/>
                  <a:gd name="T16" fmla="*/ 27 w 663"/>
                  <a:gd name="T17" fmla="*/ 689 h 1220"/>
                  <a:gd name="T18" fmla="*/ 185 w 663"/>
                  <a:gd name="T19" fmla="*/ 689 h 1220"/>
                  <a:gd name="T20" fmla="*/ 185 w 663"/>
                  <a:gd name="T21" fmla="*/ 1192 h 1220"/>
                  <a:gd name="T22" fmla="*/ 212 w 663"/>
                  <a:gd name="T23" fmla="*/ 1219 h 1220"/>
                  <a:gd name="T24" fmla="*/ 417 w 663"/>
                  <a:gd name="T25" fmla="*/ 1219 h 1220"/>
                  <a:gd name="T26" fmla="*/ 444 w 663"/>
                  <a:gd name="T27" fmla="*/ 1192 h 1220"/>
                  <a:gd name="T28" fmla="*/ 444 w 663"/>
                  <a:gd name="T29" fmla="*/ 689 h 1220"/>
                  <a:gd name="T30" fmla="*/ 629 w 663"/>
                  <a:gd name="T31" fmla="*/ 689 h 1220"/>
                  <a:gd name="T32" fmla="*/ 656 w 663"/>
                  <a:gd name="T33" fmla="*/ 662 h 1220"/>
                  <a:gd name="T34" fmla="*/ 656 w 663"/>
                  <a:gd name="T35" fmla="*/ 464 h 1220"/>
                  <a:gd name="T36" fmla="*/ 649 w 663"/>
                  <a:gd name="T37" fmla="*/ 444 h 1220"/>
                  <a:gd name="T38" fmla="*/ 629 w 663"/>
                  <a:gd name="T39" fmla="*/ 437 h 1220"/>
                  <a:gd name="T40" fmla="*/ 444 w 663"/>
                  <a:gd name="T41" fmla="*/ 437 h 1220"/>
                  <a:gd name="T42" fmla="*/ 444 w 663"/>
                  <a:gd name="T43" fmla="*/ 318 h 1220"/>
                  <a:gd name="T44" fmla="*/ 530 w 663"/>
                  <a:gd name="T45" fmla="*/ 232 h 1220"/>
                  <a:gd name="T46" fmla="*/ 636 w 663"/>
                  <a:gd name="T47" fmla="*/ 232 h 1220"/>
                  <a:gd name="T48" fmla="*/ 662 w 663"/>
                  <a:gd name="T49" fmla="*/ 205 h 1220"/>
                  <a:gd name="T50" fmla="*/ 662 w 663"/>
                  <a:gd name="T51" fmla="*/ 20 h 1220"/>
                  <a:gd name="T52" fmla="*/ 636 w 663"/>
                  <a:gd name="T53" fmla="*/ 0 h 1220"/>
                  <a:gd name="T54" fmla="*/ 636 w 663"/>
                  <a:gd name="T55" fmla="*/ 0 h 1220"/>
                  <a:gd name="T56" fmla="*/ 636 w 663"/>
                  <a:gd name="T57" fmla="*/ 0 h 1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63" h="1220">
                    <a:moveTo>
                      <a:pt x="636" y="0"/>
                    </a:moveTo>
                    <a:lnTo>
                      <a:pt x="636" y="0"/>
                    </a:lnTo>
                    <a:cubicBezTo>
                      <a:pt x="477" y="0"/>
                      <a:pt x="477" y="0"/>
                      <a:pt x="477" y="0"/>
                    </a:cubicBezTo>
                    <a:cubicBezTo>
                      <a:pt x="298" y="0"/>
                      <a:pt x="185" y="113"/>
                      <a:pt x="185" y="298"/>
                    </a:cubicBezTo>
                    <a:cubicBezTo>
                      <a:pt x="185" y="437"/>
                      <a:pt x="185" y="437"/>
                      <a:pt x="185" y="437"/>
                    </a:cubicBezTo>
                    <a:cubicBezTo>
                      <a:pt x="27" y="437"/>
                      <a:pt x="27" y="437"/>
                      <a:pt x="27" y="437"/>
                    </a:cubicBezTo>
                    <a:cubicBezTo>
                      <a:pt x="13" y="437"/>
                      <a:pt x="0" y="444"/>
                      <a:pt x="0" y="464"/>
                    </a:cubicBezTo>
                    <a:cubicBezTo>
                      <a:pt x="0" y="662"/>
                      <a:pt x="0" y="662"/>
                      <a:pt x="0" y="662"/>
                    </a:cubicBezTo>
                    <a:cubicBezTo>
                      <a:pt x="0" y="676"/>
                      <a:pt x="13" y="689"/>
                      <a:pt x="27" y="689"/>
                    </a:cubicBezTo>
                    <a:cubicBezTo>
                      <a:pt x="185" y="689"/>
                      <a:pt x="185" y="689"/>
                      <a:pt x="185" y="689"/>
                    </a:cubicBezTo>
                    <a:cubicBezTo>
                      <a:pt x="185" y="1192"/>
                      <a:pt x="185" y="1192"/>
                      <a:pt x="185" y="1192"/>
                    </a:cubicBezTo>
                    <a:cubicBezTo>
                      <a:pt x="185" y="1205"/>
                      <a:pt x="199" y="1219"/>
                      <a:pt x="212" y="1219"/>
                    </a:cubicBezTo>
                    <a:cubicBezTo>
                      <a:pt x="417" y="1219"/>
                      <a:pt x="417" y="1219"/>
                      <a:pt x="417" y="1219"/>
                    </a:cubicBezTo>
                    <a:cubicBezTo>
                      <a:pt x="430" y="1219"/>
                      <a:pt x="444" y="1205"/>
                      <a:pt x="444" y="1192"/>
                    </a:cubicBezTo>
                    <a:cubicBezTo>
                      <a:pt x="444" y="689"/>
                      <a:pt x="444" y="689"/>
                      <a:pt x="444" y="689"/>
                    </a:cubicBezTo>
                    <a:cubicBezTo>
                      <a:pt x="629" y="689"/>
                      <a:pt x="629" y="689"/>
                      <a:pt x="629" y="689"/>
                    </a:cubicBezTo>
                    <a:cubicBezTo>
                      <a:pt x="642" y="689"/>
                      <a:pt x="656" y="676"/>
                      <a:pt x="656" y="662"/>
                    </a:cubicBezTo>
                    <a:cubicBezTo>
                      <a:pt x="656" y="464"/>
                      <a:pt x="656" y="464"/>
                      <a:pt x="656" y="464"/>
                    </a:cubicBezTo>
                    <a:cubicBezTo>
                      <a:pt x="656" y="457"/>
                      <a:pt x="649" y="450"/>
                      <a:pt x="649" y="444"/>
                    </a:cubicBezTo>
                    <a:cubicBezTo>
                      <a:pt x="642" y="437"/>
                      <a:pt x="636" y="437"/>
                      <a:pt x="629" y="437"/>
                    </a:cubicBezTo>
                    <a:cubicBezTo>
                      <a:pt x="444" y="437"/>
                      <a:pt x="444" y="437"/>
                      <a:pt x="444" y="437"/>
                    </a:cubicBezTo>
                    <a:cubicBezTo>
                      <a:pt x="444" y="318"/>
                      <a:pt x="444" y="318"/>
                      <a:pt x="444" y="318"/>
                    </a:cubicBezTo>
                    <a:cubicBezTo>
                      <a:pt x="444" y="265"/>
                      <a:pt x="457" y="232"/>
                      <a:pt x="530" y="232"/>
                    </a:cubicBezTo>
                    <a:cubicBezTo>
                      <a:pt x="636" y="232"/>
                      <a:pt x="636" y="232"/>
                      <a:pt x="636" y="232"/>
                    </a:cubicBezTo>
                    <a:cubicBezTo>
                      <a:pt x="649" y="232"/>
                      <a:pt x="662" y="225"/>
                      <a:pt x="662" y="205"/>
                    </a:cubicBezTo>
                    <a:cubicBezTo>
                      <a:pt x="662" y="20"/>
                      <a:pt x="662" y="20"/>
                      <a:pt x="662" y="20"/>
                    </a:cubicBezTo>
                    <a:cubicBezTo>
                      <a:pt x="662" y="7"/>
                      <a:pt x="649" y="0"/>
                      <a:pt x="636" y="0"/>
                    </a:cubicBezTo>
                    <a:close/>
                    <a:moveTo>
                      <a:pt x="636" y="0"/>
                    </a:moveTo>
                    <a:lnTo>
                      <a:pt x="636" y="0"/>
                    </a:lnTo>
                    <a:close/>
                  </a:path>
                </a:pathLst>
              </a:custGeom>
              <a:solidFill>
                <a:schemeClr val="bg1"/>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grpSp>
        <p:grpSp>
          <p:nvGrpSpPr>
            <p:cNvPr id="5" name="Group 4"/>
            <p:cNvGrpSpPr/>
            <p:nvPr/>
          </p:nvGrpSpPr>
          <p:grpSpPr>
            <a:xfrm>
              <a:off x="15848673" y="6307127"/>
              <a:ext cx="790072" cy="789546"/>
              <a:chOff x="13101476" y="6205716"/>
              <a:chExt cx="842806" cy="842245"/>
            </a:xfrm>
          </p:grpSpPr>
          <p:sp>
            <p:nvSpPr>
              <p:cNvPr id="122" name="Freeform 40"/>
              <p:cNvSpPr>
                <a:spLocks noChangeArrowheads="1"/>
              </p:cNvSpPr>
              <p:nvPr/>
            </p:nvSpPr>
            <p:spPr bwMode="auto">
              <a:xfrm>
                <a:off x="13101476" y="6205716"/>
                <a:ext cx="842806" cy="842245"/>
              </a:xfrm>
              <a:custGeom>
                <a:avLst/>
                <a:gdLst>
                  <a:gd name="T0" fmla="*/ 1768 w 1769"/>
                  <a:gd name="T1" fmla="*/ 881 h 1769"/>
                  <a:gd name="T2" fmla="*/ 1768 w 1769"/>
                  <a:gd name="T3" fmla="*/ 881 h 1769"/>
                  <a:gd name="T4" fmla="*/ 881 w 1769"/>
                  <a:gd name="T5" fmla="*/ 1768 h 1769"/>
                  <a:gd name="T6" fmla="*/ 0 w 1769"/>
                  <a:gd name="T7" fmla="*/ 881 h 1769"/>
                  <a:gd name="T8" fmla="*/ 881 w 1769"/>
                  <a:gd name="T9" fmla="*/ 0 h 1769"/>
                  <a:gd name="T10" fmla="*/ 1768 w 1769"/>
                  <a:gd name="T11" fmla="*/ 881 h 1769"/>
                </a:gdLst>
                <a:ahLst/>
                <a:cxnLst>
                  <a:cxn ang="0">
                    <a:pos x="T0" y="T1"/>
                  </a:cxn>
                  <a:cxn ang="0">
                    <a:pos x="T2" y="T3"/>
                  </a:cxn>
                  <a:cxn ang="0">
                    <a:pos x="T4" y="T5"/>
                  </a:cxn>
                  <a:cxn ang="0">
                    <a:pos x="T6" y="T7"/>
                  </a:cxn>
                  <a:cxn ang="0">
                    <a:pos x="T8" y="T9"/>
                  </a:cxn>
                  <a:cxn ang="0">
                    <a:pos x="T10" y="T11"/>
                  </a:cxn>
                </a:cxnLst>
                <a:rect l="0" t="0" r="r" b="b"/>
                <a:pathLst>
                  <a:path w="1769" h="1769">
                    <a:moveTo>
                      <a:pt x="1768" y="881"/>
                    </a:moveTo>
                    <a:lnTo>
                      <a:pt x="1768" y="881"/>
                    </a:lnTo>
                    <a:cubicBezTo>
                      <a:pt x="1768" y="1371"/>
                      <a:pt x="1371" y="1768"/>
                      <a:pt x="881" y="1768"/>
                    </a:cubicBezTo>
                    <a:cubicBezTo>
                      <a:pt x="397" y="1768"/>
                      <a:pt x="0" y="1371"/>
                      <a:pt x="0" y="881"/>
                    </a:cubicBezTo>
                    <a:cubicBezTo>
                      <a:pt x="0" y="397"/>
                      <a:pt x="397" y="0"/>
                      <a:pt x="881" y="0"/>
                    </a:cubicBezTo>
                    <a:cubicBezTo>
                      <a:pt x="1371" y="0"/>
                      <a:pt x="1768" y="397"/>
                      <a:pt x="1768" y="881"/>
                    </a:cubicBezTo>
                  </a:path>
                </a:pathLst>
              </a:custGeom>
              <a:solidFill>
                <a:schemeClr val="accent2">
                  <a:lumMod val="60000"/>
                  <a:lumOff val="40000"/>
                </a:schemeClr>
              </a:solidFill>
              <a:ln>
                <a:noFill/>
              </a:ln>
              <a:effectLst/>
            </p:spPr>
            <p:txBody>
              <a:bodyPr wrap="none" anchor="ctr"/>
              <a:lstStyle/>
              <a:p>
                <a:endParaRPr lang="en-US" dirty="0">
                  <a:latin typeface="Calibri Light" panose="020F0302020204030204"/>
                </a:endParaRPr>
              </a:p>
            </p:txBody>
          </p:sp>
          <p:sp>
            <p:nvSpPr>
              <p:cNvPr id="123" name="Freeform 41"/>
              <p:cNvSpPr>
                <a:spLocks noChangeArrowheads="1"/>
              </p:cNvSpPr>
              <p:nvPr/>
            </p:nvSpPr>
            <p:spPr bwMode="auto">
              <a:xfrm>
                <a:off x="13274251" y="6376270"/>
                <a:ext cx="501469" cy="501136"/>
              </a:xfrm>
              <a:custGeom>
                <a:avLst/>
                <a:gdLst>
                  <a:gd name="T0" fmla="*/ 1046 w 1054"/>
                  <a:gd name="T1" fmla="*/ 464 h 1054"/>
                  <a:gd name="T2" fmla="*/ 914 w 1054"/>
                  <a:gd name="T3" fmla="*/ 265 h 1054"/>
                  <a:gd name="T4" fmla="*/ 940 w 1054"/>
                  <a:gd name="T5" fmla="*/ 193 h 1054"/>
                  <a:gd name="T6" fmla="*/ 861 w 1054"/>
                  <a:gd name="T7" fmla="*/ 113 h 1054"/>
                  <a:gd name="T8" fmla="*/ 794 w 1054"/>
                  <a:gd name="T9" fmla="*/ 140 h 1054"/>
                  <a:gd name="T10" fmla="*/ 589 w 1054"/>
                  <a:gd name="T11" fmla="*/ 0 h 1054"/>
                  <a:gd name="T12" fmla="*/ 529 w 1054"/>
                  <a:gd name="T13" fmla="*/ 0 h 1054"/>
                  <a:gd name="T14" fmla="*/ 463 w 1054"/>
                  <a:gd name="T15" fmla="*/ 0 h 1054"/>
                  <a:gd name="T16" fmla="*/ 264 w 1054"/>
                  <a:gd name="T17" fmla="*/ 140 h 1054"/>
                  <a:gd name="T18" fmla="*/ 192 w 1054"/>
                  <a:gd name="T19" fmla="*/ 113 h 1054"/>
                  <a:gd name="T20" fmla="*/ 112 w 1054"/>
                  <a:gd name="T21" fmla="*/ 193 h 1054"/>
                  <a:gd name="T22" fmla="*/ 139 w 1054"/>
                  <a:gd name="T23" fmla="*/ 259 h 1054"/>
                  <a:gd name="T24" fmla="*/ 0 w 1054"/>
                  <a:gd name="T25" fmla="*/ 464 h 1054"/>
                  <a:gd name="T26" fmla="*/ 0 w 1054"/>
                  <a:gd name="T27" fmla="*/ 524 h 1054"/>
                  <a:gd name="T28" fmla="*/ 0 w 1054"/>
                  <a:gd name="T29" fmla="*/ 583 h 1054"/>
                  <a:gd name="T30" fmla="*/ 139 w 1054"/>
                  <a:gd name="T31" fmla="*/ 788 h 1054"/>
                  <a:gd name="T32" fmla="*/ 112 w 1054"/>
                  <a:gd name="T33" fmla="*/ 861 h 1054"/>
                  <a:gd name="T34" fmla="*/ 192 w 1054"/>
                  <a:gd name="T35" fmla="*/ 941 h 1054"/>
                  <a:gd name="T36" fmla="*/ 258 w 1054"/>
                  <a:gd name="T37" fmla="*/ 914 h 1054"/>
                  <a:gd name="T38" fmla="*/ 463 w 1054"/>
                  <a:gd name="T39" fmla="*/ 1047 h 1054"/>
                  <a:gd name="T40" fmla="*/ 523 w 1054"/>
                  <a:gd name="T41" fmla="*/ 1053 h 1054"/>
                  <a:gd name="T42" fmla="*/ 582 w 1054"/>
                  <a:gd name="T43" fmla="*/ 1047 h 1054"/>
                  <a:gd name="T44" fmla="*/ 788 w 1054"/>
                  <a:gd name="T45" fmla="*/ 914 h 1054"/>
                  <a:gd name="T46" fmla="*/ 854 w 1054"/>
                  <a:gd name="T47" fmla="*/ 941 h 1054"/>
                  <a:gd name="T48" fmla="*/ 933 w 1054"/>
                  <a:gd name="T49" fmla="*/ 861 h 1054"/>
                  <a:gd name="T50" fmla="*/ 914 w 1054"/>
                  <a:gd name="T51" fmla="*/ 795 h 1054"/>
                  <a:gd name="T52" fmla="*/ 1046 w 1054"/>
                  <a:gd name="T53" fmla="*/ 590 h 1054"/>
                  <a:gd name="T54" fmla="*/ 1053 w 1054"/>
                  <a:gd name="T55" fmla="*/ 530 h 1054"/>
                  <a:gd name="T56" fmla="*/ 1046 w 1054"/>
                  <a:gd name="T57" fmla="*/ 464 h 1054"/>
                  <a:gd name="T58" fmla="*/ 523 w 1054"/>
                  <a:gd name="T59" fmla="*/ 815 h 1054"/>
                  <a:gd name="T60" fmla="*/ 523 w 1054"/>
                  <a:gd name="T61" fmla="*/ 239 h 1054"/>
                  <a:gd name="T62" fmla="*/ 523 w 1054"/>
                  <a:gd name="T63" fmla="*/ 815 h 10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54" h="1054">
                    <a:moveTo>
                      <a:pt x="1046" y="464"/>
                    </a:moveTo>
                    <a:lnTo>
                      <a:pt x="1046" y="464"/>
                    </a:lnTo>
                    <a:cubicBezTo>
                      <a:pt x="986" y="444"/>
                      <a:pt x="986" y="444"/>
                      <a:pt x="986" y="444"/>
                    </a:cubicBezTo>
                    <a:cubicBezTo>
                      <a:pt x="973" y="378"/>
                      <a:pt x="953" y="318"/>
                      <a:pt x="914" y="265"/>
                    </a:cubicBezTo>
                    <a:cubicBezTo>
                      <a:pt x="940" y="199"/>
                      <a:pt x="940" y="199"/>
                      <a:pt x="940" y="199"/>
                    </a:cubicBezTo>
                    <a:cubicBezTo>
                      <a:pt x="940" y="199"/>
                      <a:pt x="940" y="199"/>
                      <a:pt x="940" y="193"/>
                    </a:cubicBezTo>
                    <a:cubicBezTo>
                      <a:pt x="900" y="153"/>
                      <a:pt x="900" y="153"/>
                      <a:pt x="900" y="153"/>
                    </a:cubicBezTo>
                    <a:cubicBezTo>
                      <a:pt x="861" y="113"/>
                      <a:pt x="861" y="113"/>
                      <a:pt x="861" y="113"/>
                    </a:cubicBezTo>
                    <a:lnTo>
                      <a:pt x="854" y="113"/>
                    </a:lnTo>
                    <a:cubicBezTo>
                      <a:pt x="794" y="140"/>
                      <a:pt x="794" y="140"/>
                      <a:pt x="794" y="140"/>
                    </a:cubicBezTo>
                    <a:cubicBezTo>
                      <a:pt x="741" y="106"/>
                      <a:pt x="682" y="80"/>
                      <a:pt x="615" y="67"/>
                    </a:cubicBezTo>
                    <a:cubicBezTo>
                      <a:pt x="589" y="0"/>
                      <a:pt x="589" y="0"/>
                      <a:pt x="589" y="0"/>
                    </a:cubicBezTo>
                    <a:lnTo>
                      <a:pt x="582" y="0"/>
                    </a:lnTo>
                    <a:cubicBezTo>
                      <a:pt x="529" y="0"/>
                      <a:pt x="529" y="0"/>
                      <a:pt x="529" y="0"/>
                    </a:cubicBezTo>
                    <a:cubicBezTo>
                      <a:pt x="470" y="0"/>
                      <a:pt x="470" y="0"/>
                      <a:pt x="470" y="0"/>
                    </a:cubicBezTo>
                    <a:lnTo>
                      <a:pt x="463" y="0"/>
                    </a:lnTo>
                    <a:cubicBezTo>
                      <a:pt x="443" y="67"/>
                      <a:pt x="443" y="67"/>
                      <a:pt x="443" y="67"/>
                    </a:cubicBezTo>
                    <a:cubicBezTo>
                      <a:pt x="377" y="73"/>
                      <a:pt x="317" y="100"/>
                      <a:pt x="264" y="140"/>
                    </a:cubicBezTo>
                    <a:cubicBezTo>
                      <a:pt x="198" y="113"/>
                      <a:pt x="198" y="113"/>
                      <a:pt x="198" y="113"/>
                    </a:cubicBezTo>
                    <a:lnTo>
                      <a:pt x="192" y="113"/>
                    </a:lnTo>
                    <a:cubicBezTo>
                      <a:pt x="152" y="153"/>
                      <a:pt x="152" y="153"/>
                      <a:pt x="152" y="153"/>
                    </a:cubicBezTo>
                    <a:cubicBezTo>
                      <a:pt x="112" y="193"/>
                      <a:pt x="112" y="193"/>
                      <a:pt x="112" y="193"/>
                    </a:cubicBezTo>
                    <a:lnTo>
                      <a:pt x="112" y="199"/>
                    </a:lnTo>
                    <a:cubicBezTo>
                      <a:pt x="139" y="259"/>
                      <a:pt x="139" y="259"/>
                      <a:pt x="139" y="259"/>
                    </a:cubicBezTo>
                    <a:cubicBezTo>
                      <a:pt x="99" y="312"/>
                      <a:pt x="79" y="371"/>
                      <a:pt x="66" y="438"/>
                    </a:cubicBezTo>
                    <a:cubicBezTo>
                      <a:pt x="0" y="464"/>
                      <a:pt x="0" y="464"/>
                      <a:pt x="0" y="464"/>
                    </a:cubicBezTo>
                    <a:cubicBezTo>
                      <a:pt x="0" y="464"/>
                      <a:pt x="0" y="464"/>
                      <a:pt x="0" y="471"/>
                    </a:cubicBezTo>
                    <a:cubicBezTo>
                      <a:pt x="0" y="524"/>
                      <a:pt x="0" y="524"/>
                      <a:pt x="0" y="524"/>
                    </a:cubicBezTo>
                    <a:cubicBezTo>
                      <a:pt x="0" y="583"/>
                      <a:pt x="0" y="583"/>
                      <a:pt x="0" y="583"/>
                    </a:cubicBezTo>
                    <a:lnTo>
                      <a:pt x="0" y="583"/>
                    </a:lnTo>
                    <a:cubicBezTo>
                      <a:pt x="66" y="610"/>
                      <a:pt x="66" y="610"/>
                      <a:pt x="66" y="610"/>
                    </a:cubicBezTo>
                    <a:cubicBezTo>
                      <a:pt x="72" y="676"/>
                      <a:pt x="99" y="735"/>
                      <a:pt x="139" y="788"/>
                    </a:cubicBezTo>
                    <a:cubicBezTo>
                      <a:pt x="112" y="855"/>
                      <a:pt x="112" y="855"/>
                      <a:pt x="112" y="855"/>
                    </a:cubicBezTo>
                    <a:cubicBezTo>
                      <a:pt x="106" y="855"/>
                      <a:pt x="112" y="855"/>
                      <a:pt x="112" y="861"/>
                    </a:cubicBezTo>
                    <a:cubicBezTo>
                      <a:pt x="152" y="901"/>
                      <a:pt x="152" y="901"/>
                      <a:pt x="152" y="901"/>
                    </a:cubicBezTo>
                    <a:cubicBezTo>
                      <a:pt x="192" y="941"/>
                      <a:pt x="192" y="941"/>
                      <a:pt x="192" y="941"/>
                    </a:cubicBezTo>
                    <a:cubicBezTo>
                      <a:pt x="192" y="941"/>
                      <a:pt x="192" y="941"/>
                      <a:pt x="198" y="941"/>
                    </a:cubicBezTo>
                    <a:cubicBezTo>
                      <a:pt x="258" y="914"/>
                      <a:pt x="258" y="914"/>
                      <a:pt x="258" y="914"/>
                    </a:cubicBezTo>
                    <a:cubicBezTo>
                      <a:pt x="311" y="947"/>
                      <a:pt x="370" y="974"/>
                      <a:pt x="437" y="987"/>
                    </a:cubicBezTo>
                    <a:cubicBezTo>
                      <a:pt x="463" y="1047"/>
                      <a:pt x="463" y="1047"/>
                      <a:pt x="463" y="1047"/>
                    </a:cubicBezTo>
                    <a:cubicBezTo>
                      <a:pt x="463" y="1053"/>
                      <a:pt x="463" y="1053"/>
                      <a:pt x="470" y="1053"/>
                    </a:cubicBezTo>
                    <a:cubicBezTo>
                      <a:pt x="523" y="1053"/>
                      <a:pt x="523" y="1053"/>
                      <a:pt x="523" y="1053"/>
                    </a:cubicBezTo>
                    <a:cubicBezTo>
                      <a:pt x="582" y="1053"/>
                      <a:pt x="582" y="1053"/>
                      <a:pt x="582" y="1053"/>
                    </a:cubicBezTo>
                    <a:cubicBezTo>
                      <a:pt x="582" y="1053"/>
                      <a:pt x="582" y="1053"/>
                      <a:pt x="582" y="1047"/>
                    </a:cubicBezTo>
                    <a:cubicBezTo>
                      <a:pt x="609" y="987"/>
                      <a:pt x="609" y="987"/>
                      <a:pt x="609" y="987"/>
                    </a:cubicBezTo>
                    <a:cubicBezTo>
                      <a:pt x="675" y="974"/>
                      <a:pt x="735" y="954"/>
                      <a:pt x="788" y="914"/>
                    </a:cubicBezTo>
                    <a:cubicBezTo>
                      <a:pt x="847" y="941"/>
                      <a:pt x="847" y="941"/>
                      <a:pt x="847" y="941"/>
                    </a:cubicBezTo>
                    <a:cubicBezTo>
                      <a:pt x="854" y="941"/>
                      <a:pt x="854" y="941"/>
                      <a:pt x="854" y="941"/>
                    </a:cubicBezTo>
                    <a:cubicBezTo>
                      <a:pt x="894" y="901"/>
                      <a:pt x="894" y="901"/>
                      <a:pt x="894" y="901"/>
                    </a:cubicBezTo>
                    <a:cubicBezTo>
                      <a:pt x="933" y="861"/>
                      <a:pt x="933" y="861"/>
                      <a:pt x="933" y="861"/>
                    </a:cubicBezTo>
                    <a:cubicBezTo>
                      <a:pt x="940" y="861"/>
                      <a:pt x="940" y="855"/>
                      <a:pt x="940" y="855"/>
                    </a:cubicBezTo>
                    <a:cubicBezTo>
                      <a:pt x="914" y="795"/>
                      <a:pt x="914" y="795"/>
                      <a:pt x="914" y="795"/>
                    </a:cubicBezTo>
                    <a:cubicBezTo>
                      <a:pt x="947" y="742"/>
                      <a:pt x="973" y="683"/>
                      <a:pt x="986" y="616"/>
                    </a:cubicBezTo>
                    <a:cubicBezTo>
                      <a:pt x="1046" y="590"/>
                      <a:pt x="1046" y="590"/>
                      <a:pt x="1046" y="590"/>
                    </a:cubicBezTo>
                    <a:cubicBezTo>
                      <a:pt x="1053" y="590"/>
                      <a:pt x="1053" y="590"/>
                      <a:pt x="1053" y="583"/>
                    </a:cubicBezTo>
                    <a:cubicBezTo>
                      <a:pt x="1053" y="530"/>
                      <a:pt x="1053" y="530"/>
                      <a:pt x="1053" y="530"/>
                    </a:cubicBezTo>
                    <a:cubicBezTo>
                      <a:pt x="1053" y="471"/>
                      <a:pt x="1053" y="471"/>
                      <a:pt x="1053" y="471"/>
                    </a:cubicBezTo>
                    <a:cubicBezTo>
                      <a:pt x="1053" y="471"/>
                      <a:pt x="1053" y="471"/>
                      <a:pt x="1046" y="464"/>
                    </a:cubicBezTo>
                    <a:close/>
                    <a:moveTo>
                      <a:pt x="523" y="815"/>
                    </a:moveTo>
                    <a:lnTo>
                      <a:pt x="523" y="815"/>
                    </a:lnTo>
                    <a:cubicBezTo>
                      <a:pt x="370" y="815"/>
                      <a:pt x="238" y="683"/>
                      <a:pt x="238" y="524"/>
                    </a:cubicBezTo>
                    <a:cubicBezTo>
                      <a:pt x="238" y="371"/>
                      <a:pt x="370" y="239"/>
                      <a:pt x="523" y="239"/>
                    </a:cubicBezTo>
                    <a:cubicBezTo>
                      <a:pt x="682" y="239"/>
                      <a:pt x="808" y="371"/>
                      <a:pt x="808" y="524"/>
                    </a:cubicBezTo>
                    <a:cubicBezTo>
                      <a:pt x="808" y="683"/>
                      <a:pt x="682" y="815"/>
                      <a:pt x="523" y="815"/>
                    </a:cubicBezTo>
                    <a:close/>
                  </a:path>
                </a:pathLst>
              </a:custGeom>
              <a:solidFill>
                <a:schemeClr val="bg1"/>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grpSp>
        <p:grpSp>
          <p:nvGrpSpPr>
            <p:cNvPr id="12" name="Group 11"/>
            <p:cNvGrpSpPr/>
            <p:nvPr/>
          </p:nvGrpSpPr>
          <p:grpSpPr>
            <a:xfrm>
              <a:off x="14493987" y="7249294"/>
              <a:ext cx="1645325" cy="1644231"/>
              <a:chOff x="19502585" y="4333825"/>
              <a:chExt cx="1755143" cy="1753976"/>
            </a:xfrm>
          </p:grpSpPr>
          <p:sp>
            <p:nvSpPr>
              <p:cNvPr id="126" name="Freeform 44"/>
              <p:cNvSpPr>
                <a:spLocks noChangeArrowheads="1"/>
              </p:cNvSpPr>
              <p:nvPr/>
            </p:nvSpPr>
            <p:spPr bwMode="auto">
              <a:xfrm>
                <a:off x="19502585" y="4333825"/>
                <a:ext cx="1755143" cy="1753976"/>
              </a:xfrm>
              <a:custGeom>
                <a:avLst/>
                <a:gdLst>
                  <a:gd name="T0" fmla="*/ 3675 w 3676"/>
                  <a:gd name="T1" fmla="*/ 1841 h 3677"/>
                  <a:gd name="T2" fmla="*/ 3675 w 3676"/>
                  <a:gd name="T3" fmla="*/ 1841 h 3677"/>
                  <a:gd name="T4" fmla="*/ 1841 w 3676"/>
                  <a:gd name="T5" fmla="*/ 3676 h 3677"/>
                  <a:gd name="T6" fmla="*/ 0 w 3676"/>
                  <a:gd name="T7" fmla="*/ 1841 h 3677"/>
                  <a:gd name="T8" fmla="*/ 1841 w 3676"/>
                  <a:gd name="T9" fmla="*/ 0 h 3677"/>
                  <a:gd name="T10" fmla="*/ 3675 w 3676"/>
                  <a:gd name="T11" fmla="*/ 1841 h 3677"/>
                </a:gdLst>
                <a:ahLst/>
                <a:cxnLst>
                  <a:cxn ang="0">
                    <a:pos x="T0" y="T1"/>
                  </a:cxn>
                  <a:cxn ang="0">
                    <a:pos x="T2" y="T3"/>
                  </a:cxn>
                  <a:cxn ang="0">
                    <a:pos x="T4" y="T5"/>
                  </a:cxn>
                  <a:cxn ang="0">
                    <a:pos x="T6" y="T7"/>
                  </a:cxn>
                  <a:cxn ang="0">
                    <a:pos x="T8" y="T9"/>
                  </a:cxn>
                  <a:cxn ang="0">
                    <a:pos x="T10" y="T11"/>
                  </a:cxn>
                </a:cxnLst>
                <a:rect l="0" t="0" r="r" b="b"/>
                <a:pathLst>
                  <a:path w="3676" h="3677">
                    <a:moveTo>
                      <a:pt x="3675" y="1841"/>
                    </a:moveTo>
                    <a:lnTo>
                      <a:pt x="3675" y="1841"/>
                    </a:lnTo>
                    <a:cubicBezTo>
                      <a:pt x="3675" y="2855"/>
                      <a:pt x="2854" y="3676"/>
                      <a:pt x="1841" y="3676"/>
                    </a:cubicBezTo>
                    <a:cubicBezTo>
                      <a:pt x="821" y="3676"/>
                      <a:pt x="0" y="2855"/>
                      <a:pt x="0" y="1841"/>
                    </a:cubicBezTo>
                    <a:cubicBezTo>
                      <a:pt x="0" y="822"/>
                      <a:pt x="821" y="0"/>
                      <a:pt x="1841" y="0"/>
                    </a:cubicBezTo>
                    <a:cubicBezTo>
                      <a:pt x="2854" y="0"/>
                      <a:pt x="3675" y="822"/>
                      <a:pt x="3675" y="1841"/>
                    </a:cubicBezTo>
                  </a:path>
                </a:pathLst>
              </a:custGeom>
              <a:solidFill>
                <a:schemeClr val="accent5"/>
              </a:solidFill>
              <a:ln>
                <a:noFill/>
              </a:ln>
              <a:effectLst/>
            </p:spPr>
            <p:txBody>
              <a:bodyPr wrap="none" anchor="ctr"/>
              <a:lstStyle/>
              <a:p>
                <a:endParaRPr lang="en-US" dirty="0">
                  <a:latin typeface="Calibri Light" panose="020F0302020204030204"/>
                </a:endParaRPr>
              </a:p>
            </p:txBody>
          </p:sp>
          <p:sp>
            <p:nvSpPr>
              <p:cNvPr id="127" name="Freeform 45"/>
              <p:cNvSpPr>
                <a:spLocks noChangeArrowheads="1"/>
              </p:cNvSpPr>
              <p:nvPr/>
            </p:nvSpPr>
            <p:spPr bwMode="auto">
              <a:xfrm>
                <a:off x="19886062" y="4717047"/>
                <a:ext cx="988190" cy="987533"/>
              </a:xfrm>
              <a:custGeom>
                <a:avLst/>
                <a:gdLst>
                  <a:gd name="T0" fmla="*/ 1040 w 2074"/>
                  <a:gd name="T1" fmla="*/ 0 h 2073"/>
                  <a:gd name="T2" fmla="*/ 1040 w 2074"/>
                  <a:gd name="T3" fmla="*/ 2072 h 2073"/>
                  <a:gd name="T4" fmla="*/ 1040 w 2074"/>
                  <a:gd name="T5" fmla="*/ 0 h 2073"/>
                  <a:gd name="T6" fmla="*/ 1643 w 2074"/>
                  <a:gd name="T7" fmla="*/ 967 h 2073"/>
                  <a:gd name="T8" fmla="*/ 1775 w 2074"/>
                  <a:gd name="T9" fmla="*/ 529 h 2073"/>
                  <a:gd name="T10" fmla="*/ 1643 w 2074"/>
                  <a:gd name="T11" fmla="*/ 967 h 2073"/>
                  <a:gd name="T12" fmla="*/ 1497 w 2074"/>
                  <a:gd name="T13" fmla="*/ 967 h 2073"/>
                  <a:gd name="T14" fmla="*/ 1113 w 2074"/>
                  <a:gd name="T15" fmla="*/ 695 h 2073"/>
                  <a:gd name="T16" fmla="*/ 1497 w 2074"/>
                  <a:gd name="T17" fmla="*/ 967 h 2073"/>
                  <a:gd name="T18" fmla="*/ 1113 w 2074"/>
                  <a:gd name="T19" fmla="*/ 549 h 2073"/>
                  <a:gd name="T20" fmla="*/ 1212 w 2074"/>
                  <a:gd name="T21" fmla="*/ 159 h 2073"/>
                  <a:gd name="T22" fmla="*/ 1113 w 2074"/>
                  <a:gd name="T23" fmla="*/ 549 h 2073"/>
                  <a:gd name="T24" fmla="*/ 973 w 2074"/>
                  <a:gd name="T25" fmla="*/ 556 h 2073"/>
                  <a:gd name="T26" fmla="*/ 887 w 2074"/>
                  <a:gd name="T27" fmla="*/ 152 h 2073"/>
                  <a:gd name="T28" fmla="*/ 973 w 2074"/>
                  <a:gd name="T29" fmla="*/ 556 h 2073"/>
                  <a:gd name="T30" fmla="*/ 973 w 2074"/>
                  <a:gd name="T31" fmla="*/ 695 h 2073"/>
                  <a:gd name="T32" fmla="*/ 589 w 2074"/>
                  <a:gd name="T33" fmla="*/ 967 h 2073"/>
                  <a:gd name="T34" fmla="*/ 973 w 2074"/>
                  <a:gd name="T35" fmla="*/ 695 h 2073"/>
                  <a:gd name="T36" fmla="*/ 450 w 2074"/>
                  <a:gd name="T37" fmla="*/ 967 h 2073"/>
                  <a:gd name="T38" fmla="*/ 298 w 2074"/>
                  <a:gd name="T39" fmla="*/ 536 h 2073"/>
                  <a:gd name="T40" fmla="*/ 450 w 2074"/>
                  <a:gd name="T41" fmla="*/ 967 h 2073"/>
                  <a:gd name="T42" fmla="*/ 450 w 2074"/>
                  <a:gd name="T43" fmla="*/ 1106 h 2073"/>
                  <a:gd name="T44" fmla="*/ 291 w 2074"/>
                  <a:gd name="T45" fmla="*/ 1529 h 2073"/>
                  <a:gd name="T46" fmla="*/ 450 w 2074"/>
                  <a:gd name="T47" fmla="*/ 1106 h 2073"/>
                  <a:gd name="T48" fmla="*/ 589 w 2074"/>
                  <a:gd name="T49" fmla="*/ 1106 h 2073"/>
                  <a:gd name="T50" fmla="*/ 973 w 2074"/>
                  <a:gd name="T51" fmla="*/ 1364 h 2073"/>
                  <a:gd name="T52" fmla="*/ 589 w 2074"/>
                  <a:gd name="T53" fmla="*/ 1106 h 2073"/>
                  <a:gd name="T54" fmla="*/ 973 w 2074"/>
                  <a:gd name="T55" fmla="*/ 1503 h 2073"/>
                  <a:gd name="T56" fmla="*/ 887 w 2074"/>
                  <a:gd name="T57" fmla="*/ 1920 h 2073"/>
                  <a:gd name="T58" fmla="*/ 973 w 2074"/>
                  <a:gd name="T59" fmla="*/ 1503 h 2073"/>
                  <a:gd name="T60" fmla="*/ 1113 w 2074"/>
                  <a:gd name="T61" fmla="*/ 1503 h 2073"/>
                  <a:gd name="T62" fmla="*/ 1212 w 2074"/>
                  <a:gd name="T63" fmla="*/ 1913 h 2073"/>
                  <a:gd name="T64" fmla="*/ 1113 w 2074"/>
                  <a:gd name="T65" fmla="*/ 1503 h 2073"/>
                  <a:gd name="T66" fmla="*/ 1113 w 2074"/>
                  <a:gd name="T67" fmla="*/ 1364 h 2073"/>
                  <a:gd name="T68" fmla="*/ 1497 w 2074"/>
                  <a:gd name="T69" fmla="*/ 1106 h 2073"/>
                  <a:gd name="T70" fmla="*/ 1113 w 2074"/>
                  <a:gd name="T71" fmla="*/ 1364 h 2073"/>
                  <a:gd name="T72" fmla="*/ 1643 w 2074"/>
                  <a:gd name="T73" fmla="*/ 1106 h 2073"/>
                  <a:gd name="T74" fmla="*/ 1782 w 2074"/>
                  <a:gd name="T75" fmla="*/ 1536 h 2073"/>
                  <a:gd name="T76" fmla="*/ 1643 w 2074"/>
                  <a:gd name="T77" fmla="*/ 1106 h 2073"/>
                  <a:gd name="T78" fmla="*/ 1682 w 2074"/>
                  <a:gd name="T79" fmla="*/ 417 h 2073"/>
                  <a:gd name="T80" fmla="*/ 1431 w 2074"/>
                  <a:gd name="T81" fmla="*/ 231 h 2073"/>
                  <a:gd name="T82" fmla="*/ 662 w 2074"/>
                  <a:gd name="T83" fmla="*/ 225 h 2073"/>
                  <a:gd name="T84" fmla="*/ 543 w 2074"/>
                  <a:gd name="T85" fmla="*/ 483 h 2073"/>
                  <a:gd name="T86" fmla="*/ 662 w 2074"/>
                  <a:gd name="T87" fmla="*/ 225 h 2073"/>
                  <a:gd name="T88" fmla="*/ 378 w 2074"/>
                  <a:gd name="T89" fmla="*/ 1642 h 2073"/>
                  <a:gd name="T90" fmla="*/ 662 w 2074"/>
                  <a:gd name="T91" fmla="*/ 1854 h 2073"/>
                  <a:gd name="T92" fmla="*/ 1431 w 2074"/>
                  <a:gd name="T93" fmla="*/ 1841 h 2073"/>
                  <a:gd name="T94" fmla="*/ 1550 w 2074"/>
                  <a:gd name="T95" fmla="*/ 1589 h 2073"/>
                  <a:gd name="T96" fmla="*/ 1431 w 2074"/>
                  <a:gd name="T97" fmla="*/ 1841 h 20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074" h="2073">
                    <a:moveTo>
                      <a:pt x="1040" y="0"/>
                    </a:moveTo>
                    <a:lnTo>
                      <a:pt x="1040" y="0"/>
                    </a:lnTo>
                    <a:cubicBezTo>
                      <a:pt x="464" y="0"/>
                      <a:pt x="0" y="463"/>
                      <a:pt x="0" y="1039"/>
                    </a:cubicBezTo>
                    <a:cubicBezTo>
                      <a:pt x="0" y="1609"/>
                      <a:pt x="464" y="2072"/>
                      <a:pt x="1040" y="2072"/>
                    </a:cubicBezTo>
                    <a:cubicBezTo>
                      <a:pt x="1609" y="2072"/>
                      <a:pt x="2073" y="1609"/>
                      <a:pt x="2073" y="1039"/>
                    </a:cubicBezTo>
                    <a:cubicBezTo>
                      <a:pt x="2073" y="463"/>
                      <a:pt x="1609" y="0"/>
                      <a:pt x="1040" y="0"/>
                    </a:cubicBezTo>
                    <a:close/>
                    <a:moveTo>
                      <a:pt x="1643" y="967"/>
                    </a:moveTo>
                    <a:lnTo>
                      <a:pt x="1643" y="967"/>
                    </a:lnTo>
                    <a:cubicBezTo>
                      <a:pt x="1636" y="841"/>
                      <a:pt x="1616" y="721"/>
                      <a:pt x="1583" y="602"/>
                    </a:cubicBezTo>
                    <a:cubicBezTo>
                      <a:pt x="1649" y="582"/>
                      <a:pt x="1715" y="556"/>
                      <a:pt x="1775" y="529"/>
                    </a:cubicBezTo>
                    <a:cubicBezTo>
                      <a:pt x="1861" y="655"/>
                      <a:pt x="1921" y="801"/>
                      <a:pt x="1934" y="967"/>
                    </a:cubicBezTo>
                    <a:lnTo>
                      <a:pt x="1643" y="967"/>
                    </a:lnTo>
                    <a:close/>
                    <a:moveTo>
                      <a:pt x="1497" y="967"/>
                    </a:moveTo>
                    <a:lnTo>
                      <a:pt x="1497" y="967"/>
                    </a:lnTo>
                    <a:cubicBezTo>
                      <a:pt x="1113" y="967"/>
                      <a:pt x="1113" y="967"/>
                      <a:pt x="1113" y="967"/>
                    </a:cubicBezTo>
                    <a:cubicBezTo>
                      <a:pt x="1113" y="695"/>
                      <a:pt x="1113" y="695"/>
                      <a:pt x="1113" y="695"/>
                    </a:cubicBezTo>
                    <a:cubicBezTo>
                      <a:pt x="1232" y="688"/>
                      <a:pt x="1344" y="668"/>
                      <a:pt x="1450" y="642"/>
                    </a:cubicBezTo>
                    <a:cubicBezTo>
                      <a:pt x="1477" y="748"/>
                      <a:pt x="1497" y="854"/>
                      <a:pt x="1497" y="967"/>
                    </a:cubicBezTo>
                    <a:close/>
                    <a:moveTo>
                      <a:pt x="1113" y="549"/>
                    </a:moveTo>
                    <a:lnTo>
                      <a:pt x="1113" y="549"/>
                    </a:lnTo>
                    <a:cubicBezTo>
                      <a:pt x="1113" y="145"/>
                      <a:pt x="1113" y="145"/>
                      <a:pt x="1113" y="145"/>
                    </a:cubicBezTo>
                    <a:cubicBezTo>
                      <a:pt x="1146" y="145"/>
                      <a:pt x="1179" y="152"/>
                      <a:pt x="1212" y="159"/>
                    </a:cubicBezTo>
                    <a:cubicBezTo>
                      <a:pt x="1291" y="258"/>
                      <a:pt x="1358" y="377"/>
                      <a:pt x="1411" y="510"/>
                    </a:cubicBezTo>
                    <a:cubicBezTo>
                      <a:pt x="1311" y="529"/>
                      <a:pt x="1219" y="549"/>
                      <a:pt x="1113" y="549"/>
                    </a:cubicBezTo>
                    <a:close/>
                    <a:moveTo>
                      <a:pt x="973" y="556"/>
                    </a:moveTo>
                    <a:lnTo>
                      <a:pt x="973" y="556"/>
                    </a:lnTo>
                    <a:cubicBezTo>
                      <a:pt x="874" y="549"/>
                      <a:pt x="775" y="536"/>
                      <a:pt x="682" y="516"/>
                    </a:cubicBezTo>
                    <a:cubicBezTo>
                      <a:pt x="728" y="377"/>
                      <a:pt x="801" y="258"/>
                      <a:pt x="887" y="152"/>
                    </a:cubicBezTo>
                    <a:cubicBezTo>
                      <a:pt x="914" y="152"/>
                      <a:pt x="940" y="145"/>
                      <a:pt x="973" y="145"/>
                    </a:cubicBezTo>
                    <a:lnTo>
                      <a:pt x="973" y="556"/>
                    </a:lnTo>
                    <a:close/>
                    <a:moveTo>
                      <a:pt x="973" y="695"/>
                    </a:moveTo>
                    <a:lnTo>
                      <a:pt x="973" y="695"/>
                    </a:lnTo>
                    <a:cubicBezTo>
                      <a:pt x="973" y="967"/>
                      <a:pt x="973" y="967"/>
                      <a:pt x="973" y="967"/>
                    </a:cubicBezTo>
                    <a:cubicBezTo>
                      <a:pt x="589" y="967"/>
                      <a:pt x="589" y="967"/>
                      <a:pt x="589" y="967"/>
                    </a:cubicBezTo>
                    <a:cubicBezTo>
                      <a:pt x="596" y="854"/>
                      <a:pt x="609" y="748"/>
                      <a:pt x="636" y="649"/>
                    </a:cubicBezTo>
                    <a:cubicBezTo>
                      <a:pt x="742" y="675"/>
                      <a:pt x="854" y="688"/>
                      <a:pt x="973" y="695"/>
                    </a:cubicBezTo>
                    <a:close/>
                    <a:moveTo>
                      <a:pt x="450" y="967"/>
                    </a:moveTo>
                    <a:lnTo>
                      <a:pt x="450" y="967"/>
                    </a:lnTo>
                    <a:cubicBezTo>
                      <a:pt x="146" y="967"/>
                      <a:pt x="146" y="967"/>
                      <a:pt x="146" y="967"/>
                    </a:cubicBezTo>
                    <a:cubicBezTo>
                      <a:pt x="159" y="808"/>
                      <a:pt x="212" y="662"/>
                      <a:pt x="298" y="536"/>
                    </a:cubicBezTo>
                    <a:cubicBezTo>
                      <a:pt x="364" y="562"/>
                      <a:pt x="430" y="596"/>
                      <a:pt x="503" y="615"/>
                    </a:cubicBezTo>
                    <a:cubicBezTo>
                      <a:pt x="470" y="728"/>
                      <a:pt x="457" y="841"/>
                      <a:pt x="450" y="967"/>
                    </a:cubicBezTo>
                    <a:close/>
                    <a:moveTo>
                      <a:pt x="450" y="1106"/>
                    </a:moveTo>
                    <a:lnTo>
                      <a:pt x="450" y="1106"/>
                    </a:lnTo>
                    <a:cubicBezTo>
                      <a:pt x="457" y="1225"/>
                      <a:pt x="470" y="1337"/>
                      <a:pt x="497" y="1443"/>
                    </a:cubicBezTo>
                    <a:cubicBezTo>
                      <a:pt x="424" y="1470"/>
                      <a:pt x="358" y="1496"/>
                      <a:pt x="291" y="1529"/>
                    </a:cubicBezTo>
                    <a:cubicBezTo>
                      <a:pt x="205" y="1404"/>
                      <a:pt x="159" y="1258"/>
                      <a:pt x="146" y="1106"/>
                    </a:cubicBezTo>
                    <a:lnTo>
                      <a:pt x="450" y="1106"/>
                    </a:lnTo>
                    <a:close/>
                    <a:moveTo>
                      <a:pt x="589" y="1106"/>
                    </a:moveTo>
                    <a:lnTo>
                      <a:pt x="589" y="1106"/>
                    </a:lnTo>
                    <a:cubicBezTo>
                      <a:pt x="973" y="1106"/>
                      <a:pt x="973" y="1106"/>
                      <a:pt x="973" y="1106"/>
                    </a:cubicBezTo>
                    <a:cubicBezTo>
                      <a:pt x="973" y="1364"/>
                      <a:pt x="973" y="1364"/>
                      <a:pt x="973" y="1364"/>
                    </a:cubicBezTo>
                    <a:cubicBezTo>
                      <a:pt x="854" y="1364"/>
                      <a:pt x="742" y="1377"/>
                      <a:pt x="636" y="1404"/>
                    </a:cubicBezTo>
                    <a:cubicBezTo>
                      <a:pt x="609" y="1311"/>
                      <a:pt x="596" y="1212"/>
                      <a:pt x="589" y="1106"/>
                    </a:cubicBezTo>
                    <a:close/>
                    <a:moveTo>
                      <a:pt x="973" y="1503"/>
                    </a:moveTo>
                    <a:lnTo>
                      <a:pt x="973" y="1503"/>
                    </a:lnTo>
                    <a:cubicBezTo>
                      <a:pt x="973" y="1933"/>
                      <a:pt x="973" y="1933"/>
                      <a:pt x="973" y="1933"/>
                    </a:cubicBezTo>
                    <a:cubicBezTo>
                      <a:pt x="940" y="1927"/>
                      <a:pt x="914" y="1927"/>
                      <a:pt x="887" y="1920"/>
                    </a:cubicBezTo>
                    <a:cubicBezTo>
                      <a:pt x="795" y="1814"/>
                      <a:pt x="722" y="1682"/>
                      <a:pt x="675" y="1543"/>
                    </a:cubicBezTo>
                    <a:cubicBezTo>
                      <a:pt x="768" y="1516"/>
                      <a:pt x="867" y="1503"/>
                      <a:pt x="973" y="1503"/>
                    </a:cubicBezTo>
                    <a:close/>
                    <a:moveTo>
                      <a:pt x="1113" y="1503"/>
                    </a:moveTo>
                    <a:lnTo>
                      <a:pt x="1113" y="1503"/>
                    </a:lnTo>
                    <a:cubicBezTo>
                      <a:pt x="1219" y="1510"/>
                      <a:pt x="1318" y="1523"/>
                      <a:pt x="1417" y="1549"/>
                    </a:cubicBezTo>
                    <a:cubicBezTo>
                      <a:pt x="1364" y="1688"/>
                      <a:pt x="1298" y="1814"/>
                      <a:pt x="1212" y="1913"/>
                    </a:cubicBezTo>
                    <a:cubicBezTo>
                      <a:pt x="1179" y="1920"/>
                      <a:pt x="1146" y="1927"/>
                      <a:pt x="1113" y="1933"/>
                    </a:cubicBezTo>
                    <a:lnTo>
                      <a:pt x="1113" y="1503"/>
                    </a:lnTo>
                    <a:close/>
                    <a:moveTo>
                      <a:pt x="1113" y="1364"/>
                    </a:moveTo>
                    <a:lnTo>
                      <a:pt x="1113" y="1364"/>
                    </a:lnTo>
                    <a:cubicBezTo>
                      <a:pt x="1113" y="1106"/>
                      <a:pt x="1113" y="1106"/>
                      <a:pt x="1113" y="1106"/>
                    </a:cubicBezTo>
                    <a:cubicBezTo>
                      <a:pt x="1497" y="1106"/>
                      <a:pt x="1497" y="1106"/>
                      <a:pt x="1497" y="1106"/>
                    </a:cubicBezTo>
                    <a:cubicBezTo>
                      <a:pt x="1497" y="1212"/>
                      <a:pt x="1477" y="1318"/>
                      <a:pt x="1457" y="1410"/>
                    </a:cubicBezTo>
                    <a:cubicBezTo>
                      <a:pt x="1344" y="1384"/>
                      <a:pt x="1232" y="1371"/>
                      <a:pt x="1113" y="1364"/>
                    </a:cubicBezTo>
                    <a:close/>
                    <a:moveTo>
                      <a:pt x="1643" y="1106"/>
                    </a:moveTo>
                    <a:lnTo>
                      <a:pt x="1643" y="1106"/>
                    </a:lnTo>
                    <a:cubicBezTo>
                      <a:pt x="1934" y="1106"/>
                      <a:pt x="1934" y="1106"/>
                      <a:pt x="1934" y="1106"/>
                    </a:cubicBezTo>
                    <a:cubicBezTo>
                      <a:pt x="1921" y="1265"/>
                      <a:pt x="1868" y="1410"/>
                      <a:pt x="1782" y="1536"/>
                    </a:cubicBezTo>
                    <a:cubicBezTo>
                      <a:pt x="1722" y="1503"/>
                      <a:pt x="1656" y="1476"/>
                      <a:pt x="1590" y="1457"/>
                    </a:cubicBezTo>
                    <a:cubicBezTo>
                      <a:pt x="1616" y="1344"/>
                      <a:pt x="1636" y="1225"/>
                      <a:pt x="1643" y="1106"/>
                    </a:cubicBezTo>
                    <a:close/>
                    <a:moveTo>
                      <a:pt x="1682" y="417"/>
                    </a:moveTo>
                    <a:lnTo>
                      <a:pt x="1682" y="417"/>
                    </a:lnTo>
                    <a:cubicBezTo>
                      <a:pt x="1636" y="437"/>
                      <a:pt x="1590" y="457"/>
                      <a:pt x="1543" y="470"/>
                    </a:cubicBezTo>
                    <a:cubicBezTo>
                      <a:pt x="1510" y="384"/>
                      <a:pt x="1477" y="304"/>
                      <a:pt x="1431" y="231"/>
                    </a:cubicBezTo>
                    <a:cubicBezTo>
                      <a:pt x="1530" y="278"/>
                      <a:pt x="1609" y="337"/>
                      <a:pt x="1682" y="417"/>
                    </a:cubicBezTo>
                    <a:close/>
                    <a:moveTo>
                      <a:pt x="662" y="225"/>
                    </a:moveTo>
                    <a:lnTo>
                      <a:pt x="662" y="225"/>
                    </a:lnTo>
                    <a:cubicBezTo>
                      <a:pt x="616" y="304"/>
                      <a:pt x="576" y="390"/>
                      <a:pt x="543" y="483"/>
                    </a:cubicBezTo>
                    <a:cubicBezTo>
                      <a:pt x="490" y="463"/>
                      <a:pt x="437" y="443"/>
                      <a:pt x="391" y="423"/>
                    </a:cubicBezTo>
                    <a:cubicBezTo>
                      <a:pt x="464" y="337"/>
                      <a:pt x="563" y="271"/>
                      <a:pt x="662" y="225"/>
                    </a:cubicBezTo>
                    <a:close/>
                    <a:moveTo>
                      <a:pt x="378" y="1642"/>
                    </a:moveTo>
                    <a:lnTo>
                      <a:pt x="378" y="1642"/>
                    </a:lnTo>
                    <a:cubicBezTo>
                      <a:pt x="430" y="1616"/>
                      <a:pt x="483" y="1596"/>
                      <a:pt x="536" y="1576"/>
                    </a:cubicBezTo>
                    <a:cubicBezTo>
                      <a:pt x="570" y="1675"/>
                      <a:pt x="616" y="1768"/>
                      <a:pt x="662" y="1854"/>
                    </a:cubicBezTo>
                    <a:cubicBezTo>
                      <a:pt x="556" y="1801"/>
                      <a:pt x="457" y="1728"/>
                      <a:pt x="378" y="1642"/>
                    </a:cubicBezTo>
                    <a:close/>
                    <a:moveTo>
                      <a:pt x="1431" y="1841"/>
                    </a:moveTo>
                    <a:lnTo>
                      <a:pt x="1431" y="1841"/>
                    </a:lnTo>
                    <a:cubicBezTo>
                      <a:pt x="1477" y="1761"/>
                      <a:pt x="1517" y="1682"/>
                      <a:pt x="1550" y="1589"/>
                    </a:cubicBezTo>
                    <a:cubicBezTo>
                      <a:pt x="1603" y="1609"/>
                      <a:pt x="1649" y="1629"/>
                      <a:pt x="1695" y="1649"/>
                    </a:cubicBezTo>
                    <a:cubicBezTo>
                      <a:pt x="1623" y="1728"/>
                      <a:pt x="1530" y="1794"/>
                      <a:pt x="1431" y="1841"/>
                    </a:cubicBezTo>
                    <a:close/>
                  </a:path>
                </a:pathLst>
              </a:custGeom>
              <a:solidFill>
                <a:schemeClr val="bg1"/>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grpSp>
        <p:grpSp>
          <p:nvGrpSpPr>
            <p:cNvPr id="16" name="Group 15"/>
            <p:cNvGrpSpPr/>
            <p:nvPr/>
          </p:nvGrpSpPr>
          <p:grpSpPr>
            <a:xfrm>
              <a:off x="19352642" y="7299628"/>
              <a:ext cx="770320" cy="771782"/>
              <a:chOff x="19352642" y="7299628"/>
              <a:chExt cx="770320" cy="771782"/>
            </a:xfrm>
          </p:grpSpPr>
          <p:sp>
            <p:nvSpPr>
              <p:cNvPr id="131" name="Freeform 19"/>
              <p:cNvSpPr>
                <a:spLocks noChangeArrowheads="1"/>
              </p:cNvSpPr>
              <p:nvPr/>
            </p:nvSpPr>
            <p:spPr bwMode="auto">
              <a:xfrm>
                <a:off x="19352642" y="7299628"/>
                <a:ext cx="770320" cy="771782"/>
              </a:xfrm>
              <a:custGeom>
                <a:avLst/>
                <a:gdLst>
                  <a:gd name="T0" fmla="*/ 1722 w 1723"/>
                  <a:gd name="T1" fmla="*/ 867 h 1729"/>
                  <a:gd name="T2" fmla="*/ 1722 w 1723"/>
                  <a:gd name="T3" fmla="*/ 867 h 1729"/>
                  <a:gd name="T4" fmla="*/ 861 w 1723"/>
                  <a:gd name="T5" fmla="*/ 1728 h 1729"/>
                  <a:gd name="T6" fmla="*/ 0 w 1723"/>
                  <a:gd name="T7" fmla="*/ 867 h 1729"/>
                  <a:gd name="T8" fmla="*/ 861 w 1723"/>
                  <a:gd name="T9" fmla="*/ 0 h 1729"/>
                  <a:gd name="T10" fmla="*/ 1722 w 1723"/>
                  <a:gd name="T11" fmla="*/ 867 h 1729"/>
                </a:gdLst>
                <a:ahLst/>
                <a:cxnLst>
                  <a:cxn ang="0">
                    <a:pos x="T0" y="T1"/>
                  </a:cxn>
                  <a:cxn ang="0">
                    <a:pos x="T2" y="T3"/>
                  </a:cxn>
                  <a:cxn ang="0">
                    <a:pos x="T4" y="T5"/>
                  </a:cxn>
                  <a:cxn ang="0">
                    <a:pos x="T6" y="T7"/>
                  </a:cxn>
                  <a:cxn ang="0">
                    <a:pos x="T8" y="T9"/>
                  </a:cxn>
                  <a:cxn ang="0">
                    <a:pos x="T10" y="T11"/>
                  </a:cxn>
                </a:cxnLst>
                <a:rect l="0" t="0" r="r" b="b"/>
                <a:pathLst>
                  <a:path w="1723" h="1729">
                    <a:moveTo>
                      <a:pt x="1722" y="867"/>
                    </a:moveTo>
                    <a:lnTo>
                      <a:pt x="1722" y="867"/>
                    </a:lnTo>
                    <a:cubicBezTo>
                      <a:pt x="1722" y="1344"/>
                      <a:pt x="1338" y="1728"/>
                      <a:pt x="861" y="1728"/>
                    </a:cubicBezTo>
                    <a:cubicBezTo>
                      <a:pt x="384" y="1728"/>
                      <a:pt x="0" y="1344"/>
                      <a:pt x="0" y="867"/>
                    </a:cubicBezTo>
                    <a:cubicBezTo>
                      <a:pt x="0" y="391"/>
                      <a:pt x="384" y="0"/>
                      <a:pt x="861" y="0"/>
                    </a:cubicBezTo>
                    <a:cubicBezTo>
                      <a:pt x="1338" y="0"/>
                      <a:pt x="1722" y="391"/>
                      <a:pt x="1722" y="867"/>
                    </a:cubicBezTo>
                  </a:path>
                </a:pathLst>
              </a:custGeom>
              <a:solidFill>
                <a:schemeClr val="accent4"/>
              </a:solidFill>
              <a:ln>
                <a:noFill/>
              </a:ln>
              <a:effectLst/>
            </p:spPr>
            <p:txBody>
              <a:bodyPr wrap="none" anchor="ctr"/>
              <a:lstStyle/>
              <a:p>
                <a:endParaRPr lang="en-US" dirty="0">
                  <a:latin typeface="Calibri Light" panose="020F0302020204030204"/>
                </a:endParaRPr>
              </a:p>
            </p:txBody>
          </p:sp>
          <p:sp>
            <p:nvSpPr>
              <p:cNvPr id="128" name="Freeform 152"/>
              <p:cNvSpPr>
                <a:spLocks noChangeArrowheads="1"/>
              </p:cNvSpPr>
              <p:nvPr/>
            </p:nvSpPr>
            <p:spPr bwMode="auto">
              <a:xfrm>
                <a:off x="19520871" y="7547768"/>
                <a:ext cx="426498" cy="214099"/>
              </a:xfrm>
              <a:custGeom>
                <a:avLst/>
                <a:gdLst>
                  <a:gd name="T0" fmla="*/ 29 w 954"/>
                  <a:gd name="T1" fmla="*/ 474 h 481"/>
                  <a:gd name="T2" fmla="*/ 29 w 954"/>
                  <a:gd name="T3" fmla="*/ 474 h 481"/>
                  <a:gd name="T4" fmla="*/ 70 w 954"/>
                  <a:gd name="T5" fmla="*/ 474 h 481"/>
                  <a:gd name="T6" fmla="*/ 304 w 954"/>
                  <a:gd name="T7" fmla="*/ 404 h 481"/>
                  <a:gd name="T8" fmla="*/ 339 w 954"/>
                  <a:gd name="T9" fmla="*/ 381 h 481"/>
                  <a:gd name="T10" fmla="*/ 339 w 954"/>
                  <a:gd name="T11" fmla="*/ 334 h 481"/>
                  <a:gd name="T12" fmla="*/ 339 w 954"/>
                  <a:gd name="T13" fmla="*/ 328 h 481"/>
                  <a:gd name="T14" fmla="*/ 287 w 954"/>
                  <a:gd name="T15" fmla="*/ 252 h 481"/>
                  <a:gd name="T16" fmla="*/ 638 w 954"/>
                  <a:gd name="T17" fmla="*/ 211 h 481"/>
                  <a:gd name="T18" fmla="*/ 608 w 954"/>
                  <a:gd name="T19" fmla="*/ 299 h 481"/>
                  <a:gd name="T20" fmla="*/ 602 w 954"/>
                  <a:gd name="T21" fmla="*/ 304 h 481"/>
                  <a:gd name="T22" fmla="*/ 620 w 954"/>
                  <a:gd name="T23" fmla="*/ 345 h 481"/>
                  <a:gd name="T24" fmla="*/ 655 w 954"/>
                  <a:gd name="T25" fmla="*/ 363 h 481"/>
                  <a:gd name="T26" fmla="*/ 901 w 954"/>
                  <a:gd name="T27" fmla="*/ 375 h 481"/>
                  <a:gd name="T28" fmla="*/ 936 w 954"/>
                  <a:gd name="T29" fmla="*/ 363 h 481"/>
                  <a:gd name="T30" fmla="*/ 953 w 954"/>
                  <a:gd name="T31" fmla="*/ 328 h 481"/>
                  <a:gd name="T32" fmla="*/ 953 w 954"/>
                  <a:gd name="T33" fmla="*/ 322 h 481"/>
                  <a:gd name="T34" fmla="*/ 913 w 954"/>
                  <a:gd name="T35" fmla="*/ 111 h 481"/>
                  <a:gd name="T36" fmla="*/ 907 w 954"/>
                  <a:gd name="T37" fmla="*/ 106 h 481"/>
                  <a:gd name="T38" fmla="*/ 895 w 954"/>
                  <a:gd name="T39" fmla="*/ 100 h 481"/>
                  <a:gd name="T40" fmla="*/ 6 w 954"/>
                  <a:gd name="T41" fmla="*/ 205 h 481"/>
                  <a:gd name="T42" fmla="*/ 0 w 954"/>
                  <a:gd name="T43" fmla="*/ 205 h 481"/>
                  <a:gd name="T44" fmla="*/ 0 w 954"/>
                  <a:gd name="T45" fmla="*/ 217 h 481"/>
                  <a:gd name="T46" fmla="*/ 6 w 954"/>
                  <a:gd name="T47" fmla="*/ 433 h 481"/>
                  <a:gd name="T48" fmla="*/ 6 w 954"/>
                  <a:gd name="T49" fmla="*/ 439 h 481"/>
                  <a:gd name="T50" fmla="*/ 29 w 954"/>
                  <a:gd name="T51" fmla="*/ 474 h 4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54" h="481">
                    <a:moveTo>
                      <a:pt x="29" y="474"/>
                    </a:moveTo>
                    <a:lnTo>
                      <a:pt x="29" y="474"/>
                    </a:lnTo>
                    <a:cubicBezTo>
                      <a:pt x="41" y="480"/>
                      <a:pt x="53" y="480"/>
                      <a:pt x="70" y="474"/>
                    </a:cubicBezTo>
                    <a:cubicBezTo>
                      <a:pt x="158" y="474"/>
                      <a:pt x="234" y="451"/>
                      <a:pt x="304" y="404"/>
                    </a:cubicBezTo>
                    <a:cubicBezTo>
                      <a:pt x="322" y="398"/>
                      <a:pt x="333" y="392"/>
                      <a:pt x="339" y="381"/>
                    </a:cubicBezTo>
                    <a:cubicBezTo>
                      <a:pt x="345" y="369"/>
                      <a:pt x="345" y="351"/>
                      <a:pt x="339" y="334"/>
                    </a:cubicBezTo>
                    <a:cubicBezTo>
                      <a:pt x="339" y="334"/>
                      <a:pt x="339" y="334"/>
                      <a:pt x="339" y="328"/>
                    </a:cubicBezTo>
                    <a:cubicBezTo>
                      <a:pt x="287" y="252"/>
                      <a:pt x="287" y="252"/>
                      <a:pt x="287" y="252"/>
                    </a:cubicBezTo>
                    <a:cubicBezTo>
                      <a:pt x="404" y="217"/>
                      <a:pt x="515" y="205"/>
                      <a:pt x="638" y="211"/>
                    </a:cubicBezTo>
                    <a:cubicBezTo>
                      <a:pt x="608" y="299"/>
                      <a:pt x="608" y="299"/>
                      <a:pt x="608" y="299"/>
                    </a:cubicBezTo>
                    <a:cubicBezTo>
                      <a:pt x="608" y="304"/>
                      <a:pt x="602" y="304"/>
                      <a:pt x="602" y="304"/>
                    </a:cubicBezTo>
                    <a:cubicBezTo>
                      <a:pt x="602" y="322"/>
                      <a:pt x="608" y="340"/>
                      <a:pt x="620" y="345"/>
                    </a:cubicBezTo>
                    <a:cubicBezTo>
                      <a:pt x="626" y="357"/>
                      <a:pt x="638" y="363"/>
                      <a:pt x="655" y="363"/>
                    </a:cubicBezTo>
                    <a:cubicBezTo>
                      <a:pt x="731" y="392"/>
                      <a:pt x="819" y="398"/>
                      <a:pt x="901" y="375"/>
                    </a:cubicBezTo>
                    <a:cubicBezTo>
                      <a:pt x="918" y="381"/>
                      <a:pt x="930" y="375"/>
                      <a:pt x="936" y="363"/>
                    </a:cubicBezTo>
                    <a:cubicBezTo>
                      <a:pt x="948" y="357"/>
                      <a:pt x="953" y="345"/>
                      <a:pt x="953" y="328"/>
                    </a:cubicBezTo>
                    <a:lnTo>
                      <a:pt x="953" y="322"/>
                    </a:lnTo>
                    <a:cubicBezTo>
                      <a:pt x="913" y="111"/>
                      <a:pt x="913" y="111"/>
                      <a:pt x="913" y="111"/>
                    </a:cubicBezTo>
                    <a:cubicBezTo>
                      <a:pt x="907" y="111"/>
                      <a:pt x="907" y="106"/>
                      <a:pt x="907" y="106"/>
                    </a:cubicBezTo>
                    <a:cubicBezTo>
                      <a:pt x="907" y="100"/>
                      <a:pt x="901" y="100"/>
                      <a:pt x="895" y="100"/>
                    </a:cubicBezTo>
                    <a:cubicBezTo>
                      <a:pt x="585" y="0"/>
                      <a:pt x="287" y="41"/>
                      <a:pt x="6" y="205"/>
                    </a:cubicBezTo>
                    <a:cubicBezTo>
                      <a:pt x="6" y="205"/>
                      <a:pt x="6" y="205"/>
                      <a:pt x="0" y="205"/>
                    </a:cubicBezTo>
                    <a:cubicBezTo>
                      <a:pt x="0" y="211"/>
                      <a:pt x="0" y="217"/>
                      <a:pt x="0" y="217"/>
                    </a:cubicBezTo>
                    <a:cubicBezTo>
                      <a:pt x="6" y="433"/>
                      <a:pt x="6" y="433"/>
                      <a:pt x="6" y="433"/>
                    </a:cubicBezTo>
                    <a:cubicBezTo>
                      <a:pt x="6" y="433"/>
                      <a:pt x="6" y="433"/>
                      <a:pt x="6" y="439"/>
                    </a:cubicBezTo>
                    <a:cubicBezTo>
                      <a:pt x="11" y="457"/>
                      <a:pt x="17" y="468"/>
                      <a:pt x="29" y="474"/>
                    </a:cubicBezTo>
                  </a:path>
                </a:pathLst>
              </a:custGeom>
              <a:solidFill>
                <a:schemeClr val="bg1"/>
              </a:solidFill>
              <a:ln>
                <a:noFill/>
              </a:ln>
              <a:effectLst/>
            </p:spPr>
            <p:txBody>
              <a:bodyPr wrap="none" anchor="ctr"/>
              <a:lstStyle/>
              <a:p>
                <a:endParaRPr lang="en-US" dirty="0">
                  <a:latin typeface="Calibri Light" panose="020F0302020204030204"/>
                </a:endParaRPr>
              </a:p>
            </p:txBody>
          </p:sp>
        </p:grpSp>
        <p:grpSp>
          <p:nvGrpSpPr>
            <p:cNvPr id="17" name="Group 16"/>
            <p:cNvGrpSpPr/>
            <p:nvPr/>
          </p:nvGrpSpPr>
          <p:grpSpPr>
            <a:xfrm>
              <a:off x="18567508" y="8327743"/>
              <a:ext cx="1289792" cy="1286961"/>
              <a:chOff x="18567508" y="8327743"/>
              <a:chExt cx="1289792" cy="1286961"/>
            </a:xfrm>
          </p:grpSpPr>
          <p:sp>
            <p:nvSpPr>
              <p:cNvPr id="130" name="Freeform 8"/>
              <p:cNvSpPr>
                <a:spLocks noChangeArrowheads="1"/>
              </p:cNvSpPr>
              <p:nvPr/>
            </p:nvSpPr>
            <p:spPr bwMode="auto">
              <a:xfrm>
                <a:off x="18567508" y="8327743"/>
                <a:ext cx="1289792" cy="1286961"/>
              </a:xfrm>
              <a:custGeom>
                <a:avLst/>
                <a:gdLst>
                  <a:gd name="T0" fmla="*/ 2881 w 2882"/>
                  <a:gd name="T1" fmla="*/ 1437 h 2881"/>
                  <a:gd name="T2" fmla="*/ 2881 w 2882"/>
                  <a:gd name="T3" fmla="*/ 1437 h 2881"/>
                  <a:gd name="T4" fmla="*/ 1444 w 2882"/>
                  <a:gd name="T5" fmla="*/ 2880 h 2881"/>
                  <a:gd name="T6" fmla="*/ 0 w 2882"/>
                  <a:gd name="T7" fmla="*/ 1437 h 2881"/>
                  <a:gd name="T8" fmla="*/ 1444 w 2882"/>
                  <a:gd name="T9" fmla="*/ 0 h 2881"/>
                  <a:gd name="T10" fmla="*/ 2881 w 2882"/>
                  <a:gd name="T11" fmla="*/ 1437 h 2881"/>
                </a:gdLst>
                <a:ahLst/>
                <a:cxnLst>
                  <a:cxn ang="0">
                    <a:pos x="T0" y="T1"/>
                  </a:cxn>
                  <a:cxn ang="0">
                    <a:pos x="T2" y="T3"/>
                  </a:cxn>
                  <a:cxn ang="0">
                    <a:pos x="T4" y="T5"/>
                  </a:cxn>
                  <a:cxn ang="0">
                    <a:pos x="T6" y="T7"/>
                  </a:cxn>
                  <a:cxn ang="0">
                    <a:pos x="T8" y="T9"/>
                  </a:cxn>
                  <a:cxn ang="0">
                    <a:pos x="T10" y="T11"/>
                  </a:cxn>
                </a:cxnLst>
                <a:rect l="0" t="0" r="r" b="b"/>
                <a:pathLst>
                  <a:path w="2882" h="2881">
                    <a:moveTo>
                      <a:pt x="2881" y="1437"/>
                    </a:moveTo>
                    <a:lnTo>
                      <a:pt x="2881" y="1437"/>
                    </a:lnTo>
                    <a:cubicBezTo>
                      <a:pt x="2881" y="2231"/>
                      <a:pt x="2239" y="2880"/>
                      <a:pt x="1444" y="2880"/>
                    </a:cubicBezTo>
                    <a:cubicBezTo>
                      <a:pt x="649" y="2880"/>
                      <a:pt x="0" y="2231"/>
                      <a:pt x="0" y="1437"/>
                    </a:cubicBezTo>
                    <a:cubicBezTo>
                      <a:pt x="0" y="642"/>
                      <a:pt x="649" y="0"/>
                      <a:pt x="1444" y="0"/>
                    </a:cubicBezTo>
                    <a:cubicBezTo>
                      <a:pt x="2239" y="0"/>
                      <a:pt x="2881" y="642"/>
                      <a:pt x="2881" y="1437"/>
                    </a:cubicBezTo>
                  </a:path>
                </a:pathLst>
              </a:custGeom>
              <a:solidFill>
                <a:schemeClr val="accent2"/>
              </a:solidFill>
              <a:ln>
                <a:noFill/>
              </a:ln>
              <a:effectLst/>
            </p:spPr>
            <p:txBody>
              <a:bodyPr wrap="none" anchor="ctr"/>
              <a:lstStyle/>
              <a:p>
                <a:endParaRPr lang="en-US" dirty="0">
                  <a:latin typeface="Calibri Light" panose="020F0302020204030204"/>
                </a:endParaRPr>
              </a:p>
            </p:txBody>
          </p:sp>
          <p:sp>
            <p:nvSpPr>
              <p:cNvPr id="129" name="Freeform 250"/>
              <p:cNvSpPr>
                <a:spLocks noChangeArrowheads="1"/>
              </p:cNvSpPr>
              <p:nvPr/>
            </p:nvSpPr>
            <p:spPr bwMode="auto">
              <a:xfrm>
                <a:off x="18903937" y="8646372"/>
                <a:ext cx="616934" cy="578859"/>
              </a:xfrm>
              <a:custGeom>
                <a:avLst/>
                <a:gdLst>
                  <a:gd name="T0" fmla="*/ 1130 w 1376"/>
                  <a:gd name="T1" fmla="*/ 848 h 1293"/>
                  <a:gd name="T2" fmla="*/ 1130 w 1376"/>
                  <a:gd name="T3" fmla="*/ 848 h 1293"/>
                  <a:gd name="T4" fmla="*/ 1194 w 1376"/>
                  <a:gd name="T5" fmla="*/ 555 h 1293"/>
                  <a:gd name="T6" fmla="*/ 907 w 1376"/>
                  <a:gd name="T7" fmla="*/ 0 h 1293"/>
                  <a:gd name="T8" fmla="*/ 907 w 1376"/>
                  <a:gd name="T9" fmla="*/ 47 h 1293"/>
                  <a:gd name="T10" fmla="*/ 702 w 1376"/>
                  <a:gd name="T11" fmla="*/ 532 h 1293"/>
                  <a:gd name="T12" fmla="*/ 428 w 1376"/>
                  <a:gd name="T13" fmla="*/ 404 h 1293"/>
                  <a:gd name="T14" fmla="*/ 123 w 1376"/>
                  <a:gd name="T15" fmla="*/ 590 h 1293"/>
                  <a:gd name="T16" fmla="*/ 0 w 1376"/>
                  <a:gd name="T17" fmla="*/ 590 h 1293"/>
                  <a:gd name="T18" fmla="*/ 88 w 1376"/>
                  <a:gd name="T19" fmla="*/ 701 h 1293"/>
                  <a:gd name="T20" fmla="*/ 82 w 1376"/>
                  <a:gd name="T21" fmla="*/ 713 h 1293"/>
                  <a:gd name="T22" fmla="*/ 0 w 1376"/>
                  <a:gd name="T23" fmla="*/ 801 h 1293"/>
                  <a:gd name="T24" fmla="*/ 88 w 1376"/>
                  <a:gd name="T25" fmla="*/ 801 h 1293"/>
                  <a:gd name="T26" fmla="*/ 147 w 1376"/>
                  <a:gd name="T27" fmla="*/ 953 h 1293"/>
                  <a:gd name="T28" fmla="*/ 738 w 1376"/>
                  <a:gd name="T29" fmla="*/ 1292 h 1293"/>
                  <a:gd name="T30" fmla="*/ 1375 w 1376"/>
                  <a:gd name="T31" fmla="*/ 848 h 1293"/>
                  <a:gd name="T32" fmla="*/ 1130 w 1376"/>
                  <a:gd name="T33" fmla="*/ 848 h 1293"/>
                  <a:gd name="T34" fmla="*/ 334 w 1376"/>
                  <a:gd name="T35" fmla="*/ 684 h 1293"/>
                  <a:gd name="T36" fmla="*/ 334 w 1376"/>
                  <a:gd name="T37" fmla="*/ 684 h 1293"/>
                  <a:gd name="T38" fmla="*/ 287 w 1376"/>
                  <a:gd name="T39" fmla="*/ 637 h 1293"/>
                  <a:gd name="T40" fmla="*/ 334 w 1376"/>
                  <a:gd name="T41" fmla="*/ 590 h 1293"/>
                  <a:gd name="T42" fmla="*/ 381 w 1376"/>
                  <a:gd name="T43" fmla="*/ 637 h 1293"/>
                  <a:gd name="T44" fmla="*/ 334 w 1376"/>
                  <a:gd name="T45" fmla="*/ 684 h 1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376" h="1293">
                    <a:moveTo>
                      <a:pt x="1130" y="848"/>
                    </a:moveTo>
                    <a:lnTo>
                      <a:pt x="1130" y="848"/>
                    </a:lnTo>
                    <a:cubicBezTo>
                      <a:pt x="1171" y="760"/>
                      <a:pt x="1194" y="655"/>
                      <a:pt x="1194" y="555"/>
                    </a:cubicBezTo>
                    <a:cubicBezTo>
                      <a:pt x="1194" y="328"/>
                      <a:pt x="1083" y="123"/>
                      <a:pt x="907" y="0"/>
                    </a:cubicBezTo>
                    <a:cubicBezTo>
                      <a:pt x="907" y="12"/>
                      <a:pt x="907" y="30"/>
                      <a:pt x="907" y="47"/>
                    </a:cubicBezTo>
                    <a:cubicBezTo>
                      <a:pt x="907" y="234"/>
                      <a:pt x="831" y="410"/>
                      <a:pt x="702" y="532"/>
                    </a:cubicBezTo>
                    <a:cubicBezTo>
                      <a:pt x="638" y="457"/>
                      <a:pt x="539" y="404"/>
                      <a:pt x="428" y="404"/>
                    </a:cubicBezTo>
                    <a:cubicBezTo>
                      <a:pt x="299" y="404"/>
                      <a:pt x="182" y="480"/>
                      <a:pt x="123" y="590"/>
                    </a:cubicBezTo>
                    <a:cubicBezTo>
                      <a:pt x="0" y="590"/>
                      <a:pt x="0" y="590"/>
                      <a:pt x="0" y="590"/>
                    </a:cubicBezTo>
                    <a:cubicBezTo>
                      <a:pt x="88" y="701"/>
                      <a:pt x="88" y="701"/>
                      <a:pt x="88" y="701"/>
                    </a:cubicBezTo>
                    <a:cubicBezTo>
                      <a:pt x="82" y="707"/>
                      <a:pt x="82" y="707"/>
                      <a:pt x="82" y="713"/>
                    </a:cubicBezTo>
                    <a:cubicBezTo>
                      <a:pt x="0" y="801"/>
                      <a:pt x="0" y="801"/>
                      <a:pt x="0" y="801"/>
                    </a:cubicBezTo>
                    <a:cubicBezTo>
                      <a:pt x="88" y="801"/>
                      <a:pt x="88" y="801"/>
                      <a:pt x="88" y="801"/>
                    </a:cubicBezTo>
                    <a:cubicBezTo>
                      <a:pt x="100" y="865"/>
                      <a:pt x="141" y="941"/>
                      <a:pt x="147" y="953"/>
                    </a:cubicBezTo>
                    <a:cubicBezTo>
                      <a:pt x="264" y="1158"/>
                      <a:pt x="486" y="1292"/>
                      <a:pt x="738" y="1292"/>
                    </a:cubicBezTo>
                    <a:cubicBezTo>
                      <a:pt x="1030" y="1292"/>
                      <a:pt x="1282" y="1111"/>
                      <a:pt x="1375" y="848"/>
                    </a:cubicBezTo>
                    <a:lnTo>
                      <a:pt x="1130" y="848"/>
                    </a:lnTo>
                    <a:close/>
                    <a:moveTo>
                      <a:pt x="334" y="684"/>
                    </a:moveTo>
                    <a:lnTo>
                      <a:pt x="334" y="684"/>
                    </a:lnTo>
                    <a:cubicBezTo>
                      <a:pt x="311" y="684"/>
                      <a:pt x="287" y="661"/>
                      <a:pt x="287" y="637"/>
                    </a:cubicBezTo>
                    <a:cubicBezTo>
                      <a:pt x="287" y="608"/>
                      <a:pt x="311" y="590"/>
                      <a:pt x="334" y="590"/>
                    </a:cubicBezTo>
                    <a:cubicBezTo>
                      <a:pt x="363" y="590"/>
                      <a:pt x="381" y="608"/>
                      <a:pt x="381" y="637"/>
                    </a:cubicBezTo>
                    <a:cubicBezTo>
                      <a:pt x="381" y="661"/>
                      <a:pt x="363" y="684"/>
                      <a:pt x="334" y="684"/>
                    </a:cubicBezTo>
                    <a:close/>
                  </a:path>
                </a:pathLst>
              </a:custGeom>
              <a:solidFill>
                <a:schemeClr val="bg1"/>
              </a:solidFill>
              <a:ln>
                <a:noFill/>
              </a:ln>
              <a:effectLst/>
            </p:spPr>
            <p:txBody>
              <a:bodyPr wrap="none" anchor="ctr"/>
              <a:lstStyle/>
              <a:p>
                <a:endParaRPr lang="en-US" dirty="0">
                  <a:latin typeface="Calibri Light" panose="020F0302020204030204"/>
                </a:endParaRPr>
              </a:p>
            </p:txBody>
          </p:sp>
        </p:grpSp>
        <p:sp>
          <p:nvSpPr>
            <p:cNvPr id="156" name="Freeform 31"/>
            <p:cNvSpPr>
              <a:spLocks noEditPoints="1"/>
            </p:cNvSpPr>
            <p:nvPr/>
          </p:nvSpPr>
          <p:spPr bwMode="auto">
            <a:xfrm>
              <a:off x="19662860" y="6008221"/>
              <a:ext cx="809183" cy="810990"/>
            </a:xfrm>
            <a:custGeom>
              <a:avLst/>
              <a:gdLst>
                <a:gd name="T0" fmla="*/ 140 w 280"/>
                <a:gd name="T1" fmla="*/ 0 h 280"/>
                <a:gd name="T2" fmla="*/ 0 w 280"/>
                <a:gd name="T3" fmla="*/ 140 h 280"/>
                <a:gd name="T4" fmla="*/ 140 w 280"/>
                <a:gd name="T5" fmla="*/ 280 h 280"/>
                <a:gd name="T6" fmla="*/ 280 w 280"/>
                <a:gd name="T7" fmla="*/ 140 h 280"/>
                <a:gd name="T8" fmla="*/ 140 w 280"/>
                <a:gd name="T9" fmla="*/ 0 h 280"/>
                <a:gd name="T10" fmla="*/ 185 w 280"/>
                <a:gd name="T11" fmla="*/ 69 h 280"/>
                <a:gd name="T12" fmla="*/ 211 w 280"/>
                <a:gd name="T13" fmla="*/ 95 h 280"/>
                <a:gd name="T14" fmla="*/ 185 w 280"/>
                <a:gd name="T15" fmla="*/ 122 h 280"/>
                <a:gd name="T16" fmla="*/ 174 w 280"/>
                <a:gd name="T17" fmla="*/ 119 h 280"/>
                <a:gd name="T18" fmla="*/ 158 w 280"/>
                <a:gd name="T19" fmla="*/ 95 h 280"/>
                <a:gd name="T20" fmla="*/ 185 w 280"/>
                <a:gd name="T21" fmla="*/ 69 h 280"/>
                <a:gd name="T22" fmla="*/ 141 w 280"/>
                <a:gd name="T23" fmla="*/ 96 h 280"/>
                <a:gd name="T24" fmla="*/ 167 w 280"/>
                <a:gd name="T25" fmla="*/ 123 h 280"/>
                <a:gd name="T26" fmla="*/ 141 w 280"/>
                <a:gd name="T27" fmla="*/ 149 h 280"/>
                <a:gd name="T28" fmla="*/ 115 w 280"/>
                <a:gd name="T29" fmla="*/ 123 h 280"/>
                <a:gd name="T30" fmla="*/ 141 w 280"/>
                <a:gd name="T31" fmla="*/ 96 h 280"/>
                <a:gd name="T32" fmla="*/ 95 w 280"/>
                <a:gd name="T33" fmla="*/ 69 h 280"/>
                <a:gd name="T34" fmla="*/ 121 w 280"/>
                <a:gd name="T35" fmla="*/ 95 h 280"/>
                <a:gd name="T36" fmla="*/ 121 w 280"/>
                <a:gd name="T37" fmla="*/ 97 h 280"/>
                <a:gd name="T38" fmla="*/ 109 w 280"/>
                <a:gd name="T39" fmla="*/ 118 h 280"/>
                <a:gd name="T40" fmla="*/ 95 w 280"/>
                <a:gd name="T41" fmla="*/ 122 h 280"/>
                <a:gd name="T42" fmla="*/ 68 w 280"/>
                <a:gd name="T43" fmla="*/ 95 h 280"/>
                <a:gd name="T44" fmla="*/ 95 w 280"/>
                <a:gd name="T45" fmla="*/ 69 h 280"/>
                <a:gd name="T46" fmla="*/ 90 w 280"/>
                <a:gd name="T47" fmla="*/ 193 h 280"/>
                <a:gd name="T48" fmla="*/ 52 w 280"/>
                <a:gd name="T49" fmla="*/ 186 h 280"/>
                <a:gd name="T50" fmla="*/ 50 w 280"/>
                <a:gd name="T51" fmla="*/ 185 h 280"/>
                <a:gd name="T52" fmla="*/ 50 w 280"/>
                <a:gd name="T53" fmla="*/ 185 h 280"/>
                <a:gd name="T54" fmla="*/ 50 w 280"/>
                <a:gd name="T55" fmla="*/ 157 h 280"/>
                <a:gd name="T56" fmla="*/ 84 w 280"/>
                <a:gd name="T57" fmla="*/ 124 h 280"/>
                <a:gd name="T58" fmla="*/ 106 w 280"/>
                <a:gd name="T59" fmla="*/ 124 h 280"/>
                <a:gd name="T60" fmla="*/ 108 w 280"/>
                <a:gd name="T61" fmla="*/ 124 h 280"/>
                <a:gd name="T62" fmla="*/ 118 w 280"/>
                <a:gd name="T63" fmla="*/ 146 h 280"/>
                <a:gd name="T64" fmla="*/ 90 w 280"/>
                <a:gd name="T65" fmla="*/ 185 h 280"/>
                <a:gd name="T66" fmla="*/ 90 w 280"/>
                <a:gd name="T67" fmla="*/ 193 h 280"/>
                <a:gd name="T68" fmla="*/ 186 w 280"/>
                <a:gd name="T69" fmla="*/ 212 h 280"/>
                <a:gd name="T70" fmla="*/ 186 w 280"/>
                <a:gd name="T71" fmla="*/ 212 h 280"/>
                <a:gd name="T72" fmla="*/ 184 w 280"/>
                <a:gd name="T73" fmla="*/ 213 h 280"/>
                <a:gd name="T74" fmla="*/ 144 w 280"/>
                <a:gd name="T75" fmla="*/ 220 h 280"/>
                <a:gd name="T76" fmla="*/ 98 w 280"/>
                <a:gd name="T77" fmla="*/ 213 h 280"/>
                <a:gd name="T78" fmla="*/ 96 w 280"/>
                <a:gd name="T79" fmla="*/ 212 h 280"/>
                <a:gd name="T80" fmla="*/ 96 w 280"/>
                <a:gd name="T81" fmla="*/ 212 h 280"/>
                <a:gd name="T82" fmla="*/ 96 w 280"/>
                <a:gd name="T83" fmla="*/ 185 h 280"/>
                <a:gd name="T84" fmla="*/ 130 w 280"/>
                <a:gd name="T85" fmla="*/ 151 h 280"/>
                <a:gd name="T86" fmla="*/ 152 w 280"/>
                <a:gd name="T87" fmla="*/ 151 h 280"/>
                <a:gd name="T88" fmla="*/ 186 w 280"/>
                <a:gd name="T89" fmla="*/ 185 h 280"/>
                <a:gd name="T90" fmla="*/ 186 w 280"/>
                <a:gd name="T91" fmla="*/ 212 h 280"/>
                <a:gd name="T92" fmla="*/ 230 w 280"/>
                <a:gd name="T93" fmla="*/ 185 h 280"/>
                <a:gd name="T94" fmla="*/ 230 w 280"/>
                <a:gd name="T95" fmla="*/ 185 h 280"/>
                <a:gd name="T96" fmla="*/ 228 w 280"/>
                <a:gd name="T97" fmla="*/ 186 h 280"/>
                <a:gd name="T98" fmla="*/ 192 w 280"/>
                <a:gd name="T99" fmla="*/ 193 h 280"/>
                <a:gd name="T100" fmla="*/ 192 w 280"/>
                <a:gd name="T101" fmla="*/ 185 h 280"/>
                <a:gd name="T102" fmla="*/ 164 w 280"/>
                <a:gd name="T103" fmla="*/ 146 h 280"/>
                <a:gd name="T104" fmla="*/ 174 w 280"/>
                <a:gd name="T105" fmla="*/ 124 h 280"/>
                <a:gd name="T106" fmla="*/ 196 w 280"/>
                <a:gd name="T107" fmla="*/ 124 h 280"/>
                <a:gd name="T108" fmla="*/ 230 w 280"/>
                <a:gd name="T109" fmla="*/ 157 h 280"/>
                <a:gd name="T110" fmla="*/ 230 w 280"/>
                <a:gd name="T111" fmla="*/ 185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80" h="280">
                  <a:moveTo>
                    <a:pt x="140" y="0"/>
                  </a:moveTo>
                  <a:cubicBezTo>
                    <a:pt x="62" y="0"/>
                    <a:pt x="0" y="62"/>
                    <a:pt x="0" y="140"/>
                  </a:cubicBezTo>
                  <a:cubicBezTo>
                    <a:pt x="0" y="217"/>
                    <a:pt x="62" y="280"/>
                    <a:pt x="140" y="280"/>
                  </a:cubicBezTo>
                  <a:cubicBezTo>
                    <a:pt x="217" y="280"/>
                    <a:pt x="280" y="217"/>
                    <a:pt x="280" y="140"/>
                  </a:cubicBezTo>
                  <a:cubicBezTo>
                    <a:pt x="280" y="62"/>
                    <a:pt x="217" y="0"/>
                    <a:pt x="140" y="0"/>
                  </a:cubicBezTo>
                  <a:close/>
                  <a:moveTo>
                    <a:pt x="185" y="69"/>
                  </a:moveTo>
                  <a:cubicBezTo>
                    <a:pt x="199" y="69"/>
                    <a:pt x="211" y="81"/>
                    <a:pt x="211" y="95"/>
                  </a:cubicBezTo>
                  <a:cubicBezTo>
                    <a:pt x="211" y="110"/>
                    <a:pt x="199" y="122"/>
                    <a:pt x="185" y="122"/>
                  </a:cubicBezTo>
                  <a:cubicBezTo>
                    <a:pt x="181" y="122"/>
                    <a:pt x="177" y="121"/>
                    <a:pt x="174" y="119"/>
                  </a:cubicBezTo>
                  <a:cubicBezTo>
                    <a:pt x="173" y="109"/>
                    <a:pt x="167" y="100"/>
                    <a:pt x="158" y="95"/>
                  </a:cubicBezTo>
                  <a:cubicBezTo>
                    <a:pt x="159" y="81"/>
                    <a:pt x="170" y="69"/>
                    <a:pt x="185" y="69"/>
                  </a:cubicBezTo>
                  <a:close/>
                  <a:moveTo>
                    <a:pt x="141" y="96"/>
                  </a:moveTo>
                  <a:cubicBezTo>
                    <a:pt x="156" y="96"/>
                    <a:pt x="167" y="108"/>
                    <a:pt x="167" y="123"/>
                  </a:cubicBezTo>
                  <a:cubicBezTo>
                    <a:pt x="167" y="137"/>
                    <a:pt x="156" y="149"/>
                    <a:pt x="141" y="149"/>
                  </a:cubicBezTo>
                  <a:cubicBezTo>
                    <a:pt x="127" y="149"/>
                    <a:pt x="115" y="137"/>
                    <a:pt x="115" y="123"/>
                  </a:cubicBezTo>
                  <a:cubicBezTo>
                    <a:pt x="115" y="108"/>
                    <a:pt x="127" y="96"/>
                    <a:pt x="141" y="96"/>
                  </a:cubicBezTo>
                  <a:close/>
                  <a:moveTo>
                    <a:pt x="95" y="69"/>
                  </a:moveTo>
                  <a:cubicBezTo>
                    <a:pt x="109" y="69"/>
                    <a:pt x="121" y="81"/>
                    <a:pt x="121" y="95"/>
                  </a:cubicBezTo>
                  <a:cubicBezTo>
                    <a:pt x="121" y="96"/>
                    <a:pt x="121" y="96"/>
                    <a:pt x="121" y="97"/>
                  </a:cubicBezTo>
                  <a:cubicBezTo>
                    <a:pt x="115" y="102"/>
                    <a:pt x="110" y="109"/>
                    <a:pt x="109" y="118"/>
                  </a:cubicBezTo>
                  <a:cubicBezTo>
                    <a:pt x="105" y="120"/>
                    <a:pt x="100" y="122"/>
                    <a:pt x="95" y="122"/>
                  </a:cubicBezTo>
                  <a:cubicBezTo>
                    <a:pt x="80" y="122"/>
                    <a:pt x="68" y="110"/>
                    <a:pt x="68" y="95"/>
                  </a:cubicBezTo>
                  <a:cubicBezTo>
                    <a:pt x="68" y="81"/>
                    <a:pt x="80" y="69"/>
                    <a:pt x="95" y="69"/>
                  </a:cubicBezTo>
                  <a:close/>
                  <a:moveTo>
                    <a:pt x="90" y="193"/>
                  </a:moveTo>
                  <a:cubicBezTo>
                    <a:pt x="79" y="192"/>
                    <a:pt x="66" y="190"/>
                    <a:pt x="52" y="186"/>
                  </a:cubicBezTo>
                  <a:cubicBezTo>
                    <a:pt x="50" y="185"/>
                    <a:pt x="50" y="185"/>
                    <a:pt x="50" y="185"/>
                  </a:cubicBezTo>
                  <a:cubicBezTo>
                    <a:pt x="50" y="185"/>
                    <a:pt x="50" y="185"/>
                    <a:pt x="50" y="185"/>
                  </a:cubicBezTo>
                  <a:cubicBezTo>
                    <a:pt x="50" y="157"/>
                    <a:pt x="50" y="157"/>
                    <a:pt x="50" y="157"/>
                  </a:cubicBezTo>
                  <a:cubicBezTo>
                    <a:pt x="50" y="139"/>
                    <a:pt x="65" y="124"/>
                    <a:pt x="84" y="124"/>
                  </a:cubicBezTo>
                  <a:cubicBezTo>
                    <a:pt x="106" y="124"/>
                    <a:pt x="106" y="124"/>
                    <a:pt x="106" y="124"/>
                  </a:cubicBezTo>
                  <a:cubicBezTo>
                    <a:pt x="107" y="124"/>
                    <a:pt x="108" y="124"/>
                    <a:pt x="108" y="124"/>
                  </a:cubicBezTo>
                  <a:cubicBezTo>
                    <a:pt x="109" y="132"/>
                    <a:pt x="113" y="140"/>
                    <a:pt x="118" y="146"/>
                  </a:cubicBezTo>
                  <a:cubicBezTo>
                    <a:pt x="102" y="151"/>
                    <a:pt x="90" y="166"/>
                    <a:pt x="90" y="185"/>
                  </a:cubicBezTo>
                  <a:lnTo>
                    <a:pt x="90" y="193"/>
                  </a:lnTo>
                  <a:close/>
                  <a:moveTo>
                    <a:pt x="186" y="212"/>
                  </a:moveTo>
                  <a:cubicBezTo>
                    <a:pt x="186" y="212"/>
                    <a:pt x="186" y="212"/>
                    <a:pt x="186" y="212"/>
                  </a:cubicBezTo>
                  <a:cubicBezTo>
                    <a:pt x="184" y="213"/>
                    <a:pt x="184" y="213"/>
                    <a:pt x="184" y="213"/>
                  </a:cubicBezTo>
                  <a:cubicBezTo>
                    <a:pt x="183" y="213"/>
                    <a:pt x="169" y="220"/>
                    <a:pt x="144" y="220"/>
                  </a:cubicBezTo>
                  <a:cubicBezTo>
                    <a:pt x="131" y="220"/>
                    <a:pt x="116" y="218"/>
                    <a:pt x="98" y="213"/>
                  </a:cubicBezTo>
                  <a:cubicBezTo>
                    <a:pt x="96" y="212"/>
                    <a:pt x="96" y="212"/>
                    <a:pt x="96" y="212"/>
                  </a:cubicBezTo>
                  <a:cubicBezTo>
                    <a:pt x="96" y="212"/>
                    <a:pt x="96" y="212"/>
                    <a:pt x="96" y="212"/>
                  </a:cubicBezTo>
                  <a:cubicBezTo>
                    <a:pt x="96" y="185"/>
                    <a:pt x="96" y="185"/>
                    <a:pt x="96" y="185"/>
                  </a:cubicBezTo>
                  <a:cubicBezTo>
                    <a:pt x="96" y="166"/>
                    <a:pt x="111" y="151"/>
                    <a:pt x="130" y="151"/>
                  </a:cubicBezTo>
                  <a:cubicBezTo>
                    <a:pt x="152" y="151"/>
                    <a:pt x="152" y="151"/>
                    <a:pt x="152" y="151"/>
                  </a:cubicBezTo>
                  <a:cubicBezTo>
                    <a:pt x="171" y="151"/>
                    <a:pt x="186" y="166"/>
                    <a:pt x="186" y="185"/>
                  </a:cubicBezTo>
                  <a:lnTo>
                    <a:pt x="186" y="212"/>
                  </a:lnTo>
                  <a:close/>
                  <a:moveTo>
                    <a:pt x="230" y="185"/>
                  </a:moveTo>
                  <a:cubicBezTo>
                    <a:pt x="230" y="185"/>
                    <a:pt x="230" y="185"/>
                    <a:pt x="230" y="185"/>
                  </a:cubicBezTo>
                  <a:cubicBezTo>
                    <a:pt x="228" y="186"/>
                    <a:pt x="228" y="186"/>
                    <a:pt x="228" y="186"/>
                  </a:cubicBezTo>
                  <a:cubicBezTo>
                    <a:pt x="227" y="186"/>
                    <a:pt x="214" y="192"/>
                    <a:pt x="192" y="193"/>
                  </a:cubicBezTo>
                  <a:cubicBezTo>
                    <a:pt x="192" y="185"/>
                    <a:pt x="192" y="185"/>
                    <a:pt x="192" y="185"/>
                  </a:cubicBezTo>
                  <a:cubicBezTo>
                    <a:pt x="192" y="166"/>
                    <a:pt x="180" y="151"/>
                    <a:pt x="164" y="146"/>
                  </a:cubicBezTo>
                  <a:cubicBezTo>
                    <a:pt x="170" y="140"/>
                    <a:pt x="173" y="132"/>
                    <a:pt x="174" y="124"/>
                  </a:cubicBezTo>
                  <a:cubicBezTo>
                    <a:pt x="196" y="124"/>
                    <a:pt x="196" y="124"/>
                    <a:pt x="196" y="124"/>
                  </a:cubicBezTo>
                  <a:cubicBezTo>
                    <a:pt x="215" y="124"/>
                    <a:pt x="230" y="139"/>
                    <a:pt x="230" y="157"/>
                  </a:cubicBezTo>
                  <a:lnTo>
                    <a:pt x="230" y="185"/>
                  </a:lnTo>
                  <a:close/>
                </a:path>
              </a:pathLst>
            </a:custGeom>
            <a:solidFill>
              <a:schemeClr val="accent5"/>
            </a:solidFill>
            <a:ln>
              <a:noFill/>
            </a:ln>
          </p:spPr>
          <p:txBody>
            <a:bodyPr vert="horz" wrap="square" lIns="182843" tIns="91422" rIns="182843" bIns="91422" numCol="1" anchor="t" anchorCtr="0" compatLnSpc="1"/>
            <a:lstStyle/>
            <a:p>
              <a:endParaRPr lang="id-ID">
                <a:latin typeface="Raleway Black"/>
                <a:cs typeface="Raleway Black"/>
              </a:endParaRPr>
            </a:p>
          </p:txBody>
        </p:sp>
        <p:sp>
          <p:nvSpPr>
            <p:cNvPr id="155" name="Freeform 38"/>
            <p:cNvSpPr>
              <a:spLocks noEditPoints="1"/>
            </p:cNvSpPr>
            <p:nvPr/>
          </p:nvSpPr>
          <p:spPr bwMode="auto">
            <a:xfrm>
              <a:off x="15566710" y="8945894"/>
              <a:ext cx="807447" cy="820202"/>
            </a:xfrm>
            <a:custGeom>
              <a:avLst/>
              <a:gdLst>
                <a:gd name="T0" fmla="*/ 190 w 195"/>
                <a:gd name="T1" fmla="*/ 120 h 198"/>
                <a:gd name="T2" fmla="*/ 192 w 195"/>
                <a:gd name="T3" fmla="*/ 100 h 198"/>
                <a:gd name="T4" fmla="*/ 99 w 195"/>
                <a:gd name="T5" fmla="*/ 7 h 198"/>
                <a:gd name="T6" fmla="*/ 83 w 195"/>
                <a:gd name="T7" fmla="*/ 8 h 198"/>
                <a:gd name="T8" fmla="*/ 54 w 195"/>
                <a:gd name="T9" fmla="*/ 0 h 198"/>
                <a:gd name="T10" fmla="*/ 0 w 195"/>
                <a:gd name="T11" fmla="*/ 54 h 198"/>
                <a:gd name="T12" fmla="*/ 7 w 195"/>
                <a:gd name="T13" fmla="*/ 81 h 198"/>
                <a:gd name="T14" fmla="*/ 5 w 195"/>
                <a:gd name="T15" fmla="*/ 100 h 198"/>
                <a:gd name="T16" fmla="*/ 99 w 195"/>
                <a:gd name="T17" fmla="*/ 193 h 198"/>
                <a:gd name="T18" fmla="*/ 116 w 195"/>
                <a:gd name="T19" fmla="*/ 192 h 198"/>
                <a:gd name="T20" fmla="*/ 141 w 195"/>
                <a:gd name="T21" fmla="*/ 198 h 198"/>
                <a:gd name="T22" fmla="*/ 195 w 195"/>
                <a:gd name="T23" fmla="*/ 144 h 198"/>
                <a:gd name="T24" fmla="*/ 190 w 195"/>
                <a:gd name="T25" fmla="*/ 120 h 198"/>
                <a:gd name="T26" fmla="*/ 146 w 195"/>
                <a:gd name="T27" fmla="*/ 145 h 198"/>
                <a:gd name="T28" fmla="*/ 127 w 195"/>
                <a:gd name="T29" fmla="*/ 159 h 198"/>
                <a:gd name="T30" fmla="*/ 98 w 195"/>
                <a:gd name="T31" fmla="*/ 164 h 198"/>
                <a:gd name="T32" fmla="*/ 65 w 195"/>
                <a:gd name="T33" fmla="*/ 157 h 198"/>
                <a:gd name="T34" fmla="*/ 49 w 195"/>
                <a:gd name="T35" fmla="*/ 144 h 198"/>
                <a:gd name="T36" fmla="*/ 44 w 195"/>
                <a:gd name="T37" fmla="*/ 127 h 198"/>
                <a:gd name="T38" fmla="*/ 47 w 195"/>
                <a:gd name="T39" fmla="*/ 118 h 198"/>
                <a:gd name="T40" fmla="*/ 57 w 195"/>
                <a:gd name="T41" fmla="*/ 114 h 198"/>
                <a:gd name="T42" fmla="*/ 65 w 195"/>
                <a:gd name="T43" fmla="*/ 117 h 198"/>
                <a:gd name="T44" fmla="*/ 71 w 195"/>
                <a:gd name="T45" fmla="*/ 125 h 198"/>
                <a:gd name="T46" fmla="*/ 76 w 195"/>
                <a:gd name="T47" fmla="*/ 135 h 198"/>
                <a:gd name="T48" fmla="*/ 84 w 195"/>
                <a:gd name="T49" fmla="*/ 141 h 198"/>
                <a:gd name="T50" fmla="*/ 98 w 195"/>
                <a:gd name="T51" fmla="*/ 143 h 198"/>
                <a:gd name="T52" fmla="*/ 116 w 195"/>
                <a:gd name="T53" fmla="*/ 138 h 198"/>
                <a:gd name="T54" fmla="*/ 123 w 195"/>
                <a:gd name="T55" fmla="*/ 127 h 198"/>
                <a:gd name="T56" fmla="*/ 120 w 195"/>
                <a:gd name="T57" fmla="*/ 118 h 198"/>
                <a:gd name="T58" fmla="*/ 110 w 195"/>
                <a:gd name="T59" fmla="*/ 112 h 198"/>
                <a:gd name="T60" fmla="*/ 93 w 195"/>
                <a:gd name="T61" fmla="*/ 108 h 198"/>
                <a:gd name="T62" fmla="*/ 68 w 195"/>
                <a:gd name="T63" fmla="*/ 101 h 198"/>
                <a:gd name="T64" fmla="*/ 52 w 195"/>
                <a:gd name="T65" fmla="*/ 89 h 198"/>
                <a:gd name="T66" fmla="*/ 46 w 195"/>
                <a:gd name="T67" fmla="*/ 70 h 198"/>
                <a:gd name="T68" fmla="*/ 52 w 195"/>
                <a:gd name="T69" fmla="*/ 51 h 198"/>
                <a:gd name="T70" fmla="*/ 71 w 195"/>
                <a:gd name="T71" fmla="*/ 39 h 198"/>
                <a:gd name="T72" fmla="*/ 98 w 195"/>
                <a:gd name="T73" fmla="*/ 35 h 198"/>
                <a:gd name="T74" fmla="*/ 120 w 195"/>
                <a:gd name="T75" fmla="*/ 37 h 198"/>
                <a:gd name="T76" fmla="*/ 135 w 195"/>
                <a:gd name="T77" fmla="*/ 45 h 198"/>
                <a:gd name="T78" fmla="*/ 144 w 195"/>
                <a:gd name="T79" fmla="*/ 55 h 198"/>
                <a:gd name="T80" fmla="*/ 147 w 195"/>
                <a:gd name="T81" fmla="*/ 66 h 198"/>
                <a:gd name="T82" fmla="*/ 143 w 195"/>
                <a:gd name="T83" fmla="*/ 75 h 198"/>
                <a:gd name="T84" fmla="*/ 134 w 195"/>
                <a:gd name="T85" fmla="*/ 79 h 198"/>
                <a:gd name="T86" fmla="*/ 126 w 195"/>
                <a:gd name="T87" fmla="*/ 76 h 198"/>
                <a:gd name="T88" fmla="*/ 120 w 195"/>
                <a:gd name="T89" fmla="*/ 69 h 198"/>
                <a:gd name="T90" fmla="*/ 112 w 195"/>
                <a:gd name="T91" fmla="*/ 59 h 198"/>
                <a:gd name="T92" fmla="*/ 96 w 195"/>
                <a:gd name="T93" fmla="*/ 55 h 198"/>
                <a:gd name="T94" fmla="*/ 80 w 195"/>
                <a:gd name="T95" fmla="*/ 59 h 198"/>
                <a:gd name="T96" fmla="*/ 74 w 195"/>
                <a:gd name="T97" fmla="*/ 68 h 198"/>
                <a:gd name="T98" fmla="*/ 76 w 195"/>
                <a:gd name="T99" fmla="*/ 73 h 198"/>
                <a:gd name="T100" fmla="*/ 82 w 195"/>
                <a:gd name="T101" fmla="*/ 78 h 198"/>
                <a:gd name="T102" fmla="*/ 89 w 195"/>
                <a:gd name="T103" fmla="*/ 81 h 198"/>
                <a:gd name="T104" fmla="*/ 102 w 195"/>
                <a:gd name="T105" fmla="*/ 84 h 198"/>
                <a:gd name="T106" fmla="*/ 123 w 195"/>
                <a:gd name="T107" fmla="*/ 89 h 198"/>
                <a:gd name="T108" fmla="*/ 139 w 195"/>
                <a:gd name="T109" fmla="*/ 96 h 198"/>
                <a:gd name="T110" fmla="*/ 149 w 195"/>
                <a:gd name="T111" fmla="*/ 108 h 198"/>
                <a:gd name="T112" fmla="*/ 153 w 195"/>
                <a:gd name="T113" fmla="*/ 124 h 198"/>
                <a:gd name="T114" fmla="*/ 146 w 195"/>
                <a:gd name="T115" fmla="*/ 145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95" h="198">
                  <a:moveTo>
                    <a:pt x="190" y="120"/>
                  </a:moveTo>
                  <a:cubicBezTo>
                    <a:pt x="191" y="114"/>
                    <a:pt x="192" y="107"/>
                    <a:pt x="192" y="100"/>
                  </a:cubicBezTo>
                  <a:cubicBezTo>
                    <a:pt x="192" y="49"/>
                    <a:pt x="150" y="7"/>
                    <a:pt x="99" y="7"/>
                  </a:cubicBezTo>
                  <a:cubicBezTo>
                    <a:pt x="93" y="7"/>
                    <a:pt x="88" y="7"/>
                    <a:pt x="83" y="8"/>
                  </a:cubicBezTo>
                  <a:cubicBezTo>
                    <a:pt x="74" y="3"/>
                    <a:pt x="64" y="0"/>
                    <a:pt x="54" y="0"/>
                  </a:cubicBezTo>
                  <a:cubicBezTo>
                    <a:pt x="24" y="0"/>
                    <a:pt x="0" y="24"/>
                    <a:pt x="0" y="54"/>
                  </a:cubicBezTo>
                  <a:cubicBezTo>
                    <a:pt x="0" y="64"/>
                    <a:pt x="2" y="73"/>
                    <a:pt x="7" y="81"/>
                  </a:cubicBezTo>
                  <a:cubicBezTo>
                    <a:pt x="6" y="87"/>
                    <a:pt x="5" y="94"/>
                    <a:pt x="5" y="100"/>
                  </a:cubicBezTo>
                  <a:cubicBezTo>
                    <a:pt x="5" y="152"/>
                    <a:pt x="47" y="193"/>
                    <a:pt x="99" y="193"/>
                  </a:cubicBezTo>
                  <a:cubicBezTo>
                    <a:pt x="104" y="193"/>
                    <a:pt x="110" y="193"/>
                    <a:pt x="116" y="192"/>
                  </a:cubicBezTo>
                  <a:cubicBezTo>
                    <a:pt x="123" y="196"/>
                    <a:pt x="132" y="198"/>
                    <a:pt x="141" y="198"/>
                  </a:cubicBezTo>
                  <a:cubicBezTo>
                    <a:pt x="171" y="198"/>
                    <a:pt x="195" y="174"/>
                    <a:pt x="195" y="144"/>
                  </a:cubicBezTo>
                  <a:cubicBezTo>
                    <a:pt x="195" y="136"/>
                    <a:pt x="193" y="127"/>
                    <a:pt x="190" y="120"/>
                  </a:cubicBezTo>
                  <a:close/>
                  <a:moveTo>
                    <a:pt x="146" y="145"/>
                  </a:moveTo>
                  <a:cubicBezTo>
                    <a:pt x="142" y="151"/>
                    <a:pt x="136" y="156"/>
                    <a:pt x="127" y="159"/>
                  </a:cubicBezTo>
                  <a:cubicBezTo>
                    <a:pt x="119" y="163"/>
                    <a:pt x="109" y="164"/>
                    <a:pt x="98" y="164"/>
                  </a:cubicBezTo>
                  <a:cubicBezTo>
                    <a:pt x="85" y="164"/>
                    <a:pt x="74" y="162"/>
                    <a:pt x="65" y="157"/>
                  </a:cubicBezTo>
                  <a:cubicBezTo>
                    <a:pt x="59" y="154"/>
                    <a:pt x="53" y="149"/>
                    <a:pt x="49" y="144"/>
                  </a:cubicBezTo>
                  <a:cubicBezTo>
                    <a:pt x="46" y="138"/>
                    <a:pt x="44" y="132"/>
                    <a:pt x="44" y="127"/>
                  </a:cubicBezTo>
                  <a:cubicBezTo>
                    <a:pt x="44" y="123"/>
                    <a:pt x="45" y="120"/>
                    <a:pt x="47" y="118"/>
                  </a:cubicBezTo>
                  <a:cubicBezTo>
                    <a:pt x="50" y="116"/>
                    <a:pt x="53" y="114"/>
                    <a:pt x="57" y="114"/>
                  </a:cubicBezTo>
                  <a:cubicBezTo>
                    <a:pt x="60" y="114"/>
                    <a:pt x="63" y="115"/>
                    <a:pt x="65" y="117"/>
                  </a:cubicBezTo>
                  <a:cubicBezTo>
                    <a:pt x="68" y="119"/>
                    <a:pt x="69" y="122"/>
                    <a:pt x="71" y="125"/>
                  </a:cubicBezTo>
                  <a:cubicBezTo>
                    <a:pt x="72" y="129"/>
                    <a:pt x="74" y="132"/>
                    <a:pt x="76" y="135"/>
                  </a:cubicBezTo>
                  <a:cubicBezTo>
                    <a:pt x="78" y="137"/>
                    <a:pt x="81" y="139"/>
                    <a:pt x="84" y="141"/>
                  </a:cubicBezTo>
                  <a:cubicBezTo>
                    <a:pt x="87" y="142"/>
                    <a:pt x="92" y="143"/>
                    <a:pt x="98" y="143"/>
                  </a:cubicBezTo>
                  <a:cubicBezTo>
                    <a:pt x="105" y="143"/>
                    <a:pt x="112" y="142"/>
                    <a:pt x="116" y="138"/>
                  </a:cubicBezTo>
                  <a:cubicBezTo>
                    <a:pt x="121" y="135"/>
                    <a:pt x="123" y="131"/>
                    <a:pt x="123" y="127"/>
                  </a:cubicBezTo>
                  <a:cubicBezTo>
                    <a:pt x="123" y="123"/>
                    <a:pt x="122" y="120"/>
                    <a:pt x="120" y="118"/>
                  </a:cubicBezTo>
                  <a:cubicBezTo>
                    <a:pt x="117" y="115"/>
                    <a:pt x="114" y="114"/>
                    <a:pt x="110" y="112"/>
                  </a:cubicBezTo>
                  <a:cubicBezTo>
                    <a:pt x="105" y="111"/>
                    <a:pt x="100" y="110"/>
                    <a:pt x="93" y="108"/>
                  </a:cubicBezTo>
                  <a:cubicBezTo>
                    <a:pt x="83" y="106"/>
                    <a:pt x="75" y="104"/>
                    <a:pt x="68" y="101"/>
                  </a:cubicBezTo>
                  <a:cubicBezTo>
                    <a:pt x="61" y="98"/>
                    <a:pt x="56" y="94"/>
                    <a:pt x="52" y="89"/>
                  </a:cubicBezTo>
                  <a:cubicBezTo>
                    <a:pt x="48" y="84"/>
                    <a:pt x="46" y="78"/>
                    <a:pt x="46" y="70"/>
                  </a:cubicBezTo>
                  <a:cubicBezTo>
                    <a:pt x="46" y="63"/>
                    <a:pt x="48" y="57"/>
                    <a:pt x="52" y="51"/>
                  </a:cubicBezTo>
                  <a:cubicBezTo>
                    <a:pt x="57" y="46"/>
                    <a:pt x="63" y="42"/>
                    <a:pt x="71" y="39"/>
                  </a:cubicBezTo>
                  <a:cubicBezTo>
                    <a:pt x="78" y="36"/>
                    <a:pt x="87" y="35"/>
                    <a:pt x="98" y="35"/>
                  </a:cubicBezTo>
                  <a:cubicBezTo>
                    <a:pt x="106" y="35"/>
                    <a:pt x="114" y="35"/>
                    <a:pt x="120" y="37"/>
                  </a:cubicBezTo>
                  <a:cubicBezTo>
                    <a:pt x="126" y="39"/>
                    <a:pt x="131" y="42"/>
                    <a:pt x="135" y="45"/>
                  </a:cubicBezTo>
                  <a:cubicBezTo>
                    <a:pt x="139" y="48"/>
                    <a:pt x="142" y="52"/>
                    <a:pt x="144" y="55"/>
                  </a:cubicBezTo>
                  <a:cubicBezTo>
                    <a:pt x="146" y="59"/>
                    <a:pt x="147" y="62"/>
                    <a:pt x="147" y="66"/>
                  </a:cubicBezTo>
                  <a:cubicBezTo>
                    <a:pt x="147" y="69"/>
                    <a:pt x="146" y="72"/>
                    <a:pt x="143" y="75"/>
                  </a:cubicBezTo>
                  <a:cubicBezTo>
                    <a:pt x="141" y="78"/>
                    <a:pt x="137" y="79"/>
                    <a:pt x="134" y="79"/>
                  </a:cubicBezTo>
                  <a:cubicBezTo>
                    <a:pt x="130" y="79"/>
                    <a:pt x="128" y="78"/>
                    <a:pt x="126" y="76"/>
                  </a:cubicBezTo>
                  <a:cubicBezTo>
                    <a:pt x="124" y="75"/>
                    <a:pt x="122" y="72"/>
                    <a:pt x="120" y="69"/>
                  </a:cubicBezTo>
                  <a:cubicBezTo>
                    <a:pt x="118" y="65"/>
                    <a:pt x="115" y="61"/>
                    <a:pt x="112" y="59"/>
                  </a:cubicBezTo>
                  <a:cubicBezTo>
                    <a:pt x="109" y="56"/>
                    <a:pt x="103" y="55"/>
                    <a:pt x="96" y="55"/>
                  </a:cubicBezTo>
                  <a:cubicBezTo>
                    <a:pt x="89" y="55"/>
                    <a:pt x="84" y="56"/>
                    <a:pt x="80" y="59"/>
                  </a:cubicBezTo>
                  <a:cubicBezTo>
                    <a:pt x="76" y="62"/>
                    <a:pt x="74" y="65"/>
                    <a:pt x="74" y="68"/>
                  </a:cubicBezTo>
                  <a:cubicBezTo>
                    <a:pt x="74" y="70"/>
                    <a:pt x="75" y="72"/>
                    <a:pt x="76" y="73"/>
                  </a:cubicBezTo>
                  <a:cubicBezTo>
                    <a:pt x="77" y="75"/>
                    <a:pt x="79" y="76"/>
                    <a:pt x="82" y="78"/>
                  </a:cubicBezTo>
                  <a:cubicBezTo>
                    <a:pt x="84" y="79"/>
                    <a:pt x="87" y="80"/>
                    <a:pt x="89" y="81"/>
                  </a:cubicBezTo>
                  <a:cubicBezTo>
                    <a:pt x="92" y="81"/>
                    <a:pt x="96" y="82"/>
                    <a:pt x="102" y="84"/>
                  </a:cubicBezTo>
                  <a:cubicBezTo>
                    <a:pt x="110" y="85"/>
                    <a:pt x="117" y="87"/>
                    <a:pt x="123" y="89"/>
                  </a:cubicBezTo>
                  <a:cubicBezTo>
                    <a:pt x="129" y="91"/>
                    <a:pt x="134" y="94"/>
                    <a:pt x="139" y="96"/>
                  </a:cubicBezTo>
                  <a:cubicBezTo>
                    <a:pt x="143" y="99"/>
                    <a:pt x="147" y="103"/>
                    <a:pt x="149" y="108"/>
                  </a:cubicBezTo>
                  <a:cubicBezTo>
                    <a:pt x="152" y="112"/>
                    <a:pt x="153" y="118"/>
                    <a:pt x="153" y="124"/>
                  </a:cubicBezTo>
                  <a:cubicBezTo>
                    <a:pt x="153" y="132"/>
                    <a:pt x="151" y="139"/>
                    <a:pt x="146" y="145"/>
                  </a:cubicBezTo>
                  <a:close/>
                </a:path>
              </a:pathLst>
            </a:custGeom>
            <a:solidFill>
              <a:schemeClr val="accent3"/>
            </a:solidFill>
            <a:ln>
              <a:noFill/>
            </a:ln>
          </p:spPr>
          <p:txBody>
            <a:bodyPr vert="horz" wrap="square" lIns="182843" tIns="91422" rIns="182843" bIns="91422" numCol="1" anchor="t" anchorCtr="0" compatLnSpc="1"/>
            <a:lstStyle/>
            <a:p>
              <a:endParaRPr lang="id-ID" dirty="0">
                <a:latin typeface="Calibri Light" panose="020F0302020204030204"/>
              </a:endParaRPr>
            </a:p>
          </p:txBody>
        </p:sp>
        <p:sp>
          <p:nvSpPr>
            <p:cNvPr id="157" name="Freeform 21"/>
            <p:cNvSpPr/>
            <p:nvPr/>
          </p:nvSpPr>
          <p:spPr bwMode="auto">
            <a:xfrm>
              <a:off x="13970835" y="6413716"/>
              <a:ext cx="918608" cy="914274"/>
            </a:xfrm>
            <a:custGeom>
              <a:avLst/>
              <a:gdLst>
                <a:gd name="T0" fmla="*/ 114 w 228"/>
                <a:gd name="T1" fmla="*/ 0 h 227"/>
                <a:gd name="T2" fmla="*/ 0 w 228"/>
                <a:gd name="T3" fmla="*/ 114 h 227"/>
                <a:gd name="T4" fmla="*/ 68 w 228"/>
                <a:gd name="T5" fmla="*/ 218 h 227"/>
                <a:gd name="T6" fmla="*/ 70 w 228"/>
                <a:gd name="T7" fmla="*/ 192 h 227"/>
                <a:gd name="T8" fmla="*/ 85 w 228"/>
                <a:gd name="T9" fmla="*/ 130 h 227"/>
                <a:gd name="T10" fmla="*/ 81 w 228"/>
                <a:gd name="T11" fmla="*/ 112 h 227"/>
                <a:gd name="T12" fmla="*/ 103 w 228"/>
                <a:gd name="T13" fmla="*/ 82 h 227"/>
                <a:gd name="T14" fmla="*/ 119 w 228"/>
                <a:gd name="T15" fmla="*/ 99 h 227"/>
                <a:gd name="T16" fmla="*/ 109 w 228"/>
                <a:gd name="T17" fmla="*/ 140 h 227"/>
                <a:gd name="T18" fmla="*/ 127 w 228"/>
                <a:gd name="T19" fmla="*/ 162 h 227"/>
                <a:gd name="T20" fmla="*/ 163 w 228"/>
                <a:gd name="T21" fmla="*/ 101 h 227"/>
                <a:gd name="T22" fmla="*/ 115 w 228"/>
                <a:gd name="T23" fmla="*/ 57 h 227"/>
                <a:gd name="T24" fmla="*/ 59 w 228"/>
                <a:gd name="T25" fmla="*/ 112 h 227"/>
                <a:gd name="T26" fmla="*/ 67 w 228"/>
                <a:gd name="T27" fmla="*/ 134 h 227"/>
                <a:gd name="T28" fmla="*/ 68 w 228"/>
                <a:gd name="T29" fmla="*/ 141 h 227"/>
                <a:gd name="T30" fmla="*/ 66 w 228"/>
                <a:gd name="T31" fmla="*/ 150 h 227"/>
                <a:gd name="T32" fmla="*/ 60 w 228"/>
                <a:gd name="T33" fmla="*/ 153 h 227"/>
                <a:gd name="T34" fmla="*/ 37 w 228"/>
                <a:gd name="T35" fmla="*/ 109 h 227"/>
                <a:gd name="T36" fmla="*/ 118 w 228"/>
                <a:gd name="T37" fmla="*/ 38 h 227"/>
                <a:gd name="T38" fmla="*/ 191 w 228"/>
                <a:gd name="T39" fmla="*/ 103 h 227"/>
                <a:gd name="T40" fmla="*/ 129 w 228"/>
                <a:gd name="T41" fmla="*/ 181 h 227"/>
                <a:gd name="T42" fmla="*/ 101 w 228"/>
                <a:gd name="T43" fmla="*/ 167 h 227"/>
                <a:gd name="T44" fmla="*/ 93 w 228"/>
                <a:gd name="T45" fmla="*/ 198 h 227"/>
                <a:gd name="T46" fmla="*/ 82 w 228"/>
                <a:gd name="T47" fmla="*/ 223 h 227"/>
                <a:gd name="T48" fmla="*/ 114 w 228"/>
                <a:gd name="T49" fmla="*/ 227 h 227"/>
                <a:gd name="T50" fmla="*/ 228 w 228"/>
                <a:gd name="T51" fmla="*/ 114 h 227"/>
                <a:gd name="T52" fmla="*/ 114 w 228"/>
                <a:gd name="T53" fmla="*/ 0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28" h="227">
                  <a:moveTo>
                    <a:pt x="114" y="0"/>
                  </a:moveTo>
                  <a:cubicBezTo>
                    <a:pt x="51" y="0"/>
                    <a:pt x="0" y="51"/>
                    <a:pt x="0" y="114"/>
                  </a:cubicBezTo>
                  <a:cubicBezTo>
                    <a:pt x="0" y="160"/>
                    <a:pt x="28" y="200"/>
                    <a:pt x="68" y="218"/>
                  </a:cubicBezTo>
                  <a:cubicBezTo>
                    <a:pt x="68" y="210"/>
                    <a:pt x="68" y="200"/>
                    <a:pt x="70" y="192"/>
                  </a:cubicBezTo>
                  <a:cubicBezTo>
                    <a:pt x="73" y="183"/>
                    <a:pt x="85" y="130"/>
                    <a:pt x="85" y="130"/>
                  </a:cubicBezTo>
                  <a:cubicBezTo>
                    <a:pt x="85" y="130"/>
                    <a:pt x="81" y="122"/>
                    <a:pt x="81" y="112"/>
                  </a:cubicBezTo>
                  <a:cubicBezTo>
                    <a:pt x="81" y="95"/>
                    <a:pt x="91" y="82"/>
                    <a:pt x="103" y="82"/>
                  </a:cubicBezTo>
                  <a:cubicBezTo>
                    <a:pt x="114" y="82"/>
                    <a:pt x="119" y="90"/>
                    <a:pt x="119" y="99"/>
                  </a:cubicBezTo>
                  <a:cubicBezTo>
                    <a:pt x="119" y="110"/>
                    <a:pt x="112" y="125"/>
                    <a:pt x="109" y="140"/>
                  </a:cubicBezTo>
                  <a:cubicBezTo>
                    <a:pt x="106" y="152"/>
                    <a:pt x="115" y="162"/>
                    <a:pt x="127" y="162"/>
                  </a:cubicBezTo>
                  <a:cubicBezTo>
                    <a:pt x="148" y="162"/>
                    <a:pt x="163" y="134"/>
                    <a:pt x="163" y="101"/>
                  </a:cubicBezTo>
                  <a:cubicBezTo>
                    <a:pt x="163" y="76"/>
                    <a:pt x="146" y="57"/>
                    <a:pt x="115" y="57"/>
                  </a:cubicBezTo>
                  <a:cubicBezTo>
                    <a:pt x="81" y="57"/>
                    <a:pt x="59" y="83"/>
                    <a:pt x="59" y="112"/>
                  </a:cubicBezTo>
                  <a:cubicBezTo>
                    <a:pt x="59" y="122"/>
                    <a:pt x="62" y="129"/>
                    <a:pt x="67" y="134"/>
                  </a:cubicBezTo>
                  <a:cubicBezTo>
                    <a:pt x="69" y="137"/>
                    <a:pt x="69" y="138"/>
                    <a:pt x="68" y="141"/>
                  </a:cubicBezTo>
                  <a:cubicBezTo>
                    <a:pt x="68" y="143"/>
                    <a:pt x="67" y="148"/>
                    <a:pt x="66" y="150"/>
                  </a:cubicBezTo>
                  <a:cubicBezTo>
                    <a:pt x="65" y="153"/>
                    <a:pt x="63" y="154"/>
                    <a:pt x="60" y="153"/>
                  </a:cubicBezTo>
                  <a:cubicBezTo>
                    <a:pt x="44" y="146"/>
                    <a:pt x="37" y="129"/>
                    <a:pt x="37" y="109"/>
                  </a:cubicBezTo>
                  <a:cubicBezTo>
                    <a:pt x="37" y="77"/>
                    <a:pt x="64" y="38"/>
                    <a:pt x="118" y="38"/>
                  </a:cubicBezTo>
                  <a:cubicBezTo>
                    <a:pt x="162" y="38"/>
                    <a:pt x="191" y="70"/>
                    <a:pt x="191" y="103"/>
                  </a:cubicBezTo>
                  <a:cubicBezTo>
                    <a:pt x="191" y="148"/>
                    <a:pt x="166" y="181"/>
                    <a:pt x="129" y="181"/>
                  </a:cubicBezTo>
                  <a:cubicBezTo>
                    <a:pt x="117" y="181"/>
                    <a:pt x="105" y="175"/>
                    <a:pt x="101" y="167"/>
                  </a:cubicBezTo>
                  <a:cubicBezTo>
                    <a:pt x="101" y="167"/>
                    <a:pt x="95" y="193"/>
                    <a:pt x="93" y="198"/>
                  </a:cubicBezTo>
                  <a:cubicBezTo>
                    <a:pt x="91" y="207"/>
                    <a:pt x="86" y="216"/>
                    <a:pt x="82" y="223"/>
                  </a:cubicBezTo>
                  <a:cubicBezTo>
                    <a:pt x="92" y="226"/>
                    <a:pt x="103" y="227"/>
                    <a:pt x="114" y="227"/>
                  </a:cubicBezTo>
                  <a:cubicBezTo>
                    <a:pt x="177" y="227"/>
                    <a:pt x="228" y="176"/>
                    <a:pt x="228" y="114"/>
                  </a:cubicBezTo>
                  <a:cubicBezTo>
                    <a:pt x="228" y="51"/>
                    <a:pt x="177" y="0"/>
                    <a:pt x="114" y="0"/>
                  </a:cubicBezTo>
                  <a:close/>
                </a:path>
              </a:pathLst>
            </a:custGeom>
            <a:solidFill>
              <a:schemeClr val="accent1"/>
            </a:solidFill>
            <a:ln>
              <a:noFill/>
            </a:ln>
          </p:spPr>
          <p:txBody>
            <a:bodyPr vert="horz" wrap="square" lIns="182843" tIns="91422" rIns="182843" bIns="91422" numCol="1" anchor="t" anchorCtr="0" compatLnSpc="1"/>
            <a:lstStyle/>
            <a:p>
              <a:endParaRPr lang="id-ID" dirty="0">
                <a:latin typeface="Calibri Light" panose="020F0302020204030204"/>
              </a:endParaRPr>
            </a:p>
          </p:txBody>
        </p:sp>
        <p:grpSp>
          <p:nvGrpSpPr>
            <p:cNvPr id="21" name="Group 20"/>
            <p:cNvGrpSpPr/>
            <p:nvPr/>
          </p:nvGrpSpPr>
          <p:grpSpPr>
            <a:xfrm>
              <a:off x="15267971" y="9715995"/>
              <a:ext cx="3620504" cy="2723936"/>
              <a:chOff x="15267971" y="9715995"/>
              <a:chExt cx="3620504" cy="2723936"/>
            </a:xfrm>
          </p:grpSpPr>
          <p:sp>
            <p:nvSpPr>
              <p:cNvPr id="100" name="Freeform 21"/>
              <p:cNvSpPr>
                <a:spLocks noChangeArrowheads="1"/>
              </p:cNvSpPr>
              <p:nvPr/>
            </p:nvSpPr>
            <p:spPr bwMode="auto">
              <a:xfrm>
                <a:off x="15431911" y="11790529"/>
                <a:ext cx="2832407" cy="564525"/>
              </a:xfrm>
              <a:custGeom>
                <a:avLst/>
                <a:gdLst>
                  <a:gd name="T0" fmla="*/ 3166 w 6326"/>
                  <a:gd name="T1" fmla="*/ 0 h 1266"/>
                  <a:gd name="T2" fmla="*/ 0 w 6326"/>
                  <a:gd name="T3" fmla="*/ 629 h 1266"/>
                  <a:gd name="T4" fmla="*/ 3166 w 6326"/>
                  <a:gd name="T5" fmla="*/ 1265 h 1266"/>
                  <a:gd name="T6" fmla="*/ 6325 w 6326"/>
                  <a:gd name="T7" fmla="*/ 629 h 1266"/>
                  <a:gd name="T8" fmla="*/ 3166 w 6326"/>
                  <a:gd name="T9" fmla="*/ 0 h 1266"/>
                </a:gdLst>
                <a:ahLst/>
                <a:cxnLst>
                  <a:cxn ang="0">
                    <a:pos x="T0" y="T1"/>
                  </a:cxn>
                  <a:cxn ang="0">
                    <a:pos x="T2" y="T3"/>
                  </a:cxn>
                  <a:cxn ang="0">
                    <a:pos x="T4" y="T5"/>
                  </a:cxn>
                  <a:cxn ang="0">
                    <a:pos x="T6" y="T7"/>
                  </a:cxn>
                  <a:cxn ang="0">
                    <a:pos x="T8" y="T9"/>
                  </a:cxn>
                </a:cxnLst>
                <a:rect l="0" t="0" r="r" b="b"/>
                <a:pathLst>
                  <a:path w="6326" h="1266">
                    <a:moveTo>
                      <a:pt x="3166" y="0"/>
                    </a:moveTo>
                    <a:lnTo>
                      <a:pt x="0" y="629"/>
                    </a:lnTo>
                    <a:lnTo>
                      <a:pt x="3166" y="1265"/>
                    </a:lnTo>
                    <a:lnTo>
                      <a:pt x="6325" y="629"/>
                    </a:lnTo>
                    <a:lnTo>
                      <a:pt x="3166" y="0"/>
                    </a:lnTo>
                  </a:path>
                </a:pathLst>
              </a:custGeom>
              <a:solidFill>
                <a:srgbClr val="A68C5D"/>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102" name="Freeform 23"/>
              <p:cNvSpPr>
                <a:spLocks noChangeArrowheads="1"/>
              </p:cNvSpPr>
              <p:nvPr/>
            </p:nvSpPr>
            <p:spPr bwMode="auto">
              <a:xfrm>
                <a:off x="16850089" y="9915356"/>
                <a:ext cx="1414228" cy="2524575"/>
              </a:xfrm>
              <a:custGeom>
                <a:avLst/>
                <a:gdLst>
                  <a:gd name="T0" fmla="*/ 3159 w 3160"/>
                  <a:gd name="T1" fmla="*/ 0 h 5644"/>
                  <a:gd name="T2" fmla="*/ 3159 w 3160"/>
                  <a:gd name="T3" fmla="*/ 4821 h 5644"/>
                  <a:gd name="T4" fmla="*/ 0 w 3160"/>
                  <a:gd name="T5" fmla="*/ 5643 h 5644"/>
                  <a:gd name="T6" fmla="*/ 0 w 3160"/>
                  <a:gd name="T7" fmla="*/ 444 h 5644"/>
                  <a:gd name="T8" fmla="*/ 3159 w 3160"/>
                  <a:gd name="T9" fmla="*/ 0 h 5644"/>
                </a:gdLst>
                <a:ahLst/>
                <a:cxnLst>
                  <a:cxn ang="0">
                    <a:pos x="T0" y="T1"/>
                  </a:cxn>
                  <a:cxn ang="0">
                    <a:pos x="T2" y="T3"/>
                  </a:cxn>
                  <a:cxn ang="0">
                    <a:pos x="T4" y="T5"/>
                  </a:cxn>
                  <a:cxn ang="0">
                    <a:pos x="T6" y="T7"/>
                  </a:cxn>
                  <a:cxn ang="0">
                    <a:pos x="T8" y="T9"/>
                  </a:cxn>
                </a:cxnLst>
                <a:rect l="0" t="0" r="r" b="b"/>
                <a:pathLst>
                  <a:path w="3160" h="5644">
                    <a:moveTo>
                      <a:pt x="3159" y="0"/>
                    </a:moveTo>
                    <a:lnTo>
                      <a:pt x="3159" y="4821"/>
                    </a:lnTo>
                    <a:lnTo>
                      <a:pt x="0" y="5643"/>
                    </a:lnTo>
                    <a:lnTo>
                      <a:pt x="0" y="444"/>
                    </a:lnTo>
                    <a:lnTo>
                      <a:pt x="3159" y="0"/>
                    </a:lnTo>
                  </a:path>
                </a:pathLst>
              </a:custGeom>
              <a:solidFill>
                <a:srgbClr val="AF9374"/>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103" name="Freeform 24"/>
              <p:cNvSpPr>
                <a:spLocks noChangeArrowheads="1"/>
              </p:cNvSpPr>
              <p:nvPr/>
            </p:nvSpPr>
            <p:spPr bwMode="auto">
              <a:xfrm>
                <a:off x="16850089" y="9715995"/>
                <a:ext cx="1414228" cy="396747"/>
              </a:xfrm>
              <a:custGeom>
                <a:avLst/>
                <a:gdLst>
                  <a:gd name="T0" fmla="*/ 0 w 3160"/>
                  <a:gd name="T1" fmla="*/ 0 h 889"/>
                  <a:gd name="T2" fmla="*/ 3159 w 3160"/>
                  <a:gd name="T3" fmla="*/ 444 h 889"/>
                  <a:gd name="T4" fmla="*/ 0 w 3160"/>
                  <a:gd name="T5" fmla="*/ 888 h 889"/>
                  <a:gd name="T6" fmla="*/ 0 w 3160"/>
                  <a:gd name="T7" fmla="*/ 0 h 889"/>
                </a:gdLst>
                <a:ahLst/>
                <a:cxnLst>
                  <a:cxn ang="0">
                    <a:pos x="T0" y="T1"/>
                  </a:cxn>
                  <a:cxn ang="0">
                    <a:pos x="T2" y="T3"/>
                  </a:cxn>
                  <a:cxn ang="0">
                    <a:pos x="T4" y="T5"/>
                  </a:cxn>
                  <a:cxn ang="0">
                    <a:pos x="T6" y="T7"/>
                  </a:cxn>
                </a:cxnLst>
                <a:rect l="0" t="0" r="r" b="b"/>
                <a:pathLst>
                  <a:path w="3160" h="889">
                    <a:moveTo>
                      <a:pt x="0" y="0"/>
                    </a:moveTo>
                    <a:lnTo>
                      <a:pt x="3159" y="444"/>
                    </a:lnTo>
                    <a:lnTo>
                      <a:pt x="0" y="888"/>
                    </a:lnTo>
                    <a:lnTo>
                      <a:pt x="0" y="0"/>
                    </a:lnTo>
                  </a:path>
                </a:pathLst>
              </a:custGeom>
              <a:solidFill>
                <a:srgbClr val="6C543C"/>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104" name="Freeform 25"/>
              <p:cNvSpPr>
                <a:spLocks noChangeArrowheads="1"/>
              </p:cNvSpPr>
              <p:nvPr/>
            </p:nvSpPr>
            <p:spPr bwMode="auto">
              <a:xfrm>
                <a:off x="15431911" y="9715995"/>
                <a:ext cx="1416204" cy="396747"/>
              </a:xfrm>
              <a:custGeom>
                <a:avLst/>
                <a:gdLst>
                  <a:gd name="T0" fmla="*/ 0 w 3167"/>
                  <a:gd name="T1" fmla="*/ 444 h 889"/>
                  <a:gd name="T2" fmla="*/ 3166 w 3167"/>
                  <a:gd name="T3" fmla="*/ 0 h 889"/>
                  <a:gd name="T4" fmla="*/ 3166 w 3167"/>
                  <a:gd name="T5" fmla="*/ 888 h 889"/>
                  <a:gd name="T6" fmla="*/ 0 w 3167"/>
                  <a:gd name="T7" fmla="*/ 444 h 889"/>
                </a:gdLst>
                <a:ahLst/>
                <a:cxnLst>
                  <a:cxn ang="0">
                    <a:pos x="T0" y="T1"/>
                  </a:cxn>
                  <a:cxn ang="0">
                    <a:pos x="T2" y="T3"/>
                  </a:cxn>
                  <a:cxn ang="0">
                    <a:pos x="T4" y="T5"/>
                  </a:cxn>
                  <a:cxn ang="0">
                    <a:pos x="T6" y="T7"/>
                  </a:cxn>
                </a:cxnLst>
                <a:rect l="0" t="0" r="r" b="b"/>
                <a:pathLst>
                  <a:path w="3167" h="889">
                    <a:moveTo>
                      <a:pt x="0" y="444"/>
                    </a:moveTo>
                    <a:lnTo>
                      <a:pt x="3166" y="0"/>
                    </a:lnTo>
                    <a:lnTo>
                      <a:pt x="3166" y="888"/>
                    </a:lnTo>
                    <a:lnTo>
                      <a:pt x="0" y="444"/>
                    </a:lnTo>
                  </a:path>
                </a:pathLst>
              </a:custGeom>
              <a:solidFill>
                <a:srgbClr val="A68C5D"/>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105" name="Freeform 26"/>
              <p:cNvSpPr>
                <a:spLocks noChangeArrowheads="1"/>
              </p:cNvSpPr>
              <p:nvPr/>
            </p:nvSpPr>
            <p:spPr bwMode="auto">
              <a:xfrm>
                <a:off x="16850089" y="10041683"/>
                <a:ext cx="1414228" cy="982985"/>
              </a:xfrm>
              <a:custGeom>
                <a:avLst/>
                <a:gdLst>
                  <a:gd name="T0" fmla="*/ 3159 w 3160"/>
                  <a:gd name="T1" fmla="*/ 0 h 2200"/>
                  <a:gd name="T2" fmla="*/ 0 w 3160"/>
                  <a:gd name="T3" fmla="*/ 159 h 2200"/>
                  <a:gd name="T4" fmla="*/ 1377 w 3160"/>
                  <a:gd name="T5" fmla="*/ 2199 h 2200"/>
                  <a:gd name="T6" fmla="*/ 3159 w 3160"/>
                  <a:gd name="T7" fmla="*/ 1768 h 2200"/>
                  <a:gd name="T8" fmla="*/ 3159 w 3160"/>
                  <a:gd name="T9" fmla="*/ 0 h 2200"/>
                </a:gdLst>
                <a:ahLst/>
                <a:cxnLst>
                  <a:cxn ang="0">
                    <a:pos x="T0" y="T1"/>
                  </a:cxn>
                  <a:cxn ang="0">
                    <a:pos x="T2" y="T3"/>
                  </a:cxn>
                  <a:cxn ang="0">
                    <a:pos x="T4" y="T5"/>
                  </a:cxn>
                  <a:cxn ang="0">
                    <a:pos x="T6" y="T7"/>
                  </a:cxn>
                  <a:cxn ang="0">
                    <a:pos x="T8" y="T9"/>
                  </a:cxn>
                </a:cxnLst>
                <a:rect l="0" t="0" r="r" b="b"/>
                <a:pathLst>
                  <a:path w="3160" h="2200">
                    <a:moveTo>
                      <a:pt x="3159" y="0"/>
                    </a:moveTo>
                    <a:lnTo>
                      <a:pt x="0" y="159"/>
                    </a:lnTo>
                    <a:lnTo>
                      <a:pt x="1377" y="2199"/>
                    </a:lnTo>
                    <a:lnTo>
                      <a:pt x="3159" y="1768"/>
                    </a:lnTo>
                    <a:lnTo>
                      <a:pt x="3159" y="0"/>
                    </a:lnTo>
                  </a:path>
                </a:pathLst>
              </a:custGeom>
              <a:solidFill>
                <a:srgbClr val="6C543C"/>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106" name="Freeform 27"/>
              <p:cNvSpPr>
                <a:spLocks noChangeArrowheads="1"/>
              </p:cNvSpPr>
              <p:nvPr/>
            </p:nvSpPr>
            <p:spPr bwMode="auto">
              <a:xfrm>
                <a:off x="16850089" y="9915356"/>
                <a:ext cx="2038386" cy="961273"/>
              </a:xfrm>
              <a:custGeom>
                <a:avLst/>
                <a:gdLst>
                  <a:gd name="T0" fmla="*/ 0 w 4557"/>
                  <a:gd name="T1" fmla="*/ 444 h 2153"/>
                  <a:gd name="T2" fmla="*/ 1708 w 4557"/>
                  <a:gd name="T3" fmla="*/ 2152 h 2153"/>
                  <a:gd name="T4" fmla="*/ 4556 w 4557"/>
                  <a:gd name="T5" fmla="*/ 1398 h 2153"/>
                  <a:gd name="T6" fmla="*/ 3159 w 4557"/>
                  <a:gd name="T7" fmla="*/ 0 h 2153"/>
                  <a:gd name="T8" fmla="*/ 0 w 4557"/>
                  <a:gd name="T9" fmla="*/ 444 h 2153"/>
                </a:gdLst>
                <a:ahLst/>
                <a:cxnLst>
                  <a:cxn ang="0">
                    <a:pos x="T0" y="T1"/>
                  </a:cxn>
                  <a:cxn ang="0">
                    <a:pos x="T2" y="T3"/>
                  </a:cxn>
                  <a:cxn ang="0">
                    <a:pos x="T4" y="T5"/>
                  </a:cxn>
                  <a:cxn ang="0">
                    <a:pos x="T6" y="T7"/>
                  </a:cxn>
                  <a:cxn ang="0">
                    <a:pos x="T8" y="T9"/>
                  </a:cxn>
                </a:cxnLst>
                <a:rect l="0" t="0" r="r" b="b"/>
                <a:pathLst>
                  <a:path w="4557" h="2153">
                    <a:moveTo>
                      <a:pt x="0" y="444"/>
                    </a:moveTo>
                    <a:lnTo>
                      <a:pt x="1708" y="2152"/>
                    </a:lnTo>
                    <a:lnTo>
                      <a:pt x="4556" y="1398"/>
                    </a:lnTo>
                    <a:lnTo>
                      <a:pt x="3159" y="0"/>
                    </a:lnTo>
                    <a:lnTo>
                      <a:pt x="0" y="444"/>
                    </a:lnTo>
                  </a:path>
                </a:pathLst>
              </a:custGeom>
              <a:solidFill>
                <a:srgbClr val="BFA27E"/>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107" name="Freeform 28"/>
              <p:cNvSpPr>
                <a:spLocks noChangeArrowheads="1"/>
              </p:cNvSpPr>
              <p:nvPr/>
            </p:nvSpPr>
            <p:spPr bwMode="auto">
              <a:xfrm>
                <a:off x="15267971" y="9915356"/>
                <a:ext cx="161965" cy="805337"/>
              </a:xfrm>
              <a:custGeom>
                <a:avLst/>
                <a:gdLst>
                  <a:gd name="T0" fmla="*/ 364 w 365"/>
                  <a:gd name="T1" fmla="*/ 0 h 1803"/>
                  <a:gd name="T2" fmla="*/ 364 w 365"/>
                  <a:gd name="T3" fmla="*/ 0 h 1803"/>
                  <a:gd name="T4" fmla="*/ 0 w 365"/>
                  <a:gd name="T5" fmla="*/ 1802 h 1803"/>
                  <a:gd name="T6" fmla="*/ 364 w 365"/>
                  <a:gd name="T7" fmla="*/ 1802 h 1803"/>
                  <a:gd name="T8" fmla="*/ 364 w 365"/>
                  <a:gd name="T9" fmla="*/ 0 h 1803"/>
                </a:gdLst>
                <a:ahLst/>
                <a:cxnLst>
                  <a:cxn ang="0">
                    <a:pos x="T0" y="T1"/>
                  </a:cxn>
                  <a:cxn ang="0">
                    <a:pos x="T2" y="T3"/>
                  </a:cxn>
                  <a:cxn ang="0">
                    <a:pos x="T4" y="T5"/>
                  </a:cxn>
                  <a:cxn ang="0">
                    <a:pos x="T6" y="T7"/>
                  </a:cxn>
                  <a:cxn ang="0">
                    <a:pos x="T8" y="T9"/>
                  </a:cxn>
                </a:cxnLst>
                <a:rect l="0" t="0" r="r" b="b"/>
                <a:pathLst>
                  <a:path w="365" h="1803">
                    <a:moveTo>
                      <a:pt x="364" y="0"/>
                    </a:moveTo>
                    <a:lnTo>
                      <a:pt x="364" y="0"/>
                    </a:lnTo>
                    <a:cubicBezTo>
                      <a:pt x="305" y="7"/>
                      <a:pt x="0" y="1802"/>
                      <a:pt x="0" y="1802"/>
                    </a:cubicBezTo>
                    <a:cubicBezTo>
                      <a:pt x="364" y="1802"/>
                      <a:pt x="364" y="1802"/>
                      <a:pt x="364" y="1802"/>
                    </a:cubicBezTo>
                    <a:lnTo>
                      <a:pt x="364" y="0"/>
                    </a:lnTo>
                  </a:path>
                </a:pathLst>
              </a:custGeom>
              <a:solidFill>
                <a:srgbClr val="A68C5D"/>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101" name="Freeform 22"/>
              <p:cNvSpPr>
                <a:spLocks noChangeArrowheads="1"/>
              </p:cNvSpPr>
              <p:nvPr/>
            </p:nvSpPr>
            <p:spPr bwMode="auto">
              <a:xfrm>
                <a:off x="15431911" y="9915356"/>
                <a:ext cx="1416204" cy="2524575"/>
              </a:xfrm>
              <a:custGeom>
                <a:avLst/>
                <a:gdLst>
                  <a:gd name="T0" fmla="*/ 3166 w 3167"/>
                  <a:gd name="T1" fmla="*/ 444 h 5644"/>
                  <a:gd name="T2" fmla="*/ 3166 w 3167"/>
                  <a:gd name="T3" fmla="*/ 5643 h 5644"/>
                  <a:gd name="T4" fmla="*/ 0 w 3167"/>
                  <a:gd name="T5" fmla="*/ 4821 h 5644"/>
                  <a:gd name="T6" fmla="*/ 0 w 3167"/>
                  <a:gd name="T7" fmla="*/ 0 h 5644"/>
                  <a:gd name="T8" fmla="*/ 3166 w 3167"/>
                  <a:gd name="T9" fmla="*/ 444 h 5644"/>
                </a:gdLst>
                <a:ahLst/>
                <a:cxnLst>
                  <a:cxn ang="0">
                    <a:pos x="T0" y="T1"/>
                  </a:cxn>
                  <a:cxn ang="0">
                    <a:pos x="T2" y="T3"/>
                  </a:cxn>
                  <a:cxn ang="0">
                    <a:pos x="T4" y="T5"/>
                  </a:cxn>
                  <a:cxn ang="0">
                    <a:pos x="T6" y="T7"/>
                  </a:cxn>
                  <a:cxn ang="0">
                    <a:pos x="T8" y="T9"/>
                  </a:cxn>
                </a:cxnLst>
                <a:rect l="0" t="0" r="r" b="b"/>
                <a:pathLst>
                  <a:path w="3167" h="5644">
                    <a:moveTo>
                      <a:pt x="3166" y="444"/>
                    </a:moveTo>
                    <a:lnTo>
                      <a:pt x="3166" y="5643"/>
                    </a:lnTo>
                    <a:lnTo>
                      <a:pt x="0" y="4821"/>
                    </a:lnTo>
                    <a:lnTo>
                      <a:pt x="0" y="0"/>
                    </a:lnTo>
                    <a:lnTo>
                      <a:pt x="3166" y="444"/>
                    </a:lnTo>
                  </a:path>
                </a:pathLst>
              </a:custGeom>
              <a:solidFill>
                <a:srgbClr val="745B3F"/>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grpSp>
        <p:grpSp>
          <p:nvGrpSpPr>
            <p:cNvPr id="2" name="Group 1"/>
            <p:cNvGrpSpPr/>
            <p:nvPr/>
          </p:nvGrpSpPr>
          <p:grpSpPr>
            <a:xfrm>
              <a:off x="17545352" y="9514661"/>
              <a:ext cx="689338" cy="497415"/>
              <a:chOff x="14911401" y="9627338"/>
              <a:chExt cx="735348" cy="530615"/>
            </a:xfrm>
          </p:grpSpPr>
          <p:sp>
            <p:nvSpPr>
              <p:cNvPr id="124" name="Freeform 42"/>
              <p:cNvSpPr>
                <a:spLocks noChangeArrowheads="1"/>
              </p:cNvSpPr>
              <p:nvPr/>
            </p:nvSpPr>
            <p:spPr bwMode="auto">
              <a:xfrm>
                <a:off x="14911401" y="9627338"/>
                <a:ext cx="735348" cy="530615"/>
              </a:xfrm>
              <a:custGeom>
                <a:avLst/>
                <a:gdLst>
                  <a:gd name="T0" fmla="*/ 1530 w 1544"/>
                  <a:gd name="T1" fmla="*/ 908 h 1114"/>
                  <a:gd name="T2" fmla="*/ 1530 w 1544"/>
                  <a:gd name="T3" fmla="*/ 908 h 1114"/>
                  <a:gd name="T4" fmla="*/ 1543 w 1544"/>
                  <a:gd name="T5" fmla="*/ 775 h 1114"/>
                  <a:gd name="T6" fmla="*/ 768 w 1544"/>
                  <a:gd name="T7" fmla="*/ 0 h 1114"/>
                  <a:gd name="T8" fmla="*/ 0 w 1544"/>
                  <a:gd name="T9" fmla="*/ 775 h 1114"/>
                  <a:gd name="T10" fmla="*/ 73 w 1544"/>
                  <a:gd name="T11" fmla="*/ 1113 h 1114"/>
                  <a:gd name="T12" fmla="*/ 1530 w 1544"/>
                  <a:gd name="T13" fmla="*/ 908 h 1114"/>
                </a:gdLst>
                <a:ahLst/>
                <a:cxnLst>
                  <a:cxn ang="0">
                    <a:pos x="T0" y="T1"/>
                  </a:cxn>
                  <a:cxn ang="0">
                    <a:pos x="T2" y="T3"/>
                  </a:cxn>
                  <a:cxn ang="0">
                    <a:pos x="T4" y="T5"/>
                  </a:cxn>
                  <a:cxn ang="0">
                    <a:pos x="T6" y="T7"/>
                  </a:cxn>
                  <a:cxn ang="0">
                    <a:pos x="T8" y="T9"/>
                  </a:cxn>
                  <a:cxn ang="0">
                    <a:pos x="T10" y="T11"/>
                  </a:cxn>
                  <a:cxn ang="0">
                    <a:pos x="T12" y="T13"/>
                  </a:cxn>
                </a:cxnLst>
                <a:rect l="0" t="0" r="r" b="b"/>
                <a:pathLst>
                  <a:path w="1544" h="1114">
                    <a:moveTo>
                      <a:pt x="1530" y="908"/>
                    </a:moveTo>
                    <a:lnTo>
                      <a:pt x="1530" y="908"/>
                    </a:lnTo>
                    <a:cubicBezTo>
                      <a:pt x="1543" y="861"/>
                      <a:pt x="1543" y="815"/>
                      <a:pt x="1543" y="775"/>
                    </a:cubicBezTo>
                    <a:cubicBezTo>
                      <a:pt x="1543" y="345"/>
                      <a:pt x="1199" y="0"/>
                      <a:pt x="768" y="0"/>
                    </a:cubicBezTo>
                    <a:cubicBezTo>
                      <a:pt x="345" y="0"/>
                      <a:pt x="0" y="345"/>
                      <a:pt x="0" y="775"/>
                    </a:cubicBezTo>
                    <a:cubicBezTo>
                      <a:pt x="0" y="894"/>
                      <a:pt x="27" y="1007"/>
                      <a:pt x="73" y="1113"/>
                    </a:cubicBezTo>
                    <a:lnTo>
                      <a:pt x="1530" y="908"/>
                    </a:lnTo>
                  </a:path>
                </a:pathLst>
              </a:custGeom>
              <a:solidFill>
                <a:schemeClr val="accent1">
                  <a:lumMod val="75000"/>
                </a:schemeClr>
              </a:solidFill>
              <a:ln>
                <a:noFill/>
              </a:ln>
              <a:effectLst/>
            </p:spPr>
            <p:txBody>
              <a:bodyPr wrap="none" anchor="ctr"/>
              <a:lstStyle/>
              <a:p>
                <a:endParaRPr lang="en-US" dirty="0">
                  <a:latin typeface="Calibri Light" panose="020F0302020204030204"/>
                </a:endParaRPr>
              </a:p>
            </p:txBody>
          </p:sp>
          <p:sp>
            <p:nvSpPr>
              <p:cNvPr id="125" name="Freeform 43"/>
              <p:cNvSpPr>
                <a:spLocks noChangeArrowheads="1"/>
              </p:cNvSpPr>
              <p:nvPr/>
            </p:nvSpPr>
            <p:spPr bwMode="auto">
              <a:xfrm>
                <a:off x="15090498" y="9808420"/>
                <a:ext cx="379263" cy="307420"/>
              </a:xfrm>
              <a:custGeom>
                <a:avLst/>
                <a:gdLst>
                  <a:gd name="T0" fmla="*/ 795 w 796"/>
                  <a:gd name="T1" fmla="*/ 79 h 650"/>
                  <a:gd name="T2" fmla="*/ 795 w 796"/>
                  <a:gd name="T3" fmla="*/ 79 h 650"/>
                  <a:gd name="T4" fmla="*/ 702 w 796"/>
                  <a:gd name="T5" fmla="*/ 106 h 650"/>
                  <a:gd name="T6" fmla="*/ 775 w 796"/>
                  <a:gd name="T7" fmla="*/ 13 h 650"/>
                  <a:gd name="T8" fmla="*/ 669 w 796"/>
                  <a:gd name="T9" fmla="*/ 53 h 650"/>
                  <a:gd name="T10" fmla="*/ 550 w 796"/>
                  <a:gd name="T11" fmla="*/ 0 h 650"/>
                  <a:gd name="T12" fmla="*/ 391 w 796"/>
                  <a:gd name="T13" fmla="*/ 165 h 650"/>
                  <a:gd name="T14" fmla="*/ 391 w 796"/>
                  <a:gd name="T15" fmla="*/ 205 h 650"/>
                  <a:gd name="T16" fmla="*/ 60 w 796"/>
                  <a:gd name="T17" fmla="*/ 33 h 650"/>
                  <a:gd name="T18" fmla="*/ 33 w 796"/>
                  <a:gd name="T19" fmla="*/ 112 h 650"/>
                  <a:gd name="T20" fmla="*/ 106 w 796"/>
                  <a:gd name="T21" fmla="*/ 251 h 650"/>
                  <a:gd name="T22" fmla="*/ 33 w 796"/>
                  <a:gd name="T23" fmla="*/ 231 h 650"/>
                  <a:gd name="T24" fmla="*/ 33 w 796"/>
                  <a:gd name="T25" fmla="*/ 231 h 650"/>
                  <a:gd name="T26" fmla="*/ 166 w 796"/>
                  <a:gd name="T27" fmla="*/ 390 h 650"/>
                  <a:gd name="T28" fmla="*/ 119 w 796"/>
                  <a:gd name="T29" fmla="*/ 397 h 650"/>
                  <a:gd name="T30" fmla="*/ 93 w 796"/>
                  <a:gd name="T31" fmla="*/ 397 h 650"/>
                  <a:gd name="T32" fmla="*/ 245 w 796"/>
                  <a:gd name="T33" fmla="*/ 510 h 650"/>
                  <a:gd name="T34" fmla="*/ 40 w 796"/>
                  <a:gd name="T35" fmla="*/ 576 h 650"/>
                  <a:gd name="T36" fmla="*/ 0 w 796"/>
                  <a:gd name="T37" fmla="*/ 576 h 650"/>
                  <a:gd name="T38" fmla="*/ 252 w 796"/>
                  <a:gd name="T39" fmla="*/ 649 h 650"/>
                  <a:gd name="T40" fmla="*/ 715 w 796"/>
                  <a:gd name="T41" fmla="*/ 185 h 650"/>
                  <a:gd name="T42" fmla="*/ 715 w 796"/>
                  <a:gd name="T43" fmla="*/ 165 h 650"/>
                  <a:gd name="T44" fmla="*/ 795 w 796"/>
                  <a:gd name="T45" fmla="*/ 79 h 650"/>
                  <a:gd name="T46" fmla="*/ 795 w 796"/>
                  <a:gd name="T47" fmla="*/ 79 h 650"/>
                  <a:gd name="T48" fmla="*/ 795 w 796"/>
                  <a:gd name="T49" fmla="*/ 79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96" h="650">
                    <a:moveTo>
                      <a:pt x="795" y="79"/>
                    </a:moveTo>
                    <a:lnTo>
                      <a:pt x="795" y="79"/>
                    </a:lnTo>
                    <a:cubicBezTo>
                      <a:pt x="768" y="92"/>
                      <a:pt x="735" y="99"/>
                      <a:pt x="702" y="106"/>
                    </a:cubicBezTo>
                    <a:cubicBezTo>
                      <a:pt x="735" y="86"/>
                      <a:pt x="762" y="53"/>
                      <a:pt x="775" y="13"/>
                    </a:cubicBezTo>
                    <a:cubicBezTo>
                      <a:pt x="742" y="33"/>
                      <a:pt x="709" y="46"/>
                      <a:pt x="669" y="53"/>
                    </a:cubicBezTo>
                    <a:cubicBezTo>
                      <a:pt x="642" y="20"/>
                      <a:pt x="603" y="0"/>
                      <a:pt x="550" y="0"/>
                    </a:cubicBezTo>
                    <a:cubicBezTo>
                      <a:pt x="464" y="0"/>
                      <a:pt x="391" y="79"/>
                      <a:pt x="391" y="165"/>
                    </a:cubicBezTo>
                    <a:cubicBezTo>
                      <a:pt x="391" y="178"/>
                      <a:pt x="391" y="192"/>
                      <a:pt x="391" y="205"/>
                    </a:cubicBezTo>
                    <a:cubicBezTo>
                      <a:pt x="258" y="198"/>
                      <a:pt x="139" y="132"/>
                      <a:pt x="60" y="33"/>
                    </a:cubicBezTo>
                    <a:cubicBezTo>
                      <a:pt x="46" y="59"/>
                      <a:pt x="33" y="86"/>
                      <a:pt x="33" y="112"/>
                    </a:cubicBezTo>
                    <a:cubicBezTo>
                      <a:pt x="33" y="172"/>
                      <a:pt x="66" y="218"/>
                      <a:pt x="106" y="251"/>
                    </a:cubicBezTo>
                    <a:cubicBezTo>
                      <a:pt x="80" y="251"/>
                      <a:pt x="53" y="245"/>
                      <a:pt x="33" y="231"/>
                    </a:cubicBezTo>
                    <a:lnTo>
                      <a:pt x="33" y="231"/>
                    </a:lnTo>
                    <a:cubicBezTo>
                      <a:pt x="33" y="311"/>
                      <a:pt x="93" y="377"/>
                      <a:pt x="166" y="390"/>
                    </a:cubicBezTo>
                    <a:cubicBezTo>
                      <a:pt x="152" y="397"/>
                      <a:pt x="139" y="397"/>
                      <a:pt x="119" y="397"/>
                    </a:cubicBezTo>
                    <a:cubicBezTo>
                      <a:pt x="113" y="397"/>
                      <a:pt x="99" y="397"/>
                      <a:pt x="93" y="397"/>
                    </a:cubicBezTo>
                    <a:cubicBezTo>
                      <a:pt x="113" y="457"/>
                      <a:pt x="172" y="510"/>
                      <a:pt x="245" y="510"/>
                    </a:cubicBezTo>
                    <a:cubicBezTo>
                      <a:pt x="186" y="549"/>
                      <a:pt x="119" y="576"/>
                      <a:pt x="40" y="576"/>
                    </a:cubicBezTo>
                    <a:cubicBezTo>
                      <a:pt x="27" y="576"/>
                      <a:pt x="13" y="576"/>
                      <a:pt x="0" y="576"/>
                    </a:cubicBezTo>
                    <a:cubicBezTo>
                      <a:pt x="73" y="622"/>
                      <a:pt x="159" y="649"/>
                      <a:pt x="252" y="649"/>
                    </a:cubicBezTo>
                    <a:cubicBezTo>
                      <a:pt x="550" y="649"/>
                      <a:pt x="715" y="404"/>
                      <a:pt x="715" y="185"/>
                    </a:cubicBezTo>
                    <a:cubicBezTo>
                      <a:pt x="715" y="165"/>
                      <a:pt x="715" y="165"/>
                      <a:pt x="715" y="165"/>
                    </a:cubicBezTo>
                    <a:cubicBezTo>
                      <a:pt x="748" y="139"/>
                      <a:pt x="775" y="112"/>
                      <a:pt x="795" y="79"/>
                    </a:cubicBezTo>
                    <a:close/>
                    <a:moveTo>
                      <a:pt x="795" y="79"/>
                    </a:moveTo>
                    <a:lnTo>
                      <a:pt x="795" y="79"/>
                    </a:lnTo>
                    <a:close/>
                  </a:path>
                </a:pathLst>
              </a:custGeom>
              <a:solidFill>
                <a:schemeClr val="bg1"/>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grpSp>
      </p:grpSp>
    </p:spTree>
  </p:cSld>
  <p:clrMapOvr>
    <a:masterClrMapping/>
  </p:clrMapOvr>
  <mc:AlternateContent xmlns:mc="http://schemas.openxmlformats.org/markup-compatibility/2006">
    <mc:Choice xmlns:p14="http://schemas.microsoft.com/office/powerpoint/2010/main" Requires="p14">
      <p:transition spd="med" p14:dur="700" advClick="0" advTm="3000">
        <p:fade/>
      </p:transition>
    </mc:Choice>
    <mc:Fallback>
      <p:transition spd="med" advClick="0" advTm="3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68"/>
                                        </p:tgtEl>
                                        <p:attrNameLst>
                                          <p:attrName>style.visibility</p:attrName>
                                        </p:attrNameLst>
                                      </p:cBhvr>
                                      <p:to>
                                        <p:strVal val="visible"/>
                                      </p:to>
                                    </p:set>
                                    <p:animEffect transition="in" filter="fade">
                                      <p:cBhvr>
                                        <p:cTn id="7" dur="500"/>
                                        <p:tgtEl>
                                          <p:spTgt spid="68"/>
                                        </p:tgtEl>
                                      </p:cBhvr>
                                    </p:animEffect>
                                    <p:anim calcmode="lin" valueType="num">
                                      <p:cBhvr>
                                        <p:cTn id="8" dur="500" fill="hold"/>
                                        <p:tgtEl>
                                          <p:spTgt spid="68"/>
                                        </p:tgtEl>
                                        <p:attrNameLst>
                                          <p:attrName>ppt_x</p:attrName>
                                        </p:attrNameLst>
                                      </p:cBhvr>
                                      <p:tavLst>
                                        <p:tav tm="0">
                                          <p:val>
                                            <p:strVal val="#ppt_x"/>
                                          </p:val>
                                        </p:tav>
                                        <p:tav tm="100000">
                                          <p:val>
                                            <p:strVal val="#ppt_x"/>
                                          </p:val>
                                        </p:tav>
                                      </p:tavLst>
                                    </p:anim>
                                    <p:anim calcmode="lin" valueType="num">
                                      <p:cBhvr>
                                        <p:cTn id="9" dur="500" fill="hold"/>
                                        <p:tgtEl>
                                          <p:spTgt spid="68"/>
                                        </p:tgtEl>
                                        <p:attrNameLst>
                                          <p:attrName>ppt_y</p:attrName>
                                        </p:attrNameLst>
                                      </p:cBhvr>
                                      <p:tavLst>
                                        <p:tav tm="0">
                                          <p:val>
                                            <p:strVal val="#ppt_y+.1"/>
                                          </p:val>
                                        </p:tav>
                                        <p:tav tm="100000">
                                          <p:val>
                                            <p:strVal val="#ppt_y"/>
                                          </p:val>
                                        </p:tav>
                                      </p:tavLst>
                                    </p:anim>
                                  </p:childTnLst>
                                </p:cTn>
                              </p:par>
                            </p:childTnLst>
                          </p:cTn>
                        </p:par>
                        <p:par>
                          <p:cTn id="10" fill="hold">
                            <p:stCondLst>
                              <p:cond delay="500"/>
                            </p:stCondLst>
                            <p:childTnLst>
                              <p:par>
                                <p:cTn id="11" presetID="22" presetClass="entr" presetSubtype="8" fill="hold" grpId="0" nodeType="afterEffect">
                                  <p:stCondLst>
                                    <p:cond delay="0"/>
                                  </p:stCondLst>
                                  <p:childTnLst>
                                    <p:set>
                                      <p:cBhvr>
                                        <p:cTn id="12" dur="1" fill="hold">
                                          <p:stCondLst>
                                            <p:cond delay="0"/>
                                          </p:stCondLst>
                                        </p:cTn>
                                        <p:tgtEl>
                                          <p:spTgt spid="115"/>
                                        </p:tgtEl>
                                        <p:attrNameLst>
                                          <p:attrName>style.visibility</p:attrName>
                                        </p:attrNameLst>
                                      </p:cBhvr>
                                      <p:to>
                                        <p:strVal val="visible"/>
                                      </p:to>
                                    </p:set>
                                    <p:animEffect transition="in" filter="wipe(left)">
                                      <p:cBhvr>
                                        <p:cTn id="13" dur="500"/>
                                        <p:tgtEl>
                                          <p:spTgt spid="115"/>
                                        </p:tgtEl>
                                      </p:cBhvr>
                                    </p:animEffect>
                                  </p:childTnLst>
                                </p:cTn>
                              </p:par>
                              <p:par>
                                <p:cTn id="14" presetID="22" presetClass="entr" presetSubtype="8" fill="hold" grpId="0" nodeType="withEffect">
                                  <p:stCondLst>
                                    <p:cond delay="0"/>
                                  </p:stCondLst>
                                  <p:childTnLst>
                                    <p:set>
                                      <p:cBhvr>
                                        <p:cTn id="15" dur="1" fill="hold">
                                          <p:stCondLst>
                                            <p:cond delay="0"/>
                                          </p:stCondLst>
                                        </p:cTn>
                                        <p:tgtEl>
                                          <p:spTgt spid="116"/>
                                        </p:tgtEl>
                                        <p:attrNameLst>
                                          <p:attrName>style.visibility</p:attrName>
                                        </p:attrNameLst>
                                      </p:cBhvr>
                                      <p:to>
                                        <p:strVal val="visible"/>
                                      </p:to>
                                    </p:set>
                                    <p:animEffect transition="in" filter="wipe(left)">
                                      <p:cBhvr>
                                        <p:cTn id="16" dur="500"/>
                                        <p:tgtEl>
                                          <p:spTgt spid="116"/>
                                        </p:tgtEl>
                                      </p:cBhvr>
                                    </p:animEffect>
                                  </p:childTnLst>
                                </p:cTn>
                              </p:par>
                            </p:childTnLst>
                          </p:cTn>
                        </p:par>
                        <p:par>
                          <p:cTn id="17" fill="hold">
                            <p:stCondLst>
                              <p:cond delay="1000"/>
                            </p:stCondLst>
                            <p:childTnLst>
                              <p:par>
                                <p:cTn id="18" presetID="10" presetClass="entr" presetSubtype="0" fill="hold" nodeType="afterEffect">
                                  <p:stCondLst>
                                    <p:cond delay="0"/>
                                  </p:stCondLst>
                                  <p:childTnLst>
                                    <p:set>
                                      <p:cBhvr>
                                        <p:cTn id="19" dur="1" fill="hold">
                                          <p:stCondLst>
                                            <p:cond delay="0"/>
                                          </p:stCondLst>
                                        </p:cTn>
                                        <p:tgtEl>
                                          <p:spTgt spid="3"/>
                                        </p:tgtEl>
                                        <p:attrNameLst>
                                          <p:attrName>style.visibility</p:attrName>
                                        </p:attrNameLst>
                                      </p:cBhvr>
                                      <p:to>
                                        <p:strVal val="visible"/>
                                      </p:to>
                                    </p:set>
                                    <p:animEffect transition="in" filter="fade">
                                      <p:cBhvr>
                                        <p:cTn id="20" dur="500"/>
                                        <p:tgtEl>
                                          <p:spTgt spid="3"/>
                                        </p:tgtEl>
                                      </p:cBhvr>
                                    </p:animEffect>
                                  </p:childTnLst>
                                </p:cTn>
                              </p:par>
                            </p:childTnLst>
                          </p:cTn>
                        </p:par>
                        <p:par>
                          <p:cTn id="21" fill="hold">
                            <p:stCondLst>
                              <p:cond delay="1500"/>
                            </p:stCondLst>
                            <p:childTnLst>
                              <p:par>
                                <p:cTn id="22" presetID="10" presetClass="entr" presetSubtype="0" fill="hold" nodeType="afterEffect">
                                  <p:stCondLst>
                                    <p:cond delay="0"/>
                                  </p:stCondLst>
                                  <p:childTnLst>
                                    <p:set>
                                      <p:cBhvr>
                                        <p:cTn id="23" dur="1" fill="hold">
                                          <p:stCondLst>
                                            <p:cond delay="0"/>
                                          </p:stCondLst>
                                        </p:cTn>
                                        <p:tgtEl>
                                          <p:spTgt spid="4"/>
                                        </p:tgtEl>
                                        <p:attrNameLst>
                                          <p:attrName>style.visibility</p:attrName>
                                        </p:attrNameLst>
                                      </p:cBhvr>
                                      <p:to>
                                        <p:strVal val="visible"/>
                                      </p:to>
                                    </p:set>
                                    <p:animEffect transition="in" filter="fade">
                                      <p:cBhvr>
                                        <p:cTn id="24" dur="500"/>
                                        <p:tgtEl>
                                          <p:spTgt spid="4"/>
                                        </p:tgtEl>
                                      </p:cBhvr>
                                    </p:animEffect>
                                  </p:childTnLst>
                                </p:cTn>
                              </p:par>
                            </p:childTnLst>
                          </p:cTn>
                        </p:par>
                        <p:par>
                          <p:cTn id="25" fill="hold">
                            <p:stCondLst>
                              <p:cond delay="2000"/>
                            </p:stCondLst>
                            <p:childTnLst>
                              <p:par>
                                <p:cTn id="26" presetID="10" presetClass="entr" presetSubtype="0" fill="hold" nodeType="afterEffect">
                                  <p:stCondLst>
                                    <p:cond delay="0"/>
                                  </p:stCondLst>
                                  <p:childTnLst>
                                    <p:set>
                                      <p:cBhvr>
                                        <p:cTn id="27" dur="1" fill="hold">
                                          <p:stCondLst>
                                            <p:cond delay="0"/>
                                          </p:stCondLst>
                                        </p:cTn>
                                        <p:tgtEl>
                                          <p:spTgt spid="10"/>
                                        </p:tgtEl>
                                        <p:attrNameLst>
                                          <p:attrName>style.visibility</p:attrName>
                                        </p:attrNameLst>
                                      </p:cBhvr>
                                      <p:to>
                                        <p:strVal val="visible"/>
                                      </p:to>
                                    </p:set>
                                    <p:animEffect transition="in" filter="fade">
                                      <p:cBhvr>
                                        <p:cTn id="28" dur="500"/>
                                        <p:tgtEl>
                                          <p:spTgt spid="10"/>
                                        </p:tgtEl>
                                      </p:cBhvr>
                                    </p:animEffect>
                                  </p:childTnLst>
                                </p:cTn>
                              </p:par>
                              <p:par>
                                <p:cTn id="29" presetID="53" presetClass="entr" presetSubtype="16" fill="hold" nodeType="withEffect">
                                  <p:stCondLst>
                                    <p:cond delay="0"/>
                                  </p:stCondLst>
                                  <p:childTnLst>
                                    <p:set>
                                      <p:cBhvr>
                                        <p:cTn id="30" dur="1" fill="hold">
                                          <p:stCondLst>
                                            <p:cond delay="0"/>
                                          </p:stCondLst>
                                        </p:cTn>
                                        <p:tgtEl>
                                          <p:spTgt spid="11"/>
                                        </p:tgtEl>
                                        <p:attrNameLst>
                                          <p:attrName>style.visibility</p:attrName>
                                        </p:attrNameLst>
                                      </p:cBhvr>
                                      <p:to>
                                        <p:strVal val="visible"/>
                                      </p:to>
                                    </p:set>
                                    <p:anim calcmode="lin" valueType="num">
                                      <p:cBhvr>
                                        <p:cTn id="31" dur="500" fill="hold"/>
                                        <p:tgtEl>
                                          <p:spTgt spid="11"/>
                                        </p:tgtEl>
                                        <p:attrNameLst>
                                          <p:attrName>ppt_w</p:attrName>
                                        </p:attrNameLst>
                                      </p:cBhvr>
                                      <p:tavLst>
                                        <p:tav tm="0">
                                          <p:val>
                                            <p:fltVal val="0"/>
                                          </p:val>
                                        </p:tav>
                                        <p:tav tm="100000">
                                          <p:val>
                                            <p:strVal val="#ppt_w"/>
                                          </p:val>
                                        </p:tav>
                                      </p:tavLst>
                                    </p:anim>
                                    <p:anim calcmode="lin" valueType="num">
                                      <p:cBhvr>
                                        <p:cTn id="32" dur="500" fill="hold"/>
                                        <p:tgtEl>
                                          <p:spTgt spid="11"/>
                                        </p:tgtEl>
                                        <p:attrNameLst>
                                          <p:attrName>ppt_h</p:attrName>
                                        </p:attrNameLst>
                                      </p:cBhvr>
                                      <p:tavLst>
                                        <p:tav tm="0">
                                          <p:val>
                                            <p:fltVal val="0"/>
                                          </p:val>
                                        </p:tav>
                                        <p:tav tm="100000">
                                          <p:val>
                                            <p:strVal val="#ppt_h"/>
                                          </p:val>
                                        </p:tav>
                                      </p:tavLst>
                                    </p:anim>
                                    <p:animEffect transition="in" filter="fade">
                                      <p:cBhvr>
                                        <p:cTn id="33"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5" grpId="0"/>
      <p:bldP spid="116" grpId="0"/>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 name="Oval 48"/>
          <p:cNvSpPr/>
          <p:nvPr/>
        </p:nvSpPr>
        <p:spPr>
          <a:xfrm>
            <a:off x="3549477" y="3611691"/>
            <a:ext cx="1847173" cy="1847654"/>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182843" tIns="91422" rIns="182843" bIns="91422" rtlCol="0" anchor="ctr"/>
          <a:lstStyle/>
          <a:p>
            <a:pPr algn="ctr"/>
            <a:endParaRPr lang="id-ID" dirty="0">
              <a:latin typeface="Calibri Light" panose="020F0302020204030204"/>
            </a:endParaRPr>
          </a:p>
        </p:txBody>
      </p:sp>
      <p:sp>
        <p:nvSpPr>
          <p:cNvPr id="55" name="Oval 54"/>
          <p:cNvSpPr/>
          <p:nvPr/>
        </p:nvSpPr>
        <p:spPr>
          <a:xfrm>
            <a:off x="3549477" y="7687107"/>
            <a:ext cx="1847173" cy="1847654"/>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lIns="182843" tIns="91422" rIns="182843" bIns="91422" rtlCol="0" anchor="ctr"/>
          <a:lstStyle/>
          <a:p>
            <a:pPr algn="ctr"/>
            <a:endParaRPr lang="id-ID" dirty="0">
              <a:latin typeface="Calibri Light" panose="020F0302020204030204"/>
            </a:endParaRPr>
          </a:p>
        </p:txBody>
      </p:sp>
      <p:sp>
        <p:nvSpPr>
          <p:cNvPr id="58" name="Oval 57"/>
          <p:cNvSpPr/>
          <p:nvPr/>
        </p:nvSpPr>
        <p:spPr>
          <a:xfrm>
            <a:off x="8772008" y="3611691"/>
            <a:ext cx="1847173" cy="1847654"/>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182843" tIns="91422" rIns="182843" bIns="91422" rtlCol="0" anchor="ctr"/>
          <a:lstStyle/>
          <a:p>
            <a:pPr algn="ctr"/>
            <a:endParaRPr lang="id-ID" dirty="0">
              <a:latin typeface="Calibri Light" panose="020F0302020204030204"/>
            </a:endParaRPr>
          </a:p>
        </p:txBody>
      </p:sp>
      <p:sp>
        <p:nvSpPr>
          <p:cNvPr id="61" name="Oval 60"/>
          <p:cNvSpPr/>
          <p:nvPr/>
        </p:nvSpPr>
        <p:spPr>
          <a:xfrm>
            <a:off x="8772008" y="7687107"/>
            <a:ext cx="1847173" cy="1847654"/>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lIns="182843" tIns="91422" rIns="182843" bIns="91422" rtlCol="0" anchor="ctr"/>
          <a:lstStyle/>
          <a:p>
            <a:pPr algn="ctr"/>
            <a:endParaRPr lang="id-ID" dirty="0">
              <a:latin typeface="Calibri Light" panose="020F0302020204030204"/>
            </a:endParaRPr>
          </a:p>
        </p:txBody>
      </p:sp>
      <p:sp>
        <p:nvSpPr>
          <p:cNvPr id="64" name="Oval 63"/>
          <p:cNvSpPr/>
          <p:nvPr/>
        </p:nvSpPr>
        <p:spPr>
          <a:xfrm>
            <a:off x="18768886" y="3611691"/>
            <a:ext cx="1847173" cy="1847654"/>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182843" tIns="91422" rIns="182843" bIns="91422" rtlCol="0" anchor="ctr"/>
          <a:lstStyle/>
          <a:p>
            <a:pPr algn="ctr"/>
            <a:endParaRPr lang="id-ID" dirty="0">
              <a:latin typeface="Calibri Light" panose="020F0302020204030204"/>
            </a:endParaRPr>
          </a:p>
        </p:txBody>
      </p:sp>
      <p:sp>
        <p:nvSpPr>
          <p:cNvPr id="67" name="Oval 66"/>
          <p:cNvSpPr/>
          <p:nvPr/>
        </p:nvSpPr>
        <p:spPr>
          <a:xfrm>
            <a:off x="18768886" y="7687107"/>
            <a:ext cx="1847173" cy="1847654"/>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182843" tIns="91422" rIns="182843" bIns="91422" rtlCol="0" anchor="ctr"/>
          <a:lstStyle/>
          <a:p>
            <a:pPr algn="ctr"/>
            <a:endParaRPr lang="id-ID" dirty="0">
              <a:latin typeface="Calibri Light" panose="020F0302020204030204"/>
            </a:endParaRPr>
          </a:p>
        </p:txBody>
      </p:sp>
      <p:sp>
        <p:nvSpPr>
          <p:cNvPr id="73" name="Oval 72"/>
          <p:cNvSpPr/>
          <p:nvPr/>
        </p:nvSpPr>
        <p:spPr>
          <a:xfrm>
            <a:off x="13775925" y="3611691"/>
            <a:ext cx="1847173" cy="1847654"/>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182843" tIns="91422" rIns="182843" bIns="91422" rtlCol="0" anchor="ctr"/>
          <a:lstStyle/>
          <a:p>
            <a:pPr algn="ctr"/>
            <a:endParaRPr lang="id-ID" dirty="0">
              <a:latin typeface="Calibri Light" panose="020F0302020204030204"/>
            </a:endParaRPr>
          </a:p>
        </p:txBody>
      </p:sp>
      <p:sp>
        <p:nvSpPr>
          <p:cNvPr id="76" name="Oval 75"/>
          <p:cNvSpPr/>
          <p:nvPr/>
        </p:nvSpPr>
        <p:spPr>
          <a:xfrm>
            <a:off x="13775925" y="7687107"/>
            <a:ext cx="1847173" cy="1847654"/>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182843" tIns="91422" rIns="182843" bIns="91422" rtlCol="0" anchor="ctr"/>
          <a:lstStyle/>
          <a:p>
            <a:pPr algn="ctr"/>
            <a:endParaRPr lang="id-ID" dirty="0">
              <a:latin typeface="Calibri Light" panose="020F0302020204030204"/>
            </a:endParaRPr>
          </a:p>
        </p:txBody>
      </p:sp>
      <p:sp>
        <p:nvSpPr>
          <p:cNvPr id="104" name="TextBox 103"/>
          <p:cNvSpPr txBox="1"/>
          <p:nvPr/>
        </p:nvSpPr>
        <p:spPr>
          <a:xfrm>
            <a:off x="3225018" y="5532840"/>
            <a:ext cx="2485221" cy="738627"/>
          </a:xfrm>
          <a:prstGeom prst="rect">
            <a:avLst/>
          </a:prstGeom>
          <a:noFill/>
        </p:spPr>
        <p:txBody>
          <a:bodyPr wrap="none" lIns="182843" tIns="91422" rIns="182843" bIns="91422" rtlCol="0">
            <a:spAutoFit/>
          </a:bodyPr>
          <a:lstStyle/>
          <a:p>
            <a:pPr algn="ctr"/>
            <a:r>
              <a:rPr lang="id-ID" b="1" dirty="0" smtClean="0">
                <a:latin typeface="Lato Regular"/>
                <a:cs typeface="Lato Regular"/>
              </a:rPr>
              <a:t>Creativity</a:t>
            </a:r>
            <a:endParaRPr lang="id-ID" sz="4000" b="1" dirty="0">
              <a:latin typeface="Lato Regular"/>
              <a:cs typeface="Lato Regular"/>
            </a:endParaRPr>
          </a:p>
        </p:txBody>
      </p:sp>
      <p:sp>
        <p:nvSpPr>
          <p:cNvPr id="105" name="TextBox 104"/>
          <p:cNvSpPr txBox="1"/>
          <p:nvPr/>
        </p:nvSpPr>
        <p:spPr>
          <a:xfrm>
            <a:off x="2275069" y="6085340"/>
            <a:ext cx="4369072" cy="1058715"/>
          </a:xfrm>
          <a:prstGeom prst="rect">
            <a:avLst/>
          </a:prstGeom>
          <a:noFill/>
        </p:spPr>
        <p:txBody>
          <a:bodyPr wrap="square" lIns="182843" tIns="91422" rIns="182843" bIns="91422" rtlCol="0">
            <a:spAutoFit/>
          </a:bodyPr>
          <a:lstStyle/>
          <a:p>
            <a:pPr algn="ctr" defTabSz="647065">
              <a:lnSpc>
                <a:spcPct val="120000"/>
              </a:lnSpc>
              <a:spcBef>
                <a:spcPts val="1700"/>
              </a:spcBef>
              <a:defRPr/>
            </a:pPr>
            <a:r>
              <a:rPr lang="en-US" sz="2400" dirty="0">
                <a:latin typeface="Calibri Light" panose="020F0302020204030204"/>
                <a:cs typeface="Calibri Light" panose="020F0302020204030204"/>
              </a:rPr>
              <a:t>Creativity is the key to success </a:t>
            </a:r>
            <a:r>
              <a:rPr lang="en-US" sz="2400" dirty="0">
                <a:latin typeface="Calibri Light" panose="020F0302020204030204"/>
                <a:cs typeface="Lato Regular"/>
              </a:rPr>
              <a:t>Lorem </a:t>
            </a:r>
            <a:r>
              <a:rPr lang="en-US" sz="2400" dirty="0" smtClean="0">
                <a:latin typeface="Calibri Light" panose="020F0302020204030204"/>
                <a:cs typeface="Lato Regular"/>
              </a:rPr>
              <a:t>ipsum</a:t>
            </a:r>
            <a:endParaRPr lang="es-ES" sz="2400" dirty="0">
              <a:latin typeface="Calibri Light" panose="020F0302020204030204"/>
              <a:cs typeface="Calibri Light" panose="020F0302020204030204"/>
            </a:endParaRPr>
          </a:p>
        </p:txBody>
      </p:sp>
      <p:sp>
        <p:nvSpPr>
          <p:cNvPr id="106" name="TextBox 105"/>
          <p:cNvSpPr txBox="1"/>
          <p:nvPr/>
        </p:nvSpPr>
        <p:spPr>
          <a:xfrm>
            <a:off x="8936716" y="5516505"/>
            <a:ext cx="1503096" cy="738627"/>
          </a:xfrm>
          <a:prstGeom prst="rect">
            <a:avLst/>
          </a:prstGeom>
          <a:noFill/>
        </p:spPr>
        <p:txBody>
          <a:bodyPr wrap="none" lIns="182843" tIns="91422" rIns="182843" bIns="91422" rtlCol="0">
            <a:spAutoFit/>
          </a:bodyPr>
          <a:lstStyle/>
          <a:p>
            <a:pPr algn="ctr"/>
            <a:r>
              <a:rPr lang="id-ID" b="1" dirty="0" smtClean="0">
                <a:latin typeface="Lato Regular"/>
                <a:cs typeface="Lato Regular"/>
              </a:rPr>
              <a:t>Maps</a:t>
            </a:r>
            <a:endParaRPr lang="id-ID" sz="4000" b="1" dirty="0">
              <a:latin typeface="Lato Regular"/>
              <a:cs typeface="Lato Regular"/>
            </a:endParaRPr>
          </a:p>
        </p:txBody>
      </p:sp>
      <p:sp>
        <p:nvSpPr>
          <p:cNvPr id="107" name="TextBox 106"/>
          <p:cNvSpPr txBox="1"/>
          <p:nvPr/>
        </p:nvSpPr>
        <p:spPr>
          <a:xfrm>
            <a:off x="7495702" y="6069005"/>
            <a:ext cx="4369072" cy="1058715"/>
          </a:xfrm>
          <a:prstGeom prst="rect">
            <a:avLst/>
          </a:prstGeom>
          <a:noFill/>
        </p:spPr>
        <p:txBody>
          <a:bodyPr wrap="square" lIns="182843" tIns="91422" rIns="182843" bIns="91422" rtlCol="0">
            <a:spAutoFit/>
          </a:bodyPr>
          <a:lstStyle/>
          <a:p>
            <a:pPr algn="ctr" defTabSz="647065">
              <a:lnSpc>
                <a:spcPct val="120000"/>
              </a:lnSpc>
              <a:spcBef>
                <a:spcPts val="1700"/>
              </a:spcBef>
              <a:defRPr/>
            </a:pPr>
            <a:r>
              <a:rPr lang="en-US" sz="2400" dirty="0">
                <a:latin typeface="Calibri Light" panose="020F0302020204030204"/>
                <a:cs typeface="Calibri Light" panose="020F0302020204030204"/>
              </a:rPr>
              <a:t>Creativity is the key to success </a:t>
            </a:r>
            <a:r>
              <a:rPr lang="en-US" sz="2400" dirty="0">
                <a:latin typeface="Calibri Light" panose="020F0302020204030204"/>
                <a:cs typeface="Lato Regular"/>
              </a:rPr>
              <a:t>Lorem </a:t>
            </a:r>
            <a:r>
              <a:rPr lang="en-US" sz="2400" dirty="0" smtClean="0">
                <a:latin typeface="Calibri Light" panose="020F0302020204030204"/>
                <a:cs typeface="Lato Regular"/>
              </a:rPr>
              <a:t>ipsum</a:t>
            </a:r>
            <a:endParaRPr lang="es-ES" sz="2400" dirty="0">
              <a:latin typeface="Calibri Light" panose="020F0302020204030204"/>
              <a:cs typeface="Calibri Light" panose="020F0302020204030204"/>
            </a:endParaRPr>
          </a:p>
        </p:txBody>
      </p:sp>
      <p:sp>
        <p:nvSpPr>
          <p:cNvPr id="108" name="TextBox 107"/>
          <p:cNvSpPr txBox="1"/>
          <p:nvPr/>
        </p:nvSpPr>
        <p:spPr>
          <a:xfrm>
            <a:off x="14012765" y="5516505"/>
            <a:ext cx="1351203" cy="738627"/>
          </a:xfrm>
          <a:prstGeom prst="rect">
            <a:avLst/>
          </a:prstGeom>
          <a:noFill/>
        </p:spPr>
        <p:txBody>
          <a:bodyPr wrap="none" lIns="182843" tIns="91422" rIns="182843" bIns="91422" rtlCol="0">
            <a:spAutoFit/>
          </a:bodyPr>
          <a:lstStyle/>
          <a:p>
            <a:pPr algn="ctr"/>
            <a:r>
              <a:rPr lang="id-ID" b="1" dirty="0" smtClean="0">
                <a:latin typeface="Lato Regular"/>
                <a:cs typeface="Lato Regular"/>
              </a:rPr>
              <a:t>Help</a:t>
            </a:r>
            <a:endParaRPr lang="id-ID" sz="4000" b="1" dirty="0">
              <a:latin typeface="Lato Regular"/>
              <a:cs typeface="Lato Regular"/>
            </a:endParaRPr>
          </a:p>
        </p:txBody>
      </p:sp>
      <p:sp>
        <p:nvSpPr>
          <p:cNvPr id="109" name="TextBox 108"/>
          <p:cNvSpPr txBox="1"/>
          <p:nvPr/>
        </p:nvSpPr>
        <p:spPr>
          <a:xfrm>
            <a:off x="12495806" y="6069005"/>
            <a:ext cx="4369072" cy="1058715"/>
          </a:xfrm>
          <a:prstGeom prst="rect">
            <a:avLst/>
          </a:prstGeom>
          <a:noFill/>
        </p:spPr>
        <p:txBody>
          <a:bodyPr wrap="square" lIns="182843" tIns="91422" rIns="182843" bIns="91422" rtlCol="0">
            <a:spAutoFit/>
          </a:bodyPr>
          <a:lstStyle/>
          <a:p>
            <a:pPr algn="ctr" defTabSz="647065">
              <a:lnSpc>
                <a:spcPct val="120000"/>
              </a:lnSpc>
              <a:spcBef>
                <a:spcPts val="1700"/>
              </a:spcBef>
              <a:defRPr/>
            </a:pPr>
            <a:r>
              <a:rPr lang="en-US" sz="2400" dirty="0">
                <a:latin typeface="Calibri Light" panose="020F0302020204030204"/>
                <a:cs typeface="Calibri Light" panose="020F0302020204030204"/>
              </a:rPr>
              <a:t>Creativity is the key to success </a:t>
            </a:r>
            <a:r>
              <a:rPr lang="en-US" sz="2400" dirty="0">
                <a:latin typeface="Calibri Light" panose="020F0302020204030204"/>
                <a:cs typeface="Lato Regular"/>
              </a:rPr>
              <a:t>Lorem </a:t>
            </a:r>
            <a:r>
              <a:rPr lang="en-US" sz="2400" dirty="0" smtClean="0">
                <a:latin typeface="Calibri Light" panose="020F0302020204030204"/>
                <a:cs typeface="Lato Regular"/>
              </a:rPr>
              <a:t>ipsum</a:t>
            </a:r>
            <a:endParaRPr lang="es-ES" sz="2400" dirty="0">
              <a:latin typeface="Calibri Light" panose="020F0302020204030204"/>
              <a:cs typeface="Calibri Light" panose="020F0302020204030204"/>
            </a:endParaRPr>
          </a:p>
        </p:txBody>
      </p:sp>
      <p:sp>
        <p:nvSpPr>
          <p:cNvPr id="110" name="TextBox 109"/>
          <p:cNvSpPr txBox="1"/>
          <p:nvPr/>
        </p:nvSpPr>
        <p:spPr>
          <a:xfrm>
            <a:off x="18977573" y="5536975"/>
            <a:ext cx="1448616" cy="738627"/>
          </a:xfrm>
          <a:prstGeom prst="rect">
            <a:avLst/>
          </a:prstGeom>
          <a:noFill/>
        </p:spPr>
        <p:txBody>
          <a:bodyPr wrap="none" lIns="182843" tIns="91422" rIns="182843" bIns="91422" rtlCol="0">
            <a:spAutoFit/>
          </a:bodyPr>
          <a:lstStyle/>
          <a:p>
            <a:pPr algn="ctr"/>
            <a:r>
              <a:rPr lang="id-ID" b="1" dirty="0" smtClean="0">
                <a:latin typeface="Lato Regular"/>
                <a:cs typeface="Lato Regular"/>
              </a:rPr>
              <a:t>Tools</a:t>
            </a:r>
            <a:endParaRPr lang="id-ID" sz="4000" b="1" dirty="0">
              <a:latin typeface="Lato Regular"/>
              <a:cs typeface="Lato Regular"/>
            </a:endParaRPr>
          </a:p>
        </p:txBody>
      </p:sp>
      <p:sp>
        <p:nvSpPr>
          <p:cNvPr id="111" name="TextBox 110"/>
          <p:cNvSpPr txBox="1"/>
          <p:nvPr/>
        </p:nvSpPr>
        <p:spPr>
          <a:xfrm>
            <a:off x="17509320" y="6089475"/>
            <a:ext cx="4369072" cy="1058715"/>
          </a:xfrm>
          <a:prstGeom prst="rect">
            <a:avLst/>
          </a:prstGeom>
          <a:noFill/>
        </p:spPr>
        <p:txBody>
          <a:bodyPr wrap="square" lIns="182843" tIns="91422" rIns="182843" bIns="91422" rtlCol="0">
            <a:spAutoFit/>
          </a:bodyPr>
          <a:lstStyle/>
          <a:p>
            <a:pPr algn="ctr" defTabSz="647065">
              <a:lnSpc>
                <a:spcPct val="120000"/>
              </a:lnSpc>
              <a:spcBef>
                <a:spcPts val="1700"/>
              </a:spcBef>
              <a:defRPr/>
            </a:pPr>
            <a:r>
              <a:rPr lang="en-US" sz="2400" dirty="0">
                <a:latin typeface="Calibri Light" panose="020F0302020204030204"/>
                <a:cs typeface="Calibri Light" panose="020F0302020204030204"/>
              </a:rPr>
              <a:t>Creativity is the key to success </a:t>
            </a:r>
            <a:r>
              <a:rPr lang="en-US" sz="2400" dirty="0">
                <a:latin typeface="Calibri Light" panose="020F0302020204030204"/>
                <a:cs typeface="Lato Regular"/>
              </a:rPr>
              <a:t>Lorem </a:t>
            </a:r>
            <a:r>
              <a:rPr lang="en-US" sz="2400" dirty="0" smtClean="0">
                <a:latin typeface="Calibri Light" panose="020F0302020204030204"/>
                <a:cs typeface="Lato Regular"/>
              </a:rPr>
              <a:t>ipsum</a:t>
            </a:r>
            <a:endParaRPr lang="es-ES" sz="2400" dirty="0">
              <a:latin typeface="Calibri Light" panose="020F0302020204030204"/>
              <a:cs typeface="Calibri Light" panose="020F0302020204030204"/>
            </a:endParaRPr>
          </a:p>
        </p:txBody>
      </p:sp>
      <p:sp>
        <p:nvSpPr>
          <p:cNvPr id="114" name="TextBox 113"/>
          <p:cNvSpPr txBox="1"/>
          <p:nvPr/>
        </p:nvSpPr>
        <p:spPr>
          <a:xfrm>
            <a:off x="3379417" y="9477945"/>
            <a:ext cx="2172036" cy="738627"/>
          </a:xfrm>
          <a:prstGeom prst="rect">
            <a:avLst/>
          </a:prstGeom>
          <a:noFill/>
        </p:spPr>
        <p:txBody>
          <a:bodyPr wrap="none" lIns="182843" tIns="91422" rIns="182843" bIns="91422" rtlCol="0">
            <a:spAutoFit/>
          </a:bodyPr>
          <a:lstStyle/>
          <a:p>
            <a:pPr algn="ctr"/>
            <a:r>
              <a:rPr lang="id-ID" b="1" dirty="0" smtClean="0">
                <a:latin typeface="Lato Regular"/>
                <a:cs typeface="Lato Regular"/>
              </a:rPr>
              <a:t>Business</a:t>
            </a:r>
            <a:endParaRPr lang="id-ID" sz="4000" b="1" dirty="0">
              <a:latin typeface="Lato Regular"/>
              <a:cs typeface="Lato Regular"/>
            </a:endParaRPr>
          </a:p>
        </p:txBody>
      </p:sp>
      <p:sp>
        <p:nvSpPr>
          <p:cNvPr id="115" name="TextBox 114"/>
          <p:cNvSpPr txBox="1"/>
          <p:nvPr/>
        </p:nvSpPr>
        <p:spPr>
          <a:xfrm>
            <a:off x="2272876" y="10030445"/>
            <a:ext cx="4369072" cy="1058715"/>
          </a:xfrm>
          <a:prstGeom prst="rect">
            <a:avLst/>
          </a:prstGeom>
          <a:noFill/>
        </p:spPr>
        <p:txBody>
          <a:bodyPr wrap="square" lIns="182843" tIns="91422" rIns="182843" bIns="91422" rtlCol="0">
            <a:spAutoFit/>
          </a:bodyPr>
          <a:lstStyle/>
          <a:p>
            <a:pPr algn="ctr" defTabSz="647065">
              <a:lnSpc>
                <a:spcPct val="120000"/>
              </a:lnSpc>
              <a:spcBef>
                <a:spcPts val="1700"/>
              </a:spcBef>
              <a:defRPr/>
            </a:pPr>
            <a:r>
              <a:rPr lang="en-US" sz="2400" dirty="0">
                <a:latin typeface="Calibri Light" panose="020F0302020204030204"/>
                <a:cs typeface="Calibri Light" panose="020F0302020204030204"/>
              </a:rPr>
              <a:t>Creativity is the key to success </a:t>
            </a:r>
            <a:r>
              <a:rPr lang="en-US" sz="2400" dirty="0">
                <a:latin typeface="Calibri Light" panose="020F0302020204030204"/>
                <a:cs typeface="Lato Regular"/>
              </a:rPr>
              <a:t>Lorem </a:t>
            </a:r>
            <a:r>
              <a:rPr lang="en-US" sz="2400" dirty="0" smtClean="0">
                <a:latin typeface="Calibri Light" panose="020F0302020204030204"/>
                <a:cs typeface="Lato Regular"/>
              </a:rPr>
              <a:t>ipsum</a:t>
            </a:r>
            <a:endParaRPr lang="es-ES" sz="2400" dirty="0">
              <a:latin typeface="Calibri Light" panose="020F0302020204030204"/>
              <a:cs typeface="Calibri Light" panose="020F0302020204030204"/>
            </a:endParaRPr>
          </a:p>
        </p:txBody>
      </p:sp>
      <p:sp>
        <p:nvSpPr>
          <p:cNvPr id="116" name="TextBox 115"/>
          <p:cNvSpPr txBox="1"/>
          <p:nvPr/>
        </p:nvSpPr>
        <p:spPr>
          <a:xfrm>
            <a:off x="8783294" y="9461610"/>
            <a:ext cx="1805548" cy="738627"/>
          </a:xfrm>
          <a:prstGeom prst="rect">
            <a:avLst/>
          </a:prstGeom>
          <a:noFill/>
        </p:spPr>
        <p:txBody>
          <a:bodyPr wrap="none" lIns="182843" tIns="91422" rIns="182843" bIns="91422" rtlCol="0">
            <a:spAutoFit/>
          </a:bodyPr>
          <a:lstStyle/>
          <a:p>
            <a:pPr algn="ctr"/>
            <a:r>
              <a:rPr lang="id-ID" b="1" dirty="0" smtClean="0">
                <a:latin typeface="Lato Regular"/>
                <a:cs typeface="Lato Regular"/>
              </a:rPr>
              <a:t>Renew</a:t>
            </a:r>
            <a:endParaRPr lang="id-ID" sz="4000" b="1" dirty="0">
              <a:latin typeface="Lato Regular"/>
              <a:cs typeface="Lato Regular"/>
            </a:endParaRPr>
          </a:p>
        </p:txBody>
      </p:sp>
      <p:sp>
        <p:nvSpPr>
          <p:cNvPr id="117" name="TextBox 116"/>
          <p:cNvSpPr txBox="1"/>
          <p:nvPr/>
        </p:nvSpPr>
        <p:spPr>
          <a:xfrm>
            <a:off x="7493509" y="10014110"/>
            <a:ext cx="4369072" cy="1058715"/>
          </a:xfrm>
          <a:prstGeom prst="rect">
            <a:avLst/>
          </a:prstGeom>
          <a:noFill/>
        </p:spPr>
        <p:txBody>
          <a:bodyPr wrap="square" lIns="182843" tIns="91422" rIns="182843" bIns="91422" rtlCol="0">
            <a:spAutoFit/>
          </a:bodyPr>
          <a:lstStyle/>
          <a:p>
            <a:pPr algn="ctr" defTabSz="647065">
              <a:lnSpc>
                <a:spcPct val="120000"/>
              </a:lnSpc>
              <a:spcBef>
                <a:spcPts val="1700"/>
              </a:spcBef>
              <a:defRPr/>
            </a:pPr>
            <a:r>
              <a:rPr lang="en-US" sz="2400" dirty="0">
                <a:latin typeface="Calibri Light" panose="020F0302020204030204"/>
                <a:cs typeface="Calibri Light" panose="020F0302020204030204"/>
              </a:rPr>
              <a:t>Creativity is the key to success </a:t>
            </a:r>
            <a:r>
              <a:rPr lang="en-US" sz="2400" dirty="0">
                <a:latin typeface="Calibri Light" panose="020F0302020204030204"/>
                <a:cs typeface="Lato Regular"/>
              </a:rPr>
              <a:t>Lorem </a:t>
            </a:r>
            <a:r>
              <a:rPr lang="en-US" sz="2400" dirty="0" smtClean="0">
                <a:latin typeface="Calibri Light" panose="020F0302020204030204"/>
                <a:cs typeface="Lato Regular"/>
              </a:rPr>
              <a:t>ipsum</a:t>
            </a:r>
            <a:endParaRPr lang="es-ES" sz="2400" dirty="0">
              <a:latin typeface="Calibri Light" panose="020F0302020204030204"/>
              <a:cs typeface="Calibri Light" panose="020F0302020204030204"/>
            </a:endParaRPr>
          </a:p>
        </p:txBody>
      </p:sp>
      <p:sp>
        <p:nvSpPr>
          <p:cNvPr id="118" name="TextBox 117"/>
          <p:cNvSpPr txBox="1"/>
          <p:nvPr/>
        </p:nvSpPr>
        <p:spPr>
          <a:xfrm>
            <a:off x="13577291" y="9461610"/>
            <a:ext cx="2217763" cy="738627"/>
          </a:xfrm>
          <a:prstGeom prst="rect">
            <a:avLst/>
          </a:prstGeom>
          <a:noFill/>
        </p:spPr>
        <p:txBody>
          <a:bodyPr wrap="none" lIns="182843" tIns="91422" rIns="182843" bIns="91422" rtlCol="0">
            <a:spAutoFit/>
          </a:bodyPr>
          <a:lstStyle/>
          <a:p>
            <a:pPr algn="ctr"/>
            <a:r>
              <a:rPr lang="id-ID" b="1" dirty="0" smtClean="0">
                <a:latin typeface="Lato Regular"/>
                <a:cs typeface="Lato Regular"/>
              </a:rPr>
              <a:t>Creative</a:t>
            </a:r>
            <a:endParaRPr lang="id-ID" sz="4000" b="1" dirty="0">
              <a:latin typeface="Lato Regular"/>
              <a:cs typeface="Lato Regular"/>
            </a:endParaRPr>
          </a:p>
        </p:txBody>
      </p:sp>
      <p:sp>
        <p:nvSpPr>
          <p:cNvPr id="119" name="TextBox 118"/>
          <p:cNvSpPr txBox="1"/>
          <p:nvPr/>
        </p:nvSpPr>
        <p:spPr>
          <a:xfrm>
            <a:off x="12493613" y="10014110"/>
            <a:ext cx="4369072" cy="1058715"/>
          </a:xfrm>
          <a:prstGeom prst="rect">
            <a:avLst/>
          </a:prstGeom>
          <a:noFill/>
        </p:spPr>
        <p:txBody>
          <a:bodyPr wrap="square" lIns="182843" tIns="91422" rIns="182843" bIns="91422" rtlCol="0">
            <a:spAutoFit/>
          </a:bodyPr>
          <a:lstStyle/>
          <a:p>
            <a:pPr algn="ctr" defTabSz="647065">
              <a:lnSpc>
                <a:spcPct val="120000"/>
              </a:lnSpc>
              <a:spcBef>
                <a:spcPts val="1700"/>
              </a:spcBef>
              <a:defRPr/>
            </a:pPr>
            <a:r>
              <a:rPr lang="en-US" sz="2400" dirty="0">
                <a:latin typeface="Calibri Light" panose="020F0302020204030204"/>
                <a:cs typeface="Calibri Light" panose="020F0302020204030204"/>
              </a:rPr>
              <a:t>Creativity is the key to success </a:t>
            </a:r>
            <a:r>
              <a:rPr lang="en-US" sz="2400" dirty="0">
                <a:latin typeface="Calibri Light" panose="020F0302020204030204"/>
                <a:cs typeface="Lato Regular"/>
              </a:rPr>
              <a:t>Lorem </a:t>
            </a:r>
            <a:r>
              <a:rPr lang="en-US" sz="2400" dirty="0" smtClean="0">
                <a:latin typeface="Calibri Light" panose="020F0302020204030204"/>
                <a:cs typeface="Lato Regular"/>
              </a:rPr>
              <a:t>ipsum</a:t>
            </a:r>
            <a:endParaRPr lang="es-ES" sz="2400" dirty="0">
              <a:latin typeface="Calibri Light" panose="020F0302020204030204"/>
              <a:cs typeface="Calibri Light" panose="020F0302020204030204"/>
            </a:endParaRPr>
          </a:p>
        </p:txBody>
      </p:sp>
      <p:sp>
        <p:nvSpPr>
          <p:cNvPr id="120" name="TextBox 119"/>
          <p:cNvSpPr txBox="1"/>
          <p:nvPr/>
        </p:nvSpPr>
        <p:spPr>
          <a:xfrm>
            <a:off x="18590931" y="9482080"/>
            <a:ext cx="2217515" cy="738627"/>
          </a:xfrm>
          <a:prstGeom prst="rect">
            <a:avLst/>
          </a:prstGeom>
          <a:noFill/>
        </p:spPr>
        <p:txBody>
          <a:bodyPr wrap="none" lIns="182843" tIns="91422" rIns="182843" bIns="91422" rtlCol="0">
            <a:spAutoFit/>
          </a:bodyPr>
          <a:lstStyle/>
          <a:p>
            <a:pPr algn="ctr"/>
            <a:r>
              <a:rPr lang="id-ID" b="1" dirty="0" smtClean="0">
                <a:latin typeface="Lato Regular"/>
                <a:cs typeface="Lato Regular"/>
              </a:rPr>
              <a:t>Portfolio</a:t>
            </a:r>
            <a:endParaRPr lang="id-ID" sz="4000" b="1" dirty="0">
              <a:latin typeface="Lato Regular"/>
              <a:cs typeface="Lato Regular"/>
            </a:endParaRPr>
          </a:p>
        </p:txBody>
      </p:sp>
      <p:sp>
        <p:nvSpPr>
          <p:cNvPr id="121" name="TextBox 120"/>
          <p:cNvSpPr txBox="1"/>
          <p:nvPr/>
        </p:nvSpPr>
        <p:spPr>
          <a:xfrm>
            <a:off x="17507127" y="10034580"/>
            <a:ext cx="4369072" cy="1058715"/>
          </a:xfrm>
          <a:prstGeom prst="rect">
            <a:avLst/>
          </a:prstGeom>
          <a:noFill/>
        </p:spPr>
        <p:txBody>
          <a:bodyPr wrap="square" lIns="182843" tIns="91422" rIns="182843" bIns="91422" rtlCol="0">
            <a:spAutoFit/>
          </a:bodyPr>
          <a:lstStyle/>
          <a:p>
            <a:pPr algn="ctr" defTabSz="647065">
              <a:lnSpc>
                <a:spcPct val="120000"/>
              </a:lnSpc>
              <a:spcBef>
                <a:spcPts val="1700"/>
              </a:spcBef>
              <a:defRPr/>
            </a:pPr>
            <a:r>
              <a:rPr lang="en-US" sz="2400" dirty="0">
                <a:latin typeface="Calibri Light" panose="020F0302020204030204"/>
                <a:cs typeface="Calibri Light" panose="020F0302020204030204"/>
              </a:rPr>
              <a:t>Creativity is the key to success </a:t>
            </a:r>
            <a:r>
              <a:rPr lang="en-US" sz="2400" dirty="0">
                <a:latin typeface="Calibri Light" panose="020F0302020204030204"/>
                <a:cs typeface="Lato Regular"/>
              </a:rPr>
              <a:t>Lorem </a:t>
            </a:r>
            <a:r>
              <a:rPr lang="en-US" sz="2400" dirty="0" smtClean="0">
                <a:latin typeface="Calibri Light" panose="020F0302020204030204"/>
                <a:cs typeface="Lato Regular"/>
              </a:rPr>
              <a:t>ipsum</a:t>
            </a:r>
            <a:endParaRPr lang="es-ES" sz="2400" dirty="0">
              <a:latin typeface="Calibri Light" panose="020F0302020204030204"/>
              <a:cs typeface="Calibri Light" panose="020F0302020204030204"/>
            </a:endParaRPr>
          </a:p>
        </p:txBody>
      </p:sp>
      <p:sp>
        <p:nvSpPr>
          <p:cNvPr id="59" name="Freeform 3"/>
          <p:cNvSpPr>
            <a:spLocks noChangeArrowheads="1"/>
          </p:cNvSpPr>
          <p:nvPr/>
        </p:nvSpPr>
        <p:spPr bwMode="auto">
          <a:xfrm>
            <a:off x="9303394" y="8264168"/>
            <a:ext cx="804670" cy="648009"/>
          </a:xfrm>
          <a:custGeom>
            <a:avLst/>
            <a:gdLst>
              <a:gd name="T0" fmla="*/ 487 w 497"/>
              <a:gd name="T1" fmla="*/ 71 h 400"/>
              <a:gd name="T2" fmla="*/ 487 w 497"/>
              <a:gd name="T3" fmla="*/ 71 h 400"/>
              <a:gd name="T4" fmla="*/ 372 w 497"/>
              <a:gd name="T5" fmla="*/ 0 h 400"/>
              <a:gd name="T6" fmla="*/ 354 w 497"/>
              <a:gd name="T7" fmla="*/ 0 h 400"/>
              <a:gd name="T8" fmla="*/ 248 w 497"/>
              <a:gd name="T9" fmla="*/ 71 h 400"/>
              <a:gd name="T10" fmla="*/ 142 w 497"/>
              <a:gd name="T11" fmla="*/ 0 h 400"/>
              <a:gd name="T12" fmla="*/ 123 w 497"/>
              <a:gd name="T13" fmla="*/ 0 h 400"/>
              <a:gd name="T14" fmla="*/ 8 w 497"/>
              <a:gd name="T15" fmla="*/ 71 h 400"/>
              <a:gd name="T16" fmla="*/ 0 w 497"/>
              <a:gd name="T17" fmla="*/ 89 h 400"/>
              <a:gd name="T18" fmla="*/ 0 w 497"/>
              <a:gd name="T19" fmla="*/ 382 h 400"/>
              <a:gd name="T20" fmla="*/ 8 w 497"/>
              <a:gd name="T21" fmla="*/ 390 h 400"/>
              <a:gd name="T22" fmla="*/ 26 w 497"/>
              <a:gd name="T23" fmla="*/ 390 h 400"/>
              <a:gd name="T24" fmla="*/ 132 w 497"/>
              <a:gd name="T25" fmla="*/ 328 h 400"/>
              <a:gd name="T26" fmla="*/ 239 w 497"/>
              <a:gd name="T27" fmla="*/ 390 h 400"/>
              <a:gd name="T28" fmla="*/ 257 w 497"/>
              <a:gd name="T29" fmla="*/ 390 h 400"/>
              <a:gd name="T30" fmla="*/ 363 w 497"/>
              <a:gd name="T31" fmla="*/ 328 h 400"/>
              <a:gd name="T32" fmla="*/ 470 w 497"/>
              <a:gd name="T33" fmla="*/ 390 h 400"/>
              <a:gd name="T34" fmla="*/ 478 w 497"/>
              <a:gd name="T35" fmla="*/ 399 h 400"/>
              <a:gd name="T36" fmla="*/ 487 w 497"/>
              <a:gd name="T37" fmla="*/ 390 h 400"/>
              <a:gd name="T38" fmla="*/ 496 w 497"/>
              <a:gd name="T39" fmla="*/ 382 h 400"/>
              <a:gd name="T40" fmla="*/ 496 w 497"/>
              <a:gd name="T41" fmla="*/ 89 h 400"/>
              <a:gd name="T42" fmla="*/ 487 w 497"/>
              <a:gd name="T43" fmla="*/ 71 h 400"/>
              <a:gd name="T44" fmla="*/ 115 w 497"/>
              <a:gd name="T45" fmla="*/ 293 h 400"/>
              <a:gd name="T46" fmla="*/ 115 w 497"/>
              <a:gd name="T47" fmla="*/ 293 h 400"/>
              <a:gd name="T48" fmla="*/ 35 w 497"/>
              <a:gd name="T49" fmla="*/ 346 h 400"/>
              <a:gd name="T50" fmla="*/ 35 w 497"/>
              <a:gd name="T51" fmla="*/ 98 h 400"/>
              <a:gd name="T52" fmla="*/ 115 w 497"/>
              <a:gd name="T53" fmla="*/ 44 h 400"/>
              <a:gd name="T54" fmla="*/ 115 w 497"/>
              <a:gd name="T55" fmla="*/ 293 h 400"/>
              <a:gd name="T56" fmla="*/ 230 w 497"/>
              <a:gd name="T57" fmla="*/ 346 h 400"/>
              <a:gd name="T58" fmla="*/ 230 w 497"/>
              <a:gd name="T59" fmla="*/ 346 h 400"/>
              <a:gd name="T60" fmla="*/ 150 w 497"/>
              <a:gd name="T61" fmla="*/ 293 h 400"/>
              <a:gd name="T62" fmla="*/ 150 w 497"/>
              <a:gd name="T63" fmla="*/ 44 h 400"/>
              <a:gd name="T64" fmla="*/ 230 w 497"/>
              <a:gd name="T65" fmla="*/ 98 h 400"/>
              <a:gd name="T66" fmla="*/ 230 w 497"/>
              <a:gd name="T67" fmla="*/ 346 h 400"/>
              <a:gd name="T68" fmla="*/ 345 w 497"/>
              <a:gd name="T69" fmla="*/ 293 h 400"/>
              <a:gd name="T70" fmla="*/ 345 w 497"/>
              <a:gd name="T71" fmla="*/ 293 h 400"/>
              <a:gd name="T72" fmla="*/ 266 w 497"/>
              <a:gd name="T73" fmla="*/ 346 h 400"/>
              <a:gd name="T74" fmla="*/ 266 w 497"/>
              <a:gd name="T75" fmla="*/ 98 h 400"/>
              <a:gd name="T76" fmla="*/ 345 w 497"/>
              <a:gd name="T77" fmla="*/ 44 h 400"/>
              <a:gd name="T78" fmla="*/ 345 w 497"/>
              <a:gd name="T79" fmla="*/ 293 h 400"/>
              <a:gd name="T80" fmla="*/ 461 w 497"/>
              <a:gd name="T81" fmla="*/ 346 h 400"/>
              <a:gd name="T82" fmla="*/ 461 w 497"/>
              <a:gd name="T83" fmla="*/ 346 h 400"/>
              <a:gd name="T84" fmla="*/ 380 w 497"/>
              <a:gd name="T85" fmla="*/ 293 h 400"/>
              <a:gd name="T86" fmla="*/ 380 w 497"/>
              <a:gd name="T87" fmla="*/ 44 h 400"/>
              <a:gd name="T88" fmla="*/ 461 w 497"/>
              <a:gd name="T89" fmla="*/ 98 h 400"/>
              <a:gd name="T90" fmla="*/ 461 w 497"/>
              <a:gd name="T91" fmla="*/ 346 h 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97" h="400">
                <a:moveTo>
                  <a:pt x="487" y="71"/>
                </a:moveTo>
                <a:lnTo>
                  <a:pt x="487" y="71"/>
                </a:lnTo>
                <a:cubicBezTo>
                  <a:pt x="372" y="0"/>
                  <a:pt x="372" y="0"/>
                  <a:pt x="372" y="0"/>
                </a:cubicBezTo>
                <a:cubicBezTo>
                  <a:pt x="363" y="0"/>
                  <a:pt x="363" y="0"/>
                  <a:pt x="354" y="0"/>
                </a:cubicBezTo>
                <a:cubicBezTo>
                  <a:pt x="248" y="71"/>
                  <a:pt x="248" y="71"/>
                  <a:pt x="248" y="71"/>
                </a:cubicBezTo>
                <a:cubicBezTo>
                  <a:pt x="142" y="0"/>
                  <a:pt x="142" y="0"/>
                  <a:pt x="142" y="0"/>
                </a:cubicBezTo>
                <a:cubicBezTo>
                  <a:pt x="132" y="0"/>
                  <a:pt x="132" y="0"/>
                  <a:pt x="123" y="0"/>
                </a:cubicBezTo>
                <a:cubicBezTo>
                  <a:pt x="8" y="71"/>
                  <a:pt x="8" y="71"/>
                  <a:pt x="8" y="71"/>
                </a:cubicBezTo>
                <a:cubicBezTo>
                  <a:pt x="0" y="80"/>
                  <a:pt x="0" y="80"/>
                  <a:pt x="0" y="89"/>
                </a:cubicBezTo>
                <a:cubicBezTo>
                  <a:pt x="0" y="382"/>
                  <a:pt x="0" y="382"/>
                  <a:pt x="0" y="382"/>
                </a:cubicBezTo>
                <a:cubicBezTo>
                  <a:pt x="0" y="382"/>
                  <a:pt x="0" y="390"/>
                  <a:pt x="8" y="390"/>
                </a:cubicBezTo>
                <a:cubicBezTo>
                  <a:pt x="8" y="399"/>
                  <a:pt x="17" y="399"/>
                  <a:pt x="26" y="390"/>
                </a:cubicBezTo>
                <a:cubicBezTo>
                  <a:pt x="132" y="328"/>
                  <a:pt x="132" y="328"/>
                  <a:pt x="132" y="328"/>
                </a:cubicBezTo>
                <a:cubicBezTo>
                  <a:pt x="239" y="390"/>
                  <a:pt x="239" y="390"/>
                  <a:pt x="239" y="390"/>
                </a:cubicBezTo>
                <a:cubicBezTo>
                  <a:pt x="248" y="399"/>
                  <a:pt x="248" y="399"/>
                  <a:pt x="257" y="390"/>
                </a:cubicBezTo>
                <a:cubicBezTo>
                  <a:pt x="363" y="328"/>
                  <a:pt x="363" y="328"/>
                  <a:pt x="363" y="328"/>
                </a:cubicBezTo>
                <a:cubicBezTo>
                  <a:pt x="470" y="390"/>
                  <a:pt x="470" y="390"/>
                  <a:pt x="470" y="390"/>
                </a:cubicBezTo>
                <a:cubicBezTo>
                  <a:pt x="470" y="399"/>
                  <a:pt x="478" y="399"/>
                  <a:pt x="478" y="399"/>
                </a:cubicBezTo>
                <a:cubicBezTo>
                  <a:pt x="478" y="399"/>
                  <a:pt x="487" y="399"/>
                  <a:pt x="487" y="390"/>
                </a:cubicBezTo>
                <a:cubicBezTo>
                  <a:pt x="496" y="390"/>
                  <a:pt x="496" y="382"/>
                  <a:pt x="496" y="382"/>
                </a:cubicBezTo>
                <a:cubicBezTo>
                  <a:pt x="496" y="89"/>
                  <a:pt x="496" y="89"/>
                  <a:pt x="496" y="89"/>
                </a:cubicBezTo>
                <a:cubicBezTo>
                  <a:pt x="496" y="80"/>
                  <a:pt x="496" y="80"/>
                  <a:pt x="487" y="71"/>
                </a:cubicBezTo>
                <a:close/>
                <a:moveTo>
                  <a:pt x="115" y="293"/>
                </a:moveTo>
                <a:lnTo>
                  <a:pt x="115" y="293"/>
                </a:lnTo>
                <a:cubicBezTo>
                  <a:pt x="35" y="346"/>
                  <a:pt x="35" y="346"/>
                  <a:pt x="35" y="346"/>
                </a:cubicBezTo>
                <a:cubicBezTo>
                  <a:pt x="35" y="98"/>
                  <a:pt x="35" y="98"/>
                  <a:pt x="35" y="98"/>
                </a:cubicBezTo>
                <a:cubicBezTo>
                  <a:pt x="115" y="44"/>
                  <a:pt x="115" y="44"/>
                  <a:pt x="115" y="44"/>
                </a:cubicBezTo>
                <a:lnTo>
                  <a:pt x="115" y="293"/>
                </a:lnTo>
                <a:close/>
                <a:moveTo>
                  <a:pt x="230" y="346"/>
                </a:moveTo>
                <a:lnTo>
                  <a:pt x="230" y="346"/>
                </a:lnTo>
                <a:cubicBezTo>
                  <a:pt x="150" y="293"/>
                  <a:pt x="150" y="293"/>
                  <a:pt x="150" y="293"/>
                </a:cubicBezTo>
                <a:cubicBezTo>
                  <a:pt x="150" y="44"/>
                  <a:pt x="150" y="44"/>
                  <a:pt x="150" y="44"/>
                </a:cubicBezTo>
                <a:cubicBezTo>
                  <a:pt x="230" y="98"/>
                  <a:pt x="230" y="98"/>
                  <a:pt x="230" y="98"/>
                </a:cubicBezTo>
                <a:lnTo>
                  <a:pt x="230" y="346"/>
                </a:lnTo>
                <a:close/>
                <a:moveTo>
                  <a:pt x="345" y="293"/>
                </a:moveTo>
                <a:lnTo>
                  <a:pt x="345" y="293"/>
                </a:lnTo>
                <a:cubicBezTo>
                  <a:pt x="266" y="346"/>
                  <a:pt x="266" y="346"/>
                  <a:pt x="266" y="346"/>
                </a:cubicBezTo>
                <a:cubicBezTo>
                  <a:pt x="266" y="98"/>
                  <a:pt x="266" y="98"/>
                  <a:pt x="266" y="98"/>
                </a:cubicBezTo>
                <a:cubicBezTo>
                  <a:pt x="345" y="44"/>
                  <a:pt x="345" y="44"/>
                  <a:pt x="345" y="44"/>
                </a:cubicBezTo>
                <a:lnTo>
                  <a:pt x="345" y="293"/>
                </a:lnTo>
                <a:close/>
                <a:moveTo>
                  <a:pt x="461" y="346"/>
                </a:moveTo>
                <a:lnTo>
                  <a:pt x="461" y="346"/>
                </a:lnTo>
                <a:cubicBezTo>
                  <a:pt x="380" y="293"/>
                  <a:pt x="380" y="293"/>
                  <a:pt x="380" y="293"/>
                </a:cubicBezTo>
                <a:cubicBezTo>
                  <a:pt x="380" y="44"/>
                  <a:pt x="380" y="44"/>
                  <a:pt x="380" y="44"/>
                </a:cubicBezTo>
                <a:cubicBezTo>
                  <a:pt x="461" y="98"/>
                  <a:pt x="461" y="98"/>
                  <a:pt x="461" y="98"/>
                </a:cubicBezTo>
                <a:lnTo>
                  <a:pt x="461" y="346"/>
                </a:lnTo>
                <a:close/>
              </a:path>
            </a:pathLst>
          </a:custGeom>
          <a:solidFill>
            <a:schemeClr val="bg1"/>
          </a:solidFill>
          <a:ln>
            <a:noFill/>
          </a:ln>
          <a:effectLst/>
        </p:spPr>
        <p:txBody>
          <a:bodyPr wrap="none" anchor="ctr"/>
          <a:lstStyle/>
          <a:p>
            <a:endParaRPr lang="en-US" dirty="0">
              <a:latin typeface="Calibri Light" panose="020F0302020204030204"/>
            </a:endParaRPr>
          </a:p>
        </p:txBody>
      </p:sp>
      <p:sp>
        <p:nvSpPr>
          <p:cNvPr id="60" name="Freeform 22"/>
          <p:cNvSpPr>
            <a:spLocks noChangeArrowheads="1"/>
          </p:cNvSpPr>
          <p:nvPr/>
        </p:nvSpPr>
        <p:spPr bwMode="auto">
          <a:xfrm>
            <a:off x="14345651" y="4174839"/>
            <a:ext cx="747702" cy="747708"/>
          </a:xfrm>
          <a:custGeom>
            <a:avLst/>
            <a:gdLst>
              <a:gd name="T0" fmla="*/ 230 w 461"/>
              <a:gd name="T1" fmla="*/ 8 h 461"/>
              <a:gd name="T2" fmla="*/ 230 w 461"/>
              <a:gd name="T3" fmla="*/ 8 h 461"/>
              <a:gd name="T4" fmla="*/ 0 w 461"/>
              <a:gd name="T5" fmla="*/ 239 h 461"/>
              <a:gd name="T6" fmla="*/ 230 w 461"/>
              <a:gd name="T7" fmla="*/ 460 h 461"/>
              <a:gd name="T8" fmla="*/ 460 w 461"/>
              <a:gd name="T9" fmla="*/ 230 h 461"/>
              <a:gd name="T10" fmla="*/ 230 w 461"/>
              <a:gd name="T11" fmla="*/ 8 h 461"/>
              <a:gd name="T12" fmla="*/ 230 w 461"/>
              <a:gd name="T13" fmla="*/ 35 h 461"/>
              <a:gd name="T14" fmla="*/ 230 w 461"/>
              <a:gd name="T15" fmla="*/ 35 h 461"/>
              <a:gd name="T16" fmla="*/ 319 w 461"/>
              <a:gd name="T17" fmla="*/ 53 h 461"/>
              <a:gd name="T18" fmla="*/ 291 w 461"/>
              <a:gd name="T19" fmla="*/ 106 h 461"/>
              <a:gd name="T20" fmla="*/ 230 w 461"/>
              <a:gd name="T21" fmla="*/ 97 h 461"/>
              <a:gd name="T22" fmla="*/ 168 w 461"/>
              <a:gd name="T23" fmla="*/ 106 h 461"/>
              <a:gd name="T24" fmla="*/ 141 w 461"/>
              <a:gd name="T25" fmla="*/ 53 h 461"/>
              <a:gd name="T26" fmla="*/ 230 w 461"/>
              <a:gd name="T27" fmla="*/ 35 h 461"/>
              <a:gd name="T28" fmla="*/ 106 w 461"/>
              <a:gd name="T29" fmla="*/ 292 h 461"/>
              <a:gd name="T30" fmla="*/ 106 w 461"/>
              <a:gd name="T31" fmla="*/ 292 h 461"/>
              <a:gd name="T32" fmla="*/ 53 w 461"/>
              <a:gd name="T33" fmla="*/ 327 h 461"/>
              <a:gd name="T34" fmla="*/ 35 w 461"/>
              <a:gd name="T35" fmla="*/ 239 h 461"/>
              <a:gd name="T36" fmla="*/ 53 w 461"/>
              <a:gd name="T37" fmla="*/ 141 h 461"/>
              <a:gd name="T38" fmla="*/ 106 w 461"/>
              <a:gd name="T39" fmla="*/ 167 h 461"/>
              <a:gd name="T40" fmla="*/ 88 w 461"/>
              <a:gd name="T41" fmla="*/ 230 h 461"/>
              <a:gd name="T42" fmla="*/ 106 w 461"/>
              <a:gd name="T43" fmla="*/ 292 h 461"/>
              <a:gd name="T44" fmla="*/ 230 w 461"/>
              <a:gd name="T45" fmla="*/ 433 h 461"/>
              <a:gd name="T46" fmla="*/ 230 w 461"/>
              <a:gd name="T47" fmla="*/ 433 h 461"/>
              <a:gd name="T48" fmla="*/ 141 w 461"/>
              <a:gd name="T49" fmla="*/ 407 h 461"/>
              <a:gd name="T50" fmla="*/ 168 w 461"/>
              <a:gd name="T51" fmla="*/ 354 h 461"/>
              <a:gd name="T52" fmla="*/ 230 w 461"/>
              <a:gd name="T53" fmla="*/ 372 h 461"/>
              <a:gd name="T54" fmla="*/ 291 w 461"/>
              <a:gd name="T55" fmla="*/ 354 h 461"/>
              <a:gd name="T56" fmla="*/ 319 w 461"/>
              <a:gd name="T57" fmla="*/ 407 h 461"/>
              <a:gd name="T58" fmla="*/ 230 w 461"/>
              <a:gd name="T59" fmla="*/ 433 h 461"/>
              <a:gd name="T60" fmla="*/ 230 w 461"/>
              <a:gd name="T61" fmla="*/ 345 h 461"/>
              <a:gd name="T62" fmla="*/ 230 w 461"/>
              <a:gd name="T63" fmla="*/ 345 h 461"/>
              <a:gd name="T64" fmla="*/ 124 w 461"/>
              <a:gd name="T65" fmla="*/ 230 h 461"/>
              <a:gd name="T66" fmla="*/ 230 w 461"/>
              <a:gd name="T67" fmla="*/ 123 h 461"/>
              <a:gd name="T68" fmla="*/ 336 w 461"/>
              <a:gd name="T69" fmla="*/ 230 h 461"/>
              <a:gd name="T70" fmla="*/ 230 w 461"/>
              <a:gd name="T71" fmla="*/ 345 h 461"/>
              <a:gd name="T72" fmla="*/ 354 w 461"/>
              <a:gd name="T73" fmla="*/ 292 h 461"/>
              <a:gd name="T74" fmla="*/ 354 w 461"/>
              <a:gd name="T75" fmla="*/ 292 h 461"/>
              <a:gd name="T76" fmla="*/ 372 w 461"/>
              <a:gd name="T77" fmla="*/ 230 h 461"/>
              <a:gd name="T78" fmla="*/ 354 w 461"/>
              <a:gd name="T79" fmla="*/ 167 h 461"/>
              <a:gd name="T80" fmla="*/ 407 w 461"/>
              <a:gd name="T81" fmla="*/ 141 h 461"/>
              <a:gd name="T82" fmla="*/ 425 w 461"/>
              <a:gd name="T83" fmla="*/ 230 h 461"/>
              <a:gd name="T84" fmla="*/ 407 w 461"/>
              <a:gd name="T85" fmla="*/ 327 h 461"/>
              <a:gd name="T86" fmla="*/ 354 w 461"/>
              <a:gd name="T87" fmla="*/ 292 h 4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61" h="461">
                <a:moveTo>
                  <a:pt x="230" y="8"/>
                </a:moveTo>
                <a:lnTo>
                  <a:pt x="230" y="8"/>
                </a:lnTo>
                <a:cubicBezTo>
                  <a:pt x="97" y="8"/>
                  <a:pt x="0" y="106"/>
                  <a:pt x="0" y="239"/>
                </a:cubicBezTo>
                <a:cubicBezTo>
                  <a:pt x="0" y="363"/>
                  <a:pt x="106" y="460"/>
                  <a:pt x="230" y="460"/>
                </a:cubicBezTo>
                <a:cubicBezTo>
                  <a:pt x="363" y="460"/>
                  <a:pt x="460" y="354"/>
                  <a:pt x="460" y="230"/>
                </a:cubicBezTo>
                <a:cubicBezTo>
                  <a:pt x="460" y="106"/>
                  <a:pt x="354" y="0"/>
                  <a:pt x="230" y="8"/>
                </a:cubicBezTo>
                <a:close/>
                <a:moveTo>
                  <a:pt x="230" y="35"/>
                </a:moveTo>
                <a:lnTo>
                  <a:pt x="230" y="35"/>
                </a:lnTo>
                <a:cubicBezTo>
                  <a:pt x="256" y="35"/>
                  <a:pt x="291" y="44"/>
                  <a:pt x="319" y="53"/>
                </a:cubicBezTo>
                <a:cubicBezTo>
                  <a:pt x="291" y="106"/>
                  <a:pt x="291" y="106"/>
                  <a:pt x="291" y="106"/>
                </a:cubicBezTo>
                <a:cubicBezTo>
                  <a:pt x="275" y="97"/>
                  <a:pt x="247" y="97"/>
                  <a:pt x="230" y="97"/>
                </a:cubicBezTo>
                <a:cubicBezTo>
                  <a:pt x="203" y="97"/>
                  <a:pt x="185" y="97"/>
                  <a:pt x="168" y="106"/>
                </a:cubicBezTo>
                <a:cubicBezTo>
                  <a:pt x="141" y="53"/>
                  <a:pt x="141" y="53"/>
                  <a:pt x="141" y="53"/>
                </a:cubicBezTo>
                <a:cubicBezTo>
                  <a:pt x="168" y="44"/>
                  <a:pt x="194" y="35"/>
                  <a:pt x="230" y="35"/>
                </a:cubicBezTo>
                <a:close/>
                <a:moveTo>
                  <a:pt x="106" y="292"/>
                </a:moveTo>
                <a:lnTo>
                  <a:pt x="106" y="292"/>
                </a:lnTo>
                <a:cubicBezTo>
                  <a:pt x="53" y="327"/>
                  <a:pt x="53" y="327"/>
                  <a:pt x="53" y="327"/>
                </a:cubicBezTo>
                <a:cubicBezTo>
                  <a:pt x="35" y="301"/>
                  <a:pt x="35" y="265"/>
                  <a:pt x="35" y="239"/>
                </a:cubicBezTo>
                <a:cubicBezTo>
                  <a:pt x="26" y="204"/>
                  <a:pt x="35" y="167"/>
                  <a:pt x="53" y="141"/>
                </a:cubicBezTo>
                <a:cubicBezTo>
                  <a:pt x="106" y="167"/>
                  <a:pt x="106" y="167"/>
                  <a:pt x="106" y="167"/>
                </a:cubicBezTo>
                <a:cubicBezTo>
                  <a:pt x="97" y="185"/>
                  <a:pt x="88" y="212"/>
                  <a:pt x="88" y="230"/>
                </a:cubicBezTo>
                <a:cubicBezTo>
                  <a:pt x="88" y="257"/>
                  <a:pt x="97" y="274"/>
                  <a:pt x="106" y="292"/>
                </a:cubicBezTo>
                <a:close/>
                <a:moveTo>
                  <a:pt x="230" y="433"/>
                </a:moveTo>
                <a:lnTo>
                  <a:pt x="230" y="433"/>
                </a:lnTo>
                <a:cubicBezTo>
                  <a:pt x="194" y="433"/>
                  <a:pt x="168" y="425"/>
                  <a:pt x="141" y="407"/>
                </a:cubicBezTo>
                <a:cubicBezTo>
                  <a:pt x="168" y="354"/>
                  <a:pt x="168" y="354"/>
                  <a:pt x="168" y="354"/>
                </a:cubicBezTo>
                <a:cubicBezTo>
                  <a:pt x="185" y="363"/>
                  <a:pt x="203" y="372"/>
                  <a:pt x="230" y="372"/>
                </a:cubicBezTo>
                <a:cubicBezTo>
                  <a:pt x="247" y="372"/>
                  <a:pt x="275" y="363"/>
                  <a:pt x="291" y="354"/>
                </a:cubicBezTo>
                <a:cubicBezTo>
                  <a:pt x="319" y="407"/>
                  <a:pt x="319" y="407"/>
                  <a:pt x="319" y="407"/>
                </a:cubicBezTo>
                <a:cubicBezTo>
                  <a:pt x="291" y="425"/>
                  <a:pt x="266" y="433"/>
                  <a:pt x="230" y="433"/>
                </a:cubicBezTo>
                <a:close/>
                <a:moveTo>
                  <a:pt x="230" y="345"/>
                </a:moveTo>
                <a:lnTo>
                  <a:pt x="230" y="345"/>
                </a:lnTo>
                <a:cubicBezTo>
                  <a:pt x="168" y="345"/>
                  <a:pt x="124" y="292"/>
                  <a:pt x="124" y="230"/>
                </a:cubicBezTo>
                <a:cubicBezTo>
                  <a:pt x="124" y="167"/>
                  <a:pt x="168" y="123"/>
                  <a:pt x="230" y="123"/>
                </a:cubicBezTo>
                <a:cubicBezTo>
                  <a:pt x="291" y="123"/>
                  <a:pt x="336" y="167"/>
                  <a:pt x="336" y="230"/>
                </a:cubicBezTo>
                <a:cubicBezTo>
                  <a:pt x="336" y="292"/>
                  <a:pt x="291" y="345"/>
                  <a:pt x="230" y="345"/>
                </a:cubicBezTo>
                <a:close/>
                <a:moveTo>
                  <a:pt x="354" y="292"/>
                </a:moveTo>
                <a:lnTo>
                  <a:pt x="354" y="292"/>
                </a:lnTo>
                <a:cubicBezTo>
                  <a:pt x="363" y="274"/>
                  <a:pt x="372" y="257"/>
                  <a:pt x="372" y="230"/>
                </a:cubicBezTo>
                <a:cubicBezTo>
                  <a:pt x="372" y="212"/>
                  <a:pt x="363" y="185"/>
                  <a:pt x="354" y="167"/>
                </a:cubicBezTo>
                <a:cubicBezTo>
                  <a:pt x="407" y="141"/>
                  <a:pt x="407" y="141"/>
                  <a:pt x="407" y="141"/>
                </a:cubicBezTo>
                <a:cubicBezTo>
                  <a:pt x="416" y="167"/>
                  <a:pt x="425" y="195"/>
                  <a:pt x="425" y="230"/>
                </a:cubicBezTo>
                <a:cubicBezTo>
                  <a:pt x="425" y="265"/>
                  <a:pt x="416" y="292"/>
                  <a:pt x="407" y="327"/>
                </a:cubicBezTo>
                <a:lnTo>
                  <a:pt x="354" y="292"/>
                </a:lnTo>
                <a:close/>
              </a:path>
            </a:pathLst>
          </a:custGeom>
          <a:solidFill>
            <a:schemeClr val="bg1"/>
          </a:solidFill>
          <a:ln>
            <a:noFill/>
          </a:ln>
          <a:effectLst/>
        </p:spPr>
        <p:txBody>
          <a:bodyPr wrap="none" anchor="ctr"/>
          <a:lstStyle/>
          <a:p>
            <a:endParaRPr lang="en-US" dirty="0">
              <a:latin typeface="Calibri Light" panose="020F0302020204030204"/>
            </a:endParaRPr>
          </a:p>
        </p:txBody>
      </p:sp>
      <p:sp>
        <p:nvSpPr>
          <p:cNvPr id="62" name="Freeform 97"/>
          <p:cNvSpPr>
            <a:spLocks noChangeArrowheads="1"/>
          </p:cNvSpPr>
          <p:nvPr/>
        </p:nvSpPr>
        <p:spPr bwMode="auto">
          <a:xfrm>
            <a:off x="9303388" y="4108864"/>
            <a:ext cx="804676" cy="690739"/>
          </a:xfrm>
          <a:custGeom>
            <a:avLst/>
            <a:gdLst>
              <a:gd name="T0" fmla="*/ 230 w 497"/>
              <a:gd name="T1" fmla="*/ 231 h 426"/>
              <a:gd name="T2" fmla="*/ 230 w 497"/>
              <a:gd name="T3" fmla="*/ 231 h 426"/>
              <a:gd name="T4" fmla="*/ 274 w 497"/>
              <a:gd name="T5" fmla="*/ 231 h 426"/>
              <a:gd name="T6" fmla="*/ 274 w 497"/>
              <a:gd name="T7" fmla="*/ 275 h 426"/>
              <a:gd name="T8" fmla="*/ 496 w 497"/>
              <a:gd name="T9" fmla="*/ 275 h 426"/>
              <a:gd name="T10" fmla="*/ 487 w 497"/>
              <a:gd name="T11" fmla="*/ 133 h 426"/>
              <a:gd name="T12" fmla="*/ 443 w 497"/>
              <a:gd name="T13" fmla="*/ 80 h 426"/>
              <a:gd name="T14" fmla="*/ 363 w 497"/>
              <a:gd name="T15" fmla="*/ 80 h 426"/>
              <a:gd name="T16" fmla="*/ 337 w 497"/>
              <a:gd name="T17" fmla="*/ 27 h 426"/>
              <a:gd name="T18" fmla="*/ 300 w 497"/>
              <a:gd name="T19" fmla="*/ 0 h 426"/>
              <a:gd name="T20" fmla="*/ 194 w 497"/>
              <a:gd name="T21" fmla="*/ 0 h 426"/>
              <a:gd name="T22" fmla="*/ 168 w 497"/>
              <a:gd name="T23" fmla="*/ 27 h 426"/>
              <a:gd name="T24" fmla="*/ 133 w 497"/>
              <a:gd name="T25" fmla="*/ 80 h 426"/>
              <a:gd name="T26" fmla="*/ 53 w 497"/>
              <a:gd name="T27" fmla="*/ 80 h 426"/>
              <a:gd name="T28" fmla="*/ 9 w 497"/>
              <a:gd name="T29" fmla="*/ 133 h 426"/>
              <a:gd name="T30" fmla="*/ 0 w 497"/>
              <a:gd name="T31" fmla="*/ 275 h 426"/>
              <a:gd name="T32" fmla="*/ 230 w 497"/>
              <a:gd name="T33" fmla="*/ 275 h 426"/>
              <a:gd name="T34" fmla="*/ 230 w 497"/>
              <a:gd name="T35" fmla="*/ 231 h 426"/>
              <a:gd name="T36" fmla="*/ 186 w 497"/>
              <a:gd name="T37" fmla="*/ 53 h 426"/>
              <a:gd name="T38" fmla="*/ 186 w 497"/>
              <a:gd name="T39" fmla="*/ 53 h 426"/>
              <a:gd name="T40" fmla="*/ 212 w 497"/>
              <a:gd name="T41" fmla="*/ 36 h 426"/>
              <a:gd name="T42" fmla="*/ 284 w 497"/>
              <a:gd name="T43" fmla="*/ 36 h 426"/>
              <a:gd name="T44" fmla="*/ 309 w 497"/>
              <a:gd name="T45" fmla="*/ 53 h 426"/>
              <a:gd name="T46" fmla="*/ 319 w 497"/>
              <a:gd name="T47" fmla="*/ 80 h 426"/>
              <a:gd name="T48" fmla="*/ 177 w 497"/>
              <a:gd name="T49" fmla="*/ 80 h 426"/>
              <a:gd name="T50" fmla="*/ 186 w 497"/>
              <a:gd name="T51" fmla="*/ 53 h 426"/>
              <a:gd name="T52" fmla="*/ 274 w 497"/>
              <a:gd name="T53" fmla="*/ 355 h 426"/>
              <a:gd name="T54" fmla="*/ 274 w 497"/>
              <a:gd name="T55" fmla="*/ 355 h 426"/>
              <a:gd name="T56" fmla="*/ 230 w 497"/>
              <a:gd name="T57" fmla="*/ 355 h 426"/>
              <a:gd name="T58" fmla="*/ 230 w 497"/>
              <a:gd name="T59" fmla="*/ 302 h 426"/>
              <a:gd name="T60" fmla="*/ 9 w 497"/>
              <a:gd name="T61" fmla="*/ 302 h 426"/>
              <a:gd name="T62" fmla="*/ 17 w 497"/>
              <a:gd name="T63" fmla="*/ 381 h 426"/>
              <a:gd name="T64" fmla="*/ 62 w 497"/>
              <a:gd name="T65" fmla="*/ 425 h 426"/>
              <a:gd name="T66" fmla="*/ 434 w 497"/>
              <a:gd name="T67" fmla="*/ 425 h 426"/>
              <a:gd name="T68" fmla="*/ 478 w 497"/>
              <a:gd name="T69" fmla="*/ 381 h 426"/>
              <a:gd name="T70" fmla="*/ 487 w 497"/>
              <a:gd name="T71" fmla="*/ 302 h 426"/>
              <a:gd name="T72" fmla="*/ 274 w 497"/>
              <a:gd name="T73" fmla="*/ 302 h 426"/>
              <a:gd name="T74" fmla="*/ 274 w 497"/>
              <a:gd name="T75" fmla="*/ 355 h 4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97" h="426">
                <a:moveTo>
                  <a:pt x="230" y="231"/>
                </a:moveTo>
                <a:lnTo>
                  <a:pt x="230" y="231"/>
                </a:lnTo>
                <a:cubicBezTo>
                  <a:pt x="274" y="231"/>
                  <a:pt x="274" y="231"/>
                  <a:pt x="274" y="231"/>
                </a:cubicBezTo>
                <a:cubicBezTo>
                  <a:pt x="274" y="275"/>
                  <a:pt x="274" y="275"/>
                  <a:pt x="274" y="275"/>
                </a:cubicBezTo>
                <a:cubicBezTo>
                  <a:pt x="496" y="275"/>
                  <a:pt x="496" y="275"/>
                  <a:pt x="496" y="275"/>
                </a:cubicBezTo>
                <a:cubicBezTo>
                  <a:pt x="496" y="275"/>
                  <a:pt x="496" y="168"/>
                  <a:pt x="487" y="133"/>
                </a:cubicBezTo>
                <a:cubicBezTo>
                  <a:pt x="487" y="97"/>
                  <a:pt x="478" y="80"/>
                  <a:pt x="443" y="80"/>
                </a:cubicBezTo>
                <a:cubicBezTo>
                  <a:pt x="363" y="80"/>
                  <a:pt x="363" y="80"/>
                  <a:pt x="363" y="80"/>
                </a:cubicBezTo>
                <a:cubicBezTo>
                  <a:pt x="345" y="53"/>
                  <a:pt x="337" y="27"/>
                  <a:pt x="337" y="27"/>
                </a:cubicBezTo>
                <a:cubicBezTo>
                  <a:pt x="328" y="9"/>
                  <a:pt x="319" y="0"/>
                  <a:pt x="300" y="0"/>
                </a:cubicBezTo>
                <a:cubicBezTo>
                  <a:pt x="194" y="0"/>
                  <a:pt x="194" y="0"/>
                  <a:pt x="194" y="0"/>
                </a:cubicBezTo>
                <a:cubicBezTo>
                  <a:pt x="177" y="0"/>
                  <a:pt x="168" y="9"/>
                  <a:pt x="168" y="27"/>
                </a:cubicBezTo>
                <a:cubicBezTo>
                  <a:pt x="159" y="27"/>
                  <a:pt x="150" y="53"/>
                  <a:pt x="133" y="80"/>
                </a:cubicBezTo>
                <a:cubicBezTo>
                  <a:pt x="53" y="80"/>
                  <a:pt x="53" y="80"/>
                  <a:pt x="53" y="80"/>
                </a:cubicBezTo>
                <a:cubicBezTo>
                  <a:pt x="17" y="80"/>
                  <a:pt x="9" y="97"/>
                  <a:pt x="9" y="133"/>
                </a:cubicBezTo>
                <a:cubicBezTo>
                  <a:pt x="0" y="168"/>
                  <a:pt x="0" y="275"/>
                  <a:pt x="0" y="275"/>
                </a:cubicBezTo>
                <a:cubicBezTo>
                  <a:pt x="230" y="275"/>
                  <a:pt x="230" y="275"/>
                  <a:pt x="230" y="275"/>
                </a:cubicBezTo>
                <a:lnTo>
                  <a:pt x="230" y="231"/>
                </a:lnTo>
                <a:close/>
                <a:moveTo>
                  <a:pt x="186" y="53"/>
                </a:moveTo>
                <a:lnTo>
                  <a:pt x="186" y="53"/>
                </a:lnTo>
                <a:cubicBezTo>
                  <a:pt x="194" y="44"/>
                  <a:pt x="194" y="36"/>
                  <a:pt x="212" y="36"/>
                </a:cubicBezTo>
                <a:cubicBezTo>
                  <a:pt x="284" y="36"/>
                  <a:pt x="284" y="36"/>
                  <a:pt x="284" y="36"/>
                </a:cubicBezTo>
                <a:cubicBezTo>
                  <a:pt x="300" y="36"/>
                  <a:pt x="300" y="44"/>
                  <a:pt x="309" y="53"/>
                </a:cubicBezTo>
                <a:cubicBezTo>
                  <a:pt x="309" y="53"/>
                  <a:pt x="319" y="71"/>
                  <a:pt x="319" y="80"/>
                </a:cubicBezTo>
                <a:cubicBezTo>
                  <a:pt x="177" y="80"/>
                  <a:pt x="177" y="80"/>
                  <a:pt x="177" y="80"/>
                </a:cubicBezTo>
                <a:cubicBezTo>
                  <a:pt x="186" y="71"/>
                  <a:pt x="186" y="53"/>
                  <a:pt x="186" y="53"/>
                </a:cubicBezTo>
                <a:close/>
                <a:moveTo>
                  <a:pt x="274" y="355"/>
                </a:moveTo>
                <a:lnTo>
                  <a:pt x="274" y="355"/>
                </a:lnTo>
                <a:cubicBezTo>
                  <a:pt x="230" y="355"/>
                  <a:pt x="230" y="355"/>
                  <a:pt x="230" y="355"/>
                </a:cubicBezTo>
                <a:cubicBezTo>
                  <a:pt x="230" y="302"/>
                  <a:pt x="230" y="302"/>
                  <a:pt x="230" y="302"/>
                </a:cubicBezTo>
                <a:cubicBezTo>
                  <a:pt x="9" y="302"/>
                  <a:pt x="9" y="302"/>
                  <a:pt x="9" y="302"/>
                </a:cubicBezTo>
                <a:cubicBezTo>
                  <a:pt x="9" y="302"/>
                  <a:pt x="17" y="346"/>
                  <a:pt x="17" y="381"/>
                </a:cubicBezTo>
                <a:cubicBezTo>
                  <a:pt x="17" y="399"/>
                  <a:pt x="26" y="425"/>
                  <a:pt x="62" y="425"/>
                </a:cubicBezTo>
                <a:cubicBezTo>
                  <a:pt x="434" y="425"/>
                  <a:pt x="434" y="425"/>
                  <a:pt x="434" y="425"/>
                </a:cubicBezTo>
                <a:cubicBezTo>
                  <a:pt x="469" y="425"/>
                  <a:pt x="478" y="399"/>
                  <a:pt x="478" y="381"/>
                </a:cubicBezTo>
                <a:cubicBezTo>
                  <a:pt x="478" y="346"/>
                  <a:pt x="487" y="302"/>
                  <a:pt x="487" y="302"/>
                </a:cubicBezTo>
                <a:cubicBezTo>
                  <a:pt x="274" y="302"/>
                  <a:pt x="274" y="302"/>
                  <a:pt x="274" y="302"/>
                </a:cubicBezTo>
                <a:lnTo>
                  <a:pt x="274" y="355"/>
                </a:lnTo>
                <a:close/>
              </a:path>
            </a:pathLst>
          </a:custGeom>
          <a:solidFill>
            <a:schemeClr val="bg1"/>
          </a:solidFill>
          <a:ln>
            <a:noFill/>
          </a:ln>
          <a:effectLst/>
        </p:spPr>
        <p:txBody>
          <a:bodyPr wrap="none" anchor="ctr"/>
          <a:lstStyle/>
          <a:p>
            <a:endParaRPr lang="en-US" dirty="0">
              <a:latin typeface="Calibri Light" panose="020F0302020204030204"/>
            </a:endParaRPr>
          </a:p>
        </p:txBody>
      </p:sp>
      <p:sp>
        <p:nvSpPr>
          <p:cNvPr id="63" name="Freeform 101"/>
          <p:cNvSpPr>
            <a:spLocks noChangeArrowheads="1"/>
          </p:cNvSpPr>
          <p:nvPr/>
        </p:nvSpPr>
        <p:spPr bwMode="auto">
          <a:xfrm>
            <a:off x="14310963" y="8308705"/>
            <a:ext cx="804670" cy="619524"/>
          </a:xfrm>
          <a:custGeom>
            <a:avLst/>
            <a:gdLst>
              <a:gd name="T0" fmla="*/ 80 w 497"/>
              <a:gd name="T1" fmla="*/ 248 h 382"/>
              <a:gd name="T2" fmla="*/ 80 w 497"/>
              <a:gd name="T3" fmla="*/ 248 h 382"/>
              <a:gd name="T4" fmla="*/ 159 w 497"/>
              <a:gd name="T5" fmla="*/ 328 h 382"/>
              <a:gd name="T6" fmla="*/ 248 w 497"/>
              <a:gd name="T7" fmla="*/ 381 h 382"/>
              <a:gd name="T8" fmla="*/ 337 w 497"/>
              <a:gd name="T9" fmla="*/ 337 h 382"/>
              <a:gd name="T10" fmla="*/ 390 w 497"/>
              <a:gd name="T11" fmla="*/ 258 h 382"/>
              <a:gd name="T12" fmla="*/ 248 w 497"/>
              <a:gd name="T13" fmla="*/ 328 h 382"/>
              <a:gd name="T14" fmla="*/ 80 w 497"/>
              <a:gd name="T15" fmla="*/ 248 h 382"/>
              <a:gd name="T16" fmla="*/ 487 w 497"/>
              <a:gd name="T17" fmla="*/ 124 h 382"/>
              <a:gd name="T18" fmla="*/ 487 w 497"/>
              <a:gd name="T19" fmla="*/ 124 h 382"/>
              <a:gd name="T20" fmla="*/ 274 w 497"/>
              <a:gd name="T21" fmla="*/ 9 h 382"/>
              <a:gd name="T22" fmla="*/ 221 w 497"/>
              <a:gd name="T23" fmla="*/ 9 h 382"/>
              <a:gd name="T24" fmla="*/ 9 w 497"/>
              <a:gd name="T25" fmla="*/ 124 h 382"/>
              <a:gd name="T26" fmla="*/ 9 w 497"/>
              <a:gd name="T27" fmla="*/ 160 h 382"/>
              <a:gd name="T28" fmla="*/ 221 w 497"/>
              <a:gd name="T29" fmla="*/ 275 h 382"/>
              <a:gd name="T30" fmla="*/ 274 w 497"/>
              <a:gd name="T31" fmla="*/ 275 h 382"/>
              <a:gd name="T32" fmla="*/ 408 w 497"/>
              <a:gd name="T33" fmla="*/ 195 h 382"/>
              <a:gd name="T34" fmla="*/ 266 w 497"/>
              <a:gd name="T35" fmla="*/ 160 h 382"/>
              <a:gd name="T36" fmla="*/ 248 w 497"/>
              <a:gd name="T37" fmla="*/ 168 h 382"/>
              <a:gd name="T38" fmla="*/ 203 w 497"/>
              <a:gd name="T39" fmla="*/ 133 h 382"/>
              <a:gd name="T40" fmla="*/ 248 w 497"/>
              <a:gd name="T41" fmla="*/ 107 h 382"/>
              <a:gd name="T42" fmla="*/ 293 w 497"/>
              <a:gd name="T43" fmla="*/ 124 h 382"/>
              <a:gd name="T44" fmla="*/ 443 w 497"/>
              <a:gd name="T45" fmla="*/ 177 h 382"/>
              <a:gd name="T46" fmla="*/ 487 w 497"/>
              <a:gd name="T47" fmla="*/ 160 h 382"/>
              <a:gd name="T48" fmla="*/ 487 w 497"/>
              <a:gd name="T49" fmla="*/ 124 h 382"/>
              <a:gd name="T50" fmla="*/ 425 w 497"/>
              <a:gd name="T51" fmla="*/ 346 h 382"/>
              <a:gd name="T52" fmla="*/ 425 w 497"/>
              <a:gd name="T53" fmla="*/ 346 h 382"/>
              <a:gd name="T54" fmla="*/ 461 w 497"/>
              <a:gd name="T55" fmla="*/ 337 h 382"/>
              <a:gd name="T56" fmla="*/ 443 w 497"/>
              <a:gd name="T57" fmla="*/ 177 h 382"/>
              <a:gd name="T58" fmla="*/ 408 w 497"/>
              <a:gd name="T59" fmla="*/ 195 h 382"/>
              <a:gd name="T60" fmla="*/ 425 w 497"/>
              <a:gd name="T61" fmla="*/ 346 h 3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97" h="382">
                <a:moveTo>
                  <a:pt x="80" y="248"/>
                </a:moveTo>
                <a:lnTo>
                  <a:pt x="80" y="248"/>
                </a:lnTo>
                <a:cubicBezTo>
                  <a:pt x="97" y="293"/>
                  <a:pt x="106" y="311"/>
                  <a:pt x="159" y="328"/>
                </a:cubicBezTo>
                <a:cubicBezTo>
                  <a:pt x="203" y="355"/>
                  <a:pt x="230" y="381"/>
                  <a:pt x="248" y="381"/>
                </a:cubicBezTo>
                <a:cubicBezTo>
                  <a:pt x="266" y="381"/>
                  <a:pt x="293" y="355"/>
                  <a:pt x="337" y="337"/>
                </a:cubicBezTo>
                <a:cubicBezTo>
                  <a:pt x="390" y="311"/>
                  <a:pt x="372" y="311"/>
                  <a:pt x="390" y="258"/>
                </a:cubicBezTo>
                <a:cubicBezTo>
                  <a:pt x="248" y="328"/>
                  <a:pt x="248" y="328"/>
                  <a:pt x="248" y="328"/>
                </a:cubicBezTo>
                <a:lnTo>
                  <a:pt x="80" y="248"/>
                </a:lnTo>
                <a:close/>
                <a:moveTo>
                  <a:pt x="487" y="124"/>
                </a:moveTo>
                <a:lnTo>
                  <a:pt x="487" y="124"/>
                </a:lnTo>
                <a:cubicBezTo>
                  <a:pt x="274" y="9"/>
                  <a:pt x="274" y="9"/>
                  <a:pt x="274" y="9"/>
                </a:cubicBezTo>
                <a:cubicBezTo>
                  <a:pt x="266" y="0"/>
                  <a:pt x="239" y="0"/>
                  <a:pt x="221" y="9"/>
                </a:cubicBezTo>
                <a:cubicBezTo>
                  <a:pt x="9" y="124"/>
                  <a:pt x="9" y="124"/>
                  <a:pt x="9" y="124"/>
                </a:cubicBezTo>
                <a:cubicBezTo>
                  <a:pt x="0" y="133"/>
                  <a:pt x="0" y="142"/>
                  <a:pt x="9" y="160"/>
                </a:cubicBezTo>
                <a:cubicBezTo>
                  <a:pt x="221" y="275"/>
                  <a:pt x="221" y="275"/>
                  <a:pt x="221" y="275"/>
                </a:cubicBezTo>
                <a:cubicBezTo>
                  <a:pt x="239" y="284"/>
                  <a:pt x="266" y="284"/>
                  <a:pt x="274" y="275"/>
                </a:cubicBezTo>
                <a:cubicBezTo>
                  <a:pt x="408" y="195"/>
                  <a:pt x="408" y="195"/>
                  <a:pt x="408" y="195"/>
                </a:cubicBezTo>
                <a:cubicBezTo>
                  <a:pt x="266" y="160"/>
                  <a:pt x="266" y="160"/>
                  <a:pt x="266" y="160"/>
                </a:cubicBezTo>
                <a:cubicBezTo>
                  <a:pt x="257" y="160"/>
                  <a:pt x="257" y="168"/>
                  <a:pt x="248" y="168"/>
                </a:cubicBezTo>
                <a:cubicBezTo>
                  <a:pt x="221" y="168"/>
                  <a:pt x="203" y="151"/>
                  <a:pt x="203" y="133"/>
                </a:cubicBezTo>
                <a:cubicBezTo>
                  <a:pt x="203" y="124"/>
                  <a:pt x="221" y="107"/>
                  <a:pt x="248" y="107"/>
                </a:cubicBezTo>
                <a:cubicBezTo>
                  <a:pt x="266" y="107"/>
                  <a:pt x="284" y="115"/>
                  <a:pt x="293" y="124"/>
                </a:cubicBezTo>
                <a:cubicBezTo>
                  <a:pt x="443" y="177"/>
                  <a:pt x="443" y="177"/>
                  <a:pt x="443" y="177"/>
                </a:cubicBezTo>
                <a:cubicBezTo>
                  <a:pt x="487" y="160"/>
                  <a:pt x="487" y="160"/>
                  <a:pt x="487" y="160"/>
                </a:cubicBezTo>
                <a:cubicBezTo>
                  <a:pt x="496" y="142"/>
                  <a:pt x="496" y="133"/>
                  <a:pt x="487" y="124"/>
                </a:cubicBezTo>
                <a:close/>
                <a:moveTo>
                  <a:pt x="425" y="346"/>
                </a:moveTo>
                <a:lnTo>
                  <a:pt x="425" y="346"/>
                </a:lnTo>
                <a:cubicBezTo>
                  <a:pt x="416" y="355"/>
                  <a:pt x="452" y="364"/>
                  <a:pt x="461" y="337"/>
                </a:cubicBezTo>
                <a:cubicBezTo>
                  <a:pt x="469" y="213"/>
                  <a:pt x="443" y="177"/>
                  <a:pt x="443" y="177"/>
                </a:cubicBezTo>
                <a:cubicBezTo>
                  <a:pt x="408" y="195"/>
                  <a:pt x="408" y="195"/>
                  <a:pt x="408" y="195"/>
                </a:cubicBezTo>
                <a:cubicBezTo>
                  <a:pt x="408" y="195"/>
                  <a:pt x="443" y="222"/>
                  <a:pt x="425" y="346"/>
                </a:cubicBezTo>
                <a:close/>
              </a:path>
            </a:pathLst>
          </a:custGeom>
          <a:solidFill>
            <a:schemeClr val="bg1"/>
          </a:solidFill>
          <a:ln>
            <a:noFill/>
          </a:ln>
          <a:effectLst/>
        </p:spPr>
        <p:txBody>
          <a:bodyPr wrap="none" anchor="ctr"/>
          <a:lstStyle/>
          <a:p>
            <a:endParaRPr lang="en-US" dirty="0">
              <a:latin typeface="Calibri Light" panose="020F0302020204030204"/>
            </a:endParaRPr>
          </a:p>
        </p:txBody>
      </p:sp>
      <p:sp>
        <p:nvSpPr>
          <p:cNvPr id="65" name="Freeform 102"/>
          <p:cNvSpPr>
            <a:spLocks noChangeArrowheads="1"/>
          </p:cNvSpPr>
          <p:nvPr/>
        </p:nvSpPr>
        <p:spPr bwMode="auto">
          <a:xfrm>
            <a:off x="19307331" y="4159428"/>
            <a:ext cx="804676" cy="719219"/>
          </a:xfrm>
          <a:custGeom>
            <a:avLst/>
            <a:gdLst>
              <a:gd name="T0" fmla="*/ 80 w 498"/>
              <a:gd name="T1" fmla="*/ 151 h 445"/>
              <a:gd name="T2" fmla="*/ 80 w 498"/>
              <a:gd name="T3" fmla="*/ 151 h 445"/>
              <a:gd name="T4" fmla="*/ 142 w 498"/>
              <a:gd name="T5" fmla="*/ 169 h 445"/>
              <a:gd name="T6" fmla="*/ 151 w 498"/>
              <a:gd name="T7" fmla="*/ 169 h 445"/>
              <a:gd name="T8" fmla="*/ 195 w 498"/>
              <a:gd name="T9" fmla="*/ 134 h 445"/>
              <a:gd name="T10" fmla="*/ 195 w 498"/>
              <a:gd name="T11" fmla="*/ 125 h 445"/>
              <a:gd name="T12" fmla="*/ 178 w 498"/>
              <a:gd name="T13" fmla="*/ 107 h 445"/>
              <a:gd name="T14" fmla="*/ 275 w 498"/>
              <a:gd name="T15" fmla="*/ 10 h 445"/>
              <a:gd name="T16" fmla="*/ 195 w 498"/>
              <a:gd name="T17" fmla="*/ 0 h 445"/>
              <a:gd name="T18" fmla="*/ 107 w 498"/>
              <a:gd name="T19" fmla="*/ 54 h 445"/>
              <a:gd name="T20" fmla="*/ 72 w 498"/>
              <a:gd name="T21" fmla="*/ 81 h 445"/>
              <a:gd name="T22" fmla="*/ 53 w 498"/>
              <a:gd name="T23" fmla="*/ 116 h 445"/>
              <a:gd name="T24" fmla="*/ 18 w 498"/>
              <a:gd name="T25" fmla="*/ 125 h 445"/>
              <a:gd name="T26" fmla="*/ 0 w 498"/>
              <a:gd name="T27" fmla="*/ 143 h 445"/>
              <a:gd name="T28" fmla="*/ 0 w 498"/>
              <a:gd name="T29" fmla="*/ 151 h 445"/>
              <a:gd name="T30" fmla="*/ 36 w 498"/>
              <a:gd name="T31" fmla="*/ 187 h 445"/>
              <a:gd name="T32" fmla="*/ 53 w 498"/>
              <a:gd name="T33" fmla="*/ 196 h 445"/>
              <a:gd name="T34" fmla="*/ 72 w 498"/>
              <a:gd name="T35" fmla="*/ 178 h 445"/>
              <a:gd name="T36" fmla="*/ 80 w 498"/>
              <a:gd name="T37" fmla="*/ 151 h 445"/>
              <a:gd name="T38" fmla="*/ 222 w 498"/>
              <a:gd name="T39" fmla="*/ 160 h 445"/>
              <a:gd name="T40" fmla="*/ 222 w 498"/>
              <a:gd name="T41" fmla="*/ 160 h 445"/>
              <a:gd name="T42" fmla="*/ 213 w 498"/>
              <a:gd name="T43" fmla="*/ 160 h 445"/>
              <a:gd name="T44" fmla="*/ 178 w 498"/>
              <a:gd name="T45" fmla="*/ 187 h 445"/>
              <a:gd name="T46" fmla="*/ 169 w 498"/>
              <a:gd name="T47" fmla="*/ 204 h 445"/>
              <a:gd name="T48" fmla="*/ 381 w 498"/>
              <a:gd name="T49" fmla="*/ 435 h 445"/>
              <a:gd name="T50" fmla="*/ 399 w 498"/>
              <a:gd name="T51" fmla="*/ 435 h 445"/>
              <a:gd name="T52" fmla="*/ 426 w 498"/>
              <a:gd name="T53" fmla="*/ 417 h 445"/>
              <a:gd name="T54" fmla="*/ 426 w 498"/>
              <a:gd name="T55" fmla="*/ 400 h 445"/>
              <a:gd name="T56" fmla="*/ 222 w 498"/>
              <a:gd name="T57" fmla="*/ 160 h 445"/>
              <a:gd name="T58" fmla="*/ 497 w 498"/>
              <a:gd name="T59" fmla="*/ 63 h 445"/>
              <a:gd name="T60" fmla="*/ 497 w 498"/>
              <a:gd name="T61" fmla="*/ 63 h 445"/>
              <a:gd name="T62" fmla="*/ 479 w 498"/>
              <a:gd name="T63" fmla="*/ 54 h 445"/>
              <a:gd name="T64" fmla="*/ 461 w 498"/>
              <a:gd name="T65" fmla="*/ 89 h 445"/>
              <a:gd name="T66" fmla="*/ 408 w 498"/>
              <a:gd name="T67" fmla="*/ 107 h 445"/>
              <a:gd name="T68" fmla="*/ 399 w 498"/>
              <a:gd name="T69" fmla="*/ 63 h 445"/>
              <a:gd name="T70" fmla="*/ 417 w 498"/>
              <a:gd name="T71" fmla="*/ 19 h 445"/>
              <a:gd name="T72" fmla="*/ 408 w 498"/>
              <a:gd name="T73" fmla="*/ 10 h 445"/>
              <a:gd name="T74" fmla="*/ 337 w 498"/>
              <a:gd name="T75" fmla="*/ 72 h 445"/>
              <a:gd name="T76" fmla="*/ 319 w 498"/>
              <a:gd name="T77" fmla="*/ 151 h 445"/>
              <a:gd name="T78" fmla="*/ 284 w 498"/>
              <a:gd name="T79" fmla="*/ 187 h 445"/>
              <a:gd name="T80" fmla="*/ 319 w 498"/>
              <a:gd name="T81" fmla="*/ 231 h 445"/>
              <a:gd name="T82" fmla="*/ 364 w 498"/>
              <a:gd name="T83" fmla="*/ 187 h 445"/>
              <a:gd name="T84" fmla="*/ 408 w 498"/>
              <a:gd name="T85" fmla="*/ 178 h 445"/>
              <a:gd name="T86" fmla="*/ 488 w 498"/>
              <a:gd name="T87" fmla="*/ 143 h 445"/>
              <a:gd name="T88" fmla="*/ 497 w 498"/>
              <a:gd name="T89" fmla="*/ 63 h 445"/>
              <a:gd name="T90" fmla="*/ 72 w 498"/>
              <a:gd name="T91" fmla="*/ 400 h 445"/>
              <a:gd name="T92" fmla="*/ 72 w 498"/>
              <a:gd name="T93" fmla="*/ 400 h 445"/>
              <a:gd name="T94" fmla="*/ 72 w 498"/>
              <a:gd name="T95" fmla="*/ 417 h 445"/>
              <a:gd name="T96" fmla="*/ 89 w 498"/>
              <a:gd name="T97" fmla="*/ 444 h 445"/>
              <a:gd name="T98" fmla="*/ 107 w 498"/>
              <a:gd name="T99" fmla="*/ 435 h 445"/>
              <a:gd name="T100" fmla="*/ 231 w 498"/>
              <a:gd name="T101" fmla="*/ 320 h 445"/>
              <a:gd name="T102" fmla="*/ 195 w 498"/>
              <a:gd name="T103" fmla="*/ 275 h 445"/>
              <a:gd name="T104" fmla="*/ 72 w 498"/>
              <a:gd name="T105" fmla="*/ 400 h 4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98" h="445">
                <a:moveTo>
                  <a:pt x="80" y="151"/>
                </a:moveTo>
                <a:lnTo>
                  <a:pt x="80" y="151"/>
                </a:lnTo>
                <a:cubicBezTo>
                  <a:pt x="97" y="134"/>
                  <a:pt x="116" y="143"/>
                  <a:pt x="142" y="169"/>
                </a:cubicBezTo>
                <a:cubicBezTo>
                  <a:pt x="151" y="178"/>
                  <a:pt x="151" y="169"/>
                  <a:pt x="151" y="169"/>
                </a:cubicBezTo>
                <a:cubicBezTo>
                  <a:pt x="160" y="169"/>
                  <a:pt x="186" y="134"/>
                  <a:pt x="195" y="134"/>
                </a:cubicBezTo>
                <a:cubicBezTo>
                  <a:pt x="195" y="134"/>
                  <a:pt x="195" y="134"/>
                  <a:pt x="195" y="125"/>
                </a:cubicBezTo>
                <a:cubicBezTo>
                  <a:pt x="186" y="125"/>
                  <a:pt x="178" y="116"/>
                  <a:pt x="178" y="107"/>
                </a:cubicBezTo>
                <a:cubicBezTo>
                  <a:pt x="133" y="45"/>
                  <a:pt x="301" y="10"/>
                  <a:pt x="275" y="10"/>
                </a:cubicBezTo>
                <a:cubicBezTo>
                  <a:pt x="257" y="0"/>
                  <a:pt x="204" y="0"/>
                  <a:pt x="195" y="0"/>
                </a:cubicBezTo>
                <a:cubicBezTo>
                  <a:pt x="169" y="10"/>
                  <a:pt x="125" y="36"/>
                  <a:pt x="107" y="54"/>
                </a:cubicBezTo>
                <a:cubicBezTo>
                  <a:pt x="80" y="72"/>
                  <a:pt x="72" y="81"/>
                  <a:pt x="72" y="81"/>
                </a:cubicBezTo>
                <a:cubicBezTo>
                  <a:pt x="62" y="89"/>
                  <a:pt x="72" y="107"/>
                  <a:pt x="53" y="116"/>
                </a:cubicBezTo>
                <a:cubicBezTo>
                  <a:pt x="36" y="125"/>
                  <a:pt x="27" y="116"/>
                  <a:pt x="18" y="125"/>
                </a:cubicBezTo>
                <a:cubicBezTo>
                  <a:pt x="18" y="134"/>
                  <a:pt x="9" y="134"/>
                  <a:pt x="0" y="143"/>
                </a:cubicBezTo>
                <a:lnTo>
                  <a:pt x="0" y="151"/>
                </a:lnTo>
                <a:lnTo>
                  <a:pt x="36" y="187"/>
                </a:lnTo>
                <a:cubicBezTo>
                  <a:pt x="36" y="196"/>
                  <a:pt x="44" y="196"/>
                  <a:pt x="53" y="196"/>
                </a:cubicBezTo>
                <a:cubicBezTo>
                  <a:pt x="53" y="187"/>
                  <a:pt x="62" y="178"/>
                  <a:pt x="72" y="178"/>
                </a:cubicBezTo>
                <a:cubicBezTo>
                  <a:pt x="72" y="178"/>
                  <a:pt x="72" y="151"/>
                  <a:pt x="80" y="151"/>
                </a:cubicBezTo>
                <a:close/>
                <a:moveTo>
                  <a:pt x="222" y="160"/>
                </a:moveTo>
                <a:lnTo>
                  <a:pt x="222" y="160"/>
                </a:lnTo>
                <a:cubicBezTo>
                  <a:pt x="213" y="160"/>
                  <a:pt x="213" y="160"/>
                  <a:pt x="213" y="160"/>
                </a:cubicBezTo>
                <a:cubicBezTo>
                  <a:pt x="178" y="187"/>
                  <a:pt x="178" y="187"/>
                  <a:pt x="178" y="187"/>
                </a:cubicBezTo>
                <a:cubicBezTo>
                  <a:pt x="169" y="196"/>
                  <a:pt x="169" y="196"/>
                  <a:pt x="169" y="204"/>
                </a:cubicBezTo>
                <a:cubicBezTo>
                  <a:pt x="381" y="435"/>
                  <a:pt x="381" y="435"/>
                  <a:pt x="381" y="435"/>
                </a:cubicBezTo>
                <a:cubicBezTo>
                  <a:pt x="381" y="444"/>
                  <a:pt x="391" y="444"/>
                  <a:pt x="399" y="435"/>
                </a:cubicBezTo>
                <a:cubicBezTo>
                  <a:pt x="426" y="417"/>
                  <a:pt x="426" y="417"/>
                  <a:pt x="426" y="417"/>
                </a:cubicBezTo>
                <a:cubicBezTo>
                  <a:pt x="426" y="408"/>
                  <a:pt x="426" y="400"/>
                  <a:pt x="426" y="400"/>
                </a:cubicBezTo>
                <a:lnTo>
                  <a:pt x="222" y="160"/>
                </a:lnTo>
                <a:close/>
                <a:moveTo>
                  <a:pt x="497" y="63"/>
                </a:moveTo>
                <a:lnTo>
                  <a:pt x="497" y="63"/>
                </a:lnTo>
                <a:cubicBezTo>
                  <a:pt x="488" y="45"/>
                  <a:pt x="488" y="54"/>
                  <a:pt x="479" y="54"/>
                </a:cubicBezTo>
                <a:cubicBezTo>
                  <a:pt x="479" y="63"/>
                  <a:pt x="461" y="81"/>
                  <a:pt x="461" y="89"/>
                </a:cubicBezTo>
                <a:cubicBezTo>
                  <a:pt x="452" y="107"/>
                  <a:pt x="435" y="125"/>
                  <a:pt x="408" y="107"/>
                </a:cubicBezTo>
                <a:cubicBezTo>
                  <a:pt x="381" y="81"/>
                  <a:pt x="391" y="72"/>
                  <a:pt x="399" y="63"/>
                </a:cubicBezTo>
                <a:cubicBezTo>
                  <a:pt x="399" y="54"/>
                  <a:pt x="417" y="28"/>
                  <a:pt x="417" y="19"/>
                </a:cubicBezTo>
                <a:cubicBezTo>
                  <a:pt x="426" y="19"/>
                  <a:pt x="417" y="10"/>
                  <a:pt x="408" y="10"/>
                </a:cubicBezTo>
                <a:cubicBezTo>
                  <a:pt x="399" y="19"/>
                  <a:pt x="346" y="36"/>
                  <a:pt x="337" y="72"/>
                </a:cubicBezTo>
                <a:cubicBezTo>
                  <a:pt x="328" y="98"/>
                  <a:pt x="346" y="125"/>
                  <a:pt x="319" y="151"/>
                </a:cubicBezTo>
                <a:cubicBezTo>
                  <a:pt x="284" y="187"/>
                  <a:pt x="284" y="187"/>
                  <a:pt x="284" y="187"/>
                </a:cubicBezTo>
                <a:cubicBezTo>
                  <a:pt x="319" y="231"/>
                  <a:pt x="319" y="231"/>
                  <a:pt x="319" y="231"/>
                </a:cubicBezTo>
                <a:cubicBezTo>
                  <a:pt x="364" y="187"/>
                  <a:pt x="364" y="187"/>
                  <a:pt x="364" y="187"/>
                </a:cubicBezTo>
                <a:cubicBezTo>
                  <a:pt x="372" y="178"/>
                  <a:pt x="391" y="169"/>
                  <a:pt x="408" y="178"/>
                </a:cubicBezTo>
                <a:cubicBezTo>
                  <a:pt x="452" y="187"/>
                  <a:pt x="470" y="169"/>
                  <a:pt x="488" y="143"/>
                </a:cubicBezTo>
                <a:cubicBezTo>
                  <a:pt x="497" y="116"/>
                  <a:pt x="497" y="72"/>
                  <a:pt x="497" y="63"/>
                </a:cubicBezTo>
                <a:close/>
                <a:moveTo>
                  <a:pt x="72" y="400"/>
                </a:moveTo>
                <a:lnTo>
                  <a:pt x="72" y="400"/>
                </a:lnTo>
                <a:cubicBezTo>
                  <a:pt x="62" y="408"/>
                  <a:pt x="62" y="417"/>
                  <a:pt x="72" y="417"/>
                </a:cubicBezTo>
                <a:cubicBezTo>
                  <a:pt x="89" y="444"/>
                  <a:pt x="89" y="444"/>
                  <a:pt x="89" y="444"/>
                </a:cubicBezTo>
                <a:cubicBezTo>
                  <a:pt x="97" y="444"/>
                  <a:pt x="107" y="444"/>
                  <a:pt x="107" y="435"/>
                </a:cubicBezTo>
                <a:cubicBezTo>
                  <a:pt x="231" y="320"/>
                  <a:pt x="231" y="320"/>
                  <a:pt x="231" y="320"/>
                </a:cubicBezTo>
                <a:cubicBezTo>
                  <a:pt x="195" y="275"/>
                  <a:pt x="195" y="275"/>
                  <a:pt x="195" y="275"/>
                </a:cubicBezTo>
                <a:lnTo>
                  <a:pt x="72" y="400"/>
                </a:lnTo>
                <a:close/>
              </a:path>
            </a:pathLst>
          </a:custGeom>
          <a:solidFill>
            <a:schemeClr val="bg1"/>
          </a:solidFill>
          <a:ln>
            <a:noFill/>
          </a:ln>
          <a:effectLst/>
        </p:spPr>
        <p:txBody>
          <a:bodyPr wrap="none" anchor="ctr"/>
          <a:lstStyle/>
          <a:p>
            <a:endParaRPr lang="en-US" dirty="0">
              <a:latin typeface="Calibri Light" panose="020F0302020204030204"/>
            </a:endParaRPr>
          </a:p>
        </p:txBody>
      </p:sp>
      <p:sp>
        <p:nvSpPr>
          <p:cNvPr id="66" name="Freeform 104"/>
          <p:cNvSpPr>
            <a:spLocks noChangeArrowheads="1"/>
          </p:cNvSpPr>
          <p:nvPr/>
        </p:nvSpPr>
        <p:spPr bwMode="auto">
          <a:xfrm>
            <a:off x="4074096" y="4181708"/>
            <a:ext cx="804676" cy="541196"/>
          </a:xfrm>
          <a:custGeom>
            <a:avLst/>
            <a:gdLst>
              <a:gd name="T0" fmla="*/ 203 w 497"/>
              <a:gd name="T1" fmla="*/ 257 h 337"/>
              <a:gd name="T2" fmla="*/ 203 w 497"/>
              <a:gd name="T3" fmla="*/ 257 h 337"/>
              <a:gd name="T4" fmla="*/ 221 w 497"/>
              <a:gd name="T5" fmla="*/ 327 h 337"/>
              <a:gd name="T6" fmla="*/ 283 w 497"/>
              <a:gd name="T7" fmla="*/ 310 h 337"/>
              <a:gd name="T8" fmla="*/ 398 w 497"/>
              <a:gd name="T9" fmla="*/ 9 h 337"/>
              <a:gd name="T10" fmla="*/ 203 w 497"/>
              <a:gd name="T11" fmla="*/ 257 h 337"/>
              <a:gd name="T12" fmla="*/ 248 w 497"/>
              <a:gd name="T13" fmla="*/ 71 h 337"/>
              <a:gd name="T14" fmla="*/ 248 w 497"/>
              <a:gd name="T15" fmla="*/ 71 h 337"/>
              <a:gd name="T16" fmla="*/ 274 w 497"/>
              <a:gd name="T17" fmla="*/ 71 h 337"/>
              <a:gd name="T18" fmla="*/ 310 w 497"/>
              <a:gd name="T19" fmla="*/ 26 h 337"/>
              <a:gd name="T20" fmla="*/ 248 w 497"/>
              <a:gd name="T21" fmla="*/ 17 h 337"/>
              <a:gd name="T22" fmla="*/ 0 w 497"/>
              <a:gd name="T23" fmla="*/ 283 h 337"/>
              <a:gd name="T24" fmla="*/ 0 w 497"/>
              <a:gd name="T25" fmla="*/ 310 h 337"/>
              <a:gd name="T26" fmla="*/ 26 w 497"/>
              <a:gd name="T27" fmla="*/ 336 h 337"/>
              <a:gd name="T28" fmla="*/ 53 w 497"/>
              <a:gd name="T29" fmla="*/ 310 h 337"/>
              <a:gd name="T30" fmla="*/ 53 w 497"/>
              <a:gd name="T31" fmla="*/ 283 h 337"/>
              <a:gd name="T32" fmla="*/ 248 w 497"/>
              <a:gd name="T33" fmla="*/ 71 h 337"/>
              <a:gd name="T34" fmla="*/ 425 w 497"/>
              <a:gd name="T35" fmla="*/ 98 h 337"/>
              <a:gd name="T36" fmla="*/ 425 w 497"/>
              <a:gd name="T37" fmla="*/ 98 h 337"/>
              <a:gd name="T38" fmla="*/ 407 w 497"/>
              <a:gd name="T39" fmla="*/ 151 h 337"/>
              <a:gd name="T40" fmla="*/ 442 w 497"/>
              <a:gd name="T41" fmla="*/ 283 h 337"/>
              <a:gd name="T42" fmla="*/ 442 w 497"/>
              <a:gd name="T43" fmla="*/ 310 h 337"/>
              <a:gd name="T44" fmla="*/ 469 w 497"/>
              <a:gd name="T45" fmla="*/ 336 h 337"/>
              <a:gd name="T46" fmla="*/ 469 w 497"/>
              <a:gd name="T47" fmla="*/ 336 h 337"/>
              <a:gd name="T48" fmla="*/ 496 w 497"/>
              <a:gd name="T49" fmla="*/ 310 h 337"/>
              <a:gd name="T50" fmla="*/ 496 w 497"/>
              <a:gd name="T51" fmla="*/ 283 h 337"/>
              <a:gd name="T52" fmla="*/ 425 w 497"/>
              <a:gd name="T53" fmla="*/ 98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97" h="337">
                <a:moveTo>
                  <a:pt x="203" y="257"/>
                </a:moveTo>
                <a:lnTo>
                  <a:pt x="203" y="257"/>
                </a:lnTo>
                <a:cubicBezTo>
                  <a:pt x="186" y="283"/>
                  <a:pt x="194" y="310"/>
                  <a:pt x="221" y="327"/>
                </a:cubicBezTo>
                <a:cubicBezTo>
                  <a:pt x="239" y="336"/>
                  <a:pt x="266" y="336"/>
                  <a:pt x="283" y="310"/>
                </a:cubicBezTo>
                <a:cubicBezTo>
                  <a:pt x="301" y="274"/>
                  <a:pt x="407" y="9"/>
                  <a:pt x="398" y="9"/>
                </a:cubicBezTo>
                <a:cubicBezTo>
                  <a:pt x="389" y="0"/>
                  <a:pt x="221" y="230"/>
                  <a:pt x="203" y="257"/>
                </a:cubicBezTo>
                <a:close/>
                <a:moveTo>
                  <a:pt x="248" y="71"/>
                </a:moveTo>
                <a:lnTo>
                  <a:pt x="248" y="71"/>
                </a:lnTo>
                <a:cubicBezTo>
                  <a:pt x="257" y="71"/>
                  <a:pt x="266" y="71"/>
                  <a:pt x="274" y="71"/>
                </a:cubicBezTo>
                <a:cubicBezTo>
                  <a:pt x="292" y="53"/>
                  <a:pt x="301" y="44"/>
                  <a:pt x="310" y="26"/>
                </a:cubicBezTo>
                <a:cubicBezTo>
                  <a:pt x="292" y="17"/>
                  <a:pt x="274" y="17"/>
                  <a:pt x="248" y="17"/>
                </a:cubicBezTo>
                <a:cubicBezTo>
                  <a:pt x="106" y="17"/>
                  <a:pt x="0" y="133"/>
                  <a:pt x="0" y="283"/>
                </a:cubicBezTo>
                <a:cubicBezTo>
                  <a:pt x="0" y="292"/>
                  <a:pt x="0" y="301"/>
                  <a:pt x="0" y="310"/>
                </a:cubicBezTo>
                <a:cubicBezTo>
                  <a:pt x="0" y="327"/>
                  <a:pt x="17" y="336"/>
                  <a:pt x="26" y="336"/>
                </a:cubicBezTo>
                <a:cubicBezTo>
                  <a:pt x="44" y="336"/>
                  <a:pt x="53" y="319"/>
                  <a:pt x="53" y="310"/>
                </a:cubicBezTo>
                <a:cubicBezTo>
                  <a:pt x="53" y="301"/>
                  <a:pt x="53" y="292"/>
                  <a:pt x="53" y="283"/>
                </a:cubicBezTo>
                <a:cubicBezTo>
                  <a:pt x="53" y="160"/>
                  <a:pt x="132" y="71"/>
                  <a:pt x="248" y="71"/>
                </a:cubicBezTo>
                <a:close/>
                <a:moveTo>
                  <a:pt x="425" y="98"/>
                </a:moveTo>
                <a:lnTo>
                  <a:pt x="425" y="98"/>
                </a:lnTo>
                <a:cubicBezTo>
                  <a:pt x="416" y="115"/>
                  <a:pt x="416" y="133"/>
                  <a:pt x="407" y="151"/>
                </a:cubicBezTo>
                <a:cubicBezTo>
                  <a:pt x="433" y="186"/>
                  <a:pt x="442" y="239"/>
                  <a:pt x="442" y="283"/>
                </a:cubicBezTo>
                <a:cubicBezTo>
                  <a:pt x="442" y="292"/>
                  <a:pt x="442" y="301"/>
                  <a:pt x="442" y="310"/>
                </a:cubicBezTo>
                <a:cubicBezTo>
                  <a:pt x="442" y="319"/>
                  <a:pt x="451" y="336"/>
                  <a:pt x="469" y="336"/>
                </a:cubicBezTo>
                <a:lnTo>
                  <a:pt x="469" y="336"/>
                </a:lnTo>
                <a:cubicBezTo>
                  <a:pt x="478" y="336"/>
                  <a:pt x="496" y="327"/>
                  <a:pt x="496" y="310"/>
                </a:cubicBezTo>
                <a:cubicBezTo>
                  <a:pt x="496" y="301"/>
                  <a:pt x="496" y="292"/>
                  <a:pt x="496" y="283"/>
                </a:cubicBezTo>
                <a:cubicBezTo>
                  <a:pt x="496" y="213"/>
                  <a:pt x="469" y="151"/>
                  <a:pt x="425" y="98"/>
                </a:cubicBezTo>
                <a:close/>
              </a:path>
            </a:pathLst>
          </a:custGeom>
          <a:solidFill>
            <a:schemeClr val="bg1"/>
          </a:solidFill>
          <a:ln>
            <a:noFill/>
          </a:ln>
          <a:effectLst/>
        </p:spPr>
        <p:txBody>
          <a:bodyPr wrap="none" anchor="ctr"/>
          <a:lstStyle/>
          <a:p>
            <a:endParaRPr lang="en-US" dirty="0">
              <a:latin typeface="Calibri Light" panose="020F0302020204030204"/>
            </a:endParaRPr>
          </a:p>
        </p:txBody>
      </p:sp>
      <p:sp>
        <p:nvSpPr>
          <p:cNvPr id="68" name="Freeform 110"/>
          <p:cNvSpPr>
            <a:spLocks noChangeArrowheads="1"/>
          </p:cNvSpPr>
          <p:nvPr/>
        </p:nvSpPr>
        <p:spPr bwMode="auto">
          <a:xfrm>
            <a:off x="4034087" y="8286425"/>
            <a:ext cx="747702" cy="605287"/>
          </a:xfrm>
          <a:custGeom>
            <a:avLst/>
            <a:gdLst>
              <a:gd name="T0" fmla="*/ 444 w 462"/>
              <a:gd name="T1" fmla="*/ 9 h 373"/>
              <a:gd name="T2" fmla="*/ 444 w 462"/>
              <a:gd name="T3" fmla="*/ 9 h 373"/>
              <a:gd name="T4" fmla="*/ 9 w 462"/>
              <a:gd name="T5" fmla="*/ 160 h 373"/>
              <a:gd name="T6" fmla="*/ 9 w 462"/>
              <a:gd name="T7" fmla="*/ 169 h 373"/>
              <a:gd name="T8" fmla="*/ 98 w 462"/>
              <a:gd name="T9" fmla="*/ 213 h 373"/>
              <a:gd name="T10" fmla="*/ 98 w 462"/>
              <a:gd name="T11" fmla="*/ 213 h 373"/>
              <a:gd name="T12" fmla="*/ 160 w 462"/>
              <a:gd name="T13" fmla="*/ 230 h 373"/>
              <a:gd name="T14" fmla="*/ 434 w 462"/>
              <a:gd name="T15" fmla="*/ 35 h 373"/>
              <a:gd name="T16" fmla="*/ 434 w 462"/>
              <a:gd name="T17" fmla="*/ 35 h 373"/>
              <a:gd name="T18" fmla="*/ 240 w 462"/>
              <a:gd name="T19" fmla="*/ 248 h 373"/>
              <a:gd name="T20" fmla="*/ 240 w 462"/>
              <a:gd name="T21" fmla="*/ 248 h 373"/>
              <a:gd name="T22" fmla="*/ 231 w 462"/>
              <a:gd name="T23" fmla="*/ 257 h 373"/>
              <a:gd name="T24" fmla="*/ 240 w 462"/>
              <a:gd name="T25" fmla="*/ 266 h 373"/>
              <a:gd name="T26" fmla="*/ 240 w 462"/>
              <a:gd name="T27" fmla="*/ 266 h 373"/>
              <a:gd name="T28" fmla="*/ 363 w 462"/>
              <a:gd name="T29" fmla="*/ 337 h 373"/>
              <a:gd name="T30" fmla="*/ 390 w 462"/>
              <a:gd name="T31" fmla="*/ 328 h 373"/>
              <a:gd name="T32" fmla="*/ 461 w 462"/>
              <a:gd name="T33" fmla="*/ 18 h 373"/>
              <a:gd name="T34" fmla="*/ 444 w 462"/>
              <a:gd name="T35" fmla="*/ 9 h 373"/>
              <a:gd name="T36" fmla="*/ 160 w 462"/>
              <a:gd name="T37" fmla="*/ 363 h 373"/>
              <a:gd name="T38" fmla="*/ 160 w 462"/>
              <a:gd name="T39" fmla="*/ 363 h 373"/>
              <a:gd name="T40" fmla="*/ 169 w 462"/>
              <a:gd name="T41" fmla="*/ 372 h 373"/>
              <a:gd name="T42" fmla="*/ 240 w 462"/>
              <a:gd name="T43" fmla="*/ 310 h 373"/>
              <a:gd name="T44" fmla="*/ 160 w 462"/>
              <a:gd name="T45" fmla="*/ 266 h 373"/>
              <a:gd name="T46" fmla="*/ 160 w 462"/>
              <a:gd name="T47" fmla="*/ 363 h 3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62" h="373">
                <a:moveTo>
                  <a:pt x="444" y="9"/>
                </a:moveTo>
                <a:lnTo>
                  <a:pt x="444" y="9"/>
                </a:lnTo>
                <a:cubicBezTo>
                  <a:pt x="434" y="9"/>
                  <a:pt x="18" y="160"/>
                  <a:pt x="9" y="160"/>
                </a:cubicBezTo>
                <a:cubicBezTo>
                  <a:pt x="0" y="160"/>
                  <a:pt x="0" y="169"/>
                  <a:pt x="9" y="169"/>
                </a:cubicBezTo>
                <a:cubicBezTo>
                  <a:pt x="18" y="177"/>
                  <a:pt x="98" y="213"/>
                  <a:pt x="98" y="213"/>
                </a:cubicBezTo>
                <a:lnTo>
                  <a:pt x="98" y="213"/>
                </a:lnTo>
                <a:cubicBezTo>
                  <a:pt x="160" y="230"/>
                  <a:pt x="160" y="230"/>
                  <a:pt x="160" y="230"/>
                </a:cubicBezTo>
                <a:cubicBezTo>
                  <a:pt x="160" y="230"/>
                  <a:pt x="425" y="35"/>
                  <a:pt x="434" y="35"/>
                </a:cubicBezTo>
                <a:cubicBezTo>
                  <a:pt x="434" y="26"/>
                  <a:pt x="434" y="35"/>
                  <a:pt x="434" y="35"/>
                </a:cubicBezTo>
                <a:lnTo>
                  <a:pt x="240" y="248"/>
                </a:lnTo>
                <a:lnTo>
                  <a:pt x="240" y="248"/>
                </a:lnTo>
                <a:cubicBezTo>
                  <a:pt x="231" y="257"/>
                  <a:pt x="231" y="257"/>
                  <a:pt x="231" y="257"/>
                </a:cubicBezTo>
                <a:cubicBezTo>
                  <a:pt x="240" y="266"/>
                  <a:pt x="240" y="266"/>
                  <a:pt x="240" y="266"/>
                </a:cubicBezTo>
                <a:lnTo>
                  <a:pt x="240" y="266"/>
                </a:lnTo>
                <a:cubicBezTo>
                  <a:pt x="240" y="266"/>
                  <a:pt x="363" y="328"/>
                  <a:pt x="363" y="337"/>
                </a:cubicBezTo>
                <a:cubicBezTo>
                  <a:pt x="372" y="337"/>
                  <a:pt x="381" y="337"/>
                  <a:pt x="390" y="328"/>
                </a:cubicBezTo>
                <a:cubicBezTo>
                  <a:pt x="390" y="319"/>
                  <a:pt x="461" y="26"/>
                  <a:pt x="461" y="18"/>
                </a:cubicBezTo>
                <a:cubicBezTo>
                  <a:pt x="461" y="9"/>
                  <a:pt x="453" y="0"/>
                  <a:pt x="444" y="9"/>
                </a:cubicBezTo>
                <a:close/>
                <a:moveTo>
                  <a:pt x="160" y="363"/>
                </a:moveTo>
                <a:lnTo>
                  <a:pt x="160" y="363"/>
                </a:lnTo>
                <a:cubicBezTo>
                  <a:pt x="160" y="372"/>
                  <a:pt x="160" y="372"/>
                  <a:pt x="169" y="372"/>
                </a:cubicBezTo>
                <a:cubicBezTo>
                  <a:pt x="169" y="363"/>
                  <a:pt x="240" y="310"/>
                  <a:pt x="240" y="310"/>
                </a:cubicBezTo>
                <a:cubicBezTo>
                  <a:pt x="160" y="266"/>
                  <a:pt x="160" y="266"/>
                  <a:pt x="160" y="266"/>
                </a:cubicBezTo>
                <a:lnTo>
                  <a:pt x="160" y="363"/>
                </a:lnTo>
                <a:close/>
              </a:path>
            </a:pathLst>
          </a:custGeom>
          <a:solidFill>
            <a:schemeClr val="bg1"/>
          </a:solidFill>
          <a:ln>
            <a:noFill/>
          </a:ln>
          <a:effectLst/>
        </p:spPr>
        <p:txBody>
          <a:bodyPr wrap="none" anchor="ctr"/>
          <a:lstStyle/>
          <a:p>
            <a:endParaRPr lang="en-US" dirty="0">
              <a:latin typeface="Calibri Light" panose="020F0302020204030204"/>
            </a:endParaRPr>
          </a:p>
        </p:txBody>
      </p:sp>
      <p:sp>
        <p:nvSpPr>
          <p:cNvPr id="69" name="Freeform 97"/>
          <p:cNvSpPr>
            <a:spLocks noChangeArrowheads="1"/>
          </p:cNvSpPr>
          <p:nvPr/>
        </p:nvSpPr>
        <p:spPr bwMode="auto">
          <a:xfrm>
            <a:off x="19307331" y="8219585"/>
            <a:ext cx="804676" cy="690739"/>
          </a:xfrm>
          <a:custGeom>
            <a:avLst/>
            <a:gdLst>
              <a:gd name="T0" fmla="*/ 230 w 497"/>
              <a:gd name="T1" fmla="*/ 231 h 426"/>
              <a:gd name="T2" fmla="*/ 230 w 497"/>
              <a:gd name="T3" fmla="*/ 231 h 426"/>
              <a:gd name="T4" fmla="*/ 274 w 497"/>
              <a:gd name="T5" fmla="*/ 231 h 426"/>
              <a:gd name="T6" fmla="*/ 274 w 497"/>
              <a:gd name="T7" fmla="*/ 275 h 426"/>
              <a:gd name="T8" fmla="*/ 496 w 497"/>
              <a:gd name="T9" fmla="*/ 275 h 426"/>
              <a:gd name="T10" fmla="*/ 487 w 497"/>
              <a:gd name="T11" fmla="*/ 133 h 426"/>
              <a:gd name="T12" fmla="*/ 443 w 497"/>
              <a:gd name="T13" fmla="*/ 80 h 426"/>
              <a:gd name="T14" fmla="*/ 363 w 497"/>
              <a:gd name="T15" fmla="*/ 80 h 426"/>
              <a:gd name="T16" fmla="*/ 337 w 497"/>
              <a:gd name="T17" fmla="*/ 27 h 426"/>
              <a:gd name="T18" fmla="*/ 300 w 497"/>
              <a:gd name="T19" fmla="*/ 0 h 426"/>
              <a:gd name="T20" fmla="*/ 194 w 497"/>
              <a:gd name="T21" fmla="*/ 0 h 426"/>
              <a:gd name="T22" fmla="*/ 168 w 497"/>
              <a:gd name="T23" fmla="*/ 27 h 426"/>
              <a:gd name="T24" fmla="*/ 133 w 497"/>
              <a:gd name="T25" fmla="*/ 80 h 426"/>
              <a:gd name="T26" fmla="*/ 53 w 497"/>
              <a:gd name="T27" fmla="*/ 80 h 426"/>
              <a:gd name="T28" fmla="*/ 9 w 497"/>
              <a:gd name="T29" fmla="*/ 133 h 426"/>
              <a:gd name="T30" fmla="*/ 0 w 497"/>
              <a:gd name="T31" fmla="*/ 275 h 426"/>
              <a:gd name="T32" fmla="*/ 230 w 497"/>
              <a:gd name="T33" fmla="*/ 275 h 426"/>
              <a:gd name="T34" fmla="*/ 230 w 497"/>
              <a:gd name="T35" fmla="*/ 231 h 426"/>
              <a:gd name="T36" fmla="*/ 186 w 497"/>
              <a:gd name="T37" fmla="*/ 53 h 426"/>
              <a:gd name="T38" fmla="*/ 186 w 497"/>
              <a:gd name="T39" fmla="*/ 53 h 426"/>
              <a:gd name="T40" fmla="*/ 212 w 497"/>
              <a:gd name="T41" fmla="*/ 36 h 426"/>
              <a:gd name="T42" fmla="*/ 284 w 497"/>
              <a:gd name="T43" fmla="*/ 36 h 426"/>
              <a:gd name="T44" fmla="*/ 309 w 497"/>
              <a:gd name="T45" fmla="*/ 53 h 426"/>
              <a:gd name="T46" fmla="*/ 319 w 497"/>
              <a:gd name="T47" fmla="*/ 80 h 426"/>
              <a:gd name="T48" fmla="*/ 177 w 497"/>
              <a:gd name="T49" fmla="*/ 80 h 426"/>
              <a:gd name="T50" fmla="*/ 186 w 497"/>
              <a:gd name="T51" fmla="*/ 53 h 426"/>
              <a:gd name="T52" fmla="*/ 274 w 497"/>
              <a:gd name="T53" fmla="*/ 355 h 426"/>
              <a:gd name="T54" fmla="*/ 274 w 497"/>
              <a:gd name="T55" fmla="*/ 355 h 426"/>
              <a:gd name="T56" fmla="*/ 230 w 497"/>
              <a:gd name="T57" fmla="*/ 355 h 426"/>
              <a:gd name="T58" fmla="*/ 230 w 497"/>
              <a:gd name="T59" fmla="*/ 302 h 426"/>
              <a:gd name="T60" fmla="*/ 9 w 497"/>
              <a:gd name="T61" fmla="*/ 302 h 426"/>
              <a:gd name="T62" fmla="*/ 17 w 497"/>
              <a:gd name="T63" fmla="*/ 381 h 426"/>
              <a:gd name="T64" fmla="*/ 62 w 497"/>
              <a:gd name="T65" fmla="*/ 425 h 426"/>
              <a:gd name="T66" fmla="*/ 434 w 497"/>
              <a:gd name="T67" fmla="*/ 425 h 426"/>
              <a:gd name="T68" fmla="*/ 478 w 497"/>
              <a:gd name="T69" fmla="*/ 381 h 426"/>
              <a:gd name="T70" fmla="*/ 487 w 497"/>
              <a:gd name="T71" fmla="*/ 302 h 426"/>
              <a:gd name="T72" fmla="*/ 274 w 497"/>
              <a:gd name="T73" fmla="*/ 302 h 426"/>
              <a:gd name="T74" fmla="*/ 274 w 497"/>
              <a:gd name="T75" fmla="*/ 355 h 4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97" h="426">
                <a:moveTo>
                  <a:pt x="230" y="231"/>
                </a:moveTo>
                <a:lnTo>
                  <a:pt x="230" y="231"/>
                </a:lnTo>
                <a:cubicBezTo>
                  <a:pt x="274" y="231"/>
                  <a:pt x="274" y="231"/>
                  <a:pt x="274" y="231"/>
                </a:cubicBezTo>
                <a:cubicBezTo>
                  <a:pt x="274" y="275"/>
                  <a:pt x="274" y="275"/>
                  <a:pt x="274" y="275"/>
                </a:cubicBezTo>
                <a:cubicBezTo>
                  <a:pt x="496" y="275"/>
                  <a:pt x="496" y="275"/>
                  <a:pt x="496" y="275"/>
                </a:cubicBezTo>
                <a:cubicBezTo>
                  <a:pt x="496" y="275"/>
                  <a:pt x="496" y="168"/>
                  <a:pt x="487" y="133"/>
                </a:cubicBezTo>
                <a:cubicBezTo>
                  <a:pt x="487" y="97"/>
                  <a:pt x="478" y="80"/>
                  <a:pt x="443" y="80"/>
                </a:cubicBezTo>
                <a:cubicBezTo>
                  <a:pt x="363" y="80"/>
                  <a:pt x="363" y="80"/>
                  <a:pt x="363" y="80"/>
                </a:cubicBezTo>
                <a:cubicBezTo>
                  <a:pt x="345" y="53"/>
                  <a:pt x="337" y="27"/>
                  <a:pt x="337" y="27"/>
                </a:cubicBezTo>
                <a:cubicBezTo>
                  <a:pt x="328" y="9"/>
                  <a:pt x="319" y="0"/>
                  <a:pt x="300" y="0"/>
                </a:cubicBezTo>
                <a:cubicBezTo>
                  <a:pt x="194" y="0"/>
                  <a:pt x="194" y="0"/>
                  <a:pt x="194" y="0"/>
                </a:cubicBezTo>
                <a:cubicBezTo>
                  <a:pt x="177" y="0"/>
                  <a:pt x="168" y="9"/>
                  <a:pt x="168" y="27"/>
                </a:cubicBezTo>
                <a:cubicBezTo>
                  <a:pt x="159" y="27"/>
                  <a:pt x="150" y="53"/>
                  <a:pt x="133" y="80"/>
                </a:cubicBezTo>
                <a:cubicBezTo>
                  <a:pt x="53" y="80"/>
                  <a:pt x="53" y="80"/>
                  <a:pt x="53" y="80"/>
                </a:cubicBezTo>
                <a:cubicBezTo>
                  <a:pt x="17" y="80"/>
                  <a:pt x="9" y="97"/>
                  <a:pt x="9" y="133"/>
                </a:cubicBezTo>
                <a:cubicBezTo>
                  <a:pt x="0" y="168"/>
                  <a:pt x="0" y="275"/>
                  <a:pt x="0" y="275"/>
                </a:cubicBezTo>
                <a:cubicBezTo>
                  <a:pt x="230" y="275"/>
                  <a:pt x="230" y="275"/>
                  <a:pt x="230" y="275"/>
                </a:cubicBezTo>
                <a:lnTo>
                  <a:pt x="230" y="231"/>
                </a:lnTo>
                <a:close/>
                <a:moveTo>
                  <a:pt x="186" y="53"/>
                </a:moveTo>
                <a:lnTo>
                  <a:pt x="186" y="53"/>
                </a:lnTo>
                <a:cubicBezTo>
                  <a:pt x="194" y="44"/>
                  <a:pt x="194" y="36"/>
                  <a:pt x="212" y="36"/>
                </a:cubicBezTo>
                <a:cubicBezTo>
                  <a:pt x="284" y="36"/>
                  <a:pt x="284" y="36"/>
                  <a:pt x="284" y="36"/>
                </a:cubicBezTo>
                <a:cubicBezTo>
                  <a:pt x="300" y="36"/>
                  <a:pt x="300" y="44"/>
                  <a:pt x="309" y="53"/>
                </a:cubicBezTo>
                <a:cubicBezTo>
                  <a:pt x="309" y="53"/>
                  <a:pt x="319" y="71"/>
                  <a:pt x="319" y="80"/>
                </a:cubicBezTo>
                <a:cubicBezTo>
                  <a:pt x="177" y="80"/>
                  <a:pt x="177" y="80"/>
                  <a:pt x="177" y="80"/>
                </a:cubicBezTo>
                <a:cubicBezTo>
                  <a:pt x="186" y="71"/>
                  <a:pt x="186" y="53"/>
                  <a:pt x="186" y="53"/>
                </a:cubicBezTo>
                <a:close/>
                <a:moveTo>
                  <a:pt x="274" y="355"/>
                </a:moveTo>
                <a:lnTo>
                  <a:pt x="274" y="355"/>
                </a:lnTo>
                <a:cubicBezTo>
                  <a:pt x="230" y="355"/>
                  <a:pt x="230" y="355"/>
                  <a:pt x="230" y="355"/>
                </a:cubicBezTo>
                <a:cubicBezTo>
                  <a:pt x="230" y="302"/>
                  <a:pt x="230" y="302"/>
                  <a:pt x="230" y="302"/>
                </a:cubicBezTo>
                <a:cubicBezTo>
                  <a:pt x="9" y="302"/>
                  <a:pt x="9" y="302"/>
                  <a:pt x="9" y="302"/>
                </a:cubicBezTo>
                <a:cubicBezTo>
                  <a:pt x="9" y="302"/>
                  <a:pt x="17" y="346"/>
                  <a:pt x="17" y="381"/>
                </a:cubicBezTo>
                <a:cubicBezTo>
                  <a:pt x="17" y="399"/>
                  <a:pt x="26" y="425"/>
                  <a:pt x="62" y="425"/>
                </a:cubicBezTo>
                <a:cubicBezTo>
                  <a:pt x="434" y="425"/>
                  <a:pt x="434" y="425"/>
                  <a:pt x="434" y="425"/>
                </a:cubicBezTo>
                <a:cubicBezTo>
                  <a:pt x="469" y="425"/>
                  <a:pt x="478" y="399"/>
                  <a:pt x="478" y="381"/>
                </a:cubicBezTo>
                <a:cubicBezTo>
                  <a:pt x="478" y="346"/>
                  <a:pt x="487" y="302"/>
                  <a:pt x="487" y="302"/>
                </a:cubicBezTo>
                <a:cubicBezTo>
                  <a:pt x="274" y="302"/>
                  <a:pt x="274" y="302"/>
                  <a:pt x="274" y="302"/>
                </a:cubicBezTo>
                <a:lnTo>
                  <a:pt x="274" y="355"/>
                </a:lnTo>
                <a:close/>
              </a:path>
            </a:pathLst>
          </a:custGeom>
          <a:solidFill>
            <a:schemeClr val="bg1"/>
          </a:solidFill>
          <a:ln>
            <a:noFill/>
          </a:ln>
          <a:effectLst/>
        </p:spPr>
        <p:txBody>
          <a:bodyPr wrap="none" anchor="ctr"/>
          <a:lstStyle/>
          <a:p>
            <a:endParaRPr lang="en-US" dirty="0">
              <a:latin typeface="Calibri Light" panose="020F0302020204030204"/>
            </a:endParaRPr>
          </a:p>
        </p:txBody>
      </p:sp>
      <p:grpSp>
        <p:nvGrpSpPr>
          <p:cNvPr id="48" name="Group 47"/>
          <p:cNvGrpSpPr/>
          <p:nvPr/>
        </p:nvGrpSpPr>
        <p:grpSpPr>
          <a:xfrm>
            <a:off x="1739573" y="488028"/>
            <a:ext cx="20937538" cy="2200624"/>
            <a:chOff x="1739573" y="511491"/>
            <a:chExt cx="20937538" cy="2200624"/>
          </a:xfrm>
        </p:grpSpPr>
        <p:sp>
          <p:nvSpPr>
            <p:cNvPr id="50" name="TextBox 49"/>
            <p:cNvSpPr txBox="1"/>
            <p:nvPr/>
          </p:nvSpPr>
          <p:spPr>
            <a:xfrm>
              <a:off x="1739573" y="511491"/>
              <a:ext cx="20937538" cy="1446550"/>
            </a:xfrm>
            <a:prstGeom prst="rect">
              <a:avLst/>
            </a:prstGeom>
            <a:noFill/>
          </p:spPr>
          <p:txBody>
            <a:bodyPr wrap="square" rtlCol="0">
              <a:spAutoFit/>
            </a:bodyPr>
            <a:lstStyle/>
            <a:p>
              <a:pPr algn="ctr"/>
              <a:r>
                <a:rPr lang="id-ID" sz="8800" b="1" dirty="0" smtClean="0">
                  <a:solidFill>
                    <a:schemeClr val="tx2"/>
                  </a:solidFill>
                  <a:latin typeface="Lato Regular"/>
                  <a:cs typeface="Lato Regular"/>
                </a:rPr>
                <a:t>OUR FEATURES</a:t>
              </a:r>
              <a:endParaRPr lang="id-ID" sz="8800" b="1" dirty="0">
                <a:solidFill>
                  <a:schemeClr val="tx2"/>
                </a:solidFill>
                <a:latin typeface="Lato Regular"/>
                <a:cs typeface="Lato Regular"/>
              </a:endParaRPr>
            </a:p>
          </p:txBody>
        </p:sp>
        <p:grpSp>
          <p:nvGrpSpPr>
            <p:cNvPr id="51" name="Group 50"/>
            <p:cNvGrpSpPr/>
            <p:nvPr/>
          </p:nvGrpSpPr>
          <p:grpSpPr>
            <a:xfrm>
              <a:off x="10842089" y="1977406"/>
              <a:ext cx="2738812" cy="73151"/>
              <a:chOff x="1775295" y="2020905"/>
              <a:chExt cx="3631535" cy="45719"/>
            </a:xfrm>
          </p:grpSpPr>
          <p:sp>
            <p:nvSpPr>
              <p:cNvPr id="53" name="Rectangle 52"/>
              <p:cNvSpPr/>
              <p:nvPr/>
            </p:nvSpPr>
            <p:spPr>
              <a:xfrm flipV="1">
                <a:off x="1775295" y="2020905"/>
                <a:ext cx="540354" cy="45719"/>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sp>
            <p:nvSpPr>
              <p:cNvPr id="54" name="Rectangle 53"/>
              <p:cNvSpPr/>
              <p:nvPr/>
            </p:nvSpPr>
            <p:spPr>
              <a:xfrm flipV="1">
                <a:off x="2390858" y="2020905"/>
                <a:ext cx="540354" cy="45719"/>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sp>
            <p:nvSpPr>
              <p:cNvPr id="56" name="Rectangle 55"/>
              <p:cNvSpPr/>
              <p:nvPr/>
            </p:nvSpPr>
            <p:spPr>
              <a:xfrm flipV="1">
                <a:off x="3025595" y="2020905"/>
                <a:ext cx="540354" cy="45719"/>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sp>
            <p:nvSpPr>
              <p:cNvPr id="57" name="Rectangle 56"/>
              <p:cNvSpPr/>
              <p:nvPr/>
            </p:nvSpPr>
            <p:spPr>
              <a:xfrm flipV="1">
                <a:off x="3641290" y="2020905"/>
                <a:ext cx="540354" cy="45719"/>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sp>
            <p:nvSpPr>
              <p:cNvPr id="70" name="Rectangle 69"/>
              <p:cNvSpPr/>
              <p:nvPr/>
            </p:nvSpPr>
            <p:spPr>
              <a:xfrm flipV="1">
                <a:off x="4256852" y="2020905"/>
                <a:ext cx="540354" cy="45719"/>
              </a:xfrm>
              <a:prstGeom prst="rect">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sp>
            <p:nvSpPr>
              <p:cNvPr id="71" name="Rectangle 70"/>
              <p:cNvSpPr/>
              <p:nvPr/>
            </p:nvSpPr>
            <p:spPr>
              <a:xfrm flipV="1">
                <a:off x="4866476" y="2020905"/>
                <a:ext cx="540354" cy="45719"/>
              </a:xfrm>
              <a:prstGeom prst="rect">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grpSp>
        <p:sp>
          <p:nvSpPr>
            <p:cNvPr id="52" name="TextBox 51"/>
            <p:cNvSpPr txBox="1"/>
            <p:nvPr/>
          </p:nvSpPr>
          <p:spPr>
            <a:xfrm>
              <a:off x="1739573" y="2035007"/>
              <a:ext cx="20937538" cy="677108"/>
            </a:xfrm>
            <a:prstGeom prst="rect">
              <a:avLst/>
            </a:prstGeom>
            <a:noFill/>
          </p:spPr>
          <p:txBody>
            <a:bodyPr wrap="square" rtlCol="0">
              <a:spAutoFit/>
            </a:bodyPr>
            <a:lstStyle/>
            <a:p>
              <a:pPr algn="ctr"/>
              <a:r>
                <a:rPr lang="id-ID" sz="3800" dirty="0" smtClean="0">
                  <a:solidFill>
                    <a:schemeClr val="bg1">
                      <a:lumMod val="75000"/>
                    </a:schemeClr>
                  </a:solidFill>
                  <a:latin typeface="Calibri Light" panose="020F0302020204030204"/>
                  <a:cs typeface="Calibri Light" panose="020F0302020204030204"/>
                </a:rPr>
                <a:t>Your great subtitle </a:t>
              </a:r>
              <a:r>
                <a:rPr lang="id-ID" sz="3800" dirty="0" smtClean="0">
                  <a:solidFill>
                    <a:schemeClr val="accent1"/>
                  </a:solidFill>
                  <a:latin typeface="Calibri Light" panose="020F0302020204030204"/>
                  <a:cs typeface="Calibri Light" panose="020F0302020204030204"/>
                </a:rPr>
                <a:t>in </a:t>
              </a:r>
              <a:r>
                <a:rPr lang="id-ID" sz="3800" dirty="0">
                  <a:solidFill>
                    <a:schemeClr val="accent1"/>
                  </a:solidFill>
                  <a:latin typeface="Calibri Light" panose="020F0302020204030204"/>
                  <a:cs typeface="Calibri Light" panose="020F0302020204030204"/>
                </a:rPr>
                <a:t>this line</a:t>
              </a:r>
              <a:endParaRPr lang="id-ID" sz="3800" dirty="0">
                <a:solidFill>
                  <a:schemeClr val="accent1"/>
                </a:solidFill>
                <a:latin typeface="Calibri Light" panose="020F0302020204030204"/>
                <a:cs typeface="Calibri Light" panose="020F0302020204030204"/>
              </a:endParaRPr>
            </a:p>
          </p:txBody>
        </p:sp>
      </p:grpSp>
    </p:spTree>
  </p:cSld>
  <p:clrMapOvr>
    <a:masterClrMapping/>
  </p:clrMapOvr>
  <mc:AlternateContent xmlns:mc="http://schemas.openxmlformats.org/markup-compatibility/2006">
    <mc:Choice xmlns:p14="http://schemas.microsoft.com/office/powerpoint/2010/main" Requires="p14">
      <p:transition spd="slow" p14:dur="800" advClick="0" advTm="3000">
        <p:circle/>
      </p:transition>
    </mc:Choice>
    <mc:Fallback>
      <p:transition spd="slow" advClick="0" advTm="3000">
        <p:circl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48"/>
                                        </p:tgtEl>
                                        <p:attrNameLst>
                                          <p:attrName>style.visibility</p:attrName>
                                        </p:attrNameLst>
                                      </p:cBhvr>
                                      <p:to>
                                        <p:strVal val="visible"/>
                                      </p:to>
                                    </p:set>
                                    <p:animEffect transition="in" filter="fade">
                                      <p:cBhvr>
                                        <p:cTn id="7" dur="500"/>
                                        <p:tgtEl>
                                          <p:spTgt spid="48"/>
                                        </p:tgtEl>
                                      </p:cBhvr>
                                    </p:animEffect>
                                    <p:anim calcmode="lin" valueType="num">
                                      <p:cBhvr>
                                        <p:cTn id="8" dur="500" fill="hold"/>
                                        <p:tgtEl>
                                          <p:spTgt spid="48"/>
                                        </p:tgtEl>
                                        <p:attrNameLst>
                                          <p:attrName>ppt_x</p:attrName>
                                        </p:attrNameLst>
                                      </p:cBhvr>
                                      <p:tavLst>
                                        <p:tav tm="0">
                                          <p:val>
                                            <p:strVal val="#ppt_x"/>
                                          </p:val>
                                        </p:tav>
                                        <p:tav tm="100000">
                                          <p:val>
                                            <p:strVal val="#ppt_x"/>
                                          </p:val>
                                        </p:tav>
                                      </p:tavLst>
                                    </p:anim>
                                    <p:anim calcmode="lin" valueType="num">
                                      <p:cBhvr>
                                        <p:cTn id="9" dur="500" fill="hold"/>
                                        <p:tgtEl>
                                          <p:spTgt spid="48"/>
                                        </p:tgtEl>
                                        <p:attrNameLst>
                                          <p:attrName>ppt_y</p:attrName>
                                        </p:attrNameLst>
                                      </p:cBhvr>
                                      <p:tavLst>
                                        <p:tav tm="0">
                                          <p:val>
                                            <p:strVal val="#ppt_y+.1"/>
                                          </p:val>
                                        </p:tav>
                                        <p:tav tm="100000">
                                          <p:val>
                                            <p:strVal val="#ppt_y"/>
                                          </p:val>
                                        </p:tav>
                                      </p:tavLst>
                                    </p:anim>
                                  </p:childTnLst>
                                </p:cTn>
                              </p:par>
                            </p:childTnLst>
                          </p:cTn>
                        </p:par>
                        <p:par>
                          <p:cTn id="10" fill="hold">
                            <p:stCondLst>
                              <p:cond delay="500"/>
                            </p:stCondLst>
                            <p:childTnLst>
                              <p:par>
                                <p:cTn id="11" presetID="53" presetClass="entr" presetSubtype="16" fill="hold" grpId="0" nodeType="afterEffect">
                                  <p:stCondLst>
                                    <p:cond delay="0"/>
                                  </p:stCondLst>
                                  <p:childTnLst>
                                    <p:set>
                                      <p:cBhvr>
                                        <p:cTn id="12" dur="1" fill="hold">
                                          <p:stCondLst>
                                            <p:cond delay="0"/>
                                          </p:stCondLst>
                                        </p:cTn>
                                        <p:tgtEl>
                                          <p:spTgt spid="66"/>
                                        </p:tgtEl>
                                        <p:attrNameLst>
                                          <p:attrName>style.visibility</p:attrName>
                                        </p:attrNameLst>
                                      </p:cBhvr>
                                      <p:to>
                                        <p:strVal val="visible"/>
                                      </p:to>
                                    </p:set>
                                    <p:anim calcmode="lin" valueType="num">
                                      <p:cBhvr>
                                        <p:cTn id="13" dur="500" fill="hold"/>
                                        <p:tgtEl>
                                          <p:spTgt spid="66"/>
                                        </p:tgtEl>
                                        <p:attrNameLst>
                                          <p:attrName>ppt_w</p:attrName>
                                        </p:attrNameLst>
                                      </p:cBhvr>
                                      <p:tavLst>
                                        <p:tav tm="0">
                                          <p:val>
                                            <p:fltVal val="0"/>
                                          </p:val>
                                        </p:tav>
                                        <p:tav tm="100000">
                                          <p:val>
                                            <p:strVal val="#ppt_w"/>
                                          </p:val>
                                        </p:tav>
                                      </p:tavLst>
                                    </p:anim>
                                    <p:anim calcmode="lin" valueType="num">
                                      <p:cBhvr>
                                        <p:cTn id="14" dur="500" fill="hold"/>
                                        <p:tgtEl>
                                          <p:spTgt spid="66"/>
                                        </p:tgtEl>
                                        <p:attrNameLst>
                                          <p:attrName>ppt_h</p:attrName>
                                        </p:attrNameLst>
                                      </p:cBhvr>
                                      <p:tavLst>
                                        <p:tav tm="0">
                                          <p:val>
                                            <p:fltVal val="0"/>
                                          </p:val>
                                        </p:tav>
                                        <p:tav tm="100000">
                                          <p:val>
                                            <p:strVal val="#ppt_h"/>
                                          </p:val>
                                        </p:tav>
                                      </p:tavLst>
                                    </p:anim>
                                    <p:animEffect transition="in" filter="fade">
                                      <p:cBhvr>
                                        <p:cTn id="15" dur="500"/>
                                        <p:tgtEl>
                                          <p:spTgt spid="66"/>
                                        </p:tgtEl>
                                      </p:cBhvr>
                                    </p:animEffect>
                                  </p:childTnLst>
                                </p:cTn>
                              </p:par>
                              <p:par>
                                <p:cTn id="16" presetID="53" presetClass="entr" presetSubtype="16" fill="hold" grpId="0" nodeType="withEffect">
                                  <p:stCondLst>
                                    <p:cond delay="0"/>
                                  </p:stCondLst>
                                  <p:childTnLst>
                                    <p:set>
                                      <p:cBhvr>
                                        <p:cTn id="17" dur="1" fill="hold">
                                          <p:stCondLst>
                                            <p:cond delay="0"/>
                                          </p:stCondLst>
                                        </p:cTn>
                                        <p:tgtEl>
                                          <p:spTgt spid="49"/>
                                        </p:tgtEl>
                                        <p:attrNameLst>
                                          <p:attrName>style.visibility</p:attrName>
                                        </p:attrNameLst>
                                      </p:cBhvr>
                                      <p:to>
                                        <p:strVal val="visible"/>
                                      </p:to>
                                    </p:set>
                                    <p:anim calcmode="lin" valueType="num">
                                      <p:cBhvr>
                                        <p:cTn id="18" dur="500" fill="hold"/>
                                        <p:tgtEl>
                                          <p:spTgt spid="49"/>
                                        </p:tgtEl>
                                        <p:attrNameLst>
                                          <p:attrName>ppt_w</p:attrName>
                                        </p:attrNameLst>
                                      </p:cBhvr>
                                      <p:tavLst>
                                        <p:tav tm="0">
                                          <p:val>
                                            <p:fltVal val="0"/>
                                          </p:val>
                                        </p:tav>
                                        <p:tav tm="100000">
                                          <p:val>
                                            <p:strVal val="#ppt_w"/>
                                          </p:val>
                                        </p:tav>
                                      </p:tavLst>
                                    </p:anim>
                                    <p:anim calcmode="lin" valueType="num">
                                      <p:cBhvr>
                                        <p:cTn id="19" dur="500" fill="hold"/>
                                        <p:tgtEl>
                                          <p:spTgt spid="49"/>
                                        </p:tgtEl>
                                        <p:attrNameLst>
                                          <p:attrName>ppt_h</p:attrName>
                                        </p:attrNameLst>
                                      </p:cBhvr>
                                      <p:tavLst>
                                        <p:tav tm="0">
                                          <p:val>
                                            <p:fltVal val="0"/>
                                          </p:val>
                                        </p:tav>
                                        <p:tav tm="100000">
                                          <p:val>
                                            <p:strVal val="#ppt_h"/>
                                          </p:val>
                                        </p:tav>
                                      </p:tavLst>
                                    </p:anim>
                                    <p:animEffect transition="in" filter="fade">
                                      <p:cBhvr>
                                        <p:cTn id="20" dur="500"/>
                                        <p:tgtEl>
                                          <p:spTgt spid="49"/>
                                        </p:tgtEl>
                                      </p:cBhvr>
                                    </p:animEffect>
                                  </p:childTnLst>
                                </p:cTn>
                              </p:par>
                              <p:par>
                                <p:cTn id="21" presetID="53" presetClass="entr" presetSubtype="16" fill="hold" grpId="0" nodeType="withEffect">
                                  <p:stCondLst>
                                    <p:cond delay="0"/>
                                  </p:stCondLst>
                                  <p:childTnLst>
                                    <p:set>
                                      <p:cBhvr>
                                        <p:cTn id="22" dur="1" fill="hold">
                                          <p:stCondLst>
                                            <p:cond delay="0"/>
                                          </p:stCondLst>
                                        </p:cTn>
                                        <p:tgtEl>
                                          <p:spTgt spid="104"/>
                                        </p:tgtEl>
                                        <p:attrNameLst>
                                          <p:attrName>style.visibility</p:attrName>
                                        </p:attrNameLst>
                                      </p:cBhvr>
                                      <p:to>
                                        <p:strVal val="visible"/>
                                      </p:to>
                                    </p:set>
                                    <p:anim calcmode="lin" valueType="num">
                                      <p:cBhvr>
                                        <p:cTn id="23" dur="500" fill="hold"/>
                                        <p:tgtEl>
                                          <p:spTgt spid="104"/>
                                        </p:tgtEl>
                                        <p:attrNameLst>
                                          <p:attrName>ppt_w</p:attrName>
                                        </p:attrNameLst>
                                      </p:cBhvr>
                                      <p:tavLst>
                                        <p:tav tm="0">
                                          <p:val>
                                            <p:fltVal val="0"/>
                                          </p:val>
                                        </p:tav>
                                        <p:tav tm="100000">
                                          <p:val>
                                            <p:strVal val="#ppt_w"/>
                                          </p:val>
                                        </p:tav>
                                      </p:tavLst>
                                    </p:anim>
                                    <p:anim calcmode="lin" valueType="num">
                                      <p:cBhvr>
                                        <p:cTn id="24" dur="500" fill="hold"/>
                                        <p:tgtEl>
                                          <p:spTgt spid="104"/>
                                        </p:tgtEl>
                                        <p:attrNameLst>
                                          <p:attrName>ppt_h</p:attrName>
                                        </p:attrNameLst>
                                      </p:cBhvr>
                                      <p:tavLst>
                                        <p:tav tm="0">
                                          <p:val>
                                            <p:fltVal val="0"/>
                                          </p:val>
                                        </p:tav>
                                        <p:tav tm="100000">
                                          <p:val>
                                            <p:strVal val="#ppt_h"/>
                                          </p:val>
                                        </p:tav>
                                      </p:tavLst>
                                    </p:anim>
                                    <p:animEffect transition="in" filter="fade">
                                      <p:cBhvr>
                                        <p:cTn id="25" dur="500"/>
                                        <p:tgtEl>
                                          <p:spTgt spid="104"/>
                                        </p:tgtEl>
                                      </p:cBhvr>
                                    </p:animEffect>
                                  </p:childTnLst>
                                </p:cTn>
                              </p:par>
                              <p:par>
                                <p:cTn id="26" presetID="53" presetClass="entr" presetSubtype="16" fill="hold" grpId="0" nodeType="withEffect">
                                  <p:stCondLst>
                                    <p:cond delay="0"/>
                                  </p:stCondLst>
                                  <p:childTnLst>
                                    <p:set>
                                      <p:cBhvr>
                                        <p:cTn id="27" dur="1" fill="hold">
                                          <p:stCondLst>
                                            <p:cond delay="0"/>
                                          </p:stCondLst>
                                        </p:cTn>
                                        <p:tgtEl>
                                          <p:spTgt spid="105"/>
                                        </p:tgtEl>
                                        <p:attrNameLst>
                                          <p:attrName>style.visibility</p:attrName>
                                        </p:attrNameLst>
                                      </p:cBhvr>
                                      <p:to>
                                        <p:strVal val="visible"/>
                                      </p:to>
                                    </p:set>
                                    <p:anim calcmode="lin" valueType="num">
                                      <p:cBhvr>
                                        <p:cTn id="28" dur="500" fill="hold"/>
                                        <p:tgtEl>
                                          <p:spTgt spid="105"/>
                                        </p:tgtEl>
                                        <p:attrNameLst>
                                          <p:attrName>ppt_w</p:attrName>
                                        </p:attrNameLst>
                                      </p:cBhvr>
                                      <p:tavLst>
                                        <p:tav tm="0">
                                          <p:val>
                                            <p:fltVal val="0"/>
                                          </p:val>
                                        </p:tav>
                                        <p:tav tm="100000">
                                          <p:val>
                                            <p:strVal val="#ppt_w"/>
                                          </p:val>
                                        </p:tav>
                                      </p:tavLst>
                                    </p:anim>
                                    <p:anim calcmode="lin" valueType="num">
                                      <p:cBhvr>
                                        <p:cTn id="29" dur="500" fill="hold"/>
                                        <p:tgtEl>
                                          <p:spTgt spid="105"/>
                                        </p:tgtEl>
                                        <p:attrNameLst>
                                          <p:attrName>ppt_h</p:attrName>
                                        </p:attrNameLst>
                                      </p:cBhvr>
                                      <p:tavLst>
                                        <p:tav tm="0">
                                          <p:val>
                                            <p:fltVal val="0"/>
                                          </p:val>
                                        </p:tav>
                                        <p:tav tm="100000">
                                          <p:val>
                                            <p:strVal val="#ppt_h"/>
                                          </p:val>
                                        </p:tav>
                                      </p:tavLst>
                                    </p:anim>
                                    <p:animEffect transition="in" filter="fade">
                                      <p:cBhvr>
                                        <p:cTn id="30" dur="500"/>
                                        <p:tgtEl>
                                          <p:spTgt spid="105"/>
                                        </p:tgtEl>
                                      </p:cBhvr>
                                    </p:animEffect>
                                  </p:childTnLst>
                                </p:cTn>
                              </p:par>
                            </p:childTnLst>
                          </p:cTn>
                        </p:par>
                        <p:par>
                          <p:cTn id="31" fill="hold">
                            <p:stCondLst>
                              <p:cond delay="1000"/>
                            </p:stCondLst>
                            <p:childTnLst>
                              <p:par>
                                <p:cTn id="32" presetID="53" presetClass="entr" presetSubtype="16" fill="hold" grpId="0" nodeType="afterEffect">
                                  <p:stCondLst>
                                    <p:cond delay="0"/>
                                  </p:stCondLst>
                                  <p:childTnLst>
                                    <p:set>
                                      <p:cBhvr>
                                        <p:cTn id="33" dur="1" fill="hold">
                                          <p:stCondLst>
                                            <p:cond delay="0"/>
                                          </p:stCondLst>
                                        </p:cTn>
                                        <p:tgtEl>
                                          <p:spTgt spid="62"/>
                                        </p:tgtEl>
                                        <p:attrNameLst>
                                          <p:attrName>style.visibility</p:attrName>
                                        </p:attrNameLst>
                                      </p:cBhvr>
                                      <p:to>
                                        <p:strVal val="visible"/>
                                      </p:to>
                                    </p:set>
                                    <p:anim calcmode="lin" valueType="num">
                                      <p:cBhvr>
                                        <p:cTn id="34" dur="500" fill="hold"/>
                                        <p:tgtEl>
                                          <p:spTgt spid="62"/>
                                        </p:tgtEl>
                                        <p:attrNameLst>
                                          <p:attrName>ppt_w</p:attrName>
                                        </p:attrNameLst>
                                      </p:cBhvr>
                                      <p:tavLst>
                                        <p:tav tm="0">
                                          <p:val>
                                            <p:fltVal val="0"/>
                                          </p:val>
                                        </p:tav>
                                        <p:tav tm="100000">
                                          <p:val>
                                            <p:strVal val="#ppt_w"/>
                                          </p:val>
                                        </p:tav>
                                      </p:tavLst>
                                    </p:anim>
                                    <p:anim calcmode="lin" valueType="num">
                                      <p:cBhvr>
                                        <p:cTn id="35" dur="500" fill="hold"/>
                                        <p:tgtEl>
                                          <p:spTgt spid="62"/>
                                        </p:tgtEl>
                                        <p:attrNameLst>
                                          <p:attrName>ppt_h</p:attrName>
                                        </p:attrNameLst>
                                      </p:cBhvr>
                                      <p:tavLst>
                                        <p:tav tm="0">
                                          <p:val>
                                            <p:fltVal val="0"/>
                                          </p:val>
                                        </p:tav>
                                        <p:tav tm="100000">
                                          <p:val>
                                            <p:strVal val="#ppt_h"/>
                                          </p:val>
                                        </p:tav>
                                      </p:tavLst>
                                    </p:anim>
                                    <p:animEffect transition="in" filter="fade">
                                      <p:cBhvr>
                                        <p:cTn id="36" dur="500"/>
                                        <p:tgtEl>
                                          <p:spTgt spid="62"/>
                                        </p:tgtEl>
                                      </p:cBhvr>
                                    </p:animEffect>
                                  </p:childTnLst>
                                </p:cTn>
                              </p:par>
                              <p:par>
                                <p:cTn id="37" presetID="53" presetClass="entr" presetSubtype="16" fill="hold" grpId="0" nodeType="withEffect">
                                  <p:stCondLst>
                                    <p:cond delay="0"/>
                                  </p:stCondLst>
                                  <p:childTnLst>
                                    <p:set>
                                      <p:cBhvr>
                                        <p:cTn id="38" dur="1" fill="hold">
                                          <p:stCondLst>
                                            <p:cond delay="0"/>
                                          </p:stCondLst>
                                        </p:cTn>
                                        <p:tgtEl>
                                          <p:spTgt spid="58"/>
                                        </p:tgtEl>
                                        <p:attrNameLst>
                                          <p:attrName>style.visibility</p:attrName>
                                        </p:attrNameLst>
                                      </p:cBhvr>
                                      <p:to>
                                        <p:strVal val="visible"/>
                                      </p:to>
                                    </p:set>
                                    <p:anim calcmode="lin" valueType="num">
                                      <p:cBhvr>
                                        <p:cTn id="39" dur="500" fill="hold"/>
                                        <p:tgtEl>
                                          <p:spTgt spid="58"/>
                                        </p:tgtEl>
                                        <p:attrNameLst>
                                          <p:attrName>ppt_w</p:attrName>
                                        </p:attrNameLst>
                                      </p:cBhvr>
                                      <p:tavLst>
                                        <p:tav tm="0">
                                          <p:val>
                                            <p:fltVal val="0"/>
                                          </p:val>
                                        </p:tav>
                                        <p:tav tm="100000">
                                          <p:val>
                                            <p:strVal val="#ppt_w"/>
                                          </p:val>
                                        </p:tav>
                                      </p:tavLst>
                                    </p:anim>
                                    <p:anim calcmode="lin" valueType="num">
                                      <p:cBhvr>
                                        <p:cTn id="40" dur="500" fill="hold"/>
                                        <p:tgtEl>
                                          <p:spTgt spid="58"/>
                                        </p:tgtEl>
                                        <p:attrNameLst>
                                          <p:attrName>ppt_h</p:attrName>
                                        </p:attrNameLst>
                                      </p:cBhvr>
                                      <p:tavLst>
                                        <p:tav tm="0">
                                          <p:val>
                                            <p:fltVal val="0"/>
                                          </p:val>
                                        </p:tav>
                                        <p:tav tm="100000">
                                          <p:val>
                                            <p:strVal val="#ppt_h"/>
                                          </p:val>
                                        </p:tav>
                                      </p:tavLst>
                                    </p:anim>
                                    <p:animEffect transition="in" filter="fade">
                                      <p:cBhvr>
                                        <p:cTn id="41" dur="500"/>
                                        <p:tgtEl>
                                          <p:spTgt spid="58"/>
                                        </p:tgtEl>
                                      </p:cBhvr>
                                    </p:animEffect>
                                  </p:childTnLst>
                                </p:cTn>
                              </p:par>
                              <p:par>
                                <p:cTn id="42" presetID="53" presetClass="entr" presetSubtype="16" fill="hold" grpId="0" nodeType="withEffect">
                                  <p:stCondLst>
                                    <p:cond delay="0"/>
                                  </p:stCondLst>
                                  <p:childTnLst>
                                    <p:set>
                                      <p:cBhvr>
                                        <p:cTn id="43" dur="1" fill="hold">
                                          <p:stCondLst>
                                            <p:cond delay="0"/>
                                          </p:stCondLst>
                                        </p:cTn>
                                        <p:tgtEl>
                                          <p:spTgt spid="106"/>
                                        </p:tgtEl>
                                        <p:attrNameLst>
                                          <p:attrName>style.visibility</p:attrName>
                                        </p:attrNameLst>
                                      </p:cBhvr>
                                      <p:to>
                                        <p:strVal val="visible"/>
                                      </p:to>
                                    </p:set>
                                    <p:anim calcmode="lin" valueType="num">
                                      <p:cBhvr>
                                        <p:cTn id="44" dur="500" fill="hold"/>
                                        <p:tgtEl>
                                          <p:spTgt spid="106"/>
                                        </p:tgtEl>
                                        <p:attrNameLst>
                                          <p:attrName>ppt_w</p:attrName>
                                        </p:attrNameLst>
                                      </p:cBhvr>
                                      <p:tavLst>
                                        <p:tav tm="0">
                                          <p:val>
                                            <p:fltVal val="0"/>
                                          </p:val>
                                        </p:tav>
                                        <p:tav tm="100000">
                                          <p:val>
                                            <p:strVal val="#ppt_w"/>
                                          </p:val>
                                        </p:tav>
                                      </p:tavLst>
                                    </p:anim>
                                    <p:anim calcmode="lin" valueType="num">
                                      <p:cBhvr>
                                        <p:cTn id="45" dur="500" fill="hold"/>
                                        <p:tgtEl>
                                          <p:spTgt spid="106"/>
                                        </p:tgtEl>
                                        <p:attrNameLst>
                                          <p:attrName>ppt_h</p:attrName>
                                        </p:attrNameLst>
                                      </p:cBhvr>
                                      <p:tavLst>
                                        <p:tav tm="0">
                                          <p:val>
                                            <p:fltVal val="0"/>
                                          </p:val>
                                        </p:tav>
                                        <p:tav tm="100000">
                                          <p:val>
                                            <p:strVal val="#ppt_h"/>
                                          </p:val>
                                        </p:tav>
                                      </p:tavLst>
                                    </p:anim>
                                    <p:animEffect transition="in" filter="fade">
                                      <p:cBhvr>
                                        <p:cTn id="46" dur="500"/>
                                        <p:tgtEl>
                                          <p:spTgt spid="106"/>
                                        </p:tgtEl>
                                      </p:cBhvr>
                                    </p:animEffect>
                                  </p:childTnLst>
                                </p:cTn>
                              </p:par>
                              <p:par>
                                <p:cTn id="47" presetID="53" presetClass="entr" presetSubtype="16" fill="hold" grpId="0" nodeType="withEffect">
                                  <p:stCondLst>
                                    <p:cond delay="0"/>
                                  </p:stCondLst>
                                  <p:childTnLst>
                                    <p:set>
                                      <p:cBhvr>
                                        <p:cTn id="48" dur="1" fill="hold">
                                          <p:stCondLst>
                                            <p:cond delay="0"/>
                                          </p:stCondLst>
                                        </p:cTn>
                                        <p:tgtEl>
                                          <p:spTgt spid="107"/>
                                        </p:tgtEl>
                                        <p:attrNameLst>
                                          <p:attrName>style.visibility</p:attrName>
                                        </p:attrNameLst>
                                      </p:cBhvr>
                                      <p:to>
                                        <p:strVal val="visible"/>
                                      </p:to>
                                    </p:set>
                                    <p:anim calcmode="lin" valueType="num">
                                      <p:cBhvr>
                                        <p:cTn id="49" dur="500" fill="hold"/>
                                        <p:tgtEl>
                                          <p:spTgt spid="107"/>
                                        </p:tgtEl>
                                        <p:attrNameLst>
                                          <p:attrName>ppt_w</p:attrName>
                                        </p:attrNameLst>
                                      </p:cBhvr>
                                      <p:tavLst>
                                        <p:tav tm="0">
                                          <p:val>
                                            <p:fltVal val="0"/>
                                          </p:val>
                                        </p:tav>
                                        <p:tav tm="100000">
                                          <p:val>
                                            <p:strVal val="#ppt_w"/>
                                          </p:val>
                                        </p:tav>
                                      </p:tavLst>
                                    </p:anim>
                                    <p:anim calcmode="lin" valueType="num">
                                      <p:cBhvr>
                                        <p:cTn id="50" dur="500" fill="hold"/>
                                        <p:tgtEl>
                                          <p:spTgt spid="107"/>
                                        </p:tgtEl>
                                        <p:attrNameLst>
                                          <p:attrName>ppt_h</p:attrName>
                                        </p:attrNameLst>
                                      </p:cBhvr>
                                      <p:tavLst>
                                        <p:tav tm="0">
                                          <p:val>
                                            <p:fltVal val="0"/>
                                          </p:val>
                                        </p:tav>
                                        <p:tav tm="100000">
                                          <p:val>
                                            <p:strVal val="#ppt_h"/>
                                          </p:val>
                                        </p:tav>
                                      </p:tavLst>
                                    </p:anim>
                                    <p:animEffect transition="in" filter="fade">
                                      <p:cBhvr>
                                        <p:cTn id="51" dur="500"/>
                                        <p:tgtEl>
                                          <p:spTgt spid="107"/>
                                        </p:tgtEl>
                                      </p:cBhvr>
                                    </p:animEffect>
                                  </p:childTnLst>
                                </p:cTn>
                              </p:par>
                            </p:childTnLst>
                          </p:cTn>
                        </p:par>
                        <p:par>
                          <p:cTn id="52" fill="hold">
                            <p:stCondLst>
                              <p:cond delay="1500"/>
                            </p:stCondLst>
                            <p:childTnLst>
                              <p:par>
                                <p:cTn id="53" presetID="53" presetClass="entr" presetSubtype="16" fill="hold" grpId="0" nodeType="afterEffect">
                                  <p:stCondLst>
                                    <p:cond delay="0"/>
                                  </p:stCondLst>
                                  <p:childTnLst>
                                    <p:set>
                                      <p:cBhvr>
                                        <p:cTn id="54" dur="1" fill="hold">
                                          <p:stCondLst>
                                            <p:cond delay="0"/>
                                          </p:stCondLst>
                                        </p:cTn>
                                        <p:tgtEl>
                                          <p:spTgt spid="60"/>
                                        </p:tgtEl>
                                        <p:attrNameLst>
                                          <p:attrName>style.visibility</p:attrName>
                                        </p:attrNameLst>
                                      </p:cBhvr>
                                      <p:to>
                                        <p:strVal val="visible"/>
                                      </p:to>
                                    </p:set>
                                    <p:anim calcmode="lin" valueType="num">
                                      <p:cBhvr>
                                        <p:cTn id="55" dur="500" fill="hold"/>
                                        <p:tgtEl>
                                          <p:spTgt spid="60"/>
                                        </p:tgtEl>
                                        <p:attrNameLst>
                                          <p:attrName>ppt_w</p:attrName>
                                        </p:attrNameLst>
                                      </p:cBhvr>
                                      <p:tavLst>
                                        <p:tav tm="0">
                                          <p:val>
                                            <p:fltVal val="0"/>
                                          </p:val>
                                        </p:tav>
                                        <p:tav tm="100000">
                                          <p:val>
                                            <p:strVal val="#ppt_w"/>
                                          </p:val>
                                        </p:tav>
                                      </p:tavLst>
                                    </p:anim>
                                    <p:anim calcmode="lin" valueType="num">
                                      <p:cBhvr>
                                        <p:cTn id="56" dur="500" fill="hold"/>
                                        <p:tgtEl>
                                          <p:spTgt spid="60"/>
                                        </p:tgtEl>
                                        <p:attrNameLst>
                                          <p:attrName>ppt_h</p:attrName>
                                        </p:attrNameLst>
                                      </p:cBhvr>
                                      <p:tavLst>
                                        <p:tav tm="0">
                                          <p:val>
                                            <p:fltVal val="0"/>
                                          </p:val>
                                        </p:tav>
                                        <p:tav tm="100000">
                                          <p:val>
                                            <p:strVal val="#ppt_h"/>
                                          </p:val>
                                        </p:tav>
                                      </p:tavLst>
                                    </p:anim>
                                    <p:animEffect transition="in" filter="fade">
                                      <p:cBhvr>
                                        <p:cTn id="57" dur="500"/>
                                        <p:tgtEl>
                                          <p:spTgt spid="60"/>
                                        </p:tgtEl>
                                      </p:cBhvr>
                                    </p:animEffect>
                                  </p:childTnLst>
                                </p:cTn>
                              </p:par>
                              <p:par>
                                <p:cTn id="58" presetID="53" presetClass="entr" presetSubtype="16" fill="hold" grpId="0" nodeType="withEffect">
                                  <p:stCondLst>
                                    <p:cond delay="0"/>
                                  </p:stCondLst>
                                  <p:childTnLst>
                                    <p:set>
                                      <p:cBhvr>
                                        <p:cTn id="59" dur="1" fill="hold">
                                          <p:stCondLst>
                                            <p:cond delay="0"/>
                                          </p:stCondLst>
                                        </p:cTn>
                                        <p:tgtEl>
                                          <p:spTgt spid="73"/>
                                        </p:tgtEl>
                                        <p:attrNameLst>
                                          <p:attrName>style.visibility</p:attrName>
                                        </p:attrNameLst>
                                      </p:cBhvr>
                                      <p:to>
                                        <p:strVal val="visible"/>
                                      </p:to>
                                    </p:set>
                                    <p:anim calcmode="lin" valueType="num">
                                      <p:cBhvr>
                                        <p:cTn id="60" dur="500" fill="hold"/>
                                        <p:tgtEl>
                                          <p:spTgt spid="73"/>
                                        </p:tgtEl>
                                        <p:attrNameLst>
                                          <p:attrName>ppt_w</p:attrName>
                                        </p:attrNameLst>
                                      </p:cBhvr>
                                      <p:tavLst>
                                        <p:tav tm="0">
                                          <p:val>
                                            <p:fltVal val="0"/>
                                          </p:val>
                                        </p:tav>
                                        <p:tav tm="100000">
                                          <p:val>
                                            <p:strVal val="#ppt_w"/>
                                          </p:val>
                                        </p:tav>
                                      </p:tavLst>
                                    </p:anim>
                                    <p:anim calcmode="lin" valueType="num">
                                      <p:cBhvr>
                                        <p:cTn id="61" dur="500" fill="hold"/>
                                        <p:tgtEl>
                                          <p:spTgt spid="73"/>
                                        </p:tgtEl>
                                        <p:attrNameLst>
                                          <p:attrName>ppt_h</p:attrName>
                                        </p:attrNameLst>
                                      </p:cBhvr>
                                      <p:tavLst>
                                        <p:tav tm="0">
                                          <p:val>
                                            <p:fltVal val="0"/>
                                          </p:val>
                                        </p:tav>
                                        <p:tav tm="100000">
                                          <p:val>
                                            <p:strVal val="#ppt_h"/>
                                          </p:val>
                                        </p:tav>
                                      </p:tavLst>
                                    </p:anim>
                                    <p:animEffect transition="in" filter="fade">
                                      <p:cBhvr>
                                        <p:cTn id="62" dur="500"/>
                                        <p:tgtEl>
                                          <p:spTgt spid="73"/>
                                        </p:tgtEl>
                                      </p:cBhvr>
                                    </p:animEffect>
                                  </p:childTnLst>
                                </p:cTn>
                              </p:par>
                              <p:par>
                                <p:cTn id="63" presetID="53" presetClass="entr" presetSubtype="16" fill="hold" grpId="0" nodeType="withEffect">
                                  <p:stCondLst>
                                    <p:cond delay="0"/>
                                  </p:stCondLst>
                                  <p:childTnLst>
                                    <p:set>
                                      <p:cBhvr>
                                        <p:cTn id="64" dur="1" fill="hold">
                                          <p:stCondLst>
                                            <p:cond delay="0"/>
                                          </p:stCondLst>
                                        </p:cTn>
                                        <p:tgtEl>
                                          <p:spTgt spid="108"/>
                                        </p:tgtEl>
                                        <p:attrNameLst>
                                          <p:attrName>style.visibility</p:attrName>
                                        </p:attrNameLst>
                                      </p:cBhvr>
                                      <p:to>
                                        <p:strVal val="visible"/>
                                      </p:to>
                                    </p:set>
                                    <p:anim calcmode="lin" valueType="num">
                                      <p:cBhvr>
                                        <p:cTn id="65" dur="500" fill="hold"/>
                                        <p:tgtEl>
                                          <p:spTgt spid="108"/>
                                        </p:tgtEl>
                                        <p:attrNameLst>
                                          <p:attrName>ppt_w</p:attrName>
                                        </p:attrNameLst>
                                      </p:cBhvr>
                                      <p:tavLst>
                                        <p:tav tm="0">
                                          <p:val>
                                            <p:fltVal val="0"/>
                                          </p:val>
                                        </p:tav>
                                        <p:tav tm="100000">
                                          <p:val>
                                            <p:strVal val="#ppt_w"/>
                                          </p:val>
                                        </p:tav>
                                      </p:tavLst>
                                    </p:anim>
                                    <p:anim calcmode="lin" valueType="num">
                                      <p:cBhvr>
                                        <p:cTn id="66" dur="500" fill="hold"/>
                                        <p:tgtEl>
                                          <p:spTgt spid="108"/>
                                        </p:tgtEl>
                                        <p:attrNameLst>
                                          <p:attrName>ppt_h</p:attrName>
                                        </p:attrNameLst>
                                      </p:cBhvr>
                                      <p:tavLst>
                                        <p:tav tm="0">
                                          <p:val>
                                            <p:fltVal val="0"/>
                                          </p:val>
                                        </p:tav>
                                        <p:tav tm="100000">
                                          <p:val>
                                            <p:strVal val="#ppt_h"/>
                                          </p:val>
                                        </p:tav>
                                      </p:tavLst>
                                    </p:anim>
                                    <p:animEffect transition="in" filter="fade">
                                      <p:cBhvr>
                                        <p:cTn id="67" dur="500"/>
                                        <p:tgtEl>
                                          <p:spTgt spid="108"/>
                                        </p:tgtEl>
                                      </p:cBhvr>
                                    </p:animEffect>
                                  </p:childTnLst>
                                </p:cTn>
                              </p:par>
                              <p:par>
                                <p:cTn id="68" presetID="53" presetClass="entr" presetSubtype="16" fill="hold" grpId="0" nodeType="withEffect">
                                  <p:stCondLst>
                                    <p:cond delay="0"/>
                                  </p:stCondLst>
                                  <p:childTnLst>
                                    <p:set>
                                      <p:cBhvr>
                                        <p:cTn id="69" dur="1" fill="hold">
                                          <p:stCondLst>
                                            <p:cond delay="0"/>
                                          </p:stCondLst>
                                        </p:cTn>
                                        <p:tgtEl>
                                          <p:spTgt spid="109"/>
                                        </p:tgtEl>
                                        <p:attrNameLst>
                                          <p:attrName>style.visibility</p:attrName>
                                        </p:attrNameLst>
                                      </p:cBhvr>
                                      <p:to>
                                        <p:strVal val="visible"/>
                                      </p:to>
                                    </p:set>
                                    <p:anim calcmode="lin" valueType="num">
                                      <p:cBhvr>
                                        <p:cTn id="70" dur="500" fill="hold"/>
                                        <p:tgtEl>
                                          <p:spTgt spid="109"/>
                                        </p:tgtEl>
                                        <p:attrNameLst>
                                          <p:attrName>ppt_w</p:attrName>
                                        </p:attrNameLst>
                                      </p:cBhvr>
                                      <p:tavLst>
                                        <p:tav tm="0">
                                          <p:val>
                                            <p:fltVal val="0"/>
                                          </p:val>
                                        </p:tav>
                                        <p:tav tm="100000">
                                          <p:val>
                                            <p:strVal val="#ppt_w"/>
                                          </p:val>
                                        </p:tav>
                                      </p:tavLst>
                                    </p:anim>
                                    <p:anim calcmode="lin" valueType="num">
                                      <p:cBhvr>
                                        <p:cTn id="71" dur="500" fill="hold"/>
                                        <p:tgtEl>
                                          <p:spTgt spid="109"/>
                                        </p:tgtEl>
                                        <p:attrNameLst>
                                          <p:attrName>ppt_h</p:attrName>
                                        </p:attrNameLst>
                                      </p:cBhvr>
                                      <p:tavLst>
                                        <p:tav tm="0">
                                          <p:val>
                                            <p:fltVal val="0"/>
                                          </p:val>
                                        </p:tav>
                                        <p:tav tm="100000">
                                          <p:val>
                                            <p:strVal val="#ppt_h"/>
                                          </p:val>
                                        </p:tav>
                                      </p:tavLst>
                                    </p:anim>
                                    <p:animEffect transition="in" filter="fade">
                                      <p:cBhvr>
                                        <p:cTn id="72" dur="500"/>
                                        <p:tgtEl>
                                          <p:spTgt spid="109"/>
                                        </p:tgtEl>
                                      </p:cBhvr>
                                    </p:animEffect>
                                  </p:childTnLst>
                                </p:cTn>
                              </p:par>
                            </p:childTnLst>
                          </p:cTn>
                        </p:par>
                        <p:par>
                          <p:cTn id="73" fill="hold">
                            <p:stCondLst>
                              <p:cond delay="2000"/>
                            </p:stCondLst>
                            <p:childTnLst>
                              <p:par>
                                <p:cTn id="74" presetID="53" presetClass="entr" presetSubtype="16" fill="hold" grpId="0" nodeType="afterEffect">
                                  <p:stCondLst>
                                    <p:cond delay="0"/>
                                  </p:stCondLst>
                                  <p:childTnLst>
                                    <p:set>
                                      <p:cBhvr>
                                        <p:cTn id="75" dur="1" fill="hold">
                                          <p:stCondLst>
                                            <p:cond delay="0"/>
                                          </p:stCondLst>
                                        </p:cTn>
                                        <p:tgtEl>
                                          <p:spTgt spid="65"/>
                                        </p:tgtEl>
                                        <p:attrNameLst>
                                          <p:attrName>style.visibility</p:attrName>
                                        </p:attrNameLst>
                                      </p:cBhvr>
                                      <p:to>
                                        <p:strVal val="visible"/>
                                      </p:to>
                                    </p:set>
                                    <p:anim calcmode="lin" valueType="num">
                                      <p:cBhvr>
                                        <p:cTn id="76" dur="500" fill="hold"/>
                                        <p:tgtEl>
                                          <p:spTgt spid="65"/>
                                        </p:tgtEl>
                                        <p:attrNameLst>
                                          <p:attrName>ppt_w</p:attrName>
                                        </p:attrNameLst>
                                      </p:cBhvr>
                                      <p:tavLst>
                                        <p:tav tm="0">
                                          <p:val>
                                            <p:fltVal val="0"/>
                                          </p:val>
                                        </p:tav>
                                        <p:tav tm="100000">
                                          <p:val>
                                            <p:strVal val="#ppt_w"/>
                                          </p:val>
                                        </p:tav>
                                      </p:tavLst>
                                    </p:anim>
                                    <p:anim calcmode="lin" valueType="num">
                                      <p:cBhvr>
                                        <p:cTn id="77" dur="500" fill="hold"/>
                                        <p:tgtEl>
                                          <p:spTgt spid="65"/>
                                        </p:tgtEl>
                                        <p:attrNameLst>
                                          <p:attrName>ppt_h</p:attrName>
                                        </p:attrNameLst>
                                      </p:cBhvr>
                                      <p:tavLst>
                                        <p:tav tm="0">
                                          <p:val>
                                            <p:fltVal val="0"/>
                                          </p:val>
                                        </p:tav>
                                        <p:tav tm="100000">
                                          <p:val>
                                            <p:strVal val="#ppt_h"/>
                                          </p:val>
                                        </p:tav>
                                      </p:tavLst>
                                    </p:anim>
                                    <p:animEffect transition="in" filter="fade">
                                      <p:cBhvr>
                                        <p:cTn id="78" dur="500"/>
                                        <p:tgtEl>
                                          <p:spTgt spid="65"/>
                                        </p:tgtEl>
                                      </p:cBhvr>
                                    </p:animEffect>
                                  </p:childTnLst>
                                </p:cTn>
                              </p:par>
                              <p:par>
                                <p:cTn id="79" presetID="53" presetClass="entr" presetSubtype="16" fill="hold" grpId="0" nodeType="withEffect">
                                  <p:stCondLst>
                                    <p:cond delay="0"/>
                                  </p:stCondLst>
                                  <p:childTnLst>
                                    <p:set>
                                      <p:cBhvr>
                                        <p:cTn id="80" dur="1" fill="hold">
                                          <p:stCondLst>
                                            <p:cond delay="0"/>
                                          </p:stCondLst>
                                        </p:cTn>
                                        <p:tgtEl>
                                          <p:spTgt spid="64"/>
                                        </p:tgtEl>
                                        <p:attrNameLst>
                                          <p:attrName>style.visibility</p:attrName>
                                        </p:attrNameLst>
                                      </p:cBhvr>
                                      <p:to>
                                        <p:strVal val="visible"/>
                                      </p:to>
                                    </p:set>
                                    <p:anim calcmode="lin" valueType="num">
                                      <p:cBhvr>
                                        <p:cTn id="81" dur="500" fill="hold"/>
                                        <p:tgtEl>
                                          <p:spTgt spid="64"/>
                                        </p:tgtEl>
                                        <p:attrNameLst>
                                          <p:attrName>ppt_w</p:attrName>
                                        </p:attrNameLst>
                                      </p:cBhvr>
                                      <p:tavLst>
                                        <p:tav tm="0">
                                          <p:val>
                                            <p:fltVal val="0"/>
                                          </p:val>
                                        </p:tav>
                                        <p:tav tm="100000">
                                          <p:val>
                                            <p:strVal val="#ppt_w"/>
                                          </p:val>
                                        </p:tav>
                                      </p:tavLst>
                                    </p:anim>
                                    <p:anim calcmode="lin" valueType="num">
                                      <p:cBhvr>
                                        <p:cTn id="82" dur="500" fill="hold"/>
                                        <p:tgtEl>
                                          <p:spTgt spid="64"/>
                                        </p:tgtEl>
                                        <p:attrNameLst>
                                          <p:attrName>ppt_h</p:attrName>
                                        </p:attrNameLst>
                                      </p:cBhvr>
                                      <p:tavLst>
                                        <p:tav tm="0">
                                          <p:val>
                                            <p:fltVal val="0"/>
                                          </p:val>
                                        </p:tav>
                                        <p:tav tm="100000">
                                          <p:val>
                                            <p:strVal val="#ppt_h"/>
                                          </p:val>
                                        </p:tav>
                                      </p:tavLst>
                                    </p:anim>
                                    <p:animEffect transition="in" filter="fade">
                                      <p:cBhvr>
                                        <p:cTn id="83" dur="500"/>
                                        <p:tgtEl>
                                          <p:spTgt spid="64"/>
                                        </p:tgtEl>
                                      </p:cBhvr>
                                    </p:animEffect>
                                  </p:childTnLst>
                                </p:cTn>
                              </p:par>
                              <p:par>
                                <p:cTn id="84" presetID="53" presetClass="entr" presetSubtype="16" fill="hold" grpId="0" nodeType="withEffect">
                                  <p:stCondLst>
                                    <p:cond delay="0"/>
                                  </p:stCondLst>
                                  <p:childTnLst>
                                    <p:set>
                                      <p:cBhvr>
                                        <p:cTn id="85" dur="1" fill="hold">
                                          <p:stCondLst>
                                            <p:cond delay="0"/>
                                          </p:stCondLst>
                                        </p:cTn>
                                        <p:tgtEl>
                                          <p:spTgt spid="110"/>
                                        </p:tgtEl>
                                        <p:attrNameLst>
                                          <p:attrName>style.visibility</p:attrName>
                                        </p:attrNameLst>
                                      </p:cBhvr>
                                      <p:to>
                                        <p:strVal val="visible"/>
                                      </p:to>
                                    </p:set>
                                    <p:anim calcmode="lin" valueType="num">
                                      <p:cBhvr>
                                        <p:cTn id="86" dur="500" fill="hold"/>
                                        <p:tgtEl>
                                          <p:spTgt spid="110"/>
                                        </p:tgtEl>
                                        <p:attrNameLst>
                                          <p:attrName>ppt_w</p:attrName>
                                        </p:attrNameLst>
                                      </p:cBhvr>
                                      <p:tavLst>
                                        <p:tav tm="0">
                                          <p:val>
                                            <p:fltVal val="0"/>
                                          </p:val>
                                        </p:tav>
                                        <p:tav tm="100000">
                                          <p:val>
                                            <p:strVal val="#ppt_w"/>
                                          </p:val>
                                        </p:tav>
                                      </p:tavLst>
                                    </p:anim>
                                    <p:anim calcmode="lin" valueType="num">
                                      <p:cBhvr>
                                        <p:cTn id="87" dur="500" fill="hold"/>
                                        <p:tgtEl>
                                          <p:spTgt spid="110"/>
                                        </p:tgtEl>
                                        <p:attrNameLst>
                                          <p:attrName>ppt_h</p:attrName>
                                        </p:attrNameLst>
                                      </p:cBhvr>
                                      <p:tavLst>
                                        <p:tav tm="0">
                                          <p:val>
                                            <p:fltVal val="0"/>
                                          </p:val>
                                        </p:tav>
                                        <p:tav tm="100000">
                                          <p:val>
                                            <p:strVal val="#ppt_h"/>
                                          </p:val>
                                        </p:tav>
                                      </p:tavLst>
                                    </p:anim>
                                    <p:animEffect transition="in" filter="fade">
                                      <p:cBhvr>
                                        <p:cTn id="88" dur="500"/>
                                        <p:tgtEl>
                                          <p:spTgt spid="110"/>
                                        </p:tgtEl>
                                      </p:cBhvr>
                                    </p:animEffect>
                                  </p:childTnLst>
                                </p:cTn>
                              </p:par>
                              <p:par>
                                <p:cTn id="89" presetID="53" presetClass="entr" presetSubtype="16" fill="hold" grpId="0" nodeType="withEffect">
                                  <p:stCondLst>
                                    <p:cond delay="0"/>
                                  </p:stCondLst>
                                  <p:childTnLst>
                                    <p:set>
                                      <p:cBhvr>
                                        <p:cTn id="90" dur="1" fill="hold">
                                          <p:stCondLst>
                                            <p:cond delay="0"/>
                                          </p:stCondLst>
                                        </p:cTn>
                                        <p:tgtEl>
                                          <p:spTgt spid="111"/>
                                        </p:tgtEl>
                                        <p:attrNameLst>
                                          <p:attrName>style.visibility</p:attrName>
                                        </p:attrNameLst>
                                      </p:cBhvr>
                                      <p:to>
                                        <p:strVal val="visible"/>
                                      </p:to>
                                    </p:set>
                                    <p:anim calcmode="lin" valueType="num">
                                      <p:cBhvr>
                                        <p:cTn id="91" dur="500" fill="hold"/>
                                        <p:tgtEl>
                                          <p:spTgt spid="111"/>
                                        </p:tgtEl>
                                        <p:attrNameLst>
                                          <p:attrName>ppt_w</p:attrName>
                                        </p:attrNameLst>
                                      </p:cBhvr>
                                      <p:tavLst>
                                        <p:tav tm="0">
                                          <p:val>
                                            <p:fltVal val="0"/>
                                          </p:val>
                                        </p:tav>
                                        <p:tav tm="100000">
                                          <p:val>
                                            <p:strVal val="#ppt_w"/>
                                          </p:val>
                                        </p:tav>
                                      </p:tavLst>
                                    </p:anim>
                                    <p:anim calcmode="lin" valueType="num">
                                      <p:cBhvr>
                                        <p:cTn id="92" dur="500" fill="hold"/>
                                        <p:tgtEl>
                                          <p:spTgt spid="111"/>
                                        </p:tgtEl>
                                        <p:attrNameLst>
                                          <p:attrName>ppt_h</p:attrName>
                                        </p:attrNameLst>
                                      </p:cBhvr>
                                      <p:tavLst>
                                        <p:tav tm="0">
                                          <p:val>
                                            <p:fltVal val="0"/>
                                          </p:val>
                                        </p:tav>
                                        <p:tav tm="100000">
                                          <p:val>
                                            <p:strVal val="#ppt_h"/>
                                          </p:val>
                                        </p:tav>
                                      </p:tavLst>
                                    </p:anim>
                                    <p:animEffect transition="in" filter="fade">
                                      <p:cBhvr>
                                        <p:cTn id="93" dur="500"/>
                                        <p:tgtEl>
                                          <p:spTgt spid="111"/>
                                        </p:tgtEl>
                                      </p:cBhvr>
                                    </p:animEffect>
                                  </p:childTnLst>
                                </p:cTn>
                              </p:par>
                            </p:childTnLst>
                          </p:cTn>
                        </p:par>
                        <p:par>
                          <p:cTn id="94" fill="hold">
                            <p:stCondLst>
                              <p:cond delay="2500"/>
                            </p:stCondLst>
                            <p:childTnLst>
                              <p:par>
                                <p:cTn id="95" presetID="53" presetClass="entr" presetSubtype="16" fill="hold" grpId="0" nodeType="afterEffect">
                                  <p:stCondLst>
                                    <p:cond delay="0"/>
                                  </p:stCondLst>
                                  <p:childTnLst>
                                    <p:set>
                                      <p:cBhvr>
                                        <p:cTn id="96" dur="1" fill="hold">
                                          <p:stCondLst>
                                            <p:cond delay="0"/>
                                          </p:stCondLst>
                                        </p:cTn>
                                        <p:tgtEl>
                                          <p:spTgt spid="68"/>
                                        </p:tgtEl>
                                        <p:attrNameLst>
                                          <p:attrName>style.visibility</p:attrName>
                                        </p:attrNameLst>
                                      </p:cBhvr>
                                      <p:to>
                                        <p:strVal val="visible"/>
                                      </p:to>
                                    </p:set>
                                    <p:anim calcmode="lin" valueType="num">
                                      <p:cBhvr>
                                        <p:cTn id="97" dur="500" fill="hold"/>
                                        <p:tgtEl>
                                          <p:spTgt spid="68"/>
                                        </p:tgtEl>
                                        <p:attrNameLst>
                                          <p:attrName>ppt_w</p:attrName>
                                        </p:attrNameLst>
                                      </p:cBhvr>
                                      <p:tavLst>
                                        <p:tav tm="0">
                                          <p:val>
                                            <p:fltVal val="0"/>
                                          </p:val>
                                        </p:tav>
                                        <p:tav tm="100000">
                                          <p:val>
                                            <p:strVal val="#ppt_w"/>
                                          </p:val>
                                        </p:tav>
                                      </p:tavLst>
                                    </p:anim>
                                    <p:anim calcmode="lin" valueType="num">
                                      <p:cBhvr>
                                        <p:cTn id="98" dur="500" fill="hold"/>
                                        <p:tgtEl>
                                          <p:spTgt spid="68"/>
                                        </p:tgtEl>
                                        <p:attrNameLst>
                                          <p:attrName>ppt_h</p:attrName>
                                        </p:attrNameLst>
                                      </p:cBhvr>
                                      <p:tavLst>
                                        <p:tav tm="0">
                                          <p:val>
                                            <p:fltVal val="0"/>
                                          </p:val>
                                        </p:tav>
                                        <p:tav tm="100000">
                                          <p:val>
                                            <p:strVal val="#ppt_h"/>
                                          </p:val>
                                        </p:tav>
                                      </p:tavLst>
                                    </p:anim>
                                    <p:animEffect transition="in" filter="fade">
                                      <p:cBhvr>
                                        <p:cTn id="99" dur="500"/>
                                        <p:tgtEl>
                                          <p:spTgt spid="68"/>
                                        </p:tgtEl>
                                      </p:cBhvr>
                                    </p:animEffect>
                                  </p:childTnLst>
                                </p:cTn>
                              </p:par>
                              <p:par>
                                <p:cTn id="100" presetID="53" presetClass="entr" presetSubtype="16" fill="hold" grpId="0" nodeType="withEffect">
                                  <p:stCondLst>
                                    <p:cond delay="0"/>
                                  </p:stCondLst>
                                  <p:childTnLst>
                                    <p:set>
                                      <p:cBhvr>
                                        <p:cTn id="101" dur="1" fill="hold">
                                          <p:stCondLst>
                                            <p:cond delay="0"/>
                                          </p:stCondLst>
                                        </p:cTn>
                                        <p:tgtEl>
                                          <p:spTgt spid="55"/>
                                        </p:tgtEl>
                                        <p:attrNameLst>
                                          <p:attrName>style.visibility</p:attrName>
                                        </p:attrNameLst>
                                      </p:cBhvr>
                                      <p:to>
                                        <p:strVal val="visible"/>
                                      </p:to>
                                    </p:set>
                                    <p:anim calcmode="lin" valueType="num">
                                      <p:cBhvr>
                                        <p:cTn id="102" dur="500" fill="hold"/>
                                        <p:tgtEl>
                                          <p:spTgt spid="55"/>
                                        </p:tgtEl>
                                        <p:attrNameLst>
                                          <p:attrName>ppt_w</p:attrName>
                                        </p:attrNameLst>
                                      </p:cBhvr>
                                      <p:tavLst>
                                        <p:tav tm="0">
                                          <p:val>
                                            <p:fltVal val="0"/>
                                          </p:val>
                                        </p:tav>
                                        <p:tav tm="100000">
                                          <p:val>
                                            <p:strVal val="#ppt_w"/>
                                          </p:val>
                                        </p:tav>
                                      </p:tavLst>
                                    </p:anim>
                                    <p:anim calcmode="lin" valueType="num">
                                      <p:cBhvr>
                                        <p:cTn id="103" dur="500" fill="hold"/>
                                        <p:tgtEl>
                                          <p:spTgt spid="55"/>
                                        </p:tgtEl>
                                        <p:attrNameLst>
                                          <p:attrName>ppt_h</p:attrName>
                                        </p:attrNameLst>
                                      </p:cBhvr>
                                      <p:tavLst>
                                        <p:tav tm="0">
                                          <p:val>
                                            <p:fltVal val="0"/>
                                          </p:val>
                                        </p:tav>
                                        <p:tav tm="100000">
                                          <p:val>
                                            <p:strVal val="#ppt_h"/>
                                          </p:val>
                                        </p:tav>
                                      </p:tavLst>
                                    </p:anim>
                                    <p:animEffect transition="in" filter="fade">
                                      <p:cBhvr>
                                        <p:cTn id="104" dur="500"/>
                                        <p:tgtEl>
                                          <p:spTgt spid="55"/>
                                        </p:tgtEl>
                                      </p:cBhvr>
                                    </p:animEffect>
                                  </p:childTnLst>
                                </p:cTn>
                              </p:par>
                              <p:par>
                                <p:cTn id="105" presetID="53" presetClass="entr" presetSubtype="16" fill="hold" grpId="0" nodeType="withEffect">
                                  <p:stCondLst>
                                    <p:cond delay="0"/>
                                  </p:stCondLst>
                                  <p:childTnLst>
                                    <p:set>
                                      <p:cBhvr>
                                        <p:cTn id="106" dur="1" fill="hold">
                                          <p:stCondLst>
                                            <p:cond delay="0"/>
                                          </p:stCondLst>
                                        </p:cTn>
                                        <p:tgtEl>
                                          <p:spTgt spid="114"/>
                                        </p:tgtEl>
                                        <p:attrNameLst>
                                          <p:attrName>style.visibility</p:attrName>
                                        </p:attrNameLst>
                                      </p:cBhvr>
                                      <p:to>
                                        <p:strVal val="visible"/>
                                      </p:to>
                                    </p:set>
                                    <p:anim calcmode="lin" valueType="num">
                                      <p:cBhvr>
                                        <p:cTn id="107" dur="500" fill="hold"/>
                                        <p:tgtEl>
                                          <p:spTgt spid="114"/>
                                        </p:tgtEl>
                                        <p:attrNameLst>
                                          <p:attrName>ppt_w</p:attrName>
                                        </p:attrNameLst>
                                      </p:cBhvr>
                                      <p:tavLst>
                                        <p:tav tm="0">
                                          <p:val>
                                            <p:fltVal val="0"/>
                                          </p:val>
                                        </p:tav>
                                        <p:tav tm="100000">
                                          <p:val>
                                            <p:strVal val="#ppt_w"/>
                                          </p:val>
                                        </p:tav>
                                      </p:tavLst>
                                    </p:anim>
                                    <p:anim calcmode="lin" valueType="num">
                                      <p:cBhvr>
                                        <p:cTn id="108" dur="500" fill="hold"/>
                                        <p:tgtEl>
                                          <p:spTgt spid="114"/>
                                        </p:tgtEl>
                                        <p:attrNameLst>
                                          <p:attrName>ppt_h</p:attrName>
                                        </p:attrNameLst>
                                      </p:cBhvr>
                                      <p:tavLst>
                                        <p:tav tm="0">
                                          <p:val>
                                            <p:fltVal val="0"/>
                                          </p:val>
                                        </p:tav>
                                        <p:tav tm="100000">
                                          <p:val>
                                            <p:strVal val="#ppt_h"/>
                                          </p:val>
                                        </p:tav>
                                      </p:tavLst>
                                    </p:anim>
                                    <p:animEffect transition="in" filter="fade">
                                      <p:cBhvr>
                                        <p:cTn id="109" dur="500"/>
                                        <p:tgtEl>
                                          <p:spTgt spid="114"/>
                                        </p:tgtEl>
                                      </p:cBhvr>
                                    </p:animEffect>
                                  </p:childTnLst>
                                </p:cTn>
                              </p:par>
                              <p:par>
                                <p:cTn id="110" presetID="53" presetClass="entr" presetSubtype="16" fill="hold" grpId="0" nodeType="withEffect">
                                  <p:stCondLst>
                                    <p:cond delay="0"/>
                                  </p:stCondLst>
                                  <p:childTnLst>
                                    <p:set>
                                      <p:cBhvr>
                                        <p:cTn id="111" dur="1" fill="hold">
                                          <p:stCondLst>
                                            <p:cond delay="0"/>
                                          </p:stCondLst>
                                        </p:cTn>
                                        <p:tgtEl>
                                          <p:spTgt spid="115"/>
                                        </p:tgtEl>
                                        <p:attrNameLst>
                                          <p:attrName>style.visibility</p:attrName>
                                        </p:attrNameLst>
                                      </p:cBhvr>
                                      <p:to>
                                        <p:strVal val="visible"/>
                                      </p:to>
                                    </p:set>
                                    <p:anim calcmode="lin" valueType="num">
                                      <p:cBhvr>
                                        <p:cTn id="112" dur="500" fill="hold"/>
                                        <p:tgtEl>
                                          <p:spTgt spid="115"/>
                                        </p:tgtEl>
                                        <p:attrNameLst>
                                          <p:attrName>ppt_w</p:attrName>
                                        </p:attrNameLst>
                                      </p:cBhvr>
                                      <p:tavLst>
                                        <p:tav tm="0">
                                          <p:val>
                                            <p:fltVal val="0"/>
                                          </p:val>
                                        </p:tav>
                                        <p:tav tm="100000">
                                          <p:val>
                                            <p:strVal val="#ppt_w"/>
                                          </p:val>
                                        </p:tav>
                                      </p:tavLst>
                                    </p:anim>
                                    <p:anim calcmode="lin" valueType="num">
                                      <p:cBhvr>
                                        <p:cTn id="113" dur="500" fill="hold"/>
                                        <p:tgtEl>
                                          <p:spTgt spid="115"/>
                                        </p:tgtEl>
                                        <p:attrNameLst>
                                          <p:attrName>ppt_h</p:attrName>
                                        </p:attrNameLst>
                                      </p:cBhvr>
                                      <p:tavLst>
                                        <p:tav tm="0">
                                          <p:val>
                                            <p:fltVal val="0"/>
                                          </p:val>
                                        </p:tav>
                                        <p:tav tm="100000">
                                          <p:val>
                                            <p:strVal val="#ppt_h"/>
                                          </p:val>
                                        </p:tav>
                                      </p:tavLst>
                                    </p:anim>
                                    <p:animEffect transition="in" filter="fade">
                                      <p:cBhvr>
                                        <p:cTn id="114" dur="500"/>
                                        <p:tgtEl>
                                          <p:spTgt spid="115"/>
                                        </p:tgtEl>
                                      </p:cBhvr>
                                    </p:animEffect>
                                  </p:childTnLst>
                                </p:cTn>
                              </p:par>
                            </p:childTnLst>
                          </p:cTn>
                        </p:par>
                        <p:par>
                          <p:cTn id="115" fill="hold">
                            <p:stCondLst>
                              <p:cond delay="3000"/>
                            </p:stCondLst>
                            <p:childTnLst>
                              <p:par>
                                <p:cTn id="116" presetID="53" presetClass="entr" presetSubtype="16" fill="hold" grpId="0" nodeType="afterEffect">
                                  <p:stCondLst>
                                    <p:cond delay="0"/>
                                  </p:stCondLst>
                                  <p:childTnLst>
                                    <p:set>
                                      <p:cBhvr>
                                        <p:cTn id="117" dur="1" fill="hold">
                                          <p:stCondLst>
                                            <p:cond delay="0"/>
                                          </p:stCondLst>
                                        </p:cTn>
                                        <p:tgtEl>
                                          <p:spTgt spid="59"/>
                                        </p:tgtEl>
                                        <p:attrNameLst>
                                          <p:attrName>style.visibility</p:attrName>
                                        </p:attrNameLst>
                                      </p:cBhvr>
                                      <p:to>
                                        <p:strVal val="visible"/>
                                      </p:to>
                                    </p:set>
                                    <p:anim calcmode="lin" valueType="num">
                                      <p:cBhvr>
                                        <p:cTn id="118" dur="500" fill="hold"/>
                                        <p:tgtEl>
                                          <p:spTgt spid="59"/>
                                        </p:tgtEl>
                                        <p:attrNameLst>
                                          <p:attrName>ppt_w</p:attrName>
                                        </p:attrNameLst>
                                      </p:cBhvr>
                                      <p:tavLst>
                                        <p:tav tm="0">
                                          <p:val>
                                            <p:fltVal val="0"/>
                                          </p:val>
                                        </p:tav>
                                        <p:tav tm="100000">
                                          <p:val>
                                            <p:strVal val="#ppt_w"/>
                                          </p:val>
                                        </p:tav>
                                      </p:tavLst>
                                    </p:anim>
                                    <p:anim calcmode="lin" valueType="num">
                                      <p:cBhvr>
                                        <p:cTn id="119" dur="500" fill="hold"/>
                                        <p:tgtEl>
                                          <p:spTgt spid="59"/>
                                        </p:tgtEl>
                                        <p:attrNameLst>
                                          <p:attrName>ppt_h</p:attrName>
                                        </p:attrNameLst>
                                      </p:cBhvr>
                                      <p:tavLst>
                                        <p:tav tm="0">
                                          <p:val>
                                            <p:fltVal val="0"/>
                                          </p:val>
                                        </p:tav>
                                        <p:tav tm="100000">
                                          <p:val>
                                            <p:strVal val="#ppt_h"/>
                                          </p:val>
                                        </p:tav>
                                      </p:tavLst>
                                    </p:anim>
                                    <p:animEffect transition="in" filter="fade">
                                      <p:cBhvr>
                                        <p:cTn id="120" dur="500"/>
                                        <p:tgtEl>
                                          <p:spTgt spid="59"/>
                                        </p:tgtEl>
                                      </p:cBhvr>
                                    </p:animEffect>
                                  </p:childTnLst>
                                </p:cTn>
                              </p:par>
                              <p:par>
                                <p:cTn id="121" presetID="53" presetClass="entr" presetSubtype="16" fill="hold" grpId="0" nodeType="withEffect">
                                  <p:stCondLst>
                                    <p:cond delay="0"/>
                                  </p:stCondLst>
                                  <p:childTnLst>
                                    <p:set>
                                      <p:cBhvr>
                                        <p:cTn id="122" dur="1" fill="hold">
                                          <p:stCondLst>
                                            <p:cond delay="0"/>
                                          </p:stCondLst>
                                        </p:cTn>
                                        <p:tgtEl>
                                          <p:spTgt spid="61"/>
                                        </p:tgtEl>
                                        <p:attrNameLst>
                                          <p:attrName>style.visibility</p:attrName>
                                        </p:attrNameLst>
                                      </p:cBhvr>
                                      <p:to>
                                        <p:strVal val="visible"/>
                                      </p:to>
                                    </p:set>
                                    <p:anim calcmode="lin" valueType="num">
                                      <p:cBhvr>
                                        <p:cTn id="123" dur="500" fill="hold"/>
                                        <p:tgtEl>
                                          <p:spTgt spid="61"/>
                                        </p:tgtEl>
                                        <p:attrNameLst>
                                          <p:attrName>ppt_w</p:attrName>
                                        </p:attrNameLst>
                                      </p:cBhvr>
                                      <p:tavLst>
                                        <p:tav tm="0">
                                          <p:val>
                                            <p:fltVal val="0"/>
                                          </p:val>
                                        </p:tav>
                                        <p:tav tm="100000">
                                          <p:val>
                                            <p:strVal val="#ppt_w"/>
                                          </p:val>
                                        </p:tav>
                                      </p:tavLst>
                                    </p:anim>
                                    <p:anim calcmode="lin" valueType="num">
                                      <p:cBhvr>
                                        <p:cTn id="124" dur="500" fill="hold"/>
                                        <p:tgtEl>
                                          <p:spTgt spid="61"/>
                                        </p:tgtEl>
                                        <p:attrNameLst>
                                          <p:attrName>ppt_h</p:attrName>
                                        </p:attrNameLst>
                                      </p:cBhvr>
                                      <p:tavLst>
                                        <p:tav tm="0">
                                          <p:val>
                                            <p:fltVal val="0"/>
                                          </p:val>
                                        </p:tav>
                                        <p:tav tm="100000">
                                          <p:val>
                                            <p:strVal val="#ppt_h"/>
                                          </p:val>
                                        </p:tav>
                                      </p:tavLst>
                                    </p:anim>
                                    <p:animEffect transition="in" filter="fade">
                                      <p:cBhvr>
                                        <p:cTn id="125" dur="500"/>
                                        <p:tgtEl>
                                          <p:spTgt spid="61"/>
                                        </p:tgtEl>
                                      </p:cBhvr>
                                    </p:animEffect>
                                  </p:childTnLst>
                                </p:cTn>
                              </p:par>
                              <p:par>
                                <p:cTn id="126" presetID="53" presetClass="entr" presetSubtype="16" fill="hold" grpId="0" nodeType="withEffect">
                                  <p:stCondLst>
                                    <p:cond delay="0"/>
                                  </p:stCondLst>
                                  <p:childTnLst>
                                    <p:set>
                                      <p:cBhvr>
                                        <p:cTn id="127" dur="1" fill="hold">
                                          <p:stCondLst>
                                            <p:cond delay="0"/>
                                          </p:stCondLst>
                                        </p:cTn>
                                        <p:tgtEl>
                                          <p:spTgt spid="116"/>
                                        </p:tgtEl>
                                        <p:attrNameLst>
                                          <p:attrName>style.visibility</p:attrName>
                                        </p:attrNameLst>
                                      </p:cBhvr>
                                      <p:to>
                                        <p:strVal val="visible"/>
                                      </p:to>
                                    </p:set>
                                    <p:anim calcmode="lin" valueType="num">
                                      <p:cBhvr>
                                        <p:cTn id="128" dur="500" fill="hold"/>
                                        <p:tgtEl>
                                          <p:spTgt spid="116"/>
                                        </p:tgtEl>
                                        <p:attrNameLst>
                                          <p:attrName>ppt_w</p:attrName>
                                        </p:attrNameLst>
                                      </p:cBhvr>
                                      <p:tavLst>
                                        <p:tav tm="0">
                                          <p:val>
                                            <p:fltVal val="0"/>
                                          </p:val>
                                        </p:tav>
                                        <p:tav tm="100000">
                                          <p:val>
                                            <p:strVal val="#ppt_w"/>
                                          </p:val>
                                        </p:tav>
                                      </p:tavLst>
                                    </p:anim>
                                    <p:anim calcmode="lin" valueType="num">
                                      <p:cBhvr>
                                        <p:cTn id="129" dur="500" fill="hold"/>
                                        <p:tgtEl>
                                          <p:spTgt spid="116"/>
                                        </p:tgtEl>
                                        <p:attrNameLst>
                                          <p:attrName>ppt_h</p:attrName>
                                        </p:attrNameLst>
                                      </p:cBhvr>
                                      <p:tavLst>
                                        <p:tav tm="0">
                                          <p:val>
                                            <p:fltVal val="0"/>
                                          </p:val>
                                        </p:tav>
                                        <p:tav tm="100000">
                                          <p:val>
                                            <p:strVal val="#ppt_h"/>
                                          </p:val>
                                        </p:tav>
                                      </p:tavLst>
                                    </p:anim>
                                    <p:animEffect transition="in" filter="fade">
                                      <p:cBhvr>
                                        <p:cTn id="130" dur="500"/>
                                        <p:tgtEl>
                                          <p:spTgt spid="116"/>
                                        </p:tgtEl>
                                      </p:cBhvr>
                                    </p:animEffect>
                                  </p:childTnLst>
                                </p:cTn>
                              </p:par>
                              <p:par>
                                <p:cTn id="131" presetID="53" presetClass="entr" presetSubtype="16" fill="hold" grpId="0" nodeType="withEffect">
                                  <p:stCondLst>
                                    <p:cond delay="0"/>
                                  </p:stCondLst>
                                  <p:childTnLst>
                                    <p:set>
                                      <p:cBhvr>
                                        <p:cTn id="132" dur="1" fill="hold">
                                          <p:stCondLst>
                                            <p:cond delay="0"/>
                                          </p:stCondLst>
                                        </p:cTn>
                                        <p:tgtEl>
                                          <p:spTgt spid="117"/>
                                        </p:tgtEl>
                                        <p:attrNameLst>
                                          <p:attrName>style.visibility</p:attrName>
                                        </p:attrNameLst>
                                      </p:cBhvr>
                                      <p:to>
                                        <p:strVal val="visible"/>
                                      </p:to>
                                    </p:set>
                                    <p:anim calcmode="lin" valueType="num">
                                      <p:cBhvr>
                                        <p:cTn id="133" dur="500" fill="hold"/>
                                        <p:tgtEl>
                                          <p:spTgt spid="117"/>
                                        </p:tgtEl>
                                        <p:attrNameLst>
                                          <p:attrName>ppt_w</p:attrName>
                                        </p:attrNameLst>
                                      </p:cBhvr>
                                      <p:tavLst>
                                        <p:tav tm="0">
                                          <p:val>
                                            <p:fltVal val="0"/>
                                          </p:val>
                                        </p:tav>
                                        <p:tav tm="100000">
                                          <p:val>
                                            <p:strVal val="#ppt_w"/>
                                          </p:val>
                                        </p:tav>
                                      </p:tavLst>
                                    </p:anim>
                                    <p:anim calcmode="lin" valueType="num">
                                      <p:cBhvr>
                                        <p:cTn id="134" dur="500" fill="hold"/>
                                        <p:tgtEl>
                                          <p:spTgt spid="117"/>
                                        </p:tgtEl>
                                        <p:attrNameLst>
                                          <p:attrName>ppt_h</p:attrName>
                                        </p:attrNameLst>
                                      </p:cBhvr>
                                      <p:tavLst>
                                        <p:tav tm="0">
                                          <p:val>
                                            <p:fltVal val="0"/>
                                          </p:val>
                                        </p:tav>
                                        <p:tav tm="100000">
                                          <p:val>
                                            <p:strVal val="#ppt_h"/>
                                          </p:val>
                                        </p:tav>
                                      </p:tavLst>
                                    </p:anim>
                                    <p:animEffect transition="in" filter="fade">
                                      <p:cBhvr>
                                        <p:cTn id="135" dur="500"/>
                                        <p:tgtEl>
                                          <p:spTgt spid="117"/>
                                        </p:tgtEl>
                                      </p:cBhvr>
                                    </p:animEffect>
                                  </p:childTnLst>
                                </p:cTn>
                              </p:par>
                            </p:childTnLst>
                          </p:cTn>
                        </p:par>
                        <p:par>
                          <p:cTn id="136" fill="hold">
                            <p:stCondLst>
                              <p:cond delay="3500"/>
                            </p:stCondLst>
                            <p:childTnLst>
                              <p:par>
                                <p:cTn id="137" presetID="53" presetClass="entr" presetSubtype="16" fill="hold" grpId="0" nodeType="afterEffect">
                                  <p:stCondLst>
                                    <p:cond delay="0"/>
                                  </p:stCondLst>
                                  <p:childTnLst>
                                    <p:set>
                                      <p:cBhvr>
                                        <p:cTn id="138" dur="1" fill="hold">
                                          <p:stCondLst>
                                            <p:cond delay="0"/>
                                          </p:stCondLst>
                                        </p:cTn>
                                        <p:tgtEl>
                                          <p:spTgt spid="63"/>
                                        </p:tgtEl>
                                        <p:attrNameLst>
                                          <p:attrName>style.visibility</p:attrName>
                                        </p:attrNameLst>
                                      </p:cBhvr>
                                      <p:to>
                                        <p:strVal val="visible"/>
                                      </p:to>
                                    </p:set>
                                    <p:anim calcmode="lin" valueType="num">
                                      <p:cBhvr>
                                        <p:cTn id="139" dur="500" fill="hold"/>
                                        <p:tgtEl>
                                          <p:spTgt spid="63"/>
                                        </p:tgtEl>
                                        <p:attrNameLst>
                                          <p:attrName>ppt_w</p:attrName>
                                        </p:attrNameLst>
                                      </p:cBhvr>
                                      <p:tavLst>
                                        <p:tav tm="0">
                                          <p:val>
                                            <p:fltVal val="0"/>
                                          </p:val>
                                        </p:tav>
                                        <p:tav tm="100000">
                                          <p:val>
                                            <p:strVal val="#ppt_w"/>
                                          </p:val>
                                        </p:tav>
                                      </p:tavLst>
                                    </p:anim>
                                    <p:anim calcmode="lin" valueType="num">
                                      <p:cBhvr>
                                        <p:cTn id="140" dur="500" fill="hold"/>
                                        <p:tgtEl>
                                          <p:spTgt spid="63"/>
                                        </p:tgtEl>
                                        <p:attrNameLst>
                                          <p:attrName>ppt_h</p:attrName>
                                        </p:attrNameLst>
                                      </p:cBhvr>
                                      <p:tavLst>
                                        <p:tav tm="0">
                                          <p:val>
                                            <p:fltVal val="0"/>
                                          </p:val>
                                        </p:tav>
                                        <p:tav tm="100000">
                                          <p:val>
                                            <p:strVal val="#ppt_h"/>
                                          </p:val>
                                        </p:tav>
                                      </p:tavLst>
                                    </p:anim>
                                    <p:animEffect transition="in" filter="fade">
                                      <p:cBhvr>
                                        <p:cTn id="141" dur="500"/>
                                        <p:tgtEl>
                                          <p:spTgt spid="63"/>
                                        </p:tgtEl>
                                      </p:cBhvr>
                                    </p:animEffect>
                                  </p:childTnLst>
                                </p:cTn>
                              </p:par>
                              <p:par>
                                <p:cTn id="142" presetID="53" presetClass="entr" presetSubtype="16" fill="hold" grpId="0" nodeType="withEffect">
                                  <p:stCondLst>
                                    <p:cond delay="0"/>
                                  </p:stCondLst>
                                  <p:childTnLst>
                                    <p:set>
                                      <p:cBhvr>
                                        <p:cTn id="143" dur="1" fill="hold">
                                          <p:stCondLst>
                                            <p:cond delay="0"/>
                                          </p:stCondLst>
                                        </p:cTn>
                                        <p:tgtEl>
                                          <p:spTgt spid="76"/>
                                        </p:tgtEl>
                                        <p:attrNameLst>
                                          <p:attrName>style.visibility</p:attrName>
                                        </p:attrNameLst>
                                      </p:cBhvr>
                                      <p:to>
                                        <p:strVal val="visible"/>
                                      </p:to>
                                    </p:set>
                                    <p:anim calcmode="lin" valueType="num">
                                      <p:cBhvr>
                                        <p:cTn id="144" dur="500" fill="hold"/>
                                        <p:tgtEl>
                                          <p:spTgt spid="76"/>
                                        </p:tgtEl>
                                        <p:attrNameLst>
                                          <p:attrName>ppt_w</p:attrName>
                                        </p:attrNameLst>
                                      </p:cBhvr>
                                      <p:tavLst>
                                        <p:tav tm="0">
                                          <p:val>
                                            <p:fltVal val="0"/>
                                          </p:val>
                                        </p:tav>
                                        <p:tav tm="100000">
                                          <p:val>
                                            <p:strVal val="#ppt_w"/>
                                          </p:val>
                                        </p:tav>
                                      </p:tavLst>
                                    </p:anim>
                                    <p:anim calcmode="lin" valueType="num">
                                      <p:cBhvr>
                                        <p:cTn id="145" dur="500" fill="hold"/>
                                        <p:tgtEl>
                                          <p:spTgt spid="76"/>
                                        </p:tgtEl>
                                        <p:attrNameLst>
                                          <p:attrName>ppt_h</p:attrName>
                                        </p:attrNameLst>
                                      </p:cBhvr>
                                      <p:tavLst>
                                        <p:tav tm="0">
                                          <p:val>
                                            <p:fltVal val="0"/>
                                          </p:val>
                                        </p:tav>
                                        <p:tav tm="100000">
                                          <p:val>
                                            <p:strVal val="#ppt_h"/>
                                          </p:val>
                                        </p:tav>
                                      </p:tavLst>
                                    </p:anim>
                                    <p:animEffect transition="in" filter="fade">
                                      <p:cBhvr>
                                        <p:cTn id="146" dur="500"/>
                                        <p:tgtEl>
                                          <p:spTgt spid="76"/>
                                        </p:tgtEl>
                                      </p:cBhvr>
                                    </p:animEffect>
                                  </p:childTnLst>
                                </p:cTn>
                              </p:par>
                              <p:par>
                                <p:cTn id="147" presetID="53" presetClass="entr" presetSubtype="16" fill="hold" grpId="0" nodeType="withEffect">
                                  <p:stCondLst>
                                    <p:cond delay="0"/>
                                  </p:stCondLst>
                                  <p:childTnLst>
                                    <p:set>
                                      <p:cBhvr>
                                        <p:cTn id="148" dur="1" fill="hold">
                                          <p:stCondLst>
                                            <p:cond delay="0"/>
                                          </p:stCondLst>
                                        </p:cTn>
                                        <p:tgtEl>
                                          <p:spTgt spid="118"/>
                                        </p:tgtEl>
                                        <p:attrNameLst>
                                          <p:attrName>style.visibility</p:attrName>
                                        </p:attrNameLst>
                                      </p:cBhvr>
                                      <p:to>
                                        <p:strVal val="visible"/>
                                      </p:to>
                                    </p:set>
                                    <p:anim calcmode="lin" valueType="num">
                                      <p:cBhvr>
                                        <p:cTn id="149" dur="500" fill="hold"/>
                                        <p:tgtEl>
                                          <p:spTgt spid="118"/>
                                        </p:tgtEl>
                                        <p:attrNameLst>
                                          <p:attrName>ppt_w</p:attrName>
                                        </p:attrNameLst>
                                      </p:cBhvr>
                                      <p:tavLst>
                                        <p:tav tm="0">
                                          <p:val>
                                            <p:fltVal val="0"/>
                                          </p:val>
                                        </p:tav>
                                        <p:tav tm="100000">
                                          <p:val>
                                            <p:strVal val="#ppt_w"/>
                                          </p:val>
                                        </p:tav>
                                      </p:tavLst>
                                    </p:anim>
                                    <p:anim calcmode="lin" valueType="num">
                                      <p:cBhvr>
                                        <p:cTn id="150" dur="500" fill="hold"/>
                                        <p:tgtEl>
                                          <p:spTgt spid="118"/>
                                        </p:tgtEl>
                                        <p:attrNameLst>
                                          <p:attrName>ppt_h</p:attrName>
                                        </p:attrNameLst>
                                      </p:cBhvr>
                                      <p:tavLst>
                                        <p:tav tm="0">
                                          <p:val>
                                            <p:fltVal val="0"/>
                                          </p:val>
                                        </p:tav>
                                        <p:tav tm="100000">
                                          <p:val>
                                            <p:strVal val="#ppt_h"/>
                                          </p:val>
                                        </p:tav>
                                      </p:tavLst>
                                    </p:anim>
                                    <p:animEffect transition="in" filter="fade">
                                      <p:cBhvr>
                                        <p:cTn id="151" dur="500"/>
                                        <p:tgtEl>
                                          <p:spTgt spid="118"/>
                                        </p:tgtEl>
                                      </p:cBhvr>
                                    </p:animEffect>
                                  </p:childTnLst>
                                </p:cTn>
                              </p:par>
                              <p:par>
                                <p:cTn id="152" presetID="53" presetClass="entr" presetSubtype="16" fill="hold" grpId="0" nodeType="withEffect">
                                  <p:stCondLst>
                                    <p:cond delay="0"/>
                                  </p:stCondLst>
                                  <p:childTnLst>
                                    <p:set>
                                      <p:cBhvr>
                                        <p:cTn id="153" dur="1" fill="hold">
                                          <p:stCondLst>
                                            <p:cond delay="0"/>
                                          </p:stCondLst>
                                        </p:cTn>
                                        <p:tgtEl>
                                          <p:spTgt spid="119"/>
                                        </p:tgtEl>
                                        <p:attrNameLst>
                                          <p:attrName>style.visibility</p:attrName>
                                        </p:attrNameLst>
                                      </p:cBhvr>
                                      <p:to>
                                        <p:strVal val="visible"/>
                                      </p:to>
                                    </p:set>
                                    <p:anim calcmode="lin" valueType="num">
                                      <p:cBhvr>
                                        <p:cTn id="154" dur="500" fill="hold"/>
                                        <p:tgtEl>
                                          <p:spTgt spid="119"/>
                                        </p:tgtEl>
                                        <p:attrNameLst>
                                          <p:attrName>ppt_w</p:attrName>
                                        </p:attrNameLst>
                                      </p:cBhvr>
                                      <p:tavLst>
                                        <p:tav tm="0">
                                          <p:val>
                                            <p:fltVal val="0"/>
                                          </p:val>
                                        </p:tav>
                                        <p:tav tm="100000">
                                          <p:val>
                                            <p:strVal val="#ppt_w"/>
                                          </p:val>
                                        </p:tav>
                                      </p:tavLst>
                                    </p:anim>
                                    <p:anim calcmode="lin" valueType="num">
                                      <p:cBhvr>
                                        <p:cTn id="155" dur="500" fill="hold"/>
                                        <p:tgtEl>
                                          <p:spTgt spid="119"/>
                                        </p:tgtEl>
                                        <p:attrNameLst>
                                          <p:attrName>ppt_h</p:attrName>
                                        </p:attrNameLst>
                                      </p:cBhvr>
                                      <p:tavLst>
                                        <p:tav tm="0">
                                          <p:val>
                                            <p:fltVal val="0"/>
                                          </p:val>
                                        </p:tav>
                                        <p:tav tm="100000">
                                          <p:val>
                                            <p:strVal val="#ppt_h"/>
                                          </p:val>
                                        </p:tav>
                                      </p:tavLst>
                                    </p:anim>
                                    <p:animEffect transition="in" filter="fade">
                                      <p:cBhvr>
                                        <p:cTn id="156" dur="500"/>
                                        <p:tgtEl>
                                          <p:spTgt spid="119"/>
                                        </p:tgtEl>
                                      </p:cBhvr>
                                    </p:animEffect>
                                  </p:childTnLst>
                                </p:cTn>
                              </p:par>
                            </p:childTnLst>
                          </p:cTn>
                        </p:par>
                        <p:par>
                          <p:cTn id="157" fill="hold">
                            <p:stCondLst>
                              <p:cond delay="4000"/>
                            </p:stCondLst>
                            <p:childTnLst>
                              <p:par>
                                <p:cTn id="158" presetID="53" presetClass="entr" presetSubtype="16" fill="hold" grpId="0" nodeType="afterEffect">
                                  <p:stCondLst>
                                    <p:cond delay="0"/>
                                  </p:stCondLst>
                                  <p:childTnLst>
                                    <p:set>
                                      <p:cBhvr>
                                        <p:cTn id="159" dur="1" fill="hold">
                                          <p:stCondLst>
                                            <p:cond delay="0"/>
                                          </p:stCondLst>
                                        </p:cTn>
                                        <p:tgtEl>
                                          <p:spTgt spid="69"/>
                                        </p:tgtEl>
                                        <p:attrNameLst>
                                          <p:attrName>style.visibility</p:attrName>
                                        </p:attrNameLst>
                                      </p:cBhvr>
                                      <p:to>
                                        <p:strVal val="visible"/>
                                      </p:to>
                                    </p:set>
                                    <p:anim calcmode="lin" valueType="num">
                                      <p:cBhvr>
                                        <p:cTn id="160" dur="500" fill="hold"/>
                                        <p:tgtEl>
                                          <p:spTgt spid="69"/>
                                        </p:tgtEl>
                                        <p:attrNameLst>
                                          <p:attrName>ppt_w</p:attrName>
                                        </p:attrNameLst>
                                      </p:cBhvr>
                                      <p:tavLst>
                                        <p:tav tm="0">
                                          <p:val>
                                            <p:fltVal val="0"/>
                                          </p:val>
                                        </p:tav>
                                        <p:tav tm="100000">
                                          <p:val>
                                            <p:strVal val="#ppt_w"/>
                                          </p:val>
                                        </p:tav>
                                      </p:tavLst>
                                    </p:anim>
                                    <p:anim calcmode="lin" valueType="num">
                                      <p:cBhvr>
                                        <p:cTn id="161" dur="500" fill="hold"/>
                                        <p:tgtEl>
                                          <p:spTgt spid="69"/>
                                        </p:tgtEl>
                                        <p:attrNameLst>
                                          <p:attrName>ppt_h</p:attrName>
                                        </p:attrNameLst>
                                      </p:cBhvr>
                                      <p:tavLst>
                                        <p:tav tm="0">
                                          <p:val>
                                            <p:fltVal val="0"/>
                                          </p:val>
                                        </p:tav>
                                        <p:tav tm="100000">
                                          <p:val>
                                            <p:strVal val="#ppt_h"/>
                                          </p:val>
                                        </p:tav>
                                      </p:tavLst>
                                    </p:anim>
                                    <p:animEffect transition="in" filter="fade">
                                      <p:cBhvr>
                                        <p:cTn id="162" dur="500"/>
                                        <p:tgtEl>
                                          <p:spTgt spid="69"/>
                                        </p:tgtEl>
                                      </p:cBhvr>
                                    </p:animEffect>
                                  </p:childTnLst>
                                </p:cTn>
                              </p:par>
                              <p:par>
                                <p:cTn id="163" presetID="53" presetClass="entr" presetSubtype="16" fill="hold" grpId="0" nodeType="withEffect">
                                  <p:stCondLst>
                                    <p:cond delay="0"/>
                                  </p:stCondLst>
                                  <p:childTnLst>
                                    <p:set>
                                      <p:cBhvr>
                                        <p:cTn id="164" dur="1" fill="hold">
                                          <p:stCondLst>
                                            <p:cond delay="0"/>
                                          </p:stCondLst>
                                        </p:cTn>
                                        <p:tgtEl>
                                          <p:spTgt spid="67"/>
                                        </p:tgtEl>
                                        <p:attrNameLst>
                                          <p:attrName>style.visibility</p:attrName>
                                        </p:attrNameLst>
                                      </p:cBhvr>
                                      <p:to>
                                        <p:strVal val="visible"/>
                                      </p:to>
                                    </p:set>
                                    <p:anim calcmode="lin" valueType="num">
                                      <p:cBhvr>
                                        <p:cTn id="165" dur="500" fill="hold"/>
                                        <p:tgtEl>
                                          <p:spTgt spid="67"/>
                                        </p:tgtEl>
                                        <p:attrNameLst>
                                          <p:attrName>ppt_w</p:attrName>
                                        </p:attrNameLst>
                                      </p:cBhvr>
                                      <p:tavLst>
                                        <p:tav tm="0">
                                          <p:val>
                                            <p:fltVal val="0"/>
                                          </p:val>
                                        </p:tav>
                                        <p:tav tm="100000">
                                          <p:val>
                                            <p:strVal val="#ppt_w"/>
                                          </p:val>
                                        </p:tav>
                                      </p:tavLst>
                                    </p:anim>
                                    <p:anim calcmode="lin" valueType="num">
                                      <p:cBhvr>
                                        <p:cTn id="166" dur="500" fill="hold"/>
                                        <p:tgtEl>
                                          <p:spTgt spid="67"/>
                                        </p:tgtEl>
                                        <p:attrNameLst>
                                          <p:attrName>ppt_h</p:attrName>
                                        </p:attrNameLst>
                                      </p:cBhvr>
                                      <p:tavLst>
                                        <p:tav tm="0">
                                          <p:val>
                                            <p:fltVal val="0"/>
                                          </p:val>
                                        </p:tav>
                                        <p:tav tm="100000">
                                          <p:val>
                                            <p:strVal val="#ppt_h"/>
                                          </p:val>
                                        </p:tav>
                                      </p:tavLst>
                                    </p:anim>
                                    <p:animEffect transition="in" filter="fade">
                                      <p:cBhvr>
                                        <p:cTn id="167" dur="500"/>
                                        <p:tgtEl>
                                          <p:spTgt spid="67"/>
                                        </p:tgtEl>
                                      </p:cBhvr>
                                    </p:animEffect>
                                  </p:childTnLst>
                                </p:cTn>
                              </p:par>
                              <p:par>
                                <p:cTn id="168" presetID="53" presetClass="entr" presetSubtype="16" fill="hold" grpId="0" nodeType="withEffect">
                                  <p:stCondLst>
                                    <p:cond delay="0"/>
                                  </p:stCondLst>
                                  <p:childTnLst>
                                    <p:set>
                                      <p:cBhvr>
                                        <p:cTn id="169" dur="1" fill="hold">
                                          <p:stCondLst>
                                            <p:cond delay="0"/>
                                          </p:stCondLst>
                                        </p:cTn>
                                        <p:tgtEl>
                                          <p:spTgt spid="120"/>
                                        </p:tgtEl>
                                        <p:attrNameLst>
                                          <p:attrName>style.visibility</p:attrName>
                                        </p:attrNameLst>
                                      </p:cBhvr>
                                      <p:to>
                                        <p:strVal val="visible"/>
                                      </p:to>
                                    </p:set>
                                    <p:anim calcmode="lin" valueType="num">
                                      <p:cBhvr>
                                        <p:cTn id="170" dur="500" fill="hold"/>
                                        <p:tgtEl>
                                          <p:spTgt spid="120"/>
                                        </p:tgtEl>
                                        <p:attrNameLst>
                                          <p:attrName>ppt_w</p:attrName>
                                        </p:attrNameLst>
                                      </p:cBhvr>
                                      <p:tavLst>
                                        <p:tav tm="0">
                                          <p:val>
                                            <p:fltVal val="0"/>
                                          </p:val>
                                        </p:tav>
                                        <p:tav tm="100000">
                                          <p:val>
                                            <p:strVal val="#ppt_w"/>
                                          </p:val>
                                        </p:tav>
                                      </p:tavLst>
                                    </p:anim>
                                    <p:anim calcmode="lin" valueType="num">
                                      <p:cBhvr>
                                        <p:cTn id="171" dur="500" fill="hold"/>
                                        <p:tgtEl>
                                          <p:spTgt spid="120"/>
                                        </p:tgtEl>
                                        <p:attrNameLst>
                                          <p:attrName>ppt_h</p:attrName>
                                        </p:attrNameLst>
                                      </p:cBhvr>
                                      <p:tavLst>
                                        <p:tav tm="0">
                                          <p:val>
                                            <p:fltVal val="0"/>
                                          </p:val>
                                        </p:tav>
                                        <p:tav tm="100000">
                                          <p:val>
                                            <p:strVal val="#ppt_h"/>
                                          </p:val>
                                        </p:tav>
                                      </p:tavLst>
                                    </p:anim>
                                    <p:animEffect transition="in" filter="fade">
                                      <p:cBhvr>
                                        <p:cTn id="172" dur="500"/>
                                        <p:tgtEl>
                                          <p:spTgt spid="120"/>
                                        </p:tgtEl>
                                      </p:cBhvr>
                                    </p:animEffect>
                                  </p:childTnLst>
                                </p:cTn>
                              </p:par>
                              <p:par>
                                <p:cTn id="173" presetID="53" presetClass="entr" presetSubtype="16" fill="hold" grpId="0" nodeType="withEffect">
                                  <p:stCondLst>
                                    <p:cond delay="0"/>
                                  </p:stCondLst>
                                  <p:childTnLst>
                                    <p:set>
                                      <p:cBhvr>
                                        <p:cTn id="174" dur="1" fill="hold">
                                          <p:stCondLst>
                                            <p:cond delay="0"/>
                                          </p:stCondLst>
                                        </p:cTn>
                                        <p:tgtEl>
                                          <p:spTgt spid="121"/>
                                        </p:tgtEl>
                                        <p:attrNameLst>
                                          <p:attrName>style.visibility</p:attrName>
                                        </p:attrNameLst>
                                      </p:cBhvr>
                                      <p:to>
                                        <p:strVal val="visible"/>
                                      </p:to>
                                    </p:set>
                                    <p:anim calcmode="lin" valueType="num">
                                      <p:cBhvr>
                                        <p:cTn id="175" dur="500" fill="hold"/>
                                        <p:tgtEl>
                                          <p:spTgt spid="121"/>
                                        </p:tgtEl>
                                        <p:attrNameLst>
                                          <p:attrName>ppt_w</p:attrName>
                                        </p:attrNameLst>
                                      </p:cBhvr>
                                      <p:tavLst>
                                        <p:tav tm="0">
                                          <p:val>
                                            <p:fltVal val="0"/>
                                          </p:val>
                                        </p:tav>
                                        <p:tav tm="100000">
                                          <p:val>
                                            <p:strVal val="#ppt_w"/>
                                          </p:val>
                                        </p:tav>
                                      </p:tavLst>
                                    </p:anim>
                                    <p:anim calcmode="lin" valueType="num">
                                      <p:cBhvr>
                                        <p:cTn id="176" dur="500" fill="hold"/>
                                        <p:tgtEl>
                                          <p:spTgt spid="121"/>
                                        </p:tgtEl>
                                        <p:attrNameLst>
                                          <p:attrName>ppt_h</p:attrName>
                                        </p:attrNameLst>
                                      </p:cBhvr>
                                      <p:tavLst>
                                        <p:tav tm="0">
                                          <p:val>
                                            <p:fltVal val="0"/>
                                          </p:val>
                                        </p:tav>
                                        <p:tav tm="100000">
                                          <p:val>
                                            <p:strVal val="#ppt_h"/>
                                          </p:val>
                                        </p:tav>
                                      </p:tavLst>
                                    </p:anim>
                                    <p:animEffect transition="in" filter="fade">
                                      <p:cBhvr>
                                        <p:cTn id="177" dur="500"/>
                                        <p:tgtEl>
                                          <p:spTgt spid="1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 grpId="0" animBg="1"/>
      <p:bldP spid="55" grpId="0" animBg="1"/>
      <p:bldP spid="58" grpId="0" animBg="1"/>
      <p:bldP spid="61" grpId="0" animBg="1"/>
      <p:bldP spid="64" grpId="0" animBg="1"/>
      <p:bldP spid="67" grpId="0" animBg="1"/>
      <p:bldP spid="73" grpId="0" animBg="1"/>
      <p:bldP spid="76" grpId="0" animBg="1"/>
      <p:bldP spid="104" grpId="0"/>
      <p:bldP spid="105" grpId="0"/>
      <p:bldP spid="106" grpId="0"/>
      <p:bldP spid="107" grpId="0"/>
      <p:bldP spid="108" grpId="0"/>
      <p:bldP spid="109" grpId="0"/>
      <p:bldP spid="110" grpId="0"/>
      <p:bldP spid="111" grpId="0"/>
      <p:bldP spid="114" grpId="0"/>
      <p:bldP spid="115" grpId="0"/>
      <p:bldP spid="116" grpId="0"/>
      <p:bldP spid="117" grpId="0"/>
      <p:bldP spid="118" grpId="0"/>
      <p:bldP spid="119" grpId="0"/>
      <p:bldP spid="120" grpId="0"/>
      <p:bldP spid="121" grpId="0"/>
      <p:bldP spid="59" grpId="0" animBg="1"/>
      <p:bldP spid="60" grpId="0" animBg="1"/>
      <p:bldP spid="62" grpId="0" animBg="1"/>
      <p:bldP spid="63" grpId="0" animBg="1"/>
      <p:bldP spid="65" grpId="0" animBg="1"/>
      <p:bldP spid="66" grpId="0" animBg="1"/>
      <p:bldP spid="68" grpId="0" animBg="1"/>
      <p:bldP spid="69" grpId="0" animBg="1"/>
    </p:bld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4" name="Group 53"/>
          <p:cNvGrpSpPr/>
          <p:nvPr/>
        </p:nvGrpSpPr>
        <p:grpSpPr>
          <a:xfrm>
            <a:off x="1739573" y="488028"/>
            <a:ext cx="20937538" cy="2200624"/>
            <a:chOff x="1739573" y="511491"/>
            <a:chExt cx="20937538" cy="2200624"/>
          </a:xfrm>
        </p:grpSpPr>
        <p:sp>
          <p:nvSpPr>
            <p:cNvPr id="77" name="TextBox 76"/>
            <p:cNvSpPr txBox="1"/>
            <p:nvPr/>
          </p:nvSpPr>
          <p:spPr>
            <a:xfrm>
              <a:off x="1739573" y="511491"/>
              <a:ext cx="20937538" cy="1446550"/>
            </a:xfrm>
            <a:prstGeom prst="rect">
              <a:avLst/>
            </a:prstGeom>
            <a:noFill/>
          </p:spPr>
          <p:txBody>
            <a:bodyPr wrap="square" rtlCol="0">
              <a:spAutoFit/>
            </a:bodyPr>
            <a:lstStyle/>
            <a:p>
              <a:pPr algn="ctr"/>
              <a:r>
                <a:rPr lang="id-ID" sz="8800" b="1" dirty="0" smtClean="0">
                  <a:solidFill>
                    <a:schemeClr val="tx2"/>
                  </a:solidFill>
                  <a:latin typeface="Lato Regular"/>
                  <a:cs typeface="Lato Regular"/>
                </a:rPr>
                <a:t>SEO CONSULTANT</a:t>
              </a:r>
              <a:endParaRPr lang="id-ID" sz="8800" b="1" dirty="0">
                <a:solidFill>
                  <a:schemeClr val="tx2"/>
                </a:solidFill>
                <a:latin typeface="Lato Regular"/>
                <a:cs typeface="Lato Regular"/>
              </a:endParaRPr>
            </a:p>
          </p:txBody>
        </p:sp>
        <p:grpSp>
          <p:nvGrpSpPr>
            <p:cNvPr id="79" name="Group 78"/>
            <p:cNvGrpSpPr/>
            <p:nvPr/>
          </p:nvGrpSpPr>
          <p:grpSpPr>
            <a:xfrm>
              <a:off x="10842089" y="1977406"/>
              <a:ext cx="2738812" cy="73151"/>
              <a:chOff x="1775295" y="2020905"/>
              <a:chExt cx="3631535" cy="45719"/>
            </a:xfrm>
          </p:grpSpPr>
          <p:sp>
            <p:nvSpPr>
              <p:cNvPr id="82" name="Rectangle 81"/>
              <p:cNvSpPr/>
              <p:nvPr/>
            </p:nvSpPr>
            <p:spPr>
              <a:xfrm flipV="1">
                <a:off x="1775295" y="2020905"/>
                <a:ext cx="540354" cy="45719"/>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sp>
            <p:nvSpPr>
              <p:cNvPr id="83" name="Rectangle 82"/>
              <p:cNvSpPr/>
              <p:nvPr/>
            </p:nvSpPr>
            <p:spPr>
              <a:xfrm flipV="1">
                <a:off x="2390858" y="2020905"/>
                <a:ext cx="540354" cy="45719"/>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sp>
            <p:nvSpPr>
              <p:cNvPr id="84" name="Rectangle 83"/>
              <p:cNvSpPr/>
              <p:nvPr/>
            </p:nvSpPr>
            <p:spPr>
              <a:xfrm flipV="1">
                <a:off x="3025595" y="2020905"/>
                <a:ext cx="540354" cy="45719"/>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sp>
            <p:nvSpPr>
              <p:cNvPr id="86" name="Rectangle 85"/>
              <p:cNvSpPr/>
              <p:nvPr/>
            </p:nvSpPr>
            <p:spPr>
              <a:xfrm flipV="1">
                <a:off x="3641290" y="2020905"/>
                <a:ext cx="540354" cy="45719"/>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sp>
            <p:nvSpPr>
              <p:cNvPr id="91" name="Rectangle 90"/>
              <p:cNvSpPr/>
              <p:nvPr/>
            </p:nvSpPr>
            <p:spPr>
              <a:xfrm flipV="1">
                <a:off x="4256852" y="2020905"/>
                <a:ext cx="540354" cy="45719"/>
              </a:xfrm>
              <a:prstGeom prst="rect">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sp>
            <p:nvSpPr>
              <p:cNvPr id="93" name="Rectangle 92"/>
              <p:cNvSpPr/>
              <p:nvPr/>
            </p:nvSpPr>
            <p:spPr>
              <a:xfrm flipV="1">
                <a:off x="4866476" y="2020905"/>
                <a:ext cx="540354" cy="45719"/>
              </a:xfrm>
              <a:prstGeom prst="rect">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grpSp>
        <p:sp>
          <p:nvSpPr>
            <p:cNvPr id="81" name="TextBox 80"/>
            <p:cNvSpPr txBox="1"/>
            <p:nvPr/>
          </p:nvSpPr>
          <p:spPr>
            <a:xfrm>
              <a:off x="1739573" y="2035007"/>
              <a:ext cx="20937538" cy="677108"/>
            </a:xfrm>
            <a:prstGeom prst="rect">
              <a:avLst/>
            </a:prstGeom>
            <a:noFill/>
          </p:spPr>
          <p:txBody>
            <a:bodyPr wrap="square" rtlCol="0">
              <a:spAutoFit/>
            </a:bodyPr>
            <a:lstStyle/>
            <a:p>
              <a:pPr algn="ctr"/>
              <a:r>
                <a:rPr lang="id-ID" sz="3800" dirty="0" smtClean="0">
                  <a:solidFill>
                    <a:schemeClr val="bg1">
                      <a:lumMod val="75000"/>
                    </a:schemeClr>
                  </a:solidFill>
                  <a:latin typeface="Calibri Light" panose="020F0302020204030204"/>
                  <a:cs typeface="Calibri Light" panose="020F0302020204030204"/>
                </a:rPr>
                <a:t>Your great subtitle </a:t>
              </a:r>
              <a:r>
                <a:rPr lang="id-ID" sz="3800" dirty="0" smtClean="0">
                  <a:solidFill>
                    <a:schemeClr val="accent1"/>
                  </a:solidFill>
                  <a:latin typeface="Calibri Light" panose="020F0302020204030204"/>
                  <a:cs typeface="Calibri Light" panose="020F0302020204030204"/>
                </a:rPr>
                <a:t>in </a:t>
              </a:r>
              <a:r>
                <a:rPr lang="id-ID" sz="3800" dirty="0">
                  <a:solidFill>
                    <a:schemeClr val="accent1"/>
                  </a:solidFill>
                  <a:latin typeface="Calibri Light" panose="020F0302020204030204"/>
                  <a:cs typeface="Calibri Light" panose="020F0302020204030204"/>
                </a:rPr>
                <a:t>this line</a:t>
              </a:r>
              <a:endParaRPr lang="id-ID" sz="3800" dirty="0">
                <a:solidFill>
                  <a:schemeClr val="accent1"/>
                </a:solidFill>
                <a:latin typeface="Calibri Light" panose="020F0302020204030204"/>
                <a:cs typeface="Calibri Light" panose="020F0302020204030204"/>
              </a:endParaRPr>
            </a:p>
          </p:txBody>
        </p:sp>
      </p:grpSp>
      <p:sp>
        <p:nvSpPr>
          <p:cNvPr id="350" name="Freeform 258"/>
          <p:cNvSpPr>
            <a:spLocks noChangeArrowheads="1"/>
          </p:cNvSpPr>
          <p:nvPr/>
        </p:nvSpPr>
        <p:spPr bwMode="auto">
          <a:xfrm>
            <a:off x="7850077" y="7931101"/>
            <a:ext cx="637361" cy="1423743"/>
          </a:xfrm>
          <a:custGeom>
            <a:avLst/>
            <a:gdLst>
              <a:gd name="T0" fmla="*/ 40 w 829"/>
              <a:gd name="T1" fmla="*/ 1845 h 1846"/>
              <a:gd name="T2" fmla="*/ 6 w 829"/>
              <a:gd name="T3" fmla="*/ 1805 h 1846"/>
              <a:gd name="T4" fmla="*/ 57 w 829"/>
              <a:gd name="T5" fmla="*/ 1742 h 1846"/>
              <a:gd name="T6" fmla="*/ 74 w 829"/>
              <a:gd name="T7" fmla="*/ 1823 h 1846"/>
              <a:gd name="T8" fmla="*/ 86 w 829"/>
              <a:gd name="T9" fmla="*/ 1680 h 1846"/>
              <a:gd name="T10" fmla="*/ 74 w 829"/>
              <a:gd name="T11" fmla="*/ 1680 h 1846"/>
              <a:gd name="T12" fmla="*/ 57 w 829"/>
              <a:gd name="T13" fmla="*/ 1600 h 1846"/>
              <a:gd name="T14" fmla="*/ 126 w 829"/>
              <a:gd name="T15" fmla="*/ 1623 h 1846"/>
              <a:gd name="T16" fmla="*/ 86 w 829"/>
              <a:gd name="T17" fmla="*/ 1680 h 1846"/>
              <a:gd name="T18" fmla="*/ 131 w 829"/>
              <a:gd name="T19" fmla="*/ 1514 h 1846"/>
              <a:gd name="T20" fmla="*/ 97 w 829"/>
              <a:gd name="T21" fmla="*/ 1468 h 1846"/>
              <a:gd name="T22" fmla="*/ 148 w 829"/>
              <a:gd name="T23" fmla="*/ 1411 h 1846"/>
              <a:gd name="T24" fmla="*/ 166 w 829"/>
              <a:gd name="T25" fmla="*/ 1491 h 1846"/>
              <a:gd name="T26" fmla="*/ 183 w 829"/>
              <a:gd name="T27" fmla="*/ 1348 h 1846"/>
              <a:gd name="T28" fmla="*/ 171 w 829"/>
              <a:gd name="T29" fmla="*/ 1348 h 1846"/>
              <a:gd name="T30" fmla="*/ 160 w 829"/>
              <a:gd name="T31" fmla="*/ 1268 h 1846"/>
              <a:gd name="T32" fmla="*/ 229 w 829"/>
              <a:gd name="T33" fmla="*/ 1291 h 1846"/>
              <a:gd name="T34" fmla="*/ 183 w 829"/>
              <a:gd name="T35" fmla="*/ 1348 h 1846"/>
              <a:gd name="T36" fmla="*/ 240 w 829"/>
              <a:gd name="T37" fmla="*/ 1188 h 1846"/>
              <a:gd name="T38" fmla="*/ 206 w 829"/>
              <a:gd name="T39" fmla="*/ 1137 h 1846"/>
              <a:gd name="T40" fmla="*/ 263 w 829"/>
              <a:gd name="T41" fmla="*/ 1085 h 1846"/>
              <a:gd name="T42" fmla="*/ 274 w 829"/>
              <a:gd name="T43" fmla="*/ 1165 h 1846"/>
              <a:gd name="T44" fmla="*/ 297 w 829"/>
              <a:gd name="T45" fmla="*/ 1023 h 1846"/>
              <a:gd name="T46" fmla="*/ 286 w 829"/>
              <a:gd name="T47" fmla="*/ 1023 h 1846"/>
              <a:gd name="T48" fmla="*/ 280 w 829"/>
              <a:gd name="T49" fmla="*/ 943 h 1846"/>
              <a:gd name="T50" fmla="*/ 343 w 829"/>
              <a:gd name="T51" fmla="*/ 971 h 1846"/>
              <a:gd name="T52" fmla="*/ 297 w 829"/>
              <a:gd name="T53" fmla="*/ 1023 h 1846"/>
              <a:gd name="T54" fmla="*/ 366 w 829"/>
              <a:gd name="T55" fmla="*/ 868 h 1846"/>
              <a:gd name="T56" fmla="*/ 331 w 829"/>
              <a:gd name="T57" fmla="*/ 817 h 1846"/>
              <a:gd name="T58" fmla="*/ 394 w 829"/>
              <a:gd name="T59" fmla="*/ 766 h 1846"/>
              <a:gd name="T60" fmla="*/ 400 w 829"/>
              <a:gd name="T61" fmla="*/ 846 h 1846"/>
              <a:gd name="T62" fmla="*/ 440 w 829"/>
              <a:gd name="T63" fmla="*/ 708 h 1846"/>
              <a:gd name="T64" fmla="*/ 423 w 829"/>
              <a:gd name="T65" fmla="*/ 708 h 1846"/>
              <a:gd name="T66" fmla="*/ 423 w 829"/>
              <a:gd name="T67" fmla="*/ 628 h 1846"/>
              <a:gd name="T68" fmla="*/ 486 w 829"/>
              <a:gd name="T69" fmla="*/ 657 h 1846"/>
              <a:gd name="T70" fmla="*/ 440 w 829"/>
              <a:gd name="T71" fmla="*/ 708 h 1846"/>
              <a:gd name="T72" fmla="*/ 514 w 829"/>
              <a:gd name="T73" fmla="*/ 554 h 1846"/>
              <a:gd name="T74" fmla="*/ 480 w 829"/>
              <a:gd name="T75" fmla="*/ 503 h 1846"/>
              <a:gd name="T76" fmla="*/ 543 w 829"/>
              <a:gd name="T77" fmla="*/ 457 h 1846"/>
              <a:gd name="T78" fmla="*/ 543 w 829"/>
              <a:gd name="T79" fmla="*/ 537 h 1846"/>
              <a:gd name="T80" fmla="*/ 594 w 829"/>
              <a:gd name="T81" fmla="*/ 400 h 1846"/>
              <a:gd name="T82" fmla="*/ 577 w 829"/>
              <a:gd name="T83" fmla="*/ 400 h 1846"/>
              <a:gd name="T84" fmla="*/ 577 w 829"/>
              <a:gd name="T85" fmla="*/ 320 h 1846"/>
              <a:gd name="T86" fmla="*/ 640 w 829"/>
              <a:gd name="T87" fmla="*/ 354 h 1846"/>
              <a:gd name="T88" fmla="*/ 594 w 829"/>
              <a:gd name="T89" fmla="*/ 400 h 1846"/>
              <a:gd name="T90" fmla="*/ 680 w 829"/>
              <a:gd name="T91" fmla="*/ 251 h 1846"/>
              <a:gd name="T92" fmla="*/ 646 w 829"/>
              <a:gd name="T93" fmla="*/ 200 h 1846"/>
              <a:gd name="T94" fmla="*/ 714 w 829"/>
              <a:gd name="T95" fmla="*/ 154 h 1846"/>
              <a:gd name="T96" fmla="*/ 708 w 829"/>
              <a:gd name="T97" fmla="*/ 234 h 1846"/>
              <a:gd name="T98" fmla="*/ 765 w 829"/>
              <a:gd name="T99" fmla="*/ 103 h 1846"/>
              <a:gd name="T100" fmla="*/ 748 w 829"/>
              <a:gd name="T101" fmla="*/ 97 h 1846"/>
              <a:gd name="T102" fmla="*/ 754 w 829"/>
              <a:gd name="T103" fmla="*/ 23 h 1846"/>
              <a:gd name="T104" fmla="*/ 817 w 829"/>
              <a:gd name="T105" fmla="*/ 57 h 1846"/>
              <a:gd name="T106" fmla="*/ 765 w 829"/>
              <a:gd name="T107" fmla="*/ 103 h 18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29" h="1846">
                <a:moveTo>
                  <a:pt x="40" y="1845"/>
                </a:moveTo>
                <a:lnTo>
                  <a:pt x="40" y="1845"/>
                </a:lnTo>
                <a:lnTo>
                  <a:pt x="34" y="1845"/>
                </a:lnTo>
                <a:cubicBezTo>
                  <a:pt x="17" y="1840"/>
                  <a:pt x="0" y="1823"/>
                  <a:pt x="6" y="1805"/>
                </a:cubicBezTo>
                <a:cubicBezTo>
                  <a:pt x="17" y="1771"/>
                  <a:pt x="17" y="1771"/>
                  <a:pt x="17" y="1771"/>
                </a:cubicBezTo>
                <a:cubicBezTo>
                  <a:pt x="17" y="1748"/>
                  <a:pt x="40" y="1737"/>
                  <a:pt x="57" y="1742"/>
                </a:cubicBezTo>
                <a:cubicBezTo>
                  <a:pt x="74" y="1748"/>
                  <a:pt x="86" y="1765"/>
                  <a:pt x="86" y="1788"/>
                </a:cubicBezTo>
                <a:cubicBezTo>
                  <a:pt x="74" y="1823"/>
                  <a:pt x="74" y="1823"/>
                  <a:pt x="74" y="1823"/>
                </a:cubicBezTo>
                <a:cubicBezTo>
                  <a:pt x="74" y="1834"/>
                  <a:pt x="57" y="1845"/>
                  <a:pt x="40" y="1845"/>
                </a:cubicBezTo>
                <a:close/>
                <a:moveTo>
                  <a:pt x="86" y="1680"/>
                </a:moveTo>
                <a:lnTo>
                  <a:pt x="86" y="1680"/>
                </a:lnTo>
                <a:cubicBezTo>
                  <a:pt x="80" y="1680"/>
                  <a:pt x="80" y="1680"/>
                  <a:pt x="74" y="1680"/>
                </a:cubicBezTo>
                <a:cubicBezTo>
                  <a:pt x="57" y="1674"/>
                  <a:pt x="46" y="1657"/>
                  <a:pt x="51" y="1634"/>
                </a:cubicBezTo>
                <a:cubicBezTo>
                  <a:pt x="57" y="1600"/>
                  <a:pt x="57" y="1600"/>
                  <a:pt x="57" y="1600"/>
                </a:cubicBezTo>
                <a:cubicBezTo>
                  <a:pt x="63" y="1582"/>
                  <a:pt x="80" y="1571"/>
                  <a:pt x="103" y="1577"/>
                </a:cubicBezTo>
                <a:cubicBezTo>
                  <a:pt x="120" y="1582"/>
                  <a:pt x="131" y="1600"/>
                  <a:pt x="126" y="1623"/>
                </a:cubicBezTo>
                <a:cubicBezTo>
                  <a:pt x="120" y="1651"/>
                  <a:pt x="120" y="1651"/>
                  <a:pt x="120" y="1651"/>
                </a:cubicBezTo>
                <a:cubicBezTo>
                  <a:pt x="114" y="1668"/>
                  <a:pt x="97" y="1680"/>
                  <a:pt x="86" y="1680"/>
                </a:cubicBezTo>
                <a:close/>
                <a:moveTo>
                  <a:pt x="131" y="1514"/>
                </a:moveTo>
                <a:lnTo>
                  <a:pt x="131" y="1514"/>
                </a:lnTo>
                <a:cubicBezTo>
                  <a:pt x="126" y="1514"/>
                  <a:pt x="126" y="1514"/>
                  <a:pt x="120" y="1514"/>
                </a:cubicBezTo>
                <a:cubicBezTo>
                  <a:pt x="103" y="1508"/>
                  <a:pt x="91" y="1485"/>
                  <a:pt x="97" y="1468"/>
                </a:cubicBezTo>
                <a:cubicBezTo>
                  <a:pt x="108" y="1434"/>
                  <a:pt x="108" y="1434"/>
                  <a:pt x="108" y="1434"/>
                </a:cubicBezTo>
                <a:cubicBezTo>
                  <a:pt x="114" y="1417"/>
                  <a:pt x="131" y="1405"/>
                  <a:pt x="148" y="1411"/>
                </a:cubicBezTo>
                <a:cubicBezTo>
                  <a:pt x="171" y="1417"/>
                  <a:pt x="177" y="1440"/>
                  <a:pt x="171" y="1457"/>
                </a:cubicBezTo>
                <a:cubicBezTo>
                  <a:pt x="166" y="1491"/>
                  <a:pt x="166" y="1491"/>
                  <a:pt x="166" y="1491"/>
                </a:cubicBezTo>
                <a:cubicBezTo>
                  <a:pt x="160" y="1503"/>
                  <a:pt x="143" y="1514"/>
                  <a:pt x="131" y="1514"/>
                </a:cubicBezTo>
                <a:close/>
                <a:moveTo>
                  <a:pt x="183" y="1348"/>
                </a:moveTo>
                <a:lnTo>
                  <a:pt x="183" y="1348"/>
                </a:lnTo>
                <a:cubicBezTo>
                  <a:pt x="177" y="1348"/>
                  <a:pt x="171" y="1348"/>
                  <a:pt x="171" y="1348"/>
                </a:cubicBezTo>
                <a:cubicBezTo>
                  <a:pt x="154" y="1343"/>
                  <a:pt x="143" y="1320"/>
                  <a:pt x="148" y="1303"/>
                </a:cubicBezTo>
                <a:cubicBezTo>
                  <a:pt x="160" y="1268"/>
                  <a:pt x="160" y="1268"/>
                  <a:pt x="160" y="1268"/>
                </a:cubicBezTo>
                <a:cubicBezTo>
                  <a:pt x="166" y="1251"/>
                  <a:pt x="183" y="1240"/>
                  <a:pt x="206" y="1245"/>
                </a:cubicBezTo>
                <a:cubicBezTo>
                  <a:pt x="223" y="1251"/>
                  <a:pt x="234" y="1274"/>
                  <a:pt x="229" y="1291"/>
                </a:cubicBezTo>
                <a:cubicBezTo>
                  <a:pt x="217" y="1325"/>
                  <a:pt x="217" y="1325"/>
                  <a:pt x="217" y="1325"/>
                </a:cubicBezTo>
                <a:cubicBezTo>
                  <a:pt x="211" y="1343"/>
                  <a:pt x="194" y="1348"/>
                  <a:pt x="183" y="1348"/>
                </a:cubicBezTo>
                <a:close/>
                <a:moveTo>
                  <a:pt x="240" y="1188"/>
                </a:moveTo>
                <a:lnTo>
                  <a:pt x="240" y="1188"/>
                </a:lnTo>
                <a:cubicBezTo>
                  <a:pt x="234" y="1188"/>
                  <a:pt x="229" y="1188"/>
                  <a:pt x="229" y="1183"/>
                </a:cubicBezTo>
                <a:cubicBezTo>
                  <a:pt x="206" y="1177"/>
                  <a:pt x="200" y="1160"/>
                  <a:pt x="206" y="1137"/>
                </a:cubicBezTo>
                <a:cubicBezTo>
                  <a:pt x="217" y="1108"/>
                  <a:pt x="217" y="1108"/>
                  <a:pt x="217" y="1108"/>
                </a:cubicBezTo>
                <a:cubicBezTo>
                  <a:pt x="223" y="1085"/>
                  <a:pt x="246" y="1080"/>
                  <a:pt x="263" y="1085"/>
                </a:cubicBezTo>
                <a:cubicBezTo>
                  <a:pt x="280" y="1091"/>
                  <a:pt x="291" y="1114"/>
                  <a:pt x="286" y="1131"/>
                </a:cubicBezTo>
                <a:cubicBezTo>
                  <a:pt x="274" y="1165"/>
                  <a:pt x="274" y="1165"/>
                  <a:pt x="274" y="1165"/>
                </a:cubicBezTo>
                <a:cubicBezTo>
                  <a:pt x="268" y="1177"/>
                  <a:pt x="251" y="1188"/>
                  <a:pt x="240" y="1188"/>
                </a:cubicBezTo>
                <a:close/>
                <a:moveTo>
                  <a:pt x="297" y="1023"/>
                </a:moveTo>
                <a:lnTo>
                  <a:pt x="297" y="1023"/>
                </a:lnTo>
                <a:cubicBezTo>
                  <a:pt x="297" y="1023"/>
                  <a:pt x="291" y="1023"/>
                  <a:pt x="286" y="1023"/>
                </a:cubicBezTo>
                <a:cubicBezTo>
                  <a:pt x="268" y="1017"/>
                  <a:pt x="257" y="994"/>
                  <a:pt x="268" y="977"/>
                </a:cubicBezTo>
                <a:cubicBezTo>
                  <a:pt x="280" y="943"/>
                  <a:pt x="280" y="943"/>
                  <a:pt x="280" y="943"/>
                </a:cubicBezTo>
                <a:cubicBezTo>
                  <a:pt x="286" y="925"/>
                  <a:pt x="308" y="920"/>
                  <a:pt x="326" y="925"/>
                </a:cubicBezTo>
                <a:cubicBezTo>
                  <a:pt x="343" y="931"/>
                  <a:pt x="354" y="954"/>
                  <a:pt x="343" y="971"/>
                </a:cubicBezTo>
                <a:cubicBezTo>
                  <a:pt x="331" y="1006"/>
                  <a:pt x="331" y="1006"/>
                  <a:pt x="331" y="1006"/>
                </a:cubicBezTo>
                <a:cubicBezTo>
                  <a:pt x="326" y="1017"/>
                  <a:pt x="314" y="1023"/>
                  <a:pt x="297" y="1023"/>
                </a:cubicBezTo>
                <a:close/>
                <a:moveTo>
                  <a:pt x="366" y="868"/>
                </a:moveTo>
                <a:lnTo>
                  <a:pt x="366" y="868"/>
                </a:lnTo>
                <a:cubicBezTo>
                  <a:pt x="360" y="868"/>
                  <a:pt x="354" y="863"/>
                  <a:pt x="354" y="863"/>
                </a:cubicBezTo>
                <a:cubicBezTo>
                  <a:pt x="331" y="857"/>
                  <a:pt x="326" y="834"/>
                  <a:pt x="331" y="817"/>
                </a:cubicBezTo>
                <a:cubicBezTo>
                  <a:pt x="348" y="783"/>
                  <a:pt x="348" y="783"/>
                  <a:pt x="348" y="783"/>
                </a:cubicBezTo>
                <a:cubicBezTo>
                  <a:pt x="354" y="766"/>
                  <a:pt x="377" y="760"/>
                  <a:pt x="394" y="766"/>
                </a:cubicBezTo>
                <a:cubicBezTo>
                  <a:pt x="411" y="777"/>
                  <a:pt x="423" y="794"/>
                  <a:pt x="411" y="811"/>
                </a:cubicBezTo>
                <a:cubicBezTo>
                  <a:pt x="400" y="846"/>
                  <a:pt x="400" y="846"/>
                  <a:pt x="400" y="846"/>
                </a:cubicBezTo>
                <a:cubicBezTo>
                  <a:pt x="394" y="857"/>
                  <a:pt x="377" y="868"/>
                  <a:pt x="366" y="868"/>
                </a:cubicBezTo>
                <a:close/>
                <a:moveTo>
                  <a:pt x="440" y="708"/>
                </a:moveTo>
                <a:lnTo>
                  <a:pt x="440" y="708"/>
                </a:lnTo>
                <a:cubicBezTo>
                  <a:pt x="434" y="708"/>
                  <a:pt x="428" y="708"/>
                  <a:pt x="423" y="708"/>
                </a:cubicBezTo>
                <a:cubicBezTo>
                  <a:pt x="406" y="697"/>
                  <a:pt x="394" y="674"/>
                  <a:pt x="406" y="657"/>
                </a:cubicBezTo>
                <a:cubicBezTo>
                  <a:pt x="423" y="628"/>
                  <a:pt x="423" y="628"/>
                  <a:pt x="423" y="628"/>
                </a:cubicBezTo>
                <a:cubicBezTo>
                  <a:pt x="428" y="611"/>
                  <a:pt x="451" y="600"/>
                  <a:pt x="468" y="611"/>
                </a:cubicBezTo>
                <a:cubicBezTo>
                  <a:pt x="486" y="617"/>
                  <a:pt x="491" y="640"/>
                  <a:pt x="486" y="657"/>
                </a:cubicBezTo>
                <a:cubicBezTo>
                  <a:pt x="468" y="691"/>
                  <a:pt x="468" y="691"/>
                  <a:pt x="468" y="691"/>
                </a:cubicBezTo>
                <a:cubicBezTo>
                  <a:pt x="463" y="703"/>
                  <a:pt x="451" y="708"/>
                  <a:pt x="440" y="708"/>
                </a:cubicBezTo>
                <a:close/>
                <a:moveTo>
                  <a:pt x="514" y="554"/>
                </a:moveTo>
                <a:lnTo>
                  <a:pt x="514" y="554"/>
                </a:lnTo>
                <a:cubicBezTo>
                  <a:pt x="508" y="554"/>
                  <a:pt x="503" y="554"/>
                  <a:pt x="497" y="549"/>
                </a:cubicBezTo>
                <a:cubicBezTo>
                  <a:pt x="480" y="543"/>
                  <a:pt x="474" y="520"/>
                  <a:pt x="480" y="503"/>
                </a:cubicBezTo>
                <a:cubicBezTo>
                  <a:pt x="497" y="474"/>
                  <a:pt x="497" y="474"/>
                  <a:pt x="497" y="474"/>
                </a:cubicBezTo>
                <a:cubicBezTo>
                  <a:pt x="508" y="457"/>
                  <a:pt x="526" y="446"/>
                  <a:pt x="543" y="457"/>
                </a:cubicBezTo>
                <a:cubicBezTo>
                  <a:pt x="560" y="463"/>
                  <a:pt x="571" y="486"/>
                  <a:pt x="560" y="503"/>
                </a:cubicBezTo>
                <a:cubicBezTo>
                  <a:pt x="543" y="537"/>
                  <a:pt x="543" y="537"/>
                  <a:pt x="543" y="537"/>
                </a:cubicBezTo>
                <a:cubicBezTo>
                  <a:pt x="537" y="549"/>
                  <a:pt x="526" y="554"/>
                  <a:pt x="514" y="554"/>
                </a:cubicBezTo>
                <a:close/>
                <a:moveTo>
                  <a:pt x="594" y="400"/>
                </a:moveTo>
                <a:lnTo>
                  <a:pt x="594" y="400"/>
                </a:lnTo>
                <a:cubicBezTo>
                  <a:pt x="588" y="400"/>
                  <a:pt x="583" y="400"/>
                  <a:pt x="577" y="400"/>
                </a:cubicBezTo>
                <a:cubicBezTo>
                  <a:pt x="560" y="389"/>
                  <a:pt x="554" y="366"/>
                  <a:pt x="560" y="349"/>
                </a:cubicBezTo>
                <a:cubicBezTo>
                  <a:pt x="577" y="320"/>
                  <a:pt x="577" y="320"/>
                  <a:pt x="577" y="320"/>
                </a:cubicBezTo>
                <a:cubicBezTo>
                  <a:pt x="588" y="303"/>
                  <a:pt x="611" y="297"/>
                  <a:pt x="628" y="303"/>
                </a:cubicBezTo>
                <a:cubicBezTo>
                  <a:pt x="646" y="314"/>
                  <a:pt x="651" y="337"/>
                  <a:pt x="640" y="354"/>
                </a:cubicBezTo>
                <a:cubicBezTo>
                  <a:pt x="623" y="383"/>
                  <a:pt x="623" y="383"/>
                  <a:pt x="623" y="383"/>
                </a:cubicBezTo>
                <a:cubicBezTo>
                  <a:pt x="617" y="394"/>
                  <a:pt x="606" y="400"/>
                  <a:pt x="594" y="400"/>
                </a:cubicBezTo>
                <a:close/>
                <a:moveTo>
                  <a:pt x="680" y="251"/>
                </a:moveTo>
                <a:lnTo>
                  <a:pt x="680" y="251"/>
                </a:lnTo>
                <a:cubicBezTo>
                  <a:pt x="674" y="251"/>
                  <a:pt x="668" y="251"/>
                  <a:pt x="663" y="246"/>
                </a:cubicBezTo>
                <a:cubicBezTo>
                  <a:pt x="646" y="234"/>
                  <a:pt x="640" y="217"/>
                  <a:pt x="646" y="200"/>
                </a:cubicBezTo>
                <a:cubicBezTo>
                  <a:pt x="663" y="166"/>
                  <a:pt x="663" y="166"/>
                  <a:pt x="663" y="166"/>
                </a:cubicBezTo>
                <a:cubicBezTo>
                  <a:pt x="674" y="154"/>
                  <a:pt x="697" y="149"/>
                  <a:pt x="714" y="154"/>
                </a:cubicBezTo>
                <a:cubicBezTo>
                  <a:pt x="731" y="166"/>
                  <a:pt x="737" y="189"/>
                  <a:pt x="725" y="206"/>
                </a:cubicBezTo>
                <a:cubicBezTo>
                  <a:pt x="708" y="234"/>
                  <a:pt x="708" y="234"/>
                  <a:pt x="708" y="234"/>
                </a:cubicBezTo>
                <a:cubicBezTo>
                  <a:pt x="703" y="246"/>
                  <a:pt x="691" y="251"/>
                  <a:pt x="680" y="251"/>
                </a:cubicBezTo>
                <a:close/>
                <a:moveTo>
                  <a:pt x="765" y="103"/>
                </a:moveTo>
                <a:lnTo>
                  <a:pt x="765" y="103"/>
                </a:lnTo>
                <a:cubicBezTo>
                  <a:pt x="760" y="103"/>
                  <a:pt x="754" y="103"/>
                  <a:pt x="748" y="97"/>
                </a:cubicBezTo>
                <a:cubicBezTo>
                  <a:pt x="731" y="86"/>
                  <a:pt x="725" y="69"/>
                  <a:pt x="737" y="51"/>
                </a:cubicBezTo>
                <a:cubicBezTo>
                  <a:pt x="754" y="23"/>
                  <a:pt x="754" y="23"/>
                  <a:pt x="754" y="23"/>
                </a:cubicBezTo>
                <a:cubicBezTo>
                  <a:pt x="765" y="6"/>
                  <a:pt x="788" y="0"/>
                  <a:pt x="805" y="11"/>
                </a:cubicBezTo>
                <a:cubicBezTo>
                  <a:pt x="823" y="23"/>
                  <a:pt x="828" y="40"/>
                  <a:pt x="817" y="57"/>
                </a:cubicBezTo>
                <a:cubicBezTo>
                  <a:pt x="800" y="86"/>
                  <a:pt x="800" y="86"/>
                  <a:pt x="800" y="86"/>
                </a:cubicBezTo>
                <a:cubicBezTo>
                  <a:pt x="788" y="97"/>
                  <a:pt x="777" y="103"/>
                  <a:pt x="765" y="103"/>
                </a:cubicBezTo>
                <a:close/>
              </a:path>
            </a:pathLst>
          </a:custGeom>
          <a:solidFill>
            <a:schemeClr val="accent3"/>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351" name="Freeform 261"/>
          <p:cNvSpPr>
            <a:spLocks noChangeArrowheads="1"/>
          </p:cNvSpPr>
          <p:nvPr/>
        </p:nvSpPr>
        <p:spPr bwMode="auto">
          <a:xfrm>
            <a:off x="9806470" y="5972602"/>
            <a:ext cx="1462183" cy="636939"/>
          </a:xfrm>
          <a:custGeom>
            <a:avLst/>
            <a:gdLst>
              <a:gd name="T0" fmla="*/ 40 w 1897"/>
              <a:gd name="T1" fmla="*/ 828 h 829"/>
              <a:gd name="T2" fmla="*/ 23 w 1897"/>
              <a:gd name="T3" fmla="*/ 759 h 829"/>
              <a:gd name="T4" fmla="*/ 97 w 1897"/>
              <a:gd name="T5" fmla="*/ 754 h 829"/>
              <a:gd name="T6" fmla="*/ 57 w 1897"/>
              <a:gd name="T7" fmla="*/ 822 h 829"/>
              <a:gd name="T8" fmla="*/ 188 w 1897"/>
              <a:gd name="T9" fmla="*/ 736 h 829"/>
              <a:gd name="T10" fmla="*/ 160 w 1897"/>
              <a:gd name="T11" fmla="*/ 719 h 829"/>
              <a:gd name="T12" fmla="*/ 200 w 1897"/>
              <a:gd name="T13" fmla="*/ 651 h 829"/>
              <a:gd name="T14" fmla="*/ 240 w 1897"/>
              <a:gd name="T15" fmla="*/ 714 h 829"/>
              <a:gd name="T16" fmla="*/ 188 w 1897"/>
              <a:gd name="T17" fmla="*/ 736 h 829"/>
              <a:gd name="T18" fmla="*/ 342 w 1897"/>
              <a:gd name="T19" fmla="*/ 645 h 829"/>
              <a:gd name="T20" fmla="*/ 325 w 1897"/>
              <a:gd name="T21" fmla="*/ 582 h 829"/>
              <a:gd name="T22" fmla="*/ 405 w 1897"/>
              <a:gd name="T23" fmla="*/ 576 h 829"/>
              <a:gd name="T24" fmla="*/ 360 w 1897"/>
              <a:gd name="T25" fmla="*/ 645 h 829"/>
              <a:gd name="T26" fmla="*/ 497 w 1897"/>
              <a:gd name="T27" fmla="*/ 565 h 829"/>
              <a:gd name="T28" fmla="*/ 468 w 1897"/>
              <a:gd name="T29" fmla="*/ 548 h 829"/>
              <a:gd name="T30" fmla="*/ 514 w 1897"/>
              <a:gd name="T31" fmla="*/ 479 h 829"/>
              <a:gd name="T32" fmla="*/ 548 w 1897"/>
              <a:gd name="T33" fmla="*/ 542 h 829"/>
              <a:gd name="T34" fmla="*/ 497 w 1897"/>
              <a:gd name="T35" fmla="*/ 565 h 829"/>
              <a:gd name="T36" fmla="*/ 657 w 1897"/>
              <a:gd name="T37" fmla="*/ 485 h 829"/>
              <a:gd name="T38" fmla="*/ 640 w 1897"/>
              <a:gd name="T39" fmla="*/ 417 h 829"/>
              <a:gd name="T40" fmla="*/ 720 w 1897"/>
              <a:gd name="T41" fmla="*/ 422 h 829"/>
              <a:gd name="T42" fmla="*/ 674 w 1897"/>
              <a:gd name="T43" fmla="*/ 485 h 829"/>
              <a:gd name="T44" fmla="*/ 817 w 1897"/>
              <a:gd name="T45" fmla="*/ 411 h 829"/>
              <a:gd name="T46" fmla="*/ 783 w 1897"/>
              <a:gd name="T47" fmla="*/ 394 h 829"/>
              <a:gd name="T48" fmla="*/ 834 w 1897"/>
              <a:gd name="T49" fmla="*/ 331 h 829"/>
              <a:gd name="T50" fmla="*/ 862 w 1897"/>
              <a:gd name="T51" fmla="*/ 394 h 829"/>
              <a:gd name="T52" fmla="*/ 817 w 1897"/>
              <a:gd name="T53" fmla="*/ 411 h 829"/>
              <a:gd name="T54" fmla="*/ 982 w 1897"/>
              <a:gd name="T55" fmla="*/ 348 h 829"/>
              <a:gd name="T56" fmla="*/ 965 w 1897"/>
              <a:gd name="T57" fmla="*/ 279 h 829"/>
              <a:gd name="T58" fmla="*/ 1045 w 1897"/>
              <a:gd name="T59" fmla="*/ 285 h 829"/>
              <a:gd name="T60" fmla="*/ 994 w 1897"/>
              <a:gd name="T61" fmla="*/ 342 h 829"/>
              <a:gd name="T62" fmla="*/ 1142 w 1897"/>
              <a:gd name="T63" fmla="*/ 279 h 829"/>
              <a:gd name="T64" fmla="*/ 1114 w 1897"/>
              <a:gd name="T65" fmla="*/ 257 h 829"/>
              <a:gd name="T66" fmla="*/ 1165 w 1897"/>
              <a:gd name="T67" fmla="*/ 200 h 829"/>
              <a:gd name="T68" fmla="*/ 1188 w 1897"/>
              <a:gd name="T69" fmla="*/ 268 h 829"/>
              <a:gd name="T70" fmla="*/ 1142 w 1897"/>
              <a:gd name="T71" fmla="*/ 279 h 829"/>
              <a:gd name="T72" fmla="*/ 1314 w 1897"/>
              <a:gd name="T73" fmla="*/ 222 h 829"/>
              <a:gd name="T74" fmla="*/ 1302 w 1897"/>
              <a:gd name="T75" fmla="*/ 154 h 829"/>
              <a:gd name="T76" fmla="*/ 1377 w 1897"/>
              <a:gd name="T77" fmla="*/ 165 h 829"/>
              <a:gd name="T78" fmla="*/ 1319 w 1897"/>
              <a:gd name="T79" fmla="*/ 222 h 829"/>
              <a:gd name="T80" fmla="*/ 1479 w 1897"/>
              <a:gd name="T81" fmla="*/ 171 h 829"/>
              <a:gd name="T82" fmla="*/ 1445 w 1897"/>
              <a:gd name="T83" fmla="*/ 148 h 829"/>
              <a:gd name="T84" fmla="*/ 1502 w 1897"/>
              <a:gd name="T85" fmla="*/ 91 h 829"/>
              <a:gd name="T86" fmla="*/ 1525 w 1897"/>
              <a:gd name="T87" fmla="*/ 159 h 829"/>
              <a:gd name="T88" fmla="*/ 1479 w 1897"/>
              <a:gd name="T89" fmla="*/ 171 h 829"/>
              <a:gd name="T90" fmla="*/ 1651 w 1897"/>
              <a:gd name="T91" fmla="*/ 125 h 829"/>
              <a:gd name="T92" fmla="*/ 1639 w 1897"/>
              <a:gd name="T93" fmla="*/ 51 h 829"/>
              <a:gd name="T94" fmla="*/ 1719 w 1897"/>
              <a:gd name="T95" fmla="*/ 68 h 829"/>
              <a:gd name="T96" fmla="*/ 1657 w 1897"/>
              <a:gd name="T97" fmla="*/ 125 h 829"/>
              <a:gd name="T98" fmla="*/ 1822 w 1897"/>
              <a:gd name="T99" fmla="*/ 79 h 829"/>
              <a:gd name="T100" fmla="*/ 1788 w 1897"/>
              <a:gd name="T101" fmla="*/ 51 h 829"/>
              <a:gd name="T102" fmla="*/ 1845 w 1897"/>
              <a:gd name="T103" fmla="*/ 5 h 829"/>
              <a:gd name="T104" fmla="*/ 1862 w 1897"/>
              <a:gd name="T105" fmla="*/ 74 h 829"/>
              <a:gd name="T106" fmla="*/ 1822 w 1897"/>
              <a:gd name="T107" fmla="*/ 79 h 8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897" h="829">
                <a:moveTo>
                  <a:pt x="40" y="828"/>
                </a:moveTo>
                <a:lnTo>
                  <a:pt x="40" y="828"/>
                </a:lnTo>
                <a:cubicBezTo>
                  <a:pt x="28" y="828"/>
                  <a:pt x="17" y="822"/>
                  <a:pt x="11" y="811"/>
                </a:cubicBezTo>
                <a:cubicBezTo>
                  <a:pt x="0" y="794"/>
                  <a:pt x="6" y="771"/>
                  <a:pt x="23" y="759"/>
                </a:cubicBezTo>
                <a:cubicBezTo>
                  <a:pt x="51" y="742"/>
                  <a:pt x="51" y="742"/>
                  <a:pt x="51" y="742"/>
                </a:cubicBezTo>
                <a:cubicBezTo>
                  <a:pt x="68" y="731"/>
                  <a:pt x="91" y="736"/>
                  <a:pt x="97" y="754"/>
                </a:cubicBezTo>
                <a:cubicBezTo>
                  <a:pt x="108" y="771"/>
                  <a:pt x="103" y="794"/>
                  <a:pt x="85" y="805"/>
                </a:cubicBezTo>
                <a:cubicBezTo>
                  <a:pt x="57" y="822"/>
                  <a:pt x="57" y="822"/>
                  <a:pt x="57" y="822"/>
                </a:cubicBezTo>
                <a:cubicBezTo>
                  <a:pt x="51" y="828"/>
                  <a:pt x="45" y="828"/>
                  <a:pt x="40" y="828"/>
                </a:cubicBezTo>
                <a:close/>
                <a:moveTo>
                  <a:pt x="188" y="736"/>
                </a:moveTo>
                <a:lnTo>
                  <a:pt x="188" y="736"/>
                </a:lnTo>
                <a:cubicBezTo>
                  <a:pt x="177" y="736"/>
                  <a:pt x="166" y="731"/>
                  <a:pt x="160" y="719"/>
                </a:cubicBezTo>
                <a:cubicBezTo>
                  <a:pt x="148" y="702"/>
                  <a:pt x="154" y="679"/>
                  <a:pt x="171" y="668"/>
                </a:cubicBezTo>
                <a:cubicBezTo>
                  <a:pt x="200" y="651"/>
                  <a:pt x="200" y="651"/>
                  <a:pt x="200" y="651"/>
                </a:cubicBezTo>
                <a:cubicBezTo>
                  <a:pt x="217" y="639"/>
                  <a:pt x="240" y="645"/>
                  <a:pt x="251" y="662"/>
                </a:cubicBezTo>
                <a:cubicBezTo>
                  <a:pt x="263" y="679"/>
                  <a:pt x="257" y="702"/>
                  <a:pt x="240" y="714"/>
                </a:cubicBezTo>
                <a:cubicBezTo>
                  <a:pt x="205" y="731"/>
                  <a:pt x="205" y="731"/>
                  <a:pt x="205" y="731"/>
                </a:cubicBezTo>
                <a:cubicBezTo>
                  <a:pt x="200" y="736"/>
                  <a:pt x="194" y="736"/>
                  <a:pt x="188" y="736"/>
                </a:cubicBezTo>
                <a:close/>
                <a:moveTo>
                  <a:pt x="342" y="645"/>
                </a:moveTo>
                <a:lnTo>
                  <a:pt x="342" y="645"/>
                </a:lnTo>
                <a:cubicBezTo>
                  <a:pt x="331" y="645"/>
                  <a:pt x="320" y="639"/>
                  <a:pt x="314" y="628"/>
                </a:cubicBezTo>
                <a:cubicBezTo>
                  <a:pt x="303" y="611"/>
                  <a:pt x="308" y="588"/>
                  <a:pt x="325" y="582"/>
                </a:cubicBezTo>
                <a:cubicBezTo>
                  <a:pt x="354" y="565"/>
                  <a:pt x="354" y="565"/>
                  <a:pt x="354" y="565"/>
                </a:cubicBezTo>
                <a:cubicBezTo>
                  <a:pt x="371" y="554"/>
                  <a:pt x="394" y="559"/>
                  <a:pt x="405" y="576"/>
                </a:cubicBezTo>
                <a:cubicBezTo>
                  <a:pt x="417" y="594"/>
                  <a:pt x="405" y="617"/>
                  <a:pt x="388" y="628"/>
                </a:cubicBezTo>
                <a:cubicBezTo>
                  <a:pt x="360" y="645"/>
                  <a:pt x="360" y="645"/>
                  <a:pt x="360" y="645"/>
                </a:cubicBezTo>
                <a:cubicBezTo>
                  <a:pt x="354" y="645"/>
                  <a:pt x="348" y="645"/>
                  <a:pt x="342" y="645"/>
                </a:cubicBezTo>
                <a:close/>
                <a:moveTo>
                  <a:pt x="497" y="565"/>
                </a:moveTo>
                <a:lnTo>
                  <a:pt x="497" y="565"/>
                </a:lnTo>
                <a:cubicBezTo>
                  <a:pt x="485" y="565"/>
                  <a:pt x="474" y="559"/>
                  <a:pt x="468" y="548"/>
                </a:cubicBezTo>
                <a:cubicBezTo>
                  <a:pt x="457" y="531"/>
                  <a:pt x="463" y="508"/>
                  <a:pt x="480" y="497"/>
                </a:cubicBezTo>
                <a:cubicBezTo>
                  <a:pt x="514" y="479"/>
                  <a:pt x="514" y="479"/>
                  <a:pt x="514" y="479"/>
                </a:cubicBezTo>
                <a:cubicBezTo>
                  <a:pt x="531" y="474"/>
                  <a:pt x="554" y="479"/>
                  <a:pt x="560" y="497"/>
                </a:cubicBezTo>
                <a:cubicBezTo>
                  <a:pt x="571" y="514"/>
                  <a:pt x="565" y="536"/>
                  <a:pt x="548" y="542"/>
                </a:cubicBezTo>
                <a:cubicBezTo>
                  <a:pt x="514" y="559"/>
                  <a:pt x="514" y="559"/>
                  <a:pt x="514" y="559"/>
                </a:cubicBezTo>
                <a:cubicBezTo>
                  <a:pt x="508" y="565"/>
                  <a:pt x="502" y="565"/>
                  <a:pt x="497" y="565"/>
                </a:cubicBezTo>
                <a:close/>
                <a:moveTo>
                  <a:pt x="657" y="485"/>
                </a:moveTo>
                <a:lnTo>
                  <a:pt x="657" y="485"/>
                </a:lnTo>
                <a:cubicBezTo>
                  <a:pt x="645" y="485"/>
                  <a:pt x="628" y="479"/>
                  <a:pt x="623" y="468"/>
                </a:cubicBezTo>
                <a:cubicBezTo>
                  <a:pt x="617" y="451"/>
                  <a:pt x="623" y="428"/>
                  <a:pt x="640" y="417"/>
                </a:cubicBezTo>
                <a:cubicBezTo>
                  <a:pt x="674" y="405"/>
                  <a:pt x="674" y="405"/>
                  <a:pt x="674" y="405"/>
                </a:cubicBezTo>
                <a:cubicBezTo>
                  <a:pt x="691" y="394"/>
                  <a:pt x="714" y="405"/>
                  <a:pt x="720" y="422"/>
                </a:cubicBezTo>
                <a:cubicBezTo>
                  <a:pt x="731" y="439"/>
                  <a:pt x="720" y="462"/>
                  <a:pt x="702" y="468"/>
                </a:cubicBezTo>
                <a:cubicBezTo>
                  <a:pt x="674" y="485"/>
                  <a:pt x="674" y="485"/>
                  <a:pt x="674" y="485"/>
                </a:cubicBezTo>
                <a:cubicBezTo>
                  <a:pt x="668" y="485"/>
                  <a:pt x="662" y="485"/>
                  <a:pt x="657" y="485"/>
                </a:cubicBezTo>
                <a:close/>
                <a:moveTo>
                  <a:pt x="817" y="411"/>
                </a:moveTo>
                <a:lnTo>
                  <a:pt x="817" y="411"/>
                </a:lnTo>
                <a:cubicBezTo>
                  <a:pt x="805" y="411"/>
                  <a:pt x="788" y="405"/>
                  <a:pt x="783" y="394"/>
                </a:cubicBezTo>
                <a:cubicBezTo>
                  <a:pt x="777" y="376"/>
                  <a:pt x="783" y="354"/>
                  <a:pt x="805" y="348"/>
                </a:cubicBezTo>
                <a:cubicBezTo>
                  <a:pt x="834" y="331"/>
                  <a:pt x="834" y="331"/>
                  <a:pt x="834" y="331"/>
                </a:cubicBezTo>
                <a:cubicBezTo>
                  <a:pt x="851" y="325"/>
                  <a:pt x="874" y="331"/>
                  <a:pt x="880" y="348"/>
                </a:cubicBezTo>
                <a:cubicBezTo>
                  <a:pt x="891" y="365"/>
                  <a:pt x="880" y="388"/>
                  <a:pt x="862" y="394"/>
                </a:cubicBezTo>
                <a:cubicBezTo>
                  <a:pt x="834" y="411"/>
                  <a:pt x="834" y="411"/>
                  <a:pt x="834" y="411"/>
                </a:cubicBezTo>
                <a:cubicBezTo>
                  <a:pt x="828" y="411"/>
                  <a:pt x="822" y="411"/>
                  <a:pt x="817" y="411"/>
                </a:cubicBezTo>
                <a:close/>
                <a:moveTo>
                  <a:pt x="982" y="348"/>
                </a:moveTo>
                <a:lnTo>
                  <a:pt x="982" y="348"/>
                </a:lnTo>
                <a:cubicBezTo>
                  <a:pt x="965" y="348"/>
                  <a:pt x="954" y="337"/>
                  <a:pt x="948" y="325"/>
                </a:cubicBezTo>
                <a:cubicBezTo>
                  <a:pt x="937" y="302"/>
                  <a:pt x="948" y="285"/>
                  <a:pt x="965" y="279"/>
                </a:cubicBezTo>
                <a:cubicBezTo>
                  <a:pt x="1000" y="262"/>
                  <a:pt x="1000" y="262"/>
                  <a:pt x="1000" y="262"/>
                </a:cubicBezTo>
                <a:cubicBezTo>
                  <a:pt x="1017" y="257"/>
                  <a:pt x="1040" y="268"/>
                  <a:pt x="1045" y="285"/>
                </a:cubicBezTo>
                <a:cubicBezTo>
                  <a:pt x="1051" y="302"/>
                  <a:pt x="1045" y="325"/>
                  <a:pt x="1028" y="331"/>
                </a:cubicBezTo>
                <a:cubicBezTo>
                  <a:pt x="994" y="342"/>
                  <a:pt x="994" y="342"/>
                  <a:pt x="994" y="342"/>
                </a:cubicBezTo>
                <a:cubicBezTo>
                  <a:pt x="988" y="342"/>
                  <a:pt x="982" y="348"/>
                  <a:pt x="982" y="348"/>
                </a:cubicBezTo>
                <a:close/>
                <a:moveTo>
                  <a:pt x="1142" y="279"/>
                </a:moveTo>
                <a:lnTo>
                  <a:pt x="1142" y="279"/>
                </a:lnTo>
                <a:cubicBezTo>
                  <a:pt x="1131" y="279"/>
                  <a:pt x="1114" y="274"/>
                  <a:pt x="1114" y="257"/>
                </a:cubicBezTo>
                <a:cubicBezTo>
                  <a:pt x="1102" y="239"/>
                  <a:pt x="1114" y="222"/>
                  <a:pt x="1131" y="211"/>
                </a:cubicBezTo>
                <a:cubicBezTo>
                  <a:pt x="1165" y="200"/>
                  <a:pt x="1165" y="200"/>
                  <a:pt x="1165" y="200"/>
                </a:cubicBezTo>
                <a:cubicBezTo>
                  <a:pt x="1182" y="194"/>
                  <a:pt x="1205" y="205"/>
                  <a:pt x="1211" y="222"/>
                </a:cubicBezTo>
                <a:cubicBezTo>
                  <a:pt x="1217" y="239"/>
                  <a:pt x="1211" y="262"/>
                  <a:pt x="1188" y="268"/>
                </a:cubicBezTo>
                <a:cubicBezTo>
                  <a:pt x="1159" y="279"/>
                  <a:pt x="1159" y="279"/>
                  <a:pt x="1159" y="279"/>
                </a:cubicBezTo>
                <a:cubicBezTo>
                  <a:pt x="1154" y="279"/>
                  <a:pt x="1148" y="279"/>
                  <a:pt x="1142" y="279"/>
                </a:cubicBezTo>
                <a:close/>
                <a:moveTo>
                  <a:pt x="1314" y="222"/>
                </a:moveTo>
                <a:lnTo>
                  <a:pt x="1314" y="222"/>
                </a:lnTo>
                <a:cubicBezTo>
                  <a:pt x="1297" y="222"/>
                  <a:pt x="1285" y="217"/>
                  <a:pt x="1279" y="200"/>
                </a:cubicBezTo>
                <a:cubicBezTo>
                  <a:pt x="1274" y="182"/>
                  <a:pt x="1279" y="159"/>
                  <a:pt x="1302" y="154"/>
                </a:cubicBezTo>
                <a:cubicBezTo>
                  <a:pt x="1337" y="142"/>
                  <a:pt x="1337" y="142"/>
                  <a:pt x="1337" y="142"/>
                </a:cubicBezTo>
                <a:cubicBezTo>
                  <a:pt x="1354" y="137"/>
                  <a:pt x="1371" y="148"/>
                  <a:pt x="1377" y="165"/>
                </a:cubicBezTo>
                <a:cubicBezTo>
                  <a:pt x="1382" y="188"/>
                  <a:pt x="1377" y="205"/>
                  <a:pt x="1354" y="211"/>
                </a:cubicBezTo>
                <a:cubicBezTo>
                  <a:pt x="1319" y="222"/>
                  <a:pt x="1319" y="222"/>
                  <a:pt x="1319" y="222"/>
                </a:cubicBezTo>
                <a:lnTo>
                  <a:pt x="1314" y="222"/>
                </a:lnTo>
                <a:close/>
                <a:moveTo>
                  <a:pt x="1479" y="171"/>
                </a:moveTo>
                <a:lnTo>
                  <a:pt x="1479" y="171"/>
                </a:lnTo>
                <a:cubicBezTo>
                  <a:pt x="1462" y="171"/>
                  <a:pt x="1451" y="159"/>
                  <a:pt x="1445" y="148"/>
                </a:cubicBezTo>
                <a:cubicBezTo>
                  <a:pt x="1439" y="125"/>
                  <a:pt x="1451" y="108"/>
                  <a:pt x="1468" y="102"/>
                </a:cubicBezTo>
                <a:cubicBezTo>
                  <a:pt x="1502" y="91"/>
                  <a:pt x="1502" y="91"/>
                  <a:pt x="1502" y="91"/>
                </a:cubicBezTo>
                <a:cubicBezTo>
                  <a:pt x="1525" y="85"/>
                  <a:pt x="1542" y="97"/>
                  <a:pt x="1548" y="114"/>
                </a:cubicBezTo>
                <a:cubicBezTo>
                  <a:pt x="1554" y="137"/>
                  <a:pt x="1542" y="154"/>
                  <a:pt x="1525" y="159"/>
                </a:cubicBezTo>
                <a:cubicBezTo>
                  <a:pt x="1491" y="171"/>
                  <a:pt x="1491" y="171"/>
                  <a:pt x="1491" y="171"/>
                </a:cubicBezTo>
                <a:cubicBezTo>
                  <a:pt x="1485" y="171"/>
                  <a:pt x="1485" y="171"/>
                  <a:pt x="1479" y="171"/>
                </a:cubicBezTo>
                <a:close/>
                <a:moveTo>
                  <a:pt x="1651" y="125"/>
                </a:moveTo>
                <a:lnTo>
                  <a:pt x="1651" y="125"/>
                </a:lnTo>
                <a:cubicBezTo>
                  <a:pt x="1634" y="125"/>
                  <a:pt x="1617" y="114"/>
                  <a:pt x="1617" y="97"/>
                </a:cubicBezTo>
                <a:cubicBezTo>
                  <a:pt x="1611" y="79"/>
                  <a:pt x="1622" y="57"/>
                  <a:pt x="1639" y="51"/>
                </a:cubicBezTo>
                <a:cubicBezTo>
                  <a:pt x="1674" y="45"/>
                  <a:pt x="1674" y="45"/>
                  <a:pt x="1674" y="45"/>
                </a:cubicBezTo>
                <a:cubicBezTo>
                  <a:pt x="1691" y="40"/>
                  <a:pt x="1714" y="51"/>
                  <a:pt x="1719" y="68"/>
                </a:cubicBezTo>
                <a:cubicBezTo>
                  <a:pt x="1725" y="91"/>
                  <a:pt x="1714" y="108"/>
                  <a:pt x="1691" y="114"/>
                </a:cubicBezTo>
                <a:cubicBezTo>
                  <a:pt x="1657" y="125"/>
                  <a:pt x="1657" y="125"/>
                  <a:pt x="1657" y="125"/>
                </a:cubicBezTo>
                <a:lnTo>
                  <a:pt x="1651" y="125"/>
                </a:lnTo>
                <a:close/>
                <a:moveTo>
                  <a:pt x="1822" y="79"/>
                </a:moveTo>
                <a:lnTo>
                  <a:pt x="1822" y="79"/>
                </a:lnTo>
                <a:cubicBezTo>
                  <a:pt x="1805" y="79"/>
                  <a:pt x="1788" y="68"/>
                  <a:pt x="1788" y="51"/>
                </a:cubicBezTo>
                <a:cubicBezTo>
                  <a:pt x="1782" y="34"/>
                  <a:pt x="1794" y="17"/>
                  <a:pt x="1811" y="11"/>
                </a:cubicBezTo>
                <a:cubicBezTo>
                  <a:pt x="1845" y="5"/>
                  <a:pt x="1845" y="5"/>
                  <a:pt x="1845" y="5"/>
                </a:cubicBezTo>
                <a:cubicBezTo>
                  <a:pt x="1868" y="0"/>
                  <a:pt x="1885" y="11"/>
                  <a:pt x="1891" y="28"/>
                </a:cubicBezTo>
                <a:cubicBezTo>
                  <a:pt x="1896" y="51"/>
                  <a:pt x="1879" y="68"/>
                  <a:pt x="1862" y="74"/>
                </a:cubicBezTo>
                <a:cubicBezTo>
                  <a:pt x="1828" y="79"/>
                  <a:pt x="1828" y="79"/>
                  <a:pt x="1828" y="79"/>
                </a:cubicBezTo>
                <a:lnTo>
                  <a:pt x="1822" y="79"/>
                </a:lnTo>
                <a:close/>
              </a:path>
            </a:pathLst>
          </a:custGeom>
          <a:solidFill>
            <a:schemeClr val="accent3"/>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352" name="Freeform 264"/>
          <p:cNvSpPr>
            <a:spLocks noChangeArrowheads="1"/>
          </p:cNvSpPr>
          <p:nvPr/>
        </p:nvSpPr>
        <p:spPr bwMode="auto">
          <a:xfrm>
            <a:off x="13139839" y="5965789"/>
            <a:ext cx="1486041" cy="640344"/>
          </a:xfrm>
          <a:custGeom>
            <a:avLst/>
            <a:gdLst>
              <a:gd name="T0" fmla="*/ 1885 w 1926"/>
              <a:gd name="T1" fmla="*/ 834 h 835"/>
              <a:gd name="T2" fmla="*/ 1840 w 1926"/>
              <a:gd name="T3" fmla="*/ 811 h 835"/>
              <a:gd name="T4" fmla="*/ 1874 w 1926"/>
              <a:gd name="T5" fmla="*/ 748 h 835"/>
              <a:gd name="T6" fmla="*/ 1920 w 1926"/>
              <a:gd name="T7" fmla="*/ 817 h 835"/>
              <a:gd name="T8" fmla="*/ 1737 w 1926"/>
              <a:gd name="T9" fmla="*/ 737 h 835"/>
              <a:gd name="T10" fmla="*/ 1714 w 1926"/>
              <a:gd name="T11" fmla="*/ 737 h 835"/>
              <a:gd name="T12" fmla="*/ 1674 w 1926"/>
              <a:gd name="T13" fmla="*/ 669 h 835"/>
              <a:gd name="T14" fmla="*/ 1754 w 1926"/>
              <a:gd name="T15" fmla="*/ 674 h 835"/>
              <a:gd name="T16" fmla="*/ 1737 w 1926"/>
              <a:gd name="T17" fmla="*/ 737 h 835"/>
              <a:gd name="T18" fmla="*/ 1577 w 1926"/>
              <a:gd name="T19" fmla="*/ 651 h 835"/>
              <a:gd name="T20" fmla="*/ 1531 w 1926"/>
              <a:gd name="T21" fmla="*/ 629 h 835"/>
              <a:gd name="T22" fmla="*/ 1565 w 1926"/>
              <a:gd name="T23" fmla="*/ 566 h 835"/>
              <a:gd name="T24" fmla="*/ 1611 w 1926"/>
              <a:gd name="T25" fmla="*/ 634 h 835"/>
              <a:gd name="T26" fmla="*/ 1423 w 1926"/>
              <a:gd name="T27" fmla="*/ 566 h 835"/>
              <a:gd name="T28" fmla="*/ 1406 w 1926"/>
              <a:gd name="T29" fmla="*/ 566 h 835"/>
              <a:gd name="T30" fmla="*/ 1354 w 1926"/>
              <a:gd name="T31" fmla="*/ 503 h 835"/>
              <a:gd name="T32" fmla="*/ 1434 w 1926"/>
              <a:gd name="T33" fmla="*/ 503 h 835"/>
              <a:gd name="T34" fmla="*/ 1423 w 1926"/>
              <a:gd name="T35" fmla="*/ 566 h 835"/>
              <a:gd name="T36" fmla="*/ 1257 w 1926"/>
              <a:gd name="T37" fmla="*/ 491 h 835"/>
              <a:gd name="T38" fmla="*/ 1211 w 1926"/>
              <a:gd name="T39" fmla="*/ 469 h 835"/>
              <a:gd name="T40" fmla="*/ 1240 w 1926"/>
              <a:gd name="T41" fmla="*/ 406 h 835"/>
              <a:gd name="T42" fmla="*/ 1291 w 1926"/>
              <a:gd name="T43" fmla="*/ 469 h 835"/>
              <a:gd name="T44" fmla="*/ 1097 w 1926"/>
              <a:gd name="T45" fmla="*/ 417 h 835"/>
              <a:gd name="T46" fmla="*/ 1080 w 1926"/>
              <a:gd name="T47" fmla="*/ 411 h 835"/>
              <a:gd name="T48" fmla="*/ 1028 w 1926"/>
              <a:gd name="T49" fmla="*/ 354 h 835"/>
              <a:gd name="T50" fmla="*/ 1108 w 1926"/>
              <a:gd name="T51" fmla="*/ 349 h 835"/>
              <a:gd name="T52" fmla="*/ 1097 w 1926"/>
              <a:gd name="T53" fmla="*/ 417 h 835"/>
              <a:gd name="T54" fmla="*/ 931 w 1926"/>
              <a:gd name="T55" fmla="*/ 349 h 835"/>
              <a:gd name="T56" fmla="*/ 886 w 1926"/>
              <a:gd name="T57" fmla="*/ 331 h 835"/>
              <a:gd name="T58" fmla="*/ 908 w 1926"/>
              <a:gd name="T59" fmla="*/ 263 h 835"/>
              <a:gd name="T60" fmla="*/ 965 w 1926"/>
              <a:gd name="T61" fmla="*/ 326 h 835"/>
              <a:gd name="T62" fmla="*/ 766 w 1926"/>
              <a:gd name="T63" fmla="*/ 286 h 835"/>
              <a:gd name="T64" fmla="*/ 748 w 1926"/>
              <a:gd name="T65" fmla="*/ 280 h 835"/>
              <a:gd name="T66" fmla="*/ 697 w 1926"/>
              <a:gd name="T67" fmla="*/ 223 h 835"/>
              <a:gd name="T68" fmla="*/ 777 w 1926"/>
              <a:gd name="T69" fmla="*/ 217 h 835"/>
              <a:gd name="T70" fmla="*/ 766 w 1926"/>
              <a:gd name="T71" fmla="*/ 286 h 835"/>
              <a:gd name="T72" fmla="*/ 594 w 1926"/>
              <a:gd name="T73" fmla="*/ 229 h 835"/>
              <a:gd name="T74" fmla="*/ 548 w 1926"/>
              <a:gd name="T75" fmla="*/ 212 h 835"/>
              <a:gd name="T76" fmla="*/ 571 w 1926"/>
              <a:gd name="T77" fmla="*/ 143 h 835"/>
              <a:gd name="T78" fmla="*/ 629 w 1926"/>
              <a:gd name="T79" fmla="*/ 200 h 835"/>
              <a:gd name="T80" fmla="*/ 423 w 1926"/>
              <a:gd name="T81" fmla="*/ 171 h 835"/>
              <a:gd name="T82" fmla="*/ 411 w 1926"/>
              <a:gd name="T83" fmla="*/ 171 h 835"/>
              <a:gd name="T84" fmla="*/ 354 w 1926"/>
              <a:gd name="T85" fmla="*/ 120 h 835"/>
              <a:gd name="T86" fmla="*/ 434 w 1926"/>
              <a:gd name="T87" fmla="*/ 103 h 835"/>
              <a:gd name="T88" fmla="*/ 423 w 1926"/>
              <a:gd name="T89" fmla="*/ 171 h 835"/>
              <a:gd name="T90" fmla="*/ 251 w 1926"/>
              <a:gd name="T91" fmla="*/ 126 h 835"/>
              <a:gd name="T92" fmla="*/ 206 w 1926"/>
              <a:gd name="T93" fmla="*/ 114 h 835"/>
              <a:gd name="T94" fmla="*/ 223 w 1926"/>
              <a:gd name="T95" fmla="*/ 46 h 835"/>
              <a:gd name="T96" fmla="*/ 286 w 1926"/>
              <a:gd name="T97" fmla="*/ 97 h 835"/>
              <a:gd name="T98" fmla="*/ 74 w 1926"/>
              <a:gd name="T99" fmla="*/ 86 h 835"/>
              <a:gd name="T100" fmla="*/ 69 w 1926"/>
              <a:gd name="T101" fmla="*/ 86 h 835"/>
              <a:gd name="T102" fmla="*/ 6 w 1926"/>
              <a:gd name="T103" fmla="*/ 34 h 835"/>
              <a:gd name="T104" fmla="*/ 86 w 1926"/>
              <a:gd name="T105" fmla="*/ 12 h 835"/>
              <a:gd name="T106" fmla="*/ 74 w 1926"/>
              <a:gd name="T107" fmla="*/ 86 h 8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926" h="835">
                <a:moveTo>
                  <a:pt x="1885" y="834"/>
                </a:moveTo>
                <a:lnTo>
                  <a:pt x="1885" y="834"/>
                </a:lnTo>
                <a:cubicBezTo>
                  <a:pt x="1880" y="834"/>
                  <a:pt x="1874" y="834"/>
                  <a:pt x="1868" y="829"/>
                </a:cubicBezTo>
                <a:cubicBezTo>
                  <a:pt x="1840" y="811"/>
                  <a:pt x="1840" y="811"/>
                  <a:pt x="1840" y="811"/>
                </a:cubicBezTo>
                <a:cubicBezTo>
                  <a:pt x="1823" y="800"/>
                  <a:pt x="1817" y="777"/>
                  <a:pt x="1828" y="760"/>
                </a:cubicBezTo>
                <a:cubicBezTo>
                  <a:pt x="1840" y="743"/>
                  <a:pt x="1857" y="737"/>
                  <a:pt x="1874" y="748"/>
                </a:cubicBezTo>
                <a:cubicBezTo>
                  <a:pt x="1908" y="766"/>
                  <a:pt x="1908" y="766"/>
                  <a:pt x="1908" y="766"/>
                </a:cubicBezTo>
                <a:cubicBezTo>
                  <a:pt x="1925" y="777"/>
                  <a:pt x="1925" y="800"/>
                  <a:pt x="1920" y="817"/>
                </a:cubicBezTo>
                <a:cubicBezTo>
                  <a:pt x="1908" y="829"/>
                  <a:pt x="1897" y="834"/>
                  <a:pt x="1885" y="834"/>
                </a:cubicBezTo>
                <a:close/>
                <a:moveTo>
                  <a:pt x="1737" y="737"/>
                </a:moveTo>
                <a:lnTo>
                  <a:pt x="1737" y="737"/>
                </a:lnTo>
                <a:cubicBezTo>
                  <a:pt x="1731" y="737"/>
                  <a:pt x="1720" y="737"/>
                  <a:pt x="1714" y="737"/>
                </a:cubicBezTo>
                <a:cubicBezTo>
                  <a:pt x="1685" y="714"/>
                  <a:pt x="1685" y="714"/>
                  <a:pt x="1685" y="714"/>
                </a:cubicBezTo>
                <a:cubicBezTo>
                  <a:pt x="1668" y="708"/>
                  <a:pt x="1663" y="686"/>
                  <a:pt x="1674" y="669"/>
                </a:cubicBezTo>
                <a:cubicBezTo>
                  <a:pt x="1685" y="651"/>
                  <a:pt x="1703" y="646"/>
                  <a:pt x="1720" y="657"/>
                </a:cubicBezTo>
                <a:cubicBezTo>
                  <a:pt x="1754" y="674"/>
                  <a:pt x="1754" y="674"/>
                  <a:pt x="1754" y="674"/>
                </a:cubicBezTo>
                <a:cubicBezTo>
                  <a:pt x="1771" y="686"/>
                  <a:pt x="1777" y="703"/>
                  <a:pt x="1765" y="720"/>
                </a:cubicBezTo>
                <a:cubicBezTo>
                  <a:pt x="1760" y="731"/>
                  <a:pt x="1748" y="737"/>
                  <a:pt x="1737" y="737"/>
                </a:cubicBezTo>
                <a:close/>
                <a:moveTo>
                  <a:pt x="1577" y="651"/>
                </a:moveTo>
                <a:lnTo>
                  <a:pt x="1577" y="651"/>
                </a:lnTo>
                <a:cubicBezTo>
                  <a:pt x="1571" y="651"/>
                  <a:pt x="1565" y="651"/>
                  <a:pt x="1560" y="646"/>
                </a:cubicBezTo>
                <a:cubicBezTo>
                  <a:pt x="1531" y="629"/>
                  <a:pt x="1531" y="629"/>
                  <a:pt x="1531" y="629"/>
                </a:cubicBezTo>
                <a:cubicBezTo>
                  <a:pt x="1514" y="623"/>
                  <a:pt x="1508" y="600"/>
                  <a:pt x="1514" y="583"/>
                </a:cubicBezTo>
                <a:cubicBezTo>
                  <a:pt x="1525" y="566"/>
                  <a:pt x="1548" y="560"/>
                  <a:pt x="1565" y="566"/>
                </a:cubicBezTo>
                <a:cubicBezTo>
                  <a:pt x="1594" y="583"/>
                  <a:pt x="1594" y="583"/>
                  <a:pt x="1594" y="583"/>
                </a:cubicBezTo>
                <a:cubicBezTo>
                  <a:pt x="1611" y="594"/>
                  <a:pt x="1617" y="617"/>
                  <a:pt x="1611" y="634"/>
                </a:cubicBezTo>
                <a:cubicBezTo>
                  <a:pt x="1605" y="646"/>
                  <a:pt x="1594" y="651"/>
                  <a:pt x="1577" y="651"/>
                </a:cubicBezTo>
                <a:close/>
                <a:moveTo>
                  <a:pt x="1423" y="566"/>
                </a:moveTo>
                <a:lnTo>
                  <a:pt x="1423" y="566"/>
                </a:lnTo>
                <a:cubicBezTo>
                  <a:pt x="1417" y="566"/>
                  <a:pt x="1411" y="566"/>
                  <a:pt x="1406" y="566"/>
                </a:cubicBezTo>
                <a:cubicBezTo>
                  <a:pt x="1371" y="548"/>
                  <a:pt x="1371" y="548"/>
                  <a:pt x="1371" y="548"/>
                </a:cubicBezTo>
                <a:cubicBezTo>
                  <a:pt x="1354" y="537"/>
                  <a:pt x="1348" y="520"/>
                  <a:pt x="1354" y="503"/>
                </a:cubicBezTo>
                <a:cubicBezTo>
                  <a:pt x="1365" y="480"/>
                  <a:pt x="1388" y="474"/>
                  <a:pt x="1406" y="486"/>
                </a:cubicBezTo>
                <a:cubicBezTo>
                  <a:pt x="1434" y="503"/>
                  <a:pt x="1434" y="503"/>
                  <a:pt x="1434" y="503"/>
                </a:cubicBezTo>
                <a:cubicBezTo>
                  <a:pt x="1451" y="509"/>
                  <a:pt x="1463" y="531"/>
                  <a:pt x="1451" y="548"/>
                </a:cubicBezTo>
                <a:cubicBezTo>
                  <a:pt x="1445" y="560"/>
                  <a:pt x="1434" y="566"/>
                  <a:pt x="1423" y="566"/>
                </a:cubicBezTo>
                <a:close/>
                <a:moveTo>
                  <a:pt x="1257" y="491"/>
                </a:moveTo>
                <a:lnTo>
                  <a:pt x="1257" y="491"/>
                </a:lnTo>
                <a:cubicBezTo>
                  <a:pt x="1257" y="491"/>
                  <a:pt x="1251" y="486"/>
                  <a:pt x="1246" y="486"/>
                </a:cubicBezTo>
                <a:cubicBezTo>
                  <a:pt x="1211" y="469"/>
                  <a:pt x="1211" y="469"/>
                  <a:pt x="1211" y="469"/>
                </a:cubicBezTo>
                <a:cubicBezTo>
                  <a:pt x="1194" y="463"/>
                  <a:pt x="1188" y="440"/>
                  <a:pt x="1194" y="423"/>
                </a:cubicBezTo>
                <a:cubicBezTo>
                  <a:pt x="1206" y="406"/>
                  <a:pt x="1223" y="400"/>
                  <a:pt x="1240" y="406"/>
                </a:cubicBezTo>
                <a:cubicBezTo>
                  <a:pt x="1274" y="423"/>
                  <a:pt x="1274" y="423"/>
                  <a:pt x="1274" y="423"/>
                </a:cubicBezTo>
                <a:cubicBezTo>
                  <a:pt x="1291" y="429"/>
                  <a:pt x="1303" y="451"/>
                  <a:pt x="1291" y="469"/>
                </a:cubicBezTo>
                <a:cubicBezTo>
                  <a:pt x="1285" y="480"/>
                  <a:pt x="1274" y="491"/>
                  <a:pt x="1257" y="491"/>
                </a:cubicBezTo>
                <a:close/>
                <a:moveTo>
                  <a:pt x="1097" y="417"/>
                </a:moveTo>
                <a:lnTo>
                  <a:pt x="1097" y="417"/>
                </a:lnTo>
                <a:cubicBezTo>
                  <a:pt x="1091" y="417"/>
                  <a:pt x="1086" y="417"/>
                  <a:pt x="1080" y="411"/>
                </a:cubicBezTo>
                <a:cubicBezTo>
                  <a:pt x="1051" y="400"/>
                  <a:pt x="1051" y="400"/>
                  <a:pt x="1051" y="400"/>
                </a:cubicBezTo>
                <a:cubicBezTo>
                  <a:pt x="1034" y="388"/>
                  <a:pt x="1023" y="371"/>
                  <a:pt x="1028" y="354"/>
                </a:cubicBezTo>
                <a:cubicBezTo>
                  <a:pt x="1040" y="331"/>
                  <a:pt x="1057" y="326"/>
                  <a:pt x="1080" y="331"/>
                </a:cubicBezTo>
                <a:cubicBezTo>
                  <a:pt x="1108" y="349"/>
                  <a:pt x="1108" y="349"/>
                  <a:pt x="1108" y="349"/>
                </a:cubicBezTo>
                <a:cubicBezTo>
                  <a:pt x="1125" y="354"/>
                  <a:pt x="1137" y="377"/>
                  <a:pt x="1131" y="394"/>
                </a:cubicBezTo>
                <a:cubicBezTo>
                  <a:pt x="1125" y="406"/>
                  <a:pt x="1108" y="417"/>
                  <a:pt x="1097" y="417"/>
                </a:cubicBezTo>
                <a:close/>
                <a:moveTo>
                  <a:pt x="931" y="349"/>
                </a:moveTo>
                <a:lnTo>
                  <a:pt x="931" y="349"/>
                </a:lnTo>
                <a:cubicBezTo>
                  <a:pt x="926" y="349"/>
                  <a:pt x="920" y="349"/>
                  <a:pt x="920" y="343"/>
                </a:cubicBezTo>
                <a:cubicBezTo>
                  <a:pt x="886" y="331"/>
                  <a:pt x="886" y="331"/>
                  <a:pt x="886" y="331"/>
                </a:cubicBezTo>
                <a:cubicBezTo>
                  <a:pt x="868" y="326"/>
                  <a:pt x="857" y="303"/>
                  <a:pt x="863" y="286"/>
                </a:cubicBezTo>
                <a:cubicBezTo>
                  <a:pt x="874" y="269"/>
                  <a:pt x="891" y="257"/>
                  <a:pt x="908" y="263"/>
                </a:cubicBezTo>
                <a:cubicBezTo>
                  <a:pt x="943" y="280"/>
                  <a:pt x="943" y="280"/>
                  <a:pt x="943" y="280"/>
                </a:cubicBezTo>
                <a:cubicBezTo>
                  <a:pt x="960" y="286"/>
                  <a:pt x="971" y="309"/>
                  <a:pt x="965" y="326"/>
                </a:cubicBezTo>
                <a:cubicBezTo>
                  <a:pt x="960" y="337"/>
                  <a:pt x="943" y="349"/>
                  <a:pt x="931" y="349"/>
                </a:cubicBezTo>
                <a:close/>
                <a:moveTo>
                  <a:pt x="766" y="286"/>
                </a:moveTo>
                <a:lnTo>
                  <a:pt x="766" y="286"/>
                </a:lnTo>
                <a:cubicBezTo>
                  <a:pt x="760" y="286"/>
                  <a:pt x="754" y="286"/>
                  <a:pt x="748" y="280"/>
                </a:cubicBezTo>
                <a:cubicBezTo>
                  <a:pt x="720" y="269"/>
                  <a:pt x="720" y="269"/>
                  <a:pt x="720" y="269"/>
                </a:cubicBezTo>
                <a:cubicBezTo>
                  <a:pt x="697" y="263"/>
                  <a:pt x="691" y="246"/>
                  <a:pt x="697" y="223"/>
                </a:cubicBezTo>
                <a:cubicBezTo>
                  <a:pt x="703" y="206"/>
                  <a:pt x="720" y="194"/>
                  <a:pt x="743" y="200"/>
                </a:cubicBezTo>
                <a:cubicBezTo>
                  <a:pt x="777" y="217"/>
                  <a:pt x="777" y="217"/>
                  <a:pt x="777" y="217"/>
                </a:cubicBezTo>
                <a:cubicBezTo>
                  <a:pt x="794" y="223"/>
                  <a:pt x="806" y="240"/>
                  <a:pt x="794" y="263"/>
                </a:cubicBezTo>
                <a:cubicBezTo>
                  <a:pt x="794" y="274"/>
                  <a:pt x="777" y="286"/>
                  <a:pt x="766" y="286"/>
                </a:cubicBezTo>
                <a:close/>
                <a:moveTo>
                  <a:pt x="594" y="229"/>
                </a:moveTo>
                <a:lnTo>
                  <a:pt x="594" y="229"/>
                </a:lnTo>
                <a:cubicBezTo>
                  <a:pt x="589" y="229"/>
                  <a:pt x="589" y="223"/>
                  <a:pt x="583" y="223"/>
                </a:cubicBezTo>
                <a:cubicBezTo>
                  <a:pt x="548" y="212"/>
                  <a:pt x="548" y="212"/>
                  <a:pt x="548" y="212"/>
                </a:cubicBezTo>
                <a:cubicBezTo>
                  <a:pt x="531" y="206"/>
                  <a:pt x="520" y="189"/>
                  <a:pt x="526" y="166"/>
                </a:cubicBezTo>
                <a:cubicBezTo>
                  <a:pt x="531" y="149"/>
                  <a:pt x="554" y="137"/>
                  <a:pt x="571" y="143"/>
                </a:cubicBezTo>
                <a:cubicBezTo>
                  <a:pt x="606" y="154"/>
                  <a:pt x="606" y="154"/>
                  <a:pt x="606" y="154"/>
                </a:cubicBezTo>
                <a:cubicBezTo>
                  <a:pt x="623" y="160"/>
                  <a:pt x="634" y="183"/>
                  <a:pt x="629" y="200"/>
                </a:cubicBezTo>
                <a:cubicBezTo>
                  <a:pt x="623" y="217"/>
                  <a:pt x="611" y="229"/>
                  <a:pt x="594" y="229"/>
                </a:cubicBezTo>
                <a:close/>
                <a:moveTo>
                  <a:pt x="423" y="171"/>
                </a:moveTo>
                <a:lnTo>
                  <a:pt x="423" y="171"/>
                </a:lnTo>
                <a:cubicBezTo>
                  <a:pt x="417" y="171"/>
                  <a:pt x="417" y="171"/>
                  <a:pt x="411" y="171"/>
                </a:cubicBezTo>
                <a:cubicBezTo>
                  <a:pt x="377" y="160"/>
                  <a:pt x="377" y="160"/>
                  <a:pt x="377" y="160"/>
                </a:cubicBezTo>
                <a:cubicBezTo>
                  <a:pt x="360" y="154"/>
                  <a:pt x="348" y="137"/>
                  <a:pt x="354" y="120"/>
                </a:cubicBezTo>
                <a:cubicBezTo>
                  <a:pt x="360" y="97"/>
                  <a:pt x="377" y="86"/>
                  <a:pt x="400" y="91"/>
                </a:cubicBezTo>
                <a:cubicBezTo>
                  <a:pt x="434" y="103"/>
                  <a:pt x="434" y="103"/>
                  <a:pt x="434" y="103"/>
                </a:cubicBezTo>
                <a:cubicBezTo>
                  <a:pt x="451" y="109"/>
                  <a:pt x="463" y="131"/>
                  <a:pt x="457" y="149"/>
                </a:cubicBezTo>
                <a:cubicBezTo>
                  <a:pt x="451" y="166"/>
                  <a:pt x="440" y="171"/>
                  <a:pt x="423" y="171"/>
                </a:cubicBezTo>
                <a:close/>
                <a:moveTo>
                  <a:pt x="251" y="126"/>
                </a:moveTo>
                <a:lnTo>
                  <a:pt x="251" y="126"/>
                </a:lnTo>
                <a:cubicBezTo>
                  <a:pt x="246" y="126"/>
                  <a:pt x="246" y="126"/>
                  <a:pt x="240" y="126"/>
                </a:cubicBezTo>
                <a:cubicBezTo>
                  <a:pt x="206" y="114"/>
                  <a:pt x="206" y="114"/>
                  <a:pt x="206" y="114"/>
                </a:cubicBezTo>
                <a:cubicBezTo>
                  <a:pt x="189" y="109"/>
                  <a:pt x="177" y="91"/>
                  <a:pt x="183" y="74"/>
                </a:cubicBezTo>
                <a:cubicBezTo>
                  <a:pt x="183" y="52"/>
                  <a:pt x="206" y="40"/>
                  <a:pt x="223" y="46"/>
                </a:cubicBezTo>
                <a:cubicBezTo>
                  <a:pt x="257" y="57"/>
                  <a:pt x="257" y="57"/>
                  <a:pt x="257" y="57"/>
                </a:cubicBezTo>
                <a:cubicBezTo>
                  <a:pt x="280" y="63"/>
                  <a:pt x="291" y="80"/>
                  <a:pt x="286" y="97"/>
                </a:cubicBezTo>
                <a:cubicBezTo>
                  <a:pt x="280" y="114"/>
                  <a:pt x="263" y="126"/>
                  <a:pt x="251" y="126"/>
                </a:cubicBezTo>
                <a:close/>
                <a:moveTo>
                  <a:pt x="74" y="86"/>
                </a:moveTo>
                <a:lnTo>
                  <a:pt x="74" y="86"/>
                </a:lnTo>
                <a:lnTo>
                  <a:pt x="69" y="86"/>
                </a:lnTo>
                <a:cubicBezTo>
                  <a:pt x="34" y="74"/>
                  <a:pt x="34" y="74"/>
                  <a:pt x="34" y="74"/>
                </a:cubicBezTo>
                <a:cubicBezTo>
                  <a:pt x="12" y="69"/>
                  <a:pt x="0" y="52"/>
                  <a:pt x="6" y="34"/>
                </a:cubicBezTo>
                <a:cubicBezTo>
                  <a:pt x="12" y="12"/>
                  <a:pt x="29" y="0"/>
                  <a:pt x="46" y="6"/>
                </a:cubicBezTo>
                <a:cubicBezTo>
                  <a:pt x="86" y="12"/>
                  <a:pt x="86" y="12"/>
                  <a:pt x="86" y="12"/>
                </a:cubicBezTo>
                <a:cubicBezTo>
                  <a:pt x="103" y="17"/>
                  <a:pt x="114" y="34"/>
                  <a:pt x="109" y="57"/>
                </a:cubicBezTo>
                <a:cubicBezTo>
                  <a:pt x="109" y="74"/>
                  <a:pt x="91" y="86"/>
                  <a:pt x="74" y="86"/>
                </a:cubicBezTo>
                <a:close/>
              </a:path>
            </a:pathLst>
          </a:custGeom>
          <a:solidFill>
            <a:schemeClr val="accent3"/>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353" name="Freeform 267"/>
          <p:cNvSpPr>
            <a:spLocks noChangeArrowheads="1"/>
          </p:cNvSpPr>
          <p:nvPr/>
        </p:nvSpPr>
        <p:spPr bwMode="auto">
          <a:xfrm>
            <a:off x="15931278" y="7897040"/>
            <a:ext cx="668036" cy="1502083"/>
          </a:xfrm>
          <a:custGeom>
            <a:avLst/>
            <a:gdLst>
              <a:gd name="T0" fmla="*/ 828 w 869"/>
              <a:gd name="T1" fmla="*/ 1948 h 1949"/>
              <a:gd name="T2" fmla="*/ 782 w 869"/>
              <a:gd name="T3" fmla="*/ 1886 h 1949"/>
              <a:gd name="T4" fmla="*/ 857 w 869"/>
              <a:gd name="T5" fmla="*/ 1869 h 1949"/>
              <a:gd name="T6" fmla="*/ 834 w 869"/>
              <a:gd name="T7" fmla="*/ 1948 h 1949"/>
              <a:gd name="T8" fmla="*/ 782 w 869"/>
              <a:gd name="T9" fmla="*/ 1771 h 1949"/>
              <a:gd name="T10" fmla="*/ 748 w 869"/>
              <a:gd name="T11" fmla="*/ 1743 h 1949"/>
              <a:gd name="T12" fmla="*/ 765 w 869"/>
              <a:gd name="T13" fmla="*/ 1669 h 1949"/>
              <a:gd name="T14" fmla="*/ 817 w 869"/>
              <a:gd name="T15" fmla="*/ 1726 h 1949"/>
              <a:gd name="T16" fmla="*/ 782 w 869"/>
              <a:gd name="T17" fmla="*/ 1771 h 1949"/>
              <a:gd name="T18" fmla="*/ 737 w 869"/>
              <a:gd name="T19" fmla="*/ 1594 h 1949"/>
              <a:gd name="T20" fmla="*/ 691 w 869"/>
              <a:gd name="T21" fmla="*/ 1537 h 1949"/>
              <a:gd name="T22" fmla="*/ 759 w 869"/>
              <a:gd name="T23" fmla="*/ 1514 h 1949"/>
              <a:gd name="T24" fmla="*/ 748 w 869"/>
              <a:gd name="T25" fmla="*/ 1594 h 1949"/>
              <a:gd name="T26" fmla="*/ 685 w 869"/>
              <a:gd name="T27" fmla="*/ 1423 h 1949"/>
              <a:gd name="T28" fmla="*/ 651 w 869"/>
              <a:gd name="T29" fmla="*/ 1394 h 1949"/>
              <a:gd name="T30" fmla="*/ 662 w 869"/>
              <a:gd name="T31" fmla="*/ 1320 h 1949"/>
              <a:gd name="T32" fmla="*/ 720 w 869"/>
              <a:gd name="T33" fmla="*/ 1377 h 1949"/>
              <a:gd name="T34" fmla="*/ 685 w 869"/>
              <a:gd name="T35" fmla="*/ 1423 h 1949"/>
              <a:gd name="T36" fmla="*/ 622 w 869"/>
              <a:gd name="T37" fmla="*/ 1252 h 1949"/>
              <a:gd name="T38" fmla="*/ 577 w 869"/>
              <a:gd name="T39" fmla="*/ 1194 h 1949"/>
              <a:gd name="T40" fmla="*/ 645 w 869"/>
              <a:gd name="T41" fmla="*/ 1166 h 1949"/>
              <a:gd name="T42" fmla="*/ 634 w 869"/>
              <a:gd name="T43" fmla="*/ 1246 h 1949"/>
              <a:gd name="T44" fmla="*/ 560 w 869"/>
              <a:gd name="T45" fmla="*/ 1080 h 1949"/>
              <a:gd name="T46" fmla="*/ 525 w 869"/>
              <a:gd name="T47" fmla="*/ 1057 h 1949"/>
              <a:gd name="T48" fmla="*/ 531 w 869"/>
              <a:gd name="T49" fmla="*/ 977 h 1949"/>
              <a:gd name="T50" fmla="*/ 594 w 869"/>
              <a:gd name="T51" fmla="*/ 1029 h 1949"/>
              <a:gd name="T52" fmla="*/ 560 w 869"/>
              <a:gd name="T53" fmla="*/ 1080 h 1949"/>
              <a:gd name="T54" fmla="*/ 491 w 869"/>
              <a:gd name="T55" fmla="*/ 909 h 1949"/>
              <a:gd name="T56" fmla="*/ 445 w 869"/>
              <a:gd name="T57" fmla="*/ 857 h 1949"/>
              <a:gd name="T58" fmla="*/ 508 w 869"/>
              <a:gd name="T59" fmla="*/ 829 h 1949"/>
              <a:gd name="T60" fmla="*/ 502 w 869"/>
              <a:gd name="T61" fmla="*/ 909 h 1949"/>
              <a:gd name="T62" fmla="*/ 417 w 869"/>
              <a:gd name="T63" fmla="*/ 743 h 1949"/>
              <a:gd name="T64" fmla="*/ 382 w 869"/>
              <a:gd name="T65" fmla="*/ 726 h 1949"/>
              <a:gd name="T66" fmla="*/ 382 w 869"/>
              <a:gd name="T67" fmla="*/ 646 h 1949"/>
              <a:gd name="T68" fmla="*/ 445 w 869"/>
              <a:gd name="T69" fmla="*/ 692 h 1949"/>
              <a:gd name="T70" fmla="*/ 417 w 869"/>
              <a:gd name="T71" fmla="*/ 743 h 1949"/>
              <a:gd name="T72" fmla="*/ 337 w 869"/>
              <a:gd name="T73" fmla="*/ 583 h 1949"/>
              <a:gd name="T74" fmla="*/ 285 w 869"/>
              <a:gd name="T75" fmla="*/ 532 h 1949"/>
              <a:gd name="T76" fmla="*/ 348 w 869"/>
              <a:gd name="T77" fmla="*/ 497 h 1949"/>
              <a:gd name="T78" fmla="*/ 348 w 869"/>
              <a:gd name="T79" fmla="*/ 577 h 1949"/>
              <a:gd name="T80" fmla="*/ 251 w 869"/>
              <a:gd name="T81" fmla="*/ 423 h 1949"/>
              <a:gd name="T82" fmla="*/ 217 w 869"/>
              <a:gd name="T83" fmla="*/ 400 h 1949"/>
              <a:gd name="T84" fmla="*/ 211 w 869"/>
              <a:gd name="T85" fmla="*/ 320 h 1949"/>
              <a:gd name="T86" fmla="*/ 280 w 869"/>
              <a:gd name="T87" fmla="*/ 366 h 1949"/>
              <a:gd name="T88" fmla="*/ 251 w 869"/>
              <a:gd name="T89" fmla="*/ 423 h 1949"/>
              <a:gd name="T90" fmla="*/ 160 w 869"/>
              <a:gd name="T91" fmla="*/ 263 h 1949"/>
              <a:gd name="T92" fmla="*/ 108 w 869"/>
              <a:gd name="T93" fmla="*/ 217 h 1949"/>
              <a:gd name="T94" fmla="*/ 171 w 869"/>
              <a:gd name="T95" fmla="*/ 178 h 1949"/>
              <a:gd name="T96" fmla="*/ 177 w 869"/>
              <a:gd name="T97" fmla="*/ 257 h 1949"/>
              <a:gd name="T98" fmla="*/ 63 w 869"/>
              <a:gd name="T99" fmla="*/ 109 h 1949"/>
              <a:gd name="T100" fmla="*/ 34 w 869"/>
              <a:gd name="T101" fmla="*/ 92 h 1949"/>
              <a:gd name="T102" fmla="*/ 22 w 869"/>
              <a:gd name="T103" fmla="*/ 12 h 1949"/>
              <a:gd name="T104" fmla="*/ 91 w 869"/>
              <a:gd name="T105" fmla="*/ 52 h 1949"/>
              <a:gd name="T106" fmla="*/ 63 w 869"/>
              <a:gd name="T107" fmla="*/ 109 h 19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69" h="1949">
                <a:moveTo>
                  <a:pt x="828" y="1948"/>
                </a:moveTo>
                <a:lnTo>
                  <a:pt x="828" y="1948"/>
                </a:lnTo>
                <a:cubicBezTo>
                  <a:pt x="811" y="1948"/>
                  <a:pt x="794" y="1937"/>
                  <a:pt x="794" y="1920"/>
                </a:cubicBezTo>
                <a:cubicBezTo>
                  <a:pt x="782" y="1886"/>
                  <a:pt x="782" y="1886"/>
                  <a:pt x="782" y="1886"/>
                </a:cubicBezTo>
                <a:cubicBezTo>
                  <a:pt x="782" y="1869"/>
                  <a:pt x="794" y="1846"/>
                  <a:pt x="811" y="1840"/>
                </a:cubicBezTo>
                <a:cubicBezTo>
                  <a:pt x="828" y="1840"/>
                  <a:pt x="851" y="1851"/>
                  <a:pt x="857" y="1869"/>
                </a:cubicBezTo>
                <a:cubicBezTo>
                  <a:pt x="862" y="1903"/>
                  <a:pt x="862" y="1903"/>
                  <a:pt x="862" y="1903"/>
                </a:cubicBezTo>
                <a:cubicBezTo>
                  <a:pt x="868" y="1926"/>
                  <a:pt x="857" y="1943"/>
                  <a:pt x="834" y="1948"/>
                </a:cubicBezTo>
                <a:lnTo>
                  <a:pt x="828" y="1948"/>
                </a:lnTo>
                <a:close/>
                <a:moveTo>
                  <a:pt x="782" y="1771"/>
                </a:moveTo>
                <a:lnTo>
                  <a:pt x="782" y="1771"/>
                </a:lnTo>
                <a:cubicBezTo>
                  <a:pt x="771" y="1771"/>
                  <a:pt x="754" y="1760"/>
                  <a:pt x="748" y="1743"/>
                </a:cubicBezTo>
                <a:cubicBezTo>
                  <a:pt x="742" y="1709"/>
                  <a:pt x="742" y="1709"/>
                  <a:pt x="742" y="1709"/>
                </a:cubicBezTo>
                <a:cubicBezTo>
                  <a:pt x="737" y="1691"/>
                  <a:pt x="748" y="1669"/>
                  <a:pt x="765" y="1669"/>
                </a:cubicBezTo>
                <a:cubicBezTo>
                  <a:pt x="788" y="1663"/>
                  <a:pt x="805" y="1674"/>
                  <a:pt x="811" y="1691"/>
                </a:cubicBezTo>
                <a:cubicBezTo>
                  <a:pt x="817" y="1726"/>
                  <a:pt x="817" y="1726"/>
                  <a:pt x="817" y="1726"/>
                </a:cubicBezTo>
                <a:cubicBezTo>
                  <a:pt x="822" y="1743"/>
                  <a:pt x="811" y="1766"/>
                  <a:pt x="794" y="1771"/>
                </a:cubicBezTo>
                <a:cubicBezTo>
                  <a:pt x="788" y="1771"/>
                  <a:pt x="788" y="1771"/>
                  <a:pt x="782" y="1771"/>
                </a:cubicBezTo>
                <a:close/>
                <a:moveTo>
                  <a:pt x="737" y="1594"/>
                </a:moveTo>
                <a:lnTo>
                  <a:pt x="737" y="1594"/>
                </a:lnTo>
                <a:cubicBezTo>
                  <a:pt x="720" y="1594"/>
                  <a:pt x="708" y="1583"/>
                  <a:pt x="702" y="1571"/>
                </a:cubicBezTo>
                <a:cubicBezTo>
                  <a:pt x="691" y="1537"/>
                  <a:pt x="691" y="1537"/>
                  <a:pt x="691" y="1537"/>
                </a:cubicBezTo>
                <a:cubicBezTo>
                  <a:pt x="685" y="1514"/>
                  <a:pt x="697" y="1497"/>
                  <a:pt x="714" y="1491"/>
                </a:cubicBezTo>
                <a:cubicBezTo>
                  <a:pt x="737" y="1486"/>
                  <a:pt x="754" y="1497"/>
                  <a:pt x="759" y="1514"/>
                </a:cubicBezTo>
                <a:cubicBezTo>
                  <a:pt x="771" y="1549"/>
                  <a:pt x="771" y="1549"/>
                  <a:pt x="771" y="1549"/>
                </a:cubicBezTo>
                <a:cubicBezTo>
                  <a:pt x="777" y="1571"/>
                  <a:pt x="765" y="1588"/>
                  <a:pt x="748" y="1594"/>
                </a:cubicBezTo>
                <a:cubicBezTo>
                  <a:pt x="742" y="1594"/>
                  <a:pt x="742" y="1594"/>
                  <a:pt x="737" y="1594"/>
                </a:cubicBezTo>
                <a:close/>
                <a:moveTo>
                  <a:pt x="685" y="1423"/>
                </a:moveTo>
                <a:lnTo>
                  <a:pt x="685" y="1423"/>
                </a:lnTo>
                <a:cubicBezTo>
                  <a:pt x="668" y="1423"/>
                  <a:pt x="657" y="1411"/>
                  <a:pt x="651" y="1394"/>
                </a:cubicBezTo>
                <a:cubicBezTo>
                  <a:pt x="639" y="1360"/>
                  <a:pt x="639" y="1360"/>
                  <a:pt x="639" y="1360"/>
                </a:cubicBezTo>
                <a:cubicBezTo>
                  <a:pt x="634" y="1343"/>
                  <a:pt x="639" y="1326"/>
                  <a:pt x="662" y="1320"/>
                </a:cubicBezTo>
                <a:cubicBezTo>
                  <a:pt x="679" y="1309"/>
                  <a:pt x="697" y="1320"/>
                  <a:pt x="708" y="1337"/>
                </a:cubicBezTo>
                <a:cubicBezTo>
                  <a:pt x="720" y="1377"/>
                  <a:pt x="720" y="1377"/>
                  <a:pt x="720" y="1377"/>
                </a:cubicBezTo>
                <a:cubicBezTo>
                  <a:pt x="725" y="1394"/>
                  <a:pt x="714" y="1411"/>
                  <a:pt x="697" y="1417"/>
                </a:cubicBezTo>
                <a:cubicBezTo>
                  <a:pt x="691" y="1423"/>
                  <a:pt x="685" y="1423"/>
                  <a:pt x="685" y="1423"/>
                </a:cubicBezTo>
                <a:close/>
                <a:moveTo>
                  <a:pt x="622" y="1252"/>
                </a:moveTo>
                <a:lnTo>
                  <a:pt x="622" y="1252"/>
                </a:lnTo>
                <a:cubicBezTo>
                  <a:pt x="611" y="1252"/>
                  <a:pt x="594" y="1240"/>
                  <a:pt x="588" y="1223"/>
                </a:cubicBezTo>
                <a:cubicBezTo>
                  <a:pt x="577" y="1194"/>
                  <a:pt x="577" y="1194"/>
                  <a:pt x="577" y="1194"/>
                </a:cubicBezTo>
                <a:cubicBezTo>
                  <a:pt x="571" y="1171"/>
                  <a:pt x="582" y="1154"/>
                  <a:pt x="599" y="1149"/>
                </a:cubicBezTo>
                <a:cubicBezTo>
                  <a:pt x="617" y="1137"/>
                  <a:pt x="639" y="1149"/>
                  <a:pt x="645" y="1166"/>
                </a:cubicBezTo>
                <a:cubicBezTo>
                  <a:pt x="657" y="1200"/>
                  <a:pt x="657" y="1200"/>
                  <a:pt x="657" y="1200"/>
                </a:cubicBezTo>
                <a:cubicBezTo>
                  <a:pt x="662" y="1217"/>
                  <a:pt x="657" y="1240"/>
                  <a:pt x="634" y="1246"/>
                </a:cubicBezTo>
                <a:cubicBezTo>
                  <a:pt x="634" y="1246"/>
                  <a:pt x="628" y="1252"/>
                  <a:pt x="622" y="1252"/>
                </a:cubicBezTo>
                <a:close/>
                <a:moveTo>
                  <a:pt x="560" y="1080"/>
                </a:moveTo>
                <a:lnTo>
                  <a:pt x="560" y="1080"/>
                </a:lnTo>
                <a:cubicBezTo>
                  <a:pt x="548" y="1080"/>
                  <a:pt x="531" y="1069"/>
                  <a:pt x="525" y="1057"/>
                </a:cubicBezTo>
                <a:cubicBezTo>
                  <a:pt x="514" y="1023"/>
                  <a:pt x="514" y="1023"/>
                  <a:pt x="514" y="1023"/>
                </a:cubicBezTo>
                <a:cubicBezTo>
                  <a:pt x="508" y="1006"/>
                  <a:pt x="514" y="983"/>
                  <a:pt x="531" y="977"/>
                </a:cubicBezTo>
                <a:cubicBezTo>
                  <a:pt x="554" y="971"/>
                  <a:pt x="571" y="977"/>
                  <a:pt x="577" y="994"/>
                </a:cubicBezTo>
                <a:cubicBezTo>
                  <a:pt x="594" y="1029"/>
                  <a:pt x="594" y="1029"/>
                  <a:pt x="594" y="1029"/>
                </a:cubicBezTo>
                <a:cubicBezTo>
                  <a:pt x="599" y="1046"/>
                  <a:pt x="594" y="1069"/>
                  <a:pt x="571" y="1074"/>
                </a:cubicBezTo>
                <a:cubicBezTo>
                  <a:pt x="571" y="1080"/>
                  <a:pt x="565" y="1080"/>
                  <a:pt x="560" y="1080"/>
                </a:cubicBezTo>
                <a:close/>
                <a:moveTo>
                  <a:pt x="491" y="909"/>
                </a:moveTo>
                <a:lnTo>
                  <a:pt x="491" y="909"/>
                </a:lnTo>
                <a:cubicBezTo>
                  <a:pt x="474" y="909"/>
                  <a:pt x="462" y="903"/>
                  <a:pt x="457" y="892"/>
                </a:cubicBezTo>
                <a:cubicBezTo>
                  <a:pt x="445" y="857"/>
                  <a:pt x="445" y="857"/>
                  <a:pt x="445" y="857"/>
                </a:cubicBezTo>
                <a:cubicBezTo>
                  <a:pt x="434" y="840"/>
                  <a:pt x="445" y="817"/>
                  <a:pt x="462" y="812"/>
                </a:cubicBezTo>
                <a:cubicBezTo>
                  <a:pt x="480" y="800"/>
                  <a:pt x="502" y="812"/>
                  <a:pt x="508" y="829"/>
                </a:cubicBezTo>
                <a:cubicBezTo>
                  <a:pt x="520" y="863"/>
                  <a:pt x="520" y="863"/>
                  <a:pt x="520" y="863"/>
                </a:cubicBezTo>
                <a:cubicBezTo>
                  <a:pt x="531" y="880"/>
                  <a:pt x="520" y="897"/>
                  <a:pt x="502" y="909"/>
                </a:cubicBezTo>
                <a:cubicBezTo>
                  <a:pt x="497" y="909"/>
                  <a:pt x="497" y="909"/>
                  <a:pt x="491" y="909"/>
                </a:cubicBezTo>
                <a:close/>
                <a:moveTo>
                  <a:pt x="417" y="743"/>
                </a:moveTo>
                <a:lnTo>
                  <a:pt x="417" y="743"/>
                </a:lnTo>
                <a:cubicBezTo>
                  <a:pt x="400" y="743"/>
                  <a:pt x="388" y="737"/>
                  <a:pt x="382" y="726"/>
                </a:cubicBezTo>
                <a:cubicBezTo>
                  <a:pt x="365" y="692"/>
                  <a:pt x="365" y="692"/>
                  <a:pt x="365" y="692"/>
                </a:cubicBezTo>
                <a:cubicBezTo>
                  <a:pt x="360" y="674"/>
                  <a:pt x="365" y="652"/>
                  <a:pt x="382" y="646"/>
                </a:cubicBezTo>
                <a:cubicBezTo>
                  <a:pt x="400" y="635"/>
                  <a:pt x="422" y="646"/>
                  <a:pt x="428" y="663"/>
                </a:cubicBezTo>
                <a:cubicBezTo>
                  <a:pt x="445" y="692"/>
                  <a:pt x="445" y="692"/>
                  <a:pt x="445" y="692"/>
                </a:cubicBezTo>
                <a:cubicBezTo>
                  <a:pt x="457" y="714"/>
                  <a:pt x="445" y="732"/>
                  <a:pt x="428" y="743"/>
                </a:cubicBezTo>
                <a:cubicBezTo>
                  <a:pt x="422" y="743"/>
                  <a:pt x="422" y="743"/>
                  <a:pt x="417" y="743"/>
                </a:cubicBezTo>
                <a:close/>
                <a:moveTo>
                  <a:pt x="337" y="583"/>
                </a:moveTo>
                <a:lnTo>
                  <a:pt x="337" y="583"/>
                </a:lnTo>
                <a:cubicBezTo>
                  <a:pt x="320" y="583"/>
                  <a:pt x="308" y="577"/>
                  <a:pt x="302" y="560"/>
                </a:cubicBezTo>
                <a:cubicBezTo>
                  <a:pt x="285" y="532"/>
                  <a:pt x="285" y="532"/>
                  <a:pt x="285" y="532"/>
                </a:cubicBezTo>
                <a:cubicBezTo>
                  <a:pt x="280" y="514"/>
                  <a:pt x="285" y="492"/>
                  <a:pt x="302" y="480"/>
                </a:cubicBezTo>
                <a:cubicBezTo>
                  <a:pt x="320" y="475"/>
                  <a:pt x="342" y="480"/>
                  <a:pt x="348" y="497"/>
                </a:cubicBezTo>
                <a:cubicBezTo>
                  <a:pt x="365" y="532"/>
                  <a:pt x="365" y="532"/>
                  <a:pt x="365" y="532"/>
                </a:cubicBezTo>
                <a:cubicBezTo>
                  <a:pt x="377" y="549"/>
                  <a:pt x="365" y="572"/>
                  <a:pt x="348" y="577"/>
                </a:cubicBezTo>
                <a:cubicBezTo>
                  <a:pt x="342" y="583"/>
                  <a:pt x="337" y="583"/>
                  <a:pt x="337" y="583"/>
                </a:cubicBezTo>
                <a:close/>
                <a:moveTo>
                  <a:pt x="251" y="423"/>
                </a:moveTo>
                <a:lnTo>
                  <a:pt x="251" y="423"/>
                </a:lnTo>
                <a:cubicBezTo>
                  <a:pt x="234" y="423"/>
                  <a:pt x="222" y="412"/>
                  <a:pt x="217" y="400"/>
                </a:cubicBezTo>
                <a:cubicBezTo>
                  <a:pt x="200" y="372"/>
                  <a:pt x="200" y="372"/>
                  <a:pt x="200" y="372"/>
                </a:cubicBezTo>
                <a:cubicBezTo>
                  <a:pt x="188" y="354"/>
                  <a:pt x="194" y="332"/>
                  <a:pt x="211" y="320"/>
                </a:cubicBezTo>
                <a:cubicBezTo>
                  <a:pt x="228" y="315"/>
                  <a:pt x="251" y="320"/>
                  <a:pt x="263" y="337"/>
                </a:cubicBezTo>
                <a:cubicBezTo>
                  <a:pt x="280" y="366"/>
                  <a:pt x="280" y="366"/>
                  <a:pt x="280" y="366"/>
                </a:cubicBezTo>
                <a:cubicBezTo>
                  <a:pt x="291" y="383"/>
                  <a:pt x="285" y="406"/>
                  <a:pt x="268" y="417"/>
                </a:cubicBezTo>
                <a:cubicBezTo>
                  <a:pt x="263" y="417"/>
                  <a:pt x="257" y="423"/>
                  <a:pt x="251" y="423"/>
                </a:cubicBezTo>
                <a:close/>
                <a:moveTo>
                  <a:pt x="160" y="263"/>
                </a:moveTo>
                <a:lnTo>
                  <a:pt x="160" y="263"/>
                </a:lnTo>
                <a:cubicBezTo>
                  <a:pt x="148" y="263"/>
                  <a:pt x="137" y="257"/>
                  <a:pt x="125" y="246"/>
                </a:cubicBezTo>
                <a:cubicBezTo>
                  <a:pt x="108" y="217"/>
                  <a:pt x="108" y="217"/>
                  <a:pt x="108" y="217"/>
                </a:cubicBezTo>
                <a:cubicBezTo>
                  <a:pt x="97" y="200"/>
                  <a:pt x="103" y="178"/>
                  <a:pt x="120" y="166"/>
                </a:cubicBezTo>
                <a:cubicBezTo>
                  <a:pt x="137" y="155"/>
                  <a:pt x="160" y="160"/>
                  <a:pt x="171" y="178"/>
                </a:cubicBezTo>
                <a:cubicBezTo>
                  <a:pt x="188" y="212"/>
                  <a:pt x="188" y="212"/>
                  <a:pt x="188" y="212"/>
                </a:cubicBezTo>
                <a:cubicBezTo>
                  <a:pt x="200" y="229"/>
                  <a:pt x="194" y="246"/>
                  <a:pt x="177" y="257"/>
                </a:cubicBezTo>
                <a:cubicBezTo>
                  <a:pt x="171" y="263"/>
                  <a:pt x="165" y="263"/>
                  <a:pt x="160" y="263"/>
                </a:cubicBezTo>
                <a:close/>
                <a:moveTo>
                  <a:pt x="63" y="109"/>
                </a:moveTo>
                <a:lnTo>
                  <a:pt x="63" y="109"/>
                </a:lnTo>
                <a:cubicBezTo>
                  <a:pt x="51" y="109"/>
                  <a:pt x="40" y="103"/>
                  <a:pt x="34" y="92"/>
                </a:cubicBezTo>
                <a:cubicBezTo>
                  <a:pt x="11" y="63"/>
                  <a:pt x="11" y="63"/>
                  <a:pt x="11" y="63"/>
                </a:cubicBezTo>
                <a:cubicBezTo>
                  <a:pt x="0" y="46"/>
                  <a:pt x="5" y="23"/>
                  <a:pt x="22" y="12"/>
                </a:cubicBezTo>
                <a:cubicBezTo>
                  <a:pt x="40" y="0"/>
                  <a:pt x="63" y="6"/>
                  <a:pt x="74" y="23"/>
                </a:cubicBezTo>
                <a:cubicBezTo>
                  <a:pt x="91" y="52"/>
                  <a:pt x="91" y="52"/>
                  <a:pt x="91" y="52"/>
                </a:cubicBezTo>
                <a:cubicBezTo>
                  <a:pt x="103" y="69"/>
                  <a:pt x="97" y="92"/>
                  <a:pt x="80" y="103"/>
                </a:cubicBezTo>
                <a:cubicBezTo>
                  <a:pt x="74" y="109"/>
                  <a:pt x="68" y="109"/>
                  <a:pt x="63" y="109"/>
                </a:cubicBezTo>
                <a:close/>
              </a:path>
            </a:pathLst>
          </a:custGeom>
          <a:solidFill>
            <a:schemeClr val="accent3"/>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grpSp>
        <p:nvGrpSpPr>
          <p:cNvPr id="3" name="Group 2"/>
          <p:cNvGrpSpPr/>
          <p:nvPr/>
        </p:nvGrpSpPr>
        <p:grpSpPr>
          <a:xfrm>
            <a:off x="9138858" y="7036174"/>
            <a:ext cx="6085815" cy="4628407"/>
            <a:chOff x="9138858" y="7036174"/>
            <a:chExt cx="6085815" cy="4628407"/>
          </a:xfrm>
        </p:grpSpPr>
        <p:grpSp>
          <p:nvGrpSpPr>
            <p:cNvPr id="404" name="Group 403"/>
            <p:cNvGrpSpPr/>
            <p:nvPr/>
          </p:nvGrpSpPr>
          <p:grpSpPr>
            <a:xfrm rot="19385170">
              <a:off x="11389601" y="7166985"/>
              <a:ext cx="408927" cy="587157"/>
              <a:chOff x="18561758" y="2385889"/>
              <a:chExt cx="2160750" cy="3102509"/>
            </a:xfrm>
          </p:grpSpPr>
          <p:sp>
            <p:nvSpPr>
              <p:cNvPr id="447" name="Freeform 277"/>
              <p:cNvSpPr/>
              <p:nvPr/>
            </p:nvSpPr>
            <p:spPr bwMode="auto">
              <a:xfrm>
                <a:off x="18561758" y="2385889"/>
                <a:ext cx="2160750" cy="3102509"/>
              </a:xfrm>
              <a:custGeom>
                <a:avLst/>
                <a:gdLst>
                  <a:gd name="T0" fmla="*/ 0 w 366"/>
                  <a:gd name="T1" fmla="*/ 494 h 527"/>
                  <a:gd name="T2" fmla="*/ 34 w 366"/>
                  <a:gd name="T3" fmla="*/ 527 h 527"/>
                  <a:gd name="T4" fmla="*/ 333 w 366"/>
                  <a:gd name="T5" fmla="*/ 527 h 527"/>
                  <a:gd name="T6" fmla="*/ 366 w 366"/>
                  <a:gd name="T7" fmla="*/ 494 h 527"/>
                  <a:gd name="T8" fmla="*/ 366 w 366"/>
                  <a:gd name="T9" fmla="*/ 34 h 527"/>
                  <a:gd name="T10" fmla="*/ 333 w 366"/>
                  <a:gd name="T11" fmla="*/ 0 h 527"/>
                  <a:gd name="T12" fmla="*/ 34 w 366"/>
                  <a:gd name="T13" fmla="*/ 0 h 527"/>
                  <a:gd name="T14" fmla="*/ 0 w 366"/>
                  <a:gd name="T15" fmla="*/ 34 h 527"/>
                  <a:gd name="T16" fmla="*/ 0 w 366"/>
                  <a:gd name="T17" fmla="*/ 494 h 5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66" h="527">
                    <a:moveTo>
                      <a:pt x="0" y="494"/>
                    </a:moveTo>
                    <a:cubicBezTo>
                      <a:pt x="0" y="512"/>
                      <a:pt x="15" y="527"/>
                      <a:pt x="34" y="527"/>
                    </a:cubicBezTo>
                    <a:cubicBezTo>
                      <a:pt x="333" y="527"/>
                      <a:pt x="333" y="527"/>
                      <a:pt x="333" y="527"/>
                    </a:cubicBezTo>
                    <a:cubicBezTo>
                      <a:pt x="351" y="527"/>
                      <a:pt x="366" y="512"/>
                      <a:pt x="366" y="494"/>
                    </a:cubicBezTo>
                    <a:cubicBezTo>
                      <a:pt x="366" y="34"/>
                      <a:pt x="366" y="34"/>
                      <a:pt x="366" y="34"/>
                    </a:cubicBezTo>
                    <a:cubicBezTo>
                      <a:pt x="366" y="15"/>
                      <a:pt x="351" y="0"/>
                      <a:pt x="333" y="0"/>
                    </a:cubicBezTo>
                    <a:cubicBezTo>
                      <a:pt x="34" y="0"/>
                      <a:pt x="34" y="0"/>
                      <a:pt x="34" y="0"/>
                    </a:cubicBezTo>
                    <a:cubicBezTo>
                      <a:pt x="15" y="0"/>
                      <a:pt x="0" y="15"/>
                      <a:pt x="0" y="34"/>
                    </a:cubicBezTo>
                    <a:lnTo>
                      <a:pt x="0" y="494"/>
                    </a:lnTo>
                    <a:close/>
                  </a:path>
                </a:pathLst>
              </a:custGeom>
              <a:solidFill>
                <a:srgbClr val="2D35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latin typeface="Calibri Light" panose="020F0302020204030204"/>
                </a:endParaRPr>
              </a:p>
            </p:txBody>
          </p:sp>
          <p:sp>
            <p:nvSpPr>
              <p:cNvPr id="448" name="Rectangle 278"/>
              <p:cNvSpPr>
                <a:spLocks noChangeArrowheads="1"/>
              </p:cNvSpPr>
              <p:nvPr/>
            </p:nvSpPr>
            <p:spPr bwMode="auto">
              <a:xfrm>
                <a:off x="18721666" y="2532620"/>
                <a:ext cx="1842254" cy="2720479"/>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dirty="0">
                  <a:latin typeface="Calibri Light" panose="020F0302020204030204"/>
                </a:endParaRPr>
              </a:p>
            </p:txBody>
          </p:sp>
          <p:sp>
            <p:nvSpPr>
              <p:cNvPr id="449" name="Freeform 281"/>
              <p:cNvSpPr/>
              <p:nvPr/>
            </p:nvSpPr>
            <p:spPr bwMode="auto">
              <a:xfrm>
                <a:off x="18815497" y="3457953"/>
                <a:ext cx="1671773" cy="1718475"/>
              </a:xfrm>
              <a:custGeom>
                <a:avLst/>
                <a:gdLst>
                  <a:gd name="T0" fmla="*/ 278 w 283"/>
                  <a:gd name="T1" fmla="*/ 292 h 292"/>
                  <a:gd name="T2" fmla="*/ 5 w 283"/>
                  <a:gd name="T3" fmla="*/ 292 h 292"/>
                  <a:gd name="T4" fmla="*/ 0 w 283"/>
                  <a:gd name="T5" fmla="*/ 287 h 292"/>
                  <a:gd name="T6" fmla="*/ 5 w 283"/>
                  <a:gd name="T7" fmla="*/ 283 h 292"/>
                  <a:gd name="T8" fmla="*/ 274 w 283"/>
                  <a:gd name="T9" fmla="*/ 283 h 292"/>
                  <a:gd name="T10" fmla="*/ 274 w 283"/>
                  <a:gd name="T11" fmla="*/ 5 h 292"/>
                  <a:gd name="T12" fmla="*/ 278 w 283"/>
                  <a:gd name="T13" fmla="*/ 0 h 292"/>
                  <a:gd name="T14" fmla="*/ 283 w 283"/>
                  <a:gd name="T15" fmla="*/ 5 h 292"/>
                  <a:gd name="T16" fmla="*/ 283 w 283"/>
                  <a:gd name="T17" fmla="*/ 287 h 292"/>
                  <a:gd name="T18" fmla="*/ 278 w 283"/>
                  <a:gd name="T19" fmla="*/ 292 h 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3" h="292">
                    <a:moveTo>
                      <a:pt x="278" y="292"/>
                    </a:moveTo>
                    <a:cubicBezTo>
                      <a:pt x="5" y="292"/>
                      <a:pt x="5" y="292"/>
                      <a:pt x="5" y="292"/>
                    </a:cubicBezTo>
                    <a:cubicBezTo>
                      <a:pt x="2" y="292"/>
                      <a:pt x="0" y="290"/>
                      <a:pt x="0" y="287"/>
                    </a:cubicBezTo>
                    <a:cubicBezTo>
                      <a:pt x="0" y="285"/>
                      <a:pt x="2" y="283"/>
                      <a:pt x="5" y="283"/>
                    </a:cubicBezTo>
                    <a:cubicBezTo>
                      <a:pt x="274" y="283"/>
                      <a:pt x="274" y="283"/>
                      <a:pt x="274" y="283"/>
                    </a:cubicBezTo>
                    <a:cubicBezTo>
                      <a:pt x="274" y="5"/>
                      <a:pt x="274" y="5"/>
                      <a:pt x="274" y="5"/>
                    </a:cubicBezTo>
                    <a:cubicBezTo>
                      <a:pt x="274" y="2"/>
                      <a:pt x="276" y="0"/>
                      <a:pt x="278" y="0"/>
                    </a:cubicBezTo>
                    <a:cubicBezTo>
                      <a:pt x="281" y="0"/>
                      <a:pt x="283" y="2"/>
                      <a:pt x="283" y="5"/>
                    </a:cubicBezTo>
                    <a:cubicBezTo>
                      <a:pt x="283" y="287"/>
                      <a:pt x="283" y="287"/>
                      <a:pt x="283" y="287"/>
                    </a:cubicBezTo>
                    <a:cubicBezTo>
                      <a:pt x="283" y="290"/>
                      <a:pt x="281" y="292"/>
                      <a:pt x="278" y="292"/>
                    </a:cubicBezTo>
                    <a:close/>
                  </a:path>
                </a:pathLst>
              </a:custGeom>
              <a:solidFill>
                <a:srgbClr val="BCBCB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latin typeface="Calibri Light" panose="020F0302020204030204"/>
                </a:endParaRPr>
              </a:p>
            </p:txBody>
          </p:sp>
          <p:sp>
            <p:nvSpPr>
              <p:cNvPr id="450" name="Freeform 282"/>
              <p:cNvSpPr/>
              <p:nvPr/>
            </p:nvSpPr>
            <p:spPr bwMode="auto">
              <a:xfrm>
                <a:off x="18857787" y="2822118"/>
                <a:ext cx="1433892" cy="70061"/>
              </a:xfrm>
              <a:custGeom>
                <a:avLst/>
                <a:gdLst>
                  <a:gd name="T0" fmla="*/ 243 w 243"/>
                  <a:gd name="T1" fmla="*/ 6 h 12"/>
                  <a:gd name="T2" fmla="*/ 237 w 243"/>
                  <a:gd name="T3" fmla="*/ 12 h 12"/>
                  <a:gd name="T4" fmla="*/ 6 w 243"/>
                  <a:gd name="T5" fmla="*/ 12 h 12"/>
                  <a:gd name="T6" fmla="*/ 0 w 243"/>
                  <a:gd name="T7" fmla="*/ 6 h 12"/>
                  <a:gd name="T8" fmla="*/ 0 w 243"/>
                  <a:gd name="T9" fmla="*/ 6 h 12"/>
                  <a:gd name="T10" fmla="*/ 6 w 243"/>
                  <a:gd name="T11" fmla="*/ 0 h 12"/>
                  <a:gd name="T12" fmla="*/ 237 w 243"/>
                  <a:gd name="T13" fmla="*/ 0 h 12"/>
                  <a:gd name="T14" fmla="*/ 243 w 243"/>
                  <a:gd name="T15" fmla="*/ 6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3" h="12">
                    <a:moveTo>
                      <a:pt x="243" y="6"/>
                    </a:moveTo>
                    <a:cubicBezTo>
                      <a:pt x="243" y="10"/>
                      <a:pt x="240" y="12"/>
                      <a:pt x="237" y="12"/>
                    </a:cubicBezTo>
                    <a:cubicBezTo>
                      <a:pt x="6" y="12"/>
                      <a:pt x="6" y="12"/>
                      <a:pt x="6" y="12"/>
                    </a:cubicBezTo>
                    <a:cubicBezTo>
                      <a:pt x="2" y="12"/>
                      <a:pt x="0" y="10"/>
                      <a:pt x="0" y="6"/>
                    </a:cubicBezTo>
                    <a:cubicBezTo>
                      <a:pt x="0" y="6"/>
                      <a:pt x="0" y="6"/>
                      <a:pt x="0" y="6"/>
                    </a:cubicBezTo>
                    <a:cubicBezTo>
                      <a:pt x="0" y="3"/>
                      <a:pt x="2" y="0"/>
                      <a:pt x="6" y="0"/>
                    </a:cubicBezTo>
                    <a:cubicBezTo>
                      <a:pt x="237" y="0"/>
                      <a:pt x="237" y="0"/>
                      <a:pt x="237" y="0"/>
                    </a:cubicBezTo>
                    <a:cubicBezTo>
                      <a:pt x="240" y="0"/>
                      <a:pt x="243" y="3"/>
                      <a:pt x="243" y="6"/>
                    </a:cubicBezTo>
                    <a:close/>
                  </a:path>
                </a:pathLst>
              </a:custGeom>
              <a:solidFill>
                <a:srgbClr val="8FD4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latin typeface="Calibri Light" panose="020F0302020204030204"/>
                </a:endParaRPr>
              </a:p>
            </p:txBody>
          </p:sp>
          <p:sp>
            <p:nvSpPr>
              <p:cNvPr id="451" name="Freeform 283"/>
              <p:cNvSpPr/>
              <p:nvPr/>
            </p:nvSpPr>
            <p:spPr bwMode="auto">
              <a:xfrm>
                <a:off x="18851179" y="2939767"/>
                <a:ext cx="796900" cy="70061"/>
              </a:xfrm>
              <a:custGeom>
                <a:avLst/>
                <a:gdLst>
                  <a:gd name="T0" fmla="*/ 129 w 135"/>
                  <a:gd name="T1" fmla="*/ 0 h 12"/>
                  <a:gd name="T2" fmla="*/ 6 w 135"/>
                  <a:gd name="T3" fmla="*/ 0 h 12"/>
                  <a:gd name="T4" fmla="*/ 0 w 135"/>
                  <a:gd name="T5" fmla="*/ 6 h 12"/>
                  <a:gd name="T6" fmla="*/ 6 w 135"/>
                  <a:gd name="T7" fmla="*/ 12 h 12"/>
                  <a:gd name="T8" fmla="*/ 129 w 135"/>
                  <a:gd name="T9" fmla="*/ 12 h 12"/>
                  <a:gd name="T10" fmla="*/ 135 w 135"/>
                  <a:gd name="T11" fmla="*/ 6 h 12"/>
                  <a:gd name="T12" fmla="*/ 129 w 135"/>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135" h="12">
                    <a:moveTo>
                      <a:pt x="129" y="0"/>
                    </a:moveTo>
                    <a:cubicBezTo>
                      <a:pt x="6" y="0"/>
                      <a:pt x="6" y="0"/>
                      <a:pt x="6" y="0"/>
                    </a:cubicBezTo>
                    <a:cubicBezTo>
                      <a:pt x="3" y="0"/>
                      <a:pt x="0" y="3"/>
                      <a:pt x="0" y="6"/>
                    </a:cubicBezTo>
                    <a:cubicBezTo>
                      <a:pt x="0" y="9"/>
                      <a:pt x="3" y="12"/>
                      <a:pt x="6" y="12"/>
                    </a:cubicBezTo>
                    <a:cubicBezTo>
                      <a:pt x="129" y="12"/>
                      <a:pt x="129" y="12"/>
                      <a:pt x="129" y="12"/>
                    </a:cubicBezTo>
                    <a:cubicBezTo>
                      <a:pt x="132" y="12"/>
                      <a:pt x="135" y="9"/>
                      <a:pt x="135" y="6"/>
                    </a:cubicBezTo>
                    <a:cubicBezTo>
                      <a:pt x="135" y="3"/>
                      <a:pt x="132" y="0"/>
                      <a:pt x="129" y="0"/>
                    </a:cubicBezTo>
                    <a:close/>
                  </a:path>
                </a:pathLst>
              </a:custGeom>
              <a:solidFill>
                <a:srgbClr val="8FD4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latin typeface="Calibri Light" panose="020F0302020204030204"/>
                </a:endParaRPr>
              </a:p>
            </p:txBody>
          </p:sp>
          <p:sp>
            <p:nvSpPr>
              <p:cNvPr id="452" name="Freeform 284"/>
              <p:cNvSpPr/>
              <p:nvPr/>
            </p:nvSpPr>
            <p:spPr bwMode="auto">
              <a:xfrm>
                <a:off x="19712836" y="2945054"/>
                <a:ext cx="377966" cy="64773"/>
              </a:xfrm>
              <a:custGeom>
                <a:avLst/>
                <a:gdLst>
                  <a:gd name="T0" fmla="*/ 59 w 64"/>
                  <a:gd name="T1" fmla="*/ 0 h 11"/>
                  <a:gd name="T2" fmla="*/ 6 w 64"/>
                  <a:gd name="T3" fmla="*/ 0 h 11"/>
                  <a:gd name="T4" fmla="*/ 0 w 64"/>
                  <a:gd name="T5" fmla="*/ 5 h 11"/>
                  <a:gd name="T6" fmla="*/ 6 w 64"/>
                  <a:gd name="T7" fmla="*/ 11 h 11"/>
                  <a:gd name="T8" fmla="*/ 59 w 64"/>
                  <a:gd name="T9" fmla="*/ 11 h 11"/>
                  <a:gd name="T10" fmla="*/ 64 w 64"/>
                  <a:gd name="T11" fmla="*/ 5 h 11"/>
                  <a:gd name="T12" fmla="*/ 59 w 64"/>
                  <a:gd name="T13" fmla="*/ 0 h 11"/>
                </a:gdLst>
                <a:ahLst/>
                <a:cxnLst>
                  <a:cxn ang="0">
                    <a:pos x="T0" y="T1"/>
                  </a:cxn>
                  <a:cxn ang="0">
                    <a:pos x="T2" y="T3"/>
                  </a:cxn>
                  <a:cxn ang="0">
                    <a:pos x="T4" y="T5"/>
                  </a:cxn>
                  <a:cxn ang="0">
                    <a:pos x="T6" y="T7"/>
                  </a:cxn>
                  <a:cxn ang="0">
                    <a:pos x="T8" y="T9"/>
                  </a:cxn>
                  <a:cxn ang="0">
                    <a:pos x="T10" y="T11"/>
                  </a:cxn>
                  <a:cxn ang="0">
                    <a:pos x="T12" y="T13"/>
                  </a:cxn>
                </a:cxnLst>
                <a:rect l="0" t="0" r="r" b="b"/>
                <a:pathLst>
                  <a:path w="64" h="11">
                    <a:moveTo>
                      <a:pt x="59" y="0"/>
                    </a:moveTo>
                    <a:cubicBezTo>
                      <a:pt x="6" y="0"/>
                      <a:pt x="6" y="0"/>
                      <a:pt x="6" y="0"/>
                    </a:cubicBezTo>
                    <a:cubicBezTo>
                      <a:pt x="3" y="0"/>
                      <a:pt x="0" y="2"/>
                      <a:pt x="0" y="5"/>
                    </a:cubicBezTo>
                    <a:cubicBezTo>
                      <a:pt x="0" y="8"/>
                      <a:pt x="3" y="11"/>
                      <a:pt x="6" y="11"/>
                    </a:cubicBezTo>
                    <a:cubicBezTo>
                      <a:pt x="59" y="11"/>
                      <a:pt x="59" y="11"/>
                      <a:pt x="59" y="11"/>
                    </a:cubicBezTo>
                    <a:cubicBezTo>
                      <a:pt x="62" y="11"/>
                      <a:pt x="64" y="8"/>
                      <a:pt x="64" y="5"/>
                    </a:cubicBezTo>
                    <a:cubicBezTo>
                      <a:pt x="64" y="2"/>
                      <a:pt x="62" y="0"/>
                      <a:pt x="59" y="0"/>
                    </a:cubicBezTo>
                    <a:close/>
                  </a:path>
                </a:pathLst>
              </a:custGeom>
              <a:solidFill>
                <a:srgbClr val="8FD4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latin typeface="Calibri Light" panose="020F0302020204030204"/>
                </a:endParaRPr>
              </a:p>
            </p:txBody>
          </p:sp>
          <p:sp>
            <p:nvSpPr>
              <p:cNvPr id="453" name="Freeform 285"/>
              <p:cNvSpPr/>
              <p:nvPr/>
            </p:nvSpPr>
            <p:spPr bwMode="auto">
              <a:xfrm>
                <a:off x="18857787" y="3057417"/>
                <a:ext cx="1433892" cy="70061"/>
              </a:xfrm>
              <a:custGeom>
                <a:avLst/>
                <a:gdLst>
                  <a:gd name="T0" fmla="*/ 243 w 243"/>
                  <a:gd name="T1" fmla="*/ 6 h 12"/>
                  <a:gd name="T2" fmla="*/ 237 w 243"/>
                  <a:gd name="T3" fmla="*/ 12 h 12"/>
                  <a:gd name="T4" fmla="*/ 6 w 243"/>
                  <a:gd name="T5" fmla="*/ 12 h 12"/>
                  <a:gd name="T6" fmla="*/ 0 w 243"/>
                  <a:gd name="T7" fmla="*/ 6 h 12"/>
                  <a:gd name="T8" fmla="*/ 0 w 243"/>
                  <a:gd name="T9" fmla="*/ 6 h 12"/>
                  <a:gd name="T10" fmla="*/ 6 w 243"/>
                  <a:gd name="T11" fmla="*/ 0 h 12"/>
                  <a:gd name="T12" fmla="*/ 237 w 243"/>
                  <a:gd name="T13" fmla="*/ 0 h 12"/>
                  <a:gd name="T14" fmla="*/ 243 w 243"/>
                  <a:gd name="T15" fmla="*/ 6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3" h="12">
                    <a:moveTo>
                      <a:pt x="243" y="6"/>
                    </a:moveTo>
                    <a:cubicBezTo>
                      <a:pt x="243" y="10"/>
                      <a:pt x="241" y="12"/>
                      <a:pt x="237" y="12"/>
                    </a:cubicBezTo>
                    <a:cubicBezTo>
                      <a:pt x="6" y="12"/>
                      <a:pt x="6" y="12"/>
                      <a:pt x="6" y="12"/>
                    </a:cubicBezTo>
                    <a:cubicBezTo>
                      <a:pt x="3" y="12"/>
                      <a:pt x="0" y="10"/>
                      <a:pt x="0" y="6"/>
                    </a:cubicBezTo>
                    <a:cubicBezTo>
                      <a:pt x="0" y="6"/>
                      <a:pt x="0" y="6"/>
                      <a:pt x="0" y="6"/>
                    </a:cubicBezTo>
                    <a:cubicBezTo>
                      <a:pt x="0" y="3"/>
                      <a:pt x="3" y="0"/>
                      <a:pt x="6" y="0"/>
                    </a:cubicBezTo>
                    <a:cubicBezTo>
                      <a:pt x="237" y="0"/>
                      <a:pt x="237" y="0"/>
                      <a:pt x="237" y="0"/>
                    </a:cubicBezTo>
                    <a:cubicBezTo>
                      <a:pt x="241" y="0"/>
                      <a:pt x="243" y="3"/>
                      <a:pt x="243" y="6"/>
                    </a:cubicBezTo>
                    <a:close/>
                  </a:path>
                </a:pathLst>
              </a:custGeom>
              <a:solidFill>
                <a:srgbClr val="8FD4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latin typeface="Calibri Light" panose="020F0302020204030204"/>
                </a:endParaRPr>
              </a:p>
            </p:txBody>
          </p:sp>
          <p:sp>
            <p:nvSpPr>
              <p:cNvPr id="454" name="Freeform 286"/>
              <p:cNvSpPr/>
              <p:nvPr/>
            </p:nvSpPr>
            <p:spPr bwMode="auto">
              <a:xfrm>
                <a:off x="19282008" y="3192251"/>
                <a:ext cx="377966" cy="59485"/>
              </a:xfrm>
              <a:custGeom>
                <a:avLst/>
                <a:gdLst>
                  <a:gd name="T0" fmla="*/ 64 w 64"/>
                  <a:gd name="T1" fmla="*/ 5 h 10"/>
                  <a:gd name="T2" fmla="*/ 58 w 64"/>
                  <a:gd name="T3" fmla="*/ 10 h 10"/>
                  <a:gd name="T4" fmla="*/ 6 w 64"/>
                  <a:gd name="T5" fmla="*/ 10 h 10"/>
                  <a:gd name="T6" fmla="*/ 0 w 64"/>
                  <a:gd name="T7" fmla="*/ 5 h 10"/>
                  <a:gd name="T8" fmla="*/ 0 w 64"/>
                  <a:gd name="T9" fmla="*/ 5 h 10"/>
                  <a:gd name="T10" fmla="*/ 6 w 64"/>
                  <a:gd name="T11" fmla="*/ 0 h 10"/>
                  <a:gd name="T12" fmla="*/ 58 w 64"/>
                  <a:gd name="T13" fmla="*/ 0 h 10"/>
                  <a:gd name="T14" fmla="*/ 64 w 64"/>
                  <a:gd name="T15" fmla="*/ 5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4" h="10">
                    <a:moveTo>
                      <a:pt x="64" y="5"/>
                    </a:moveTo>
                    <a:cubicBezTo>
                      <a:pt x="64" y="8"/>
                      <a:pt x="61" y="10"/>
                      <a:pt x="58" y="10"/>
                    </a:cubicBezTo>
                    <a:cubicBezTo>
                      <a:pt x="6" y="10"/>
                      <a:pt x="6" y="10"/>
                      <a:pt x="6" y="10"/>
                    </a:cubicBezTo>
                    <a:cubicBezTo>
                      <a:pt x="3" y="10"/>
                      <a:pt x="0" y="8"/>
                      <a:pt x="0" y="5"/>
                    </a:cubicBezTo>
                    <a:cubicBezTo>
                      <a:pt x="0" y="5"/>
                      <a:pt x="0" y="5"/>
                      <a:pt x="0" y="5"/>
                    </a:cubicBezTo>
                    <a:cubicBezTo>
                      <a:pt x="0" y="2"/>
                      <a:pt x="3" y="0"/>
                      <a:pt x="6" y="0"/>
                    </a:cubicBezTo>
                    <a:cubicBezTo>
                      <a:pt x="58" y="0"/>
                      <a:pt x="58" y="0"/>
                      <a:pt x="58" y="0"/>
                    </a:cubicBezTo>
                    <a:cubicBezTo>
                      <a:pt x="61" y="0"/>
                      <a:pt x="64" y="2"/>
                      <a:pt x="64" y="5"/>
                    </a:cubicBezTo>
                    <a:close/>
                  </a:path>
                </a:pathLst>
              </a:custGeom>
              <a:solidFill>
                <a:srgbClr val="8FD4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latin typeface="Calibri Light" panose="020F0302020204030204"/>
                </a:endParaRPr>
              </a:p>
            </p:txBody>
          </p:sp>
          <p:sp>
            <p:nvSpPr>
              <p:cNvPr id="455" name="Freeform 287"/>
              <p:cNvSpPr/>
              <p:nvPr/>
            </p:nvSpPr>
            <p:spPr bwMode="auto">
              <a:xfrm>
                <a:off x="18857787" y="3192251"/>
                <a:ext cx="371358" cy="59485"/>
              </a:xfrm>
              <a:custGeom>
                <a:avLst/>
                <a:gdLst>
                  <a:gd name="T0" fmla="*/ 58 w 63"/>
                  <a:gd name="T1" fmla="*/ 0 h 10"/>
                  <a:gd name="T2" fmla="*/ 5 w 63"/>
                  <a:gd name="T3" fmla="*/ 0 h 10"/>
                  <a:gd name="T4" fmla="*/ 0 w 63"/>
                  <a:gd name="T5" fmla="*/ 5 h 10"/>
                  <a:gd name="T6" fmla="*/ 5 w 63"/>
                  <a:gd name="T7" fmla="*/ 10 h 10"/>
                  <a:gd name="T8" fmla="*/ 58 w 63"/>
                  <a:gd name="T9" fmla="*/ 10 h 10"/>
                  <a:gd name="T10" fmla="*/ 63 w 63"/>
                  <a:gd name="T11" fmla="*/ 5 h 10"/>
                  <a:gd name="T12" fmla="*/ 58 w 63"/>
                  <a:gd name="T13" fmla="*/ 0 h 10"/>
                </a:gdLst>
                <a:ahLst/>
                <a:cxnLst>
                  <a:cxn ang="0">
                    <a:pos x="T0" y="T1"/>
                  </a:cxn>
                  <a:cxn ang="0">
                    <a:pos x="T2" y="T3"/>
                  </a:cxn>
                  <a:cxn ang="0">
                    <a:pos x="T4" y="T5"/>
                  </a:cxn>
                  <a:cxn ang="0">
                    <a:pos x="T6" y="T7"/>
                  </a:cxn>
                  <a:cxn ang="0">
                    <a:pos x="T8" y="T9"/>
                  </a:cxn>
                  <a:cxn ang="0">
                    <a:pos x="T10" y="T11"/>
                  </a:cxn>
                  <a:cxn ang="0">
                    <a:pos x="T12" y="T13"/>
                  </a:cxn>
                </a:cxnLst>
                <a:rect l="0" t="0" r="r" b="b"/>
                <a:pathLst>
                  <a:path w="63" h="10">
                    <a:moveTo>
                      <a:pt x="58" y="0"/>
                    </a:moveTo>
                    <a:cubicBezTo>
                      <a:pt x="5" y="0"/>
                      <a:pt x="5" y="0"/>
                      <a:pt x="5" y="0"/>
                    </a:cubicBezTo>
                    <a:cubicBezTo>
                      <a:pt x="2" y="0"/>
                      <a:pt x="0" y="2"/>
                      <a:pt x="0" y="5"/>
                    </a:cubicBezTo>
                    <a:cubicBezTo>
                      <a:pt x="0" y="8"/>
                      <a:pt x="2" y="10"/>
                      <a:pt x="5" y="10"/>
                    </a:cubicBezTo>
                    <a:cubicBezTo>
                      <a:pt x="58" y="10"/>
                      <a:pt x="58" y="10"/>
                      <a:pt x="58" y="10"/>
                    </a:cubicBezTo>
                    <a:cubicBezTo>
                      <a:pt x="61" y="10"/>
                      <a:pt x="63" y="8"/>
                      <a:pt x="63" y="5"/>
                    </a:cubicBezTo>
                    <a:cubicBezTo>
                      <a:pt x="63" y="2"/>
                      <a:pt x="61" y="0"/>
                      <a:pt x="58" y="0"/>
                    </a:cubicBezTo>
                    <a:close/>
                  </a:path>
                </a:pathLst>
              </a:custGeom>
              <a:solidFill>
                <a:srgbClr val="8FD4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latin typeface="Calibri Light" panose="020F0302020204030204"/>
                </a:endParaRPr>
              </a:p>
            </p:txBody>
          </p:sp>
          <p:sp>
            <p:nvSpPr>
              <p:cNvPr id="456" name="Freeform 288"/>
              <p:cNvSpPr/>
              <p:nvPr/>
            </p:nvSpPr>
            <p:spPr bwMode="auto">
              <a:xfrm>
                <a:off x="18845893" y="3357488"/>
                <a:ext cx="1433892" cy="70061"/>
              </a:xfrm>
              <a:custGeom>
                <a:avLst/>
                <a:gdLst>
                  <a:gd name="T0" fmla="*/ 243 w 243"/>
                  <a:gd name="T1" fmla="*/ 6 h 12"/>
                  <a:gd name="T2" fmla="*/ 237 w 243"/>
                  <a:gd name="T3" fmla="*/ 12 h 12"/>
                  <a:gd name="T4" fmla="*/ 6 w 243"/>
                  <a:gd name="T5" fmla="*/ 12 h 12"/>
                  <a:gd name="T6" fmla="*/ 0 w 243"/>
                  <a:gd name="T7" fmla="*/ 6 h 12"/>
                  <a:gd name="T8" fmla="*/ 0 w 243"/>
                  <a:gd name="T9" fmla="*/ 6 h 12"/>
                  <a:gd name="T10" fmla="*/ 6 w 243"/>
                  <a:gd name="T11" fmla="*/ 0 h 12"/>
                  <a:gd name="T12" fmla="*/ 237 w 243"/>
                  <a:gd name="T13" fmla="*/ 0 h 12"/>
                  <a:gd name="T14" fmla="*/ 243 w 243"/>
                  <a:gd name="T15" fmla="*/ 6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3" h="12">
                    <a:moveTo>
                      <a:pt x="243" y="6"/>
                    </a:moveTo>
                    <a:cubicBezTo>
                      <a:pt x="243" y="9"/>
                      <a:pt x="241" y="12"/>
                      <a:pt x="237" y="12"/>
                    </a:cubicBezTo>
                    <a:cubicBezTo>
                      <a:pt x="6" y="12"/>
                      <a:pt x="6" y="12"/>
                      <a:pt x="6" y="12"/>
                    </a:cubicBezTo>
                    <a:cubicBezTo>
                      <a:pt x="3" y="12"/>
                      <a:pt x="0" y="9"/>
                      <a:pt x="0" y="6"/>
                    </a:cubicBezTo>
                    <a:cubicBezTo>
                      <a:pt x="0" y="6"/>
                      <a:pt x="0" y="6"/>
                      <a:pt x="0" y="6"/>
                    </a:cubicBezTo>
                    <a:cubicBezTo>
                      <a:pt x="0" y="3"/>
                      <a:pt x="3" y="0"/>
                      <a:pt x="6" y="0"/>
                    </a:cubicBezTo>
                    <a:cubicBezTo>
                      <a:pt x="237" y="0"/>
                      <a:pt x="237" y="0"/>
                      <a:pt x="237" y="0"/>
                    </a:cubicBezTo>
                    <a:cubicBezTo>
                      <a:pt x="241" y="0"/>
                      <a:pt x="243" y="3"/>
                      <a:pt x="243" y="6"/>
                    </a:cubicBezTo>
                    <a:close/>
                  </a:path>
                </a:pathLst>
              </a:custGeom>
              <a:solidFill>
                <a:srgbClr val="8FD4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latin typeface="Calibri Light" panose="020F0302020204030204"/>
                </a:endParaRPr>
              </a:p>
            </p:txBody>
          </p:sp>
          <p:sp>
            <p:nvSpPr>
              <p:cNvPr id="457" name="Freeform 289"/>
              <p:cNvSpPr/>
              <p:nvPr/>
            </p:nvSpPr>
            <p:spPr bwMode="auto">
              <a:xfrm>
                <a:off x="18839286" y="3475138"/>
                <a:ext cx="796900" cy="64773"/>
              </a:xfrm>
              <a:custGeom>
                <a:avLst/>
                <a:gdLst>
                  <a:gd name="T0" fmla="*/ 130 w 135"/>
                  <a:gd name="T1" fmla="*/ 0 h 11"/>
                  <a:gd name="T2" fmla="*/ 6 w 135"/>
                  <a:gd name="T3" fmla="*/ 0 h 11"/>
                  <a:gd name="T4" fmla="*/ 0 w 135"/>
                  <a:gd name="T5" fmla="*/ 6 h 11"/>
                  <a:gd name="T6" fmla="*/ 6 w 135"/>
                  <a:gd name="T7" fmla="*/ 11 h 11"/>
                  <a:gd name="T8" fmla="*/ 130 w 135"/>
                  <a:gd name="T9" fmla="*/ 11 h 11"/>
                  <a:gd name="T10" fmla="*/ 135 w 135"/>
                  <a:gd name="T11" fmla="*/ 6 h 11"/>
                  <a:gd name="T12" fmla="*/ 130 w 135"/>
                  <a:gd name="T13" fmla="*/ 0 h 11"/>
                </a:gdLst>
                <a:ahLst/>
                <a:cxnLst>
                  <a:cxn ang="0">
                    <a:pos x="T0" y="T1"/>
                  </a:cxn>
                  <a:cxn ang="0">
                    <a:pos x="T2" y="T3"/>
                  </a:cxn>
                  <a:cxn ang="0">
                    <a:pos x="T4" y="T5"/>
                  </a:cxn>
                  <a:cxn ang="0">
                    <a:pos x="T6" y="T7"/>
                  </a:cxn>
                  <a:cxn ang="0">
                    <a:pos x="T8" y="T9"/>
                  </a:cxn>
                  <a:cxn ang="0">
                    <a:pos x="T10" y="T11"/>
                  </a:cxn>
                  <a:cxn ang="0">
                    <a:pos x="T12" y="T13"/>
                  </a:cxn>
                </a:cxnLst>
                <a:rect l="0" t="0" r="r" b="b"/>
                <a:pathLst>
                  <a:path w="135" h="11">
                    <a:moveTo>
                      <a:pt x="130" y="0"/>
                    </a:moveTo>
                    <a:cubicBezTo>
                      <a:pt x="6" y="0"/>
                      <a:pt x="6" y="0"/>
                      <a:pt x="6" y="0"/>
                    </a:cubicBezTo>
                    <a:cubicBezTo>
                      <a:pt x="3" y="0"/>
                      <a:pt x="0" y="2"/>
                      <a:pt x="0" y="6"/>
                    </a:cubicBezTo>
                    <a:cubicBezTo>
                      <a:pt x="0" y="9"/>
                      <a:pt x="3" y="11"/>
                      <a:pt x="6" y="11"/>
                    </a:cubicBezTo>
                    <a:cubicBezTo>
                      <a:pt x="130" y="11"/>
                      <a:pt x="130" y="11"/>
                      <a:pt x="130" y="11"/>
                    </a:cubicBezTo>
                    <a:cubicBezTo>
                      <a:pt x="133" y="11"/>
                      <a:pt x="135" y="9"/>
                      <a:pt x="135" y="6"/>
                    </a:cubicBezTo>
                    <a:cubicBezTo>
                      <a:pt x="135" y="2"/>
                      <a:pt x="133" y="0"/>
                      <a:pt x="130" y="0"/>
                    </a:cubicBezTo>
                    <a:close/>
                  </a:path>
                </a:pathLst>
              </a:custGeom>
              <a:solidFill>
                <a:srgbClr val="8FD4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latin typeface="Calibri Light" panose="020F0302020204030204"/>
                </a:endParaRPr>
              </a:p>
            </p:txBody>
          </p:sp>
          <p:sp>
            <p:nvSpPr>
              <p:cNvPr id="458" name="Freeform 290"/>
              <p:cNvSpPr/>
              <p:nvPr/>
            </p:nvSpPr>
            <p:spPr bwMode="auto">
              <a:xfrm>
                <a:off x="19707550" y="3475138"/>
                <a:ext cx="371358" cy="64773"/>
              </a:xfrm>
              <a:custGeom>
                <a:avLst/>
                <a:gdLst>
                  <a:gd name="T0" fmla="*/ 58 w 63"/>
                  <a:gd name="T1" fmla="*/ 0 h 11"/>
                  <a:gd name="T2" fmla="*/ 5 w 63"/>
                  <a:gd name="T3" fmla="*/ 0 h 11"/>
                  <a:gd name="T4" fmla="*/ 0 w 63"/>
                  <a:gd name="T5" fmla="*/ 6 h 11"/>
                  <a:gd name="T6" fmla="*/ 5 w 63"/>
                  <a:gd name="T7" fmla="*/ 11 h 11"/>
                  <a:gd name="T8" fmla="*/ 58 w 63"/>
                  <a:gd name="T9" fmla="*/ 11 h 11"/>
                  <a:gd name="T10" fmla="*/ 63 w 63"/>
                  <a:gd name="T11" fmla="*/ 6 h 11"/>
                  <a:gd name="T12" fmla="*/ 58 w 63"/>
                  <a:gd name="T13" fmla="*/ 0 h 11"/>
                </a:gdLst>
                <a:ahLst/>
                <a:cxnLst>
                  <a:cxn ang="0">
                    <a:pos x="T0" y="T1"/>
                  </a:cxn>
                  <a:cxn ang="0">
                    <a:pos x="T2" y="T3"/>
                  </a:cxn>
                  <a:cxn ang="0">
                    <a:pos x="T4" y="T5"/>
                  </a:cxn>
                  <a:cxn ang="0">
                    <a:pos x="T6" y="T7"/>
                  </a:cxn>
                  <a:cxn ang="0">
                    <a:pos x="T8" y="T9"/>
                  </a:cxn>
                  <a:cxn ang="0">
                    <a:pos x="T10" y="T11"/>
                  </a:cxn>
                  <a:cxn ang="0">
                    <a:pos x="T12" y="T13"/>
                  </a:cxn>
                </a:cxnLst>
                <a:rect l="0" t="0" r="r" b="b"/>
                <a:pathLst>
                  <a:path w="63" h="11">
                    <a:moveTo>
                      <a:pt x="58" y="0"/>
                    </a:moveTo>
                    <a:cubicBezTo>
                      <a:pt x="5" y="0"/>
                      <a:pt x="5" y="0"/>
                      <a:pt x="5" y="0"/>
                    </a:cubicBezTo>
                    <a:cubicBezTo>
                      <a:pt x="2" y="0"/>
                      <a:pt x="0" y="3"/>
                      <a:pt x="0" y="6"/>
                    </a:cubicBezTo>
                    <a:cubicBezTo>
                      <a:pt x="0" y="9"/>
                      <a:pt x="2" y="11"/>
                      <a:pt x="5" y="11"/>
                    </a:cubicBezTo>
                    <a:cubicBezTo>
                      <a:pt x="58" y="11"/>
                      <a:pt x="58" y="11"/>
                      <a:pt x="58" y="11"/>
                    </a:cubicBezTo>
                    <a:cubicBezTo>
                      <a:pt x="61" y="11"/>
                      <a:pt x="63" y="9"/>
                      <a:pt x="63" y="6"/>
                    </a:cubicBezTo>
                    <a:cubicBezTo>
                      <a:pt x="63" y="3"/>
                      <a:pt x="61" y="0"/>
                      <a:pt x="58" y="0"/>
                    </a:cubicBezTo>
                    <a:close/>
                  </a:path>
                </a:pathLst>
              </a:custGeom>
              <a:solidFill>
                <a:srgbClr val="8FD4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latin typeface="Calibri Light" panose="020F0302020204030204"/>
                </a:endParaRPr>
              </a:p>
            </p:txBody>
          </p:sp>
          <p:sp>
            <p:nvSpPr>
              <p:cNvPr id="459" name="Freeform 291"/>
              <p:cNvSpPr/>
              <p:nvPr/>
            </p:nvSpPr>
            <p:spPr bwMode="auto">
              <a:xfrm>
                <a:off x="18851179" y="3592787"/>
                <a:ext cx="1435214" cy="71383"/>
              </a:xfrm>
              <a:custGeom>
                <a:avLst/>
                <a:gdLst>
                  <a:gd name="T0" fmla="*/ 243 w 243"/>
                  <a:gd name="T1" fmla="*/ 6 h 12"/>
                  <a:gd name="T2" fmla="*/ 237 w 243"/>
                  <a:gd name="T3" fmla="*/ 12 h 12"/>
                  <a:gd name="T4" fmla="*/ 6 w 243"/>
                  <a:gd name="T5" fmla="*/ 12 h 12"/>
                  <a:gd name="T6" fmla="*/ 0 w 243"/>
                  <a:gd name="T7" fmla="*/ 6 h 12"/>
                  <a:gd name="T8" fmla="*/ 0 w 243"/>
                  <a:gd name="T9" fmla="*/ 6 h 12"/>
                  <a:gd name="T10" fmla="*/ 6 w 243"/>
                  <a:gd name="T11" fmla="*/ 0 h 12"/>
                  <a:gd name="T12" fmla="*/ 237 w 243"/>
                  <a:gd name="T13" fmla="*/ 0 h 12"/>
                  <a:gd name="T14" fmla="*/ 243 w 243"/>
                  <a:gd name="T15" fmla="*/ 6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3" h="12">
                    <a:moveTo>
                      <a:pt x="243" y="6"/>
                    </a:moveTo>
                    <a:cubicBezTo>
                      <a:pt x="243" y="9"/>
                      <a:pt x="240" y="12"/>
                      <a:pt x="237" y="12"/>
                    </a:cubicBezTo>
                    <a:cubicBezTo>
                      <a:pt x="6" y="12"/>
                      <a:pt x="6" y="12"/>
                      <a:pt x="6" y="12"/>
                    </a:cubicBezTo>
                    <a:cubicBezTo>
                      <a:pt x="2" y="12"/>
                      <a:pt x="0" y="9"/>
                      <a:pt x="0" y="6"/>
                    </a:cubicBezTo>
                    <a:cubicBezTo>
                      <a:pt x="0" y="6"/>
                      <a:pt x="0" y="6"/>
                      <a:pt x="0" y="6"/>
                    </a:cubicBezTo>
                    <a:cubicBezTo>
                      <a:pt x="0" y="3"/>
                      <a:pt x="2" y="0"/>
                      <a:pt x="6" y="0"/>
                    </a:cubicBezTo>
                    <a:cubicBezTo>
                      <a:pt x="237" y="0"/>
                      <a:pt x="237" y="0"/>
                      <a:pt x="237" y="0"/>
                    </a:cubicBezTo>
                    <a:cubicBezTo>
                      <a:pt x="240" y="0"/>
                      <a:pt x="243" y="3"/>
                      <a:pt x="243" y="6"/>
                    </a:cubicBezTo>
                    <a:close/>
                  </a:path>
                </a:pathLst>
              </a:custGeom>
              <a:solidFill>
                <a:srgbClr val="8FD4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latin typeface="Calibri Light" panose="020F0302020204030204"/>
                </a:endParaRPr>
              </a:p>
            </p:txBody>
          </p:sp>
          <p:sp>
            <p:nvSpPr>
              <p:cNvPr id="460" name="Freeform 292"/>
              <p:cNvSpPr/>
              <p:nvPr/>
            </p:nvSpPr>
            <p:spPr bwMode="auto">
              <a:xfrm>
                <a:off x="19276721" y="3722334"/>
                <a:ext cx="371358" cy="64773"/>
              </a:xfrm>
              <a:custGeom>
                <a:avLst/>
                <a:gdLst>
                  <a:gd name="T0" fmla="*/ 63 w 63"/>
                  <a:gd name="T1" fmla="*/ 6 h 11"/>
                  <a:gd name="T2" fmla="*/ 58 w 63"/>
                  <a:gd name="T3" fmla="*/ 11 h 11"/>
                  <a:gd name="T4" fmla="*/ 5 w 63"/>
                  <a:gd name="T5" fmla="*/ 11 h 11"/>
                  <a:gd name="T6" fmla="*/ 0 w 63"/>
                  <a:gd name="T7" fmla="*/ 6 h 11"/>
                  <a:gd name="T8" fmla="*/ 0 w 63"/>
                  <a:gd name="T9" fmla="*/ 6 h 11"/>
                  <a:gd name="T10" fmla="*/ 5 w 63"/>
                  <a:gd name="T11" fmla="*/ 0 h 11"/>
                  <a:gd name="T12" fmla="*/ 58 w 63"/>
                  <a:gd name="T13" fmla="*/ 0 h 11"/>
                  <a:gd name="T14" fmla="*/ 63 w 63"/>
                  <a:gd name="T15" fmla="*/ 6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3" h="11">
                    <a:moveTo>
                      <a:pt x="63" y="6"/>
                    </a:moveTo>
                    <a:cubicBezTo>
                      <a:pt x="63" y="9"/>
                      <a:pt x="61" y="11"/>
                      <a:pt x="58" y="11"/>
                    </a:cubicBezTo>
                    <a:cubicBezTo>
                      <a:pt x="5" y="11"/>
                      <a:pt x="5" y="11"/>
                      <a:pt x="5" y="11"/>
                    </a:cubicBezTo>
                    <a:cubicBezTo>
                      <a:pt x="2" y="11"/>
                      <a:pt x="0" y="9"/>
                      <a:pt x="0" y="6"/>
                    </a:cubicBezTo>
                    <a:cubicBezTo>
                      <a:pt x="0" y="6"/>
                      <a:pt x="0" y="6"/>
                      <a:pt x="0" y="6"/>
                    </a:cubicBezTo>
                    <a:cubicBezTo>
                      <a:pt x="0" y="3"/>
                      <a:pt x="2" y="0"/>
                      <a:pt x="5" y="0"/>
                    </a:cubicBezTo>
                    <a:cubicBezTo>
                      <a:pt x="58" y="0"/>
                      <a:pt x="58" y="0"/>
                      <a:pt x="58" y="0"/>
                    </a:cubicBezTo>
                    <a:cubicBezTo>
                      <a:pt x="61" y="0"/>
                      <a:pt x="63" y="3"/>
                      <a:pt x="63" y="6"/>
                    </a:cubicBezTo>
                    <a:close/>
                  </a:path>
                </a:pathLst>
              </a:custGeom>
              <a:solidFill>
                <a:srgbClr val="8FD4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latin typeface="Calibri Light" panose="020F0302020204030204"/>
                </a:endParaRPr>
              </a:p>
            </p:txBody>
          </p:sp>
          <p:sp>
            <p:nvSpPr>
              <p:cNvPr id="461" name="Freeform 293"/>
              <p:cNvSpPr/>
              <p:nvPr/>
            </p:nvSpPr>
            <p:spPr bwMode="auto">
              <a:xfrm>
                <a:off x="18845893" y="3722334"/>
                <a:ext cx="377966" cy="64773"/>
              </a:xfrm>
              <a:custGeom>
                <a:avLst/>
                <a:gdLst>
                  <a:gd name="T0" fmla="*/ 58 w 64"/>
                  <a:gd name="T1" fmla="*/ 0 h 11"/>
                  <a:gd name="T2" fmla="*/ 5 w 64"/>
                  <a:gd name="T3" fmla="*/ 0 h 11"/>
                  <a:gd name="T4" fmla="*/ 0 w 64"/>
                  <a:gd name="T5" fmla="*/ 6 h 11"/>
                  <a:gd name="T6" fmla="*/ 5 w 64"/>
                  <a:gd name="T7" fmla="*/ 11 h 11"/>
                  <a:gd name="T8" fmla="*/ 58 w 64"/>
                  <a:gd name="T9" fmla="*/ 11 h 11"/>
                  <a:gd name="T10" fmla="*/ 64 w 64"/>
                  <a:gd name="T11" fmla="*/ 6 h 11"/>
                  <a:gd name="T12" fmla="*/ 58 w 64"/>
                  <a:gd name="T13" fmla="*/ 0 h 11"/>
                </a:gdLst>
                <a:ahLst/>
                <a:cxnLst>
                  <a:cxn ang="0">
                    <a:pos x="T0" y="T1"/>
                  </a:cxn>
                  <a:cxn ang="0">
                    <a:pos x="T2" y="T3"/>
                  </a:cxn>
                  <a:cxn ang="0">
                    <a:pos x="T4" y="T5"/>
                  </a:cxn>
                  <a:cxn ang="0">
                    <a:pos x="T6" y="T7"/>
                  </a:cxn>
                  <a:cxn ang="0">
                    <a:pos x="T8" y="T9"/>
                  </a:cxn>
                  <a:cxn ang="0">
                    <a:pos x="T10" y="T11"/>
                  </a:cxn>
                  <a:cxn ang="0">
                    <a:pos x="T12" y="T13"/>
                  </a:cxn>
                </a:cxnLst>
                <a:rect l="0" t="0" r="r" b="b"/>
                <a:pathLst>
                  <a:path w="64" h="11">
                    <a:moveTo>
                      <a:pt x="58" y="0"/>
                    </a:moveTo>
                    <a:cubicBezTo>
                      <a:pt x="5" y="0"/>
                      <a:pt x="5" y="0"/>
                      <a:pt x="5" y="0"/>
                    </a:cubicBezTo>
                    <a:cubicBezTo>
                      <a:pt x="2" y="0"/>
                      <a:pt x="0" y="3"/>
                      <a:pt x="0" y="6"/>
                    </a:cubicBezTo>
                    <a:cubicBezTo>
                      <a:pt x="0" y="9"/>
                      <a:pt x="2" y="11"/>
                      <a:pt x="5" y="11"/>
                    </a:cubicBezTo>
                    <a:cubicBezTo>
                      <a:pt x="58" y="11"/>
                      <a:pt x="58" y="11"/>
                      <a:pt x="58" y="11"/>
                    </a:cubicBezTo>
                    <a:cubicBezTo>
                      <a:pt x="61" y="11"/>
                      <a:pt x="64" y="9"/>
                      <a:pt x="64" y="6"/>
                    </a:cubicBezTo>
                    <a:cubicBezTo>
                      <a:pt x="64" y="3"/>
                      <a:pt x="61" y="0"/>
                      <a:pt x="58" y="0"/>
                    </a:cubicBezTo>
                    <a:close/>
                  </a:path>
                </a:pathLst>
              </a:custGeom>
              <a:solidFill>
                <a:srgbClr val="8FD4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latin typeface="Calibri Light" panose="020F0302020204030204"/>
                </a:endParaRPr>
              </a:p>
            </p:txBody>
          </p:sp>
          <p:sp>
            <p:nvSpPr>
              <p:cNvPr id="462" name="Freeform 294"/>
              <p:cNvSpPr/>
              <p:nvPr/>
            </p:nvSpPr>
            <p:spPr bwMode="auto">
              <a:xfrm>
                <a:off x="18839286" y="4576284"/>
                <a:ext cx="1435214" cy="70061"/>
              </a:xfrm>
              <a:custGeom>
                <a:avLst/>
                <a:gdLst>
                  <a:gd name="T0" fmla="*/ 243 w 243"/>
                  <a:gd name="T1" fmla="*/ 6 h 12"/>
                  <a:gd name="T2" fmla="*/ 237 w 243"/>
                  <a:gd name="T3" fmla="*/ 12 h 12"/>
                  <a:gd name="T4" fmla="*/ 6 w 243"/>
                  <a:gd name="T5" fmla="*/ 12 h 12"/>
                  <a:gd name="T6" fmla="*/ 0 w 243"/>
                  <a:gd name="T7" fmla="*/ 6 h 12"/>
                  <a:gd name="T8" fmla="*/ 0 w 243"/>
                  <a:gd name="T9" fmla="*/ 6 h 12"/>
                  <a:gd name="T10" fmla="*/ 6 w 243"/>
                  <a:gd name="T11" fmla="*/ 0 h 12"/>
                  <a:gd name="T12" fmla="*/ 237 w 243"/>
                  <a:gd name="T13" fmla="*/ 0 h 12"/>
                  <a:gd name="T14" fmla="*/ 243 w 243"/>
                  <a:gd name="T15" fmla="*/ 6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3" h="12">
                    <a:moveTo>
                      <a:pt x="243" y="6"/>
                    </a:moveTo>
                    <a:cubicBezTo>
                      <a:pt x="243" y="9"/>
                      <a:pt x="240" y="12"/>
                      <a:pt x="237" y="12"/>
                    </a:cubicBezTo>
                    <a:cubicBezTo>
                      <a:pt x="6" y="12"/>
                      <a:pt x="6" y="12"/>
                      <a:pt x="6" y="12"/>
                    </a:cubicBezTo>
                    <a:cubicBezTo>
                      <a:pt x="2" y="12"/>
                      <a:pt x="0" y="9"/>
                      <a:pt x="0" y="6"/>
                    </a:cubicBezTo>
                    <a:cubicBezTo>
                      <a:pt x="0" y="6"/>
                      <a:pt x="0" y="6"/>
                      <a:pt x="0" y="6"/>
                    </a:cubicBezTo>
                    <a:cubicBezTo>
                      <a:pt x="0" y="2"/>
                      <a:pt x="2" y="0"/>
                      <a:pt x="6" y="0"/>
                    </a:cubicBezTo>
                    <a:cubicBezTo>
                      <a:pt x="237" y="0"/>
                      <a:pt x="237" y="0"/>
                      <a:pt x="237" y="0"/>
                    </a:cubicBezTo>
                    <a:cubicBezTo>
                      <a:pt x="240" y="0"/>
                      <a:pt x="243" y="2"/>
                      <a:pt x="243" y="6"/>
                    </a:cubicBezTo>
                    <a:close/>
                  </a:path>
                </a:pathLst>
              </a:custGeom>
              <a:solidFill>
                <a:srgbClr val="8FD4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latin typeface="Calibri Light" panose="020F0302020204030204"/>
                </a:endParaRPr>
              </a:p>
            </p:txBody>
          </p:sp>
          <p:sp>
            <p:nvSpPr>
              <p:cNvPr id="463" name="Freeform 295"/>
              <p:cNvSpPr/>
              <p:nvPr/>
            </p:nvSpPr>
            <p:spPr bwMode="auto">
              <a:xfrm>
                <a:off x="18833999" y="4693934"/>
                <a:ext cx="796900" cy="64773"/>
              </a:xfrm>
              <a:custGeom>
                <a:avLst/>
                <a:gdLst>
                  <a:gd name="T0" fmla="*/ 129 w 135"/>
                  <a:gd name="T1" fmla="*/ 0 h 11"/>
                  <a:gd name="T2" fmla="*/ 6 w 135"/>
                  <a:gd name="T3" fmla="*/ 0 h 11"/>
                  <a:gd name="T4" fmla="*/ 0 w 135"/>
                  <a:gd name="T5" fmla="*/ 5 h 11"/>
                  <a:gd name="T6" fmla="*/ 6 w 135"/>
                  <a:gd name="T7" fmla="*/ 11 h 11"/>
                  <a:gd name="T8" fmla="*/ 129 w 135"/>
                  <a:gd name="T9" fmla="*/ 11 h 11"/>
                  <a:gd name="T10" fmla="*/ 135 w 135"/>
                  <a:gd name="T11" fmla="*/ 5 h 11"/>
                  <a:gd name="T12" fmla="*/ 129 w 135"/>
                  <a:gd name="T13" fmla="*/ 0 h 11"/>
                </a:gdLst>
                <a:ahLst/>
                <a:cxnLst>
                  <a:cxn ang="0">
                    <a:pos x="T0" y="T1"/>
                  </a:cxn>
                  <a:cxn ang="0">
                    <a:pos x="T2" y="T3"/>
                  </a:cxn>
                  <a:cxn ang="0">
                    <a:pos x="T4" y="T5"/>
                  </a:cxn>
                  <a:cxn ang="0">
                    <a:pos x="T6" y="T7"/>
                  </a:cxn>
                  <a:cxn ang="0">
                    <a:pos x="T8" y="T9"/>
                  </a:cxn>
                  <a:cxn ang="0">
                    <a:pos x="T10" y="T11"/>
                  </a:cxn>
                  <a:cxn ang="0">
                    <a:pos x="T12" y="T13"/>
                  </a:cxn>
                </a:cxnLst>
                <a:rect l="0" t="0" r="r" b="b"/>
                <a:pathLst>
                  <a:path w="135" h="11">
                    <a:moveTo>
                      <a:pt x="129" y="0"/>
                    </a:moveTo>
                    <a:cubicBezTo>
                      <a:pt x="6" y="0"/>
                      <a:pt x="6" y="0"/>
                      <a:pt x="6" y="0"/>
                    </a:cubicBezTo>
                    <a:cubicBezTo>
                      <a:pt x="2" y="0"/>
                      <a:pt x="0" y="2"/>
                      <a:pt x="0" y="5"/>
                    </a:cubicBezTo>
                    <a:cubicBezTo>
                      <a:pt x="0" y="9"/>
                      <a:pt x="2" y="11"/>
                      <a:pt x="6" y="11"/>
                    </a:cubicBezTo>
                    <a:cubicBezTo>
                      <a:pt x="129" y="11"/>
                      <a:pt x="129" y="11"/>
                      <a:pt x="129" y="11"/>
                    </a:cubicBezTo>
                    <a:cubicBezTo>
                      <a:pt x="132" y="11"/>
                      <a:pt x="135" y="9"/>
                      <a:pt x="135" y="5"/>
                    </a:cubicBezTo>
                    <a:cubicBezTo>
                      <a:pt x="135" y="2"/>
                      <a:pt x="132" y="0"/>
                      <a:pt x="129" y="0"/>
                    </a:cubicBezTo>
                    <a:close/>
                  </a:path>
                </a:pathLst>
              </a:custGeom>
              <a:solidFill>
                <a:srgbClr val="8FD4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latin typeface="Calibri Light" panose="020F0302020204030204"/>
                </a:endParaRPr>
              </a:p>
            </p:txBody>
          </p:sp>
          <p:sp>
            <p:nvSpPr>
              <p:cNvPr id="464" name="Freeform 296"/>
              <p:cNvSpPr/>
              <p:nvPr/>
            </p:nvSpPr>
            <p:spPr bwMode="auto">
              <a:xfrm>
                <a:off x="19695656" y="4693934"/>
                <a:ext cx="377966" cy="64773"/>
              </a:xfrm>
              <a:custGeom>
                <a:avLst/>
                <a:gdLst>
                  <a:gd name="T0" fmla="*/ 59 w 64"/>
                  <a:gd name="T1" fmla="*/ 0 h 11"/>
                  <a:gd name="T2" fmla="*/ 6 w 64"/>
                  <a:gd name="T3" fmla="*/ 0 h 11"/>
                  <a:gd name="T4" fmla="*/ 0 w 64"/>
                  <a:gd name="T5" fmla="*/ 6 h 11"/>
                  <a:gd name="T6" fmla="*/ 6 w 64"/>
                  <a:gd name="T7" fmla="*/ 11 h 11"/>
                  <a:gd name="T8" fmla="*/ 59 w 64"/>
                  <a:gd name="T9" fmla="*/ 11 h 11"/>
                  <a:gd name="T10" fmla="*/ 64 w 64"/>
                  <a:gd name="T11" fmla="*/ 6 h 11"/>
                  <a:gd name="T12" fmla="*/ 59 w 64"/>
                  <a:gd name="T13" fmla="*/ 0 h 11"/>
                </a:gdLst>
                <a:ahLst/>
                <a:cxnLst>
                  <a:cxn ang="0">
                    <a:pos x="T0" y="T1"/>
                  </a:cxn>
                  <a:cxn ang="0">
                    <a:pos x="T2" y="T3"/>
                  </a:cxn>
                  <a:cxn ang="0">
                    <a:pos x="T4" y="T5"/>
                  </a:cxn>
                  <a:cxn ang="0">
                    <a:pos x="T6" y="T7"/>
                  </a:cxn>
                  <a:cxn ang="0">
                    <a:pos x="T8" y="T9"/>
                  </a:cxn>
                  <a:cxn ang="0">
                    <a:pos x="T10" y="T11"/>
                  </a:cxn>
                  <a:cxn ang="0">
                    <a:pos x="T12" y="T13"/>
                  </a:cxn>
                </a:cxnLst>
                <a:rect l="0" t="0" r="r" b="b"/>
                <a:pathLst>
                  <a:path w="64" h="11">
                    <a:moveTo>
                      <a:pt x="59" y="0"/>
                    </a:moveTo>
                    <a:cubicBezTo>
                      <a:pt x="6" y="0"/>
                      <a:pt x="6" y="0"/>
                      <a:pt x="6" y="0"/>
                    </a:cubicBezTo>
                    <a:cubicBezTo>
                      <a:pt x="3" y="0"/>
                      <a:pt x="0" y="3"/>
                      <a:pt x="0" y="6"/>
                    </a:cubicBezTo>
                    <a:cubicBezTo>
                      <a:pt x="0" y="9"/>
                      <a:pt x="3" y="11"/>
                      <a:pt x="6" y="11"/>
                    </a:cubicBezTo>
                    <a:cubicBezTo>
                      <a:pt x="59" y="11"/>
                      <a:pt x="59" y="11"/>
                      <a:pt x="59" y="11"/>
                    </a:cubicBezTo>
                    <a:cubicBezTo>
                      <a:pt x="62" y="11"/>
                      <a:pt x="64" y="9"/>
                      <a:pt x="64" y="6"/>
                    </a:cubicBezTo>
                    <a:cubicBezTo>
                      <a:pt x="64" y="3"/>
                      <a:pt x="62" y="0"/>
                      <a:pt x="59" y="0"/>
                    </a:cubicBezTo>
                    <a:close/>
                  </a:path>
                </a:pathLst>
              </a:custGeom>
              <a:solidFill>
                <a:srgbClr val="8FD4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latin typeface="Calibri Light" panose="020F0302020204030204"/>
                </a:endParaRPr>
              </a:p>
            </p:txBody>
          </p:sp>
          <p:sp>
            <p:nvSpPr>
              <p:cNvPr id="465" name="Freeform 297"/>
              <p:cNvSpPr/>
              <p:nvPr/>
            </p:nvSpPr>
            <p:spPr bwMode="auto">
              <a:xfrm>
                <a:off x="18839286" y="4811583"/>
                <a:ext cx="1435214" cy="71383"/>
              </a:xfrm>
              <a:custGeom>
                <a:avLst/>
                <a:gdLst>
                  <a:gd name="T0" fmla="*/ 243 w 243"/>
                  <a:gd name="T1" fmla="*/ 6 h 12"/>
                  <a:gd name="T2" fmla="*/ 237 w 243"/>
                  <a:gd name="T3" fmla="*/ 12 h 12"/>
                  <a:gd name="T4" fmla="*/ 6 w 243"/>
                  <a:gd name="T5" fmla="*/ 12 h 12"/>
                  <a:gd name="T6" fmla="*/ 0 w 243"/>
                  <a:gd name="T7" fmla="*/ 6 h 12"/>
                  <a:gd name="T8" fmla="*/ 0 w 243"/>
                  <a:gd name="T9" fmla="*/ 6 h 12"/>
                  <a:gd name="T10" fmla="*/ 6 w 243"/>
                  <a:gd name="T11" fmla="*/ 0 h 12"/>
                  <a:gd name="T12" fmla="*/ 237 w 243"/>
                  <a:gd name="T13" fmla="*/ 0 h 12"/>
                  <a:gd name="T14" fmla="*/ 243 w 243"/>
                  <a:gd name="T15" fmla="*/ 6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3" h="12">
                    <a:moveTo>
                      <a:pt x="243" y="6"/>
                    </a:moveTo>
                    <a:cubicBezTo>
                      <a:pt x="243" y="9"/>
                      <a:pt x="241" y="12"/>
                      <a:pt x="237" y="12"/>
                    </a:cubicBezTo>
                    <a:cubicBezTo>
                      <a:pt x="6" y="12"/>
                      <a:pt x="6" y="12"/>
                      <a:pt x="6" y="12"/>
                    </a:cubicBezTo>
                    <a:cubicBezTo>
                      <a:pt x="3" y="12"/>
                      <a:pt x="0" y="9"/>
                      <a:pt x="0" y="6"/>
                    </a:cubicBezTo>
                    <a:cubicBezTo>
                      <a:pt x="0" y="6"/>
                      <a:pt x="0" y="6"/>
                      <a:pt x="0" y="6"/>
                    </a:cubicBezTo>
                    <a:cubicBezTo>
                      <a:pt x="0" y="2"/>
                      <a:pt x="3" y="0"/>
                      <a:pt x="6" y="0"/>
                    </a:cubicBezTo>
                    <a:cubicBezTo>
                      <a:pt x="237" y="0"/>
                      <a:pt x="237" y="0"/>
                      <a:pt x="237" y="0"/>
                    </a:cubicBezTo>
                    <a:cubicBezTo>
                      <a:pt x="241" y="0"/>
                      <a:pt x="243" y="2"/>
                      <a:pt x="243" y="6"/>
                    </a:cubicBezTo>
                    <a:close/>
                  </a:path>
                </a:pathLst>
              </a:custGeom>
              <a:solidFill>
                <a:srgbClr val="8FD4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latin typeface="Calibri Light" panose="020F0302020204030204"/>
                </a:endParaRPr>
              </a:p>
            </p:txBody>
          </p:sp>
          <p:sp>
            <p:nvSpPr>
              <p:cNvPr id="466" name="Freeform 298"/>
              <p:cNvSpPr/>
              <p:nvPr/>
            </p:nvSpPr>
            <p:spPr bwMode="auto">
              <a:xfrm>
                <a:off x="19264828" y="4941130"/>
                <a:ext cx="377966" cy="64773"/>
              </a:xfrm>
              <a:custGeom>
                <a:avLst/>
                <a:gdLst>
                  <a:gd name="T0" fmla="*/ 64 w 64"/>
                  <a:gd name="T1" fmla="*/ 6 h 11"/>
                  <a:gd name="T2" fmla="*/ 58 w 64"/>
                  <a:gd name="T3" fmla="*/ 11 h 11"/>
                  <a:gd name="T4" fmla="*/ 6 w 64"/>
                  <a:gd name="T5" fmla="*/ 11 h 11"/>
                  <a:gd name="T6" fmla="*/ 0 w 64"/>
                  <a:gd name="T7" fmla="*/ 6 h 11"/>
                  <a:gd name="T8" fmla="*/ 0 w 64"/>
                  <a:gd name="T9" fmla="*/ 6 h 11"/>
                  <a:gd name="T10" fmla="*/ 6 w 64"/>
                  <a:gd name="T11" fmla="*/ 0 h 11"/>
                  <a:gd name="T12" fmla="*/ 58 w 64"/>
                  <a:gd name="T13" fmla="*/ 0 h 11"/>
                  <a:gd name="T14" fmla="*/ 64 w 64"/>
                  <a:gd name="T15" fmla="*/ 6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4" h="11">
                    <a:moveTo>
                      <a:pt x="64" y="6"/>
                    </a:moveTo>
                    <a:cubicBezTo>
                      <a:pt x="64" y="9"/>
                      <a:pt x="61" y="11"/>
                      <a:pt x="58" y="11"/>
                    </a:cubicBezTo>
                    <a:cubicBezTo>
                      <a:pt x="6" y="11"/>
                      <a:pt x="6" y="11"/>
                      <a:pt x="6" y="11"/>
                    </a:cubicBezTo>
                    <a:cubicBezTo>
                      <a:pt x="3" y="11"/>
                      <a:pt x="0" y="9"/>
                      <a:pt x="0" y="6"/>
                    </a:cubicBezTo>
                    <a:cubicBezTo>
                      <a:pt x="0" y="6"/>
                      <a:pt x="0" y="6"/>
                      <a:pt x="0" y="6"/>
                    </a:cubicBezTo>
                    <a:cubicBezTo>
                      <a:pt x="0" y="3"/>
                      <a:pt x="3" y="0"/>
                      <a:pt x="6" y="0"/>
                    </a:cubicBezTo>
                    <a:cubicBezTo>
                      <a:pt x="58" y="0"/>
                      <a:pt x="58" y="0"/>
                      <a:pt x="58" y="0"/>
                    </a:cubicBezTo>
                    <a:cubicBezTo>
                      <a:pt x="61" y="0"/>
                      <a:pt x="64" y="3"/>
                      <a:pt x="64" y="6"/>
                    </a:cubicBezTo>
                    <a:close/>
                  </a:path>
                </a:pathLst>
              </a:custGeom>
              <a:solidFill>
                <a:srgbClr val="8FD4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latin typeface="Calibri Light" panose="020F0302020204030204"/>
                </a:endParaRPr>
              </a:p>
            </p:txBody>
          </p:sp>
          <p:sp>
            <p:nvSpPr>
              <p:cNvPr id="467" name="Freeform 299"/>
              <p:cNvSpPr/>
              <p:nvPr/>
            </p:nvSpPr>
            <p:spPr bwMode="auto">
              <a:xfrm>
                <a:off x="18839286" y="4941130"/>
                <a:ext cx="372680" cy="64773"/>
              </a:xfrm>
              <a:custGeom>
                <a:avLst/>
                <a:gdLst>
                  <a:gd name="T0" fmla="*/ 58 w 63"/>
                  <a:gd name="T1" fmla="*/ 0 h 11"/>
                  <a:gd name="T2" fmla="*/ 5 w 63"/>
                  <a:gd name="T3" fmla="*/ 0 h 11"/>
                  <a:gd name="T4" fmla="*/ 0 w 63"/>
                  <a:gd name="T5" fmla="*/ 6 h 11"/>
                  <a:gd name="T6" fmla="*/ 5 w 63"/>
                  <a:gd name="T7" fmla="*/ 11 h 11"/>
                  <a:gd name="T8" fmla="*/ 58 w 63"/>
                  <a:gd name="T9" fmla="*/ 11 h 11"/>
                  <a:gd name="T10" fmla="*/ 63 w 63"/>
                  <a:gd name="T11" fmla="*/ 6 h 11"/>
                  <a:gd name="T12" fmla="*/ 58 w 63"/>
                  <a:gd name="T13" fmla="*/ 0 h 11"/>
                </a:gdLst>
                <a:ahLst/>
                <a:cxnLst>
                  <a:cxn ang="0">
                    <a:pos x="T0" y="T1"/>
                  </a:cxn>
                  <a:cxn ang="0">
                    <a:pos x="T2" y="T3"/>
                  </a:cxn>
                  <a:cxn ang="0">
                    <a:pos x="T4" y="T5"/>
                  </a:cxn>
                  <a:cxn ang="0">
                    <a:pos x="T6" y="T7"/>
                  </a:cxn>
                  <a:cxn ang="0">
                    <a:pos x="T8" y="T9"/>
                  </a:cxn>
                  <a:cxn ang="0">
                    <a:pos x="T10" y="T11"/>
                  </a:cxn>
                  <a:cxn ang="0">
                    <a:pos x="T12" y="T13"/>
                  </a:cxn>
                </a:cxnLst>
                <a:rect l="0" t="0" r="r" b="b"/>
                <a:pathLst>
                  <a:path w="63" h="11">
                    <a:moveTo>
                      <a:pt x="58" y="0"/>
                    </a:moveTo>
                    <a:cubicBezTo>
                      <a:pt x="5" y="0"/>
                      <a:pt x="5" y="0"/>
                      <a:pt x="5" y="0"/>
                    </a:cubicBezTo>
                    <a:cubicBezTo>
                      <a:pt x="2" y="0"/>
                      <a:pt x="0" y="3"/>
                      <a:pt x="0" y="6"/>
                    </a:cubicBezTo>
                    <a:cubicBezTo>
                      <a:pt x="0" y="9"/>
                      <a:pt x="2" y="11"/>
                      <a:pt x="5" y="11"/>
                    </a:cubicBezTo>
                    <a:cubicBezTo>
                      <a:pt x="58" y="11"/>
                      <a:pt x="58" y="11"/>
                      <a:pt x="58" y="11"/>
                    </a:cubicBezTo>
                    <a:cubicBezTo>
                      <a:pt x="61" y="11"/>
                      <a:pt x="63" y="9"/>
                      <a:pt x="63" y="6"/>
                    </a:cubicBezTo>
                    <a:cubicBezTo>
                      <a:pt x="63" y="3"/>
                      <a:pt x="61" y="0"/>
                      <a:pt x="58" y="0"/>
                    </a:cubicBezTo>
                    <a:close/>
                  </a:path>
                </a:pathLst>
              </a:custGeom>
              <a:solidFill>
                <a:srgbClr val="8FD4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latin typeface="Calibri Light" panose="020F0302020204030204"/>
                </a:endParaRPr>
              </a:p>
            </p:txBody>
          </p:sp>
          <p:sp>
            <p:nvSpPr>
              <p:cNvPr id="468" name="Freeform 300"/>
              <p:cNvSpPr/>
              <p:nvPr/>
            </p:nvSpPr>
            <p:spPr bwMode="auto">
              <a:xfrm>
                <a:off x="18869681" y="3875675"/>
                <a:ext cx="1392924" cy="606754"/>
              </a:xfrm>
              <a:custGeom>
                <a:avLst/>
                <a:gdLst>
                  <a:gd name="T0" fmla="*/ 5 w 236"/>
                  <a:gd name="T1" fmla="*/ 103 h 103"/>
                  <a:gd name="T2" fmla="*/ 2 w 236"/>
                  <a:gd name="T3" fmla="*/ 102 h 103"/>
                  <a:gd name="T4" fmla="*/ 2 w 236"/>
                  <a:gd name="T5" fmla="*/ 95 h 103"/>
                  <a:gd name="T6" fmla="*/ 63 w 236"/>
                  <a:gd name="T7" fmla="*/ 29 h 103"/>
                  <a:gd name="T8" fmla="*/ 69 w 236"/>
                  <a:gd name="T9" fmla="*/ 28 h 103"/>
                  <a:gd name="T10" fmla="*/ 145 w 236"/>
                  <a:gd name="T11" fmla="*/ 80 h 103"/>
                  <a:gd name="T12" fmla="*/ 228 w 236"/>
                  <a:gd name="T13" fmla="*/ 1 h 103"/>
                  <a:gd name="T14" fmla="*/ 235 w 236"/>
                  <a:gd name="T15" fmla="*/ 2 h 103"/>
                  <a:gd name="T16" fmla="*/ 235 w 236"/>
                  <a:gd name="T17" fmla="*/ 8 h 103"/>
                  <a:gd name="T18" fmla="*/ 148 w 236"/>
                  <a:gd name="T19" fmla="*/ 90 h 103"/>
                  <a:gd name="T20" fmla="*/ 143 w 236"/>
                  <a:gd name="T21" fmla="*/ 90 h 103"/>
                  <a:gd name="T22" fmla="*/ 67 w 236"/>
                  <a:gd name="T23" fmla="*/ 38 h 103"/>
                  <a:gd name="T24" fmla="*/ 8 w 236"/>
                  <a:gd name="T25" fmla="*/ 101 h 103"/>
                  <a:gd name="T26" fmla="*/ 5 w 236"/>
                  <a:gd name="T27" fmla="*/ 103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36" h="103">
                    <a:moveTo>
                      <a:pt x="5" y="103"/>
                    </a:moveTo>
                    <a:cubicBezTo>
                      <a:pt x="4" y="103"/>
                      <a:pt x="3" y="102"/>
                      <a:pt x="2" y="102"/>
                    </a:cubicBezTo>
                    <a:cubicBezTo>
                      <a:pt x="0" y="100"/>
                      <a:pt x="0" y="97"/>
                      <a:pt x="2" y="95"/>
                    </a:cubicBezTo>
                    <a:cubicBezTo>
                      <a:pt x="63" y="29"/>
                      <a:pt x="63" y="29"/>
                      <a:pt x="63" y="29"/>
                    </a:cubicBezTo>
                    <a:cubicBezTo>
                      <a:pt x="65" y="27"/>
                      <a:pt x="68" y="27"/>
                      <a:pt x="69" y="28"/>
                    </a:cubicBezTo>
                    <a:cubicBezTo>
                      <a:pt x="145" y="80"/>
                      <a:pt x="145" y="80"/>
                      <a:pt x="145" y="80"/>
                    </a:cubicBezTo>
                    <a:cubicBezTo>
                      <a:pt x="228" y="1"/>
                      <a:pt x="228" y="1"/>
                      <a:pt x="228" y="1"/>
                    </a:cubicBezTo>
                    <a:cubicBezTo>
                      <a:pt x="230" y="0"/>
                      <a:pt x="233" y="0"/>
                      <a:pt x="235" y="2"/>
                    </a:cubicBezTo>
                    <a:cubicBezTo>
                      <a:pt x="236" y="3"/>
                      <a:pt x="236" y="6"/>
                      <a:pt x="235" y="8"/>
                    </a:cubicBezTo>
                    <a:cubicBezTo>
                      <a:pt x="148" y="90"/>
                      <a:pt x="148" y="90"/>
                      <a:pt x="148" y="90"/>
                    </a:cubicBezTo>
                    <a:cubicBezTo>
                      <a:pt x="147" y="91"/>
                      <a:pt x="145" y="91"/>
                      <a:pt x="143" y="90"/>
                    </a:cubicBezTo>
                    <a:cubicBezTo>
                      <a:pt x="67" y="38"/>
                      <a:pt x="67" y="38"/>
                      <a:pt x="67" y="38"/>
                    </a:cubicBezTo>
                    <a:cubicBezTo>
                      <a:pt x="8" y="101"/>
                      <a:pt x="8" y="101"/>
                      <a:pt x="8" y="101"/>
                    </a:cubicBezTo>
                    <a:cubicBezTo>
                      <a:pt x="7" y="102"/>
                      <a:pt x="6" y="103"/>
                      <a:pt x="5" y="103"/>
                    </a:cubicBezTo>
                    <a:close/>
                  </a:path>
                </a:pathLst>
              </a:custGeom>
              <a:solidFill>
                <a:srgbClr val="FF73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latin typeface="Calibri Light" panose="020F0302020204030204"/>
                </a:endParaRPr>
              </a:p>
            </p:txBody>
          </p:sp>
          <p:sp>
            <p:nvSpPr>
              <p:cNvPr id="469" name="Oval 301"/>
              <p:cNvSpPr>
                <a:spLocks noChangeArrowheads="1"/>
              </p:cNvSpPr>
              <p:nvPr/>
            </p:nvSpPr>
            <p:spPr bwMode="auto">
              <a:xfrm>
                <a:off x="19181569" y="3993325"/>
                <a:ext cx="171803" cy="165238"/>
              </a:xfrm>
              <a:prstGeom prst="ellipse">
                <a:avLst/>
              </a:prstGeom>
              <a:solidFill>
                <a:srgbClr val="FF73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latin typeface="Calibri Light" panose="020F0302020204030204"/>
                </a:endParaRPr>
              </a:p>
            </p:txBody>
          </p:sp>
          <p:sp>
            <p:nvSpPr>
              <p:cNvPr id="470" name="Oval 302"/>
              <p:cNvSpPr>
                <a:spLocks noChangeArrowheads="1"/>
              </p:cNvSpPr>
              <p:nvPr/>
            </p:nvSpPr>
            <p:spPr bwMode="auto">
              <a:xfrm>
                <a:off x="19659974" y="4276212"/>
                <a:ext cx="171803" cy="163916"/>
              </a:xfrm>
              <a:prstGeom prst="ellipse">
                <a:avLst/>
              </a:prstGeom>
              <a:solidFill>
                <a:srgbClr val="FF73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latin typeface="Calibri Light" panose="020F0302020204030204"/>
                </a:endParaRPr>
              </a:p>
            </p:txBody>
          </p:sp>
        </p:grpSp>
        <p:grpSp>
          <p:nvGrpSpPr>
            <p:cNvPr id="477" name="Group 476"/>
            <p:cNvGrpSpPr/>
            <p:nvPr/>
          </p:nvGrpSpPr>
          <p:grpSpPr>
            <a:xfrm rot="291304">
              <a:off x="9138858" y="8826283"/>
              <a:ext cx="1231232" cy="1227439"/>
              <a:chOff x="131763" y="111125"/>
              <a:chExt cx="3802063" cy="3789363"/>
            </a:xfrm>
          </p:grpSpPr>
          <p:sp>
            <p:nvSpPr>
              <p:cNvPr id="478" name="Freeform 5"/>
              <p:cNvSpPr/>
              <p:nvPr/>
            </p:nvSpPr>
            <p:spPr bwMode="auto">
              <a:xfrm>
                <a:off x="1874838" y="1930400"/>
                <a:ext cx="447675" cy="460375"/>
              </a:xfrm>
              <a:custGeom>
                <a:avLst/>
                <a:gdLst>
                  <a:gd name="T0" fmla="*/ 11 w 65"/>
                  <a:gd name="T1" fmla="*/ 0 h 67"/>
                  <a:gd name="T2" fmla="*/ 2 w 65"/>
                  <a:gd name="T3" fmla="*/ 8 h 67"/>
                  <a:gd name="T4" fmla="*/ 2 w 65"/>
                  <a:gd name="T5" fmla="*/ 18 h 67"/>
                  <a:gd name="T6" fmla="*/ 52 w 65"/>
                  <a:gd name="T7" fmla="*/ 67 h 67"/>
                  <a:gd name="T8" fmla="*/ 65 w 65"/>
                  <a:gd name="T9" fmla="*/ 54 h 67"/>
                  <a:gd name="T10" fmla="*/ 11 w 65"/>
                  <a:gd name="T11" fmla="*/ 0 h 67"/>
                </a:gdLst>
                <a:ahLst/>
                <a:cxnLst>
                  <a:cxn ang="0">
                    <a:pos x="T0" y="T1"/>
                  </a:cxn>
                  <a:cxn ang="0">
                    <a:pos x="T2" y="T3"/>
                  </a:cxn>
                  <a:cxn ang="0">
                    <a:pos x="T4" y="T5"/>
                  </a:cxn>
                  <a:cxn ang="0">
                    <a:pos x="T6" y="T7"/>
                  </a:cxn>
                  <a:cxn ang="0">
                    <a:pos x="T8" y="T9"/>
                  </a:cxn>
                  <a:cxn ang="0">
                    <a:pos x="T10" y="T11"/>
                  </a:cxn>
                </a:cxnLst>
                <a:rect l="0" t="0" r="r" b="b"/>
                <a:pathLst>
                  <a:path w="65" h="67">
                    <a:moveTo>
                      <a:pt x="11" y="0"/>
                    </a:moveTo>
                    <a:cubicBezTo>
                      <a:pt x="2" y="8"/>
                      <a:pt x="2" y="8"/>
                      <a:pt x="2" y="8"/>
                    </a:cubicBezTo>
                    <a:cubicBezTo>
                      <a:pt x="0" y="11"/>
                      <a:pt x="0" y="15"/>
                      <a:pt x="2" y="18"/>
                    </a:cubicBezTo>
                    <a:cubicBezTo>
                      <a:pt x="52" y="67"/>
                      <a:pt x="52" y="67"/>
                      <a:pt x="52" y="67"/>
                    </a:cubicBezTo>
                    <a:cubicBezTo>
                      <a:pt x="65" y="54"/>
                      <a:pt x="65" y="54"/>
                      <a:pt x="65" y="54"/>
                    </a:cubicBezTo>
                    <a:lnTo>
                      <a:pt x="11" y="0"/>
                    </a:lnTo>
                    <a:close/>
                  </a:path>
                </a:pathLst>
              </a:custGeom>
              <a:solidFill>
                <a:srgbClr val="FF73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latin typeface="Calibri Light" panose="020F0302020204030204"/>
                </a:endParaRPr>
              </a:p>
            </p:txBody>
          </p:sp>
          <p:sp>
            <p:nvSpPr>
              <p:cNvPr id="479" name="Freeform 6"/>
              <p:cNvSpPr/>
              <p:nvPr/>
            </p:nvSpPr>
            <p:spPr bwMode="auto">
              <a:xfrm>
                <a:off x="2116138" y="2301875"/>
                <a:ext cx="1597025" cy="1598613"/>
              </a:xfrm>
              <a:custGeom>
                <a:avLst/>
                <a:gdLst>
                  <a:gd name="T0" fmla="*/ 17 w 232"/>
                  <a:gd name="T1" fmla="*/ 13 h 232"/>
                  <a:gd name="T2" fmla="*/ 2 w 232"/>
                  <a:gd name="T3" fmla="*/ 28 h 232"/>
                  <a:gd name="T4" fmla="*/ 2 w 232"/>
                  <a:gd name="T5" fmla="*/ 37 h 232"/>
                  <a:gd name="T6" fmla="*/ 194 w 232"/>
                  <a:gd name="T7" fmla="*/ 229 h 232"/>
                  <a:gd name="T8" fmla="*/ 204 w 232"/>
                  <a:gd name="T9" fmla="*/ 229 h 232"/>
                  <a:gd name="T10" fmla="*/ 232 w 232"/>
                  <a:gd name="T11" fmla="*/ 201 h 232"/>
                  <a:gd name="T12" fmla="*/ 38 w 232"/>
                  <a:gd name="T13" fmla="*/ 8 h 232"/>
                  <a:gd name="T14" fmla="*/ 30 w 232"/>
                  <a:gd name="T15" fmla="*/ 0 h 232"/>
                  <a:gd name="T16" fmla="*/ 17 w 232"/>
                  <a:gd name="T17" fmla="*/ 13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2" h="232">
                    <a:moveTo>
                      <a:pt x="17" y="13"/>
                    </a:moveTo>
                    <a:cubicBezTo>
                      <a:pt x="2" y="28"/>
                      <a:pt x="2" y="28"/>
                      <a:pt x="2" y="28"/>
                    </a:cubicBezTo>
                    <a:cubicBezTo>
                      <a:pt x="0" y="31"/>
                      <a:pt x="0" y="35"/>
                      <a:pt x="2" y="37"/>
                    </a:cubicBezTo>
                    <a:cubicBezTo>
                      <a:pt x="194" y="229"/>
                      <a:pt x="194" y="229"/>
                      <a:pt x="194" y="229"/>
                    </a:cubicBezTo>
                    <a:cubicBezTo>
                      <a:pt x="197" y="232"/>
                      <a:pt x="201" y="232"/>
                      <a:pt x="204" y="229"/>
                    </a:cubicBezTo>
                    <a:cubicBezTo>
                      <a:pt x="232" y="201"/>
                      <a:pt x="232" y="201"/>
                      <a:pt x="232" y="201"/>
                    </a:cubicBezTo>
                    <a:cubicBezTo>
                      <a:pt x="38" y="8"/>
                      <a:pt x="38" y="8"/>
                      <a:pt x="38" y="8"/>
                    </a:cubicBezTo>
                    <a:cubicBezTo>
                      <a:pt x="30" y="0"/>
                      <a:pt x="30" y="0"/>
                      <a:pt x="30" y="0"/>
                    </a:cubicBezTo>
                    <a:lnTo>
                      <a:pt x="17" y="13"/>
                    </a:lnTo>
                    <a:close/>
                  </a:path>
                </a:pathLst>
              </a:custGeom>
              <a:solidFill>
                <a:srgbClr val="000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latin typeface="Calibri Light" panose="020F0302020204030204"/>
                </a:endParaRPr>
              </a:p>
            </p:txBody>
          </p:sp>
          <p:sp>
            <p:nvSpPr>
              <p:cNvPr id="480" name="Freeform 7"/>
              <p:cNvSpPr/>
              <p:nvPr/>
            </p:nvSpPr>
            <p:spPr bwMode="auto">
              <a:xfrm>
                <a:off x="1951038" y="1839913"/>
                <a:ext cx="474663" cy="461963"/>
              </a:xfrm>
              <a:custGeom>
                <a:avLst/>
                <a:gdLst>
                  <a:gd name="T0" fmla="*/ 69 w 69"/>
                  <a:gd name="T1" fmla="*/ 52 h 67"/>
                  <a:gd name="T2" fmla="*/ 20 w 69"/>
                  <a:gd name="T3" fmla="*/ 2 h 67"/>
                  <a:gd name="T4" fmla="*/ 10 w 69"/>
                  <a:gd name="T5" fmla="*/ 2 h 67"/>
                  <a:gd name="T6" fmla="*/ 0 w 69"/>
                  <a:gd name="T7" fmla="*/ 13 h 67"/>
                  <a:gd name="T8" fmla="*/ 54 w 69"/>
                  <a:gd name="T9" fmla="*/ 67 h 67"/>
                  <a:gd name="T10" fmla="*/ 69 w 69"/>
                  <a:gd name="T11" fmla="*/ 52 h 67"/>
                </a:gdLst>
                <a:ahLst/>
                <a:cxnLst>
                  <a:cxn ang="0">
                    <a:pos x="T0" y="T1"/>
                  </a:cxn>
                  <a:cxn ang="0">
                    <a:pos x="T2" y="T3"/>
                  </a:cxn>
                  <a:cxn ang="0">
                    <a:pos x="T4" y="T5"/>
                  </a:cxn>
                  <a:cxn ang="0">
                    <a:pos x="T6" y="T7"/>
                  </a:cxn>
                  <a:cxn ang="0">
                    <a:pos x="T8" y="T9"/>
                  </a:cxn>
                  <a:cxn ang="0">
                    <a:pos x="T10" y="T11"/>
                  </a:cxn>
                </a:cxnLst>
                <a:rect l="0" t="0" r="r" b="b"/>
                <a:pathLst>
                  <a:path w="69" h="67">
                    <a:moveTo>
                      <a:pt x="69" y="52"/>
                    </a:moveTo>
                    <a:cubicBezTo>
                      <a:pt x="20" y="2"/>
                      <a:pt x="20" y="2"/>
                      <a:pt x="20" y="2"/>
                    </a:cubicBezTo>
                    <a:cubicBezTo>
                      <a:pt x="17" y="0"/>
                      <a:pt x="13" y="0"/>
                      <a:pt x="10" y="2"/>
                    </a:cubicBezTo>
                    <a:cubicBezTo>
                      <a:pt x="0" y="13"/>
                      <a:pt x="0" y="13"/>
                      <a:pt x="0" y="13"/>
                    </a:cubicBezTo>
                    <a:cubicBezTo>
                      <a:pt x="54" y="67"/>
                      <a:pt x="54" y="67"/>
                      <a:pt x="54" y="67"/>
                    </a:cubicBezTo>
                    <a:lnTo>
                      <a:pt x="69" y="52"/>
                    </a:lnTo>
                    <a:close/>
                  </a:path>
                </a:pathLst>
              </a:custGeom>
              <a:solidFill>
                <a:srgbClr val="FF997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latin typeface="Calibri Light" panose="020F0302020204030204"/>
                </a:endParaRPr>
              </a:p>
            </p:txBody>
          </p:sp>
          <p:sp>
            <p:nvSpPr>
              <p:cNvPr id="481" name="Freeform 8"/>
              <p:cNvSpPr/>
              <p:nvPr/>
            </p:nvSpPr>
            <p:spPr bwMode="auto">
              <a:xfrm>
                <a:off x="2322513" y="2074863"/>
                <a:ext cx="1611313" cy="1611313"/>
              </a:xfrm>
              <a:custGeom>
                <a:avLst/>
                <a:gdLst>
                  <a:gd name="T0" fmla="*/ 30 w 234"/>
                  <a:gd name="T1" fmla="*/ 3 h 234"/>
                  <a:gd name="T2" fmla="*/ 15 w 234"/>
                  <a:gd name="T3" fmla="*/ 18 h 234"/>
                  <a:gd name="T4" fmla="*/ 0 w 234"/>
                  <a:gd name="T5" fmla="*/ 33 h 234"/>
                  <a:gd name="T6" fmla="*/ 8 w 234"/>
                  <a:gd name="T7" fmla="*/ 41 h 234"/>
                  <a:gd name="T8" fmla="*/ 202 w 234"/>
                  <a:gd name="T9" fmla="*/ 234 h 234"/>
                  <a:gd name="T10" fmla="*/ 232 w 234"/>
                  <a:gd name="T11" fmla="*/ 204 h 234"/>
                  <a:gd name="T12" fmla="*/ 232 w 234"/>
                  <a:gd name="T13" fmla="*/ 195 h 234"/>
                  <a:gd name="T14" fmla="*/ 40 w 234"/>
                  <a:gd name="T15" fmla="*/ 3 h 234"/>
                  <a:gd name="T16" fmla="*/ 30 w 234"/>
                  <a:gd name="T17" fmla="*/ 3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4" h="234">
                    <a:moveTo>
                      <a:pt x="30" y="3"/>
                    </a:moveTo>
                    <a:cubicBezTo>
                      <a:pt x="15" y="18"/>
                      <a:pt x="15" y="18"/>
                      <a:pt x="15" y="18"/>
                    </a:cubicBezTo>
                    <a:cubicBezTo>
                      <a:pt x="0" y="33"/>
                      <a:pt x="0" y="33"/>
                      <a:pt x="0" y="33"/>
                    </a:cubicBezTo>
                    <a:cubicBezTo>
                      <a:pt x="8" y="41"/>
                      <a:pt x="8" y="41"/>
                      <a:pt x="8" y="41"/>
                    </a:cubicBezTo>
                    <a:cubicBezTo>
                      <a:pt x="202" y="234"/>
                      <a:pt x="202" y="234"/>
                      <a:pt x="202" y="234"/>
                    </a:cubicBezTo>
                    <a:cubicBezTo>
                      <a:pt x="232" y="204"/>
                      <a:pt x="232" y="204"/>
                      <a:pt x="232" y="204"/>
                    </a:cubicBezTo>
                    <a:cubicBezTo>
                      <a:pt x="234" y="202"/>
                      <a:pt x="234" y="197"/>
                      <a:pt x="232" y="195"/>
                    </a:cubicBezTo>
                    <a:cubicBezTo>
                      <a:pt x="40" y="3"/>
                      <a:pt x="40" y="3"/>
                      <a:pt x="40" y="3"/>
                    </a:cubicBezTo>
                    <a:cubicBezTo>
                      <a:pt x="37" y="0"/>
                      <a:pt x="33" y="0"/>
                      <a:pt x="30" y="3"/>
                    </a:cubicBezTo>
                    <a:close/>
                  </a:path>
                </a:pathLst>
              </a:custGeom>
              <a:solidFill>
                <a:srgbClr val="33375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latin typeface="Calibri Light" panose="020F0302020204030204"/>
                </a:endParaRPr>
              </a:p>
            </p:txBody>
          </p:sp>
          <p:sp>
            <p:nvSpPr>
              <p:cNvPr id="482" name="Freeform 9"/>
              <p:cNvSpPr/>
              <p:nvPr/>
            </p:nvSpPr>
            <p:spPr bwMode="auto">
              <a:xfrm>
                <a:off x="131763" y="111125"/>
                <a:ext cx="2355850" cy="2355850"/>
              </a:xfrm>
              <a:custGeom>
                <a:avLst/>
                <a:gdLst>
                  <a:gd name="T0" fmla="*/ 281 w 342"/>
                  <a:gd name="T1" fmla="*/ 61 h 342"/>
                  <a:gd name="T2" fmla="*/ 281 w 342"/>
                  <a:gd name="T3" fmla="*/ 282 h 342"/>
                  <a:gd name="T4" fmla="*/ 61 w 342"/>
                  <a:gd name="T5" fmla="*/ 282 h 342"/>
                  <a:gd name="T6" fmla="*/ 61 w 342"/>
                  <a:gd name="T7" fmla="*/ 61 h 342"/>
                  <a:gd name="T8" fmla="*/ 281 w 342"/>
                  <a:gd name="T9" fmla="*/ 61 h 342"/>
                </a:gdLst>
                <a:ahLst/>
                <a:cxnLst>
                  <a:cxn ang="0">
                    <a:pos x="T0" y="T1"/>
                  </a:cxn>
                  <a:cxn ang="0">
                    <a:pos x="T2" y="T3"/>
                  </a:cxn>
                  <a:cxn ang="0">
                    <a:pos x="T4" y="T5"/>
                  </a:cxn>
                  <a:cxn ang="0">
                    <a:pos x="T6" y="T7"/>
                  </a:cxn>
                  <a:cxn ang="0">
                    <a:pos x="T8" y="T9"/>
                  </a:cxn>
                </a:cxnLst>
                <a:rect l="0" t="0" r="r" b="b"/>
                <a:pathLst>
                  <a:path w="342" h="342">
                    <a:moveTo>
                      <a:pt x="281" y="61"/>
                    </a:moveTo>
                    <a:cubicBezTo>
                      <a:pt x="342" y="122"/>
                      <a:pt x="342" y="221"/>
                      <a:pt x="281" y="282"/>
                    </a:cubicBezTo>
                    <a:cubicBezTo>
                      <a:pt x="220" y="342"/>
                      <a:pt x="122" y="342"/>
                      <a:pt x="61" y="282"/>
                    </a:cubicBezTo>
                    <a:cubicBezTo>
                      <a:pt x="0" y="221"/>
                      <a:pt x="0" y="122"/>
                      <a:pt x="61" y="61"/>
                    </a:cubicBezTo>
                    <a:cubicBezTo>
                      <a:pt x="122" y="0"/>
                      <a:pt x="220" y="0"/>
                      <a:pt x="281" y="61"/>
                    </a:cubicBezTo>
                    <a:close/>
                  </a:path>
                </a:pathLst>
              </a:custGeom>
              <a:solidFill>
                <a:srgbClr val="000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latin typeface="Calibri Light" panose="020F0302020204030204"/>
                </a:endParaRPr>
              </a:p>
            </p:txBody>
          </p:sp>
          <p:sp>
            <p:nvSpPr>
              <p:cNvPr id="483" name="Freeform 10"/>
              <p:cNvSpPr/>
              <p:nvPr/>
            </p:nvSpPr>
            <p:spPr bwMode="auto">
              <a:xfrm>
                <a:off x="393700" y="379413"/>
                <a:ext cx="1831975" cy="1825625"/>
              </a:xfrm>
              <a:custGeom>
                <a:avLst/>
                <a:gdLst>
                  <a:gd name="T0" fmla="*/ 218 w 266"/>
                  <a:gd name="T1" fmla="*/ 47 h 265"/>
                  <a:gd name="T2" fmla="*/ 218 w 266"/>
                  <a:gd name="T3" fmla="*/ 218 h 265"/>
                  <a:gd name="T4" fmla="*/ 48 w 266"/>
                  <a:gd name="T5" fmla="*/ 218 h 265"/>
                  <a:gd name="T6" fmla="*/ 48 w 266"/>
                  <a:gd name="T7" fmla="*/ 47 h 265"/>
                  <a:gd name="T8" fmla="*/ 218 w 266"/>
                  <a:gd name="T9" fmla="*/ 47 h 265"/>
                </a:gdLst>
                <a:ahLst/>
                <a:cxnLst>
                  <a:cxn ang="0">
                    <a:pos x="T0" y="T1"/>
                  </a:cxn>
                  <a:cxn ang="0">
                    <a:pos x="T2" y="T3"/>
                  </a:cxn>
                  <a:cxn ang="0">
                    <a:pos x="T4" y="T5"/>
                  </a:cxn>
                  <a:cxn ang="0">
                    <a:pos x="T6" y="T7"/>
                  </a:cxn>
                  <a:cxn ang="0">
                    <a:pos x="T8" y="T9"/>
                  </a:cxn>
                </a:cxnLst>
                <a:rect l="0" t="0" r="r" b="b"/>
                <a:pathLst>
                  <a:path w="266" h="265">
                    <a:moveTo>
                      <a:pt x="218" y="47"/>
                    </a:moveTo>
                    <a:cubicBezTo>
                      <a:pt x="266" y="94"/>
                      <a:pt x="266" y="171"/>
                      <a:pt x="218" y="218"/>
                    </a:cubicBezTo>
                    <a:cubicBezTo>
                      <a:pt x="171" y="265"/>
                      <a:pt x="95" y="265"/>
                      <a:pt x="48" y="218"/>
                    </a:cubicBezTo>
                    <a:cubicBezTo>
                      <a:pt x="0" y="171"/>
                      <a:pt x="0" y="94"/>
                      <a:pt x="48" y="47"/>
                    </a:cubicBezTo>
                    <a:cubicBezTo>
                      <a:pt x="95" y="0"/>
                      <a:pt x="171" y="0"/>
                      <a:pt x="218" y="47"/>
                    </a:cubicBezTo>
                    <a:close/>
                  </a:path>
                </a:pathLst>
              </a:custGeom>
              <a:solidFill>
                <a:srgbClr val="8FD4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latin typeface="Calibri Light" panose="020F0302020204030204"/>
                </a:endParaRPr>
              </a:p>
            </p:txBody>
          </p:sp>
          <p:sp>
            <p:nvSpPr>
              <p:cNvPr id="484" name="Freeform 11"/>
              <p:cNvSpPr/>
              <p:nvPr/>
            </p:nvSpPr>
            <p:spPr bwMode="auto">
              <a:xfrm>
                <a:off x="558800" y="758825"/>
                <a:ext cx="371475" cy="1033463"/>
              </a:xfrm>
              <a:custGeom>
                <a:avLst/>
                <a:gdLst>
                  <a:gd name="T0" fmla="*/ 51 w 54"/>
                  <a:gd name="T1" fmla="*/ 147 h 150"/>
                  <a:gd name="T2" fmla="*/ 40 w 54"/>
                  <a:gd name="T3" fmla="*/ 147 h 150"/>
                  <a:gd name="T4" fmla="*/ 40 w 54"/>
                  <a:gd name="T5" fmla="*/ 3 h 150"/>
                  <a:gd name="T6" fmla="*/ 51 w 54"/>
                  <a:gd name="T7" fmla="*/ 3 h 150"/>
                  <a:gd name="T8" fmla="*/ 51 w 54"/>
                  <a:gd name="T9" fmla="*/ 14 h 150"/>
                  <a:gd name="T10" fmla="*/ 51 w 54"/>
                  <a:gd name="T11" fmla="*/ 136 h 150"/>
                  <a:gd name="T12" fmla="*/ 51 w 54"/>
                  <a:gd name="T13" fmla="*/ 147 h 150"/>
                </a:gdLst>
                <a:ahLst/>
                <a:cxnLst>
                  <a:cxn ang="0">
                    <a:pos x="T0" y="T1"/>
                  </a:cxn>
                  <a:cxn ang="0">
                    <a:pos x="T2" y="T3"/>
                  </a:cxn>
                  <a:cxn ang="0">
                    <a:pos x="T4" y="T5"/>
                  </a:cxn>
                  <a:cxn ang="0">
                    <a:pos x="T6" y="T7"/>
                  </a:cxn>
                  <a:cxn ang="0">
                    <a:pos x="T8" y="T9"/>
                  </a:cxn>
                  <a:cxn ang="0">
                    <a:pos x="T10" y="T11"/>
                  </a:cxn>
                  <a:cxn ang="0">
                    <a:pos x="T12" y="T13"/>
                  </a:cxn>
                </a:cxnLst>
                <a:rect l="0" t="0" r="r" b="b"/>
                <a:pathLst>
                  <a:path w="54" h="150">
                    <a:moveTo>
                      <a:pt x="51" y="147"/>
                    </a:moveTo>
                    <a:cubicBezTo>
                      <a:pt x="48" y="150"/>
                      <a:pt x="43" y="150"/>
                      <a:pt x="40" y="147"/>
                    </a:cubicBezTo>
                    <a:cubicBezTo>
                      <a:pt x="0" y="107"/>
                      <a:pt x="0" y="43"/>
                      <a:pt x="40" y="3"/>
                    </a:cubicBezTo>
                    <a:cubicBezTo>
                      <a:pt x="43" y="0"/>
                      <a:pt x="48" y="0"/>
                      <a:pt x="51" y="3"/>
                    </a:cubicBezTo>
                    <a:cubicBezTo>
                      <a:pt x="54" y="6"/>
                      <a:pt x="54" y="11"/>
                      <a:pt x="51" y="14"/>
                    </a:cubicBezTo>
                    <a:cubicBezTo>
                      <a:pt x="17" y="47"/>
                      <a:pt x="17" y="102"/>
                      <a:pt x="51" y="136"/>
                    </a:cubicBezTo>
                    <a:cubicBezTo>
                      <a:pt x="54" y="139"/>
                      <a:pt x="54" y="144"/>
                      <a:pt x="51" y="147"/>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latin typeface="Calibri Light" panose="020F0302020204030204"/>
                </a:endParaRPr>
              </a:p>
            </p:txBody>
          </p:sp>
          <p:sp>
            <p:nvSpPr>
              <p:cNvPr id="485" name="Freeform 12"/>
              <p:cNvSpPr/>
              <p:nvPr/>
            </p:nvSpPr>
            <p:spPr bwMode="auto">
              <a:xfrm>
                <a:off x="1041400" y="1819275"/>
                <a:ext cx="412750" cy="165100"/>
              </a:xfrm>
              <a:custGeom>
                <a:avLst/>
                <a:gdLst>
                  <a:gd name="T0" fmla="*/ 58 w 60"/>
                  <a:gd name="T1" fmla="*/ 20 h 24"/>
                  <a:gd name="T2" fmla="*/ 53 w 60"/>
                  <a:gd name="T3" fmla="*/ 22 h 24"/>
                  <a:gd name="T4" fmla="*/ 6 w 60"/>
                  <a:gd name="T5" fmla="*/ 16 h 24"/>
                  <a:gd name="T6" fmla="*/ 2 w 60"/>
                  <a:gd name="T7" fmla="*/ 6 h 24"/>
                  <a:gd name="T8" fmla="*/ 12 w 60"/>
                  <a:gd name="T9" fmla="*/ 1 h 24"/>
                  <a:gd name="T10" fmla="*/ 51 w 60"/>
                  <a:gd name="T11" fmla="*/ 6 h 24"/>
                  <a:gd name="T12" fmla="*/ 60 w 60"/>
                  <a:gd name="T13" fmla="*/ 13 h 24"/>
                  <a:gd name="T14" fmla="*/ 58 w 60"/>
                  <a:gd name="T15" fmla="*/ 20 h 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0" h="24">
                    <a:moveTo>
                      <a:pt x="58" y="20"/>
                    </a:moveTo>
                    <a:cubicBezTo>
                      <a:pt x="57" y="21"/>
                      <a:pt x="55" y="22"/>
                      <a:pt x="53" y="22"/>
                    </a:cubicBezTo>
                    <a:cubicBezTo>
                      <a:pt x="37" y="24"/>
                      <a:pt x="21" y="22"/>
                      <a:pt x="6" y="16"/>
                    </a:cubicBezTo>
                    <a:cubicBezTo>
                      <a:pt x="2" y="15"/>
                      <a:pt x="0" y="10"/>
                      <a:pt x="2" y="6"/>
                    </a:cubicBezTo>
                    <a:cubicBezTo>
                      <a:pt x="3" y="2"/>
                      <a:pt x="8" y="0"/>
                      <a:pt x="12" y="1"/>
                    </a:cubicBezTo>
                    <a:cubicBezTo>
                      <a:pt x="24" y="6"/>
                      <a:pt x="38" y="8"/>
                      <a:pt x="51" y="6"/>
                    </a:cubicBezTo>
                    <a:cubicBezTo>
                      <a:pt x="56" y="6"/>
                      <a:pt x="60" y="9"/>
                      <a:pt x="60" y="13"/>
                    </a:cubicBezTo>
                    <a:cubicBezTo>
                      <a:pt x="60" y="16"/>
                      <a:pt x="59" y="18"/>
                      <a:pt x="58" y="2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latin typeface="Calibri Light" panose="020F0302020204030204"/>
                </a:endParaRPr>
              </a:p>
            </p:txBody>
          </p:sp>
        </p:grpSp>
        <p:grpSp>
          <p:nvGrpSpPr>
            <p:cNvPr id="405" name="Group 404"/>
            <p:cNvGrpSpPr/>
            <p:nvPr/>
          </p:nvGrpSpPr>
          <p:grpSpPr>
            <a:xfrm rot="5400000">
              <a:off x="13995338" y="8847862"/>
              <a:ext cx="1231232" cy="1227439"/>
              <a:chOff x="131763" y="111125"/>
              <a:chExt cx="3802063" cy="3789363"/>
            </a:xfrm>
          </p:grpSpPr>
          <p:sp>
            <p:nvSpPr>
              <p:cNvPr id="439" name="Freeform 5"/>
              <p:cNvSpPr/>
              <p:nvPr/>
            </p:nvSpPr>
            <p:spPr bwMode="auto">
              <a:xfrm>
                <a:off x="1874838" y="1930400"/>
                <a:ext cx="447675" cy="460375"/>
              </a:xfrm>
              <a:custGeom>
                <a:avLst/>
                <a:gdLst>
                  <a:gd name="T0" fmla="*/ 11 w 65"/>
                  <a:gd name="T1" fmla="*/ 0 h 67"/>
                  <a:gd name="T2" fmla="*/ 2 w 65"/>
                  <a:gd name="T3" fmla="*/ 8 h 67"/>
                  <a:gd name="T4" fmla="*/ 2 w 65"/>
                  <a:gd name="T5" fmla="*/ 18 h 67"/>
                  <a:gd name="T6" fmla="*/ 52 w 65"/>
                  <a:gd name="T7" fmla="*/ 67 h 67"/>
                  <a:gd name="T8" fmla="*/ 65 w 65"/>
                  <a:gd name="T9" fmla="*/ 54 h 67"/>
                  <a:gd name="T10" fmla="*/ 11 w 65"/>
                  <a:gd name="T11" fmla="*/ 0 h 67"/>
                </a:gdLst>
                <a:ahLst/>
                <a:cxnLst>
                  <a:cxn ang="0">
                    <a:pos x="T0" y="T1"/>
                  </a:cxn>
                  <a:cxn ang="0">
                    <a:pos x="T2" y="T3"/>
                  </a:cxn>
                  <a:cxn ang="0">
                    <a:pos x="T4" y="T5"/>
                  </a:cxn>
                  <a:cxn ang="0">
                    <a:pos x="T6" y="T7"/>
                  </a:cxn>
                  <a:cxn ang="0">
                    <a:pos x="T8" y="T9"/>
                  </a:cxn>
                  <a:cxn ang="0">
                    <a:pos x="T10" y="T11"/>
                  </a:cxn>
                </a:cxnLst>
                <a:rect l="0" t="0" r="r" b="b"/>
                <a:pathLst>
                  <a:path w="65" h="67">
                    <a:moveTo>
                      <a:pt x="11" y="0"/>
                    </a:moveTo>
                    <a:cubicBezTo>
                      <a:pt x="2" y="8"/>
                      <a:pt x="2" y="8"/>
                      <a:pt x="2" y="8"/>
                    </a:cubicBezTo>
                    <a:cubicBezTo>
                      <a:pt x="0" y="11"/>
                      <a:pt x="0" y="15"/>
                      <a:pt x="2" y="18"/>
                    </a:cubicBezTo>
                    <a:cubicBezTo>
                      <a:pt x="52" y="67"/>
                      <a:pt x="52" y="67"/>
                      <a:pt x="52" y="67"/>
                    </a:cubicBezTo>
                    <a:cubicBezTo>
                      <a:pt x="65" y="54"/>
                      <a:pt x="65" y="54"/>
                      <a:pt x="65" y="54"/>
                    </a:cubicBezTo>
                    <a:lnTo>
                      <a:pt x="11" y="0"/>
                    </a:lnTo>
                    <a:close/>
                  </a:path>
                </a:pathLst>
              </a:custGeom>
              <a:solidFill>
                <a:srgbClr val="FF73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latin typeface="Calibri Light" panose="020F0302020204030204"/>
                </a:endParaRPr>
              </a:p>
            </p:txBody>
          </p:sp>
          <p:sp>
            <p:nvSpPr>
              <p:cNvPr id="440" name="Freeform 6"/>
              <p:cNvSpPr/>
              <p:nvPr/>
            </p:nvSpPr>
            <p:spPr bwMode="auto">
              <a:xfrm>
                <a:off x="2116138" y="2301875"/>
                <a:ext cx="1597025" cy="1598613"/>
              </a:xfrm>
              <a:custGeom>
                <a:avLst/>
                <a:gdLst>
                  <a:gd name="T0" fmla="*/ 17 w 232"/>
                  <a:gd name="T1" fmla="*/ 13 h 232"/>
                  <a:gd name="T2" fmla="*/ 2 w 232"/>
                  <a:gd name="T3" fmla="*/ 28 h 232"/>
                  <a:gd name="T4" fmla="*/ 2 w 232"/>
                  <a:gd name="T5" fmla="*/ 37 h 232"/>
                  <a:gd name="T6" fmla="*/ 194 w 232"/>
                  <a:gd name="T7" fmla="*/ 229 h 232"/>
                  <a:gd name="T8" fmla="*/ 204 w 232"/>
                  <a:gd name="T9" fmla="*/ 229 h 232"/>
                  <a:gd name="T10" fmla="*/ 232 w 232"/>
                  <a:gd name="T11" fmla="*/ 201 h 232"/>
                  <a:gd name="T12" fmla="*/ 38 w 232"/>
                  <a:gd name="T13" fmla="*/ 8 h 232"/>
                  <a:gd name="T14" fmla="*/ 30 w 232"/>
                  <a:gd name="T15" fmla="*/ 0 h 232"/>
                  <a:gd name="T16" fmla="*/ 17 w 232"/>
                  <a:gd name="T17" fmla="*/ 13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2" h="232">
                    <a:moveTo>
                      <a:pt x="17" y="13"/>
                    </a:moveTo>
                    <a:cubicBezTo>
                      <a:pt x="2" y="28"/>
                      <a:pt x="2" y="28"/>
                      <a:pt x="2" y="28"/>
                    </a:cubicBezTo>
                    <a:cubicBezTo>
                      <a:pt x="0" y="31"/>
                      <a:pt x="0" y="35"/>
                      <a:pt x="2" y="37"/>
                    </a:cubicBezTo>
                    <a:cubicBezTo>
                      <a:pt x="194" y="229"/>
                      <a:pt x="194" y="229"/>
                      <a:pt x="194" y="229"/>
                    </a:cubicBezTo>
                    <a:cubicBezTo>
                      <a:pt x="197" y="232"/>
                      <a:pt x="201" y="232"/>
                      <a:pt x="204" y="229"/>
                    </a:cubicBezTo>
                    <a:cubicBezTo>
                      <a:pt x="232" y="201"/>
                      <a:pt x="232" y="201"/>
                      <a:pt x="232" y="201"/>
                    </a:cubicBezTo>
                    <a:cubicBezTo>
                      <a:pt x="38" y="8"/>
                      <a:pt x="38" y="8"/>
                      <a:pt x="38" y="8"/>
                    </a:cubicBezTo>
                    <a:cubicBezTo>
                      <a:pt x="30" y="0"/>
                      <a:pt x="30" y="0"/>
                      <a:pt x="30" y="0"/>
                    </a:cubicBezTo>
                    <a:lnTo>
                      <a:pt x="17" y="13"/>
                    </a:lnTo>
                    <a:close/>
                  </a:path>
                </a:pathLst>
              </a:custGeom>
              <a:solidFill>
                <a:srgbClr val="000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latin typeface="Calibri Light" panose="020F0302020204030204"/>
                </a:endParaRPr>
              </a:p>
            </p:txBody>
          </p:sp>
          <p:sp>
            <p:nvSpPr>
              <p:cNvPr id="441" name="Freeform 7"/>
              <p:cNvSpPr/>
              <p:nvPr/>
            </p:nvSpPr>
            <p:spPr bwMode="auto">
              <a:xfrm>
                <a:off x="1951038" y="1839913"/>
                <a:ext cx="474663" cy="461963"/>
              </a:xfrm>
              <a:custGeom>
                <a:avLst/>
                <a:gdLst>
                  <a:gd name="T0" fmla="*/ 69 w 69"/>
                  <a:gd name="T1" fmla="*/ 52 h 67"/>
                  <a:gd name="T2" fmla="*/ 20 w 69"/>
                  <a:gd name="T3" fmla="*/ 2 h 67"/>
                  <a:gd name="T4" fmla="*/ 10 w 69"/>
                  <a:gd name="T5" fmla="*/ 2 h 67"/>
                  <a:gd name="T6" fmla="*/ 0 w 69"/>
                  <a:gd name="T7" fmla="*/ 13 h 67"/>
                  <a:gd name="T8" fmla="*/ 54 w 69"/>
                  <a:gd name="T9" fmla="*/ 67 h 67"/>
                  <a:gd name="T10" fmla="*/ 69 w 69"/>
                  <a:gd name="T11" fmla="*/ 52 h 67"/>
                </a:gdLst>
                <a:ahLst/>
                <a:cxnLst>
                  <a:cxn ang="0">
                    <a:pos x="T0" y="T1"/>
                  </a:cxn>
                  <a:cxn ang="0">
                    <a:pos x="T2" y="T3"/>
                  </a:cxn>
                  <a:cxn ang="0">
                    <a:pos x="T4" y="T5"/>
                  </a:cxn>
                  <a:cxn ang="0">
                    <a:pos x="T6" y="T7"/>
                  </a:cxn>
                  <a:cxn ang="0">
                    <a:pos x="T8" y="T9"/>
                  </a:cxn>
                  <a:cxn ang="0">
                    <a:pos x="T10" y="T11"/>
                  </a:cxn>
                </a:cxnLst>
                <a:rect l="0" t="0" r="r" b="b"/>
                <a:pathLst>
                  <a:path w="69" h="67">
                    <a:moveTo>
                      <a:pt x="69" y="52"/>
                    </a:moveTo>
                    <a:cubicBezTo>
                      <a:pt x="20" y="2"/>
                      <a:pt x="20" y="2"/>
                      <a:pt x="20" y="2"/>
                    </a:cubicBezTo>
                    <a:cubicBezTo>
                      <a:pt x="17" y="0"/>
                      <a:pt x="13" y="0"/>
                      <a:pt x="10" y="2"/>
                    </a:cubicBezTo>
                    <a:cubicBezTo>
                      <a:pt x="0" y="13"/>
                      <a:pt x="0" y="13"/>
                      <a:pt x="0" y="13"/>
                    </a:cubicBezTo>
                    <a:cubicBezTo>
                      <a:pt x="54" y="67"/>
                      <a:pt x="54" y="67"/>
                      <a:pt x="54" y="67"/>
                    </a:cubicBezTo>
                    <a:lnTo>
                      <a:pt x="69" y="52"/>
                    </a:lnTo>
                    <a:close/>
                  </a:path>
                </a:pathLst>
              </a:custGeom>
              <a:solidFill>
                <a:srgbClr val="FF997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latin typeface="Calibri Light" panose="020F0302020204030204"/>
                </a:endParaRPr>
              </a:p>
            </p:txBody>
          </p:sp>
          <p:sp>
            <p:nvSpPr>
              <p:cNvPr id="442" name="Freeform 8"/>
              <p:cNvSpPr/>
              <p:nvPr/>
            </p:nvSpPr>
            <p:spPr bwMode="auto">
              <a:xfrm>
                <a:off x="2322513" y="2074863"/>
                <a:ext cx="1611313" cy="1611313"/>
              </a:xfrm>
              <a:custGeom>
                <a:avLst/>
                <a:gdLst>
                  <a:gd name="T0" fmla="*/ 30 w 234"/>
                  <a:gd name="T1" fmla="*/ 3 h 234"/>
                  <a:gd name="T2" fmla="*/ 15 w 234"/>
                  <a:gd name="T3" fmla="*/ 18 h 234"/>
                  <a:gd name="T4" fmla="*/ 0 w 234"/>
                  <a:gd name="T5" fmla="*/ 33 h 234"/>
                  <a:gd name="T6" fmla="*/ 8 w 234"/>
                  <a:gd name="T7" fmla="*/ 41 h 234"/>
                  <a:gd name="T8" fmla="*/ 202 w 234"/>
                  <a:gd name="T9" fmla="*/ 234 h 234"/>
                  <a:gd name="T10" fmla="*/ 232 w 234"/>
                  <a:gd name="T11" fmla="*/ 204 h 234"/>
                  <a:gd name="T12" fmla="*/ 232 w 234"/>
                  <a:gd name="T13" fmla="*/ 195 h 234"/>
                  <a:gd name="T14" fmla="*/ 40 w 234"/>
                  <a:gd name="T15" fmla="*/ 3 h 234"/>
                  <a:gd name="T16" fmla="*/ 30 w 234"/>
                  <a:gd name="T17" fmla="*/ 3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4" h="234">
                    <a:moveTo>
                      <a:pt x="30" y="3"/>
                    </a:moveTo>
                    <a:cubicBezTo>
                      <a:pt x="15" y="18"/>
                      <a:pt x="15" y="18"/>
                      <a:pt x="15" y="18"/>
                    </a:cubicBezTo>
                    <a:cubicBezTo>
                      <a:pt x="0" y="33"/>
                      <a:pt x="0" y="33"/>
                      <a:pt x="0" y="33"/>
                    </a:cubicBezTo>
                    <a:cubicBezTo>
                      <a:pt x="8" y="41"/>
                      <a:pt x="8" y="41"/>
                      <a:pt x="8" y="41"/>
                    </a:cubicBezTo>
                    <a:cubicBezTo>
                      <a:pt x="202" y="234"/>
                      <a:pt x="202" y="234"/>
                      <a:pt x="202" y="234"/>
                    </a:cubicBezTo>
                    <a:cubicBezTo>
                      <a:pt x="232" y="204"/>
                      <a:pt x="232" y="204"/>
                      <a:pt x="232" y="204"/>
                    </a:cubicBezTo>
                    <a:cubicBezTo>
                      <a:pt x="234" y="202"/>
                      <a:pt x="234" y="197"/>
                      <a:pt x="232" y="195"/>
                    </a:cubicBezTo>
                    <a:cubicBezTo>
                      <a:pt x="40" y="3"/>
                      <a:pt x="40" y="3"/>
                      <a:pt x="40" y="3"/>
                    </a:cubicBezTo>
                    <a:cubicBezTo>
                      <a:pt x="37" y="0"/>
                      <a:pt x="33" y="0"/>
                      <a:pt x="30" y="3"/>
                    </a:cubicBezTo>
                    <a:close/>
                  </a:path>
                </a:pathLst>
              </a:custGeom>
              <a:solidFill>
                <a:srgbClr val="33375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latin typeface="Calibri Light" panose="020F0302020204030204"/>
                </a:endParaRPr>
              </a:p>
            </p:txBody>
          </p:sp>
          <p:sp>
            <p:nvSpPr>
              <p:cNvPr id="443" name="Freeform 9"/>
              <p:cNvSpPr/>
              <p:nvPr/>
            </p:nvSpPr>
            <p:spPr bwMode="auto">
              <a:xfrm>
                <a:off x="131763" y="111125"/>
                <a:ext cx="2355850" cy="2355850"/>
              </a:xfrm>
              <a:custGeom>
                <a:avLst/>
                <a:gdLst>
                  <a:gd name="T0" fmla="*/ 281 w 342"/>
                  <a:gd name="T1" fmla="*/ 61 h 342"/>
                  <a:gd name="T2" fmla="*/ 281 w 342"/>
                  <a:gd name="T3" fmla="*/ 282 h 342"/>
                  <a:gd name="T4" fmla="*/ 61 w 342"/>
                  <a:gd name="T5" fmla="*/ 282 h 342"/>
                  <a:gd name="T6" fmla="*/ 61 w 342"/>
                  <a:gd name="T7" fmla="*/ 61 h 342"/>
                  <a:gd name="T8" fmla="*/ 281 w 342"/>
                  <a:gd name="T9" fmla="*/ 61 h 342"/>
                </a:gdLst>
                <a:ahLst/>
                <a:cxnLst>
                  <a:cxn ang="0">
                    <a:pos x="T0" y="T1"/>
                  </a:cxn>
                  <a:cxn ang="0">
                    <a:pos x="T2" y="T3"/>
                  </a:cxn>
                  <a:cxn ang="0">
                    <a:pos x="T4" y="T5"/>
                  </a:cxn>
                  <a:cxn ang="0">
                    <a:pos x="T6" y="T7"/>
                  </a:cxn>
                  <a:cxn ang="0">
                    <a:pos x="T8" y="T9"/>
                  </a:cxn>
                </a:cxnLst>
                <a:rect l="0" t="0" r="r" b="b"/>
                <a:pathLst>
                  <a:path w="342" h="342">
                    <a:moveTo>
                      <a:pt x="281" y="61"/>
                    </a:moveTo>
                    <a:cubicBezTo>
                      <a:pt x="342" y="122"/>
                      <a:pt x="342" y="221"/>
                      <a:pt x="281" y="282"/>
                    </a:cubicBezTo>
                    <a:cubicBezTo>
                      <a:pt x="220" y="342"/>
                      <a:pt x="122" y="342"/>
                      <a:pt x="61" y="282"/>
                    </a:cubicBezTo>
                    <a:cubicBezTo>
                      <a:pt x="0" y="221"/>
                      <a:pt x="0" y="122"/>
                      <a:pt x="61" y="61"/>
                    </a:cubicBezTo>
                    <a:cubicBezTo>
                      <a:pt x="122" y="0"/>
                      <a:pt x="220" y="0"/>
                      <a:pt x="281" y="61"/>
                    </a:cubicBezTo>
                    <a:close/>
                  </a:path>
                </a:pathLst>
              </a:custGeom>
              <a:solidFill>
                <a:srgbClr val="000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latin typeface="Calibri Light" panose="020F0302020204030204"/>
                </a:endParaRPr>
              </a:p>
            </p:txBody>
          </p:sp>
          <p:sp>
            <p:nvSpPr>
              <p:cNvPr id="444" name="Freeform 10"/>
              <p:cNvSpPr/>
              <p:nvPr/>
            </p:nvSpPr>
            <p:spPr bwMode="auto">
              <a:xfrm>
                <a:off x="393700" y="379413"/>
                <a:ext cx="1831975" cy="1825625"/>
              </a:xfrm>
              <a:custGeom>
                <a:avLst/>
                <a:gdLst>
                  <a:gd name="T0" fmla="*/ 218 w 266"/>
                  <a:gd name="T1" fmla="*/ 47 h 265"/>
                  <a:gd name="T2" fmla="*/ 218 w 266"/>
                  <a:gd name="T3" fmla="*/ 218 h 265"/>
                  <a:gd name="T4" fmla="*/ 48 w 266"/>
                  <a:gd name="T5" fmla="*/ 218 h 265"/>
                  <a:gd name="T6" fmla="*/ 48 w 266"/>
                  <a:gd name="T7" fmla="*/ 47 h 265"/>
                  <a:gd name="T8" fmla="*/ 218 w 266"/>
                  <a:gd name="T9" fmla="*/ 47 h 265"/>
                </a:gdLst>
                <a:ahLst/>
                <a:cxnLst>
                  <a:cxn ang="0">
                    <a:pos x="T0" y="T1"/>
                  </a:cxn>
                  <a:cxn ang="0">
                    <a:pos x="T2" y="T3"/>
                  </a:cxn>
                  <a:cxn ang="0">
                    <a:pos x="T4" y="T5"/>
                  </a:cxn>
                  <a:cxn ang="0">
                    <a:pos x="T6" y="T7"/>
                  </a:cxn>
                  <a:cxn ang="0">
                    <a:pos x="T8" y="T9"/>
                  </a:cxn>
                </a:cxnLst>
                <a:rect l="0" t="0" r="r" b="b"/>
                <a:pathLst>
                  <a:path w="266" h="265">
                    <a:moveTo>
                      <a:pt x="218" y="47"/>
                    </a:moveTo>
                    <a:cubicBezTo>
                      <a:pt x="266" y="94"/>
                      <a:pt x="266" y="171"/>
                      <a:pt x="218" y="218"/>
                    </a:cubicBezTo>
                    <a:cubicBezTo>
                      <a:pt x="171" y="265"/>
                      <a:pt x="95" y="265"/>
                      <a:pt x="48" y="218"/>
                    </a:cubicBezTo>
                    <a:cubicBezTo>
                      <a:pt x="0" y="171"/>
                      <a:pt x="0" y="94"/>
                      <a:pt x="48" y="47"/>
                    </a:cubicBezTo>
                    <a:cubicBezTo>
                      <a:pt x="95" y="0"/>
                      <a:pt x="171" y="0"/>
                      <a:pt x="218" y="47"/>
                    </a:cubicBezTo>
                    <a:close/>
                  </a:path>
                </a:pathLst>
              </a:custGeom>
              <a:solidFill>
                <a:srgbClr val="8FD4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latin typeface="Calibri Light" panose="020F0302020204030204"/>
                </a:endParaRPr>
              </a:p>
            </p:txBody>
          </p:sp>
          <p:sp>
            <p:nvSpPr>
              <p:cNvPr id="445" name="Freeform 11"/>
              <p:cNvSpPr/>
              <p:nvPr/>
            </p:nvSpPr>
            <p:spPr bwMode="auto">
              <a:xfrm>
                <a:off x="558800" y="758825"/>
                <a:ext cx="371475" cy="1033463"/>
              </a:xfrm>
              <a:custGeom>
                <a:avLst/>
                <a:gdLst>
                  <a:gd name="T0" fmla="*/ 51 w 54"/>
                  <a:gd name="T1" fmla="*/ 147 h 150"/>
                  <a:gd name="T2" fmla="*/ 40 w 54"/>
                  <a:gd name="T3" fmla="*/ 147 h 150"/>
                  <a:gd name="T4" fmla="*/ 40 w 54"/>
                  <a:gd name="T5" fmla="*/ 3 h 150"/>
                  <a:gd name="T6" fmla="*/ 51 w 54"/>
                  <a:gd name="T7" fmla="*/ 3 h 150"/>
                  <a:gd name="T8" fmla="*/ 51 w 54"/>
                  <a:gd name="T9" fmla="*/ 14 h 150"/>
                  <a:gd name="T10" fmla="*/ 51 w 54"/>
                  <a:gd name="T11" fmla="*/ 136 h 150"/>
                  <a:gd name="T12" fmla="*/ 51 w 54"/>
                  <a:gd name="T13" fmla="*/ 147 h 150"/>
                </a:gdLst>
                <a:ahLst/>
                <a:cxnLst>
                  <a:cxn ang="0">
                    <a:pos x="T0" y="T1"/>
                  </a:cxn>
                  <a:cxn ang="0">
                    <a:pos x="T2" y="T3"/>
                  </a:cxn>
                  <a:cxn ang="0">
                    <a:pos x="T4" y="T5"/>
                  </a:cxn>
                  <a:cxn ang="0">
                    <a:pos x="T6" y="T7"/>
                  </a:cxn>
                  <a:cxn ang="0">
                    <a:pos x="T8" y="T9"/>
                  </a:cxn>
                  <a:cxn ang="0">
                    <a:pos x="T10" y="T11"/>
                  </a:cxn>
                  <a:cxn ang="0">
                    <a:pos x="T12" y="T13"/>
                  </a:cxn>
                </a:cxnLst>
                <a:rect l="0" t="0" r="r" b="b"/>
                <a:pathLst>
                  <a:path w="54" h="150">
                    <a:moveTo>
                      <a:pt x="51" y="147"/>
                    </a:moveTo>
                    <a:cubicBezTo>
                      <a:pt x="48" y="150"/>
                      <a:pt x="43" y="150"/>
                      <a:pt x="40" y="147"/>
                    </a:cubicBezTo>
                    <a:cubicBezTo>
                      <a:pt x="0" y="107"/>
                      <a:pt x="0" y="43"/>
                      <a:pt x="40" y="3"/>
                    </a:cubicBezTo>
                    <a:cubicBezTo>
                      <a:pt x="43" y="0"/>
                      <a:pt x="48" y="0"/>
                      <a:pt x="51" y="3"/>
                    </a:cubicBezTo>
                    <a:cubicBezTo>
                      <a:pt x="54" y="6"/>
                      <a:pt x="54" y="11"/>
                      <a:pt x="51" y="14"/>
                    </a:cubicBezTo>
                    <a:cubicBezTo>
                      <a:pt x="17" y="47"/>
                      <a:pt x="17" y="102"/>
                      <a:pt x="51" y="136"/>
                    </a:cubicBezTo>
                    <a:cubicBezTo>
                      <a:pt x="54" y="139"/>
                      <a:pt x="54" y="144"/>
                      <a:pt x="51" y="147"/>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latin typeface="Calibri Light" panose="020F0302020204030204"/>
                </a:endParaRPr>
              </a:p>
            </p:txBody>
          </p:sp>
          <p:sp>
            <p:nvSpPr>
              <p:cNvPr id="446" name="Freeform 12"/>
              <p:cNvSpPr/>
              <p:nvPr/>
            </p:nvSpPr>
            <p:spPr bwMode="auto">
              <a:xfrm>
                <a:off x="1041400" y="1819275"/>
                <a:ext cx="412750" cy="165100"/>
              </a:xfrm>
              <a:custGeom>
                <a:avLst/>
                <a:gdLst>
                  <a:gd name="T0" fmla="*/ 58 w 60"/>
                  <a:gd name="T1" fmla="*/ 20 h 24"/>
                  <a:gd name="T2" fmla="*/ 53 w 60"/>
                  <a:gd name="T3" fmla="*/ 22 h 24"/>
                  <a:gd name="T4" fmla="*/ 6 w 60"/>
                  <a:gd name="T5" fmla="*/ 16 h 24"/>
                  <a:gd name="T6" fmla="*/ 2 w 60"/>
                  <a:gd name="T7" fmla="*/ 6 h 24"/>
                  <a:gd name="T8" fmla="*/ 12 w 60"/>
                  <a:gd name="T9" fmla="*/ 1 h 24"/>
                  <a:gd name="T10" fmla="*/ 51 w 60"/>
                  <a:gd name="T11" fmla="*/ 6 h 24"/>
                  <a:gd name="T12" fmla="*/ 60 w 60"/>
                  <a:gd name="T13" fmla="*/ 13 h 24"/>
                  <a:gd name="T14" fmla="*/ 58 w 60"/>
                  <a:gd name="T15" fmla="*/ 20 h 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0" h="24">
                    <a:moveTo>
                      <a:pt x="58" y="20"/>
                    </a:moveTo>
                    <a:cubicBezTo>
                      <a:pt x="57" y="21"/>
                      <a:pt x="55" y="22"/>
                      <a:pt x="53" y="22"/>
                    </a:cubicBezTo>
                    <a:cubicBezTo>
                      <a:pt x="37" y="24"/>
                      <a:pt x="21" y="22"/>
                      <a:pt x="6" y="16"/>
                    </a:cubicBezTo>
                    <a:cubicBezTo>
                      <a:pt x="2" y="15"/>
                      <a:pt x="0" y="10"/>
                      <a:pt x="2" y="6"/>
                    </a:cubicBezTo>
                    <a:cubicBezTo>
                      <a:pt x="3" y="2"/>
                      <a:pt x="8" y="0"/>
                      <a:pt x="12" y="1"/>
                    </a:cubicBezTo>
                    <a:cubicBezTo>
                      <a:pt x="24" y="6"/>
                      <a:pt x="38" y="8"/>
                      <a:pt x="51" y="6"/>
                    </a:cubicBezTo>
                    <a:cubicBezTo>
                      <a:pt x="56" y="6"/>
                      <a:pt x="60" y="9"/>
                      <a:pt x="60" y="13"/>
                    </a:cubicBezTo>
                    <a:cubicBezTo>
                      <a:pt x="60" y="16"/>
                      <a:pt x="59" y="18"/>
                      <a:pt x="58" y="2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latin typeface="Calibri Light" panose="020F0302020204030204"/>
                </a:endParaRPr>
              </a:p>
            </p:txBody>
          </p:sp>
        </p:grpSp>
        <p:grpSp>
          <p:nvGrpSpPr>
            <p:cNvPr id="328" name="Group 327"/>
            <p:cNvGrpSpPr/>
            <p:nvPr/>
          </p:nvGrpSpPr>
          <p:grpSpPr>
            <a:xfrm>
              <a:off x="9880689" y="7720650"/>
              <a:ext cx="4606783" cy="3943931"/>
              <a:chOff x="9724729" y="7787490"/>
              <a:chExt cx="4606783" cy="3943931"/>
            </a:xfrm>
          </p:grpSpPr>
          <p:sp>
            <p:nvSpPr>
              <p:cNvPr id="162" name="Freeform 126"/>
              <p:cNvSpPr>
                <a:spLocks noChangeArrowheads="1"/>
              </p:cNvSpPr>
              <p:nvPr/>
            </p:nvSpPr>
            <p:spPr bwMode="auto">
              <a:xfrm>
                <a:off x="11792173" y="8870221"/>
                <a:ext cx="471894" cy="359500"/>
              </a:xfrm>
              <a:custGeom>
                <a:avLst/>
                <a:gdLst>
                  <a:gd name="T0" fmla="*/ 0 w 988"/>
                  <a:gd name="T1" fmla="*/ 0 h 753"/>
                  <a:gd name="T2" fmla="*/ 0 w 988"/>
                  <a:gd name="T3" fmla="*/ 437 h 753"/>
                  <a:gd name="T4" fmla="*/ 482 w 988"/>
                  <a:gd name="T5" fmla="*/ 752 h 753"/>
                  <a:gd name="T6" fmla="*/ 987 w 988"/>
                  <a:gd name="T7" fmla="*/ 437 h 753"/>
                  <a:gd name="T8" fmla="*/ 987 w 988"/>
                  <a:gd name="T9" fmla="*/ 0 h 753"/>
                  <a:gd name="T10" fmla="*/ 0 w 988"/>
                  <a:gd name="T11" fmla="*/ 0 h 753"/>
                </a:gdLst>
                <a:ahLst/>
                <a:cxnLst>
                  <a:cxn ang="0">
                    <a:pos x="T0" y="T1"/>
                  </a:cxn>
                  <a:cxn ang="0">
                    <a:pos x="T2" y="T3"/>
                  </a:cxn>
                  <a:cxn ang="0">
                    <a:pos x="T4" y="T5"/>
                  </a:cxn>
                  <a:cxn ang="0">
                    <a:pos x="T6" y="T7"/>
                  </a:cxn>
                  <a:cxn ang="0">
                    <a:pos x="T8" y="T9"/>
                  </a:cxn>
                  <a:cxn ang="0">
                    <a:pos x="T10" y="T11"/>
                  </a:cxn>
                </a:cxnLst>
                <a:rect l="0" t="0" r="r" b="b"/>
                <a:pathLst>
                  <a:path w="988" h="753">
                    <a:moveTo>
                      <a:pt x="0" y="0"/>
                    </a:moveTo>
                    <a:lnTo>
                      <a:pt x="0" y="437"/>
                    </a:lnTo>
                    <a:lnTo>
                      <a:pt x="482" y="752"/>
                    </a:lnTo>
                    <a:lnTo>
                      <a:pt x="987" y="437"/>
                    </a:lnTo>
                    <a:lnTo>
                      <a:pt x="987" y="0"/>
                    </a:lnTo>
                    <a:lnTo>
                      <a:pt x="0" y="0"/>
                    </a:lnTo>
                  </a:path>
                </a:pathLst>
              </a:custGeom>
              <a:solidFill>
                <a:srgbClr val="FDD8A5"/>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163" name="Freeform 127"/>
              <p:cNvSpPr>
                <a:spLocks noChangeArrowheads="1"/>
              </p:cNvSpPr>
              <p:nvPr/>
            </p:nvSpPr>
            <p:spPr bwMode="auto">
              <a:xfrm>
                <a:off x="11792173" y="8870221"/>
                <a:ext cx="471894" cy="359500"/>
              </a:xfrm>
              <a:custGeom>
                <a:avLst/>
                <a:gdLst>
                  <a:gd name="T0" fmla="*/ 0 w 988"/>
                  <a:gd name="T1" fmla="*/ 0 h 753"/>
                  <a:gd name="T2" fmla="*/ 0 w 988"/>
                  <a:gd name="T3" fmla="*/ 437 h 753"/>
                  <a:gd name="T4" fmla="*/ 482 w 988"/>
                  <a:gd name="T5" fmla="*/ 752 h 753"/>
                  <a:gd name="T6" fmla="*/ 987 w 988"/>
                  <a:gd name="T7" fmla="*/ 437 h 753"/>
                  <a:gd name="T8" fmla="*/ 987 w 988"/>
                  <a:gd name="T9" fmla="*/ 0 h 753"/>
                  <a:gd name="T10" fmla="*/ 0 w 988"/>
                  <a:gd name="T11" fmla="*/ 0 h 753"/>
                </a:gdLst>
                <a:ahLst/>
                <a:cxnLst>
                  <a:cxn ang="0">
                    <a:pos x="T0" y="T1"/>
                  </a:cxn>
                  <a:cxn ang="0">
                    <a:pos x="T2" y="T3"/>
                  </a:cxn>
                  <a:cxn ang="0">
                    <a:pos x="T4" y="T5"/>
                  </a:cxn>
                  <a:cxn ang="0">
                    <a:pos x="T6" y="T7"/>
                  </a:cxn>
                  <a:cxn ang="0">
                    <a:pos x="T8" y="T9"/>
                  </a:cxn>
                  <a:cxn ang="0">
                    <a:pos x="T10" y="T11"/>
                  </a:cxn>
                </a:cxnLst>
                <a:rect l="0" t="0" r="r" b="b"/>
                <a:pathLst>
                  <a:path w="988" h="753">
                    <a:moveTo>
                      <a:pt x="0" y="0"/>
                    </a:moveTo>
                    <a:lnTo>
                      <a:pt x="0" y="437"/>
                    </a:lnTo>
                    <a:lnTo>
                      <a:pt x="482" y="752"/>
                    </a:lnTo>
                    <a:lnTo>
                      <a:pt x="987" y="437"/>
                    </a:lnTo>
                    <a:lnTo>
                      <a:pt x="987" y="0"/>
                    </a:lnTo>
                    <a:lnTo>
                      <a:pt x="0" y="0"/>
                    </a:lnTo>
                  </a:path>
                </a:pathLst>
              </a:custGeom>
              <a:solidFill>
                <a:srgbClr val="FDD8A5"/>
              </a:solidFill>
              <a:ln>
                <a:noFill/>
              </a:ln>
              <a:effectLst/>
              <a:extLst>
                <a:ext uri="{91240B29-F687-4F45-9708-019B960494DF}">
                  <a14:hiddenLine xmlns:a14="http://schemas.microsoft.com/office/drawing/2010/main" w="9525">
                    <a:solidFill>
                      <a:srgbClr val="808080"/>
                    </a:solidFill>
                    <a:rou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164" name="Freeform 128"/>
              <p:cNvSpPr>
                <a:spLocks noChangeArrowheads="1"/>
              </p:cNvSpPr>
              <p:nvPr/>
            </p:nvSpPr>
            <p:spPr bwMode="auto">
              <a:xfrm>
                <a:off x="11792173" y="8870221"/>
                <a:ext cx="471894" cy="289715"/>
              </a:xfrm>
              <a:custGeom>
                <a:avLst/>
                <a:gdLst>
                  <a:gd name="T0" fmla="*/ 0 w 988"/>
                  <a:gd name="T1" fmla="*/ 0 h 610"/>
                  <a:gd name="T2" fmla="*/ 0 w 988"/>
                  <a:gd name="T3" fmla="*/ 437 h 610"/>
                  <a:gd name="T4" fmla="*/ 267 w 988"/>
                  <a:gd name="T5" fmla="*/ 609 h 610"/>
                  <a:gd name="T6" fmla="*/ 987 w 988"/>
                  <a:gd name="T7" fmla="*/ 163 h 610"/>
                  <a:gd name="T8" fmla="*/ 987 w 988"/>
                  <a:gd name="T9" fmla="*/ 0 h 610"/>
                  <a:gd name="T10" fmla="*/ 0 w 988"/>
                  <a:gd name="T11" fmla="*/ 0 h 610"/>
                </a:gdLst>
                <a:ahLst/>
                <a:cxnLst>
                  <a:cxn ang="0">
                    <a:pos x="T0" y="T1"/>
                  </a:cxn>
                  <a:cxn ang="0">
                    <a:pos x="T2" y="T3"/>
                  </a:cxn>
                  <a:cxn ang="0">
                    <a:pos x="T4" y="T5"/>
                  </a:cxn>
                  <a:cxn ang="0">
                    <a:pos x="T6" y="T7"/>
                  </a:cxn>
                  <a:cxn ang="0">
                    <a:pos x="T8" y="T9"/>
                  </a:cxn>
                  <a:cxn ang="0">
                    <a:pos x="T10" y="T11"/>
                  </a:cxn>
                </a:cxnLst>
                <a:rect l="0" t="0" r="r" b="b"/>
                <a:pathLst>
                  <a:path w="988" h="610">
                    <a:moveTo>
                      <a:pt x="0" y="0"/>
                    </a:moveTo>
                    <a:lnTo>
                      <a:pt x="0" y="437"/>
                    </a:lnTo>
                    <a:lnTo>
                      <a:pt x="267" y="609"/>
                    </a:lnTo>
                    <a:lnTo>
                      <a:pt x="987" y="163"/>
                    </a:lnTo>
                    <a:lnTo>
                      <a:pt x="987" y="0"/>
                    </a:lnTo>
                    <a:lnTo>
                      <a:pt x="0" y="0"/>
                    </a:lnTo>
                  </a:path>
                </a:pathLst>
              </a:custGeom>
              <a:solidFill>
                <a:srgbClr val="F6BF84"/>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165" name="Freeform 129"/>
              <p:cNvSpPr>
                <a:spLocks noChangeArrowheads="1"/>
              </p:cNvSpPr>
              <p:nvPr/>
            </p:nvSpPr>
            <p:spPr bwMode="auto">
              <a:xfrm>
                <a:off x="11553052" y="7924946"/>
                <a:ext cx="948020" cy="1125025"/>
              </a:xfrm>
              <a:custGeom>
                <a:avLst/>
                <a:gdLst>
                  <a:gd name="T0" fmla="*/ 1867 w 1979"/>
                  <a:gd name="T1" fmla="*/ 1003 h 2349"/>
                  <a:gd name="T2" fmla="*/ 1867 w 1979"/>
                  <a:gd name="T3" fmla="*/ 1003 h 2349"/>
                  <a:gd name="T4" fmla="*/ 1763 w 1979"/>
                  <a:gd name="T5" fmla="*/ 1010 h 2349"/>
                  <a:gd name="T6" fmla="*/ 991 w 1979"/>
                  <a:gd name="T7" fmla="*/ 0 h 2349"/>
                  <a:gd name="T8" fmla="*/ 214 w 1979"/>
                  <a:gd name="T9" fmla="*/ 1010 h 2349"/>
                  <a:gd name="T10" fmla="*/ 115 w 1979"/>
                  <a:gd name="T11" fmla="*/ 1003 h 2349"/>
                  <a:gd name="T12" fmla="*/ 282 w 1979"/>
                  <a:gd name="T13" fmla="*/ 1552 h 2349"/>
                  <a:gd name="T14" fmla="*/ 541 w 1979"/>
                  <a:gd name="T15" fmla="*/ 2089 h 2349"/>
                  <a:gd name="T16" fmla="*/ 991 w 1979"/>
                  <a:gd name="T17" fmla="*/ 2348 h 2349"/>
                  <a:gd name="T18" fmla="*/ 1449 w 1979"/>
                  <a:gd name="T19" fmla="*/ 2058 h 2349"/>
                  <a:gd name="T20" fmla="*/ 1700 w 1979"/>
                  <a:gd name="T21" fmla="*/ 1552 h 2349"/>
                  <a:gd name="T22" fmla="*/ 1867 w 1979"/>
                  <a:gd name="T23" fmla="*/ 1003 h 23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79" h="2349">
                    <a:moveTo>
                      <a:pt x="1867" y="1003"/>
                    </a:moveTo>
                    <a:lnTo>
                      <a:pt x="1867" y="1003"/>
                    </a:lnTo>
                    <a:cubicBezTo>
                      <a:pt x="1867" y="1003"/>
                      <a:pt x="1799" y="923"/>
                      <a:pt x="1763" y="1010"/>
                    </a:cubicBezTo>
                    <a:cubicBezTo>
                      <a:pt x="1763" y="1010"/>
                      <a:pt x="1978" y="0"/>
                      <a:pt x="991" y="0"/>
                    </a:cubicBezTo>
                    <a:cubicBezTo>
                      <a:pt x="0" y="0"/>
                      <a:pt x="214" y="1010"/>
                      <a:pt x="214" y="1010"/>
                    </a:cubicBezTo>
                    <a:cubicBezTo>
                      <a:pt x="183" y="923"/>
                      <a:pt x="115" y="1003"/>
                      <a:pt x="115" y="1003"/>
                    </a:cubicBezTo>
                    <a:cubicBezTo>
                      <a:pt x="60" y="1508"/>
                      <a:pt x="282" y="1552"/>
                      <a:pt x="282" y="1552"/>
                    </a:cubicBezTo>
                    <a:cubicBezTo>
                      <a:pt x="282" y="1552"/>
                      <a:pt x="282" y="1831"/>
                      <a:pt x="541" y="2089"/>
                    </a:cubicBezTo>
                    <a:cubicBezTo>
                      <a:pt x="800" y="2348"/>
                      <a:pt x="991" y="2348"/>
                      <a:pt x="991" y="2348"/>
                    </a:cubicBezTo>
                    <a:cubicBezTo>
                      <a:pt x="991" y="2348"/>
                      <a:pt x="1194" y="2316"/>
                      <a:pt x="1449" y="2058"/>
                    </a:cubicBezTo>
                    <a:cubicBezTo>
                      <a:pt x="1707" y="1799"/>
                      <a:pt x="1700" y="1552"/>
                      <a:pt x="1700" y="1552"/>
                    </a:cubicBezTo>
                    <a:cubicBezTo>
                      <a:pt x="1700" y="1552"/>
                      <a:pt x="1922" y="1508"/>
                      <a:pt x="1867" y="1003"/>
                    </a:cubicBezTo>
                  </a:path>
                </a:pathLst>
              </a:custGeom>
              <a:solidFill>
                <a:srgbClr val="FDD8A5"/>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166" name="Freeform 130"/>
              <p:cNvSpPr>
                <a:spLocks noChangeArrowheads="1"/>
              </p:cNvSpPr>
              <p:nvPr/>
            </p:nvSpPr>
            <p:spPr bwMode="auto">
              <a:xfrm>
                <a:off x="11578446" y="7787490"/>
                <a:ext cx="886652" cy="699968"/>
              </a:xfrm>
              <a:custGeom>
                <a:avLst/>
                <a:gdLst>
                  <a:gd name="T0" fmla="*/ 180 w 1853"/>
                  <a:gd name="T1" fmla="*/ 1461 h 1462"/>
                  <a:gd name="T2" fmla="*/ 180 w 1853"/>
                  <a:gd name="T3" fmla="*/ 1461 h 1462"/>
                  <a:gd name="T4" fmla="*/ 247 w 1853"/>
                  <a:gd name="T5" fmla="*/ 1158 h 1462"/>
                  <a:gd name="T6" fmla="*/ 347 w 1853"/>
                  <a:gd name="T7" fmla="*/ 856 h 1462"/>
                  <a:gd name="T8" fmla="*/ 446 w 1853"/>
                  <a:gd name="T9" fmla="*/ 732 h 1462"/>
                  <a:gd name="T10" fmla="*/ 1000 w 1853"/>
                  <a:gd name="T11" fmla="*/ 887 h 1462"/>
                  <a:gd name="T12" fmla="*/ 1461 w 1853"/>
                  <a:gd name="T13" fmla="*/ 955 h 1462"/>
                  <a:gd name="T14" fmla="*/ 1358 w 1853"/>
                  <a:gd name="T15" fmla="*/ 832 h 1462"/>
                  <a:gd name="T16" fmla="*/ 1561 w 1853"/>
                  <a:gd name="T17" fmla="*/ 832 h 1462"/>
                  <a:gd name="T18" fmla="*/ 1628 w 1853"/>
                  <a:gd name="T19" fmla="*/ 1071 h 1462"/>
                  <a:gd name="T20" fmla="*/ 1708 w 1853"/>
                  <a:gd name="T21" fmla="*/ 1461 h 1462"/>
                  <a:gd name="T22" fmla="*/ 1796 w 1853"/>
                  <a:gd name="T23" fmla="*/ 1373 h 1462"/>
                  <a:gd name="T24" fmla="*/ 1852 w 1853"/>
                  <a:gd name="T25" fmla="*/ 1182 h 1462"/>
                  <a:gd name="T26" fmla="*/ 1852 w 1853"/>
                  <a:gd name="T27" fmla="*/ 565 h 1462"/>
                  <a:gd name="T28" fmla="*/ 944 w 1853"/>
                  <a:gd name="T29" fmla="*/ 0 h 1462"/>
                  <a:gd name="T30" fmla="*/ 44 w 1853"/>
                  <a:gd name="T31" fmla="*/ 621 h 1462"/>
                  <a:gd name="T32" fmla="*/ 44 w 1853"/>
                  <a:gd name="T33" fmla="*/ 1202 h 1462"/>
                  <a:gd name="T34" fmla="*/ 180 w 1853"/>
                  <a:gd name="T35" fmla="*/ 1461 h 1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53" h="1462">
                    <a:moveTo>
                      <a:pt x="180" y="1461"/>
                    </a:moveTo>
                    <a:lnTo>
                      <a:pt x="180" y="1461"/>
                    </a:lnTo>
                    <a:cubicBezTo>
                      <a:pt x="247" y="1158"/>
                      <a:pt x="247" y="1158"/>
                      <a:pt x="247" y="1158"/>
                    </a:cubicBezTo>
                    <a:cubicBezTo>
                      <a:pt x="247" y="1158"/>
                      <a:pt x="315" y="912"/>
                      <a:pt x="347" y="856"/>
                    </a:cubicBezTo>
                    <a:cubicBezTo>
                      <a:pt x="383" y="800"/>
                      <a:pt x="446" y="732"/>
                      <a:pt x="446" y="732"/>
                    </a:cubicBezTo>
                    <a:cubicBezTo>
                      <a:pt x="446" y="732"/>
                      <a:pt x="629" y="812"/>
                      <a:pt x="1000" y="887"/>
                    </a:cubicBezTo>
                    <a:cubicBezTo>
                      <a:pt x="1370" y="967"/>
                      <a:pt x="1461" y="955"/>
                      <a:pt x="1461" y="955"/>
                    </a:cubicBezTo>
                    <a:cubicBezTo>
                      <a:pt x="1358" y="832"/>
                      <a:pt x="1358" y="832"/>
                      <a:pt x="1358" y="832"/>
                    </a:cubicBezTo>
                    <a:cubicBezTo>
                      <a:pt x="1561" y="832"/>
                      <a:pt x="1561" y="832"/>
                      <a:pt x="1561" y="832"/>
                    </a:cubicBezTo>
                    <a:cubicBezTo>
                      <a:pt x="1561" y="832"/>
                      <a:pt x="1573" y="1011"/>
                      <a:pt x="1628" y="1071"/>
                    </a:cubicBezTo>
                    <a:cubicBezTo>
                      <a:pt x="1684" y="1126"/>
                      <a:pt x="1708" y="1461"/>
                      <a:pt x="1708" y="1461"/>
                    </a:cubicBezTo>
                    <a:cubicBezTo>
                      <a:pt x="1796" y="1373"/>
                      <a:pt x="1796" y="1373"/>
                      <a:pt x="1796" y="1373"/>
                    </a:cubicBezTo>
                    <a:cubicBezTo>
                      <a:pt x="1852" y="1182"/>
                      <a:pt x="1852" y="1182"/>
                      <a:pt x="1852" y="1182"/>
                    </a:cubicBezTo>
                    <a:cubicBezTo>
                      <a:pt x="1852" y="565"/>
                      <a:pt x="1852" y="565"/>
                      <a:pt x="1852" y="565"/>
                    </a:cubicBezTo>
                    <a:cubicBezTo>
                      <a:pt x="1852" y="565"/>
                      <a:pt x="1616" y="0"/>
                      <a:pt x="944" y="0"/>
                    </a:cubicBezTo>
                    <a:cubicBezTo>
                      <a:pt x="271" y="0"/>
                      <a:pt x="44" y="621"/>
                      <a:pt x="44" y="621"/>
                    </a:cubicBezTo>
                    <a:cubicBezTo>
                      <a:pt x="44" y="621"/>
                      <a:pt x="0" y="1146"/>
                      <a:pt x="44" y="1202"/>
                    </a:cubicBezTo>
                    <a:cubicBezTo>
                      <a:pt x="88" y="1258"/>
                      <a:pt x="180" y="1461"/>
                      <a:pt x="180" y="1461"/>
                    </a:cubicBezTo>
                  </a:path>
                </a:pathLst>
              </a:custGeom>
              <a:solidFill>
                <a:srgbClr val="4A4847"/>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167" name="Freeform 131"/>
              <p:cNvSpPr>
                <a:spLocks noChangeArrowheads="1"/>
              </p:cNvSpPr>
              <p:nvPr/>
            </p:nvSpPr>
            <p:spPr bwMode="auto">
              <a:xfrm>
                <a:off x="9735309" y="9866248"/>
                <a:ext cx="785079" cy="401795"/>
              </a:xfrm>
              <a:custGeom>
                <a:avLst/>
                <a:gdLst>
                  <a:gd name="T0" fmla="*/ 637 w 1641"/>
                  <a:gd name="T1" fmla="*/ 8 h 841"/>
                  <a:gd name="T2" fmla="*/ 637 w 1641"/>
                  <a:gd name="T3" fmla="*/ 8 h 841"/>
                  <a:gd name="T4" fmla="*/ 1039 w 1641"/>
                  <a:gd name="T5" fmla="*/ 123 h 841"/>
                  <a:gd name="T6" fmla="*/ 1394 w 1641"/>
                  <a:gd name="T7" fmla="*/ 267 h 841"/>
                  <a:gd name="T8" fmla="*/ 1493 w 1641"/>
                  <a:gd name="T9" fmla="*/ 394 h 841"/>
                  <a:gd name="T10" fmla="*/ 1640 w 1641"/>
                  <a:gd name="T11" fmla="*/ 513 h 841"/>
                  <a:gd name="T12" fmla="*/ 1298 w 1641"/>
                  <a:gd name="T13" fmla="*/ 840 h 841"/>
                  <a:gd name="T14" fmla="*/ 1139 w 1641"/>
                  <a:gd name="T15" fmla="*/ 752 h 841"/>
                  <a:gd name="T16" fmla="*/ 482 w 1641"/>
                  <a:gd name="T17" fmla="*/ 597 h 841"/>
                  <a:gd name="T18" fmla="*/ 4 w 1641"/>
                  <a:gd name="T19" fmla="*/ 59 h 841"/>
                  <a:gd name="T20" fmla="*/ 20 w 1641"/>
                  <a:gd name="T21" fmla="*/ 8 h 841"/>
                  <a:gd name="T22" fmla="*/ 195 w 1641"/>
                  <a:gd name="T23" fmla="*/ 95 h 841"/>
                  <a:gd name="T24" fmla="*/ 462 w 1641"/>
                  <a:gd name="T25" fmla="*/ 362 h 841"/>
                  <a:gd name="T26" fmla="*/ 203 w 1641"/>
                  <a:gd name="T27" fmla="*/ 59 h 841"/>
                  <a:gd name="T28" fmla="*/ 203 w 1641"/>
                  <a:gd name="T29" fmla="*/ 8 h 841"/>
                  <a:gd name="T30" fmla="*/ 382 w 1641"/>
                  <a:gd name="T31" fmla="*/ 87 h 841"/>
                  <a:gd name="T32" fmla="*/ 848 w 1641"/>
                  <a:gd name="T33" fmla="*/ 390 h 841"/>
                  <a:gd name="T34" fmla="*/ 940 w 1641"/>
                  <a:gd name="T35" fmla="*/ 263 h 841"/>
                  <a:gd name="T36" fmla="*/ 741 w 1641"/>
                  <a:gd name="T37" fmla="*/ 211 h 841"/>
                  <a:gd name="T38" fmla="*/ 637 w 1641"/>
                  <a:gd name="T39" fmla="*/ 8 h 8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641" h="841">
                    <a:moveTo>
                      <a:pt x="637" y="8"/>
                    </a:moveTo>
                    <a:lnTo>
                      <a:pt x="637" y="8"/>
                    </a:lnTo>
                    <a:cubicBezTo>
                      <a:pt x="637" y="8"/>
                      <a:pt x="959" y="111"/>
                      <a:pt x="1039" y="123"/>
                    </a:cubicBezTo>
                    <a:cubicBezTo>
                      <a:pt x="1118" y="135"/>
                      <a:pt x="1298" y="159"/>
                      <a:pt x="1394" y="267"/>
                    </a:cubicBezTo>
                    <a:cubicBezTo>
                      <a:pt x="1489" y="374"/>
                      <a:pt x="1457" y="366"/>
                      <a:pt x="1493" y="394"/>
                    </a:cubicBezTo>
                    <a:cubicBezTo>
                      <a:pt x="1525" y="422"/>
                      <a:pt x="1640" y="513"/>
                      <a:pt x="1640" y="513"/>
                    </a:cubicBezTo>
                    <a:cubicBezTo>
                      <a:pt x="1298" y="840"/>
                      <a:pt x="1298" y="840"/>
                      <a:pt x="1298" y="840"/>
                    </a:cubicBezTo>
                    <a:cubicBezTo>
                      <a:pt x="1298" y="840"/>
                      <a:pt x="1179" y="764"/>
                      <a:pt x="1139" y="752"/>
                    </a:cubicBezTo>
                    <a:cubicBezTo>
                      <a:pt x="1103" y="740"/>
                      <a:pt x="526" y="625"/>
                      <a:pt x="482" y="597"/>
                    </a:cubicBezTo>
                    <a:cubicBezTo>
                      <a:pt x="434" y="569"/>
                      <a:pt x="8" y="75"/>
                      <a:pt x="4" y="59"/>
                    </a:cubicBezTo>
                    <a:cubicBezTo>
                      <a:pt x="0" y="43"/>
                      <a:pt x="0" y="16"/>
                      <a:pt x="20" y="8"/>
                    </a:cubicBezTo>
                    <a:cubicBezTo>
                      <a:pt x="40" y="3"/>
                      <a:pt x="115" y="0"/>
                      <a:pt x="195" y="95"/>
                    </a:cubicBezTo>
                    <a:cubicBezTo>
                      <a:pt x="275" y="187"/>
                      <a:pt x="462" y="362"/>
                      <a:pt x="462" y="362"/>
                    </a:cubicBezTo>
                    <a:cubicBezTo>
                      <a:pt x="203" y="59"/>
                      <a:pt x="203" y="59"/>
                      <a:pt x="203" y="59"/>
                    </a:cubicBezTo>
                    <a:cubicBezTo>
                      <a:pt x="203" y="59"/>
                      <a:pt x="195" y="8"/>
                      <a:pt x="203" y="8"/>
                    </a:cubicBezTo>
                    <a:cubicBezTo>
                      <a:pt x="215" y="8"/>
                      <a:pt x="295" y="0"/>
                      <a:pt x="382" y="87"/>
                    </a:cubicBezTo>
                    <a:cubicBezTo>
                      <a:pt x="474" y="179"/>
                      <a:pt x="657" y="406"/>
                      <a:pt x="848" y="390"/>
                    </a:cubicBezTo>
                    <a:cubicBezTo>
                      <a:pt x="1043" y="370"/>
                      <a:pt x="940" y="263"/>
                      <a:pt x="940" y="263"/>
                    </a:cubicBezTo>
                    <a:cubicBezTo>
                      <a:pt x="940" y="263"/>
                      <a:pt x="780" y="211"/>
                      <a:pt x="741" y="211"/>
                    </a:cubicBezTo>
                    <a:cubicBezTo>
                      <a:pt x="701" y="211"/>
                      <a:pt x="589" y="115"/>
                      <a:pt x="637" y="8"/>
                    </a:cubicBezTo>
                  </a:path>
                </a:pathLst>
              </a:custGeom>
              <a:solidFill>
                <a:srgbClr val="FDD8A5"/>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168" name="Freeform 132"/>
              <p:cNvSpPr>
                <a:spLocks noChangeArrowheads="1"/>
              </p:cNvSpPr>
              <p:nvPr/>
            </p:nvSpPr>
            <p:spPr bwMode="auto">
              <a:xfrm>
                <a:off x="10001940" y="8525523"/>
                <a:ext cx="234889" cy="391221"/>
              </a:xfrm>
              <a:custGeom>
                <a:avLst/>
                <a:gdLst>
                  <a:gd name="T0" fmla="*/ 494 w 495"/>
                  <a:gd name="T1" fmla="*/ 584 h 820"/>
                  <a:gd name="T2" fmla="*/ 494 w 495"/>
                  <a:gd name="T3" fmla="*/ 584 h 820"/>
                  <a:gd name="T4" fmla="*/ 199 w 495"/>
                  <a:gd name="T5" fmla="*/ 477 h 820"/>
                  <a:gd name="T6" fmla="*/ 196 w 495"/>
                  <a:gd name="T7" fmla="*/ 445 h 820"/>
                  <a:gd name="T8" fmla="*/ 327 w 495"/>
                  <a:gd name="T9" fmla="*/ 203 h 820"/>
                  <a:gd name="T10" fmla="*/ 339 w 495"/>
                  <a:gd name="T11" fmla="*/ 119 h 820"/>
                  <a:gd name="T12" fmla="*/ 223 w 495"/>
                  <a:gd name="T13" fmla="*/ 154 h 820"/>
                  <a:gd name="T14" fmla="*/ 223 w 495"/>
                  <a:gd name="T15" fmla="*/ 154 h 820"/>
                  <a:gd name="T16" fmla="*/ 215 w 495"/>
                  <a:gd name="T17" fmla="*/ 166 h 820"/>
                  <a:gd name="T18" fmla="*/ 211 w 495"/>
                  <a:gd name="T19" fmla="*/ 175 h 820"/>
                  <a:gd name="T20" fmla="*/ 152 w 495"/>
                  <a:gd name="T21" fmla="*/ 258 h 820"/>
                  <a:gd name="T22" fmla="*/ 164 w 495"/>
                  <a:gd name="T23" fmla="*/ 75 h 820"/>
                  <a:gd name="T24" fmla="*/ 84 w 495"/>
                  <a:gd name="T25" fmla="*/ 51 h 820"/>
                  <a:gd name="T26" fmla="*/ 0 w 495"/>
                  <a:gd name="T27" fmla="*/ 378 h 820"/>
                  <a:gd name="T28" fmla="*/ 303 w 495"/>
                  <a:gd name="T29" fmla="*/ 776 h 820"/>
                  <a:gd name="T30" fmla="*/ 494 w 495"/>
                  <a:gd name="T31" fmla="*/ 584 h 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95" h="820">
                    <a:moveTo>
                      <a:pt x="494" y="584"/>
                    </a:moveTo>
                    <a:lnTo>
                      <a:pt x="494" y="584"/>
                    </a:lnTo>
                    <a:cubicBezTo>
                      <a:pt x="494" y="584"/>
                      <a:pt x="220" y="540"/>
                      <a:pt x="199" y="477"/>
                    </a:cubicBezTo>
                    <a:cubicBezTo>
                      <a:pt x="196" y="469"/>
                      <a:pt x="196" y="457"/>
                      <a:pt x="196" y="445"/>
                    </a:cubicBezTo>
                    <a:cubicBezTo>
                      <a:pt x="196" y="445"/>
                      <a:pt x="311" y="226"/>
                      <a:pt x="327" y="203"/>
                    </a:cubicBezTo>
                    <a:cubicBezTo>
                      <a:pt x="346" y="170"/>
                      <a:pt x="363" y="135"/>
                      <a:pt x="339" y="119"/>
                    </a:cubicBezTo>
                    <a:cubicBezTo>
                      <a:pt x="339" y="119"/>
                      <a:pt x="287" y="59"/>
                      <a:pt x="223" y="154"/>
                    </a:cubicBezTo>
                    <a:lnTo>
                      <a:pt x="223" y="154"/>
                    </a:lnTo>
                    <a:cubicBezTo>
                      <a:pt x="220" y="159"/>
                      <a:pt x="220" y="163"/>
                      <a:pt x="215" y="166"/>
                    </a:cubicBezTo>
                    <a:cubicBezTo>
                      <a:pt x="215" y="170"/>
                      <a:pt x="211" y="170"/>
                      <a:pt x="211" y="175"/>
                    </a:cubicBezTo>
                    <a:cubicBezTo>
                      <a:pt x="187" y="210"/>
                      <a:pt x="168" y="238"/>
                      <a:pt x="152" y="258"/>
                    </a:cubicBezTo>
                    <a:cubicBezTo>
                      <a:pt x="159" y="238"/>
                      <a:pt x="192" y="99"/>
                      <a:pt x="164" y="75"/>
                    </a:cubicBezTo>
                    <a:cubicBezTo>
                      <a:pt x="164" y="75"/>
                      <a:pt x="112" y="0"/>
                      <a:pt x="84" y="51"/>
                    </a:cubicBezTo>
                    <a:cubicBezTo>
                      <a:pt x="56" y="107"/>
                      <a:pt x="0" y="378"/>
                      <a:pt x="0" y="378"/>
                    </a:cubicBezTo>
                    <a:cubicBezTo>
                      <a:pt x="0" y="378"/>
                      <a:pt x="132" y="819"/>
                      <a:pt x="303" y="776"/>
                    </a:cubicBezTo>
                    <a:cubicBezTo>
                      <a:pt x="474" y="736"/>
                      <a:pt x="494" y="584"/>
                      <a:pt x="494" y="584"/>
                    </a:cubicBezTo>
                  </a:path>
                </a:pathLst>
              </a:custGeom>
              <a:solidFill>
                <a:srgbClr val="F6BF84"/>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169" name="Freeform 133"/>
              <p:cNvSpPr>
                <a:spLocks noChangeArrowheads="1"/>
              </p:cNvSpPr>
              <p:nvPr/>
            </p:nvSpPr>
            <p:spPr bwMode="auto">
              <a:xfrm>
                <a:off x="9881321" y="8495917"/>
                <a:ext cx="495171" cy="723230"/>
              </a:xfrm>
              <a:custGeom>
                <a:avLst/>
                <a:gdLst>
                  <a:gd name="T0" fmla="*/ 67 w 1036"/>
                  <a:gd name="T1" fmla="*/ 307 h 1514"/>
                  <a:gd name="T2" fmla="*/ 67 w 1036"/>
                  <a:gd name="T3" fmla="*/ 307 h 1514"/>
                  <a:gd name="T4" fmla="*/ 0 w 1036"/>
                  <a:gd name="T5" fmla="*/ 64 h 1514"/>
                  <a:gd name="T6" fmla="*/ 123 w 1036"/>
                  <a:gd name="T7" fmla="*/ 96 h 1514"/>
                  <a:gd name="T8" fmla="*/ 414 w 1036"/>
                  <a:gd name="T9" fmla="*/ 650 h 1514"/>
                  <a:gd name="T10" fmla="*/ 724 w 1036"/>
                  <a:gd name="T11" fmla="*/ 586 h 1514"/>
                  <a:gd name="T12" fmla="*/ 991 w 1036"/>
                  <a:gd name="T13" fmla="*/ 283 h 1514"/>
                  <a:gd name="T14" fmla="*/ 995 w 1036"/>
                  <a:gd name="T15" fmla="*/ 399 h 1514"/>
                  <a:gd name="T16" fmla="*/ 856 w 1036"/>
                  <a:gd name="T17" fmla="*/ 960 h 1514"/>
                  <a:gd name="T18" fmla="*/ 939 w 1036"/>
                  <a:gd name="T19" fmla="*/ 1055 h 1514"/>
                  <a:gd name="T20" fmla="*/ 820 w 1036"/>
                  <a:gd name="T21" fmla="*/ 1513 h 1514"/>
                  <a:gd name="T22" fmla="*/ 390 w 1036"/>
                  <a:gd name="T23" fmla="*/ 1282 h 1514"/>
                  <a:gd name="T24" fmla="*/ 67 w 1036"/>
                  <a:gd name="T25" fmla="*/ 307 h 1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6" h="1514">
                    <a:moveTo>
                      <a:pt x="67" y="307"/>
                    </a:moveTo>
                    <a:lnTo>
                      <a:pt x="67" y="307"/>
                    </a:lnTo>
                    <a:cubicBezTo>
                      <a:pt x="0" y="64"/>
                      <a:pt x="0" y="64"/>
                      <a:pt x="0" y="64"/>
                    </a:cubicBezTo>
                    <a:cubicBezTo>
                      <a:pt x="0" y="64"/>
                      <a:pt x="72" y="0"/>
                      <a:pt x="123" y="96"/>
                    </a:cubicBezTo>
                    <a:cubicBezTo>
                      <a:pt x="171" y="187"/>
                      <a:pt x="358" y="622"/>
                      <a:pt x="414" y="650"/>
                    </a:cubicBezTo>
                    <a:cubicBezTo>
                      <a:pt x="470" y="673"/>
                      <a:pt x="664" y="693"/>
                      <a:pt x="724" y="586"/>
                    </a:cubicBezTo>
                    <a:cubicBezTo>
                      <a:pt x="780" y="475"/>
                      <a:pt x="844" y="231"/>
                      <a:pt x="991" y="283"/>
                    </a:cubicBezTo>
                    <a:cubicBezTo>
                      <a:pt x="991" y="283"/>
                      <a:pt x="1035" y="311"/>
                      <a:pt x="995" y="399"/>
                    </a:cubicBezTo>
                    <a:cubicBezTo>
                      <a:pt x="951" y="486"/>
                      <a:pt x="820" y="892"/>
                      <a:pt x="856" y="960"/>
                    </a:cubicBezTo>
                    <a:cubicBezTo>
                      <a:pt x="891" y="1024"/>
                      <a:pt x="939" y="1055"/>
                      <a:pt x="939" y="1055"/>
                    </a:cubicBezTo>
                    <a:cubicBezTo>
                      <a:pt x="820" y="1513"/>
                      <a:pt x="820" y="1513"/>
                      <a:pt x="820" y="1513"/>
                    </a:cubicBezTo>
                    <a:cubicBezTo>
                      <a:pt x="820" y="1513"/>
                      <a:pt x="473" y="1457"/>
                      <a:pt x="390" y="1282"/>
                    </a:cubicBezTo>
                    <a:cubicBezTo>
                      <a:pt x="306" y="1103"/>
                      <a:pt x="67" y="307"/>
                      <a:pt x="67" y="307"/>
                    </a:cubicBezTo>
                  </a:path>
                </a:pathLst>
              </a:custGeom>
              <a:solidFill>
                <a:srgbClr val="FDD8A5"/>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170" name="Freeform 134"/>
              <p:cNvSpPr>
                <a:spLocks noChangeArrowheads="1"/>
              </p:cNvSpPr>
              <p:nvPr/>
            </p:nvSpPr>
            <p:spPr bwMode="auto">
              <a:xfrm>
                <a:off x="13817296" y="8525523"/>
                <a:ext cx="234889" cy="391221"/>
              </a:xfrm>
              <a:custGeom>
                <a:avLst/>
                <a:gdLst>
                  <a:gd name="T0" fmla="*/ 0 w 494"/>
                  <a:gd name="T1" fmla="*/ 584 h 820"/>
                  <a:gd name="T2" fmla="*/ 0 w 494"/>
                  <a:gd name="T3" fmla="*/ 584 h 820"/>
                  <a:gd name="T4" fmla="*/ 299 w 494"/>
                  <a:gd name="T5" fmla="*/ 477 h 820"/>
                  <a:gd name="T6" fmla="*/ 299 w 494"/>
                  <a:gd name="T7" fmla="*/ 445 h 820"/>
                  <a:gd name="T8" fmla="*/ 171 w 494"/>
                  <a:gd name="T9" fmla="*/ 203 h 820"/>
                  <a:gd name="T10" fmla="*/ 159 w 494"/>
                  <a:gd name="T11" fmla="*/ 119 h 820"/>
                  <a:gd name="T12" fmla="*/ 271 w 494"/>
                  <a:gd name="T13" fmla="*/ 154 h 820"/>
                  <a:gd name="T14" fmla="*/ 271 w 494"/>
                  <a:gd name="T15" fmla="*/ 154 h 820"/>
                  <a:gd name="T16" fmla="*/ 278 w 494"/>
                  <a:gd name="T17" fmla="*/ 166 h 820"/>
                  <a:gd name="T18" fmla="*/ 287 w 494"/>
                  <a:gd name="T19" fmla="*/ 175 h 820"/>
                  <a:gd name="T20" fmla="*/ 342 w 494"/>
                  <a:gd name="T21" fmla="*/ 258 h 820"/>
                  <a:gd name="T22" fmla="*/ 330 w 494"/>
                  <a:gd name="T23" fmla="*/ 75 h 820"/>
                  <a:gd name="T24" fmla="*/ 414 w 494"/>
                  <a:gd name="T25" fmla="*/ 51 h 820"/>
                  <a:gd name="T26" fmla="*/ 493 w 494"/>
                  <a:gd name="T27" fmla="*/ 378 h 820"/>
                  <a:gd name="T28" fmla="*/ 195 w 494"/>
                  <a:gd name="T29" fmla="*/ 776 h 820"/>
                  <a:gd name="T30" fmla="*/ 0 w 494"/>
                  <a:gd name="T31" fmla="*/ 584 h 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94" h="820">
                    <a:moveTo>
                      <a:pt x="0" y="584"/>
                    </a:moveTo>
                    <a:lnTo>
                      <a:pt x="0" y="584"/>
                    </a:lnTo>
                    <a:cubicBezTo>
                      <a:pt x="0" y="584"/>
                      <a:pt x="274" y="540"/>
                      <a:pt x="299" y="477"/>
                    </a:cubicBezTo>
                    <a:cubicBezTo>
                      <a:pt x="299" y="469"/>
                      <a:pt x="302" y="457"/>
                      <a:pt x="299" y="445"/>
                    </a:cubicBezTo>
                    <a:cubicBezTo>
                      <a:pt x="299" y="445"/>
                      <a:pt x="183" y="226"/>
                      <a:pt x="171" y="203"/>
                    </a:cubicBezTo>
                    <a:cubicBezTo>
                      <a:pt x="147" y="170"/>
                      <a:pt x="131" y="135"/>
                      <a:pt x="159" y="119"/>
                    </a:cubicBezTo>
                    <a:cubicBezTo>
                      <a:pt x="159" y="119"/>
                      <a:pt x="207" y="59"/>
                      <a:pt x="271" y="154"/>
                    </a:cubicBezTo>
                    <a:lnTo>
                      <a:pt x="271" y="154"/>
                    </a:lnTo>
                    <a:cubicBezTo>
                      <a:pt x="274" y="159"/>
                      <a:pt x="278" y="163"/>
                      <a:pt x="278" y="166"/>
                    </a:cubicBezTo>
                    <a:cubicBezTo>
                      <a:pt x="283" y="170"/>
                      <a:pt x="283" y="170"/>
                      <a:pt x="287" y="175"/>
                    </a:cubicBezTo>
                    <a:cubicBezTo>
                      <a:pt x="306" y="210"/>
                      <a:pt x="326" y="238"/>
                      <a:pt x="342" y="258"/>
                    </a:cubicBezTo>
                    <a:cubicBezTo>
                      <a:pt x="339" y="238"/>
                      <a:pt x="306" y="99"/>
                      <a:pt x="330" y="75"/>
                    </a:cubicBezTo>
                    <a:cubicBezTo>
                      <a:pt x="330" y="75"/>
                      <a:pt x="386" y="0"/>
                      <a:pt x="414" y="51"/>
                    </a:cubicBezTo>
                    <a:cubicBezTo>
                      <a:pt x="438" y="107"/>
                      <a:pt x="493" y="378"/>
                      <a:pt x="493" y="378"/>
                    </a:cubicBezTo>
                    <a:cubicBezTo>
                      <a:pt x="493" y="378"/>
                      <a:pt x="366" y="819"/>
                      <a:pt x="195" y="776"/>
                    </a:cubicBezTo>
                    <a:cubicBezTo>
                      <a:pt x="20" y="736"/>
                      <a:pt x="0" y="584"/>
                      <a:pt x="0" y="584"/>
                    </a:cubicBezTo>
                  </a:path>
                </a:pathLst>
              </a:custGeom>
              <a:solidFill>
                <a:srgbClr val="F6BF84"/>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171" name="Freeform 135"/>
              <p:cNvSpPr>
                <a:spLocks noChangeArrowheads="1"/>
              </p:cNvSpPr>
              <p:nvPr/>
            </p:nvSpPr>
            <p:spPr bwMode="auto">
              <a:xfrm>
                <a:off x="13679748" y="8495917"/>
                <a:ext cx="495171" cy="723230"/>
              </a:xfrm>
              <a:custGeom>
                <a:avLst/>
                <a:gdLst>
                  <a:gd name="T0" fmla="*/ 963 w 1036"/>
                  <a:gd name="T1" fmla="*/ 307 h 1514"/>
                  <a:gd name="T2" fmla="*/ 963 w 1036"/>
                  <a:gd name="T3" fmla="*/ 307 h 1514"/>
                  <a:gd name="T4" fmla="*/ 1035 w 1036"/>
                  <a:gd name="T5" fmla="*/ 64 h 1514"/>
                  <a:gd name="T6" fmla="*/ 912 w 1036"/>
                  <a:gd name="T7" fmla="*/ 96 h 1514"/>
                  <a:gd name="T8" fmla="*/ 617 w 1036"/>
                  <a:gd name="T9" fmla="*/ 650 h 1514"/>
                  <a:gd name="T10" fmla="*/ 311 w 1036"/>
                  <a:gd name="T11" fmla="*/ 586 h 1514"/>
                  <a:gd name="T12" fmla="*/ 40 w 1036"/>
                  <a:gd name="T13" fmla="*/ 283 h 1514"/>
                  <a:gd name="T14" fmla="*/ 40 w 1036"/>
                  <a:gd name="T15" fmla="*/ 399 h 1514"/>
                  <a:gd name="T16" fmla="*/ 179 w 1036"/>
                  <a:gd name="T17" fmla="*/ 960 h 1514"/>
                  <a:gd name="T18" fmla="*/ 95 w 1036"/>
                  <a:gd name="T19" fmla="*/ 1055 h 1514"/>
                  <a:gd name="T20" fmla="*/ 212 w 1036"/>
                  <a:gd name="T21" fmla="*/ 1513 h 1514"/>
                  <a:gd name="T22" fmla="*/ 641 w 1036"/>
                  <a:gd name="T23" fmla="*/ 1282 h 1514"/>
                  <a:gd name="T24" fmla="*/ 963 w 1036"/>
                  <a:gd name="T25" fmla="*/ 307 h 1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6" h="1514">
                    <a:moveTo>
                      <a:pt x="963" y="307"/>
                    </a:moveTo>
                    <a:lnTo>
                      <a:pt x="963" y="307"/>
                    </a:lnTo>
                    <a:cubicBezTo>
                      <a:pt x="1035" y="64"/>
                      <a:pt x="1035" y="64"/>
                      <a:pt x="1035" y="64"/>
                    </a:cubicBezTo>
                    <a:cubicBezTo>
                      <a:pt x="1035" y="64"/>
                      <a:pt x="963" y="0"/>
                      <a:pt x="912" y="96"/>
                    </a:cubicBezTo>
                    <a:cubicBezTo>
                      <a:pt x="860" y="187"/>
                      <a:pt x="673" y="622"/>
                      <a:pt x="617" y="650"/>
                    </a:cubicBezTo>
                    <a:cubicBezTo>
                      <a:pt x="561" y="673"/>
                      <a:pt x="371" y="693"/>
                      <a:pt x="311" y="586"/>
                    </a:cubicBezTo>
                    <a:cubicBezTo>
                      <a:pt x="251" y="475"/>
                      <a:pt x="191" y="231"/>
                      <a:pt x="40" y="283"/>
                    </a:cubicBezTo>
                    <a:cubicBezTo>
                      <a:pt x="40" y="283"/>
                      <a:pt x="0" y="311"/>
                      <a:pt x="40" y="399"/>
                    </a:cubicBezTo>
                    <a:cubicBezTo>
                      <a:pt x="80" y="486"/>
                      <a:pt x="215" y="892"/>
                      <a:pt x="179" y="960"/>
                    </a:cubicBezTo>
                    <a:cubicBezTo>
                      <a:pt x="144" y="1024"/>
                      <a:pt x="95" y="1055"/>
                      <a:pt x="95" y="1055"/>
                    </a:cubicBezTo>
                    <a:cubicBezTo>
                      <a:pt x="212" y="1513"/>
                      <a:pt x="212" y="1513"/>
                      <a:pt x="212" y="1513"/>
                    </a:cubicBezTo>
                    <a:cubicBezTo>
                      <a:pt x="212" y="1513"/>
                      <a:pt x="558" y="1457"/>
                      <a:pt x="641" y="1282"/>
                    </a:cubicBezTo>
                    <a:cubicBezTo>
                      <a:pt x="729" y="1103"/>
                      <a:pt x="963" y="307"/>
                      <a:pt x="963" y="307"/>
                    </a:cubicBezTo>
                  </a:path>
                </a:pathLst>
              </a:custGeom>
              <a:solidFill>
                <a:srgbClr val="FDD8A5"/>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172" name="Freeform 136"/>
              <p:cNvSpPr>
                <a:spLocks noChangeArrowheads="1"/>
              </p:cNvSpPr>
              <p:nvPr/>
            </p:nvSpPr>
            <p:spPr bwMode="auto">
              <a:xfrm>
                <a:off x="13675516" y="8999218"/>
                <a:ext cx="281443" cy="198783"/>
              </a:xfrm>
              <a:custGeom>
                <a:avLst/>
                <a:gdLst>
                  <a:gd name="T0" fmla="*/ 0 w 591"/>
                  <a:gd name="T1" fmla="*/ 91 h 419"/>
                  <a:gd name="T2" fmla="*/ 103 w 591"/>
                  <a:gd name="T3" fmla="*/ 0 h 419"/>
                  <a:gd name="T4" fmla="*/ 590 w 591"/>
                  <a:gd name="T5" fmla="*/ 310 h 419"/>
                  <a:gd name="T6" fmla="*/ 462 w 591"/>
                  <a:gd name="T7" fmla="*/ 418 h 419"/>
                  <a:gd name="T8" fmla="*/ 0 w 591"/>
                  <a:gd name="T9" fmla="*/ 91 h 419"/>
                </a:gdLst>
                <a:ahLst/>
                <a:cxnLst>
                  <a:cxn ang="0">
                    <a:pos x="T0" y="T1"/>
                  </a:cxn>
                  <a:cxn ang="0">
                    <a:pos x="T2" y="T3"/>
                  </a:cxn>
                  <a:cxn ang="0">
                    <a:pos x="T4" y="T5"/>
                  </a:cxn>
                  <a:cxn ang="0">
                    <a:pos x="T6" y="T7"/>
                  </a:cxn>
                  <a:cxn ang="0">
                    <a:pos x="T8" y="T9"/>
                  </a:cxn>
                </a:cxnLst>
                <a:rect l="0" t="0" r="r" b="b"/>
                <a:pathLst>
                  <a:path w="591" h="419">
                    <a:moveTo>
                      <a:pt x="0" y="91"/>
                    </a:moveTo>
                    <a:lnTo>
                      <a:pt x="103" y="0"/>
                    </a:lnTo>
                    <a:lnTo>
                      <a:pt x="590" y="310"/>
                    </a:lnTo>
                    <a:lnTo>
                      <a:pt x="462" y="418"/>
                    </a:lnTo>
                    <a:lnTo>
                      <a:pt x="0" y="91"/>
                    </a:lnTo>
                  </a:path>
                </a:pathLst>
              </a:custGeom>
              <a:solidFill>
                <a:srgbClr val="FCF6FA"/>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173" name="Freeform 137"/>
              <p:cNvSpPr>
                <a:spLocks noChangeArrowheads="1"/>
              </p:cNvSpPr>
              <p:nvPr/>
            </p:nvSpPr>
            <p:spPr bwMode="auto">
              <a:xfrm>
                <a:off x="10099281" y="8999218"/>
                <a:ext cx="279327" cy="198783"/>
              </a:xfrm>
              <a:custGeom>
                <a:avLst/>
                <a:gdLst>
                  <a:gd name="T0" fmla="*/ 585 w 586"/>
                  <a:gd name="T1" fmla="*/ 91 h 419"/>
                  <a:gd name="T2" fmla="*/ 482 w 586"/>
                  <a:gd name="T3" fmla="*/ 0 h 419"/>
                  <a:gd name="T4" fmla="*/ 0 w 586"/>
                  <a:gd name="T5" fmla="*/ 310 h 419"/>
                  <a:gd name="T6" fmla="*/ 128 w 586"/>
                  <a:gd name="T7" fmla="*/ 418 h 419"/>
                  <a:gd name="T8" fmla="*/ 585 w 586"/>
                  <a:gd name="T9" fmla="*/ 91 h 419"/>
                </a:gdLst>
                <a:ahLst/>
                <a:cxnLst>
                  <a:cxn ang="0">
                    <a:pos x="T0" y="T1"/>
                  </a:cxn>
                  <a:cxn ang="0">
                    <a:pos x="T2" y="T3"/>
                  </a:cxn>
                  <a:cxn ang="0">
                    <a:pos x="T4" y="T5"/>
                  </a:cxn>
                  <a:cxn ang="0">
                    <a:pos x="T6" y="T7"/>
                  </a:cxn>
                  <a:cxn ang="0">
                    <a:pos x="T8" y="T9"/>
                  </a:cxn>
                </a:cxnLst>
                <a:rect l="0" t="0" r="r" b="b"/>
                <a:pathLst>
                  <a:path w="586" h="419">
                    <a:moveTo>
                      <a:pt x="585" y="91"/>
                    </a:moveTo>
                    <a:lnTo>
                      <a:pt x="482" y="0"/>
                    </a:lnTo>
                    <a:lnTo>
                      <a:pt x="0" y="310"/>
                    </a:lnTo>
                    <a:lnTo>
                      <a:pt x="128" y="418"/>
                    </a:lnTo>
                    <a:lnTo>
                      <a:pt x="585" y="91"/>
                    </a:lnTo>
                  </a:path>
                </a:pathLst>
              </a:custGeom>
              <a:solidFill>
                <a:srgbClr val="FCF6FA"/>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174" name="Freeform 138"/>
              <p:cNvSpPr>
                <a:spLocks noChangeArrowheads="1"/>
              </p:cNvSpPr>
              <p:nvPr/>
            </p:nvSpPr>
            <p:spPr bwMode="auto">
              <a:xfrm>
                <a:off x="10107746" y="9016136"/>
                <a:ext cx="1695008" cy="752836"/>
              </a:xfrm>
              <a:custGeom>
                <a:avLst/>
                <a:gdLst>
                  <a:gd name="T0" fmla="*/ 3534 w 3535"/>
                  <a:gd name="T1" fmla="*/ 1366 h 1574"/>
                  <a:gd name="T2" fmla="*/ 3534 w 3535"/>
                  <a:gd name="T3" fmla="*/ 1366 h 1574"/>
                  <a:gd name="T4" fmla="*/ 2802 w 3535"/>
                  <a:gd name="T5" fmla="*/ 462 h 1574"/>
                  <a:gd name="T6" fmla="*/ 1480 w 3535"/>
                  <a:gd name="T7" fmla="*/ 721 h 1574"/>
                  <a:gd name="T8" fmla="*/ 561 w 3535"/>
                  <a:gd name="T9" fmla="*/ 0 h 1574"/>
                  <a:gd name="T10" fmla="*/ 0 w 3535"/>
                  <a:gd name="T11" fmla="*/ 358 h 1574"/>
                  <a:gd name="T12" fmla="*/ 1504 w 3535"/>
                  <a:gd name="T13" fmla="*/ 1565 h 1574"/>
                  <a:gd name="T14" fmla="*/ 1516 w 3535"/>
                  <a:gd name="T15" fmla="*/ 1565 h 1574"/>
                  <a:gd name="T16" fmla="*/ 3534 w 3535"/>
                  <a:gd name="T17" fmla="*/ 1366 h 15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535" h="1574">
                    <a:moveTo>
                      <a:pt x="3534" y="1366"/>
                    </a:moveTo>
                    <a:lnTo>
                      <a:pt x="3534" y="1366"/>
                    </a:lnTo>
                    <a:cubicBezTo>
                      <a:pt x="2802" y="462"/>
                      <a:pt x="2802" y="462"/>
                      <a:pt x="2802" y="462"/>
                    </a:cubicBezTo>
                    <a:cubicBezTo>
                      <a:pt x="1480" y="721"/>
                      <a:pt x="1480" y="721"/>
                      <a:pt x="1480" y="721"/>
                    </a:cubicBezTo>
                    <a:cubicBezTo>
                      <a:pt x="561" y="0"/>
                      <a:pt x="561" y="0"/>
                      <a:pt x="561" y="0"/>
                    </a:cubicBezTo>
                    <a:cubicBezTo>
                      <a:pt x="0" y="358"/>
                      <a:pt x="0" y="358"/>
                      <a:pt x="0" y="358"/>
                    </a:cubicBezTo>
                    <a:cubicBezTo>
                      <a:pt x="0" y="358"/>
                      <a:pt x="1277" y="1573"/>
                      <a:pt x="1504" y="1565"/>
                    </a:cubicBezTo>
                    <a:cubicBezTo>
                      <a:pt x="1508" y="1565"/>
                      <a:pt x="1512" y="1565"/>
                      <a:pt x="1516" y="1565"/>
                    </a:cubicBezTo>
                    <a:lnTo>
                      <a:pt x="3534" y="1366"/>
                    </a:lnTo>
                  </a:path>
                </a:pathLst>
              </a:custGeom>
              <a:solidFill>
                <a:schemeClr val="accent3"/>
              </a:solidFill>
              <a:ln>
                <a:noFill/>
              </a:ln>
              <a:effectLst/>
            </p:spPr>
            <p:txBody>
              <a:bodyPr wrap="none" anchor="ctr"/>
              <a:lstStyle/>
              <a:p>
                <a:endParaRPr lang="en-US" dirty="0">
                  <a:latin typeface="Calibri Light" panose="020F0302020204030204"/>
                </a:endParaRPr>
              </a:p>
            </p:txBody>
          </p:sp>
          <p:sp>
            <p:nvSpPr>
              <p:cNvPr id="175" name="Freeform 139"/>
              <p:cNvSpPr>
                <a:spLocks noChangeArrowheads="1"/>
              </p:cNvSpPr>
              <p:nvPr/>
            </p:nvSpPr>
            <p:spPr bwMode="auto">
              <a:xfrm>
                <a:off x="12253486" y="9016136"/>
                <a:ext cx="1697124" cy="752836"/>
              </a:xfrm>
              <a:custGeom>
                <a:avLst/>
                <a:gdLst>
                  <a:gd name="T0" fmla="*/ 0 w 3539"/>
                  <a:gd name="T1" fmla="*/ 1366 h 1574"/>
                  <a:gd name="T2" fmla="*/ 0 w 3539"/>
                  <a:gd name="T3" fmla="*/ 1366 h 1574"/>
                  <a:gd name="T4" fmla="*/ 736 w 3539"/>
                  <a:gd name="T5" fmla="*/ 462 h 1574"/>
                  <a:gd name="T6" fmla="*/ 2058 w 3539"/>
                  <a:gd name="T7" fmla="*/ 721 h 1574"/>
                  <a:gd name="T8" fmla="*/ 2977 w 3539"/>
                  <a:gd name="T9" fmla="*/ 0 h 1574"/>
                  <a:gd name="T10" fmla="*/ 3538 w 3539"/>
                  <a:gd name="T11" fmla="*/ 358 h 1574"/>
                  <a:gd name="T12" fmla="*/ 2030 w 3539"/>
                  <a:gd name="T13" fmla="*/ 1565 h 1574"/>
                  <a:gd name="T14" fmla="*/ 2018 w 3539"/>
                  <a:gd name="T15" fmla="*/ 1565 h 1574"/>
                  <a:gd name="T16" fmla="*/ 0 w 3539"/>
                  <a:gd name="T17" fmla="*/ 1366 h 15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539" h="1574">
                    <a:moveTo>
                      <a:pt x="0" y="1366"/>
                    </a:moveTo>
                    <a:lnTo>
                      <a:pt x="0" y="1366"/>
                    </a:lnTo>
                    <a:cubicBezTo>
                      <a:pt x="736" y="462"/>
                      <a:pt x="736" y="462"/>
                      <a:pt x="736" y="462"/>
                    </a:cubicBezTo>
                    <a:cubicBezTo>
                      <a:pt x="2058" y="721"/>
                      <a:pt x="2058" y="721"/>
                      <a:pt x="2058" y="721"/>
                    </a:cubicBezTo>
                    <a:cubicBezTo>
                      <a:pt x="2977" y="0"/>
                      <a:pt x="2977" y="0"/>
                      <a:pt x="2977" y="0"/>
                    </a:cubicBezTo>
                    <a:cubicBezTo>
                      <a:pt x="3538" y="358"/>
                      <a:pt x="3538" y="358"/>
                      <a:pt x="3538" y="358"/>
                    </a:cubicBezTo>
                    <a:cubicBezTo>
                      <a:pt x="3538" y="358"/>
                      <a:pt x="2261" y="1573"/>
                      <a:pt x="2030" y="1565"/>
                    </a:cubicBezTo>
                    <a:cubicBezTo>
                      <a:pt x="2026" y="1565"/>
                      <a:pt x="2022" y="1565"/>
                      <a:pt x="2018" y="1565"/>
                    </a:cubicBezTo>
                    <a:lnTo>
                      <a:pt x="0" y="1366"/>
                    </a:lnTo>
                  </a:path>
                </a:pathLst>
              </a:custGeom>
              <a:solidFill>
                <a:schemeClr val="accent3"/>
              </a:solidFill>
              <a:ln>
                <a:noFill/>
              </a:ln>
              <a:effectLst/>
            </p:spPr>
            <p:txBody>
              <a:bodyPr wrap="none" anchor="ctr"/>
              <a:lstStyle/>
              <a:p>
                <a:endParaRPr lang="en-US" dirty="0">
                  <a:latin typeface="Calibri Light" panose="020F0302020204030204"/>
                </a:endParaRPr>
              </a:p>
            </p:txBody>
          </p:sp>
          <p:sp>
            <p:nvSpPr>
              <p:cNvPr id="176" name="Freeform 140"/>
              <p:cNvSpPr>
                <a:spLocks noChangeArrowheads="1"/>
              </p:cNvSpPr>
              <p:nvPr/>
            </p:nvSpPr>
            <p:spPr bwMode="auto">
              <a:xfrm>
                <a:off x="9724729" y="9866248"/>
                <a:ext cx="785079" cy="401795"/>
              </a:xfrm>
              <a:custGeom>
                <a:avLst/>
                <a:gdLst>
                  <a:gd name="T0" fmla="*/ 637 w 1642"/>
                  <a:gd name="T1" fmla="*/ 8 h 841"/>
                  <a:gd name="T2" fmla="*/ 637 w 1642"/>
                  <a:gd name="T3" fmla="*/ 8 h 841"/>
                  <a:gd name="T4" fmla="*/ 1039 w 1642"/>
                  <a:gd name="T5" fmla="*/ 123 h 841"/>
                  <a:gd name="T6" fmla="*/ 1393 w 1642"/>
                  <a:gd name="T7" fmla="*/ 267 h 841"/>
                  <a:gd name="T8" fmla="*/ 1493 w 1642"/>
                  <a:gd name="T9" fmla="*/ 394 h 841"/>
                  <a:gd name="T10" fmla="*/ 1641 w 1642"/>
                  <a:gd name="T11" fmla="*/ 513 h 841"/>
                  <a:gd name="T12" fmla="*/ 1298 w 1642"/>
                  <a:gd name="T13" fmla="*/ 840 h 841"/>
                  <a:gd name="T14" fmla="*/ 1138 w 1642"/>
                  <a:gd name="T15" fmla="*/ 752 h 841"/>
                  <a:gd name="T16" fmla="*/ 482 w 1642"/>
                  <a:gd name="T17" fmla="*/ 597 h 841"/>
                  <a:gd name="T18" fmla="*/ 4 w 1642"/>
                  <a:gd name="T19" fmla="*/ 59 h 841"/>
                  <a:gd name="T20" fmla="*/ 20 w 1642"/>
                  <a:gd name="T21" fmla="*/ 8 h 841"/>
                  <a:gd name="T22" fmla="*/ 195 w 1642"/>
                  <a:gd name="T23" fmla="*/ 95 h 841"/>
                  <a:gd name="T24" fmla="*/ 462 w 1642"/>
                  <a:gd name="T25" fmla="*/ 362 h 841"/>
                  <a:gd name="T26" fmla="*/ 207 w 1642"/>
                  <a:gd name="T27" fmla="*/ 59 h 841"/>
                  <a:gd name="T28" fmla="*/ 207 w 1642"/>
                  <a:gd name="T29" fmla="*/ 8 h 841"/>
                  <a:gd name="T30" fmla="*/ 386 w 1642"/>
                  <a:gd name="T31" fmla="*/ 87 h 841"/>
                  <a:gd name="T32" fmla="*/ 852 w 1642"/>
                  <a:gd name="T33" fmla="*/ 390 h 841"/>
                  <a:gd name="T34" fmla="*/ 940 w 1642"/>
                  <a:gd name="T35" fmla="*/ 263 h 841"/>
                  <a:gd name="T36" fmla="*/ 741 w 1642"/>
                  <a:gd name="T37" fmla="*/ 211 h 841"/>
                  <a:gd name="T38" fmla="*/ 637 w 1642"/>
                  <a:gd name="T39" fmla="*/ 8 h 8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642" h="841">
                    <a:moveTo>
                      <a:pt x="637" y="8"/>
                    </a:moveTo>
                    <a:lnTo>
                      <a:pt x="637" y="8"/>
                    </a:lnTo>
                    <a:cubicBezTo>
                      <a:pt x="637" y="8"/>
                      <a:pt x="960" y="111"/>
                      <a:pt x="1039" y="123"/>
                    </a:cubicBezTo>
                    <a:cubicBezTo>
                      <a:pt x="1119" y="135"/>
                      <a:pt x="1298" y="159"/>
                      <a:pt x="1393" y="267"/>
                    </a:cubicBezTo>
                    <a:cubicBezTo>
                      <a:pt x="1489" y="374"/>
                      <a:pt x="1457" y="366"/>
                      <a:pt x="1493" y="394"/>
                    </a:cubicBezTo>
                    <a:cubicBezTo>
                      <a:pt x="1529" y="422"/>
                      <a:pt x="1641" y="513"/>
                      <a:pt x="1641" y="513"/>
                    </a:cubicBezTo>
                    <a:cubicBezTo>
                      <a:pt x="1298" y="840"/>
                      <a:pt x="1298" y="840"/>
                      <a:pt x="1298" y="840"/>
                    </a:cubicBezTo>
                    <a:cubicBezTo>
                      <a:pt x="1298" y="840"/>
                      <a:pt x="1178" y="764"/>
                      <a:pt x="1138" y="752"/>
                    </a:cubicBezTo>
                    <a:cubicBezTo>
                      <a:pt x="1103" y="740"/>
                      <a:pt x="526" y="625"/>
                      <a:pt x="482" y="597"/>
                    </a:cubicBezTo>
                    <a:cubicBezTo>
                      <a:pt x="434" y="569"/>
                      <a:pt x="12" y="75"/>
                      <a:pt x="4" y="59"/>
                    </a:cubicBezTo>
                    <a:cubicBezTo>
                      <a:pt x="0" y="43"/>
                      <a:pt x="4" y="16"/>
                      <a:pt x="20" y="8"/>
                    </a:cubicBezTo>
                    <a:cubicBezTo>
                      <a:pt x="40" y="3"/>
                      <a:pt x="116" y="0"/>
                      <a:pt x="195" y="95"/>
                    </a:cubicBezTo>
                    <a:cubicBezTo>
                      <a:pt x="275" y="187"/>
                      <a:pt x="462" y="362"/>
                      <a:pt x="462" y="362"/>
                    </a:cubicBezTo>
                    <a:cubicBezTo>
                      <a:pt x="207" y="59"/>
                      <a:pt x="207" y="59"/>
                      <a:pt x="207" y="59"/>
                    </a:cubicBezTo>
                    <a:cubicBezTo>
                      <a:pt x="207" y="59"/>
                      <a:pt x="195" y="8"/>
                      <a:pt x="207" y="8"/>
                    </a:cubicBezTo>
                    <a:cubicBezTo>
                      <a:pt x="215" y="8"/>
                      <a:pt x="295" y="0"/>
                      <a:pt x="386" y="87"/>
                    </a:cubicBezTo>
                    <a:cubicBezTo>
                      <a:pt x="474" y="179"/>
                      <a:pt x="657" y="406"/>
                      <a:pt x="852" y="390"/>
                    </a:cubicBezTo>
                    <a:cubicBezTo>
                      <a:pt x="1043" y="370"/>
                      <a:pt x="940" y="263"/>
                      <a:pt x="940" y="263"/>
                    </a:cubicBezTo>
                    <a:cubicBezTo>
                      <a:pt x="940" y="263"/>
                      <a:pt x="780" y="211"/>
                      <a:pt x="741" y="211"/>
                    </a:cubicBezTo>
                    <a:cubicBezTo>
                      <a:pt x="701" y="211"/>
                      <a:pt x="589" y="115"/>
                      <a:pt x="637" y="8"/>
                    </a:cubicBezTo>
                  </a:path>
                </a:pathLst>
              </a:custGeom>
              <a:solidFill>
                <a:srgbClr val="FDD8A5"/>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177" name="Freeform 141"/>
              <p:cNvSpPr>
                <a:spLocks noChangeArrowheads="1"/>
              </p:cNvSpPr>
              <p:nvPr/>
            </p:nvSpPr>
            <p:spPr bwMode="auto">
              <a:xfrm>
                <a:off x="13544317" y="9866248"/>
                <a:ext cx="787195" cy="401795"/>
              </a:xfrm>
              <a:custGeom>
                <a:avLst/>
                <a:gdLst>
                  <a:gd name="T0" fmla="*/ 1003 w 1645"/>
                  <a:gd name="T1" fmla="*/ 8 h 841"/>
                  <a:gd name="T2" fmla="*/ 1003 w 1645"/>
                  <a:gd name="T3" fmla="*/ 8 h 841"/>
                  <a:gd name="T4" fmla="*/ 601 w 1645"/>
                  <a:gd name="T5" fmla="*/ 123 h 841"/>
                  <a:gd name="T6" fmla="*/ 251 w 1645"/>
                  <a:gd name="T7" fmla="*/ 267 h 841"/>
                  <a:gd name="T8" fmla="*/ 151 w 1645"/>
                  <a:gd name="T9" fmla="*/ 394 h 841"/>
                  <a:gd name="T10" fmla="*/ 0 w 1645"/>
                  <a:gd name="T11" fmla="*/ 513 h 841"/>
                  <a:gd name="T12" fmla="*/ 342 w 1645"/>
                  <a:gd name="T13" fmla="*/ 840 h 841"/>
                  <a:gd name="T14" fmla="*/ 501 w 1645"/>
                  <a:gd name="T15" fmla="*/ 752 h 841"/>
                  <a:gd name="T16" fmla="*/ 1162 w 1645"/>
                  <a:gd name="T17" fmla="*/ 597 h 841"/>
                  <a:gd name="T18" fmla="*/ 1636 w 1645"/>
                  <a:gd name="T19" fmla="*/ 59 h 841"/>
                  <a:gd name="T20" fmla="*/ 1619 w 1645"/>
                  <a:gd name="T21" fmla="*/ 8 h 841"/>
                  <a:gd name="T22" fmla="*/ 1449 w 1645"/>
                  <a:gd name="T23" fmla="*/ 95 h 841"/>
                  <a:gd name="T24" fmla="*/ 1178 w 1645"/>
                  <a:gd name="T25" fmla="*/ 362 h 841"/>
                  <a:gd name="T26" fmla="*/ 1437 w 1645"/>
                  <a:gd name="T27" fmla="*/ 59 h 841"/>
                  <a:gd name="T28" fmla="*/ 1437 w 1645"/>
                  <a:gd name="T29" fmla="*/ 8 h 841"/>
                  <a:gd name="T30" fmla="*/ 1257 w 1645"/>
                  <a:gd name="T31" fmla="*/ 87 h 841"/>
                  <a:gd name="T32" fmla="*/ 791 w 1645"/>
                  <a:gd name="T33" fmla="*/ 390 h 841"/>
                  <a:gd name="T34" fmla="*/ 700 w 1645"/>
                  <a:gd name="T35" fmla="*/ 263 h 841"/>
                  <a:gd name="T36" fmla="*/ 903 w 1645"/>
                  <a:gd name="T37" fmla="*/ 211 h 841"/>
                  <a:gd name="T38" fmla="*/ 1003 w 1645"/>
                  <a:gd name="T39" fmla="*/ 8 h 8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645" h="841">
                    <a:moveTo>
                      <a:pt x="1003" y="8"/>
                    </a:moveTo>
                    <a:lnTo>
                      <a:pt x="1003" y="8"/>
                    </a:lnTo>
                    <a:cubicBezTo>
                      <a:pt x="1003" y="8"/>
                      <a:pt x="681" y="111"/>
                      <a:pt x="601" y="123"/>
                    </a:cubicBezTo>
                    <a:cubicBezTo>
                      <a:pt x="521" y="135"/>
                      <a:pt x="346" y="159"/>
                      <a:pt x="251" y="267"/>
                    </a:cubicBezTo>
                    <a:cubicBezTo>
                      <a:pt x="151" y="374"/>
                      <a:pt x="183" y="366"/>
                      <a:pt x="151" y="394"/>
                    </a:cubicBezTo>
                    <a:cubicBezTo>
                      <a:pt x="115" y="422"/>
                      <a:pt x="0" y="513"/>
                      <a:pt x="0" y="513"/>
                    </a:cubicBezTo>
                    <a:cubicBezTo>
                      <a:pt x="342" y="840"/>
                      <a:pt x="342" y="840"/>
                      <a:pt x="342" y="840"/>
                    </a:cubicBezTo>
                    <a:cubicBezTo>
                      <a:pt x="342" y="840"/>
                      <a:pt x="461" y="764"/>
                      <a:pt x="501" y="752"/>
                    </a:cubicBezTo>
                    <a:cubicBezTo>
                      <a:pt x="541" y="740"/>
                      <a:pt x="1114" y="625"/>
                      <a:pt x="1162" y="597"/>
                    </a:cubicBezTo>
                    <a:cubicBezTo>
                      <a:pt x="1205" y="569"/>
                      <a:pt x="1632" y="75"/>
                      <a:pt x="1636" y="59"/>
                    </a:cubicBezTo>
                    <a:cubicBezTo>
                      <a:pt x="1644" y="43"/>
                      <a:pt x="1640" y="16"/>
                      <a:pt x="1619" y="8"/>
                    </a:cubicBezTo>
                    <a:cubicBezTo>
                      <a:pt x="1604" y="3"/>
                      <a:pt x="1528" y="0"/>
                      <a:pt x="1449" y="95"/>
                    </a:cubicBezTo>
                    <a:cubicBezTo>
                      <a:pt x="1365" y="187"/>
                      <a:pt x="1178" y="362"/>
                      <a:pt x="1178" y="362"/>
                    </a:cubicBezTo>
                    <a:cubicBezTo>
                      <a:pt x="1437" y="59"/>
                      <a:pt x="1437" y="59"/>
                      <a:pt x="1437" y="59"/>
                    </a:cubicBezTo>
                    <a:cubicBezTo>
                      <a:pt x="1437" y="59"/>
                      <a:pt x="1449" y="8"/>
                      <a:pt x="1437" y="8"/>
                    </a:cubicBezTo>
                    <a:cubicBezTo>
                      <a:pt x="1425" y="8"/>
                      <a:pt x="1349" y="0"/>
                      <a:pt x="1257" y="87"/>
                    </a:cubicBezTo>
                    <a:cubicBezTo>
                      <a:pt x="1166" y="179"/>
                      <a:pt x="983" y="406"/>
                      <a:pt x="791" y="390"/>
                    </a:cubicBezTo>
                    <a:cubicBezTo>
                      <a:pt x="601" y="370"/>
                      <a:pt x="700" y="263"/>
                      <a:pt x="700" y="263"/>
                    </a:cubicBezTo>
                    <a:cubicBezTo>
                      <a:pt x="700" y="263"/>
                      <a:pt x="859" y="211"/>
                      <a:pt x="903" y="211"/>
                    </a:cubicBezTo>
                    <a:cubicBezTo>
                      <a:pt x="943" y="211"/>
                      <a:pt x="1055" y="115"/>
                      <a:pt x="1003" y="8"/>
                    </a:cubicBezTo>
                  </a:path>
                </a:pathLst>
              </a:custGeom>
              <a:solidFill>
                <a:srgbClr val="FDD8A5"/>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178" name="Freeform 142"/>
              <p:cNvSpPr>
                <a:spLocks noChangeArrowheads="1"/>
              </p:cNvSpPr>
              <p:nvPr/>
            </p:nvSpPr>
            <p:spPr bwMode="auto">
              <a:xfrm>
                <a:off x="13432163" y="10026966"/>
                <a:ext cx="315301" cy="342583"/>
              </a:xfrm>
              <a:custGeom>
                <a:avLst/>
                <a:gdLst>
                  <a:gd name="T0" fmla="*/ 0 w 661"/>
                  <a:gd name="T1" fmla="*/ 156 h 718"/>
                  <a:gd name="T2" fmla="*/ 274 w 661"/>
                  <a:gd name="T3" fmla="*/ 0 h 718"/>
                  <a:gd name="T4" fmla="*/ 660 w 661"/>
                  <a:gd name="T5" fmla="*/ 565 h 718"/>
                  <a:gd name="T6" fmla="*/ 402 w 661"/>
                  <a:gd name="T7" fmla="*/ 717 h 718"/>
                  <a:gd name="T8" fmla="*/ 0 w 661"/>
                  <a:gd name="T9" fmla="*/ 156 h 718"/>
                </a:gdLst>
                <a:ahLst/>
                <a:cxnLst>
                  <a:cxn ang="0">
                    <a:pos x="T0" y="T1"/>
                  </a:cxn>
                  <a:cxn ang="0">
                    <a:pos x="T2" y="T3"/>
                  </a:cxn>
                  <a:cxn ang="0">
                    <a:pos x="T4" y="T5"/>
                  </a:cxn>
                  <a:cxn ang="0">
                    <a:pos x="T6" y="T7"/>
                  </a:cxn>
                  <a:cxn ang="0">
                    <a:pos x="T8" y="T9"/>
                  </a:cxn>
                </a:cxnLst>
                <a:rect l="0" t="0" r="r" b="b"/>
                <a:pathLst>
                  <a:path w="661" h="718">
                    <a:moveTo>
                      <a:pt x="0" y="156"/>
                    </a:moveTo>
                    <a:lnTo>
                      <a:pt x="274" y="0"/>
                    </a:lnTo>
                    <a:lnTo>
                      <a:pt x="660" y="565"/>
                    </a:lnTo>
                    <a:lnTo>
                      <a:pt x="402" y="717"/>
                    </a:lnTo>
                    <a:lnTo>
                      <a:pt x="0" y="156"/>
                    </a:lnTo>
                  </a:path>
                </a:pathLst>
              </a:custGeom>
              <a:solidFill>
                <a:srgbClr val="FCF6FA"/>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179" name="Freeform 143"/>
              <p:cNvSpPr>
                <a:spLocks noChangeArrowheads="1"/>
              </p:cNvSpPr>
              <p:nvPr/>
            </p:nvSpPr>
            <p:spPr bwMode="auto">
              <a:xfrm>
                <a:off x="12029178" y="9079577"/>
                <a:ext cx="1652686" cy="2049152"/>
              </a:xfrm>
              <a:custGeom>
                <a:avLst/>
                <a:gdLst>
                  <a:gd name="T0" fmla="*/ 493 w 3448"/>
                  <a:gd name="T1" fmla="*/ 0 h 4277"/>
                  <a:gd name="T2" fmla="*/ 493 w 3448"/>
                  <a:gd name="T3" fmla="*/ 0 h 4277"/>
                  <a:gd name="T4" fmla="*/ 1696 w 3448"/>
                  <a:gd name="T5" fmla="*/ 518 h 4277"/>
                  <a:gd name="T6" fmla="*/ 2448 w 3448"/>
                  <a:gd name="T7" fmla="*/ 2290 h 4277"/>
                  <a:gd name="T8" fmla="*/ 2997 w 3448"/>
                  <a:gd name="T9" fmla="*/ 1975 h 4277"/>
                  <a:gd name="T10" fmla="*/ 3447 w 3448"/>
                  <a:gd name="T11" fmla="*/ 2683 h 4277"/>
                  <a:gd name="T12" fmla="*/ 2372 w 3448"/>
                  <a:gd name="T13" fmla="*/ 3257 h 4277"/>
                  <a:gd name="T14" fmla="*/ 2182 w 3448"/>
                  <a:gd name="T15" fmla="*/ 3146 h 4277"/>
                  <a:gd name="T16" fmla="*/ 1389 w 3448"/>
                  <a:gd name="T17" fmla="*/ 2182 h 4277"/>
                  <a:gd name="T18" fmla="*/ 1389 w 3448"/>
                  <a:gd name="T19" fmla="*/ 4276 h 4277"/>
                  <a:gd name="T20" fmla="*/ 0 w 3448"/>
                  <a:gd name="T21" fmla="*/ 4276 h 4277"/>
                  <a:gd name="T22" fmla="*/ 0 w 3448"/>
                  <a:gd name="T23" fmla="*/ 1975 h 4277"/>
                  <a:gd name="T24" fmla="*/ 493 w 3448"/>
                  <a:gd name="T25" fmla="*/ 0 h 4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448" h="4277">
                    <a:moveTo>
                      <a:pt x="493" y="0"/>
                    </a:moveTo>
                    <a:lnTo>
                      <a:pt x="493" y="0"/>
                    </a:lnTo>
                    <a:cubicBezTo>
                      <a:pt x="1696" y="518"/>
                      <a:pt x="1696" y="518"/>
                      <a:pt x="1696" y="518"/>
                    </a:cubicBezTo>
                    <a:cubicBezTo>
                      <a:pt x="2448" y="2290"/>
                      <a:pt x="2448" y="2290"/>
                      <a:pt x="2448" y="2290"/>
                    </a:cubicBezTo>
                    <a:cubicBezTo>
                      <a:pt x="2997" y="1975"/>
                      <a:pt x="2997" y="1975"/>
                      <a:pt x="2997" y="1975"/>
                    </a:cubicBezTo>
                    <a:cubicBezTo>
                      <a:pt x="3447" y="2683"/>
                      <a:pt x="3447" y="2683"/>
                      <a:pt x="3447" y="2683"/>
                    </a:cubicBezTo>
                    <a:cubicBezTo>
                      <a:pt x="3447" y="2683"/>
                      <a:pt x="2424" y="3257"/>
                      <a:pt x="2372" y="3257"/>
                    </a:cubicBezTo>
                    <a:cubicBezTo>
                      <a:pt x="2325" y="3257"/>
                      <a:pt x="2325" y="3281"/>
                      <a:pt x="2182" y="3146"/>
                    </a:cubicBezTo>
                    <a:cubicBezTo>
                      <a:pt x="2034" y="3006"/>
                      <a:pt x="1389" y="2182"/>
                      <a:pt x="1389" y="2182"/>
                    </a:cubicBezTo>
                    <a:cubicBezTo>
                      <a:pt x="1389" y="4276"/>
                      <a:pt x="1389" y="4276"/>
                      <a:pt x="1389" y="4276"/>
                    </a:cubicBezTo>
                    <a:cubicBezTo>
                      <a:pt x="0" y="4276"/>
                      <a:pt x="0" y="4276"/>
                      <a:pt x="0" y="4276"/>
                    </a:cubicBezTo>
                    <a:cubicBezTo>
                      <a:pt x="0" y="1975"/>
                      <a:pt x="0" y="1975"/>
                      <a:pt x="0" y="1975"/>
                    </a:cubicBezTo>
                    <a:cubicBezTo>
                      <a:pt x="493" y="0"/>
                      <a:pt x="493" y="0"/>
                      <a:pt x="493" y="0"/>
                    </a:cubicBezTo>
                  </a:path>
                </a:pathLst>
              </a:custGeom>
              <a:solidFill>
                <a:schemeClr val="accent3">
                  <a:lumMod val="75000"/>
                </a:schemeClr>
              </a:solidFill>
              <a:ln>
                <a:noFill/>
              </a:ln>
              <a:effectLst/>
            </p:spPr>
            <p:txBody>
              <a:bodyPr wrap="none" anchor="ctr"/>
              <a:lstStyle/>
              <a:p>
                <a:endParaRPr lang="en-US" dirty="0">
                  <a:latin typeface="Calibri Light" panose="020F0302020204030204"/>
                </a:endParaRPr>
              </a:p>
            </p:txBody>
          </p:sp>
          <p:sp>
            <p:nvSpPr>
              <p:cNvPr id="180" name="Freeform 144"/>
              <p:cNvSpPr>
                <a:spLocks noChangeArrowheads="1"/>
              </p:cNvSpPr>
              <p:nvPr/>
            </p:nvSpPr>
            <p:spPr bwMode="auto">
              <a:xfrm>
                <a:off x="10310893" y="10026966"/>
                <a:ext cx="317417" cy="342583"/>
              </a:xfrm>
              <a:custGeom>
                <a:avLst/>
                <a:gdLst>
                  <a:gd name="T0" fmla="*/ 665 w 666"/>
                  <a:gd name="T1" fmla="*/ 156 h 718"/>
                  <a:gd name="T2" fmla="*/ 391 w 666"/>
                  <a:gd name="T3" fmla="*/ 0 h 718"/>
                  <a:gd name="T4" fmla="*/ 0 w 666"/>
                  <a:gd name="T5" fmla="*/ 565 h 718"/>
                  <a:gd name="T6" fmla="*/ 259 w 666"/>
                  <a:gd name="T7" fmla="*/ 717 h 718"/>
                  <a:gd name="T8" fmla="*/ 665 w 666"/>
                  <a:gd name="T9" fmla="*/ 156 h 718"/>
                </a:gdLst>
                <a:ahLst/>
                <a:cxnLst>
                  <a:cxn ang="0">
                    <a:pos x="T0" y="T1"/>
                  </a:cxn>
                  <a:cxn ang="0">
                    <a:pos x="T2" y="T3"/>
                  </a:cxn>
                  <a:cxn ang="0">
                    <a:pos x="T4" y="T5"/>
                  </a:cxn>
                  <a:cxn ang="0">
                    <a:pos x="T6" y="T7"/>
                  </a:cxn>
                  <a:cxn ang="0">
                    <a:pos x="T8" y="T9"/>
                  </a:cxn>
                </a:cxnLst>
                <a:rect l="0" t="0" r="r" b="b"/>
                <a:pathLst>
                  <a:path w="666" h="718">
                    <a:moveTo>
                      <a:pt x="665" y="156"/>
                    </a:moveTo>
                    <a:lnTo>
                      <a:pt x="391" y="0"/>
                    </a:lnTo>
                    <a:lnTo>
                      <a:pt x="0" y="565"/>
                    </a:lnTo>
                    <a:lnTo>
                      <a:pt x="259" y="717"/>
                    </a:lnTo>
                    <a:lnTo>
                      <a:pt x="665" y="156"/>
                    </a:lnTo>
                  </a:path>
                </a:pathLst>
              </a:custGeom>
              <a:solidFill>
                <a:srgbClr val="FCF6FA"/>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181" name="Freeform 145"/>
              <p:cNvSpPr>
                <a:spLocks noChangeArrowheads="1"/>
              </p:cNvSpPr>
              <p:nvPr/>
            </p:nvSpPr>
            <p:spPr bwMode="auto">
              <a:xfrm>
                <a:off x="10378608" y="9079577"/>
                <a:ext cx="1648454" cy="2049152"/>
              </a:xfrm>
              <a:custGeom>
                <a:avLst/>
                <a:gdLst>
                  <a:gd name="T0" fmla="*/ 2945 w 3440"/>
                  <a:gd name="T1" fmla="*/ 0 h 4277"/>
                  <a:gd name="T2" fmla="*/ 2945 w 3440"/>
                  <a:gd name="T3" fmla="*/ 0 h 4277"/>
                  <a:gd name="T4" fmla="*/ 1703 w 3440"/>
                  <a:gd name="T5" fmla="*/ 538 h 4277"/>
                  <a:gd name="T6" fmla="*/ 1003 w 3440"/>
                  <a:gd name="T7" fmla="*/ 2290 h 4277"/>
                  <a:gd name="T8" fmla="*/ 454 w 3440"/>
                  <a:gd name="T9" fmla="*/ 1975 h 4277"/>
                  <a:gd name="T10" fmla="*/ 0 w 3440"/>
                  <a:gd name="T11" fmla="*/ 2683 h 4277"/>
                  <a:gd name="T12" fmla="*/ 1074 w 3440"/>
                  <a:gd name="T13" fmla="*/ 3257 h 4277"/>
                  <a:gd name="T14" fmla="*/ 1269 w 3440"/>
                  <a:gd name="T15" fmla="*/ 3146 h 4277"/>
                  <a:gd name="T16" fmla="*/ 2062 w 3440"/>
                  <a:gd name="T17" fmla="*/ 2182 h 4277"/>
                  <a:gd name="T18" fmla="*/ 2062 w 3440"/>
                  <a:gd name="T19" fmla="*/ 4276 h 4277"/>
                  <a:gd name="T20" fmla="*/ 3439 w 3440"/>
                  <a:gd name="T21" fmla="*/ 4276 h 4277"/>
                  <a:gd name="T22" fmla="*/ 3439 w 3440"/>
                  <a:gd name="T23" fmla="*/ 1975 h 4277"/>
                  <a:gd name="T24" fmla="*/ 2945 w 3440"/>
                  <a:gd name="T25" fmla="*/ 0 h 4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440" h="4277">
                    <a:moveTo>
                      <a:pt x="2945" y="0"/>
                    </a:moveTo>
                    <a:lnTo>
                      <a:pt x="2945" y="0"/>
                    </a:lnTo>
                    <a:cubicBezTo>
                      <a:pt x="1703" y="538"/>
                      <a:pt x="1703" y="538"/>
                      <a:pt x="1703" y="538"/>
                    </a:cubicBezTo>
                    <a:cubicBezTo>
                      <a:pt x="1003" y="2290"/>
                      <a:pt x="1003" y="2290"/>
                      <a:pt x="1003" y="2290"/>
                    </a:cubicBezTo>
                    <a:cubicBezTo>
                      <a:pt x="454" y="1975"/>
                      <a:pt x="454" y="1975"/>
                      <a:pt x="454" y="1975"/>
                    </a:cubicBezTo>
                    <a:cubicBezTo>
                      <a:pt x="0" y="2683"/>
                      <a:pt x="0" y="2683"/>
                      <a:pt x="0" y="2683"/>
                    </a:cubicBezTo>
                    <a:cubicBezTo>
                      <a:pt x="0" y="2683"/>
                      <a:pt x="1027" y="3257"/>
                      <a:pt x="1074" y="3257"/>
                    </a:cubicBezTo>
                    <a:cubicBezTo>
                      <a:pt x="1122" y="3257"/>
                      <a:pt x="1122" y="3281"/>
                      <a:pt x="1269" y="3146"/>
                    </a:cubicBezTo>
                    <a:cubicBezTo>
                      <a:pt x="1413" y="3006"/>
                      <a:pt x="2062" y="2182"/>
                      <a:pt x="2062" y="2182"/>
                    </a:cubicBezTo>
                    <a:cubicBezTo>
                      <a:pt x="2062" y="4276"/>
                      <a:pt x="2062" y="4276"/>
                      <a:pt x="2062" y="4276"/>
                    </a:cubicBezTo>
                    <a:cubicBezTo>
                      <a:pt x="3439" y="4276"/>
                      <a:pt x="3439" y="4276"/>
                      <a:pt x="3439" y="4276"/>
                    </a:cubicBezTo>
                    <a:cubicBezTo>
                      <a:pt x="3439" y="1975"/>
                      <a:pt x="3439" y="1975"/>
                      <a:pt x="3439" y="1975"/>
                    </a:cubicBezTo>
                    <a:cubicBezTo>
                      <a:pt x="2945" y="0"/>
                      <a:pt x="2945" y="0"/>
                      <a:pt x="2945" y="0"/>
                    </a:cubicBezTo>
                  </a:path>
                </a:pathLst>
              </a:custGeom>
              <a:solidFill>
                <a:schemeClr val="accent3">
                  <a:lumMod val="50000"/>
                </a:schemeClr>
              </a:solidFill>
              <a:ln>
                <a:noFill/>
              </a:ln>
              <a:effectLst/>
            </p:spPr>
            <p:txBody>
              <a:bodyPr wrap="none" anchor="ctr"/>
              <a:lstStyle/>
              <a:p>
                <a:endParaRPr lang="en-US" dirty="0">
                  <a:latin typeface="Calibri Light" panose="020F0302020204030204"/>
                </a:endParaRPr>
              </a:p>
            </p:txBody>
          </p:sp>
          <p:sp>
            <p:nvSpPr>
              <p:cNvPr id="182" name="Freeform 146"/>
              <p:cNvSpPr>
                <a:spLocks noChangeArrowheads="1"/>
              </p:cNvSpPr>
              <p:nvPr/>
            </p:nvSpPr>
            <p:spPr bwMode="auto">
              <a:xfrm>
                <a:off x="11792173" y="9064774"/>
                <a:ext cx="234889" cy="960078"/>
              </a:xfrm>
              <a:custGeom>
                <a:avLst/>
                <a:gdLst>
                  <a:gd name="T0" fmla="*/ 0 w 495"/>
                  <a:gd name="T1" fmla="*/ 0 h 2007"/>
                  <a:gd name="T2" fmla="*/ 478 w 495"/>
                  <a:gd name="T3" fmla="*/ 314 h 2007"/>
                  <a:gd name="T4" fmla="*/ 494 w 495"/>
                  <a:gd name="T5" fmla="*/ 2006 h 2007"/>
                  <a:gd name="T6" fmla="*/ 0 w 495"/>
                  <a:gd name="T7" fmla="*/ 31 h 2007"/>
                  <a:gd name="T8" fmla="*/ 0 w 495"/>
                  <a:gd name="T9" fmla="*/ 0 h 2007"/>
                </a:gdLst>
                <a:ahLst/>
                <a:cxnLst>
                  <a:cxn ang="0">
                    <a:pos x="T0" y="T1"/>
                  </a:cxn>
                  <a:cxn ang="0">
                    <a:pos x="T2" y="T3"/>
                  </a:cxn>
                  <a:cxn ang="0">
                    <a:pos x="T4" y="T5"/>
                  </a:cxn>
                  <a:cxn ang="0">
                    <a:pos x="T6" y="T7"/>
                  </a:cxn>
                  <a:cxn ang="0">
                    <a:pos x="T8" y="T9"/>
                  </a:cxn>
                </a:cxnLst>
                <a:rect l="0" t="0" r="r" b="b"/>
                <a:pathLst>
                  <a:path w="495" h="2007">
                    <a:moveTo>
                      <a:pt x="0" y="0"/>
                    </a:moveTo>
                    <a:lnTo>
                      <a:pt x="478" y="314"/>
                    </a:lnTo>
                    <a:lnTo>
                      <a:pt x="494" y="2006"/>
                    </a:lnTo>
                    <a:lnTo>
                      <a:pt x="0" y="31"/>
                    </a:lnTo>
                    <a:lnTo>
                      <a:pt x="0" y="0"/>
                    </a:lnTo>
                  </a:path>
                </a:pathLst>
              </a:custGeom>
              <a:solidFill>
                <a:srgbClr val="E8E7E8"/>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183" name="Freeform 147"/>
              <p:cNvSpPr>
                <a:spLocks noChangeArrowheads="1"/>
              </p:cNvSpPr>
              <p:nvPr/>
            </p:nvSpPr>
            <p:spPr bwMode="auto">
              <a:xfrm>
                <a:off x="11792173" y="9064774"/>
                <a:ext cx="234889" cy="960078"/>
              </a:xfrm>
              <a:custGeom>
                <a:avLst/>
                <a:gdLst>
                  <a:gd name="T0" fmla="*/ 0 w 495"/>
                  <a:gd name="T1" fmla="*/ 0 h 2007"/>
                  <a:gd name="T2" fmla="*/ 478 w 495"/>
                  <a:gd name="T3" fmla="*/ 314 h 2007"/>
                  <a:gd name="T4" fmla="*/ 494 w 495"/>
                  <a:gd name="T5" fmla="*/ 2006 h 2007"/>
                  <a:gd name="T6" fmla="*/ 0 w 495"/>
                  <a:gd name="T7" fmla="*/ 31 h 2007"/>
                  <a:gd name="T8" fmla="*/ 0 w 495"/>
                  <a:gd name="T9" fmla="*/ 0 h 2007"/>
                </a:gdLst>
                <a:ahLst/>
                <a:cxnLst>
                  <a:cxn ang="0">
                    <a:pos x="T0" y="T1"/>
                  </a:cxn>
                  <a:cxn ang="0">
                    <a:pos x="T2" y="T3"/>
                  </a:cxn>
                  <a:cxn ang="0">
                    <a:pos x="T4" y="T5"/>
                  </a:cxn>
                  <a:cxn ang="0">
                    <a:pos x="T6" y="T7"/>
                  </a:cxn>
                  <a:cxn ang="0">
                    <a:pos x="T8" y="T9"/>
                  </a:cxn>
                </a:cxnLst>
                <a:rect l="0" t="0" r="r" b="b"/>
                <a:pathLst>
                  <a:path w="495" h="2007">
                    <a:moveTo>
                      <a:pt x="0" y="0"/>
                    </a:moveTo>
                    <a:lnTo>
                      <a:pt x="478" y="314"/>
                    </a:lnTo>
                    <a:lnTo>
                      <a:pt x="494" y="2006"/>
                    </a:lnTo>
                    <a:lnTo>
                      <a:pt x="0" y="31"/>
                    </a:lnTo>
                    <a:lnTo>
                      <a:pt x="0" y="0"/>
                    </a:lnTo>
                  </a:path>
                </a:pathLst>
              </a:custGeom>
              <a:solidFill>
                <a:srgbClr val="E8E7E8"/>
              </a:solidFill>
              <a:ln>
                <a:noFill/>
              </a:ln>
              <a:effectLst/>
              <a:extLst>
                <a:ext uri="{91240B29-F687-4F45-9708-019B960494DF}">
                  <a14:hiddenLine xmlns:a14="http://schemas.microsoft.com/office/drawing/2010/main" w="9525">
                    <a:solidFill>
                      <a:srgbClr val="808080"/>
                    </a:solidFill>
                    <a:rou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184" name="Freeform 148"/>
              <p:cNvSpPr>
                <a:spLocks noChangeArrowheads="1"/>
              </p:cNvSpPr>
              <p:nvPr/>
            </p:nvSpPr>
            <p:spPr bwMode="auto">
              <a:xfrm>
                <a:off x="12016482" y="9071118"/>
                <a:ext cx="247585" cy="953733"/>
              </a:xfrm>
              <a:custGeom>
                <a:avLst/>
                <a:gdLst>
                  <a:gd name="T0" fmla="*/ 521 w 522"/>
                  <a:gd name="T1" fmla="*/ 0 h 1995"/>
                  <a:gd name="T2" fmla="*/ 0 w 522"/>
                  <a:gd name="T3" fmla="*/ 294 h 1995"/>
                  <a:gd name="T4" fmla="*/ 28 w 522"/>
                  <a:gd name="T5" fmla="*/ 1994 h 1995"/>
                  <a:gd name="T6" fmla="*/ 521 w 522"/>
                  <a:gd name="T7" fmla="*/ 19 h 1995"/>
                  <a:gd name="T8" fmla="*/ 521 w 522"/>
                  <a:gd name="T9" fmla="*/ 0 h 1995"/>
                </a:gdLst>
                <a:ahLst/>
                <a:cxnLst>
                  <a:cxn ang="0">
                    <a:pos x="T0" y="T1"/>
                  </a:cxn>
                  <a:cxn ang="0">
                    <a:pos x="T2" y="T3"/>
                  </a:cxn>
                  <a:cxn ang="0">
                    <a:pos x="T4" y="T5"/>
                  </a:cxn>
                  <a:cxn ang="0">
                    <a:pos x="T6" y="T7"/>
                  </a:cxn>
                  <a:cxn ang="0">
                    <a:pos x="T8" y="T9"/>
                  </a:cxn>
                </a:cxnLst>
                <a:rect l="0" t="0" r="r" b="b"/>
                <a:pathLst>
                  <a:path w="522" h="1995">
                    <a:moveTo>
                      <a:pt x="521" y="0"/>
                    </a:moveTo>
                    <a:lnTo>
                      <a:pt x="0" y="294"/>
                    </a:lnTo>
                    <a:lnTo>
                      <a:pt x="28" y="1994"/>
                    </a:lnTo>
                    <a:lnTo>
                      <a:pt x="521" y="19"/>
                    </a:lnTo>
                    <a:lnTo>
                      <a:pt x="521" y="0"/>
                    </a:lnTo>
                  </a:path>
                </a:pathLst>
              </a:custGeom>
              <a:solidFill>
                <a:srgbClr val="F3F3F3"/>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185" name="Freeform 149"/>
              <p:cNvSpPr>
                <a:spLocks noChangeArrowheads="1"/>
              </p:cNvSpPr>
              <p:nvPr/>
            </p:nvSpPr>
            <p:spPr bwMode="auto">
              <a:xfrm>
                <a:off x="12016482" y="9071118"/>
                <a:ext cx="247585" cy="953733"/>
              </a:xfrm>
              <a:custGeom>
                <a:avLst/>
                <a:gdLst>
                  <a:gd name="T0" fmla="*/ 521 w 522"/>
                  <a:gd name="T1" fmla="*/ 0 h 1995"/>
                  <a:gd name="T2" fmla="*/ 0 w 522"/>
                  <a:gd name="T3" fmla="*/ 294 h 1995"/>
                  <a:gd name="T4" fmla="*/ 28 w 522"/>
                  <a:gd name="T5" fmla="*/ 1994 h 1995"/>
                  <a:gd name="T6" fmla="*/ 521 w 522"/>
                  <a:gd name="T7" fmla="*/ 19 h 1995"/>
                  <a:gd name="T8" fmla="*/ 521 w 522"/>
                  <a:gd name="T9" fmla="*/ 0 h 1995"/>
                </a:gdLst>
                <a:ahLst/>
                <a:cxnLst>
                  <a:cxn ang="0">
                    <a:pos x="T0" y="T1"/>
                  </a:cxn>
                  <a:cxn ang="0">
                    <a:pos x="T2" y="T3"/>
                  </a:cxn>
                  <a:cxn ang="0">
                    <a:pos x="T4" y="T5"/>
                  </a:cxn>
                  <a:cxn ang="0">
                    <a:pos x="T6" y="T7"/>
                  </a:cxn>
                  <a:cxn ang="0">
                    <a:pos x="T8" y="T9"/>
                  </a:cxn>
                </a:cxnLst>
                <a:rect l="0" t="0" r="r" b="b"/>
                <a:pathLst>
                  <a:path w="522" h="1995">
                    <a:moveTo>
                      <a:pt x="521" y="0"/>
                    </a:moveTo>
                    <a:lnTo>
                      <a:pt x="0" y="294"/>
                    </a:lnTo>
                    <a:lnTo>
                      <a:pt x="28" y="1994"/>
                    </a:lnTo>
                    <a:lnTo>
                      <a:pt x="521" y="19"/>
                    </a:lnTo>
                    <a:lnTo>
                      <a:pt x="521" y="0"/>
                    </a:lnTo>
                  </a:path>
                </a:pathLst>
              </a:custGeom>
              <a:solidFill>
                <a:srgbClr val="F3F3F3"/>
              </a:solidFill>
              <a:ln>
                <a:noFill/>
              </a:ln>
              <a:effectLst/>
              <a:extLst>
                <a:ext uri="{91240B29-F687-4F45-9708-019B960494DF}">
                  <a14:hiddenLine xmlns:a14="http://schemas.microsoft.com/office/drawing/2010/main" w="9525">
                    <a:solidFill>
                      <a:srgbClr val="808080"/>
                    </a:solidFill>
                    <a:rou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186" name="Freeform 150"/>
              <p:cNvSpPr>
                <a:spLocks noChangeArrowheads="1"/>
              </p:cNvSpPr>
              <p:nvPr/>
            </p:nvSpPr>
            <p:spPr bwMode="auto">
              <a:xfrm>
                <a:off x="12016482" y="9212804"/>
                <a:ext cx="0" cy="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solidFill>
                <a:srgbClr val="E3D0B8"/>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187" name="Freeform 151"/>
              <p:cNvSpPr>
                <a:spLocks noChangeArrowheads="1"/>
              </p:cNvSpPr>
              <p:nvPr/>
            </p:nvSpPr>
            <p:spPr bwMode="auto">
              <a:xfrm>
                <a:off x="12016482" y="9212804"/>
                <a:ext cx="0" cy="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solidFill>
                <a:srgbClr val="E3D0B8"/>
              </a:solidFill>
              <a:ln>
                <a:noFill/>
              </a:ln>
              <a:effectLst/>
              <a:extLst>
                <a:ext uri="{91240B29-F687-4F45-9708-019B960494DF}">
                  <a14:hiddenLine xmlns:a14="http://schemas.microsoft.com/office/drawing/2010/main" w="9525">
                    <a:solidFill>
                      <a:srgbClr val="808080"/>
                    </a:solidFill>
                    <a:rou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188" name="Freeform 152"/>
              <p:cNvSpPr>
                <a:spLocks noChangeArrowheads="1"/>
              </p:cNvSpPr>
              <p:nvPr/>
            </p:nvSpPr>
            <p:spPr bwMode="auto">
              <a:xfrm>
                <a:off x="11847192" y="9301621"/>
                <a:ext cx="179870" cy="723230"/>
              </a:xfrm>
              <a:custGeom>
                <a:avLst/>
                <a:gdLst>
                  <a:gd name="T0" fmla="*/ 0 w 380"/>
                  <a:gd name="T1" fmla="*/ 0 h 1513"/>
                  <a:gd name="T2" fmla="*/ 0 w 380"/>
                  <a:gd name="T3" fmla="*/ 0 h 1513"/>
                  <a:gd name="T4" fmla="*/ 379 w 380"/>
                  <a:gd name="T5" fmla="*/ 1512 h 1513"/>
                  <a:gd name="T6" fmla="*/ 0 w 380"/>
                  <a:gd name="T7" fmla="*/ 0 h 1513"/>
                </a:gdLst>
                <a:ahLst/>
                <a:cxnLst>
                  <a:cxn ang="0">
                    <a:pos x="T0" y="T1"/>
                  </a:cxn>
                  <a:cxn ang="0">
                    <a:pos x="T2" y="T3"/>
                  </a:cxn>
                  <a:cxn ang="0">
                    <a:pos x="T4" y="T5"/>
                  </a:cxn>
                  <a:cxn ang="0">
                    <a:pos x="T6" y="T7"/>
                  </a:cxn>
                </a:cxnLst>
                <a:rect l="0" t="0" r="r" b="b"/>
                <a:pathLst>
                  <a:path w="380" h="1513">
                    <a:moveTo>
                      <a:pt x="0" y="0"/>
                    </a:moveTo>
                    <a:lnTo>
                      <a:pt x="0" y="0"/>
                    </a:lnTo>
                    <a:lnTo>
                      <a:pt x="379" y="1512"/>
                    </a:lnTo>
                    <a:lnTo>
                      <a:pt x="0" y="0"/>
                    </a:lnTo>
                  </a:path>
                </a:pathLst>
              </a:custGeom>
              <a:solidFill>
                <a:srgbClr val="7B8398"/>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189" name="Freeform 153"/>
              <p:cNvSpPr>
                <a:spLocks noChangeArrowheads="1"/>
              </p:cNvSpPr>
              <p:nvPr/>
            </p:nvSpPr>
            <p:spPr bwMode="auto">
              <a:xfrm>
                <a:off x="11847192" y="9301621"/>
                <a:ext cx="179870" cy="723230"/>
              </a:xfrm>
              <a:custGeom>
                <a:avLst/>
                <a:gdLst>
                  <a:gd name="T0" fmla="*/ 0 w 380"/>
                  <a:gd name="T1" fmla="*/ 0 h 1513"/>
                  <a:gd name="T2" fmla="*/ 0 w 380"/>
                  <a:gd name="T3" fmla="*/ 0 h 1513"/>
                  <a:gd name="T4" fmla="*/ 379 w 380"/>
                  <a:gd name="T5" fmla="*/ 1512 h 1513"/>
                  <a:gd name="T6" fmla="*/ 0 w 380"/>
                  <a:gd name="T7" fmla="*/ 0 h 1513"/>
                </a:gdLst>
                <a:ahLst/>
                <a:cxnLst>
                  <a:cxn ang="0">
                    <a:pos x="T0" y="T1"/>
                  </a:cxn>
                  <a:cxn ang="0">
                    <a:pos x="T2" y="T3"/>
                  </a:cxn>
                  <a:cxn ang="0">
                    <a:pos x="T4" y="T5"/>
                  </a:cxn>
                  <a:cxn ang="0">
                    <a:pos x="T6" y="T7"/>
                  </a:cxn>
                </a:cxnLst>
                <a:rect l="0" t="0" r="r" b="b"/>
                <a:pathLst>
                  <a:path w="380" h="1513">
                    <a:moveTo>
                      <a:pt x="0" y="0"/>
                    </a:moveTo>
                    <a:lnTo>
                      <a:pt x="0" y="0"/>
                    </a:lnTo>
                    <a:lnTo>
                      <a:pt x="379" y="1512"/>
                    </a:lnTo>
                    <a:lnTo>
                      <a:pt x="0" y="0"/>
                    </a:lnTo>
                  </a:path>
                </a:pathLst>
              </a:custGeom>
              <a:solidFill>
                <a:srgbClr val="7B8398"/>
              </a:solidFill>
              <a:ln>
                <a:noFill/>
              </a:ln>
              <a:effectLst/>
              <a:extLst>
                <a:ext uri="{91240B29-F687-4F45-9708-019B960494DF}">
                  <a14:hiddenLine xmlns:a14="http://schemas.microsoft.com/office/drawing/2010/main" w="9525">
                    <a:solidFill>
                      <a:srgbClr val="808080"/>
                    </a:solidFill>
                    <a:rou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190" name="Freeform 154"/>
              <p:cNvSpPr>
                <a:spLocks noChangeArrowheads="1"/>
              </p:cNvSpPr>
              <p:nvPr/>
            </p:nvSpPr>
            <p:spPr bwMode="auto">
              <a:xfrm>
                <a:off x="11847192" y="9212804"/>
                <a:ext cx="179870" cy="814163"/>
              </a:xfrm>
              <a:custGeom>
                <a:avLst/>
                <a:gdLst>
                  <a:gd name="T0" fmla="*/ 351 w 380"/>
                  <a:gd name="T1" fmla="*/ 0 h 1701"/>
                  <a:gd name="T2" fmla="*/ 0 w 380"/>
                  <a:gd name="T3" fmla="*/ 188 h 1701"/>
                  <a:gd name="T4" fmla="*/ 379 w 380"/>
                  <a:gd name="T5" fmla="*/ 1700 h 1701"/>
                  <a:gd name="T6" fmla="*/ 351 w 380"/>
                  <a:gd name="T7" fmla="*/ 0 h 1701"/>
                </a:gdLst>
                <a:ahLst/>
                <a:cxnLst>
                  <a:cxn ang="0">
                    <a:pos x="T0" y="T1"/>
                  </a:cxn>
                  <a:cxn ang="0">
                    <a:pos x="T2" y="T3"/>
                  </a:cxn>
                  <a:cxn ang="0">
                    <a:pos x="T4" y="T5"/>
                  </a:cxn>
                  <a:cxn ang="0">
                    <a:pos x="T6" y="T7"/>
                  </a:cxn>
                </a:cxnLst>
                <a:rect l="0" t="0" r="r" b="b"/>
                <a:pathLst>
                  <a:path w="380" h="1701">
                    <a:moveTo>
                      <a:pt x="351" y="0"/>
                    </a:moveTo>
                    <a:lnTo>
                      <a:pt x="0" y="188"/>
                    </a:lnTo>
                    <a:lnTo>
                      <a:pt x="379" y="1700"/>
                    </a:lnTo>
                    <a:lnTo>
                      <a:pt x="351" y="0"/>
                    </a:lnTo>
                  </a:path>
                </a:pathLst>
              </a:custGeom>
              <a:solidFill>
                <a:srgbClr val="D7D7D8"/>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191" name="Freeform 155"/>
              <p:cNvSpPr>
                <a:spLocks noChangeArrowheads="1"/>
              </p:cNvSpPr>
              <p:nvPr/>
            </p:nvSpPr>
            <p:spPr bwMode="auto">
              <a:xfrm>
                <a:off x="11847192" y="9212804"/>
                <a:ext cx="179870" cy="814163"/>
              </a:xfrm>
              <a:custGeom>
                <a:avLst/>
                <a:gdLst>
                  <a:gd name="T0" fmla="*/ 351 w 380"/>
                  <a:gd name="T1" fmla="*/ 0 h 1701"/>
                  <a:gd name="T2" fmla="*/ 0 w 380"/>
                  <a:gd name="T3" fmla="*/ 188 h 1701"/>
                  <a:gd name="T4" fmla="*/ 379 w 380"/>
                  <a:gd name="T5" fmla="*/ 1700 h 1701"/>
                  <a:gd name="T6" fmla="*/ 351 w 380"/>
                  <a:gd name="T7" fmla="*/ 0 h 1701"/>
                </a:gdLst>
                <a:ahLst/>
                <a:cxnLst>
                  <a:cxn ang="0">
                    <a:pos x="T0" y="T1"/>
                  </a:cxn>
                  <a:cxn ang="0">
                    <a:pos x="T2" y="T3"/>
                  </a:cxn>
                  <a:cxn ang="0">
                    <a:pos x="T4" y="T5"/>
                  </a:cxn>
                  <a:cxn ang="0">
                    <a:pos x="T6" y="T7"/>
                  </a:cxn>
                </a:cxnLst>
                <a:rect l="0" t="0" r="r" b="b"/>
                <a:pathLst>
                  <a:path w="380" h="1701">
                    <a:moveTo>
                      <a:pt x="351" y="0"/>
                    </a:moveTo>
                    <a:lnTo>
                      <a:pt x="0" y="188"/>
                    </a:lnTo>
                    <a:lnTo>
                      <a:pt x="379" y="1700"/>
                    </a:lnTo>
                    <a:lnTo>
                      <a:pt x="351" y="0"/>
                    </a:lnTo>
                  </a:path>
                </a:pathLst>
              </a:custGeom>
              <a:solidFill>
                <a:srgbClr val="D7D7D8"/>
              </a:solidFill>
              <a:ln>
                <a:noFill/>
              </a:ln>
              <a:effectLst/>
              <a:extLst>
                <a:ext uri="{91240B29-F687-4F45-9708-019B960494DF}">
                  <a14:hiddenLine xmlns:a14="http://schemas.microsoft.com/office/drawing/2010/main" w="9525">
                    <a:solidFill>
                      <a:srgbClr val="808080"/>
                    </a:solidFill>
                    <a:rou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192" name="Freeform 156"/>
              <p:cNvSpPr>
                <a:spLocks noChangeArrowheads="1"/>
              </p:cNvSpPr>
              <p:nvPr/>
            </p:nvSpPr>
            <p:spPr bwMode="auto">
              <a:xfrm>
                <a:off x="12029178" y="9286818"/>
                <a:ext cx="184102" cy="738033"/>
              </a:xfrm>
              <a:custGeom>
                <a:avLst/>
                <a:gdLst>
                  <a:gd name="T0" fmla="*/ 386 w 387"/>
                  <a:gd name="T1" fmla="*/ 0 h 1545"/>
                  <a:gd name="T2" fmla="*/ 0 w 387"/>
                  <a:gd name="T3" fmla="*/ 1544 h 1545"/>
                  <a:gd name="T4" fmla="*/ 386 w 387"/>
                  <a:gd name="T5" fmla="*/ 0 h 1545"/>
                </a:gdLst>
                <a:ahLst/>
                <a:cxnLst>
                  <a:cxn ang="0">
                    <a:pos x="T0" y="T1"/>
                  </a:cxn>
                  <a:cxn ang="0">
                    <a:pos x="T2" y="T3"/>
                  </a:cxn>
                  <a:cxn ang="0">
                    <a:pos x="T4" y="T5"/>
                  </a:cxn>
                </a:cxnLst>
                <a:rect l="0" t="0" r="r" b="b"/>
                <a:pathLst>
                  <a:path w="387" h="1545">
                    <a:moveTo>
                      <a:pt x="386" y="0"/>
                    </a:moveTo>
                    <a:lnTo>
                      <a:pt x="0" y="1544"/>
                    </a:lnTo>
                    <a:lnTo>
                      <a:pt x="386" y="0"/>
                    </a:lnTo>
                  </a:path>
                </a:pathLst>
              </a:custGeom>
              <a:solidFill>
                <a:srgbClr val="8796AF"/>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193" name="Freeform 157"/>
              <p:cNvSpPr>
                <a:spLocks noChangeArrowheads="1"/>
              </p:cNvSpPr>
              <p:nvPr/>
            </p:nvSpPr>
            <p:spPr bwMode="auto">
              <a:xfrm>
                <a:off x="12029178" y="9286818"/>
                <a:ext cx="184102" cy="738033"/>
              </a:xfrm>
              <a:custGeom>
                <a:avLst/>
                <a:gdLst>
                  <a:gd name="T0" fmla="*/ 386 w 387"/>
                  <a:gd name="T1" fmla="*/ 0 h 1545"/>
                  <a:gd name="T2" fmla="*/ 0 w 387"/>
                  <a:gd name="T3" fmla="*/ 1544 h 1545"/>
                  <a:gd name="T4" fmla="*/ 386 w 387"/>
                  <a:gd name="T5" fmla="*/ 0 h 1545"/>
                </a:gdLst>
                <a:ahLst/>
                <a:cxnLst>
                  <a:cxn ang="0">
                    <a:pos x="T0" y="T1"/>
                  </a:cxn>
                  <a:cxn ang="0">
                    <a:pos x="T2" y="T3"/>
                  </a:cxn>
                  <a:cxn ang="0">
                    <a:pos x="T4" y="T5"/>
                  </a:cxn>
                </a:cxnLst>
                <a:rect l="0" t="0" r="r" b="b"/>
                <a:pathLst>
                  <a:path w="387" h="1545">
                    <a:moveTo>
                      <a:pt x="386" y="0"/>
                    </a:moveTo>
                    <a:lnTo>
                      <a:pt x="0" y="1544"/>
                    </a:lnTo>
                    <a:lnTo>
                      <a:pt x="386" y="0"/>
                    </a:lnTo>
                  </a:path>
                </a:pathLst>
              </a:custGeom>
              <a:solidFill>
                <a:srgbClr val="8796AF"/>
              </a:solidFill>
              <a:ln>
                <a:noFill/>
              </a:ln>
              <a:effectLst/>
              <a:extLst>
                <a:ext uri="{91240B29-F687-4F45-9708-019B960494DF}">
                  <a14:hiddenLine xmlns:a14="http://schemas.microsoft.com/office/drawing/2010/main" w="9525">
                    <a:solidFill>
                      <a:srgbClr val="808080"/>
                    </a:solidFill>
                    <a:rou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194" name="Freeform 158"/>
              <p:cNvSpPr>
                <a:spLocks noChangeArrowheads="1"/>
              </p:cNvSpPr>
              <p:nvPr/>
            </p:nvSpPr>
            <p:spPr bwMode="auto">
              <a:xfrm>
                <a:off x="12016482" y="9212804"/>
                <a:ext cx="196799" cy="814163"/>
              </a:xfrm>
              <a:custGeom>
                <a:avLst/>
                <a:gdLst>
                  <a:gd name="T0" fmla="*/ 0 w 415"/>
                  <a:gd name="T1" fmla="*/ 0 h 1701"/>
                  <a:gd name="T2" fmla="*/ 0 w 415"/>
                  <a:gd name="T3" fmla="*/ 0 h 1701"/>
                  <a:gd name="T4" fmla="*/ 28 w 415"/>
                  <a:gd name="T5" fmla="*/ 1700 h 1701"/>
                  <a:gd name="T6" fmla="*/ 414 w 415"/>
                  <a:gd name="T7" fmla="*/ 156 h 1701"/>
                  <a:gd name="T8" fmla="*/ 0 w 415"/>
                  <a:gd name="T9" fmla="*/ 0 h 1701"/>
                </a:gdLst>
                <a:ahLst/>
                <a:cxnLst>
                  <a:cxn ang="0">
                    <a:pos x="T0" y="T1"/>
                  </a:cxn>
                  <a:cxn ang="0">
                    <a:pos x="T2" y="T3"/>
                  </a:cxn>
                  <a:cxn ang="0">
                    <a:pos x="T4" y="T5"/>
                  </a:cxn>
                  <a:cxn ang="0">
                    <a:pos x="T6" y="T7"/>
                  </a:cxn>
                  <a:cxn ang="0">
                    <a:pos x="T8" y="T9"/>
                  </a:cxn>
                </a:cxnLst>
                <a:rect l="0" t="0" r="r" b="b"/>
                <a:pathLst>
                  <a:path w="415" h="1701">
                    <a:moveTo>
                      <a:pt x="0" y="0"/>
                    </a:moveTo>
                    <a:lnTo>
                      <a:pt x="0" y="0"/>
                    </a:lnTo>
                    <a:lnTo>
                      <a:pt x="28" y="1700"/>
                    </a:lnTo>
                    <a:lnTo>
                      <a:pt x="414" y="156"/>
                    </a:lnTo>
                    <a:lnTo>
                      <a:pt x="0" y="0"/>
                    </a:lnTo>
                  </a:path>
                </a:pathLst>
              </a:custGeom>
              <a:solidFill>
                <a:srgbClr val="DDDCDD"/>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195" name="Freeform 159"/>
              <p:cNvSpPr>
                <a:spLocks noChangeArrowheads="1"/>
              </p:cNvSpPr>
              <p:nvPr/>
            </p:nvSpPr>
            <p:spPr bwMode="auto">
              <a:xfrm>
                <a:off x="12016482" y="9212804"/>
                <a:ext cx="196799" cy="814163"/>
              </a:xfrm>
              <a:custGeom>
                <a:avLst/>
                <a:gdLst>
                  <a:gd name="T0" fmla="*/ 0 w 415"/>
                  <a:gd name="T1" fmla="*/ 0 h 1701"/>
                  <a:gd name="T2" fmla="*/ 0 w 415"/>
                  <a:gd name="T3" fmla="*/ 0 h 1701"/>
                  <a:gd name="T4" fmla="*/ 28 w 415"/>
                  <a:gd name="T5" fmla="*/ 1700 h 1701"/>
                  <a:gd name="T6" fmla="*/ 414 w 415"/>
                  <a:gd name="T7" fmla="*/ 156 h 1701"/>
                  <a:gd name="T8" fmla="*/ 0 w 415"/>
                  <a:gd name="T9" fmla="*/ 0 h 1701"/>
                </a:gdLst>
                <a:ahLst/>
                <a:cxnLst>
                  <a:cxn ang="0">
                    <a:pos x="T0" y="T1"/>
                  </a:cxn>
                  <a:cxn ang="0">
                    <a:pos x="T2" y="T3"/>
                  </a:cxn>
                  <a:cxn ang="0">
                    <a:pos x="T4" y="T5"/>
                  </a:cxn>
                  <a:cxn ang="0">
                    <a:pos x="T6" y="T7"/>
                  </a:cxn>
                  <a:cxn ang="0">
                    <a:pos x="T8" y="T9"/>
                  </a:cxn>
                </a:cxnLst>
                <a:rect l="0" t="0" r="r" b="b"/>
                <a:pathLst>
                  <a:path w="415" h="1701">
                    <a:moveTo>
                      <a:pt x="0" y="0"/>
                    </a:moveTo>
                    <a:lnTo>
                      <a:pt x="0" y="0"/>
                    </a:lnTo>
                    <a:lnTo>
                      <a:pt x="28" y="1700"/>
                    </a:lnTo>
                    <a:lnTo>
                      <a:pt x="414" y="156"/>
                    </a:lnTo>
                    <a:lnTo>
                      <a:pt x="0" y="0"/>
                    </a:lnTo>
                  </a:path>
                </a:pathLst>
              </a:custGeom>
              <a:solidFill>
                <a:srgbClr val="DDDCDD"/>
              </a:solidFill>
              <a:ln>
                <a:noFill/>
              </a:ln>
              <a:effectLst/>
              <a:extLst>
                <a:ext uri="{91240B29-F687-4F45-9708-019B960494DF}">
                  <a14:hiddenLine xmlns:a14="http://schemas.microsoft.com/office/drawing/2010/main" w="9525">
                    <a:solidFill>
                      <a:srgbClr val="808080"/>
                    </a:solidFill>
                    <a:rou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196" name="Freeform 160"/>
              <p:cNvSpPr>
                <a:spLocks noChangeArrowheads="1"/>
              </p:cNvSpPr>
              <p:nvPr/>
            </p:nvSpPr>
            <p:spPr bwMode="auto">
              <a:xfrm>
                <a:off x="11931837" y="9212804"/>
                <a:ext cx="95225" cy="814163"/>
              </a:xfrm>
              <a:custGeom>
                <a:avLst/>
                <a:gdLst>
                  <a:gd name="T0" fmla="*/ 203 w 204"/>
                  <a:gd name="T1" fmla="*/ 1700 h 1701"/>
                  <a:gd name="T2" fmla="*/ 175 w 204"/>
                  <a:gd name="T3" fmla="*/ 339 h 1701"/>
                  <a:gd name="T4" fmla="*/ 175 w 204"/>
                  <a:gd name="T5" fmla="*/ 0 h 1701"/>
                  <a:gd name="T6" fmla="*/ 0 w 204"/>
                  <a:gd name="T7" fmla="*/ 96 h 1701"/>
                  <a:gd name="T8" fmla="*/ 107 w 204"/>
                  <a:gd name="T9" fmla="*/ 247 h 1701"/>
                  <a:gd name="T10" fmla="*/ 24 w 204"/>
                  <a:gd name="T11" fmla="*/ 1031 h 1701"/>
                  <a:gd name="T12" fmla="*/ 203 w 204"/>
                  <a:gd name="T13" fmla="*/ 1700 h 1701"/>
                </a:gdLst>
                <a:ahLst/>
                <a:cxnLst>
                  <a:cxn ang="0">
                    <a:pos x="T0" y="T1"/>
                  </a:cxn>
                  <a:cxn ang="0">
                    <a:pos x="T2" y="T3"/>
                  </a:cxn>
                  <a:cxn ang="0">
                    <a:pos x="T4" y="T5"/>
                  </a:cxn>
                  <a:cxn ang="0">
                    <a:pos x="T6" y="T7"/>
                  </a:cxn>
                  <a:cxn ang="0">
                    <a:pos x="T8" y="T9"/>
                  </a:cxn>
                  <a:cxn ang="0">
                    <a:pos x="T10" y="T11"/>
                  </a:cxn>
                  <a:cxn ang="0">
                    <a:pos x="T12" y="T13"/>
                  </a:cxn>
                </a:cxnLst>
                <a:rect l="0" t="0" r="r" b="b"/>
                <a:pathLst>
                  <a:path w="204" h="1701">
                    <a:moveTo>
                      <a:pt x="203" y="1700"/>
                    </a:moveTo>
                    <a:lnTo>
                      <a:pt x="175" y="339"/>
                    </a:lnTo>
                    <a:lnTo>
                      <a:pt x="175" y="0"/>
                    </a:lnTo>
                    <a:lnTo>
                      <a:pt x="0" y="96"/>
                    </a:lnTo>
                    <a:lnTo>
                      <a:pt x="107" y="247"/>
                    </a:lnTo>
                    <a:lnTo>
                      <a:pt x="24" y="1031"/>
                    </a:lnTo>
                    <a:lnTo>
                      <a:pt x="203" y="1700"/>
                    </a:lnTo>
                  </a:path>
                </a:pathLst>
              </a:custGeom>
              <a:solidFill>
                <a:srgbClr val="E84234"/>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197" name="Freeform 161"/>
              <p:cNvSpPr>
                <a:spLocks noChangeArrowheads="1"/>
              </p:cNvSpPr>
              <p:nvPr/>
            </p:nvSpPr>
            <p:spPr bwMode="auto">
              <a:xfrm>
                <a:off x="12016482" y="9212804"/>
                <a:ext cx="90993" cy="814163"/>
              </a:xfrm>
              <a:custGeom>
                <a:avLst/>
                <a:gdLst>
                  <a:gd name="T0" fmla="*/ 28 w 196"/>
                  <a:gd name="T1" fmla="*/ 1700 h 1701"/>
                  <a:gd name="T2" fmla="*/ 0 w 196"/>
                  <a:gd name="T3" fmla="*/ 339 h 1701"/>
                  <a:gd name="T4" fmla="*/ 0 w 196"/>
                  <a:gd name="T5" fmla="*/ 0 h 1701"/>
                  <a:gd name="T6" fmla="*/ 180 w 196"/>
                  <a:gd name="T7" fmla="*/ 96 h 1701"/>
                  <a:gd name="T8" fmla="*/ 68 w 196"/>
                  <a:gd name="T9" fmla="*/ 247 h 1701"/>
                  <a:gd name="T10" fmla="*/ 195 w 196"/>
                  <a:gd name="T11" fmla="*/ 1059 h 1701"/>
                  <a:gd name="T12" fmla="*/ 28 w 196"/>
                  <a:gd name="T13" fmla="*/ 1700 h 1701"/>
                </a:gdLst>
                <a:ahLst/>
                <a:cxnLst>
                  <a:cxn ang="0">
                    <a:pos x="T0" y="T1"/>
                  </a:cxn>
                  <a:cxn ang="0">
                    <a:pos x="T2" y="T3"/>
                  </a:cxn>
                  <a:cxn ang="0">
                    <a:pos x="T4" y="T5"/>
                  </a:cxn>
                  <a:cxn ang="0">
                    <a:pos x="T6" y="T7"/>
                  </a:cxn>
                  <a:cxn ang="0">
                    <a:pos x="T8" y="T9"/>
                  </a:cxn>
                  <a:cxn ang="0">
                    <a:pos x="T10" y="T11"/>
                  </a:cxn>
                  <a:cxn ang="0">
                    <a:pos x="T12" y="T13"/>
                  </a:cxn>
                </a:cxnLst>
                <a:rect l="0" t="0" r="r" b="b"/>
                <a:pathLst>
                  <a:path w="196" h="1701">
                    <a:moveTo>
                      <a:pt x="28" y="1700"/>
                    </a:moveTo>
                    <a:lnTo>
                      <a:pt x="0" y="339"/>
                    </a:lnTo>
                    <a:lnTo>
                      <a:pt x="0" y="0"/>
                    </a:lnTo>
                    <a:lnTo>
                      <a:pt x="180" y="96"/>
                    </a:lnTo>
                    <a:lnTo>
                      <a:pt x="68" y="247"/>
                    </a:lnTo>
                    <a:lnTo>
                      <a:pt x="195" y="1059"/>
                    </a:lnTo>
                    <a:lnTo>
                      <a:pt x="28" y="1700"/>
                    </a:lnTo>
                  </a:path>
                </a:pathLst>
              </a:custGeom>
              <a:solidFill>
                <a:schemeClr val="accent5">
                  <a:lumMod val="60000"/>
                  <a:lumOff val="40000"/>
                </a:schemeClr>
              </a:solidFill>
              <a:ln>
                <a:noFill/>
              </a:ln>
              <a:effectLst/>
            </p:spPr>
            <p:txBody>
              <a:bodyPr wrap="none" anchor="ctr"/>
              <a:lstStyle/>
              <a:p>
                <a:endParaRPr lang="en-US" dirty="0">
                  <a:latin typeface="Calibri Light" panose="020F0302020204030204"/>
                </a:endParaRPr>
              </a:p>
            </p:txBody>
          </p:sp>
          <p:sp>
            <p:nvSpPr>
              <p:cNvPr id="198" name="Freeform 162"/>
              <p:cNvSpPr>
                <a:spLocks noChangeArrowheads="1"/>
              </p:cNvSpPr>
              <p:nvPr/>
            </p:nvSpPr>
            <p:spPr bwMode="auto">
              <a:xfrm>
                <a:off x="11942418" y="9212804"/>
                <a:ext cx="84645" cy="814163"/>
              </a:xfrm>
              <a:custGeom>
                <a:avLst/>
                <a:gdLst>
                  <a:gd name="T0" fmla="*/ 179 w 180"/>
                  <a:gd name="T1" fmla="*/ 1680 h 1701"/>
                  <a:gd name="T2" fmla="*/ 179 w 180"/>
                  <a:gd name="T3" fmla="*/ 1700 h 1701"/>
                  <a:gd name="T4" fmla="*/ 0 w 180"/>
                  <a:gd name="T5" fmla="*/ 1031 h 1701"/>
                  <a:gd name="T6" fmla="*/ 151 w 180"/>
                  <a:gd name="T7" fmla="*/ 0 h 1701"/>
                  <a:gd name="T8" fmla="*/ 179 w 180"/>
                  <a:gd name="T9" fmla="*/ 1680 h 1701"/>
                </a:gdLst>
                <a:ahLst/>
                <a:cxnLst>
                  <a:cxn ang="0">
                    <a:pos x="T0" y="T1"/>
                  </a:cxn>
                  <a:cxn ang="0">
                    <a:pos x="T2" y="T3"/>
                  </a:cxn>
                  <a:cxn ang="0">
                    <a:pos x="T4" y="T5"/>
                  </a:cxn>
                  <a:cxn ang="0">
                    <a:pos x="T6" y="T7"/>
                  </a:cxn>
                  <a:cxn ang="0">
                    <a:pos x="T8" y="T9"/>
                  </a:cxn>
                </a:cxnLst>
                <a:rect l="0" t="0" r="r" b="b"/>
                <a:pathLst>
                  <a:path w="180" h="1701">
                    <a:moveTo>
                      <a:pt x="179" y="1680"/>
                    </a:moveTo>
                    <a:lnTo>
                      <a:pt x="179" y="1700"/>
                    </a:lnTo>
                    <a:lnTo>
                      <a:pt x="0" y="1031"/>
                    </a:lnTo>
                    <a:lnTo>
                      <a:pt x="151" y="0"/>
                    </a:lnTo>
                    <a:lnTo>
                      <a:pt x="179" y="1680"/>
                    </a:lnTo>
                  </a:path>
                </a:pathLst>
              </a:custGeom>
              <a:solidFill>
                <a:schemeClr val="accent5"/>
              </a:solidFill>
              <a:ln>
                <a:noFill/>
              </a:ln>
              <a:effectLst/>
            </p:spPr>
            <p:txBody>
              <a:bodyPr wrap="none" anchor="ctr"/>
              <a:lstStyle/>
              <a:p>
                <a:endParaRPr lang="en-US" dirty="0">
                  <a:latin typeface="Calibri Light" panose="020F0302020204030204"/>
                </a:endParaRPr>
              </a:p>
            </p:txBody>
          </p:sp>
          <p:sp>
            <p:nvSpPr>
              <p:cNvPr id="199" name="Freeform 163"/>
              <p:cNvSpPr>
                <a:spLocks noChangeArrowheads="1"/>
              </p:cNvSpPr>
              <p:nvPr/>
            </p:nvSpPr>
            <p:spPr bwMode="auto">
              <a:xfrm>
                <a:off x="11557285" y="9064774"/>
                <a:ext cx="469778" cy="960078"/>
              </a:xfrm>
              <a:custGeom>
                <a:avLst/>
                <a:gdLst>
                  <a:gd name="T0" fmla="*/ 489 w 984"/>
                  <a:gd name="T1" fmla="*/ 0 h 2007"/>
                  <a:gd name="T2" fmla="*/ 0 w 984"/>
                  <a:gd name="T3" fmla="*/ 227 h 2007"/>
                  <a:gd name="T4" fmla="*/ 294 w 984"/>
                  <a:gd name="T5" fmla="*/ 537 h 2007"/>
                  <a:gd name="T6" fmla="*/ 159 w 984"/>
                  <a:gd name="T7" fmla="*/ 804 h 2007"/>
                  <a:gd name="T8" fmla="*/ 983 w 984"/>
                  <a:gd name="T9" fmla="*/ 2006 h 2007"/>
                  <a:gd name="T10" fmla="*/ 489 w 984"/>
                  <a:gd name="T11" fmla="*/ 0 h 2007"/>
                </a:gdLst>
                <a:ahLst/>
                <a:cxnLst>
                  <a:cxn ang="0">
                    <a:pos x="T0" y="T1"/>
                  </a:cxn>
                  <a:cxn ang="0">
                    <a:pos x="T2" y="T3"/>
                  </a:cxn>
                  <a:cxn ang="0">
                    <a:pos x="T4" y="T5"/>
                  </a:cxn>
                  <a:cxn ang="0">
                    <a:pos x="T6" y="T7"/>
                  </a:cxn>
                  <a:cxn ang="0">
                    <a:pos x="T8" y="T9"/>
                  </a:cxn>
                  <a:cxn ang="0">
                    <a:pos x="T10" y="T11"/>
                  </a:cxn>
                </a:cxnLst>
                <a:rect l="0" t="0" r="r" b="b"/>
                <a:pathLst>
                  <a:path w="984" h="2007">
                    <a:moveTo>
                      <a:pt x="489" y="0"/>
                    </a:moveTo>
                    <a:lnTo>
                      <a:pt x="0" y="227"/>
                    </a:lnTo>
                    <a:lnTo>
                      <a:pt x="294" y="537"/>
                    </a:lnTo>
                    <a:lnTo>
                      <a:pt x="159" y="804"/>
                    </a:lnTo>
                    <a:lnTo>
                      <a:pt x="983" y="2006"/>
                    </a:lnTo>
                    <a:lnTo>
                      <a:pt x="489" y="0"/>
                    </a:lnTo>
                  </a:path>
                </a:pathLst>
              </a:custGeom>
              <a:solidFill>
                <a:schemeClr val="accent3">
                  <a:lumMod val="75000"/>
                </a:schemeClr>
              </a:solidFill>
              <a:ln>
                <a:noFill/>
              </a:ln>
              <a:effectLst/>
            </p:spPr>
            <p:txBody>
              <a:bodyPr wrap="none" anchor="ctr"/>
              <a:lstStyle/>
              <a:p>
                <a:endParaRPr lang="en-US" dirty="0">
                  <a:latin typeface="Calibri Light" panose="020F0302020204030204"/>
                </a:endParaRPr>
              </a:p>
            </p:txBody>
          </p:sp>
          <p:sp>
            <p:nvSpPr>
              <p:cNvPr id="200" name="Freeform 164"/>
              <p:cNvSpPr>
                <a:spLocks noChangeArrowheads="1"/>
              </p:cNvSpPr>
              <p:nvPr/>
            </p:nvSpPr>
            <p:spPr bwMode="auto">
              <a:xfrm>
                <a:off x="12024946" y="9071118"/>
                <a:ext cx="471894" cy="953733"/>
              </a:xfrm>
              <a:custGeom>
                <a:avLst/>
                <a:gdLst>
                  <a:gd name="T0" fmla="*/ 501 w 989"/>
                  <a:gd name="T1" fmla="*/ 0 h 1995"/>
                  <a:gd name="T2" fmla="*/ 988 w 989"/>
                  <a:gd name="T3" fmla="*/ 207 h 1995"/>
                  <a:gd name="T4" fmla="*/ 684 w 989"/>
                  <a:gd name="T5" fmla="*/ 525 h 1995"/>
                  <a:gd name="T6" fmla="*/ 824 w 989"/>
                  <a:gd name="T7" fmla="*/ 792 h 1995"/>
                  <a:gd name="T8" fmla="*/ 0 w 989"/>
                  <a:gd name="T9" fmla="*/ 1994 h 1995"/>
                  <a:gd name="T10" fmla="*/ 501 w 989"/>
                  <a:gd name="T11" fmla="*/ 0 h 1995"/>
                </a:gdLst>
                <a:ahLst/>
                <a:cxnLst>
                  <a:cxn ang="0">
                    <a:pos x="T0" y="T1"/>
                  </a:cxn>
                  <a:cxn ang="0">
                    <a:pos x="T2" y="T3"/>
                  </a:cxn>
                  <a:cxn ang="0">
                    <a:pos x="T4" y="T5"/>
                  </a:cxn>
                  <a:cxn ang="0">
                    <a:pos x="T6" y="T7"/>
                  </a:cxn>
                  <a:cxn ang="0">
                    <a:pos x="T8" y="T9"/>
                  </a:cxn>
                  <a:cxn ang="0">
                    <a:pos x="T10" y="T11"/>
                  </a:cxn>
                </a:cxnLst>
                <a:rect l="0" t="0" r="r" b="b"/>
                <a:pathLst>
                  <a:path w="989" h="1995">
                    <a:moveTo>
                      <a:pt x="501" y="0"/>
                    </a:moveTo>
                    <a:lnTo>
                      <a:pt x="988" y="207"/>
                    </a:lnTo>
                    <a:lnTo>
                      <a:pt x="684" y="525"/>
                    </a:lnTo>
                    <a:lnTo>
                      <a:pt x="824" y="792"/>
                    </a:lnTo>
                    <a:lnTo>
                      <a:pt x="0" y="1994"/>
                    </a:lnTo>
                    <a:lnTo>
                      <a:pt x="501" y="0"/>
                    </a:lnTo>
                  </a:path>
                </a:pathLst>
              </a:custGeom>
              <a:solidFill>
                <a:schemeClr val="accent3">
                  <a:lumMod val="50000"/>
                </a:schemeClr>
              </a:solidFill>
              <a:ln>
                <a:noFill/>
              </a:ln>
              <a:effectLst/>
            </p:spPr>
            <p:txBody>
              <a:bodyPr wrap="none" anchor="ctr"/>
              <a:lstStyle/>
              <a:p>
                <a:endParaRPr lang="en-US" dirty="0">
                  <a:latin typeface="Calibri Light" panose="020F0302020204030204"/>
                </a:endParaRPr>
              </a:p>
            </p:txBody>
          </p:sp>
          <p:sp>
            <p:nvSpPr>
              <p:cNvPr id="201" name="Freeform 165"/>
              <p:cNvSpPr>
                <a:spLocks noChangeArrowheads="1"/>
              </p:cNvSpPr>
              <p:nvPr/>
            </p:nvSpPr>
            <p:spPr bwMode="auto">
              <a:xfrm>
                <a:off x="11487453" y="10614855"/>
                <a:ext cx="292024" cy="69785"/>
              </a:xfrm>
              <a:custGeom>
                <a:avLst/>
                <a:gdLst>
                  <a:gd name="T0" fmla="*/ 613 w 614"/>
                  <a:gd name="T1" fmla="*/ 147 h 148"/>
                  <a:gd name="T2" fmla="*/ 0 w 614"/>
                  <a:gd name="T3" fmla="*/ 147 h 148"/>
                  <a:gd name="T4" fmla="*/ 0 w 614"/>
                  <a:gd name="T5" fmla="*/ 0 h 148"/>
                  <a:gd name="T6" fmla="*/ 613 w 614"/>
                  <a:gd name="T7" fmla="*/ 0 h 148"/>
                  <a:gd name="T8" fmla="*/ 613 w 614"/>
                  <a:gd name="T9" fmla="*/ 147 h 148"/>
                </a:gdLst>
                <a:ahLst/>
                <a:cxnLst>
                  <a:cxn ang="0">
                    <a:pos x="T0" y="T1"/>
                  </a:cxn>
                  <a:cxn ang="0">
                    <a:pos x="T2" y="T3"/>
                  </a:cxn>
                  <a:cxn ang="0">
                    <a:pos x="T4" y="T5"/>
                  </a:cxn>
                  <a:cxn ang="0">
                    <a:pos x="T6" y="T7"/>
                  </a:cxn>
                  <a:cxn ang="0">
                    <a:pos x="T8" y="T9"/>
                  </a:cxn>
                </a:cxnLst>
                <a:rect l="0" t="0" r="r" b="b"/>
                <a:pathLst>
                  <a:path w="614" h="148">
                    <a:moveTo>
                      <a:pt x="613" y="147"/>
                    </a:moveTo>
                    <a:lnTo>
                      <a:pt x="0" y="147"/>
                    </a:lnTo>
                    <a:lnTo>
                      <a:pt x="0" y="0"/>
                    </a:lnTo>
                    <a:lnTo>
                      <a:pt x="613" y="0"/>
                    </a:lnTo>
                    <a:lnTo>
                      <a:pt x="613" y="147"/>
                    </a:lnTo>
                  </a:path>
                </a:pathLst>
              </a:custGeom>
              <a:solidFill>
                <a:schemeClr val="accent2"/>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202" name="Freeform 166"/>
              <p:cNvSpPr>
                <a:spLocks noChangeArrowheads="1"/>
              </p:cNvSpPr>
              <p:nvPr/>
            </p:nvSpPr>
            <p:spPr bwMode="auto">
              <a:xfrm>
                <a:off x="12276764" y="10614855"/>
                <a:ext cx="292024" cy="69785"/>
              </a:xfrm>
              <a:custGeom>
                <a:avLst/>
                <a:gdLst>
                  <a:gd name="T0" fmla="*/ 613 w 614"/>
                  <a:gd name="T1" fmla="*/ 147 h 148"/>
                  <a:gd name="T2" fmla="*/ 0 w 614"/>
                  <a:gd name="T3" fmla="*/ 147 h 148"/>
                  <a:gd name="T4" fmla="*/ 0 w 614"/>
                  <a:gd name="T5" fmla="*/ 0 h 148"/>
                  <a:gd name="T6" fmla="*/ 613 w 614"/>
                  <a:gd name="T7" fmla="*/ 0 h 148"/>
                  <a:gd name="T8" fmla="*/ 613 w 614"/>
                  <a:gd name="T9" fmla="*/ 147 h 148"/>
                </a:gdLst>
                <a:ahLst/>
                <a:cxnLst>
                  <a:cxn ang="0">
                    <a:pos x="T0" y="T1"/>
                  </a:cxn>
                  <a:cxn ang="0">
                    <a:pos x="T2" y="T3"/>
                  </a:cxn>
                  <a:cxn ang="0">
                    <a:pos x="T4" y="T5"/>
                  </a:cxn>
                  <a:cxn ang="0">
                    <a:pos x="T6" y="T7"/>
                  </a:cxn>
                  <a:cxn ang="0">
                    <a:pos x="T8" y="T9"/>
                  </a:cxn>
                </a:cxnLst>
                <a:rect l="0" t="0" r="r" b="b"/>
                <a:pathLst>
                  <a:path w="614" h="148">
                    <a:moveTo>
                      <a:pt x="613" y="147"/>
                    </a:moveTo>
                    <a:lnTo>
                      <a:pt x="0" y="147"/>
                    </a:lnTo>
                    <a:lnTo>
                      <a:pt x="0" y="0"/>
                    </a:lnTo>
                    <a:lnTo>
                      <a:pt x="613" y="0"/>
                    </a:lnTo>
                    <a:lnTo>
                      <a:pt x="613" y="147"/>
                    </a:lnTo>
                  </a:path>
                </a:pathLst>
              </a:custGeom>
              <a:solidFill>
                <a:schemeClr val="accent2"/>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203" name="Freeform 167"/>
              <p:cNvSpPr>
                <a:spLocks noChangeArrowheads="1"/>
              </p:cNvSpPr>
              <p:nvPr/>
            </p:nvSpPr>
            <p:spPr bwMode="auto">
              <a:xfrm>
                <a:off x="10774322" y="10739623"/>
                <a:ext cx="1580738" cy="983339"/>
              </a:xfrm>
              <a:custGeom>
                <a:avLst/>
                <a:gdLst>
                  <a:gd name="T0" fmla="*/ 1027 w 3297"/>
                  <a:gd name="T1" fmla="*/ 0 h 2055"/>
                  <a:gd name="T2" fmla="*/ 1027 w 3297"/>
                  <a:gd name="T3" fmla="*/ 0 h 2055"/>
                  <a:gd name="T4" fmla="*/ 1779 w 3297"/>
                  <a:gd name="T5" fmla="*/ 330 h 2055"/>
                  <a:gd name="T6" fmla="*/ 2086 w 3297"/>
                  <a:gd name="T7" fmla="*/ 203 h 2055"/>
                  <a:gd name="T8" fmla="*/ 2512 w 3297"/>
                  <a:gd name="T9" fmla="*/ 629 h 2055"/>
                  <a:gd name="T10" fmla="*/ 2512 w 3297"/>
                  <a:gd name="T11" fmla="*/ 669 h 2055"/>
                  <a:gd name="T12" fmla="*/ 2603 w 3297"/>
                  <a:gd name="T13" fmla="*/ 664 h 2055"/>
                  <a:gd name="T14" fmla="*/ 3296 w 3297"/>
                  <a:gd name="T15" fmla="*/ 1357 h 2055"/>
                  <a:gd name="T16" fmla="*/ 2603 w 3297"/>
                  <a:gd name="T17" fmla="*/ 2054 h 2055"/>
                  <a:gd name="T18" fmla="*/ 1027 w 3297"/>
                  <a:gd name="T19" fmla="*/ 2054 h 2055"/>
                  <a:gd name="T20" fmla="*/ 0 w 3297"/>
                  <a:gd name="T21" fmla="*/ 1027 h 2055"/>
                  <a:gd name="T22" fmla="*/ 1027 w 3297"/>
                  <a:gd name="T23" fmla="*/ 0 h 20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297" h="2055">
                    <a:moveTo>
                      <a:pt x="1027" y="0"/>
                    </a:moveTo>
                    <a:lnTo>
                      <a:pt x="1027" y="0"/>
                    </a:lnTo>
                    <a:cubicBezTo>
                      <a:pt x="1321" y="0"/>
                      <a:pt x="1592" y="127"/>
                      <a:pt x="1779" y="330"/>
                    </a:cubicBezTo>
                    <a:cubicBezTo>
                      <a:pt x="1855" y="250"/>
                      <a:pt x="1966" y="203"/>
                      <a:pt x="2086" y="203"/>
                    </a:cubicBezTo>
                    <a:cubicBezTo>
                      <a:pt x="2320" y="203"/>
                      <a:pt x="2512" y="394"/>
                      <a:pt x="2512" y="629"/>
                    </a:cubicBezTo>
                    <a:cubicBezTo>
                      <a:pt x="2512" y="645"/>
                      <a:pt x="2512" y="657"/>
                      <a:pt x="2512" y="669"/>
                    </a:cubicBezTo>
                    <a:cubicBezTo>
                      <a:pt x="2540" y="664"/>
                      <a:pt x="2571" y="664"/>
                      <a:pt x="2603" y="664"/>
                    </a:cubicBezTo>
                    <a:cubicBezTo>
                      <a:pt x="2985" y="664"/>
                      <a:pt x="3296" y="975"/>
                      <a:pt x="3296" y="1357"/>
                    </a:cubicBezTo>
                    <a:cubicBezTo>
                      <a:pt x="3296" y="1743"/>
                      <a:pt x="2985" y="2054"/>
                      <a:pt x="2603" y="2054"/>
                    </a:cubicBezTo>
                    <a:cubicBezTo>
                      <a:pt x="1027" y="2054"/>
                      <a:pt x="1027" y="2054"/>
                      <a:pt x="1027" y="2054"/>
                    </a:cubicBezTo>
                    <a:cubicBezTo>
                      <a:pt x="458" y="2054"/>
                      <a:pt x="0" y="1592"/>
                      <a:pt x="0" y="1027"/>
                    </a:cubicBezTo>
                    <a:cubicBezTo>
                      <a:pt x="0" y="462"/>
                      <a:pt x="458" y="0"/>
                      <a:pt x="1027" y="0"/>
                    </a:cubicBezTo>
                  </a:path>
                </a:pathLst>
              </a:custGeom>
              <a:solidFill>
                <a:srgbClr val="D2D3D3"/>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204" name="Freeform 168"/>
              <p:cNvSpPr>
                <a:spLocks noChangeArrowheads="1"/>
              </p:cNvSpPr>
              <p:nvPr/>
            </p:nvSpPr>
            <p:spPr bwMode="auto">
              <a:xfrm>
                <a:off x="10774322" y="10724820"/>
                <a:ext cx="1580738" cy="981225"/>
              </a:xfrm>
              <a:custGeom>
                <a:avLst/>
                <a:gdLst>
                  <a:gd name="T0" fmla="*/ 1027 w 3297"/>
                  <a:gd name="T1" fmla="*/ 0 h 2051"/>
                  <a:gd name="T2" fmla="*/ 1027 w 3297"/>
                  <a:gd name="T3" fmla="*/ 0 h 2051"/>
                  <a:gd name="T4" fmla="*/ 1779 w 3297"/>
                  <a:gd name="T5" fmla="*/ 331 h 2051"/>
                  <a:gd name="T6" fmla="*/ 2086 w 3297"/>
                  <a:gd name="T7" fmla="*/ 199 h 2051"/>
                  <a:gd name="T8" fmla="*/ 2512 w 3297"/>
                  <a:gd name="T9" fmla="*/ 625 h 2051"/>
                  <a:gd name="T10" fmla="*/ 2512 w 3297"/>
                  <a:gd name="T11" fmla="*/ 669 h 2051"/>
                  <a:gd name="T12" fmla="*/ 2603 w 3297"/>
                  <a:gd name="T13" fmla="*/ 661 h 2051"/>
                  <a:gd name="T14" fmla="*/ 3296 w 3297"/>
                  <a:gd name="T15" fmla="*/ 1353 h 2051"/>
                  <a:gd name="T16" fmla="*/ 2603 w 3297"/>
                  <a:gd name="T17" fmla="*/ 2050 h 2051"/>
                  <a:gd name="T18" fmla="*/ 1027 w 3297"/>
                  <a:gd name="T19" fmla="*/ 2050 h 2051"/>
                  <a:gd name="T20" fmla="*/ 0 w 3297"/>
                  <a:gd name="T21" fmla="*/ 1023 h 2051"/>
                  <a:gd name="T22" fmla="*/ 1027 w 3297"/>
                  <a:gd name="T23" fmla="*/ 0 h 20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297" h="2051">
                    <a:moveTo>
                      <a:pt x="1027" y="0"/>
                    </a:moveTo>
                    <a:lnTo>
                      <a:pt x="1027" y="0"/>
                    </a:lnTo>
                    <a:cubicBezTo>
                      <a:pt x="1321" y="0"/>
                      <a:pt x="1592" y="128"/>
                      <a:pt x="1779" y="331"/>
                    </a:cubicBezTo>
                    <a:cubicBezTo>
                      <a:pt x="1855" y="251"/>
                      <a:pt x="1966" y="199"/>
                      <a:pt x="2086" y="199"/>
                    </a:cubicBezTo>
                    <a:cubicBezTo>
                      <a:pt x="2320" y="199"/>
                      <a:pt x="2512" y="390"/>
                      <a:pt x="2512" y="625"/>
                    </a:cubicBezTo>
                    <a:cubicBezTo>
                      <a:pt x="2512" y="641"/>
                      <a:pt x="2512" y="653"/>
                      <a:pt x="2512" y="669"/>
                    </a:cubicBezTo>
                    <a:cubicBezTo>
                      <a:pt x="2540" y="665"/>
                      <a:pt x="2571" y="661"/>
                      <a:pt x="2603" y="661"/>
                    </a:cubicBezTo>
                    <a:cubicBezTo>
                      <a:pt x="2985" y="661"/>
                      <a:pt x="3296" y="972"/>
                      <a:pt x="3296" y="1353"/>
                    </a:cubicBezTo>
                    <a:cubicBezTo>
                      <a:pt x="3296" y="1739"/>
                      <a:pt x="2985" y="2050"/>
                      <a:pt x="2603" y="2050"/>
                    </a:cubicBezTo>
                    <a:cubicBezTo>
                      <a:pt x="1027" y="2050"/>
                      <a:pt x="1027" y="2050"/>
                      <a:pt x="1027" y="2050"/>
                    </a:cubicBezTo>
                    <a:cubicBezTo>
                      <a:pt x="458" y="2050"/>
                      <a:pt x="0" y="1592"/>
                      <a:pt x="0" y="1023"/>
                    </a:cubicBezTo>
                    <a:cubicBezTo>
                      <a:pt x="0" y="458"/>
                      <a:pt x="458" y="0"/>
                      <a:pt x="1027" y="0"/>
                    </a:cubicBezTo>
                  </a:path>
                </a:pathLst>
              </a:custGeom>
              <a:solidFill>
                <a:schemeClr val="bg1">
                  <a:lumMod val="95000"/>
                </a:schemeClr>
              </a:solidFill>
              <a:ln>
                <a:noFill/>
              </a:ln>
              <a:effectLst/>
            </p:spPr>
            <p:txBody>
              <a:bodyPr wrap="none" anchor="ctr"/>
              <a:lstStyle/>
              <a:p>
                <a:endParaRPr lang="en-US" dirty="0">
                  <a:latin typeface="Calibri Light" panose="020F0302020204030204"/>
                </a:endParaRPr>
              </a:p>
            </p:txBody>
          </p:sp>
          <p:sp>
            <p:nvSpPr>
              <p:cNvPr id="205" name="Freeform 169"/>
              <p:cNvSpPr>
                <a:spLocks noChangeArrowheads="1"/>
              </p:cNvSpPr>
              <p:nvPr/>
            </p:nvSpPr>
            <p:spPr bwMode="auto">
              <a:xfrm>
                <a:off x="11701180" y="10750196"/>
                <a:ext cx="1582854" cy="981225"/>
              </a:xfrm>
              <a:custGeom>
                <a:avLst/>
                <a:gdLst>
                  <a:gd name="T0" fmla="*/ 2273 w 3301"/>
                  <a:gd name="T1" fmla="*/ 0 h 2051"/>
                  <a:gd name="T2" fmla="*/ 2273 w 3301"/>
                  <a:gd name="T3" fmla="*/ 0 h 2051"/>
                  <a:gd name="T4" fmla="*/ 1521 w 3301"/>
                  <a:gd name="T5" fmla="*/ 330 h 2051"/>
                  <a:gd name="T6" fmla="*/ 1214 w 3301"/>
                  <a:gd name="T7" fmla="*/ 199 h 2051"/>
                  <a:gd name="T8" fmla="*/ 785 w 3301"/>
                  <a:gd name="T9" fmla="*/ 625 h 2051"/>
                  <a:gd name="T10" fmla="*/ 788 w 3301"/>
                  <a:gd name="T11" fmla="*/ 669 h 2051"/>
                  <a:gd name="T12" fmla="*/ 697 w 3301"/>
                  <a:gd name="T13" fmla="*/ 660 h 2051"/>
                  <a:gd name="T14" fmla="*/ 0 w 3301"/>
                  <a:gd name="T15" fmla="*/ 1357 h 2051"/>
                  <a:gd name="T16" fmla="*/ 697 w 3301"/>
                  <a:gd name="T17" fmla="*/ 2050 h 2051"/>
                  <a:gd name="T18" fmla="*/ 2273 w 3301"/>
                  <a:gd name="T19" fmla="*/ 2050 h 2051"/>
                  <a:gd name="T20" fmla="*/ 3300 w 3301"/>
                  <a:gd name="T21" fmla="*/ 1023 h 2051"/>
                  <a:gd name="T22" fmla="*/ 2273 w 3301"/>
                  <a:gd name="T23" fmla="*/ 0 h 20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301" h="2051">
                    <a:moveTo>
                      <a:pt x="2273" y="0"/>
                    </a:moveTo>
                    <a:lnTo>
                      <a:pt x="2273" y="0"/>
                    </a:lnTo>
                    <a:cubicBezTo>
                      <a:pt x="1975" y="0"/>
                      <a:pt x="1708" y="127"/>
                      <a:pt x="1521" y="330"/>
                    </a:cubicBezTo>
                    <a:cubicBezTo>
                      <a:pt x="1441" y="251"/>
                      <a:pt x="1334" y="199"/>
                      <a:pt x="1214" y="199"/>
                    </a:cubicBezTo>
                    <a:cubicBezTo>
                      <a:pt x="975" y="199"/>
                      <a:pt x="785" y="390"/>
                      <a:pt x="785" y="625"/>
                    </a:cubicBezTo>
                    <a:cubicBezTo>
                      <a:pt x="785" y="641"/>
                      <a:pt x="785" y="653"/>
                      <a:pt x="788" y="669"/>
                    </a:cubicBezTo>
                    <a:cubicBezTo>
                      <a:pt x="757" y="665"/>
                      <a:pt x="729" y="660"/>
                      <a:pt x="697" y="660"/>
                    </a:cubicBezTo>
                    <a:cubicBezTo>
                      <a:pt x="311" y="660"/>
                      <a:pt x="0" y="971"/>
                      <a:pt x="0" y="1357"/>
                    </a:cubicBezTo>
                    <a:cubicBezTo>
                      <a:pt x="0" y="1739"/>
                      <a:pt x="311" y="2050"/>
                      <a:pt x="697" y="2050"/>
                    </a:cubicBezTo>
                    <a:cubicBezTo>
                      <a:pt x="2273" y="2050"/>
                      <a:pt x="2273" y="2050"/>
                      <a:pt x="2273" y="2050"/>
                    </a:cubicBezTo>
                    <a:cubicBezTo>
                      <a:pt x="2839" y="2050"/>
                      <a:pt x="3300" y="1592"/>
                      <a:pt x="3300" y="1023"/>
                    </a:cubicBezTo>
                    <a:cubicBezTo>
                      <a:pt x="3300" y="457"/>
                      <a:pt x="2839" y="0"/>
                      <a:pt x="2273" y="0"/>
                    </a:cubicBezTo>
                  </a:path>
                </a:pathLst>
              </a:custGeom>
              <a:solidFill>
                <a:srgbClr val="D2D3D3"/>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206" name="Freeform 170"/>
              <p:cNvSpPr>
                <a:spLocks noChangeArrowheads="1"/>
              </p:cNvSpPr>
              <p:nvPr/>
            </p:nvSpPr>
            <p:spPr bwMode="auto">
              <a:xfrm>
                <a:off x="11701180" y="10731164"/>
                <a:ext cx="1582854" cy="981225"/>
              </a:xfrm>
              <a:custGeom>
                <a:avLst/>
                <a:gdLst>
                  <a:gd name="T0" fmla="*/ 2273 w 3301"/>
                  <a:gd name="T1" fmla="*/ 0 h 2051"/>
                  <a:gd name="T2" fmla="*/ 2273 w 3301"/>
                  <a:gd name="T3" fmla="*/ 0 h 2051"/>
                  <a:gd name="T4" fmla="*/ 1521 w 3301"/>
                  <a:gd name="T5" fmla="*/ 330 h 2051"/>
                  <a:gd name="T6" fmla="*/ 1214 w 3301"/>
                  <a:gd name="T7" fmla="*/ 199 h 2051"/>
                  <a:gd name="T8" fmla="*/ 785 w 3301"/>
                  <a:gd name="T9" fmla="*/ 629 h 2051"/>
                  <a:gd name="T10" fmla="*/ 788 w 3301"/>
                  <a:gd name="T11" fmla="*/ 669 h 2051"/>
                  <a:gd name="T12" fmla="*/ 697 w 3301"/>
                  <a:gd name="T13" fmla="*/ 661 h 2051"/>
                  <a:gd name="T14" fmla="*/ 0 w 3301"/>
                  <a:gd name="T15" fmla="*/ 1358 h 2051"/>
                  <a:gd name="T16" fmla="*/ 697 w 3301"/>
                  <a:gd name="T17" fmla="*/ 2050 h 2051"/>
                  <a:gd name="T18" fmla="*/ 2273 w 3301"/>
                  <a:gd name="T19" fmla="*/ 2050 h 2051"/>
                  <a:gd name="T20" fmla="*/ 3300 w 3301"/>
                  <a:gd name="T21" fmla="*/ 1027 h 2051"/>
                  <a:gd name="T22" fmla="*/ 2273 w 3301"/>
                  <a:gd name="T23" fmla="*/ 0 h 20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301" h="2051">
                    <a:moveTo>
                      <a:pt x="2273" y="0"/>
                    </a:moveTo>
                    <a:lnTo>
                      <a:pt x="2273" y="0"/>
                    </a:lnTo>
                    <a:cubicBezTo>
                      <a:pt x="1975" y="0"/>
                      <a:pt x="1708" y="128"/>
                      <a:pt x="1521" y="330"/>
                    </a:cubicBezTo>
                    <a:cubicBezTo>
                      <a:pt x="1441" y="251"/>
                      <a:pt x="1334" y="199"/>
                      <a:pt x="1214" y="199"/>
                    </a:cubicBezTo>
                    <a:cubicBezTo>
                      <a:pt x="975" y="199"/>
                      <a:pt x="785" y="390"/>
                      <a:pt x="785" y="629"/>
                    </a:cubicBezTo>
                    <a:cubicBezTo>
                      <a:pt x="785" y="641"/>
                      <a:pt x="785" y="657"/>
                      <a:pt x="788" y="669"/>
                    </a:cubicBezTo>
                    <a:cubicBezTo>
                      <a:pt x="757" y="665"/>
                      <a:pt x="729" y="661"/>
                      <a:pt x="697" y="661"/>
                    </a:cubicBezTo>
                    <a:cubicBezTo>
                      <a:pt x="311" y="661"/>
                      <a:pt x="0" y="975"/>
                      <a:pt x="0" y="1358"/>
                    </a:cubicBezTo>
                    <a:cubicBezTo>
                      <a:pt x="0" y="1739"/>
                      <a:pt x="311" y="2050"/>
                      <a:pt x="697" y="2050"/>
                    </a:cubicBezTo>
                    <a:cubicBezTo>
                      <a:pt x="2273" y="2050"/>
                      <a:pt x="2273" y="2050"/>
                      <a:pt x="2273" y="2050"/>
                    </a:cubicBezTo>
                    <a:cubicBezTo>
                      <a:pt x="2839" y="2050"/>
                      <a:pt x="3300" y="1592"/>
                      <a:pt x="3300" y="1027"/>
                    </a:cubicBezTo>
                    <a:cubicBezTo>
                      <a:pt x="3300" y="458"/>
                      <a:pt x="2839" y="0"/>
                      <a:pt x="2273" y="0"/>
                    </a:cubicBezTo>
                  </a:path>
                </a:pathLst>
              </a:custGeom>
              <a:solidFill>
                <a:schemeClr val="bg1">
                  <a:lumMod val="95000"/>
                </a:schemeClr>
              </a:solidFill>
              <a:ln>
                <a:noFill/>
              </a:ln>
              <a:effectLst/>
            </p:spPr>
            <p:txBody>
              <a:bodyPr wrap="none" anchor="ctr"/>
              <a:lstStyle/>
              <a:p>
                <a:endParaRPr lang="en-US" dirty="0">
                  <a:latin typeface="Calibri Light" panose="020F0302020204030204"/>
                </a:endParaRPr>
              </a:p>
            </p:txBody>
          </p:sp>
          <p:sp>
            <p:nvSpPr>
              <p:cNvPr id="207" name="Freeform 171"/>
              <p:cNvSpPr>
                <a:spLocks noChangeArrowheads="1"/>
              </p:cNvSpPr>
              <p:nvPr/>
            </p:nvSpPr>
            <p:spPr bwMode="auto">
              <a:xfrm>
                <a:off x="11646161" y="8394411"/>
                <a:ext cx="789311" cy="304518"/>
              </a:xfrm>
              <a:custGeom>
                <a:avLst/>
                <a:gdLst>
                  <a:gd name="T0" fmla="*/ 1521 w 1649"/>
                  <a:gd name="T1" fmla="*/ 31 h 641"/>
                  <a:gd name="T2" fmla="*/ 1521 w 1649"/>
                  <a:gd name="T3" fmla="*/ 31 h 641"/>
                  <a:gd name="T4" fmla="*/ 1170 w 1649"/>
                  <a:gd name="T5" fmla="*/ 24 h 641"/>
                  <a:gd name="T6" fmla="*/ 868 w 1649"/>
                  <a:gd name="T7" fmla="*/ 71 h 641"/>
                  <a:gd name="T8" fmla="*/ 824 w 1649"/>
                  <a:gd name="T9" fmla="*/ 71 h 641"/>
                  <a:gd name="T10" fmla="*/ 780 w 1649"/>
                  <a:gd name="T11" fmla="*/ 71 h 641"/>
                  <a:gd name="T12" fmla="*/ 478 w 1649"/>
                  <a:gd name="T13" fmla="*/ 24 h 641"/>
                  <a:gd name="T14" fmla="*/ 127 w 1649"/>
                  <a:gd name="T15" fmla="*/ 31 h 641"/>
                  <a:gd name="T16" fmla="*/ 0 w 1649"/>
                  <a:gd name="T17" fmla="*/ 47 h 641"/>
                  <a:gd name="T18" fmla="*/ 0 w 1649"/>
                  <a:gd name="T19" fmla="*/ 171 h 641"/>
                  <a:gd name="T20" fmla="*/ 40 w 1649"/>
                  <a:gd name="T21" fmla="*/ 211 h 641"/>
                  <a:gd name="T22" fmla="*/ 123 w 1649"/>
                  <a:gd name="T23" fmla="*/ 469 h 641"/>
                  <a:gd name="T24" fmla="*/ 494 w 1649"/>
                  <a:gd name="T25" fmla="*/ 597 h 641"/>
                  <a:gd name="T26" fmla="*/ 780 w 1649"/>
                  <a:gd name="T27" fmla="*/ 235 h 641"/>
                  <a:gd name="T28" fmla="*/ 824 w 1649"/>
                  <a:gd name="T29" fmla="*/ 214 h 641"/>
                  <a:gd name="T30" fmla="*/ 868 w 1649"/>
                  <a:gd name="T31" fmla="*/ 235 h 641"/>
                  <a:gd name="T32" fmla="*/ 1154 w 1649"/>
                  <a:gd name="T33" fmla="*/ 597 h 641"/>
                  <a:gd name="T34" fmla="*/ 1524 w 1649"/>
                  <a:gd name="T35" fmla="*/ 469 h 641"/>
                  <a:gd name="T36" fmla="*/ 1608 w 1649"/>
                  <a:gd name="T37" fmla="*/ 211 h 641"/>
                  <a:gd name="T38" fmla="*/ 1648 w 1649"/>
                  <a:gd name="T39" fmla="*/ 171 h 641"/>
                  <a:gd name="T40" fmla="*/ 1648 w 1649"/>
                  <a:gd name="T41" fmla="*/ 47 h 641"/>
                  <a:gd name="T42" fmla="*/ 1521 w 1649"/>
                  <a:gd name="T43" fmla="*/ 31 h 641"/>
                  <a:gd name="T44" fmla="*/ 577 w 1649"/>
                  <a:gd name="T45" fmla="*/ 537 h 641"/>
                  <a:gd name="T46" fmla="*/ 577 w 1649"/>
                  <a:gd name="T47" fmla="*/ 537 h 641"/>
                  <a:gd name="T48" fmla="*/ 366 w 1649"/>
                  <a:gd name="T49" fmla="*/ 569 h 641"/>
                  <a:gd name="T50" fmla="*/ 115 w 1649"/>
                  <a:gd name="T51" fmla="*/ 374 h 641"/>
                  <a:gd name="T52" fmla="*/ 111 w 1649"/>
                  <a:gd name="T53" fmla="*/ 139 h 641"/>
                  <a:gd name="T54" fmla="*/ 386 w 1649"/>
                  <a:gd name="T55" fmla="*/ 64 h 641"/>
                  <a:gd name="T56" fmla="*/ 700 w 1649"/>
                  <a:gd name="T57" fmla="*/ 167 h 641"/>
                  <a:gd name="T58" fmla="*/ 577 w 1649"/>
                  <a:gd name="T59" fmla="*/ 537 h 641"/>
                  <a:gd name="T60" fmla="*/ 1533 w 1649"/>
                  <a:gd name="T61" fmla="*/ 374 h 641"/>
                  <a:gd name="T62" fmla="*/ 1533 w 1649"/>
                  <a:gd name="T63" fmla="*/ 374 h 641"/>
                  <a:gd name="T64" fmla="*/ 1282 w 1649"/>
                  <a:gd name="T65" fmla="*/ 569 h 641"/>
                  <a:gd name="T66" fmla="*/ 1071 w 1649"/>
                  <a:gd name="T67" fmla="*/ 537 h 641"/>
                  <a:gd name="T68" fmla="*/ 948 w 1649"/>
                  <a:gd name="T69" fmla="*/ 167 h 641"/>
                  <a:gd name="T70" fmla="*/ 1262 w 1649"/>
                  <a:gd name="T71" fmla="*/ 64 h 641"/>
                  <a:gd name="T72" fmla="*/ 1536 w 1649"/>
                  <a:gd name="T73" fmla="*/ 139 h 641"/>
                  <a:gd name="T74" fmla="*/ 1533 w 1649"/>
                  <a:gd name="T75" fmla="*/ 374 h 6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49" h="641">
                    <a:moveTo>
                      <a:pt x="1521" y="31"/>
                    </a:moveTo>
                    <a:lnTo>
                      <a:pt x="1521" y="31"/>
                    </a:lnTo>
                    <a:cubicBezTo>
                      <a:pt x="1521" y="31"/>
                      <a:pt x="1313" y="0"/>
                      <a:pt x="1170" y="24"/>
                    </a:cubicBezTo>
                    <a:cubicBezTo>
                      <a:pt x="1027" y="43"/>
                      <a:pt x="908" y="75"/>
                      <a:pt x="868" y="71"/>
                    </a:cubicBezTo>
                    <a:cubicBezTo>
                      <a:pt x="832" y="71"/>
                      <a:pt x="824" y="71"/>
                      <a:pt x="824" y="71"/>
                    </a:cubicBezTo>
                    <a:cubicBezTo>
                      <a:pt x="824" y="71"/>
                      <a:pt x="816" y="71"/>
                      <a:pt x="780" y="71"/>
                    </a:cubicBezTo>
                    <a:cubicBezTo>
                      <a:pt x="740" y="75"/>
                      <a:pt x="621" y="43"/>
                      <a:pt x="478" y="24"/>
                    </a:cubicBezTo>
                    <a:cubicBezTo>
                      <a:pt x="334" y="0"/>
                      <a:pt x="127" y="31"/>
                      <a:pt x="127" y="31"/>
                    </a:cubicBezTo>
                    <a:cubicBezTo>
                      <a:pt x="0" y="47"/>
                      <a:pt x="0" y="47"/>
                      <a:pt x="0" y="47"/>
                    </a:cubicBezTo>
                    <a:cubicBezTo>
                      <a:pt x="0" y="171"/>
                      <a:pt x="0" y="171"/>
                      <a:pt x="0" y="171"/>
                    </a:cubicBezTo>
                    <a:cubicBezTo>
                      <a:pt x="0" y="171"/>
                      <a:pt x="31" y="199"/>
                      <a:pt x="40" y="211"/>
                    </a:cubicBezTo>
                    <a:cubicBezTo>
                      <a:pt x="47" y="226"/>
                      <a:pt x="95" y="398"/>
                      <a:pt x="123" y="469"/>
                    </a:cubicBezTo>
                    <a:cubicBezTo>
                      <a:pt x="151" y="537"/>
                      <a:pt x="251" y="640"/>
                      <a:pt x="494" y="597"/>
                    </a:cubicBezTo>
                    <a:cubicBezTo>
                      <a:pt x="736" y="553"/>
                      <a:pt x="764" y="254"/>
                      <a:pt x="780" y="235"/>
                    </a:cubicBezTo>
                    <a:cubicBezTo>
                      <a:pt x="796" y="219"/>
                      <a:pt x="824" y="214"/>
                      <a:pt x="824" y="214"/>
                    </a:cubicBezTo>
                    <a:cubicBezTo>
                      <a:pt x="824" y="214"/>
                      <a:pt x="852" y="219"/>
                      <a:pt x="868" y="235"/>
                    </a:cubicBezTo>
                    <a:cubicBezTo>
                      <a:pt x="883" y="254"/>
                      <a:pt x="911" y="553"/>
                      <a:pt x="1154" y="597"/>
                    </a:cubicBezTo>
                    <a:cubicBezTo>
                      <a:pt x="1397" y="640"/>
                      <a:pt x="1497" y="537"/>
                      <a:pt x="1524" y="469"/>
                    </a:cubicBezTo>
                    <a:cubicBezTo>
                      <a:pt x="1552" y="398"/>
                      <a:pt x="1600" y="226"/>
                      <a:pt x="1608" y="211"/>
                    </a:cubicBezTo>
                    <a:cubicBezTo>
                      <a:pt x="1616" y="199"/>
                      <a:pt x="1648" y="171"/>
                      <a:pt x="1648" y="171"/>
                    </a:cubicBezTo>
                    <a:cubicBezTo>
                      <a:pt x="1648" y="47"/>
                      <a:pt x="1648" y="47"/>
                      <a:pt x="1648" y="47"/>
                    </a:cubicBezTo>
                    <a:lnTo>
                      <a:pt x="1521" y="31"/>
                    </a:lnTo>
                    <a:close/>
                    <a:moveTo>
                      <a:pt x="577" y="537"/>
                    </a:moveTo>
                    <a:lnTo>
                      <a:pt x="577" y="537"/>
                    </a:lnTo>
                    <a:cubicBezTo>
                      <a:pt x="577" y="537"/>
                      <a:pt x="485" y="585"/>
                      <a:pt x="366" y="569"/>
                    </a:cubicBezTo>
                    <a:cubicBezTo>
                      <a:pt x="251" y="553"/>
                      <a:pt x="179" y="565"/>
                      <a:pt x="115" y="374"/>
                    </a:cubicBezTo>
                    <a:cubicBezTo>
                      <a:pt x="115" y="374"/>
                      <a:pt x="68" y="226"/>
                      <a:pt x="111" y="139"/>
                    </a:cubicBezTo>
                    <a:cubicBezTo>
                      <a:pt x="111" y="139"/>
                      <a:pt x="147" y="64"/>
                      <a:pt x="386" y="64"/>
                    </a:cubicBezTo>
                    <a:cubicBezTo>
                      <a:pt x="629" y="64"/>
                      <a:pt x="677" y="123"/>
                      <a:pt x="700" y="167"/>
                    </a:cubicBezTo>
                    <a:cubicBezTo>
                      <a:pt x="724" y="211"/>
                      <a:pt x="736" y="429"/>
                      <a:pt x="577" y="537"/>
                    </a:cubicBezTo>
                    <a:close/>
                    <a:moveTo>
                      <a:pt x="1533" y="374"/>
                    </a:moveTo>
                    <a:lnTo>
                      <a:pt x="1533" y="374"/>
                    </a:lnTo>
                    <a:cubicBezTo>
                      <a:pt x="1469" y="565"/>
                      <a:pt x="1397" y="553"/>
                      <a:pt x="1282" y="569"/>
                    </a:cubicBezTo>
                    <a:cubicBezTo>
                      <a:pt x="1162" y="585"/>
                      <a:pt x="1071" y="537"/>
                      <a:pt x="1071" y="537"/>
                    </a:cubicBezTo>
                    <a:cubicBezTo>
                      <a:pt x="911" y="429"/>
                      <a:pt x="923" y="211"/>
                      <a:pt x="948" y="167"/>
                    </a:cubicBezTo>
                    <a:cubicBezTo>
                      <a:pt x="971" y="123"/>
                      <a:pt x="1019" y="64"/>
                      <a:pt x="1262" y="64"/>
                    </a:cubicBezTo>
                    <a:cubicBezTo>
                      <a:pt x="1500" y="64"/>
                      <a:pt x="1536" y="139"/>
                      <a:pt x="1536" y="139"/>
                    </a:cubicBezTo>
                    <a:cubicBezTo>
                      <a:pt x="1580" y="226"/>
                      <a:pt x="1533" y="374"/>
                      <a:pt x="1533" y="374"/>
                    </a:cubicBezTo>
                    <a:close/>
                  </a:path>
                </a:pathLst>
              </a:custGeom>
              <a:solidFill>
                <a:srgbClr val="313131"/>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grpSp>
        <p:grpSp>
          <p:nvGrpSpPr>
            <p:cNvPr id="329" name="Group 328"/>
            <p:cNvGrpSpPr/>
            <p:nvPr/>
          </p:nvGrpSpPr>
          <p:grpSpPr>
            <a:xfrm>
              <a:off x="10191386" y="7388641"/>
              <a:ext cx="825285" cy="867030"/>
              <a:chOff x="9809373" y="7518922"/>
              <a:chExt cx="825285" cy="867030"/>
            </a:xfrm>
          </p:grpSpPr>
          <p:sp>
            <p:nvSpPr>
              <p:cNvPr id="330" name="Freeform 172"/>
              <p:cNvSpPr>
                <a:spLocks noChangeArrowheads="1"/>
              </p:cNvSpPr>
              <p:nvPr/>
            </p:nvSpPr>
            <p:spPr bwMode="auto">
              <a:xfrm>
                <a:off x="10480182" y="7776917"/>
                <a:ext cx="154476" cy="152259"/>
              </a:xfrm>
              <a:custGeom>
                <a:avLst/>
                <a:gdLst>
                  <a:gd name="T0" fmla="*/ 306 w 327"/>
                  <a:gd name="T1" fmla="*/ 131 h 323"/>
                  <a:gd name="T2" fmla="*/ 306 w 327"/>
                  <a:gd name="T3" fmla="*/ 131 h 323"/>
                  <a:gd name="T4" fmla="*/ 191 w 327"/>
                  <a:gd name="T5" fmla="*/ 307 h 323"/>
                  <a:gd name="T6" fmla="*/ 16 w 327"/>
                  <a:gd name="T7" fmla="*/ 187 h 323"/>
                  <a:gd name="T8" fmla="*/ 135 w 327"/>
                  <a:gd name="T9" fmla="*/ 16 h 323"/>
                  <a:gd name="T10" fmla="*/ 306 w 327"/>
                  <a:gd name="T11" fmla="*/ 131 h 323"/>
                </a:gdLst>
                <a:ahLst/>
                <a:cxnLst>
                  <a:cxn ang="0">
                    <a:pos x="T0" y="T1"/>
                  </a:cxn>
                  <a:cxn ang="0">
                    <a:pos x="T2" y="T3"/>
                  </a:cxn>
                  <a:cxn ang="0">
                    <a:pos x="T4" y="T5"/>
                  </a:cxn>
                  <a:cxn ang="0">
                    <a:pos x="T6" y="T7"/>
                  </a:cxn>
                  <a:cxn ang="0">
                    <a:pos x="T8" y="T9"/>
                  </a:cxn>
                  <a:cxn ang="0">
                    <a:pos x="T10" y="T11"/>
                  </a:cxn>
                </a:cxnLst>
                <a:rect l="0" t="0" r="r" b="b"/>
                <a:pathLst>
                  <a:path w="327" h="323">
                    <a:moveTo>
                      <a:pt x="306" y="131"/>
                    </a:moveTo>
                    <a:lnTo>
                      <a:pt x="306" y="131"/>
                    </a:lnTo>
                    <a:cubicBezTo>
                      <a:pt x="326" y="211"/>
                      <a:pt x="270" y="291"/>
                      <a:pt x="191" y="307"/>
                    </a:cubicBezTo>
                    <a:cubicBezTo>
                      <a:pt x="111" y="322"/>
                      <a:pt x="35" y="270"/>
                      <a:pt x="16" y="187"/>
                    </a:cubicBezTo>
                    <a:cubicBezTo>
                      <a:pt x="0" y="108"/>
                      <a:pt x="52" y="32"/>
                      <a:pt x="135" y="16"/>
                    </a:cubicBezTo>
                    <a:cubicBezTo>
                      <a:pt x="215" y="0"/>
                      <a:pt x="290" y="52"/>
                      <a:pt x="306" y="131"/>
                    </a:cubicBezTo>
                  </a:path>
                </a:pathLst>
              </a:custGeom>
              <a:solidFill>
                <a:schemeClr val="accent3">
                  <a:lumMod val="50000"/>
                </a:schemeClr>
              </a:solidFill>
              <a:ln>
                <a:noFill/>
              </a:ln>
              <a:effectLst/>
            </p:spPr>
            <p:txBody>
              <a:bodyPr wrap="none" anchor="ctr"/>
              <a:lstStyle/>
              <a:p>
                <a:endParaRPr lang="en-US" dirty="0">
                  <a:latin typeface="Calibri Light" panose="020F0302020204030204"/>
                </a:endParaRPr>
              </a:p>
            </p:txBody>
          </p:sp>
          <p:sp>
            <p:nvSpPr>
              <p:cNvPr id="331" name="Freeform 173"/>
              <p:cNvSpPr>
                <a:spLocks noChangeArrowheads="1"/>
              </p:cNvSpPr>
              <p:nvPr/>
            </p:nvSpPr>
            <p:spPr bwMode="auto">
              <a:xfrm>
                <a:off x="10078120" y="8142761"/>
                <a:ext cx="35974" cy="31721"/>
              </a:xfrm>
              <a:custGeom>
                <a:avLst/>
                <a:gdLst>
                  <a:gd name="T0" fmla="*/ 49 w 78"/>
                  <a:gd name="T1" fmla="*/ 60 h 69"/>
                  <a:gd name="T2" fmla="*/ 49 w 78"/>
                  <a:gd name="T3" fmla="*/ 60 h 69"/>
                  <a:gd name="T4" fmla="*/ 40 w 78"/>
                  <a:gd name="T5" fmla="*/ 64 h 69"/>
                  <a:gd name="T6" fmla="*/ 5 w 78"/>
                  <a:gd name="T7" fmla="*/ 40 h 69"/>
                  <a:gd name="T8" fmla="*/ 28 w 78"/>
                  <a:gd name="T9" fmla="*/ 4 h 69"/>
                  <a:gd name="T10" fmla="*/ 37 w 78"/>
                  <a:gd name="T11" fmla="*/ 0 h 69"/>
                  <a:gd name="T12" fmla="*/ 72 w 78"/>
                  <a:gd name="T13" fmla="*/ 24 h 69"/>
                  <a:gd name="T14" fmla="*/ 49 w 78"/>
                  <a:gd name="T15" fmla="*/ 60 h 6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8" h="69">
                    <a:moveTo>
                      <a:pt x="49" y="60"/>
                    </a:moveTo>
                    <a:lnTo>
                      <a:pt x="49" y="60"/>
                    </a:lnTo>
                    <a:cubicBezTo>
                      <a:pt x="40" y="64"/>
                      <a:pt x="40" y="64"/>
                      <a:pt x="40" y="64"/>
                    </a:cubicBezTo>
                    <a:cubicBezTo>
                      <a:pt x="25" y="68"/>
                      <a:pt x="9" y="56"/>
                      <a:pt x="5" y="40"/>
                    </a:cubicBezTo>
                    <a:cubicBezTo>
                      <a:pt x="0" y="24"/>
                      <a:pt x="13" y="8"/>
                      <a:pt x="28" y="4"/>
                    </a:cubicBezTo>
                    <a:cubicBezTo>
                      <a:pt x="37" y="0"/>
                      <a:pt x="37" y="0"/>
                      <a:pt x="37" y="0"/>
                    </a:cubicBezTo>
                    <a:cubicBezTo>
                      <a:pt x="52" y="0"/>
                      <a:pt x="68" y="8"/>
                      <a:pt x="72" y="24"/>
                    </a:cubicBezTo>
                    <a:cubicBezTo>
                      <a:pt x="77" y="44"/>
                      <a:pt x="64" y="60"/>
                      <a:pt x="49" y="60"/>
                    </a:cubicBezTo>
                  </a:path>
                </a:pathLst>
              </a:custGeom>
              <a:solidFill>
                <a:srgbClr val="385572"/>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332" name="Freeform 174"/>
              <p:cNvSpPr>
                <a:spLocks noChangeArrowheads="1"/>
              </p:cNvSpPr>
              <p:nvPr/>
            </p:nvSpPr>
            <p:spPr bwMode="auto">
              <a:xfrm>
                <a:off x="10099281" y="8178711"/>
                <a:ext cx="33858" cy="29606"/>
              </a:xfrm>
              <a:custGeom>
                <a:avLst/>
                <a:gdLst>
                  <a:gd name="T0" fmla="*/ 48 w 77"/>
                  <a:gd name="T1" fmla="*/ 60 h 68"/>
                  <a:gd name="T2" fmla="*/ 48 w 77"/>
                  <a:gd name="T3" fmla="*/ 60 h 68"/>
                  <a:gd name="T4" fmla="*/ 40 w 77"/>
                  <a:gd name="T5" fmla="*/ 63 h 68"/>
                  <a:gd name="T6" fmla="*/ 5 w 77"/>
                  <a:gd name="T7" fmla="*/ 40 h 68"/>
                  <a:gd name="T8" fmla="*/ 5 w 77"/>
                  <a:gd name="T9" fmla="*/ 40 h 68"/>
                  <a:gd name="T10" fmla="*/ 28 w 77"/>
                  <a:gd name="T11" fmla="*/ 4 h 68"/>
                  <a:gd name="T12" fmla="*/ 36 w 77"/>
                  <a:gd name="T13" fmla="*/ 0 h 68"/>
                  <a:gd name="T14" fmla="*/ 72 w 77"/>
                  <a:gd name="T15" fmla="*/ 23 h 68"/>
                  <a:gd name="T16" fmla="*/ 48 w 77"/>
                  <a:gd name="T17" fmla="*/ 6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7" h="68">
                    <a:moveTo>
                      <a:pt x="48" y="60"/>
                    </a:moveTo>
                    <a:lnTo>
                      <a:pt x="48" y="60"/>
                    </a:lnTo>
                    <a:cubicBezTo>
                      <a:pt x="40" y="63"/>
                      <a:pt x="40" y="63"/>
                      <a:pt x="40" y="63"/>
                    </a:cubicBezTo>
                    <a:cubicBezTo>
                      <a:pt x="24" y="67"/>
                      <a:pt x="8" y="56"/>
                      <a:pt x="5" y="40"/>
                    </a:cubicBezTo>
                    <a:lnTo>
                      <a:pt x="5" y="40"/>
                    </a:lnTo>
                    <a:cubicBezTo>
                      <a:pt x="0" y="23"/>
                      <a:pt x="12" y="8"/>
                      <a:pt x="28" y="4"/>
                    </a:cubicBezTo>
                    <a:cubicBezTo>
                      <a:pt x="36" y="0"/>
                      <a:pt x="36" y="0"/>
                      <a:pt x="36" y="0"/>
                    </a:cubicBezTo>
                    <a:cubicBezTo>
                      <a:pt x="52" y="0"/>
                      <a:pt x="68" y="8"/>
                      <a:pt x="72" y="23"/>
                    </a:cubicBezTo>
                    <a:cubicBezTo>
                      <a:pt x="76" y="44"/>
                      <a:pt x="64" y="60"/>
                      <a:pt x="48" y="60"/>
                    </a:cubicBezTo>
                  </a:path>
                </a:pathLst>
              </a:custGeom>
              <a:solidFill>
                <a:srgbClr val="385572"/>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333" name="Freeform 175"/>
              <p:cNvSpPr>
                <a:spLocks noChangeArrowheads="1"/>
              </p:cNvSpPr>
              <p:nvPr/>
            </p:nvSpPr>
            <p:spPr bwMode="auto">
              <a:xfrm>
                <a:off x="9938457" y="8053943"/>
                <a:ext cx="275095" cy="332009"/>
              </a:xfrm>
              <a:custGeom>
                <a:avLst/>
                <a:gdLst>
                  <a:gd name="T0" fmla="*/ 514 w 578"/>
                  <a:gd name="T1" fmla="*/ 661 h 697"/>
                  <a:gd name="T2" fmla="*/ 514 w 578"/>
                  <a:gd name="T3" fmla="*/ 661 h 697"/>
                  <a:gd name="T4" fmla="*/ 514 w 578"/>
                  <a:gd name="T5" fmla="*/ 661 h 697"/>
                  <a:gd name="T6" fmla="*/ 354 w 578"/>
                  <a:gd name="T7" fmla="*/ 637 h 697"/>
                  <a:gd name="T8" fmla="*/ 36 w 578"/>
                  <a:gd name="T9" fmla="*/ 195 h 697"/>
                  <a:gd name="T10" fmla="*/ 63 w 578"/>
                  <a:gd name="T11" fmla="*/ 36 h 697"/>
                  <a:gd name="T12" fmla="*/ 63 w 578"/>
                  <a:gd name="T13" fmla="*/ 36 h 697"/>
                  <a:gd name="T14" fmla="*/ 223 w 578"/>
                  <a:gd name="T15" fmla="*/ 60 h 697"/>
                  <a:gd name="T16" fmla="*/ 542 w 578"/>
                  <a:gd name="T17" fmla="*/ 502 h 697"/>
                  <a:gd name="T18" fmla="*/ 514 w 578"/>
                  <a:gd name="T19" fmla="*/ 661 h 6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78" h="697">
                    <a:moveTo>
                      <a:pt x="514" y="661"/>
                    </a:moveTo>
                    <a:lnTo>
                      <a:pt x="514" y="661"/>
                    </a:lnTo>
                    <a:lnTo>
                      <a:pt x="514" y="661"/>
                    </a:lnTo>
                    <a:cubicBezTo>
                      <a:pt x="462" y="696"/>
                      <a:pt x="390" y="685"/>
                      <a:pt x="354" y="637"/>
                    </a:cubicBezTo>
                    <a:cubicBezTo>
                      <a:pt x="36" y="195"/>
                      <a:pt x="36" y="195"/>
                      <a:pt x="36" y="195"/>
                    </a:cubicBezTo>
                    <a:cubicBezTo>
                      <a:pt x="0" y="144"/>
                      <a:pt x="12" y="72"/>
                      <a:pt x="63" y="36"/>
                    </a:cubicBezTo>
                    <a:lnTo>
                      <a:pt x="63" y="36"/>
                    </a:lnTo>
                    <a:cubicBezTo>
                      <a:pt x="112" y="0"/>
                      <a:pt x="183" y="12"/>
                      <a:pt x="223" y="60"/>
                    </a:cubicBezTo>
                    <a:cubicBezTo>
                      <a:pt x="542" y="502"/>
                      <a:pt x="542" y="502"/>
                      <a:pt x="542" y="502"/>
                    </a:cubicBezTo>
                    <a:cubicBezTo>
                      <a:pt x="577" y="553"/>
                      <a:pt x="565" y="625"/>
                      <a:pt x="514" y="661"/>
                    </a:cubicBezTo>
                  </a:path>
                </a:pathLst>
              </a:custGeom>
              <a:solidFill>
                <a:schemeClr val="accent3">
                  <a:lumMod val="75000"/>
                </a:schemeClr>
              </a:solidFill>
              <a:ln>
                <a:noFill/>
              </a:ln>
              <a:effectLst/>
            </p:spPr>
            <p:txBody>
              <a:bodyPr wrap="none" anchor="ctr"/>
              <a:lstStyle/>
              <a:p>
                <a:endParaRPr lang="en-US" dirty="0">
                  <a:latin typeface="Calibri Light" panose="020F0302020204030204"/>
                </a:endParaRPr>
              </a:p>
            </p:txBody>
          </p:sp>
          <p:sp>
            <p:nvSpPr>
              <p:cNvPr id="334" name="Freeform 176"/>
              <p:cNvSpPr>
                <a:spLocks noChangeArrowheads="1"/>
              </p:cNvSpPr>
              <p:nvPr/>
            </p:nvSpPr>
            <p:spPr bwMode="auto">
              <a:xfrm>
                <a:off x="10069656" y="7544299"/>
                <a:ext cx="533261" cy="623839"/>
              </a:xfrm>
              <a:custGeom>
                <a:avLst/>
                <a:gdLst>
                  <a:gd name="T0" fmla="*/ 0 w 1115"/>
                  <a:gd name="T1" fmla="*/ 490 h 1307"/>
                  <a:gd name="T2" fmla="*/ 0 w 1115"/>
                  <a:gd name="T3" fmla="*/ 490 h 1307"/>
                  <a:gd name="T4" fmla="*/ 71 w 1115"/>
                  <a:gd name="T5" fmla="*/ 836 h 1307"/>
                  <a:gd name="T6" fmla="*/ 139 w 1115"/>
                  <a:gd name="T7" fmla="*/ 1183 h 1307"/>
                  <a:gd name="T8" fmla="*/ 1114 w 1115"/>
                  <a:gd name="T9" fmla="*/ 1306 h 1307"/>
                  <a:gd name="T10" fmla="*/ 983 w 1115"/>
                  <a:gd name="T11" fmla="*/ 653 h 1307"/>
                  <a:gd name="T12" fmla="*/ 852 w 1115"/>
                  <a:gd name="T13" fmla="*/ 0 h 1307"/>
                  <a:gd name="T14" fmla="*/ 0 w 1115"/>
                  <a:gd name="T15" fmla="*/ 490 h 13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15" h="1307">
                    <a:moveTo>
                      <a:pt x="0" y="490"/>
                    </a:moveTo>
                    <a:lnTo>
                      <a:pt x="0" y="490"/>
                    </a:lnTo>
                    <a:cubicBezTo>
                      <a:pt x="71" y="836"/>
                      <a:pt x="71" y="836"/>
                      <a:pt x="71" y="836"/>
                    </a:cubicBezTo>
                    <a:cubicBezTo>
                      <a:pt x="139" y="1183"/>
                      <a:pt x="139" y="1183"/>
                      <a:pt x="139" y="1183"/>
                    </a:cubicBezTo>
                    <a:cubicBezTo>
                      <a:pt x="139" y="1183"/>
                      <a:pt x="880" y="995"/>
                      <a:pt x="1114" y="1306"/>
                    </a:cubicBezTo>
                    <a:cubicBezTo>
                      <a:pt x="983" y="653"/>
                      <a:pt x="983" y="653"/>
                      <a:pt x="983" y="653"/>
                    </a:cubicBezTo>
                    <a:cubicBezTo>
                      <a:pt x="852" y="0"/>
                      <a:pt x="852" y="0"/>
                      <a:pt x="852" y="0"/>
                    </a:cubicBezTo>
                    <a:cubicBezTo>
                      <a:pt x="756" y="379"/>
                      <a:pt x="0" y="490"/>
                      <a:pt x="0" y="490"/>
                    </a:cubicBezTo>
                  </a:path>
                </a:pathLst>
              </a:custGeom>
              <a:solidFill>
                <a:schemeClr val="accent3">
                  <a:lumMod val="50000"/>
                </a:schemeClr>
              </a:solidFill>
              <a:ln w="9525" cap="flat">
                <a:noFill/>
                <a:bevel/>
              </a:ln>
              <a:effectLst/>
            </p:spPr>
            <p:txBody>
              <a:bodyPr wrap="none" anchor="ctr"/>
              <a:lstStyle/>
              <a:p>
                <a:endParaRPr lang="en-US" dirty="0">
                  <a:latin typeface="Calibri Light" panose="020F0302020204030204"/>
                </a:endParaRPr>
              </a:p>
            </p:txBody>
          </p:sp>
          <p:sp>
            <p:nvSpPr>
              <p:cNvPr id="335" name="Freeform 177"/>
              <p:cNvSpPr>
                <a:spLocks noChangeArrowheads="1"/>
              </p:cNvSpPr>
              <p:nvPr/>
            </p:nvSpPr>
            <p:spPr bwMode="auto">
              <a:xfrm>
                <a:off x="10448440" y="7518922"/>
                <a:ext cx="181986" cy="674592"/>
              </a:xfrm>
              <a:custGeom>
                <a:avLst/>
                <a:gdLst>
                  <a:gd name="T0" fmla="*/ 330 w 383"/>
                  <a:gd name="T1" fmla="*/ 1405 h 1410"/>
                  <a:gd name="T2" fmla="*/ 330 w 383"/>
                  <a:gd name="T3" fmla="*/ 1405 h 1410"/>
                  <a:gd name="T4" fmla="*/ 330 w 383"/>
                  <a:gd name="T5" fmla="*/ 1405 h 1410"/>
                  <a:gd name="T6" fmla="*/ 263 w 383"/>
                  <a:gd name="T7" fmla="*/ 1361 h 1410"/>
                  <a:gd name="T8" fmla="*/ 4 w 383"/>
                  <a:gd name="T9" fmla="*/ 71 h 1410"/>
                  <a:gd name="T10" fmla="*/ 48 w 383"/>
                  <a:gd name="T11" fmla="*/ 4 h 1410"/>
                  <a:gd name="T12" fmla="*/ 116 w 383"/>
                  <a:gd name="T13" fmla="*/ 47 h 1410"/>
                  <a:gd name="T14" fmla="*/ 374 w 383"/>
                  <a:gd name="T15" fmla="*/ 1337 h 1410"/>
                  <a:gd name="T16" fmla="*/ 330 w 383"/>
                  <a:gd name="T17" fmla="*/ 1405 h 14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3" h="1410">
                    <a:moveTo>
                      <a:pt x="330" y="1405"/>
                    </a:moveTo>
                    <a:lnTo>
                      <a:pt x="330" y="1405"/>
                    </a:lnTo>
                    <a:lnTo>
                      <a:pt x="330" y="1405"/>
                    </a:lnTo>
                    <a:cubicBezTo>
                      <a:pt x="298" y="1409"/>
                      <a:pt x="270" y="1389"/>
                      <a:pt x="263" y="1361"/>
                    </a:cubicBezTo>
                    <a:cubicBezTo>
                      <a:pt x="4" y="71"/>
                      <a:pt x="4" y="71"/>
                      <a:pt x="4" y="71"/>
                    </a:cubicBezTo>
                    <a:cubicBezTo>
                      <a:pt x="0" y="39"/>
                      <a:pt x="20" y="11"/>
                      <a:pt x="48" y="4"/>
                    </a:cubicBezTo>
                    <a:cubicBezTo>
                      <a:pt x="80" y="0"/>
                      <a:pt x="107" y="19"/>
                      <a:pt x="116" y="47"/>
                    </a:cubicBezTo>
                    <a:cubicBezTo>
                      <a:pt x="374" y="1337"/>
                      <a:pt x="374" y="1337"/>
                      <a:pt x="374" y="1337"/>
                    </a:cubicBezTo>
                    <a:cubicBezTo>
                      <a:pt x="382" y="1369"/>
                      <a:pt x="362" y="1396"/>
                      <a:pt x="330" y="1405"/>
                    </a:cubicBezTo>
                  </a:path>
                </a:pathLst>
              </a:custGeom>
              <a:solidFill>
                <a:schemeClr val="accent2"/>
              </a:solidFill>
              <a:ln>
                <a:noFill/>
              </a:ln>
              <a:effectLst/>
            </p:spPr>
            <p:txBody>
              <a:bodyPr wrap="none" anchor="ctr"/>
              <a:lstStyle/>
              <a:p>
                <a:endParaRPr lang="en-US" dirty="0">
                  <a:latin typeface="Calibri Light" panose="020F0302020204030204"/>
                </a:endParaRPr>
              </a:p>
            </p:txBody>
          </p:sp>
          <p:sp>
            <p:nvSpPr>
              <p:cNvPr id="336" name="Freeform 178"/>
              <p:cNvSpPr>
                <a:spLocks noChangeArrowheads="1"/>
              </p:cNvSpPr>
              <p:nvPr/>
            </p:nvSpPr>
            <p:spPr bwMode="auto">
              <a:xfrm>
                <a:off x="9809373" y="7779031"/>
                <a:ext cx="325882" cy="370074"/>
              </a:xfrm>
              <a:custGeom>
                <a:avLst/>
                <a:gdLst>
                  <a:gd name="T0" fmla="*/ 542 w 682"/>
                  <a:gd name="T1" fmla="*/ 0 h 777"/>
                  <a:gd name="T2" fmla="*/ 542 w 682"/>
                  <a:gd name="T3" fmla="*/ 0 h 777"/>
                  <a:gd name="T4" fmla="*/ 124 w 682"/>
                  <a:gd name="T5" fmla="*/ 99 h 777"/>
                  <a:gd name="T6" fmla="*/ 24 w 682"/>
                  <a:gd name="T7" fmla="*/ 310 h 777"/>
                  <a:gd name="T8" fmla="*/ 84 w 682"/>
                  <a:gd name="T9" fmla="*/ 609 h 777"/>
                  <a:gd name="T10" fmla="*/ 259 w 682"/>
                  <a:gd name="T11" fmla="*/ 760 h 777"/>
                  <a:gd name="T12" fmla="*/ 681 w 682"/>
                  <a:gd name="T13" fmla="*/ 693 h 777"/>
                  <a:gd name="T14" fmla="*/ 542 w 682"/>
                  <a:gd name="T15" fmla="*/ 0 h 77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82" h="777">
                    <a:moveTo>
                      <a:pt x="542" y="0"/>
                    </a:moveTo>
                    <a:lnTo>
                      <a:pt x="542" y="0"/>
                    </a:lnTo>
                    <a:cubicBezTo>
                      <a:pt x="124" y="99"/>
                      <a:pt x="124" y="99"/>
                      <a:pt x="124" y="99"/>
                    </a:cubicBezTo>
                    <a:cubicBezTo>
                      <a:pt x="48" y="116"/>
                      <a:pt x="0" y="211"/>
                      <a:pt x="24" y="310"/>
                    </a:cubicBezTo>
                    <a:cubicBezTo>
                      <a:pt x="84" y="609"/>
                      <a:pt x="84" y="609"/>
                      <a:pt x="84" y="609"/>
                    </a:cubicBezTo>
                    <a:cubicBezTo>
                      <a:pt x="104" y="708"/>
                      <a:pt x="184" y="776"/>
                      <a:pt x="259" y="760"/>
                    </a:cubicBezTo>
                    <a:cubicBezTo>
                      <a:pt x="681" y="693"/>
                      <a:pt x="681" y="693"/>
                      <a:pt x="681" y="693"/>
                    </a:cubicBezTo>
                    <a:lnTo>
                      <a:pt x="542" y="0"/>
                    </a:lnTo>
                  </a:path>
                </a:pathLst>
              </a:custGeom>
              <a:solidFill>
                <a:schemeClr val="accent3"/>
              </a:solidFill>
              <a:ln>
                <a:noFill/>
              </a:ln>
              <a:effectLst/>
            </p:spPr>
            <p:txBody>
              <a:bodyPr wrap="none" anchor="ctr"/>
              <a:lstStyle/>
              <a:p>
                <a:endParaRPr lang="en-US" dirty="0">
                  <a:latin typeface="Calibri Light" panose="020F0302020204030204"/>
                </a:endParaRPr>
              </a:p>
            </p:txBody>
          </p:sp>
          <p:sp>
            <p:nvSpPr>
              <p:cNvPr id="337" name="Freeform 179"/>
              <p:cNvSpPr>
                <a:spLocks noChangeArrowheads="1"/>
              </p:cNvSpPr>
              <p:nvPr/>
            </p:nvSpPr>
            <p:spPr bwMode="auto">
              <a:xfrm>
                <a:off x="9815722" y="7897455"/>
                <a:ext cx="99457" cy="38065"/>
              </a:xfrm>
              <a:custGeom>
                <a:avLst/>
                <a:gdLst>
                  <a:gd name="T0" fmla="*/ 183 w 212"/>
                  <a:gd name="T1" fmla="*/ 4 h 85"/>
                  <a:gd name="T2" fmla="*/ 183 w 212"/>
                  <a:gd name="T3" fmla="*/ 4 h 85"/>
                  <a:gd name="T4" fmla="*/ 0 w 212"/>
                  <a:gd name="T5" fmla="*/ 40 h 85"/>
                  <a:gd name="T6" fmla="*/ 12 w 212"/>
                  <a:gd name="T7" fmla="*/ 84 h 85"/>
                  <a:gd name="T8" fmla="*/ 192 w 212"/>
                  <a:gd name="T9" fmla="*/ 47 h 85"/>
                  <a:gd name="T10" fmla="*/ 208 w 212"/>
                  <a:gd name="T11" fmla="*/ 19 h 85"/>
                  <a:gd name="T12" fmla="*/ 183 w 212"/>
                  <a:gd name="T13" fmla="*/ 4 h 85"/>
                </a:gdLst>
                <a:ahLst/>
                <a:cxnLst>
                  <a:cxn ang="0">
                    <a:pos x="T0" y="T1"/>
                  </a:cxn>
                  <a:cxn ang="0">
                    <a:pos x="T2" y="T3"/>
                  </a:cxn>
                  <a:cxn ang="0">
                    <a:pos x="T4" y="T5"/>
                  </a:cxn>
                  <a:cxn ang="0">
                    <a:pos x="T6" y="T7"/>
                  </a:cxn>
                  <a:cxn ang="0">
                    <a:pos x="T8" y="T9"/>
                  </a:cxn>
                  <a:cxn ang="0">
                    <a:pos x="T10" y="T11"/>
                  </a:cxn>
                  <a:cxn ang="0">
                    <a:pos x="T12" y="T13"/>
                  </a:cxn>
                </a:cxnLst>
                <a:rect l="0" t="0" r="r" b="b"/>
                <a:pathLst>
                  <a:path w="212" h="85">
                    <a:moveTo>
                      <a:pt x="183" y="4"/>
                    </a:moveTo>
                    <a:lnTo>
                      <a:pt x="183" y="4"/>
                    </a:lnTo>
                    <a:cubicBezTo>
                      <a:pt x="0" y="40"/>
                      <a:pt x="0" y="40"/>
                      <a:pt x="0" y="40"/>
                    </a:cubicBezTo>
                    <a:cubicBezTo>
                      <a:pt x="12" y="84"/>
                      <a:pt x="12" y="84"/>
                      <a:pt x="12" y="84"/>
                    </a:cubicBezTo>
                    <a:cubicBezTo>
                      <a:pt x="192" y="47"/>
                      <a:pt x="192" y="47"/>
                      <a:pt x="192" y="47"/>
                    </a:cubicBezTo>
                    <a:cubicBezTo>
                      <a:pt x="203" y="47"/>
                      <a:pt x="211" y="32"/>
                      <a:pt x="208" y="19"/>
                    </a:cubicBezTo>
                    <a:cubicBezTo>
                      <a:pt x="208" y="7"/>
                      <a:pt x="195" y="0"/>
                      <a:pt x="183" y="4"/>
                    </a:cubicBezTo>
                  </a:path>
                </a:pathLst>
              </a:custGeom>
              <a:solidFill>
                <a:schemeClr val="accent3">
                  <a:lumMod val="50000"/>
                </a:schemeClr>
              </a:solidFill>
              <a:ln>
                <a:noFill/>
              </a:ln>
              <a:effectLst/>
            </p:spPr>
            <p:txBody>
              <a:bodyPr wrap="none" anchor="ctr"/>
              <a:lstStyle/>
              <a:p>
                <a:endParaRPr lang="en-US" dirty="0">
                  <a:latin typeface="Calibri Light" panose="020F0302020204030204"/>
                </a:endParaRPr>
              </a:p>
            </p:txBody>
          </p:sp>
          <p:sp>
            <p:nvSpPr>
              <p:cNvPr id="338" name="Freeform 180"/>
              <p:cNvSpPr>
                <a:spLocks noChangeArrowheads="1"/>
              </p:cNvSpPr>
              <p:nvPr/>
            </p:nvSpPr>
            <p:spPr bwMode="auto">
              <a:xfrm>
                <a:off x="9824186" y="7933405"/>
                <a:ext cx="99457" cy="38065"/>
              </a:xfrm>
              <a:custGeom>
                <a:avLst/>
                <a:gdLst>
                  <a:gd name="T0" fmla="*/ 179 w 212"/>
                  <a:gd name="T1" fmla="*/ 4 h 85"/>
                  <a:gd name="T2" fmla="*/ 179 w 212"/>
                  <a:gd name="T3" fmla="*/ 4 h 85"/>
                  <a:gd name="T4" fmla="*/ 0 w 212"/>
                  <a:gd name="T5" fmla="*/ 40 h 85"/>
                  <a:gd name="T6" fmla="*/ 8 w 212"/>
                  <a:gd name="T7" fmla="*/ 84 h 85"/>
                  <a:gd name="T8" fmla="*/ 192 w 212"/>
                  <a:gd name="T9" fmla="*/ 48 h 85"/>
                  <a:gd name="T10" fmla="*/ 207 w 212"/>
                  <a:gd name="T11" fmla="*/ 20 h 85"/>
                  <a:gd name="T12" fmla="*/ 179 w 212"/>
                  <a:gd name="T13" fmla="*/ 4 h 85"/>
                </a:gdLst>
                <a:ahLst/>
                <a:cxnLst>
                  <a:cxn ang="0">
                    <a:pos x="T0" y="T1"/>
                  </a:cxn>
                  <a:cxn ang="0">
                    <a:pos x="T2" y="T3"/>
                  </a:cxn>
                  <a:cxn ang="0">
                    <a:pos x="T4" y="T5"/>
                  </a:cxn>
                  <a:cxn ang="0">
                    <a:pos x="T6" y="T7"/>
                  </a:cxn>
                  <a:cxn ang="0">
                    <a:pos x="T8" y="T9"/>
                  </a:cxn>
                  <a:cxn ang="0">
                    <a:pos x="T10" y="T11"/>
                  </a:cxn>
                  <a:cxn ang="0">
                    <a:pos x="T12" y="T13"/>
                  </a:cxn>
                </a:cxnLst>
                <a:rect l="0" t="0" r="r" b="b"/>
                <a:pathLst>
                  <a:path w="212" h="85">
                    <a:moveTo>
                      <a:pt x="179" y="4"/>
                    </a:moveTo>
                    <a:lnTo>
                      <a:pt x="179" y="4"/>
                    </a:lnTo>
                    <a:cubicBezTo>
                      <a:pt x="0" y="40"/>
                      <a:pt x="0" y="40"/>
                      <a:pt x="0" y="40"/>
                    </a:cubicBezTo>
                    <a:cubicBezTo>
                      <a:pt x="8" y="84"/>
                      <a:pt x="8" y="84"/>
                      <a:pt x="8" y="84"/>
                    </a:cubicBezTo>
                    <a:cubicBezTo>
                      <a:pt x="192" y="48"/>
                      <a:pt x="192" y="48"/>
                      <a:pt x="192" y="48"/>
                    </a:cubicBezTo>
                    <a:cubicBezTo>
                      <a:pt x="204" y="44"/>
                      <a:pt x="211" y="32"/>
                      <a:pt x="207" y="20"/>
                    </a:cubicBezTo>
                    <a:cubicBezTo>
                      <a:pt x="207" y="9"/>
                      <a:pt x="195" y="0"/>
                      <a:pt x="179" y="4"/>
                    </a:cubicBezTo>
                  </a:path>
                </a:pathLst>
              </a:custGeom>
              <a:solidFill>
                <a:schemeClr val="accent3">
                  <a:lumMod val="50000"/>
                </a:schemeClr>
              </a:solidFill>
              <a:ln>
                <a:noFill/>
              </a:ln>
              <a:effectLst/>
            </p:spPr>
            <p:txBody>
              <a:bodyPr wrap="none" anchor="ctr"/>
              <a:lstStyle/>
              <a:p>
                <a:endParaRPr lang="en-US" dirty="0">
                  <a:latin typeface="Calibri Light" panose="020F0302020204030204"/>
                </a:endParaRPr>
              </a:p>
            </p:txBody>
          </p:sp>
          <p:sp>
            <p:nvSpPr>
              <p:cNvPr id="339" name="Freeform 181"/>
              <p:cNvSpPr>
                <a:spLocks noChangeArrowheads="1"/>
              </p:cNvSpPr>
              <p:nvPr/>
            </p:nvSpPr>
            <p:spPr bwMode="auto">
              <a:xfrm>
                <a:off x="9832651" y="7969355"/>
                <a:ext cx="99457" cy="38065"/>
              </a:xfrm>
              <a:custGeom>
                <a:avLst/>
                <a:gdLst>
                  <a:gd name="T0" fmla="*/ 179 w 212"/>
                  <a:gd name="T1" fmla="*/ 4 h 84"/>
                  <a:gd name="T2" fmla="*/ 179 w 212"/>
                  <a:gd name="T3" fmla="*/ 4 h 84"/>
                  <a:gd name="T4" fmla="*/ 0 w 212"/>
                  <a:gd name="T5" fmla="*/ 40 h 84"/>
                  <a:gd name="T6" fmla="*/ 8 w 212"/>
                  <a:gd name="T7" fmla="*/ 83 h 84"/>
                  <a:gd name="T8" fmla="*/ 191 w 212"/>
                  <a:gd name="T9" fmla="*/ 48 h 84"/>
                  <a:gd name="T10" fmla="*/ 207 w 212"/>
                  <a:gd name="T11" fmla="*/ 20 h 84"/>
                  <a:gd name="T12" fmla="*/ 179 w 212"/>
                  <a:gd name="T13" fmla="*/ 4 h 84"/>
                </a:gdLst>
                <a:ahLst/>
                <a:cxnLst>
                  <a:cxn ang="0">
                    <a:pos x="T0" y="T1"/>
                  </a:cxn>
                  <a:cxn ang="0">
                    <a:pos x="T2" y="T3"/>
                  </a:cxn>
                  <a:cxn ang="0">
                    <a:pos x="T4" y="T5"/>
                  </a:cxn>
                  <a:cxn ang="0">
                    <a:pos x="T6" y="T7"/>
                  </a:cxn>
                  <a:cxn ang="0">
                    <a:pos x="T8" y="T9"/>
                  </a:cxn>
                  <a:cxn ang="0">
                    <a:pos x="T10" y="T11"/>
                  </a:cxn>
                  <a:cxn ang="0">
                    <a:pos x="T12" y="T13"/>
                  </a:cxn>
                </a:cxnLst>
                <a:rect l="0" t="0" r="r" b="b"/>
                <a:pathLst>
                  <a:path w="212" h="84">
                    <a:moveTo>
                      <a:pt x="179" y="4"/>
                    </a:moveTo>
                    <a:lnTo>
                      <a:pt x="179" y="4"/>
                    </a:lnTo>
                    <a:cubicBezTo>
                      <a:pt x="0" y="40"/>
                      <a:pt x="0" y="40"/>
                      <a:pt x="0" y="40"/>
                    </a:cubicBezTo>
                    <a:cubicBezTo>
                      <a:pt x="8" y="83"/>
                      <a:pt x="8" y="83"/>
                      <a:pt x="8" y="83"/>
                    </a:cubicBezTo>
                    <a:cubicBezTo>
                      <a:pt x="191" y="48"/>
                      <a:pt x="191" y="48"/>
                      <a:pt x="191" y="48"/>
                    </a:cubicBezTo>
                    <a:cubicBezTo>
                      <a:pt x="203" y="43"/>
                      <a:pt x="211" y="32"/>
                      <a:pt x="207" y="20"/>
                    </a:cubicBezTo>
                    <a:cubicBezTo>
                      <a:pt x="203" y="8"/>
                      <a:pt x="191" y="0"/>
                      <a:pt x="179" y="4"/>
                    </a:cubicBezTo>
                  </a:path>
                </a:pathLst>
              </a:custGeom>
              <a:solidFill>
                <a:schemeClr val="accent3">
                  <a:lumMod val="50000"/>
                </a:schemeClr>
              </a:solidFill>
              <a:ln>
                <a:noFill/>
              </a:ln>
              <a:effectLst/>
            </p:spPr>
            <p:txBody>
              <a:bodyPr wrap="none" anchor="ctr"/>
              <a:lstStyle/>
              <a:p>
                <a:endParaRPr lang="en-US" dirty="0">
                  <a:latin typeface="Calibri Light" panose="020F0302020204030204"/>
                </a:endParaRPr>
              </a:p>
            </p:txBody>
          </p:sp>
          <p:sp>
            <p:nvSpPr>
              <p:cNvPr id="340" name="Freeform 182"/>
              <p:cNvSpPr>
                <a:spLocks noChangeArrowheads="1"/>
              </p:cNvSpPr>
              <p:nvPr/>
            </p:nvSpPr>
            <p:spPr bwMode="auto">
              <a:xfrm>
                <a:off x="9838999" y="8005305"/>
                <a:ext cx="99457" cy="38065"/>
              </a:xfrm>
              <a:custGeom>
                <a:avLst/>
                <a:gdLst>
                  <a:gd name="T0" fmla="*/ 179 w 212"/>
                  <a:gd name="T1" fmla="*/ 0 h 84"/>
                  <a:gd name="T2" fmla="*/ 179 w 212"/>
                  <a:gd name="T3" fmla="*/ 0 h 84"/>
                  <a:gd name="T4" fmla="*/ 0 w 212"/>
                  <a:gd name="T5" fmla="*/ 39 h 84"/>
                  <a:gd name="T6" fmla="*/ 8 w 212"/>
                  <a:gd name="T7" fmla="*/ 83 h 84"/>
                  <a:gd name="T8" fmla="*/ 187 w 212"/>
                  <a:gd name="T9" fmla="*/ 47 h 84"/>
                  <a:gd name="T10" fmla="*/ 207 w 212"/>
                  <a:gd name="T11" fmla="*/ 19 h 84"/>
                  <a:gd name="T12" fmla="*/ 179 w 212"/>
                  <a:gd name="T13" fmla="*/ 0 h 84"/>
                </a:gdLst>
                <a:ahLst/>
                <a:cxnLst>
                  <a:cxn ang="0">
                    <a:pos x="T0" y="T1"/>
                  </a:cxn>
                  <a:cxn ang="0">
                    <a:pos x="T2" y="T3"/>
                  </a:cxn>
                  <a:cxn ang="0">
                    <a:pos x="T4" y="T5"/>
                  </a:cxn>
                  <a:cxn ang="0">
                    <a:pos x="T6" y="T7"/>
                  </a:cxn>
                  <a:cxn ang="0">
                    <a:pos x="T8" y="T9"/>
                  </a:cxn>
                  <a:cxn ang="0">
                    <a:pos x="T10" y="T11"/>
                  </a:cxn>
                  <a:cxn ang="0">
                    <a:pos x="T12" y="T13"/>
                  </a:cxn>
                </a:cxnLst>
                <a:rect l="0" t="0" r="r" b="b"/>
                <a:pathLst>
                  <a:path w="212" h="84">
                    <a:moveTo>
                      <a:pt x="179" y="0"/>
                    </a:moveTo>
                    <a:lnTo>
                      <a:pt x="179" y="0"/>
                    </a:lnTo>
                    <a:cubicBezTo>
                      <a:pt x="0" y="39"/>
                      <a:pt x="0" y="39"/>
                      <a:pt x="0" y="39"/>
                    </a:cubicBezTo>
                    <a:cubicBezTo>
                      <a:pt x="8" y="83"/>
                      <a:pt x="8" y="83"/>
                      <a:pt x="8" y="83"/>
                    </a:cubicBezTo>
                    <a:cubicBezTo>
                      <a:pt x="187" y="47"/>
                      <a:pt x="187" y="47"/>
                      <a:pt x="187" y="47"/>
                    </a:cubicBezTo>
                    <a:cubicBezTo>
                      <a:pt x="199" y="44"/>
                      <a:pt x="211" y="31"/>
                      <a:pt x="207" y="19"/>
                    </a:cubicBezTo>
                    <a:cubicBezTo>
                      <a:pt x="203" y="7"/>
                      <a:pt x="191" y="0"/>
                      <a:pt x="179" y="0"/>
                    </a:cubicBezTo>
                  </a:path>
                </a:pathLst>
              </a:custGeom>
              <a:solidFill>
                <a:schemeClr val="accent3">
                  <a:lumMod val="50000"/>
                </a:schemeClr>
              </a:solidFill>
              <a:ln>
                <a:noFill/>
              </a:ln>
              <a:effectLst/>
            </p:spPr>
            <p:txBody>
              <a:bodyPr wrap="none" anchor="ctr"/>
              <a:lstStyle/>
              <a:p>
                <a:endParaRPr lang="en-US" dirty="0">
                  <a:latin typeface="Calibri Light" panose="020F0302020204030204"/>
                </a:endParaRPr>
              </a:p>
            </p:txBody>
          </p:sp>
          <p:sp>
            <p:nvSpPr>
              <p:cNvPr id="341" name="Freeform 183"/>
              <p:cNvSpPr>
                <a:spLocks noChangeArrowheads="1"/>
              </p:cNvSpPr>
              <p:nvPr/>
            </p:nvSpPr>
            <p:spPr bwMode="auto">
              <a:xfrm>
                <a:off x="9847464" y="8041255"/>
                <a:ext cx="97341" cy="38065"/>
              </a:xfrm>
              <a:custGeom>
                <a:avLst/>
                <a:gdLst>
                  <a:gd name="T0" fmla="*/ 179 w 208"/>
                  <a:gd name="T1" fmla="*/ 0 h 85"/>
                  <a:gd name="T2" fmla="*/ 179 w 208"/>
                  <a:gd name="T3" fmla="*/ 0 h 85"/>
                  <a:gd name="T4" fmla="*/ 0 w 208"/>
                  <a:gd name="T5" fmla="*/ 36 h 85"/>
                  <a:gd name="T6" fmla="*/ 8 w 208"/>
                  <a:gd name="T7" fmla="*/ 84 h 85"/>
                  <a:gd name="T8" fmla="*/ 187 w 208"/>
                  <a:gd name="T9" fmla="*/ 48 h 85"/>
                  <a:gd name="T10" fmla="*/ 207 w 208"/>
                  <a:gd name="T11" fmla="*/ 20 h 85"/>
                  <a:gd name="T12" fmla="*/ 179 w 208"/>
                  <a:gd name="T13" fmla="*/ 0 h 85"/>
                </a:gdLst>
                <a:ahLst/>
                <a:cxnLst>
                  <a:cxn ang="0">
                    <a:pos x="T0" y="T1"/>
                  </a:cxn>
                  <a:cxn ang="0">
                    <a:pos x="T2" y="T3"/>
                  </a:cxn>
                  <a:cxn ang="0">
                    <a:pos x="T4" y="T5"/>
                  </a:cxn>
                  <a:cxn ang="0">
                    <a:pos x="T6" y="T7"/>
                  </a:cxn>
                  <a:cxn ang="0">
                    <a:pos x="T8" y="T9"/>
                  </a:cxn>
                  <a:cxn ang="0">
                    <a:pos x="T10" y="T11"/>
                  </a:cxn>
                  <a:cxn ang="0">
                    <a:pos x="T12" y="T13"/>
                  </a:cxn>
                </a:cxnLst>
                <a:rect l="0" t="0" r="r" b="b"/>
                <a:pathLst>
                  <a:path w="208" h="85">
                    <a:moveTo>
                      <a:pt x="179" y="0"/>
                    </a:moveTo>
                    <a:lnTo>
                      <a:pt x="179" y="0"/>
                    </a:lnTo>
                    <a:cubicBezTo>
                      <a:pt x="0" y="36"/>
                      <a:pt x="0" y="36"/>
                      <a:pt x="0" y="36"/>
                    </a:cubicBezTo>
                    <a:cubicBezTo>
                      <a:pt x="8" y="84"/>
                      <a:pt x="8" y="84"/>
                      <a:pt x="8" y="84"/>
                    </a:cubicBezTo>
                    <a:cubicBezTo>
                      <a:pt x="187" y="48"/>
                      <a:pt x="187" y="48"/>
                      <a:pt x="187" y="48"/>
                    </a:cubicBezTo>
                    <a:cubicBezTo>
                      <a:pt x="199" y="44"/>
                      <a:pt x="207" y="32"/>
                      <a:pt x="207" y="20"/>
                    </a:cubicBezTo>
                    <a:cubicBezTo>
                      <a:pt x="203" y="8"/>
                      <a:pt x="191" y="0"/>
                      <a:pt x="179" y="0"/>
                    </a:cubicBezTo>
                  </a:path>
                </a:pathLst>
              </a:custGeom>
              <a:solidFill>
                <a:schemeClr val="accent3">
                  <a:lumMod val="50000"/>
                </a:schemeClr>
              </a:solidFill>
              <a:ln>
                <a:noFill/>
              </a:ln>
              <a:effectLst/>
            </p:spPr>
            <p:txBody>
              <a:bodyPr wrap="none" anchor="ctr"/>
              <a:lstStyle/>
              <a:p>
                <a:endParaRPr lang="en-US" dirty="0">
                  <a:latin typeface="Calibri Light" panose="020F0302020204030204"/>
                </a:endParaRPr>
              </a:p>
            </p:txBody>
          </p:sp>
        </p:grpSp>
        <p:grpSp>
          <p:nvGrpSpPr>
            <p:cNvPr id="342" name="Group 341"/>
            <p:cNvGrpSpPr/>
            <p:nvPr/>
          </p:nvGrpSpPr>
          <p:grpSpPr>
            <a:xfrm>
              <a:off x="13619864" y="7627603"/>
              <a:ext cx="802008" cy="687280"/>
              <a:chOff x="13463904" y="7694443"/>
              <a:chExt cx="802008" cy="687280"/>
            </a:xfrm>
          </p:grpSpPr>
          <p:sp>
            <p:nvSpPr>
              <p:cNvPr id="343" name="Freeform 184"/>
              <p:cNvSpPr>
                <a:spLocks noChangeArrowheads="1"/>
              </p:cNvSpPr>
              <p:nvPr/>
            </p:nvSpPr>
            <p:spPr bwMode="auto">
              <a:xfrm>
                <a:off x="13482949" y="7800178"/>
                <a:ext cx="782963" cy="581545"/>
              </a:xfrm>
              <a:custGeom>
                <a:avLst/>
                <a:gdLst>
                  <a:gd name="T0" fmla="*/ 1637 w 1638"/>
                  <a:gd name="T1" fmla="*/ 728 h 1215"/>
                  <a:gd name="T2" fmla="*/ 255 w 1638"/>
                  <a:gd name="T3" fmla="*/ 1214 h 1215"/>
                  <a:gd name="T4" fmla="*/ 0 w 1638"/>
                  <a:gd name="T5" fmla="*/ 481 h 1215"/>
                  <a:gd name="T6" fmla="*/ 1382 w 1638"/>
                  <a:gd name="T7" fmla="*/ 0 h 1215"/>
                  <a:gd name="T8" fmla="*/ 1637 w 1638"/>
                  <a:gd name="T9" fmla="*/ 728 h 1215"/>
                </a:gdLst>
                <a:ahLst/>
                <a:cxnLst>
                  <a:cxn ang="0">
                    <a:pos x="T0" y="T1"/>
                  </a:cxn>
                  <a:cxn ang="0">
                    <a:pos x="T2" y="T3"/>
                  </a:cxn>
                  <a:cxn ang="0">
                    <a:pos x="T4" y="T5"/>
                  </a:cxn>
                  <a:cxn ang="0">
                    <a:pos x="T6" y="T7"/>
                  </a:cxn>
                  <a:cxn ang="0">
                    <a:pos x="T8" y="T9"/>
                  </a:cxn>
                </a:cxnLst>
                <a:rect l="0" t="0" r="r" b="b"/>
                <a:pathLst>
                  <a:path w="1638" h="1215">
                    <a:moveTo>
                      <a:pt x="1637" y="728"/>
                    </a:moveTo>
                    <a:lnTo>
                      <a:pt x="255" y="1214"/>
                    </a:lnTo>
                    <a:lnTo>
                      <a:pt x="0" y="481"/>
                    </a:lnTo>
                    <a:lnTo>
                      <a:pt x="1382" y="0"/>
                    </a:lnTo>
                    <a:lnTo>
                      <a:pt x="1637" y="728"/>
                    </a:lnTo>
                  </a:path>
                </a:pathLst>
              </a:custGeom>
              <a:solidFill>
                <a:schemeClr val="accent3">
                  <a:lumMod val="75000"/>
                </a:schemeClr>
              </a:solidFill>
              <a:ln>
                <a:noFill/>
              </a:ln>
              <a:effectLst/>
            </p:spPr>
            <p:txBody>
              <a:bodyPr wrap="none" anchor="ctr"/>
              <a:lstStyle/>
              <a:p>
                <a:endParaRPr lang="en-US" dirty="0">
                  <a:latin typeface="Calibri Light" panose="020F0302020204030204"/>
                </a:endParaRPr>
              </a:p>
            </p:txBody>
          </p:sp>
          <p:sp>
            <p:nvSpPr>
              <p:cNvPr id="344" name="Freeform 185"/>
              <p:cNvSpPr>
                <a:spLocks noChangeArrowheads="1"/>
              </p:cNvSpPr>
              <p:nvPr/>
            </p:nvSpPr>
            <p:spPr bwMode="auto">
              <a:xfrm>
                <a:off x="13482949" y="8030682"/>
                <a:ext cx="389365" cy="348927"/>
              </a:xfrm>
              <a:custGeom>
                <a:avLst/>
                <a:gdLst>
                  <a:gd name="T0" fmla="*/ 0 w 817"/>
                  <a:gd name="T1" fmla="*/ 0 h 734"/>
                  <a:gd name="T2" fmla="*/ 816 w 817"/>
                  <a:gd name="T3" fmla="*/ 124 h 734"/>
                  <a:gd name="T4" fmla="*/ 255 w 817"/>
                  <a:gd name="T5" fmla="*/ 733 h 734"/>
                  <a:gd name="T6" fmla="*/ 0 w 817"/>
                  <a:gd name="T7" fmla="*/ 0 h 734"/>
                </a:gdLst>
                <a:ahLst/>
                <a:cxnLst>
                  <a:cxn ang="0">
                    <a:pos x="T0" y="T1"/>
                  </a:cxn>
                  <a:cxn ang="0">
                    <a:pos x="T2" y="T3"/>
                  </a:cxn>
                  <a:cxn ang="0">
                    <a:pos x="T4" y="T5"/>
                  </a:cxn>
                  <a:cxn ang="0">
                    <a:pos x="T6" y="T7"/>
                  </a:cxn>
                </a:cxnLst>
                <a:rect l="0" t="0" r="r" b="b"/>
                <a:pathLst>
                  <a:path w="817" h="734">
                    <a:moveTo>
                      <a:pt x="0" y="0"/>
                    </a:moveTo>
                    <a:lnTo>
                      <a:pt x="816" y="124"/>
                    </a:lnTo>
                    <a:lnTo>
                      <a:pt x="255" y="733"/>
                    </a:lnTo>
                    <a:lnTo>
                      <a:pt x="0" y="0"/>
                    </a:lnTo>
                  </a:path>
                </a:pathLst>
              </a:custGeom>
              <a:solidFill>
                <a:schemeClr val="accent3"/>
              </a:solidFill>
              <a:ln>
                <a:noFill/>
              </a:ln>
              <a:effectLst/>
            </p:spPr>
            <p:txBody>
              <a:bodyPr wrap="none" anchor="ctr"/>
              <a:lstStyle/>
              <a:p>
                <a:endParaRPr lang="en-US" dirty="0">
                  <a:latin typeface="Calibri Light" panose="020F0302020204030204"/>
                </a:endParaRPr>
              </a:p>
            </p:txBody>
          </p:sp>
          <p:sp>
            <p:nvSpPr>
              <p:cNvPr id="345" name="Freeform 186"/>
              <p:cNvSpPr>
                <a:spLocks noChangeArrowheads="1"/>
              </p:cNvSpPr>
              <p:nvPr/>
            </p:nvSpPr>
            <p:spPr bwMode="auto">
              <a:xfrm>
                <a:off x="13874431" y="7800178"/>
                <a:ext cx="391481" cy="346812"/>
              </a:xfrm>
              <a:custGeom>
                <a:avLst/>
                <a:gdLst>
                  <a:gd name="T0" fmla="*/ 566 w 822"/>
                  <a:gd name="T1" fmla="*/ 0 h 729"/>
                  <a:gd name="T2" fmla="*/ 0 w 822"/>
                  <a:gd name="T3" fmla="*/ 605 h 729"/>
                  <a:gd name="T4" fmla="*/ 821 w 822"/>
                  <a:gd name="T5" fmla="*/ 728 h 729"/>
                  <a:gd name="T6" fmla="*/ 566 w 822"/>
                  <a:gd name="T7" fmla="*/ 0 h 729"/>
                </a:gdLst>
                <a:ahLst/>
                <a:cxnLst>
                  <a:cxn ang="0">
                    <a:pos x="T0" y="T1"/>
                  </a:cxn>
                  <a:cxn ang="0">
                    <a:pos x="T2" y="T3"/>
                  </a:cxn>
                  <a:cxn ang="0">
                    <a:pos x="T4" y="T5"/>
                  </a:cxn>
                  <a:cxn ang="0">
                    <a:pos x="T6" y="T7"/>
                  </a:cxn>
                </a:cxnLst>
                <a:rect l="0" t="0" r="r" b="b"/>
                <a:pathLst>
                  <a:path w="822" h="729">
                    <a:moveTo>
                      <a:pt x="566" y="0"/>
                    </a:moveTo>
                    <a:lnTo>
                      <a:pt x="0" y="605"/>
                    </a:lnTo>
                    <a:lnTo>
                      <a:pt x="821" y="728"/>
                    </a:lnTo>
                    <a:lnTo>
                      <a:pt x="566" y="0"/>
                    </a:lnTo>
                  </a:path>
                </a:pathLst>
              </a:custGeom>
              <a:solidFill>
                <a:schemeClr val="accent3"/>
              </a:solidFill>
              <a:ln>
                <a:noFill/>
              </a:ln>
              <a:effectLst/>
            </p:spPr>
            <p:txBody>
              <a:bodyPr wrap="none" anchor="ctr"/>
              <a:lstStyle/>
              <a:p>
                <a:endParaRPr lang="en-US" dirty="0">
                  <a:latin typeface="Calibri Light" panose="020F0302020204030204"/>
                </a:endParaRPr>
              </a:p>
            </p:txBody>
          </p:sp>
          <p:sp>
            <p:nvSpPr>
              <p:cNvPr id="346" name="Freeform 187"/>
              <p:cNvSpPr>
                <a:spLocks noChangeArrowheads="1"/>
              </p:cNvSpPr>
              <p:nvPr/>
            </p:nvSpPr>
            <p:spPr bwMode="auto">
              <a:xfrm>
                <a:off x="13482949" y="7694443"/>
                <a:ext cx="662344" cy="334124"/>
              </a:xfrm>
              <a:custGeom>
                <a:avLst/>
                <a:gdLst>
                  <a:gd name="T0" fmla="*/ 0 w 1383"/>
                  <a:gd name="T1" fmla="*/ 700 h 701"/>
                  <a:gd name="T2" fmla="*/ 530 w 1383"/>
                  <a:gd name="T3" fmla="*/ 0 h 701"/>
                  <a:gd name="T4" fmla="*/ 1382 w 1383"/>
                  <a:gd name="T5" fmla="*/ 219 h 701"/>
                  <a:gd name="T6" fmla="*/ 0 w 1383"/>
                  <a:gd name="T7" fmla="*/ 700 h 701"/>
                </a:gdLst>
                <a:ahLst/>
                <a:cxnLst>
                  <a:cxn ang="0">
                    <a:pos x="T0" y="T1"/>
                  </a:cxn>
                  <a:cxn ang="0">
                    <a:pos x="T2" y="T3"/>
                  </a:cxn>
                  <a:cxn ang="0">
                    <a:pos x="T4" y="T5"/>
                  </a:cxn>
                  <a:cxn ang="0">
                    <a:pos x="T6" y="T7"/>
                  </a:cxn>
                </a:cxnLst>
                <a:rect l="0" t="0" r="r" b="b"/>
                <a:pathLst>
                  <a:path w="1383" h="701">
                    <a:moveTo>
                      <a:pt x="0" y="700"/>
                    </a:moveTo>
                    <a:lnTo>
                      <a:pt x="530" y="0"/>
                    </a:lnTo>
                    <a:lnTo>
                      <a:pt x="1382" y="219"/>
                    </a:lnTo>
                    <a:lnTo>
                      <a:pt x="0" y="700"/>
                    </a:lnTo>
                  </a:path>
                </a:pathLst>
              </a:custGeom>
              <a:solidFill>
                <a:schemeClr val="accent3"/>
              </a:solidFill>
              <a:ln>
                <a:noFill/>
              </a:ln>
              <a:effectLst/>
            </p:spPr>
            <p:txBody>
              <a:bodyPr wrap="none" anchor="ctr"/>
              <a:lstStyle/>
              <a:p>
                <a:endParaRPr lang="en-US" dirty="0">
                  <a:latin typeface="Calibri Light" panose="020F0302020204030204"/>
                </a:endParaRPr>
              </a:p>
            </p:txBody>
          </p:sp>
          <p:sp>
            <p:nvSpPr>
              <p:cNvPr id="347" name="Freeform 188"/>
              <p:cNvSpPr>
                <a:spLocks noChangeArrowheads="1"/>
              </p:cNvSpPr>
              <p:nvPr/>
            </p:nvSpPr>
            <p:spPr bwMode="auto">
              <a:xfrm>
                <a:off x="13463904" y="7745196"/>
                <a:ext cx="681389" cy="342583"/>
              </a:xfrm>
              <a:custGeom>
                <a:avLst/>
                <a:gdLst>
                  <a:gd name="T0" fmla="*/ 40 w 1423"/>
                  <a:gd name="T1" fmla="*/ 593 h 718"/>
                  <a:gd name="T2" fmla="*/ 0 w 1423"/>
                  <a:gd name="T3" fmla="*/ 482 h 718"/>
                  <a:gd name="T4" fmla="*/ 1382 w 1423"/>
                  <a:gd name="T5" fmla="*/ 0 h 718"/>
                  <a:gd name="T6" fmla="*/ 1422 w 1423"/>
                  <a:gd name="T7" fmla="*/ 112 h 718"/>
                  <a:gd name="T8" fmla="*/ 856 w 1423"/>
                  <a:gd name="T9" fmla="*/ 717 h 718"/>
                  <a:gd name="T10" fmla="*/ 40 w 1423"/>
                  <a:gd name="T11" fmla="*/ 593 h 718"/>
                </a:gdLst>
                <a:ahLst/>
                <a:cxnLst>
                  <a:cxn ang="0">
                    <a:pos x="T0" y="T1"/>
                  </a:cxn>
                  <a:cxn ang="0">
                    <a:pos x="T2" y="T3"/>
                  </a:cxn>
                  <a:cxn ang="0">
                    <a:pos x="T4" y="T5"/>
                  </a:cxn>
                  <a:cxn ang="0">
                    <a:pos x="T6" y="T7"/>
                  </a:cxn>
                  <a:cxn ang="0">
                    <a:pos x="T8" y="T9"/>
                  </a:cxn>
                  <a:cxn ang="0">
                    <a:pos x="T10" y="T11"/>
                  </a:cxn>
                </a:cxnLst>
                <a:rect l="0" t="0" r="r" b="b"/>
                <a:pathLst>
                  <a:path w="1423" h="718">
                    <a:moveTo>
                      <a:pt x="40" y="593"/>
                    </a:moveTo>
                    <a:lnTo>
                      <a:pt x="0" y="482"/>
                    </a:lnTo>
                    <a:lnTo>
                      <a:pt x="1382" y="0"/>
                    </a:lnTo>
                    <a:lnTo>
                      <a:pt x="1422" y="112"/>
                    </a:lnTo>
                    <a:lnTo>
                      <a:pt x="856" y="717"/>
                    </a:lnTo>
                    <a:lnTo>
                      <a:pt x="40" y="593"/>
                    </a:lnTo>
                  </a:path>
                </a:pathLst>
              </a:custGeom>
              <a:solidFill>
                <a:srgbClr val="FFFFFF"/>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348" name="Freeform 189"/>
              <p:cNvSpPr>
                <a:spLocks noChangeArrowheads="1"/>
              </p:cNvSpPr>
              <p:nvPr/>
            </p:nvSpPr>
            <p:spPr bwMode="auto">
              <a:xfrm>
                <a:off x="13614148" y="7840358"/>
                <a:ext cx="397830" cy="156488"/>
              </a:xfrm>
              <a:custGeom>
                <a:avLst/>
                <a:gdLst>
                  <a:gd name="T0" fmla="*/ 812 w 833"/>
                  <a:gd name="T1" fmla="*/ 52 h 332"/>
                  <a:gd name="T2" fmla="*/ 812 w 833"/>
                  <a:gd name="T3" fmla="*/ 52 h 332"/>
                  <a:gd name="T4" fmla="*/ 40 w 833"/>
                  <a:gd name="T5" fmla="*/ 323 h 332"/>
                  <a:gd name="T6" fmla="*/ 4 w 833"/>
                  <a:gd name="T7" fmla="*/ 307 h 332"/>
                  <a:gd name="T8" fmla="*/ 20 w 833"/>
                  <a:gd name="T9" fmla="*/ 275 h 332"/>
                  <a:gd name="T10" fmla="*/ 796 w 833"/>
                  <a:gd name="T11" fmla="*/ 4 h 332"/>
                  <a:gd name="T12" fmla="*/ 828 w 833"/>
                  <a:gd name="T13" fmla="*/ 20 h 332"/>
                  <a:gd name="T14" fmla="*/ 812 w 833"/>
                  <a:gd name="T15" fmla="*/ 52 h 33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33" h="332">
                    <a:moveTo>
                      <a:pt x="812" y="52"/>
                    </a:moveTo>
                    <a:lnTo>
                      <a:pt x="812" y="52"/>
                    </a:lnTo>
                    <a:cubicBezTo>
                      <a:pt x="40" y="323"/>
                      <a:pt x="40" y="323"/>
                      <a:pt x="40" y="323"/>
                    </a:cubicBezTo>
                    <a:cubicBezTo>
                      <a:pt x="24" y="331"/>
                      <a:pt x="8" y="323"/>
                      <a:pt x="4" y="307"/>
                    </a:cubicBezTo>
                    <a:cubicBezTo>
                      <a:pt x="0" y="295"/>
                      <a:pt x="8" y="279"/>
                      <a:pt x="20" y="275"/>
                    </a:cubicBezTo>
                    <a:cubicBezTo>
                      <a:pt x="796" y="4"/>
                      <a:pt x="796" y="4"/>
                      <a:pt x="796" y="4"/>
                    </a:cubicBezTo>
                    <a:cubicBezTo>
                      <a:pt x="808" y="0"/>
                      <a:pt x="824" y="8"/>
                      <a:pt x="828" y="20"/>
                    </a:cubicBezTo>
                    <a:cubicBezTo>
                      <a:pt x="832" y="36"/>
                      <a:pt x="828" y="48"/>
                      <a:pt x="812" y="52"/>
                    </a:cubicBezTo>
                  </a:path>
                </a:pathLst>
              </a:custGeom>
              <a:solidFill>
                <a:srgbClr val="E0E1E0"/>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349" name="Freeform 190"/>
              <p:cNvSpPr>
                <a:spLocks noChangeArrowheads="1"/>
              </p:cNvSpPr>
              <p:nvPr/>
            </p:nvSpPr>
            <p:spPr bwMode="auto">
              <a:xfrm>
                <a:off x="13631077" y="7888996"/>
                <a:ext cx="397830" cy="154374"/>
              </a:xfrm>
              <a:custGeom>
                <a:avLst/>
                <a:gdLst>
                  <a:gd name="T0" fmla="*/ 812 w 833"/>
                  <a:gd name="T1" fmla="*/ 51 h 327"/>
                  <a:gd name="T2" fmla="*/ 812 w 833"/>
                  <a:gd name="T3" fmla="*/ 51 h 327"/>
                  <a:gd name="T4" fmla="*/ 40 w 833"/>
                  <a:gd name="T5" fmla="*/ 322 h 327"/>
                  <a:gd name="T6" fmla="*/ 4 w 833"/>
                  <a:gd name="T7" fmla="*/ 306 h 327"/>
                  <a:gd name="T8" fmla="*/ 4 w 833"/>
                  <a:gd name="T9" fmla="*/ 306 h 327"/>
                  <a:gd name="T10" fmla="*/ 20 w 833"/>
                  <a:gd name="T11" fmla="*/ 274 h 327"/>
                  <a:gd name="T12" fmla="*/ 796 w 833"/>
                  <a:gd name="T13" fmla="*/ 4 h 327"/>
                  <a:gd name="T14" fmla="*/ 828 w 833"/>
                  <a:gd name="T15" fmla="*/ 20 h 327"/>
                  <a:gd name="T16" fmla="*/ 812 w 833"/>
                  <a:gd name="T17" fmla="*/ 51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33" h="327">
                    <a:moveTo>
                      <a:pt x="812" y="51"/>
                    </a:moveTo>
                    <a:lnTo>
                      <a:pt x="812" y="51"/>
                    </a:lnTo>
                    <a:cubicBezTo>
                      <a:pt x="40" y="322"/>
                      <a:pt x="40" y="322"/>
                      <a:pt x="40" y="322"/>
                    </a:cubicBezTo>
                    <a:cubicBezTo>
                      <a:pt x="24" y="326"/>
                      <a:pt x="8" y="322"/>
                      <a:pt x="4" y="306"/>
                    </a:cubicBezTo>
                    <a:lnTo>
                      <a:pt x="4" y="306"/>
                    </a:lnTo>
                    <a:cubicBezTo>
                      <a:pt x="0" y="294"/>
                      <a:pt x="8" y="278"/>
                      <a:pt x="20" y="274"/>
                    </a:cubicBezTo>
                    <a:cubicBezTo>
                      <a:pt x="796" y="4"/>
                      <a:pt x="796" y="4"/>
                      <a:pt x="796" y="4"/>
                    </a:cubicBezTo>
                    <a:cubicBezTo>
                      <a:pt x="808" y="0"/>
                      <a:pt x="824" y="4"/>
                      <a:pt x="828" y="20"/>
                    </a:cubicBezTo>
                    <a:cubicBezTo>
                      <a:pt x="832" y="32"/>
                      <a:pt x="828" y="48"/>
                      <a:pt x="812" y="51"/>
                    </a:cubicBezTo>
                  </a:path>
                </a:pathLst>
              </a:custGeom>
              <a:solidFill>
                <a:srgbClr val="E0E1E0"/>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grpSp>
        <p:grpSp>
          <p:nvGrpSpPr>
            <p:cNvPr id="486" name="Group 485"/>
            <p:cNvGrpSpPr/>
            <p:nvPr/>
          </p:nvGrpSpPr>
          <p:grpSpPr>
            <a:xfrm>
              <a:off x="12616127" y="7036174"/>
              <a:ext cx="505922" cy="672478"/>
              <a:chOff x="9916767" y="11659096"/>
              <a:chExt cx="1032769" cy="1372771"/>
            </a:xfrm>
          </p:grpSpPr>
          <p:sp>
            <p:nvSpPr>
              <p:cNvPr id="487" name="Freeform 1092"/>
              <p:cNvSpPr>
                <a:spLocks noChangeArrowheads="1"/>
              </p:cNvSpPr>
              <p:nvPr/>
            </p:nvSpPr>
            <p:spPr bwMode="auto">
              <a:xfrm>
                <a:off x="9916767" y="12943702"/>
                <a:ext cx="75568" cy="88165"/>
              </a:xfrm>
              <a:custGeom>
                <a:avLst/>
                <a:gdLst>
                  <a:gd name="T0" fmla="*/ 3 w 26"/>
                  <a:gd name="T1" fmla="*/ 0 h 29"/>
                  <a:gd name="T2" fmla="*/ 3 w 26"/>
                  <a:gd name="T3" fmla="*/ 0 h 29"/>
                  <a:gd name="T4" fmla="*/ 3 w 26"/>
                  <a:gd name="T5" fmla="*/ 25 h 29"/>
                  <a:gd name="T6" fmla="*/ 25 w 26"/>
                  <a:gd name="T7" fmla="*/ 13 h 29"/>
                  <a:gd name="T8" fmla="*/ 3 w 26"/>
                  <a:gd name="T9" fmla="*/ 0 h 29"/>
                </a:gdLst>
                <a:ahLst/>
                <a:cxnLst>
                  <a:cxn ang="0">
                    <a:pos x="T0" y="T1"/>
                  </a:cxn>
                  <a:cxn ang="0">
                    <a:pos x="T2" y="T3"/>
                  </a:cxn>
                  <a:cxn ang="0">
                    <a:pos x="T4" y="T5"/>
                  </a:cxn>
                  <a:cxn ang="0">
                    <a:pos x="T6" y="T7"/>
                  </a:cxn>
                  <a:cxn ang="0">
                    <a:pos x="T8" y="T9"/>
                  </a:cxn>
                </a:cxnLst>
                <a:rect l="0" t="0" r="r" b="b"/>
                <a:pathLst>
                  <a:path w="26" h="29">
                    <a:moveTo>
                      <a:pt x="3" y="0"/>
                    </a:moveTo>
                    <a:lnTo>
                      <a:pt x="3" y="0"/>
                    </a:lnTo>
                    <a:cubicBezTo>
                      <a:pt x="3" y="4"/>
                      <a:pt x="0" y="22"/>
                      <a:pt x="3" y="25"/>
                    </a:cubicBezTo>
                    <a:cubicBezTo>
                      <a:pt x="3" y="28"/>
                      <a:pt x="22" y="13"/>
                      <a:pt x="25" y="13"/>
                    </a:cubicBezTo>
                    <a:cubicBezTo>
                      <a:pt x="22" y="7"/>
                      <a:pt x="13" y="0"/>
                      <a:pt x="3" y="0"/>
                    </a:cubicBezTo>
                  </a:path>
                </a:pathLst>
              </a:custGeom>
              <a:solidFill>
                <a:srgbClr val="FCB415"/>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243770" tIns="121885" rIns="243770" bIns="121885" anchor="ctr"/>
              <a:lstStyle/>
              <a:p>
                <a:endParaRPr lang="en-US" dirty="0">
                  <a:latin typeface="Calibri Light" panose="020F0302020204030204"/>
                </a:endParaRPr>
              </a:p>
            </p:txBody>
          </p:sp>
          <p:sp>
            <p:nvSpPr>
              <p:cNvPr id="488" name="Freeform 1093"/>
              <p:cNvSpPr>
                <a:spLocks noChangeArrowheads="1"/>
              </p:cNvSpPr>
              <p:nvPr/>
            </p:nvSpPr>
            <p:spPr bwMode="auto">
              <a:xfrm>
                <a:off x="9967144" y="11759852"/>
                <a:ext cx="692717" cy="944566"/>
              </a:xfrm>
              <a:custGeom>
                <a:avLst/>
                <a:gdLst>
                  <a:gd name="T0" fmla="*/ 12 w 243"/>
                  <a:gd name="T1" fmla="*/ 327 h 331"/>
                  <a:gd name="T2" fmla="*/ 12 w 243"/>
                  <a:gd name="T3" fmla="*/ 327 h 331"/>
                  <a:gd name="T4" fmla="*/ 18 w 243"/>
                  <a:gd name="T5" fmla="*/ 330 h 331"/>
                  <a:gd name="T6" fmla="*/ 242 w 243"/>
                  <a:gd name="T7" fmla="*/ 15 h 331"/>
                  <a:gd name="T8" fmla="*/ 224 w 243"/>
                  <a:gd name="T9" fmla="*/ 0 h 331"/>
                  <a:gd name="T10" fmla="*/ 0 w 243"/>
                  <a:gd name="T11" fmla="*/ 315 h 331"/>
                  <a:gd name="T12" fmla="*/ 9 w 243"/>
                  <a:gd name="T13" fmla="*/ 321 h 331"/>
                  <a:gd name="T14" fmla="*/ 12 w 243"/>
                  <a:gd name="T15" fmla="*/ 327 h 33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3" h="331">
                    <a:moveTo>
                      <a:pt x="12" y="327"/>
                    </a:moveTo>
                    <a:lnTo>
                      <a:pt x="12" y="327"/>
                    </a:lnTo>
                    <a:cubicBezTo>
                      <a:pt x="15" y="327"/>
                      <a:pt x="15" y="330"/>
                      <a:pt x="18" y="330"/>
                    </a:cubicBezTo>
                    <a:cubicBezTo>
                      <a:pt x="242" y="15"/>
                      <a:pt x="242" y="15"/>
                      <a:pt x="242" y="15"/>
                    </a:cubicBezTo>
                    <a:cubicBezTo>
                      <a:pt x="224" y="0"/>
                      <a:pt x="224" y="0"/>
                      <a:pt x="224" y="0"/>
                    </a:cubicBezTo>
                    <a:cubicBezTo>
                      <a:pt x="0" y="315"/>
                      <a:pt x="0" y="315"/>
                      <a:pt x="0" y="315"/>
                    </a:cubicBezTo>
                    <a:cubicBezTo>
                      <a:pt x="9" y="321"/>
                      <a:pt x="9" y="321"/>
                      <a:pt x="9" y="321"/>
                    </a:cubicBezTo>
                    <a:lnTo>
                      <a:pt x="12" y="327"/>
                    </a:lnTo>
                  </a:path>
                </a:pathLst>
              </a:custGeom>
              <a:solidFill>
                <a:srgbClr val="FCB415"/>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243770" tIns="121885" rIns="243770" bIns="121885" anchor="ctr"/>
              <a:lstStyle/>
              <a:p>
                <a:endParaRPr lang="en-US" dirty="0">
                  <a:latin typeface="Calibri Light" panose="020F0302020204030204"/>
                </a:endParaRPr>
              </a:p>
            </p:txBody>
          </p:sp>
          <p:sp>
            <p:nvSpPr>
              <p:cNvPr id="489" name="Freeform 1094"/>
              <p:cNvSpPr>
                <a:spLocks noChangeArrowheads="1"/>
              </p:cNvSpPr>
              <p:nvPr/>
            </p:nvSpPr>
            <p:spPr bwMode="auto">
              <a:xfrm>
                <a:off x="10080497" y="11848010"/>
                <a:ext cx="705308" cy="944560"/>
              </a:xfrm>
              <a:custGeom>
                <a:avLst/>
                <a:gdLst>
                  <a:gd name="T0" fmla="*/ 6 w 246"/>
                  <a:gd name="T1" fmla="*/ 318 h 331"/>
                  <a:gd name="T2" fmla="*/ 6 w 246"/>
                  <a:gd name="T3" fmla="*/ 318 h 331"/>
                  <a:gd name="T4" fmla="*/ 18 w 246"/>
                  <a:gd name="T5" fmla="*/ 327 h 331"/>
                  <a:gd name="T6" fmla="*/ 21 w 246"/>
                  <a:gd name="T7" fmla="*/ 330 h 331"/>
                  <a:gd name="T8" fmla="*/ 245 w 246"/>
                  <a:gd name="T9" fmla="*/ 12 h 331"/>
                  <a:gd name="T10" fmla="*/ 224 w 246"/>
                  <a:gd name="T11" fmla="*/ 0 h 331"/>
                  <a:gd name="T12" fmla="*/ 0 w 246"/>
                  <a:gd name="T13" fmla="*/ 315 h 331"/>
                  <a:gd name="T14" fmla="*/ 3 w 246"/>
                  <a:gd name="T15" fmla="*/ 315 h 331"/>
                  <a:gd name="T16" fmla="*/ 6 w 246"/>
                  <a:gd name="T17" fmla="*/ 318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6" h="331">
                    <a:moveTo>
                      <a:pt x="6" y="318"/>
                    </a:moveTo>
                    <a:lnTo>
                      <a:pt x="6" y="318"/>
                    </a:lnTo>
                    <a:cubicBezTo>
                      <a:pt x="18" y="327"/>
                      <a:pt x="18" y="327"/>
                      <a:pt x="18" y="327"/>
                    </a:cubicBezTo>
                    <a:cubicBezTo>
                      <a:pt x="18" y="327"/>
                      <a:pt x="18" y="327"/>
                      <a:pt x="21" y="330"/>
                    </a:cubicBezTo>
                    <a:cubicBezTo>
                      <a:pt x="245" y="12"/>
                      <a:pt x="245" y="12"/>
                      <a:pt x="245" y="12"/>
                    </a:cubicBezTo>
                    <a:cubicBezTo>
                      <a:pt x="224" y="0"/>
                      <a:pt x="224" y="0"/>
                      <a:pt x="224" y="0"/>
                    </a:cubicBezTo>
                    <a:cubicBezTo>
                      <a:pt x="0" y="315"/>
                      <a:pt x="0" y="315"/>
                      <a:pt x="0" y="315"/>
                    </a:cubicBezTo>
                    <a:lnTo>
                      <a:pt x="3" y="315"/>
                    </a:lnTo>
                    <a:lnTo>
                      <a:pt x="6" y="318"/>
                    </a:lnTo>
                  </a:path>
                </a:pathLst>
              </a:custGeom>
              <a:solidFill>
                <a:srgbClr val="FCB415"/>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243770" tIns="121885" rIns="243770" bIns="121885" anchor="ctr"/>
              <a:lstStyle/>
              <a:p>
                <a:endParaRPr lang="en-US" dirty="0">
                  <a:latin typeface="Calibri Light" panose="020F0302020204030204"/>
                </a:endParaRPr>
              </a:p>
            </p:txBody>
          </p:sp>
          <p:sp>
            <p:nvSpPr>
              <p:cNvPr id="490" name="Freeform 1095"/>
              <p:cNvSpPr>
                <a:spLocks noChangeArrowheads="1"/>
              </p:cNvSpPr>
              <p:nvPr/>
            </p:nvSpPr>
            <p:spPr bwMode="auto">
              <a:xfrm>
                <a:off x="10672451" y="11659096"/>
                <a:ext cx="277085" cy="239294"/>
              </a:xfrm>
              <a:custGeom>
                <a:avLst/>
                <a:gdLst>
                  <a:gd name="T0" fmla="*/ 88 w 95"/>
                  <a:gd name="T1" fmla="*/ 36 h 82"/>
                  <a:gd name="T2" fmla="*/ 88 w 95"/>
                  <a:gd name="T3" fmla="*/ 36 h 82"/>
                  <a:gd name="T4" fmla="*/ 39 w 95"/>
                  <a:gd name="T5" fmla="*/ 2 h 82"/>
                  <a:gd name="T6" fmla="*/ 30 w 95"/>
                  <a:gd name="T7" fmla="*/ 0 h 82"/>
                  <a:gd name="T8" fmla="*/ 21 w 95"/>
                  <a:gd name="T9" fmla="*/ 0 h 82"/>
                  <a:gd name="T10" fmla="*/ 0 w 95"/>
                  <a:gd name="T11" fmla="*/ 27 h 82"/>
                  <a:gd name="T12" fmla="*/ 78 w 95"/>
                  <a:gd name="T13" fmla="*/ 81 h 82"/>
                  <a:gd name="T14" fmla="*/ 94 w 95"/>
                  <a:gd name="T15" fmla="*/ 54 h 82"/>
                  <a:gd name="T16" fmla="*/ 88 w 95"/>
                  <a:gd name="T17" fmla="*/ 36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5" h="82">
                    <a:moveTo>
                      <a:pt x="88" y="36"/>
                    </a:moveTo>
                    <a:lnTo>
                      <a:pt x="88" y="36"/>
                    </a:lnTo>
                    <a:cubicBezTo>
                      <a:pt x="39" y="2"/>
                      <a:pt x="39" y="2"/>
                      <a:pt x="39" y="2"/>
                    </a:cubicBezTo>
                    <a:cubicBezTo>
                      <a:pt x="36" y="0"/>
                      <a:pt x="33" y="0"/>
                      <a:pt x="30" y="0"/>
                    </a:cubicBezTo>
                    <a:cubicBezTo>
                      <a:pt x="27" y="0"/>
                      <a:pt x="24" y="0"/>
                      <a:pt x="21" y="0"/>
                    </a:cubicBezTo>
                    <a:cubicBezTo>
                      <a:pt x="0" y="27"/>
                      <a:pt x="0" y="27"/>
                      <a:pt x="0" y="27"/>
                    </a:cubicBezTo>
                    <a:cubicBezTo>
                      <a:pt x="78" y="81"/>
                      <a:pt x="78" y="81"/>
                      <a:pt x="78" y="81"/>
                    </a:cubicBezTo>
                    <a:cubicBezTo>
                      <a:pt x="94" y="54"/>
                      <a:pt x="94" y="54"/>
                      <a:pt x="94" y="54"/>
                    </a:cubicBezTo>
                    <a:cubicBezTo>
                      <a:pt x="94" y="48"/>
                      <a:pt x="94" y="39"/>
                      <a:pt x="88" y="36"/>
                    </a:cubicBezTo>
                  </a:path>
                </a:pathLst>
              </a:custGeom>
              <a:solidFill>
                <a:srgbClr val="FCB415"/>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243770" tIns="121885" rIns="243770" bIns="121885" anchor="ctr"/>
              <a:lstStyle/>
              <a:p>
                <a:endParaRPr lang="en-US" dirty="0">
                  <a:latin typeface="Calibri Light" panose="020F0302020204030204"/>
                </a:endParaRPr>
              </a:p>
            </p:txBody>
          </p:sp>
          <p:sp>
            <p:nvSpPr>
              <p:cNvPr id="491" name="Freeform 1096"/>
              <p:cNvSpPr>
                <a:spLocks noChangeArrowheads="1"/>
              </p:cNvSpPr>
              <p:nvPr/>
            </p:nvSpPr>
            <p:spPr bwMode="auto">
              <a:xfrm>
                <a:off x="10181258" y="11923578"/>
                <a:ext cx="692708" cy="931969"/>
              </a:xfrm>
              <a:custGeom>
                <a:avLst/>
                <a:gdLst>
                  <a:gd name="T0" fmla="*/ 0 w 243"/>
                  <a:gd name="T1" fmla="*/ 315 h 325"/>
                  <a:gd name="T2" fmla="*/ 0 w 243"/>
                  <a:gd name="T3" fmla="*/ 315 h 325"/>
                  <a:gd name="T4" fmla="*/ 6 w 243"/>
                  <a:gd name="T5" fmla="*/ 318 h 325"/>
                  <a:gd name="T6" fmla="*/ 9 w 243"/>
                  <a:gd name="T7" fmla="*/ 318 h 325"/>
                  <a:gd name="T8" fmla="*/ 18 w 243"/>
                  <a:gd name="T9" fmla="*/ 324 h 325"/>
                  <a:gd name="T10" fmla="*/ 242 w 243"/>
                  <a:gd name="T11" fmla="*/ 12 h 325"/>
                  <a:gd name="T12" fmla="*/ 227 w 243"/>
                  <a:gd name="T13" fmla="*/ 0 h 325"/>
                  <a:gd name="T14" fmla="*/ 0 w 243"/>
                  <a:gd name="T15" fmla="*/ 315 h 32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3" h="325">
                    <a:moveTo>
                      <a:pt x="0" y="315"/>
                    </a:moveTo>
                    <a:lnTo>
                      <a:pt x="0" y="315"/>
                    </a:lnTo>
                    <a:cubicBezTo>
                      <a:pt x="3" y="315"/>
                      <a:pt x="6" y="315"/>
                      <a:pt x="6" y="318"/>
                    </a:cubicBezTo>
                    <a:cubicBezTo>
                      <a:pt x="9" y="318"/>
                      <a:pt x="9" y="318"/>
                      <a:pt x="9" y="318"/>
                    </a:cubicBezTo>
                    <a:cubicBezTo>
                      <a:pt x="18" y="324"/>
                      <a:pt x="18" y="324"/>
                      <a:pt x="18" y="324"/>
                    </a:cubicBezTo>
                    <a:cubicBezTo>
                      <a:pt x="242" y="12"/>
                      <a:pt x="242" y="12"/>
                      <a:pt x="242" y="12"/>
                    </a:cubicBezTo>
                    <a:cubicBezTo>
                      <a:pt x="227" y="0"/>
                      <a:pt x="227" y="0"/>
                      <a:pt x="227" y="0"/>
                    </a:cubicBezTo>
                    <a:lnTo>
                      <a:pt x="0" y="315"/>
                    </a:lnTo>
                  </a:path>
                </a:pathLst>
              </a:custGeom>
              <a:solidFill>
                <a:srgbClr val="FCB415"/>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243770" tIns="121885" rIns="243770" bIns="121885" anchor="ctr"/>
              <a:lstStyle/>
              <a:p>
                <a:endParaRPr lang="en-US" dirty="0">
                  <a:latin typeface="Calibri Light" panose="020F0302020204030204"/>
                </a:endParaRPr>
              </a:p>
            </p:txBody>
          </p:sp>
          <p:sp>
            <p:nvSpPr>
              <p:cNvPr id="492" name="Freeform 1097"/>
              <p:cNvSpPr>
                <a:spLocks noChangeArrowheads="1"/>
              </p:cNvSpPr>
              <p:nvPr/>
            </p:nvSpPr>
            <p:spPr bwMode="auto">
              <a:xfrm>
                <a:off x="9941956" y="12729603"/>
                <a:ext cx="239306" cy="239285"/>
              </a:xfrm>
              <a:custGeom>
                <a:avLst/>
                <a:gdLst>
                  <a:gd name="T0" fmla="*/ 78 w 85"/>
                  <a:gd name="T1" fmla="*/ 48 h 83"/>
                  <a:gd name="T2" fmla="*/ 78 w 85"/>
                  <a:gd name="T3" fmla="*/ 48 h 83"/>
                  <a:gd name="T4" fmla="*/ 51 w 85"/>
                  <a:gd name="T5" fmla="*/ 27 h 83"/>
                  <a:gd name="T6" fmla="*/ 42 w 85"/>
                  <a:gd name="T7" fmla="*/ 21 h 83"/>
                  <a:gd name="T8" fmla="*/ 15 w 85"/>
                  <a:gd name="T9" fmla="*/ 3 h 83"/>
                  <a:gd name="T10" fmla="*/ 15 w 85"/>
                  <a:gd name="T11" fmla="*/ 0 h 83"/>
                  <a:gd name="T12" fmla="*/ 12 w 85"/>
                  <a:gd name="T13" fmla="*/ 0 h 83"/>
                  <a:gd name="T14" fmla="*/ 6 w 85"/>
                  <a:gd name="T15" fmla="*/ 15 h 83"/>
                  <a:gd name="T16" fmla="*/ 3 w 85"/>
                  <a:gd name="T17" fmla="*/ 21 h 83"/>
                  <a:gd name="T18" fmla="*/ 0 w 85"/>
                  <a:gd name="T19" fmla="*/ 57 h 83"/>
                  <a:gd name="T20" fmla="*/ 33 w 85"/>
                  <a:gd name="T21" fmla="*/ 82 h 83"/>
                  <a:gd name="T22" fmla="*/ 63 w 85"/>
                  <a:gd name="T23" fmla="*/ 63 h 83"/>
                  <a:gd name="T24" fmla="*/ 69 w 85"/>
                  <a:gd name="T25" fmla="*/ 60 h 83"/>
                  <a:gd name="T26" fmla="*/ 84 w 85"/>
                  <a:gd name="T27" fmla="*/ 51 h 83"/>
                  <a:gd name="T28" fmla="*/ 81 w 85"/>
                  <a:gd name="T29" fmla="*/ 48 h 83"/>
                  <a:gd name="T30" fmla="*/ 78 w 85"/>
                  <a:gd name="T31" fmla="*/ 48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5" h="83">
                    <a:moveTo>
                      <a:pt x="78" y="48"/>
                    </a:moveTo>
                    <a:lnTo>
                      <a:pt x="78" y="48"/>
                    </a:lnTo>
                    <a:cubicBezTo>
                      <a:pt x="69" y="45"/>
                      <a:pt x="57" y="36"/>
                      <a:pt x="51" y="27"/>
                    </a:cubicBezTo>
                    <a:cubicBezTo>
                      <a:pt x="42" y="21"/>
                      <a:pt x="42" y="21"/>
                      <a:pt x="42" y="21"/>
                    </a:cubicBezTo>
                    <a:cubicBezTo>
                      <a:pt x="33" y="18"/>
                      <a:pt x="21" y="9"/>
                      <a:pt x="15" y="3"/>
                    </a:cubicBezTo>
                    <a:lnTo>
                      <a:pt x="15" y="0"/>
                    </a:lnTo>
                    <a:cubicBezTo>
                      <a:pt x="12" y="0"/>
                      <a:pt x="12" y="0"/>
                      <a:pt x="12" y="0"/>
                    </a:cubicBezTo>
                    <a:cubicBezTo>
                      <a:pt x="9" y="0"/>
                      <a:pt x="6" y="6"/>
                      <a:pt x="6" y="15"/>
                    </a:cubicBezTo>
                    <a:cubicBezTo>
                      <a:pt x="3" y="21"/>
                      <a:pt x="3" y="21"/>
                      <a:pt x="3" y="21"/>
                    </a:cubicBezTo>
                    <a:cubicBezTo>
                      <a:pt x="0" y="57"/>
                      <a:pt x="0" y="57"/>
                      <a:pt x="0" y="57"/>
                    </a:cubicBezTo>
                    <a:cubicBezTo>
                      <a:pt x="9" y="60"/>
                      <a:pt x="24" y="66"/>
                      <a:pt x="33" y="82"/>
                    </a:cubicBezTo>
                    <a:cubicBezTo>
                      <a:pt x="63" y="63"/>
                      <a:pt x="63" y="63"/>
                      <a:pt x="63" y="63"/>
                    </a:cubicBezTo>
                    <a:cubicBezTo>
                      <a:pt x="69" y="60"/>
                      <a:pt x="69" y="60"/>
                      <a:pt x="69" y="60"/>
                    </a:cubicBezTo>
                    <a:cubicBezTo>
                      <a:pt x="78" y="57"/>
                      <a:pt x="81" y="54"/>
                      <a:pt x="84" y="51"/>
                    </a:cubicBezTo>
                    <a:cubicBezTo>
                      <a:pt x="81" y="48"/>
                      <a:pt x="81" y="48"/>
                      <a:pt x="81" y="48"/>
                    </a:cubicBezTo>
                    <a:cubicBezTo>
                      <a:pt x="81" y="48"/>
                      <a:pt x="81" y="48"/>
                      <a:pt x="78" y="48"/>
                    </a:cubicBezTo>
                  </a:path>
                </a:pathLst>
              </a:custGeom>
              <a:solidFill>
                <a:srgbClr val="FCB415"/>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243770" tIns="121885" rIns="243770" bIns="121885" anchor="ctr"/>
              <a:lstStyle/>
              <a:p>
                <a:endParaRPr lang="en-US" dirty="0">
                  <a:latin typeface="Calibri Light" panose="020F0302020204030204"/>
                </a:endParaRPr>
              </a:p>
            </p:txBody>
          </p:sp>
        </p:grpSp>
      </p:grpSp>
      <p:grpSp>
        <p:nvGrpSpPr>
          <p:cNvPr id="5" name="Group 4"/>
          <p:cNvGrpSpPr/>
          <p:nvPr/>
        </p:nvGrpSpPr>
        <p:grpSpPr>
          <a:xfrm>
            <a:off x="10752968" y="3464158"/>
            <a:ext cx="2963867" cy="2776799"/>
            <a:chOff x="10752968" y="3464158"/>
            <a:chExt cx="2963867" cy="2776799"/>
          </a:xfrm>
        </p:grpSpPr>
        <p:grpSp>
          <p:nvGrpSpPr>
            <p:cNvPr id="20" name="Group 19"/>
            <p:cNvGrpSpPr/>
            <p:nvPr/>
          </p:nvGrpSpPr>
          <p:grpSpPr>
            <a:xfrm>
              <a:off x="10752968" y="3464158"/>
              <a:ext cx="2963867" cy="2776799"/>
              <a:chOff x="10561952" y="3914662"/>
              <a:chExt cx="3244004" cy="3039255"/>
            </a:xfrm>
          </p:grpSpPr>
          <p:sp>
            <p:nvSpPr>
              <p:cNvPr id="327" name="Freeform 204"/>
              <p:cNvSpPr>
                <a:spLocks noChangeArrowheads="1"/>
              </p:cNvSpPr>
              <p:nvPr/>
            </p:nvSpPr>
            <p:spPr bwMode="auto">
              <a:xfrm>
                <a:off x="11448604" y="6439972"/>
                <a:ext cx="1472816" cy="513945"/>
              </a:xfrm>
              <a:custGeom>
                <a:avLst/>
                <a:gdLst>
                  <a:gd name="T0" fmla="*/ 3036 w 3072"/>
                  <a:gd name="T1" fmla="*/ 143 h 1078"/>
                  <a:gd name="T2" fmla="*/ 3036 w 3072"/>
                  <a:gd name="T3" fmla="*/ 143 h 1078"/>
                  <a:gd name="T4" fmla="*/ 3071 w 3072"/>
                  <a:gd name="T5" fmla="*/ 92 h 1078"/>
                  <a:gd name="T6" fmla="*/ 3071 w 3072"/>
                  <a:gd name="T7" fmla="*/ 51 h 1078"/>
                  <a:gd name="T8" fmla="*/ 3036 w 3072"/>
                  <a:gd name="T9" fmla="*/ 0 h 1078"/>
                  <a:gd name="T10" fmla="*/ 34 w 3072"/>
                  <a:gd name="T11" fmla="*/ 0 h 1078"/>
                  <a:gd name="T12" fmla="*/ 0 w 3072"/>
                  <a:gd name="T13" fmla="*/ 51 h 1078"/>
                  <a:gd name="T14" fmla="*/ 0 w 3072"/>
                  <a:gd name="T15" fmla="*/ 92 h 1078"/>
                  <a:gd name="T16" fmla="*/ 34 w 3072"/>
                  <a:gd name="T17" fmla="*/ 143 h 1078"/>
                  <a:gd name="T18" fmla="*/ 82 w 3072"/>
                  <a:gd name="T19" fmla="*/ 143 h 1078"/>
                  <a:gd name="T20" fmla="*/ 82 w 3072"/>
                  <a:gd name="T21" fmla="*/ 933 h 1078"/>
                  <a:gd name="T22" fmla="*/ 34 w 3072"/>
                  <a:gd name="T23" fmla="*/ 933 h 1078"/>
                  <a:gd name="T24" fmla="*/ 0 w 3072"/>
                  <a:gd name="T25" fmla="*/ 984 h 1078"/>
                  <a:gd name="T26" fmla="*/ 0 w 3072"/>
                  <a:gd name="T27" fmla="*/ 1025 h 1078"/>
                  <a:gd name="T28" fmla="*/ 34 w 3072"/>
                  <a:gd name="T29" fmla="*/ 1077 h 1078"/>
                  <a:gd name="T30" fmla="*/ 3036 w 3072"/>
                  <a:gd name="T31" fmla="*/ 1077 h 1078"/>
                  <a:gd name="T32" fmla="*/ 3071 w 3072"/>
                  <a:gd name="T33" fmla="*/ 1025 h 1078"/>
                  <a:gd name="T34" fmla="*/ 3071 w 3072"/>
                  <a:gd name="T35" fmla="*/ 984 h 1078"/>
                  <a:gd name="T36" fmla="*/ 3036 w 3072"/>
                  <a:gd name="T37" fmla="*/ 933 h 1078"/>
                  <a:gd name="T38" fmla="*/ 2989 w 3072"/>
                  <a:gd name="T39" fmla="*/ 933 h 1078"/>
                  <a:gd name="T40" fmla="*/ 2989 w 3072"/>
                  <a:gd name="T41" fmla="*/ 143 h 1078"/>
                  <a:gd name="T42" fmla="*/ 3036 w 3072"/>
                  <a:gd name="T43" fmla="*/ 143 h 10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072" h="1078">
                    <a:moveTo>
                      <a:pt x="3036" y="143"/>
                    </a:moveTo>
                    <a:lnTo>
                      <a:pt x="3036" y="143"/>
                    </a:lnTo>
                    <a:cubicBezTo>
                      <a:pt x="3057" y="143"/>
                      <a:pt x="3071" y="119"/>
                      <a:pt x="3071" y="92"/>
                    </a:cubicBezTo>
                    <a:cubicBezTo>
                      <a:pt x="3071" y="51"/>
                      <a:pt x="3071" y="51"/>
                      <a:pt x="3071" y="51"/>
                    </a:cubicBezTo>
                    <a:cubicBezTo>
                      <a:pt x="3071" y="24"/>
                      <a:pt x="3057" y="0"/>
                      <a:pt x="3036" y="0"/>
                    </a:cubicBezTo>
                    <a:cubicBezTo>
                      <a:pt x="34" y="0"/>
                      <a:pt x="34" y="0"/>
                      <a:pt x="34" y="0"/>
                    </a:cubicBezTo>
                    <a:cubicBezTo>
                      <a:pt x="13" y="0"/>
                      <a:pt x="0" y="24"/>
                      <a:pt x="0" y="51"/>
                    </a:cubicBezTo>
                    <a:cubicBezTo>
                      <a:pt x="0" y="92"/>
                      <a:pt x="0" y="92"/>
                      <a:pt x="0" y="92"/>
                    </a:cubicBezTo>
                    <a:cubicBezTo>
                      <a:pt x="0" y="119"/>
                      <a:pt x="13" y="143"/>
                      <a:pt x="34" y="143"/>
                    </a:cubicBezTo>
                    <a:cubicBezTo>
                      <a:pt x="82" y="143"/>
                      <a:pt x="82" y="143"/>
                      <a:pt x="82" y="143"/>
                    </a:cubicBezTo>
                    <a:cubicBezTo>
                      <a:pt x="82" y="933"/>
                      <a:pt x="82" y="933"/>
                      <a:pt x="82" y="933"/>
                    </a:cubicBezTo>
                    <a:cubicBezTo>
                      <a:pt x="34" y="933"/>
                      <a:pt x="34" y="933"/>
                      <a:pt x="34" y="933"/>
                    </a:cubicBezTo>
                    <a:cubicBezTo>
                      <a:pt x="13" y="933"/>
                      <a:pt x="0" y="957"/>
                      <a:pt x="0" y="984"/>
                    </a:cubicBezTo>
                    <a:cubicBezTo>
                      <a:pt x="0" y="1025"/>
                      <a:pt x="0" y="1025"/>
                      <a:pt x="0" y="1025"/>
                    </a:cubicBezTo>
                    <a:cubicBezTo>
                      <a:pt x="0" y="1053"/>
                      <a:pt x="13" y="1077"/>
                      <a:pt x="34" y="1077"/>
                    </a:cubicBezTo>
                    <a:cubicBezTo>
                      <a:pt x="3036" y="1077"/>
                      <a:pt x="3036" y="1077"/>
                      <a:pt x="3036" y="1077"/>
                    </a:cubicBezTo>
                    <a:cubicBezTo>
                      <a:pt x="3057" y="1077"/>
                      <a:pt x="3071" y="1053"/>
                      <a:pt x="3071" y="1025"/>
                    </a:cubicBezTo>
                    <a:cubicBezTo>
                      <a:pt x="3071" y="984"/>
                      <a:pt x="3071" y="984"/>
                      <a:pt x="3071" y="984"/>
                    </a:cubicBezTo>
                    <a:cubicBezTo>
                      <a:pt x="3071" y="957"/>
                      <a:pt x="3057" y="933"/>
                      <a:pt x="3036" y="933"/>
                    </a:cubicBezTo>
                    <a:cubicBezTo>
                      <a:pt x="2989" y="933"/>
                      <a:pt x="2989" y="933"/>
                      <a:pt x="2989" y="933"/>
                    </a:cubicBezTo>
                    <a:cubicBezTo>
                      <a:pt x="2989" y="143"/>
                      <a:pt x="2989" y="143"/>
                      <a:pt x="2989" y="143"/>
                    </a:cubicBezTo>
                    <a:lnTo>
                      <a:pt x="3036" y="143"/>
                    </a:lnTo>
                  </a:path>
                </a:pathLst>
              </a:custGeom>
              <a:solidFill>
                <a:schemeClr val="accent3">
                  <a:lumMod val="75000"/>
                </a:schemeClr>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234" name="Freeform 198"/>
              <p:cNvSpPr>
                <a:spLocks noChangeArrowheads="1"/>
              </p:cNvSpPr>
              <p:nvPr/>
            </p:nvSpPr>
            <p:spPr bwMode="auto">
              <a:xfrm>
                <a:off x="10561952" y="3914662"/>
                <a:ext cx="3244004" cy="2531655"/>
              </a:xfrm>
              <a:custGeom>
                <a:avLst/>
                <a:gdLst>
                  <a:gd name="T0" fmla="*/ 6747 w 6765"/>
                  <a:gd name="T1" fmla="*/ 647 h 5285"/>
                  <a:gd name="T2" fmla="*/ 6747 w 6765"/>
                  <a:gd name="T3" fmla="*/ 647 h 5285"/>
                  <a:gd name="T4" fmla="*/ 6744 w 6765"/>
                  <a:gd name="T5" fmla="*/ 561 h 5285"/>
                  <a:gd name="T6" fmla="*/ 5557 w 6765"/>
                  <a:gd name="T7" fmla="*/ 561 h 5285"/>
                  <a:gd name="T8" fmla="*/ 5578 w 6765"/>
                  <a:gd name="T9" fmla="*/ 144 h 5285"/>
                  <a:gd name="T10" fmla="*/ 5639 w 6765"/>
                  <a:gd name="T11" fmla="*/ 144 h 5285"/>
                  <a:gd name="T12" fmla="*/ 5711 w 6765"/>
                  <a:gd name="T13" fmla="*/ 72 h 5285"/>
                  <a:gd name="T14" fmla="*/ 5639 w 6765"/>
                  <a:gd name="T15" fmla="*/ 0 h 5285"/>
                  <a:gd name="T16" fmla="*/ 5578 w 6765"/>
                  <a:gd name="T17" fmla="*/ 0 h 5285"/>
                  <a:gd name="T18" fmla="*/ 3382 w 6765"/>
                  <a:gd name="T19" fmla="*/ 0 h 5285"/>
                  <a:gd name="T20" fmla="*/ 1187 w 6765"/>
                  <a:gd name="T21" fmla="*/ 0 h 5285"/>
                  <a:gd name="T22" fmla="*/ 1125 w 6765"/>
                  <a:gd name="T23" fmla="*/ 0 h 5285"/>
                  <a:gd name="T24" fmla="*/ 1053 w 6765"/>
                  <a:gd name="T25" fmla="*/ 72 h 5285"/>
                  <a:gd name="T26" fmla="*/ 1125 w 6765"/>
                  <a:gd name="T27" fmla="*/ 144 h 5285"/>
                  <a:gd name="T28" fmla="*/ 1187 w 6765"/>
                  <a:gd name="T29" fmla="*/ 144 h 5285"/>
                  <a:gd name="T30" fmla="*/ 1207 w 6765"/>
                  <a:gd name="T31" fmla="*/ 561 h 5285"/>
                  <a:gd name="T32" fmla="*/ 21 w 6765"/>
                  <a:gd name="T33" fmla="*/ 561 h 5285"/>
                  <a:gd name="T34" fmla="*/ 17 w 6765"/>
                  <a:gd name="T35" fmla="*/ 647 h 5285"/>
                  <a:gd name="T36" fmla="*/ 537 w 6765"/>
                  <a:gd name="T37" fmla="*/ 1580 h 5285"/>
                  <a:gd name="T38" fmla="*/ 906 w 6765"/>
                  <a:gd name="T39" fmla="*/ 2264 h 5285"/>
                  <a:gd name="T40" fmla="*/ 1655 w 6765"/>
                  <a:gd name="T41" fmla="*/ 2264 h 5285"/>
                  <a:gd name="T42" fmla="*/ 3037 w 6765"/>
                  <a:gd name="T43" fmla="*/ 3345 h 5285"/>
                  <a:gd name="T44" fmla="*/ 3037 w 6765"/>
                  <a:gd name="T45" fmla="*/ 3837 h 5285"/>
                  <a:gd name="T46" fmla="*/ 2979 w 6765"/>
                  <a:gd name="T47" fmla="*/ 3837 h 5285"/>
                  <a:gd name="T48" fmla="*/ 2979 w 6765"/>
                  <a:gd name="T49" fmla="*/ 4313 h 5285"/>
                  <a:gd name="T50" fmla="*/ 3037 w 6765"/>
                  <a:gd name="T51" fmla="*/ 4313 h 5285"/>
                  <a:gd name="T52" fmla="*/ 3037 w 6765"/>
                  <a:gd name="T53" fmla="*/ 4613 h 5285"/>
                  <a:gd name="T54" fmla="*/ 3016 w 6765"/>
                  <a:gd name="T55" fmla="*/ 4613 h 5285"/>
                  <a:gd name="T56" fmla="*/ 2845 w 6765"/>
                  <a:gd name="T57" fmla="*/ 4784 h 5285"/>
                  <a:gd name="T58" fmla="*/ 2845 w 6765"/>
                  <a:gd name="T59" fmla="*/ 5113 h 5285"/>
                  <a:gd name="T60" fmla="*/ 3016 w 6765"/>
                  <a:gd name="T61" fmla="*/ 5284 h 5285"/>
                  <a:gd name="T62" fmla="*/ 3037 w 6765"/>
                  <a:gd name="T63" fmla="*/ 5284 h 5285"/>
                  <a:gd name="T64" fmla="*/ 3727 w 6765"/>
                  <a:gd name="T65" fmla="*/ 5284 h 5285"/>
                  <a:gd name="T66" fmla="*/ 3748 w 6765"/>
                  <a:gd name="T67" fmla="*/ 5284 h 5285"/>
                  <a:gd name="T68" fmla="*/ 3919 w 6765"/>
                  <a:gd name="T69" fmla="*/ 5113 h 5285"/>
                  <a:gd name="T70" fmla="*/ 3919 w 6765"/>
                  <a:gd name="T71" fmla="*/ 4784 h 5285"/>
                  <a:gd name="T72" fmla="*/ 3748 w 6765"/>
                  <a:gd name="T73" fmla="*/ 4613 h 5285"/>
                  <a:gd name="T74" fmla="*/ 3727 w 6765"/>
                  <a:gd name="T75" fmla="*/ 4613 h 5285"/>
                  <a:gd name="T76" fmla="*/ 3727 w 6765"/>
                  <a:gd name="T77" fmla="*/ 4313 h 5285"/>
                  <a:gd name="T78" fmla="*/ 3786 w 6765"/>
                  <a:gd name="T79" fmla="*/ 4313 h 5285"/>
                  <a:gd name="T80" fmla="*/ 3786 w 6765"/>
                  <a:gd name="T81" fmla="*/ 3837 h 5285"/>
                  <a:gd name="T82" fmla="*/ 3727 w 6765"/>
                  <a:gd name="T83" fmla="*/ 3837 h 5285"/>
                  <a:gd name="T84" fmla="*/ 3727 w 6765"/>
                  <a:gd name="T85" fmla="*/ 3345 h 5285"/>
                  <a:gd name="T86" fmla="*/ 5109 w 6765"/>
                  <a:gd name="T87" fmla="*/ 2264 h 5285"/>
                  <a:gd name="T88" fmla="*/ 5858 w 6765"/>
                  <a:gd name="T89" fmla="*/ 2264 h 5285"/>
                  <a:gd name="T90" fmla="*/ 6227 w 6765"/>
                  <a:gd name="T91" fmla="*/ 1580 h 5285"/>
                  <a:gd name="T92" fmla="*/ 6747 w 6765"/>
                  <a:gd name="T93" fmla="*/ 647 h 5285"/>
                  <a:gd name="T94" fmla="*/ 1016 w 6765"/>
                  <a:gd name="T95" fmla="*/ 2083 h 5285"/>
                  <a:gd name="T96" fmla="*/ 1016 w 6765"/>
                  <a:gd name="T97" fmla="*/ 2083 h 5285"/>
                  <a:gd name="T98" fmla="*/ 663 w 6765"/>
                  <a:gd name="T99" fmla="*/ 1433 h 5285"/>
                  <a:gd name="T100" fmla="*/ 629 w 6765"/>
                  <a:gd name="T101" fmla="*/ 1423 h 5285"/>
                  <a:gd name="T102" fmla="*/ 198 w 6765"/>
                  <a:gd name="T103" fmla="*/ 742 h 5285"/>
                  <a:gd name="T104" fmla="*/ 1228 w 6765"/>
                  <a:gd name="T105" fmla="*/ 742 h 5285"/>
                  <a:gd name="T106" fmla="*/ 1566 w 6765"/>
                  <a:gd name="T107" fmla="*/ 2083 h 5285"/>
                  <a:gd name="T108" fmla="*/ 1016 w 6765"/>
                  <a:gd name="T109" fmla="*/ 2083 h 5285"/>
                  <a:gd name="T110" fmla="*/ 6135 w 6765"/>
                  <a:gd name="T111" fmla="*/ 1423 h 5285"/>
                  <a:gd name="T112" fmla="*/ 6135 w 6765"/>
                  <a:gd name="T113" fmla="*/ 1423 h 5285"/>
                  <a:gd name="T114" fmla="*/ 6101 w 6765"/>
                  <a:gd name="T115" fmla="*/ 1433 h 5285"/>
                  <a:gd name="T116" fmla="*/ 5749 w 6765"/>
                  <a:gd name="T117" fmla="*/ 2083 h 5285"/>
                  <a:gd name="T118" fmla="*/ 5198 w 6765"/>
                  <a:gd name="T119" fmla="*/ 2083 h 5285"/>
                  <a:gd name="T120" fmla="*/ 5537 w 6765"/>
                  <a:gd name="T121" fmla="*/ 742 h 5285"/>
                  <a:gd name="T122" fmla="*/ 6566 w 6765"/>
                  <a:gd name="T123" fmla="*/ 742 h 5285"/>
                  <a:gd name="T124" fmla="*/ 6135 w 6765"/>
                  <a:gd name="T125" fmla="*/ 1423 h 5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765" h="5285">
                    <a:moveTo>
                      <a:pt x="6747" y="647"/>
                    </a:moveTo>
                    <a:lnTo>
                      <a:pt x="6747" y="647"/>
                    </a:lnTo>
                    <a:cubicBezTo>
                      <a:pt x="6744" y="561"/>
                      <a:pt x="6744" y="561"/>
                      <a:pt x="6744" y="561"/>
                    </a:cubicBezTo>
                    <a:cubicBezTo>
                      <a:pt x="5557" y="561"/>
                      <a:pt x="5557" y="561"/>
                      <a:pt x="5557" y="561"/>
                    </a:cubicBezTo>
                    <a:cubicBezTo>
                      <a:pt x="5571" y="387"/>
                      <a:pt x="5578" y="243"/>
                      <a:pt x="5578" y="144"/>
                    </a:cubicBezTo>
                    <a:cubicBezTo>
                      <a:pt x="5639" y="144"/>
                      <a:pt x="5639" y="144"/>
                      <a:pt x="5639" y="144"/>
                    </a:cubicBezTo>
                    <a:cubicBezTo>
                      <a:pt x="5680" y="144"/>
                      <a:pt x="5711" y="113"/>
                      <a:pt x="5711" y="72"/>
                    </a:cubicBezTo>
                    <a:cubicBezTo>
                      <a:pt x="5711" y="31"/>
                      <a:pt x="5680" y="0"/>
                      <a:pt x="5639" y="0"/>
                    </a:cubicBezTo>
                    <a:cubicBezTo>
                      <a:pt x="5578" y="0"/>
                      <a:pt x="5578" y="0"/>
                      <a:pt x="5578" y="0"/>
                    </a:cubicBezTo>
                    <a:cubicBezTo>
                      <a:pt x="3382" y="0"/>
                      <a:pt x="3382" y="0"/>
                      <a:pt x="3382" y="0"/>
                    </a:cubicBezTo>
                    <a:cubicBezTo>
                      <a:pt x="1187" y="0"/>
                      <a:pt x="1187" y="0"/>
                      <a:pt x="1187" y="0"/>
                    </a:cubicBezTo>
                    <a:cubicBezTo>
                      <a:pt x="1125" y="0"/>
                      <a:pt x="1125" y="0"/>
                      <a:pt x="1125" y="0"/>
                    </a:cubicBezTo>
                    <a:cubicBezTo>
                      <a:pt x="1084" y="0"/>
                      <a:pt x="1053" y="31"/>
                      <a:pt x="1053" y="72"/>
                    </a:cubicBezTo>
                    <a:cubicBezTo>
                      <a:pt x="1053" y="113"/>
                      <a:pt x="1084" y="144"/>
                      <a:pt x="1125" y="144"/>
                    </a:cubicBezTo>
                    <a:cubicBezTo>
                      <a:pt x="1187" y="144"/>
                      <a:pt x="1187" y="144"/>
                      <a:pt x="1187" y="144"/>
                    </a:cubicBezTo>
                    <a:cubicBezTo>
                      <a:pt x="1187" y="243"/>
                      <a:pt x="1194" y="387"/>
                      <a:pt x="1207" y="561"/>
                    </a:cubicBezTo>
                    <a:cubicBezTo>
                      <a:pt x="21" y="561"/>
                      <a:pt x="21" y="561"/>
                      <a:pt x="21" y="561"/>
                    </a:cubicBezTo>
                    <a:cubicBezTo>
                      <a:pt x="17" y="647"/>
                      <a:pt x="17" y="647"/>
                      <a:pt x="17" y="647"/>
                    </a:cubicBezTo>
                    <a:cubicBezTo>
                      <a:pt x="0" y="896"/>
                      <a:pt x="92" y="1402"/>
                      <a:pt x="537" y="1580"/>
                    </a:cubicBezTo>
                    <a:cubicBezTo>
                      <a:pt x="906" y="2264"/>
                      <a:pt x="906" y="2264"/>
                      <a:pt x="906" y="2264"/>
                    </a:cubicBezTo>
                    <a:cubicBezTo>
                      <a:pt x="1655" y="2264"/>
                      <a:pt x="1655" y="2264"/>
                      <a:pt x="1655" y="2264"/>
                    </a:cubicBezTo>
                    <a:cubicBezTo>
                      <a:pt x="1925" y="2791"/>
                      <a:pt x="2356" y="3232"/>
                      <a:pt x="3037" y="3345"/>
                    </a:cubicBezTo>
                    <a:cubicBezTo>
                      <a:pt x="3037" y="3837"/>
                      <a:pt x="3037" y="3837"/>
                      <a:pt x="3037" y="3837"/>
                    </a:cubicBezTo>
                    <a:cubicBezTo>
                      <a:pt x="2979" y="3837"/>
                      <a:pt x="2979" y="3837"/>
                      <a:pt x="2979" y="3837"/>
                    </a:cubicBezTo>
                    <a:cubicBezTo>
                      <a:pt x="2979" y="3837"/>
                      <a:pt x="2814" y="4097"/>
                      <a:pt x="2979" y="4313"/>
                    </a:cubicBezTo>
                    <a:cubicBezTo>
                      <a:pt x="3037" y="4313"/>
                      <a:pt x="3037" y="4313"/>
                      <a:pt x="3037" y="4313"/>
                    </a:cubicBezTo>
                    <a:cubicBezTo>
                      <a:pt x="3037" y="4613"/>
                      <a:pt x="3037" y="4613"/>
                      <a:pt x="3037" y="4613"/>
                    </a:cubicBezTo>
                    <a:cubicBezTo>
                      <a:pt x="3016" y="4613"/>
                      <a:pt x="3016" y="4613"/>
                      <a:pt x="3016" y="4613"/>
                    </a:cubicBezTo>
                    <a:cubicBezTo>
                      <a:pt x="2924" y="4613"/>
                      <a:pt x="2845" y="4689"/>
                      <a:pt x="2845" y="4784"/>
                    </a:cubicBezTo>
                    <a:cubicBezTo>
                      <a:pt x="2845" y="5113"/>
                      <a:pt x="2845" y="5113"/>
                      <a:pt x="2845" y="5113"/>
                    </a:cubicBezTo>
                    <a:cubicBezTo>
                      <a:pt x="2845" y="5208"/>
                      <a:pt x="2924" y="5284"/>
                      <a:pt x="3016" y="5284"/>
                    </a:cubicBezTo>
                    <a:cubicBezTo>
                      <a:pt x="3037" y="5284"/>
                      <a:pt x="3037" y="5284"/>
                      <a:pt x="3037" y="5284"/>
                    </a:cubicBezTo>
                    <a:cubicBezTo>
                      <a:pt x="3727" y="5284"/>
                      <a:pt x="3727" y="5284"/>
                      <a:pt x="3727" y="5284"/>
                    </a:cubicBezTo>
                    <a:cubicBezTo>
                      <a:pt x="3748" y="5284"/>
                      <a:pt x="3748" y="5284"/>
                      <a:pt x="3748" y="5284"/>
                    </a:cubicBezTo>
                    <a:cubicBezTo>
                      <a:pt x="3841" y="5284"/>
                      <a:pt x="3919" y="5208"/>
                      <a:pt x="3919" y="5113"/>
                    </a:cubicBezTo>
                    <a:cubicBezTo>
                      <a:pt x="3919" y="4784"/>
                      <a:pt x="3919" y="4784"/>
                      <a:pt x="3919" y="4784"/>
                    </a:cubicBezTo>
                    <a:cubicBezTo>
                      <a:pt x="3919" y="4689"/>
                      <a:pt x="3841" y="4613"/>
                      <a:pt x="3748" y="4613"/>
                    </a:cubicBezTo>
                    <a:cubicBezTo>
                      <a:pt x="3727" y="4613"/>
                      <a:pt x="3727" y="4613"/>
                      <a:pt x="3727" y="4613"/>
                    </a:cubicBezTo>
                    <a:cubicBezTo>
                      <a:pt x="3727" y="4313"/>
                      <a:pt x="3727" y="4313"/>
                      <a:pt x="3727" y="4313"/>
                    </a:cubicBezTo>
                    <a:cubicBezTo>
                      <a:pt x="3786" y="4313"/>
                      <a:pt x="3786" y="4313"/>
                      <a:pt x="3786" y="4313"/>
                    </a:cubicBezTo>
                    <a:cubicBezTo>
                      <a:pt x="3950" y="4097"/>
                      <a:pt x="3786" y="3837"/>
                      <a:pt x="3786" y="3837"/>
                    </a:cubicBezTo>
                    <a:cubicBezTo>
                      <a:pt x="3727" y="3837"/>
                      <a:pt x="3727" y="3837"/>
                      <a:pt x="3727" y="3837"/>
                    </a:cubicBezTo>
                    <a:cubicBezTo>
                      <a:pt x="3727" y="3345"/>
                      <a:pt x="3727" y="3345"/>
                      <a:pt x="3727" y="3345"/>
                    </a:cubicBezTo>
                    <a:cubicBezTo>
                      <a:pt x="4408" y="3232"/>
                      <a:pt x="4839" y="2791"/>
                      <a:pt x="5109" y="2264"/>
                    </a:cubicBezTo>
                    <a:cubicBezTo>
                      <a:pt x="5858" y="2264"/>
                      <a:pt x="5858" y="2264"/>
                      <a:pt x="5858" y="2264"/>
                    </a:cubicBezTo>
                    <a:cubicBezTo>
                      <a:pt x="6227" y="1580"/>
                      <a:pt x="6227" y="1580"/>
                      <a:pt x="6227" y="1580"/>
                    </a:cubicBezTo>
                    <a:cubicBezTo>
                      <a:pt x="6672" y="1402"/>
                      <a:pt x="6764" y="896"/>
                      <a:pt x="6747" y="647"/>
                    </a:cubicBezTo>
                    <a:close/>
                    <a:moveTo>
                      <a:pt x="1016" y="2083"/>
                    </a:moveTo>
                    <a:lnTo>
                      <a:pt x="1016" y="2083"/>
                    </a:lnTo>
                    <a:cubicBezTo>
                      <a:pt x="663" y="1433"/>
                      <a:pt x="663" y="1433"/>
                      <a:pt x="663" y="1433"/>
                    </a:cubicBezTo>
                    <a:cubicBezTo>
                      <a:pt x="629" y="1423"/>
                      <a:pt x="629" y="1423"/>
                      <a:pt x="629" y="1423"/>
                    </a:cubicBezTo>
                    <a:cubicBezTo>
                      <a:pt x="270" y="1297"/>
                      <a:pt x="205" y="913"/>
                      <a:pt x="198" y="742"/>
                    </a:cubicBezTo>
                    <a:cubicBezTo>
                      <a:pt x="1228" y="742"/>
                      <a:pt x="1228" y="742"/>
                      <a:pt x="1228" y="742"/>
                    </a:cubicBezTo>
                    <a:cubicBezTo>
                      <a:pt x="1272" y="1136"/>
                      <a:pt x="1368" y="1631"/>
                      <a:pt x="1566" y="2083"/>
                    </a:cubicBezTo>
                    <a:lnTo>
                      <a:pt x="1016" y="2083"/>
                    </a:lnTo>
                    <a:close/>
                    <a:moveTo>
                      <a:pt x="6135" y="1423"/>
                    </a:moveTo>
                    <a:lnTo>
                      <a:pt x="6135" y="1423"/>
                    </a:lnTo>
                    <a:cubicBezTo>
                      <a:pt x="6101" y="1433"/>
                      <a:pt x="6101" y="1433"/>
                      <a:pt x="6101" y="1433"/>
                    </a:cubicBezTo>
                    <a:cubicBezTo>
                      <a:pt x="5749" y="2083"/>
                      <a:pt x="5749" y="2083"/>
                      <a:pt x="5749" y="2083"/>
                    </a:cubicBezTo>
                    <a:cubicBezTo>
                      <a:pt x="5198" y="2083"/>
                      <a:pt x="5198" y="2083"/>
                      <a:pt x="5198" y="2083"/>
                    </a:cubicBezTo>
                    <a:cubicBezTo>
                      <a:pt x="5396" y="1631"/>
                      <a:pt x="5492" y="1136"/>
                      <a:pt x="5537" y="742"/>
                    </a:cubicBezTo>
                    <a:cubicBezTo>
                      <a:pt x="6566" y="742"/>
                      <a:pt x="6566" y="742"/>
                      <a:pt x="6566" y="742"/>
                    </a:cubicBezTo>
                    <a:cubicBezTo>
                      <a:pt x="6559" y="913"/>
                      <a:pt x="6498" y="1297"/>
                      <a:pt x="6135" y="1423"/>
                    </a:cubicBezTo>
                    <a:close/>
                  </a:path>
                </a:pathLst>
              </a:custGeom>
              <a:solidFill>
                <a:schemeClr val="accent4"/>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235" name="Freeform 199"/>
              <p:cNvSpPr>
                <a:spLocks noChangeArrowheads="1"/>
              </p:cNvSpPr>
              <p:nvPr/>
            </p:nvSpPr>
            <p:spPr bwMode="auto">
              <a:xfrm>
                <a:off x="12019955" y="5983132"/>
                <a:ext cx="330114" cy="16920"/>
              </a:xfrm>
              <a:custGeom>
                <a:avLst/>
                <a:gdLst>
                  <a:gd name="T0" fmla="*/ 690 w 691"/>
                  <a:gd name="T1" fmla="*/ 37 h 38"/>
                  <a:gd name="T2" fmla="*/ 0 w 691"/>
                  <a:gd name="T3" fmla="*/ 37 h 38"/>
                  <a:gd name="T4" fmla="*/ 0 w 691"/>
                  <a:gd name="T5" fmla="*/ 0 h 38"/>
                  <a:gd name="T6" fmla="*/ 690 w 691"/>
                  <a:gd name="T7" fmla="*/ 0 h 38"/>
                  <a:gd name="T8" fmla="*/ 690 w 691"/>
                  <a:gd name="T9" fmla="*/ 37 h 38"/>
                </a:gdLst>
                <a:ahLst/>
                <a:cxnLst>
                  <a:cxn ang="0">
                    <a:pos x="T0" y="T1"/>
                  </a:cxn>
                  <a:cxn ang="0">
                    <a:pos x="T2" y="T3"/>
                  </a:cxn>
                  <a:cxn ang="0">
                    <a:pos x="T4" y="T5"/>
                  </a:cxn>
                  <a:cxn ang="0">
                    <a:pos x="T6" y="T7"/>
                  </a:cxn>
                  <a:cxn ang="0">
                    <a:pos x="T8" y="T9"/>
                  </a:cxn>
                </a:cxnLst>
                <a:rect l="0" t="0" r="r" b="b"/>
                <a:pathLst>
                  <a:path w="691" h="38">
                    <a:moveTo>
                      <a:pt x="690" y="37"/>
                    </a:moveTo>
                    <a:lnTo>
                      <a:pt x="0" y="37"/>
                    </a:lnTo>
                    <a:lnTo>
                      <a:pt x="0" y="0"/>
                    </a:lnTo>
                    <a:lnTo>
                      <a:pt x="690" y="0"/>
                    </a:lnTo>
                    <a:lnTo>
                      <a:pt x="690" y="37"/>
                    </a:lnTo>
                  </a:path>
                </a:pathLst>
              </a:custGeom>
              <a:solidFill>
                <a:schemeClr val="accent4">
                  <a:lumMod val="75000"/>
                </a:schemeClr>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236" name="Freeform 200"/>
              <p:cNvSpPr>
                <a:spLocks noChangeArrowheads="1"/>
              </p:cNvSpPr>
              <p:nvPr/>
            </p:nvSpPr>
            <p:spPr bwMode="auto">
              <a:xfrm>
                <a:off x="12019955" y="5737792"/>
                <a:ext cx="330114" cy="16920"/>
              </a:xfrm>
              <a:custGeom>
                <a:avLst/>
                <a:gdLst>
                  <a:gd name="T0" fmla="*/ 690 w 691"/>
                  <a:gd name="T1" fmla="*/ 37 h 38"/>
                  <a:gd name="T2" fmla="*/ 0 w 691"/>
                  <a:gd name="T3" fmla="*/ 37 h 38"/>
                  <a:gd name="T4" fmla="*/ 0 w 691"/>
                  <a:gd name="T5" fmla="*/ 0 h 38"/>
                  <a:gd name="T6" fmla="*/ 690 w 691"/>
                  <a:gd name="T7" fmla="*/ 0 h 38"/>
                  <a:gd name="T8" fmla="*/ 690 w 691"/>
                  <a:gd name="T9" fmla="*/ 37 h 38"/>
                </a:gdLst>
                <a:ahLst/>
                <a:cxnLst>
                  <a:cxn ang="0">
                    <a:pos x="T0" y="T1"/>
                  </a:cxn>
                  <a:cxn ang="0">
                    <a:pos x="T2" y="T3"/>
                  </a:cxn>
                  <a:cxn ang="0">
                    <a:pos x="T4" y="T5"/>
                  </a:cxn>
                  <a:cxn ang="0">
                    <a:pos x="T6" y="T7"/>
                  </a:cxn>
                  <a:cxn ang="0">
                    <a:pos x="T8" y="T9"/>
                  </a:cxn>
                </a:cxnLst>
                <a:rect l="0" t="0" r="r" b="b"/>
                <a:pathLst>
                  <a:path w="691" h="38">
                    <a:moveTo>
                      <a:pt x="690" y="37"/>
                    </a:moveTo>
                    <a:lnTo>
                      <a:pt x="0" y="37"/>
                    </a:lnTo>
                    <a:lnTo>
                      <a:pt x="0" y="0"/>
                    </a:lnTo>
                    <a:lnTo>
                      <a:pt x="690" y="0"/>
                    </a:lnTo>
                    <a:lnTo>
                      <a:pt x="690" y="37"/>
                    </a:lnTo>
                  </a:path>
                </a:pathLst>
              </a:custGeom>
              <a:solidFill>
                <a:schemeClr val="accent4">
                  <a:lumMod val="40000"/>
                  <a:lumOff val="60000"/>
                </a:schemeClr>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237" name="Freeform 201"/>
              <p:cNvSpPr>
                <a:spLocks noChangeArrowheads="1"/>
              </p:cNvSpPr>
              <p:nvPr/>
            </p:nvSpPr>
            <p:spPr bwMode="auto">
              <a:xfrm>
                <a:off x="12019955" y="5519947"/>
                <a:ext cx="330114" cy="16920"/>
              </a:xfrm>
              <a:custGeom>
                <a:avLst/>
                <a:gdLst>
                  <a:gd name="T0" fmla="*/ 690 w 691"/>
                  <a:gd name="T1" fmla="*/ 37 h 38"/>
                  <a:gd name="T2" fmla="*/ 0 w 691"/>
                  <a:gd name="T3" fmla="*/ 37 h 38"/>
                  <a:gd name="T4" fmla="*/ 0 w 691"/>
                  <a:gd name="T5" fmla="*/ 0 h 38"/>
                  <a:gd name="T6" fmla="*/ 690 w 691"/>
                  <a:gd name="T7" fmla="*/ 0 h 38"/>
                  <a:gd name="T8" fmla="*/ 690 w 691"/>
                  <a:gd name="T9" fmla="*/ 37 h 38"/>
                </a:gdLst>
                <a:ahLst/>
                <a:cxnLst>
                  <a:cxn ang="0">
                    <a:pos x="T0" y="T1"/>
                  </a:cxn>
                  <a:cxn ang="0">
                    <a:pos x="T2" y="T3"/>
                  </a:cxn>
                  <a:cxn ang="0">
                    <a:pos x="T4" y="T5"/>
                  </a:cxn>
                  <a:cxn ang="0">
                    <a:pos x="T6" y="T7"/>
                  </a:cxn>
                  <a:cxn ang="0">
                    <a:pos x="T8" y="T9"/>
                  </a:cxn>
                </a:cxnLst>
                <a:rect l="0" t="0" r="r" b="b"/>
                <a:pathLst>
                  <a:path w="691" h="38">
                    <a:moveTo>
                      <a:pt x="690" y="37"/>
                    </a:moveTo>
                    <a:lnTo>
                      <a:pt x="0" y="37"/>
                    </a:lnTo>
                    <a:lnTo>
                      <a:pt x="0" y="0"/>
                    </a:lnTo>
                    <a:lnTo>
                      <a:pt x="690" y="0"/>
                    </a:lnTo>
                    <a:lnTo>
                      <a:pt x="690" y="37"/>
                    </a:lnTo>
                  </a:path>
                </a:pathLst>
              </a:custGeom>
              <a:solidFill>
                <a:schemeClr val="accent4">
                  <a:lumMod val="75000"/>
                </a:schemeClr>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238" name="Freeform 202"/>
              <p:cNvSpPr>
                <a:spLocks noChangeArrowheads="1"/>
              </p:cNvSpPr>
              <p:nvPr/>
            </p:nvSpPr>
            <p:spPr bwMode="auto">
              <a:xfrm>
                <a:off x="11131187" y="3984457"/>
                <a:ext cx="2105534" cy="27495"/>
              </a:xfrm>
              <a:custGeom>
                <a:avLst/>
                <a:gdLst>
                  <a:gd name="T0" fmla="*/ 4391 w 4392"/>
                  <a:gd name="T1" fmla="*/ 62 h 63"/>
                  <a:gd name="T2" fmla="*/ 0 w 4392"/>
                  <a:gd name="T3" fmla="*/ 62 h 63"/>
                  <a:gd name="T4" fmla="*/ 0 w 4392"/>
                  <a:gd name="T5" fmla="*/ 0 h 63"/>
                  <a:gd name="T6" fmla="*/ 4391 w 4392"/>
                  <a:gd name="T7" fmla="*/ 0 h 63"/>
                  <a:gd name="T8" fmla="*/ 4391 w 4392"/>
                  <a:gd name="T9" fmla="*/ 62 h 63"/>
                </a:gdLst>
                <a:ahLst/>
                <a:cxnLst>
                  <a:cxn ang="0">
                    <a:pos x="T0" y="T1"/>
                  </a:cxn>
                  <a:cxn ang="0">
                    <a:pos x="T2" y="T3"/>
                  </a:cxn>
                  <a:cxn ang="0">
                    <a:pos x="T4" y="T5"/>
                  </a:cxn>
                  <a:cxn ang="0">
                    <a:pos x="T6" y="T7"/>
                  </a:cxn>
                  <a:cxn ang="0">
                    <a:pos x="T8" y="T9"/>
                  </a:cxn>
                </a:cxnLst>
                <a:rect l="0" t="0" r="r" b="b"/>
                <a:pathLst>
                  <a:path w="4392" h="63">
                    <a:moveTo>
                      <a:pt x="4391" y="62"/>
                    </a:moveTo>
                    <a:lnTo>
                      <a:pt x="0" y="62"/>
                    </a:lnTo>
                    <a:lnTo>
                      <a:pt x="0" y="0"/>
                    </a:lnTo>
                    <a:lnTo>
                      <a:pt x="4391" y="0"/>
                    </a:lnTo>
                    <a:lnTo>
                      <a:pt x="4391" y="62"/>
                    </a:lnTo>
                  </a:path>
                </a:pathLst>
              </a:custGeom>
              <a:solidFill>
                <a:schemeClr val="accent4">
                  <a:lumMod val="75000"/>
                </a:schemeClr>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239" name="Freeform 203"/>
              <p:cNvSpPr>
                <a:spLocks noChangeArrowheads="1"/>
              </p:cNvSpPr>
              <p:nvPr/>
            </p:nvSpPr>
            <p:spPr bwMode="auto">
              <a:xfrm>
                <a:off x="12019955" y="6114262"/>
                <a:ext cx="330114" cy="10575"/>
              </a:xfrm>
              <a:custGeom>
                <a:avLst/>
                <a:gdLst>
                  <a:gd name="T0" fmla="*/ 690 w 691"/>
                  <a:gd name="T1" fmla="*/ 0 h 28"/>
                  <a:gd name="T2" fmla="*/ 0 w 691"/>
                  <a:gd name="T3" fmla="*/ 0 h 28"/>
                  <a:gd name="T4" fmla="*/ 0 w 691"/>
                  <a:gd name="T5" fmla="*/ 27 h 28"/>
                  <a:gd name="T6" fmla="*/ 690 w 691"/>
                  <a:gd name="T7" fmla="*/ 27 h 28"/>
                  <a:gd name="T8" fmla="*/ 690 w 691"/>
                  <a:gd name="T9" fmla="*/ 0 h 28"/>
                </a:gdLst>
                <a:ahLst/>
                <a:cxnLst>
                  <a:cxn ang="0">
                    <a:pos x="T0" y="T1"/>
                  </a:cxn>
                  <a:cxn ang="0">
                    <a:pos x="T2" y="T3"/>
                  </a:cxn>
                  <a:cxn ang="0">
                    <a:pos x="T4" y="T5"/>
                  </a:cxn>
                  <a:cxn ang="0">
                    <a:pos x="T6" y="T7"/>
                  </a:cxn>
                  <a:cxn ang="0">
                    <a:pos x="T8" y="T9"/>
                  </a:cxn>
                </a:cxnLst>
                <a:rect l="0" t="0" r="r" b="b"/>
                <a:pathLst>
                  <a:path w="691" h="28">
                    <a:moveTo>
                      <a:pt x="690" y="0"/>
                    </a:moveTo>
                    <a:lnTo>
                      <a:pt x="0" y="0"/>
                    </a:lnTo>
                    <a:lnTo>
                      <a:pt x="0" y="27"/>
                    </a:lnTo>
                    <a:lnTo>
                      <a:pt x="690" y="27"/>
                    </a:lnTo>
                    <a:lnTo>
                      <a:pt x="690" y="0"/>
                    </a:lnTo>
                  </a:path>
                </a:pathLst>
              </a:custGeom>
              <a:solidFill>
                <a:schemeClr val="accent4">
                  <a:lumMod val="40000"/>
                  <a:lumOff val="60000"/>
                </a:schemeClr>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241" name="Freeform 205"/>
              <p:cNvSpPr>
                <a:spLocks noChangeArrowheads="1"/>
              </p:cNvSpPr>
              <p:nvPr/>
            </p:nvSpPr>
            <p:spPr bwMode="auto">
              <a:xfrm>
                <a:off x="11768137" y="6509767"/>
                <a:ext cx="831633" cy="376470"/>
              </a:xfrm>
              <a:custGeom>
                <a:avLst/>
                <a:gdLst>
                  <a:gd name="T0" fmla="*/ 1738 w 1739"/>
                  <a:gd name="T1" fmla="*/ 790 h 791"/>
                  <a:gd name="T2" fmla="*/ 0 w 1739"/>
                  <a:gd name="T3" fmla="*/ 790 h 791"/>
                  <a:gd name="T4" fmla="*/ 0 w 1739"/>
                  <a:gd name="T5" fmla="*/ 0 h 791"/>
                  <a:gd name="T6" fmla="*/ 1738 w 1739"/>
                  <a:gd name="T7" fmla="*/ 0 h 791"/>
                  <a:gd name="T8" fmla="*/ 1738 w 1739"/>
                  <a:gd name="T9" fmla="*/ 790 h 791"/>
                </a:gdLst>
                <a:ahLst/>
                <a:cxnLst>
                  <a:cxn ang="0">
                    <a:pos x="T0" y="T1"/>
                  </a:cxn>
                  <a:cxn ang="0">
                    <a:pos x="T2" y="T3"/>
                  </a:cxn>
                  <a:cxn ang="0">
                    <a:pos x="T4" y="T5"/>
                  </a:cxn>
                  <a:cxn ang="0">
                    <a:pos x="T6" y="T7"/>
                  </a:cxn>
                  <a:cxn ang="0">
                    <a:pos x="T8" y="T9"/>
                  </a:cxn>
                </a:cxnLst>
                <a:rect l="0" t="0" r="r" b="b"/>
                <a:pathLst>
                  <a:path w="1739" h="791">
                    <a:moveTo>
                      <a:pt x="1738" y="790"/>
                    </a:moveTo>
                    <a:lnTo>
                      <a:pt x="0" y="790"/>
                    </a:lnTo>
                    <a:lnTo>
                      <a:pt x="0" y="0"/>
                    </a:lnTo>
                    <a:lnTo>
                      <a:pt x="1738" y="0"/>
                    </a:lnTo>
                    <a:lnTo>
                      <a:pt x="1738" y="790"/>
                    </a:lnTo>
                  </a:path>
                </a:pathLst>
              </a:custGeom>
              <a:solidFill>
                <a:schemeClr val="accent3"/>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242" name="Freeform 206"/>
              <p:cNvSpPr>
                <a:spLocks noChangeArrowheads="1"/>
              </p:cNvSpPr>
              <p:nvPr/>
            </p:nvSpPr>
            <p:spPr bwMode="auto">
              <a:xfrm>
                <a:off x="11486694" y="6509767"/>
                <a:ext cx="1392404" cy="12690"/>
              </a:xfrm>
              <a:custGeom>
                <a:avLst/>
                <a:gdLst>
                  <a:gd name="T0" fmla="*/ 2907 w 2908"/>
                  <a:gd name="T1" fmla="*/ 28 h 29"/>
                  <a:gd name="T2" fmla="*/ 0 w 2908"/>
                  <a:gd name="T3" fmla="*/ 28 h 29"/>
                  <a:gd name="T4" fmla="*/ 0 w 2908"/>
                  <a:gd name="T5" fmla="*/ 0 h 29"/>
                  <a:gd name="T6" fmla="*/ 2907 w 2908"/>
                  <a:gd name="T7" fmla="*/ 0 h 29"/>
                  <a:gd name="T8" fmla="*/ 2907 w 2908"/>
                  <a:gd name="T9" fmla="*/ 28 h 29"/>
                </a:gdLst>
                <a:ahLst/>
                <a:cxnLst>
                  <a:cxn ang="0">
                    <a:pos x="T0" y="T1"/>
                  </a:cxn>
                  <a:cxn ang="0">
                    <a:pos x="T2" y="T3"/>
                  </a:cxn>
                  <a:cxn ang="0">
                    <a:pos x="T4" y="T5"/>
                  </a:cxn>
                  <a:cxn ang="0">
                    <a:pos x="T6" y="T7"/>
                  </a:cxn>
                  <a:cxn ang="0">
                    <a:pos x="T8" y="T9"/>
                  </a:cxn>
                </a:cxnLst>
                <a:rect l="0" t="0" r="r" b="b"/>
                <a:pathLst>
                  <a:path w="2908" h="29">
                    <a:moveTo>
                      <a:pt x="2907" y="28"/>
                    </a:moveTo>
                    <a:lnTo>
                      <a:pt x="0" y="28"/>
                    </a:lnTo>
                    <a:lnTo>
                      <a:pt x="0" y="0"/>
                    </a:lnTo>
                    <a:lnTo>
                      <a:pt x="2907" y="0"/>
                    </a:lnTo>
                    <a:lnTo>
                      <a:pt x="2907" y="28"/>
                    </a:lnTo>
                  </a:path>
                </a:pathLst>
              </a:custGeom>
              <a:solidFill>
                <a:schemeClr val="accent3"/>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grpSp>
        <p:sp>
          <p:nvSpPr>
            <p:cNvPr id="498" name="TextBox 497"/>
            <p:cNvSpPr txBox="1"/>
            <p:nvPr/>
          </p:nvSpPr>
          <p:spPr>
            <a:xfrm>
              <a:off x="11706202" y="3883539"/>
              <a:ext cx="1054545" cy="615517"/>
            </a:xfrm>
            <a:prstGeom prst="rect">
              <a:avLst/>
            </a:prstGeom>
            <a:noFill/>
          </p:spPr>
          <p:txBody>
            <a:bodyPr wrap="none" lIns="182843" tIns="91422" rIns="182843" bIns="91422" rtlCol="0">
              <a:spAutoFit/>
            </a:bodyPr>
            <a:lstStyle/>
            <a:p>
              <a:pPr algn="r"/>
              <a:r>
                <a:rPr lang="id-ID" sz="2800" b="1" dirty="0" smtClean="0">
                  <a:solidFill>
                    <a:schemeClr val="bg1"/>
                  </a:solidFill>
                  <a:latin typeface="Lato Regular"/>
                </a:rPr>
                <a:t>SEO</a:t>
              </a:r>
              <a:endParaRPr lang="id-ID" sz="2800" b="1" dirty="0">
                <a:solidFill>
                  <a:schemeClr val="bg1"/>
                </a:solidFill>
                <a:latin typeface="Lato Regular"/>
              </a:endParaRPr>
            </a:p>
          </p:txBody>
        </p:sp>
      </p:grpSp>
      <p:grpSp>
        <p:nvGrpSpPr>
          <p:cNvPr id="4" name="Group 3"/>
          <p:cNvGrpSpPr/>
          <p:nvPr/>
        </p:nvGrpSpPr>
        <p:grpSpPr>
          <a:xfrm>
            <a:off x="2579617" y="6527169"/>
            <a:ext cx="7226853" cy="2168186"/>
            <a:chOff x="2579617" y="6527169"/>
            <a:chExt cx="7226853" cy="2168186"/>
          </a:xfrm>
        </p:grpSpPr>
        <p:grpSp>
          <p:nvGrpSpPr>
            <p:cNvPr id="355" name="Group 354"/>
            <p:cNvGrpSpPr/>
            <p:nvPr/>
          </p:nvGrpSpPr>
          <p:grpSpPr>
            <a:xfrm>
              <a:off x="8401547" y="6527169"/>
              <a:ext cx="1404923" cy="1294259"/>
              <a:chOff x="13296064" y="10607541"/>
              <a:chExt cx="1265763" cy="1166060"/>
            </a:xfrm>
            <a:solidFill>
              <a:schemeClr val="accent2"/>
            </a:solidFill>
          </p:grpSpPr>
          <p:sp>
            <p:nvSpPr>
              <p:cNvPr id="356" name="Freeform 269"/>
              <p:cNvSpPr>
                <a:spLocks noChangeArrowheads="1"/>
              </p:cNvSpPr>
              <p:nvPr/>
            </p:nvSpPr>
            <p:spPr bwMode="auto">
              <a:xfrm>
                <a:off x="13349333" y="10670914"/>
                <a:ext cx="1141470" cy="1039314"/>
              </a:xfrm>
              <a:custGeom>
                <a:avLst/>
                <a:gdLst>
                  <a:gd name="T0" fmla="*/ 994 w 1989"/>
                  <a:gd name="T1" fmla="*/ 0 h 1812"/>
                  <a:gd name="T2" fmla="*/ 994 w 1989"/>
                  <a:gd name="T3" fmla="*/ 0 h 1812"/>
                  <a:gd name="T4" fmla="*/ 354 w 1989"/>
                  <a:gd name="T5" fmla="*/ 268 h 1812"/>
                  <a:gd name="T6" fmla="*/ 354 w 1989"/>
                  <a:gd name="T7" fmla="*/ 1548 h 1812"/>
                  <a:gd name="T8" fmla="*/ 994 w 1989"/>
                  <a:gd name="T9" fmla="*/ 1811 h 1812"/>
                  <a:gd name="T10" fmla="*/ 1634 w 1989"/>
                  <a:gd name="T11" fmla="*/ 1548 h 1812"/>
                  <a:gd name="T12" fmla="*/ 1634 w 1989"/>
                  <a:gd name="T13" fmla="*/ 268 h 1812"/>
                  <a:gd name="T14" fmla="*/ 994 w 1989"/>
                  <a:gd name="T15" fmla="*/ 0 h 18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89" h="1812">
                    <a:moveTo>
                      <a:pt x="994" y="0"/>
                    </a:moveTo>
                    <a:lnTo>
                      <a:pt x="994" y="0"/>
                    </a:lnTo>
                    <a:cubicBezTo>
                      <a:pt x="766" y="0"/>
                      <a:pt x="532" y="91"/>
                      <a:pt x="354" y="268"/>
                    </a:cubicBezTo>
                    <a:cubicBezTo>
                      <a:pt x="0" y="622"/>
                      <a:pt x="0" y="1194"/>
                      <a:pt x="354" y="1548"/>
                    </a:cubicBezTo>
                    <a:cubicBezTo>
                      <a:pt x="532" y="1725"/>
                      <a:pt x="766" y="1811"/>
                      <a:pt x="994" y="1811"/>
                    </a:cubicBezTo>
                    <a:cubicBezTo>
                      <a:pt x="1229" y="1811"/>
                      <a:pt x="1457" y="1725"/>
                      <a:pt x="1634" y="1548"/>
                    </a:cubicBezTo>
                    <a:cubicBezTo>
                      <a:pt x="1988" y="1194"/>
                      <a:pt x="1988" y="622"/>
                      <a:pt x="1634" y="268"/>
                    </a:cubicBezTo>
                    <a:cubicBezTo>
                      <a:pt x="1457" y="91"/>
                      <a:pt x="1229" y="0"/>
                      <a:pt x="994" y="0"/>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357" name="Freeform 270"/>
              <p:cNvSpPr>
                <a:spLocks noChangeArrowheads="1"/>
              </p:cNvSpPr>
              <p:nvPr/>
            </p:nvSpPr>
            <p:spPr bwMode="auto">
              <a:xfrm>
                <a:off x="13296064" y="10607541"/>
                <a:ext cx="1265763" cy="1166060"/>
              </a:xfrm>
              <a:custGeom>
                <a:avLst/>
                <a:gdLst>
                  <a:gd name="T0" fmla="*/ 1085 w 2206"/>
                  <a:gd name="T1" fmla="*/ 2005 h 2035"/>
                  <a:gd name="T2" fmla="*/ 1085 w 2206"/>
                  <a:gd name="T3" fmla="*/ 2005 h 2035"/>
                  <a:gd name="T4" fmla="*/ 383 w 2206"/>
                  <a:gd name="T5" fmla="*/ 1714 h 2035"/>
                  <a:gd name="T6" fmla="*/ 383 w 2206"/>
                  <a:gd name="T7" fmla="*/ 314 h 2035"/>
                  <a:gd name="T8" fmla="*/ 1085 w 2206"/>
                  <a:gd name="T9" fmla="*/ 23 h 2035"/>
                  <a:gd name="T10" fmla="*/ 1788 w 2206"/>
                  <a:gd name="T11" fmla="*/ 314 h 2035"/>
                  <a:gd name="T12" fmla="*/ 1788 w 2206"/>
                  <a:gd name="T13" fmla="*/ 1714 h 2035"/>
                  <a:gd name="T14" fmla="*/ 1085 w 2206"/>
                  <a:gd name="T15" fmla="*/ 2005 h 2035"/>
                  <a:gd name="T16" fmla="*/ 1085 w 2206"/>
                  <a:gd name="T17" fmla="*/ 0 h 2035"/>
                  <a:gd name="T18" fmla="*/ 1085 w 2206"/>
                  <a:gd name="T19" fmla="*/ 0 h 2035"/>
                  <a:gd name="T20" fmla="*/ 366 w 2206"/>
                  <a:gd name="T21" fmla="*/ 297 h 2035"/>
                  <a:gd name="T22" fmla="*/ 68 w 2206"/>
                  <a:gd name="T23" fmla="*/ 1017 h 2035"/>
                  <a:gd name="T24" fmla="*/ 366 w 2206"/>
                  <a:gd name="T25" fmla="*/ 1737 h 2035"/>
                  <a:gd name="T26" fmla="*/ 1085 w 2206"/>
                  <a:gd name="T27" fmla="*/ 2034 h 2035"/>
                  <a:gd name="T28" fmla="*/ 1085 w 2206"/>
                  <a:gd name="T29" fmla="*/ 2034 h 2035"/>
                  <a:gd name="T30" fmla="*/ 1805 w 2206"/>
                  <a:gd name="T31" fmla="*/ 1737 h 2035"/>
                  <a:gd name="T32" fmla="*/ 1805 w 2206"/>
                  <a:gd name="T33" fmla="*/ 297 h 2035"/>
                  <a:gd name="T34" fmla="*/ 1085 w 2206"/>
                  <a:gd name="T35" fmla="*/ 0 h 2035"/>
                  <a:gd name="T36" fmla="*/ 1085 w 2206"/>
                  <a:gd name="T37" fmla="*/ 2005 h 20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206" h="2035">
                    <a:moveTo>
                      <a:pt x="1085" y="2005"/>
                    </a:moveTo>
                    <a:lnTo>
                      <a:pt x="1085" y="2005"/>
                    </a:lnTo>
                    <a:cubicBezTo>
                      <a:pt x="823" y="2005"/>
                      <a:pt x="571" y="1902"/>
                      <a:pt x="383" y="1714"/>
                    </a:cubicBezTo>
                    <a:cubicBezTo>
                      <a:pt x="0" y="1331"/>
                      <a:pt x="0" y="703"/>
                      <a:pt x="383" y="314"/>
                    </a:cubicBezTo>
                    <a:cubicBezTo>
                      <a:pt x="571" y="126"/>
                      <a:pt x="823" y="23"/>
                      <a:pt x="1085" y="23"/>
                    </a:cubicBezTo>
                    <a:cubicBezTo>
                      <a:pt x="1354" y="23"/>
                      <a:pt x="1600" y="126"/>
                      <a:pt x="1788" y="314"/>
                    </a:cubicBezTo>
                    <a:cubicBezTo>
                      <a:pt x="2177" y="703"/>
                      <a:pt x="2177" y="1331"/>
                      <a:pt x="1788" y="1714"/>
                    </a:cubicBezTo>
                    <a:cubicBezTo>
                      <a:pt x="1600" y="1902"/>
                      <a:pt x="1354" y="2005"/>
                      <a:pt x="1085" y="2005"/>
                    </a:cubicBezTo>
                    <a:lnTo>
                      <a:pt x="1085" y="0"/>
                    </a:lnTo>
                    <a:lnTo>
                      <a:pt x="1085" y="0"/>
                    </a:lnTo>
                    <a:cubicBezTo>
                      <a:pt x="817" y="0"/>
                      <a:pt x="560" y="103"/>
                      <a:pt x="366" y="297"/>
                    </a:cubicBezTo>
                    <a:cubicBezTo>
                      <a:pt x="177" y="486"/>
                      <a:pt x="68" y="743"/>
                      <a:pt x="68" y="1017"/>
                    </a:cubicBezTo>
                    <a:cubicBezTo>
                      <a:pt x="68" y="1285"/>
                      <a:pt x="177" y="1542"/>
                      <a:pt x="366" y="1737"/>
                    </a:cubicBezTo>
                    <a:cubicBezTo>
                      <a:pt x="560" y="1925"/>
                      <a:pt x="817" y="2034"/>
                      <a:pt x="1085" y="2034"/>
                    </a:cubicBezTo>
                    <a:lnTo>
                      <a:pt x="1085" y="2034"/>
                    </a:lnTo>
                    <a:cubicBezTo>
                      <a:pt x="1360" y="2034"/>
                      <a:pt x="1611" y="1925"/>
                      <a:pt x="1805" y="1737"/>
                    </a:cubicBezTo>
                    <a:cubicBezTo>
                      <a:pt x="2205" y="1337"/>
                      <a:pt x="2205" y="691"/>
                      <a:pt x="1805" y="297"/>
                    </a:cubicBezTo>
                    <a:cubicBezTo>
                      <a:pt x="1611" y="103"/>
                      <a:pt x="1360" y="0"/>
                      <a:pt x="1085" y="0"/>
                    </a:cubicBezTo>
                    <a:lnTo>
                      <a:pt x="1085" y="2005"/>
                    </a:ln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grpSp>
        <p:sp>
          <p:nvSpPr>
            <p:cNvPr id="394" name="Freeform 39"/>
            <p:cNvSpPr>
              <a:spLocks noChangeArrowheads="1"/>
            </p:cNvSpPr>
            <p:nvPr/>
          </p:nvSpPr>
          <p:spPr bwMode="auto">
            <a:xfrm>
              <a:off x="8823697" y="6906421"/>
              <a:ext cx="532732" cy="532736"/>
            </a:xfrm>
            <a:custGeom>
              <a:avLst/>
              <a:gdLst>
                <a:gd name="T0" fmla="*/ 399 w 444"/>
                <a:gd name="T1" fmla="*/ 53 h 444"/>
                <a:gd name="T2" fmla="*/ 399 w 444"/>
                <a:gd name="T3" fmla="*/ 53 h 444"/>
                <a:gd name="T4" fmla="*/ 372 w 444"/>
                <a:gd name="T5" fmla="*/ 53 h 444"/>
                <a:gd name="T6" fmla="*/ 372 w 444"/>
                <a:gd name="T7" fmla="*/ 98 h 444"/>
                <a:gd name="T8" fmla="*/ 293 w 444"/>
                <a:gd name="T9" fmla="*/ 98 h 444"/>
                <a:gd name="T10" fmla="*/ 293 w 444"/>
                <a:gd name="T11" fmla="*/ 53 h 444"/>
                <a:gd name="T12" fmla="*/ 151 w 444"/>
                <a:gd name="T13" fmla="*/ 53 h 444"/>
                <a:gd name="T14" fmla="*/ 151 w 444"/>
                <a:gd name="T15" fmla="*/ 98 h 444"/>
                <a:gd name="T16" fmla="*/ 71 w 444"/>
                <a:gd name="T17" fmla="*/ 98 h 444"/>
                <a:gd name="T18" fmla="*/ 71 w 444"/>
                <a:gd name="T19" fmla="*/ 53 h 444"/>
                <a:gd name="T20" fmla="*/ 45 w 444"/>
                <a:gd name="T21" fmla="*/ 53 h 444"/>
                <a:gd name="T22" fmla="*/ 0 w 444"/>
                <a:gd name="T23" fmla="*/ 98 h 444"/>
                <a:gd name="T24" fmla="*/ 0 w 444"/>
                <a:gd name="T25" fmla="*/ 399 h 444"/>
                <a:gd name="T26" fmla="*/ 45 w 444"/>
                <a:gd name="T27" fmla="*/ 443 h 444"/>
                <a:gd name="T28" fmla="*/ 399 w 444"/>
                <a:gd name="T29" fmla="*/ 443 h 444"/>
                <a:gd name="T30" fmla="*/ 443 w 444"/>
                <a:gd name="T31" fmla="*/ 399 h 444"/>
                <a:gd name="T32" fmla="*/ 443 w 444"/>
                <a:gd name="T33" fmla="*/ 98 h 444"/>
                <a:gd name="T34" fmla="*/ 399 w 444"/>
                <a:gd name="T35" fmla="*/ 53 h 444"/>
                <a:gd name="T36" fmla="*/ 399 w 444"/>
                <a:gd name="T37" fmla="*/ 399 h 444"/>
                <a:gd name="T38" fmla="*/ 399 w 444"/>
                <a:gd name="T39" fmla="*/ 399 h 444"/>
                <a:gd name="T40" fmla="*/ 45 w 444"/>
                <a:gd name="T41" fmla="*/ 399 h 444"/>
                <a:gd name="T42" fmla="*/ 45 w 444"/>
                <a:gd name="T43" fmla="*/ 196 h 444"/>
                <a:gd name="T44" fmla="*/ 399 w 444"/>
                <a:gd name="T45" fmla="*/ 196 h 444"/>
                <a:gd name="T46" fmla="*/ 399 w 444"/>
                <a:gd name="T47" fmla="*/ 399 h 444"/>
                <a:gd name="T48" fmla="*/ 124 w 444"/>
                <a:gd name="T49" fmla="*/ 0 h 444"/>
                <a:gd name="T50" fmla="*/ 124 w 444"/>
                <a:gd name="T51" fmla="*/ 0 h 444"/>
                <a:gd name="T52" fmla="*/ 89 w 444"/>
                <a:gd name="T53" fmla="*/ 0 h 444"/>
                <a:gd name="T54" fmla="*/ 89 w 444"/>
                <a:gd name="T55" fmla="*/ 89 h 444"/>
                <a:gd name="T56" fmla="*/ 124 w 444"/>
                <a:gd name="T57" fmla="*/ 89 h 444"/>
                <a:gd name="T58" fmla="*/ 124 w 444"/>
                <a:gd name="T59" fmla="*/ 0 h 444"/>
                <a:gd name="T60" fmla="*/ 354 w 444"/>
                <a:gd name="T61" fmla="*/ 0 h 444"/>
                <a:gd name="T62" fmla="*/ 354 w 444"/>
                <a:gd name="T63" fmla="*/ 0 h 444"/>
                <a:gd name="T64" fmla="*/ 319 w 444"/>
                <a:gd name="T65" fmla="*/ 0 h 444"/>
                <a:gd name="T66" fmla="*/ 319 w 444"/>
                <a:gd name="T67" fmla="*/ 89 h 444"/>
                <a:gd name="T68" fmla="*/ 354 w 444"/>
                <a:gd name="T69" fmla="*/ 89 h 444"/>
                <a:gd name="T70" fmla="*/ 354 w 444"/>
                <a:gd name="T71" fmla="*/ 0 h 4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44" h="444">
                  <a:moveTo>
                    <a:pt x="399" y="53"/>
                  </a:moveTo>
                  <a:lnTo>
                    <a:pt x="399" y="53"/>
                  </a:lnTo>
                  <a:cubicBezTo>
                    <a:pt x="372" y="53"/>
                    <a:pt x="372" y="53"/>
                    <a:pt x="372" y="53"/>
                  </a:cubicBezTo>
                  <a:cubicBezTo>
                    <a:pt x="372" y="98"/>
                    <a:pt x="372" y="98"/>
                    <a:pt x="372" y="98"/>
                  </a:cubicBezTo>
                  <a:cubicBezTo>
                    <a:pt x="293" y="98"/>
                    <a:pt x="293" y="98"/>
                    <a:pt x="293" y="98"/>
                  </a:cubicBezTo>
                  <a:cubicBezTo>
                    <a:pt x="293" y="53"/>
                    <a:pt x="293" y="53"/>
                    <a:pt x="293" y="53"/>
                  </a:cubicBezTo>
                  <a:cubicBezTo>
                    <a:pt x="151" y="53"/>
                    <a:pt x="151" y="53"/>
                    <a:pt x="151" y="53"/>
                  </a:cubicBezTo>
                  <a:cubicBezTo>
                    <a:pt x="151" y="98"/>
                    <a:pt x="151" y="98"/>
                    <a:pt x="151" y="98"/>
                  </a:cubicBezTo>
                  <a:cubicBezTo>
                    <a:pt x="71" y="98"/>
                    <a:pt x="71" y="98"/>
                    <a:pt x="71" y="98"/>
                  </a:cubicBezTo>
                  <a:cubicBezTo>
                    <a:pt x="71" y="53"/>
                    <a:pt x="71" y="53"/>
                    <a:pt x="71" y="53"/>
                  </a:cubicBezTo>
                  <a:cubicBezTo>
                    <a:pt x="45" y="53"/>
                    <a:pt x="45" y="53"/>
                    <a:pt x="45" y="53"/>
                  </a:cubicBezTo>
                  <a:cubicBezTo>
                    <a:pt x="18" y="53"/>
                    <a:pt x="0" y="71"/>
                    <a:pt x="0" y="98"/>
                  </a:cubicBezTo>
                  <a:cubicBezTo>
                    <a:pt x="0" y="399"/>
                    <a:pt x="0" y="399"/>
                    <a:pt x="0" y="399"/>
                  </a:cubicBezTo>
                  <a:cubicBezTo>
                    <a:pt x="0" y="425"/>
                    <a:pt x="18" y="443"/>
                    <a:pt x="45" y="443"/>
                  </a:cubicBezTo>
                  <a:cubicBezTo>
                    <a:pt x="399" y="443"/>
                    <a:pt x="399" y="443"/>
                    <a:pt x="399" y="443"/>
                  </a:cubicBezTo>
                  <a:cubicBezTo>
                    <a:pt x="425" y="443"/>
                    <a:pt x="443" y="425"/>
                    <a:pt x="443" y="399"/>
                  </a:cubicBezTo>
                  <a:cubicBezTo>
                    <a:pt x="443" y="98"/>
                    <a:pt x="443" y="98"/>
                    <a:pt x="443" y="98"/>
                  </a:cubicBezTo>
                  <a:cubicBezTo>
                    <a:pt x="443" y="71"/>
                    <a:pt x="425" y="53"/>
                    <a:pt x="399" y="53"/>
                  </a:cubicBezTo>
                  <a:close/>
                  <a:moveTo>
                    <a:pt x="399" y="399"/>
                  </a:moveTo>
                  <a:lnTo>
                    <a:pt x="399" y="399"/>
                  </a:lnTo>
                  <a:cubicBezTo>
                    <a:pt x="45" y="399"/>
                    <a:pt x="45" y="399"/>
                    <a:pt x="45" y="399"/>
                  </a:cubicBezTo>
                  <a:cubicBezTo>
                    <a:pt x="45" y="196"/>
                    <a:pt x="45" y="196"/>
                    <a:pt x="45" y="196"/>
                  </a:cubicBezTo>
                  <a:cubicBezTo>
                    <a:pt x="399" y="196"/>
                    <a:pt x="399" y="196"/>
                    <a:pt x="399" y="196"/>
                  </a:cubicBezTo>
                  <a:lnTo>
                    <a:pt x="399" y="399"/>
                  </a:lnTo>
                  <a:close/>
                  <a:moveTo>
                    <a:pt x="124" y="0"/>
                  </a:moveTo>
                  <a:lnTo>
                    <a:pt x="124" y="0"/>
                  </a:lnTo>
                  <a:cubicBezTo>
                    <a:pt x="89" y="0"/>
                    <a:pt x="89" y="0"/>
                    <a:pt x="89" y="0"/>
                  </a:cubicBezTo>
                  <a:cubicBezTo>
                    <a:pt x="89" y="89"/>
                    <a:pt x="89" y="89"/>
                    <a:pt x="89" y="89"/>
                  </a:cubicBezTo>
                  <a:cubicBezTo>
                    <a:pt x="124" y="89"/>
                    <a:pt x="124" y="89"/>
                    <a:pt x="124" y="89"/>
                  </a:cubicBezTo>
                  <a:lnTo>
                    <a:pt x="124" y="0"/>
                  </a:lnTo>
                  <a:close/>
                  <a:moveTo>
                    <a:pt x="354" y="0"/>
                  </a:moveTo>
                  <a:lnTo>
                    <a:pt x="354" y="0"/>
                  </a:lnTo>
                  <a:cubicBezTo>
                    <a:pt x="319" y="0"/>
                    <a:pt x="319" y="0"/>
                    <a:pt x="319" y="0"/>
                  </a:cubicBezTo>
                  <a:cubicBezTo>
                    <a:pt x="319" y="89"/>
                    <a:pt x="319" y="89"/>
                    <a:pt x="319" y="89"/>
                  </a:cubicBezTo>
                  <a:cubicBezTo>
                    <a:pt x="354" y="89"/>
                    <a:pt x="354" y="89"/>
                    <a:pt x="354" y="89"/>
                  </a:cubicBezTo>
                  <a:lnTo>
                    <a:pt x="354" y="0"/>
                  </a:lnTo>
                  <a:close/>
                </a:path>
              </a:pathLst>
            </a:custGeom>
            <a:solidFill>
              <a:schemeClr val="bg1"/>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grpSp>
          <p:nvGrpSpPr>
            <p:cNvPr id="493" name="Group 492"/>
            <p:cNvGrpSpPr/>
            <p:nvPr/>
          </p:nvGrpSpPr>
          <p:grpSpPr>
            <a:xfrm>
              <a:off x="7972912" y="7036446"/>
              <a:ext cx="304072" cy="303870"/>
              <a:chOff x="8571240" y="5550087"/>
              <a:chExt cx="304072" cy="303870"/>
            </a:xfrm>
          </p:grpSpPr>
          <p:sp>
            <p:nvSpPr>
              <p:cNvPr id="494" name="Freeform 324"/>
              <p:cNvSpPr>
                <a:spLocks noChangeArrowheads="1"/>
              </p:cNvSpPr>
              <p:nvPr/>
            </p:nvSpPr>
            <p:spPr bwMode="auto">
              <a:xfrm>
                <a:off x="8571240" y="5550087"/>
                <a:ext cx="304072" cy="303870"/>
              </a:xfrm>
              <a:custGeom>
                <a:avLst/>
                <a:gdLst>
                  <a:gd name="T0" fmla="*/ 480 w 481"/>
                  <a:gd name="T1" fmla="*/ 240 h 481"/>
                  <a:gd name="T2" fmla="*/ 480 w 481"/>
                  <a:gd name="T3" fmla="*/ 240 h 481"/>
                  <a:gd name="T4" fmla="*/ 240 w 481"/>
                  <a:gd name="T5" fmla="*/ 0 h 481"/>
                  <a:gd name="T6" fmla="*/ 0 w 481"/>
                  <a:gd name="T7" fmla="*/ 240 h 481"/>
                  <a:gd name="T8" fmla="*/ 240 w 481"/>
                  <a:gd name="T9" fmla="*/ 480 h 481"/>
                  <a:gd name="T10" fmla="*/ 480 w 481"/>
                  <a:gd name="T11" fmla="*/ 240 h 481"/>
                </a:gdLst>
                <a:ahLst/>
                <a:cxnLst>
                  <a:cxn ang="0">
                    <a:pos x="T0" y="T1"/>
                  </a:cxn>
                  <a:cxn ang="0">
                    <a:pos x="T2" y="T3"/>
                  </a:cxn>
                  <a:cxn ang="0">
                    <a:pos x="T4" y="T5"/>
                  </a:cxn>
                  <a:cxn ang="0">
                    <a:pos x="T6" y="T7"/>
                  </a:cxn>
                  <a:cxn ang="0">
                    <a:pos x="T8" y="T9"/>
                  </a:cxn>
                  <a:cxn ang="0">
                    <a:pos x="T10" y="T11"/>
                  </a:cxn>
                </a:cxnLst>
                <a:rect l="0" t="0" r="r" b="b"/>
                <a:pathLst>
                  <a:path w="481" h="481">
                    <a:moveTo>
                      <a:pt x="480" y="240"/>
                    </a:moveTo>
                    <a:lnTo>
                      <a:pt x="480" y="240"/>
                    </a:lnTo>
                    <a:cubicBezTo>
                      <a:pt x="480" y="109"/>
                      <a:pt x="371" y="0"/>
                      <a:pt x="240" y="0"/>
                    </a:cubicBezTo>
                    <a:cubicBezTo>
                      <a:pt x="103" y="0"/>
                      <a:pt x="0" y="109"/>
                      <a:pt x="0" y="240"/>
                    </a:cubicBezTo>
                    <a:cubicBezTo>
                      <a:pt x="0" y="372"/>
                      <a:pt x="103" y="480"/>
                      <a:pt x="240" y="480"/>
                    </a:cubicBezTo>
                    <a:cubicBezTo>
                      <a:pt x="371" y="480"/>
                      <a:pt x="480" y="372"/>
                      <a:pt x="480" y="240"/>
                    </a:cubicBezTo>
                  </a:path>
                </a:pathLst>
              </a:custGeom>
              <a:solidFill>
                <a:schemeClr val="accent3"/>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grpSp>
            <p:nvGrpSpPr>
              <p:cNvPr id="495" name="Group 494"/>
              <p:cNvGrpSpPr/>
              <p:nvPr/>
            </p:nvGrpSpPr>
            <p:grpSpPr>
              <a:xfrm>
                <a:off x="8633181" y="5620427"/>
                <a:ext cx="183006" cy="180070"/>
                <a:chOff x="8633181" y="5620427"/>
                <a:chExt cx="183006" cy="180070"/>
              </a:xfrm>
              <a:solidFill>
                <a:schemeClr val="bg1"/>
              </a:solidFill>
            </p:grpSpPr>
            <p:sp>
              <p:nvSpPr>
                <p:cNvPr id="496" name="Freeform 325"/>
                <p:cNvSpPr>
                  <a:spLocks noChangeArrowheads="1"/>
                </p:cNvSpPr>
                <p:nvPr/>
              </p:nvSpPr>
              <p:spPr bwMode="auto">
                <a:xfrm>
                  <a:off x="8717645" y="5620427"/>
                  <a:ext cx="16893" cy="180070"/>
                </a:xfrm>
                <a:custGeom>
                  <a:avLst/>
                  <a:gdLst>
                    <a:gd name="T0" fmla="*/ 28 w 29"/>
                    <a:gd name="T1" fmla="*/ 285 h 286"/>
                    <a:gd name="T2" fmla="*/ 0 w 29"/>
                    <a:gd name="T3" fmla="*/ 285 h 286"/>
                    <a:gd name="T4" fmla="*/ 0 w 29"/>
                    <a:gd name="T5" fmla="*/ 0 h 286"/>
                    <a:gd name="T6" fmla="*/ 28 w 29"/>
                    <a:gd name="T7" fmla="*/ 0 h 286"/>
                    <a:gd name="T8" fmla="*/ 28 w 29"/>
                    <a:gd name="T9" fmla="*/ 285 h 286"/>
                  </a:gdLst>
                  <a:ahLst/>
                  <a:cxnLst>
                    <a:cxn ang="0">
                      <a:pos x="T0" y="T1"/>
                    </a:cxn>
                    <a:cxn ang="0">
                      <a:pos x="T2" y="T3"/>
                    </a:cxn>
                    <a:cxn ang="0">
                      <a:pos x="T4" y="T5"/>
                    </a:cxn>
                    <a:cxn ang="0">
                      <a:pos x="T6" y="T7"/>
                    </a:cxn>
                    <a:cxn ang="0">
                      <a:pos x="T8" y="T9"/>
                    </a:cxn>
                  </a:cxnLst>
                  <a:rect l="0" t="0" r="r" b="b"/>
                  <a:pathLst>
                    <a:path w="29" h="286">
                      <a:moveTo>
                        <a:pt x="28" y="285"/>
                      </a:moveTo>
                      <a:lnTo>
                        <a:pt x="0" y="285"/>
                      </a:lnTo>
                      <a:lnTo>
                        <a:pt x="0" y="0"/>
                      </a:lnTo>
                      <a:lnTo>
                        <a:pt x="28" y="0"/>
                      </a:lnTo>
                      <a:lnTo>
                        <a:pt x="28" y="285"/>
                      </a:ln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497" name="Freeform 326"/>
                <p:cNvSpPr>
                  <a:spLocks noChangeArrowheads="1"/>
                </p:cNvSpPr>
                <p:nvPr/>
              </p:nvSpPr>
              <p:spPr bwMode="auto">
                <a:xfrm>
                  <a:off x="8633181" y="5699209"/>
                  <a:ext cx="183006" cy="19695"/>
                </a:xfrm>
                <a:custGeom>
                  <a:avLst/>
                  <a:gdLst>
                    <a:gd name="T0" fmla="*/ 0 w 293"/>
                    <a:gd name="T1" fmla="*/ 35 h 36"/>
                    <a:gd name="T2" fmla="*/ 0 w 293"/>
                    <a:gd name="T3" fmla="*/ 0 h 36"/>
                    <a:gd name="T4" fmla="*/ 292 w 293"/>
                    <a:gd name="T5" fmla="*/ 0 h 36"/>
                    <a:gd name="T6" fmla="*/ 292 w 293"/>
                    <a:gd name="T7" fmla="*/ 35 h 36"/>
                    <a:gd name="T8" fmla="*/ 0 w 293"/>
                    <a:gd name="T9" fmla="*/ 35 h 36"/>
                  </a:gdLst>
                  <a:ahLst/>
                  <a:cxnLst>
                    <a:cxn ang="0">
                      <a:pos x="T0" y="T1"/>
                    </a:cxn>
                    <a:cxn ang="0">
                      <a:pos x="T2" y="T3"/>
                    </a:cxn>
                    <a:cxn ang="0">
                      <a:pos x="T4" y="T5"/>
                    </a:cxn>
                    <a:cxn ang="0">
                      <a:pos x="T6" y="T7"/>
                    </a:cxn>
                    <a:cxn ang="0">
                      <a:pos x="T8" y="T9"/>
                    </a:cxn>
                  </a:cxnLst>
                  <a:rect l="0" t="0" r="r" b="b"/>
                  <a:pathLst>
                    <a:path w="293" h="36">
                      <a:moveTo>
                        <a:pt x="0" y="35"/>
                      </a:moveTo>
                      <a:lnTo>
                        <a:pt x="0" y="0"/>
                      </a:lnTo>
                      <a:lnTo>
                        <a:pt x="292" y="0"/>
                      </a:lnTo>
                      <a:lnTo>
                        <a:pt x="292" y="35"/>
                      </a:lnTo>
                      <a:lnTo>
                        <a:pt x="0" y="35"/>
                      </a:ln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grpSp>
        </p:grpSp>
        <p:sp>
          <p:nvSpPr>
            <p:cNvPr id="506" name="TextBox 505"/>
            <p:cNvSpPr txBox="1"/>
            <p:nvPr/>
          </p:nvSpPr>
          <p:spPr>
            <a:xfrm>
              <a:off x="5758815" y="6773924"/>
              <a:ext cx="2292861" cy="677072"/>
            </a:xfrm>
            <a:prstGeom prst="rect">
              <a:avLst/>
            </a:prstGeom>
            <a:noFill/>
          </p:spPr>
          <p:txBody>
            <a:bodyPr wrap="none" lIns="182843" tIns="91422" rIns="182843" bIns="91422" rtlCol="0">
              <a:spAutoFit/>
            </a:bodyPr>
            <a:lstStyle/>
            <a:p>
              <a:pPr algn="r"/>
              <a:r>
                <a:rPr lang="id-ID" sz="3200" b="1" dirty="0" smtClean="0">
                  <a:latin typeface="Lato Regular"/>
                </a:rPr>
                <a:t>Marketing</a:t>
              </a:r>
              <a:endParaRPr lang="id-ID" sz="3200" b="1" dirty="0">
                <a:latin typeface="Lato Regular"/>
              </a:endParaRPr>
            </a:p>
          </p:txBody>
        </p:sp>
        <p:sp>
          <p:nvSpPr>
            <p:cNvPr id="507" name="TextBox 506"/>
            <p:cNvSpPr txBox="1"/>
            <p:nvPr/>
          </p:nvSpPr>
          <p:spPr>
            <a:xfrm>
              <a:off x="2579617" y="7261153"/>
              <a:ext cx="5482415" cy="1434202"/>
            </a:xfrm>
            <a:prstGeom prst="rect">
              <a:avLst/>
            </a:prstGeom>
            <a:noFill/>
          </p:spPr>
          <p:txBody>
            <a:bodyPr wrap="square" lIns="219419" tIns="109710" rIns="219419" bIns="109710" rtlCol="0">
              <a:spAutoFit/>
            </a:bodyPr>
            <a:lstStyle/>
            <a:p>
              <a:pPr algn="r">
                <a:lnSpc>
                  <a:spcPct val="110000"/>
                </a:lnSpc>
              </a:pPr>
              <a:r>
                <a:rPr lang="en-US" sz="2400" dirty="0">
                  <a:latin typeface="Calibri Light" panose="020F0302020204030204"/>
                  <a:cs typeface="Calibri Light" panose="020F0302020204030204"/>
                </a:rPr>
                <a:t>Creativity is the key to success in </a:t>
              </a:r>
              <a:r>
                <a:rPr lang="en-US" sz="2400" dirty="0" smtClean="0">
                  <a:latin typeface="Calibri Light" panose="020F0302020204030204"/>
                  <a:cs typeface="Calibri Light" panose="020F0302020204030204"/>
                </a:rPr>
                <a:t>the great and </a:t>
              </a:r>
              <a:r>
                <a:rPr lang="en-US" sz="2400" dirty="0">
                  <a:latin typeface="Calibri Light" panose="020F0302020204030204"/>
                  <a:cs typeface="Calibri Light" panose="020F0302020204030204"/>
                </a:rPr>
                <a:t>primary education where our teachers can bring </a:t>
              </a:r>
              <a:r>
                <a:rPr lang="en-US" sz="2400" dirty="0" smtClean="0">
                  <a:latin typeface="Calibri Light" panose="020F0302020204030204"/>
                  <a:cs typeface="Calibri Light" panose="020F0302020204030204"/>
                </a:rPr>
                <a:t>creativity.</a:t>
              </a:r>
              <a:endParaRPr lang="en-US" sz="2400" dirty="0" smtClean="0">
                <a:latin typeface="Calibri Light" panose="020F0302020204030204"/>
                <a:cs typeface="Calibri Light" panose="020F0302020204030204"/>
              </a:endParaRPr>
            </a:p>
          </p:txBody>
        </p:sp>
      </p:grpSp>
      <p:grpSp>
        <p:nvGrpSpPr>
          <p:cNvPr id="2" name="Group 1"/>
          <p:cNvGrpSpPr/>
          <p:nvPr/>
        </p:nvGrpSpPr>
        <p:grpSpPr>
          <a:xfrm>
            <a:off x="1229921" y="9450193"/>
            <a:ext cx="7235738" cy="2129409"/>
            <a:chOff x="1229921" y="9450193"/>
            <a:chExt cx="7235738" cy="2129409"/>
          </a:xfrm>
        </p:grpSpPr>
        <p:grpSp>
          <p:nvGrpSpPr>
            <p:cNvPr id="371" name="Group 370"/>
            <p:cNvGrpSpPr/>
            <p:nvPr/>
          </p:nvGrpSpPr>
          <p:grpSpPr>
            <a:xfrm>
              <a:off x="7060736" y="9450193"/>
              <a:ext cx="1404923" cy="1294259"/>
              <a:chOff x="13296064" y="10607541"/>
              <a:chExt cx="1265763" cy="1166060"/>
            </a:xfrm>
          </p:grpSpPr>
          <p:sp>
            <p:nvSpPr>
              <p:cNvPr id="372" name="Freeform 269"/>
              <p:cNvSpPr>
                <a:spLocks noChangeArrowheads="1"/>
              </p:cNvSpPr>
              <p:nvPr/>
            </p:nvSpPr>
            <p:spPr bwMode="auto">
              <a:xfrm>
                <a:off x="13349333" y="10670914"/>
                <a:ext cx="1141470" cy="1039314"/>
              </a:xfrm>
              <a:custGeom>
                <a:avLst/>
                <a:gdLst>
                  <a:gd name="T0" fmla="*/ 994 w 1989"/>
                  <a:gd name="T1" fmla="*/ 0 h 1812"/>
                  <a:gd name="T2" fmla="*/ 994 w 1989"/>
                  <a:gd name="T3" fmla="*/ 0 h 1812"/>
                  <a:gd name="T4" fmla="*/ 354 w 1989"/>
                  <a:gd name="T5" fmla="*/ 268 h 1812"/>
                  <a:gd name="T6" fmla="*/ 354 w 1989"/>
                  <a:gd name="T7" fmla="*/ 1548 h 1812"/>
                  <a:gd name="T8" fmla="*/ 994 w 1989"/>
                  <a:gd name="T9" fmla="*/ 1811 h 1812"/>
                  <a:gd name="T10" fmla="*/ 1634 w 1989"/>
                  <a:gd name="T11" fmla="*/ 1548 h 1812"/>
                  <a:gd name="T12" fmla="*/ 1634 w 1989"/>
                  <a:gd name="T13" fmla="*/ 268 h 1812"/>
                  <a:gd name="T14" fmla="*/ 994 w 1989"/>
                  <a:gd name="T15" fmla="*/ 0 h 18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89" h="1812">
                    <a:moveTo>
                      <a:pt x="994" y="0"/>
                    </a:moveTo>
                    <a:lnTo>
                      <a:pt x="994" y="0"/>
                    </a:lnTo>
                    <a:cubicBezTo>
                      <a:pt x="766" y="0"/>
                      <a:pt x="532" y="91"/>
                      <a:pt x="354" y="268"/>
                    </a:cubicBezTo>
                    <a:cubicBezTo>
                      <a:pt x="0" y="622"/>
                      <a:pt x="0" y="1194"/>
                      <a:pt x="354" y="1548"/>
                    </a:cubicBezTo>
                    <a:cubicBezTo>
                      <a:pt x="532" y="1725"/>
                      <a:pt x="766" y="1811"/>
                      <a:pt x="994" y="1811"/>
                    </a:cubicBezTo>
                    <a:cubicBezTo>
                      <a:pt x="1229" y="1811"/>
                      <a:pt x="1457" y="1725"/>
                      <a:pt x="1634" y="1548"/>
                    </a:cubicBezTo>
                    <a:cubicBezTo>
                      <a:pt x="1988" y="1194"/>
                      <a:pt x="1988" y="622"/>
                      <a:pt x="1634" y="268"/>
                    </a:cubicBezTo>
                    <a:cubicBezTo>
                      <a:pt x="1457" y="91"/>
                      <a:pt x="1229" y="0"/>
                      <a:pt x="994" y="0"/>
                    </a:cubicBezTo>
                  </a:path>
                </a:pathLst>
              </a:custGeom>
              <a:solidFill>
                <a:schemeClr val="accent1"/>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373" name="Freeform 270"/>
              <p:cNvSpPr>
                <a:spLocks noChangeArrowheads="1"/>
              </p:cNvSpPr>
              <p:nvPr/>
            </p:nvSpPr>
            <p:spPr bwMode="auto">
              <a:xfrm>
                <a:off x="13296064" y="10607541"/>
                <a:ext cx="1265763" cy="1166060"/>
              </a:xfrm>
              <a:custGeom>
                <a:avLst/>
                <a:gdLst>
                  <a:gd name="T0" fmla="*/ 1085 w 2206"/>
                  <a:gd name="T1" fmla="*/ 2005 h 2035"/>
                  <a:gd name="T2" fmla="*/ 1085 w 2206"/>
                  <a:gd name="T3" fmla="*/ 2005 h 2035"/>
                  <a:gd name="T4" fmla="*/ 383 w 2206"/>
                  <a:gd name="T5" fmla="*/ 1714 h 2035"/>
                  <a:gd name="T6" fmla="*/ 383 w 2206"/>
                  <a:gd name="T7" fmla="*/ 314 h 2035"/>
                  <a:gd name="T8" fmla="*/ 1085 w 2206"/>
                  <a:gd name="T9" fmla="*/ 23 h 2035"/>
                  <a:gd name="T10" fmla="*/ 1788 w 2206"/>
                  <a:gd name="T11" fmla="*/ 314 h 2035"/>
                  <a:gd name="T12" fmla="*/ 1788 w 2206"/>
                  <a:gd name="T13" fmla="*/ 1714 h 2035"/>
                  <a:gd name="T14" fmla="*/ 1085 w 2206"/>
                  <a:gd name="T15" fmla="*/ 2005 h 2035"/>
                  <a:gd name="T16" fmla="*/ 1085 w 2206"/>
                  <a:gd name="T17" fmla="*/ 0 h 2035"/>
                  <a:gd name="T18" fmla="*/ 1085 w 2206"/>
                  <a:gd name="T19" fmla="*/ 0 h 2035"/>
                  <a:gd name="T20" fmla="*/ 366 w 2206"/>
                  <a:gd name="T21" fmla="*/ 297 h 2035"/>
                  <a:gd name="T22" fmla="*/ 68 w 2206"/>
                  <a:gd name="T23" fmla="*/ 1017 h 2035"/>
                  <a:gd name="T24" fmla="*/ 366 w 2206"/>
                  <a:gd name="T25" fmla="*/ 1737 h 2035"/>
                  <a:gd name="T26" fmla="*/ 1085 w 2206"/>
                  <a:gd name="T27" fmla="*/ 2034 h 2035"/>
                  <a:gd name="T28" fmla="*/ 1085 w 2206"/>
                  <a:gd name="T29" fmla="*/ 2034 h 2035"/>
                  <a:gd name="T30" fmla="*/ 1805 w 2206"/>
                  <a:gd name="T31" fmla="*/ 1737 h 2035"/>
                  <a:gd name="T32" fmla="*/ 1805 w 2206"/>
                  <a:gd name="T33" fmla="*/ 297 h 2035"/>
                  <a:gd name="T34" fmla="*/ 1085 w 2206"/>
                  <a:gd name="T35" fmla="*/ 0 h 2035"/>
                  <a:gd name="T36" fmla="*/ 1085 w 2206"/>
                  <a:gd name="T37" fmla="*/ 2005 h 20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206" h="2035">
                    <a:moveTo>
                      <a:pt x="1085" y="2005"/>
                    </a:moveTo>
                    <a:lnTo>
                      <a:pt x="1085" y="2005"/>
                    </a:lnTo>
                    <a:cubicBezTo>
                      <a:pt x="823" y="2005"/>
                      <a:pt x="571" y="1902"/>
                      <a:pt x="383" y="1714"/>
                    </a:cubicBezTo>
                    <a:cubicBezTo>
                      <a:pt x="0" y="1331"/>
                      <a:pt x="0" y="703"/>
                      <a:pt x="383" y="314"/>
                    </a:cubicBezTo>
                    <a:cubicBezTo>
                      <a:pt x="571" y="126"/>
                      <a:pt x="823" y="23"/>
                      <a:pt x="1085" y="23"/>
                    </a:cubicBezTo>
                    <a:cubicBezTo>
                      <a:pt x="1354" y="23"/>
                      <a:pt x="1600" y="126"/>
                      <a:pt x="1788" y="314"/>
                    </a:cubicBezTo>
                    <a:cubicBezTo>
                      <a:pt x="2177" y="703"/>
                      <a:pt x="2177" y="1331"/>
                      <a:pt x="1788" y="1714"/>
                    </a:cubicBezTo>
                    <a:cubicBezTo>
                      <a:pt x="1600" y="1902"/>
                      <a:pt x="1354" y="2005"/>
                      <a:pt x="1085" y="2005"/>
                    </a:cubicBezTo>
                    <a:lnTo>
                      <a:pt x="1085" y="0"/>
                    </a:lnTo>
                    <a:lnTo>
                      <a:pt x="1085" y="0"/>
                    </a:lnTo>
                    <a:cubicBezTo>
                      <a:pt x="817" y="0"/>
                      <a:pt x="560" y="103"/>
                      <a:pt x="366" y="297"/>
                    </a:cubicBezTo>
                    <a:cubicBezTo>
                      <a:pt x="177" y="486"/>
                      <a:pt x="68" y="743"/>
                      <a:pt x="68" y="1017"/>
                    </a:cubicBezTo>
                    <a:cubicBezTo>
                      <a:pt x="68" y="1285"/>
                      <a:pt x="177" y="1542"/>
                      <a:pt x="366" y="1737"/>
                    </a:cubicBezTo>
                    <a:cubicBezTo>
                      <a:pt x="560" y="1925"/>
                      <a:pt x="817" y="2034"/>
                      <a:pt x="1085" y="2034"/>
                    </a:cubicBezTo>
                    <a:lnTo>
                      <a:pt x="1085" y="2034"/>
                    </a:lnTo>
                    <a:cubicBezTo>
                      <a:pt x="1360" y="2034"/>
                      <a:pt x="1611" y="1925"/>
                      <a:pt x="1805" y="1737"/>
                    </a:cubicBezTo>
                    <a:cubicBezTo>
                      <a:pt x="2205" y="1337"/>
                      <a:pt x="2205" y="691"/>
                      <a:pt x="1805" y="297"/>
                    </a:cubicBezTo>
                    <a:cubicBezTo>
                      <a:pt x="1611" y="103"/>
                      <a:pt x="1360" y="0"/>
                      <a:pt x="1085" y="0"/>
                    </a:cubicBezTo>
                    <a:lnTo>
                      <a:pt x="1085" y="2005"/>
                    </a:lnTo>
                  </a:path>
                </a:pathLst>
              </a:custGeom>
              <a:solidFill>
                <a:schemeClr val="accent1"/>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grpSp>
        <p:sp>
          <p:nvSpPr>
            <p:cNvPr id="375" name="Freeform 271"/>
            <p:cNvSpPr>
              <a:spLocks noChangeArrowheads="1"/>
            </p:cNvSpPr>
            <p:nvPr/>
          </p:nvSpPr>
          <p:spPr bwMode="auto">
            <a:xfrm>
              <a:off x="7443978" y="9790638"/>
              <a:ext cx="577173" cy="582417"/>
            </a:xfrm>
            <a:custGeom>
              <a:avLst/>
              <a:gdLst>
                <a:gd name="T0" fmla="*/ 23 w 909"/>
                <a:gd name="T1" fmla="*/ 292 h 916"/>
                <a:gd name="T2" fmla="*/ 23 w 909"/>
                <a:gd name="T3" fmla="*/ 292 h 916"/>
                <a:gd name="T4" fmla="*/ 0 w 909"/>
                <a:gd name="T5" fmla="*/ 332 h 916"/>
                <a:gd name="T6" fmla="*/ 0 w 909"/>
                <a:gd name="T7" fmla="*/ 863 h 916"/>
                <a:gd name="T8" fmla="*/ 51 w 909"/>
                <a:gd name="T9" fmla="*/ 915 h 916"/>
                <a:gd name="T10" fmla="*/ 862 w 909"/>
                <a:gd name="T11" fmla="*/ 915 h 916"/>
                <a:gd name="T12" fmla="*/ 908 w 909"/>
                <a:gd name="T13" fmla="*/ 863 h 916"/>
                <a:gd name="T14" fmla="*/ 908 w 909"/>
                <a:gd name="T15" fmla="*/ 332 h 916"/>
                <a:gd name="T16" fmla="*/ 885 w 909"/>
                <a:gd name="T17" fmla="*/ 292 h 916"/>
                <a:gd name="T18" fmla="*/ 480 w 909"/>
                <a:gd name="T19" fmla="*/ 12 h 916"/>
                <a:gd name="T20" fmla="*/ 434 w 909"/>
                <a:gd name="T21" fmla="*/ 12 h 916"/>
                <a:gd name="T22" fmla="*/ 23 w 909"/>
                <a:gd name="T23" fmla="*/ 292 h 916"/>
                <a:gd name="T24" fmla="*/ 74 w 909"/>
                <a:gd name="T25" fmla="*/ 429 h 916"/>
                <a:gd name="T26" fmla="*/ 74 w 909"/>
                <a:gd name="T27" fmla="*/ 429 h 916"/>
                <a:gd name="T28" fmla="*/ 314 w 909"/>
                <a:gd name="T29" fmla="*/ 595 h 916"/>
                <a:gd name="T30" fmla="*/ 74 w 909"/>
                <a:gd name="T31" fmla="*/ 755 h 916"/>
                <a:gd name="T32" fmla="*/ 74 w 909"/>
                <a:gd name="T33" fmla="*/ 429 h 916"/>
                <a:gd name="T34" fmla="*/ 377 w 909"/>
                <a:gd name="T35" fmla="*/ 549 h 916"/>
                <a:gd name="T36" fmla="*/ 377 w 909"/>
                <a:gd name="T37" fmla="*/ 549 h 916"/>
                <a:gd name="T38" fmla="*/ 74 w 909"/>
                <a:gd name="T39" fmla="*/ 343 h 916"/>
                <a:gd name="T40" fmla="*/ 457 w 909"/>
                <a:gd name="T41" fmla="*/ 81 h 916"/>
                <a:gd name="T42" fmla="*/ 840 w 909"/>
                <a:gd name="T43" fmla="*/ 338 h 916"/>
                <a:gd name="T44" fmla="*/ 537 w 909"/>
                <a:gd name="T45" fmla="*/ 549 h 916"/>
                <a:gd name="T46" fmla="*/ 480 w 909"/>
                <a:gd name="T47" fmla="*/ 509 h 916"/>
                <a:gd name="T48" fmla="*/ 434 w 909"/>
                <a:gd name="T49" fmla="*/ 509 h 916"/>
                <a:gd name="T50" fmla="*/ 377 w 909"/>
                <a:gd name="T51" fmla="*/ 549 h 916"/>
                <a:gd name="T52" fmla="*/ 600 w 909"/>
                <a:gd name="T53" fmla="*/ 595 h 916"/>
                <a:gd name="T54" fmla="*/ 600 w 909"/>
                <a:gd name="T55" fmla="*/ 595 h 916"/>
                <a:gd name="T56" fmla="*/ 840 w 909"/>
                <a:gd name="T57" fmla="*/ 423 h 916"/>
                <a:gd name="T58" fmla="*/ 840 w 909"/>
                <a:gd name="T59" fmla="*/ 760 h 916"/>
                <a:gd name="T60" fmla="*/ 600 w 909"/>
                <a:gd name="T61" fmla="*/ 595 h 916"/>
                <a:gd name="T62" fmla="*/ 840 w 909"/>
                <a:gd name="T63" fmla="*/ 840 h 916"/>
                <a:gd name="T64" fmla="*/ 840 w 909"/>
                <a:gd name="T65" fmla="*/ 840 h 916"/>
                <a:gd name="T66" fmla="*/ 457 w 909"/>
                <a:gd name="T67" fmla="*/ 583 h 916"/>
                <a:gd name="T68" fmla="*/ 74 w 909"/>
                <a:gd name="T69" fmla="*/ 840 h 916"/>
                <a:gd name="T70" fmla="*/ 840 w 909"/>
                <a:gd name="T71" fmla="*/ 840 h 9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09" h="916">
                  <a:moveTo>
                    <a:pt x="23" y="292"/>
                  </a:moveTo>
                  <a:lnTo>
                    <a:pt x="23" y="292"/>
                  </a:lnTo>
                  <a:cubicBezTo>
                    <a:pt x="11" y="303"/>
                    <a:pt x="0" y="315"/>
                    <a:pt x="0" y="332"/>
                  </a:cubicBezTo>
                  <a:cubicBezTo>
                    <a:pt x="0" y="509"/>
                    <a:pt x="0" y="686"/>
                    <a:pt x="0" y="863"/>
                  </a:cubicBezTo>
                  <a:cubicBezTo>
                    <a:pt x="0" y="892"/>
                    <a:pt x="23" y="915"/>
                    <a:pt x="51" y="915"/>
                  </a:cubicBezTo>
                  <a:cubicBezTo>
                    <a:pt x="862" y="915"/>
                    <a:pt x="862" y="915"/>
                    <a:pt x="862" y="915"/>
                  </a:cubicBezTo>
                  <a:cubicBezTo>
                    <a:pt x="891" y="915"/>
                    <a:pt x="908" y="892"/>
                    <a:pt x="908" y="863"/>
                  </a:cubicBezTo>
                  <a:cubicBezTo>
                    <a:pt x="908" y="686"/>
                    <a:pt x="908" y="509"/>
                    <a:pt x="908" y="332"/>
                  </a:cubicBezTo>
                  <a:cubicBezTo>
                    <a:pt x="908" y="315"/>
                    <a:pt x="902" y="298"/>
                    <a:pt x="885" y="292"/>
                  </a:cubicBezTo>
                  <a:cubicBezTo>
                    <a:pt x="480" y="12"/>
                    <a:pt x="480" y="12"/>
                    <a:pt x="480" y="12"/>
                  </a:cubicBezTo>
                  <a:cubicBezTo>
                    <a:pt x="463" y="0"/>
                    <a:pt x="445" y="0"/>
                    <a:pt x="434" y="12"/>
                  </a:cubicBezTo>
                  <a:lnTo>
                    <a:pt x="23" y="292"/>
                  </a:lnTo>
                  <a:close/>
                  <a:moveTo>
                    <a:pt x="74" y="429"/>
                  </a:moveTo>
                  <a:lnTo>
                    <a:pt x="74" y="429"/>
                  </a:lnTo>
                  <a:cubicBezTo>
                    <a:pt x="314" y="595"/>
                    <a:pt x="314" y="595"/>
                    <a:pt x="314" y="595"/>
                  </a:cubicBezTo>
                  <a:cubicBezTo>
                    <a:pt x="74" y="755"/>
                    <a:pt x="74" y="755"/>
                    <a:pt x="74" y="755"/>
                  </a:cubicBezTo>
                  <a:lnTo>
                    <a:pt x="74" y="429"/>
                  </a:lnTo>
                  <a:close/>
                  <a:moveTo>
                    <a:pt x="377" y="549"/>
                  </a:moveTo>
                  <a:lnTo>
                    <a:pt x="377" y="549"/>
                  </a:lnTo>
                  <a:cubicBezTo>
                    <a:pt x="74" y="343"/>
                    <a:pt x="74" y="343"/>
                    <a:pt x="74" y="343"/>
                  </a:cubicBezTo>
                  <a:cubicBezTo>
                    <a:pt x="457" y="81"/>
                    <a:pt x="457" y="81"/>
                    <a:pt x="457" y="81"/>
                  </a:cubicBezTo>
                  <a:cubicBezTo>
                    <a:pt x="840" y="338"/>
                    <a:pt x="840" y="338"/>
                    <a:pt x="840" y="338"/>
                  </a:cubicBezTo>
                  <a:cubicBezTo>
                    <a:pt x="537" y="549"/>
                    <a:pt x="537" y="549"/>
                    <a:pt x="537" y="549"/>
                  </a:cubicBezTo>
                  <a:cubicBezTo>
                    <a:pt x="480" y="509"/>
                    <a:pt x="480" y="509"/>
                    <a:pt x="480" y="509"/>
                  </a:cubicBezTo>
                  <a:cubicBezTo>
                    <a:pt x="463" y="503"/>
                    <a:pt x="445" y="503"/>
                    <a:pt x="434" y="509"/>
                  </a:cubicBezTo>
                  <a:lnTo>
                    <a:pt x="377" y="549"/>
                  </a:lnTo>
                  <a:close/>
                  <a:moveTo>
                    <a:pt x="600" y="595"/>
                  </a:moveTo>
                  <a:lnTo>
                    <a:pt x="600" y="595"/>
                  </a:lnTo>
                  <a:cubicBezTo>
                    <a:pt x="840" y="423"/>
                    <a:pt x="840" y="423"/>
                    <a:pt x="840" y="423"/>
                  </a:cubicBezTo>
                  <a:cubicBezTo>
                    <a:pt x="840" y="760"/>
                    <a:pt x="840" y="760"/>
                    <a:pt x="840" y="760"/>
                  </a:cubicBezTo>
                  <a:lnTo>
                    <a:pt x="600" y="595"/>
                  </a:lnTo>
                  <a:close/>
                  <a:moveTo>
                    <a:pt x="840" y="840"/>
                  </a:moveTo>
                  <a:lnTo>
                    <a:pt x="840" y="840"/>
                  </a:lnTo>
                  <a:cubicBezTo>
                    <a:pt x="457" y="583"/>
                    <a:pt x="457" y="583"/>
                    <a:pt x="457" y="583"/>
                  </a:cubicBezTo>
                  <a:cubicBezTo>
                    <a:pt x="74" y="840"/>
                    <a:pt x="74" y="840"/>
                    <a:pt x="74" y="840"/>
                  </a:cubicBezTo>
                  <a:lnTo>
                    <a:pt x="840" y="840"/>
                  </a:lnTo>
                  <a:close/>
                </a:path>
              </a:pathLst>
            </a:custGeom>
            <a:solidFill>
              <a:schemeClr val="bg1"/>
            </a:solidFill>
            <a:ln>
              <a:noFill/>
            </a:ln>
            <a:effectLst/>
          </p:spPr>
          <p:txBody>
            <a:bodyPr wrap="none" anchor="ctr"/>
            <a:lstStyle/>
            <a:p>
              <a:endParaRPr lang="en-US" dirty="0">
                <a:latin typeface="Calibri Light" panose="020F0302020204030204"/>
              </a:endParaRPr>
            </a:p>
          </p:txBody>
        </p:sp>
        <p:sp>
          <p:nvSpPr>
            <p:cNvPr id="376" name="TextBox 375"/>
            <p:cNvSpPr txBox="1"/>
            <p:nvPr/>
          </p:nvSpPr>
          <p:spPr>
            <a:xfrm>
              <a:off x="4374915" y="9668750"/>
              <a:ext cx="2292861" cy="677072"/>
            </a:xfrm>
            <a:prstGeom prst="rect">
              <a:avLst/>
            </a:prstGeom>
            <a:noFill/>
          </p:spPr>
          <p:txBody>
            <a:bodyPr wrap="none" lIns="182843" tIns="91422" rIns="182843" bIns="91422" rtlCol="0">
              <a:spAutoFit/>
            </a:bodyPr>
            <a:lstStyle/>
            <a:p>
              <a:pPr algn="r"/>
              <a:r>
                <a:rPr lang="id-ID" sz="3200" b="1" dirty="0" smtClean="0">
                  <a:latin typeface="Lato Regular"/>
                </a:rPr>
                <a:t>Marketing</a:t>
              </a:r>
              <a:endParaRPr lang="id-ID" sz="3200" b="1" dirty="0">
                <a:latin typeface="Lato Regular"/>
              </a:endParaRPr>
            </a:p>
          </p:txBody>
        </p:sp>
        <p:grpSp>
          <p:nvGrpSpPr>
            <p:cNvPr id="377" name="Group 376"/>
            <p:cNvGrpSpPr/>
            <p:nvPr/>
          </p:nvGrpSpPr>
          <p:grpSpPr>
            <a:xfrm>
              <a:off x="6647441" y="9923987"/>
              <a:ext cx="304072" cy="303870"/>
              <a:chOff x="8571240" y="5550087"/>
              <a:chExt cx="304072" cy="303870"/>
            </a:xfrm>
          </p:grpSpPr>
          <p:sp>
            <p:nvSpPr>
              <p:cNvPr id="378" name="Freeform 324"/>
              <p:cNvSpPr>
                <a:spLocks noChangeArrowheads="1"/>
              </p:cNvSpPr>
              <p:nvPr/>
            </p:nvSpPr>
            <p:spPr bwMode="auto">
              <a:xfrm>
                <a:off x="8571240" y="5550087"/>
                <a:ext cx="304072" cy="303870"/>
              </a:xfrm>
              <a:custGeom>
                <a:avLst/>
                <a:gdLst>
                  <a:gd name="T0" fmla="*/ 480 w 481"/>
                  <a:gd name="T1" fmla="*/ 240 h 481"/>
                  <a:gd name="T2" fmla="*/ 480 w 481"/>
                  <a:gd name="T3" fmla="*/ 240 h 481"/>
                  <a:gd name="T4" fmla="*/ 240 w 481"/>
                  <a:gd name="T5" fmla="*/ 0 h 481"/>
                  <a:gd name="T6" fmla="*/ 0 w 481"/>
                  <a:gd name="T7" fmla="*/ 240 h 481"/>
                  <a:gd name="T8" fmla="*/ 240 w 481"/>
                  <a:gd name="T9" fmla="*/ 480 h 481"/>
                  <a:gd name="T10" fmla="*/ 480 w 481"/>
                  <a:gd name="T11" fmla="*/ 240 h 481"/>
                </a:gdLst>
                <a:ahLst/>
                <a:cxnLst>
                  <a:cxn ang="0">
                    <a:pos x="T0" y="T1"/>
                  </a:cxn>
                  <a:cxn ang="0">
                    <a:pos x="T2" y="T3"/>
                  </a:cxn>
                  <a:cxn ang="0">
                    <a:pos x="T4" y="T5"/>
                  </a:cxn>
                  <a:cxn ang="0">
                    <a:pos x="T6" y="T7"/>
                  </a:cxn>
                  <a:cxn ang="0">
                    <a:pos x="T8" y="T9"/>
                  </a:cxn>
                  <a:cxn ang="0">
                    <a:pos x="T10" y="T11"/>
                  </a:cxn>
                </a:cxnLst>
                <a:rect l="0" t="0" r="r" b="b"/>
                <a:pathLst>
                  <a:path w="481" h="481">
                    <a:moveTo>
                      <a:pt x="480" y="240"/>
                    </a:moveTo>
                    <a:lnTo>
                      <a:pt x="480" y="240"/>
                    </a:lnTo>
                    <a:cubicBezTo>
                      <a:pt x="480" y="109"/>
                      <a:pt x="371" y="0"/>
                      <a:pt x="240" y="0"/>
                    </a:cubicBezTo>
                    <a:cubicBezTo>
                      <a:pt x="103" y="0"/>
                      <a:pt x="0" y="109"/>
                      <a:pt x="0" y="240"/>
                    </a:cubicBezTo>
                    <a:cubicBezTo>
                      <a:pt x="0" y="372"/>
                      <a:pt x="103" y="480"/>
                      <a:pt x="240" y="480"/>
                    </a:cubicBezTo>
                    <a:cubicBezTo>
                      <a:pt x="371" y="480"/>
                      <a:pt x="480" y="372"/>
                      <a:pt x="480" y="240"/>
                    </a:cubicBezTo>
                  </a:path>
                </a:pathLst>
              </a:custGeom>
              <a:solidFill>
                <a:schemeClr val="accent3"/>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grpSp>
            <p:nvGrpSpPr>
              <p:cNvPr id="379" name="Group 378"/>
              <p:cNvGrpSpPr/>
              <p:nvPr/>
            </p:nvGrpSpPr>
            <p:grpSpPr>
              <a:xfrm>
                <a:off x="8633181" y="5620427"/>
                <a:ext cx="183006" cy="180070"/>
                <a:chOff x="8633181" y="5620427"/>
                <a:chExt cx="183006" cy="180070"/>
              </a:xfrm>
              <a:solidFill>
                <a:schemeClr val="bg1"/>
              </a:solidFill>
            </p:grpSpPr>
            <p:sp>
              <p:nvSpPr>
                <p:cNvPr id="380" name="Freeform 325"/>
                <p:cNvSpPr>
                  <a:spLocks noChangeArrowheads="1"/>
                </p:cNvSpPr>
                <p:nvPr/>
              </p:nvSpPr>
              <p:spPr bwMode="auto">
                <a:xfrm>
                  <a:off x="8717645" y="5620427"/>
                  <a:ext cx="16893" cy="180070"/>
                </a:xfrm>
                <a:custGeom>
                  <a:avLst/>
                  <a:gdLst>
                    <a:gd name="T0" fmla="*/ 28 w 29"/>
                    <a:gd name="T1" fmla="*/ 285 h 286"/>
                    <a:gd name="T2" fmla="*/ 0 w 29"/>
                    <a:gd name="T3" fmla="*/ 285 h 286"/>
                    <a:gd name="T4" fmla="*/ 0 w 29"/>
                    <a:gd name="T5" fmla="*/ 0 h 286"/>
                    <a:gd name="T6" fmla="*/ 28 w 29"/>
                    <a:gd name="T7" fmla="*/ 0 h 286"/>
                    <a:gd name="T8" fmla="*/ 28 w 29"/>
                    <a:gd name="T9" fmla="*/ 285 h 286"/>
                  </a:gdLst>
                  <a:ahLst/>
                  <a:cxnLst>
                    <a:cxn ang="0">
                      <a:pos x="T0" y="T1"/>
                    </a:cxn>
                    <a:cxn ang="0">
                      <a:pos x="T2" y="T3"/>
                    </a:cxn>
                    <a:cxn ang="0">
                      <a:pos x="T4" y="T5"/>
                    </a:cxn>
                    <a:cxn ang="0">
                      <a:pos x="T6" y="T7"/>
                    </a:cxn>
                    <a:cxn ang="0">
                      <a:pos x="T8" y="T9"/>
                    </a:cxn>
                  </a:cxnLst>
                  <a:rect l="0" t="0" r="r" b="b"/>
                  <a:pathLst>
                    <a:path w="29" h="286">
                      <a:moveTo>
                        <a:pt x="28" y="285"/>
                      </a:moveTo>
                      <a:lnTo>
                        <a:pt x="0" y="285"/>
                      </a:lnTo>
                      <a:lnTo>
                        <a:pt x="0" y="0"/>
                      </a:lnTo>
                      <a:lnTo>
                        <a:pt x="28" y="0"/>
                      </a:lnTo>
                      <a:lnTo>
                        <a:pt x="28" y="285"/>
                      </a:ln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381" name="Freeform 326"/>
                <p:cNvSpPr>
                  <a:spLocks noChangeArrowheads="1"/>
                </p:cNvSpPr>
                <p:nvPr/>
              </p:nvSpPr>
              <p:spPr bwMode="auto">
                <a:xfrm>
                  <a:off x="8633181" y="5699209"/>
                  <a:ext cx="183006" cy="19695"/>
                </a:xfrm>
                <a:custGeom>
                  <a:avLst/>
                  <a:gdLst>
                    <a:gd name="T0" fmla="*/ 0 w 293"/>
                    <a:gd name="T1" fmla="*/ 35 h 36"/>
                    <a:gd name="T2" fmla="*/ 0 w 293"/>
                    <a:gd name="T3" fmla="*/ 0 h 36"/>
                    <a:gd name="T4" fmla="*/ 292 w 293"/>
                    <a:gd name="T5" fmla="*/ 0 h 36"/>
                    <a:gd name="T6" fmla="*/ 292 w 293"/>
                    <a:gd name="T7" fmla="*/ 35 h 36"/>
                    <a:gd name="T8" fmla="*/ 0 w 293"/>
                    <a:gd name="T9" fmla="*/ 35 h 36"/>
                  </a:gdLst>
                  <a:ahLst/>
                  <a:cxnLst>
                    <a:cxn ang="0">
                      <a:pos x="T0" y="T1"/>
                    </a:cxn>
                    <a:cxn ang="0">
                      <a:pos x="T2" y="T3"/>
                    </a:cxn>
                    <a:cxn ang="0">
                      <a:pos x="T4" y="T5"/>
                    </a:cxn>
                    <a:cxn ang="0">
                      <a:pos x="T6" y="T7"/>
                    </a:cxn>
                    <a:cxn ang="0">
                      <a:pos x="T8" y="T9"/>
                    </a:cxn>
                  </a:cxnLst>
                  <a:rect l="0" t="0" r="r" b="b"/>
                  <a:pathLst>
                    <a:path w="293" h="36">
                      <a:moveTo>
                        <a:pt x="0" y="35"/>
                      </a:moveTo>
                      <a:lnTo>
                        <a:pt x="0" y="0"/>
                      </a:lnTo>
                      <a:lnTo>
                        <a:pt x="292" y="0"/>
                      </a:lnTo>
                      <a:lnTo>
                        <a:pt x="292" y="35"/>
                      </a:lnTo>
                      <a:lnTo>
                        <a:pt x="0" y="35"/>
                      </a:ln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grpSp>
        </p:grpSp>
        <p:sp>
          <p:nvSpPr>
            <p:cNvPr id="508" name="TextBox 507"/>
            <p:cNvSpPr txBox="1"/>
            <p:nvPr/>
          </p:nvSpPr>
          <p:spPr>
            <a:xfrm>
              <a:off x="1229921" y="10145400"/>
              <a:ext cx="5482415" cy="1434202"/>
            </a:xfrm>
            <a:prstGeom prst="rect">
              <a:avLst/>
            </a:prstGeom>
            <a:noFill/>
          </p:spPr>
          <p:txBody>
            <a:bodyPr wrap="square" lIns="219419" tIns="109710" rIns="219419" bIns="109710" rtlCol="0">
              <a:spAutoFit/>
            </a:bodyPr>
            <a:lstStyle/>
            <a:p>
              <a:pPr algn="r">
                <a:lnSpc>
                  <a:spcPct val="110000"/>
                </a:lnSpc>
              </a:pPr>
              <a:r>
                <a:rPr lang="en-US" sz="2400" dirty="0">
                  <a:latin typeface="Calibri Light" panose="020F0302020204030204"/>
                  <a:cs typeface="Calibri Light" panose="020F0302020204030204"/>
                </a:rPr>
                <a:t>Creativity is the key to success in </a:t>
              </a:r>
              <a:r>
                <a:rPr lang="en-US" sz="2400" dirty="0" smtClean="0">
                  <a:latin typeface="Calibri Light" panose="020F0302020204030204"/>
                  <a:cs typeface="Calibri Light" panose="020F0302020204030204"/>
                </a:rPr>
                <a:t>the great and </a:t>
              </a:r>
              <a:r>
                <a:rPr lang="en-US" sz="2400" dirty="0">
                  <a:latin typeface="Calibri Light" panose="020F0302020204030204"/>
                  <a:cs typeface="Calibri Light" panose="020F0302020204030204"/>
                </a:rPr>
                <a:t>primary education where our teachers can bring </a:t>
              </a:r>
              <a:r>
                <a:rPr lang="en-US" sz="2400" dirty="0" smtClean="0">
                  <a:latin typeface="Calibri Light" panose="020F0302020204030204"/>
                  <a:cs typeface="Calibri Light" panose="020F0302020204030204"/>
                </a:rPr>
                <a:t>creativity.</a:t>
              </a:r>
              <a:endParaRPr lang="en-US" sz="2400" dirty="0" smtClean="0">
                <a:latin typeface="Calibri Light" panose="020F0302020204030204"/>
                <a:cs typeface="Calibri Light" panose="020F0302020204030204"/>
              </a:endParaRPr>
            </a:p>
          </p:txBody>
        </p:sp>
      </p:grpSp>
      <p:grpSp>
        <p:nvGrpSpPr>
          <p:cNvPr id="7" name="Group 6"/>
          <p:cNvGrpSpPr/>
          <p:nvPr/>
        </p:nvGrpSpPr>
        <p:grpSpPr>
          <a:xfrm>
            <a:off x="15931278" y="9471445"/>
            <a:ext cx="7098145" cy="2105061"/>
            <a:chOff x="15931278" y="9471445"/>
            <a:chExt cx="7098145" cy="2105061"/>
          </a:xfrm>
        </p:grpSpPr>
        <p:grpSp>
          <p:nvGrpSpPr>
            <p:cNvPr id="382" name="Group 381"/>
            <p:cNvGrpSpPr/>
            <p:nvPr/>
          </p:nvGrpSpPr>
          <p:grpSpPr>
            <a:xfrm>
              <a:off x="15931278" y="9471445"/>
              <a:ext cx="1404923" cy="1294259"/>
              <a:chOff x="13296064" y="10607541"/>
              <a:chExt cx="1265763" cy="1166060"/>
            </a:xfrm>
          </p:grpSpPr>
          <p:sp>
            <p:nvSpPr>
              <p:cNvPr id="383" name="Freeform 269"/>
              <p:cNvSpPr>
                <a:spLocks noChangeArrowheads="1"/>
              </p:cNvSpPr>
              <p:nvPr/>
            </p:nvSpPr>
            <p:spPr bwMode="auto">
              <a:xfrm>
                <a:off x="13349333" y="10670914"/>
                <a:ext cx="1141470" cy="1039314"/>
              </a:xfrm>
              <a:custGeom>
                <a:avLst/>
                <a:gdLst>
                  <a:gd name="T0" fmla="*/ 994 w 1989"/>
                  <a:gd name="T1" fmla="*/ 0 h 1812"/>
                  <a:gd name="T2" fmla="*/ 994 w 1989"/>
                  <a:gd name="T3" fmla="*/ 0 h 1812"/>
                  <a:gd name="T4" fmla="*/ 354 w 1989"/>
                  <a:gd name="T5" fmla="*/ 268 h 1812"/>
                  <a:gd name="T6" fmla="*/ 354 w 1989"/>
                  <a:gd name="T7" fmla="*/ 1548 h 1812"/>
                  <a:gd name="T8" fmla="*/ 994 w 1989"/>
                  <a:gd name="T9" fmla="*/ 1811 h 1812"/>
                  <a:gd name="T10" fmla="*/ 1634 w 1989"/>
                  <a:gd name="T11" fmla="*/ 1548 h 1812"/>
                  <a:gd name="T12" fmla="*/ 1634 w 1989"/>
                  <a:gd name="T13" fmla="*/ 268 h 1812"/>
                  <a:gd name="T14" fmla="*/ 994 w 1989"/>
                  <a:gd name="T15" fmla="*/ 0 h 18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89" h="1812">
                    <a:moveTo>
                      <a:pt x="994" y="0"/>
                    </a:moveTo>
                    <a:lnTo>
                      <a:pt x="994" y="0"/>
                    </a:lnTo>
                    <a:cubicBezTo>
                      <a:pt x="766" y="0"/>
                      <a:pt x="532" y="91"/>
                      <a:pt x="354" y="268"/>
                    </a:cubicBezTo>
                    <a:cubicBezTo>
                      <a:pt x="0" y="622"/>
                      <a:pt x="0" y="1194"/>
                      <a:pt x="354" y="1548"/>
                    </a:cubicBezTo>
                    <a:cubicBezTo>
                      <a:pt x="532" y="1725"/>
                      <a:pt x="766" y="1811"/>
                      <a:pt x="994" y="1811"/>
                    </a:cubicBezTo>
                    <a:cubicBezTo>
                      <a:pt x="1229" y="1811"/>
                      <a:pt x="1457" y="1725"/>
                      <a:pt x="1634" y="1548"/>
                    </a:cubicBezTo>
                    <a:cubicBezTo>
                      <a:pt x="1988" y="1194"/>
                      <a:pt x="1988" y="622"/>
                      <a:pt x="1634" y="268"/>
                    </a:cubicBezTo>
                    <a:cubicBezTo>
                      <a:pt x="1457" y="91"/>
                      <a:pt x="1229" y="0"/>
                      <a:pt x="994" y="0"/>
                    </a:cubicBezTo>
                  </a:path>
                </a:pathLst>
              </a:custGeom>
              <a:solidFill>
                <a:schemeClr val="accent5"/>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384" name="Freeform 270"/>
              <p:cNvSpPr>
                <a:spLocks noChangeArrowheads="1"/>
              </p:cNvSpPr>
              <p:nvPr/>
            </p:nvSpPr>
            <p:spPr bwMode="auto">
              <a:xfrm>
                <a:off x="13296064" y="10607541"/>
                <a:ext cx="1265763" cy="1166060"/>
              </a:xfrm>
              <a:custGeom>
                <a:avLst/>
                <a:gdLst>
                  <a:gd name="T0" fmla="*/ 1085 w 2206"/>
                  <a:gd name="T1" fmla="*/ 2005 h 2035"/>
                  <a:gd name="T2" fmla="*/ 1085 w 2206"/>
                  <a:gd name="T3" fmla="*/ 2005 h 2035"/>
                  <a:gd name="T4" fmla="*/ 383 w 2206"/>
                  <a:gd name="T5" fmla="*/ 1714 h 2035"/>
                  <a:gd name="T6" fmla="*/ 383 w 2206"/>
                  <a:gd name="T7" fmla="*/ 314 h 2035"/>
                  <a:gd name="T8" fmla="*/ 1085 w 2206"/>
                  <a:gd name="T9" fmla="*/ 23 h 2035"/>
                  <a:gd name="T10" fmla="*/ 1788 w 2206"/>
                  <a:gd name="T11" fmla="*/ 314 h 2035"/>
                  <a:gd name="T12" fmla="*/ 1788 w 2206"/>
                  <a:gd name="T13" fmla="*/ 1714 h 2035"/>
                  <a:gd name="T14" fmla="*/ 1085 w 2206"/>
                  <a:gd name="T15" fmla="*/ 2005 h 2035"/>
                  <a:gd name="T16" fmla="*/ 1085 w 2206"/>
                  <a:gd name="T17" fmla="*/ 0 h 2035"/>
                  <a:gd name="T18" fmla="*/ 1085 w 2206"/>
                  <a:gd name="T19" fmla="*/ 0 h 2035"/>
                  <a:gd name="T20" fmla="*/ 366 w 2206"/>
                  <a:gd name="T21" fmla="*/ 297 h 2035"/>
                  <a:gd name="T22" fmla="*/ 68 w 2206"/>
                  <a:gd name="T23" fmla="*/ 1017 h 2035"/>
                  <a:gd name="T24" fmla="*/ 366 w 2206"/>
                  <a:gd name="T25" fmla="*/ 1737 h 2035"/>
                  <a:gd name="T26" fmla="*/ 1085 w 2206"/>
                  <a:gd name="T27" fmla="*/ 2034 h 2035"/>
                  <a:gd name="T28" fmla="*/ 1085 w 2206"/>
                  <a:gd name="T29" fmla="*/ 2034 h 2035"/>
                  <a:gd name="T30" fmla="*/ 1805 w 2206"/>
                  <a:gd name="T31" fmla="*/ 1737 h 2035"/>
                  <a:gd name="T32" fmla="*/ 1805 w 2206"/>
                  <a:gd name="T33" fmla="*/ 297 h 2035"/>
                  <a:gd name="T34" fmla="*/ 1085 w 2206"/>
                  <a:gd name="T35" fmla="*/ 0 h 2035"/>
                  <a:gd name="T36" fmla="*/ 1085 w 2206"/>
                  <a:gd name="T37" fmla="*/ 2005 h 20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206" h="2035">
                    <a:moveTo>
                      <a:pt x="1085" y="2005"/>
                    </a:moveTo>
                    <a:lnTo>
                      <a:pt x="1085" y="2005"/>
                    </a:lnTo>
                    <a:cubicBezTo>
                      <a:pt x="823" y="2005"/>
                      <a:pt x="571" y="1902"/>
                      <a:pt x="383" y="1714"/>
                    </a:cubicBezTo>
                    <a:cubicBezTo>
                      <a:pt x="0" y="1331"/>
                      <a:pt x="0" y="703"/>
                      <a:pt x="383" y="314"/>
                    </a:cubicBezTo>
                    <a:cubicBezTo>
                      <a:pt x="571" y="126"/>
                      <a:pt x="823" y="23"/>
                      <a:pt x="1085" y="23"/>
                    </a:cubicBezTo>
                    <a:cubicBezTo>
                      <a:pt x="1354" y="23"/>
                      <a:pt x="1600" y="126"/>
                      <a:pt x="1788" y="314"/>
                    </a:cubicBezTo>
                    <a:cubicBezTo>
                      <a:pt x="2177" y="703"/>
                      <a:pt x="2177" y="1331"/>
                      <a:pt x="1788" y="1714"/>
                    </a:cubicBezTo>
                    <a:cubicBezTo>
                      <a:pt x="1600" y="1902"/>
                      <a:pt x="1354" y="2005"/>
                      <a:pt x="1085" y="2005"/>
                    </a:cubicBezTo>
                    <a:lnTo>
                      <a:pt x="1085" y="0"/>
                    </a:lnTo>
                    <a:lnTo>
                      <a:pt x="1085" y="0"/>
                    </a:lnTo>
                    <a:cubicBezTo>
                      <a:pt x="817" y="0"/>
                      <a:pt x="560" y="103"/>
                      <a:pt x="366" y="297"/>
                    </a:cubicBezTo>
                    <a:cubicBezTo>
                      <a:pt x="177" y="486"/>
                      <a:pt x="68" y="743"/>
                      <a:pt x="68" y="1017"/>
                    </a:cubicBezTo>
                    <a:cubicBezTo>
                      <a:pt x="68" y="1285"/>
                      <a:pt x="177" y="1542"/>
                      <a:pt x="366" y="1737"/>
                    </a:cubicBezTo>
                    <a:cubicBezTo>
                      <a:pt x="560" y="1925"/>
                      <a:pt x="817" y="2034"/>
                      <a:pt x="1085" y="2034"/>
                    </a:cubicBezTo>
                    <a:lnTo>
                      <a:pt x="1085" y="2034"/>
                    </a:lnTo>
                    <a:cubicBezTo>
                      <a:pt x="1360" y="2034"/>
                      <a:pt x="1611" y="1925"/>
                      <a:pt x="1805" y="1737"/>
                    </a:cubicBezTo>
                    <a:cubicBezTo>
                      <a:pt x="2205" y="1337"/>
                      <a:pt x="2205" y="691"/>
                      <a:pt x="1805" y="297"/>
                    </a:cubicBezTo>
                    <a:cubicBezTo>
                      <a:pt x="1611" y="103"/>
                      <a:pt x="1360" y="0"/>
                      <a:pt x="1085" y="0"/>
                    </a:cubicBezTo>
                    <a:lnTo>
                      <a:pt x="1085" y="2005"/>
                    </a:lnTo>
                  </a:path>
                </a:pathLst>
              </a:custGeom>
              <a:solidFill>
                <a:schemeClr val="accent5"/>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grpSp>
        <p:sp>
          <p:nvSpPr>
            <p:cNvPr id="387" name="TextBox 386"/>
            <p:cNvSpPr txBox="1"/>
            <p:nvPr/>
          </p:nvSpPr>
          <p:spPr>
            <a:xfrm>
              <a:off x="17606422" y="9746844"/>
              <a:ext cx="2594254" cy="677072"/>
            </a:xfrm>
            <a:prstGeom prst="rect">
              <a:avLst/>
            </a:prstGeom>
            <a:noFill/>
          </p:spPr>
          <p:txBody>
            <a:bodyPr wrap="none" lIns="182843" tIns="91422" rIns="182843" bIns="91422" rtlCol="0">
              <a:spAutoFit/>
            </a:bodyPr>
            <a:lstStyle/>
            <a:p>
              <a:r>
                <a:rPr lang="id-ID" sz="3200" b="1" dirty="0" smtClean="0">
                  <a:latin typeface="Lato Regular"/>
                </a:rPr>
                <a:t>Happy Hour</a:t>
              </a:r>
              <a:endParaRPr lang="id-ID" sz="3200" b="1" dirty="0">
                <a:latin typeface="Lato Regular"/>
              </a:endParaRPr>
            </a:p>
          </p:txBody>
        </p:sp>
        <p:grpSp>
          <p:nvGrpSpPr>
            <p:cNvPr id="388" name="Group 387"/>
            <p:cNvGrpSpPr/>
            <p:nvPr/>
          </p:nvGrpSpPr>
          <p:grpSpPr>
            <a:xfrm>
              <a:off x="17391470" y="9946290"/>
              <a:ext cx="304072" cy="303870"/>
              <a:chOff x="8571240" y="5550087"/>
              <a:chExt cx="304072" cy="303870"/>
            </a:xfrm>
          </p:grpSpPr>
          <p:sp>
            <p:nvSpPr>
              <p:cNvPr id="389" name="Freeform 324"/>
              <p:cNvSpPr>
                <a:spLocks noChangeArrowheads="1"/>
              </p:cNvSpPr>
              <p:nvPr/>
            </p:nvSpPr>
            <p:spPr bwMode="auto">
              <a:xfrm>
                <a:off x="8571240" y="5550087"/>
                <a:ext cx="304072" cy="303870"/>
              </a:xfrm>
              <a:custGeom>
                <a:avLst/>
                <a:gdLst>
                  <a:gd name="T0" fmla="*/ 480 w 481"/>
                  <a:gd name="T1" fmla="*/ 240 h 481"/>
                  <a:gd name="T2" fmla="*/ 480 w 481"/>
                  <a:gd name="T3" fmla="*/ 240 h 481"/>
                  <a:gd name="T4" fmla="*/ 240 w 481"/>
                  <a:gd name="T5" fmla="*/ 0 h 481"/>
                  <a:gd name="T6" fmla="*/ 0 w 481"/>
                  <a:gd name="T7" fmla="*/ 240 h 481"/>
                  <a:gd name="T8" fmla="*/ 240 w 481"/>
                  <a:gd name="T9" fmla="*/ 480 h 481"/>
                  <a:gd name="T10" fmla="*/ 480 w 481"/>
                  <a:gd name="T11" fmla="*/ 240 h 481"/>
                </a:gdLst>
                <a:ahLst/>
                <a:cxnLst>
                  <a:cxn ang="0">
                    <a:pos x="T0" y="T1"/>
                  </a:cxn>
                  <a:cxn ang="0">
                    <a:pos x="T2" y="T3"/>
                  </a:cxn>
                  <a:cxn ang="0">
                    <a:pos x="T4" y="T5"/>
                  </a:cxn>
                  <a:cxn ang="0">
                    <a:pos x="T6" y="T7"/>
                  </a:cxn>
                  <a:cxn ang="0">
                    <a:pos x="T8" y="T9"/>
                  </a:cxn>
                  <a:cxn ang="0">
                    <a:pos x="T10" y="T11"/>
                  </a:cxn>
                </a:cxnLst>
                <a:rect l="0" t="0" r="r" b="b"/>
                <a:pathLst>
                  <a:path w="481" h="481">
                    <a:moveTo>
                      <a:pt x="480" y="240"/>
                    </a:moveTo>
                    <a:lnTo>
                      <a:pt x="480" y="240"/>
                    </a:lnTo>
                    <a:cubicBezTo>
                      <a:pt x="480" y="109"/>
                      <a:pt x="371" y="0"/>
                      <a:pt x="240" y="0"/>
                    </a:cubicBezTo>
                    <a:cubicBezTo>
                      <a:pt x="103" y="0"/>
                      <a:pt x="0" y="109"/>
                      <a:pt x="0" y="240"/>
                    </a:cubicBezTo>
                    <a:cubicBezTo>
                      <a:pt x="0" y="372"/>
                      <a:pt x="103" y="480"/>
                      <a:pt x="240" y="480"/>
                    </a:cubicBezTo>
                    <a:cubicBezTo>
                      <a:pt x="371" y="480"/>
                      <a:pt x="480" y="372"/>
                      <a:pt x="480" y="240"/>
                    </a:cubicBezTo>
                  </a:path>
                </a:pathLst>
              </a:custGeom>
              <a:solidFill>
                <a:schemeClr val="accent3"/>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grpSp>
            <p:nvGrpSpPr>
              <p:cNvPr id="390" name="Group 389"/>
              <p:cNvGrpSpPr/>
              <p:nvPr/>
            </p:nvGrpSpPr>
            <p:grpSpPr>
              <a:xfrm>
                <a:off x="8633181" y="5620427"/>
                <a:ext cx="183006" cy="180070"/>
                <a:chOff x="8633181" y="5620427"/>
                <a:chExt cx="183006" cy="180070"/>
              </a:xfrm>
              <a:solidFill>
                <a:schemeClr val="bg1"/>
              </a:solidFill>
            </p:grpSpPr>
            <p:sp>
              <p:nvSpPr>
                <p:cNvPr id="391" name="Freeform 325"/>
                <p:cNvSpPr>
                  <a:spLocks noChangeArrowheads="1"/>
                </p:cNvSpPr>
                <p:nvPr/>
              </p:nvSpPr>
              <p:spPr bwMode="auto">
                <a:xfrm>
                  <a:off x="8717645" y="5620427"/>
                  <a:ext cx="16893" cy="180070"/>
                </a:xfrm>
                <a:custGeom>
                  <a:avLst/>
                  <a:gdLst>
                    <a:gd name="T0" fmla="*/ 28 w 29"/>
                    <a:gd name="T1" fmla="*/ 285 h 286"/>
                    <a:gd name="T2" fmla="*/ 0 w 29"/>
                    <a:gd name="T3" fmla="*/ 285 h 286"/>
                    <a:gd name="T4" fmla="*/ 0 w 29"/>
                    <a:gd name="T5" fmla="*/ 0 h 286"/>
                    <a:gd name="T6" fmla="*/ 28 w 29"/>
                    <a:gd name="T7" fmla="*/ 0 h 286"/>
                    <a:gd name="T8" fmla="*/ 28 w 29"/>
                    <a:gd name="T9" fmla="*/ 285 h 286"/>
                  </a:gdLst>
                  <a:ahLst/>
                  <a:cxnLst>
                    <a:cxn ang="0">
                      <a:pos x="T0" y="T1"/>
                    </a:cxn>
                    <a:cxn ang="0">
                      <a:pos x="T2" y="T3"/>
                    </a:cxn>
                    <a:cxn ang="0">
                      <a:pos x="T4" y="T5"/>
                    </a:cxn>
                    <a:cxn ang="0">
                      <a:pos x="T6" y="T7"/>
                    </a:cxn>
                    <a:cxn ang="0">
                      <a:pos x="T8" y="T9"/>
                    </a:cxn>
                  </a:cxnLst>
                  <a:rect l="0" t="0" r="r" b="b"/>
                  <a:pathLst>
                    <a:path w="29" h="286">
                      <a:moveTo>
                        <a:pt x="28" y="285"/>
                      </a:moveTo>
                      <a:lnTo>
                        <a:pt x="0" y="285"/>
                      </a:lnTo>
                      <a:lnTo>
                        <a:pt x="0" y="0"/>
                      </a:lnTo>
                      <a:lnTo>
                        <a:pt x="28" y="0"/>
                      </a:lnTo>
                      <a:lnTo>
                        <a:pt x="28" y="285"/>
                      </a:ln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392" name="Freeform 326"/>
                <p:cNvSpPr>
                  <a:spLocks noChangeArrowheads="1"/>
                </p:cNvSpPr>
                <p:nvPr/>
              </p:nvSpPr>
              <p:spPr bwMode="auto">
                <a:xfrm>
                  <a:off x="8633181" y="5699209"/>
                  <a:ext cx="183006" cy="19695"/>
                </a:xfrm>
                <a:custGeom>
                  <a:avLst/>
                  <a:gdLst>
                    <a:gd name="T0" fmla="*/ 0 w 293"/>
                    <a:gd name="T1" fmla="*/ 35 h 36"/>
                    <a:gd name="T2" fmla="*/ 0 w 293"/>
                    <a:gd name="T3" fmla="*/ 0 h 36"/>
                    <a:gd name="T4" fmla="*/ 292 w 293"/>
                    <a:gd name="T5" fmla="*/ 0 h 36"/>
                    <a:gd name="T6" fmla="*/ 292 w 293"/>
                    <a:gd name="T7" fmla="*/ 35 h 36"/>
                    <a:gd name="T8" fmla="*/ 0 w 293"/>
                    <a:gd name="T9" fmla="*/ 35 h 36"/>
                  </a:gdLst>
                  <a:ahLst/>
                  <a:cxnLst>
                    <a:cxn ang="0">
                      <a:pos x="T0" y="T1"/>
                    </a:cxn>
                    <a:cxn ang="0">
                      <a:pos x="T2" y="T3"/>
                    </a:cxn>
                    <a:cxn ang="0">
                      <a:pos x="T4" y="T5"/>
                    </a:cxn>
                    <a:cxn ang="0">
                      <a:pos x="T6" y="T7"/>
                    </a:cxn>
                    <a:cxn ang="0">
                      <a:pos x="T8" y="T9"/>
                    </a:cxn>
                  </a:cxnLst>
                  <a:rect l="0" t="0" r="r" b="b"/>
                  <a:pathLst>
                    <a:path w="293" h="36">
                      <a:moveTo>
                        <a:pt x="0" y="35"/>
                      </a:moveTo>
                      <a:lnTo>
                        <a:pt x="0" y="0"/>
                      </a:lnTo>
                      <a:lnTo>
                        <a:pt x="292" y="0"/>
                      </a:lnTo>
                      <a:lnTo>
                        <a:pt x="292" y="35"/>
                      </a:lnTo>
                      <a:lnTo>
                        <a:pt x="0" y="35"/>
                      </a:ln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grpSp>
        </p:grpSp>
        <p:sp>
          <p:nvSpPr>
            <p:cNvPr id="398" name="Freeform 14"/>
            <p:cNvSpPr>
              <a:spLocks noChangeArrowheads="1"/>
            </p:cNvSpPr>
            <p:nvPr/>
          </p:nvSpPr>
          <p:spPr bwMode="auto">
            <a:xfrm>
              <a:off x="16778235" y="9832844"/>
              <a:ext cx="134312" cy="134223"/>
            </a:xfrm>
            <a:custGeom>
              <a:avLst/>
              <a:gdLst>
                <a:gd name="T0" fmla="*/ 14 w 306"/>
                <a:gd name="T1" fmla="*/ 291 h 305"/>
                <a:gd name="T2" fmla="*/ 14 w 306"/>
                <a:gd name="T3" fmla="*/ 291 h 305"/>
                <a:gd name="T4" fmla="*/ 53 w 306"/>
                <a:gd name="T5" fmla="*/ 291 h 305"/>
                <a:gd name="T6" fmla="*/ 292 w 306"/>
                <a:gd name="T7" fmla="*/ 53 h 305"/>
                <a:gd name="T8" fmla="*/ 292 w 306"/>
                <a:gd name="T9" fmla="*/ 13 h 305"/>
                <a:gd name="T10" fmla="*/ 245 w 306"/>
                <a:gd name="T11" fmla="*/ 13 h 305"/>
                <a:gd name="T12" fmla="*/ 14 w 306"/>
                <a:gd name="T13" fmla="*/ 245 h 305"/>
                <a:gd name="T14" fmla="*/ 14 w 306"/>
                <a:gd name="T15" fmla="*/ 291 h 305"/>
                <a:gd name="T16" fmla="*/ 14 w 306"/>
                <a:gd name="T17" fmla="*/ 291 h 305"/>
                <a:gd name="T18" fmla="*/ 14 w 306"/>
                <a:gd name="T19" fmla="*/ 291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6" h="305">
                  <a:moveTo>
                    <a:pt x="14" y="291"/>
                  </a:moveTo>
                  <a:lnTo>
                    <a:pt x="14" y="291"/>
                  </a:lnTo>
                  <a:cubicBezTo>
                    <a:pt x="27" y="304"/>
                    <a:pt x="40" y="304"/>
                    <a:pt x="53" y="291"/>
                  </a:cubicBezTo>
                  <a:cubicBezTo>
                    <a:pt x="292" y="53"/>
                    <a:pt x="292" y="53"/>
                    <a:pt x="292" y="53"/>
                  </a:cubicBezTo>
                  <a:cubicBezTo>
                    <a:pt x="305" y="39"/>
                    <a:pt x="305" y="19"/>
                    <a:pt x="292" y="13"/>
                  </a:cubicBezTo>
                  <a:cubicBezTo>
                    <a:pt x="279" y="0"/>
                    <a:pt x="259" y="0"/>
                    <a:pt x="245" y="13"/>
                  </a:cubicBezTo>
                  <a:cubicBezTo>
                    <a:pt x="14" y="245"/>
                    <a:pt x="14" y="245"/>
                    <a:pt x="14" y="245"/>
                  </a:cubicBezTo>
                  <a:cubicBezTo>
                    <a:pt x="0" y="258"/>
                    <a:pt x="0" y="278"/>
                    <a:pt x="14" y="291"/>
                  </a:cubicBezTo>
                  <a:close/>
                  <a:moveTo>
                    <a:pt x="14" y="291"/>
                  </a:moveTo>
                  <a:lnTo>
                    <a:pt x="14" y="291"/>
                  </a:lnTo>
                  <a:close/>
                </a:path>
              </a:pathLst>
            </a:custGeom>
            <a:solidFill>
              <a:schemeClr val="bg1"/>
            </a:solidFill>
            <a:ln>
              <a:noFill/>
            </a:ln>
            <a:effectLst/>
          </p:spPr>
          <p:txBody>
            <a:bodyPr wrap="none" anchor="ctr"/>
            <a:lstStyle/>
            <a:p>
              <a:endParaRPr lang="en-US" dirty="0">
                <a:latin typeface="Calibri Light" panose="020F0302020204030204"/>
              </a:endParaRPr>
            </a:p>
          </p:txBody>
        </p:sp>
        <p:sp>
          <p:nvSpPr>
            <p:cNvPr id="399" name="Freeform 15"/>
            <p:cNvSpPr>
              <a:spLocks noChangeArrowheads="1"/>
            </p:cNvSpPr>
            <p:nvPr/>
          </p:nvSpPr>
          <p:spPr bwMode="auto">
            <a:xfrm>
              <a:off x="16641947" y="10012466"/>
              <a:ext cx="79008" cy="78955"/>
            </a:xfrm>
            <a:custGeom>
              <a:avLst/>
              <a:gdLst>
                <a:gd name="T0" fmla="*/ 145 w 180"/>
                <a:gd name="T1" fmla="*/ 33 h 179"/>
                <a:gd name="T2" fmla="*/ 145 w 180"/>
                <a:gd name="T3" fmla="*/ 33 h 179"/>
                <a:gd name="T4" fmla="*/ 99 w 180"/>
                <a:gd name="T5" fmla="*/ 6 h 179"/>
                <a:gd name="T6" fmla="*/ 53 w 180"/>
                <a:gd name="T7" fmla="*/ 0 h 179"/>
                <a:gd name="T8" fmla="*/ 20 w 180"/>
                <a:gd name="T9" fmla="*/ 19 h 179"/>
                <a:gd name="T10" fmla="*/ 0 w 180"/>
                <a:gd name="T11" fmla="*/ 46 h 179"/>
                <a:gd name="T12" fmla="*/ 0 w 180"/>
                <a:gd name="T13" fmla="*/ 79 h 179"/>
                <a:gd name="T14" fmla="*/ 6 w 180"/>
                <a:gd name="T15" fmla="*/ 112 h 179"/>
                <a:gd name="T16" fmla="*/ 33 w 180"/>
                <a:gd name="T17" fmla="*/ 145 h 179"/>
                <a:gd name="T18" fmla="*/ 66 w 180"/>
                <a:gd name="T19" fmla="*/ 172 h 179"/>
                <a:gd name="T20" fmla="*/ 99 w 180"/>
                <a:gd name="T21" fmla="*/ 178 h 179"/>
                <a:gd name="T22" fmla="*/ 132 w 180"/>
                <a:gd name="T23" fmla="*/ 178 h 179"/>
                <a:gd name="T24" fmla="*/ 159 w 180"/>
                <a:gd name="T25" fmla="*/ 158 h 179"/>
                <a:gd name="T26" fmla="*/ 179 w 180"/>
                <a:gd name="T27" fmla="*/ 125 h 179"/>
                <a:gd name="T28" fmla="*/ 172 w 180"/>
                <a:gd name="T29" fmla="*/ 79 h 179"/>
                <a:gd name="T30" fmla="*/ 145 w 180"/>
                <a:gd name="T31" fmla="*/ 33 h 179"/>
                <a:gd name="T32" fmla="*/ 145 w 180"/>
                <a:gd name="T33" fmla="*/ 33 h 179"/>
                <a:gd name="T34" fmla="*/ 145 w 180"/>
                <a:gd name="T35" fmla="*/ 33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0" h="179">
                  <a:moveTo>
                    <a:pt x="145" y="33"/>
                  </a:moveTo>
                  <a:lnTo>
                    <a:pt x="145" y="33"/>
                  </a:lnTo>
                  <a:cubicBezTo>
                    <a:pt x="126" y="19"/>
                    <a:pt x="112" y="13"/>
                    <a:pt x="99" y="6"/>
                  </a:cubicBezTo>
                  <a:cubicBezTo>
                    <a:pt x="86" y="0"/>
                    <a:pt x="73" y="0"/>
                    <a:pt x="53" y="0"/>
                  </a:cubicBezTo>
                  <a:cubicBezTo>
                    <a:pt x="39" y="6"/>
                    <a:pt x="33" y="13"/>
                    <a:pt x="20" y="19"/>
                  </a:cubicBezTo>
                  <a:cubicBezTo>
                    <a:pt x="13" y="33"/>
                    <a:pt x="6" y="39"/>
                    <a:pt x="0" y="46"/>
                  </a:cubicBezTo>
                  <a:cubicBezTo>
                    <a:pt x="0" y="59"/>
                    <a:pt x="0" y="66"/>
                    <a:pt x="0" y="79"/>
                  </a:cubicBezTo>
                  <a:cubicBezTo>
                    <a:pt x="0" y="86"/>
                    <a:pt x="0" y="99"/>
                    <a:pt x="6" y="112"/>
                  </a:cubicBezTo>
                  <a:cubicBezTo>
                    <a:pt x="13" y="119"/>
                    <a:pt x="20" y="132"/>
                    <a:pt x="33" y="145"/>
                  </a:cubicBezTo>
                  <a:cubicBezTo>
                    <a:pt x="46" y="152"/>
                    <a:pt x="53" y="165"/>
                    <a:pt x="66" y="172"/>
                  </a:cubicBezTo>
                  <a:cubicBezTo>
                    <a:pt x="79" y="178"/>
                    <a:pt x="92" y="178"/>
                    <a:pt x="99" y="178"/>
                  </a:cubicBezTo>
                  <a:cubicBezTo>
                    <a:pt x="112" y="178"/>
                    <a:pt x="119" y="178"/>
                    <a:pt x="132" y="178"/>
                  </a:cubicBezTo>
                  <a:cubicBezTo>
                    <a:pt x="139" y="172"/>
                    <a:pt x="145" y="165"/>
                    <a:pt x="159" y="158"/>
                  </a:cubicBezTo>
                  <a:cubicBezTo>
                    <a:pt x="165" y="145"/>
                    <a:pt x="172" y="139"/>
                    <a:pt x="179" y="125"/>
                  </a:cubicBezTo>
                  <a:cubicBezTo>
                    <a:pt x="179" y="112"/>
                    <a:pt x="179" y="92"/>
                    <a:pt x="172" y="79"/>
                  </a:cubicBezTo>
                  <a:cubicBezTo>
                    <a:pt x="165" y="66"/>
                    <a:pt x="159" y="53"/>
                    <a:pt x="145" y="33"/>
                  </a:cubicBezTo>
                  <a:close/>
                  <a:moveTo>
                    <a:pt x="145" y="33"/>
                  </a:moveTo>
                  <a:lnTo>
                    <a:pt x="145" y="33"/>
                  </a:lnTo>
                  <a:close/>
                </a:path>
              </a:pathLst>
            </a:custGeom>
            <a:solidFill>
              <a:schemeClr val="bg1"/>
            </a:solidFill>
            <a:ln>
              <a:noFill/>
            </a:ln>
            <a:effectLst/>
          </p:spPr>
          <p:txBody>
            <a:bodyPr wrap="none" anchor="ctr"/>
            <a:lstStyle/>
            <a:p>
              <a:endParaRPr lang="en-US" dirty="0">
                <a:latin typeface="Calibri Light" panose="020F0302020204030204"/>
              </a:endParaRPr>
            </a:p>
          </p:txBody>
        </p:sp>
        <p:sp>
          <p:nvSpPr>
            <p:cNvPr id="400" name="Freeform 16"/>
            <p:cNvSpPr>
              <a:spLocks noChangeArrowheads="1"/>
            </p:cNvSpPr>
            <p:nvPr/>
          </p:nvSpPr>
          <p:spPr bwMode="auto">
            <a:xfrm>
              <a:off x="16341720" y="9850609"/>
              <a:ext cx="553050" cy="550708"/>
            </a:xfrm>
            <a:custGeom>
              <a:avLst/>
              <a:gdLst>
                <a:gd name="T0" fmla="*/ 1205 w 1239"/>
                <a:gd name="T1" fmla="*/ 206 h 1233"/>
                <a:gd name="T2" fmla="*/ 1106 w 1239"/>
                <a:gd name="T3" fmla="*/ 212 h 1233"/>
                <a:gd name="T4" fmla="*/ 914 w 1239"/>
                <a:gd name="T5" fmla="*/ 318 h 1233"/>
                <a:gd name="T6" fmla="*/ 1020 w 1239"/>
                <a:gd name="T7" fmla="*/ 126 h 1233"/>
                <a:gd name="T8" fmla="*/ 1033 w 1239"/>
                <a:gd name="T9" fmla="*/ 27 h 1233"/>
                <a:gd name="T10" fmla="*/ 26 w 1239"/>
                <a:gd name="T11" fmla="*/ 656 h 1233"/>
                <a:gd name="T12" fmla="*/ 470 w 1239"/>
                <a:gd name="T13" fmla="*/ 1206 h 1233"/>
                <a:gd name="T14" fmla="*/ 1205 w 1239"/>
                <a:gd name="T15" fmla="*/ 576 h 1233"/>
                <a:gd name="T16" fmla="*/ 516 w 1239"/>
                <a:gd name="T17" fmla="*/ 881 h 1233"/>
                <a:gd name="T18" fmla="*/ 483 w 1239"/>
                <a:gd name="T19" fmla="*/ 927 h 1233"/>
                <a:gd name="T20" fmla="*/ 384 w 1239"/>
                <a:gd name="T21" fmla="*/ 967 h 1233"/>
                <a:gd name="T22" fmla="*/ 344 w 1239"/>
                <a:gd name="T23" fmla="*/ 927 h 1233"/>
                <a:gd name="T24" fmla="*/ 364 w 1239"/>
                <a:gd name="T25" fmla="*/ 907 h 1233"/>
                <a:gd name="T26" fmla="*/ 404 w 1239"/>
                <a:gd name="T27" fmla="*/ 921 h 1233"/>
                <a:gd name="T28" fmla="*/ 450 w 1239"/>
                <a:gd name="T29" fmla="*/ 901 h 1233"/>
                <a:gd name="T30" fmla="*/ 463 w 1239"/>
                <a:gd name="T31" fmla="*/ 835 h 1233"/>
                <a:gd name="T32" fmla="*/ 417 w 1239"/>
                <a:gd name="T33" fmla="*/ 828 h 1233"/>
                <a:gd name="T34" fmla="*/ 338 w 1239"/>
                <a:gd name="T35" fmla="*/ 868 h 1233"/>
                <a:gd name="T36" fmla="*/ 265 w 1239"/>
                <a:gd name="T37" fmla="*/ 854 h 1233"/>
                <a:gd name="T38" fmla="*/ 251 w 1239"/>
                <a:gd name="T39" fmla="*/ 775 h 1233"/>
                <a:gd name="T40" fmla="*/ 318 w 1239"/>
                <a:gd name="T41" fmla="*/ 702 h 1233"/>
                <a:gd name="T42" fmla="*/ 377 w 1239"/>
                <a:gd name="T43" fmla="*/ 696 h 1233"/>
                <a:gd name="T44" fmla="*/ 404 w 1239"/>
                <a:gd name="T45" fmla="*/ 722 h 1233"/>
                <a:gd name="T46" fmla="*/ 384 w 1239"/>
                <a:gd name="T47" fmla="*/ 749 h 1233"/>
                <a:gd name="T48" fmla="*/ 338 w 1239"/>
                <a:gd name="T49" fmla="*/ 742 h 1233"/>
                <a:gd name="T50" fmla="*/ 291 w 1239"/>
                <a:gd name="T51" fmla="*/ 788 h 1233"/>
                <a:gd name="T52" fmla="*/ 311 w 1239"/>
                <a:gd name="T53" fmla="*/ 821 h 1233"/>
                <a:gd name="T54" fmla="*/ 344 w 1239"/>
                <a:gd name="T55" fmla="*/ 815 h 1233"/>
                <a:gd name="T56" fmla="*/ 404 w 1239"/>
                <a:gd name="T57" fmla="*/ 782 h 1233"/>
                <a:gd name="T58" fmla="*/ 470 w 1239"/>
                <a:gd name="T59" fmla="*/ 768 h 1233"/>
                <a:gd name="T60" fmla="*/ 523 w 1239"/>
                <a:gd name="T61" fmla="*/ 828 h 1233"/>
                <a:gd name="T62" fmla="*/ 722 w 1239"/>
                <a:gd name="T63" fmla="*/ 682 h 1233"/>
                <a:gd name="T64" fmla="*/ 616 w 1239"/>
                <a:gd name="T65" fmla="*/ 788 h 1233"/>
                <a:gd name="T66" fmla="*/ 563 w 1239"/>
                <a:gd name="T67" fmla="*/ 788 h 1233"/>
                <a:gd name="T68" fmla="*/ 410 w 1239"/>
                <a:gd name="T69" fmla="*/ 629 h 1233"/>
                <a:gd name="T70" fmla="*/ 424 w 1239"/>
                <a:gd name="T71" fmla="*/ 596 h 1233"/>
                <a:gd name="T72" fmla="*/ 543 w 1239"/>
                <a:gd name="T73" fmla="*/ 484 h 1233"/>
                <a:gd name="T74" fmla="*/ 563 w 1239"/>
                <a:gd name="T75" fmla="*/ 510 h 1233"/>
                <a:gd name="T76" fmla="*/ 463 w 1239"/>
                <a:gd name="T77" fmla="*/ 616 h 1233"/>
                <a:gd name="T78" fmla="*/ 596 w 1239"/>
                <a:gd name="T79" fmla="*/ 583 h 1233"/>
                <a:gd name="T80" fmla="*/ 629 w 1239"/>
                <a:gd name="T81" fmla="*/ 576 h 1233"/>
                <a:gd name="T82" fmla="*/ 622 w 1239"/>
                <a:gd name="T83" fmla="*/ 610 h 1233"/>
                <a:gd name="T84" fmla="*/ 596 w 1239"/>
                <a:gd name="T85" fmla="*/ 742 h 1233"/>
                <a:gd name="T86" fmla="*/ 708 w 1239"/>
                <a:gd name="T87" fmla="*/ 643 h 1233"/>
                <a:gd name="T88" fmla="*/ 728 w 1239"/>
                <a:gd name="T89" fmla="*/ 669 h 1233"/>
                <a:gd name="T90" fmla="*/ 887 w 1239"/>
                <a:gd name="T91" fmla="*/ 504 h 1233"/>
                <a:gd name="T92" fmla="*/ 854 w 1239"/>
                <a:gd name="T93" fmla="*/ 557 h 1233"/>
                <a:gd name="T94" fmla="*/ 761 w 1239"/>
                <a:gd name="T95" fmla="*/ 596 h 1233"/>
                <a:gd name="T96" fmla="*/ 662 w 1239"/>
                <a:gd name="T97" fmla="*/ 550 h 1233"/>
                <a:gd name="T98" fmla="*/ 616 w 1239"/>
                <a:gd name="T99" fmla="*/ 451 h 1233"/>
                <a:gd name="T100" fmla="*/ 655 w 1239"/>
                <a:gd name="T101" fmla="*/ 358 h 1233"/>
                <a:gd name="T102" fmla="*/ 788 w 1239"/>
                <a:gd name="T103" fmla="*/ 318 h 1233"/>
                <a:gd name="T104" fmla="*/ 887 w 1239"/>
                <a:gd name="T105" fmla="*/ 404 h 1233"/>
                <a:gd name="T106" fmla="*/ 887 w 1239"/>
                <a:gd name="T107" fmla="*/ 504 h 1233"/>
                <a:gd name="T108" fmla="*/ 887 w 1239"/>
                <a:gd name="T109" fmla="*/ 504 h 1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239" h="1233">
                  <a:moveTo>
                    <a:pt x="1205" y="206"/>
                  </a:moveTo>
                  <a:lnTo>
                    <a:pt x="1205" y="206"/>
                  </a:lnTo>
                  <a:cubicBezTo>
                    <a:pt x="1166" y="159"/>
                    <a:pt x="1166" y="159"/>
                    <a:pt x="1166" y="159"/>
                  </a:cubicBezTo>
                  <a:cubicBezTo>
                    <a:pt x="1106" y="212"/>
                    <a:pt x="1106" y="212"/>
                    <a:pt x="1106" y="212"/>
                  </a:cubicBezTo>
                  <a:cubicBezTo>
                    <a:pt x="1113" y="252"/>
                    <a:pt x="1106" y="292"/>
                    <a:pt x="1079" y="318"/>
                  </a:cubicBezTo>
                  <a:cubicBezTo>
                    <a:pt x="1033" y="365"/>
                    <a:pt x="960" y="365"/>
                    <a:pt x="914" y="318"/>
                  </a:cubicBezTo>
                  <a:cubicBezTo>
                    <a:pt x="867" y="272"/>
                    <a:pt x="867" y="206"/>
                    <a:pt x="914" y="159"/>
                  </a:cubicBezTo>
                  <a:cubicBezTo>
                    <a:pt x="940" y="133"/>
                    <a:pt x="980" y="120"/>
                    <a:pt x="1020" y="126"/>
                  </a:cubicBezTo>
                  <a:cubicBezTo>
                    <a:pt x="1073" y="73"/>
                    <a:pt x="1073" y="73"/>
                    <a:pt x="1073" y="73"/>
                  </a:cubicBezTo>
                  <a:cubicBezTo>
                    <a:pt x="1033" y="27"/>
                    <a:pt x="1033" y="27"/>
                    <a:pt x="1033" y="27"/>
                  </a:cubicBezTo>
                  <a:cubicBezTo>
                    <a:pt x="1000" y="0"/>
                    <a:pt x="689" y="0"/>
                    <a:pt x="655" y="27"/>
                  </a:cubicBezTo>
                  <a:cubicBezTo>
                    <a:pt x="26" y="656"/>
                    <a:pt x="26" y="656"/>
                    <a:pt x="26" y="656"/>
                  </a:cubicBezTo>
                  <a:cubicBezTo>
                    <a:pt x="0" y="682"/>
                    <a:pt x="0" y="735"/>
                    <a:pt x="26" y="762"/>
                  </a:cubicBezTo>
                  <a:cubicBezTo>
                    <a:pt x="470" y="1206"/>
                    <a:pt x="470" y="1206"/>
                    <a:pt x="470" y="1206"/>
                  </a:cubicBezTo>
                  <a:cubicBezTo>
                    <a:pt x="503" y="1232"/>
                    <a:pt x="549" y="1232"/>
                    <a:pt x="583" y="1206"/>
                  </a:cubicBezTo>
                  <a:cubicBezTo>
                    <a:pt x="1205" y="576"/>
                    <a:pt x="1205" y="576"/>
                    <a:pt x="1205" y="576"/>
                  </a:cubicBezTo>
                  <a:cubicBezTo>
                    <a:pt x="1238" y="550"/>
                    <a:pt x="1238" y="232"/>
                    <a:pt x="1205" y="206"/>
                  </a:cubicBezTo>
                  <a:close/>
                  <a:moveTo>
                    <a:pt x="516" y="881"/>
                  </a:moveTo>
                  <a:lnTo>
                    <a:pt x="516" y="881"/>
                  </a:lnTo>
                  <a:cubicBezTo>
                    <a:pt x="510" y="894"/>
                    <a:pt x="496" y="914"/>
                    <a:pt x="483" y="927"/>
                  </a:cubicBezTo>
                  <a:cubicBezTo>
                    <a:pt x="463" y="947"/>
                    <a:pt x="443" y="960"/>
                    <a:pt x="424" y="960"/>
                  </a:cubicBezTo>
                  <a:cubicBezTo>
                    <a:pt x="410" y="967"/>
                    <a:pt x="397" y="967"/>
                    <a:pt x="384" y="967"/>
                  </a:cubicBezTo>
                  <a:cubicBezTo>
                    <a:pt x="371" y="960"/>
                    <a:pt x="357" y="954"/>
                    <a:pt x="351" y="947"/>
                  </a:cubicBezTo>
                  <a:cubicBezTo>
                    <a:pt x="344" y="941"/>
                    <a:pt x="344" y="934"/>
                    <a:pt x="344" y="927"/>
                  </a:cubicBezTo>
                  <a:cubicBezTo>
                    <a:pt x="344" y="921"/>
                    <a:pt x="344" y="921"/>
                    <a:pt x="351" y="914"/>
                  </a:cubicBezTo>
                  <a:cubicBezTo>
                    <a:pt x="351" y="907"/>
                    <a:pt x="357" y="907"/>
                    <a:pt x="364" y="907"/>
                  </a:cubicBezTo>
                  <a:cubicBezTo>
                    <a:pt x="371" y="907"/>
                    <a:pt x="377" y="907"/>
                    <a:pt x="384" y="907"/>
                  </a:cubicBezTo>
                  <a:cubicBezTo>
                    <a:pt x="391" y="914"/>
                    <a:pt x="397" y="914"/>
                    <a:pt x="404" y="921"/>
                  </a:cubicBezTo>
                  <a:cubicBezTo>
                    <a:pt x="410" y="921"/>
                    <a:pt x="424" y="921"/>
                    <a:pt x="430" y="914"/>
                  </a:cubicBezTo>
                  <a:cubicBezTo>
                    <a:pt x="437" y="914"/>
                    <a:pt x="443" y="907"/>
                    <a:pt x="450" y="901"/>
                  </a:cubicBezTo>
                  <a:cubicBezTo>
                    <a:pt x="463" y="888"/>
                    <a:pt x="470" y="874"/>
                    <a:pt x="470" y="861"/>
                  </a:cubicBezTo>
                  <a:cubicBezTo>
                    <a:pt x="477" y="848"/>
                    <a:pt x="470" y="841"/>
                    <a:pt x="463" y="835"/>
                  </a:cubicBezTo>
                  <a:cubicBezTo>
                    <a:pt x="457" y="828"/>
                    <a:pt x="450" y="821"/>
                    <a:pt x="443" y="821"/>
                  </a:cubicBezTo>
                  <a:cubicBezTo>
                    <a:pt x="437" y="821"/>
                    <a:pt x="424" y="828"/>
                    <a:pt x="417" y="828"/>
                  </a:cubicBezTo>
                  <a:cubicBezTo>
                    <a:pt x="410" y="835"/>
                    <a:pt x="397" y="841"/>
                    <a:pt x="384" y="848"/>
                  </a:cubicBezTo>
                  <a:cubicBezTo>
                    <a:pt x="371" y="854"/>
                    <a:pt x="357" y="868"/>
                    <a:pt x="338" y="868"/>
                  </a:cubicBezTo>
                  <a:cubicBezTo>
                    <a:pt x="324" y="874"/>
                    <a:pt x="311" y="874"/>
                    <a:pt x="298" y="874"/>
                  </a:cubicBezTo>
                  <a:cubicBezTo>
                    <a:pt x="291" y="874"/>
                    <a:pt x="278" y="868"/>
                    <a:pt x="265" y="854"/>
                  </a:cubicBezTo>
                  <a:cubicBezTo>
                    <a:pt x="251" y="841"/>
                    <a:pt x="245" y="835"/>
                    <a:pt x="245" y="821"/>
                  </a:cubicBezTo>
                  <a:cubicBezTo>
                    <a:pt x="245" y="802"/>
                    <a:pt x="245" y="788"/>
                    <a:pt x="251" y="775"/>
                  </a:cubicBezTo>
                  <a:cubicBezTo>
                    <a:pt x="258" y="762"/>
                    <a:pt x="271" y="742"/>
                    <a:pt x="285" y="729"/>
                  </a:cubicBezTo>
                  <a:cubicBezTo>
                    <a:pt x="298" y="715"/>
                    <a:pt x="304" y="709"/>
                    <a:pt x="318" y="702"/>
                  </a:cubicBezTo>
                  <a:cubicBezTo>
                    <a:pt x="331" y="696"/>
                    <a:pt x="344" y="696"/>
                    <a:pt x="351" y="696"/>
                  </a:cubicBezTo>
                  <a:cubicBezTo>
                    <a:pt x="364" y="696"/>
                    <a:pt x="371" y="696"/>
                    <a:pt x="377" y="696"/>
                  </a:cubicBezTo>
                  <a:cubicBezTo>
                    <a:pt x="384" y="696"/>
                    <a:pt x="391" y="702"/>
                    <a:pt x="397" y="709"/>
                  </a:cubicBezTo>
                  <a:cubicBezTo>
                    <a:pt x="404" y="715"/>
                    <a:pt x="404" y="715"/>
                    <a:pt x="404" y="722"/>
                  </a:cubicBezTo>
                  <a:cubicBezTo>
                    <a:pt x="404" y="735"/>
                    <a:pt x="404" y="735"/>
                    <a:pt x="397" y="742"/>
                  </a:cubicBezTo>
                  <a:cubicBezTo>
                    <a:pt x="397" y="749"/>
                    <a:pt x="391" y="749"/>
                    <a:pt x="384" y="749"/>
                  </a:cubicBezTo>
                  <a:cubicBezTo>
                    <a:pt x="384" y="749"/>
                    <a:pt x="377" y="749"/>
                    <a:pt x="371" y="749"/>
                  </a:cubicBezTo>
                  <a:cubicBezTo>
                    <a:pt x="357" y="742"/>
                    <a:pt x="344" y="742"/>
                    <a:pt x="338" y="742"/>
                  </a:cubicBezTo>
                  <a:cubicBezTo>
                    <a:pt x="331" y="742"/>
                    <a:pt x="318" y="749"/>
                    <a:pt x="311" y="762"/>
                  </a:cubicBezTo>
                  <a:cubicBezTo>
                    <a:pt x="298" y="768"/>
                    <a:pt x="291" y="782"/>
                    <a:pt x="291" y="788"/>
                  </a:cubicBezTo>
                  <a:cubicBezTo>
                    <a:pt x="291" y="802"/>
                    <a:pt x="291" y="808"/>
                    <a:pt x="298" y="815"/>
                  </a:cubicBezTo>
                  <a:cubicBezTo>
                    <a:pt x="304" y="821"/>
                    <a:pt x="304" y="821"/>
                    <a:pt x="311" y="821"/>
                  </a:cubicBezTo>
                  <a:cubicBezTo>
                    <a:pt x="318" y="821"/>
                    <a:pt x="318" y="821"/>
                    <a:pt x="324" y="821"/>
                  </a:cubicBezTo>
                  <a:cubicBezTo>
                    <a:pt x="331" y="821"/>
                    <a:pt x="338" y="815"/>
                    <a:pt x="344" y="815"/>
                  </a:cubicBezTo>
                  <a:cubicBezTo>
                    <a:pt x="344" y="815"/>
                    <a:pt x="357" y="808"/>
                    <a:pt x="364" y="802"/>
                  </a:cubicBezTo>
                  <a:cubicBezTo>
                    <a:pt x="377" y="795"/>
                    <a:pt x="391" y="788"/>
                    <a:pt x="404" y="782"/>
                  </a:cubicBezTo>
                  <a:cubicBezTo>
                    <a:pt x="417" y="775"/>
                    <a:pt x="424" y="768"/>
                    <a:pt x="437" y="768"/>
                  </a:cubicBezTo>
                  <a:cubicBezTo>
                    <a:pt x="450" y="768"/>
                    <a:pt x="457" y="768"/>
                    <a:pt x="470" y="768"/>
                  </a:cubicBezTo>
                  <a:cubicBezTo>
                    <a:pt x="477" y="775"/>
                    <a:pt x="490" y="782"/>
                    <a:pt x="496" y="788"/>
                  </a:cubicBezTo>
                  <a:cubicBezTo>
                    <a:pt x="510" y="802"/>
                    <a:pt x="516" y="815"/>
                    <a:pt x="523" y="828"/>
                  </a:cubicBezTo>
                  <a:cubicBezTo>
                    <a:pt x="523" y="848"/>
                    <a:pt x="523" y="861"/>
                    <a:pt x="516" y="881"/>
                  </a:cubicBezTo>
                  <a:close/>
                  <a:moveTo>
                    <a:pt x="722" y="682"/>
                  </a:moveTo>
                  <a:lnTo>
                    <a:pt x="722" y="682"/>
                  </a:lnTo>
                  <a:cubicBezTo>
                    <a:pt x="616" y="788"/>
                    <a:pt x="616" y="788"/>
                    <a:pt x="616" y="788"/>
                  </a:cubicBezTo>
                  <a:cubicBezTo>
                    <a:pt x="602" y="802"/>
                    <a:pt x="596" y="802"/>
                    <a:pt x="589" y="802"/>
                  </a:cubicBezTo>
                  <a:cubicBezTo>
                    <a:pt x="583" y="802"/>
                    <a:pt x="576" y="802"/>
                    <a:pt x="563" y="788"/>
                  </a:cubicBezTo>
                  <a:cubicBezTo>
                    <a:pt x="424" y="649"/>
                    <a:pt x="424" y="649"/>
                    <a:pt x="424" y="649"/>
                  </a:cubicBezTo>
                  <a:cubicBezTo>
                    <a:pt x="417" y="643"/>
                    <a:pt x="410" y="636"/>
                    <a:pt x="410" y="629"/>
                  </a:cubicBezTo>
                  <a:cubicBezTo>
                    <a:pt x="410" y="623"/>
                    <a:pt x="410" y="623"/>
                    <a:pt x="410" y="616"/>
                  </a:cubicBezTo>
                  <a:cubicBezTo>
                    <a:pt x="410" y="610"/>
                    <a:pt x="417" y="603"/>
                    <a:pt x="424" y="596"/>
                  </a:cubicBezTo>
                  <a:cubicBezTo>
                    <a:pt x="523" y="497"/>
                    <a:pt x="523" y="497"/>
                    <a:pt x="523" y="497"/>
                  </a:cubicBezTo>
                  <a:cubicBezTo>
                    <a:pt x="530" y="490"/>
                    <a:pt x="536" y="484"/>
                    <a:pt x="543" y="484"/>
                  </a:cubicBezTo>
                  <a:cubicBezTo>
                    <a:pt x="549" y="484"/>
                    <a:pt x="549" y="490"/>
                    <a:pt x="556" y="490"/>
                  </a:cubicBezTo>
                  <a:cubicBezTo>
                    <a:pt x="563" y="497"/>
                    <a:pt x="563" y="504"/>
                    <a:pt x="563" y="510"/>
                  </a:cubicBezTo>
                  <a:cubicBezTo>
                    <a:pt x="563" y="517"/>
                    <a:pt x="563" y="517"/>
                    <a:pt x="556" y="523"/>
                  </a:cubicBezTo>
                  <a:cubicBezTo>
                    <a:pt x="463" y="616"/>
                    <a:pt x="463" y="616"/>
                    <a:pt x="463" y="616"/>
                  </a:cubicBezTo>
                  <a:cubicBezTo>
                    <a:pt x="510" y="662"/>
                    <a:pt x="510" y="662"/>
                    <a:pt x="510" y="662"/>
                  </a:cubicBezTo>
                  <a:cubicBezTo>
                    <a:pt x="596" y="583"/>
                    <a:pt x="596" y="583"/>
                    <a:pt x="596" y="583"/>
                  </a:cubicBezTo>
                  <a:cubicBezTo>
                    <a:pt x="602" y="576"/>
                    <a:pt x="602" y="570"/>
                    <a:pt x="609" y="570"/>
                  </a:cubicBezTo>
                  <a:cubicBezTo>
                    <a:pt x="616" y="570"/>
                    <a:pt x="622" y="570"/>
                    <a:pt x="629" y="576"/>
                  </a:cubicBezTo>
                  <a:cubicBezTo>
                    <a:pt x="629" y="583"/>
                    <a:pt x="636" y="590"/>
                    <a:pt x="629" y="590"/>
                  </a:cubicBezTo>
                  <a:cubicBezTo>
                    <a:pt x="629" y="596"/>
                    <a:pt x="629" y="603"/>
                    <a:pt x="622" y="610"/>
                  </a:cubicBezTo>
                  <a:cubicBezTo>
                    <a:pt x="543" y="689"/>
                    <a:pt x="543" y="689"/>
                    <a:pt x="543" y="689"/>
                  </a:cubicBezTo>
                  <a:cubicBezTo>
                    <a:pt x="596" y="742"/>
                    <a:pt x="596" y="742"/>
                    <a:pt x="596" y="742"/>
                  </a:cubicBezTo>
                  <a:cubicBezTo>
                    <a:pt x="689" y="656"/>
                    <a:pt x="689" y="656"/>
                    <a:pt x="689" y="656"/>
                  </a:cubicBezTo>
                  <a:cubicBezTo>
                    <a:pt x="695" y="649"/>
                    <a:pt x="702" y="643"/>
                    <a:pt x="708" y="643"/>
                  </a:cubicBezTo>
                  <a:cubicBezTo>
                    <a:pt x="708" y="643"/>
                    <a:pt x="715" y="649"/>
                    <a:pt x="722" y="649"/>
                  </a:cubicBezTo>
                  <a:cubicBezTo>
                    <a:pt x="728" y="656"/>
                    <a:pt x="728" y="662"/>
                    <a:pt x="728" y="669"/>
                  </a:cubicBezTo>
                  <a:cubicBezTo>
                    <a:pt x="728" y="676"/>
                    <a:pt x="722" y="676"/>
                    <a:pt x="722" y="682"/>
                  </a:cubicBezTo>
                  <a:close/>
                  <a:moveTo>
                    <a:pt x="887" y="504"/>
                  </a:moveTo>
                  <a:lnTo>
                    <a:pt x="887" y="504"/>
                  </a:lnTo>
                  <a:cubicBezTo>
                    <a:pt x="881" y="523"/>
                    <a:pt x="874" y="537"/>
                    <a:pt x="854" y="557"/>
                  </a:cubicBezTo>
                  <a:cubicBezTo>
                    <a:pt x="841" y="570"/>
                    <a:pt x="828" y="576"/>
                    <a:pt x="808" y="590"/>
                  </a:cubicBezTo>
                  <a:cubicBezTo>
                    <a:pt x="795" y="596"/>
                    <a:pt x="775" y="596"/>
                    <a:pt x="761" y="596"/>
                  </a:cubicBezTo>
                  <a:cubicBezTo>
                    <a:pt x="742" y="596"/>
                    <a:pt x="728" y="590"/>
                    <a:pt x="708" y="583"/>
                  </a:cubicBezTo>
                  <a:cubicBezTo>
                    <a:pt x="695" y="576"/>
                    <a:pt x="675" y="563"/>
                    <a:pt x="662" y="550"/>
                  </a:cubicBezTo>
                  <a:cubicBezTo>
                    <a:pt x="649" y="530"/>
                    <a:pt x="636" y="517"/>
                    <a:pt x="629" y="504"/>
                  </a:cubicBezTo>
                  <a:cubicBezTo>
                    <a:pt x="622" y="484"/>
                    <a:pt x="616" y="470"/>
                    <a:pt x="616" y="451"/>
                  </a:cubicBezTo>
                  <a:cubicBezTo>
                    <a:pt x="616" y="437"/>
                    <a:pt x="616" y="418"/>
                    <a:pt x="622" y="404"/>
                  </a:cubicBezTo>
                  <a:cubicBezTo>
                    <a:pt x="629" y="384"/>
                    <a:pt x="642" y="371"/>
                    <a:pt x="655" y="358"/>
                  </a:cubicBezTo>
                  <a:cubicBezTo>
                    <a:pt x="675" y="338"/>
                    <a:pt x="695" y="325"/>
                    <a:pt x="722" y="318"/>
                  </a:cubicBezTo>
                  <a:cubicBezTo>
                    <a:pt x="742" y="312"/>
                    <a:pt x="768" y="312"/>
                    <a:pt x="788" y="318"/>
                  </a:cubicBezTo>
                  <a:cubicBezTo>
                    <a:pt x="808" y="325"/>
                    <a:pt x="828" y="338"/>
                    <a:pt x="854" y="358"/>
                  </a:cubicBezTo>
                  <a:cubicBezTo>
                    <a:pt x="867" y="378"/>
                    <a:pt x="881" y="391"/>
                    <a:pt x="887" y="404"/>
                  </a:cubicBezTo>
                  <a:cubicBezTo>
                    <a:pt x="894" y="424"/>
                    <a:pt x="901" y="437"/>
                    <a:pt x="901" y="457"/>
                  </a:cubicBezTo>
                  <a:cubicBezTo>
                    <a:pt x="901" y="470"/>
                    <a:pt x="894" y="490"/>
                    <a:pt x="887" y="504"/>
                  </a:cubicBezTo>
                  <a:close/>
                  <a:moveTo>
                    <a:pt x="887" y="504"/>
                  </a:moveTo>
                  <a:lnTo>
                    <a:pt x="887" y="504"/>
                  </a:lnTo>
                  <a:close/>
                </a:path>
              </a:pathLst>
            </a:custGeom>
            <a:solidFill>
              <a:schemeClr val="bg1"/>
            </a:solidFill>
            <a:ln>
              <a:noFill/>
            </a:ln>
            <a:effectLst/>
          </p:spPr>
          <p:txBody>
            <a:bodyPr wrap="none" anchor="ctr"/>
            <a:lstStyle/>
            <a:p>
              <a:endParaRPr lang="en-US" dirty="0">
                <a:latin typeface="Calibri Light" panose="020F0302020204030204"/>
              </a:endParaRPr>
            </a:p>
          </p:txBody>
        </p:sp>
        <p:sp>
          <p:nvSpPr>
            <p:cNvPr id="509" name="TextBox 508"/>
            <p:cNvSpPr txBox="1"/>
            <p:nvPr/>
          </p:nvSpPr>
          <p:spPr>
            <a:xfrm>
              <a:off x="17547008" y="10142304"/>
              <a:ext cx="5482415" cy="1434202"/>
            </a:xfrm>
            <a:prstGeom prst="rect">
              <a:avLst/>
            </a:prstGeom>
            <a:noFill/>
          </p:spPr>
          <p:txBody>
            <a:bodyPr wrap="square" lIns="219419" tIns="109710" rIns="219419" bIns="109710" rtlCol="0">
              <a:spAutoFit/>
            </a:bodyPr>
            <a:lstStyle/>
            <a:p>
              <a:pPr>
                <a:lnSpc>
                  <a:spcPct val="110000"/>
                </a:lnSpc>
              </a:pPr>
              <a:r>
                <a:rPr lang="en-US" sz="2400" dirty="0">
                  <a:latin typeface="Calibri Light" panose="020F0302020204030204"/>
                  <a:cs typeface="Calibri Light" panose="020F0302020204030204"/>
                </a:rPr>
                <a:t>Creativity is the key to success in </a:t>
              </a:r>
              <a:r>
                <a:rPr lang="en-US" sz="2400" dirty="0" smtClean="0">
                  <a:latin typeface="Calibri Light" panose="020F0302020204030204"/>
                  <a:cs typeface="Calibri Light" panose="020F0302020204030204"/>
                </a:rPr>
                <a:t>the great and </a:t>
              </a:r>
              <a:r>
                <a:rPr lang="en-US" sz="2400" dirty="0">
                  <a:latin typeface="Calibri Light" panose="020F0302020204030204"/>
                  <a:cs typeface="Calibri Light" panose="020F0302020204030204"/>
                </a:rPr>
                <a:t>primary education where our teachers can bring </a:t>
              </a:r>
              <a:r>
                <a:rPr lang="en-US" sz="2400" dirty="0" smtClean="0">
                  <a:latin typeface="Calibri Light" panose="020F0302020204030204"/>
                  <a:cs typeface="Calibri Light" panose="020F0302020204030204"/>
                </a:rPr>
                <a:t>creativity.</a:t>
              </a:r>
              <a:endParaRPr lang="en-US" sz="2400" dirty="0" smtClean="0">
                <a:latin typeface="Calibri Light" panose="020F0302020204030204"/>
                <a:cs typeface="Calibri Light" panose="020F0302020204030204"/>
              </a:endParaRPr>
            </a:p>
          </p:txBody>
        </p:sp>
      </p:grpSp>
      <p:grpSp>
        <p:nvGrpSpPr>
          <p:cNvPr id="6" name="Group 5"/>
          <p:cNvGrpSpPr/>
          <p:nvPr/>
        </p:nvGrpSpPr>
        <p:grpSpPr>
          <a:xfrm>
            <a:off x="14570914" y="6527320"/>
            <a:ext cx="7191684" cy="2175512"/>
            <a:chOff x="14570914" y="6527320"/>
            <a:chExt cx="7191684" cy="2175512"/>
          </a:xfrm>
        </p:grpSpPr>
        <p:grpSp>
          <p:nvGrpSpPr>
            <p:cNvPr id="505" name="Group 504"/>
            <p:cNvGrpSpPr/>
            <p:nvPr/>
          </p:nvGrpSpPr>
          <p:grpSpPr>
            <a:xfrm>
              <a:off x="14570914" y="6527320"/>
              <a:ext cx="1404923" cy="1294259"/>
              <a:chOff x="14726874" y="6750120"/>
              <a:chExt cx="1404923" cy="1294259"/>
            </a:xfrm>
          </p:grpSpPr>
          <p:grpSp>
            <p:nvGrpSpPr>
              <p:cNvPr id="358" name="Group 357"/>
              <p:cNvGrpSpPr/>
              <p:nvPr/>
            </p:nvGrpSpPr>
            <p:grpSpPr>
              <a:xfrm>
                <a:off x="14726874" y="6750120"/>
                <a:ext cx="1404923" cy="1294259"/>
                <a:chOff x="13296063" y="10607541"/>
                <a:chExt cx="1265763" cy="1166060"/>
              </a:xfrm>
              <a:solidFill>
                <a:schemeClr val="accent2"/>
              </a:solidFill>
            </p:grpSpPr>
            <p:sp>
              <p:nvSpPr>
                <p:cNvPr id="359" name="Freeform 269"/>
                <p:cNvSpPr>
                  <a:spLocks noChangeArrowheads="1"/>
                </p:cNvSpPr>
                <p:nvPr/>
              </p:nvSpPr>
              <p:spPr bwMode="auto">
                <a:xfrm>
                  <a:off x="13349333" y="10670914"/>
                  <a:ext cx="1141470" cy="1039314"/>
                </a:xfrm>
                <a:custGeom>
                  <a:avLst/>
                  <a:gdLst>
                    <a:gd name="T0" fmla="*/ 994 w 1989"/>
                    <a:gd name="T1" fmla="*/ 0 h 1812"/>
                    <a:gd name="T2" fmla="*/ 994 w 1989"/>
                    <a:gd name="T3" fmla="*/ 0 h 1812"/>
                    <a:gd name="T4" fmla="*/ 354 w 1989"/>
                    <a:gd name="T5" fmla="*/ 268 h 1812"/>
                    <a:gd name="T6" fmla="*/ 354 w 1989"/>
                    <a:gd name="T7" fmla="*/ 1548 h 1812"/>
                    <a:gd name="T8" fmla="*/ 994 w 1989"/>
                    <a:gd name="T9" fmla="*/ 1811 h 1812"/>
                    <a:gd name="T10" fmla="*/ 1634 w 1989"/>
                    <a:gd name="T11" fmla="*/ 1548 h 1812"/>
                    <a:gd name="T12" fmla="*/ 1634 w 1989"/>
                    <a:gd name="T13" fmla="*/ 268 h 1812"/>
                    <a:gd name="T14" fmla="*/ 994 w 1989"/>
                    <a:gd name="T15" fmla="*/ 0 h 18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89" h="1812">
                      <a:moveTo>
                        <a:pt x="994" y="0"/>
                      </a:moveTo>
                      <a:lnTo>
                        <a:pt x="994" y="0"/>
                      </a:lnTo>
                      <a:cubicBezTo>
                        <a:pt x="766" y="0"/>
                        <a:pt x="532" y="91"/>
                        <a:pt x="354" y="268"/>
                      </a:cubicBezTo>
                      <a:cubicBezTo>
                        <a:pt x="0" y="622"/>
                        <a:pt x="0" y="1194"/>
                        <a:pt x="354" y="1548"/>
                      </a:cubicBezTo>
                      <a:cubicBezTo>
                        <a:pt x="532" y="1725"/>
                        <a:pt x="766" y="1811"/>
                        <a:pt x="994" y="1811"/>
                      </a:cubicBezTo>
                      <a:cubicBezTo>
                        <a:pt x="1229" y="1811"/>
                        <a:pt x="1457" y="1725"/>
                        <a:pt x="1634" y="1548"/>
                      </a:cubicBezTo>
                      <a:cubicBezTo>
                        <a:pt x="1988" y="1194"/>
                        <a:pt x="1988" y="622"/>
                        <a:pt x="1634" y="268"/>
                      </a:cubicBezTo>
                      <a:cubicBezTo>
                        <a:pt x="1457" y="91"/>
                        <a:pt x="1229" y="0"/>
                        <a:pt x="994" y="0"/>
                      </a:cubicBezTo>
                    </a:path>
                  </a:pathLst>
                </a:custGeom>
                <a:solidFill>
                  <a:schemeClr val="accent3"/>
                </a:solidFill>
                <a:ln w="9525" cap="flat">
                  <a:solidFill>
                    <a:schemeClr val="accent3"/>
                  </a:solidFill>
                  <a:bevel/>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360" name="Freeform 270"/>
                <p:cNvSpPr>
                  <a:spLocks noChangeArrowheads="1"/>
                </p:cNvSpPr>
                <p:nvPr/>
              </p:nvSpPr>
              <p:spPr bwMode="auto">
                <a:xfrm>
                  <a:off x="13296063" y="10607541"/>
                  <a:ext cx="1265763" cy="1166060"/>
                </a:xfrm>
                <a:custGeom>
                  <a:avLst/>
                  <a:gdLst>
                    <a:gd name="T0" fmla="*/ 1085 w 2206"/>
                    <a:gd name="T1" fmla="*/ 2005 h 2035"/>
                    <a:gd name="T2" fmla="*/ 1085 w 2206"/>
                    <a:gd name="T3" fmla="*/ 2005 h 2035"/>
                    <a:gd name="T4" fmla="*/ 383 w 2206"/>
                    <a:gd name="T5" fmla="*/ 1714 h 2035"/>
                    <a:gd name="T6" fmla="*/ 383 w 2206"/>
                    <a:gd name="T7" fmla="*/ 314 h 2035"/>
                    <a:gd name="T8" fmla="*/ 1085 w 2206"/>
                    <a:gd name="T9" fmla="*/ 23 h 2035"/>
                    <a:gd name="T10" fmla="*/ 1788 w 2206"/>
                    <a:gd name="T11" fmla="*/ 314 h 2035"/>
                    <a:gd name="T12" fmla="*/ 1788 w 2206"/>
                    <a:gd name="T13" fmla="*/ 1714 h 2035"/>
                    <a:gd name="T14" fmla="*/ 1085 w 2206"/>
                    <a:gd name="T15" fmla="*/ 2005 h 2035"/>
                    <a:gd name="T16" fmla="*/ 1085 w 2206"/>
                    <a:gd name="T17" fmla="*/ 0 h 2035"/>
                    <a:gd name="T18" fmla="*/ 1085 w 2206"/>
                    <a:gd name="T19" fmla="*/ 0 h 2035"/>
                    <a:gd name="T20" fmla="*/ 366 w 2206"/>
                    <a:gd name="T21" fmla="*/ 297 h 2035"/>
                    <a:gd name="T22" fmla="*/ 68 w 2206"/>
                    <a:gd name="T23" fmla="*/ 1017 h 2035"/>
                    <a:gd name="T24" fmla="*/ 366 w 2206"/>
                    <a:gd name="T25" fmla="*/ 1737 h 2035"/>
                    <a:gd name="T26" fmla="*/ 1085 w 2206"/>
                    <a:gd name="T27" fmla="*/ 2034 h 2035"/>
                    <a:gd name="T28" fmla="*/ 1085 w 2206"/>
                    <a:gd name="T29" fmla="*/ 2034 h 2035"/>
                    <a:gd name="T30" fmla="*/ 1805 w 2206"/>
                    <a:gd name="T31" fmla="*/ 1737 h 2035"/>
                    <a:gd name="T32" fmla="*/ 1805 w 2206"/>
                    <a:gd name="T33" fmla="*/ 297 h 2035"/>
                    <a:gd name="T34" fmla="*/ 1085 w 2206"/>
                    <a:gd name="T35" fmla="*/ 0 h 2035"/>
                    <a:gd name="T36" fmla="*/ 1085 w 2206"/>
                    <a:gd name="T37" fmla="*/ 2005 h 20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206" h="2035">
                      <a:moveTo>
                        <a:pt x="1085" y="2005"/>
                      </a:moveTo>
                      <a:lnTo>
                        <a:pt x="1085" y="2005"/>
                      </a:lnTo>
                      <a:cubicBezTo>
                        <a:pt x="823" y="2005"/>
                        <a:pt x="571" y="1902"/>
                        <a:pt x="383" y="1714"/>
                      </a:cubicBezTo>
                      <a:cubicBezTo>
                        <a:pt x="0" y="1331"/>
                        <a:pt x="0" y="703"/>
                        <a:pt x="383" y="314"/>
                      </a:cubicBezTo>
                      <a:cubicBezTo>
                        <a:pt x="571" y="126"/>
                        <a:pt x="823" y="23"/>
                        <a:pt x="1085" y="23"/>
                      </a:cubicBezTo>
                      <a:cubicBezTo>
                        <a:pt x="1354" y="23"/>
                        <a:pt x="1600" y="126"/>
                        <a:pt x="1788" y="314"/>
                      </a:cubicBezTo>
                      <a:cubicBezTo>
                        <a:pt x="2177" y="703"/>
                        <a:pt x="2177" y="1331"/>
                        <a:pt x="1788" y="1714"/>
                      </a:cubicBezTo>
                      <a:cubicBezTo>
                        <a:pt x="1600" y="1902"/>
                        <a:pt x="1354" y="2005"/>
                        <a:pt x="1085" y="2005"/>
                      </a:cubicBezTo>
                      <a:lnTo>
                        <a:pt x="1085" y="0"/>
                      </a:lnTo>
                      <a:lnTo>
                        <a:pt x="1085" y="0"/>
                      </a:lnTo>
                      <a:cubicBezTo>
                        <a:pt x="817" y="0"/>
                        <a:pt x="560" y="103"/>
                        <a:pt x="366" y="297"/>
                      </a:cubicBezTo>
                      <a:cubicBezTo>
                        <a:pt x="177" y="486"/>
                        <a:pt x="68" y="743"/>
                        <a:pt x="68" y="1017"/>
                      </a:cubicBezTo>
                      <a:cubicBezTo>
                        <a:pt x="68" y="1285"/>
                        <a:pt x="177" y="1542"/>
                        <a:pt x="366" y="1737"/>
                      </a:cubicBezTo>
                      <a:cubicBezTo>
                        <a:pt x="560" y="1925"/>
                        <a:pt x="817" y="2034"/>
                        <a:pt x="1085" y="2034"/>
                      </a:cubicBezTo>
                      <a:lnTo>
                        <a:pt x="1085" y="2034"/>
                      </a:lnTo>
                      <a:cubicBezTo>
                        <a:pt x="1360" y="2034"/>
                        <a:pt x="1611" y="1925"/>
                        <a:pt x="1805" y="1737"/>
                      </a:cubicBezTo>
                      <a:cubicBezTo>
                        <a:pt x="2205" y="1337"/>
                        <a:pt x="2205" y="691"/>
                        <a:pt x="1805" y="297"/>
                      </a:cubicBezTo>
                      <a:cubicBezTo>
                        <a:pt x="1611" y="103"/>
                        <a:pt x="1360" y="0"/>
                        <a:pt x="1085" y="0"/>
                      </a:cubicBezTo>
                      <a:lnTo>
                        <a:pt x="1085" y="2005"/>
                      </a:lnTo>
                    </a:path>
                  </a:pathLst>
                </a:custGeom>
                <a:solidFill>
                  <a:schemeClr val="accent3"/>
                </a:solidFill>
                <a:ln w="9525" cap="flat">
                  <a:noFill/>
                  <a:bevel/>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grpSp>
          <p:sp>
            <p:nvSpPr>
              <p:cNvPr id="393" name="Freeform 116"/>
              <p:cNvSpPr>
                <a:spLocks noChangeArrowheads="1"/>
              </p:cNvSpPr>
              <p:nvPr/>
            </p:nvSpPr>
            <p:spPr bwMode="auto">
              <a:xfrm>
                <a:off x="15167722" y="7085367"/>
                <a:ext cx="532736" cy="553830"/>
              </a:xfrm>
              <a:custGeom>
                <a:avLst/>
                <a:gdLst>
                  <a:gd name="T0" fmla="*/ 400 w 445"/>
                  <a:gd name="T1" fmla="*/ 159 h 462"/>
                  <a:gd name="T2" fmla="*/ 400 w 445"/>
                  <a:gd name="T3" fmla="*/ 159 h 462"/>
                  <a:gd name="T4" fmla="*/ 266 w 445"/>
                  <a:gd name="T5" fmla="*/ 8 h 462"/>
                  <a:gd name="T6" fmla="*/ 36 w 445"/>
                  <a:gd name="T7" fmla="*/ 248 h 462"/>
                  <a:gd name="T8" fmla="*/ 9 w 445"/>
                  <a:gd name="T9" fmla="*/ 319 h 462"/>
                  <a:gd name="T10" fmla="*/ 81 w 445"/>
                  <a:gd name="T11" fmla="*/ 355 h 462"/>
                  <a:gd name="T12" fmla="*/ 98 w 445"/>
                  <a:gd name="T13" fmla="*/ 346 h 462"/>
                  <a:gd name="T14" fmla="*/ 134 w 445"/>
                  <a:gd name="T15" fmla="*/ 372 h 462"/>
                  <a:gd name="T16" fmla="*/ 160 w 445"/>
                  <a:gd name="T17" fmla="*/ 434 h 462"/>
                  <a:gd name="T18" fmla="*/ 187 w 445"/>
                  <a:gd name="T19" fmla="*/ 452 h 462"/>
                  <a:gd name="T20" fmla="*/ 240 w 445"/>
                  <a:gd name="T21" fmla="*/ 434 h 462"/>
                  <a:gd name="T22" fmla="*/ 249 w 445"/>
                  <a:gd name="T23" fmla="*/ 416 h 462"/>
                  <a:gd name="T24" fmla="*/ 231 w 445"/>
                  <a:gd name="T25" fmla="*/ 390 h 462"/>
                  <a:gd name="T26" fmla="*/ 204 w 445"/>
                  <a:gd name="T27" fmla="*/ 337 h 462"/>
                  <a:gd name="T28" fmla="*/ 231 w 445"/>
                  <a:gd name="T29" fmla="*/ 310 h 462"/>
                  <a:gd name="T30" fmla="*/ 417 w 445"/>
                  <a:gd name="T31" fmla="*/ 355 h 462"/>
                  <a:gd name="T32" fmla="*/ 400 w 445"/>
                  <a:gd name="T33" fmla="*/ 159 h 462"/>
                  <a:gd name="T34" fmla="*/ 390 w 445"/>
                  <a:gd name="T35" fmla="*/ 310 h 462"/>
                  <a:gd name="T36" fmla="*/ 390 w 445"/>
                  <a:gd name="T37" fmla="*/ 310 h 462"/>
                  <a:gd name="T38" fmla="*/ 302 w 445"/>
                  <a:gd name="T39" fmla="*/ 204 h 462"/>
                  <a:gd name="T40" fmla="*/ 284 w 445"/>
                  <a:gd name="T41" fmla="*/ 62 h 462"/>
                  <a:gd name="T42" fmla="*/ 364 w 445"/>
                  <a:gd name="T43" fmla="*/ 177 h 462"/>
                  <a:gd name="T44" fmla="*/ 390 w 445"/>
                  <a:gd name="T45" fmla="*/ 310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45" h="462">
                    <a:moveTo>
                      <a:pt x="400" y="159"/>
                    </a:moveTo>
                    <a:lnTo>
                      <a:pt x="400" y="159"/>
                    </a:lnTo>
                    <a:cubicBezTo>
                      <a:pt x="364" y="71"/>
                      <a:pt x="302" y="0"/>
                      <a:pt x="266" y="8"/>
                    </a:cubicBezTo>
                    <a:cubicBezTo>
                      <a:pt x="213" y="36"/>
                      <a:pt x="302" y="142"/>
                      <a:pt x="36" y="248"/>
                    </a:cubicBezTo>
                    <a:cubicBezTo>
                      <a:pt x="9" y="257"/>
                      <a:pt x="0" y="292"/>
                      <a:pt x="9" y="319"/>
                    </a:cubicBezTo>
                    <a:cubicBezTo>
                      <a:pt x="18" y="337"/>
                      <a:pt x="53" y="363"/>
                      <a:pt x="81" y="355"/>
                    </a:cubicBezTo>
                    <a:lnTo>
                      <a:pt x="98" y="346"/>
                    </a:lnTo>
                    <a:cubicBezTo>
                      <a:pt x="116" y="372"/>
                      <a:pt x="134" y="355"/>
                      <a:pt x="134" y="372"/>
                    </a:cubicBezTo>
                    <a:cubicBezTo>
                      <a:pt x="143" y="390"/>
                      <a:pt x="160" y="425"/>
                      <a:pt x="160" y="434"/>
                    </a:cubicBezTo>
                    <a:cubicBezTo>
                      <a:pt x="169" y="443"/>
                      <a:pt x="178" y="461"/>
                      <a:pt x="187" y="452"/>
                    </a:cubicBezTo>
                    <a:cubicBezTo>
                      <a:pt x="196" y="452"/>
                      <a:pt x="231" y="443"/>
                      <a:pt x="240" y="434"/>
                    </a:cubicBezTo>
                    <a:cubicBezTo>
                      <a:pt x="257" y="434"/>
                      <a:pt x="257" y="425"/>
                      <a:pt x="249" y="416"/>
                    </a:cubicBezTo>
                    <a:cubicBezTo>
                      <a:pt x="249" y="408"/>
                      <a:pt x="231" y="399"/>
                      <a:pt x="231" y="390"/>
                    </a:cubicBezTo>
                    <a:cubicBezTo>
                      <a:pt x="222" y="381"/>
                      <a:pt x="213" y="346"/>
                      <a:pt x="204" y="337"/>
                    </a:cubicBezTo>
                    <a:cubicBezTo>
                      <a:pt x="196" y="328"/>
                      <a:pt x="213" y="310"/>
                      <a:pt x="231" y="310"/>
                    </a:cubicBezTo>
                    <a:cubicBezTo>
                      <a:pt x="355" y="302"/>
                      <a:pt x="373" y="372"/>
                      <a:pt x="417" y="355"/>
                    </a:cubicBezTo>
                    <a:cubicBezTo>
                      <a:pt x="444" y="346"/>
                      <a:pt x="444" y="248"/>
                      <a:pt x="400" y="159"/>
                    </a:cubicBezTo>
                    <a:close/>
                    <a:moveTo>
                      <a:pt x="390" y="310"/>
                    </a:moveTo>
                    <a:lnTo>
                      <a:pt x="390" y="310"/>
                    </a:lnTo>
                    <a:cubicBezTo>
                      <a:pt x="381" y="310"/>
                      <a:pt x="328" y="275"/>
                      <a:pt x="302" y="204"/>
                    </a:cubicBezTo>
                    <a:cubicBezTo>
                      <a:pt x="275" y="133"/>
                      <a:pt x="275" y="62"/>
                      <a:pt x="284" y="62"/>
                    </a:cubicBezTo>
                    <a:cubicBezTo>
                      <a:pt x="293" y="62"/>
                      <a:pt x="337" y="106"/>
                      <a:pt x="364" y="177"/>
                    </a:cubicBezTo>
                    <a:cubicBezTo>
                      <a:pt x="400" y="248"/>
                      <a:pt x="390" y="302"/>
                      <a:pt x="390" y="310"/>
                    </a:cubicBezTo>
                    <a:close/>
                  </a:path>
                </a:pathLst>
              </a:custGeom>
              <a:solidFill>
                <a:schemeClr val="bg1"/>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grpSp>
        <p:sp>
          <p:nvSpPr>
            <p:cNvPr id="499" name="TextBox 498"/>
            <p:cNvSpPr txBox="1"/>
            <p:nvPr/>
          </p:nvSpPr>
          <p:spPr>
            <a:xfrm>
              <a:off x="16311252" y="6794716"/>
              <a:ext cx="3174293" cy="677072"/>
            </a:xfrm>
            <a:prstGeom prst="rect">
              <a:avLst/>
            </a:prstGeom>
            <a:noFill/>
          </p:spPr>
          <p:txBody>
            <a:bodyPr wrap="none" lIns="182843" tIns="91422" rIns="182843" bIns="91422" rtlCol="0">
              <a:spAutoFit/>
            </a:bodyPr>
            <a:lstStyle/>
            <a:p>
              <a:r>
                <a:rPr lang="en-US" sz="3200" b="1" dirty="0" smtClean="0">
                  <a:latin typeface="Lato Regular"/>
                </a:rPr>
                <a:t>Offer a Reward</a:t>
              </a:r>
              <a:endParaRPr lang="id-ID" sz="3200" b="1" dirty="0">
                <a:latin typeface="Lato Regular"/>
              </a:endParaRPr>
            </a:p>
          </p:txBody>
        </p:sp>
        <p:grpSp>
          <p:nvGrpSpPr>
            <p:cNvPr id="500" name="Group 499"/>
            <p:cNvGrpSpPr/>
            <p:nvPr/>
          </p:nvGrpSpPr>
          <p:grpSpPr>
            <a:xfrm>
              <a:off x="16087511" y="7015531"/>
              <a:ext cx="304072" cy="303870"/>
              <a:chOff x="8571240" y="5550087"/>
              <a:chExt cx="304072" cy="303870"/>
            </a:xfrm>
          </p:grpSpPr>
          <p:sp>
            <p:nvSpPr>
              <p:cNvPr id="501" name="Freeform 324"/>
              <p:cNvSpPr>
                <a:spLocks noChangeArrowheads="1"/>
              </p:cNvSpPr>
              <p:nvPr/>
            </p:nvSpPr>
            <p:spPr bwMode="auto">
              <a:xfrm>
                <a:off x="8571240" y="5550087"/>
                <a:ext cx="304072" cy="303870"/>
              </a:xfrm>
              <a:custGeom>
                <a:avLst/>
                <a:gdLst>
                  <a:gd name="T0" fmla="*/ 480 w 481"/>
                  <a:gd name="T1" fmla="*/ 240 h 481"/>
                  <a:gd name="T2" fmla="*/ 480 w 481"/>
                  <a:gd name="T3" fmla="*/ 240 h 481"/>
                  <a:gd name="T4" fmla="*/ 240 w 481"/>
                  <a:gd name="T5" fmla="*/ 0 h 481"/>
                  <a:gd name="T6" fmla="*/ 0 w 481"/>
                  <a:gd name="T7" fmla="*/ 240 h 481"/>
                  <a:gd name="T8" fmla="*/ 240 w 481"/>
                  <a:gd name="T9" fmla="*/ 480 h 481"/>
                  <a:gd name="T10" fmla="*/ 480 w 481"/>
                  <a:gd name="T11" fmla="*/ 240 h 481"/>
                </a:gdLst>
                <a:ahLst/>
                <a:cxnLst>
                  <a:cxn ang="0">
                    <a:pos x="T0" y="T1"/>
                  </a:cxn>
                  <a:cxn ang="0">
                    <a:pos x="T2" y="T3"/>
                  </a:cxn>
                  <a:cxn ang="0">
                    <a:pos x="T4" y="T5"/>
                  </a:cxn>
                  <a:cxn ang="0">
                    <a:pos x="T6" y="T7"/>
                  </a:cxn>
                  <a:cxn ang="0">
                    <a:pos x="T8" y="T9"/>
                  </a:cxn>
                  <a:cxn ang="0">
                    <a:pos x="T10" y="T11"/>
                  </a:cxn>
                </a:cxnLst>
                <a:rect l="0" t="0" r="r" b="b"/>
                <a:pathLst>
                  <a:path w="481" h="481">
                    <a:moveTo>
                      <a:pt x="480" y="240"/>
                    </a:moveTo>
                    <a:lnTo>
                      <a:pt x="480" y="240"/>
                    </a:lnTo>
                    <a:cubicBezTo>
                      <a:pt x="480" y="109"/>
                      <a:pt x="371" y="0"/>
                      <a:pt x="240" y="0"/>
                    </a:cubicBezTo>
                    <a:cubicBezTo>
                      <a:pt x="103" y="0"/>
                      <a:pt x="0" y="109"/>
                      <a:pt x="0" y="240"/>
                    </a:cubicBezTo>
                    <a:cubicBezTo>
                      <a:pt x="0" y="372"/>
                      <a:pt x="103" y="480"/>
                      <a:pt x="240" y="480"/>
                    </a:cubicBezTo>
                    <a:cubicBezTo>
                      <a:pt x="371" y="480"/>
                      <a:pt x="480" y="372"/>
                      <a:pt x="480" y="240"/>
                    </a:cubicBezTo>
                  </a:path>
                </a:pathLst>
              </a:custGeom>
              <a:solidFill>
                <a:schemeClr val="accent3"/>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grpSp>
            <p:nvGrpSpPr>
              <p:cNvPr id="502" name="Group 501"/>
              <p:cNvGrpSpPr/>
              <p:nvPr/>
            </p:nvGrpSpPr>
            <p:grpSpPr>
              <a:xfrm>
                <a:off x="8633181" y="5620427"/>
                <a:ext cx="183006" cy="180070"/>
                <a:chOff x="8633181" y="5620427"/>
                <a:chExt cx="183006" cy="180070"/>
              </a:xfrm>
              <a:solidFill>
                <a:schemeClr val="bg1"/>
              </a:solidFill>
            </p:grpSpPr>
            <p:sp>
              <p:nvSpPr>
                <p:cNvPr id="503" name="Freeform 325"/>
                <p:cNvSpPr>
                  <a:spLocks noChangeArrowheads="1"/>
                </p:cNvSpPr>
                <p:nvPr/>
              </p:nvSpPr>
              <p:spPr bwMode="auto">
                <a:xfrm>
                  <a:off x="8717645" y="5620427"/>
                  <a:ext cx="16893" cy="180070"/>
                </a:xfrm>
                <a:custGeom>
                  <a:avLst/>
                  <a:gdLst>
                    <a:gd name="T0" fmla="*/ 28 w 29"/>
                    <a:gd name="T1" fmla="*/ 285 h 286"/>
                    <a:gd name="T2" fmla="*/ 0 w 29"/>
                    <a:gd name="T3" fmla="*/ 285 h 286"/>
                    <a:gd name="T4" fmla="*/ 0 w 29"/>
                    <a:gd name="T5" fmla="*/ 0 h 286"/>
                    <a:gd name="T6" fmla="*/ 28 w 29"/>
                    <a:gd name="T7" fmla="*/ 0 h 286"/>
                    <a:gd name="T8" fmla="*/ 28 w 29"/>
                    <a:gd name="T9" fmla="*/ 285 h 286"/>
                  </a:gdLst>
                  <a:ahLst/>
                  <a:cxnLst>
                    <a:cxn ang="0">
                      <a:pos x="T0" y="T1"/>
                    </a:cxn>
                    <a:cxn ang="0">
                      <a:pos x="T2" y="T3"/>
                    </a:cxn>
                    <a:cxn ang="0">
                      <a:pos x="T4" y="T5"/>
                    </a:cxn>
                    <a:cxn ang="0">
                      <a:pos x="T6" y="T7"/>
                    </a:cxn>
                    <a:cxn ang="0">
                      <a:pos x="T8" y="T9"/>
                    </a:cxn>
                  </a:cxnLst>
                  <a:rect l="0" t="0" r="r" b="b"/>
                  <a:pathLst>
                    <a:path w="29" h="286">
                      <a:moveTo>
                        <a:pt x="28" y="285"/>
                      </a:moveTo>
                      <a:lnTo>
                        <a:pt x="0" y="285"/>
                      </a:lnTo>
                      <a:lnTo>
                        <a:pt x="0" y="0"/>
                      </a:lnTo>
                      <a:lnTo>
                        <a:pt x="28" y="0"/>
                      </a:lnTo>
                      <a:lnTo>
                        <a:pt x="28" y="285"/>
                      </a:ln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504" name="Freeform 326"/>
                <p:cNvSpPr>
                  <a:spLocks noChangeArrowheads="1"/>
                </p:cNvSpPr>
                <p:nvPr/>
              </p:nvSpPr>
              <p:spPr bwMode="auto">
                <a:xfrm>
                  <a:off x="8633181" y="5699209"/>
                  <a:ext cx="183006" cy="19695"/>
                </a:xfrm>
                <a:custGeom>
                  <a:avLst/>
                  <a:gdLst>
                    <a:gd name="T0" fmla="*/ 0 w 293"/>
                    <a:gd name="T1" fmla="*/ 35 h 36"/>
                    <a:gd name="T2" fmla="*/ 0 w 293"/>
                    <a:gd name="T3" fmla="*/ 0 h 36"/>
                    <a:gd name="T4" fmla="*/ 292 w 293"/>
                    <a:gd name="T5" fmla="*/ 0 h 36"/>
                    <a:gd name="T6" fmla="*/ 292 w 293"/>
                    <a:gd name="T7" fmla="*/ 35 h 36"/>
                    <a:gd name="T8" fmla="*/ 0 w 293"/>
                    <a:gd name="T9" fmla="*/ 35 h 36"/>
                  </a:gdLst>
                  <a:ahLst/>
                  <a:cxnLst>
                    <a:cxn ang="0">
                      <a:pos x="T0" y="T1"/>
                    </a:cxn>
                    <a:cxn ang="0">
                      <a:pos x="T2" y="T3"/>
                    </a:cxn>
                    <a:cxn ang="0">
                      <a:pos x="T4" y="T5"/>
                    </a:cxn>
                    <a:cxn ang="0">
                      <a:pos x="T6" y="T7"/>
                    </a:cxn>
                    <a:cxn ang="0">
                      <a:pos x="T8" y="T9"/>
                    </a:cxn>
                  </a:cxnLst>
                  <a:rect l="0" t="0" r="r" b="b"/>
                  <a:pathLst>
                    <a:path w="293" h="36">
                      <a:moveTo>
                        <a:pt x="0" y="35"/>
                      </a:moveTo>
                      <a:lnTo>
                        <a:pt x="0" y="0"/>
                      </a:lnTo>
                      <a:lnTo>
                        <a:pt x="292" y="0"/>
                      </a:lnTo>
                      <a:lnTo>
                        <a:pt x="292" y="35"/>
                      </a:lnTo>
                      <a:lnTo>
                        <a:pt x="0" y="35"/>
                      </a:ln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grpSp>
        </p:grpSp>
        <p:sp>
          <p:nvSpPr>
            <p:cNvPr id="510" name="TextBox 509"/>
            <p:cNvSpPr txBox="1"/>
            <p:nvPr/>
          </p:nvSpPr>
          <p:spPr>
            <a:xfrm>
              <a:off x="16280183" y="7268630"/>
              <a:ext cx="5482415" cy="1434202"/>
            </a:xfrm>
            <a:prstGeom prst="rect">
              <a:avLst/>
            </a:prstGeom>
            <a:noFill/>
          </p:spPr>
          <p:txBody>
            <a:bodyPr wrap="square" lIns="219419" tIns="109710" rIns="219419" bIns="109710" rtlCol="0">
              <a:spAutoFit/>
            </a:bodyPr>
            <a:lstStyle/>
            <a:p>
              <a:pPr>
                <a:lnSpc>
                  <a:spcPct val="110000"/>
                </a:lnSpc>
              </a:pPr>
              <a:r>
                <a:rPr lang="en-US" sz="2400" dirty="0">
                  <a:latin typeface="Calibri Light" panose="020F0302020204030204"/>
                  <a:cs typeface="Calibri Light" panose="020F0302020204030204"/>
                </a:rPr>
                <a:t>Creativity is the key to success in </a:t>
              </a:r>
              <a:r>
                <a:rPr lang="en-US" sz="2400" dirty="0" smtClean="0">
                  <a:latin typeface="Calibri Light" panose="020F0302020204030204"/>
                  <a:cs typeface="Calibri Light" panose="020F0302020204030204"/>
                </a:rPr>
                <a:t>the great and </a:t>
              </a:r>
              <a:r>
                <a:rPr lang="en-US" sz="2400" dirty="0">
                  <a:latin typeface="Calibri Light" panose="020F0302020204030204"/>
                  <a:cs typeface="Calibri Light" panose="020F0302020204030204"/>
                </a:rPr>
                <a:t>primary education where our teachers can bring </a:t>
              </a:r>
              <a:r>
                <a:rPr lang="en-US" sz="2400" dirty="0" smtClean="0">
                  <a:latin typeface="Calibri Light" panose="020F0302020204030204"/>
                  <a:cs typeface="Calibri Light" panose="020F0302020204030204"/>
                </a:rPr>
                <a:t>creativity.</a:t>
              </a:r>
              <a:endParaRPr lang="en-US" sz="2400" dirty="0" smtClean="0">
                <a:latin typeface="Calibri Light" panose="020F0302020204030204"/>
                <a:cs typeface="Calibri Light" panose="020F0302020204030204"/>
              </a:endParaRPr>
            </a:p>
          </p:txBody>
        </p:sp>
      </p:grpSp>
    </p:spTree>
  </p:cSld>
  <p:clrMapOvr>
    <a:masterClrMapping/>
  </p:clrMapOvr>
  <mc:AlternateContent xmlns:mc="http://schemas.openxmlformats.org/markup-compatibility/2006">
    <mc:Choice xmlns:p14="http://schemas.microsoft.com/office/powerpoint/2010/main" Requires="p14">
      <p:transition spd="med" p14:dur="700" advClick="0" advTm="3000">
        <p:fade/>
      </p:transition>
    </mc:Choice>
    <mc:Fallback>
      <p:transition spd="med" advClick="0" advTm="3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54"/>
                                        </p:tgtEl>
                                        <p:attrNameLst>
                                          <p:attrName>style.visibility</p:attrName>
                                        </p:attrNameLst>
                                      </p:cBhvr>
                                      <p:to>
                                        <p:strVal val="visible"/>
                                      </p:to>
                                    </p:set>
                                    <p:animEffect transition="in" filter="fade">
                                      <p:cBhvr>
                                        <p:cTn id="7" dur="500"/>
                                        <p:tgtEl>
                                          <p:spTgt spid="54"/>
                                        </p:tgtEl>
                                      </p:cBhvr>
                                    </p:animEffect>
                                    <p:anim calcmode="lin" valueType="num">
                                      <p:cBhvr>
                                        <p:cTn id="8" dur="500" fill="hold"/>
                                        <p:tgtEl>
                                          <p:spTgt spid="54"/>
                                        </p:tgtEl>
                                        <p:attrNameLst>
                                          <p:attrName>ppt_x</p:attrName>
                                        </p:attrNameLst>
                                      </p:cBhvr>
                                      <p:tavLst>
                                        <p:tav tm="0">
                                          <p:val>
                                            <p:strVal val="#ppt_x"/>
                                          </p:val>
                                        </p:tav>
                                        <p:tav tm="100000">
                                          <p:val>
                                            <p:strVal val="#ppt_x"/>
                                          </p:val>
                                        </p:tav>
                                      </p:tavLst>
                                    </p:anim>
                                    <p:anim calcmode="lin" valueType="num">
                                      <p:cBhvr>
                                        <p:cTn id="9" dur="500" fill="hold"/>
                                        <p:tgtEl>
                                          <p:spTgt spid="54"/>
                                        </p:tgtEl>
                                        <p:attrNameLst>
                                          <p:attrName>ppt_y</p:attrName>
                                        </p:attrNameLst>
                                      </p:cBhvr>
                                      <p:tavLst>
                                        <p:tav tm="0">
                                          <p:val>
                                            <p:strVal val="#ppt_y+.1"/>
                                          </p:val>
                                        </p:tav>
                                        <p:tav tm="100000">
                                          <p:val>
                                            <p:strVal val="#ppt_y"/>
                                          </p:val>
                                        </p:tav>
                                      </p:tavLst>
                                    </p:anim>
                                  </p:childTnLst>
                                </p:cTn>
                              </p:par>
                            </p:childTnLst>
                          </p:cTn>
                        </p:par>
                        <p:par>
                          <p:cTn id="10" fill="hold">
                            <p:stCondLst>
                              <p:cond delay="500"/>
                            </p:stCondLst>
                            <p:childTnLst>
                              <p:par>
                                <p:cTn id="11" presetID="53" presetClass="entr" presetSubtype="16" fill="hold" nodeType="afterEffect">
                                  <p:stCondLst>
                                    <p:cond delay="0"/>
                                  </p:stCondLst>
                                  <p:childTnLst>
                                    <p:set>
                                      <p:cBhvr>
                                        <p:cTn id="12" dur="1" fill="hold">
                                          <p:stCondLst>
                                            <p:cond delay="0"/>
                                          </p:stCondLst>
                                        </p:cTn>
                                        <p:tgtEl>
                                          <p:spTgt spid="3"/>
                                        </p:tgtEl>
                                        <p:attrNameLst>
                                          <p:attrName>style.visibility</p:attrName>
                                        </p:attrNameLst>
                                      </p:cBhvr>
                                      <p:to>
                                        <p:strVal val="visible"/>
                                      </p:to>
                                    </p:set>
                                    <p:anim calcmode="lin" valueType="num">
                                      <p:cBhvr>
                                        <p:cTn id="13" dur="500" fill="hold"/>
                                        <p:tgtEl>
                                          <p:spTgt spid="3"/>
                                        </p:tgtEl>
                                        <p:attrNameLst>
                                          <p:attrName>ppt_w</p:attrName>
                                        </p:attrNameLst>
                                      </p:cBhvr>
                                      <p:tavLst>
                                        <p:tav tm="0">
                                          <p:val>
                                            <p:fltVal val="0"/>
                                          </p:val>
                                        </p:tav>
                                        <p:tav tm="100000">
                                          <p:val>
                                            <p:strVal val="#ppt_w"/>
                                          </p:val>
                                        </p:tav>
                                      </p:tavLst>
                                    </p:anim>
                                    <p:anim calcmode="lin" valueType="num">
                                      <p:cBhvr>
                                        <p:cTn id="14" dur="500" fill="hold"/>
                                        <p:tgtEl>
                                          <p:spTgt spid="3"/>
                                        </p:tgtEl>
                                        <p:attrNameLst>
                                          <p:attrName>ppt_h</p:attrName>
                                        </p:attrNameLst>
                                      </p:cBhvr>
                                      <p:tavLst>
                                        <p:tav tm="0">
                                          <p:val>
                                            <p:fltVal val="0"/>
                                          </p:val>
                                        </p:tav>
                                        <p:tav tm="100000">
                                          <p:val>
                                            <p:strVal val="#ppt_h"/>
                                          </p:val>
                                        </p:tav>
                                      </p:tavLst>
                                    </p:anim>
                                    <p:animEffect transition="in" filter="fade">
                                      <p:cBhvr>
                                        <p:cTn id="15" dur="500"/>
                                        <p:tgtEl>
                                          <p:spTgt spid="3"/>
                                        </p:tgtEl>
                                      </p:cBhvr>
                                    </p:animEffect>
                                  </p:childTnLst>
                                </p:cTn>
                              </p:par>
                            </p:childTnLst>
                          </p:cTn>
                        </p:par>
                        <p:par>
                          <p:cTn id="16" fill="hold">
                            <p:stCondLst>
                              <p:cond delay="1000"/>
                            </p:stCondLst>
                            <p:childTnLst>
                              <p:par>
                                <p:cTn id="17" presetID="10" presetClass="entr" presetSubtype="0" fill="hold" nodeType="afterEffect">
                                  <p:stCondLst>
                                    <p:cond delay="0"/>
                                  </p:stCondLst>
                                  <p:childTnLst>
                                    <p:set>
                                      <p:cBhvr>
                                        <p:cTn id="18" dur="1" fill="hold">
                                          <p:stCondLst>
                                            <p:cond delay="0"/>
                                          </p:stCondLst>
                                        </p:cTn>
                                        <p:tgtEl>
                                          <p:spTgt spid="2"/>
                                        </p:tgtEl>
                                        <p:attrNameLst>
                                          <p:attrName>style.visibility</p:attrName>
                                        </p:attrNameLst>
                                      </p:cBhvr>
                                      <p:to>
                                        <p:strVal val="visible"/>
                                      </p:to>
                                    </p:set>
                                    <p:animEffect transition="in" filter="fade">
                                      <p:cBhvr>
                                        <p:cTn id="19" dur="500"/>
                                        <p:tgtEl>
                                          <p:spTgt spid="2"/>
                                        </p:tgtEl>
                                      </p:cBhvr>
                                    </p:animEffect>
                                  </p:childTnLst>
                                </p:cTn>
                              </p:par>
                            </p:childTnLst>
                          </p:cTn>
                        </p:par>
                        <p:par>
                          <p:cTn id="20" fill="hold">
                            <p:stCondLst>
                              <p:cond delay="1500"/>
                            </p:stCondLst>
                            <p:childTnLst>
                              <p:par>
                                <p:cTn id="21" presetID="22" presetClass="entr" presetSubtype="4" fill="hold" grpId="0" nodeType="afterEffect">
                                  <p:stCondLst>
                                    <p:cond delay="0"/>
                                  </p:stCondLst>
                                  <p:childTnLst>
                                    <p:set>
                                      <p:cBhvr>
                                        <p:cTn id="22" dur="1" fill="hold">
                                          <p:stCondLst>
                                            <p:cond delay="0"/>
                                          </p:stCondLst>
                                        </p:cTn>
                                        <p:tgtEl>
                                          <p:spTgt spid="350"/>
                                        </p:tgtEl>
                                        <p:attrNameLst>
                                          <p:attrName>style.visibility</p:attrName>
                                        </p:attrNameLst>
                                      </p:cBhvr>
                                      <p:to>
                                        <p:strVal val="visible"/>
                                      </p:to>
                                    </p:set>
                                    <p:animEffect transition="in" filter="wipe(down)">
                                      <p:cBhvr>
                                        <p:cTn id="23" dur="500"/>
                                        <p:tgtEl>
                                          <p:spTgt spid="350"/>
                                        </p:tgtEl>
                                      </p:cBhvr>
                                    </p:animEffect>
                                  </p:childTnLst>
                                </p:cTn>
                              </p:par>
                            </p:childTnLst>
                          </p:cTn>
                        </p:par>
                        <p:par>
                          <p:cTn id="24" fill="hold">
                            <p:stCondLst>
                              <p:cond delay="2000"/>
                            </p:stCondLst>
                            <p:childTnLst>
                              <p:par>
                                <p:cTn id="25" presetID="10" presetClass="entr" presetSubtype="0" fill="hold" nodeType="afterEffect">
                                  <p:stCondLst>
                                    <p:cond delay="0"/>
                                  </p:stCondLst>
                                  <p:childTnLst>
                                    <p:set>
                                      <p:cBhvr>
                                        <p:cTn id="26" dur="1" fill="hold">
                                          <p:stCondLst>
                                            <p:cond delay="0"/>
                                          </p:stCondLst>
                                        </p:cTn>
                                        <p:tgtEl>
                                          <p:spTgt spid="4"/>
                                        </p:tgtEl>
                                        <p:attrNameLst>
                                          <p:attrName>style.visibility</p:attrName>
                                        </p:attrNameLst>
                                      </p:cBhvr>
                                      <p:to>
                                        <p:strVal val="visible"/>
                                      </p:to>
                                    </p:set>
                                    <p:animEffect transition="in" filter="fade">
                                      <p:cBhvr>
                                        <p:cTn id="27" dur="500"/>
                                        <p:tgtEl>
                                          <p:spTgt spid="4"/>
                                        </p:tgtEl>
                                      </p:cBhvr>
                                    </p:animEffect>
                                  </p:childTnLst>
                                </p:cTn>
                              </p:par>
                            </p:childTnLst>
                          </p:cTn>
                        </p:par>
                        <p:par>
                          <p:cTn id="28" fill="hold">
                            <p:stCondLst>
                              <p:cond delay="2500"/>
                            </p:stCondLst>
                            <p:childTnLst>
                              <p:par>
                                <p:cTn id="29" presetID="22" presetClass="entr" presetSubtype="4" fill="hold" grpId="0" nodeType="afterEffect">
                                  <p:stCondLst>
                                    <p:cond delay="0"/>
                                  </p:stCondLst>
                                  <p:childTnLst>
                                    <p:set>
                                      <p:cBhvr>
                                        <p:cTn id="30" dur="1" fill="hold">
                                          <p:stCondLst>
                                            <p:cond delay="0"/>
                                          </p:stCondLst>
                                        </p:cTn>
                                        <p:tgtEl>
                                          <p:spTgt spid="351"/>
                                        </p:tgtEl>
                                        <p:attrNameLst>
                                          <p:attrName>style.visibility</p:attrName>
                                        </p:attrNameLst>
                                      </p:cBhvr>
                                      <p:to>
                                        <p:strVal val="visible"/>
                                      </p:to>
                                    </p:set>
                                    <p:animEffect transition="in" filter="wipe(down)">
                                      <p:cBhvr>
                                        <p:cTn id="31" dur="500"/>
                                        <p:tgtEl>
                                          <p:spTgt spid="351"/>
                                        </p:tgtEl>
                                      </p:cBhvr>
                                    </p:animEffect>
                                  </p:childTnLst>
                                </p:cTn>
                              </p:par>
                            </p:childTnLst>
                          </p:cTn>
                        </p:par>
                        <p:par>
                          <p:cTn id="32" fill="hold">
                            <p:stCondLst>
                              <p:cond delay="3000"/>
                            </p:stCondLst>
                            <p:childTnLst>
                              <p:par>
                                <p:cTn id="33" presetID="53" presetClass="entr" presetSubtype="16" fill="hold" nodeType="afterEffect">
                                  <p:stCondLst>
                                    <p:cond delay="0"/>
                                  </p:stCondLst>
                                  <p:childTnLst>
                                    <p:set>
                                      <p:cBhvr>
                                        <p:cTn id="34" dur="1" fill="hold">
                                          <p:stCondLst>
                                            <p:cond delay="0"/>
                                          </p:stCondLst>
                                        </p:cTn>
                                        <p:tgtEl>
                                          <p:spTgt spid="5"/>
                                        </p:tgtEl>
                                        <p:attrNameLst>
                                          <p:attrName>style.visibility</p:attrName>
                                        </p:attrNameLst>
                                      </p:cBhvr>
                                      <p:to>
                                        <p:strVal val="visible"/>
                                      </p:to>
                                    </p:set>
                                    <p:anim calcmode="lin" valueType="num">
                                      <p:cBhvr>
                                        <p:cTn id="35" dur="500" fill="hold"/>
                                        <p:tgtEl>
                                          <p:spTgt spid="5"/>
                                        </p:tgtEl>
                                        <p:attrNameLst>
                                          <p:attrName>ppt_w</p:attrName>
                                        </p:attrNameLst>
                                      </p:cBhvr>
                                      <p:tavLst>
                                        <p:tav tm="0">
                                          <p:val>
                                            <p:fltVal val="0"/>
                                          </p:val>
                                        </p:tav>
                                        <p:tav tm="100000">
                                          <p:val>
                                            <p:strVal val="#ppt_w"/>
                                          </p:val>
                                        </p:tav>
                                      </p:tavLst>
                                    </p:anim>
                                    <p:anim calcmode="lin" valueType="num">
                                      <p:cBhvr>
                                        <p:cTn id="36" dur="500" fill="hold"/>
                                        <p:tgtEl>
                                          <p:spTgt spid="5"/>
                                        </p:tgtEl>
                                        <p:attrNameLst>
                                          <p:attrName>ppt_h</p:attrName>
                                        </p:attrNameLst>
                                      </p:cBhvr>
                                      <p:tavLst>
                                        <p:tav tm="0">
                                          <p:val>
                                            <p:fltVal val="0"/>
                                          </p:val>
                                        </p:tav>
                                        <p:tav tm="100000">
                                          <p:val>
                                            <p:strVal val="#ppt_h"/>
                                          </p:val>
                                        </p:tav>
                                      </p:tavLst>
                                    </p:anim>
                                    <p:animEffect transition="in" filter="fade">
                                      <p:cBhvr>
                                        <p:cTn id="37" dur="500"/>
                                        <p:tgtEl>
                                          <p:spTgt spid="5"/>
                                        </p:tgtEl>
                                      </p:cBhvr>
                                    </p:animEffect>
                                  </p:childTnLst>
                                </p:cTn>
                              </p:par>
                            </p:childTnLst>
                          </p:cTn>
                        </p:par>
                        <p:par>
                          <p:cTn id="38" fill="hold">
                            <p:stCondLst>
                              <p:cond delay="3500"/>
                            </p:stCondLst>
                            <p:childTnLst>
                              <p:par>
                                <p:cTn id="39" presetID="22" presetClass="entr" presetSubtype="8" fill="hold" grpId="0" nodeType="afterEffect">
                                  <p:stCondLst>
                                    <p:cond delay="0"/>
                                  </p:stCondLst>
                                  <p:childTnLst>
                                    <p:set>
                                      <p:cBhvr>
                                        <p:cTn id="40" dur="1" fill="hold">
                                          <p:stCondLst>
                                            <p:cond delay="0"/>
                                          </p:stCondLst>
                                        </p:cTn>
                                        <p:tgtEl>
                                          <p:spTgt spid="352"/>
                                        </p:tgtEl>
                                        <p:attrNameLst>
                                          <p:attrName>style.visibility</p:attrName>
                                        </p:attrNameLst>
                                      </p:cBhvr>
                                      <p:to>
                                        <p:strVal val="visible"/>
                                      </p:to>
                                    </p:set>
                                    <p:animEffect transition="in" filter="wipe(left)">
                                      <p:cBhvr>
                                        <p:cTn id="41" dur="500"/>
                                        <p:tgtEl>
                                          <p:spTgt spid="352"/>
                                        </p:tgtEl>
                                      </p:cBhvr>
                                    </p:animEffect>
                                  </p:childTnLst>
                                </p:cTn>
                              </p:par>
                            </p:childTnLst>
                          </p:cTn>
                        </p:par>
                        <p:par>
                          <p:cTn id="42" fill="hold">
                            <p:stCondLst>
                              <p:cond delay="4000"/>
                            </p:stCondLst>
                            <p:childTnLst>
                              <p:par>
                                <p:cTn id="43" presetID="10" presetClass="entr" presetSubtype="0" fill="hold" nodeType="afterEffect">
                                  <p:stCondLst>
                                    <p:cond delay="0"/>
                                  </p:stCondLst>
                                  <p:childTnLst>
                                    <p:set>
                                      <p:cBhvr>
                                        <p:cTn id="44" dur="1" fill="hold">
                                          <p:stCondLst>
                                            <p:cond delay="0"/>
                                          </p:stCondLst>
                                        </p:cTn>
                                        <p:tgtEl>
                                          <p:spTgt spid="6"/>
                                        </p:tgtEl>
                                        <p:attrNameLst>
                                          <p:attrName>style.visibility</p:attrName>
                                        </p:attrNameLst>
                                      </p:cBhvr>
                                      <p:to>
                                        <p:strVal val="visible"/>
                                      </p:to>
                                    </p:set>
                                    <p:animEffect transition="in" filter="fade">
                                      <p:cBhvr>
                                        <p:cTn id="45" dur="500"/>
                                        <p:tgtEl>
                                          <p:spTgt spid="6"/>
                                        </p:tgtEl>
                                      </p:cBhvr>
                                    </p:animEffect>
                                  </p:childTnLst>
                                </p:cTn>
                              </p:par>
                            </p:childTnLst>
                          </p:cTn>
                        </p:par>
                        <p:par>
                          <p:cTn id="46" fill="hold">
                            <p:stCondLst>
                              <p:cond delay="4500"/>
                            </p:stCondLst>
                            <p:childTnLst>
                              <p:par>
                                <p:cTn id="47" presetID="22" presetClass="entr" presetSubtype="1" fill="hold" grpId="0" nodeType="afterEffect">
                                  <p:stCondLst>
                                    <p:cond delay="0"/>
                                  </p:stCondLst>
                                  <p:childTnLst>
                                    <p:set>
                                      <p:cBhvr>
                                        <p:cTn id="48" dur="1" fill="hold">
                                          <p:stCondLst>
                                            <p:cond delay="0"/>
                                          </p:stCondLst>
                                        </p:cTn>
                                        <p:tgtEl>
                                          <p:spTgt spid="353"/>
                                        </p:tgtEl>
                                        <p:attrNameLst>
                                          <p:attrName>style.visibility</p:attrName>
                                        </p:attrNameLst>
                                      </p:cBhvr>
                                      <p:to>
                                        <p:strVal val="visible"/>
                                      </p:to>
                                    </p:set>
                                    <p:animEffect transition="in" filter="wipe(up)">
                                      <p:cBhvr>
                                        <p:cTn id="49" dur="500"/>
                                        <p:tgtEl>
                                          <p:spTgt spid="353"/>
                                        </p:tgtEl>
                                      </p:cBhvr>
                                    </p:animEffect>
                                  </p:childTnLst>
                                </p:cTn>
                              </p:par>
                            </p:childTnLst>
                          </p:cTn>
                        </p:par>
                        <p:par>
                          <p:cTn id="50" fill="hold">
                            <p:stCondLst>
                              <p:cond delay="5000"/>
                            </p:stCondLst>
                            <p:childTnLst>
                              <p:par>
                                <p:cTn id="51" presetID="10" presetClass="entr" presetSubtype="0" fill="hold" nodeType="afterEffect">
                                  <p:stCondLst>
                                    <p:cond delay="0"/>
                                  </p:stCondLst>
                                  <p:childTnLst>
                                    <p:set>
                                      <p:cBhvr>
                                        <p:cTn id="52" dur="1" fill="hold">
                                          <p:stCondLst>
                                            <p:cond delay="0"/>
                                          </p:stCondLst>
                                        </p:cTn>
                                        <p:tgtEl>
                                          <p:spTgt spid="7"/>
                                        </p:tgtEl>
                                        <p:attrNameLst>
                                          <p:attrName>style.visibility</p:attrName>
                                        </p:attrNameLst>
                                      </p:cBhvr>
                                      <p:to>
                                        <p:strVal val="visible"/>
                                      </p:to>
                                    </p:set>
                                    <p:animEffect transition="in" filter="fade">
                                      <p:cBhvr>
                                        <p:cTn id="53"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0" grpId="0" animBg="1"/>
      <p:bldP spid="351" grpId="0" animBg="1"/>
      <p:bldP spid="352" grpId="0" animBg="1"/>
      <p:bldP spid="353" grpId="0" animBg="1"/>
    </p:bld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 name="Freeform 3"/>
          <p:cNvSpPr>
            <a:spLocks noChangeArrowheads="1"/>
          </p:cNvSpPr>
          <p:nvPr/>
        </p:nvSpPr>
        <p:spPr bwMode="auto">
          <a:xfrm>
            <a:off x="17526357" y="10472998"/>
            <a:ext cx="755531" cy="1041643"/>
          </a:xfrm>
          <a:custGeom>
            <a:avLst/>
            <a:gdLst>
              <a:gd name="T0" fmla="*/ 2416 w 2644"/>
              <a:gd name="T1" fmla="*/ 0 h 3645"/>
              <a:gd name="T2" fmla="*/ 2416 w 2644"/>
              <a:gd name="T3" fmla="*/ 0 h 3645"/>
              <a:gd name="T4" fmla="*/ 238 w 2644"/>
              <a:gd name="T5" fmla="*/ 0 h 3645"/>
              <a:gd name="T6" fmla="*/ 0 w 2644"/>
              <a:gd name="T7" fmla="*/ 238 h 3645"/>
              <a:gd name="T8" fmla="*/ 0 w 2644"/>
              <a:gd name="T9" fmla="*/ 3407 h 3645"/>
              <a:gd name="T10" fmla="*/ 238 w 2644"/>
              <a:gd name="T11" fmla="*/ 3644 h 3645"/>
              <a:gd name="T12" fmla="*/ 2416 w 2644"/>
              <a:gd name="T13" fmla="*/ 3644 h 3645"/>
              <a:gd name="T14" fmla="*/ 2643 w 2644"/>
              <a:gd name="T15" fmla="*/ 3407 h 3645"/>
              <a:gd name="T16" fmla="*/ 2643 w 2644"/>
              <a:gd name="T17" fmla="*/ 238 h 3645"/>
              <a:gd name="T18" fmla="*/ 2416 w 2644"/>
              <a:gd name="T19" fmla="*/ 0 h 3645"/>
              <a:gd name="T20" fmla="*/ 1321 w 2644"/>
              <a:gd name="T21" fmla="*/ 3551 h 3645"/>
              <a:gd name="T22" fmla="*/ 1321 w 2644"/>
              <a:gd name="T23" fmla="*/ 3551 h 3645"/>
              <a:gd name="T24" fmla="*/ 1177 w 2644"/>
              <a:gd name="T25" fmla="*/ 3407 h 3645"/>
              <a:gd name="T26" fmla="*/ 1321 w 2644"/>
              <a:gd name="T27" fmla="*/ 3272 h 3645"/>
              <a:gd name="T28" fmla="*/ 1466 w 2644"/>
              <a:gd name="T29" fmla="*/ 3407 h 3645"/>
              <a:gd name="T30" fmla="*/ 1321 w 2644"/>
              <a:gd name="T31" fmla="*/ 3551 h 3645"/>
              <a:gd name="T32" fmla="*/ 2364 w 2644"/>
              <a:gd name="T33" fmla="*/ 3128 h 3645"/>
              <a:gd name="T34" fmla="*/ 2364 w 2644"/>
              <a:gd name="T35" fmla="*/ 3128 h 3645"/>
              <a:gd name="T36" fmla="*/ 238 w 2644"/>
              <a:gd name="T37" fmla="*/ 3128 h 3645"/>
              <a:gd name="T38" fmla="*/ 238 w 2644"/>
              <a:gd name="T39" fmla="*/ 289 h 3645"/>
              <a:gd name="T40" fmla="*/ 2364 w 2644"/>
              <a:gd name="T41" fmla="*/ 289 h 3645"/>
              <a:gd name="T42" fmla="*/ 2364 w 2644"/>
              <a:gd name="T43" fmla="*/ 3128 h 3645"/>
              <a:gd name="T44" fmla="*/ 2364 w 2644"/>
              <a:gd name="T45" fmla="*/ 3128 h 3645"/>
              <a:gd name="T46" fmla="*/ 2364 w 2644"/>
              <a:gd name="T47" fmla="*/ 3128 h 36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644" h="3645">
                <a:moveTo>
                  <a:pt x="2416" y="0"/>
                </a:moveTo>
                <a:lnTo>
                  <a:pt x="2416" y="0"/>
                </a:lnTo>
                <a:cubicBezTo>
                  <a:pt x="238" y="0"/>
                  <a:pt x="238" y="0"/>
                  <a:pt x="238" y="0"/>
                </a:cubicBezTo>
                <a:cubicBezTo>
                  <a:pt x="93" y="0"/>
                  <a:pt x="0" y="144"/>
                  <a:pt x="0" y="238"/>
                </a:cubicBezTo>
                <a:cubicBezTo>
                  <a:pt x="0" y="3407"/>
                  <a:pt x="0" y="3407"/>
                  <a:pt x="0" y="3407"/>
                </a:cubicBezTo>
                <a:cubicBezTo>
                  <a:pt x="0" y="3551"/>
                  <a:pt x="93" y="3644"/>
                  <a:pt x="238" y="3644"/>
                </a:cubicBezTo>
                <a:cubicBezTo>
                  <a:pt x="2416" y="3644"/>
                  <a:pt x="2416" y="3644"/>
                  <a:pt x="2416" y="3644"/>
                </a:cubicBezTo>
                <a:cubicBezTo>
                  <a:pt x="2508" y="3644"/>
                  <a:pt x="2643" y="3551"/>
                  <a:pt x="2643" y="3407"/>
                </a:cubicBezTo>
                <a:cubicBezTo>
                  <a:pt x="2643" y="238"/>
                  <a:pt x="2643" y="238"/>
                  <a:pt x="2643" y="238"/>
                </a:cubicBezTo>
                <a:cubicBezTo>
                  <a:pt x="2643" y="144"/>
                  <a:pt x="2508" y="0"/>
                  <a:pt x="2416" y="0"/>
                </a:cubicBezTo>
                <a:close/>
                <a:moveTo>
                  <a:pt x="1321" y="3551"/>
                </a:moveTo>
                <a:lnTo>
                  <a:pt x="1321" y="3551"/>
                </a:lnTo>
                <a:cubicBezTo>
                  <a:pt x="1229" y="3551"/>
                  <a:pt x="1177" y="3500"/>
                  <a:pt x="1177" y="3407"/>
                </a:cubicBezTo>
                <a:cubicBezTo>
                  <a:pt x="1177" y="3314"/>
                  <a:pt x="1229" y="3272"/>
                  <a:pt x="1321" y="3272"/>
                </a:cubicBezTo>
                <a:cubicBezTo>
                  <a:pt x="1373" y="3272"/>
                  <a:pt x="1466" y="3314"/>
                  <a:pt x="1466" y="3407"/>
                </a:cubicBezTo>
                <a:cubicBezTo>
                  <a:pt x="1466" y="3500"/>
                  <a:pt x="1373" y="3551"/>
                  <a:pt x="1321" y="3551"/>
                </a:cubicBezTo>
                <a:close/>
                <a:moveTo>
                  <a:pt x="2364" y="3128"/>
                </a:moveTo>
                <a:lnTo>
                  <a:pt x="2364" y="3128"/>
                </a:lnTo>
                <a:cubicBezTo>
                  <a:pt x="238" y="3128"/>
                  <a:pt x="238" y="3128"/>
                  <a:pt x="238" y="3128"/>
                </a:cubicBezTo>
                <a:cubicBezTo>
                  <a:pt x="238" y="289"/>
                  <a:pt x="238" y="289"/>
                  <a:pt x="238" y="289"/>
                </a:cubicBezTo>
                <a:cubicBezTo>
                  <a:pt x="2364" y="289"/>
                  <a:pt x="2364" y="289"/>
                  <a:pt x="2364" y="289"/>
                </a:cubicBezTo>
                <a:lnTo>
                  <a:pt x="2364" y="3128"/>
                </a:lnTo>
                <a:close/>
                <a:moveTo>
                  <a:pt x="2364" y="3128"/>
                </a:moveTo>
                <a:lnTo>
                  <a:pt x="2364" y="3128"/>
                </a:lnTo>
                <a:close/>
              </a:path>
            </a:pathLst>
          </a:custGeom>
          <a:solidFill>
            <a:schemeClr val="accent2"/>
          </a:solidFill>
          <a:ln>
            <a:noFill/>
          </a:ln>
          <a:effectLst/>
        </p:spPr>
        <p:txBody>
          <a:bodyPr wrap="none" lIns="243785" tIns="121892" rIns="243785" bIns="121892" anchor="ctr"/>
          <a:lstStyle/>
          <a:p>
            <a:endParaRPr lang="en-US" dirty="0">
              <a:latin typeface="Calibri Light" panose="020F0302020204030204"/>
            </a:endParaRPr>
          </a:p>
        </p:txBody>
      </p:sp>
      <p:sp>
        <p:nvSpPr>
          <p:cNvPr id="70" name="Freeform 76"/>
          <p:cNvSpPr>
            <a:spLocks noChangeArrowheads="1"/>
          </p:cNvSpPr>
          <p:nvPr/>
        </p:nvSpPr>
        <p:spPr bwMode="auto">
          <a:xfrm>
            <a:off x="14727748" y="10462173"/>
            <a:ext cx="619614" cy="1074646"/>
          </a:xfrm>
          <a:custGeom>
            <a:avLst/>
            <a:gdLst>
              <a:gd name="T0" fmla="*/ 238 w 283"/>
              <a:gd name="T1" fmla="*/ 0 h 489"/>
              <a:gd name="T2" fmla="*/ 238 w 283"/>
              <a:gd name="T3" fmla="*/ 0 h 489"/>
              <a:gd name="T4" fmla="*/ 44 w 283"/>
              <a:gd name="T5" fmla="*/ 0 h 489"/>
              <a:gd name="T6" fmla="*/ 0 w 283"/>
              <a:gd name="T7" fmla="*/ 44 h 489"/>
              <a:gd name="T8" fmla="*/ 0 w 283"/>
              <a:gd name="T9" fmla="*/ 434 h 489"/>
              <a:gd name="T10" fmla="*/ 44 w 283"/>
              <a:gd name="T11" fmla="*/ 488 h 489"/>
              <a:gd name="T12" fmla="*/ 238 w 283"/>
              <a:gd name="T13" fmla="*/ 488 h 489"/>
              <a:gd name="T14" fmla="*/ 282 w 283"/>
              <a:gd name="T15" fmla="*/ 434 h 489"/>
              <a:gd name="T16" fmla="*/ 282 w 283"/>
              <a:gd name="T17" fmla="*/ 44 h 489"/>
              <a:gd name="T18" fmla="*/ 238 w 283"/>
              <a:gd name="T19" fmla="*/ 0 h 489"/>
              <a:gd name="T20" fmla="*/ 141 w 283"/>
              <a:gd name="T21" fmla="*/ 460 h 489"/>
              <a:gd name="T22" fmla="*/ 141 w 283"/>
              <a:gd name="T23" fmla="*/ 460 h 489"/>
              <a:gd name="T24" fmla="*/ 106 w 283"/>
              <a:gd name="T25" fmla="*/ 443 h 489"/>
              <a:gd name="T26" fmla="*/ 141 w 283"/>
              <a:gd name="T27" fmla="*/ 416 h 489"/>
              <a:gd name="T28" fmla="*/ 176 w 283"/>
              <a:gd name="T29" fmla="*/ 443 h 489"/>
              <a:gd name="T30" fmla="*/ 141 w 283"/>
              <a:gd name="T31" fmla="*/ 460 h 489"/>
              <a:gd name="T32" fmla="*/ 247 w 283"/>
              <a:gd name="T33" fmla="*/ 390 h 489"/>
              <a:gd name="T34" fmla="*/ 247 w 283"/>
              <a:gd name="T35" fmla="*/ 390 h 489"/>
              <a:gd name="T36" fmla="*/ 35 w 283"/>
              <a:gd name="T37" fmla="*/ 390 h 489"/>
              <a:gd name="T38" fmla="*/ 35 w 283"/>
              <a:gd name="T39" fmla="*/ 62 h 489"/>
              <a:gd name="T40" fmla="*/ 247 w 283"/>
              <a:gd name="T41" fmla="*/ 62 h 489"/>
              <a:gd name="T42" fmla="*/ 247 w 283"/>
              <a:gd name="T43" fmla="*/ 390 h 4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83" h="489">
                <a:moveTo>
                  <a:pt x="238" y="0"/>
                </a:moveTo>
                <a:lnTo>
                  <a:pt x="238" y="0"/>
                </a:lnTo>
                <a:cubicBezTo>
                  <a:pt x="44" y="0"/>
                  <a:pt x="44" y="0"/>
                  <a:pt x="44" y="0"/>
                </a:cubicBezTo>
                <a:cubicBezTo>
                  <a:pt x="17" y="0"/>
                  <a:pt x="0" y="18"/>
                  <a:pt x="0" y="44"/>
                </a:cubicBezTo>
                <a:cubicBezTo>
                  <a:pt x="0" y="434"/>
                  <a:pt x="0" y="434"/>
                  <a:pt x="0" y="434"/>
                </a:cubicBezTo>
                <a:cubicBezTo>
                  <a:pt x="0" y="460"/>
                  <a:pt x="17" y="488"/>
                  <a:pt x="44" y="488"/>
                </a:cubicBezTo>
                <a:cubicBezTo>
                  <a:pt x="238" y="488"/>
                  <a:pt x="238" y="488"/>
                  <a:pt x="238" y="488"/>
                </a:cubicBezTo>
                <a:cubicBezTo>
                  <a:pt x="265" y="488"/>
                  <a:pt x="282" y="460"/>
                  <a:pt x="282" y="434"/>
                </a:cubicBezTo>
                <a:cubicBezTo>
                  <a:pt x="282" y="44"/>
                  <a:pt x="282" y="44"/>
                  <a:pt x="282" y="44"/>
                </a:cubicBezTo>
                <a:cubicBezTo>
                  <a:pt x="282" y="18"/>
                  <a:pt x="265" y="0"/>
                  <a:pt x="238" y="0"/>
                </a:cubicBezTo>
                <a:close/>
                <a:moveTo>
                  <a:pt x="141" y="460"/>
                </a:moveTo>
                <a:lnTo>
                  <a:pt x="141" y="460"/>
                </a:lnTo>
                <a:cubicBezTo>
                  <a:pt x="123" y="460"/>
                  <a:pt x="106" y="451"/>
                  <a:pt x="106" y="443"/>
                </a:cubicBezTo>
                <a:cubicBezTo>
                  <a:pt x="106" y="425"/>
                  <a:pt x="123" y="416"/>
                  <a:pt x="141" y="416"/>
                </a:cubicBezTo>
                <a:cubicBezTo>
                  <a:pt x="159" y="416"/>
                  <a:pt x="176" y="425"/>
                  <a:pt x="176" y="443"/>
                </a:cubicBezTo>
                <a:cubicBezTo>
                  <a:pt x="176" y="451"/>
                  <a:pt x="159" y="460"/>
                  <a:pt x="141" y="460"/>
                </a:cubicBezTo>
                <a:close/>
                <a:moveTo>
                  <a:pt x="247" y="390"/>
                </a:moveTo>
                <a:lnTo>
                  <a:pt x="247" y="390"/>
                </a:lnTo>
                <a:cubicBezTo>
                  <a:pt x="35" y="390"/>
                  <a:pt x="35" y="390"/>
                  <a:pt x="35" y="390"/>
                </a:cubicBezTo>
                <a:cubicBezTo>
                  <a:pt x="35" y="62"/>
                  <a:pt x="35" y="62"/>
                  <a:pt x="35" y="62"/>
                </a:cubicBezTo>
                <a:cubicBezTo>
                  <a:pt x="247" y="62"/>
                  <a:pt x="247" y="62"/>
                  <a:pt x="247" y="62"/>
                </a:cubicBezTo>
                <a:lnTo>
                  <a:pt x="247" y="390"/>
                </a:lnTo>
                <a:close/>
              </a:path>
            </a:pathLst>
          </a:custGeom>
          <a:solidFill>
            <a:schemeClr val="accent1"/>
          </a:solidFill>
          <a:ln>
            <a:noFill/>
          </a:ln>
          <a:effectLst/>
        </p:spPr>
        <p:txBody>
          <a:bodyPr wrap="none" anchor="ctr"/>
          <a:lstStyle/>
          <a:p>
            <a:endParaRPr lang="en-US" dirty="0">
              <a:latin typeface="Calibri Light" panose="020F0302020204030204"/>
            </a:endParaRPr>
          </a:p>
        </p:txBody>
      </p:sp>
      <p:sp>
        <p:nvSpPr>
          <p:cNvPr id="71" name="Freeform 96"/>
          <p:cNvSpPr>
            <a:spLocks noChangeArrowheads="1"/>
          </p:cNvSpPr>
          <p:nvPr/>
        </p:nvSpPr>
        <p:spPr bwMode="auto">
          <a:xfrm>
            <a:off x="20221743" y="10512074"/>
            <a:ext cx="1144228" cy="1002465"/>
          </a:xfrm>
          <a:custGeom>
            <a:avLst/>
            <a:gdLst>
              <a:gd name="T0" fmla="*/ 442 w 497"/>
              <a:gd name="T1" fmla="*/ 0 h 435"/>
              <a:gd name="T2" fmla="*/ 442 w 497"/>
              <a:gd name="T3" fmla="*/ 0 h 435"/>
              <a:gd name="T4" fmla="*/ 53 w 497"/>
              <a:gd name="T5" fmla="*/ 0 h 435"/>
              <a:gd name="T6" fmla="*/ 0 w 497"/>
              <a:gd name="T7" fmla="*/ 44 h 435"/>
              <a:gd name="T8" fmla="*/ 0 w 497"/>
              <a:gd name="T9" fmla="*/ 319 h 435"/>
              <a:gd name="T10" fmla="*/ 44 w 497"/>
              <a:gd name="T11" fmla="*/ 381 h 435"/>
              <a:gd name="T12" fmla="*/ 160 w 497"/>
              <a:gd name="T13" fmla="*/ 399 h 435"/>
              <a:gd name="T14" fmla="*/ 123 w 497"/>
              <a:gd name="T15" fmla="*/ 434 h 435"/>
              <a:gd name="T16" fmla="*/ 372 w 497"/>
              <a:gd name="T17" fmla="*/ 434 h 435"/>
              <a:gd name="T18" fmla="*/ 336 w 497"/>
              <a:gd name="T19" fmla="*/ 399 h 435"/>
              <a:gd name="T20" fmla="*/ 451 w 497"/>
              <a:gd name="T21" fmla="*/ 381 h 435"/>
              <a:gd name="T22" fmla="*/ 496 w 497"/>
              <a:gd name="T23" fmla="*/ 319 h 435"/>
              <a:gd name="T24" fmla="*/ 496 w 497"/>
              <a:gd name="T25" fmla="*/ 44 h 435"/>
              <a:gd name="T26" fmla="*/ 442 w 497"/>
              <a:gd name="T27" fmla="*/ 0 h 435"/>
              <a:gd name="T28" fmla="*/ 442 w 497"/>
              <a:gd name="T29" fmla="*/ 319 h 435"/>
              <a:gd name="T30" fmla="*/ 442 w 497"/>
              <a:gd name="T31" fmla="*/ 319 h 435"/>
              <a:gd name="T32" fmla="*/ 53 w 497"/>
              <a:gd name="T33" fmla="*/ 319 h 435"/>
              <a:gd name="T34" fmla="*/ 53 w 497"/>
              <a:gd name="T35" fmla="*/ 44 h 435"/>
              <a:gd name="T36" fmla="*/ 442 w 497"/>
              <a:gd name="T37" fmla="*/ 44 h 435"/>
              <a:gd name="T38" fmla="*/ 442 w 497"/>
              <a:gd name="T39" fmla="*/ 319 h 4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97" h="435">
                <a:moveTo>
                  <a:pt x="442" y="0"/>
                </a:moveTo>
                <a:lnTo>
                  <a:pt x="442" y="0"/>
                </a:lnTo>
                <a:cubicBezTo>
                  <a:pt x="53" y="0"/>
                  <a:pt x="53" y="0"/>
                  <a:pt x="53" y="0"/>
                </a:cubicBezTo>
                <a:cubicBezTo>
                  <a:pt x="26" y="0"/>
                  <a:pt x="0" y="17"/>
                  <a:pt x="0" y="44"/>
                </a:cubicBezTo>
                <a:cubicBezTo>
                  <a:pt x="0" y="319"/>
                  <a:pt x="0" y="319"/>
                  <a:pt x="0" y="319"/>
                </a:cubicBezTo>
                <a:cubicBezTo>
                  <a:pt x="0" y="345"/>
                  <a:pt x="17" y="372"/>
                  <a:pt x="44" y="381"/>
                </a:cubicBezTo>
                <a:cubicBezTo>
                  <a:pt x="160" y="399"/>
                  <a:pt x="160" y="399"/>
                  <a:pt x="160" y="399"/>
                </a:cubicBezTo>
                <a:cubicBezTo>
                  <a:pt x="160" y="399"/>
                  <a:pt x="62" y="434"/>
                  <a:pt x="123" y="434"/>
                </a:cubicBezTo>
                <a:cubicBezTo>
                  <a:pt x="372" y="434"/>
                  <a:pt x="372" y="434"/>
                  <a:pt x="372" y="434"/>
                </a:cubicBezTo>
                <a:cubicBezTo>
                  <a:pt x="434" y="434"/>
                  <a:pt x="336" y="399"/>
                  <a:pt x="336" y="399"/>
                </a:cubicBezTo>
                <a:cubicBezTo>
                  <a:pt x="451" y="381"/>
                  <a:pt x="451" y="381"/>
                  <a:pt x="451" y="381"/>
                </a:cubicBezTo>
                <a:cubicBezTo>
                  <a:pt x="479" y="372"/>
                  <a:pt x="496" y="345"/>
                  <a:pt x="496" y="319"/>
                </a:cubicBezTo>
                <a:cubicBezTo>
                  <a:pt x="496" y="44"/>
                  <a:pt x="496" y="44"/>
                  <a:pt x="496" y="44"/>
                </a:cubicBezTo>
                <a:cubicBezTo>
                  <a:pt x="496" y="17"/>
                  <a:pt x="470" y="0"/>
                  <a:pt x="442" y="0"/>
                </a:cubicBezTo>
                <a:close/>
                <a:moveTo>
                  <a:pt x="442" y="319"/>
                </a:moveTo>
                <a:lnTo>
                  <a:pt x="442" y="319"/>
                </a:lnTo>
                <a:cubicBezTo>
                  <a:pt x="53" y="319"/>
                  <a:pt x="53" y="319"/>
                  <a:pt x="53" y="319"/>
                </a:cubicBezTo>
                <a:cubicBezTo>
                  <a:pt x="53" y="44"/>
                  <a:pt x="53" y="44"/>
                  <a:pt x="53" y="44"/>
                </a:cubicBezTo>
                <a:cubicBezTo>
                  <a:pt x="442" y="44"/>
                  <a:pt x="442" y="44"/>
                  <a:pt x="442" y="44"/>
                </a:cubicBezTo>
                <a:lnTo>
                  <a:pt x="442" y="319"/>
                </a:lnTo>
                <a:close/>
              </a:path>
            </a:pathLst>
          </a:custGeom>
          <a:solidFill>
            <a:schemeClr val="accent4"/>
          </a:solidFill>
          <a:ln>
            <a:noFill/>
          </a:ln>
          <a:effectLst/>
        </p:spPr>
        <p:txBody>
          <a:bodyPr wrap="none" anchor="ctr"/>
          <a:lstStyle/>
          <a:p>
            <a:endParaRPr lang="en-US" dirty="0">
              <a:latin typeface="Calibri Light" panose="020F0302020204030204"/>
            </a:endParaRPr>
          </a:p>
        </p:txBody>
      </p:sp>
      <p:cxnSp>
        <p:nvCxnSpPr>
          <p:cNvPr id="114" name="Straight Connector 113"/>
          <p:cNvCxnSpPr/>
          <p:nvPr/>
        </p:nvCxnSpPr>
        <p:spPr>
          <a:xfrm>
            <a:off x="12192555" y="3770727"/>
            <a:ext cx="0" cy="7723762"/>
          </a:xfrm>
          <a:prstGeom prst="line">
            <a:avLst/>
          </a:prstGeom>
          <a:ln>
            <a:solidFill>
              <a:schemeClr val="bg1">
                <a:lumMod val="85000"/>
              </a:schemeClr>
            </a:solidFill>
            <a:prstDash val="dash"/>
          </a:ln>
        </p:spPr>
        <p:style>
          <a:lnRef idx="1">
            <a:schemeClr val="accent1"/>
          </a:lnRef>
          <a:fillRef idx="0">
            <a:schemeClr val="accent1"/>
          </a:fillRef>
          <a:effectRef idx="0">
            <a:schemeClr val="accent1"/>
          </a:effectRef>
          <a:fontRef idx="minor">
            <a:schemeClr val="tx1"/>
          </a:fontRef>
        </p:style>
      </p:cxnSp>
      <p:sp>
        <p:nvSpPr>
          <p:cNvPr id="115" name="TextBox 114"/>
          <p:cNvSpPr txBox="1"/>
          <p:nvPr/>
        </p:nvSpPr>
        <p:spPr>
          <a:xfrm>
            <a:off x="12822009" y="3327123"/>
            <a:ext cx="3206408" cy="800183"/>
          </a:xfrm>
          <a:prstGeom prst="rect">
            <a:avLst/>
          </a:prstGeom>
          <a:noFill/>
        </p:spPr>
        <p:txBody>
          <a:bodyPr wrap="none" lIns="182843" tIns="91422" rIns="182843" bIns="91422" rtlCol="0">
            <a:spAutoFit/>
          </a:bodyPr>
          <a:lstStyle/>
          <a:p>
            <a:r>
              <a:rPr lang="id-ID" sz="4000" dirty="0" smtClean="0">
                <a:latin typeface="Lato Regular"/>
              </a:rPr>
              <a:t>Social Media</a:t>
            </a:r>
            <a:endParaRPr lang="id-ID" sz="4000" dirty="0">
              <a:latin typeface="Lato Regular"/>
            </a:endParaRPr>
          </a:p>
        </p:txBody>
      </p:sp>
      <p:sp>
        <p:nvSpPr>
          <p:cNvPr id="116" name="TextBox 115"/>
          <p:cNvSpPr txBox="1"/>
          <p:nvPr/>
        </p:nvSpPr>
        <p:spPr>
          <a:xfrm>
            <a:off x="12817825" y="4067055"/>
            <a:ext cx="9452167" cy="1599376"/>
          </a:xfrm>
          <a:prstGeom prst="rect">
            <a:avLst/>
          </a:prstGeom>
          <a:noFill/>
        </p:spPr>
        <p:txBody>
          <a:bodyPr wrap="square" lIns="182843" tIns="91422" rIns="182843" bIns="91422" rtlCol="0">
            <a:spAutoFit/>
          </a:bodyPr>
          <a:lstStyle/>
          <a:p>
            <a:pPr>
              <a:lnSpc>
                <a:spcPct val="110000"/>
              </a:lnSpc>
            </a:pPr>
            <a:r>
              <a:rPr lang="en-US" sz="2800" dirty="0">
                <a:solidFill>
                  <a:schemeClr val="tx2"/>
                </a:solidFill>
                <a:latin typeface="Calibri Light" panose="020F0302020204030204"/>
                <a:cs typeface="Calibri Light" panose="020F0302020204030204"/>
              </a:rPr>
              <a:t>Creativity is the key </a:t>
            </a:r>
            <a:r>
              <a:rPr lang="en-US" sz="2800" dirty="0">
                <a:latin typeface="Calibri Light" panose="020F0302020204030204"/>
                <a:cs typeface="Calibri Light" panose="020F0302020204030204"/>
              </a:rPr>
              <a:t>to success in the future, and primary education where teachers can bring creativity in children at that level keep growing</a:t>
            </a:r>
            <a:r>
              <a:rPr lang="en-US" sz="2800" dirty="0" smtClean="0">
                <a:latin typeface="Calibri Light" panose="020F0302020204030204"/>
                <a:cs typeface="Calibri Light" panose="020F0302020204030204"/>
              </a:rPr>
              <a:t>.</a:t>
            </a:r>
            <a:endParaRPr lang="en-US" sz="2800" dirty="0">
              <a:latin typeface="Calibri Light" panose="020F0302020204030204"/>
              <a:cs typeface="Calibri Light" panose="020F0302020204030204"/>
            </a:endParaRPr>
          </a:p>
        </p:txBody>
      </p:sp>
      <p:graphicFrame>
        <p:nvGraphicFramePr>
          <p:cNvPr id="307" name="Chart 306"/>
          <p:cNvGraphicFramePr/>
          <p:nvPr/>
        </p:nvGraphicFramePr>
        <p:xfrm>
          <a:off x="12997193" y="6036198"/>
          <a:ext cx="9486266" cy="4281957"/>
        </p:xfrm>
        <a:graphic>
          <a:graphicData uri="http://schemas.openxmlformats.org/drawingml/2006/chart">
            <c:chart xmlns:c="http://schemas.openxmlformats.org/drawingml/2006/chart" xmlns:r="http://schemas.openxmlformats.org/officeDocument/2006/relationships" r:id="rId1"/>
          </a:graphicData>
        </a:graphic>
      </p:graphicFrame>
      <p:grpSp>
        <p:nvGrpSpPr>
          <p:cNvPr id="309" name="Group 308"/>
          <p:cNvGrpSpPr/>
          <p:nvPr/>
        </p:nvGrpSpPr>
        <p:grpSpPr bwMode="auto">
          <a:xfrm>
            <a:off x="13578102" y="11816406"/>
            <a:ext cx="1896808" cy="635001"/>
            <a:chOff x="7120345" y="1996532"/>
            <a:chExt cx="1485168" cy="238569"/>
          </a:xfrm>
        </p:grpSpPr>
        <p:sp>
          <p:nvSpPr>
            <p:cNvPr id="316" name="Rectangle 315"/>
            <p:cNvSpPr/>
            <p:nvPr/>
          </p:nvSpPr>
          <p:spPr>
            <a:xfrm>
              <a:off x="7120345" y="2076140"/>
              <a:ext cx="241781" cy="73161"/>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Calibri Light" panose="020F0302020204030204"/>
              </a:endParaRPr>
            </a:p>
          </p:txBody>
        </p:sp>
        <p:sp>
          <p:nvSpPr>
            <p:cNvPr id="317" name="Subtitle 2"/>
            <p:cNvSpPr txBox="1"/>
            <p:nvPr/>
          </p:nvSpPr>
          <p:spPr>
            <a:xfrm>
              <a:off x="7376927" y="1996532"/>
              <a:ext cx="1228586" cy="238569"/>
            </a:xfrm>
            <a:prstGeom prst="rect">
              <a:avLst/>
            </a:prstGeom>
          </p:spPr>
          <p:txBody>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None/>
                <a:defRPr/>
              </a:pPr>
              <a:r>
                <a:rPr lang="en-US" sz="2900" b="1" dirty="0" smtClean="0">
                  <a:latin typeface="Calibri Light" panose="020F0302020204030204"/>
                  <a:ea typeface="Franchise" pitchFamily="49" charset="0"/>
                  <a:cs typeface="Calibri Light" panose="020F0302020204030204"/>
                </a:rPr>
                <a:t>Twitter</a:t>
              </a:r>
              <a:endParaRPr lang="en-US" sz="2900" b="1" dirty="0">
                <a:latin typeface="Calibri Light" panose="020F0302020204030204"/>
                <a:ea typeface="Franchise" pitchFamily="49" charset="0"/>
                <a:cs typeface="Calibri Light" panose="020F0302020204030204"/>
              </a:endParaRPr>
            </a:p>
          </p:txBody>
        </p:sp>
      </p:grpSp>
      <p:grpSp>
        <p:nvGrpSpPr>
          <p:cNvPr id="310" name="Group 309"/>
          <p:cNvGrpSpPr/>
          <p:nvPr/>
        </p:nvGrpSpPr>
        <p:grpSpPr bwMode="auto">
          <a:xfrm>
            <a:off x="15375728" y="11816406"/>
            <a:ext cx="2405470" cy="635001"/>
            <a:chOff x="7259904" y="1996532"/>
            <a:chExt cx="1520059" cy="238569"/>
          </a:xfrm>
        </p:grpSpPr>
        <p:sp>
          <p:nvSpPr>
            <p:cNvPr id="314" name="Rectangle 313"/>
            <p:cNvSpPr/>
            <p:nvPr/>
          </p:nvSpPr>
          <p:spPr>
            <a:xfrm>
              <a:off x="7259904" y="2076140"/>
              <a:ext cx="241781" cy="7316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Calibri Light" panose="020F0302020204030204"/>
              </a:endParaRPr>
            </a:p>
          </p:txBody>
        </p:sp>
        <p:sp>
          <p:nvSpPr>
            <p:cNvPr id="315" name="Subtitle 2"/>
            <p:cNvSpPr txBox="1"/>
            <p:nvPr/>
          </p:nvSpPr>
          <p:spPr>
            <a:xfrm>
              <a:off x="7551376" y="1996532"/>
              <a:ext cx="1228587" cy="238569"/>
            </a:xfrm>
            <a:prstGeom prst="rect">
              <a:avLst/>
            </a:prstGeom>
          </p:spPr>
          <p:txBody>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None/>
                <a:defRPr/>
              </a:pPr>
              <a:r>
                <a:rPr lang="en-US" sz="2900" b="1" dirty="0" smtClean="0">
                  <a:latin typeface="Calibri Light" panose="020F0302020204030204"/>
                  <a:ea typeface="Franchise" pitchFamily="49" charset="0"/>
                  <a:cs typeface="Calibri Light" panose="020F0302020204030204"/>
                </a:rPr>
                <a:t>Facebook</a:t>
              </a:r>
              <a:endParaRPr lang="en-US" sz="2900" b="1" dirty="0">
                <a:latin typeface="Calibri Light" panose="020F0302020204030204"/>
                <a:ea typeface="Franchise" pitchFamily="49" charset="0"/>
                <a:cs typeface="Calibri Light" panose="020F0302020204030204"/>
              </a:endParaRPr>
            </a:p>
          </p:txBody>
        </p:sp>
      </p:grpSp>
      <p:grpSp>
        <p:nvGrpSpPr>
          <p:cNvPr id="311" name="Group 310"/>
          <p:cNvGrpSpPr/>
          <p:nvPr/>
        </p:nvGrpSpPr>
        <p:grpSpPr bwMode="auto">
          <a:xfrm>
            <a:off x="17672919" y="11816406"/>
            <a:ext cx="2621569" cy="635001"/>
            <a:chOff x="7154730" y="1996532"/>
            <a:chExt cx="2052644" cy="238569"/>
          </a:xfrm>
        </p:grpSpPr>
        <p:sp>
          <p:nvSpPr>
            <p:cNvPr id="312" name="Rectangle 311"/>
            <p:cNvSpPr/>
            <p:nvPr/>
          </p:nvSpPr>
          <p:spPr>
            <a:xfrm>
              <a:off x="7154730" y="2076140"/>
              <a:ext cx="241781" cy="73161"/>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Calibri Light" panose="020F0302020204030204"/>
              </a:endParaRPr>
            </a:p>
          </p:txBody>
        </p:sp>
        <p:sp>
          <p:nvSpPr>
            <p:cNvPr id="313" name="Subtitle 2"/>
            <p:cNvSpPr txBox="1"/>
            <p:nvPr/>
          </p:nvSpPr>
          <p:spPr>
            <a:xfrm>
              <a:off x="7481090" y="1996532"/>
              <a:ext cx="1726284" cy="238569"/>
            </a:xfrm>
            <a:prstGeom prst="rect">
              <a:avLst/>
            </a:prstGeom>
          </p:spPr>
          <p:txBody>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None/>
                <a:defRPr/>
              </a:pPr>
              <a:r>
                <a:rPr lang="en-US" sz="2900" b="1" dirty="0" smtClean="0">
                  <a:latin typeface="Calibri Light" panose="020F0302020204030204"/>
                  <a:ea typeface="Franchise" pitchFamily="49" charset="0"/>
                  <a:cs typeface="Calibri Light" panose="020F0302020204030204"/>
                </a:rPr>
                <a:t>Instagram</a:t>
              </a:r>
              <a:endParaRPr lang="en-US" sz="2900" b="1" dirty="0" smtClean="0">
                <a:latin typeface="Calibri Light" panose="020F0302020204030204"/>
                <a:ea typeface="Franchise" pitchFamily="49" charset="0"/>
                <a:cs typeface="Calibri Light" panose="020F0302020204030204"/>
              </a:endParaRPr>
            </a:p>
          </p:txBody>
        </p:sp>
      </p:grpSp>
      <p:grpSp>
        <p:nvGrpSpPr>
          <p:cNvPr id="318" name="Group 317"/>
          <p:cNvGrpSpPr/>
          <p:nvPr/>
        </p:nvGrpSpPr>
        <p:grpSpPr bwMode="auto">
          <a:xfrm>
            <a:off x="19971994" y="11816406"/>
            <a:ext cx="1896808" cy="635001"/>
            <a:chOff x="7120345" y="1996532"/>
            <a:chExt cx="1485168" cy="238569"/>
          </a:xfrm>
        </p:grpSpPr>
        <p:sp>
          <p:nvSpPr>
            <p:cNvPr id="319" name="Rectangle 318"/>
            <p:cNvSpPr/>
            <p:nvPr/>
          </p:nvSpPr>
          <p:spPr>
            <a:xfrm>
              <a:off x="7120345" y="2076140"/>
              <a:ext cx="241781" cy="73161"/>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Calibri Light" panose="020F0302020204030204"/>
              </a:endParaRPr>
            </a:p>
          </p:txBody>
        </p:sp>
        <p:sp>
          <p:nvSpPr>
            <p:cNvPr id="320" name="Subtitle 2"/>
            <p:cNvSpPr txBox="1"/>
            <p:nvPr/>
          </p:nvSpPr>
          <p:spPr>
            <a:xfrm>
              <a:off x="7376927" y="1996532"/>
              <a:ext cx="1228586" cy="238569"/>
            </a:xfrm>
            <a:prstGeom prst="rect">
              <a:avLst/>
            </a:prstGeom>
          </p:spPr>
          <p:txBody>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None/>
                <a:defRPr/>
              </a:pPr>
              <a:r>
                <a:rPr lang="en-US" sz="2900" b="1" dirty="0">
                  <a:latin typeface="Calibri Light" panose="020F0302020204030204"/>
                  <a:ea typeface="Franchise" pitchFamily="49" charset="0"/>
                  <a:cs typeface="Calibri Light" panose="020F0302020204030204"/>
                </a:rPr>
                <a:t> </a:t>
              </a:r>
              <a:r>
                <a:rPr lang="en-US" sz="2900" b="1" dirty="0" smtClean="0">
                  <a:latin typeface="Calibri Light" panose="020F0302020204030204"/>
                  <a:ea typeface="Franchise" pitchFamily="49" charset="0"/>
                  <a:cs typeface="Calibri Light" panose="020F0302020204030204"/>
                </a:rPr>
                <a:t>Youtube</a:t>
              </a:r>
              <a:endParaRPr lang="en-US" sz="2900" b="1" dirty="0">
                <a:latin typeface="Calibri Light" panose="020F0302020204030204"/>
                <a:ea typeface="Franchise" pitchFamily="49" charset="0"/>
                <a:cs typeface="Calibri Light" panose="020F0302020204030204"/>
              </a:endParaRPr>
            </a:p>
          </p:txBody>
        </p:sp>
      </p:grpSp>
      <p:sp>
        <p:nvSpPr>
          <p:cNvPr id="161" name="Freeform 160"/>
          <p:cNvSpPr>
            <a:spLocks noEditPoints="1"/>
          </p:cNvSpPr>
          <p:nvPr/>
        </p:nvSpPr>
        <p:spPr bwMode="auto">
          <a:xfrm>
            <a:off x="5007197" y="5380067"/>
            <a:ext cx="3499363" cy="2529230"/>
          </a:xfrm>
          <a:custGeom>
            <a:avLst/>
            <a:gdLst>
              <a:gd name="T0" fmla="*/ 104 w 128"/>
              <a:gd name="T1" fmla="*/ 33 h 92"/>
              <a:gd name="T2" fmla="*/ 68 w 128"/>
              <a:gd name="T3" fmla="*/ 0 h 92"/>
              <a:gd name="T4" fmla="*/ 35 w 128"/>
              <a:gd name="T5" fmla="*/ 21 h 92"/>
              <a:gd name="T6" fmla="*/ 30 w 128"/>
              <a:gd name="T7" fmla="*/ 20 h 92"/>
              <a:gd name="T8" fmla="*/ 12 w 128"/>
              <a:gd name="T9" fmla="*/ 38 h 92"/>
              <a:gd name="T10" fmla="*/ 13 w 128"/>
              <a:gd name="T11" fmla="*/ 44 h 92"/>
              <a:gd name="T12" fmla="*/ 0 w 128"/>
              <a:gd name="T13" fmla="*/ 66 h 92"/>
              <a:gd name="T14" fmla="*/ 26 w 128"/>
              <a:gd name="T15" fmla="*/ 92 h 92"/>
              <a:gd name="T16" fmla="*/ 26 w 128"/>
              <a:gd name="T17" fmla="*/ 92 h 92"/>
              <a:gd name="T18" fmla="*/ 98 w 128"/>
              <a:gd name="T19" fmla="*/ 92 h 92"/>
              <a:gd name="T20" fmla="*/ 98 w 128"/>
              <a:gd name="T21" fmla="*/ 92 h 92"/>
              <a:gd name="T22" fmla="*/ 128 w 128"/>
              <a:gd name="T23" fmla="*/ 62 h 92"/>
              <a:gd name="T24" fmla="*/ 104 w 128"/>
              <a:gd name="T25" fmla="*/ 33 h 92"/>
              <a:gd name="T26" fmla="*/ 98 w 128"/>
              <a:gd name="T27" fmla="*/ 84 h 92"/>
              <a:gd name="T28" fmla="*/ 98 w 128"/>
              <a:gd name="T29" fmla="*/ 84 h 92"/>
              <a:gd name="T30" fmla="*/ 26 w 128"/>
              <a:gd name="T31" fmla="*/ 84 h 92"/>
              <a:gd name="T32" fmla="*/ 8 w 128"/>
              <a:gd name="T33" fmla="*/ 66 h 92"/>
              <a:gd name="T34" fmla="*/ 17 w 128"/>
              <a:gd name="T35" fmla="*/ 51 h 92"/>
              <a:gd name="T36" fmla="*/ 21 w 128"/>
              <a:gd name="T37" fmla="*/ 41 h 92"/>
              <a:gd name="T38" fmla="*/ 20 w 128"/>
              <a:gd name="T39" fmla="*/ 38 h 92"/>
              <a:gd name="T40" fmla="*/ 30 w 128"/>
              <a:gd name="T41" fmla="*/ 28 h 92"/>
              <a:gd name="T42" fmla="*/ 35 w 128"/>
              <a:gd name="T43" fmla="*/ 29 h 92"/>
              <a:gd name="T44" fmla="*/ 43 w 128"/>
              <a:gd name="T45" fmla="*/ 24 h 92"/>
              <a:gd name="T46" fmla="*/ 68 w 128"/>
              <a:gd name="T47" fmla="*/ 8 h 92"/>
              <a:gd name="T48" fmla="*/ 96 w 128"/>
              <a:gd name="T49" fmla="*/ 33 h 92"/>
              <a:gd name="T50" fmla="*/ 102 w 128"/>
              <a:gd name="T51" fmla="*/ 40 h 92"/>
              <a:gd name="T52" fmla="*/ 120 w 128"/>
              <a:gd name="T53" fmla="*/ 62 h 92"/>
              <a:gd name="T54" fmla="*/ 98 w 128"/>
              <a:gd name="T55" fmla="*/ 84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28" h="92">
                <a:moveTo>
                  <a:pt x="104" y="33"/>
                </a:moveTo>
                <a:cubicBezTo>
                  <a:pt x="102" y="14"/>
                  <a:pt x="87" y="0"/>
                  <a:pt x="68" y="0"/>
                </a:cubicBezTo>
                <a:cubicBezTo>
                  <a:pt x="54" y="0"/>
                  <a:pt x="41" y="9"/>
                  <a:pt x="35" y="21"/>
                </a:cubicBezTo>
                <a:cubicBezTo>
                  <a:pt x="34" y="20"/>
                  <a:pt x="32" y="20"/>
                  <a:pt x="30" y="20"/>
                </a:cubicBezTo>
                <a:cubicBezTo>
                  <a:pt x="20" y="20"/>
                  <a:pt x="12" y="28"/>
                  <a:pt x="12" y="38"/>
                </a:cubicBezTo>
                <a:cubicBezTo>
                  <a:pt x="12" y="40"/>
                  <a:pt x="12" y="42"/>
                  <a:pt x="13" y="44"/>
                </a:cubicBezTo>
                <a:cubicBezTo>
                  <a:pt x="5" y="48"/>
                  <a:pt x="0" y="56"/>
                  <a:pt x="0" y="66"/>
                </a:cubicBezTo>
                <a:cubicBezTo>
                  <a:pt x="0" y="80"/>
                  <a:pt x="12" y="92"/>
                  <a:pt x="26" y="92"/>
                </a:cubicBezTo>
                <a:cubicBezTo>
                  <a:pt x="26" y="92"/>
                  <a:pt x="26" y="92"/>
                  <a:pt x="26" y="92"/>
                </a:cubicBezTo>
                <a:cubicBezTo>
                  <a:pt x="98" y="92"/>
                  <a:pt x="98" y="92"/>
                  <a:pt x="98" y="92"/>
                </a:cubicBezTo>
                <a:cubicBezTo>
                  <a:pt x="98" y="92"/>
                  <a:pt x="98" y="92"/>
                  <a:pt x="98" y="92"/>
                </a:cubicBezTo>
                <a:cubicBezTo>
                  <a:pt x="115" y="92"/>
                  <a:pt x="128" y="79"/>
                  <a:pt x="128" y="62"/>
                </a:cubicBezTo>
                <a:cubicBezTo>
                  <a:pt x="128" y="47"/>
                  <a:pt x="118" y="35"/>
                  <a:pt x="104" y="33"/>
                </a:cubicBezTo>
                <a:close/>
                <a:moveTo>
                  <a:pt x="98" y="84"/>
                </a:moveTo>
                <a:cubicBezTo>
                  <a:pt x="98" y="84"/>
                  <a:pt x="98" y="84"/>
                  <a:pt x="98" y="84"/>
                </a:cubicBezTo>
                <a:cubicBezTo>
                  <a:pt x="26" y="84"/>
                  <a:pt x="26" y="84"/>
                  <a:pt x="26" y="84"/>
                </a:cubicBezTo>
                <a:cubicBezTo>
                  <a:pt x="16" y="84"/>
                  <a:pt x="8" y="76"/>
                  <a:pt x="8" y="66"/>
                </a:cubicBezTo>
                <a:cubicBezTo>
                  <a:pt x="8" y="60"/>
                  <a:pt x="11" y="54"/>
                  <a:pt x="17" y="51"/>
                </a:cubicBezTo>
                <a:cubicBezTo>
                  <a:pt x="23" y="47"/>
                  <a:pt x="23" y="47"/>
                  <a:pt x="21" y="41"/>
                </a:cubicBezTo>
                <a:cubicBezTo>
                  <a:pt x="20" y="40"/>
                  <a:pt x="20" y="39"/>
                  <a:pt x="20" y="38"/>
                </a:cubicBezTo>
                <a:cubicBezTo>
                  <a:pt x="20" y="32"/>
                  <a:pt x="24" y="28"/>
                  <a:pt x="30" y="28"/>
                </a:cubicBezTo>
                <a:cubicBezTo>
                  <a:pt x="30" y="28"/>
                  <a:pt x="33" y="28"/>
                  <a:pt x="35" y="29"/>
                </a:cubicBezTo>
                <a:cubicBezTo>
                  <a:pt x="40" y="31"/>
                  <a:pt x="41" y="29"/>
                  <a:pt x="43" y="24"/>
                </a:cubicBezTo>
                <a:cubicBezTo>
                  <a:pt x="47" y="14"/>
                  <a:pt x="57" y="8"/>
                  <a:pt x="68" y="8"/>
                </a:cubicBezTo>
                <a:cubicBezTo>
                  <a:pt x="82" y="8"/>
                  <a:pt x="94" y="19"/>
                  <a:pt x="96" y="33"/>
                </a:cubicBezTo>
                <a:cubicBezTo>
                  <a:pt x="96" y="39"/>
                  <a:pt x="96" y="39"/>
                  <a:pt x="102" y="40"/>
                </a:cubicBezTo>
                <a:cubicBezTo>
                  <a:pt x="112" y="42"/>
                  <a:pt x="120" y="51"/>
                  <a:pt x="120" y="62"/>
                </a:cubicBezTo>
                <a:cubicBezTo>
                  <a:pt x="120" y="74"/>
                  <a:pt x="110" y="84"/>
                  <a:pt x="98" y="84"/>
                </a:cubicBezTo>
                <a:close/>
              </a:path>
            </a:pathLst>
          </a:custGeom>
          <a:solidFill>
            <a:schemeClr val="accent4"/>
          </a:solidFill>
          <a:ln>
            <a:noFill/>
          </a:ln>
        </p:spPr>
        <p:txBody>
          <a:bodyPr vert="horz" wrap="square" lIns="182843" tIns="91422" rIns="182843" bIns="91422" numCol="1" anchor="t" anchorCtr="0" compatLnSpc="1"/>
          <a:lstStyle/>
          <a:p>
            <a:endParaRPr lang="id-ID" dirty="0">
              <a:latin typeface="Calibri Light" panose="020F0302020204030204"/>
            </a:endParaRPr>
          </a:p>
        </p:txBody>
      </p:sp>
      <p:cxnSp>
        <p:nvCxnSpPr>
          <p:cNvPr id="162" name="Straight Connector 161"/>
          <p:cNvCxnSpPr/>
          <p:nvPr/>
        </p:nvCxnSpPr>
        <p:spPr>
          <a:xfrm flipV="1">
            <a:off x="8039049" y="5115029"/>
            <a:ext cx="1042922" cy="1043194"/>
          </a:xfrm>
          <a:prstGeom prst="line">
            <a:avLst/>
          </a:prstGeom>
          <a:ln w="19050">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163" name="Straight Connector 162"/>
          <p:cNvCxnSpPr/>
          <p:nvPr/>
        </p:nvCxnSpPr>
        <p:spPr>
          <a:xfrm flipH="1" flipV="1">
            <a:off x="4259310" y="5734549"/>
            <a:ext cx="828124" cy="652268"/>
          </a:xfrm>
          <a:prstGeom prst="line">
            <a:avLst/>
          </a:prstGeom>
          <a:ln w="19050">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164" name="Straight Connector 163"/>
          <p:cNvCxnSpPr/>
          <p:nvPr/>
        </p:nvCxnSpPr>
        <p:spPr>
          <a:xfrm flipH="1">
            <a:off x="4208989" y="7924600"/>
            <a:ext cx="975677" cy="975929"/>
          </a:xfrm>
          <a:prstGeom prst="line">
            <a:avLst/>
          </a:prstGeom>
          <a:ln w="19050">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165" name="Straight Connector 164"/>
          <p:cNvCxnSpPr/>
          <p:nvPr/>
        </p:nvCxnSpPr>
        <p:spPr>
          <a:xfrm flipH="1" flipV="1">
            <a:off x="8246143" y="7856592"/>
            <a:ext cx="835829" cy="960542"/>
          </a:xfrm>
          <a:prstGeom prst="line">
            <a:avLst/>
          </a:prstGeom>
          <a:ln w="19050">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sp>
        <p:nvSpPr>
          <p:cNvPr id="166" name="Freeform 5"/>
          <p:cNvSpPr>
            <a:spLocks noEditPoints="1"/>
          </p:cNvSpPr>
          <p:nvPr/>
        </p:nvSpPr>
        <p:spPr bwMode="auto">
          <a:xfrm>
            <a:off x="10597657" y="6630964"/>
            <a:ext cx="668997" cy="666274"/>
          </a:xfrm>
          <a:custGeom>
            <a:avLst/>
            <a:gdLst>
              <a:gd name="T0" fmla="*/ 168 w 175"/>
              <a:gd name="T1" fmla="*/ 53 h 174"/>
              <a:gd name="T2" fmla="*/ 149 w 175"/>
              <a:gd name="T3" fmla="*/ 25 h 174"/>
              <a:gd name="T4" fmla="*/ 121 w 175"/>
              <a:gd name="T5" fmla="*/ 6 h 174"/>
              <a:gd name="T6" fmla="*/ 87 w 175"/>
              <a:gd name="T7" fmla="*/ 0 h 174"/>
              <a:gd name="T8" fmla="*/ 53 w 175"/>
              <a:gd name="T9" fmla="*/ 6 h 174"/>
              <a:gd name="T10" fmla="*/ 26 w 175"/>
              <a:gd name="T11" fmla="*/ 25 h 174"/>
              <a:gd name="T12" fmla="*/ 7 w 175"/>
              <a:gd name="T13" fmla="*/ 53 h 174"/>
              <a:gd name="T14" fmla="*/ 0 w 175"/>
              <a:gd name="T15" fmla="*/ 87 h 174"/>
              <a:gd name="T16" fmla="*/ 7 w 175"/>
              <a:gd name="T17" fmla="*/ 121 h 174"/>
              <a:gd name="T18" fmla="*/ 26 w 175"/>
              <a:gd name="T19" fmla="*/ 149 h 174"/>
              <a:gd name="T20" fmla="*/ 53 w 175"/>
              <a:gd name="T21" fmla="*/ 167 h 174"/>
              <a:gd name="T22" fmla="*/ 87 w 175"/>
              <a:gd name="T23" fmla="*/ 174 h 174"/>
              <a:gd name="T24" fmla="*/ 121 w 175"/>
              <a:gd name="T25" fmla="*/ 167 h 174"/>
              <a:gd name="T26" fmla="*/ 149 w 175"/>
              <a:gd name="T27" fmla="*/ 149 h 174"/>
              <a:gd name="T28" fmla="*/ 168 w 175"/>
              <a:gd name="T29" fmla="*/ 121 h 174"/>
              <a:gd name="T30" fmla="*/ 175 w 175"/>
              <a:gd name="T31" fmla="*/ 87 h 174"/>
              <a:gd name="T32" fmla="*/ 162 w 175"/>
              <a:gd name="T33" fmla="*/ 86 h 174"/>
              <a:gd name="T34" fmla="*/ 108 w 175"/>
              <a:gd name="T35" fmla="*/ 80 h 174"/>
              <a:gd name="T36" fmla="*/ 145 w 175"/>
              <a:gd name="T37" fmla="*/ 40 h 174"/>
              <a:gd name="T38" fmla="*/ 137 w 175"/>
              <a:gd name="T39" fmla="*/ 31 h 174"/>
              <a:gd name="T40" fmla="*/ 70 w 175"/>
              <a:gd name="T41" fmla="*/ 14 h 174"/>
              <a:gd name="T42" fmla="*/ 137 w 175"/>
              <a:gd name="T43" fmla="*/ 31 h 174"/>
              <a:gd name="T44" fmla="*/ 70 w 175"/>
              <a:gd name="T45" fmla="*/ 14 h 174"/>
              <a:gd name="T46" fmla="*/ 70 w 175"/>
              <a:gd name="T47" fmla="*/ 14 h 174"/>
              <a:gd name="T48" fmla="*/ 83 w 175"/>
              <a:gd name="T49" fmla="*/ 62 h 174"/>
              <a:gd name="T50" fmla="*/ 56 w 175"/>
              <a:gd name="T51" fmla="*/ 19 h 174"/>
              <a:gd name="T52" fmla="*/ 13 w 175"/>
              <a:gd name="T53" fmla="*/ 85 h 174"/>
              <a:gd name="T54" fmla="*/ 96 w 175"/>
              <a:gd name="T55" fmla="*/ 87 h 174"/>
              <a:gd name="T56" fmla="*/ 32 w 175"/>
              <a:gd name="T57" fmla="*/ 137 h 174"/>
              <a:gd name="T58" fmla="*/ 13 w 175"/>
              <a:gd name="T59" fmla="*/ 87 h 174"/>
              <a:gd name="T60" fmla="*/ 40 w 175"/>
              <a:gd name="T61" fmla="*/ 144 h 174"/>
              <a:gd name="T62" fmla="*/ 100 w 175"/>
              <a:gd name="T63" fmla="*/ 99 h 174"/>
              <a:gd name="T64" fmla="*/ 117 w 175"/>
              <a:gd name="T65" fmla="*/ 156 h 174"/>
              <a:gd name="T66" fmla="*/ 129 w 175"/>
              <a:gd name="T67" fmla="*/ 149 h 174"/>
              <a:gd name="T68" fmla="*/ 161 w 175"/>
              <a:gd name="T69" fmla="*/ 99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75" h="174">
                <a:moveTo>
                  <a:pt x="173" y="69"/>
                </a:moveTo>
                <a:cubicBezTo>
                  <a:pt x="172" y="64"/>
                  <a:pt x="170" y="58"/>
                  <a:pt x="168" y="53"/>
                </a:cubicBezTo>
                <a:cubicBezTo>
                  <a:pt x="166" y="48"/>
                  <a:pt x="163" y="43"/>
                  <a:pt x="160" y="38"/>
                </a:cubicBezTo>
                <a:cubicBezTo>
                  <a:pt x="157" y="33"/>
                  <a:pt x="153" y="29"/>
                  <a:pt x="149" y="25"/>
                </a:cubicBezTo>
                <a:cubicBezTo>
                  <a:pt x="145" y="21"/>
                  <a:pt x="141" y="18"/>
                  <a:pt x="136" y="14"/>
                </a:cubicBezTo>
                <a:cubicBezTo>
                  <a:pt x="132" y="11"/>
                  <a:pt x="127" y="9"/>
                  <a:pt x="121" y="6"/>
                </a:cubicBezTo>
                <a:cubicBezTo>
                  <a:pt x="116" y="4"/>
                  <a:pt x="111" y="2"/>
                  <a:pt x="105" y="1"/>
                </a:cubicBezTo>
                <a:cubicBezTo>
                  <a:pt x="99" y="0"/>
                  <a:pt x="93" y="0"/>
                  <a:pt x="87" y="0"/>
                </a:cubicBezTo>
                <a:cubicBezTo>
                  <a:pt x="82" y="0"/>
                  <a:pt x="76" y="0"/>
                  <a:pt x="70" y="1"/>
                </a:cubicBezTo>
                <a:cubicBezTo>
                  <a:pt x="64" y="2"/>
                  <a:pt x="59" y="4"/>
                  <a:pt x="53" y="6"/>
                </a:cubicBezTo>
                <a:cubicBezTo>
                  <a:pt x="48" y="9"/>
                  <a:pt x="43" y="11"/>
                  <a:pt x="39" y="14"/>
                </a:cubicBezTo>
                <a:cubicBezTo>
                  <a:pt x="34" y="18"/>
                  <a:pt x="30" y="21"/>
                  <a:pt x="26" y="25"/>
                </a:cubicBezTo>
                <a:cubicBezTo>
                  <a:pt x="22" y="29"/>
                  <a:pt x="18" y="33"/>
                  <a:pt x="15" y="38"/>
                </a:cubicBezTo>
                <a:cubicBezTo>
                  <a:pt x="12" y="43"/>
                  <a:pt x="9" y="48"/>
                  <a:pt x="7" y="53"/>
                </a:cubicBezTo>
                <a:cubicBezTo>
                  <a:pt x="5" y="58"/>
                  <a:pt x="3" y="64"/>
                  <a:pt x="2" y="69"/>
                </a:cubicBezTo>
                <a:cubicBezTo>
                  <a:pt x="1" y="75"/>
                  <a:pt x="0" y="81"/>
                  <a:pt x="0" y="87"/>
                </a:cubicBezTo>
                <a:cubicBezTo>
                  <a:pt x="0" y="93"/>
                  <a:pt x="1" y="99"/>
                  <a:pt x="2" y="105"/>
                </a:cubicBezTo>
                <a:cubicBezTo>
                  <a:pt x="3" y="110"/>
                  <a:pt x="5" y="116"/>
                  <a:pt x="7" y="121"/>
                </a:cubicBezTo>
                <a:cubicBezTo>
                  <a:pt x="9" y="126"/>
                  <a:pt x="12" y="131"/>
                  <a:pt x="15" y="136"/>
                </a:cubicBezTo>
                <a:cubicBezTo>
                  <a:pt x="18" y="140"/>
                  <a:pt x="22" y="145"/>
                  <a:pt x="26" y="149"/>
                </a:cubicBezTo>
                <a:cubicBezTo>
                  <a:pt x="30" y="153"/>
                  <a:pt x="34" y="156"/>
                  <a:pt x="39" y="159"/>
                </a:cubicBezTo>
                <a:cubicBezTo>
                  <a:pt x="43" y="163"/>
                  <a:pt x="48" y="165"/>
                  <a:pt x="53" y="167"/>
                </a:cubicBezTo>
                <a:cubicBezTo>
                  <a:pt x="59" y="170"/>
                  <a:pt x="64" y="171"/>
                  <a:pt x="70" y="173"/>
                </a:cubicBezTo>
                <a:cubicBezTo>
                  <a:pt x="76" y="174"/>
                  <a:pt x="82" y="174"/>
                  <a:pt x="87" y="174"/>
                </a:cubicBezTo>
                <a:cubicBezTo>
                  <a:pt x="93" y="174"/>
                  <a:pt x="99" y="174"/>
                  <a:pt x="105" y="173"/>
                </a:cubicBezTo>
                <a:cubicBezTo>
                  <a:pt x="111" y="171"/>
                  <a:pt x="116" y="170"/>
                  <a:pt x="121" y="167"/>
                </a:cubicBezTo>
                <a:cubicBezTo>
                  <a:pt x="127" y="165"/>
                  <a:pt x="132" y="163"/>
                  <a:pt x="136" y="159"/>
                </a:cubicBezTo>
                <a:cubicBezTo>
                  <a:pt x="141" y="156"/>
                  <a:pt x="145" y="153"/>
                  <a:pt x="149" y="149"/>
                </a:cubicBezTo>
                <a:cubicBezTo>
                  <a:pt x="153" y="145"/>
                  <a:pt x="157" y="140"/>
                  <a:pt x="160" y="136"/>
                </a:cubicBezTo>
                <a:cubicBezTo>
                  <a:pt x="163" y="131"/>
                  <a:pt x="166" y="126"/>
                  <a:pt x="168" y="121"/>
                </a:cubicBezTo>
                <a:cubicBezTo>
                  <a:pt x="170" y="116"/>
                  <a:pt x="172" y="110"/>
                  <a:pt x="173" y="105"/>
                </a:cubicBezTo>
                <a:cubicBezTo>
                  <a:pt x="174" y="99"/>
                  <a:pt x="175" y="93"/>
                  <a:pt x="175" y="87"/>
                </a:cubicBezTo>
                <a:cubicBezTo>
                  <a:pt x="175" y="81"/>
                  <a:pt x="174" y="75"/>
                  <a:pt x="173" y="69"/>
                </a:cubicBezTo>
                <a:close/>
                <a:moveTo>
                  <a:pt x="162" y="86"/>
                </a:moveTo>
                <a:cubicBezTo>
                  <a:pt x="161" y="86"/>
                  <a:pt x="136" y="81"/>
                  <a:pt x="110" y="84"/>
                </a:cubicBezTo>
                <a:cubicBezTo>
                  <a:pt x="110" y="82"/>
                  <a:pt x="109" y="81"/>
                  <a:pt x="108" y="80"/>
                </a:cubicBezTo>
                <a:cubicBezTo>
                  <a:pt x="107" y="76"/>
                  <a:pt x="105" y="73"/>
                  <a:pt x="104" y="69"/>
                </a:cubicBezTo>
                <a:cubicBezTo>
                  <a:pt x="133" y="57"/>
                  <a:pt x="145" y="40"/>
                  <a:pt x="145" y="40"/>
                </a:cubicBezTo>
                <a:cubicBezTo>
                  <a:pt x="156" y="52"/>
                  <a:pt x="162" y="68"/>
                  <a:pt x="162" y="86"/>
                </a:cubicBezTo>
                <a:close/>
                <a:moveTo>
                  <a:pt x="137" y="31"/>
                </a:moveTo>
                <a:cubicBezTo>
                  <a:pt x="137" y="31"/>
                  <a:pt x="126" y="47"/>
                  <a:pt x="98" y="58"/>
                </a:cubicBezTo>
                <a:cubicBezTo>
                  <a:pt x="85" y="35"/>
                  <a:pt x="71" y="16"/>
                  <a:pt x="70" y="14"/>
                </a:cubicBezTo>
                <a:cubicBezTo>
                  <a:pt x="76" y="13"/>
                  <a:pt x="81" y="12"/>
                  <a:pt x="87" y="12"/>
                </a:cubicBezTo>
                <a:cubicBezTo>
                  <a:pt x="106" y="12"/>
                  <a:pt x="124" y="19"/>
                  <a:pt x="137" y="31"/>
                </a:cubicBezTo>
                <a:close/>
                <a:moveTo>
                  <a:pt x="70" y="14"/>
                </a:moveTo>
                <a:cubicBezTo>
                  <a:pt x="70" y="14"/>
                  <a:pt x="70" y="14"/>
                  <a:pt x="70" y="14"/>
                </a:cubicBezTo>
                <a:cubicBezTo>
                  <a:pt x="70" y="14"/>
                  <a:pt x="69" y="15"/>
                  <a:pt x="69" y="15"/>
                </a:cubicBezTo>
                <a:cubicBezTo>
                  <a:pt x="69" y="15"/>
                  <a:pt x="70" y="15"/>
                  <a:pt x="70" y="14"/>
                </a:cubicBezTo>
                <a:close/>
                <a:moveTo>
                  <a:pt x="56" y="19"/>
                </a:moveTo>
                <a:cubicBezTo>
                  <a:pt x="57" y="21"/>
                  <a:pt x="70" y="39"/>
                  <a:pt x="83" y="62"/>
                </a:cubicBezTo>
                <a:cubicBezTo>
                  <a:pt x="47" y="72"/>
                  <a:pt x="16" y="72"/>
                  <a:pt x="14" y="72"/>
                </a:cubicBezTo>
                <a:cubicBezTo>
                  <a:pt x="19" y="48"/>
                  <a:pt x="35" y="29"/>
                  <a:pt x="56" y="19"/>
                </a:cubicBezTo>
                <a:close/>
                <a:moveTo>
                  <a:pt x="13" y="87"/>
                </a:moveTo>
                <a:cubicBezTo>
                  <a:pt x="13" y="86"/>
                  <a:pt x="13" y="85"/>
                  <a:pt x="13" y="85"/>
                </a:cubicBezTo>
                <a:cubicBezTo>
                  <a:pt x="14" y="85"/>
                  <a:pt x="51" y="85"/>
                  <a:pt x="90" y="74"/>
                </a:cubicBezTo>
                <a:cubicBezTo>
                  <a:pt x="92" y="78"/>
                  <a:pt x="94" y="82"/>
                  <a:pt x="96" y="87"/>
                </a:cubicBezTo>
                <a:cubicBezTo>
                  <a:pt x="95" y="87"/>
                  <a:pt x="94" y="87"/>
                  <a:pt x="93" y="88"/>
                </a:cubicBezTo>
                <a:cubicBezTo>
                  <a:pt x="52" y="101"/>
                  <a:pt x="32" y="137"/>
                  <a:pt x="32" y="137"/>
                </a:cubicBezTo>
                <a:cubicBezTo>
                  <a:pt x="32" y="137"/>
                  <a:pt x="32" y="137"/>
                  <a:pt x="32" y="137"/>
                </a:cubicBezTo>
                <a:cubicBezTo>
                  <a:pt x="20" y="124"/>
                  <a:pt x="13" y="106"/>
                  <a:pt x="13" y="87"/>
                </a:cubicBezTo>
                <a:close/>
                <a:moveTo>
                  <a:pt x="87" y="162"/>
                </a:moveTo>
                <a:cubicBezTo>
                  <a:pt x="69" y="162"/>
                  <a:pt x="53" y="155"/>
                  <a:pt x="40" y="144"/>
                </a:cubicBezTo>
                <a:cubicBezTo>
                  <a:pt x="41" y="145"/>
                  <a:pt x="42" y="146"/>
                  <a:pt x="42" y="146"/>
                </a:cubicBezTo>
                <a:cubicBezTo>
                  <a:pt x="42" y="146"/>
                  <a:pt x="56" y="115"/>
                  <a:pt x="100" y="99"/>
                </a:cubicBezTo>
                <a:cubicBezTo>
                  <a:pt x="100" y="99"/>
                  <a:pt x="100" y="99"/>
                  <a:pt x="101" y="99"/>
                </a:cubicBezTo>
                <a:cubicBezTo>
                  <a:pt x="111" y="126"/>
                  <a:pt x="115" y="149"/>
                  <a:pt x="117" y="156"/>
                </a:cubicBezTo>
                <a:cubicBezTo>
                  <a:pt x="108" y="159"/>
                  <a:pt x="98" y="162"/>
                  <a:pt x="87" y="162"/>
                </a:cubicBezTo>
                <a:close/>
                <a:moveTo>
                  <a:pt x="129" y="149"/>
                </a:moveTo>
                <a:cubicBezTo>
                  <a:pt x="128" y="144"/>
                  <a:pt x="124" y="122"/>
                  <a:pt x="115" y="96"/>
                </a:cubicBezTo>
                <a:cubicBezTo>
                  <a:pt x="139" y="92"/>
                  <a:pt x="160" y="98"/>
                  <a:pt x="161" y="99"/>
                </a:cubicBezTo>
                <a:cubicBezTo>
                  <a:pt x="158" y="120"/>
                  <a:pt x="146" y="138"/>
                  <a:pt x="129" y="149"/>
                </a:cubicBezTo>
                <a:close/>
              </a:path>
            </a:pathLst>
          </a:custGeom>
          <a:solidFill>
            <a:schemeClr val="accent2"/>
          </a:solidFill>
          <a:ln>
            <a:noFill/>
          </a:ln>
          <a:extLst>
            <a:ext uri="{91240B29-F687-4F45-9708-019B960494DF}">
              <a14:hiddenLine xmlns:a14="http://schemas.microsoft.com/office/drawing/2010/main" w="9525">
                <a:solidFill>
                  <a:srgbClr val="000000"/>
                </a:solidFill>
                <a:round/>
              </a14:hiddenLine>
            </a:ext>
          </a:extLst>
        </p:spPr>
        <p:txBody>
          <a:bodyPr vert="horz" wrap="square" lIns="182843" tIns="91422" rIns="182843" bIns="91422" numCol="1" anchor="t" anchorCtr="0" compatLnSpc="1"/>
          <a:lstStyle/>
          <a:p>
            <a:endParaRPr lang="id-ID" dirty="0">
              <a:latin typeface="Calibri Light" panose="020F0302020204030204"/>
            </a:endParaRPr>
          </a:p>
        </p:txBody>
      </p:sp>
      <p:sp>
        <p:nvSpPr>
          <p:cNvPr id="167" name="Freeform 22"/>
          <p:cNvSpPr>
            <a:spLocks noEditPoints="1"/>
          </p:cNvSpPr>
          <p:nvPr/>
        </p:nvSpPr>
        <p:spPr bwMode="auto">
          <a:xfrm>
            <a:off x="9081971" y="3952629"/>
            <a:ext cx="1173765" cy="1171892"/>
          </a:xfrm>
          <a:custGeom>
            <a:avLst/>
            <a:gdLst>
              <a:gd name="T0" fmla="*/ 164 w 204"/>
              <a:gd name="T1" fmla="*/ 0 h 204"/>
              <a:gd name="T2" fmla="*/ 39 w 204"/>
              <a:gd name="T3" fmla="*/ 0 h 204"/>
              <a:gd name="T4" fmla="*/ 0 w 204"/>
              <a:gd name="T5" fmla="*/ 39 h 204"/>
              <a:gd name="T6" fmla="*/ 0 w 204"/>
              <a:gd name="T7" fmla="*/ 81 h 204"/>
              <a:gd name="T8" fmla="*/ 0 w 204"/>
              <a:gd name="T9" fmla="*/ 164 h 204"/>
              <a:gd name="T10" fmla="*/ 39 w 204"/>
              <a:gd name="T11" fmla="*/ 204 h 204"/>
              <a:gd name="T12" fmla="*/ 164 w 204"/>
              <a:gd name="T13" fmla="*/ 204 h 204"/>
              <a:gd name="T14" fmla="*/ 204 w 204"/>
              <a:gd name="T15" fmla="*/ 164 h 204"/>
              <a:gd name="T16" fmla="*/ 204 w 204"/>
              <a:gd name="T17" fmla="*/ 81 h 204"/>
              <a:gd name="T18" fmla="*/ 204 w 204"/>
              <a:gd name="T19" fmla="*/ 39 h 204"/>
              <a:gd name="T20" fmla="*/ 164 w 204"/>
              <a:gd name="T21" fmla="*/ 0 h 204"/>
              <a:gd name="T22" fmla="*/ 176 w 204"/>
              <a:gd name="T23" fmla="*/ 23 h 204"/>
              <a:gd name="T24" fmla="*/ 180 w 204"/>
              <a:gd name="T25" fmla="*/ 23 h 204"/>
              <a:gd name="T26" fmla="*/ 180 w 204"/>
              <a:gd name="T27" fmla="*/ 28 h 204"/>
              <a:gd name="T28" fmla="*/ 180 w 204"/>
              <a:gd name="T29" fmla="*/ 58 h 204"/>
              <a:gd name="T30" fmla="*/ 146 w 204"/>
              <a:gd name="T31" fmla="*/ 58 h 204"/>
              <a:gd name="T32" fmla="*/ 146 w 204"/>
              <a:gd name="T33" fmla="*/ 24 h 204"/>
              <a:gd name="T34" fmla="*/ 176 w 204"/>
              <a:gd name="T35" fmla="*/ 23 h 204"/>
              <a:gd name="T36" fmla="*/ 73 w 204"/>
              <a:gd name="T37" fmla="*/ 81 h 204"/>
              <a:gd name="T38" fmla="*/ 102 w 204"/>
              <a:gd name="T39" fmla="*/ 66 h 204"/>
              <a:gd name="T40" fmla="*/ 131 w 204"/>
              <a:gd name="T41" fmla="*/ 81 h 204"/>
              <a:gd name="T42" fmla="*/ 138 w 204"/>
              <a:gd name="T43" fmla="*/ 102 h 204"/>
              <a:gd name="T44" fmla="*/ 102 w 204"/>
              <a:gd name="T45" fmla="*/ 138 h 204"/>
              <a:gd name="T46" fmla="*/ 66 w 204"/>
              <a:gd name="T47" fmla="*/ 102 h 204"/>
              <a:gd name="T48" fmla="*/ 73 w 204"/>
              <a:gd name="T49" fmla="*/ 81 h 204"/>
              <a:gd name="T50" fmla="*/ 184 w 204"/>
              <a:gd name="T51" fmla="*/ 164 h 204"/>
              <a:gd name="T52" fmla="*/ 164 w 204"/>
              <a:gd name="T53" fmla="*/ 184 h 204"/>
              <a:gd name="T54" fmla="*/ 39 w 204"/>
              <a:gd name="T55" fmla="*/ 184 h 204"/>
              <a:gd name="T56" fmla="*/ 20 w 204"/>
              <a:gd name="T57" fmla="*/ 164 h 204"/>
              <a:gd name="T58" fmla="*/ 20 w 204"/>
              <a:gd name="T59" fmla="*/ 81 h 204"/>
              <a:gd name="T60" fmla="*/ 50 w 204"/>
              <a:gd name="T61" fmla="*/ 81 h 204"/>
              <a:gd name="T62" fmla="*/ 46 w 204"/>
              <a:gd name="T63" fmla="*/ 102 h 204"/>
              <a:gd name="T64" fmla="*/ 102 w 204"/>
              <a:gd name="T65" fmla="*/ 158 h 204"/>
              <a:gd name="T66" fmla="*/ 157 w 204"/>
              <a:gd name="T67" fmla="*/ 102 h 204"/>
              <a:gd name="T68" fmla="*/ 153 w 204"/>
              <a:gd name="T69" fmla="*/ 81 h 204"/>
              <a:gd name="T70" fmla="*/ 184 w 204"/>
              <a:gd name="T71" fmla="*/ 81 h 204"/>
              <a:gd name="T72" fmla="*/ 184 w 204"/>
              <a:gd name="T73" fmla="*/ 164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04" h="204">
                <a:moveTo>
                  <a:pt x="164" y="0"/>
                </a:moveTo>
                <a:cubicBezTo>
                  <a:pt x="39" y="0"/>
                  <a:pt x="39" y="0"/>
                  <a:pt x="39" y="0"/>
                </a:cubicBezTo>
                <a:cubicBezTo>
                  <a:pt x="17" y="0"/>
                  <a:pt x="0" y="18"/>
                  <a:pt x="0" y="39"/>
                </a:cubicBezTo>
                <a:cubicBezTo>
                  <a:pt x="0" y="81"/>
                  <a:pt x="0" y="81"/>
                  <a:pt x="0" y="81"/>
                </a:cubicBezTo>
                <a:cubicBezTo>
                  <a:pt x="0" y="164"/>
                  <a:pt x="0" y="164"/>
                  <a:pt x="0" y="164"/>
                </a:cubicBezTo>
                <a:cubicBezTo>
                  <a:pt x="0" y="186"/>
                  <a:pt x="17" y="204"/>
                  <a:pt x="39" y="204"/>
                </a:cubicBezTo>
                <a:cubicBezTo>
                  <a:pt x="164" y="204"/>
                  <a:pt x="164" y="204"/>
                  <a:pt x="164" y="204"/>
                </a:cubicBezTo>
                <a:cubicBezTo>
                  <a:pt x="186" y="204"/>
                  <a:pt x="204" y="186"/>
                  <a:pt x="204" y="164"/>
                </a:cubicBezTo>
                <a:cubicBezTo>
                  <a:pt x="204" y="81"/>
                  <a:pt x="204" y="81"/>
                  <a:pt x="204" y="81"/>
                </a:cubicBezTo>
                <a:cubicBezTo>
                  <a:pt x="204" y="39"/>
                  <a:pt x="204" y="39"/>
                  <a:pt x="204" y="39"/>
                </a:cubicBezTo>
                <a:cubicBezTo>
                  <a:pt x="204" y="18"/>
                  <a:pt x="186" y="0"/>
                  <a:pt x="164" y="0"/>
                </a:cubicBezTo>
                <a:close/>
                <a:moveTo>
                  <a:pt x="176" y="23"/>
                </a:moveTo>
                <a:cubicBezTo>
                  <a:pt x="180" y="23"/>
                  <a:pt x="180" y="23"/>
                  <a:pt x="180" y="23"/>
                </a:cubicBezTo>
                <a:cubicBezTo>
                  <a:pt x="180" y="28"/>
                  <a:pt x="180" y="28"/>
                  <a:pt x="180" y="28"/>
                </a:cubicBezTo>
                <a:cubicBezTo>
                  <a:pt x="180" y="58"/>
                  <a:pt x="180" y="58"/>
                  <a:pt x="180" y="58"/>
                </a:cubicBezTo>
                <a:cubicBezTo>
                  <a:pt x="146" y="58"/>
                  <a:pt x="146" y="58"/>
                  <a:pt x="146" y="58"/>
                </a:cubicBezTo>
                <a:cubicBezTo>
                  <a:pt x="146" y="24"/>
                  <a:pt x="146" y="24"/>
                  <a:pt x="146" y="24"/>
                </a:cubicBezTo>
                <a:lnTo>
                  <a:pt x="176" y="23"/>
                </a:lnTo>
                <a:close/>
                <a:moveTo>
                  <a:pt x="73" y="81"/>
                </a:moveTo>
                <a:cubicBezTo>
                  <a:pt x="79" y="72"/>
                  <a:pt x="90" y="66"/>
                  <a:pt x="102" y="66"/>
                </a:cubicBezTo>
                <a:cubicBezTo>
                  <a:pt x="114" y="66"/>
                  <a:pt x="124" y="72"/>
                  <a:pt x="131" y="81"/>
                </a:cubicBezTo>
                <a:cubicBezTo>
                  <a:pt x="135" y="87"/>
                  <a:pt x="138" y="94"/>
                  <a:pt x="138" y="102"/>
                </a:cubicBezTo>
                <a:cubicBezTo>
                  <a:pt x="138" y="122"/>
                  <a:pt x="121" y="138"/>
                  <a:pt x="102" y="138"/>
                </a:cubicBezTo>
                <a:cubicBezTo>
                  <a:pt x="82" y="138"/>
                  <a:pt x="66" y="122"/>
                  <a:pt x="66" y="102"/>
                </a:cubicBezTo>
                <a:cubicBezTo>
                  <a:pt x="66" y="94"/>
                  <a:pt x="68" y="87"/>
                  <a:pt x="73" y="81"/>
                </a:cubicBezTo>
                <a:close/>
                <a:moveTo>
                  <a:pt x="184" y="164"/>
                </a:moveTo>
                <a:cubicBezTo>
                  <a:pt x="184" y="175"/>
                  <a:pt x="175" y="184"/>
                  <a:pt x="164" y="184"/>
                </a:cubicBezTo>
                <a:cubicBezTo>
                  <a:pt x="39" y="184"/>
                  <a:pt x="39" y="184"/>
                  <a:pt x="39" y="184"/>
                </a:cubicBezTo>
                <a:cubicBezTo>
                  <a:pt x="28" y="184"/>
                  <a:pt x="20" y="175"/>
                  <a:pt x="20" y="164"/>
                </a:cubicBezTo>
                <a:cubicBezTo>
                  <a:pt x="20" y="81"/>
                  <a:pt x="20" y="81"/>
                  <a:pt x="20" y="81"/>
                </a:cubicBezTo>
                <a:cubicBezTo>
                  <a:pt x="50" y="81"/>
                  <a:pt x="50" y="81"/>
                  <a:pt x="50" y="81"/>
                </a:cubicBezTo>
                <a:cubicBezTo>
                  <a:pt x="47" y="87"/>
                  <a:pt x="46" y="95"/>
                  <a:pt x="46" y="102"/>
                </a:cubicBezTo>
                <a:cubicBezTo>
                  <a:pt x="46" y="133"/>
                  <a:pt x="71" y="158"/>
                  <a:pt x="102" y="158"/>
                </a:cubicBezTo>
                <a:cubicBezTo>
                  <a:pt x="132" y="158"/>
                  <a:pt x="157" y="133"/>
                  <a:pt x="157" y="102"/>
                </a:cubicBezTo>
                <a:cubicBezTo>
                  <a:pt x="157" y="95"/>
                  <a:pt x="156" y="87"/>
                  <a:pt x="153" y="81"/>
                </a:cubicBezTo>
                <a:cubicBezTo>
                  <a:pt x="184" y="81"/>
                  <a:pt x="184" y="81"/>
                  <a:pt x="184" y="81"/>
                </a:cubicBezTo>
                <a:lnTo>
                  <a:pt x="184" y="164"/>
                </a:lnTo>
                <a:close/>
              </a:path>
            </a:pathLst>
          </a:custGeom>
          <a:solidFill>
            <a:schemeClr val="accent2"/>
          </a:solidFill>
          <a:ln>
            <a:noFill/>
          </a:ln>
          <a:extLst>
            <a:ext uri="{91240B29-F687-4F45-9708-019B960494DF}">
              <a14:hiddenLine xmlns:a14="http://schemas.microsoft.com/office/drawing/2010/main" w="9525">
                <a:solidFill>
                  <a:srgbClr val="000000"/>
                </a:solidFill>
                <a:round/>
              </a14:hiddenLine>
            </a:ext>
          </a:extLst>
        </p:spPr>
        <p:txBody>
          <a:bodyPr vert="horz" wrap="square" lIns="182843" tIns="91422" rIns="182843" bIns="91422" numCol="1" anchor="t" anchorCtr="0" compatLnSpc="1"/>
          <a:lstStyle/>
          <a:p>
            <a:endParaRPr lang="id-ID" dirty="0">
              <a:latin typeface="Calibri Light" panose="020F0302020204030204"/>
            </a:endParaRPr>
          </a:p>
        </p:txBody>
      </p:sp>
      <p:sp>
        <p:nvSpPr>
          <p:cNvPr id="168" name="Freeform 52"/>
          <p:cNvSpPr/>
          <p:nvPr/>
        </p:nvSpPr>
        <p:spPr bwMode="auto">
          <a:xfrm>
            <a:off x="5722545" y="8062920"/>
            <a:ext cx="747889" cy="901186"/>
          </a:xfrm>
          <a:custGeom>
            <a:avLst/>
            <a:gdLst>
              <a:gd name="T0" fmla="*/ 60 w 146"/>
              <a:gd name="T1" fmla="*/ 173 h 176"/>
              <a:gd name="T2" fmla="*/ 40 w 146"/>
              <a:gd name="T3" fmla="*/ 173 h 176"/>
              <a:gd name="T4" fmla="*/ 38 w 146"/>
              <a:gd name="T5" fmla="*/ 172 h 176"/>
              <a:gd name="T6" fmla="*/ 17 w 146"/>
              <a:gd name="T7" fmla="*/ 122 h 176"/>
              <a:gd name="T8" fmla="*/ 40 w 146"/>
              <a:gd name="T9" fmla="*/ 62 h 176"/>
              <a:gd name="T10" fmla="*/ 55 w 146"/>
              <a:gd name="T11" fmla="*/ 24 h 176"/>
              <a:gd name="T12" fmla="*/ 103 w 146"/>
              <a:gd name="T13" fmla="*/ 9 h 176"/>
              <a:gd name="T14" fmla="*/ 141 w 146"/>
              <a:gd name="T15" fmla="*/ 53 h 176"/>
              <a:gd name="T16" fmla="*/ 108 w 146"/>
              <a:gd name="T17" fmla="*/ 142 h 176"/>
              <a:gd name="T18" fmla="*/ 98 w 146"/>
              <a:gd name="T19" fmla="*/ 146 h 176"/>
              <a:gd name="T20" fmla="*/ 94 w 146"/>
              <a:gd name="T21" fmla="*/ 137 h 176"/>
              <a:gd name="T22" fmla="*/ 127 w 146"/>
              <a:gd name="T23" fmla="*/ 49 h 176"/>
              <a:gd name="T24" fmla="*/ 98 w 146"/>
              <a:gd name="T25" fmla="*/ 23 h 176"/>
              <a:gd name="T26" fmla="*/ 69 w 146"/>
              <a:gd name="T27" fmla="*/ 30 h 176"/>
              <a:gd name="T28" fmla="*/ 54 w 146"/>
              <a:gd name="T29" fmla="*/ 67 h 176"/>
              <a:gd name="T30" fmla="*/ 30 w 146"/>
              <a:gd name="T31" fmla="*/ 127 h 176"/>
              <a:gd name="T32" fmla="*/ 44 w 146"/>
              <a:gd name="T33" fmla="*/ 159 h 176"/>
              <a:gd name="T34" fmla="*/ 45 w 146"/>
              <a:gd name="T35" fmla="*/ 159 h 176"/>
              <a:gd name="T36" fmla="*/ 61 w 146"/>
              <a:gd name="T37" fmla="*/ 151 h 176"/>
              <a:gd name="T38" fmla="*/ 67 w 146"/>
              <a:gd name="T39" fmla="*/ 135 h 176"/>
              <a:gd name="T40" fmla="*/ 93 w 146"/>
              <a:gd name="T41" fmla="*/ 68 h 176"/>
              <a:gd name="T42" fmla="*/ 91 w 146"/>
              <a:gd name="T43" fmla="*/ 58 h 176"/>
              <a:gd name="T44" fmla="*/ 82 w 146"/>
              <a:gd name="T45" fmla="*/ 67 h 176"/>
              <a:gd name="T46" fmla="*/ 57 w 146"/>
              <a:gd name="T47" fmla="*/ 130 h 176"/>
              <a:gd name="T48" fmla="*/ 48 w 146"/>
              <a:gd name="T49" fmla="*/ 134 h 176"/>
              <a:gd name="T50" fmla="*/ 44 w 146"/>
              <a:gd name="T51" fmla="*/ 124 h 176"/>
              <a:gd name="T52" fmla="*/ 68 w 146"/>
              <a:gd name="T53" fmla="*/ 62 h 176"/>
              <a:gd name="T54" fmla="*/ 96 w 146"/>
              <a:gd name="T55" fmla="*/ 44 h 176"/>
              <a:gd name="T56" fmla="*/ 107 w 146"/>
              <a:gd name="T57" fmla="*/ 72 h 176"/>
              <a:gd name="T58" fmla="*/ 80 w 146"/>
              <a:gd name="T59" fmla="*/ 141 h 176"/>
              <a:gd name="T60" fmla="*/ 74 w 146"/>
              <a:gd name="T61" fmla="*/ 156 h 176"/>
              <a:gd name="T62" fmla="*/ 60 w 146"/>
              <a:gd name="T63" fmla="*/ 173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6" h="176">
                <a:moveTo>
                  <a:pt x="60" y="173"/>
                </a:moveTo>
                <a:cubicBezTo>
                  <a:pt x="54" y="176"/>
                  <a:pt x="47" y="176"/>
                  <a:pt x="40" y="173"/>
                </a:cubicBezTo>
                <a:cubicBezTo>
                  <a:pt x="38" y="172"/>
                  <a:pt x="38" y="172"/>
                  <a:pt x="38" y="172"/>
                </a:cubicBezTo>
                <a:cubicBezTo>
                  <a:pt x="31" y="169"/>
                  <a:pt x="0" y="160"/>
                  <a:pt x="17" y="122"/>
                </a:cubicBezTo>
                <a:cubicBezTo>
                  <a:pt x="24" y="106"/>
                  <a:pt x="31" y="84"/>
                  <a:pt x="40" y="62"/>
                </a:cubicBezTo>
                <a:cubicBezTo>
                  <a:pt x="45" y="50"/>
                  <a:pt x="50" y="37"/>
                  <a:pt x="55" y="24"/>
                </a:cubicBezTo>
                <a:cubicBezTo>
                  <a:pt x="64" y="1"/>
                  <a:pt x="78" y="0"/>
                  <a:pt x="103" y="9"/>
                </a:cubicBezTo>
                <a:cubicBezTo>
                  <a:pt x="133" y="20"/>
                  <a:pt x="146" y="39"/>
                  <a:pt x="141" y="53"/>
                </a:cubicBezTo>
                <a:cubicBezTo>
                  <a:pt x="135" y="73"/>
                  <a:pt x="109" y="139"/>
                  <a:pt x="108" y="142"/>
                </a:cubicBezTo>
                <a:cubicBezTo>
                  <a:pt x="106" y="146"/>
                  <a:pt x="102" y="148"/>
                  <a:pt x="98" y="146"/>
                </a:cubicBezTo>
                <a:cubicBezTo>
                  <a:pt x="95" y="145"/>
                  <a:pt x="93" y="141"/>
                  <a:pt x="94" y="137"/>
                </a:cubicBezTo>
                <a:cubicBezTo>
                  <a:pt x="94" y="136"/>
                  <a:pt x="121" y="68"/>
                  <a:pt x="127" y="49"/>
                </a:cubicBezTo>
                <a:cubicBezTo>
                  <a:pt x="129" y="45"/>
                  <a:pt x="124" y="32"/>
                  <a:pt x="98" y="23"/>
                </a:cubicBezTo>
                <a:cubicBezTo>
                  <a:pt x="83" y="17"/>
                  <a:pt x="76" y="10"/>
                  <a:pt x="69" y="30"/>
                </a:cubicBezTo>
                <a:cubicBezTo>
                  <a:pt x="64" y="42"/>
                  <a:pt x="59" y="55"/>
                  <a:pt x="54" y="67"/>
                </a:cubicBezTo>
                <a:cubicBezTo>
                  <a:pt x="45" y="90"/>
                  <a:pt x="37" y="111"/>
                  <a:pt x="30" y="127"/>
                </a:cubicBezTo>
                <a:cubicBezTo>
                  <a:pt x="20" y="152"/>
                  <a:pt x="36" y="155"/>
                  <a:pt x="44" y="159"/>
                </a:cubicBezTo>
                <a:cubicBezTo>
                  <a:pt x="45" y="159"/>
                  <a:pt x="45" y="159"/>
                  <a:pt x="45" y="159"/>
                </a:cubicBezTo>
                <a:cubicBezTo>
                  <a:pt x="52" y="162"/>
                  <a:pt x="56" y="161"/>
                  <a:pt x="61" y="151"/>
                </a:cubicBezTo>
                <a:cubicBezTo>
                  <a:pt x="62" y="148"/>
                  <a:pt x="64" y="142"/>
                  <a:pt x="67" y="135"/>
                </a:cubicBezTo>
                <a:cubicBezTo>
                  <a:pt x="75" y="115"/>
                  <a:pt x="91" y="77"/>
                  <a:pt x="93" y="68"/>
                </a:cubicBezTo>
                <a:cubicBezTo>
                  <a:pt x="94" y="65"/>
                  <a:pt x="94" y="59"/>
                  <a:pt x="91" y="58"/>
                </a:cubicBezTo>
                <a:cubicBezTo>
                  <a:pt x="87" y="56"/>
                  <a:pt x="83" y="65"/>
                  <a:pt x="82" y="67"/>
                </a:cubicBezTo>
                <a:cubicBezTo>
                  <a:pt x="72" y="95"/>
                  <a:pt x="58" y="130"/>
                  <a:pt x="57" y="130"/>
                </a:cubicBezTo>
                <a:cubicBezTo>
                  <a:pt x="56" y="134"/>
                  <a:pt x="52" y="135"/>
                  <a:pt x="48" y="134"/>
                </a:cubicBezTo>
                <a:cubicBezTo>
                  <a:pt x="44" y="132"/>
                  <a:pt x="42" y="128"/>
                  <a:pt x="44" y="124"/>
                </a:cubicBezTo>
                <a:cubicBezTo>
                  <a:pt x="44" y="124"/>
                  <a:pt x="58" y="90"/>
                  <a:pt x="68" y="62"/>
                </a:cubicBezTo>
                <a:cubicBezTo>
                  <a:pt x="75" y="45"/>
                  <a:pt x="87" y="41"/>
                  <a:pt x="96" y="44"/>
                </a:cubicBezTo>
                <a:cubicBezTo>
                  <a:pt x="106" y="47"/>
                  <a:pt x="110" y="62"/>
                  <a:pt x="107" y="72"/>
                </a:cubicBezTo>
                <a:cubicBezTo>
                  <a:pt x="105" y="81"/>
                  <a:pt x="93" y="111"/>
                  <a:pt x="80" y="141"/>
                </a:cubicBezTo>
                <a:cubicBezTo>
                  <a:pt x="78" y="148"/>
                  <a:pt x="75" y="154"/>
                  <a:pt x="74" y="156"/>
                </a:cubicBezTo>
                <a:cubicBezTo>
                  <a:pt x="71" y="165"/>
                  <a:pt x="66" y="171"/>
                  <a:pt x="60" y="173"/>
                </a:cubicBezTo>
                <a:close/>
              </a:path>
            </a:pathLst>
          </a:custGeom>
          <a:solidFill>
            <a:schemeClr val="accent2"/>
          </a:solidFill>
          <a:ln>
            <a:noFill/>
          </a:ln>
          <a:extLst>
            <a:ext uri="{91240B29-F687-4F45-9708-019B960494DF}">
              <a14:hiddenLine xmlns:a14="http://schemas.microsoft.com/office/drawing/2010/main" w="9525">
                <a:solidFill>
                  <a:srgbClr val="000000"/>
                </a:solidFill>
                <a:round/>
              </a14:hiddenLine>
            </a:ext>
          </a:extLst>
        </p:spPr>
        <p:txBody>
          <a:bodyPr vert="horz" wrap="square" lIns="182843" tIns="91422" rIns="182843" bIns="91422" numCol="1" anchor="t" anchorCtr="0" compatLnSpc="1"/>
          <a:lstStyle/>
          <a:p>
            <a:endParaRPr lang="id-ID" dirty="0">
              <a:latin typeface="Calibri Light" panose="020F0302020204030204"/>
            </a:endParaRPr>
          </a:p>
        </p:txBody>
      </p:sp>
      <p:sp>
        <p:nvSpPr>
          <p:cNvPr id="169" name="Freeform 38"/>
          <p:cNvSpPr>
            <a:spLocks noEditPoints="1"/>
          </p:cNvSpPr>
          <p:nvPr/>
        </p:nvSpPr>
        <p:spPr bwMode="auto">
          <a:xfrm>
            <a:off x="3229626" y="8679346"/>
            <a:ext cx="1121501" cy="1139217"/>
          </a:xfrm>
          <a:custGeom>
            <a:avLst/>
            <a:gdLst>
              <a:gd name="T0" fmla="*/ 190 w 195"/>
              <a:gd name="T1" fmla="*/ 120 h 198"/>
              <a:gd name="T2" fmla="*/ 192 w 195"/>
              <a:gd name="T3" fmla="*/ 100 h 198"/>
              <a:gd name="T4" fmla="*/ 99 w 195"/>
              <a:gd name="T5" fmla="*/ 7 h 198"/>
              <a:gd name="T6" fmla="*/ 83 w 195"/>
              <a:gd name="T7" fmla="*/ 8 h 198"/>
              <a:gd name="T8" fmla="*/ 54 w 195"/>
              <a:gd name="T9" fmla="*/ 0 h 198"/>
              <a:gd name="T10" fmla="*/ 0 w 195"/>
              <a:gd name="T11" fmla="*/ 54 h 198"/>
              <a:gd name="T12" fmla="*/ 7 w 195"/>
              <a:gd name="T13" fmla="*/ 81 h 198"/>
              <a:gd name="T14" fmla="*/ 5 w 195"/>
              <a:gd name="T15" fmla="*/ 100 h 198"/>
              <a:gd name="T16" fmla="*/ 99 w 195"/>
              <a:gd name="T17" fmla="*/ 193 h 198"/>
              <a:gd name="T18" fmla="*/ 116 w 195"/>
              <a:gd name="T19" fmla="*/ 192 h 198"/>
              <a:gd name="T20" fmla="*/ 141 w 195"/>
              <a:gd name="T21" fmla="*/ 198 h 198"/>
              <a:gd name="T22" fmla="*/ 195 w 195"/>
              <a:gd name="T23" fmla="*/ 144 h 198"/>
              <a:gd name="T24" fmla="*/ 190 w 195"/>
              <a:gd name="T25" fmla="*/ 120 h 198"/>
              <a:gd name="T26" fmla="*/ 146 w 195"/>
              <a:gd name="T27" fmla="*/ 145 h 198"/>
              <a:gd name="T28" fmla="*/ 127 w 195"/>
              <a:gd name="T29" fmla="*/ 159 h 198"/>
              <a:gd name="T30" fmla="*/ 98 w 195"/>
              <a:gd name="T31" fmla="*/ 164 h 198"/>
              <a:gd name="T32" fmla="*/ 65 w 195"/>
              <a:gd name="T33" fmla="*/ 157 h 198"/>
              <a:gd name="T34" fmla="*/ 49 w 195"/>
              <a:gd name="T35" fmla="*/ 144 h 198"/>
              <a:gd name="T36" fmla="*/ 44 w 195"/>
              <a:gd name="T37" fmla="*/ 127 h 198"/>
              <a:gd name="T38" fmla="*/ 47 w 195"/>
              <a:gd name="T39" fmla="*/ 118 h 198"/>
              <a:gd name="T40" fmla="*/ 57 w 195"/>
              <a:gd name="T41" fmla="*/ 114 h 198"/>
              <a:gd name="T42" fmla="*/ 65 w 195"/>
              <a:gd name="T43" fmla="*/ 117 h 198"/>
              <a:gd name="T44" fmla="*/ 71 w 195"/>
              <a:gd name="T45" fmla="*/ 125 h 198"/>
              <a:gd name="T46" fmla="*/ 76 w 195"/>
              <a:gd name="T47" fmla="*/ 135 h 198"/>
              <a:gd name="T48" fmla="*/ 84 w 195"/>
              <a:gd name="T49" fmla="*/ 141 h 198"/>
              <a:gd name="T50" fmla="*/ 98 w 195"/>
              <a:gd name="T51" fmla="*/ 143 h 198"/>
              <a:gd name="T52" fmla="*/ 116 w 195"/>
              <a:gd name="T53" fmla="*/ 138 h 198"/>
              <a:gd name="T54" fmla="*/ 123 w 195"/>
              <a:gd name="T55" fmla="*/ 127 h 198"/>
              <a:gd name="T56" fmla="*/ 120 w 195"/>
              <a:gd name="T57" fmla="*/ 118 h 198"/>
              <a:gd name="T58" fmla="*/ 110 w 195"/>
              <a:gd name="T59" fmla="*/ 112 h 198"/>
              <a:gd name="T60" fmla="*/ 93 w 195"/>
              <a:gd name="T61" fmla="*/ 108 h 198"/>
              <a:gd name="T62" fmla="*/ 68 w 195"/>
              <a:gd name="T63" fmla="*/ 101 h 198"/>
              <a:gd name="T64" fmla="*/ 52 w 195"/>
              <a:gd name="T65" fmla="*/ 89 h 198"/>
              <a:gd name="T66" fmla="*/ 46 w 195"/>
              <a:gd name="T67" fmla="*/ 70 h 198"/>
              <a:gd name="T68" fmla="*/ 52 w 195"/>
              <a:gd name="T69" fmla="*/ 51 h 198"/>
              <a:gd name="T70" fmla="*/ 71 w 195"/>
              <a:gd name="T71" fmla="*/ 39 h 198"/>
              <a:gd name="T72" fmla="*/ 98 w 195"/>
              <a:gd name="T73" fmla="*/ 35 h 198"/>
              <a:gd name="T74" fmla="*/ 120 w 195"/>
              <a:gd name="T75" fmla="*/ 37 h 198"/>
              <a:gd name="T76" fmla="*/ 135 w 195"/>
              <a:gd name="T77" fmla="*/ 45 h 198"/>
              <a:gd name="T78" fmla="*/ 144 w 195"/>
              <a:gd name="T79" fmla="*/ 55 h 198"/>
              <a:gd name="T80" fmla="*/ 147 w 195"/>
              <a:gd name="T81" fmla="*/ 66 h 198"/>
              <a:gd name="T82" fmla="*/ 143 w 195"/>
              <a:gd name="T83" fmla="*/ 75 h 198"/>
              <a:gd name="T84" fmla="*/ 134 w 195"/>
              <a:gd name="T85" fmla="*/ 79 h 198"/>
              <a:gd name="T86" fmla="*/ 126 w 195"/>
              <a:gd name="T87" fmla="*/ 76 h 198"/>
              <a:gd name="T88" fmla="*/ 120 w 195"/>
              <a:gd name="T89" fmla="*/ 69 h 198"/>
              <a:gd name="T90" fmla="*/ 112 w 195"/>
              <a:gd name="T91" fmla="*/ 59 h 198"/>
              <a:gd name="T92" fmla="*/ 96 w 195"/>
              <a:gd name="T93" fmla="*/ 55 h 198"/>
              <a:gd name="T94" fmla="*/ 80 w 195"/>
              <a:gd name="T95" fmla="*/ 59 h 198"/>
              <a:gd name="T96" fmla="*/ 74 w 195"/>
              <a:gd name="T97" fmla="*/ 68 h 198"/>
              <a:gd name="T98" fmla="*/ 76 w 195"/>
              <a:gd name="T99" fmla="*/ 73 h 198"/>
              <a:gd name="T100" fmla="*/ 82 w 195"/>
              <a:gd name="T101" fmla="*/ 78 h 198"/>
              <a:gd name="T102" fmla="*/ 89 w 195"/>
              <a:gd name="T103" fmla="*/ 81 h 198"/>
              <a:gd name="T104" fmla="*/ 102 w 195"/>
              <a:gd name="T105" fmla="*/ 84 h 198"/>
              <a:gd name="T106" fmla="*/ 123 w 195"/>
              <a:gd name="T107" fmla="*/ 89 h 198"/>
              <a:gd name="T108" fmla="*/ 139 w 195"/>
              <a:gd name="T109" fmla="*/ 96 h 198"/>
              <a:gd name="T110" fmla="*/ 149 w 195"/>
              <a:gd name="T111" fmla="*/ 108 h 198"/>
              <a:gd name="T112" fmla="*/ 153 w 195"/>
              <a:gd name="T113" fmla="*/ 124 h 198"/>
              <a:gd name="T114" fmla="*/ 146 w 195"/>
              <a:gd name="T115" fmla="*/ 145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95" h="198">
                <a:moveTo>
                  <a:pt x="190" y="120"/>
                </a:moveTo>
                <a:cubicBezTo>
                  <a:pt x="191" y="114"/>
                  <a:pt x="192" y="107"/>
                  <a:pt x="192" y="100"/>
                </a:cubicBezTo>
                <a:cubicBezTo>
                  <a:pt x="192" y="49"/>
                  <a:pt x="150" y="7"/>
                  <a:pt x="99" y="7"/>
                </a:cubicBezTo>
                <a:cubicBezTo>
                  <a:pt x="93" y="7"/>
                  <a:pt x="88" y="7"/>
                  <a:pt x="83" y="8"/>
                </a:cubicBezTo>
                <a:cubicBezTo>
                  <a:pt x="74" y="3"/>
                  <a:pt x="64" y="0"/>
                  <a:pt x="54" y="0"/>
                </a:cubicBezTo>
                <a:cubicBezTo>
                  <a:pt x="24" y="0"/>
                  <a:pt x="0" y="24"/>
                  <a:pt x="0" y="54"/>
                </a:cubicBezTo>
                <a:cubicBezTo>
                  <a:pt x="0" y="64"/>
                  <a:pt x="2" y="73"/>
                  <a:pt x="7" y="81"/>
                </a:cubicBezTo>
                <a:cubicBezTo>
                  <a:pt x="6" y="87"/>
                  <a:pt x="5" y="94"/>
                  <a:pt x="5" y="100"/>
                </a:cubicBezTo>
                <a:cubicBezTo>
                  <a:pt x="5" y="152"/>
                  <a:pt x="47" y="193"/>
                  <a:pt x="99" y="193"/>
                </a:cubicBezTo>
                <a:cubicBezTo>
                  <a:pt x="104" y="193"/>
                  <a:pt x="110" y="193"/>
                  <a:pt x="116" y="192"/>
                </a:cubicBezTo>
                <a:cubicBezTo>
                  <a:pt x="123" y="196"/>
                  <a:pt x="132" y="198"/>
                  <a:pt x="141" y="198"/>
                </a:cubicBezTo>
                <a:cubicBezTo>
                  <a:pt x="171" y="198"/>
                  <a:pt x="195" y="174"/>
                  <a:pt x="195" y="144"/>
                </a:cubicBezTo>
                <a:cubicBezTo>
                  <a:pt x="195" y="136"/>
                  <a:pt x="193" y="127"/>
                  <a:pt x="190" y="120"/>
                </a:cubicBezTo>
                <a:close/>
                <a:moveTo>
                  <a:pt x="146" y="145"/>
                </a:moveTo>
                <a:cubicBezTo>
                  <a:pt x="142" y="151"/>
                  <a:pt x="136" y="156"/>
                  <a:pt x="127" y="159"/>
                </a:cubicBezTo>
                <a:cubicBezTo>
                  <a:pt x="119" y="163"/>
                  <a:pt x="109" y="164"/>
                  <a:pt x="98" y="164"/>
                </a:cubicBezTo>
                <a:cubicBezTo>
                  <a:pt x="85" y="164"/>
                  <a:pt x="74" y="162"/>
                  <a:pt x="65" y="157"/>
                </a:cubicBezTo>
                <a:cubicBezTo>
                  <a:pt x="59" y="154"/>
                  <a:pt x="53" y="149"/>
                  <a:pt x="49" y="144"/>
                </a:cubicBezTo>
                <a:cubicBezTo>
                  <a:pt x="46" y="138"/>
                  <a:pt x="44" y="132"/>
                  <a:pt x="44" y="127"/>
                </a:cubicBezTo>
                <a:cubicBezTo>
                  <a:pt x="44" y="123"/>
                  <a:pt x="45" y="120"/>
                  <a:pt x="47" y="118"/>
                </a:cubicBezTo>
                <a:cubicBezTo>
                  <a:pt x="50" y="116"/>
                  <a:pt x="53" y="114"/>
                  <a:pt x="57" y="114"/>
                </a:cubicBezTo>
                <a:cubicBezTo>
                  <a:pt x="60" y="114"/>
                  <a:pt x="63" y="115"/>
                  <a:pt x="65" y="117"/>
                </a:cubicBezTo>
                <a:cubicBezTo>
                  <a:pt x="68" y="119"/>
                  <a:pt x="69" y="122"/>
                  <a:pt x="71" y="125"/>
                </a:cubicBezTo>
                <a:cubicBezTo>
                  <a:pt x="72" y="129"/>
                  <a:pt x="74" y="132"/>
                  <a:pt x="76" y="135"/>
                </a:cubicBezTo>
                <a:cubicBezTo>
                  <a:pt x="78" y="137"/>
                  <a:pt x="81" y="139"/>
                  <a:pt x="84" y="141"/>
                </a:cubicBezTo>
                <a:cubicBezTo>
                  <a:pt x="87" y="142"/>
                  <a:pt x="92" y="143"/>
                  <a:pt x="98" y="143"/>
                </a:cubicBezTo>
                <a:cubicBezTo>
                  <a:pt x="105" y="143"/>
                  <a:pt x="112" y="142"/>
                  <a:pt x="116" y="138"/>
                </a:cubicBezTo>
                <a:cubicBezTo>
                  <a:pt x="121" y="135"/>
                  <a:pt x="123" y="131"/>
                  <a:pt x="123" y="127"/>
                </a:cubicBezTo>
                <a:cubicBezTo>
                  <a:pt x="123" y="123"/>
                  <a:pt x="122" y="120"/>
                  <a:pt x="120" y="118"/>
                </a:cubicBezTo>
                <a:cubicBezTo>
                  <a:pt x="117" y="115"/>
                  <a:pt x="114" y="114"/>
                  <a:pt x="110" y="112"/>
                </a:cubicBezTo>
                <a:cubicBezTo>
                  <a:pt x="105" y="111"/>
                  <a:pt x="100" y="110"/>
                  <a:pt x="93" y="108"/>
                </a:cubicBezTo>
                <a:cubicBezTo>
                  <a:pt x="83" y="106"/>
                  <a:pt x="75" y="104"/>
                  <a:pt x="68" y="101"/>
                </a:cubicBezTo>
                <a:cubicBezTo>
                  <a:pt x="61" y="98"/>
                  <a:pt x="56" y="94"/>
                  <a:pt x="52" y="89"/>
                </a:cubicBezTo>
                <a:cubicBezTo>
                  <a:pt x="48" y="84"/>
                  <a:pt x="46" y="78"/>
                  <a:pt x="46" y="70"/>
                </a:cubicBezTo>
                <a:cubicBezTo>
                  <a:pt x="46" y="63"/>
                  <a:pt x="48" y="57"/>
                  <a:pt x="52" y="51"/>
                </a:cubicBezTo>
                <a:cubicBezTo>
                  <a:pt x="57" y="46"/>
                  <a:pt x="63" y="42"/>
                  <a:pt x="71" y="39"/>
                </a:cubicBezTo>
                <a:cubicBezTo>
                  <a:pt x="78" y="36"/>
                  <a:pt x="87" y="35"/>
                  <a:pt x="98" y="35"/>
                </a:cubicBezTo>
                <a:cubicBezTo>
                  <a:pt x="106" y="35"/>
                  <a:pt x="114" y="35"/>
                  <a:pt x="120" y="37"/>
                </a:cubicBezTo>
                <a:cubicBezTo>
                  <a:pt x="126" y="39"/>
                  <a:pt x="131" y="42"/>
                  <a:pt x="135" y="45"/>
                </a:cubicBezTo>
                <a:cubicBezTo>
                  <a:pt x="139" y="48"/>
                  <a:pt x="142" y="52"/>
                  <a:pt x="144" y="55"/>
                </a:cubicBezTo>
                <a:cubicBezTo>
                  <a:pt x="146" y="59"/>
                  <a:pt x="147" y="62"/>
                  <a:pt x="147" y="66"/>
                </a:cubicBezTo>
                <a:cubicBezTo>
                  <a:pt x="147" y="69"/>
                  <a:pt x="146" y="72"/>
                  <a:pt x="143" y="75"/>
                </a:cubicBezTo>
                <a:cubicBezTo>
                  <a:pt x="141" y="78"/>
                  <a:pt x="137" y="79"/>
                  <a:pt x="134" y="79"/>
                </a:cubicBezTo>
                <a:cubicBezTo>
                  <a:pt x="130" y="79"/>
                  <a:pt x="128" y="78"/>
                  <a:pt x="126" y="76"/>
                </a:cubicBezTo>
                <a:cubicBezTo>
                  <a:pt x="124" y="75"/>
                  <a:pt x="122" y="72"/>
                  <a:pt x="120" y="69"/>
                </a:cubicBezTo>
                <a:cubicBezTo>
                  <a:pt x="118" y="65"/>
                  <a:pt x="115" y="61"/>
                  <a:pt x="112" y="59"/>
                </a:cubicBezTo>
                <a:cubicBezTo>
                  <a:pt x="109" y="56"/>
                  <a:pt x="103" y="55"/>
                  <a:pt x="96" y="55"/>
                </a:cubicBezTo>
                <a:cubicBezTo>
                  <a:pt x="89" y="55"/>
                  <a:pt x="84" y="56"/>
                  <a:pt x="80" y="59"/>
                </a:cubicBezTo>
                <a:cubicBezTo>
                  <a:pt x="76" y="62"/>
                  <a:pt x="74" y="65"/>
                  <a:pt x="74" y="68"/>
                </a:cubicBezTo>
                <a:cubicBezTo>
                  <a:pt x="74" y="70"/>
                  <a:pt x="75" y="72"/>
                  <a:pt x="76" y="73"/>
                </a:cubicBezTo>
                <a:cubicBezTo>
                  <a:pt x="77" y="75"/>
                  <a:pt x="79" y="76"/>
                  <a:pt x="82" y="78"/>
                </a:cubicBezTo>
                <a:cubicBezTo>
                  <a:pt x="84" y="79"/>
                  <a:pt x="87" y="80"/>
                  <a:pt x="89" y="81"/>
                </a:cubicBezTo>
                <a:cubicBezTo>
                  <a:pt x="92" y="81"/>
                  <a:pt x="96" y="82"/>
                  <a:pt x="102" y="84"/>
                </a:cubicBezTo>
                <a:cubicBezTo>
                  <a:pt x="110" y="85"/>
                  <a:pt x="117" y="87"/>
                  <a:pt x="123" y="89"/>
                </a:cubicBezTo>
                <a:cubicBezTo>
                  <a:pt x="129" y="91"/>
                  <a:pt x="134" y="94"/>
                  <a:pt x="139" y="96"/>
                </a:cubicBezTo>
                <a:cubicBezTo>
                  <a:pt x="143" y="99"/>
                  <a:pt x="147" y="103"/>
                  <a:pt x="149" y="108"/>
                </a:cubicBezTo>
                <a:cubicBezTo>
                  <a:pt x="152" y="112"/>
                  <a:pt x="153" y="118"/>
                  <a:pt x="153" y="124"/>
                </a:cubicBezTo>
                <a:cubicBezTo>
                  <a:pt x="153" y="132"/>
                  <a:pt x="151" y="139"/>
                  <a:pt x="146" y="145"/>
                </a:cubicBezTo>
                <a:close/>
              </a:path>
            </a:pathLst>
          </a:custGeom>
          <a:solidFill>
            <a:schemeClr val="accent3"/>
          </a:solidFill>
          <a:ln>
            <a:noFill/>
          </a:ln>
        </p:spPr>
        <p:txBody>
          <a:bodyPr vert="horz" wrap="square" lIns="182843" tIns="91422" rIns="182843" bIns="91422" numCol="1" anchor="t" anchorCtr="0" compatLnSpc="1"/>
          <a:lstStyle/>
          <a:p>
            <a:endParaRPr lang="id-ID" dirty="0">
              <a:latin typeface="Calibri Light" panose="020F0302020204030204"/>
            </a:endParaRPr>
          </a:p>
        </p:txBody>
      </p:sp>
      <p:sp>
        <p:nvSpPr>
          <p:cNvPr id="170" name="Freeform 44"/>
          <p:cNvSpPr>
            <a:spLocks noEditPoints="1"/>
          </p:cNvSpPr>
          <p:nvPr/>
        </p:nvSpPr>
        <p:spPr bwMode="auto">
          <a:xfrm>
            <a:off x="7024484" y="8406478"/>
            <a:ext cx="1110612" cy="1115258"/>
          </a:xfrm>
          <a:custGeom>
            <a:avLst/>
            <a:gdLst>
              <a:gd name="T0" fmla="*/ 192 w 193"/>
              <a:gd name="T1" fmla="*/ 81 h 194"/>
              <a:gd name="T2" fmla="*/ 191 w 193"/>
              <a:gd name="T3" fmla="*/ 77 h 194"/>
              <a:gd name="T4" fmla="*/ 188 w 193"/>
              <a:gd name="T5" fmla="*/ 75 h 194"/>
              <a:gd name="T6" fmla="*/ 162 w 193"/>
              <a:gd name="T7" fmla="*/ 71 h 194"/>
              <a:gd name="T8" fmla="*/ 157 w 193"/>
              <a:gd name="T9" fmla="*/ 54 h 194"/>
              <a:gd name="T10" fmla="*/ 151 w 193"/>
              <a:gd name="T11" fmla="*/ 34 h 194"/>
              <a:gd name="T12" fmla="*/ 104 w 193"/>
              <a:gd name="T13" fmla="*/ 0 h 194"/>
              <a:gd name="T14" fmla="*/ 61 w 193"/>
              <a:gd name="T15" fmla="*/ 0 h 194"/>
              <a:gd name="T16" fmla="*/ 0 w 193"/>
              <a:gd name="T17" fmla="*/ 61 h 194"/>
              <a:gd name="T18" fmla="*/ 0 w 193"/>
              <a:gd name="T19" fmla="*/ 133 h 194"/>
              <a:gd name="T20" fmla="*/ 61 w 193"/>
              <a:gd name="T21" fmla="*/ 194 h 194"/>
              <a:gd name="T22" fmla="*/ 131 w 193"/>
              <a:gd name="T23" fmla="*/ 194 h 194"/>
              <a:gd name="T24" fmla="*/ 192 w 193"/>
              <a:gd name="T25" fmla="*/ 133 h 194"/>
              <a:gd name="T26" fmla="*/ 193 w 193"/>
              <a:gd name="T27" fmla="*/ 83 h 194"/>
              <a:gd name="T28" fmla="*/ 192 w 193"/>
              <a:gd name="T29" fmla="*/ 81 h 194"/>
              <a:gd name="T30" fmla="*/ 62 w 193"/>
              <a:gd name="T31" fmla="*/ 50 h 194"/>
              <a:gd name="T32" fmla="*/ 96 w 193"/>
              <a:gd name="T33" fmla="*/ 50 h 194"/>
              <a:gd name="T34" fmla="*/ 108 w 193"/>
              <a:gd name="T35" fmla="*/ 62 h 194"/>
              <a:gd name="T36" fmla="*/ 96 w 193"/>
              <a:gd name="T37" fmla="*/ 73 h 194"/>
              <a:gd name="T38" fmla="*/ 62 w 193"/>
              <a:gd name="T39" fmla="*/ 73 h 194"/>
              <a:gd name="T40" fmla="*/ 50 w 193"/>
              <a:gd name="T41" fmla="*/ 62 h 194"/>
              <a:gd name="T42" fmla="*/ 62 w 193"/>
              <a:gd name="T43" fmla="*/ 50 h 194"/>
              <a:gd name="T44" fmla="*/ 131 w 193"/>
              <a:gd name="T45" fmla="*/ 143 h 194"/>
              <a:gd name="T46" fmla="*/ 62 w 193"/>
              <a:gd name="T47" fmla="*/ 143 h 194"/>
              <a:gd name="T48" fmla="*/ 50 w 193"/>
              <a:gd name="T49" fmla="*/ 132 h 194"/>
              <a:gd name="T50" fmla="*/ 62 w 193"/>
              <a:gd name="T51" fmla="*/ 120 h 194"/>
              <a:gd name="T52" fmla="*/ 131 w 193"/>
              <a:gd name="T53" fmla="*/ 120 h 194"/>
              <a:gd name="T54" fmla="*/ 142 w 193"/>
              <a:gd name="T55" fmla="*/ 132 h 194"/>
              <a:gd name="T56" fmla="*/ 131 w 193"/>
              <a:gd name="T57" fmla="*/ 143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93" h="194">
                <a:moveTo>
                  <a:pt x="192" y="81"/>
                </a:moveTo>
                <a:cubicBezTo>
                  <a:pt x="191" y="77"/>
                  <a:pt x="191" y="77"/>
                  <a:pt x="191" y="77"/>
                </a:cubicBezTo>
                <a:cubicBezTo>
                  <a:pt x="188" y="75"/>
                  <a:pt x="188" y="75"/>
                  <a:pt x="188" y="75"/>
                </a:cubicBezTo>
                <a:cubicBezTo>
                  <a:pt x="184" y="72"/>
                  <a:pt x="166" y="75"/>
                  <a:pt x="162" y="71"/>
                </a:cubicBezTo>
                <a:cubicBezTo>
                  <a:pt x="158" y="68"/>
                  <a:pt x="158" y="62"/>
                  <a:pt x="157" y="54"/>
                </a:cubicBezTo>
                <a:cubicBezTo>
                  <a:pt x="155" y="39"/>
                  <a:pt x="153" y="39"/>
                  <a:pt x="151" y="34"/>
                </a:cubicBezTo>
                <a:cubicBezTo>
                  <a:pt x="143" y="16"/>
                  <a:pt x="120" y="2"/>
                  <a:pt x="104" y="0"/>
                </a:cubicBezTo>
                <a:cubicBezTo>
                  <a:pt x="61" y="0"/>
                  <a:pt x="61" y="0"/>
                  <a:pt x="61" y="0"/>
                </a:cubicBezTo>
                <a:cubicBezTo>
                  <a:pt x="28" y="0"/>
                  <a:pt x="0" y="28"/>
                  <a:pt x="0" y="61"/>
                </a:cubicBezTo>
                <a:cubicBezTo>
                  <a:pt x="0" y="133"/>
                  <a:pt x="0" y="133"/>
                  <a:pt x="0" y="133"/>
                </a:cubicBezTo>
                <a:cubicBezTo>
                  <a:pt x="0" y="166"/>
                  <a:pt x="28" y="194"/>
                  <a:pt x="61" y="194"/>
                </a:cubicBezTo>
                <a:cubicBezTo>
                  <a:pt x="131" y="194"/>
                  <a:pt x="131" y="194"/>
                  <a:pt x="131" y="194"/>
                </a:cubicBezTo>
                <a:cubicBezTo>
                  <a:pt x="165" y="194"/>
                  <a:pt x="192" y="166"/>
                  <a:pt x="192" y="133"/>
                </a:cubicBezTo>
                <a:cubicBezTo>
                  <a:pt x="193" y="83"/>
                  <a:pt x="193" y="83"/>
                  <a:pt x="193" y="83"/>
                </a:cubicBezTo>
                <a:lnTo>
                  <a:pt x="192" y="81"/>
                </a:lnTo>
                <a:close/>
                <a:moveTo>
                  <a:pt x="62" y="50"/>
                </a:moveTo>
                <a:cubicBezTo>
                  <a:pt x="96" y="50"/>
                  <a:pt x="96" y="50"/>
                  <a:pt x="96" y="50"/>
                </a:cubicBezTo>
                <a:cubicBezTo>
                  <a:pt x="102" y="50"/>
                  <a:pt x="108" y="55"/>
                  <a:pt x="108" y="62"/>
                </a:cubicBezTo>
                <a:cubicBezTo>
                  <a:pt x="108" y="68"/>
                  <a:pt x="102" y="73"/>
                  <a:pt x="96" y="73"/>
                </a:cubicBezTo>
                <a:cubicBezTo>
                  <a:pt x="62" y="73"/>
                  <a:pt x="62" y="73"/>
                  <a:pt x="62" y="73"/>
                </a:cubicBezTo>
                <a:cubicBezTo>
                  <a:pt x="56" y="73"/>
                  <a:pt x="50" y="68"/>
                  <a:pt x="50" y="62"/>
                </a:cubicBezTo>
                <a:cubicBezTo>
                  <a:pt x="50" y="55"/>
                  <a:pt x="56" y="50"/>
                  <a:pt x="62" y="50"/>
                </a:cubicBezTo>
                <a:close/>
                <a:moveTo>
                  <a:pt x="131" y="143"/>
                </a:moveTo>
                <a:cubicBezTo>
                  <a:pt x="62" y="143"/>
                  <a:pt x="62" y="143"/>
                  <a:pt x="62" y="143"/>
                </a:cubicBezTo>
                <a:cubicBezTo>
                  <a:pt x="56" y="143"/>
                  <a:pt x="50" y="138"/>
                  <a:pt x="50" y="132"/>
                </a:cubicBezTo>
                <a:cubicBezTo>
                  <a:pt x="50" y="125"/>
                  <a:pt x="56" y="120"/>
                  <a:pt x="62" y="120"/>
                </a:cubicBezTo>
                <a:cubicBezTo>
                  <a:pt x="131" y="120"/>
                  <a:pt x="131" y="120"/>
                  <a:pt x="131" y="120"/>
                </a:cubicBezTo>
                <a:cubicBezTo>
                  <a:pt x="137" y="120"/>
                  <a:pt x="142" y="125"/>
                  <a:pt x="142" y="132"/>
                </a:cubicBezTo>
                <a:cubicBezTo>
                  <a:pt x="142" y="138"/>
                  <a:pt x="137" y="143"/>
                  <a:pt x="131" y="143"/>
                </a:cubicBezTo>
                <a:close/>
              </a:path>
            </a:pathLst>
          </a:custGeom>
          <a:solidFill>
            <a:schemeClr val="accent5"/>
          </a:solidFill>
          <a:ln>
            <a:noFill/>
          </a:ln>
        </p:spPr>
        <p:txBody>
          <a:bodyPr vert="horz" wrap="square" lIns="182843" tIns="91422" rIns="182843" bIns="91422" numCol="1" anchor="t" anchorCtr="0" compatLnSpc="1"/>
          <a:lstStyle/>
          <a:p>
            <a:endParaRPr lang="id-ID" dirty="0">
              <a:latin typeface="Calibri Light" panose="020F0302020204030204"/>
            </a:endParaRPr>
          </a:p>
        </p:txBody>
      </p:sp>
      <p:sp>
        <p:nvSpPr>
          <p:cNvPr id="171" name="Freeform 36"/>
          <p:cNvSpPr/>
          <p:nvPr/>
        </p:nvSpPr>
        <p:spPr bwMode="auto">
          <a:xfrm>
            <a:off x="10446069" y="5253514"/>
            <a:ext cx="1055066" cy="962070"/>
          </a:xfrm>
          <a:custGeom>
            <a:avLst/>
            <a:gdLst>
              <a:gd name="T0" fmla="*/ 189 w 255"/>
              <a:gd name="T1" fmla="*/ 10 h 233"/>
              <a:gd name="T2" fmla="*/ 104 w 255"/>
              <a:gd name="T3" fmla="*/ 16 h 233"/>
              <a:gd name="T4" fmla="*/ 18 w 255"/>
              <a:gd name="T5" fmla="*/ 30 h 233"/>
              <a:gd name="T6" fmla="*/ 6 w 255"/>
              <a:gd name="T7" fmla="*/ 30 h 233"/>
              <a:gd name="T8" fmla="*/ 3 w 255"/>
              <a:gd name="T9" fmla="*/ 46 h 233"/>
              <a:gd name="T10" fmla="*/ 115 w 255"/>
              <a:gd name="T11" fmla="*/ 228 h 233"/>
              <a:gd name="T12" fmla="*/ 124 w 255"/>
              <a:gd name="T13" fmla="*/ 233 h 233"/>
              <a:gd name="T14" fmla="*/ 130 w 255"/>
              <a:gd name="T15" fmla="*/ 231 h 233"/>
              <a:gd name="T16" fmla="*/ 134 w 255"/>
              <a:gd name="T17" fmla="*/ 216 h 233"/>
              <a:gd name="T18" fmla="*/ 84 w 255"/>
              <a:gd name="T19" fmla="*/ 135 h 233"/>
              <a:gd name="T20" fmla="*/ 170 w 255"/>
              <a:gd name="T21" fmla="*/ 121 h 233"/>
              <a:gd name="T22" fmla="*/ 255 w 255"/>
              <a:gd name="T23" fmla="*/ 115 h 233"/>
              <a:gd name="T24" fmla="*/ 189 w 255"/>
              <a:gd name="T25" fmla="*/ 10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55" h="233">
                <a:moveTo>
                  <a:pt x="189" y="10"/>
                </a:moveTo>
                <a:cubicBezTo>
                  <a:pt x="189" y="10"/>
                  <a:pt x="146" y="31"/>
                  <a:pt x="104" y="16"/>
                </a:cubicBezTo>
                <a:cubicBezTo>
                  <a:pt x="58" y="0"/>
                  <a:pt x="37" y="6"/>
                  <a:pt x="18" y="30"/>
                </a:cubicBezTo>
                <a:cubicBezTo>
                  <a:pt x="14" y="28"/>
                  <a:pt x="10" y="28"/>
                  <a:pt x="6" y="30"/>
                </a:cubicBezTo>
                <a:cubicBezTo>
                  <a:pt x="1" y="33"/>
                  <a:pt x="0" y="40"/>
                  <a:pt x="3" y="46"/>
                </a:cubicBezTo>
                <a:cubicBezTo>
                  <a:pt x="115" y="228"/>
                  <a:pt x="115" y="228"/>
                  <a:pt x="115" y="228"/>
                </a:cubicBezTo>
                <a:cubicBezTo>
                  <a:pt x="117" y="231"/>
                  <a:pt x="121" y="233"/>
                  <a:pt x="124" y="233"/>
                </a:cubicBezTo>
                <a:cubicBezTo>
                  <a:pt x="126" y="233"/>
                  <a:pt x="128" y="232"/>
                  <a:pt x="130" y="231"/>
                </a:cubicBezTo>
                <a:cubicBezTo>
                  <a:pt x="135" y="228"/>
                  <a:pt x="137" y="221"/>
                  <a:pt x="134" y="216"/>
                </a:cubicBezTo>
                <a:cubicBezTo>
                  <a:pt x="84" y="135"/>
                  <a:pt x="84" y="135"/>
                  <a:pt x="84" y="135"/>
                </a:cubicBezTo>
                <a:cubicBezTo>
                  <a:pt x="104" y="111"/>
                  <a:pt x="124" y="105"/>
                  <a:pt x="170" y="121"/>
                </a:cubicBezTo>
                <a:cubicBezTo>
                  <a:pt x="213" y="135"/>
                  <a:pt x="255" y="115"/>
                  <a:pt x="255" y="115"/>
                </a:cubicBezTo>
                <a:lnTo>
                  <a:pt x="189" y="10"/>
                </a:lnTo>
                <a:close/>
              </a:path>
            </a:pathLst>
          </a:custGeom>
          <a:solidFill>
            <a:schemeClr val="accent5"/>
          </a:solidFill>
          <a:ln>
            <a:noFill/>
          </a:ln>
        </p:spPr>
        <p:txBody>
          <a:bodyPr vert="horz" wrap="square" lIns="182843" tIns="91422" rIns="182843" bIns="91422" numCol="1" anchor="t" anchorCtr="0" compatLnSpc="1"/>
          <a:lstStyle/>
          <a:p>
            <a:endParaRPr lang="id-ID" dirty="0">
              <a:latin typeface="Calibri Light" panose="020F0302020204030204"/>
            </a:endParaRPr>
          </a:p>
        </p:txBody>
      </p:sp>
      <p:sp>
        <p:nvSpPr>
          <p:cNvPr id="172" name="Freeform 326"/>
          <p:cNvSpPr>
            <a:spLocks noChangeArrowheads="1"/>
          </p:cNvSpPr>
          <p:nvPr/>
        </p:nvSpPr>
        <p:spPr bwMode="auto">
          <a:xfrm>
            <a:off x="3527214" y="6289513"/>
            <a:ext cx="962194" cy="918411"/>
          </a:xfrm>
          <a:custGeom>
            <a:avLst/>
            <a:gdLst>
              <a:gd name="T0" fmla="*/ 1347 w 1348"/>
              <a:gd name="T1" fmla="*/ 786 h 1289"/>
              <a:gd name="T2" fmla="*/ 1347 w 1348"/>
              <a:gd name="T3" fmla="*/ 1288 h 1289"/>
              <a:gd name="T4" fmla="*/ 1054 w 1348"/>
              <a:gd name="T5" fmla="*/ 1288 h 1289"/>
              <a:gd name="T6" fmla="*/ 1054 w 1348"/>
              <a:gd name="T7" fmla="*/ 819 h 1289"/>
              <a:gd name="T8" fmla="*/ 912 w 1348"/>
              <a:gd name="T9" fmla="*/ 627 h 1289"/>
              <a:gd name="T10" fmla="*/ 761 w 1348"/>
              <a:gd name="T11" fmla="*/ 736 h 1289"/>
              <a:gd name="T12" fmla="*/ 753 w 1348"/>
              <a:gd name="T13" fmla="*/ 803 h 1289"/>
              <a:gd name="T14" fmla="*/ 753 w 1348"/>
              <a:gd name="T15" fmla="*/ 1288 h 1289"/>
              <a:gd name="T16" fmla="*/ 468 w 1348"/>
              <a:gd name="T17" fmla="*/ 1288 h 1289"/>
              <a:gd name="T18" fmla="*/ 468 w 1348"/>
              <a:gd name="T19" fmla="*/ 418 h 1289"/>
              <a:gd name="T20" fmla="*/ 753 w 1348"/>
              <a:gd name="T21" fmla="*/ 418 h 1289"/>
              <a:gd name="T22" fmla="*/ 753 w 1348"/>
              <a:gd name="T23" fmla="*/ 543 h 1289"/>
              <a:gd name="T24" fmla="*/ 1012 w 1348"/>
              <a:gd name="T25" fmla="*/ 401 h 1289"/>
              <a:gd name="T26" fmla="*/ 1347 w 1348"/>
              <a:gd name="T27" fmla="*/ 786 h 1289"/>
              <a:gd name="T28" fmla="*/ 167 w 1348"/>
              <a:gd name="T29" fmla="*/ 0 h 1289"/>
              <a:gd name="T30" fmla="*/ 0 w 1348"/>
              <a:gd name="T31" fmla="*/ 151 h 1289"/>
              <a:gd name="T32" fmla="*/ 159 w 1348"/>
              <a:gd name="T33" fmla="*/ 301 h 1289"/>
              <a:gd name="T34" fmla="*/ 167 w 1348"/>
              <a:gd name="T35" fmla="*/ 301 h 1289"/>
              <a:gd name="T36" fmla="*/ 326 w 1348"/>
              <a:gd name="T37" fmla="*/ 151 h 1289"/>
              <a:gd name="T38" fmla="*/ 167 w 1348"/>
              <a:gd name="T39" fmla="*/ 0 h 1289"/>
              <a:gd name="T40" fmla="*/ 17 w 1348"/>
              <a:gd name="T41" fmla="*/ 1288 h 1289"/>
              <a:gd name="T42" fmla="*/ 310 w 1348"/>
              <a:gd name="T43" fmla="*/ 1288 h 1289"/>
              <a:gd name="T44" fmla="*/ 310 w 1348"/>
              <a:gd name="T45" fmla="*/ 418 h 1289"/>
              <a:gd name="T46" fmla="*/ 17 w 1348"/>
              <a:gd name="T47" fmla="*/ 418 h 1289"/>
              <a:gd name="T48" fmla="*/ 17 w 1348"/>
              <a:gd name="T49" fmla="*/ 1288 h 1289"/>
              <a:gd name="T50" fmla="*/ 17 w 1348"/>
              <a:gd name="T51" fmla="*/ 1288 h 1289"/>
              <a:gd name="T52" fmla="*/ 17 w 1348"/>
              <a:gd name="T53" fmla="*/ 1288 h 1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348" h="1289">
                <a:moveTo>
                  <a:pt x="1347" y="786"/>
                </a:moveTo>
                <a:cubicBezTo>
                  <a:pt x="1347" y="1288"/>
                  <a:pt x="1347" y="1288"/>
                  <a:pt x="1347" y="1288"/>
                </a:cubicBezTo>
                <a:cubicBezTo>
                  <a:pt x="1054" y="1288"/>
                  <a:pt x="1054" y="1288"/>
                  <a:pt x="1054" y="1288"/>
                </a:cubicBezTo>
                <a:cubicBezTo>
                  <a:pt x="1054" y="819"/>
                  <a:pt x="1054" y="819"/>
                  <a:pt x="1054" y="819"/>
                </a:cubicBezTo>
                <a:cubicBezTo>
                  <a:pt x="1054" y="702"/>
                  <a:pt x="1020" y="627"/>
                  <a:pt x="912" y="627"/>
                </a:cubicBezTo>
                <a:cubicBezTo>
                  <a:pt x="836" y="627"/>
                  <a:pt x="786" y="677"/>
                  <a:pt x="761" y="736"/>
                </a:cubicBezTo>
                <a:cubicBezTo>
                  <a:pt x="761" y="752"/>
                  <a:pt x="753" y="777"/>
                  <a:pt x="753" y="803"/>
                </a:cubicBezTo>
                <a:cubicBezTo>
                  <a:pt x="753" y="1288"/>
                  <a:pt x="753" y="1288"/>
                  <a:pt x="753" y="1288"/>
                </a:cubicBezTo>
                <a:cubicBezTo>
                  <a:pt x="468" y="1288"/>
                  <a:pt x="468" y="1288"/>
                  <a:pt x="468" y="1288"/>
                </a:cubicBezTo>
                <a:cubicBezTo>
                  <a:pt x="468" y="1288"/>
                  <a:pt x="468" y="502"/>
                  <a:pt x="468" y="418"/>
                </a:cubicBezTo>
                <a:cubicBezTo>
                  <a:pt x="753" y="418"/>
                  <a:pt x="753" y="418"/>
                  <a:pt x="753" y="418"/>
                </a:cubicBezTo>
                <a:cubicBezTo>
                  <a:pt x="753" y="543"/>
                  <a:pt x="753" y="543"/>
                  <a:pt x="753" y="543"/>
                </a:cubicBezTo>
                <a:cubicBezTo>
                  <a:pt x="795" y="485"/>
                  <a:pt x="862" y="401"/>
                  <a:pt x="1012" y="401"/>
                </a:cubicBezTo>
                <a:cubicBezTo>
                  <a:pt x="1204" y="401"/>
                  <a:pt x="1347" y="527"/>
                  <a:pt x="1347" y="786"/>
                </a:cubicBezTo>
                <a:close/>
                <a:moveTo>
                  <a:pt x="167" y="0"/>
                </a:moveTo>
                <a:cubicBezTo>
                  <a:pt x="67" y="0"/>
                  <a:pt x="0" y="67"/>
                  <a:pt x="0" y="151"/>
                </a:cubicBezTo>
                <a:cubicBezTo>
                  <a:pt x="0" y="234"/>
                  <a:pt x="67" y="301"/>
                  <a:pt x="159" y="301"/>
                </a:cubicBezTo>
                <a:cubicBezTo>
                  <a:pt x="167" y="301"/>
                  <a:pt x="167" y="301"/>
                  <a:pt x="167" y="301"/>
                </a:cubicBezTo>
                <a:cubicBezTo>
                  <a:pt x="268" y="301"/>
                  <a:pt x="326" y="234"/>
                  <a:pt x="326" y="151"/>
                </a:cubicBezTo>
                <a:cubicBezTo>
                  <a:pt x="326" y="67"/>
                  <a:pt x="268" y="0"/>
                  <a:pt x="167" y="0"/>
                </a:cubicBezTo>
                <a:close/>
                <a:moveTo>
                  <a:pt x="17" y="1288"/>
                </a:moveTo>
                <a:cubicBezTo>
                  <a:pt x="310" y="1288"/>
                  <a:pt x="310" y="1288"/>
                  <a:pt x="310" y="1288"/>
                </a:cubicBezTo>
                <a:cubicBezTo>
                  <a:pt x="310" y="418"/>
                  <a:pt x="310" y="418"/>
                  <a:pt x="310" y="418"/>
                </a:cubicBezTo>
                <a:cubicBezTo>
                  <a:pt x="17" y="418"/>
                  <a:pt x="17" y="418"/>
                  <a:pt x="17" y="418"/>
                </a:cubicBezTo>
                <a:lnTo>
                  <a:pt x="17" y="1288"/>
                </a:lnTo>
                <a:close/>
                <a:moveTo>
                  <a:pt x="17" y="1288"/>
                </a:moveTo>
                <a:lnTo>
                  <a:pt x="17" y="1288"/>
                </a:lnTo>
                <a:close/>
              </a:path>
            </a:pathLst>
          </a:custGeom>
          <a:solidFill>
            <a:schemeClr val="accent2"/>
          </a:solidFill>
          <a:ln>
            <a:noFill/>
          </a:ln>
          <a:effectLst/>
        </p:spPr>
        <p:txBody>
          <a:bodyPr wrap="none" lIns="243785" tIns="121892" rIns="243785" bIns="121892" anchor="ctr"/>
          <a:lstStyle/>
          <a:p>
            <a:pPr>
              <a:defRPr/>
            </a:pPr>
            <a:endParaRPr lang="en-US" dirty="0">
              <a:latin typeface="Calibri Light" panose="020F0302020204030204"/>
              <a:ea typeface="宋体" panose="02010600030101010101" pitchFamily="2" charset="-122"/>
            </a:endParaRPr>
          </a:p>
        </p:txBody>
      </p:sp>
      <p:sp>
        <p:nvSpPr>
          <p:cNvPr id="173" name="Freeform 31"/>
          <p:cNvSpPr>
            <a:spLocks noEditPoints="1"/>
          </p:cNvSpPr>
          <p:nvPr/>
        </p:nvSpPr>
        <p:spPr bwMode="auto">
          <a:xfrm>
            <a:off x="7331176" y="4393050"/>
            <a:ext cx="1049349" cy="1051692"/>
          </a:xfrm>
          <a:custGeom>
            <a:avLst/>
            <a:gdLst>
              <a:gd name="T0" fmla="*/ 140 w 280"/>
              <a:gd name="T1" fmla="*/ 0 h 280"/>
              <a:gd name="T2" fmla="*/ 0 w 280"/>
              <a:gd name="T3" fmla="*/ 140 h 280"/>
              <a:gd name="T4" fmla="*/ 140 w 280"/>
              <a:gd name="T5" fmla="*/ 280 h 280"/>
              <a:gd name="T6" fmla="*/ 280 w 280"/>
              <a:gd name="T7" fmla="*/ 140 h 280"/>
              <a:gd name="T8" fmla="*/ 140 w 280"/>
              <a:gd name="T9" fmla="*/ 0 h 280"/>
              <a:gd name="T10" fmla="*/ 185 w 280"/>
              <a:gd name="T11" fmla="*/ 69 h 280"/>
              <a:gd name="T12" fmla="*/ 211 w 280"/>
              <a:gd name="T13" fmla="*/ 95 h 280"/>
              <a:gd name="T14" fmla="*/ 185 w 280"/>
              <a:gd name="T15" fmla="*/ 122 h 280"/>
              <a:gd name="T16" fmla="*/ 174 w 280"/>
              <a:gd name="T17" fmla="*/ 119 h 280"/>
              <a:gd name="T18" fmla="*/ 158 w 280"/>
              <a:gd name="T19" fmla="*/ 95 h 280"/>
              <a:gd name="T20" fmla="*/ 185 w 280"/>
              <a:gd name="T21" fmla="*/ 69 h 280"/>
              <a:gd name="T22" fmla="*/ 141 w 280"/>
              <a:gd name="T23" fmla="*/ 96 h 280"/>
              <a:gd name="T24" fmla="*/ 167 w 280"/>
              <a:gd name="T25" fmla="*/ 123 h 280"/>
              <a:gd name="T26" fmla="*/ 141 w 280"/>
              <a:gd name="T27" fmla="*/ 149 h 280"/>
              <a:gd name="T28" fmla="*/ 115 w 280"/>
              <a:gd name="T29" fmla="*/ 123 h 280"/>
              <a:gd name="T30" fmla="*/ 141 w 280"/>
              <a:gd name="T31" fmla="*/ 96 h 280"/>
              <a:gd name="T32" fmla="*/ 95 w 280"/>
              <a:gd name="T33" fmla="*/ 69 h 280"/>
              <a:gd name="T34" fmla="*/ 121 w 280"/>
              <a:gd name="T35" fmla="*/ 95 h 280"/>
              <a:gd name="T36" fmla="*/ 121 w 280"/>
              <a:gd name="T37" fmla="*/ 97 h 280"/>
              <a:gd name="T38" fmla="*/ 109 w 280"/>
              <a:gd name="T39" fmla="*/ 118 h 280"/>
              <a:gd name="T40" fmla="*/ 95 w 280"/>
              <a:gd name="T41" fmla="*/ 122 h 280"/>
              <a:gd name="T42" fmla="*/ 68 w 280"/>
              <a:gd name="T43" fmla="*/ 95 h 280"/>
              <a:gd name="T44" fmla="*/ 95 w 280"/>
              <a:gd name="T45" fmla="*/ 69 h 280"/>
              <a:gd name="T46" fmla="*/ 90 w 280"/>
              <a:gd name="T47" fmla="*/ 193 h 280"/>
              <a:gd name="T48" fmla="*/ 52 w 280"/>
              <a:gd name="T49" fmla="*/ 186 h 280"/>
              <a:gd name="T50" fmla="*/ 50 w 280"/>
              <a:gd name="T51" fmla="*/ 185 h 280"/>
              <a:gd name="T52" fmla="*/ 50 w 280"/>
              <a:gd name="T53" fmla="*/ 185 h 280"/>
              <a:gd name="T54" fmla="*/ 50 w 280"/>
              <a:gd name="T55" fmla="*/ 157 h 280"/>
              <a:gd name="T56" fmla="*/ 84 w 280"/>
              <a:gd name="T57" fmla="*/ 124 h 280"/>
              <a:gd name="T58" fmla="*/ 106 w 280"/>
              <a:gd name="T59" fmla="*/ 124 h 280"/>
              <a:gd name="T60" fmla="*/ 108 w 280"/>
              <a:gd name="T61" fmla="*/ 124 h 280"/>
              <a:gd name="T62" fmla="*/ 118 w 280"/>
              <a:gd name="T63" fmla="*/ 146 h 280"/>
              <a:gd name="T64" fmla="*/ 90 w 280"/>
              <a:gd name="T65" fmla="*/ 185 h 280"/>
              <a:gd name="T66" fmla="*/ 90 w 280"/>
              <a:gd name="T67" fmla="*/ 193 h 280"/>
              <a:gd name="T68" fmla="*/ 186 w 280"/>
              <a:gd name="T69" fmla="*/ 212 h 280"/>
              <a:gd name="T70" fmla="*/ 186 w 280"/>
              <a:gd name="T71" fmla="*/ 212 h 280"/>
              <a:gd name="T72" fmla="*/ 184 w 280"/>
              <a:gd name="T73" fmla="*/ 213 h 280"/>
              <a:gd name="T74" fmla="*/ 144 w 280"/>
              <a:gd name="T75" fmla="*/ 220 h 280"/>
              <a:gd name="T76" fmla="*/ 98 w 280"/>
              <a:gd name="T77" fmla="*/ 213 h 280"/>
              <a:gd name="T78" fmla="*/ 96 w 280"/>
              <a:gd name="T79" fmla="*/ 212 h 280"/>
              <a:gd name="T80" fmla="*/ 96 w 280"/>
              <a:gd name="T81" fmla="*/ 212 h 280"/>
              <a:gd name="T82" fmla="*/ 96 w 280"/>
              <a:gd name="T83" fmla="*/ 185 h 280"/>
              <a:gd name="T84" fmla="*/ 130 w 280"/>
              <a:gd name="T85" fmla="*/ 151 h 280"/>
              <a:gd name="T86" fmla="*/ 152 w 280"/>
              <a:gd name="T87" fmla="*/ 151 h 280"/>
              <a:gd name="T88" fmla="*/ 186 w 280"/>
              <a:gd name="T89" fmla="*/ 185 h 280"/>
              <a:gd name="T90" fmla="*/ 186 w 280"/>
              <a:gd name="T91" fmla="*/ 212 h 280"/>
              <a:gd name="T92" fmla="*/ 230 w 280"/>
              <a:gd name="T93" fmla="*/ 185 h 280"/>
              <a:gd name="T94" fmla="*/ 230 w 280"/>
              <a:gd name="T95" fmla="*/ 185 h 280"/>
              <a:gd name="T96" fmla="*/ 228 w 280"/>
              <a:gd name="T97" fmla="*/ 186 h 280"/>
              <a:gd name="T98" fmla="*/ 192 w 280"/>
              <a:gd name="T99" fmla="*/ 193 h 280"/>
              <a:gd name="T100" fmla="*/ 192 w 280"/>
              <a:gd name="T101" fmla="*/ 185 h 280"/>
              <a:gd name="T102" fmla="*/ 164 w 280"/>
              <a:gd name="T103" fmla="*/ 146 h 280"/>
              <a:gd name="T104" fmla="*/ 174 w 280"/>
              <a:gd name="T105" fmla="*/ 124 h 280"/>
              <a:gd name="T106" fmla="*/ 196 w 280"/>
              <a:gd name="T107" fmla="*/ 124 h 280"/>
              <a:gd name="T108" fmla="*/ 230 w 280"/>
              <a:gd name="T109" fmla="*/ 157 h 280"/>
              <a:gd name="T110" fmla="*/ 230 w 280"/>
              <a:gd name="T111" fmla="*/ 185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80" h="280">
                <a:moveTo>
                  <a:pt x="140" y="0"/>
                </a:moveTo>
                <a:cubicBezTo>
                  <a:pt x="62" y="0"/>
                  <a:pt x="0" y="62"/>
                  <a:pt x="0" y="140"/>
                </a:cubicBezTo>
                <a:cubicBezTo>
                  <a:pt x="0" y="217"/>
                  <a:pt x="62" y="280"/>
                  <a:pt x="140" y="280"/>
                </a:cubicBezTo>
                <a:cubicBezTo>
                  <a:pt x="217" y="280"/>
                  <a:pt x="280" y="217"/>
                  <a:pt x="280" y="140"/>
                </a:cubicBezTo>
                <a:cubicBezTo>
                  <a:pt x="280" y="62"/>
                  <a:pt x="217" y="0"/>
                  <a:pt x="140" y="0"/>
                </a:cubicBezTo>
                <a:close/>
                <a:moveTo>
                  <a:pt x="185" y="69"/>
                </a:moveTo>
                <a:cubicBezTo>
                  <a:pt x="199" y="69"/>
                  <a:pt x="211" y="81"/>
                  <a:pt x="211" y="95"/>
                </a:cubicBezTo>
                <a:cubicBezTo>
                  <a:pt x="211" y="110"/>
                  <a:pt x="199" y="122"/>
                  <a:pt x="185" y="122"/>
                </a:cubicBezTo>
                <a:cubicBezTo>
                  <a:pt x="181" y="122"/>
                  <a:pt x="177" y="121"/>
                  <a:pt x="174" y="119"/>
                </a:cubicBezTo>
                <a:cubicBezTo>
                  <a:pt x="173" y="109"/>
                  <a:pt x="167" y="100"/>
                  <a:pt x="158" y="95"/>
                </a:cubicBezTo>
                <a:cubicBezTo>
                  <a:pt x="159" y="81"/>
                  <a:pt x="170" y="69"/>
                  <a:pt x="185" y="69"/>
                </a:cubicBezTo>
                <a:close/>
                <a:moveTo>
                  <a:pt x="141" y="96"/>
                </a:moveTo>
                <a:cubicBezTo>
                  <a:pt x="156" y="96"/>
                  <a:pt x="167" y="108"/>
                  <a:pt x="167" y="123"/>
                </a:cubicBezTo>
                <a:cubicBezTo>
                  <a:pt x="167" y="137"/>
                  <a:pt x="156" y="149"/>
                  <a:pt x="141" y="149"/>
                </a:cubicBezTo>
                <a:cubicBezTo>
                  <a:pt x="127" y="149"/>
                  <a:pt x="115" y="137"/>
                  <a:pt x="115" y="123"/>
                </a:cubicBezTo>
                <a:cubicBezTo>
                  <a:pt x="115" y="108"/>
                  <a:pt x="127" y="96"/>
                  <a:pt x="141" y="96"/>
                </a:cubicBezTo>
                <a:close/>
                <a:moveTo>
                  <a:pt x="95" y="69"/>
                </a:moveTo>
                <a:cubicBezTo>
                  <a:pt x="109" y="69"/>
                  <a:pt x="121" y="81"/>
                  <a:pt x="121" y="95"/>
                </a:cubicBezTo>
                <a:cubicBezTo>
                  <a:pt x="121" y="96"/>
                  <a:pt x="121" y="96"/>
                  <a:pt x="121" y="97"/>
                </a:cubicBezTo>
                <a:cubicBezTo>
                  <a:pt x="115" y="102"/>
                  <a:pt x="110" y="109"/>
                  <a:pt x="109" y="118"/>
                </a:cubicBezTo>
                <a:cubicBezTo>
                  <a:pt x="105" y="120"/>
                  <a:pt x="100" y="122"/>
                  <a:pt x="95" y="122"/>
                </a:cubicBezTo>
                <a:cubicBezTo>
                  <a:pt x="80" y="122"/>
                  <a:pt x="68" y="110"/>
                  <a:pt x="68" y="95"/>
                </a:cubicBezTo>
                <a:cubicBezTo>
                  <a:pt x="68" y="81"/>
                  <a:pt x="80" y="69"/>
                  <a:pt x="95" y="69"/>
                </a:cubicBezTo>
                <a:close/>
                <a:moveTo>
                  <a:pt x="90" y="193"/>
                </a:moveTo>
                <a:cubicBezTo>
                  <a:pt x="79" y="192"/>
                  <a:pt x="66" y="190"/>
                  <a:pt x="52" y="186"/>
                </a:cubicBezTo>
                <a:cubicBezTo>
                  <a:pt x="50" y="185"/>
                  <a:pt x="50" y="185"/>
                  <a:pt x="50" y="185"/>
                </a:cubicBezTo>
                <a:cubicBezTo>
                  <a:pt x="50" y="185"/>
                  <a:pt x="50" y="185"/>
                  <a:pt x="50" y="185"/>
                </a:cubicBezTo>
                <a:cubicBezTo>
                  <a:pt x="50" y="157"/>
                  <a:pt x="50" y="157"/>
                  <a:pt x="50" y="157"/>
                </a:cubicBezTo>
                <a:cubicBezTo>
                  <a:pt x="50" y="139"/>
                  <a:pt x="65" y="124"/>
                  <a:pt x="84" y="124"/>
                </a:cubicBezTo>
                <a:cubicBezTo>
                  <a:pt x="106" y="124"/>
                  <a:pt x="106" y="124"/>
                  <a:pt x="106" y="124"/>
                </a:cubicBezTo>
                <a:cubicBezTo>
                  <a:pt x="107" y="124"/>
                  <a:pt x="108" y="124"/>
                  <a:pt x="108" y="124"/>
                </a:cubicBezTo>
                <a:cubicBezTo>
                  <a:pt x="109" y="132"/>
                  <a:pt x="113" y="140"/>
                  <a:pt x="118" y="146"/>
                </a:cubicBezTo>
                <a:cubicBezTo>
                  <a:pt x="102" y="151"/>
                  <a:pt x="90" y="166"/>
                  <a:pt x="90" y="185"/>
                </a:cubicBezTo>
                <a:lnTo>
                  <a:pt x="90" y="193"/>
                </a:lnTo>
                <a:close/>
                <a:moveTo>
                  <a:pt x="186" y="212"/>
                </a:moveTo>
                <a:cubicBezTo>
                  <a:pt x="186" y="212"/>
                  <a:pt x="186" y="212"/>
                  <a:pt x="186" y="212"/>
                </a:cubicBezTo>
                <a:cubicBezTo>
                  <a:pt x="184" y="213"/>
                  <a:pt x="184" y="213"/>
                  <a:pt x="184" y="213"/>
                </a:cubicBezTo>
                <a:cubicBezTo>
                  <a:pt x="183" y="213"/>
                  <a:pt x="169" y="220"/>
                  <a:pt x="144" y="220"/>
                </a:cubicBezTo>
                <a:cubicBezTo>
                  <a:pt x="131" y="220"/>
                  <a:pt x="116" y="218"/>
                  <a:pt x="98" y="213"/>
                </a:cubicBezTo>
                <a:cubicBezTo>
                  <a:pt x="96" y="212"/>
                  <a:pt x="96" y="212"/>
                  <a:pt x="96" y="212"/>
                </a:cubicBezTo>
                <a:cubicBezTo>
                  <a:pt x="96" y="212"/>
                  <a:pt x="96" y="212"/>
                  <a:pt x="96" y="212"/>
                </a:cubicBezTo>
                <a:cubicBezTo>
                  <a:pt x="96" y="185"/>
                  <a:pt x="96" y="185"/>
                  <a:pt x="96" y="185"/>
                </a:cubicBezTo>
                <a:cubicBezTo>
                  <a:pt x="96" y="166"/>
                  <a:pt x="111" y="151"/>
                  <a:pt x="130" y="151"/>
                </a:cubicBezTo>
                <a:cubicBezTo>
                  <a:pt x="152" y="151"/>
                  <a:pt x="152" y="151"/>
                  <a:pt x="152" y="151"/>
                </a:cubicBezTo>
                <a:cubicBezTo>
                  <a:pt x="171" y="151"/>
                  <a:pt x="186" y="166"/>
                  <a:pt x="186" y="185"/>
                </a:cubicBezTo>
                <a:lnTo>
                  <a:pt x="186" y="212"/>
                </a:lnTo>
                <a:close/>
                <a:moveTo>
                  <a:pt x="230" y="185"/>
                </a:moveTo>
                <a:cubicBezTo>
                  <a:pt x="230" y="185"/>
                  <a:pt x="230" y="185"/>
                  <a:pt x="230" y="185"/>
                </a:cubicBezTo>
                <a:cubicBezTo>
                  <a:pt x="228" y="186"/>
                  <a:pt x="228" y="186"/>
                  <a:pt x="228" y="186"/>
                </a:cubicBezTo>
                <a:cubicBezTo>
                  <a:pt x="227" y="186"/>
                  <a:pt x="214" y="192"/>
                  <a:pt x="192" y="193"/>
                </a:cubicBezTo>
                <a:cubicBezTo>
                  <a:pt x="192" y="185"/>
                  <a:pt x="192" y="185"/>
                  <a:pt x="192" y="185"/>
                </a:cubicBezTo>
                <a:cubicBezTo>
                  <a:pt x="192" y="166"/>
                  <a:pt x="180" y="151"/>
                  <a:pt x="164" y="146"/>
                </a:cubicBezTo>
                <a:cubicBezTo>
                  <a:pt x="170" y="140"/>
                  <a:pt x="173" y="132"/>
                  <a:pt x="174" y="124"/>
                </a:cubicBezTo>
                <a:cubicBezTo>
                  <a:pt x="196" y="124"/>
                  <a:pt x="196" y="124"/>
                  <a:pt x="196" y="124"/>
                </a:cubicBezTo>
                <a:cubicBezTo>
                  <a:pt x="215" y="124"/>
                  <a:pt x="230" y="139"/>
                  <a:pt x="230" y="157"/>
                </a:cubicBezTo>
                <a:lnTo>
                  <a:pt x="230" y="185"/>
                </a:lnTo>
                <a:close/>
              </a:path>
            </a:pathLst>
          </a:custGeom>
          <a:solidFill>
            <a:schemeClr val="accent3"/>
          </a:solidFill>
          <a:ln>
            <a:noFill/>
          </a:ln>
        </p:spPr>
        <p:txBody>
          <a:bodyPr vert="horz" wrap="square" lIns="182843" tIns="91422" rIns="182843" bIns="91422" numCol="1" anchor="t" anchorCtr="0" compatLnSpc="1"/>
          <a:lstStyle/>
          <a:p>
            <a:endParaRPr lang="id-ID">
              <a:latin typeface="Raleway Black"/>
              <a:cs typeface="Raleway Black"/>
            </a:endParaRPr>
          </a:p>
        </p:txBody>
      </p:sp>
      <p:grpSp>
        <p:nvGrpSpPr>
          <p:cNvPr id="174" name="Group 173"/>
          <p:cNvGrpSpPr/>
          <p:nvPr/>
        </p:nvGrpSpPr>
        <p:grpSpPr>
          <a:xfrm>
            <a:off x="9750451" y="7079591"/>
            <a:ext cx="695618" cy="452171"/>
            <a:chOff x="7145338" y="3587750"/>
            <a:chExt cx="566738" cy="368300"/>
          </a:xfrm>
          <a:solidFill>
            <a:schemeClr val="accent6"/>
          </a:solidFill>
        </p:grpSpPr>
        <p:sp>
          <p:nvSpPr>
            <p:cNvPr id="175" name="Freeform 146"/>
            <p:cNvSpPr/>
            <p:nvPr/>
          </p:nvSpPr>
          <p:spPr bwMode="auto">
            <a:xfrm>
              <a:off x="7250113" y="3816350"/>
              <a:ext cx="153988" cy="139700"/>
            </a:xfrm>
            <a:custGeom>
              <a:avLst/>
              <a:gdLst>
                <a:gd name="T0" fmla="*/ 33 w 41"/>
                <a:gd name="T1" fmla="*/ 0 h 37"/>
                <a:gd name="T2" fmla="*/ 15 w 41"/>
                <a:gd name="T3" fmla="*/ 6 h 37"/>
                <a:gd name="T4" fmla="*/ 10 w 41"/>
                <a:gd name="T5" fmla="*/ 5 h 37"/>
                <a:gd name="T6" fmla="*/ 10 w 41"/>
                <a:gd name="T7" fmla="*/ 6 h 37"/>
                <a:gd name="T8" fmla="*/ 6 w 41"/>
                <a:gd name="T9" fmla="*/ 31 h 37"/>
                <a:gd name="T10" fmla="*/ 32 w 41"/>
                <a:gd name="T11" fmla="*/ 28 h 37"/>
                <a:gd name="T12" fmla="*/ 35 w 41"/>
                <a:gd name="T13" fmla="*/ 2 h 37"/>
                <a:gd name="T14" fmla="*/ 33 w 41"/>
                <a:gd name="T15" fmla="*/ 0 h 3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1" h="37">
                  <a:moveTo>
                    <a:pt x="33" y="0"/>
                  </a:moveTo>
                  <a:cubicBezTo>
                    <a:pt x="28" y="4"/>
                    <a:pt x="22" y="6"/>
                    <a:pt x="15" y="6"/>
                  </a:cubicBezTo>
                  <a:cubicBezTo>
                    <a:pt x="14" y="6"/>
                    <a:pt x="12" y="6"/>
                    <a:pt x="10" y="5"/>
                  </a:cubicBezTo>
                  <a:cubicBezTo>
                    <a:pt x="10" y="5"/>
                    <a:pt x="10" y="5"/>
                    <a:pt x="10" y="6"/>
                  </a:cubicBezTo>
                  <a:cubicBezTo>
                    <a:pt x="2" y="14"/>
                    <a:pt x="0" y="25"/>
                    <a:pt x="6" y="31"/>
                  </a:cubicBezTo>
                  <a:cubicBezTo>
                    <a:pt x="13" y="37"/>
                    <a:pt x="24" y="36"/>
                    <a:pt x="32" y="28"/>
                  </a:cubicBezTo>
                  <a:cubicBezTo>
                    <a:pt x="40" y="20"/>
                    <a:pt x="41" y="8"/>
                    <a:pt x="35" y="2"/>
                  </a:cubicBezTo>
                  <a:cubicBezTo>
                    <a:pt x="34" y="2"/>
                    <a:pt x="34" y="1"/>
                    <a:pt x="3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latin typeface="Raleway Black"/>
                <a:cs typeface="Raleway Black"/>
              </a:endParaRPr>
            </a:p>
          </p:txBody>
        </p:sp>
        <p:sp>
          <p:nvSpPr>
            <p:cNvPr id="176" name="Freeform 147"/>
            <p:cNvSpPr/>
            <p:nvPr/>
          </p:nvSpPr>
          <p:spPr bwMode="auto">
            <a:xfrm>
              <a:off x="7145338" y="3587750"/>
              <a:ext cx="266700" cy="236537"/>
            </a:xfrm>
            <a:custGeom>
              <a:avLst/>
              <a:gdLst>
                <a:gd name="T0" fmla="*/ 16 w 71"/>
                <a:gd name="T1" fmla="*/ 51 h 63"/>
                <a:gd name="T2" fmla="*/ 42 w 71"/>
                <a:gd name="T3" fmla="*/ 63 h 63"/>
                <a:gd name="T4" fmla="*/ 43 w 71"/>
                <a:gd name="T5" fmla="*/ 63 h 63"/>
                <a:gd name="T6" fmla="*/ 56 w 71"/>
                <a:gd name="T7" fmla="*/ 60 h 63"/>
                <a:gd name="T8" fmla="*/ 60 w 71"/>
                <a:gd name="T9" fmla="*/ 56 h 63"/>
                <a:gd name="T10" fmla="*/ 55 w 71"/>
                <a:gd name="T11" fmla="*/ 12 h 63"/>
                <a:gd name="T12" fmla="*/ 28 w 71"/>
                <a:gd name="T13" fmla="*/ 0 h 63"/>
                <a:gd name="T14" fmla="*/ 11 w 71"/>
                <a:gd name="T15" fmla="*/ 7 h 63"/>
                <a:gd name="T16" fmla="*/ 16 w 71"/>
                <a:gd name="T17" fmla="*/ 5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1" h="63">
                  <a:moveTo>
                    <a:pt x="16" y="51"/>
                  </a:moveTo>
                  <a:cubicBezTo>
                    <a:pt x="24" y="58"/>
                    <a:pt x="33" y="63"/>
                    <a:pt x="42" y="63"/>
                  </a:cubicBezTo>
                  <a:cubicBezTo>
                    <a:pt x="43" y="63"/>
                    <a:pt x="43" y="63"/>
                    <a:pt x="43" y="63"/>
                  </a:cubicBezTo>
                  <a:cubicBezTo>
                    <a:pt x="48" y="63"/>
                    <a:pt x="52" y="62"/>
                    <a:pt x="56" y="60"/>
                  </a:cubicBezTo>
                  <a:cubicBezTo>
                    <a:pt x="58" y="59"/>
                    <a:pt x="59" y="58"/>
                    <a:pt x="60" y="56"/>
                  </a:cubicBezTo>
                  <a:cubicBezTo>
                    <a:pt x="71" y="46"/>
                    <a:pt x="69" y="26"/>
                    <a:pt x="55" y="12"/>
                  </a:cubicBezTo>
                  <a:cubicBezTo>
                    <a:pt x="47" y="4"/>
                    <a:pt x="37" y="0"/>
                    <a:pt x="28" y="0"/>
                  </a:cubicBezTo>
                  <a:cubicBezTo>
                    <a:pt x="21" y="0"/>
                    <a:pt x="15" y="2"/>
                    <a:pt x="11" y="7"/>
                  </a:cubicBezTo>
                  <a:cubicBezTo>
                    <a:pt x="0" y="17"/>
                    <a:pt x="3" y="37"/>
                    <a:pt x="16" y="5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latin typeface="Raleway Black"/>
                <a:cs typeface="Raleway Black"/>
              </a:endParaRPr>
            </a:p>
          </p:txBody>
        </p:sp>
        <p:sp>
          <p:nvSpPr>
            <p:cNvPr id="177" name="Freeform 148"/>
            <p:cNvSpPr/>
            <p:nvPr/>
          </p:nvSpPr>
          <p:spPr bwMode="auto">
            <a:xfrm>
              <a:off x="7450138" y="3816350"/>
              <a:ext cx="157163" cy="139700"/>
            </a:xfrm>
            <a:custGeom>
              <a:avLst/>
              <a:gdLst>
                <a:gd name="T0" fmla="*/ 35 w 42"/>
                <a:gd name="T1" fmla="*/ 31 h 37"/>
                <a:gd name="T2" fmla="*/ 32 w 42"/>
                <a:gd name="T3" fmla="*/ 6 h 37"/>
                <a:gd name="T4" fmla="*/ 32 w 42"/>
                <a:gd name="T5" fmla="*/ 5 h 37"/>
                <a:gd name="T6" fmla="*/ 26 w 42"/>
                <a:gd name="T7" fmla="*/ 6 h 37"/>
                <a:gd name="T8" fmla="*/ 9 w 42"/>
                <a:gd name="T9" fmla="*/ 0 h 37"/>
                <a:gd name="T10" fmla="*/ 7 w 42"/>
                <a:gd name="T11" fmla="*/ 2 h 37"/>
                <a:gd name="T12" fmla="*/ 10 w 42"/>
                <a:gd name="T13" fmla="*/ 28 h 37"/>
                <a:gd name="T14" fmla="*/ 35 w 42"/>
                <a:gd name="T15" fmla="*/ 31 h 3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 h="37">
                  <a:moveTo>
                    <a:pt x="35" y="31"/>
                  </a:moveTo>
                  <a:cubicBezTo>
                    <a:pt x="42" y="25"/>
                    <a:pt x="40" y="14"/>
                    <a:pt x="32" y="6"/>
                  </a:cubicBezTo>
                  <a:cubicBezTo>
                    <a:pt x="32" y="5"/>
                    <a:pt x="32" y="5"/>
                    <a:pt x="32" y="5"/>
                  </a:cubicBezTo>
                  <a:cubicBezTo>
                    <a:pt x="30" y="6"/>
                    <a:pt x="28" y="6"/>
                    <a:pt x="26" y="6"/>
                  </a:cubicBezTo>
                  <a:cubicBezTo>
                    <a:pt x="20" y="6"/>
                    <a:pt x="14" y="4"/>
                    <a:pt x="9" y="0"/>
                  </a:cubicBezTo>
                  <a:cubicBezTo>
                    <a:pt x="8" y="1"/>
                    <a:pt x="7" y="2"/>
                    <a:pt x="7" y="2"/>
                  </a:cubicBezTo>
                  <a:cubicBezTo>
                    <a:pt x="0" y="8"/>
                    <a:pt x="2" y="20"/>
                    <a:pt x="10" y="28"/>
                  </a:cubicBezTo>
                  <a:cubicBezTo>
                    <a:pt x="18" y="36"/>
                    <a:pt x="29" y="37"/>
                    <a:pt x="35" y="3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latin typeface="Raleway Black"/>
                <a:cs typeface="Raleway Black"/>
              </a:endParaRPr>
            </a:p>
          </p:txBody>
        </p:sp>
        <p:sp>
          <p:nvSpPr>
            <p:cNvPr id="178" name="Freeform 149"/>
            <p:cNvSpPr/>
            <p:nvPr/>
          </p:nvSpPr>
          <p:spPr bwMode="auto">
            <a:xfrm>
              <a:off x="7445376" y="3587750"/>
              <a:ext cx="266700" cy="236537"/>
            </a:xfrm>
            <a:custGeom>
              <a:avLst/>
              <a:gdLst>
                <a:gd name="T0" fmla="*/ 60 w 71"/>
                <a:gd name="T1" fmla="*/ 7 h 63"/>
                <a:gd name="T2" fmla="*/ 43 w 71"/>
                <a:gd name="T3" fmla="*/ 0 h 63"/>
                <a:gd name="T4" fmla="*/ 16 w 71"/>
                <a:gd name="T5" fmla="*/ 12 h 63"/>
                <a:gd name="T6" fmla="*/ 10 w 71"/>
                <a:gd name="T7" fmla="*/ 56 h 63"/>
                <a:gd name="T8" fmla="*/ 15 w 71"/>
                <a:gd name="T9" fmla="*/ 60 h 63"/>
                <a:gd name="T10" fmla="*/ 27 w 71"/>
                <a:gd name="T11" fmla="*/ 63 h 63"/>
                <a:gd name="T12" fmla="*/ 29 w 71"/>
                <a:gd name="T13" fmla="*/ 63 h 63"/>
                <a:gd name="T14" fmla="*/ 55 w 71"/>
                <a:gd name="T15" fmla="*/ 51 h 63"/>
                <a:gd name="T16" fmla="*/ 60 w 71"/>
                <a:gd name="T17" fmla="*/ 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1" h="63">
                  <a:moveTo>
                    <a:pt x="60" y="7"/>
                  </a:moveTo>
                  <a:cubicBezTo>
                    <a:pt x="56" y="2"/>
                    <a:pt x="50" y="0"/>
                    <a:pt x="43" y="0"/>
                  </a:cubicBezTo>
                  <a:cubicBezTo>
                    <a:pt x="34" y="0"/>
                    <a:pt x="24" y="4"/>
                    <a:pt x="16" y="12"/>
                  </a:cubicBezTo>
                  <a:cubicBezTo>
                    <a:pt x="2" y="26"/>
                    <a:pt x="0" y="46"/>
                    <a:pt x="10" y="56"/>
                  </a:cubicBezTo>
                  <a:cubicBezTo>
                    <a:pt x="12" y="58"/>
                    <a:pt x="13" y="59"/>
                    <a:pt x="15" y="60"/>
                  </a:cubicBezTo>
                  <a:cubicBezTo>
                    <a:pt x="18" y="62"/>
                    <a:pt x="23" y="63"/>
                    <a:pt x="27" y="63"/>
                  </a:cubicBezTo>
                  <a:cubicBezTo>
                    <a:pt x="28" y="63"/>
                    <a:pt x="28" y="63"/>
                    <a:pt x="29" y="63"/>
                  </a:cubicBezTo>
                  <a:cubicBezTo>
                    <a:pt x="37" y="63"/>
                    <a:pt x="47" y="58"/>
                    <a:pt x="55" y="51"/>
                  </a:cubicBezTo>
                  <a:cubicBezTo>
                    <a:pt x="68" y="37"/>
                    <a:pt x="71" y="17"/>
                    <a:pt x="60" y="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latin typeface="Raleway Black"/>
                <a:cs typeface="Raleway Black"/>
              </a:endParaRPr>
            </a:p>
          </p:txBody>
        </p:sp>
        <p:sp>
          <p:nvSpPr>
            <p:cNvPr id="179" name="Freeform 150"/>
            <p:cNvSpPr/>
            <p:nvPr/>
          </p:nvSpPr>
          <p:spPr bwMode="auto">
            <a:xfrm>
              <a:off x="7381876" y="3606800"/>
              <a:ext cx="93663" cy="333375"/>
            </a:xfrm>
            <a:custGeom>
              <a:avLst/>
              <a:gdLst>
                <a:gd name="T0" fmla="*/ 23 w 25"/>
                <a:gd name="T1" fmla="*/ 4 h 89"/>
                <a:gd name="T2" fmla="*/ 20 w 25"/>
                <a:gd name="T3" fmla="*/ 1 h 89"/>
                <a:gd name="T4" fmla="*/ 14 w 25"/>
                <a:gd name="T5" fmla="*/ 10 h 89"/>
                <a:gd name="T6" fmla="*/ 12 w 25"/>
                <a:gd name="T7" fmla="*/ 10 h 89"/>
                <a:gd name="T8" fmla="*/ 11 w 25"/>
                <a:gd name="T9" fmla="*/ 10 h 89"/>
                <a:gd name="T10" fmla="*/ 5 w 25"/>
                <a:gd name="T11" fmla="*/ 1 h 89"/>
                <a:gd name="T12" fmla="*/ 2 w 25"/>
                <a:gd name="T13" fmla="*/ 4 h 89"/>
                <a:gd name="T14" fmla="*/ 8 w 25"/>
                <a:gd name="T15" fmla="*/ 13 h 89"/>
                <a:gd name="T16" fmla="*/ 7 w 25"/>
                <a:gd name="T17" fmla="*/ 15 h 89"/>
                <a:gd name="T18" fmla="*/ 7 w 25"/>
                <a:gd name="T19" fmla="*/ 27 h 89"/>
                <a:gd name="T20" fmla="*/ 7 w 25"/>
                <a:gd name="T21" fmla="*/ 41 h 89"/>
                <a:gd name="T22" fmla="*/ 7 w 25"/>
                <a:gd name="T23" fmla="*/ 83 h 89"/>
                <a:gd name="T24" fmla="*/ 12 w 25"/>
                <a:gd name="T25" fmla="*/ 89 h 89"/>
                <a:gd name="T26" fmla="*/ 18 w 25"/>
                <a:gd name="T27" fmla="*/ 83 h 89"/>
                <a:gd name="T28" fmla="*/ 18 w 25"/>
                <a:gd name="T29" fmla="*/ 41 h 89"/>
                <a:gd name="T30" fmla="*/ 18 w 25"/>
                <a:gd name="T31" fmla="*/ 27 h 89"/>
                <a:gd name="T32" fmla="*/ 18 w 25"/>
                <a:gd name="T33" fmla="*/ 15 h 89"/>
                <a:gd name="T34" fmla="*/ 17 w 25"/>
                <a:gd name="T35" fmla="*/ 13 h 89"/>
                <a:gd name="T36" fmla="*/ 23 w 25"/>
                <a:gd name="T37" fmla="*/ 4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5" h="89">
                  <a:moveTo>
                    <a:pt x="23" y="4"/>
                  </a:moveTo>
                  <a:cubicBezTo>
                    <a:pt x="25" y="2"/>
                    <a:pt x="22" y="0"/>
                    <a:pt x="20" y="1"/>
                  </a:cubicBezTo>
                  <a:cubicBezTo>
                    <a:pt x="18" y="4"/>
                    <a:pt x="16" y="7"/>
                    <a:pt x="14" y="10"/>
                  </a:cubicBezTo>
                  <a:cubicBezTo>
                    <a:pt x="14" y="10"/>
                    <a:pt x="13" y="10"/>
                    <a:pt x="12" y="10"/>
                  </a:cubicBezTo>
                  <a:cubicBezTo>
                    <a:pt x="12" y="10"/>
                    <a:pt x="11" y="10"/>
                    <a:pt x="11" y="10"/>
                  </a:cubicBezTo>
                  <a:cubicBezTo>
                    <a:pt x="9" y="7"/>
                    <a:pt x="7" y="4"/>
                    <a:pt x="5" y="1"/>
                  </a:cubicBezTo>
                  <a:cubicBezTo>
                    <a:pt x="3" y="0"/>
                    <a:pt x="0" y="2"/>
                    <a:pt x="2" y="4"/>
                  </a:cubicBezTo>
                  <a:cubicBezTo>
                    <a:pt x="4" y="7"/>
                    <a:pt x="6" y="9"/>
                    <a:pt x="8" y="13"/>
                  </a:cubicBezTo>
                  <a:cubicBezTo>
                    <a:pt x="7" y="13"/>
                    <a:pt x="7" y="14"/>
                    <a:pt x="7" y="15"/>
                  </a:cubicBezTo>
                  <a:cubicBezTo>
                    <a:pt x="7" y="27"/>
                    <a:pt x="7" y="27"/>
                    <a:pt x="7" y="27"/>
                  </a:cubicBezTo>
                  <a:cubicBezTo>
                    <a:pt x="7" y="41"/>
                    <a:pt x="7" y="41"/>
                    <a:pt x="7" y="41"/>
                  </a:cubicBezTo>
                  <a:cubicBezTo>
                    <a:pt x="7" y="83"/>
                    <a:pt x="7" y="83"/>
                    <a:pt x="7" y="83"/>
                  </a:cubicBezTo>
                  <a:cubicBezTo>
                    <a:pt x="7" y="86"/>
                    <a:pt x="9" y="89"/>
                    <a:pt x="12" y="89"/>
                  </a:cubicBezTo>
                  <a:cubicBezTo>
                    <a:pt x="15" y="89"/>
                    <a:pt x="18" y="86"/>
                    <a:pt x="18" y="83"/>
                  </a:cubicBezTo>
                  <a:cubicBezTo>
                    <a:pt x="18" y="41"/>
                    <a:pt x="18" y="41"/>
                    <a:pt x="18" y="41"/>
                  </a:cubicBezTo>
                  <a:cubicBezTo>
                    <a:pt x="18" y="27"/>
                    <a:pt x="18" y="27"/>
                    <a:pt x="18" y="27"/>
                  </a:cubicBezTo>
                  <a:cubicBezTo>
                    <a:pt x="18" y="15"/>
                    <a:pt x="18" y="15"/>
                    <a:pt x="18" y="15"/>
                  </a:cubicBezTo>
                  <a:cubicBezTo>
                    <a:pt x="18" y="14"/>
                    <a:pt x="18" y="13"/>
                    <a:pt x="17" y="13"/>
                  </a:cubicBezTo>
                  <a:cubicBezTo>
                    <a:pt x="19" y="9"/>
                    <a:pt x="20" y="7"/>
                    <a:pt x="23" y="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latin typeface="Raleway Black"/>
                <a:cs typeface="Raleway Black"/>
              </a:endParaRPr>
            </a:p>
          </p:txBody>
        </p:sp>
      </p:grpSp>
      <p:sp>
        <p:nvSpPr>
          <p:cNvPr id="180" name="Freeform 163"/>
          <p:cNvSpPr>
            <a:spLocks noEditPoints="1"/>
          </p:cNvSpPr>
          <p:nvPr/>
        </p:nvSpPr>
        <p:spPr bwMode="auto">
          <a:xfrm>
            <a:off x="7932433" y="9986335"/>
            <a:ext cx="627420" cy="532081"/>
          </a:xfrm>
          <a:custGeom>
            <a:avLst/>
            <a:gdLst>
              <a:gd name="T0" fmla="*/ 2 w 136"/>
              <a:gd name="T1" fmla="*/ 32 h 115"/>
              <a:gd name="T2" fmla="*/ 0 w 136"/>
              <a:gd name="T3" fmla="*/ 35 h 115"/>
              <a:gd name="T4" fmla="*/ 2 w 136"/>
              <a:gd name="T5" fmla="*/ 39 h 115"/>
              <a:gd name="T6" fmla="*/ 14 w 136"/>
              <a:gd name="T7" fmla="*/ 51 h 115"/>
              <a:gd name="T8" fmla="*/ 78 w 136"/>
              <a:gd name="T9" fmla="*/ 115 h 115"/>
              <a:gd name="T10" fmla="*/ 136 w 136"/>
              <a:gd name="T11" fmla="*/ 56 h 115"/>
              <a:gd name="T12" fmla="*/ 123 w 136"/>
              <a:gd name="T13" fmla="*/ 63 h 115"/>
              <a:gd name="T14" fmla="*/ 90 w 136"/>
              <a:gd name="T15" fmla="*/ 46 h 115"/>
              <a:gd name="T16" fmla="*/ 90 w 136"/>
              <a:gd name="T17" fmla="*/ 40 h 115"/>
              <a:gd name="T18" fmla="*/ 56 w 136"/>
              <a:gd name="T19" fmla="*/ 0 h 115"/>
              <a:gd name="T20" fmla="*/ 19 w 136"/>
              <a:gd name="T21" fmla="*/ 24 h 115"/>
              <a:gd name="T22" fmla="*/ 2 w 136"/>
              <a:gd name="T23" fmla="*/ 32 h 115"/>
              <a:gd name="T24" fmla="*/ 35 w 136"/>
              <a:gd name="T25" fmla="*/ 39 h 115"/>
              <a:gd name="T26" fmla="*/ 29 w 136"/>
              <a:gd name="T27" fmla="*/ 33 h 115"/>
              <a:gd name="T28" fmla="*/ 35 w 136"/>
              <a:gd name="T29" fmla="*/ 27 h 115"/>
              <a:gd name="T30" fmla="*/ 41 w 136"/>
              <a:gd name="T31" fmla="*/ 33 h 115"/>
              <a:gd name="T32" fmla="*/ 35 w 136"/>
              <a:gd name="T33" fmla="*/ 39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36" h="115">
                <a:moveTo>
                  <a:pt x="2" y="32"/>
                </a:moveTo>
                <a:cubicBezTo>
                  <a:pt x="1" y="33"/>
                  <a:pt x="0" y="34"/>
                  <a:pt x="0" y="35"/>
                </a:cubicBezTo>
                <a:cubicBezTo>
                  <a:pt x="0" y="37"/>
                  <a:pt x="1" y="38"/>
                  <a:pt x="2" y="39"/>
                </a:cubicBezTo>
                <a:cubicBezTo>
                  <a:pt x="14" y="51"/>
                  <a:pt x="14" y="51"/>
                  <a:pt x="14" y="51"/>
                </a:cubicBezTo>
                <a:cubicBezTo>
                  <a:pt x="14" y="90"/>
                  <a:pt x="40" y="115"/>
                  <a:pt x="78" y="115"/>
                </a:cubicBezTo>
                <a:cubicBezTo>
                  <a:pt x="110" y="115"/>
                  <a:pt x="136" y="80"/>
                  <a:pt x="136" y="56"/>
                </a:cubicBezTo>
                <a:cubicBezTo>
                  <a:pt x="136" y="45"/>
                  <a:pt x="132" y="58"/>
                  <a:pt x="123" y="63"/>
                </a:cubicBezTo>
                <a:cubicBezTo>
                  <a:pt x="114" y="68"/>
                  <a:pt x="89" y="72"/>
                  <a:pt x="90" y="46"/>
                </a:cubicBezTo>
                <a:cubicBezTo>
                  <a:pt x="90" y="44"/>
                  <a:pt x="90" y="42"/>
                  <a:pt x="90" y="40"/>
                </a:cubicBezTo>
                <a:cubicBezTo>
                  <a:pt x="90" y="19"/>
                  <a:pt x="77" y="0"/>
                  <a:pt x="56" y="0"/>
                </a:cubicBezTo>
                <a:cubicBezTo>
                  <a:pt x="36" y="0"/>
                  <a:pt x="22" y="11"/>
                  <a:pt x="19" y="24"/>
                </a:cubicBezTo>
                <a:cubicBezTo>
                  <a:pt x="2" y="32"/>
                  <a:pt x="2" y="32"/>
                  <a:pt x="2" y="32"/>
                </a:cubicBezTo>
                <a:moveTo>
                  <a:pt x="35" y="39"/>
                </a:moveTo>
                <a:cubicBezTo>
                  <a:pt x="32" y="39"/>
                  <a:pt x="29" y="36"/>
                  <a:pt x="29" y="33"/>
                </a:cubicBezTo>
                <a:cubicBezTo>
                  <a:pt x="29" y="30"/>
                  <a:pt x="32" y="27"/>
                  <a:pt x="35" y="27"/>
                </a:cubicBezTo>
                <a:cubicBezTo>
                  <a:pt x="38" y="27"/>
                  <a:pt x="41" y="30"/>
                  <a:pt x="41" y="33"/>
                </a:cubicBezTo>
                <a:cubicBezTo>
                  <a:pt x="41" y="36"/>
                  <a:pt x="38" y="39"/>
                  <a:pt x="35" y="39"/>
                </a:cubicBezTo>
              </a:path>
            </a:pathLst>
          </a:custGeom>
          <a:solidFill>
            <a:schemeClr val="accent1"/>
          </a:solidFill>
          <a:ln>
            <a:noFill/>
          </a:ln>
        </p:spPr>
        <p:txBody>
          <a:bodyPr vert="horz" wrap="square" lIns="182843" tIns="91422" rIns="182843" bIns="91422" numCol="1" anchor="t" anchorCtr="0" compatLnSpc="1"/>
          <a:lstStyle/>
          <a:p>
            <a:endParaRPr lang="id-ID">
              <a:latin typeface="Raleway Black"/>
              <a:cs typeface="Raleway Black"/>
            </a:endParaRPr>
          </a:p>
        </p:txBody>
      </p:sp>
      <p:sp>
        <p:nvSpPr>
          <p:cNvPr id="181" name="Freeform 177"/>
          <p:cNvSpPr>
            <a:spLocks noEditPoints="1"/>
          </p:cNvSpPr>
          <p:nvPr/>
        </p:nvSpPr>
        <p:spPr bwMode="auto">
          <a:xfrm>
            <a:off x="4836077" y="8364276"/>
            <a:ext cx="502714" cy="654869"/>
          </a:xfrm>
          <a:custGeom>
            <a:avLst/>
            <a:gdLst>
              <a:gd name="T0" fmla="*/ 253 w 258"/>
              <a:gd name="T1" fmla="*/ 303 h 336"/>
              <a:gd name="T2" fmla="*/ 142 w 258"/>
              <a:gd name="T3" fmla="*/ 254 h 336"/>
              <a:gd name="T4" fmla="*/ 232 w 258"/>
              <a:gd name="T5" fmla="*/ 43 h 336"/>
              <a:gd name="T6" fmla="*/ 97 w 258"/>
              <a:gd name="T7" fmla="*/ 235 h 336"/>
              <a:gd name="T8" fmla="*/ 0 w 258"/>
              <a:gd name="T9" fmla="*/ 190 h 336"/>
              <a:gd name="T10" fmla="*/ 258 w 258"/>
              <a:gd name="T11" fmla="*/ 0 h 336"/>
              <a:gd name="T12" fmla="*/ 253 w 258"/>
              <a:gd name="T13" fmla="*/ 303 h 336"/>
              <a:gd name="T14" fmla="*/ 109 w 258"/>
              <a:gd name="T15" fmla="*/ 336 h 336"/>
              <a:gd name="T16" fmla="*/ 92 w 258"/>
              <a:gd name="T17" fmla="*/ 263 h 336"/>
              <a:gd name="T18" fmla="*/ 154 w 258"/>
              <a:gd name="T19" fmla="*/ 287 h 336"/>
              <a:gd name="T20" fmla="*/ 109 w 258"/>
              <a:gd name="T21" fmla="*/ 336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8" h="336">
                <a:moveTo>
                  <a:pt x="253" y="303"/>
                </a:moveTo>
                <a:lnTo>
                  <a:pt x="142" y="254"/>
                </a:lnTo>
                <a:lnTo>
                  <a:pt x="232" y="43"/>
                </a:lnTo>
                <a:lnTo>
                  <a:pt x="97" y="235"/>
                </a:lnTo>
                <a:lnTo>
                  <a:pt x="0" y="190"/>
                </a:lnTo>
                <a:lnTo>
                  <a:pt x="258" y="0"/>
                </a:lnTo>
                <a:lnTo>
                  <a:pt x="253" y="303"/>
                </a:lnTo>
                <a:close/>
                <a:moveTo>
                  <a:pt x="109" y="336"/>
                </a:moveTo>
                <a:lnTo>
                  <a:pt x="92" y="263"/>
                </a:lnTo>
                <a:lnTo>
                  <a:pt x="154" y="287"/>
                </a:lnTo>
                <a:lnTo>
                  <a:pt x="109" y="336"/>
                </a:lnTo>
                <a:close/>
              </a:path>
            </a:pathLst>
          </a:custGeom>
          <a:solidFill>
            <a:schemeClr val="accent1">
              <a:lumMod val="60000"/>
              <a:lumOff val="40000"/>
            </a:schemeClr>
          </a:solidFill>
          <a:ln>
            <a:noFill/>
          </a:ln>
        </p:spPr>
        <p:txBody>
          <a:bodyPr vert="horz" wrap="square" lIns="182843" tIns="91422" rIns="182843" bIns="91422" numCol="1" anchor="t" anchorCtr="0" compatLnSpc="1"/>
          <a:lstStyle/>
          <a:p>
            <a:endParaRPr lang="id-ID">
              <a:latin typeface="Raleway Black"/>
              <a:cs typeface="Raleway Black"/>
            </a:endParaRPr>
          </a:p>
        </p:txBody>
      </p:sp>
      <p:sp>
        <p:nvSpPr>
          <p:cNvPr id="182" name="Freeform 194"/>
          <p:cNvSpPr>
            <a:spLocks noEditPoints="1"/>
          </p:cNvSpPr>
          <p:nvPr/>
        </p:nvSpPr>
        <p:spPr bwMode="auto">
          <a:xfrm>
            <a:off x="3229626" y="7623686"/>
            <a:ext cx="586500" cy="465812"/>
          </a:xfrm>
          <a:custGeom>
            <a:avLst/>
            <a:gdLst>
              <a:gd name="T0" fmla="*/ 110 w 127"/>
              <a:gd name="T1" fmla="*/ 9 h 101"/>
              <a:gd name="T2" fmla="*/ 107 w 127"/>
              <a:gd name="T3" fmla="*/ 7 h 101"/>
              <a:gd name="T4" fmla="*/ 57 w 127"/>
              <a:gd name="T5" fmla="*/ 0 h 101"/>
              <a:gd name="T6" fmla="*/ 18 w 127"/>
              <a:gd name="T7" fmla="*/ 15 h 101"/>
              <a:gd name="T8" fmla="*/ 18 w 127"/>
              <a:gd name="T9" fmla="*/ 15 h 101"/>
              <a:gd name="T10" fmla="*/ 17 w 127"/>
              <a:gd name="T11" fmla="*/ 16 h 101"/>
              <a:gd name="T12" fmla="*/ 0 w 127"/>
              <a:gd name="T13" fmla="*/ 38 h 101"/>
              <a:gd name="T14" fmla="*/ 2 w 127"/>
              <a:gd name="T15" fmla="*/ 43 h 101"/>
              <a:gd name="T16" fmla="*/ 16 w 127"/>
              <a:gd name="T17" fmla="*/ 82 h 101"/>
              <a:gd name="T18" fmla="*/ 71 w 127"/>
              <a:gd name="T19" fmla="*/ 101 h 101"/>
              <a:gd name="T20" fmla="*/ 72 w 127"/>
              <a:gd name="T21" fmla="*/ 101 h 101"/>
              <a:gd name="T22" fmla="*/ 72 w 127"/>
              <a:gd name="T23" fmla="*/ 101 h 101"/>
              <a:gd name="T24" fmla="*/ 73 w 127"/>
              <a:gd name="T25" fmla="*/ 101 h 101"/>
              <a:gd name="T26" fmla="*/ 112 w 127"/>
              <a:gd name="T27" fmla="*/ 77 h 101"/>
              <a:gd name="T28" fmla="*/ 125 w 127"/>
              <a:gd name="T29" fmla="*/ 36 h 101"/>
              <a:gd name="T30" fmla="*/ 126 w 127"/>
              <a:gd name="T31" fmla="*/ 31 h 101"/>
              <a:gd name="T32" fmla="*/ 21 w 127"/>
              <a:gd name="T33" fmla="*/ 21 h 101"/>
              <a:gd name="T34" fmla="*/ 53 w 127"/>
              <a:gd name="T35" fmla="*/ 50 h 101"/>
              <a:gd name="T36" fmla="*/ 68 w 127"/>
              <a:gd name="T37" fmla="*/ 93 h 101"/>
              <a:gd name="T38" fmla="*/ 23 w 127"/>
              <a:gd name="T39" fmla="*/ 48 h 101"/>
              <a:gd name="T40" fmla="*/ 54 w 127"/>
              <a:gd name="T41" fmla="*/ 56 h 101"/>
              <a:gd name="T42" fmla="*/ 68 w 127"/>
              <a:gd name="T43" fmla="*/ 38 h 101"/>
              <a:gd name="T44" fmla="*/ 71 w 127"/>
              <a:gd name="T45" fmla="*/ 24 h 101"/>
              <a:gd name="T46" fmla="*/ 58 w 127"/>
              <a:gd name="T47" fmla="*/ 7 h 101"/>
              <a:gd name="T48" fmla="*/ 71 w 127"/>
              <a:gd name="T49" fmla="*/ 24 h 101"/>
              <a:gd name="T50" fmla="*/ 75 w 127"/>
              <a:gd name="T51" fmla="*/ 42 h 101"/>
              <a:gd name="T52" fmla="*/ 82 w 127"/>
              <a:gd name="T53" fmla="*/ 55 h 101"/>
              <a:gd name="T54" fmla="*/ 85 w 127"/>
              <a:gd name="T55" fmla="*/ 55 h 101"/>
              <a:gd name="T56" fmla="*/ 106 w 127"/>
              <a:gd name="T57" fmla="*/ 75 h 101"/>
              <a:gd name="T58" fmla="*/ 75 w 127"/>
              <a:gd name="T59" fmla="*/ 92 h 101"/>
              <a:gd name="T60" fmla="*/ 76 w 127"/>
              <a:gd name="T61" fmla="*/ 29 h 101"/>
              <a:gd name="T62" fmla="*/ 118 w 127"/>
              <a:gd name="T63" fmla="*/ 32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7" h="101">
                <a:moveTo>
                  <a:pt x="126" y="31"/>
                </a:moveTo>
                <a:cubicBezTo>
                  <a:pt x="110" y="9"/>
                  <a:pt x="110" y="9"/>
                  <a:pt x="110" y="9"/>
                </a:cubicBezTo>
                <a:cubicBezTo>
                  <a:pt x="109" y="8"/>
                  <a:pt x="108" y="7"/>
                  <a:pt x="107" y="7"/>
                </a:cubicBezTo>
                <a:cubicBezTo>
                  <a:pt x="107" y="7"/>
                  <a:pt x="107" y="7"/>
                  <a:pt x="107" y="7"/>
                </a:cubicBezTo>
                <a:cubicBezTo>
                  <a:pt x="59" y="0"/>
                  <a:pt x="59" y="0"/>
                  <a:pt x="59" y="0"/>
                </a:cubicBezTo>
                <a:cubicBezTo>
                  <a:pt x="58" y="0"/>
                  <a:pt x="57" y="0"/>
                  <a:pt x="57" y="0"/>
                </a:cubicBezTo>
                <a:cubicBezTo>
                  <a:pt x="18" y="15"/>
                  <a:pt x="18" y="15"/>
                  <a:pt x="18" y="15"/>
                </a:cubicBezTo>
                <a:cubicBezTo>
                  <a:pt x="18" y="15"/>
                  <a:pt x="18" y="15"/>
                  <a:pt x="18" y="15"/>
                </a:cubicBezTo>
                <a:cubicBezTo>
                  <a:pt x="18" y="15"/>
                  <a:pt x="18" y="15"/>
                  <a:pt x="18" y="15"/>
                </a:cubicBezTo>
                <a:cubicBezTo>
                  <a:pt x="18" y="15"/>
                  <a:pt x="18" y="15"/>
                  <a:pt x="18" y="15"/>
                </a:cubicBezTo>
                <a:cubicBezTo>
                  <a:pt x="17" y="15"/>
                  <a:pt x="17" y="15"/>
                  <a:pt x="17" y="15"/>
                </a:cubicBezTo>
                <a:cubicBezTo>
                  <a:pt x="17" y="15"/>
                  <a:pt x="17" y="16"/>
                  <a:pt x="17" y="16"/>
                </a:cubicBezTo>
                <a:cubicBezTo>
                  <a:pt x="17" y="16"/>
                  <a:pt x="17" y="16"/>
                  <a:pt x="17" y="16"/>
                </a:cubicBezTo>
                <a:cubicBezTo>
                  <a:pt x="0" y="38"/>
                  <a:pt x="0" y="38"/>
                  <a:pt x="0" y="38"/>
                </a:cubicBezTo>
                <a:cubicBezTo>
                  <a:pt x="0" y="39"/>
                  <a:pt x="0" y="40"/>
                  <a:pt x="0" y="41"/>
                </a:cubicBezTo>
                <a:cubicBezTo>
                  <a:pt x="0" y="42"/>
                  <a:pt x="1" y="43"/>
                  <a:pt x="2" y="43"/>
                </a:cubicBezTo>
                <a:cubicBezTo>
                  <a:pt x="16" y="47"/>
                  <a:pt x="16" y="47"/>
                  <a:pt x="16" y="47"/>
                </a:cubicBezTo>
                <a:cubicBezTo>
                  <a:pt x="16" y="82"/>
                  <a:pt x="16" y="82"/>
                  <a:pt x="16" y="82"/>
                </a:cubicBezTo>
                <a:cubicBezTo>
                  <a:pt x="16" y="83"/>
                  <a:pt x="17" y="85"/>
                  <a:pt x="19" y="85"/>
                </a:cubicBezTo>
                <a:cubicBezTo>
                  <a:pt x="71" y="101"/>
                  <a:pt x="71" y="101"/>
                  <a:pt x="71" y="101"/>
                </a:cubicBezTo>
                <a:cubicBezTo>
                  <a:pt x="71" y="101"/>
                  <a:pt x="71" y="101"/>
                  <a:pt x="71" y="101"/>
                </a:cubicBezTo>
                <a:cubicBezTo>
                  <a:pt x="71" y="101"/>
                  <a:pt x="71" y="101"/>
                  <a:pt x="72" y="101"/>
                </a:cubicBezTo>
                <a:cubicBezTo>
                  <a:pt x="72" y="101"/>
                  <a:pt x="72" y="101"/>
                  <a:pt x="72" y="101"/>
                </a:cubicBezTo>
                <a:cubicBezTo>
                  <a:pt x="72" y="101"/>
                  <a:pt x="72" y="101"/>
                  <a:pt x="72" y="101"/>
                </a:cubicBezTo>
                <a:cubicBezTo>
                  <a:pt x="73" y="101"/>
                  <a:pt x="73" y="101"/>
                  <a:pt x="73" y="101"/>
                </a:cubicBezTo>
                <a:cubicBezTo>
                  <a:pt x="73" y="101"/>
                  <a:pt x="73" y="101"/>
                  <a:pt x="73" y="101"/>
                </a:cubicBezTo>
                <a:cubicBezTo>
                  <a:pt x="110" y="80"/>
                  <a:pt x="110" y="80"/>
                  <a:pt x="110" y="80"/>
                </a:cubicBezTo>
                <a:cubicBezTo>
                  <a:pt x="111" y="79"/>
                  <a:pt x="112" y="78"/>
                  <a:pt x="112" y="77"/>
                </a:cubicBezTo>
                <a:cubicBezTo>
                  <a:pt x="112" y="42"/>
                  <a:pt x="112" y="42"/>
                  <a:pt x="112" y="42"/>
                </a:cubicBezTo>
                <a:cubicBezTo>
                  <a:pt x="125" y="36"/>
                  <a:pt x="125" y="36"/>
                  <a:pt x="125" y="36"/>
                </a:cubicBezTo>
                <a:cubicBezTo>
                  <a:pt x="126" y="36"/>
                  <a:pt x="126" y="35"/>
                  <a:pt x="126" y="34"/>
                </a:cubicBezTo>
                <a:cubicBezTo>
                  <a:pt x="127" y="33"/>
                  <a:pt x="126" y="32"/>
                  <a:pt x="126" y="31"/>
                </a:cubicBezTo>
                <a:close/>
                <a:moveTo>
                  <a:pt x="8" y="38"/>
                </a:moveTo>
                <a:cubicBezTo>
                  <a:pt x="21" y="21"/>
                  <a:pt x="21" y="21"/>
                  <a:pt x="21" y="21"/>
                </a:cubicBezTo>
                <a:cubicBezTo>
                  <a:pt x="66" y="30"/>
                  <a:pt x="66" y="30"/>
                  <a:pt x="66" y="30"/>
                </a:cubicBezTo>
                <a:cubicBezTo>
                  <a:pt x="53" y="50"/>
                  <a:pt x="53" y="50"/>
                  <a:pt x="53" y="50"/>
                </a:cubicBezTo>
                <a:lnTo>
                  <a:pt x="8" y="38"/>
                </a:lnTo>
                <a:close/>
                <a:moveTo>
                  <a:pt x="68" y="93"/>
                </a:moveTo>
                <a:cubicBezTo>
                  <a:pt x="23" y="80"/>
                  <a:pt x="23" y="80"/>
                  <a:pt x="23" y="80"/>
                </a:cubicBezTo>
                <a:cubicBezTo>
                  <a:pt x="23" y="48"/>
                  <a:pt x="23" y="48"/>
                  <a:pt x="23" y="48"/>
                </a:cubicBezTo>
                <a:cubicBezTo>
                  <a:pt x="53" y="56"/>
                  <a:pt x="53" y="56"/>
                  <a:pt x="53" y="56"/>
                </a:cubicBezTo>
                <a:cubicBezTo>
                  <a:pt x="54" y="56"/>
                  <a:pt x="54" y="56"/>
                  <a:pt x="54" y="56"/>
                </a:cubicBezTo>
                <a:cubicBezTo>
                  <a:pt x="55" y="56"/>
                  <a:pt x="56" y="56"/>
                  <a:pt x="57" y="55"/>
                </a:cubicBezTo>
                <a:cubicBezTo>
                  <a:pt x="68" y="38"/>
                  <a:pt x="68" y="38"/>
                  <a:pt x="68" y="38"/>
                </a:cubicBezTo>
                <a:lnTo>
                  <a:pt x="68" y="93"/>
                </a:lnTo>
                <a:close/>
                <a:moveTo>
                  <a:pt x="71" y="24"/>
                </a:moveTo>
                <a:cubicBezTo>
                  <a:pt x="31" y="17"/>
                  <a:pt x="31" y="17"/>
                  <a:pt x="31" y="17"/>
                </a:cubicBezTo>
                <a:cubicBezTo>
                  <a:pt x="58" y="7"/>
                  <a:pt x="58" y="7"/>
                  <a:pt x="58" y="7"/>
                </a:cubicBezTo>
                <a:cubicBezTo>
                  <a:pt x="96" y="12"/>
                  <a:pt x="96" y="12"/>
                  <a:pt x="96" y="12"/>
                </a:cubicBezTo>
                <a:lnTo>
                  <a:pt x="71" y="24"/>
                </a:lnTo>
                <a:close/>
                <a:moveTo>
                  <a:pt x="75" y="92"/>
                </a:moveTo>
                <a:cubicBezTo>
                  <a:pt x="75" y="42"/>
                  <a:pt x="75" y="42"/>
                  <a:pt x="75" y="42"/>
                </a:cubicBezTo>
                <a:cubicBezTo>
                  <a:pt x="80" y="54"/>
                  <a:pt x="80" y="54"/>
                  <a:pt x="80" y="54"/>
                </a:cubicBezTo>
                <a:cubicBezTo>
                  <a:pt x="81" y="54"/>
                  <a:pt x="81" y="55"/>
                  <a:pt x="82" y="55"/>
                </a:cubicBezTo>
                <a:cubicBezTo>
                  <a:pt x="83" y="55"/>
                  <a:pt x="83" y="55"/>
                  <a:pt x="83" y="55"/>
                </a:cubicBezTo>
                <a:cubicBezTo>
                  <a:pt x="84" y="55"/>
                  <a:pt x="84" y="55"/>
                  <a:pt x="85" y="55"/>
                </a:cubicBezTo>
                <a:cubicBezTo>
                  <a:pt x="106" y="45"/>
                  <a:pt x="106" y="45"/>
                  <a:pt x="106" y="45"/>
                </a:cubicBezTo>
                <a:cubicBezTo>
                  <a:pt x="106" y="75"/>
                  <a:pt x="106" y="75"/>
                  <a:pt x="106" y="75"/>
                </a:cubicBezTo>
                <a:cubicBezTo>
                  <a:pt x="106" y="75"/>
                  <a:pt x="106" y="75"/>
                  <a:pt x="106" y="75"/>
                </a:cubicBezTo>
                <a:lnTo>
                  <a:pt x="75" y="92"/>
                </a:lnTo>
                <a:close/>
                <a:moveTo>
                  <a:pt x="85" y="48"/>
                </a:moveTo>
                <a:cubicBezTo>
                  <a:pt x="76" y="29"/>
                  <a:pt x="76" y="29"/>
                  <a:pt x="76" y="29"/>
                </a:cubicBezTo>
                <a:cubicBezTo>
                  <a:pt x="106" y="15"/>
                  <a:pt x="106" y="15"/>
                  <a:pt x="106" y="15"/>
                </a:cubicBezTo>
                <a:cubicBezTo>
                  <a:pt x="118" y="32"/>
                  <a:pt x="118" y="32"/>
                  <a:pt x="118" y="32"/>
                </a:cubicBezTo>
                <a:lnTo>
                  <a:pt x="85" y="48"/>
                </a:lnTo>
                <a:close/>
              </a:path>
            </a:pathLst>
          </a:custGeom>
          <a:solidFill>
            <a:schemeClr val="accent3"/>
          </a:solidFill>
          <a:ln>
            <a:noFill/>
          </a:ln>
        </p:spPr>
        <p:txBody>
          <a:bodyPr vert="horz" wrap="square" lIns="182843" tIns="91422" rIns="182843" bIns="91422" numCol="1" anchor="t" anchorCtr="0" compatLnSpc="1"/>
          <a:lstStyle/>
          <a:p>
            <a:endParaRPr lang="id-ID">
              <a:latin typeface="Raleway Black"/>
              <a:cs typeface="Raleway Black"/>
            </a:endParaRPr>
          </a:p>
        </p:txBody>
      </p:sp>
      <p:sp>
        <p:nvSpPr>
          <p:cNvPr id="183" name="TextBox 182"/>
          <p:cNvSpPr txBox="1"/>
          <p:nvPr/>
        </p:nvSpPr>
        <p:spPr>
          <a:xfrm>
            <a:off x="5205318" y="6280128"/>
            <a:ext cx="3195859" cy="1198187"/>
          </a:xfrm>
          <a:prstGeom prst="rect">
            <a:avLst/>
          </a:prstGeom>
          <a:noFill/>
        </p:spPr>
        <p:txBody>
          <a:bodyPr wrap="square" lIns="182843" tIns="91422" rIns="182843" bIns="91422" rtlCol="0">
            <a:spAutoFit/>
          </a:bodyPr>
          <a:lstStyle/>
          <a:p>
            <a:pPr algn="ctr"/>
            <a:r>
              <a:rPr lang="id-ID" b="1" dirty="0" smtClean="0">
                <a:latin typeface="Lato Black"/>
                <a:cs typeface="Lato Black"/>
              </a:rPr>
              <a:t>SOCIAL </a:t>
            </a:r>
            <a:endParaRPr lang="id-ID" b="1" dirty="0" smtClean="0">
              <a:latin typeface="Lato Black"/>
              <a:cs typeface="Lato Black"/>
            </a:endParaRPr>
          </a:p>
          <a:p>
            <a:pPr algn="ctr"/>
            <a:r>
              <a:rPr lang="id-ID" b="1" dirty="0" smtClean="0">
                <a:latin typeface="Lato Black"/>
                <a:cs typeface="Lato Black"/>
              </a:rPr>
              <a:t>MEDIA</a:t>
            </a:r>
            <a:endParaRPr lang="id-ID" b="1" dirty="0">
              <a:latin typeface="Lato Black"/>
              <a:cs typeface="Lato Black"/>
            </a:endParaRPr>
          </a:p>
        </p:txBody>
      </p:sp>
      <p:sp>
        <p:nvSpPr>
          <p:cNvPr id="184" name="Freeform 20"/>
          <p:cNvSpPr/>
          <p:nvPr/>
        </p:nvSpPr>
        <p:spPr bwMode="auto">
          <a:xfrm>
            <a:off x="5364923" y="4570705"/>
            <a:ext cx="1218410" cy="992792"/>
          </a:xfrm>
          <a:custGeom>
            <a:avLst/>
            <a:gdLst>
              <a:gd name="T0" fmla="*/ 280 w 280"/>
              <a:gd name="T1" fmla="*/ 27 h 228"/>
              <a:gd name="T2" fmla="*/ 247 w 280"/>
              <a:gd name="T3" fmla="*/ 36 h 228"/>
              <a:gd name="T4" fmla="*/ 272 w 280"/>
              <a:gd name="T5" fmla="*/ 5 h 228"/>
              <a:gd name="T6" fmla="*/ 236 w 280"/>
              <a:gd name="T7" fmla="*/ 19 h 228"/>
              <a:gd name="T8" fmla="*/ 194 w 280"/>
              <a:gd name="T9" fmla="*/ 0 h 228"/>
              <a:gd name="T10" fmla="*/ 136 w 280"/>
              <a:gd name="T11" fmla="*/ 58 h 228"/>
              <a:gd name="T12" fmla="*/ 138 w 280"/>
              <a:gd name="T13" fmla="*/ 71 h 228"/>
              <a:gd name="T14" fmla="*/ 19 w 280"/>
              <a:gd name="T15" fmla="*/ 11 h 228"/>
              <a:gd name="T16" fmla="*/ 12 w 280"/>
              <a:gd name="T17" fmla="*/ 40 h 228"/>
              <a:gd name="T18" fmla="*/ 37 w 280"/>
              <a:gd name="T19" fmla="*/ 88 h 228"/>
              <a:gd name="T20" fmla="*/ 11 w 280"/>
              <a:gd name="T21" fmla="*/ 80 h 228"/>
              <a:gd name="T22" fmla="*/ 11 w 280"/>
              <a:gd name="T23" fmla="*/ 81 h 228"/>
              <a:gd name="T24" fmla="*/ 57 w 280"/>
              <a:gd name="T25" fmla="*/ 138 h 228"/>
              <a:gd name="T26" fmla="*/ 42 w 280"/>
              <a:gd name="T27" fmla="*/ 140 h 228"/>
              <a:gd name="T28" fmla="*/ 31 w 280"/>
              <a:gd name="T29" fmla="*/ 139 h 228"/>
              <a:gd name="T30" fmla="*/ 85 w 280"/>
              <a:gd name="T31" fmla="*/ 178 h 228"/>
              <a:gd name="T32" fmla="*/ 14 w 280"/>
              <a:gd name="T33" fmla="*/ 203 h 228"/>
              <a:gd name="T34" fmla="*/ 0 w 280"/>
              <a:gd name="T35" fmla="*/ 202 h 228"/>
              <a:gd name="T36" fmla="*/ 88 w 280"/>
              <a:gd name="T37" fmla="*/ 228 h 228"/>
              <a:gd name="T38" fmla="*/ 251 w 280"/>
              <a:gd name="T39" fmla="*/ 65 h 228"/>
              <a:gd name="T40" fmla="*/ 251 w 280"/>
              <a:gd name="T41" fmla="*/ 57 h 228"/>
              <a:gd name="T42" fmla="*/ 280 w 280"/>
              <a:gd name="T43" fmla="*/ 27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80" h="228">
                <a:moveTo>
                  <a:pt x="280" y="27"/>
                </a:moveTo>
                <a:cubicBezTo>
                  <a:pt x="270" y="32"/>
                  <a:pt x="259" y="35"/>
                  <a:pt x="247" y="36"/>
                </a:cubicBezTo>
                <a:cubicBezTo>
                  <a:pt x="259" y="29"/>
                  <a:pt x="268" y="18"/>
                  <a:pt x="272" y="5"/>
                </a:cubicBezTo>
                <a:cubicBezTo>
                  <a:pt x="261" y="11"/>
                  <a:pt x="249" y="16"/>
                  <a:pt x="236" y="19"/>
                </a:cubicBezTo>
                <a:cubicBezTo>
                  <a:pt x="225" y="7"/>
                  <a:pt x="210" y="0"/>
                  <a:pt x="194" y="0"/>
                </a:cubicBezTo>
                <a:cubicBezTo>
                  <a:pt x="162" y="0"/>
                  <a:pt x="136" y="26"/>
                  <a:pt x="136" y="58"/>
                </a:cubicBezTo>
                <a:cubicBezTo>
                  <a:pt x="136" y="62"/>
                  <a:pt x="137" y="67"/>
                  <a:pt x="138" y="71"/>
                </a:cubicBezTo>
                <a:cubicBezTo>
                  <a:pt x="90" y="69"/>
                  <a:pt x="48" y="46"/>
                  <a:pt x="19" y="11"/>
                </a:cubicBezTo>
                <a:cubicBezTo>
                  <a:pt x="14" y="19"/>
                  <a:pt x="12" y="29"/>
                  <a:pt x="12" y="40"/>
                </a:cubicBezTo>
                <a:cubicBezTo>
                  <a:pt x="12" y="60"/>
                  <a:pt x="22" y="77"/>
                  <a:pt x="37" y="88"/>
                </a:cubicBezTo>
                <a:cubicBezTo>
                  <a:pt x="28" y="87"/>
                  <a:pt x="19" y="85"/>
                  <a:pt x="11" y="80"/>
                </a:cubicBezTo>
                <a:cubicBezTo>
                  <a:pt x="11" y="81"/>
                  <a:pt x="11" y="81"/>
                  <a:pt x="11" y="81"/>
                </a:cubicBezTo>
                <a:cubicBezTo>
                  <a:pt x="11" y="109"/>
                  <a:pt x="31" y="132"/>
                  <a:pt x="57" y="138"/>
                </a:cubicBezTo>
                <a:cubicBezTo>
                  <a:pt x="52" y="139"/>
                  <a:pt x="47" y="140"/>
                  <a:pt x="42" y="140"/>
                </a:cubicBezTo>
                <a:cubicBezTo>
                  <a:pt x="38" y="140"/>
                  <a:pt x="35" y="139"/>
                  <a:pt x="31" y="139"/>
                </a:cubicBezTo>
                <a:cubicBezTo>
                  <a:pt x="39" y="161"/>
                  <a:pt x="60" y="178"/>
                  <a:pt x="85" y="178"/>
                </a:cubicBezTo>
                <a:cubicBezTo>
                  <a:pt x="65" y="194"/>
                  <a:pt x="40" y="203"/>
                  <a:pt x="14" y="203"/>
                </a:cubicBezTo>
                <a:cubicBezTo>
                  <a:pt x="9" y="203"/>
                  <a:pt x="4" y="203"/>
                  <a:pt x="0" y="202"/>
                </a:cubicBezTo>
                <a:cubicBezTo>
                  <a:pt x="25" y="219"/>
                  <a:pt x="55" y="228"/>
                  <a:pt x="88" y="228"/>
                </a:cubicBezTo>
                <a:cubicBezTo>
                  <a:pt x="194" y="228"/>
                  <a:pt x="251" y="140"/>
                  <a:pt x="251" y="65"/>
                </a:cubicBezTo>
                <a:cubicBezTo>
                  <a:pt x="251" y="62"/>
                  <a:pt x="251" y="60"/>
                  <a:pt x="251" y="57"/>
                </a:cubicBezTo>
                <a:cubicBezTo>
                  <a:pt x="263" y="49"/>
                  <a:pt x="272" y="39"/>
                  <a:pt x="280" y="27"/>
                </a:cubicBezTo>
                <a:close/>
              </a:path>
            </a:pathLst>
          </a:custGeom>
          <a:solidFill>
            <a:schemeClr val="accent1"/>
          </a:solidFill>
          <a:ln>
            <a:noFill/>
          </a:ln>
        </p:spPr>
        <p:txBody>
          <a:bodyPr vert="horz" wrap="square" lIns="182843" tIns="91422" rIns="182843" bIns="91422" numCol="1" anchor="t" anchorCtr="0" compatLnSpc="1"/>
          <a:lstStyle/>
          <a:p>
            <a:endParaRPr lang="id-ID" dirty="0">
              <a:latin typeface="Calibri Light" panose="020F0302020204030204"/>
            </a:endParaRPr>
          </a:p>
        </p:txBody>
      </p:sp>
      <p:sp>
        <p:nvSpPr>
          <p:cNvPr id="185" name="Freeform 21"/>
          <p:cNvSpPr/>
          <p:nvPr/>
        </p:nvSpPr>
        <p:spPr bwMode="auto">
          <a:xfrm>
            <a:off x="8911130" y="8641691"/>
            <a:ext cx="1313137" cy="1306942"/>
          </a:xfrm>
          <a:custGeom>
            <a:avLst/>
            <a:gdLst>
              <a:gd name="T0" fmla="*/ 114 w 228"/>
              <a:gd name="T1" fmla="*/ 0 h 227"/>
              <a:gd name="T2" fmla="*/ 0 w 228"/>
              <a:gd name="T3" fmla="*/ 114 h 227"/>
              <a:gd name="T4" fmla="*/ 68 w 228"/>
              <a:gd name="T5" fmla="*/ 218 h 227"/>
              <a:gd name="T6" fmla="*/ 70 w 228"/>
              <a:gd name="T7" fmla="*/ 192 h 227"/>
              <a:gd name="T8" fmla="*/ 85 w 228"/>
              <a:gd name="T9" fmla="*/ 130 h 227"/>
              <a:gd name="T10" fmla="*/ 81 w 228"/>
              <a:gd name="T11" fmla="*/ 112 h 227"/>
              <a:gd name="T12" fmla="*/ 103 w 228"/>
              <a:gd name="T13" fmla="*/ 82 h 227"/>
              <a:gd name="T14" fmla="*/ 119 w 228"/>
              <a:gd name="T15" fmla="*/ 99 h 227"/>
              <a:gd name="T16" fmla="*/ 109 w 228"/>
              <a:gd name="T17" fmla="*/ 140 h 227"/>
              <a:gd name="T18" fmla="*/ 127 w 228"/>
              <a:gd name="T19" fmla="*/ 162 h 227"/>
              <a:gd name="T20" fmla="*/ 163 w 228"/>
              <a:gd name="T21" fmla="*/ 101 h 227"/>
              <a:gd name="T22" fmla="*/ 115 w 228"/>
              <a:gd name="T23" fmla="*/ 57 h 227"/>
              <a:gd name="T24" fmla="*/ 59 w 228"/>
              <a:gd name="T25" fmla="*/ 112 h 227"/>
              <a:gd name="T26" fmla="*/ 67 w 228"/>
              <a:gd name="T27" fmla="*/ 134 h 227"/>
              <a:gd name="T28" fmla="*/ 68 w 228"/>
              <a:gd name="T29" fmla="*/ 141 h 227"/>
              <a:gd name="T30" fmla="*/ 66 w 228"/>
              <a:gd name="T31" fmla="*/ 150 h 227"/>
              <a:gd name="T32" fmla="*/ 60 w 228"/>
              <a:gd name="T33" fmla="*/ 153 h 227"/>
              <a:gd name="T34" fmla="*/ 37 w 228"/>
              <a:gd name="T35" fmla="*/ 109 h 227"/>
              <a:gd name="T36" fmla="*/ 118 w 228"/>
              <a:gd name="T37" fmla="*/ 38 h 227"/>
              <a:gd name="T38" fmla="*/ 191 w 228"/>
              <a:gd name="T39" fmla="*/ 103 h 227"/>
              <a:gd name="T40" fmla="*/ 129 w 228"/>
              <a:gd name="T41" fmla="*/ 181 h 227"/>
              <a:gd name="T42" fmla="*/ 101 w 228"/>
              <a:gd name="T43" fmla="*/ 167 h 227"/>
              <a:gd name="T44" fmla="*/ 93 w 228"/>
              <a:gd name="T45" fmla="*/ 198 h 227"/>
              <a:gd name="T46" fmla="*/ 82 w 228"/>
              <a:gd name="T47" fmla="*/ 223 h 227"/>
              <a:gd name="T48" fmla="*/ 114 w 228"/>
              <a:gd name="T49" fmla="*/ 227 h 227"/>
              <a:gd name="T50" fmla="*/ 228 w 228"/>
              <a:gd name="T51" fmla="*/ 114 h 227"/>
              <a:gd name="T52" fmla="*/ 114 w 228"/>
              <a:gd name="T53" fmla="*/ 0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28" h="227">
                <a:moveTo>
                  <a:pt x="114" y="0"/>
                </a:moveTo>
                <a:cubicBezTo>
                  <a:pt x="51" y="0"/>
                  <a:pt x="0" y="51"/>
                  <a:pt x="0" y="114"/>
                </a:cubicBezTo>
                <a:cubicBezTo>
                  <a:pt x="0" y="160"/>
                  <a:pt x="28" y="200"/>
                  <a:pt x="68" y="218"/>
                </a:cubicBezTo>
                <a:cubicBezTo>
                  <a:pt x="68" y="210"/>
                  <a:pt x="68" y="200"/>
                  <a:pt x="70" y="192"/>
                </a:cubicBezTo>
                <a:cubicBezTo>
                  <a:pt x="73" y="183"/>
                  <a:pt x="85" y="130"/>
                  <a:pt x="85" y="130"/>
                </a:cubicBezTo>
                <a:cubicBezTo>
                  <a:pt x="85" y="130"/>
                  <a:pt x="81" y="122"/>
                  <a:pt x="81" y="112"/>
                </a:cubicBezTo>
                <a:cubicBezTo>
                  <a:pt x="81" y="95"/>
                  <a:pt x="91" y="82"/>
                  <a:pt x="103" y="82"/>
                </a:cubicBezTo>
                <a:cubicBezTo>
                  <a:pt x="114" y="82"/>
                  <a:pt x="119" y="90"/>
                  <a:pt x="119" y="99"/>
                </a:cubicBezTo>
                <a:cubicBezTo>
                  <a:pt x="119" y="110"/>
                  <a:pt x="112" y="125"/>
                  <a:pt x="109" y="140"/>
                </a:cubicBezTo>
                <a:cubicBezTo>
                  <a:pt x="106" y="152"/>
                  <a:pt x="115" y="162"/>
                  <a:pt x="127" y="162"/>
                </a:cubicBezTo>
                <a:cubicBezTo>
                  <a:pt x="148" y="162"/>
                  <a:pt x="163" y="134"/>
                  <a:pt x="163" y="101"/>
                </a:cubicBezTo>
                <a:cubicBezTo>
                  <a:pt x="163" y="76"/>
                  <a:pt x="146" y="57"/>
                  <a:pt x="115" y="57"/>
                </a:cubicBezTo>
                <a:cubicBezTo>
                  <a:pt x="81" y="57"/>
                  <a:pt x="59" y="83"/>
                  <a:pt x="59" y="112"/>
                </a:cubicBezTo>
                <a:cubicBezTo>
                  <a:pt x="59" y="122"/>
                  <a:pt x="62" y="129"/>
                  <a:pt x="67" y="134"/>
                </a:cubicBezTo>
                <a:cubicBezTo>
                  <a:pt x="69" y="137"/>
                  <a:pt x="69" y="138"/>
                  <a:pt x="68" y="141"/>
                </a:cubicBezTo>
                <a:cubicBezTo>
                  <a:pt x="68" y="143"/>
                  <a:pt x="67" y="148"/>
                  <a:pt x="66" y="150"/>
                </a:cubicBezTo>
                <a:cubicBezTo>
                  <a:pt x="65" y="153"/>
                  <a:pt x="63" y="154"/>
                  <a:pt x="60" y="153"/>
                </a:cubicBezTo>
                <a:cubicBezTo>
                  <a:pt x="44" y="146"/>
                  <a:pt x="37" y="129"/>
                  <a:pt x="37" y="109"/>
                </a:cubicBezTo>
                <a:cubicBezTo>
                  <a:pt x="37" y="77"/>
                  <a:pt x="64" y="38"/>
                  <a:pt x="118" y="38"/>
                </a:cubicBezTo>
                <a:cubicBezTo>
                  <a:pt x="162" y="38"/>
                  <a:pt x="191" y="70"/>
                  <a:pt x="191" y="103"/>
                </a:cubicBezTo>
                <a:cubicBezTo>
                  <a:pt x="191" y="148"/>
                  <a:pt x="166" y="181"/>
                  <a:pt x="129" y="181"/>
                </a:cubicBezTo>
                <a:cubicBezTo>
                  <a:pt x="117" y="181"/>
                  <a:pt x="105" y="175"/>
                  <a:pt x="101" y="167"/>
                </a:cubicBezTo>
                <a:cubicBezTo>
                  <a:pt x="101" y="167"/>
                  <a:pt x="95" y="193"/>
                  <a:pt x="93" y="198"/>
                </a:cubicBezTo>
                <a:cubicBezTo>
                  <a:pt x="91" y="207"/>
                  <a:pt x="86" y="216"/>
                  <a:pt x="82" y="223"/>
                </a:cubicBezTo>
                <a:cubicBezTo>
                  <a:pt x="92" y="226"/>
                  <a:pt x="103" y="227"/>
                  <a:pt x="114" y="227"/>
                </a:cubicBezTo>
                <a:cubicBezTo>
                  <a:pt x="177" y="227"/>
                  <a:pt x="228" y="176"/>
                  <a:pt x="228" y="114"/>
                </a:cubicBezTo>
                <a:cubicBezTo>
                  <a:pt x="228" y="51"/>
                  <a:pt x="177" y="0"/>
                  <a:pt x="114" y="0"/>
                </a:cubicBezTo>
                <a:close/>
              </a:path>
            </a:pathLst>
          </a:custGeom>
          <a:solidFill>
            <a:schemeClr val="accent3"/>
          </a:solidFill>
          <a:ln>
            <a:noFill/>
          </a:ln>
        </p:spPr>
        <p:txBody>
          <a:bodyPr vert="horz" wrap="square" lIns="182843" tIns="91422" rIns="182843" bIns="91422" numCol="1" anchor="t" anchorCtr="0" compatLnSpc="1"/>
          <a:lstStyle/>
          <a:p>
            <a:endParaRPr lang="id-ID" dirty="0">
              <a:latin typeface="Calibri Light" panose="020F0302020204030204"/>
            </a:endParaRPr>
          </a:p>
        </p:txBody>
      </p:sp>
      <p:grpSp>
        <p:nvGrpSpPr>
          <p:cNvPr id="186" name="Group 185"/>
          <p:cNvGrpSpPr/>
          <p:nvPr/>
        </p:nvGrpSpPr>
        <p:grpSpPr>
          <a:xfrm>
            <a:off x="8814854" y="5498075"/>
            <a:ext cx="1409413" cy="1320295"/>
            <a:chOff x="544513" y="3295650"/>
            <a:chExt cx="1325563" cy="1241425"/>
          </a:xfrm>
          <a:solidFill>
            <a:schemeClr val="accent4"/>
          </a:solidFill>
        </p:grpSpPr>
        <p:sp>
          <p:nvSpPr>
            <p:cNvPr id="187" name="Freeform 26"/>
            <p:cNvSpPr/>
            <p:nvPr/>
          </p:nvSpPr>
          <p:spPr bwMode="auto">
            <a:xfrm>
              <a:off x="692151" y="3351213"/>
              <a:ext cx="1077913" cy="1185862"/>
            </a:xfrm>
            <a:custGeom>
              <a:avLst/>
              <a:gdLst>
                <a:gd name="T0" fmla="*/ 55 w 257"/>
                <a:gd name="T1" fmla="*/ 128 h 283"/>
                <a:gd name="T2" fmla="*/ 49 w 257"/>
                <a:gd name="T3" fmla="*/ 128 h 283"/>
                <a:gd name="T4" fmla="*/ 43 w 257"/>
                <a:gd name="T5" fmla="*/ 129 h 283"/>
                <a:gd name="T6" fmla="*/ 36 w 257"/>
                <a:gd name="T7" fmla="*/ 133 h 283"/>
                <a:gd name="T8" fmla="*/ 9 w 257"/>
                <a:gd name="T9" fmla="*/ 145 h 283"/>
                <a:gd name="T10" fmla="*/ 4 w 257"/>
                <a:gd name="T11" fmla="*/ 167 h 283"/>
                <a:gd name="T12" fmla="*/ 26 w 257"/>
                <a:gd name="T13" fmla="*/ 218 h 283"/>
                <a:gd name="T14" fmla="*/ 46 w 257"/>
                <a:gd name="T15" fmla="*/ 229 h 283"/>
                <a:gd name="T16" fmla="*/ 61 w 257"/>
                <a:gd name="T17" fmla="*/ 223 h 283"/>
                <a:gd name="T18" fmla="*/ 73 w 257"/>
                <a:gd name="T19" fmla="*/ 243 h 283"/>
                <a:gd name="T20" fmla="*/ 77 w 257"/>
                <a:gd name="T21" fmla="*/ 240 h 283"/>
                <a:gd name="T22" fmla="*/ 106 w 257"/>
                <a:gd name="T23" fmla="*/ 273 h 283"/>
                <a:gd name="T24" fmla="*/ 139 w 257"/>
                <a:gd name="T25" fmla="*/ 275 h 283"/>
                <a:gd name="T26" fmla="*/ 141 w 257"/>
                <a:gd name="T27" fmla="*/ 242 h 283"/>
                <a:gd name="T28" fmla="*/ 138 w 257"/>
                <a:gd name="T29" fmla="*/ 239 h 283"/>
                <a:gd name="T30" fmla="*/ 138 w 257"/>
                <a:gd name="T31" fmla="*/ 239 h 283"/>
                <a:gd name="T32" fmla="*/ 112 w 257"/>
                <a:gd name="T33" fmla="*/ 209 h 283"/>
                <a:gd name="T34" fmla="*/ 128 w 257"/>
                <a:gd name="T35" fmla="*/ 194 h 283"/>
                <a:gd name="T36" fmla="*/ 131 w 257"/>
                <a:gd name="T37" fmla="*/ 193 h 283"/>
                <a:gd name="T38" fmla="*/ 257 w 257"/>
                <a:gd name="T39" fmla="*/ 188 h 283"/>
                <a:gd name="T40" fmla="*/ 174 w 257"/>
                <a:gd name="T41" fmla="*/ 0 h 283"/>
                <a:gd name="T42" fmla="*/ 55 w 257"/>
                <a:gd name="T43" fmla="*/ 128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57" h="283">
                  <a:moveTo>
                    <a:pt x="55" y="128"/>
                  </a:moveTo>
                  <a:cubicBezTo>
                    <a:pt x="53" y="127"/>
                    <a:pt x="51" y="127"/>
                    <a:pt x="49" y="128"/>
                  </a:cubicBezTo>
                  <a:cubicBezTo>
                    <a:pt x="47" y="128"/>
                    <a:pt x="45" y="128"/>
                    <a:pt x="43" y="129"/>
                  </a:cubicBezTo>
                  <a:cubicBezTo>
                    <a:pt x="41" y="130"/>
                    <a:pt x="38" y="131"/>
                    <a:pt x="36" y="133"/>
                  </a:cubicBezTo>
                  <a:cubicBezTo>
                    <a:pt x="9" y="145"/>
                    <a:pt x="9" y="145"/>
                    <a:pt x="9" y="145"/>
                  </a:cubicBezTo>
                  <a:cubicBezTo>
                    <a:pt x="2" y="148"/>
                    <a:pt x="0" y="158"/>
                    <a:pt x="4" y="167"/>
                  </a:cubicBezTo>
                  <a:cubicBezTo>
                    <a:pt x="26" y="218"/>
                    <a:pt x="26" y="218"/>
                    <a:pt x="26" y="218"/>
                  </a:cubicBezTo>
                  <a:cubicBezTo>
                    <a:pt x="30" y="227"/>
                    <a:pt x="39" y="232"/>
                    <a:pt x="46" y="229"/>
                  </a:cubicBezTo>
                  <a:cubicBezTo>
                    <a:pt x="61" y="223"/>
                    <a:pt x="61" y="223"/>
                    <a:pt x="61" y="223"/>
                  </a:cubicBezTo>
                  <a:cubicBezTo>
                    <a:pt x="73" y="243"/>
                    <a:pt x="73" y="243"/>
                    <a:pt x="73" y="243"/>
                  </a:cubicBezTo>
                  <a:cubicBezTo>
                    <a:pt x="77" y="240"/>
                    <a:pt x="77" y="240"/>
                    <a:pt x="77" y="240"/>
                  </a:cubicBezTo>
                  <a:cubicBezTo>
                    <a:pt x="106" y="273"/>
                    <a:pt x="106" y="273"/>
                    <a:pt x="106" y="273"/>
                  </a:cubicBezTo>
                  <a:cubicBezTo>
                    <a:pt x="115" y="282"/>
                    <a:pt x="129" y="283"/>
                    <a:pt x="139" y="275"/>
                  </a:cubicBezTo>
                  <a:cubicBezTo>
                    <a:pt x="149" y="266"/>
                    <a:pt x="149" y="251"/>
                    <a:pt x="141" y="242"/>
                  </a:cubicBezTo>
                  <a:cubicBezTo>
                    <a:pt x="138" y="239"/>
                    <a:pt x="138" y="239"/>
                    <a:pt x="138" y="239"/>
                  </a:cubicBezTo>
                  <a:cubicBezTo>
                    <a:pt x="138" y="239"/>
                    <a:pt x="138" y="239"/>
                    <a:pt x="138" y="239"/>
                  </a:cubicBezTo>
                  <a:cubicBezTo>
                    <a:pt x="112" y="209"/>
                    <a:pt x="112" y="209"/>
                    <a:pt x="112" y="209"/>
                  </a:cubicBezTo>
                  <a:cubicBezTo>
                    <a:pt x="128" y="194"/>
                    <a:pt x="128" y="194"/>
                    <a:pt x="128" y="194"/>
                  </a:cubicBezTo>
                  <a:cubicBezTo>
                    <a:pt x="129" y="194"/>
                    <a:pt x="130" y="193"/>
                    <a:pt x="131" y="193"/>
                  </a:cubicBezTo>
                  <a:cubicBezTo>
                    <a:pt x="197" y="178"/>
                    <a:pt x="257" y="188"/>
                    <a:pt x="257" y="188"/>
                  </a:cubicBezTo>
                  <a:cubicBezTo>
                    <a:pt x="174" y="0"/>
                    <a:pt x="174" y="0"/>
                    <a:pt x="174" y="0"/>
                  </a:cubicBezTo>
                  <a:cubicBezTo>
                    <a:pt x="161" y="54"/>
                    <a:pt x="86" y="108"/>
                    <a:pt x="55" y="12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dirty="0">
                <a:latin typeface="Calibri Light" panose="020F0302020204030204"/>
              </a:endParaRPr>
            </a:p>
          </p:txBody>
        </p:sp>
        <p:sp>
          <p:nvSpPr>
            <p:cNvPr id="188" name="Freeform 27"/>
            <p:cNvSpPr/>
            <p:nvPr/>
          </p:nvSpPr>
          <p:spPr bwMode="auto">
            <a:xfrm>
              <a:off x="1446213" y="3295650"/>
              <a:ext cx="423863" cy="865187"/>
            </a:xfrm>
            <a:custGeom>
              <a:avLst/>
              <a:gdLst>
                <a:gd name="T0" fmla="*/ 0 w 267"/>
                <a:gd name="T1" fmla="*/ 16 h 545"/>
                <a:gd name="T2" fmla="*/ 233 w 267"/>
                <a:gd name="T3" fmla="*/ 545 h 545"/>
                <a:gd name="T4" fmla="*/ 267 w 267"/>
                <a:gd name="T5" fmla="*/ 531 h 545"/>
                <a:gd name="T6" fmla="*/ 32 w 267"/>
                <a:gd name="T7" fmla="*/ 0 h 545"/>
                <a:gd name="T8" fmla="*/ 0 w 267"/>
                <a:gd name="T9" fmla="*/ 16 h 545"/>
              </a:gdLst>
              <a:ahLst/>
              <a:cxnLst>
                <a:cxn ang="0">
                  <a:pos x="T0" y="T1"/>
                </a:cxn>
                <a:cxn ang="0">
                  <a:pos x="T2" y="T3"/>
                </a:cxn>
                <a:cxn ang="0">
                  <a:pos x="T4" y="T5"/>
                </a:cxn>
                <a:cxn ang="0">
                  <a:pos x="T6" y="T7"/>
                </a:cxn>
                <a:cxn ang="0">
                  <a:pos x="T8" y="T9"/>
                </a:cxn>
              </a:cxnLst>
              <a:rect l="0" t="0" r="r" b="b"/>
              <a:pathLst>
                <a:path w="267" h="545">
                  <a:moveTo>
                    <a:pt x="0" y="16"/>
                  </a:moveTo>
                  <a:lnTo>
                    <a:pt x="233" y="545"/>
                  </a:lnTo>
                  <a:lnTo>
                    <a:pt x="267" y="531"/>
                  </a:lnTo>
                  <a:lnTo>
                    <a:pt x="32" y="0"/>
                  </a:lnTo>
                  <a:lnTo>
                    <a:pt x="0" y="1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dirty="0">
                <a:latin typeface="Calibri Light" panose="020F0302020204030204"/>
              </a:endParaRPr>
            </a:p>
          </p:txBody>
        </p:sp>
        <p:sp>
          <p:nvSpPr>
            <p:cNvPr id="189" name="Freeform 28"/>
            <p:cNvSpPr/>
            <p:nvPr/>
          </p:nvSpPr>
          <p:spPr bwMode="auto">
            <a:xfrm>
              <a:off x="544513" y="4021138"/>
              <a:ext cx="257175" cy="339725"/>
            </a:xfrm>
            <a:custGeom>
              <a:avLst/>
              <a:gdLst>
                <a:gd name="T0" fmla="*/ 30 w 61"/>
                <a:gd name="T1" fmla="*/ 10 h 81"/>
                <a:gd name="T2" fmla="*/ 28 w 61"/>
                <a:gd name="T3" fmla="*/ 0 h 81"/>
                <a:gd name="T4" fmla="*/ 17 w 61"/>
                <a:gd name="T5" fmla="*/ 5 h 81"/>
                <a:gd name="T6" fmla="*/ 1 w 61"/>
                <a:gd name="T7" fmla="*/ 32 h 81"/>
                <a:gd name="T8" fmla="*/ 15 w 61"/>
                <a:gd name="T9" fmla="*/ 26 h 81"/>
                <a:gd name="T10" fmla="*/ 21 w 61"/>
                <a:gd name="T11" fmla="*/ 28 h 81"/>
                <a:gd name="T12" fmla="*/ 21 w 61"/>
                <a:gd name="T13" fmla="*/ 29 h 81"/>
                <a:gd name="T14" fmla="*/ 22 w 61"/>
                <a:gd name="T15" fmla="*/ 29 h 81"/>
                <a:gd name="T16" fmla="*/ 19 w 61"/>
                <a:gd name="T17" fmla="*/ 35 h 81"/>
                <a:gd name="T18" fmla="*/ 4 w 61"/>
                <a:gd name="T19" fmla="*/ 42 h 81"/>
                <a:gd name="T20" fmla="*/ 6 w 61"/>
                <a:gd name="T21" fmla="*/ 47 h 81"/>
                <a:gd name="T22" fmla="*/ 21 w 61"/>
                <a:gd name="T23" fmla="*/ 40 h 81"/>
                <a:gd name="T24" fmla="*/ 27 w 61"/>
                <a:gd name="T25" fmla="*/ 42 h 81"/>
                <a:gd name="T26" fmla="*/ 28 w 61"/>
                <a:gd name="T27" fmla="*/ 43 h 81"/>
                <a:gd name="T28" fmla="*/ 28 w 61"/>
                <a:gd name="T29" fmla="*/ 43 h 81"/>
                <a:gd name="T30" fmla="*/ 25 w 61"/>
                <a:gd name="T31" fmla="*/ 49 h 81"/>
                <a:gd name="T32" fmla="*/ 10 w 61"/>
                <a:gd name="T33" fmla="*/ 56 h 81"/>
                <a:gd name="T34" fmla="*/ 12 w 61"/>
                <a:gd name="T35" fmla="*/ 61 h 81"/>
                <a:gd name="T36" fmla="*/ 28 w 61"/>
                <a:gd name="T37" fmla="*/ 54 h 81"/>
                <a:gd name="T38" fmla="*/ 34 w 61"/>
                <a:gd name="T39" fmla="*/ 56 h 81"/>
                <a:gd name="T40" fmla="*/ 34 w 61"/>
                <a:gd name="T41" fmla="*/ 56 h 81"/>
                <a:gd name="T42" fmla="*/ 34 w 61"/>
                <a:gd name="T43" fmla="*/ 57 h 81"/>
                <a:gd name="T44" fmla="*/ 31 w 61"/>
                <a:gd name="T45" fmla="*/ 63 h 81"/>
                <a:gd name="T46" fmla="*/ 17 w 61"/>
                <a:gd name="T47" fmla="*/ 69 h 81"/>
                <a:gd name="T48" fmla="*/ 48 w 61"/>
                <a:gd name="T49" fmla="*/ 76 h 81"/>
                <a:gd name="T50" fmla="*/ 61 w 61"/>
                <a:gd name="T51" fmla="*/ 71 h 81"/>
                <a:gd name="T52" fmla="*/ 53 w 61"/>
                <a:gd name="T53" fmla="*/ 61 h 81"/>
                <a:gd name="T54" fmla="*/ 30 w 61"/>
                <a:gd name="T55" fmla="*/ 1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1" h="81">
                  <a:moveTo>
                    <a:pt x="30" y="10"/>
                  </a:moveTo>
                  <a:cubicBezTo>
                    <a:pt x="29" y="6"/>
                    <a:pt x="28" y="3"/>
                    <a:pt x="28" y="0"/>
                  </a:cubicBezTo>
                  <a:cubicBezTo>
                    <a:pt x="17" y="5"/>
                    <a:pt x="17" y="5"/>
                    <a:pt x="17" y="5"/>
                  </a:cubicBezTo>
                  <a:cubicBezTo>
                    <a:pt x="6" y="10"/>
                    <a:pt x="0" y="21"/>
                    <a:pt x="1" y="32"/>
                  </a:cubicBezTo>
                  <a:cubicBezTo>
                    <a:pt x="15" y="26"/>
                    <a:pt x="15" y="26"/>
                    <a:pt x="15" y="26"/>
                  </a:cubicBezTo>
                  <a:cubicBezTo>
                    <a:pt x="18" y="25"/>
                    <a:pt x="20" y="26"/>
                    <a:pt x="21" y="28"/>
                  </a:cubicBezTo>
                  <a:cubicBezTo>
                    <a:pt x="21" y="29"/>
                    <a:pt x="21" y="29"/>
                    <a:pt x="21" y="29"/>
                  </a:cubicBezTo>
                  <a:cubicBezTo>
                    <a:pt x="21" y="29"/>
                    <a:pt x="22" y="29"/>
                    <a:pt x="22" y="29"/>
                  </a:cubicBezTo>
                  <a:cubicBezTo>
                    <a:pt x="23" y="31"/>
                    <a:pt x="22" y="34"/>
                    <a:pt x="19" y="35"/>
                  </a:cubicBezTo>
                  <a:cubicBezTo>
                    <a:pt x="4" y="42"/>
                    <a:pt x="4" y="42"/>
                    <a:pt x="4" y="42"/>
                  </a:cubicBezTo>
                  <a:cubicBezTo>
                    <a:pt x="6" y="47"/>
                    <a:pt x="6" y="47"/>
                    <a:pt x="6" y="47"/>
                  </a:cubicBezTo>
                  <a:cubicBezTo>
                    <a:pt x="21" y="40"/>
                    <a:pt x="21" y="40"/>
                    <a:pt x="21" y="40"/>
                  </a:cubicBezTo>
                  <a:cubicBezTo>
                    <a:pt x="24" y="39"/>
                    <a:pt x="26" y="40"/>
                    <a:pt x="27" y="42"/>
                  </a:cubicBezTo>
                  <a:cubicBezTo>
                    <a:pt x="27" y="42"/>
                    <a:pt x="27" y="43"/>
                    <a:pt x="28" y="43"/>
                  </a:cubicBezTo>
                  <a:cubicBezTo>
                    <a:pt x="28" y="43"/>
                    <a:pt x="28" y="43"/>
                    <a:pt x="28" y="43"/>
                  </a:cubicBezTo>
                  <a:cubicBezTo>
                    <a:pt x="29" y="45"/>
                    <a:pt x="28" y="48"/>
                    <a:pt x="25" y="49"/>
                  </a:cubicBezTo>
                  <a:cubicBezTo>
                    <a:pt x="10" y="56"/>
                    <a:pt x="10" y="56"/>
                    <a:pt x="10" y="56"/>
                  </a:cubicBezTo>
                  <a:cubicBezTo>
                    <a:pt x="12" y="61"/>
                    <a:pt x="12" y="61"/>
                    <a:pt x="12" y="61"/>
                  </a:cubicBezTo>
                  <a:cubicBezTo>
                    <a:pt x="28" y="54"/>
                    <a:pt x="28" y="54"/>
                    <a:pt x="28" y="54"/>
                  </a:cubicBezTo>
                  <a:cubicBezTo>
                    <a:pt x="30" y="53"/>
                    <a:pt x="33" y="54"/>
                    <a:pt x="34" y="56"/>
                  </a:cubicBezTo>
                  <a:cubicBezTo>
                    <a:pt x="34" y="56"/>
                    <a:pt x="34" y="56"/>
                    <a:pt x="34" y="56"/>
                  </a:cubicBezTo>
                  <a:cubicBezTo>
                    <a:pt x="34" y="57"/>
                    <a:pt x="34" y="57"/>
                    <a:pt x="34" y="57"/>
                  </a:cubicBezTo>
                  <a:cubicBezTo>
                    <a:pt x="35" y="59"/>
                    <a:pt x="34" y="62"/>
                    <a:pt x="31" y="63"/>
                  </a:cubicBezTo>
                  <a:cubicBezTo>
                    <a:pt x="17" y="69"/>
                    <a:pt x="17" y="69"/>
                    <a:pt x="17" y="69"/>
                  </a:cubicBezTo>
                  <a:cubicBezTo>
                    <a:pt x="24" y="78"/>
                    <a:pt x="37" y="81"/>
                    <a:pt x="48" y="76"/>
                  </a:cubicBezTo>
                  <a:cubicBezTo>
                    <a:pt x="61" y="71"/>
                    <a:pt x="61" y="71"/>
                    <a:pt x="61" y="71"/>
                  </a:cubicBezTo>
                  <a:cubicBezTo>
                    <a:pt x="58" y="68"/>
                    <a:pt x="55" y="65"/>
                    <a:pt x="53" y="61"/>
                  </a:cubicBezTo>
                  <a:lnTo>
                    <a:pt x="30" y="1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dirty="0">
                <a:latin typeface="Calibri Light" panose="020F0302020204030204"/>
              </a:endParaRPr>
            </a:p>
          </p:txBody>
        </p:sp>
      </p:grpSp>
      <p:sp>
        <p:nvSpPr>
          <p:cNvPr id="190" name="Freeform 9"/>
          <p:cNvSpPr>
            <a:spLocks noEditPoints="1"/>
          </p:cNvSpPr>
          <p:nvPr/>
        </p:nvSpPr>
        <p:spPr bwMode="auto">
          <a:xfrm>
            <a:off x="3091344" y="4609091"/>
            <a:ext cx="1398065" cy="1398429"/>
          </a:xfrm>
          <a:custGeom>
            <a:avLst/>
            <a:gdLst>
              <a:gd name="T0" fmla="*/ 122 w 243"/>
              <a:gd name="T1" fmla="*/ 0 h 243"/>
              <a:gd name="T2" fmla="*/ 0 w 243"/>
              <a:gd name="T3" fmla="*/ 121 h 243"/>
              <a:gd name="T4" fmla="*/ 122 w 243"/>
              <a:gd name="T5" fmla="*/ 243 h 243"/>
              <a:gd name="T6" fmla="*/ 243 w 243"/>
              <a:gd name="T7" fmla="*/ 121 h 243"/>
              <a:gd name="T8" fmla="*/ 122 w 243"/>
              <a:gd name="T9" fmla="*/ 0 h 243"/>
              <a:gd name="T10" fmla="*/ 154 w 243"/>
              <a:gd name="T11" fmla="*/ 121 h 243"/>
              <a:gd name="T12" fmla="*/ 133 w 243"/>
              <a:gd name="T13" fmla="*/ 121 h 243"/>
              <a:gd name="T14" fmla="*/ 133 w 243"/>
              <a:gd name="T15" fmla="*/ 196 h 243"/>
              <a:gd name="T16" fmla="*/ 102 w 243"/>
              <a:gd name="T17" fmla="*/ 196 h 243"/>
              <a:gd name="T18" fmla="*/ 102 w 243"/>
              <a:gd name="T19" fmla="*/ 121 h 243"/>
              <a:gd name="T20" fmla="*/ 87 w 243"/>
              <a:gd name="T21" fmla="*/ 121 h 243"/>
              <a:gd name="T22" fmla="*/ 87 w 243"/>
              <a:gd name="T23" fmla="*/ 94 h 243"/>
              <a:gd name="T24" fmla="*/ 102 w 243"/>
              <a:gd name="T25" fmla="*/ 94 h 243"/>
              <a:gd name="T26" fmla="*/ 102 w 243"/>
              <a:gd name="T27" fmla="*/ 77 h 243"/>
              <a:gd name="T28" fmla="*/ 133 w 243"/>
              <a:gd name="T29" fmla="*/ 46 h 243"/>
              <a:gd name="T30" fmla="*/ 156 w 243"/>
              <a:gd name="T31" fmla="*/ 46 h 243"/>
              <a:gd name="T32" fmla="*/ 156 w 243"/>
              <a:gd name="T33" fmla="*/ 72 h 243"/>
              <a:gd name="T34" fmla="*/ 140 w 243"/>
              <a:gd name="T35" fmla="*/ 72 h 243"/>
              <a:gd name="T36" fmla="*/ 133 w 243"/>
              <a:gd name="T37" fmla="*/ 79 h 243"/>
              <a:gd name="T38" fmla="*/ 133 w 243"/>
              <a:gd name="T39" fmla="*/ 94 h 243"/>
              <a:gd name="T40" fmla="*/ 157 w 243"/>
              <a:gd name="T41" fmla="*/ 94 h 243"/>
              <a:gd name="T42" fmla="*/ 154 w 243"/>
              <a:gd name="T43" fmla="*/ 12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43" h="243">
                <a:moveTo>
                  <a:pt x="122" y="0"/>
                </a:moveTo>
                <a:cubicBezTo>
                  <a:pt x="55" y="0"/>
                  <a:pt x="0" y="54"/>
                  <a:pt x="0" y="121"/>
                </a:cubicBezTo>
                <a:cubicBezTo>
                  <a:pt x="0" y="188"/>
                  <a:pt x="55" y="243"/>
                  <a:pt x="122" y="243"/>
                </a:cubicBezTo>
                <a:cubicBezTo>
                  <a:pt x="189" y="243"/>
                  <a:pt x="243" y="188"/>
                  <a:pt x="243" y="121"/>
                </a:cubicBezTo>
                <a:cubicBezTo>
                  <a:pt x="243" y="54"/>
                  <a:pt x="189" y="0"/>
                  <a:pt x="122" y="0"/>
                </a:cubicBezTo>
                <a:close/>
                <a:moveTo>
                  <a:pt x="154" y="121"/>
                </a:moveTo>
                <a:cubicBezTo>
                  <a:pt x="133" y="121"/>
                  <a:pt x="133" y="121"/>
                  <a:pt x="133" y="121"/>
                </a:cubicBezTo>
                <a:cubicBezTo>
                  <a:pt x="133" y="154"/>
                  <a:pt x="133" y="196"/>
                  <a:pt x="133" y="196"/>
                </a:cubicBezTo>
                <a:cubicBezTo>
                  <a:pt x="102" y="196"/>
                  <a:pt x="102" y="196"/>
                  <a:pt x="102" y="196"/>
                </a:cubicBezTo>
                <a:cubicBezTo>
                  <a:pt x="102" y="196"/>
                  <a:pt x="102" y="155"/>
                  <a:pt x="102" y="121"/>
                </a:cubicBezTo>
                <a:cubicBezTo>
                  <a:pt x="87" y="121"/>
                  <a:pt x="87" y="121"/>
                  <a:pt x="87" y="121"/>
                </a:cubicBezTo>
                <a:cubicBezTo>
                  <a:pt x="87" y="94"/>
                  <a:pt x="87" y="94"/>
                  <a:pt x="87" y="94"/>
                </a:cubicBezTo>
                <a:cubicBezTo>
                  <a:pt x="102" y="94"/>
                  <a:pt x="102" y="94"/>
                  <a:pt x="102" y="94"/>
                </a:cubicBezTo>
                <a:cubicBezTo>
                  <a:pt x="102" y="77"/>
                  <a:pt x="102" y="77"/>
                  <a:pt x="102" y="77"/>
                </a:cubicBezTo>
                <a:cubicBezTo>
                  <a:pt x="102" y="65"/>
                  <a:pt x="108" y="46"/>
                  <a:pt x="133" y="46"/>
                </a:cubicBezTo>
                <a:cubicBezTo>
                  <a:pt x="156" y="46"/>
                  <a:pt x="156" y="46"/>
                  <a:pt x="156" y="46"/>
                </a:cubicBezTo>
                <a:cubicBezTo>
                  <a:pt x="156" y="72"/>
                  <a:pt x="156" y="72"/>
                  <a:pt x="156" y="72"/>
                </a:cubicBezTo>
                <a:cubicBezTo>
                  <a:pt x="156" y="72"/>
                  <a:pt x="142" y="72"/>
                  <a:pt x="140" y="72"/>
                </a:cubicBezTo>
                <a:cubicBezTo>
                  <a:pt x="137" y="72"/>
                  <a:pt x="133" y="73"/>
                  <a:pt x="133" y="79"/>
                </a:cubicBezTo>
                <a:cubicBezTo>
                  <a:pt x="133" y="94"/>
                  <a:pt x="133" y="94"/>
                  <a:pt x="133" y="94"/>
                </a:cubicBezTo>
                <a:cubicBezTo>
                  <a:pt x="157" y="94"/>
                  <a:pt x="157" y="94"/>
                  <a:pt x="157" y="94"/>
                </a:cubicBezTo>
                <a:lnTo>
                  <a:pt x="154" y="121"/>
                </a:lnTo>
                <a:close/>
              </a:path>
            </a:pathLst>
          </a:custGeom>
          <a:solidFill>
            <a:schemeClr val="accent5"/>
          </a:solidFill>
          <a:ln>
            <a:noFill/>
          </a:ln>
        </p:spPr>
        <p:txBody>
          <a:bodyPr vert="horz" wrap="square" lIns="182843" tIns="91422" rIns="182843" bIns="91422" numCol="1" anchor="t" anchorCtr="0" compatLnSpc="1"/>
          <a:lstStyle/>
          <a:p>
            <a:endParaRPr lang="id-ID" dirty="0">
              <a:latin typeface="Calibri Light" panose="020F0302020204030204"/>
            </a:endParaRPr>
          </a:p>
        </p:txBody>
      </p:sp>
      <p:sp>
        <p:nvSpPr>
          <p:cNvPr id="191" name="AutoShape 64"/>
          <p:cNvSpPr/>
          <p:nvPr/>
        </p:nvSpPr>
        <p:spPr bwMode="auto">
          <a:xfrm>
            <a:off x="2070124" y="7156518"/>
            <a:ext cx="672255" cy="66974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263" y="0"/>
                </a:moveTo>
                <a:cubicBezTo>
                  <a:pt x="20630" y="0"/>
                  <a:pt x="20946" y="161"/>
                  <a:pt x="21208" y="481"/>
                </a:cubicBezTo>
                <a:cubicBezTo>
                  <a:pt x="21470" y="798"/>
                  <a:pt x="21599" y="1177"/>
                  <a:pt x="21599" y="1618"/>
                </a:cubicBezTo>
                <a:lnTo>
                  <a:pt x="21599" y="19981"/>
                </a:lnTo>
                <a:cubicBezTo>
                  <a:pt x="21599" y="20422"/>
                  <a:pt x="21470" y="20801"/>
                  <a:pt x="21208" y="21121"/>
                </a:cubicBezTo>
                <a:cubicBezTo>
                  <a:pt x="20946" y="21441"/>
                  <a:pt x="20630" y="21599"/>
                  <a:pt x="20263" y="21599"/>
                </a:cubicBezTo>
                <a:lnTo>
                  <a:pt x="1346" y="21599"/>
                </a:lnTo>
                <a:cubicBezTo>
                  <a:pt x="979" y="21599"/>
                  <a:pt x="663" y="21441"/>
                  <a:pt x="399" y="21121"/>
                </a:cubicBezTo>
                <a:cubicBezTo>
                  <a:pt x="132" y="20801"/>
                  <a:pt x="0" y="20422"/>
                  <a:pt x="0" y="19981"/>
                </a:cubicBezTo>
                <a:lnTo>
                  <a:pt x="0" y="1618"/>
                </a:lnTo>
                <a:cubicBezTo>
                  <a:pt x="0" y="1177"/>
                  <a:pt x="132" y="798"/>
                  <a:pt x="399" y="481"/>
                </a:cubicBezTo>
                <a:cubicBezTo>
                  <a:pt x="663" y="161"/>
                  <a:pt x="979" y="0"/>
                  <a:pt x="1346" y="0"/>
                </a:cubicBezTo>
                <a:lnTo>
                  <a:pt x="20263" y="0"/>
                </a:lnTo>
                <a:close/>
                <a:moveTo>
                  <a:pt x="19805" y="2252"/>
                </a:moveTo>
                <a:lnTo>
                  <a:pt x="8590" y="2252"/>
                </a:lnTo>
                <a:lnTo>
                  <a:pt x="8426" y="3545"/>
                </a:lnTo>
                <a:lnTo>
                  <a:pt x="1804" y="3545"/>
                </a:lnTo>
                <a:lnTo>
                  <a:pt x="1804" y="5501"/>
                </a:lnTo>
                <a:lnTo>
                  <a:pt x="19805" y="5501"/>
                </a:lnTo>
                <a:lnTo>
                  <a:pt x="19805" y="2252"/>
                </a:lnTo>
                <a:close/>
                <a:moveTo>
                  <a:pt x="19805" y="17746"/>
                </a:moveTo>
                <a:lnTo>
                  <a:pt x="1804" y="17746"/>
                </a:lnTo>
                <a:lnTo>
                  <a:pt x="1804" y="19350"/>
                </a:lnTo>
                <a:lnTo>
                  <a:pt x="19805" y="19350"/>
                </a:lnTo>
                <a:lnTo>
                  <a:pt x="19805" y="17746"/>
                </a:lnTo>
                <a:close/>
                <a:moveTo>
                  <a:pt x="3116" y="2743"/>
                </a:moveTo>
                <a:lnTo>
                  <a:pt x="6820" y="2743"/>
                </a:lnTo>
                <a:lnTo>
                  <a:pt x="6820" y="1436"/>
                </a:lnTo>
                <a:lnTo>
                  <a:pt x="3116" y="1436"/>
                </a:lnTo>
                <a:lnTo>
                  <a:pt x="3116" y="2743"/>
                </a:lnTo>
                <a:close/>
                <a:moveTo>
                  <a:pt x="6529" y="11631"/>
                </a:moveTo>
                <a:cubicBezTo>
                  <a:pt x="6529" y="12342"/>
                  <a:pt x="6639" y="13011"/>
                  <a:pt x="6862" y="13634"/>
                </a:cubicBezTo>
                <a:cubicBezTo>
                  <a:pt x="7084" y="14257"/>
                  <a:pt x="7388" y="14800"/>
                  <a:pt x="7775" y="15264"/>
                </a:cubicBezTo>
                <a:cubicBezTo>
                  <a:pt x="8162" y="15731"/>
                  <a:pt x="8617" y="16095"/>
                  <a:pt x="9134" y="16359"/>
                </a:cubicBezTo>
                <a:cubicBezTo>
                  <a:pt x="9655" y="16630"/>
                  <a:pt x="10211" y="16762"/>
                  <a:pt x="10806" y="16762"/>
                </a:cubicBezTo>
                <a:cubicBezTo>
                  <a:pt x="11398" y="16762"/>
                  <a:pt x="11954" y="16630"/>
                  <a:pt x="12470" y="16359"/>
                </a:cubicBezTo>
                <a:cubicBezTo>
                  <a:pt x="12984" y="16095"/>
                  <a:pt x="13435" y="15731"/>
                  <a:pt x="13824" y="15264"/>
                </a:cubicBezTo>
                <a:cubicBezTo>
                  <a:pt x="14211" y="14800"/>
                  <a:pt x="14515" y="14257"/>
                  <a:pt x="14737" y="13634"/>
                </a:cubicBezTo>
                <a:cubicBezTo>
                  <a:pt x="14960" y="13011"/>
                  <a:pt x="15070" y="12342"/>
                  <a:pt x="15070" y="11631"/>
                </a:cubicBezTo>
                <a:cubicBezTo>
                  <a:pt x="15070" y="10917"/>
                  <a:pt x="14960" y="10250"/>
                  <a:pt x="14737" y="9625"/>
                </a:cubicBezTo>
                <a:cubicBezTo>
                  <a:pt x="14515" y="9002"/>
                  <a:pt x="14211" y="8461"/>
                  <a:pt x="13824" y="8003"/>
                </a:cubicBezTo>
                <a:cubicBezTo>
                  <a:pt x="13435" y="7542"/>
                  <a:pt x="12982" y="7178"/>
                  <a:pt x="12463" y="6914"/>
                </a:cubicBezTo>
                <a:cubicBezTo>
                  <a:pt x="11944" y="6646"/>
                  <a:pt x="11391" y="6511"/>
                  <a:pt x="10806" y="6511"/>
                </a:cubicBezTo>
                <a:cubicBezTo>
                  <a:pt x="10211" y="6511"/>
                  <a:pt x="9655" y="6646"/>
                  <a:pt x="9134" y="6914"/>
                </a:cubicBezTo>
                <a:cubicBezTo>
                  <a:pt x="8617" y="7178"/>
                  <a:pt x="8162" y="7542"/>
                  <a:pt x="7775" y="8003"/>
                </a:cubicBezTo>
                <a:cubicBezTo>
                  <a:pt x="7388" y="8461"/>
                  <a:pt x="7084" y="9002"/>
                  <a:pt x="6862" y="9625"/>
                </a:cubicBezTo>
                <a:cubicBezTo>
                  <a:pt x="6639" y="10250"/>
                  <a:pt x="6529" y="10917"/>
                  <a:pt x="6529" y="11631"/>
                </a:cubicBezTo>
                <a:moveTo>
                  <a:pt x="13724" y="11631"/>
                </a:moveTo>
                <a:cubicBezTo>
                  <a:pt x="13724" y="12109"/>
                  <a:pt x="13648" y="12565"/>
                  <a:pt x="13501" y="12999"/>
                </a:cubicBezTo>
                <a:cubicBezTo>
                  <a:pt x="13352" y="13434"/>
                  <a:pt x="13146" y="13813"/>
                  <a:pt x="12879" y="14127"/>
                </a:cubicBezTo>
                <a:cubicBezTo>
                  <a:pt x="12612" y="14439"/>
                  <a:pt x="12301" y="14688"/>
                  <a:pt x="11942" y="14870"/>
                </a:cubicBezTo>
                <a:cubicBezTo>
                  <a:pt x="11582" y="15052"/>
                  <a:pt x="11205" y="15144"/>
                  <a:pt x="10806" y="15144"/>
                </a:cubicBezTo>
                <a:cubicBezTo>
                  <a:pt x="10407" y="15144"/>
                  <a:pt x="10025" y="15052"/>
                  <a:pt x="9662" y="14870"/>
                </a:cubicBezTo>
                <a:cubicBezTo>
                  <a:pt x="9300" y="14688"/>
                  <a:pt x="8987" y="14439"/>
                  <a:pt x="8725" y="14127"/>
                </a:cubicBezTo>
                <a:cubicBezTo>
                  <a:pt x="8463" y="13813"/>
                  <a:pt x="8257" y="13440"/>
                  <a:pt x="8103" y="13008"/>
                </a:cubicBezTo>
                <a:cubicBezTo>
                  <a:pt x="7951" y="12579"/>
                  <a:pt x="7875" y="12118"/>
                  <a:pt x="7875" y="11631"/>
                </a:cubicBezTo>
                <a:cubicBezTo>
                  <a:pt x="7875" y="11152"/>
                  <a:pt x="7951" y="10700"/>
                  <a:pt x="8103" y="10265"/>
                </a:cubicBezTo>
                <a:cubicBezTo>
                  <a:pt x="8257" y="9836"/>
                  <a:pt x="8463" y="9460"/>
                  <a:pt x="8725" y="9140"/>
                </a:cubicBezTo>
                <a:cubicBezTo>
                  <a:pt x="8987" y="8823"/>
                  <a:pt x="9298" y="8576"/>
                  <a:pt x="9657" y="8394"/>
                </a:cubicBezTo>
                <a:cubicBezTo>
                  <a:pt x="10015" y="8218"/>
                  <a:pt x="10399" y="8130"/>
                  <a:pt x="10806" y="8130"/>
                </a:cubicBezTo>
                <a:cubicBezTo>
                  <a:pt x="11205" y="8130"/>
                  <a:pt x="11582" y="8218"/>
                  <a:pt x="11942" y="8394"/>
                </a:cubicBezTo>
                <a:cubicBezTo>
                  <a:pt x="12301" y="8576"/>
                  <a:pt x="12612" y="8823"/>
                  <a:pt x="12879" y="9140"/>
                </a:cubicBezTo>
                <a:cubicBezTo>
                  <a:pt x="13146" y="9460"/>
                  <a:pt x="13352" y="9836"/>
                  <a:pt x="13501" y="10265"/>
                </a:cubicBezTo>
                <a:cubicBezTo>
                  <a:pt x="13648" y="10700"/>
                  <a:pt x="13724" y="11152"/>
                  <a:pt x="13724" y="11631"/>
                </a:cubicBezTo>
                <a:moveTo>
                  <a:pt x="9692" y="11631"/>
                </a:moveTo>
                <a:cubicBezTo>
                  <a:pt x="9692" y="11246"/>
                  <a:pt x="9799" y="10929"/>
                  <a:pt x="10020" y="10682"/>
                </a:cubicBezTo>
                <a:cubicBezTo>
                  <a:pt x="10238" y="10432"/>
                  <a:pt x="10500" y="10309"/>
                  <a:pt x="10806" y="10309"/>
                </a:cubicBezTo>
                <a:lnTo>
                  <a:pt x="10806" y="10280"/>
                </a:lnTo>
                <a:cubicBezTo>
                  <a:pt x="10945" y="10280"/>
                  <a:pt x="11065" y="10224"/>
                  <a:pt x="11163" y="10109"/>
                </a:cubicBezTo>
                <a:cubicBezTo>
                  <a:pt x="11261" y="9998"/>
                  <a:pt x="11310" y="9862"/>
                  <a:pt x="11310" y="9704"/>
                </a:cubicBezTo>
                <a:cubicBezTo>
                  <a:pt x="11310" y="9533"/>
                  <a:pt x="11261" y="9392"/>
                  <a:pt x="11163" y="9275"/>
                </a:cubicBezTo>
                <a:cubicBezTo>
                  <a:pt x="11065" y="9157"/>
                  <a:pt x="10945" y="9096"/>
                  <a:pt x="10806" y="9096"/>
                </a:cubicBezTo>
                <a:cubicBezTo>
                  <a:pt x="10228" y="9096"/>
                  <a:pt x="9733" y="9348"/>
                  <a:pt x="9322" y="9848"/>
                </a:cubicBezTo>
                <a:cubicBezTo>
                  <a:pt x="8913" y="10350"/>
                  <a:pt x="8708" y="10943"/>
                  <a:pt x="8708" y="11628"/>
                </a:cubicBezTo>
                <a:cubicBezTo>
                  <a:pt x="8708" y="11777"/>
                  <a:pt x="8757" y="11913"/>
                  <a:pt x="8854" y="12027"/>
                </a:cubicBezTo>
                <a:cubicBezTo>
                  <a:pt x="8952" y="12147"/>
                  <a:pt x="9063" y="12206"/>
                  <a:pt x="9187" y="12206"/>
                </a:cubicBezTo>
                <a:cubicBezTo>
                  <a:pt x="9329" y="12206"/>
                  <a:pt x="9447" y="12148"/>
                  <a:pt x="9545" y="12027"/>
                </a:cubicBezTo>
                <a:cubicBezTo>
                  <a:pt x="9643" y="11916"/>
                  <a:pt x="9692" y="11780"/>
                  <a:pt x="9692" y="11631"/>
                </a:cubicBezTo>
              </a:path>
            </a:pathLst>
          </a:custGeom>
          <a:solidFill>
            <a:schemeClr val="accent1"/>
          </a:solidFill>
          <a:ln>
            <a:noFill/>
          </a:ln>
          <a:effectLst/>
        </p:spPr>
        <p:txBody>
          <a:bodyPr lIns="101578" tIns="101578" rIns="101578" bIns="101578" anchor="ctr"/>
          <a:lstStyle/>
          <a:p>
            <a:pPr defTabSz="913765">
              <a:defRPr/>
            </a:pPr>
            <a:endParaRPr lang="es-ES" sz="5800" dirty="0">
              <a:solidFill>
                <a:srgbClr val="44CEB9"/>
              </a:solidFill>
              <a:effectLst>
                <a:outerShdw blurRad="38100" dist="38100" dir="2700000" algn="tl">
                  <a:srgbClr val="000000"/>
                </a:outerShdw>
              </a:effectLst>
              <a:latin typeface="Gill Sans" charset="0"/>
              <a:cs typeface="Gill Sans" charset="0"/>
              <a:sym typeface="Gill Sans" charset="0"/>
            </a:endParaRPr>
          </a:p>
        </p:txBody>
      </p:sp>
      <p:grpSp>
        <p:nvGrpSpPr>
          <p:cNvPr id="192" name="Group 191"/>
          <p:cNvGrpSpPr/>
          <p:nvPr/>
        </p:nvGrpSpPr>
        <p:grpSpPr>
          <a:xfrm>
            <a:off x="5151823" y="9521735"/>
            <a:ext cx="1431510" cy="1426803"/>
            <a:chOff x="4805363" y="4148138"/>
            <a:chExt cx="895350" cy="892175"/>
          </a:xfrm>
          <a:solidFill>
            <a:schemeClr val="accent6"/>
          </a:solidFill>
        </p:grpSpPr>
        <p:sp>
          <p:nvSpPr>
            <p:cNvPr id="193" name="Freeform 67"/>
            <p:cNvSpPr/>
            <p:nvPr/>
          </p:nvSpPr>
          <p:spPr bwMode="auto">
            <a:xfrm>
              <a:off x="5332413" y="4371975"/>
              <a:ext cx="103188" cy="66675"/>
            </a:xfrm>
            <a:custGeom>
              <a:avLst/>
              <a:gdLst>
                <a:gd name="T0" fmla="*/ 36 w 36"/>
                <a:gd name="T1" fmla="*/ 2 h 23"/>
                <a:gd name="T2" fmla="*/ 34 w 36"/>
                <a:gd name="T3" fmla="*/ 1 h 23"/>
                <a:gd name="T4" fmla="*/ 0 w 36"/>
                <a:gd name="T5" fmla="*/ 23 h 23"/>
                <a:gd name="T6" fmla="*/ 22 w 36"/>
                <a:gd name="T7" fmla="*/ 15 h 23"/>
                <a:gd name="T8" fmla="*/ 32 w 36"/>
                <a:gd name="T9" fmla="*/ 6 h 23"/>
                <a:gd name="T10" fmla="*/ 36 w 36"/>
                <a:gd name="T11" fmla="*/ 2 h 23"/>
              </a:gdLst>
              <a:ahLst/>
              <a:cxnLst>
                <a:cxn ang="0">
                  <a:pos x="T0" y="T1"/>
                </a:cxn>
                <a:cxn ang="0">
                  <a:pos x="T2" y="T3"/>
                </a:cxn>
                <a:cxn ang="0">
                  <a:pos x="T4" y="T5"/>
                </a:cxn>
                <a:cxn ang="0">
                  <a:pos x="T6" y="T7"/>
                </a:cxn>
                <a:cxn ang="0">
                  <a:pos x="T8" y="T9"/>
                </a:cxn>
                <a:cxn ang="0">
                  <a:pos x="T10" y="T11"/>
                </a:cxn>
              </a:cxnLst>
              <a:rect l="0" t="0" r="r" b="b"/>
              <a:pathLst>
                <a:path w="36" h="23">
                  <a:moveTo>
                    <a:pt x="36" y="2"/>
                  </a:moveTo>
                  <a:cubicBezTo>
                    <a:pt x="35" y="2"/>
                    <a:pt x="35" y="1"/>
                    <a:pt x="34" y="1"/>
                  </a:cubicBezTo>
                  <a:cubicBezTo>
                    <a:pt x="19" y="0"/>
                    <a:pt x="5" y="9"/>
                    <a:pt x="0" y="23"/>
                  </a:cubicBezTo>
                  <a:cubicBezTo>
                    <a:pt x="8" y="22"/>
                    <a:pt x="15" y="19"/>
                    <a:pt x="22" y="15"/>
                  </a:cubicBezTo>
                  <a:cubicBezTo>
                    <a:pt x="25" y="12"/>
                    <a:pt x="29" y="10"/>
                    <a:pt x="32" y="6"/>
                  </a:cubicBezTo>
                  <a:cubicBezTo>
                    <a:pt x="32" y="6"/>
                    <a:pt x="35" y="3"/>
                    <a:pt x="36"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latin typeface="Raleway Black"/>
                <a:cs typeface="Raleway Black"/>
              </a:endParaRPr>
            </a:p>
          </p:txBody>
        </p:sp>
        <p:sp>
          <p:nvSpPr>
            <p:cNvPr id="194" name="Freeform 68"/>
            <p:cNvSpPr/>
            <p:nvPr/>
          </p:nvSpPr>
          <p:spPr bwMode="auto">
            <a:xfrm>
              <a:off x="5067301" y="4371975"/>
              <a:ext cx="103188" cy="66675"/>
            </a:xfrm>
            <a:custGeom>
              <a:avLst/>
              <a:gdLst>
                <a:gd name="T0" fmla="*/ 4 w 36"/>
                <a:gd name="T1" fmla="*/ 6 h 23"/>
                <a:gd name="T2" fmla="*/ 14 w 36"/>
                <a:gd name="T3" fmla="*/ 15 h 23"/>
                <a:gd name="T4" fmla="*/ 36 w 36"/>
                <a:gd name="T5" fmla="*/ 23 h 23"/>
                <a:gd name="T6" fmla="*/ 2 w 36"/>
                <a:gd name="T7" fmla="*/ 1 h 23"/>
                <a:gd name="T8" fmla="*/ 0 w 36"/>
                <a:gd name="T9" fmla="*/ 2 h 23"/>
                <a:gd name="T10" fmla="*/ 4 w 36"/>
                <a:gd name="T11" fmla="*/ 6 h 23"/>
              </a:gdLst>
              <a:ahLst/>
              <a:cxnLst>
                <a:cxn ang="0">
                  <a:pos x="T0" y="T1"/>
                </a:cxn>
                <a:cxn ang="0">
                  <a:pos x="T2" y="T3"/>
                </a:cxn>
                <a:cxn ang="0">
                  <a:pos x="T4" y="T5"/>
                </a:cxn>
                <a:cxn ang="0">
                  <a:pos x="T6" y="T7"/>
                </a:cxn>
                <a:cxn ang="0">
                  <a:pos x="T8" y="T9"/>
                </a:cxn>
                <a:cxn ang="0">
                  <a:pos x="T10" y="T11"/>
                </a:cxn>
              </a:cxnLst>
              <a:rect l="0" t="0" r="r" b="b"/>
              <a:pathLst>
                <a:path w="36" h="23">
                  <a:moveTo>
                    <a:pt x="4" y="6"/>
                  </a:moveTo>
                  <a:cubicBezTo>
                    <a:pt x="7" y="10"/>
                    <a:pt x="10" y="12"/>
                    <a:pt x="14" y="15"/>
                  </a:cubicBezTo>
                  <a:cubicBezTo>
                    <a:pt x="21" y="19"/>
                    <a:pt x="28" y="22"/>
                    <a:pt x="36" y="23"/>
                  </a:cubicBezTo>
                  <a:cubicBezTo>
                    <a:pt x="31" y="9"/>
                    <a:pt x="17" y="0"/>
                    <a:pt x="2" y="1"/>
                  </a:cubicBezTo>
                  <a:cubicBezTo>
                    <a:pt x="1" y="1"/>
                    <a:pt x="1" y="2"/>
                    <a:pt x="0" y="2"/>
                  </a:cubicBezTo>
                  <a:cubicBezTo>
                    <a:pt x="1" y="3"/>
                    <a:pt x="3" y="6"/>
                    <a:pt x="4"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latin typeface="Raleway Black"/>
                <a:cs typeface="Raleway Black"/>
              </a:endParaRPr>
            </a:p>
          </p:txBody>
        </p:sp>
        <p:sp>
          <p:nvSpPr>
            <p:cNvPr id="195" name="Freeform 69"/>
            <p:cNvSpPr>
              <a:spLocks noEditPoints="1"/>
            </p:cNvSpPr>
            <p:nvPr/>
          </p:nvSpPr>
          <p:spPr bwMode="auto">
            <a:xfrm>
              <a:off x="4805363" y="4148138"/>
              <a:ext cx="895350" cy="892175"/>
            </a:xfrm>
            <a:custGeom>
              <a:avLst/>
              <a:gdLst>
                <a:gd name="T0" fmla="*/ 155 w 311"/>
                <a:gd name="T1" fmla="*/ 0 h 310"/>
                <a:gd name="T2" fmla="*/ 0 w 311"/>
                <a:gd name="T3" fmla="*/ 155 h 310"/>
                <a:gd name="T4" fmla="*/ 155 w 311"/>
                <a:gd name="T5" fmla="*/ 310 h 310"/>
                <a:gd name="T6" fmla="*/ 311 w 311"/>
                <a:gd name="T7" fmla="*/ 155 h 310"/>
                <a:gd name="T8" fmla="*/ 155 w 311"/>
                <a:gd name="T9" fmla="*/ 0 h 310"/>
                <a:gd name="T10" fmla="*/ 187 w 311"/>
                <a:gd name="T11" fmla="*/ 73 h 310"/>
                <a:gd name="T12" fmla="*/ 208 w 311"/>
                <a:gd name="T13" fmla="*/ 65 h 310"/>
                <a:gd name="T14" fmla="*/ 227 w 311"/>
                <a:gd name="T15" fmla="*/ 67 h 310"/>
                <a:gd name="T16" fmla="*/ 217 w 311"/>
                <a:gd name="T17" fmla="*/ 102 h 310"/>
                <a:gd name="T18" fmla="*/ 208 w 311"/>
                <a:gd name="T19" fmla="*/ 108 h 310"/>
                <a:gd name="T20" fmla="*/ 166 w 311"/>
                <a:gd name="T21" fmla="*/ 108 h 310"/>
                <a:gd name="T22" fmla="*/ 187 w 311"/>
                <a:gd name="T23" fmla="*/ 73 h 310"/>
                <a:gd name="T24" fmla="*/ 148 w 311"/>
                <a:gd name="T25" fmla="*/ 92 h 310"/>
                <a:gd name="T26" fmla="*/ 163 w 311"/>
                <a:gd name="T27" fmla="*/ 92 h 310"/>
                <a:gd name="T28" fmla="*/ 163 w 311"/>
                <a:gd name="T29" fmla="*/ 108 h 310"/>
                <a:gd name="T30" fmla="*/ 148 w 311"/>
                <a:gd name="T31" fmla="*/ 108 h 310"/>
                <a:gd name="T32" fmla="*/ 148 w 311"/>
                <a:gd name="T33" fmla="*/ 92 h 310"/>
                <a:gd name="T34" fmla="*/ 83 w 311"/>
                <a:gd name="T35" fmla="*/ 67 h 310"/>
                <a:gd name="T36" fmla="*/ 102 w 311"/>
                <a:gd name="T37" fmla="*/ 65 h 310"/>
                <a:gd name="T38" fmla="*/ 123 w 311"/>
                <a:gd name="T39" fmla="*/ 73 h 310"/>
                <a:gd name="T40" fmla="*/ 143 w 311"/>
                <a:gd name="T41" fmla="*/ 108 h 310"/>
                <a:gd name="T42" fmla="*/ 102 w 311"/>
                <a:gd name="T43" fmla="*/ 108 h 310"/>
                <a:gd name="T44" fmla="*/ 92 w 311"/>
                <a:gd name="T45" fmla="*/ 102 h 310"/>
                <a:gd name="T46" fmla="*/ 83 w 311"/>
                <a:gd name="T47" fmla="*/ 67 h 310"/>
                <a:gd name="T48" fmla="*/ 238 w 311"/>
                <a:gd name="T49" fmla="*/ 245 h 310"/>
                <a:gd name="T50" fmla="*/ 73 w 311"/>
                <a:gd name="T51" fmla="*/ 245 h 310"/>
                <a:gd name="T52" fmla="*/ 73 w 311"/>
                <a:gd name="T53" fmla="*/ 114 h 310"/>
                <a:gd name="T54" fmla="*/ 116 w 311"/>
                <a:gd name="T55" fmla="*/ 114 h 310"/>
                <a:gd name="T56" fmla="*/ 137 w 311"/>
                <a:gd name="T57" fmla="*/ 114 h 310"/>
                <a:gd name="T58" fmla="*/ 137 w 311"/>
                <a:gd name="T59" fmla="*/ 118 h 310"/>
                <a:gd name="T60" fmla="*/ 137 w 311"/>
                <a:gd name="T61" fmla="*/ 183 h 310"/>
                <a:gd name="T62" fmla="*/ 156 w 311"/>
                <a:gd name="T63" fmla="*/ 167 h 310"/>
                <a:gd name="T64" fmla="*/ 175 w 311"/>
                <a:gd name="T65" fmla="*/ 183 h 310"/>
                <a:gd name="T66" fmla="*/ 175 w 311"/>
                <a:gd name="T67" fmla="*/ 117 h 310"/>
                <a:gd name="T68" fmla="*/ 175 w 311"/>
                <a:gd name="T69" fmla="*/ 114 h 310"/>
                <a:gd name="T70" fmla="*/ 194 w 311"/>
                <a:gd name="T71" fmla="*/ 114 h 310"/>
                <a:gd name="T72" fmla="*/ 238 w 311"/>
                <a:gd name="T73" fmla="*/ 114 h 310"/>
                <a:gd name="T74" fmla="*/ 238 w 311"/>
                <a:gd name="T75" fmla="*/ 245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11" h="310">
                  <a:moveTo>
                    <a:pt x="155" y="0"/>
                  </a:moveTo>
                  <a:cubicBezTo>
                    <a:pt x="70" y="0"/>
                    <a:pt x="0" y="69"/>
                    <a:pt x="0" y="155"/>
                  </a:cubicBezTo>
                  <a:cubicBezTo>
                    <a:pt x="0" y="240"/>
                    <a:pt x="70" y="310"/>
                    <a:pt x="155" y="310"/>
                  </a:cubicBezTo>
                  <a:cubicBezTo>
                    <a:pt x="241" y="310"/>
                    <a:pt x="311" y="240"/>
                    <a:pt x="311" y="155"/>
                  </a:cubicBezTo>
                  <a:cubicBezTo>
                    <a:pt x="311" y="69"/>
                    <a:pt x="241" y="0"/>
                    <a:pt x="155" y="0"/>
                  </a:cubicBezTo>
                  <a:close/>
                  <a:moveTo>
                    <a:pt x="187" y="73"/>
                  </a:moveTo>
                  <a:cubicBezTo>
                    <a:pt x="193" y="68"/>
                    <a:pt x="200" y="66"/>
                    <a:pt x="208" y="65"/>
                  </a:cubicBezTo>
                  <a:cubicBezTo>
                    <a:pt x="214" y="64"/>
                    <a:pt x="222" y="64"/>
                    <a:pt x="227" y="67"/>
                  </a:cubicBezTo>
                  <a:cubicBezTo>
                    <a:pt x="242" y="78"/>
                    <a:pt x="227" y="94"/>
                    <a:pt x="217" y="102"/>
                  </a:cubicBezTo>
                  <a:cubicBezTo>
                    <a:pt x="214" y="104"/>
                    <a:pt x="211" y="106"/>
                    <a:pt x="208" y="108"/>
                  </a:cubicBezTo>
                  <a:cubicBezTo>
                    <a:pt x="166" y="108"/>
                    <a:pt x="166" y="108"/>
                    <a:pt x="166" y="108"/>
                  </a:cubicBezTo>
                  <a:cubicBezTo>
                    <a:pt x="168" y="94"/>
                    <a:pt x="175" y="80"/>
                    <a:pt x="187" y="73"/>
                  </a:cubicBezTo>
                  <a:close/>
                  <a:moveTo>
                    <a:pt x="148" y="92"/>
                  </a:moveTo>
                  <a:cubicBezTo>
                    <a:pt x="148" y="82"/>
                    <a:pt x="163" y="82"/>
                    <a:pt x="163" y="92"/>
                  </a:cubicBezTo>
                  <a:cubicBezTo>
                    <a:pt x="163" y="108"/>
                    <a:pt x="163" y="108"/>
                    <a:pt x="163" y="108"/>
                  </a:cubicBezTo>
                  <a:cubicBezTo>
                    <a:pt x="148" y="108"/>
                    <a:pt x="148" y="108"/>
                    <a:pt x="148" y="108"/>
                  </a:cubicBezTo>
                  <a:lnTo>
                    <a:pt x="148" y="92"/>
                  </a:lnTo>
                  <a:close/>
                  <a:moveTo>
                    <a:pt x="83" y="67"/>
                  </a:moveTo>
                  <a:cubicBezTo>
                    <a:pt x="88" y="64"/>
                    <a:pt x="96" y="64"/>
                    <a:pt x="102" y="65"/>
                  </a:cubicBezTo>
                  <a:cubicBezTo>
                    <a:pt x="109" y="66"/>
                    <a:pt x="116" y="68"/>
                    <a:pt x="123" y="73"/>
                  </a:cubicBezTo>
                  <a:cubicBezTo>
                    <a:pt x="135" y="80"/>
                    <a:pt x="142" y="94"/>
                    <a:pt x="143" y="108"/>
                  </a:cubicBezTo>
                  <a:cubicBezTo>
                    <a:pt x="102" y="108"/>
                    <a:pt x="102" y="108"/>
                    <a:pt x="102" y="108"/>
                  </a:cubicBezTo>
                  <a:cubicBezTo>
                    <a:pt x="99" y="106"/>
                    <a:pt x="96" y="104"/>
                    <a:pt x="92" y="102"/>
                  </a:cubicBezTo>
                  <a:cubicBezTo>
                    <a:pt x="82" y="94"/>
                    <a:pt x="67" y="78"/>
                    <a:pt x="83" y="67"/>
                  </a:cubicBezTo>
                  <a:close/>
                  <a:moveTo>
                    <a:pt x="238" y="245"/>
                  </a:moveTo>
                  <a:cubicBezTo>
                    <a:pt x="73" y="245"/>
                    <a:pt x="73" y="245"/>
                    <a:pt x="73" y="245"/>
                  </a:cubicBezTo>
                  <a:cubicBezTo>
                    <a:pt x="73" y="114"/>
                    <a:pt x="73" y="114"/>
                    <a:pt x="73" y="114"/>
                  </a:cubicBezTo>
                  <a:cubicBezTo>
                    <a:pt x="116" y="114"/>
                    <a:pt x="116" y="114"/>
                    <a:pt x="116" y="114"/>
                  </a:cubicBezTo>
                  <a:cubicBezTo>
                    <a:pt x="137" y="114"/>
                    <a:pt x="137" y="114"/>
                    <a:pt x="137" y="114"/>
                  </a:cubicBezTo>
                  <a:cubicBezTo>
                    <a:pt x="137" y="118"/>
                    <a:pt x="137" y="118"/>
                    <a:pt x="137" y="118"/>
                  </a:cubicBezTo>
                  <a:cubicBezTo>
                    <a:pt x="137" y="183"/>
                    <a:pt x="137" y="183"/>
                    <a:pt x="137" y="183"/>
                  </a:cubicBezTo>
                  <a:cubicBezTo>
                    <a:pt x="156" y="167"/>
                    <a:pt x="156" y="167"/>
                    <a:pt x="156" y="167"/>
                  </a:cubicBezTo>
                  <a:cubicBezTo>
                    <a:pt x="175" y="183"/>
                    <a:pt x="175" y="183"/>
                    <a:pt x="175" y="183"/>
                  </a:cubicBezTo>
                  <a:cubicBezTo>
                    <a:pt x="175" y="117"/>
                    <a:pt x="175" y="117"/>
                    <a:pt x="175" y="117"/>
                  </a:cubicBezTo>
                  <a:cubicBezTo>
                    <a:pt x="175" y="114"/>
                    <a:pt x="175" y="114"/>
                    <a:pt x="175" y="114"/>
                  </a:cubicBezTo>
                  <a:cubicBezTo>
                    <a:pt x="194" y="114"/>
                    <a:pt x="194" y="114"/>
                    <a:pt x="194" y="114"/>
                  </a:cubicBezTo>
                  <a:cubicBezTo>
                    <a:pt x="238" y="114"/>
                    <a:pt x="238" y="114"/>
                    <a:pt x="238" y="114"/>
                  </a:cubicBezTo>
                  <a:lnTo>
                    <a:pt x="238" y="24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latin typeface="Raleway Black"/>
                <a:cs typeface="Raleway Black"/>
              </a:endParaRPr>
            </a:p>
          </p:txBody>
        </p:sp>
      </p:grpSp>
      <p:grpSp>
        <p:nvGrpSpPr>
          <p:cNvPr id="196" name="Group 195"/>
          <p:cNvGrpSpPr/>
          <p:nvPr/>
        </p:nvGrpSpPr>
        <p:grpSpPr>
          <a:xfrm>
            <a:off x="8850268" y="7423560"/>
            <a:ext cx="594294" cy="522335"/>
            <a:chOff x="8332788" y="4259263"/>
            <a:chExt cx="484188" cy="425449"/>
          </a:xfrm>
          <a:solidFill>
            <a:schemeClr val="accent5"/>
          </a:solidFill>
        </p:grpSpPr>
        <p:sp>
          <p:nvSpPr>
            <p:cNvPr id="197" name="Freeform 159"/>
            <p:cNvSpPr/>
            <p:nvPr/>
          </p:nvSpPr>
          <p:spPr bwMode="auto">
            <a:xfrm>
              <a:off x="8569326" y="4552950"/>
              <a:ext cx="131763" cy="131762"/>
            </a:xfrm>
            <a:custGeom>
              <a:avLst/>
              <a:gdLst>
                <a:gd name="T0" fmla="*/ 13 w 35"/>
                <a:gd name="T1" fmla="*/ 3 h 35"/>
                <a:gd name="T2" fmla="*/ 33 w 35"/>
                <a:gd name="T3" fmla="*/ 13 h 35"/>
                <a:gd name="T4" fmla="*/ 23 w 35"/>
                <a:gd name="T5" fmla="*/ 33 h 35"/>
                <a:gd name="T6" fmla="*/ 3 w 35"/>
                <a:gd name="T7" fmla="*/ 23 h 35"/>
                <a:gd name="T8" fmla="*/ 13 w 35"/>
                <a:gd name="T9" fmla="*/ 3 h 35"/>
              </a:gdLst>
              <a:ahLst/>
              <a:cxnLst>
                <a:cxn ang="0">
                  <a:pos x="T0" y="T1"/>
                </a:cxn>
                <a:cxn ang="0">
                  <a:pos x="T2" y="T3"/>
                </a:cxn>
                <a:cxn ang="0">
                  <a:pos x="T4" y="T5"/>
                </a:cxn>
                <a:cxn ang="0">
                  <a:pos x="T6" y="T7"/>
                </a:cxn>
                <a:cxn ang="0">
                  <a:pos x="T8" y="T9"/>
                </a:cxn>
              </a:cxnLst>
              <a:rect l="0" t="0" r="r" b="b"/>
              <a:pathLst>
                <a:path w="35" h="35">
                  <a:moveTo>
                    <a:pt x="13" y="3"/>
                  </a:moveTo>
                  <a:cubicBezTo>
                    <a:pt x="21" y="0"/>
                    <a:pt x="30" y="5"/>
                    <a:pt x="33" y="13"/>
                  </a:cubicBezTo>
                  <a:cubicBezTo>
                    <a:pt x="35" y="21"/>
                    <a:pt x="31" y="30"/>
                    <a:pt x="23" y="33"/>
                  </a:cubicBezTo>
                  <a:cubicBezTo>
                    <a:pt x="15" y="35"/>
                    <a:pt x="6" y="31"/>
                    <a:pt x="3" y="23"/>
                  </a:cubicBezTo>
                  <a:cubicBezTo>
                    <a:pt x="0" y="15"/>
                    <a:pt x="5" y="6"/>
                    <a:pt x="13"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latin typeface="Raleway Black"/>
                <a:cs typeface="Raleway Black"/>
              </a:endParaRPr>
            </a:p>
          </p:txBody>
        </p:sp>
        <p:sp>
          <p:nvSpPr>
            <p:cNvPr id="198" name="Freeform 160"/>
            <p:cNvSpPr/>
            <p:nvPr/>
          </p:nvSpPr>
          <p:spPr bwMode="auto">
            <a:xfrm>
              <a:off x="8445501" y="4395788"/>
              <a:ext cx="315913" cy="217487"/>
            </a:xfrm>
            <a:custGeom>
              <a:avLst/>
              <a:gdLst>
                <a:gd name="T0" fmla="*/ 74 w 84"/>
                <a:gd name="T1" fmla="*/ 12 h 58"/>
                <a:gd name="T2" fmla="*/ 73 w 84"/>
                <a:gd name="T3" fmla="*/ 12 h 58"/>
                <a:gd name="T4" fmla="*/ 72 w 84"/>
                <a:gd name="T5" fmla="*/ 11 h 58"/>
                <a:gd name="T6" fmla="*/ 72 w 84"/>
                <a:gd name="T7" fmla="*/ 11 h 58"/>
                <a:gd name="T8" fmla="*/ 6 w 84"/>
                <a:gd name="T9" fmla="*/ 36 h 58"/>
                <a:gd name="T10" fmla="*/ 4 w 84"/>
                <a:gd name="T11" fmla="*/ 38 h 58"/>
                <a:gd name="T12" fmla="*/ 2 w 84"/>
                <a:gd name="T13" fmla="*/ 42 h 58"/>
                <a:gd name="T14" fmla="*/ 7 w 84"/>
                <a:gd name="T15" fmla="*/ 56 h 58"/>
                <a:gd name="T16" fmla="*/ 20 w 84"/>
                <a:gd name="T17" fmla="*/ 51 h 58"/>
                <a:gd name="T18" fmla="*/ 23 w 84"/>
                <a:gd name="T19" fmla="*/ 44 h 58"/>
                <a:gd name="T20" fmla="*/ 65 w 84"/>
                <a:gd name="T21" fmla="*/ 30 h 58"/>
                <a:gd name="T22" fmla="*/ 70 w 84"/>
                <a:gd name="T23" fmla="*/ 32 h 58"/>
                <a:gd name="T24" fmla="*/ 83 w 84"/>
                <a:gd name="T25" fmla="*/ 27 h 58"/>
                <a:gd name="T26" fmla="*/ 84 w 84"/>
                <a:gd name="T27" fmla="*/ 20 h 58"/>
                <a:gd name="T28" fmla="*/ 79 w 84"/>
                <a:gd name="T29" fmla="*/ 14 h 58"/>
                <a:gd name="T30" fmla="*/ 74 w 84"/>
                <a:gd name="T31" fmla="*/ 12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4" h="58">
                  <a:moveTo>
                    <a:pt x="74" y="12"/>
                  </a:moveTo>
                  <a:cubicBezTo>
                    <a:pt x="74" y="12"/>
                    <a:pt x="73" y="12"/>
                    <a:pt x="73" y="12"/>
                  </a:cubicBezTo>
                  <a:cubicBezTo>
                    <a:pt x="72" y="11"/>
                    <a:pt x="72" y="11"/>
                    <a:pt x="72" y="11"/>
                  </a:cubicBezTo>
                  <a:cubicBezTo>
                    <a:pt x="72" y="11"/>
                    <a:pt x="72" y="11"/>
                    <a:pt x="72" y="11"/>
                  </a:cubicBezTo>
                  <a:cubicBezTo>
                    <a:pt x="46" y="0"/>
                    <a:pt x="18" y="11"/>
                    <a:pt x="6" y="36"/>
                  </a:cubicBezTo>
                  <a:cubicBezTo>
                    <a:pt x="4" y="38"/>
                    <a:pt x="4" y="38"/>
                    <a:pt x="4" y="38"/>
                  </a:cubicBezTo>
                  <a:cubicBezTo>
                    <a:pt x="2" y="42"/>
                    <a:pt x="2" y="42"/>
                    <a:pt x="2" y="42"/>
                  </a:cubicBezTo>
                  <a:cubicBezTo>
                    <a:pt x="0" y="47"/>
                    <a:pt x="2" y="53"/>
                    <a:pt x="7" y="56"/>
                  </a:cubicBezTo>
                  <a:cubicBezTo>
                    <a:pt x="12" y="58"/>
                    <a:pt x="18" y="56"/>
                    <a:pt x="20" y="51"/>
                  </a:cubicBezTo>
                  <a:cubicBezTo>
                    <a:pt x="23" y="44"/>
                    <a:pt x="23" y="44"/>
                    <a:pt x="23" y="44"/>
                  </a:cubicBezTo>
                  <a:cubicBezTo>
                    <a:pt x="31" y="29"/>
                    <a:pt x="50" y="22"/>
                    <a:pt x="65" y="30"/>
                  </a:cubicBezTo>
                  <a:cubicBezTo>
                    <a:pt x="70" y="32"/>
                    <a:pt x="70" y="32"/>
                    <a:pt x="70" y="32"/>
                  </a:cubicBezTo>
                  <a:cubicBezTo>
                    <a:pt x="75" y="34"/>
                    <a:pt x="81" y="32"/>
                    <a:pt x="83" y="27"/>
                  </a:cubicBezTo>
                  <a:cubicBezTo>
                    <a:pt x="84" y="25"/>
                    <a:pt x="84" y="22"/>
                    <a:pt x="84" y="20"/>
                  </a:cubicBezTo>
                  <a:cubicBezTo>
                    <a:pt x="83" y="18"/>
                    <a:pt x="81" y="16"/>
                    <a:pt x="79" y="14"/>
                  </a:cubicBezTo>
                  <a:lnTo>
                    <a:pt x="74" y="1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latin typeface="Raleway Black"/>
                <a:cs typeface="Raleway Black"/>
              </a:endParaRPr>
            </a:p>
          </p:txBody>
        </p:sp>
        <p:sp>
          <p:nvSpPr>
            <p:cNvPr id="199" name="Freeform 161"/>
            <p:cNvSpPr/>
            <p:nvPr/>
          </p:nvSpPr>
          <p:spPr bwMode="auto">
            <a:xfrm>
              <a:off x="8332788" y="4259263"/>
              <a:ext cx="484188" cy="296862"/>
            </a:xfrm>
            <a:custGeom>
              <a:avLst/>
              <a:gdLst>
                <a:gd name="T0" fmla="*/ 123 w 129"/>
                <a:gd name="T1" fmla="*/ 21 h 79"/>
                <a:gd name="T2" fmla="*/ 119 w 129"/>
                <a:gd name="T3" fmla="*/ 19 h 79"/>
                <a:gd name="T4" fmla="*/ 118 w 129"/>
                <a:gd name="T5" fmla="*/ 19 h 79"/>
                <a:gd name="T6" fmla="*/ 115 w 129"/>
                <a:gd name="T7" fmla="*/ 17 h 79"/>
                <a:gd name="T8" fmla="*/ 113 w 129"/>
                <a:gd name="T9" fmla="*/ 17 h 79"/>
                <a:gd name="T10" fmla="*/ 6 w 129"/>
                <a:gd name="T11" fmla="*/ 57 h 79"/>
                <a:gd name="T12" fmla="*/ 5 w 129"/>
                <a:gd name="T13" fmla="*/ 57 h 79"/>
                <a:gd name="T14" fmla="*/ 2 w 129"/>
                <a:gd name="T15" fmla="*/ 65 h 79"/>
                <a:gd name="T16" fmla="*/ 6 w 129"/>
                <a:gd name="T17" fmla="*/ 77 h 79"/>
                <a:gd name="T18" fmla="*/ 18 w 129"/>
                <a:gd name="T19" fmla="*/ 73 h 79"/>
                <a:gd name="T20" fmla="*/ 22 w 129"/>
                <a:gd name="T21" fmla="*/ 65 h 79"/>
                <a:gd name="T22" fmla="*/ 22 w 129"/>
                <a:gd name="T23" fmla="*/ 65 h 79"/>
                <a:gd name="T24" fmla="*/ 109 w 129"/>
                <a:gd name="T25" fmla="*/ 34 h 79"/>
                <a:gd name="T26" fmla="*/ 115 w 129"/>
                <a:gd name="T27" fmla="*/ 37 h 79"/>
                <a:gd name="T28" fmla="*/ 127 w 129"/>
                <a:gd name="T29" fmla="*/ 33 h 79"/>
                <a:gd name="T30" fmla="*/ 123 w 129"/>
                <a:gd name="T31" fmla="*/ 21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9" h="79">
                  <a:moveTo>
                    <a:pt x="123" y="21"/>
                  </a:moveTo>
                  <a:cubicBezTo>
                    <a:pt x="119" y="19"/>
                    <a:pt x="119" y="19"/>
                    <a:pt x="119" y="19"/>
                  </a:cubicBezTo>
                  <a:cubicBezTo>
                    <a:pt x="118" y="19"/>
                    <a:pt x="118" y="19"/>
                    <a:pt x="118" y="19"/>
                  </a:cubicBezTo>
                  <a:cubicBezTo>
                    <a:pt x="115" y="17"/>
                    <a:pt x="115" y="17"/>
                    <a:pt x="115" y="17"/>
                  </a:cubicBezTo>
                  <a:cubicBezTo>
                    <a:pt x="115" y="17"/>
                    <a:pt x="114" y="17"/>
                    <a:pt x="113" y="17"/>
                  </a:cubicBezTo>
                  <a:cubicBezTo>
                    <a:pt x="73" y="0"/>
                    <a:pt x="26" y="18"/>
                    <a:pt x="6" y="57"/>
                  </a:cubicBezTo>
                  <a:cubicBezTo>
                    <a:pt x="6" y="57"/>
                    <a:pt x="6" y="57"/>
                    <a:pt x="5" y="57"/>
                  </a:cubicBezTo>
                  <a:cubicBezTo>
                    <a:pt x="2" y="65"/>
                    <a:pt x="2" y="65"/>
                    <a:pt x="2" y="65"/>
                  </a:cubicBezTo>
                  <a:cubicBezTo>
                    <a:pt x="0" y="69"/>
                    <a:pt x="2" y="75"/>
                    <a:pt x="6" y="77"/>
                  </a:cubicBezTo>
                  <a:cubicBezTo>
                    <a:pt x="10" y="79"/>
                    <a:pt x="16" y="77"/>
                    <a:pt x="18" y="73"/>
                  </a:cubicBezTo>
                  <a:cubicBezTo>
                    <a:pt x="22" y="65"/>
                    <a:pt x="22" y="65"/>
                    <a:pt x="22" y="65"/>
                  </a:cubicBezTo>
                  <a:cubicBezTo>
                    <a:pt x="22" y="65"/>
                    <a:pt x="22" y="65"/>
                    <a:pt x="22" y="65"/>
                  </a:cubicBezTo>
                  <a:cubicBezTo>
                    <a:pt x="38" y="33"/>
                    <a:pt x="76" y="20"/>
                    <a:pt x="109" y="34"/>
                  </a:cubicBezTo>
                  <a:cubicBezTo>
                    <a:pt x="115" y="37"/>
                    <a:pt x="115" y="37"/>
                    <a:pt x="115" y="37"/>
                  </a:cubicBezTo>
                  <a:cubicBezTo>
                    <a:pt x="119" y="39"/>
                    <a:pt x="125" y="37"/>
                    <a:pt x="127" y="33"/>
                  </a:cubicBezTo>
                  <a:cubicBezTo>
                    <a:pt x="129" y="29"/>
                    <a:pt x="127" y="23"/>
                    <a:pt x="123" y="2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latin typeface="Raleway Black"/>
                <a:cs typeface="Raleway Black"/>
              </a:endParaRPr>
            </a:p>
          </p:txBody>
        </p:sp>
      </p:grpSp>
      <p:grpSp>
        <p:nvGrpSpPr>
          <p:cNvPr id="200" name="Group 199"/>
          <p:cNvGrpSpPr/>
          <p:nvPr/>
        </p:nvGrpSpPr>
        <p:grpSpPr>
          <a:xfrm>
            <a:off x="4015983" y="7584545"/>
            <a:ext cx="670287" cy="684103"/>
            <a:chOff x="7426326" y="839788"/>
            <a:chExt cx="546100" cy="557212"/>
          </a:xfrm>
          <a:solidFill>
            <a:schemeClr val="accent2"/>
          </a:solidFill>
        </p:grpSpPr>
        <p:sp>
          <p:nvSpPr>
            <p:cNvPr id="201" name="Freeform 178"/>
            <p:cNvSpPr>
              <a:spLocks noEditPoints="1"/>
            </p:cNvSpPr>
            <p:nvPr/>
          </p:nvSpPr>
          <p:spPr bwMode="auto">
            <a:xfrm>
              <a:off x="7426326" y="1017588"/>
              <a:ext cx="381000" cy="379412"/>
            </a:xfrm>
            <a:custGeom>
              <a:avLst/>
              <a:gdLst>
                <a:gd name="T0" fmla="*/ 15 w 101"/>
                <a:gd name="T1" fmla="*/ 76 h 101"/>
                <a:gd name="T2" fmla="*/ 9 w 101"/>
                <a:gd name="T3" fmla="*/ 81 h 101"/>
                <a:gd name="T4" fmla="*/ 21 w 101"/>
                <a:gd name="T5" fmla="*/ 92 h 101"/>
                <a:gd name="T6" fmla="*/ 26 w 101"/>
                <a:gd name="T7" fmla="*/ 87 h 101"/>
                <a:gd name="T8" fmla="*/ 43 w 101"/>
                <a:gd name="T9" fmla="*/ 93 h 101"/>
                <a:gd name="T10" fmla="*/ 43 w 101"/>
                <a:gd name="T11" fmla="*/ 101 h 101"/>
                <a:gd name="T12" fmla="*/ 59 w 101"/>
                <a:gd name="T13" fmla="*/ 101 h 101"/>
                <a:gd name="T14" fmla="*/ 59 w 101"/>
                <a:gd name="T15" fmla="*/ 93 h 101"/>
                <a:gd name="T16" fmla="*/ 75 w 101"/>
                <a:gd name="T17" fmla="*/ 86 h 101"/>
                <a:gd name="T18" fmla="*/ 81 w 101"/>
                <a:gd name="T19" fmla="*/ 91 h 101"/>
                <a:gd name="T20" fmla="*/ 92 w 101"/>
                <a:gd name="T21" fmla="*/ 80 h 101"/>
                <a:gd name="T22" fmla="*/ 87 w 101"/>
                <a:gd name="T23" fmla="*/ 75 h 101"/>
                <a:gd name="T24" fmla="*/ 93 w 101"/>
                <a:gd name="T25" fmla="*/ 58 h 101"/>
                <a:gd name="T26" fmla="*/ 101 w 101"/>
                <a:gd name="T27" fmla="*/ 58 h 101"/>
                <a:gd name="T28" fmla="*/ 101 w 101"/>
                <a:gd name="T29" fmla="*/ 42 h 101"/>
                <a:gd name="T30" fmla="*/ 93 w 101"/>
                <a:gd name="T31" fmla="*/ 42 h 101"/>
                <a:gd name="T32" fmla="*/ 86 w 101"/>
                <a:gd name="T33" fmla="*/ 25 h 101"/>
                <a:gd name="T34" fmla="*/ 91 w 101"/>
                <a:gd name="T35" fmla="*/ 20 h 101"/>
                <a:gd name="T36" fmla="*/ 80 w 101"/>
                <a:gd name="T37" fmla="*/ 9 h 101"/>
                <a:gd name="T38" fmla="*/ 74 w 101"/>
                <a:gd name="T39" fmla="*/ 14 h 101"/>
                <a:gd name="T40" fmla="*/ 58 w 101"/>
                <a:gd name="T41" fmla="*/ 7 h 101"/>
                <a:gd name="T42" fmla="*/ 57 w 101"/>
                <a:gd name="T43" fmla="*/ 0 h 101"/>
                <a:gd name="T44" fmla="*/ 41 w 101"/>
                <a:gd name="T45" fmla="*/ 0 h 101"/>
                <a:gd name="T46" fmla="*/ 42 w 101"/>
                <a:gd name="T47" fmla="*/ 8 h 101"/>
                <a:gd name="T48" fmla="*/ 25 w 101"/>
                <a:gd name="T49" fmla="*/ 15 h 101"/>
                <a:gd name="T50" fmla="*/ 20 w 101"/>
                <a:gd name="T51" fmla="*/ 10 h 101"/>
                <a:gd name="T52" fmla="*/ 8 w 101"/>
                <a:gd name="T53" fmla="*/ 21 h 101"/>
                <a:gd name="T54" fmla="*/ 14 w 101"/>
                <a:gd name="T55" fmla="*/ 26 h 101"/>
                <a:gd name="T56" fmla="*/ 7 w 101"/>
                <a:gd name="T57" fmla="*/ 43 h 101"/>
                <a:gd name="T58" fmla="*/ 0 w 101"/>
                <a:gd name="T59" fmla="*/ 43 h 101"/>
                <a:gd name="T60" fmla="*/ 0 w 101"/>
                <a:gd name="T61" fmla="*/ 59 h 101"/>
                <a:gd name="T62" fmla="*/ 7 w 101"/>
                <a:gd name="T63" fmla="*/ 59 h 101"/>
                <a:gd name="T64" fmla="*/ 15 w 101"/>
                <a:gd name="T65" fmla="*/ 76 h 101"/>
                <a:gd name="T66" fmla="*/ 50 w 101"/>
                <a:gd name="T67" fmla="*/ 18 h 101"/>
                <a:gd name="T68" fmla="*/ 82 w 101"/>
                <a:gd name="T69" fmla="*/ 50 h 101"/>
                <a:gd name="T70" fmla="*/ 51 w 101"/>
                <a:gd name="T71" fmla="*/ 83 h 101"/>
                <a:gd name="T72" fmla="*/ 18 w 101"/>
                <a:gd name="T73" fmla="*/ 51 h 101"/>
                <a:gd name="T74" fmla="*/ 50 w 101"/>
                <a:gd name="T75" fmla="*/ 1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1" h="101">
                  <a:moveTo>
                    <a:pt x="15" y="76"/>
                  </a:moveTo>
                  <a:cubicBezTo>
                    <a:pt x="9" y="81"/>
                    <a:pt x="9" y="81"/>
                    <a:pt x="9" y="81"/>
                  </a:cubicBezTo>
                  <a:cubicBezTo>
                    <a:pt x="21" y="92"/>
                    <a:pt x="21" y="92"/>
                    <a:pt x="21" y="92"/>
                  </a:cubicBezTo>
                  <a:cubicBezTo>
                    <a:pt x="26" y="87"/>
                    <a:pt x="26" y="87"/>
                    <a:pt x="26" y="87"/>
                  </a:cubicBezTo>
                  <a:cubicBezTo>
                    <a:pt x="31" y="90"/>
                    <a:pt x="37" y="92"/>
                    <a:pt x="43" y="93"/>
                  </a:cubicBezTo>
                  <a:cubicBezTo>
                    <a:pt x="43" y="101"/>
                    <a:pt x="43" y="101"/>
                    <a:pt x="43" y="101"/>
                  </a:cubicBezTo>
                  <a:cubicBezTo>
                    <a:pt x="59" y="101"/>
                    <a:pt x="59" y="101"/>
                    <a:pt x="59" y="101"/>
                  </a:cubicBezTo>
                  <a:cubicBezTo>
                    <a:pt x="59" y="93"/>
                    <a:pt x="59" y="93"/>
                    <a:pt x="59" y="93"/>
                  </a:cubicBezTo>
                  <a:cubicBezTo>
                    <a:pt x="65" y="92"/>
                    <a:pt x="71" y="90"/>
                    <a:pt x="75" y="86"/>
                  </a:cubicBezTo>
                  <a:cubicBezTo>
                    <a:pt x="81" y="91"/>
                    <a:pt x="81" y="91"/>
                    <a:pt x="81" y="91"/>
                  </a:cubicBezTo>
                  <a:cubicBezTo>
                    <a:pt x="92" y="80"/>
                    <a:pt x="92" y="80"/>
                    <a:pt x="92" y="80"/>
                  </a:cubicBezTo>
                  <a:cubicBezTo>
                    <a:pt x="87" y="75"/>
                    <a:pt x="87" y="75"/>
                    <a:pt x="87" y="75"/>
                  </a:cubicBezTo>
                  <a:cubicBezTo>
                    <a:pt x="90" y="70"/>
                    <a:pt x="92" y="64"/>
                    <a:pt x="93" y="58"/>
                  </a:cubicBezTo>
                  <a:cubicBezTo>
                    <a:pt x="101" y="58"/>
                    <a:pt x="101" y="58"/>
                    <a:pt x="101" y="58"/>
                  </a:cubicBezTo>
                  <a:cubicBezTo>
                    <a:pt x="101" y="42"/>
                    <a:pt x="101" y="42"/>
                    <a:pt x="101" y="42"/>
                  </a:cubicBezTo>
                  <a:cubicBezTo>
                    <a:pt x="93" y="42"/>
                    <a:pt x="93" y="42"/>
                    <a:pt x="93" y="42"/>
                  </a:cubicBezTo>
                  <a:cubicBezTo>
                    <a:pt x="92" y="36"/>
                    <a:pt x="89" y="30"/>
                    <a:pt x="86" y="25"/>
                  </a:cubicBezTo>
                  <a:cubicBezTo>
                    <a:pt x="91" y="20"/>
                    <a:pt x="91" y="20"/>
                    <a:pt x="91" y="20"/>
                  </a:cubicBezTo>
                  <a:cubicBezTo>
                    <a:pt x="80" y="9"/>
                    <a:pt x="80" y="9"/>
                    <a:pt x="80" y="9"/>
                  </a:cubicBezTo>
                  <a:cubicBezTo>
                    <a:pt x="74" y="14"/>
                    <a:pt x="74" y="14"/>
                    <a:pt x="74" y="14"/>
                  </a:cubicBezTo>
                  <a:cubicBezTo>
                    <a:pt x="69" y="11"/>
                    <a:pt x="64" y="8"/>
                    <a:pt x="58" y="7"/>
                  </a:cubicBezTo>
                  <a:cubicBezTo>
                    <a:pt x="57" y="0"/>
                    <a:pt x="57" y="0"/>
                    <a:pt x="57" y="0"/>
                  </a:cubicBezTo>
                  <a:cubicBezTo>
                    <a:pt x="41" y="0"/>
                    <a:pt x="41" y="0"/>
                    <a:pt x="41" y="0"/>
                  </a:cubicBezTo>
                  <a:cubicBezTo>
                    <a:pt x="42" y="8"/>
                    <a:pt x="42" y="8"/>
                    <a:pt x="42" y="8"/>
                  </a:cubicBezTo>
                  <a:cubicBezTo>
                    <a:pt x="35" y="9"/>
                    <a:pt x="30" y="11"/>
                    <a:pt x="25" y="15"/>
                  </a:cubicBezTo>
                  <a:cubicBezTo>
                    <a:pt x="20" y="10"/>
                    <a:pt x="20" y="10"/>
                    <a:pt x="20" y="10"/>
                  </a:cubicBezTo>
                  <a:cubicBezTo>
                    <a:pt x="8" y="21"/>
                    <a:pt x="8" y="21"/>
                    <a:pt x="8" y="21"/>
                  </a:cubicBezTo>
                  <a:cubicBezTo>
                    <a:pt x="14" y="26"/>
                    <a:pt x="14" y="26"/>
                    <a:pt x="14" y="26"/>
                  </a:cubicBezTo>
                  <a:cubicBezTo>
                    <a:pt x="10" y="31"/>
                    <a:pt x="8" y="37"/>
                    <a:pt x="7" y="43"/>
                  </a:cubicBezTo>
                  <a:cubicBezTo>
                    <a:pt x="0" y="43"/>
                    <a:pt x="0" y="43"/>
                    <a:pt x="0" y="43"/>
                  </a:cubicBezTo>
                  <a:cubicBezTo>
                    <a:pt x="0" y="59"/>
                    <a:pt x="0" y="59"/>
                    <a:pt x="0" y="59"/>
                  </a:cubicBezTo>
                  <a:cubicBezTo>
                    <a:pt x="7" y="59"/>
                    <a:pt x="7" y="59"/>
                    <a:pt x="7" y="59"/>
                  </a:cubicBezTo>
                  <a:cubicBezTo>
                    <a:pt x="9" y="65"/>
                    <a:pt x="11" y="71"/>
                    <a:pt x="15" y="76"/>
                  </a:cubicBezTo>
                  <a:moveTo>
                    <a:pt x="50" y="18"/>
                  </a:moveTo>
                  <a:cubicBezTo>
                    <a:pt x="68" y="18"/>
                    <a:pt x="82" y="32"/>
                    <a:pt x="82" y="50"/>
                  </a:cubicBezTo>
                  <a:cubicBezTo>
                    <a:pt x="83" y="68"/>
                    <a:pt x="68" y="82"/>
                    <a:pt x="51" y="83"/>
                  </a:cubicBezTo>
                  <a:cubicBezTo>
                    <a:pt x="33" y="83"/>
                    <a:pt x="18" y="69"/>
                    <a:pt x="18" y="51"/>
                  </a:cubicBezTo>
                  <a:cubicBezTo>
                    <a:pt x="18" y="33"/>
                    <a:pt x="32" y="18"/>
                    <a:pt x="50" y="18"/>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latin typeface="Raleway Black"/>
                <a:cs typeface="Raleway Black"/>
              </a:endParaRPr>
            </a:p>
          </p:txBody>
        </p:sp>
        <p:sp>
          <p:nvSpPr>
            <p:cNvPr id="202" name="Freeform 179"/>
            <p:cNvSpPr>
              <a:spLocks noEditPoints="1"/>
            </p:cNvSpPr>
            <p:nvPr/>
          </p:nvSpPr>
          <p:spPr bwMode="auto">
            <a:xfrm>
              <a:off x="7712076" y="839788"/>
              <a:ext cx="260350" cy="260350"/>
            </a:xfrm>
            <a:custGeom>
              <a:avLst/>
              <a:gdLst>
                <a:gd name="T0" fmla="*/ 64 w 69"/>
                <a:gd name="T1" fmla="*/ 29 h 69"/>
                <a:gd name="T2" fmla="*/ 69 w 69"/>
                <a:gd name="T3" fmla="*/ 26 h 69"/>
                <a:gd name="T4" fmla="*/ 63 w 69"/>
                <a:gd name="T5" fmla="*/ 15 h 69"/>
                <a:gd name="T6" fmla="*/ 59 w 69"/>
                <a:gd name="T7" fmla="*/ 17 h 69"/>
                <a:gd name="T8" fmla="*/ 51 w 69"/>
                <a:gd name="T9" fmla="*/ 10 h 69"/>
                <a:gd name="T10" fmla="*/ 53 w 69"/>
                <a:gd name="T11" fmla="*/ 5 h 69"/>
                <a:gd name="T12" fmla="*/ 41 w 69"/>
                <a:gd name="T13" fmla="*/ 0 h 69"/>
                <a:gd name="T14" fmla="*/ 39 w 69"/>
                <a:gd name="T15" fmla="*/ 5 h 69"/>
                <a:gd name="T16" fmla="*/ 29 w 69"/>
                <a:gd name="T17" fmla="*/ 5 h 69"/>
                <a:gd name="T18" fmla="*/ 27 w 69"/>
                <a:gd name="T19" fmla="*/ 1 h 69"/>
                <a:gd name="T20" fmla="*/ 15 w 69"/>
                <a:gd name="T21" fmla="*/ 6 h 69"/>
                <a:gd name="T22" fmla="*/ 17 w 69"/>
                <a:gd name="T23" fmla="*/ 10 h 69"/>
                <a:gd name="T24" fmla="*/ 10 w 69"/>
                <a:gd name="T25" fmla="*/ 18 h 69"/>
                <a:gd name="T26" fmla="*/ 5 w 69"/>
                <a:gd name="T27" fmla="*/ 16 h 69"/>
                <a:gd name="T28" fmla="*/ 0 w 69"/>
                <a:gd name="T29" fmla="*/ 28 h 69"/>
                <a:gd name="T30" fmla="*/ 5 w 69"/>
                <a:gd name="T31" fmla="*/ 30 h 69"/>
                <a:gd name="T32" fmla="*/ 5 w 69"/>
                <a:gd name="T33" fmla="*/ 40 h 69"/>
                <a:gd name="T34" fmla="*/ 1 w 69"/>
                <a:gd name="T35" fmla="*/ 43 h 69"/>
                <a:gd name="T36" fmla="*/ 6 w 69"/>
                <a:gd name="T37" fmla="*/ 54 h 69"/>
                <a:gd name="T38" fmla="*/ 11 w 69"/>
                <a:gd name="T39" fmla="*/ 52 h 69"/>
                <a:gd name="T40" fmla="*/ 18 w 69"/>
                <a:gd name="T41" fmla="*/ 59 h 69"/>
                <a:gd name="T42" fmla="*/ 16 w 69"/>
                <a:gd name="T43" fmla="*/ 64 h 69"/>
                <a:gd name="T44" fmla="*/ 28 w 69"/>
                <a:gd name="T45" fmla="*/ 69 h 69"/>
                <a:gd name="T46" fmla="*/ 30 w 69"/>
                <a:gd name="T47" fmla="*/ 64 h 69"/>
                <a:gd name="T48" fmla="*/ 41 w 69"/>
                <a:gd name="T49" fmla="*/ 64 h 69"/>
                <a:gd name="T50" fmla="*/ 43 w 69"/>
                <a:gd name="T51" fmla="*/ 68 h 69"/>
                <a:gd name="T52" fmla="*/ 54 w 69"/>
                <a:gd name="T53" fmla="*/ 63 h 69"/>
                <a:gd name="T54" fmla="*/ 52 w 69"/>
                <a:gd name="T55" fmla="*/ 58 h 69"/>
                <a:gd name="T56" fmla="*/ 59 w 69"/>
                <a:gd name="T57" fmla="*/ 51 h 69"/>
                <a:gd name="T58" fmla="*/ 64 w 69"/>
                <a:gd name="T59" fmla="*/ 53 h 69"/>
                <a:gd name="T60" fmla="*/ 69 w 69"/>
                <a:gd name="T61" fmla="*/ 41 h 69"/>
                <a:gd name="T62" fmla="*/ 64 w 69"/>
                <a:gd name="T63" fmla="*/ 39 h 69"/>
                <a:gd name="T64" fmla="*/ 64 w 69"/>
                <a:gd name="T65" fmla="*/ 29 h 69"/>
                <a:gd name="T66" fmla="*/ 43 w 69"/>
                <a:gd name="T67" fmla="*/ 53 h 69"/>
                <a:gd name="T68" fmla="*/ 35 w 69"/>
                <a:gd name="T69" fmla="*/ 54 h 69"/>
                <a:gd name="T70" fmla="*/ 16 w 69"/>
                <a:gd name="T71" fmla="*/ 43 h 69"/>
                <a:gd name="T72" fmla="*/ 26 w 69"/>
                <a:gd name="T73" fmla="*/ 16 h 69"/>
                <a:gd name="T74" fmla="*/ 34 w 69"/>
                <a:gd name="T75" fmla="*/ 14 h 69"/>
                <a:gd name="T76" fmla="*/ 53 w 69"/>
                <a:gd name="T77" fmla="*/ 26 h 69"/>
                <a:gd name="T78" fmla="*/ 43 w 69"/>
                <a:gd name="T79" fmla="*/ 53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9" h="69">
                  <a:moveTo>
                    <a:pt x="64" y="29"/>
                  </a:moveTo>
                  <a:cubicBezTo>
                    <a:pt x="69" y="26"/>
                    <a:pt x="69" y="26"/>
                    <a:pt x="69" y="26"/>
                  </a:cubicBezTo>
                  <a:cubicBezTo>
                    <a:pt x="63" y="15"/>
                    <a:pt x="63" y="15"/>
                    <a:pt x="63" y="15"/>
                  </a:cubicBezTo>
                  <a:cubicBezTo>
                    <a:pt x="59" y="17"/>
                    <a:pt x="59" y="17"/>
                    <a:pt x="59" y="17"/>
                  </a:cubicBezTo>
                  <a:cubicBezTo>
                    <a:pt x="57" y="14"/>
                    <a:pt x="54" y="12"/>
                    <a:pt x="51" y="10"/>
                  </a:cubicBezTo>
                  <a:cubicBezTo>
                    <a:pt x="53" y="5"/>
                    <a:pt x="53" y="5"/>
                    <a:pt x="53" y="5"/>
                  </a:cubicBezTo>
                  <a:cubicBezTo>
                    <a:pt x="41" y="0"/>
                    <a:pt x="41" y="0"/>
                    <a:pt x="41" y="0"/>
                  </a:cubicBezTo>
                  <a:cubicBezTo>
                    <a:pt x="39" y="5"/>
                    <a:pt x="39" y="5"/>
                    <a:pt x="39" y="5"/>
                  </a:cubicBezTo>
                  <a:cubicBezTo>
                    <a:pt x="36" y="4"/>
                    <a:pt x="32" y="5"/>
                    <a:pt x="29" y="5"/>
                  </a:cubicBezTo>
                  <a:cubicBezTo>
                    <a:pt x="27" y="1"/>
                    <a:pt x="27" y="1"/>
                    <a:pt x="27" y="1"/>
                  </a:cubicBezTo>
                  <a:cubicBezTo>
                    <a:pt x="15" y="6"/>
                    <a:pt x="15" y="6"/>
                    <a:pt x="15" y="6"/>
                  </a:cubicBezTo>
                  <a:cubicBezTo>
                    <a:pt x="17" y="10"/>
                    <a:pt x="17" y="10"/>
                    <a:pt x="17" y="10"/>
                  </a:cubicBezTo>
                  <a:cubicBezTo>
                    <a:pt x="14" y="13"/>
                    <a:pt x="12" y="15"/>
                    <a:pt x="10" y="18"/>
                  </a:cubicBezTo>
                  <a:cubicBezTo>
                    <a:pt x="5" y="16"/>
                    <a:pt x="5" y="16"/>
                    <a:pt x="5" y="16"/>
                  </a:cubicBezTo>
                  <a:cubicBezTo>
                    <a:pt x="0" y="28"/>
                    <a:pt x="0" y="28"/>
                    <a:pt x="0" y="28"/>
                  </a:cubicBezTo>
                  <a:cubicBezTo>
                    <a:pt x="5" y="30"/>
                    <a:pt x="5" y="30"/>
                    <a:pt x="5" y="30"/>
                  </a:cubicBezTo>
                  <a:cubicBezTo>
                    <a:pt x="5" y="33"/>
                    <a:pt x="5" y="37"/>
                    <a:pt x="5" y="40"/>
                  </a:cubicBezTo>
                  <a:cubicBezTo>
                    <a:pt x="1" y="43"/>
                    <a:pt x="1" y="43"/>
                    <a:pt x="1" y="43"/>
                  </a:cubicBezTo>
                  <a:cubicBezTo>
                    <a:pt x="6" y="54"/>
                    <a:pt x="6" y="54"/>
                    <a:pt x="6" y="54"/>
                  </a:cubicBezTo>
                  <a:cubicBezTo>
                    <a:pt x="11" y="52"/>
                    <a:pt x="11" y="52"/>
                    <a:pt x="11" y="52"/>
                  </a:cubicBezTo>
                  <a:cubicBezTo>
                    <a:pt x="13" y="55"/>
                    <a:pt x="15" y="57"/>
                    <a:pt x="18" y="59"/>
                  </a:cubicBezTo>
                  <a:cubicBezTo>
                    <a:pt x="16" y="64"/>
                    <a:pt x="16" y="64"/>
                    <a:pt x="16" y="64"/>
                  </a:cubicBezTo>
                  <a:cubicBezTo>
                    <a:pt x="28" y="69"/>
                    <a:pt x="28" y="69"/>
                    <a:pt x="28" y="69"/>
                  </a:cubicBezTo>
                  <a:cubicBezTo>
                    <a:pt x="30" y="64"/>
                    <a:pt x="30" y="64"/>
                    <a:pt x="30" y="64"/>
                  </a:cubicBezTo>
                  <a:cubicBezTo>
                    <a:pt x="34" y="64"/>
                    <a:pt x="37" y="64"/>
                    <a:pt x="41" y="64"/>
                  </a:cubicBezTo>
                  <a:cubicBezTo>
                    <a:pt x="43" y="68"/>
                    <a:pt x="43" y="68"/>
                    <a:pt x="43" y="68"/>
                  </a:cubicBezTo>
                  <a:cubicBezTo>
                    <a:pt x="54" y="63"/>
                    <a:pt x="54" y="63"/>
                    <a:pt x="54" y="63"/>
                  </a:cubicBezTo>
                  <a:cubicBezTo>
                    <a:pt x="52" y="58"/>
                    <a:pt x="52" y="58"/>
                    <a:pt x="52" y="58"/>
                  </a:cubicBezTo>
                  <a:cubicBezTo>
                    <a:pt x="55" y="56"/>
                    <a:pt x="58" y="54"/>
                    <a:pt x="59" y="51"/>
                  </a:cubicBezTo>
                  <a:cubicBezTo>
                    <a:pt x="64" y="53"/>
                    <a:pt x="64" y="53"/>
                    <a:pt x="64" y="53"/>
                  </a:cubicBezTo>
                  <a:cubicBezTo>
                    <a:pt x="69" y="41"/>
                    <a:pt x="69" y="41"/>
                    <a:pt x="69" y="41"/>
                  </a:cubicBezTo>
                  <a:cubicBezTo>
                    <a:pt x="64" y="39"/>
                    <a:pt x="64" y="39"/>
                    <a:pt x="64" y="39"/>
                  </a:cubicBezTo>
                  <a:cubicBezTo>
                    <a:pt x="65" y="35"/>
                    <a:pt x="64" y="32"/>
                    <a:pt x="64" y="29"/>
                  </a:cubicBezTo>
                  <a:moveTo>
                    <a:pt x="43" y="53"/>
                  </a:moveTo>
                  <a:cubicBezTo>
                    <a:pt x="40" y="54"/>
                    <a:pt x="38" y="54"/>
                    <a:pt x="35" y="54"/>
                  </a:cubicBezTo>
                  <a:cubicBezTo>
                    <a:pt x="27" y="55"/>
                    <a:pt x="20" y="50"/>
                    <a:pt x="16" y="43"/>
                  </a:cubicBezTo>
                  <a:cubicBezTo>
                    <a:pt x="12" y="33"/>
                    <a:pt x="16" y="21"/>
                    <a:pt x="26" y="16"/>
                  </a:cubicBezTo>
                  <a:cubicBezTo>
                    <a:pt x="29" y="15"/>
                    <a:pt x="32" y="15"/>
                    <a:pt x="34" y="14"/>
                  </a:cubicBezTo>
                  <a:cubicBezTo>
                    <a:pt x="42" y="14"/>
                    <a:pt x="50" y="19"/>
                    <a:pt x="53" y="26"/>
                  </a:cubicBezTo>
                  <a:cubicBezTo>
                    <a:pt x="57" y="36"/>
                    <a:pt x="53" y="48"/>
                    <a:pt x="43" y="5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a:latin typeface="Raleway Black"/>
                <a:cs typeface="Raleway Black"/>
              </a:endParaRPr>
            </a:p>
          </p:txBody>
        </p:sp>
      </p:grpSp>
      <p:grpSp>
        <p:nvGrpSpPr>
          <p:cNvPr id="68" name="Group 67"/>
          <p:cNvGrpSpPr/>
          <p:nvPr/>
        </p:nvGrpSpPr>
        <p:grpSpPr>
          <a:xfrm>
            <a:off x="1739573" y="488028"/>
            <a:ext cx="20937538" cy="2200624"/>
            <a:chOff x="1739573" y="511491"/>
            <a:chExt cx="20937538" cy="2200624"/>
          </a:xfrm>
        </p:grpSpPr>
        <p:sp>
          <p:nvSpPr>
            <p:cNvPr id="69" name="TextBox 68"/>
            <p:cNvSpPr txBox="1"/>
            <p:nvPr/>
          </p:nvSpPr>
          <p:spPr>
            <a:xfrm>
              <a:off x="1739573" y="511491"/>
              <a:ext cx="20937538" cy="1446550"/>
            </a:xfrm>
            <a:prstGeom prst="rect">
              <a:avLst/>
            </a:prstGeom>
            <a:noFill/>
          </p:spPr>
          <p:txBody>
            <a:bodyPr wrap="square" rtlCol="0">
              <a:spAutoFit/>
            </a:bodyPr>
            <a:lstStyle/>
            <a:p>
              <a:pPr algn="ctr"/>
              <a:r>
                <a:rPr lang="id-ID" sz="8800" b="1" dirty="0" smtClean="0">
                  <a:solidFill>
                    <a:schemeClr val="tx2"/>
                  </a:solidFill>
                  <a:latin typeface="Lato Regular"/>
                  <a:cs typeface="Lato Regular"/>
                </a:rPr>
                <a:t>SOCIAL MEDIA DEVICES</a:t>
              </a:r>
              <a:endParaRPr lang="id-ID" sz="8800" b="1" dirty="0">
                <a:solidFill>
                  <a:schemeClr val="tx2"/>
                </a:solidFill>
                <a:latin typeface="Lato Regular"/>
                <a:cs typeface="Lato Regular"/>
              </a:endParaRPr>
            </a:p>
          </p:txBody>
        </p:sp>
        <p:grpSp>
          <p:nvGrpSpPr>
            <p:cNvPr id="72" name="Group 71"/>
            <p:cNvGrpSpPr/>
            <p:nvPr/>
          </p:nvGrpSpPr>
          <p:grpSpPr>
            <a:xfrm>
              <a:off x="10842089" y="1977406"/>
              <a:ext cx="2738812" cy="73151"/>
              <a:chOff x="1775295" y="2020905"/>
              <a:chExt cx="3631535" cy="45719"/>
            </a:xfrm>
          </p:grpSpPr>
          <p:sp>
            <p:nvSpPr>
              <p:cNvPr id="74" name="Rectangle 73"/>
              <p:cNvSpPr/>
              <p:nvPr/>
            </p:nvSpPr>
            <p:spPr>
              <a:xfrm flipV="1">
                <a:off x="1775295" y="2020905"/>
                <a:ext cx="540354" cy="45719"/>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sp>
            <p:nvSpPr>
              <p:cNvPr id="75" name="Rectangle 74"/>
              <p:cNvSpPr/>
              <p:nvPr/>
            </p:nvSpPr>
            <p:spPr>
              <a:xfrm flipV="1">
                <a:off x="2390858" y="2020905"/>
                <a:ext cx="540354" cy="45719"/>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sp>
            <p:nvSpPr>
              <p:cNvPr id="76" name="Rectangle 75"/>
              <p:cNvSpPr/>
              <p:nvPr/>
            </p:nvSpPr>
            <p:spPr>
              <a:xfrm flipV="1">
                <a:off x="3025595" y="2020905"/>
                <a:ext cx="540354" cy="45719"/>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sp>
            <p:nvSpPr>
              <p:cNvPr id="77" name="Rectangle 76"/>
              <p:cNvSpPr/>
              <p:nvPr/>
            </p:nvSpPr>
            <p:spPr>
              <a:xfrm flipV="1">
                <a:off x="3641290" y="2020905"/>
                <a:ext cx="540354" cy="45719"/>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sp>
            <p:nvSpPr>
              <p:cNvPr id="78" name="Rectangle 77"/>
              <p:cNvSpPr/>
              <p:nvPr/>
            </p:nvSpPr>
            <p:spPr>
              <a:xfrm flipV="1">
                <a:off x="4256852" y="2020905"/>
                <a:ext cx="540354" cy="45719"/>
              </a:xfrm>
              <a:prstGeom prst="rect">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sp>
            <p:nvSpPr>
              <p:cNvPr id="79" name="Rectangle 78"/>
              <p:cNvSpPr/>
              <p:nvPr/>
            </p:nvSpPr>
            <p:spPr>
              <a:xfrm flipV="1">
                <a:off x="4866476" y="2020905"/>
                <a:ext cx="540354" cy="45719"/>
              </a:xfrm>
              <a:prstGeom prst="rect">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grpSp>
        <p:sp>
          <p:nvSpPr>
            <p:cNvPr id="73" name="TextBox 72"/>
            <p:cNvSpPr txBox="1"/>
            <p:nvPr/>
          </p:nvSpPr>
          <p:spPr>
            <a:xfrm>
              <a:off x="1739573" y="2035007"/>
              <a:ext cx="20937538" cy="677108"/>
            </a:xfrm>
            <a:prstGeom prst="rect">
              <a:avLst/>
            </a:prstGeom>
            <a:noFill/>
          </p:spPr>
          <p:txBody>
            <a:bodyPr wrap="square" rtlCol="0">
              <a:spAutoFit/>
            </a:bodyPr>
            <a:lstStyle/>
            <a:p>
              <a:pPr algn="ctr"/>
              <a:r>
                <a:rPr lang="id-ID" sz="3800" dirty="0" smtClean="0">
                  <a:solidFill>
                    <a:schemeClr val="bg1">
                      <a:lumMod val="75000"/>
                    </a:schemeClr>
                  </a:solidFill>
                  <a:latin typeface="Calibri Light" panose="020F0302020204030204"/>
                  <a:cs typeface="Calibri Light" panose="020F0302020204030204"/>
                </a:rPr>
                <a:t>Your great subtitle </a:t>
              </a:r>
              <a:r>
                <a:rPr lang="id-ID" sz="3800" dirty="0" smtClean="0">
                  <a:solidFill>
                    <a:schemeClr val="accent1"/>
                  </a:solidFill>
                  <a:latin typeface="Calibri Light" panose="020F0302020204030204"/>
                  <a:cs typeface="Calibri Light" panose="020F0302020204030204"/>
                </a:rPr>
                <a:t>in </a:t>
              </a:r>
              <a:r>
                <a:rPr lang="id-ID" sz="3800" dirty="0">
                  <a:solidFill>
                    <a:schemeClr val="accent1"/>
                  </a:solidFill>
                  <a:latin typeface="Calibri Light" panose="020F0302020204030204"/>
                  <a:cs typeface="Calibri Light" panose="020F0302020204030204"/>
                </a:rPr>
                <a:t>this line</a:t>
              </a:r>
              <a:endParaRPr lang="id-ID" sz="3800" dirty="0">
                <a:solidFill>
                  <a:schemeClr val="accent1"/>
                </a:solidFill>
                <a:latin typeface="Calibri Light" panose="020F0302020204030204"/>
                <a:cs typeface="Calibri Light" panose="020F0302020204030204"/>
              </a:endParaRPr>
            </a:p>
          </p:txBody>
        </p:sp>
      </p:grpSp>
    </p:spTree>
  </p:cSld>
  <p:clrMapOvr>
    <a:masterClrMapping/>
  </p:clrMapOvr>
  <mc:AlternateContent xmlns:mc="http://schemas.openxmlformats.org/markup-compatibility/2006">
    <mc:Choice xmlns:p14="http://schemas.microsoft.com/office/powerpoint/2010/main" Requires="p14">
      <p:transition spd="med" p14:dur="700" advClick="0" advTm="3000">
        <p:fade/>
      </p:transition>
    </mc:Choice>
    <mc:Fallback>
      <p:transition spd="med" advClick="0" advTm="3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68"/>
                                        </p:tgtEl>
                                        <p:attrNameLst>
                                          <p:attrName>style.visibility</p:attrName>
                                        </p:attrNameLst>
                                      </p:cBhvr>
                                      <p:to>
                                        <p:strVal val="visible"/>
                                      </p:to>
                                    </p:set>
                                    <p:animEffect transition="in" filter="fade">
                                      <p:cBhvr>
                                        <p:cTn id="7" dur="500"/>
                                        <p:tgtEl>
                                          <p:spTgt spid="68"/>
                                        </p:tgtEl>
                                      </p:cBhvr>
                                    </p:animEffect>
                                    <p:anim calcmode="lin" valueType="num">
                                      <p:cBhvr>
                                        <p:cTn id="8" dur="500" fill="hold"/>
                                        <p:tgtEl>
                                          <p:spTgt spid="68"/>
                                        </p:tgtEl>
                                        <p:attrNameLst>
                                          <p:attrName>ppt_x</p:attrName>
                                        </p:attrNameLst>
                                      </p:cBhvr>
                                      <p:tavLst>
                                        <p:tav tm="0">
                                          <p:val>
                                            <p:strVal val="#ppt_x"/>
                                          </p:val>
                                        </p:tav>
                                        <p:tav tm="100000">
                                          <p:val>
                                            <p:strVal val="#ppt_x"/>
                                          </p:val>
                                        </p:tav>
                                      </p:tavLst>
                                    </p:anim>
                                    <p:anim calcmode="lin" valueType="num">
                                      <p:cBhvr>
                                        <p:cTn id="9" dur="500" fill="hold"/>
                                        <p:tgtEl>
                                          <p:spTgt spid="68"/>
                                        </p:tgtEl>
                                        <p:attrNameLst>
                                          <p:attrName>ppt_y</p:attrName>
                                        </p:attrNameLst>
                                      </p:cBhvr>
                                      <p:tavLst>
                                        <p:tav tm="0">
                                          <p:val>
                                            <p:strVal val="#ppt_y+.1"/>
                                          </p:val>
                                        </p:tav>
                                        <p:tav tm="100000">
                                          <p:val>
                                            <p:strVal val="#ppt_y"/>
                                          </p:val>
                                        </p:tav>
                                      </p:tavLst>
                                    </p:anim>
                                  </p:childTnLst>
                                </p:cTn>
                              </p:par>
                            </p:childTnLst>
                          </p:cTn>
                        </p:par>
                        <p:par>
                          <p:cTn id="10" fill="hold">
                            <p:stCondLst>
                              <p:cond delay="500"/>
                            </p:stCondLst>
                            <p:childTnLst>
                              <p:par>
                                <p:cTn id="11" presetID="53" presetClass="entr" presetSubtype="16" fill="hold" grpId="0" nodeType="afterEffect">
                                  <p:stCondLst>
                                    <p:cond delay="0"/>
                                  </p:stCondLst>
                                  <p:childTnLst>
                                    <p:set>
                                      <p:cBhvr>
                                        <p:cTn id="12" dur="1" fill="hold">
                                          <p:stCondLst>
                                            <p:cond delay="0"/>
                                          </p:stCondLst>
                                        </p:cTn>
                                        <p:tgtEl>
                                          <p:spTgt spid="161"/>
                                        </p:tgtEl>
                                        <p:attrNameLst>
                                          <p:attrName>style.visibility</p:attrName>
                                        </p:attrNameLst>
                                      </p:cBhvr>
                                      <p:to>
                                        <p:strVal val="visible"/>
                                      </p:to>
                                    </p:set>
                                    <p:anim calcmode="lin" valueType="num">
                                      <p:cBhvr>
                                        <p:cTn id="13" dur="500" fill="hold"/>
                                        <p:tgtEl>
                                          <p:spTgt spid="161"/>
                                        </p:tgtEl>
                                        <p:attrNameLst>
                                          <p:attrName>ppt_w</p:attrName>
                                        </p:attrNameLst>
                                      </p:cBhvr>
                                      <p:tavLst>
                                        <p:tav tm="0">
                                          <p:val>
                                            <p:fltVal val="0"/>
                                          </p:val>
                                        </p:tav>
                                        <p:tav tm="100000">
                                          <p:val>
                                            <p:strVal val="#ppt_w"/>
                                          </p:val>
                                        </p:tav>
                                      </p:tavLst>
                                    </p:anim>
                                    <p:anim calcmode="lin" valueType="num">
                                      <p:cBhvr>
                                        <p:cTn id="14" dur="500" fill="hold"/>
                                        <p:tgtEl>
                                          <p:spTgt spid="161"/>
                                        </p:tgtEl>
                                        <p:attrNameLst>
                                          <p:attrName>ppt_h</p:attrName>
                                        </p:attrNameLst>
                                      </p:cBhvr>
                                      <p:tavLst>
                                        <p:tav tm="0">
                                          <p:val>
                                            <p:fltVal val="0"/>
                                          </p:val>
                                        </p:tav>
                                        <p:tav tm="100000">
                                          <p:val>
                                            <p:strVal val="#ppt_h"/>
                                          </p:val>
                                        </p:tav>
                                      </p:tavLst>
                                    </p:anim>
                                    <p:animEffect transition="in" filter="fade">
                                      <p:cBhvr>
                                        <p:cTn id="15" dur="500"/>
                                        <p:tgtEl>
                                          <p:spTgt spid="161"/>
                                        </p:tgtEl>
                                      </p:cBhvr>
                                    </p:animEffect>
                                  </p:childTnLst>
                                </p:cTn>
                              </p:par>
                              <p:par>
                                <p:cTn id="16" presetID="53" presetClass="entr" presetSubtype="16" fill="hold" grpId="0" nodeType="withEffect">
                                  <p:stCondLst>
                                    <p:cond delay="0"/>
                                  </p:stCondLst>
                                  <p:childTnLst>
                                    <p:set>
                                      <p:cBhvr>
                                        <p:cTn id="17" dur="1" fill="hold">
                                          <p:stCondLst>
                                            <p:cond delay="0"/>
                                          </p:stCondLst>
                                        </p:cTn>
                                        <p:tgtEl>
                                          <p:spTgt spid="183"/>
                                        </p:tgtEl>
                                        <p:attrNameLst>
                                          <p:attrName>style.visibility</p:attrName>
                                        </p:attrNameLst>
                                      </p:cBhvr>
                                      <p:to>
                                        <p:strVal val="visible"/>
                                      </p:to>
                                    </p:set>
                                    <p:anim calcmode="lin" valueType="num">
                                      <p:cBhvr>
                                        <p:cTn id="18" dur="500" fill="hold"/>
                                        <p:tgtEl>
                                          <p:spTgt spid="183"/>
                                        </p:tgtEl>
                                        <p:attrNameLst>
                                          <p:attrName>ppt_w</p:attrName>
                                        </p:attrNameLst>
                                      </p:cBhvr>
                                      <p:tavLst>
                                        <p:tav tm="0">
                                          <p:val>
                                            <p:fltVal val="0"/>
                                          </p:val>
                                        </p:tav>
                                        <p:tav tm="100000">
                                          <p:val>
                                            <p:strVal val="#ppt_w"/>
                                          </p:val>
                                        </p:tav>
                                      </p:tavLst>
                                    </p:anim>
                                    <p:anim calcmode="lin" valueType="num">
                                      <p:cBhvr>
                                        <p:cTn id="19" dur="500" fill="hold"/>
                                        <p:tgtEl>
                                          <p:spTgt spid="183"/>
                                        </p:tgtEl>
                                        <p:attrNameLst>
                                          <p:attrName>ppt_h</p:attrName>
                                        </p:attrNameLst>
                                      </p:cBhvr>
                                      <p:tavLst>
                                        <p:tav tm="0">
                                          <p:val>
                                            <p:fltVal val="0"/>
                                          </p:val>
                                        </p:tav>
                                        <p:tav tm="100000">
                                          <p:val>
                                            <p:strVal val="#ppt_h"/>
                                          </p:val>
                                        </p:tav>
                                      </p:tavLst>
                                    </p:anim>
                                    <p:animEffect transition="in" filter="fade">
                                      <p:cBhvr>
                                        <p:cTn id="20" dur="500"/>
                                        <p:tgtEl>
                                          <p:spTgt spid="183"/>
                                        </p:tgtEl>
                                      </p:cBhvr>
                                    </p:animEffect>
                                  </p:childTnLst>
                                </p:cTn>
                              </p:par>
                            </p:childTnLst>
                          </p:cTn>
                        </p:par>
                        <p:par>
                          <p:cTn id="21" fill="hold">
                            <p:stCondLst>
                              <p:cond delay="1000"/>
                            </p:stCondLst>
                            <p:childTnLst>
                              <p:par>
                                <p:cTn id="22" presetID="53" presetClass="entr" presetSubtype="16" fill="hold" grpId="0" nodeType="afterEffect">
                                  <p:stCondLst>
                                    <p:cond delay="0"/>
                                  </p:stCondLst>
                                  <p:childTnLst>
                                    <p:set>
                                      <p:cBhvr>
                                        <p:cTn id="23" dur="1" fill="hold">
                                          <p:stCondLst>
                                            <p:cond delay="0"/>
                                          </p:stCondLst>
                                        </p:cTn>
                                        <p:tgtEl>
                                          <p:spTgt spid="172"/>
                                        </p:tgtEl>
                                        <p:attrNameLst>
                                          <p:attrName>style.visibility</p:attrName>
                                        </p:attrNameLst>
                                      </p:cBhvr>
                                      <p:to>
                                        <p:strVal val="visible"/>
                                      </p:to>
                                    </p:set>
                                    <p:anim calcmode="lin" valueType="num">
                                      <p:cBhvr>
                                        <p:cTn id="24" dur="500" fill="hold"/>
                                        <p:tgtEl>
                                          <p:spTgt spid="172"/>
                                        </p:tgtEl>
                                        <p:attrNameLst>
                                          <p:attrName>ppt_w</p:attrName>
                                        </p:attrNameLst>
                                      </p:cBhvr>
                                      <p:tavLst>
                                        <p:tav tm="0">
                                          <p:val>
                                            <p:fltVal val="0"/>
                                          </p:val>
                                        </p:tav>
                                        <p:tav tm="100000">
                                          <p:val>
                                            <p:strVal val="#ppt_w"/>
                                          </p:val>
                                        </p:tav>
                                      </p:tavLst>
                                    </p:anim>
                                    <p:anim calcmode="lin" valueType="num">
                                      <p:cBhvr>
                                        <p:cTn id="25" dur="500" fill="hold"/>
                                        <p:tgtEl>
                                          <p:spTgt spid="172"/>
                                        </p:tgtEl>
                                        <p:attrNameLst>
                                          <p:attrName>ppt_h</p:attrName>
                                        </p:attrNameLst>
                                      </p:cBhvr>
                                      <p:tavLst>
                                        <p:tav tm="0">
                                          <p:val>
                                            <p:fltVal val="0"/>
                                          </p:val>
                                        </p:tav>
                                        <p:tav tm="100000">
                                          <p:val>
                                            <p:strVal val="#ppt_h"/>
                                          </p:val>
                                        </p:tav>
                                      </p:tavLst>
                                    </p:anim>
                                    <p:animEffect transition="in" filter="fade">
                                      <p:cBhvr>
                                        <p:cTn id="26" dur="500"/>
                                        <p:tgtEl>
                                          <p:spTgt spid="172"/>
                                        </p:tgtEl>
                                      </p:cBhvr>
                                    </p:animEffect>
                                  </p:childTnLst>
                                </p:cTn>
                              </p:par>
                              <p:par>
                                <p:cTn id="27" presetID="53" presetClass="entr" presetSubtype="16" fill="hold" grpId="0" nodeType="withEffect">
                                  <p:stCondLst>
                                    <p:cond delay="0"/>
                                  </p:stCondLst>
                                  <p:childTnLst>
                                    <p:set>
                                      <p:cBhvr>
                                        <p:cTn id="28" dur="1" fill="hold">
                                          <p:stCondLst>
                                            <p:cond delay="0"/>
                                          </p:stCondLst>
                                        </p:cTn>
                                        <p:tgtEl>
                                          <p:spTgt spid="182"/>
                                        </p:tgtEl>
                                        <p:attrNameLst>
                                          <p:attrName>style.visibility</p:attrName>
                                        </p:attrNameLst>
                                      </p:cBhvr>
                                      <p:to>
                                        <p:strVal val="visible"/>
                                      </p:to>
                                    </p:set>
                                    <p:anim calcmode="lin" valueType="num">
                                      <p:cBhvr>
                                        <p:cTn id="29" dur="500" fill="hold"/>
                                        <p:tgtEl>
                                          <p:spTgt spid="182"/>
                                        </p:tgtEl>
                                        <p:attrNameLst>
                                          <p:attrName>ppt_w</p:attrName>
                                        </p:attrNameLst>
                                      </p:cBhvr>
                                      <p:tavLst>
                                        <p:tav tm="0">
                                          <p:val>
                                            <p:fltVal val="0"/>
                                          </p:val>
                                        </p:tav>
                                        <p:tav tm="100000">
                                          <p:val>
                                            <p:strVal val="#ppt_w"/>
                                          </p:val>
                                        </p:tav>
                                      </p:tavLst>
                                    </p:anim>
                                    <p:anim calcmode="lin" valueType="num">
                                      <p:cBhvr>
                                        <p:cTn id="30" dur="500" fill="hold"/>
                                        <p:tgtEl>
                                          <p:spTgt spid="182"/>
                                        </p:tgtEl>
                                        <p:attrNameLst>
                                          <p:attrName>ppt_h</p:attrName>
                                        </p:attrNameLst>
                                      </p:cBhvr>
                                      <p:tavLst>
                                        <p:tav tm="0">
                                          <p:val>
                                            <p:fltVal val="0"/>
                                          </p:val>
                                        </p:tav>
                                        <p:tav tm="100000">
                                          <p:val>
                                            <p:strVal val="#ppt_h"/>
                                          </p:val>
                                        </p:tav>
                                      </p:tavLst>
                                    </p:anim>
                                    <p:animEffect transition="in" filter="fade">
                                      <p:cBhvr>
                                        <p:cTn id="31" dur="500"/>
                                        <p:tgtEl>
                                          <p:spTgt spid="182"/>
                                        </p:tgtEl>
                                      </p:cBhvr>
                                    </p:animEffect>
                                  </p:childTnLst>
                                </p:cTn>
                              </p:par>
                              <p:par>
                                <p:cTn id="32" presetID="53" presetClass="entr" presetSubtype="16" fill="hold" grpId="0" nodeType="withEffect">
                                  <p:stCondLst>
                                    <p:cond delay="0"/>
                                  </p:stCondLst>
                                  <p:childTnLst>
                                    <p:set>
                                      <p:cBhvr>
                                        <p:cTn id="33" dur="1" fill="hold">
                                          <p:stCondLst>
                                            <p:cond delay="0"/>
                                          </p:stCondLst>
                                        </p:cTn>
                                        <p:tgtEl>
                                          <p:spTgt spid="181"/>
                                        </p:tgtEl>
                                        <p:attrNameLst>
                                          <p:attrName>style.visibility</p:attrName>
                                        </p:attrNameLst>
                                      </p:cBhvr>
                                      <p:to>
                                        <p:strVal val="visible"/>
                                      </p:to>
                                    </p:set>
                                    <p:anim calcmode="lin" valueType="num">
                                      <p:cBhvr>
                                        <p:cTn id="34" dur="500" fill="hold"/>
                                        <p:tgtEl>
                                          <p:spTgt spid="181"/>
                                        </p:tgtEl>
                                        <p:attrNameLst>
                                          <p:attrName>ppt_w</p:attrName>
                                        </p:attrNameLst>
                                      </p:cBhvr>
                                      <p:tavLst>
                                        <p:tav tm="0">
                                          <p:val>
                                            <p:fltVal val="0"/>
                                          </p:val>
                                        </p:tav>
                                        <p:tav tm="100000">
                                          <p:val>
                                            <p:strVal val="#ppt_w"/>
                                          </p:val>
                                        </p:tav>
                                      </p:tavLst>
                                    </p:anim>
                                    <p:anim calcmode="lin" valueType="num">
                                      <p:cBhvr>
                                        <p:cTn id="35" dur="500" fill="hold"/>
                                        <p:tgtEl>
                                          <p:spTgt spid="181"/>
                                        </p:tgtEl>
                                        <p:attrNameLst>
                                          <p:attrName>ppt_h</p:attrName>
                                        </p:attrNameLst>
                                      </p:cBhvr>
                                      <p:tavLst>
                                        <p:tav tm="0">
                                          <p:val>
                                            <p:fltVal val="0"/>
                                          </p:val>
                                        </p:tav>
                                        <p:tav tm="100000">
                                          <p:val>
                                            <p:strVal val="#ppt_h"/>
                                          </p:val>
                                        </p:tav>
                                      </p:tavLst>
                                    </p:anim>
                                    <p:animEffect transition="in" filter="fade">
                                      <p:cBhvr>
                                        <p:cTn id="36" dur="500"/>
                                        <p:tgtEl>
                                          <p:spTgt spid="181"/>
                                        </p:tgtEl>
                                      </p:cBhvr>
                                    </p:animEffect>
                                  </p:childTnLst>
                                </p:cTn>
                              </p:par>
                              <p:par>
                                <p:cTn id="37" presetID="53" presetClass="entr" presetSubtype="16" fill="hold" grpId="0" nodeType="withEffect">
                                  <p:stCondLst>
                                    <p:cond delay="0"/>
                                  </p:stCondLst>
                                  <p:childTnLst>
                                    <p:set>
                                      <p:cBhvr>
                                        <p:cTn id="38" dur="1" fill="hold">
                                          <p:stCondLst>
                                            <p:cond delay="0"/>
                                          </p:stCondLst>
                                        </p:cTn>
                                        <p:tgtEl>
                                          <p:spTgt spid="168"/>
                                        </p:tgtEl>
                                        <p:attrNameLst>
                                          <p:attrName>style.visibility</p:attrName>
                                        </p:attrNameLst>
                                      </p:cBhvr>
                                      <p:to>
                                        <p:strVal val="visible"/>
                                      </p:to>
                                    </p:set>
                                    <p:anim calcmode="lin" valueType="num">
                                      <p:cBhvr>
                                        <p:cTn id="39" dur="500" fill="hold"/>
                                        <p:tgtEl>
                                          <p:spTgt spid="168"/>
                                        </p:tgtEl>
                                        <p:attrNameLst>
                                          <p:attrName>ppt_w</p:attrName>
                                        </p:attrNameLst>
                                      </p:cBhvr>
                                      <p:tavLst>
                                        <p:tav tm="0">
                                          <p:val>
                                            <p:fltVal val="0"/>
                                          </p:val>
                                        </p:tav>
                                        <p:tav tm="100000">
                                          <p:val>
                                            <p:strVal val="#ppt_w"/>
                                          </p:val>
                                        </p:tav>
                                      </p:tavLst>
                                    </p:anim>
                                    <p:anim calcmode="lin" valueType="num">
                                      <p:cBhvr>
                                        <p:cTn id="40" dur="500" fill="hold"/>
                                        <p:tgtEl>
                                          <p:spTgt spid="168"/>
                                        </p:tgtEl>
                                        <p:attrNameLst>
                                          <p:attrName>ppt_h</p:attrName>
                                        </p:attrNameLst>
                                      </p:cBhvr>
                                      <p:tavLst>
                                        <p:tav tm="0">
                                          <p:val>
                                            <p:fltVal val="0"/>
                                          </p:val>
                                        </p:tav>
                                        <p:tav tm="100000">
                                          <p:val>
                                            <p:strVal val="#ppt_h"/>
                                          </p:val>
                                        </p:tav>
                                      </p:tavLst>
                                    </p:anim>
                                    <p:animEffect transition="in" filter="fade">
                                      <p:cBhvr>
                                        <p:cTn id="41" dur="500"/>
                                        <p:tgtEl>
                                          <p:spTgt spid="168"/>
                                        </p:tgtEl>
                                      </p:cBhvr>
                                    </p:animEffect>
                                  </p:childTnLst>
                                </p:cTn>
                              </p:par>
                              <p:par>
                                <p:cTn id="42" presetID="53" presetClass="entr" presetSubtype="16" fill="hold" grpId="0" nodeType="withEffect">
                                  <p:stCondLst>
                                    <p:cond delay="0"/>
                                  </p:stCondLst>
                                  <p:childTnLst>
                                    <p:set>
                                      <p:cBhvr>
                                        <p:cTn id="43" dur="1" fill="hold">
                                          <p:stCondLst>
                                            <p:cond delay="0"/>
                                          </p:stCondLst>
                                        </p:cTn>
                                        <p:tgtEl>
                                          <p:spTgt spid="170"/>
                                        </p:tgtEl>
                                        <p:attrNameLst>
                                          <p:attrName>style.visibility</p:attrName>
                                        </p:attrNameLst>
                                      </p:cBhvr>
                                      <p:to>
                                        <p:strVal val="visible"/>
                                      </p:to>
                                    </p:set>
                                    <p:anim calcmode="lin" valueType="num">
                                      <p:cBhvr>
                                        <p:cTn id="44" dur="500" fill="hold"/>
                                        <p:tgtEl>
                                          <p:spTgt spid="170"/>
                                        </p:tgtEl>
                                        <p:attrNameLst>
                                          <p:attrName>ppt_w</p:attrName>
                                        </p:attrNameLst>
                                      </p:cBhvr>
                                      <p:tavLst>
                                        <p:tav tm="0">
                                          <p:val>
                                            <p:fltVal val="0"/>
                                          </p:val>
                                        </p:tav>
                                        <p:tav tm="100000">
                                          <p:val>
                                            <p:strVal val="#ppt_w"/>
                                          </p:val>
                                        </p:tav>
                                      </p:tavLst>
                                    </p:anim>
                                    <p:anim calcmode="lin" valueType="num">
                                      <p:cBhvr>
                                        <p:cTn id="45" dur="500" fill="hold"/>
                                        <p:tgtEl>
                                          <p:spTgt spid="170"/>
                                        </p:tgtEl>
                                        <p:attrNameLst>
                                          <p:attrName>ppt_h</p:attrName>
                                        </p:attrNameLst>
                                      </p:cBhvr>
                                      <p:tavLst>
                                        <p:tav tm="0">
                                          <p:val>
                                            <p:fltVal val="0"/>
                                          </p:val>
                                        </p:tav>
                                        <p:tav tm="100000">
                                          <p:val>
                                            <p:strVal val="#ppt_h"/>
                                          </p:val>
                                        </p:tav>
                                      </p:tavLst>
                                    </p:anim>
                                    <p:animEffect transition="in" filter="fade">
                                      <p:cBhvr>
                                        <p:cTn id="46" dur="500"/>
                                        <p:tgtEl>
                                          <p:spTgt spid="170"/>
                                        </p:tgtEl>
                                      </p:cBhvr>
                                    </p:animEffect>
                                  </p:childTnLst>
                                </p:cTn>
                              </p:par>
                              <p:par>
                                <p:cTn id="47" presetID="53" presetClass="entr" presetSubtype="16" fill="hold" grpId="0" nodeType="withEffect">
                                  <p:stCondLst>
                                    <p:cond delay="0"/>
                                  </p:stCondLst>
                                  <p:childTnLst>
                                    <p:set>
                                      <p:cBhvr>
                                        <p:cTn id="48" dur="1" fill="hold">
                                          <p:stCondLst>
                                            <p:cond delay="0"/>
                                          </p:stCondLst>
                                        </p:cTn>
                                        <p:tgtEl>
                                          <p:spTgt spid="180"/>
                                        </p:tgtEl>
                                        <p:attrNameLst>
                                          <p:attrName>style.visibility</p:attrName>
                                        </p:attrNameLst>
                                      </p:cBhvr>
                                      <p:to>
                                        <p:strVal val="visible"/>
                                      </p:to>
                                    </p:set>
                                    <p:anim calcmode="lin" valueType="num">
                                      <p:cBhvr>
                                        <p:cTn id="49" dur="500" fill="hold"/>
                                        <p:tgtEl>
                                          <p:spTgt spid="180"/>
                                        </p:tgtEl>
                                        <p:attrNameLst>
                                          <p:attrName>ppt_w</p:attrName>
                                        </p:attrNameLst>
                                      </p:cBhvr>
                                      <p:tavLst>
                                        <p:tav tm="0">
                                          <p:val>
                                            <p:fltVal val="0"/>
                                          </p:val>
                                        </p:tav>
                                        <p:tav tm="100000">
                                          <p:val>
                                            <p:strVal val="#ppt_w"/>
                                          </p:val>
                                        </p:tav>
                                      </p:tavLst>
                                    </p:anim>
                                    <p:anim calcmode="lin" valueType="num">
                                      <p:cBhvr>
                                        <p:cTn id="50" dur="500" fill="hold"/>
                                        <p:tgtEl>
                                          <p:spTgt spid="180"/>
                                        </p:tgtEl>
                                        <p:attrNameLst>
                                          <p:attrName>ppt_h</p:attrName>
                                        </p:attrNameLst>
                                      </p:cBhvr>
                                      <p:tavLst>
                                        <p:tav tm="0">
                                          <p:val>
                                            <p:fltVal val="0"/>
                                          </p:val>
                                        </p:tav>
                                        <p:tav tm="100000">
                                          <p:val>
                                            <p:strVal val="#ppt_h"/>
                                          </p:val>
                                        </p:tav>
                                      </p:tavLst>
                                    </p:anim>
                                    <p:animEffect transition="in" filter="fade">
                                      <p:cBhvr>
                                        <p:cTn id="51" dur="500"/>
                                        <p:tgtEl>
                                          <p:spTgt spid="180"/>
                                        </p:tgtEl>
                                      </p:cBhvr>
                                    </p:animEffect>
                                  </p:childTnLst>
                                </p:cTn>
                              </p:par>
                              <p:par>
                                <p:cTn id="52" presetID="53" presetClass="entr" presetSubtype="16" fill="hold" nodeType="withEffect">
                                  <p:stCondLst>
                                    <p:cond delay="0"/>
                                  </p:stCondLst>
                                  <p:childTnLst>
                                    <p:set>
                                      <p:cBhvr>
                                        <p:cTn id="53" dur="1" fill="hold">
                                          <p:stCondLst>
                                            <p:cond delay="0"/>
                                          </p:stCondLst>
                                        </p:cTn>
                                        <p:tgtEl>
                                          <p:spTgt spid="174"/>
                                        </p:tgtEl>
                                        <p:attrNameLst>
                                          <p:attrName>style.visibility</p:attrName>
                                        </p:attrNameLst>
                                      </p:cBhvr>
                                      <p:to>
                                        <p:strVal val="visible"/>
                                      </p:to>
                                    </p:set>
                                    <p:anim calcmode="lin" valueType="num">
                                      <p:cBhvr>
                                        <p:cTn id="54" dur="500" fill="hold"/>
                                        <p:tgtEl>
                                          <p:spTgt spid="174"/>
                                        </p:tgtEl>
                                        <p:attrNameLst>
                                          <p:attrName>ppt_w</p:attrName>
                                        </p:attrNameLst>
                                      </p:cBhvr>
                                      <p:tavLst>
                                        <p:tav tm="0">
                                          <p:val>
                                            <p:fltVal val="0"/>
                                          </p:val>
                                        </p:tav>
                                        <p:tav tm="100000">
                                          <p:val>
                                            <p:strVal val="#ppt_w"/>
                                          </p:val>
                                        </p:tav>
                                      </p:tavLst>
                                    </p:anim>
                                    <p:anim calcmode="lin" valueType="num">
                                      <p:cBhvr>
                                        <p:cTn id="55" dur="500" fill="hold"/>
                                        <p:tgtEl>
                                          <p:spTgt spid="174"/>
                                        </p:tgtEl>
                                        <p:attrNameLst>
                                          <p:attrName>ppt_h</p:attrName>
                                        </p:attrNameLst>
                                      </p:cBhvr>
                                      <p:tavLst>
                                        <p:tav tm="0">
                                          <p:val>
                                            <p:fltVal val="0"/>
                                          </p:val>
                                        </p:tav>
                                        <p:tav tm="100000">
                                          <p:val>
                                            <p:strVal val="#ppt_h"/>
                                          </p:val>
                                        </p:tav>
                                      </p:tavLst>
                                    </p:anim>
                                    <p:animEffect transition="in" filter="fade">
                                      <p:cBhvr>
                                        <p:cTn id="56" dur="500"/>
                                        <p:tgtEl>
                                          <p:spTgt spid="174"/>
                                        </p:tgtEl>
                                      </p:cBhvr>
                                    </p:animEffect>
                                  </p:childTnLst>
                                </p:cTn>
                              </p:par>
                              <p:par>
                                <p:cTn id="57" presetID="53" presetClass="entr" presetSubtype="16" fill="hold" grpId="0" nodeType="withEffect">
                                  <p:stCondLst>
                                    <p:cond delay="0"/>
                                  </p:stCondLst>
                                  <p:childTnLst>
                                    <p:set>
                                      <p:cBhvr>
                                        <p:cTn id="58" dur="1" fill="hold">
                                          <p:stCondLst>
                                            <p:cond delay="0"/>
                                          </p:stCondLst>
                                        </p:cTn>
                                        <p:tgtEl>
                                          <p:spTgt spid="166"/>
                                        </p:tgtEl>
                                        <p:attrNameLst>
                                          <p:attrName>style.visibility</p:attrName>
                                        </p:attrNameLst>
                                      </p:cBhvr>
                                      <p:to>
                                        <p:strVal val="visible"/>
                                      </p:to>
                                    </p:set>
                                    <p:anim calcmode="lin" valueType="num">
                                      <p:cBhvr>
                                        <p:cTn id="59" dur="500" fill="hold"/>
                                        <p:tgtEl>
                                          <p:spTgt spid="166"/>
                                        </p:tgtEl>
                                        <p:attrNameLst>
                                          <p:attrName>ppt_w</p:attrName>
                                        </p:attrNameLst>
                                      </p:cBhvr>
                                      <p:tavLst>
                                        <p:tav tm="0">
                                          <p:val>
                                            <p:fltVal val="0"/>
                                          </p:val>
                                        </p:tav>
                                        <p:tav tm="100000">
                                          <p:val>
                                            <p:strVal val="#ppt_w"/>
                                          </p:val>
                                        </p:tav>
                                      </p:tavLst>
                                    </p:anim>
                                    <p:anim calcmode="lin" valueType="num">
                                      <p:cBhvr>
                                        <p:cTn id="60" dur="500" fill="hold"/>
                                        <p:tgtEl>
                                          <p:spTgt spid="166"/>
                                        </p:tgtEl>
                                        <p:attrNameLst>
                                          <p:attrName>ppt_h</p:attrName>
                                        </p:attrNameLst>
                                      </p:cBhvr>
                                      <p:tavLst>
                                        <p:tav tm="0">
                                          <p:val>
                                            <p:fltVal val="0"/>
                                          </p:val>
                                        </p:tav>
                                        <p:tav tm="100000">
                                          <p:val>
                                            <p:strVal val="#ppt_h"/>
                                          </p:val>
                                        </p:tav>
                                      </p:tavLst>
                                    </p:anim>
                                    <p:animEffect transition="in" filter="fade">
                                      <p:cBhvr>
                                        <p:cTn id="61" dur="500"/>
                                        <p:tgtEl>
                                          <p:spTgt spid="166"/>
                                        </p:tgtEl>
                                      </p:cBhvr>
                                    </p:animEffect>
                                  </p:childTnLst>
                                </p:cTn>
                              </p:par>
                              <p:par>
                                <p:cTn id="62" presetID="53" presetClass="entr" presetSubtype="16" fill="hold" grpId="0" nodeType="withEffect">
                                  <p:stCondLst>
                                    <p:cond delay="0"/>
                                  </p:stCondLst>
                                  <p:childTnLst>
                                    <p:set>
                                      <p:cBhvr>
                                        <p:cTn id="63" dur="1" fill="hold">
                                          <p:stCondLst>
                                            <p:cond delay="0"/>
                                          </p:stCondLst>
                                        </p:cTn>
                                        <p:tgtEl>
                                          <p:spTgt spid="171"/>
                                        </p:tgtEl>
                                        <p:attrNameLst>
                                          <p:attrName>style.visibility</p:attrName>
                                        </p:attrNameLst>
                                      </p:cBhvr>
                                      <p:to>
                                        <p:strVal val="visible"/>
                                      </p:to>
                                    </p:set>
                                    <p:anim calcmode="lin" valueType="num">
                                      <p:cBhvr>
                                        <p:cTn id="64" dur="500" fill="hold"/>
                                        <p:tgtEl>
                                          <p:spTgt spid="171"/>
                                        </p:tgtEl>
                                        <p:attrNameLst>
                                          <p:attrName>ppt_w</p:attrName>
                                        </p:attrNameLst>
                                      </p:cBhvr>
                                      <p:tavLst>
                                        <p:tav tm="0">
                                          <p:val>
                                            <p:fltVal val="0"/>
                                          </p:val>
                                        </p:tav>
                                        <p:tav tm="100000">
                                          <p:val>
                                            <p:strVal val="#ppt_w"/>
                                          </p:val>
                                        </p:tav>
                                      </p:tavLst>
                                    </p:anim>
                                    <p:anim calcmode="lin" valueType="num">
                                      <p:cBhvr>
                                        <p:cTn id="65" dur="500" fill="hold"/>
                                        <p:tgtEl>
                                          <p:spTgt spid="171"/>
                                        </p:tgtEl>
                                        <p:attrNameLst>
                                          <p:attrName>ppt_h</p:attrName>
                                        </p:attrNameLst>
                                      </p:cBhvr>
                                      <p:tavLst>
                                        <p:tav tm="0">
                                          <p:val>
                                            <p:fltVal val="0"/>
                                          </p:val>
                                        </p:tav>
                                        <p:tav tm="100000">
                                          <p:val>
                                            <p:strVal val="#ppt_h"/>
                                          </p:val>
                                        </p:tav>
                                      </p:tavLst>
                                    </p:anim>
                                    <p:animEffect transition="in" filter="fade">
                                      <p:cBhvr>
                                        <p:cTn id="66" dur="500"/>
                                        <p:tgtEl>
                                          <p:spTgt spid="171"/>
                                        </p:tgtEl>
                                      </p:cBhvr>
                                    </p:animEffect>
                                  </p:childTnLst>
                                </p:cTn>
                              </p:par>
                              <p:par>
                                <p:cTn id="67" presetID="53" presetClass="entr" presetSubtype="16" fill="hold" grpId="0" nodeType="withEffect">
                                  <p:stCondLst>
                                    <p:cond delay="0"/>
                                  </p:stCondLst>
                                  <p:childTnLst>
                                    <p:set>
                                      <p:cBhvr>
                                        <p:cTn id="68" dur="1" fill="hold">
                                          <p:stCondLst>
                                            <p:cond delay="0"/>
                                          </p:stCondLst>
                                        </p:cTn>
                                        <p:tgtEl>
                                          <p:spTgt spid="167"/>
                                        </p:tgtEl>
                                        <p:attrNameLst>
                                          <p:attrName>style.visibility</p:attrName>
                                        </p:attrNameLst>
                                      </p:cBhvr>
                                      <p:to>
                                        <p:strVal val="visible"/>
                                      </p:to>
                                    </p:set>
                                    <p:anim calcmode="lin" valueType="num">
                                      <p:cBhvr>
                                        <p:cTn id="69" dur="500" fill="hold"/>
                                        <p:tgtEl>
                                          <p:spTgt spid="167"/>
                                        </p:tgtEl>
                                        <p:attrNameLst>
                                          <p:attrName>ppt_w</p:attrName>
                                        </p:attrNameLst>
                                      </p:cBhvr>
                                      <p:tavLst>
                                        <p:tav tm="0">
                                          <p:val>
                                            <p:fltVal val="0"/>
                                          </p:val>
                                        </p:tav>
                                        <p:tav tm="100000">
                                          <p:val>
                                            <p:strVal val="#ppt_w"/>
                                          </p:val>
                                        </p:tav>
                                      </p:tavLst>
                                    </p:anim>
                                    <p:anim calcmode="lin" valueType="num">
                                      <p:cBhvr>
                                        <p:cTn id="70" dur="500" fill="hold"/>
                                        <p:tgtEl>
                                          <p:spTgt spid="167"/>
                                        </p:tgtEl>
                                        <p:attrNameLst>
                                          <p:attrName>ppt_h</p:attrName>
                                        </p:attrNameLst>
                                      </p:cBhvr>
                                      <p:tavLst>
                                        <p:tav tm="0">
                                          <p:val>
                                            <p:fltVal val="0"/>
                                          </p:val>
                                        </p:tav>
                                        <p:tav tm="100000">
                                          <p:val>
                                            <p:strVal val="#ppt_h"/>
                                          </p:val>
                                        </p:tav>
                                      </p:tavLst>
                                    </p:anim>
                                    <p:animEffect transition="in" filter="fade">
                                      <p:cBhvr>
                                        <p:cTn id="71" dur="500"/>
                                        <p:tgtEl>
                                          <p:spTgt spid="167"/>
                                        </p:tgtEl>
                                      </p:cBhvr>
                                    </p:animEffect>
                                  </p:childTnLst>
                                </p:cTn>
                              </p:par>
                              <p:par>
                                <p:cTn id="72" presetID="53" presetClass="entr" presetSubtype="16" fill="hold" grpId="0" nodeType="withEffect">
                                  <p:stCondLst>
                                    <p:cond delay="0"/>
                                  </p:stCondLst>
                                  <p:childTnLst>
                                    <p:set>
                                      <p:cBhvr>
                                        <p:cTn id="73" dur="1" fill="hold">
                                          <p:stCondLst>
                                            <p:cond delay="0"/>
                                          </p:stCondLst>
                                        </p:cTn>
                                        <p:tgtEl>
                                          <p:spTgt spid="173"/>
                                        </p:tgtEl>
                                        <p:attrNameLst>
                                          <p:attrName>style.visibility</p:attrName>
                                        </p:attrNameLst>
                                      </p:cBhvr>
                                      <p:to>
                                        <p:strVal val="visible"/>
                                      </p:to>
                                    </p:set>
                                    <p:anim calcmode="lin" valueType="num">
                                      <p:cBhvr>
                                        <p:cTn id="74" dur="500" fill="hold"/>
                                        <p:tgtEl>
                                          <p:spTgt spid="173"/>
                                        </p:tgtEl>
                                        <p:attrNameLst>
                                          <p:attrName>ppt_w</p:attrName>
                                        </p:attrNameLst>
                                      </p:cBhvr>
                                      <p:tavLst>
                                        <p:tav tm="0">
                                          <p:val>
                                            <p:fltVal val="0"/>
                                          </p:val>
                                        </p:tav>
                                        <p:tav tm="100000">
                                          <p:val>
                                            <p:strVal val="#ppt_w"/>
                                          </p:val>
                                        </p:tav>
                                      </p:tavLst>
                                    </p:anim>
                                    <p:anim calcmode="lin" valueType="num">
                                      <p:cBhvr>
                                        <p:cTn id="75" dur="500" fill="hold"/>
                                        <p:tgtEl>
                                          <p:spTgt spid="173"/>
                                        </p:tgtEl>
                                        <p:attrNameLst>
                                          <p:attrName>ppt_h</p:attrName>
                                        </p:attrNameLst>
                                      </p:cBhvr>
                                      <p:tavLst>
                                        <p:tav tm="0">
                                          <p:val>
                                            <p:fltVal val="0"/>
                                          </p:val>
                                        </p:tav>
                                        <p:tav tm="100000">
                                          <p:val>
                                            <p:strVal val="#ppt_h"/>
                                          </p:val>
                                        </p:tav>
                                      </p:tavLst>
                                    </p:anim>
                                    <p:animEffect transition="in" filter="fade">
                                      <p:cBhvr>
                                        <p:cTn id="76" dur="500"/>
                                        <p:tgtEl>
                                          <p:spTgt spid="173"/>
                                        </p:tgtEl>
                                      </p:cBhvr>
                                    </p:animEffect>
                                  </p:childTnLst>
                                </p:cTn>
                              </p:par>
                              <p:par>
                                <p:cTn id="77" presetID="53" presetClass="entr" presetSubtype="16" fill="hold" nodeType="withEffect">
                                  <p:stCondLst>
                                    <p:cond delay="0"/>
                                  </p:stCondLst>
                                  <p:childTnLst>
                                    <p:set>
                                      <p:cBhvr>
                                        <p:cTn id="78" dur="1" fill="hold">
                                          <p:stCondLst>
                                            <p:cond delay="0"/>
                                          </p:stCondLst>
                                        </p:cTn>
                                        <p:tgtEl>
                                          <p:spTgt spid="163"/>
                                        </p:tgtEl>
                                        <p:attrNameLst>
                                          <p:attrName>style.visibility</p:attrName>
                                        </p:attrNameLst>
                                      </p:cBhvr>
                                      <p:to>
                                        <p:strVal val="visible"/>
                                      </p:to>
                                    </p:set>
                                    <p:anim calcmode="lin" valueType="num">
                                      <p:cBhvr>
                                        <p:cTn id="79" dur="500" fill="hold"/>
                                        <p:tgtEl>
                                          <p:spTgt spid="163"/>
                                        </p:tgtEl>
                                        <p:attrNameLst>
                                          <p:attrName>ppt_w</p:attrName>
                                        </p:attrNameLst>
                                      </p:cBhvr>
                                      <p:tavLst>
                                        <p:tav tm="0">
                                          <p:val>
                                            <p:fltVal val="0"/>
                                          </p:val>
                                        </p:tav>
                                        <p:tav tm="100000">
                                          <p:val>
                                            <p:strVal val="#ppt_w"/>
                                          </p:val>
                                        </p:tav>
                                      </p:tavLst>
                                    </p:anim>
                                    <p:anim calcmode="lin" valueType="num">
                                      <p:cBhvr>
                                        <p:cTn id="80" dur="500" fill="hold"/>
                                        <p:tgtEl>
                                          <p:spTgt spid="163"/>
                                        </p:tgtEl>
                                        <p:attrNameLst>
                                          <p:attrName>ppt_h</p:attrName>
                                        </p:attrNameLst>
                                      </p:cBhvr>
                                      <p:tavLst>
                                        <p:tav tm="0">
                                          <p:val>
                                            <p:fltVal val="0"/>
                                          </p:val>
                                        </p:tav>
                                        <p:tav tm="100000">
                                          <p:val>
                                            <p:strVal val="#ppt_h"/>
                                          </p:val>
                                        </p:tav>
                                      </p:tavLst>
                                    </p:anim>
                                    <p:animEffect transition="in" filter="fade">
                                      <p:cBhvr>
                                        <p:cTn id="81" dur="500"/>
                                        <p:tgtEl>
                                          <p:spTgt spid="163"/>
                                        </p:tgtEl>
                                      </p:cBhvr>
                                    </p:animEffect>
                                  </p:childTnLst>
                                </p:cTn>
                              </p:par>
                              <p:par>
                                <p:cTn id="82" presetID="53" presetClass="entr" presetSubtype="16" fill="hold" nodeType="withEffect">
                                  <p:stCondLst>
                                    <p:cond delay="0"/>
                                  </p:stCondLst>
                                  <p:childTnLst>
                                    <p:set>
                                      <p:cBhvr>
                                        <p:cTn id="83" dur="1" fill="hold">
                                          <p:stCondLst>
                                            <p:cond delay="0"/>
                                          </p:stCondLst>
                                        </p:cTn>
                                        <p:tgtEl>
                                          <p:spTgt spid="162"/>
                                        </p:tgtEl>
                                        <p:attrNameLst>
                                          <p:attrName>style.visibility</p:attrName>
                                        </p:attrNameLst>
                                      </p:cBhvr>
                                      <p:to>
                                        <p:strVal val="visible"/>
                                      </p:to>
                                    </p:set>
                                    <p:anim calcmode="lin" valueType="num">
                                      <p:cBhvr>
                                        <p:cTn id="84" dur="500" fill="hold"/>
                                        <p:tgtEl>
                                          <p:spTgt spid="162"/>
                                        </p:tgtEl>
                                        <p:attrNameLst>
                                          <p:attrName>ppt_w</p:attrName>
                                        </p:attrNameLst>
                                      </p:cBhvr>
                                      <p:tavLst>
                                        <p:tav tm="0">
                                          <p:val>
                                            <p:fltVal val="0"/>
                                          </p:val>
                                        </p:tav>
                                        <p:tav tm="100000">
                                          <p:val>
                                            <p:strVal val="#ppt_w"/>
                                          </p:val>
                                        </p:tav>
                                      </p:tavLst>
                                    </p:anim>
                                    <p:anim calcmode="lin" valueType="num">
                                      <p:cBhvr>
                                        <p:cTn id="85" dur="500" fill="hold"/>
                                        <p:tgtEl>
                                          <p:spTgt spid="162"/>
                                        </p:tgtEl>
                                        <p:attrNameLst>
                                          <p:attrName>ppt_h</p:attrName>
                                        </p:attrNameLst>
                                      </p:cBhvr>
                                      <p:tavLst>
                                        <p:tav tm="0">
                                          <p:val>
                                            <p:fltVal val="0"/>
                                          </p:val>
                                        </p:tav>
                                        <p:tav tm="100000">
                                          <p:val>
                                            <p:strVal val="#ppt_h"/>
                                          </p:val>
                                        </p:tav>
                                      </p:tavLst>
                                    </p:anim>
                                    <p:animEffect transition="in" filter="fade">
                                      <p:cBhvr>
                                        <p:cTn id="86" dur="500"/>
                                        <p:tgtEl>
                                          <p:spTgt spid="162"/>
                                        </p:tgtEl>
                                      </p:cBhvr>
                                    </p:animEffect>
                                  </p:childTnLst>
                                </p:cTn>
                              </p:par>
                              <p:par>
                                <p:cTn id="87" presetID="53" presetClass="entr" presetSubtype="16" fill="hold" nodeType="withEffect">
                                  <p:stCondLst>
                                    <p:cond delay="0"/>
                                  </p:stCondLst>
                                  <p:childTnLst>
                                    <p:set>
                                      <p:cBhvr>
                                        <p:cTn id="88" dur="1" fill="hold">
                                          <p:stCondLst>
                                            <p:cond delay="0"/>
                                          </p:stCondLst>
                                        </p:cTn>
                                        <p:tgtEl>
                                          <p:spTgt spid="165"/>
                                        </p:tgtEl>
                                        <p:attrNameLst>
                                          <p:attrName>style.visibility</p:attrName>
                                        </p:attrNameLst>
                                      </p:cBhvr>
                                      <p:to>
                                        <p:strVal val="visible"/>
                                      </p:to>
                                    </p:set>
                                    <p:anim calcmode="lin" valueType="num">
                                      <p:cBhvr>
                                        <p:cTn id="89" dur="500" fill="hold"/>
                                        <p:tgtEl>
                                          <p:spTgt spid="165"/>
                                        </p:tgtEl>
                                        <p:attrNameLst>
                                          <p:attrName>ppt_w</p:attrName>
                                        </p:attrNameLst>
                                      </p:cBhvr>
                                      <p:tavLst>
                                        <p:tav tm="0">
                                          <p:val>
                                            <p:fltVal val="0"/>
                                          </p:val>
                                        </p:tav>
                                        <p:tav tm="100000">
                                          <p:val>
                                            <p:strVal val="#ppt_w"/>
                                          </p:val>
                                        </p:tav>
                                      </p:tavLst>
                                    </p:anim>
                                    <p:anim calcmode="lin" valueType="num">
                                      <p:cBhvr>
                                        <p:cTn id="90" dur="500" fill="hold"/>
                                        <p:tgtEl>
                                          <p:spTgt spid="165"/>
                                        </p:tgtEl>
                                        <p:attrNameLst>
                                          <p:attrName>ppt_h</p:attrName>
                                        </p:attrNameLst>
                                      </p:cBhvr>
                                      <p:tavLst>
                                        <p:tav tm="0">
                                          <p:val>
                                            <p:fltVal val="0"/>
                                          </p:val>
                                        </p:tav>
                                        <p:tav tm="100000">
                                          <p:val>
                                            <p:strVal val="#ppt_h"/>
                                          </p:val>
                                        </p:tav>
                                      </p:tavLst>
                                    </p:anim>
                                    <p:animEffect transition="in" filter="fade">
                                      <p:cBhvr>
                                        <p:cTn id="91" dur="500"/>
                                        <p:tgtEl>
                                          <p:spTgt spid="165"/>
                                        </p:tgtEl>
                                      </p:cBhvr>
                                    </p:animEffect>
                                  </p:childTnLst>
                                </p:cTn>
                              </p:par>
                              <p:par>
                                <p:cTn id="92" presetID="53" presetClass="entr" presetSubtype="16" fill="hold" nodeType="withEffect">
                                  <p:stCondLst>
                                    <p:cond delay="0"/>
                                  </p:stCondLst>
                                  <p:childTnLst>
                                    <p:set>
                                      <p:cBhvr>
                                        <p:cTn id="93" dur="1" fill="hold">
                                          <p:stCondLst>
                                            <p:cond delay="0"/>
                                          </p:stCondLst>
                                        </p:cTn>
                                        <p:tgtEl>
                                          <p:spTgt spid="164"/>
                                        </p:tgtEl>
                                        <p:attrNameLst>
                                          <p:attrName>style.visibility</p:attrName>
                                        </p:attrNameLst>
                                      </p:cBhvr>
                                      <p:to>
                                        <p:strVal val="visible"/>
                                      </p:to>
                                    </p:set>
                                    <p:anim calcmode="lin" valueType="num">
                                      <p:cBhvr>
                                        <p:cTn id="94" dur="500" fill="hold"/>
                                        <p:tgtEl>
                                          <p:spTgt spid="164"/>
                                        </p:tgtEl>
                                        <p:attrNameLst>
                                          <p:attrName>ppt_w</p:attrName>
                                        </p:attrNameLst>
                                      </p:cBhvr>
                                      <p:tavLst>
                                        <p:tav tm="0">
                                          <p:val>
                                            <p:fltVal val="0"/>
                                          </p:val>
                                        </p:tav>
                                        <p:tav tm="100000">
                                          <p:val>
                                            <p:strVal val="#ppt_w"/>
                                          </p:val>
                                        </p:tav>
                                      </p:tavLst>
                                    </p:anim>
                                    <p:anim calcmode="lin" valueType="num">
                                      <p:cBhvr>
                                        <p:cTn id="95" dur="500" fill="hold"/>
                                        <p:tgtEl>
                                          <p:spTgt spid="164"/>
                                        </p:tgtEl>
                                        <p:attrNameLst>
                                          <p:attrName>ppt_h</p:attrName>
                                        </p:attrNameLst>
                                      </p:cBhvr>
                                      <p:tavLst>
                                        <p:tav tm="0">
                                          <p:val>
                                            <p:fltVal val="0"/>
                                          </p:val>
                                        </p:tav>
                                        <p:tav tm="100000">
                                          <p:val>
                                            <p:strVal val="#ppt_h"/>
                                          </p:val>
                                        </p:tav>
                                      </p:tavLst>
                                    </p:anim>
                                    <p:animEffect transition="in" filter="fade">
                                      <p:cBhvr>
                                        <p:cTn id="96" dur="500"/>
                                        <p:tgtEl>
                                          <p:spTgt spid="164"/>
                                        </p:tgtEl>
                                      </p:cBhvr>
                                    </p:animEffect>
                                  </p:childTnLst>
                                </p:cTn>
                              </p:par>
                              <p:par>
                                <p:cTn id="97" presetID="53" presetClass="entr" presetSubtype="16" fill="hold" grpId="0" nodeType="withEffect">
                                  <p:stCondLst>
                                    <p:cond delay="0"/>
                                  </p:stCondLst>
                                  <p:childTnLst>
                                    <p:set>
                                      <p:cBhvr>
                                        <p:cTn id="98" dur="1" fill="hold">
                                          <p:stCondLst>
                                            <p:cond delay="0"/>
                                          </p:stCondLst>
                                        </p:cTn>
                                        <p:tgtEl>
                                          <p:spTgt spid="169"/>
                                        </p:tgtEl>
                                        <p:attrNameLst>
                                          <p:attrName>style.visibility</p:attrName>
                                        </p:attrNameLst>
                                      </p:cBhvr>
                                      <p:to>
                                        <p:strVal val="visible"/>
                                      </p:to>
                                    </p:set>
                                    <p:anim calcmode="lin" valueType="num">
                                      <p:cBhvr>
                                        <p:cTn id="99" dur="500" fill="hold"/>
                                        <p:tgtEl>
                                          <p:spTgt spid="169"/>
                                        </p:tgtEl>
                                        <p:attrNameLst>
                                          <p:attrName>ppt_w</p:attrName>
                                        </p:attrNameLst>
                                      </p:cBhvr>
                                      <p:tavLst>
                                        <p:tav tm="0">
                                          <p:val>
                                            <p:fltVal val="0"/>
                                          </p:val>
                                        </p:tav>
                                        <p:tav tm="100000">
                                          <p:val>
                                            <p:strVal val="#ppt_w"/>
                                          </p:val>
                                        </p:tav>
                                      </p:tavLst>
                                    </p:anim>
                                    <p:anim calcmode="lin" valueType="num">
                                      <p:cBhvr>
                                        <p:cTn id="100" dur="500" fill="hold"/>
                                        <p:tgtEl>
                                          <p:spTgt spid="169"/>
                                        </p:tgtEl>
                                        <p:attrNameLst>
                                          <p:attrName>ppt_h</p:attrName>
                                        </p:attrNameLst>
                                      </p:cBhvr>
                                      <p:tavLst>
                                        <p:tav tm="0">
                                          <p:val>
                                            <p:fltVal val="0"/>
                                          </p:val>
                                        </p:tav>
                                        <p:tav tm="100000">
                                          <p:val>
                                            <p:strVal val="#ppt_h"/>
                                          </p:val>
                                        </p:tav>
                                      </p:tavLst>
                                    </p:anim>
                                    <p:animEffect transition="in" filter="fade">
                                      <p:cBhvr>
                                        <p:cTn id="101" dur="500"/>
                                        <p:tgtEl>
                                          <p:spTgt spid="169"/>
                                        </p:tgtEl>
                                      </p:cBhvr>
                                    </p:animEffect>
                                  </p:childTnLst>
                                </p:cTn>
                              </p:par>
                            </p:childTnLst>
                          </p:cTn>
                        </p:par>
                        <p:par>
                          <p:cTn id="102" fill="hold">
                            <p:stCondLst>
                              <p:cond delay="1500"/>
                            </p:stCondLst>
                            <p:childTnLst>
                              <p:par>
                                <p:cTn id="103" presetID="53" presetClass="entr" presetSubtype="16" fill="hold" grpId="0" nodeType="afterEffect">
                                  <p:stCondLst>
                                    <p:cond delay="0"/>
                                  </p:stCondLst>
                                  <p:childTnLst>
                                    <p:set>
                                      <p:cBhvr>
                                        <p:cTn id="104" dur="1" fill="hold">
                                          <p:stCondLst>
                                            <p:cond delay="0"/>
                                          </p:stCondLst>
                                        </p:cTn>
                                        <p:tgtEl>
                                          <p:spTgt spid="184"/>
                                        </p:tgtEl>
                                        <p:attrNameLst>
                                          <p:attrName>style.visibility</p:attrName>
                                        </p:attrNameLst>
                                      </p:cBhvr>
                                      <p:to>
                                        <p:strVal val="visible"/>
                                      </p:to>
                                    </p:set>
                                    <p:anim calcmode="lin" valueType="num">
                                      <p:cBhvr>
                                        <p:cTn id="105" dur="500" fill="hold"/>
                                        <p:tgtEl>
                                          <p:spTgt spid="184"/>
                                        </p:tgtEl>
                                        <p:attrNameLst>
                                          <p:attrName>ppt_w</p:attrName>
                                        </p:attrNameLst>
                                      </p:cBhvr>
                                      <p:tavLst>
                                        <p:tav tm="0">
                                          <p:val>
                                            <p:fltVal val="0"/>
                                          </p:val>
                                        </p:tav>
                                        <p:tav tm="100000">
                                          <p:val>
                                            <p:strVal val="#ppt_w"/>
                                          </p:val>
                                        </p:tav>
                                      </p:tavLst>
                                    </p:anim>
                                    <p:anim calcmode="lin" valueType="num">
                                      <p:cBhvr>
                                        <p:cTn id="106" dur="500" fill="hold"/>
                                        <p:tgtEl>
                                          <p:spTgt spid="184"/>
                                        </p:tgtEl>
                                        <p:attrNameLst>
                                          <p:attrName>ppt_h</p:attrName>
                                        </p:attrNameLst>
                                      </p:cBhvr>
                                      <p:tavLst>
                                        <p:tav tm="0">
                                          <p:val>
                                            <p:fltVal val="0"/>
                                          </p:val>
                                        </p:tav>
                                        <p:tav tm="100000">
                                          <p:val>
                                            <p:strVal val="#ppt_h"/>
                                          </p:val>
                                        </p:tav>
                                      </p:tavLst>
                                    </p:anim>
                                    <p:animEffect transition="in" filter="fade">
                                      <p:cBhvr>
                                        <p:cTn id="107" dur="500"/>
                                        <p:tgtEl>
                                          <p:spTgt spid="184"/>
                                        </p:tgtEl>
                                      </p:cBhvr>
                                    </p:animEffect>
                                  </p:childTnLst>
                                </p:cTn>
                              </p:par>
                              <p:par>
                                <p:cTn id="108" presetID="53" presetClass="entr" presetSubtype="16" fill="hold" grpId="0" nodeType="withEffect">
                                  <p:stCondLst>
                                    <p:cond delay="0"/>
                                  </p:stCondLst>
                                  <p:childTnLst>
                                    <p:set>
                                      <p:cBhvr>
                                        <p:cTn id="109" dur="1" fill="hold">
                                          <p:stCondLst>
                                            <p:cond delay="0"/>
                                          </p:stCondLst>
                                        </p:cTn>
                                        <p:tgtEl>
                                          <p:spTgt spid="185"/>
                                        </p:tgtEl>
                                        <p:attrNameLst>
                                          <p:attrName>style.visibility</p:attrName>
                                        </p:attrNameLst>
                                      </p:cBhvr>
                                      <p:to>
                                        <p:strVal val="visible"/>
                                      </p:to>
                                    </p:set>
                                    <p:anim calcmode="lin" valueType="num">
                                      <p:cBhvr>
                                        <p:cTn id="110" dur="500" fill="hold"/>
                                        <p:tgtEl>
                                          <p:spTgt spid="185"/>
                                        </p:tgtEl>
                                        <p:attrNameLst>
                                          <p:attrName>ppt_w</p:attrName>
                                        </p:attrNameLst>
                                      </p:cBhvr>
                                      <p:tavLst>
                                        <p:tav tm="0">
                                          <p:val>
                                            <p:fltVal val="0"/>
                                          </p:val>
                                        </p:tav>
                                        <p:tav tm="100000">
                                          <p:val>
                                            <p:strVal val="#ppt_w"/>
                                          </p:val>
                                        </p:tav>
                                      </p:tavLst>
                                    </p:anim>
                                    <p:anim calcmode="lin" valueType="num">
                                      <p:cBhvr>
                                        <p:cTn id="111" dur="500" fill="hold"/>
                                        <p:tgtEl>
                                          <p:spTgt spid="185"/>
                                        </p:tgtEl>
                                        <p:attrNameLst>
                                          <p:attrName>ppt_h</p:attrName>
                                        </p:attrNameLst>
                                      </p:cBhvr>
                                      <p:tavLst>
                                        <p:tav tm="0">
                                          <p:val>
                                            <p:fltVal val="0"/>
                                          </p:val>
                                        </p:tav>
                                        <p:tav tm="100000">
                                          <p:val>
                                            <p:strVal val="#ppt_h"/>
                                          </p:val>
                                        </p:tav>
                                      </p:tavLst>
                                    </p:anim>
                                    <p:animEffect transition="in" filter="fade">
                                      <p:cBhvr>
                                        <p:cTn id="112" dur="500"/>
                                        <p:tgtEl>
                                          <p:spTgt spid="185"/>
                                        </p:tgtEl>
                                      </p:cBhvr>
                                    </p:animEffect>
                                  </p:childTnLst>
                                </p:cTn>
                              </p:par>
                              <p:par>
                                <p:cTn id="113" presetID="53" presetClass="entr" presetSubtype="16" fill="hold" nodeType="withEffect">
                                  <p:stCondLst>
                                    <p:cond delay="0"/>
                                  </p:stCondLst>
                                  <p:childTnLst>
                                    <p:set>
                                      <p:cBhvr>
                                        <p:cTn id="114" dur="1" fill="hold">
                                          <p:stCondLst>
                                            <p:cond delay="0"/>
                                          </p:stCondLst>
                                        </p:cTn>
                                        <p:tgtEl>
                                          <p:spTgt spid="186"/>
                                        </p:tgtEl>
                                        <p:attrNameLst>
                                          <p:attrName>style.visibility</p:attrName>
                                        </p:attrNameLst>
                                      </p:cBhvr>
                                      <p:to>
                                        <p:strVal val="visible"/>
                                      </p:to>
                                    </p:set>
                                    <p:anim calcmode="lin" valueType="num">
                                      <p:cBhvr>
                                        <p:cTn id="115" dur="500" fill="hold"/>
                                        <p:tgtEl>
                                          <p:spTgt spid="186"/>
                                        </p:tgtEl>
                                        <p:attrNameLst>
                                          <p:attrName>ppt_w</p:attrName>
                                        </p:attrNameLst>
                                      </p:cBhvr>
                                      <p:tavLst>
                                        <p:tav tm="0">
                                          <p:val>
                                            <p:fltVal val="0"/>
                                          </p:val>
                                        </p:tav>
                                        <p:tav tm="100000">
                                          <p:val>
                                            <p:strVal val="#ppt_w"/>
                                          </p:val>
                                        </p:tav>
                                      </p:tavLst>
                                    </p:anim>
                                    <p:anim calcmode="lin" valueType="num">
                                      <p:cBhvr>
                                        <p:cTn id="116" dur="500" fill="hold"/>
                                        <p:tgtEl>
                                          <p:spTgt spid="186"/>
                                        </p:tgtEl>
                                        <p:attrNameLst>
                                          <p:attrName>ppt_h</p:attrName>
                                        </p:attrNameLst>
                                      </p:cBhvr>
                                      <p:tavLst>
                                        <p:tav tm="0">
                                          <p:val>
                                            <p:fltVal val="0"/>
                                          </p:val>
                                        </p:tav>
                                        <p:tav tm="100000">
                                          <p:val>
                                            <p:strVal val="#ppt_h"/>
                                          </p:val>
                                        </p:tav>
                                      </p:tavLst>
                                    </p:anim>
                                    <p:animEffect transition="in" filter="fade">
                                      <p:cBhvr>
                                        <p:cTn id="117" dur="500"/>
                                        <p:tgtEl>
                                          <p:spTgt spid="186"/>
                                        </p:tgtEl>
                                      </p:cBhvr>
                                    </p:animEffect>
                                  </p:childTnLst>
                                </p:cTn>
                              </p:par>
                              <p:par>
                                <p:cTn id="118" presetID="53" presetClass="entr" presetSubtype="16" fill="hold" grpId="0" nodeType="withEffect">
                                  <p:stCondLst>
                                    <p:cond delay="0"/>
                                  </p:stCondLst>
                                  <p:childTnLst>
                                    <p:set>
                                      <p:cBhvr>
                                        <p:cTn id="119" dur="1" fill="hold">
                                          <p:stCondLst>
                                            <p:cond delay="0"/>
                                          </p:stCondLst>
                                        </p:cTn>
                                        <p:tgtEl>
                                          <p:spTgt spid="190"/>
                                        </p:tgtEl>
                                        <p:attrNameLst>
                                          <p:attrName>style.visibility</p:attrName>
                                        </p:attrNameLst>
                                      </p:cBhvr>
                                      <p:to>
                                        <p:strVal val="visible"/>
                                      </p:to>
                                    </p:set>
                                    <p:anim calcmode="lin" valueType="num">
                                      <p:cBhvr>
                                        <p:cTn id="120" dur="500" fill="hold"/>
                                        <p:tgtEl>
                                          <p:spTgt spid="190"/>
                                        </p:tgtEl>
                                        <p:attrNameLst>
                                          <p:attrName>ppt_w</p:attrName>
                                        </p:attrNameLst>
                                      </p:cBhvr>
                                      <p:tavLst>
                                        <p:tav tm="0">
                                          <p:val>
                                            <p:fltVal val="0"/>
                                          </p:val>
                                        </p:tav>
                                        <p:tav tm="100000">
                                          <p:val>
                                            <p:strVal val="#ppt_w"/>
                                          </p:val>
                                        </p:tav>
                                      </p:tavLst>
                                    </p:anim>
                                    <p:anim calcmode="lin" valueType="num">
                                      <p:cBhvr>
                                        <p:cTn id="121" dur="500" fill="hold"/>
                                        <p:tgtEl>
                                          <p:spTgt spid="190"/>
                                        </p:tgtEl>
                                        <p:attrNameLst>
                                          <p:attrName>ppt_h</p:attrName>
                                        </p:attrNameLst>
                                      </p:cBhvr>
                                      <p:tavLst>
                                        <p:tav tm="0">
                                          <p:val>
                                            <p:fltVal val="0"/>
                                          </p:val>
                                        </p:tav>
                                        <p:tav tm="100000">
                                          <p:val>
                                            <p:strVal val="#ppt_h"/>
                                          </p:val>
                                        </p:tav>
                                      </p:tavLst>
                                    </p:anim>
                                    <p:animEffect transition="in" filter="fade">
                                      <p:cBhvr>
                                        <p:cTn id="122" dur="500"/>
                                        <p:tgtEl>
                                          <p:spTgt spid="190"/>
                                        </p:tgtEl>
                                      </p:cBhvr>
                                    </p:animEffect>
                                  </p:childTnLst>
                                </p:cTn>
                              </p:par>
                              <p:par>
                                <p:cTn id="123" presetID="53" presetClass="entr" presetSubtype="16" fill="hold" grpId="0" nodeType="withEffect">
                                  <p:stCondLst>
                                    <p:cond delay="0"/>
                                  </p:stCondLst>
                                  <p:childTnLst>
                                    <p:set>
                                      <p:cBhvr>
                                        <p:cTn id="124" dur="1" fill="hold">
                                          <p:stCondLst>
                                            <p:cond delay="0"/>
                                          </p:stCondLst>
                                        </p:cTn>
                                        <p:tgtEl>
                                          <p:spTgt spid="191"/>
                                        </p:tgtEl>
                                        <p:attrNameLst>
                                          <p:attrName>style.visibility</p:attrName>
                                        </p:attrNameLst>
                                      </p:cBhvr>
                                      <p:to>
                                        <p:strVal val="visible"/>
                                      </p:to>
                                    </p:set>
                                    <p:anim calcmode="lin" valueType="num">
                                      <p:cBhvr>
                                        <p:cTn id="125" dur="500" fill="hold"/>
                                        <p:tgtEl>
                                          <p:spTgt spid="191"/>
                                        </p:tgtEl>
                                        <p:attrNameLst>
                                          <p:attrName>ppt_w</p:attrName>
                                        </p:attrNameLst>
                                      </p:cBhvr>
                                      <p:tavLst>
                                        <p:tav tm="0">
                                          <p:val>
                                            <p:fltVal val="0"/>
                                          </p:val>
                                        </p:tav>
                                        <p:tav tm="100000">
                                          <p:val>
                                            <p:strVal val="#ppt_w"/>
                                          </p:val>
                                        </p:tav>
                                      </p:tavLst>
                                    </p:anim>
                                    <p:anim calcmode="lin" valueType="num">
                                      <p:cBhvr>
                                        <p:cTn id="126" dur="500" fill="hold"/>
                                        <p:tgtEl>
                                          <p:spTgt spid="191"/>
                                        </p:tgtEl>
                                        <p:attrNameLst>
                                          <p:attrName>ppt_h</p:attrName>
                                        </p:attrNameLst>
                                      </p:cBhvr>
                                      <p:tavLst>
                                        <p:tav tm="0">
                                          <p:val>
                                            <p:fltVal val="0"/>
                                          </p:val>
                                        </p:tav>
                                        <p:tav tm="100000">
                                          <p:val>
                                            <p:strVal val="#ppt_h"/>
                                          </p:val>
                                        </p:tav>
                                      </p:tavLst>
                                    </p:anim>
                                    <p:animEffect transition="in" filter="fade">
                                      <p:cBhvr>
                                        <p:cTn id="127" dur="500"/>
                                        <p:tgtEl>
                                          <p:spTgt spid="191"/>
                                        </p:tgtEl>
                                      </p:cBhvr>
                                    </p:animEffect>
                                  </p:childTnLst>
                                </p:cTn>
                              </p:par>
                              <p:par>
                                <p:cTn id="128" presetID="53" presetClass="entr" presetSubtype="16" fill="hold" nodeType="withEffect">
                                  <p:stCondLst>
                                    <p:cond delay="0"/>
                                  </p:stCondLst>
                                  <p:childTnLst>
                                    <p:set>
                                      <p:cBhvr>
                                        <p:cTn id="129" dur="1" fill="hold">
                                          <p:stCondLst>
                                            <p:cond delay="0"/>
                                          </p:stCondLst>
                                        </p:cTn>
                                        <p:tgtEl>
                                          <p:spTgt spid="192"/>
                                        </p:tgtEl>
                                        <p:attrNameLst>
                                          <p:attrName>style.visibility</p:attrName>
                                        </p:attrNameLst>
                                      </p:cBhvr>
                                      <p:to>
                                        <p:strVal val="visible"/>
                                      </p:to>
                                    </p:set>
                                    <p:anim calcmode="lin" valueType="num">
                                      <p:cBhvr>
                                        <p:cTn id="130" dur="500" fill="hold"/>
                                        <p:tgtEl>
                                          <p:spTgt spid="192"/>
                                        </p:tgtEl>
                                        <p:attrNameLst>
                                          <p:attrName>ppt_w</p:attrName>
                                        </p:attrNameLst>
                                      </p:cBhvr>
                                      <p:tavLst>
                                        <p:tav tm="0">
                                          <p:val>
                                            <p:fltVal val="0"/>
                                          </p:val>
                                        </p:tav>
                                        <p:tav tm="100000">
                                          <p:val>
                                            <p:strVal val="#ppt_w"/>
                                          </p:val>
                                        </p:tav>
                                      </p:tavLst>
                                    </p:anim>
                                    <p:anim calcmode="lin" valueType="num">
                                      <p:cBhvr>
                                        <p:cTn id="131" dur="500" fill="hold"/>
                                        <p:tgtEl>
                                          <p:spTgt spid="192"/>
                                        </p:tgtEl>
                                        <p:attrNameLst>
                                          <p:attrName>ppt_h</p:attrName>
                                        </p:attrNameLst>
                                      </p:cBhvr>
                                      <p:tavLst>
                                        <p:tav tm="0">
                                          <p:val>
                                            <p:fltVal val="0"/>
                                          </p:val>
                                        </p:tav>
                                        <p:tav tm="100000">
                                          <p:val>
                                            <p:strVal val="#ppt_h"/>
                                          </p:val>
                                        </p:tav>
                                      </p:tavLst>
                                    </p:anim>
                                    <p:animEffect transition="in" filter="fade">
                                      <p:cBhvr>
                                        <p:cTn id="132" dur="500"/>
                                        <p:tgtEl>
                                          <p:spTgt spid="192"/>
                                        </p:tgtEl>
                                      </p:cBhvr>
                                    </p:animEffect>
                                  </p:childTnLst>
                                </p:cTn>
                              </p:par>
                              <p:par>
                                <p:cTn id="133" presetID="53" presetClass="entr" presetSubtype="16" fill="hold" nodeType="withEffect">
                                  <p:stCondLst>
                                    <p:cond delay="0"/>
                                  </p:stCondLst>
                                  <p:childTnLst>
                                    <p:set>
                                      <p:cBhvr>
                                        <p:cTn id="134" dur="1" fill="hold">
                                          <p:stCondLst>
                                            <p:cond delay="0"/>
                                          </p:stCondLst>
                                        </p:cTn>
                                        <p:tgtEl>
                                          <p:spTgt spid="196"/>
                                        </p:tgtEl>
                                        <p:attrNameLst>
                                          <p:attrName>style.visibility</p:attrName>
                                        </p:attrNameLst>
                                      </p:cBhvr>
                                      <p:to>
                                        <p:strVal val="visible"/>
                                      </p:to>
                                    </p:set>
                                    <p:anim calcmode="lin" valueType="num">
                                      <p:cBhvr>
                                        <p:cTn id="135" dur="500" fill="hold"/>
                                        <p:tgtEl>
                                          <p:spTgt spid="196"/>
                                        </p:tgtEl>
                                        <p:attrNameLst>
                                          <p:attrName>ppt_w</p:attrName>
                                        </p:attrNameLst>
                                      </p:cBhvr>
                                      <p:tavLst>
                                        <p:tav tm="0">
                                          <p:val>
                                            <p:fltVal val="0"/>
                                          </p:val>
                                        </p:tav>
                                        <p:tav tm="100000">
                                          <p:val>
                                            <p:strVal val="#ppt_w"/>
                                          </p:val>
                                        </p:tav>
                                      </p:tavLst>
                                    </p:anim>
                                    <p:anim calcmode="lin" valueType="num">
                                      <p:cBhvr>
                                        <p:cTn id="136" dur="500" fill="hold"/>
                                        <p:tgtEl>
                                          <p:spTgt spid="196"/>
                                        </p:tgtEl>
                                        <p:attrNameLst>
                                          <p:attrName>ppt_h</p:attrName>
                                        </p:attrNameLst>
                                      </p:cBhvr>
                                      <p:tavLst>
                                        <p:tav tm="0">
                                          <p:val>
                                            <p:fltVal val="0"/>
                                          </p:val>
                                        </p:tav>
                                        <p:tav tm="100000">
                                          <p:val>
                                            <p:strVal val="#ppt_h"/>
                                          </p:val>
                                        </p:tav>
                                      </p:tavLst>
                                    </p:anim>
                                    <p:animEffect transition="in" filter="fade">
                                      <p:cBhvr>
                                        <p:cTn id="137" dur="500"/>
                                        <p:tgtEl>
                                          <p:spTgt spid="196"/>
                                        </p:tgtEl>
                                      </p:cBhvr>
                                    </p:animEffect>
                                  </p:childTnLst>
                                </p:cTn>
                              </p:par>
                              <p:par>
                                <p:cTn id="138" presetID="53" presetClass="entr" presetSubtype="16" fill="hold" nodeType="withEffect">
                                  <p:stCondLst>
                                    <p:cond delay="0"/>
                                  </p:stCondLst>
                                  <p:childTnLst>
                                    <p:set>
                                      <p:cBhvr>
                                        <p:cTn id="139" dur="1" fill="hold">
                                          <p:stCondLst>
                                            <p:cond delay="0"/>
                                          </p:stCondLst>
                                        </p:cTn>
                                        <p:tgtEl>
                                          <p:spTgt spid="200"/>
                                        </p:tgtEl>
                                        <p:attrNameLst>
                                          <p:attrName>style.visibility</p:attrName>
                                        </p:attrNameLst>
                                      </p:cBhvr>
                                      <p:to>
                                        <p:strVal val="visible"/>
                                      </p:to>
                                    </p:set>
                                    <p:anim calcmode="lin" valueType="num">
                                      <p:cBhvr>
                                        <p:cTn id="140" dur="500" fill="hold"/>
                                        <p:tgtEl>
                                          <p:spTgt spid="200"/>
                                        </p:tgtEl>
                                        <p:attrNameLst>
                                          <p:attrName>ppt_w</p:attrName>
                                        </p:attrNameLst>
                                      </p:cBhvr>
                                      <p:tavLst>
                                        <p:tav tm="0">
                                          <p:val>
                                            <p:fltVal val="0"/>
                                          </p:val>
                                        </p:tav>
                                        <p:tav tm="100000">
                                          <p:val>
                                            <p:strVal val="#ppt_w"/>
                                          </p:val>
                                        </p:tav>
                                      </p:tavLst>
                                    </p:anim>
                                    <p:anim calcmode="lin" valueType="num">
                                      <p:cBhvr>
                                        <p:cTn id="141" dur="500" fill="hold"/>
                                        <p:tgtEl>
                                          <p:spTgt spid="200"/>
                                        </p:tgtEl>
                                        <p:attrNameLst>
                                          <p:attrName>ppt_h</p:attrName>
                                        </p:attrNameLst>
                                      </p:cBhvr>
                                      <p:tavLst>
                                        <p:tav tm="0">
                                          <p:val>
                                            <p:fltVal val="0"/>
                                          </p:val>
                                        </p:tav>
                                        <p:tav tm="100000">
                                          <p:val>
                                            <p:strVal val="#ppt_h"/>
                                          </p:val>
                                        </p:tav>
                                      </p:tavLst>
                                    </p:anim>
                                    <p:animEffect transition="in" filter="fade">
                                      <p:cBhvr>
                                        <p:cTn id="142" dur="500"/>
                                        <p:tgtEl>
                                          <p:spTgt spid="200"/>
                                        </p:tgtEl>
                                      </p:cBhvr>
                                    </p:animEffect>
                                  </p:childTnLst>
                                </p:cTn>
                              </p:par>
                              <p:par>
                                <p:cTn id="143" presetID="53" presetClass="entr" presetSubtype="16" fill="hold" nodeType="withEffect">
                                  <p:stCondLst>
                                    <p:cond delay="0"/>
                                  </p:stCondLst>
                                  <p:childTnLst>
                                    <p:set>
                                      <p:cBhvr>
                                        <p:cTn id="144" dur="1" fill="hold">
                                          <p:stCondLst>
                                            <p:cond delay="0"/>
                                          </p:stCondLst>
                                        </p:cTn>
                                        <p:tgtEl>
                                          <p:spTgt spid="114"/>
                                        </p:tgtEl>
                                        <p:attrNameLst>
                                          <p:attrName>style.visibility</p:attrName>
                                        </p:attrNameLst>
                                      </p:cBhvr>
                                      <p:to>
                                        <p:strVal val="visible"/>
                                      </p:to>
                                    </p:set>
                                    <p:anim calcmode="lin" valueType="num">
                                      <p:cBhvr>
                                        <p:cTn id="145" dur="500" fill="hold"/>
                                        <p:tgtEl>
                                          <p:spTgt spid="114"/>
                                        </p:tgtEl>
                                        <p:attrNameLst>
                                          <p:attrName>ppt_w</p:attrName>
                                        </p:attrNameLst>
                                      </p:cBhvr>
                                      <p:tavLst>
                                        <p:tav tm="0">
                                          <p:val>
                                            <p:fltVal val="0"/>
                                          </p:val>
                                        </p:tav>
                                        <p:tav tm="100000">
                                          <p:val>
                                            <p:strVal val="#ppt_w"/>
                                          </p:val>
                                        </p:tav>
                                      </p:tavLst>
                                    </p:anim>
                                    <p:anim calcmode="lin" valueType="num">
                                      <p:cBhvr>
                                        <p:cTn id="146" dur="500" fill="hold"/>
                                        <p:tgtEl>
                                          <p:spTgt spid="114"/>
                                        </p:tgtEl>
                                        <p:attrNameLst>
                                          <p:attrName>ppt_h</p:attrName>
                                        </p:attrNameLst>
                                      </p:cBhvr>
                                      <p:tavLst>
                                        <p:tav tm="0">
                                          <p:val>
                                            <p:fltVal val="0"/>
                                          </p:val>
                                        </p:tav>
                                        <p:tav tm="100000">
                                          <p:val>
                                            <p:strVal val="#ppt_h"/>
                                          </p:val>
                                        </p:tav>
                                      </p:tavLst>
                                    </p:anim>
                                    <p:animEffect transition="in" filter="fade">
                                      <p:cBhvr>
                                        <p:cTn id="147" dur="500"/>
                                        <p:tgtEl>
                                          <p:spTgt spid="114"/>
                                        </p:tgtEl>
                                      </p:cBhvr>
                                    </p:animEffect>
                                  </p:childTnLst>
                                </p:cTn>
                              </p:par>
                            </p:childTnLst>
                          </p:cTn>
                        </p:par>
                        <p:par>
                          <p:cTn id="148" fill="hold">
                            <p:stCondLst>
                              <p:cond delay="2000"/>
                            </p:stCondLst>
                            <p:childTnLst>
                              <p:par>
                                <p:cTn id="149" presetID="22" presetClass="entr" presetSubtype="8" fill="hold" grpId="0" nodeType="afterEffect">
                                  <p:stCondLst>
                                    <p:cond delay="0"/>
                                  </p:stCondLst>
                                  <p:childTnLst>
                                    <p:set>
                                      <p:cBhvr>
                                        <p:cTn id="150" dur="1" fill="hold">
                                          <p:stCondLst>
                                            <p:cond delay="0"/>
                                          </p:stCondLst>
                                        </p:cTn>
                                        <p:tgtEl>
                                          <p:spTgt spid="116"/>
                                        </p:tgtEl>
                                        <p:attrNameLst>
                                          <p:attrName>style.visibility</p:attrName>
                                        </p:attrNameLst>
                                      </p:cBhvr>
                                      <p:to>
                                        <p:strVal val="visible"/>
                                      </p:to>
                                    </p:set>
                                    <p:animEffect transition="in" filter="wipe(left)">
                                      <p:cBhvr>
                                        <p:cTn id="151" dur="500"/>
                                        <p:tgtEl>
                                          <p:spTgt spid="116"/>
                                        </p:tgtEl>
                                      </p:cBhvr>
                                    </p:animEffect>
                                  </p:childTnLst>
                                </p:cTn>
                              </p:par>
                              <p:par>
                                <p:cTn id="152" presetID="22" presetClass="entr" presetSubtype="8" fill="hold" grpId="0" nodeType="withEffect">
                                  <p:stCondLst>
                                    <p:cond delay="0"/>
                                  </p:stCondLst>
                                  <p:childTnLst>
                                    <p:set>
                                      <p:cBhvr>
                                        <p:cTn id="153" dur="1" fill="hold">
                                          <p:stCondLst>
                                            <p:cond delay="0"/>
                                          </p:stCondLst>
                                        </p:cTn>
                                        <p:tgtEl>
                                          <p:spTgt spid="115"/>
                                        </p:tgtEl>
                                        <p:attrNameLst>
                                          <p:attrName>style.visibility</p:attrName>
                                        </p:attrNameLst>
                                      </p:cBhvr>
                                      <p:to>
                                        <p:strVal val="visible"/>
                                      </p:to>
                                    </p:set>
                                    <p:animEffect transition="in" filter="wipe(left)">
                                      <p:cBhvr>
                                        <p:cTn id="154" dur="500"/>
                                        <p:tgtEl>
                                          <p:spTgt spid="115"/>
                                        </p:tgtEl>
                                      </p:cBhvr>
                                    </p:animEffect>
                                  </p:childTnLst>
                                </p:cTn>
                              </p:par>
                            </p:childTnLst>
                          </p:cTn>
                        </p:par>
                        <p:par>
                          <p:cTn id="155" fill="hold">
                            <p:stCondLst>
                              <p:cond delay="2500"/>
                            </p:stCondLst>
                            <p:childTnLst>
                              <p:par>
                                <p:cTn id="156" presetID="12" presetClass="entr" presetSubtype="4" fill="hold" grpId="0" nodeType="afterEffect">
                                  <p:stCondLst>
                                    <p:cond delay="0"/>
                                  </p:stCondLst>
                                  <p:childTnLst>
                                    <p:set>
                                      <p:cBhvr>
                                        <p:cTn id="157" dur="1" fill="hold">
                                          <p:stCondLst>
                                            <p:cond delay="0"/>
                                          </p:stCondLst>
                                        </p:cTn>
                                        <p:tgtEl>
                                          <p:spTgt spid="307">
                                            <p:graphicEl>
                                              <a:chart seriesIdx="-3" categoryIdx="-3" bldStep="gridLegend"/>
                                            </p:graphicEl>
                                          </p:spTgt>
                                        </p:tgtEl>
                                        <p:attrNameLst>
                                          <p:attrName>style.visibility</p:attrName>
                                        </p:attrNameLst>
                                      </p:cBhvr>
                                      <p:to>
                                        <p:strVal val="visible"/>
                                      </p:to>
                                    </p:set>
                                    <p:anim calcmode="lin" valueType="num">
                                      <p:cBhvr additive="base">
                                        <p:cTn id="158" dur="500"/>
                                        <p:tgtEl>
                                          <p:spTgt spid="307">
                                            <p:graphicEl>
                                              <a:chart seriesIdx="-3" categoryIdx="-3" bldStep="gridLegend"/>
                                            </p:graphicEl>
                                          </p:spTgt>
                                        </p:tgtEl>
                                        <p:attrNameLst>
                                          <p:attrName>ppt_y</p:attrName>
                                        </p:attrNameLst>
                                      </p:cBhvr>
                                      <p:tavLst>
                                        <p:tav tm="0">
                                          <p:val>
                                            <p:strVal val="#ppt_y+#ppt_h*1.125000"/>
                                          </p:val>
                                        </p:tav>
                                        <p:tav tm="100000">
                                          <p:val>
                                            <p:strVal val="#ppt_y"/>
                                          </p:val>
                                        </p:tav>
                                      </p:tavLst>
                                    </p:anim>
                                    <p:animEffect transition="in" filter="wipe(up)">
                                      <p:cBhvr>
                                        <p:cTn id="159" dur="500"/>
                                        <p:tgtEl>
                                          <p:spTgt spid="307">
                                            <p:graphicEl>
                                              <a:chart seriesIdx="-3" categoryIdx="-3" bldStep="gridLegend"/>
                                            </p:graphicEl>
                                          </p:spTgt>
                                        </p:tgtEl>
                                      </p:cBhvr>
                                    </p:animEffect>
                                  </p:childTnLst>
                                </p:cTn>
                              </p:par>
                            </p:childTnLst>
                          </p:cTn>
                        </p:par>
                        <p:par>
                          <p:cTn id="160" fill="hold">
                            <p:stCondLst>
                              <p:cond delay="3000"/>
                            </p:stCondLst>
                            <p:childTnLst>
                              <p:par>
                                <p:cTn id="161" presetID="12" presetClass="entr" presetSubtype="4" fill="hold" grpId="0" nodeType="afterEffect">
                                  <p:stCondLst>
                                    <p:cond delay="0"/>
                                  </p:stCondLst>
                                  <p:childTnLst>
                                    <p:set>
                                      <p:cBhvr>
                                        <p:cTn id="162" dur="1" fill="hold">
                                          <p:stCondLst>
                                            <p:cond delay="0"/>
                                          </p:stCondLst>
                                        </p:cTn>
                                        <p:tgtEl>
                                          <p:spTgt spid="307">
                                            <p:graphicEl>
                                              <a:chart seriesIdx="-4" categoryIdx="0" bldStep="category"/>
                                            </p:graphicEl>
                                          </p:spTgt>
                                        </p:tgtEl>
                                        <p:attrNameLst>
                                          <p:attrName>style.visibility</p:attrName>
                                        </p:attrNameLst>
                                      </p:cBhvr>
                                      <p:to>
                                        <p:strVal val="visible"/>
                                      </p:to>
                                    </p:set>
                                    <p:anim calcmode="lin" valueType="num">
                                      <p:cBhvr additive="base">
                                        <p:cTn id="163" dur="500"/>
                                        <p:tgtEl>
                                          <p:spTgt spid="307">
                                            <p:graphicEl>
                                              <a:chart seriesIdx="-4" categoryIdx="0" bldStep="category"/>
                                            </p:graphicEl>
                                          </p:spTgt>
                                        </p:tgtEl>
                                        <p:attrNameLst>
                                          <p:attrName>ppt_y</p:attrName>
                                        </p:attrNameLst>
                                      </p:cBhvr>
                                      <p:tavLst>
                                        <p:tav tm="0">
                                          <p:val>
                                            <p:strVal val="#ppt_y+#ppt_h*1.125000"/>
                                          </p:val>
                                        </p:tav>
                                        <p:tav tm="100000">
                                          <p:val>
                                            <p:strVal val="#ppt_y"/>
                                          </p:val>
                                        </p:tav>
                                      </p:tavLst>
                                    </p:anim>
                                    <p:animEffect transition="in" filter="wipe(up)">
                                      <p:cBhvr>
                                        <p:cTn id="164" dur="500"/>
                                        <p:tgtEl>
                                          <p:spTgt spid="307">
                                            <p:graphicEl>
                                              <a:chart seriesIdx="-4" categoryIdx="0" bldStep="category"/>
                                            </p:graphicEl>
                                          </p:spTgt>
                                        </p:tgtEl>
                                      </p:cBhvr>
                                    </p:animEffect>
                                  </p:childTnLst>
                                </p:cTn>
                              </p:par>
                            </p:childTnLst>
                          </p:cTn>
                        </p:par>
                        <p:par>
                          <p:cTn id="165" fill="hold">
                            <p:stCondLst>
                              <p:cond delay="3500"/>
                            </p:stCondLst>
                            <p:childTnLst>
                              <p:par>
                                <p:cTn id="166" presetID="12" presetClass="entr" presetSubtype="4" fill="hold" grpId="0" nodeType="afterEffect">
                                  <p:stCondLst>
                                    <p:cond delay="0"/>
                                  </p:stCondLst>
                                  <p:childTnLst>
                                    <p:set>
                                      <p:cBhvr>
                                        <p:cTn id="167" dur="1" fill="hold">
                                          <p:stCondLst>
                                            <p:cond delay="0"/>
                                          </p:stCondLst>
                                        </p:cTn>
                                        <p:tgtEl>
                                          <p:spTgt spid="307">
                                            <p:graphicEl>
                                              <a:chart seriesIdx="-4" categoryIdx="1" bldStep="category"/>
                                            </p:graphicEl>
                                          </p:spTgt>
                                        </p:tgtEl>
                                        <p:attrNameLst>
                                          <p:attrName>style.visibility</p:attrName>
                                        </p:attrNameLst>
                                      </p:cBhvr>
                                      <p:to>
                                        <p:strVal val="visible"/>
                                      </p:to>
                                    </p:set>
                                    <p:anim calcmode="lin" valueType="num">
                                      <p:cBhvr additive="base">
                                        <p:cTn id="168" dur="500"/>
                                        <p:tgtEl>
                                          <p:spTgt spid="307">
                                            <p:graphicEl>
                                              <a:chart seriesIdx="-4" categoryIdx="1" bldStep="category"/>
                                            </p:graphicEl>
                                          </p:spTgt>
                                        </p:tgtEl>
                                        <p:attrNameLst>
                                          <p:attrName>ppt_y</p:attrName>
                                        </p:attrNameLst>
                                      </p:cBhvr>
                                      <p:tavLst>
                                        <p:tav tm="0">
                                          <p:val>
                                            <p:strVal val="#ppt_y+#ppt_h*1.125000"/>
                                          </p:val>
                                        </p:tav>
                                        <p:tav tm="100000">
                                          <p:val>
                                            <p:strVal val="#ppt_y"/>
                                          </p:val>
                                        </p:tav>
                                      </p:tavLst>
                                    </p:anim>
                                    <p:animEffect transition="in" filter="wipe(up)">
                                      <p:cBhvr>
                                        <p:cTn id="169" dur="500"/>
                                        <p:tgtEl>
                                          <p:spTgt spid="307">
                                            <p:graphicEl>
                                              <a:chart seriesIdx="-4" categoryIdx="1" bldStep="category"/>
                                            </p:graphicEl>
                                          </p:spTgt>
                                        </p:tgtEl>
                                      </p:cBhvr>
                                    </p:animEffect>
                                  </p:childTnLst>
                                </p:cTn>
                              </p:par>
                            </p:childTnLst>
                          </p:cTn>
                        </p:par>
                        <p:par>
                          <p:cTn id="170" fill="hold">
                            <p:stCondLst>
                              <p:cond delay="4000"/>
                            </p:stCondLst>
                            <p:childTnLst>
                              <p:par>
                                <p:cTn id="171" presetID="12" presetClass="entr" presetSubtype="4" fill="hold" grpId="0" nodeType="afterEffect">
                                  <p:stCondLst>
                                    <p:cond delay="0"/>
                                  </p:stCondLst>
                                  <p:childTnLst>
                                    <p:set>
                                      <p:cBhvr>
                                        <p:cTn id="172" dur="1" fill="hold">
                                          <p:stCondLst>
                                            <p:cond delay="0"/>
                                          </p:stCondLst>
                                        </p:cTn>
                                        <p:tgtEl>
                                          <p:spTgt spid="307">
                                            <p:graphicEl>
                                              <a:chart seriesIdx="-4" categoryIdx="2" bldStep="category"/>
                                            </p:graphicEl>
                                          </p:spTgt>
                                        </p:tgtEl>
                                        <p:attrNameLst>
                                          <p:attrName>style.visibility</p:attrName>
                                        </p:attrNameLst>
                                      </p:cBhvr>
                                      <p:to>
                                        <p:strVal val="visible"/>
                                      </p:to>
                                    </p:set>
                                    <p:anim calcmode="lin" valueType="num">
                                      <p:cBhvr additive="base">
                                        <p:cTn id="173" dur="500"/>
                                        <p:tgtEl>
                                          <p:spTgt spid="307">
                                            <p:graphicEl>
                                              <a:chart seriesIdx="-4" categoryIdx="2" bldStep="category"/>
                                            </p:graphicEl>
                                          </p:spTgt>
                                        </p:tgtEl>
                                        <p:attrNameLst>
                                          <p:attrName>ppt_y</p:attrName>
                                        </p:attrNameLst>
                                      </p:cBhvr>
                                      <p:tavLst>
                                        <p:tav tm="0">
                                          <p:val>
                                            <p:strVal val="#ppt_y+#ppt_h*1.125000"/>
                                          </p:val>
                                        </p:tav>
                                        <p:tav tm="100000">
                                          <p:val>
                                            <p:strVal val="#ppt_y"/>
                                          </p:val>
                                        </p:tav>
                                      </p:tavLst>
                                    </p:anim>
                                    <p:animEffect transition="in" filter="wipe(up)">
                                      <p:cBhvr>
                                        <p:cTn id="174" dur="500"/>
                                        <p:tgtEl>
                                          <p:spTgt spid="307">
                                            <p:graphicEl>
                                              <a:chart seriesIdx="-4" categoryIdx="2" bldStep="category"/>
                                            </p:graphicEl>
                                          </p:spTgt>
                                        </p:tgtEl>
                                      </p:cBhvr>
                                    </p:animEffect>
                                  </p:childTnLst>
                                </p:cTn>
                              </p:par>
                            </p:childTnLst>
                          </p:cTn>
                        </p:par>
                        <p:par>
                          <p:cTn id="175" fill="hold">
                            <p:stCondLst>
                              <p:cond delay="4500"/>
                            </p:stCondLst>
                            <p:childTnLst>
                              <p:par>
                                <p:cTn id="176" presetID="10" presetClass="entr" presetSubtype="0" fill="hold" grpId="0" nodeType="afterEffect">
                                  <p:stCondLst>
                                    <p:cond delay="0"/>
                                  </p:stCondLst>
                                  <p:childTnLst>
                                    <p:set>
                                      <p:cBhvr>
                                        <p:cTn id="177" dur="1" fill="hold">
                                          <p:stCondLst>
                                            <p:cond delay="0"/>
                                          </p:stCondLst>
                                        </p:cTn>
                                        <p:tgtEl>
                                          <p:spTgt spid="70"/>
                                        </p:tgtEl>
                                        <p:attrNameLst>
                                          <p:attrName>style.visibility</p:attrName>
                                        </p:attrNameLst>
                                      </p:cBhvr>
                                      <p:to>
                                        <p:strVal val="visible"/>
                                      </p:to>
                                    </p:set>
                                    <p:animEffect transition="in" filter="fade">
                                      <p:cBhvr>
                                        <p:cTn id="178" dur="500"/>
                                        <p:tgtEl>
                                          <p:spTgt spid="70"/>
                                        </p:tgtEl>
                                      </p:cBhvr>
                                    </p:animEffect>
                                  </p:childTnLst>
                                </p:cTn>
                              </p:par>
                              <p:par>
                                <p:cTn id="179" presetID="10" presetClass="entr" presetSubtype="0" fill="hold" grpId="0" nodeType="withEffect">
                                  <p:stCondLst>
                                    <p:cond delay="0"/>
                                  </p:stCondLst>
                                  <p:childTnLst>
                                    <p:set>
                                      <p:cBhvr>
                                        <p:cTn id="180" dur="1" fill="hold">
                                          <p:stCondLst>
                                            <p:cond delay="0"/>
                                          </p:stCondLst>
                                        </p:cTn>
                                        <p:tgtEl>
                                          <p:spTgt spid="63"/>
                                        </p:tgtEl>
                                        <p:attrNameLst>
                                          <p:attrName>style.visibility</p:attrName>
                                        </p:attrNameLst>
                                      </p:cBhvr>
                                      <p:to>
                                        <p:strVal val="visible"/>
                                      </p:to>
                                    </p:set>
                                    <p:animEffect transition="in" filter="fade">
                                      <p:cBhvr>
                                        <p:cTn id="181" dur="500"/>
                                        <p:tgtEl>
                                          <p:spTgt spid="63"/>
                                        </p:tgtEl>
                                      </p:cBhvr>
                                    </p:animEffect>
                                  </p:childTnLst>
                                </p:cTn>
                              </p:par>
                              <p:par>
                                <p:cTn id="182" presetID="10" presetClass="entr" presetSubtype="0" fill="hold" grpId="0" nodeType="withEffect">
                                  <p:stCondLst>
                                    <p:cond delay="0"/>
                                  </p:stCondLst>
                                  <p:childTnLst>
                                    <p:set>
                                      <p:cBhvr>
                                        <p:cTn id="183" dur="1" fill="hold">
                                          <p:stCondLst>
                                            <p:cond delay="0"/>
                                          </p:stCondLst>
                                        </p:cTn>
                                        <p:tgtEl>
                                          <p:spTgt spid="71"/>
                                        </p:tgtEl>
                                        <p:attrNameLst>
                                          <p:attrName>style.visibility</p:attrName>
                                        </p:attrNameLst>
                                      </p:cBhvr>
                                      <p:to>
                                        <p:strVal val="visible"/>
                                      </p:to>
                                    </p:set>
                                    <p:animEffect transition="in" filter="fade">
                                      <p:cBhvr>
                                        <p:cTn id="184" dur="500"/>
                                        <p:tgtEl>
                                          <p:spTgt spid="71"/>
                                        </p:tgtEl>
                                      </p:cBhvr>
                                    </p:animEffect>
                                  </p:childTnLst>
                                </p:cTn>
                              </p:par>
                              <p:par>
                                <p:cTn id="185" presetID="10" presetClass="entr" presetSubtype="0" fill="hold" nodeType="withEffect">
                                  <p:stCondLst>
                                    <p:cond delay="0"/>
                                  </p:stCondLst>
                                  <p:childTnLst>
                                    <p:set>
                                      <p:cBhvr>
                                        <p:cTn id="186" dur="1" fill="hold">
                                          <p:stCondLst>
                                            <p:cond delay="0"/>
                                          </p:stCondLst>
                                        </p:cTn>
                                        <p:tgtEl>
                                          <p:spTgt spid="311"/>
                                        </p:tgtEl>
                                        <p:attrNameLst>
                                          <p:attrName>style.visibility</p:attrName>
                                        </p:attrNameLst>
                                      </p:cBhvr>
                                      <p:to>
                                        <p:strVal val="visible"/>
                                      </p:to>
                                    </p:set>
                                    <p:animEffect transition="in" filter="fade">
                                      <p:cBhvr>
                                        <p:cTn id="187" dur="500"/>
                                        <p:tgtEl>
                                          <p:spTgt spid="311"/>
                                        </p:tgtEl>
                                      </p:cBhvr>
                                    </p:animEffect>
                                  </p:childTnLst>
                                </p:cTn>
                              </p:par>
                              <p:par>
                                <p:cTn id="188" presetID="10" presetClass="entr" presetSubtype="0" fill="hold" nodeType="withEffect">
                                  <p:stCondLst>
                                    <p:cond delay="0"/>
                                  </p:stCondLst>
                                  <p:childTnLst>
                                    <p:set>
                                      <p:cBhvr>
                                        <p:cTn id="189" dur="1" fill="hold">
                                          <p:stCondLst>
                                            <p:cond delay="0"/>
                                          </p:stCondLst>
                                        </p:cTn>
                                        <p:tgtEl>
                                          <p:spTgt spid="318"/>
                                        </p:tgtEl>
                                        <p:attrNameLst>
                                          <p:attrName>style.visibility</p:attrName>
                                        </p:attrNameLst>
                                      </p:cBhvr>
                                      <p:to>
                                        <p:strVal val="visible"/>
                                      </p:to>
                                    </p:set>
                                    <p:animEffect transition="in" filter="fade">
                                      <p:cBhvr>
                                        <p:cTn id="190" dur="500"/>
                                        <p:tgtEl>
                                          <p:spTgt spid="318"/>
                                        </p:tgtEl>
                                      </p:cBhvr>
                                    </p:animEffect>
                                  </p:childTnLst>
                                </p:cTn>
                              </p:par>
                              <p:par>
                                <p:cTn id="191" presetID="10" presetClass="entr" presetSubtype="0" fill="hold" nodeType="withEffect">
                                  <p:stCondLst>
                                    <p:cond delay="0"/>
                                  </p:stCondLst>
                                  <p:childTnLst>
                                    <p:set>
                                      <p:cBhvr>
                                        <p:cTn id="192" dur="1" fill="hold">
                                          <p:stCondLst>
                                            <p:cond delay="0"/>
                                          </p:stCondLst>
                                        </p:cTn>
                                        <p:tgtEl>
                                          <p:spTgt spid="310"/>
                                        </p:tgtEl>
                                        <p:attrNameLst>
                                          <p:attrName>style.visibility</p:attrName>
                                        </p:attrNameLst>
                                      </p:cBhvr>
                                      <p:to>
                                        <p:strVal val="visible"/>
                                      </p:to>
                                    </p:set>
                                    <p:animEffect transition="in" filter="fade">
                                      <p:cBhvr>
                                        <p:cTn id="193" dur="500"/>
                                        <p:tgtEl>
                                          <p:spTgt spid="310"/>
                                        </p:tgtEl>
                                      </p:cBhvr>
                                    </p:animEffect>
                                  </p:childTnLst>
                                </p:cTn>
                              </p:par>
                              <p:par>
                                <p:cTn id="194" presetID="10" presetClass="entr" presetSubtype="0" fill="hold" nodeType="withEffect">
                                  <p:stCondLst>
                                    <p:cond delay="0"/>
                                  </p:stCondLst>
                                  <p:childTnLst>
                                    <p:set>
                                      <p:cBhvr>
                                        <p:cTn id="195" dur="1" fill="hold">
                                          <p:stCondLst>
                                            <p:cond delay="0"/>
                                          </p:stCondLst>
                                        </p:cTn>
                                        <p:tgtEl>
                                          <p:spTgt spid="309"/>
                                        </p:tgtEl>
                                        <p:attrNameLst>
                                          <p:attrName>style.visibility</p:attrName>
                                        </p:attrNameLst>
                                      </p:cBhvr>
                                      <p:to>
                                        <p:strVal val="visible"/>
                                      </p:to>
                                    </p:set>
                                    <p:animEffect transition="in" filter="fade">
                                      <p:cBhvr>
                                        <p:cTn id="196" dur="500"/>
                                        <p:tgtEl>
                                          <p:spTgt spid="30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3" grpId="0" animBg="1"/>
      <p:bldP spid="70" grpId="0" animBg="1"/>
      <p:bldP spid="71" grpId="0" animBg="1"/>
      <p:bldP spid="115" grpId="0"/>
      <p:bldP spid="116" grpId="0"/>
      <p:bldGraphic spid="307" grpId="0">
        <p:bldSub>
          <a:bldChart bld="category"/>
        </p:bldSub>
      </p:bldGraphic>
      <p:bldP spid="161" grpId="0" animBg="1"/>
      <p:bldP spid="166" grpId="0" animBg="1"/>
      <p:bldP spid="167" grpId="0" animBg="1"/>
      <p:bldP spid="168" grpId="0" animBg="1"/>
      <p:bldP spid="169" grpId="0" animBg="1"/>
      <p:bldP spid="170" grpId="0" animBg="1"/>
      <p:bldP spid="171" grpId="0" animBg="1"/>
      <p:bldP spid="172" grpId="0" animBg="1"/>
      <p:bldP spid="173" grpId="0" animBg="1"/>
      <p:bldP spid="180" grpId="0" animBg="1"/>
      <p:bldP spid="181" grpId="0" animBg="1"/>
      <p:bldP spid="182" grpId="0" animBg="1"/>
      <p:bldP spid="183" grpId="0"/>
      <p:bldP spid="184" grpId="0" animBg="1"/>
      <p:bldP spid="185" grpId="0" animBg="1"/>
      <p:bldP spid="190" grpId="0" animBg="1"/>
      <p:bldP spid="191" grpId="0" animBg="1"/>
    </p:bld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 name="Bent Arrow 70"/>
          <p:cNvSpPr/>
          <p:nvPr/>
        </p:nvSpPr>
        <p:spPr>
          <a:xfrm rot="5400000" flipH="1">
            <a:off x="14538431" y="6921749"/>
            <a:ext cx="1123829" cy="1101471"/>
          </a:xfrm>
          <a:prstGeom prst="bentArrow">
            <a:avLst>
              <a:gd name="adj1" fmla="val 11812"/>
              <a:gd name="adj2" fmla="val 11928"/>
              <a:gd name="adj3" fmla="val 22809"/>
              <a:gd name="adj4" fmla="val 79194"/>
            </a:avLst>
          </a:prstGeom>
          <a:solidFill>
            <a:schemeClr val="tx2">
              <a:alpha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sz="4800" dirty="0">
              <a:solidFill>
                <a:schemeClr val="tx1"/>
              </a:solidFill>
              <a:latin typeface="Calibri Light" panose="020F0302020204030204"/>
            </a:endParaRPr>
          </a:p>
        </p:txBody>
      </p:sp>
      <p:sp>
        <p:nvSpPr>
          <p:cNvPr id="54" name="Round Diagonal Corner Rectangle 53"/>
          <p:cNvSpPr/>
          <p:nvPr/>
        </p:nvSpPr>
        <p:spPr>
          <a:xfrm>
            <a:off x="5600547" y="4649380"/>
            <a:ext cx="2102572" cy="2103120"/>
          </a:xfrm>
          <a:prstGeom prst="round2DiagRect">
            <a:avLst>
              <a:gd name="adj1" fmla="val 18841"/>
              <a:gd name="adj2" fmla="val 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dirty="0">
              <a:latin typeface="Calibri Light" panose="020F0302020204030204"/>
            </a:endParaRPr>
          </a:p>
        </p:txBody>
      </p:sp>
      <p:sp>
        <p:nvSpPr>
          <p:cNvPr id="67" name="TextBox 66"/>
          <p:cNvSpPr txBox="1"/>
          <p:nvPr/>
        </p:nvSpPr>
        <p:spPr>
          <a:xfrm>
            <a:off x="5928237" y="5786835"/>
            <a:ext cx="1399633" cy="667839"/>
          </a:xfrm>
          <a:prstGeom prst="rect">
            <a:avLst/>
          </a:prstGeom>
          <a:noFill/>
        </p:spPr>
        <p:txBody>
          <a:bodyPr wrap="none" lIns="219419" tIns="109710" rIns="219419" bIns="109710" rtlCol="0">
            <a:spAutoFit/>
          </a:bodyPr>
          <a:lstStyle/>
          <a:p>
            <a:pPr algn="ctr"/>
            <a:r>
              <a:rPr lang="en-US" sz="2900" dirty="0" smtClean="0">
                <a:solidFill>
                  <a:schemeClr val="bg1"/>
                </a:solidFill>
                <a:latin typeface="Lato Regular"/>
                <a:ea typeface="Open Sans Light" panose="020B0306030504020204" pitchFamily="34" charset="0"/>
                <a:cs typeface="Lato Regular"/>
              </a:rPr>
              <a:t>Social</a:t>
            </a:r>
            <a:endParaRPr lang="bg-BG" sz="2900" dirty="0">
              <a:solidFill>
                <a:schemeClr val="bg1"/>
              </a:solidFill>
              <a:latin typeface="Lato Regular"/>
              <a:ea typeface="Open Sans Light" panose="020B0306030504020204" pitchFamily="34" charset="0"/>
              <a:cs typeface="Lato Regular"/>
            </a:endParaRPr>
          </a:p>
        </p:txBody>
      </p:sp>
      <p:sp>
        <p:nvSpPr>
          <p:cNvPr id="90" name="Bent Arrow 89"/>
          <p:cNvSpPr/>
          <p:nvPr/>
        </p:nvSpPr>
        <p:spPr>
          <a:xfrm rot="10800000" flipH="1">
            <a:off x="8795371" y="6910570"/>
            <a:ext cx="1123829" cy="1101471"/>
          </a:xfrm>
          <a:prstGeom prst="bentArrow">
            <a:avLst>
              <a:gd name="adj1" fmla="val 11812"/>
              <a:gd name="adj2" fmla="val 11928"/>
              <a:gd name="adj3" fmla="val 22809"/>
              <a:gd name="adj4" fmla="val 79194"/>
            </a:avLst>
          </a:prstGeom>
          <a:solidFill>
            <a:schemeClr val="tx2">
              <a:alpha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sz="4800" dirty="0">
              <a:solidFill>
                <a:schemeClr val="tx1"/>
              </a:solidFill>
              <a:latin typeface="Calibri Light" panose="020F0302020204030204"/>
            </a:endParaRPr>
          </a:p>
        </p:txBody>
      </p:sp>
      <p:sp>
        <p:nvSpPr>
          <p:cNvPr id="99" name="Freeform 49"/>
          <p:cNvSpPr>
            <a:spLocks noChangeArrowheads="1"/>
          </p:cNvSpPr>
          <p:nvPr/>
        </p:nvSpPr>
        <p:spPr bwMode="auto">
          <a:xfrm>
            <a:off x="6312249" y="5162888"/>
            <a:ext cx="694622" cy="681881"/>
          </a:xfrm>
          <a:custGeom>
            <a:avLst/>
            <a:gdLst>
              <a:gd name="T0" fmla="*/ 239 w 479"/>
              <a:gd name="T1" fmla="*/ 0 h 471"/>
              <a:gd name="T2" fmla="*/ 239 w 479"/>
              <a:gd name="T3" fmla="*/ 0 h 471"/>
              <a:gd name="T4" fmla="*/ 0 w 479"/>
              <a:gd name="T5" fmla="*/ 231 h 471"/>
              <a:gd name="T6" fmla="*/ 239 w 479"/>
              <a:gd name="T7" fmla="*/ 470 h 471"/>
              <a:gd name="T8" fmla="*/ 478 w 479"/>
              <a:gd name="T9" fmla="*/ 231 h 471"/>
              <a:gd name="T10" fmla="*/ 239 w 479"/>
              <a:gd name="T11" fmla="*/ 0 h 471"/>
              <a:gd name="T12" fmla="*/ 177 w 479"/>
              <a:gd name="T13" fmla="*/ 338 h 471"/>
              <a:gd name="T14" fmla="*/ 177 w 479"/>
              <a:gd name="T15" fmla="*/ 338 h 471"/>
              <a:gd name="T16" fmla="*/ 133 w 479"/>
              <a:gd name="T17" fmla="*/ 338 h 471"/>
              <a:gd name="T18" fmla="*/ 133 w 479"/>
              <a:gd name="T19" fmla="*/ 178 h 471"/>
              <a:gd name="T20" fmla="*/ 177 w 479"/>
              <a:gd name="T21" fmla="*/ 178 h 471"/>
              <a:gd name="T22" fmla="*/ 177 w 479"/>
              <a:gd name="T23" fmla="*/ 338 h 471"/>
              <a:gd name="T24" fmla="*/ 159 w 479"/>
              <a:gd name="T25" fmla="*/ 160 h 471"/>
              <a:gd name="T26" fmla="*/ 159 w 479"/>
              <a:gd name="T27" fmla="*/ 160 h 471"/>
              <a:gd name="T28" fmla="*/ 133 w 479"/>
              <a:gd name="T29" fmla="*/ 134 h 471"/>
              <a:gd name="T30" fmla="*/ 159 w 479"/>
              <a:gd name="T31" fmla="*/ 107 h 471"/>
              <a:gd name="T32" fmla="*/ 186 w 479"/>
              <a:gd name="T33" fmla="*/ 134 h 471"/>
              <a:gd name="T34" fmla="*/ 159 w 479"/>
              <a:gd name="T35" fmla="*/ 160 h 471"/>
              <a:gd name="T36" fmla="*/ 354 w 479"/>
              <a:gd name="T37" fmla="*/ 338 h 471"/>
              <a:gd name="T38" fmla="*/ 354 w 479"/>
              <a:gd name="T39" fmla="*/ 338 h 471"/>
              <a:gd name="T40" fmla="*/ 310 w 479"/>
              <a:gd name="T41" fmla="*/ 338 h 471"/>
              <a:gd name="T42" fmla="*/ 310 w 479"/>
              <a:gd name="T43" fmla="*/ 249 h 471"/>
              <a:gd name="T44" fmla="*/ 284 w 479"/>
              <a:gd name="T45" fmla="*/ 213 h 471"/>
              <a:gd name="T46" fmla="*/ 256 w 479"/>
              <a:gd name="T47" fmla="*/ 231 h 471"/>
              <a:gd name="T48" fmla="*/ 256 w 479"/>
              <a:gd name="T49" fmla="*/ 240 h 471"/>
              <a:gd name="T50" fmla="*/ 256 w 479"/>
              <a:gd name="T51" fmla="*/ 338 h 471"/>
              <a:gd name="T52" fmla="*/ 212 w 479"/>
              <a:gd name="T53" fmla="*/ 338 h 471"/>
              <a:gd name="T54" fmla="*/ 212 w 479"/>
              <a:gd name="T55" fmla="*/ 231 h 471"/>
              <a:gd name="T56" fmla="*/ 203 w 479"/>
              <a:gd name="T57" fmla="*/ 178 h 471"/>
              <a:gd name="T58" fmla="*/ 247 w 479"/>
              <a:gd name="T59" fmla="*/ 178 h 471"/>
              <a:gd name="T60" fmla="*/ 247 w 479"/>
              <a:gd name="T61" fmla="*/ 196 h 471"/>
              <a:gd name="T62" fmla="*/ 256 w 479"/>
              <a:gd name="T63" fmla="*/ 196 h 471"/>
              <a:gd name="T64" fmla="*/ 300 w 479"/>
              <a:gd name="T65" fmla="*/ 178 h 471"/>
              <a:gd name="T66" fmla="*/ 354 w 479"/>
              <a:gd name="T67" fmla="*/ 240 h 471"/>
              <a:gd name="T68" fmla="*/ 354 w 479"/>
              <a:gd name="T69" fmla="*/ 338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79" h="471">
                <a:moveTo>
                  <a:pt x="239" y="0"/>
                </a:moveTo>
                <a:lnTo>
                  <a:pt x="239" y="0"/>
                </a:lnTo>
                <a:cubicBezTo>
                  <a:pt x="106" y="0"/>
                  <a:pt x="0" y="107"/>
                  <a:pt x="0" y="231"/>
                </a:cubicBezTo>
                <a:cubicBezTo>
                  <a:pt x="0" y="364"/>
                  <a:pt x="106" y="470"/>
                  <a:pt x="239" y="470"/>
                </a:cubicBezTo>
                <a:cubicBezTo>
                  <a:pt x="372" y="470"/>
                  <a:pt x="478" y="364"/>
                  <a:pt x="478" y="231"/>
                </a:cubicBezTo>
                <a:cubicBezTo>
                  <a:pt x="478" y="107"/>
                  <a:pt x="372" y="0"/>
                  <a:pt x="239" y="0"/>
                </a:cubicBezTo>
                <a:close/>
                <a:moveTo>
                  <a:pt x="177" y="338"/>
                </a:moveTo>
                <a:lnTo>
                  <a:pt x="177" y="338"/>
                </a:lnTo>
                <a:cubicBezTo>
                  <a:pt x="133" y="338"/>
                  <a:pt x="133" y="338"/>
                  <a:pt x="133" y="338"/>
                </a:cubicBezTo>
                <a:cubicBezTo>
                  <a:pt x="133" y="178"/>
                  <a:pt x="133" y="178"/>
                  <a:pt x="133" y="178"/>
                </a:cubicBezTo>
                <a:cubicBezTo>
                  <a:pt x="177" y="178"/>
                  <a:pt x="177" y="178"/>
                  <a:pt x="177" y="178"/>
                </a:cubicBezTo>
                <a:lnTo>
                  <a:pt x="177" y="338"/>
                </a:lnTo>
                <a:close/>
                <a:moveTo>
                  <a:pt x="159" y="160"/>
                </a:moveTo>
                <a:lnTo>
                  <a:pt x="159" y="160"/>
                </a:lnTo>
                <a:cubicBezTo>
                  <a:pt x="141" y="160"/>
                  <a:pt x="133" y="151"/>
                  <a:pt x="133" y="134"/>
                </a:cubicBezTo>
                <a:cubicBezTo>
                  <a:pt x="133" y="125"/>
                  <a:pt x="141" y="107"/>
                  <a:pt x="159" y="107"/>
                </a:cubicBezTo>
                <a:cubicBezTo>
                  <a:pt x="168" y="107"/>
                  <a:pt x="177" y="125"/>
                  <a:pt x="186" y="134"/>
                </a:cubicBezTo>
                <a:cubicBezTo>
                  <a:pt x="186" y="151"/>
                  <a:pt x="168" y="160"/>
                  <a:pt x="159" y="160"/>
                </a:cubicBezTo>
                <a:close/>
                <a:moveTo>
                  <a:pt x="354" y="338"/>
                </a:moveTo>
                <a:lnTo>
                  <a:pt x="354" y="338"/>
                </a:lnTo>
                <a:cubicBezTo>
                  <a:pt x="310" y="338"/>
                  <a:pt x="310" y="338"/>
                  <a:pt x="310" y="338"/>
                </a:cubicBezTo>
                <a:cubicBezTo>
                  <a:pt x="310" y="249"/>
                  <a:pt x="310" y="249"/>
                  <a:pt x="310" y="249"/>
                </a:cubicBezTo>
                <a:cubicBezTo>
                  <a:pt x="310" y="231"/>
                  <a:pt x="300" y="213"/>
                  <a:pt x="284" y="213"/>
                </a:cubicBezTo>
                <a:cubicBezTo>
                  <a:pt x="275" y="213"/>
                  <a:pt x="265" y="222"/>
                  <a:pt x="256" y="231"/>
                </a:cubicBezTo>
                <a:lnTo>
                  <a:pt x="256" y="240"/>
                </a:lnTo>
                <a:cubicBezTo>
                  <a:pt x="256" y="338"/>
                  <a:pt x="256" y="338"/>
                  <a:pt x="256" y="338"/>
                </a:cubicBezTo>
                <a:cubicBezTo>
                  <a:pt x="212" y="338"/>
                  <a:pt x="212" y="338"/>
                  <a:pt x="212" y="338"/>
                </a:cubicBezTo>
                <a:cubicBezTo>
                  <a:pt x="212" y="231"/>
                  <a:pt x="212" y="231"/>
                  <a:pt x="212" y="231"/>
                </a:cubicBezTo>
                <a:cubicBezTo>
                  <a:pt x="212" y="205"/>
                  <a:pt x="212" y="196"/>
                  <a:pt x="203" y="178"/>
                </a:cubicBezTo>
                <a:cubicBezTo>
                  <a:pt x="247" y="178"/>
                  <a:pt x="247" y="178"/>
                  <a:pt x="247" y="178"/>
                </a:cubicBezTo>
                <a:cubicBezTo>
                  <a:pt x="247" y="196"/>
                  <a:pt x="247" y="196"/>
                  <a:pt x="247" y="196"/>
                </a:cubicBezTo>
                <a:cubicBezTo>
                  <a:pt x="256" y="196"/>
                  <a:pt x="256" y="196"/>
                  <a:pt x="256" y="196"/>
                </a:cubicBezTo>
                <a:cubicBezTo>
                  <a:pt x="256" y="187"/>
                  <a:pt x="275" y="178"/>
                  <a:pt x="300" y="178"/>
                </a:cubicBezTo>
                <a:cubicBezTo>
                  <a:pt x="337" y="178"/>
                  <a:pt x="354" y="196"/>
                  <a:pt x="354" y="240"/>
                </a:cubicBezTo>
                <a:lnTo>
                  <a:pt x="354" y="338"/>
                </a:lnTo>
                <a:close/>
              </a:path>
            </a:pathLst>
          </a:custGeom>
          <a:solidFill>
            <a:schemeClr val="bg1"/>
          </a:solidFill>
          <a:ln>
            <a:noFill/>
          </a:ln>
          <a:effectLst/>
        </p:spPr>
        <p:txBody>
          <a:bodyPr wrap="none" anchor="ctr"/>
          <a:lstStyle/>
          <a:p>
            <a:endParaRPr lang="en-US" dirty="0">
              <a:latin typeface="Calibri Light" panose="020F0302020204030204"/>
            </a:endParaRPr>
          </a:p>
        </p:txBody>
      </p:sp>
      <p:grpSp>
        <p:nvGrpSpPr>
          <p:cNvPr id="2" name="Group 1"/>
          <p:cNvGrpSpPr/>
          <p:nvPr/>
        </p:nvGrpSpPr>
        <p:grpSpPr>
          <a:xfrm>
            <a:off x="7817390" y="4649380"/>
            <a:ext cx="2102572" cy="2103120"/>
            <a:chOff x="7817390" y="4649380"/>
            <a:chExt cx="2102572" cy="2103120"/>
          </a:xfrm>
        </p:grpSpPr>
        <p:sp>
          <p:nvSpPr>
            <p:cNvPr id="53" name="Round Diagonal Corner Rectangle 52"/>
            <p:cNvSpPr/>
            <p:nvPr/>
          </p:nvSpPr>
          <p:spPr>
            <a:xfrm rot="5400000">
              <a:off x="7817116" y="4649654"/>
              <a:ext cx="2103120" cy="2102572"/>
            </a:xfrm>
            <a:prstGeom prst="round2DiagRect">
              <a:avLst>
                <a:gd name="adj1" fmla="val 18841"/>
                <a:gd name="adj2" fmla="val 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dirty="0">
                <a:latin typeface="Calibri Light" panose="020F0302020204030204"/>
              </a:endParaRPr>
            </a:p>
          </p:txBody>
        </p:sp>
        <p:sp>
          <p:nvSpPr>
            <p:cNvPr id="62" name="TextBox 61"/>
            <p:cNvSpPr txBox="1"/>
            <p:nvPr/>
          </p:nvSpPr>
          <p:spPr>
            <a:xfrm>
              <a:off x="8178636" y="5786835"/>
              <a:ext cx="1399633" cy="667839"/>
            </a:xfrm>
            <a:prstGeom prst="rect">
              <a:avLst/>
            </a:prstGeom>
            <a:noFill/>
          </p:spPr>
          <p:txBody>
            <a:bodyPr wrap="none" lIns="219419" tIns="109710" rIns="219419" bIns="109710" rtlCol="0">
              <a:spAutoFit/>
            </a:bodyPr>
            <a:lstStyle/>
            <a:p>
              <a:pPr algn="ctr"/>
              <a:r>
                <a:rPr lang="en-US" sz="2900" dirty="0" smtClean="0">
                  <a:solidFill>
                    <a:schemeClr val="bg1"/>
                  </a:solidFill>
                  <a:latin typeface="Lato Regular"/>
                  <a:ea typeface="Open Sans Light" panose="020B0306030504020204" pitchFamily="34" charset="0"/>
                  <a:cs typeface="Lato Regular"/>
                </a:rPr>
                <a:t>Social</a:t>
              </a:r>
              <a:endParaRPr lang="bg-BG" sz="2900" dirty="0">
                <a:solidFill>
                  <a:schemeClr val="bg1"/>
                </a:solidFill>
                <a:latin typeface="Lato Regular"/>
                <a:ea typeface="Open Sans Light" panose="020B0306030504020204" pitchFamily="34" charset="0"/>
                <a:cs typeface="Lato Regular"/>
              </a:endParaRPr>
            </a:p>
          </p:txBody>
        </p:sp>
        <p:sp>
          <p:nvSpPr>
            <p:cNvPr id="100" name="Freeform 86"/>
            <p:cNvSpPr>
              <a:spLocks noChangeArrowheads="1"/>
            </p:cNvSpPr>
            <p:nvPr/>
          </p:nvSpPr>
          <p:spPr bwMode="auto">
            <a:xfrm>
              <a:off x="8502195" y="5128610"/>
              <a:ext cx="694622" cy="681876"/>
            </a:xfrm>
            <a:custGeom>
              <a:avLst/>
              <a:gdLst>
                <a:gd name="T0" fmla="*/ 239 w 480"/>
                <a:gd name="T1" fmla="*/ 0 h 471"/>
                <a:gd name="T2" fmla="*/ 239 w 480"/>
                <a:gd name="T3" fmla="*/ 0 h 471"/>
                <a:gd name="T4" fmla="*/ 0 w 480"/>
                <a:gd name="T5" fmla="*/ 231 h 471"/>
                <a:gd name="T6" fmla="*/ 239 w 480"/>
                <a:gd name="T7" fmla="*/ 470 h 471"/>
                <a:gd name="T8" fmla="*/ 479 w 480"/>
                <a:gd name="T9" fmla="*/ 231 h 471"/>
                <a:gd name="T10" fmla="*/ 239 w 480"/>
                <a:gd name="T11" fmla="*/ 0 h 471"/>
                <a:gd name="T12" fmla="*/ 337 w 480"/>
                <a:gd name="T13" fmla="*/ 195 h 471"/>
                <a:gd name="T14" fmla="*/ 337 w 480"/>
                <a:gd name="T15" fmla="*/ 195 h 471"/>
                <a:gd name="T16" fmla="*/ 337 w 480"/>
                <a:gd name="T17" fmla="*/ 195 h 471"/>
                <a:gd name="T18" fmla="*/ 204 w 480"/>
                <a:gd name="T19" fmla="*/ 328 h 471"/>
                <a:gd name="T20" fmla="*/ 133 w 480"/>
                <a:gd name="T21" fmla="*/ 310 h 471"/>
                <a:gd name="T22" fmla="*/ 142 w 480"/>
                <a:gd name="T23" fmla="*/ 310 h 471"/>
                <a:gd name="T24" fmla="*/ 204 w 480"/>
                <a:gd name="T25" fmla="*/ 293 h 471"/>
                <a:gd name="T26" fmla="*/ 160 w 480"/>
                <a:gd name="T27" fmla="*/ 257 h 471"/>
                <a:gd name="T28" fmla="*/ 169 w 480"/>
                <a:gd name="T29" fmla="*/ 257 h 471"/>
                <a:gd name="T30" fmla="*/ 178 w 480"/>
                <a:gd name="T31" fmla="*/ 257 h 471"/>
                <a:gd name="T32" fmla="*/ 142 w 480"/>
                <a:gd name="T33" fmla="*/ 213 h 471"/>
                <a:gd name="T34" fmla="*/ 142 w 480"/>
                <a:gd name="T35" fmla="*/ 213 h 471"/>
                <a:gd name="T36" fmla="*/ 160 w 480"/>
                <a:gd name="T37" fmla="*/ 213 h 471"/>
                <a:gd name="T38" fmla="*/ 142 w 480"/>
                <a:gd name="T39" fmla="*/ 178 h 471"/>
                <a:gd name="T40" fmla="*/ 151 w 480"/>
                <a:gd name="T41" fmla="*/ 151 h 471"/>
                <a:gd name="T42" fmla="*/ 239 w 480"/>
                <a:gd name="T43" fmla="*/ 204 h 471"/>
                <a:gd name="T44" fmla="*/ 239 w 480"/>
                <a:gd name="T45" fmla="*/ 195 h 471"/>
                <a:gd name="T46" fmla="*/ 292 w 480"/>
                <a:gd name="T47" fmla="*/ 142 h 471"/>
                <a:gd name="T48" fmla="*/ 319 w 480"/>
                <a:gd name="T49" fmla="*/ 160 h 471"/>
                <a:gd name="T50" fmla="*/ 355 w 480"/>
                <a:gd name="T51" fmla="*/ 151 h 471"/>
                <a:gd name="T52" fmla="*/ 337 w 480"/>
                <a:gd name="T53" fmla="*/ 178 h 471"/>
                <a:gd name="T54" fmla="*/ 364 w 480"/>
                <a:gd name="T55" fmla="*/ 169 h 471"/>
                <a:gd name="T56" fmla="*/ 337 w 480"/>
                <a:gd name="T57" fmla="*/ 195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80" h="471">
                  <a:moveTo>
                    <a:pt x="239" y="0"/>
                  </a:moveTo>
                  <a:lnTo>
                    <a:pt x="239" y="0"/>
                  </a:lnTo>
                  <a:cubicBezTo>
                    <a:pt x="107" y="0"/>
                    <a:pt x="0" y="107"/>
                    <a:pt x="0" y="231"/>
                  </a:cubicBezTo>
                  <a:cubicBezTo>
                    <a:pt x="0" y="363"/>
                    <a:pt x="107" y="470"/>
                    <a:pt x="239" y="470"/>
                  </a:cubicBezTo>
                  <a:cubicBezTo>
                    <a:pt x="372" y="470"/>
                    <a:pt x="479" y="363"/>
                    <a:pt x="479" y="231"/>
                  </a:cubicBezTo>
                  <a:cubicBezTo>
                    <a:pt x="479" y="107"/>
                    <a:pt x="372" y="0"/>
                    <a:pt x="239" y="0"/>
                  </a:cubicBezTo>
                  <a:close/>
                  <a:moveTo>
                    <a:pt x="337" y="195"/>
                  </a:moveTo>
                  <a:lnTo>
                    <a:pt x="337" y="195"/>
                  </a:lnTo>
                  <a:lnTo>
                    <a:pt x="337" y="195"/>
                  </a:lnTo>
                  <a:cubicBezTo>
                    <a:pt x="337" y="257"/>
                    <a:pt x="292" y="328"/>
                    <a:pt x="204" y="328"/>
                  </a:cubicBezTo>
                  <a:cubicBezTo>
                    <a:pt x="178" y="328"/>
                    <a:pt x="151" y="319"/>
                    <a:pt x="133" y="310"/>
                  </a:cubicBezTo>
                  <a:lnTo>
                    <a:pt x="142" y="310"/>
                  </a:lnTo>
                  <a:cubicBezTo>
                    <a:pt x="160" y="310"/>
                    <a:pt x="186" y="301"/>
                    <a:pt x="204" y="293"/>
                  </a:cubicBezTo>
                  <a:cubicBezTo>
                    <a:pt x="178" y="293"/>
                    <a:pt x="160" y="275"/>
                    <a:pt x="160" y="257"/>
                  </a:cubicBezTo>
                  <a:cubicBezTo>
                    <a:pt x="160" y="257"/>
                    <a:pt x="160" y="257"/>
                    <a:pt x="169" y="257"/>
                  </a:cubicBezTo>
                  <a:lnTo>
                    <a:pt x="178" y="257"/>
                  </a:lnTo>
                  <a:cubicBezTo>
                    <a:pt x="160" y="248"/>
                    <a:pt x="142" y="231"/>
                    <a:pt x="142" y="213"/>
                  </a:cubicBezTo>
                  <a:lnTo>
                    <a:pt x="142" y="213"/>
                  </a:lnTo>
                  <a:cubicBezTo>
                    <a:pt x="142" y="213"/>
                    <a:pt x="151" y="213"/>
                    <a:pt x="160" y="213"/>
                  </a:cubicBezTo>
                  <a:cubicBezTo>
                    <a:pt x="151" y="204"/>
                    <a:pt x="142" y="195"/>
                    <a:pt x="142" y="178"/>
                  </a:cubicBezTo>
                  <a:cubicBezTo>
                    <a:pt x="142" y="169"/>
                    <a:pt x="142" y="160"/>
                    <a:pt x="151" y="151"/>
                  </a:cubicBezTo>
                  <a:cubicBezTo>
                    <a:pt x="169" y="178"/>
                    <a:pt x="204" y="204"/>
                    <a:pt x="239" y="204"/>
                  </a:cubicBezTo>
                  <a:cubicBezTo>
                    <a:pt x="239" y="195"/>
                    <a:pt x="239" y="195"/>
                    <a:pt x="239" y="195"/>
                  </a:cubicBezTo>
                  <a:cubicBezTo>
                    <a:pt x="239" y="169"/>
                    <a:pt x="266" y="142"/>
                    <a:pt x="292" y="142"/>
                  </a:cubicBezTo>
                  <a:cubicBezTo>
                    <a:pt x="301" y="142"/>
                    <a:pt x="319" y="151"/>
                    <a:pt x="319" y="160"/>
                  </a:cubicBezTo>
                  <a:cubicBezTo>
                    <a:pt x="337" y="160"/>
                    <a:pt x="346" y="151"/>
                    <a:pt x="355" y="151"/>
                  </a:cubicBezTo>
                  <a:cubicBezTo>
                    <a:pt x="346" y="160"/>
                    <a:pt x="346" y="169"/>
                    <a:pt x="337" y="178"/>
                  </a:cubicBezTo>
                  <a:cubicBezTo>
                    <a:pt x="346" y="178"/>
                    <a:pt x="355" y="169"/>
                    <a:pt x="364" y="169"/>
                  </a:cubicBezTo>
                  <a:cubicBezTo>
                    <a:pt x="355" y="178"/>
                    <a:pt x="346" y="187"/>
                    <a:pt x="337" y="195"/>
                  </a:cubicBezTo>
                  <a:close/>
                </a:path>
              </a:pathLst>
            </a:custGeom>
            <a:solidFill>
              <a:schemeClr val="bg1"/>
            </a:solidFill>
            <a:ln>
              <a:noFill/>
            </a:ln>
            <a:effectLst/>
          </p:spPr>
          <p:txBody>
            <a:bodyPr wrap="none" anchor="ctr"/>
            <a:lstStyle/>
            <a:p>
              <a:endParaRPr lang="en-US" dirty="0">
                <a:latin typeface="Calibri Light" panose="020F0302020204030204"/>
              </a:endParaRPr>
            </a:p>
          </p:txBody>
        </p:sp>
      </p:grpSp>
      <p:grpSp>
        <p:nvGrpSpPr>
          <p:cNvPr id="7" name="Group 6"/>
          <p:cNvGrpSpPr/>
          <p:nvPr/>
        </p:nvGrpSpPr>
        <p:grpSpPr>
          <a:xfrm>
            <a:off x="16640470" y="4627100"/>
            <a:ext cx="2102572" cy="2103120"/>
            <a:chOff x="16640470" y="4627100"/>
            <a:chExt cx="2102572" cy="2103120"/>
          </a:xfrm>
        </p:grpSpPr>
        <p:sp>
          <p:nvSpPr>
            <p:cNvPr id="101" name="Round Diagonal Corner Rectangle 100"/>
            <p:cNvSpPr/>
            <p:nvPr/>
          </p:nvSpPr>
          <p:spPr>
            <a:xfrm rot="5400000">
              <a:off x="16640196" y="4627374"/>
              <a:ext cx="2103120" cy="2102572"/>
            </a:xfrm>
            <a:prstGeom prst="round2DiagRect">
              <a:avLst>
                <a:gd name="adj1" fmla="val 18841"/>
                <a:gd name="adj2" fmla="val 0"/>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dirty="0">
                <a:latin typeface="Calibri Light" panose="020F0302020204030204"/>
              </a:endParaRPr>
            </a:p>
          </p:txBody>
        </p:sp>
        <p:sp>
          <p:nvSpPr>
            <p:cNvPr id="102" name="TextBox 101"/>
            <p:cNvSpPr txBox="1"/>
            <p:nvPr/>
          </p:nvSpPr>
          <p:spPr>
            <a:xfrm>
              <a:off x="17001716" y="5786835"/>
              <a:ext cx="1399633" cy="667839"/>
            </a:xfrm>
            <a:prstGeom prst="rect">
              <a:avLst/>
            </a:prstGeom>
            <a:noFill/>
          </p:spPr>
          <p:txBody>
            <a:bodyPr wrap="none" lIns="219419" tIns="109710" rIns="219419" bIns="109710" rtlCol="0">
              <a:spAutoFit/>
            </a:bodyPr>
            <a:lstStyle/>
            <a:p>
              <a:pPr algn="ctr"/>
              <a:r>
                <a:rPr lang="en-US" sz="2900" dirty="0" smtClean="0">
                  <a:solidFill>
                    <a:schemeClr val="bg1"/>
                  </a:solidFill>
                  <a:latin typeface="Lato Regular"/>
                  <a:ea typeface="Open Sans Light" panose="020B0306030504020204" pitchFamily="34" charset="0"/>
                  <a:cs typeface="Lato Regular"/>
                </a:rPr>
                <a:t>Social</a:t>
              </a:r>
              <a:endParaRPr lang="bg-BG" sz="2900" dirty="0">
                <a:solidFill>
                  <a:schemeClr val="bg1"/>
                </a:solidFill>
                <a:latin typeface="Lato Regular"/>
                <a:ea typeface="Open Sans Light" panose="020B0306030504020204" pitchFamily="34" charset="0"/>
                <a:cs typeface="Lato Regular"/>
              </a:endParaRPr>
            </a:p>
          </p:txBody>
        </p:sp>
        <p:sp>
          <p:nvSpPr>
            <p:cNvPr id="103" name="Freeform 86"/>
            <p:cNvSpPr>
              <a:spLocks noChangeArrowheads="1"/>
            </p:cNvSpPr>
            <p:nvPr/>
          </p:nvSpPr>
          <p:spPr bwMode="auto">
            <a:xfrm>
              <a:off x="17325275" y="5128610"/>
              <a:ext cx="694622" cy="681876"/>
            </a:xfrm>
            <a:custGeom>
              <a:avLst/>
              <a:gdLst>
                <a:gd name="T0" fmla="*/ 239 w 480"/>
                <a:gd name="T1" fmla="*/ 0 h 471"/>
                <a:gd name="T2" fmla="*/ 239 w 480"/>
                <a:gd name="T3" fmla="*/ 0 h 471"/>
                <a:gd name="T4" fmla="*/ 0 w 480"/>
                <a:gd name="T5" fmla="*/ 231 h 471"/>
                <a:gd name="T6" fmla="*/ 239 w 480"/>
                <a:gd name="T7" fmla="*/ 470 h 471"/>
                <a:gd name="T8" fmla="*/ 479 w 480"/>
                <a:gd name="T9" fmla="*/ 231 h 471"/>
                <a:gd name="T10" fmla="*/ 239 w 480"/>
                <a:gd name="T11" fmla="*/ 0 h 471"/>
                <a:gd name="T12" fmla="*/ 337 w 480"/>
                <a:gd name="T13" fmla="*/ 195 h 471"/>
                <a:gd name="T14" fmla="*/ 337 w 480"/>
                <a:gd name="T15" fmla="*/ 195 h 471"/>
                <a:gd name="T16" fmla="*/ 337 w 480"/>
                <a:gd name="T17" fmla="*/ 195 h 471"/>
                <a:gd name="T18" fmla="*/ 204 w 480"/>
                <a:gd name="T19" fmla="*/ 328 h 471"/>
                <a:gd name="T20" fmla="*/ 133 w 480"/>
                <a:gd name="T21" fmla="*/ 310 h 471"/>
                <a:gd name="T22" fmla="*/ 142 w 480"/>
                <a:gd name="T23" fmla="*/ 310 h 471"/>
                <a:gd name="T24" fmla="*/ 204 w 480"/>
                <a:gd name="T25" fmla="*/ 293 h 471"/>
                <a:gd name="T26" fmla="*/ 160 w 480"/>
                <a:gd name="T27" fmla="*/ 257 h 471"/>
                <a:gd name="T28" fmla="*/ 169 w 480"/>
                <a:gd name="T29" fmla="*/ 257 h 471"/>
                <a:gd name="T30" fmla="*/ 178 w 480"/>
                <a:gd name="T31" fmla="*/ 257 h 471"/>
                <a:gd name="T32" fmla="*/ 142 w 480"/>
                <a:gd name="T33" fmla="*/ 213 h 471"/>
                <a:gd name="T34" fmla="*/ 142 w 480"/>
                <a:gd name="T35" fmla="*/ 213 h 471"/>
                <a:gd name="T36" fmla="*/ 160 w 480"/>
                <a:gd name="T37" fmla="*/ 213 h 471"/>
                <a:gd name="T38" fmla="*/ 142 w 480"/>
                <a:gd name="T39" fmla="*/ 178 h 471"/>
                <a:gd name="T40" fmla="*/ 151 w 480"/>
                <a:gd name="T41" fmla="*/ 151 h 471"/>
                <a:gd name="T42" fmla="*/ 239 w 480"/>
                <a:gd name="T43" fmla="*/ 204 h 471"/>
                <a:gd name="T44" fmla="*/ 239 w 480"/>
                <a:gd name="T45" fmla="*/ 195 h 471"/>
                <a:gd name="T46" fmla="*/ 292 w 480"/>
                <a:gd name="T47" fmla="*/ 142 h 471"/>
                <a:gd name="T48" fmla="*/ 319 w 480"/>
                <a:gd name="T49" fmla="*/ 160 h 471"/>
                <a:gd name="T50" fmla="*/ 355 w 480"/>
                <a:gd name="T51" fmla="*/ 151 h 471"/>
                <a:gd name="T52" fmla="*/ 337 w 480"/>
                <a:gd name="T53" fmla="*/ 178 h 471"/>
                <a:gd name="T54" fmla="*/ 364 w 480"/>
                <a:gd name="T55" fmla="*/ 169 h 471"/>
                <a:gd name="T56" fmla="*/ 337 w 480"/>
                <a:gd name="T57" fmla="*/ 195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80" h="471">
                  <a:moveTo>
                    <a:pt x="239" y="0"/>
                  </a:moveTo>
                  <a:lnTo>
                    <a:pt x="239" y="0"/>
                  </a:lnTo>
                  <a:cubicBezTo>
                    <a:pt x="107" y="0"/>
                    <a:pt x="0" y="107"/>
                    <a:pt x="0" y="231"/>
                  </a:cubicBezTo>
                  <a:cubicBezTo>
                    <a:pt x="0" y="363"/>
                    <a:pt x="107" y="470"/>
                    <a:pt x="239" y="470"/>
                  </a:cubicBezTo>
                  <a:cubicBezTo>
                    <a:pt x="372" y="470"/>
                    <a:pt x="479" y="363"/>
                    <a:pt x="479" y="231"/>
                  </a:cubicBezTo>
                  <a:cubicBezTo>
                    <a:pt x="479" y="107"/>
                    <a:pt x="372" y="0"/>
                    <a:pt x="239" y="0"/>
                  </a:cubicBezTo>
                  <a:close/>
                  <a:moveTo>
                    <a:pt x="337" y="195"/>
                  </a:moveTo>
                  <a:lnTo>
                    <a:pt x="337" y="195"/>
                  </a:lnTo>
                  <a:lnTo>
                    <a:pt x="337" y="195"/>
                  </a:lnTo>
                  <a:cubicBezTo>
                    <a:pt x="337" y="257"/>
                    <a:pt x="292" y="328"/>
                    <a:pt x="204" y="328"/>
                  </a:cubicBezTo>
                  <a:cubicBezTo>
                    <a:pt x="178" y="328"/>
                    <a:pt x="151" y="319"/>
                    <a:pt x="133" y="310"/>
                  </a:cubicBezTo>
                  <a:lnTo>
                    <a:pt x="142" y="310"/>
                  </a:lnTo>
                  <a:cubicBezTo>
                    <a:pt x="160" y="310"/>
                    <a:pt x="186" y="301"/>
                    <a:pt x="204" y="293"/>
                  </a:cubicBezTo>
                  <a:cubicBezTo>
                    <a:pt x="178" y="293"/>
                    <a:pt x="160" y="275"/>
                    <a:pt x="160" y="257"/>
                  </a:cubicBezTo>
                  <a:cubicBezTo>
                    <a:pt x="160" y="257"/>
                    <a:pt x="160" y="257"/>
                    <a:pt x="169" y="257"/>
                  </a:cubicBezTo>
                  <a:lnTo>
                    <a:pt x="178" y="257"/>
                  </a:lnTo>
                  <a:cubicBezTo>
                    <a:pt x="160" y="248"/>
                    <a:pt x="142" y="231"/>
                    <a:pt x="142" y="213"/>
                  </a:cubicBezTo>
                  <a:lnTo>
                    <a:pt x="142" y="213"/>
                  </a:lnTo>
                  <a:cubicBezTo>
                    <a:pt x="142" y="213"/>
                    <a:pt x="151" y="213"/>
                    <a:pt x="160" y="213"/>
                  </a:cubicBezTo>
                  <a:cubicBezTo>
                    <a:pt x="151" y="204"/>
                    <a:pt x="142" y="195"/>
                    <a:pt x="142" y="178"/>
                  </a:cubicBezTo>
                  <a:cubicBezTo>
                    <a:pt x="142" y="169"/>
                    <a:pt x="142" y="160"/>
                    <a:pt x="151" y="151"/>
                  </a:cubicBezTo>
                  <a:cubicBezTo>
                    <a:pt x="169" y="178"/>
                    <a:pt x="204" y="204"/>
                    <a:pt x="239" y="204"/>
                  </a:cubicBezTo>
                  <a:cubicBezTo>
                    <a:pt x="239" y="195"/>
                    <a:pt x="239" y="195"/>
                    <a:pt x="239" y="195"/>
                  </a:cubicBezTo>
                  <a:cubicBezTo>
                    <a:pt x="239" y="169"/>
                    <a:pt x="266" y="142"/>
                    <a:pt x="292" y="142"/>
                  </a:cubicBezTo>
                  <a:cubicBezTo>
                    <a:pt x="301" y="142"/>
                    <a:pt x="319" y="151"/>
                    <a:pt x="319" y="160"/>
                  </a:cubicBezTo>
                  <a:cubicBezTo>
                    <a:pt x="337" y="160"/>
                    <a:pt x="346" y="151"/>
                    <a:pt x="355" y="151"/>
                  </a:cubicBezTo>
                  <a:cubicBezTo>
                    <a:pt x="346" y="160"/>
                    <a:pt x="346" y="169"/>
                    <a:pt x="337" y="178"/>
                  </a:cubicBezTo>
                  <a:cubicBezTo>
                    <a:pt x="346" y="178"/>
                    <a:pt x="355" y="169"/>
                    <a:pt x="364" y="169"/>
                  </a:cubicBezTo>
                  <a:cubicBezTo>
                    <a:pt x="355" y="178"/>
                    <a:pt x="346" y="187"/>
                    <a:pt x="337" y="195"/>
                  </a:cubicBezTo>
                  <a:close/>
                </a:path>
              </a:pathLst>
            </a:custGeom>
            <a:solidFill>
              <a:schemeClr val="bg1"/>
            </a:solidFill>
            <a:ln>
              <a:noFill/>
            </a:ln>
            <a:effectLst/>
          </p:spPr>
          <p:txBody>
            <a:bodyPr wrap="none" anchor="ctr"/>
            <a:lstStyle/>
            <a:p>
              <a:endParaRPr lang="en-US" dirty="0">
                <a:latin typeface="Calibri Light" panose="020F0302020204030204"/>
              </a:endParaRPr>
            </a:p>
          </p:txBody>
        </p:sp>
      </p:grpSp>
      <p:grpSp>
        <p:nvGrpSpPr>
          <p:cNvPr id="6" name="Group 5"/>
          <p:cNvGrpSpPr/>
          <p:nvPr/>
        </p:nvGrpSpPr>
        <p:grpSpPr>
          <a:xfrm>
            <a:off x="14444272" y="4624462"/>
            <a:ext cx="2102572" cy="2103120"/>
            <a:chOff x="14444272" y="4624462"/>
            <a:chExt cx="2102572" cy="2103120"/>
          </a:xfrm>
        </p:grpSpPr>
        <p:sp>
          <p:nvSpPr>
            <p:cNvPr id="45" name="Round Diagonal Corner Rectangle 44"/>
            <p:cNvSpPr/>
            <p:nvPr/>
          </p:nvSpPr>
          <p:spPr>
            <a:xfrm>
              <a:off x="14444272" y="4624462"/>
              <a:ext cx="2102572" cy="2103120"/>
            </a:xfrm>
            <a:prstGeom prst="round2DiagRect">
              <a:avLst>
                <a:gd name="adj1" fmla="val 18841"/>
                <a:gd name="adj2" fmla="val 0"/>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dirty="0">
                <a:latin typeface="Calibri Light" panose="020F0302020204030204"/>
              </a:endParaRPr>
            </a:p>
          </p:txBody>
        </p:sp>
        <p:sp>
          <p:nvSpPr>
            <p:cNvPr id="104" name="TextBox 103"/>
            <p:cNvSpPr txBox="1"/>
            <p:nvPr/>
          </p:nvSpPr>
          <p:spPr>
            <a:xfrm>
              <a:off x="14805487" y="5778209"/>
              <a:ext cx="1399633" cy="667839"/>
            </a:xfrm>
            <a:prstGeom prst="rect">
              <a:avLst/>
            </a:prstGeom>
            <a:noFill/>
          </p:spPr>
          <p:txBody>
            <a:bodyPr wrap="none" lIns="219419" tIns="109710" rIns="219419" bIns="109710" rtlCol="0">
              <a:spAutoFit/>
            </a:bodyPr>
            <a:lstStyle/>
            <a:p>
              <a:pPr algn="ctr"/>
              <a:r>
                <a:rPr lang="en-US" sz="2900" dirty="0" smtClean="0">
                  <a:solidFill>
                    <a:schemeClr val="bg1"/>
                  </a:solidFill>
                  <a:latin typeface="Lato Regular"/>
                  <a:ea typeface="Open Sans Light" panose="020B0306030504020204" pitchFamily="34" charset="0"/>
                  <a:cs typeface="Lato Regular"/>
                </a:rPr>
                <a:t>Social</a:t>
              </a:r>
              <a:endParaRPr lang="bg-BG" sz="2900" dirty="0">
                <a:solidFill>
                  <a:schemeClr val="bg1"/>
                </a:solidFill>
                <a:latin typeface="Lato Regular"/>
                <a:ea typeface="Open Sans Light" panose="020B0306030504020204" pitchFamily="34" charset="0"/>
                <a:cs typeface="Lato Regular"/>
              </a:endParaRPr>
            </a:p>
          </p:txBody>
        </p:sp>
        <p:sp>
          <p:nvSpPr>
            <p:cNvPr id="110" name="Freeform 78"/>
            <p:cNvSpPr>
              <a:spLocks noChangeArrowheads="1"/>
            </p:cNvSpPr>
            <p:nvPr/>
          </p:nvSpPr>
          <p:spPr bwMode="auto">
            <a:xfrm>
              <a:off x="15189499" y="5162893"/>
              <a:ext cx="694622" cy="681876"/>
            </a:xfrm>
            <a:custGeom>
              <a:avLst/>
              <a:gdLst>
                <a:gd name="T0" fmla="*/ 212 w 479"/>
                <a:gd name="T1" fmla="*/ 169 h 471"/>
                <a:gd name="T2" fmla="*/ 212 w 479"/>
                <a:gd name="T3" fmla="*/ 169 h 471"/>
                <a:gd name="T4" fmla="*/ 185 w 479"/>
                <a:gd name="T5" fmla="*/ 142 h 471"/>
                <a:gd name="T6" fmla="*/ 177 w 479"/>
                <a:gd name="T7" fmla="*/ 142 h 471"/>
                <a:gd name="T8" fmla="*/ 168 w 479"/>
                <a:gd name="T9" fmla="*/ 160 h 471"/>
                <a:gd name="T10" fmla="*/ 168 w 479"/>
                <a:gd name="T11" fmla="*/ 187 h 471"/>
                <a:gd name="T12" fmla="*/ 194 w 479"/>
                <a:gd name="T13" fmla="*/ 213 h 471"/>
                <a:gd name="T14" fmla="*/ 203 w 479"/>
                <a:gd name="T15" fmla="*/ 213 h 471"/>
                <a:gd name="T16" fmla="*/ 212 w 479"/>
                <a:gd name="T17" fmla="*/ 169 h 471"/>
                <a:gd name="T18" fmla="*/ 238 w 479"/>
                <a:gd name="T19" fmla="*/ 0 h 471"/>
                <a:gd name="T20" fmla="*/ 238 w 479"/>
                <a:gd name="T21" fmla="*/ 0 h 471"/>
                <a:gd name="T22" fmla="*/ 0 w 479"/>
                <a:gd name="T23" fmla="*/ 231 h 471"/>
                <a:gd name="T24" fmla="*/ 238 w 479"/>
                <a:gd name="T25" fmla="*/ 470 h 471"/>
                <a:gd name="T26" fmla="*/ 478 w 479"/>
                <a:gd name="T27" fmla="*/ 231 h 471"/>
                <a:gd name="T28" fmla="*/ 238 w 479"/>
                <a:gd name="T29" fmla="*/ 0 h 471"/>
                <a:gd name="T30" fmla="*/ 221 w 479"/>
                <a:gd name="T31" fmla="*/ 338 h 471"/>
                <a:gd name="T32" fmla="*/ 221 w 479"/>
                <a:gd name="T33" fmla="*/ 338 h 471"/>
                <a:gd name="T34" fmla="*/ 185 w 479"/>
                <a:gd name="T35" fmla="*/ 346 h 471"/>
                <a:gd name="T36" fmla="*/ 185 w 479"/>
                <a:gd name="T37" fmla="*/ 346 h 471"/>
                <a:gd name="T38" fmla="*/ 185 w 479"/>
                <a:gd name="T39" fmla="*/ 346 h 471"/>
                <a:gd name="T40" fmla="*/ 124 w 479"/>
                <a:gd name="T41" fmla="*/ 301 h 471"/>
                <a:gd name="T42" fmla="*/ 194 w 479"/>
                <a:gd name="T43" fmla="*/ 248 h 471"/>
                <a:gd name="T44" fmla="*/ 194 w 479"/>
                <a:gd name="T45" fmla="*/ 248 h 471"/>
                <a:gd name="T46" fmla="*/ 185 w 479"/>
                <a:gd name="T47" fmla="*/ 231 h 471"/>
                <a:gd name="T48" fmla="*/ 185 w 479"/>
                <a:gd name="T49" fmla="*/ 231 h 471"/>
                <a:gd name="T50" fmla="*/ 159 w 479"/>
                <a:gd name="T51" fmla="*/ 222 h 471"/>
                <a:gd name="T52" fmla="*/ 141 w 479"/>
                <a:gd name="T53" fmla="*/ 178 h 471"/>
                <a:gd name="T54" fmla="*/ 194 w 479"/>
                <a:gd name="T55" fmla="*/ 125 h 471"/>
                <a:gd name="T56" fmla="*/ 256 w 479"/>
                <a:gd name="T57" fmla="*/ 125 h 471"/>
                <a:gd name="T58" fmla="*/ 256 w 479"/>
                <a:gd name="T59" fmla="*/ 125 h 471"/>
                <a:gd name="T60" fmla="*/ 238 w 479"/>
                <a:gd name="T61" fmla="*/ 134 h 471"/>
                <a:gd name="T62" fmla="*/ 221 w 479"/>
                <a:gd name="T63" fmla="*/ 134 h 471"/>
                <a:gd name="T64" fmla="*/ 238 w 479"/>
                <a:gd name="T65" fmla="*/ 178 h 471"/>
                <a:gd name="T66" fmla="*/ 230 w 479"/>
                <a:gd name="T67" fmla="*/ 213 h 471"/>
                <a:gd name="T68" fmla="*/ 212 w 479"/>
                <a:gd name="T69" fmla="*/ 231 h 471"/>
                <a:gd name="T70" fmla="*/ 230 w 479"/>
                <a:gd name="T71" fmla="*/ 240 h 471"/>
                <a:gd name="T72" fmla="*/ 256 w 479"/>
                <a:gd name="T73" fmla="*/ 284 h 471"/>
                <a:gd name="T74" fmla="*/ 221 w 479"/>
                <a:gd name="T75" fmla="*/ 338 h 471"/>
                <a:gd name="T76" fmla="*/ 354 w 479"/>
                <a:gd name="T77" fmla="*/ 231 h 471"/>
                <a:gd name="T78" fmla="*/ 354 w 479"/>
                <a:gd name="T79" fmla="*/ 231 h 471"/>
                <a:gd name="T80" fmla="*/ 310 w 479"/>
                <a:gd name="T81" fmla="*/ 231 h 471"/>
                <a:gd name="T82" fmla="*/ 310 w 479"/>
                <a:gd name="T83" fmla="*/ 275 h 471"/>
                <a:gd name="T84" fmla="*/ 291 w 479"/>
                <a:gd name="T85" fmla="*/ 275 h 471"/>
                <a:gd name="T86" fmla="*/ 291 w 479"/>
                <a:gd name="T87" fmla="*/ 231 h 471"/>
                <a:gd name="T88" fmla="*/ 256 w 479"/>
                <a:gd name="T89" fmla="*/ 231 h 471"/>
                <a:gd name="T90" fmla="*/ 256 w 479"/>
                <a:gd name="T91" fmla="*/ 213 h 471"/>
                <a:gd name="T92" fmla="*/ 291 w 479"/>
                <a:gd name="T93" fmla="*/ 213 h 471"/>
                <a:gd name="T94" fmla="*/ 291 w 479"/>
                <a:gd name="T95" fmla="*/ 169 h 471"/>
                <a:gd name="T96" fmla="*/ 310 w 479"/>
                <a:gd name="T97" fmla="*/ 169 h 471"/>
                <a:gd name="T98" fmla="*/ 310 w 479"/>
                <a:gd name="T99" fmla="*/ 213 h 471"/>
                <a:gd name="T100" fmla="*/ 354 w 479"/>
                <a:gd name="T101" fmla="*/ 213 h 471"/>
                <a:gd name="T102" fmla="*/ 354 w 479"/>
                <a:gd name="T103" fmla="*/ 231 h 471"/>
                <a:gd name="T104" fmla="*/ 194 w 479"/>
                <a:gd name="T105" fmla="*/ 266 h 471"/>
                <a:gd name="T106" fmla="*/ 194 w 479"/>
                <a:gd name="T107" fmla="*/ 266 h 471"/>
                <a:gd name="T108" fmla="*/ 194 w 479"/>
                <a:gd name="T109" fmla="*/ 266 h 471"/>
                <a:gd name="T110" fmla="*/ 159 w 479"/>
                <a:gd name="T111" fmla="*/ 275 h 471"/>
                <a:gd name="T112" fmla="*/ 150 w 479"/>
                <a:gd name="T113" fmla="*/ 301 h 471"/>
                <a:gd name="T114" fmla="*/ 194 w 479"/>
                <a:gd name="T115" fmla="*/ 328 h 471"/>
                <a:gd name="T116" fmla="*/ 230 w 479"/>
                <a:gd name="T117" fmla="*/ 293 h 471"/>
                <a:gd name="T118" fmla="*/ 194 w 479"/>
                <a:gd name="T119" fmla="*/ 266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79" h="471">
                  <a:moveTo>
                    <a:pt x="212" y="169"/>
                  </a:moveTo>
                  <a:lnTo>
                    <a:pt x="212" y="169"/>
                  </a:lnTo>
                  <a:cubicBezTo>
                    <a:pt x="212" y="142"/>
                    <a:pt x="203" y="142"/>
                    <a:pt x="185" y="142"/>
                  </a:cubicBezTo>
                  <a:cubicBezTo>
                    <a:pt x="185" y="142"/>
                    <a:pt x="185" y="142"/>
                    <a:pt x="177" y="142"/>
                  </a:cubicBezTo>
                  <a:cubicBezTo>
                    <a:pt x="177" y="142"/>
                    <a:pt x="168" y="151"/>
                    <a:pt x="168" y="160"/>
                  </a:cubicBezTo>
                  <a:cubicBezTo>
                    <a:pt x="159" y="160"/>
                    <a:pt x="159" y="169"/>
                    <a:pt x="168" y="187"/>
                  </a:cubicBezTo>
                  <a:cubicBezTo>
                    <a:pt x="168" y="195"/>
                    <a:pt x="185" y="213"/>
                    <a:pt x="194" y="213"/>
                  </a:cubicBezTo>
                  <a:cubicBezTo>
                    <a:pt x="194" y="213"/>
                    <a:pt x="194" y="213"/>
                    <a:pt x="203" y="213"/>
                  </a:cubicBezTo>
                  <a:cubicBezTo>
                    <a:pt x="212" y="204"/>
                    <a:pt x="221" y="187"/>
                    <a:pt x="212" y="169"/>
                  </a:cubicBezTo>
                  <a:close/>
                  <a:moveTo>
                    <a:pt x="238" y="0"/>
                  </a:moveTo>
                  <a:lnTo>
                    <a:pt x="238" y="0"/>
                  </a:lnTo>
                  <a:cubicBezTo>
                    <a:pt x="106" y="0"/>
                    <a:pt x="0" y="107"/>
                    <a:pt x="0" y="231"/>
                  </a:cubicBezTo>
                  <a:cubicBezTo>
                    <a:pt x="0" y="363"/>
                    <a:pt x="106" y="470"/>
                    <a:pt x="238" y="470"/>
                  </a:cubicBezTo>
                  <a:cubicBezTo>
                    <a:pt x="372" y="470"/>
                    <a:pt x="478" y="363"/>
                    <a:pt x="478" y="231"/>
                  </a:cubicBezTo>
                  <a:cubicBezTo>
                    <a:pt x="478" y="107"/>
                    <a:pt x="372" y="0"/>
                    <a:pt x="238" y="0"/>
                  </a:cubicBezTo>
                  <a:close/>
                  <a:moveTo>
                    <a:pt x="221" y="338"/>
                  </a:moveTo>
                  <a:lnTo>
                    <a:pt x="221" y="338"/>
                  </a:lnTo>
                  <a:cubicBezTo>
                    <a:pt x="212" y="346"/>
                    <a:pt x="194" y="346"/>
                    <a:pt x="185" y="346"/>
                  </a:cubicBezTo>
                  <a:lnTo>
                    <a:pt x="185" y="346"/>
                  </a:lnTo>
                  <a:lnTo>
                    <a:pt x="185" y="346"/>
                  </a:lnTo>
                  <a:cubicBezTo>
                    <a:pt x="177" y="346"/>
                    <a:pt x="124" y="346"/>
                    <a:pt x="124" y="301"/>
                  </a:cubicBezTo>
                  <a:cubicBezTo>
                    <a:pt x="124" y="257"/>
                    <a:pt x="177" y="248"/>
                    <a:pt x="194" y="248"/>
                  </a:cubicBezTo>
                  <a:lnTo>
                    <a:pt x="194" y="248"/>
                  </a:lnTo>
                  <a:cubicBezTo>
                    <a:pt x="185" y="240"/>
                    <a:pt x="185" y="231"/>
                    <a:pt x="185" y="231"/>
                  </a:cubicBezTo>
                  <a:lnTo>
                    <a:pt x="185" y="231"/>
                  </a:lnTo>
                  <a:cubicBezTo>
                    <a:pt x="177" y="231"/>
                    <a:pt x="168" y="222"/>
                    <a:pt x="159" y="222"/>
                  </a:cubicBezTo>
                  <a:cubicBezTo>
                    <a:pt x="141" y="213"/>
                    <a:pt x="141" y="195"/>
                    <a:pt x="141" y="178"/>
                  </a:cubicBezTo>
                  <a:cubicBezTo>
                    <a:pt x="141" y="125"/>
                    <a:pt x="194" y="125"/>
                    <a:pt x="194" y="125"/>
                  </a:cubicBezTo>
                  <a:cubicBezTo>
                    <a:pt x="256" y="125"/>
                    <a:pt x="256" y="125"/>
                    <a:pt x="256" y="125"/>
                  </a:cubicBezTo>
                  <a:lnTo>
                    <a:pt x="256" y="125"/>
                  </a:lnTo>
                  <a:cubicBezTo>
                    <a:pt x="256" y="134"/>
                    <a:pt x="238" y="134"/>
                    <a:pt x="238" y="134"/>
                  </a:cubicBezTo>
                  <a:cubicBezTo>
                    <a:pt x="230" y="134"/>
                    <a:pt x="230" y="134"/>
                    <a:pt x="221" y="134"/>
                  </a:cubicBezTo>
                  <a:cubicBezTo>
                    <a:pt x="238" y="142"/>
                    <a:pt x="238" y="160"/>
                    <a:pt x="238" y="178"/>
                  </a:cubicBezTo>
                  <a:cubicBezTo>
                    <a:pt x="238" y="195"/>
                    <a:pt x="230" y="204"/>
                    <a:pt x="230" y="213"/>
                  </a:cubicBezTo>
                  <a:cubicBezTo>
                    <a:pt x="221" y="222"/>
                    <a:pt x="212" y="222"/>
                    <a:pt x="212" y="231"/>
                  </a:cubicBezTo>
                  <a:cubicBezTo>
                    <a:pt x="212" y="231"/>
                    <a:pt x="221" y="240"/>
                    <a:pt x="230" y="240"/>
                  </a:cubicBezTo>
                  <a:cubicBezTo>
                    <a:pt x="238" y="248"/>
                    <a:pt x="256" y="266"/>
                    <a:pt x="256" y="284"/>
                  </a:cubicBezTo>
                  <a:cubicBezTo>
                    <a:pt x="256" y="310"/>
                    <a:pt x="247" y="328"/>
                    <a:pt x="221" y="338"/>
                  </a:cubicBezTo>
                  <a:close/>
                  <a:moveTo>
                    <a:pt x="354" y="231"/>
                  </a:moveTo>
                  <a:lnTo>
                    <a:pt x="354" y="231"/>
                  </a:lnTo>
                  <a:cubicBezTo>
                    <a:pt x="310" y="231"/>
                    <a:pt x="310" y="231"/>
                    <a:pt x="310" y="231"/>
                  </a:cubicBezTo>
                  <a:cubicBezTo>
                    <a:pt x="310" y="275"/>
                    <a:pt x="310" y="275"/>
                    <a:pt x="310" y="275"/>
                  </a:cubicBezTo>
                  <a:cubicBezTo>
                    <a:pt x="291" y="275"/>
                    <a:pt x="291" y="275"/>
                    <a:pt x="291" y="275"/>
                  </a:cubicBezTo>
                  <a:cubicBezTo>
                    <a:pt x="291" y="231"/>
                    <a:pt x="291" y="231"/>
                    <a:pt x="291" y="231"/>
                  </a:cubicBezTo>
                  <a:cubicBezTo>
                    <a:pt x="256" y="231"/>
                    <a:pt x="256" y="231"/>
                    <a:pt x="256" y="231"/>
                  </a:cubicBezTo>
                  <a:cubicBezTo>
                    <a:pt x="256" y="213"/>
                    <a:pt x="256" y="213"/>
                    <a:pt x="256" y="213"/>
                  </a:cubicBezTo>
                  <a:cubicBezTo>
                    <a:pt x="291" y="213"/>
                    <a:pt x="291" y="213"/>
                    <a:pt x="291" y="213"/>
                  </a:cubicBezTo>
                  <a:cubicBezTo>
                    <a:pt x="291" y="169"/>
                    <a:pt x="291" y="169"/>
                    <a:pt x="291" y="169"/>
                  </a:cubicBezTo>
                  <a:cubicBezTo>
                    <a:pt x="310" y="169"/>
                    <a:pt x="310" y="169"/>
                    <a:pt x="310" y="169"/>
                  </a:cubicBezTo>
                  <a:cubicBezTo>
                    <a:pt x="310" y="213"/>
                    <a:pt x="310" y="213"/>
                    <a:pt x="310" y="213"/>
                  </a:cubicBezTo>
                  <a:cubicBezTo>
                    <a:pt x="354" y="213"/>
                    <a:pt x="354" y="213"/>
                    <a:pt x="354" y="213"/>
                  </a:cubicBezTo>
                  <a:lnTo>
                    <a:pt x="354" y="231"/>
                  </a:lnTo>
                  <a:close/>
                  <a:moveTo>
                    <a:pt x="194" y="266"/>
                  </a:moveTo>
                  <a:lnTo>
                    <a:pt x="194" y="266"/>
                  </a:lnTo>
                  <a:lnTo>
                    <a:pt x="194" y="266"/>
                  </a:lnTo>
                  <a:cubicBezTo>
                    <a:pt x="177" y="266"/>
                    <a:pt x="168" y="266"/>
                    <a:pt x="159" y="275"/>
                  </a:cubicBezTo>
                  <a:cubicBezTo>
                    <a:pt x="159" y="284"/>
                    <a:pt x="150" y="293"/>
                    <a:pt x="150" y="301"/>
                  </a:cubicBezTo>
                  <a:cubicBezTo>
                    <a:pt x="150" y="319"/>
                    <a:pt x="168" y="328"/>
                    <a:pt x="194" y="328"/>
                  </a:cubicBezTo>
                  <a:cubicBezTo>
                    <a:pt x="221" y="319"/>
                    <a:pt x="230" y="310"/>
                    <a:pt x="230" y="293"/>
                  </a:cubicBezTo>
                  <a:cubicBezTo>
                    <a:pt x="230" y="275"/>
                    <a:pt x="212" y="266"/>
                    <a:pt x="194" y="266"/>
                  </a:cubicBezTo>
                  <a:close/>
                </a:path>
              </a:pathLst>
            </a:custGeom>
            <a:solidFill>
              <a:schemeClr val="bg1"/>
            </a:solidFill>
            <a:ln>
              <a:noFill/>
            </a:ln>
            <a:effectLst/>
          </p:spPr>
          <p:txBody>
            <a:bodyPr wrap="none" anchor="ctr"/>
            <a:lstStyle/>
            <a:p>
              <a:endParaRPr lang="en-US" dirty="0">
                <a:latin typeface="Calibri Light" panose="020F0302020204030204"/>
              </a:endParaRPr>
            </a:p>
          </p:txBody>
        </p:sp>
      </p:grpSp>
      <p:grpSp>
        <p:nvGrpSpPr>
          <p:cNvPr id="4" name="Group 3"/>
          <p:cNvGrpSpPr/>
          <p:nvPr/>
        </p:nvGrpSpPr>
        <p:grpSpPr>
          <a:xfrm>
            <a:off x="10013458" y="6752500"/>
            <a:ext cx="2102572" cy="2103120"/>
            <a:chOff x="10013458" y="6752500"/>
            <a:chExt cx="2102572" cy="2103120"/>
          </a:xfrm>
        </p:grpSpPr>
        <p:sp>
          <p:nvSpPr>
            <p:cNvPr id="55" name="Round Diagonal Corner Rectangle 54"/>
            <p:cNvSpPr/>
            <p:nvPr/>
          </p:nvSpPr>
          <p:spPr>
            <a:xfrm>
              <a:off x="10013458" y="6752500"/>
              <a:ext cx="2102572" cy="2103120"/>
            </a:xfrm>
            <a:prstGeom prst="round2DiagRect">
              <a:avLst>
                <a:gd name="adj1" fmla="val 18841"/>
                <a:gd name="adj2" fmla="val 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dirty="0">
                <a:latin typeface="Calibri Light" panose="020F0302020204030204"/>
              </a:endParaRPr>
            </a:p>
          </p:txBody>
        </p:sp>
        <p:sp>
          <p:nvSpPr>
            <p:cNvPr id="114" name="TextBox 113"/>
            <p:cNvSpPr txBox="1"/>
            <p:nvPr/>
          </p:nvSpPr>
          <p:spPr>
            <a:xfrm>
              <a:off x="10345138" y="7858857"/>
              <a:ext cx="1399633" cy="667839"/>
            </a:xfrm>
            <a:prstGeom prst="rect">
              <a:avLst/>
            </a:prstGeom>
            <a:noFill/>
          </p:spPr>
          <p:txBody>
            <a:bodyPr wrap="none" lIns="219419" tIns="109710" rIns="219419" bIns="109710" rtlCol="0">
              <a:spAutoFit/>
            </a:bodyPr>
            <a:lstStyle/>
            <a:p>
              <a:pPr algn="ctr"/>
              <a:r>
                <a:rPr lang="en-US" sz="2900" dirty="0" smtClean="0">
                  <a:solidFill>
                    <a:schemeClr val="bg1"/>
                  </a:solidFill>
                  <a:latin typeface="Lato Regular"/>
                  <a:ea typeface="Open Sans Light" panose="020B0306030504020204" pitchFamily="34" charset="0"/>
                  <a:cs typeface="Lato Regular"/>
                </a:rPr>
                <a:t>Social</a:t>
              </a:r>
              <a:endParaRPr lang="bg-BG" sz="2900" dirty="0">
                <a:solidFill>
                  <a:schemeClr val="bg1"/>
                </a:solidFill>
                <a:latin typeface="Lato Regular"/>
                <a:ea typeface="Open Sans Light" panose="020B0306030504020204" pitchFamily="34" charset="0"/>
                <a:cs typeface="Lato Regular"/>
              </a:endParaRPr>
            </a:p>
          </p:txBody>
        </p:sp>
        <p:sp>
          <p:nvSpPr>
            <p:cNvPr id="117" name="Freeform 79"/>
            <p:cNvSpPr>
              <a:spLocks noChangeArrowheads="1"/>
            </p:cNvSpPr>
            <p:nvPr/>
          </p:nvSpPr>
          <p:spPr bwMode="auto">
            <a:xfrm>
              <a:off x="10715993" y="7234910"/>
              <a:ext cx="694625" cy="681876"/>
            </a:xfrm>
            <a:custGeom>
              <a:avLst/>
              <a:gdLst>
                <a:gd name="T0" fmla="*/ 240 w 479"/>
                <a:gd name="T1" fmla="*/ 0 h 471"/>
                <a:gd name="T2" fmla="*/ 240 w 479"/>
                <a:gd name="T3" fmla="*/ 0 h 471"/>
                <a:gd name="T4" fmla="*/ 0 w 479"/>
                <a:gd name="T5" fmla="*/ 231 h 471"/>
                <a:gd name="T6" fmla="*/ 240 w 479"/>
                <a:gd name="T7" fmla="*/ 470 h 471"/>
                <a:gd name="T8" fmla="*/ 478 w 479"/>
                <a:gd name="T9" fmla="*/ 231 h 471"/>
                <a:gd name="T10" fmla="*/ 240 w 479"/>
                <a:gd name="T11" fmla="*/ 0 h 471"/>
                <a:gd name="T12" fmla="*/ 293 w 479"/>
                <a:gd name="T13" fmla="*/ 160 h 471"/>
                <a:gd name="T14" fmla="*/ 293 w 479"/>
                <a:gd name="T15" fmla="*/ 160 h 471"/>
                <a:gd name="T16" fmla="*/ 257 w 479"/>
                <a:gd name="T17" fmla="*/ 160 h 471"/>
                <a:gd name="T18" fmla="*/ 249 w 479"/>
                <a:gd name="T19" fmla="*/ 178 h 471"/>
                <a:gd name="T20" fmla="*/ 249 w 479"/>
                <a:gd name="T21" fmla="*/ 195 h 471"/>
                <a:gd name="T22" fmla="*/ 293 w 479"/>
                <a:gd name="T23" fmla="*/ 195 h 471"/>
                <a:gd name="T24" fmla="*/ 293 w 479"/>
                <a:gd name="T25" fmla="*/ 240 h 471"/>
                <a:gd name="T26" fmla="*/ 249 w 479"/>
                <a:gd name="T27" fmla="*/ 240 h 471"/>
                <a:gd name="T28" fmla="*/ 249 w 479"/>
                <a:gd name="T29" fmla="*/ 346 h 471"/>
                <a:gd name="T30" fmla="*/ 213 w 479"/>
                <a:gd name="T31" fmla="*/ 346 h 471"/>
                <a:gd name="T32" fmla="*/ 213 w 479"/>
                <a:gd name="T33" fmla="*/ 240 h 471"/>
                <a:gd name="T34" fmla="*/ 169 w 479"/>
                <a:gd name="T35" fmla="*/ 240 h 471"/>
                <a:gd name="T36" fmla="*/ 169 w 479"/>
                <a:gd name="T37" fmla="*/ 195 h 471"/>
                <a:gd name="T38" fmla="*/ 213 w 479"/>
                <a:gd name="T39" fmla="*/ 195 h 471"/>
                <a:gd name="T40" fmla="*/ 213 w 479"/>
                <a:gd name="T41" fmla="*/ 178 h 471"/>
                <a:gd name="T42" fmla="*/ 257 w 479"/>
                <a:gd name="T43" fmla="*/ 125 h 471"/>
                <a:gd name="T44" fmla="*/ 293 w 479"/>
                <a:gd name="T45" fmla="*/ 125 h 471"/>
                <a:gd name="T46" fmla="*/ 293 w 479"/>
                <a:gd name="T47" fmla="*/ 160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79" h="471">
                  <a:moveTo>
                    <a:pt x="240" y="0"/>
                  </a:moveTo>
                  <a:lnTo>
                    <a:pt x="240" y="0"/>
                  </a:lnTo>
                  <a:cubicBezTo>
                    <a:pt x="106" y="0"/>
                    <a:pt x="0" y="107"/>
                    <a:pt x="0" y="231"/>
                  </a:cubicBezTo>
                  <a:cubicBezTo>
                    <a:pt x="0" y="363"/>
                    <a:pt x="106" y="470"/>
                    <a:pt x="240" y="470"/>
                  </a:cubicBezTo>
                  <a:cubicBezTo>
                    <a:pt x="372" y="470"/>
                    <a:pt x="478" y="363"/>
                    <a:pt x="478" y="231"/>
                  </a:cubicBezTo>
                  <a:cubicBezTo>
                    <a:pt x="478" y="107"/>
                    <a:pt x="372" y="0"/>
                    <a:pt x="240" y="0"/>
                  </a:cubicBezTo>
                  <a:close/>
                  <a:moveTo>
                    <a:pt x="293" y="160"/>
                  </a:moveTo>
                  <a:lnTo>
                    <a:pt x="293" y="160"/>
                  </a:lnTo>
                  <a:cubicBezTo>
                    <a:pt x="257" y="160"/>
                    <a:pt x="257" y="160"/>
                    <a:pt x="257" y="160"/>
                  </a:cubicBezTo>
                  <a:cubicBezTo>
                    <a:pt x="257" y="160"/>
                    <a:pt x="249" y="169"/>
                    <a:pt x="249" y="178"/>
                  </a:cubicBezTo>
                  <a:cubicBezTo>
                    <a:pt x="249" y="195"/>
                    <a:pt x="249" y="195"/>
                    <a:pt x="249" y="195"/>
                  </a:cubicBezTo>
                  <a:cubicBezTo>
                    <a:pt x="293" y="195"/>
                    <a:pt x="293" y="195"/>
                    <a:pt x="293" y="195"/>
                  </a:cubicBezTo>
                  <a:cubicBezTo>
                    <a:pt x="293" y="240"/>
                    <a:pt x="293" y="240"/>
                    <a:pt x="293" y="240"/>
                  </a:cubicBezTo>
                  <a:cubicBezTo>
                    <a:pt x="249" y="240"/>
                    <a:pt x="249" y="240"/>
                    <a:pt x="249" y="240"/>
                  </a:cubicBezTo>
                  <a:cubicBezTo>
                    <a:pt x="249" y="346"/>
                    <a:pt x="249" y="346"/>
                    <a:pt x="249" y="346"/>
                  </a:cubicBezTo>
                  <a:cubicBezTo>
                    <a:pt x="213" y="346"/>
                    <a:pt x="213" y="346"/>
                    <a:pt x="213" y="346"/>
                  </a:cubicBezTo>
                  <a:cubicBezTo>
                    <a:pt x="213" y="240"/>
                    <a:pt x="213" y="240"/>
                    <a:pt x="213" y="240"/>
                  </a:cubicBezTo>
                  <a:cubicBezTo>
                    <a:pt x="169" y="240"/>
                    <a:pt x="169" y="240"/>
                    <a:pt x="169" y="240"/>
                  </a:cubicBezTo>
                  <a:cubicBezTo>
                    <a:pt x="169" y="195"/>
                    <a:pt x="169" y="195"/>
                    <a:pt x="169" y="195"/>
                  </a:cubicBezTo>
                  <a:cubicBezTo>
                    <a:pt x="213" y="195"/>
                    <a:pt x="213" y="195"/>
                    <a:pt x="213" y="195"/>
                  </a:cubicBezTo>
                  <a:cubicBezTo>
                    <a:pt x="213" y="178"/>
                    <a:pt x="213" y="178"/>
                    <a:pt x="213" y="178"/>
                  </a:cubicBezTo>
                  <a:cubicBezTo>
                    <a:pt x="213" y="151"/>
                    <a:pt x="230" y="125"/>
                    <a:pt x="257" y="125"/>
                  </a:cubicBezTo>
                  <a:cubicBezTo>
                    <a:pt x="293" y="125"/>
                    <a:pt x="293" y="125"/>
                    <a:pt x="293" y="125"/>
                  </a:cubicBezTo>
                  <a:lnTo>
                    <a:pt x="293" y="160"/>
                  </a:lnTo>
                  <a:close/>
                </a:path>
              </a:pathLst>
            </a:custGeom>
            <a:solidFill>
              <a:schemeClr val="bg1"/>
            </a:solidFill>
            <a:ln>
              <a:noFill/>
            </a:ln>
            <a:effectLst/>
          </p:spPr>
          <p:txBody>
            <a:bodyPr wrap="none" anchor="ctr"/>
            <a:lstStyle/>
            <a:p>
              <a:endParaRPr lang="en-US" dirty="0">
                <a:latin typeface="Calibri Light" panose="020F0302020204030204"/>
              </a:endParaRPr>
            </a:p>
          </p:txBody>
        </p:sp>
      </p:grpSp>
      <p:grpSp>
        <p:nvGrpSpPr>
          <p:cNvPr id="5" name="Group 4"/>
          <p:cNvGrpSpPr/>
          <p:nvPr/>
        </p:nvGrpSpPr>
        <p:grpSpPr>
          <a:xfrm>
            <a:off x="12230300" y="6752500"/>
            <a:ext cx="2102572" cy="2103120"/>
            <a:chOff x="12230300" y="6752500"/>
            <a:chExt cx="2102572" cy="2103120"/>
          </a:xfrm>
        </p:grpSpPr>
        <p:sp>
          <p:nvSpPr>
            <p:cNvPr id="46" name="Round Diagonal Corner Rectangle 45"/>
            <p:cNvSpPr/>
            <p:nvPr/>
          </p:nvSpPr>
          <p:spPr>
            <a:xfrm rot="16200000">
              <a:off x="12230026" y="6752774"/>
              <a:ext cx="2103120" cy="2102572"/>
            </a:xfrm>
            <a:prstGeom prst="round2DiagRect">
              <a:avLst>
                <a:gd name="adj1" fmla="val 18841"/>
                <a:gd name="adj2" fmla="val 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dirty="0">
                <a:latin typeface="Calibri Light" panose="020F0302020204030204"/>
              </a:endParaRPr>
            </a:p>
          </p:txBody>
        </p:sp>
        <p:sp>
          <p:nvSpPr>
            <p:cNvPr id="113" name="TextBox 112"/>
            <p:cNvSpPr txBox="1"/>
            <p:nvPr/>
          </p:nvSpPr>
          <p:spPr>
            <a:xfrm>
              <a:off x="12595537" y="7858857"/>
              <a:ext cx="1399633" cy="667839"/>
            </a:xfrm>
            <a:prstGeom prst="rect">
              <a:avLst/>
            </a:prstGeom>
            <a:noFill/>
          </p:spPr>
          <p:txBody>
            <a:bodyPr wrap="none" lIns="219419" tIns="109710" rIns="219419" bIns="109710" rtlCol="0">
              <a:spAutoFit/>
            </a:bodyPr>
            <a:lstStyle/>
            <a:p>
              <a:pPr algn="ctr"/>
              <a:r>
                <a:rPr lang="en-US" sz="2900" dirty="0" smtClean="0">
                  <a:solidFill>
                    <a:schemeClr val="bg1"/>
                  </a:solidFill>
                  <a:latin typeface="Lato Regular"/>
                  <a:ea typeface="Open Sans Light" panose="020B0306030504020204" pitchFamily="34" charset="0"/>
                  <a:cs typeface="Lato Regular"/>
                </a:rPr>
                <a:t>Social</a:t>
              </a:r>
              <a:endParaRPr lang="bg-BG" sz="2900" dirty="0">
                <a:solidFill>
                  <a:schemeClr val="bg1"/>
                </a:solidFill>
                <a:latin typeface="Lato Regular"/>
                <a:ea typeface="Open Sans Light" panose="020B0306030504020204" pitchFamily="34" charset="0"/>
                <a:cs typeface="Lato Regular"/>
              </a:endParaRPr>
            </a:p>
          </p:txBody>
        </p:sp>
        <p:sp>
          <p:nvSpPr>
            <p:cNvPr id="118" name="Freeform 87"/>
            <p:cNvSpPr>
              <a:spLocks noChangeArrowheads="1"/>
            </p:cNvSpPr>
            <p:nvPr/>
          </p:nvSpPr>
          <p:spPr bwMode="auto">
            <a:xfrm>
              <a:off x="12973285" y="7251613"/>
              <a:ext cx="618153" cy="630895"/>
            </a:xfrm>
            <a:custGeom>
              <a:avLst/>
              <a:gdLst>
                <a:gd name="T0" fmla="*/ 345 w 426"/>
                <a:gd name="T1" fmla="*/ 213 h 435"/>
                <a:gd name="T2" fmla="*/ 345 w 426"/>
                <a:gd name="T3" fmla="*/ 213 h 435"/>
                <a:gd name="T4" fmla="*/ 213 w 426"/>
                <a:gd name="T5" fmla="*/ 346 h 435"/>
                <a:gd name="T6" fmla="*/ 79 w 426"/>
                <a:gd name="T7" fmla="*/ 213 h 435"/>
                <a:gd name="T8" fmla="*/ 88 w 426"/>
                <a:gd name="T9" fmla="*/ 195 h 435"/>
                <a:gd name="T10" fmla="*/ 0 w 426"/>
                <a:gd name="T11" fmla="*/ 195 h 435"/>
                <a:gd name="T12" fmla="*/ 0 w 426"/>
                <a:gd name="T13" fmla="*/ 363 h 435"/>
                <a:gd name="T14" fmla="*/ 62 w 426"/>
                <a:gd name="T15" fmla="*/ 434 h 435"/>
                <a:gd name="T16" fmla="*/ 363 w 426"/>
                <a:gd name="T17" fmla="*/ 434 h 435"/>
                <a:gd name="T18" fmla="*/ 425 w 426"/>
                <a:gd name="T19" fmla="*/ 363 h 435"/>
                <a:gd name="T20" fmla="*/ 425 w 426"/>
                <a:gd name="T21" fmla="*/ 195 h 435"/>
                <a:gd name="T22" fmla="*/ 337 w 426"/>
                <a:gd name="T23" fmla="*/ 195 h 435"/>
                <a:gd name="T24" fmla="*/ 345 w 426"/>
                <a:gd name="T25" fmla="*/ 213 h 435"/>
                <a:gd name="T26" fmla="*/ 363 w 426"/>
                <a:gd name="T27" fmla="*/ 0 h 435"/>
                <a:gd name="T28" fmla="*/ 363 w 426"/>
                <a:gd name="T29" fmla="*/ 0 h 435"/>
                <a:gd name="T30" fmla="*/ 62 w 426"/>
                <a:gd name="T31" fmla="*/ 0 h 435"/>
                <a:gd name="T32" fmla="*/ 0 w 426"/>
                <a:gd name="T33" fmla="*/ 71 h 435"/>
                <a:gd name="T34" fmla="*/ 0 w 426"/>
                <a:gd name="T35" fmla="*/ 142 h 435"/>
                <a:gd name="T36" fmla="*/ 106 w 426"/>
                <a:gd name="T37" fmla="*/ 142 h 435"/>
                <a:gd name="T38" fmla="*/ 213 w 426"/>
                <a:gd name="T39" fmla="*/ 89 h 435"/>
                <a:gd name="T40" fmla="*/ 319 w 426"/>
                <a:gd name="T41" fmla="*/ 142 h 435"/>
                <a:gd name="T42" fmla="*/ 425 w 426"/>
                <a:gd name="T43" fmla="*/ 142 h 435"/>
                <a:gd name="T44" fmla="*/ 425 w 426"/>
                <a:gd name="T45" fmla="*/ 71 h 435"/>
                <a:gd name="T46" fmla="*/ 363 w 426"/>
                <a:gd name="T47" fmla="*/ 0 h 435"/>
                <a:gd name="T48" fmla="*/ 390 w 426"/>
                <a:gd name="T49" fmla="*/ 89 h 435"/>
                <a:gd name="T50" fmla="*/ 390 w 426"/>
                <a:gd name="T51" fmla="*/ 89 h 435"/>
                <a:gd name="T52" fmla="*/ 381 w 426"/>
                <a:gd name="T53" fmla="*/ 97 h 435"/>
                <a:gd name="T54" fmla="*/ 345 w 426"/>
                <a:gd name="T55" fmla="*/ 97 h 435"/>
                <a:gd name="T56" fmla="*/ 328 w 426"/>
                <a:gd name="T57" fmla="*/ 89 h 435"/>
                <a:gd name="T58" fmla="*/ 328 w 426"/>
                <a:gd name="T59" fmla="*/ 53 h 435"/>
                <a:gd name="T60" fmla="*/ 345 w 426"/>
                <a:gd name="T61" fmla="*/ 36 h 435"/>
                <a:gd name="T62" fmla="*/ 381 w 426"/>
                <a:gd name="T63" fmla="*/ 36 h 435"/>
                <a:gd name="T64" fmla="*/ 390 w 426"/>
                <a:gd name="T65" fmla="*/ 53 h 435"/>
                <a:gd name="T66" fmla="*/ 390 w 426"/>
                <a:gd name="T67" fmla="*/ 89 h 435"/>
                <a:gd name="T68" fmla="*/ 292 w 426"/>
                <a:gd name="T69" fmla="*/ 213 h 435"/>
                <a:gd name="T70" fmla="*/ 292 w 426"/>
                <a:gd name="T71" fmla="*/ 213 h 435"/>
                <a:gd name="T72" fmla="*/ 213 w 426"/>
                <a:gd name="T73" fmla="*/ 133 h 435"/>
                <a:gd name="T74" fmla="*/ 132 w 426"/>
                <a:gd name="T75" fmla="*/ 213 h 435"/>
                <a:gd name="T76" fmla="*/ 213 w 426"/>
                <a:gd name="T77" fmla="*/ 293 h 435"/>
                <a:gd name="T78" fmla="*/ 292 w 426"/>
                <a:gd name="T79" fmla="*/ 213 h 4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26" h="435">
                  <a:moveTo>
                    <a:pt x="345" y="213"/>
                  </a:moveTo>
                  <a:lnTo>
                    <a:pt x="345" y="213"/>
                  </a:lnTo>
                  <a:cubicBezTo>
                    <a:pt x="345" y="284"/>
                    <a:pt x="284" y="346"/>
                    <a:pt x="213" y="346"/>
                  </a:cubicBezTo>
                  <a:cubicBezTo>
                    <a:pt x="142" y="346"/>
                    <a:pt x="79" y="284"/>
                    <a:pt x="79" y="213"/>
                  </a:cubicBezTo>
                  <a:cubicBezTo>
                    <a:pt x="79" y="203"/>
                    <a:pt x="88" y="203"/>
                    <a:pt x="88" y="195"/>
                  </a:cubicBezTo>
                  <a:cubicBezTo>
                    <a:pt x="0" y="195"/>
                    <a:pt x="0" y="195"/>
                    <a:pt x="0" y="195"/>
                  </a:cubicBezTo>
                  <a:cubicBezTo>
                    <a:pt x="0" y="363"/>
                    <a:pt x="0" y="363"/>
                    <a:pt x="0" y="363"/>
                  </a:cubicBezTo>
                  <a:cubicBezTo>
                    <a:pt x="0" y="399"/>
                    <a:pt x="26" y="434"/>
                    <a:pt x="62" y="434"/>
                  </a:cubicBezTo>
                  <a:cubicBezTo>
                    <a:pt x="363" y="434"/>
                    <a:pt x="363" y="434"/>
                    <a:pt x="363" y="434"/>
                  </a:cubicBezTo>
                  <a:cubicBezTo>
                    <a:pt x="398" y="434"/>
                    <a:pt x="425" y="399"/>
                    <a:pt x="425" y="363"/>
                  </a:cubicBezTo>
                  <a:cubicBezTo>
                    <a:pt x="425" y="195"/>
                    <a:pt x="425" y="195"/>
                    <a:pt x="425" y="195"/>
                  </a:cubicBezTo>
                  <a:cubicBezTo>
                    <a:pt x="337" y="195"/>
                    <a:pt x="337" y="195"/>
                    <a:pt x="337" y="195"/>
                  </a:cubicBezTo>
                  <a:cubicBezTo>
                    <a:pt x="337" y="203"/>
                    <a:pt x="345" y="203"/>
                    <a:pt x="345" y="213"/>
                  </a:cubicBezTo>
                  <a:close/>
                  <a:moveTo>
                    <a:pt x="363" y="0"/>
                  </a:moveTo>
                  <a:lnTo>
                    <a:pt x="363" y="0"/>
                  </a:lnTo>
                  <a:cubicBezTo>
                    <a:pt x="62" y="0"/>
                    <a:pt x="62" y="0"/>
                    <a:pt x="62" y="0"/>
                  </a:cubicBezTo>
                  <a:cubicBezTo>
                    <a:pt x="26" y="0"/>
                    <a:pt x="0" y="36"/>
                    <a:pt x="0" y="71"/>
                  </a:cubicBezTo>
                  <a:cubicBezTo>
                    <a:pt x="0" y="142"/>
                    <a:pt x="0" y="142"/>
                    <a:pt x="0" y="142"/>
                  </a:cubicBezTo>
                  <a:cubicBezTo>
                    <a:pt x="106" y="142"/>
                    <a:pt x="106" y="142"/>
                    <a:pt x="106" y="142"/>
                  </a:cubicBezTo>
                  <a:cubicBezTo>
                    <a:pt x="132" y="106"/>
                    <a:pt x="168" y="89"/>
                    <a:pt x="213" y="89"/>
                  </a:cubicBezTo>
                  <a:cubicBezTo>
                    <a:pt x="257" y="89"/>
                    <a:pt x="292" y="106"/>
                    <a:pt x="319" y="142"/>
                  </a:cubicBezTo>
                  <a:cubicBezTo>
                    <a:pt x="425" y="142"/>
                    <a:pt x="425" y="142"/>
                    <a:pt x="425" y="142"/>
                  </a:cubicBezTo>
                  <a:cubicBezTo>
                    <a:pt x="425" y="71"/>
                    <a:pt x="425" y="71"/>
                    <a:pt x="425" y="71"/>
                  </a:cubicBezTo>
                  <a:cubicBezTo>
                    <a:pt x="425" y="36"/>
                    <a:pt x="398" y="0"/>
                    <a:pt x="363" y="0"/>
                  </a:cubicBezTo>
                  <a:close/>
                  <a:moveTo>
                    <a:pt x="390" y="89"/>
                  </a:moveTo>
                  <a:lnTo>
                    <a:pt x="390" y="89"/>
                  </a:lnTo>
                  <a:cubicBezTo>
                    <a:pt x="390" y="89"/>
                    <a:pt x="390" y="97"/>
                    <a:pt x="381" y="97"/>
                  </a:cubicBezTo>
                  <a:cubicBezTo>
                    <a:pt x="345" y="97"/>
                    <a:pt x="345" y="97"/>
                    <a:pt x="345" y="97"/>
                  </a:cubicBezTo>
                  <a:cubicBezTo>
                    <a:pt x="337" y="97"/>
                    <a:pt x="328" y="89"/>
                    <a:pt x="328" y="89"/>
                  </a:cubicBezTo>
                  <a:cubicBezTo>
                    <a:pt x="328" y="53"/>
                    <a:pt x="328" y="53"/>
                    <a:pt x="328" y="53"/>
                  </a:cubicBezTo>
                  <a:cubicBezTo>
                    <a:pt x="328" y="44"/>
                    <a:pt x="337" y="36"/>
                    <a:pt x="345" y="36"/>
                  </a:cubicBezTo>
                  <a:cubicBezTo>
                    <a:pt x="381" y="36"/>
                    <a:pt x="381" y="36"/>
                    <a:pt x="381" y="36"/>
                  </a:cubicBezTo>
                  <a:cubicBezTo>
                    <a:pt x="390" y="36"/>
                    <a:pt x="390" y="44"/>
                    <a:pt x="390" y="53"/>
                  </a:cubicBezTo>
                  <a:lnTo>
                    <a:pt x="390" y="89"/>
                  </a:lnTo>
                  <a:close/>
                  <a:moveTo>
                    <a:pt x="292" y="213"/>
                  </a:moveTo>
                  <a:lnTo>
                    <a:pt x="292" y="213"/>
                  </a:lnTo>
                  <a:cubicBezTo>
                    <a:pt x="292" y="168"/>
                    <a:pt x="257" y="133"/>
                    <a:pt x="213" y="133"/>
                  </a:cubicBezTo>
                  <a:cubicBezTo>
                    <a:pt x="168" y="133"/>
                    <a:pt x="132" y="168"/>
                    <a:pt x="132" y="213"/>
                  </a:cubicBezTo>
                  <a:cubicBezTo>
                    <a:pt x="132" y="257"/>
                    <a:pt x="168" y="293"/>
                    <a:pt x="213" y="293"/>
                  </a:cubicBezTo>
                  <a:cubicBezTo>
                    <a:pt x="257" y="293"/>
                    <a:pt x="292" y="257"/>
                    <a:pt x="292" y="213"/>
                  </a:cubicBezTo>
                  <a:close/>
                </a:path>
              </a:pathLst>
            </a:custGeom>
            <a:solidFill>
              <a:schemeClr val="bg1"/>
            </a:solidFill>
            <a:ln>
              <a:noFill/>
            </a:ln>
            <a:effectLst/>
          </p:spPr>
          <p:txBody>
            <a:bodyPr wrap="none" anchor="ctr"/>
            <a:lstStyle/>
            <a:p>
              <a:endParaRPr lang="en-US" dirty="0">
                <a:latin typeface="Calibri Light" panose="020F0302020204030204"/>
              </a:endParaRPr>
            </a:p>
          </p:txBody>
        </p:sp>
      </p:grpSp>
      <p:sp>
        <p:nvSpPr>
          <p:cNvPr id="119" name="TextBox 118"/>
          <p:cNvSpPr txBox="1"/>
          <p:nvPr/>
        </p:nvSpPr>
        <p:spPr>
          <a:xfrm>
            <a:off x="2419260" y="9651700"/>
            <a:ext cx="19527035" cy="1277273"/>
          </a:xfrm>
          <a:prstGeom prst="rect">
            <a:avLst/>
          </a:prstGeom>
          <a:noFill/>
        </p:spPr>
        <p:txBody>
          <a:bodyPr wrap="square" rtlCol="0">
            <a:spAutoFit/>
          </a:bodyPr>
          <a:lstStyle/>
          <a:p>
            <a:pPr>
              <a:lnSpc>
                <a:spcPct val="130000"/>
              </a:lnSpc>
            </a:pPr>
            <a:r>
              <a:rPr lang="pt-BR" sz="2000" b="1" dirty="0">
                <a:latin typeface="Calibri Light" panose="020F0302020204030204"/>
                <a:cs typeface="Calibri Light" panose="020F0302020204030204"/>
              </a:rPr>
              <a:t>Lorem ipsum dolor </a:t>
            </a:r>
            <a:r>
              <a:rPr lang="pt-BR" sz="2000" dirty="0">
                <a:latin typeface="Calibri Light" panose="020F0302020204030204"/>
                <a:cs typeface="Calibri Light" panose="020F0302020204030204"/>
              </a:rPr>
              <a:t>sit amet, eos numquam accommodare et. In cibo graeco dicunt sea. Augue zril sapientem ne mei, ad suas voluptatibus eum. Tempor mediocrem imperdiet no usu, tractatos salutatus ut est. Eu vel detraxit laboramus. Cu nam unum liber audiam, sed an graeci prompta invenire, in gubergren percipitur scribentur </a:t>
            </a:r>
            <a:r>
              <a:rPr lang="pt-BR" sz="2000" dirty="0" smtClean="0">
                <a:latin typeface="Calibri Light" panose="020F0302020204030204"/>
                <a:cs typeface="Calibri Light" panose="020F0302020204030204"/>
              </a:rPr>
              <a:t>nam. Sale </a:t>
            </a:r>
            <a:r>
              <a:rPr lang="pt-BR" sz="2000" dirty="0">
                <a:latin typeface="Calibri Light" panose="020F0302020204030204"/>
                <a:cs typeface="Calibri Light" panose="020F0302020204030204"/>
              </a:rPr>
              <a:t>omnis indoctum has ei, ne sed ludus tamquam urbanitas. Vis id illud iusto, id omnium percipitur </a:t>
            </a:r>
            <a:r>
              <a:rPr lang="pt-BR" sz="2000" dirty="0" smtClean="0">
                <a:latin typeface="Calibri Light" panose="020F0302020204030204"/>
                <a:cs typeface="Calibri Light" panose="020F0302020204030204"/>
              </a:rPr>
              <a:t>duo.</a:t>
            </a:r>
            <a:endParaRPr lang="en-US" sz="2000" dirty="0">
              <a:latin typeface="Calibri Light" panose="020F0302020204030204"/>
              <a:cs typeface="Calibri Light" panose="020F0302020204030204"/>
            </a:endParaRPr>
          </a:p>
        </p:txBody>
      </p:sp>
      <p:grpSp>
        <p:nvGrpSpPr>
          <p:cNvPr id="32" name="Group 31"/>
          <p:cNvGrpSpPr/>
          <p:nvPr/>
        </p:nvGrpSpPr>
        <p:grpSpPr>
          <a:xfrm>
            <a:off x="1739573" y="488028"/>
            <a:ext cx="20937538" cy="2200624"/>
            <a:chOff x="1739573" y="511491"/>
            <a:chExt cx="20937538" cy="2200624"/>
          </a:xfrm>
        </p:grpSpPr>
        <p:sp>
          <p:nvSpPr>
            <p:cNvPr id="33" name="TextBox 32"/>
            <p:cNvSpPr txBox="1"/>
            <p:nvPr/>
          </p:nvSpPr>
          <p:spPr>
            <a:xfrm>
              <a:off x="1739573" y="511491"/>
              <a:ext cx="20937538" cy="1446550"/>
            </a:xfrm>
            <a:prstGeom prst="rect">
              <a:avLst/>
            </a:prstGeom>
            <a:noFill/>
          </p:spPr>
          <p:txBody>
            <a:bodyPr wrap="square" rtlCol="0">
              <a:spAutoFit/>
            </a:bodyPr>
            <a:lstStyle/>
            <a:p>
              <a:pPr algn="ctr"/>
              <a:r>
                <a:rPr lang="id-ID" sz="8800" b="1" dirty="0" smtClean="0">
                  <a:solidFill>
                    <a:schemeClr val="tx2"/>
                  </a:solidFill>
                  <a:latin typeface="Lato Regular"/>
                  <a:cs typeface="Lato Regular"/>
                </a:rPr>
                <a:t>DAILY SOCIAL MEDIA</a:t>
              </a:r>
              <a:endParaRPr lang="id-ID" sz="8800" b="1" dirty="0">
                <a:solidFill>
                  <a:schemeClr val="tx2"/>
                </a:solidFill>
                <a:latin typeface="Lato Regular"/>
                <a:cs typeface="Lato Regular"/>
              </a:endParaRPr>
            </a:p>
          </p:txBody>
        </p:sp>
        <p:grpSp>
          <p:nvGrpSpPr>
            <p:cNvPr id="34" name="Group 33"/>
            <p:cNvGrpSpPr/>
            <p:nvPr/>
          </p:nvGrpSpPr>
          <p:grpSpPr>
            <a:xfrm>
              <a:off x="10842089" y="1977406"/>
              <a:ext cx="2738812" cy="73151"/>
              <a:chOff x="1775295" y="2020905"/>
              <a:chExt cx="3631535" cy="45719"/>
            </a:xfrm>
          </p:grpSpPr>
          <p:sp>
            <p:nvSpPr>
              <p:cNvPr id="36" name="Rectangle 35"/>
              <p:cNvSpPr/>
              <p:nvPr/>
            </p:nvSpPr>
            <p:spPr>
              <a:xfrm flipV="1">
                <a:off x="1775295" y="2020905"/>
                <a:ext cx="540354" cy="45719"/>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sp>
            <p:nvSpPr>
              <p:cNvPr id="37" name="Rectangle 36"/>
              <p:cNvSpPr/>
              <p:nvPr/>
            </p:nvSpPr>
            <p:spPr>
              <a:xfrm flipV="1">
                <a:off x="2390858" y="2020905"/>
                <a:ext cx="540354" cy="45719"/>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sp>
            <p:nvSpPr>
              <p:cNvPr id="38" name="Rectangle 37"/>
              <p:cNvSpPr/>
              <p:nvPr/>
            </p:nvSpPr>
            <p:spPr>
              <a:xfrm flipV="1">
                <a:off x="3025595" y="2020905"/>
                <a:ext cx="540354" cy="45719"/>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sp>
            <p:nvSpPr>
              <p:cNvPr id="39" name="Rectangle 38"/>
              <p:cNvSpPr/>
              <p:nvPr/>
            </p:nvSpPr>
            <p:spPr>
              <a:xfrm flipV="1">
                <a:off x="3641290" y="2020905"/>
                <a:ext cx="540354" cy="45719"/>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sp>
            <p:nvSpPr>
              <p:cNvPr id="40" name="Rectangle 39"/>
              <p:cNvSpPr/>
              <p:nvPr/>
            </p:nvSpPr>
            <p:spPr>
              <a:xfrm flipV="1">
                <a:off x="4256852" y="2020905"/>
                <a:ext cx="540354" cy="45719"/>
              </a:xfrm>
              <a:prstGeom prst="rect">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sp>
            <p:nvSpPr>
              <p:cNvPr id="41" name="Rectangle 40"/>
              <p:cNvSpPr/>
              <p:nvPr/>
            </p:nvSpPr>
            <p:spPr>
              <a:xfrm flipV="1">
                <a:off x="4866476" y="2020905"/>
                <a:ext cx="540354" cy="45719"/>
              </a:xfrm>
              <a:prstGeom prst="rect">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grpSp>
        <p:sp>
          <p:nvSpPr>
            <p:cNvPr id="35" name="TextBox 34"/>
            <p:cNvSpPr txBox="1"/>
            <p:nvPr/>
          </p:nvSpPr>
          <p:spPr>
            <a:xfrm>
              <a:off x="1739573" y="2035007"/>
              <a:ext cx="20937538" cy="677108"/>
            </a:xfrm>
            <a:prstGeom prst="rect">
              <a:avLst/>
            </a:prstGeom>
            <a:noFill/>
          </p:spPr>
          <p:txBody>
            <a:bodyPr wrap="square" rtlCol="0">
              <a:spAutoFit/>
            </a:bodyPr>
            <a:lstStyle/>
            <a:p>
              <a:pPr algn="ctr"/>
              <a:r>
                <a:rPr lang="id-ID" sz="3800" dirty="0" smtClean="0">
                  <a:solidFill>
                    <a:schemeClr val="bg1">
                      <a:lumMod val="75000"/>
                    </a:schemeClr>
                  </a:solidFill>
                  <a:latin typeface="Calibri Light" panose="020F0302020204030204"/>
                  <a:cs typeface="Calibri Light" panose="020F0302020204030204"/>
                </a:rPr>
                <a:t>Your great subtitle </a:t>
              </a:r>
              <a:r>
                <a:rPr lang="id-ID" sz="3800" dirty="0" smtClean="0">
                  <a:solidFill>
                    <a:schemeClr val="accent1"/>
                  </a:solidFill>
                  <a:latin typeface="Calibri Light" panose="020F0302020204030204"/>
                  <a:cs typeface="Calibri Light" panose="020F0302020204030204"/>
                </a:rPr>
                <a:t>in </a:t>
              </a:r>
              <a:r>
                <a:rPr lang="id-ID" sz="3800" dirty="0">
                  <a:solidFill>
                    <a:schemeClr val="accent1"/>
                  </a:solidFill>
                  <a:latin typeface="Calibri Light" panose="020F0302020204030204"/>
                  <a:cs typeface="Calibri Light" panose="020F0302020204030204"/>
                </a:rPr>
                <a:t>this line</a:t>
              </a:r>
              <a:endParaRPr lang="id-ID" sz="3800" dirty="0">
                <a:solidFill>
                  <a:schemeClr val="accent1"/>
                </a:solidFill>
                <a:latin typeface="Calibri Light" panose="020F0302020204030204"/>
                <a:cs typeface="Calibri Light" panose="020F0302020204030204"/>
              </a:endParaRPr>
            </a:p>
          </p:txBody>
        </p:sp>
      </p:grpSp>
    </p:spTree>
  </p:cSld>
  <p:clrMapOvr>
    <a:masterClrMapping/>
  </p:clrMapOvr>
  <mc:AlternateContent xmlns:mc="http://schemas.openxmlformats.org/markup-compatibility/2006">
    <mc:Choice xmlns:p14="http://schemas.microsoft.com/office/powerpoint/2010/main" Requires="p14">
      <p:transition spd="slow" p14:dur="2000" advClick="0" advTm="3000">
        <p14:ferris dir="l"/>
      </p:transition>
    </mc:Choice>
    <mc:Fallback>
      <p:transition spd="slow" advClick="0" advTm="3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32"/>
                                        </p:tgtEl>
                                        <p:attrNameLst>
                                          <p:attrName>style.visibility</p:attrName>
                                        </p:attrNameLst>
                                      </p:cBhvr>
                                      <p:to>
                                        <p:strVal val="visible"/>
                                      </p:to>
                                    </p:set>
                                    <p:animEffect transition="in" filter="fade">
                                      <p:cBhvr>
                                        <p:cTn id="7" dur="500"/>
                                        <p:tgtEl>
                                          <p:spTgt spid="32"/>
                                        </p:tgtEl>
                                      </p:cBhvr>
                                    </p:animEffect>
                                    <p:anim calcmode="lin" valueType="num">
                                      <p:cBhvr>
                                        <p:cTn id="8" dur="500" fill="hold"/>
                                        <p:tgtEl>
                                          <p:spTgt spid="32"/>
                                        </p:tgtEl>
                                        <p:attrNameLst>
                                          <p:attrName>ppt_x</p:attrName>
                                        </p:attrNameLst>
                                      </p:cBhvr>
                                      <p:tavLst>
                                        <p:tav tm="0">
                                          <p:val>
                                            <p:strVal val="#ppt_x"/>
                                          </p:val>
                                        </p:tav>
                                        <p:tav tm="100000">
                                          <p:val>
                                            <p:strVal val="#ppt_x"/>
                                          </p:val>
                                        </p:tav>
                                      </p:tavLst>
                                    </p:anim>
                                    <p:anim calcmode="lin" valueType="num">
                                      <p:cBhvr>
                                        <p:cTn id="9" dur="500" fill="hold"/>
                                        <p:tgtEl>
                                          <p:spTgt spid="32"/>
                                        </p:tgtEl>
                                        <p:attrNameLst>
                                          <p:attrName>ppt_y</p:attrName>
                                        </p:attrNameLst>
                                      </p:cBhvr>
                                      <p:tavLst>
                                        <p:tav tm="0">
                                          <p:val>
                                            <p:strVal val="#ppt_y+.1"/>
                                          </p:val>
                                        </p:tav>
                                        <p:tav tm="100000">
                                          <p:val>
                                            <p:strVal val="#ppt_y"/>
                                          </p:val>
                                        </p:tav>
                                      </p:tavLst>
                                    </p:anim>
                                  </p:childTnLst>
                                </p:cTn>
                              </p:par>
                            </p:childTnLst>
                          </p:cTn>
                        </p:par>
                        <p:par>
                          <p:cTn id="10" fill="hold">
                            <p:stCondLst>
                              <p:cond delay="500"/>
                            </p:stCondLst>
                            <p:childTnLst>
                              <p:par>
                                <p:cTn id="11" presetID="10" presetClass="entr" presetSubtype="0" fill="hold" grpId="0" nodeType="afterEffect">
                                  <p:stCondLst>
                                    <p:cond delay="0"/>
                                  </p:stCondLst>
                                  <p:childTnLst>
                                    <p:set>
                                      <p:cBhvr>
                                        <p:cTn id="12" dur="1" fill="hold">
                                          <p:stCondLst>
                                            <p:cond delay="0"/>
                                          </p:stCondLst>
                                        </p:cTn>
                                        <p:tgtEl>
                                          <p:spTgt spid="67"/>
                                        </p:tgtEl>
                                        <p:attrNameLst>
                                          <p:attrName>style.visibility</p:attrName>
                                        </p:attrNameLst>
                                      </p:cBhvr>
                                      <p:to>
                                        <p:strVal val="visible"/>
                                      </p:to>
                                    </p:set>
                                    <p:animEffect transition="in" filter="fade">
                                      <p:cBhvr>
                                        <p:cTn id="13" dur="500"/>
                                        <p:tgtEl>
                                          <p:spTgt spid="67"/>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99"/>
                                        </p:tgtEl>
                                        <p:attrNameLst>
                                          <p:attrName>style.visibility</p:attrName>
                                        </p:attrNameLst>
                                      </p:cBhvr>
                                      <p:to>
                                        <p:strVal val="visible"/>
                                      </p:to>
                                    </p:set>
                                    <p:animEffect transition="in" filter="fade">
                                      <p:cBhvr>
                                        <p:cTn id="16" dur="500"/>
                                        <p:tgtEl>
                                          <p:spTgt spid="99"/>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54"/>
                                        </p:tgtEl>
                                        <p:attrNameLst>
                                          <p:attrName>style.visibility</p:attrName>
                                        </p:attrNameLst>
                                      </p:cBhvr>
                                      <p:to>
                                        <p:strVal val="visible"/>
                                      </p:to>
                                    </p:set>
                                    <p:animEffect transition="in" filter="fade">
                                      <p:cBhvr>
                                        <p:cTn id="19" dur="500"/>
                                        <p:tgtEl>
                                          <p:spTgt spid="54"/>
                                        </p:tgtEl>
                                      </p:cBhvr>
                                    </p:animEffect>
                                  </p:childTnLst>
                                </p:cTn>
                              </p:par>
                            </p:childTnLst>
                          </p:cTn>
                        </p:par>
                        <p:par>
                          <p:cTn id="20" fill="hold">
                            <p:stCondLst>
                              <p:cond delay="1000"/>
                            </p:stCondLst>
                            <p:childTnLst>
                              <p:par>
                                <p:cTn id="21" presetID="10" presetClass="entr" presetSubtype="0" fill="hold" nodeType="afterEffect">
                                  <p:stCondLst>
                                    <p:cond delay="0"/>
                                  </p:stCondLst>
                                  <p:childTnLst>
                                    <p:set>
                                      <p:cBhvr>
                                        <p:cTn id="22" dur="1" fill="hold">
                                          <p:stCondLst>
                                            <p:cond delay="0"/>
                                          </p:stCondLst>
                                        </p:cTn>
                                        <p:tgtEl>
                                          <p:spTgt spid="2"/>
                                        </p:tgtEl>
                                        <p:attrNameLst>
                                          <p:attrName>style.visibility</p:attrName>
                                        </p:attrNameLst>
                                      </p:cBhvr>
                                      <p:to>
                                        <p:strVal val="visible"/>
                                      </p:to>
                                    </p:set>
                                    <p:animEffect transition="in" filter="fade">
                                      <p:cBhvr>
                                        <p:cTn id="23" dur="500"/>
                                        <p:tgtEl>
                                          <p:spTgt spid="2"/>
                                        </p:tgtEl>
                                      </p:cBhvr>
                                    </p:animEffect>
                                  </p:childTnLst>
                                </p:cTn>
                              </p:par>
                            </p:childTnLst>
                          </p:cTn>
                        </p:par>
                        <p:par>
                          <p:cTn id="24" fill="hold">
                            <p:stCondLst>
                              <p:cond delay="1500"/>
                            </p:stCondLst>
                            <p:childTnLst>
                              <p:par>
                                <p:cTn id="25" presetID="22" presetClass="entr" presetSubtype="8" fill="hold" grpId="0" nodeType="afterEffect">
                                  <p:stCondLst>
                                    <p:cond delay="0"/>
                                  </p:stCondLst>
                                  <p:childTnLst>
                                    <p:set>
                                      <p:cBhvr>
                                        <p:cTn id="26" dur="1" fill="hold">
                                          <p:stCondLst>
                                            <p:cond delay="0"/>
                                          </p:stCondLst>
                                        </p:cTn>
                                        <p:tgtEl>
                                          <p:spTgt spid="90"/>
                                        </p:tgtEl>
                                        <p:attrNameLst>
                                          <p:attrName>style.visibility</p:attrName>
                                        </p:attrNameLst>
                                      </p:cBhvr>
                                      <p:to>
                                        <p:strVal val="visible"/>
                                      </p:to>
                                    </p:set>
                                    <p:animEffect transition="in" filter="wipe(left)">
                                      <p:cBhvr>
                                        <p:cTn id="27" dur="500"/>
                                        <p:tgtEl>
                                          <p:spTgt spid="90"/>
                                        </p:tgtEl>
                                      </p:cBhvr>
                                    </p:animEffect>
                                  </p:childTnLst>
                                </p:cTn>
                              </p:par>
                            </p:childTnLst>
                          </p:cTn>
                        </p:par>
                        <p:par>
                          <p:cTn id="28" fill="hold">
                            <p:stCondLst>
                              <p:cond delay="2000"/>
                            </p:stCondLst>
                            <p:childTnLst>
                              <p:par>
                                <p:cTn id="29" presetID="10" presetClass="entr" presetSubtype="0" fill="hold" nodeType="afterEffect">
                                  <p:stCondLst>
                                    <p:cond delay="0"/>
                                  </p:stCondLst>
                                  <p:childTnLst>
                                    <p:set>
                                      <p:cBhvr>
                                        <p:cTn id="30" dur="1" fill="hold">
                                          <p:stCondLst>
                                            <p:cond delay="0"/>
                                          </p:stCondLst>
                                        </p:cTn>
                                        <p:tgtEl>
                                          <p:spTgt spid="4"/>
                                        </p:tgtEl>
                                        <p:attrNameLst>
                                          <p:attrName>style.visibility</p:attrName>
                                        </p:attrNameLst>
                                      </p:cBhvr>
                                      <p:to>
                                        <p:strVal val="visible"/>
                                      </p:to>
                                    </p:set>
                                    <p:animEffect transition="in" filter="fade">
                                      <p:cBhvr>
                                        <p:cTn id="31" dur="500"/>
                                        <p:tgtEl>
                                          <p:spTgt spid="4"/>
                                        </p:tgtEl>
                                      </p:cBhvr>
                                    </p:animEffect>
                                  </p:childTnLst>
                                </p:cTn>
                              </p:par>
                            </p:childTnLst>
                          </p:cTn>
                        </p:par>
                        <p:par>
                          <p:cTn id="32" fill="hold">
                            <p:stCondLst>
                              <p:cond delay="2500"/>
                            </p:stCondLst>
                            <p:childTnLst>
                              <p:par>
                                <p:cTn id="33" presetID="10" presetClass="entr" presetSubtype="0" fill="hold" nodeType="afterEffect">
                                  <p:stCondLst>
                                    <p:cond delay="0"/>
                                  </p:stCondLst>
                                  <p:childTnLst>
                                    <p:set>
                                      <p:cBhvr>
                                        <p:cTn id="34" dur="1" fill="hold">
                                          <p:stCondLst>
                                            <p:cond delay="0"/>
                                          </p:stCondLst>
                                        </p:cTn>
                                        <p:tgtEl>
                                          <p:spTgt spid="5"/>
                                        </p:tgtEl>
                                        <p:attrNameLst>
                                          <p:attrName>style.visibility</p:attrName>
                                        </p:attrNameLst>
                                      </p:cBhvr>
                                      <p:to>
                                        <p:strVal val="visible"/>
                                      </p:to>
                                    </p:set>
                                    <p:animEffect transition="in" filter="fade">
                                      <p:cBhvr>
                                        <p:cTn id="35" dur="500"/>
                                        <p:tgtEl>
                                          <p:spTgt spid="5"/>
                                        </p:tgtEl>
                                      </p:cBhvr>
                                    </p:animEffect>
                                  </p:childTnLst>
                                </p:cTn>
                              </p:par>
                            </p:childTnLst>
                          </p:cTn>
                        </p:par>
                        <p:par>
                          <p:cTn id="36" fill="hold">
                            <p:stCondLst>
                              <p:cond delay="3000"/>
                            </p:stCondLst>
                            <p:childTnLst>
                              <p:par>
                                <p:cTn id="37" presetID="22" presetClass="entr" presetSubtype="4" fill="hold" grpId="0" nodeType="afterEffect">
                                  <p:stCondLst>
                                    <p:cond delay="0"/>
                                  </p:stCondLst>
                                  <p:childTnLst>
                                    <p:set>
                                      <p:cBhvr>
                                        <p:cTn id="38" dur="1" fill="hold">
                                          <p:stCondLst>
                                            <p:cond delay="0"/>
                                          </p:stCondLst>
                                        </p:cTn>
                                        <p:tgtEl>
                                          <p:spTgt spid="71"/>
                                        </p:tgtEl>
                                        <p:attrNameLst>
                                          <p:attrName>style.visibility</p:attrName>
                                        </p:attrNameLst>
                                      </p:cBhvr>
                                      <p:to>
                                        <p:strVal val="visible"/>
                                      </p:to>
                                    </p:set>
                                    <p:animEffect transition="in" filter="wipe(down)">
                                      <p:cBhvr>
                                        <p:cTn id="39" dur="500"/>
                                        <p:tgtEl>
                                          <p:spTgt spid="71"/>
                                        </p:tgtEl>
                                      </p:cBhvr>
                                    </p:animEffect>
                                  </p:childTnLst>
                                </p:cTn>
                              </p:par>
                            </p:childTnLst>
                          </p:cTn>
                        </p:par>
                        <p:par>
                          <p:cTn id="40" fill="hold">
                            <p:stCondLst>
                              <p:cond delay="3500"/>
                            </p:stCondLst>
                            <p:childTnLst>
                              <p:par>
                                <p:cTn id="41" presetID="10" presetClass="entr" presetSubtype="0" fill="hold" nodeType="afterEffect">
                                  <p:stCondLst>
                                    <p:cond delay="0"/>
                                  </p:stCondLst>
                                  <p:childTnLst>
                                    <p:set>
                                      <p:cBhvr>
                                        <p:cTn id="42" dur="1" fill="hold">
                                          <p:stCondLst>
                                            <p:cond delay="0"/>
                                          </p:stCondLst>
                                        </p:cTn>
                                        <p:tgtEl>
                                          <p:spTgt spid="6"/>
                                        </p:tgtEl>
                                        <p:attrNameLst>
                                          <p:attrName>style.visibility</p:attrName>
                                        </p:attrNameLst>
                                      </p:cBhvr>
                                      <p:to>
                                        <p:strVal val="visible"/>
                                      </p:to>
                                    </p:set>
                                    <p:animEffect transition="in" filter="fade">
                                      <p:cBhvr>
                                        <p:cTn id="43" dur="500"/>
                                        <p:tgtEl>
                                          <p:spTgt spid="6"/>
                                        </p:tgtEl>
                                      </p:cBhvr>
                                    </p:animEffect>
                                  </p:childTnLst>
                                </p:cTn>
                              </p:par>
                            </p:childTnLst>
                          </p:cTn>
                        </p:par>
                        <p:par>
                          <p:cTn id="44" fill="hold">
                            <p:stCondLst>
                              <p:cond delay="4000"/>
                            </p:stCondLst>
                            <p:childTnLst>
                              <p:par>
                                <p:cTn id="45" presetID="10" presetClass="entr" presetSubtype="0" fill="hold" nodeType="afterEffect">
                                  <p:stCondLst>
                                    <p:cond delay="0"/>
                                  </p:stCondLst>
                                  <p:childTnLst>
                                    <p:set>
                                      <p:cBhvr>
                                        <p:cTn id="46" dur="1" fill="hold">
                                          <p:stCondLst>
                                            <p:cond delay="0"/>
                                          </p:stCondLst>
                                        </p:cTn>
                                        <p:tgtEl>
                                          <p:spTgt spid="7"/>
                                        </p:tgtEl>
                                        <p:attrNameLst>
                                          <p:attrName>style.visibility</p:attrName>
                                        </p:attrNameLst>
                                      </p:cBhvr>
                                      <p:to>
                                        <p:strVal val="visible"/>
                                      </p:to>
                                    </p:set>
                                    <p:animEffect transition="in" filter="fade">
                                      <p:cBhvr>
                                        <p:cTn id="47" dur="500"/>
                                        <p:tgtEl>
                                          <p:spTgt spid="7"/>
                                        </p:tgtEl>
                                      </p:cBhvr>
                                    </p:animEffect>
                                  </p:childTnLst>
                                </p:cTn>
                              </p:par>
                            </p:childTnLst>
                          </p:cTn>
                        </p:par>
                        <p:par>
                          <p:cTn id="48" fill="hold">
                            <p:stCondLst>
                              <p:cond delay="4500"/>
                            </p:stCondLst>
                            <p:childTnLst>
                              <p:par>
                                <p:cTn id="49" presetID="10" presetClass="entr" presetSubtype="0" fill="hold" nodeType="afterEffect">
                                  <p:stCondLst>
                                    <p:cond delay="0"/>
                                  </p:stCondLst>
                                  <p:childTnLst>
                                    <p:set>
                                      <p:cBhvr>
                                        <p:cTn id="50" dur="1" fill="hold">
                                          <p:stCondLst>
                                            <p:cond delay="0"/>
                                          </p:stCondLst>
                                        </p:cTn>
                                        <p:tgtEl>
                                          <p:spTgt spid="119">
                                            <p:txEl>
                                              <p:pRg st="0" end="0"/>
                                            </p:txEl>
                                          </p:spTgt>
                                        </p:tgtEl>
                                        <p:attrNameLst>
                                          <p:attrName>style.visibility</p:attrName>
                                        </p:attrNameLst>
                                      </p:cBhvr>
                                      <p:to>
                                        <p:strVal val="visible"/>
                                      </p:to>
                                    </p:set>
                                    <p:animEffect transition="in" filter="fade">
                                      <p:cBhvr>
                                        <p:cTn id="51" dur="500"/>
                                        <p:tgtEl>
                                          <p:spTgt spid="119">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1" grpId="0" animBg="1"/>
      <p:bldP spid="54" grpId="0" animBg="1"/>
      <p:bldP spid="67" grpId="0"/>
      <p:bldP spid="90" grpId="0" animBg="1"/>
      <p:bldP spid="99" grpId="0" animBg="1"/>
    </p:bld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1" name="Oval 90"/>
          <p:cNvSpPr/>
          <p:nvPr/>
        </p:nvSpPr>
        <p:spPr>
          <a:xfrm>
            <a:off x="3417718" y="3711886"/>
            <a:ext cx="1548789" cy="1549192"/>
          </a:xfrm>
          <a:prstGeom prst="ellipse">
            <a:avLst/>
          </a:prstGeom>
          <a:noFill/>
          <a:ln w="38100" cmpd="sng">
            <a:solidFill>
              <a:schemeClr val="accent1"/>
            </a:solid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sp>
        <p:nvSpPr>
          <p:cNvPr id="92" name="Subtitle 2"/>
          <p:cNvSpPr txBox="1"/>
          <p:nvPr/>
        </p:nvSpPr>
        <p:spPr>
          <a:xfrm>
            <a:off x="5017831" y="3679905"/>
            <a:ext cx="7954149" cy="1612646"/>
          </a:xfrm>
          <a:prstGeom prst="rect">
            <a:avLst/>
          </a:prstGeom>
        </p:spPr>
        <p:txBody>
          <a:bodyPr vert="horz" wrap="square" lIns="243744" tIns="121869" rIns="243744" bIns="121869" rtlCol="0">
            <a:spAutoFit/>
          </a:bodyPr>
          <a:lstStyle>
            <a:lvl1pPr marL="342900" indent="-342900" algn="l" defTabSz="457200" rtl="0" eaLnBrk="1" latinLnBrk="0" hangingPunct="1">
              <a:spcBef>
                <a:spcPct val="20000"/>
              </a:spcBef>
              <a:buFont typeface="Arial" panose="020B0604020202020204"/>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panose="020B0604020202020204"/>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panose="020B0604020202020204"/>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panose="020B0604020202020204"/>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panose="020B0604020202020204"/>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panose="020B0604020202020204"/>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panose="020B0604020202020204"/>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panose="020B0604020202020204"/>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panose="020B0604020202020204"/>
              <a:buChar char="•"/>
              <a:defRPr sz="2000" kern="1200">
                <a:solidFill>
                  <a:schemeClr val="tx1"/>
                </a:solidFill>
                <a:latin typeface="+mn-lt"/>
                <a:ea typeface="+mn-ea"/>
                <a:cs typeface="+mn-cs"/>
              </a:defRPr>
            </a:lvl9pPr>
          </a:lstStyle>
          <a:p>
            <a:pPr marL="0" indent="0">
              <a:buNone/>
            </a:pPr>
            <a:r>
              <a:rPr lang="en-US" sz="3600" b="1" dirty="0">
                <a:latin typeface="Lato Regular"/>
                <a:cs typeface="Lato Regular"/>
              </a:rPr>
              <a:t>Twitter</a:t>
            </a:r>
            <a:endParaRPr lang="en-US" sz="3600" b="1" dirty="0">
              <a:latin typeface="Lato Regular"/>
              <a:cs typeface="Lato Regular"/>
            </a:endParaRPr>
          </a:p>
          <a:p>
            <a:pPr marL="0" indent="0">
              <a:buNone/>
            </a:pPr>
            <a:r>
              <a:rPr lang="en-US" sz="2400" dirty="0" err="1">
                <a:latin typeface="Calibri Light" panose="020F0302020204030204"/>
                <a:cs typeface="Calibri Light" panose="020F0302020204030204"/>
              </a:rPr>
              <a:t>Lorem</a:t>
            </a:r>
            <a:r>
              <a:rPr lang="en-US" sz="2400" dirty="0">
                <a:latin typeface="Calibri Light" panose="020F0302020204030204"/>
                <a:cs typeface="Calibri Light" panose="020F0302020204030204"/>
              </a:rPr>
              <a:t> </a:t>
            </a:r>
            <a:r>
              <a:rPr lang="en-US" sz="2400" dirty="0" err="1">
                <a:latin typeface="Calibri Light" panose="020F0302020204030204"/>
                <a:cs typeface="Calibri Light" panose="020F0302020204030204"/>
              </a:rPr>
              <a:t>ipsum</a:t>
            </a:r>
            <a:r>
              <a:rPr lang="en-US" sz="2400" dirty="0">
                <a:latin typeface="Calibri Light" panose="020F0302020204030204"/>
                <a:cs typeface="Calibri Light" panose="020F0302020204030204"/>
              </a:rPr>
              <a:t> dolor sit </a:t>
            </a:r>
            <a:r>
              <a:rPr lang="en-US" sz="2400" dirty="0" err="1">
                <a:latin typeface="Calibri Light" panose="020F0302020204030204"/>
                <a:cs typeface="Calibri Light" panose="020F0302020204030204"/>
              </a:rPr>
              <a:t>amet</a:t>
            </a:r>
            <a:r>
              <a:rPr lang="en-US" sz="2400" dirty="0">
                <a:latin typeface="Calibri Light" panose="020F0302020204030204"/>
                <a:cs typeface="Calibri Light" panose="020F0302020204030204"/>
              </a:rPr>
              <a:t>, </a:t>
            </a:r>
            <a:r>
              <a:rPr lang="en-US" sz="2400" dirty="0" err="1">
                <a:latin typeface="Calibri Light" panose="020F0302020204030204"/>
                <a:cs typeface="Calibri Light" panose="020F0302020204030204"/>
              </a:rPr>
              <a:t>consectetur</a:t>
            </a:r>
            <a:r>
              <a:rPr lang="en-US" sz="2400" dirty="0">
                <a:latin typeface="Calibri Light" panose="020F0302020204030204"/>
                <a:cs typeface="Calibri Light" panose="020F0302020204030204"/>
              </a:rPr>
              <a:t> </a:t>
            </a:r>
            <a:r>
              <a:rPr lang="en-US" sz="2400" dirty="0" err="1">
                <a:latin typeface="Calibri Light" panose="020F0302020204030204"/>
                <a:cs typeface="Calibri Light" panose="020F0302020204030204"/>
              </a:rPr>
              <a:t>adipiscing</a:t>
            </a:r>
            <a:r>
              <a:rPr lang="en-US" sz="2400" dirty="0">
                <a:latin typeface="Calibri Light" panose="020F0302020204030204"/>
                <a:cs typeface="Calibri Light" panose="020F0302020204030204"/>
              </a:rPr>
              <a:t> </a:t>
            </a:r>
            <a:r>
              <a:rPr lang="en-US" sz="2400" dirty="0" err="1">
                <a:latin typeface="Calibri Light" panose="020F0302020204030204"/>
                <a:cs typeface="Calibri Light" panose="020F0302020204030204"/>
              </a:rPr>
              <a:t>elit</a:t>
            </a:r>
            <a:r>
              <a:rPr lang="en-US" sz="2400" dirty="0">
                <a:latin typeface="Calibri Light" panose="020F0302020204030204"/>
                <a:cs typeface="Calibri Light" panose="020F0302020204030204"/>
              </a:rPr>
              <a:t>. Integer </a:t>
            </a:r>
            <a:r>
              <a:rPr lang="en-US" sz="2400" dirty="0" err="1">
                <a:latin typeface="Calibri Light" panose="020F0302020204030204"/>
                <a:cs typeface="Calibri Light" panose="020F0302020204030204"/>
              </a:rPr>
              <a:t>pulvinar</a:t>
            </a:r>
            <a:r>
              <a:rPr lang="en-US" sz="2400" dirty="0">
                <a:latin typeface="Calibri Light" panose="020F0302020204030204"/>
                <a:cs typeface="Calibri Light" panose="020F0302020204030204"/>
              </a:rPr>
              <a:t> </a:t>
            </a:r>
            <a:r>
              <a:rPr lang="en-US" sz="2400" dirty="0" err="1">
                <a:latin typeface="Calibri Light" panose="020F0302020204030204"/>
                <a:cs typeface="Calibri Light" panose="020F0302020204030204"/>
              </a:rPr>
              <a:t>nulla</a:t>
            </a:r>
            <a:r>
              <a:rPr lang="en-US" sz="2400" dirty="0">
                <a:latin typeface="Calibri Light" panose="020F0302020204030204"/>
                <a:cs typeface="Calibri Light" panose="020F0302020204030204"/>
              </a:rPr>
              <a:t> </a:t>
            </a:r>
            <a:r>
              <a:rPr lang="en-US" sz="2400" dirty="0" err="1">
                <a:latin typeface="Calibri Light" panose="020F0302020204030204"/>
                <a:cs typeface="Calibri Light" panose="020F0302020204030204"/>
              </a:rPr>
              <a:t>ut</a:t>
            </a:r>
            <a:r>
              <a:rPr lang="en-US" sz="2400" dirty="0">
                <a:latin typeface="Calibri Light" panose="020F0302020204030204"/>
                <a:cs typeface="Calibri Light" panose="020F0302020204030204"/>
              </a:rPr>
              <a:t> </a:t>
            </a:r>
            <a:r>
              <a:rPr lang="en-US" sz="2400" dirty="0" err="1">
                <a:latin typeface="Calibri Light" panose="020F0302020204030204"/>
                <a:cs typeface="Calibri Light" panose="020F0302020204030204"/>
              </a:rPr>
              <a:t>ultrices</a:t>
            </a:r>
            <a:endParaRPr lang="en-US" sz="2400" dirty="0">
              <a:latin typeface="Calibri Light" panose="020F0302020204030204"/>
              <a:cs typeface="Calibri Light" panose="020F0302020204030204"/>
            </a:endParaRPr>
          </a:p>
        </p:txBody>
      </p:sp>
      <p:sp>
        <p:nvSpPr>
          <p:cNvPr id="93" name="Subtitle 2"/>
          <p:cNvSpPr txBox="1"/>
          <p:nvPr/>
        </p:nvSpPr>
        <p:spPr>
          <a:xfrm>
            <a:off x="3513092" y="4053863"/>
            <a:ext cx="1520255" cy="820677"/>
          </a:xfrm>
          <a:prstGeom prst="rect">
            <a:avLst/>
          </a:prstGeom>
        </p:spPr>
        <p:txBody>
          <a:bodyPr vert="horz" wrap="square" lIns="243744" tIns="121869" rIns="243744" bIns="121869" rtlCol="0">
            <a:spAutoFit/>
          </a:bodyPr>
          <a:lstStyle>
            <a:lvl1pPr marL="342900" indent="-342900" algn="l" defTabSz="457200" rtl="0" eaLnBrk="1" latinLnBrk="0" hangingPunct="1">
              <a:spcBef>
                <a:spcPct val="20000"/>
              </a:spcBef>
              <a:buFont typeface="Arial" panose="020B0604020202020204"/>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panose="020B0604020202020204"/>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panose="020B0604020202020204"/>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panose="020B0604020202020204"/>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panose="020B0604020202020204"/>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panose="020B0604020202020204"/>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panose="020B0604020202020204"/>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panose="020B0604020202020204"/>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panose="020B0604020202020204"/>
              <a:buChar char="•"/>
              <a:defRPr sz="2000" kern="1200">
                <a:solidFill>
                  <a:schemeClr val="tx1"/>
                </a:solidFill>
                <a:latin typeface="+mn-lt"/>
                <a:ea typeface="+mn-ea"/>
                <a:cs typeface="+mn-cs"/>
              </a:defRPr>
            </a:lvl9pPr>
          </a:lstStyle>
          <a:p>
            <a:pPr marL="0" indent="0" algn="ctr">
              <a:buNone/>
            </a:pPr>
            <a:r>
              <a:rPr lang="en-US" sz="3700" dirty="0">
                <a:latin typeface="Lato Regular"/>
                <a:cs typeface="Lato Regular"/>
              </a:rPr>
              <a:t>25%</a:t>
            </a:r>
            <a:endParaRPr lang="en-US" sz="2700" dirty="0">
              <a:latin typeface="Lato Regular"/>
              <a:cs typeface="Lato Regular"/>
            </a:endParaRPr>
          </a:p>
        </p:txBody>
      </p:sp>
      <p:grpSp>
        <p:nvGrpSpPr>
          <p:cNvPr id="94" name="Group 93"/>
          <p:cNvGrpSpPr/>
          <p:nvPr/>
        </p:nvGrpSpPr>
        <p:grpSpPr>
          <a:xfrm>
            <a:off x="14346388" y="3374758"/>
            <a:ext cx="5533810" cy="8792366"/>
            <a:chOff x="15037068" y="3018278"/>
            <a:chExt cx="5533810" cy="8792366"/>
          </a:xfrm>
        </p:grpSpPr>
        <p:sp>
          <p:nvSpPr>
            <p:cNvPr id="95" name="Freeform 1"/>
            <p:cNvSpPr>
              <a:spLocks noChangeArrowheads="1"/>
            </p:cNvSpPr>
            <p:nvPr/>
          </p:nvSpPr>
          <p:spPr bwMode="auto">
            <a:xfrm>
              <a:off x="17995158" y="6449560"/>
              <a:ext cx="1578743" cy="2309246"/>
            </a:xfrm>
            <a:custGeom>
              <a:avLst/>
              <a:gdLst>
                <a:gd name="T0" fmla="*/ 2000 w 2969"/>
                <a:gd name="T1" fmla="*/ 656 h 4375"/>
                <a:gd name="T2" fmla="*/ 2000 w 2969"/>
                <a:gd name="T3" fmla="*/ 656 h 4375"/>
                <a:gd name="T4" fmla="*/ 2281 w 2969"/>
                <a:gd name="T5" fmla="*/ 562 h 4375"/>
                <a:gd name="T6" fmla="*/ 2750 w 2969"/>
                <a:gd name="T7" fmla="*/ 812 h 4375"/>
                <a:gd name="T8" fmla="*/ 2968 w 2969"/>
                <a:gd name="T9" fmla="*/ 812 h 4375"/>
                <a:gd name="T10" fmla="*/ 2968 w 2969"/>
                <a:gd name="T11" fmla="*/ 0 h 4375"/>
                <a:gd name="T12" fmla="*/ 0 w 2969"/>
                <a:gd name="T13" fmla="*/ 0 h 4375"/>
                <a:gd name="T14" fmla="*/ 0 w 2969"/>
                <a:gd name="T15" fmla="*/ 3186 h 4375"/>
                <a:gd name="T16" fmla="*/ 1062 w 2969"/>
                <a:gd name="T17" fmla="*/ 3186 h 4375"/>
                <a:gd name="T18" fmla="*/ 1156 w 2969"/>
                <a:gd name="T19" fmla="*/ 3249 h 4375"/>
                <a:gd name="T20" fmla="*/ 1156 w 2969"/>
                <a:gd name="T21" fmla="*/ 3624 h 4375"/>
                <a:gd name="T22" fmla="*/ 1125 w 2969"/>
                <a:gd name="T23" fmla="*/ 3686 h 4375"/>
                <a:gd name="T24" fmla="*/ 875 w 2969"/>
                <a:gd name="T25" fmla="*/ 4030 h 4375"/>
                <a:gd name="T26" fmla="*/ 968 w 2969"/>
                <a:gd name="T27" fmla="*/ 4249 h 4375"/>
                <a:gd name="T28" fmla="*/ 1250 w 2969"/>
                <a:gd name="T29" fmla="*/ 4374 h 4375"/>
                <a:gd name="T30" fmla="*/ 1718 w 2969"/>
                <a:gd name="T31" fmla="*/ 4093 h 4375"/>
                <a:gd name="T32" fmla="*/ 1437 w 2969"/>
                <a:gd name="T33" fmla="*/ 3655 h 4375"/>
                <a:gd name="T34" fmla="*/ 1406 w 2969"/>
                <a:gd name="T35" fmla="*/ 3593 h 4375"/>
                <a:gd name="T36" fmla="*/ 1406 w 2969"/>
                <a:gd name="T37" fmla="*/ 3249 h 4375"/>
                <a:gd name="T38" fmla="*/ 1468 w 2969"/>
                <a:gd name="T39" fmla="*/ 3155 h 4375"/>
                <a:gd name="T40" fmla="*/ 2968 w 2969"/>
                <a:gd name="T41" fmla="*/ 3155 h 4375"/>
                <a:gd name="T42" fmla="*/ 2968 w 2969"/>
                <a:gd name="T43" fmla="*/ 1375 h 4375"/>
                <a:gd name="T44" fmla="*/ 2812 w 2969"/>
                <a:gd name="T45" fmla="*/ 1375 h 4375"/>
                <a:gd name="T46" fmla="*/ 2312 w 2969"/>
                <a:gd name="T47" fmla="*/ 1687 h 4375"/>
                <a:gd name="T48" fmla="*/ 1843 w 2969"/>
                <a:gd name="T49" fmla="*/ 1125 h 4375"/>
                <a:gd name="T50" fmla="*/ 2000 w 2969"/>
                <a:gd name="T51" fmla="*/ 656 h 43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969" h="4375">
                  <a:moveTo>
                    <a:pt x="2000" y="656"/>
                  </a:moveTo>
                  <a:lnTo>
                    <a:pt x="2000" y="656"/>
                  </a:lnTo>
                  <a:cubicBezTo>
                    <a:pt x="2062" y="594"/>
                    <a:pt x="2156" y="562"/>
                    <a:pt x="2281" y="562"/>
                  </a:cubicBezTo>
                  <a:cubicBezTo>
                    <a:pt x="2468" y="562"/>
                    <a:pt x="2656" y="750"/>
                    <a:pt x="2750" y="812"/>
                  </a:cubicBezTo>
                  <a:cubicBezTo>
                    <a:pt x="2968" y="812"/>
                    <a:pt x="2968" y="812"/>
                    <a:pt x="2968" y="812"/>
                  </a:cubicBezTo>
                  <a:cubicBezTo>
                    <a:pt x="2968" y="0"/>
                    <a:pt x="2968" y="0"/>
                    <a:pt x="2968" y="0"/>
                  </a:cubicBezTo>
                  <a:cubicBezTo>
                    <a:pt x="0" y="0"/>
                    <a:pt x="0" y="0"/>
                    <a:pt x="0" y="0"/>
                  </a:cubicBezTo>
                  <a:cubicBezTo>
                    <a:pt x="0" y="3186"/>
                    <a:pt x="0" y="3186"/>
                    <a:pt x="0" y="3186"/>
                  </a:cubicBezTo>
                  <a:cubicBezTo>
                    <a:pt x="1062" y="3186"/>
                    <a:pt x="1062" y="3186"/>
                    <a:pt x="1062" y="3186"/>
                  </a:cubicBezTo>
                  <a:cubicBezTo>
                    <a:pt x="1125" y="3186"/>
                    <a:pt x="1156" y="3218"/>
                    <a:pt x="1156" y="3249"/>
                  </a:cubicBezTo>
                  <a:cubicBezTo>
                    <a:pt x="1156" y="3624"/>
                    <a:pt x="1156" y="3624"/>
                    <a:pt x="1156" y="3624"/>
                  </a:cubicBezTo>
                  <a:cubicBezTo>
                    <a:pt x="1156" y="3655"/>
                    <a:pt x="1125" y="3686"/>
                    <a:pt x="1125" y="3686"/>
                  </a:cubicBezTo>
                  <a:cubicBezTo>
                    <a:pt x="1062" y="3749"/>
                    <a:pt x="875" y="3905"/>
                    <a:pt x="875" y="4030"/>
                  </a:cubicBezTo>
                  <a:cubicBezTo>
                    <a:pt x="875" y="4093"/>
                    <a:pt x="906" y="4186"/>
                    <a:pt x="968" y="4249"/>
                  </a:cubicBezTo>
                  <a:cubicBezTo>
                    <a:pt x="1031" y="4311"/>
                    <a:pt x="1125" y="4374"/>
                    <a:pt x="1250" y="4374"/>
                  </a:cubicBezTo>
                  <a:cubicBezTo>
                    <a:pt x="1406" y="4374"/>
                    <a:pt x="1687" y="4311"/>
                    <a:pt x="1718" y="4093"/>
                  </a:cubicBezTo>
                  <a:cubicBezTo>
                    <a:pt x="1718" y="3843"/>
                    <a:pt x="1437" y="3655"/>
                    <a:pt x="1437" y="3655"/>
                  </a:cubicBezTo>
                  <a:cubicBezTo>
                    <a:pt x="1406" y="3655"/>
                    <a:pt x="1406" y="3624"/>
                    <a:pt x="1406" y="3593"/>
                  </a:cubicBezTo>
                  <a:cubicBezTo>
                    <a:pt x="1406" y="3249"/>
                    <a:pt x="1406" y="3249"/>
                    <a:pt x="1406" y="3249"/>
                  </a:cubicBezTo>
                  <a:cubicBezTo>
                    <a:pt x="1406" y="3186"/>
                    <a:pt x="1437" y="3155"/>
                    <a:pt x="1468" y="3155"/>
                  </a:cubicBezTo>
                  <a:cubicBezTo>
                    <a:pt x="2968" y="3155"/>
                    <a:pt x="2968" y="3155"/>
                    <a:pt x="2968" y="3155"/>
                  </a:cubicBezTo>
                  <a:cubicBezTo>
                    <a:pt x="2968" y="1375"/>
                    <a:pt x="2968" y="1375"/>
                    <a:pt x="2968" y="1375"/>
                  </a:cubicBezTo>
                  <a:cubicBezTo>
                    <a:pt x="2812" y="1375"/>
                    <a:pt x="2812" y="1375"/>
                    <a:pt x="2812" y="1375"/>
                  </a:cubicBezTo>
                  <a:cubicBezTo>
                    <a:pt x="2718" y="1469"/>
                    <a:pt x="2500" y="1687"/>
                    <a:pt x="2312" y="1687"/>
                  </a:cubicBezTo>
                  <a:cubicBezTo>
                    <a:pt x="2093" y="1687"/>
                    <a:pt x="1843" y="1531"/>
                    <a:pt x="1843" y="1125"/>
                  </a:cubicBezTo>
                  <a:cubicBezTo>
                    <a:pt x="1843" y="875"/>
                    <a:pt x="1937" y="719"/>
                    <a:pt x="2000" y="656"/>
                  </a:cubicBezTo>
                </a:path>
              </a:pathLst>
            </a:custGeom>
            <a:solidFill>
              <a:schemeClr val="accent3"/>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243797" tIns="121899" rIns="243797" bIns="121899" anchor="ctr"/>
            <a:lstStyle/>
            <a:p>
              <a:endParaRPr lang="en-US" dirty="0">
                <a:latin typeface="Calibri Light" panose="020F0302020204030204"/>
              </a:endParaRPr>
            </a:p>
          </p:txBody>
        </p:sp>
        <p:sp>
          <p:nvSpPr>
            <p:cNvPr id="96" name="Freeform 2"/>
            <p:cNvSpPr>
              <a:spLocks noChangeArrowheads="1"/>
            </p:cNvSpPr>
            <p:nvPr/>
          </p:nvSpPr>
          <p:spPr bwMode="auto">
            <a:xfrm>
              <a:off x="16331965" y="6449560"/>
              <a:ext cx="1581089" cy="1683051"/>
            </a:xfrm>
            <a:custGeom>
              <a:avLst/>
              <a:gdLst>
                <a:gd name="T0" fmla="*/ 2969 w 2970"/>
                <a:gd name="T1" fmla="*/ 0 h 3187"/>
                <a:gd name="T2" fmla="*/ 2969 w 2970"/>
                <a:gd name="T3" fmla="*/ 0 h 3187"/>
                <a:gd name="T4" fmla="*/ 0 w 2970"/>
                <a:gd name="T5" fmla="*/ 0 h 3187"/>
                <a:gd name="T6" fmla="*/ 0 w 2970"/>
                <a:gd name="T7" fmla="*/ 781 h 3187"/>
                <a:gd name="T8" fmla="*/ 219 w 2970"/>
                <a:gd name="T9" fmla="*/ 781 h 3187"/>
                <a:gd name="T10" fmla="*/ 719 w 2970"/>
                <a:gd name="T11" fmla="*/ 500 h 3187"/>
                <a:gd name="T12" fmla="*/ 1126 w 2970"/>
                <a:gd name="T13" fmla="*/ 1062 h 3187"/>
                <a:gd name="T14" fmla="*/ 1001 w 2970"/>
                <a:gd name="T15" fmla="*/ 1500 h 3187"/>
                <a:gd name="T16" fmla="*/ 688 w 2970"/>
                <a:gd name="T17" fmla="*/ 1625 h 3187"/>
                <a:gd name="T18" fmla="*/ 219 w 2970"/>
                <a:gd name="T19" fmla="*/ 1344 h 3187"/>
                <a:gd name="T20" fmla="*/ 0 w 2970"/>
                <a:gd name="T21" fmla="*/ 1344 h 3187"/>
                <a:gd name="T22" fmla="*/ 0 w 2970"/>
                <a:gd name="T23" fmla="*/ 3030 h 3187"/>
                <a:gd name="T24" fmla="*/ 63 w 2970"/>
                <a:gd name="T25" fmla="*/ 3186 h 3187"/>
                <a:gd name="T26" fmla="*/ 2969 w 2970"/>
                <a:gd name="T27" fmla="*/ 3186 h 3187"/>
                <a:gd name="T28" fmla="*/ 2969 w 2970"/>
                <a:gd name="T29" fmla="*/ 0 h 3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970" h="3187">
                  <a:moveTo>
                    <a:pt x="2969" y="0"/>
                  </a:moveTo>
                  <a:lnTo>
                    <a:pt x="2969" y="0"/>
                  </a:lnTo>
                  <a:cubicBezTo>
                    <a:pt x="0" y="0"/>
                    <a:pt x="0" y="0"/>
                    <a:pt x="0" y="0"/>
                  </a:cubicBezTo>
                  <a:cubicBezTo>
                    <a:pt x="0" y="781"/>
                    <a:pt x="0" y="781"/>
                    <a:pt x="0" y="781"/>
                  </a:cubicBezTo>
                  <a:cubicBezTo>
                    <a:pt x="219" y="781"/>
                    <a:pt x="219" y="781"/>
                    <a:pt x="219" y="781"/>
                  </a:cubicBezTo>
                  <a:cubicBezTo>
                    <a:pt x="251" y="687"/>
                    <a:pt x="407" y="500"/>
                    <a:pt x="719" y="500"/>
                  </a:cubicBezTo>
                  <a:cubicBezTo>
                    <a:pt x="1126" y="500"/>
                    <a:pt x="1126" y="937"/>
                    <a:pt x="1126" y="1062"/>
                  </a:cubicBezTo>
                  <a:cubicBezTo>
                    <a:pt x="1126" y="1281"/>
                    <a:pt x="1094" y="1406"/>
                    <a:pt x="1001" y="1500"/>
                  </a:cubicBezTo>
                  <a:cubicBezTo>
                    <a:pt x="907" y="1594"/>
                    <a:pt x="813" y="1625"/>
                    <a:pt x="688" y="1625"/>
                  </a:cubicBezTo>
                  <a:cubicBezTo>
                    <a:pt x="438" y="1594"/>
                    <a:pt x="282" y="1437"/>
                    <a:pt x="219" y="1344"/>
                  </a:cubicBezTo>
                  <a:cubicBezTo>
                    <a:pt x="0" y="1344"/>
                    <a:pt x="0" y="1344"/>
                    <a:pt x="0" y="1344"/>
                  </a:cubicBezTo>
                  <a:cubicBezTo>
                    <a:pt x="0" y="3030"/>
                    <a:pt x="0" y="3030"/>
                    <a:pt x="0" y="3030"/>
                  </a:cubicBezTo>
                  <a:cubicBezTo>
                    <a:pt x="32" y="3093"/>
                    <a:pt x="32" y="3124"/>
                    <a:pt x="63" y="3186"/>
                  </a:cubicBezTo>
                  <a:cubicBezTo>
                    <a:pt x="2969" y="3186"/>
                    <a:pt x="2969" y="3186"/>
                    <a:pt x="2969" y="3186"/>
                  </a:cubicBezTo>
                  <a:lnTo>
                    <a:pt x="2969" y="0"/>
                  </a:lnTo>
                </a:path>
              </a:pathLst>
            </a:custGeom>
            <a:solidFill>
              <a:schemeClr val="accent4"/>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243797" tIns="121899" rIns="243797" bIns="121899" anchor="ctr"/>
            <a:lstStyle/>
            <a:p>
              <a:endParaRPr lang="en-US" dirty="0">
                <a:latin typeface="Calibri Light" panose="020F0302020204030204"/>
              </a:endParaRPr>
            </a:p>
          </p:txBody>
        </p:sp>
        <p:sp>
          <p:nvSpPr>
            <p:cNvPr id="97" name="Freeform 3"/>
            <p:cNvSpPr>
              <a:spLocks noChangeArrowheads="1"/>
            </p:cNvSpPr>
            <p:nvPr/>
          </p:nvSpPr>
          <p:spPr bwMode="auto">
            <a:xfrm>
              <a:off x="16331965" y="3018278"/>
              <a:ext cx="4055937" cy="2227771"/>
            </a:xfrm>
            <a:custGeom>
              <a:avLst/>
              <a:gdLst>
                <a:gd name="T0" fmla="*/ 0 w 7626"/>
                <a:gd name="T1" fmla="*/ 3031 h 4220"/>
                <a:gd name="T2" fmla="*/ 0 w 7626"/>
                <a:gd name="T3" fmla="*/ 3031 h 4220"/>
                <a:gd name="T4" fmla="*/ 1282 w 7626"/>
                <a:gd name="T5" fmla="*/ 3031 h 4220"/>
                <a:gd name="T6" fmla="*/ 1344 w 7626"/>
                <a:gd name="T7" fmla="*/ 3094 h 4220"/>
                <a:gd name="T8" fmla="*/ 1344 w 7626"/>
                <a:gd name="T9" fmla="*/ 3500 h 4220"/>
                <a:gd name="T10" fmla="*/ 1313 w 7626"/>
                <a:gd name="T11" fmla="*/ 3562 h 4220"/>
                <a:gd name="T12" fmla="*/ 1094 w 7626"/>
                <a:gd name="T13" fmla="*/ 3875 h 4220"/>
                <a:gd name="T14" fmla="*/ 1469 w 7626"/>
                <a:gd name="T15" fmla="*/ 4219 h 4220"/>
                <a:gd name="T16" fmla="*/ 1907 w 7626"/>
                <a:gd name="T17" fmla="*/ 3906 h 4220"/>
                <a:gd name="T18" fmla="*/ 1657 w 7626"/>
                <a:gd name="T19" fmla="*/ 3531 h 4220"/>
                <a:gd name="T20" fmla="*/ 1594 w 7626"/>
                <a:gd name="T21" fmla="*/ 3469 h 4220"/>
                <a:gd name="T22" fmla="*/ 1626 w 7626"/>
                <a:gd name="T23" fmla="*/ 3125 h 4220"/>
                <a:gd name="T24" fmla="*/ 1688 w 7626"/>
                <a:gd name="T25" fmla="*/ 3062 h 4220"/>
                <a:gd name="T26" fmla="*/ 4437 w 7626"/>
                <a:gd name="T27" fmla="*/ 3062 h 4220"/>
                <a:gd name="T28" fmla="*/ 4437 w 7626"/>
                <a:gd name="T29" fmla="*/ 2812 h 4220"/>
                <a:gd name="T30" fmla="*/ 4156 w 7626"/>
                <a:gd name="T31" fmla="*/ 2312 h 4220"/>
                <a:gd name="T32" fmla="*/ 4687 w 7626"/>
                <a:gd name="T33" fmla="*/ 1906 h 4220"/>
                <a:gd name="T34" fmla="*/ 5250 w 7626"/>
                <a:gd name="T35" fmla="*/ 2312 h 4220"/>
                <a:gd name="T36" fmla="*/ 4968 w 7626"/>
                <a:gd name="T37" fmla="*/ 2812 h 4220"/>
                <a:gd name="T38" fmla="*/ 4968 w 7626"/>
                <a:gd name="T39" fmla="*/ 3031 h 4220"/>
                <a:gd name="T40" fmla="*/ 7625 w 7626"/>
                <a:gd name="T41" fmla="*/ 3031 h 4220"/>
                <a:gd name="T42" fmla="*/ 6531 w 7626"/>
                <a:gd name="T43" fmla="*/ 1375 h 4220"/>
                <a:gd name="T44" fmla="*/ 3156 w 7626"/>
                <a:gd name="T45" fmla="*/ 0 h 4220"/>
                <a:gd name="T46" fmla="*/ 0 w 7626"/>
                <a:gd name="T47" fmla="*/ 1000 h 4220"/>
                <a:gd name="T48" fmla="*/ 0 w 7626"/>
                <a:gd name="T49" fmla="*/ 3031 h 4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626" h="4220">
                  <a:moveTo>
                    <a:pt x="0" y="3031"/>
                  </a:moveTo>
                  <a:lnTo>
                    <a:pt x="0" y="3031"/>
                  </a:lnTo>
                  <a:cubicBezTo>
                    <a:pt x="1282" y="3031"/>
                    <a:pt x="1282" y="3031"/>
                    <a:pt x="1282" y="3031"/>
                  </a:cubicBezTo>
                  <a:cubicBezTo>
                    <a:pt x="1313" y="3031"/>
                    <a:pt x="1344" y="3062"/>
                    <a:pt x="1344" y="3094"/>
                  </a:cubicBezTo>
                  <a:cubicBezTo>
                    <a:pt x="1344" y="3500"/>
                    <a:pt x="1344" y="3500"/>
                    <a:pt x="1344" y="3500"/>
                  </a:cubicBezTo>
                  <a:cubicBezTo>
                    <a:pt x="1344" y="3500"/>
                    <a:pt x="1344" y="3531"/>
                    <a:pt x="1313" y="3562"/>
                  </a:cubicBezTo>
                  <a:cubicBezTo>
                    <a:pt x="1251" y="3594"/>
                    <a:pt x="1094" y="3719"/>
                    <a:pt x="1094" y="3875"/>
                  </a:cubicBezTo>
                  <a:cubicBezTo>
                    <a:pt x="1094" y="4031"/>
                    <a:pt x="1219" y="4219"/>
                    <a:pt x="1469" y="4219"/>
                  </a:cubicBezTo>
                  <a:cubicBezTo>
                    <a:pt x="1719" y="4219"/>
                    <a:pt x="1907" y="4062"/>
                    <a:pt x="1907" y="3906"/>
                  </a:cubicBezTo>
                  <a:cubicBezTo>
                    <a:pt x="1938" y="3656"/>
                    <a:pt x="1657" y="3531"/>
                    <a:pt x="1657" y="3531"/>
                  </a:cubicBezTo>
                  <a:cubicBezTo>
                    <a:pt x="1626" y="3531"/>
                    <a:pt x="1594" y="3500"/>
                    <a:pt x="1594" y="3469"/>
                  </a:cubicBezTo>
                  <a:cubicBezTo>
                    <a:pt x="1626" y="3125"/>
                    <a:pt x="1626" y="3125"/>
                    <a:pt x="1626" y="3125"/>
                  </a:cubicBezTo>
                  <a:cubicBezTo>
                    <a:pt x="1626" y="3094"/>
                    <a:pt x="1657" y="3062"/>
                    <a:pt x="1688" y="3062"/>
                  </a:cubicBezTo>
                  <a:cubicBezTo>
                    <a:pt x="4437" y="3062"/>
                    <a:pt x="4437" y="3062"/>
                    <a:pt x="4437" y="3062"/>
                  </a:cubicBezTo>
                  <a:cubicBezTo>
                    <a:pt x="4437" y="2812"/>
                    <a:pt x="4437" y="2812"/>
                    <a:pt x="4437" y="2812"/>
                  </a:cubicBezTo>
                  <a:cubicBezTo>
                    <a:pt x="4343" y="2750"/>
                    <a:pt x="4156" y="2594"/>
                    <a:pt x="4156" y="2312"/>
                  </a:cubicBezTo>
                  <a:cubicBezTo>
                    <a:pt x="4156" y="2031"/>
                    <a:pt x="4437" y="1906"/>
                    <a:pt x="4687" y="1906"/>
                  </a:cubicBezTo>
                  <a:cubicBezTo>
                    <a:pt x="4937" y="1906"/>
                    <a:pt x="5250" y="2000"/>
                    <a:pt x="5250" y="2312"/>
                  </a:cubicBezTo>
                  <a:cubicBezTo>
                    <a:pt x="5250" y="2594"/>
                    <a:pt x="5062" y="2750"/>
                    <a:pt x="4968" y="2812"/>
                  </a:cubicBezTo>
                  <a:cubicBezTo>
                    <a:pt x="4968" y="3031"/>
                    <a:pt x="4968" y="3031"/>
                    <a:pt x="4968" y="3031"/>
                  </a:cubicBezTo>
                  <a:cubicBezTo>
                    <a:pt x="7625" y="3031"/>
                    <a:pt x="7625" y="3031"/>
                    <a:pt x="7625" y="3031"/>
                  </a:cubicBezTo>
                  <a:cubicBezTo>
                    <a:pt x="7374" y="2437"/>
                    <a:pt x="6999" y="1812"/>
                    <a:pt x="6531" y="1375"/>
                  </a:cubicBezTo>
                  <a:cubicBezTo>
                    <a:pt x="5531" y="562"/>
                    <a:pt x="4625" y="31"/>
                    <a:pt x="3156" y="0"/>
                  </a:cubicBezTo>
                  <a:cubicBezTo>
                    <a:pt x="2251" y="0"/>
                    <a:pt x="1032" y="250"/>
                    <a:pt x="0" y="1000"/>
                  </a:cubicBezTo>
                  <a:lnTo>
                    <a:pt x="0" y="3031"/>
                  </a:lnTo>
                </a:path>
              </a:pathLst>
            </a:custGeom>
            <a:solidFill>
              <a:schemeClr val="accent1"/>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243797" tIns="121899" rIns="243797" bIns="121899" anchor="ctr"/>
            <a:lstStyle/>
            <a:p>
              <a:endParaRPr lang="en-US" dirty="0">
                <a:latin typeface="Calibri Light" panose="020F0302020204030204"/>
              </a:endParaRPr>
            </a:p>
          </p:txBody>
        </p:sp>
        <p:sp>
          <p:nvSpPr>
            <p:cNvPr id="98" name="Freeform 4"/>
            <p:cNvSpPr>
              <a:spLocks noChangeArrowheads="1"/>
            </p:cNvSpPr>
            <p:nvPr/>
          </p:nvSpPr>
          <p:spPr bwMode="auto">
            <a:xfrm>
              <a:off x="17995157" y="4107722"/>
              <a:ext cx="2176929" cy="2276656"/>
            </a:xfrm>
            <a:custGeom>
              <a:avLst/>
              <a:gdLst>
                <a:gd name="T0" fmla="*/ 2968 w 4094"/>
                <a:gd name="T1" fmla="*/ 2875 h 4314"/>
                <a:gd name="T2" fmla="*/ 2968 w 4094"/>
                <a:gd name="T3" fmla="*/ 2875 h 4314"/>
                <a:gd name="T4" fmla="*/ 3031 w 4094"/>
                <a:gd name="T5" fmla="*/ 2813 h 4314"/>
                <a:gd name="T6" fmla="*/ 3375 w 4094"/>
                <a:gd name="T7" fmla="*/ 2813 h 4314"/>
                <a:gd name="T8" fmla="*/ 3406 w 4094"/>
                <a:gd name="T9" fmla="*/ 2844 h 4314"/>
                <a:gd name="T10" fmla="*/ 3812 w 4094"/>
                <a:gd name="T11" fmla="*/ 3063 h 4314"/>
                <a:gd name="T12" fmla="*/ 4093 w 4094"/>
                <a:gd name="T13" fmla="*/ 2657 h 4314"/>
                <a:gd name="T14" fmla="*/ 3812 w 4094"/>
                <a:gd name="T15" fmla="*/ 2282 h 4314"/>
                <a:gd name="T16" fmla="*/ 3406 w 4094"/>
                <a:gd name="T17" fmla="*/ 2532 h 4314"/>
                <a:gd name="T18" fmla="*/ 3343 w 4094"/>
                <a:gd name="T19" fmla="*/ 2563 h 4314"/>
                <a:gd name="T20" fmla="*/ 3000 w 4094"/>
                <a:gd name="T21" fmla="*/ 2563 h 4314"/>
                <a:gd name="T22" fmla="*/ 2937 w 4094"/>
                <a:gd name="T23" fmla="*/ 2500 h 4314"/>
                <a:gd name="T24" fmla="*/ 2937 w 4094"/>
                <a:gd name="T25" fmla="*/ 1125 h 4314"/>
                <a:gd name="T26" fmla="*/ 1781 w 4094"/>
                <a:gd name="T27" fmla="*/ 1125 h 4314"/>
                <a:gd name="T28" fmla="*/ 1718 w 4094"/>
                <a:gd name="T29" fmla="*/ 1063 h 4314"/>
                <a:gd name="T30" fmla="*/ 1718 w 4094"/>
                <a:gd name="T31" fmla="*/ 719 h 4314"/>
                <a:gd name="T32" fmla="*/ 1750 w 4094"/>
                <a:gd name="T33" fmla="*/ 657 h 4314"/>
                <a:gd name="T34" fmla="*/ 1968 w 4094"/>
                <a:gd name="T35" fmla="*/ 250 h 4314"/>
                <a:gd name="T36" fmla="*/ 1562 w 4094"/>
                <a:gd name="T37" fmla="*/ 0 h 4314"/>
                <a:gd name="T38" fmla="*/ 1187 w 4094"/>
                <a:gd name="T39" fmla="*/ 250 h 4314"/>
                <a:gd name="T40" fmla="*/ 1406 w 4094"/>
                <a:gd name="T41" fmla="*/ 657 h 4314"/>
                <a:gd name="T42" fmla="*/ 1468 w 4094"/>
                <a:gd name="T43" fmla="*/ 719 h 4314"/>
                <a:gd name="T44" fmla="*/ 1468 w 4094"/>
                <a:gd name="T45" fmla="*/ 1063 h 4314"/>
                <a:gd name="T46" fmla="*/ 1375 w 4094"/>
                <a:gd name="T47" fmla="*/ 1157 h 4314"/>
                <a:gd name="T48" fmla="*/ 0 w 4094"/>
                <a:gd name="T49" fmla="*/ 1157 h 4314"/>
                <a:gd name="T50" fmla="*/ 0 w 4094"/>
                <a:gd name="T51" fmla="*/ 4313 h 4314"/>
                <a:gd name="T52" fmla="*/ 2968 w 4094"/>
                <a:gd name="T53" fmla="*/ 4313 h 4314"/>
                <a:gd name="T54" fmla="*/ 2968 w 4094"/>
                <a:gd name="T55" fmla="*/ 2875 h 4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094" h="4314">
                  <a:moveTo>
                    <a:pt x="2968" y="2875"/>
                  </a:moveTo>
                  <a:lnTo>
                    <a:pt x="2968" y="2875"/>
                  </a:lnTo>
                  <a:cubicBezTo>
                    <a:pt x="2968" y="2844"/>
                    <a:pt x="3000" y="2813"/>
                    <a:pt x="3031" y="2813"/>
                  </a:cubicBezTo>
                  <a:cubicBezTo>
                    <a:pt x="3375" y="2813"/>
                    <a:pt x="3375" y="2813"/>
                    <a:pt x="3375" y="2813"/>
                  </a:cubicBezTo>
                  <a:cubicBezTo>
                    <a:pt x="3375" y="2813"/>
                    <a:pt x="3406" y="2813"/>
                    <a:pt x="3406" y="2844"/>
                  </a:cubicBezTo>
                  <a:cubicBezTo>
                    <a:pt x="3468" y="2907"/>
                    <a:pt x="3656" y="3063"/>
                    <a:pt x="3812" y="3063"/>
                  </a:cubicBezTo>
                  <a:cubicBezTo>
                    <a:pt x="3999" y="3063"/>
                    <a:pt x="4093" y="2844"/>
                    <a:pt x="4093" y="2657"/>
                  </a:cubicBezTo>
                  <a:cubicBezTo>
                    <a:pt x="4093" y="2407"/>
                    <a:pt x="3968" y="2282"/>
                    <a:pt x="3812" y="2282"/>
                  </a:cubicBezTo>
                  <a:cubicBezTo>
                    <a:pt x="3687" y="2282"/>
                    <a:pt x="3499" y="2438"/>
                    <a:pt x="3406" y="2532"/>
                  </a:cubicBezTo>
                  <a:cubicBezTo>
                    <a:pt x="3406" y="2563"/>
                    <a:pt x="3375" y="2563"/>
                    <a:pt x="3343" y="2563"/>
                  </a:cubicBezTo>
                  <a:cubicBezTo>
                    <a:pt x="3000" y="2563"/>
                    <a:pt x="3000" y="2563"/>
                    <a:pt x="3000" y="2563"/>
                  </a:cubicBezTo>
                  <a:cubicBezTo>
                    <a:pt x="2968" y="2563"/>
                    <a:pt x="2937" y="2532"/>
                    <a:pt x="2937" y="2500"/>
                  </a:cubicBezTo>
                  <a:cubicBezTo>
                    <a:pt x="2937" y="1125"/>
                    <a:pt x="2937" y="1125"/>
                    <a:pt x="2937" y="1125"/>
                  </a:cubicBezTo>
                  <a:cubicBezTo>
                    <a:pt x="1781" y="1125"/>
                    <a:pt x="1781" y="1125"/>
                    <a:pt x="1781" y="1125"/>
                  </a:cubicBezTo>
                  <a:cubicBezTo>
                    <a:pt x="1750" y="1125"/>
                    <a:pt x="1718" y="1094"/>
                    <a:pt x="1718" y="1063"/>
                  </a:cubicBezTo>
                  <a:cubicBezTo>
                    <a:pt x="1718" y="719"/>
                    <a:pt x="1718" y="719"/>
                    <a:pt x="1718" y="719"/>
                  </a:cubicBezTo>
                  <a:cubicBezTo>
                    <a:pt x="1718" y="688"/>
                    <a:pt x="1718" y="657"/>
                    <a:pt x="1750" y="657"/>
                  </a:cubicBezTo>
                  <a:cubicBezTo>
                    <a:pt x="1750" y="657"/>
                    <a:pt x="1968" y="500"/>
                    <a:pt x="1968" y="250"/>
                  </a:cubicBezTo>
                  <a:cubicBezTo>
                    <a:pt x="1968" y="0"/>
                    <a:pt x="1625" y="0"/>
                    <a:pt x="1562" y="0"/>
                  </a:cubicBezTo>
                  <a:cubicBezTo>
                    <a:pt x="1406" y="0"/>
                    <a:pt x="1187" y="32"/>
                    <a:pt x="1187" y="250"/>
                  </a:cubicBezTo>
                  <a:cubicBezTo>
                    <a:pt x="1187" y="500"/>
                    <a:pt x="1406" y="625"/>
                    <a:pt x="1406" y="657"/>
                  </a:cubicBezTo>
                  <a:cubicBezTo>
                    <a:pt x="1437" y="657"/>
                    <a:pt x="1468" y="688"/>
                    <a:pt x="1468" y="719"/>
                  </a:cubicBezTo>
                  <a:cubicBezTo>
                    <a:pt x="1468" y="1063"/>
                    <a:pt x="1468" y="1063"/>
                    <a:pt x="1468" y="1063"/>
                  </a:cubicBezTo>
                  <a:cubicBezTo>
                    <a:pt x="1468" y="1094"/>
                    <a:pt x="1406" y="1157"/>
                    <a:pt x="1375" y="1157"/>
                  </a:cubicBezTo>
                  <a:cubicBezTo>
                    <a:pt x="0" y="1157"/>
                    <a:pt x="0" y="1157"/>
                    <a:pt x="0" y="1157"/>
                  </a:cubicBezTo>
                  <a:cubicBezTo>
                    <a:pt x="0" y="4313"/>
                    <a:pt x="0" y="4313"/>
                    <a:pt x="0" y="4313"/>
                  </a:cubicBezTo>
                  <a:cubicBezTo>
                    <a:pt x="2968" y="4313"/>
                    <a:pt x="2968" y="4313"/>
                    <a:pt x="2968" y="4313"/>
                  </a:cubicBezTo>
                  <a:lnTo>
                    <a:pt x="2968" y="2875"/>
                  </a:lnTo>
                </a:path>
              </a:pathLst>
            </a:custGeom>
            <a:solidFill>
              <a:schemeClr val="accent2"/>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243797" tIns="121899" rIns="243797" bIns="121899" anchor="ctr"/>
            <a:lstStyle/>
            <a:p>
              <a:endParaRPr lang="en-US" dirty="0">
                <a:latin typeface="Calibri Light" panose="020F0302020204030204"/>
              </a:endParaRPr>
            </a:p>
          </p:txBody>
        </p:sp>
        <p:sp>
          <p:nvSpPr>
            <p:cNvPr id="99" name="Freeform 5"/>
            <p:cNvSpPr>
              <a:spLocks noChangeArrowheads="1"/>
            </p:cNvSpPr>
            <p:nvPr/>
          </p:nvSpPr>
          <p:spPr bwMode="auto">
            <a:xfrm>
              <a:off x="19057819" y="4717624"/>
              <a:ext cx="1513059" cy="3266002"/>
            </a:xfrm>
            <a:custGeom>
              <a:avLst/>
              <a:gdLst>
                <a:gd name="T0" fmla="*/ 1093 w 2844"/>
                <a:gd name="T1" fmla="*/ 0 h 6187"/>
                <a:gd name="T2" fmla="*/ 1093 w 2844"/>
                <a:gd name="T3" fmla="*/ 0 h 6187"/>
                <a:gd name="T4" fmla="*/ 1093 w 2844"/>
                <a:gd name="T5" fmla="*/ 1250 h 6187"/>
                <a:gd name="T6" fmla="*/ 1312 w 2844"/>
                <a:gd name="T7" fmla="*/ 1250 h 6187"/>
                <a:gd name="T8" fmla="*/ 1812 w 2844"/>
                <a:gd name="T9" fmla="*/ 968 h 6187"/>
                <a:gd name="T10" fmla="*/ 2218 w 2844"/>
                <a:gd name="T11" fmla="*/ 1500 h 6187"/>
                <a:gd name="T12" fmla="*/ 1812 w 2844"/>
                <a:gd name="T13" fmla="*/ 2062 h 6187"/>
                <a:gd name="T14" fmla="*/ 1312 w 2844"/>
                <a:gd name="T15" fmla="*/ 1781 h 6187"/>
                <a:gd name="T16" fmla="*/ 1125 w 2844"/>
                <a:gd name="T17" fmla="*/ 1781 h 6187"/>
                <a:gd name="T18" fmla="*/ 1125 w 2844"/>
                <a:gd name="T19" fmla="*/ 4187 h 6187"/>
                <a:gd name="T20" fmla="*/ 1031 w 2844"/>
                <a:gd name="T21" fmla="*/ 4250 h 6187"/>
                <a:gd name="T22" fmla="*/ 718 w 2844"/>
                <a:gd name="T23" fmla="*/ 4250 h 6187"/>
                <a:gd name="T24" fmla="*/ 656 w 2844"/>
                <a:gd name="T25" fmla="*/ 4218 h 6187"/>
                <a:gd name="T26" fmla="*/ 281 w 2844"/>
                <a:gd name="T27" fmla="*/ 4000 h 6187"/>
                <a:gd name="T28" fmla="*/ 93 w 2844"/>
                <a:gd name="T29" fmla="*/ 4062 h 6187"/>
                <a:gd name="T30" fmla="*/ 0 w 2844"/>
                <a:gd name="T31" fmla="*/ 4406 h 6187"/>
                <a:gd name="T32" fmla="*/ 312 w 2844"/>
                <a:gd name="T33" fmla="*/ 4812 h 6187"/>
                <a:gd name="T34" fmla="*/ 718 w 2844"/>
                <a:gd name="T35" fmla="*/ 4531 h 6187"/>
                <a:gd name="T36" fmla="*/ 750 w 2844"/>
                <a:gd name="T37" fmla="*/ 4500 h 6187"/>
                <a:gd name="T38" fmla="*/ 1031 w 2844"/>
                <a:gd name="T39" fmla="*/ 4500 h 6187"/>
                <a:gd name="T40" fmla="*/ 1125 w 2844"/>
                <a:gd name="T41" fmla="*/ 4593 h 6187"/>
                <a:gd name="T42" fmla="*/ 1125 w 2844"/>
                <a:gd name="T43" fmla="*/ 6186 h 6187"/>
                <a:gd name="T44" fmla="*/ 2156 w 2844"/>
                <a:gd name="T45" fmla="*/ 3906 h 6187"/>
                <a:gd name="T46" fmla="*/ 2843 w 2844"/>
                <a:gd name="T47" fmla="*/ 1437 h 6187"/>
                <a:gd name="T48" fmla="*/ 2562 w 2844"/>
                <a:gd name="T49" fmla="*/ 0 h 6187"/>
                <a:gd name="T50" fmla="*/ 1093 w 2844"/>
                <a:gd name="T51" fmla="*/ 0 h 6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844" h="6187">
                  <a:moveTo>
                    <a:pt x="1093" y="0"/>
                  </a:moveTo>
                  <a:lnTo>
                    <a:pt x="1093" y="0"/>
                  </a:lnTo>
                  <a:cubicBezTo>
                    <a:pt x="1093" y="1250"/>
                    <a:pt x="1093" y="1250"/>
                    <a:pt x="1093" y="1250"/>
                  </a:cubicBezTo>
                  <a:cubicBezTo>
                    <a:pt x="1312" y="1250"/>
                    <a:pt x="1312" y="1250"/>
                    <a:pt x="1312" y="1250"/>
                  </a:cubicBezTo>
                  <a:cubicBezTo>
                    <a:pt x="1406" y="1187"/>
                    <a:pt x="1624" y="968"/>
                    <a:pt x="1812" y="968"/>
                  </a:cubicBezTo>
                  <a:cubicBezTo>
                    <a:pt x="1999" y="968"/>
                    <a:pt x="2218" y="1125"/>
                    <a:pt x="2218" y="1500"/>
                  </a:cubicBezTo>
                  <a:cubicBezTo>
                    <a:pt x="2218" y="1843"/>
                    <a:pt x="2062" y="2062"/>
                    <a:pt x="1812" y="2062"/>
                  </a:cubicBezTo>
                  <a:cubicBezTo>
                    <a:pt x="1593" y="2062"/>
                    <a:pt x="1406" y="1875"/>
                    <a:pt x="1312" y="1781"/>
                  </a:cubicBezTo>
                  <a:cubicBezTo>
                    <a:pt x="1125" y="1781"/>
                    <a:pt x="1125" y="1781"/>
                    <a:pt x="1125" y="1781"/>
                  </a:cubicBezTo>
                  <a:cubicBezTo>
                    <a:pt x="1125" y="4187"/>
                    <a:pt x="1125" y="4187"/>
                    <a:pt x="1125" y="4187"/>
                  </a:cubicBezTo>
                  <a:cubicBezTo>
                    <a:pt x="1125" y="4218"/>
                    <a:pt x="1062" y="4250"/>
                    <a:pt x="1031" y="4250"/>
                  </a:cubicBezTo>
                  <a:cubicBezTo>
                    <a:pt x="718" y="4250"/>
                    <a:pt x="718" y="4250"/>
                    <a:pt x="718" y="4250"/>
                  </a:cubicBezTo>
                  <a:cubicBezTo>
                    <a:pt x="687" y="4250"/>
                    <a:pt x="656" y="4250"/>
                    <a:pt x="656" y="4218"/>
                  </a:cubicBezTo>
                  <a:cubicBezTo>
                    <a:pt x="593" y="4156"/>
                    <a:pt x="406" y="4000"/>
                    <a:pt x="281" y="4000"/>
                  </a:cubicBezTo>
                  <a:cubicBezTo>
                    <a:pt x="187" y="4000"/>
                    <a:pt x="156" y="4000"/>
                    <a:pt x="93" y="4062"/>
                  </a:cubicBezTo>
                  <a:cubicBezTo>
                    <a:pt x="31" y="4125"/>
                    <a:pt x="0" y="4250"/>
                    <a:pt x="0" y="4406"/>
                  </a:cubicBezTo>
                  <a:cubicBezTo>
                    <a:pt x="0" y="4656"/>
                    <a:pt x="93" y="4812"/>
                    <a:pt x="312" y="4812"/>
                  </a:cubicBezTo>
                  <a:cubicBezTo>
                    <a:pt x="437" y="4812"/>
                    <a:pt x="656" y="4593"/>
                    <a:pt x="718" y="4531"/>
                  </a:cubicBezTo>
                  <a:lnTo>
                    <a:pt x="750" y="4500"/>
                  </a:lnTo>
                  <a:cubicBezTo>
                    <a:pt x="1031" y="4500"/>
                    <a:pt x="1031" y="4500"/>
                    <a:pt x="1031" y="4500"/>
                  </a:cubicBezTo>
                  <a:cubicBezTo>
                    <a:pt x="1062" y="4500"/>
                    <a:pt x="1125" y="4531"/>
                    <a:pt x="1125" y="4593"/>
                  </a:cubicBezTo>
                  <a:cubicBezTo>
                    <a:pt x="1125" y="6186"/>
                    <a:pt x="1125" y="6186"/>
                    <a:pt x="1125" y="6186"/>
                  </a:cubicBezTo>
                  <a:cubicBezTo>
                    <a:pt x="1406" y="5530"/>
                    <a:pt x="1843" y="4562"/>
                    <a:pt x="2156" y="3906"/>
                  </a:cubicBezTo>
                  <a:cubicBezTo>
                    <a:pt x="2687" y="2875"/>
                    <a:pt x="2843" y="2250"/>
                    <a:pt x="2843" y="1437"/>
                  </a:cubicBezTo>
                  <a:cubicBezTo>
                    <a:pt x="2843" y="1062"/>
                    <a:pt x="2750" y="531"/>
                    <a:pt x="2562" y="0"/>
                  </a:cubicBezTo>
                  <a:lnTo>
                    <a:pt x="1093" y="0"/>
                  </a:lnTo>
                </a:path>
              </a:pathLst>
            </a:custGeom>
            <a:solidFill>
              <a:schemeClr val="accent2"/>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243797" tIns="121899" rIns="243797" bIns="121899" anchor="ctr"/>
            <a:lstStyle/>
            <a:p>
              <a:endParaRPr lang="en-US" dirty="0">
                <a:latin typeface="Calibri Light" panose="020F0302020204030204"/>
              </a:endParaRPr>
            </a:p>
          </p:txBody>
        </p:sp>
        <p:sp>
          <p:nvSpPr>
            <p:cNvPr id="100" name="Freeform 6"/>
            <p:cNvSpPr>
              <a:spLocks noChangeArrowheads="1"/>
            </p:cNvSpPr>
            <p:nvPr/>
          </p:nvSpPr>
          <p:spPr bwMode="auto">
            <a:xfrm>
              <a:off x="16399994" y="8197791"/>
              <a:ext cx="3157487" cy="1287312"/>
            </a:xfrm>
            <a:custGeom>
              <a:avLst/>
              <a:gdLst>
                <a:gd name="T0" fmla="*/ 4530 w 5937"/>
                <a:gd name="T1" fmla="*/ 0 h 2439"/>
                <a:gd name="T2" fmla="*/ 4530 w 5937"/>
                <a:gd name="T3" fmla="*/ 0 h 2439"/>
                <a:gd name="T4" fmla="*/ 4530 w 5937"/>
                <a:gd name="T5" fmla="*/ 250 h 2439"/>
                <a:gd name="T6" fmla="*/ 4842 w 5937"/>
                <a:gd name="T7" fmla="*/ 782 h 2439"/>
                <a:gd name="T8" fmla="*/ 4249 w 5937"/>
                <a:gd name="T9" fmla="*/ 1188 h 2439"/>
                <a:gd name="T10" fmla="*/ 3842 w 5937"/>
                <a:gd name="T11" fmla="*/ 1032 h 2439"/>
                <a:gd name="T12" fmla="*/ 3717 w 5937"/>
                <a:gd name="T13" fmla="*/ 719 h 2439"/>
                <a:gd name="T14" fmla="*/ 3999 w 5937"/>
                <a:gd name="T15" fmla="*/ 282 h 2439"/>
                <a:gd name="T16" fmla="*/ 3999 w 5937"/>
                <a:gd name="T17" fmla="*/ 32 h 2439"/>
                <a:gd name="T18" fmla="*/ 0 w 5937"/>
                <a:gd name="T19" fmla="*/ 32 h 2439"/>
                <a:gd name="T20" fmla="*/ 156 w 5937"/>
                <a:gd name="T21" fmla="*/ 719 h 2439"/>
                <a:gd name="T22" fmla="*/ 1125 w 5937"/>
                <a:gd name="T23" fmla="*/ 2438 h 2439"/>
                <a:gd name="T24" fmla="*/ 4780 w 5937"/>
                <a:gd name="T25" fmla="*/ 2438 h 2439"/>
                <a:gd name="T26" fmla="*/ 5624 w 5937"/>
                <a:gd name="T27" fmla="*/ 1657 h 2439"/>
                <a:gd name="T28" fmla="*/ 5780 w 5937"/>
                <a:gd name="T29" fmla="*/ 344 h 2439"/>
                <a:gd name="T30" fmla="*/ 5936 w 5937"/>
                <a:gd name="T31" fmla="*/ 0 h 2439"/>
                <a:gd name="T32" fmla="*/ 4530 w 5937"/>
                <a:gd name="T33" fmla="*/ 0 h 24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937" h="2439">
                  <a:moveTo>
                    <a:pt x="4530" y="0"/>
                  </a:moveTo>
                  <a:lnTo>
                    <a:pt x="4530" y="0"/>
                  </a:lnTo>
                  <a:cubicBezTo>
                    <a:pt x="4530" y="250"/>
                    <a:pt x="4530" y="250"/>
                    <a:pt x="4530" y="250"/>
                  </a:cubicBezTo>
                  <a:cubicBezTo>
                    <a:pt x="4624" y="313"/>
                    <a:pt x="4874" y="500"/>
                    <a:pt x="4842" y="782"/>
                  </a:cubicBezTo>
                  <a:cubicBezTo>
                    <a:pt x="4842" y="1032"/>
                    <a:pt x="4624" y="1188"/>
                    <a:pt x="4249" y="1188"/>
                  </a:cubicBezTo>
                  <a:cubicBezTo>
                    <a:pt x="4030" y="1188"/>
                    <a:pt x="3905" y="1125"/>
                    <a:pt x="3842" y="1032"/>
                  </a:cubicBezTo>
                  <a:cubicBezTo>
                    <a:pt x="3749" y="969"/>
                    <a:pt x="3717" y="844"/>
                    <a:pt x="3717" y="719"/>
                  </a:cubicBezTo>
                  <a:cubicBezTo>
                    <a:pt x="3749" y="532"/>
                    <a:pt x="3936" y="344"/>
                    <a:pt x="3999" y="282"/>
                  </a:cubicBezTo>
                  <a:cubicBezTo>
                    <a:pt x="3999" y="32"/>
                    <a:pt x="3999" y="32"/>
                    <a:pt x="3999" y="32"/>
                  </a:cubicBezTo>
                  <a:cubicBezTo>
                    <a:pt x="0" y="32"/>
                    <a:pt x="0" y="32"/>
                    <a:pt x="0" y="32"/>
                  </a:cubicBezTo>
                  <a:cubicBezTo>
                    <a:pt x="93" y="313"/>
                    <a:pt x="187" y="563"/>
                    <a:pt x="156" y="719"/>
                  </a:cubicBezTo>
                  <a:cubicBezTo>
                    <a:pt x="125" y="2063"/>
                    <a:pt x="843" y="2438"/>
                    <a:pt x="1125" y="2438"/>
                  </a:cubicBezTo>
                  <a:cubicBezTo>
                    <a:pt x="2156" y="2438"/>
                    <a:pt x="4436" y="2438"/>
                    <a:pt x="4780" y="2438"/>
                  </a:cubicBezTo>
                  <a:cubicBezTo>
                    <a:pt x="5124" y="2438"/>
                    <a:pt x="5467" y="2000"/>
                    <a:pt x="5624" y="1657"/>
                  </a:cubicBezTo>
                  <a:cubicBezTo>
                    <a:pt x="5749" y="1313"/>
                    <a:pt x="5655" y="594"/>
                    <a:pt x="5780" y="344"/>
                  </a:cubicBezTo>
                  <a:cubicBezTo>
                    <a:pt x="5811" y="313"/>
                    <a:pt x="5842" y="188"/>
                    <a:pt x="5936" y="0"/>
                  </a:cubicBezTo>
                  <a:lnTo>
                    <a:pt x="4530" y="0"/>
                  </a:lnTo>
                </a:path>
              </a:pathLst>
            </a:custGeom>
            <a:solidFill>
              <a:schemeClr val="accent3"/>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243797" tIns="121899" rIns="243797" bIns="121899" anchor="ctr"/>
            <a:lstStyle/>
            <a:p>
              <a:endParaRPr lang="en-US" dirty="0">
                <a:latin typeface="Calibri Light" panose="020F0302020204030204"/>
              </a:endParaRPr>
            </a:p>
          </p:txBody>
        </p:sp>
        <p:sp>
          <p:nvSpPr>
            <p:cNvPr id="101" name="Freeform 7"/>
            <p:cNvSpPr>
              <a:spLocks noChangeArrowheads="1"/>
            </p:cNvSpPr>
            <p:nvPr/>
          </p:nvSpPr>
          <p:spPr bwMode="auto">
            <a:xfrm>
              <a:off x="15037068" y="3611888"/>
              <a:ext cx="1813326" cy="4271641"/>
            </a:xfrm>
            <a:custGeom>
              <a:avLst/>
              <a:gdLst>
                <a:gd name="T0" fmla="*/ 2281 w 3407"/>
                <a:gd name="T1" fmla="*/ 6625 h 8094"/>
                <a:gd name="T2" fmla="*/ 2281 w 3407"/>
                <a:gd name="T3" fmla="*/ 6625 h 8094"/>
                <a:gd name="T4" fmla="*/ 2344 w 3407"/>
                <a:gd name="T5" fmla="*/ 6562 h 8094"/>
                <a:gd name="T6" fmla="*/ 2719 w 3407"/>
                <a:gd name="T7" fmla="*/ 6562 h 8094"/>
                <a:gd name="T8" fmla="*/ 2781 w 3407"/>
                <a:gd name="T9" fmla="*/ 6625 h 8094"/>
                <a:gd name="T10" fmla="*/ 3125 w 3407"/>
                <a:gd name="T11" fmla="*/ 6844 h 8094"/>
                <a:gd name="T12" fmla="*/ 3313 w 3407"/>
                <a:gd name="T13" fmla="*/ 6781 h 8094"/>
                <a:gd name="T14" fmla="*/ 3406 w 3407"/>
                <a:gd name="T15" fmla="*/ 6437 h 8094"/>
                <a:gd name="T16" fmla="*/ 3125 w 3407"/>
                <a:gd name="T17" fmla="*/ 6031 h 8094"/>
                <a:gd name="T18" fmla="*/ 2781 w 3407"/>
                <a:gd name="T19" fmla="*/ 6281 h 8094"/>
                <a:gd name="T20" fmla="*/ 2688 w 3407"/>
                <a:gd name="T21" fmla="*/ 6312 h 8094"/>
                <a:gd name="T22" fmla="*/ 2375 w 3407"/>
                <a:gd name="T23" fmla="*/ 6312 h 8094"/>
                <a:gd name="T24" fmla="*/ 2281 w 3407"/>
                <a:gd name="T25" fmla="*/ 6250 h 8094"/>
                <a:gd name="T26" fmla="*/ 2281 w 3407"/>
                <a:gd name="T27" fmla="*/ 5344 h 8094"/>
                <a:gd name="T28" fmla="*/ 2281 w 3407"/>
                <a:gd name="T29" fmla="*/ 5312 h 8094"/>
                <a:gd name="T30" fmla="*/ 2281 w 3407"/>
                <a:gd name="T31" fmla="*/ 5281 h 8094"/>
                <a:gd name="T32" fmla="*/ 2281 w 3407"/>
                <a:gd name="T33" fmla="*/ 0 h 8094"/>
                <a:gd name="T34" fmla="*/ 906 w 3407"/>
                <a:gd name="T35" fmla="*/ 1906 h 8094"/>
                <a:gd name="T36" fmla="*/ 1500 w 3407"/>
                <a:gd name="T37" fmla="*/ 6562 h 8094"/>
                <a:gd name="T38" fmla="*/ 2281 w 3407"/>
                <a:gd name="T39" fmla="*/ 8093 h 8094"/>
                <a:gd name="T40" fmla="*/ 2281 w 3407"/>
                <a:gd name="T41" fmla="*/ 6625 h 80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407" h="8094">
                  <a:moveTo>
                    <a:pt x="2281" y="6625"/>
                  </a:moveTo>
                  <a:lnTo>
                    <a:pt x="2281" y="6625"/>
                  </a:lnTo>
                  <a:cubicBezTo>
                    <a:pt x="2281" y="6594"/>
                    <a:pt x="2312" y="6562"/>
                    <a:pt x="2344" y="6562"/>
                  </a:cubicBezTo>
                  <a:cubicBezTo>
                    <a:pt x="2719" y="6562"/>
                    <a:pt x="2719" y="6562"/>
                    <a:pt x="2719" y="6562"/>
                  </a:cubicBezTo>
                  <a:cubicBezTo>
                    <a:pt x="2750" y="6562"/>
                    <a:pt x="2781" y="6594"/>
                    <a:pt x="2781" y="6625"/>
                  </a:cubicBezTo>
                  <a:cubicBezTo>
                    <a:pt x="2781" y="6625"/>
                    <a:pt x="2844" y="6844"/>
                    <a:pt x="3125" y="6844"/>
                  </a:cubicBezTo>
                  <a:cubicBezTo>
                    <a:pt x="3219" y="6844"/>
                    <a:pt x="3281" y="6812"/>
                    <a:pt x="3313" y="6781"/>
                  </a:cubicBezTo>
                  <a:cubicBezTo>
                    <a:pt x="3375" y="6719"/>
                    <a:pt x="3406" y="6594"/>
                    <a:pt x="3406" y="6437"/>
                  </a:cubicBezTo>
                  <a:cubicBezTo>
                    <a:pt x="3406" y="6187"/>
                    <a:pt x="3375" y="6031"/>
                    <a:pt x="3125" y="6031"/>
                  </a:cubicBezTo>
                  <a:cubicBezTo>
                    <a:pt x="2875" y="6000"/>
                    <a:pt x="2781" y="6250"/>
                    <a:pt x="2781" y="6281"/>
                  </a:cubicBezTo>
                  <a:cubicBezTo>
                    <a:pt x="2750" y="6281"/>
                    <a:pt x="2719" y="6312"/>
                    <a:pt x="2688" y="6312"/>
                  </a:cubicBezTo>
                  <a:cubicBezTo>
                    <a:pt x="2375" y="6312"/>
                    <a:pt x="2375" y="6312"/>
                    <a:pt x="2375" y="6312"/>
                  </a:cubicBezTo>
                  <a:cubicBezTo>
                    <a:pt x="2312" y="6312"/>
                    <a:pt x="2281" y="6281"/>
                    <a:pt x="2281" y="6250"/>
                  </a:cubicBezTo>
                  <a:cubicBezTo>
                    <a:pt x="2281" y="5344"/>
                    <a:pt x="2281" y="5344"/>
                    <a:pt x="2281" y="5344"/>
                  </a:cubicBezTo>
                  <a:cubicBezTo>
                    <a:pt x="2281" y="5344"/>
                    <a:pt x="2281" y="5344"/>
                    <a:pt x="2281" y="5312"/>
                  </a:cubicBezTo>
                  <a:lnTo>
                    <a:pt x="2281" y="5281"/>
                  </a:lnTo>
                  <a:cubicBezTo>
                    <a:pt x="2281" y="0"/>
                    <a:pt x="2281" y="0"/>
                    <a:pt x="2281" y="0"/>
                  </a:cubicBezTo>
                  <a:cubicBezTo>
                    <a:pt x="1719" y="469"/>
                    <a:pt x="1250" y="1094"/>
                    <a:pt x="906" y="1906"/>
                  </a:cubicBezTo>
                  <a:cubicBezTo>
                    <a:pt x="0" y="4219"/>
                    <a:pt x="1313" y="6156"/>
                    <a:pt x="1500" y="6562"/>
                  </a:cubicBezTo>
                  <a:cubicBezTo>
                    <a:pt x="1625" y="6781"/>
                    <a:pt x="1969" y="7436"/>
                    <a:pt x="2281" y="8093"/>
                  </a:cubicBezTo>
                  <a:lnTo>
                    <a:pt x="2281" y="6625"/>
                  </a:lnTo>
                </a:path>
              </a:pathLst>
            </a:custGeom>
            <a:solidFill>
              <a:schemeClr val="accent4"/>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243797" tIns="121899" rIns="243797" bIns="121899" anchor="ctr"/>
            <a:lstStyle/>
            <a:p>
              <a:endParaRPr lang="en-US" dirty="0">
                <a:latin typeface="Calibri Light" panose="020F0302020204030204"/>
              </a:endParaRPr>
            </a:p>
          </p:txBody>
        </p:sp>
        <p:sp>
          <p:nvSpPr>
            <p:cNvPr id="102" name="Freeform 8"/>
            <p:cNvSpPr>
              <a:spLocks noChangeArrowheads="1"/>
            </p:cNvSpPr>
            <p:nvPr/>
          </p:nvSpPr>
          <p:spPr bwMode="auto">
            <a:xfrm>
              <a:off x="16331965" y="4701329"/>
              <a:ext cx="1581089" cy="1683051"/>
            </a:xfrm>
            <a:custGeom>
              <a:avLst/>
              <a:gdLst>
                <a:gd name="T0" fmla="*/ 2969 w 2970"/>
                <a:gd name="T1" fmla="*/ 32 h 3189"/>
                <a:gd name="T2" fmla="*/ 2969 w 2970"/>
                <a:gd name="T3" fmla="*/ 32 h 3189"/>
                <a:gd name="T4" fmla="*/ 1751 w 2970"/>
                <a:gd name="T5" fmla="*/ 32 h 3189"/>
                <a:gd name="T6" fmla="*/ 1751 w 2970"/>
                <a:gd name="T7" fmla="*/ 219 h 3189"/>
                <a:gd name="T8" fmla="*/ 2063 w 2970"/>
                <a:gd name="T9" fmla="*/ 719 h 3189"/>
                <a:gd name="T10" fmla="*/ 1469 w 2970"/>
                <a:gd name="T11" fmla="*/ 1188 h 3189"/>
                <a:gd name="T12" fmla="*/ 969 w 2970"/>
                <a:gd name="T13" fmla="*/ 688 h 3189"/>
                <a:gd name="T14" fmla="*/ 1219 w 2970"/>
                <a:gd name="T15" fmla="*/ 250 h 3189"/>
                <a:gd name="T16" fmla="*/ 1219 w 2970"/>
                <a:gd name="T17" fmla="*/ 0 h 3189"/>
                <a:gd name="T18" fmla="*/ 0 w 2970"/>
                <a:gd name="T19" fmla="*/ 0 h 3189"/>
                <a:gd name="T20" fmla="*/ 0 w 2970"/>
                <a:gd name="T21" fmla="*/ 3188 h 3189"/>
                <a:gd name="T22" fmla="*/ 2969 w 2970"/>
                <a:gd name="T23" fmla="*/ 3188 h 3189"/>
                <a:gd name="T24" fmla="*/ 2969 w 2970"/>
                <a:gd name="T25" fmla="*/ 32 h 3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970" h="3189">
                  <a:moveTo>
                    <a:pt x="2969" y="32"/>
                  </a:moveTo>
                  <a:lnTo>
                    <a:pt x="2969" y="32"/>
                  </a:lnTo>
                  <a:cubicBezTo>
                    <a:pt x="1751" y="32"/>
                    <a:pt x="1751" y="32"/>
                    <a:pt x="1751" y="32"/>
                  </a:cubicBezTo>
                  <a:cubicBezTo>
                    <a:pt x="1751" y="219"/>
                    <a:pt x="1751" y="219"/>
                    <a:pt x="1751" y="219"/>
                  </a:cubicBezTo>
                  <a:cubicBezTo>
                    <a:pt x="1844" y="282"/>
                    <a:pt x="2063" y="438"/>
                    <a:pt x="2063" y="719"/>
                  </a:cubicBezTo>
                  <a:cubicBezTo>
                    <a:pt x="2063" y="969"/>
                    <a:pt x="1782" y="1188"/>
                    <a:pt x="1469" y="1188"/>
                  </a:cubicBezTo>
                  <a:cubicBezTo>
                    <a:pt x="1126" y="1188"/>
                    <a:pt x="969" y="907"/>
                    <a:pt x="969" y="688"/>
                  </a:cubicBezTo>
                  <a:cubicBezTo>
                    <a:pt x="969" y="469"/>
                    <a:pt x="1126" y="313"/>
                    <a:pt x="1219" y="250"/>
                  </a:cubicBezTo>
                  <a:cubicBezTo>
                    <a:pt x="1219" y="0"/>
                    <a:pt x="1219" y="0"/>
                    <a:pt x="1219" y="0"/>
                  </a:cubicBezTo>
                  <a:cubicBezTo>
                    <a:pt x="0" y="0"/>
                    <a:pt x="0" y="0"/>
                    <a:pt x="0" y="0"/>
                  </a:cubicBezTo>
                  <a:cubicBezTo>
                    <a:pt x="0" y="3188"/>
                    <a:pt x="0" y="3188"/>
                    <a:pt x="0" y="3188"/>
                  </a:cubicBezTo>
                  <a:cubicBezTo>
                    <a:pt x="2969" y="3188"/>
                    <a:pt x="2969" y="3188"/>
                    <a:pt x="2969" y="3188"/>
                  </a:cubicBezTo>
                  <a:lnTo>
                    <a:pt x="2969" y="32"/>
                  </a:lnTo>
                </a:path>
              </a:pathLst>
            </a:custGeom>
            <a:solidFill>
              <a:schemeClr val="accent1"/>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243797" tIns="121899" rIns="243797" bIns="121899" anchor="ctr"/>
            <a:lstStyle/>
            <a:p>
              <a:endParaRPr lang="en-US" dirty="0">
                <a:latin typeface="Calibri Light" panose="020F0302020204030204"/>
              </a:endParaRPr>
            </a:p>
          </p:txBody>
        </p:sp>
        <p:sp>
          <p:nvSpPr>
            <p:cNvPr id="103" name="Freeform 9"/>
            <p:cNvSpPr>
              <a:spLocks noChangeArrowheads="1"/>
            </p:cNvSpPr>
            <p:nvPr/>
          </p:nvSpPr>
          <p:spPr bwMode="auto">
            <a:xfrm>
              <a:off x="16782364" y="9485102"/>
              <a:ext cx="2343482" cy="2127673"/>
            </a:xfrm>
            <a:custGeom>
              <a:avLst/>
              <a:gdLst>
                <a:gd name="T0" fmla="*/ 63 w 4407"/>
                <a:gd name="T1" fmla="*/ 0 h 4032"/>
                <a:gd name="T2" fmla="*/ 63 w 4407"/>
                <a:gd name="T3" fmla="*/ 0 h 4032"/>
                <a:gd name="T4" fmla="*/ 4312 w 4407"/>
                <a:gd name="T5" fmla="*/ 0 h 4032"/>
                <a:gd name="T6" fmla="*/ 4312 w 4407"/>
                <a:gd name="T7" fmla="*/ 375 h 4032"/>
                <a:gd name="T8" fmla="*/ 4406 w 4407"/>
                <a:gd name="T9" fmla="*/ 562 h 4032"/>
                <a:gd name="T10" fmla="*/ 4187 w 4407"/>
                <a:gd name="T11" fmla="*/ 906 h 4032"/>
                <a:gd name="T12" fmla="*/ 4374 w 4407"/>
                <a:gd name="T13" fmla="*/ 1187 h 4032"/>
                <a:gd name="T14" fmla="*/ 4187 w 4407"/>
                <a:gd name="T15" fmla="*/ 1562 h 4032"/>
                <a:gd name="T16" fmla="*/ 4343 w 4407"/>
                <a:gd name="T17" fmla="*/ 1812 h 4032"/>
                <a:gd name="T18" fmla="*/ 4187 w 4407"/>
                <a:gd name="T19" fmla="*/ 2094 h 4032"/>
                <a:gd name="T20" fmla="*/ 4343 w 4407"/>
                <a:gd name="T21" fmla="*/ 2375 h 4032"/>
                <a:gd name="T22" fmla="*/ 4187 w 4407"/>
                <a:gd name="T23" fmla="*/ 2719 h 4032"/>
                <a:gd name="T24" fmla="*/ 4281 w 4407"/>
                <a:gd name="T25" fmla="*/ 2906 h 4032"/>
                <a:gd name="T26" fmla="*/ 3937 w 4407"/>
                <a:gd name="T27" fmla="*/ 3406 h 4032"/>
                <a:gd name="T28" fmla="*/ 3218 w 4407"/>
                <a:gd name="T29" fmla="*/ 4031 h 4032"/>
                <a:gd name="T30" fmla="*/ 1188 w 4407"/>
                <a:gd name="T31" fmla="*/ 4031 h 4032"/>
                <a:gd name="T32" fmla="*/ 282 w 4407"/>
                <a:gd name="T33" fmla="*/ 3281 h 4032"/>
                <a:gd name="T34" fmla="*/ 219 w 4407"/>
                <a:gd name="T35" fmla="*/ 2937 h 4032"/>
                <a:gd name="T36" fmla="*/ 32 w 4407"/>
                <a:gd name="T37" fmla="*/ 2656 h 4032"/>
                <a:gd name="T38" fmla="*/ 188 w 4407"/>
                <a:gd name="T39" fmla="*/ 2437 h 4032"/>
                <a:gd name="T40" fmla="*/ 32 w 4407"/>
                <a:gd name="T41" fmla="*/ 2031 h 4032"/>
                <a:gd name="T42" fmla="*/ 157 w 4407"/>
                <a:gd name="T43" fmla="*/ 1781 h 4032"/>
                <a:gd name="T44" fmla="*/ 32 w 4407"/>
                <a:gd name="T45" fmla="*/ 1469 h 4032"/>
                <a:gd name="T46" fmla="*/ 188 w 4407"/>
                <a:gd name="T47" fmla="*/ 1156 h 4032"/>
                <a:gd name="T48" fmla="*/ 32 w 4407"/>
                <a:gd name="T49" fmla="*/ 844 h 4032"/>
                <a:gd name="T50" fmla="*/ 63 w 4407"/>
                <a:gd name="T51" fmla="*/ 0 h 40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407" h="4032">
                  <a:moveTo>
                    <a:pt x="63" y="0"/>
                  </a:moveTo>
                  <a:lnTo>
                    <a:pt x="63" y="0"/>
                  </a:lnTo>
                  <a:cubicBezTo>
                    <a:pt x="4312" y="0"/>
                    <a:pt x="4312" y="0"/>
                    <a:pt x="4312" y="0"/>
                  </a:cubicBezTo>
                  <a:cubicBezTo>
                    <a:pt x="4312" y="375"/>
                    <a:pt x="4312" y="375"/>
                    <a:pt x="4312" y="375"/>
                  </a:cubicBezTo>
                  <a:cubicBezTo>
                    <a:pt x="4312" y="375"/>
                    <a:pt x="4406" y="437"/>
                    <a:pt x="4406" y="562"/>
                  </a:cubicBezTo>
                  <a:cubicBezTo>
                    <a:pt x="4406" y="687"/>
                    <a:pt x="4187" y="812"/>
                    <a:pt x="4187" y="906"/>
                  </a:cubicBezTo>
                  <a:cubicBezTo>
                    <a:pt x="4187" y="1000"/>
                    <a:pt x="4374" y="1062"/>
                    <a:pt x="4374" y="1187"/>
                  </a:cubicBezTo>
                  <a:cubicBezTo>
                    <a:pt x="4374" y="1312"/>
                    <a:pt x="4187" y="1406"/>
                    <a:pt x="4187" y="1562"/>
                  </a:cubicBezTo>
                  <a:cubicBezTo>
                    <a:pt x="4218" y="1687"/>
                    <a:pt x="4374" y="1687"/>
                    <a:pt x="4343" y="1812"/>
                  </a:cubicBezTo>
                  <a:cubicBezTo>
                    <a:pt x="4343" y="1906"/>
                    <a:pt x="4187" y="2000"/>
                    <a:pt x="4187" y="2094"/>
                  </a:cubicBezTo>
                  <a:cubicBezTo>
                    <a:pt x="4187" y="2218"/>
                    <a:pt x="4343" y="2281"/>
                    <a:pt x="4343" y="2375"/>
                  </a:cubicBezTo>
                  <a:cubicBezTo>
                    <a:pt x="4343" y="2500"/>
                    <a:pt x="4187" y="2594"/>
                    <a:pt x="4187" y="2719"/>
                  </a:cubicBezTo>
                  <a:cubicBezTo>
                    <a:pt x="4187" y="2812"/>
                    <a:pt x="4281" y="2844"/>
                    <a:pt x="4281" y="2906"/>
                  </a:cubicBezTo>
                  <a:cubicBezTo>
                    <a:pt x="4281" y="3000"/>
                    <a:pt x="4249" y="3156"/>
                    <a:pt x="3937" y="3406"/>
                  </a:cubicBezTo>
                  <a:cubicBezTo>
                    <a:pt x="3656" y="3656"/>
                    <a:pt x="3218" y="4031"/>
                    <a:pt x="3218" y="4031"/>
                  </a:cubicBezTo>
                  <a:cubicBezTo>
                    <a:pt x="1188" y="4031"/>
                    <a:pt x="1188" y="4031"/>
                    <a:pt x="1188" y="4031"/>
                  </a:cubicBezTo>
                  <a:cubicBezTo>
                    <a:pt x="282" y="3281"/>
                    <a:pt x="282" y="3281"/>
                    <a:pt x="282" y="3281"/>
                  </a:cubicBezTo>
                  <a:cubicBezTo>
                    <a:pt x="250" y="3187"/>
                    <a:pt x="250" y="3000"/>
                    <a:pt x="219" y="2937"/>
                  </a:cubicBezTo>
                  <a:cubicBezTo>
                    <a:pt x="219" y="2875"/>
                    <a:pt x="32" y="2781"/>
                    <a:pt x="32" y="2656"/>
                  </a:cubicBezTo>
                  <a:cubicBezTo>
                    <a:pt x="32" y="2562"/>
                    <a:pt x="188" y="2531"/>
                    <a:pt x="188" y="2437"/>
                  </a:cubicBezTo>
                  <a:cubicBezTo>
                    <a:pt x="188" y="2375"/>
                    <a:pt x="0" y="2156"/>
                    <a:pt x="32" y="2031"/>
                  </a:cubicBezTo>
                  <a:cubicBezTo>
                    <a:pt x="32" y="1875"/>
                    <a:pt x="157" y="1844"/>
                    <a:pt x="157" y="1781"/>
                  </a:cubicBezTo>
                  <a:cubicBezTo>
                    <a:pt x="188" y="1687"/>
                    <a:pt x="32" y="1594"/>
                    <a:pt x="32" y="1469"/>
                  </a:cubicBezTo>
                  <a:cubicBezTo>
                    <a:pt x="32" y="1375"/>
                    <a:pt x="188" y="1250"/>
                    <a:pt x="188" y="1156"/>
                  </a:cubicBezTo>
                  <a:cubicBezTo>
                    <a:pt x="188" y="1062"/>
                    <a:pt x="32" y="1000"/>
                    <a:pt x="32" y="844"/>
                  </a:cubicBezTo>
                  <a:cubicBezTo>
                    <a:pt x="0" y="656"/>
                    <a:pt x="63" y="0"/>
                    <a:pt x="63" y="0"/>
                  </a:cubicBezTo>
                </a:path>
              </a:pathLst>
            </a:custGeom>
            <a:solidFill>
              <a:srgbClr val="454545"/>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243797" tIns="121899" rIns="243797" bIns="121899" anchor="ctr"/>
            <a:lstStyle/>
            <a:p>
              <a:endParaRPr lang="en-US" dirty="0">
                <a:latin typeface="Calibri Light" panose="020F0302020204030204"/>
              </a:endParaRPr>
            </a:p>
          </p:txBody>
        </p:sp>
        <p:sp>
          <p:nvSpPr>
            <p:cNvPr id="104" name="Freeform 10"/>
            <p:cNvSpPr>
              <a:spLocks noChangeArrowheads="1"/>
            </p:cNvSpPr>
            <p:nvPr/>
          </p:nvSpPr>
          <p:spPr bwMode="auto">
            <a:xfrm>
              <a:off x="17446233" y="11677954"/>
              <a:ext cx="964135" cy="132690"/>
            </a:xfrm>
            <a:custGeom>
              <a:avLst/>
              <a:gdLst>
                <a:gd name="T0" fmla="*/ 0 w 1813"/>
                <a:gd name="T1" fmla="*/ 0 h 251"/>
                <a:gd name="T2" fmla="*/ 0 w 1813"/>
                <a:gd name="T3" fmla="*/ 0 h 251"/>
                <a:gd name="T4" fmla="*/ 1812 w 1813"/>
                <a:gd name="T5" fmla="*/ 0 h 251"/>
                <a:gd name="T6" fmla="*/ 1531 w 1813"/>
                <a:gd name="T7" fmla="*/ 250 h 251"/>
                <a:gd name="T8" fmla="*/ 344 w 1813"/>
                <a:gd name="T9" fmla="*/ 250 h 251"/>
                <a:gd name="T10" fmla="*/ 0 w 1813"/>
                <a:gd name="T11" fmla="*/ 0 h 251"/>
              </a:gdLst>
              <a:ahLst/>
              <a:cxnLst>
                <a:cxn ang="0">
                  <a:pos x="T0" y="T1"/>
                </a:cxn>
                <a:cxn ang="0">
                  <a:pos x="T2" y="T3"/>
                </a:cxn>
                <a:cxn ang="0">
                  <a:pos x="T4" y="T5"/>
                </a:cxn>
                <a:cxn ang="0">
                  <a:pos x="T6" y="T7"/>
                </a:cxn>
                <a:cxn ang="0">
                  <a:pos x="T8" y="T9"/>
                </a:cxn>
                <a:cxn ang="0">
                  <a:pos x="T10" y="T11"/>
                </a:cxn>
              </a:cxnLst>
              <a:rect l="0" t="0" r="r" b="b"/>
              <a:pathLst>
                <a:path w="1813" h="251">
                  <a:moveTo>
                    <a:pt x="0" y="0"/>
                  </a:moveTo>
                  <a:lnTo>
                    <a:pt x="0" y="0"/>
                  </a:lnTo>
                  <a:cubicBezTo>
                    <a:pt x="1812" y="0"/>
                    <a:pt x="1812" y="0"/>
                    <a:pt x="1812" y="0"/>
                  </a:cubicBezTo>
                  <a:cubicBezTo>
                    <a:pt x="1812" y="0"/>
                    <a:pt x="1624" y="250"/>
                    <a:pt x="1531" y="250"/>
                  </a:cubicBezTo>
                  <a:cubicBezTo>
                    <a:pt x="1406" y="250"/>
                    <a:pt x="407" y="250"/>
                    <a:pt x="344" y="250"/>
                  </a:cubicBezTo>
                  <a:cubicBezTo>
                    <a:pt x="250" y="250"/>
                    <a:pt x="0" y="0"/>
                    <a:pt x="0" y="0"/>
                  </a:cubicBezTo>
                </a:path>
              </a:pathLst>
            </a:custGeom>
            <a:solidFill>
              <a:srgbClr val="454545"/>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243797" tIns="121899" rIns="243797" bIns="121899" anchor="ctr"/>
            <a:lstStyle/>
            <a:p>
              <a:endParaRPr lang="en-US" dirty="0">
                <a:latin typeface="Calibri Light" panose="020F0302020204030204"/>
              </a:endParaRPr>
            </a:p>
          </p:txBody>
        </p:sp>
      </p:grpSp>
      <p:sp>
        <p:nvSpPr>
          <p:cNvPr id="105" name="Freeform 155"/>
          <p:cNvSpPr>
            <a:spLocks noChangeArrowheads="1"/>
          </p:cNvSpPr>
          <p:nvPr/>
        </p:nvSpPr>
        <p:spPr bwMode="auto">
          <a:xfrm>
            <a:off x="16006420" y="5795859"/>
            <a:ext cx="823170" cy="725769"/>
          </a:xfrm>
          <a:custGeom>
            <a:avLst/>
            <a:gdLst>
              <a:gd name="T0" fmla="*/ 855 w 856"/>
              <a:gd name="T1" fmla="*/ 81 h 753"/>
              <a:gd name="T2" fmla="*/ 855 w 856"/>
              <a:gd name="T3" fmla="*/ 81 h 753"/>
              <a:gd name="T4" fmla="*/ 753 w 856"/>
              <a:gd name="T5" fmla="*/ 101 h 753"/>
              <a:gd name="T6" fmla="*/ 834 w 856"/>
              <a:gd name="T7" fmla="*/ 0 h 753"/>
              <a:gd name="T8" fmla="*/ 732 w 856"/>
              <a:gd name="T9" fmla="*/ 60 h 753"/>
              <a:gd name="T10" fmla="*/ 590 w 856"/>
              <a:gd name="T11" fmla="*/ 0 h 753"/>
              <a:gd name="T12" fmla="*/ 407 w 856"/>
              <a:gd name="T13" fmla="*/ 183 h 753"/>
              <a:gd name="T14" fmla="*/ 428 w 856"/>
              <a:gd name="T15" fmla="*/ 223 h 753"/>
              <a:gd name="T16" fmla="*/ 61 w 856"/>
              <a:gd name="T17" fmla="*/ 20 h 753"/>
              <a:gd name="T18" fmla="*/ 41 w 856"/>
              <a:gd name="T19" fmla="*/ 121 h 753"/>
              <a:gd name="T20" fmla="*/ 102 w 856"/>
              <a:gd name="T21" fmla="*/ 284 h 753"/>
              <a:gd name="T22" fmla="*/ 21 w 856"/>
              <a:gd name="T23" fmla="*/ 264 h 753"/>
              <a:gd name="T24" fmla="*/ 21 w 856"/>
              <a:gd name="T25" fmla="*/ 264 h 753"/>
              <a:gd name="T26" fmla="*/ 163 w 856"/>
              <a:gd name="T27" fmla="*/ 447 h 753"/>
              <a:gd name="T28" fmla="*/ 122 w 856"/>
              <a:gd name="T29" fmla="*/ 447 h 753"/>
              <a:gd name="T30" fmla="*/ 102 w 856"/>
              <a:gd name="T31" fmla="*/ 447 h 753"/>
              <a:gd name="T32" fmla="*/ 265 w 856"/>
              <a:gd name="T33" fmla="*/ 589 h 753"/>
              <a:gd name="T34" fmla="*/ 41 w 856"/>
              <a:gd name="T35" fmla="*/ 671 h 753"/>
              <a:gd name="T36" fmla="*/ 0 w 856"/>
              <a:gd name="T37" fmla="*/ 671 h 753"/>
              <a:gd name="T38" fmla="*/ 265 w 856"/>
              <a:gd name="T39" fmla="*/ 752 h 753"/>
              <a:gd name="T40" fmla="*/ 773 w 856"/>
              <a:gd name="T41" fmla="*/ 203 h 753"/>
              <a:gd name="T42" fmla="*/ 773 w 856"/>
              <a:gd name="T43" fmla="*/ 183 h 753"/>
              <a:gd name="T44" fmla="*/ 855 w 856"/>
              <a:gd name="T45" fmla="*/ 81 h 7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56" h="753">
                <a:moveTo>
                  <a:pt x="855" y="81"/>
                </a:moveTo>
                <a:lnTo>
                  <a:pt x="855" y="81"/>
                </a:lnTo>
                <a:cubicBezTo>
                  <a:pt x="834" y="101"/>
                  <a:pt x="793" y="101"/>
                  <a:pt x="753" y="101"/>
                </a:cubicBezTo>
                <a:cubicBezTo>
                  <a:pt x="793" y="81"/>
                  <a:pt x="814" y="40"/>
                  <a:pt x="834" y="0"/>
                </a:cubicBezTo>
                <a:cubicBezTo>
                  <a:pt x="793" y="20"/>
                  <a:pt x="773" y="40"/>
                  <a:pt x="732" y="60"/>
                </a:cubicBezTo>
                <a:cubicBezTo>
                  <a:pt x="692" y="20"/>
                  <a:pt x="651" y="0"/>
                  <a:pt x="590" y="0"/>
                </a:cubicBezTo>
                <a:cubicBezTo>
                  <a:pt x="488" y="0"/>
                  <a:pt x="407" y="81"/>
                  <a:pt x="407" y="183"/>
                </a:cubicBezTo>
                <a:cubicBezTo>
                  <a:pt x="407" y="203"/>
                  <a:pt x="428" y="203"/>
                  <a:pt x="428" y="223"/>
                </a:cubicBezTo>
                <a:cubicBezTo>
                  <a:pt x="265" y="223"/>
                  <a:pt x="142" y="142"/>
                  <a:pt x="61" y="20"/>
                </a:cubicBezTo>
                <a:cubicBezTo>
                  <a:pt x="41" y="60"/>
                  <a:pt x="41" y="81"/>
                  <a:pt x="41" y="121"/>
                </a:cubicBezTo>
                <a:cubicBezTo>
                  <a:pt x="41" y="183"/>
                  <a:pt x="61" y="244"/>
                  <a:pt x="102" y="284"/>
                </a:cubicBezTo>
                <a:cubicBezTo>
                  <a:pt x="81" y="284"/>
                  <a:pt x="61" y="264"/>
                  <a:pt x="21" y="264"/>
                </a:cubicBezTo>
                <a:lnTo>
                  <a:pt x="21" y="264"/>
                </a:lnTo>
                <a:cubicBezTo>
                  <a:pt x="21" y="345"/>
                  <a:pt x="81" y="427"/>
                  <a:pt x="163" y="447"/>
                </a:cubicBezTo>
                <a:cubicBezTo>
                  <a:pt x="163" y="447"/>
                  <a:pt x="142" y="447"/>
                  <a:pt x="122" y="447"/>
                </a:cubicBezTo>
                <a:lnTo>
                  <a:pt x="102" y="447"/>
                </a:lnTo>
                <a:cubicBezTo>
                  <a:pt x="122" y="528"/>
                  <a:pt x="183" y="589"/>
                  <a:pt x="265" y="589"/>
                </a:cubicBezTo>
                <a:cubicBezTo>
                  <a:pt x="204" y="630"/>
                  <a:pt x="122" y="671"/>
                  <a:pt x="41" y="671"/>
                </a:cubicBezTo>
                <a:cubicBezTo>
                  <a:pt x="21" y="671"/>
                  <a:pt x="0" y="671"/>
                  <a:pt x="0" y="671"/>
                </a:cubicBezTo>
                <a:cubicBezTo>
                  <a:pt x="81" y="711"/>
                  <a:pt x="163" y="752"/>
                  <a:pt x="265" y="752"/>
                </a:cubicBezTo>
                <a:cubicBezTo>
                  <a:pt x="590" y="752"/>
                  <a:pt x="773" y="447"/>
                  <a:pt x="773" y="203"/>
                </a:cubicBezTo>
                <a:lnTo>
                  <a:pt x="773" y="183"/>
                </a:lnTo>
                <a:cubicBezTo>
                  <a:pt x="814" y="142"/>
                  <a:pt x="834" y="121"/>
                  <a:pt x="855" y="81"/>
                </a:cubicBezTo>
              </a:path>
            </a:pathLst>
          </a:custGeom>
          <a:solidFill>
            <a:schemeClr val="bg1"/>
          </a:solidFill>
          <a:ln>
            <a:noFill/>
          </a:ln>
          <a:effectLst/>
        </p:spPr>
        <p:txBody>
          <a:bodyPr wrap="none" lIns="243797" tIns="121899" rIns="243797" bIns="121899" anchor="ctr"/>
          <a:lstStyle/>
          <a:p>
            <a:endParaRPr lang="en-US" dirty="0">
              <a:latin typeface="Calibri Light" panose="020F0302020204030204"/>
            </a:endParaRPr>
          </a:p>
        </p:txBody>
      </p:sp>
      <p:sp>
        <p:nvSpPr>
          <p:cNvPr id="106" name="Freeform 153"/>
          <p:cNvSpPr>
            <a:spLocks noChangeArrowheads="1"/>
          </p:cNvSpPr>
          <p:nvPr/>
        </p:nvSpPr>
        <p:spPr bwMode="auto">
          <a:xfrm>
            <a:off x="17865485" y="5442979"/>
            <a:ext cx="446061" cy="965099"/>
          </a:xfrm>
          <a:custGeom>
            <a:avLst/>
            <a:gdLst>
              <a:gd name="T0" fmla="*/ 406 w 407"/>
              <a:gd name="T1" fmla="*/ 285 h 876"/>
              <a:gd name="T2" fmla="*/ 406 w 407"/>
              <a:gd name="T3" fmla="*/ 285 h 876"/>
              <a:gd name="T4" fmla="*/ 264 w 407"/>
              <a:gd name="T5" fmla="*/ 285 h 876"/>
              <a:gd name="T6" fmla="*/ 264 w 407"/>
              <a:gd name="T7" fmla="*/ 204 h 876"/>
              <a:gd name="T8" fmla="*/ 305 w 407"/>
              <a:gd name="T9" fmla="*/ 163 h 876"/>
              <a:gd name="T10" fmla="*/ 406 w 407"/>
              <a:gd name="T11" fmla="*/ 163 h 876"/>
              <a:gd name="T12" fmla="*/ 406 w 407"/>
              <a:gd name="T13" fmla="*/ 0 h 876"/>
              <a:gd name="T14" fmla="*/ 264 w 407"/>
              <a:gd name="T15" fmla="*/ 0 h 876"/>
              <a:gd name="T16" fmla="*/ 81 w 407"/>
              <a:gd name="T17" fmla="*/ 183 h 876"/>
              <a:gd name="T18" fmla="*/ 81 w 407"/>
              <a:gd name="T19" fmla="*/ 285 h 876"/>
              <a:gd name="T20" fmla="*/ 0 w 407"/>
              <a:gd name="T21" fmla="*/ 285 h 876"/>
              <a:gd name="T22" fmla="*/ 0 w 407"/>
              <a:gd name="T23" fmla="*/ 427 h 876"/>
              <a:gd name="T24" fmla="*/ 81 w 407"/>
              <a:gd name="T25" fmla="*/ 427 h 876"/>
              <a:gd name="T26" fmla="*/ 81 w 407"/>
              <a:gd name="T27" fmla="*/ 875 h 876"/>
              <a:gd name="T28" fmla="*/ 264 w 407"/>
              <a:gd name="T29" fmla="*/ 875 h 876"/>
              <a:gd name="T30" fmla="*/ 264 w 407"/>
              <a:gd name="T31" fmla="*/ 427 h 876"/>
              <a:gd name="T32" fmla="*/ 386 w 407"/>
              <a:gd name="T33" fmla="*/ 427 h 876"/>
              <a:gd name="T34" fmla="*/ 406 w 407"/>
              <a:gd name="T35" fmla="*/ 285 h 8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07" h="876">
                <a:moveTo>
                  <a:pt x="406" y="285"/>
                </a:moveTo>
                <a:lnTo>
                  <a:pt x="406" y="285"/>
                </a:lnTo>
                <a:cubicBezTo>
                  <a:pt x="264" y="285"/>
                  <a:pt x="264" y="285"/>
                  <a:pt x="264" y="285"/>
                </a:cubicBezTo>
                <a:cubicBezTo>
                  <a:pt x="264" y="204"/>
                  <a:pt x="264" y="204"/>
                  <a:pt x="264" y="204"/>
                </a:cubicBezTo>
                <a:cubicBezTo>
                  <a:pt x="264" y="163"/>
                  <a:pt x="285" y="163"/>
                  <a:pt x="305" y="163"/>
                </a:cubicBezTo>
                <a:cubicBezTo>
                  <a:pt x="325" y="163"/>
                  <a:pt x="406" y="163"/>
                  <a:pt x="406" y="163"/>
                </a:cubicBezTo>
                <a:cubicBezTo>
                  <a:pt x="406" y="0"/>
                  <a:pt x="406" y="0"/>
                  <a:pt x="406" y="0"/>
                </a:cubicBezTo>
                <a:cubicBezTo>
                  <a:pt x="264" y="0"/>
                  <a:pt x="264" y="0"/>
                  <a:pt x="264" y="0"/>
                </a:cubicBezTo>
                <a:cubicBezTo>
                  <a:pt x="122" y="0"/>
                  <a:pt x="81" y="122"/>
                  <a:pt x="81" y="183"/>
                </a:cubicBezTo>
                <a:cubicBezTo>
                  <a:pt x="81" y="285"/>
                  <a:pt x="81" y="285"/>
                  <a:pt x="81" y="285"/>
                </a:cubicBezTo>
                <a:cubicBezTo>
                  <a:pt x="0" y="285"/>
                  <a:pt x="0" y="285"/>
                  <a:pt x="0" y="285"/>
                </a:cubicBezTo>
                <a:cubicBezTo>
                  <a:pt x="0" y="427"/>
                  <a:pt x="0" y="427"/>
                  <a:pt x="0" y="427"/>
                </a:cubicBezTo>
                <a:cubicBezTo>
                  <a:pt x="81" y="427"/>
                  <a:pt x="81" y="427"/>
                  <a:pt x="81" y="427"/>
                </a:cubicBezTo>
                <a:cubicBezTo>
                  <a:pt x="81" y="631"/>
                  <a:pt x="81" y="875"/>
                  <a:pt x="81" y="875"/>
                </a:cubicBezTo>
                <a:cubicBezTo>
                  <a:pt x="264" y="875"/>
                  <a:pt x="264" y="875"/>
                  <a:pt x="264" y="875"/>
                </a:cubicBezTo>
                <a:cubicBezTo>
                  <a:pt x="264" y="875"/>
                  <a:pt x="264" y="631"/>
                  <a:pt x="264" y="427"/>
                </a:cubicBezTo>
                <a:cubicBezTo>
                  <a:pt x="386" y="427"/>
                  <a:pt x="386" y="427"/>
                  <a:pt x="386" y="427"/>
                </a:cubicBezTo>
                <a:lnTo>
                  <a:pt x="406" y="285"/>
                </a:lnTo>
              </a:path>
            </a:pathLst>
          </a:custGeom>
          <a:solidFill>
            <a:schemeClr val="bg1"/>
          </a:solidFill>
          <a:ln>
            <a:noFill/>
          </a:ln>
          <a:effectLst/>
        </p:spPr>
        <p:txBody>
          <a:bodyPr wrap="none" lIns="243797" tIns="121899" rIns="243797" bIns="121899" anchor="ctr"/>
          <a:lstStyle/>
          <a:p>
            <a:endParaRPr lang="en-US" dirty="0">
              <a:latin typeface="Calibri Light" panose="020F0302020204030204"/>
            </a:endParaRPr>
          </a:p>
        </p:txBody>
      </p:sp>
      <p:sp>
        <p:nvSpPr>
          <p:cNvPr id="107" name="Freeform 62"/>
          <p:cNvSpPr>
            <a:spLocks noChangeArrowheads="1"/>
          </p:cNvSpPr>
          <p:nvPr/>
        </p:nvSpPr>
        <p:spPr bwMode="auto">
          <a:xfrm>
            <a:off x="17561792" y="7206278"/>
            <a:ext cx="556442" cy="660762"/>
          </a:xfrm>
          <a:custGeom>
            <a:avLst/>
            <a:gdLst>
              <a:gd name="T0" fmla="*/ 773 w 774"/>
              <a:gd name="T1" fmla="*/ 427 h 896"/>
              <a:gd name="T2" fmla="*/ 773 w 774"/>
              <a:gd name="T3" fmla="*/ 427 h 896"/>
              <a:gd name="T4" fmla="*/ 692 w 774"/>
              <a:gd name="T5" fmla="*/ 712 h 896"/>
              <a:gd name="T6" fmla="*/ 264 w 774"/>
              <a:gd name="T7" fmla="*/ 834 h 896"/>
              <a:gd name="T8" fmla="*/ 0 w 774"/>
              <a:gd name="T9" fmla="*/ 468 h 896"/>
              <a:gd name="T10" fmla="*/ 102 w 774"/>
              <a:gd name="T11" fmla="*/ 244 h 896"/>
              <a:gd name="T12" fmla="*/ 122 w 774"/>
              <a:gd name="T13" fmla="*/ 244 h 896"/>
              <a:gd name="T14" fmla="*/ 122 w 774"/>
              <a:gd name="T15" fmla="*/ 264 h 896"/>
              <a:gd name="T16" fmla="*/ 142 w 774"/>
              <a:gd name="T17" fmla="*/ 509 h 896"/>
              <a:gd name="T18" fmla="*/ 142 w 774"/>
              <a:gd name="T19" fmla="*/ 509 h 896"/>
              <a:gd name="T20" fmla="*/ 163 w 774"/>
              <a:gd name="T21" fmla="*/ 529 h 896"/>
              <a:gd name="T22" fmla="*/ 183 w 774"/>
              <a:gd name="T23" fmla="*/ 509 h 896"/>
              <a:gd name="T24" fmla="*/ 447 w 774"/>
              <a:gd name="T25" fmla="*/ 40 h 896"/>
              <a:gd name="T26" fmla="*/ 630 w 774"/>
              <a:gd name="T27" fmla="*/ 0 h 896"/>
              <a:gd name="T28" fmla="*/ 692 w 774"/>
              <a:gd name="T29" fmla="*/ 40 h 896"/>
              <a:gd name="T30" fmla="*/ 753 w 774"/>
              <a:gd name="T31" fmla="*/ 285 h 896"/>
              <a:gd name="T32" fmla="*/ 773 w 774"/>
              <a:gd name="T33" fmla="*/ 427 h 8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74" h="896">
                <a:moveTo>
                  <a:pt x="773" y="427"/>
                </a:moveTo>
                <a:lnTo>
                  <a:pt x="773" y="427"/>
                </a:lnTo>
                <a:cubicBezTo>
                  <a:pt x="773" y="529"/>
                  <a:pt x="753" y="630"/>
                  <a:pt x="692" y="712"/>
                </a:cubicBezTo>
                <a:cubicBezTo>
                  <a:pt x="590" y="834"/>
                  <a:pt x="407" y="895"/>
                  <a:pt x="264" y="834"/>
                </a:cubicBezTo>
                <a:cubicBezTo>
                  <a:pt x="102" y="773"/>
                  <a:pt x="0" y="630"/>
                  <a:pt x="0" y="468"/>
                </a:cubicBezTo>
                <a:cubicBezTo>
                  <a:pt x="0" y="386"/>
                  <a:pt x="41" y="305"/>
                  <a:pt x="102" y="244"/>
                </a:cubicBezTo>
                <a:cubicBezTo>
                  <a:pt x="102" y="244"/>
                  <a:pt x="102" y="223"/>
                  <a:pt x="122" y="244"/>
                </a:cubicBezTo>
                <a:cubicBezTo>
                  <a:pt x="122" y="244"/>
                  <a:pt x="122" y="244"/>
                  <a:pt x="122" y="264"/>
                </a:cubicBezTo>
                <a:cubicBezTo>
                  <a:pt x="102" y="346"/>
                  <a:pt x="102" y="427"/>
                  <a:pt x="142" y="509"/>
                </a:cubicBezTo>
                <a:lnTo>
                  <a:pt x="142" y="509"/>
                </a:lnTo>
                <a:cubicBezTo>
                  <a:pt x="142" y="529"/>
                  <a:pt x="142" y="529"/>
                  <a:pt x="163" y="529"/>
                </a:cubicBezTo>
                <a:cubicBezTo>
                  <a:pt x="183" y="529"/>
                  <a:pt x="163" y="509"/>
                  <a:pt x="183" y="509"/>
                </a:cubicBezTo>
                <a:cubicBezTo>
                  <a:pt x="183" y="305"/>
                  <a:pt x="285" y="163"/>
                  <a:pt x="447" y="40"/>
                </a:cubicBezTo>
                <a:cubicBezTo>
                  <a:pt x="509" y="20"/>
                  <a:pt x="570" y="0"/>
                  <a:pt x="630" y="0"/>
                </a:cubicBezTo>
                <a:cubicBezTo>
                  <a:pt x="671" y="0"/>
                  <a:pt x="671" y="20"/>
                  <a:pt x="692" y="40"/>
                </a:cubicBezTo>
                <a:cubicBezTo>
                  <a:pt x="733" y="122"/>
                  <a:pt x="753" y="203"/>
                  <a:pt x="753" y="285"/>
                </a:cubicBezTo>
                <a:cubicBezTo>
                  <a:pt x="773" y="326"/>
                  <a:pt x="773" y="386"/>
                  <a:pt x="773" y="427"/>
                </a:cubicBezTo>
              </a:path>
            </a:pathLst>
          </a:custGeom>
          <a:solidFill>
            <a:srgbClr val="FFFFFF"/>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243797" tIns="121899" rIns="243797" bIns="121899" anchor="ctr"/>
          <a:lstStyle/>
          <a:p>
            <a:endParaRPr lang="en-US" dirty="0">
              <a:latin typeface="Calibri Light" panose="020F0302020204030204"/>
            </a:endParaRPr>
          </a:p>
        </p:txBody>
      </p:sp>
      <p:sp>
        <p:nvSpPr>
          <p:cNvPr id="108" name="TextBox 107"/>
          <p:cNvSpPr txBox="1"/>
          <p:nvPr/>
        </p:nvSpPr>
        <p:spPr>
          <a:xfrm>
            <a:off x="16319157" y="6820717"/>
            <a:ext cx="904336" cy="1135771"/>
          </a:xfrm>
          <a:prstGeom prst="rect">
            <a:avLst/>
          </a:prstGeom>
          <a:noFill/>
        </p:spPr>
        <p:txBody>
          <a:bodyPr wrap="square" lIns="0" tIns="0" rIns="243744" bIns="0" rtlCol="0">
            <a:noAutofit/>
          </a:bodyPr>
          <a:lstStyle/>
          <a:p>
            <a:r>
              <a:rPr lang="en-US" sz="8500" b="1" dirty="0">
                <a:solidFill>
                  <a:schemeClr val="bg1"/>
                </a:solidFill>
                <a:latin typeface="Modern Pictograms"/>
                <a:cs typeface="Modern Pictograms"/>
              </a:rPr>
              <a:t>P</a:t>
            </a:r>
            <a:endParaRPr lang="en-US" sz="8500" b="1" dirty="0">
              <a:solidFill>
                <a:schemeClr val="bg1"/>
              </a:solidFill>
              <a:latin typeface="Modern Pictograms"/>
              <a:cs typeface="Modern Pictograms"/>
            </a:endParaRPr>
          </a:p>
        </p:txBody>
      </p:sp>
      <p:sp>
        <p:nvSpPr>
          <p:cNvPr id="109" name="Oval 108"/>
          <p:cNvSpPr/>
          <p:nvPr/>
        </p:nvSpPr>
        <p:spPr>
          <a:xfrm>
            <a:off x="3404435" y="5818369"/>
            <a:ext cx="1548789" cy="1549192"/>
          </a:xfrm>
          <a:prstGeom prst="ellipse">
            <a:avLst/>
          </a:prstGeom>
          <a:noFill/>
          <a:ln w="38100" cmpd="sng">
            <a:solidFill>
              <a:schemeClr val="accent2"/>
            </a:solid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sp>
        <p:nvSpPr>
          <p:cNvPr id="110" name="Subtitle 2"/>
          <p:cNvSpPr txBox="1"/>
          <p:nvPr/>
        </p:nvSpPr>
        <p:spPr>
          <a:xfrm>
            <a:off x="5004548" y="5786388"/>
            <a:ext cx="7954149" cy="1612646"/>
          </a:xfrm>
          <a:prstGeom prst="rect">
            <a:avLst/>
          </a:prstGeom>
        </p:spPr>
        <p:txBody>
          <a:bodyPr vert="horz" wrap="square" lIns="243744" tIns="121869" rIns="243744" bIns="121869" rtlCol="0">
            <a:spAutoFit/>
          </a:bodyPr>
          <a:lstStyle>
            <a:lvl1pPr marL="342900" indent="-342900" algn="l" defTabSz="457200" rtl="0" eaLnBrk="1" latinLnBrk="0" hangingPunct="1">
              <a:spcBef>
                <a:spcPct val="20000"/>
              </a:spcBef>
              <a:buFont typeface="Arial" panose="020B0604020202020204"/>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panose="020B0604020202020204"/>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panose="020B0604020202020204"/>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panose="020B0604020202020204"/>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panose="020B0604020202020204"/>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panose="020B0604020202020204"/>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panose="020B0604020202020204"/>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panose="020B0604020202020204"/>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panose="020B0604020202020204"/>
              <a:buChar char="•"/>
              <a:defRPr sz="2000" kern="1200">
                <a:solidFill>
                  <a:schemeClr val="tx1"/>
                </a:solidFill>
                <a:latin typeface="+mn-lt"/>
                <a:ea typeface="+mn-ea"/>
                <a:cs typeface="+mn-cs"/>
              </a:defRPr>
            </a:lvl9pPr>
          </a:lstStyle>
          <a:p>
            <a:pPr marL="0" indent="0">
              <a:buNone/>
            </a:pPr>
            <a:r>
              <a:rPr lang="en-US" sz="3600" b="1" dirty="0" smtClean="0">
                <a:latin typeface="Lato Regular"/>
                <a:cs typeface="Lato Regular"/>
              </a:rPr>
              <a:t>Facebook</a:t>
            </a:r>
            <a:endParaRPr lang="en-US" sz="3600" b="1" dirty="0">
              <a:latin typeface="Lato Regular"/>
              <a:cs typeface="Lato Regular"/>
            </a:endParaRPr>
          </a:p>
          <a:p>
            <a:pPr marL="0" indent="0">
              <a:buNone/>
            </a:pPr>
            <a:r>
              <a:rPr lang="en-US" sz="2400" dirty="0" err="1">
                <a:latin typeface="Calibri Light" panose="020F0302020204030204"/>
                <a:cs typeface="Calibri Light" panose="020F0302020204030204"/>
              </a:rPr>
              <a:t>Lorem</a:t>
            </a:r>
            <a:r>
              <a:rPr lang="en-US" sz="2400" dirty="0">
                <a:latin typeface="Calibri Light" panose="020F0302020204030204"/>
                <a:cs typeface="Calibri Light" panose="020F0302020204030204"/>
              </a:rPr>
              <a:t> </a:t>
            </a:r>
            <a:r>
              <a:rPr lang="en-US" sz="2400" dirty="0" err="1">
                <a:latin typeface="Calibri Light" panose="020F0302020204030204"/>
                <a:cs typeface="Calibri Light" panose="020F0302020204030204"/>
              </a:rPr>
              <a:t>ipsum</a:t>
            </a:r>
            <a:r>
              <a:rPr lang="en-US" sz="2400" dirty="0">
                <a:latin typeface="Calibri Light" panose="020F0302020204030204"/>
                <a:cs typeface="Calibri Light" panose="020F0302020204030204"/>
              </a:rPr>
              <a:t> dolor sit </a:t>
            </a:r>
            <a:r>
              <a:rPr lang="en-US" sz="2400" dirty="0" err="1">
                <a:latin typeface="Calibri Light" panose="020F0302020204030204"/>
                <a:cs typeface="Calibri Light" panose="020F0302020204030204"/>
              </a:rPr>
              <a:t>amet</a:t>
            </a:r>
            <a:r>
              <a:rPr lang="en-US" sz="2400" dirty="0">
                <a:latin typeface="Calibri Light" panose="020F0302020204030204"/>
                <a:cs typeface="Calibri Light" panose="020F0302020204030204"/>
              </a:rPr>
              <a:t>, </a:t>
            </a:r>
            <a:r>
              <a:rPr lang="en-US" sz="2400" dirty="0" err="1">
                <a:latin typeface="Calibri Light" panose="020F0302020204030204"/>
                <a:cs typeface="Calibri Light" panose="020F0302020204030204"/>
              </a:rPr>
              <a:t>consectetur</a:t>
            </a:r>
            <a:r>
              <a:rPr lang="en-US" sz="2400" dirty="0">
                <a:latin typeface="Calibri Light" panose="020F0302020204030204"/>
                <a:cs typeface="Calibri Light" panose="020F0302020204030204"/>
              </a:rPr>
              <a:t> </a:t>
            </a:r>
            <a:r>
              <a:rPr lang="en-US" sz="2400" dirty="0" err="1">
                <a:latin typeface="Calibri Light" panose="020F0302020204030204"/>
                <a:cs typeface="Calibri Light" panose="020F0302020204030204"/>
              </a:rPr>
              <a:t>adipiscing</a:t>
            </a:r>
            <a:r>
              <a:rPr lang="en-US" sz="2400" dirty="0">
                <a:latin typeface="Calibri Light" panose="020F0302020204030204"/>
                <a:cs typeface="Calibri Light" panose="020F0302020204030204"/>
              </a:rPr>
              <a:t> </a:t>
            </a:r>
            <a:r>
              <a:rPr lang="en-US" sz="2400" dirty="0" err="1">
                <a:latin typeface="Calibri Light" panose="020F0302020204030204"/>
                <a:cs typeface="Calibri Light" panose="020F0302020204030204"/>
              </a:rPr>
              <a:t>elit</a:t>
            </a:r>
            <a:r>
              <a:rPr lang="en-US" sz="2400" dirty="0">
                <a:latin typeface="Calibri Light" panose="020F0302020204030204"/>
                <a:cs typeface="Calibri Light" panose="020F0302020204030204"/>
              </a:rPr>
              <a:t>. Integer </a:t>
            </a:r>
            <a:r>
              <a:rPr lang="en-US" sz="2400" dirty="0" err="1">
                <a:latin typeface="Calibri Light" panose="020F0302020204030204"/>
                <a:cs typeface="Calibri Light" panose="020F0302020204030204"/>
              </a:rPr>
              <a:t>pulvinar</a:t>
            </a:r>
            <a:r>
              <a:rPr lang="en-US" sz="2400" dirty="0">
                <a:latin typeface="Calibri Light" panose="020F0302020204030204"/>
                <a:cs typeface="Calibri Light" panose="020F0302020204030204"/>
              </a:rPr>
              <a:t> </a:t>
            </a:r>
            <a:r>
              <a:rPr lang="en-US" sz="2400" dirty="0" err="1">
                <a:latin typeface="Calibri Light" panose="020F0302020204030204"/>
                <a:cs typeface="Calibri Light" panose="020F0302020204030204"/>
              </a:rPr>
              <a:t>nulla</a:t>
            </a:r>
            <a:r>
              <a:rPr lang="en-US" sz="2400" dirty="0">
                <a:latin typeface="Calibri Light" panose="020F0302020204030204"/>
                <a:cs typeface="Calibri Light" panose="020F0302020204030204"/>
              </a:rPr>
              <a:t> </a:t>
            </a:r>
            <a:r>
              <a:rPr lang="en-US" sz="2400" dirty="0" err="1">
                <a:latin typeface="Calibri Light" panose="020F0302020204030204"/>
                <a:cs typeface="Calibri Light" panose="020F0302020204030204"/>
              </a:rPr>
              <a:t>ut</a:t>
            </a:r>
            <a:r>
              <a:rPr lang="en-US" sz="2400" dirty="0">
                <a:latin typeface="Calibri Light" panose="020F0302020204030204"/>
                <a:cs typeface="Calibri Light" panose="020F0302020204030204"/>
              </a:rPr>
              <a:t> </a:t>
            </a:r>
            <a:r>
              <a:rPr lang="en-US" sz="2400" dirty="0" err="1">
                <a:latin typeface="Calibri Light" panose="020F0302020204030204"/>
                <a:cs typeface="Calibri Light" panose="020F0302020204030204"/>
              </a:rPr>
              <a:t>ultrices</a:t>
            </a:r>
            <a:endParaRPr lang="en-US" sz="2400" dirty="0">
              <a:latin typeface="Calibri Light" panose="020F0302020204030204"/>
              <a:cs typeface="Calibri Light" panose="020F0302020204030204"/>
            </a:endParaRPr>
          </a:p>
        </p:txBody>
      </p:sp>
      <p:sp>
        <p:nvSpPr>
          <p:cNvPr id="111" name="Subtitle 2"/>
          <p:cNvSpPr txBox="1"/>
          <p:nvPr/>
        </p:nvSpPr>
        <p:spPr>
          <a:xfrm>
            <a:off x="3499809" y="6160346"/>
            <a:ext cx="1520255" cy="820677"/>
          </a:xfrm>
          <a:prstGeom prst="rect">
            <a:avLst/>
          </a:prstGeom>
        </p:spPr>
        <p:txBody>
          <a:bodyPr vert="horz" wrap="square" lIns="243744" tIns="121869" rIns="243744" bIns="121869" rtlCol="0">
            <a:spAutoFit/>
          </a:bodyPr>
          <a:lstStyle>
            <a:lvl1pPr marL="342900" indent="-342900" algn="l" defTabSz="457200" rtl="0" eaLnBrk="1" latinLnBrk="0" hangingPunct="1">
              <a:spcBef>
                <a:spcPct val="20000"/>
              </a:spcBef>
              <a:buFont typeface="Arial" panose="020B0604020202020204"/>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panose="020B0604020202020204"/>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panose="020B0604020202020204"/>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panose="020B0604020202020204"/>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panose="020B0604020202020204"/>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panose="020B0604020202020204"/>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panose="020B0604020202020204"/>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panose="020B0604020202020204"/>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panose="020B0604020202020204"/>
              <a:buChar char="•"/>
              <a:defRPr sz="2000" kern="1200">
                <a:solidFill>
                  <a:schemeClr val="tx1"/>
                </a:solidFill>
                <a:latin typeface="+mn-lt"/>
                <a:ea typeface="+mn-ea"/>
                <a:cs typeface="+mn-cs"/>
              </a:defRPr>
            </a:lvl9pPr>
          </a:lstStyle>
          <a:p>
            <a:pPr marL="0" indent="0" algn="ctr">
              <a:buNone/>
            </a:pPr>
            <a:r>
              <a:rPr lang="en-US" sz="3700" dirty="0">
                <a:latin typeface="Lato Regular"/>
                <a:cs typeface="Lato Regular"/>
              </a:rPr>
              <a:t>25%</a:t>
            </a:r>
            <a:endParaRPr lang="en-US" sz="2700" dirty="0">
              <a:latin typeface="Lato Regular"/>
              <a:cs typeface="Lato Regular"/>
            </a:endParaRPr>
          </a:p>
        </p:txBody>
      </p:sp>
      <p:sp>
        <p:nvSpPr>
          <p:cNvPr id="112" name="Oval 111"/>
          <p:cNvSpPr/>
          <p:nvPr/>
        </p:nvSpPr>
        <p:spPr>
          <a:xfrm>
            <a:off x="3404435" y="7888523"/>
            <a:ext cx="1548789" cy="1549192"/>
          </a:xfrm>
          <a:prstGeom prst="ellipse">
            <a:avLst/>
          </a:prstGeom>
          <a:noFill/>
          <a:ln w="38100" cmpd="sng">
            <a:solidFill>
              <a:schemeClr val="accent3"/>
            </a:solid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sp>
        <p:nvSpPr>
          <p:cNvPr id="113" name="Subtitle 2"/>
          <p:cNvSpPr txBox="1"/>
          <p:nvPr/>
        </p:nvSpPr>
        <p:spPr>
          <a:xfrm>
            <a:off x="5004548" y="7856542"/>
            <a:ext cx="7954149" cy="1612646"/>
          </a:xfrm>
          <a:prstGeom prst="rect">
            <a:avLst/>
          </a:prstGeom>
        </p:spPr>
        <p:txBody>
          <a:bodyPr vert="horz" wrap="square" lIns="243744" tIns="121869" rIns="243744" bIns="121869" rtlCol="0">
            <a:spAutoFit/>
          </a:bodyPr>
          <a:lstStyle>
            <a:lvl1pPr marL="342900" indent="-342900" algn="l" defTabSz="457200" rtl="0" eaLnBrk="1" latinLnBrk="0" hangingPunct="1">
              <a:spcBef>
                <a:spcPct val="20000"/>
              </a:spcBef>
              <a:buFont typeface="Arial" panose="020B0604020202020204"/>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panose="020B0604020202020204"/>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panose="020B0604020202020204"/>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panose="020B0604020202020204"/>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panose="020B0604020202020204"/>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panose="020B0604020202020204"/>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panose="020B0604020202020204"/>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panose="020B0604020202020204"/>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panose="020B0604020202020204"/>
              <a:buChar char="•"/>
              <a:defRPr sz="2000" kern="1200">
                <a:solidFill>
                  <a:schemeClr val="tx1"/>
                </a:solidFill>
                <a:latin typeface="+mn-lt"/>
                <a:ea typeface="+mn-ea"/>
                <a:cs typeface="+mn-cs"/>
              </a:defRPr>
            </a:lvl9pPr>
          </a:lstStyle>
          <a:p>
            <a:pPr marL="0" indent="0">
              <a:buNone/>
            </a:pPr>
            <a:r>
              <a:rPr lang="en-US" sz="3600" b="1" dirty="0" err="1" smtClean="0">
                <a:latin typeface="Lato Regular"/>
                <a:cs typeface="Lato Regular"/>
              </a:rPr>
              <a:t>Youtube</a:t>
            </a:r>
            <a:endParaRPr lang="en-US" sz="3600" b="1" dirty="0">
              <a:latin typeface="Lato Regular"/>
              <a:cs typeface="Lato Regular"/>
            </a:endParaRPr>
          </a:p>
          <a:p>
            <a:pPr marL="0" indent="0">
              <a:buNone/>
            </a:pPr>
            <a:r>
              <a:rPr lang="en-US" sz="2400" dirty="0" err="1">
                <a:latin typeface="Calibri Light" panose="020F0302020204030204"/>
                <a:cs typeface="Calibri Light" panose="020F0302020204030204"/>
              </a:rPr>
              <a:t>Lorem</a:t>
            </a:r>
            <a:r>
              <a:rPr lang="en-US" sz="2400" dirty="0">
                <a:latin typeface="Calibri Light" panose="020F0302020204030204"/>
                <a:cs typeface="Calibri Light" panose="020F0302020204030204"/>
              </a:rPr>
              <a:t> </a:t>
            </a:r>
            <a:r>
              <a:rPr lang="en-US" sz="2400" dirty="0" err="1">
                <a:latin typeface="Calibri Light" panose="020F0302020204030204"/>
                <a:cs typeface="Calibri Light" panose="020F0302020204030204"/>
              </a:rPr>
              <a:t>ipsum</a:t>
            </a:r>
            <a:r>
              <a:rPr lang="en-US" sz="2400" dirty="0">
                <a:latin typeface="Calibri Light" panose="020F0302020204030204"/>
                <a:cs typeface="Calibri Light" panose="020F0302020204030204"/>
              </a:rPr>
              <a:t> dolor sit </a:t>
            </a:r>
            <a:r>
              <a:rPr lang="en-US" sz="2400" dirty="0" err="1">
                <a:latin typeface="Calibri Light" panose="020F0302020204030204"/>
                <a:cs typeface="Calibri Light" panose="020F0302020204030204"/>
              </a:rPr>
              <a:t>amet</a:t>
            </a:r>
            <a:r>
              <a:rPr lang="en-US" sz="2400" dirty="0">
                <a:latin typeface="Calibri Light" panose="020F0302020204030204"/>
                <a:cs typeface="Calibri Light" panose="020F0302020204030204"/>
              </a:rPr>
              <a:t>, </a:t>
            </a:r>
            <a:r>
              <a:rPr lang="en-US" sz="2400" dirty="0" err="1">
                <a:latin typeface="Calibri Light" panose="020F0302020204030204"/>
                <a:cs typeface="Calibri Light" panose="020F0302020204030204"/>
              </a:rPr>
              <a:t>consectetur</a:t>
            </a:r>
            <a:r>
              <a:rPr lang="en-US" sz="2400" dirty="0">
                <a:latin typeface="Calibri Light" panose="020F0302020204030204"/>
                <a:cs typeface="Calibri Light" panose="020F0302020204030204"/>
              </a:rPr>
              <a:t> </a:t>
            </a:r>
            <a:r>
              <a:rPr lang="en-US" sz="2400" dirty="0" err="1">
                <a:latin typeface="Calibri Light" panose="020F0302020204030204"/>
                <a:cs typeface="Calibri Light" panose="020F0302020204030204"/>
              </a:rPr>
              <a:t>adipiscing</a:t>
            </a:r>
            <a:r>
              <a:rPr lang="en-US" sz="2400" dirty="0">
                <a:latin typeface="Calibri Light" panose="020F0302020204030204"/>
                <a:cs typeface="Calibri Light" panose="020F0302020204030204"/>
              </a:rPr>
              <a:t> </a:t>
            </a:r>
            <a:r>
              <a:rPr lang="en-US" sz="2400" dirty="0" err="1">
                <a:latin typeface="Calibri Light" panose="020F0302020204030204"/>
                <a:cs typeface="Calibri Light" panose="020F0302020204030204"/>
              </a:rPr>
              <a:t>elit</a:t>
            </a:r>
            <a:r>
              <a:rPr lang="en-US" sz="2400" dirty="0">
                <a:latin typeface="Calibri Light" panose="020F0302020204030204"/>
                <a:cs typeface="Calibri Light" panose="020F0302020204030204"/>
              </a:rPr>
              <a:t>. Integer </a:t>
            </a:r>
            <a:r>
              <a:rPr lang="en-US" sz="2400" dirty="0" err="1">
                <a:latin typeface="Calibri Light" panose="020F0302020204030204"/>
                <a:cs typeface="Calibri Light" panose="020F0302020204030204"/>
              </a:rPr>
              <a:t>pulvinar</a:t>
            </a:r>
            <a:r>
              <a:rPr lang="en-US" sz="2400" dirty="0">
                <a:latin typeface="Calibri Light" panose="020F0302020204030204"/>
                <a:cs typeface="Calibri Light" panose="020F0302020204030204"/>
              </a:rPr>
              <a:t> </a:t>
            </a:r>
            <a:r>
              <a:rPr lang="en-US" sz="2400" dirty="0" err="1">
                <a:latin typeface="Calibri Light" panose="020F0302020204030204"/>
                <a:cs typeface="Calibri Light" panose="020F0302020204030204"/>
              </a:rPr>
              <a:t>nulla</a:t>
            </a:r>
            <a:r>
              <a:rPr lang="en-US" sz="2400" dirty="0">
                <a:latin typeface="Calibri Light" panose="020F0302020204030204"/>
                <a:cs typeface="Calibri Light" panose="020F0302020204030204"/>
              </a:rPr>
              <a:t> </a:t>
            </a:r>
            <a:r>
              <a:rPr lang="en-US" sz="2400" dirty="0" err="1">
                <a:latin typeface="Calibri Light" panose="020F0302020204030204"/>
                <a:cs typeface="Calibri Light" panose="020F0302020204030204"/>
              </a:rPr>
              <a:t>ut</a:t>
            </a:r>
            <a:r>
              <a:rPr lang="en-US" sz="2400" dirty="0">
                <a:latin typeface="Calibri Light" panose="020F0302020204030204"/>
                <a:cs typeface="Calibri Light" panose="020F0302020204030204"/>
              </a:rPr>
              <a:t> </a:t>
            </a:r>
            <a:r>
              <a:rPr lang="en-US" sz="2400" dirty="0" err="1">
                <a:latin typeface="Calibri Light" panose="020F0302020204030204"/>
                <a:cs typeface="Calibri Light" panose="020F0302020204030204"/>
              </a:rPr>
              <a:t>ultrices</a:t>
            </a:r>
            <a:endParaRPr lang="en-US" sz="2400" dirty="0">
              <a:latin typeface="Calibri Light" panose="020F0302020204030204"/>
              <a:cs typeface="Calibri Light" panose="020F0302020204030204"/>
            </a:endParaRPr>
          </a:p>
        </p:txBody>
      </p:sp>
      <p:sp>
        <p:nvSpPr>
          <p:cNvPr id="114" name="Subtitle 2"/>
          <p:cNvSpPr txBox="1"/>
          <p:nvPr/>
        </p:nvSpPr>
        <p:spPr>
          <a:xfrm>
            <a:off x="3499809" y="8230500"/>
            <a:ext cx="1520255" cy="820677"/>
          </a:xfrm>
          <a:prstGeom prst="rect">
            <a:avLst/>
          </a:prstGeom>
        </p:spPr>
        <p:txBody>
          <a:bodyPr vert="horz" wrap="square" lIns="243744" tIns="121869" rIns="243744" bIns="121869" rtlCol="0">
            <a:spAutoFit/>
          </a:bodyPr>
          <a:lstStyle>
            <a:lvl1pPr marL="342900" indent="-342900" algn="l" defTabSz="457200" rtl="0" eaLnBrk="1" latinLnBrk="0" hangingPunct="1">
              <a:spcBef>
                <a:spcPct val="20000"/>
              </a:spcBef>
              <a:buFont typeface="Arial" panose="020B0604020202020204"/>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panose="020B0604020202020204"/>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panose="020B0604020202020204"/>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panose="020B0604020202020204"/>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panose="020B0604020202020204"/>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panose="020B0604020202020204"/>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panose="020B0604020202020204"/>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panose="020B0604020202020204"/>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panose="020B0604020202020204"/>
              <a:buChar char="•"/>
              <a:defRPr sz="2000" kern="1200">
                <a:solidFill>
                  <a:schemeClr val="tx1"/>
                </a:solidFill>
                <a:latin typeface="+mn-lt"/>
                <a:ea typeface="+mn-ea"/>
                <a:cs typeface="+mn-cs"/>
              </a:defRPr>
            </a:lvl9pPr>
          </a:lstStyle>
          <a:p>
            <a:pPr marL="0" indent="0" algn="ctr">
              <a:buNone/>
            </a:pPr>
            <a:r>
              <a:rPr lang="en-US" sz="3700" dirty="0">
                <a:latin typeface="Lato Regular"/>
                <a:cs typeface="Lato Regular"/>
              </a:rPr>
              <a:t>25%</a:t>
            </a:r>
            <a:endParaRPr lang="en-US" sz="2700" dirty="0">
              <a:latin typeface="Lato Regular"/>
              <a:cs typeface="Lato Regular"/>
            </a:endParaRPr>
          </a:p>
        </p:txBody>
      </p:sp>
      <p:sp>
        <p:nvSpPr>
          <p:cNvPr id="115" name="Oval 114"/>
          <p:cNvSpPr/>
          <p:nvPr/>
        </p:nvSpPr>
        <p:spPr>
          <a:xfrm>
            <a:off x="3404435" y="10029459"/>
            <a:ext cx="1548789" cy="1549192"/>
          </a:xfrm>
          <a:prstGeom prst="ellipse">
            <a:avLst/>
          </a:prstGeom>
          <a:noFill/>
          <a:ln w="38100" cmpd="sng">
            <a:solidFill>
              <a:schemeClr val="accent4"/>
            </a:solid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sp>
        <p:nvSpPr>
          <p:cNvPr id="116" name="Subtitle 2"/>
          <p:cNvSpPr txBox="1"/>
          <p:nvPr/>
        </p:nvSpPr>
        <p:spPr>
          <a:xfrm>
            <a:off x="5004548" y="9997478"/>
            <a:ext cx="7954149" cy="1612646"/>
          </a:xfrm>
          <a:prstGeom prst="rect">
            <a:avLst/>
          </a:prstGeom>
        </p:spPr>
        <p:txBody>
          <a:bodyPr vert="horz" wrap="square" lIns="243744" tIns="121869" rIns="243744" bIns="121869" rtlCol="0">
            <a:spAutoFit/>
          </a:bodyPr>
          <a:lstStyle>
            <a:lvl1pPr marL="342900" indent="-342900" algn="l" defTabSz="457200" rtl="0" eaLnBrk="1" latinLnBrk="0" hangingPunct="1">
              <a:spcBef>
                <a:spcPct val="20000"/>
              </a:spcBef>
              <a:buFont typeface="Arial" panose="020B0604020202020204"/>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panose="020B0604020202020204"/>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panose="020B0604020202020204"/>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panose="020B0604020202020204"/>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panose="020B0604020202020204"/>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panose="020B0604020202020204"/>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panose="020B0604020202020204"/>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panose="020B0604020202020204"/>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panose="020B0604020202020204"/>
              <a:buChar char="•"/>
              <a:defRPr sz="2000" kern="1200">
                <a:solidFill>
                  <a:schemeClr val="tx1"/>
                </a:solidFill>
                <a:latin typeface="+mn-lt"/>
                <a:ea typeface="+mn-ea"/>
                <a:cs typeface="+mn-cs"/>
              </a:defRPr>
            </a:lvl9pPr>
          </a:lstStyle>
          <a:p>
            <a:pPr marL="0" indent="0">
              <a:buNone/>
            </a:pPr>
            <a:r>
              <a:rPr lang="en-US" sz="3600" b="1" dirty="0" err="1" smtClean="0">
                <a:latin typeface="Lato Regular"/>
                <a:cs typeface="Lato Regular"/>
              </a:rPr>
              <a:t>Envato</a:t>
            </a:r>
            <a:endParaRPr lang="en-US" sz="3600" b="1" dirty="0">
              <a:latin typeface="Lato Regular"/>
              <a:cs typeface="Lato Regular"/>
            </a:endParaRPr>
          </a:p>
          <a:p>
            <a:pPr marL="0" indent="0">
              <a:buNone/>
            </a:pPr>
            <a:r>
              <a:rPr lang="en-US" sz="2400" dirty="0" err="1">
                <a:latin typeface="Calibri Light" panose="020F0302020204030204"/>
                <a:cs typeface="Calibri Light" panose="020F0302020204030204"/>
              </a:rPr>
              <a:t>Lorem</a:t>
            </a:r>
            <a:r>
              <a:rPr lang="en-US" sz="2400" dirty="0">
                <a:latin typeface="Calibri Light" panose="020F0302020204030204"/>
                <a:cs typeface="Calibri Light" panose="020F0302020204030204"/>
              </a:rPr>
              <a:t> </a:t>
            </a:r>
            <a:r>
              <a:rPr lang="en-US" sz="2400" dirty="0" err="1">
                <a:latin typeface="Calibri Light" panose="020F0302020204030204"/>
                <a:cs typeface="Calibri Light" panose="020F0302020204030204"/>
              </a:rPr>
              <a:t>ipsum</a:t>
            </a:r>
            <a:r>
              <a:rPr lang="en-US" sz="2400" dirty="0">
                <a:latin typeface="Calibri Light" panose="020F0302020204030204"/>
                <a:cs typeface="Calibri Light" panose="020F0302020204030204"/>
              </a:rPr>
              <a:t> dolor sit </a:t>
            </a:r>
            <a:r>
              <a:rPr lang="en-US" sz="2400" dirty="0" err="1">
                <a:latin typeface="Calibri Light" panose="020F0302020204030204"/>
                <a:cs typeface="Calibri Light" panose="020F0302020204030204"/>
              </a:rPr>
              <a:t>amet</a:t>
            </a:r>
            <a:r>
              <a:rPr lang="en-US" sz="2400" dirty="0">
                <a:latin typeface="Calibri Light" panose="020F0302020204030204"/>
                <a:cs typeface="Calibri Light" panose="020F0302020204030204"/>
              </a:rPr>
              <a:t>, </a:t>
            </a:r>
            <a:r>
              <a:rPr lang="en-US" sz="2400" dirty="0" err="1">
                <a:latin typeface="Calibri Light" panose="020F0302020204030204"/>
                <a:cs typeface="Calibri Light" panose="020F0302020204030204"/>
              </a:rPr>
              <a:t>consectetur</a:t>
            </a:r>
            <a:r>
              <a:rPr lang="en-US" sz="2400" dirty="0">
                <a:latin typeface="Calibri Light" panose="020F0302020204030204"/>
                <a:cs typeface="Calibri Light" panose="020F0302020204030204"/>
              </a:rPr>
              <a:t> </a:t>
            </a:r>
            <a:r>
              <a:rPr lang="en-US" sz="2400" dirty="0" err="1">
                <a:latin typeface="Calibri Light" panose="020F0302020204030204"/>
                <a:cs typeface="Calibri Light" panose="020F0302020204030204"/>
              </a:rPr>
              <a:t>adipiscing</a:t>
            </a:r>
            <a:r>
              <a:rPr lang="en-US" sz="2400" dirty="0">
                <a:latin typeface="Calibri Light" panose="020F0302020204030204"/>
                <a:cs typeface="Calibri Light" panose="020F0302020204030204"/>
              </a:rPr>
              <a:t> </a:t>
            </a:r>
            <a:r>
              <a:rPr lang="en-US" sz="2400" dirty="0" err="1">
                <a:latin typeface="Calibri Light" panose="020F0302020204030204"/>
                <a:cs typeface="Calibri Light" panose="020F0302020204030204"/>
              </a:rPr>
              <a:t>elit</a:t>
            </a:r>
            <a:r>
              <a:rPr lang="en-US" sz="2400" dirty="0">
                <a:latin typeface="Calibri Light" panose="020F0302020204030204"/>
                <a:cs typeface="Calibri Light" panose="020F0302020204030204"/>
              </a:rPr>
              <a:t>. Integer </a:t>
            </a:r>
            <a:r>
              <a:rPr lang="en-US" sz="2400" dirty="0" err="1">
                <a:latin typeface="Calibri Light" panose="020F0302020204030204"/>
                <a:cs typeface="Calibri Light" panose="020F0302020204030204"/>
              </a:rPr>
              <a:t>pulvinar</a:t>
            </a:r>
            <a:r>
              <a:rPr lang="en-US" sz="2400" dirty="0">
                <a:latin typeface="Calibri Light" panose="020F0302020204030204"/>
                <a:cs typeface="Calibri Light" panose="020F0302020204030204"/>
              </a:rPr>
              <a:t> </a:t>
            </a:r>
            <a:r>
              <a:rPr lang="en-US" sz="2400" dirty="0" err="1">
                <a:latin typeface="Calibri Light" panose="020F0302020204030204"/>
                <a:cs typeface="Calibri Light" panose="020F0302020204030204"/>
              </a:rPr>
              <a:t>nulla</a:t>
            </a:r>
            <a:r>
              <a:rPr lang="en-US" sz="2400" dirty="0">
                <a:latin typeface="Calibri Light" panose="020F0302020204030204"/>
                <a:cs typeface="Calibri Light" panose="020F0302020204030204"/>
              </a:rPr>
              <a:t> </a:t>
            </a:r>
            <a:r>
              <a:rPr lang="en-US" sz="2400" dirty="0" err="1">
                <a:latin typeface="Calibri Light" panose="020F0302020204030204"/>
                <a:cs typeface="Calibri Light" panose="020F0302020204030204"/>
              </a:rPr>
              <a:t>ut</a:t>
            </a:r>
            <a:r>
              <a:rPr lang="en-US" sz="2400" dirty="0">
                <a:latin typeface="Calibri Light" panose="020F0302020204030204"/>
                <a:cs typeface="Calibri Light" panose="020F0302020204030204"/>
              </a:rPr>
              <a:t> </a:t>
            </a:r>
            <a:r>
              <a:rPr lang="en-US" sz="2400" dirty="0" err="1">
                <a:latin typeface="Calibri Light" panose="020F0302020204030204"/>
                <a:cs typeface="Calibri Light" panose="020F0302020204030204"/>
              </a:rPr>
              <a:t>ultrices</a:t>
            </a:r>
            <a:endParaRPr lang="en-US" sz="2400" dirty="0">
              <a:latin typeface="Calibri Light" panose="020F0302020204030204"/>
              <a:cs typeface="Calibri Light" panose="020F0302020204030204"/>
            </a:endParaRPr>
          </a:p>
        </p:txBody>
      </p:sp>
      <p:sp>
        <p:nvSpPr>
          <p:cNvPr id="117" name="Subtitle 2"/>
          <p:cNvSpPr txBox="1"/>
          <p:nvPr/>
        </p:nvSpPr>
        <p:spPr>
          <a:xfrm>
            <a:off x="3499809" y="10371436"/>
            <a:ext cx="1520255" cy="820677"/>
          </a:xfrm>
          <a:prstGeom prst="rect">
            <a:avLst/>
          </a:prstGeom>
        </p:spPr>
        <p:txBody>
          <a:bodyPr vert="horz" wrap="square" lIns="243744" tIns="121869" rIns="243744" bIns="121869" rtlCol="0">
            <a:spAutoFit/>
          </a:bodyPr>
          <a:lstStyle>
            <a:lvl1pPr marL="342900" indent="-342900" algn="l" defTabSz="457200" rtl="0" eaLnBrk="1" latinLnBrk="0" hangingPunct="1">
              <a:spcBef>
                <a:spcPct val="20000"/>
              </a:spcBef>
              <a:buFont typeface="Arial" panose="020B0604020202020204"/>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panose="020B0604020202020204"/>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panose="020B0604020202020204"/>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panose="020B0604020202020204"/>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panose="020B0604020202020204"/>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panose="020B0604020202020204"/>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panose="020B0604020202020204"/>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panose="020B0604020202020204"/>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panose="020B0604020202020204"/>
              <a:buChar char="•"/>
              <a:defRPr sz="2000" kern="1200">
                <a:solidFill>
                  <a:schemeClr val="tx1"/>
                </a:solidFill>
                <a:latin typeface="+mn-lt"/>
                <a:ea typeface="+mn-ea"/>
                <a:cs typeface="+mn-cs"/>
              </a:defRPr>
            </a:lvl9pPr>
          </a:lstStyle>
          <a:p>
            <a:pPr marL="0" indent="0" algn="ctr">
              <a:buNone/>
            </a:pPr>
            <a:r>
              <a:rPr lang="en-US" sz="3700" dirty="0">
                <a:latin typeface="Lato Regular"/>
                <a:cs typeface="Lato Regular"/>
              </a:rPr>
              <a:t>25%</a:t>
            </a:r>
            <a:endParaRPr lang="en-US" sz="2700" dirty="0">
              <a:latin typeface="Lato Regular"/>
              <a:cs typeface="Lato Regular"/>
            </a:endParaRPr>
          </a:p>
        </p:txBody>
      </p:sp>
      <p:grpSp>
        <p:nvGrpSpPr>
          <p:cNvPr id="33" name="Group 32"/>
          <p:cNvGrpSpPr/>
          <p:nvPr/>
        </p:nvGrpSpPr>
        <p:grpSpPr>
          <a:xfrm>
            <a:off x="1739573" y="488028"/>
            <a:ext cx="20937538" cy="2200624"/>
            <a:chOff x="1739573" y="511491"/>
            <a:chExt cx="20937538" cy="2200624"/>
          </a:xfrm>
        </p:grpSpPr>
        <p:sp>
          <p:nvSpPr>
            <p:cNvPr id="34" name="TextBox 33"/>
            <p:cNvSpPr txBox="1"/>
            <p:nvPr/>
          </p:nvSpPr>
          <p:spPr>
            <a:xfrm>
              <a:off x="1739573" y="511491"/>
              <a:ext cx="20937538" cy="1446550"/>
            </a:xfrm>
            <a:prstGeom prst="rect">
              <a:avLst/>
            </a:prstGeom>
            <a:noFill/>
          </p:spPr>
          <p:txBody>
            <a:bodyPr wrap="square" rtlCol="0">
              <a:spAutoFit/>
            </a:bodyPr>
            <a:lstStyle/>
            <a:p>
              <a:pPr algn="ctr"/>
              <a:r>
                <a:rPr lang="id-ID" sz="8800" b="1" dirty="0" smtClean="0">
                  <a:solidFill>
                    <a:schemeClr val="tx2"/>
                  </a:solidFill>
                  <a:latin typeface="Lato Regular"/>
                  <a:cs typeface="Lato Regular"/>
                </a:rPr>
                <a:t>SOCIAL MEDIA STRATEGIES</a:t>
              </a:r>
              <a:endParaRPr lang="id-ID" sz="8800" b="1" dirty="0">
                <a:solidFill>
                  <a:schemeClr val="tx2"/>
                </a:solidFill>
                <a:latin typeface="Lato Regular"/>
                <a:cs typeface="Lato Regular"/>
              </a:endParaRPr>
            </a:p>
          </p:txBody>
        </p:sp>
        <p:grpSp>
          <p:nvGrpSpPr>
            <p:cNvPr id="35" name="Group 34"/>
            <p:cNvGrpSpPr/>
            <p:nvPr/>
          </p:nvGrpSpPr>
          <p:grpSpPr>
            <a:xfrm>
              <a:off x="10842089" y="1977406"/>
              <a:ext cx="2738812" cy="73151"/>
              <a:chOff x="1775295" y="2020905"/>
              <a:chExt cx="3631535" cy="45719"/>
            </a:xfrm>
          </p:grpSpPr>
          <p:sp>
            <p:nvSpPr>
              <p:cNvPr id="37" name="Rectangle 36"/>
              <p:cNvSpPr/>
              <p:nvPr/>
            </p:nvSpPr>
            <p:spPr>
              <a:xfrm flipV="1">
                <a:off x="1775295" y="2020905"/>
                <a:ext cx="540354" cy="45719"/>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sp>
            <p:nvSpPr>
              <p:cNvPr id="38" name="Rectangle 37"/>
              <p:cNvSpPr/>
              <p:nvPr/>
            </p:nvSpPr>
            <p:spPr>
              <a:xfrm flipV="1">
                <a:off x="2390858" y="2020905"/>
                <a:ext cx="540354" cy="45719"/>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sp>
            <p:nvSpPr>
              <p:cNvPr id="39" name="Rectangle 38"/>
              <p:cNvSpPr/>
              <p:nvPr/>
            </p:nvSpPr>
            <p:spPr>
              <a:xfrm flipV="1">
                <a:off x="3025595" y="2020905"/>
                <a:ext cx="540354" cy="45719"/>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sp>
            <p:nvSpPr>
              <p:cNvPr id="40" name="Rectangle 39"/>
              <p:cNvSpPr/>
              <p:nvPr/>
            </p:nvSpPr>
            <p:spPr>
              <a:xfrm flipV="1">
                <a:off x="3641290" y="2020905"/>
                <a:ext cx="540354" cy="45719"/>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sp>
            <p:nvSpPr>
              <p:cNvPr id="41" name="Rectangle 40"/>
              <p:cNvSpPr/>
              <p:nvPr/>
            </p:nvSpPr>
            <p:spPr>
              <a:xfrm flipV="1">
                <a:off x="4256852" y="2020905"/>
                <a:ext cx="540354" cy="45719"/>
              </a:xfrm>
              <a:prstGeom prst="rect">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sp>
            <p:nvSpPr>
              <p:cNvPr id="42" name="Rectangle 41"/>
              <p:cNvSpPr/>
              <p:nvPr/>
            </p:nvSpPr>
            <p:spPr>
              <a:xfrm flipV="1">
                <a:off x="4866476" y="2020905"/>
                <a:ext cx="540354" cy="45719"/>
              </a:xfrm>
              <a:prstGeom prst="rect">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grpSp>
        <p:sp>
          <p:nvSpPr>
            <p:cNvPr id="36" name="TextBox 35"/>
            <p:cNvSpPr txBox="1"/>
            <p:nvPr/>
          </p:nvSpPr>
          <p:spPr>
            <a:xfrm>
              <a:off x="1739573" y="2035007"/>
              <a:ext cx="20937538" cy="677108"/>
            </a:xfrm>
            <a:prstGeom prst="rect">
              <a:avLst/>
            </a:prstGeom>
            <a:noFill/>
          </p:spPr>
          <p:txBody>
            <a:bodyPr wrap="square" rtlCol="0">
              <a:spAutoFit/>
            </a:bodyPr>
            <a:lstStyle/>
            <a:p>
              <a:pPr algn="ctr"/>
              <a:r>
                <a:rPr lang="id-ID" sz="3800" dirty="0" smtClean="0">
                  <a:solidFill>
                    <a:schemeClr val="bg1">
                      <a:lumMod val="75000"/>
                    </a:schemeClr>
                  </a:solidFill>
                  <a:latin typeface="Calibri Light" panose="020F0302020204030204"/>
                  <a:cs typeface="Calibri Light" panose="020F0302020204030204"/>
                </a:rPr>
                <a:t>Your great subtitle </a:t>
              </a:r>
              <a:r>
                <a:rPr lang="id-ID" sz="3800" dirty="0" smtClean="0">
                  <a:solidFill>
                    <a:schemeClr val="accent1"/>
                  </a:solidFill>
                  <a:latin typeface="Calibri Light" panose="020F0302020204030204"/>
                  <a:cs typeface="Calibri Light" panose="020F0302020204030204"/>
                </a:rPr>
                <a:t>in </a:t>
              </a:r>
              <a:r>
                <a:rPr lang="id-ID" sz="3800" dirty="0">
                  <a:solidFill>
                    <a:schemeClr val="accent1"/>
                  </a:solidFill>
                  <a:latin typeface="Calibri Light" panose="020F0302020204030204"/>
                  <a:cs typeface="Calibri Light" panose="020F0302020204030204"/>
                </a:rPr>
                <a:t>this line</a:t>
              </a:r>
              <a:endParaRPr lang="id-ID" sz="3800" dirty="0">
                <a:solidFill>
                  <a:schemeClr val="accent1"/>
                </a:solidFill>
                <a:latin typeface="Calibri Light" panose="020F0302020204030204"/>
                <a:cs typeface="Calibri Light" panose="020F0302020204030204"/>
              </a:endParaRPr>
            </a:p>
          </p:txBody>
        </p:sp>
      </p:grpSp>
    </p:spTree>
  </p:cSld>
  <p:clrMapOvr>
    <a:masterClrMapping/>
  </p:clrMapOvr>
  <p:transition spd="slow" advClick="0" advTm="3000">
    <p:pull/>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33"/>
                                        </p:tgtEl>
                                        <p:attrNameLst>
                                          <p:attrName>style.visibility</p:attrName>
                                        </p:attrNameLst>
                                      </p:cBhvr>
                                      <p:to>
                                        <p:strVal val="visible"/>
                                      </p:to>
                                    </p:set>
                                    <p:animEffect transition="in" filter="fade">
                                      <p:cBhvr>
                                        <p:cTn id="7" dur="500"/>
                                        <p:tgtEl>
                                          <p:spTgt spid="33"/>
                                        </p:tgtEl>
                                      </p:cBhvr>
                                    </p:animEffect>
                                    <p:anim calcmode="lin" valueType="num">
                                      <p:cBhvr>
                                        <p:cTn id="8" dur="500" fill="hold"/>
                                        <p:tgtEl>
                                          <p:spTgt spid="33"/>
                                        </p:tgtEl>
                                        <p:attrNameLst>
                                          <p:attrName>ppt_x</p:attrName>
                                        </p:attrNameLst>
                                      </p:cBhvr>
                                      <p:tavLst>
                                        <p:tav tm="0">
                                          <p:val>
                                            <p:strVal val="#ppt_x"/>
                                          </p:val>
                                        </p:tav>
                                        <p:tav tm="100000">
                                          <p:val>
                                            <p:strVal val="#ppt_x"/>
                                          </p:val>
                                        </p:tav>
                                      </p:tavLst>
                                    </p:anim>
                                    <p:anim calcmode="lin" valueType="num">
                                      <p:cBhvr>
                                        <p:cTn id="9" dur="500" fill="hold"/>
                                        <p:tgtEl>
                                          <p:spTgt spid="33"/>
                                        </p:tgtEl>
                                        <p:attrNameLst>
                                          <p:attrName>ppt_y</p:attrName>
                                        </p:attrNameLst>
                                      </p:cBhvr>
                                      <p:tavLst>
                                        <p:tav tm="0">
                                          <p:val>
                                            <p:strVal val="#ppt_y+.1"/>
                                          </p:val>
                                        </p:tav>
                                        <p:tav tm="100000">
                                          <p:val>
                                            <p:strVal val="#ppt_y"/>
                                          </p:val>
                                        </p:tav>
                                      </p:tavLst>
                                    </p:anim>
                                  </p:childTnLst>
                                </p:cTn>
                              </p:par>
                            </p:childTnLst>
                          </p:cTn>
                        </p:par>
                        <p:par>
                          <p:cTn id="10" fill="hold">
                            <p:stCondLst>
                              <p:cond delay="500"/>
                            </p:stCondLst>
                            <p:childTnLst>
                              <p:par>
                                <p:cTn id="11" presetID="53" presetClass="entr" presetSubtype="16" fill="hold" nodeType="afterEffect">
                                  <p:stCondLst>
                                    <p:cond delay="0"/>
                                  </p:stCondLst>
                                  <p:childTnLst>
                                    <p:set>
                                      <p:cBhvr>
                                        <p:cTn id="12" dur="1" fill="hold">
                                          <p:stCondLst>
                                            <p:cond delay="0"/>
                                          </p:stCondLst>
                                        </p:cTn>
                                        <p:tgtEl>
                                          <p:spTgt spid="94"/>
                                        </p:tgtEl>
                                        <p:attrNameLst>
                                          <p:attrName>style.visibility</p:attrName>
                                        </p:attrNameLst>
                                      </p:cBhvr>
                                      <p:to>
                                        <p:strVal val="visible"/>
                                      </p:to>
                                    </p:set>
                                    <p:anim calcmode="lin" valueType="num">
                                      <p:cBhvr>
                                        <p:cTn id="13" dur="500" fill="hold"/>
                                        <p:tgtEl>
                                          <p:spTgt spid="94"/>
                                        </p:tgtEl>
                                        <p:attrNameLst>
                                          <p:attrName>ppt_w</p:attrName>
                                        </p:attrNameLst>
                                      </p:cBhvr>
                                      <p:tavLst>
                                        <p:tav tm="0">
                                          <p:val>
                                            <p:fltVal val="0"/>
                                          </p:val>
                                        </p:tav>
                                        <p:tav tm="100000">
                                          <p:val>
                                            <p:strVal val="#ppt_w"/>
                                          </p:val>
                                        </p:tav>
                                      </p:tavLst>
                                    </p:anim>
                                    <p:anim calcmode="lin" valueType="num">
                                      <p:cBhvr>
                                        <p:cTn id="14" dur="500" fill="hold"/>
                                        <p:tgtEl>
                                          <p:spTgt spid="94"/>
                                        </p:tgtEl>
                                        <p:attrNameLst>
                                          <p:attrName>ppt_h</p:attrName>
                                        </p:attrNameLst>
                                      </p:cBhvr>
                                      <p:tavLst>
                                        <p:tav tm="0">
                                          <p:val>
                                            <p:fltVal val="0"/>
                                          </p:val>
                                        </p:tav>
                                        <p:tav tm="100000">
                                          <p:val>
                                            <p:strVal val="#ppt_h"/>
                                          </p:val>
                                        </p:tav>
                                      </p:tavLst>
                                    </p:anim>
                                    <p:animEffect transition="in" filter="fade">
                                      <p:cBhvr>
                                        <p:cTn id="15" dur="500"/>
                                        <p:tgtEl>
                                          <p:spTgt spid="94"/>
                                        </p:tgtEl>
                                      </p:cBhvr>
                                    </p:animEffect>
                                  </p:childTnLst>
                                </p:cTn>
                              </p:par>
                              <p:par>
                                <p:cTn id="16" presetID="53" presetClass="entr" presetSubtype="16" fill="hold" grpId="0" nodeType="withEffect">
                                  <p:stCondLst>
                                    <p:cond delay="0"/>
                                  </p:stCondLst>
                                  <p:childTnLst>
                                    <p:set>
                                      <p:cBhvr>
                                        <p:cTn id="17" dur="1" fill="hold">
                                          <p:stCondLst>
                                            <p:cond delay="0"/>
                                          </p:stCondLst>
                                        </p:cTn>
                                        <p:tgtEl>
                                          <p:spTgt spid="105"/>
                                        </p:tgtEl>
                                        <p:attrNameLst>
                                          <p:attrName>style.visibility</p:attrName>
                                        </p:attrNameLst>
                                      </p:cBhvr>
                                      <p:to>
                                        <p:strVal val="visible"/>
                                      </p:to>
                                    </p:set>
                                    <p:anim calcmode="lin" valueType="num">
                                      <p:cBhvr>
                                        <p:cTn id="18" dur="500" fill="hold"/>
                                        <p:tgtEl>
                                          <p:spTgt spid="105"/>
                                        </p:tgtEl>
                                        <p:attrNameLst>
                                          <p:attrName>ppt_w</p:attrName>
                                        </p:attrNameLst>
                                      </p:cBhvr>
                                      <p:tavLst>
                                        <p:tav tm="0">
                                          <p:val>
                                            <p:fltVal val="0"/>
                                          </p:val>
                                        </p:tav>
                                        <p:tav tm="100000">
                                          <p:val>
                                            <p:strVal val="#ppt_w"/>
                                          </p:val>
                                        </p:tav>
                                      </p:tavLst>
                                    </p:anim>
                                    <p:anim calcmode="lin" valueType="num">
                                      <p:cBhvr>
                                        <p:cTn id="19" dur="500" fill="hold"/>
                                        <p:tgtEl>
                                          <p:spTgt spid="105"/>
                                        </p:tgtEl>
                                        <p:attrNameLst>
                                          <p:attrName>ppt_h</p:attrName>
                                        </p:attrNameLst>
                                      </p:cBhvr>
                                      <p:tavLst>
                                        <p:tav tm="0">
                                          <p:val>
                                            <p:fltVal val="0"/>
                                          </p:val>
                                        </p:tav>
                                        <p:tav tm="100000">
                                          <p:val>
                                            <p:strVal val="#ppt_h"/>
                                          </p:val>
                                        </p:tav>
                                      </p:tavLst>
                                    </p:anim>
                                    <p:animEffect transition="in" filter="fade">
                                      <p:cBhvr>
                                        <p:cTn id="20" dur="500"/>
                                        <p:tgtEl>
                                          <p:spTgt spid="105"/>
                                        </p:tgtEl>
                                      </p:cBhvr>
                                    </p:animEffect>
                                  </p:childTnLst>
                                </p:cTn>
                              </p:par>
                              <p:par>
                                <p:cTn id="21" presetID="53" presetClass="entr" presetSubtype="16" fill="hold" grpId="0" nodeType="withEffect">
                                  <p:stCondLst>
                                    <p:cond delay="0"/>
                                  </p:stCondLst>
                                  <p:childTnLst>
                                    <p:set>
                                      <p:cBhvr>
                                        <p:cTn id="22" dur="1" fill="hold">
                                          <p:stCondLst>
                                            <p:cond delay="0"/>
                                          </p:stCondLst>
                                        </p:cTn>
                                        <p:tgtEl>
                                          <p:spTgt spid="108"/>
                                        </p:tgtEl>
                                        <p:attrNameLst>
                                          <p:attrName>style.visibility</p:attrName>
                                        </p:attrNameLst>
                                      </p:cBhvr>
                                      <p:to>
                                        <p:strVal val="visible"/>
                                      </p:to>
                                    </p:set>
                                    <p:anim calcmode="lin" valueType="num">
                                      <p:cBhvr>
                                        <p:cTn id="23" dur="500" fill="hold"/>
                                        <p:tgtEl>
                                          <p:spTgt spid="108"/>
                                        </p:tgtEl>
                                        <p:attrNameLst>
                                          <p:attrName>ppt_w</p:attrName>
                                        </p:attrNameLst>
                                      </p:cBhvr>
                                      <p:tavLst>
                                        <p:tav tm="0">
                                          <p:val>
                                            <p:fltVal val="0"/>
                                          </p:val>
                                        </p:tav>
                                        <p:tav tm="100000">
                                          <p:val>
                                            <p:strVal val="#ppt_w"/>
                                          </p:val>
                                        </p:tav>
                                      </p:tavLst>
                                    </p:anim>
                                    <p:anim calcmode="lin" valueType="num">
                                      <p:cBhvr>
                                        <p:cTn id="24" dur="500" fill="hold"/>
                                        <p:tgtEl>
                                          <p:spTgt spid="108"/>
                                        </p:tgtEl>
                                        <p:attrNameLst>
                                          <p:attrName>ppt_h</p:attrName>
                                        </p:attrNameLst>
                                      </p:cBhvr>
                                      <p:tavLst>
                                        <p:tav tm="0">
                                          <p:val>
                                            <p:fltVal val="0"/>
                                          </p:val>
                                        </p:tav>
                                        <p:tav tm="100000">
                                          <p:val>
                                            <p:strVal val="#ppt_h"/>
                                          </p:val>
                                        </p:tav>
                                      </p:tavLst>
                                    </p:anim>
                                    <p:animEffect transition="in" filter="fade">
                                      <p:cBhvr>
                                        <p:cTn id="25" dur="500"/>
                                        <p:tgtEl>
                                          <p:spTgt spid="108"/>
                                        </p:tgtEl>
                                      </p:cBhvr>
                                    </p:animEffect>
                                  </p:childTnLst>
                                </p:cTn>
                              </p:par>
                              <p:par>
                                <p:cTn id="26" presetID="53" presetClass="entr" presetSubtype="16" fill="hold" grpId="0" nodeType="withEffect">
                                  <p:stCondLst>
                                    <p:cond delay="0"/>
                                  </p:stCondLst>
                                  <p:childTnLst>
                                    <p:set>
                                      <p:cBhvr>
                                        <p:cTn id="27" dur="1" fill="hold">
                                          <p:stCondLst>
                                            <p:cond delay="0"/>
                                          </p:stCondLst>
                                        </p:cTn>
                                        <p:tgtEl>
                                          <p:spTgt spid="107"/>
                                        </p:tgtEl>
                                        <p:attrNameLst>
                                          <p:attrName>style.visibility</p:attrName>
                                        </p:attrNameLst>
                                      </p:cBhvr>
                                      <p:to>
                                        <p:strVal val="visible"/>
                                      </p:to>
                                    </p:set>
                                    <p:anim calcmode="lin" valueType="num">
                                      <p:cBhvr>
                                        <p:cTn id="28" dur="500" fill="hold"/>
                                        <p:tgtEl>
                                          <p:spTgt spid="107"/>
                                        </p:tgtEl>
                                        <p:attrNameLst>
                                          <p:attrName>ppt_w</p:attrName>
                                        </p:attrNameLst>
                                      </p:cBhvr>
                                      <p:tavLst>
                                        <p:tav tm="0">
                                          <p:val>
                                            <p:fltVal val="0"/>
                                          </p:val>
                                        </p:tav>
                                        <p:tav tm="100000">
                                          <p:val>
                                            <p:strVal val="#ppt_w"/>
                                          </p:val>
                                        </p:tav>
                                      </p:tavLst>
                                    </p:anim>
                                    <p:anim calcmode="lin" valueType="num">
                                      <p:cBhvr>
                                        <p:cTn id="29" dur="500" fill="hold"/>
                                        <p:tgtEl>
                                          <p:spTgt spid="107"/>
                                        </p:tgtEl>
                                        <p:attrNameLst>
                                          <p:attrName>ppt_h</p:attrName>
                                        </p:attrNameLst>
                                      </p:cBhvr>
                                      <p:tavLst>
                                        <p:tav tm="0">
                                          <p:val>
                                            <p:fltVal val="0"/>
                                          </p:val>
                                        </p:tav>
                                        <p:tav tm="100000">
                                          <p:val>
                                            <p:strVal val="#ppt_h"/>
                                          </p:val>
                                        </p:tav>
                                      </p:tavLst>
                                    </p:anim>
                                    <p:animEffect transition="in" filter="fade">
                                      <p:cBhvr>
                                        <p:cTn id="30" dur="500"/>
                                        <p:tgtEl>
                                          <p:spTgt spid="107"/>
                                        </p:tgtEl>
                                      </p:cBhvr>
                                    </p:animEffect>
                                  </p:childTnLst>
                                </p:cTn>
                              </p:par>
                              <p:par>
                                <p:cTn id="31" presetID="53" presetClass="entr" presetSubtype="16" fill="hold" grpId="0" nodeType="withEffect">
                                  <p:stCondLst>
                                    <p:cond delay="0"/>
                                  </p:stCondLst>
                                  <p:childTnLst>
                                    <p:set>
                                      <p:cBhvr>
                                        <p:cTn id="32" dur="1" fill="hold">
                                          <p:stCondLst>
                                            <p:cond delay="0"/>
                                          </p:stCondLst>
                                        </p:cTn>
                                        <p:tgtEl>
                                          <p:spTgt spid="106"/>
                                        </p:tgtEl>
                                        <p:attrNameLst>
                                          <p:attrName>style.visibility</p:attrName>
                                        </p:attrNameLst>
                                      </p:cBhvr>
                                      <p:to>
                                        <p:strVal val="visible"/>
                                      </p:to>
                                    </p:set>
                                    <p:anim calcmode="lin" valueType="num">
                                      <p:cBhvr>
                                        <p:cTn id="33" dur="500" fill="hold"/>
                                        <p:tgtEl>
                                          <p:spTgt spid="106"/>
                                        </p:tgtEl>
                                        <p:attrNameLst>
                                          <p:attrName>ppt_w</p:attrName>
                                        </p:attrNameLst>
                                      </p:cBhvr>
                                      <p:tavLst>
                                        <p:tav tm="0">
                                          <p:val>
                                            <p:fltVal val="0"/>
                                          </p:val>
                                        </p:tav>
                                        <p:tav tm="100000">
                                          <p:val>
                                            <p:strVal val="#ppt_w"/>
                                          </p:val>
                                        </p:tav>
                                      </p:tavLst>
                                    </p:anim>
                                    <p:anim calcmode="lin" valueType="num">
                                      <p:cBhvr>
                                        <p:cTn id="34" dur="500" fill="hold"/>
                                        <p:tgtEl>
                                          <p:spTgt spid="106"/>
                                        </p:tgtEl>
                                        <p:attrNameLst>
                                          <p:attrName>ppt_h</p:attrName>
                                        </p:attrNameLst>
                                      </p:cBhvr>
                                      <p:tavLst>
                                        <p:tav tm="0">
                                          <p:val>
                                            <p:fltVal val="0"/>
                                          </p:val>
                                        </p:tav>
                                        <p:tav tm="100000">
                                          <p:val>
                                            <p:strVal val="#ppt_h"/>
                                          </p:val>
                                        </p:tav>
                                      </p:tavLst>
                                    </p:anim>
                                    <p:animEffect transition="in" filter="fade">
                                      <p:cBhvr>
                                        <p:cTn id="35" dur="500"/>
                                        <p:tgtEl>
                                          <p:spTgt spid="106"/>
                                        </p:tgtEl>
                                      </p:cBhvr>
                                    </p:animEffect>
                                  </p:childTnLst>
                                </p:cTn>
                              </p:par>
                            </p:childTnLst>
                          </p:cTn>
                        </p:par>
                        <p:par>
                          <p:cTn id="36" fill="hold">
                            <p:stCondLst>
                              <p:cond delay="1000"/>
                            </p:stCondLst>
                            <p:childTnLst>
                              <p:par>
                                <p:cTn id="37" presetID="22" presetClass="entr" presetSubtype="8" fill="hold" grpId="0" nodeType="afterEffect">
                                  <p:stCondLst>
                                    <p:cond delay="0"/>
                                  </p:stCondLst>
                                  <p:childTnLst>
                                    <p:set>
                                      <p:cBhvr>
                                        <p:cTn id="38" dur="1" fill="hold">
                                          <p:stCondLst>
                                            <p:cond delay="0"/>
                                          </p:stCondLst>
                                        </p:cTn>
                                        <p:tgtEl>
                                          <p:spTgt spid="91"/>
                                        </p:tgtEl>
                                        <p:attrNameLst>
                                          <p:attrName>style.visibility</p:attrName>
                                        </p:attrNameLst>
                                      </p:cBhvr>
                                      <p:to>
                                        <p:strVal val="visible"/>
                                      </p:to>
                                    </p:set>
                                    <p:animEffect transition="in" filter="wipe(left)">
                                      <p:cBhvr>
                                        <p:cTn id="39" dur="500"/>
                                        <p:tgtEl>
                                          <p:spTgt spid="91"/>
                                        </p:tgtEl>
                                      </p:cBhvr>
                                    </p:animEffect>
                                  </p:childTnLst>
                                </p:cTn>
                              </p:par>
                              <p:par>
                                <p:cTn id="40" presetID="22" presetClass="entr" presetSubtype="8" fill="hold" grpId="0" nodeType="withEffect">
                                  <p:stCondLst>
                                    <p:cond delay="0"/>
                                  </p:stCondLst>
                                  <p:childTnLst>
                                    <p:set>
                                      <p:cBhvr>
                                        <p:cTn id="41" dur="1" fill="hold">
                                          <p:stCondLst>
                                            <p:cond delay="0"/>
                                          </p:stCondLst>
                                        </p:cTn>
                                        <p:tgtEl>
                                          <p:spTgt spid="93"/>
                                        </p:tgtEl>
                                        <p:attrNameLst>
                                          <p:attrName>style.visibility</p:attrName>
                                        </p:attrNameLst>
                                      </p:cBhvr>
                                      <p:to>
                                        <p:strVal val="visible"/>
                                      </p:to>
                                    </p:set>
                                    <p:animEffect transition="in" filter="wipe(left)">
                                      <p:cBhvr>
                                        <p:cTn id="42" dur="500"/>
                                        <p:tgtEl>
                                          <p:spTgt spid="93"/>
                                        </p:tgtEl>
                                      </p:cBhvr>
                                    </p:animEffect>
                                  </p:childTnLst>
                                </p:cTn>
                              </p:par>
                              <p:par>
                                <p:cTn id="43" presetID="22" presetClass="entr" presetSubtype="8" fill="hold" grpId="0" nodeType="withEffect">
                                  <p:stCondLst>
                                    <p:cond delay="0"/>
                                  </p:stCondLst>
                                  <p:childTnLst>
                                    <p:set>
                                      <p:cBhvr>
                                        <p:cTn id="44" dur="1" fill="hold">
                                          <p:stCondLst>
                                            <p:cond delay="0"/>
                                          </p:stCondLst>
                                        </p:cTn>
                                        <p:tgtEl>
                                          <p:spTgt spid="92"/>
                                        </p:tgtEl>
                                        <p:attrNameLst>
                                          <p:attrName>style.visibility</p:attrName>
                                        </p:attrNameLst>
                                      </p:cBhvr>
                                      <p:to>
                                        <p:strVal val="visible"/>
                                      </p:to>
                                    </p:set>
                                    <p:animEffect transition="in" filter="wipe(left)">
                                      <p:cBhvr>
                                        <p:cTn id="45" dur="500"/>
                                        <p:tgtEl>
                                          <p:spTgt spid="92"/>
                                        </p:tgtEl>
                                      </p:cBhvr>
                                    </p:animEffect>
                                  </p:childTnLst>
                                </p:cTn>
                              </p:par>
                            </p:childTnLst>
                          </p:cTn>
                        </p:par>
                        <p:par>
                          <p:cTn id="46" fill="hold">
                            <p:stCondLst>
                              <p:cond delay="1500"/>
                            </p:stCondLst>
                            <p:childTnLst>
                              <p:par>
                                <p:cTn id="47" presetID="22" presetClass="entr" presetSubtype="8" fill="hold" grpId="0" nodeType="afterEffect">
                                  <p:stCondLst>
                                    <p:cond delay="0"/>
                                  </p:stCondLst>
                                  <p:childTnLst>
                                    <p:set>
                                      <p:cBhvr>
                                        <p:cTn id="48" dur="1" fill="hold">
                                          <p:stCondLst>
                                            <p:cond delay="0"/>
                                          </p:stCondLst>
                                        </p:cTn>
                                        <p:tgtEl>
                                          <p:spTgt spid="109"/>
                                        </p:tgtEl>
                                        <p:attrNameLst>
                                          <p:attrName>style.visibility</p:attrName>
                                        </p:attrNameLst>
                                      </p:cBhvr>
                                      <p:to>
                                        <p:strVal val="visible"/>
                                      </p:to>
                                    </p:set>
                                    <p:animEffect transition="in" filter="wipe(left)">
                                      <p:cBhvr>
                                        <p:cTn id="49" dur="500"/>
                                        <p:tgtEl>
                                          <p:spTgt spid="109"/>
                                        </p:tgtEl>
                                      </p:cBhvr>
                                    </p:animEffect>
                                  </p:childTnLst>
                                </p:cTn>
                              </p:par>
                              <p:par>
                                <p:cTn id="50" presetID="22" presetClass="entr" presetSubtype="8" fill="hold" grpId="0" nodeType="withEffect">
                                  <p:stCondLst>
                                    <p:cond delay="0"/>
                                  </p:stCondLst>
                                  <p:childTnLst>
                                    <p:set>
                                      <p:cBhvr>
                                        <p:cTn id="51" dur="1" fill="hold">
                                          <p:stCondLst>
                                            <p:cond delay="0"/>
                                          </p:stCondLst>
                                        </p:cTn>
                                        <p:tgtEl>
                                          <p:spTgt spid="111"/>
                                        </p:tgtEl>
                                        <p:attrNameLst>
                                          <p:attrName>style.visibility</p:attrName>
                                        </p:attrNameLst>
                                      </p:cBhvr>
                                      <p:to>
                                        <p:strVal val="visible"/>
                                      </p:to>
                                    </p:set>
                                    <p:animEffect transition="in" filter="wipe(left)">
                                      <p:cBhvr>
                                        <p:cTn id="52" dur="500"/>
                                        <p:tgtEl>
                                          <p:spTgt spid="111"/>
                                        </p:tgtEl>
                                      </p:cBhvr>
                                    </p:animEffect>
                                  </p:childTnLst>
                                </p:cTn>
                              </p:par>
                              <p:par>
                                <p:cTn id="53" presetID="22" presetClass="entr" presetSubtype="8" fill="hold" grpId="0" nodeType="withEffect">
                                  <p:stCondLst>
                                    <p:cond delay="0"/>
                                  </p:stCondLst>
                                  <p:childTnLst>
                                    <p:set>
                                      <p:cBhvr>
                                        <p:cTn id="54" dur="1" fill="hold">
                                          <p:stCondLst>
                                            <p:cond delay="0"/>
                                          </p:stCondLst>
                                        </p:cTn>
                                        <p:tgtEl>
                                          <p:spTgt spid="110"/>
                                        </p:tgtEl>
                                        <p:attrNameLst>
                                          <p:attrName>style.visibility</p:attrName>
                                        </p:attrNameLst>
                                      </p:cBhvr>
                                      <p:to>
                                        <p:strVal val="visible"/>
                                      </p:to>
                                    </p:set>
                                    <p:animEffect transition="in" filter="wipe(left)">
                                      <p:cBhvr>
                                        <p:cTn id="55" dur="500"/>
                                        <p:tgtEl>
                                          <p:spTgt spid="110"/>
                                        </p:tgtEl>
                                      </p:cBhvr>
                                    </p:animEffect>
                                  </p:childTnLst>
                                </p:cTn>
                              </p:par>
                            </p:childTnLst>
                          </p:cTn>
                        </p:par>
                        <p:par>
                          <p:cTn id="56" fill="hold">
                            <p:stCondLst>
                              <p:cond delay="2000"/>
                            </p:stCondLst>
                            <p:childTnLst>
                              <p:par>
                                <p:cTn id="57" presetID="22" presetClass="entr" presetSubtype="8" fill="hold" grpId="0" nodeType="afterEffect">
                                  <p:stCondLst>
                                    <p:cond delay="0"/>
                                  </p:stCondLst>
                                  <p:childTnLst>
                                    <p:set>
                                      <p:cBhvr>
                                        <p:cTn id="58" dur="1" fill="hold">
                                          <p:stCondLst>
                                            <p:cond delay="0"/>
                                          </p:stCondLst>
                                        </p:cTn>
                                        <p:tgtEl>
                                          <p:spTgt spid="112"/>
                                        </p:tgtEl>
                                        <p:attrNameLst>
                                          <p:attrName>style.visibility</p:attrName>
                                        </p:attrNameLst>
                                      </p:cBhvr>
                                      <p:to>
                                        <p:strVal val="visible"/>
                                      </p:to>
                                    </p:set>
                                    <p:animEffect transition="in" filter="wipe(left)">
                                      <p:cBhvr>
                                        <p:cTn id="59" dur="500"/>
                                        <p:tgtEl>
                                          <p:spTgt spid="112"/>
                                        </p:tgtEl>
                                      </p:cBhvr>
                                    </p:animEffect>
                                  </p:childTnLst>
                                </p:cTn>
                              </p:par>
                              <p:par>
                                <p:cTn id="60" presetID="22" presetClass="entr" presetSubtype="8" fill="hold" grpId="0" nodeType="withEffect">
                                  <p:stCondLst>
                                    <p:cond delay="0"/>
                                  </p:stCondLst>
                                  <p:childTnLst>
                                    <p:set>
                                      <p:cBhvr>
                                        <p:cTn id="61" dur="1" fill="hold">
                                          <p:stCondLst>
                                            <p:cond delay="0"/>
                                          </p:stCondLst>
                                        </p:cTn>
                                        <p:tgtEl>
                                          <p:spTgt spid="114"/>
                                        </p:tgtEl>
                                        <p:attrNameLst>
                                          <p:attrName>style.visibility</p:attrName>
                                        </p:attrNameLst>
                                      </p:cBhvr>
                                      <p:to>
                                        <p:strVal val="visible"/>
                                      </p:to>
                                    </p:set>
                                    <p:animEffect transition="in" filter="wipe(left)">
                                      <p:cBhvr>
                                        <p:cTn id="62" dur="500"/>
                                        <p:tgtEl>
                                          <p:spTgt spid="114"/>
                                        </p:tgtEl>
                                      </p:cBhvr>
                                    </p:animEffect>
                                  </p:childTnLst>
                                </p:cTn>
                              </p:par>
                              <p:par>
                                <p:cTn id="63" presetID="22" presetClass="entr" presetSubtype="8" fill="hold" grpId="0" nodeType="withEffect">
                                  <p:stCondLst>
                                    <p:cond delay="0"/>
                                  </p:stCondLst>
                                  <p:childTnLst>
                                    <p:set>
                                      <p:cBhvr>
                                        <p:cTn id="64" dur="1" fill="hold">
                                          <p:stCondLst>
                                            <p:cond delay="0"/>
                                          </p:stCondLst>
                                        </p:cTn>
                                        <p:tgtEl>
                                          <p:spTgt spid="113"/>
                                        </p:tgtEl>
                                        <p:attrNameLst>
                                          <p:attrName>style.visibility</p:attrName>
                                        </p:attrNameLst>
                                      </p:cBhvr>
                                      <p:to>
                                        <p:strVal val="visible"/>
                                      </p:to>
                                    </p:set>
                                    <p:animEffect transition="in" filter="wipe(left)">
                                      <p:cBhvr>
                                        <p:cTn id="65" dur="500"/>
                                        <p:tgtEl>
                                          <p:spTgt spid="113"/>
                                        </p:tgtEl>
                                      </p:cBhvr>
                                    </p:animEffect>
                                  </p:childTnLst>
                                </p:cTn>
                              </p:par>
                            </p:childTnLst>
                          </p:cTn>
                        </p:par>
                        <p:par>
                          <p:cTn id="66" fill="hold">
                            <p:stCondLst>
                              <p:cond delay="2500"/>
                            </p:stCondLst>
                            <p:childTnLst>
                              <p:par>
                                <p:cTn id="67" presetID="22" presetClass="entr" presetSubtype="8" fill="hold" grpId="0" nodeType="afterEffect">
                                  <p:stCondLst>
                                    <p:cond delay="0"/>
                                  </p:stCondLst>
                                  <p:childTnLst>
                                    <p:set>
                                      <p:cBhvr>
                                        <p:cTn id="68" dur="1" fill="hold">
                                          <p:stCondLst>
                                            <p:cond delay="0"/>
                                          </p:stCondLst>
                                        </p:cTn>
                                        <p:tgtEl>
                                          <p:spTgt spid="115"/>
                                        </p:tgtEl>
                                        <p:attrNameLst>
                                          <p:attrName>style.visibility</p:attrName>
                                        </p:attrNameLst>
                                      </p:cBhvr>
                                      <p:to>
                                        <p:strVal val="visible"/>
                                      </p:to>
                                    </p:set>
                                    <p:animEffect transition="in" filter="wipe(left)">
                                      <p:cBhvr>
                                        <p:cTn id="69" dur="500"/>
                                        <p:tgtEl>
                                          <p:spTgt spid="115"/>
                                        </p:tgtEl>
                                      </p:cBhvr>
                                    </p:animEffect>
                                  </p:childTnLst>
                                </p:cTn>
                              </p:par>
                              <p:par>
                                <p:cTn id="70" presetID="22" presetClass="entr" presetSubtype="8" fill="hold" grpId="0" nodeType="withEffect">
                                  <p:stCondLst>
                                    <p:cond delay="0"/>
                                  </p:stCondLst>
                                  <p:childTnLst>
                                    <p:set>
                                      <p:cBhvr>
                                        <p:cTn id="71" dur="1" fill="hold">
                                          <p:stCondLst>
                                            <p:cond delay="0"/>
                                          </p:stCondLst>
                                        </p:cTn>
                                        <p:tgtEl>
                                          <p:spTgt spid="117"/>
                                        </p:tgtEl>
                                        <p:attrNameLst>
                                          <p:attrName>style.visibility</p:attrName>
                                        </p:attrNameLst>
                                      </p:cBhvr>
                                      <p:to>
                                        <p:strVal val="visible"/>
                                      </p:to>
                                    </p:set>
                                    <p:animEffect transition="in" filter="wipe(left)">
                                      <p:cBhvr>
                                        <p:cTn id="72" dur="500"/>
                                        <p:tgtEl>
                                          <p:spTgt spid="117"/>
                                        </p:tgtEl>
                                      </p:cBhvr>
                                    </p:animEffect>
                                  </p:childTnLst>
                                </p:cTn>
                              </p:par>
                              <p:par>
                                <p:cTn id="73" presetID="22" presetClass="entr" presetSubtype="8" fill="hold" grpId="0" nodeType="withEffect">
                                  <p:stCondLst>
                                    <p:cond delay="0"/>
                                  </p:stCondLst>
                                  <p:childTnLst>
                                    <p:set>
                                      <p:cBhvr>
                                        <p:cTn id="74" dur="1" fill="hold">
                                          <p:stCondLst>
                                            <p:cond delay="0"/>
                                          </p:stCondLst>
                                        </p:cTn>
                                        <p:tgtEl>
                                          <p:spTgt spid="116"/>
                                        </p:tgtEl>
                                        <p:attrNameLst>
                                          <p:attrName>style.visibility</p:attrName>
                                        </p:attrNameLst>
                                      </p:cBhvr>
                                      <p:to>
                                        <p:strVal val="visible"/>
                                      </p:to>
                                    </p:set>
                                    <p:animEffect transition="in" filter="wipe(left)">
                                      <p:cBhvr>
                                        <p:cTn id="75" dur="500"/>
                                        <p:tgtEl>
                                          <p:spTgt spid="1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1" grpId="0" animBg="1"/>
      <p:bldP spid="92" grpId="0"/>
      <p:bldP spid="93" grpId="0"/>
      <p:bldP spid="105" grpId="0" animBg="1"/>
      <p:bldP spid="106" grpId="0" animBg="1"/>
      <p:bldP spid="107" grpId="0" animBg="1"/>
      <p:bldP spid="108" grpId="0"/>
      <p:bldP spid="109" grpId="0" animBg="1"/>
      <p:bldP spid="110" grpId="0"/>
      <p:bldP spid="111" grpId="0"/>
      <p:bldP spid="112" grpId="0" animBg="1"/>
      <p:bldP spid="113" grpId="0"/>
      <p:bldP spid="114" grpId="0"/>
      <p:bldP spid="115" grpId="0" animBg="1"/>
      <p:bldP spid="116" grpId="0"/>
      <p:bldP spid="117" grpId="0"/>
    </p:bld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14" name="Straight Connector 113"/>
          <p:cNvCxnSpPr/>
          <p:nvPr/>
        </p:nvCxnSpPr>
        <p:spPr>
          <a:xfrm>
            <a:off x="12192555" y="3770727"/>
            <a:ext cx="0" cy="7723762"/>
          </a:xfrm>
          <a:prstGeom prst="line">
            <a:avLst/>
          </a:prstGeom>
          <a:ln>
            <a:solidFill>
              <a:schemeClr val="bg1">
                <a:lumMod val="85000"/>
              </a:schemeClr>
            </a:solidFill>
            <a:prstDash val="dash"/>
          </a:ln>
        </p:spPr>
        <p:style>
          <a:lnRef idx="1">
            <a:schemeClr val="accent1"/>
          </a:lnRef>
          <a:fillRef idx="0">
            <a:schemeClr val="accent1"/>
          </a:fillRef>
          <a:effectRef idx="0">
            <a:schemeClr val="accent1"/>
          </a:effectRef>
          <a:fontRef idx="minor">
            <a:schemeClr val="tx1"/>
          </a:fontRef>
        </p:style>
      </p:cxnSp>
      <p:grpSp>
        <p:nvGrpSpPr>
          <p:cNvPr id="309" name="Group 308"/>
          <p:cNvGrpSpPr/>
          <p:nvPr/>
        </p:nvGrpSpPr>
        <p:grpSpPr bwMode="auto">
          <a:xfrm>
            <a:off x="2453900" y="10635782"/>
            <a:ext cx="1896808" cy="635001"/>
            <a:chOff x="7120345" y="1996532"/>
            <a:chExt cx="1485168" cy="238569"/>
          </a:xfrm>
        </p:grpSpPr>
        <p:sp>
          <p:nvSpPr>
            <p:cNvPr id="316" name="Rectangle 315"/>
            <p:cNvSpPr/>
            <p:nvPr/>
          </p:nvSpPr>
          <p:spPr>
            <a:xfrm>
              <a:off x="7120345" y="2076140"/>
              <a:ext cx="241781" cy="73161"/>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Calibri Light" panose="020F0302020204030204"/>
              </a:endParaRPr>
            </a:p>
          </p:txBody>
        </p:sp>
        <p:sp>
          <p:nvSpPr>
            <p:cNvPr id="317" name="Subtitle 2"/>
            <p:cNvSpPr txBox="1"/>
            <p:nvPr/>
          </p:nvSpPr>
          <p:spPr>
            <a:xfrm>
              <a:off x="7376927" y="1996532"/>
              <a:ext cx="1228586" cy="238569"/>
            </a:xfrm>
            <a:prstGeom prst="rect">
              <a:avLst/>
            </a:prstGeom>
          </p:spPr>
          <p:txBody>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None/>
                <a:defRPr/>
              </a:pPr>
              <a:r>
                <a:rPr lang="en-US" sz="2900" b="1" dirty="0" smtClean="0">
                  <a:latin typeface="Calibri Light" panose="020F0302020204030204"/>
                  <a:ea typeface="Franchise" pitchFamily="49" charset="0"/>
                  <a:cs typeface="Calibri Light" panose="020F0302020204030204"/>
                </a:rPr>
                <a:t>Twitter</a:t>
              </a:r>
              <a:endParaRPr lang="en-US" sz="2900" b="1" dirty="0">
                <a:latin typeface="Calibri Light" panose="020F0302020204030204"/>
                <a:ea typeface="Franchise" pitchFamily="49" charset="0"/>
                <a:cs typeface="Calibri Light" panose="020F0302020204030204"/>
              </a:endParaRPr>
            </a:p>
          </p:txBody>
        </p:sp>
      </p:grpSp>
      <p:grpSp>
        <p:nvGrpSpPr>
          <p:cNvPr id="310" name="Group 309"/>
          <p:cNvGrpSpPr/>
          <p:nvPr/>
        </p:nvGrpSpPr>
        <p:grpSpPr bwMode="auto">
          <a:xfrm>
            <a:off x="4251526" y="10635782"/>
            <a:ext cx="2405470" cy="635001"/>
            <a:chOff x="7259904" y="1996532"/>
            <a:chExt cx="1520059" cy="238569"/>
          </a:xfrm>
        </p:grpSpPr>
        <p:sp>
          <p:nvSpPr>
            <p:cNvPr id="314" name="Rectangle 313"/>
            <p:cNvSpPr/>
            <p:nvPr/>
          </p:nvSpPr>
          <p:spPr>
            <a:xfrm>
              <a:off x="7259904" y="2076140"/>
              <a:ext cx="241781" cy="7316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Calibri Light" panose="020F0302020204030204"/>
              </a:endParaRPr>
            </a:p>
          </p:txBody>
        </p:sp>
        <p:sp>
          <p:nvSpPr>
            <p:cNvPr id="315" name="Subtitle 2"/>
            <p:cNvSpPr txBox="1"/>
            <p:nvPr/>
          </p:nvSpPr>
          <p:spPr>
            <a:xfrm>
              <a:off x="7551376" y="1996532"/>
              <a:ext cx="1228587" cy="238569"/>
            </a:xfrm>
            <a:prstGeom prst="rect">
              <a:avLst/>
            </a:prstGeom>
          </p:spPr>
          <p:txBody>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None/>
                <a:defRPr/>
              </a:pPr>
              <a:r>
                <a:rPr lang="en-US" sz="2900" b="1" dirty="0" smtClean="0">
                  <a:latin typeface="Calibri Light" panose="020F0302020204030204"/>
                  <a:ea typeface="Franchise" pitchFamily="49" charset="0"/>
                  <a:cs typeface="Calibri Light" panose="020F0302020204030204"/>
                </a:rPr>
                <a:t>Facebook</a:t>
              </a:r>
              <a:endParaRPr lang="en-US" sz="2900" b="1" dirty="0">
                <a:latin typeface="Calibri Light" panose="020F0302020204030204"/>
                <a:ea typeface="Franchise" pitchFamily="49" charset="0"/>
                <a:cs typeface="Calibri Light" panose="020F0302020204030204"/>
              </a:endParaRPr>
            </a:p>
          </p:txBody>
        </p:sp>
      </p:grpSp>
      <p:grpSp>
        <p:nvGrpSpPr>
          <p:cNvPr id="311" name="Group 310"/>
          <p:cNvGrpSpPr/>
          <p:nvPr/>
        </p:nvGrpSpPr>
        <p:grpSpPr bwMode="auto">
          <a:xfrm>
            <a:off x="6548717" y="10635782"/>
            <a:ext cx="2621569" cy="635001"/>
            <a:chOff x="7154730" y="1996532"/>
            <a:chExt cx="2052644" cy="238569"/>
          </a:xfrm>
        </p:grpSpPr>
        <p:sp>
          <p:nvSpPr>
            <p:cNvPr id="312" name="Rectangle 311"/>
            <p:cNvSpPr/>
            <p:nvPr/>
          </p:nvSpPr>
          <p:spPr>
            <a:xfrm>
              <a:off x="7154730" y="2076140"/>
              <a:ext cx="241781" cy="73161"/>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Calibri Light" panose="020F0302020204030204"/>
              </a:endParaRPr>
            </a:p>
          </p:txBody>
        </p:sp>
        <p:sp>
          <p:nvSpPr>
            <p:cNvPr id="313" name="Subtitle 2"/>
            <p:cNvSpPr txBox="1"/>
            <p:nvPr/>
          </p:nvSpPr>
          <p:spPr>
            <a:xfrm>
              <a:off x="7481090" y="1996532"/>
              <a:ext cx="1726284" cy="238569"/>
            </a:xfrm>
            <a:prstGeom prst="rect">
              <a:avLst/>
            </a:prstGeom>
          </p:spPr>
          <p:txBody>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None/>
                <a:defRPr/>
              </a:pPr>
              <a:r>
                <a:rPr lang="en-US" sz="2900" b="1" dirty="0" smtClean="0">
                  <a:latin typeface="Calibri Light" panose="020F0302020204030204"/>
                  <a:ea typeface="Franchise" pitchFamily="49" charset="0"/>
                  <a:cs typeface="Calibri Light" panose="020F0302020204030204"/>
                </a:rPr>
                <a:t>Instagram</a:t>
              </a:r>
              <a:endParaRPr lang="en-US" sz="2900" b="1" dirty="0" smtClean="0">
                <a:latin typeface="Calibri Light" panose="020F0302020204030204"/>
                <a:ea typeface="Franchise" pitchFamily="49" charset="0"/>
                <a:cs typeface="Calibri Light" panose="020F0302020204030204"/>
              </a:endParaRPr>
            </a:p>
          </p:txBody>
        </p:sp>
      </p:grpSp>
      <p:grpSp>
        <p:nvGrpSpPr>
          <p:cNvPr id="318" name="Group 317"/>
          <p:cNvGrpSpPr/>
          <p:nvPr/>
        </p:nvGrpSpPr>
        <p:grpSpPr bwMode="auto">
          <a:xfrm>
            <a:off x="8847792" y="10635782"/>
            <a:ext cx="1896808" cy="635001"/>
            <a:chOff x="7120345" y="1996532"/>
            <a:chExt cx="1485168" cy="238569"/>
          </a:xfrm>
        </p:grpSpPr>
        <p:sp>
          <p:nvSpPr>
            <p:cNvPr id="319" name="Rectangle 318"/>
            <p:cNvSpPr/>
            <p:nvPr/>
          </p:nvSpPr>
          <p:spPr>
            <a:xfrm>
              <a:off x="7120345" y="2076140"/>
              <a:ext cx="241781" cy="73161"/>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Calibri Light" panose="020F0302020204030204"/>
              </a:endParaRPr>
            </a:p>
          </p:txBody>
        </p:sp>
        <p:sp>
          <p:nvSpPr>
            <p:cNvPr id="320" name="Subtitle 2"/>
            <p:cNvSpPr txBox="1"/>
            <p:nvPr/>
          </p:nvSpPr>
          <p:spPr>
            <a:xfrm>
              <a:off x="7376927" y="1996532"/>
              <a:ext cx="1228586" cy="238569"/>
            </a:xfrm>
            <a:prstGeom prst="rect">
              <a:avLst/>
            </a:prstGeom>
          </p:spPr>
          <p:txBody>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None/>
                <a:defRPr/>
              </a:pPr>
              <a:r>
                <a:rPr lang="en-US" sz="2900" b="1" dirty="0">
                  <a:latin typeface="Calibri Light" panose="020F0302020204030204"/>
                  <a:ea typeface="Franchise" pitchFamily="49" charset="0"/>
                  <a:cs typeface="Calibri Light" panose="020F0302020204030204"/>
                </a:rPr>
                <a:t> </a:t>
              </a:r>
              <a:r>
                <a:rPr lang="en-US" sz="2900" b="1" dirty="0" smtClean="0">
                  <a:latin typeface="Calibri Light" panose="020F0302020204030204"/>
                  <a:ea typeface="Franchise" pitchFamily="49" charset="0"/>
                  <a:cs typeface="Calibri Light" panose="020F0302020204030204"/>
                </a:rPr>
                <a:t>Youtube</a:t>
              </a:r>
              <a:endParaRPr lang="en-US" sz="2900" b="1" dirty="0">
                <a:latin typeface="Calibri Light" panose="020F0302020204030204"/>
                <a:ea typeface="Franchise" pitchFamily="49" charset="0"/>
                <a:cs typeface="Calibri Light" panose="020F0302020204030204"/>
              </a:endParaRPr>
            </a:p>
          </p:txBody>
        </p:sp>
      </p:grpSp>
      <p:grpSp>
        <p:nvGrpSpPr>
          <p:cNvPr id="68" name="Group 67"/>
          <p:cNvGrpSpPr/>
          <p:nvPr/>
        </p:nvGrpSpPr>
        <p:grpSpPr>
          <a:xfrm>
            <a:off x="1739573" y="488028"/>
            <a:ext cx="20937538" cy="2200624"/>
            <a:chOff x="1739573" y="511491"/>
            <a:chExt cx="20937538" cy="2200624"/>
          </a:xfrm>
        </p:grpSpPr>
        <p:sp>
          <p:nvSpPr>
            <p:cNvPr id="69" name="TextBox 68"/>
            <p:cNvSpPr txBox="1"/>
            <p:nvPr/>
          </p:nvSpPr>
          <p:spPr>
            <a:xfrm>
              <a:off x="1739573" y="511491"/>
              <a:ext cx="20937538" cy="1446550"/>
            </a:xfrm>
            <a:prstGeom prst="rect">
              <a:avLst/>
            </a:prstGeom>
            <a:noFill/>
          </p:spPr>
          <p:txBody>
            <a:bodyPr wrap="square" rtlCol="0">
              <a:spAutoFit/>
            </a:bodyPr>
            <a:lstStyle/>
            <a:p>
              <a:pPr algn="ctr"/>
              <a:r>
                <a:rPr lang="id-ID" sz="8800" b="1" dirty="0" smtClean="0">
                  <a:solidFill>
                    <a:schemeClr val="tx2"/>
                  </a:solidFill>
                  <a:latin typeface="Lato Regular"/>
                  <a:cs typeface="Lato Regular"/>
                </a:rPr>
                <a:t>SOCIAL MEDIA TRAFFIC</a:t>
              </a:r>
              <a:endParaRPr lang="id-ID" sz="8800" b="1" dirty="0">
                <a:solidFill>
                  <a:schemeClr val="tx2"/>
                </a:solidFill>
                <a:latin typeface="Lato Regular"/>
                <a:cs typeface="Lato Regular"/>
              </a:endParaRPr>
            </a:p>
          </p:txBody>
        </p:sp>
        <p:grpSp>
          <p:nvGrpSpPr>
            <p:cNvPr id="72" name="Group 71"/>
            <p:cNvGrpSpPr/>
            <p:nvPr/>
          </p:nvGrpSpPr>
          <p:grpSpPr>
            <a:xfrm>
              <a:off x="10842089" y="1977406"/>
              <a:ext cx="2738812" cy="73151"/>
              <a:chOff x="1775295" y="2020905"/>
              <a:chExt cx="3631535" cy="45719"/>
            </a:xfrm>
          </p:grpSpPr>
          <p:sp>
            <p:nvSpPr>
              <p:cNvPr id="74" name="Rectangle 73"/>
              <p:cNvSpPr/>
              <p:nvPr/>
            </p:nvSpPr>
            <p:spPr>
              <a:xfrm flipV="1">
                <a:off x="1775295" y="2020905"/>
                <a:ext cx="540354" cy="45719"/>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sp>
            <p:nvSpPr>
              <p:cNvPr id="75" name="Rectangle 74"/>
              <p:cNvSpPr/>
              <p:nvPr/>
            </p:nvSpPr>
            <p:spPr>
              <a:xfrm flipV="1">
                <a:off x="2390858" y="2020905"/>
                <a:ext cx="540354" cy="45719"/>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sp>
            <p:nvSpPr>
              <p:cNvPr id="76" name="Rectangle 75"/>
              <p:cNvSpPr/>
              <p:nvPr/>
            </p:nvSpPr>
            <p:spPr>
              <a:xfrm flipV="1">
                <a:off x="3025595" y="2020905"/>
                <a:ext cx="540354" cy="45719"/>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sp>
            <p:nvSpPr>
              <p:cNvPr id="77" name="Rectangle 76"/>
              <p:cNvSpPr/>
              <p:nvPr/>
            </p:nvSpPr>
            <p:spPr>
              <a:xfrm flipV="1">
                <a:off x="3641290" y="2020905"/>
                <a:ext cx="540354" cy="45719"/>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sp>
            <p:nvSpPr>
              <p:cNvPr id="78" name="Rectangle 77"/>
              <p:cNvSpPr/>
              <p:nvPr/>
            </p:nvSpPr>
            <p:spPr>
              <a:xfrm flipV="1">
                <a:off x="4256852" y="2020905"/>
                <a:ext cx="540354" cy="45719"/>
              </a:xfrm>
              <a:prstGeom prst="rect">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sp>
            <p:nvSpPr>
              <p:cNvPr id="79" name="Rectangle 78"/>
              <p:cNvSpPr/>
              <p:nvPr/>
            </p:nvSpPr>
            <p:spPr>
              <a:xfrm flipV="1">
                <a:off x="4866476" y="2020905"/>
                <a:ext cx="540354" cy="45719"/>
              </a:xfrm>
              <a:prstGeom prst="rect">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grpSp>
        <p:sp>
          <p:nvSpPr>
            <p:cNvPr id="73" name="TextBox 72"/>
            <p:cNvSpPr txBox="1"/>
            <p:nvPr/>
          </p:nvSpPr>
          <p:spPr>
            <a:xfrm>
              <a:off x="1739573" y="2035007"/>
              <a:ext cx="20937538" cy="677108"/>
            </a:xfrm>
            <a:prstGeom prst="rect">
              <a:avLst/>
            </a:prstGeom>
            <a:noFill/>
          </p:spPr>
          <p:txBody>
            <a:bodyPr wrap="square" rtlCol="0">
              <a:spAutoFit/>
            </a:bodyPr>
            <a:lstStyle/>
            <a:p>
              <a:pPr algn="ctr"/>
              <a:r>
                <a:rPr lang="id-ID" sz="3800" dirty="0" smtClean="0">
                  <a:solidFill>
                    <a:schemeClr val="bg1">
                      <a:lumMod val="75000"/>
                    </a:schemeClr>
                  </a:solidFill>
                  <a:latin typeface="Calibri Light" panose="020F0302020204030204"/>
                  <a:cs typeface="Calibri Light" panose="020F0302020204030204"/>
                </a:rPr>
                <a:t>Your great subtitle </a:t>
              </a:r>
              <a:r>
                <a:rPr lang="id-ID" sz="3800" dirty="0" smtClean="0">
                  <a:solidFill>
                    <a:schemeClr val="accent1"/>
                  </a:solidFill>
                  <a:latin typeface="Calibri Light" panose="020F0302020204030204"/>
                  <a:cs typeface="Calibri Light" panose="020F0302020204030204"/>
                </a:rPr>
                <a:t>in </a:t>
              </a:r>
              <a:r>
                <a:rPr lang="id-ID" sz="3800" dirty="0">
                  <a:solidFill>
                    <a:schemeClr val="accent1"/>
                  </a:solidFill>
                  <a:latin typeface="Calibri Light" panose="020F0302020204030204"/>
                  <a:cs typeface="Calibri Light" panose="020F0302020204030204"/>
                </a:rPr>
                <a:t>this line</a:t>
              </a:r>
              <a:endParaRPr lang="id-ID" sz="3800" dirty="0">
                <a:solidFill>
                  <a:schemeClr val="accent1"/>
                </a:solidFill>
                <a:latin typeface="Calibri Light" panose="020F0302020204030204"/>
                <a:cs typeface="Calibri Light" panose="020F0302020204030204"/>
              </a:endParaRPr>
            </a:p>
          </p:txBody>
        </p:sp>
      </p:grpSp>
      <p:grpSp>
        <p:nvGrpSpPr>
          <p:cNvPr id="3" name="Group 2"/>
          <p:cNvGrpSpPr/>
          <p:nvPr/>
        </p:nvGrpSpPr>
        <p:grpSpPr>
          <a:xfrm>
            <a:off x="2615859" y="4300000"/>
            <a:ext cx="7816313" cy="5520469"/>
            <a:chOff x="2636731" y="3858404"/>
            <a:chExt cx="8441561" cy="5962066"/>
          </a:xfrm>
        </p:grpSpPr>
        <p:sp>
          <p:nvSpPr>
            <p:cNvPr id="80" name="Freeform 126"/>
            <p:cNvSpPr>
              <a:spLocks noChangeArrowheads="1"/>
            </p:cNvSpPr>
            <p:nvPr/>
          </p:nvSpPr>
          <p:spPr bwMode="auto">
            <a:xfrm>
              <a:off x="2636731" y="3858404"/>
              <a:ext cx="8441561" cy="5962066"/>
            </a:xfrm>
            <a:custGeom>
              <a:avLst/>
              <a:gdLst>
                <a:gd name="T0" fmla="*/ 4510 w 4511"/>
                <a:gd name="T1" fmla="*/ 3113 h 3190"/>
                <a:gd name="T2" fmla="*/ 4374 w 4511"/>
                <a:gd name="T3" fmla="*/ 3032 h 3190"/>
                <a:gd name="T4" fmla="*/ 4374 w 4511"/>
                <a:gd name="T5" fmla="*/ 3092 h 3190"/>
                <a:gd name="T6" fmla="*/ 98 w 4511"/>
                <a:gd name="T7" fmla="*/ 3092 h 3190"/>
                <a:gd name="T8" fmla="*/ 98 w 4511"/>
                <a:gd name="T9" fmla="*/ 141 h 3190"/>
                <a:gd name="T10" fmla="*/ 158 w 4511"/>
                <a:gd name="T11" fmla="*/ 141 h 3190"/>
                <a:gd name="T12" fmla="*/ 82 w 4511"/>
                <a:gd name="T13" fmla="*/ 0 h 3190"/>
                <a:gd name="T14" fmla="*/ 0 w 4511"/>
                <a:gd name="T15" fmla="*/ 141 h 3190"/>
                <a:gd name="T16" fmla="*/ 66 w 4511"/>
                <a:gd name="T17" fmla="*/ 141 h 3190"/>
                <a:gd name="T18" fmla="*/ 66 w 4511"/>
                <a:gd name="T19" fmla="*/ 3124 h 3190"/>
                <a:gd name="T20" fmla="*/ 4374 w 4511"/>
                <a:gd name="T21" fmla="*/ 3124 h 3190"/>
                <a:gd name="T22" fmla="*/ 4374 w 4511"/>
                <a:gd name="T23" fmla="*/ 3189 h 3190"/>
                <a:gd name="T24" fmla="*/ 4510 w 4511"/>
                <a:gd name="T25" fmla="*/ 3113 h 3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511" h="3190">
                  <a:moveTo>
                    <a:pt x="4510" y="3113"/>
                  </a:moveTo>
                  <a:lnTo>
                    <a:pt x="4374" y="3032"/>
                  </a:lnTo>
                  <a:lnTo>
                    <a:pt x="4374" y="3092"/>
                  </a:lnTo>
                  <a:lnTo>
                    <a:pt x="98" y="3092"/>
                  </a:lnTo>
                  <a:lnTo>
                    <a:pt x="98" y="141"/>
                  </a:lnTo>
                  <a:lnTo>
                    <a:pt x="158" y="141"/>
                  </a:lnTo>
                  <a:lnTo>
                    <a:pt x="82" y="0"/>
                  </a:lnTo>
                  <a:lnTo>
                    <a:pt x="0" y="141"/>
                  </a:lnTo>
                  <a:lnTo>
                    <a:pt x="66" y="141"/>
                  </a:lnTo>
                  <a:lnTo>
                    <a:pt x="66" y="3124"/>
                  </a:lnTo>
                  <a:lnTo>
                    <a:pt x="4374" y="3124"/>
                  </a:lnTo>
                  <a:lnTo>
                    <a:pt x="4374" y="3189"/>
                  </a:lnTo>
                  <a:lnTo>
                    <a:pt x="4510" y="3113"/>
                  </a:lnTo>
                </a:path>
              </a:pathLst>
            </a:custGeom>
            <a:solidFill>
              <a:srgbClr val="0168A7"/>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dirty="0">
                <a:latin typeface="Calibri Light" panose="020F0302020204030204"/>
              </a:endParaRPr>
            </a:p>
          </p:txBody>
        </p:sp>
        <p:sp>
          <p:nvSpPr>
            <p:cNvPr id="82" name="Freeform 128"/>
            <p:cNvSpPr>
              <a:spLocks noChangeArrowheads="1"/>
            </p:cNvSpPr>
            <p:nvPr/>
          </p:nvSpPr>
          <p:spPr bwMode="auto">
            <a:xfrm>
              <a:off x="6869887" y="4683037"/>
              <a:ext cx="1287277" cy="808135"/>
            </a:xfrm>
            <a:custGeom>
              <a:avLst/>
              <a:gdLst>
                <a:gd name="T0" fmla="*/ 0 w 690"/>
                <a:gd name="T1" fmla="*/ 0 h 430"/>
                <a:gd name="T2" fmla="*/ 689 w 690"/>
                <a:gd name="T3" fmla="*/ 0 h 430"/>
                <a:gd name="T4" fmla="*/ 689 w 690"/>
                <a:gd name="T5" fmla="*/ 429 h 430"/>
                <a:gd name="T6" fmla="*/ 0 w 690"/>
                <a:gd name="T7" fmla="*/ 429 h 430"/>
                <a:gd name="T8" fmla="*/ 0 w 690"/>
                <a:gd name="T9" fmla="*/ 0 h 430"/>
              </a:gdLst>
              <a:ahLst/>
              <a:cxnLst>
                <a:cxn ang="0">
                  <a:pos x="T0" y="T1"/>
                </a:cxn>
                <a:cxn ang="0">
                  <a:pos x="T2" y="T3"/>
                </a:cxn>
                <a:cxn ang="0">
                  <a:pos x="T4" y="T5"/>
                </a:cxn>
                <a:cxn ang="0">
                  <a:pos x="T6" y="T7"/>
                </a:cxn>
                <a:cxn ang="0">
                  <a:pos x="T8" y="T9"/>
                </a:cxn>
              </a:cxnLst>
              <a:rect l="0" t="0" r="r" b="b"/>
              <a:pathLst>
                <a:path w="690" h="430">
                  <a:moveTo>
                    <a:pt x="0" y="0"/>
                  </a:moveTo>
                  <a:lnTo>
                    <a:pt x="689" y="0"/>
                  </a:lnTo>
                  <a:lnTo>
                    <a:pt x="689" y="429"/>
                  </a:lnTo>
                  <a:lnTo>
                    <a:pt x="0" y="429"/>
                  </a:lnTo>
                  <a:lnTo>
                    <a:pt x="0" y="0"/>
                  </a:lnTo>
                </a:path>
              </a:pathLst>
            </a:custGeom>
            <a:solidFill>
              <a:schemeClr val="accent4"/>
            </a:solidFill>
            <a:ln>
              <a:noFill/>
            </a:ln>
            <a:effectLst/>
          </p:spPr>
          <p:txBody>
            <a:bodyPr wrap="none" lIns="121853" tIns="60926" rIns="121853" bIns="60926" anchor="ctr"/>
            <a:lstStyle/>
            <a:p>
              <a:endParaRPr lang="en-US" dirty="0">
                <a:latin typeface="Calibri Light" panose="020F0302020204030204"/>
              </a:endParaRPr>
            </a:p>
          </p:txBody>
        </p:sp>
        <p:sp>
          <p:nvSpPr>
            <p:cNvPr id="87" name="Freeform 133"/>
            <p:cNvSpPr>
              <a:spLocks noChangeArrowheads="1"/>
            </p:cNvSpPr>
            <p:nvPr/>
          </p:nvSpPr>
          <p:spPr bwMode="auto">
            <a:xfrm>
              <a:off x="8644027" y="4823220"/>
              <a:ext cx="1295524" cy="808135"/>
            </a:xfrm>
            <a:custGeom>
              <a:avLst/>
              <a:gdLst>
                <a:gd name="T0" fmla="*/ 0 w 691"/>
                <a:gd name="T1" fmla="*/ 0 h 430"/>
                <a:gd name="T2" fmla="*/ 690 w 691"/>
                <a:gd name="T3" fmla="*/ 0 h 430"/>
                <a:gd name="T4" fmla="*/ 690 w 691"/>
                <a:gd name="T5" fmla="*/ 429 h 430"/>
                <a:gd name="T6" fmla="*/ 0 w 691"/>
                <a:gd name="T7" fmla="*/ 429 h 430"/>
                <a:gd name="T8" fmla="*/ 0 w 691"/>
                <a:gd name="T9" fmla="*/ 0 h 430"/>
              </a:gdLst>
              <a:ahLst/>
              <a:cxnLst>
                <a:cxn ang="0">
                  <a:pos x="T0" y="T1"/>
                </a:cxn>
                <a:cxn ang="0">
                  <a:pos x="T2" y="T3"/>
                </a:cxn>
                <a:cxn ang="0">
                  <a:pos x="T4" y="T5"/>
                </a:cxn>
                <a:cxn ang="0">
                  <a:pos x="T6" y="T7"/>
                </a:cxn>
                <a:cxn ang="0">
                  <a:pos x="T8" y="T9"/>
                </a:cxn>
              </a:cxnLst>
              <a:rect l="0" t="0" r="r" b="b"/>
              <a:pathLst>
                <a:path w="691" h="430">
                  <a:moveTo>
                    <a:pt x="0" y="0"/>
                  </a:moveTo>
                  <a:lnTo>
                    <a:pt x="690" y="0"/>
                  </a:lnTo>
                  <a:lnTo>
                    <a:pt x="690" y="429"/>
                  </a:lnTo>
                  <a:lnTo>
                    <a:pt x="0" y="429"/>
                  </a:lnTo>
                  <a:lnTo>
                    <a:pt x="0" y="0"/>
                  </a:lnTo>
                </a:path>
              </a:pathLst>
            </a:custGeom>
            <a:solidFill>
              <a:schemeClr val="accent4"/>
            </a:solidFill>
            <a:ln>
              <a:noFill/>
            </a:ln>
            <a:effectLst/>
          </p:spPr>
          <p:txBody>
            <a:bodyPr wrap="none" lIns="121853" tIns="60926" rIns="121853" bIns="60926" anchor="ctr"/>
            <a:lstStyle/>
            <a:p>
              <a:endParaRPr lang="en-US" dirty="0">
                <a:latin typeface="Calibri Light" panose="020F0302020204030204"/>
              </a:endParaRPr>
            </a:p>
          </p:txBody>
        </p:sp>
        <p:sp>
          <p:nvSpPr>
            <p:cNvPr id="107" name="Freeform 143"/>
            <p:cNvSpPr>
              <a:spLocks noChangeArrowheads="1"/>
            </p:cNvSpPr>
            <p:nvPr/>
          </p:nvSpPr>
          <p:spPr bwMode="auto">
            <a:xfrm>
              <a:off x="5087503" y="4823216"/>
              <a:ext cx="1295532" cy="1911072"/>
            </a:xfrm>
            <a:custGeom>
              <a:avLst/>
              <a:gdLst>
                <a:gd name="T0" fmla="*/ 0 w 691"/>
                <a:gd name="T1" fmla="*/ 0 h 512"/>
                <a:gd name="T2" fmla="*/ 690 w 691"/>
                <a:gd name="T3" fmla="*/ 0 h 512"/>
                <a:gd name="T4" fmla="*/ 690 w 691"/>
                <a:gd name="T5" fmla="*/ 511 h 512"/>
                <a:gd name="T6" fmla="*/ 0 w 691"/>
                <a:gd name="T7" fmla="*/ 511 h 512"/>
                <a:gd name="T8" fmla="*/ 0 w 691"/>
                <a:gd name="T9" fmla="*/ 0 h 512"/>
              </a:gdLst>
              <a:ahLst/>
              <a:cxnLst>
                <a:cxn ang="0">
                  <a:pos x="T0" y="T1"/>
                </a:cxn>
                <a:cxn ang="0">
                  <a:pos x="T2" y="T3"/>
                </a:cxn>
                <a:cxn ang="0">
                  <a:pos x="T4" y="T5"/>
                </a:cxn>
                <a:cxn ang="0">
                  <a:pos x="T6" y="T7"/>
                </a:cxn>
                <a:cxn ang="0">
                  <a:pos x="T8" y="T9"/>
                </a:cxn>
              </a:cxnLst>
              <a:rect l="0" t="0" r="r" b="b"/>
              <a:pathLst>
                <a:path w="691" h="512">
                  <a:moveTo>
                    <a:pt x="0" y="0"/>
                  </a:moveTo>
                  <a:lnTo>
                    <a:pt x="690" y="0"/>
                  </a:lnTo>
                  <a:lnTo>
                    <a:pt x="690" y="511"/>
                  </a:lnTo>
                  <a:lnTo>
                    <a:pt x="0" y="511"/>
                  </a:lnTo>
                  <a:lnTo>
                    <a:pt x="0" y="0"/>
                  </a:lnTo>
                </a:path>
              </a:pathLst>
            </a:custGeom>
            <a:solidFill>
              <a:schemeClr val="accent4"/>
            </a:solidFill>
            <a:ln>
              <a:noFill/>
            </a:ln>
            <a:effectLst/>
          </p:spPr>
          <p:txBody>
            <a:bodyPr wrap="none" lIns="121853" tIns="60926" rIns="121853" bIns="60926" anchor="ctr"/>
            <a:lstStyle/>
            <a:p>
              <a:endParaRPr lang="en-US" dirty="0">
                <a:latin typeface="Calibri Light" panose="020F0302020204030204"/>
              </a:endParaRPr>
            </a:p>
          </p:txBody>
        </p:sp>
        <p:sp>
          <p:nvSpPr>
            <p:cNvPr id="102" name="Freeform 138"/>
            <p:cNvSpPr>
              <a:spLocks noChangeArrowheads="1"/>
            </p:cNvSpPr>
            <p:nvPr/>
          </p:nvSpPr>
          <p:spPr bwMode="auto">
            <a:xfrm>
              <a:off x="3313379" y="4823220"/>
              <a:ext cx="1295524" cy="1179219"/>
            </a:xfrm>
            <a:custGeom>
              <a:avLst/>
              <a:gdLst>
                <a:gd name="T0" fmla="*/ 0 w 691"/>
                <a:gd name="T1" fmla="*/ 0 h 463"/>
                <a:gd name="T2" fmla="*/ 690 w 691"/>
                <a:gd name="T3" fmla="*/ 0 h 463"/>
                <a:gd name="T4" fmla="*/ 690 w 691"/>
                <a:gd name="T5" fmla="*/ 462 h 463"/>
                <a:gd name="T6" fmla="*/ 0 w 691"/>
                <a:gd name="T7" fmla="*/ 462 h 463"/>
                <a:gd name="T8" fmla="*/ 0 w 691"/>
                <a:gd name="T9" fmla="*/ 0 h 463"/>
              </a:gdLst>
              <a:ahLst/>
              <a:cxnLst>
                <a:cxn ang="0">
                  <a:pos x="T0" y="T1"/>
                </a:cxn>
                <a:cxn ang="0">
                  <a:pos x="T2" y="T3"/>
                </a:cxn>
                <a:cxn ang="0">
                  <a:pos x="T4" y="T5"/>
                </a:cxn>
                <a:cxn ang="0">
                  <a:pos x="T6" y="T7"/>
                </a:cxn>
                <a:cxn ang="0">
                  <a:pos x="T8" y="T9"/>
                </a:cxn>
              </a:cxnLst>
              <a:rect l="0" t="0" r="r" b="b"/>
              <a:pathLst>
                <a:path w="691" h="463">
                  <a:moveTo>
                    <a:pt x="0" y="0"/>
                  </a:moveTo>
                  <a:lnTo>
                    <a:pt x="690" y="0"/>
                  </a:lnTo>
                  <a:lnTo>
                    <a:pt x="690" y="462"/>
                  </a:lnTo>
                  <a:lnTo>
                    <a:pt x="0" y="462"/>
                  </a:lnTo>
                  <a:lnTo>
                    <a:pt x="0" y="0"/>
                  </a:lnTo>
                </a:path>
              </a:pathLst>
            </a:custGeom>
            <a:solidFill>
              <a:schemeClr val="accent4"/>
            </a:solidFill>
            <a:ln>
              <a:noFill/>
            </a:ln>
            <a:effectLst/>
          </p:spPr>
          <p:txBody>
            <a:bodyPr wrap="none" lIns="121853" tIns="60926" rIns="121853" bIns="60926" anchor="ctr"/>
            <a:lstStyle/>
            <a:p>
              <a:endParaRPr lang="en-US" dirty="0">
                <a:latin typeface="Calibri Light" panose="020F0302020204030204"/>
              </a:endParaRPr>
            </a:p>
          </p:txBody>
        </p:sp>
        <p:sp>
          <p:nvSpPr>
            <p:cNvPr id="83" name="Freeform 129"/>
            <p:cNvSpPr>
              <a:spLocks noChangeArrowheads="1"/>
            </p:cNvSpPr>
            <p:nvPr/>
          </p:nvSpPr>
          <p:spPr bwMode="auto">
            <a:xfrm>
              <a:off x="6869887" y="5286101"/>
              <a:ext cx="1287277" cy="2406826"/>
            </a:xfrm>
            <a:custGeom>
              <a:avLst/>
              <a:gdLst>
                <a:gd name="T0" fmla="*/ 0 w 690"/>
                <a:gd name="T1" fmla="*/ 0 h 1180"/>
                <a:gd name="T2" fmla="*/ 689 w 690"/>
                <a:gd name="T3" fmla="*/ 0 h 1180"/>
                <a:gd name="T4" fmla="*/ 689 w 690"/>
                <a:gd name="T5" fmla="*/ 1179 h 1180"/>
                <a:gd name="T6" fmla="*/ 0 w 690"/>
                <a:gd name="T7" fmla="*/ 1179 h 1180"/>
                <a:gd name="T8" fmla="*/ 0 w 690"/>
                <a:gd name="T9" fmla="*/ 0 h 1180"/>
              </a:gdLst>
              <a:ahLst/>
              <a:cxnLst>
                <a:cxn ang="0">
                  <a:pos x="T0" y="T1"/>
                </a:cxn>
                <a:cxn ang="0">
                  <a:pos x="T2" y="T3"/>
                </a:cxn>
                <a:cxn ang="0">
                  <a:pos x="T4" y="T5"/>
                </a:cxn>
                <a:cxn ang="0">
                  <a:pos x="T6" y="T7"/>
                </a:cxn>
                <a:cxn ang="0">
                  <a:pos x="T8" y="T9"/>
                </a:cxn>
              </a:cxnLst>
              <a:rect l="0" t="0" r="r" b="b"/>
              <a:pathLst>
                <a:path w="690" h="1180">
                  <a:moveTo>
                    <a:pt x="0" y="0"/>
                  </a:moveTo>
                  <a:lnTo>
                    <a:pt x="689" y="0"/>
                  </a:lnTo>
                  <a:lnTo>
                    <a:pt x="689" y="1179"/>
                  </a:lnTo>
                  <a:lnTo>
                    <a:pt x="0" y="1179"/>
                  </a:lnTo>
                  <a:lnTo>
                    <a:pt x="0" y="0"/>
                  </a:lnTo>
                </a:path>
              </a:pathLst>
            </a:custGeom>
            <a:solidFill>
              <a:schemeClr val="accent3"/>
            </a:solidFill>
            <a:ln>
              <a:noFill/>
            </a:ln>
            <a:effectLst/>
          </p:spPr>
          <p:txBody>
            <a:bodyPr wrap="none" lIns="121853" tIns="60926" rIns="121853" bIns="60926" anchor="ctr"/>
            <a:lstStyle/>
            <a:p>
              <a:endParaRPr lang="en-US" dirty="0">
                <a:latin typeface="Calibri Light" panose="020F0302020204030204"/>
              </a:endParaRPr>
            </a:p>
          </p:txBody>
        </p:sp>
        <p:sp>
          <p:nvSpPr>
            <p:cNvPr id="88" name="Freeform 134"/>
            <p:cNvSpPr>
              <a:spLocks noChangeArrowheads="1"/>
            </p:cNvSpPr>
            <p:nvPr/>
          </p:nvSpPr>
          <p:spPr bwMode="auto">
            <a:xfrm>
              <a:off x="8644027" y="5623111"/>
              <a:ext cx="1295524" cy="2350189"/>
            </a:xfrm>
            <a:custGeom>
              <a:avLst/>
              <a:gdLst>
                <a:gd name="T0" fmla="*/ 0 w 691"/>
                <a:gd name="T1" fmla="*/ 0 h 1256"/>
                <a:gd name="T2" fmla="*/ 690 w 691"/>
                <a:gd name="T3" fmla="*/ 0 h 1256"/>
                <a:gd name="T4" fmla="*/ 690 w 691"/>
                <a:gd name="T5" fmla="*/ 1255 h 1256"/>
                <a:gd name="T6" fmla="*/ 0 w 691"/>
                <a:gd name="T7" fmla="*/ 1255 h 1256"/>
                <a:gd name="T8" fmla="*/ 0 w 691"/>
                <a:gd name="T9" fmla="*/ 0 h 1256"/>
              </a:gdLst>
              <a:ahLst/>
              <a:cxnLst>
                <a:cxn ang="0">
                  <a:pos x="T0" y="T1"/>
                </a:cxn>
                <a:cxn ang="0">
                  <a:pos x="T2" y="T3"/>
                </a:cxn>
                <a:cxn ang="0">
                  <a:pos x="T4" y="T5"/>
                </a:cxn>
                <a:cxn ang="0">
                  <a:pos x="T6" y="T7"/>
                </a:cxn>
                <a:cxn ang="0">
                  <a:pos x="T8" y="T9"/>
                </a:cxn>
              </a:cxnLst>
              <a:rect l="0" t="0" r="r" b="b"/>
              <a:pathLst>
                <a:path w="691" h="1256">
                  <a:moveTo>
                    <a:pt x="0" y="0"/>
                  </a:moveTo>
                  <a:lnTo>
                    <a:pt x="690" y="0"/>
                  </a:lnTo>
                  <a:lnTo>
                    <a:pt x="690" y="1255"/>
                  </a:lnTo>
                  <a:lnTo>
                    <a:pt x="0" y="1255"/>
                  </a:lnTo>
                  <a:lnTo>
                    <a:pt x="0" y="0"/>
                  </a:lnTo>
                </a:path>
              </a:pathLst>
            </a:custGeom>
            <a:solidFill>
              <a:schemeClr val="accent3"/>
            </a:solidFill>
            <a:ln>
              <a:noFill/>
            </a:ln>
            <a:effectLst/>
          </p:spPr>
          <p:txBody>
            <a:bodyPr wrap="none" lIns="121853" tIns="60926" rIns="121853" bIns="60926" anchor="ctr"/>
            <a:lstStyle/>
            <a:p>
              <a:endParaRPr lang="en-US" dirty="0">
                <a:latin typeface="Calibri Light" panose="020F0302020204030204"/>
              </a:endParaRPr>
            </a:p>
          </p:txBody>
        </p:sp>
        <p:sp>
          <p:nvSpPr>
            <p:cNvPr id="103" name="Freeform 139"/>
            <p:cNvSpPr>
              <a:spLocks noChangeArrowheads="1"/>
            </p:cNvSpPr>
            <p:nvPr/>
          </p:nvSpPr>
          <p:spPr bwMode="auto">
            <a:xfrm>
              <a:off x="3313379" y="6002442"/>
              <a:ext cx="1295524" cy="1690488"/>
            </a:xfrm>
            <a:custGeom>
              <a:avLst/>
              <a:gdLst>
                <a:gd name="T0" fmla="*/ 0 w 691"/>
                <a:gd name="T1" fmla="*/ 0 h 903"/>
                <a:gd name="T2" fmla="*/ 690 w 691"/>
                <a:gd name="T3" fmla="*/ 0 h 903"/>
                <a:gd name="T4" fmla="*/ 690 w 691"/>
                <a:gd name="T5" fmla="*/ 902 h 903"/>
                <a:gd name="T6" fmla="*/ 0 w 691"/>
                <a:gd name="T7" fmla="*/ 902 h 903"/>
                <a:gd name="T8" fmla="*/ 0 w 691"/>
                <a:gd name="T9" fmla="*/ 0 h 903"/>
              </a:gdLst>
              <a:ahLst/>
              <a:cxnLst>
                <a:cxn ang="0">
                  <a:pos x="T0" y="T1"/>
                </a:cxn>
                <a:cxn ang="0">
                  <a:pos x="T2" y="T3"/>
                </a:cxn>
                <a:cxn ang="0">
                  <a:pos x="T4" y="T5"/>
                </a:cxn>
                <a:cxn ang="0">
                  <a:pos x="T6" y="T7"/>
                </a:cxn>
                <a:cxn ang="0">
                  <a:pos x="T8" y="T9"/>
                </a:cxn>
              </a:cxnLst>
              <a:rect l="0" t="0" r="r" b="b"/>
              <a:pathLst>
                <a:path w="691" h="903">
                  <a:moveTo>
                    <a:pt x="0" y="0"/>
                  </a:moveTo>
                  <a:lnTo>
                    <a:pt x="690" y="0"/>
                  </a:lnTo>
                  <a:lnTo>
                    <a:pt x="690" y="902"/>
                  </a:lnTo>
                  <a:lnTo>
                    <a:pt x="0" y="902"/>
                  </a:lnTo>
                  <a:lnTo>
                    <a:pt x="0" y="0"/>
                  </a:lnTo>
                </a:path>
              </a:pathLst>
            </a:custGeom>
            <a:solidFill>
              <a:schemeClr val="accent3"/>
            </a:solidFill>
            <a:ln>
              <a:noFill/>
            </a:ln>
            <a:effectLst/>
          </p:spPr>
          <p:txBody>
            <a:bodyPr wrap="none" lIns="121853" tIns="60926" rIns="121853" bIns="60926" anchor="ctr"/>
            <a:lstStyle/>
            <a:p>
              <a:endParaRPr lang="en-US" dirty="0">
                <a:latin typeface="Calibri Light" panose="020F0302020204030204"/>
              </a:endParaRPr>
            </a:p>
          </p:txBody>
        </p:sp>
        <p:sp>
          <p:nvSpPr>
            <p:cNvPr id="108" name="Freeform 144"/>
            <p:cNvSpPr>
              <a:spLocks noChangeArrowheads="1"/>
            </p:cNvSpPr>
            <p:nvPr/>
          </p:nvSpPr>
          <p:spPr bwMode="auto">
            <a:xfrm>
              <a:off x="5087503" y="6734288"/>
              <a:ext cx="1295532" cy="1239012"/>
            </a:xfrm>
            <a:custGeom>
              <a:avLst/>
              <a:gdLst>
                <a:gd name="T0" fmla="*/ 0 w 691"/>
                <a:gd name="T1" fmla="*/ 0 h 1174"/>
                <a:gd name="T2" fmla="*/ 690 w 691"/>
                <a:gd name="T3" fmla="*/ 0 h 1174"/>
                <a:gd name="T4" fmla="*/ 690 w 691"/>
                <a:gd name="T5" fmla="*/ 1173 h 1174"/>
                <a:gd name="T6" fmla="*/ 0 w 691"/>
                <a:gd name="T7" fmla="*/ 1173 h 1174"/>
                <a:gd name="T8" fmla="*/ 0 w 691"/>
                <a:gd name="T9" fmla="*/ 0 h 1174"/>
              </a:gdLst>
              <a:ahLst/>
              <a:cxnLst>
                <a:cxn ang="0">
                  <a:pos x="T0" y="T1"/>
                </a:cxn>
                <a:cxn ang="0">
                  <a:pos x="T2" y="T3"/>
                </a:cxn>
                <a:cxn ang="0">
                  <a:pos x="T4" y="T5"/>
                </a:cxn>
                <a:cxn ang="0">
                  <a:pos x="T6" y="T7"/>
                </a:cxn>
                <a:cxn ang="0">
                  <a:pos x="T8" y="T9"/>
                </a:cxn>
              </a:cxnLst>
              <a:rect l="0" t="0" r="r" b="b"/>
              <a:pathLst>
                <a:path w="691" h="1174">
                  <a:moveTo>
                    <a:pt x="0" y="0"/>
                  </a:moveTo>
                  <a:lnTo>
                    <a:pt x="690" y="0"/>
                  </a:lnTo>
                  <a:lnTo>
                    <a:pt x="690" y="1173"/>
                  </a:lnTo>
                  <a:lnTo>
                    <a:pt x="0" y="1173"/>
                  </a:lnTo>
                  <a:lnTo>
                    <a:pt x="0" y="0"/>
                  </a:lnTo>
                </a:path>
              </a:pathLst>
            </a:custGeom>
            <a:solidFill>
              <a:schemeClr val="accent3"/>
            </a:solidFill>
            <a:ln>
              <a:noFill/>
            </a:ln>
            <a:effectLst/>
          </p:spPr>
          <p:txBody>
            <a:bodyPr wrap="none" lIns="121853" tIns="60926" rIns="121853" bIns="60926" anchor="ctr"/>
            <a:lstStyle/>
            <a:p>
              <a:endParaRPr lang="en-US" dirty="0">
                <a:latin typeface="Calibri Light" panose="020F0302020204030204"/>
              </a:endParaRPr>
            </a:p>
          </p:txBody>
        </p:sp>
        <p:sp>
          <p:nvSpPr>
            <p:cNvPr id="84" name="Freeform 130"/>
            <p:cNvSpPr>
              <a:spLocks noChangeArrowheads="1"/>
            </p:cNvSpPr>
            <p:nvPr/>
          </p:nvSpPr>
          <p:spPr bwMode="auto">
            <a:xfrm>
              <a:off x="6869887" y="5872742"/>
              <a:ext cx="1287277" cy="3321009"/>
            </a:xfrm>
            <a:custGeom>
              <a:avLst/>
              <a:gdLst>
                <a:gd name="T0" fmla="*/ 0 w 690"/>
                <a:gd name="T1" fmla="*/ 0 h 805"/>
                <a:gd name="T2" fmla="*/ 689 w 690"/>
                <a:gd name="T3" fmla="*/ 0 h 805"/>
                <a:gd name="T4" fmla="*/ 689 w 690"/>
                <a:gd name="T5" fmla="*/ 804 h 805"/>
                <a:gd name="T6" fmla="*/ 0 w 690"/>
                <a:gd name="T7" fmla="*/ 804 h 805"/>
                <a:gd name="T8" fmla="*/ 0 w 690"/>
                <a:gd name="T9" fmla="*/ 0 h 805"/>
              </a:gdLst>
              <a:ahLst/>
              <a:cxnLst>
                <a:cxn ang="0">
                  <a:pos x="T0" y="T1"/>
                </a:cxn>
                <a:cxn ang="0">
                  <a:pos x="T2" y="T3"/>
                </a:cxn>
                <a:cxn ang="0">
                  <a:pos x="T4" y="T5"/>
                </a:cxn>
                <a:cxn ang="0">
                  <a:pos x="T6" y="T7"/>
                </a:cxn>
                <a:cxn ang="0">
                  <a:pos x="T8" y="T9"/>
                </a:cxn>
              </a:cxnLst>
              <a:rect l="0" t="0" r="r" b="b"/>
              <a:pathLst>
                <a:path w="690" h="805">
                  <a:moveTo>
                    <a:pt x="0" y="0"/>
                  </a:moveTo>
                  <a:lnTo>
                    <a:pt x="689" y="0"/>
                  </a:lnTo>
                  <a:lnTo>
                    <a:pt x="689" y="804"/>
                  </a:lnTo>
                  <a:lnTo>
                    <a:pt x="0" y="804"/>
                  </a:lnTo>
                  <a:lnTo>
                    <a:pt x="0" y="0"/>
                  </a:lnTo>
                </a:path>
              </a:pathLst>
            </a:custGeom>
            <a:solidFill>
              <a:schemeClr val="accent2"/>
            </a:solidFill>
            <a:ln>
              <a:noFill/>
            </a:ln>
            <a:effectLst/>
          </p:spPr>
          <p:txBody>
            <a:bodyPr wrap="none" lIns="121853" tIns="60926" rIns="121853" bIns="60926" anchor="ctr"/>
            <a:lstStyle/>
            <a:p>
              <a:endParaRPr lang="en-US" dirty="0">
                <a:latin typeface="Calibri Light" panose="020F0302020204030204"/>
              </a:endParaRPr>
            </a:p>
          </p:txBody>
        </p:sp>
        <p:sp>
          <p:nvSpPr>
            <p:cNvPr id="89" name="Freeform 135"/>
            <p:cNvSpPr>
              <a:spLocks noChangeArrowheads="1"/>
            </p:cNvSpPr>
            <p:nvPr/>
          </p:nvSpPr>
          <p:spPr bwMode="auto">
            <a:xfrm>
              <a:off x="8644027" y="6422371"/>
              <a:ext cx="1295524" cy="2820857"/>
            </a:xfrm>
            <a:custGeom>
              <a:avLst/>
              <a:gdLst>
                <a:gd name="T0" fmla="*/ 0 w 691"/>
                <a:gd name="T1" fmla="*/ 0 h 681"/>
                <a:gd name="T2" fmla="*/ 690 w 691"/>
                <a:gd name="T3" fmla="*/ 0 h 681"/>
                <a:gd name="T4" fmla="*/ 690 w 691"/>
                <a:gd name="T5" fmla="*/ 680 h 681"/>
                <a:gd name="T6" fmla="*/ 0 w 691"/>
                <a:gd name="T7" fmla="*/ 680 h 681"/>
                <a:gd name="T8" fmla="*/ 0 w 691"/>
                <a:gd name="T9" fmla="*/ 0 h 681"/>
              </a:gdLst>
              <a:ahLst/>
              <a:cxnLst>
                <a:cxn ang="0">
                  <a:pos x="T0" y="T1"/>
                </a:cxn>
                <a:cxn ang="0">
                  <a:pos x="T2" y="T3"/>
                </a:cxn>
                <a:cxn ang="0">
                  <a:pos x="T4" y="T5"/>
                </a:cxn>
                <a:cxn ang="0">
                  <a:pos x="T6" y="T7"/>
                </a:cxn>
                <a:cxn ang="0">
                  <a:pos x="T8" y="T9"/>
                </a:cxn>
              </a:cxnLst>
              <a:rect l="0" t="0" r="r" b="b"/>
              <a:pathLst>
                <a:path w="691" h="681">
                  <a:moveTo>
                    <a:pt x="0" y="0"/>
                  </a:moveTo>
                  <a:lnTo>
                    <a:pt x="690" y="0"/>
                  </a:lnTo>
                  <a:lnTo>
                    <a:pt x="690" y="680"/>
                  </a:lnTo>
                  <a:lnTo>
                    <a:pt x="0" y="680"/>
                  </a:lnTo>
                  <a:lnTo>
                    <a:pt x="0" y="0"/>
                  </a:lnTo>
                </a:path>
              </a:pathLst>
            </a:custGeom>
            <a:solidFill>
              <a:schemeClr val="accent2"/>
            </a:solidFill>
            <a:ln>
              <a:noFill/>
            </a:ln>
            <a:effectLst/>
          </p:spPr>
          <p:txBody>
            <a:bodyPr wrap="none" lIns="121853" tIns="60926" rIns="121853" bIns="60926" anchor="ctr"/>
            <a:lstStyle/>
            <a:p>
              <a:endParaRPr lang="en-US" dirty="0">
                <a:latin typeface="Calibri Light" panose="020F0302020204030204"/>
              </a:endParaRPr>
            </a:p>
          </p:txBody>
        </p:sp>
        <p:sp>
          <p:nvSpPr>
            <p:cNvPr id="104" name="Freeform 140"/>
            <p:cNvSpPr>
              <a:spLocks noChangeArrowheads="1"/>
            </p:cNvSpPr>
            <p:nvPr/>
          </p:nvSpPr>
          <p:spPr bwMode="auto">
            <a:xfrm>
              <a:off x="3313379" y="6970031"/>
              <a:ext cx="1295524" cy="1984580"/>
            </a:xfrm>
            <a:custGeom>
              <a:avLst/>
              <a:gdLst>
                <a:gd name="T0" fmla="*/ 0 w 691"/>
                <a:gd name="T1" fmla="*/ 0 h 680"/>
                <a:gd name="T2" fmla="*/ 690 w 691"/>
                <a:gd name="T3" fmla="*/ 0 h 680"/>
                <a:gd name="T4" fmla="*/ 690 w 691"/>
                <a:gd name="T5" fmla="*/ 679 h 680"/>
                <a:gd name="T6" fmla="*/ 0 w 691"/>
                <a:gd name="T7" fmla="*/ 679 h 680"/>
                <a:gd name="T8" fmla="*/ 0 w 691"/>
                <a:gd name="T9" fmla="*/ 0 h 680"/>
              </a:gdLst>
              <a:ahLst/>
              <a:cxnLst>
                <a:cxn ang="0">
                  <a:pos x="T0" y="T1"/>
                </a:cxn>
                <a:cxn ang="0">
                  <a:pos x="T2" y="T3"/>
                </a:cxn>
                <a:cxn ang="0">
                  <a:pos x="T4" y="T5"/>
                </a:cxn>
                <a:cxn ang="0">
                  <a:pos x="T6" y="T7"/>
                </a:cxn>
                <a:cxn ang="0">
                  <a:pos x="T8" y="T9"/>
                </a:cxn>
              </a:cxnLst>
              <a:rect l="0" t="0" r="r" b="b"/>
              <a:pathLst>
                <a:path w="691" h="680">
                  <a:moveTo>
                    <a:pt x="0" y="0"/>
                  </a:moveTo>
                  <a:lnTo>
                    <a:pt x="690" y="0"/>
                  </a:lnTo>
                  <a:lnTo>
                    <a:pt x="690" y="679"/>
                  </a:lnTo>
                  <a:lnTo>
                    <a:pt x="0" y="679"/>
                  </a:lnTo>
                  <a:lnTo>
                    <a:pt x="0" y="0"/>
                  </a:lnTo>
                </a:path>
              </a:pathLst>
            </a:custGeom>
            <a:solidFill>
              <a:schemeClr val="accent2"/>
            </a:solidFill>
            <a:ln>
              <a:noFill/>
            </a:ln>
            <a:effectLst/>
          </p:spPr>
          <p:txBody>
            <a:bodyPr wrap="none" lIns="121853" tIns="60926" rIns="121853" bIns="60926" anchor="ctr"/>
            <a:lstStyle/>
            <a:p>
              <a:endParaRPr lang="en-US" dirty="0">
                <a:latin typeface="Calibri Light" panose="020F0302020204030204"/>
              </a:endParaRPr>
            </a:p>
          </p:txBody>
        </p:sp>
        <p:sp>
          <p:nvSpPr>
            <p:cNvPr id="109" name="Freeform 145"/>
            <p:cNvSpPr>
              <a:spLocks noChangeArrowheads="1"/>
            </p:cNvSpPr>
            <p:nvPr/>
          </p:nvSpPr>
          <p:spPr bwMode="auto">
            <a:xfrm>
              <a:off x="5087503" y="7447242"/>
              <a:ext cx="1295532" cy="1177520"/>
            </a:xfrm>
            <a:custGeom>
              <a:avLst/>
              <a:gdLst>
                <a:gd name="T0" fmla="*/ 0 w 691"/>
                <a:gd name="T1" fmla="*/ 0 h 349"/>
                <a:gd name="T2" fmla="*/ 690 w 691"/>
                <a:gd name="T3" fmla="*/ 0 h 349"/>
                <a:gd name="T4" fmla="*/ 690 w 691"/>
                <a:gd name="T5" fmla="*/ 348 h 349"/>
                <a:gd name="T6" fmla="*/ 0 w 691"/>
                <a:gd name="T7" fmla="*/ 348 h 349"/>
                <a:gd name="T8" fmla="*/ 0 w 691"/>
                <a:gd name="T9" fmla="*/ 0 h 349"/>
              </a:gdLst>
              <a:ahLst/>
              <a:cxnLst>
                <a:cxn ang="0">
                  <a:pos x="T0" y="T1"/>
                </a:cxn>
                <a:cxn ang="0">
                  <a:pos x="T2" y="T3"/>
                </a:cxn>
                <a:cxn ang="0">
                  <a:pos x="T4" y="T5"/>
                </a:cxn>
                <a:cxn ang="0">
                  <a:pos x="T6" y="T7"/>
                </a:cxn>
                <a:cxn ang="0">
                  <a:pos x="T8" y="T9"/>
                </a:cxn>
              </a:cxnLst>
              <a:rect l="0" t="0" r="r" b="b"/>
              <a:pathLst>
                <a:path w="691" h="349">
                  <a:moveTo>
                    <a:pt x="0" y="0"/>
                  </a:moveTo>
                  <a:lnTo>
                    <a:pt x="690" y="0"/>
                  </a:lnTo>
                  <a:lnTo>
                    <a:pt x="690" y="348"/>
                  </a:lnTo>
                  <a:lnTo>
                    <a:pt x="0" y="348"/>
                  </a:lnTo>
                  <a:lnTo>
                    <a:pt x="0" y="0"/>
                  </a:lnTo>
                </a:path>
              </a:pathLst>
            </a:custGeom>
            <a:solidFill>
              <a:schemeClr val="accent2"/>
            </a:solidFill>
            <a:ln>
              <a:noFill/>
            </a:ln>
            <a:effectLst/>
          </p:spPr>
          <p:txBody>
            <a:bodyPr wrap="none" lIns="121853" tIns="60926" rIns="121853" bIns="60926" anchor="ctr"/>
            <a:lstStyle/>
            <a:p>
              <a:endParaRPr lang="en-US" dirty="0">
                <a:latin typeface="Calibri Light" panose="020F0302020204030204"/>
              </a:endParaRPr>
            </a:p>
          </p:txBody>
        </p:sp>
        <p:sp>
          <p:nvSpPr>
            <p:cNvPr id="85" name="Freeform 131"/>
            <p:cNvSpPr>
              <a:spLocks noChangeArrowheads="1"/>
            </p:cNvSpPr>
            <p:nvPr/>
          </p:nvSpPr>
          <p:spPr bwMode="auto">
            <a:xfrm flipV="1">
              <a:off x="6869887" y="7175177"/>
              <a:ext cx="1287277" cy="2018575"/>
            </a:xfrm>
            <a:custGeom>
              <a:avLst/>
              <a:gdLst>
                <a:gd name="T0" fmla="*/ 0 w 690"/>
                <a:gd name="T1" fmla="*/ 0 h 56"/>
                <a:gd name="T2" fmla="*/ 689 w 690"/>
                <a:gd name="T3" fmla="*/ 0 h 56"/>
                <a:gd name="T4" fmla="*/ 689 w 690"/>
                <a:gd name="T5" fmla="*/ 55 h 56"/>
                <a:gd name="T6" fmla="*/ 0 w 690"/>
                <a:gd name="T7" fmla="*/ 55 h 56"/>
                <a:gd name="T8" fmla="*/ 0 w 690"/>
                <a:gd name="T9" fmla="*/ 0 h 56"/>
              </a:gdLst>
              <a:ahLst/>
              <a:cxnLst>
                <a:cxn ang="0">
                  <a:pos x="T0" y="T1"/>
                </a:cxn>
                <a:cxn ang="0">
                  <a:pos x="T2" y="T3"/>
                </a:cxn>
                <a:cxn ang="0">
                  <a:pos x="T4" y="T5"/>
                </a:cxn>
                <a:cxn ang="0">
                  <a:pos x="T6" y="T7"/>
                </a:cxn>
                <a:cxn ang="0">
                  <a:pos x="T8" y="T9"/>
                </a:cxn>
              </a:cxnLst>
              <a:rect l="0" t="0" r="r" b="b"/>
              <a:pathLst>
                <a:path w="690" h="56">
                  <a:moveTo>
                    <a:pt x="0" y="0"/>
                  </a:moveTo>
                  <a:lnTo>
                    <a:pt x="689" y="0"/>
                  </a:lnTo>
                  <a:lnTo>
                    <a:pt x="689" y="55"/>
                  </a:lnTo>
                  <a:lnTo>
                    <a:pt x="0" y="55"/>
                  </a:lnTo>
                  <a:lnTo>
                    <a:pt x="0" y="0"/>
                  </a:lnTo>
                </a:path>
              </a:pathLst>
            </a:custGeom>
            <a:solidFill>
              <a:schemeClr val="accent1"/>
            </a:solidFill>
            <a:ln>
              <a:noFill/>
            </a:ln>
            <a:effectLst/>
          </p:spPr>
          <p:txBody>
            <a:bodyPr wrap="none" lIns="121853" tIns="60926" rIns="121853" bIns="60926" anchor="ctr"/>
            <a:lstStyle/>
            <a:p>
              <a:endParaRPr lang="en-US" dirty="0">
                <a:latin typeface="Calibri Light" panose="020F0302020204030204"/>
              </a:endParaRPr>
            </a:p>
          </p:txBody>
        </p:sp>
        <p:sp>
          <p:nvSpPr>
            <p:cNvPr id="100" name="Freeform 136"/>
            <p:cNvSpPr>
              <a:spLocks noChangeArrowheads="1"/>
            </p:cNvSpPr>
            <p:nvPr/>
          </p:nvSpPr>
          <p:spPr bwMode="auto">
            <a:xfrm flipV="1">
              <a:off x="8644027" y="7973301"/>
              <a:ext cx="1295524" cy="1269932"/>
            </a:xfrm>
            <a:custGeom>
              <a:avLst/>
              <a:gdLst>
                <a:gd name="T0" fmla="*/ 0 w 691"/>
                <a:gd name="T1" fmla="*/ 0 h 28"/>
                <a:gd name="T2" fmla="*/ 690 w 691"/>
                <a:gd name="T3" fmla="*/ 0 h 28"/>
                <a:gd name="T4" fmla="*/ 690 w 691"/>
                <a:gd name="T5" fmla="*/ 27 h 28"/>
                <a:gd name="T6" fmla="*/ 0 w 691"/>
                <a:gd name="T7" fmla="*/ 27 h 28"/>
                <a:gd name="T8" fmla="*/ 0 w 691"/>
                <a:gd name="T9" fmla="*/ 0 h 28"/>
              </a:gdLst>
              <a:ahLst/>
              <a:cxnLst>
                <a:cxn ang="0">
                  <a:pos x="T0" y="T1"/>
                </a:cxn>
                <a:cxn ang="0">
                  <a:pos x="T2" y="T3"/>
                </a:cxn>
                <a:cxn ang="0">
                  <a:pos x="T4" y="T5"/>
                </a:cxn>
                <a:cxn ang="0">
                  <a:pos x="T6" y="T7"/>
                </a:cxn>
                <a:cxn ang="0">
                  <a:pos x="T8" y="T9"/>
                </a:cxn>
              </a:cxnLst>
              <a:rect l="0" t="0" r="r" b="b"/>
              <a:pathLst>
                <a:path w="691" h="28">
                  <a:moveTo>
                    <a:pt x="0" y="0"/>
                  </a:moveTo>
                  <a:lnTo>
                    <a:pt x="690" y="0"/>
                  </a:lnTo>
                  <a:lnTo>
                    <a:pt x="690" y="27"/>
                  </a:lnTo>
                  <a:lnTo>
                    <a:pt x="0" y="27"/>
                  </a:lnTo>
                  <a:lnTo>
                    <a:pt x="0" y="0"/>
                  </a:lnTo>
                </a:path>
              </a:pathLst>
            </a:custGeom>
            <a:solidFill>
              <a:schemeClr val="accent1"/>
            </a:solidFill>
            <a:ln>
              <a:noFill/>
            </a:ln>
            <a:effectLst/>
          </p:spPr>
          <p:txBody>
            <a:bodyPr wrap="none" lIns="121853" tIns="60926" rIns="121853" bIns="60926" anchor="ctr"/>
            <a:lstStyle/>
            <a:p>
              <a:endParaRPr lang="en-US" dirty="0">
                <a:latin typeface="Calibri Light" panose="020F0302020204030204"/>
              </a:endParaRPr>
            </a:p>
          </p:txBody>
        </p:sp>
        <p:sp>
          <p:nvSpPr>
            <p:cNvPr id="105" name="Freeform 141"/>
            <p:cNvSpPr>
              <a:spLocks noChangeArrowheads="1"/>
            </p:cNvSpPr>
            <p:nvPr/>
          </p:nvSpPr>
          <p:spPr bwMode="auto">
            <a:xfrm>
              <a:off x="3313379" y="8491856"/>
              <a:ext cx="1295524" cy="800853"/>
            </a:xfrm>
            <a:custGeom>
              <a:avLst/>
              <a:gdLst>
                <a:gd name="T0" fmla="*/ 0 w 691"/>
                <a:gd name="T1" fmla="*/ 0 h 181"/>
                <a:gd name="T2" fmla="*/ 690 w 691"/>
                <a:gd name="T3" fmla="*/ 0 h 181"/>
                <a:gd name="T4" fmla="*/ 690 w 691"/>
                <a:gd name="T5" fmla="*/ 180 h 181"/>
                <a:gd name="T6" fmla="*/ 0 w 691"/>
                <a:gd name="T7" fmla="*/ 180 h 181"/>
                <a:gd name="T8" fmla="*/ 0 w 691"/>
                <a:gd name="T9" fmla="*/ 0 h 181"/>
              </a:gdLst>
              <a:ahLst/>
              <a:cxnLst>
                <a:cxn ang="0">
                  <a:pos x="T0" y="T1"/>
                </a:cxn>
                <a:cxn ang="0">
                  <a:pos x="T2" y="T3"/>
                </a:cxn>
                <a:cxn ang="0">
                  <a:pos x="T4" y="T5"/>
                </a:cxn>
                <a:cxn ang="0">
                  <a:pos x="T6" y="T7"/>
                </a:cxn>
                <a:cxn ang="0">
                  <a:pos x="T8" y="T9"/>
                </a:cxn>
              </a:cxnLst>
              <a:rect l="0" t="0" r="r" b="b"/>
              <a:pathLst>
                <a:path w="691" h="181">
                  <a:moveTo>
                    <a:pt x="0" y="0"/>
                  </a:moveTo>
                  <a:lnTo>
                    <a:pt x="690" y="0"/>
                  </a:lnTo>
                  <a:lnTo>
                    <a:pt x="690" y="180"/>
                  </a:lnTo>
                  <a:lnTo>
                    <a:pt x="0" y="180"/>
                  </a:lnTo>
                  <a:lnTo>
                    <a:pt x="0" y="0"/>
                  </a:lnTo>
                </a:path>
              </a:pathLst>
            </a:custGeom>
            <a:solidFill>
              <a:schemeClr val="accent1"/>
            </a:solidFill>
            <a:ln>
              <a:noFill/>
            </a:ln>
            <a:effectLst/>
          </p:spPr>
          <p:txBody>
            <a:bodyPr wrap="none" lIns="121853" tIns="60926" rIns="121853" bIns="60926" anchor="ctr"/>
            <a:lstStyle/>
            <a:p>
              <a:endParaRPr lang="en-US" dirty="0">
                <a:latin typeface="Calibri Light" panose="020F0302020204030204"/>
              </a:endParaRPr>
            </a:p>
          </p:txBody>
        </p:sp>
        <p:sp>
          <p:nvSpPr>
            <p:cNvPr id="117" name="Freeform 146"/>
            <p:cNvSpPr>
              <a:spLocks noChangeArrowheads="1"/>
            </p:cNvSpPr>
            <p:nvPr/>
          </p:nvSpPr>
          <p:spPr bwMode="auto">
            <a:xfrm>
              <a:off x="5087503" y="8624761"/>
              <a:ext cx="1295532" cy="676195"/>
            </a:xfrm>
            <a:custGeom>
              <a:avLst/>
              <a:gdLst>
                <a:gd name="T0" fmla="*/ 0 w 691"/>
                <a:gd name="T1" fmla="*/ 0 h 360"/>
                <a:gd name="T2" fmla="*/ 690 w 691"/>
                <a:gd name="T3" fmla="*/ 0 h 360"/>
                <a:gd name="T4" fmla="*/ 690 w 691"/>
                <a:gd name="T5" fmla="*/ 359 h 360"/>
                <a:gd name="T6" fmla="*/ 0 w 691"/>
                <a:gd name="T7" fmla="*/ 359 h 360"/>
                <a:gd name="T8" fmla="*/ 0 w 691"/>
                <a:gd name="T9" fmla="*/ 0 h 360"/>
              </a:gdLst>
              <a:ahLst/>
              <a:cxnLst>
                <a:cxn ang="0">
                  <a:pos x="T0" y="T1"/>
                </a:cxn>
                <a:cxn ang="0">
                  <a:pos x="T2" y="T3"/>
                </a:cxn>
                <a:cxn ang="0">
                  <a:pos x="T4" y="T5"/>
                </a:cxn>
                <a:cxn ang="0">
                  <a:pos x="T6" y="T7"/>
                </a:cxn>
                <a:cxn ang="0">
                  <a:pos x="T8" y="T9"/>
                </a:cxn>
              </a:cxnLst>
              <a:rect l="0" t="0" r="r" b="b"/>
              <a:pathLst>
                <a:path w="691" h="360">
                  <a:moveTo>
                    <a:pt x="0" y="0"/>
                  </a:moveTo>
                  <a:lnTo>
                    <a:pt x="690" y="0"/>
                  </a:lnTo>
                  <a:lnTo>
                    <a:pt x="690" y="359"/>
                  </a:lnTo>
                  <a:lnTo>
                    <a:pt x="0" y="359"/>
                  </a:lnTo>
                  <a:lnTo>
                    <a:pt x="0" y="0"/>
                  </a:lnTo>
                </a:path>
              </a:pathLst>
            </a:custGeom>
            <a:solidFill>
              <a:schemeClr val="accent1"/>
            </a:solidFill>
            <a:ln>
              <a:noFill/>
            </a:ln>
            <a:effectLst/>
          </p:spPr>
          <p:txBody>
            <a:bodyPr wrap="none" lIns="121853" tIns="60926" rIns="121853" bIns="60926" anchor="ctr"/>
            <a:lstStyle/>
            <a:p>
              <a:endParaRPr lang="en-US" dirty="0">
                <a:latin typeface="Calibri Light" panose="020F0302020204030204"/>
              </a:endParaRPr>
            </a:p>
          </p:txBody>
        </p:sp>
      </p:grpSp>
      <p:sp>
        <p:nvSpPr>
          <p:cNvPr id="118" name="Oval 117"/>
          <p:cNvSpPr/>
          <p:nvPr/>
        </p:nvSpPr>
        <p:spPr>
          <a:xfrm>
            <a:off x="13186663" y="3711886"/>
            <a:ext cx="1548789" cy="1549192"/>
          </a:xfrm>
          <a:prstGeom prst="ellipse">
            <a:avLst/>
          </a:prstGeom>
          <a:noFill/>
          <a:ln w="38100" cmpd="sng">
            <a:solidFill>
              <a:schemeClr val="accent1"/>
            </a:solid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sp>
        <p:nvSpPr>
          <p:cNvPr id="119" name="Subtitle 2"/>
          <p:cNvSpPr txBox="1"/>
          <p:nvPr/>
        </p:nvSpPr>
        <p:spPr>
          <a:xfrm>
            <a:off x="14786776" y="3679905"/>
            <a:ext cx="7954149" cy="1612646"/>
          </a:xfrm>
          <a:prstGeom prst="rect">
            <a:avLst/>
          </a:prstGeom>
        </p:spPr>
        <p:txBody>
          <a:bodyPr vert="horz" wrap="square" lIns="243744" tIns="121869" rIns="243744" bIns="121869" rtlCol="0">
            <a:spAutoFit/>
          </a:bodyPr>
          <a:lstStyle>
            <a:lvl1pPr marL="342900" indent="-342900" algn="l" defTabSz="457200" rtl="0" eaLnBrk="1" latinLnBrk="0" hangingPunct="1">
              <a:spcBef>
                <a:spcPct val="20000"/>
              </a:spcBef>
              <a:buFont typeface="Arial" panose="020B0604020202020204"/>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panose="020B0604020202020204"/>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panose="020B0604020202020204"/>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panose="020B0604020202020204"/>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panose="020B0604020202020204"/>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panose="020B0604020202020204"/>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panose="020B0604020202020204"/>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panose="020B0604020202020204"/>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panose="020B0604020202020204"/>
              <a:buChar char="•"/>
              <a:defRPr sz="2000" kern="1200">
                <a:solidFill>
                  <a:schemeClr val="tx1"/>
                </a:solidFill>
                <a:latin typeface="+mn-lt"/>
                <a:ea typeface="+mn-ea"/>
                <a:cs typeface="+mn-cs"/>
              </a:defRPr>
            </a:lvl9pPr>
          </a:lstStyle>
          <a:p>
            <a:pPr marL="0" indent="0">
              <a:buNone/>
            </a:pPr>
            <a:r>
              <a:rPr lang="en-US" sz="3600" b="1" dirty="0">
                <a:latin typeface="Lato Regular"/>
                <a:cs typeface="Lato Regular"/>
              </a:rPr>
              <a:t>Twitter</a:t>
            </a:r>
            <a:endParaRPr lang="en-US" sz="3600" b="1" dirty="0">
              <a:latin typeface="Lato Regular"/>
              <a:cs typeface="Lato Regular"/>
            </a:endParaRPr>
          </a:p>
          <a:p>
            <a:pPr marL="0" indent="0">
              <a:buNone/>
            </a:pPr>
            <a:r>
              <a:rPr lang="en-US" sz="2400" dirty="0" err="1">
                <a:latin typeface="Calibri Light" panose="020F0302020204030204"/>
                <a:cs typeface="Calibri Light" panose="020F0302020204030204"/>
              </a:rPr>
              <a:t>Lorem</a:t>
            </a:r>
            <a:r>
              <a:rPr lang="en-US" sz="2400" dirty="0">
                <a:latin typeface="Calibri Light" panose="020F0302020204030204"/>
                <a:cs typeface="Calibri Light" panose="020F0302020204030204"/>
              </a:rPr>
              <a:t> </a:t>
            </a:r>
            <a:r>
              <a:rPr lang="en-US" sz="2400" dirty="0" err="1">
                <a:latin typeface="Calibri Light" panose="020F0302020204030204"/>
                <a:cs typeface="Calibri Light" panose="020F0302020204030204"/>
              </a:rPr>
              <a:t>ipsum</a:t>
            </a:r>
            <a:r>
              <a:rPr lang="en-US" sz="2400" dirty="0">
                <a:latin typeface="Calibri Light" panose="020F0302020204030204"/>
                <a:cs typeface="Calibri Light" panose="020F0302020204030204"/>
              </a:rPr>
              <a:t> dolor sit </a:t>
            </a:r>
            <a:r>
              <a:rPr lang="en-US" sz="2400" dirty="0" err="1">
                <a:latin typeface="Calibri Light" panose="020F0302020204030204"/>
                <a:cs typeface="Calibri Light" panose="020F0302020204030204"/>
              </a:rPr>
              <a:t>amet</a:t>
            </a:r>
            <a:r>
              <a:rPr lang="en-US" sz="2400" dirty="0">
                <a:latin typeface="Calibri Light" panose="020F0302020204030204"/>
                <a:cs typeface="Calibri Light" panose="020F0302020204030204"/>
              </a:rPr>
              <a:t>, </a:t>
            </a:r>
            <a:r>
              <a:rPr lang="en-US" sz="2400" dirty="0" err="1">
                <a:latin typeface="Calibri Light" panose="020F0302020204030204"/>
                <a:cs typeface="Calibri Light" panose="020F0302020204030204"/>
              </a:rPr>
              <a:t>consectetur</a:t>
            </a:r>
            <a:r>
              <a:rPr lang="en-US" sz="2400" dirty="0">
                <a:latin typeface="Calibri Light" panose="020F0302020204030204"/>
                <a:cs typeface="Calibri Light" panose="020F0302020204030204"/>
              </a:rPr>
              <a:t> </a:t>
            </a:r>
            <a:r>
              <a:rPr lang="en-US" sz="2400" dirty="0" err="1">
                <a:latin typeface="Calibri Light" panose="020F0302020204030204"/>
                <a:cs typeface="Calibri Light" panose="020F0302020204030204"/>
              </a:rPr>
              <a:t>adipiscing</a:t>
            </a:r>
            <a:r>
              <a:rPr lang="en-US" sz="2400" dirty="0">
                <a:latin typeface="Calibri Light" panose="020F0302020204030204"/>
                <a:cs typeface="Calibri Light" panose="020F0302020204030204"/>
              </a:rPr>
              <a:t> </a:t>
            </a:r>
            <a:r>
              <a:rPr lang="en-US" sz="2400" dirty="0" err="1">
                <a:latin typeface="Calibri Light" panose="020F0302020204030204"/>
                <a:cs typeface="Calibri Light" panose="020F0302020204030204"/>
              </a:rPr>
              <a:t>elit</a:t>
            </a:r>
            <a:r>
              <a:rPr lang="en-US" sz="2400" dirty="0">
                <a:latin typeface="Calibri Light" panose="020F0302020204030204"/>
                <a:cs typeface="Calibri Light" panose="020F0302020204030204"/>
              </a:rPr>
              <a:t>. Integer </a:t>
            </a:r>
            <a:r>
              <a:rPr lang="en-US" sz="2400" dirty="0" err="1">
                <a:latin typeface="Calibri Light" panose="020F0302020204030204"/>
                <a:cs typeface="Calibri Light" panose="020F0302020204030204"/>
              </a:rPr>
              <a:t>pulvinar</a:t>
            </a:r>
            <a:r>
              <a:rPr lang="en-US" sz="2400" dirty="0">
                <a:latin typeface="Calibri Light" panose="020F0302020204030204"/>
                <a:cs typeface="Calibri Light" panose="020F0302020204030204"/>
              </a:rPr>
              <a:t> </a:t>
            </a:r>
            <a:r>
              <a:rPr lang="en-US" sz="2400" dirty="0" err="1">
                <a:latin typeface="Calibri Light" panose="020F0302020204030204"/>
                <a:cs typeface="Calibri Light" panose="020F0302020204030204"/>
              </a:rPr>
              <a:t>nulla</a:t>
            </a:r>
            <a:r>
              <a:rPr lang="en-US" sz="2400" dirty="0">
                <a:latin typeface="Calibri Light" panose="020F0302020204030204"/>
                <a:cs typeface="Calibri Light" panose="020F0302020204030204"/>
              </a:rPr>
              <a:t> </a:t>
            </a:r>
            <a:r>
              <a:rPr lang="en-US" sz="2400" dirty="0" err="1">
                <a:latin typeface="Calibri Light" panose="020F0302020204030204"/>
                <a:cs typeface="Calibri Light" panose="020F0302020204030204"/>
              </a:rPr>
              <a:t>ut</a:t>
            </a:r>
            <a:r>
              <a:rPr lang="en-US" sz="2400" dirty="0">
                <a:latin typeface="Calibri Light" panose="020F0302020204030204"/>
                <a:cs typeface="Calibri Light" panose="020F0302020204030204"/>
              </a:rPr>
              <a:t> </a:t>
            </a:r>
            <a:r>
              <a:rPr lang="en-US" sz="2400" dirty="0" err="1">
                <a:latin typeface="Calibri Light" panose="020F0302020204030204"/>
                <a:cs typeface="Calibri Light" panose="020F0302020204030204"/>
              </a:rPr>
              <a:t>ultrices</a:t>
            </a:r>
            <a:endParaRPr lang="en-US" sz="2400" dirty="0">
              <a:latin typeface="Calibri Light" panose="020F0302020204030204"/>
              <a:cs typeface="Calibri Light" panose="020F0302020204030204"/>
            </a:endParaRPr>
          </a:p>
        </p:txBody>
      </p:sp>
      <p:sp>
        <p:nvSpPr>
          <p:cNvPr id="120" name="Subtitle 2"/>
          <p:cNvSpPr txBox="1"/>
          <p:nvPr/>
        </p:nvSpPr>
        <p:spPr>
          <a:xfrm>
            <a:off x="13282037" y="4053863"/>
            <a:ext cx="1520255" cy="820677"/>
          </a:xfrm>
          <a:prstGeom prst="rect">
            <a:avLst/>
          </a:prstGeom>
        </p:spPr>
        <p:txBody>
          <a:bodyPr vert="horz" wrap="square" lIns="243744" tIns="121869" rIns="243744" bIns="121869" rtlCol="0">
            <a:spAutoFit/>
          </a:bodyPr>
          <a:lstStyle>
            <a:lvl1pPr marL="342900" indent="-342900" algn="l" defTabSz="457200" rtl="0" eaLnBrk="1" latinLnBrk="0" hangingPunct="1">
              <a:spcBef>
                <a:spcPct val="20000"/>
              </a:spcBef>
              <a:buFont typeface="Arial" panose="020B0604020202020204"/>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panose="020B0604020202020204"/>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panose="020B0604020202020204"/>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panose="020B0604020202020204"/>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panose="020B0604020202020204"/>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panose="020B0604020202020204"/>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panose="020B0604020202020204"/>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panose="020B0604020202020204"/>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panose="020B0604020202020204"/>
              <a:buChar char="•"/>
              <a:defRPr sz="2000" kern="1200">
                <a:solidFill>
                  <a:schemeClr val="tx1"/>
                </a:solidFill>
                <a:latin typeface="+mn-lt"/>
                <a:ea typeface="+mn-ea"/>
                <a:cs typeface="+mn-cs"/>
              </a:defRPr>
            </a:lvl9pPr>
          </a:lstStyle>
          <a:p>
            <a:pPr marL="0" indent="0" algn="ctr">
              <a:buNone/>
            </a:pPr>
            <a:r>
              <a:rPr lang="en-US" sz="3700" dirty="0">
                <a:latin typeface="Lato Regular"/>
                <a:cs typeface="Lato Regular"/>
              </a:rPr>
              <a:t>25%</a:t>
            </a:r>
            <a:endParaRPr lang="en-US" sz="2700" dirty="0">
              <a:latin typeface="Lato Regular"/>
              <a:cs typeface="Lato Regular"/>
            </a:endParaRPr>
          </a:p>
        </p:txBody>
      </p:sp>
      <p:sp>
        <p:nvSpPr>
          <p:cNvPr id="121" name="Oval 120"/>
          <p:cNvSpPr/>
          <p:nvPr/>
        </p:nvSpPr>
        <p:spPr>
          <a:xfrm>
            <a:off x="13173380" y="5818369"/>
            <a:ext cx="1548789" cy="1549192"/>
          </a:xfrm>
          <a:prstGeom prst="ellipse">
            <a:avLst/>
          </a:prstGeom>
          <a:noFill/>
          <a:ln w="38100" cmpd="sng">
            <a:solidFill>
              <a:schemeClr val="accent2"/>
            </a:solid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sp>
        <p:nvSpPr>
          <p:cNvPr id="122" name="Subtitle 2"/>
          <p:cNvSpPr txBox="1"/>
          <p:nvPr/>
        </p:nvSpPr>
        <p:spPr>
          <a:xfrm>
            <a:off x="14773493" y="5786388"/>
            <a:ext cx="7954149" cy="1612646"/>
          </a:xfrm>
          <a:prstGeom prst="rect">
            <a:avLst/>
          </a:prstGeom>
        </p:spPr>
        <p:txBody>
          <a:bodyPr vert="horz" wrap="square" lIns="243744" tIns="121869" rIns="243744" bIns="121869" rtlCol="0">
            <a:spAutoFit/>
          </a:bodyPr>
          <a:lstStyle>
            <a:lvl1pPr marL="342900" indent="-342900" algn="l" defTabSz="457200" rtl="0" eaLnBrk="1" latinLnBrk="0" hangingPunct="1">
              <a:spcBef>
                <a:spcPct val="20000"/>
              </a:spcBef>
              <a:buFont typeface="Arial" panose="020B0604020202020204"/>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panose="020B0604020202020204"/>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panose="020B0604020202020204"/>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panose="020B0604020202020204"/>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panose="020B0604020202020204"/>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panose="020B0604020202020204"/>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panose="020B0604020202020204"/>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panose="020B0604020202020204"/>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panose="020B0604020202020204"/>
              <a:buChar char="•"/>
              <a:defRPr sz="2000" kern="1200">
                <a:solidFill>
                  <a:schemeClr val="tx1"/>
                </a:solidFill>
                <a:latin typeface="+mn-lt"/>
                <a:ea typeface="+mn-ea"/>
                <a:cs typeface="+mn-cs"/>
              </a:defRPr>
            </a:lvl9pPr>
          </a:lstStyle>
          <a:p>
            <a:pPr marL="0" indent="0">
              <a:buNone/>
            </a:pPr>
            <a:r>
              <a:rPr lang="en-US" sz="3600" b="1" dirty="0" smtClean="0">
                <a:latin typeface="Lato Regular"/>
                <a:cs typeface="Lato Regular"/>
              </a:rPr>
              <a:t>Facebook</a:t>
            </a:r>
            <a:endParaRPr lang="en-US" sz="3600" b="1" dirty="0">
              <a:latin typeface="Lato Regular"/>
              <a:cs typeface="Lato Regular"/>
            </a:endParaRPr>
          </a:p>
          <a:p>
            <a:pPr marL="0" indent="0">
              <a:buNone/>
            </a:pPr>
            <a:r>
              <a:rPr lang="en-US" sz="2400" dirty="0" err="1">
                <a:latin typeface="Calibri Light" panose="020F0302020204030204"/>
                <a:cs typeface="Calibri Light" panose="020F0302020204030204"/>
              </a:rPr>
              <a:t>Lorem</a:t>
            </a:r>
            <a:r>
              <a:rPr lang="en-US" sz="2400" dirty="0">
                <a:latin typeface="Calibri Light" panose="020F0302020204030204"/>
                <a:cs typeface="Calibri Light" panose="020F0302020204030204"/>
              </a:rPr>
              <a:t> </a:t>
            </a:r>
            <a:r>
              <a:rPr lang="en-US" sz="2400" dirty="0" err="1">
                <a:latin typeface="Calibri Light" panose="020F0302020204030204"/>
                <a:cs typeface="Calibri Light" panose="020F0302020204030204"/>
              </a:rPr>
              <a:t>ipsum</a:t>
            </a:r>
            <a:r>
              <a:rPr lang="en-US" sz="2400" dirty="0">
                <a:latin typeface="Calibri Light" panose="020F0302020204030204"/>
                <a:cs typeface="Calibri Light" panose="020F0302020204030204"/>
              </a:rPr>
              <a:t> dolor sit </a:t>
            </a:r>
            <a:r>
              <a:rPr lang="en-US" sz="2400" dirty="0" err="1">
                <a:latin typeface="Calibri Light" panose="020F0302020204030204"/>
                <a:cs typeface="Calibri Light" panose="020F0302020204030204"/>
              </a:rPr>
              <a:t>amet</a:t>
            </a:r>
            <a:r>
              <a:rPr lang="en-US" sz="2400" dirty="0">
                <a:latin typeface="Calibri Light" panose="020F0302020204030204"/>
                <a:cs typeface="Calibri Light" panose="020F0302020204030204"/>
              </a:rPr>
              <a:t>, </a:t>
            </a:r>
            <a:r>
              <a:rPr lang="en-US" sz="2400" dirty="0" err="1">
                <a:latin typeface="Calibri Light" panose="020F0302020204030204"/>
                <a:cs typeface="Calibri Light" panose="020F0302020204030204"/>
              </a:rPr>
              <a:t>consectetur</a:t>
            </a:r>
            <a:r>
              <a:rPr lang="en-US" sz="2400" dirty="0">
                <a:latin typeface="Calibri Light" panose="020F0302020204030204"/>
                <a:cs typeface="Calibri Light" panose="020F0302020204030204"/>
              </a:rPr>
              <a:t> </a:t>
            </a:r>
            <a:r>
              <a:rPr lang="en-US" sz="2400" dirty="0" err="1">
                <a:latin typeface="Calibri Light" panose="020F0302020204030204"/>
                <a:cs typeface="Calibri Light" panose="020F0302020204030204"/>
              </a:rPr>
              <a:t>adipiscing</a:t>
            </a:r>
            <a:r>
              <a:rPr lang="en-US" sz="2400" dirty="0">
                <a:latin typeface="Calibri Light" panose="020F0302020204030204"/>
                <a:cs typeface="Calibri Light" panose="020F0302020204030204"/>
              </a:rPr>
              <a:t> </a:t>
            </a:r>
            <a:r>
              <a:rPr lang="en-US" sz="2400" dirty="0" err="1">
                <a:latin typeface="Calibri Light" panose="020F0302020204030204"/>
                <a:cs typeface="Calibri Light" panose="020F0302020204030204"/>
              </a:rPr>
              <a:t>elit</a:t>
            </a:r>
            <a:r>
              <a:rPr lang="en-US" sz="2400" dirty="0">
                <a:latin typeface="Calibri Light" panose="020F0302020204030204"/>
                <a:cs typeface="Calibri Light" panose="020F0302020204030204"/>
              </a:rPr>
              <a:t>. Integer </a:t>
            </a:r>
            <a:r>
              <a:rPr lang="en-US" sz="2400" dirty="0" err="1">
                <a:latin typeface="Calibri Light" panose="020F0302020204030204"/>
                <a:cs typeface="Calibri Light" panose="020F0302020204030204"/>
              </a:rPr>
              <a:t>pulvinar</a:t>
            </a:r>
            <a:r>
              <a:rPr lang="en-US" sz="2400" dirty="0">
                <a:latin typeface="Calibri Light" panose="020F0302020204030204"/>
                <a:cs typeface="Calibri Light" panose="020F0302020204030204"/>
              </a:rPr>
              <a:t> </a:t>
            </a:r>
            <a:r>
              <a:rPr lang="en-US" sz="2400" dirty="0" err="1">
                <a:latin typeface="Calibri Light" panose="020F0302020204030204"/>
                <a:cs typeface="Calibri Light" panose="020F0302020204030204"/>
              </a:rPr>
              <a:t>nulla</a:t>
            </a:r>
            <a:r>
              <a:rPr lang="en-US" sz="2400" dirty="0">
                <a:latin typeface="Calibri Light" panose="020F0302020204030204"/>
                <a:cs typeface="Calibri Light" panose="020F0302020204030204"/>
              </a:rPr>
              <a:t> </a:t>
            </a:r>
            <a:r>
              <a:rPr lang="en-US" sz="2400" dirty="0" err="1">
                <a:latin typeface="Calibri Light" panose="020F0302020204030204"/>
                <a:cs typeface="Calibri Light" panose="020F0302020204030204"/>
              </a:rPr>
              <a:t>ut</a:t>
            </a:r>
            <a:r>
              <a:rPr lang="en-US" sz="2400" dirty="0">
                <a:latin typeface="Calibri Light" panose="020F0302020204030204"/>
                <a:cs typeface="Calibri Light" panose="020F0302020204030204"/>
              </a:rPr>
              <a:t> </a:t>
            </a:r>
            <a:r>
              <a:rPr lang="en-US" sz="2400" dirty="0" err="1">
                <a:latin typeface="Calibri Light" panose="020F0302020204030204"/>
                <a:cs typeface="Calibri Light" panose="020F0302020204030204"/>
              </a:rPr>
              <a:t>ultrices</a:t>
            </a:r>
            <a:endParaRPr lang="en-US" sz="2400" dirty="0">
              <a:latin typeface="Calibri Light" panose="020F0302020204030204"/>
              <a:cs typeface="Calibri Light" panose="020F0302020204030204"/>
            </a:endParaRPr>
          </a:p>
        </p:txBody>
      </p:sp>
      <p:sp>
        <p:nvSpPr>
          <p:cNvPr id="123" name="Subtitle 2"/>
          <p:cNvSpPr txBox="1"/>
          <p:nvPr/>
        </p:nvSpPr>
        <p:spPr>
          <a:xfrm>
            <a:off x="13268754" y="6160346"/>
            <a:ext cx="1520255" cy="820677"/>
          </a:xfrm>
          <a:prstGeom prst="rect">
            <a:avLst/>
          </a:prstGeom>
        </p:spPr>
        <p:txBody>
          <a:bodyPr vert="horz" wrap="square" lIns="243744" tIns="121869" rIns="243744" bIns="121869" rtlCol="0">
            <a:spAutoFit/>
          </a:bodyPr>
          <a:lstStyle>
            <a:lvl1pPr marL="342900" indent="-342900" algn="l" defTabSz="457200" rtl="0" eaLnBrk="1" latinLnBrk="0" hangingPunct="1">
              <a:spcBef>
                <a:spcPct val="20000"/>
              </a:spcBef>
              <a:buFont typeface="Arial" panose="020B0604020202020204"/>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panose="020B0604020202020204"/>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panose="020B0604020202020204"/>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panose="020B0604020202020204"/>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panose="020B0604020202020204"/>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panose="020B0604020202020204"/>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panose="020B0604020202020204"/>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panose="020B0604020202020204"/>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panose="020B0604020202020204"/>
              <a:buChar char="•"/>
              <a:defRPr sz="2000" kern="1200">
                <a:solidFill>
                  <a:schemeClr val="tx1"/>
                </a:solidFill>
                <a:latin typeface="+mn-lt"/>
                <a:ea typeface="+mn-ea"/>
                <a:cs typeface="+mn-cs"/>
              </a:defRPr>
            </a:lvl9pPr>
          </a:lstStyle>
          <a:p>
            <a:pPr marL="0" indent="0" algn="ctr">
              <a:buNone/>
            </a:pPr>
            <a:r>
              <a:rPr lang="en-US" sz="3700" dirty="0">
                <a:latin typeface="Lato Regular"/>
                <a:cs typeface="Lato Regular"/>
              </a:rPr>
              <a:t>25%</a:t>
            </a:r>
            <a:endParaRPr lang="en-US" sz="2700" dirty="0">
              <a:latin typeface="Lato Regular"/>
              <a:cs typeface="Lato Regular"/>
            </a:endParaRPr>
          </a:p>
        </p:txBody>
      </p:sp>
      <p:sp>
        <p:nvSpPr>
          <p:cNvPr id="124" name="Oval 123"/>
          <p:cNvSpPr/>
          <p:nvPr/>
        </p:nvSpPr>
        <p:spPr>
          <a:xfrm>
            <a:off x="13173380" y="7888523"/>
            <a:ext cx="1548789" cy="1549192"/>
          </a:xfrm>
          <a:prstGeom prst="ellipse">
            <a:avLst/>
          </a:prstGeom>
          <a:noFill/>
          <a:ln w="38100" cmpd="sng">
            <a:solidFill>
              <a:schemeClr val="accent3"/>
            </a:solid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sp>
        <p:nvSpPr>
          <p:cNvPr id="125" name="Subtitle 2"/>
          <p:cNvSpPr txBox="1"/>
          <p:nvPr/>
        </p:nvSpPr>
        <p:spPr>
          <a:xfrm>
            <a:off x="14773493" y="7856542"/>
            <a:ext cx="7954149" cy="1612646"/>
          </a:xfrm>
          <a:prstGeom prst="rect">
            <a:avLst/>
          </a:prstGeom>
        </p:spPr>
        <p:txBody>
          <a:bodyPr vert="horz" wrap="square" lIns="243744" tIns="121869" rIns="243744" bIns="121869" rtlCol="0">
            <a:spAutoFit/>
          </a:bodyPr>
          <a:lstStyle>
            <a:lvl1pPr marL="342900" indent="-342900" algn="l" defTabSz="457200" rtl="0" eaLnBrk="1" latinLnBrk="0" hangingPunct="1">
              <a:spcBef>
                <a:spcPct val="20000"/>
              </a:spcBef>
              <a:buFont typeface="Arial" panose="020B0604020202020204"/>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panose="020B0604020202020204"/>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panose="020B0604020202020204"/>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panose="020B0604020202020204"/>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panose="020B0604020202020204"/>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panose="020B0604020202020204"/>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panose="020B0604020202020204"/>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panose="020B0604020202020204"/>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panose="020B0604020202020204"/>
              <a:buChar char="•"/>
              <a:defRPr sz="2000" kern="1200">
                <a:solidFill>
                  <a:schemeClr val="tx1"/>
                </a:solidFill>
                <a:latin typeface="+mn-lt"/>
                <a:ea typeface="+mn-ea"/>
                <a:cs typeface="+mn-cs"/>
              </a:defRPr>
            </a:lvl9pPr>
          </a:lstStyle>
          <a:p>
            <a:pPr marL="0" indent="0">
              <a:buNone/>
            </a:pPr>
            <a:r>
              <a:rPr lang="en-US" sz="3600" b="1" dirty="0" err="1" smtClean="0">
                <a:latin typeface="Lato Regular"/>
                <a:cs typeface="Lato Regular"/>
              </a:rPr>
              <a:t>Youtube</a:t>
            </a:r>
            <a:endParaRPr lang="en-US" sz="3600" b="1" dirty="0">
              <a:latin typeface="Lato Regular"/>
              <a:cs typeface="Lato Regular"/>
            </a:endParaRPr>
          </a:p>
          <a:p>
            <a:pPr marL="0" indent="0">
              <a:buNone/>
            </a:pPr>
            <a:r>
              <a:rPr lang="en-US" sz="2400" dirty="0" err="1">
                <a:latin typeface="Calibri Light" panose="020F0302020204030204"/>
                <a:cs typeface="Calibri Light" panose="020F0302020204030204"/>
              </a:rPr>
              <a:t>Lorem</a:t>
            </a:r>
            <a:r>
              <a:rPr lang="en-US" sz="2400" dirty="0">
                <a:latin typeface="Calibri Light" panose="020F0302020204030204"/>
                <a:cs typeface="Calibri Light" panose="020F0302020204030204"/>
              </a:rPr>
              <a:t> </a:t>
            </a:r>
            <a:r>
              <a:rPr lang="en-US" sz="2400" dirty="0" err="1">
                <a:latin typeface="Calibri Light" panose="020F0302020204030204"/>
                <a:cs typeface="Calibri Light" panose="020F0302020204030204"/>
              </a:rPr>
              <a:t>ipsum</a:t>
            </a:r>
            <a:r>
              <a:rPr lang="en-US" sz="2400" dirty="0">
                <a:latin typeface="Calibri Light" panose="020F0302020204030204"/>
                <a:cs typeface="Calibri Light" panose="020F0302020204030204"/>
              </a:rPr>
              <a:t> dolor sit </a:t>
            </a:r>
            <a:r>
              <a:rPr lang="en-US" sz="2400" dirty="0" err="1">
                <a:latin typeface="Calibri Light" panose="020F0302020204030204"/>
                <a:cs typeface="Calibri Light" panose="020F0302020204030204"/>
              </a:rPr>
              <a:t>amet</a:t>
            </a:r>
            <a:r>
              <a:rPr lang="en-US" sz="2400" dirty="0">
                <a:latin typeface="Calibri Light" panose="020F0302020204030204"/>
                <a:cs typeface="Calibri Light" panose="020F0302020204030204"/>
              </a:rPr>
              <a:t>, </a:t>
            </a:r>
            <a:r>
              <a:rPr lang="en-US" sz="2400" dirty="0" err="1">
                <a:latin typeface="Calibri Light" panose="020F0302020204030204"/>
                <a:cs typeface="Calibri Light" panose="020F0302020204030204"/>
              </a:rPr>
              <a:t>consectetur</a:t>
            </a:r>
            <a:r>
              <a:rPr lang="en-US" sz="2400" dirty="0">
                <a:latin typeface="Calibri Light" panose="020F0302020204030204"/>
                <a:cs typeface="Calibri Light" panose="020F0302020204030204"/>
              </a:rPr>
              <a:t> </a:t>
            </a:r>
            <a:r>
              <a:rPr lang="en-US" sz="2400" dirty="0" err="1">
                <a:latin typeface="Calibri Light" panose="020F0302020204030204"/>
                <a:cs typeface="Calibri Light" panose="020F0302020204030204"/>
              </a:rPr>
              <a:t>adipiscing</a:t>
            </a:r>
            <a:r>
              <a:rPr lang="en-US" sz="2400" dirty="0">
                <a:latin typeface="Calibri Light" panose="020F0302020204030204"/>
                <a:cs typeface="Calibri Light" panose="020F0302020204030204"/>
              </a:rPr>
              <a:t> </a:t>
            </a:r>
            <a:r>
              <a:rPr lang="en-US" sz="2400" dirty="0" err="1">
                <a:latin typeface="Calibri Light" panose="020F0302020204030204"/>
                <a:cs typeface="Calibri Light" panose="020F0302020204030204"/>
              </a:rPr>
              <a:t>elit</a:t>
            </a:r>
            <a:r>
              <a:rPr lang="en-US" sz="2400" dirty="0">
                <a:latin typeface="Calibri Light" panose="020F0302020204030204"/>
                <a:cs typeface="Calibri Light" panose="020F0302020204030204"/>
              </a:rPr>
              <a:t>. Integer </a:t>
            </a:r>
            <a:r>
              <a:rPr lang="en-US" sz="2400" dirty="0" err="1">
                <a:latin typeface="Calibri Light" panose="020F0302020204030204"/>
                <a:cs typeface="Calibri Light" panose="020F0302020204030204"/>
              </a:rPr>
              <a:t>pulvinar</a:t>
            </a:r>
            <a:r>
              <a:rPr lang="en-US" sz="2400" dirty="0">
                <a:latin typeface="Calibri Light" panose="020F0302020204030204"/>
                <a:cs typeface="Calibri Light" panose="020F0302020204030204"/>
              </a:rPr>
              <a:t> </a:t>
            </a:r>
            <a:r>
              <a:rPr lang="en-US" sz="2400" dirty="0" err="1">
                <a:latin typeface="Calibri Light" panose="020F0302020204030204"/>
                <a:cs typeface="Calibri Light" panose="020F0302020204030204"/>
              </a:rPr>
              <a:t>nulla</a:t>
            </a:r>
            <a:r>
              <a:rPr lang="en-US" sz="2400" dirty="0">
                <a:latin typeface="Calibri Light" panose="020F0302020204030204"/>
                <a:cs typeface="Calibri Light" panose="020F0302020204030204"/>
              </a:rPr>
              <a:t> </a:t>
            </a:r>
            <a:r>
              <a:rPr lang="en-US" sz="2400" dirty="0" err="1">
                <a:latin typeface="Calibri Light" panose="020F0302020204030204"/>
                <a:cs typeface="Calibri Light" panose="020F0302020204030204"/>
              </a:rPr>
              <a:t>ut</a:t>
            </a:r>
            <a:r>
              <a:rPr lang="en-US" sz="2400" dirty="0">
                <a:latin typeface="Calibri Light" panose="020F0302020204030204"/>
                <a:cs typeface="Calibri Light" panose="020F0302020204030204"/>
              </a:rPr>
              <a:t> </a:t>
            </a:r>
            <a:r>
              <a:rPr lang="en-US" sz="2400" dirty="0" err="1">
                <a:latin typeface="Calibri Light" panose="020F0302020204030204"/>
                <a:cs typeface="Calibri Light" panose="020F0302020204030204"/>
              </a:rPr>
              <a:t>ultrices</a:t>
            </a:r>
            <a:endParaRPr lang="en-US" sz="2400" dirty="0">
              <a:latin typeface="Calibri Light" panose="020F0302020204030204"/>
              <a:cs typeface="Calibri Light" panose="020F0302020204030204"/>
            </a:endParaRPr>
          </a:p>
        </p:txBody>
      </p:sp>
      <p:sp>
        <p:nvSpPr>
          <p:cNvPr id="126" name="Subtitle 2"/>
          <p:cNvSpPr txBox="1"/>
          <p:nvPr/>
        </p:nvSpPr>
        <p:spPr>
          <a:xfrm>
            <a:off x="13268754" y="8230500"/>
            <a:ext cx="1520255" cy="820677"/>
          </a:xfrm>
          <a:prstGeom prst="rect">
            <a:avLst/>
          </a:prstGeom>
        </p:spPr>
        <p:txBody>
          <a:bodyPr vert="horz" wrap="square" lIns="243744" tIns="121869" rIns="243744" bIns="121869" rtlCol="0">
            <a:spAutoFit/>
          </a:bodyPr>
          <a:lstStyle>
            <a:lvl1pPr marL="342900" indent="-342900" algn="l" defTabSz="457200" rtl="0" eaLnBrk="1" latinLnBrk="0" hangingPunct="1">
              <a:spcBef>
                <a:spcPct val="20000"/>
              </a:spcBef>
              <a:buFont typeface="Arial" panose="020B0604020202020204"/>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panose="020B0604020202020204"/>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panose="020B0604020202020204"/>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panose="020B0604020202020204"/>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panose="020B0604020202020204"/>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panose="020B0604020202020204"/>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panose="020B0604020202020204"/>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panose="020B0604020202020204"/>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panose="020B0604020202020204"/>
              <a:buChar char="•"/>
              <a:defRPr sz="2000" kern="1200">
                <a:solidFill>
                  <a:schemeClr val="tx1"/>
                </a:solidFill>
                <a:latin typeface="+mn-lt"/>
                <a:ea typeface="+mn-ea"/>
                <a:cs typeface="+mn-cs"/>
              </a:defRPr>
            </a:lvl9pPr>
          </a:lstStyle>
          <a:p>
            <a:pPr marL="0" indent="0" algn="ctr">
              <a:buNone/>
            </a:pPr>
            <a:r>
              <a:rPr lang="en-US" sz="3700" dirty="0">
                <a:latin typeface="Lato Regular"/>
                <a:cs typeface="Lato Regular"/>
              </a:rPr>
              <a:t>25%</a:t>
            </a:r>
            <a:endParaRPr lang="en-US" sz="2700" dirty="0">
              <a:latin typeface="Lato Regular"/>
              <a:cs typeface="Lato Regular"/>
            </a:endParaRPr>
          </a:p>
        </p:txBody>
      </p:sp>
      <p:sp>
        <p:nvSpPr>
          <p:cNvPr id="127" name="Oval 126"/>
          <p:cNvSpPr/>
          <p:nvPr/>
        </p:nvSpPr>
        <p:spPr>
          <a:xfrm>
            <a:off x="13173380" y="10029459"/>
            <a:ext cx="1548789" cy="1549192"/>
          </a:xfrm>
          <a:prstGeom prst="ellipse">
            <a:avLst/>
          </a:prstGeom>
          <a:noFill/>
          <a:ln w="38100" cmpd="sng">
            <a:solidFill>
              <a:schemeClr val="accent4"/>
            </a:solid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sp>
        <p:nvSpPr>
          <p:cNvPr id="128" name="Subtitle 2"/>
          <p:cNvSpPr txBox="1"/>
          <p:nvPr/>
        </p:nvSpPr>
        <p:spPr>
          <a:xfrm>
            <a:off x="14773493" y="9997478"/>
            <a:ext cx="7954149" cy="1612646"/>
          </a:xfrm>
          <a:prstGeom prst="rect">
            <a:avLst/>
          </a:prstGeom>
        </p:spPr>
        <p:txBody>
          <a:bodyPr vert="horz" wrap="square" lIns="243744" tIns="121869" rIns="243744" bIns="121869" rtlCol="0">
            <a:spAutoFit/>
          </a:bodyPr>
          <a:lstStyle>
            <a:lvl1pPr marL="342900" indent="-342900" algn="l" defTabSz="457200" rtl="0" eaLnBrk="1" latinLnBrk="0" hangingPunct="1">
              <a:spcBef>
                <a:spcPct val="20000"/>
              </a:spcBef>
              <a:buFont typeface="Arial" panose="020B0604020202020204"/>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panose="020B0604020202020204"/>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panose="020B0604020202020204"/>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panose="020B0604020202020204"/>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panose="020B0604020202020204"/>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panose="020B0604020202020204"/>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panose="020B0604020202020204"/>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panose="020B0604020202020204"/>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panose="020B0604020202020204"/>
              <a:buChar char="•"/>
              <a:defRPr sz="2000" kern="1200">
                <a:solidFill>
                  <a:schemeClr val="tx1"/>
                </a:solidFill>
                <a:latin typeface="+mn-lt"/>
                <a:ea typeface="+mn-ea"/>
                <a:cs typeface="+mn-cs"/>
              </a:defRPr>
            </a:lvl9pPr>
          </a:lstStyle>
          <a:p>
            <a:pPr marL="0" indent="0">
              <a:buNone/>
            </a:pPr>
            <a:r>
              <a:rPr lang="en-US" sz="3600" b="1" dirty="0" err="1" smtClean="0">
                <a:latin typeface="Lato Regular"/>
                <a:cs typeface="Lato Regular"/>
              </a:rPr>
              <a:t>Envato</a:t>
            </a:r>
            <a:endParaRPr lang="en-US" sz="3600" b="1" dirty="0">
              <a:latin typeface="Lato Regular"/>
              <a:cs typeface="Lato Regular"/>
            </a:endParaRPr>
          </a:p>
          <a:p>
            <a:pPr marL="0" indent="0">
              <a:buNone/>
            </a:pPr>
            <a:r>
              <a:rPr lang="en-US" sz="2400" dirty="0" err="1">
                <a:latin typeface="Calibri Light" panose="020F0302020204030204"/>
                <a:cs typeface="Calibri Light" panose="020F0302020204030204"/>
              </a:rPr>
              <a:t>Lorem</a:t>
            </a:r>
            <a:r>
              <a:rPr lang="en-US" sz="2400" dirty="0">
                <a:latin typeface="Calibri Light" panose="020F0302020204030204"/>
                <a:cs typeface="Calibri Light" panose="020F0302020204030204"/>
              </a:rPr>
              <a:t> </a:t>
            </a:r>
            <a:r>
              <a:rPr lang="en-US" sz="2400" dirty="0" err="1">
                <a:latin typeface="Calibri Light" panose="020F0302020204030204"/>
                <a:cs typeface="Calibri Light" panose="020F0302020204030204"/>
              </a:rPr>
              <a:t>ipsum</a:t>
            </a:r>
            <a:r>
              <a:rPr lang="en-US" sz="2400" dirty="0">
                <a:latin typeface="Calibri Light" panose="020F0302020204030204"/>
                <a:cs typeface="Calibri Light" panose="020F0302020204030204"/>
              </a:rPr>
              <a:t> dolor sit </a:t>
            </a:r>
            <a:r>
              <a:rPr lang="en-US" sz="2400" dirty="0" err="1">
                <a:latin typeface="Calibri Light" panose="020F0302020204030204"/>
                <a:cs typeface="Calibri Light" panose="020F0302020204030204"/>
              </a:rPr>
              <a:t>amet</a:t>
            </a:r>
            <a:r>
              <a:rPr lang="en-US" sz="2400" dirty="0">
                <a:latin typeface="Calibri Light" panose="020F0302020204030204"/>
                <a:cs typeface="Calibri Light" panose="020F0302020204030204"/>
              </a:rPr>
              <a:t>, </a:t>
            </a:r>
            <a:r>
              <a:rPr lang="en-US" sz="2400" dirty="0" err="1">
                <a:latin typeface="Calibri Light" panose="020F0302020204030204"/>
                <a:cs typeface="Calibri Light" panose="020F0302020204030204"/>
              </a:rPr>
              <a:t>consectetur</a:t>
            </a:r>
            <a:r>
              <a:rPr lang="en-US" sz="2400" dirty="0">
                <a:latin typeface="Calibri Light" panose="020F0302020204030204"/>
                <a:cs typeface="Calibri Light" panose="020F0302020204030204"/>
              </a:rPr>
              <a:t> </a:t>
            </a:r>
            <a:r>
              <a:rPr lang="en-US" sz="2400" dirty="0" err="1">
                <a:latin typeface="Calibri Light" panose="020F0302020204030204"/>
                <a:cs typeface="Calibri Light" panose="020F0302020204030204"/>
              </a:rPr>
              <a:t>adipiscing</a:t>
            </a:r>
            <a:r>
              <a:rPr lang="en-US" sz="2400" dirty="0">
                <a:latin typeface="Calibri Light" panose="020F0302020204030204"/>
                <a:cs typeface="Calibri Light" panose="020F0302020204030204"/>
              </a:rPr>
              <a:t> </a:t>
            </a:r>
            <a:r>
              <a:rPr lang="en-US" sz="2400" dirty="0" err="1">
                <a:latin typeface="Calibri Light" panose="020F0302020204030204"/>
                <a:cs typeface="Calibri Light" panose="020F0302020204030204"/>
              </a:rPr>
              <a:t>elit</a:t>
            </a:r>
            <a:r>
              <a:rPr lang="en-US" sz="2400" dirty="0">
                <a:latin typeface="Calibri Light" panose="020F0302020204030204"/>
                <a:cs typeface="Calibri Light" panose="020F0302020204030204"/>
              </a:rPr>
              <a:t>. Integer </a:t>
            </a:r>
            <a:r>
              <a:rPr lang="en-US" sz="2400" dirty="0" err="1">
                <a:latin typeface="Calibri Light" panose="020F0302020204030204"/>
                <a:cs typeface="Calibri Light" panose="020F0302020204030204"/>
              </a:rPr>
              <a:t>pulvinar</a:t>
            </a:r>
            <a:r>
              <a:rPr lang="en-US" sz="2400" dirty="0">
                <a:latin typeface="Calibri Light" panose="020F0302020204030204"/>
                <a:cs typeface="Calibri Light" panose="020F0302020204030204"/>
              </a:rPr>
              <a:t> </a:t>
            </a:r>
            <a:r>
              <a:rPr lang="en-US" sz="2400" dirty="0" err="1">
                <a:latin typeface="Calibri Light" panose="020F0302020204030204"/>
                <a:cs typeface="Calibri Light" panose="020F0302020204030204"/>
              </a:rPr>
              <a:t>nulla</a:t>
            </a:r>
            <a:r>
              <a:rPr lang="en-US" sz="2400" dirty="0">
                <a:latin typeface="Calibri Light" panose="020F0302020204030204"/>
                <a:cs typeface="Calibri Light" panose="020F0302020204030204"/>
              </a:rPr>
              <a:t> </a:t>
            </a:r>
            <a:r>
              <a:rPr lang="en-US" sz="2400" dirty="0" err="1">
                <a:latin typeface="Calibri Light" panose="020F0302020204030204"/>
                <a:cs typeface="Calibri Light" panose="020F0302020204030204"/>
              </a:rPr>
              <a:t>ut</a:t>
            </a:r>
            <a:r>
              <a:rPr lang="en-US" sz="2400" dirty="0">
                <a:latin typeface="Calibri Light" panose="020F0302020204030204"/>
                <a:cs typeface="Calibri Light" panose="020F0302020204030204"/>
              </a:rPr>
              <a:t> </a:t>
            </a:r>
            <a:r>
              <a:rPr lang="en-US" sz="2400" dirty="0" err="1">
                <a:latin typeface="Calibri Light" panose="020F0302020204030204"/>
                <a:cs typeface="Calibri Light" panose="020F0302020204030204"/>
              </a:rPr>
              <a:t>ultrices</a:t>
            </a:r>
            <a:endParaRPr lang="en-US" sz="2400" dirty="0">
              <a:latin typeface="Calibri Light" panose="020F0302020204030204"/>
              <a:cs typeface="Calibri Light" panose="020F0302020204030204"/>
            </a:endParaRPr>
          </a:p>
        </p:txBody>
      </p:sp>
      <p:sp>
        <p:nvSpPr>
          <p:cNvPr id="129" name="Subtitle 2"/>
          <p:cNvSpPr txBox="1"/>
          <p:nvPr/>
        </p:nvSpPr>
        <p:spPr>
          <a:xfrm>
            <a:off x="13268754" y="10371436"/>
            <a:ext cx="1520255" cy="820677"/>
          </a:xfrm>
          <a:prstGeom prst="rect">
            <a:avLst/>
          </a:prstGeom>
        </p:spPr>
        <p:txBody>
          <a:bodyPr vert="horz" wrap="square" lIns="243744" tIns="121869" rIns="243744" bIns="121869" rtlCol="0">
            <a:spAutoFit/>
          </a:bodyPr>
          <a:lstStyle>
            <a:lvl1pPr marL="342900" indent="-342900" algn="l" defTabSz="457200" rtl="0" eaLnBrk="1" latinLnBrk="0" hangingPunct="1">
              <a:spcBef>
                <a:spcPct val="20000"/>
              </a:spcBef>
              <a:buFont typeface="Arial" panose="020B0604020202020204"/>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panose="020B0604020202020204"/>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panose="020B0604020202020204"/>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panose="020B0604020202020204"/>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panose="020B0604020202020204"/>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panose="020B0604020202020204"/>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panose="020B0604020202020204"/>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panose="020B0604020202020204"/>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panose="020B0604020202020204"/>
              <a:buChar char="•"/>
              <a:defRPr sz="2000" kern="1200">
                <a:solidFill>
                  <a:schemeClr val="tx1"/>
                </a:solidFill>
                <a:latin typeface="+mn-lt"/>
                <a:ea typeface="+mn-ea"/>
                <a:cs typeface="+mn-cs"/>
              </a:defRPr>
            </a:lvl9pPr>
          </a:lstStyle>
          <a:p>
            <a:pPr marL="0" indent="0" algn="ctr">
              <a:buNone/>
            </a:pPr>
            <a:r>
              <a:rPr lang="en-US" sz="3700" dirty="0">
                <a:latin typeface="Lato Regular"/>
                <a:cs typeface="Lato Regular"/>
              </a:rPr>
              <a:t>25%</a:t>
            </a:r>
            <a:endParaRPr lang="en-US" sz="2700" dirty="0">
              <a:latin typeface="Lato Regular"/>
              <a:cs typeface="Lato Regular"/>
            </a:endParaRPr>
          </a:p>
        </p:txBody>
      </p:sp>
    </p:spTree>
  </p:cSld>
  <p:clrMapOvr>
    <a:masterClrMapping/>
  </p:clrMapOvr>
  <mc:AlternateContent xmlns:mc="http://schemas.openxmlformats.org/markup-compatibility/2006">
    <mc:Choice xmlns:p14="http://schemas.microsoft.com/office/powerpoint/2010/main" Requires="p14">
      <p:transition spd="med" p14:dur="700" advClick="0" advTm="3000">
        <p:fade/>
      </p:transition>
    </mc:Choice>
    <mc:Fallback>
      <p:transition spd="med" advClick="0" advTm="3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68"/>
                                        </p:tgtEl>
                                        <p:attrNameLst>
                                          <p:attrName>style.visibility</p:attrName>
                                        </p:attrNameLst>
                                      </p:cBhvr>
                                      <p:to>
                                        <p:strVal val="visible"/>
                                      </p:to>
                                    </p:set>
                                    <p:animEffect transition="in" filter="fade">
                                      <p:cBhvr>
                                        <p:cTn id="7" dur="500"/>
                                        <p:tgtEl>
                                          <p:spTgt spid="68"/>
                                        </p:tgtEl>
                                      </p:cBhvr>
                                    </p:animEffect>
                                    <p:anim calcmode="lin" valueType="num">
                                      <p:cBhvr>
                                        <p:cTn id="8" dur="500" fill="hold"/>
                                        <p:tgtEl>
                                          <p:spTgt spid="68"/>
                                        </p:tgtEl>
                                        <p:attrNameLst>
                                          <p:attrName>ppt_x</p:attrName>
                                        </p:attrNameLst>
                                      </p:cBhvr>
                                      <p:tavLst>
                                        <p:tav tm="0">
                                          <p:val>
                                            <p:strVal val="#ppt_x"/>
                                          </p:val>
                                        </p:tav>
                                        <p:tav tm="100000">
                                          <p:val>
                                            <p:strVal val="#ppt_x"/>
                                          </p:val>
                                        </p:tav>
                                      </p:tavLst>
                                    </p:anim>
                                    <p:anim calcmode="lin" valueType="num">
                                      <p:cBhvr>
                                        <p:cTn id="9" dur="500" fill="hold"/>
                                        <p:tgtEl>
                                          <p:spTgt spid="68"/>
                                        </p:tgtEl>
                                        <p:attrNameLst>
                                          <p:attrName>ppt_y</p:attrName>
                                        </p:attrNameLst>
                                      </p:cBhvr>
                                      <p:tavLst>
                                        <p:tav tm="0">
                                          <p:val>
                                            <p:strVal val="#ppt_y+.1"/>
                                          </p:val>
                                        </p:tav>
                                        <p:tav tm="100000">
                                          <p:val>
                                            <p:strVal val="#ppt_y"/>
                                          </p:val>
                                        </p:tav>
                                      </p:tavLst>
                                    </p:anim>
                                  </p:childTnLst>
                                </p:cTn>
                              </p:par>
                            </p:childTnLst>
                          </p:cTn>
                        </p:par>
                        <p:par>
                          <p:cTn id="10" fill="hold">
                            <p:stCondLst>
                              <p:cond delay="500"/>
                            </p:stCondLst>
                            <p:childTnLst>
                              <p:par>
                                <p:cTn id="11" presetID="53" presetClass="entr" presetSubtype="16" fill="hold" nodeType="afterEffect">
                                  <p:stCondLst>
                                    <p:cond delay="0"/>
                                  </p:stCondLst>
                                  <p:childTnLst>
                                    <p:set>
                                      <p:cBhvr>
                                        <p:cTn id="12" dur="1" fill="hold">
                                          <p:stCondLst>
                                            <p:cond delay="0"/>
                                          </p:stCondLst>
                                        </p:cTn>
                                        <p:tgtEl>
                                          <p:spTgt spid="3"/>
                                        </p:tgtEl>
                                        <p:attrNameLst>
                                          <p:attrName>style.visibility</p:attrName>
                                        </p:attrNameLst>
                                      </p:cBhvr>
                                      <p:to>
                                        <p:strVal val="visible"/>
                                      </p:to>
                                    </p:set>
                                    <p:anim calcmode="lin" valueType="num">
                                      <p:cBhvr>
                                        <p:cTn id="13" dur="500" fill="hold"/>
                                        <p:tgtEl>
                                          <p:spTgt spid="3"/>
                                        </p:tgtEl>
                                        <p:attrNameLst>
                                          <p:attrName>ppt_w</p:attrName>
                                        </p:attrNameLst>
                                      </p:cBhvr>
                                      <p:tavLst>
                                        <p:tav tm="0">
                                          <p:val>
                                            <p:fltVal val="0"/>
                                          </p:val>
                                        </p:tav>
                                        <p:tav tm="100000">
                                          <p:val>
                                            <p:strVal val="#ppt_w"/>
                                          </p:val>
                                        </p:tav>
                                      </p:tavLst>
                                    </p:anim>
                                    <p:anim calcmode="lin" valueType="num">
                                      <p:cBhvr>
                                        <p:cTn id="14" dur="500" fill="hold"/>
                                        <p:tgtEl>
                                          <p:spTgt spid="3"/>
                                        </p:tgtEl>
                                        <p:attrNameLst>
                                          <p:attrName>ppt_h</p:attrName>
                                        </p:attrNameLst>
                                      </p:cBhvr>
                                      <p:tavLst>
                                        <p:tav tm="0">
                                          <p:val>
                                            <p:fltVal val="0"/>
                                          </p:val>
                                        </p:tav>
                                        <p:tav tm="100000">
                                          <p:val>
                                            <p:strVal val="#ppt_h"/>
                                          </p:val>
                                        </p:tav>
                                      </p:tavLst>
                                    </p:anim>
                                    <p:animEffect transition="in" filter="fade">
                                      <p:cBhvr>
                                        <p:cTn id="15" dur="500"/>
                                        <p:tgtEl>
                                          <p:spTgt spid="3"/>
                                        </p:tgtEl>
                                      </p:cBhvr>
                                    </p:animEffect>
                                  </p:childTnLst>
                                </p:cTn>
                              </p:par>
                              <p:par>
                                <p:cTn id="16" presetID="53" presetClass="entr" presetSubtype="16" fill="hold" nodeType="withEffect">
                                  <p:stCondLst>
                                    <p:cond delay="0"/>
                                  </p:stCondLst>
                                  <p:childTnLst>
                                    <p:set>
                                      <p:cBhvr>
                                        <p:cTn id="17" dur="1" fill="hold">
                                          <p:stCondLst>
                                            <p:cond delay="0"/>
                                          </p:stCondLst>
                                        </p:cTn>
                                        <p:tgtEl>
                                          <p:spTgt spid="114"/>
                                        </p:tgtEl>
                                        <p:attrNameLst>
                                          <p:attrName>style.visibility</p:attrName>
                                        </p:attrNameLst>
                                      </p:cBhvr>
                                      <p:to>
                                        <p:strVal val="visible"/>
                                      </p:to>
                                    </p:set>
                                    <p:anim calcmode="lin" valueType="num">
                                      <p:cBhvr>
                                        <p:cTn id="18" dur="500" fill="hold"/>
                                        <p:tgtEl>
                                          <p:spTgt spid="114"/>
                                        </p:tgtEl>
                                        <p:attrNameLst>
                                          <p:attrName>ppt_w</p:attrName>
                                        </p:attrNameLst>
                                      </p:cBhvr>
                                      <p:tavLst>
                                        <p:tav tm="0">
                                          <p:val>
                                            <p:fltVal val="0"/>
                                          </p:val>
                                        </p:tav>
                                        <p:tav tm="100000">
                                          <p:val>
                                            <p:strVal val="#ppt_w"/>
                                          </p:val>
                                        </p:tav>
                                      </p:tavLst>
                                    </p:anim>
                                    <p:anim calcmode="lin" valueType="num">
                                      <p:cBhvr>
                                        <p:cTn id="19" dur="500" fill="hold"/>
                                        <p:tgtEl>
                                          <p:spTgt spid="114"/>
                                        </p:tgtEl>
                                        <p:attrNameLst>
                                          <p:attrName>ppt_h</p:attrName>
                                        </p:attrNameLst>
                                      </p:cBhvr>
                                      <p:tavLst>
                                        <p:tav tm="0">
                                          <p:val>
                                            <p:fltVal val="0"/>
                                          </p:val>
                                        </p:tav>
                                        <p:tav tm="100000">
                                          <p:val>
                                            <p:strVal val="#ppt_h"/>
                                          </p:val>
                                        </p:tav>
                                      </p:tavLst>
                                    </p:anim>
                                    <p:animEffect transition="in" filter="fade">
                                      <p:cBhvr>
                                        <p:cTn id="20" dur="500"/>
                                        <p:tgtEl>
                                          <p:spTgt spid="114"/>
                                        </p:tgtEl>
                                      </p:cBhvr>
                                    </p:animEffect>
                                  </p:childTnLst>
                                </p:cTn>
                              </p:par>
                              <p:par>
                                <p:cTn id="21" presetID="10" presetClass="entr" presetSubtype="0" fill="hold" nodeType="withEffect">
                                  <p:stCondLst>
                                    <p:cond delay="0"/>
                                  </p:stCondLst>
                                  <p:childTnLst>
                                    <p:set>
                                      <p:cBhvr>
                                        <p:cTn id="22" dur="1" fill="hold">
                                          <p:stCondLst>
                                            <p:cond delay="0"/>
                                          </p:stCondLst>
                                        </p:cTn>
                                        <p:tgtEl>
                                          <p:spTgt spid="311"/>
                                        </p:tgtEl>
                                        <p:attrNameLst>
                                          <p:attrName>style.visibility</p:attrName>
                                        </p:attrNameLst>
                                      </p:cBhvr>
                                      <p:to>
                                        <p:strVal val="visible"/>
                                      </p:to>
                                    </p:set>
                                    <p:animEffect transition="in" filter="fade">
                                      <p:cBhvr>
                                        <p:cTn id="23" dur="500"/>
                                        <p:tgtEl>
                                          <p:spTgt spid="311"/>
                                        </p:tgtEl>
                                      </p:cBhvr>
                                    </p:animEffect>
                                  </p:childTnLst>
                                </p:cTn>
                              </p:par>
                              <p:par>
                                <p:cTn id="24" presetID="10" presetClass="entr" presetSubtype="0" fill="hold" nodeType="withEffect">
                                  <p:stCondLst>
                                    <p:cond delay="0"/>
                                  </p:stCondLst>
                                  <p:childTnLst>
                                    <p:set>
                                      <p:cBhvr>
                                        <p:cTn id="25" dur="1" fill="hold">
                                          <p:stCondLst>
                                            <p:cond delay="0"/>
                                          </p:stCondLst>
                                        </p:cTn>
                                        <p:tgtEl>
                                          <p:spTgt spid="318"/>
                                        </p:tgtEl>
                                        <p:attrNameLst>
                                          <p:attrName>style.visibility</p:attrName>
                                        </p:attrNameLst>
                                      </p:cBhvr>
                                      <p:to>
                                        <p:strVal val="visible"/>
                                      </p:to>
                                    </p:set>
                                    <p:animEffect transition="in" filter="fade">
                                      <p:cBhvr>
                                        <p:cTn id="26" dur="500"/>
                                        <p:tgtEl>
                                          <p:spTgt spid="318"/>
                                        </p:tgtEl>
                                      </p:cBhvr>
                                    </p:animEffect>
                                  </p:childTnLst>
                                </p:cTn>
                              </p:par>
                              <p:par>
                                <p:cTn id="27" presetID="10" presetClass="entr" presetSubtype="0" fill="hold" nodeType="withEffect">
                                  <p:stCondLst>
                                    <p:cond delay="0"/>
                                  </p:stCondLst>
                                  <p:childTnLst>
                                    <p:set>
                                      <p:cBhvr>
                                        <p:cTn id="28" dur="1" fill="hold">
                                          <p:stCondLst>
                                            <p:cond delay="0"/>
                                          </p:stCondLst>
                                        </p:cTn>
                                        <p:tgtEl>
                                          <p:spTgt spid="310"/>
                                        </p:tgtEl>
                                        <p:attrNameLst>
                                          <p:attrName>style.visibility</p:attrName>
                                        </p:attrNameLst>
                                      </p:cBhvr>
                                      <p:to>
                                        <p:strVal val="visible"/>
                                      </p:to>
                                    </p:set>
                                    <p:animEffect transition="in" filter="fade">
                                      <p:cBhvr>
                                        <p:cTn id="29" dur="500"/>
                                        <p:tgtEl>
                                          <p:spTgt spid="310"/>
                                        </p:tgtEl>
                                      </p:cBhvr>
                                    </p:animEffect>
                                  </p:childTnLst>
                                </p:cTn>
                              </p:par>
                              <p:par>
                                <p:cTn id="30" presetID="10" presetClass="entr" presetSubtype="0" fill="hold" nodeType="withEffect">
                                  <p:stCondLst>
                                    <p:cond delay="0"/>
                                  </p:stCondLst>
                                  <p:childTnLst>
                                    <p:set>
                                      <p:cBhvr>
                                        <p:cTn id="31" dur="1" fill="hold">
                                          <p:stCondLst>
                                            <p:cond delay="0"/>
                                          </p:stCondLst>
                                        </p:cTn>
                                        <p:tgtEl>
                                          <p:spTgt spid="309"/>
                                        </p:tgtEl>
                                        <p:attrNameLst>
                                          <p:attrName>style.visibility</p:attrName>
                                        </p:attrNameLst>
                                      </p:cBhvr>
                                      <p:to>
                                        <p:strVal val="visible"/>
                                      </p:to>
                                    </p:set>
                                    <p:animEffect transition="in" filter="fade">
                                      <p:cBhvr>
                                        <p:cTn id="32" dur="500"/>
                                        <p:tgtEl>
                                          <p:spTgt spid="309"/>
                                        </p:tgtEl>
                                      </p:cBhvr>
                                    </p:animEffect>
                                  </p:childTnLst>
                                </p:cTn>
                              </p:par>
                            </p:childTnLst>
                          </p:cTn>
                        </p:par>
                        <p:par>
                          <p:cTn id="33" fill="hold">
                            <p:stCondLst>
                              <p:cond delay="1000"/>
                            </p:stCondLst>
                            <p:childTnLst>
                              <p:par>
                                <p:cTn id="34" presetID="22" presetClass="entr" presetSubtype="8" fill="hold" grpId="0" nodeType="afterEffect">
                                  <p:stCondLst>
                                    <p:cond delay="0"/>
                                  </p:stCondLst>
                                  <p:childTnLst>
                                    <p:set>
                                      <p:cBhvr>
                                        <p:cTn id="35" dur="1" fill="hold">
                                          <p:stCondLst>
                                            <p:cond delay="0"/>
                                          </p:stCondLst>
                                        </p:cTn>
                                        <p:tgtEl>
                                          <p:spTgt spid="118"/>
                                        </p:tgtEl>
                                        <p:attrNameLst>
                                          <p:attrName>style.visibility</p:attrName>
                                        </p:attrNameLst>
                                      </p:cBhvr>
                                      <p:to>
                                        <p:strVal val="visible"/>
                                      </p:to>
                                    </p:set>
                                    <p:animEffect transition="in" filter="wipe(left)">
                                      <p:cBhvr>
                                        <p:cTn id="36" dur="500"/>
                                        <p:tgtEl>
                                          <p:spTgt spid="118"/>
                                        </p:tgtEl>
                                      </p:cBhvr>
                                    </p:animEffect>
                                  </p:childTnLst>
                                </p:cTn>
                              </p:par>
                              <p:par>
                                <p:cTn id="37" presetID="22" presetClass="entr" presetSubtype="8" fill="hold" grpId="0" nodeType="withEffect">
                                  <p:stCondLst>
                                    <p:cond delay="0"/>
                                  </p:stCondLst>
                                  <p:childTnLst>
                                    <p:set>
                                      <p:cBhvr>
                                        <p:cTn id="38" dur="1" fill="hold">
                                          <p:stCondLst>
                                            <p:cond delay="0"/>
                                          </p:stCondLst>
                                        </p:cTn>
                                        <p:tgtEl>
                                          <p:spTgt spid="120"/>
                                        </p:tgtEl>
                                        <p:attrNameLst>
                                          <p:attrName>style.visibility</p:attrName>
                                        </p:attrNameLst>
                                      </p:cBhvr>
                                      <p:to>
                                        <p:strVal val="visible"/>
                                      </p:to>
                                    </p:set>
                                    <p:animEffect transition="in" filter="wipe(left)">
                                      <p:cBhvr>
                                        <p:cTn id="39" dur="500"/>
                                        <p:tgtEl>
                                          <p:spTgt spid="120"/>
                                        </p:tgtEl>
                                      </p:cBhvr>
                                    </p:animEffect>
                                  </p:childTnLst>
                                </p:cTn>
                              </p:par>
                              <p:par>
                                <p:cTn id="40" presetID="22" presetClass="entr" presetSubtype="8" fill="hold" grpId="0" nodeType="withEffect">
                                  <p:stCondLst>
                                    <p:cond delay="0"/>
                                  </p:stCondLst>
                                  <p:childTnLst>
                                    <p:set>
                                      <p:cBhvr>
                                        <p:cTn id="41" dur="1" fill="hold">
                                          <p:stCondLst>
                                            <p:cond delay="0"/>
                                          </p:stCondLst>
                                        </p:cTn>
                                        <p:tgtEl>
                                          <p:spTgt spid="119"/>
                                        </p:tgtEl>
                                        <p:attrNameLst>
                                          <p:attrName>style.visibility</p:attrName>
                                        </p:attrNameLst>
                                      </p:cBhvr>
                                      <p:to>
                                        <p:strVal val="visible"/>
                                      </p:to>
                                    </p:set>
                                    <p:animEffect transition="in" filter="wipe(left)">
                                      <p:cBhvr>
                                        <p:cTn id="42" dur="500"/>
                                        <p:tgtEl>
                                          <p:spTgt spid="119"/>
                                        </p:tgtEl>
                                      </p:cBhvr>
                                    </p:animEffect>
                                  </p:childTnLst>
                                </p:cTn>
                              </p:par>
                            </p:childTnLst>
                          </p:cTn>
                        </p:par>
                        <p:par>
                          <p:cTn id="43" fill="hold">
                            <p:stCondLst>
                              <p:cond delay="1500"/>
                            </p:stCondLst>
                            <p:childTnLst>
                              <p:par>
                                <p:cTn id="44" presetID="22" presetClass="entr" presetSubtype="8" fill="hold" grpId="0" nodeType="afterEffect">
                                  <p:stCondLst>
                                    <p:cond delay="0"/>
                                  </p:stCondLst>
                                  <p:childTnLst>
                                    <p:set>
                                      <p:cBhvr>
                                        <p:cTn id="45" dur="1" fill="hold">
                                          <p:stCondLst>
                                            <p:cond delay="0"/>
                                          </p:stCondLst>
                                        </p:cTn>
                                        <p:tgtEl>
                                          <p:spTgt spid="121"/>
                                        </p:tgtEl>
                                        <p:attrNameLst>
                                          <p:attrName>style.visibility</p:attrName>
                                        </p:attrNameLst>
                                      </p:cBhvr>
                                      <p:to>
                                        <p:strVal val="visible"/>
                                      </p:to>
                                    </p:set>
                                    <p:animEffect transition="in" filter="wipe(left)">
                                      <p:cBhvr>
                                        <p:cTn id="46" dur="500"/>
                                        <p:tgtEl>
                                          <p:spTgt spid="121"/>
                                        </p:tgtEl>
                                      </p:cBhvr>
                                    </p:animEffect>
                                  </p:childTnLst>
                                </p:cTn>
                              </p:par>
                              <p:par>
                                <p:cTn id="47" presetID="22" presetClass="entr" presetSubtype="8" fill="hold" grpId="0" nodeType="withEffect">
                                  <p:stCondLst>
                                    <p:cond delay="0"/>
                                  </p:stCondLst>
                                  <p:childTnLst>
                                    <p:set>
                                      <p:cBhvr>
                                        <p:cTn id="48" dur="1" fill="hold">
                                          <p:stCondLst>
                                            <p:cond delay="0"/>
                                          </p:stCondLst>
                                        </p:cTn>
                                        <p:tgtEl>
                                          <p:spTgt spid="123"/>
                                        </p:tgtEl>
                                        <p:attrNameLst>
                                          <p:attrName>style.visibility</p:attrName>
                                        </p:attrNameLst>
                                      </p:cBhvr>
                                      <p:to>
                                        <p:strVal val="visible"/>
                                      </p:to>
                                    </p:set>
                                    <p:animEffect transition="in" filter="wipe(left)">
                                      <p:cBhvr>
                                        <p:cTn id="49" dur="500"/>
                                        <p:tgtEl>
                                          <p:spTgt spid="123"/>
                                        </p:tgtEl>
                                      </p:cBhvr>
                                    </p:animEffect>
                                  </p:childTnLst>
                                </p:cTn>
                              </p:par>
                              <p:par>
                                <p:cTn id="50" presetID="22" presetClass="entr" presetSubtype="8" fill="hold" grpId="0" nodeType="withEffect">
                                  <p:stCondLst>
                                    <p:cond delay="0"/>
                                  </p:stCondLst>
                                  <p:childTnLst>
                                    <p:set>
                                      <p:cBhvr>
                                        <p:cTn id="51" dur="1" fill="hold">
                                          <p:stCondLst>
                                            <p:cond delay="0"/>
                                          </p:stCondLst>
                                        </p:cTn>
                                        <p:tgtEl>
                                          <p:spTgt spid="122"/>
                                        </p:tgtEl>
                                        <p:attrNameLst>
                                          <p:attrName>style.visibility</p:attrName>
                                        </p:attrNameLst>
                                      </p:cBhvr>
                                      <p:to>
                                        <p:strVal val="visible"/>
                                      </p:to>
                                    </p:set>
                                    <p:animEffect transition="in" filter="wipe(left)">
                                      <p:cBhvr>
                                        <p:cTn id="52" dur="500"/>
                                        <p:tgtEl>
                                          <p:spTgt spid="122"/>
                                        </p:tgtEl>
                                      </p:cBhvr>
                                    </p:animEffect>
                                  </p:childTnLst>
                                </p:cTn>
                              </p:par>
                            </p:childTnLst>
                          </p:cTn>
                        </p:par>
                        <p:par>
                          <p:cTn id="53" fill="hold">
                            <p:stCondLst>
                              <p:cond delay="2000"/>
                            </p:stCondLst>
                            <p:childTnLst>
                              <p:par>
                                <p:cTn id="54" presetID="22" presetClass="entr" presetSubtype="8" fill="hold" grpId="0" nodeType="afterEffect">
                                  <p:stCondLst>
                                    <p:cond delay="0"/>
                                  </p:stCondLst>
                                  <p:childTnLst>
                                    <p:set>
                                      <p:cBhvr>
                                        <p:cTn id="55" dur="1" fill="hold">
                                          <p:stCondLst>
                                            <p:cond delay="0"/>
                                          </p:stCondLst>
                                        </p:cTn>
                                        <p:tgtEl>
                                          <p:spTgt spid="124"/>
                                        </p:tgtEl>
                                        <p:attrNameLst>
                                          <p:attrName>style.visibility</p:attrName>
                                        </p:attrNameLst>
                                      </p:cBhvr>
                                      <p:to>
                                        <p:strVal val="visible"/>
                                      </p:to>
                                    </p:set>
                                    <p:animEffect transition="in" filter="wipe(left)">
                                      <p:cBhvr>
                                        <p:cTn id="56" dur="500"/>
                                        <p:tgtEl>
                                          <p:spTgt spid="124"/>
                                        </p:tgtEl>
                                      </p:cBhvr>
                                    </p:animEffect>
                                  </p:childTnLst>
                                </p:cTn>
                              </p:par>
                              <p:par>
                                <p:cTn id="57" presetID="22" presetClass="entr" presetSubtype="8" fill="hold" grpId="0" nodeType="withEffect">
                                  <p:stCondLst>
                                    <p:cond delay="0"/>
                                  </p:stCondLst>
                                  <p:childTnLst>
                                    <p:set>
                                      <p:cBhvr>
                                        <p:cTn id="58" dur="1" fill="hold">
                                          <p:stCondLst>
                                            <p:cond delay="0"/>
                                          </p:stCondLst>
                                        </p:cTn>
                                        <p:tgtEl>
                                          <p:spTgt spid="126"/>
                                        </p:tgtEl>
                                        <p:attrNameLst>
                                          <p:attrName>style.visibility</p:attrName>
                                        </p:attrNameLst>
                                      </p:cBhvr>
                                      <p:to>
                                        <p:strVal val="visible"/>
                                      </p:to>
                                    </p:set>
                                    <p:animEffect transition="in" filter="wipe(left)">
                                      <p:cBhvr>
                                        <p:cTn id="59" dur="500"/>
                                        <p:tgtEl>
                                          <p:spTgt spid="126"/>
                                        </p:tgtEl>
                                      </p:cBhvr>
                                    </p:animEffect>
                                  </p:childTnLst>
                                </p:cTn>
                              </p:par>
                              <p:par>
                                <p:cTn id="60" presetID="22" presetClass="entr" presetSubtype="8" fill="hold" grpId="0" nodeType="withEffect">
                                  <p:stCondLst>
                                    <p:cond delay="0"/>
                                  </p:stCondLst>
                                  <p:childTnLst>
                                    <p:set>
                                      <p:cBhvr>
                                        <p:cTn id="61" dur="1" fill="hold">
                                          <p:stCondLst>
                                            <p:cond delay="0"/>
                                          </p:stCondLst>
                                        </p:cTn>
                                        <p:tgtEl>
                                          <p:spTgt spid="125"/>
                                        </p:tgtEl>
                                        <p:attrNameLst>
                                          <p:attrName>style.visibility</p:attrName>
                                        </p:attrNameLst>
                                      </p:cBhvr>
                                      <p:to>
                                        <p:strVal val="visible"/>
                                      </p:to>
                                    </p:set>
                                    <p:animEffect transition="in" filter="wipe(left)">
                                      <p:cBhvr>
                                        <p:cTn id="62" dur="500"/>
                                        <p:tgtEl>
                                          <p:spTgt spid="125"/>
                                        </p:tgtEl>
                                      </p:cBhvr>
                                    </p:animEffect>
                                  </p:childTnLst>
                                </p:cTn>
                              </p:par>
                            </p:childTnLst>
                          </p:cTn>
                        </p:par>
                        <p:par>
                          <p:cTn id="63" fill="hold">
                            <p:stCondLst>
                              <p:cond delay="2500"/>
                            </p:stCondLst>
                            <p:childTnLst>
                              <p:par>
                                <p:cTn id="64" presetID="22" presetClass="entr" presetSubtype="8" fill="hold" grpId="0" nodeType="afterEffect">
                                  <p:stCondLst>
                                    <p:cond delay="0"/>
                                  </p:stCondLst>
                                  <p:childTnLst>
                                    <p:set>
                                      <p:cBhvr>
                                        <p:cTn id="65" dur="1" fill="hold">
                                          <p:stCondLst>
                                            <p:cond delay="0"/>
                                          </p:stCondLst>
                                        </p:cTn>
                                        <p:tgtEl>
                                          <p:spTgt spid="127"/>
                                        </p:tgtEl>
                                        <p:attrNameLst>
                                          <p:attrName>style.visibility</p:attrName>
                                        </p:attrNameLst>
                                      </p:cBhvr>
                                      <p:to>
                                        <p:strVal val="visible"/>
                                      </p:to>
                                    </p:set>
                                    <p:animEffect transition="in" filter="wipe(left)">
                                      <p:cBhvr>
                                        <p:cTn id="66" dur="500"/>
                                        <p:tgtEl>
                                          <p:spTgt spid="127"/>
                                        </p:tgtEl>
                                      </p:cBhvr>
                                    </p:animEffect>
                                  </p:childTnLst>
                                </p:cTn>
                              </p:par>
                              <p:par>
                                <p:cTn id="67" presetID="22" presetClass="entr" presetSubtype="8" fill="hold" grpId="0" nodeType="withEffect">
                                  <p:stCondLst>
                                    <p:cond delay="0"/>
                                  </p:stCondLst>
                                  <p:childTnLst>
                                    <p:set>
                                      <p:cBhvr>
                                        <p:cTn id="68" dur="1" fill="hold">
                                          <p:stCondLst>
                                            <p:cond delay="0"/>
                                          </p:stCondLst>
                                        </p:cTn>
                                        <p:tgtEl>
                                          <p:spTgt spid="129"/>
                                        </p:tgtEl>
                                        <p:attrNameLst>
                                          <p:attrName>style.visibility</p:attrName>
                                        </p:attrNameLst>
                                      </p:cBhvr>
                                      <p:to>
                                        <p:strVal val="visible"/>
                                      </p:to>
                                    </p:set>
                                    <p:animEffect transition="in" filter="wipe(left)">
                                      <p:cBhvr>
                                        <p:cTn id="69" dur="500"/>
                                        <p:tgtEl>
                                          <p:spTgt spid="129"/>
                                        </p:tgtEl>
                                      </p:cBhvr>
                                    </p:animEffect>
                                  </p:childTnLst>
                                </p:cTn>
                              </p:par>
                              <p:par>
                                <p:cTn id="70" presetID="22" presetClass="entr" presetSubtype="8" fill="hold" grpId="0" nodeType="withEffect">
                                  <p:stCondLst>
                                    <p:cond delay="0"/>
                                  </p:stCondLst>
                                  <p:childTnLst>
                                    <p:set>
                                      <p:cBhvr>
                                        <p:cTn id="71" dur="1" fill="hold">
                                          <p:stCondLst>
                                            <p:cond delay="0"/>
                                          </p:stCondLst>
                                        </p:cTn>
                                        <p:tgtEl>
                                          <p:spTgt spid="128"/>
                                        </p:tgtEl>
                                        <p:attrNameLst>
                                          <p:attrName>style.visibility</p:attrName>
                                        </p:attrNameLst>
                                      </p:cBhvr>
                                      <p:to>
                                        <p:strVal val="visible"/>
                                      </p:to>
                                    </p:set>
                                    <p:animEffect transition="in" filter="wipe(left)">
                                      <p:cBhvr>
                                        <p:cTn id="72" dur="500"/>
                                        <p:tgtEl>
                                          <p:spTgt spid="1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8" grpId="0" animBg="1"/>
      <p:bldP spid="119" grpId="0"/>
      <p:bldP spid="120" grpId="0"/>
      <p:bldP spid="121" grpId="0" animBg="1"/>
      <p:bldP spid="122" grpId="0"/>
      <p:bldP spid="123" grpId="0"/>
      <p:bldP spid="124" grpId="0" animBg="1"/>
      <p:bldP spid="125" grpId="0"/>
      <p:bldP spid="126" grpId="0"/>
      <p:bldP spid="127" grpId="0" animBg="1"/>
      <p:bldP spid="128" grpId="0"/>
      <p:bldP spid="129" grpId="0"/>
    </p:bld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088" name="Curved Connector 1087"/>
          <p:cNvCxnSpPr>
            <a:endCxn id="889" idx="6"/>
          </p:cNvCxnSpPr>
          <p:nvPr/>
        </p:nvCxnSpPr>
        <p:spPr>
          <a:xfrm flipV="1">
            <a:off x="1966618" y="1611312"/>
            <a:ext cx="8884112" cy="3442466"/>
          </a:xfrm>
          <a:prstGeom prst="bentConnector3">
            <a:avLst>
              <a:gd name="adj1" fmla="val 289"/>
            </a:avLst>
          </a:prstGeom>
          <a:ln>
            <a:solidFill>
              <a:schemeClr val="tx2"/>
            </a:solidFill>
            <a:prstDash val="dash"/>
          </a:ln>
        </p:spPr>
        <p:style>
          <a:lnRef idx="2">
            <a:schemeClr val="accent1"/>
          </a:lnRef>
          <a:fillRef idx="0">
            <a:schemeClr val="accent1"/>
          </a:fillRef>
          <a:effectRef idx="1">
            <a:schemeClr val="accent1"/>
          </a:effectRef>
          <a:fontRef idx="minor">
            <a:schemeClr val="tx1"/>
          </a:fontRef>
        </p:style>
      </p:cxnSp>
      <p:cxnSp>
        <p:nvCxnSpPr>
          <p:cNvPr id="612" name="Curved Connector 611"/>
          <p:cNvCxnSpPr/>
          <p:nvPr/>
        </p:nvCxnSpPr>
        <p:spPr>
          <a:xfrm rot="10800000">
            <a:off x="12201526" y="3865499"/>
            <a:ext cx="6404057" cy="4828045"/>
          </a:xfrm>
          <a:prstGeom prst="bentConnector3">
            <a:avLst>
              <a:gd name="adj1" fmla="val 82356"/>
            </a:avLst>
          </a:prstGeom>
          <a:ln>
            <a:solidFill>
              <a:schemeClr val="tx2"/>
            </a:solidFill>
            <a:prstDash val="dash"/>
          </a:ln>
        </p:spPr>
        <p:style>
          <a:lnRef idx="2">
            <a:schemeClr val="accent1"/>
          </a:lnRef>
          <a:fillRef idx="0">
            <a:schemeClr val="accent1"/>
          </a:fillRef>
          <a:effectRef idx="1">
            <a:schemeClr val="accent1"/>
          </a:effectRef>
          <a:fontRef idx="minor">
            <a:schemeClr val="tx1"/>
          </a:fontRef>
        </p:style>
      </p:cxnSp>
      <p:cxnSp>
        <p:nvCxnSpPr>
          <p:cNvPr id="613" name="Curved Connector 612"/>
          <p:cNvCxnSpPr/>
          <p:nvPr/>
        </p:nvCxnSpPr>
        <p:spPr>
          <a:xfrm>
            <a:off x="2436110" y="6077527"/>
            <a:ext cx="2694635" cy="3353942"/>
          </a:xfrm>
          <a:prstGeom prst="bentConnector2">
            <a:avLst/>
          </a:prstGeom>
          <a:ln>
            <a:solidFill>
              <a:schemeClr val="tx2"/>
            </a:solidFill>
            <a:prstDash val="dash"/>
          </a:ln>
        </p:spPr>
        <p:style>
          <a:lnRef idx="2">
            <a:schemeClr val="accent1"/>
          </a:lnRef>
          <a:fillRef idx="0">
            <a:schemeClr val="accent1"/>
          </a:fillRef>
          <a:effectRef idx="1">
            <a:schemeClr val="accent1"/>
          </a:effectRef>
          <a:fontRef idx="minor">
            <a:schemeClr val="tx1"/>
          </a:fontRef>
        </p:style>
      </p:cxnSp>
      <p:cxnSp>
        <p:nvCxnSpPr>
          <p:cNvPr id="614" name="Curved Connector 613"/>
          <p:cNvCxnSpPr>
            <a:stCxn id="873" idx="2"/>
          </p:cNvCxnSpPr>
          <p:nvPr/>
        </p:nvCxnSpPr>
        <p:spPr>
          <a:xfrm flipV="1">
            <a:off x="6975448" y="3865498"/>
            <a:ext cx="5226077" cy="7019394"/>
          </a:xfrm>
          <a:prstGeom prst="bentConnector2">
            <a:avLst/>
          </a:prstGeom>
          <a:ln>
            <a:solidFill>
              <a:schemeClr val="tx2"/>
            </a:solidFill>
            <a:prstDash val="dash"/>
          </a:ln>
        </p:spPr>
        <p:style>
          <a:lnRef idx="2">
            <a:schemeClr val="accent1"/>
          </a:lnRef>
          <a:fillRef idx="0">
            <a:schemeClr val="accent1"/>
          </a:fillRef>
          <a:effectRef idx="1">
            <a:schemeClr val="accent1"/>
          </a:effectRef>
          <a:fontRef idx="minor">
            <a:schemeClr val="tx1"/>
          </a:fontRef>
        </p:style>
      </p:cxnSp>
      <p:sp>
        <p:nvSpPr>
          <p:cNvPr id="615" name="Freeform 809"/>
          <p:cNvSpPr>
            <a:spLocks noChangeArrowheads="1"/>
          </p:cNvSpPr>
          <p:nvPr/>
        </p:nvSpPr>
        <p:spPr bwMode="auto">
          <a:xfrm>
            <a:off x="1249990" y="4660781"/>
            <a:ext cx="1889218" cy="1725405"/>
          </a:xfrm>
          <a:custGeom>
            <a:avLst/>
            <a:gdLst>
              <a:gd name="T0" fmla="*/ 648 w 661"/>
              <a:gd name="T1" fmla="*/ 221 h 603"/>
              <a:gd name="T2" fmla="*/ 167 w 661"/>
              <a:gd name="T3" fmla="*/ 15 h 603"/>
              <a:gd name="T4" fmla="*/ 15 w 661"/>
              <a:gd name="T5" fmla="*/ 381 h 603"/>
              <a:gd name="T6" fmla="*/ 497 w 661"/>
              <a:gd name="T7" fmla="*/ 587 h 603"/>
              <a:gd name="T8" fmla="*/ 648 w 661"/>
              <a:gd name="T9" fmla="*/ 221 h 603"/>
              <a:gd name="T10" fmla="*/ 391 w 661"/>
              <a:gd name="T11" fmla="*/ 336 h 603"/>
              <a:gd name="T12" fmla="*/ 436 w 661"/>
              <a:gd name="T13" fmla="*/ 441 h 603"/>
              <a:gd name="T14" fmla="*/ 475 w 661"/>
              <a:gd name="T15" fmla="*/ 547 h 603"/>
              <a:gd name="T16" fmla="*/ 415 w 661"/>
              <a:gd name="T17" fmla="*/ 451 h 603"/>
              <a:gd name="T18" fmla="*/ 363 w 661"/>
              <a:gd name="T19" fmla="*/ 351 h 603"/>
              <a:gd name="T20" fmla="*/ 324 w 661"/>
              <a:gd name="T21" fmla="*/ 342 h 603"/>
              <a:gd name="T22" fmla="*/ 291 w 661"/>
              <a:gd name="T23" fmla="*/ 302 h 603"/>
              <a:gd name="T24" fmla="*/ 200 w 661"/>
              <a:gd name="T25" fmla="*/ 320 h 603"/>
              <a:gd name="T26" fmla="*/ 125 w 661"/>
              <a:gd name="T27" fmla="*/ 333 h 603"/>
              <a:gd name="T28" fmla="*/ 49 w 661"/>
              <a:gd name="T29" fmla="*/ 345 h 603"/>
              <a:gd name="T30" fmla="*/ 121 w 661"/>
              <a:gd name="T31" fmla="*/ 320 h 603"/>
              <a:gd name="T32" fmla="*/ 194 w 661"/>
              <a:gd name="T33" fmla="*/ 299 h 603"/>
              <a:gd name="T34" fmla="*/ 279 w 661"/>
              <a:gd name="T35" fmla="*/ 275 h 603"/>
              <a:gd name="T36" fmla="*/ 243 w 661"/>
              <a:gd name="T37" fmla="*/ 196 h 603"/>
              <a:gd name="T38" fmla="*/ 212 w 661"/>
              <a:gd name="T39" fmla="*/ 127 h 603"/>
              <a:gd name="T40" fmla="*/ 188 w 661"/>
              <a:gd name="T41" fmla="*/ 57 h 603"/>
              <a:gd name="T42" fmla="*/ 227 w 661"/>
              <a:gd name="T43" fmla="*/ 121 h 603"/>
              <a:gd name="T44" fmla="*/ 264 w 661"/>
              <a:gd name="T45" fmla="*/ 184 h 603"/>
              <a:gd name="T46" fmla="*/ 309 w 661"/>
              <a:gd name="T47" fmla="*/ 269 h 603"/>
              <a:gd name="T48" fmla="*/ 321 w 661"/>
              <a:gd name="T49" fmla="*/ 296 h 603"/>
              <a:gd name="T50" fmla="*/ 339 w 661"/>
              <a:gd name="T51" fmla="*/ 305 h 603"/>
              <a:gd name="T52" fmla="*/ 373 w 661"/>
              <a:gd name="T53" fmla="*/ 299 h 603"/>
              <a:gd name="T54" fmla="*/ 463 w 661"/>
              <a:gd name="T55" fmla="*/ 281 h 603"/>
              <a:gd name="T56" fmla="*/ 536 w 661"/>
              <a:gd name="T57" fmla="*/ 269 h 603"/>
              <a:gd name="T58" fmla="*/ 542 w 661"/>
              <a:gd name="T59" fmla="*/ 284 h 603"/>
              <a:gd name="T60" fmla="*/ 469 w 661"/>
              <a:gd name="T61" fmla="*/ 305 h 603"/>
              <a:gd name="T62" fmla="*/ 385 w 661"/>
              <a:gd name="T63" fmla="*/ 327 h 603"/>
              <a:gd name="T64" fmla="*/ 648 w 661"/>
              <a:gd name="T65" fmla="*/ 221 h 6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1" h="603">
                <a:moveTo>
                  <a:pt x="648" y="221"/>
                </a:moveTo>
                <a:lnTo>
                  <a:pt x="648" y="221"/>
                </a:lnTo>
                <a:cubicBezTo>
                  <a:pt x="194" y="6"/>
                  <a:pt x="194" y="6"/>
                  <a:pt x="194" y="6"/>
                </a:cubicBezTo>
                <a:cubicBezTo>
                  <a:pt x="185" y="0"/>
                  <a:pt x="173" y="6"/>
                  <a:pt x="167" y="15"/>
                </a:cubicBezTo>
                <a:cubicBezTo>
                  <a:pt x="6" y="354"/>
                  <a:pt x="6" y="354"/>
                  <a:pt x="6" y="354"/>
                </a:cubicBezTo>
                <a:cubicBezTo>
                  <a:pt x="0" y="363"/>
                  <a:pt x="6" y="375"/>
                  <a:pt x="15" y="381"/>
                </a:cubicBezTo>
                <a:cubicBezTo>
                  <a:pt x="467" y="596"/>
                  <a:pt x="467" y="596"/>
                  <a:pt x="467" y="596"/>
                </a:cubicBezTo>
                <a:cubicBezTo>
                  <a:pt x="479" y="602"/>
                  <a:pt x="491" y="596"/>
                  <a:pt x="497" y="587"/>
                </a:cubicBezTo>
                <a:cubicBezTo>
                  <a:pt x="657" y="248"/>
                  <a:pt x="657" y="248"/>
                  <a:pt x="657" y="248"/>
                </a:cubicBezTo>
                <a:cubicBezTo>
                  <a:pt x="660" y="239"/>
                  <a:pt x="657" y="227"/>
                  <a:pt x="648" y="221"/>
                </a:cubicBezTo>
                <a:lnTo>
                  <a:pt x="391" y="336"/>
                </a:lnTo>
                <a:lnTo>
                  <a:pt x="391" y="336"/>
                </a:lnTo>
                <a:cubicBezTo>
                  <a:pt x="400" y="360"/>
                  <a:pt x="409" y="384"/>
                  <a:pt x="421" y="405"/>
                </a:cubicBezTo>
                <a:cubicBezTo>
                  <a:pt x="424" y="417"/>
                  <a:pt x="430" y="429"/>
                  <a:pt x="436" y="441"/>
                </a:cubicBezTo>
                <a:cubicBezTo>
                  <a:pt x="448" y="475"/>
                  <a:pt x="448" y="475"/>
                  <a:pt x="448" y="475"/>
                </a:cubicBezTo>
                <a:cubicBezTo>
                  <a:pt x="457" y="499"/>
                  <a:pt x="467" y="523"/>
                  <a:pt x="475" y="547"/>
                </a:cubicBezTo>
                <a:cubicBezTo>
                  <a:pt x="461" y="526"/>
                  <a:pt x="448" y="502"/>
                  <a:pt x="436" y="481"/>
                </a:cubicBezTo>
                <a:cubicBezTo>
                  <a:pt x="415" y="451"/>
                  <a:pt x="415" y="451"/>
                  <a:pt x="415" y="451"/>
                </a:cubicBezTo>
                <a:cubicBezTo>
                  <a:pt x="409" y="439"/>
                  <a:pt x="403" y="427"/>
                  <a:pt x="397" y="417"/>
                </a:cubicBezTo>
                <a:cubicBezTo>
                  <a:pt x="385" y="393"/>
                  <a:pt x="375" y="372"/>
                  <a:pt x="363" y="351"/>
                </a:cubicBezTo>
                <a:cubicBezTo>
                  <a:pt x="361" y="345"/>
                  <a:pt x="357" y="339"/>
                  <a:pt x="355" y="333"/>
                </a:cubicBezTo>
                <a:cubicBezTo>
                  <a:pt x="324" y="342"/>
                  <a:pt x="324" y="342"/>
                  <a:pt x="324" y="342"/>
                </a:cubicBezTo>
                <a:cubicBezTo>
                  <a:pt x="315" y="342"/>
                  <a:pt x="309" y="339"/>
                  <a:pt x="306" y="333"/>
                </a:cubicBezTo>
                <a:cubicBezTo>
                  <a:pt x="291" y="302"/>
                  <a:pt x="291" y="302"/>
                  <a:pt x="291" y="302"/>
                </a:cubicBezTo>
                <a:cubicBezTo>
                  <a:pt x="285" y="305"/>
                  <a:pt x="279" y="305"/>
                  <a:pt x="273" y="308"/>
                </a:cubicBezTo>
                <a:cubicBezTo>
                  <a:pt x="249" y="311"/>
                  <a:pt x="224" y="317"/>
                  <a:pt x="200" y="320"/>
                </a:cubicBezTo>
                <a:cubicBezTo>
                  <a:pt x="188" y="323"/>
                  <a:pt x="176" y="327"/>
                  <a:pt x="164" y="330"/>
                </a:cubicBezTo>
                <a:cubicBezTo>
                  <a:pt x="125" y="333"/>
                  <a:pt x="125" y="333"/>
                  <a:pt x="125" y="333"/>
                </a:cubicBezTo>
                <a:cubicBezTo>
                  <a:pt x="112" y="336"/>
                  <a:pt x="100" y="339"/>
                  <a:pt x="88" y="339"/>
                </a:cubicBezTo>
                <a:cubicBezTo>
                  <a:pt x="76" y="342"/>
                  <a:pt x="64" y="342"/>
                  <a:pt x="49" y="345"/>
                </a:cubicBezTo>
                <a:cubicBezTo>
                  <a:pt x="61" y="339"/>
                  <a:pt x="73" y="336"/>
                  <a:pt x="85" y="330"/>
                </a:cubicBezTo>
                <a:cubicBezTo>
                  <a:pt x="97" y="327"/>
                  <a:pt x="109" y="323"/>
                  <a:pt x="121" y="320"/>
                </a:cubicBezTo>
                <a:cubicBezTo>
                  <a:pt x="158" y="308"/>
                  <a:pt x="158" y="308"/>
                  <a:pt x="158" y="308"/>
                </a:cubicBezTo>
                <a:cubicBezTo>
                  <a:pt x="170" y="305"/>
                  <a:pt x="182" y="302"/>
                  <a:pt x="194" y="299"/>
                </a:cubicBezTo>
                <a:cubicBezTo>
                  <a:pt x="218" y="290"/>
                  <a:pt x="243" y="284"/>
                  <a:pt x="267" y="278"/>
                </a:cubicBezTo>
                <a:cubicBezTo>
                  <a:pt x="270" y="278"/>
                  <a:pt x="276" y="278"/>
                  <a:pt x="279" y="275"/>
                </a:cubicBezTo>
                <a:cubicBezTo>
                  <a:pt x="276" y="272"/>
                  <a:pt x="276" y="269"/>
                  <a:pt x="273" y="266"/>
                </a:cubicBezTo>
                <a:cubicBezTo>
                  <a:pt x="264" y="242"/>
                  <a:pt x="251" y="221"/>
                  <a:pt x="243" y="196"/>
                </a:cubicBezTo>
                <a:cubicBezTo>
                  <a:pt x="237" y="184"/>
                  <a:pt x="233" y="172"/>
                  <a:pt x="227" y="163"/>
                </a:cubicBezTo>
                <a:cubicBezTo>
                  <a:pt x="212" y="127"/>
                  <a:pt x="212" y="127"/>
                  <a:pt x="212" y="127"/>
                </a:cubicBezTo>
                <a:cubicBezTo>
                  <a:pt x="209" y="115"/>
                  <a:pt x="203" y="102"/>
                  <a:pt x="200" y="90"/>
                </a:cubicBezTo>
                <a:cubicBezTo>
                  <a:pt x="197" y="78"/>
                  <a:pt x="191" y="69"/>
                  <a:pt x="188" y="57"/>
                </a:cubicBezTo>
                <a:cubicBezTo>
                  <a:pt x="194" y="66"/>
                  <a:pt x="200" y="78"/>
                  <a:pt x="209" y="87"/>
                </a:cubicBezTo>
                <a:cubicBezTo>
                  <a:pt x="215" y="99"/>
                  <a:pt x="221" y="108"/>
                  <a:pt x="227" y="121"/>
                </a:cubicBezTo>
                <a:cubicBezTo>
                  <a:pt x="245" y="154"/>
                  <a:pt x="245" y="154"/>
                  <a:pt x="245" y="154"/>
                </a:cubicBezTo>
                <a:cubicBezTo>
                  <a:pt x="251" y="163"/>
                  <a:pt x="257" y="175"/>
                  <a:pt x="264" y="184"/>
                </a:cubicBezTo>
                <a:cubicBezTo>
                  <a:pt x="276" y="208"/>
                  <a:pt x="288" y="230"/>
                  <a:pt x="300" y="251"/>
                </a:cubicBezTo>
                <a:cubicBezTo>
                  <a:pt x="303" y="257"/>
                  <a:pt x="306" y="263"/>
                  <a:pt x="309" y="269"/>
                </a:cubicBezTo>
                <a:cubicBezTo>
                  <a:pt x="309" y="275"/>
                  <a:pt x="312" y="281"/>
                  <a:pt x="315" y="287"/>
                </a:cubicBezTo>
                <a:cubicBezTo>
                  <a:pt x="321" y="296"/>
                  <a:pt x="321" y="296"/>
                  <a:pt x="321" y="296"/>
                </a:cubicBezTo>
                <a:cubicBezTo>
                  <a:pt x="327" y="308"/>
                  <a:pt x="327" y="308"/>
                  <a:pt x="327" y="308"/>
                </a:cubicBezTo>
                <a:cubicBezTo>
                  <a:pt x="339" y="305"/>
                  <a:pt x="339" y="305"/>
                  <a:pt x="339" y="305"/>
                </a:cubicBezTo>
                <a:cubicBezTo>
                  <a:pt x="351" y="302"/>
                  <a:pt x="351" y="302"/>
                  <a:pt x="351" y="302"/>
                </a:cubicBezTo>
                <a:cubicBezTo>
                  <a:pt x="357" y="302"/>
                  <a:pt x="363" y="299"/>
                  <a:pt x="373" y="299"/>
                </a:cubicBezTo>
                <a:cubicBezTo>
                  <a:pt x="379" y="296"/>
                  <a:pt x="382" y="296"/>
                  <a:pt x="388" y="296"/>
                </a:cubicBezTo>
                <a:cubicBezTo>
                  <a:pt x="415" y="290"/>
                  <a:pt x="439" y="284"/>
                  <a:pt x="463" y="281"/>
                </a:cubicBezTo>
                <a:cubicBezTo>
                  <a:pt x="475" y="278"/>
                  <a:pt x="487" y="275"/>
                  <a:pt x="500" y="275"/>
                </a:cubicBezTo>
                <a:cubicBezTo>
                  <a:pt x="536" y="269"/>
                  <a:pt x="536" y="269"/>
                  <a:pt x="536" y="269"/>
                </a:cubicBezTo>
                <a:cubicBezTo>
                  <a:pt x="563" y="263"/>
                  <a:pt x="587" y="260"/>
                  <a:pt x="612" y="257"/>
                </a:cubicBezTo>
                <a:cubicBezTo>
                  <a:pt x="587" y="266"/>
                  <a:pt x="563" y="275"/>
                  <a:pt x="542" y="284"/>
                </a:cubicBezTo>
                <a:cubicBezTo>
                  <a:pt x="506" y="293"/>
                  <a:pt x="506" y="293"/>
                  <a:pt x="506" y="293"/>
                </a:cubicBezTo>
                <a:cubicBezTo>
                  <a:pt x="494" y="296"/>
                  <a:pt x="481" y="299"/>
                  <a:pt x="469" y="305"/>
                </a:cubicBezTo>
                <a:cubicBezTo>
                  <a:pt x="445" y="311"/>
                  <a:pt x="421" y="317"/>
                  <a:pt x="397" y="323"/>
                </a:cubicBezTo>
                <a:cubicBezTo>
                  <a:pt x="391" y="323"/>
                  <a:pt x="388" y="327"/>
                  <a:pt x="385" y="327"/>
                </a:cubicBezTo>
                <a:cubicBezTo>
                  <a:pt x="385" y="330"/>
                  <a:pt x="388" y="333"/>
                  <a:pt x="391" y="336"/>
                </a:cubicBezTo>
                <a:lnTo>
                  <a:pt x="648" y="221"/>
                </a:lnTo>
              </a:path>
            </a:pathLst>
          </a:custGeom>
          <a:solidFill>
            <a:schemeClr val="accent3"/>
          </a:solidFill>
          <a:ln>
            <a:noFill/>
          </a:ln>
          <a:effectLst/>
        </p:spPr>
        <p:txBody>
          <a:bodyPr wrap="none" lIns="243770" tIns="121885" rIns="243770" bIns="121885" anchor="ctr"/>
          <a:lstStyle/>
          <a:p>
            <a:endParaRPr lang="en-US" dirty="0">
              <a:latin typeface="Calibri Light" panose="020F0302020204030204"/>
            </a:endParaRPr>
          </a:p>
        </p:txBody>
      </p:sp>
      <p:sp>
        <p:nvSpPr>
          <p:cNvPr id="616" name="Freeform 810"/>
          <p:cNvSpPr>
            <a:spLocks noChangeArrowheads="1"/>
          </p:cNvSpPr>
          <p:nvPr/>
        </p:nvSpPr>
        <p:spPr bwMode="auto">
          <a:xfrm>
            <a:off x="4419139" y="9145201"/>
            <a:ext cx="1460995" cy="1460923"/>
          </a:xfrm>
          <a:custGeom>
            <a:avLst/>
            <a:gdLst>
              <a:gd name="T0" fmla="*/ 511 w 512"/>
              <a:gd name="T1" fmla="*/ 255 h 510"/>
              <a:gd name="T2" fmla="*/ 511 w 512"/>
              <a:gd name="T3" fmla="*/ 255 h 510"/>
              <a:gd name="T4" fmla="*/ 257 w 512"/>
              <a:gd name="T5" fmla="*/ 509 h 510"/>
              <a:gd name="T6" fmla="*/ 0 w 512"/>
              <a:gd name="T7" fmla="*/ 255 h 510"/>
              <a:gd name="T8" fmla="*/ 257 w 512"/>
              <a:gd name="T9" fmla="*/ 0 h 510"/>
              <a:gd name="T10" fmla="*/ 511 w 512"/>
              <a:gd name="T11" fmla="*/ 255 h 510"/>
            </a:gdLst>
            <a:ahLst/>
            <a:cxnLst>
              <a:cxn ang="0">
                <a:pos x="T0" y="T1"/>
              </a:cxn>
              <a:cxn ang="0">
                <a:pos x="T2" y="T3"/>
              </a:cxn>
              <a:cxn ang="0">
                <a:pos x="T4" y="T5"/>
              </a:cxn>
              <a:cxn ang="0">
                <a:pos x="T6" y="T7"/>
              </a:cxn>
              <a:cxn ang="0">
                <a:pos x="T8" y="T9"/>
              </a:cxn>
              <a:cxn ang="0">
                <a:pos x="T10" y="T11"/>
              </a:cxn>
            </a:cxnLst>
            <a:rect l="0" t="0" r="r" b="b"/>
            <a:pathLst>
              <a:path w="512" h="510">
                <a:moveTo>
                  <a:pt x="511" y="255"/>
                </a:moveTo>
                <a:lnTo>
                  <a:pt x="511" y="255"/>
                </a:lnTo>
                <a:cubicBezTo>
                  <a:pt x="511" y="397"/>
                  <a:pt x="396" y="509"/>
                  <a:pt x="257" y="509"/>
                </a:cubicBezTo>
                <a:cubicBezTo>
                  <a:pt x="115" y="509"/>
                  <a:pt x="0" y="397"/>
                  <a:pt x="0" y="255"/>
                </a:cubicBezTo>
                <a:cubicBezTo>
                  <a:pt x="0" y="115"/>
                  <a:pt x="115" y="0"/>
                  <a:pt x="257" y="0"/>
                </a:cubicBezTo>
                <a:cubicBezTo>
                  <a:pt x="396" y="0"/>
                  <a:pt x="511" y="115"/>
                  <a:pt x="511" y="255"/>
                </a:cubicBezTo>
              </a:path>
            </a:pathLst>
          </a:custGeom>
          <a:solidFill>
            <a:schemeClr val="accent4"/>
          </a:solidFill>
          <a:ln>
            <a:noFill/>
          </a:ln>
          <a:effectLst/>
        </p:spPr>
        <p:txBody>
          <a:bodyPr wrap="none" lIns="243770" tIns="121885" rIns="243770" bIns="121885" anchor="ctr"/>
          <a:lstStyle/>
          <a:p>
            <a:endParaRPr lang="en-US" dirty="0">
              <a:latin typeface="Calibri Light" panose="020F0302020204030204"/>
            </a:endParaRPr>
          </a:p>
        </p:txBody>
      </p:sp>
      <p:grpSp>
        <p:nvGrpSpPr>
          <p:cNvPr id="17" name="Group 16"/>
          <p:cNvGrpSpPr/>
          <p:nvPr/>
        </p:nvGrpSpPr>
        <p:grpSpPr>
          <a:xfrm>
            <a:off x="14347153" y="4316596"/>
            <a:ext cx="1196510" cy="1360173"/>
            <a:chOff x="9110698" y="7553393"/>
            <a:chExt cx="1196510" cy="1360173"/>
          </a:xfrm>
          <a:solidFill>
            <a:schemeClr val="accent3"/>
          </a:solidFill>
        </p:grpSpPr>
        <p:sp>
          <p:nvSpPr>
            <p:cNvPr id="617" name="Freeform 811"/>
            <p:cNvSpPr>
              <a:spLocks noChangeArrowheads="1"/>
            </p:cNvSpPr>
            <p:nvPr/>
          </p:nvSpPr>
          <p:spPr bwMode="auto">
            <a:xfrm>
              <a:off x="9400383" y="8359424"/>
              <a:ext cx="163729" cy="125941"/>
            </a:xfrm>
            <a:custGeom>
              <a:avLst/>
              <a:gdLst>
                <a:gd name="T0" fmla="*/ 48 w 58"/>
                <a:gd name="T1" fmla="*/ 45 h 46"/>
                <a:gd name="T2" fmla="*/ 48 w 58"/>
                <a:gd name="T3" fmla="*/ 45 h 46"/>
                <a:gd name="T4" fmla="*/ 57 w 58"/>
                <a:gd name="T5" fmla="*/ 33 h 46"/>
                <a:gd name="T6" fmla="*/ 30 w 58"/>
                <a:gd name="T7" fmla="*/ 19 h 46"/>
                <a:gd name="T8" fmla="*/ 9 w 58"/>
                <a:gd name="T9" fmla="*/ 0 h 46"/>
                <a:gd name="T10" fmla="*/ 0 w 58"/>
                <a:gd name="T11" fmla="*/ 12 h 46"/>
                <a:gd name="T12" fmla="*/ 48 w 58"/>
                <a:gd name="T13" fmla="*/ 45 h 46"/>
              </a:gdLst>
              <a:ahLst/>
              <a:cxnLst>
                <a:cxn ang="0">
                  <a:pos x="T0" y="T1"/>
                </a:cxn>
                <a:cxn ang="0">
                  <a:pos x="T2" y="T3"/>
                </a:cxn>
                <a:cxn ang="0">
                  <a:pos x="T4" y="T5"/>
                </a:cxn>
                <a:cxn ang="0">
                  <a:pos x="T6" y="T7"/>
                </a:cxn>
                <a:cxn ang="0">
                  <a:pos x="T8" y="T9"/>
                </a:cxn>
                <a:cxn ang="0">
                  <a:pos x="T10" y="T11"/>
                </a:cxn>
                <a:cxn ang="0">
                  <a:pos x="T12" y="T13"/>
                </a:cxn>
              </a:cxnLst>
              <a:rect l="0" t="0" r="r" b="b"/>
              <a:pathLst>
                <a:path w="58" h="46">
                  <a:moveTo>
                    <a:pt x="48" y="45"/>
                  </a:moveTo>
                  <a:lnTo>
                    <a:pt x="48" y="45"/>
                  </a:lnTo>
                  <a:cubicBezTo>
                    <a:pt x="57" y="33"/>
                    <a:pt x="57" y="33"/>
                    <a:pt x="57" y="33"/>
                  </a:cubicBezTo>
                  <a:cubicBezTo>
                    <a:pt x="48" y="31"/>
                    <a:pt x="39" y="25"/>
                    <a:pt x="30" y="19"/>
                  </a:cubicBezTo>
                  <a:cubicBezTo>
                    <a:pt x="21" y="12"/>
                    <a:pt x="15" y="6"/>
                    <a:pt x="9" y="0"/>
                  </a:cubicBezTo>
                  <a:cubicBezTo>
                    <a:pt x="0" y="12"/>
                    <a:pt x="0" y="12"/>
                    <a:pt x="0" y="12"/>
                  </a:cubicBezTo>
                  <a:cubicBezTo>
                    <a:pt x="3" y="19"/>
                    <a:pt x="18" y="37"/>
                    <a:pt x="48" y="45"/>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243770" tIns="121885" rIns="243770" bIns="121885" anchor="ctr"/>
            <a:lstStyle/>
            <a:p>
              <a:endParaRPr lang="en-US" dirty="0">
                <a:latin typeface="Calibri Light" panose="020F0302020204030204"/>
              </a:endParaRPr>
            </a:p>
          </p:txBody>
        </p:sp>
        <p:sp>
          <p:nvSpPr>
            <p:cNvPr id="618" name="Freeform 812"/>
            <p:cNvSpPr>
              <a:spLocks noChangeArrowheads="1"/>
            </p:cNvSpPr>
            <p:nvPr/>
          </p:nvSpPr>
          <p:spPr bwMode="auto">
            <a:xfrm>
              <a:off x="9110698" y="8434988"/>
              <a:ext cx="403032" cy="478578"/>
            </a:xfrm>
            <a:custGeom>
              <a:avLst/>
              <a:gdLst>
                <a:gd name="T0" fmla="*/ 91 w 140"/>
                <a:gd name="T1" fmla="*/ 0 h 168"/>
                <a:gd name="T2" fmla="*/ 91 w 140"/>
                <a:gd name="T3" fmla="*/ 0 h 168"/>
                <a:gd name="T4" fmla="*/ 6 w 140"/>
                <a:gd name="T5" fmla="*/ 116 h 168"/>
                <a:gd name="T6" fmla="*/ 3 w 140"/>
                <a:gd name="T7" fmla="*/ 140 h 168"/>
                <a:gd name="T8" fmla="*/ 15 w 140"/>
                <a:gd name="T9" fmla="*/ 158 h 168"/>
                <a:gd name="T10" fmla="*/ 36 w 140"/>
                <a:gd name="T11" fmla="*/ 164 h 168"/>
                <a:gd name="T12" fmla="*/ 57 w 140"/>
                <a:gd name="T13" fmla="*/ 152 h 168"/>
                <a:gd name="T14" fmla="*/ 139 w 140"/>
                <a:gd name="T15" fmla="*/ 37 h 168"/>
                <a:gd name="T16" fmla="*/ 91 w 140"/>
                <a:gd name="T17" fmla="*/ 0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0" h="168">
                  <a:moveTo>
                    <a:pt x="91" y="0"/>
                  </a:moveTo>
                  <a:lnTo>
                    <a:pt x="91" y="0"/>
                  </a:lnTo>
                  <a:cubicBezTo>
                    <a:pt x="6" y="116"/>
                    <a:pt x="6" y="116"/>
                    <a:pt x="6" y="116"/>
                  </a:cubicBezTo>
                  <a:cubicBezTo>
                    <a:pt x="3" y="124"/>
                    <a:pt x="0" y="130"/>
                    <a:pt x="3" y="140"/>
                  </a:cubicBezTo>
                  <a:cubicBezTo>
                    <a:pt x="3" y="149"/>
                    <a:pt x="6" y="155"/>
                    <a:pt x="15" y="158"/>
                  </a:cubicBezTo>
                  <a:cubicBezTo>
                    <a:pt x="21" y="164"/>
                    <a:pt x="27" y="167"/>
                    <a:pt x="36" y="164"/>
                  </a:cubicBezTo>
                  <a:cubicBezTo>
                    <a:pt x="45" y="164"/>
                    <a:pt x="51" y="158"/>
                    <a:pt x="57" y="152"/>
                  </a:cubicBezTo>
                  <a:cubicBezTo>
                    <a:pt x="139" y="37"/>
                    <a:pt x="139" y="37"/>
                    <a:pt x="139" y="37"/>
                  </a:cubicBezTo>
                  <a:cubicBezTo>
                    <a:pt x="115" y="28"/>
                    <a:pt x="97" y="12"/>
                    <a:pt x="91" y="0"/>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243770" tIns="121885" rIns="243770" bIns="121885" anchor="ctr"/>
            <a:lstStyle/>
            <a:p>
              <a:endParaRPr lang="en-US" dirty="0">
                <a:latin typeface="Calibri Light" panose="020F0302020204030204"/>
              </a:endParaRPr>
            </a:p>
          </p:txBody>
        </p:sp>
        <p:sp>
          <p:nvSpPr>
            <p:cNvPr id="619" name="Freeform 813"/>
            <p:cNvSpPr>
              <a:spLocks noChangeArrowheads="1"/>
            </p:cNvSpPr>
            <p:nvPr/>
          </p:nvSpPr>
          <p:spPr bwMode="auto">
            <a:xfrm>
              <a:off x="9324815" y="7553393"/>
              <a:ext cx="982393" cy="906780"/>
            </a:xfrm>
            <a:custGeom>
              <a:avLst/>
              <a:gdLst>
                <a:gd name="T0" fmla="*/ 254 w 343"/>
                <a:gd name="T1" fmla="*/ 30 h 316"/>
                <a:gd name="T2" fmla="*/ 254 w 343"/>
                <a:gd name="T3" fmla="*/ 30 h 316"/>
                <a:gd name="T4" fmla="*/ 163 w 343"/>
                <a:gd name="T5" fmla="*/ 0 h 316"/>
                <a:gd name="T6" fmla="*/ 33 w 343"/>
                <a:gd name="T7" fmla="*/ 66 h 316"/>
                <a:gd name="T8" fmla="*/ 6 w 343"/>
                <a:gd name="T9" fmla="*/ 185 h 316"/>
                <a:gd name="T10" fmla="*/ 69 w 343"/>
                <a:gd name="T11" fmla="*/ 287 h 316"/>
                <a:gd name="T12" fmla="*/ 160 w 343"/>
                <a:gd name="T13" fmla="*/ 315 h 316"/>
                <a:gd name="T14" fmla="*/ 290 w 343"/>
                <a:gd name="T15" fmla="*/ 251 h 316"/>
                <a:gd name="T16" fmla="*/ 254 w 343"/>
                <a:gd name="T17" fmla="*/ 30 h 316"/>
                <a:gd name="T18" fmla="*/ 278 w 343"/>
                <a:gd name="T19" fmla="*/ 242 h 316"/>
                <a:gd name="T20" fmla="*/ 278 w 343"/>
                <a:gd name="T21" fmla="*/ 242 h 316"/>
                <a:gd name="T22" fmla="*/ 160 w 343"/>
                <a:gd name="T23" fmla="*/ 299 h 316"/>
                <a:gd name="T24" fmla="*/ 78 w 343"/>
                <a:gd name="T25" fmla="*/ 272 h 316"/>
                <a:gd name="T26" fmla="*/ 21 w 343"/>
                <a:gd name="T27" fmla="*/ 181 h 316"/>
                <a:gd name="T28" fmla="*/ 45 w 343"/>
                <a:gd name="T29" fmla="*/ 75 h 316"/>
                <a:gd name="T30" fmla="*/ 163 w 343"/>
                <a:gd name="T31" fmla="*/ 15 h 316"/>
                <a:gd name="T32" fmla="*/ 245 w 343"/>
                <a:gd name="T33" fmla="*/ 42 h 316"/>
                <a:gd name="T34" fmla="*/ 302 w 343"/>
                <a:gd name="T35" fmla="*/ 136 h 316"/>
                <a:gd name="T36" fmla="*/ 278 w 343"/>
                <a:gd name="T37" fmla="*/ 242 h 316"/>
                <a:gd name="T38" fmla="*/ 254 w 343"/>
                <a:gd name="T39" fmla="*/ 30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43" h="316">
                  <a:moveTo>
                    <a:pt x="254" y="30"/>
                  </a:moveTo>
                  <a:lnTo>
                    <a:pt x="254" y="30"/>
                  </a:lnTo>
                  <a:cubicBezTo>
                    <a:pt x="227" y="12"/>
                    <a:pt x="193" y="0"/>
                    <a:pt x="163" y="0"/>
                  </a:cubicBezTo>
                  <a:cubicBezTo>
                    <a:pt x="112" y="0"/>
                    <a:pt x="63" y="24"/>
                    <a:pt x="33" y="66"/>
                  </a:cubicBezTo>
                  <a:cubicBezTo>
                    <a:pt x="9" y="99"/>
                    <a:pt x="0" y="142"/>
                    <a:pt x="6" y="185"/>
                  </a:cubicBezTo>
                  <a:cubicBezTo>
                    <a:pt x="12" y="224"/>
                    <a:pt x="36" y="263"/>
                    <a:pt x="69" y="287"/>
                  </a:cubicBezTo>
                  <a:cubicBezTo>
                    <a:pt x="96" y="305"/>
                    <a:pt x="130" y="315"/>
                    <a:pt x="160" y="315"/>
                  </a:cubicBezTo>
                  <a:cubicBezTo>
                    <a:pt x="211" y="315"/>
                    <a:pt x="260" y="290"/>
                    <a:pt x="290" y="251"/>
                  </a:cubicBezTo>
                  <a:cubicBezTo>
                    <a:pt x="342" y="178"/>
                    <a:pt x="323" y="81"/>
                    <a:pt x="254" y="30"/>
                  </a:cubicBezTo>
                  <a:lnTo>
                    <a:pt x="278" y="242"/>
                  </a:lnTo>
                  <a:lnTo>
                    <a:pt x="278" y="242"/>
                  </a:lnTo>
                  <a:cubicBezTo>
                    <a:pt x="251" y="278"/>
                    <a:pt x="208" y="299"/>
                    <a:pt x="160" y="299"/>
                  </a:cubicBezTo>
                  <a:cubicBezTo>
                    <a:pt x="133" y="299"/>
                    <a:pt x="102" y="290"/>
                    <a:pt x="78" y="272"/>
                  </a:cubicBezTo>
                  <a:cubicBezTo>
                    <a:pt x="48" y="251"/>
                    <a:pt x="27" y="218"/>
                    <a:pt x="21" y="181"/>
                  </a:cubicBezTo>
                  <a:cubicBezTo>
                    <a:pt x="15" y="145"/>
                    <a:pt x="24" y="105"/>
                    <a:pt x="45" y="75"/>
                  </a:cubicBezTo>
                  <a:cubicBezTo>
                    <a:pt x="72" y="39"/>
                    <a:pt x="115" y="15"/>
                    <a:pt x="163" y="15"/>
                  </a:cubicBezTo>
                  <a:cubicBezTo>
                    <a:pt x="190" y="15"/>
                    <a:pt x="221" y="24"/>
                    <a:pt x="245" y="42"/>
                  </a:cubicBezTo>
                  <a:cubicBezTo>
                    <a:pt x="275" y="63"/>
                    <a:pt x="296" y="97"/>
                    <a:pt x="302" y="136"/>
                  </a:cubicBezTo>
                  <a:cubicBezTo>
                    <a:pt x="308" y="172"/>
                    <a:pt x="299" y="209"/>
                    <a:pt x="278" y="242"/>
                  </a:cubicBezTo>
                  <a:lnTo>
                    <a:pt x="254" y="30"/>
                  </a:ln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243770" tIns="121885" rIns="243770" bIns="121885" anchor="ctr"/>
            <a:lstStyle/>
            <a:p>
              <a:endParaRPr lang="en-US" dirty="0">
                <a:latin typeface="Calibri Light" panose="020F0302020204030204"/>
              </a:endParaRPr>
            </a:p>
          </p:txBody>
        </p:sp>
        <p:sp>
          <p:nvSpPr>
            <p:cNvPr id="620" name="Freeform 814"/>
            <p:cNvSpPr>
              <a:spLocks noChangeArrowheads="1"/>
            </p:cNvSpPr>
            <p:nvPr/>
          </p:nvSpPr>
          <p:spPr bwMode="auto">
            <a:xfrm>
              <a:off x="9425574" y="7654149"/>
              <a:ext cx="717899" cy="705272"/>
            </a:xfrm>
            <a:custGeom>
              <a:avLst/>
              <a:gdLst>
                <a:gd name="T0" fmla="*/ 197 w 252"/>
                <a:gd name="T1" fmla="*/ 21 h 246"/>
                <a:gd name="T2" fmla="*/ 197 w 252"/>
                <a:gd name="T3" fmla="*/ 21 h 246"/>
                <a:gd name="T4" fmla="*/ 127 w 252"/>
                <a:gd name="T5" fmla="*/ 0 h 246"/>
                <a:gd name="T6" fmla="*/ 27 w 252"/>
                <a:gd name="T7" fmla="*/ 51 h 246"/>
                <a:gd name="T8" fmla="*/ 6 w 252"/>
                <a:gd name="T9" fmla="*/ 142 h 246"/>
                <a:gd name="T10" fmla="*/ 54 w 252"/>
                <a:gd name="T11" fmla="*/ 221 h 246"/>
                <a:gd name="T12" fmla="*/ 124 w 252"/>
                <a:gd name="T13" fmla="*/ 245 h 246"/>
                <a:gd name="T14" fmla="*/ 224 w 252"/>
                <a:gd name="T15" fmla="*/ 194 h 246"/>
                <a:gd name="T16" fmla="*/ 245 w 252"/>
                <a:gd name="T17" fmla="*/ 103 h 246"/>
                <a:gd name="T18" fmla="*/ 197 w 252"/>
                <a:gd name="T19" fmla="*/ 21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2" h="246">
                  <a:moveTo>
                    <a:pt x="197" y="21"/>
                  </a:moveTo>
                  <a:lnTo>
                    <a:pt x="197" y="21"/>
                  </a:lnTo>
                  <a:cubicBezTo>
                    <a:pt x="175" y="9"/>
                    <a:pt x="151" y="0"/>
                    <a:pt x="127" y="0"/>
                  </a:cubicBezTo>
                  <a:cubicBezTo>
                    <a:pt x="88" y="0"/>
                    <a:pt x="48" y="18"/>
                    <a:pt x="27" y="51"/>
                  </a:cubicBezTo>
                  <a:cubicBezTo>
                    <a:pt x="6" y="79"/>
                    <a:pt x="0" y="109"/>
                    <a:pt x="6" y="142"/>
                  </a:cubicBezTo>
                  <a:cubicBezTo>
                    <a:pt x="9" y="173"/>
                    <a:pt x="27" y="203"/>
                    <a:pt x="54" y="221"/>
                  </a:cubicBezTo>
                  <a:cubicBezTo>
                    <a:pt x="76" y="236"/>
                    <a:pt x="100" y="245"/>
                    <a:pt x="124" y="245"/>
                  </a:cubicBezTo>
                  <a:cubicBezTo>
                    <a:pt x="163" y="245"/>
                    <a:pt x="203" y="224"/>
                    <a:pt x="224" y="194"/>
                  </a:cubicBezTo>
                  <a:cubicBezTo>
                    <a:pt x="245" y="167"/>
                    <a:pt x="251" y="133"/>
                    <a:pt x="245" y="103"/>
                  </a:cubicBezTo>
                  <a:cubicBezTo>
                    <a:pt x="242" y="69"/>
                    <a:pt x="224" y="43"/>
                    <a:pt x="197" y="21"/>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243770" tIns="121885" rIns="243770" bIns="121885" anchor="ctr"/>
            <a:lstStyle/>
            <a:p>
              <a:endParaRPr lang="en-US" dirty="0">
                <a:latin typeface="Calibri Light" panose="020F0302020204030204"/>
              </a:endParaRPr>
            </a:p>
          </p:txBody>
        </p:sp>
      </p:grpSp>
      <p:grpSp>
        <p:nvGrpSpPr>
          <p:cNvPr id="96" name="Group 95"/>
          <p:cNvGrpSpPr/>
          <p:nvPr/>
        </p:nvGrpSpPr>
        <p:grpSpPr>
          <a:xfrm>
            <a:off x="13654439" y="6455647"/>
            <a:ext cx="1385427" cy="1360171"/>
            <a:chOff x="7448186" y="4493014"/>
            <a:chExt cx="1385427" cy="1360171"/>
          </a:xfrm>
          <a:solidFill>
            <a:schemeClr val="accent1"/>
          </a:solidFill>
        </p:grpSpPr>
        <p:sp>
          <p:nvSpPr>
            <p:cNvPr id="621" name="Freeform 815"/>
            <p:cNvSpPr>
              <a:spLocks noChangeArrowheads="1"/>
            </p:cNvSpPr>
            <p:nvPr/>
          </p:nvSpPr>
          <p:spPr bwMode="auto">
            <a:xfrm>
              <a:off x="8166097" y="5475359"/>
              <a:ext cx="277085" cy="352638"/>
            </a:xfrm>
            <a:custGeom>
              <a:avLst/>
              <a:gdLst>
                <a:gd name="T0" fmla="*/ 0 w 95"/>
                <a:gd name="T1" fmla="*/ 124 h 125"/>
                <a:gd name="T2" fmla="*/ 0 w 95"/>
                <a:gd name="T3" fmla="*/ 124 h 125"/>
                <a:gd name="T4" fmla="*/ 94 w 95"/>
                <a:gd name="T5" fmla="*/ 15 h 125"/>
                <a:gd name="T6" fmla="*/ 0 w 95"/>
                <a:gd name="T7" fmla="*/ 0 h 125"/>
                <a:gd name="T8" fmla="*/ 0 w 95"/>
                <a:gd name="T9" fmla="*/ 124 h 125"/>
              </a:gdLst>
              <a:ahLst/>
              <a:cxnLst>
                <a:cxn ang="0">
                  <a:pos x="T0" y="T1"/>
                </a:cxn>
                <a:cxn ang="0">
                  <a:pos x="T2" y="T3"/>
                </a:cxn>
                <a:cxn ang="0">
                  <a:pos x="T4" y="T5"/>
                </a:cxn>
                <a:cxn ang="0">
                  <a:pos x="T6" y="T7"/>
                </a:cxn>
                <a:cxn ang="0">
                  <a:pos x="T8" y="T9"/>
                </a:cxn>
              </a:cxnLst>
              <a:rect l="0" t="0" r="r" b="b"/>
              <a:pathLst>
                <a:path w="95" h="125">
                  <a:moveTo>
                    <a:pt x="0" y="124"/>
                  </a:moveTo>
                  <a:lnTo>
                    <a:pt x="0" y="124"/>
                  </a:lnTo>
                  <a:cubicBezTo>
                    <a:pt x="39" y="97"/>
                    <a:pt x="72" y="61"/>
                    <a:pt x="94" y="15"/>
                  </a:cubicBezTo>
                  <a:cubicBezTo>
                    <a:pt x="63" y="6"/>
                    <a:pt x="33" y="0"/>
                    <a:pt x="0" y="0"/>
                  </a:cubicBezTo>
                  <a:lnTo>
                    <a:pt x="0" y="124"/>
                  </a:ln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243770" tIns="121885" rIns="243770" bIns="121885" anchor="ctr"/>
            <a:lstStyle/>
            <a:p>
              <a:endParaRPr lang="en-US" dirty="0">
                <a:latin typeface="Calibri Light" panose="020F0302020204030204"/>
              </a:endParaRPr>
            </a:p>
          </p:txBody>
        </p:sp>
        <p:sp>
          <p:nvSpPr>
            <p:cNvPr id="622" name="Freeform 816"/>
            <p:cNvSpPr>
              <a:spLocks noChangeArrowheads="1"/>
            </p:cNvSpPr>
            <p:nvPr/>
          </p:nvSpPr>
          <p:spPr bwMode="auto">
            <a:xfrm>
              <a:off x="8166097" y="4505605"/>
              <a:ext cx="277085" cy="352638"/>
            </a:xfrm>
            <a:custGeom>
              <a:avLst/>
              <a:gdLst>
                <a:gd name="T0" fmla="*/ 94 w 95"/>
                <a:gd name="T1" fmla="*/ 109 h 125"/>
                <a:gd name="T2" fmla="*/ 94 w 95"/>
                <a:gd name="T3" fmla="*/ 109 h 125"/>
                <a:gd name="T4" fmla="*/ 0 w 95"/>
                <a:gd name="T5" fmla="*/ 0 h 125"/>
                <a:gd name="T6" fmla="*/ 0 w 95"/>
                <a:gd name="T7" fmla="*/ 124 h 125"/>
                <a:gd name="T8" fmla="*/ 94 w 95"/>
                <a:gd name="T9" fmla="*/ 109 h 125"/>
              </a:gdLst>
              <a:ahLst/>
              <a:cxnLst>
                <a:cxn ang="0">
                  <a:pos x="T0" y="T1"/>
                </a:cxn>
                <a:cxn ang="0">
                  <a:pos x="T2" y="T3"/>
                </a:cxn>
                <a:cxn ang="0">
                  <a:pos x="T4" y="T5"/>
                </a:cxn>
                <a:cxn ang="0">
                  <a:pos x="T6" y="T7"/>
                </a:cxn>
                <a:cxn ang="0">
                  <a:pos x="T8" y="T9"/>
                </a:cxn>
              </a:cxnLst>
              <a:rect l="0" t="0" r="r" b="b"/>
              <a:pathLst>
                <a:path w="95" h="125">
                  <a:moveTo>
                    <a:pt x="94" y="109"/>
                  </a:moveTo>
                  <a:lnTo>
                    <a:pt x="94" y="109"/>
                  </a:lnTo>
                  <a:cubicBezTo>
                    <a:pt x="72" y="66"/>
                    <a:pt x="39" y="27"/>
                    <a:pt x="0" y="0"/>
                  </a:cubicBezTo>
                  <a:cubicBezTo>
                    <a:pt x="0" y="124"/>
                    <a:pt x="0" y="124"/>
                    <a:pt x="0" y="124"/>
                  </a:cubicBezTo>
                  <a:cubicBezTo>
                    <a:pt x="33" y="124"/>
                    <a:pt x="63" y="118"/>
                    <a:pt x="94" y="109"/>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243770" tIns="121885" rIns="243770" bIns="121885" anchor="ctr"/>
            <a:lstStyle/>
            <a:p>
              <a:endParaRPr lang="en-US" dirty="0">
                <a:latin typeface="Calibri Light" panose="020F0302020204030204"/>
              </a:endParaRPr>
            </a:p>
          </p:txBody>
        </p:sp>
        <p:sp>
          <p:nvSpPr>
            <p:cNvPr id="623" name="Freeform 817"/>
            <p:cNvSpPr>
              <a:spLocks noChangeArrowheads="1"/>
            </p:cNvSpPr>
            <p:nvPr/>
          </p:nvSpPr>
          <p:spPr bwMode="auto">
            <a:xfrm>
              <a:off x="7750462" y="5198289"/>
              <a:ext cx="352652" cy="289661"/>
            </a:xfrm>
            <a:custGeom>
              <a:avLst/>
              <a:gdLst>
                <a:gd name="T0" fmla="*/ 0 w 125"/>
                <a:gd name="T1" fmla="*/ 0 h 101"/>
                <a:gd name="T2" fmla="*/ 0 w 125"/>
                <a:gd name="T3" fmla="*/ 0 h 101"/>
                <a:gd name="T4" fmla="*/ 22 w 125"/>
                <a:gd name="T5" fmla="*/ 100 h 101"/>
                <a:gd name="T6" fmla="*/ 124 w 125"/>
                <a:gd name="T7" fmla="*/ 82 h 101"/>
                <a:gd name="T8" fmla="*/ 124 w 125"/>
                <a:gd name="T9" fmla="*/ 0 h 101"/>
                <a:gd name="T10" fmla="*/ 0 w 125"/>
                <a:gd name="T11" fmla="*/ 0 h 101"/>
              </a:gdLst>
              <a:ahLst/>
              <a:cxnLst>
                <a:cxn ang="0">
                  <a:pos x="T0" y="T1"/>
                </a:cxn>
                <a:cxn ang="0">
                  <a:pos x="T2" y="T3"/>
                </a:cxn>
                <a:cxn ang="0">
                  <a:pos x="T4" y="T5"/>
                </a:cxn>
                <a:cxn ang="0">
                  <a:pos x="T6" y="T7"/>
                </a:cxn>
                <a:cxn ang="0">
                  <a:pos x="T8" y="T9"/>
                </a:cxn>
                <a:cxn ang="0">
                  <a:pos x="T10" y="T11"/>
                </a:cxn>
              </a:cxnLst>
              <a:rect l="0" t="0" r="r" b="b"/>
              <a:pathLst>
                <a:path w="125" h="101">
                  <a:moveTo>
                    <a:pt x="0" y="0"/>
                  </a:moveTo>
                  <a:lnTo>
                    <a:pt x="0" y="0"/>
                  </a:lnTo>
                  <a:cubicBezTo>
                    <a:pt x="0" y="36"/>
                    <a:pt x="10" y="70"/>
                    <a:pt x="22" y="100"/>
                  </a:cubicBezTo>
                  <a:cubicBezTo>
                    <a:pt x="55" y="88"/>
                    <a:pt x="92" y="82"/>
                    <a:pt x="124" y="82"/>
                  </a:cubicBezTo>
                  <a:cubicBezTo>
                    <a:pt x="124" y="0"/>
                    <a:pt x="124" y="0"/>
                    <a:pt x="124" y="0"/>
                  </a:cubicBezTo>
                  <a:lnTo>
                    <a:pt x="0" y="0"/>
                  </a:ln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243770" tIns="121885" rIns="243770" bIns="121885" anchor="ctr"/>
            <a:lstStyle/>
            <a:p>
              <a:endParaRPr lang="en-US" dirty="0">
                <a:latin typeface="Calibri Light" panose="020F0302020204030204"/>
              </a:endParaRPr>
            </a:p>
          </p:txBody>
        </p:sp>
        <p:sp>
          <p:nvSpPr>
            <p:cNvPr id="624" name="Freeform 818"/>
            <p:cNvSpPr>
              <a:spLocks noChangeArrowheads="1"/>
            </p:cNvSpPr>
            <p:nvPr/>
          </p:nvSpPr>
          <p:spPr bwMode="auto">
            <a:xfrm>
              <a:off x="8166094" y="5198289"/>
              <a:ext cx="352652" cy="289661"/>
            </a:xfrm>
            <a:custGeom>
              <a:avLst/>
              <a:gdLst>
                <a:gd name="T0" fmla="*/ 0 w 122"/>
                <a:gd name="T1" fmla="*/ 82 h 101"/>
                <a:gd name="T2" fmla="*/ 0 w 122"/>
                <a:gd name="T3" fmla="*/ 82 h 101"/>
                <a:gd name="T4" fmla="*/ 103 w 122"/>
                <a:gd name="T5" fmla="*/ 100 h 101"/>
                <a:gd name="T6" fmla="*/ 121 w 122"/>
                <a:gd name="T7" fmla="*/ 0 h 101"/>
                <a:gd name="T8" fmla="*/ 0 w 122"/>
                <a:gd name="T9" fmla="*/ 0 h 101"/>
                <a:gd name="T10" fmla="*/ 0 w 122"/>
                <a:gd name="T11" fmla="*/ 82 h 101"/>
              </a:gdLst>
              <a:ahLst/>
              <a:cxnLst>
                <a:cxn ang="0">
                  <a:pos x="T0" y="T1"/>
                </a:cxn>
                <a:cxn ang="0">
                  <a:pos x="T2" y="T3"/>
                </a:cxn>
                <a:cxn ang="0">
                  <a:pos x="T4" y="T5"/>
                </a:cxn>
                <a:cxn ang="0">
                  <a:pos x="T6" y="T7"/>
                </a:cxn>
                <a:cxn ang="0">
                  <a:pos x="T8" y="T9"/>
                </a:cxn>
                <a:cxn ang="0">
                  <a:pos x="T10" y="T11"/>
                </a:cxn>
              </a:cxnLst>
              <a:rect l="0" t="0" r="r" b="b"/>
              <a:pathLst>
                <a:path w="122" h="101">
                  <a:moveTo>
                    <a:pt x="0" y="82"/>
                  </a:moveTo>
                  <a:lnTo>
                    <a:pt x="0" y="82"/>
                  </a:lnTo>
                  <a:cubicBezTo>
                    <a:pt x="36" y="82"/>
                    <a:pt x="70" y="88"/>
                    <a:pt x="103" y="100"/>
                  </a:cubicBezTo>
                  <a:cubicBezTo>
                    <a:pt x="115" y="70"/>
                    <a:pt x="121" y="36"/>
                    <a:pt x="121" y="0"/>
                  </a:cubicBezTo>
                  <a:cubicBezTo>
                    <a:pt x="0" y="0"/>
                    <a:pt x="0" y="0"/>
                    <a:pt x="0" y="0"/>
                  </a:cubicBezTo>
                  <a:lnTo>
                    <a:pt x="0" y="82"/>
                  </a:ln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243770" tIns="121885" rIns="243770" bIns="121885" anchor="ctr"/>
            <a:lstStyle/>
            <a:p>
              <a:endParaRPr lang="en-US" dirty="0">
                <a:latin typeface="Calibri Light" panose="020F0302020204030204"/>
              </a:endParaRPr>
            </a:p>
          </p:txBody>
        </p:sp>
        <p:sp>
          <p:nvSpPr>
            <p:cNvPr id="625" name="Freeform 819"/>
            <p:cNvSpPr>
              <a:spLocks noChangeArrowheads="1"/>
            </p:cNvSpPr>
            <p:nvPr/>
          </p:nvSpPr>
          <p:spPr bwMode="auto">
            <a:xfrm>
              <a:off x="7750462" y="4858246"/>
              <a:ext cx="352652" cy="289670"/>
            </a:xfrm>
            <a:custGeom>
              <a:avLst/>
              <a:gdLst>
                <a:gd name="T0" fmla="*/ 124 w 125"/>
                <a:gd name="T1" fmla="*/ 18 h 101"/>
                <a:gd name="T2" fmla="*/ 124 w 125"/>
                <a:gd name="T3" fmla="*/ 18 h 101"/>
                <a:gd name="T4" fmla="*/ 22 w 125"/>
                <a:gd name="T5" fmla="*/ 0 h 101"/>
                <a:gd name="T6" fmla="*/ 0 w 125"/>
                <a:gd name="T7" fmla="*/ 100 h 101"/>
                <a:gd name="T8" fmla="*/ 124 w 125"/>
                <a:gd name="T9" fmla="*/ 100 h 101"/>
                <a:gd name="T10" fmla="*/ 124 w 125"/>
                <a:gd name="T11" fmla="*/ 18 h 101"/>
              </a:gdLst>
              <a:ahLst/>
              <a:cxnLst>
                <a:cxn ang="0">
                  <a:pos x="T0" y="T1"/>
                </a:cxn>
                <a:cxn ang="0">
                  <a:pos x="T2" y="T3"/>
                </a:cxn>
                <a:cxn ang="0">
                  <a:pos x="T4" y="T5"/>
                </a:cxn>
                <a:cxn ang="0">
                  <a:pos x="T6" y="T7"/>
                </a:cxn>
                <a:cxn ang="0">
                  <a:pos x="T8" y="T9"/>
                </a:cxn>
                <a:cxn ang="0">
                  <a:pos x="T10" y="T11"/>
                </a:cxn>
              </a:cxnLst>
              <a:rect l="0" t="0" r="r" b="b"/>
              <a:pathLst>
                <a:path w="125" h="101">
                  <a:moveTo>
                    <a:pt x="124" y="18"/>
                  </a:moveTo>
                  <a:lnTo>
                    <a:pt x="124" y="18"/>
                  </a:lnTo>
                  <a:cubicBezTo>
                    <a:pt x="92" y="18"/>
                    <a:pt x="55" y="12"/>
                    <a:pt x="22" y="0"/>
                  </a:cubicBezTo>
                  <a:cubicBezTo>
                    <a:pt x="10" y="34"/>
                    <a:pt x="0" y="67"/>
                    <a:pt x="0" y="100"/>
                  </a:cubicBezTo>
                  <a:cubicBezTo>
                    <a:pt x="124" y="100"/>
                    <a:pt x="124" y="100"/>
                    <a:pt x="124" y="100"/>
                  </a:cubicBezTo>
                  <a:lnTo>
                    <a:pt x="124" y="18"/>
                  </a:ln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243770" tIns="121885" rIns="243770" bIns="121885" anchor="ctr"/>
            <a:lstStyle/>
            <a:p>
              <a:endParaRPr lang="en-US" dirty="0">
                <a:latin typeface="Calibri Light" panose="020F0302020204030204"/>
              </a:endParaRPr>
            </a:p>
          </p:txBody>
        </p:sp>
        <p:sp>
          <p:nvSpPr>
            <p:cNvPr id="626" name="Freeform 820"/>
            <p:cNvSpPr>
              <a:spLocks noChangeArrowheads="1"/>
            </p:cNvSpPr>
            <p:nvPr/>
          </p:nvSpPr>
          <p:spPr bwMode="auto">
            <a:xfrm>
              <a:off x="7838629" y="5475359"/>
              <a:ext cx="264488" cy="352638"/>
            </a:xfrm>
            <a:custGeom>
              <a:avLst/>
              <a:gdLst>
                <a:gd name="T0" fmla="*/ 0 w 94"/>
                <a:gd name="T1" fmla="*/ 18 h 125"/>
                <a:gd name="T2" fmla="*/ 0 w 94"/>
                <a:gd name="T3" fmla="*/ 18 h 125"/>
                <a:gd name="T4" fmla="*/ 93 w 94"/>
                <a:gd name="T5" fmla="*/ 124 h 125"/>
                <a:gd name="T6" fmla="*/ 93 w 94"/>
                <a:gd name="T7" fmla="*/ 0 h 125"/>
                <a:gd name="T8" fmla="*/ 0 w 94"/>
                <a:gd name="T9" fmla="*/ 18 h 125"/>
              </a:gdLst>
              <a:ahLst/>
              <a:cxnLst>
                <a:cxn ang="0">
                  <a:pos x="T0" y="T1"/>
                </a:cxn>
                <a:cxn ang="0">
                  <a:pos x="T2" y="T3"/>
                </a:cxn>
                <a:cxn ang="0">
                  <a:pos x="T4" y="T5"/>
                </a:cxn>
                <a:cxn ang="0">
                  <a:pos x="T6" y="T7"/>
                </a:cxn>
                <a:cxn ang="0">
                  <a:pos x="T8" y="T9"/>
                </a:cxn>
              </a:cxnLst>
              <a:rect l="0" t="0" r="r" b="b"/>
              <a:pathLst>
                <a:path w="94" h="125">
                  <a:moveTo>
                    <a:pt x="0" y="18"/>
                  </a:moveTo>
                  <a:lnTo>
                    <a:pt x="0" y="18"/>
                  </a:lnTo>
                  <a:cubicBezTo>
                    <a:pt x="21" y="61"/>
                    <a:pt x="54" y="97"/>
                    <a:pt x="93" y="124"/>
                  </a:cubicBezTo>
                  <a:cubicBezTo>
                    <a:pt x="93" y="0"/>
                    <a:pt x="93" y="0"/>
                    <a:pt x="93" y="0"/>
                  </a:cubicBezTo>
                  <a:cubicBezTo>
                    <a:pt x="63" y="0"/>
                    <a:pt x="30" y="6"/>
                    <a:pt x="0" y="18"/>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243770" tIns="121885" rIns="243770" bIns="121885" anchor="ctr"/>
            <a:lstStyle/>
            <a:p>
              <a:endParaRPr lang="en-US" dirty="0">
                <a:latin typeface="Calibri Light" panose="020F0302020204030204"/>
              </a:endParaRPr>
            </a:p>
          </p:txBody>
        </p:sp>
        <p:sp>
          <p:nvSpPr>
            <p:cNvPr id="627" name="Freeform 821"/>
            <p:cNvSpPr>
              <a:spLocks noChangeArrowheads="1"/>
            </p:cNvSpPr>
            <p:nvPr/>
          </p:nvSpPr>
          <p:spPr bwMode="auto">
            <a:xfrm>
              <a:off x="7826032" y="4505605"/>
              <a:ext cx="277085" cy="352638"/>
            </a:xfrm>
            <a:custGeom>
              <a:avLst/>
              <a:gdLst>
                <a:gd name="T0" fmla="*/ 96 w 97"/>
                <a:gd name="T1" fmla="*/ 0 h 125"/>
                <a:gd name="T2" fmla="*/ 96 w 97"/>
                <a:gd name="T3" fmla="*/ 0 h 125"/>
                <a:gd name="T4" fmla="*/ 0 w 97"/>
                <a:gd name="T5" fmla="*/ 109 h 125"/>
                <a:gd name="T6" fmla="*/ 96 w 97"/>
                <a:gd name="T7" fmla="*/ 124 h 125"/>
                <a:gd name="T8" fmla="*/ 96 w 97"/>
                <a:gd name="T9" fmla="*/ 0 h 125"/>
              </a:gdLst>
              <a:ahLst/>
              <a:cxnLst>
                <a:cxn ang="0">
                  <a:pos x="T0" y="T1"/>
                </a:cxn>
                <a:cxn ang="0">
                  <a:pos x="T2" y="T3"/>
                </a:cxn>
                <a:cxn ang="0">
                  <a:pos x="T4" y="T5"/>
                </a:cxn>
                <a:cxn ang="0">
                  <a:pos x="T6" y="T7"/>
                </a:cxn>
                <a:cxn ang="0">
                  <a:pos x="T8" y="T9"/>
                </a:cxn>
              </a:cxnLst>
              <a:rect l="0" t="0" r="r" b="b"/>
              <a:pathLst>
                <a:path w="97" h="125">
                  <a:moveTo>
                    <a:pt x="96" y="0"/>
                  </a:moveTo>
                  <a:lnTo>
                    <a:pt x="96" y="0"/>
                  </a:lnTo>
                  <a:cubicBezTo>
                    <a:pt x="57" y="27"/>
                    <a:pt x="24" y="64"/>
                    <a:pt x="0" y="109"/>
                  </a:cubicBezTo>
                  <a:cubicBezTo>
                    <a:pt x="33" y="118"/>
                    <a:pt x="64" y="124"/>
                    <a:pt x="96" y="124"/>
                  </a:cubicBezTo>
                  <a:lnTo>
                    <a:pt x="96" y="0"/>
                  </a:ln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243770" tIns="121885" rIns="243770" bIns="121885" anchor="ctr"/>
            <a:lstStyle/>
            <a:p>
              <a:endParaRPr lang="en-US" dirty="0">
                <a:latin typeface="Calibri Light" panose="020F0302020204030204"/>
              </a:endParaRPr>
            </a:p>
          </p:txBody>
        </p:sp>
        <p:sp>
          <p:nvSpPr>
            <p:cNvPr id="628" name="Freeform 822"/>
            <p:cNvSpPr>
              <a:spLocks noChangeArrowheads="1"/>
            </p:cNvSpPr>
            <p:nvPr/>
          </p:nvSpPr>
          <p:spPr bwMode="auto">
            <a:xfrm>
              <a:off x="8166094" y="4870843"/>
              <a:ext cx="352652" cy="277073"/>
            </a:xfrm>
            <a:custGeom>
              <a:avLst/>
              <a:gdLst>
                <a:gd name="T0" fmla="*/ 0 w 122"/>
                <a:gd name="T1" fmla="*/ 97 h 98"/>
                <a:gd name="T2" fmla="*/ 0 w 122"/>
                <a:gd name="T3" fmla="*/ 97 h 98"/>
                <a:gd name="T4" fmla="*/ 121 w 122"/>
                <a:gd name="T5" fmla="*/ 97 h 98"/>
                <a:gd name="T6" fmla="*/ 103 w 122"/>
                <a:gd name="T7" fmla="*/ 0 h 98"/>
                <a:gd name="T8" fmla="*/ 0 w 122"/>
                <a:gd name="T9" fmla="*/ 15 h 98"/>
                <a:gd name="T10" fmla="*/ 0 w 122"/>
                <a:gd name="T11" fmla="*/ 97 h 98"/>
              </a:gdLst>
              <a:ahLst/>
              <a:cxnLst>
                <a:cxn ang="0">
                  <a:pos x="T0" y="T1"/>
                </a:cxn>
                <a:cxn ang="0">
                  <a:pos x="T2" y="T3"/>
                </a:cxn>
                <a:cxn ang="0">
                  <a:pos x="T4" y="T5"/>
                </a:cxn>
                <a:cxn ang="0">
                  <a:pos x="T6" y="T7"/>
                </a:cxn>
                <a:cxn ang="0">
                  <a:pos x="T8" y="T9"/>
                </a:cxn>
                <a:cxn ang="0">
                  <a:pos x="T10" y="T11"/>
                </a:cxn>
              </a:cxnLst>
              <a:rect l="0" t="0" r="r" b="b"/>
              <a:pathLst>
                <a:path w="122" h="98">
                  <a:moveTo>
                    <a:pt x="0" y="97"/>
                  </a:moveTo>
                  <a:lnTo>
                    <a:pt x="0" y="97"/>
                  </a:lnTo>
                  <a:cubicBezTo>
                    <a:pt x="121" y="97"/>
                    <a:pt x="121" y="97"/>
                    <a:pt x="121" y="97"/>
                  </a:cubicBezTo>
                  <a:cubicBezTo>
                    <a:pt x="121" y="64"/>
                    <a:pt x="115" y="31"/>
                    <a:pt x="103" y="0"/>
                  </a:cubicBezTo>
                  <a:cubicBezTo>
                    <a:pt x="70" y="9"/>
                    <a:pt x="36" y="15"/>
                    <a:pt x="0" y="15"/>
                  </a:cubicBezTo>
                  <a:lnTo>
                    <a:pt x="0" y="97"/>
                  </a:ln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243770" tIns="121885" rIns="243770" bIns="121885" anchor="ctr"/>
            <a:lstStyle/>
            <a:p>
              <a:endParaRPr lang="en-US" dirty="0">
                <a:latin typeface="Calibri Light" panose="020F0302020204030204"/>
              </a:endParaRPr>
            </a:p>
          </p:txBody>
        </p:sp>
        <p:sp>
          <p:nvSpPr>
            <p:cNvPr id="629" name="Freeform 823"/>
            <p:cNvSpPr>
              <a:spLocks noChangeArrowheads="1"/>
            </p:cNvSpPr>
            <p:nvPr/>
          </p:nvSpPr>
          <p:spPr bwMode="auto">
            <a:xfrm>
              <a:off x="8241664" y="4493014"/>
              <a:ext cx="415623" cy="302261"/>
            </a:xfrm>
            <a:custGeom>
              <a:avLst/>
              <a:gdLst>
                <a:gd name="T0" fmla="*/ 88 w 146"/>
                <a:gd name="T1" fmla="*/ 106 h 107"/>
                <a:gd name="T2" fmla="*/ 88 w 146"/>
                <a:gd name="T3" fmla="*/ 106 h 107"/>
                <a:gd name="T4" fmla="*/ 145 w 146"/>
                <a:gd name="T5" fmla="*/ 75 h 107"/>
                <a:gd name="T6" fmla="*/ 0 w 146"/>
                <a:gd name="T7" fmla="*/ 0 h 107"/>
                <a:gd name="T8" fmla="*/ 88 w 146"/>
                <a:gd name="T9" fmla="*/ 106 h 107"/>
              </a:gdLst>
              <a:ahLst/>
              <a:cxnLst>
                <a:cxn ang="0">
                  <a:pos x="T0" y="T1"/>
                </a:cxn>
                <a:cxn ang="0">
                  <a:pos x="T2" y="T3"/>
                </a:cxn>
                <a:cxn ang="0">
                  <a:pos x="T4" y="T5"/>
                </a:cxn>
                <a:cxn ang="0">
                  <a:pos x="T6" y="T7"/>
                </a:cxn>
                <a:cxn ang="0">
                  <a:pos x="T8" y="T9"/>
                </a:cxn>
              </a:cxnLst>
              <a:rect l="0" t="0" r="r" b="b"/>
              <a:pathLst>
                <a:path w="146" h="107">
                  <a:moveTo>
                    <a:pt x="88" y="106"/>
                  </a:moveTo>
                  <a:lnTo>
                    <a:pt x="88" y="106"/>
                  </a:lnTo>
                  <a:cubicBezTo>
                    <a:pt x="109" y="97"/>
                    <a:pt x="127" y="88"/>
                    <a:pt x="145" y="75"/>
                  </a:cubicBezTo>
                  <a:cubicBezTo>
                    <a:pt x="109" y="36"/>
                    <a:pt x="58" y="6"/>
                    <a:pt x="0" y="0"/>
                  </a:cubicBezTo>
                  <a:cubicBezTo>
                    <a:pt x="39" y="27"/>
                    <a:pt x="70" y="63"/>
                    <a:pt x="88" y="106"/>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243770" tIns="121885" rIns="243770" bIns="121885" anchor="ctr"/>
            <a:lstStyle/>
            <a:p>
              <a:endParaRPr lang="en-US" dirty="0">
                <a:latin typeface="Calibri Light" panose="020F0302020204030204"/>
              </a:endParaRPr>
            </a:p>
          </p:txBody>
        </p:sp>
        <p:sp>
          <p:nvSpPr>
            <p:cNvPr id="630" name="Freeform 824"/>
            <p:cNvSpPr>
              <a:spLocks noChangeArrowheads="1"/>
            </p:cNvSpPr>
            <p:nvPr/>
          </p:nvSpPr>
          <p:spPr bwMode="auto">
            <a:xfrm>
              <a:off x="7624512" y="5550924"/>
              <a:ext cx="415632" cy="302261"/>
            </a:xfrm>
            <a:custGeom>
              <a:avLst/>
              <a:gdLst>
                <a:gd name="T0" fmla="*/ 57 w 146"/>
                <a:gd name="T1" fmla="*/ 0 h 107"/>
                <a:gd name="T2" fmla="*/ 57 w 146"/>
                <a:gd name="T3" fmla="*/ 0 h 107"/>
                <a:gd name="T4" fmla="*/ 0 w 146"/>
                <a:gd name="T5" fmla="*/ 28 h 107"/>
                <a:gd name="T6" fmla="*/ 145 w 146"/>
                <a:gd name="T7" fmla="*/ 106 h 107"/>
                <a:gd name="T8" fmla="*/ 57 w 146"/>
                <a:gd name="T9" fmla="*/ 0 h 107"/>
              </a:gdLst>
              <a:ahLst/>
              <a:cxnLst>
                <a:cxn ang="0">
                  <a:pos x="T0" y="T1"/>
                </a:cxn>
                <a:cxn ang="0">
                  <a:pos x="T2" y="T3"/>
                </a:cxn>
                <a:cxn ang="0">
                  <a:pos x="T4" y="T5"/>
                </a:cxn>
                <a:cxn ang="0">
                  <a:pos x="T6" y="T7"/>
                </a:cxn>
                <a:cxn ang="0">
                  <a:pos x="T8" y="T9"/>
                </a:cxn>
              </a:cxnLst>
              <a:rect l="0" t="0" r="r" b="b"/>
              <a:pathLst>
                <a:path w="146" h="107">
                  <a:moveTo>
                    <a:pt x="57" y="0"/>
                  </a:moveTo>
                  <a:lnTo>
                    <a:pt x="57" y="0"/>
                  </a:lnTo>
                  <a:cubicBezTo>
                    <a:pt x="37" y="6"/>
                    <a:pt x="18" y="15"/>
                    <a:pt x="0" y="28"/>
                  </a:cubicBezTo>
                  <a:cubicBezTo>
                    <a:pt x="39" y="70"/>
                    <a:pt x="88" y="97"/>
                    <a:pt x="145" y="106"/>
                  </a:cubicBezTo>
                  <a:cubicBezTo>
                    <a:pt x="106" y="76"/>
                    <a:pt x="79" y="40"/>
                    <a:pt x="57" y="0"/>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243770" tIns="121885" rIns="243770" bIns="121885" anchor="ctr"/>
            <a:lstStyle/>
            <a:p>
              <a:endParaRPr lang="en-US" dirty="0">
                <a:latin typeface="Calibri Light" panose="020F0302020204030204"/>
              </a:endParaRPr>
            </a:p>
          </p:txBody>
        </p:sp>
        <p:sp>
          <p:nvSpPr>
            <p:cNvPr id="631" name="Freeform 825"/>
            <p:cNvSpPr>
              <a:spLocks noChangeArrowheads="1"/>
            </p:cNvSpPr>
            <p:nvPr/>
          </p:nvSpPr>
          <p:spPr bwMode="auto">
            <a:xfrm>
              <a:off x="7448186" y="4757493"/>
              <a:ext cx="314873" cy="390423"/>
            </a:xfrm>
            <a:custGeom>
              <a:avLst/>
              <a:gdLst>
                <a:gd name="T0" fmla="*/ 110 w 111"/>
                <a:gd name="T1" fmla="*/ 30 h 137"/>
                <a:gd name="T2" fmla="*/ 110 w 111"/>
                <a:gd name="T3" fmla="*/ 30 h 137"/>
                <a:gd name="T4" fmla="*/ 49 w 111"/>
                <a:gd name="T5" fmla="*/ 0 h 137"/>
                <a:gd name="T6" fmla="*/ 0 w 111"/>
                <a:gd name="T7" fmla="*/ 136 h 137"/>
                <a:gd name="T8" fmla="*/ 88 w 111"/>
                <a:gd name="T9" fmla="*/ 136 h 137"/>
                <a:gd name="T10" fmla="*/ 110 w 111"/>
                <a:gd name="T11" fmla="*/ 30 h 137"/>
              </a:gdLst>
              <a:ahLst/>
              <a:cxnLst>
                <a:cxn ang="0">
                  <a:pos x="T0" y="T1"/>
                </a:cxn>
                <a:cxn ang="0">
                  <a:pos x="T2" y="T3"/>
                </a:cxn>
                <a:cxn ang="0">
                  <a:pos x="T4" y="T5"/>
                </a:cxn>
                <a:cxn ang="0">
                  <a:pos x="T6" y="T7"/>
                </a:cxn>
                <a:cxn ang="0">
                  <a:pos x="T8" y="T9"/>
                </a:cxn>
                <a:cxn ang="0">
                  <a:pos x="T10" y="T11"/>
                </a:cxn>
              </a:cxnLst>
              <a:rect l="0" t="0" r="r" b="b"/>
              <a:pathLst>
                <a:path w="111" h="137">
                  <a:moveTo>
                    <a:pt x="110" y="30"/>
                  </a:moveTo>
                  <a:lnTo>
                    <a:pt x="110" y="30"/>
                  </a:lnTo>
                  <a:cubicBezTo>
                    <a:pt x="88" y="21"/>
                    <a:pt x="70" y="12"/>
                    <a:pt x="49" y="0"/>
                  </a:cubicBezTo>
                  <a:cubicBezTo>
                    <a:pt x="22" y="39"/>
                    <a:pt x="4" y="84"/>
                    <a:pt x="0" y="136"/>
                  </a:cubicBezTo>
                  <a:cubicBezTo>
                    <a:pt x="88" y="136"/>
                    <a:pt x="88" y="136"/>
                    <a:pt x="88" y="136"/>
                  </a:cubicBezTo>
                  <a:cubicBezTo>
                    <a:pt x="88" y="100"/>
                    <a:pt x="98" y="63"/>
                    <a:pt x="110" y="30"/>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243770" tIns="121885" rIns="243770" bIns="121885" anchor="ctr"/>
            <a:lstStyle/>
            <a:p>
              <a:endParaRPr lang="en-US" dirty="0">
                <a:latin typeface="Calibri Light" panose="020F0302020204030204"/>
              </a:endParaRPr>
            </a:p>
          </p:txBody>
        </p:sp>
        <p:sp>
          <p:nvSpPr>
            <p:cNvPr id="632" name="Freeform 826"/>
            <p:cNvSpPr>
              <a:spLocks noChangeArrowheads="1"/>
            </p:cNvSpPr>
            <p:nvPr/>
          </p:nvSpPr>
          <p:spPr bwMode="auto">
            <a:xfrm>
              <a:off x="8518749" y="5198289"/>
              <a:ext cx="314864" cy="390414"/>
            </a:xfrm>
            <a:custGeom>
              <a:avLst/>
              <a:gdLst>
                <a:gd name="T0" fmla="*/ 0 w 110"/>
                <a:gd name="T1" fmla="*/ 106 h 137"/>
                <a:gd name="T2" fmla="*/ 0 w 110"/>
                <a:gd name="T3" fmla="*/ 106 h 137"/>
                <a:gd name="T4" fmla="*/ 61 w 110"/>
                <a:gd name="T5" fmla="*/ 136 h 137"/>
                <a:gd name="T6" fmla="*/ 109 w 110"/>
                <a:gd name="T7" fmla="*/ 0 h 137"/>
                <a:gd name="T8" fmla="*/ 21 w 110"/>
                <a:gd name="T9" fmla="*/ 0 h 137"/>
                <a:gd name="T10" fmla="*/ 0 w 110"/>
                <a:gd name="T11" fmla="*/ 106 h 137"/>
              </a:gdLst>
              <a:ahLst/>
              <a:cxnLst>
                <a:cxn ang="0">
                  <a:pos x="T0" y="T1"/>
                </a:cxn>
                <a:cxn ang="0">
                  <a:pos x="T2" y="T3"/>
                </a:cxn>
                <a:cxn ang="0">
                  <a:pos x="T4" y="T5"/>
                </a:cxn>
                <a:cxn ang="0">
                  <a:pos x="T6" y="T7"/>
                </a:cxn>
                <a:cxn ang="0">
                  <a:pos x="T8" y="T9"/>
                </a:cxn>
                <a:cxn ang="0">
                  <a:pos x="T10" y="T11"/>
                </a:cxn>
              </a:cxnLst>
              <a:rect l="0" t="0" r="r" b="b"/>
              <a:pathLst>
                <a:path w="110" h="137">
                  <a:moveTo>
                    <a:pt x="0" y="106"/>
                  </a:moveTo>
                  <a:lnTo>
                    <a:pt x="0" y="106"/>
                  </a:lnTo>
                  <a:cubicBezTo>
                    <a:pt x="21" y="115"/>
                    <a:pt x="39" y="124"/>
                    <a:pt x="61" y="136"/>
                  </a:cubicBezTo>
                  <a:cubicBezTo>
                    <a:pt x="88" y="100"/>
                    <a:pt x="106" y="52"/>
                    <a:pt x="109" y="0"/>
                  </a:cubicBezTo>
                  <a:cubicBezTo>
                    <a:pt x="21" y="0"/>
                    <a:pt x="21" y="0"/>
                    <a:pt x="21" y="0"/>
                  </a:cubicBezTo>
                  <a:cubicBezTo>
                    <a:pt x="18" y="36"/>
                    <a:pt x="12" y="73"/>
                    <a:pt x="0" y="106"/>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243770" tIns="121885" rIns="243770" bIns="121885" anchor="ctr"/>
            <a:lstStyle/>
            <a:p>
              <a:endParaRPr lang="en-US" dirty="0">
                <a:latin typeface="Calibri Light" panose="020F0302020204030204"/>
              </a:endParaRPr>
            </a:p>
          </p:txBody>
        </p:sp>
        <p:sp>
          <p:nvSpPr>
            <p:cNvPr id="633" name="Freeform 827"/>
            <p:cNvSpPr>
              <a:spLocks noChangeArrowheads="1"/>
            </p:cNvSpPr>
            <p:nvPr/>
          </p:nvSpPr>
          <p:spPr bwMode="auto">
            <a:xfrm>
              <a:off x="8241664" y="5550924"/>
              <a:ext cx="415623" cy="302261"/>
            </a:xfrm>
            <a:custGeom>
              <a:avLst/>
              <a:gdLst>
                <a:gd name="T0" fmla="*/ 0 w 146"/>
                <a:gd name="T1" fmla="*/ 106 h 107"/>
                <a:gd name="T2" fmla="*/ 0 w 146"/>
                <a:gd name="T3" fmla="*/ 106 h 107"/>
                <a:gd name="T4" fmla="*/ 145 w 146"/>
                <a:gd name="T5" fmla="*/ 28 h 107"/>
                <a:gd name="T6" fmla="*/ 88 w 146"/>
                <a:gd name="T7" fmla="*/ 0 h 107"/>
                <a:gd name="T8" fmla="*/ 0 w 146"/>
                <a:gd name="T9" fmla="*/ 106 h 107"/>
              </a:gdLst>
              <a:ahLst/>
              <a:cxnLst>
                <a:cxn ang="0">
                  <a:pos x="T0" y="T1"/>
                </a:cxn>
                <a:cxn ang="0">
                  <a:pos x="T2" y="T3"/>
                </a:cxn>
                <a:cxn ang="0">
                  <a:pos x="T4" y="T5"/>
                </a:cxn>
                <a:cxn ang="0">
                  <a:pos x="T6" y="T7"/>
                </a:cxn>
                <a:cxn ang="0">
                  <a:pos x="T8" y="T9"/>
                </a:cxn>
              </a:cxnLst>
              <a:rect l="0" t="0" r="r" b="b"/>
              <a:pathLst>
                <a:path w="146" h="107">
                  <a:moveTo>
                    <a:pt x="0" y="106"/>
                  </a:moveTo>
                  <a:lnTo>
                    <a:pt x="0" y="106"/>
                  </a:lnTo>
                  <a:cubicBezTo>
                    <a:pt x="58" y="97"/>
                    <a:pt x="109" y="70"/>
                    <a:pt x="145" y="28"/>
                  </a:cubicBezTo>
                  <a:cubicBezTo>
                    <a:pt x="127" y="15"/>
                    <a:pt x="109" y="6"/>
                    <a:pt x="88" y="0"/>
                  </a:cubicBezTo>
                  <a:cubicBezTo>
                    <a:pt x="70" y="40"/>
                    <a:pt x="39" y="76"/>
                    <a:pt x="0" y="106"/>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243770" tIns="121885" rIns="243770" bIns="121885" anchor="ctr"/>
            <a:lstStyle/>
            <a:p>
              <a:endParaRPr lang="en-US" dirty="0">
                <a:latin typeface="Calibri Light" panose="020F0302020204030204"/>
              </a:endParaRPr>
            </a:p>
          </p:txBody>
        </p:sp>
        <p:sp>
          <p:nvSpPr>
            <p:cNvPr id="634" name="Freeform 828"/>
            <p:cNvSpPr>
              <a:spLocks noChangeArrowheads="1"/>
            </p:cNvSpPr>
            <p:nvPr/>
          </p:nvSpPr>
          <p:spPr bwMode="auto">
            <a:xfrm>
              <a:off x="7448186" y="5198289"/>
              <a:ext cx="314873" cy="390414"/>
            </a:xfrm>
            <a:custGeom>
              <a:avLst/>
              <a:gdLst>
                <a:gd name="T0" fmla="*/ 88 w 111"/>
                <a:gd name="T1" fmla="*/ 0 h 137"/>
                <a:gd name="T2" fmla="*/ 88 w 111"/>
                <a:gd name="T3" fmla="*/ 0 h 137"/>
                <a:gd name="T4" fmla="*/ 0 w 111"/>
                <a:gd name="T5" fmla="*/ 0 h 137"/>
                <a:gd name="T6" fmla="*/ 49 w 111"/>
                <a:gd name="T7" fmla="*/ 136 h 137"/>
                <a:gd name="T8" fmla="*/ 110 w 111"/>
                <a:gd name="T9" fmla="*/ 106 h 137"/>
                <a:gd name="T10" fmla="*/ 88 w 111"/>
                <a:gd name="T11" fmla="*/ 0 h 137"/>
              </a:gdLst>
              <a:ahLst/>
              <a:cxnLst>
                <a:cxn ang="0">
                  <a:pos x="T0" y="T1"/>
                </a:cxn>
                <a:cxn ang="0">
                  <a:pos x="T2" y="T3"/>
                </a:cxn>
                <a:cxn ang="0">
                  <a:pos x="T4" y="T5"/>
                </a:cxn>
                <a:cxn ang="0">
                  <a:pos x="T6" y="T7"/>
                </a:cxn>
                <a:cxn ang="0">
                  <a:pos x="T8" y="T9"/>
                </a:cxn>
                <a:cxn ang="0">
                  <a:pos x="T10" y="T11"/>
                </a:cxn>
              </a:cxnLst>
              <a:rect l="0" t="0" r="r" b="b"/>
              <a:pathLst>
                <a:path w="111" h="137">
                  <a:moveTo>
                    <a:pt x="88" y="0"/>
                  </a:moveTo>
                  <a:lnTo>
                    <a:pt x="88" y="0"/>
                  </a:lnTo>
                  <a:cubicBezTo>
                    <a:pt x="0" y="0"/>
                    <a:pt x="0" y="0"/>
                    <a:pt x="0" y="0"/>
                  </a:cubicBezTo>
                  <a:cubicBezTo>
                    <a:pt x="4" y="52"/>
                    <a:pt x="22" y="100"/>
                    <a:pt x="49" y="136"/>
                  </a:cubicBezTo>
                  <a:cubicBezTo>
                    <a:pt x="70" y="124"/>
                    <a:pt x="88" y="115"/>
                    <a:pt x="110" y="106"/>
                  </a:cubicBezTo>
                  <a:cubicBezTo>
                    <a:pt x="98" y="73"/>
                    <a:pt x="88" y="36"/>
                    <a:pt x="88" y="0"/>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243770" tIns="121885" rIns="243770" bIns="121885" anchor="ctr"/>
            <a:lstStyle/>
            <a:p>
              <a:endParaRPr lang="en-US" dirty="0">
                <a:latin typeface="Calibri Light" panose="020F0302020204030204"/>
              </a:endParaRPr>
            </a:p>
          </p:txBody>
        </p:sp>
        <p:sp>
          <p:nvSpPr>
            <p:cNvPr id="635" name="Freeform 829"/>
            <p:cNvSpPr>
              <a:spLocks noChangeArrowheads="1"/>
            </p:cNvSpPr>
            <p:nvPr/>
          </p:nvSpPr>
          <p:spPr bwMode="auto">
            <a:xfrm>
              <a:off x="7624512" y="4493014"/>
              <a:ext cx="415632" cy="302261"/>
            </a:xfrm>
            <a:custGeom>
              <a:avLst/>
              <a:gdLst>
                <a:gd name="T0" fmla="*/ 143 w 144"/>
                <a:gd name="T1" fmla="*/ 0 h 104"/>
                <a:gd name="T2" fmla="*/ 143 w 144"/>
                <a:gd name="T3" fmla="*/ 0 h 104"/>
                <a:gd name="T4" fmla="*/ 0 w 144"/>
                <a:gd name="T5" fmla="*/ 75 h 104"/>
                <a:gd name="T6" fmla="*/ 57 w 144"/>
                <a:gd name="T7" fmla="*/ 103 h 104"/>
                <a:gd name="T8" fmla="*/ 143 w 144"/>
                <a:gd name="T9" fmla="*/ 0 h 104"/>
              </a:gdLst>
              <a:ahLst/>
              <a:cxnLst>
                <a:cxn ang="0">
                  <a:pos x="T0" y="T1"/>
                </a:cxn>
                <a:cxn ang="0">
                  <a:pos x="T2" y="T3"/>
                </a:cxn>
                <a:cxn ang="0">
                  <a:pos x="T4" y="T5"/>
                </a:cxn>
                <a:cxn ang="0">
                  <a:pos x="T6" y="T7"/>
                </a:cxn>
                <a:cxn ang="0">
                  <a:pos x="T8" y="T9"/>
                </a:cxn>
              </a:cxnLst>
              <a:rect l="0" t="0" r="r" b="b"/>
              <a:pathLst>
                <a:path w="144" h="104">
                  <a:moveTo>
                    <a:pt x="143" y="0"/>
                  </a:moveTo>
                  <a:lnTo>
                    <a:pt x="143" y="0"/>
                  </a:lnTo>
                  <a:cubicBezTo>
                    <a:pt x="88" y="9"/>
                    <a:pt x="37" y="36"/>
                    <a:pt x="0" y="75"/>
                  </a:cubicBezTo>
                  <a:cubicBezTo>
                    <a:pt x="18" y="88"/>
                    <a:pt x="37" y="97"/>
                    <a:pt x="57" y="103"/>
                  </a:cubicBezTo>
                  <a:cubicBezTo>
                    <a:pt x="76" y="63"/>
                    <a:pt x="106" y="27"/>
                    <a:pt x="143" y="0"/>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243770" tIns="121885" rIns="243770" bIns="121885" anchor="ctr"/>
            <a:lstStyle/>
            <a:p>
              <a:endParaRPr lang="en-US" dirty="0">
                <a:latin typeface="Calibri Light" panose="020F0302020204030204"/>
              </a:endParaRPr>
            </a:p>
          </p:txBody>
        </p:sp>
        <p:sp>
          <p:nvSpPr>
            <p:cNvPr id="636" name="Freeform 830"/>
            <p:cNvSpPr>
              <a:spLocks noChangeArrowheads="1"/>
            </p:cNvSpPr>
            <p:nvPr/>
          </p:nvSpPr>
          <p:spPr bwMode="auto">
            <a:xfrm>
              <a:off x="8518749" y="4757493"/>
              <a:ext cx="314864" cy="390423"/>
            </a:xfrm>
            <a:custGeom>
              <a:avLst/>
              <a:gdLst>
                <a:gd name="T0" fmla="*/ 21 w 110"/>
                <a:gd name="T1" fmla="*/ 136 h 137"/>
                <a:gd name="T2" fmla="*/ 21 w 110"/>
                <a:gd name="T3" fmla="*/ 136 h 137"/>
                <a:gd name="T4" fmla="*/ 109 w 110"/>
                <a:gd name="T5" fmla="*/ 136 h 137"/>
                <a:gd name="T6" fmla="*/ 61 w 110"/>
                <a:gd name="T7" fmla="*/ 0 h 137"/>
                <a:gd name="T8" fmla="*/ 0 w 110"/>
                <a:gd name="T9" fmla="*/ 30 h 137"/>
                <a:gd name="T10" fmla="*/ 21 w 110"/>
                <a:gd name="T11" fmla="*/ 136 h 137"/>
              </a:gdLst>
              <a:ahLst/>
              <a:cxnLst>
                <a:cxn ang="0">
                  <a:pos x="T0" y="T1"/>
                </a:cxn>
                <a:cxn ang="0">
                  <a:pos x="T2" y="T3"/>
                </a:cxn>
                <a:cxn ang="0">
                  <a:pos x="T4" y="T5"/>
                </a:cxn>
                <a:cxn ang="0">
                  <a:pos x="T6" y="T7"/>
                </a:cxn>
                <a:cxn ang="0">
                  <a:pos x="T8" y="T9"/>
                </a:cxn>
                <a:cxn ang="0">
                  <a:pos x="T10" y="T11"/>
                </a:cxn>
              </a:cxnLst>
              <a:rect l="0" t="0" r="r" b="b"/>
              <a:pathLst>
                <a:path w="110" h="137">
                  <a:moveTo>
                    <a:pt x="21" y="136"/>
                  </a:moveTo>
                  <a:lnTo>
                    <a:pt x="21" y="136"/>
                  </a:lnTo>
                  <a:cubicBezTo>
                    <a:pt x="109" y="136"/>
                    <a:pt x="109" y="136"/>
                    <a:pt x="109" y="136"/>
                  </a:cubicBezTo>
                  <a:cubicBezTo>
                    <a:pt x="106" y="84"/>
                    <a:pt x="88" y="39"/>
                    <a:pt x="61" y="0"/>
                  </a:cubicBezTo>
                  <a:cubicBezTo>
                    <a:pt x="39" y="12"/>
                    <a:pt x="21" y="24"/>
                    <a:pt x="0" y="30"/>
                  </a:cubicBezTo>
                  <a:cubicBezTo>
                    <a:pt x="12" y="63"/>
                    <a:pt x="18" y="100"/>
                    <a:pt x="21" y="136"/>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243770" tIns="121885" rIns="243770" bIns="121885" anchor="ctr"/>
            <a:lstStyle/>
            <a:p>
              <a:endParaRPr lang="en-US" dirty="0">
                <a:latin typeface="Calibri Light" panose="020F0302020204030204"/>
              </a:endParaRPr>
            </a:p>
          </p:txBody>
        </p:sp>
      </p:grpSp>
      <p:sp>
        <p:nvSpPr>
          <p:cNvPr id="637" name="Freeform 831"/>
          <p:cNvSpPr>
            <a:spLocks noChangeArrowheads="1"/>
          </p:cNvSpPr>
          <p:nvPr/>
        </p:nvSpPr>
        <p:spPr bwMode="auto">
          <a:xfrm>
            <a:off x="9954338" y="4106359"/>
            <a:ext cx="994993" cy="982345"/>
          </a:xfrm>
          <a:custGeom>
            <a:avLst/>
            <a:gdLst>
              <a:gd name="T0" fmla="*/ 348 w 349"/>
              <a:gd name="T1" fmla="*/ 173 h 346"/>
              <a:gd name="T2" fmla="*/ 348 w 349"/>
              <a:gd name="T3" fmla="*/ 173 h 346"/>
              <a:gd name="T4" fmla="*/ 173 w 349"/>
              <a:gd name="T5" fmla="*/ 345 h 346"/>
              <a:gd name="T6" fmla="*/ 0 w 349"/>
              <a:gd name="T7" fmla="*/ 173 h 346"/>
              <a:gd name="T8" fmla="*/ 173 w 349"/>
              <a:gd name="T9" fmla="*/ 0 h 346"/>
              <a:gd name="T10" fmla="*/ 348 w 349"/>
              <a:gd name="T11" fmla="*/ 173 h 346"/>
            </a:gdLst>
            <a:ahLst/>
            <a:cxnLst>
              <a:cxn ang="0">
                <a:pos x="T0" y="T1"/>
              </a:cxn>
              <a:cxn ang="0">
                <a:pos x="T2" y="T3"/>
              </a:cxn>
              <a:cxn ang="0">
                <a:pos x="T4" y="T5"/>
              </a:cxn>
              <a:cxn ang="0">
                <a:pos x="T6" y="T7"/>
              </a:cxn>
              <a:cxn ang="0">
                <a:pos x="T8" y="T9"/>
              </a:cxn>
              <a:cxn ang="0">
                <a:pos x="T10" y="T11"/>
              </a:cxn>
            </a:cxnLst>
            <a:rect l="0" t="0" r="r" b="b"/>
            <a:pathLst>
              <a:path w="349" h="346">
                <a:moveTo>
                  <a:pt x="348" y="173"/>
                </a:moveTo>
                <a:lnTo>
                  <a:pt x="348" y="173"/>
                </a:lnTo>
                <a:cubicBezTo>
                  <a:pt x="348" y="269"/>
                  <a:pt x="270" y="345"/>
                  <a:pt x="173" y="345"/>
                </a:cubicBezTo>
                <a:cubicBezTo>
                  <a:pt x="79" y="345"/>
                  <a:pt x="0" y="269"/>
                  <a:pt x="0" y="173"/>
                </a:cubicBezTo>
                <a:cubicBezTo>
                  <a:pt x="0" y="79"/>
                  <a:pt x="79" y="0"/>
                  <a:pt x="173" y="0"/>
                </a:cubicBezTo>
                <a:cubicBezTo>
                  <a:pt x="270" y="0"/>
                  <a:pt x="348" y="79"/>
                  <a:pt x="348" y="173"/>
                </a:cubicBezTo>
              </a:path>
            </a:pathLst>
          </a:custGeom>
          <a:solidFill>
            <a:schemeClr val="accent5"/>
          </a:solidFill>
          <a:ln>
            <a:noFill/>
          </a:ln>
          <a:effectLst/>
        </p:spPr>
        <p:txBody>
          <a:bodyPr wrap="none" lIns="243770" tIns="121885" rIns="243770" bIns="121885" anchor="ctr"/>
          <a:lstStyle/>
          <a:p>
            <a:endParaRPr lang="en-US" dirty="0">
              <a:latin typeface="Calibri Light" panose="020F0302020204030204"/>
            </a:endParaRPr>
          </a:p>
        </p:txBody>
      </p:sp>
      <p:grpSp>
        <p:nvGrpSpPr>
          <p:cNvPr id="3" name="Group 2"/>
          <p:cNvGrpSpPr/>
          <p:nvPr/>
        </p:nvGrpSpPr>
        <p:grpSpPr>
          <a:xfrm>
            <a:off x="5880134" y="6946823"/>
            <a:ext cx="617149" cy="1523894"/>
            <a:chOff x="4223923" y="7843063"/>
            <a:chExt cx="617149" cy="1523894"/>
          </a:xfrm>
          <a:solidFill>
            <a:schemeClr val="accent1"/>
          </a:solidFill>
        </p:grpSpPr>
        <p:sp>
          <p:nvSpPr>
            <p:cNvPr id="890" name="Freeform 1086"/>
            <p:cNvSpPr>
              <a:spLocks noChangeArrowheads="1"/>
            </p:cNvSpPr>
            <p:nvPr/>
          </p:nvSpPr>
          <p:spPr bwMode="auto">
            <a:xfrm>
              <a:off x="4450629" y="8712058"/>
              <a:ext cx="163735" cy="214105"/>
            </a:xfrm>
            <a:custGeom>
              <a:avLst/>
              <a:gdLst>
                <a:gd name="T0" fmla="*/ 0 w 59"/>
                <a:gd name="T1" fmla="*/ 76 h 77"/>
                <a:gd name="T2" fmla="*/ 58 w 59"/>
                <a:gd name="T3" fmla="*/ 76 h 77"/>
                <a:gd name="T4" fmla="*/ 58 w 59"/>
                <a:gd name="T5" fmla="*/ 0 h 77"/>
                <a:gd name="T6" fmla="*/ 0 w 59"/>
                <a:gd name="T7" fmla="*/ 0 h 77"/>
                <a:gd name="T8" fmla="*/ 0 w 59"/>
                <a:gd name="T9" fmla="*/ 76 h 77"/>
              </a:gdLst>
              <a:ahLst/>
              <a:cxnLst>
                <a:cxn ang="0">
                  <a:pos x="T0" y="T1"/>
                </a:cxn>
                <a:cxn ang="0">
                  <a:pos x="T2" y="T3"/>
                </a:cxn>
                <a:cxn ang="0">
                  <a:pos x="T4" y="T5"/>
                </a:cxn>
                <a:cxn ang="0">
                  <a:pos x="T6" y="T7"/>
                </a:cxn>
                <a:cxn ang="0">
                  <a:pos x="T8" y="T9"/>
                </a:cxn>
              </a:cxnLst>
              <a:rect l="0" t="0" r="r" b="b"/>
              <a:pathLst>
                <a:path w="59" h="77">
                  <a:moveTo>
                    <a:pt x="0" y="76"/>
                  </a:moveTo>
                  <a:lnTo>
                    <a:pt x="58" y="76"/>
                  </a:lnTo>
                  <a:lnTo>
                    <a:pt x="58" y="0"/>
                  </a:lnTo>
                  <a:lnTo>
                    <a:pt x="0" y="0"/>
                  </a:lnTo>
                  <a:lnTo>
                    <a:pt x="0" y="76"/>
                  </a:ln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243770" tIns="121885" rIns="243770" bIns="121885" anchor="ctr"/>
            <a:lstStyle/>
            <a:p>
              <a:endParaRPr lang="en-US" dirty="0">
                <a:latin typeface="Calibri Light" panose="020F0302020204030204"/>
              </a:endParaRPr>
            </a:p>
          </p:txBody>
        </p:sp>
        <p:sp>
          <p:nvSpPr>
            <p:cNvPr id="891" name="Freeform 1087"/>
            <p:cNvSpPr>
              <a:spLocks noChangeArrowheads="1"/>
            </p:cNvSpPr>
            <p:nvPr/>
          </p:nvSpPr>
          <p:spPr bwMode="auto">
            <a:xfrm>
              <a:off x="4450629" y="9152860"/>
              <a:ext cx="163735" cy="214097"/>
            </a:xfrm>
            <a:custGeom>
              <a:avLst/>
              <a:gdLst>
                <a:gd name="T0" fmla="*/ 0 w 59"/>
                <a:gd name="T1" fmla="*/ 75 h 76"/>
                <a:gd name="T2" fmla="*/ 58 w 59"/>
                <a:gd name="T3" fmla="*/ 75 h 76"/>
                <a:gd name="T4" fmla="*/ 58 w 59"/>
                <a:gd name="T5" fmla="*/ 0 h 76"/>
                <a:gd name="T6" fmla="*/ 0 w 59"/>
                <a:gd name="T7" fmla="*/ 0 h 76"/>
                <a:gd name="T8" fmla="*/ 0 w 59"/>
                <a:gd name="T9" fmla="*/ 75 h 76"/>
              </a:gdLst>
              <a:ahLst/>
              <a:cxnLst>
                <a:cxn ang="0">
                  <a:pos x="T0" y="T1"/>
                </a:cxn>
                <a:cxn ang="0">
                  <a:pos x="T2" y="T3"/>
                </a:cxn>
                <a:cxn ang="0">
                  <a:pos x="T4" y="T5"/>
                </a:cxn>
                <a:cxn ang="0">
                  <a:pos x="T6" y="T7"/>
                </a:cxn>
                <a:cxn ang="0">
                  <a:pos x="T8" y="T9"/>
                </a:cxn>
              </a:cxnLst>
              <a:rect l="0" t="0" r="r" b="b"/>
              <a:pathLst>
                <a:path w="59" h="76">
                  <a:moveTo>
                    <a:pt x="0" y="75"/>
                  </a:moveTo>
                  <a:lnTo>
                    <a:pt x="58" y="75"/>
                  </a:lnTo>
                  <a:lnTo>
                    <a:pt x="58" y="0"/>
                  </a:lnTo>
                  <a:lnTo>
                    <a:pt x="0" y="0"/>
                  </a:lnTo>
                  <a:lnTo>
                    <a:pt x="0" y="75"/>
                  </a:ln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243770" tIns="121885" rIns="243770" bIns="121885" anchor="ctr"/>
            <a:lstStyle/>
            <a:p>
              <a:endParaRPr lang="en-US" dirty="0">
                <a:latin typeface="Calibri Light" panose="020F0302020204030204"/>
              </a:endParaRPr>
            </a:p>
          </p:txBody>
        </p:sp>
        <p:sp>
          <p:nvSpPr>
            <p:cNvPr id="892" name="Freeform 1088"/>
            <p:cNvSpPr>
              <a:spLocks noChangeArrowheads="1"/>
            </p:cNvSpPr>
            <p:nvPr/>
          </p:nvSpPr>
          <p:spPr bwMode="auto">
            <a:xfrm>
              <a:off x="4223923" y="7843063"/>
              <a:ext cx="617149" cy="654896"/>
            </a:xfrm>
            <a:custGeom>
              <a:avLst/>
              <a:gdLst>
                <a:gd name="T0" fmla="*/ 214 w 215"/>
                <a:gd name="T1" fmla="*/ 194 h 229"/>
                <a:gd name="T2" fmla="*/ 214 w 215"/>
                <a:gd name="T3" fmla="*/ 194 h 229"/>
                <a:gd name="T4" fmla="*/ 106 w 215"/>
                <a:gd name="T5" fmla="*/ 0 h 229"/>
                <a:gd name="T6" fmla="*/ 0 w 215"/>
                <a:gd name="T7" fmla="*/ 194 h 229"/>
                <a:gd name="T8" fmla="*/ 78 w 215"/>
                <a:gd name="T9" fmla="*/ 167 h 229"/>
                <a:gd name="T10" fmla="*/ 78 w 215"/>
                <a:gd name="T11" fmla="*/ 228 h 229"/>
                <a:gd name="T12" fmla="*/ 136 w 215"/>
                <a:gd name="T13" fmla="*/ 228 h 229"/>
                <a:gd name="T14" fmla="*/ 136 w 215"/>
                <a:gd name="T15" fmla="*/ 167 h 229"/>
                <a:gd name="T16" fmla="*/ 214 w 215"/>
                <a:gd name="T17" fmla="*/ 194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5" h="229">
                  <a:moveTo>
                    <a:pt x="214" y="194"/>
                  </a:moveTo>
                  <a:lnTo>
                    <a:pt x="214" y="194"/>
                  </a:lnTo>
                  <a:cubicBezTo>
                    <a:pt x="172" y="146"/>
                    <a:pt x="130" y="67"/>
                    <a:pt x="106" y="0"/>
                  </a:cubicBezTo>
                  <a:cubicBezTo>
                    <a:pt x="82" y="67"/>
                    <a:pt x="42" y="146"/>
                    <a:pt x="0" y="194"/>
                  </a:cubicBezTo>
                  <a:cubicBezTo>
                    <a:pt x="78" y="167"/>
                    <a:pt x="78" y="167"/>
                    <a:pt x="78" y="167"/>
                  </a:cubicBezTo>
                  <a:cubicBezTo>
                    <a:pt x="78" y="228"/>
                    <a:pt x="78" y="228"/>
                    <a:pt x="78" y="228"/>
                  </a:cubicBezTo>
                  <a:cubicBezTo>
                    <a:pt x="136" y="228"/>
                    <a:pt x="136" y="228"/>
                    <a:pt x="136" y="228"/>
                  </a:cubicBezTo>
                  <a:cubicBezTo>
                    <a:pt x="136" y="167"/>
                    <a:pt x="136" y="167"/>
                    <a:pt x="136" y="167"/>
                  </a:cubicBezTo>
                  <a:lnTo>
                    <a:pt x="214" y="194"/>
                  </a:ln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243770" tIns="121885" rIns="243770" bIns="121885" anchor="ctr"/>
            <a:lstStyle/>
            <a:p>
              <a:endParaRPr lang="en-US" dirty="0">
                <a:latin typeface="Calibri Light" panose="020F0302020204030204"/>
              </a:endParaRPr>
            </a:p>
          </p:txBody>
        </p:sp>
      </p:grpSp>
      <p:grpSp>
        <p:nvGrpSpPr>
          <p:cNvPr id="2" name="Group 1"/>
          <p:cNvGrpSpPr/>
          <p:nvPr/>
        </p:nvGrpSpPr>
        <p:grpSpPr>
          <a:xfrm>
            <a:off x="18202549" y="6997209"/>
            <a:ext cx="617140" cy="1473508"/>
            <a:chOff x="7687494" y="7893445"/>
            <a:chExt cx="617140" cy="1473508"/>
          </a:xfrm>
          <a:solidFill>
            <a:schemeClr val="accent4"/>
          </a:solidFill>
        </p:grpSpPr>
        <p:sp>
          <p:nvSpPr>
            <p:cNvPr id="893" name="Freeform 1089"/>
            <p:cNvSpPr>
              <a:spLocks noChangeArrowheads="1"/>
            </p:cNvSpPr>
            <p:nvPr/>
          </p:nvSpPr>
          <p:spPr bwMode="auto">
            <a:xfrm>
              <a:off x="7926788" y="8321647"/>
              <a:ext cx="163735" cy="214097"/>
            </a:xfrm>
            <a:custGeom>
              <a:avLst/>
              <a:gdLst>
                <a:gd name="T0" fmla="*/ 55 w 56"/>
                <a:gd name="T1" fmla="*/ 0 h 77"/>
                <a:gd name="T2" fmla="*/ 0 w 56"/>
                <a:gd name="T3" fmla="*/ 0 h 77"/>
                <a:gd name="T4" fmla="*/ 0 w 56"/>
                <a:gd name="T5" fmla="*/ 76 h 77"/>
                <a:gd name="T6" fmla="*/ 55 w 56"/>
                <a:gd name="T7" fmla="*/ 76 h 77"/>
                <a:gd name="T8" fmla="*/ 55 w 56"/>
                <a:gd name="T9" fmla="*/ 0 h 77"/>
              </a:gdLst>
              <a:ahLst/>
              <a:cxnLst>
                <a:cxn ang="0">
                  <a:pos x="T0" y="T1"/>
                </a:cxn>
                <a:cxn ang="0">
                  <a:pos x="T2" y="T3"/>
                </a:cxn>
                <a:cxn ang="0">
                  <a:pos x="T4" y="T5"/>
                </a:cxn>
                <a:cxn ang="0">
                  <a:pos x="T6" y="T7"/>
                </a:cxn>
                <a:cxn ang="0">
                  <a:pos x="T8" y="T9"/>
                </a:cxn>
              </a:cxnLst>
              <a:rect l="0" t="0" r="r" b="b"/>
              <a:pathLst>
                <a:path w="56" h="77">
                  <a:moveTo>
                    <a:pt x="55" y="0"/>
                  </a:moveTo>
                  <a:lnTo>
                    <a:pt x="0" y="0"/>
                  </a:lnTo>
                  <a:lnTo>
                    <a:pt x="0" y="76"/>
                  </a:lnTo>
                  <a:lnTo>
                    <a:pt x="55" y="76"/>
                  </a:lnTo>
                  <a:lnTo>
                    <a:pt x="55" y="0"/>
                  </a:ln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243770" tIns="121885" rIns="243770" bIns="121885" anchor="ctr"/>
            <a:lstStyle/>
            <a:p>
              <a:endParaRPr lang="en-US" dirty="0">
                <a:latin typeface="Calibri Light" panose="020F0302020204030204"/>
              </a:endParaRPr>
            </a:p>
          </p:txBody>
        </p:sp>
        <p:sp>
          <p:nvSpPr>
            <p:cNvPr id="894" name="Freeform 1090"/>
            <p:cNvSpPr>
              <a:spLocks noChangeArrowheads="1"/>
            </p:cNvSpPr>
            <p:nvPr/>
          </p:nvSpPr>
          <p:spPr bwMode="auto">
            <a:xfrm>
              <a:off x="7926788" y="7893445"/>
              <a:ext cx="163735" cy="214097"/>
            </a:xfrm>
            <a:custGeom>
              <a:avLst/>
              <a:gdLst>
                <a:gd name="T0" fmla="*/ 55 w 56"/>
                <a:gd name="T1" fmla="*/ 0 h 77"/>
                <a:gd name="T2" fmla="*/ 0 w 56"/>
                <a:gd name="T3" fmla="*/ 0 h 77"/>
                <a:gd name="T4" fmla="*/ 0 w 56"/>
                <a:gd name="T5" fmla="*/ 76 h 77"/>
                <a:gd name="T6" fmla="*/ 55 w 56"/>
                <a:gd name="T7" fmla="*/ 76 h 77"/>
                <a:gd name="T8" fmla="*/ 55 w 56"/>
                <a:gd name="T9" fmla="*/ 0 h 77"/>
              </a:gdLst>
              <a:ahLst/>
              <a:cxnLst>
                <a:cxn ang="0">
                  <a:pos x="T0" y="T1"/>
                </a:cxn>
                <a:cxn ang="0">
                  <a:pos x="T2" y="T3"/>
                </a:cxn>
                <a:cxn ang="0">
                  <a:pos x="T4" y="T5"/>
                </a:cxn>
                <a:cxn ang="0">
                  <a:pos x="T6" y="T7"/>
                </a:cxn>
                <a:cxn ang="0">
                  <a:pos x="T8" y="T9"/>
                </a:cxn>
              </a:cxnLst>
              <a:rect l="0" t="0" r="r" b="b"/>
              <a:pathLst>
                <a:path w="56" h="77">
                  <a:moveTo>
                    <a:pt x="55" y="0"/>
                  </a:moveTo>
                  <a:lnTo>
                    <a:pt x="0" y="0"/>
                  </a:lnTo>
                  <a:lnTo>
                    <a:pt x="0" y="76"/>
                  </a:lnTo>
                  <a:lnTo>
                    <a:pt x="55" y="76"/>
                  </a:lnTo>
                  <a:lnTo>
                    <a:pt x="55" y="0"/>
                  </a:ln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243770" tIns="121885" rIns="243770" bIns="121885" anchor="ctr"/>
            <a:lstStyle/>
            <a:p>
              <a:endParaRPr lang="en-US" dirty="0">
                <a:latin typeface="Calibri Light" panose="020F0302020204030204"/>
              </a:endParaRPr>
            </a:p>
          </p:txBody>
        </p:sp>
        <p:sp>
          <p:nvSpPr>
            <p:cNvPr id="895" name="Freeform 1091"/>
            <p:cNvSpPr>
              <a:spLocks noChangeArrowheads="1"/>
            </p:cNvSpPr>
            <p:nvPr/>
          </p:nvSpPr>
          <p:spPr bwMode="auto">
            <a:xfrm>
              <a:off x="7687494" y="8762434"/>
              <a:ext cx="617140" cy="604519"/>
            </a:xfrm>
            <a:custGeom>
              <a:avLst/>
              <a:gdLst>
                <a:gd name="T0" fmla="*/ 137 w 216"/>
                <a:gd name="T1" fmla="*/ 49 h 213"/>
                <a:gd name="T2" fmla="*/ 137 w 216"/>
                <a:gd name="T3" fmla="*/ 49 h 213"/>
                <a:gd name="T4" fmla="*/ 137 w 216"/>
                <a:gd name="T5" fmla="*/ 0 h 213"/>
                <a:gd name="T6" fmla="*/ 82 w 216"/>
                <a:gd name="T7" fmla="*/ 0 h 213"/>
                <a:gd name="T8" fmla="*/ 82 w 216"/>
                <a:gd name="T9" fmla="*/ 49 h 213"/>
                <a:gd name="T10" fmla="*/ 0 w 216"/>
                <a:gd name="T11" fmla="*/ 18 h 213"/>
                <a:gd name="T12" fmla="*/ 109 w 216"/>
                <a:gd name="T13" fmla="*/ 212 h 213"/>
                <a:gd name="T14" fmla="*/ 215 w 216"/>
                <a:gd name="T15" fmla="*/ 18 h 213"/>
                <a:gd name="T16" fmla="*/ 137 w 216"/>
                <a:gd name="T17" fmla="*/ 49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6" h="213">
                  <a:moveTo>
                    <a:pt x="137" y="49"/>
                  </a:moveTo>
                  <a:lnTo>
                    <a:pt x="137" y="49"/>
                  </a:lnTo>
                  <a:cubicBezTo>
                    <a:pt x="137" y="0"/>
                    <a:pt x="137" y="0"/>
                    <a:pt x="137" y="0"/>
                  </a:cubicBezTo>
                  <a:cubicBezTo>
                    <a:pt x="82" y="0"/>
                    <a:pt x="82" y="0"/>
                    <a:pt x="82" y="0"/>
                  </a:cubicBezTo>
                  <a:cubicBezTo>
                    <a:pt x="82" y="49"/>
                    <a:pt x="82" y="49"/>
                    <a:pt x="82" y="49"/>
                  </a:cubicBezTo>
                  <a:cubicBezTo>
                    <a:pt x="0" y="18"/>
                    <a:pt x="0" y="18"/>
                    <a:pt x="0" y="18"/>
                  </a:cubicBezTo>
                  <a:cubicBezTo>
                    <a:pt x="46" y="67"/>
                    <a:pt x="85" y="149"/>
                    <a:pt x="109" y="212"/>
                  </a:cubicBezTo>
                  <a:cubicBezTo>
                    <a:pt x="133" y="149"/>
                    <a:pt x="173" y="67"/>
                    <a:pt x="215" y="18"/>
                  </a:cubicBezTo>
                  <a:lnTo>
                    <a:pt x="137" y="49"/>
                  </a:ln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243770" tIns="121885" rIns="243770" bIns="121885" anchor="ctr"/>
            <a:lstStyle/>
            <a:p>
              <a:endParaRPr lang="en-US" dirty="0">
                <a:latin typeface="Calibri Light" panose="020F0302020204030204"/>
              </a:endParaRPr>
            </a:p>
          </p:txBody>
        </p:sp>
      </p:grpSp>
      <p:grpSp>
        <p:nvGrpSpPr>
          <p:cNvPr id="5" name="Group 4"/>
          <p:cNvGrpSpPr/>
          <p:nvPr/>
        </p:nvGrpSpPr>
        <p:grpSpPr>
          <a:xfrm>
            <a:off x="20414608" y="9209894"/>
            <a:ext cx="1032769" cy="1372771"/>
            <a:chOff x="9916767" y="11659096"/>
            <a:chExt cx="1032769" cy="1372771"/>
          </a:xfrm>
          <a:solidFill>
            <a:schemeClr val="accent2"/>
          </a:solidFill>
        </p:grpSpPr>
        <p:sp>
          <p:nvSpPr>
            <p:cNvPr id="896" name="Freeform 1092"/>
            <p:cNvSpPr>
              <a:spLocks noChangeArrowheads="1"/>
            </p:cNvSpPr>
            <p:nvPr/>
          </p:nvSpPr>
          <p:spPr bwMode="auto">
            <a:xfrm>
              <a:off x="9916767" y="12943702"/>
              <a:ext cx="75568" cy="88165"/>
            </a:xfrm>
            <a:custGeom>
              <a:avLst/>
              <a:gdLst>
                <a:gd name="T0" fmla="*/ 3 w 26"/>
                <a:gd name="T1" fmla="*/ 0 h 29"/>
                <a:gd name="T2" fmla="*/ 3 w 26"/>
                <a:gd name="T3" fmla="*/ 0 h 29"/>
                <a:gd name="T4" fmla="*/ 3 w 26"/>
                <a:gd name="T5" fmla="*/ 25 h 29"/>
                <a:gd name="T6" fmla="*/ 25 w 26"/>
                <a:gd name="T7" fmla="*/ 13 h 29"/>
                <a:gd name="T8" fmla="*/ 3 w 26"/>
                <a:gd name="T9" fmla="*/ 0 h 29"/>
              </a:gdLst>
              <a:ahLst/>
              <a:cxnLst>
                <a:cxn ang="0">
                  <a:pos x="T0" y="T1"/>
                </a:cxn>
                <a:cxn ang="0">
                  <a:pos x="T2" y="T3"/>
                </a:cxn>
                <a:cxn ang="0">
                  <a:pos x="T4" y="T5"/>
                </a:cxn>
                <a:cxn ang="0">
                  <a:pos x="T6" y="T7"/>
                </a:cxn>
                <a:cxn ang="0">
                  <a:pos x="T8" y="T9"/>
                </a:cxn>
              </a:cxnLst>
              <a:rect l="0" t="0" r="r" b="b"/>
              <a:pathLst>
                <a:path w="26" h="29">
                  <a:moveTo>
                    <a:pt x="3" y="0"/>
                  </a:moveTo>
                  <a:lnTo>
                    <a:pt x="3" y="0"/>
                  </a:lnTo>
                  <a:cubicBezTo>
                    <a:pt x="3" y="4"/>
                    <a:pt x="0" y="22"/>
                    <a:pt x="3" y="25"/>
                  </a:cubicBezTo>
                  <a:cubicBezTo>
                    <a:pt x="3" y="28"/>
                    <a:pt x="22" y="13"/>
                    <a:pt x="25" y="13"/>
                  </a:cubicBezTo>
                  <a:cubicBezTo>
                    <a:pt x="22" y="7"/>
                    <a:pt x="13" y="0"/>
                    <a:pt x="3" y="0"/>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243770" tIns="121885" rIns="243770" bIns="121885" anchor="ctr"/>
            <a:lstStyle/>
            <a:p>
              <a:endParaRPr lang="en-US" dirty="0">
                <a:latin typeface="Calibri Light" panose="020F0302020204030204"/>
              </a:endParaRPr>
            </a:p>
          </p:txBody>
        </p:sp>
        <p:sp>
          <p:nvSpPr>
            <p:cNvPr id="897" name="Freeform 1093"/>
            <p:cNvSpPr>
              <a:spLocks noChangeArrowheads="1"/>
            </p:cNvSpPr>
            <p:nvPr/>
          </p:nvSpPr>
          <p:spPr bwMode="auto">
            <a:xfrm>
              <a:off x="9967144" y="11759852"/>
              <a:ext cx="692717" cy="944566"/>
            </a:xfrm>
            <a:custGeom>
              <a:avLst/>
              <a:gdLst>
                <a:gd name="T0" fmla="*/ 12 w 243"/>
                <a:gd name="T1" fmla="*/ 327 h 331"/>
                <a:gd name="T2" fmla="*/ 12 w 243"/>
                <a:gd name="T3" fmla="*/ 327 h 331"/>
                <a:gd name="T4" fmla="*/ 18 w 243"/>
                <a:gd name="T5" fmla="*/ 330 h 331"/>
                <a:gd name="T6" fmla="*/ 242 w 243"/>
                <a:gd name="T7" fmla="*/ 15 h 331"/>
                <a:gd name="T8" fmla="*/ 224 w 243"/>
                <a:gd name="T9" fmla="*/ 0 h 331"/>
                <a:gd name="T10" fmla="*/ 0 w 243"/>
                <a:gd name="T11" fmla="*/ 315 h 331"/>
                <a:gd name="T12" fmla="*/ 9 w 243"/>
                <a:gd name="T13" fmla="*/ 321 h 331"/>
                <a:gd name="T14" fmla="*/ 12 w 243"/>
                <a:gd name="T15" fmla="*/ 327 h 33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3" h="331">
                  <a:moveTo>
                    <a:pt x="12" y="327"/>
                  </a:moveTo>
                  <a:lnTo>
                    <a:pt x="12" y="327"/>
                  </a:lnTo>
                  <a:cubicBezTo>
                    <a:pt x="15" y="327"/>
                    <a:pt x="15" y="330"/>
                    <a:pt x="18" y="330"/>
                  </a:cubicBezTo>
                  <a:cubicBezTo>
                    <a:pt x="242" y="15"/>
                    <a:pt x="242" y="15"/>
                    <a:pt x="242" y="15"/>
                  </a:cubicBezTo>
                  <a:cubicBezTo>
                    <a:pt x="224" y="0"/>
                    <a:pt x="224" y="0"/>
                    <a:pt x="224" y="0"/>
                  </a:cubicBezTo>
                  <a:cubicBezTo>
                    <a:pt x="0" y="315"/>
                    <a:pt x="0" y="315"/>
                    <a:pt x="0" y="315"/>
                  </a:cubicBezTo>
                  <a:cubicBezTo>
                    <a:pt x="9" y="321"/>
                    <a:pt x="9" y="321"/>
                    <a:pt x="9" y="321"/>
                  </a:cubicBezTo>
                  <a:lnTo>
                    <a:pt x="12" y="327"/>
                  </a:ln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243770" tIns="121885" rIns="243770" bIns="121885" anchor="ctr"/>
            <a:lstStyle/>
            <a:p>
              <a:endParaRPr lang="en-US" dirty="0">
                <a:latin typeface="Calibri Light" panose="020F0302020204030204"/>
              </a:endParaRPr>
            </a:p>
          </p:txBody>
        </p:sp>
        <p:sp>
          <p:nvSpPr>
            <p:cNvPr id="898" name="Freeform 1094"/>
            <p:cNvSpPr>
              <a:spLocks noChangeArrowheads="1"/>
            </p:cNvSpPr>
            <p:nvPr/>
          </p:nvSpPr>
          <p:spPr bwMode="auto">
            <a:xfrm>
              <a:off x="10080497" y="11848010"/>
              <a:ext cx="705308" cy="944560"/>
            </a:xfrm>
            <a:custGeom>
              <a:avLst/>
              <a:gdLst>
                <a:gd name="T0" fmla="*/ 6 w 246"/>
                <a:gd name="T1" fmla="*/ 318 h 331"/>
                <a:gd name="T2" fmla="*/ 6 w 246"/>
                <a:gd name="T3" fmla="*/ 318 h 331"/>
                <a:gd name="T4" fmla="*/ 18 w 246"/>
                <a:gd name="T5" fmla="*/ 327 h 331"/>
                <a:gd name="T6" fmla="*/ 21 w 246"/>
                <a:gd name="T7" fmla="*/ 330 h 331"/>
                <a:gd name="T8" fmla="*/ 245 w 246"/>
                <a:gd name="T9" fmla="*/ 12 h 331"/>
                <a:gd name="T10" fmla="*/ 224 w 246"/>
                <a:gd name="T11" fmla="*/ 0 h 331"/>
                <a:gd name="T12" fmla="*/ 0 w 246"/>
                <a:gd name="T13" fmla="*/ 315 h 331"/>
                <a:gd name="T14" fmla="*/ 3 w 246"/>
                <a:gd name="T15" fmla="*/ 315 h 331"/>
                <a:gd name="T16" fmla="*/ 6 w 246"/>
                <a:gd name="T17" fmla="*/ 318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6" h="331">
                  <a:moveTo>
                    <a:pt x="6" y="318"/>
                  </a:moveTo>
                  <a:lnTo>
                    <a:pt x="6" y="318"/>
                  </a:lnTo>
                  <a:cubicBezTo>
                    <a:pt x="18" y="327"/>
                    <a:pt x="18" y="327"/>
                    <a:pt x="18" y="327"/>
                  </a:cubicBezTo>
                  <a:cubicBezTo>
                    <a:pt x="18" y="327"/>
                    <a:pt x="18" y="327"/>
                    <a:pt x="21" y="330"/>
                  </a:cubicBezTo>
                  <a:cubicBezTo>
                    <a:pt x="245" y="12"/>
                    <a:pt x="245" y="12"/>
                    <a:pt x="245" y="12"/>
                  </a:cubicBezTo>
                  <a:cubicBezTo>
                    <a:pt x="224" y="0"/>
                    <a:pt x="224" y="0"/>
                    <a:pt x="224" y="0"/>
                  </a:cubicBezTo>
                  <a:cubicBezTo>
                    <a:pt x="0" y="315"/>
                    <a:pt x="0" y="315"/>
                    <a:pt x="0" y="315"/>
                  </a:cubicBezTo>
                  <a:lnTo>
                    <a:pt x="3" y="315"/>
                  </a:lnTo>
                  <a:lnTo>
                    <a:pt x="6" y="318"/>
                  </a:ln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243770" tIns="121885" rIns="243770" bIns="121885" anchor="ctr"/>
            <a:lstStyle/>
            <a:p>
              <a:endParaRPr lang="en-US" dirty="0">
                <a:latin typeface="Calibri Light" panose="020F0302020204030204"/>
              </a:endParaRPr>
            </a:p>
          </p:txBody>
        </p:sp>
        <p:sp>
          <p:nvSpPr>
            <p:cNvPr id="899" name="Freeform 1095"/>
            <p:cNvSpPr>
              <a:spLocks noChangeArrowheads="1"/>
            </p:cNvSpPr>
            <p:nvPr/>
          </p:nvSpPr>
          <p:spPr bwMode="auto">
            <a:xfrm>
              <a:off x="10672451" y="11659096"/>
              <a:ext cx="277085" cy="239294"/>
            </a:xfrm>
            <a:custGeom>
              <a:avLst/>
              <a:gdLst>
                <a:gd name="T0" fmla="*/ 88 w 95"/>
                <a:gd name="T1" fmla="*/ 36 h 82"/>
                <a:gd name="T2" fmla="*/ 88 w 95"/>
                <a:gd name="T3" fmla="*/ 36 h 82"/>
                <a:gd name="T4" fmla="*/ 39 w 95"/>
                <a:gd name="T5" fmla="*/ 2 h 82"/>
                <a:gd name="T6" fmla="*/ 30 w 95"/>
                <a:gd name="T7" fmla="*/ 0 h 82"/>
                <a:gd name="T8" fmla="*/ 21 w 95"/>
                <a:gd name="T9" fmla="*/ 0 h 82"/>
                <a:gd name="T10" fmla="*/ 0 w 95"/>
                <a:gd name="T11" fmla="*/ 27 h 82"/>
                <a:gd name="T12" fmla="*/ 78 w 95"/>
                <a:gd name="T13" fmla="*/ 81 h 82"/>
                <a:gd name="T14" fmla="*/ 94 w 95"/>
                <a:gd name="T15" fmla="*/ 54 h 82"/>
                <a:gd name="T16" fmla="*/ 88 w 95"/>
                <a:gd name="T17" fmla="*/ 36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5" h="82">
                  <a:moveTo>
                    <a:pt x="88" y="36"/>
                  </a:moveTo>
                  <a:lnTo>
                    <a:pt x="88" y="36"/>
                  </a:lnTo>
                  <a:cubicBezTo>
                    <a:pt x="39" y="2"/>
                    <a:pt x="39" y="2"/>
                    <a:pt x="39" y="2"/>
                  </a:cubicBezTo>
                  <a:cubicBezTo>
                    <a:pt x="36" y="0"/>
                    <a:pt x="33" y="0"/>
                    <a:pt x="30" y="0"/>
                  </a:cubicBezTo>
                  <a:cubicBezTo>
                    <a:pt x="27" y="0"/>
                    <a:pt x="24" y="0"/>
                    <a:pt x="21" y="0"/>
                  </a:cubicBezTo>
                  <a:cubicBezTo>
                    <a:pt x="0" y="27"/>
                    <a:pt x="0" y="27"/>
                    <a:pt x="0" y="27"/>
                  </a:cubicBezTo>
                  <a:cubicBezTo>
                    <a:pt x="78" y="81"/>
                    <a:pt x="78" y="81"/>
                    <a:pt x="78" y="81"/>
                  </a:cubicBezTo>
                  <a:cubicBezTo>
                    <a:pt x="94" y="54"/>
                    <a:pt x="94" y="54"/>
                    <a:pt x="94" y="54"/>
                  </a:cubicBezTo>
                  <a:cubicBezTo>
                    <a:pt x="94" y="48"/>
                    <a:pt x="94" y="39"/>
                    <a:pt x="88" y="36"/>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243770" tIns="121885" rIns="243770" bIns="121885" anchor="ctr"/>
            <a:lstStyle/>
            <a:p>
              <a:endParaRPr lang="en-US" dirty="0">
                <a:latin typeface="Calibri Light" panose="020F0302020204030204"/>
              </a:endParaRPr>
            </a:p>
          </p:txBody>
        </p:sp>
        <p:sp>
          <p:nvSpPr>
            <p:cNvPr id="900" name="Freeform 1096"/>
            <p:cNvSpPr>
              <a:spLocks noChangeArrowheads="1"/>
            </p:cNvSpPr>
            <p:nvPr/>
          </p:nvSpPr>
          <p:spPr bwMode="auto">
            <a:xfrm>
              <a:off x="10181258" y="11923578"/>
              <a:ext cx="692708" cy="931969"/>
            </a:xfrm>
            <a:custGeom>
              <a:avLst/>
              <a:gdLst>
                <a:gd name="T0" fmla="*/ 0 w 243"/>
                <a:gd name="T1" fmla="*/ 315 h 325"/>
                <a:gd name="T2" fmla="*/ 0 w 243"/>
                <a:gd name="T3" fmla="*/ 315 h 325"/>
                <a:gd name="T4" fmla="*/ 6 w 243"/>
                <a:gd name="T5" fmla="*/ 318 h 325"/>
                <a:gd name="T6" fmla="*/ 9 w 243"/>
                <a:gd name="T7" fmla="*/ 318 h 325"/>
                <a:gd name="T8" fmla="*/ 18 w 243"/>
                <a:gd name="T9" fmla="*/ 324 h 325"/>
                <a:gd name="T10" fmla="*/ 242 w 243"/>
                <a:gd name="T11" fmla="*/ 12 h 325"/>
                <a:gd name="T12" fmla="*/ 227 w 243"/>
                <a:gd name="T13" fmla="*/ 0 h 325"/>
                <a:gd name="T14" fmla="*/ 0 w 243"/>
                <a:gd name="T15" fmla="*/ 315 h 32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3" h="325">
                  <a:moveTo>
                    <a:pt x="0" y="315"/>
                  </a:moveTo>
                  <a:lnTo>
                    <a:pt x="0" y="315"/>
                  </a:lnTo>
                  <a:cubicBezTo>
                    <a:pt x="3" y="315"/>
                    <a:pt x="6" y="315"/>
                    <a:pt x="6" y="318"/>
                  </a:cubicBezTo>
                  <a:cubicBezTo>
                    <a:pt x="9" y="318"/>
                    <a:pt x="9" y="318"/>
                    <a:pt x="9" y="318"/>
                  </a:cubicBezTo>
                  <a:cubicBezTo>
                    <a:pt x="18" y="324"/>
                    <a:pt x="18" y="324"/>
                    <a:pt x="18" y="324"/>
                  </a:cubicBezTo>
                  <a:cubicBezTo>
                    <a:pt x="242" y="12"/>
                    <a:pt x="242" y="12"/>
                    <a:pt x="242" y="12"/>
                  </a:cubicBezTo>
                  <a:cubicBezTo>
                    <a:pt x="227" y="0"/>
                    <a:pt x="227" y="0"/>
                    <a:pt x="227" y="0"/>
                  </a:cubicBezTo>
                  <a:lnTo>
                    <a:pt x="0" y="315"/>
                  </a:ln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243770" tIns="121885" rIns="243770" bIns="121885" anchor="ctr"/>
            <a:lstStyle/>
            <a:p>
              <a:endParaRPr lang="en-US" dirty="0">
                <a:latin typeface="Calibri Light" panose="020F0302020204030204"/>
              </a:endParaRPr>
            </a:p>
          </p:txBody>
        </p:sp>
        <p:sp>
          <p:nvSpPr>
            <p:cNvPr id="901" name="Freeform 1097"/>
            <p:cNvSpPr>
              <a:spLocks noChangeArrowheads="1"/>
            </p:cNvSpPr>
            <p:nvPr/>
          </p:nvSpPr>
          <p:spPr bwMode="auto">
            <a:xfrm>
              <a:off x="9941956" y="12729603"/>
              <a:ext cx="239306" cy="239285"/>
            </a:xfrm>
            <a:custGeom>
              <a:avLst/>
              <a:gdLst>
                <a:gd name="T0" fmla="*/ 78 w 85"/>
                <a:gd name="T1" fmla="*/ 48 h 83"/>
                <a:gd name="T2" fmla="*/ 78 w 85"/>
                <a:gd name="T3" fmla="*/ 48 h 83"/>
                <a:gd name="T4" fmla="*/ 51 w 85"/>
                <a:gd name="T5" fmla="*/ 27 h 83"/>
                <a:gd name="T6" fmla="*/ 42 w 85"/>
                <a:gd name="T7" fmla="*/ 21 h 83"/>
                <a:gd name="T8" fmla="*/ 15 w 85"/>
                <a:gd name="T9" fmla="*/ 3 h 83"/>
                <a:gd name="T10" fmla="*/ 15 w 85"/>
                <a:gd name="T11" fmla="*/ 0 h 83"/>
                <a:gd name="T12" fmla="*/ 12 w 85"/>
                <a:gd name="T13" fmla="*/ 0 h 83"/>
                <a:gd name="T14" fmla="*/ 6 w 85"/>
                <a:gd name="T15" fmla="*/ 15 h 83"/>
                <a:gd name="T16" fmla="*/ 3 w 85"/>
                <a:gd name="T17" fmla="*/ 21 h 83"/>
                <a:gd name="T18" fmla="*/ 0 w 85"/>
                <a:gd name="T19" fmla="*/ 57 h 83"/>
                <a:gd name="T20" fmla="*/ 33 w 85"/>
                <a:gd name="T21" fmla="*/ 82 h 83"/>
                <a:gd name="T22" fmla="*/ 63 w 85"/>
                <a:gd name="T23" fmla="*/ 63 h 83"/>
                <a:gd name="T24" fmla="*/ 69 w 85"/>
                <a:gd name="T25" fmla="*/ 60 h 83"/>
                <a:gd name="T26" fmla="*/ 84 w 85"/>
                <a:gd name="T27" fmla="*/ 51 h 83"/>
                <a:gd name="T28" fmla="*/ 81 w 85"/>
                <a:gd name="T29" fmla="*/ 48 h 83"/>
                <a:gd name="T30" fmla="*/ 78 w 85"/>
                <a:gd name="T31" fmla="*/ 48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5" h="83">
                  <a:moveTo>
                    <a:pt x="78" y="48"/>
                  </a:moveTo>
                  <a:lnTo>
                    <a:pt x="78" y="48"/>
                  </a:lnTo>
                  <a:cubicBezTo>
                    <a:pt x="69" y="45"/>
                    <a:pt x="57" y="36"/>
                    <a:pt x="51" y="27"/>
                  </a:cubicBezTo>
                  <a:cubicBezTo>
                    <a:pt x="42" y="21"/>
                    <a:pt x="42" y="21"/>
                    <a:pt x="42" y="21"/>
                  </a:cubicBezTo>
                  <a:cubicBezTo>
                    <a:pt x="33" y="18"/>
                    <a:pt x="21" y="9"/>
                    <a:pt x="15" y="3"/>
                  </a:cubicBezTo>
                  <a:lnTo>
                    <a:pt x="15" y="0"/>
                  </a:lnTo>
                  <a:cubicBezTo>
                    <a:pt x="12" y="0"/>
                    <a:pt x="12" y="0"/>
                    <a:pt x="12" y="0"/>
                  </a:cubicBezTo>
                  <a:cubicBezTo>
                    <a:pt x="9" y="0"/>
                    <a:pt x="6" y="6"/>
                    <a:pt x="6" y="15"/>
                  </a:cubicBezTo>
                  <a:cubicBezTo>
                    <a:pt x="3" y="21"/>
                    <a:pt x="3" y="21"/>
                    <a:pt x="3" y="21"/>
                  </a:cubicBezTo>
                  <a:cubicBezTo>
                    <a:pt x="0" y="57"/>
                    <a:pt x="0" y="57"/>
                    <a:pt x="0" y="57"/>
                  </a:cubicBezTo>
                  <a:cubicBezTo>
                    <a:pt x="9" y="60"/>
                    <a:pt x="24" y="66"/>
                    <a:pt x="33" y="82"/>
                  </a:cubicBezTo>
                  <a:cubicBezTo>
                    <a:pt x="63" y="63"/>
                    <a:pt x="63" y="63"/>
                    <a:pt x="63" y="63"/>
                  </a:cubicBezTo>
                  <a:cubicBezTo>
                    <a:pt x="69" y="60"/>
                    <a:pt x="69" y="60"/>
                    <a:pt x="69" y="60"/>
                  </a:cubicBezTo>
                  <a:cubicBezTo>
                    <a:pt x="78" y="57"/>
                    <a:pt x="81" y="54"/>
                    <a:pt x="84" y="51"/>
                  </a:cubicBezTo>
                  <a:cubicBezTo>
                    <a:pt x="81" y="48"/>
                    <a:pt x="81" y="48"/>
                    <a:pt x="81" y="48"/>
                  </a:cubicBezTo>
                  <a:cubicBezTo>
                    <a:pt x="81" y="48"/>
                    <a:pt x="81" y="48"/>
                    <a:pt x="78" y="48"/>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243770" tIns="121885" rIns="243770" bIns="121885" anchor="ctr"/>
            <a:lstStyle/>
            <a:p>
              <a:endParaRPr lang="en-US" dirty="0">
                <a:latin typeface="Calibri Light" panose="020F0302020204030204"/>
              </a:endParaRPr>
            </a:p>
          </p:txBody>
        </p:sp>
      </p:grpSp>
      <p:grpSp>
        <p:nvGrpSpPr>
          <p:cNvPr id="902" name="Group 901"/>
          <p:cNvGrpSpPr/>
          <p:nvPr/>
        </p:nvGrpSpPr>
        <p:grpSpPr>
          <a:xfrm>
            <a:off x="7977166" y="6669749"/>
            <a:ext cx="1561753" cy="1360174"/>
            <a:chOff x="14089099" y="9623629"/>
            <a:chExt cx="524797" cy="457060"/>
          </a:xfrm>
          <a:solidFill>
            <a:schemeClr val="accent3"/>
          </a:solidFill>
        </p:grpSpPr>
        <p:sp>
          <p:nvSpPr>
            <p:cNvPr id="924" name="Freeform 1098"/>
            <p:cNvSpPr>
              <a:spLocks noChangeArrowheads="1"/>
            </p:cNvSpPr>
            <p:nvPr/>
          </p:nvSpPr>
          <p:spPr bwMode="auto">
            <a:xfrm>
              <a:off x="14089099" y="9936800"/>
              <a:ext cx="110038" cy="126961"/>
            </a:xfrm>
            <a:custGeom>
              <a:avLst/>
              <a:gdLst>
                <a:gd name="T0" fmla="*/ 0 w 113"/>
                <a:gd name="T1" fmla="*/ 46 h 131"/>
                <a:gd name="T2" fmla="*/ 48 w 113"/>
                <a:gd name="T3" fmla="*/ 130 h 131"/>
                <a:gd name="T4" fmla="*/ 112 w 113"/>
                <a:gd name="T5" fmla="*/ 116 h 131"/>
                <a:gd name="T6" fmla="*/ 45 w 113"/>
                <a:gd name="T7" fmla="*/ 0 h 131"/>
                <a:gd name="T8" fmla="*/ 0 w 113"/>
                <a:gd name="T9" fmla="*/ 46 h 131"/>
              </a:gdLst>
              <a:ahLst/>
              <a:cxnLst>
                <a:cxn ang="0">
                  <a:pos x="T0" y="T1"/>
                </a:cxn>
                <a:cxn ang="0">
                  <a:pos x="T2" y="T3"/>
                </a:cxn>
                <a:cxn ang="0">
                  <a:pos x="T4" y="T5"/>
                </a:cxn>
                <a:cxn ang="0">
                  <a:pos x="T6" y="T7"/>
                </a:cxn>
                <a:cxn ang="0">
                  <a:pos x="T8" y="T9"/>
                </a:cxn>
              </a:cxnLst>
              <a:rect l="0" t="0" r="r" b="b"/>
              <a:pathLst>
                <a:path w="113" h="131">
                  <a:moveTo>
                    <a:pt x="0" y="46"/>
                  </a:moveTo>
                  <a:lnTo>
                    <a:pt x="48" y="130"/>
                  </a:lnTo>
                  <a:lnTo>
                    <a:pt x="112" y="116"/>
                  </a:lnTo>
                  <a:lnTo>
                    <a:pt x="45" y="0"/>
                  </a:lnTo>
                  <a:lnTo>
                    <a:pt x="0" y="46"/>
                  </a:ln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243770" tIns="121885" rIns="243770" bIns="121885" anchor="ctr"/>
            <a:lstStyle/>
            <a:p>
              <a:endParaRPr lang="en-US" dirty="0">
                <a:latin typeface="Calibri Light" panose="020F0302020204030204"/>
              </a:endParaRPr>
            </a:p>
          </p:txBody>
        </p:sp>
        <p:sp>
          <p:nvSpPr>
            <p:cNvPr id="925" name="Freeform 1099"/>
            <p:cNvSpPr>
              <a:spLocks noChangeArrowheads="1"/>
            </p:cNvSpPr>
            <p:nvPr/>
          </p:nvSpPr>
          <p:spPr bwMode="auto">
            <a:xfrm>
              <a:off x="14144116" y="9682878"/>
              <a:ext cx="389365" cy="397811"/>
            </a:xfrm>
            <a:custGeom>
              <a:avLst/>
              <a:gdLst>
                <a:gd name="T0" fmla="*/ 231 w 404"/>
                <a:gd name="T1" fmla="*/ 0 h 413"/>
                <a:gd name="T2" fmla="*/ 231 w 404"/>
                <a:gd name="T3" fmla="*/ 0 h 413"/>
                <a:gd name="T4" fmla="*/ 0 w 404"/>
                <a:gd name="T5" fmla="*/ 245 h 413"/>
                <a:gd name="T6" fmla="*/ 73 w 404"/>
                <a:gd name="T7" fmla="*/ 373 h 413"/>
                <a:gd name="T8" fmla="*/ 128 w 404"/>
                <a:gd name="T9" fmla="*/ 361 h 413"/>
                <a:gd name="T10" fmla="*/ 131 w 404"/>
                <a:gd name="T11" fmla="*/ 379 h 413"/>
                <a:gd name="T12" fmla="*/ 173 w 404"/>
                <a:gd name="T13" fmla="*/ 412 h 413"/>
                <a:gd name="T14" fmla="*/ 179 w 404"/>
                <a:gd name="T15" fmla="*/ 412 h 413"/>
                <a:gd name="T16" fmla="*/ 276 w 404"/>
                <a:gd name="T17" fmla="*/ 393 h 413"/>
                <a:gd name="T18" fmla="*/ 303 w 404"/>
                <a:gd name="T19" fmla="*/ 375 h 413"/>
                <a:gd name="T20" fmla="*/ 309 w 404"/>
                <a:gd name="T21" fmla="*/ 345 h 413"/>
                <a:gd name="T22" fmla="*/ 303 w 404"/>
                <a:gd name="T23" fmla="*/ 318 h 413"/>
                <a:gd name="T24" fmla="*/ 403 w 404"/>
                <a:gd name="T25" fmla="*/ 297 h 413"/>
                <a:gd name="T26" fmla="*/ 231 w 404"/>
                <a:gd name="T27" fmla="*/ 0 h 413"/>
                <a:gd name="T28" fmla="*/ 285 w 404"/>
                <a:gd name="T29" fmla="*/ 348 h 413"/>
                <a:gd name="T30" fmla="*/ 285 w 404"/>
                <a:gd name="T31" fmla="*/ 348 h 413"/>
                <a:gd name="T32" fmla="*/ 282 w 404"/>
                <a:gd name="T33" fmla="*/ 363 h 413"/>
                <a:gd name="T34" fmla="*/ 273 w 404"/>
                <a:gd name="T35" fmla="*/ 373 h 413"/>
                <a:gd name="T36" fmla="*/ 176 w 404"/>
                <a:gd name="T37" fmla="*/ 387 h 413"/>
                <a:gd name="T38" fmla="*/ 155 w 404"/>
                <a:gd name="T39" fmla="*/ 375 h 413"/>
                <a:gd name="T40" fmla="*/ 149 w 404"/>
                <a:gd name="T41" fmla="*/ 354 h 413"/>
                <a:gd name="T42" fmla="*/ 282 w 404"/>
                <a:gd name="T43" fmla="*/ 324 h 413"/>
                <a:gd name="T44" fmla="*/ 285 w 404"/>
                <a:gd name="T45" fmla="*/ 348 h 4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04" h="413">
                  <a:moveTo>
                    <a:pt x="231" y="0"/>
                  </a:moveTo>
                  <a:lnTo>
                    <a:pt x="231" y="0"/>
                  </a:lnTo>
                  <a:cubicBezTo>
                    <a:pt x="0" y="245"/>
                    <a:pt x="0" y="245"/>
                    <a:pt x="0" y="245"/>
                  </a:cubicBezTo>
                  <a:cubicBezTo>
                    <a:pt x="73" y="373"/>
                    <a:pt x="73" y="373"/>
                    <a:pt x="73" y="373"/>
                  </a:cubicBezTo>
                  <a:cubicBezTo>
                    <a:pt x="128" y="361"/>
                    <a:pt x="128" y="361"/>
                    <a:pt x="128" y="361"/>
                  </a:cubicBezTo>
                  <a:cubicBezTo>
                    <a:pt x="131" y="379"/>
                    <a:pt x="131" y="379"/>
                    <a:pt x="131" y="379"/>
                  </a:cubicBezTo>
                  <a:cubicBezTo>
                    <a:pt x="137" y="397"/>
                    <a:pt x="152" y="412"/>
                    <a:pt x="173" y="412"/>
                  </a:cubicBezTo>
                  <a:cubicBezTo>
                    <a:pt x="176" y="412"/>
                    <a:pt x="176" y="412"/>
                    <a:pt x="179" y="412"/>
                  </a:cubicBezTo>
                  <a:cubicBezTo>
                    <a:pt x="276" y="393"/>
                    <a:pt x="276" y="393"/>
                    <a:pt x="276" y="393"/>
                  </a:cubicBezTo>
                  <a:cubicBezTo>
                    <a:pt x="285" y="391"/>
                    <a:pt x="294" y="385"/>
                    <a:pt x="303" y="375"/>
                  </a:cubicBezTo>
                  <a:cubicBezTo>
                    <a:pt x="309" y="367"/>
                    <a:pt x="309" y="357"/>
                    <a:pt x="309" y="345"/>
                  </a:cubicBezTo>
                  <a:cubicBezTo>
                    <a:pt x="303" y="318"/>
                    <a:pt x="303" y="318"/>
                    <a:pt x="303" y="318"/>
                  </a:cubicBezTo>
                  <a:cubicBezTo>
                    <a:pt x="403" y="297"/>
                    <a:pt x="403" y="297"/>
                    <a:pt x="403" y="297"/>
                  </a:cubicBezTo>
                  <a:lnTo>
                    <a:pt x="231" y="0"/>
                  </a:lnTo>
                  <a:close/>
                  <a:moveTo>
                    <a:pt x="285" y="348"/>
                  </a:moveTo>
                  <a:lnTo>
                    <a:pt x="285" y="348"/>
                  </a:lnTo>
                  <a:cubicBezTo>
                    <a:pt x="288" y="354"/>
                    <a:pt x="285" y="361"/>
                    <a:pt x="282" y="363"/>
                  </a:cubicBezTo>
                  <a:cubicBezTo>
                    <a:pt x="282" y="367"/>
                    <a:pt x="276" y="369"/>
                    <a:pt x="273" y="373"/>
                  </a:cubicBezTo>
                  <a:cubicBezTo>
                    <a:pt x="176" y="387"/>
                    <a:pt x="176" y="387"/>
                    <a:pt x="176" y="387"/>
                  </a:cubicBezTo>
                  <a:cubicBezTo>
                    <a:pt x="164" y="391"/>
                    <a:pt x="155" y="385"/>
                    <a:pt x="155" y="375"/>
                  </a:cubicBezTo>
                  <a:cubicBezTo>
                    <a:pt x="149" y="354"/>
                    <a:pt x="149" y="354"/>
                    <a:pt x="149" y="354"/>
                  </a:cubicBezTo>
                  <a:cubicBezTo>
                    <a:pt x="282" y="324"/>
                    <a:pt x="282" y="324"/>
                    <a:pt x="282" y="324"/>
                  </a:cubicBezTo>
                  <a:lnTo>
                    <a:pt x="285" y="348"/>
                  </a:ln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243770" tIns="121885" rIns="243770" bIns="121885" anchor="ctr"/>
            <a:lstStyle/>
            <a:p>
              <a:endParaRPr lang="en-US" dirty="0">
                <a:latin typeface="Calibri Light" panose="020F0302020204030204"/>
              </a:endParaRPr>
            </a:p>
          </p:txBody>
        </p:sp>
        <p:sp>
          <p:nvSpPr>
            <p:cNvPr id="926" name="Freeform 1100"/>
            <p:cNvSpPr>
              <a:spLocks noChangeArrowheads="1"/>
            </p:cNvSpPr>
            <p:nvPr/>
          </p:nvSpPr>
          <p:spPr bwMode="auto">
            <a:xfrm>
              <a:off x="14385356" y="9623629"/>
              <a:ext cx="228540" cy="342795"/>
            </a:xfrm>
            <a:custGeom>
              <a:avLst/>
              <a:gdLst>
                <a:gd name="T0" fmla="*/ 45 w 240"/>
                <a:gd name="T1" fmla="*/ 0 h 355"/>
                <a:gd name="T2" fmla="*/ 0 w 240"/>
                <a:gd name="T3" fmla="*/ 48 h 355"/>
                <a:gd name="T4" fmla="*/ 176 w 240"/>
                <a:gd name="T5" fmla="*/ 354 h 355"/>
                <a:gd name="T6" fmla="*/ 239 w 240"/>
                <a:gd name="T7" fmla="*/ 338 h 355"/>
                <a:gd name="T8" fmla="*/ 45 w 240"/>
                <a:gd name="T9" fmla="*/ 0 h 355"/>
              </a:gdLst>
              <a:ahLst/>
              <a:cxnLst>
                <a:cxn ang="0">
                  <a:pos x="T0" y="T1"/>
                </a:cxn>
                <a:cxn ang="0">
                  <a:pos x="T2" y="T3"/>
                </a:cxn>
                <a:cxn ang="0">
                  <a:pos x="T4" y="T5"/>
                </a:cxn>
                <a:cxn ang="0">
                  <a:pos x="T6" y="T7"/>
                </a:cxn>
                <a:cxn ang="0">
                  <a:pos x="T8" y="T9"/>
                </a:cxn>
              </a:cxnLst>
              <a:rect l="0" t="0" r="r" b="b"/>
              <a:pathLst>
                <a:path w="240" h="355">
                  <a:moveTo>
                    <a:pt x="45" y="0"/>
                  </a:moveTo>
                  <a:lnTo>
                    <a:pt x="0" y="48"/>
                  </a:lnTo>
                  <a:lnTo>
                    <a:pt x="176" y="354"/>
                  </a:lnTo>
                  <a:lnTo>
                    <a:pt x="239" y="338"/>
                  </a:lnTo>
                  <a:lnTo>
                    <a:pt x="45" y="0"/>
                  </a:ln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243770" tIns="121885" rIns="243770" bIns="121885" anchor="ctr"/>
            <a:lstStyle/>
            <a:p>
              <a:endParaRPr lang="en-US" dirty="0">
                <a:latin typeface="Calibri Light" panose="020F0302020204030204"/>
              </a:endParaRPr>
            </a:p>
          </p:txBody>
        </p:sp>
      </p:grpSp>
      <p:grpSp>
        <p:nvGrpSpPr>
          <p:cNvPr id="16" name="Group 15"/>
          <p:cNvGrpSpPr/>
          <p:nvPr/>
        </p:nvGrpSpPr>
        <p:grpSpPr>
          <a:xfrm>
            <a:off x="19432215" y="7148335"/>
            <a:ext cx="982393" cy="982345"/>
            <a:chOff x="10067902" y="9543277"/>
            <a:chExt cx="982393" cy="982345"/>
          </a:xfrm>
          <a:solidFill>
            <a:schemeClr val="accent3"/>
          </a:solidFill>
        </p:grpSpPr>
        <p:sp>
          <p:nvSpPr>
            <p:cNvPr id="918" name="Freeform 1117"/>
            <p:cNvSpPr>
              <a:spLocks noChangeArrowheads="1"/>
            </p:cNvSpPr>
            <p:nvPr/>
          </p:nvSpPr>
          <p:spPr bwMode="auto">
            <a:xfrm>
              <a:off x="10470931" y="9971479"/>
              <a:ext cx="214114" cy="188917"/>
            </a:xfrm>
            <a:custGeom>
              <a:avLst/>
              <a:gdLst>
                <a:gd name="T0" fmla="*/ 64 w 77"/>
                <a:gd name="T1" fmla="*/ 6 h 65"/>
                <a:gd name="T2" fmla="*/ 64 w 77"/>
                <a:gd name="T3" fmla="*/ 6 h 65"/>
                <a:gd name="T4" fmla="*/ 40 w 77"/>
                <a:gd name="T5" fmla="*/ 0 h 65"/>
                <a:gd name="T6" fmla="*/ 18 w 77"/>
                <a:gd name="T7" fmla="*/ 9 h 65"/>
                <a:gd name="T8" fmla="*/ 3 w 77"/>
                <a:gd name="T9" fmla="*/ 28 h 65"/>
                <a:gd name="T10" fmla="*/ 0 w 77"/>
                <a:gd name="T11" fmla="*/ 40 h 65"/>
                <a:gd name="T12" fmla="*/ 3 w 77"/>
                <a:gd name="T13" fmla="*/ 52 h 65"/>
                <a:gd name="T14" fmla="*/ 12 w 77"/>
                <a:gd name="T15" fmla="*/ 61 h 65"/>
                <a:gd name="T16" fmla="*/ 21 w 77"/>
                <a:gd name="T17" fmla="*/ 64 h 65"/>
                <a:gd name="T18" fmla="*/ 34 w 77"/>
                <a:gd name="T19" fmla="*/ 61 h 65"/>
                <a:gd name="T20" fmla="*/ 46 w 77"/>
                <a:gd name="T21" fmla="*/ 54 h 65"/>
                <a:gd name="T22" fmla="*/ 52 w 77"/>
                <a:gd name="T23" fmla="*/ 48 h 65"/>
                <a:gd name="T24" fmla="*/ 64 w 77"/>
                <a:gd name="T25" fmla="*/ 34 h 65"/>
                <a:gd name="T26" fmla="*/ 76 w 77"/>
                <a:gd name="T27" fmla="*/ 12 h 65"/>
                <a:gd name="T28" fmla="*/ 76 w 77"/>
                <a:gd name="T29" fmla="*/ 12 h 65"/>
                <a:gd name="T30" fmla="*/ 76 w 77"/>
                <a:gd name="T31" fmla="*/ 12 h 65"/>
                <a:gd name="T32" fmla="*/ 64 w 77"/>
                <a:gd name="T33" fmla="*/ 6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7" h="65">
                  <a:moveTo>
                    <a:pt x="64" y="6"/>
                  </a:moveTo>
                  <a:lnTo>
                    <a:pt x="64" y="6"/>
                  </a:lnTo>
                  <a:cubicBezTo>
                    <a:pt x="55" y="3"/>
                    <a:pt x="49" y="0"/>
                    <a:pt x="40" y="0"/>
                  </a:cubicBezTo>
                  <a:cubicBezTo>
                    <a:pt x="30" y="0"/>
                    <a:pt x="24" y="3"/>
                    <a:pt x="18" y="9"/>
                  </a:cubicBezTo>
                  <a:cubicBezTo>
                    <a:pt x="12" y="16"/>
                    <a:pt x="6" y="22"/>
                    <a:pt x="3" y="28"/>
                  </a:cubicBezTo>
                  <a:cubicBezTo>
                    <a:pt x="0" y="34"/>
                    <a:pt x="0" y="36"/>
                    <a:pt x="0" y="40"/>
                  </a:cubicBezTo>
                  <a:cubicBezTo>
                    <a:pt x="0" y="46"/>
                    <a:pt x="0" y="48"/>
                    <a:pt x="3" y="52"/>
                  </a:cubicBezTo>
                  <a:cubicBezTo>
                    <a:pt x="6" y="54"/>
                    <a:pt x="9" y="58"/>
                    <a:pt x="12" y="61"/>
                  </a:cubicBezTo>
                  <a:cubicBezTo>
                    <a:pt x="15" y="61"/>
                    <a:pt x="18" y="61"/>
                    <a:pt x="21" y="64"/>
                  </a:cubicBezTo>
                  <a:cubicBezTo>
                    <a:pt x="28" y="64"/>
                    <a:pt x="30" y="61"/>
                    <a:pt x="34" y="61"/>
                  </a:cubicBezTo>
                  <a:cubicBezTo>
                    <a:pt x="36" y="61"/>
                    <a:pt x="40" y="58"/>
                    <a:pt x="46" y="54"/>
                  </a:cubicBezTo>
                  <a:cubicBezTo>
                    <a:pt x="49" y="54"/>
                    <a:pt x="49" y="52"/>
                    <a:pt x="52" y="48"/>
                  </a:cubicBezTo>
                  <a:cubicBezTo>
                    <a:pt x="55" y="46"/>
                    <a:pt x="58" y="42"/>
                    <a:pt x="64" y="34"/>
                  </a:cubicBezTo>
                  <a:cubicBezTo>
                    <a:pt x="67" y="28"/>
                    <a:pt x="73" y="22"/>
                    <a:pt x="76" y="12"/>
                  </a:cubicBezTo>
                  <a:lnTo>
                    <a:pt x="76" y="12"/>
                  </a:lnTo>
                  <a:lnTo>
                    <a:pt x="76" y="12"/>
                  </a:lnTo>
                  <a:cubicBezTo>
                    <a:pt x="73" y="9"/>
                    <a:pt x="67" y="6"/>
                    <a:pt x="64" y="6"/>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243770" tIns="121885" rIns="243770" bIns="121885" anchor="ctr"/>
            <a:lstStyle/>
            <a:p>
              <a:endParaRPr lang="en-US" dirty="0">
                <a:latin typeface="Calibri Light" panose="020F0302020204030204"/>
              </a:endParaRPr>
            </a:p>
          </p:txBody>
        </p:sp>
        <p:sp>
          <p:nvSpPr>
            <p:cNvPr id="919" name="Freeform 1118"/>
            <p:cNvSpPr>
              <a:spLocks noChangeArrowheads="1"/>
            </p:cNvSpPr>
            <p:nvPr/>
          </p:nvSpPr>
          <p:spPr bwMode="auto">
            <a:xfrm>
              <a:off x="10067902" y="9543277"/>
              <a:ext cx="982393" cy="982345"/>
            </a:xfrm>
            <a:custGeom>
              <a:avLst/>
              <a:gdLst>
                <a:gd name="T0" fmla="*/ 236 w 346"/>
                <a:gd name="T1" fmla="*/ 33 h 346"/>
                <a:gd name="T2" fmla="*/ 109 w 346"/>
                <a:gd name="T3" fmla="*/ 312 h 346"/>
                <a:gd name="T4" fmla="*/ 236 w 346"/>
                <a:gd name="T5" fmla="*/ 33 h 346"/>
                <a:gd name="T6" fmla="*/ 257 w 346"/>
                <a:gd name="T7" fmla="*/ 227 h 346"/>
                <a:gd name="T8" fmla="*/ 194 w 346"/>
                <a:gd name="T9" fmla="*/ 242 h 346"/>
                <a:gd name="T10" fmla="*/ 181 w 346"/>
                <a:gd name="T11" fmla="*/ 218 h 346"/>
                <a:gd name="T12" fmla="*/ 179 w 346"/>
                <a:gd name="T13" fmla="*/ 218 h 346"/>
                <a:gd name="T14" fmla="*/ 163 w 346"/>
                <a:gd name="T15" fmla="*/ 221 h 346"/>
                <a:gd name="T16" fmla="*/ 139 w 346"/>
                <a:gd name="T17" fmla="*/ 218 h 346"/>
                <a:gd name="T18" fmla="*/ 121 w 346"/>
                <a:gd name="T19" fmla="*/ 190 h 346"/>
                <a:gd name="T20" fmla="*/ 145 w 346"/>
                <a:gd name="T21" fmla="*/ 145 h 346"/>
                <a:gd name="T22" fmla="*/ 212 w 346"/>
                <a:gd name="T23" fmla="*/ 142 h 346"/>
                <a:gd name="T24" fmla="*/ 236 w 346"/>
                <a:gd name="T25" fmla="*/ 157 h 346"/>
                <a:gd name="T26" fmla="*/ 233 w 346"/>
                <a:gd name="T27" fmla="*/ 166 h 346"/>
                <a:gd name="T28" fmla="*/ 206 w 346"/>
                <a:gd name="T29" fmla="*/ 209 h 346"/>
                <a:gd name="T30" fmla="*/ 200 w 346"/>
                <a:gd name="T31" fmla="*/ 218 h 346"/>
                <a:gd name="T32" fmla="*/ 200 w 346"/>
                <a:gd name="T33" fmla="*/ 227 h 346"/>
                <a:gd name="T34" fmla="*/ 224 w 346"/>
                <a:gd name="T35" fmla="*/ 233 h 346"/>
                <a:gd name="T36" fmla="*/ 266 w 346"/>
                <a:gd name="T37" fmla="*/ 194 h 346"/>
                <a:gd name="T38" fmla="*/ 266 w 346"/>
                <a:gd name="T39" fmla="*/ 142 h 346"/>
                <a:gd name="T40" fmla="*/ 224 w 346"/>
                <a:gd name="T41" fmla="*/ 106 h 346"/>
                <a:gd name="T42" fmla="*/ 145 w 346"/>
                <a:gd name="T43" fmla="*/ 100 h 346"/>
                <a:gd name="T44" fmla="*/ 88 w 346"/>
                <a:gd name="T45" fmla="*/ 154 h 346"/>
                <a:gd name="T46" fmla="*/ 85 w 346"/>
                <a:gd name="T47" fmla="*/ 212 h 346"/>
                <a:gd name="T48" fmla="*/ 130 w 346"/>
                <a:gd name="T49" fmla="*/ 254 h 346"/>
                <a:gd name="T50" fmla="*/ 167 w 346"/>
                <a:gd name="T51" fmla="*/ 263 h 346"/>
                <a:gd name="T52" fmla="*/ 185 w 346"/>
                <a:gd name="T53" fmla="*/ 263 h 346"/>
                <a:gd name="T54" fmla="*/ 188 w 346"/>
                <a:gd name="T55" fmla="*/ 266 h 346"/>
                <a:gd name="T56" fmla="*/ 185 w 346"/>
                <a:gd name="T57" fmla="*/ 275 h 346"/>
                <a:gd name="T58" fmla="*/ 124 w 346"/>
                <a:gd name="T59" fmla="*/ 263 h 346"/>
                <a:gd name="T60" fmla="*/ 69 w 346"/>
                <a:gd name="T61" fmla="*/ 215 h 346"/>
                <a:gd name="T62" fmla="*/ 73 w 346"/>
                <a:gd name="T63" fmla="*/ 151 h 346"/>
                <a:gd name="T64" fmla="*/ 142 w 346"/>
                <a:gd name="T65" fmla="*/ 84 h 346"/>
                <a:gd name="T66" fmla="*/ 230 w 346"/>
                <a:gd name="T67" fmla="*/ 94 h 346"/>
                <a:gd name="T68" fmla="*/ 281 w 346"/>
                <a:gd name="T69" fmla="*/ 139 h 346"/>
                <a:gd name="T70" fmla="*/ 281 w 346"/>
                <a:gd name="T71" fmla="*/ 200 h 346"/>
                <a:gd name="T72" fmla="*/ 236 w 346"/>
                <a:gd name="T73" fmla="*/ 33 h 3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46" h="346">
                  <a:moveTo>
                    <a:pt x="236" y="33"/>
                  </a:moveTo>
                  <a:lnTo>
                    <a:pt x="236" y="33"/>
                  </a:lnTo>
                  <a:cubicBezTo>
                    <a:pt x="157" y="0"/>
                    <a:pt x="69" y="33"/>
                    <a:pt x="33" y="109"/>
                  </a:cubicBezTo>
                  <a:cubicBezTo>
                    <a:pt x="0" y="184"/>
                    <a:pt x="33" y="275"/>
                    <a:pt x="109" y="312"/>
                  </a:cubicBezTo>
                  <a:cubicBezTo>
                    <a:pt x="185" y="345"/>
                    <a:pt x="275" y="312"/>
                    <a:pt x="312" y="236"/>
                  </a:cubicBezTo>
                  <a:cubicBezTo>
                    <a:pt x="345" y="157"/>
                    <a:pt x="312" y="70"/>
                    <a:pt x="236" y="33"/>
                  </a:cubicBezTo>
                  <a:lnTo>
                    <a:pt x="257" y="227"/>
                  </a:lnTo>
                  <a:lnTo>
                    <a:pt x="257" y="227"/>
                  </a:lnTo>
                  <a:cubicBezTo>
                    <a:pt x="248" y="236"/>
                    <a:pt x="236" y="242"/>
                    <a:pt x="224" y="245"/>
                  </a:cubicBezTo>
                  <a:cubicBezTo>
                    <a:pt x="212" y="245"/>
                    <a:pt x="203" y="245"/>
                    <a:pt x="194" y="242"/>
                  </a:cubicBezTo>
                  <a:cubicBezTo>
                    <a:pt x="188" y="239"/>
                    <a:pt x="181" y="236"/>
                    <a:pt x="181" y="230"/>
                  </a:cubicBezTo>
                  <a:cubicBezTo>
                    <a:pt x="179" y="227"/>
                    <a:pt x="179" y="221"/>
                    <a:pt x="181" y="218"/>
                  </a:cubicBezTo>
                  <a:lnTo>
                    <a:pt x="181" y="218"/>
                  </a:lnTo>
                  <a:cubicBezTo>
                    <a:pt x="179" y="218"/>
                    <a:pt x="179" y="218"/>
                    <a:pt x="179" y="218"/>
                  </a:cubicBezTo>
                  <a:cubicBezTo>
                    <a:pt x="175" y="218"/>
                    <a:pt x="173" y="221"/>
                    <a:pt x="169" y="221"/>
                  </a:cubicBezTo>
                  <a:cubicBezTo>
                    <a:pt x="169" y="221"/>
                    <a:pt x="167" y="221"/>
                    <a:pt x="163" y="221"/>
                  </a:cubicBezTo>
                  <a:cubicBezTo>
                    <a:pt x="157" y="221"/>
                    <a:pt x="154" y="221"/>
                    <a:pt x="151" y="221"/>
                  </a:cubicBezTo>
                  <a:cubicBezTo>
                    <a:pt x="148" y="221"/>
                    <a:pt x="145" y="221"/>
                    <a:pt x="139" y="218"/>
                  </a:cubicBezTo>
                  <a:cubicBezTo>
                    <a:pt x="133" y="215"/>
                    <a:pt x="130" y="212"/>
                    <a:pt x="127" y="206"/>
                  </a:cubicBezTo>
                  <a:cubicBezTo>
                    <a:pt x="121" y="200"/>
                    <a:pt x="121" y="196"/>
                    <a:pt x="121" y="190"/>
                  </a:cubicBezTo>
                  <a:cubicBezTo>
                    <a:pt x="121" y="184"/>
                    <a:pt x="121" y="178"/>
                    <a:pt x="124" y="170"/>
                  </a:cubicBezTo>
                  <a:cubicBezTo>
                    <a:pt x="127" y="160"/>
                    <a:pt x="136" y="154"/>
                    <a:pt x="145" y="145"/>
                  </a:cubicBezTo>
                  <a:cubicBezTo>
                    <a:pt x="154" y="139"/>
                    <a:pt x="163" y="136"/>
                    <a:pt x="175" y="133"/>
                  </a:cubicBezTo>
                  <a:cubicBezTo>
                    <a:pt x="185" y="133"/>
                    <a:pt x="197" y="136"/>
                    <a:pt x="212" y="142"/>
                  </a:cubicBezTo>
                  <a:cubicBezTo>
                    <a:pt x="215" y="142"/>
                    <a:pt x="218" y="145"/>
                    <a:pt x="221" y="148"/>
                  </a:cubicBezTo>
                  <a:cubicBezTo>
                    <a:pt x="224" y="148"/>
                    <a:pt x="230" y="151"/>
                    <a:pt x="236" y="157"/>
                  </a:cubicBezTo>
                  <a:cubicBezTo>
                    <a:pt x="236" y="157"/>
                    <a:pt x="239" y="160"/>
                    <a:pt x="236" y="160"/>
                  </a:cubicBezTo>
                  <a:cubicBezTo>
                    <a:pt x="233" y="166"/>
                    <a:pt x="233" y="166"/>
                    <a:pt x="233" y="166"/>
                  </a:cubicBezTo>
                  <a:cubicBezTo>
                    <a:pt x="233" y="170"/>
                    <a:pt x="230" y="172"/>
                    <a:pt x="224" y="182"/>
                  </a:cubicBezTo>
                  <a:cubicBezTo>
                    <a:pt x="206" y="209"/>
                    <a:pt x="206" y="209"/>
                    <a:pt x="206" y="209"/>
                  </a:cubicBezTo>
                  <a:cubicBezTo>
                    <a:pt x="203" y="212"/>
                    <a:pt x="203" y="215"/>
                    <a:pt x="203" y="215"/>
                  </a:cubicBezTo>
                  <a:lnTo>
                    <a:pt x="200" y="218"/>
                  </a:lnTo>
                  <a:lnTo>
                    <a:pt x="200" y="218"/>
                  </a:lnTo>
                  <a:cubicBezTo>
                    <a:pt x="200" y="221"/>
                    <a:pt x="197" y="224"/>
                    <a:pt x="200" y="227"/>
                  </a:cubicBezTo>
                  <a:cubicBezTo>
                    <a:pt x="200" y="230"/>
                    <a:pt x="203" y="230"/>
                    <a:pt x="203" y="233"/>
                  </a:cubicBezTo>
                  <a:cubicBezTo>
                    <a:pt x="209" y="233"/>
                    <a:pt x="215" y="233"/>
                    <a:pt x="224" y="233"/>
                  </a:cubicBezTo>
                  <a:cubicBezTo>
                    <a:pt x="233" y="230"/>
                    <a:pt x="242" y="224"/>
                    <a:pt x="248" y="218"/>
                  </a:cubicBezTo>
                  <a:cubicBezTo>
                    <a:pt x="257" y="212"/>
                    <a:pt x="263" y="202"/>
                    <a:pt x="266" y="194"/>
                  </a:cubicBezTo>
                  <a:cubicBezTo>
                    <a:pt x="269" y="184"/>
                    <a:pt x="273" y="176"/>
                    <a:pt x="273" y="166"/>
                  </a:cubicBezTo>
                  <a:cubicBezTo>
                    <a:pt x="273" y="157"/>
                    <a:pt x="273" y="151"/>
                    <a:pt x="266" y="142"/>
                  </a:cubicBezTo>
                  <a:cubicBezTo>
                    <a:pt x="263" y="133"/>
                    <a:pt x="257" y="127"/>
                    <a:pt x="248" y="121"/>
                  </a:cubicBezTo>
                  <a:cubicBezTo>
                    <a:pt x="242" y="115"/>
                    <a:pt x="233" y="109"/>
                    <a:pt x="224" y="106"/>
                  </a:cubicBezTo>
                  <a:cubicBezTo>
                    <a:pt x="209" y="100"/>
                    <a:pt x="197" y="97"/>
                    <a:pt x="185" y="94"/>
                  </a:cubicBezTo>
                  <a:cubicBezTo>
                    <a:pt x="173" y="94"/>
                    <a:pt x="160" y="94"/>
                    <a:pt x="145" y="100"/>
                  </a:cubicBezTo>
                  <a:cubicBezTo>
                    <a:pt x="133" y="103"/>
                    <a:pt x="121" y="112"/>
                    <a:pt x="112" y="121"/>
                  </a:cubicBezTo>
                  <a:cubicBezTo>
                    <a:pt x="103" y="130"/>
                    <a:pt x="94" y="142"/>
                    <a:pt x="88" y="154"/>
                  </a:cubicBezTo>
                  <a:cubicBezTo>
                    <a:pt x="82" y="166"/>
                    <a:pt x="82" y="176"/>
                    <a:pt x="79" y="184"/>
                  </a:cubicBezTo>
                  <a:cubicBezTo>
                    <a:pt x="79" y="194"/>
                    <a:pt x="82" y="202"/>
                    <a:pt x="85" y="212"/>
                  </a:cubicBezTo>
                  <a:cubicBezTo>
                    <a:pt x="88" y="221"/>
                    <a:pt x="94" y="230"/>
                    <a:pt x="103" y="236"/>
                  </a:cubicBezTo>
                  <a:cubicBezTo>
                    <a:pt x="109" y="242"/>
                    <a:pt x="118" y="248"/>
                    <a:pt x="130" y="254"/>
                  </a:cubicBezTo>
                  <a:cubicBezTo>
                    <a:pt x="136" y="257"/>
                    <a:pt x="142" y="257"/>
                    <a:pt x="148" y="260"/>
                  </a:cubicBezTo>
                  <a:cubicBezTo>
                    <a:pt x="154" y="263"/>
                    <a:pt x="160" y="263"/>
                    <a:pt x="167" y="263"/>
                  </a:cubicBezTo>
                  <a:cubicBezTo>
                    <a:pt x="169" y="263"/>
                    <a:pt x="175" y="263"/>
                    <a:pt x="181" y="263"/>
                  </a:cubicBezTo>
                  <a:cubicBezTo>
                    <a:pt x="185" y="263"/>
                    <a:pt x="185" y="263"/>
                    <a:pt x="185" y="263"/>
                  </a:cubicBezTo>
                  <a:lnTo>
                    <a:pt x="185" y="263"/>
                  </a:lnTo>
                  <a:cubicBezTo>
                    <a:pt x="188" y="266"/>
                    <a:pt x="188" y="266"/>
                    <a:pt x="188" y="266"/>
                  </a:cubicBezTo>
                  <a:cubicBezTo>
                    <a:pt x="188" y="269"/>
                    <a:pt x="188" y="269"/>
                    <a:pt x="188" y="272"/>
                  </a:cubicBezTo>
                  <a:lnTo>
                    <a:pt x="185" y="275"/>
                  </a:lnTo>
                  <a:cubicBezTo>
                    <a:pt x="175" y="275"/>
                    <a:pt x="167" y="275"/>
                    <a:pt x="154" y="275"/>
                  </a:cubicBezTo>
                  <a:cubicBezTo>
                    <a:pt x="145" y="272"/>
                    <a:pt x="133" y="269"/>
                    <a:pt x="124" y="263"/>
                  </a:cubicBezTo>
                  <a:cubicBezTo>
                    <a:pt x="112" y="257"/>
                    <a:pt x="100" y="251"/>
                    <a:pt x="91" y="242"/>
                  </a:cubicBezTo>
                  <a:cubicBezTo>
                    <a:pt x="82" y="236"/>
                    <a:pt x="73" y="224"/>
                    <a:pt x="69" y="215"/>
                  </a:cubicBezTo>
                  <a:cubicBezTo>
                    <a:pt x="63" y="206"/>
                    <a:pt x="63" y="194"/>
                    <a:pt x="63" y="184"/>
                  </a:cubicBezTo>
                  <a:cubicBezTo>
                    <a:pt x="63" y="172"/>
                    <a:pt x="69" y="160"/>
                    <a:pt x="73" y="151"/>
                  </a:cubicBezTo>
                  <a:cubicBezTo>
                    <a:pt x="79" y="136"/>
                    <a:pt x="91" y="121"/>
                    <a:pt x="103" y="112"/>
                  </a:cubicBezTo>
                  <a:cubicBezTo>
                    <a:pt x="115" y="100"/>
                    <a:pt x="127" y="91"/>
                    <a:pt x="142" y="84"/>
                  </a:cubicBezTo>
                  <a:cubicBezTo>
                    <a:pt x="154" y="82"/>
                    <a:pt x="169" y="78"/>
                    <a:pt x="185" y="82"/>
                  </a:cubicBezTo>
                  <a:cubicBezTo>
                    <a:pt x="200" y="84"/>
                    <a:pt x="215" y="88"/>
                    <a:pt x="230" y="94"/>
                  </a:cubicBezTo>
                  <a:cubicBezTo>
                    <a:pt x="239" y="100"/>
                    <a:pt x="251" y="106"/>
                    <a:pt x="260" y="112"/>
                  </a:cubicBezTo>
                  <a:cubicBezTo>
                    <a:pt x="269" y="121"/>
                    <a:pt x="275" y="130"/>
                    <a:pt x="281" y="139"/>
                  </a:cubicBezTo>
                  <a:cubicBezTo>
                    <a:pt x="285" y="148"/>
                    <a:pt x="287" y="157"/>
                    <a:pt x="287" y="170"/>
                  </a:cubicBezTo>
                  <a:cubicBezTo>
                    <a:pt x="287" y="178"/>
                    <a:pt x="285" y="188"/>
                    <a:pt x="281" y="200"/>
                  </a:cubicBezTo>
                  <a:cubicBezTo>
                    <a:pt x="275" y="212"/>
                    <a:pt x="266" y="221"/>
                    <a:pt x="257" y="227"/>
                  </a:cubicBezTo>
                  <a:lnTo>
                    <a:pt x="236" y="33"/>
                  </a:ln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243770" tIns="121885" rIns="243770" bIns="121885" anchor="ctr"/>
            <a:lstStyle/>
            <a:p>
              <a:endParaRPr lang="en-US" dirty="0">
                <a:latin typeface="Calibri Light" panose="020F0302020204030204"/>
              </a:endParaRPr>
            </a:p>
          </p:txBody>
        </p:sp>
      </p:grpSp>
      <p:grpSp>
        <p:nvGrpSpPr>
          <p:cNvPr id="19" name="Group 18"/>
          <p:cNvGrpSpPr/>
          <p:nvPr/>
        </p:nvGrpSpPr>
        <p:grpSpPr>
          <a:xfrm>
            <a:off x="8317235" y="3972549"/>
            <a:ext cx="1120939" cy="1448323"/>
            <a:chOff x="1478260" y="11520564"/>
            <a:chExt cx="1120939" cy="1448323"/>
          </a:xfrm>
          <a:solidFill>
            <a:schemeClr val="accent2"/>
          </a:solidFill>
        </p:grpSpPr>
        <p:sp>
          <p:nvSpPr>
            <p:cNvPr id="920" name="Freeform 1121"/>
            <p:cNvSpPr>
              <a:spLocks noChangeArrowheads="1"/>
            </p:cNvSpPr>
            <p:nvPr/>
          </p:nvSpPr>
          <p:spPr bwMode="auto">
            <a:xfrm>
              <a:off x="1478260" y="11570937"/>
              <a:ext cx="1120939" cy="1397950"/>
            </a:xfrm>
            <a:custGeom>
              <a:avLst/>
              <a:gdLst>
                <a:gd name="T0" fmla="*/ 206 w 394"/>
                <a:gd name="T1" fmla="*/ 9 h 489"/>
                <a:gd name="T2" fmla="*/ 206 w 394"/>
                <a:gd name="T3" fmla="*/ 9 h 489"/>
                <a:gd name="T4" fmla="*/ 33 w 394"/>
                <a:gd name="T5" fmla="*/ 76 h 489"/>
                <a:gd name="T6" fmla="*/ 9 w 394"/>
                <a:gd name="T7" fmla="*/ 127 h 489"/>
                <a:gd name="T8" fmla="*/ 133 w 394"/>
                <a:gd name="T9" fmla="*/ 457 h 489"/>
                <a:gd name="T10" fmla="*/ 188 w 394"/>
                <a:gd name="T11" fmla="*/ 482 h 489"/>
                <a:gd name="T12" fmla="*/ 360 w 394"/>
                <a:gd name="T13" fmla="*/ 415 h 489"/>
                <a:gd name="T14" fmla="*/ 384 w 394"/>
                <a:gd name="T15" fmla="*/ 360 h 489"/>
                <a:gd name="T16" fmla="*/ 260 w 394"/>
                <a:gd name="T17" fmla="*/ 34 h 489"/>
                <a:gd name="T18" fmla="*/ 206 w 394"/>
                <a:gd name="T19" fmla="*/ 9 h 489"/>
                <a:gd name="T20" fmla="*/ 369 w 394"/>
                <a:gd name="T21" fmla="*/ 366 h 489"/>
                <a:gd name="T22" fmla="*/ 369 w 394"/>
                <a:gd name="T23" fmla="*/ 366 h 489"/>
                <a:gd name="T24" fmla="*/ 354 w 394"/>
                <a:gd name="T25" fmla="*/ 400 h 489"/>
                <a:gd name="T26" fmla="*/ 182 w 394"/>
                <a:gd name="T27" fmla="*/ 463 h 489"/>
                <a:gd name="T28" fmla="*/ 148 w 394"/>
                <a:gd name="T29" fmla="*/ 451 h 489"/>
                <a:gd name="T30" fmla="*/ 24 w 394"/>
                <a:gd name="T31" fmla="*/ 124 h 489"/>
                <a:gd name="T32" fmla="*/ 39 w 394"/>
                <a:gd name="T33" fmla="*/ 91 h 489"/>
                <a:gd name="T34" fmla="*/ 212 w 394"/>
                <a:gd name="T35" fmla="*/ 24 h 489"/>
                <a:gd name="T36" fmla="*/ 245 w 394"/>
                <a:gd name="T37" fmla="*/ 40 h 489"/>
                <a:gd name="T38" fmla="*/ 206 w 394"/>
                <a:gd name="T39" fmla="*/ 9 h 4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94" h="489">
                  <a:moveTo>
                    <a:pt x="206" y="9"/>
                  </a:moveTo>
                  <a:lnTo>
                    <a:pt x="206" y="9"/>
                  </a:lnTo>
                  <a:cubicBezTo>
                    <a:pt x="33" y="76"/>
                    <a:pt x="33" y="76"/>
                    <a:pt x="33" y="76"/>
                  </a:cubicBezTo>
                  <a:cubicBezTo>
                    <a:pt x="12" y="82"/>
                    <a:pt x="0" y="106"/>
                    <a:pt x="9" y="127"/>
                  </a:cubicBezTo>
                  <a:cubicBezTo>
                    <a:pt x="133" y="457"/>
                    <a:pt x="133" y="457"/>
                    <a:pt x="133" y="457"/>
                  </a:cubicBezTo>
                  <a:cubicBezTo>
                    <a:pt x="142" y="478"/>
                    <a:pt x="166" y="488"/>
                    <a:pt x="188" y="482"/>
                  </a:cubicBezTo>
                  <a:cubicBezTo>
                    <a:pt x="360" y="415"/>
                    <a:pt x="360" y="415"/>
                    <a:pt x="360" y="415"/>
                  </a:cubicBezTo>
                  <a:cubicBezTo>
                    <a:pt x="381" y="406"/>
                    <a:pt x="393" y="382"/>
                    <a:pt x="384" y="360"/>
                  </a:cubicBezTo>
                  <a:cubicBezTo>
                    <a:pt x="260" y="34"/>
                    <a:pt x="260" y="34"/>
                    <a:pt x="260" y="34"/>
                  </a:cubicBezTo>
                  <a:cubicBezTo>
                    <a:pt x="251" y="12"/>
                    <a:pt x="227" y="0"/>
                    <a:pt x="206" y="9"/>
                  </a:cubicBezTo>
                  <a:lnTo>
                    <a:pt x="369" y="366"/>
                  </a:lnTo>
                  <a:lnTo>
                    <a:pt x="369" y="366"/>
                  </a:lnTo>
                  <a:cubicBezTo>
                    <a:pt x="372" y="378"/>
                    <a:pt x="366" y="394"/>
                    <a:pt x="354" y="400"/>
                  </a:cubicBezTo>
                  <a:cubicBezTo>
                    <a:pt x="182" y="463"/>
                    <a:pt x="182" y="463"/>
                    <a:pt x="182" y="463"/>
                  </a:cubicBezTo>
                  <a:cubicBezTo>
                    <a:pt x="169" y="469"/>
                    <a:pt x="154" y="463"/>
                    <a:pt x="148" y="451"/>
                  </a:cubicBezTo>
                  <a:cubicBezTo>
                    <a:pt x="24" y="124"/>
                    <a:pt x="24" y="124"/>
                    <a:pt x="24" y="124"/>
                  </a:cubicBezTo>
                  <a:cubicBezTo>
                    <a:pt x="18" y="109"/>
                    <a:pt x="27" y="94"/>
                    <a:pt x="39" y="91"/>
                  </a:cubicBezTo>
                  <a:cubicBezTo>
                    <a:pt x="212" y="24"/>
                    <a:pt x="212" y="24"/>
                    <a:pt x="212" y="24"/>
                  </a:cubicBezTo>
                  <a:cubicBezTo>
                    <a:pt x="224" y="18"/>
                    <a:pt x="239" y="28"/>
                    <a:pt x="245" y="40"/>
                  </a:cubicBezTo>
                  <a:lnTo>
                    <a:pt x="206" y="9"/>
                  </a:ln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243770" tIns="121885" rIns="243770" bIns="121885" anchor="ctr"/>
            <a:lstStyle/>
            <a:p>
              <a:endParaRPr lang="en-US" dirty="0">
                <a:latin typeface="Calibri Light" panose="020F0302020204030204"/>
              </a:endParaRPr>
            </a:p>
          </p:txBody>
        </p:sp>
        <p:sp>
          <p:nvSpPr>
            <p:cNvPr id="921" name="Freeform 1122"/>
            <p:cNvSpPr>
              <a:spLocks noChangeArrowheads="1"/>
            </p:cNvSpPr>
            <p:nvPr/>
          </p:nvSpPr>
          <p:spPr bwMode="auto">
            <a:xfrm>
              <a:off x="1641998" y="11520564"/>
              <a:ext cx="302276" cy="176317"/>
            </a:xfrm>
            <a:custGeom>
              <a:avLst/>
              <a:gdLst>
                <a:gd name="T0" fmla="*/ 100 w 104"/>
                <a:gd name="T1" fmla="*/ 12 h 62"/>
                <a:gd name="T2" fmla="*/ 100 w 104"/>
                <a:gd name="T3" fmla="*/ 12 h 62"/>
                <a:gd name="T4" fmla="*/ 82 w 104"/>
                <a:gd name="T5" fmla="*/ 3 h 62"/>
                <a:gd name="T6" fmla="*/ 13 w 104"/>
                <a:gd name="T7" fmla="*/ 30 h 62"/>
                <a:gd name="T8" fmla="*/ 3 w 104"/>
                <a:gd name="T9" fmla="*/ 49 h 62"/>
                <a:gd name="T10" fmla="*/ 7 w 104"/>
                <a:gd name="T11" fmla="*/ 61 h 62"/>
                <a:gd name="T12" fmla="*/ 103 w 104"/>
                <a:gd name="T13" fmla="*/ 21 h 62"/>
                <a:gd name="T14" fmla="*/ 100 w 104"/>
                <a:gd name="T15" fmla="*/ 12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 h="62">
                  <a:moveTo>
                    <a:pt x="100" y="12"/>
                  </a:moveTo>
                  <a:lnTo>
                    <a:pt x="100" y="12"/>
                  </a:lnTo>
                  <a:cubicBezTo>
                    <a:pt x="97" y="6"/>
                    <a:pt x="91" y="0"/>
                    <a:pt x="82" y="3"/>
                  </a:cubicBezTo>
                  <a:cubicBezTo>
                    <a:pt x="13" y="30"/>
                    <a:pt x="13" y="30"/>
                    <a:pt x="13" y="30"/>
                  </a:cubicBezTo>
                  <a:cubicBezTo>
                    <a:pt x="3" y="33"/>
                    <a:pt x="0" y="43"/>
                    <a:pt x="3" y="49"/>
                  </a:cubicBezTo>
                  <a:cubicBezTo>
                    <a:pt x="7" y="61"/>
                    <a:pt x="7" y="61"/>
                    <a:pt x="7" y="61"/>
                  </a:cubicBezTo>
                  <a:cubicBezTo>
                    <a:pt x="103" y="21"/>
                    <a:pt x="103" y="21"/>
                    <a:pt x="103" y="21"/>
                  </a:cubicBezTo>
                  <a:lnTo>
                    <a:pt x="100" y="12"/>
                  </a:ln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243770" tIns="121885" rIns="243770" bIns="121885" anchor="ctr"/>
            <a:lstStyle/>
            <a:p>
              <a:endParaRPr lang="en-US" dirty="0">
                <a:latin typeface="Calibri Light" panose="020F0302020204030204"/>
              </a:endParaRPr>
            </a:p>
          </p:txBody>
        </p:sp>
        <p:sp>
          <p:nvSpPr>
            <p:cNvPr id="922" name="Freeform 1123"/>
            <p:cNvSpPr>
              <a:spLocks noChangeArrowheads="1"/>
            </p:cNvSpPr>
            <p:nvPr/>
          </p:nvSpPr>
          <p:spPr bwMode="auto">
            <a:xfrm>
              <a:off x="1704968" y="12024328"/>
              <a:ext cx="654928" cy="503767"/>
            </a:xfrm>
            <a:custGeom>
              <a:avLst/>
              <a:gdLst>
                <a:gd name="T0" fmla="*/ 39 w 228"/>
                <a:gd name="T1" fmla="*/ 175 h 176"/>
                <a:gd name="T2" fmla="*/ 227 w 228"/>
                <a:gd name="T3" fmla="*/ 102 h 176"/>
                <a:gd name="T4" fmla="*/ 187 w 228"/>
                <a:gd name="T5" fmla="*/ 0 h 176"/>
                <a:gd name="T6" fmla="*/ 0 w 228"/>
                <a:gd name="T7" fmla="*/ 69 h 176"/>
                <a:gd name="T8" fmla="*/ 39 w 228"/>
                <a:gd name="T9" fmla="*/ 175 h 176"/>
              </a:gdLst>
              <a:ahLst/>
              <a:cxnLst>
                <a:cxn ang="0">
                  <a:pos x="T0" y="T1"/>
                </a:cxn>
                <a:cxn ang="0">
                  <a:pos x="T2" y="T3"/>
                </a:cxn>
                <a:cxn ang="0">
                  <a:pos x="T4" y="T5"/>
                </a:cxn>
                <a:cxn ang="0">
                  <a:pos x="T6" y="T7"/>
                </a:cxn>
                <a:cxn ang="0">
                  <a:pos x="T8" y="T9"/>
                </a:cxn>
              </a:cxnLst>
              <a:rect l="0" t="0" r="r" b="b"/>
              <a:pathLst>
                <a:path w="228" h="176">
                  <a:moveTo>
                    <a:pt x="39" y="175"/>
                  </a:moveTo>
                  <a:lnTo>
                    <a:pt x="227" y="102"/>
                  </a:lnTo>
                  <a:lnTo>
                    <a:pt x="187" y="0"/>
                  </a:lnTo>
                  <a:lnTo>
                    <a:pt x="0" y="69"/>
                  </a:lnTo>
                  <a:lnTo>
                    <a:pt x="39" y="175"/>
                  </a:ln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243770" tIns="121885" rIns="243770" bIns="121885" anchor="ctr"/>
            <a:lstStyle/>
            <a:p>
              <a:endParaRPr lang="en-US" dirty="0">
                <a:latin typeface="Calibri Light" panose="020F0302020204030204"/>
              </a:endParaRPr>
            </a:p>
          </p:txBody>
        </p:sp>
        <p:sp>
          <p:nvSpPr>
            <p:cNvPr id="923" name="Freeform 1124"/>
            <p:cNvSpPr>
              <a:spLocks noChangeArrowheads="1"/>
            </p:cNvSpPr>
            <p:nvPr/>
          </p:nvSpPr>
          <p:spPr bwMode="auto">
            <a:xfrm>
              <a:off x="1843512" y="12351777"/>
              <a:ext cx="654928" cy="503767"/>
            </a:xfrm>
            <a:custGeom>
              <a:avLst/>
              <a:gdLst>
                <a:gd name="T0" fmla="*/ 36 w 228"/>
                <a:gd name="T1" fmla="*/ 169 h 176"/>
                <a:gd name="T2" fmla="*/ 36 w 228"/>
                <a:gd name="T3" fmla="*/ 169 h 176"/>
                <a:gd name="T4" fmla="*/ 48 w 228"/>
                <a:gd name="T5" fmla="*/ 172 h 176"/>
                <a:gd name="T6" fmla="*/ 221 w 228"/>
                <a:gd name="T7" fmla="*/ 109 h 176"/>
                <a:gd name="T8" fmla="*/ 227 w 228"/>
                <a:gd name="T9" fmla="*/ 96 h 176"/>
                <a:gd name="T10" fmla="*/ 188 w 228"/>
                <a:gd name="T11" fmla="*/ 0 h 176"/>
                <a:gd name="T12" fmla="*/ 0 w 228"/>
                <a:gd name="T13" fmla="*/ 72 h 176"/>
                <a:gd name="T14" fmla="*/ 36 w 228"/>
                <a:gd name="T15" fmla="*/ 169 h 1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8" h="176">
                  <a:moveTo>
                    <a:pt x="36" y="169"/>
                  </a:moveTo>
                  <a:lnTo>
                    <a:pt x="36" y="169"/>
                  </a:lnTo>
                  <a:cubicBezTo>
                    <a:pt x="39" y="172"/>
                    <a:pt x="45" y="175"/>
                    <a:pt x="48" y="172"/>
                  </a:cubicBezTo>
                  <a:cubicBezTo>
                    <a:pt x="221" y="109"/>
                    <a:pt x="221" y="109"/>
                    <a:pt x="221" y="109"/>
                  </a:cubicBezTo>
                  <a:cubicBezTo>
                    <a:pt x="224" y="106"/>
                    <a:pt x="227" y="100"/>
                    <a:pt x="227" y="96"/>
                  </a:cubicBezTo>
                  <a:cubicBezTo>
                    <a:pt x="188" y="0"/>
                    <a:pt x="188" y="0"/>
                    <a:pt x="188" y="0"/>
                  </a:cubicBezTo>
                  <a:cubicBezTo>
                    <a:pt x="0" y="72"/>
                    <a:pt x="0" y="72"/>
                    <a:pt x="0" y="72"/>
                  </a:cubicBezTo>
                  <a:lnTo>
                    <a:pt x="36" y="169"/>
                  </a:ln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243770" tIns="121885" rIns="243770" bIns="121885" anchor="ctr"/>
            <a:lstStyle/>
            <a:p>
              <a:endParaRPr lang="en-US" dirty="0">
                <a:latin typeface="Calibri Light" panose="020F0302020204030204"/>
              </a:endParaRPr>
            </a:p>
          </p:txBody>
        </p:sp>
      </p:grpSp>
      <p:grpSp>
        <p:nvGrpSpPr>
          <p:cNvPr id="6" name="Group 5"/>
          <p:cNvGrpSpPr/>
          <p:nvPr/>
        </p:nvGrpSpPr>
        <p:grpSpPr>
          <a:xfrm>
            <a:off x="5035851" y="8621843"/>
            <a:ext cx="2393008" cy="4055327"/>
            <a:chOff x="5035851" y="8621843"/>
            <a:chExt cx="2393008" cy="4055327"/>
          </a:xfrm>
        </p:grpSpPr>
        <p:grpSp>
          <p:nvGrpSpPr>
            <p:cNvPr id="18" name="Group 17"/>
            <p:cNvGrpSpPr/>
            <p:nvPr/>
          </p:nvGrpSpPr>
          <p:grpSpPr>
            <a:xfrm>
              <a:off x="5035851" y="8621843"/>
              <a:ext cx="2393008" cy="4055327"/>
              <a:chOff x="3329701" y="9366954"/>
              <a:chExt cx="2393008" cy="4055327"/>
            </a:xfrm>
          </p:grpSpPr>
          <p:sp>
            <p:nvSpPr>
              <p:cNvPr id="764" name="Freeform 960"/>
              <p:cNvSpPr>
                <a:spLocks noChangeArrowheads="1"/>
              </p:cNvSpPr>
              <p:nvPr/>
            </p:nvSpPr>
            <p:spPr bwMode="auto">
              <a:xfrm>
                <a:off x="3329701" y="9366954"/>
                <a:ext cx="2393008" cy="3941980"/>
              </a:xfrm>
              <a:custGeom>
                <a:avLst/>
                <a:gdLst>
                  <a:gd name="T0" fmla="*/ 835 w 836"/>
                  <a:gd name="T1" fmla="*/ 1338 h 1382"/>
                  <a:gd name="T2" fmla="*/ 835 w 836"/>
                  <a:gd name="T3" fmla="*/ 1338 h 1382"/>
                  <a:gd name="T4" fmla="*/ 790 w 836"/>
                  <a:gd name="T5" fmla="*/ 1381 h 1382"/>
                  <a:gd name="T6" fmla="*/ 45 w 836"/>
                  <a:gd name="T7" fmla="*/ 1381 h 1382"/>
                  <a:gd name="T8" fmla="*/ 0 w 836"/>
                  <a:gd name="T9" fmla="*/ 1338 h 1382"/>
                  <a:gd name="T10" fmla="*/ 0 w 836"/>
                  <a:gd name="T11" fmla="*/ 46 h 1382"/>
                  <a:gd name="T12" fmla="*/ 45 w 836"/>
                  <a:gd name="T13" fmla="*/ 0 h 1382"/>
                  <a:gd name="T14" fmla="*/ 790 w 836"/>
                  <a:gd name="T15" fmla="*/ 0 h 1382"/>
                  <a:gd name="T16" fmla="*/ 835 w 836"/>
                  <a:gd name="T17" fmla="*/ 46 h 1382"/>
                  <a:gd name="T18" fmla="*/ 835 w 836"/>
                  <a:gd name="T19" fmla="*/ 1338 h 13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36" h="1382">
                    <a:moveTo>
                      <a:pt x="835" y="1338"/>
                    </a:moveTo>
                    <a:lnTo>
                      <a:pt x="835" y="1338"/>
                    </a:lnTo>
                    <a:cubicBezTo>
                      <a:pt x="835" y="1362"/>
                      <a:pt x="817" y="1381"/>
                      <a:pt x="790" y="1381"/>
                    </a:cubicBezTo>
                    <a:cubicBezTo>
                      <a:pt x="45" y="1381"/>
                      <a:pt x="45" y="1381"/>
                      <a:pt x="45" y="1381"/>
                    </a:cubicBezTo>
                    <a:cubicBezTo>
                      <a:pt x="21" y="1381"/>
                      <a:pt x="0" y="1362"/>
                      <a:pt x="0" y="1338"/>
                    </a:cubicBezTo>
                    <a:cubicBezTo>
                      <a:pt x="0" y="46"/>
                      <a:pt x="0" y="46"/>
                      <a:pt x="0" y="46"/>
                    </a:cubicBezTo>
                    <a:cubicBezTo>
                      <a:pt x="0" y="22"/>
                      <a:pt x="21" y="0"/>
                      <a:pt x="45" y="0"/>
                    </a:cubicBezTo>
                    <a:cubicBezTo>
                      <a:pt x="790" y="0"/>
                      <a:pt x="790" y="0"/>
                      <a:pt x="790" y="0"/>
                    </a:cubicBezTo>
                    <a:cubicBezTo>
                      <a:pt x="817" y="0"/>
                      <a:pt x="835" y="22"/>
                      <a:pt x="835" y="46"/>
                    </a:cubicBezTo>
                    <a:cubicBezTo>
                      <a:pt x="835" y="1338"/>
                      <a:pt x="835" y="1338"/>
                      <a:pt x="835" y="1338"/>
                    </a:cubicBezTo>
                  </a:path>
                </a:pathLst>
              </a:custGeom>
              <a:solidFill>
                <a:schemeClr val="accent1"/>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243770" tIns="121885" rIns="243770" bIns="121885" anchor="ctr"/>
              <a:lstStyle/>
              <a:p>
                <a:endParaRPr lang="en-US" dirty="0">
                  <a:latin typeface="Calibri Light" panose="020F0302020204030204"/>
                </a:endParaRPr>
              </a:p>
            </p:txBody>
          </p:sp>
          <p:sp>
            <p:nvSpPr>
              <p:cNvPr id="765" name="Freeform 961"/>
              <p:cNvSpPr>
                <a:spLocks noChangeArrowheads="1"/>
              </p:cNvSpPr>
              <p:nvPr/>
            </p:nvSpPr>
            <p:spPr bwMode="auto">
              <a:xfrm>
                <a:off x="3430457" y="9467712"/>
                <a:ext cx="2204082" cy="3614531"/>
              </a:xfrm>
              <a:custGeom>
                <a:avLst/>
                <a:gdLst>
                  <a:gd name="T0" fmla="*/ 748 w 770"/>
                  <a:gd name="T1" fmla="*/ 1239 h 1264"/>
                  <a:gd name="T2" fmla="*/ 25 w 770"/>
                  <a:gd name="T3" fmla="*/ 1239 h 1264"/>
                  <a:gd name="T4" fmla="*/ 25 w 770"/>
                  <a:gd name="T5" fmla="*/ 22 h 1264"/>
                  <a:gd name="T6" fmla="*/ 748 w 770"/>
                  <a:gd name="T7" fmla="*/ 22 h 1264"/>
                  <a:gd name="T8" fmla="*/ 748 w 770"/>
                  <a:gd name="T9" fmla="*/ 1239 h 1264"/>
                  <a:gd name="T10" fmla="*/ 769 w 770"/>
                  <a:gd name="T11" fmla="*/ 0 h 1264"/>
                  <a:gd name="T12" fmla="*/ 748 w 770"/>
                  <a:gd name="T13" fmla="*/ 0 h 1264"/>
                  <a:gd name="T14" fmla="*/ 25 w 770"/>
                  <a:gd name="T15" fmla="*/ 0 h 1264"/>
                  <a:gd name="T16" fmla="*/ 0 w 770"/>
                  <a:gd name="T17" fmla="*/ 0 h 1264"/>
                  <a:gd name="T18" fmla="*/ 0 w 770"/>
                  <a:gd name="T19" fmla="*/ 22 h 1264"/>
                  <a:gd name="T20" fmla="*/ 0 w 770"/>
                  <a:gd name="T21" fmla="*/ 1239 h 1264"/>
                  <a:gd name="T22" fmla="*/ 0 w 770"/>
                  <a:gd name="T23" fmla="*/ 1263 h 1264"/>
                  <a:gd name="T24" fmla="*/ 25 w 770"/>
                  <a:gd name="T25" fmla="*/ 1263 h 1264"/>
                  <a:gd name="T26" fmla="*/ 748 w 770"/>
                  <a:gd name="T27" fmla="*/ 1263 h 1264"/>
                  <a:gd name="T28" fmla="*/ 769 w 770"/>
                  <a:gd name="T29" fmla="*/ 1263 h 1264"/>
                  <a:gd name="T30" fmla="*/ 769 w 770"/>
                  <a:gd name="T31" fmla="*/ 1239 h 1264"/>
                  <a:gd name="T32" fmla="*/ 769 w 770"/>
                  <a:gd name="T33" fmla="*/ 22 h 1264"/>
                  <a:gd name="T34" fmla="*/ 769 w 770"/>
                  <a:gd name="T35" fmla="*/ 0 h 1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70" h="1264">
                    <a:moveTo>
                      <a:pt x="748" y="1239"/>
                    </a:moveTo>
                    <a:lnTo>
                      <a:pt x="25" y="1239"/>
                    </a:lnTo>
                    <a:lnTo>
                      <a:pt x="25" y="22"/>
                    </a:lnTo>
                    <a:lnTo>
                      <a:pt x="748" y="22"/>
                    </a:lnTo>
                    <a:lnTo>
                      <a:pt x="748" y="1239"/>
                    </a:lnTo>
                    <a:close/>
                    <a:moveTo>
                      <a:pt x="769" y="0"/>
                    </a:moveTo>
                    <a:lnTo>
                      <a:pt x="748" y="0"/>
                    </a:lnTo>
                    <a:lnTo>
                      <a:pt x="25" y="0"/>
                    </a:lnTo>
                    <a:lnTo>
                      <a:pt x="0" y="0"/>
                    </a:lnTo>
                    <a:lnTo>
                      <a:pt x="0" y="22"/>
                    </a:lnTo>
                    <a:lnTo>
                      <a:pt x="0" y="1239"/>
                    </a:lnTo>
                    <a:lnTo>
                      <a:pt x="0" y="1263"/>
                    </a:lnTo>
                    <a:lnTo>
                      <a:pt x="25" y="1263"/>
                    </a:lnTo>
                    <a:lnTo>
                      <a:pt x="748" y="1263"/>
                    </a:lnTo>
                    <a:lnTo>
                      <a:pt x="769" y="1263"/>
                    </a:lnTo>
                    <a:lnTo>
                      <a:pt x="769" y="1239"/>
                    </a:lnTo>
                    <a:lnTo>
                      <a:pt x="769" y="22"/>
                    </a:lnTo>
                    <a:lnTo>
                      <a:pt x="769" y="0"/>
                    </a:lnTo>
                    <a:close/>
                  </a:path>
                </a:pathLst>
              </a:custGeom>
              <a:solidFill>
                <a:schemeClr val="accent1"/>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243770" tIns="121885" rIns="243770" bIns="121885" anchor="ctr"/>
              <a:lstStyle/>
              <a:p>
                <a:endParaRPr lang="en-US" dirty="0">
                  <a:latin typeface="Calibri Light" panose="020F0302020204030204"/>
                </a:endParaRPr>
              </a:p>
            </p:txBody>
          </p:sp>
          <p:sp>
            <p:nvSpPr>
              <p:cNvPr id="766" name="Freeform 962"/>
              <p:cNvSpPr>
                <a:spLocks noChangeArrowheads="1"/>
              </p:cNvSpPr>
              <p:nvPr/>
            </p:nvSpPr>
            <p:spPr bwMode="auto">
              <a:xfrm>
                <a:off x="3506025" y="9530683"/>
                <a:ext cx="2065544" cy="3475990"/>
              </a:xfrm>
              <a:custGeom>
                <a:avLst/>
                <a:gdLst>
                  <a:gd name="T0" fmla="*/ 723 w 724"/>
                  <a:gd name="T1" fmla="*/ 1217 h 1218"/>
                  <a:gd name="T2" fmla="*/ 0 w 724"/>
                  <a:gd name="T3" fmla="*/ 1217 h 1218"/>
                  <a:gd name="T4" fmla="*/ 0 w 724"/>
                  <a:gd name="T5" fmla="*/ 0 h 1218"/>
                  <a:gd name="T6" fmla="*/ 723 w 724"/>
                  <a:gd name="T7" fmla="*/ 0 h 1218"/>
                  <a:gd name="T8" fmla="*/ 723 w 724"/>
                  <a:gd name="T9" fmla="*/ 1217 h 1218"/>
                </a:gdLst>
                <a:ahLst/>
                <a:cxnLst>
                  <a:cxn ang="0">
                    <a:pos x="T0" y="T1"/>
                  </a:cxn>
                  <a:cxn ang="0">
                    <a:pos x="T2" y="T3"/>
                  </a:cxn>
                  <a:cxn ang="0">
                    <a:pos x="T4" y="T5"/>
                  </a:cxn>
                  <a:cxn ang="0">
                    <a:pos x="T6" y="T7"/>
                  </a:cxn>
                  <a:cxn ang="0">
                    <a:pos x="T8" y="T9"/>
                  </a:cxn>
                </a:cxnLst>
                <a:rect l="0" t="0" r="r" b="b"/>
                <a:pathLst>
                  <a:path w="724" h="1218">
                    <a:moveTo>
                      <a:pt x="723" y="1217"/>
                    </a:moveTo>
                    <a:lnTo>
                      <a:pt x="0" y="1217"/>
                    </a:lnTo>
                    <a:lnTo>
                      <a:pt x="0" y="0"/>
                    </a:lnTo>
                    <a:lnTo>
                      <a:pt x="723" y="0"/>
                    </a:lnTo>
                    <a:lnTo>
                      <a:pt x="723" y="1217"/>
                    </a:lnTo>
                  </a:path>
                </a:pathLst>
              </a:custGeom>
              <a:solidFill>
                <a:srgbClr val="055165"/>
              </a:solidFill>
              <a:ln>
                <a:noFill/>
              </a:ln>
              <a:effectLst/>
              <a:extLst>
                <a:ext uri="{91240B29-F687-4F45-9708-019B960494DF}">
                  <a14:hiddenLine xmlns:a14="http://schemas.microsoft.com/office/drawing/2010/main" w="9525">
                    <a:solidFill>
                      <a:srgbClr val="808080"/>
                    </a:solidFill>
                    <a:rou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243770" tIns="121885" rIns="243770" bIns="121885" anchor="ctr"/>
              <a:lstStyle/>
              <a:p>
                <a:endParaRPr lang="en-US" dirty="0">
                  <a:latin typeface="Calibri Light" panose="020F0302020204030204"/>
                </a:endParaRPr>
              </a:p>
            </p:txBody>
          </p:sp>
          <p:sp>
            <p:nvSpPr>
              <p:cNvPr id="768" name="Freeform 964"/>
              <p:cNvSpPr>
                <a:spLocks noChangeArrowheads="1"/>
              </p:cNvSpPr>
              <p:nvPr/>
            </p:nvSpPr>
            <p:spPr bwMode="auto">
              <a:xfrm>
                <a:off x="3506025" y="9530683"/>
                <a:ext cx="2065544" cy="503767"/>
              </a:xfrm>
              <a:custGeom>
                <a:avLst/>
                <a:gdLst>
                  <a:gd name="T0" fmla="*/ 723 w 724"/>
                  <a:gd name="T1" fmla="*/ 176 h 177"/>
                  <a:gd name="T2" fmla="*/ 0 w 724"/>
                  <a:gd name="T3" fmla="*/ 176 h 177"/>
                  <a:gd name="T4" fmla="*/ 0 w 724"/>
                  <a:gd name="T5" fmla="*/ 0 h 177"/>
                  <a:gd name="T6" fmla="*/ 723 w 724"/>
                  <a:gd name="T7" fmla="*/ 0 h 177"/>
                  <a:gd name="T8" fmla="*/ 723 w 724"/>
                  <a:gd name="T9" fmla="*/ 176 h 177"/>
                </a:gdLst>
                <a:ahLst/>
                <a:cxnLst>
                  <a:cxn ang="0">
                    <a:pos x="T0" y="T1"/>
                  </a:cxn>
                  <a:cxn ang="0">
                    <a:pos x="T2" y="T3"/>
                  </a:cxn>
                  <a:cxn ang="0">
                    <a:pos x="T4" y="T5"/>
                  </a:cxn>
                  <a:cxn ang="0">
                    <a:pos x="T6" y="T7"/>
                  </a:cxn>
                  <a:cxn ang="0">
                    <a:pos x="T8" y="T9"/>
                  </a:cxn>
                </a:cxnLst>
                <a:rect l="0" t="0" r="r" b="b"/>
                <a:pathLst>
                  <a:path w="724" h="177">
                    <a:moveTo>
                      <a:pt x="723" y="176"/>
                    </a:moveTo>
                    <a:lnTo>
                      <a:pt x="0" y="176"/>
                    </a:lnTo>
                    <a:lnTo>
                      <a:pt x="0" y="0"/>
                    </a:lnTo>
                    <a:lnTo>
                      <a:pt x="723" y="0"/>
                    </a:lnTo>
                    <a:lnTo>
                      <a:pt x="723" y="176"/>
                    </a:lnTo>
                  </a:path>
                </a:pathLst>
              </a:custGeom>
              <a:solidFill>
                <a:schemeClr val="accent1">
                  <a:lumMod val="50000"/>
                </a:schemeClr>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243770" tIns="121885" rIns="243770" bIns="121885" anchor="ctr"/>
              <a:lstStyle/>
              <a:p>
                <a:endParaRPr lang="en-US" dirty="0">
                  <a:latin typeface="Calibri Light" panose="020F0302020204030204"/>
                </a:endParaRPr>
              </a:p>
            </p:txBody>
          </p:sp>
          <p:sp>
            <p:nvSpPr>
              <p:cNvPr id="770" name="Freeform 966"/>
              <p:cNvSpPr>
                <a:spLocks noChangeArrowheads="1"/>
              </p:cNvSpPr>
              <p:nvPr/>
            </p:nvSpPr>
            <p:spPr bwMode="auto">
              <a:xfrm>
                <a:off x="4085388" y="9694403"/>
                <a:ext cx="881634" cy="163729"/>
              </a:xfrm>
              <a:custGeom>
                <a:avLst/>
                <a:gdLst>
                  <a:gd name="T0" fmla="*/ 309 w 310"/>
                  <a:gd name="T1" fmla="*/ 55 h 56"/>
                  <a:gd name="T2" fmla="*/ 0 w 310"/>
                  <a:gd name="T3" fmla="*/ 55 h 56"/>
                  <a:gd name="T4" fmla="*/ 0 w 310"/>
                  <a:gd name="T5" fmla="*/ 0 h 56"/>
                  <a:gd name="T6" fmla="*/ 309 w 310"/>
                  <a:gd name="T7" fmla="*/ 0 h 56"/>
                  <a:gd name="T8" fmla="*/ 309 w 310"/>
                  <a:gd name="T9" fmla="*/ 55 h 56"/>
                </a:gdLst>
                <a:ahLst/>
                <a:cxnLst>
                  <a:cxn ang="0">
                    <a:pos x="T0" y="T1"/>
                  </a:cxn>
                  <a:cxn ang="0">
                    <a:pos x="T2" y="T3"/>
                  </a:cxn>
                  <a:cxn ang="0">
                    <a:pos x="T4" y="T5"/>
                  </a:cxn>
                  <a:cxn ang="0">
                    <a:pos x="T6" y="T7"/>
                  </a:cxn>
                  <a:cxn ang="0">
                    <a:pos x="T8" y="T9"/>
                  </a:cxn>
                </a:cxnLst>
                <a:rect l="0" t="0" r="r" b="b"/>
                <a:pathLst>
                  <a:path w="310" h="56">
                    <a:moveTo>
                      <a:pt x="309" y="55"/>
                    </a:moveTo>
                    <a:lnTo>
                      <a:pt x="0" y="55"/>
                    </a:lnTo>
                    <a:lnTo>
                      <a:pt x="0" y="0"/>
                    </a:lnTo>
                    <a:lnTo>
                      <a:pt x="309" y="0"/>
                    </a:lnTo>
                    <a:lnTo>
                      <a:pt x="309" y="55"/>
                    </a:lnTo>
                  </a:path>
                </a:pathLst>
              </a:custGeom>
              <a:solidFill>
                <a:schemeClr val="accent1">
                  <a:lumMod val="75000"/>
                </a:schemeClr>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243770" tIns="121885" rIns="243770" bIns="121885" anchor="ctr"/>
              <a:lstStyle/>
              <a:p>
                <a:endParaRPr lang="en-US" dirty="0">
                  <a:latin typeface="Calibri Light" panose="020F0302020204030204"/>
                </a:endParaRPr>
              </a:p>
            </p:txBody>
          </p:sp>
          <p:sp>
            <p:nvSpPr>
              <p:cNvPr id="772" name="Freeform 968"/>
              <p:cNvSpPr>
                <a:spLocks noChangeArrowheads="1"/>
              </p:cNvSpPr>
              <p:nvPr/>
            </p:nvSpPr>
            <p:spPr bwMode="auto">
              <a:xfrm>
                <a:off x="3594183" y="9618841"/>
                <a:ext cx="62976" cy="327449"/>
              </a:xfrm>
              <a:custGeom>
                <a:avLst/>
                <a:gdLst>
                  <a:gd name="T0" fmla="*/ 9 w 22"/>
                  <a:gd name="T1" fmla="*/ 115 h 116"/>
                  <a:gd name="T2" fmla="*/ 9 w 22"/>
                  <a:gd name="T3" fmla="*/ 115 h 116"/>
                  <a:gd name="T4" fmla="*/ 0 w 22"/>
                  <a:gd name="T5" fmla="*/ 103 h 116"/>
                  <a:gd name="T6" fmla="*/ 0 w 22"/>
                  <a:gd name="T7" fmla="*/ 12 h 116"/>
                  <a:gd name="T8" fmla="*/ 9 w 22"/>
                  <a:gd name="T9" fmla="*/ 0 h 116"/>
                  <a:gd name="T10" fmla="*/ 21 w 22"/>
                  <a:gd name="T11" fmla="*/ 12 h 116"/>
                  <a:gd name="T12" fmla="*/ 21 w 22"/>
                  <a:gd name="T13" fmla="*/ 103 h 116"/>
                  <a:gd name="T14" fmla="*/ 9 w 22"/>
                  <a:gd name="T15" fmla="*/ 115 h 1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 h="116">
                    <a:moveTo>
                      <a:pt x="9" y="115"/>
                    </a:moveTo>
                    <a:lnTo>
                      <a:pt x="9" y="115"/>
                    </a:lnTo>
                    <a:cubicBezTo>
                      <a:pt x="3" y="115"/>
                      <a:pt x="0" y="109"/>
                      <a:pt x="0" y="103"/>
                    </a:cubicBezTo>
                    <a:cubicBezTo>
                      <a:pt x="0" y="12"/>
                      <a:pt x="0" y="12"/>
                      <a:pt x="0" y="12"/>
                    </a:cubicBezTo>
                    <a:cubicBezTo>
                      <a:pt x="0" y="6"/>
                      <a:pt x="3" y="0"/>
                      <a:pt x="9" y="0"/>
                    </a:cubicBezTo>
                    <a:cubicBezTo>
                      <a:pt x="15" y="0"/>
                      <a:pt x="21" y="6"/>
                      <a:pt x="21" y="12"/>
                    </a:cubicBezTo>
                    <a:cubicBezTo>
                      <a:pt x="21" y="103"/>
                      <a:pt x="21" y="103"/>
                      <a:pt x="21" y="103"/>
                    </a:cubicBezTo>
                    <a:cubicBezTo>
                      <a:pt x="21" y="109"/>
                      <a:pt x="15" y="115"/>
                      <a:pt x="9" y="115"/>
                    </a:cubicBezTo>
                  </a:path>
                </a:pathLst>
              </a:custGeom>
              <a:solidFill>
                <a:schemeClr val="accent1">
                  <a:lumMod val="75000"/>
                </a:schemeClr>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243770" tIns="121885" rIns="243770" bIns="121885" anchor="ctr"/>
              <a:lstStyle/>
              <a:p>
                <a:endParaRPr lang="en-US" dirty="0">
                  <a:latin typeface="Calibri Light" panose="020F0302020204030204"/>
                </a:endParaRPr>
              </a:p>
            </p:txBody>
          </p:sp>
          <p:sp>
            <p:nvSpPr>
              <p:cNvPr id="773" name="Freeform 969"/>
              <p:cNvSpPr>
                <a:spLocks noChangeArrowheads="1"/>
              </p:cNvSpPr>
              <p:nvPr/>
            </p:nvSpPr>
            <p:spPr bwMode="auto">
              <a:xfrm>
                <a:off x="3720133" y="9618841"/>
                <a:ext cx="62976" cy="327449"/>
              </a:xfrm>
              <a:custGeom>
                <a:avLst/>
                <a:gdLst>
                  <a:gd name="T0" fmla="*/ 12 w 22"/>
                  <a:gd name="T1" fmla="*/ 115 h 116"/>
                  <a:gd name="T2" fmla="*/ 12 w 22"/>
                  <a:gd name="T3" fmla="*/ 115 h 116"/>
                  <a:gd name="T4" fmla="*/ 0 w 22"/>
                  <a:gd name="T5" fmla="*/ 103 h 116"/>
                  <a:gd name="T6" fmla="*/ 0 w 22"/>
                  <a:gd name="T7" fmla="*/ 12 h 116"/>
                  <a:gd name="T8" fmla="*/ 12 w 22"/>
                  <a:gd name="T9" fmla="*/ 0 h 116"/>
                  <a:gd name="T10" fmla="*/ 21 w 22"/>
                  <a:gd name="T11" fmla="*/ 12 h 116"/>
                  <a:gd name="T12" fmla="*/ 21 w 22"/>
                  <a:gd name="T13" fmla="*/ 103 h 116"/>
                  <a:gd name="T14" fmla="*/ 12 w 22"/>
                  <a:gd name="T15" fmla="*/ 115 h 1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 h="116">
                    <a:moveTo>
                      <a:pt x="12" y="115"/>
                    </a:moveTo>
                    <a:lnTo>
                      <a:pt x="12" y="115"/>
                    </a:lnTo>
                    <a:cubicBezTo>
                      <a:pt x="6" y="115"/>
                      <a:pt x="0" y="109"/>
                      <a:pt x="0" y="103"/>
                    </a:cubicBezTo>
                    <a:cubicBezTo>
                      <a:pt x="0" y="12"/>
                      <a:pt x="0" y="12"/>
                      <a:pt x="0" y="12"/>
                    </a:cubicBezTo>
                    <a:cubicBezTo>
                      <a:pt x="0" y="6"/>
                      <a:pt x="6" y="0"/>
                      <a:pt x="12" y="0"/>
                    </a:cubicBezTo>
                    <a:cubicBezTo>
                      <a:pt x="18" y="0"/>
                      <a:pt x="21" y="6"/>
                      <a:pt x="21" y="12"/>
                    </a:cubicBezTo>
                    <a:cubicBezTo>
                      <a:pt x="21" y="103"/>
                      <a:pt x="21" y="103"/>
                      <a:pt x="21" y="103"/>
                    </a:cubicBezTo>
                    <a:cubicBezTo>
                      <a:pt x="21" y="109"/>
                      <a:pt x="18" y="115"/>
                      <a:pt x="12" y="115"/>
                    </a:cubicBezTo>
                  </a:path>
                </a:pathLst>
              </a:custGeom>
              <a:solidFill>
                <a:schemeClr val="accent1">
                  <a:lumMod val="75000"/>
                </a:schemeClr>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243770" tIns="121885" rIns="243770" bIns="121885" anchor="ctr"/>
              <a:lstStyle/>
              <a:p>
                <a:endParaRPr lang="en-US" dirty="0">
                  <a:latin typeface="Calibri Light" panose="020F0302020204030204"/>
                </a:endParaRPr>
              </a:p>
            </p:txBody>
          </p:sp>
          <p:sp>
            <p:nvSpPr>
              <p:cNvPr id="774" name="Freeform 970"/>
              <p:cNvSpPr>
                <a:spLocks noChangeArrowheads="1"/>
              </p:cNvSpPr>
              <p:nvPr/>
            </p:nvSpPr>
            <p:spPr bwMode="auto">
              <a:xfrm>
                <a:off x="3858683" y="9618841"/>
                <a:ext cx="75568" cy="327449"/>
              </a:xfrm>
              <a:custGeom>
                <a:avLst/>
                <a:gdLst>
                  <a:gd name="T0" fmla="*/ 12 w 25"/>
                  <a:gd name="T1" fmla="*/ 115 h 116"/>
                  <a:gd name="T2" fmla="*/ 12 w 25"/>
                  <a:gd name="T3" fmla="*/ 115 h 116"/>
                  <a:gd name="T4" fmla="*/ 0 w 25"/>
                  <a:gd name="T5" fmla="*/ 103 h 116"/>
                  <a:gd name="T6" fmla="*/ 0 w 25"/>
                  <a:gd name="T7" fmla="*/ 12 h 116"/>
                  <a:gd name="T8" fmla="*/ 12 w 25"/>
                  <a:gd name="T9" fmla="*/ 0 h 116"/>
                  <a:gd name="T10" fmla="*/ 24 w 25"/>
                  <a:gd name="T11" fmla="*/ 12 h 116"/>
                  <a:gd name="T12" fmla="*/ 24 w 25"/>
                  <a:gd name="T13" fmla="*/ 103 h 116"/>
                  <a:gd name="T14" fmla="*/ 12 w 25"/>
                  <a:gd name="T15" fmla="*/ 115 h 1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116">
                    <a:moveTo>
                      <a:pt x="12" y="115"/>
                    </a:moveTo>
                    <a:lnTo>
                      <a:pt x="12" y="115"/>
                    </a:lnTo>
                    <a:cubicBezTo>
                      <a:pt x="6" y="115"/>
                      <a:pt x="0" y="109"/>
                      <a:pt x="0" y="103"/>
                    </a:cubicBezTo>
                    <a:cubicBezTo>
                      <a:pt x="0" y="12"/>
                      <a:pt x="0" y="12"/>
                      <a:pt x="0" y="12"/>
                    </a:cubicBezTo>
                    <a:cubicBezTo>
                      <a:pt x="0" y="6"/>
                      <a:pt x="6" y="0"/>
                      <a:pt x="12" y="0"/>
                    </a:cubicBezTo>
                    <a:cubicBezTo>
                      <a:pt x="18" y="0"/>
                      <a:pt x="24" y="6"/>
                      <a:pt x="24" y="12"/>
                    </a:cubicBezTo>
                    <a:cubicBezTo>
                      <a:pt x="24" y="103"/>
                      <a:pt x="24" y="103"/>
                      <a:pt x="24" y="103"/>
                    </a:cubicBezTo>
                    <a:cubicBezTo>
                      <a:pt x="24" y="109"/>
                      <a:pt x="18" y="115"/>
                      <a:pt x="12" y="115"/>
                    </a:cubicBezTo>
                  </a:path>
                </a:pathLst>
              </a:custGeom>
              <a:solidFill>
                <a:schemeClr val="accent1">
                  <a:lumMod val="75000"/>
                </a:schemeClr>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243770" tIns="121885" rIns="243770" bIns="121885" anchor="ctr"/>
              <a:lstStyle/>
              <a:p>
                <a:endParaRPr lang="en-US" dirty="0">
                  <a:latin typeface="Calibri Light" panose="020F0302020204030204"/>
                </a:endParaRPr>
              </a:p>
            </p:txBody>
          </p:sp>
          <p:sp>
            <p:nvSpPr>
              <p:cNvPr id="775" name="Freeform 971"/>
              <p:cNvSpPr>
                <a:spLocks noChangeArrowheads="1"/>
              </p:cNvSpPr>
              <p:nvPr/>
            </p:nvSpPr>
            <p:spPr bwMode="auto">
              <a:xfrm>
                <a:off x="5143348" y="9618841"/>
                <a:ext cx="62970" cy="327449"/>
              </a:xfrm>
              <a:custGeom>
                <a:avLst/>
                <a:gdLst>
                  <a:gd name="T0" fmla="*/ 10 w 23"/>
                  <a:gd name="T1" fmla="*/ 115 h 116"/>
                  <a:gd name="T2" fmla="*/ 10 w 23"/>
                  <a:gd name="T3" fmla="*/ 115 h 116"/>
                  <a:gd name="T4" fmla="*/ 0 w 23"/>
                  <a:gd name="T5" fmla="*/ 103 h 116"/>
                  <a:gd name="T6" fmla="*/ 0 w 23"/>
                  <a:gd name="T7" fmla="*/ 12 h 116"/>
                  <a:gd name="T8" fmla="*/ 10 w 23"/>
                  <a:gd name="T9" fmla="*/ 0 h 116"/>
                  <a:gd name="T10" fmla="*/ 22 w 23"/>
                  <a:gd name="T11" fmla="*/ 12 h 116"/>
                  <a:gd name="T12" fmla="*/ 22 w 23"/>
                  <a:gd name="T13" fmla="*/ 103 h 116"/>
                  <a:gd name="T14" fmla="*/ 10 w 23"/>
                  <a:gd name="T15" fmla="*/ 115 h 1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116">
                    <a:moveTo>
                      <a:pt x="10" y="115"/>
                    </a:moveTo>
                    <a:lnTo>
                      <a:pt x="10" y="115"/>
                    </a:lnTo>
                    <a:cubicBezTo>
                      <a:pt x="4" y="115"/>
                      <a:pt x="0" y="109"/>
                      <a:pt x="0" y="103"/>
                    </a:cubicBezTo>
                    <a:cubicBezTo>
                      <a:pt x="0" y="12"/>
                      <a:pt x="0" y="12"/>
                      <a:pt x="0" y="12"/>
                    </a:cubicBezTo>
                    <a:cubicBezTo>
                      <a:pt x="0" y="6"/>
                      <a:pt x="4" y="0"/>
                      <a:pt x="10" y="0"/>
                    </a:cubicBezTo>
                    <a:cubicBezTo>
                      <a:pt x="16" y="0"/>
                      <a:pt x="22" y="6"/>
                      <a:pt x="22" y="12"/>
                    </a:cubicBezTo>
                    <a:cubicBezTo>
                      <a:pt x="22" y="103"/>
                      <a:pt x="22" y="103"/>
                      <a:pt x="22" y="103"/>
                    </a:cubicBezTo>
                    <a:cubicBezTo>
                      <a:pt x="22" y="109"/>
                      <a:pt x="16" y="115"/>
                      <a:pt x="10" y="115"/>
                    </a:cubicBezTo>
                  </a:path>
                </a:pathLst>
              </a:custGeom>
              <a:solidFill>
                <a:srgbClr val="03656F"/>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243770" tIns="121885" rIns="243770" bIns="121885" anchor="ctr"/>
              <a:lstStyle/>
              <a:p>
                <a:endParaRPr lang="en-US" dirty="0">
                  <a:latin typeface="Calibri Light" panose="020F0302020204030204"/>
                </a:endParaRPr>
              </a:p>
            </p:txBody>
          </p:sp>
          <p:sp>
            <p:nvSpPr>
              <p:cNvPr id="776" name="Freeform 972"/>
              <p:cNvSpPr>
                <a:spLocks noChangeArrowheads="1"/>
              </p:cNvSpPr>
              <p:nvPr/>
            </p:nvSpPr>
            <p:spPr bwMode="auto">
              <a:xfrm>
                <a:off x="5269298" y="9618841"/>
                <a:ext cx="62970" cy="327449"/>
              </a:xfrm>
              <a:custGeom>
                <a:avLst/>
                <a:gdLst>
                  <a:gd name="T0" fmla="*/ 12 w 22"/>
                  <a:gd name="T1" fmla="*/ 115 h 116"/>
                  <a:gd name="T2" fmla="*/ 12 w 22"/>
                  <a:gd name="T3" fmla="*/ 115 h 116"/>
                  <a:gd name="T4" fmla="*/ 0 w 22"/>
                  <a:gd name="T5" fmla="*/ 103 h 116"/>
                  <a:gd name="T6" fmla="*/ 0 w 22"/>
                  <a:gd name="T7" fmla="*/ 12 h 116"/>
                  <a:gd name="T8" fmla="*/ 12 w 22"/>
                  <a:gd name="T9" fmla="*/ 0 h 116"/>
                  <a:gd name="T10" fmla="*/ 21 w 22"/>
                  <a:gd name="T11" fmla="*/ 12 h 116"/>
                  <a:gd name="T12" fmla="*/ 21 w 22"/>
                  <a:gd name="T13" fmla="*/ 103 h 116"/>
                  <a:gd name="T14" fmla="*/ 12 w 22"/>
                  <a:gd name="T15" fmla="*/ 115 h 1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 h="116">
                    <a:moveTo>
                      <a:pt x="12" y="115"/>
                    </a:moveTo>
                    <a:lnTo>
                      <a:pt x="12" y="115"/>
                    </a:lnTo>
                    <a:cubicBezTo>
                      <a:pt x="6" y="115"/>
                      <a:pt x="0" y="109"/>
                      <a:pt x="0" y="103"/>
                    </a:cubicBezTo>
                    <a:cubicBezTo>
                      <a:pt x="0" y="12"/>
                      <a:pt x="0" y="12"/>
                      <a:pt x="0" y="12"/>
                    </a:cubicBezTo>
                    <a:cubicBezTo>
                      <a:pt x="0" y="6"/>
                      <a:pt x="6" y="0"/>
                      <a:pt x="12" y="0"/>
                    </a:cubicBezTo>
                    <a:cubicBezTo>
                      <a:pt x="18" y="0"/>
                      <a:pt x="21" y="6"/>
                      <a:pt x="21" y="12"/>
                    </a:cubicBezTo>
                    <a:cubicBezTo>
                      <a:pt x="21" y="103"/>
                      <a:pt x="21" y="103"/>
                      <a:pt x="21" y="103"/>
                    </a:cubicBezTo>
                    <a:cubicBezTo>
                      <a:pt x="21" y="109"/>
                      <a:pt x="18" y="115"/>
                      <a:pt x="12" y="115"/>
                    </a:cubicBezTo>
                  </a:path>
                </a:pathLst>
              </a:custGeom>
              <a:solidFill>
                <a:srgbClr val="03656F"/>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243770" tIns="121885" rIns="243770" bIns="121885" anchor="ctr"/>
              <a:lstStyle/>
              <a:p>
                <a:endParaRPr lang="en-US" dirty="0">
                  <a:latin typeface="Calibri Light" panose="020F0302020204030204"/>
                </a:endParaRPr>
              </a:p>
            </p:txBody>
          </p:sp>
          <p:sp>
            <p:nvSpPr>
              <p:cNvPr id="777" name="Freeform 973"/>
              <p:cNvSpPr>
                <a:spLocks noChangeArrowheads="1"/>
              </p:cNvSpPr>
              <p:nvPr/>
            </p:nvSpPr>
            <p:spPr bwMode="auto">
              <a:xfrm>
                <a:off x="5395245" y="9618841"/>
                <a:ext cx="75568" cy="327449"/>
              </a:xfrm>
              <a:custGeom>
                <a:avLst/>
                <a:gdLst>
                  <a:gd name="T0" fmla="*/ 13 w 26"/>
                  <a:gd name="T1" fmla="*/ 115 h 116"/>
                  <a:gd name="T2" fmla="*/ 13 w 26"/>
                  <a:gd name="T3" fmla="*/ 115 h 116"/>
                  <a:gd name="T4" fmla="*/ 0 w 26"/>
                  <a:gd name="T5" fmla="*/ 103 h 116"/>
                  <a:gd name="T6" fmla="*/ 0 w 26"/>
                  <a:gd name="T7" fmla="*/ 12 h 116"/>
                  <a:gd name="T8" fmla="*/ 13 w 26"/>
                  <a:gd name="T9" fmla="*/ 0 h 116"/>
                  <a:gd name="T10" fmla="*/ 25 w 26"/>
                  <a:gd name="T11" fmla="*/ 12 h 116"/>
                  <a:gd name="T12" fmla="*/ 25 w 26"/>
                  <a:gd name="T13" fmla="*/ 103 h 116"/>
                  <a:gd name="T14" fmla="*/ 13 w 26"/>
                  <a:gd name="T15" fmla="*/ 115 h 1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 h="116">
                    <a:moveTo>
                      <a:pt x="13" y="115"/>
                    </a:moveTo>
                    <a:lnTo>
                      <a:pt x="13" y="115"/>
                    </a:lnTo>
                    <a:cubicBezTo>
                      <a:pt x="7" y="115"/>
                      <a:pt x="0" y="109"/>
                      <a:pt x="0" y="103"/>
                    </a:cubicBezTo>
                    <a:cubicBezTo>
                      <a:pt x="0" y="12"/>
                      <a:pt x="0" y="12"/>
                      <a:pt x="0" y="12"/>
                    </a:cubicBezTo>
                    <a:cubicBezTo>
                      <a:pt x="0" y="6"/>
                      <a:pt x="7" y="0"/>
                      <a:pt x="13" y="0"/>
                    </a:cubicBezTo>
                    <a:cubicBezTo>
                      <a:pt x="19" y="0"/>
                      <a:pt x="25" y="6"/>
                      <a:pt x="25" y="12"/>
                    </a:cubicBezTo>
                    <a:cubicBezTo>
                      <a:pt x="25" y="103"/>
                      <a:pt x="25" y="103"/>
                      <a:pt x="25" y="103"/>
                    </a:cubicBezTo>
                    <a:cubicBezTo>
                      <a:pt x="25" y="109"/>
                      <a:pt x="19" y="115"/>
                      <a:pt x="13" y="115"/>
                    </a:cubicBezTo>
                  </a:path>
                </a:pathLst>
              </a:custGeom>
              <a:solidFill>
                <a:srgbClr val="03656F"/>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243770" tIns="121885" rIns="243770" bIns="121885" anchor="ctr"/>
              <a:lstStyle/>
              <a:p>
                <a:endParaRPr lang="en-US" dirty="0">
                  <a:latin typeface="Calibri Light" panose="020F0302020204030204"/>
                </a:endParaRPr>
              </a:p>
            </p:txBody>
          </p:sp>
          <p:sp>
            <p:nvSpPr>
              <p:cNvPr id="778" name="Freeform 974"/>
              <p:cNvSpPr>
                <a:spLocks noChangeArrowheads="1"/>
              </p:cNvSpPr>
              <p:nvPr/>
            </p:nvSpPr>
            <p:spPr bwMode="auto">
              <a:xfrm>
                <a:off x="5420430" y="13120022"/>
                <a:ext cx="138538" cy="125941"/>
              </a:xfrm>
              <a:custGeom>
                <a:avLst/>
                <a:gdLst>
                  <a:gd name="T0" fmla="*/ 46 w 47"/>
                  <a:gd name="T1" fmla="*/ 21 h 46"/>
                  <a:gd name="T2" fmla="*/ 46 w 47"/>
                  <a:gd name="T3" fmla="*/ 21 h 46"/>
                  <a:gd name="T4" fmla="*/ 24 w 47"/>
                  <a:gd name="T5" fmla="*/ 45 h 46"/>
                  <a:gd name="T6" fmla="*/ 0 w 47"/>
                  <a:gd name="T7" fmla="*/ 21 h 46"/>
                  <a:gd name="T8" fmla="*/ 24 w 47"/>
                  <a:gd name="T9" fmla="*/ 0 h 46"/>
                  <a:gd name="T10" fmla="*/ 46 w 47"/>
                  <a:gd name="T11" fmla="*/ 21 h 46"/>
                </a:gdLst>
                <a:ahLst/>
                <a:cxnLst>
                  <a:cxn ang="0">
                    <a:pos x="T0" y="T1"/>
                  </a:cxn>
                  <a:cxn ang="0">
                    <a:pos x="T2" y="T3"/>
                  </a:cxn>
                  <a:cxn ang="0">
                    <a:pos x="T4" y="T5"/>
                  </a:cxn>
                  <a:cxn ang="0">
                    <a:pos x="T6" y="T7"/>
                  </a:cxn>
                  <a:cxn ang="0">
                    <a:pos x="T8" y="T9"/>
                  </a:cxn>
                  <a:cxn ang="0">
                    <a:pos x="T10" y="T11"/>
                  </a:cxn>
                </a:cxnLst>
                <a:rect l="0" t="0" r="r" b="b"/>
                <a:pathLst>
                  <a:path w="47" h="46">
                    <a:moveTo>
                      <a:pt x="46" y="21"/>
                    </a:moveTo>
                    <a:lnTo>
                      <a:pt x="46" y="21"/>
                    </a:lnTo>
                    <a:cubicBezTo>
                      <a:pt x="46" y="36"/>
                      <a:pt x="37" y="45"/>
                      <a:pt x="24" y="45"/>
                    </a:cubicBezTo>
                    <a:cubicBezTo>
                      <a:pt x="10" y="45"/>
                      <a:pt x="0" y="36"/>
                      <a:pt x="0" y="21"/>
                    </a:cubicBezTo>
                    <a:cubicBezTo>
                      <a:pt x="0" y="9"/>
                      <a:pt x="10" y="0"/>
                      <a:pt x="24" y="0"/>
                    </a:cubicBezTo>
                    <a:cubicBezTo>
                      <a:pt x="37" y="0"/>
                      <a:pt x="46" y="9"/>
                      <a:pt x="46" y="21"/>
                    </a:cubicBezTo>
                  </a:path>
                </a:pathLst>
              </a:custGeom>
              <a:solidFill>
                <a:schemeClr val="accent4"/>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243770" tIns="121885" rIns="243770" bIns="121885" anchor="ctr"/>
              <a:lstStyle/>
              <a:p>
                <a:endParaRPr lang="en-US" dirty="0">
                  <a:latin typeface="Calibri Light" panose="020F0302020204030204"/>
                </a:endParaRPr>
              </a:p>
            </p:txBody>
          </p:sp>
          <p:sp>
            <p:nvSpPr>
              <p:cNvPr id="779" name="Freeform 975"/>
              <p:cNvSpPr>
                <a:spLocks noChangeArrowheads="1"/>
              </p:cNvSpPr>
              <p:nvPr/>
            </p:nvSpPr>
            <p:spPr bwMode="auto">
              <a:xfrm>
                <a:off x="5017399" y="13120022"/>
                <a:ext cx="138538" cy="125941"/>
              </a:xfrm>
              <a:custGeom>
                <a:avLst/>
                <a:gdLst>
                  <a:gd name="T0" fmla="*/ 46 w 47"/>
                  <a:gd name="T1" fmla="*/ 21 h 46"/>
                  <a:gd name="T2" fmla="*/ 46 w 47"/>
                  <a:gd name="T3" fmla="*/ 21 h 46"/>
                  <a:gd name="T4" fmla="*/ 21 w 47"/>
                  <a:gd name="T5" fmla="*/ 45 h 46"/>
                  <a:gd name="T6" fmla="*/ 0 w 47"/>
                  <a:gd name="T7" fmla="*/ 21 h 46"/>
                  <a:gd name="T8" fmla="*/ 21 w 47"/>
                  <a:gd name="T9" fmla="*/ 0 h 46"/>
                  <a:gd name="T10" fmla="*/ 46 w 47"/>
                  <a:gd name="T11" fmla="*/ 21 h 46"/>
                </a:gdLst>
                <a:ahLst/>
                <a:cxnLst>
                  <a:cxn ang="0">
                    <a:pos x="T0" y="T1"/>
                  </a:cxn>
                  <a:cxn ang="0">
                    <a:pos x="T2" y="T3"/>
                  </a:cxn>
                  <a:cxn ang="0">
                    <a:pos x="T4" y="T5"/>
                  </a:cxn>
                  <a:cxn ang="0">
                    <a:pos x="T6" y="T7"/>
                  </a:cxn>
                  <a:cxn ang="0">
                    <a:pos x="T8" y="T9"/>
                  </a:cxn>
                  <a:cxn ang="0">
                    <a:pos x="T10" y="T11"/>
                  </a:cxn>
                </a:cxnLst>
                <a:rect l="0" t="0" r="r" b="b"/>
                <a:pathLst>
                  <a:path w="47" h="46">
                    <a:moveTo>
                      <a:pt x="46" y="21"/>
                    </a:moveTo>
                    <a:lnTo>
                      <a:pt x="46" y="21"/>
                    </a:lnTo>
                    <a:cubicBezTo>
                      <a:pt x="46" y="36"/>
                      <a:pt x="34" y="45"/>
                      <a:pt x="21" y="45"/>
                    </a:cubicBezTo>
                    <a:cubicBezTo>
                      <a:pt x="9" y="45"/>
                      <a:pt x="0" y="36"/>
                      <a:pt x="0" y="21"/>
                    </a:cubicBezTo>
                    <a:cubicBezTo>
                      <a:pt x="0" y="9"/>
                      <a:pt x="9" y="0"/>
                      <a:pt x="21" y="0"/>
                    </a:cubicBezTo>
                    <a:cubicBezTo>
                      <a:pt x="34" y="0"/>
                      <a:pt x="46" y="9"/>
                      <a:pt x="46" y="21"/>
                    </a:cubicBezTo>
                  </a:path>
                </a:pathLst>
              </a:custGeom>
              <a:solidFill>
                <a:schemeClr val="accent1"/>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243770" tIns="121885" rIns="243770" bIns="121885" anchor="ctr"/>
              <a:lstStyle/>
              <a:p>
                <a:endParaRPr lang="en-US" dirty="0">
                  <a:latin typeface="Calibri Light" panose="020F0302020204030204"/>
                </a:endParaRPr>
              </a:p>
            </p:txBody>
          </p:sp>
          <p:sp>
            <p:nvSpPr>
              <p:cNvPr id="780" name="Freeform 976"/>
              <p:cNvSpPr>
                <a:spLocks noChangeArrowheads="1"/>
              </p:cNvSpPr>
              <p:nvPr/>
            </p:nvSpPr>
            <p:spPr bwMode="auto">
              <a:xfrm>
                <a:off x="5218919" y="13120022"/>
                <a:ext cx="125947" cy="125941"/>
              </a:xfrm>
              <a:custGeom>
                <a:avLst/>
                <a:gdLst>
                  <a:gd name="T0" fmla="*/ 45 w 46"/>
                  <a:gd name="T1" fmla="*/ 21 h 46"/>
                  <a:gd name="T2" fmla="*/ 45 w 46"/>
                  <a:gd name="T3" fmla="*/ 21 h 46"/>
                  <a:gd name="T4" fmla="*/ 24 w 46"/>
                  <a:gd name="T5" fmla="*/ 45 h 46"/>
                  <a:gd name="T6" fmla="*/ 0 w 46"/>
                  <a:gd name="T7" fmla="*/ 21 h 46"/>
                  <a:gd name="T8" fmla="*/ 24 w 46"/>
                  <a:gd name="T9" fmla="*/ 0 h 46"/>
                  <a:gd name="T10" fmla="*/ 45 w 46"/>
                  <a:gd name="T11" fmla="*/ 21 h 46"/>
                </a:gdLst>
                <a:ahLst/>
                <a:cxnLst>
                  <a:cxn ang="0">
                    <a:pos x="T0" y="T1"/>
                  </a:cxn>
                  <a:cxn ang="0">
                    <a:pos x="T2" y="T3"/>
                  </a:cxn>
                  <a:cxn ang="0">
                    <a:pos x="T4" y="T5"/>
                  </a:cxn>
                  <a:cxn ang="0">
                    <a:pos x="T6" y="T7"/>
                  </a:cxn>
                  <a:cxn ang="0">
                    <a:pos x="T8" y="T9"/>
                  </a:cxn>
                  <a:cxn ang="0">
                    <a:pos x="T10" y="T11"/>
                  </a:cxn>
                </a:cxnLst>
                <a:rect l="0" t="0" r="r" b="b"/>
                <a:pathLst>
                  <a:path w="46" h="46">
                    <a:moveTo>
                      <a:pt x="45" y="21"/>
                    </a:moveTo>
                    <a:lnTo>
                      <a:pt x="45" y="21"/>
                    </a:lnTo>
                    <a:cubicBezTo>
                      <a:pt x="45" y="36"/>
                      <a:pt x="36" y="45"/>
                      <a:pt x="24" y="45"/>
                    </a:cubicBezTo>
                    <a:cubicBezTo>
                      <a:pt x="9" y="45"/>
                      <a:pt x="0" y="36"/>
                      <a:pt x="0" y="21"/>
                    </a:cubicBezTo>
                    <a:cubicBezTo>
                      <a:pt x="0" y="9"/>
                      <a:pt x="9" y="0"/>
                      <a:pt x="24" y="0"/>
                    </a:cubicBezTo>
                    <a:cubicBezTo>
                      <a:pt x="36" y="0"/>
                      <a:pt x="45" y="9"/>
                      <a:pt x="45" y="21"/>
                    </a:cubicBezTo>
                  </a:path>
                </a:pathLst>
              </a:custGeom>
              <a:solidFill>
                <a:schemeClr val="accent3"/>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243770" tIns="121885" rIns="243770" bIns="121885" anchor="ctr"/>
              <a:lstStyle/>
              <a:p>
                <a:endParaRPr lang="en-US" dirty="0">
                  <a:latin typeface="Calibri Light" panose="020F0302020204030204"/>
                </a:endParaRPr>
              </a:p>
            </p:txBody>
          </p:sp>
          <p:sp>
            <p:nvSpPr>
              <p:cNvPr id="781" name="Freeform 977"/>
              <p:cNvSpPr>
                <a:spLocks noChangeArrowheads="1"/>
              </p:cNvSpPr>
              <p:nvPr/>
            </p:nvSpPr>
            <p:spPr bwMode="auto">
              <a:xfrm>
                <a:off x="3506025" y="10034449"/>
                <a:ext cx="2065544" cy="491170"/>
              </a:xfrm>
              <a:custGeom>
                <a:avLst/>
                <a:gdLst>
                  <a:gd name="T0" fmla="*/ 723 w 724"/>
                  <a:gd name="T1" fmla="*/ 172 h 173"/>
                  <a:gd name="T2" fmla="*/ 0 w 724"/>
                  <a:gd name="T3" fmla="*/ 172 h 173"/>
                  <a:gd name="T4" fmla="*/ 0 w 724"/>
                  <a:gd name="T5" fmla="*/ 0 h 173"/>
                  <a:gd name="T6" fmla="*/ 723 w 724"/>
                  <a:gd name="T7" fmla="*/ 0 h 173"/>
                  <a:gd name="T8" fmla="*/ 723 w 724"/>
                  <a:gd name="T9" fmla="*/ 172 h 173"/>
                </a:gdLst>
                <a:ahLst/>
                <a:cxnLst>
                  <a:cxn ang="0">
                    <a:pos x="T0" y="T1"/>
                  </a:cxn>
                  <a:cxn ang="0">
                    <a:pos x="T2" y="T3"/>
                  </a:cxn>
                  <a:cxn ang="0">
                    <a:pos x="T4" y="T5"/>
                  </a:cxn>
                  <a:cxn ang="0">
                    <a:pos x="T6" y="T7"/>
                  </a:cxn>
                  <a:cxn ang="0">
                    <a:pos x="T8" y="T9"/>
                  </a:cxn>
                </a:cxnLst>
                <a:rect l="0" t="0" r="r" b="b"/>
                <a:pathLst>
                  <a:path w="724" h="173">
                    <a:moveTo>
                      <a:pt x="723" y="172"/>
                    </a:moveTo>
                    <a:lnTo>
                      <a:pt x="0" y="172"/>
                    </a:lnTo>
                    <a:lnTo>
                      <a:pt x="0" y="0"/>
                    </a:lnTo>
                    <a:lnTo>
                      <a:pt x="723" y="0"/>
                    </a:lnTo>
                    <a:lnTo>
                      <a:pt x="723" y="172"/>
                    </a:lnTo>
                  </a:path>
                </a:pathLst>
              </a:custGeom>
              <a:solidFill>
                <a:schemeClr val="accent1">
                  <a:lumMod val="50000"/>
                </a:schemeClr>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243770" tIns="121885" rIns="243770" bIns="121885" anchor="ctr"/>
              <a:lstStyle/>
              <a:p>
                <a:endParaRPr lang="en-US" dirty="0">
                  <a:latin typeface="Calibri Light" panose="020F0302020204030204"/>
                </a:endParaRPr>
              </a:p>
            </p:txBody>
          </p:sp>
          <p:sp>
            <p:nvSpPr>
              <p:cNvPr id="783" name="Freeform 979"/>
              <p:cNvSpPr>
                <a:spLocks noChangeArrowheads="1"/>
              </p:cNvSpPr>
              <p:nvPr/>
            </p:nvSpPr>
            <p:spPr bwMode="auto">
              <a:xfrm>
                <a:off x="4085388" y="10198170"/>
                <a:ext cx="881634" cy="163729"/>
              </a:xfrm>
              <a:custGeom>
                <a:avLst/>
                <a:gdLst>
                  <a:gd name="T0" fmla="*/ 309 w 310"/>
                  <a:gd name="T1" fmla="*/ 57 h 58"/>
                  <a:gd name="T2" fmla="*/ 0 w 310"/>
                  <a:gd name="T3" fmla="*/ 57 h 58"/>
                  <a:gd name="T4" fmla="*/ 0 w 310"/>
                  <a:gd name="T5" fmla="*/ 0 h 58"/>
                  <a:gd name="T6" fmla="*/ 309 w 310"/>
                  <a:gd name="T7" fmla="*/ 0 h 58"/>
                  <a:gd name="T8" fmla="*/ 309 w 310"/>
                  <a:gd name="T9" fmla="*/ 57 h 58"/>
                </a:gdLst>
                <a:ahLst/>
                <a:cxnLst>
                  <a:cxn ang="0">
                    <a:pos x="T0" y="T1"/>
                  </a:cxn>
                  <a:cxn ang="0">
                    <a:pos x="T2" y="T3"/>
                  </a:cxn>
                  <a:cxn ang="0">
                    <a:pos x="T4" y="T5"/>
                  </a:cxn>
                  <a:cxn ang="0">
                    <a:pos x="T6" y="T7"/>
                  </a:cxn>
                  <a:cxn ang="0">
                    <a:pos x="T8" y="T9"/>
                  </a:cxn>
                </a:cxnLst>
                <a:rect l="0" t="0" r="r" b="b"/>
                <a:pathLst>
                  <a:path w="310" h="58">
                    <a:moveTo>
                      <a:pt x="309" y="57"/>
                    </a:moveTo>
                    <a:lnTo>
                      <a:pt x="0" y="57"/>
                    </a:lnTo>
                    <a:lnTo>
                      <a:pt x="0" y="0"/>
                    </a:lnTo>
                    <a:lnTo>
                      <a:pt x="309" y="0"/>
                    </a:lnTo>
                    <a:lnTo>
                      <a:pt x="309" y="57"/>
                    </a:lnTo>
                  </a:path>
                </a:pathLst>
              </a:custGeom>
              <a:solidFill>
                <a:schemeClr val="accent1">
                  <a:lumMod val="75000"/>
                </a:schemeClr>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243770" tIns="121885" rIns="243770" bIns="121885" anchor="ctr"/>
              <a:lstStyle/>
              <a:p>
                <a:endParaRPr lang="en-US" dirty="0">
                  <a:latin typeface="Calibri Light" panose="020F0302020204030204"/>
                </a:endParaRPr>
              </a:p>
            </p:txBody>
          </p:sp>
          <p:sp>
            <p:nvSpPr>
              <p:cNvPr id="785" name="Freeform 981"/>
              <p:cNvSpPr>
                <a:spLocks noChangeArrowheads="1"/>
              </p:cNvSpPr>
              <p:nvPr/>
            </p:nvSpPr>
            <p:spPr bwMode="auto">
              <a:xfrm>
                <a:off x="3594183" y="10110014"/>
                <a:ext cx="62976" cy="340037"/>
              </a:xfrm>
              <a:custGeom>
                <a:avLst/>
                <a:gdLst>
                  <a:gd name="T0" fmla="*/ 9 w 22"/>
                  <a:gd name="T1" fmla="*/ 116 h 117"/>
                  <a:gd name="T2" fmla="*/ 9 w 22"/>
                  <a:gd name="T3" fmla="*/ 116 h 117"/>
                  <a:gd name="T4" fmla="*/ 0 w 22"/>
                  <a:gd name="T5" fmla="*/ 106 h 117"/>
                  <a:gd name="T6" fmla="*/ 0 w 22"/>
                  <a:gd name="T7" fmla="*/ 13 h 117"/>
                  <a:gd name="T8" fmla="*/ 9 w 22"/>
                  <a:gd name="T9" fmla="*/ 0 h 117"/>
                  <a:gd name="T10" fmla="*/ 21 w 22"/>
                  <a:gd name="T11" fmla="*/ 13 h 117"/>
                  <a:gd name="T12" fmla="*/ 21 w 22"/>
                  <a:gd name="T13" fmla="*/ 106 h 117"/>
                  <a:gd name="T14" fmla="*/ 9 w 22"/>
                  <a:gd name="T15" fmla="*/ 116 h 1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 h="117">
                    <a:moveTo>
                      <a:pt x="9" y="116"/>
                    </a:moveTo>
                    <a:lnTo>
                      <a:pt x="9" y="116"/>
                    </a:lnTo>
                    <a:cubicBezTo>
                      <a:pt x="3" y="116"/>
                      <a:pt x="0" y="112"/>
                      <a:pt x="0" y="106"/>
                    </a:cubicBezTo>
                    <a:cubicBezTo>
                      <a:pt x="0" y="13"/>
                      <a:pt x="0" y="13"/>
                      <a:pt x="0" y="13"/>
                    </a:cubicBezTo>
                    <a:cubicBezTo>
                      <a:pt x="0" y="6"/>
                      <a:pt x="3" y="0"/>
                      <a:pt x="9" y="0"/>
                    </a:cubicBezTo>
                    <a:cubicBezTo>
                      <a:pt x="15" y="0"/>
                      <a:pt x="21" y="6"/>
                      <a:pt x="21" y="13"/>
                    </a:cubicBezTo>
                    <a:cubicBezTo>
                      <a:pt x="21" y="106"/>
                      <a:pt x="21" y="106"/>
                      <a:pt x="21" y="106"/>
                    </a:cubicBezTo>
                    <a:cubicBezTo>
                      <a:pt x="21" y="112"/>
                      <a:pt x="15" y="116"/>
                      <a:pt x="9" y="116"/>
                    </a:cubicBezTo>
                  </a:path>
                </a:pathLst>
              </a:custGeom>
              <a:solidFill>
                <a:schemeClr val="accent1">
                  <a:lumMod val="75000"/>
                </a:schemeClr>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243770" tIns="121885" rIns="243770" bIns="121885" anchor="ctr"/>
              <a:lstStyle/>
              <a:p>
                <a:endParaRPr lang="en-US" dirty="0">
                  <a:latin typeface="Calibri Light" panose="020F0302020204030204"/>
                </a:endParaRPr>
              </a:p>
            </p:txBody>
          </p:sp>
          <p:sp>
            <p:nvSpPr>
              <p:cNvPr id="786" name="Freeform 982"/>
              <p:cNvSpPr>
                <a:spLocks noChangeArrowheads="1"/>
              </p:cNvSpPr>
              <p:nvPr/>
            </p:nvSpPr>
            <p:spPr bwMode="auto">
              <a:xfrm>
                <a:off x="3720133" y="10110014"/>
                <a:ext cx="62976" cy="340037"/>
              </a:xfrm>
              <a:custGeom>
                <a:avLst/>
                <a:gdLst>
                  <a:gd name="T0" fmla="*/ 12 w 22"/>
                  <a:gd name="T1" fmla="*/ 116 h 117"/>
                  <a:gd name="T2" fmla="*/ 12 w 22"/>
                  <a:gd name="T3" fmla="*/ 116 h 117"/>
                  <a:gd name="T4" fmla="*/ 0 w 22"/>
                  <a:gd name="T5" fmla="*/ 106 h 117"/>
                  <a:gd name="T6" fmla="*/ 0 w 22"/>
                  <a:gd name="T7" fmla="*/ 13 h 117"/>
                  <a:gd name="T8" fmla="*/ 12 w 22"/>
                  <a:gd name="T9" fmla="*/ 0 h 117"/>
                  <a:gd name="T10" fmla="*/ 21 w 22"/>
                  <a:gd name="T11" fmla="*/ 13 h 117"/>
                  <a:gd name="T12" fmla="*/ 21 w 22"/>
                  <a:gd name="T13" fmla="*/ 106 h 117"/>
                  <a:gd name="T14" fmla="*/ 12 w 22"/>
                  <a:gd name="T15" fmla="*/ 116 h 1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 h="117">
                    <a:moveTo>
                      <a:pt x="12" y="116"/>
                    </a:moveTo>
                    <a:lnTo>
                      <a:pt x="12" y="116"/>
                    </a:lnTo>
                    <a:cubicBezTo>
                      <a:pt x="6" y="116"/>
                      <a:pt x="0" y="112"/>
                      <a:pt x="0" y="106"/>
                    </a:cubicBezTo>
                    <a:cubicBezTo>
                      <a:pt x="0" y="13"/>
                      <a:pt x="0" y="13"/>
                      <a:pt x="0" y="13"/>
                    </a:cubicBezTo>
                    <a:cubicBezTo>
                      <a:pt x="0" y="6"/>
                      <a:pt x="6" y="0"/>
                      <a:pt x="12" y="0"/>
                    </a:cubicBezTo>
                    <a:cubicBezTo>
                      <a:pt x="18" y="0"/>
                      <a:pt x="21" y="6"/>
                      <a:pt x="21" y="13"/>
                    </a:cubicBezTo>
                    <a:cubicBezTo>
                      <a:pt x="21" y="106"/>
                      <a:pt x="21" y="106"/>
                      <a:pt x="21" y="106"/>
                    </a:cubicBezTo>
                    <a:cubicBezTo>
                      <a:pt x="21" y="112"/>
                      <a:pt x="18" y="116"/>
                      <a:pt x="12" y="116"/>
                    </a:cubicBezTo>
                  </a:path>
                </a:pathLst>
              </a:custGeom>
              <a:solidFill>
                <a:schemeClr val="accent1">
                  <a:lumMod val="75000"/>
                </a:schemeClr>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243770" tIns="121885" rIns="243770" bIns="121885" anchor="ctr"/>
              <a:lstStyle/>
              <a:p>
                <a:endParaRPr lang="en-US" dirty="0">
                  <a:latin typeface="Calibri Light" panose="020F0302020204030204"/>
                </a:endParaRPr>
              </a:p>
            </p:txBody>
          </p:sp>
          <p:sp>
            <p:nvSpPr>
              <p:cNvPr id="787" name="Freeform 983"/>
              <p:cNvSpPr>
                <a:spLocks noChangeArrowheads="1"/>
              </p:cNvSpPr>
              <p:nvPr/>
            </p:nvSpPr>
            <p:spPr bwMode="auto">
              <a:xfrm>
                <a:off x="3858683" y="10110014"/>
                <a:ext cx="75568" cy="340037"/>
              </a:xfrm>
              <a:custGeom>
                <a:avLst/>
                <a:gdLst>
                  <a:gd name="T0" fmla="*/ 12 w 25"/>
                  <a:gd name="T1" fmla="*/ 116 h 117"/>
                  <a:gd name="T2" fmla="*/ 12 w 25"/>
                  <a:gd name="T3" fmla="*/ 116 h 117"/>
                  <a:gd name="T4" fmla="*/ 0 w 25"/>
                  <a:gd name="T5" fmla="*/ 106 h 117"/>
                  <a:gd name="T6" fmla="*/ 0 w 25"/>
                  <a:gd name="T7" fmla="*/ 13 h 117"/>
                  <a:gd name="T8" fmla="*/ 12 w 25"/>
                  <a:gd name="T9" fmla="*/ 0 h 117"/>
                  <a:gd name="T10" fmla="*/ 24 w 25"/>
                  <a:gd name="T11" fmla="*/ 13 h 117"/>
                  <a:gd name="T12" fmla="*/ 24 w 25"/>
                  <a:gd name="T13" fmla="*/ 106 h 117"/>
                  <a:gd name="T14" fmla="*/ 12 w 25"/>
                  <a:gd name="T15" fmla="*/ 116 h 1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117">
                    <a:moveTo>
                      <a:pt x="12" y="116"/>
                    </a:moveTo>
                    <a:lnTo>
                      <a:pt x="12" y="116"/>
                    </a:lnTo>
                    <a:cubicBezTo>
                      <a:pt x="6" y="116"/>
                      <a:pt x="0" y="112"/>
                      <a:pt x="0" y="106"/>
                    </a:cubicBezTo>
                    <a:cubicBezTo>
                      <a:pt x="0" y="13"/>
                      <a:pt x="0" y="13"/>
                      <a:pt x="0" y="13"/>
                    </a:cubicBezTo>
                    <a:cubicBezTo>
                      <a:pt x="0" y="6"/>
                      <a:pt x="6" y="0"/>
                      <a:pt x="12" y="0"/>
                    </a:cubicBezTo>
                    <a:cubicBezTo>
                      <a:pt x="18" y="0"/>
                      <a:pt x="24" y="6"/>
                      <a:pt x="24" y="13"/>
                    </a:cubicBezTo>
                    <a:cubicBezTo>
                      <a:pt x="24" y="106"/>
                      <a:pt x="24" y="106"/>
                      <a:pt x="24" y="106"/>
                    </a:cubicBezTo>
                    <a:cubicBezTo>
                      <a:pt x="24" y="112"/>
                      <a:pt x="18" y="116"/>
                      <a:pt x="12" y="116"/>
                    </a:cubicBezTo>
                  </a:path>
                </a:pathLst>
              </a:custGeom>
              <a:solidFill>
                <a:schemeClr val="accent1">
                  <a:lumMod val="75000"/>
                </a:schemeClr>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243770" tIns="121885" rIns="243770" bIns="121885" anchor="ctr"/>
              <a:lstStyle/>
              <a:p>
                <a:endParaRPr lang="en-US" dirty="0">
                  <a:latin typeface="Calibri Light" panose="020F0302020204030204"/>
                </a:endParaRPr>
              </a:p>
            </p:txBody>
          </p:sp>
          <p:sp>
            <p:nvSpPr>
              <p:cNvPr id="788" name="Freeform 984"/>
              <p:cNvSpPr>
                <a:spLocks noChangeArrowheads="1"/>
              </p:cNvSpPr>
              <p:nvPr/>
            </p:nvSpPr>
            <p:spPr bwMode="auto">
              <a:xfrm>
                <a:off x="5143348" y="10110014"/>
                <a:ext cx="62970" cy="340037"/>
              </a:xfrm>
              <a:custGeom>
                <a:avLst/>
                <a:gdLst>
                  <a:gd name="T0" fmla="*/ 10 w 23"/>
                  <a:gd name="T1" fmla="*/ 116 h 117"/>
                  <a:gd name="T2" fmla="*/ 10 w 23"/>
                  <a:gd name="T3" fmla="*/ 116 h 117"/>
                  <a:gd name="T4" fmla="*/ 0 w 23"/>
                  <a:gd name="T5" fmla="*/ 106 h 117"/>
                  <a:gd name="T6" fmla="*/ 0 w 23"/>
                  <a:gd name="T7" fmla="*/ 13 h 117"/>
                  <a:gd name="T8" fmla="*/ 10 w 23"/>
                  <a:gd name="T9" fmla="*/ 0 h 117"/>
                  <a:gd name="T10" fmla="*/ 22 w 23"/>
                  <a:gd name="T11" fmla="*/ 13 h 117"/>
                  <a:gd name="T12" fmla="*/ 22 w 23"/>
                  <a:gd name="T13" fmla="*/ 106 h 117"/>
                  <a:gd name="T14" fmla="*/ 10 w 23"/>
                  <a:gd name="T15" fmla="*/ 116 h 1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117">
                    <a:moveTo>
                      <a:pt x="10" y="116"/>
                    </a:moveTo>
                    <a:lnTo>
                      <a:pt x="10" y="116"/>
                    </a:lnTo>
                    <a:cubicBezTo>
                      <a:pt x="4" y="116"/>
                      <a:pt x="0" y="112"/>
                      <a:pt x="0" y="106"/>
                    </a:cubicBezTo>
                    <a:cubicBezTo>
                      <a:pt x="0" y="13"/>
                      <a:pt x="0" y="13"/>
                      <a:pt x="0" y="13"/>
                    </a:cubicBezTo>
                    <a:cubicBezTo>
                      <a:pt x="0" y="6"/>
                      <a:pt x="4" y="0"/>
                      <a:pt x="10" y="0"/>
                    </a:cubicBezTo>
                    <a:cubicBezTo>
                      <a:pt x="16" y="0"/>
                      <a:pt x="22" y="6"/>
                      <a:pt x="22" y="13"/>
                    </a:cubicBezTo>
                    <a:cubicBezTo>
                      <a:pt x="22" y="106"/>
                      <a:pt x="22" y="106"/>
                      <a:pt x="22" y="106"/>
                    </a:cubicBezTo>
                    <a:cubicBezTo>
                      <a:pt x="22" y="112"/>
                      <a:pt x="16" y="116"/>
                      <a:pt x="10" y="116"/>
                    </a:cubicBezTo>
                  </a:path>
                </a:pathLst>
              </a:custGeom>
              <a:solidFill>
                <a:srgbClr val="03656F"/>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243770" tIns="121885" rIns="243770" bIns="121885" anchor="ctr"/>
              <a:lstStyle/>
              <a:p>
                <a:endParaRPr lang="en-US" dirty="0">
                  <a:latin typeface="Calibri Light" panose="020F0302020204030204"/>
                </a:endParaRPr>
              </a:p>
            </p:txBody>
          </p:sp>
          <p:sp>
            <p:nvSpPr>
              <p:cNvPr id="789" name="Freeform 985"/>
              <p:cNvSpPr>
                <a:spLocks noChangeArrowheads="1"/>
              </p:cNvSpPr>
              <p:nvPr/>
            </p:nvSpPr>
            <p:spPr bwMode="auto">
              <a:xfrm>
                <a:off x="5269298" y="10110014"/>
                <a:ext cx="62970" cy="340037"/>
              </a:xfrm>
              <a:custGeom>
                <a:avLst/>
                <a:gdLst>
                  <a:gd name="T0" fmla="*/ 12 w 22"/>
                  <a:gd name="T1" fmla="*/ 116 h 117"/>
                  <a:gd name="T2" fmla="*/ 12 w 22"/>
                  <a:gd name="T3" fmla="*/ 116 h 117"/>
                  <a:gd name="T4" fmla="*/ 0 w 22"/>
                  <a:gd name="T5" fmla="*/ 106 h 117"/>
                  <a:gd name="T6" fmla="*/ 0 w 22"/>
                  <a:gd name="T7" fmla="*/ 13 h 117"/>
                  <a:gd name="T8" fmla="*/ 12 w 22"/>
                  <a:gd name="T9" fmla="*/ 0 h 117"/>
                  <a:gd name="T10" fmla="*/ 21 w 22"/>
                  <a:gd name="T11" fmla="*/ 13 h 117"/>
                  <a:gd name="T12" fmla="*/ 21 w 22"/>
                  <a:gd name="T13" fmla="*/ 106 h 117"/>
                  <a:gd name="T14" fmla="*/ 12 w 22"/>
                  <a:gd name="T15" fmla="*/ 116 h 1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 h="117">
                    <a:moveTo>
                      <a:pt x="12" y="116"/>
                    </a:moveTo>
                    <a:lnTo>
                      <a:pt x="12" y="116"/>
                    </a:lnTo>
                    <a:cubicBezTo>
                      <a:pt x="6" y="116"/>
                      <a:pt x="0" y="112"/>
                      <a:pt x="0" y="106"/>
                    </a:cubicBezTo>
                    <a:cubicBezTo>
                      <a:pt x="0" y="13"/>
                      <a:pt x="0" y="13"/>
                      <a:pt x="0" y="13"/>
                    </a:cubicBezTo>
                    <a:cubicBezTo>
                      <a:pt x="0" y="6"/>
                      <a:pt x="6" y="0"/>
                      <a:pt x="12" y="0"/>
                    </a:cubicBezTo>
                    <a:cubicBezTo>
                      <a:pt x="18" y="0"/>
                      <a:pt x="21" y="6"/>
                      <a:pt x="21" y="13"/>
                    </a:cubicBezTo>
                    <a:cubicBezTo>
                      <a:pt x="21" y="106"/>
                      <a:pt x="21" y="106"/>
                      <a:pt x="21" y="106"/>
                    </a:cubicBezTo>
                    <a:cubicBezTo>
                      <a:pt x="21" y="112"/>
                      <a:pt x="18" y="116"/>
                      <a:pt x="12" y="116"/>
                    </a:cubicBezTo>
                  </a:path>
                </a:pathLst>
              </a:custGeom>
              <a:solidFill>
                <a:srgbClr val="03656F"/>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243770" tIns="121885" rIns="243770" bIns="121885" anchor="ctr"/>
              <a:lstStyle/>
              <a:p>
                <a:endParaRPr lang="en-US" dirty="0">
                  <a:latin typeface="Calibri Light" panose="020F0302020204030204"/>
                </a:endParaRPr>
              </a:p>
            </p:txBody>
          </p:sp>
          <p:sp>
            <p:nvSpPr>
              <p:cNvPr id="790" name="Freeform 986"/>
              <p:cNvSpPr>
                <a:spLocks noChangeArrowheads="1"/>
              </p:cNvSpPr>
              <p:nvPr/>
            </p:nvSpPr>
            <p:spPr bwMode="auto">
              <a:xfrm>
                <a:off x="5395245" y="10110014"/>
                <a:ext cx="75568" cy="340037"/>
              </a:xfrm>
              <a:custGeom>
                <a:avLst/>
                <a:gdLst>
                  <a:gd name="T0" fmla="*/ 13 w 26"/>
                  <a:gd name="T1" fmla="*/ 116 h 117"/>
                  <a:gd name="T2" fmla="*/ 13 w 26"/>
                  <a:gd name="T3" fmla="*/ 116 h 117"/>
                  <a:gd name="T4" fmla="*/ 0 w 26"/>
                  <a:gd name="T5" fmla="*/ 106 h 117"/>
                  <a:gd name="T6" fmla="*/ 0 w 26"/>
                  <a:gd name="T7" fmla="*/ 13 h 117"/>
                  <a:gd name="T8" fmla="*/ 13 w 26"/>
                  <a:gd name="T9" fmla="*/ 0 h 117"/>
                  <a:gd name="T10" fmla="*/ 25 w 26"/>
                  <a:gd name="T11" fmla="*/ 13 h 117"/>
                  <a:gd name="T12" fmla="*/ 25 w 26"/>
                  <a:gd name="T13" fmla="*/ 106 h 117"/>
                  <a:gd name="T14" fmla="*/ 13 w 26"/>
                  <a:gd name="T15" fmla="*/ 116 h 1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 h="117">
                    <a:moveTo>
                      <a:pt x="13" y="116"/>
                    </a:moveTo>
                    <a:lnTo>
                      <a:pt x="13" y="116"/>
                    </a:lnTo>
                    <a:cubicBezTo>
                      <a:pt x="7" y="116"/>
                      <a:pt x="0" y="112"/>
                      <a:pt x="0" y="106"/>
                    </a:cubicBezTo>
                    <a:cubicBezTo>
                      <a:pt x="0" y="13"/>
                      <a:pt x="0" y="13"/>
                      <a:pt x="0" y="13"/>
                    </a:cubicBezTo>
                    <a:cubicBezTo>
                      <a:pt x="0" y="6"/>
                      <a:pt x="7" y="0"/>
                      <a:pt x="13" y="0"/>
                    </a:cubicBezTo>
                    <a:cubicBezTo>
                      <a:pt x="19" y="0"/>
                      <a:pt x="25" y="6"/>
                      <a:pt x="25" y="13"/>
                    </a:cubicBezTo>
                    <a:cubicBezTo>
                      <a:pt x="25" y="106"/>
                      <a:pt x="25" y="106"/>
                      <a:pt x="25" y="106"/>
                    </a:cubicBezTo>
                    <a:cubicBezTo>
                      <a:pt x="25" y="112"/>
                      <a:pt x="19" y="116"/>
                      <a:pt x="13" y="116"/>
                    </a:cubicBezTo>
                  </a:path>
                </a:pathLst>
              </a:custGeom>
              <a:solidFill>
                <a:srgbClr val="03656F"/>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243770" tIns="121885" rIns="243770" bIns="121885" anchor="ctr"/>
              <a:lstStyle/>
              <a:p>
                <a:endParaRPr lang="en-US" dirty="0">
                  <a:latin typeface="Calibri Light" panose="020F0302020204030204"/>
                </a:endParaRPr>
              </a:p>
            </p:txBody>
          </p:sp>
          <p:sp>
            <p:nvSpPr>
              <p:cNvPr id="791" name="Freeform 987"/>
              <p:cNvSpPr>
                <a:spLocks noChangeArrowheads="1"/>
              </p:cNvSpPr>
              <p:nvPr/>
            </p:nvSpPr>
            <p:spPr bwMode="auto">
              <a:xfrm>
                <a:off x="3506025" y="10525619"/>
                <a:ext cx="2065544" cy="503767"/>
              </a:xfrm>
              <a:custGeom>
                <a:avLst/>
                <a:gdLst>
                  <a:gd name="T0" fmla="*/ 723 w 724"/>
                  <a:gd name="T1" fmla="*/ 176 h 177"/>
                  <a:gd name="T2" fmla="*/ 0 w 724"/>
                  <a:gd name="T3" fmla="*/ 176 h 177"/>
                  <a:gd name="T4" fmla="*/ 0 w 724"/>
                  <a:gd name="T5" fmla="*/ 0 h 177"/>
                  <a:gd name="T6" fmla="*/ 723 w 724"/>
                  <a:gd name="T7" fmla="*/ 0 h 177"/>
                  <a:gd name="T8" fmla="*/ 723 w 724"/>
                  <a:gd name="T9" fmla="*/ 176 h 177"/>
                </a:gdLst>
                <a:ahLst/>
                <a:cxnLst>
                  <a:cxn ang="0">
                    <a:pos x="T0" y="T1"/>
                  </a:cxn>
                  <a:cxn ang="0">
                    <a:pos x="T2" y="T3"/>
                  </a:cxn>
                  <a:cxn ang="0">
                    <a:pos x="T4" y="T5"/>
                  </a:cxn>
                  <a:cxn ang="0">
                    <a:pos x="T6" y="T7"/>
                  </a:cxn>
                  <a:cxn ang="0">
                    <a:pos x="T8" y="T9"/>
                  </a:cxn>
                </a:cxnLst>
                <a:rect l="0" t="0" r="r" b="b"/>
                <a:pathLst>
                  <a:path w="724" h="177">
                    <a:moveTo>
                      <a:pt x="723" y="176"/>
                    </a:moveTo>
                    <a:lnTo>
                      <a:pt x="0" y="176"/>
                    </a:lnTo>
                    <a:lnTo>
                      <a:pt x="0" y="0"/>
                    </a:lnTo>
                    <a:lnTo>
                      <a:pt x="723" y="0"/>
                    </a:lnTo>
                    <a:lnTo>
                      <a:pt x="723" y="176"/>
                    </a:lnTo>
                  </a:path>
                </a:pathLst>
              </a:custGeom>
              <a:solidFill>
                <a:schemeClr val="accent1">
                  <a:lumMod val="50000"/>
                </a:schemeClr>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243770" tIns="121885" rIns="243770" bIns="121885" anchor="ctr"/>
              <a:lstStyle/>
              <a:p>
                <a:endParaRPr lang="en-US" dirty="0">
                  <a:latin typeface="Calibri Light" panose="020F0302020204030204"/>
                </a:endParaRPr>
              </a:p>
            </p:txBody>
          </p:sp>
          <p:sp>
            <p:nvSpPr>
              <p:cNvPr id="793" name="Freeform 989"/>
              <p:cNvSpPr>
                <a:spLocks noChangeArrowheads="1"/>
              </p:cNvSpPr>
              <p:nvPr/>
            </p:nvSpPr>
            <p:spPr bwMode="auto">
              <a:xfrm>
                <a:off x="4085388" y="10689351"/>
                <a:ext cx="881634" cy="163720"/>
              </a:xfrm>
              <a:custGeom>
                <a:avLst/>
                <a:gdLst>
                  <a:gd name="T0" fmla="*/ 309 w 310"/>
                  <a:gd name="T1" fmla="*/ 55 h 56"/>
                  <a:gd name="T2" fmla="*/ 0 w 310"/>
                  <a:gd name="T3" fmla="*/ 55 h 56"/>
                  <a:gd name="T4" fmla="*/ 0 w 310"/>
                  <a:gd name="T5" fmla="*/ 0 h 56"/>
                  <a:gd name="T6" fmla="*/ 309 w 310"/>
                  <a:gd name="T7" fmla="*/ 0 h 56"/>
                  <a:gd name="T8" fmla="*/ 309 w 310"/>
                  <a:gd name="T9" fmla="*/ 55 h 56"/>
                </a:gdLst>
                <a:ahLst/>
                <a:cxnLst>
                  <a:cxn ang="0">
                    <a:pos x="T0" y="T1"/>
                  </a:cxn>
                  <a:cxn ang="0">
                    <a:pos x="T2" y="T3"/>
                  </a:cxn>
                  <a:cxn ang="0">
                    <a:pos x="T4" y="T5"/>
                  </a:cxn>
                  <a:cxn ang="0">
                    <a:pos x="T6" y="T7"/>
                  </a:cxn>
                  <a:cxn ang="0">
                    <a:pos x="T8" y="T9"/>
                  </a:cxn>
                </a:cxnLst>
                <a:rect l="0" t="0" r="r" b="b"/>
                <a:pathLst>
                  <a:path w="310" h="56">
                    <a:moveTo>
                      <a:pt x="309" y="55"/>
                    </a:moveTo>
                    <a:lnTo>
                      <a:pt x="0" y="55"/>
                    </a:lnTo>
                    <a:lnTo>
                      <a:pt x="0" y="0"/>
                    </a:lnTo>
                    <a:lnTo>
                      <a:pt x="309" y="0"/>
                    </a:lnTo>
                    <a:lnTo>
                      <a:pt x="309" y="55"/>
                    </a:lnTo>
                  </a:path>
                </a:pathLst>
              </a:custGeom>
              <a:solidFill>
                <a:schemeClr val="accent1">
                  <a:lumMod val="75000"/>
                </a:schemeClr>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243770" tIns="121885" rIns="243770" bIns="121885" anchor="ctr"/>
              <a:lstStyle/>
              <a:p>
                <a:endParaRPr lang="en-US" dirty="0">
                  <a:latin typeface="Calibri Light" panose="020F0302020204030204"/>
                </a:endParaRPr>
              </a:p>
            </p:txBody>
          </p:sp>
          <p:sp>
            <p:nvSpPr>
              <p:cNvPr id="795" name="Freeform 991"/>
              <p:cNvSpPr>
                <a:spLocks noChangeArrowheads="1"/>
              </p:cNvSpPr>
              <p:nvPr/>
            </p:nvSpPr>
            <p:spPr bwMode="auto">
              <a:xfrm>
                <a:off x="3594183" y="10601186"/>
                <a:ext cx="62976" cy="327449"/>
              </a:xfrm>
              <a:custGeom>
                <a:avLst/>
                <a:gdLst>
                  <a:gd name="T0" fmla="*/ 9 w 22"/>
                  <a:gd name="T1" fmla="*/ 115 h 116"/>
                  <a:gd name="T2" fmla="*/ 9 w 22"/>
                  <a:gd name="T3" fmla="*/ 115 h 116"/>
                  <a:gd name="T4" fmla="*/ 0 w 22"/>
                  <a:gd name="T5" fmla="*/ 103 h 116"/>
                  <a:gd name="T6" fmla="*/ 0 w 22"/>
                  <a:gd name="T7" fmla="*/ 12 h 116"/>
                  <a:gd name="T8" fmla="*/ 9 w 22"/>
                  <a:gd name="T9" fmla="*/ 0 h 116"/>
                  <a:gd name="T10" fmla="*/ 21 w 22"/>
                  <a:gd name="T11" fmla="*/ 12 h 116"/>
                  <a:gd name="T12" fmla="*/ 21 w 22"/>
                  <a:gd name="T13" fmla="*/ 103 h 116"/>
                  <a:gd name="T14" fmla="*/ 9 w 22"/>
                  <a:gd name="T15" fmla="*/ 115 h 1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 h="116">
                    <a:moveTo>
                      <a:pt x="9" y="115"/>
                    </a:moveTo>
                    <a:lnTo>
                      <a:pt x="9" y="115"/>
                    </a:lnTo>
                    <a:cubicBezTo>
                      <a:pt x="3" y="115"/>
                      <a:pt x="0" y="109"/>
                      <a:pt x="0" y="103"/>
                    </a:cubicBezTo>
                    <a:cubicBezTo>
                      <a:pt x="0" y="12"/>
                      <a:pt x="0" y="12"/>
                      <a:pt x="0" y="12"/>
                    </a:cubicBezTo>
                    <a:cubicBezTo>
                      <a:pt x="0" y="6"/>
                      <a:pt x="3" y="0"/>
                      <a:pt x="9" y="0"/>
                    </a:cubicBezTo>
                    <a:cubicBezTo>
                      <a:pt x="15" y="0"/>
                      <a:pt x="21" y="6"/>
                      <a:pt x="21" y="12"/>
                    </a:cubicBezTo>
                    <a:cubicBezTo>
                      <a:pt x="21" y="103"/>
                      <a:pt x="21" y="103"/>
                      <a:pt x="21" y="103"/>
                    </a:cubicBezTo>
                    <a:cubicBezTo>
                      <a:pt x="21" y="109"/>
                      <a:pt x="15" y="115"/>
                      <a:pt x="9" y="115"/>
                    </a:cubicBezTo>
                  </a:path>
                </a:pathLst>
              </a:custGeom>
              <a:solidFill>
                <a:schemeClr val="accent1">
                  <a:lumMod val="75000"/>
                </a:schemeClr>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243770" tIns="121885" rIns="243770" bIns="121885" anchor="ctr"/>
              <a:lstStyle/>
              <a:p>
                <a:endParaRPr lang="en-US" dirty="0">
                  <a:latin typeface="Calibri Light" panose="020F0302020204030204"/>
                </a:endParaRPr>
              </a:p>
            </p:txBody>
          </p:sp>
          <p:sp>
            <p:nvSpPr>
              <p:cNvPr id="796" name="Freeform 992"/>
              <p:cNvSpPr>
                <a:spLocks noChangeArrowheads="1"/>
              </p:cNvSpPr>
              <p:nvPr/>
            </p:nvSpPr>
            <p:spPr bwMode="auto">
              <a:xfrm>
                <a:off x="3720133" y="10601186"/>
                <a:ext cx="62976" cy="327449"/>
              </a:xfrm>
              <a:custGeom>
                <a:avLst/>
                <a:gdLst>
                  <a:gd name="T0" fmla="*/ 12 w 22"/>
                  <a:gd name="T1" fmla="*/ 115 h 116"/>
                  <a:gd name="T2" fmla="*/ 12 w 22"/>
                  <a:gd name="T3" fmla="*/ 115 h 116"/>
                  <a:gd name="T4" fmla="*/ 0 w 22"/>
                  <a:gd name="T5" fmla="*/ 103 h 116"/>
                  <a:gd name="T6" fmla="*/ 0 w 22"/>
                  <a:gd name="T7" fmla="*/ 12 h 116"/>
                  <a:gd name="T8" fmla="*/ 12 w 22"/>
                  <a:gd name="T9" fmla="*/ 0 h 116"/>
                  <a:gd name="T10" fmla="*/ 21 w 22"/>
                  <a:gd name="T11" fmla="*/ 12 h 116"/>
                  <a:gd name="T12" fmla="*/ 21 w 22"/>
                  <a:gd name="T13" fmla="*/ 103 h 116"/>
                  <a:gd name="T14" fmla="*/ 12 w 22"/>
                  <a:gd name="T15" fmla="*/ 115 h 1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 h="116">
                    <a:moveTo>
                      <a:pt x="12" y="115"/>
                    </a:moveTo>
                    <a:lnTo>
                      <a:pt x="12" y="115"/>
                    </a:lnTo>
                    <a:cubicBezTo>
                      <a:pt x="6" y="115"/>
                      <a:pt x="0" y="109"/>
                      <a:pt x="0" y="103"/>
                    </a:cubicBezTo>
                    <a:cubicBezTo>
                      <a:pt x="0" y="12"/>
                      <a:pt x="0" y="12"/>
                      <a:pt x="0" y="12"/>
                    </a:cubicBezTo>
                    <a:cubicBezTo>
                      <a:pt x="0" y="6"/>
                      <a:pt x="6" y="0"/>
                      <a:pt x="12" y="0"/>
                    </a:cubicBezTo>
                    <a:cubicBezTo>
                      <a:pt x="18" y="0"/>
                      <a:pt x="21" y="6"/>
                      <a:pt x="21" y="12"/>
                    </a:cubicBezTo>
                    <a:cubicBezTo>
                      <a:pt x="21" y="103"/>
                      <a:pt x="21" y="103"/>
                      <a:pt x="21" y="103"/>
                    </a:cubicBezTo>
                    <a:cubicBezTo>
                      <a:pt x="21" y="109"/>
                      <a:pt x="18" y="115"/>
                      <a:pt x="12" y="115"/>
                    </a:cubicBezTo>
                  </a:path>
                </a:pathLst>
              </a:custGeom>
              <a:solidFill>
                <a:schemeClr val="accent1">
                  <a:lumMod val="75000"/>
                </a:schemeClr>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243770" tIns="121885" rIns="243770" bIns="121885" anchor="ctr"/>
              <a:lstStyle/>
              <a:p>
                <a:endParaRPr lang="en-US" dirty="0">
                  <a:latin typeface="Calibri Light" panose="020F0302020204030204"/>
                </a:endParaRPr>
              </a:p>
            </p:txBody>
          </p:sp>
          <p:sp>
            <p:nvSpPr>
              <p:cNvPr id="797" name="Freeform 993"/>
              <p:cNvSpPr>
                <a:spLocks noChangeArrowheads="1"/>
              </p:cNvSpPr>
              <p:nvPr/>
            </p:nvSpPr>
            <p:spPr bwMode="auto">
              <a:xfrm>
                <a:off x="3858683" y="10601186"/>
                <a:ext cx="75568" cy="327449"/>
              </a:xfrm>
              <a:custGeom>
                <a:avLst/>
                <a:gdLst>
                  <a:gd name="T0" fmla="*/ 12 w 25"/>
                  <a:gd name="T1" fmla="*/ 115 h 116"/>
                  <a:gd name="T2" fmla="*/ 12 w 25"/>
                  <a:gd name="T3" fmla="*/ 115 h 116"/>
                  <a:gd name="T4" fmla="*/ 0 w 25"/>
                  <a:gd name="T5" fmla="*/ 103 h 116"/>
                  <a:gd name="T6" fmla="*/ 0 w 25"/>
                  <a:gd name="T7" fmla="*/ 12 h 116"/>
                  <a:gd name="T8" fmla="*/ 12 w 25"/>
                  <a:gd name="T9" fmla="*/ 0 h 116"/>
                  <a:gd name="T10" fmla="*/ 24 w 25"/>
                  <a:gd name="T11" fmla="*/ 12 h 116"/>
                  <a:gd name="T12" fmla="*/ 24 w 25"/>
                  <a:gd name="T13" fmla="*/ 103 h 116"/>
                  <a:gd name="T14" fmla="*/ 12 w 25"/>
                  <a:gd name="T15" fmla="*/ 115 h 1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116">
                    <a:moveTo>
                      <a:pt x="12" y="115"/>
                    </a:moveTo>
                    <a:lnTo>
                      <a:pt x="12" y="115"/>
                    </a:lnTo>
                    <a:cubicBezTo>
                      <a:pt x="6" y="115"/>
                      <a:pt x="0" y="109"/>
                      <a:pt x="0" y="103"/>
                    </a:cubicBezTo>
                    <a:cubicBezTo>
                      <a:pt x="0" y="12"/>
                      <a:pt x="0" y="12"/>
                      <a:pt x="0" y="12"/>
                    </a:cubicBezTo>
                    <a:cubicBezTo>
                      <a:pt x="0" y="6"/>
                      <a:pt x="6" y="0"/>
                      <a:pt x="12" y="0"/>
                    </a:cubicBezTo>
                    <a:cubicBezTo>
                      <a:pt x="18" y="0"/>
                      <a:pt x="24" y="6"/>
                      <a:pt x="24" y="12"/>
                    </a:cubicBezTo>
                    <a:cubicBezTo>
                      <a:pt x="24" y="103"/>
                      <a:pt x="24" y="103"/>
                      <a:pt x="24" y="103"/>
                    </a:cubicBezTo>
                    <a:cubicBezTo>
                      <a:pt x="24" y="109"/>
                      <a:pt x="18" y="115"/>
                      <a:pt x="12" y="115"/>
                    </a:cubicBezTo>
                  </a:path>
                </a:pathLst>
              </a:custGeom>
              <a:solidFill>
                <a:schemeClr val="accent1">
                  <a:lumMod val="75000"/>
                </a:schemeClr>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243770" tIns="121885" rIns="243770" bIns="121885" anchor="ctr"/>
              <a:lstStyle/>
              <a:p>
                <a:endParaRPr lang="en-US" dirty="0">
                  <a:latin typeface="Calibri Light" panose="020F0302020204030204"/>
                </a:endParaRPr>
              </a:p>
            </p:txBody>
          </p:sp>
          <p:sp>
            <p:nvSpPr>
              <p:cNvPr id="798" name="Freeform 994"/>
              <p:cNvSpPr>
                <a:spLocks noChangeArrowheads="1"/>
              </p:cNvSpPr>
              <p:nvPr/>
            </p:nvSpPr>
            <p:spPr bwMode="auto">
              <a:xfrm>
                <a:off x="5143348" y="10601186"/>
                <a:ext cx="62970" cy="327449"/>
              </a:xfrm>
              <a:custGeom>
                <a:avLst/>
                <a:gdLst>
                  <a:gd name="T0" fmla="*/ 10 w 23"/>
                  <a:gd name="T1" fmla="*/ 115 h 116"/>
                  <a:gd name="T2" fmla="*/ 10 w 23"/>
                  <a:gd name="T3" fmla="*/ 115 h 116"/>
                  <a:gd name="T4" fmla="*/ 0 w 23"/>
                  <a:gd name="T5" fmla="*/ 103 h 116"/>
                  <a:gd name="T6" fmla="*/ 0 w 23"/>
                  <a:gd name="T7" fmla="*/ 12 h 116"/>
                  <a:gd name="T8" fmla="*/ 10 w 23"/>
                  <a:gd name="T9" fmla="*/ 0 h 116"/>
                  <a:gd name="T10" fmla="*/ 22 w 23"/>
                  <a:gd name="T11" fmla="*/ 12 h 116"/>
                  <a:gd name="T12" fmla="*/ 22 w 23"/>
                  <a:gd name="T13" fmla="*/ 103 h 116"/>
                  <a:gd name="T14" fmla="*/ 10 w 23"/>
                  <a:gd name="T15" fmla="*/ 115 h 1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116">
                    <a:moveTo>
                      <a:pt x="10" y="115"/>
                    </a:moveTo>
                    <a:lnTo>
                      <a:pt x="10" y="115"/>
                    </a:lnTo>
                    <a:cubicBezTo>
                      <a:pt x="4" y="115"/>
                      <a:pt x="0" y="109"/>
                      <a:pt x="0" y="103"/>
                    </a:cubicBezTo>
                    <a:cubicBezTo>
                      <a:pt x="0" y="12"/>
                      <a:pt x="0" y="12"/>
                      <a:pt x="0" y="12"/>
                    </a:cubicBezTo>
                    <a:cubicBezTo>
                      <a:pt x="0" y="6"/>
                      <a:pt x="4" y="0"/>
                      <a:pt x="10" y="0"/>
                    </a:cubicBezTo>
                    <a:cubicBezTo>
                      <a:pt x="16" y="0"/>
                      <a:pt x="22" y="6"/>
                      <a:pt x="22" y="12"/>
                    </a:cubicBezTo>
                    <a:cubicBezTo>
                      <a:pt x="22" y="103"/>
                      <a:pt x="22" y="103"/>
                      <a:pt x="22" y="103"/>
                    </a:cubicBezTo>
                    <a:cubicBezTo>
                      <a:pt x="22" y="109"/>
                      <a:pt x="16" y="115"/>
                      <a:pt x="10" y="115"/>
                    </a:cubicBezTo>
                  </a:path>
                </a:pathLst>
              </a:custGeom>
              <a:solidFill>
                <a:srgbClr val="03656F"/>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243770" tIns="121885" rIns="243770" bIns="121885" anchor="ctr"/>
              <a:lstStyle/>
              <a:p>
                <a:endParaRPr lang="en-US" dirty="0">
                  <a:latin typeface="Calibri Light" panose="020F0302020204030204"/>
                </a:endParaRPr>
              </a:p>
            </p:txBody>
          </p:sp>
          <p:sp>
            <p:nvSpPr>
              <p:cNvPr id="799" name="Freeform 995"/>
              <p:cNvSpPr>
                <a:spLocks noChangeArrowheads="1"/>
              </p:cNvSpPr>
              <p:nvPr/>
            </p:nvSpPr>
            <p:spPr bwMode="auto">
              <a:xfrm>
                <a:off x="5269298" y="10601186"/>
                <a:ext cx="62970" cy="327449"/>
              </a:xfrm>
              <a:custGeom>
                <a:avLst/>
                <a:gdLst>
                  <a:gd name="T0" fmla="*/ 12 w 22"/>
                  <a:gd name="T1" fmla="*/ 115 h 116"/>
                  <a:gd name="T2" fmla="*/ 12 w 22"/>
                  <a:gd name="T3" fmla="*/ 115 h 116"/>
                  <a:gd name="T4" fmla="*/ 0 w 22"/>
                  <a:gd name="T5" fmla="*/ 103 h 116"/>
                  <a:gd name="T6" fmla="*/ 0 w 22"/>
                  <a:gd name="T7" fmla="*/ 12 h 116"/>
                  <a:gd name="T8" fmla="*/ 12 w 22"/>
                  <a:gd name="T9" fmla="*/ 0 h 116"/>
                  <a:gd name="T10" fmla="*/ 21 w 22"/>
                  <a:gd name="T11" fmla="*/ 12 h 116"/>
                  <a:gd name="T12" fmla="*/ 21 w 22"/>
                  <a:gd name="T13" fmla="*/ 103 h 116"/>
                  <a:gd name="T14" fmla="*/ 12 w 22"/>
                  <a:gd name="T15" fmla="*/ 115 h 1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 h="116">
                    <a:moveTo>
                      <a:pt x="12" y="115"/>
                    </a:moveTo>
                    <a:lnTo>
                      <a:pt x="12" y="115"/>
                    </a:lnTo>
                    <a:cubicBezTo>
                      <a:pt x="6" y="115"/>
                      <a:pt x="0" y="109"/>
                      <a:pt x="0" y="103"/>
                    </a:cubicBezTo>
                    <a:cubicBezTo>
                      <a:pt x="0" y="12"/>
                      <a:pt x="0" y="12"/>
                      <a:pt x="0" y="12"/>
                    </a:cubicBezTo>
                    <a:cubicBezTo>
                      <a:pt x="0" y="6"/>
                      <a:pt x="6" y="0"/>
                      <a:pt x="12" y="0"/>
                    </a:cubicBezTo>
                    <a:cubicBezTo>
                      <a:pt x="18" y="0"/>
                      <a:pt x="21" y="6"/>
                      <a:pt x="21" y="12"/>
                    </a:cubicBezTo>
                    <a:cubicBezTo>
                      <a:pt x="21" y="103"/>
                      <a:pt x="21" y="103"/>
                      <a:pt x="21" y="103"/>
                    </a:cubicBezTo>
                    <a:cubicBezTo>
                      <a:pt x="21" y="109"/>
                      <a:pt x="18" y="115"/>
                      <a:pt x="12" y="115"/>
                    </a:cubicBezTo>
                  </a:path>
                </a:pathLst>
              </a:custGeom>
              <a:solidFill>
                <a:srgbClr val="03656F"/>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243770" tIns="121885" rIns="243770" bIns="121885" anchor="ctr"/>
              <a:lstStyle/>
              <a:p>
                <a:endParaRPr lang="en-US" dirty="0">
                  <a:latin typeface="Calibri Light" panose="020F0302020204030204"/>
                </a:endParaRPr>
              </a:p>
            </p:txBody>
          </p:sp>
          <p:sp>
            <p:nvSpPr>
              <p:cNvPr id="800" name="Freeform 996"/>
              <p:cNvSpPr>
                <a:spLocks noChangeArrowheads="1"/>
              </p:cNvSpPr>
              <p:nvPr/>
            </p:nvSpPr>
            <p:spPr bwMode="auto">
              <a:xfrm>
                <a:off x="5395245" y="10601186"/>
                <a:ext cx="75568" cy="327449"/>
              </a:xfrm>
              <a:custGeom>
                <a:avLst/>
                <a:gdLst>
                  <a:gd name="T0" fmla="*/ 13 w 26"/>
                  <a:gd name="T1" fmla="*/ 115 h 116"/>
                  <a:gd name="T2" fmla="*/ 13 w 26"/>
                  <a:gd name="T3" fmla="*/ 115 h 116"/>
                  <a:gd name="T4" fmla="*/ 0 w 26"/>
                  <a:gd name="T5" fmla="*/ 103 h 116"/>
                  <a:gd name="T6" fmla="*/ 0 w 26"/>
                  <a:gd name="T7" fmla="*/ 12 h 116"/>
                  <a:gd name="T8" fmla="*/ 13 w 26"/>
                  <a:gd name="T9" fmla="*/ 0 h 116"/>
                  <a:gd name="T10" fmla="*/ 25 w 26"/>
                  <a:gd name="T11" fmla="*/ 12 h 116"/>
                  <a:gd name="T12" fmla="*/ 25 w 26"/>
                  <a:gd name="T13" fmla="*/ 103 h 116"/>
                  <a:gd name="T14" fmla="*/ 13 w 26"/>
                  <a:gd name="T15" fmla="*/ 115 h 1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 h="116">
                    <a:moveTo>
                      <a:pt x="13" y="115"/>
                    </a:moveTo>
                    <a:lnTo>
                      <a:pt x="13" y="115"/>
                    </a:lnTo>
                    <a:cubicBezTo>
                      <a:pt x="7" y="115"/>
                      <a:pt x="0" y="109"/>
                      <a:pt x="0" y="103"/>
                    </a:cubicBezTo>
                    <a:cubicBezTo>
                      <a:pt x="0" y="12"/>
                      <a:pt x="0" y="12"/>
                      <a:pt x="0" y="12"/>
                    </a:cubicBezTo>
                    <a:cubicBezTo>
                      <a:pt x="0" y="6"/>
                      <a:pt x="7" y="0"/>
                      <a:pt x="13" y="0"/>
                    </a:cubicBezTo>
                    <a:cubicBezTo>
                      <a:pt x="19" y="0"/>
                      <a:pt x="25" y="6"/>
                      <a:pt x="25" y="12"/>
                    </a:cubicBezTo>
                    <a:cubicBezTo>
                      <a:pt x="25" y="103"/>
                      <a:pt x="25" y="103"/>
                      <a:pt x="25" y="103"/>
                    </a:cubicBezTo>
                    <a:cubicBezTo>
                      <a:pt x="25" y="109"/>
                      <a:pt x="19" y="115"/>
                      <a:pt x="13" y="115"/>
                    </a:cubicBezTo>
                  </a:path>
                </a:pathLst>
              </a:custGeom>
              <a:solidFill>
                <a:srgbClr val="03656F"/>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243770" tIns="121885" rIns="243770" bIns="121885" anchor="ctr"/>
              <a:lstStyle/>
              <a:p>
                <a:endParaRPr lang="en-US" dirty="0">
                  <a:latin typeface="Calibri Light" panose="020F0302020204030204"/>
                </a:endParaRPr>
              </a:p>
            </p:txBody>
          </p:sp>
          <p:sp>
            <p:nvSpPr>
              <p:cNvPr id="801" name="Freeform 997"/>
              <p:cNvSpPr>
                <a:spLocks noChangeArrowheads="1"/>
              </p:cNvSpPr>
              <p:nvPr/>
            </p:nvSpPr>
            <p:spPr bwMode="auto">
              <a:xfrm>
                <a:off x="3506025" y="11029389"/>
                <a:ext cx="2065544" cy="491175"/>
              </a:xfrm>
              <a:custGeom>
                <a:avLst/>
                <a:gdLst>
                  <a:gd name="T0" fmla="*/ 723 w 724"/>
                  <a:gd name="T1" fmla="*/ 172 h 173"/>
                  <a:gd name="T2" fmla="*/ 0 w 724"/>
                  <a:gd name="T3" fmla="*/ 172 h 173"/>
                  <a:gd name="T4" fmla="*/ 0 w 724"/>
                  <a:gd name="T5" fmla="*/ 0 h 173"/>
                  <a:gd name="T6" fmla="*/ 723 w 724"/>
                  <a:gd name="T7" fmla="*/ 0 h 173"/>
                  <a:gd name="T8" fmla="*/ 723 w 724"/>
                  <a:gd name="T9" fmla="*/ 172 h 173"/>
                </a:gdLst>
                <a:ahLst/>
                <a:cxnLst>
                  <a:cxn ang="0">
                    <a:pos x="T0" y="T1"/>
                  </a:cxn>
                  <a:cxn ang="0">
                    <a:pos x="T2" y="T3"/>
                  </a:cxn>
                  <a:cxn ang="0">
                    <a:pos x="T4" y="T5"/>
                  </a:cxn>
                  <a:cxn ang="0">
                    <a:pos x="T6" y="T7"/>
                  </a:cxn>
                  <a:cxn ang="0">
                    <a:pos x="T8" y="T9"/>
                  </a:cxn>
                </a:cxnLst>
                <a:rect l="0" t="0" r="r" b="b"/>
                <a:pathLst>
                  <a:path w="724" h="173">
                    <a:moveTo>
                      <a:pt x="723" y="172"/>
                    </a:moveTo>
                    <a:lnTo>
                      <a:pt x="0" y="172"/>
                    </a:lnTo>
                    <a:lnTo>
                      <a:pt x="0" y="0"/>
                    </a:lnTo>
                    <a:lnTo>
                      <a:pt x="723" y="0"/>
                    </a:lnTo>
                    <a:lnTo>
                      <a:pt x="723" y="172"/>
                    </a:lnTo>
                  </a:path>
                </a:pathLst>
              </a:custGeom>
              <a:solidFill>
                <a:schemeClr val="accent1">
                  <a:lumMod val="50000"/>
                </a:schemeClr>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243770" tIns="121885" rIns="243770" bIns="121885" anchor="ctr"/>
              <a:lstStyle/>
              <a:p>
                <a:endParaRPr lang="en-US" dirty="0">
                  <a:latin typeface="Calibri Light" panose="020F0302020204030204"/>
                </a:endParaRPr>
              </a:p>
            </p:txBody>
          </p:sp>
          <p:sp>
            <p:nvSpPr>
              <p:cNvPr id="803" name="Freeform 999"/>
              <p:cNvSpPr>
                <a:spLocks noChangeArrowheads="1"/>
              </p:cNvSpPr>
              <p:nvPr/>
            </p:nvSpPr>
            <p:spPr bwMode="auto">
              <a:xfrm>
                <a:off x="4085388" y="11193118"/>
                <a:ext cx="881634" cy="163720"/>
              </a:xfrm>
              <a:custGeom>
                <a:avLst/>
                <a:gdLst>
                  <a:gd name="T0" fmla="*/ 309 w 310"/>
                  <a:gd name="T1" fmla="*/ 57 h 58"/>
                  <a:gd name="T2" fmla="*/ 0 w 310"/>
                  <a:gd name="T3" fmla="*/ 57 h 58"/>
                  <a:gd name="T4" fmla="*/ 0 w 310"/>
                  <a:gd name="T5" fmla="*/ 0 h 58"/>
                  <a:gd name="T6" fmla="*/ 309 w 310"/>
                  <a:gd name="T7" fmla="*/ 0 h 58"/>
                  <a:gd name="T8" fmla="*/ 309 w 310"/>
                  <a:gd name="T9" fmla="*/ 57 h 58"/>
                </a:gdLst>
                <a:ahLst/>
                <a:cxnLst>
                  <a:cxn ang="0">
                    <a:pos x="T0" y="T1"/>
                  </a:cxn>
                  <a:cxn ang="0">
                    <a:pos x="T2" y="T3"/>
                  </a:cxn>
                  <a:cxn ang="0">
                    <a:pos x="T4" y="T5"/>
                  </a:cxn>
                  <a:cxn ang="0">
                    <a:pos x="T6" y="T7"/>
                  </a:cxn>
                  <a:cxn ang="0">
                    <a:pos x="T8" y="T9"/>
                  </a:cxn>
                </a:cxnLst>
                <a:rect l="0" t="0" r="r" b="b"/>
                <a:pathLst>
                  <a:path w="310" h="58">
                    <a:moveTo>
                      <a:pt x="309" y="57"/>
                    </a:moveTo>
                    <a:lnTo>
                      <a:pt x="0" y="57"/>
                    </a:lnTo>
                    <a:lnTo>
                      <a:pt x="0" y="0"/>
                    </a:lnTo>
                    <a:lnTo>
                      <a:pt x="309" y="0"/>
                    </a:lnTo>
                    <a:lnTo>
                      <a:pt x="309" y="57"/>
                    </a:lnTo>
                  </a:path>
                </a:pathLst>
              </a:custGeom>
              <a:solidFill>
                <a:schemeClr val="accent1">
                  <a:lumMod val="75000"/>
                </a:schemeClr>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243770" tIns="121885" rIns="243770" bIns="121885" anchor="ctr"/>
              <a:lstStyle/>
              <a:p>
                <a:endParaRPr lang="en-US" dirty="0">
                  <a:latin typeface="Calibri Light" panose="020F0302020204030204"/>
                </a:endParaRPr>
              </a:p>
            </p:txBody>
          </p:sp>
          <p:sp>
            <p:nvSpPr>
              <p:cNvPr id="805" name="Freeform 1001"/>
              <p:cNvSpPr>
                <a:spLocks noChangeArrowheads="1"/>
              </p:cNvSpPr>
              <p:nvPr/>
            </p:nvSpPr>
            <p:spPr bwMode="auto">
              <a:xfrm>
                <a:off x="3594183" y="11092359"/>
                <a:ext cx="62976" cy="340037"/>
              </a:xfrm>
              <a:custGeom>
                <a:avLst/>
                <a:gdLst>
                  <a:gd name="T0" fmla="*/ 9 w 22"/>
                  <a:gd name="T1" fmla="*/ 116 h 117"/>
                  <a:gd name="T2" fmla="*/ 9 w 22"/>
                  <a:gd name="T3" fmla="*/ 116 h 117"/>
                  <a:gd name="T4" fmla="*/ 0 w 22"/>
                  <a:gd name="T5" fmla="*/ 106 h 117"/>
                  <a:gd name="T6" fmla="*/ 0 w 22"/>
                  <a:gd name="T7" fmla="*/ 13 h 117"/>
                  <a:gd name="T8" fmla="*/ 9 w 22"/>
                  <a:gd name="T9" fmla="*/ 0 h 117"/>
                  <a:gd name="T10" fmla="*/ 21 w 22"/>
                  <a:gd name="T11" fmla="*/ 13 h 117"/>
                  <a:gd name="T12" fmla="*/ 21 w 22"/>
                  <a:gd name="T13" fmla="*/ 106 h 117"/>
                  <a:gd name="T14" fmla="*/ 9 w 22"/>
                  <a:gd name="T15" fmla="*/ 116 h 1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 h="117">
                    <a:moveTo>
                      <a:pt x="9" y="116"/>
                    </a:moveTo>
                    <a:lnTo>
                      <a:pt x="9" y="116"/>
                    </a:lnTo>
                    <a:cubicBezTo>
                      <a:pt x="3" y="116"/>
                      <a:pt x="0" y="113"/>
                      <a:pt x="0" y="106"/>
                    </a:cubicBezTo>
                    <a:cubicBezTo>
                      <a:pt x="0" y="13"/>
                      <a:pt x="0" y="13"/>
                      <a:pt x="0" y="13"/>
                    </a:cubicBezTo>
                    <a:cubicBezTo>
                      <a:pt x="0" y="7"/>
                      <a:pt x="3" y="0"/>
                      <a:pt x="9" y="0"/>
                    </a:cubicBezTo>
                    <a:cubicBezTo>
                      <a:pt x="15" y="0"/>
                      <a:pt x="21" y="7"/>
                      <a:pt x="21" y="13"/>
                    </a:cubicBezTo>
                    <a:cubicBezTo>
                      <a:pt x="21" y="106"/>
                      <a:pt x="21" y="106"/>
                      <a:pt x="21" y="106"/>
                    </a:cubicBezTo>
                    <a:cubicBezTo>
                      <a:pt x="21" y="113"/>
                      <a:pt x="15" y="116"/>
                      <a:pt x="9" y="116"/>
                    </a:cubicBezTo>
                  </a:path>
                </a:pathLst>
              </a:custGeom>
              <a:solidFill>
                <a:schemeClr val="accent1">
                  <a:lumMod val="75000"/>
                </a:schemeClr>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243770" tIns="121885" rIns="243770" bIns="121885" anchor="ctr"/>
              <a:lstStyle/>
              <a:p>
                <a:endParaRPr lang="en-US" dirty="0">
                  <a:latin typeface="Calibri Light" panose="020F0302020204030204"/>
                </a:endParaRPr>
              </a:p>
            </p:txBody>
          </p:sp>
          <p:sp>
            <p:nvSpPr>
              <p:cNvPr id="806" name="Freeform 1002"/>
              <p:cNvSpPr>
                <a:spLocks noChangeArrowheads="1"/>
              </p:cNvSpPr>
              <p:nvPr/>
            </p:nvSpPr>
            <p:spPr bwMode="auto">
              <a:xfrm>
                <a:off x="3720133" y="11092359"/>
                <a:ext cx="62976" cy="340037"/>
              </a:xfrm>
              <a:custGeom>
                <a:avLst/>
                <a:gdLst>
                  <a:gd name="T0" fmla="*/ 12 w 22"/>
                  <a:gd name="T1" fmla="*/ 116 h 117"/>
                  <a:gd name="T2" fmla="*/ 12 w 22"/>
                  <a:gd name="T3" fmla="*/ 116 h 117"/>
                  <a:gd name="T4" fmla="*/ 0 w 22"/>
                  <a:gd name="T5" fmla="*/ 106 h 117"/>
                  <a:gd name="T6" fmla="*/ 0 w 22"/>
                  <a:gd name="T7" fmla="*/ 13 h 117"/>
                  <a:gd name="T8" fmla="*/ 12 w 22"/>
                  <a:gd name="T9" fmla="*/ 0 h 117"/>
                  <a:gd name="T10" fmla="*/ 21 w 22"/>
                  <a:gd name="T11" fmla="*/ 13 h 117"/>
                  <a:gd name="T12" fmla="*/ 21 w 22"/>
                  <a:gd name="T13" fmla="*/ 106 h 117"/>
                  <a:gd name="T14" fmla="*/ 12 w 22"/>
                  <a:gd name="T15" fmla="*/ 116 h 1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 h="117">
                    <a:moveTo>
                      <a:pt x="12" y="116"/>
                    </a:moveTo>
                    <a:lnTo>
                      <a:pt x="12" y="116"/>
                    </a:lnTo>
                    <a:cubicBezTo>
                      <a:pt x="6" y="116"/>
                      <a:pt x="0" y="113"/>
                      <a:pt x="0" y="106"/>
                    </a:cubicBezTo>
                    <a:cubicBezTo>
                      <a:pt x="0" y="13"/>
                      <a:pt x="0" y="13"/>
                      <a:pt x="0" y="13"/>
                    </a:cubicBezTo>
                    <a:cubicBezTo>
                      <a:pt x="0" y="7"/>
                      <a:pt x="6" y="0"/>
                      <a:pt x="12" y="0"/>
                    </a:cubicBezTo>
                    <a:cubicBezTo>
                      <a:pt x="18" y="0"/>
                      <a:pt x="21" y="7"/>
                      <a:pt x="21" y="13"/>
                    </a:cubicBezTo>
                    <a:cubicBezTo>
                      <a:pt x="21" y="106"/>
                      <a:pt x="21" y="106"/>
                      <a:pt x="21" y="106"/>
                    </a:cubicBezTo>
                    <a:cubicBezTo>
                      <a:pt x="21" y="113"/>
                      <a:pt x="18" y="116"/>
                      <a:pt x="12" y="116"/>
                    </a:cubicBezTo>
                  </a:path>
                </a:pathLst>
              </a:custGeom>
              <a:solidFill>
                <a:schemeClr val="accent1">
                  <a:lumMod val="75000"/>
                </a:schemeClr>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243770" tIns="121885" rIns="243770" bIns="121885" anchor="ctr"/>
              <a:lstStyle/>
              <a:p>
                <a:endParaRPr lang="en-US" dirty="0">
                  <a:latin typeface="Calibri Light" panose="020F0302020204030204"/>
                </a:endParaRPr>
              </a:p>
            </p:txBody>
          </p:sp>
          <p:sp>
            <p:nvSpPr>
              <p:cNvPr id="807" name="Freeform 1003"/>
              <p:cNvSpPr>
                <a:spLocks noChangeArrowheads="1"/>
              </p:cNvSpPr>
              <p:nvPr/>
            </p:nvSpPr>
            <p:spPr bwMode="auto">
              <a:xfrm>
                <a:off x="3858683" y="11092359"/>
                <a:ext cx="75568" cy="340037"/>
              </a:xfrm>
              <a:custGeom>
                <a:avLst/>
                <a:gdLst>
                  <a:gd name="T0" fmla="*/ 12 w 25"/>
                  <a:gd name="T1" fmla="*/ 116 h 117"/>
                  <a:gd name="T2" fmla="*/ 12 w 25"/>
                  <a:gd name="T3" fmla="*/ 116 h 117"/>
                  <a:gd name="T4" fmla="*/ 0 w 25"/>
                  <a:gd name="T5" fmla="*/ 106 h 117"/>
                  <a:gd name="T6" fmla="*/ 0 w 25"/>
                  <a:gd name="T7" fmla="*/ 13 h 117"/>
                  <a:gd name="T8" fmla="*/ 12 w 25"/>
                  <a:gd name="T9" fmla="*/ 0 h 117"/>
                  <a:gd name="T10" fmla="*/ 24 w 25"/>
                  <a:gd name="T11" fmla="*/ 13 h 117"/>
                  <a:gd name="T12" fmla="*/ 24 w 25"/>
                  <a:gd name="T13" fmla="*/ 106 h 117"/>
                  <a:gd name="T14" fmla="*/ 12 w 25"/>
                  <a:gd name="T15" fmla="*/ 116 h 1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117">
                    <a:moveTo>
                      <a:pt x="12" y="116"/>
                    </a:moveTo>
                    <a:lnTo>
                      <a:pt x="12" y="116"/>
                    </a:lnTo>
                    <a:cubicBezTo>
                      <a:pt x="6" y="116"/>
                      <a:pt x="0" y="113"/>
                      <a:pt x="0" y="106"/>
                    </a:cubicBezTo>
                    <a:cubicBezTo>
                      <a:pt x="0" y="13"/>
                      <a:pt x="0" y="13"/>
                      <a:pt x="0" y="13"/>
                    </a:cubicBezTo>
                    <a:cubicBezTo>
                      <a:pt x="0" y="7"/>
                      <a:pt x="6" y="0"/>
                      <a:pt x="12" y="0"/>
                    </a:cubicBezTo>
                    <a:cubicBezTo>
                      <a:pt x="18" y="0"/>
                      <a:pt x="24" y="7"/>
                      <a:pt x="24" y="13"/>
                    </a:cubicBezTo>
                    <a:cubicBezTo>
                      <a:pt x="24" y="106"/>
                      <a:pt x="24" y="106"/>
                      <a:pt x="24" y="106"/>
                    </a:cubicBezTo>
                    <a:cubicBezTo>
                      <a:pt x="24" y="113"/>
                      <a:pt x="18" y="116"/>
                      <a:pt x="12" y="116"/>
                    </a:cubicBezTo>
                  </a:path>
                </a:pathLst>
              </a:custGeom>
              <a:solidFill>
                <a:schemeClr val="accent1">
                  <a:lumMod val="75000"/>
                </a:schemeClr>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243770" tIns="121885" rIns="243770" bIns="121885" anchor="ctr"/>
              <a:lstStyle/>
              <a:p>
                <a:endParaRPr lang="en-US" dirty="0">
                  <a:latin typeface="Calibri Light" panose="020F0302020204030204"/>
                </a:endParaRPr>
              </a:p>
            </p:txBody>
          </p:sp>
          <p:sp>
            <p:nvSpPr>
              <p:cNvPr id="808" name="Freeform 1004"/>
              <p:cNvSpPr>
                <a:spLocks noChangeArrowheads="1"/>
              </p:cNvSpPr>
              <p:nvPr/>
            </p:nvSpPr>
            <p:spPr bwMode="auto">
              <a:xfrm>
                <a:off x="5143348" y="11092359"/>
                <a:ext cx="62970" cy="340037"/>
              </a:xfrm>
              <a:custGeom>
                <a:avLst/>
                <a:gdLst>
                  <a:gd name="T0" fmla="*/ 10 w 23"/>
                  <a:gd name="T1" fmla="*/ 116 h 117"/>
                  <a:gd name="T2" fmla="*/ 10 w 23"/>
                  <a:gd name="T3" fmla="*/ 116 h 117"/>
                  <a:gd name="T4" fmla="*/ 0 w 23"/>
                  <a:gd name="T5" fmla="*/ 106 h 117"/>
                  <a:gd name="T6" fmla="*/ 0 w 23"/>
                  <a:gd name="T7" fmla="*/ 13 h 117"/>
                  <a:gd name="T8" fmla="*/ 10 w 23"/>
                  <a:gd name="T9" fmla="*/ 0 h 117"/>
                  <a:gd name="T10" fmla="*/ 22 w 23"/>
                  <a:gd name="T11" fmla="*/ 13 h 117"/>
                  <a:gd name="T12" fmla="*/ 22 w 23"/>
                  <a:gd name="T13" fmla="*/ 106 h 117"/>
                  <a:gd name="T14" fmla="*/ 10 w 23"/>
                  <a:gd name="T15" fmla="*/ 116 h 1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117">
                    <a:moveTo>
                      <a:pt x="10" y="116"/>
                    </a:moveTo>
                    <a:lnTo>
                      <a:pt x="10" y="116"/>
                    </a:lnTo>
                    <a:cubicBezTo>
                      <a:pt x="4" y="116"/>
                      <a:pt x="0" y="113"/>
                      <a:pt x="0" y="106"/>
                    </a:cubicBezTo>
                    <a:cubicBezTo>
                      <a:pt x="0" y="13"/>
                      <a:pt x="0" y="13"/>
                      <a:pt x="0" y="13"/>
                    </a:cubicBezTo>
                    <a:cubicBezTo>
                      <a:pt x="0" y="7"/>
                      <a:pt x="4" y="0"/>
                      <a:pt x="10" y="0"/>
                    </a:cubicBezTo>
                    <a:cubicBezTo>
                      <a:pt x="16" y="0"/>
                      <a:pt x="22" y="7"/>
                      <a:pt x="22" y="13"/>
                    </a:cubicBezTo>
                    <a:cubicBezTo>
                      <a:pt x="22" y="106"/>
                      <a:pt x="22" y="106"/>
                      <a:pt x="22" y="106"/>
                    </a:cubicBezTo>
                    <a:cubicBezTo>
                      <a:pt x="22" y="113"/>
                      <a:pt x="16" y="116"/>
                      <a:pt x="10" y="116"/>
                    </a:cubicBezTo>
                  </a:path>
                </a:pathLst>
              </a:custGeom>
              <a:solidFill>
                <a:srgbClr val="03656F"/>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243770" tIns="121885" rIns="243770" bIns="121885" anchor="ctr"/>
              <a:lstStyle/>
              <a:p>
                <a:endParaRPr lang="en-US" dirty="0">
                  <a:latin typeface="Calibri Light" panose="020F0302020204030204"/>
                </a:endParaRPr>
              </a:p>
            </p:txBody>
          </p:sp>
          <p:sp>
            <p:nvSpPr>
              <p:cNvPr id="809" name="Freeform 1005"/>
              <p:cNvSpPr>
                <a:spLocks noChangeArrowheads="1"/>
              </p:cNvSpPr>
              <p:nvPr/>
            </p:nvSpPr>
            <p:spPr bwMode="auto">
              <a:xfrm>
                <a:off x="5269298" y="11092359"/>
                <a:ext cx="62970" cy="340037"/>
              </a:xfrm>
              <a:custGeom>
                <a:avLst/>
                <a:gdLst>
                  <a:gd name="T0" fmla="*/ 12 w 22"/>
                  <a:gd name="T1" fmla="*/ 116 h 117"/>
                  <a:gd name="T2" fmla="*/ 12 w 22"/>
                  <a:gd name="T3" fmla="*/ 116 h 117"/>
                  <a:gd name="T4" fmla="*/ 0 w 22"/>
                  <a:gd name="T5" fmla="*/ 106 h 117"/>
                  <a:gd name="T6" fmla="*/ 0 w 22"/>
                  <a:gd name="T7" fmla="*/ 13 h 117"/>
                  <a:gd name="T8" fmla="*/ 12 w 22"/>
                  <a:gd name="T9" fmla="*/ 0 h 117"/>
                  <a:gd name="T10" fmla="*/ 21 w 22"/>
                  <a:gd name="T11" fmla="*/ 13 h 117"/>
                  <a:gd name="T12" fmla="*/ 21 w 22"/>
                  <a:gd name="T13" fmla="*/ 106 h 117"/>
                  <a:gd name="T14" fmla="*/ 12 w 22"/>
                  <a:gd name="T15" fmla="*/ 116 h 1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 h="117">
                    <a:moveTo>
                      <a:pt x="12" y="116"/>
                    </a:moveTo>
                    <a:lnTo>
                      <a:pt x="12" y="116"/>
                    </a:lnTo>
                    <a:cubicBezTo>
                      <a:pt x="6" y="116"/>
                      <a:pt x="0" y="113"/>
                      <a:pt x="0" y="106"/>
                    </a:cubicBezTo>
                    <a:cubicBezTo>
                      <a:pt x="0" y="13"/>
                      <a:pt x="0" y="13"/>
                      <a:pt x="0" y="13"/>
                    </a:cubicBezTo>
                    <a:cubicBezTo>
                      <a:pt x="0" y="7"/>
                      <a:pt x="6" y="0"/>
                      <a:pt x="12" y="0"/>
                    </a:cubicBezTo>
                    <a:cubicBezTo>
                      <a:pt x="18" y="0"/>
                      <a:pt x="21" y="7"/>
                      <a:pt x="21" y="13"/>
                    </a:cubicBezTo>
                    <a:cubicBezTo>
                      <a:pt x="21" y="106"/>
                      <a:pt x="21" y="106"/>
                      <a:pt x="21" y="106"/>
                    </a:cubicBezTo>
                    <a:cubicBezTo>
                      <a:pt x="21" y="113"/>
                      <a:pt x="18" y="116"/>
                      <a:pt x="12" y="116"/>
                    </a:cubicBezTo>
                  </a:path>
                </a:pathLst>
              </a:custGeom>
              <a:solidFill>
                <a:srgbClr val="03656F"/>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243770" tIns="121885" rIns="243770" bIns="121885" anchor="ctr"/>
              <a:lstStyle/>
              <a:p>
                <a:endParaRPr lang="en-US" dirty="0">
                  <a:latin typeface="Calibri Light" panose="020F0302020204030204"/>
                </a:endParaRPr>
              </a:p>
            </p:txBody>
          </p:sp>
          <p:sp>
            <p:nvSpPr>
              <p:cNvPr id="810" name="Freeform 1006"/>
              <p:cNvSpPr>
                <a:spLocks noChangeArrowheads="1"/>
              </p:cNvSpPr>
              <p:nvPr/>
            </p:nvSpPr>
            <p:spPr bwMode="auto">
              <a:xfrm>
                <a:off x="5395245" y="11092359"/>
                <a:ext cx="75568" cy="340037"/>
              </a:xfrm>
              <a:custGeom>
                <a:avLst/>
                <a:gdLst>
                  <a:gd name="T0" fmla="*/ 13 w 26"/>
                  <a:gd name="T1" fmla="*/ 116 h 117"/>
                  <a:gd name="T2" fmla="*/ 13 w 26"/>
                  <a:gd name="T3" fmla="*/ 116 h 117"/>
                  <a:gd name="T4" fmla="*/ 0 w 26"/>
                  <a:gd name="T5" fmla="*/ 106 h 117"/>
                  <a:gd name="T6" fmla="*/ 0 w 26"/>
                  <a:gd name="T7" fmla="*/ 13 h 117"/>
                  <a:gd name="T8" fmla="*/ 13 w 26"/>
                  <a:gd name="T9" fmla="*/ 0 h 117"/>
                  <a:gd name="T10" fmla="*/ 25 w 26"/>
                  <a:gd name="T11" fmla="*/ 13 h 117"/>
                  <a:gd name="T12" fmla="*/ 25 w 26"/>
                  <a:gd name="T13" fmla="*/ 106 h 117"/>
                  <a:gd name="T14" fmla="*/ 13 w 26"/>
                  <a:gd name="T15" fmla="*/ 116 h 1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 h="117">
                    <a:moveTo>
                      <a:pt x="13" y="116"/>
                    </a:moveTo>
                    <a:lnTo>
                      <a:pt x="13" y="116"/>
                    </a:lnTo>
                    <a:cubicBezTo>
                      <a:pt x="7" y="116"/>
                      <a:pt x="0" y="113"/>
                      <a:pt x="0" y="106"/>
                    </a:cubicBezTo>
                    <a:cubicBezTo>
                      <a:pt x="0" y="13"/>
                      <a:pt x="0" y="13"/>
                      <a:pt x="0" y="13"/>
                    </a:cubicBezTo>
                    <a:cubicBezTo>
                      <a:pt x="0" y="7"/>
                      <a:pt x="7" y="0"/>
                      <a:pt x="13" y="0"/>
                    </a:cubicBezTo>
                    <a:cubicBezTo>
                      <a:pt x="19" y="0"/>
                      <a:pt x="25" y="7"/>
                      <a:pt x="25" y="13"/>
                    </a:cubicBezTo>
                    <a:cubicBezTo>
                      <a:pt x="25" y="106"/>
                      <a:pt x="25" y="106"/>
                      <a:pt x="25" y="106"/>
                    </a:cubicBezTo>
                    <a:cubicBezTo>
                      <a:pt x="25" y="113"/>
                      <a:pt x="19" y="116"/>
                      <a:pt x="13" y="116"/>
                    </a:cubicBezTo>
                  </a:path>
                </a:pathLst>
              </a:custGeom>
              <a:solidFill>
                <a:srgbClr val="03656F"/>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243770" tIns="121885" rIns="243770" bIns="121885" anchor="ctr"/>
              <a:lstStyle/>
              <a:p>
                <a:endParaRPr lang="en-US" dirty="0">
                  <a:latin typeface="Calibri Light" panose="020F0302020204030204"/>
                </a:endParaRPr>
              </a:p>
            </p:txBody>
          </p:sp>
          <p:sp>
            <p:nvSpPr>
              <p:cNvPr id="811" name="Freeform 1007"/>
              <p:cNvSpPr>
                <a:spLocks noChangeArrowheads="1"/>
              </p:cNvSpPr>
              <p:nvPr/>
            </p:nvSpPr>
            <p:spPr bwMode="auto">
              <a:xfrm>
                <a:off x="3506025" y="11520561"/>
                <a:ext cx="2065544" cy="491170"/>
              </a:xfrm>
              <a:custGeom>
                <a:avLst/>
                <a:gdLst>
                  <a:gd name="T0" fmla="*/ 723 w 724"/>
                  <a:gd name="T1" fmla="*/ 172 h 173"/>
                  <a:gd name="T2" fmla="*/ 0 w 724"/>
                  <a:gd name="T3" fmla="*/ 172 h 173"/>
                  <a:gd name="T4" fmla="*/ 0 w 724"/>
                  <a:gd name="T5" fmla="*/ 0 h 173"/>
                  <a:gd name="T6" fmla="*/ 723 w 724"/>
                  <a:gd name="T7" fmla="*/ 0 h 173"/>
                  <a:gd name="T8" fmla="*/ 723 w 724"/>
                  <a:gd name="T9" fmla="*/ 172 h 173"/>
                </a:gdLst>
                <a:ahLst/>
                <a:cxnLst>
                  <a:cxn ang="0">
                    <a:pos x="T0" y="T1"/>
                  </a:cxn>
                  <a:cxn ang="0">
                    <a:pos x="T2" y="T3"/>
                  </a:cxn>
                  <a:cxn ang="0">
                    <a:pos x="T4" y="T5"/>
                  </a:cxn>
                  <a:cxn ang="0">
                    <a:pos x="T6" y="T7"/>
                  </a:cxn>
                  <a:cxn ang="0">
                    <a:pos x="T8" y="T9"/>
                  </a:cxn>
                </a:cxnLst>
                <a:rect l="0" t="0" r="r" b="b"/>
                <a:pathLst>
                  <a:path w="724" h="173">
                    <a:moveTo>
                      <a:pt x="723" y="172"/>
                    </a:moveTo>
                    <a:lnTo>
                      <a:pt x="0" y="172"/>
                    </a:lnTo>
                    <a:lnTo>
                      <a:pt x="0" y="0"/>
                    </a:lnTo>
                    <a:lnTo>
                      <a:pt x="723" y="0"/>
                    </a:lnTo>
                    <a:lnTo>
                      <a:pt x="723" y="172"/>
                    </a:lnTo>
                  </a:path>
                </a:pathLst>
              </a:custGeom>
              <a:solidFill>
                <a:schemeClr val="accent1">
                  <a:lumMod val="50000"/>
                </a:schemeClr>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243770" tIns="121885" rIns="243770" bIns="121885" anchor="ctr"/>
              <a:lstStyle/>
              <a:p>
                <a:endParaRPr lang="en-US" dirty="0">
                  <a:latin typeface="Calibri Light" panose="020F0302020204030204"/>
                </a:endParaRPr>
              </a:p>
            </p:txBody>
          </p:sp>
          <p:sp>
            <p:nvSpPr>
              <p:cNvPr id="813" name="Freeform 1009"/>
              <p:cNvSpPr>
                <a:spLocks noChangeArrowheads="1"/>
              </p:cNvSpPr>
              <p:nvPr/>
            </p:nvSpPr>
            <p:spPr bwMode="auto">
              <a:xfrm>
                <a:off x="4085388" y="11684281"/>
                <a:ext cx="881634" cy="163729"/>
              </a:xfrm>
              <a:custGeom>
                <a:avLst/>
                <a:gdLst>
                  <a:gd name="T0" fmla="*/ 309 w 310"/>
                  <a:gd name="T1" fmla="*/ 55 h 56"/>
                  <a:gd name="T2" fmla="*/ 0 w 310"/>
                  <a:gd name="T3" fmla="*/ 55 h 56"/>
                  <a:gd name="T4" fmla="*/ 0 w 310"/>
                  <a:gd name="T5" fmla="*/ 0 h 56"/>
                  <a:gd name="T6" fmla="*/ 309 w 310"/>
                  <a:gd name="T7" fmla="*/ 0 h 56"/>
                  <a:gd name="T8" fmla="*/ 309 w 310"/>
                  <a:gd name="T9" fmla="*/ 55 h 56"/>
                </a:gdLst>
                <a:ahLst/>
                <a:cxnLst>
                  <a:cxn ang="0">
                    <a:pos x="T0" y="T1"/>
                  </a:cxn>
                  <a:cxn ang="0">
                    <a:pos x="T2" y="T3"/>
                  </a:cxn>
                  <a:cxn ang="0">
                    <a:pos x="T4" y="T5"/>
                  </a:cxn>
                  <a:cxn ang="0">
                    <a:pos x="T6" y="T7"/>
                  </a:cxn>
                  <a:cxn ang="0">
                    <a:pos x="T8" y="T9"/>
                  </a:cxn>
                </a:cxnLst>
                <a:rect l="0" t="0" r="r" b="b"/>
                <a:pathLst>
                  <a:path w="310" h="56">
                    <a:moveTo>
                      <a:pt x="309" y="55"/>
                    </a:moveTo>
                    <a:lnTo>
                      <a:pt x="0" y="55"/>
                    </a:lnTo>
                    <a:lnTo>
                      <a:pt x="0" y="0"/>
                    </a:lnTo>
                    <a:lnTo>
                      <a:pt x="309" y="0"/>
                    </a:lnTo>
                    <a:lnTo>
                      <a:pt x="309" y="55"/>
                    </a:lnTo>
                  </a:path>
                </a:pathLst>
              </a:custGeom>
              <a:solidFill>
                <a:schemeClr val="accent1">
                  <a:lumMod val="75000"/>
                </a:schemeClr>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243770" tIns="121885" rIns="243770" bIns="121885" anchor="ctr"/>
              <a:lstStyle/>
              <a:p>
                <a:endParaRPr lang="en-US" dirty="0">
                  <a:latin typeface="Calibri Light" panose="020F0302020204030204"/>
                </a:endParaRPr>
              </a:p>
            </p:txBody>
          </p:sp>
          <p:sp>
            <p:nvSpPr>
              <p:cNvPr id="815" name="Freeform 1011"/>
              <p:cNvSpPr>
                <a:spLocks noChangeArrowheads="1"/>
              </p:cNvSpPr>
              <p:nvPr/>
            </p:nvSpPr>
            <p:spPr bwMode="auto">
              <a:xfrm>
                <a:off x="3594183" y="11596129"/>
                <a:ext cx="62976" cy="327449"/>
              </a:xfrm>
              <a:custGeom>
                <a:avLst/>
                <a:gdLst>
                  <a:gd name="T0" fmla="*/ 9 w 22"/>
                  <a:gd name="T1" fmla="*/ 115 h 116"/>
                  <a:gd name="T2" fmla="*/ 9 w 22"/>
                  <a:gd name="T3" fmla="*/ 115 h 116"/>
                  <a:gd name="T4" fmla="*/ 0 w 22"/>
                  <a:gd name="T5" fmla="*/ 103 h 116"/>
                  <a:gd name="T6" fmla="*/ 0 w 22"/>
                  <a:gd name="T7" fmla="*/ 12 h 116"/>
                  <a:gd name="T8" fmla="*/ 9 w 22"/>
                  <a:gd name="T9" fmla="*/ 0 h 116"/>
                  <a:gd name="T10" fmla="*/ 21 w 22"/>
                  <a:gd name="T11" fmla="*/ 12 h 116"/>
                  <a:gd name="T12" fmla="*/ 21 w 22"/>
                  <a:gd name="T13" fmla="*/ 103 h 116"/>
                  <a:gd name="T14" fmla="*/ 9 w 22"/>
                  <a:gd name="T15" fmla="*/ 115 h 1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 h="116">
                    <a:moveTo>
                      <a:pt x="9" y="115"/>
                    </a:moveTo>
                    <a:lnTo>
                      <a:pt x="9" y="115"/>
                    </a:lnTo>
                    <a:cubicBezTo>
                      <a:pt x="3" y="115"/>
                      <a:pt x="0" y="109"/>
                      <a:pt x="0" y="103"/>
                    </a:cubicBezTo>
                    <a:cubicBezTo>
                      <a:pt x="0" y="12"/>
                      <a:pt x="0" y="12"/>
                      <a:pt x="0" y="12"/>
                    </a:cubicBezTo>
                    <a:cubicBezTo>
                      <a:pt x="0" y="3"/>
                      <a:pt x="3" y="0"/>
                      <a:pt x="9" y="0"/>
                    </a:cubicBezTo>
                    <a:cubicBezTo>
                      <a:pt x="15" y="0"/>
                      <a:pt x="21" y="3"/>
                      <a:pt x="21" y="12"/>
                    </a:cubicBezTo>
                    <a:cubicBezTo>
                      <a:pt x="21" y="103"/>
                      <a:pt x="21" y="103"/>
                      <a:pt x="21" y="103"/>
                    </a:cubicBezTo>
                    <a:cubicBezTo>
                      <a:pt x="21" y="109"/>
                      <a:pt x="15" y="115"/>
                      <a:pt x="9" y="115"/>
                    </a:cubicBezTo>
                  </a:path>
                </a:pathLst>
              </a:custGeom>
              <a:solidFill>
                <a:schemeClr val="accent1">
                  <a:lumMod val="75000"/>
                </a:schemeClr>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243770" tIns="121885" rIns="243770" bIns="121885" anchor="ctr"/>
              <a:lstStyle/>
              <a:p>
                <a:endParaRPr lang="en-US" dirty="0">
                  <a:latin typeface="Calibri Light" panose="020F0302020204030204"/>
                </a:endParaRPr>
              </a:p>
            </p:txBody>
          </p:sp>
          <p:sp>
            <p:nvSpPr>
              <p:cNvPr id="816" name="Freeform 1012"/>
              <p:cNvSpPr>
                <a:spLocks noChangeArrowheads="1"/>
              </p:cNvSpPr>
              <p:nvPr/>
            </p:nvSpPr>
            <p:spPr bwMode="auto">
              <a:xfrm>
                <a:off x="3720133" y="11596129"/>
                <a:ext cx="62976" cy="327449"/>
              </a:xfrm>
              <a:custGeom>
                <a:avLst/>
                <a:gdLst>
                  <a:gd name="T0" fmla="*/ 12 w 22"/>
                  <a:gd name="T1" fmla="*/ 115 h 116"/>
                  <a:gd name="T2" fmla="*/ 12 w 22"/>
                  <a:gd name="T3" fmla="*/ 115 h 116"/>
                  <a:gd name="T4" fmla="*/ 0 w 22"/>
                  <a:gd name="T5" fmla="*/ 103 h 116"/>
                  <a:gd name="T6" fmla="*/ 0 w 22"/>
                  <a:gd name="T7" fmla="*/ 12 h 116"/>
                  <a:gd name="T8" fmla="*/ 12 w 22"/>
                  <a:gd name="T9" fmla="*/ 0 h 116"/>
                  <a:gd name="T10" fmla="*/ 21 w 22"/>
                  <a:gd name="T11" fmla="*/ 12 h 116"/>
                  <a:gd name="T12" fmla="*/ 21 w 22"/>
                  <a:gd name="T13" fmla="*/ 103 h 116"/>
                  <a:gd name="T14" fmla="*/ 12 w 22"/>
                  <a:gd name="T15" fmla="*/ 115 h 1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 h="116">
                    <a:moveTo>
                      <a:pt x="12" y="115"/>
                    </a:moveTo>
                    <a:lnTo>
                      <a:pt x="12" y="115"/>
                    </a:lnTo>
                    <a:cubicBezTo>
                      <a:pt x="6" y="115"/>
                      <a:pt x="0" y="109"/>
                      <a:pt x="0" y="103"/>
                    </a:cubicBezTo>
                    <a:cubicBezTo>
                      <a:pt x="0" y="12"/>
                      <a:pt x="0" y="12"/>
                      <a:pt x="0" y="12"/>
                    </a:cubicBezTo>
                    <a:cubicBezTo>
                      <a:pt x="0" y="3"/>
                      <a:pt x="6" y="0"/>
                      <a:pt x="12" y="0"/>
                    </a:cubicBezTo>
                    <a:cubicBezTo>
                      <a:pt x="18" y="0"/>
                      <a:pt x="21" y="3"/>
                      <a:pt x="21" y="12"/>
                    </a:cubicBezTo>
                    <a:cubicBezTo>
                      <a:pt x="21" y="103"/>
                      <a:pt x="21" y="103"/>
                      <a:pt x="21" y="103"/>
                    </a:cubicBezTo>
                    <a:cubicBezTo>
                      <a:pt x="21" y="109"/>
                      <a:pt x="18" y="115"/>
                      <a:pt x="12" y="115"/>
                    </a:cubicBezTo>
                  </a:path>
                </a:pathLst>
              </a:custGeom>
              <a:solidFill>
                <a:schemeClr val="accent1">
                  <a:lumMod val="75000"/>
                </a:schemeClr>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243770" tIns="121885" rIns="243770" bIns="121885" anchor="ctr"/>
              <a:lstStyle/>
              <a:p>
                <a:endParaRPr lang="en-US" dirty="0">
                  <a:latin typeface="Calibri Light" panose="020F0302020204030204"/>
                </a:endParaRPr>
              </a:p>
            </p:txBody>
          </p:sp>
          <p:sp>
            <p:nvSpPr>
              <p:cNvPr id="817" name="Freeform 1013"/>
              <p:cNvSpPr>
                <a:spLocks noChangeArrowheads="1"/>
              </p:cNvSpPr>
              <p:nvPr/>
            </p:nvSpPr>
            <p:spPr bwMode="auto">
              <a:xfrm>
                <a:off x="3858683" y="11596129"/>
                <a:ext cx="75568" cy="327449"/>
              </a:xfrm>
              <a:custGeom>
                <a:avLst/>
                <a:gdLst>
                  <a:gd name="T0" fmla="*/ 12 w 25"/>
                  <a:gd name="T1" fmla="*/ 115 h 116"/>
                  <a:gd name="T2" fmla="*/ 12 w 25"/>
                  <a:gd name="T3" fmla="*/ 115 h 116"/>
                  <a:gd name="T4" fmla="*/ 0 w 25"/>
                  <a:gd name="T5" fmla="*/ 103 h 116"/>
                  <a:gd name="T6" fmla="*/ 0 w 25"/>
                  <a:gd name="T7" fmla="*/ 12 h 116"/>
                  <a:gd name="T8" fmla="*/ 12 w 25"/>
                  <a:gd name="T9" fmla="*/ 0 h 116"/>
                  <a:gd name="T10" fmla="*/ 24 w 25"/>
                  <a:gd name="T11" fmla="*/ 12 h 116"/>
                  <a:gd name="T12" fmla="*/ 24 w 25"/>
                  <a:gd name="T13" fmla="*/ 103 h 116"/>
                  <a:gd name="T14" fmla="*/ 12 w 25"/>
                  <a:gd name="T15" fmla="*/ 115 h 1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116">
                    <a:moveTo>
                      <a:pt x="12" y="115"/>
                    </a:moveTo>
                    <a:lnTo>
                      <a:pt x="12" y="115"/>
                    </a:lnTo>
                    <a:cubicBezTo>
                      <a:pt x="6" y="115"/>
                      <a:pt x="0" y="109"/>
                      <a:pt x="0" y="103"/>
                    </a:cubicBezTo>
                    <a:cubicBezTo>
                      <a:pt x="0" y="12"/>
                      <a:pt x="0" y="12"/>
                      <a:pt x="0" y="12"/>
                    </a:cubicBezTo>
                    <a:cubicBezTo>
                      <a:pt x="0" y="3"/>
                      <a:pt x="6" y="0"/>
                      <a:pt x="12" y="0"/>
                    </a:cubicBezTo>
                    <a:cubicBezTo>
                      <a:pt x="18" y="0"/>
                      <a:pt x="24" y="3"/>
                      <a:pt x="24" y="12"/>
                    </a:cubicBezTo>
                    <a:cubicBezTo>
                      <a:pt x="24" y="103"/>
                      <a:pt x="24" y="103"/>
                      <a:pt x="24" y="103"/>
                    </a:cubicBezTo>
                    <a:cubicBezTo>
                      <a:pt x="24" y="109"/>
                      <a:pt x="18" y="115"/>
                      <a:pt x="12" y="115"/>
                    </a:cubicBezTo>
                  </a:path>
                </a:pathLst>
              </a:custGeom>
              <a:solidFill>
                <a:schemeClr val="accent1">
                  <a:lumMod val="75000"/>
                </a:schemeClr>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243770" tIns="121885" rIns="243770" bIns="121885" anchor="ctr"/>
              <a:lstStyle/>
              <a:p>
                <a:endParaRPr lang="en-US" dirty="0">
                  <a:latin typeface="Calibri Light" panose="020F0302020204030204"/>
                </a:endParaRPr>
              </a:p>
            </p:txBody>
          </p:sp>
          <p:sp>
            <p:nvSpPr>
              <p:cNvPr id="818" name="Freeform 1014"/>
              <p:cNvSpPr>
                <a:spLocks noChangeArrowheads="1"/>
              </p:cNvSpPr>
              <p:nvPr/>
            </p:nvSpPr>
            <p:spPr bwMode="auto">
              <a:xfrm>
                <a:off x="5143348" y="11596129"/>
                <a:ext cx="62970" cy="327449"/>
              </a:xfrm>
              <a:custGeom>
                <a:avLst/>
                <a:gdLst>
                  <a:gd name="T0" fmla="*/ 10 w 23"/>
                  <a:gd name="T1" fmla="*/ 115 h 116"/>
                  <a:gd name="T2" fmla="*/ 10 w 23"/>
                  <a:gd name="T3" fmla="*/ 115 h 116"/>
                  <a:gd name="T4" fmla="*/ 0 w 23"/>
                  <a:gd name="T5" fmla="*/ 103 h 116"/>
                  <a:gd name="T6" fmla="*/ 0 w 23"/>
                  <a:gd name="T7" fmla="*/ 12 h 116"/>
                  <a:gd name="T8" fmla="*/ 10 w 23"/>
                  <a:gd name="T9" fmla="*/ 0 h 116"/>
                  <a:gd name="T10" fmla="*/ 22 w 23"/>
                  <a:gd name="T11" fmla="*/ 12 h 116"/>
                  <a:gd name="T12" fmla="*/ 22 w 23"/>
                  <a:gd name="T13" fmla="*/ 103 h 116"/>
                  <a:gd name="T14" fmla="*/ 10 w 23"/>
                  <a:gd name="T15" fmla="*/ 115 h 1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116">
                    <a:moveTo>
                      <a:pt x="10" y="115"/>
                    </a:moveTo>
                    <a:lnTo>
                      <a:pt x="10" y="115"/>
                    </a:lnTo>
                    <a:cubicBezTo>
                      <a:pt x="4" y="115"/>
                      <a:pt x="0" y="109"/>
                      <a:pt x="0" y="103"/>
                    </a:cubicBezTo>
                    <a:cubicBezTo>
                      <a:pt x="0" y="12"/>
                      <a:pt x="0" y="12"/>
                      <a:pt x="0" y="12"/>
                    </a:cubicBezTo>
                    <a:cubicBezTo>
                      <a:pt x="0" y="3"/>
                      <a:pt x="4" y="0"/>
                      <a:pt x="10" y="0"/>
                    </a:cubicBezTo>
                    <a:cubicBezTo>
                      <a:pt x="16" y="0"/>
                      <a:pt x="22" y="3"/>
                      <a:pt x="22" y="12"/>
                    </a:cubicBezTo>
                    <a:cubicBezTo>
                      <a:pt x="22" y="103"/>
                      <a:pt x="22" y="103"/>
                      <a:pt x="22" y="103"/>
                    </a:cubicBezTo>
                    <a:cubicBezTo>
                      <a:pt x="22" y="109"/>
                      <a:pt x="16" y="115"/>
                      <a:pt x="10" y="115"/>
                    </a:cubicBezTo>
                  </a:path>
                </a:pathLst>
              </a:custGeom>
              <a:solidFill>
                <a:srgbClr val="03656F"/>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243770" tIns="121885" rIns="243770" bIns="121885" anchor="ctr"/>
              <a:lstStyle/>
              <a:p>
                <a:endParaRPr lang="en-US" dirty="0">
                  <a:latin typeface="Calibri Light" panose="020F0302020204030204"/>
                </a:endParaRPr>
              </a:p>
            </p:txBody>
          </p:sp>
          <p:sp>
            <p:nvSpPr>
              <p:cNvPr id="819" name="Freeform 1015"/>
              <p:cNvSpPr>
                <a:spLocks noChangeArrowheads="1"/>
              </p:cNvSpPr>
              <p:nvPr/>
            </p:nvSpPr>
            <p:spPr bwMode="auto">
              <a:xfrm>
                <a:off x="5269298" y="11596129"/>
                <a:ext cx="62970" cy="327449"/>
              </a:xfrm>
              <a:custGeom>
                <a:avLst/>
                <a:gdLst>
                  <a:gd name="T0" fmla="*/ 12 w 22"/>
                  <a:gd name="T1" fmla="*/ 115 h 116"/>
                  <a:gd name="T2" fmla="*/ 12 w 22"/>
                  <a:gd name="T3" fmla="*/ 115 h 116"/>
                  <a:gd name="T4" fmla="*/ 0 w 22"/>
                  <a:gd name="T5" fmla="*/ 103 h 116"/>
                  <a:gd name="T6" fmla="*/ 0 w 22"/>
                  <a:gd name="T7" fmla="*/ 12 h 116"/>
                  <a:gd name="T8" fmla="*/ 12 w 22"/>
                  <a:gd name="T9" fmla="*/ 0 h 116"/>
                  <a:gd name="T10" fmla="*/ 21 w 22"/>
                  <a:gd name="T11" fmla="*/ 12 h 116"/>
                  <a:gd name="T12" fmla="*/ 21 w 22"/>
                  <a:gd name="T13" fmla="*/ 103 h 116"/>
                  <a:gd name="T14" fmla="*/ 12 w 22"/>
                  <a:gd name="T15" fmla="*/ 115 h 1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 h="116">
                    <a:moveTo>
                      <a:pt x="12" y="115"/>
                    </a:moveTo>
                    <a:lnTo>
                      <a:pt x="12" y="115"/>
                    </a:lnTo>
                    <a:cubicBezTo>
                      <a:pt x="6" y="115"/>
                      <a:pt x="0" y="109"/>
                      <a:pt x="0" y="103"/>
                    </a:cubicBezTo>
                    <a:cubicBezTo>
                      <a:pt x="0" y="12"/>
                      <a:pt x="0" y="12"/>
                      <a:pt x="0" y="12"/>
                    </a:cubicBezTo>
                    <a:cubicBezTo>
                      <a:pt x="0" y="3"/>
                      <a:pt x="6" y="0"/>
                      <a:pt x="12" y="0"/>
                    </a:cubicBezTo>
                    <a:cubicBezTo>
                      <a:pt x="18" y="0"/>
                      <a:pt x="21" y="3"/>
                      <a:pt x="21" y="12"/>
                    </a:cubicBezTo>
                    <a:cubicBezTo>
                      <a:pt x="21" y="103"/>
                      <a:pt x="21" y="103"/>
                      <a:pt x="21" y="103"/>
                    </a:cubicBezTo>
                    <a:cubicBezTo>
                      <a:pt x="21" y="109"/>
                      <a:pt x="18" y="115"/>
                      <a:pt x="12" y="115"/>
                    </a:cubicBezTo>
                  </a:path>
                </a:pathLst>
              </a:custGeom>
              <a:solidFill>
                <a:srgbClr val="03656F"/>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243770" tIns="121885" rIns="243770" bIns="121885" anchor="ctr"/>
              <a:lstStyle/>
              <a:p>
                <a:endParaRPr lang="en-US" dirty="0">
                  <a:latin typeface="Calibri Light" panose="020F0302020204030204"/>
                </a:endParaRPr>
              </a:p>
            </p:txBody>
          </p:sp>
          <p:sp>
            <p:nvSpPr>
              <p:cNvPr id="820" name="Freeform 1016"/>
              <p:cNvSpPr>
                <a:spLocks noChangeArrowheads="1"/>
              </p:cNvSpPr>
              <p:nvPr/>
            </p:nvSpPr>
            <p:spPr bwMode="auto">
              <a:xfrm>
                <a:off x="5395245" y="11596129"/>
                <a:ext cx="75568" cy="327449"/>
              </a:xfrm>
              <a:custGeom>
                <a:avLst/>
                <a:gdLst>
                  <a:gd name="T0" fmla="*/ 13 w 26"/>
                  <a:gd name="T1" fmla="*/ 115 h 116"/>
                  <a:gd name="T2" fmla="*/ 13 w 26"/>
                  <a:gd name="T3" fmla="*/ 115 h 116"/>
                  <a:gd name="T4" fmla="*/ 0 w 26"/>
                  <a:gd name="T5" fmla="*/ 103 h 116"/>
                  <a:gd name="T6" fmla="*/ 0 w 26"/>
                  <a:gd name="T7" fmla="*/ 12 h 116"/>
                  <a:gd name="T8" fmla="*/ 13 w 26"/>
                  <a:gd name="T9" fmla="*/ 0 h 116"/>
                  <a:gd name="T10" fmla="*/ 25 w 26"/>
                  <a:gd name="T11" fmla="*/ 12 h 116"/>
                  <a:gd name="T12" fmla="*/ 25 w 26"/>
                  <a:gd name="T13" fmla="*/ 103 h 116"/>
                  <a:gd name="T14" fmla="*/ 13 w 26"/>
                  <a:gd name="T15" fmla="*/ 115 h 1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 h="116">
                    <a:moveTo>
                      <a:pt x="13" y="115"/>
                    </a:moveTo>
                    <a:lnTo>
                      <a:pt x="13" y="115"/>
                    </a:lnTo>
                    <a:cubicBezTo>
                      <a:pt x="7" y="115"/>
                      <a:pt x="0" y="109"/>
                      <a:pt x="0" y="103"/>
                    </a:cubicBezTo>
                    <a:cubicBezTo>
                      <a:pt x="0" y="12"/>
                      <a:pt x="0" y="12"/>
                      <a:pt x="0" y="12"/>
                    </a:cubicBezTo>
                    <a:cubicBezTo>
                      <a:pt x="0" y="3"/>
                      <a:pt x="7" y="0"/>
                      <a:pt x="13" y="0"/>
                    </a:cubicBezTo>
                    <a:cubicBezTo>
                      <a:pt x="19" y="0"/>
                      <a:pt x="25" y="3"/>
                      <a:pt x="25" y="12"/>
                    </a:cubicBezTo>
                    <a:cubicBezTo>
                      <a:pt x="25" y="103"/>
                      <a:pt x="25" y="103"/>
                      <a:pt x="25" y="103"/>
                    </a:cubicBezTo>
                    <a:cubicBezTo>
                      <a:pt x="25" y="109"/>
                      <a:pt x="19" y="115"/>
                      <a:pt x="13" y="115"/>
                    </a:cubicBezTo>
                  </a:path>
                </a:pathLst>
              </a:custGeom>
              <a:solidFill>
                <a:srgbClr val="03656F"/>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243770" tIns="121885" rIns="243770" bIns="121885" anchor="ctr"/>
              <a:lstStyle/>
              <a:p>
                <a:endParaRPr lang="en-US" dirty="0">
                  <a:latin typeface="Calibri Light" panose="020F0302020204030204"/>
                </a:endParaRPr>
              </a:p>
            </p:txBody>
          </p:sp>
          <p:sp>
            <p:nvSpPr>
              <p:cNvPr id="821" name="Freeform 1017"/>
              <p:cNvSpPr>
                <a:spLocks noChangeArrowheads="1"/>
              </p:cNvSpPr>
              <p:nvPr/>
            </p:nvSpPr>
            <p:spPr bwMode="auto">
              <a:xfrm>
                <a:off x="3506025" y="12011731"/>
                <a:ext cx="2065544" cy="503767"/>
              </a:xfrm>
              <a:custGeom>
                <a:avLst/>
                <a:gdLst>
                  <a:gd name="T0" fmla="*/ 723 w 724"/>
                  <a:gd name="T1" fmla="*/ 176 h 177"/>
                  <a:gd name="T2" fmla="*/ 0 w 724"/>
                  <a:gd name="T3" fmla="*/ 176 h 177"/>
                  <a:gd name="T4" fmla="*/ 0 w 724"/>
                  <a:gd name="T5" fmla="*/ 0 h 177"/>
                  <a:gd name="T6" fmla="*/ 723 w 724"/>
                  <a:gd name="T7" fmla="*/ 0 h 177"/>
                  <a:gd name="T8" fmla="*/ 723 w 724"/>
                  <a:gd name="T9" fmla="*/ 176 h 177"/>
                </a:gdLst>
                <a:ahLst/>
                <a:cxnLst>
                  <a:cxn ang="0">
                    <a:pos x="T0" y="T1"/>
                  </a:cxn>
                  <a:cxn ang="0">
                    <a:pos x="T2" y="T3"/>
                  </a:cxn>
                  <a:cxn ang="0">
                    <a:pos x="T4" y="T5"/>
                  </a:cxn>
                  <a:cxn ang="0">
                    <a:pos x="T6" y="T7"/>
                  </a:cxn>
                  <a:cxn ang="0">
                    <a:pos x="T8" y="T9"/>
                  </a:cxn>
                </a:cxnLst>
                <a:rect l="0" t="0" r="r" b="b"/>
                <a:pathLst>
                  <a:path w="724" h="177">
                    <a:moveTo>
                      <a:pt x="723" y="176"/>
                    </a:moveTo>
                    <a:lnTo>
                      <a:pt x="0" y="176"/>
                    </a:lnTo>
                    <a:lnTo>
                      <a:pt x="0" y="0"/>
                    </a:lnTo>
                    <a:lnTo>
                      <a:pt x="723" y="0"/>
                    </a:lnTo>
                    <a:lnTo>
                      <a:pt x="723" y="176"/>
                    </a:lnTo>
                  </a:path>
                </a:pathLst>
              </a:custGeom>
              <a:solidFill>
                <a:schemeClr val="accent1">
                  <a:lumMod val="50000"/>
                </a:schemeClr>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243770" tIns="121885" rIns="243770" bIns="121885" anchor="ctr"/>
              <a:lstStyle/>
              <a:p>
                <a:endParaRPr lang="en-US" dirty="0">
                  <a:latin typeface="Calibri Light" panose="020F0302020204030204"/>
                </a:endParaRPr>
              </a:p>
            </p:txBody>
          </p:sp>
          <p:sp>
            <p:nvSpPr>
              <p:cNvPr id="823" name="Freeform 1019"/>
              <p:cNvSpPr>
                <a:spLocks noChangeArrowheads="1"/>
              </p:cNvSpPr>
              <p:nvPr/>
            </p:nvSpPr>
            <p:spPr bwMode="auto">
              <a:xfrm>
                <a:off x="4085388" y="12175463"/>
                <a:ext cx="881634" cy="163720"/>
              </a:xfrm>
              <a:custGeom>
                <a:avLst/>
                <a:gdLst>
                  <a:gd name="T0" fmla="*/ 309 w 310"/>
                  <a:gd name="T1" fmla="*/ 55 h 56"/>
                  <a:gd name="T2" fmla="*/ 0 w 310"/>
                  <a:gd name="T3" fmla="*/ 55 h 56"/>
                  <a:gd name="T4" fmla="*/ 0 w 310"/>
                  <a:gd name="T5" fmla="*/ 0 h 56"/>
                  <a:gd name="T6" fmla="*/ 309 w 310"/>
                  <a:gd name="T7" fmla="*/ 0 h 56"/>
                  <a:gd name="T8" fmla="*/ 309 w 310"/>
                  <a:gd name="T9" fmla="*/ 55 h 56"/>
                </a:gdLst>
                <a:ahLst/>
                <a:cxnLst>
                  <a:cxn ang="0">
                    <a:pos x="T0" y="T1"/>
                  </a:cxn>
                  <a:cxn ang="0">
                    <a:pos x="T2" y="T3"/>
                  </a:cxn>
                  <a:cxn ang="0">
                    <a:pos x="T4" y="T5"/>
                  </a:cxn>
                  <a:cxn ang="0">
                    <a:pos x="T6" y="T7"/>
                  </a:cxn>
                  <a:cxn ang="0">
                    <a:pos x="T8" y="T9"/>
                  </a:cxn>
                </a:cxnLst>
                <a:rect l="0" t="0" r="r" b="b"/>
                <a:pathLst>
                  <a:path w="310" h="56">
                    <a:moveTo>
                      <a:pt x="309" y="55"/>
                    </a:moveTo>
                    <a:lnTo>
                      <a:pt x="0" y="55"/>
                    </a:lnTo>
                    <a:lnTo>
                      <a:pt x="0" y="0"/>
                    </a:lnTo>
                    <a:lnTo>
                      <a:pt x="309" y="0"/>
                    </a:lnTo>
                    <a:lnTo>
                      <a:pt x="309" y="55"/>
                    </a:lnTo>
                  </a:path>
                </a:pathLst>
              </a:custGeom>
              <a:solidFill>
                <a:schemeClr val="accent1">
                  <a:lumMod val="75000"/>
                </a:schemeClr>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243770" tIns="121885" rIns="243770" bIns="121885" anchor="ctr"/>
              <a:lstStyle/>
              <a:p>
                <a:endParaRPr lang="en-US" dirty="0">
                  <a:latin typeface="Calibri Light" panose="020F0302020204030204"/>
                </a:endParaRPr>
              </a:p>
            </p:txBody>
          </p:sp>
          <p:sp>
            <p:nvSpPr>
              <p:cNvPr id="825" name="Freeform 1021"/>
              <p:cNvSpPr>
                <a:spLocks noChangeArrowheads="1"/>
              </p:cNvSpPr>
              <p:nvPr/>
            </p:nvSpPr>
            <p:spPr bwMode="auto">
              <a:xfrm>
                <a:off x="3594183" y="12099895"/>
                <a:ext cx="62976" cy="327449"/>
              </a:xfrm>
              <a:custGeom>
                <a:avLst/>
                <a:gdLst>
                  <a:gd name="T0" fmla="*/ 9 w 22"/>
                  <a:gd name="T1" fmla="*/ 115 h 116"/>
                  <a:gd name="T2" fmla="*/ 9 w 22"/>
                  <a:gd name="T3" fmla="*/ 115 h 116"/>
                  <a:gd name="T4" fmla="*/ 0 w 22"/>
                  <a:gd name="T5" fmla="*/ 103 h 116"/>
                  <a:gd name="T6" fmla="*/ 0 w 22"/>
                  <a:gd name="T7" fmla="*/ 12 h 116"/>
                  <a:gd name="T8" fmla="*/ 9 w 22"/>
                  <a:gd name="T9" fmla="*/ 0 h 116"/>
                  <a:gd name="T10" fmla="*/ 21 w 22"/>
                  <a:gd name="T11" fmla="*/ 12 h 116"/>
                  <a:gd name="T12" fmla="*/ 21 w 22"/>
                  <a:gd name="T13" fmla="*/ 103 h 116"/>
                  <a:gd name="T14" fmla="*/ 9 w 22"/>
                  <a:gd name="T15" fmla="*/ 115 h 1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 h="116">
                    <a:moveTo>
                      <a:pt x="9" y="115"/>
                    </a:moveTo>
                    <a:lnTo>
                      <a:pt x="9" y="115"/>
                    </a:lnTo>
                    <a:cubicBezTo>
                      <a:pt x="3" y="115"/>
                      <a:pt x="0" y="112"/>
                      <a:pt x="0" y="103"/>
                    </a:cubicBezTo>
                    <a:cubicBezTo>
                      <a:pt x="0" y="12"/>
                      <a:pt x="0" y="12"/>
                      <a:pt x="0" y="12"/>
                    </a:cubicBezTo>
                    <a:cubicBezTo>
                      <a:pt x="0" y="6"/>
                      <a:pt x="3" y="0"/>
                      <a:pt x="9" y="0"/>
                    </a:cubicBezTo>
                    <a:cubicBezTo>
                      <a:pt x="15" y="0"/>
                      <a:pt x="21" y="6"/>
                      <a:pt x="21" y="12"/>
                    </a:cubicBezTo>
                    <a:cubicBezTo>
                      <a:pt x="21" y="103"/>
                      <a:pt x="21" y="103"/>
                      <a:pt x="21" y="103"/>
                    </a:cubicBezTo>
                    <a:cubicBezTo>
                      <a:pt x="21" y="112"/>
                      <a:pt x="15" y="115"/>
                      <a:pt x="9" y="115"/>
                    </a:cubicBezTo>
                  </a:path>
                </a:pathLst>
              </a:custGeom>
              <a:solidFill>
                <a:schemeClr val="accent1">
                  <a:lumMod val="75000"/>
                </a:schemeClr>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243770" tIns="121885" rIns="243770" bIns="121885" anchor="ctr"/>
              <a:lstStyle/>
              <a:p>
                <a:endParaRPr lang="en-US" dirty="0">
                  <a:latin typeface="Calibri Light" panose="020F0302020204030204"/>
                </a:endParaRPr>
              </a:p>
            </p:txBody>
          </p:sp>
          <p:sp>
            <p:nvSpPr>
              <p:cNvPr id="826" name="Freeform 1022"/>
              <p:cNvSpPr>
                <a:spLocks noChangeArrowheads="1"/>
              </p:cNvSpPr>
              <p:nvPr/>
            </p:nvSpPr>
            <p:spPr bwMode="auto">
              <a:xfrm>
                <a:off x="3720133" y="12099895"/>
                <a:ext cx="62976" cy="327449"/>
              </a:xfrm>
              <a:custGeom>
                <a:avLst/>
                <a:gdLst>
                  <a:gd name="T0" fmla="*/ 12 w 22"/>
                  <a:gd name="T1" fmla="*/ 115 h 116"/>
                  <a:gd name="T2" fmla="*/ 12 w 22"/>
                  <a:gd name="T3" fmla="*/ 115 h 116"/>
                  <a:gd name="T4" fmla="*/ 0 w 22"/>
                  <a:gd name="T5" fmla="*/ 103 h 116"/>
                  <a:gd name="T6" fmla="*/ 0 w 22"/>
                  <a:gd name="T7" fmla="*/ 12 h 116"/>
                  <a:gd name="T8" fmla="*/ 12 w 22"/>
                  <a:gd name="T9" fmla="*/ 0 h 116"/>
                  <a:gd name="T10" fmla="*/ 21 w 22"/>
                  <a:gd name="T11" fmla="*/ 12 h 116"/>
                  <a:gd name="T12" fmla="*/ 21 w 22"/>
                  <a:gd name="T13" fmla="*/ 103 h 116"/>
                  <a:gd name="T14" fmla="*/ 12 w 22"/>
                  <a:gd name="T15" fmla="*/ 115 h 1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 h="116">
                    <a:moveTo>
                      <a:pt x="12" y="115"/>
                    </a:moveTo>
                    <a:lnTo>
                      <a:pt x="12" y="115"/>
                    </a:lnTo>
                    <a:cubicBezTo>
                      <a:pt x="6" y="115"/>
                      <a:pt x="0" y="112"/>
                      <a:pt x="0" y="103"/>
                    </a:cubicBezTo>
                    <a:cubicBezTo>
                      <a:pt x="0" y="12"/>
                      <a:pt x="0" y="12"/>
                      <a:pt x="0" y="12"/>
                    </a:cubicBezTo>
                    <a:cubicBezTo>
                      <a:pt x="0" y="6"/>
                      <a:pt x="6" y="0"/>
                      <a:pt x="12" y="0"/>
                    </a:cubicBezTo>
                    <a:cubicBezTo>
                      <a:pt x="18" y="0"/>
                      <a:pt x="21" y="6"/>
                      <a:pt x="21" y="12"/>
                    </a:cubicBezTo>
                    <a:cubicBezTo>
                      <a:pt x="21" y="103"/>
                      <a:pt x="21" y="103"/>
                      <a:pt x="21" y="103"/>
                    </a:cubicBezTo>
                    <a:cubicBezTo>
                      <a:pt x="21" y="112"/>
                      <a:pt x="18" y="115"/>
                      <a:pt x="12" y="115"/>
                    </a:cubicBezTo>
                  </a:path>
                </a:pathLst>
              </a:custGeom>
              <a:solidFill>
                <a:schemeClr val="accent1">
                  <a:lumMod val="75000"/>
                </a:schemeClr>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243770" tIns="121885" rIns="243770" bIns="121885" anchor="ctr"/>
              <a:lstStyle/>
              <a:p>
                <a:endParaRPr lang="en-US" dirty="0">
                  <a:latin typeface="Calibri Light" panose="020F0302020204030204"/>
                </a:endParaRPr>
              </a:p>
            </p:txBody>
          </p:sp>
          <p:sp>
            <p:nvSpPr>
              <p:cNvPr id="827" name="Freeform 1023"/>
              <p:cNvSpPr>
                <a:spLocks noChangeArrowheads="1"/>
              </p:cNvSpPr>
              <p:nvPr/>
            </p:nvSpPr>
            <p:spPr bwMode="auto">
              <a:xfrm>
                <a:off x="3858683" y="12099895"/>
                <a:ext cx="75568" cy="327449"/>
              </a:xfrm>
              <a:custGeom>
                <a:avLst/>
                <a:gdLst>
                  <a:gd name="T0" fmla="*/ 12 w 25"/>
                  <a:gd name="T1" fmla="*/ 115 h 116"/>
                  <a:gd name="T2" fmla="*/ 12 w 25"/>
                  <a:gd name="T3" fmla="*/ 115 h 116"/>
                  <a:gd name="T4" fmla="*/ 0 w 25"/>
                  <a:gd name="T5" fmla="*/ 103 h 116"/>
                  <a:gd name="T6" fmla="*/ 0 w 25"/>
                  <a:gd name="T7" fmla="*/ 12 h 116"/>
                  <a:gd name="T8" fmla="*/ 12 w 25"/>
                  <a:gd name="T9" fmla="*/ 0 h 116"/>
                  <a:gd name="T10" fmla="*/ 24 w 25"/>
                  <a:gd name="T11" fmla="*/ 12 h 116"/>
                  <a:gd name="T12" fmla="*/ 24 w 25"/>
                  <a:gd name="T13" fmla="*/ 103 h 116"/>
                  <a:gd name="T14" fmla="*/ 12 w 25"/>
                  <a:gd name="T15" fmla="*/ 115 h 1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116">
                    <a:moveTo>
                      <a:pt x="12" y="115"/>
                    </a:moveTo>
                    <a:lnTo>
                      <a:pt x="12" y="115"/>
                    </a:lnTo>
                    <a:cubicBezTo>
                      <a:pt x="6" y="115"/>
                      <a:pt x="0" y="112"/>
                      <a:pt x="0" y="103"/>
                    </a:cubicBezTo>
                    <a:cubicBezTo>
                      <a:pt x="0" y="12"/>
                      <a:pt x="0" y="12"/>
                      <a:pt x="0" y="12"/>
                    </a:cubicBezTo>
                    <a:cubicBezTo>
                      <a:pt x="0" y="6"/>
                      <a:pt x="6" y="0"/>
                      <a:pt x="12" y="0"/>
                    </a:cubicBezTo>
                    <a:cubicBezTo>
                      <a:pt x="18" y="0"/>
                      <a:pt x="24" y="6"/>
                      <a:pt x="24" y="12"/>
                    </a:cubicBezTo>
                    <a:cubicBezTo>
                      <a:pt x="24" y="103"/>
                      <a:pt x="24" y="103"/>
                      <a:pt x="24" y="103"/>
                    </a:cubicBezTo>
                    <a:cubicBezTo>
                      <a:pt x="24" y="112"/>
                      <a:pt x="18" y="115"/>
                      <a:pt x="12" y="115"/>
                    </a:cubicBezTo>
                  </a:path>
                </a:pathLst>
              </a:custGeom>
              <a:solidFill>
                <a:schemeClr val="accent1">
                  <a:lumMod val="75000"/>
                </a:schemeClr>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243770" tIns="121885" rIns="243770" bIns="121885" anchor="ctr"/>
              <a:lstStyle/>
              <a:p>
                <a:endParaRPr lang="en-US" dirty="0">
                  <a:latin typeface="Calibri Light" panose="020F0302020204030204"/>
                </a:endParaRPr>
              </a:p>
            </p:txBody>
          </p:sp>
          <p:sp>
            <p:nvSpPr>
              <p:cNvPr id="828" name="Freeform 1024"/>
              <p:cNvSpPr>
                <a:spLocks noChangeArrowheads="1"/>
              </p:cNvSpPr>
              <p:nvPr/>
            </p:nvSpPr>
            <p:spPr bwMode="auto">
              <a:xfrm>
                <a:off x="5143348" y="12099895"/>
                <a:ext cx="62970" cy="327449"/>
              </a:xfrm>
              <a:custGeom>
                <a:avLst/>
                <a:gdLst>
                  <a:gd name="T0" fmla="*/ 10 w 23"/>
                  <a:gd name="T1" fmla="*/ 115 h 116"/>
                  <a:gd name="T2" fmla="*/ 10 w 23"/>
                  <a:gd name="T3" fmla="*/ 115 h 116"/>
                  <a:gd name="T4" fmla="*/ 0 w 23"/>
                  <a:gd name="T5" fmla="*/ 103 h 116"/>
                  <a:gd name="T6" fmla="*/ 0 w 23"/>
                  <a:gd name="T7" fmla="*/ 12 h 116"/>
                  <a:gd name="T8" fmla="*/ 10 w 23"/>
                  <a:gd name="T9" fmla="*/ 0 h 116"/>
                  <a:gd name="T10" fmla="*/ 22 w 23"/>
                  <a:gd name="T11" fmla="*/ 12 h 116"/>
                  <a:gd name="T12" fmla="*/ 22 w 23"/>
                  <a:gd name="T13" fmla="*/ 103 h 116"/>
                  <a:gd name="T14" fmla="*/ 10 w 23"/>
                  <a:gd name="T15" fmla="*/ 115 h 1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116">
                    <a:moveTo>
                      <a:pt x="10" y="115"/>
                    </a:moveTo>
                    <a:lnTo>
                      <a:pt x="10" y="115"/>
                    </a:lnTo>
                    <a:cubicBezTo>
                      <a:pt x="4" y="115"/>
                      <a:pt x="0" y="112"/>
                      <a:pt x="0" y="103"/>
                    </a:cubicBezTo>
                    <a:cubicBezTo>
                      <a:pt x="0" y="12"/>
                      <a:pt x="0" y="12"/>
                      <a:pt x="0" y="12"/>
                    </a:cubicBezTo>
                    <a:cubicBezTo>
                      <a:pt x="0" y="6"/>
                      <a:pt x="4" y="0"/>
                      <a:pt x="10" y="0"/>
                    </a:cubicBezTo>
                    <a:cubicBezTo>
                      <a:pt x="16" y="0"/>
                      <a:pt x="22" y="6"/>
                      <a:pt x="22" y="12"/>
                    </a:cubicBezTo>
                    <a:cubicBezTo>
                      <a:pt x="22" y="103"/>
                      <a:pt x="22" y="103"/>
                      <a:pt x="22" y="103"/>
                    </a:cubicBezTo>
                    <a:cubicBezTo>
                      <a:pt x="22" y="112"/>
                      <a:pt x="16" y="115"/>
                      <a:pt x="10" y="115"/>
                    </a:cubicBezTo>
                  </a:path>
                </a:pathLst>
              </a:custGeom>
              <a:solidFill>
                <a:srgbClr val="03656F"/>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243770" tIns="121885" rIns="243770" bIns="121885" anchor="ctr"/>
              <a:lstStyle/>
              <a:p>
                <a:endParaRPr lang="en-US" dirty="0">
                  <a:latin typeface="Calibri Light" panose="020F0302020204030204"/>
                </a:endParaRPr>
              </a:p>
            </p:txBody>
          </p:sp>
          <p:sp>
            <p:nvSpPr>
              <p:cNvPr id="829" name="Freeform 1025"/>
              <p:cNvSpPr>
                <a:spLocks noChangeArrowheads="1"/>
              </p:cNvSpPr>
              <p:nvPr/>
            </p:nvSpPr>
            <p:spPr bwMode="auto">
              <a:xfrm>
                <a:off x="5269298" y="12099895"/>
                <a:ext cx="62970" cy="327449"/>
              </a:xfrm>
              <a:custGeom>
                <a:avLst/>
                <a:gdLst>
                  <a:gd name="T0" fmla="*/ 12 w 22"/>
                  <a:gd name="T1" fmla="*/ 115 h 116"/>
                  <a:gd name="T2" fmla="*/ 12 w 22"/>
                  <a:gd name="T3" fmla="*/ 115 h 116"/>
                  <a:gd name="T4" fmla="*/ 0 w 22"/>
                  <a:gd name="T5" fmla="*/ 103 h 116"/>
                  <a:gd name="T6" fmla="*/ 0 w 22"/>
                  <a:gd name="T7" fmla="*/ 12 h 116"/>
                  <a:gd name="T8" fmla="*/ 12 w 22"/>
                  <a:gd name="T9" fmla="*/ 0 h 116"/>
                  <a:gd name="T10" fmla="*/ 21 w 22"/>
                  <a:gd name="T11" fmla="*/ 12 h 116"/>
                  <a:gd name="T12" fmla="*/ 21 w 22"/>
                  <a:gd name="T13" fmla="*/ 103 h 116"/>
                  <a:gd name="T14" fmla="*/ 12 w 22"/>
                  <a:gd name="T15" fmla="*/ 115 h 1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 h="116">
                    <a:moveTo>
                      <a:pt x="12" y="115"/>
                    </a:moveTo>
                    <a:lnTo>
                      <a:pt x="12" y="115"/>
                    </a:lnTo>
                    <a:cubicBezTo>
                      <a:pt x="6" y="115"/>
                      <a:pt x="0" y="112"/>
                      <a:pt x="0" y="103"/>
                    </a:cubicBezTo>
                    <a:cubicBezTo>
                      <a:pt x="0" y="12"/>
                      <a:pt x="0" y="12"/>
                      <a:pt x="0" y="12"/>
                    </a:cubicBezTo>
                    <a:cubicBezTo>
                      <a:pt x="0" y="6"/>
                      <a:pt x="6" y="0"/>
                      <a:pt x="12" y="0"/>
                    </a:cubicBezTo>
                    <a:cubicBezTo>
                      <a:pt x="18" y="0"/>
                      <a:pt x="21" y="6"/>
                      <a:pt x="21" y="12"/>
                    </a:cubicBezTo>
                    <a:cubicBezTo>
                      <a:pt x="21" y="103"/>
                      <a:pt x="21" y="103"/>
                      <a:pt x="21" y="103"/>
                    </a:cubicBezTo>
                    <a:cubicBezTo>
                      <a:pt x="21" y="112"/>
                      <a:pt x="18" y="115"/>
                      <a:pt x="12" y="115"/>
                    </a:cubicBezTo>
                  </a:path>
                </a:pathLst>
              </a:custGeom>
              <a:solidFill>
                <a:srgbClr val="03656F"/>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243770" tIns="121885" rIns="243770" bIns="121885" anchor="ctr"/>
              <a:lstStyle/>
              <a:p>
                <a:endParaRPr lang="en-US" dirty="0">
                  <a:latin typeface="Calibri Light" panose="020F0302020204030204"/>
                </a:endParaRPr>
              </a:p>
            </p:txBody>
          </p:sp>
          <p:sp>
            <p:nvSpPr>
              <p:cNvPr id="830" name="Freeform 1026"/>
              <p:cNvSpPr>
                <a:spLocks noChangeArrowheads="1"/>
              </p:cNvSpPr>
              <p:nvPr/>
            </p:nvSpPr>
            <p:spPr bwMode="auto">
              <a:xfrm>
                <a:off x="5395245" y="12099895"/>
                <a:ext cx="75568" cy="327449"/>
              </a:xfrm>
              <a:custGeom>
                <a:avLst/>
                <a:gdLst>
                  <a:gd name="T0" fmla="*/ 13 w 26"/>
                  <a:gd name="T1" fmla="*/ 115 h 116"/>
                  <a:gd name="T2" fmla="*/ 13 w 26"/>
                  <a:gd name="T3" fmla="*/ 115 h 116"/>
                  <a:gd name="T4" fmla="*/ 0 w 26"/>
                  <a:gd name="T5" fmla="*/ 103 h 116"/>
                  <a:gd name="T6" fmla="*/ 0 w 26"/>
                  <a:gd name="T7" fmla="*/ 12 h 116"/>
                  <a:gd name="T8" fmla="*/ 13 w 26"/>
                  <a:gd name="T9" fmla="*/ 0 h 116"/>
                  <a:gd name="T10" fmla="*/ 25 w 26"/>
                  <a:gd name="T11" fmla="*/ 12 h 116"/>
                  <a:gd name="T12" fmla="*/ 25 w 26"/>
                  <a:gd name="T13" fmla="*/ 103 h 116"/>
                  <a:gd name="T14" fmla="*/ 13 w 26"/>
                  <a:gd name="T15" fmla="*/ 115 h 1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 h="116">
                    <a:moveTo>
                      <a:pt x="13" y="115"/>
                    </a:moveTo>
                    <a:lnTo>
                      <a:pt x="13" y="115"/>
                    </a:lnTo>
                    <a:cubicBezTo>
                      <a:pt x="7" y="115"/>
                      <a:pt x="0" y="112"/>
                      <a:pt x="0" y="103"/>
                    </a:cubicBezTo>
                    <a:cubicBezTo>
                      <a:pt x="0" y="12"/>
                      <a:pt x="0" y="12"/>
                      <a:pt x="0" y="12"/>
                    </a:cubicBezTo>
                    <a:cubicBezTo>
                      <a:pt x="0" y="6"/>
                      <a:pt x="7" y="0"/>
                      <a:pt x="13" y="0"/>
                    </a:cubicBezTo>
                    <a:cubicBezTo>
                      <a:pt x="19" y="0"/>
                      <a:pt x="25" y="6"/>
                      <a:pt x="25" y="12"/>
                    </a:cubicBezTo>
                    <a:cubicBezTo>
                      <a:pt x="25" y="103"/>
                      <a:pt x="25" y="103"/>
                      <a:pt x="25" y="103"/>
                    </a:cubicBezTo>
                    <a:cubicBezTo>
                      <a:pt x="25" y="112"/>
                      <a:pt x="19" y="115"/>
                      <a:pt x="13" y="115"/>
                    </a:cubicBezTo>
                  </a:path>
                </a:pathLst>
              </a:custGeom>
              <a:solidFill>
                <a:srgbClr val="03656F"/>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243770" tIns="121885" rIns="243770" bIns="121885" anchor="ctr"/>
              <a:lstStyle/>
              <a:p>
                <a:endParaRPr lang="en-US" dirty="0">
                  <a:latin typeface="Calibri Light" panose="020F0302020204030204"/>
                </a:endParaRPr>
              </a:p>
            </p:txBody>
          </p:sp>
          <p:sp>
            <p:nvSpPr>
              <p:cNvPr id="831" name="Freeform 1027"/>
              <p:cNvSpPr>
                <a:spLocks noChangeArrowheads="1"/>
              </p:cNvSpPr>
              <p:nvPr/>
            </p:nvSpPr>
            <p:spPr bwMode="auto">
              <a:xfrm>
                <a:off x="3506025" y="12515500"/>
                <a:ext cx="2065544" cy="491175"/>
              </a:xfrm>
              <a:custGeom>
                <a:avLst/>
                <a:gdLst>
                  <a:gd name="T0" fmla="*/ 723 w 724"/>
                  <a:gd name="T1" fmla="*/ 173 h 174"/>
                  <a:gd name="T2" fmla="*/ 0 w 724"/>
                  <a:gd name="T3" fmla="*/ 173 h 174"/>
                  <a:gd name="T4" fmla="*/ 0 w 724"/>
                  <a:gd name="T5" fmla="*/ 0 h 174"/>
                  <a:gd name="T6" fmla="*/ 723 w 724"/>
                  <a:gd name="T7" fmla="*/ 0 h 174"/>
                  <a:gd name="T8" fmla="*/ 723 w 724"/>
                  <a:gd name="T9" fmla="*/ 173 h 174"/>
                </a:gdLst>
                <a:ahLst/>
                <a:cxnLst>
                  <a:cxn ang="0">
                    <a:pos x="T0" y="T1"/>
                  </a:cxn>
                  <a:cxn ang="0">
                    <a:pos x="T2" y="T3"/>
                  </a:cxn>
                  <a:cxn ang="0">
                    <a:pos x="T4" y="T5"/>
                  </a:cxn>
                  <a:cxn ang="0">
                    <a:pos x="T6" y="T7"/>
                  </a:cxn>
                  <a:cxn ang="0">
                    <a:pos x="T8" y="T9"/>
                  </a:cxn>
                </a:cxnLst>
                <a:rect l="0" t="0" r="r" b="b"/>
                <a:pathLst>
                  <a:path w="724" h="174">
                    <a:moveTo>
                      <a:pt x="723" y="173"/>
                    </a:moveTo>
                    <a:lnTo>
                      <a:pt x="0" y="173"/>
                    </a:lnTo>
                    <a:lnTo>
                      <a:pt x="0" y="0"/>
                    </a:lnTo>
                    <a:lnTo>
                      <a:pt x="723" y="0"/>
                    </a:lnTo>
                    <a:lnTo>
                      <a:pt x="723" y="173"/>
                    </a:lnTo>
                  </a:path>
                </a:pathLst>
              </a:custGeom>
              <a:solidFill>
                <a:schemeClr val="accent1">
                  <a:lumMod val="50000"/>
                </a:schemeClr>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243770" tIns="121885" rIns="243770" bIns="121885" anchor="ctr"/>
              <a:lstStyle/>
              <a:p>
                <a:endParaRPr lang="en-US" dirty="0">
                  <a:latin typeface="Calibri Light" panose="020F0302020204030204"/>
                </a:endParaRPr>
              </a:p>
            </p:txBody>
          </p:sp>
          <p:sp>
            <p:nvSpPr>
              <p:cNvPr id="833" name="Freeform 1029"/>
              <p:cNvSpPr>
                <a:spLocks noChangeArrowheads="1"/>
              </p:cNvSpPr>
              <p:nvPr/>
            </p:nvSpPr>
            <p:spPr bwMode="auto">
              <a:xfrm>
                <a:off x="4085388" y="12679229"/>
                <a:ext cx="881634" cy="163720"/>
              </a:xfrm>
              <a:custGeom>
                <a:avLst/>
                <a:gdLst>
                  <a:gd name="T0" fmla="*/ 309 w 310"/>
                  <a:gd name="T1" fmla="*/ 57 h 58"/>
                  <a:gd name="T2" fmla="*/ 0 w 310"/>
                  <a:gd name="T3" fmla="*/ 57 h 58"/>
                  <a:gd name="T4" fmla="*/ 0 w 310"/>
                  <a:gd name="T5" fmla="*/ 0 h 58"/>
                  <a:gd name="T6" fmla="*/ 309 w 310"/>
                  <a:gd name="T7" fmla="*/ 0 h 58"/>
                  <a:gd name="T8" fmla="*/ 309 w 310"/>
                  <a:gd name="T9" fmla="*/ 57 h 58"/>
                </a:gdLst>
                <a:ahLst/>
                <a:cxnLst>
                  <a:cxn ang="0">
                    <a:pos x="T0" y="T1"/>
                  </a:cxn>
                  <a:cxn ang="0">
                    <a:pos x="T2" y="T3"/>
                  </a:cxn>
                  <a:cxn ang="0">
                    <a:pos x="T4" y="T5"/>
                  </a:cxn>
                  <a:cxn ang="0">
                    <a:pos x="T6" y="T7"/>
                  </a:cxn>
                  <a:cxn ang="0">
                    <a:pos x="T8" y="T9"/>
                  </a:cxn>
                </a:cxnLst>
                <a:rect l="0" t="0" r="r" b="b"/>
                <a:pathLst>
                  <a:path w="310" h="58">
                    <a:moveTo>
                      <a:pt x="309" y="57"/>
                    </a:moveTo>
                    <a:lnTo>
                      <a:pt x="0" y="57"/>
                    </a:lnTo>
                    <a:lnTo>
                      <a:pt x="0" y="0"/>
                    </a:lnTo>
                    <a:lnTo>
                      <a:pt x="309" y="0"/>
                    </a:lnTo>
                    <a:lnTo>
                      <a:pt x="309" y="57"/>
                    </a:lnTo>
                  </a:path>
                </a:pathLst>
              </a:custGeom>
              <a:solidFill>
                <a:schemeClr val="accent1">
                  <a:lumMod val="75000"/>
                </a:schemeClr>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243770" tIns="121885" rIns="243770" bIns="121885" anchor="ctr"/>
              <a:lstStyle/>
              <a:p>
                <a:endParaRPr lang="en-US" dirty="0">
                  <a:latin typeface="Calibri Light" panose="020F0302020204030204"/>
                </a:endParaRPr>
              </a:p>
            </p:txBody>
          </p:sp>
          <p:sp>
            <p:nvSpPr>
              <p:cNvPr id="835" name="Freeform 1031"/>
              <p:cNvSpPr>
                <a:spLocks noChangeArrowheads="1"/>
              </p:cNvSpPr>
              <p:nvPr/>
            </p:nvSpPr>
            <p:spPr bwMode="auto">
              <a:xfrm>
                <a:off x="3594183" y="12591065"/>
                <a:ext cx="62976" cy="327449"/>
              </a:xfrm>
              <a:custGeom>
                <a:avLst/>
                <a:gdLst>
                  <a:gd name="T0" fmla="*/ 9 w 22"/>
                  <a:gd name="T1" fmla="*/ 115 h 116"/>
                  <a:gd name="T2" fmla="*/ 9 w 22"/>
                  <a:gd name="T3" fmla="*/ 115 h 116"/>
                  <a:gd name="T4" fmla="*/ 0 w 22"/>
                  <a:gd name="T5" fmla="*/ 103 h 116"/>
                  <a:gd name="T6" fmla="*/ 0 w 22"/>
                  <a:gd name="T7" fmla="*/ 10 h 116"/>
                  <a:gd name="T8" fmla="*/ 9 w 22"/>
                  <a:gd name="T9" fmla="*/ 0 h 116"/>
                  <a:gd name="T10" fmla="*/ 21 w 22"/>
                  <a:gd name="T11" fmla="*/ 10 h 116"/>
                  <a:gd name="T12" fmla="*/ 21 w 22"/>
                  <a:gd name="T13" fmla="*/ 103 h 116"/>
                  <a:gd name="T14" fmla="*/ 9 w 22"/>
                  <a:gd name="T15" fmla="*/ 115 h 1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 h="116">
                    <a:moveTo>
                      <a:pt x="9" y="115"/>
                    </a:moveTo>
                    <a:lnTo>
                      <a:pt x="9" y="115"/>
                    </a:lnTo>
                    <a:cubicBezTo>
                      <a:pt x="3" y="115"/>
                      <a:pt x="0" y="109"/>
                      <a:pt x="0" y="103"/>
                    </a:cubicBezTo>
                    <a:cubicBezTo>
                      <a:pt x="0" y="10"/>
                      <a:pt x="0" y="10"/>
                      <a:pt x="0" y="10"/>
                    </a:cubicBezTo>
                    <a:cubicBezTo>
                      <a:pt x="0" y="4"/>
                      <a:pt x="3" y="0"/>
                      <a:pt x="9" y="0"/>
                    </a:cubicBezTo>
                    <a:cubicBezTo>
                      <a:pt x="15" y="0"/>
                      <a:pt x="21" y="4"/>
                      <a:pt x="21" y="10"/>
                    </a:cubicBezTo>
                    <a:cubicBezTo>
                      <a:pt x="21" y="103"/>
                      <a:pt x="21" y="103"/>
                      <a:pt x="21" y="103"/>
                    </a:cubicBezTo>
                    <a:cubicBezTo>
                      <a:pt x="21" y="109"/>
                      <a:pt x="15" y="115"/>
                      <a:pt x="9" y="115"/>
                    </a:cubicBezTo>
                  </a:path>
                </a:pathLst>
              </a:custGeom>
              <a:solidFill>
                <a:schemeClr val="accent1">
                  <a:lumMod val="75000"/>
                </a:schemeClr>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243770" tIns="121885" rIns="243770" bIns="121885" anchor="ctr"/>
              <a:lstStyle/>
              <a:p>
                <a:endParaRPr lang="en-US" dirty="0">
                  <a:latin typeface="Calibri Light" panose="020F0302020204030204"/>
                </a:endParaRPr>
              </a:p>
            </p:txBody>
          </p:sp>
          <p:sp>
            <p:nvSpPr>
              <p:cNvPr id="836" name="Freeform 1032"/>
              <p:cNvSpPr>
                <a:spLocks noChangeArrowheads="1"/>
              </p:cNvSpPr>
              <p:nvPr/>
            </p:nvSpPr>
            <p:spPr bwMode="auto">
              <a:xfrm>
                <a:off x="3720133" y="12591065"/>
                <a:ext cx="62976" cy="327449"/>
              </a:xfrm>
              <a:custGeom>
                <a:avLst/>
                <a:gdLst>
                  <a:gd name="T0" fmla="*/ 12 w 22"/>
                  <a:gd name="T1" fmla="*/ 115 h 116"/>
                  <a:gd name="T2" fmla="*/ 12 w 22"/>
                  <a:gd name="T3" fmla="*/ 115 h 116"/>
                  <a:gd name="T4" fmla="*/ 0 w 22"/>
                  <a:gd name="T5" fmla="*/ 103 h 116"/>
                  <a:gd name="T6" fmla="*/ 0 w 22"/>
                  <a:gd name="T7" fmla="*/ 10 h 116"/>
                  <a:gd name="T8" fmla="*/ 12 w 22"/>
                  <a:gd name="T9" fmla="*/ 0 h 116"/>
                  <a:gd name="T10" fmla="*/ 21 w 22"/>
                  <a:gd name="T11" fmla="*/ 10 h 116"/>
                  <a:gd name="T12" fmla="*/ 21 w 22"/>
                  <a:gd name="T13" fmla="*/ 103 h 116"/>
                  <a:gd name="T14" fmla="*/ 12 w 22"/>
                  <a:gd name="T15" fmla="*/ 115 h 1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 h="116">
                    <a:moveTo>
                      <a:pt x="12" y="115"/>
                    </a:moveTo>
                    <a:lnTo>
                      <a:pt x="12" y="115"/>
                    </a:lnTo>
                    <a:cubicBezTo>
                      <a:pt x="6" y="115"/>
                      <a:pt x="0" y="109"/>
                      <a:pt x="0" y="103"/>
                    </a:cubicBezTo>
                    <a:cubicBezTo>
                      <a:pt x="0" y="10"/>
                      <a:pt x="0" y="10"/>
                      <a:pt x="0" y="10"/>
                    </a:cubicBezTo>
                    <a:cubicBezTo>
                      <a:pt x="0" y="4"/>
                      <a:pt x="6" y="0"/>
                      <a:pt x="12" y="0"/>
                    </a:cubicBezTo>
                    <a:cubicBezTo>
                      <a:pt x="18" y="0"/>
                      <a:pt x="21" y="4"/>
                      <a:pt x="21" y="10"/>
                    </a:cubicBezTo>
                    <a:cubicBezTo>
                      <a:pt x="21" y="103"/>
                      <a:pt x="21" y="103"/>
                      <a:pt x="21" y="103"/>
                    </a:cubicBezTo>
                    <a:cubicBezTo>
                      <a:pt x="21" y="109"/>
                      <a:pt x="18" y="115"/>
                      <a:pt x="12" y="115"/>
                    </a:cubicBezTo>
                  </a:path>
                </a:pathLst>
              </a:custGeom>
              <a:solidFill>
                <a:schemeClr val="accent1">
                  <a:lumMod val="75000"/>
                </a:schemeClr>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243770" tIns="121885" rIns="243770" bIns="121885" anchor="ctr"/>
              <a:lstStyle/>
              <a:p>
                <a:endParaRPr lang="en-US" dirty="0">
                  <a:latin typeface="Calibri Light" panose="020F0302020204030204"/>
                </a:endParaRPr>
              </a:p>
            </p:txBody>
          </p:sp>
          <p:sp>
            <p:nvSpPr>
              <p:cNvPr id="837" name="Freeform 1033"/>
              <p:cNvSpPr>
                <a:spLocks noChangeArrowheads="1"/>
              </p:cNvSpPr>
              <p:nvPr/>
            </p:nvSpPr>
            <p:spPr bwMode="auto">
              <a:xfrm>
                <a:off x="3858683" y="12591065"/>
                <a:ext cx="75568" cy="327449"/>
              </a:xfrm>
              <a:custGeom>
                <a:avLst/>
                <a:gdLst>
                  <a:gd name="T0" fmla="*/ 12 w 25"/>
                  <a:gd name="T1" fmla="*/ 115 h 116"/>
                  <a:gd name="T2" fmla="*/ 12 w 25"/>
                  <a:gd name="T3" fmla="*/ 115 h 116"/>
                  <a:gd name="T4" fmla="*/ 0 w 25"/>
                  <a:gd name="T5" fmla="*/ 103 h 116"/>
                  <a:gd name="T6" fmla="*/ 0 w 25"/>
                  <a:gd name="T7" fmla="*/ 10 h 116"/>
                  <a:gd name="T8" fmla="*/ 12 w 25"/>
                  <a:gd name="T9" fmla="*/ 0 h 116"/>
                  <a:gd name="T10" fmla="*/ 24 w 25"/>
                  <a:gd name="T11" fmla="*/ 10 h 116"/>
                  <a:gd name="T12" fmla="*/ 24 w 25"/>
                  <a:gd name="T13" fmla="*/ 103 h 116"/>
                  <a:gd name="T14" fmla="*/ 12 w 25"/>
                  <a:gd name="T15" fmla="*/ 115 h 1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116">
                    <a:moveTo>
                      <a:pt x="12" y="115"/>
                    </a:moveTo>
                    <a:lnTo>
                      <a:pt x="12" y="115"/>
                    </a:lnTo>
                    <a:cubicBezTo>
                      <a:pt x="6" y="115"/>
                      <a:pt x="0" y="109"/>
                      <a:pt x="0" y="103"/>
                    </a:cubicBezTo>
                    <a:cubicBezTo>
                      <a:pt x="0" y="10"/>
                      <a:pt x="0" y="10"/>
                      <a:pt x="0" y="10"/>
                    </a:cubicBezTo>
                    <a:cubicBezTo>
                      <a:pt x="0" y="4"/>
                      <a:pt x="6" y="0"/>
                      <a:pt x="12" y="0"/>
                    </a:cubicBezTo>
                    <a:cubicBezTo>
                      <a:pt x="18" y="0"/>
                      <a:pt x="24" y="4"/>
                      <a:pt x="24" y="10"/>
                    </a:cubicBezTo>
                    <a:cubicBezTo>
                      <a:pt x="24" y="103"/>
                      <a:pt x="24" y="103"/>
                      <a:pt x="24" y="103"/>
                    </a:cubicBezTo>
                    <a:cubicBezTo>
                      <a:pt x="24" y="109"/>
                      <a:pt x="18" y="115"/>
                      <a:pt x="12" y="115"/>
                    </a:cubicBezTo>
                  </a:path>
                </a:pathLst>
              </a:custGeom>
              <a:solidFill>
                <a:schemeClr val="accent1">
                  <a:lumMod val="75000"/>
                </a:schemeClr>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243770" tIns="121885" rIns="243770" bIns="121885" anchor="ctr"/>
              <a:lstStyle/>
              <a:p>
                <a:endParaRPr lang="en-US" dirty="0">
                  <a:latin typeface="Calibri Light" panose="020F0302020204030204"/>
                </a:endParaRPr>
              </a:p>
            </p:txBody>
          </p:sp>
          <p:sp>
            <p:nvSpPr>
              <p:cNvPr id="838" name="Freeform 1034"/>
              <p:cNvSpPr>
                <a:spLocks noChangeArrowheads="1"/>
              </p:cNvSpPr>
              <p:nvPr/>
            </p:nvSpPr>
            <p:spPr bwMode="auto">
              <a:xfrm>
                <a:off x="5143348" y="12591065"/>
                <a:ext cx="62970" cy="327449"/>
              </a:xfrm>
              <a:custGeom>
                <a:avLst/>
                <a:gdLst>
                  <a:gd name="T0" fmla="*/ 10 w 23"/>
                  <a:gd name="T1" fmla="*/ 115 h 116"/>
                  <a:gd name="T2" fmla="*/ 10 w 23"/>
                  <a:gd name="T3" fmla="*/ 115 h 116"/>
                  <a:gd name="T4" fmla="*/ 0 w 23"/>
                  <a:gd name="T5" fmla="*/ 103 h 116"/>
                  <a:gd name="T6" fmla="*/ 0 w 23"/>
                  <a:gd name="T7" fmla="*/ 10 h 116"/>
                  <a:gd name="T8" fmla="*/ 10 w 23"/>
                  <a:gd name="T9" fmla="*/ 0 h 116"/>
                  <a:gd name="T10" fmla="*/ 22 w 23"/>
                  <a:gd name="T11" fmla="*/ 10 h 116"/>
                  <a:gd name="T12" fmla="*/ 22 w 23"/>
                  <a:gd name="T13" fmla="*/ 103 h 116"/>
                  <a:gd name="T14" fmla="*/ 10 w 23"/>
                  <a:gd name="T15" fmla="*/ 115 h 1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116">
                    <a:moveTo>
                      <a:pt x="10" y="115"/>
                    </a:moveTo>
                    <a:lnTo>
                      <a:pt x="10" y="115"/>
                    </a:lnTo>
                    <a:cubicBezTo>
                      <a:pt x="4" y="115"/>
                      <a:pt x="0" y="109"/>
                      <a:pt x="0" y="103"/>
                    </a:cubicBezTo>
                    <a:cubicBezTo>
                      <a:pt x="0" y="10"/>
                      <a:pt x="0" y="10"/>
                      <a:pt x="0" y="10"/>
                    </a:cubicBezTo>
                    <a:cubicBezTo>
                      <a:pt x="0" y="4"/>
                      <a:pt x="4" y="0"/>
                      <a:pt x="10" y="0"/>
                    </a:cubicBezTo>
                    <a:cubicBezTo>
                      <a:pt x="16" y="0"/>
                      <a:pt x="22" y="4"/>
                      <a:pt x="22" y="10"/>
                    </a:cubicBezTo>
                    <a:cubicBezTo>
                      <a:pt x="22" y="103"/>
                      <a:pt x="22" y="103"/>
                      <a:pt x="22" y="103"/>
                    </a:cubicBezTo>
                    <a:cubicBezTo>
                      <a:pt x="22" y="109"/>
                      <a:pt x="16" y="115"/>
                      <a:pt x="10" y="115"/>
                    </a:cubicBezTo>
                  </a:path>
                </a:pathLst>
              </a:custGeom>
              <a:solidFill>
                <a:srgbClr val="03656F"/>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243770" tIns="121885" rIns="243770" bIns="121885" anchor="ctr"/>
              <a:lstStyle/>
              <a:p>
                <a:endParaRPr lang="en-US" dirty="0">
                  <a:latin typeface="Calibri Light" panose="020F0302020204030204"/>
                </a:endParaRPr>
              </a:p>
            </p:txBody>
          </p:sp>
          <p:sp>
            <p:nvSpPr>
              <p:cNvPr id="839" name="Freeform 1035"/>
              <p:cNvSpPr>
                <a:spLocks noChangeArrowheads="1"/>
              </p:cNvSpPr>
              <p:nvPr/>
            </p:nvSpPr>
            <p:spPr bwMode="auto">
              <a:xfrm>
                <a:off x="5269298" y="12591065"/>
                <a:ext cx="62970" cy="327449"/>
              </a:xfrm>
              <a:custGeom>
                <a:avLst/>
                <a:gdLst>
                  <a:gd name="T0" fmla="*/ 12 w 22"/>
                  <a:gd name="T1" fmla="*/ 115 h 116"/>
                  <a:gd name="T2" fmla="*/ 12 w 22"/>
                  <a:gd name="T3" fmla="*/ 115 h 116"/>
                  <a:gd name="T4" fmla="*/ 0 w 22"/>
                  <a:gd name="T5" fmla="*/ 103 h 116"/>
                  <a:gd name="T6" fmla="*/ 0 w 22"/>
                  <a:gd name="T7" fmla="*/ 10 h 116"/>
                  <a:gd name="T8" fmla="*/ 12 w 22"/>
                  <a:gd name="T9" fmla="*/ 0 h 116"/>
                  <a:gd name="T10" fmla="*/ 21 w 22"/>
                  <a:gd name="T11" fmla="*/ 10 h 116"/>
                  <a:gd name="T12" fmla="*/ 21 w 22"/>
                  <a:gd name="T13" fmla="*/ 103 h 116"/>
                  <a:gd name="T14" fmla="*/ 12 w 22"/>
                  <a:gd name="T15" fmla="*/ 115 h 1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 h="116">
                    <a:moveTo>
                      <a:pt x="12" y="115"/>
                    </a:moveTo>
                    <a:lnTo>
                      <a:pt x="12" y="115"/>
                    </a:lnTo>
                    <a:cubicBezTo>
                      <a:pt x="6" y="115"/>
                      <a:pt x="0" y="109"/>
                      <a:pt x="0" y="103"/>
                    </a:cubicBezTo>
                    <a:cubicBezTo>
                      <a:pt x="0" y="10"/>
                      <a:pt x="0" y="10"/>
                      <a:pt x="0" y="10"/>
                    </a:cubicBezTo>
                    <a:cubicBezTo>
                      <a:pt x="0" y="4"/>
                      <a:pt x="6" y="0"/>
                      <a:pt x="12" y="0"/>
                    </a:cubicBezTo>
                    <a:cubicBezTo>
                      <a:pt x="18" y="0"/>
                      <a:pt x="21" y="4"/>
                      <a:pt x="21" y="10"/>
                    </a:cubicBezTo>
                    <a:cubicBezTo>
                      <a:pt x="21" y="103"/>
                      <a:pt x="21" y="103"/>
                      <a:pt x="21" y="103"/>
                    </a:cubicBezTo>
                    <a:cubicBezTo>
                      <a:pt x="21" y="109"/>
                      <a:pt x="18" y="115"/>
                      <a:pt x="12" y="115"/>
                    </a:cubicBezTo>
                  </a:path>
                </a:pathLst>
              </a:custGeom>
              <a:solidFill>
                <a:srgbClr val="03656F"/>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243770" tIns="121885" rIns="243770" bIns="121885" anchor="ctr"/>
              <a:lstStyle/>
              <a:p>
                <a:endParaRPr lang="en-US" dirty="0">
                  <a:latin typeface="Calibri Light" panose="020F0302020204030204"/>
                </a:endParaRPr>
              </a:p>
            </p:txBody>
          </p:sp>
          <p:sp>
            <p:nvSpPr>
              <p:cNvPr id="840" name="Freeform 1036"/>
              <p:cNvSpPr>
                <a:spLocks noChangeArrowheads="1"/>
              </p:cNvSpPr>
              <p:nvPr/>
            </p:nvSpPr>
            <p:spPr bwMode="auto">
              <a:xfrm>
                <a:off x="5395245" y="12591065"/>
                <a:ext cx="75568" cy="327449"/>
              </a:xfrm>
              <a:custGeom>
                <a:avLst/>
                <a:gdLst>
                  <a:gd name="T0" fmla="*/ 13 w 26"/>
                  <a:gd name="T1" fmla="*/ 115 h 116"/>
                  <a:gd name="T2" fmla="*/ 13 w 26"/>
                  <a:gd name="T3" fmla="*/ 115 h 116"/>
                  <a:gd name="T4" fmla="*/ 0 w 26"/>
                  <a:gd name="T5" fmla="*/ 103 h 116"/>
                  <a:gd name="T6" fmla="*/ 0 w 26"/>
                  <a:gd name="T7" fmla="*/ 10 h 116"/>
                  <a:gd name="T8" fmla="*/ 13 w 26"/>
                  <a:gd name="T9" fmla="*/ 0 h 116"/>
                  <a:gd name="T10" fmla="*/ 25 w 26"/>
                  <a:gd name="T11" fmla="*/ 10 h 116"/>
                  <a:gd name="T12" fmla="*/ 25 w 26"/>
                  <a:gd name="T13" fmla="*/ 103 h 116"/>
                  <a:gd name="T14" fmla="*/ 13 w 26"/>
                  <a:gd name="T15" fmla="*/ 115 h 1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 h="116">
                    <a:moveTo>
                      <a:pt x="13" y="115"/>
                    </a:moveTo>
                    <a:lnTo>
                      <a:pt x="13" y="115"/>
                    </a:lnTo>
                    <a:cubicBezTo>
                      <a:pt x="7" y="115"/>
                      <a:pt x="0" y="109"/>
                      <a:pt x="0" y="103"/>
                    </a:cubicBezTo>
                    <a:cubicBezTo>
                      <a:pt x="0" y="10"/>
                      <a:pt x="0" y="10"/>
                      <a:pt x="0" y="10"/>
                    </a:cubicBezTo>
                    <a:cubicBezTo>
                      <a:pt x="0" y="4"/>
                      <a:pt x="7" y="0"/>
                      <a:pt x="13" y="0"/>
                    </a:cubicBezTo>
                    <a:cubicBezTo>
                      <a:pt x="19" y="0"/>
                      <a:pt x="25" y="4"/>
                      <a:pt x="25" y="10"/>
                    </a:cubicBezTo>
                    <a:cubicBezTo>
                      <a:pt x="25" y="103"/>
                      <a:pt x="25" y="103"/>
                      <a:pt x="25" y="103"/>
                    </a:cubicBezTo>
                    <a:cubicBezTo>
                      <a:pt x="25" y="109"/>
                      <a:pt x="19" y="115"/>
                      <a:pt x="13" y="115"/>
                    </a:cubicBezTo>
                  </a:path>
                </a:pathLst>
              </a:custGeom>
              <a:solidFill>
                <a:srgbClr val="03656F"/>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243770" tIns="121885" rIns="243770" bIns="121885" anchor="ctr"/>
              <a:lstStyle/>
              <a:p>
                <a:endParaRPr lang="en-US" dirty="0">
                  <a:latin typeface="Calibri Light" panose="020F0302020204030204"/>
                </a:endParaRPr>
              </a:p>
            </p:txBody>
          </p:sp>
          <p:sp>
            <p:nvSpPr>
              <p:cNvPr id="841" name="Freeform 1037"/>
              <p:cNvSpPr>
                <a:spLocks noChangeArrowheads="1"/>
              </p:cNvSpPr>
              <p:nvPr/>
            </p:nvSpPr>
            <p:spPr bwMode="auto">
              <a:xfrm>
                <a:off x="4526202" y="11029386"/>
                <a:ext cx="1045369" cy="12597"/>
              </a:xfrm>
              <a:custGeom>
                <a:avLst/>
                <a:gdLst>
                  <a:gd name="T0" fmla="*/ 363 w 364"/>
                  <a:gd name="T1" fmla="*/ 0 h 1"/>
                  <a:gd name="T2" fmla="*/ 0 w 364"/>
                  <a:gd name="T3" fmla="*/ 0 h 1"/>
                  <a:gd name="T4" fmla="*/ 0 w 364"/>
                  <a:gd name="T5" fmla="*/ 0 h 1"/>
                  <a:gd name="T6" fmla="*/ 363 w 364"/>
                  <a:gd name="T7" fmla="*/ 0 h 1"/>
                </a:gdLst>
                <a:ahLst/>
                <a:cxnLst>
                  <a:cxn ang="0">
                    <a:pos x="T0" y="T1"/>
                  </a:cxn>
                  <a:cxn ang="0">
                    <a:pos x="T2" y="T3"/>
                  </a:cxn>
                  <a:cxn ang="0">
                    <a:pos x="T4" y="T5"/>
                  </a:cxn>
                  <a:cxn ang="0">
                    <a:pos x="T6" y="T7"/>
                  </a:cxn>
                </a:cxnLst>
                <a:rect l="0" t="0" r="r" b="b"/>
                <a:pathLst>
                  <a:path w="364" h="1">
                    <a:moveTo>
                      <a:pt x="363" y="0"/>
                    </a:moveTo>
                    <a:lnTo>
                      <a:pt x="0" y="0"/>
                    </a:lnTo>
                    <a:lnTo>
                      <a:pt x="0" y="0"/>
                    </a:lnTo>
                    <a:lnTo>
                      <a:pt x="363" y="0"/>
                    </a:lnTo>
                  </a:path>
                </a:pathLst>
              </a:custGeom>
              <a:solidFill>
                <a:srgbClr val="055E73"/>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243770" tIns="121885" rIns="243770" bIns="121885" anchor="ctr"/>
              <a:lstStyle/>
              <a:p>
                <a:endParaRPr lang="en-US" dirty="0">
                  <a:latin typeface="Calibri Light" panose="020F0302020204030204"/>
                </a:endParaRPr>
              </a:p>
            </p:txBody>
          </p:sp>
          <p:sp>
            <p:nvSpPr>
              <p:cNvPr id="842" name="Freeform 1038"/>
              <p:cNvSpPr>
                <a:spLocks noChangeArrowheads="1"/>
              </p:cNvSpPr>
              <p:nvPr/>
            </p:nvSpPr>
            <p:spPr bwMode="auto">
              <a:xfrm>
                <a:off x="4526202" y="11029386"/>
                <a:ext cx="1045369" cy="12597"/>
              </a:xfrm>
              <a:custGeom>
                <a:avLst/>
                <a:gdLst>
                  <a:gd name="T0" fmla="*/ 363 w 364"/>
                  <a:gd name="T1" fmla="*/ 0 h 1"/>
                  <a:gd name="T2" fmla="*/ 0 w 364"/>
                  <a:gd name="T3" fmla="*/ 0 h 1"/>
                  <a:gd name="T4" fmla="*/ 0 w 364"/>
                  <a:gd name="T5" fmla="*/ 0 h 1"/>
                  <a:gd name="T6" fmla="*/ 363 w 364"/>
                  <a:gd name="T7" fmla="*/ 0 h 1"/>
                </a:gdLst>
                <a:ahLst/>
                <a:cxnLst>
                  <a:cxn ang="0">
                    <a:pos x="T0" y="T1"/>
                  </a:cxn>
                  <a:cxn ang="0">
                    <a:pos x="T2" y="T3"/>
                  </a:cxn>
                  <a:cxn ang="0">
                    <a:pos x="T4" y="T5"/>
                  </a:cxn>
                  <a:cxn ang="0">
                    <a:pos x="T6" y="T7"/>
                  </a:cxn>
                </a:cxnLst>
                <a:rect l="0" t="0" r="r" b="b"/>
                <a:pathLst>
                  <a:path w="364" h="1">
                    <a:moveTo>
                      <a:pt x="363" y="0"/>
                    </a:moveTo>
                    <a:lnTo>
                      <a:pt x="0" y="0"/>
                    </a:lnTo>
                    <a:lnTo>
                      <a:pt x="0" y="0"/>
                    </a:lnTo>
                    <a:lnTo>
                      <a:pt x="363" y="0"/>
                    </a:lnTo>
                  </a:path>
                </a:pathLst>
              </a:custGeom>
              <a:solidFill>
                <a:srgbClr val="055E73"/>
              </a:solidFill>
              <a:ln>
                <a:noFill/>
              </a:ln>
              <a:effectLst/>
              <a:extLst>
                <a:ext uri="{91240B29-F687-4F45-9708-019B960494DF}">
                  <a14:hiddenLine xmlns:a14="http://schemas.microsoft.com/office/drawing/2010/main" w="9525">
                    <a:solidFill>
                      <a:srgbClr val="808080"/>
                    </a:solidFill>
                    <a:rou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243770" tIns="121885" rIns="243770" bIns="121885" anchor="ctr"/>
              <a:lstStyle/>
              <a:p>
                <a:endParaRPr lang="en-US" dirty="0">
                  <a:latin typeface="Calibri Light" panose="020F0302020204030204"/>
                </a:endParaRPr>
              </a:p>
            </p:txBody>
          </p:sp>
          <p:sp>
            <p:nvSpPr>
              <p:cNvPr id="843" name="Freeform 1039"/>
              <p:cNvSpPr>
                <a:spLocks noChangeArrowheads="1"/>
              </p:cNvSpPr>
              <p:nvPr/>
            </p:nvSpPr>
            <p:spPr bwMode="auto">
              <a:xfrm>
                <a:off x="4526202" y="9530683"/>
                <a:ext cx="1045369" cy="3475990"/>
              </a:xfrm>
              <a:custGeom>
                <a:avLst/>
                <a:gdLst>
                  <a:gd name="T0" fmla="*/ 363 w 364"/>
                  <a:gd name="T1" fmla="*/ 0 h 1218"/>
                  <a:gd name="T2" fmla="*/ 0 w 364"/>
                  <a:gd name="T3" fmla="*/ 0 h 1218"/>
                  <a:gd name="T4" fmla="*/ 363 w 364"/>
                  <a:gd name="T5" fmla="*/ 0 h 1218"/>
                  <a:gd name="T6" fmla="*/ 363 w 364"/>
                  <a:gd name="T7" fmla="*/ 176 h 1218"/>
                  <a:gd name="T8" fmla="*/ 363 w 364"/>
                  <a:gd name="T9" fmla="*/ 348 h 1218"/>
                  <a:gd name="T10" fmla="*/ 363 w 364"/>
                  <a:gd name="T11" fmla="*/ 524 h 1218"/>
                  <a:gd name="T12" fmla="*/ 363 w 364"/>
                  <a:gd name="T13" fmla="*/ 524 h 1218"/>
                  <a:gd name="T14" fmla="*/ 363 w 364"/>
                  <a:gd name="T15" fmla="*/ 696 h 1218"/>
                  <a:gd name="T16" fmla="*/ 363 w 364"/>
                  <a:gd name="T17" fmla="*/ 868 h 1218"/>
                  <a:gd name="T18" fmla="*/ 363 w 364"/>
                  <a:gd name="T19" fmla="*/ 1044 h 1218"/>
                  <a:gd name="T20" fmla="*/ 363 w 364"/>
                  <a:gd name="T21" fmla="*/ 1217 h 1218"/>
                  <a:gd name="T22" fmla="*/ 363 w 364"/>
                  <a:gd name="T23" fmla="*/ 0 h 1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4" h="1218">
                    <a:moveTo>
                      <a:pt x="363" y="0"/>
                    </a:moveTo>
                    <a:lnTo>
                      <a:pt x="0" y="0"/>
                    </a:lnTo>
                    <a:lnTo>
                      <a:pt x="363" y="0"/>
                    </a:lnTo>
                    <a:lnTo>
                      <a:pt x="363" y="176"/>
                    </a:lnTo>
                    <a:lnTo>
                      <a:pt x="363" y="348"/>
                    </a:lnTo>
                    <a:lnTo>
                      <a:pt x="363" y="524"/>
                    </a:lnTo>
                    <a:lnTo>
                      <a:pt x="363" y="524"/>
                    </a:lnTo>
                    <a:lnTo>
                      <a:pt x="363" y="696"/>
                    </a:lnTo>
                    <a:lnTo>
                      <a:pt x="363" y="868"/>
                    </a:lnTo>
                    <a:lnTo>
                      <a:pt x="363" y="1044"/>
                    </a:lnTo>
                    <a:lnTo>
                      <a:pt x="363" y="1217"/>
                    </a:lnTo>
                    <a:lnTo>
                      <a:pt x="363" y="0"/>
                    </a:lnTo>
                  </a:path>
                </a:pathLst>
              </a:custGeom>
              <a:solidFill>
                <a:srgbClr val="055E73"/>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243770" tIns="121885" rIns="243770" bIns="121885" anchor="ctr"/>
              <a:lstStyle/>
              <a:p>
                <a:endParaRPr lang="en-US" dirty="0">
                  <a:latin typeface="Calibri Light" panose="020F0302020204030204"/>
                </a:endParaRPr>
              </a:p>
            </p:txBody>
          </p:sp>
          <p:sp>
            <p:nvSpPr>
              <p:cNvPr id="844" name="Freeform 1040"/>
              <p:cNvSpPr>
                <a:spLocks noChangeArrowheads="1"/>
              </p:cNvSpPr>
              <p:nvPr/>
            </p:nvSpPr>
            <p:spPr bwMode="auto">
              <a:xfrm>
                <a:off x="4526202" y="9530683"/>
                <a:ext cx="1045369" cy="3475990"/>
              </a:xfrm>
              <a:custGeom>
                <a:avLst/>
                <a:gdLst>
                  <a:gd name="T0" fmla="*/ 363 w 364"/>
                  <a:gd name="T1" fmla="*/ 0 h 1218"/>
                  <a:gd name="T2" fmla="*/ 0 w 364"/>
                  <a:gd name="T3" fmla="*/ 0 h 1218"/>
                  <a:gd name="T4" fmla="*/ 363 w 364"/>
                  <a:gd name="T5" fmla="*/ 0 h 1218"/>
                  <a:gd name="T6" fmla="*/ 363 w 364"/>
                  <a:gd name="T7" fmla="*/ 176 h 1218"/>
                  <a:gd name="T8" fmla="*/ 363 w 364"/>
                  <a:gd name="T9" fmla="*/ 348 h 1218"/>
                  <a:gd name="T10" fmla="*/ 363 w 364"/>
                  <a:gd name="T11" fmla="*/ 524 h 1218"/>
                  <a:gd name="T12" fmla="*/ 363 w 364"/>
                  <a:gd name="T13" fmla="*/ 524 h 1218"/>
                  <a:gd name="T14" fmla="*/ 363 w 364"/>
                  <a:gd name="T15" fmla="*/ 696 h 1218"/>
                  <a:gd name="T16" fmla="*/ 363 w 364"/>
                  <a:gd name="T17" fmla="*/ 868 h 1218"/>
                  <a:gd name="T18" fmla="*/ 363 w 364"/>
                  <a:gd name="T19" fmla="*/ 1044 h 1218"/>
                  <a:gd name="T20" fmla="*/ 363 w 364"/>
                  <a:gd name="T21" fmla="*/ 1217 h 1218"/>
                  <a:gd name="T22" fmla="*/ 363 w 364"/>
                  <a:gd name="T23" fmla="*/ 0 h 1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4" h="1218">
                    <a:moveTo>
                      <a:pt x="363" y="0"/>
                    </a:moveTo>
                    <a:lnTo>
                      <a:pt x="0" y="0"/>
                    </a:lnTo>
                    <a:lnTo>
                      <a:pt x="363" y="0"/>
                    </a:lnTo>
                    <a:lnTo>
                      <a:pt x="363" y="176"/>
                    </a:lnTo>
                    <a:lnTo>
                      <a:pt x="363" y="348"/>
                    </a:lnTo>
                    <a:lnTo>
                      <a:pt x="363" y="524"/>
                    </a:lnTo>
                    <a:lnTo>
                      <a:pt x="363" y="524"/>
                    </a:lnTo>
                    <a:lnTo>
                      <a:pt x="363" y="696"/>
                    </a:lnTo>
                    <a:lnTo>
                      <a:pt x="363" y="868"/>
                    </a:lnTo>
                    <a:lnTo>
                      <a:pt x="363" y="1044"/>
                    </a:lnTo>
                    <a:lnTo>
                      <a:pt x="363" y="1217"/>
                    </a:lnTo>
                    <a:lnTo>
                      <a:pt x="363" y="0"/>
                    </a:lnTo>
                  </a:path>
                </a:pathLst>
              </a:custGeom>
              <a:solidFill>
                <a:srgbClr val="055E73"/>
              </a:solidFill>
              <a:ln>
                <a:noFill/>
              </a:ln>
              <a:effectLst/>
              <a:extLst>
                <a:ext uri="{91240B29-F687-4F45-9708-019B960494DF}">
                  <a14:hiddenLine xmlns:a14="http://schemas.microsoft.com/office/drawing/2010/main" w="9525">
                    <a:solidFill>
                      <a:srgbClr val="808080"/>
                    </a:solidFill>
                    <a:rou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243770" tIns="121885" rIns="243770" bIns="121885" anchor="ctr"/>
              <a:lstStyle/>
              <a:p>
                <a:endParaRPr lang="en-US" dirty="0">
                  <a:latin typeface="Calibri Light" panose="020F0302020204030204"/>
                </a:endParaRPr>
              </a:p>
            </p:txBody>
          </p:sp>
          <p:sp>
            <p:nvSpPr>
              <p:cNvPr id="848" name="Freeform 1044"/>
              <p:cNvSpPr>
                <a:spLocks noChangeArrowheads="1"/>
              </p:cNvSpPr>
              <p:nvPr/>
            </p:nvSpPr>
            <p:spPr bwMode="auto">
              <a:xfrm>
                <a:off x="5143348" y="9618841"/>
                <a:ext cx="62970" cy="327449"/>
              </a:xfrm>
              <a:custGeom>
                <a:avLst/>
                <a:gdLst>
                  <a:gd name="T0" fmla="*/ 10 w 23"/>
                  <a:gd name="T1" fmla="*/ 0 h 116"/>
                  <a:gd name="T2" fmla="*/ 10 w 23"/>
                  <a:gd name="T3" fmla="*/ 0 h 116"/>
                  <a:gd name="T4" fmla="*/ 0 w 23"/>
                  <a:gd name="T5" fmla="*/ 12 h 116"/>
                  <a:gd name="T6" fmla="*/ 0 w 23"/>
                  <a:gd name="T7" fmla="*/ 103 h 116"/>
                  <a:gd name="T8" fmla="*/ 10 w 23"/>
                  <a:gd name="T9" fmla="*/ 115 h 116"/>
                  <a:gd name="T10" fmla="*/ 22 w 23"/>
                  <a:gd name="T11" fmla="*/ 103 h 116"/>
                  <a:gd name="T12" fmla="*/ 22 w 23"/>
                  <a:gd name="T13" fmla="*/ 12 h 116"/>
                  <a:gd name="T14" fmla="*/ 10 w 23"/>
                  <a:gd name="T15" fmla="*/ 0 h 1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116">
                    <a:moveTo>
                      <a:pt x="10" y="0"/>
                    </a:moveTo>
                    <a:lnTo>
                      <a:pt x="10" y="0"/>
                    </a:lnTo>
                    <a:cubicBezTo>
                      <a:pt x="4" y="0"/>
                      <a:pt x="0" y="6"/>
                      <a:pt x="0" y="12"/>
                    </a:cubicBezTo>
                    <a:cubicBezTo>
                      <a:pt x="0" y="103"/>
                      <a:pt x="0" y="103"/>
                      <a:pt x="0" y="103"/>
                    </a:cubicBezTo>
                    <a:cubicBezTo>
                      <a:pt x="0" y="109"/>
                      <a:pt x="4" y="115"/>
                      <a:pt x="10" y="115"/>
                    </a:cubicBezTo>
                    <a:cubicBezTo>
                      <a:pt x="16" y="115"/>
                      <a:pt x="22" y="109"/>
                      <a:pt x="22" y="103"/>
                    </a:cubicBezTo>
                    <a:cubicBezTo>
                      <a:pt x="22" y="12"/>
                      <a:pt x="22" y="12"/>
                      <a:pt x="22" y="12"/>
                    </a:cubicBezTo>
                    <a:cubicBezTo>
                      <a:pt x="22" y="6"/>
                      <a:pt x="16" y="0"/>
                      <a:pt x="10" y="0"/>
                    </a:cubicBezTo>
                  </a:path>
                </a:pathLst>
              </a:custGeom>
              <a:solidFill>
                <a:schemeClr val="accent1">
                  <a:lumMod val="75000"/>
                </a:schemeClr>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243770" tIns="121885" rIns="243770" bIns="121885" anchor="ctr"/>
              <a:lstStyle/>
              <a:p>
                <a:endParaRPr lang="en-US" dirty="0">
                  <a:latin typeface="Calibri Light" panose="020F0302020204030204"/>
                </a:endParaRPr>
              </a:p>
            </p:txBody>
          </p:sp>
          <p:sp>
            <p:nvSpPr>
              <p:cNvPr id="849" name="Freeform 1045"/>
              <p:cNvSpPr>
                <a:spLocks noChangeArrowheads="1"/>
              </p:cNvSpPr>
              <p:nvPr/>
            </p:nvSpPr>
            <p:spPr bwMode="auto">
              <a:xfrm>
                <a:off x="5269298" y="9618841"/>
                <a:ext cx="62970" cy="327449"/>
              </a:xfrm>
              <a:custGeom>
                <a:avLst/>
                <a:gdLst>
                  <a:gd name="T0" fmla="*/ 12 w 22"/>
                  <a:gd name="T1" fmla="*/ 0 h 116"/>
                  <a:gd name="T2" fmla="*/ 12 w 22"/>
                  <a:gd name="T3" fmla="*/ 0 h 116"/>
                  <a:gd name="T4" fmla="*/ 0 w 22"/>
                  <a:gd name="T5" fmla="*/ 12 h 116"/>
                  <a:gd name="T6" fmla="*/ 0 w 22"/>
                  <a:gd name="T7" fmla="*/ 103 h 116"/>
                  <a:gd name="T8" fmla="*/ 12 w 22"/>
                  <a:gd name="T9" fmla="*/ 115 h 116"/>
                  <a:gd name="T10" fmla="*/ 21 w 22"/>
                  <a:gd name="T11" fmla="*/ 103 h 116"/>
                  <a:gd name="T12" fmla="*/ 21 w 22"/>
                  <a:gd name="T13" fmla="*/ 12 h 116"/>
                  <a:gd name="T14" fmla="*/ 12 w 22"/>
                  <a:gd name="T15" fmla="*/ 0 h 1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 h="116">
                    <a:moveTo>
                      <a:pt x="12" y="0"/>
                    </a:moveTo>
                    <a:lnTo>
                      <a:pt x="12" y="0"/>
                    </a:lnTo>
                    <a:cubicBezTo>
                      <a:pt x="6" y="0"/>
                      <a:pt x="0" y="6"/>
                      <a:pt x="0" y="12"/>
                    </a:cubicBezTo>
                    <a:cubicBezTo>
                      <a:pt x="0" y="103"/>
                      <a:pt x="0" y="103"/>
                      <a:pt x="0" y="103"/>
                    </a:cubicBezTo>
                    <a:cubicBezTo>
                      <a:pt x="0" y="109"/>
                      <a:pt x="6" y="115"/>
                      <a:pt x="12" y="115"/>
                    </a:cubicBezTo>
                    <a:cubicBezTo>
                      <a:pt x="18" y="115"/>
                      <a:pt x="21" y="109"/>
                      <a:pt x="21" y="103"/>
                    </a:cubicBezTo>
                    <a:cubicBezTo>
                      <a:pt x="21" y="12"/>
                      <a:pt x="21" y="12"/>
                      <a:pt x="21" y="12"/>
                    </a:cubicBezTo>
                    <a:cubicBezTo>
                      <a:pt x="21" y="6"/>
                      <a:pt x="18" y="0"/>
                      <a:pt x="12" y="0"/>
                    </a:cubicBezTo>
                  </a:path>
                </a:pathLst>
              </a:custGeom>
              <a:solidFill>
                <a:schemeClr val="accent1">
                  <a:lumMod val="75000"/>
                </a:schemeClr>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243770" tIns="121885" rIns="243770" bIns="121885" anchor="ctr"/>
              <a:lstStyle/>
              <a:p>
                <a:endParaRPr lang="en-US" dirty="0">
                  <a:latin typeface="Calibri Light" panose="020F0302020204030204"/>
                </a:endParaRPr>
              </a:p>
            </p:txBody>
          </p:sp>
          <p:sp>
            <p:nvSpPr>
              <p:cNvPr id="850" name="Freeform 1046"/>
              <p:cNvSpPr>
                <a:spLocks noChangeArrowheads="1"/>
              </p:cNvSpPr>
              <p:nvPr/>
            </p:nvSpPr>
            <p:spPr bwMode="auto">
              <a:xfrm>
                <a:off x="5395245" y="9618841"/>
                <a:ext cx="75568" cy="327449"/>
              </a:xfrm>
              <a:custGeom>
                <a:avLst/>
                <a:gdLst>
                  <a:gd name="T0" fmla="*/ 13 w 26"/>
                  <a:gd name="T1" fmla="*/ 0 h 116"/>
                  <a:gd name="T2" fmla="*/ 13 w 26"/>
                  <a:gd name="T3" fmla="*/ 0 h 116"/>
                  <a:gd name="T4" fmla="*/ 0 w 26"/>
                  <a:gd name="T5" fmla="*/ 12 h 116"/>
                  <a:gd name="T6" fmla="*/ 0 w 26"/>
                  <a:gd name="T7" fmla="*/ 103 h 116"/>
                  <a:gd name="T8" fmla="*/ 13 w 26"/>
                  <a:gd name="T9" fmla="*/ 115 h 116"/>
                  <a:gd name="T10" fmla="*/ 25 w 26"/>
                  <a:gd name="T11" fmla="*/ 103 h 116"/>
                  <a:gd name="T12" fmla="*/ 25 w 26"/>
                  <a:gd name="T13" fmla="*/ 12 h 116"/>
                  <a:gd name="T14" fmla="*/ 13 w 26"/>
                  <a:gd name="T15" fmla="*/ 0 h 1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 h="116">
                    <a:moveTo>
                      <a:pt x="13" y="0"/>
                    </a:moveTo>
                    <a:lnTo>
                      <a:pt x="13" y="0"/>
                    </a:lnTo>
                    <a:cubicBezTo>
                      <a:pt x="7" y="0"/>
                      <a:pt x="0" y="6"/>
                      <a:pt x="0" y="12"/>
                    </a:cubicBezTo>
                    <a:cubicBezTo>
                      <a:pt x="0" y="103"/>
                      <a:pt x="0" y="103"/>
                      <a:pt x="0" y="103"/>
                    </a:cubicBezTo>
                    <a:cubicBezTo>
                      <a:pt x="0" y="109"/>
                      <a:pt x="7" y="115"/>
                      <a:pt x="13" y="115"/>
                    </a:cubicBezTo>
                    <a:cubicBezTo>
                      <a:pt x="19" y="115"/>
                      <a:pt x="25" y="109"/>
                      <a:pt x="25" y="103"/>
                    </a:cubicBezTo>
                    <a:cubicBezTo>
                      <a:pt x="25" y="12"/>
                      <a:pt x="25" y="12"/>
                      <a:pt x="25" y="12"/>
                    </a:cubicBezTo>
                    <a:cubicBezTo>
                      <a:pt x="25" y="6"/>
                      <a:pt x="19" y="0"/>
                      <a:pt x="13" y="0"/>
                    </a:cubicBezTo>
                  </a:path>
                </a:pathLst>
              </a:custGeom>
              <a:solidFill>
                <a:schemeClr val="accent1">
                  <a:lumMod val="75000"/>
                </a:schemeClr>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243770" tIns="121885" rIns="243770" bIns="121885" anchor="ctr"/>
              <a:lstStyle/>
              <a:p>
                <a:endParaRPr lang="en-US" dirty="0">
                  <a:latin typeface="Calibri Light" panose="020F0302020204030204"/>
                </a:endParaRPr>
              </a:p>
            </p:txBody>
          </p:sp>
          <p:sp>
            <p:nvSpPr>
              <p:cNvPr id="854" name="Freeform 1050"/>
              <p:cNvSpPr>
                <a:spLocks noChangeArrowheads="1"/>
              </p:cNvSpPr>
              <p:nvPr/>
            </p:nvSpPr>
            <p:spPr bwMode="auto">
              <a:xfrm>
                <a:off x="5143348" y="10110014"/>
                <a:ext cx="62970" cy="340037"/>
              </a:xfrm>
              <a:custGeom>
                <a:avLst/>
                <a:gdLst>
                  <a:gd name="T0" fmla="*/ 10 w 23"/>
                  <a:gd name="T1" fmla="*/ 0 h 117"/>
                  <a:gd name="T2" fmla="*/ 10 w 23"/>
                  <a:gd name="T3" fmla="*/ 0 h 117"/>
                  <a:gd name="T4" fmla="*/ 0 w 23"/>
                  <a:gd name="T5" fmla="*/ 13 h 117"/>
                  <a:gd name="T6" fmla="*/ 0 w 23"/>
                  <a:gd name="T7" fmla="*/ 106 h 117"/>
                  <a:gd name="T8" fmla="*/ 10 w 23"/>
                  <a:gd name="T9" fmla="*/ 116 h 117"/>
                  <a:gd name="T10" fmla="*/ 22 w 23"/>
                  <a:gd name="T11" fmla="*/ 106 h 117"/>
                  <a:gd name="T12" fmla="*/ 22 w 23"/>
                  <a:gd name="T13" fmla="*/ 13 h 117"/>
                  <a:gd name="T14" fmla="*/ 10 w 23"/>
                  <a:gd name="T15" fmla="*/ 0 h 1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117">
                    <a:moveTo>
                      <a:pt x="10" y="0"/>
                    </a:moveTo>
                    <a:lnTo>
                      <a:pt x="10" y="0"/>
                    </a:lnTo>
                    <a:cubicBezTo>
                      <a:pt x="4" y="0"/>
                      <a:pt x="0" y="6"/>
                      <a:pt x="0" y="13"/>
                    </a:cubicBezTo>
                    <a:cubicBezTo>
                      <a:pt x="0" y="106"/>
                      <a:pt x="0" y="106"/>
                      <a:pt x="0" y="106"/>
                    </a:cubicBezTo>
                    <a:cubicBezTo>
                      <a:pt x="0" y="112"/>
                      <a:pt x="4" y="116"/>
                      <a:pt x="10" y="116"/>
                    </a:cubicBezTo>
                    <a:cubicBezTo>
                      <a:pt x="16" y="116"/>
                      <a:pt x="22" y="112"/>
                      <a:pt x="22" y="106"/>
                    </a:cubicBezTo>
                    <a:cubicBezTo>
                      <a:pt x="22" y="13"/>
                      <a:pt x="22" y="13"/>
                      <a:pt x="22" y="13"/>
                    </a:cubicBezTo>
                    <a:cubicBezTo>
                      <a:pt x="22" y="6"/>
                      <a:pt x="16" y="0"/>
                      <a:pt x="10" y="0"/>
                    </a:cubicBezTo>
                  </a:path>
                </a:pathLst>
              </a:custGeom>
              <a:solidFill>
                <a:schemeClr val="accent1">
                  <a:lumMod val="75000"/>
                </a:schemeClr>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243770" tIns="121885" rIns="243770" bIns="121885" anchor="ctr"/>
              <a:lstStyle/>
              <a:p>
                <a:endParaRPr lang="en-US" dirty="0">
                  <a:latin typeface="Calibri Light" panose="020F0302020204030204"/>
                </a:endParaRPr>
              </a:p>
            </p:txBody>
          </p:sp>
          <p:sp>
            <p:nvSpPr>
              <p:cNvPr id="855" name="Freeform 1051"/>
              <p:cNvSpPr>
                <a:spLocks noChangeArrowheads="1"/>
              </p:cNvSpPr>
              <p:nvPr/>
            </p:nvSpPr>
            <p:spPr bwMode="auto">
              <a:xfrm>
                <a:off x="5269298" y="10110014"/>
                <a:ext cx="62970" cy="340037"/>
              </a:xfrm>
              <a:custGeom>
                <a:avLst/>
                <a:gdLst>
                  <a:gd name="T0" fmla="*/ 12 w 22"/>
                  <a:gd name="T1" fmla="*/ 0 h 117"/>
                  <a:gd name="T2" fmla="*/ 12 w 22"/>
                  <a:gd name="T3" fmla="*/ 0 h 117"/>
                  <a:gd name="T4" fmla="*/ 0 w 22"/>
                  <a:gd name="T5" fmla="*/ 13 h 117"/>
                  <a:gd name="T6" fmla="*/ 0 w 22"/>
                  <a:gd name="T7" fmla="*/ 106 h 117"/>
                  <a:gd name="T8" fmla="*/ 12 w 22"/>
                  <a:gd name="T9" fmla="*/ 116 h 117"/>
                  <a:gd name="T10" fmla="*/ 21 w 22"/>
                  <a:gd name="T11" fmla="*/ 106 h 117"/>
                  <a:gd name="T12" fmla="*/ 21 w 22"/>
                  <a:gd name="T13" fmla="*/ 13 h 117"/>
                  <a:gd name="T14" fmla="*/ 12 w 22"/>
                  <a:gd name="T15" fmla="*/ 0 h 1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 h="117">
                    <a:moveTo>
                      <a:pt x="12" y="0"/>
                    </a:moveTo>
                    <a:lnTo>
                      <a:pt x="12" y="0"/>
                    </a:lnTo>
                    <a:cubicBezTo>
                      <a:pt x="6" y="0"/>
                      <a:pt x="0" y="6"/>
                      <a:pt x="0" y="13"/>
                    </a:cubicBezTo>
                    <a:cubicBezTo>
                      <a:pt x="0" y="106"/>
                      <a:pt x="0" y="106"/>
                      <a:pt x="0" y="106"/>
                    </a:cubicBezTo>
                    <a:cubicBezTo>
                      <a:pt x="0" y="112"/>
                      <a:pt x="6" y="116"/>
                      <a:pt x="12" y="116"/>
                    </a:cubicBezTo>
                    <a:cubicBezTo>
                      <a:pt x="18" y="116"/>
                      <a:pt x="21" y="112"/>
                      <a:pt x="21" y="106"/>
                    </a:cubicBezTo>
                    <a:cubicBezTo>
                      <a:pt x="21" y="13"/>
                      <a:pt x="21" y="13"/>
                      <a:pt x="21" y="13"/>
                    </a:cubicBezTo>
                    <a:cubicBezTo>
                      <a:pt x="21" y="6"/>
                      <a:pt x="18" y="0"/>
                      <a:pt x="12" y="0"/>
                    </a:cubicBezTo>
                  </a:path>
                </a:pathLst>
              </a:custGeom>
              <a:solidFill>
                <a:schemeClr val="accent1">
                  <a:lumMod val="75000"/>
                </a:schemeClr>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243770" tIns="121885" rIns="243770" bIns="121885" anchor="ctr"/>
              <a:lstStyle/>
              <a:p>
                <a:endParaRPr lang="en-US" dirty="0">
                  <a:latin typeface="Calibri Light" panose="020F0302020204030204"/>
                </a:endParaRPr>
              </a:p>
            </p:txBody>
          </p:sp>
          <p:sp>
            <p:nvSpPr>
              <p:cNvPr id="856" name="Freeform 1052"/>
              <p:cNvSpPr>
                <a:spLocks noChangeArrowheads="1"/>
              </p:cNvSpPr>
              <p:nvPr/>
            </p:nvSpPr>
            <p:spPr bwMode="auto">
              <a:xfrm>
                <a:off x="5395245" y="10110014"/>
                <a:ext cx="75568" cy="340037"/>
              </a:xfrm>
              <a:custGeom>
                <a:avLst/>
                <a:gdLst>
                  <a:gd name="T0" fmla="*/ 13 w 26"/>
                  <a:gd name="T1" fmla="*/ 0 h 117"/>
                  <a:gd name="T2" fmla="*/ 13 w 26"/>
                  <a:gd name="T3" fmla="*/ 0 h 117"/>
                  <a:gd name="T4" fmla="*/ 0 w 26"/>
                  <a:gd name="T5" fmla="*/ 13 h 117"/>
                  <a:gd name="T6" fmla="*/ 0 w 26"/>
                  <a:gd name="T7" fmla="*/ 106 h 117"/>
                  <a:gd name="T8" fmla="*/ 13 w 26"/>
                  <a:gd name="T9" fmla="*/ 116 h 117"/>
                  <a:gd name="T10" fmla="*/ 25 w 26"/>
                  <a:gd name="T11" fmla="*/ 106 h 117"/>
                  <a:gd name="T12" fmla="*/ 25 w 26"/>
                  <a:gd name="T13" fmla="*/ 13 h 117"/>
                  <a:gd name="T14" fmla="*/ 13 w 26"/>
                  <a:gd name="T15" fmla="*/ 0 h 1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 h="117">
                    <a:moveTo>
                      <a:pt x="13" y="0"/>
                    </a:moveTo>
                    <a:lnTo>
                      <a:pt x="13" y="0"/>
                    </a:lnTo>
                    <a:cubicBezTo>
                      <a:pt x="7" y="0"/>
                      <a:pt x="0" y="6"/>
                      <a:pt x="0" y="13"/>
                    </a:cubicBezTo>
                    <a:cubicBezTo>
                      <a:pt x="0" y="106"/>
                      <a:pt x="0" y="106"/>
                      <a:pt x="0" y="106"/>
                    </a:cubicBezTo>
                    <a:cubicBezTo>
                      <a:pt x="0" y="112"/>
                      <a:pt x="7" y="116"/>
                      <a:pt x="13" y="116"/>
                    </a:cubicBezTo>
                    <a:cubicBezTo>
                      <a:pt x="19" y="116"/>
                      <a:pt x="25" y="112"/>
                      <a:pt x="25" y="106"/>
                    </a:cubicBezTo>
                    <a:cubicBezTo>
                      <a:pt x="25" y="13"/>
                      <a:pt x="25" y="13"/>
                      <a:pt x="25" y="13"/>
                    </a:cubicBezTo>
                    <a:cubicBezTo>
                      <a:pt x="25" y="6"/>
                      <a:pt x="19" y="0"/>
                      <a:pt x="13" y="0"/>
                    </a:cubicBezTo>
                  </a:path>
                </a:pathLst>
              </a:custGeom>
              <a:solidFill>
                <a:schemeClr val="accent1">
                  <a:lumMod val="75000"/>
                </a:schemeClr>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243770" tIns="121885" rIns="243770" bIns="121885" anchor="ctr"/>
              <a:lstStyle/>
              <a:p>
                <a:endParaRPr lang="en-US" dirty="0">
                  <a:latin typeface="Calibri Light" panose="020F0302020204030204"/>
                </a:endParaRPr>
              </a:p>
            </p:txBody>
          </p:sp>
          <p:sp>
            <p:nvSpPr>
              <p:cNvPr id="860" name="Freeform 1056"/>
              <p:cNvSpPr>
                <a:spLocks noChangeArrowheads="1"/>
              </p:cNvSpPr>
              <p:nvPr/>
            </p:nvSpPr>
            <p:spPr bwMode="auto">
              <a:xfrm>
                <a:off x="5143348" y="10601186"/>
                <a:ext cx="62970" cy="327449"/>
              </a:xfrm>
              <a:custGeom>
                <a:avLst/>
                <a:gdLst>
                  <a:gd name="T0" fmla="*/ 10 w 23"/>
                  <a:gd name="T1" fmla="*/ 0 h 116"/>
                  <a:gd name="T2" fmla="*/ 10 w 23"/>
                  <a:gd name="T3" fmla="*/ 0 h 116"/>
                  <a:gd name="T4" fmla="*/ 0 w 23"/>
                  <a:gd name="T5" fmla="*/ 12 h 116"/>
                  <a:gd name="T6" fmla="*/ 0 w 23"/>
                  <a:gd name="T7" fmla="*/ 103 h 116"/>
                  <a:gd name="T8" fmla="*/ 10 w 23"/>
                  <a:gd name="T9" fmla="*/ 115 h 116"/>
                  <a:gd name="T10" fmla="*/ 22 w 23"/>
                  <a:gd name="T11" fmla="*/ 103 h 116"/>
                  <a:gd name="T12" fmla="*/ 22 w 23"/>
                  <a:gd name="T13" fmla="*/ 12 h 116"/>
                  <a:gd name="T14" fmla="*/ 10 w 23"/>
                  <a:gd name="T15" fmla="*/ 0 h 1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116">
                    <a:moveTo>
                      <a:pt x="10" y="0"/>
                    </a:moveTo>
                    <a:lnTo>
                      <a:pt x="10" y="0"/>
                    </a:lnTo>
                    <a:cubicBezTo>
                      <a:pt x="4" y="0"/>
                      <a:pt x="0" y="6"/>
                      <a:pt x="0" y="12"/>
                    </a:cubicBezTo>
                    <a:cubicBezTo>
                      <a:pt x="0" y="103"/>
                      <a:pt x="0" y="103"/>
                      <a:pt x="0" y="103"/>
                    </a:cubicBezTo>
                    <a:cubicBezTo>
                      <a:pt x="0" y="109"/>
                      <a:pt x="4" y="115"/>
                      <a:pt x="10" y="115"/>
                    </a:cubicBezTo>
                    <a:cubicBezTo>
                      <a:pt x="16" y="115"/>
                      <a:pt x="22" y="109"/>
                      <a:pt x="22" y="103"/>
                    </a:cubicBezTo>
                    <a:cubicBezTo>
                      <a:pt x="22" y="12"/>
                      <a:pt x="22" y="12"/>
                      <a:pt x="22" y="12"/>
                    </a:cubicBezTo>
                    <a:cubicBezTo>
                      <a:pt x="22" y="6"/>
                      <a:pt x="16" y="0"/>
                      <a:pt x="10" y="0"/>
                    </a:cubicBezTo>
                  </a:path>
                </a:pathLst>
              </a:custGeom>
              <a:solidFill>
                <a:schemeClr val="accent1">
                  <a:lumMod val="75000"/>
                </a:schemeClr>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243770" tIns="121885" rIns="243770" bIns="121885" anchor="ctr"/>
              <a:lstStyle/>
              <a:p>
                <a:endParaRPr lang="en-US" dirty="0">
                  <a:latin typeface="Calibri Light" panose="020F0302020204030204"/>
                </a:endParaRPr>
              </a:p>
            </p:txBody>
          </p:sp>
          <p:sp>
            <p:nvSpPr>
              <p:cNvPr id="861" name="Freeform 1057"/>
              <p:cNvSpPr>
                <a:spLocks noChangeArrowheads="1"/>
              </p:cNvSpPr>
              <p:nvPr/>
            </p:nvSpPr>
            <p:spPr bwMode="auto">
              <a:xfrm>
                <a:off x="5269298" y="10601186"/>
                <a:ext cx="62970" cy="327449"/>
              </a:xfrm>
              <a:custGeom>
                <a:avLst/>
                <a:gdLst>
                  <a:gd name="T0" fmla="*/ 12 w 22"/>
                  <a:gd name="T1" fmla="*/ 0 h 116"/>
                  <a:gd name="T2" fmla="*/ 12 w 22"/>
                  <a:gd name="T3" fmla="*/ 0 h 116"/>
                  <a:gd name="T4" fmla="*/ 0 w 22"/>
                  <a:gd name="T5" fmla="*/ 12 h 116"/>
                  <a:gd name="T6" fmla="*/ 0 w 22"/>
                  <a:gd name="T7" fmla="*/ 103 h 116"/>
                  <a:gd name="T8" fmla="*/ 12 w 22"/>
                  <a:gd name="T9" fmla="*/ 115 h 116"/>
                  <a:gd name="T10" fmla="*/ 21 w 22"/>
                  <a:gd name="T11" fmla="*/ 103 h 116"/>
                  <a:gd name="T12" fmla="*/ 21 w 22"/>
                  <a:gd name="T13" fmla="*/ 12 h 116"/>
                  <a:gd name="T14" fmla="*/ 12 w 22"/>
                  <a:gd name="T15" fmla="*/ 0 h 1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 h="116">
                    <a:moveTo>
                      <a:pt x="12" y="0"/>
                    </a:moveTo>
                    <a:lnTo>
                      <a:pt x="12" y="0"/>
                    </a:lnTo>
                    <a:cubicBezTo>
                      <a:pt x="6" y="0"/>
                      <a:pt x="0" y="6"/>
                      <a:pt x="0" y="12"/>
                    </a:cubicBezTo>
                    <a:cubicBezTo>
                      <a:pt x="0" y="103"/>
                      <a:pt x="0" y="103"/>
                      <a:pt x="0" y="103"/>
                    </a:cubicBezTo>
                    <a:cubicBezTo>
                      <a:pt x="0" y="109"/>
                      <a:pt x="6" y="115"/>
                      <a:pt x="12" y="115"/>
                    </a:cubicBezTo>
                    <a:cubicBezTo>
                      <a:pt x="18" y="115"/>
                      <a:pt x="21" y="109"/>
                      <a:pt x="21" y="103"/>
                    </a:cubicBezTo>
                    <a:cubicBezTo>
                      <a:pt x="21" y="12"/>
                      <a:pt x="21" y="12"/>
                      <a:pt x="21" y="12"/>
                    </a:cubicBezTo>
                    <a:cubicBezTo>
                      <a:pt x="21" y="6"/>
                      <a:pt x="18" y="0"/>
                      <a:pt x="12" y="0"/>
                    </a:cubicBezTo>
                  </a:path>
                </a:pathLst>
              </a:custGeom>
              <a:solidFill>
                <a:schemeClr val="accent1">
                  <a:lumMod val="75000"/>
                </a:schemeClr>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243770" tIns="121885" rIns="243770" bIns="121885" anchor="ctr"/>
              <a:lstStyle/>
              <a:p>
                <a:endParaRPr lang="en-US" dirty="0">
                  <a:latin typeface="Calibri Light" panose="020F0302020204030204"/>
                </a:endParaRPr>
              </a:p>
            </p:txBody>
          </p:sp>
          <p:sp>
            <p:nvSpPr>
              <p:cNvPr id="862" name="Freeform 1058"/>
              <p:cNvSpPr>
                <a:spLocks noChangeArrowheads="1"/>
              </p:cNvSpPr>
              <p:nvPr/>
            </p:nvSpPr>
            <p:spPr bwMode="auto">
              <a:xfrm>
                <a:off x="5395245" y="10601186"/>
                <a:ext cx="75568" cy="327449"/>
              </a:xfrm>
              <a:custGeom>
                <a:avLst/>
                <a:gdLst>
                  <a:gd name="T0" fmla="*/ 13 w 26"/>
                  <a:gd name="T1" fmla="*/ 0 h 116"/>
                  <a:gd name="T2" fmla="*/ 13 w 26"/>
                  <a:gd name="T3" fmla="*/ 0 h 116"/>
                  <a:gd name="T4" fmla="*/ 0 w 26"/>
                  <a:gd name="T5" fmla="*/ 12 h 116"/>
                  <a:gd name="T6" fmla="*/ 0 w 26"/>
                  <a:gd name="T7" fmla="*/ 103 h 116"/>
                  <a:gd name="T8" fmla="*/ 13 w 26"/>
                  <a:gd name="T9" fmla="*/ 115 h 116"/>
                  <a:gd name="T10" fmla="*/ 25 w 26"/>
                  <a:gd name="T11" fmla="*/ 103 h 116"/>
                  <a:gd name="T12" fmla="*/ 25 w 26"/>
                  <a:gd name="T13" fmla="*/ 12 h 116"/>
                  <a:gd name="T14" fmla="*/ 13 w 26"/>
                  <a:gd name="T15" fmla="*/ 0 h 1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 h="116">
                    <a:moveTo>
                      <a:pt x="13" y="0"/>
                    </a:moveTo>
                    <a:lnTo>
                      <a:pt x="13" y="0"/>
                    </a:lnTo>
                    <a:cubicBezTo>
                      <a:pt x="7" y="0"/>
                      <a:pt x="0" y="6"/>
                      <a:pt x="0" y="12"/>
                    </a:cubicBezTo>
                    <a:cubicBezTo>
                      <a:pt x="0" y="103"/>
                      <a:pt x="0" y="103"/>
                      <a:pt x="0" y="103"/>
                    </a:cubicBezTo>
                    <a:cubicBezTo>
                      <a:pt x="0" y="109"/>
                      <a:pt x="7" y="115"/>
                      <a:pt x="13" y="115"/>
                    </a:cubicBezTo>
                    <a:cubicBezTo>
                      <a:pt x="19" y="115"/>
                      <a:pt x="25" y="109"/>
                      <a:pt x="25" y="103"/>
                    </a:cubicBezTo>
                    <a:cubicBezTo>
                      <a:pt x="25" y="12"/>
                      <a:pt x="25" y="12"/>
                      <a:pt x="25" y="12"/>
                    </a:cubicBezTo>
                    <a:cubicBezTo>
                      <a:pt x="25" y="6"/>
                      <a:pt x="19" y="0"/>
                      <a:pt x="13" y="0"/>
                    </a:cubicBezTo>
                  </a:path>
                </a:pathLst>
              </a:custGeom>
              <a:solidFill>
                <a:schemeClr val="accent1">
                  <a:lumMod val="75000"/>
                </a:schemeClr>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243770" tIns="121885" rIns="243770" bIns="121885" anchor="ctr"/>
              <a:lstStyle/>
              <a:p>
                <a:endParaRPr lang="en-US" dirty="0">
                  <a:latin typeface="Calibri Light" panose="020F0302020204030204"/>
                </a:endParaRPr>
              </a:p>
            </p:txBody>
          </p:sp>
          <p:sp>
            <p:nvSpPr>
              <p:cNvPr id="866" name="Freeform 1062"/>
              <p:cNvSpPr>
                <a:spLocks noChangeArrowheads="1"/>
              </p:cNvSpPr>
              <p:nvPr/>
            </p:nvSpPr>
            <p:spPr bwMode="auto">
              <a:xfrm>
                <a:off x="5143348" y="11092359"/>
                <a:ext cx="62970" cy="340037"/>
              </a:xfrm>
              <a:custGeom>
                <a:avLst/>
                <a:gdLst>
                  <a:gd name="T0" fmla="*/ 10 w 23"/>
                  <a:gd name="T1" fmla="*/ 0 h 117"/>
                  <a:gd name="T2" fmla="*/ 10 w 23"/>
                  <a:gd name="T3" fmla="*/ 0 h 117"/>
                  <a:gd name="T4" fmla="*/ 0 w 23"/>
                  <a:gd name="T5" fmla="*/ 13 h 117"/>
                  <a:gd name="T6" fmla="*/ 0 w 23"/>
                  <a:gd name="T7" fmla="*/ 106 h 117"/>
                  <a:gd name="T8" fmla="*/ 10 w 23"/>
                  <a:gd name="T9" fmla="*/ 116 h 117"/>
                  <a:gd name="T10" fmla="*/ 22 w 23"/>
                  <a:gd name="T11" fmla="*/ 106 h 117"/>
                  <a:gd name="T12" fmla="*/ 22 w 23"/>
                  <a:gd name="T13" fmla="*/ 13 h 117"/>
                  <a:gd name="T14" fmla="*/ 10 w 23"/>
                  <a:gd name="T15" fmla="*/ 0 h 1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117">
                    <a:moveTo>
                      <a:pt x="10" y="0"/>
                    </a:moveTo>
                    <a:lnTo>
                      <a:pt x="10" y="0"/>
                    </a:lnTo>
                    <a:cubicBezTo>
                      <a:pt x="4" y="0"/>
                      <a:pt x="0" y="7"/>
                      <a:pt x="0" y="13"/>
                    </a:cubicBezTo>
                    <a:cubicBezTo>
                      <a:pt x="0" y="106"/>
                      <a:pt x="0" y="106"/>
                      <a:pt x="0" y="106"/>
                    </a:cubicBezTo>
                    <a:cubicBezTo>
                      <a:pt x="0" y="113"/>
                      <a:pt x="4" y="116"/>
                      <a:pt x="10" y="116"/>
                    </a:cubicBezTo>
                    <a:cubicBezTo>
                      <a:pt x="16" y="116"/>
                      <a:pt x="22" y="113"/>
                      <a:pt x="22" y="106"/>
                    </a:cubicBezTo>
                    <a:cubicBezTo>
                      <a:pt x="22" y="13"/>
                      <a:pt x="22" y="13"/>
                      <a:pt x="22" y="13"/>
                    </a:cubicBezTo>
                    <a:cubicBezTo>
                      <a:pt x="22" y="7"/>
                      <a:pt x="16" y="0"/>
                      <a:pt x="10" y="0"/>
                    </a:cubicBezTo>
                  </a:path>
                </a:pathLst>
              </a:custGeom>
              <a:solidFill>
                <a:schemeClr val="accent1">
                  <a:lumMod val="75000"/>
                </a:schemeClr>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243770" tIns="121885" rIns="243770" bIns="121885" anchor="ctr"/>
              <a:lstStyle/>
              <a:p>
                <a:endParaRPr lang="en-US" dirty="0">
                  <a:latin typeface="Calibri Light" panose="020F0302020204030204"/>
                </a:endParaRPr>
              </a:p>
            </p:txBody>
          </p:sp>
          <p:sp>
            <p:nvSpPr>
              <p:cNvPr id="867" name="Freeform 1063"/>
              <p:cNvSpPr>
                <a:spLocks noChangeArrowheads="1"/>
              </p:cNvSpPr>
              <p:nvPr/>
            </p:nvSpPr>
            <p:spPr bwMode="auto">
              <a:xfrm>
                <a:off x="5269298" y="11092359"/>
                <a:ext cx="62970" cy="340037"/>
              </a:xfrm>
              <a:custGeom>
                <a:avLst/>
                <a:gdLst>
                  <a:gd name="T0" fmla="*/ 12 w 22"/>
                  <a:gd name="T1" fmla="*/ 0 h 117"/>
                  <a:gd name="T2" fmla="*/ 12 w 22"/>
                  <a:gd name="T3" fmla="*/ 0 h 117"/>
                  <a:gd name="T4" fmla="*/ 0 w 22"/>
                  <a:gd name="T5" fmla="*/ 13 h 117"/>
                  <a:gd name="T6" fmla="*/ 0 w 22"/>
                  <a:gd name="T7" fmla="*/ 106 h 117"/>
                  <a:gd name="T8" fmla="*/ 12 w 22"/>
                  <a:gd name="T9" fmla="*/ 116 h 117"/>
                  <a:gd name="T10" fmla="*/ 21 w 22"/>
                  <a:gd name="T11" fmla="*/ 106 h 117"/>
                  <a:gd name="T12" fmla="*/ 21 w 22"/>
                  <a:gd name="T13" fmla="*/ 13 h 117"/>
                  <a:gd name="T14" fmla="*/ 12 w 22"/>
                  <a:gd name="T15" fmla="*/ 0 h 1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 h="117">
                    <a:moveTo>
                      <a:pt x="12" y="0"/>
                    </a:moveTo>
                    <a:lnTo>
                      <a:pt x="12" y="0"/>
                    </a:lnTo>
                    <a:cubicBezTo>
                      <a:pt x="6" y="0"/>
                      <a:pt x="0" y="7"/>
                      <a:pt x="0" y="13"/>
                    </a:cubicBezTo>
                    <a:cubicBezTo>
                      <a:pt x="0" y="106"/>
                      <a:pt x="0" y="106"/>
                      <a:pt x="0" y="106"/>
                    </a:cubicBezTo>
                    <a:cubicBezTo>
                      <a:pt x="0" y="113"/>
                      <a:pt x="6" y="116"/>
                      <a:pt x="12" y="116"/>
                    </a:cubicBezTo>
                    <a:cubicBezTo>
                      <a:pt x="18" y="116"/>
                      <a:pt x="21" y="113"/>
                      <a:pt x="21" y="106"/>
                    </a:cubicBezTo>
                    <a:cubicBezTo>
                      <a:pt x="21" y="13"/>
                      <a:pt x="21" y="13"/>
                      <a:pt x="21" y="13"/>
                    </a:cubicBezTo>
                    <a:cubicBezTo>
                      <a:pt x="21" y="7"/>
                      <a:pt x="18" y="0"/>
                      <a:pt x="12" y="0"/>
                    </a:cubicBezTo>
                  </a:path>
                </a:pathLst>
              </a:custGeom>
              <a:solidFill>
                <a:schemeClr val="accent1">
                  <a:lumMod val="75000"/>
                </a:schemeClr>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243770" tIns="121885" rIns="243770" bIns="121885" anchor="ctr"/>
              <a:lstStyle/>
              <a:p>
                <a:endParaRPr lang="en-US" dirty="0">
                  <a:latin typeface="Calibri Light" panose="020F0302020204030204"/>
                </a:endParaRPr>
              </a:p>
            </p:txBody>
          </p:sp>
          <p:sp>
            <p:nvSpPr>
              <p:cNvPr id="868" name="Freeform 1064"/>
              <p:cNvSpPr>
                <a:spLocks noChangeArrowheads="1"/>
              </p:cNvSpPr>
              <p:nvPr/>
            </p:nvSpPr>
            <p:spPr bwMode="auto">
              <a:xfrm>
                <a:off x="5395245" y="11092359"/>
                <a:ext cx="75568" cy="340037"/>
              </a:xfrm>
              <a:custGeom>
                <a:avLst/>
                <a:gdLst>
                  <a:gd name="T0" fmla="*/ 13 w 26"/>
                  <a:gd name="T1" fmla="*/ 0 h 117"/>
                  <a:gd name="T2" fmla="*/ 13 w 26"/>
                  <a:gd name="T3" fmla="*/ 0 h 117"/>
                  <a:gd name="T4" fmla="*/ 0 w 26"/>
                  <a:gd name="T5" fmla="*/ 13 h 117"/>
                  <a:gd name="T6" fmla="*/ 0 w 26"/>
                  <a:gd name="T7" fmla="*/ 106 h 117"/>
                  <a:gd name="T8" fmla="*/ 13 w 26"/>
                  <a:gd name="T9" fmla="*/ 116 h 117"/>
                  <a:gd name="T10" fmla="*/ 25 w 26"/>
                  <a:gd name="T11" fmla="*/ 106 h 117"/>
                  <a:gd name="T12" fmla="*/ 25 w 26"/>
                  <a:gd name="T13" fmla="*/ 13 h 117"/>
                  <a:gd name="T14" fmla="*/ 13 w 26"/>
                  <a:gd name="T15" fmla="*/ 0 h 1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 h="117">
                    <a:moveTo>
                      <a:pt x="13" y="0"/>
                    </a:moveTo>
                    <a:lnTo>
                      <a:pt x="13" y="0"/>
                    </a:lnTo>
                    <a:cubicBezTo>
                      <a:pt x="7" y="0"/>
                      <a:pt x="0" y="7"/>
                      <a:pt x="0" y="13"/>
                    </a:cubicBezTo>
                    <a:cubicBezTo>
                      <a:pt x="0" y="106"/>
                      <a:pt x="0" y="106"/>
                      <a:pt x="0" y="106"/>
                    </a:cubicBezTo>
                    <a:cubicBezTo>
                      <a:pt x="0" y="113"/>
                      <a:pt x="7" y="116"/>
                      <a:pt x="13" y="116"/>
                    </a:cubicBezTo>
                    <a:cubicBezTo>
                      <a:pt x="19" y="116"/>
                      <a:pt x="25" y="113"/>
                      <a:pt x="25" y="106"/>
                    </a:cubicBezTo>
                    <a:cubicBezTo>
                      <a:pt x="25" y="13"/>
                      <a:pt x="25" y="13"/>
                      <a:pt x="25" y="13"/>
                    </a:cubicBezTo>
                    <a:cubicBezTo>
                      <a:pt x="25" y="7"/>
                      <a:pt x="19" y="0"/>
                      <a:pt x="13" y="0"/>
                    </a:cubicBezTo>
                  </a:path>
                </a:pathLst>
              </a:custGeom>
              <a:solidFill>
                <a:schemeClr val="accent1">
                  <a:lumMod val="75000"/>
                </a:schemeClr>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243770" tIns="121885" rIns="243770" bIns="121885" anchor="ctr"/>
              <a:lstStyle/>
              <a:p>
                <a:endParaRPr lang="en-US" dirty="0">
                  <a:latin typeface="Calibri Light" panose="020F0302020204030204"/>
                </a:endParaRPr>
              </a:p>
            </p:txBody>
          </p:sp>
          <p:sp>
            <p:nvSpPr>
              <p:cNvPr id="872" name="Freeform 1068"/>
              <p:cNvSpPr>
                <a:spLocks noChangeArrowheads="1"/>
              </p:cNvSpPr>
              <p:nvPr/>
            </p:nvSpPr>
            <p:spPr bwMode="auto">
              <a:xfrm>
                <a:off x="5143348" y="11596129"/>
                <a:ext cx="62970" cy="327449"/>
              </a:xfrm>
              <a:custGeom>
                <a:avLst/>
                <a:gdLst>
                  <a:gd name="T0" fmla="*/ 10 w 23"/>
                  <a:gd name="T1" fmla="*/ 0 h 116"/>
                  <a:gd name="T2" fmla="*/ 10 w 23"/>
                  <a:gd name="T3" fmla="*/ 0 h 116"/>
                  <a:gd name="T4" fmla="*/ 0 w 23"/>
                  <a:gd name="T5" fmla="*/ 12 h 116"/>
                  <a:gd name="T6" fmla="*/ 0 w 23"/>
                  <a:gd name="T7" fmla="*/ 103 h 116"/>
                  <a:gd name="T8" fmla="*/ 10 w 23"/>
                  <a:gd name="T9" fmla="*/ 115 h 116"/>
                  <a:gd name="T10" fmla="*/ 22 w 23"/>
                  <a:gd name="T11" fmla="*/ 103 h 116"/>
                  <a:gd name="T12" fmla="*/ 22 w 23"/>
                  <a:gd name="T13" fmla="*/ 12 h 116"/>
                  <a:gd name="T14" fmla="*/ 10 w 23"/>
                  <a:gd name="T15" fmla="*/ 0 h 1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116">
                    <a:moveTo>
                      <a:pt x="10" y="0"/>
                    </a:moveTo>
                    <a:lnTo>
                      <a:pt x="10" y="0"/>
                    </a:lnTo>
                    <a:cubicBezTo>
                      <a:pt x="4" y="0"/>
                      <a:pt x="0" y="3"/>
                      <a:pt x="0" y="12"/>
                    </a:cubicBezTo>
                    <a:cubicBezTo>
                      <a:pt x="0" y="103"/>
                      <a:pt x="0" y="103"/>
                      <a:pt x="0" y="103"/>
                    </a:cubicBezTo>
                    <a:cubicBezTo>
                      <a:pt x="0" y="109"/>
                      <a:pt x="4" y="115"/>
                      <a:pt x="10" y="115"/>
                    </a:cubicBezTo>
                    <a:cubicBezTo>
                      <a:pt x="16" y="115"/>
                      <a:pt x="22" y="109"/>
                      <a:pt x="22" y="103"/>
                    </a:cubicBezTo>
                    <a:cubicBezTo>
                      <a:pt x="22" y="12"/>
                      <a:pt x="22" y="12"/>
                      <a:pt x="22" y="12"/>
                    </a:cubicBezTo>
                    <a:cubicBezTo>
                      <a:pt x="22" y="3"/>
                      <a:pt x="16" y="0"/>
                      <a:pt x="10" y="0"/>
                    </a:cubicBezTo>
                  </a:path>
                </a:pathLst>
              </a:custGeom>
              <a:solidFill>
                <a:schemeClr val="accent1">
                  <a:lumMod val="75000"/>
                </a:schemeClr>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243770" tIns="121885" rIns="243770" bIns="121885" anchor="ctr"/>
              <a:lstStyle/>
              <a:p>
                <a:endParaRPr lang="en-US" dirty="0">
                  <a:latin typeface="Calibri Light" panose="020F0302020204030204"/>
                </a:endParaRPr>
              </a:p>
            </p:txBody>
          </p:sp>
          <p:sp>
            <p:nvSpPr>
              <p:cNvPr id="873" name="Freeform 1069"/>
              <p:cNvSpPr>
                <a:spLocks noChangeArrowheads="1"/>
              </p:cNvSpPr>
              <p:nvPr/>
            </p:nvSpPr>
            <p:spPr bwMode="auto">
              <a:xfrm>
                <a:off x="5269298" y="11596129"/>
                <a:ext cx="62970" cy="327449"/>
              </a:xfrm>
              <a:custGeom>
                <a:avLst/>
                <a:gdLst>
                  <a:gd name="T0" fmla="*/ 12 w 22"/>
                  <a:gd name="T1" fmla="*/ 0 h 116"/>
                  <a:gd name="T2" fmla="*/ 12 w 22"/>
                  <a:gd name="T3" fmla="*/ 0 h 116"/>
                  <a:gd name="T4" fmla="*/ 0 w 22"/>
                  <a:gd name="T5" fmla="*/ 12 h 116"/>
                  <a:gd name="T6" fmla="*/ 0 w 22"/>
                  <a:gd name="T7" fmla="*/ 103 h 116"/>
                  <a:gd name="T8" fmla="*/ 12 w 22"/>
                  <a:gd name="T9" fmla="*/ 115 h 116"/>
                  <a:gd name="T10" fmla="*/ 21 w 22"/>
                  <a:gd name="T11" fmla="*/ 103 h 116"/>
                  <a:gd name="T12" fmla="*/ 21 w 22"/>
                  <a:gd name="T13" fmla="*/ 12 h 116"/>
                  <a:gd name="T14" fmla="*/ 12 w 22"/>
                  <a:gd name="T15" fmla="*/ 0 h 1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 h="116">
                    <a:moveTo>
                      <a:pt x="12" y="0"/>
                    </a:moveTo>
                    <a:lnTo>
                      <a:pt x="12" y="0"/>
                    </a:lnTo>
                    <a:cubicBezTo>
                      <a:pt x="6" y="0"/>
                      <a:pt x="0" y="3"/>
                      <a:pt x="0" y="12"/>
                    </a:cubicBezTo>
                    <a:cubicBezTo>
                      <a:pt x="0" y="103"/>
                      <a:pt x="0" y="103"/>
                      <a:pt x="0" y="103"/>
                    </a:cubicBezTo>
                    <a:cubicBezTo>
                      <a:pt x="0" y="109"/>
                      <a:pt x="6" y="115"/>
                      <a:pt x="12" y="115"/>
                    </a:cubicBezTo>
                    <a:cubicBezTo>
                      <a:pt x="18" y="115"/>
                      <a:pt x="21" y="109"/>
                      <a:pt x="21" y="103"/>
                    </a:cubicBezTo>
                    <a:cubicBezTo>
                      <a:pt x="21" y="12"/>
                      <a:pt x="21" y="12"/>
                      <a:pt x="21" y="12"/>
                    </a:cubicBezTo>
                    <a:cubicBezTo>
                      <a:pt x="21" y="3"/>
                      <a:pt x="18" y="0"/>
                      <a:pt x="12" y="0"/>
                    </a:cubicBezTo>
                  </a:path>
                </a:pathLst>
              </a:custGeom>
              <a:solidFill>
                <a:schemeClr val="accent1">
                  <a:lumMod val="75000"/>
                </a:schemeClr>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243770" tIns="121885" rIns="243770" bIns="121885" anchor="ctr"/>
              <a:lstStyle/>
              <a:p>
                <a:endParaRPr lang="en-US" dirty="0">
                  <a:latin typeface="Calibri Light" panose="020F0302020204030204"/>
                </a:endParaRPr>
              </a:p>
            </p:txBody>
          </p:sp>
          <p:sp>
            <p:nvSpPr>
              <p:cNvPr id="874" name="Freeform 1070"/>
              <p:cNvSpPr>
                <a:spLocks noChangeArrowheads="1"/>
              </p:cNvSpPr>
              <p:nvPr/>
            </p:nvSpPr>
            <p:spPr bwMode="auto">
              <a:xfrm>
                <a:off x="5395245" y="11596129"/>
                <a:ext cx="75568" cy="327449"/>
              </a:xfrm>
              <a:custGeom>
                <a:avLst/>
                <a:gdLst>
                  <a:gd name="T0" fmla="*/ 13 w 26"/>
                  <a:gd name="T1" fmla="*/ 0 h 116"/>
                  <a:gd name="T2" fmla="*/ 13 w 26"/>
                  <a:gd name="T3" fmla="*/ 0 h 116"/>
                  <a:gd name="T4" fmla="*/ 0 w 26"/>
                  <a:gd name="T5" fmla="*/ 12 h 116"/>
                  <a:gd name="T6" fmla="*/ 0 w 26"/>
                  <a:gd name="T7" fmla="*/ 103 h 116"/>
                  <a:gd name="T8" fmla="*/ 13 w 26"/>
                  <a:gd name="T9" fmla="*/ 115 h 116"/>
                  <a:gd name="T10" fmla="*/ 25 w 26"/>
                  <a:gd name="T11" fmla="*/ 103 h 116"/>
                  <a:gd name="T12" fmla="*/ 25 w 26"/>
                  <a:gd name="T13" fmla="*/ 12 h 116"/>
                  <a:gd name="T14" fmla="*/ 13 w 26"/>
                  <a:gd name="T15" fmla="*/ 0 h 1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 h="116">
                    <a:moveTo>
                      <a:pt x="13" y="0"/>
                    </a:moveTo>
                    <a:lnTo>
                      <a:pt x="13" y="0"/>
                    </a:lnTo>
                    <a:cubicBezTo>
                      <a:pt x="7" y="0"/>
                      <a:pt x="0" y="3"/>
                      <a:pt x="0" y="12"/>
                    </a:cubicBezTo>
                    <a:cubicBezTo>
                      <a:pt x="0" y="103"/>
                      <a:pt x="0" y="103"/>
                      <a:pt x="0" y="103"/>
                    </a:cubicBezTo>
                    <a:cubicBezTo>
                      <a:pt x="0" y="109"/>
                      <a:pt x="7" y="115"/>
                      <a:pt x="13" y="115"/>
                    </a:cubicBezTo>
                    <a:cubicBezTo>
                      <a:pt x="19" y="115"/>
                      <a:pt x="25" y="109"/>
                      <a:pt x="25" y="103"/>
                    </a:cubicBezTo>
                    <a:cubicBezTo>
                      <a:pt x="25" y="12"/>
                      <a:pt x="25" y="12"/>
                      <a:pt x="25" y="12"/>
                    </a:cubicBezTo>
                    <a:cubicBezTo>
                      <a:pt x="25" y="3"/>
                      <a:pt x="19" y="0"/>
                      <a:pt x="13" y="0"/>
                    </a:cubicBezTo>
                  </a:path>
                </a:pathLst>
              </a:custGeom>
              <a:solidFill>
                <a:schemeClr val="accent1">
                  <a:lumMod val="75000"/>
                </a:schemeClr>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243770" tIns="121885" rIns="243770" bIns="121885" anchor="ctr"/>
              <a:lstStyle/>
              <a:p>
                <a:endParaRPr lang="en-US" dirty="0">
                  <a:latin typeface="Calibri Light" panose="020F0302020204030204"/>
                </a:endParaRPr>
              </a:p>
            </p:txBody>
          </p:sp>
          <p:sp>
            <p:nvSpPr>
              <p:cNvPr id="878" name="Freeform 1074"/>
              <p:cNvSpPr>
                <a:spLocks noChangeArrowheads="1"/>
              </p:cNvSpPr>
              <p:nvPr/>
            </p:nvSpPr>
            <p:spPr bwMode="auto">
              <a:xfrm>
                <a:off x="5143348" y="12099895"/>
                <a:ext cx="62970" cy="327449"/>
              </a:xfrm>
              <a:custGeom>
                <a:avLst/>
                <a:gdLst>
                  <a:gd name="T0" fmla="*/ 10 w 23"/>
                  <a:gd name="T1" fmla="*/ 0 h 116"/>
                  <a:gd name="T2" fmla="*/ 10 w 23"/>
                  <a:gd name="T3" fmla="*/ 0 h 116"/>
                  <a:gd name="T4" fmla="*/ 0 w 23"/>
                  <a:gd name="T5" fmla="*/ 12 h 116"/>
                  <a:gd name="T6" fmla="*/ 0 w 23"/>
                  <a:gd name="T7" fmla="*/ 103 h 116"/>
                  <a:gd name="T8" fmla="*/ 10 w 23"/>
                  <a:gd name="T9" fmla="*/ 115 h 116"/>
                  <a:gd name="T10" fmla="*/ 22 w 23"/>
                  <a:gd name="T11" fmla="*/ 103 h 116"/>
                  <a:gd name="T12" fmla="*/ 22 w 23"/>
                  <a:gd name="T13" fmla="*/ 12 h 116"/>
                  <a:gd name="T14" fmla="*/ 10 w 23"/>
                  <a:gd name="T15" fmla="*/ 0 h 1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116">
                    <a:moveTo>
                      <a:pt x="10" y="0"/>
                    </a:moveTo>
                    <a:lnTo>
                      <a:pt x="10" y="0"/>
                    </a:lnTo>
                    <a:cubicBezTo>
                      <a:pt x="4" y="0"/>
                      <a:pt x="0" y="6"/>
                      <a:pt x="0" y="12"/>
                    </a:cubicBezTo>
                    <a:cubicBezTo>
                      <a:pt x="0" y="103"/>
                      <a:pt x="0" y="103"/>
                      <a:pt x="0" y="103"/>
                    </a:cubicBezTo>
                    <a:cubicBezTo>
                      <a:pt x="0" y="112"/>
                      <a:pt x="4" y="115"/>
                      <a:pt x="10" y="115"/>
                    </a:cubicBezTo>
                    <a:cubicBezTo>
                      <a:pt x="16" y="115"/>
                      <a:pt x="22" y="112"/>
                      <a:pt x="22" y="103"/>
                    </a:cubicBezTo>
                    <a:cubicBezTo>
                      <a:pt x="22" y="12"/>
                      <a:pt x="22" y="12"/>
                      <a:pt x="22" y="12"/>
                    </a:cubicBezTo>
                    <a:cubicBezTo>
                      <a:pt x="22" y="6"/>
                      <a:pt x="16" y="0"/>
                      <a:pt x="10" y="0"/>
                    </a:cubicBezTo>
                  </a:path>
                </a:pathLst>
              </a:custGeom>
              <a:solidFill>
                <a:schemeClr val="accent1">
                  <a:lumMod val="75000"/>
                </a:schemeClr>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243770" tIns="121885" rIns="243770" bIns="121885" anchor="ctr"/>
              <a:lstStyle/>
              <a:p>
                <a:endParaRPr lang="en-US" dirty="0">
                  <a:latin typeface="Calibri Light" panose="020F0302020204030204"/>
                </a:endParaRPr>
              </a:p>
            </p:txBody>
          </p:sp>
          <p:sp>
            <p:nvSpPr>
              <p:cNvPr id="879" name="Freeform 1075"/>
              <p:cNvSpPr>
                <a:spLocks noChangeArrowheads="1"/>
              </p:cNvSpPr>
              <p:nvPr/>
            </p:nvSpPr>
            <p:spPr bwMode="auto">
              <a:xfrm>
                <a:off x="5269298" y="12099895"/>
                <a:ext cx="62970" cy="327449"/>
              </a:xfrm>
              <a:custGeom>
                <a:avLst/>
                <a:gdLst>
                  <a:gd name="T0" fmla="*/ 12 w 22"/>
                  <a:gd name="T1" fmla="*/ 0 h 116"/>
                  <a:gd name="T2" fmla="*/ 12 w 22"/>
                  <a:gd name="T3" fmla="*/ 0 h 116"/>
                  <a:gd name="T4" fmla="*/ 0 w 22"/>
                  <a:gd name="T5" fmla="*/ 12 h 116"/>
                  <a:gd name="T6" fmla="*/ 0 w 22"/>
                  <a:gd name="T7" fmla="*/ 103 h 116"/>
                  <a:gd name="T8" fmla="*/ 12 w 22"/>
                  <a:gd name="T9" fmla="*/ 115 h 116"/>
                  <a:gd name="T10" fmla="*/ 21 w 22"/>
                  <a:gd name="T11" fmla="*/ 103 h 116"/>
                  <a:gd name="T12" fmla="*/ 21 w 22"/>
                  <a:gd name="T13" fmla="*/ 12 h 116"/>
                  <a:gd name="T14" fmla="*/ 12 w 22"/>
                  <a:gd name="T15" fmla="*/ 0 h 1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 h="116">
                    <a:moveTo>
                      <a:pt x="12" y="0"/>
                    </a:moveTo>
                    <a:lnTo>
                      <a:pt x="12" y="0"/>
                    </a:lnTo>
                    <a:cubicBezTo>
                      <a:pt x="6" y="0"/>
                      <a:pt x="0" y="6"/>
                      <a:pt x="0" y="12"/>
                    </a:cubicBezTo>
                    <a:cubicBezTo>
                      <a:pt x="0" y="103"/>
                      <a:pt x="0" y="103"/>
                      <a:pt x="0" y="103"/>
                    </a:cubicBezTo>
                    <a:cubicBezTo>
                      <a:pt x="0" y="112"/>
                      <a:pt x="6" y="115"/>
                      <a:pt x="12" y="115"/>
                    </a:cubicBezTo>
                    <a:cubicBezTo>
                      <a:pt x="18" y="115"/>
                      <a:pt x="21" y="112"/>
                      <a:pt x="21" y="103"/>
                    </a:cubicBezTo>
                    <a:cubicBezTo>
                      <a:pt x="21" y="12"/>
                      <a:pt x="21" y="12"/>
                      <a:pt x="21" y="12"/>
                    </a:cubicBezTo>
                    <a:cubicBezTo>
                      <a:pt x="21" y="6"/>
                      <a:pt x="18" y="0"/>
                      <a:pt x="12" y="0"/>
                    </a:cubicBezTo>
                  </a:path>
                </a:pathLst>
              </a:custGeom>
              <a:solidFill>
                <a:schemeClr val="accent1">
                  <a:lumMod val="75000"/>
                </a:schemeClr>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243770" tIns="121885" rIns="243770" bIns="121885" anchor="ctr"/>
              <a:lstStyle/>
              <a:p>
                <a:endParaRPr lang="en-US" dirty="0">
                  <a:latin typeface="Calibri Light" panose="020F0302020204030204"/>
                </a:endParaRPr>
              </a:p>
            </p:txBody>
          </p:sp>
          <p:sp>
            <p:nvSpPr>
              <p:cNvPr id="880" name="Freeform 1076"/>
              <p:cNvSpPr>
                <a:spLocks noChangeArrowheads="1"/>
              </p:cNvSpPr>
              <p:nvPr/>
            </p:nvSpPr>
            <p:spPr bwMode="auto">
              <a:xfrm>
                <a:off x="5395245" y="12099895"/>
                <a:ext cx="75568" cy="327449"/>
              </a:xfrm>
              <a:custGeom>
                <a:avLst/>
                <a:gdLst>
                  <a:gd name="T0" fmla="*/ 13 w 26"/>
                  <a:gd name="T1" fmla="*/ 0 h 116"/>
                  <a:gd name="T2" fmla="*/ 13 w 26"/>
                  <a:gd name="T3" fmla="*/ 0 h 116"/>
                  <a:gd name="T4" fmla="*/ 0 w 26"/>
                  <a:gd name="T5" fmla="*/ 12 h 116"/>
                  <a:gd name="T6" fmla="*/ 0 w 26"/>
                  <a:gd name="T7" fmla="*/ 103 h 116"/>
                  <a:gd name="T8" fmla="*/ 13 w 26"/>
                  <a:gd name="T9" fmla="*/ 115 h 116"/>
                  <a:gd name="T10" fmla="*/ 25 w 26"/>
                  <a:gd name="T11" fmla="*/ 103 h 116"/>
                  <a:gd name="T12" fmla="*/ 25 w 26"/>
                  <a:gd name="T13" fmla="*/ 12 h 116"/>
                  <a:gd name="T14" fmla="*/ 13 w 26"/>
                  <a:gd name="T15" fmla="*/ 0 h 1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 h="116">
                    <a:moveTo>
                      <a:pt x="13" y="0"/>
                    </a:moveTo>
                    <a:lnTo>
                      <a:pt x="13" y="0"/>
                    </a:lnTo>
                    <a:cubicBezTo>
                      <a:pt x="7" y="0"/>
                      <a:pt x="0" y="6"/>
                      <a:pt x="0" y="12"/>
                    </a:cubicBezTo>
                    <a:cubicBezTo>
                      <a:pt x="0" y="103"/>
                      <a:pt x="0" y="103"/>
                      <a:pt x="0" y="103"/>
                    </a:cubicBezTo>
                    <a:cubicBezTo>
                      <a:pt x="0" y="112"/>
                      <a:pt x="7" y="115"/>
                      <a:pt x="13" y="115"/>
                    </a:cubicBezTo>
                    <a:cubicBezTo>
                      <a:pt x="19" y="115"/>
                      <a:pt x="25" y="112"/>
                      <a:pt x="25" y="103"/>
                    </a:cubicBezTo>
                    <a:cubicBezTo>
                      <a:pt x="25" y="12"/>
                      <a:pt x="25" y="12"/>
                      <a:pt x="25" y="12"/>
                    </a:cubicBezTo>
                    <a:cubicBezTo>
                      <a:pt x="25" y="6"/>
                      <a:pt x="19" y="0"/>
                      <a:pt x="13" y="0"/>
                    </a:cubicBezTo>
                  </a:path>
                </a:pathLst>
              </a:custGeom>
              <a:solidFill>
                <a:schemeClr val="accent1">
                  <a:lumMod val="75000"/>
                </a:schemeClr>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243770" tIns="121885" rIns="243770" bIns="121885" anchor="ctr"/>
              <a:lstStyle/>
              <a:p>
                <a:endParaRPr lang="en-US" dirty="0">
                  <a:latin typeface="Calibri Light" panose="020F0302020204030204"/>
                </a:endParaRPr>
              </a:p>
            </p:txBody>
          </p:sp>
          <p:sp>
            <p:nvSpPr>
              <p:cNvPr id="884" name="Freeform 1080"/>
              <p:cNvSpPr>
                <a:spLocks noChangeArrowheads="1"/>
              </p:cNvSpPr>
              <p:nvPr/>
            </p:nvSpPr>
            <p:spPr bwMode="auto">
              <a:xfrm>
                <a:off x="5143348" y="12591065"/>
                <a:ext cx="62970" cy="327449"/>
              </a:xfrm>
              <a:custGeom>
                <a:avLst/>
                <a:gdLst>
                  <a:gd name="T0" fmla="*/ 10 w 23"/>
                  <a:gd name="T1" fmla="*/ 0 h 116"/>
                  <a:gd name="T2" fmla="*/ 10 w 23"/>
                  <a:gd name="T3" fmla="*/ 0 h 116"/>
                  <a:gd name="T4" fmla="*/ 0 w 23"/>
                  <a:gd name="T5" fmla="*/ 10 h 116"/>
                  <a:gd name="T6" fmla="*/ 0 w 23"/>
                  <a:gd name="T7" fmla="*/ 103 h 116"/>
                  <a:gd name="T8" fmla="*/ 10 w 23"/>
                  <a:gd name="T9" fmla="*/ 115 h 116"/>
                  <a:gd name="T10" fmla="*/ 22 w 23"/>
                  <a:gd name="T11" fmla="*/ 103 h 116"/>
                  <a:gd name="T12" fmla="*/ 22 w 23"/>
                  <a:gd name="T13" fmla="*/ 10 h 116"/>
                  <a:gd name="T14" fmla="*/ 10 w 23"/>
                  <a:gd name="T15" fmla="*/ 0 h 1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116">
                    <a:moveTo>
                      <a:pt x="10" y="0"/>
                    </a:moveTo>
                    <a:lnTo>
                      <a:pt x="10" y="0"/>
                    </a:lnTo>
                    <a:cubicBezTo>
                      <a:pt x="4" y="0"/>
                      <a:pt x="0" y="4"/>
                      <a:pt x="0" y="10"/>
                    </a:cubicBezTo>
                    <a:cubicBezTo>
                      <a:pt x="0" y="103"/>
                      <a:pt x="0" y="103"/>
                      <a:pt x="0" y="103"/>
                    </a:cubicBezTo>
                    <a:cubicBezTo>
                      <a:pt x="0" y="109"/>
                      <a:pt x="4" y="115"/>
                      <a:pt x="10" y="115"/>
                    </a:cubicBezTo>
                    <a:cubicBezTo>
                      <a:pt x="16" y="115"/>
                      <a:pt x="22" y="109"/>
                      <a:pt x="22" y="103"/>
                    </a:cubicBezTo>
                    <a:cubicBezTo>
                      <a:pt x="22" y="10"/>
                      <a:pt x="22" y="10"/>
                      <a:pt x="22" y="10"/>
                    </a:cubicBezTo>
                    <a:cubicBezTo>
                      <a:pt x="22" y="4"/>
                      <a:pt x="16" y="0"/>
                      <a:pt x="10" y="0"/>
                    </a:cubicBezTo>
                  </a:path>
                </a:pathLst>
              </a:custGeom>
              <a:solidFill>
                <a:schemeClr val="accent1">
                  <a:lumMod val="75000"/>
                </a:schemeClr>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243770" tIns="121885" rIns="243770" bIns="121885" anchor="ctr"/>
              <a:lstStyle/>
              <a:p>
                <a:endParaRPr lang="en-US" dirty="0">
                  <a:latin typeface="Calibri Light" panose="020F0302020204030204"/>
                </a:endParaRPr>
              </a:p>
            </p:txBody>
          </p:sp>
          <p:sp>
            <p:nvSpPr>
              <p:cNvPr id="885" name="Freeform 1081"/>
              <p:cNvSpPr>
                <a:spLocks noChangeArrowheads="1"/>
              </p:cNvSpPr>
              <p:nvPr/>
            </p:nvSpPr>
            <p:spPr bwMode="auto">
              <a:xfrm>
                <a:off x="5269298" y="12591065"/>
                <a:ext cx="62970" cy="327449"/>
              </a:xfrm>
              <a:custGeom>
                <a:avLst/>
                <a:gdLst>
                  <a:gd name="T0" fmla="*/ 12 w 22"/>
                  <a:gd name="T1" fmla="*/ 0 h 116"/>
                  <a:gd name="T2" fmla="*/ 12 w 22"/>
                  <a:gd name="T3" fmla="*/ 0 h 116"/>
                  <a:gd name="T4" fmla="*/ 0 w 22"/>
                  <a:gd name="T5" fmla="*/ 10 h 116"/>
                  <a:gd name="T6" fmla="*/ 0 w 22"/>
                  <a:gd name="T7" fmla="*/ 103 h 116"/>
                  <a:gd name="T8" fmla="*/ 12 w 22"/>
                  <a:gd name="T9" fmla="*/ 115 h 116"/>
                  <a:gd name="T10" fmla="*/ 21 w 22"/>
                  <a:gd name="T11" fmla="*/ 103 h 116"/>
                  <a:gd name="T12" fmla="*/ 21 w 22"/>
                  <a:gd name="T13" fmla="*/ 10 h 116"/>
                  <a:gd name="T14" fmla="*/ 12 w 22"/>
                  <a:gd name="T15" fmla="*/ 0 h 1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 h="116">
                    <a:moveTo>
                      <a:pt x="12" y="0"/>
                    </a:moveTo>
                    <a:lnTo>
                      <a:pt x="12" y="0"/>
                    </a:lnTo>
                    <a:cubicBezTo>
                      <a:pt x="6" y="0"/>
                      <a:pt x="0" y="4"/>
                      <a:pt x="0" y="10"/>
                    </a:cubicBezTo>
                    <a:cubicBezTo>
                      <a:pt x="0" y="103"/>
                      <a:pt x="0" y="103"/>
                      <a:pt x="0" y="103"/>
                    </a:cubicBezTo>
                    <a:cubicBezTo>
                      <a:pt x="0" y="109"/>
                      <a:pt x="6" y="115"/>
                      <a:pt x="12" y="115"/>
                    </a:cubicBezTo>
                    <a:cubicBezTo>
                      <a:pt x="18" y="115"/>
                      <a:pt x="21" y="109"/>
                      <a:pt x="21" y="103"/>
                    </a:cubicBezTo>
                    <a:cubicBezTo>
                      <a:pt x="21" y="10"/>
                      <a:pt x="21" y="10"/>
                      <a:pt x="21" y="10"/>
                    </a:cubicBezTo>
                    <a:cubicBezTo>
                      <a:pt x="21" y="4"/>
                      <a:pt x="18" y="0"/>
                      <a:pt x="12" y="0"/>
                    </a:cubicBezTo>
                  </a:path>
                </a:pathLst>
              </a:custGeom>
              <a:solidFill>
                <a:schemeClr val="accent1">
                  <a:lumMod val="75000"/>
                </a:schemeClr>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243770" tIns="121885" rIns="243770" bIns="121885" anchor="ctr"/>
              <a:lstStyle/>
              <a:p>
                <a:endParaRPr lang="en-US" dirty="0">
                  <a:latin typeface="Calibri Light" panose="020F0302020204030204"/>
                </a:endParaRPr>
              </a:p>
            </p:txBody>
          </p:sp>
          <p:sp>
            <p:nvSpPr>
              <p:cNvPr id="886" name="Freeform 1082"/>
              <p:cNvSpPr>
                <a:spLocks noChangeArrowheads="1"/>
              </p:cNvSpPr>
              <p:nvPr/>
            </p:nvSpPr>
            <p:spPr bwMode="auto">
              <a:xfrm>
                <a:off x="5395245" y="12591065"/>
                <a:ext cx="75568" cy="327449"/>
              </a:xfrm>
              <a:custGeom>
                <a:avLst/>
                <a:gdLst>
                  <a:gd name="T0" fmla="*/ 13 w 26"/>
                  <a:gd name="T1" fmla="*/ 0 h 116"/>
                  <a:gd name="T2" fmla="*/ 13 w 26"/>
                  <a:gd name="T3" fmla="*/ 0 h 116"/>
                  <a:gd name="T4" fmla="*/ 0 w 26"/>
                  <a:gd name="T5" fmla="*/ 10 h 116"/>
                  <a:gd name="T6" fmla="*/ 0 w 26"/>
                  <a:gd name="T7" fmla="*/ 103 h 116"/>
                  <a:gd name="T8" fmla="*/ 13 w 26"/>
                  <a:gd name="T9" fmla="*/ 115 h 116"/>
                  <a:gd name="T10" fmla="*/ 25 w 26"/>
                  <a:gd name="T11" fmla="*/ 103 h 116"/>
                  <a:gd name="T12" fmla="*/ 25 w 26"/>
                  <a:gd name="T13" fmla="*/ 10 h 116"/>
                  <a:gd name="T14" fmla="*/ 13 w 26"/>
                  <a:gd name="T15" fmla="*/ 0 h 1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 h="116">
                    <a:moveTo>
                      <a:pt x="13" y="0"/>
                    </a:moveTo>
                    <a:lnTo>
                      <a:pt x="13" y="0"/>
                    </a:lnTo>
                    <a:cubicBezTo>
                      <a:pt x="7" y="0"/>
                      <a:pt x="0" y="4"/>
                      <a:pt x="0" y="10"/>
                    </a:cubicBezTo>
                    <a:cubicBezTo>
                      <a:pt x="0" y="103"/>
                      <a:pt x="0" y="103"/>
                      <a:pt x="0" y="103"/>
                    </a:cubicBezTo>
                    <a:cubicBezTo>
                      <a:pt x="0" y="109"/>
                      <a:pt x="7" y="115"/>
                      <a:pt x="13" y="115"/>
                    </a:cubicBezTo>
                    <a:cubicBezTo>
                      <a:pt x="19" y="115"/>
                      <a:pt x="25" y="109"/>
                      <a:pt x="25" y="103"/>
                    </a:cubicBezTo>
                    <a:cubicBezTo>
                      <a:pt x="25" y="10"/>
                      <a:pt x="25" y="10"/>
                      <a:pt x="25" y="10"/>
                    </a:cubicBezTo>
                    <a:cubicBezTo>
                      <a:pt x="25" y="4"/>
                      <a:pt x="19" y="0"/>
                      <a:pt x="13" y="0"/>
                    </a:cubicBezTo>
                  </a:path>
                </a:pathLst>
              </a:custGeom>
              <a:solidFill>
                <a:schemeClr val="accent1">
                  <a:lumMod val="75000"/>
                </a:schemeClr>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243770" tIns="121885" rIns="243770" bIns="121885" anchor="ctr"/>
              <a:lstStyle/>
              <a:p>
                <a:endParaRPr lang="en-US" dirty="0">
                  <a:latin typeface="Calibri Light" panose="020F0302020204030204"/>
                </a:endParaRPr>
              </a:p>
            </p:txBody>
          </p:sp>
          <p:sp>
            <p:nvSpPr>
              <p:cNvPr id="887" name="Freeform 1083"/>
              <p:cNvSpPr>
                <a:spLocks noChangeArrowheads="1"/>
              </p:cNvSpPr>
              <p:nvPr/>
            </p:nvSpPr>
            <p:spPr bwMode="auto">
              <a:xfrm>
                <a:off x="3506025" y="13308937"/>
                <a:ext cx="289676" cy="113344"/>
              </a:xfrm>
              <a:custGeom>
                <a:avLst/>
                <a:gdLst>
                  <a:gd name="T0" fmla="*/ 102 w 103"/>
                  <a:gd name="T1" fmla="*/ 39 h 40"/>
                  <a:gd name="T2" fmla="*/ 0 w 103"/>
                  <a:gd name="T3" fmla="*/ 39 h 40"/>
                  <a:gd name="T4" fmla="*/ 0 w 103"/>
                  <a:gd name="T5" fmla="*/ 0 h 40"/>
                  <a:gd name="T6" fmla="*/ 102 w 103"/>
                  <a:gd name="T7" fmla="*/ 0 h 40"/>
                  <a:gd name="T8" fmla="*/ 102 w 103"/>
                  <a:gd name="T9" fmla="*/ 39 h 40"/>
                </a:gdLst>
                <a:ahLst/>
                <a:cxnLst>
                  <a:cxn ang="0">
                    <a:pos x="T0" y="T1"/>
                  </a:cxn>
                  <a:cxn ang="0">
                    <a:pos x="T2" y="T3"/>
                  </a:cxn>
                  <a:cxn ang="0">
                    <a:pos x="T4" y="T5"/>
                  </a:cxn>
                  <a:cxn ang="0">
                    <a:pos x="T6" y="T7"/>
                  </a:cxn>
                  <a:cxn ang="0">
                    <a:pos x="T8" y="T9"/>
                  </a:cxn>
                </a:cxnLst>
                <a:rect l="0" t="0" r="r" b="b"/>
                <a:pathLst>
                  <a:path w="103" h="40">
                    <a:moveTo>
                      <a:pt x="102" y="39"/>
                    </a:moveTo>
                    <a:lnTo>
                      <a:pt x="0" y="39"/>
                    </a:lnTo>
                    <a:lnTo>
                      <a:pt x="0" y="0"/>
                    </a:lnTo>
                    <a:lnTo>
                      <a:pt x="102" y="0"/>
                    </a:lnTo>
                    <a:lnTo>
                      <a:pt x="102" y="39"/>
                    </a:lnTo>
                  </a:path>
                </a:pathLst>
              </a:custGeom>
              <a:solidFill>
                <a:schemeClr val="accent1">
                  <a:lumMod val="75000"/>
                </a:schemeClr>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243770" tIns="121885" rIns="243770" bIns="121885" anchor="ctr"/>
              <a:lstStyle/>
              <a:p>
                <a:endParaRPr lang="en-US" dirty="0">
                  <a:latin typeface="Calibri Light" panose="020F0302020204030204"/>
                </a:endParaRPr>
              </a:p>
            </p:txBody>
          </p:sp>
          <p:sp>
            <p:nvSpPr>
              <p:cNvPr id="888" name="Freeform 1084"/>
              <p:cNvSpPr>
                <a:spLocks noChangeArrowheads="1"/>
              </p:cNvSpPr>
              <p:nvPr/>
            </p:nvSpPr>
            <p:spPr bwMode="auto">
              <a:xfrm>
                <a:off x="5256692" y="13308937"/>
                <a:ext cx="302276" cy="113344"/>
              </a:xfrm>
              <a:custGeom>
                <a:avLst/>
                <a:gdLst>
                  <a:gd name="T0" fmla="*/ 103 w 104"/>
                  <a:gd name="T1" fmla="*/ 39 h 40"/>
                  <a:gd name="T2" fmla="*/ 0 w 104"/>
                  <a:gd name="T3" fmla="*/ 39 h 40"/>
                  <a:gd name="T4" fmla="*/ 0 w 104"/>
                  <a:gd name="T5" fmla="*/ 0 h 40"/>
                  <a:gd name="T6" fmla="*/ 103 w 104"/>
                  <a:gd name="T7" fmla="*/ 0 h 40"/>
                  <a:gd name="T8" fmla="*/ 103 w 104"/>
                  <a:gd name="T9" fmla="*/ 39 h 40"/>
                </a:gdLst>
                <a:ahLst/>
                <a:cxnLst>
                  <a:cxn ang="0">
                    <a:pos x="T0" y="T1"/>
                  </a:cxn>
                  <a:cxn ang="0">
                    <a:pos x="T2" y="T3"/>
                  </a:cxn>
                  <a:cxn ang="0">
                    <a:pos x="T4" y="T5"/>
                  </a:cxn>
                  <a:cxn ang="0">
                    <a:pos x="T6" y="T7"/>
                  </a:cxn>
                  <a:cxn ang="0">
                    <a:pos x="T8" y="T9"/>
                  </a:cxn>
                </a:cxnLst>
                <a:rect l="0" t="0" r="r" b="b"/>
                <a:pathLst>
                  <a:path w="104" h="40">
                    <a:moveTo>
                      <a:pt x="103" y="39"/>
                    </a:moveTo>
                    <a:lnTo>
                      <a:pt x="0" y="39"/>
                    </a:lnTo>
                    <a:lnTo>
                      <a:pt x="0" y="0"/>
                    </a:lnTo>
                    <a:lnTo>
                      <a:pt x="103" y="0"/>
                    </a:lnTo>
                    <a:lnTo>
                      <a:pt x="103" y="39"/>
                    </a:lnTo>
                  </a:path>
                </a:pathLst>
              </a:custGeom>
              <a:solidFill>
                <a:schemeClr val="accent1">
                  <a:lumMod val="75000"/>
                </a:schemeClr>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243770" tIns="121885" rIns="243770" bIns="121885" anchor="ctr"/>
              <a:lstStyle/>
              <a:p>
                <a:endParaRPr lang="en-US" dirty="0">
                  <a:latin typeface="Calibri Light" panose="020F0302020204030204"/>
                </a:endParaRPr>
              </a:p>
            </p:txBody>
          </p:sp>
        </p:grpSp>
        <p:sp>
          <p:nvSpPr>
            <p:cNvPr id="1010" name="Freeform 918"/>
            <p:cNvSpPr>
              <a:spLocks noChangeArrowheads="1"/>
            </p:cNvSpPr>
            <p:nvPr/>
          </p:nvSpPr>
          <p:spPr bwMode="auto">
            <a:xfrm>
              <a:off x="6228968" y="8955142"/>
              <a:ext cx="440820" cy="163729"/>
            </a:xfrm>
            <a:custGeom>
              <a:avLst/>
              <a:gdLst>
                <a:gd name="T0" fmla="*/ 155 w 156"/>
                <a:gd name="T1" fmla="*/ 0 h 56"/>
                <a:gd name="T2" fmla="*/ 0 w 156"/>
                <a:gd name="T3" fmla="*/ 0 h 56"/>
                <a:gd name="T4" fmla="*/ 0 w 156"/>
                <a:gd name="T5" fmla="*/ 55 h 56"/>
                <a:gd name="T6" fmla="*/ 155 w 156"/>
                <a:gd name="T7" fmla="*/ 55 h 56"/>
                <a:gd name="T8" fmla="*/ 155 w 156"/>
                <a:gd name="T9" fmla="*/ 0 h 56"/>
              </a:gdLst>
              <a:ahLst/>
              <a:cxnLst>
                <a:cxn ang="0">
                  <a:pos x="T0" y="T1"/>
                </a:cxn>
                <a:cxn ang="0">
                  <a:pos x="T2" y="T3"/>
                </a:cxn>
                <a:cxn ang="0">
                  <a:pos x="T4" y="T5"/>
                </a:cxn>
                <a:cxn ang="0">
                  <a:pos x="T6" y="T7"/>
                </a:cxn>
                <a:cxn ang="0">
                  <a:pos x="T8" y="T9"/>
                </a:cxn>
              </a:cxnLst>
              <a:rect l="0" t="0" r="r" b="b"/>
              <a:pathLst>
                <a:path w="156" h="56">
                  <a:moveTo>
                    <a:pt x="155" y="0"/>
                  </a:moveTo>
                  <a:lnTo>
                    <a:pt x="0" y="0"/>
                  </a:lnTo>
                  <a:lnTo>
                    <a:pt x="0" y="55"/>
                  </a:lnTo>
                  <a:lnTo>
                    <a:pt x="155" y="55"/>
                  </a:lnTo>
                  <a:lnTo>
                    <a:pt x="155" y="0"/>
                  </a:lnTo>
                </a:path>
              </a:pathLst>
            </a:custGeom>
            <a:solidFill>
              <a:schemeClr val="accent1">
                <a:lumMod val="60000"/>
                <a:lumOff val="40000"/>
              </a:schemeClr>
            </a:solidFill>
            <a:ln>
              <a:noFill/>
            </a:ln>
            <a:effectLst/>
          </p:spPr>
          <p:txBody>
            <a:bodyPr wrap="none" lIns="243770" tIns="121885" rIns="243770" bIns="121885" anchor="ctr"/>
            <a:lstStyle/>
            <a:p>
              <a:endParaRPr lang="en-US" dirty="0">
                <a:latin typeface="Calibri Light" panose="020F0302020204030204"/>
              </a:endParaRPr>
            </a:p>
          </p:txBody>
        </p:sp>
        <p:sp>
          <p:nvSpPr>
            <p:cNvPr id="1016" name="Freeform 924"/>
            <p:cNvSpPr>
              <a:spLocks noChangeArrowheads="1"/>
            </p:cNvSpPr>
            <p:nvPr/>
          </p:nvSpPr>
          <p:spPr bwMode="auto">
            <a:xfrm>
              <a:off x="6228968" y="9458909"/>
              <a:ext cx="440820" cy="163729"/>
            </a:xfrm>
            <a:custGeom>
              <a:avLst/>
              <a:gdLst>
                <a:gd name="T0" fmla="*/ 155 w 156"/>
                <a:gd name="T1" fmla="*/ 0 h 58"/>
                <a:gd name="T2" fmla="*/ 0 w 156"/>
                <a:gd name="T3" fmla="*/ 0 h 58"/>
                <a:gd name="T4" fmla="*/ 0 w 156"/>
                <a:gd name="T5" fmla="*/ 57 h 58"/>
                <a:gd name="T6" fmla="*/ 155 w 156"/>
                <a:gd name="T7" fmla="*/ 57 h 58"/>
                <a:gd name="T8" fmla="*/ 155 w 156"/>
                <a:gd name="T9" fmla="*/ 0 h 58"/>
              </a:gdLst>
              <a:ahLst/>
              <a:cxnLst>
                <a:cxn ang="0">
                  <a:pos x="T0" y="T1"/>
                </a:cxn>
                <a:cxn ang="0">
                  <a:pos x="T2" y="T3"/>
                </a:cxn>
                <a:cxn ang="0">
                  <a:pos x="T4" y="T5"/>
                </a:cxn>
                <a:cxn ang="0">
                  <a:pos x="T6" y="T7"/>
                </a:cxn>
                <a:cxn ang="0">
                  <a:pos x="T8" y="T9"/>
                </a:cxn>
              </a:cxnLst>
              <a:rect l="0" t="0" r="r" b="b"/>
              <a:pathLst>
                <a:path w="156" h="58">
                  <a:moveTo>
                    <a:pt x="155" y="0"/>
                  </a:moveTo>
                  <a:lnTo>
                    <a:pt x="0" y="0"/>
                  </a:lnTo>
                  <a:lnTo>
                    <a:pt x="0" y="57"/>
                  </a:lnTo>
                  <a:lnTo>
                    <a:pt x="155" y="57"/>
                  </a:lnTo>
                  <a:lnTo>
                    <a:pt x="155" y="0"/>
                  </a:lnTo>
                </a:path>
              </a:pathLst>
            </a:custGeom>
            <a:solidFill>
              <a:schemeClr val="accent1">
                <a:lumMod val="60000"/>
                <a:lumOff val="40000"/>
              </a:schemeClr>
            </a:solidFill>
            <a:ln>
              <a:noFill/>
            </a:ln>
            <a:effectLst/>
          </p:spPr>
          <p:txBody>
            <a:bodyPr wrap="none" lIns="243770" tIns="121885" rIns="243770" bIns="121885" anchor="ctr"/>
            <a:lstStyle/>
            <a:p>
              <a:endParaRPr lang="en-US" dirty="0">
                <a:latin typeface="Calibri Light" panose="020F0302020204030204"/>
              </a:endParaRPr>
            </a:p>
          </p:txBody>
        </p:sp>
        <p:sp>
          <p:nvSpPr>
            <p:cNvPr id="1022" name="Freeform 930"/>
            <p:cNvSpPr>
              <a:spLocks noChangeArrowheads="1"/>
            </p:cNvSpPr>
            <p:nvPr/>
          </p:nvSpPr>
          <p:spPr bwMode="auto">
            <a:xfrm>
              <a:off x="6228968" y="9950090"/>
              <a:ext cx="440820" cy="163720"/>
            </a:xfrm>
            <a:custGeom>
              <a:avLst/>
              <a:gdLst>
                <a:gd name="T0" fmla="*/ 155 w 156"/>
                <a:gd name="T1" fmla="*/ 0 h 56"/>
                <a:gd name="T2" fmla="*/ 0 w 156"/>
                <a:gd name="T3" fmla="*/ 0 h 56"/>
                <a:gd name="T4" fmla="*/ 0 w 156"/>
                <a:gd name="T5" fmla="*/ 55 h 56"/>
                <a:gd name="T6" fmla="*/ 155 w 156"/>
                <a:gd name="T7" fmla="*/ 55 h 56"/>
                <a:gd name="T8" fmla="*/ 155 w 156"/>
                <a:gd name="T9" fmla="*/ 0 h 56"/>
              </a:gdLst>
              <a:ahLst/>
              <a:cxnLst>
                <a:cxn ang="0">
                  <a:pos x="T0" y="T1"/>
                </a:cxn>
                <a:cxn ang="0">
                  <a:pos x="T2" y="T3"/>
                </a:cxn>
                <a:cxn ang="0">
                  <a:pos x="T4" y="T5"/>
                </a:cxn>
                <a:cxn ang="0">
                  <a:pos x="T6" y="T7"/>
                </a:cxn>
                <a:cxn ang="0">
                  <a:pos x="T8" y="T9"/>
                </a:cxn>
              </a:cxnLst>
              <a:rect l="0" t="0" r="r" b="b"/>
              <a:pathLst>
                <a:path w="156" h="56">
                  <a:moveTo>
                    <a:pt x="155" y="0"/>
                  </a:moveTo>
                  <a:lnTo>
                    <a:pt x="0" y="0"/>
                  </a:lnTo>
                  <a:lnTo>
                    <a:pt x="0" y="55"/>
                  </a:lnTo>
                  <a:lnTo>
                    <a:pt x="155" y="55"/>
                  </a:lnTo>
                  <a:lnTo>
                    <a:pt x="155" y="0"/>
                  </a:lnTo>
                </a:path>
              </a:pathLst>
            </a:custGeom>
            <a:solidFill>
              <a:schemeClr val="accent1">
                <a:lumMod val="60000"/>
                <a:lumOff val="40000"/>
              </a:schemeClr>
            </a:solidFill>
            <a:ln>
              <a:noFill/>
            </a:ln>
            <a:effectLst/>
          </p:spPr>
          <p:txBody>
            <a:bodyPr wrap="none" lIns="243770" tIns="121885" rIns="243770" bIns="121885" anchor="ctr"/>
            <a:lstStyle/>
            <a:p>
              <a:endParaRPr lang="en-US" dirty="0">
                <a:latin typeface="Calibri Light" panose="020F0302020204030204"/>
              </a:endParaRPr>
            </a:p>
          </p:txBody>
        </p:sp>
        <p:sp>
          <p:nvSpPr>
            <p:cNvPr id="1028" name="Freeform 936"/>
            <p:cNvSpPr>
              <a:spLocks noChangeArrowheads="1"/>
            </p:cNvSpPr>
            <p:nvPr/>
          </p:nvSpPr>
          <p:spPr bwMode="auto">
            <a:xfrm>
              <a:off x="6228968" y="10453857"/>
              <a:ext cx="440820" cy="163720"/>
            </a:xfrm>
            <a:custGeom>
              <a:avLst/>
              <a:gdLst>
                <a:gd name="T0" fmla="*/ 155 w 156"/>
                <a:gd name="T1" fmla="*/ 0 h 58"/>
                <a:gd name="T2" fmla="*/ 0 w 156"/>
                <a:gd name="T3" fmla="*/ 0 h 58"/>
                <a:gd name="T4" fmla="*/ 0 w 156"/>
                <a:gd name="T5" fmla="*/ 57 h 58"/>
                <a:gd name="T6" fmla="*/ 155 w 156"/>
                <a:gd name="T7" fmla="*/ 57 h 58"/>
                <a:gd name="T8" fmla="*/ 155 w 156"/>
                <a:gd name="T9" fmla="*/ 0 h 58"/>
              </a:gdLst>
              <a:ahLst/>
              <a:cxnLst>
                <a:cxn ang="0">
                  <a:pos x="T0" y="T1"/>
                </a:cxn>
                <a:cxn ang="0">
                  <a:pos x="T2" y="T3"/>
                </a:cxn>
                <a:cxn ang="0">
                  <a:pos x="T4" y="T5"/>
                </a:cxn>
                <a:cxn ang="0">
                  <a:pos x="T6" y="T7"/>
                </a:cxn>
                <a:cxn ang="0">
                  <a:pos x="T8" y="T9"/>
                </a:cxn>
              </a:cxnLst>
              <a:rect l="0" t="0" r="r" b="b"/>
              <a:pathLst>
                <a:path w="156" h="58">
                  <a:moveTo>
                    <a:pt x="155" y="0"/>
                  </a:moveTo>
                  <a:lnTo>
                    <a:pt x="0" y="0"/>
                  </a:lnTo>
                  <a:lnTo>
                    <a:pt x="0" y="57"/>
                  </a:lnTo>
                  <a:lnTo>
                    <a:pt x="155" y="57"/>
                  </a:lnTo>
                  <a:lnTo>
                    <a:pt x="155" y="0"/>
                  </a:lnTo>
                </a:path>
              </a:pathLst>
            </a:custGeom>
            <a:solidFill>
              <a:schemeClr val="accent1">
                <a:lumMod val="60000"/>
                <a:lumOff val="40000"/>
              </a:schemeClr>
            </a:solidFill>
            <a:ln>
              <a:noFill/>
            </a:ln>
            <a:effectLst/>
          </p:spPr>
          <p:txBody>
            <a:bodyPr wrap="none" lIns="243770" tIns="121885" rIns="243770" bIns="121885" anchor="ctr"/>
            <a:lstStyle/>
            <a:p>
              <a:endParaRPr lang="en-US" dirty="0">
                <a:latin typeface="Calibri Light" panose="020F0302020204030204"/>
              </a:endParaRPr>
            </a:p>
          </p:txBody>
        </p:sp>
        <p:sp>
          <p:nvSpPr>
            <p:cNvPr id="1034" name="Freeform 942"/>
            <p:cNvSpPr>
              <a:spLocks noChangeArrowheads="1"/>
            </p:cNvSpPr>
            <p:nvPr/>
          </p:nvSpPr>
          <p:spPr bwMode="auto">
            <a:xfrm>
              <a:off x="6228968" y="10945020"/>
              <a:ext cx="440820" cy="163729"/>
            </a:xfrm>
            <a:custGeom>
              <a:avLst/>
              <a:gdLst>
                <a:gd name="T0" fmla="*/ 155 w 156"/>
                <a:gd name="T1" fmla="*/ 0 h 56"/>
                <a:gd name="T2" fmla="*/ 0 w 156"/>
                <a:gd name="T3" fmla="*/ 0 h 56"/>
                <a:gd name="T4" fmla="*/ 0 w 156"/>
                <a:gd name="T5" fmla="*/ 55 h 56"/>
                <a:gd name="T6" fmla="*/ 155 w 156"/>
                <a:gd name="T7" fmla="*/ 55 h 56"/>
                <a:gd name="T8" fmla="*/ 155 w 156"/>
                <a:gd name="T9" fmla="*/ 0 h 56"/>
              </a:gdLst>
              <a:ahLst/>
              <a:cxnLst>
                <a:cxn ang="0">
                  <a:pos x="T0" y="T1"/>
                </a:cxn>
                <a:cxn ang="0">
                  <a:pos x="T2" y="T3"/>
                </a:cxn>
                <a:cxn ang="0">
                  <a:pos x="T4" y="T5"/>
                </a:cxn>
                <a:cxn ang="0">
                  <a:pos x="T6" y="T7"/>
                </a:cxn>
                <a:cxn ang="0">
                  <a:pos x="T8" y="T9"/>
                </a:cxn>
              </a:cxnLst>
              <a:rect l="0" t="0" r="r" b="b"/>
              <a:pathLst>
                <a:path w="156" h="56">
                  <a:moveTo>
                    <a:pt x="155" y="0"/>
                  </a:moveTo>
                  <a:lnTo>
                    <a:pt x="0" y="0"/>
                  </a:lnTo>
                  <a:lnTo>
                    <a:pt x="0" y="55"/>
                  </a:lnTo>
                  <a:lnTo>
                    <a:pt x="155" y="55"/>
                  </a:lnTo>
                  <a:lnTo>
                    <a:pt x="155" y="0"/>
                  </a:lnTo>
                </a:path>
              </a:pathLst>
            </a:custGeom>
            <a:solidFill>
              <a:schemeClr val="accent1">
                <a:lumMod val="60000"/>
                <a:lumOff val="40000"/>
              </a:schemeClr>
            </a:solidFill>
            <a:ln>
              <a:noFill/>
            </a:ln>
            <a:effectLst/>
          </p:spPr>
          <p:txBody>
            <a:bodyPr wrap="none" lIns="243770" tIns="121885" rIns="243770" bIns="121885" anchor="ctr"/>
            <a:lstStyle/>
            <a:p>
              <a:endParaRPr lang="en-US" dirty="0">
                <a:latin typeface="Calibri Light" panose="020F0302020204030204"/>
              </a:endParaRPr>
            </a:p>
          </p:txBody>
        </p:sp>
        <p:sp>
          <p:nvSpPr>
            <p:cNvPr id="1040" name="Freeform 948"/>
            <p:cNvSpPr>
              <a:spLocks noChangeArrowheads="1"/>
            </p:cNvSpPr>
            <p:nvPr/>
          </p:nvSpPr>
          <p:spPr bwMode="auto">
            <a:xfrm>
              <a:off x="6228968" y="11436202"/>
              <a:ext cx="440820" cy="163720"/>
            </a:xfrm>
            <a:custGeom>
              <a:avLst/>
              <a:gdLst>
                <a:gd name="T0" fmla="*/ 155 w 156"/>
                <a:gd name="T1" fmla="*/ 0 h 56"/>
                <a:gd name="T2" fmla="*/ 0 w 156"/>
                <a:gd name="T3" fmla="*/ 0 h 56"/>
                <a:gd name="T4" fmla="*/ 0 w 156"/>
                <a:gd name="T5" fmla="*/ 55 h 56"/>
                <a:gd name="T6" fmla="*/ 155 w 156"/>
                <a:gd name="T7" fmla="*/ 55 h 56"/>
                <a:gd name="T8" fmla="*/ 155 w 156"/>
                <a:gd name="T9" fmla="*/ 0 h 56"/>
              </a:gdLst>
              <a:ahLst/>
              <a:cxnLst>
                <a:cxn ang="0">
                  <a:pos x="T0" y="T1"/>
                </a:cxn>
                <a:cxn ang="0">
                  <a:pos x="T2" y="T3"/>
                </a:cxn>
                <a:cxn ang="0">
                  <a:pos x="T4" y="T5"/>
                </a:cxn>
                <a:cxn ang="0">
                  <a:pos x="T6" y="T7"/>
                </a:cxn>
                <a:cxn ang="0">
                  <a:pos x="T8" y="T9"/>
                </a:cxn>
              </a:cxnLst>
              <a:rect l="0" t="0" r="r" b="b"/>
              <a:pathLst>
                <a:path w="156" h="56">
                  <a:moveTo>
                    <a:pt x="155" y="0"/>
                  </a:moveTo>
                  <a:lnTo>
                    <a:pt x="0" y="0"/>
                  </a:lnTo>
                  <a:lnTo>
                    <a:pt x="0" y="55"/>
                  </a:lnTo>
                  <a:lnTo>
                    <a:pt x="155" y="55"/>
                  </a:lnTo>
                  <a:lnTo>
                    <a:pt x="155" y="0"/>
                  </a:lnTo>
                </a:path>
              </a:pathLst>
            </a:custGeom>
            <a:solidFill>
              <a:schemeClr val="accent1">
                <a:lumMod val="60000"/>
                <a:lumOff val="40000"/>
              </a:schemeClr>
            </a:solidFill>
            <a:ln>
              <a:noFill/>
            </a:ln>
            <a:effectLst/>
          </p:spPr>
          <p:txBody>
            <a:bodyPr wrap="none" lIns="243770" tIns="121885" rIns="243770" bIns="121885" anchor="ctr"/>
            <a:lstStyle/>
            <a:p>
              <a:endParaRPr lang="en-US" dirty="0">
                <a:latin typeface="Calibri Light" panose="020F0302020204030204"/>
              </a:endParaRPr>
            </a:p>
          </p:txBody>
        </p:sp>
        <p:sp>
          <p:nvSpPr>
            <p:cNvPr id="1046" name="Freeform 954"/>
            <p:cNvSpPr>
              <a:spLocks noChangeArrowheads="1"/>
            </p:cNvSpPr>
            <p:nvPr/>
          </p:nvSpPr>
          <p:spPr bwMode="auto">
            <a:xfrm>
              <a:off x="6228968" y="11939968"/>
              <a:ext cx="440820" cy="163720"/>
            </a:xfrm>
            <a:custGeom>
              <a:avLst/>
              <a:gdLst>
                <a:gd name="T0" fmla="*/ 155 w 156"/>
                <a:gd name="T1" fmla="*/ 0 h 58"/>
                <a:gd name="T2" fmla="*/ 0 w 156"/>
                <a:gd name="T3" fmla="*/ 0 h 58"/>
                <a:gd name="T4" fmla="*/ 0 w 156"/>
                <a:gd name="T5" fmla="*/ 57 h 58"/>
                <a:gd name="T6" fmla="*/ 155 w 156"/>
                <a:gd name="T7" fmla="*/ 57 h 58"/>
                <a:gd name="T8" fmla="*/ 155 w 156"/>
                <a:gd name="T9" fmla="*/ 0 h 58"/>
              </a:gdLst>
              <a:ahLst/>
              <a:cxnLst>
                <a:cxn ang="0">
                  <a:pos x="T0" y="T1"/>
                </a:cxn>
                <a:cxn ang="0">
                  <a:pos x="T2" y="T3"/>
                </a:cxn>
                <a:cxn ang="0">
                  <a:pos x="T4" y="T5"/>
                </a:cxn>
                <a:cxn ang="0">
                  <a:pos x="T6" y="T7"/>
                </a:cxn>
                <a:cxn ang="0">
                  <a:pos x="T8" y="T9"/>
                </a:cxn>
              </a:cxnLst>
              <a:rect l="0" t="0" r="r" b="b"/>
              <a:pathLst>
                <a:path w="156" h="58">
                  <a:moveTo>
                    <a:pt x="155" y="0"/>
                  </a:moveTo>
                  <a:lnTo>
                    <a:pt x="0" y="0"/>
                  </a:lnTo>
                  <a:lnTo>
                    <a:pt x="0" y="57"/>
                  </a:lnTo>
                  <a:lnTo>
                    <a:pt x="155" y="57"/>
                  </a:lnTo>
                  <a:lnTo>
                    <a:pt x="155" y="0"/>
                  </a:lnTo>
                </a:path>
              </a:pathLst>
            </a:custGeom>
            <a:solidFill>
              <a:schemeClr val="accent1">
                <a:lumMod val="60000"/>
                <a:lumOff val="40000"/>
              </a:schemeClr>
            </a:solidFill>
            <a:ln>
              <a:noFill/>
            </a:ln>
            <a:effectLst/>
          </p:spPr>
          <p:txBody>
            <a:bodyPr wrap="none" lIns="243770" tIns="121885" rIns="243770" bIns="121885" anchor="ctr"/>
            <a:lstStyle/>
            <a:p>
              <a:endParaRPr lang="en-US" dirty="0">
                <a:latin typeface="Calibri Light" panose="020F0302020204030204"/>
              </a:endParaRPr>
            </a:p>
          </p:txBody>
        </p:sp>
      </p:grpSp>
      <p:grpSp>
        <p:nvGrpSpPr>
          <p:cNvPr id="10" name="Group 9"/>
          <p:cNvGrpSpPr/>
          <p:nvPr/>
        </p:nvGrpSpPr>
        <p:grpSpPr>
          <a:xfrm>
            <a:off x="15498947" y="1988362"/>
            <a:ext cx="6803832" cy="3065513"/>
            <a:chOff x="15498947" y="1988362"/>
            <a:chExt cx="6803832" cy="3065513"/>
          </a:xfrm>
        </p:grpSpPr>
        <p:sp>
          <p:nvSpPr>
            <p:cNvPr id="1052" name="TextBox 1051"/>
            <p:cNvSpPr txBox="1"/>
            <p:nvPr/>
          </p:nvSpPr>
          <p:spPr>
            <a:xfrm>
              <a:off x="18298646" y="3059483"/>
              <a:ext cx="4004133" cy="1994392"/>
            </a:xfrm>
            <a:prstGeom prst="rect">
              <a:avLst/>
            </a:prstGeom>
            <a:noFill/>
          </p:spPr>
          <p:txBody>
            <a:bodyPr wrap="square" rtlCol="0">
              <a:spAutoFit/>
            </a:bodyPr>
            <a:lstStyle/>
            <a:p>
              <a:pPr>
                <a:lnSpc>
                  <a:spcPct val="130000"/>
                </a:lnSpc>
              </a:pPr>
              <a:r>
                <a:rPr lang="pt-BR" sz="2400" dirty="0">
                  <a:solidFill>
                    <a:schemeClr val="accent3"/>
                  </a:solidFill>
                  <a:latin typeface="Lato Regular"/>
                  <a:cs typeface="Lato Regular"/>
                </a:rPr>
                <a:t>Lorem ipsum dolor </a:t>
              </a:r>
              <a:r>
                <a:rPr lang="pt-BR" sz="2400" dirty="0">
                  <a:latin typeface="Calibri Light" panose="020F0302020204030204"/>
                  <a:cs typeface="Calibri Light" panose="020F0302020204030204"/>
                </a:rPr>
                <a:t>sit amet, consectetur adipiscing elit. Aliquam tincidunt ante nec sem congue convallis. </a:t>
              </a:r>
              <a:endParaRPr lang="en-US" sz="2400" dirty="0">
                <a:latin typeface="Calibri Light" panose="020F0302020204030204"/>
                <a:cs typeface="Calibri Light" panose="020F0302020204030204"/>
              </a:endParaRPr>
            </a:p>
          </p:txBody>
        </p:sp>
        <p:sp>
          <p:nvSpPr>
            <p:cNvPr id="1053" name="TextBox 1052"/>
            <p:cNvSpPr txBox="1"/>
            <p:nvPr/>
          </p:nvSpPr>
          <p:spPr>
            <a:xfrm>
              <a:off x="15498947" y="2881243"/>
              <a:ext cx="2903365" cy="1754328"/>
            </a:xfrm>
            <a:prstGeom prst="rect">
              <a:avLst/>
            </a:prstGeom>
            <a:noFill/>
          </p:spPr>
          <p:txBody>
            <a:bodyPr wrap="none" rtlCol="0">
              <a:spAutoFit/>
            </a:bodyPr>
            <a:lstStyle/>
            <a:p>
              <a:r>
                <a:rPr lang="id-ID" sz="10800" b="1" dirty="0">
                  <a:solidFill>
                    <a:schemeClr val="accent1"/>
                  </a:solidFill>
                  <a:latin typeface="Lato Regular"/>
                  <a:cs typeface="Lato Regular"/>
                </a:rPr>
                <a:t>74%</a:t>
              </a:r>
              <a:endParaRPr lang="id-ID" sz="10800" b="1" dirty="0">
                <a:solidFill>
                  <a:schemeClr val="accent1"/>
                </a:solidFill>
                <a:latin typeface="Lato Regular"/>
                <a:cs typeface="Lato Regular"/>
              </a:endParaRPr>
            </a:p>
          </p:txBody>
        </p:sp>
        <p:sp>
          <p:nvSpPr>
            <p:cNvPr id="1054" name="TextBox 1053"/>
            <p:cNvSpPr txBox="1"/>
            <p:nvPr/>
          </p:nvSpPr>
          <p:spPr>
            <a:xfrm>
              <a:off x="15533926" y="1988362"/>
              <a:ext cx="6066934" cy="1107977"/>
            </a:xfrm>
            <a:prstGeom prst="rect">
              <a:avLst/>
            </a:prstGeom>
            <a:noFill/>
          </p:spPr>
          <p:txBody>
            <a:bodyPr wrap="none" lIns="91422" tIns="45711" rIns="91422" bIns="45711" rtlCol="0">
              <a:spAutoFit/>
            </a:bodyPr>
            <a:lstStyle/>
            <a:p>
              <a:r>
                <a:rPr lang="en-US" sz="6600" b="1" dirty="0" smtClean="0">
                  <a:solidFill>
                    <a:schemeClr val="tx2"/>
                  </a:solidFill>
                  <a:latin typeface="Lato Regular"/>
                  <a:cs typeface="Lato Regular"/>
                </a:rPr>
                <a:t>Overall Growth</a:t>
              </a:r>
              <a:endParaRPr lang="id-ID" sz="6600" b="1" dirty="0" smtClean="0">
                <a:solidFill>
                  <a:schemeClr val="tx2"/>
                </a:solidFill>
                <a:latin typeface="Lato Regular"/>
                <a:cs typeface="Lato Regular"/>
              </a:endParaRPr>
            </a:p>
          </p:txBody>
        </p:sp>
      </p:grpSp>
      <p:grpSp>
        <p:nvGrpSpPr>
          <p:cNvPr id="7" name="Group 6"/>
          <p:cNvGrpSpPr/>
          <p:nvPr/>
        </p:nvGrpSpPr>
        <p:grpSpPr>
          <a:xfrm>
            <a:off x="9469168" y="625891"/>
            <a:ext cx="5529103" cy="3261887"/>
            <a:chOff x="9469168" y="625891"/>
            <a:chExt cx="5529103" cy="3261887"/>
          </a:xfrm>
        </p:grpSpPr>
        <p:sp>
          <p:nvSpPr>
            <p:cNvPr id="889" name="Freeform 1085"/>
            <p:cNvSpPr>
              <a:spLocks noChangeArrowheads="1"/>
            </p:cNvSpPr>
            <p:nvPr/>
          </p:nvSpPr>
          <p:spPr bwMode="auto">
            <a:xfrm>
              <a:off x="9469168" y="625891"/>
              <a:ext cx="5529103" cy="3261887"/>
            </a:xfrm>
            <a:custGeom>
              <a:avLst/>
              <a:gdLst>
                <a:gd name="T0" fmla="*/ 1646 w 1937"/>
                <a:gd name="T1" fmla="*/ 563 h 1142"/>
                <a:gd name="T2" fmla="*/ 1646 w 1937"/>
                <a:gd name="T3" fmla="*/ 563 h 1142"/>
                <a:gd name="T4" fmla="*/ 1570 w 1937"/>
                <a:gd name="T5" fmla="*/ 576 h 1142"/>
                <a:gd name="T6" fmla="*/ 1580 w 1937"/>
                <a:gd name="T7" fmla="*/ 479 h 1142"/>
                <a:gd name="T8" fmla="*/ 1098 w 1937"/>
                <a:gd name="T9" fmla="*/ 0 h 1142"/>
                <a:gd name="T10" fmla="*/ 626 w 1937"/>
                <a:gd name="T11" fmla="*/ 397 h 1142"/>
                <a:gd name="T12" fmla="*/ 484 w 1937"/>
                <a:gd name="T13" fmla="*/ 345 h 1142"/>
                <a:gd name="T14" fmla="*/ 260 w 1937"/>
                <a:gd name="T15" fmla="*/ 569 h 1142"/>
                <a:gd name="T16" fmla="*/ 296 w 1937"/>
                <a:gd name="T17" fmla="*/ 697 h 1142"/>
                <a:gd name="T18" fmla="*/ 230 w 1937"/>
                <a:gd name="T19" fmla="*/ 685 h 1142"/>
                <a:gd name="T20" fmla="*/ 0 w 1937"/>
                <a:gd name="T21" fmla="*/ 915 h 1142"/>
                <a:gd name="T22" fmla="*/ 230 w 1937"/>
                <a:gd name="T23" fmla="*/ 1141 h 1142"/>
                <a:gd name="T24" fmla="*/ 1616 w 1937"/>
                <a:gd name="T25" fmla="*/ 1141 h 1142"/>
                <a:gd name="T26" fmla="*/ 1616 w 1937"/>
                <a:gd name="T27" fmla="*/ 1141 h 1142"/>
                <a:gd name="T28" fmla="*/ 1646 w 1937"/>
                <a:gd name="T29" fmla="*/ 1141 h 1142"/>
                <a:gd name="T30" fmla="*/ 1936 w 1937"/>
                <a:gd name="T31" fmla="*/ 854 h 1142"/>
                <a:gd name="T32" fmla="*/ 1646 w 1937"/>
                <a:gd name="T33" fmla="*/ 563 h 1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937" h="1142">
                  <a:moveTo>
                    <a:pt x="1646" y="563"/>
                  </a:moveTo>
                  <a:lnTo>
                    <a:pt x="1646" y="563"/>
                  </a:lnTo>
                  <a:cubicBezTo>
                    <a:pt x="1622" y="563"/>
                    <a:pt x="1594" y="569"/>
                    <a:pt x="1570" y="576"/>
                  </a:cubicBezTo>
                  <a:cubicBezTo>
                    <a:pt x="1576" y="545"/>
                    <a:pt x="1580" y="512"/>
                    <a:pt x="1580" y="479"/>
                  </a:cubicBezTo>
                  <a:cubicBezTo>
                    <a:pt x="1580" y="215"/>
                    <a:pt x="1364" y="0"/>
                    <a:pt x="1098" y="0"/>
                  </a:cubicBezTo>
                  <a:cubicBezTo>
                    <a:pt x="862" y="0"/>
                    <a:pt x="665" y="170"/>
                    <a:pt x="626" y="397"/>
                  </a:cubicBezTo>
                  <a:cubicBezTo>
                    <a:pt x="586" y="364"/>
                    <a:pt x="538" y="345"/>
                    <a:pt x="484" y="345"/>
                  </a:cubicBezTo>
                  <a:cubicBezTo>
                    <a:pt x="360" y="345"/>
                    <a:pt x="260" y="445"/>
                    <a:pt x="260" y="569"/>
                  </a:cubicBezTo>
                  <a:cubicBezTo>
                    <a:pt x="260" y="618"/>
                    <a:pt x="272" y="660"/>
                    <a:pt x="296" y="697"/>
                  </a:cubicBezTo>
                  <a:cubicBezTo>
                    <a:pt x="275" y="687"/>
                    <a:pt x="250" y="685"/>
                    <a:pt x="230" y="685"/>
                  </a:cubicBezTo>
                  <a:cubicBezTo>
                    <a:pt x="102" y="685"/>
                    <a:pt x="0" y="787"/>
                    <a:pt x="0" y="915"/>
                  </a:cubicBezTo>
                  <a:cubicBezTo>
                    <a:pt x="0" y="1039"/>
                    <a:pt x="102" y="1141"/>
                    <a:pt x="230" y="1141"/>
                  </a:cubicBezTo>
                  <a:cubicBezTo>
                    <a:pt x="1616" y="1141"/>
                    <a:pt x="1616" y="1141"/>
                    <a:pt x="1616" y="1141"/>
                  </a:cubicBezTo>
                  <a:lnTo>
                    <a:pt x="1616" y="1141"/>
                  </a:lnTo>
                  <a:cubicBezTo>
                    <a:pt x="1628" y="1141"/>
                    <a:pt x="1637" y="1141"/>
                    <a:pt x="1646" y="1141"/>
                  </a:cubicBezTo>
                  <a:cubicBezTo>
                    <a:pt x="1806" y="1141"/>
                    <a:pt x="1936" y="1015"/>
                    <a:pt x="1936" y="854"/>
                  </a:cubicBezTo>
                  <a:cubicBezTo>
                    <a:pt x="1936" y="693"/>
                    <a:pt x="1806" y="563"/>
                    <a:pt x="1646" y="563"/>
                  </a:cubicBezTo>
                </a:path>
              </a:pathLst>
            </a:custGeom>
            <a:solidFill>
              <a:schemeClr val="accent1"/>
            </a:solidFill>
            <a:ln w="3175" cmpd="sng">
              <a:noFill/>
            </a:ln>
            <a:effectLst/>
          </p:spPr>
          <p:txBody>
            <a:bodyPr wrap="none" lIns="243770" tIns="121885" rIns="243770" bIns="121885" anchor="ctr"/>
            <a:lstStyle/>
            <a:p>
              <a:endParaRPr lang="en-US" dirty="0">
                <a:solidFill>
                  <a:schemeClr val="bg1">
                    <a:lumMod val="75000"/>
                  </a:schemeClr>
                </a:solidFill>
                <a:latin typeface="Calibri Light" panose="020F0302020204030204"/>
              </a:endParaRPr>
            </a:p>
          </p:txBody>
        </p:sp>
        <p:sp>
          <p:nvSpPr>
            <p:cNvPr id="1055" name="TextBox 1054"/>
            <p:cNvSpPr txBox="1"/>
            <p:nvPr/>
          </p:nvSpPr>
          <p:spPr>
            <a:xfrm>
              <a:off x="9774887" y="2151393"/>
              <a:ext cx="4936684" cy="1323421"/>
            </a:xfrm>
            <a:prstGeom prst="rect">
              <a:avLst/>
            </a:prstGeom>
            <a:noFill/>
          </p:spPr>
          <p:txBody>
            <a:bodyPr wrap="square" lIns="91422" tIns="45711" rIns="91422" bIns="45711" rtlCol="0">
              <a:spAutoFit/>
            </a:bodyPr>
            <a:lstStyle/>
            <a:p>
              <a:pPr algn="ctr"/>
              <a:r>
                <a:rPr lang="en-US" sz="8000" b="1" dirty="0" smtClean="0">
                  <a:solidFill>
                    <a:schemeClr val="bg1"/>
                  </a:solidFill>
                  <a:latin typeface="Lato Regular"/>
                  <a:cs typeface="Lato Regular"/>
                </a:rPr>
                <a:t>Cloud</a:t>
              </a:r>
              <a:endParaRPr lang="id-ID" sz="8000" b="1" dirty="0" smtClean="0">
                <a:solidFill>
                  <a:schemeClr val="bg1"/>
                </a:solidFill>
                <a:latin typeface="Lato Regular"/>
                <a:cs typeface="Lato Regular"/>
              </a:endParaRPr>
            </a:p>
          </p:txBody>
        </p:sp>
      </p:grpSp>
      <p:sp>
        <p:nvSpPr>
          <p:cNvPr id="1056" name="TextBox 1055"/>
          <p:cNvSpPr txBox="1"/>
          <p:nvPr/>
        </p:nvSpPr>
        <p:spPr>
          <a:xfrm>
            <a:off x="8689916" y="11078981"/>
            <a:ext cx="7045792" cy="1200310"/>
          </a:xfrm>
          <a:prstGeom prst="rect">
            <a:avLst/>
          </a:prstGeom>
          <a:noFill/>
        </p:spPr>
        <p:txBody>
          <a:bodyPr wrap="none" lIns="91422" tIns="45711" rIns="91422" bIns="45711" rtlCol="0">
            <a:spAutoFit/>
          </a:bodyPr>
          <a:lstStyle/>
          <a:p>
            <a:pPr algn="ctr"/>
            <a:r>
              <a:rPr lang="en-US" sz="7200" b="1" dirty="0" smtClean="0">
                <a:solidFill>
                  <a:schemeClr val="tx2"/>
                </a:solidFill>
                <a:latin typeface="Lato Regular"/>
                <a:cs typeface="Lato Regular"/>
              </a:rPr>
              <a:t>Hosting Services</a:t>
            </a:r>
            <a:endParaRPr lang="id-ID" sz="7200" b="1" dirty="0" smtClean="0">
              <a:solidFill>
                <a:schemeClr val="tx2"/>
              </a:solidFill>
              <a:latin typeface="Lato Regular"/>
              <a:cs typeface="Lato Regular"/>
            </a:endParaRPr>
          </a:p>
        </p:txBody>
      </p:sp>
      <p:grpSp>
        <p:nvGrpSpPr>
          <p:cNvPr id="9" name="Group 8"/>
          <p:cNvGrpSpPr/>
          <p:nvPr/>
        </p:nvGrpSpPr>
        <p:grpSpPr>
          <a:xfrm>
            <a:off x="3060600" y="2623898"/>
            <a:ext cx="5519423" cy="2441735"/>
            <a:chOff x="3060600" y="2623898"/>
            <a:chExt cx="5519423" cy="2441735"/>
          </a:xfrm>
        </p:grpSpPr>
        <p:sp>
          <p:nvSpPr>
            <p:cNvPr id="1057" name="TextBox 1056"/>
            <p:cNvSpPr txBox="1"/>
            <p:nvPr/>
          </p:nvSpPr>
          <p:spPr>
            <a:xfrm>
              <a:off x="3060600" y="2623898"/>
              <a:ext cx="5519423" cy="923312"/>
            </a:xfrm>
            <a:prstGeom prst="rect">
              <a:avLst/>
            </a:prstGeom>
            <a:noFill/>
          </p:spPr>
          <p:txBody>
            <a:bodyPr wrap="none" lIns="91422" tIns="45711" rIns="91422" bIns="45711" rtlCol="0">
              <a:spAutoFit/>
            </a:bodyPr>
            <a:lstStyle/>
            <a:p>
              <a:r>
                <a:rPr lang="en-US" sz="5400" b="1" dirty="0" smtClean="0">
                  <a:solidFill>
                    <a:schemeClr val="tx2"/>
                  </a:solidFill>
                  <a:latin typeface="Lato Regular"/>
                  <a:cs typeface="Lato Regular"/>
                </a:rPr>
                <a:t>E-mail Marketing</a:t>
              </a:r>
              <a:endParaRPr lang="id-ID" sz="5400" b="1" dirty="0" smtClean="0">
                <a:solidFill>
                  <a:schemeClr val="tx2"/>
                </a:solidFill>
                <a:latin typeface="Lato Regular"/>
                <a:cs typeface="Lato Regular"/>
              </a:endParaRPr>
            </a:p>
          </p:txBody>
        </p:sp>
        <p:sp>
          <p:nvSpPr>
            <p:cNvPr id="1058" name="TextBox 1057"/>
            <p:cNvSpPr txBox="1"/>
            <p:nvPr/>
          </p:nvSpPr>
          <p:spPr>
            <a:xfrm>
              <a:off x="3157957" y="3551372"/>
              <a:ext cx="5323016" cy="1514261"/>
            </a:xfrm>
            <a:prstGeom prst="rect">
              <a:avLst/>
            </a:prstGeom>
            <a:noFill/>
          </p:spPr>
          <p:txBody>
            <a:bodyPr wrap="square" rtlCol="0">
              <a:spAutoFit/>
            </a:bodyPr>
            <a:lstStyle/>
            <a:p>
              <a:pPr>
                <a:lnSpc>
                  <a:spcPct val="130000"/>
                </a:lnSpc>
              </a:pPr>
              <a:r>
                <a:rPr lang="pt-BR" sz="2400" dirty="0" smtClean="0">
                  <a:solidFill>
                    <a:schemeClr val="accent4"/>
                  </a:solidFill>
                  <a:latin typeface="Lato Regular"/>
                  <a:cs typeface="Lato Regular"/>
                </a:rPr>
                <a:t>Lorem ipsum dolor</a:t>
              </a:r>
              <a:r>
                <a:rPr lang="pt-BR" sz="2400" dirty="0" smtClean="0">
                  <a:latin typeface="Lato Regular"/>
                  <a:cs typeface="Lato Regular"/>
                </a:rPr>
                <a:t> </a:t>
              </a:r>
              <a:r>
                <a:rPr lang="pt-BR" sz="2400" dirty="0" smtClean="0">
                  <a:latin typeface="Calibri Light" panose="020F0302020204030204"/>
                  <a:cs typeface="Calibri Light" panose="020F0302020204030204"/>
                </a:rPr>
                <a:t>sit amet, consectetur </a:t>
              </a:r>
              <a:r>
                <a:rPr lang="pt-BR" sz="2400" dirty="0" err="1" smtClean="0">
                  <a:latin typeface="Calibri Light" panose="020F0302020204030204"/>
                  <a:cs typeface="Calibri Light" panose="020F0302020204030204"/>
                </a:rPr>
                <a:t>selit</a:t>
              </a:r>
              <a:r>
                <a:rPr lang="pt-BR" sz="2400" dirty="0" smtClean="0">
                  <a:latin typeface="Calibri Light" panose="020F0302020204030204"/>
                  <a:cs typeface="Calibri Light" panose="020F0302020204030204"/>
                </a:rPr>
                <a:t>. Aliquam tincidunt ante nec sem congue convallis. </a:t>
              </a:r>
              <a:endParaRPr lang="en-US" sz="2400" dirty="0">
                <a:latin typeface="Calibri Light" panose="020F0302020204030204"/>
                <a:cs typeface="Calibri Light" panose="020F0302020204030204"/>
              </a:endParaRPr>
            </a:p>
          </p:txBody>
        </p:sp>
      </p:grpSp>
      <p:sp>
        <p:nvSpPr>
          <p:cNvPr id="1085" name="TextBox 1084"/>
          <p:cNvSpPr txBox="1"/>
          <p:nvPr/>
        </p:nvSpPr>
        <p:spPr>
          <a:xfrm>
            <a:off x="4962848" y="6199680"/>
            <a:ext cx="2451722" cy="769423"/>
          </a:xfrm>
          <a:prstGeom prst="rect">
            <a:avLst/>
          </a:prstGeom>
          <a:noFill/>
        </p:spPr>
        <p:txBody>
          <a:bodyPr wrap="square" lIns="91422" tIns="45711" rIns="91422" bIns="45711" rtlCol="0">
            <a:spAutoFit/>
          </a:bodyPr>
          <a:lstStyle/>
          <a:p>
            <a:pPr algn="ctr"/>
            <a:r>
              <a:rPr lang="en-US" sz="4400" b="1" dirty="0" smtClean="0">
                <a:solidFill>
                  <a:schemeClr val="tx2"/>
                </a:solidFill>
                <a:latin typeface="Lato Regular"/>
                <a:cs typeface="Lato Regular"/>
              </a:rPr>
              <a:t>100GB</a:t>
            </a:r>
            <a:endParaRPr lang="id-ID" sz="4400" b="1" dirty="0" smtClean="0">
              <a:solidFill>
                <a:schemeClr val="tx2"/>
              </a:solidFill>
              <a:latin typeface="Lato Regular"/>
              <a:cs typeface="Lato Regular"/>
            </a:endParaRPr>
          </a:p>
        </p:txBody>
      </p:sp>
      <p:sp>
        <p:nvSpPr>
          <p:cNvPr id="1086" name="TextBox 1085"/>
          <p:cNvSpPr txBox="1"/>
          <p:nvPr/>
        </p:nvSpPr>
        <p:spPr>
          <a:xfrm>
            <a:off x="17723547" y="6187537"/>
            <a:ext cx="1614713" cy="769423"/>
          </a:xfrm>
          <a:prstGeom prst="rect">
            <a:avLst/>
          </a:prstGeom>
          <a:noFill/>
        </p:spPr>
        <p:txBody>
          <a:bodyPr wrap="none" lIns="91422" tIns="45711" rIns="91422" bIns="45711" rtlCol="0">
            <a:spAutoFit/>
          </a:bodyPr>
          <a:lstStyle/>
          <a:p>
            <a:pPr algn="ctr"/>
            <a:r>
              <a:rPr lang="en-US" sz="4400" b="1" dirty="0">
                <a:solidFill>
                  <a:schemeClr val="tx2"/>
                </a:solidFill>
                <a:latin typeface="Lato Regular"/>
                <a:cs typeface="Lato Regular"/>
              </a:rPr>
              <a:t>8</a:t>
            </a:r>
            <a:r>
              <a:rPr lang="en-US" sz="4400" b="1" dirty="0" smtClean="0">
                <a:solidFill>
                  <a:schemeClr val="tx2"/>
                </a:solidFill>
                <a:latin typeface="Lato Regular"/>
                <a:cs typeface="Lato Regular"/>
              </a:rPr>
              <a:t>0GB</a:t>
            </a:r>
            <a:endParaRPr lang="id-ID" sz="4400" b="1" dirty="0" smtClean="0">
              <a:solidFill>
                <a:schemeClr val="tx2"/>
              </a:solidFill>
              <a:latin typeface="Lato Regular"/>
              <a:cs typeface="Lato Regular"/>
            </a:endParaRPr>
          </a:p>
        </p:txBody>
      </p:sp>
      <p:sp>
        <p:nvSpPr>
          <p:cNvPr id="1089" name="Freeform 716"/>
          <p:cNvSpPr>
            <a:spLocks noChangeArrowheads="1"/>
          </p:cNvSpPr>
          <p:nvPr/>
        </p:nvSpPr>
        <p:spPr bwMode="auto">
          <a:xfrm>
            <a:off x="10469883" y="8891768"/>
            <a:ext cx="685626" cy="757761"/>
          </a:xfrm>
          <a:custGeom>
            <a:avLst/>
            <a:gdLst>
              <a:gd name="T0" fmla="*/ 385 w 504"/>
              <a:gd name="T1" fmla="*/ 126 h 555"/>
              <a:gd name="T2" fmla="*/ 385 w 504"/>
              <a:gd name="T3" fmla="*/ 126 h 555"/>
              <a:gd name="T4" fmla="*/ 430 w 504"/>
              <a:gd name="T5" fmla="*/ 142 h 555"/>
              <a:gd name="T6" fmla="*/ 503 w 504"/>
              <a:gd name="T7" fmla="*/ 72 h 555"/>
              <a:gd name="T8" fmla="*/ 430 w 504"/>
              <a:gd name="T9" fmla="*/ 0 h 555"/>
              <a:gd name="T10" fmla="*/ 357 w 504"/>
              <a:gd name="T11" fmla="*/ 66 h 555"/>
              <a:gd name="T12" fmla="*/ 351 w 504"/>
              <a:gd name="T13" fmla="*/ 78 h 555"/>
              <a:gd name="T14" fmla="*/ 112 w 504"/>
              <a:gd name="T15" fmla="*/ 202 h 555"/>
              <a:gd name="T16" fmla="*/ 100 w 504"/>
              <a:gd name="T17" fmla="*/ 202 h 555"/>
              <a:gd name="T18" fmla="*/ 73 w 504"/>
              <a:gd name="T19" fmla="*/ 199 h 555"/>
              <a:gd name="T20" fmla="*/ 0 w 504"/>
              <a:gd name="T21" fmla="*/ 269 h 555"/>
              <a:gd name="T22" fmla="*/ 73 w 504"/>
              <a:gd name="T23" fmla="*/ 342 h 555"/>
              <a:gd name="T24" fmla="*/ 106 w 504"/>
              <a:gd name="T25" fmla="*/ 332 h 555"/>
              <a:gd name="T26" fmla="*/ 112 w 504"/>
              <a:gd name="T27" fmla="*/ 332 h 555"/>
              <a:gd name="T28" fmla="*/ 118 w 504"/>
              <a:gd name="T29" fmla="*/ 336 h 555"/>
              <a:gd name="T30" fmla="*/ 351 w 504"/>
              <a:gd name="T31" fmla="*/ 475 h 555"/>
              <a:gd name="T32" fmla="*/ 357 w 504"/>
              <a:gd name="T33" fmla="*/ 484 h 555"/>
              <a:gd name="T34" fmla="*/ 430 w 504"/>
              <a:gd name="T35" fmla="*/ 554 h 555"/>
              <a:gd name="T36" fmla="*/ 503 w 504"/>
              <a:gd name="T37" fmla="*/ 481 h 555"/>
              <a:gd name="T38" fmla="*/ 430 w 504"/>
              <a:gd name="T39" fmla="*/ 408 h 555"/>
              <a:gd name="T40" fmla="*/ 385 w 504"/>
              <a:gd name="T41" fmla="*/ 426 h 555"/>
              <a:gd name="T42" fmla="*/ 369 w 504"/>
              <a:gd name="T43" fmla="*/ 426 h 555"/>
              <a:gd name="T44" fmla="*/ 148 w 504"/>
              <a:gd name="T45" fmla="*/ 293 h 555"/>
              <a:gd name="T46" fmla="*/ 142 w 504"/>
              <a:gd name="T47" fmla="*/ 281 h 555"/>
              <a:gd name="T48" fmla="*/ 145 w 504"/>
              <a:gd name="T49" fmla="*/ 269 h 555"/>
              <a:gd name="T50" fmla="*/ 142 w 504"/>
              <a:gd name="T51" fmla="*/ 254 h 555"/>
              <a:gd name="T52" fmla="*/ 148 w 504"/>
              <a:gd name="T53" fmla="*/ 242 h 555"/>
              <a:gd name="T54" fmla="*/ 369 w 504"/>
              <a:gd name="T55" fmla="*/ 124 h 555"/>
              <a:gd name="T56" fmla="*/ 385 w 504"/>
              <a:gd name="T57" fmla="*/ 126 h 5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04" h="555">
                <a:moveTo>
                  <a:pt x="385" y="126"/>
                </a:moveTo>
                <a:lnTo>
                  <a:pt x="385" y="126"/>
                </a:lnTo>
                <a:cubicBezTo>
                  <a:pt x="397" y="136"/>
                  <a:pt x="415" y="142"/>
                  <a:pt x="430" y="142"/>
                </a:cubicBezTo>
                <a:cubicBezTo>
                  <a:pt x="469" y="142"/>
                  <a:pt x="503" y="112"/>
                  <a:pt x="503" y="72"/>
                </a:cubicBezTo>
                <a:cubicBezTo>
                  <a:pt x="503" y="33"/>
                  <a:pt x="469" y="0"/>
                  <a:pt x="430" y="0"/>
                </a:cubicBezTo>
                <a:cubicBezTo>
                  <a:pt x="394" y="0"/>
                  <a:pt x="360" y="30"/>
                  <a:pt x="357" y="66"/>
                </a:cubicBezTo>
                <a:cubicBezTo>
                  <a:pt x="357" y="72"/>
                  <a:pt x="357" y="75"/>
                  <a:pt x="351" y="78"/>
                </a:cubicBezTo>
                <a:cubicBezTo>
                  <a:pt x="112" y="202"/>
                  <a:pt x="112" y="202"/>
                  <a:pt x="112" y="202"/>
                </a:cubicBezTo>
                <a:cubicBezTo>
                  <a:pt x="109" y="206"/>
                  <a:pt x="103" y="206"/>
                  <a:pt x="100" y="202"/>
                </a:cubicBezTo>
                <a:cubicBezTo>
                  <a:pt x="91" y="199"/>
                  <a:pt x="82" y="199"/>
                  <a:pt x="73" y="199"/>
                </a:cubicBezTo>
                <a:cubicBezTo>
                  <a:pt x="33" y="199"/>
                  <a:pt x="0" y="230"/>
                  <a:pt x="0" y="269"/>
                </a:cubicBezTo>
                <a:cubicBezTo>
                  <a:pt x="0" y="308"/>
                  <a:pt x="33" y="342"/>
                  <a:pt x="73" y="342"/>
                </a:cubicBezTo>
                <a:cubicBezTo>
                  <a:pt x="85" y="342"/>
                  <a:pt x="94" y="338"/>
                  <a:pt x="106" y="332"/>
                </a:cubicBezTo>
                <a:cubicBezTo>
                  <a:pt x="106" y="332"/>
                  <a:pt x="109" y="332"/>
                  <a:pt x="112" y="332"/>
                </a:cubicBezTo>
                <a:cubicBezTo>
                  <a:pt x="112" y="332"/>
                  <a:pt x="115" y="332"/>
                  <a:pt x="118" y="336"/>
                </a:cubicBezTo>
                <a:cubicBezTo>
                  <a:pt x="351" y="475"/>
                  <a:pt x="351" y="475"/>
                  <a:pt x="351" y="475"/>
                </a:cubicBezTo>
                <a:cubicBezTo>
                  <a:pt x="357" y="478"/>
                  <a:pt x="357" y="481"/>
                  <a:pt x="357" y="484"/>
                </a:cubicBezTo>
                <a:cubicBezTo>
                  <a:pt x="360" y="523"/>
                  <a:pt x="394" y="554"/>
                  <a:pt x="430" y="554"/>
                </a:cubicBezTo>
                <a:cubicBezTo>
                  <a:pt x="469" y="554"/>
                  <a:pt x="503" y="520"/>
                  <a:pt x="503" y="481"/>
                </a:cubicBezTo>
                <a:cubicBezTo>
                  <a:pt x="503" y="442"/>
                  <a:pt x="469" y="408"/>
                  <a:pt x="430" y="408"/>
                </a:cubicBezTo>
                <a:cubicBezTo>
                  <a:pt x="415" y="408"/>
                  <a:pt x="397" y="414"/>
                  <a:pt x="385" y="426"/>
                </a:cubicBezTo>
                <a:cubicBezTo>
                  <a:pt x="381" y="429"/>
                  <a:pt x="375" y="429"/>
                  <a:pt x="369" y="426"/>
                </a:cubicBezTo>
                <a:cubicBezTo>
                  <a:pt x="148" y="293"/>
                  <a:pt x="148" y="293"/>
                  <a:pt x="148" y="293"/>
                </a:cubicBezTo>
                <a:cubicBezTo>
                  <a:pt x="145" y="290"/>
                  <a:pt x="142" y="287"/>
                  <a:pt x="142" y="281"/>
                </a:cubicBezTo>
                <a:cubicBezTo>
                  <a:pt x="145" y="278"/>
                  <a:pt x="145" y="272"/>
                  <a:pt x="145" y="269"/>
                </a:cubicBezTo>
                <a:cubicBezTo>
                  <a:pt x="145" y="266"/>
                  <a:pt x="145" y="260"/>
                  <a:pt x="142" y="254"/>
                </a:cubicBezTo>
                <a:cubicBezTo>
                  <a:pt x="142" y="248"/>
                  <a:pt x="145" y="245"/>
                  <a:pt x="148" y="242"/>
                </a:cubicBezTo>
                <a:cubicBezTo>
                  <a:pt x="369" y="124"/>
                  <a:pt x="369" y="124"/>
                  <a:pt x="369" y="124"/>
                </a:cubicBezTo>
                <a:cubicBezTo>
                  <a:pt x="375" y="124"/>
                  <a:pt x="381" y="124"/>
                  <a:pt x="385" y="126"/>
                </a:cubicBezTo>
              </a:path>
            </a:pathLst>
          </a:custGeom>
          <a:solidFill>
            <a:schemeClr val="accent5"/>
          </a:solidFill>
          <a:ln>
            <a:noFill/>
          </a:ln>
          <a:effectLst/>
        </p:spPr>
        <p:txBody>
          <a:bodyPr wrap="none" lIns="243770" tIns="121885" rIns="243770" bIns="121885" anchor="ctr"/>
          <a:lstStyle/>
          <a:p>
            <a:endParaRPr lang="en-US" dirty="0">
              <a:latin typeface="Calibri Light" panose="020F0302020204030204"/>
            </a:endParaRPr>
          </a:p>
        </p:txBody>
      </p:sp>
      <p:grpSp>
        <p:nvGrpSpPr>
          <p:cNvPr id="1090" name="Group 1089"/>
          <p:cNvGrpSpPr/>
          <p:nvPr/>
        </p:nvGrpSpPr>
        <p:grpSpPr>
          <a:xfrm>
            <a:off x="10776868" y="5534735"/>
            <a:ext cx="932209" cy="817902"/>
            <a:chOff x="14791630" y="800432"/>
            <a:chExt cx="932209" cy="817902"/>
          </a:xfrm>
          <a:solidFill>
            <a:schemeClr val="accent4"/>
          </a:solidFill>
        </p:grpSpPr>
        <p:sp>
          <p:nvSpPr>
            <p:cNvPr id="1091" name="Freeform 717"/>
            <p:cNvSpPr>
              <a:spLocks noChangeArrowheads="1"/>
            </p:cNvSpPr>
            <p:nvPr/>
          </p:nvSpPr>
          <p:spPr bwMode="auto">
            <a:xfrm>
              <a:off x="14791630" y="800432"/>
              <a:ext cx="932209" cy="667553"/>
            </a:xfrm>
            <a:custGeom>
              <a:avLst/>
              <a:gdLst>
                <a:gd name="T0" fmla="*/ 578 w 685"/>
                <a:gd name="T1" fmla="*/ 487 h 488"/>
                <a:gd name="T2" fmla="*/ 578 w 685"/>
                <a:gd name="T3" fmla="*/ 487 h 488"/>
                <a:gd name="T4" fmla="*/ 684 w 685"/>
                <a:gd name="T5" fmla="*/ 456 h 488"/>
                <a:gd name="T6" fmla="*/ 0 w 685"/>
                <a:gd name="T7" fmla="*/ 75 h 488"/>
                <a:gd name="T8" fmla="*/ 31 w 685"/>
                <a:gd name="T9" fmla="*/ 181 h 488"/>
                <a:gd name="T10" fmla="*/ 578 w 685"/>
                <a:gd name="T11" fmla="*/ 487 h 488"/>
              </a:gdLst>
              <a:ahLst/>
              <a:cxnLst>
                <a:cxn ang="0">
                  <a:pos x="T0" y="T1"/>
                </a:cxn>
                <a:cxn ang="0">
                  <a:pos x="T2" y="T3"/>
                </a:cxn>
                <a:cxn ang="0">
                  <a:pos x="T4" y="T5"/>
                </a:cxn>
                <a:cxn ang="0">
                  <a:pos x="T6" y="T7"/>
                </a:cxn>
                <a:cxn ang="0">
                  <a:pos x="T8" y="T9"/>
                </a:cxn>
                <a:cxn ang="0">
                  <a:pos x="T10" y="T11"/>
                </a:cxn>
              </a:cxnLst>
              <a:rect l="0" t="0" r="r" b="b"/>
              <a:pathLst>
                <a:path w="685" h="488">
                  <a:moveTo>
                    <a:pt x="578" y="487"/>
                  </a:moveTo>
                  <a:lnTo>
                    <a:pt x="578" y="487"/>
                  </a:lnTo>
                  <a:cubicBezTo>
                    <a:pt x="684" y="456"/>
                    <a:pt x="684" y="456"/>
                    <a:pt x="684" y="456"/>
                  </a:cubicBezTo>
                  <a:cubicBezTo>
                    <a:pt x="593" y="166"/>
                    <a:pt x="294" y="0"/>
                    <a:pt x="0" y="75"/>
                  </a:cubicBezTo>
                  <a:cubicBezTo>
                    <a:pt x="31" y="181"/>
                    <a:pt x="31" y="181"/>
                    <a:pt x="31" y="181"/>
                  </a:cubicBezTo>
                  <a:cubicBezTo>
                    <a:pt x="263" y="120"/>
                    <a:pt x="505" y="257"/>
                    <a:pt x="578" y="487"/>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243770" tIns="121885" rIns="243770" bIns="121885" anchor="ctr"/>
            <a:lstStyle/>
            <a:p>
              <a:endParaRPr lang="en-US" dirty="0">
                <a:latin typeface="Calibri Light" panose="020F0302020204030204"/>
              </a:endParaRPr>
            </a:p>
          </p:txBody>
        </p:sp>
        <p:sp>
          <p:nvSpPr>
            <p:cNvPr id="1092" name="Freeform 718"/>
            <p:cNvSpPr>
              <a:spLocks noChangeArrowheads="1"/>
            </p:cNvSpPr>
            <p:nvPr/>
          </p:nvSpPr>
          <p:spPr bwMode="auto">
            <a:xfrm>
              <a:off x="14966044" y="1437914"/>
              <a:ext cx="186444" cy="180420"/>
            </a:xfrm>
            <a:custGeom>
              <a:avLst/>
              <a:gdLst>
                <a:gd name="T0" fmla="*/ 82 w 135"/>
                <a:gd name="T1" fmla="*/ 124 h 134"/>
                <a:gd name="T2" fmla="*/ 82 w 135"/>
                <a:gd name="T3" fmla="*/ 124 h 134"/>
                <a:gd name="T4" fmla="*/ 124 w 135"/>
                <a:gd name="T5" fmla="*/ 51 h 134"/>
                <a:gd name="T6" fmla="*/ 49 w 135"/>
                <a:gd name="T7" fmla="*/ 9 h 134"/>
                <a:gd name="T8" fmla="*/ 10 w 135"/>
                <a:gd name="T9" fmla="*/ 81 h 134"/>
                <a:gd name="T10" fmla="*/ 82 w 135"/>
                <a:gd name="T11" fmla="*/ 124 h 134"/>
              </a:gdLst>
              <a:ahLst/>
              <a:cxnLst>
                <a:cxn ang="0">
                  <a:pos x="T0" y="T1"/>
                </a:cxn>
                <a:cxn ang="0">
                  <a:pos x="T2" y="T3"/>
                </a:cxn>
                <a:cxn ang="0">
                  <a:pos x="T4" y="T5"/>
                </a:cxn>
                <a:cxn ang="0">
                  <a:pos x="T6" y="T7"/>
                </a:cxn>
                <a:cxn ang="0">
                  <a:pos x="T8" y="T9"/>
                </a:cxn>
                <a:cxn ang="0">
                  <a:pos x="T10" y="T11"/>
                </a:cxn>
              </a:cxnLst>
              <a:rect l="0" t="0" r="r" b="b"/>
              <a:pathLst>
                <a:path w="135" h="134">
                  <a:moveTo>
                    <a:pt x="82" y="124"/>
                  </a:moveTo>
                  <a:lnTo>
                    <a:pt x="82" y="124"/>
                  </a:lnTo>
                  <a:cubicBezTo>
                    <a:pt x="115" y="114"/>
                    <a:pt x="134" y="81"/>
                    <a:pt x="124" y="51"/>
                  </a:cubicBezTo>
                  <a:cubicBezTo>
                    <a:pt x="115" y="18"/>
                    <a:pt x="82" y="0"/>
                    <a:pt x="49" y="9"/>
                  </a:cubicBezTo>
                  <a:cubicBezTo>
                    <a:pt x="18" y="18"/>
                    <a:pt x="0" y="51"/>
                    <a:pt x="10" y="81"/>
                  </a:cubicBezTo>
                  <a:cubicBezTo>
                    <a:pt x="18" y="114"/>
                    <a:pt x="52" y="133"/>
                    <a:pt x="82" y="124"/>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243770" tIns="121885" rIns="243770" bIns="121885" anchor="ctr"/>
            <a:lstStyle/>
            <a:p>
              <a:endParaRPr lang="en-US" dirty="0">
                <a:latin typeface="Calibri Light" panose="020F0302020204030204"/>
              </a:endParaRPr>
            </a:p>
          </p:txBody>
        </p:sp>
        <p:sp>
          <p:nvSpPr>
            <p:cNvPr id="1093" name="Freeform 719"/>
            <p:cNvSpPr>
              <a:spLocks noChangeArrowheads="1"/>
            </p:cNvSpPr>
            <p:nvPr/>
          </p:nvSpPr>
          <p:spPr bwMode="auto">
            <a:xfrm>
              <a:off x="14875832" y="1131203"/>
              <a:ext cx="565342" cy="414963"/>
            </a:xfrm>
            <a:custGeom>
              <a:avLst/>
              <a:gdLst>
                <a:gd name="T0" fmla="*/ 308 w 415"/>
                <a:gd name="T1" fmla="*/ 302 h 303"/>
                <a:gd name="T2" fmla="*/ 308 w 415"/>
                <a:gd name="T3" fmla="*/ 302 h 303"/>
                <a:gd name="T4" fmla="*/ 414 w 415"/>
                <a:gd name="T5" fmla="*/ 272 h 303"/>
                <a:gd name="T6" fmla="*/ 0 w 415"/>
                <a:gd name="T7" fmla="*/ 42 h 303"/>
                <a:gd name="T8" fmla="*/ 30 w 415"/>
                <a:gd name="T9" fmla="*/ 148 h 303"/>
                <a:gd name="T10" fmla="*/ 308 w 415"/>
                <a:gd name="T11" fmla="*/ 302 h 303"/>
              </a:gdLst>
              <a:ahLst/>
              <a:cxnLst>
                <a:cxn ang="0">
                  <a:pos x="T0" y="T1"/>
                </a:cxn>
                <a:cxn ang="0">
                  <a:pos x="T2" y="T3"/>
                </a:cxn>
                <a:cxn ang="0">
                  <a:pos x="T4" y="T5"/>
                </a:cxn>
                <a:cxn ang="0">
                  <a:pos x="T6" y="T7"/>
                </a:cxn>
                <a:cxn ang="0">
                  <a:pos x="T8" y="T9"/>
                </a:cxn>
                <a:cxn ang="0">
                  <a:pos x="T10" y="T11"/>
                </a:cxn>
              </a:cxnLst>
              <a:rect l="0" t="0" r="r" b="b"/>
              <a:pathLst>
                <a:path w="415" h="303">
                  <a:moveTo>
                    <a:pt x="308" y="302"/>
                  </a:moveTo>
                  <a:lnTo>
                    <a:pt x="308" y="302"/>
                  </a:lnTo>
                  <a:cubicBezTo>
                    <a:pt x="414" y="272"/>
                    <a:pt x="414" y="272"/>
                    <a:pt x="414" y="272"/>
                  </a:cubicBezTo>
                  <a:cubicBezTo>
                    <a:pt x="357" y="100"/>
                    <a:pt x="175" y="0"/>
                    <a:pt x="0" y="42"/>
                  </a:cubicBezTo>
                  <a:cubicBezTo>
                    <a:pt x="30" y="148"/>
                    <a:pt x="30" y="148"/>
                    <a:pt x="30" y="148"/>
                  </a:cubicBezTo>
                  <a:cubicBezTo>
                    <a:pt x="148" y="121"/>
                    <a:pt x="269" y="188"/>
                    <a:pt x="308" y="302"/>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243770" tIns="121885" rIns="243770" bIns="121885" anchor="ctr"/>
            <a:lstStyle/>
            <a:p>
              <a:endParaRPr lang="en-US" dirty="0">
                <a:latin typeface="Calibri Light" panose="020F0302020204030204"/>
              </a:endParaRPr>
            </a:p>
          </p:txBody>
        </p:sp>
      </p:grpSp>
      <p:grpSp>
        <p:nvGrpSpPr>
          <p:cNvPr id="1094" name="Group 1093"/>
          <p:cNvGrpSpPr/>
          <p:nvPr/>
        </p:nvGrpSpPr>
        <p:grpSpPr>
          <a:xfrm>
            <a:off x="13975754" y="9649529"/>
            <a:ext cx="812198" cy="1037755"/>
            <a:chOff x="16403455" y="2478334"/>
            <a:chExt cx="541285" cy="691606"/>
          </a:xfrm>
          <a:solidFill>
            <a:schemeClr val="accent3"/>
          </a:solidFill>
        </p:grpSpPr>
        <p:sp>
          <p:nvSpPr>
            <p:cNvPr id="1095" name="Freeform 723"/>
            <p:cNvSpPr>
              <a:spLocks noChangeArrowheads="1"/>
            </p:cNvSpPr>
            <p:nvPr/>
          </p:nvSpPr>
          <p:spPr bwMode="auto">
            <a:xfrm>
              <a:off x="16613952" y="2580568"/>
              <a:ext cx="120286" cy="120280"/>
            </a:xfrm>
            <a:custGeom>
              <a:avLst/>
              <a:gdLst>
                <a:gd name="T0" fmla="*/ 43 w 86"/>
                <a:gd name="T1" fmla="*/ 85 h 86"/>
                <a:gd name="T2" fmla="*/ 43 w 86"/>
                <a:gd name="T3" fmla="*/ 85 h 86"/>
                <a:gd name="T4" fmla="*/ 85 w 86"/>
                <a:gd name="T5" fmla="*/ 42 h 86"/>
                <a:gd name="T6" fmla="*/ 43 w 86"/>
                <a:gd name="T7" fmla="*/ 0 h 86"/>
                <a:gd name="T8" fmla="*/ 0 w 86"/>
                <a:gd name="T9" fmla="*/ 42 h 86"/>
                <a:gd name="T10" fmla="*/ 43 w 86"/>
                <a:gd name="T11" fmla="*/ 85 h 86"/>
              </a:gdLst>
              <a:ahLst/>
              <a:cxnLst>
                <a:cxn ang="0">
                  <a:pos x="T0" y="T1"/>
                </a:cxn>
                <a:cxn ang="0">
                  <a:pos x="T2" y="T3"/>
                </a:cxn>
                <a:cxn ang="0">
                  <a:pos x="T4" y="T5"/>
                </a:cxn>
                <a:cxn ang="0">
                  <a:pos x="T6" y="T7"/>
                </a:cxn>
                <a:cxn ang="0">
                  <a:pos x="T8" y="T9"/>
                </a:cxn>
                <a:cxn ang="0">
                  <a:pos x="T10" y="T11"/>
                </a:cxn>
              </a:cxnLst>
              <a:rect l="0" t="0" r="r" b="b"/>
              <a:pathLst>
                <a:path w="86" h="86">
                  <a:moveTo>
                    <a:pt x="43" y="85"/>
                  </a:moveTo>
                  <a:lnTo>
                    <a:pt x="43" y="85"/>
                  </a:lnTo>
                  <a:cubicBezTo>
                    <a:pt x="67" y="85"/>
                    <a:pt x="85" y="66"/>
                    <a:pt x="85" y="42"/>
                  </a:cubicBezTo>
                  <a:cubicBezTo>
                    <a:pt x="85" y="18"/>
                    <a:pt x="67" y="0"/>
                    <a:pt x="43" y="0"/>
                  </a:cubicBezTo>
                  <a:cubicBezTo>
                    <a:pt x="18" y="0"/>
                    <a:pt x="0" y="18"/>
                    <a:pt x="0" y="42"/>
                  </a:cubicBezTo>
                  <a:cubicBezTo>
                    <a:pt x="0" y="66"/>
                    <a:pt x="18" y="85"/>
                    <a:pt x="43" y="85"/>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243770" tIns="121885" rIns="243770" bIns="121885" anchor="ctr"/>
            <a:lstStyle/>
            <a:p>
              <a:endParaRPr lang="en-US" dirty="0">
                <a:latin typeface="Calibri Light" panose="020F0302020204030204"/>
              </a:endParaRPr>
            </a:p>
          </p:txBody>
        </p:sp>
        <p:sp>
          <p:nvSpPr>
            <p:cNvPr id="1096" name="Freeform 724"/>
            <p:cNvSpPr>
              <a:spLocks noChangeArrowheads="1"/>
            </p:cNvSpPr>
            <p:nvPr/>
          </p:nvSpPr>
          <p:spPr bwMode="auto">
            <a:xfrm>
              <a:off x="16884598" y="2478334"/>
              <a:ext cx="60142" cy="318739"/>
            </a:xfrm>
            <a:custGeom>
              <a:avLst/>
              <a:gdLst>
                <a:gd name="T0" fmla="*/ 21 w 46"/>
                <a:gd name="T1" fmla="*/ 6 h 235"/>
                <a:gd name="T2" fmla="*/ 21 w 46"/>
                <a:gd name="T3" fmla="*/ 6 h 235"/>
                <a:gd name="T4" fmla="*/ 9 w 46"/>
                <a:gd name="T5" fmla="*/ 4 h 235"/>
                <a:gd name="T6" fmla="*/ 3 w 46"/>
                <a:gd name="T7" fmla="*/ 16 h 235"/>
                <a:gd name="T8" fmla="*/ 27 w 46"/>
                <a:gd name="T9" fmla="*/ 118 h 235"/>
                <a:gd name="T10" fmla="*/ 3 w 46"/>
                <a:gd name="T11" fmla="*/ 218 h 235"/>
                <a:gd name="T12" fmla="*/ 9 w 46"/>
                <a:gd name="T13" fmla="*/ 234 h 235"/>
                <a:gd name="T14" fmla="*/ 12 w 46"/>
                <a:gd name="T15" fmla="*/ 234 h 235"/>
                <a:gd name="T16" fmla="*/ 21 w 46"/>
                <a:gd name="T17" fmla="*/ 228 h 235"/>
                <a:gd name="T18" fmla="*/ 45 w 46"/>
                <a:gd name="T19" fmla="*/ 118 h 235"/>
                <a:gd name="T20" fmla="*/ 21 w 46"/>
                <a:gd name="T21" fmla="*/ 6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6" h="235">
                  <a:moveTo>
                    <a:pt x="21" y="6"/>
                  </a:moveTo>
                  <a:lnTo>
                    <a:pt x="21" y="6"/>
                  </a:lnTo>
                  <a:cubicBezTo>
                    <a:pt x="18" y="4"/>
                    <a:pt x="12" y="0"/>
                    <a:pt x="9" y="4"/>
                  </a:cubicBezTo>
                  <a:cubicBezTo>
                    <a:pt x="3" y="6"/>
                    <a:pt x="0" y="12"/>
                    <a:pt x="3" y="16"/>
                  </a:cubicBezTo>
                  <a:cubicBezTo>
                    <a:pt x="18" y="49"/>
                    <a:pt x="27" y="82"/>
                    <a:pt x="27" y="118"/>
                  </a:cubicBezTo>
                  <a:cubicBezTo>
                    <a:pt x="27" y="155"/>
                    <a:pt x="18" y="188"/>
                    <a:pt x="3" y="218"/>
                  </a:cubicBezTo>
                  <a:cubicBezTo>
                    <a:pt x="0" y="224"/>
                    <a:pt x="3" y="230"/>
                    <a:pt x="9" y="234"/>
                  </a:cubicBezTo>
                  <a:lnTo>
                    <a:pt x="12" y="234"/>
                  </a:lnTo>
                  <a:cubicBezTo>
                    <a:pt x="15" y="234"/>
                    <a:pt x="21" y="234"/>
                    <a:pt x="21" y="228"/>
                  </a:cubicBezTo>
                  <a:cubicBezTo>
                    <a:pt x="39" y="194"/>
                    <a:pt x="45" y="158"/>
                    <a:pt x="45" y="118"/>
                  </a:cubicBezTo>
                  <a:cubicBezTo>
                    <a:pt x="45" y="79"/>
                    <a:pt x="39" y="43"/>
                    <a:pt x="21" y="6"/>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243770" tIns="121885" rIns="243770" bIns="121885" anchor="ctr"/>
            <a:lstStyle/>
            <a:p>
              <a:endParaRPr lang="en-US" dirty="0">
                <a:latin typeface="Calibri Light" panose="020F0302020204030204"/>
              </a:endParaRPr>
            </a:p>
          </p:txBody>
        </p:sp>
        <p:sp>
          <p:nvSpPr>
            <p:cNvPr id="1097" name="Freeform 725"/>
            <p:cNvSpPr>
              <a:spLocks noChangeArrowheads="1"/>
            </p:cNvSpPr>
            <p:nvPr/>
          </p:nvSpPr>
          <p:spPr bwMode="auto">
            <a:xfrm>
              <a:off x="16824454" y="2508403"/>
              <a:ext cx="54127" cy="252587"/>
            </a:xfrm>
            <a:custGeom>
              <a:avLst/>
              <a:gdLst>
                <a:gd name="T0" fmla="*/ 10 w 41"/>
                <a:gd name="T1" fmla="*/ 4 h 186"/>
                <a:gd name="T2" fmla="*/ 10 w 41"/>
                <a:gd name="T3" fmla="*/ 4 h 186"/>
                <a:gd name="T4" fmla="*/ 4 w 41"/>
                <a:gd name="T5" fmla="*/ 16 h 186"/>
                <a:gd name="T6" fmla="*/ 19 w 41"/>
                <a:gd name="T7" fmla="*/ 94 h 186"/>
                <a:gd name="T8" fmla="*/ 4 w 41"/>
                <a:gd name="T9" fmla="*/ 170 h 186"/>
                <a:gd name="T10" fmla="*/ 10 w 41"/>
                <a:gd name="T11" fmla="*/ 185 h 186"/>
                <a:gd name="T12" fmla="*/ 13 w 41"/>
                <a:gd name="T13" fmla="*/ 185 h 186"/>
                <a:gd name="T14" fmla="*/ 22 w 41"/>
                <a:gd name="T15" fmla="*/ 179 h 186"/>
                <a:gd name="T16" fmla="*/ 40 w 41"/>
                <a:gd name="T17" fmla="*/ 94 h 186"/>
                <a:gd name="T18" fmla="*/ 22 w 41"/>
                <a:gd name="T19" fmla="*/ 10 h 186"/>
                <a:gd name="T20" fmla="*/ 10 w 41"/>
                <a:gd name="T21" fmla="*/ 4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1" h="186">
                  <a:moveTo>
                    <a:pt x="10" y="4"/>
                  </a:moveTo>
                  <a:lnTo>
                    <a:pt x="10" y="4"/>
                  </a:lnTo>
                  <a:cubicBezTo>
                    <a:pt x="4" y="6"/>
                    <a:pt x="0" y="13"/>
                    <a:pt x="4" y="16"/>
                  </a:cubicBezTo>
                  <a:cubicBezTo>
                    <a:pt x="16" y="40"/>
                    <a:pt x="19" y="67"/>
                    <a:pt x="19" y="94"/>
                  </a:cubicBezTo>
                  <a:cubicBezTo>
                    <a:pt x="19" y="122"/>
                    <a:pt x="16" y="146"/>
                    <a:pt x="4" y="170"/>
                  </a:cubicBezTo>
                  <a:cubicBezTo>
                    <a:pt x="0" y="176"/>
                    <a:pt x="4" y="182"/>
                    <a:pt x="10" y="185"/>
                  </a:cubicBezTo>
                  <a:cubicBezTo>
                    <a:pt x="10" y="185"/>
                    <a:pt x="10" y="185"/>
                    <a:pt x="13" y="185"/>
                  </a:cubicBezTo>
                  <a:cubicBezTo>
                    <a:pt x="16" y="185"/>
                    <a:pt x="19" y="182"/>
                    <a:pt x="22" y="179"/>
                  </a:cubicBezTo>
                  <a:cubicBezTo>
                    <a:pt x="34" y="152"/>
                    <a:pt x="40" y="125"/>
                    <a:pt x="40" y="94"/>
                  </a:cubicBezTo>
                  <a:cubicBezTo>
                    <a:pt x="40" y="64"/>
                    <a:pt x="34" y="37"/>
                    <a:pt x="22" y="10"/>
                  </a:cubicBezTo>
                  <a:cubicBezTo>
                    <a:pt x="19" y="4"/>
                    <a:pt x="13" y="0"/>
                    <a:pt x="10" y="4"/>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243770" tIns="121885" rIns="243770" bIns="121885" anchor="ctr"/>
            <a:lstStyle/>
            <a:p>
              <a:endParaRPr lang="en-US" dirty="0">
                <a:latin typeface="Calibri Light" panose="020F0302020204030204"/>
              </a:endParaRPr>
            </a:p>
          </p:txBody>
        </p:sp>
        <p:sp>
          <p:nvSpPr>
            <p:cNvPr id="1098" name="Freeform 726"/>
            <p:cNvSpPr>
              <a:spLocks noChangeArrowheads="1"/>
            </p:cNvSpPr>
            <p:nvPr/>
          </p:nvSpPr>
          <p:spPr bwMode="auto">
            <a:xfrm>
              <a:off x="16770323" y="2544486"/>
              <a:ext cx="48114" cy="186435"/>
            </a:xfrm>
            <a:custGeom>
              <a:avLst/>
              <a:gdLst>
                <a:gd name="T0" fmla="*/ 6 w 35"/>
                <a:gd name="T1" fmla="*/ 3 h 137"/>
                <a:gd name="T2" fmla="*/ 6 w 35"/>
                <a:gd name="T3" fmla="*/ 3 h 137"/>
                <a:gd name="T4" fmla="*/ 3 w 35"/>
                <a:gd name="T5" fmla="*/ 18 h 137"/>
                <a:gd name="T6" fmla="*/ 12 w 35"/>
                <a:gd name="T7" fmla="*/ 69 h 137"/>
                <a:gd name="T8" fmla="*/ 3 w 35"/>
                <a:gd name="T9" fmla="*/ 124 h 137"/>
                <a:gd name="T10" fmla="*/ 6 w 35"/>
                <a:gd name="T11" fmla="*/ 136 h 137"/>
                <a:gd name="T12" fmla="*/ 12 w 35"/>
                <a:gd name="T13" fmla="*/ 136 h 137"/>
                <a:gd name="T14" fmla="*/ 21 w 35"/>
                <a:gd name="T15" fmla="*/ 130 h 137"/>
                <a:gd name="T16" fmla="*/ 34 w 35"/>
                <a:gd name="T17" fmla="*/ 69 h 137"/>
                <a:gd name="T18" fmla="*/ 21 w 35"/>
                <a:gd name="T19" fmla="*/ 9 h 137"/>
                <a:gd name="T20" fmla="*/ 6 w 35"/>
                <a:gd name="T21" fmla="*/ 3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5" h="137">
                  <a:moveTo>
                    <a:pt x="6" y="3"/>
                  </a:moveTo>
                  <a:lnTo>
                    <a:pt x="6" y="3"/>
                  </a:lnTo>
                  <a:cubicBezTo>
                    <a:pt x="3" y="6"/>
                    <a:pt x="0" y="12"/>
                    <a:pt x="3" y="18"/>
                  </a:cubicBezTo>
                  <a:cubicBezTo>
                    <a:pt x="9" y="33"/>
                    <a:pt x="12" y="51"/>
                    <a:pt x="12" y="69"/>
                  </a:cubicBezTo>
                  <a:cubicBezTo>
                    <a:pt x="12" y="87"/>
                    <a:pt x="9" y="106"/>
                    <a:pt x="3" y="124"/>
                  </a:cubicBezTo>
                  <a:cubicBezTo>
                    <a:pt x="0" y="127"/>
                    <a:pt x="3" y="133"/>
                    <a:pt x="6" y="136"/>
                  </a:cubicBezTo>
                  <a:cubicBezTo>
                    <a:pt x="9" y="136"/>
                    <a:pt x="9" y="136"/>
                    <a:pt x="12" y="136"/>
                  </a:cubicBezTo>
                  <a:cubicBezTo>
                    <a:pt x="15" y="136"/>
                    <a:pt x="18" y="133"/>
                    <a:pt x="21" y="130"/>
                  </a:cubicBezTo>
                  <a:cubicBezTo>
                    <a:pt x="28" y="112"/>
                    <a:pt x="34" y="91"/>
                    <a:pt x="34" y="69"/>
                  </a:cubicBezTo>
                  <a:cubicBezTo>
                    <a:pt x="34" y="48"/>
                    <a:pt x="28" y="27"/>
                    <a:pt x="21" y="9"/>
                  </a:cubicBezTo>
                  <a:cubicBezTo>
                    <a:pt x="18" y="3"/>
                    <a:pt x="12" y="0"/>
                    <a:pt x="6" y="3"/>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243770" tIns="121885" rIns="243770" bIns="121885" anchor="ctr"/>
            <a:lstStyle/>
            <a:p>
              <a:endParaRPr lang="en-US" dirty="0">
                <a:latin typeface="Calibri Light" panose="020F0302020204030204"/>
              </a:endParaRPr>
            </a:p>
          </p:txBody>
        </p:sp>
        <p:sp>
          <p:nvSpPr>
            <p:cNvPr id="1099" name="Freeform 727"/>
            <p:cNvSpPr>
              <a:spLocks noChangeArrowheads="1"/>
            </p:cNvSpPr>
            <p:nvPr/>
          </p:nvSpPr>
          <p:spPr bwMode="auto">
            <a:xfrm>
              <a:off x="16403455" y="2478334"/>
              <a:ext cx="60142" cy="318739"/>
            </a:xfrm>
            <a:custGeom>
              <a:avLst/>
              <a:gdLst>
                <a:gd name="T0" fmla="*/ 39 w 46"/>
                <a:gd name="T1" fmla="*/ 4 h 235"/>
                <a:gd name="T2" fmla="*/ 39 w 46"/>
                <a:gd name="T3" fmla="*/ 4 h 235"/>
                <a:gd name="T4" fmla="*/ 24 w 46"/>
                <a:gd name="T5" fmla="*/ 6 h 235"/>
                <a:gd name="T6" fmla="*/ 0 w 46"/>
                <a:gd name="T7" fmla="*/ 118 h 235"/>
                <a:gd name="T8" fmla="*/ 24 w 46"/>
                <a:gd name="T9" fmla="*/ 228 h 235"/>
                <a:gd name="T10" fmla="*/ 33 w 46"/>
                <a:gd name="T11" fmla="*/ 234 h 235"/>
                <a:gd name="T12" fmla="*/ 39 w 46"/>
                <a:gd name="T13" fmla="*/ 234 h 235"/>
                <a:gd name="T14" fmla="*/ 42 w 46"/>
                <a:gd name="T15" fmla="*/ 218 h 235"/>
                <a:gd name="T16" fmla="*/ 21 w 46"/>
                <a:gd name="T17" fmla="*/ 118 h 235"/>
                <a:gd name="T18" fmla="*/ 42 w 46"/>
                <a:gd name="T19" fmla="*/ 16 h 235"/>
                <a:gd name="T20" fmla="*/ 39 w 46"/>
                <a:gd name="T21" fmla="*/ 4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6" h="235">
                  <a:moveTo>
                    <a:pt x="39" y="4"/>
                  </a:moveTo>
                  <a:lnTo>
                    <a:pt x="39" y="4"/>
                  </a:lnTo>
                  <a:cubicBezTo>
                    <a:pt x="33" y="0"/>
                    <a:pt x="27" y="4"/>
                    <a:pt x="24" y="6"/>
                  </a:cubicBezTo>
                  <a:cubicBezTo>
                    <a:pt x="9" y="43"/>
                    <a:pt x="0" y="79"/>
                    <a:pt x="0" y="118"/>
                  </a:cubicBezTo>
                  <a:cubicBezTo>
                    <a:pt x="0" y="158"/>
                    <a:pt x="9" y="194"/>
                    <a:pt x="24" y="228"/>
                  </a:cubicBezTo>
                  <a:cubicBezTo>
                    <a:pt x="27" y="234"/>
                    <a:pt x="30" y="234"/>
                    <a:pt x="33" y="234"/>
                  </a:cubicBezTo>
                  <a:cubicBezTo>
                    <a:pt x="36" y="234"/>
                    <a:pt x="36" y="234"/>
                    <a:pt x="39" y="234"/>
                  </a:cubicBezTo>
                  <a:cubicBezTo>
                    <a:pt x="42" y="230"/>
                    <a:pt x="45" y="224"/>
                    <a:pt x="42" y="218"/>
                  </a:cubicBezTo>
                  <a:cubicBezTo>
                    <a:pt x="27" y="188"/>
                    <a:pt x="21" y="155"/>
                    <a:pt x="21" y="118"/>
                  </a:cubicBezTo>
                  <a:cubicBezTo>
                    <a:pt x="21" y="82"/>
                    <a:pt x="27" y="49"/>
                    <a:pt x="42" y="16"/>
                  </a:cubicBezTo>
                  <a:cubicBezTo>
                    <a:pt x="45" y="12"/>
                    <a:pt x="42" y="6"/>
                    <a:pt x="39" y="4"/>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243770" tIns="121885" rIns="243770" bIns="121885" anchor="ctr"/>
            <a:lstStyle/>
            <a:p>
              <a:endParaRPr lang="en-US" dirty="0">
                <a:latin typeface="Calibri Light" panose="020F0302020204030204"/>
              </a:endParaRPr>
            </a:p>
          </p:txBody>
        </p:sp>
        <p:sp>
          <p:nvSpPr>
            <p:cNvPr id="1100" name="Freeform 728"/>
            <p:cNvSpPr>
              <a:spLocks noChangeArrowheads="1"/>
            </p:cNvSpPr>
            <p:nvPr/>
          </p:nvSpPr>
          <p:spPr bwMode="auto">
            <a:xfrm>
              <a:off x="16469609" y="2508403"/>
              <a:ext cx="54130" cy="252587"/>
            </a:xfrm>
            <a:custGeom>
              <a:avLst/>
              <a:gdLst>
                <a:gd name="T0" fmla="*/ 33 w 41"/>
                <a:gd name="T1" fmla="*/ 4 h 186"/>
                <a:gd name="T2" fmla="*/ 33 w 41"/>
                <a:gd name="T3" fmla="*/ 4 h 186"/>
                <a:gd name="T4" fmla="*/ 18 w 41"/>
                <a:gd name="T5" fmla="*/ 10 h 186"/>
                <a:gd name="T6" fmla="*/ 0 w 41"/>
                <a:gd name="T7" fmla="*/ 94 h 186"/>
                <a:gd name="T8" fmla="*/ 18 w 41"/>
                <a:gd name="T9" fmla="*/ 179 h 186"/>
                <a:gd name="T10" fmla="*/ 27 w 41"/>
                <a:gd name="T11" fmla="*/ 185 h 186"/>
                <a:gd name="T12" fmla="*/ 33 w 41"/>
                <a:gd name="T13" fmla="*/ 185 h 186"/>
                <a:gd name="T14" fmla="*/ 36 w 41"/>
                <a:gd name="T15" fmla="*/ 170 h 186"/>
                <a:gd name="T16" fmla="*/ 21 w 41"/>
                <a:gd name="T17" fmla="*/ 94 h 186"/>
                <a:gd name="T18" fmla="*/ 36 w 41"/>
                <a:gd name="T19" fmla="*/ 16 h 186"/>
                <a:gd name="T20" fmla="*/ 33 w 41"/>
                <a:gd name="T21" fmla="*/ 4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1" h="186">
                  <a:moveTo>
                    <a:pt x="33" y="4"/>
                  </a:moveTo>
                  <a:lnTo>
                    <a:pt x="33" y="4"/>
                  </a:lnTo>
                  <a:cubicBezTo>
                    <a:pt x="27" y="0"/>
                    <a:pt x="21" y="4"/>
                    <a:pt x="18" y="10"/>
                  </a:cubicBezTo>
                  <a:cubicBezTo>
                    <a:pt x="6" y="37"/>
                    <a:pt x="0" y="64"/>
                    <a:pt x="0" y="94"/>
                  </a:cubicBezTo>
                  <a:cubicBezTo>
                    <a:pt x="0" y="125"/>
                    <a:pt x="6" y="152"/>
                    <a:pt x="18" y="179"/>
                  </a:cubicBezTo>
                  <a:cubicBezTo>
                    <a:pt x="21" y="182"/>
                    <a:pt x="24" y="185"/>
                    <a:pt x="27" y="185"/>
                  </a:cubicBezTo>
                  <a:cubicBezTo>
                    <a:pt x="30" y="185"/>
                    <a:pt x="30" y="185"/>
                    <a:pt x="33" y="185"/>
                  </a:cubicBezTo>
                  <a:cubicBezTo>
                    <a:pt x="36" y="182"/>
                    <a:pt x="40" y="176"/>
                    <a:pt x="36" y="170"/>
                  </a:cubicBezTo>
                  <a:cubicBezTo>
                    <a:pt x="27" y="146"/>
                    <a:pt x="21" y="122"/>
                    <a:pt x="21" y="94"/>
                  </a:cubicBezTo>
                  <a:cubicBezTo>
                    <a:pt x="21" y="67"/>
                    <a:pt x="27" y="40"/>
                    <a:pt x="36" y="16"/>
                  </a:cubicBezTo>
                  <a:cubicBezTo>
                    <a:pt x="40" y="13"/>
                    <a:pt x="36" y="6"/>
                    <a:pt x="33" y="4"/>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243770" tIns="121885" rIns="243770" bIns="121885" anchor="ctr"/>
            <a:lstStyle/>
            <a:p>
              <a:endParaRPr lang="en-US" dirty="0">
                <a:latin typeface="Calibri Light" panose="020F0302020204030204"/>
              </a:endParaRPr>
            </a:p>
          </p:txBody>
        </p:sp>
        <p:sp>
          <p:nvSpPr>
            <p:cNvPr id="1101" name="Freeform 729"/>
            <p:cNvSpPr>
              <a:spLocks noChangeArrowheads="1"/>
            </p:cNvSpPr>
            <p:nvPr/>
          </p:nvSpPr>
          <p:spPr bwMode="auto">
            <a:xfrm>
              <a:off x="16541780" y="2724906"/>
              <a:ext cx="264628" cy="445034"/>
            </a:xfrm>
            <a:custGeom>
              <a:avLst/>
              <a:gdLst>
                <a:gd name="T0" fmla="*/ 103 w 195"/>
                <a:gd name="T1" fmla="*/ 0 h 328"/>
                <a:gd name="T2" fmla="*/ 103 w 195"/>
                <a:gd name="T3" fmla="*/ 0 h 328"/>
                <a:gd name="T4" fmla="*/ 97 w 195"/>
                <a:gd name="T5" fmla="*/ 0 h 328"/>
                <a:gd name="T6" fmla="*/ 91 w 195"/>
                <a:gd name="T7" fmla="*/ 0 h 328"/>
                <a:gd name="T8" fmla="*/ 3 w 195"/>
                <a:gd name="T9" fmla="*/ 309 h 328"/>
                <a:gd name="T10" fmla="*/ 18 w 195"/>
                <a:gd name="T11" fmla="*/ 327 h 328"/>
                <a:gd name="T12" fmla="*/ 175 w 195"/>
                <a:gd name="T13" fmla="*/ 327 h 328"/>
                <a:gd name="T14" fmla="*/ 190 w 195"/>
                <a:gd name="T15" fmla="*/ 309 h 328"/>
                <a:gd name="T16" fmla="*/ 103 w 195"/>
                <a:gd name="T17" fmla="*/ 0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5" h="328">
                  <a:moveTo>
                    <a:pt x="103" y="0"/>
                  </a:moveTo>
                  <a:lnTo>
                    <a:pt x="103" y="0"/>
                  </a:lnTo>
                  <a:cubicBezTo>
                    <a:pt x="100" y="0"/>
                    <a:pt x="100" y="0"/>
                    <a:pt x="97" y="0"/>
                  </a:cubicBezTo>
                  <a:cubicBezTo>
                    <a:pt x="94" y="0"/>
                    <a:pt x="94" y="0"/>
                    <a:pt x="91" y="0"/>
                  </a:cubicBezTo>
                  <a:cubicBezTo>
                    <a:pt x="3" y="309"/>
                    <a:pt x="3" y="309"/>
                    <a:pt x="3" y="309"/>
                  </a:cubicBezTo>
                  <a:cubicBezTo>
                    <a:pt x="0" y="318"/>
                    <a:pt x="6" y="327"/>
                    <a:pt x="18" y="327"/>
                  </a:cubicBezTo>
                  <a:cubicBezTo>
                    <a:pt x="175" y="327"/>
                    <a:pt x="175" y="327"/>
                    <a:pt x="175" y="327"/>
                  </a:cubicBezTo>
                  <a:cubicBezTo>
                    <a:pt x="187" y="327"/>
                    <a:pt x="194" y="318"/>
                    <a:pt x="190" y="309"/>
                  </a:cubicBezTo>
                  <a:lnTo>
                    <a:pt x="103" y="0"/>
                  </a:ln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243770" tIns="121885" rIns="243770" bIns="121885" anchor="ctr"/>
            <a:lstStyle/>
            <a:p>
              <a:endParaRPr lang="en-US" dirty="0">
                <a:latin typeface="Calibri Light" panose="020F0302020204030204"/>
              </a:endParaRPr>
            </a:p>
          </p:txBody>
        </p:sp>
        <p:sp>
          <p:nvSpPr>
            <p:cNvPr id="1102" name="Freeform 730"/>
            <p:cNvSpPr>
              <a:spLocks noChangeArrowheads="1"/>
            </p:cNvSpPr>
            <p:nvPr/>
          </p:nvSpPr>
          <p:spPr bwMode="auto">
            <a:xfrm>
              <a:off x="16535768" y="2544486"/>
              <a:ext cx="48114" cy="186435"/>
            </a:xfrm>
            <a:custGeom>
              <a:avLst/>
              <a:gdLst>
                <a:gd name="T0" fmla="*/ 24 w 34"/>
                <a:gd name="T1" fmla="*/ 136 h 137"/>
                <a:gd name="T2" fmla="*/ 24 w 34"/>
                <a:gd name="T3" fmla="*/ 136 h 137"/>
                <a:gd name="T4" fmla="*/ 27 w 34"/>
                <a:gd name="T5" fmla="*/ 136 h 137"/>
                <a:gd name="T6" fmla="*/ 33 w 34"/>
                <a:gd name="T7" fmla="*/ 124 h 137"/>
                <a:gd name="T8" fmla="*/ 21 w 34"/>
                <a:gd name="T9" fmla="*/ 69 h 137"/>
                <a:gd name="T10" fmla="*/ 33 w 34"/>
                <a:gd name="T11" fmla="*/ 18 h 137"/>
                <a:gd name="T12" fmla="*/ 27 w 34"/>
                <a:gd name="T13" fmla="*/ 3 h 137"/>
                <a:gd name="T14" fmla="*/ 12 w 34"/>
                <a:gd name="T15" fmla="*/ 9 h 137"/>
                <a:gd name="T16" fmla="*/ 0 w 34"/>
                <a:gd name="T17" fmla="*/ 69 h 137"/>
                <a:gd name="T18" fmla="*/ 15 w 34"/>
                <a:gd name="T19" fmla="*/ 130 h 137"/>
                <a:gd name="T20" fmla="*/ 24 w 34"/>
                <a:gd name="T21" fmla="*/ 136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4" h="137">
                  <a:moveTo>
                    <a:pt x="24" y="136"/>
                  </a:moveTo>
                  <a:lnTo>
                    <a:pt x="24" y="136"/>
                  </a:lnTo>
                  <a:lnTo>
                    <a:pt x="27" y="136"/>
                  </a:lnTo>
                  <a:cubicBezTo>
                    <a:pt x="33" y="133"/>
                    <a:pt x="33" y="127"/>
                    <a:pt x="33" y="124"/>
                  </a:cubicBezTo>
                  <a:cubicBezTo>
                    <a:pt x="24" y="106"/>
                    <a:pt x="21" y="87"/>
                    <a:pt x="21" y="69"/>
                  </a:cubicBezTo>
                  <a:cubicBezTo>
                    <a:pt x="21" y="51"/>
                    <a:pt x="24" y="33"/>
                    <a:pt x="33" y="18"/>
                  </a:cubicBezTo>
                  <a:cubicBezTo>
                    <a:pt x="33" y="12"/>
                    <a:pt x="30" y="6"/>
                    <a:pt x="27" y="3"/>
                  </a:cubicBezTo>
                  <a:cubicBezTo>
                    <a:pt x="21" y="0"/>
                    <a:pt x="15" y="3"/>
                    <a:pt x="12" y="9"/>
                  </a:cubicBezTo>
                  <a:cubicBezTo>
                    <a:pt x="6" y="27"/>
                    <a:pt x="0" y="48"/>
                    <a:pt x="0" y="69"/>
                  </a:cubicBezTo>
                  <a:cubicBezTo>
                    <a:pt x="0" y="91"/>
                    <a:pt x="6" y="112"/>
                    <a:pt x="15" y="130"/>
                  </a:cubicBezTo>
                  <a:cubicBezTo>
                    <a:pt x="15" y="133"/>
                    <a:pt x="18" y="136"/>
                    <a:pt x="24" y="136"/>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243770" tIns="121885" rIns="243770" bIns="121885" anchor="ctr"/>
            <a:lstStyle/>
            <a:p>
              <a:endParaRPr lang="en-US" dirty="0">
                <a:latin typeface="Calibri Light" panose="020F0302020204030204"/>
              </a:endParaRPr>
            </a:p>
          </p:txBody>
        </p:sp>
      </p:grpSp>
      <p:grpSp>
        <p:nvGrpSpPr>
          <p:cNvPr id="4" name="Group 3"/>
          <p:cNvGrpSpPr/>
          <p:nvPr/>
        </p:nvGrpSpPr>
        <p:grpSpPr>
          <a:xfrm>
            <a:off x="17330836" y="8578460"/>
            <a:ext cx="2393008" cy="4055327"/>
            <a:chOff x="17330836" y="8578460"/>
            <a:chExt cx="2393008" cy="4055327"/>
          </a:xfrm>
        </p:grpSpPr>
        <p:grpSp>
          <p:nvGrpSpPr>
            <p:cNvPr id="400" name="Group 399"/>
            <p:cNvGrpSpPr/>
            <p:nvPr/>
          </p:nvGrpSpPr>
          <p:grpSpPr>
            <a:xfrm>
              <a:off x="17330836" y="8578460"/>
              <a:ext cx="2393008" cy="4055327"/>
              <a:chOff x="3329701" y="9366954"/>
              <a:chExt cx="2393008" cy="4055327"/>
            </a:xfrm>
          </p:grpSpPr>
          <p:sp>
            <p:nvSpPr>
              <p:cNvPr id="401" name="Freeform 960"/>
              <p:cNvSpPr>
                <a:spLocks noChangeArrowheads="1"/>
              </p:cNvSpPr>
              <p:nvPr/>
            </p:nvSpPr>
            <p:spPr bwMode="auto">
              <a:xfrm>
                <a:off x="3329701" y="9366954"/>
                <a:ext cx="2393008" cy="3941980"/>
              </a:xfrm>
              <a:custGeom>
                <a:avLst/>
                <a:gdLst>
                  <a:gd name="T0" fmla="*/ 835 w 836"/>
                  <a:gd name="T1" fmla="*/ 1338 h 1382"/>
                  <a:gd name="T2" fmla="*/ 835 w 836"/>
                  <a:gd name="T3" fmla="*/ 1338 h 1382"/>
                  <a:gd name="T4" fmla="*/ 790 w 836"/>
                  <a:gd name="T5" fmla="*/ 1381 h 1382"/>
                  <a:gd name="T6" fmla="*/ 45 w 836"/>
                  <a:gd name="T7" fmla="*/ 1381 h 1382"/>
                  <a:gd name="T8" fmla="*/ 0 w 836"/>
                  <a:gd name="T9" fmla="*/ 1338 h 1382"/>
                  <a:gd name="T10" fmla="*/ 0 w 836"/>
                  <a:gd name="T11" fmla="*/ 46 h 1382"/>
                  <a:gd name="T12" fmla="*/ 45 w 836"/>
                  <a:gd name="T13" fmla="*/ 0 h 1382"/>
                  <a:gd name="T14" fmla="*/ 790 w 836"/>
                  <a:gd name="T15" fmla="*/ 0 h 1382"/>
                  <a:gd name="T16" fmla="*/ 835 w 836"/>
                  <a:gd name="T17" fmla="*/ 46 h 1382"/>
                  <a:gd name="T18" fmla="*/ 835 w 836"/>
                  <a:gd name="T19" fmla="*/ 1338 h 13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36" h="1382">
                    <a:moveTo>
                      <a:pt x="835" y="1338"/>
                    </a:moveTo>
                    <a:lnTo>
                      <a:pt x="835" y="1338"/>
                    </a:lnTo>
                    <a:cubicBezTo>
                      <a:pt x="835" y="1362"/>
                      <a:pt x="817" y="1381"/>
                      <a:pt x="790" y="1381"/>
                    </a:cubicBezTo>
                    <a:cubicBezTo>
                      <a:pt x="45" y="1381"/>
                      <a:pt x="45" y="1381"/>
                      <a:pt x="45" y="1381"/>
                    </a:cubicBezTo>
                    <a:cubicBezTo>
                      <a:pt x="21" y="1381"/>
                      <a:pt x="0" y="1362"/>
                      <a:pt x="0" y="1338"/>
                    </a:cubicBezTo>
                    <a:cubicBezTo>
                      <a:pt x="0" y="46"/>
                      <a:pt x="0" y="46"/>
                      <a:pt x="0" y="46"/>
                    </a:cubicBezTo>
                    <a:cubicBezTo>
                      <a:pt x="0" y="22"/>
                      <a:pt x="21" y="0"/>
                      <a:pt x="45" y="0"/>
                    </a:cubicBezTo>
                    <a:cubicBezTo>
                      <a:pt x="790" y="0"/>
                      <a:pt x="790" y="0"/>
                      <a:pt x="790" y="0"/>
                    </a:cubicBezTo>
                    <a:cubicBezTo>
                      <a:pt x="817" y="0"/>
                      <a:pt x="835" y="22"/>
                      <a:pt x="835" y="46"/>
                    </a:cubicBezTo>
                    <a:cubicBezTo>
                      <a:pt x="835" y="1338"/>
                      <a:pt x="835" y="1338"/>
                      <a:pt x="835" y="1338"/>
                    </a:cubicBezTo>
                  </a:path>
                </a:pathLst>
              </a:custGeom>
              <a:solidFill>
                <a:schemeClr val="accent5"/>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243770" tIns="121885" rIns="243770" bIns="121885" anchor="ctr"/>
              <a:lstStyle/>
              <a:p>
                <a:endParaRPr lang="en-US" dirty="0">
                  <a:latin typeface="Calibri Light" panose="020F0302020204030204"/>
                </a:endParaRPr>
              </a:p>
            </p:txBody>
          </p:sp>
          <p:sp>
            <p:nvSpPr>
              <p:cNvPr id="402" name="Freeform 961"/>
              <p:cNvSpPr>
                <a:spLocks noChangeArrowheads="1"/>
              </p:cNvSpPr>
              <p:nvPr/>
            </p:nvSpPr>
            <p:spPr bwMode="auto">
              <a:xfrm>
                <a:off x="3430457" y="9467712"/>
                <a:ext cx="2204082" cy="3614531"/>
              </a:xfrm>
              <a:custGeom>
                <a:avLst/>
                <a:gdLst>
                  <a:gd name="T0" fmla="*/ 748 w 770"/>
                  <a:gd name="T1" fmla="*/ 1239 h 1264"/>
                  <a:gd name="T2" fmla="*/ 25 w 770"/>
                  <a:gd name="T3" fmla="*/ 1239 h 1264"/>
                  <a:gd name="T4" fmla="*/ 25 w 770"/>
                  <a:gd name="T5" fmla="*/ 22 h 1264"/>
                  <a:gd name="T6" fmla="*/ 748 w 770"/>
                  <a:gd name="T7" fmla="*/ 22 h 1264"/>
                  <a:gd name="T8" fmla="*/ 748 w 770"/>
                  <a:gd name="T9" fmla="*/ 1239 h 1264"/>
                  <a:gd name="T10" fmla="*/ 769 w 770"/>
                  <a:gd name="T11" fmla="*/ 0 h 1264"/>
                  <a:gd name="T12" fmla="*/ 748 w 770"/>
                  <a:gd name="T13" fmla="*/ 0 h 1264"/>
                  <a:gd name="T14" fmla="*/ 25 w 770"/>
                  <a:gd name="T15" fmla="*/ 0 h 1264"/>
                  <a:gd name="T16" fmla="*/ 0 w 770"/>
                  <a:gd name="T17" fmla="*/ 0 h 1264"/>
                  <a:gd name="T18" fmla="*/ 0 w 770"/>
                  <a:gd name="T19" fmla="*/ 22 h 1264"/>
                  <a:gd name="T20" fmla="*/ 0 w 770"/>
                  <a:gd name="T21" fmla="*/ 1239 h 1264"/>
                  <a:gd name="T22" fmla="*/ 0 w 770"/>
                  <a:gd name="T23" fmla="*/ 1263 h 1264"/>
                  <a:gd name="T24" fmla="*/ 25 w 770"/>
                  <a:gd name="T25" fmla="*/ 1263 h 1264"/>
                  <a:gd name="T26" fmla="*/ 748 w 770"/>
                  <a:gd name="T27" fmla="*/ 1263 h 1264"/>
                  <a:gd name="T28" fmla="*/ 769 w 770"/>
                  <a:gd name="T29" fmla="*/ 1263 h 1264"/>
                  <a:gd name="T30" fmla="*/ 769 w 770"/>
                  <a:gd name="T31" fmla="*/ 1239 h 1264"/>
                  <a:gd name="T32" fmla="*/ 769 w 770"/>
                  <a:gd name="T33" fmla="*/ 22 h 1264"/>
                  <a:gd name="T34" fmla="*/ 769 w 770"/>
                  <a:gd name="T35" fmla="*/ 0 h 1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70" h="1264">
                    <a:moveTo>
                      <a:pt x="748" y="1239"/>
                    </a:moveTo>
                    <a:lnTo>
                      <a:pt x="25" y="1239"/>
                    </a:lnTo>
                    <a:lnTo>
                      <a:pt x="25" y="22"/>
                    </a:lnTo>
                    <a:lnTo>
                      <a:pt x="748" y="22"/>
                    </a:lnTo>
                    <a:lnTo>
                      <a:pt x="748" y="1239"/>
                    </a:lnTo>
                    <a:close/>
                    <a:moveTo>
                      <a:pt x="769" y="0"/>
                    </a:moveTo>
                    <a:lnTo>
                      <a:pt x="748" y="0"/>
                    </a:lnTo>
                    <a:lnTo>
                      <a:pt x="25" y="0"/>
                    </a:lnTo>
                    <a:lnTo>
                      <a:pt x="0" y="0"/>
                    </a:lnTo>
                    <a:lnTo>
                      <a:pt x="0" y="22"/>
                    </a:lnTo>
                    <a:lnTo>
                      <a:pt x="0" y="1239"/>
                    </a:lnTo>
                    <a:lnTo>
                      <a:pt x="0" y="1263"/>
                    </a:lnTo>
                    <a:lnTo>
                      <a:pt x="25" y="1263"/>
                    </a:lnTo>
                    <a:lnTo>
                      <a:pt x="748" y="1263"/>
                    </a:lnTo>
                    <a:lnTo>
                      <a:pt x="769" y="1263"/>
                    </a:lnTo>
                    <a:lnTo>
                      <a:pt x="769" y="1239"/>
                    </a:lnTo>
                    <a:lnTo>
                      <a:pt x="769" y="22"/>
                    </a:lnTo>
                    <a:lnTo>
                      <a:pt x="769" y="0"/>
                    </a:lnTo>
                    <a:close/>
                  </a:path>
                </a:pathLst>
              </a:custGeom>
              <a:solidFill>
                <a:schemeClr val="accent5"/>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243770" tIns="121885" rIns="243770" bIns="121885" anchor="ctr"/>
              <a:lstStyle/>
              <a:p>
                <a:endParaRPr lang="en-US" dirty="0">
                  <a:latin typeface="Calibri Light" panose="020F0302020204030204"/>
                </a:endParaRPr>
              </a:p>
            </p:txBody>
          </p:sp>
          <p:sp>
            <p:nvSpPr>
              <p:cNvPr id="403" name="Freeform 962"/>
              <p:cNvSpPr>
                <a:spLocks noChangeArrowheads="1"/>
              </p:cNvSpPr>
              <p:nvPr/>
            </p:nvSpPr>
            <p:spPr bwMode="auto">
              <a:xfrm>
                <a:off x="3506025" y="9530683"/>
                <a:ext cx="2065544" cy="3475990"/>
              </a:xfrm>
              <a:custGeom>
                <a:avLst/>
                <a:gdLst>
                  <a:gd name="T0" fmla="*/ 723 w 724"/>
                  <a:gd name="T1" fmla="*/ 1217 h 1218"/>
                  <a:gd name="T2" fmla="*/ 0 w 724"/>
                  <a:gd name="T3" fmla="*/ 1217 h 1218"/>
                  <a:gd name="T4" fmla="*/ 0 w 724"/>
                  <a:gd name="T5" fmla="*/ 0 h 1218"/>
                  <a:gd name="T6" fmla="*/ 723 w 724"/>
                  <a:gd name="T7" fmla="*/ 0 h 1218"/>
                  <a:gd name="T8" fmla="*/ 723 w 724"/>
                  <a:gd name="T9" fmla="*/ 1217 h 1218"/>
                </a:gdLst>
                <a:ahLst/>
                <a:cxnLst>
                  <a:cxn ang="0">
                    <a:pos x="T0" y="T1"/>
                  </a:cxn>
                  <a:cxn ang="0">
                    <a:pos x="T2" y="T3"/>
                  </a:cxn>
                  <a:cxn ang="0">
                    <a:pos x="T4" y="T5"/>
                  </a:cxn>
                  <a:cxn ang="0">
                    <a:pos x="T6" y="T7"/>
                  </a:cxn>
                  <a:cxn ang="0">
                    <a:pos x="T8" y="T9"/>
                  </a:cxn>
                </a:cxnLst>
                <a:rect l="0" t="0" r="r" b="b"/>
                <a:pathLst>
                  <a:path w="724" h="1218">
                    <a:moveTo>
                      <a:pt x="723" y="1217"/>
                    </a:moveTo>
                    <a:lnTo>
                      <a:pt x="0" y="1217"/>
                    </a:lnTo>
                    <a:lnTo>
                      <a:pt x="0" y="0"/>
                    </a:lnTo>
                    <a:lnTo>
                      <a:pt x="723" y="0"/>
                    </a:lnTo>
                    <a:lnTo>
                      <a:pt x="723" y="1217"/>
                    </a:lnTo>
                  </a:path>
                </a:pathLst>
              </a:custGeom>
              <a:solidFill>
                <a:srgbClr val="055165"/>
              </a:solidFill>
              <a:ln>
                <a:noFill/>
              </a:ln>
              <a:effectLst/>
              <a:extLst>
                <a:ext uri="{91240B29-F687-4F45-9708-019B960494DF}">
                  <a14:hiddenLine xmlns:a14="http://schemas.microsoft.com/office/drawing/2010/main" w="9525">
                    <a:solidFill>
                      <a:srgbClr val="808080"/>
                    </a:solidFill>
                    <a:rou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243770" tIns="121885" rIns="243770" bIns="121885" anchor="ctr"/>
              <a:lstStyle/>
              <a:p>
                <a:endParaRPr lang="en-US" dirty="0">
                  <a:latin typeface="Calibri Light" panose="020F0302020204030204"/>
                </a:endParaRPr>
              </a:p>
            </p:txBody>
          </p:sp>
          <p:sp>
            <p:nvSpPr>
              <p:cNvPr id="404" name="Freeform 964"/>
              <p:cNvSpPr>
                <a:spLocks noChangeArrowheads="1"/>
              </p:cNvSpPr>
              <p:nvPr/>
            </p:nvSpPr>
            <p:spPr bwMode="auto">
              <a:xfrm>
                <a:off x="3506025" y="9530683"/>
                <a:ext cx="2065544" cy="503767"/>
              </a:xfrm>
              <a:custGeom>
                <a:avLst/>
                <a:gdLst>
                  <a:gd name="T0" fmla="*/ 723 w 724"/>
                  <a:gd name="T1" fmla="*/ 176 h 177"/>
                  <a:gd name="T2" fmla="*/ 0 w 724"/>
                  <a:gd name="T3" fmla="*/ 176 h 177"/>
                  <a:gd name="T4" fmla="*/ 0 w 724"/>
                  <a:gd name="T5" fmla="*/ 0 h 177"/>
                  <a:gd name="T6" fmla="*/ 723 w 724"/>
                  <a:gd name="T7" fmla="*/ 0 h 177"/>
                  <a:gd name="T8" fmla="*/ 723 w 724"/>
                  <a:gd name="T9" fmla="*/ 176 h 177"/>
                </a:gdLst>
                <a:ahLst/>
                <a:cxnLst>
                  <a:cxn ang="0">
                    <a:pos x="T0" y="T1"/>
                  </a:cxn>
                  <a:cxn ang="0">
                    <a:pos x="T2" y="T3"/>
                  </a:cxn>
                  <a:cxn ang="0">
                    <a:pos x="T4" y="T5"/>
                  </a:cxn>
                  <a:cxn ang="0">
                    <a:pos x="T6" y="T7"/>
                  </a:cxn>
                  <a:cxn ang="0">
                    <a:pos x="T8" y="T9"/>
                  </a:cxn>
                </a:cxnLst>
                <a:rect l="0" t="0" r="r" b="b"/>
                <a:pathLst>
                  <a:path w="724" h="177">
                    <a:moveTo>
                      <a:pt x="723" y="176"/>
                    </a:moveTo>
                    <a:lnTo>
                      <a:pt x="0" y="176"/>
                    </a:lnTo>
                    <a:lnTo>
                      <a:pt x="0" y="0"/>
                    </a:lnTo>
                    <a:lnTo>
                      <a:pt x="723" y="0"/>
                    </a:lnTo>
                    <a:lnTo>
                      <a:pt x="723" y="176"/>
                    </a:lnTo>
                  </a:path>
                </a:pathLst>
              </a:custGeom>
              <a:solidFill>
                <a:schemeClr val="accent5">
                  <a:lumMod val="50000"/>
                </a:schemeClr>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243770" tIns="121885" rIns="243770" bIns="121885" anchor="ctr"/>
              <a:lstStyle/>
              <a:p>
                <a:endParaRPr lang="en-US" dirty="0">
                  <a:latin typeface="Calibri Light" panose="020F0302020204030204"/>
                </a:endParaRPr>
              </a:p>
            </p:txBody>
          </p:sp>
          <p:sp>
            <p:nvSpPr>
              <p:cNvPr id="405" name="Freeform 966"/>
              <p:cNvSpPr>
                <a:spLocks noChangeArrowheads="1"/>
              </p:cNvSpPr>
              <p:nvPr/>
            </p:nvSpPr>
            <p:spPr bwMode="auto">
              <a:xfrm>
                <a:off x="4085388" y="9694403"/>
                <a:ext cx="881634" cy="163729"/>
              </a:xfrm>
              <a:custGeom>
                <a:avLst/>
                <a:gdLst>
                  <a:gd name="T0" fmla="*/ 309 w 310"/>
                  <a:gd name="T1" fmla="*/ 55 h 56"/>
                  <a:gd name="T2" fmla="*/ 0 w 310"/>
                  <a:gd name="T3" fmla="*/ 55 h 56"/>
                  <a:gd name="T4" fmla="*/ 0 w 310"/>
                  <a:gd name="T5" fmla="*/ 0 h 56"/>
                  <a:gd name="T6" fmla="*/ 309 w 310"/>
                  <a:gd name="T7" fmla="*/ 0 h 56"/>
                  <a:gd name="T8" fmla="*/ 309 w 310"/>
                  <a:gd name="T9" fmla="*/ 55 h 56"/>
                </a:gdLst>
                <a:ahLst/>
                <a:cxnLst>
                  <a:cxn ang="0">
                    <a:pos x="T0" y="T1"/>
                  </a:cxn>
                  <a:cxn ang="0">
                    <a:pos x="T2" y="T3"/>
                  </a:cxn>
                  <a:cxn ang="0">
                    <a:pos x="T4" y="T5"/>
                  </a:cxn>
                  <a:cxn ang="0">
                    <a:pos x="T6" y="T7"/>
                  </a:cxn>
                  <a:cxn ang="0">
                    <a:pos x="T8" y="T9"/>
                  </a:cxn>
                </a:cxnLst>
                <a:rect l="0" t="0" r="r" b="b"/>
                <a:pathLst>
                  <a:path w="310" h="56">
                    <a:moveTo>
                      <a:pt x="309" y="55"/>
                    </a:moveTo>
                    <a:lnTo>
                      <a:pt x="0" y="55"/>
                    </a:lnTo>
                    <a:lnTo>
                      <a:pt x="0" y="0"/>
                    </a:lnTo>
                    <a:lnTo>
                      <a:pt x="309" y="0"/>
                    </a:lnTo>
                    <a:lnTo>
                      <a:pt x="309" y="55"/>
                    </a:lnTo>
                  </a:path>
                </a:pathLst>
              </a:custGeom>
              <a:solidFill>
                <a:schemeClr val="accent5">
                  <a:lumMod val="75000"/>
                </a:schemeClr>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243770" tIns="121885" rIns="243770" bIns="121885" anchor="ctr"/>
              <a:lstStyle/>
              <a:p>
                <a:endParaRPr lang="en-US" dirty="0">
                  <a:latin typeface="Calibri Light" panose="020F0302020204030204"/>
                </a:endParaRPr>
              </a:p>
            </p:txBody>
          </p:sp>
          <p:sp>
            <p:nvSpPr>
              <p:cNvPr id="406" name="Freeform 968"/>
              <p:cNvSpPr>
                <a:spLocks noChangeArrowheads="1"/>
              </p:cNvSpPr>
              <p:nvPr/>
            </p:nvSpPr>
            <p:spPr bwMode="auto">
              <a:xfrm>
                <a:off x="3594183" y="9618841"/>
                <a:ext cx="62976" cy="327449"/>
              </a:xfrm>
              <a:custGeom>
                <a:avLst/>
                <a:gdLst>
                  <a:gd name="T0" fmla="*/ 9 w 22"/>
                  <a:gd name="T1" fmla="*/ 115 h 116"/>
                  <a:gd name="T2" fmla="*/ 9 w 22"/>
                  <a:gd name="T3" fmla="*/ 115 h 116"/>
                  <a:gd name="T4" fmla="*/ 0 w 22"/>
                  <a:gd name="T5" fmla="*/ 103 h 116"/>
                  <a:gd name="T6" fmla="*/ 0 w 22"/>
                  <a:gd name="T7" fmla="*/ 12 h 116"/>
                  <a:gd name="T8" fmla="*/ 9 w 22"/>
                  <a:gd name="T9" fmla="*/ 0 h 116"/>
                  <a:gd name="T10" fmla="*/ 21 w 22"/>
                  <a:gd name="T11" fmla="*/ 12 h 116"/>
                  <a:gd name="T12" fmla="*/ 21 w 22"/>
                  <a:gd name="T13" fmla="*/ 103 h 116"/>
                  <a:gd name="T14" fmla="*/ 9 w 22"/>
                  <a:gd name="T15" fmla="*/ 115 h 1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 h="116">
                    <a:moveTo>
                      <a:pt x="9" y="115"/>
                    </a:moveTo>
                    <a:lnTo>
                      <a:pt x="9" y="115"/>
                    </a:lnTo>
                    <a:cubicBezTo>
                      <a:pt x="3" y="115"/>
                      <a:pt x="0" y="109"/>
                      <a:pt x="0" y="103"/>
                    </a:cubicBezTo>
                    <a:cubicBezTo>
                      <a:pt x="0" y="12"/>
                      <a:pt x="0" y="12"/>
                      <a:pt x="0" y="12"/>
                    </a:cubicBezTo>
                    <a:cubicBezTo>
                      <a:pt x="0" y="6"/>
                      <a:pt x="3" y="0"/>
                      <a:pt x="9" y="0"/>
                    </a:cubicBezTo>
                    <a:cubicBezTo>
                      <a:pt x="15" y="0"/>
                      <a:pt x="21" y="6"/>
                      <a:pt x="21" y="12"/>
                    </a:cubicBezTo>
                    <a:cubicBezTo>
                      <a:pt x="21" y="103"/>
                      <a:pt x="21" y="103"/>
                      <a:pt x="21" y="103"/>
                    </a:cubicBezTo>
                    <a:cubicBezTo>
                      <a:pt x="21" y="109"/>
                      <a:pt x="15" y="115"/>
                      <a:pt x="9" y="115"/>
                    </a:cubicBezTo>
                  </a:path>
                </a:pathLst>
              </a:custGeom>
              <a:solidFill>
                <a:schemeClr val="accent5">
                  <a:lumMod val="75000"/>
                </a:schemeClr>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243770" tIns="121885" rIns="243770" bIns="121885" anchor="ctr"/>
              <a:lstStyle/>
              <a:p>
                <a:endParaRPr lang="en-US" dirty="0">
                  <a:latin typeface="Calibri Light" panose="020F0302020204030204"/>
                </a:endParaRPr>
              </a:p>
            </p:txBody>
          </p:sp>
          <p:sp>
            <p:nvSpPr>
              <p:cNvPr id="407" name="Freeform 969"/>
              <p:cNvSpPr>
                <a:spLocks noChangeArrowheads="1"/>
              </p:cNvSpPr>
              <p:nvPr/>
            </p:nvSpPr>
            <p:spPr bwMode="auto">
              <a:xfrm>
                <a:off x="3720133" y="9618841"/>
                <a:ext cx="62976" cy="327449"/>
              </a:xfrm>
              <a:custGeom>
                <a:avLst/>
                <a:gdLst>
                  <a:gd name="T0" fmla="*/ 12 w 22"/>
                  <a:gd name="T1" fmla="*/ 115 h 116"/>
                  <a:gd name="T2" fmla="*/ 12 w 22"/>
                  <a:gd name="T3" fmla="*/ 115 h 116"/>
                  <a:gd name="T4" fmla="*/ 0 w 22"/>
                  <a:gd name="T5" fmla="*/ 103 h 116"/>
                  <a:gd name="T6" fmla="*/ 0 w 22"/>
                  <a:gd name="T7" fmla="*/ 12 h 116"/>
                  <a:gd name="T8" fmla="*/ 12 w 22"/>
                  <a:gd name="T9" fmla="*/ 0 h 116"/>
                  <a:gd name="T10" fmla="*/ 21 w 22"/>
                  <a:gd name="T11" fmla="*/ 12 h 116"/>
                  <a:gd name="T12" fmla="*/ 21 w 22"/>
                  <a:gd name="T13" fmla="*/ 103 h 116"/>
                  <a:gd name="T14" fmla="*/ 12 w 22"/>
                  <a:gd name="T15" fmla="*/ 115 h 1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 h="116">
                    <a:moveTo>
                      <a:pt x="12" y="115"/>
                    </a:moveTo>
                    <a:lnTo>
                      <a:pt x="12" y="115"/>
                    </a:lnTo>
                    <a:cubicBezTo>
                      <a:pt x="6" y="115"/>
                      <a:pt x="0" y="109"/>
                      <a:pt x="0" y="103"/>
                    </a:cubicBezTo>
                    <a:cubicBezTo>
                      <a:pt x="0" y="12"/>
                      <a:pt x="0" y="12"/>
                      <a:pt x="0" y="12"/>
                    </a:cubicBezTo>
                    <a:cubicBezTo>
                      <a:pt x="0" y="6"/>
                      <a:pt x="6" y="0"/>
                      <a:pt x="12" y="0"/>
                    </a:cubicBezTo>
                    <a:cubicBezTo>
                      <a:pt x="18" y="0"/>
                      <a:pt x="21" y="6"/>
                      <a:pt x="21" y="12"/>
                    </a:cubicBezTo>
                    <a:cubicBezTo>
                      <a:pt x="21" y="103"/>
                      <a:pt x="21" y="103"/>
                      <a:pt x="21" y="103"/>
                    </a:cubicBezTo>
                    <a:cubicBezTo>
                      <a:pt x="21" y="109"/>
                      <a:pt x="18" y="115"/>
                      <a:pt x="12" y="115"/>
                    </a:cubicBezTo>
                  </a:path>
                </a:pathLst>
              </a:custGeom>
              <a:solidFill>
                <a:schemeClr val="accent5">
                  <a:lumMod val="75000"/>
                </a:schemeClr>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243770" tIns="121885" rIns="243770" bIns="121885" anchor="ctr"/>
              <a:lstStyle/>
              <a:p>
                <a:endParaRPr lang="en-US" dirty="0">
                  <a:latin typeface="Calibri Light" panose="020F0302020204030204"/>
                </a:endParaRPr>
              </a:p>
            </p:txBody>
          </p:sp>
          <p:sp>
            <p:nvSpPr>
              <p:cNvPr id="408" name="Freeform 970"/>
              <p:cNvSpPr>
                <a:spLocks noChangeArrowheads="1"/>
              </p:cNvSpPr>
              <p:nvPr/>
            </p:nvSpPr>
            <p:spPr bwMode="auto">
              <a:xfrm>
                <a:off x="3858683" y="9618841"/>
                <a:ext cx="75568" cy="327449"/>
              </a:xfrm>
              <a:custGeom>
                <a:avLst/>
                <a:gdLst>
                  <a:gd name="T0" fmla="*/ 12 w 25"/>
                  <a:gd name="T1" fmla="*/ 115 h 116"/>
                  <a:gd name="T2" fmla="*/ 12 w 25"/>
                  <a:gd name="T3" fmla="*/ 115 h 116"/>
                  <a:gd name="T4" fmla="*/ 0 w 25"/>
                  <a:gd name="T5" fmla="*/ 103 h 116"/>
                  <a:gd name="T6" fmla="*/ 0 w 25"/>
                  <a:gd name="T7" fmla="*/ 12 h 116"/>
                  <a:gd name="T8" fmla="*/ 12 w 25"/>
                  <a:gd name="T9" fmla="*/ 0 h 116"/>
                  <a:gd name="T10" fmla="*/ 24 w 25"/>
                  <a:gd name="T11" fmla="*/ 12 h 116"/>
                  <a:gd name="T12" fmla="*/ 24 w 25"/>
                  <a:gd name="T13" fmla="*/ 103 h 116"/>
                  <a:gd name="T14" fmla="*/ 12 w 25"/>
                  <a:gd name="T15" fmla="*/ 115 h 1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116">
                    <a:moveTo>
                      <a:pt x="12" y="115"/>
                    </a:moveTo>
                    <a:lnTo>
                      <a:pt x="12" y="115"/>
                    </a:lnTo>
                    <a:cubicBezTo>
                      <a:pt x="6" y="115"/>
                      <a:pt x="0" y="109"/>
                      <a:pt x="0" y="103"/>
                    </a:cubicBezTo>
                    <a:cubicBezTo>
                      <a:pt x="0" y="12"/>
                      <a:pt x="0" y="12"/>
                      <a:pt x="0" y="12"/>
                    </a:cubicBezTo>
                    <a:cubicBezTo>
                      <a:pt x="0" y="6"/>
                      <a:pt x="6" y="0"/>
                      <a:pt x="12" y="0"/>
                    </a:cubicBezTo>
                    <a:cubicBezTo>
                      <a:pt x="18" y="0"/>
                      <a:pt x="24" y="6"/>
                      <a:pt x="24" y="12"/>
                    </a:cubicBezTo>
                    <a:cubicBezTo>
                      <a:pt x="24" y="103"/>
                      <a:pt x="24" y="103"/>
                      <a:pt x="24" y="103"/>
                    </a:cubicBezTo>
                    <a:cubicBezTo>
                      <a:pt x="24" y="109"/>
                      <a:pt x="18" y="115"/>
                      <a:pt x="12" y="115"/>
                    </a:cubicBezTo>
                  </a:path>
                </a:pathLst>
              </a:custGeom>
              <a:solidFill>
                <a:schemeClr val="accent5">
                  <a:lumMod val="75000"/>
                </a:schemeClr>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243770" tIns="121885" rIns="243770" bIns="121885" anchor="ctr"/>
              <a:lstStyle/>
              <a:p>
                <a:endParaRPr lang="en-US" dirty="0">
                  <a:latin typeface="Calibri Light" panose="020F0302020204030204"/>
                </a:endParaRPr>
              </a:p>
            </p:txBody>
          </p:sp>
          <p:sp>
            <p:nvSpPr>
              <p:cNvPr id="409" name="Freeform 971"/>
              <p:cNvSpPr>
                <a:spLocks noChangeArrowheads="1"/>
              </p:cNvSpPr>
              <p:nvPr/>
            </p:nvSpPr>
            <p:spPr bwMode="auto">
              <a:xfrm>
                <a:off x="5143348" y="9618841"/>
                <a:ext cx="62970" cy="327449"/>
              </a:xfrm>
              <a:custGeom>
                <a:avLst/>
                <a:gdLst>
                  <a:gd name="T0" fmla="*/ 10 w 23"/>
                  <a:gd name="T1" fmla="*/ 115 h 116"/>
                  <a:gd name="T2" fmla="*/ 10 w 23"/>
                  <a:gd name="T3" fmla="*/ 115 h 116"/>
                  <a:gd name="T4" fmla="*/ 0 w 23"/>
                  <a:gd name="T5" fmla="*/ 103 h 116"/>
                  <a:gd name="T6" fmla="*/ 0 w 23"/>
                  <a:gd name="T7" fmla="*/ 12 h 116"/>
                  <a:gd name="T8" fmla="*/ 10 w 23"/>
                  <a:gd name="T9" fmla="*/ 0 h 116"/>
                  <a:gd name="T10" fmla="*/ 22 w 23"/>
                  <a:gd name="T11" fmla="*/ 12 h 116"/>
                  <a:gd name="T12" fmla="*/ 22 w 23"/>
                  <a:gd name="T13" fmla="*/ 103 h 116"/>
                  <a:gd name="T14" fmla="*/ 10 w 23"/>
                  <a:gd name="T15" fmla="*/ 115 h 1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116">
                    <a:moveTo>
                      <a:pt x="10" y="115"/>
                    </a:moveTo>
                    <a:lnTo>
                      <a:pt x="10" y="115"/>
                    </a:lnTo>
                    <a:cubicBezTo>
                      <a:pt x="4" y="115"/>
                      <a:pt x="0" y="109"/>
                      <a:pt x="0" y="103"/>
                    </a:cubicBezTo>
                    <a:cubicBezTo>
                      <a:pt x="0" y="12"/>
                      <a:pt x="0" y="12"/>
                      <a:pt x="0" y="12"/>
                    </a:cubicBezTo>
                    <a:cubicBezTo>
                      <a:pt x="0" y="6"/>
                      <a:pt x="4" y="0"/>
                      <a:pt x="10" y="0"/>
                    </a:cubicBezTo>
                    <a:cubicBezTo>
                      <a:pt x="16" y="0"/>
                      <a:pt x="22" y="6"/>
                      <a:pt x="22" y="12"/>
                    </a:cubicBezTo>
                    <a:cubicBezTo>
                      <a:pt x="22" y="103"/>
                      <a:pt x="22" y="103"/>
                      <a:pt x="22" y="103"/>
                    </a:cubicBezTo>
                    <a:cubicBezTo>
                      <a:pt x="22" y="109"/>
                      <a:pt x="16" y="115"/>
                      <a:pt x="10" y="115"/>
                    </a:cubicBezTo>
                  </a:path>
                </a:pathLst>
              </a:custGeom>
              <a:solidFill>
                <a:srgbClr val="03656F"/>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243770" tIns="121885" rIns="243770" bIns="121885" anchor="ctr"/>
              <a:lstStyle/>
              <a:p>
                <a:endParaRPr lang="en-US" dirty="0">
                  <a:latin typeface="Calibri Light" panose="020F0302020204030204"/>
                </a:endParaRPr>
              </a:p>
            </p:txBody>
          </p:sp>
          <p:sp>
            <p:nvSpPr>
              <p:cNvPr id="410" name="Freeform 972"/>
              <p:cNvSpPr>
                <a:spLocks noChangeArrowheads="1"/>
              </p:cNvSpPr>
              <p:nvPr/>
            </p:nvSpPr>
            <p:spPr bwMode="auto">
              <a:xfrm>
                <a:off x="5269298" y="9618841"/>
                <a:ext cx="62970" cy="327449"/>
              </a:xfrm>
              <a:custGeom>
                <a:avLst/>
                <a:gdLst>
                  <a:gd name="T0" fmla="*/ 12 w 22"/>
                  <a:gd name="T1" fmla="*/ 115 h 116"/>
                  <a:gd name="T2" fmla="*/ 12 w 22"/>
                  <a:gd name="T3" fmla="*/ 115 h 116"/>
                  <a:gd name="T4" fmla="*/ 0 w 22"/>
                  <a:gd name="T5" fmla="*/ 103 h 116"/>
                  <a:gd name="T6" fmla="*/ 0 w 22"/>
                  <a:gd name="T7" fmla="*/ 12 h 116"/>
                  <a:gd name="T8" fmla="*/ 12 w 22"/>
                  <a:gd name="T9" fmla="*/ 0 h 116"/>
                  <a:gd name="T10" fmla="*/ 21 w 22"/>
                  <a:gd name="T11" fmla="*/ 12 h 116"/>
                  <a:gd name="T12" fmla="*/ 21 w 22"/>
                  <a:gd name="T13" fmla="*/ 103 h 116"/>
                  <a:gd name="T14" fmla="*/ 12 w 22"/>
                  <a:gd name="T15" fmla="*/ 115 h 1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 h="116">
                    <a:moveTo>
                      <a:pt x="12" y="115"/>
                    </a:moveTo>
                    <a:lnTo>
                      <a:pt x="12" y="115"/>
                    </a:lnTo>
                    <a:cubicBezTo>
                      <a:pt x="6" y="115"/>
                      <a:pt x="0" y="109"/>
                      <a:pt x="0" y="103"/>
                    </a:cubicBezTo>
                    <a:cubicBezTo>
                      <a:pt x="0" y="12"/>
                      <a:pt x="0" y="12"/>
                      <a:pt x="0" y="12"/>
                    </a:cubicBezTo>
                    <a:cubicBezTo>
                      <a:pt x="0" y="6"/>
                      <a:pt x="6" y="0"/>
                      <a:pt x="12" y="0"/>
                    </a:cubicBezTo>
                    <a:cubicBezTo>
                      <a:pt x="18" y="0"/>
                      <a:pt x="21" y="6"/>
                      <a:pt x="21" y="12"/>
                    </a:cubicBezTo>
                    <a:cubicBezTo>
                      <a:pt x="21" y="103"/>
                      <a:pt x="21" y="103"/>
                      <a:pt x="21" y="103"/>
                    </a:cubicBezTo>
                    <a:cubicBezTo>
                      <a:pt x="21" y="109"/>
                      <a:pt x="18" y="115"/>
                      <a:pt x="12" y="115"/>
                    </a:cubicBezTo>
                  </a:path>
                </a:pathLst>
              </a:custGeom>
              <a:solidFill>
                <a:srgbClr val="03656F"/>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243770" tIns="121885" rIns="243770" bIns="121885" anchor="ctr"/>
              <a:lstStyle/>
              <a:p>
                <a:endParaRPr lang="en-US" dirty="0">
                  <a:latin typeface="Calibri Light" panose="020F0302020204030204"/>
                </a:endParaRPr>
              </a:p>
            </p:txBody>
          </p:sp>
          <p:sp>
            <p:nvSpPr>
              <p:cNvPr id="411" name="Freeform 973"/>
              <p:cNvSpPr>
                <a:spLocks noChangeArrowheads="1"/>
              </p:cNvSpPr>
              <p:nvPr/>
            </p:nvSpPr>
            <p:spPr bwMode="auto">
              <a:xfrm>
                <a:off x="5395245" y="9618841"/>
                <a:ext cx="75568" cy="327449"/>
              </a:xfrm>
              <a:custGeom>
                <a:avLst/>
                <a:gdLst>
                  <a:gd name="T0" fmla="*/ 13 w 26"/>
                  <a:gd name="T1" fmla="*/ 115 h 116"/>
                  <a:gd name="T2" fmla="*/ 13 w 26"/>
                  <a:gd name="T3" fmla="*/ 115 h 116"/>
                  <a:gd name="T4" fmla="*/ 0 w 26"/>
                  <a:gd name="T5" fmla="*/ 103 h 116"/>
                  <a:gd name="T6" fmla="*/ 0 w 26"/>
                  <a:gd name="T7" fmla="*/ 12 h 116"/>
                  <a:gd name="T8" fmla="*/ 13 w 26"/>
                  <a:gd name="T9" fmla="*/ 0 h 116"/>
                  <a:gd name="T10" fmla="*/ 25 w 26"/>
                  <a:gd name="T11" fmla="*/ 12 h 116"/>
                  <a:gd name="T12" fmla="*/ 25 w 26"/>
                  <a:gd name="T13" fmla="*/ 103 h 116"/>
                  <a:gd name="T14" fmla="*/ 13 w 26"/>
                  <a:gd name="T15" fmla="*/ 115 h 1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 h="116">
                    <a:moveTo>
                      <a:pt x="13" y="115"/>
                    </a:moveTo>
                    <a:lnTo>
                      <a:pt x="13" y="115"/>
                    </a:lnTo>
                    <a:cubicBezTo>
                      <a:pt x="7" y="115"/>
                      <a:pt x="0" y="109"/>
                      <a:pt x="0" y="103"/>
                    </a:cubicBezTo>
                    <a:cubicBezTo>
                      <a:pt x="0" y="12"/>
                      <a:pt x="0" y="12"/>
                      <a:pt x="0" y="12"/>
                    </a:cubicBezTo>
                    <a:cubicBezTo>
                      <a:pt x="0" y="6"/>
                      <a:pt x="7" y="0"/>
                      <a:pt x="13" y="0"/>
                    </a:cubicBezTo>
                    <a:cubicBezTo>
                      <a:pt x="19" y="0"/>
                      <a:pt x="25" y="6"/>
                      <a:pt x="25" y="12"/>
                    </a:cubicBezTo>
                    <a:cubicBezTo>
                      <a:pt x="25" y="103"/>
                      <a:pt x="25" y="103"/>
                      <a:pt x="25" y="103"/>
                    </a:cubicBezTo>
                    <a:cubicBezTo>
                      <a:pt x="25" y="109"/>
                      <a:pt x="19" y="115"/>
                      <a:pt x="13" y="115"/>
                    </a:cubicBezTo>
                  </a:path>
                </a:pathLst>
              </a:custGeom>
              <a:solidFill>
                <a:srgbClr val="03656F"/>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243770" tIns="121885" rIns="243770" bIns="121885" anchor="ctr"/>
              <a:lstStyle/>
              <a:p>
                <a:endParaRPr lang="en-US" dirty="0">
                  <a:latin typeface="Calibri Light" panose="020F0302020204030204"/>
                </a:endParaRPr>
              </a:p>
            </p:txBody>
          </p:sp>
          <p:sp>
            <p:nvSpPr>
              <p:cNvPr id="412" name="Freeform 974"/>
              <p:cNvSpPr>
                <a:spLocks noChangeArrowheads="1"/>
              </p:cNvSpPr>
              <p:nvPr/>
            </p:nvSpPr>
            <p:spPr bwMode="auto">
              <a:xfrm>
                <a:off x="5420430" y="13120022"/>
                <a:ext cx="138538" cy="125941"/>
              </a:xfrm>
              <a:custGeom>
                <a:avLst/>
                <a:gdLst>
                  <a:gd name="T0" fmla="*/ 46 w 47"/>
                  <a:gd name="T1" fmla="*/ 21 h 46"/>
                  <a:gd name="T2" fmla="*/ 46 w 47"/>
                  <a:gd name="T3" fmla="*/ 21 h 46"/>
                  <a:gd name="T4" fmla="*/ 24 w 47"/>
                  <a:gd name="T5" fmla="*/ 45 h 46"/>
                  <a:gd name="T6" fmla="*/ 0 w 47"/>
                  <a:gd name="T7" fmla="*/ 21 h 46"/>
                  <a:gd name="T8" fmla="*/ 24 w 47"/>
                  <a:gd name="T9" fmla="*/ 0 h 46"/>
                  <a:gd name="T10" fmla="*/ 46 w 47"/>
                  <a:gd name="T11" fmla="*/ 21 h 46"/>
                </a:gdLst>
                <a:ahLst/>
                <a:cxnLst>
                  <a:cxn ang="0">
                    <a:pos x="T0" y="T1"/>
                  </a:cxn>
                  <a:cxn ang="0">
                    <a:pos x="T2" y="T3"/>
                  </a:cxn>
                  <a:cxn ang="0">
                    <a:pos x="T4" y="T5"/>
                  </a:cxn>
                  <a:cxn ang="0">
                    <a:pos x="T6" y="T7"/>
                  </a:cxn>
                  <a:cxn ang="0">
                    <a:pos x="T8" y="T9"/>
                  </a:cxn>
                  <a:cxn ang="0">
                    <a:pos x="T10" y="T11"/>
                  </a:cxn>
                </a:cxnLst>
                <a:rect l="0" t="0" r="r" b="b"/>
                <a:pathLst>
                  <a:path w="47" h="46">
                    <a:moveTo>
                      <a:pt x="46" y="21"/>
                    </a:moveTo>
                    <a:lnTo>
                      <a:pt x="46" y="21"/>
                    </a:lnTo>
                    <a:cubicBezTo>
                      <a:pt x="46" y="36"/>
                      <a:pt x="37" y="45"/>
                      <a:pt x="24" y="45"/>
                    </a:cubicBezTo>
                    <a:cubicBezTo>
                      <a:pt x="10" y="45"/>
                      <a:pt x="0" y="36"/>
                      <a:pt x="0" y="21"/>
                    </a:cubicBezTo>
                    <a:cubicBezTo>
                      <a:pt x="0" y="9"/>
                      <a:pt x="10" y="0"/>
                      <a:pt x="24" y="0"/>
                    </a:cubicBezTo>
                    <a:cubicBezTo>
                      <a:pt x="37" y="0"/>
                      <a:pt x="46" y="9"/>
                      <a:pt x="46" y="21"/>
                    </a:cubicBezTo>
                  </a:path>
                </a:pathLst>
              </a:custGeom>
              <a:solidFill>
                <a:schemeClr val="accent4"/>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243770" tIns="121885" rIns="243770" bIns="121885" anchor="ctr"/>
              <a:lstStyle/>
              <a:p>
                <a:endParaRPr lang="en-US" dirty="0">
                  <a:latin typeface="Calibri Light" panose="020F0302020204030204"/>
                </a:endParaRPr>
              </a:p>
            </p:txBody>
          </p:sp>
          <p:sp>
            <p:nvSpPr>
              <p:cNvPr id="413" name="Freeform 975"/>
              <p:cNvSpPr>
                <a:spLocks noChangeArrowheads="1"/>
              </p:cNvSpPr>
              <p:nvPr/>
            </p:nvSpPr>
            <p:spPr bwMode="auto">
              <a:xfrm>
                <a:off x="5017399" y="13120022"/>
                <a:ext cx="138538" cy="125941"/>
              </a:xfrm>
              <a:custGeom>
                <a:avLst/>
                <a:gdLst>
                  <a:gd name="T0" fmla="*/ 46 w 47"/>
                  <a:gd name="T1" fmla="*/ 21 h 46"/>
                  <a:gd name="T2" fmla="*/ 46 w 47"/>
                  <a:gd name="T3" fmla="*/ 21 h 46"/>
                  <a:gd name="T4" fmla="*/ 21 w 47"/>
                  <a:gd name="T5" fmla="*/ 45 h 46"/>
                  <a:gd name="T6" fmla="*/ 0 w 47"/>
                  <a:gd name="T7" fmla="*/ 21 h 46"/>
                  <a:gd name="T8" fmla="*/ 21 w 47"/>
                  <a:gd name="T9" fmla="*/ 0 h 46"/>
                  <a:gd name="T10" fmla="*/ 46 w 47"/>
                  <a:gd name="T11" fmla="*/ 21 h 46"/>
                </a:gdLst>
                <a:ahLst/>
                <a:cxnLst>
                  <a:cxn ang="0">
                    <a:pos x="T0" y="T1"/>
                  </a:cxn>
                  <a:cxn ang="0">
                    <a:pos x="T2" y="T3"/>
                  </a:cxn>
                  <a:cxn ang="0">
                    <a:pos x="T4" y="T5"/>
                  </a:cxn>
                  <a:cxn ang="0">
                    <a:pos x="T6" y="T7"/>
                  </a:cxn>
                  <a:cxn ang="0">
                    <a:pos x="T8" y="T9"/>
                  </a:cxn>
                  <a:cxn ang="0">
                    <a:pos x="T10" y="T11"/>
                  </a:cxn>
                </a:cxnLst>
                <a:rect l="0" t="0" r="r" b="b"/>
                <a:pathLst>
                  <a:path w="47" h="46">
                    <a:moveTo>
                      <a:pt x="46" y="21"/>
                    </a:moveTo>
                    <a:lnTo>
                      <a:pt x="46" y="21"/>
                    </a:lnTo>
                    <a:cubicBezTo>
                      <a:pt x="46" y="36"/>
                      <a:pt x="34" y="45"/>
                      <a:pt x="21" y="45"/>
                    </a:cubicBezTo>
                    <a:cubicBezTo>
                      <a:pt x="9" y="45"/>
                      <a:pt x="0" y="36"/>
                      <a:pt x="0" y="21"/>
                    </a:cubicBezTo>
                    <a:cubicBezTo>
                      <a:pt x="0" y="9"/>
                      <a:pt x="9" y="0"/>
                      <a:pt x="21" y="0"/>
                    </a:cubicBezTo>
                    <a:cubicBezTo>
                      <a:pt x="34" y="0"/>
                      <a:pt x="46" y="9"/>
                      <a:pt x="46" y="21"/>
                    </a:cubicBezTo>
                  </a:path>
                </a:pathLst>
              </a:custGeom>
              <a:solidFill>
                <a:schemeClr val="accent1"/>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243770" tIns="121885" rIns="243770" bIns="121885" anchor="ctr"/>
              <a:lstStyle/>
              <a:p>
                <a:endParaRPr lang="en-US" dirty="0">
                  <a:latin typeface="Calibri Light" panose="020F0302020204030204"/>
                </a:endParaRPr>
              </a:p>
            </p:txBody>
          </p:sp>
          <p:sp>
            <p:nvSpPr>
              <p:cNvPr id="414" name="Freeform 976"/>
              <p:cNvSpPr>
                <a:spLocks noChangeArrowheads="1"/>
              </p:cNvSpPr>
              <p:nvPr/>
            </p:nvSpPr>
            <p:spPr bwMode="auto">
              <a:xfrm>
                <a:off x="5218919" y="13120022"/>
                <a:ext cx="125947" cy="125941"/>
              </a:xfrm>
              <a:custGeom>
                <a:avLst/>
                <a:gdLst>
                  <a:gd name="T0" fmla="*/ 45 w 46"/>
                  <a:gd name="T1" fmla="*/ 21 h 46"/>
                  <a:gd name="T2" fmla="*/ 45 w 46"/>
                  <a:gd name="T3" fmla="*/ 21 h 46"/>
                  <a:gd name="T4" fmla="*/ 24 w 46"/>
                  <a:gd name="T5" fmla="*/ 45 h 46"/>
                  <a:gd name="T6" fmla="*/ 0 w 46"/>
                  <a:gd name="T7" fmla="*/ 21 h 46"/>
                  <a:gd name="T8" fmla="*/ 24 w 46"/>
                  <a:gd name="T9" fmla="*/ 0 h 46"/>
                  <a:gd name="T10" fmla="*/ 45 w 46"/>
                  <a:gd name="T11" fmla="*/ 21 h 46"/>
                </a:gdLst>
                <a:ahLst/>
                <a:cxnLst>
                  <a:cxn ang="0">
                    <a:pos x="T0" y="T1"/>
                  </a:cxn>
                  <a:cxn ang="0">
                    <a:pos x="T2" y="T3"/>
                  </a:cxn>
                  <a:cxn ang="0">
                    <a:pos x="T4" y="T5"/>
                  </a:cxn>
                  <a:cxn ang="0">
                    <a:pos x="T6" y="T7"/>
                  </a:cxn>
                  <a:cxn ang="0">
                    <a:pos x="T8" y="T9"/>
                  </a:cxn>
                  <a:cxn ang="0">
                    <a:pos x="T10" y="T11"/>
                  </a:cxn>
                </a:cxnLst>
                <a:rect l="0" t="0" r="r" b="b"/>
                <a:pathLst>
                  <a:path w="46" h="46">
                    <a:moveTo>
                      <a:pt x="45" y="21"/>
                    </a:moveTo>
                    <a:lnTo>
                      <a:pt x="45" y="21"/>
                    </a:lnTo>
                    <a:cubicBezTo>
                      <a:pt x="45" y="36"/>
                      <a:pt x="36" y="45"/>
                      <a:pt x="24" y="45"/>
                    </a:cubicBezTo>
                    <a:cubicBezTo>
                      <a:pt x="9" y="45"/>
                      <a:pt x="0" y="36"/>
                      <a:pt x="0" y="21"/>
                    </a:cubicBezTo>
                    <a:cubicBezTo>
                      <a:pt x="0" y="9"/>
                      <a:pt x="9" y="0"/>
                      <a:pt x="24" y="0"/>
                    </a:cubicBezTo>
                    <a:cubicBezTo>
                      <a:pt x="36" y="0"/>
                      <a:pt x="45" y="9"/>
                      <a:pt x="45" y="21"/>
                    </a:cubicBezTo>
                  </a:path>
                </a:pathLst>
              </a:custGeom>
              <a:solidFill>
                <a:schemeClr val="accent3"/>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243770" tIns="121885" rIns="243770" bIns="121885" anchor="ctr"/>
              <a:lstStyle/>
              <a:p>
                <a:endParaRPr lang="en-US" dirty="0">
                  <a:latin typeface="Calibri Light" panose="020F0302020204030204"/>
                </a:endParaRPr>
              </a:p>
            </p:txBody>
          </p:sp>
          <p:sp>
            <p:nvSpPr>
              <p:cNvPr id="415" name="Freeform 977"/>
              <p:cNvSpPr>
                <a:spLocks noChangeArrowheads="1"/>
              </p:cNvSpPr>
              <p:nvPr/>
            </p:nvSpPr>
            <p:spPr bwMode="auto">
              <a:xfrm>
                <a:off x="3506025" y="10034449"/>
                <a:ext cx="2065544" cy="491170"/>
              </a:xfrm>
              <a:custGeom>
                <a:avLst/>
                <a:gdLst>
                  <a:gd name="T0" fmla="*/ 723 w 724"/>
                  <a:gd name="T1" fmla="*/ 172 h 173"/>
                  <a:gd name="T2" fmla="*/ 0 w 724"/>
                  <a:gd name="T3" fmla="*/ 172 h 173"/>
                  <a:gd name="T4" fmla="*/ 0 w 724"/>
                  <a:gd name="T5" fmla="*/ 0 h 173"/>
                  <a:gd name="T6" fmla="*/ 723 w 724"/>
                  <a:gd name="T7" fmla="*/ 0 h 173"/>
                  <a:gd name="T8" fmla="*/ 723 w 724"/>
                  <a:gd name="T9" fmla="*/ 172 h 173"/>
                </a:gdLst>
                <a:ahLst/>
                <a:cxnLst>
                  <a:cxn ang="0">
                    <a:pos x="T0" y="T1"/>
                  </a:cxn>
                  <a:cxn ang="0">
                    <a:pos x="T2" y="T3"/>
                  </a:cxn>
                  <a:cxn ang="0">
                    <a:pos x="T4" y="T5"/>
                  </a:cxn>
                  <a:cxn ang="0">
                    <a:pos x="T6" y="T7"/>
                  </a:cxn>
                  <a:cxn ang="0">
                    <a:pos x="T8" y="T9"/>
                  </a:cxn>
                </a:cxnLst>
                <a:rect l="0" t="0" r="r" b="b"/>
                <a:pathLst>
                  <a:path w="724" h="173">
                    <a:moveTo>
                      <a:pt x="723" y="172"/>
                    </a:moveTo>
                    <a:lnTo>
                      <a:pt x="0" y="172"/>
                    </a:lnTo>
                    <a:lnTo>
                      <a:pt x="0" y="0"/>
                    </a:lnTo>
                    <a:lnTo>
                      <a:pt x="723" y="0"/>
                    </a:lnTo>
                    <a:lnTo>
                      <a:pt x="723" y="172"/>
                    </a:lnTo>
                  </a:path>
                </a:pathLst>
              </a:custGeom>
              <a:solidFill>
                <a:schemeClr val="accent5">
                  <a:lumMod val="50000"/>
                </a:schemeClr>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243770" tIns="121885" rIns="243770" bIns="121885" anchor="ctr"/>
              <a:lstStyle/>
              <a:p>
                <a:endParaRPr lang="en-US" dirty="0">
                  <a:latin typeface="Calibri Light" panose="020F0302020204030204"/>
                </a:endParaRPr>
              </a:p>
            </p:txBody>
          </p:sp>
          <p:sp>
            <p:nvSpPr>
              <p:cNvPr id="416" name="Freeform 979"/>
              <p:cNvSpPr>
                <a:spLocks noChangeArrowheads="1"/>
              </p:cNvSpPr>
              <p:nvPr/>
            </p:nvSpPr>
            <p:spPr bwMode="auto">
              <a:xfrm>
                <a:off x="4085388" y="10198170"/>
                <a:ext cx="881634" cy="163729"/>
              </a:xfrm>
              <a:custGeom>
                <a:avLst/>
                <a:gdLst>
                  <a:gd name="T0" fmla="*/ 309 w 310"/>
                  <a:gd name="T1" fmla="*/ 57 h 58"/>
                  <a:gd name="T2" fmla="*/ 0 w 310"/>
                  <a:gd name="T3" fmla="*/ 57 h 58"/>
                  <a:gd name="T4" fmla="*/ 0 w 310"/>
                  <a:gd name="T5" fmla="*/ 0 h 58"/>
                  <a:gd name="T6" fmla="*/ 309 w 310"/>
                  <a:gd name="T7" fmla="*/ 0 h 58"/>
                  <a:gd name="T8" fmla="*/ 309 w 310"/>
                  <a:gd name="T9" fmla="*/ 57 h 58"/>
                </a:gdLst>
                <a:ahLst/>
                <a:cxnLst>
                  <a:cxn ang="0">
                    <a:pos x="T0" y="T1"/>
                  </a:cxn>
                  <a:cxn ang="0">
                    <a:pos x="T2" y="T3"/>
                  </a:cxn>
                  <a:cxn ang="0">
                    <a:pos x="T4" y="T5"/>
                  </a:cxn>
                  <a:cxn ang="0">
                    <a:pos x="T6" y="T7"/>
                  </a:cxn>
                  <a:cxn ang="0">
                    <a:pos x="T8" y="T9"/>
                  </a:cxn>
                </a:cxnLst>
                <a:rect l="0" t="0" r="r" b="b"/>
                <a:pathLst>
                  <a:path w="310" h="58">
                    <a:moveTo>
                      <a:pt x="309" y="57"/>
                    </a:moveTo>
                    <a:lnTo>
                      <a:pt x="0" y="57"/>
                    </a:lnTo>
                    <a:lnTo>
                      <a:pt x="0" y="0"/>
                    </a:lnTo>
                    <a:lnTo>
                      <a:pt x="309" y="0"/>
                    </a:lnTo>
                    <a:lnTo>
                      <a:pt x="309" y="57"/>
                    </a:lnTo>
                  </a:path>
                </a:pathLst>
              </a:custGeom>
              <a:solidFill>
                <a:schemeClr val="accent5">
                  <a:lumMod val="75000"/>
                </a:schemeClr>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243770" tIns="121885" rIns="243770" bIns="121885" anchor="ctr"/>
              <a:lstStyle/>
              <a:p>
                <a:endParaRPr lang="en-US" dirty="0">
                  <a:latin typeface="Calibri Light" panose="020F0302020204030204"/>
                </a:endParaRPr>
              </a:p>
            </p:txBody>
          </p:sp>
          <p:sp>
            <p:nvSpPr>
              <p:cNvPr id="417" name="Freeform 981"/>
              <p:cNvSpPr>
                <a:spLocks noChangeArrowheads="1"/>
              </p:cNvSpPr>
              <p:nvPr/>
            </p:nvSpPr>
            <p:spPr bwMode="auto">
              <a:xfrm>
                <a:off x="3594183" y="10110014"/>
                <a:ext cx="62976" cy="340037"/>
              </a:xfrm>
              <a:custGeom>
                <a:avLst/>
                <a:gdLst>
                  <a:gd name="T0" fmla="*/ 9 w 22"/>
                  <a:gd name="T1" fmla="*/ 116 h 117"/>
                  <a:gd name="T2" fmla="*/ 9 w 22"/>
                  <a:gd name="T3" fmla="*/ 116 h 117"/>
                  <a:gd name="T4" fmla="*/ 0 w 22"/>
                  <a:gd name="T5" fmla="*/ 106 h 117"/>
                  <a:gd name="T6" fmla="*/ 0 w 22"/>
                  <a:gd name="T7" fmla="*/ 13 h 117"/>
                  <a:gd name="T8" fmla="*/ 9 w 22"/>
                  <a:gd name="T9" fmla="*/ 0 h 117"/>
                  <a:gd name="T10" fmla="*/ 21 w 22"/>
                  <a:gd name="T11" fmla="*/ 13 h 117"/>
                  <a:gd name="T12" fmla="*/ 21 w 22"/>
                  <a:gd name="T13" fmla="*/ 106 h 117"/>
                  <a:gd name="T14" fmla="*/ 9 w 22"/>
                  <a:gd name="T15" fmla="*/ 116 h 1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 h="117">
                    <a:moveTo>
                      <a:pt x="9" y="116"/>
                    </a:moveTo>
                    <a:lnTo>
                      <a:pt x="9" y="116"/>
                    </a:lnTo>
                    <a:cubicBezTo>
                      <a:pt x="3" y="116"/>
                      <a:pt x="0" y="112"/>
                      <a:pt x="0" y="106"/>
                    </a:cubicBezTo>
                    <a:cubicBezTo>
                      <a:pt x="0" y="13"/>
                      <a:pt x="0" y="13"/>
                      <a:pt x="0" y="13"/>
                    </a:cubicBezTo>
                    <a:cubicBezTo>
                      <a:pt x="0" y="6"/>
                      <a:pt x="3" y="0"/>
                      <a:pt x="9" y="0"/>
                    </a:cubicBezTo>
                    <a:cubicBezTo>
                      <a:pt x="15" y="0"/>
                      <a:pt x="21" y="6"/>
                      <a:pt x="21" y="13"/>
                    </a:cubicBezTo>
                    <a:cubicBezTo>
                      <a:pt x="21" y="106"/>
                      <a:pt x="21" y="106"/>
                      <a:pt x="21" y="106"/>
                    </a:cubicBezTo>
                    <a:cubicBezTo>
                      <a:pt x="21" y="112"/>
                      <a:pt x="15" y="116"/>
                      <a:pt x="9" y="116"/>
                    </a:cubicBezTo>
                  </a:path>
                </a:pathLst>
              </a:custGeom>
              <a:solidFill>
                <a:schemeClr val="accent5">
                  <a:lumMod val="75000"/>
                </a:schemeClr>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243770" tIns="121885" rIns="243770" bIns="121885" anchor="ctr"/>
              <a:lstStyle/>
              <a:p>
                <a:endParaRPr lang="en-US" dirty="0">
                  <a:latin typeface="Calibri Light" panose="020F0302020204030204"/>
                </a:endParaRPr>
              </a:p>
            </p:txBody>
          </p:sp>
          <p:sp>
            <p:nvSpPr>
              <p:cNvPr id="418" name="Freeform 982"/>
              <p:cNvSpPr>
                <a:spLocks noChangeArrowheads="1"/>
              </p:cNvSpPr>
              <p:nvPr/>
            </p:nvSpPr>
            <p:spPr bwMode="auto">
              <a:xfrm>
                <a:off x="3720133" y="10110014"/>
                <a:ext cx="62976" cy="340037"/>
              </a:xfrm>
              <a:custGeom>
                <a:avLst/>
                <a:gdLst>
                  <a:gd name="T0" fmla="*/ 12 w 22"/>
                  <a:gd name="T1" fmla="*/ 116 h 117"/>
                  <a:gd name="T2" fmla="*/ 12 w 22"/>
                  <a:gd name="T3" fmla="*/ 116 h 117"/>
                  <a:gd name="T4" fmla="*/ 0 w 22"/>
                  <a:gd name="T5" fmla="*/ 106 h 117"/>
                  <a:gd name="T6" fmla="*/ 0 w 22"/>
                  <a:gd name="T7" fmla="*/ 13 h 117"/>
                  <a:gd name="T8" fmla="*/ 12 w 22"/>
                  <a:gd name="T9" fmla="*/ 0 h 117"/>
                  <a:gd name="T10" fmla="*/ 21 w 22"/>
                  <a:gd name="T11" fmla="*/ 13 h 117"/>
                  <a:gd name="T12" fmla="*/ 21 w 22"/>
                  <a:gd name="T13" fmla="*/ 106 h 117"/>
                  <a:gd name="T14" fmla="*/ 12 w 22"/>
                  <a:gd name="T15" fmla="*/ 116 h 1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 h="117">
                    <a:moveTo>
                      <a:pt x="12" y="116"/>
                    </a:moveTo>
                    <a:lnTo>
                      <a:pt x="12" y="116"/>
                    </a:lnTo>
                    <a:cubicBezTo>
                      <a:pt x="6" y="116"/>
                      <a:pt x="0" y="112"/>
                      <a:pt x="0" y="106"/>
                    </a:cubicBezTo>
                    <a:cubicBezTo>
                      <a:pt x="0" y="13"/>
                      <a:pt x="0" y="13"/>
                      <a:pt x="0" y="13"/>
                    </a:cubicBezTo>
                    <a:cubicBezTo>
                      <a:pt x="0" y="6"/>
                      <a:pt x="6" y="0"/>
                      <a:pt x="12" y="0"/>
                    </a:cubicBezTo>
                    <a:cubicBezTo>
                      <a:pt x="18" y="0"/>
                      <a:pt x="21" y="6"/>
                      <a:pt x="21" y="13"/>
                    </a:cubicBezTo>
                    <a:cubicBezTo>
                      <a:pt x="21" y="106"/>
                      <a:pt x="21" y="106"/>
                      <a:pt x="21" y="106"/>
                    </a:cubicBezTo>
                    <a:cubicBezTo>
                      <a:pt x="21" y="112"/>
                      <a:pt x="18" y="116"/>
                      <a:pt x="12" y="116"/>
                    </a:cubicBezTo>
                  </a:path>
                </a:pathLst>
              </a:custGeom>
              <a:solidFill>
                <a:schemeClr val="accent5">
                  <a:lumMod val="75000"/>
                </a:schemeClr>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243770" tIns="121885" rIns="243770" bIns="121885" anchor="ctr"/>
              <a:lstStyle/>
              <a:p>
                <a:endParaRPr lang="en-US" dirty="0">
                  <a:latin typeface="Calibri Light" panose="020F0302020204030204"/>
                </a:endParaRPr>
              </a:p>
            </p:txBody>
          </p:sp>
          <p:sp>
            <p:nvSpPr>
              <p:cNvPr id="419" name="Freeform 983"/>
              <p:cNvSpPr>
                <a:spLocks noChangeArrowheads="1"/>
              </p:cNvSpPr>
              <p:nvPr/>
            </p:nvSpPr>
            <p:spPr bwMode="auto">
              <a:xfrm>
                <a:off x="3858683" y="10110014"/>
                <a:ext cx="75568" cy="340037"/>
              </a:xfrm>
              <a:custGeom>
                <a:avLst/>
                <a:gdLst>
                  <a:gd name="T0" fmla="*/ 12 w 25"/>
                  <a:gd name="T1" fmla="*/ 116 h 117"/>
                  <a:gd name="T2" fmla="*/ 12 w 25"/>
                  <a:gd name="T3" fmla="*/ 116 h 117"/>
                  <a:gd name="T4" fmla="*/ 0 w 25"/>
                  <a:gd name="T5" fmla="*/ 106 h 117"/>
                  <a:gd name="T6" fmla="*/ 0 w 25"/>
                  <a:gd name="T7" fmla="*/ 13 h 117"/>
                  <a:gd name="T8" fmla="*/ 12 w 25"/>
                  <a:gd name="T9" fmla="*/ 0 h 117"/>
                  <a:gd name="T10" fmla="*/ 24 w 25"/>
                  <a:gd name="T11" fmla="*/ 13 h 117"/>
                  <a:gd name="T12" fmla="*/ 24 w 25"/>
                  <a:gd name="T13" fmla="*/ 106 h 117"/>
                  <a:gd name="T14" fmla="*/ 12 w 25"/>
                  <a:gd name="T15" fmla="*/ 116 h 1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117">
                    <a:moveTo>
                      <a:pt x="12" y="116"/>
                    </a:moveTo>
                    <a:lnTo>
                      <a:pt x="12" y="116"/>
                    </a:lnTo>
                    <a:cubicBezTo>
                      <a:pt x="6" y="116"/>
                      <a:pt x="0" y="112"/>
                      <a:pt x="0" y="106"/>
                    </a:cubicBezTo>
                    <a:cubicBezTo>
                      <a:pt x="0" y="13"/>
                      <a:pt x="0" y="13"/>
                      <a:pt x="0" y="13"/>
                    </a:cubicBezTo>
                    <a:cubicBezTo>
                      <a:pt x="0" y="6"/>
                      <a:pt x="6" y="0"/>
                      <a:pt x="12" y="0"/>
                    </a:cubicBezTo>
                    <a:cubicBezTo>
                      <a:pt x="18" y="0"/>
                      <a:pt x="24" y="6"/>
                      <a:pt x="24" y="13"/>
                    </a:cubicBezTo>
                    <a:cubicBezTo>
                      <a:pt x="24" y="106"/>
                      <a:pt x="24" y="106"/>
                      <a:pt x="24" y="106"/>
                    </a:cubicBezTo>
                    <a:cubicBezTo>
                      <a:pt x="24" y="112"/>
                      <a:pt x="18" y="116"/>
                      <a:pt x="12" y="116"/>
                    </a:cubicBezTo>
                  </a:path>
                </a:pathLst>
              </a:custGeom>
              <a:solidFill>
                <a:schemeClr val="accent5">
                  <a:lumMod val="75000"/>
                </a:schemeClr>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243770" tIns="121885" rIns="243770" bIns="121885" anchor="ctr"/>
              <a:lstStyle/>
              <a:p>
                <a:endParaRPr lang="en-US" dirty="0">
                  <a:latin typeface="Calibri Light" panose="020F0302020204030204"/>
                </a:endParaRPr>
              </a:p>
            </p:txBody>
          </p:sp>
          <p:sp>
            <p:nvSpPr>
              <p:cNvPr id="420" name="Freeform 984"/>
              <p:cNvSpPr>
                <a:spLocks noChangeArrowheads="1"/>
              </p:cNvSpPr>
              <p:nvPr/>
            </p:nvSpPr>
            <p:spPr bwMode="auto">
              <a:xfrm>
                <a:off x="5143348" y="10110014"/>
                <a:ext cx="62970" cy="340037"/>
              </a:xfrm>
              <a:custGeom>
                <a:avLst/>
                <a:gdLst>
                  <a:gd name="T0" fmla="*/ 10 w 23"/>
                  <a:gd name="T1" fmla="*/ 116 h 117"/>
                  <a:gd name="T2" fmla="*/ 10 w 23"/>
                  <a:gd name="T3" fmla="*/ 116 h 117"/>
                  <a:gd name="T4" fmla="*/ 0 w 23"/>
                  <a:gd name="T5" fmla="*/ 106 h 117"/>
                  <a:gd name="T6" fmla="*/ 0 w 23"/>
                  <a:gd name="T7" fmla="*/ 13 h 117"/>
                  <a:gd name="T8" fmla="*/ 10 w 23"/>
                  <a:gd name="T9" fmla="*/ 0 h 117"/>
                  <a:gd name="T10" fmla="*/ 22 w 23"/>
                  <a:gd name="T11" fmla="*/ 13 h 117"/>
                  <a:gd name="T12" fmla="*/ 22 w 23"/>
                  <a:gd name="T13" fmla="*/ 106 h 117"/>
                  <a:gd name="T14" fmla="*/ 10 w 23"/>
                  <a:gd name="T15" fmla="*/ 116 h 1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117">
                    <a:moveTo>
                      <a:pt x="10" y="116"/>
                    </a:moveTo>
                    <a:lnTo>
                      <a:pt x="10" y="116"/>
                    </a:lnTo>
                    <a:cubicBezTo>
                      <a:pt x="4" y="116"/>
                      <a:pt x="0" y="112"/>
                      <a:pt x="0" y="106"/>
                    </a:cubicBezTo>
                    <a:cubicBezTo>
                      <a:pt x="0" y="13"/>
                      <a:pt x="0" y="13"/>
                      <a:pt x="0" y="13"/>
                    </a:cubicBezTo>
                    <a:cubicBezTo>
                      <a:pt x="0" y="6"/>
                      <a:pt x="4" y="0"/>
                      <a:pt x="10" y="0"/>
                    </a:cubicBezTo>
                    <a:cubicBezTo>
                      <a:pt x="16" y="0"/>
                      <a:pt x="22" y="6"/>
                      <a:pt x="22" y="13"/>
                    </a:cubicBezTo>
                    <a:cubicBezTo>
                      <a:pt x="22" y="106"/>
                      <a:pt x="22" y="106"/>
                      <a:pt x="22" y="106"/>
                    </a:cubicBezTo>
                    <a:cubicBezTo>
                      <a:pt x="22" y="112"/>
                      <a:pt x="16" y="116"/>
                      <a:pt x="10" y="116"/>
                    </a:cubicBezTo>
                  </a:path>
                </a:pathLst>
              </a:custGeom>
              <a:solidFill>
                <a:srgbClr val="03656F"/>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243770" tIns="121885" rIns="243770" bIns="121885" anchor="ctr"/>
              <a:lstStyle/>
              <a:p>
                <a:endParaRPr lang="en-US" dirty="0">
                  <a:latin typeface="Calibri Light" panose="020F0302020204030204"/>
                </a:endParaRPr>
              </a:p>
            </p:txBody>
          </p:sp>
          <p:sp>
            <p:nvSpPr>
              <p:cNvPr id="421" name="Freeform 985"/>
              <p:cNvSpPr>
                <a:spLocks noChangeArrowheads="1"/>
              </p:cNvSpPr>
              <p:nvPr/>
            </p:nvSpPr>
            <p:spPr bwMode="auto">
              <a:xfrm>
                <a:off x="5269298" y="10110014"/>
                <a:ext cx="62970" cy="340037"/>
              </a:xfrm>
              <a:custGeom>
                <a:avLst/>
                <a:gdLst>
                  <a:gd name="T0" fmla="*/ 12 w 22"/>
                  <a:gd name="T1" fmla="*/ 116 h 117"/>
                  <a:gd name="T2" fmla="*/ 12 w 22"/>
                  <a:gd name="T3" fmla="*/ 116 h 117"/>
                  <a:gd name="T4" fmla="*/ 0 w 22"/>
                  <a:gd name="T5" fmla="*/ 106 h 117"/>
                  <a:gd name="T6" fmla="*/ 0 w 22"/>
                  <a:gd name="T7" fmla="*/ 13 h 117"/>
                  <a:gd name="T8" fmla="*/ 12 w 22"/>
                  <a:gd name="T9" fmla="*/ 0 h 117"/>
                  <a:gd name="T10" fmla="*/ 21 w 22"/>
                  <a:gd name="T11" fmla="*/ 13 h 117"/>
                  <a:gd name="T12" fmla="*/ 21 w 22"/>
                  <a:gd name="T13" fmla="*/ 106 h 117"/>
                  <a:gd name="T14" fmla="*/ 12 w 22"/>
                  <a:gd name="T15" fmla="*/ 116 h 1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 h="117">
                    <a:moveTo>
                      <a:pt x="12" y="116"/>
                    </a:moveTo>
                    <a:lnTo>
                      <a:pt x="12" y="116"/>
                    </a:lnTo>
                    <a:cubicBezTo>
                      <a:pt x="6" y="116"/>
                      <a:pt x="0" y="112"/>
                      <a:pt x="0" y="106"/>
                    </a:cubicBezTo>
                    <a:cubicBezTo>
                      <a:pt x="0" y="13"/>
                      <a:pt x="0" y="13"/>
                      <a:pt x="0" y="13"/>
                    </a:cubicBezTo>
                    <a:cubicBezTo>
                      <a:pt x="0" y="6"/>
                      <a:pt x="6" y="0"/>
                      <a:pt x="12" y="0"/>
                    </a:cubicBezTo>
                    <a:cubicBezTo>
                      <a:pt x="18" y="0"/>
                      <a:pt x="21" y="6"/>
                      <a:pt x="21" y="13"/>
                    </a:cubicBezTo>
                    <a:cubicBezTo>
                      <a:pt x="21" y="106"/>
                      <a:pt x="21" y="106"/>
                      <a:pt x="21" y="106"/>
                    </a:cubicBezTo>
                    <a:cubicBezTo>
                      <a:pt x="21" y="112"/>
                      <a:pt x="18" y="116"/>
                      <a:pt x="12" y="116"/>
                    </a:cubicBezTo>
                  </a:path>
                </a:pathLst>
              </a:custGeom>
              <a:solidFill>
                <a:srgbClr val="03656F"/>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243770" tIns="121885" rIns="243770" bIns="121885" anchor="ctr"/>
              <a:lstStyle/>
              <a:p>
                <a:endParaRPr lang="en-US" dirty="0">
                  <a:latin typeface="Calibri Light" panose="020F0302020204030204"/>
                </a:endParaRPr>
              </a:p>
            </p:txBody>
          </p:sp>
          <p:sp>
            <p:nvSpPr>
              <p:cNvPr id="422" name="Freeform 986"/>
              <p:cNvSpPr>
                <a:spLocks noChangeArrowheads="1"/>
              </p:cNvSpPr>
              <p:nvPr/>
            </p:nvSpPr>
            <p:spPr bwMode="auto">
              <a:xfrm>
                <a:off x="5395245" y="10110014"/>
                <a:ext cx="75568" cy="340037"/>
              </a:xfrm>
              <a:custGeom>
                <a:avLst/>
                <a:gdLst>
                  <a:gd name="T0" fmla="*/ 13 w 26"/>
                  <a:gd name="T1" fmla="*/ 116 h 117"/>
                  <a:gd name="T2" fmla="*/ 13 w 26"/>
                  <a:gd name="T3" fmla="*/ 116 h 117"/>
                  <a:gd name="T4" fmla="*/ 0 w 26"/>
                  <a:gd name="T5" fmla="*/ 106 h 117"/>
                  <a:gd name="T6" fmla="*/ 0 w 26"/>
                  <a:gd name="T7" fmla="*/ 13 h 117"/>
                  <a:gd name="T8" fmla="*/ 13 w 26"/>
                  <a:gd name="T9" fmla="*/ 0 h 117"/>
                  <a:gd name="T10" fmla="*/ 25 w 26"/>
                  <a:gd name="T11" fmla="*/ 13 h 117"/>
                  <a:gd name="T12" fmla="*/ 25 w 26"/>
                  <a:gd name="T13" fmla="*/ 106 h 117"/>
                  <a:gd name="T14" fmla="*/ 13 w 26"/>
                  <a:gd name="T15" fmla="*/ 116 h 1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 h="117">
                    <a:moveTo>
                      <a:pt x="13" y="116"/>
                    </a:moveTo>
                    <a:lnTo>
                      <a:pt x="13" y="116"/>
                    </a:lnTo>
                    <a:cubicBezTo>
                      <a:pt x="7" y="116"/>
                      <a:pt x="0" y="112"/>
                      <a:pt x="0" y="106"/>
                    </a:cubicBezTo>
                    <a:cubicBezTo>
                      <a:pt x="0" y="13"/>
                      <a:pt x="0" y="13"/>
                      <a:pt x="0" y="13"/>
                    </a:cubicBezTo>
                    <a:cubicBezTo>
                      <a:pt x="0" y="6"/>
                      <a:pt x="7" y="0"/>
                      <a:pt x="13" y="0"/>
                    </a:cubicBezTo>
                    <a:cubicBezTo>
                      <a:pt x="19" y="0"/>
                      <a:pt x="25" y="6"/>
                      <a:pt x="25" y="13"/>
                    </a:cubicBezTo>
                    <a:cubicBezTo>
                      <a:pt x="25" y="106"/>
                      <a:pt x="25" y="106"/>
                      <a:pt x="25" y="106"/>
                    </a:cubicBezTo>
                    <a:cubicBezTo>
                      <a:pt x="25" y="112"/>
                      <a:pt x="19" y="116"/>
                      <a:pt x="13" y="116"/>
                    </a:cubicBezTo>
                  </a:path>
                </a:pathLst>
              </a:custGeom>
              <a:solidFill>
                <a:srgbClr val="03656F"/>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243770" tIns="121885" rIns="243770" bIns="121885" anchor="ctr"/>
              <a:lstStyle/>
              <a:p>
                <a:endParaRPr lang="en-US" dirty="0">
                  <a:latin typeface="Calibri Light" panose="020F0302020204030204"/>
                </a:endParaRPr>
              </a:p>
            </p:txBody>
          </p:sp>
          <p:sp>
            <p:nvSpPr>
              <p:cNvPr id="423" name="Freeform 987"/>
              <p:cNvSpPr>
                <a:spLocks noChangeArrowheads="1"/>
              </p:cNvSpPr>
              <p:nvPr/>
            </p:nvSpPr>
            <p:spPr bwMode="auto">
              <a:xfrm>
                <a:off x="3506025" y="10525619"/>
                <a:ext cx="2065544" cy="503767"/>
              </a:xfrm>
              <a:custGeom>
                <a:avLst/>
                <a:gdLst>
                  <a:gd name="T0" fmla="*/ 723 w 724"/>
                  <a:gd name="T1" fmla="*/ 176 h 177"/>
                  <a:gd name="T2" fmla="*/ 0 w 724"/>
                  <a:gd name="T3" fmla="*/ 176 h 177"/>
                  <a:gd name="T4" fmla="*/ 0 w 724"/>
                  <a:gd name="T5" fmla="*/ 0 h 177"/>
                  <a:gd name="T6" fmla="*/ 723 w 724"/>
                  <a:gd name="T7" fmla="*/ 0 h 177"/>
                  <a:gd name="T8" fmla="*/ 723 w 724"/>
                  <a:gd name="T9" fmla="*/ 176 h 177"/>
                </a:gdLst>
                <a:ahLst/>
                <a:cxnLst>
                  <a:cxn ang="0">
                    <a:pos x="T0" y="T1"/>
                  </a:cxn>
                  <a:cxn ang="0">
                    <a:pos x="T2" y="T3"/>
                  </a:cxn>
                  <a:cxn ang="0">
                    <a:pos x="T4" y="T5"/>
                  </a:cxn>
                  <a:cxn ang="0">
                    <a:pos x="T6" y="T7"/>
                  </a:cxn>
                  <a:cxn ang="0">
                    <a:pos x="T8" y="T9"/>
                  </a:cxn>
                </a:cxnLst>
                <a:rect l="0" t="0" r="r" b="b"/>
                <a:pathLst>
                  <a:path w="724" h="177">
                    <a:moveTo>
                      <a:pt x="723" y="176"/>
                    </a:moveTo>
                    <a:lnTo>
                      <a:pt x="0" y="176"/>
                    </a:lnTo>
                    <a:lnTo>
                      <a:pt x="0" y="0"/>
                    </a:lnTo>
                    <a:lnTo>
                      <a:pt x="723" y="0"/>
                    </a:lnTo>
                    <a:lnTo>
                      <a:pt x="723" y="176"/>
                    </a:lnTo>
                  </a:path>
                </a:pathLst>
              </a:custGeom>
              <a:solidFill>
                <a:schemeClr val="accent5">
                  <a:lumMod val="50000"/>
                </a:schemeClr>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243770" tIns="121885" rIns="243770" bIns="121885" anchor="ctr"/>
              <a:lstStyle/>
              <a:p>
                <a:endParaRPr lang="en-US" dirty="0">
                  <a:latin typeface="Calibri Light" panose="020F0302020204030204"/>
                </a:endParaRPr>
              </a:p>
            </p:txBody>
          </p:sp>
          <p:sp>
            <p:nvSpPr>
              <p:cNvPr id="424" name="Freeform 989"/>
              <p:cNvSpPr>
                <a:spLocks noChangeArrowheads="1"/>
              </p:cNvSpPr>
              <p:nvPr/>
            </p:nvSpPr>
            <p:spPr bwMode="auto">
              <a:xfrm>
                <a:off x="4085388" y="10689351"/>
                <a:ext cx="881634" cy="163720"/>
              </a:xfrm>
              <a:custGeom>
                <a:avLst/>
                <a:gdLst>
                  <a:gd name="T0" fmla="*/ 309 w 310"/>
                  <a:gd name="T1" fmla="*/ 55 h 56"/>
                  <a:gd name="T2" fmla="*/ 0 w 310"/>
                  <a:gd name="T3" fmla="*/ 55 h 56"/>
                  <a:gd name="T4" fmla="*/ 0 w 310"/>
                  <a:gd name="T5" fmla="*/ 0 h 56"/>
                  <a:gd name="T6" fmla="*/ 309 w 310"/>
                  <a:gd name="T7" fmla="*/ 0 h 56"/>
                  <a:gd name="T8" fmla="*/ 309 w 310"/>
                  <a:gd name="T9" fmla="*/ 55 h 56"/>
                </a:gdLst>
                <a:ahLst/>
                <a:cxnLst>
                  <a:cxn ang="0">
                    <a:pos x="T0" y="T1"/>
                  </a:cxn>
                  <a:cxn ang="0">
                    <a:pos x="T2" y="T3"/>
                  </a:cxn>
                  <a:cxn ang="0">
                    <a:pos x="T4" y="T5"/>
                  </a:cxn>
                  <a:cxn ang="0">
                    <a:pos x="T6" y="T7"/>
                  </a:cxn>
                  <a:cxn ang="0">
                    <a:pos x="T8" y="T9"/>
                  </a:cxn>
                </a:cxnLst>
                <a:rect l="0" t="0" r="r" b="b"/>
                <a:pathLst>
                  <a:path w="310" h="56">
                    <a:moveTo>
                      <a:pt x="309" y="55"/>
                    </a:moveTo>
                    <a:lnTo>
                      <a:pt x="0" y="55"/>
                    </a:lnTo>
                    <a:lnTo>
                      <a:pt x="0" y="0"/>
                    </a:lnTo>
                    <a:lnTo>
                      <a:pt x="309" y="0"/>
                    </a:lnTo>
                    <a:lnTo>
                      <a:pt x="309" y="55"/>
                    </a:lnTo>
                  </a:path>
                </a:pathLst>
              </a:custGeom>
              <a:solidFill>
                <a:schemeClr val="accent5">
                  <a:lumMod val="75000"/>
                </a:schemeClr>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243770" tIns="121885" rIns="243770" bIns="121885" anchor="ctr"/>
              <a:lstStyle/>
              <a:p>
                <a:endParaRPr lang="en-US" dirty="0">
                  <a:latin typeface="Calibri Light" panose="020F0302020204030204"/>
                </a:endParaRPr>
              </a:p>
            </p:txBody>
          </p:sp>
          <p:sp>
            <p:nvSpPr>
              <p:cNvPr id="425" name="Freeform 991"/>
              <p:cNvSpPr>
                <a:spLocks noChangeArrowheads="1"/>
              </p:cNvSpPr>
              <p:nvPr/>
            </p:nvSpPr>
            <p:spPr bwMode="auto">
              <a:xfrm>
                <a:off x="3594183" y="10601186"/>
                <a:ext cx="62976" cy="327449"/>
              </a:xfrm>
              <a:custGeom>
                <a:avLst/>
                <a:gdLst>
                  <a:gd name="T0" fmla="*/ 9 w 22"/>
                  <a:gd name="T1" fmla="*/ 115 h 116"/>
                  <a:gd name="T2" fmla="*/ 9 w 22"/>
                  <a:gd name="T3" fmla="*/ 115 h 116"/>
                  <a:gd name="T4" fmla="*/ 0 w 22"/>
                  <a:gd name="T5" fmla="*/ 103 h 116"/>
                  <a:gd name="T6" fmla="*/ 0 w 22"/>
                  <a:gd name="T7" fmla="*/ 12 h 116"/>
                  <a:gd name="T8" fmla="*/ 9 w 22"/>
                  <a:gd name="T9" fmla="*/ 0 h 116"/>
                  <a:gd name="T10" fmla="*/ 21 w 22"/>
                  <a:gd name="T11" fmla="*/ 12 h 116"/>
                  <a:gd name="T12" fmla="*/ 21 w 22"/>
                  <a:gd name="T13" fmla="*/ 103 h 116"/>
                  <a:gd name="T14" fmla="*/ 9 w 22"/>
                  <a:gd name="T15" fmla="*/ 115 h 1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 h="116">
                    <a:moveTo>
                      <a:pt x="9" y="115"/>
                    </a:moveTo>
                    <a:lnTo>
                      <a:pt x="9" y="115"/>
                    </a:lnTo>
                    <a:cubicBezTo>
                      <a:pt x="3" y="115"/>
                      <a:pt x="0" y="109"/>
                      <a:pt x="0" y="103"/>
                    </a:cubicBezTo>
                    <a:cubicBezTo>
                      <a:pt x="0" y="12"/>
                      <a:pt x="0" y="12"/>
                      <a:pt x="0" y="12"/>
                    </a:cubicBezTo>
                    <a:cubicBezTo>
                      <a:pt x="0" y="6"/>
                      <a:pt x="3" y="0"/>
                      <a:pt x="9" y="0"/>
                    </a:cubicBezTo>
                    <a:cubicBezTo>
                      <a:pt x="15" y="0"/>
                      <a:pt x="21" y="6"/>
                      <a:pt x="21" y="12"/>
                    </a:cubicBezTo>
                    <a:cubicBezTo>
                      <a:pt x="21" y="103"/>
                      <a:pt x="21" y="103"/>
                      <a:pt x="21" y="103"/>
                    </a:cubicBezTo>
                    <a:cubicBezTo>
                      <a:pt x="21" y="109"/>
                      <a:pt x="15" y="115"/>
                      <a:pt x="9" y="115"/>
                    </a:cubicBezTo>
                  </a:path>
                </a:pathLst>
              </a:custGeom>
              <a:solidFill>
                <a:schemeClr val="accent5">
                  <a:lumMod val="75000"/>
                </a:schemeClr>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243770" tIns="121885" rIns="243770" bIns="121885" anchor="ctr"/>
              <a:lstStyle/>
              <a:p>
                <a:endParaRPr lang="en-US" dirty="0">
                  <a:latin typeface="Calibri Light" panose="020F0302020204030204"/>
                </a:endParaRPr>
              </a:p>
            </p:txBody>
          </p:sp>
          <p:sp>
            <p:nvSpPr>
              <p:cNvPr id="426" name="Freeform 992"/>
              <p:cNvSpPr>
                <a:spLocks noChangeArrowheads="1"/>
              </p:cNvSpPr>
              <p:nvPr/>
            </p:nvSpPr>
            <p:spPr bwMode="auto">
              <a:xfrm>
                <a:off x="3720133" y="10601186"/>
                <a:ext cx="62976" cy="327449"/>
              </a:xfrm>
              <a:custGeom>
                <a:avLst/>
                <a:gdLst>
                  <a:gd name="T0" fmla="*/ 12 w 22"/>
                  <a:gd name="T1" fmla="*/ 115 h 116"/>
                  <a:gd name="T2" fmla="*/ 12 w 22"/>
                  <a:gd name="T3" fmla="*/ 115 h 116"/>
                  <a:gd name="T4" fmla="*/ 0 w 22"/>
                  <a:gd name="T5" fmla="*/ 103 h 116"/>
                  <a:gd name="T6" fmla="*/ 0 w 22"/>
                  <a:gd name="T7" fmla="*/ 12 h 116"/>
                  <a:gd name="T8" fmla="*/ 12 w 22"/>
                  <a:gd name="T9" fmla="*/ 0 h 116"/>
                  <a:gd name="T10" fmla="*/ 21 w 22"/>
                  <a:gd name="T11" fmla="*/ 12 h 116"/>
                  <a:gd name="T12" fmla="*/ 21 w 22"/>
                  <a:gd name="T13" fmla="*/ 103 h 116"/>
                  <a:gd name="T14" fmla="*/ 12 w 22"/>
                  <a:gd name="T15" fmla="*/ 115 h 1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 h="116">
                    <a:moveTo>
                      <a:pt x="12" y="115"/>
                    </a:moveTo>
                    <a:lnTo>
                      <a:pt x="12" y="115"/>
                    </a:lnTo>
                    <a:cubicBezTo>
                      <a:pt x="6" y="115"/>
                      <a:pt x="0" y="109"/>
                      <a:pt x="0" y="103"/>
                    </a:cubicBezTo>
                    <a:cubicBezTo>
                      <a:pt x="0" y="12"/>
                      <a:pt x="0" y="12"/>
                      <a:pt x="0" y="12"/>
                    </a:cubicBezTo>
                    <a:cubicBezTo>
                      <a:pt x="0" y="6"/>
                      <a:pt x="6" y="0"/>
                      <a:pt x="12" y="0"/>
                    </a:cubicBezTo>
                    <a:cubicBezTo>
                      <a:pt x="18" y="0"/>
                      <a:pt x="21" y="6"/>
                      <a:pt x="21" y="12"/>
                    </a:cubicBezTo>
                    <a:cubicBezTo>
                      <a:pt x="21" y="103"/>
                      <a:pt x="21" y="103"/>
                      <a:pt x="21" y="103"/>
                    </a:cubicBezTo>
                    <a:cubicBezTo>
                      <a:pt x="21" y="109"/>
                      <a:pt x="18" y="115"/>
                      <a:pt x="12" y="115"/>
                    </a:cubicBezTo>
                  </a:path>
                </a:pathLst>
              </a:custGeom>
              <a:solidFill>
                <a:schemeClr val="accent5">
                  <a:lumMod val="75000"/>
                </a:schemeClr>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243770" tIns="121885" rIns="243770" bIns="121885" anchor="ctr"/>
              <a:lstStyle/>
              <a:p>
                <a:endParaRPr lang="en-US" dirty="0">
                  <a:latin typeface="Calibri Light" panose="020F0302020204030204"/>
                </a:endParaRPr>
              </a:p>
            </p:txBody>
          </p:sp>
          <p:sp>
            <p:nvSpPr>
              <p:cNvPr id="427" name="Freeform 993"/>
              <p:cNvSpPr>
                <a:spLocks noChangeArrowheads="1"/>
              </p:cNvSpPr>
              <p:nvPr/>
            </p:nvSpPr>
            <p:spPr bwMode="auto">
              <a:xfrm>
                <a:off x="3858683" y="10601186"/>
                <a:ext cx="75568" cy="327449"/>
              </a:xfrm>
              <a:custGeom>
                <a:avLst/>
                <a:gdLst>
                  <a:gd name="T0" fmla="*/ 12 w 25"/>
                  <a:gd name="T1" fmla="*/ 115 h 116"/>
                  <a:gd name="T2" fmla="*/ 12 w 25"/>
                  <a:gd name="T3" fmla="*/ 115 h 116"/>
                  <a:gd name="T4" fmla="*/ 0 w 25"/>
                  <a:gd name="T5" fmla="*/ 103 h 116"/>
                  <a:gd name="T6" fmla="*/ 0 w 25"/>
                  <a:gd name="T7" fmla="*/ 12 h 116"/>
                  <a:gd name="T8" fmla="*/ 12 w 25"/>
                  <a:gd name="T9" fmla="*/ 0 h 116"/>
                  <a:gd name="T10" fmla="*/ 24 w 25"/>
                  <a:gd name="T11" fmla="*/ 12 h 116"/>
                  <a:gd name="T12" fmla="*/ 24 w 25"/>
                  <a:gd name="T13" fmla="*/ 103 h 116"/>
                  <a:gd name="T14" fmla="*/ 12 w 25"/>
                  <a:gd name="T15" fmla="*/ 115 h 1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116">
                    <a:moveTo>
                      <a:pt x="12" y="115"/>
                    </a:moveTo>
                    <a:lnTo>
                      <a:pt x="12" y="115"/>
                    </a:lnTo>
                    <a:cubicBezTo>
                      <a:pt x="6" y="115"/>
                      <a:pt x="0" y="109"/>
                      <a:pt x="0" y="103"/>
                    </a:cubicBezTo>
                    <a:cubicBezTo>
                      <a:pt x="0" y="12"/>
                      <a:pt x="0" y="12"/>
                      <a:pt x="0" y="12"/>
                    </a:cubicBezTo>
                    <a:cubicBezTo>
                      <a:pt x="0" y="6"/>
                      <a:pt x="6" y="0"/>
                      <a:pt x="12" y="0"/>
                    </a:cubicBezTo>
                    <a:cubicBezTo>
                      <a:pt x="18" y="0"/>
                      <a:pt x="24" y="6"/>
                      <a:pt x="24" y="12"/>
                    </a:cubicBezTo>
                    <a:cubicBezTo>
                      <a:pt x="24" y="103"/>
                      <a:pt x="24" y="103"/>
                      <a:pt x="24" y="103"/>
                    </a:cubicBezTo>
                    <a:cubicBezTo>
                      <a:pt x="24" y="109"/>
                      <a:pt x="18" y="115"/>
                      <a:pt x="12" y="115"/>
                    </a:cubicBezTo>
                  </a:path>
                </a:pathLst>
              </a:custGeom>
              <a:solidFill>
                <a:schemeClr val="accent5">
                  <a:lumMod val="75000"/>
                </a:schemeClr>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243770" tIns="121885" rIns="243770" bIns="121885" anchor="ctr"/>
              <a:lstStyle/>
              <a:p>
                <a:endParaRPr lang="en-US" dirty="0">
                  <a:latin typeface="Calibri Light" panose="020F0302020204030204"/>
                </a:endParaRPr>
              </a:p>
            </p:txBody>
          </p:sp>
          <p:sp>
            <p:nvSpPr>
              <p:cNvPr id="428" name="Freeform 994"/>
              <p:cNvSpPr>
                <a:spLocks noChangeArrowheads="1"/>
              </p:cNvSpPr>
              <p:nvPr/>
            </p:nvSpPr>
            <p:spPr bwMode="auto">
              <a:xfrm>
                <a:off x="5143348" y="10601186"/>
                <a:ext cx="62970" cy="327449"/>
              </a:xfrm>
              <a:custGeom>
                <a:avLst/>
                <a:gdLst>
                  <a:gd name="T0" fmla="*/ 10 w 23"/>
                  <a:gd name="T1" fmla="*/ 115 h 116"/>
                  <a:gd name="T2" fmla="*/ 10 w 23"/>
                  <a:gd name="T3" fmla="*/ 115 h 116"/>
                  <a:gd name="T4" fmla="*/ 0 w 23"/>
                  <a:gd name="T5" fmla="*/ 103 h 116"/>
                  <a:gd name="T6" fmla="*/ 0 w 23"/>
                  <a:gd name="T7" fmla="*/ 12 h 116"/>
                  <a:gd name="T8" fmla="*/ 10 w 23"/>
                  <a:gd name="T9" fmla="*/ 0 h 116"/>
                  <a:gd name="T10" fmla="*/ 22 w 23"/>
                  <a:gd name="T11" fmla="*/ 12 h 116"/>
                  <a:gd name="T12" fmla="*/ 22 w 23"/>
                  <a:gd name="T13" fmla="*/ 103 h 116"/>
                  <a:gd name="T14" fmla="*/ 10 w 23"/>
                  <a:gd name="T15" fmla="*/ 115 h 1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116">
                    <a:moveTo>
                      <a:pt x="10" y="115"/>
                    </a:moveTo>
                    <a:lnTo>
                      <a:pt x="10" y="115"/>
                    </a:lnTo>
                    <a:cubicBezTo>
                      <a:pt x="4" y="115"/>
                      <a:pt x="0" y="109"/>
                      <a:pt x="0" y="103"/>
                    </a:cubicBezTo>
                    <a:cubicBezTo>
                      <a:pt x="0" y="12"/>
                      <a:pt x="0" y="12"/>
                      <a:pt x="0" y="12"/>
                    </a:cubicBezTo>
                    <a:cubicBezTo>
                      <a:pt x="0" y="6"/>
                      <a:pt x="4" y="0"/>
                      <a:pt x="10" y="0"/>
                    </a:cubicBezTo>
                    <a:cubicBezTo>
                      <a:pt x="16" y="0"/>
                      <a:pt x="22" y="6"/>
                      <a:pt x="22" y="12"/>
                    </a:cubicBezTo>
                    <a:cubicBezTo>
                      <a:pt x="22" y="103"/>
                      <a:pt x="22" y="103"/>
                      <a:pt x="22" y="103"/>
                    </a:cubicBezTo>
                    <a:cubicBezTo>
                      <a:pt x="22" y="109"/>
                      <a:pt x="16" y="115"/>
                      <a:pt x="10" y="115"/>
                    </a:cubicBezTo>
                  </a:path>
                </a:pathLst>
              </a:custGeom>
              <a:solidFill>
                <a:srgbClr val="03656F"/>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243770" tIns="121885" rIns="243770" bIns="121885" anchor="ctr"/>
              <a:lstStyle/>
              <a:p>
                <a:endParaRPr lang="en-US" dirty="0">
                  <a:latin typeface="Calibri Light" panose="020F0302020204030204"/>
                </a:endParaRPr>
              </a:p>
            </p:txBody>
          </p:sp>
          <p:sp>
            <p:nvSpPr>
              <p:cNvPr id="429" name="Freeform 995"/>
              <p:cNvSpPr>
                <a:spLocks noChangeArrowheads="1"/>
              </p:cNvSpPr>
              <p:nvPr/>
            </p:nvSpPr>
            <p:spPr bwMode="auto">
              <a:xfrm>
                <a:off x="5269298" y="10601186"/>
                <a:ext cx="62970" cy="327449"/>
              </a:xfrm>
              <a:custGeom>
                <a:avLst/>
                <a:gdLst>
                  <a:gd name="T0" fmla="*/ 12 w 22"/>
                  <a:gd name="T1" fmla="*/ 115 h 116"/>
                  <a:gd name="T2" fmla="*/ 12 w 22"/>
                  <a:gd name="T3" fmla="*/ 115 h 116"/>
                  <a:gd name="T4" fmla="*/ 0 w 22"/>
                  <a:gd name="T5" fmla="*/ 103 h 116"/>
                  <a:gd name="T6" fmla="*/ 0 w 22"/>
                  <a:gd name="T7" fmla="*/ 12 h 116"/>
                  <a:gd name="T8" fmla="*/ 12 w 22"/>
                  <a:gd name="T9" fmla="*/ 0 h 116"/>
                  <a:gd name="T10" fmla="*/ 21 w 22"/>
                  <a:gd name="T11" fmla="*/ 12 h 116"/>
                  <a:gd name="T12" fmla="*/ 21 w 22"/>
                  <a:gd name="T13" fmla="*/ 103 h 116"/>
                  <a:gd name="T14" fmla="*/ 12 w 22"/>
                  <a:gd name="T15" fmla="*/ 115 h 1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 h="116">
                    <a:moveTo>
                      <a:pt x="12" y="115"/>
                    </a:moveTo>
                    <a:lnTo>
                      <a:pt x="12" y="115"/>
                    </a:lnTo>
                    <a:cubicBezTo>
                      <a:pt x="6" y="115"/>
                      <a:pt x="0" y="109"/>
                      <a:pt x="0" y="103"/>
                    </a:cubicBezTo>
                    <a:cubicBezTo>
                      <a:pt x="0" y="12"/>
                      <a:pt x="0" y="12"/>
                      <a:pt x="0" y="12"/>
                    </a:cubicBezTo>
                    <a:cubicBezTo>
                      <a:pt x="0" y="6"/>
                      <a:pt x="6" y="0"/>
                      <a:pt x="12" y="0"/>
                    </a:cubicBezTo>
                    <a:cubicBezTo>
                      <a:pt x="18" y="0"/>
                      <a:pt x="21" y="6"/>
                      <a:pt x="21" y="12"/>
                    </a:cubicBezTo>
                    <a:cubicBezTo>
                      <a:pt x="21" y="103"/>
                      <a:pt x="21" y="103"/>
                      <a:pt x="21" y="103"/>
                    </a:cubicBezTo>
                    <a:cubicBezTo>
                      <a:pt x="21" y="109"/>
                      <a:pt x="18" y="115"/>
                      <a:pt x="12" y="115"/>
                    </a:cubicBezTo>
                  </a:path>
                </a:pathLst>
              </a:custGeom>
              <a:solidFill>
                <a:srgbClr val="03656F"/>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243770" tIns="121885" rIns="243770" bIns="121885" anchor="ctr"/>
              <a:lstStyle/>
              <a:p>
                <a:endParaRPr lang="en-US" dirty="0">
                  <a:latin typeface="Calibri Light" panose="020F0302020204030204"/>
                </a:endParaRPr>
              </a:p>
            </p:txBody>
          </p:sp>
          <p:sp>
            <p:nvSpPr>
              <p:cNvPr id="430" name="Freeform 996"/>
              <p:cNvSpPr>
                <a:spLocks noChangeArrowheads="1"/>
              </p:cNvSpPr>
              <p:nvPr/>
            </p:nvSpPr>
            <p:spPr bwMode="auto">
              <a:xfrm>
                <a:off x="5395245" y="10601186"/>
                <a:ext cx="75568" cy="327449"/>
              </a:xfrm>
              <a:custGeom>
                <a:avLst/>
                <a:gdLst>
                  <a:gd name="T0" fmla="*/ 13 w 26"/>
                  <a:gd name="T1" fmla="*/ 115 h 116"/>
                  <a:gd name="T2" fmla="*/ 13 w 26"/>
                  <a:gd name="T3" fmla="*/ 115 h 116"/>
                  <a:gd name="T4" fmla="*/ 0 w 26"/>
                  <a:gd name="T5" fmla="*/ 103 h 116"/>
                  <a:gd name="T6" fmla="*/ 0 w 26"/>
                  <a:gd name="T7" fmla="*/ 12 h 116"/>
                  <a:gd name="T8" fmla="*/ 13 w 26"/>
                  <a:gd name="T9" fmla="*/ 0 h 116"/>
                  <a:gd name="T10" fmla="*/ 25 w 26"/>
                  <a:gd name="T11" fmla="*/ 12 h 116"/>
                  <a:gd name="T12" fmla="*/ 25 w 26"/>
                  <a:gd name="T13" fmla="*/ 103 h 116"/>
                  <a:gd name="T14" fmla="*/ 13 w 26"/>
                  <a:gd name="T15" fmla="*/ 115 h 1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 h="116">
                    <a:moveTo>
                      <a:pt x="13" y="115"/>
                    </a:moveTo>
                    <a:lnTo>
                      <a:pt x="13" y="115"/>
                    </a:lnTo>
                    <a:cubicBezTo>
                      <a:pt x="7" y="115"/>
                      <a:pt x="0" y="109"/>
                      <a:pt x="0" y="103"/>
                    </a:cubicBezTo>
                    <a:cubicBezTo>
                      <a:pt x="0" y="12"/>
                      <a:pt x="0" y="12"/>
                      <a:pt x="0" y="12"/>
                    </a:cubicBezTo>
                    <a:cubicBezTo>
                      <a:pt x="0" y="6"/>
                      <a:pt x="7" y="0"/>
                      <a:pt x="13" y="0"/>
                    </a:cubicBezTo>
                    <a:cubicBezTo>
                      <a:pt x="19" y="0"/>
                      <a:pt x="25" y="6"/>
                      <a:pt x="25" y="12"/>
                    </a:cubicBezTo>
                    <a:cubicBezTo>
                      <a:pt x="25" y="103"/>
                      <a:pt x="25" y="103"/>
                      <a:pt x="25" y="103"/>
                    </a:cubicBezTo>
                    <a:cubicBezTo>
                      <a:pt x="25" y="109"/>
                      <a:pt x="19" y="115"/>
                      <a:pt x="13" y="115"/>
                    </a:cubicBezTo>
                  </a:path>
                </a:pathLst>
              </a:custGeom>
              <a:solidFill>
                <a:srgbClr val="03656F"/>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243770" tIns="121885" rIns="243770" bIns="121885" anchor="ctr"/>
              <a:lstStyle/>
              <a:p>
                <a:endParaRPr lang="en-US" dirty="0">
                  <a:latin typeface="Calibri Light" panose="020F0302020204030204"/>
                </a:endParaRPr>
              </a:p>
            </p:txBody>
          </p:sp>
          <p:sp>
            <p:nvSpPr>
              <p:cNvPr id="431" name="Freeform 997"/>
              <p:cNvSpPr>
                <a:spLocks noChangeArrowheads="1"/>
              </p:cNvSpPr>
              <p:nvPr/>
            </p:nvSpPr>
            <p:spPr bwMode="auto">
              <a:xfrm>
                <a:off x="3506025" y="11029389"/>
                <a:ext cx="2065544" cy="491175"/>
              </a:xfrm>
              <a:custGeom>
                <a:avLst/>
                <a:gdLst>
                  <a:gd name="T0" fmla="*/ 723 w 724"/>
                  <a:gd name="T1" fmla="*/ 172 h 173"/>
                  <a:gd name="T2" fmla="*/ 0 w 724"/>
                  <a:gd name="T3" fmla="*/ 172 h 173"/>
                  <a:gd name="T4" fmla="*/ 0 w 724"/>
                  <a:gd name="T5" fmla="*/ 0 h 173"/>
                  <a:gd name="T6" fmla="*/ 723 w 724"/>
                  <a:gd name="T7" fmla="*/ 0 h 173"/>
                  <a:gd name="T8" fmla="*/ 723 w 724"/>
                  <a:gd name="T9" fmla="*/ 172 h 173"/>
                </a:gdLst>
                <a:ahLst/>
                <a:cxnLst>
                  <a:cxn ang="0">
                    <a:pos x="T0" y="T1"/>
                  </a:cxn>
                  <a:cxn ang="0">
                    <a:pos x="T2" y="T3"/>
                  </a:cxn>
                  <a:cxn ang="0">
                    <a:pos x="T4" y="T5"/>
                  </a:cxn>
                  <a:cxn ang="0">
                    <a:pos x="T6" y="T7"/>
                  </a:cxn>
                  <a:cxn ang="0">
                    <a:pos x="T8" y="T9"/>
                  </a:cxn>
                </a:cxnLst>
                <a:rect l="0" t="0" r="r" b="b"/>
                <a:pathLst>
                  <a:path w="724" h="173">
                    <a:moveTo>
                      <a:pt x="723" y="172"/>
                    </a:moveTo>
                    <a:lnTo>
                      <a:pt x="0" y="172"/>
                    </a:lnTo>
                    <a:lnTo>
                      <a:pt x="0" y="0"/>
                    </a:lnTo>
                    <a:lnTo>
                      <a:pt x="723" y="0"/>
                    </a:lnTo>
                    <a:lnTo>
                      <a:pt x="723" y="172"/>
                    </a:lnTo>
                  </a:path>
                </a:pathLst>
              </a:custGeom>
              <a:solidFill>
                <a:schemeClr val="accent5">
                  <a:lumMod val="50000"/>
                </a:schemeClr>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243770" tIns="121885" rIns="243770" bIns="121885" anchor="ctr"/>
              <a:lstStyle/>
              <a:p>
                <a:endParaRPr lang="en-US" dirty="0">
                  <a:latin typeface="Calibri Light" panose="020F0302020204030204"/>
                </a:endParaRPr>
              </a:p>
            </p:txBody>
          </p:sp>
          <p:sp>
            <p:nvSpPr>
              <p:cNvPr id="432" name="Freeform 999"/>
              <p:cNvSpPr>
                <a:spLocks noChangeArrowheads="1"/>
              </p:cNvSpPr>
              <p:nvPr/>
            </p:nvSpPr>
            <p:spPr bwMode="auto">
              <a:xfrm>
                <a:off x="4085388" y="11193118"/>
                <a:ext cx="881634" cy="163720"/>
              </a:xfrm>
              <a:custGeom>
                <a:avLst/>
                <a:gdLst>
                  <a:gd name="T0" fmla="*/ 309 w 310"/>
                  <a:gd name="T1" fmla="*/ 57 h 58"/>
                  <a:gd name="T2" fmla="*/ 0 w 310"/>
                  <a:gd name="T3" fmla="*/ 57 h 58"/>
                  <a:gd name="T4" fmla="*/ 0 w 310"/>
                  <a:gd name="T5" fmla="*/ 0 h 58"/>
                  <a:gd name="T6" fmla="*/ 309 w 310"/>
                  <a:gd name="T7" fmla="*/ 0 h 58"/>
                  <a:gd name="T8" fmla="*/ 309 w 310"/>
                  <a:gd name="T9" fmla="*/ 57 h 58"/>
                </a:gdLst>
                <a:ahLst/>
                <a:cxnLst>
                  <a:cxn ang="0">
                    <a:pos x="T0" y="T1"/>
                  </a:cxn>
                  <a:cxn ang="0">
                    <a:pos x="T2" y="T3"/>
                  </a:cxn>
                  <a:cxn ang="0">
                    <a:pos x="T4" y="T5"/>
                  </a:cxn>
                  <a:cxn ang="0">
                    <a:pos x="T6" y="T7"/>
                  </a:cxn>
                  <a:cxn ang="0">
                    <a:pos x="T8" y="T9"/>
                  </a:cxn>
                </a:cxnLst>
                <a:rect l="0" t="0" r="r" b="b"/>
                <a:pathLst>
                  <a:path w="310" h="58">
                    <a:moveTo>
                      <a:pt x="309" y="57"/>
                    </a:moveTo>
                    <a:lnTo>
                      <a:pt x="0" y="57"/>
                    </a:lnTo>
                    <a:lnTo>
                      <a:pt x="0" y="0"/>
                    </a:lnTo>
                    <a:lnTo>
                      <a:pt x="309" y="0"/>
                    </a:lnTo>
                    <a:lnTo>
                      <a:pt x="309" y="57"/>
                    </a:lnTo>
                  </a:path>
                </a:pathLst>
              </a:custGeom>
              <a:solidFill>
                <a:schemeClr val="accent5">
                  <a:lumMod val="75000"/>
                </a:schemeClr>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243770" tIns="121885" rIns="243770" bIns="121885" anchor="ctr"/>
              <a:lstStyle/>
              <a:p>
                <a:endParaRPr lang="en-US" dirty="0">
                  <a:latin typeface="Calibri Light" panose="020F0302020204030204"/>
                </a:endParaRPr>
              </a:p>
            </p:txBody>
          </p:sp>
          <p:sp>
            <p:nvSpPr>
              <p:cNvPr id="433" name="Freeform 1001"/>
              <p:cNvSpPr>
                <a:spLocks noChangeArrowheads="1"/>
              </p:cNvSpPr>
              <p:nvPr/>
            </p:nvSpPr>
            <p:spPr bwMode="auto">
              <a:xfrm>
                <a:off x="3594183" y="11092359"/>
                <a:ext cx="62976" cy="340037"/>
              </a:xfrm>
              <a:custGeom>
                <a:avLst/>
                <a:gdLst>
                  <a:gd name="T0" fmla="*/ 9 w 22"/>
                  <a:gd name="T1" fmla="*/ 116 h 117"/>
                  <a:gd name="T2" fmla="*/ 9 w 22"/>
                  <a:gd name="T3" fmla="*/ 116 h 117"/>
                  <a:gd name="T4" fmla="*/ 0 w 22"/>
                  <a:gd name="T5" fmla="*/ 106 h 117"/>
                  <a:gd name="T6" fmla="*/ 0 w 22"/>
                  <a:gd name="T7" fmla="*/ 13 h 117"/>
                  <a:gd name="T8" fmla="*/ 9 w 22"/>
                  <a:gd name="T9" fmla="*/ 0 h 117"/>
                  <a:gd name="T10" fmla="*/ 21 w 22"/>
                  <a:gd name="T11" fmla="*/ 13 h 117"/>
                  <a:gd name="T12" fmla="*/ 21 w 22"/>
                  <a:gd name="T13" fmla="*/ 106 h 117"/>
                  <a:gd name="T14" fmla="*/ 9 w 22"/>
                  <a:gd name="T15" fmla="*/ 116 h 1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 h="117">
                    <a:moveTo>
                      <a:pt x="9" y="116"/>
                    </a:moveTo>
                    <a:lnTo>
                      <a:pt x="9" y="116"/>
                    </a:lnTo>
                    <a:cubicBezTo>
                      <a:pt x="3" y="116"/>
                      <a:pt x="0" y="113"/>
                      <a:pt x="0" y="106"/>
                    </a:cubicBezTo>
                    <a:cubicBezTo>
                      <a:pt x="0" y="13"/>
                      <a:pt x="0" y="13"/>
                      <a:pt x="0" y="13"/>
                    </a:cubicBezTo>
                    <a:cubicBezTo>
                      <a:pt x="0" y="7"/>
                      <a:pt x="3" y="0"/>
                      <a:pt x="9" y="0"/>
                    </a:cubicBezTo>
                    <a:cubicBezTo>
                      <a:pt x="15" y="0"/>
                      <a:pt x="21" y="7"/>
                      <a:pt x="21" y="13"/>
                    </a:cubicBezTo>
                    <a:cubicBezTo>
                      <a:pt x="21" y="106"/>
                      <a:pt x="21" y="106"/>
                      <a:pt x="21" y="106"/>
                    </a:cubicBezTo>
                    <a:cubicBezTo>
                      <a:pt x="21" y="113"/>
                      <a:pt x="15" y="116"/>
                      <a:pt x="9" y="116"/>
                    </a:cubicBezTo>
                  </a:path>
                </a:pathLst>
              </a:custGeom>
              <a:solidFill>
                <a:schemeClr val="accent5">
                  <a:lumMod val="75000"/>
                </a:schemeClr>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243770" tIns="121885" rIns="243770" bIns="121885" anchor="ctr"/>
              <a:lstStyle/>
              <a:p>
                <a:endParaRPr lang="en-US" dirty="0">
                  <a:latin typeface="Calibri Light" panose="020F0302020204030204"/>
                </a:endParaRPr>
              </a:p>
            </p:txBody>
          </p:sp>
          <p:sp>
            <p:nvSpPr>
              <p:cNvPr id="434" name="Freeform 1002"/>
              <p:cNvSpPr>
                <a:spLocks noChangeArrowheads="1"/>
              </p:cNvSpPr>
              <p:nvPr/>
            </p:nvSpPr>
            <p:spPr bwMode="auto">
              <a:xfrm>
                <a:off x="3720133" y="11092359"/>
                <a:ext cx="62976" cy="340037"/>
              </a:xfrm>
              <a:custGeom>
                <a:avLst/>
                <a:gdLst>
                  <a:gd name="T0" fmla="*/ 12 w 22"/>
                  <a:gd name="T1" fmla="*/ 116 h 117"/>
                  <a:gd name="T2" fmla="*/ 12 w 22"/>
                  <a:gd name="T3" fmla="*/ 116 h 117"/>
                  <a:gd name="T4" fmla="*/ 0 w 22"/>
                  <a:gd name="T5" fmla="*/ 106 h 117"/>
                  <a:gd name="T6" fmla="*/ 0 w 22"/>
                  <a:gd name="T7" fmla="*/ 13 h 117"/>
                  <a:gd name="T8" fmla="*/ 12 w 22"/>
                  <a:gd name="T9" fmla="*/ 0 h 117"/>
                  <a:gd name="T10" fmla="*/ 21 w 22"/>
                  <a:gd name="T11" fmla="*/ 13 h 117"/>
                  <a:gd name="T12" fmla="*/ 21 w 22"/>
                  <a:gd name="T13" fmla="*/ 106 h 117"/>
                  <a:gd name="T14" fmla="*/ 12 w 22"/>
                  <a:gd name="T15" fmla="*/ 116 h 1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 h="117">
                    <a:moveTo>
                      <a:pt x="12" y="116"/>
                    </a:moveTo>
                    <a:lnTo>
                      <a:pt x="12" y="116"/>
                    </a:lnTo>
                    <a:cubicBezTo>
                      <a:pt x="6" y="116"/>
                      <a:pt x="0" y="113"/>
                      <a:pt x="0" y="106"/>
                    </a:cubicBezTo>
                    <a:cubicBezTo>
                      <a:pt x="0" y="13"/>
                      <a:pt x="0" y="13"/>
                      <a:pt x="0" y="13"/>
                    </a:cubicBezTo>
                    <a:cubicBezTo>
                      <a:pt x="0" y="7"/>
                      <a:pt x="6" y="0"/>
                      <a:pt x="12" y="0"/>
                    </a:cubicBezTo>
                    <a:cubicBezTo>
                      <a:pt x="18" y="0"/>
                      <a:pt x="21" y="7"/>
                      <a:pt x="21" y="13"/>
                    </a:cubicBezTo>
                    <a:cubicBezTo>
                      <a:pt x="21" y="106"/>
                      <a:pt x="21" y="106"/>
                      <a:pt x="21" y="106"/>
                    </a:cubicBezTo>
                    <a:cubicBezTo>
                      <a:pt x="21" y="113"/>
                      <a:pt x="18" y="116"/>
                      <a:pt x="12" y="116"/>
                    </a:cubicBezTo>
                  </a:path>
                </a:pathLst>
              </a:custGeom>
              <a:solidFill>
                <a:schemeClr val="accent5">
                  <a:lumMod val="75000"/>
                </a:schemeClr>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243770" tIns="121885" rIns="243770" bIns="121885" anchor="ctr"/>
              <a:lstStyle/>
              <a:p>
                <a:endParaRPr lang="en-US" dirty="0">
                  <a:latin typeface="Calibri Light" panose="020F0302020204030204"/>
                </a:endParaRPr>
              </a:p>
            </p:txBody>
          </p:sp>
          <p:sp>
            <p:nvSpPr>
              <p:cNvPr id="435" name="Freeform 1003"/>
              <p:cNvSpPr>
                <a:spLocks noChangeArrowheads="1"/>
              </p:cNvSpPr>
              <p:nvPr/>
            </p:nvSpPr>
            <p:spPr bwMode="auto">
              <a:xfrm>
                <a:off x="3858683" y="11092359"/>
                <a:ext cx="75568" cy="340037"/>
              </a:xfrm>
              <a:custGeom>
                <a:avLst/>
                <a:gdLst>
                  <a:gd name="T0" fmla="*/ 12 w 25"/>
                  <a:gd name="T1" fmla="*/ 116 h 117"/>
                  <a:gd name="T2" fmla="*/ 12 w 25"/>
                  <a:gd name="T3" fmla="*/ 116 h 117"/>
                  <a:gd name="T4" fmla="*/ 0 w 25"/>
                  <a:gd name="T5" fmla="*/ 106 h 117"/>
                  <a:gd name="T6" fmla="*/ 0 w 25"/>
                  <a:gd name="T7" fmla="*/ 13 h 117"/>
                  <a:gd name="T8" fmla="*/ 12 w 25"/>
                  <a:gd name="T9" fmla="*/ 0 h 117"/>
                  <a:gd name="T10" fmla="*/ 24 w 25"/>
                  <a:gd name="T11" fmla="*/ 13 h 117"/>
                  <a:gd name="T12" fmla="*/ 24 w 25"/>
                  <a:gd name="T13" fmla="*/ 106 h 117"/>
                  <a:gd name="T14" fmla="*/ 12 w 25"/>
                  <a:gd name="T15" fmla="*/ 116 h 1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117">
                    <a:moveTo>
                      <a:pt x="12" y="116"/>
                    </a:moveTo>
                    <a:lnTo>
                      <a:pt x="12" y="116"/>
                    </a:lnTo>
                    <a:cubicBezTo>
                      <a:pt x="6" y="116"/>
                      <a:pt x="0" y="113"/>
                      <a:pt x="0" y="106"/>
                    </a:cubicBezTo>
                    <a:cubicBezTo>
                      <a:pt x="0" y="13"/>
                      <a:pt x="0" y="13"/>
                      <a:pt x="0" y="13"/>
                    </a:cubicBezTo>
                    <a:cubicBezTo>
                      <a:pt x="0" y="7"/>
                      <a:pt x="6" y="0"/>
                      <a:pt x="12" y="0"/>
                    </a:cubicBezTo>
                    <a:cubicBezTo>
                      <a:pt x="18" y="0"/>
                      <a:pt x="24" y="7"/>
                      <a:pt x="24" y="13"/>
                    </a:cubicBezTo>
                    <a:cubicBezTo>
                      <a:pt x="24" y="106"/>
                      <a:pt x="24" y="106"/>
                      <a:pt x="24" y="106"/>
                    </a:cubicBezTo>
                    <a:cubicBezTo>
                      <a:pt x="24" y="113"/>
                      <a:pt x="18" y="116"/>
                      <a:pt x="12" y="116"/>
                    </a:cubicBezTo>
                  </a:path>
                </a:pathLst>
              </a:custGeom>
              <a:solidFill>
                <a:schemeClr val="accent5">
                  <a:lumMod val="75000"/>
                </a:schemeClr>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243770" tIns="121885" rIns="243770" bIns="121885" anchor="ctr"/>
              <a:lstStyle/>
              <a:p>
                <a:endParaRPr lang="en-US" dirty="0">
                  <a:latin typeface="Calibri Light" panose="020F0302020204030204"/>
                </a:endParaRPr>
              </a:p>
            </p:txBody>
          </p:sp>
          <p:sp>
            <p:nvSpPr>
              <p:cNvPr id="436" name="Freeform 1004"/>
              <p:cNvSpPr>
                <a:spLocks noChangeArrowheads="1"/>
              </p:cNvSpPr>
              <p:nvPr/>
            </p:nvSpPr>
            <p:spPr bwMode="auto">
              <a:xfrm>
                <a:off x="5143348" y="11092359"/>
                <a:ext cx="62970" cy="340037"/>
              </a:xfrm>
              <a:custGeom>
                <a:avLst/>
                <a:gdLst>
                  <a:gd name="T0" fmla="*/ 10 w 23"/>
                  <a:gd name="T1" fmla="*/ 116 h 117"/>
                  <a:gd name="T2" fmla="*/ 10 w 23"/>
                  <a:gd name="T3" fmla="*/ 116 h 117"/>
                  <a:gd name="T4" fmla="*/ 0 w 23"/>
                  <a:gd name="T5" fmla="*/ 106 h 117"/>
                  <a:gd name="T6" fmla="*/ 0 w 23"/>
                  <a:gd name="T7" fmla="*/ 13 h 117"/>
                  <a:gd name="T8" fmla="*/ 10 w 23"/>
                  <a:gd name="T9" fmla="*/ 0 h 117"/>
                  <a:gd name="T10" fmla="*/ 22 w 23"/>
                  <a:gd name="T11" fmla="*/ 13 h 117"/>
                  <a:gd name="T12" fmla="*/ 22 w 23"/>
                  <a:gd name="T13" fmla="*/ 106 h 117"/>
                  <a:gd name="T14" fmla="*/ 10 w 23"/>
                  <a:gd name="T15" fmla="*/ 116 h 1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117">
                    <a:moveTo>
                      <a:pt x="10" y="116"/>
                    </a:moveTo>
                    <a:lnTo>
                      <a:pt x="10" y="116"/>
                    </a:lnTo>
                    <a:cubicBezTo>
                      <a:pt x="4" y="116"/>
                      <a:pt x="0" y="113"/>
                      <a:pt x="0" y="106"/>
                    </a:cubicBezTo>
                    <a:cubicBezTo>
                      <a:pt x="0" y="13"/>
                      <a:pt x="0" y="13"/>
                      <a:pt x="0" y="13"/>
                    </a:cubicBezTo>
                    <a:cubicBezTo>
                      <a:pt x="0" y="7"/>
                      <a:pt x="4" y="0"/>
                      <a:pt x="10" y="0"/>
                    </a:cubicBezTo>
                    <a:cubicBezTo>
                      <a:pt x="16" y="0"/>
                      <a:pt x="22" y="7"/>
                      <a:pt x="22" y="13"/>
                    </a:cubicBezTo>
                    <a:cubicBezTo>
                      <a:pt x="22" y="106"/>
                      <a:pt x="22" y="106"/>
                      <a:pt x="22" y="106"/>
                    </a:cubicBezTo>
                    <a:cubicBezTo>
                      <a:pt x="22" y="113"/>
                      <a:pt x="16" y="116"/>
                      <a:pt x="10" y="116"/>
                    </a:cubicBezTo>
                  </a:path>
                </a:pathLst>
              </a:custGeom>
              <a:solidFill>
                <a:srgbClr val="03656F"/>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243770" tIns="121885" rIns="243770" bIns="121885" anchor="ctr"/>
              <a:lstStyle/>
              <a:p>
                <a:endParaRPr lang="en-US" dirty="0">
                  <a:latin typeface="Calibri Light" panose="020F0302020204030204"/>
                </a:endParaRPr>
              </a:p>
            </p:txBody>
          </p:sp>
          <p:sp>
            <p:nvSpPr>
              <p:cNvPr id="437" name="Freeform 1005"/>
              <p:cNvSpPr>
                <a:spLocks noChangeArrowheads="1"/>
              </p:cNvSpPr>
              <p:nvPr/>
            </p:nvSpPr>
            <p:spPr bwMode="auto">
              <a:xfrm>
                <a:off x="5269298" y="11092359"/>
                <a:ext cx="62970" cy="340037"/>
              </a:xfrm>
              <a:custGeom>
                <a:avLst/>
                <a:gdLst>
                  <a:gd name="T0" fmla="*/ 12 w 22"/>
                  <a:gd name="T1" fmla="*/ 116 h 117"/>
                  <a:gd name="T2" fmla="*/ 12 w 22"/>
                  <a:gd name="T3" fmla="*/ 116 h 117"/>
                  <a:gd name="T4" fmla="*/ 0 w 22"/>
                  <a:gd name="T5" fmla="*/ 106 h 117"/>
                  <a:gd name="T6" fmla="*/ 0 w 22"/>
                  <a:gd name="T7" fmla="*/ 13 h 117"/>
                  <a:gd name="T8" fmla="*/ 12 w 22"/>
                  <a:gd name="T9" fmla="*/ 0 h 117"/>
                  <a:gd name="T10" fmla="*/ 21 w 22"/>
                  <a:gd name="T11" fmla="*/ 13 h 117"/>
                  <a:gd name="T12" fmla="*/ 21 w 22"/>
                  <a:gd name="T13" fmla="*/ 106 h 117"/>
                  <a:gd name="T14" fmla="*/ 12 w 22"/>
                  <a:gd name="T15" fmla="*/ 116 h 1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 h="117">
                    <a:moveTo>
                      <a:pt x="12" y="116"/>
                    </a:moveTo>
                    <a:lnTo>
                      <a:pt x="12" y="116"/>
                    </a:lnTo>
                    <a:cubicBezTo>
                      <a:pt x="6" y="116"/>
                      <a:pt x="0" y="113"/>
                      <a:pt x="0" y="106"/>
                    </a:cubicBezTo>
                    <a:cubicBezTo>
                      <a:pt x="0" y="13"/>
                      <a:pt x="0" y="13"/>
                      <a:pt x="0" y="13"/>
                    </a:cubicBezTo>
                    <a:cubicBezTo>
                      <a:pt x="0" y="7"/>
                      <a:pt x="6" y="0"/>
                      <a:pt x="12" y="0"/>
                    </a:cubicBezTo>
                    <a:cubicBezTo>
                      <a:pt x="18" y="0"/>
                      <a:pt x="21" y="7"/>
                      <a:pt x="21" y="13"/>
                    </a:cubicBezTo>
                    <a:cubicBezTo>
                      <a:pt x="21" y="106"/>
                      <a:pt x="21" y="106"/>
                      <a:pt x="21" y="106"/>
                    </a:cubicBezTo>
                    <a:cubicBezTo>
                      <a:pt x="21" y="113"/>
                      <a:pt x="18" y="116"/>
                      <a:pt x="12" y="116"/>
                    </a:cubicBezTo>
                  </a:path>
                </a:pathLst>
              </a:custGeom>
              <a:solidFill>
                <a:srgbClr val="03656F"/>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243770" tIns="121885" rIns="243770" bIns="121885" anchor="ctr"/>
              <a:lstStyle/>
              <a:p>
                <a:endParaRPr lang="en-US" dirty="0">
                  <a:latin typeface="Calibri Light" panose="020F0302020204030204"/>
                </a:endParaRPr>
              </a:p>
            </p:txBody>
          </p:sp>
          <p:sp>
            <p:nvSpPr>
              <p:cNvPr id="438" name="Freeform 1006"/>
              <p:cNvSpPr>
                <a:spLocks noChangeArrowheads="1"/>
              </p:cNvSpPr>
              <p:nvPr/>
            </p:nvSpPr>
            <p:spPr bwMode="auto">
              <a:xfrm>
                <a:off x="5395245" y="11092359"/>
                <a:ext cx="75568" cy="340037"/>
              </a:xfrm>
              <a:custGeom>
                <a:avLst/>
                <a:gdLst>
                  <a:gd name="T0" fmla="*/ 13 w 26"/>
                  <a:gd name="T1" fmla="*/ 116 h 117"/>
                  <a:gd name="T2" fmla="*/ 13 w 26"/>
                  <a:gd name="T3" fmla="*/ 116 h 117"/>
                  <a:gd name="T4" fmla="*/ 0 w 26"/>
                  <a:gd name="T5" fmla="*/ 106 h 117"/>
                  <a:gd name="T6" fmla="*/ 0 w 26"/>
                  <a:gd name="T7" fmla="*/ 13 h 117"/>
                  <a:gd name="T8" fmla="*/ 13 w 26"/>
                  <a:gd name="T9" fmla="*/ 0 h 117"/>
                  <a:gd name="T10" fmla="*/ 25 w 26"/>
                  <a:gd name="T11" fmla="*/ 13 h 117"/>
                  <a:gd name="T12" fmla="*/ 25 w 26"/>
                  <a:gd name="T13" fmla="*/ 106 h 117"/>
                  <a:gd name="T14" fmla="*/ 13 w 26"/>
                  <a:gd name="T15" fmla="*/ 116 h 1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 h="117">
                    <a:moveTo>
                      <a:pt x="13" y="116"/>
                    </a:moveTo>
                    <a:lnTo>
                      <a:pt x="13" y="116"/>
                    </a:lnTo>
                    <a:cubicBezTo>
                      <a:pt x="7" y="116"/>
                      <a:pt x="0" y="113"/>
                      <a:pt x="0" y="106"/>
                    </a:cubicBezTo>
                    <a:cubicBezTo>
                      <a:pt x="0" y="13"/>
                      <a:pt x="0" y="13"/>
                      <a:pt x="0" y="13"/>
                    </a:cubicBezTo>
                    <a:cubicBezTo>
                      <a:pt x="0" y="7"/>
                      <a:pt x="7" y="0"/>
                      <a:pt x="13" y="0"/>
                    </a:cubicBezTo>
                    <a:cubicBezTo>
                      <a:pt x="19" y="0"/>
                      <a:pt x="25" y="7"/>
                      <a:pt x="25" y="13"/>
                    </a:cubicBezTo>
                    <a:cubicBezTo>
                      <a:pt x="25" y="106"/>
                      <a:pt x="25" y="106"/>
                      <a:pt x="25" y="106"/>
                    </a:cubicBezTo>
                    <a:cubicBezTo>
                      <a:pt x="25" y="113"/>
                      <a:pt x="19" y="116"/>
                      <a:pt x="13" y="116"/>
                    </a:cubicBezTo>
                  </a:path>
                </a:pathLst>
              </a:custGeom>
              <a:solidFill>
                <a:srgbClr val="03656F"/>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243770" tIns="121885" rIns="243770" bIns="121885" anchor="ctr"/>
              <a:lstStyle/>
              <a:p>
                <a:endParaRPr lang="en-US" dirty="0">
                  <a:latin typeface="Calibri Light" panose="020F0302020204030204"/>
                </a:endParaRPr>
              </a:p>
            </p:txBody>
          </p:sp>
          <p:sp>
            <p:nvSpPr>
              <p:cNvPr id="439" name="Freeform 1007"/>
              <p:cNvSpPr>
                <a:spLocks noChangeArrowheads="1"/>
              </p:cNvSpPr>
              <p:nvPr/>
            </p:nvSpPr>
            <p:spPr bwMode="auto">
              <a:xfrm>
                <a:off x="3506025" y="11520561"/>
                <a:ext cx="2065544" cy="491170"/>
              </a:xfrm>
              <a:custGeom>
                <a:avLst/>
                <a:gdLst>
                  <a:gd name="T0" fmla="*/ 723 w 724"/>
                  <a:gd name="T1" fmla="*/ 172 h 173"/>
                  <a:gd name="T2" fmla="*/ 0 w 724"/>
                  <a:gd name="T3" fmla="*/ 172 h 173"/>
                  <a:gd name="T4" fmla="*/ 0 w 724"/>
                  <a:gd name="T5" fmla="*/ 0 h 173"/>
                  <a:gd name="T6" fmla="*/ 723 w 724"/>
                  <a:gd name="T7" fmla="*/ 0 h 173"/>
                  <a:gd name="T8" fmla="*/ 723 w 724"/>
                  <a:gd name="T9" fmla="*/ 172 h 173"/>
                </a:gdLst>
                <a:ahLst/>
                <a:cxnLst>
                  <a:cxn ang="0">
                    <a:pos x="T0" y="T1"/>
                  </a:cxn>
                  <a:cxn ang="0">
                    <a:pos x="T2" y="T3"/>
                  </a:cxn>
                  <a:cxn ang="0">
                    <a:pos x="T4" y="T5"/>
                  </a:cxn>
                  <a:cxn ang="0">
                    <a:pos x="T6" y="T7"/>
                  </a:cxn>
                  <a:cxn ang="0">
                    <a:pos x="T8" y="T9"/>
                  </a:cxn>
                </a:cxnLst>
                <a:rect l="0" t="0" r="r" b="b"/>
                <a:pathLst>
                  <a:path w="724" h="173">
                    <a:moveTo>
                      <a:pt x="723" y="172"/>
                    </a:moveTo>
                    <a:lnTo>
                      <a:pt x="0" y="172"/>
                    </a:lnTo>
                    <a:lnTo>
                      <a:pt x="0" y="0"/>
                    </a:lnTo>
                    <a:lnTo>
                      <a:pt x="723" y="0"/>
                    </a:lnTo>
                    <a:lnTo>
                      <a:pt x="723" y="172"/>
                    </a:lnTo>
                  </a:path>
                </a:pathLst>
              </a:custGeom>
              <a:solidFill>
                <a:schemeClr val="accent5">
                  <a:lumMod val="50000"/>
                </a:schemeClr>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243770" tIns="121885" rIns="243770" bIns="121885" anchor="ctr"/>
              <a:lstStyle/>
              <a:p>
                <a:endParaRPr lang="en-US" dirty="0">
                  <a:latin typeface="Calibri Light" panose="020F0302020204030204"/>
                </a:endParaRPr>
              </a:p>
            </p:txBody>
          </p:sp>
          <p:sp>
            <p:nvSpPr>
              <p:cNvPr id="440" name="Freeform 1009"/>
              <p:cNvSpPr>
                <a:spLocks noChangeArrowheads="1"/>
              </p:cNvSpPr>
              <p:nvPr/>
            </p:nvSpPr>
            <p:spPr bwMode="auto">
              <a:xfrm>
                <a:off x="4085388" y="11684281"/>
                <a:ext cx="881634" cy="163729"/>
              </a:xfrm>
              <a:custGeom>
                <a:avLst/>
                <a:gdLst>
                  <a:gd name="T0" fmla="*/ 309 w 310"/>
                  <a:gd name="T1" fmla="*/ 55 h 56"/>
                  <a:gd name="T2" fmla="*/ 0 w 310"/>
                  <a:gd name="T3" fmla="*/ 55 h 56"/>
                  <a:gd name="T4" fmla="*/ 0 w 310"/>
                  <a:gd name="T5" fmla="*/ 0 h 56"/>
                  <a:gd name="T6" fmla="*/ 309 w 310"/>
                  <a:gd name="T7" fmla="*/ 0 h 56"/>
                  <a:gd name="T8" fmla="*/ 309 w 310"/>
                  <a:gd name="T9" fmla="*/ 55 h 56"/>
                </a:gdLst>
                <a:ahLst/>
                <a:cxnLst>
                  <a:cxn ang="0">
                    <a:pos x="T0" y="T1"/>
                  </a:cxn>
                  <a:cxn ang="0">
                    <a:pos x="T2" y="T3"/>
                  </a:cxn>
                  <a:cxn ang="0">
                    <a:pos x="T4" y="T5"/>
                  </a:cxn>
                  <a:cxn ang="0">
                    <a:pos x="T6" y="T7"/>
                  </a:cxn>
                  <a:cxn ang="0">
                    <a:pos x="T8" y="T9"/>
                  </a:cxn>
                </a:cxnLst>
                <a:rect l="0" t="0" r="r" b="b"/>
                <a:pathLst>
                  <a:path w="310" h="56">
                    <a:moveTo>
                      <a:pt x="309" y="55"/>
                    </a:moveTo>
                    <a:lnTo>
                      <a:pt x="0" y="55"/>
                    </a:lnTo>
                    <a:lnTo>
                      <a:pt x="0" y="0"/>
                    </a:lnTo>
                    <a:lnTo>
                      <a:pt x="309" y="0"/>
                    </a:lnTo>
                    <a:lnTo>
                      <a:pt x="309" y="55"/>
                    </a:lnTo>
                  </a:path>
                </a:pathLst>
              </a:custGeom>
              <a:solidFill>
                <a:schemeClr val="accent5">
                  <a:lumMod val="75000"/>
                </a:schemeClr>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243770" tIns="121885" rIns="243770" bIns="121885" anchor="ctr"/>
              <a:lstStyle/>
              <a:p>
                <a:endParaRPr lang="en-US" dirty="0">
                  <a:latin typeface="Calibri Light" panose="020F0302020204030204"/>
                </a:endParaRPr>
              </a:p>
            </p:txBody>
          </p:sp>
          <p:sp>
            <p:nvSpPr>
              <p:cNvPr id="441" name="Freeform 1011"/>
              <p:cNvSpPr>
                <a:spLocks noChangeArrowheads="1"/>
              </p:cNvSpPr>
              <p:nvPr/>
            </p:nvSpPr>
            <p:spPr bwMode="auto">
              <a:xfrm>
                <a:off x="3594183" y="11596129"/>
                <a:ext cx="62976" cy="327449"/>
              </a:xfrm>
              <a:custGeom>
                <a:avLst/>
                <a:gdLst>
                  <a:gd name="T0" fmla="*/ 9 w 22"/>
                  <a:gd name="T1" fmla="*/ 115 h 116"/>
                  <a:gd name="T2" fmla="*/ 9 w 22"/>
                  <a:gd name="T3" fmla="*/ 115 h 116"/>
                  <a:gd name="T4" fmla="*/ 0 w 22"/>
                  <a:gd name="T5" fmla="*/ 103 h 116"/>
                  <a:gd name="T6" fmla="*/ 0 w 22"/>
                  <a:gd name="T7" fmla="*/ 12 h 116"/>
                  <a:gd name="T8" fmla="*/ 9 w 22"/>
                  <a:gd name="T9" fmla="*/ 0 h 116"/>
                  <a:gd name="T10" fmla="*/ 21 w 22"/>
                  <a:gd name="T11" fmla="*/ 12 h 116"/>
                  <a:gd name="T12" fmla="*/ 21 w 22"/>
                  <a:gd name="T13" fmla="*/ 103 h 116"/>
                  <a:gd name="T14" fmla="*/ 9 w 22"/>
                  <a:gd name="T15" fmla="*/ 115 h 1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 h="116">
                    <a:moveTo>
                      <a:pt x="9" y="115"/>
                    </a:moveTo>
                    <a:lnTo>
                      <a:pt x="9" y="115"/>
                    </a:lnTo>
                    <a:cubicBezTo>
                      <a:pt x="3" y="115"/>
                      <a:pt x="0" y="109"/>
                      <a:pt x="0" y="103"/>
                    </a:cubicBezTo>
                    <a:cubicBezTo>
                      <a:pt x="0" y="12"/>
                      <a:pt x="0" y="12"/>
                      <a:pt x="0" y="12"/>
                    </a:cubicBezTo>
                    <a:cubicBezTo>
                      <a:pt x="0" y="3"/>
                      <a:pt x="3" y="0"/>
                      <a:pt x="9" y="0"/>
                    </a:cubicBezTo>
                    <a:cubicBezTo>
                      <a:pt x="15" y="0"/>
                      <a:pt x="21" y="3"/>
                      <a:pt x="21" y="12"/>
                    </a:cubicBezTo>
                    <a:cubicBezTo>
                      <a:pt x="21" y="103"/>
                      <a:pt x="21" y="103"/>
                      <a:pt x="21" y="103"/>
                    </a:cubicBezTo>
                    <a:cubicBezTo>
                      <a:pt x="21" y="109"/>
                      <a:pt x="15" y="115"/>
                      <a:pt x="9" y="115"/>
                    </a:cubicBezTo>
                  </a:path>
                </a:pathLst>
              </a:custGeom>
              <a:solidFill>
                <a:schemeClr val="accent5">
                  <a:lumMod val="75000"/>
                </a:schemeClr>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243770" tIns="121885" rIns="243770" bIns="121885" anchor="ctr"/>
              <a:lstStyle/>
              <a:p>
                <a:endParaRPr lang="en-US" dirty="0">
                  <a:latin typeface="Calibri Light" panose="020F0302020204030204"/>
                </a:endParaRPr>
              </a:p>
            </p:txBody>
          </p:sp>
          <p:sp>
            <p:nvSpPr>
              <p:cNvPr id="442" name="Freeform 1012"/>
              <p:cNvSpPr>
                <a:spLocks noChangeArrowheads="1"/>
              </p:cNvSpPr>
              <p:nvPr/>
            </p:nvSpPr>
            <p:spPr bwMode="auto">
              <a:xfrm>
                <a:off x="3720133" y="11596129"/>
                <a:ext cx="62976" cy="327449"/>
              </a:xfrm>
              <a:custGeom>
                <a:avLst/>
                <a:gdLst>
                  <a:gd name="T0" fmla="*/ 12 w 22"/>
                  <a:gd name="T1" fmla="*/ 115 h 116"/>
                  <a:gd name="T2" fmla="*/ 12 w 22"/>
                  <a:gd name="T3" fmla="*/ 115 h 116"/>
                  <a:gd name="T4" fmla="*/ 0 w 22"/>
                  <a:gd name="T5" fmla="*/ 103 h 116"/>
                  <a:gd name="T6" fmla="*/ 0 w 22"/>
                  <a:gd name="T7" fmla="*/ 12 h 116"/>
                  <a:gd name="T8" fmla="*/ 12 w 22"/>
                  <a:gd name="T9" fmla="*/ 0 h 116"/>
                  <a:gd name="T10" fmla="*/ 21 w 22"/>
                  <a:gd name="T11" fmla="*/ 12 h 116"/>
                  <a:gd name="T12" fmla="*/ 21 w 22"/>
                  <a:gd name="T13" fmla="*/ 103 h 116"/>
                  <a:gd name="T14" fmla="*/ 12 w 22"/>
                  <a:gd name="T15" fmla="*/ 115 h 1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 h="116">
                    <a:moveTo>
                      <a:pt x="12" y="115"/>
                    </a:moveTo>
                    <a:lnTo>
                      <a:pt x="12" y="115"/>
                    </a:lnTo>
                    <a:cubicBezTo>
                      <a:pt x="6" y="115"/>
                      <a:pt x="0" y="109"/>
                      <a:pt x="0" y="103"/>
                    </a:cubicBezTo>
                    <a:cubicBezTo>
                      <a:pt x="0" y="12"/>
                      <a:pt x="0" y="12"/>
                      <a:pt x="0" y="12"/>
                    </a:cubicBezTo>
                    <a:cubicBezTo>
                      <a:pt x="0" y="3"/>
                      <a:pt x="6" y="0"/>
                      <a:pt x="12" y="0"/>
                    </a:cubicBezTo>
                    <a:cubicBezTo>
                      <a:pt x="18" y="0"/>
                      <a:pt x="21" y="3"/>
                      <a:pt x="21" y="12"/>
                    </a:cubicBezTo>
                    <a:cubicBezTo>
                      <a:pt x="21" y="103"/>
                      <a:pt x="21" y="103"/>
                      <a:pt x="21" y="103"/>
                    </a:cubicBezTo>
                    <a:cubicBezTo>
                      <a:pt x="21" y="109"/>
                      <a:pt x="18" y="115"/>
                      <a:pt x="12" y="115"/>
                    </a:cubicBezTo>
                  </a:path>
                </a:pathLst>
              </a:custGeom>
              <a:solidFill>
                <a:schemeClr val="accent5">
                  <a:lumMod val="75000"/>
                </a:schemeClr>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243770" tIns="121885" rIns="243770" bIns="121885" anchor="ctr"/>
              <a:lstStyle/>
              <a:p>
                <a:endParaRPr lang="en-US" dirty="0">
                  <a:latin typeface="Calibri Light" panose="020F0302020204030204"/>
                </a:endParaRPr>
              </a:p>
            </p:txBody>
          </p:sp>
          <p:sp>
            <p:nvSpPr>
              <p:cNvPr id="443" name="Freeform 1013"/>
              <p:cNvSpPr>
                <a:spLocks noChangeArrowheads="1"/>
              </p:cNvSpPr>
              <p:nvPr/>
            </p:nvSpPr>
            <p:spPr bwMode="auto">
              <a:xfrm>
                <a:off x="3858683" y="11596129"/>
                <a:ext cx="75568" cy="327449"/>
              </a:xfrm>
              <a:custGeom>
                <a:avLst/>
                <a:gdLst>
                  <a:gd name="T0" fmla="*/ 12 w 25"/>
                  <a:gd name="T1" fmla="*/ 115 h 116"/>
                  <a:gd name="T2" fmla="*/ 12 w 25"/>
                  <a:gd name="T3" fmla="*/ 115 h 116"/>
                  <a:gd name="T4" fmla="*/ 0 w 25"/>
                  <a:gd name="T5" fmla="*/ 103 h 116"/>
                  <a:gd name="T6" fmla="*/ 0 w 25"/>
                  <a:gd name="T7" fmla="*/ 12 h 116"/>
                  <a:gd name="T8" fmla="*/ 12 w 25"/>
                  <a:gd name="T9" fmla="*/ 0 h 116"/>
                  <a:gd name="T10" fmla="*/ 24 w 25"/>
                  <a:gd name="T11" fmla="*/ 12 h 116"/>
                  <a:gd name="T12" fmla="*/ 24 w 25"/>
                  <a:gd name="T13" fmla="*/ 103 h 116"/>
                  <a:gd name="T14" fmla="*/ 12 w 25"/>
                  <a:gd name="T15" fmla="*/ 115 h 1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116">
                    <a:moveTo>
                      <a:pt x="12" y="115"/>
                    </a:moveTo>
                    <a:lnTo>
                      <a:pt x="12" y="115"/>
                    </a:lnTo>
                    <a:cubicBezTo>
                      <a:pt x="6" y="115"/>
                      <a:pt x="0" y="109"/>
                      <a:pt x="0" y="103"/>
                    </a:cubicBezTo>
                    <a:cubicBezTo>
                      <a:pt x="0" y="12"/>
                      <a:pt x="0" y="12"/>
                      <a:pt x="0" y="12"/>
                    </a:cubicBezTo>
                    <a:cubicBezTo>
                      <a:pt x="0" y="3"/>
                      <a:pt x="6" y="0"/>
                      <a:pt x="12" y="0"/>
                    </a:cubicBezTo>
                    <a:cubicBezTo>
                      <a:pt x="18" y="0"/>
                      <a:pt x="24" y="3"/>
                      <a:pt x="24" y="12"/>
                    </a:cubicBezTo>
                    <a:cubicBezTo>
                      <a:pt x="24" y="103"/>
                      <a:pt x="24" y="103"/>
                      <a:pt x="24" y="103"/>
                    </a:cubicBezTo>
                    <a:cubicBezTo>
                      <a:pt x="24" y="109"/>
                      <a:pt x="18" y="115"/>
                      <a:pt x="12" y="115"/>
                    </a:cubicBezTo>
                  </a:path>
                </a:pathLst>
              </a:custGeom>
              <a:solidFill>
                <a:schemeClr val="accent5">
                  <a:lumMod val="75000"/>
                </a:schemeClr>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243770" tIns="121885" rIns="243770" bIns="121885" anchor="ctr"/>
              <a:lstStyle/>
              <a:p>
                <a:endParaRPr lang="en-US" dirty="0">
                  <a:latin typeface="Calibri Light" panose="020F0302020204030204"/>
                </a:endParaRPr>
              </a:p>
            </p:txBody>
          </p:sp>
          <p:sp>
            <p:nvSpPr>
              <p:cNvPr id="444" name="Freeform 1014"/>
              <p:cNvSpPr>
                <a:spLocks noChangeArrowheads="1"/>
              </p:cNvSpPr>
              <p:nvPr/>
            </p:nvSpPr>
            <p:spPr bwMode="auto">
              <a:xfrm>
                <a:off x="5143348" y="11596129"/>
                <a:ext cx="62970" cy="327449"/>
              </a:xfrm>
              <a:custGeom>
                <a:avLst/>
                <a:gdLst>
                  <a:gd name="T0" fmla="*/ 10 w 23"/>
                  <a:gd name="T1" fmla="*/ 115 h 116"/>
                  <a:gd name="T2" fmla="*/ 10 w 23"/>
                  <a:gd name="T3" fmla="*/ 115 h 116"/>
                  <a:gd name="T4" fmla="*/ 0 w 23"/>
                  <a:gd name="T5" fmla="*/ 103 h 116"/>
                  <a:gd name="T6" fmla="*/ 0 w 23"/>
                  <a:gd name="T7" fmla="*/ 12 h 116"/>
                  <a:gd name="T8" fmla="*/ 10 w 23"/>
                  <a:gd name="T9" fmla="*/ 0 h 116"/>
                  <a:gd name="T10" fmla="*/ 22 w 23"/>
                  <a:gd name="T11" fmla="*/ 12 h 116"/>
                  <a:gd name="T12" fmla="*/ 22 w 23"/>
                  <a:gd name="T13" fmla="*/ 103 h 116"/>
                  <a:gd name="T14" fmla="*/ 10 w 23"/>
                  <a:gd name="T15" fmla="*/ 115 h 1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116">
                    <a:moveTo>
                      <a:pt x="10" y="115"/>
                    </a:moveTo>
                    <a:lnTo>
                      <a:pt x="10" y="115"/>
                    </a:lnTo>
                    <a:cubicBezTo>
                      <a:pt x="4" y="115"/>
                      <a:pt x="0" y="109"/>
                      <a:pt x="0" y="103"/>
                    </a:cubicBezTo>
                    <a:cubicBezTo>
                      <a:pt x="0" y="12"/>
                      <a:pt x="0" y="12"/>
                      <a:pt x="0" y="12"/>
                    </a:cubicBezTo>
                    <a:cubicBezTo>
                      <a:pt x="0" y="3"/>
                      <a:pt x="4" y="0"/>
                      <a:pt x="10" y="0"/>
                    </a:cubicBezTo>
                    <a:cubicBezTo>
                      <a:pt x="16" y="0"/>
                      <a:pt x="22" y="3"/>
                      <a:pt x="22" y="12"/>
                    </a:cubicBezTo>
                    <a:cubicBezTo>
                      <a:pt x="22" y="103"/>
                      <a:pt x="22" y="103"/>
                      <a:pt x="22" y="103"/>
                    </a:cubicBezTo>
                    <a:cubicBezTo>
                      <a:pt x="22" y="109"/>
                      <a:pt x="16" y="115"/>
                      <a:pt x="10" y="115"/>
                    </a:cubicBezTo>
                  </a:path>
                </a:pathLst>
              </a:custGeom>
              <a:solidFill>
                <a:srgbClr val="03656F"/>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243770" tIns="121885" rIns="243770" bIns="121885" anchor="ctr"/>
              <a:lstStyle/>
              <a:p>
                <a:endParaRPr lang="en-US" dirty="0">
                  <a:latin typeface="Calibri Light" panose="020F0302020204030204"/>
                </a:endParaRPr>
              </a:p>
            </p:txBody>
          </p:sp>
          <p:sp>
            <p:nvSpPr>
              <p:cNvPr id="445" name="Freeform 1015"/>
              <p:cNvSpPr>
                <a:spLocks noChangeArrowheads="1"/>
              </p:cNvSpPr>
              <p:nvPr/>
            </p:nvSpPr>
            <p:spPr bwMode="auto">
              <a:xfrm>
                <a:off x="5269298" y="11596129"/>
                <a:ext cx="62970" cy="327449"/>
              </a:xfrm>
              <a:custGeom>
                <a:avLst/>
                <a:gdLst>
                  <a:gd name="T0" fmla="*/ 12 w 22"/>
                  <a:gd name="T1" fmla="*/ 115 h 116"/>
                  <a:gd name="T2" fmla="*/ 12 w 22"/>
                  <a:gd name="T3" fmla="*/ 115 h 116"/>
                  <a:gd name="T4" fmla="*/ 0 w 22"/>
                  <a:gd name="T5" fmla="*/ 103 h 116"/>
                  <a:gd name="T6" fmla="*/ 0 w 22"/>
                  <a:gd name="T7" fmla="*/ 12 h 116"/>
                  <a:gd name="T8" fmla="*/ 12 w 22"/>
                  <a:gd name="T9" fmla="*/ 0 h 116"/>
                  <a:gd name="T10" fmla="*/ 21 w 22"/>
                  <a:gd name="T11" fmla="*/ 12 h 116"/>
                  <a:gd name="T12" fmla="*/ 21 w 22"/>
                  <a:gd name="T13" fmla="*/ 103 h 116"/>
                  <a:gd name="T14" fmla="*/ 12 w 22"/>
                  <a:gd name="T15" fmla="*/ 115 h 1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 h="116">
                    <a:moveTo>
                      <a:pt x="12" y="115"/>
                    </a:moveTo>
                    <a:lnTo>
                      <a:pt x="12" y="115"/>
                    </a:lnTo>
                    <a:cubicBezTo>
                      <a:pt x="6" y="115"/>
                      <a:pt x="0" y="109"/>
                      <a:pt x="0" y="103"/>
                    </a:cubicBezTo>
                    <a:cubicBezTo>
                      <a:pt x="0" y="12"/>
                      <a:pt x="0" y="12"/>
                      <a:pt x="0" y="12"/>
                    </a:cubicBezTo>
                    <a:cubicBezTo>
                      <a:pt x="0" y="3"/>
                      <a:pt x="6" y="0"/>
                      <a:pt x="12" y="0"/>
                    </a:cubicBezTo>
                    <a:cubicBezTo>
                      <a:pt x="18" y="0"/>
                      <a:pt x="21" y="3"/>
                      <a:pt x="21" y="12"/>
                    </a:cubicBezTo>
                    <a:cubicBezTo>
                      <a:pt x="21" y="103"/>
                      <a:pt x="21" y="103"/>
                      <a:pt x="21" y="103"/>
                    </a:cubicBezTo>
                    <a:cubicBezTo>
                      <a:pt x="21" y="109"/>
                      <a:pt x="18" y="115"/>
                      <a:pt x="12" y="115"/>
                    </a:cubicBezTo>
                  </a:path>
                </a:pathLst>
              </a:custGeom>
              <a:solidFill>
                <a:srgbClr val="03656F"/>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243770" tIns="121885" rIns="243770" bIns="121885" anchor="ctr"/>
              <a:lstStyle/>
              <a:p>
                <a:endParaRPr lang="en-US" dirty="0">
                  <a:latin typeface="Calibri Light" panose="020F0302020204030204"/>
                </a:endParaRPr>
              </a:p>
            </p:txBody>
          </p:sp>
          <p:sp>
            <p:nvSpPr>
              <p:cNvPr id="446" name="Freeform 1016"/>
              <p:cNvSpPr>
                <a:spLocks noChangeArrowheads="1"/>
              </p:cNvSpPr>
              <p:nvPr/>
            </p:nvSpPr>
            <p:spPr bwMode="auto">
              <a:xfrm>
                <a:off x="5395245" y="11596129"/>
                <a:ext cx="75568" cy="327449"/>
              </a:xfrm>
              <a:custGeom>
                <a:avLst/>
                <a:gdLst>
                  <a:gd name="T0" fmla="*/ 13 w 26"/>
                  <a:gd name="T1" fmla="*/ 115 h 116"/>
                  <a:gd name="T2" fmla="*/ 13 w 26"/>
                  <a:gd name="T3" fmla="*/ 115 h 116"/>
                  <a:gd name="T4" fmla="*/ 0 w 26"/>
                  <a:gd name="T5" fmla="*/ 103 h 116"/>
                  <a:gd name="T6" fmla="*/ 0 w 26"/>
                  <a:gd name="T7" fmla="*/ 12 h 116"/>
                  <a:gd name="T8" fmla="*/ 13 w 26"/>
                  <a:gd name="T9" fmla="*/ 0 h 116"/>
                  <a:gd name="T10" fmla="*/ 25 w 26"/>
                  <a:gd name="T11" fmla="*/ 12 h 116"/>
                  <a:gd name="T12" fmla="*/ 25 w 26"/>
                  <a:gd name="T13" fmla="*/ 103 h 116"/>
                  <a:gd name="T14" fmla="*/ 13 w 26"/>
                  <a:gd name="T15" fmla="*/ 115 h 1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 h="116">
                    <a:moveTo>
                      <a:pt x="13" y="115"/>
                    </a:moveTo>
                    <a:lnTo>
                      <a:pt x="13" y="115"/>
                    </a:lnTo>
                    <a:cubicBezTo>
                      <a:pt x="7" y="115"/>
                      <a:pt x="0" y="109"/>
                      <a:pt x="0" y="103"/>
                    </a:cubicBezTo>
                    <a:cubicBezTo>
                      <a:pt x="0" y="12"/>
                      <a:pt x="0" y="12"/>
                      <a:pt x="0" y="12"/>
                    </a:cubicBezTo>
                    <a:cubicBezTo>
                      <a:pt x="0" y="3"/>
                      <a:pt x="7" y="0"/>
                      <a:pt x="13" y="0"/>
                    </a:cubicBezTo>
                    <a:cubicBezTo>
                      <a:pt x="19" y="0"/>
                      <a:pt x="25" y="3"/>
                      <a:pt x="25" y="12"/>
                    </a:cubicBezTo>
                    <a:cubicBezTo>
                      <a:pt x="25" y="103"/>
                      <a:pt x="25" y="103"/>
                      <a:pt x="25" y="103"/>
                    </a:cubicBezTo>
                    <a:cubicBezTo>
                      <a:pt x="25" y="109"/>
                      <a:pt x="19" y="115"/>
                      <a:pt x="13" y="115"/>
                    </a:cubicBezTo>
                  </a:path>
                </a:pathLst>
              </a:custGeom>
              <a:solidFill>
                <a:srgbClr val="03656F"/>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243770" tIns="121885" rIns="243770" bIns="121885" anchor="ctr"/>
              <a:lstStyle/>
              <a:p>
                <a:endParaRPr lang="en-US" dirty="0">
                  <a:latin typeface="Calibri Light" panose="020F0302020204030204"/>
                </a:endParaRPr>
              </a:p>
            </p:txBody>
          </p:sp>
          <p:sp>
            <p:nvSpPr>
              <p:cNvPr id="447" name="Freeform 1017"/>
              <p:cNvSpPr>
                <a:spLocks noChangeArrowheads="1"/>
              </p:cNvSpPr>
              <p:nvPr/>
            </p:nvSpPr>
            <p:spPr bwMode="auto">
              <a:xfrm>
                <a:off x="3506025" y="12011731"/>
                <a:ext cx="2065544" cy="503767"/>
              </a:xfrm>
              <a:custGeom>
                <a:avLst/>
                <a:gdLst>
                  <a:gd name="T0" fmla="*/ 723 w 724"/>
                  <a:gd name="T1" fmla="*/ 176 h 177"/>
                  <a:gd name="T2" fmla="*/ 0 w 724"/>
                  <a:gd name="T3" fmla="*/ 176 h 177"/>
                  <a:gd name="T4" fmla="*/ 0 w 724"/>
                  <a:gd name="T5" fmla="*/ 0 h 177"/>
                  <a:gd name="T6" fmla="*/ 723 w 724"/>
                  <a:gd name="T7" fmla="*/ 0 h 177"/>
                  <a:gd name="T8" fmla="*/ 723 w 724"/>
                  <a:gd name="T9" fmla="*/ 176 h 177"/>
                </a:gdLst>
                <a:ahLst/>
                <a:cxnLst>
                  <a:cxn ang="0">
                    <a:pos x="T0" y="T1"/>
                  </a:cxn>
                  <a:cxn ang="0">
                    <a:pos x="T2" y="T3"/>
                  </a:cxn>
                  <a:cxn ang="0">
                    <a:pos x="T4" y="T5"/>
                  </a:cxn>
                  <a:cxn ang="0">
                    <a:pos x="T6" y="T7"/>
                  </a:cxn>
                  <a:cxn ang="0">
                    <a:pos x="T8" y="T9"/>
                  </a:cxn>
                </a:cxnLst>
                <a:rect l="0" t="0" r="r" b="b"/>
                <a:pathLst>
                  <a:path w="724" h="177">
                    <a:moveTo>
                      <a:pt x="723" y="176"/>
                    </a:moveTo>
                    <a:lnTo>
                      <a:pt x="0" y="176"/>
                    </a:lnTo>
                    <a:lnTo>
                      <a:pt x="0" y="0"/>
                    </a:lnTo>
                    <a:lnTo>
                      <a:pt x="723" y="0"/>
                    </a:lnTo>
                    <a:lnTo>
                      <a:pt x="723" y="176"/>
                    </a:lnTo>
                  </a:path>
                </a:pathLst>
              </a:custGeom>
              <a:solidFill>
                <a:schemeClr val="accent5">
                  <a:lumMod val="50000"/>
                </a:schemeClr>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243770" tIns="121885" rIns="243770" bIns="121885" anchor="ctr"/>
              <a:lstStyle/>
              <a:p>
                <a:endParaRPr lang="en-US" dirty="0">
                  <a:latin typeface="Calibri Light" panose="020F0302020204030204"/>
                </a:endParaRPr>
              </a:p>
            </p:txBody>
          </p:sp>
          <p:sp>
            <p:nvSpPr>
              <p:cNvPr id="448" name="Freeform 1019"/>
              <p:cNvSpPr>
                <a:spLocks noChangeArrowheads="1"/>
              </p:cNvSpPr>
              <p:nvPr/>
            </p:nvSpPr>
            <p:spPr bwMode="auto">
              <a:xfrm>
                <a:off x="4085388" y="12175463"/>
                <a:ext cx="881634" cy="163720"/>
              </a:xfrm>
              <a:custGeom>
                <a:avLst/>
                <a:gdLst>
                  <a:gd name="T0" fmla="*/ 309 w 310"/>
                  <a:gd name="T1" fmla="*/ 55 h 56"/>
                  <a:gd name="T2" fmla="*/ 0 w 310"/>
                  <a:gd name="T3" fmla="*/ 55 h 56"/>
                  <a:gd name="T4" fmla="*/ 0 w 310"/>
                  <a:gd name="T5" fmla="*/ 0 h 56"/>
                  <a:gd name="T6" fmla="*/ 309 w 310"/>
                  <a:gd name="T7" fmla="*/ 0 h 56"/>
                  <a:gd name="T8" fmla="*/ 309 w 310"/>
                  <a:gd name="T9" fmla="*/ 55 h 56"/>
                </a:gdLst>
                <a:ahLst/>
                <a:cxnLst>
                  <a:cxn ang="0">
                    <a:pos x="T0" y="T1"/>
                  </a:cxn>
                  <a:cxn ang="0">
                    <a:pos x="T2" y="T3"/>
                  </a:cxn>
                  <a:cxn ang="0">
                    <a:pos x="T4" y="T5"/>
                  </a:cxn>
                  <a:cxn ang="0">
                    <a:pos x="T6" y="T7"/>
                  </a:cxn>
                  <a:cxn ang="0">
                    <a:pos x="T8" y="T9"/>
                  </a:cxn>
                </a:cxnLst>
                <a:rect l="0" t="0" r="r" b="b"/>
                <a:pathLst>
                  <a:path w="310" h="56">
                    <a:moveTo>
                      <a:pt x="309" y="55"/>
                    </a:moveTo>
                    <a:lnTo>
                      <a:pt x="0" y="55"/>
                    </a:lnTo>
                    <a:lnTo>
                      <a:pt x="0" y="0"/>
                    </a:lnTo>
                    <a:lnTo>
                      <a:pt x="309" y="0"/>
                    </a:lnTo>
                    <a:lnTo>
                      <a:pt x="309" y="55"/>
                    </a:lnTo>
                  </a:path>
                </a:pathLst>
              </a:custGeom>
              <a:solidFill>
                <a:schemeClr val="accent5">
                  <a:lumMod val="75000"/>
                </a:schemeClr>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243770" tIns="121885" rIns="243770" bIns="121885" anchor="ctr"/>
              <a:lstStyle/>
              <a:p>
                <a:endParaRPr lang="en-US" dirty="0">
                  <a:latin typeface="Calibri Light" panose="020F0302020204030204"/>
                </a:endParaRPr>
              </a:p>
            </p:txBody>
          </p:sp>
          <p:sp>
            <p:nvSpPr>
              <p:cNvPr id="449" name="Freeform 1021"/>
              <p:cNvSpPr>
                <a:spLocks noChangeArrowheads="1"/>
              </p:cNvSpPr>
              <p:nvPr/>
            </p:nvSpPr>
            <p:spPr bwMode="auto">
              <a:xfrm>
                <a:off x="3594183" y="12099895"/>
                <a:ext cx="62976" cy="327449"/>
              </a:xfrm>
              <a:custGeom>
                <a:avLst/>
                <a:gdLst>
                  <a:gd name="T0" fmla="*/ 9 w 22"/>
                  <a:gd name="T1" fmla="*/ 115 h 116"/>
                  <a:gd name="T2" fmla="*/ 9 w 22"/>
                  <a:gd name="T3" fmla="*/ 115 h 116"/>
                  <a:gd name="T4" fmla="*/ 0 w 22"/>
                  <a:gd name="T5" fmla="*/ 103 h 116"/>
                  <a:gd name="T6" fmla="*/ 0 w 22"/>
                  <a:gd name="T7" fmla="*/ 12 h 116"/>
                  <a:gd name="T8" fmla="*/ 9 w 22"/>
                  <a:gd name="T9" fmla="*/ 0 h 116"/>
                  <a:gd name="T10" fmla="*/ 21 w 22"/>
                  <a:gd name="T11" fmla="*/ 12 h 116"/>
                  <a:gd name="T12" fmla="*/ 21 w 22"/>
                  <a:gd name="T13" fmla="*/ 103 h 116"/>
                  <a:gd name="T14" fmla="*/ 9 w 22"/>
                  <a:gd name="T15" fmla="*/ 115 h 1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 h="116">
                    <a:moveTo>
                      <a:pt x="9" y="115"/>
                    </a:moveTo>
                    <a:lnTo>
                      <a:pt x="9" y="115"/>
                    </a:lnTo>
                    <a:cubicBezTo>
                      <a:pt x="3" y="115"/>
                      <a:pt x="0" y="112"/>
                      <a:pt x="0" y="103"/>
                    </a:cubicBezTo>
                    <a:cubicBezTo>
                      <a:pt x="0" y="12"/>
                      <a:pt x="0" y="12"/>
                      <a:pt x="0" y="12"/>
                    </a:cubicBezTo>
                    <a:cubicBezTo>
                      <a:pt x="0" y="6"/>
                      <a:pt x="3" y="0"/>
                      <a:pt x="9" y="0"/>
                    </a:cubicBezTo>
                    <a:cubicBezTo>
                      <a:pt x="15" y="0"/>
                      <a:pt x="21" y="6"/>
                      <a:pt x="21" y="12"/>
                    </a:cubicBezTo>
                    <a:cubicBezTo>
                      <a:pt x="21" y="103"/>
                      <a:pt x="21" y="103"/>
                      <a:pt x="21" y="103"/>
                    </a:cubicBezTo>
                    <a:cubicBezTo>
                      <a:pt x="21" y="112"/>
                      <a:pt x="15" y="115"/>
                      <a:pt x="9" y="115"/>
                    </a:cubicBezTo>
                  </a:path>
                </a:pathLst>
              </a:custGeom>
              <a:solidFill>
                <a:schemeClr val="accent5">
                  <a:lumMod val="75000"/>
                </a:schemeClr>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243770" tIns="121885" rIns="243770" bIns="121885" anchor="ctr"/>
              <a:lstStyle/>
              <a:p>
                <a:endParaRPr lang="en-US" dirty="0">
                  <a:latin typeface="Calibri Light" panose="020F0302020204030204"/>
                </a:endParaRPr>
              </a:p>
            </p:txBody>
          </p:sp>
          <p:sp>
            <p:nvSpPr>
              <p:cNvPr id="450" name="Freeform 1022"/>
              <p:cNvSpPr>
                <a:spLocks noChangeArrowheads="1"/>
              </p:cNvSpPr>
              <p:nvPr/>
            </p:nvSpPr>
            <p:spPr bwMode="auto">
              <a:xfrm>
                <a:off x="3720133" y="12099895"/>
                <a:ext cx="62976" cy="327449"/>
              </a:xfrm>
              <a:custGeom>
                <a:avLst/>
                <a:gdLst>
                  <a:gd name="T0" fmla="*/ 12 w 22"/>
                  <a:gd name="T1" fmla="*/ 115 h 116"/>
                  <a:gd name="T2" fmla="*/ 12 w 22"/>
                  <a:gd name="T3" fmla="*/ 115 h 116"/>
                  <a:gd name="T4" fmla="*/ 0 w 22"/>
                  <a:gd name="T5" fmla="*/ 103 h 116"/>
                  <a:gd name="T6" fmla="*/ 0 w 22"/>
                  <a:gd name="T7" fmla="*/ 12 h 116"/>
                  <a:gd name="T8" fmla="*/ 12 w 22"/>
                  <a:gd name="T9" fmla="*/ 0 h 116"/>
                  <a:gd name="T10" fmla="*/ 21 w 22"/>
                  <a:gd name="T11" fmla="*/ 12 h 116"/>
                  <a:gd name="T12" fmla="*/ 21 w 22"/>
                  <a:gd name="T13" fmla="*/ 103 h 116"/>
                  <a:gd name="T14" fmla="*/ 12 w 22"/>
                  <a:gd name="T15" fmla="*/ 115 h 1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 h="116">
                    <a:moveTo>
                      <a:pt x="12" y="115"/>
                    </a:moveTo>
                    <a:lnTo>
                      <a:pt x="12" y="115"/>
                    </a:lnTo>
                    <a:cubicBezTo>
                      <a:pt x="6" y="115"/>
                      <a:pt x="0" y="112"/>
                      <a:pt x="0" y="103"/>
                    </a:cubicBezTo>
                    <a:cubicBezTo>
                      <a:pt x="0" y="12"/>
                      <a:pt x="0" y="12"/>
                      <a:pt x="0" y="12"/>
                    </a:cubicBezTo>
                    <a:cubicBezTo>
                      <a:pt x="0" y="6"/>
                      <a:pt x="6" y="0"/>
                      <a:pt x="12" y="0"/>
                    </a:cubicBezTo>
                    <a:cubicBezTo>
                      <a:pt x="18" y="0"/>
                      <a:pt x="21" y="6"/>
                      <a:pt x="21" y="12"/>
                    </a:cubicBezTo>
                    <a:cubicBezTo>
                      <a:pt x="21" y="103"/>
                      <a:pt x="21" y="103"/>
                      <a:pt x="21" y="103"/>
                    </a:cubicBezTo>
                    <a:cubicBezTo>
                      <a:pt x="21" y="112"/>
                      <a:pt x="18" y="115"/>
                      <a:pt x="12" y="115"/>
                    </a:cubicBezTo>
                  </a:path>
                </a:pathLst>
              </a:custGeom>
              <a:solidFill>
                <a:schemeClr val="accent5">
                  <a:lumMod val="75000"/>
                </a:schemeClr>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243770" tIns="121885" rIns="243770" bIns="121885" anchor="ctr"/>
              <a:lstStyle/>
              <a:p>
                <a:endParaRPr lang="en-US" dirty="0">
                  <a:latin typeface="Calibri Light" panose="020F0302020204030204"/>
                </a:endParaRPr>
              </a:p>
            </p:txBody>
          </p:sp>
          <p:sp>
            <p:nvSpPr>
              <p:cNvPr id="451" name="Freeform 1023"/>
              <p:cNvSpPr>
                <a:spLocks noChangeArrowheads="1"/>
              </p:cNvSpPr>
              <p:nvPr/>
            </p:nvSpPr>
            <p:spPr bwMode="auto">
              <a:xfrm>
                <a:off x="3858683" y="12099895"/>
                <a:ext cx="75568" cy="327449"/>
              </a:xfrm>
              <a:custGeom>
                <a:avLst/>
                <a:gdLst>
                  <a:gd name="T0" fmla="*/ 12 w 25"/>
                  <a:gd name="T1" fmla="*/ 115 h 116"/>
                  <a:gd name="T2" fmla="*/ 12 w 25"/>
                  <a:gd name="T3" fmla="*/ 115 h 116"/>
                  <a:gd name="T4" fmla="*/ 0 w 25"/>
                  <a:gd name="T5" fmla="*/ 103 h 116"/>
                  <a:gd name="T6" fmla="*/ 0 w 25"/>
                  <a:gd name="T7" fmla="*/ 12 h 116"/>
                  <a:gd name="T8" fmla="*/ 12 w 25"/>
                  <a:gd name="T9" fmla="*/ 0 h 116"/>
                  <a:gd name="T10" fmla="*/ 24 w 25"/>
                  <a:gd name="T11" fmla="*/ 12 h 116"/>
                  <a:gd name="T12" fmla="*/ 24 w 25"/>
                  <a:gd name="T13" fmla="*/ 103 h 116"/>
                  <a:gd name="T14" fmla="*/ 12 w 25"/>
                  <a:gd name="T15" fmla="*/ 115 h 1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116">
                    <a:moveTo>
                      <a:pt x="12" y="115"/>
                    </a:moveTo>
                    <a:lnTo>
                      <a:pt x="12" y="115"/>
                    </a:lnTo>
                    <a:cubicBezTo>
                      <a:pt x="6" y="115"/>
                      <a:pt x="0" y="112"/>
                      <a:pt x="0" y="103"/>
                    </a:cubicBezTo>
                    <a:cubicBezTo>
                      <a:pt x="0" y="12"/>
                      <a:pt x="0" y="12"/>
                      <a:pt x="0" y="12"/>
                    </a:cubicBezTo>
                    <a:cubicBezTo>
                      <a:pt x="0" y="6"/>
                      <a:pt x="6" y="0"/>
                      <a:pt x="12" y="0"/>
                    </a:cubicBezTo>
                    <a:cubicBezTo>
                      <a:pt x="18" y="0"/>
                      <a:pt x="24" y="6"/>
                      <a:pt x="24" y="12"/>
                    </a:cubicBezTo>
                    <a:cubicBezTo>
                      <a:pt x="24" y="103"/>
                      <a:pt x="24" y="103"/>
                      <a:pt x="24" y="103"/>
                    </a:cubicBezTo>
                    <a:cubicBezTo>
                      <a:pt x="24" y="112"/>
                      <a:pt x="18" y="115"/>
                      <a:pt x="12" y="115"/>
                    </a:cubicBezTo>
                  </a:path>
                </a:pathLst>
              </a:custGeom>
              <a:solidFill>
                <a:schemeClr val="accent5">
                  <a:lumMod val="75000"/>
                </a:schemeClr>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243770" tIns="121885" rIns="243770" bIns="121885" anchor="ctr"/>
              <a:lstStyle/>
              <a:p>
                <a:endParaRPr lang="en-US" dirty="0">
                  <a:latin typeface="Calibri Light" panose="020F0302020204030204"/>
                </a:endParaRPr>
              </a:p>
            </p:txBody>
          </p:sp>
          <p:sp>
            <p:nvSpPr>
              <p:cNvPr id="452" name="Freeform 1024"/>
              <p:cNvSpPr>
                <a:spLocks noChangeArrowheads="1"/>
              </p:cNvSpPr>
              <p:nvPr/>
            </p:nvSpPr>
            <p:spPr bwMode="auto">
              <a:xfrm>
                <a:off x="5143348" y="12099895"/>
                <a:ext cx="62970" cy="327449"/>
              </a:xfrm>
              <a:custGeom>
                <a:avLst/>
                <a:gdLst>
                  <a:gd name="T0" fmla="*/ 10 w 23"/>
                  <a:gd name="T1" fmla="*/ 115 h 116"/>
                  <a:gd name="T2" fmla="*/ 10 w 23"/>
                  <a:gd name="T3" fmla="*/ 115 h 116"/>
                  <a:gd name="T4" fmla="*/ 0 w 23"/>
                  <a:gd name="T5" fmla="*/ 103 h 116"/>
                  <a:gd name="T6" fmla="*/ 0 w 23"/>
                  <a:gd name="T7" fmla="*/ 12 h 116"/>
                  <a:gd name="T8" fmla="*/ 10 w 23"/>
                  <a:gd name="T9" fmla="*/ 0 h 116"/>
                  <a:gd name="T10" fmla="*/ 22 w 23"/>
                  <a:gd name="T11" fmla="*/ 12 h 116"/>
                  <a:gd name="T12" fmla="*/ 22 w 23"/>
                  <a:gd name="T13" fmla="*/ 103 h 116"/>
                  <a:gd name="T14" fmla="*/ 10 w 23"/>
                  <a:gd name="T15" fmla="*/ 115 h 1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116">
                    <a:moveTo>
                      <a:pt x="10" y="115"/>
                    </a:moveTo>
                    <a:lnTo>
                      <a:pt x="10" y="115"/>
                    </a:lnTo>
                    <a:cubicBezTo>
                      <a:pt x="4" y="115"/>
                      <a:pt x="0" y="112"/>
                      <a:pt x="0" y="103"/>
                    </a:cubicBezTo>
                    <a:cubicBezTo>
                      <a:pt x="0" y="12"/>
                      <a:pt x="0" y="12"/>
                      <a:pt x="0" y="12"/>
                    </a:cubicBezTo>
                    <a:cubicBezTo>
                      <a:pt x="0" y="6"/>
                      <a:pt x="4" y="0"/>
                      <a:pt x="10" y="0"/>
                    </a:cubicBezTo>
                    <a:cubicBezTo>
                      <a:pt x="16" y="0"/>
                      <a:pt x="22" y="6"/>
                      <a:pt x="22" y="12"/>
                    </a:cubicBezTo>
                    <a:cubicBezTo>
                      <a:pt x="22" y="103"/>
                      <a:pt x="22" y="103"/>
                      <a:pt x="22" y="103"/>
                    </a:cubicBezTo>
                    <a:cubicBezTo>
                      <a:pt x="22" y="112"/>
                      <a:pt x="16" y="115"/>
                      <a:pt x="10" y="115"/>
                    </a:cubicBezTo>
                  </a:path>
                </a:pathLst>
              </a:custGeom>
              <a:solidFill>
                <a:srgbClr val="03656F"/>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243770" tIns="121885" rIns="243770" bIns="121885" anchor="ctr"/>
              <a:lstStyle/>
              <a:p>
                <a:endParaRPr lang="en-US" dirty="0">
                  <a:latin typeface="Calibri Light" panose="020F0302020204030204"/>
                </a:endParaRPr>
              </a:p>
            </p:txBody>
          </p:sp>
          <p:sp>
            <p:nvSpPr>
              <p:cNvPr id="453" name="Freeform 1025"/>
              <p:cNvSpPr>
                <a:spLocks noChangeArrowheads="1"/>
              </p:cNvSpPr>
              <p:nvPr/>
            </p:nvSpPr>
            <p:spPr bwMode="auto">
              <a:xfrm>
                <a:off x="5269298" y="12099895"/>
                <a:ext cx="62970" cy="327449"/>
              </a:xfrm>
              <a:custGeom>
                <a:avLst/>
                <a:gdLst>
                  <a:gd name="T0" fmla="*/ 12 w 22"/>
                  <a:gd name="T1" fmla="*/ 115 h 116"/>
                  <a:gd name="T2" fmla="*/ 12 w 22"/>
                  <a:gd name="T3" fmla="*/ 115 h 116"/>
                  <a:gd name="T4" fmla="*/ 0 w 22"/>
                  <a:gd name="T5" fmla="*/ 103 h 116"/>
                  <a:gd name="T6" fmla="*/ 0 w 22"/>
                  <a:gd name="T7" fmla="*/ 12 h 116"/>
                  <a:gd name="T8" fmla="*/ 12 w 22"/>
                  <a:gd name="T9" fmla="*/ 0 h 116"/>
                  <a:gd name="T10" fmla="*/ 21 w 22"/>
                  <a:gd name="T11" fmla="*/ 12 h 116"/>
                  <a:gd name="T12" fmla="*/ 21 w 22"/>
                  <a:gd name="T13" fmla="*/ 103 h 116"/>
                  <a:gd name="T14" fmla="*/ 12 w 22"/>
                  <a:gd name="T15" fmla="*/ 115 h 1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 h="116">
                    <a:moveTo>
                      <a:pt x="12" y="115"/>
                    </a:moveTo>
                    <a:lnTo>
                      <a:pt x="12" y="115"/>
                    </a:lnTo>
                    <a:cubicBezTo>
                      <a:pt x="6" y="115"/>
                      <a:pt x="0" y="112"/>
                      <a:pt x="0" y="103"/>
                    </a:cubicBezTo>
                    <a:cubicBezTo>
                      <a:pt x="0" y="12"/>
                      <a:pt x="0" y="12"/>
                      <a:pt x="0" y="12"/>
                    </a:cubicBezTo>
                    <a:cubicBezTo>
                      <a:pt x="0" y="6"/>
                      <a:pt x="6" y="0"/>
                      <a:pt x="12" y="0"/>
                    </a:cubicBezTo>
                    <a:cubicBezTo>
                      <a:pt x="18" y="0"/>
                      <a:pt x="21" y="6"/>
                      <a:pt x="21" y="12"/>
                    </a:cubicBezTo>
                    <a:cubicBezTo>
                      <a:pt x="21" y="103"/>
                      <a:pt x="21" y="103"/>
                      <a:pt x="21" y="103"/>
                    </a:cubicBezTo>
                    <a:cubicBezTo>
                      <a:pt x="21" y="112"/>
                      <a:pt x="18" y="115"/>
                      <a:pt x="12" y="115"/>
                    </a:cubicBezTo>
                  </a:path>
                </a:pathLst>
              </a:custGeom>
              <a:solidFill>
                <a:srgbClr val="03656F"/>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243770" tIns="121885" rIns="243770" bIns="121885" anchor="ctr"/>
              <a:lstStyle/>
              <a:p>
                <a:endParaRPr lang="en-US" dirty="0">
                  <a:latin typeface="Calibri Light" panose="020F0302020204030204"/>
                </a:endParaRPr>
              </a:p>
            </p:txBody>
          </p:sp>
          <p:sp>
            <p:nvSpPr>
              <p:cNvPr id="454" name="Freeform 1026"/>
              <p:cNvSpPr>
                <a:spLocks noChangeArrowheads="1"/>
              </p:cNvSpPr>
              <p:nvPr/>
            </p:nvSpPr>
            <p:spPr bwMode="auto">
              <a:xfrm>
                <a:off x="5395245" y="12099895"/>
                <a:ext cx="75568" cy="327449"/>
              </a:xfrm>
              <a:custGeom>
                <a:avLst/>
                <a:gdLst>
                  <a:gd name="T0" fmla="*/ 13 w 26"/>
                  <a:gd name="T1" fmla="*/ 115 h 116"/>
                  <a:gd name="T2" fmla="*/ 13 w 26"/>
                  <a:gd name="T3" fmla="*/ 115 h 116"/>
                  <a:gd name="T4" fmla="*/ 0 w 26"/>
                  <a:gd name="T5" fmla="*/ 103 h 116"/>
                  <a:gd name="T6" fmla="*/ 0 w 26"/>
                  <a:gd name="T7" fmla="*/ 12 h 116"/>
                  <a:gd name="T8" fmla="*/ 13 w 26"/>
                  <a:gd name="T9" fmla="*/ 0 h 116"/>
                  <a:gd name="T10" fmla="*/ 25 w 26"/>
                  <a:gd name="T11" fmla="*/ 12 h 116"/>
                  <a:gd name="T12" fmla="*/ 25 w 26"/>
                  <a:gd name="T13" fmla="*/ 103 h 116"/>
                  <a:gd name="T14" fmla="*/ 13 w 26"/>
                  <a:gd name="T15" fmla="*/ 115 h 1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 h="116">
                    <a:moveTo>
                      <a:pt x="13" y="115"/>
                    </a:moveTo>
                    <a:lnTo>
                      <a:pt x="13" y="115"/>
                    </a:lnTo>
                    <a:cubicBezTo>
                      <a:pt x="7" y="115"/>
                      <a:pt x="0" y="112"/>
                      <a:pt x="0" y="103"/>
                    </a:cubicBezTo>
                    <a:cubicBezTo>
                      <a:pt x="0" y="12"/>
                      <a:pt x="0" y="12"/>
                      <a:pt x="0" y="12"/>
                    </a:cubicBezTo>
                    <a:cubicBezTo>
                      <a:pt x="0" y="6"/>
                      <a:pt x="7" y="0"/>
                      <a:pt x="13" y="0"/>
                    </a:cubicBezTo>
                    <a:cubicBezTo>
                      <a:pt x="19" y="0"/>
                      <a:pt x="25" y="6"/>
                      <a:pt x="25" y="12"/>
                    </a:cubicBezTo>
                    <a:cubicBezTo>
                      <a:pt x="25" y="103"/>
                      <a:pt x="25" y="103"/>
                      <a:pt x="25" y="103"/>
                    </a:cubicBezTo>
                    <a:cubicBezTo>
                      <a:pt x="25" y="112"/>
                      <a:pt x="19" y="115"/>
                      <a:pt x="13" y="115"/>
                    </a:cubicBezTo>
                  </a:path>
                </a:pathLst>
              </a:custGeom>
              <a:solidFill>
                <a:srgbClr val="03656F"/>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243770" tIns="121885" rIns="243770" bIns="121885" anchor="ctr"/>
              <a:lstStyle/>
              <a:p>
                <a:endParaRPr lang="en-US" dirty="0">
                  <a:latin typeface="Calibri Light" panose="020F0302020204030204"/>
                </a:endParaRPr>
              </a:p>
            </p:txBody>
          </p:sp>
          <p:sp>
            <p:nvSpPr>
              <p:cNvPr id="455" name="Freeform 1027"/>
              <p:cNvSpPr>
                <a:spLocks noChangeArrowheads="1"/>
              </p:cNvSpPr>
              <p:nvPr/>
            </p:nvSpPr>
            <p:spPr bwMode="auto">
              <a:xfrm>
                <a:off x="3506025" y="12515500"/>
                <a:ext cx="2065544" cy="491175"/>
              </a:xfrm>
              <a:custGeom>
                <a:avLst/>
                <a:gdLst>
                  <a:gd name="T0" fmla="*/ 723 w 724"/>
                  <a:gd name="T1" fmla="*/ 173 h 174"/>
                  <a:gd name="T2" fmla="*/ 0 w 724"/>
                  <a:gd name="T3" fmla="*/ 173 h 174"/>
                  <a:gd name="T4" fmla="*/ 0 w 724"/>
                  <a:gd name="T5" fmla="*/ 0 h 174"/>
                  <a:gd name="T6" fmla="*/ 723 w 724"/>
                  <a:gd name="T7" fmla="*/ 0 h 174"/>
                  <a:gd name="T8" fmla="*/ 723 w 724"/>
                  <a:gd name="T9" fmla="*/ 173 h 174"/>
                </a:gdLst>
                <a:ahLst/>
                <a:cxnLst>
                  <a:cxn ang="0">
                    <a:pos x="T0" y="T1"/>
                  </a:cxn>
                  <a:cxn ang="0">
                    <a:pos x="T2" y="T3"/>
                  </a:cxn>
                  <a:cxn ang="0">
                    <a:pos x="T4" y="T5"/>
                  </a:cxn>
                  <a:cxn ang="0">
                    <a:pos x="T6" y="T7"/>
                  </a:cxn>
                  <a:cxn ang="0">
                    <a:pos x="T8" y="T9"/>
                  </a:cxn>
                </a:cxnLst>
                <a:rect l="0" t="0" r="r" b="b"/>
                <a:pathLst>
                  <a:path w="724" h="174">
                    <a:moveTo>
                      <a:pt x="723" y="173"/>
                    </a:moveTo>
                    <a:lnTo>
                      <a:pt x="0" y="173"/>
                    </a:lnTo>
                    <a:lnTo>
                      <a:pt x="0" y="0"/>
                    </a:lnTo>
                    <a:lnTo>
                      <a:pt x="723" y="0"/>
                    </a:lnTo>
                    <a:lnTo>
                      <a:pt x="723" y="173"/>
                    </a:lnTo>
                  </a:path>
                </a:pathLst>
              </a:custGeom>
              <a:solidFill>
                <a:schemeClr val="accent5">
                  <a:lumMod val="50000"/>
                </a:schemeClr>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243770" tIns="121885" rIns="243770" bIns="121885" anchor="ctr"/>
              <a:lstStyle/>
              <a:p>
                <a:endParaRPr lang="en-US" dirty="0">
                  <a:latin typeface="Calibri Light" panose="020F0302020204030204"/>
                </a:endParaRPr>
              </a:p>
            </p:txBody>
          </p:sp>
          <p:sp>
            <p:nvSpPr>
              <p:cNvPr id="456" name="Freeform 1029"/>
              <p:cNvSpPr>
                <a:spLocks noChangeArrowheads="1"/>
              </p:cNvSpPr>
              <p:nvPr/>
            </p:nvSpPr>
            <p:spPr bwMode="auto">
              <a:xfrm>
                <a:off x="4085388" y="12679229"/>
                <a:ext cx="881634" cy="163720"/>
              </a:xfrm>
              <a:custGeom>
                <a:avLst/>
                <a:gdLst>
                  <a:gd name="T0" fmla="*/ 309 w 310"/>
                  <a:gd name="T1" fmla="*/ 57 h 58"/>
                  <a:gd name="T2" fmla="*/ 0 w 310"/>
                  <a:gd name="T3" fmla="*/ 57 h 58"/>
                  <a:gd name="T4" fmla="*/ 0 w 310"/>
                  <a:gd name="T5" fmla="*/ 0 h 58"/>
                  <a:gd name="T6" fmla="*/ 309 w 310"/>
                  <a:gd name="T7" fmla="*/ 0 h 58"/>
                  <a:gd name="T8" fmla="*/ 309 w 310"/>
                  <a:gd name="T9" fmla="*/ 57 h 58"/>
                </a:gdLst>
                <a:ahLst/>
                <a:cxnLst>
                  <a:cxn ang="0">
                    <a:pos x="T0" y="T1"/>
                  </a:cxn>
                  <a:cxn ang="0">
                    <a:pos x="T2" y="T3"/>
                  </a:cxn>
                  <a:cxn ang="0">
                    <a:pos x="T4" y="T5"/>
                  </a:cxn>
                  <a:cxn ang="0">
                    <a:pos x="T6" y="T7"/>
                  </a:cxn>
                  <a:cxn ang="0">
                    <a:pos x="T8" y="T9"/>
                  </a:cxn>
                </a:cxnLst>
                <a:rect l="0" t="0" r="r" b="b"/>
                <a:pathLst>
                  <a:path w="310" h="58">
                    <a:moveTo>
                      <a:pt x="309" y="57"/>
                    </a:moveTo>
                    <a:lnTo>
                      <a:pt x="0" y="57"/>
                    </a:lnTo>
                    <a:lnTo>
                      <a:pt x="0" y="0"/>
                    </a:lnTo>
                    <a:lnTo>
                      <a:pt x="309" y="0"/>
                    </a:lnTo>
                    <a:lnTo>
                      <a:pt x="309" y="57"/>
                    </a:lnTo>
                  </a:path>
                </a:pathLst>
              </a:custGeom>
              <a:solidFill>
                <a:schemeClr val="accent5">
                  <a:lumMod val="75000"/>
                </a:schemeClr>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243770" tIns="121885" rIns="243770" bIns="121885" anchor="ctr"/>
              <a:lstStyle/>
              <a:p>
                <a:endParaRPr lang="en-US" dirty="0">
                  <a:latin typeface="Calibri Light" panose="020F0302020204030204"/>
                </a:endParaRPr>
              </a:p>
            </p:txBody>
          </p:sp>
          <p:sp>
            <p:nvSpPr>
              <p:cNvPr id="457" name="Freeform 1031"/>
              <p:cNvSpPr>
                <a:spLocks noChangeArrowheads="1"/>
              </p:cNvSpPr>
              <p:nvPr/>
            </p:nvSpPr>
            <p:spPr bwMode="auto">
              <a:xfrm>
                <a:off x="3594183" y="12591065"/>
                <a:ext cx="62976" cy="327449"/>
              </a:xfrm>
              <a:custGeom>
                <a:avLst/>
                <a:gdLst>
                  <a:gd name="T0" fmla="*/ 9 w 22"/>
                  <a:gd name="T1" fmla="*/ 115 h 116"/>
                  <a:gd name="T2" fmla="*/ 9 w 22"/>
                  <a:gd name="T3" fmla="*/ 115 h 116"/>
                  <a:gd name="T4" fmla="*/ 0 w 22"/>
                  <a:gd name="T5" fmla="*/ 103 h 116"/>
                  <a:gd name="T6" fmla="*/ 0 w 22"/>
                  <a:gd name="T7" fmla="*/ 10 h 116"/>
                  <a:gd name="T8" fmla="*/ 9 w 22"/>
                  <a:gd name="T9" fmla="*/ 0 h 116"/>
                  <a:gd name="T10" fmla="*/ 21 w 22"/>
                  <a:gd name="T11" fmla="*/ 10 h 116"/>
                  <a:gd name="T12" fmla="*/ 21 w 22"/>
                  <a:gd name="T13" fmla="*/ 103 h 116"/>
                  <a:gd name="T14" fmla="*/ 9 w 22"/>
                  <a:gd name="T15" fmla="*/ 115 h 1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 h="116">
                    <a:moveTo>
                      <a:pt x="9" y="115"/>
                    </a:moveTo>
                    <a:lnTo>
                      <a:pt x="9" y="115"/>
                    </a:lnTo>
                    <a:cubicBezTo>
                      <a:pt x="3" y="115"/>
                      <a:pt x="0" y="109"/>
                      <a:pt x="0" y="103"/>
                    </a:cubicBezTo>
                    <a:cubicBezTo>
                      <a:pt x="0" y="10"/>
                      <a:pt x="0" y="10"/>
                      <a:pt x="0" y="10"/>
                    </a:cubicBezTo>
                    <a:cubicBezTo>
                      <a:pt x="0" y="4"/>
                      <a:pt x="3" y="0"/>
                      <a:pt x="9" y="0"/>
                    </a:cubicBezTo>
                    <a:cubicBezTo>
                      <a:pt x="15" y="0"/>
                      <a:pt x="21" y="4"/>
                      <a:pt x="21" y="10"/>
                    </a:cubicBezTo>
                    <a:cubicBezTo>
                      <a:pt x="21" y="103"/>
                      <a:pt x="21" y="103"/>
                      <a:pt x="21" y="103"/>
                    </a:cubicBezTo>
                    <a:cubicBezTo>
                      <a:pt x="21" y="109"/>
                      <a:pt x="15" y="115"/>
                      <a:pt x="9" y="115"/>
                    </a:cubicBezTo>
                  </a:path>
                </a:pathLst>
              </a:custGeom>
              <a:solidFill>
                <a:schemeClr val="accent5">
                  <a:lumMod val="75000"/>
                </a:schemeClr>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243770" tIns="121885" rIns="243770" bIns="121885" anchor="ctr"/>
              <a:lstStyle/>
              <a:p>
                <a:endParaRPr lang="en-US" dirty="0">
                  <a:latin typeface="Calibri Light" panose="020F0302020204030204"/>
                </a:endParaRPr>
              </a:p>
            </p:txBody>
          </p:sp>
          <p:sp>
            <p:nvSpPr>
              <p:cNvPr id="458" name="Freeform 1032"/>
              <p:cNvSpPr>
                <a:spLocks noChangeArrowheads="1"/>
              </p:cNvSpPr>
              <p:nvPr/>
            </p:nvSpPr>
            <p:spPr bwMode="auto">
              <a:xfrm>
                <a:off x="3720133" y="12591065"/>
                <a:ext cx="62976" cy="327449"/>
              </a:xfrm>
              <a:custGeom>
                <a:avLst/>
                <a:gdLst>
                  <a:gd name="T0" fmla="*/ 12 w 22"/>
                  <a:gd name="T1" fmla="*/ 115 h 116"/>
                  <a:gd name="T2" fmla="*/ 12 w 22"/>
                  <a:gd name="T3" fmla="*/ 115 h 116"/>
                  <a:gd name="T4" fmla="*/ 0 w 22"/>
                  <a:gd name="T5" fmla="*/ 103 h 116"/>
                  <a:gd name="T6" fmla="*/ 0 w 22"/>
                  <a:gd name="T7" fmla="*/ 10 h 116"/>
                  <a:gd name="T8" fmla="*/ 12 w 22"/>
                  <a:gd name="T9" fmla="*/ 0 h 116"/>
                  <a:gd name="T10" fmla="*/ 21 w 22"/>
                  <a:gd name="T11" fmla="*/ 10 h 116"/>
                  <a:gd name="T12" fmla="*/ 21 w 22"/>
                  <a:gd name="T13" fmla="*/ 103 h 116"/>
                  <a:gd name="T14" fmla="*/ 12 w 22"/>
                  <a:gd name="T15" fmla="*/ 115 h 1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 h="116">
                    <a:moveTo>
                      <a:pt x="12" y="115"/>
                    </a:moveTo>
                    <a:lnTo>
                      <a:pt x="12" y="115"/>
                    </a:lnTo>
                    <a:cubicBezTo>
                      <a:pt x="6" y="115"/>
                      <a:pt x="0" y="109"/>
                      <a:pt x="0" y="103"/>
                    </a:cubicBezTo>
                    <a:cubicBezTo>
                      <a:pt x="0" y="10"/>
                      <a:pt x="0" y="10"/>
                      <a:pt x="0" y="10"/>
                    </a:cubicBezTo>
                    <a:cubicBezTo>
                      <a:pt x="0" y="4"/>
                      <a:pt x="6" y="0"/>
                      <a:pt x="12" y="0"/>
                    </a:cubicBezTo>
                    <a:cubicBezTo>
                      <a:pt x="18" y="0"/>
                      <a:pt x="21" y="4"/>
                      <a:pt x="21" y="10"/>
                    </a:cubicBezTo>
                    <a:cubicBezTo>
                      <a:pt x="21" y="103"/>
                      <a:pt x="21" y="103"/>
                      <a:pt x="21" y="103"/>
                    </a:cubicBezTo>
                    <a:cubicBezTo>
                      <a:pt x="21" y="109"/>
                      <a:pt x="18" y="115"/>
                      <a:pt x="12" y="115"/>
                    </a:cubicBezTo>
                  </a:path>
                </a:pathLst>
              </a:custGeom>
              <a:solidFill>
                <a:schemeClr val="accent5">
                  <a:lumMod val="75000"/>
                </a:schemeClr>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243770" tIns="121885" rIns="243770" bIns="121885" anchor="ctr"/>
              <a:lstStyle/>
              <a:p>
                <a:endParaRPr lang="en-US" dirty="0">
                  <a:latin typeface="Calibri Light" panose="020F0302020204030204"/>
                </a:endParaRPr>
              </a:p>
            </p:txBody>
          </p:sp>
          <p:sp>
            <p:nvSpPr>
              <p:cNvPr id="459" name="Freeform 1033"/>
              <p:cNvSpPr>
                <a:spLocks noChangeArrowheads="1"/>
              </p:cNvSpPr>
              <p:nvPr/>
            </p:nvSpPr>
            <p:spPr bwMode="auto">
              <a:xfrm>
                <a:off x="3858683" y="12591065"/>
                <a:ext cx="75568" cy="327449"/>
              </a:xfrm>
              <a:custGeom>
                <a:avLst/>
                <a:gdLst>
                  <a:gd name="T0" fmla="*/ 12 w 25"/>
                  <a:gd name="T1" fmla="*/ 115 h 116"/>
                  <a:gd name="T2" fmla="*/ 12 w 25"/>
                  <a:gd name="T3" fmla="*/ 115 h 116"/>
                  <a:gd name="T4" fmla="*/ 0 w 25"/>
                  <a:gd name="T5" fmla="*/ 103 h 116"/>
                  <a:gd name="T6" fmla="*/ 0 w 25"/>
                  <a:gd name="T7" fmla="*/ 10 h 116"/>
                  <a:gd name="T8" fmla="*/ 12 w 25"/>
                  <a:gd name="T9" fmla="*/ 0 h 116"/>
                  <a:gd name="T10" fmla="*/ 24 w 25"/>
                  <a:gd name="T11" fmla="*/ 10 h 116"/>
                  <a:gd name="T12" fmla="*/ 24 w 25"/>
                  <a:gd name="T13" fmla="*/ 103 h 116"/>
                  <a:gd name="T14" fmla="*/ 12 w 25"/>
                  <a:gd name="T15" fmla="*/ 115 h 1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116">
                    <a:moveTo>
                      <a:pt x="12" y="115"/>
                    </a:moveTo>
                    <a:lnTo>
                      <a:pt x="12" y="115"/>
                    </a:lnTo>
                    <a:cubicBezTo>
                      <a:pt x="6" y="115"/>
                      <a:pt x="0" y="109"/>
                      <a:pt x="0" y="103"/>
                    </a:cubicBezTo>
                    <a:cubicBezTo>
                      <a:pt x="0" y="10"/>
                      <a:pt x="0" y="10"/>
                      <a:pt x="0" y="10"/>
                    </a:cubicBezTo>
                    <a:cubicBezTo>
                      <a:pt x="0" y="4"/>
                      <a:pt x="6" y="0"/>
                      <a:pt x="12" y="0"/>
                    </a:cubicBezTo>
                    <a:cubicBezTo>
                      <a:pt x="18" y="0"/>
                      <a:pt x="24" y="4"/>
                      <a:pt x="24" y="10"/>
                    </a:cubicBezTo>
                    <a:cubicBezTo>
                      <a:pt x="24" y="103"/>
                      <a:pt x="24" y="103"/>
                      <a:pt x="24" y="103"/>
                    </a:cubicBezTo>
                    <a:cubicBezTo>
                      <a:pt x="24" y="109"/>
                      <a:pt x="18" y="115"/>
                      <a:pt x="12" y="115"/>
                    </a:cubicBezTo>
                  </a:path>
                </a:pathLst>
              </a:custGeom>
              <a:solidFill>
                <a:schemeClr val="accent5">
                  <a:lumMod val="75000"/>
                </a:schemeClr>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243770" tIns="121885" rIns="243770" bIns="121885" anchor="ctr"/>
              <a:lstStyle/>
              <a:p>
                <a:endParaRPr lang="en-US" dirty="0">
                  <a:latin typeface="Calibri Light" panose="020F0302020204030204"/>
                </a:endParaRPr>
              </a:p>
            </p:txBody>
          </p:sp>
          <p:sp>
            <p:nvSpPr>
              <p:cNvPr id="460" name="Freeform 1034"/>
              <p:cNvSpPr>
                <a:spLocks noChangeArrowheads="1"/>
              </p:cNvSpPr>
              <p:nvPr/>
            </p:nvSpPr>
            <p:spPr bwMode="auto">
              <a:xfrm>
                <a:off x="5143348" y="12591065"/>
                <a:ext cx="62970" cy="327449"/>
              </a:xfrm>
              <a:custGeom>
                <a:avLst/>
                <a:gdLst>
                  <a:gd name="T0" fmla="*/ 10 w 23"/>
                  <a:gd name="T1" fmla="*/ 115 h 116"/>
                  <a:gd name="T2" fmla="*/ 10 w 23"/>
                  <a:gd name="T3" fmla="*/ 115 h 116"/>
                  <a:gd name="T4" fmla="*/ 0 w 23"/>
                  <a:gd name="T5" fmla="*/ 103 h 116"/>
                  <a:gd name="T6" fmla="*/ 0 w 23"/>
                  <a:gd name="T7" fmla="*/ 10 h 116"/>
                  <a:gd name="T8" fmla="*/ 10 w 23"/>
                  <a:gd name="T9" fmla="*/ 0 h 116"/>
                  <a:gd name="T10" fmla="*/ 22 w 23"/>
                  <a:gd name="T11" fmla="*/ 10 h 116"/>
                  <a:gd name="T12" fmla="*/ 22 w 23"/>
                  <a:gd name="T13" fmla="*/ 103 h 116"/>
                  <a:gd name="T14" fmla="*/ 10 w 23"/>
                  <a:gd name="T15" fmla="*/ 115 h 1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116">
                    <a:moveTo>
                      <a:pt x="10" y="115"/>
                    </a:moveTo>
                    <a:lnTo>
                      <a:pt x="10" y="115"/>
                    </a:lnTo>
                    <a:cubicBezTo>
                      <a:pt x="4" y="115"/>
                      <a:pt x="0" y="109"/>
                      <a:pt x="0" y="103"/>
                    </a:cubicBezTo>
                    <a:cubicBezTo>
                      <a:pt x="0" y="10"/>
                      <a:pt x="0" y="10"/>
                      <a:pt x="0" y="10"/>
                    </a:cubicBezTo>
                    <a:cubicBezTo>
                      <a:pt x="0" y="4"/>
                      <a:pt x="4" y="0"/>
                      <a:pt x="10" y="0"/>
                    </a:cubicBezTo>
                    <a:cubicBezTo>
                      <a:pt x="16" y="0"/>
                      <a:pt x="22" y="4"/>
                      <a:pt x="22" y="10"/>
                    </a:cubicBezTo>
                    <a:cubicBezTo>
                      <a:pt x="22" y="103"/>
                      <a:pt x="22" y="103"/>
                      <a:pt x="22" y="103"/>
                    </a:cubicBezTo>
                    <a:cubicBezTo>
                      <a:pt x="22" y="109"/>
                      <a:pt x="16" y="115"/>
                      <a:pt x="10" y="115"/>
                    </a:cubicBezTo>
                  </a:path>
                </a:pathLst>
              </a:custGeom>
              <a:solidFill>
                <a:srgbClr val="03656F"/>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243770" tIns="121885" rIns="243770" bIns="121885" anchor="ctr"/>
              <a:lstStyle/>
              <a:p>
                <a:endParaRPr lang="en-US" dirty="0">
                  <a:latin typeface="Calibri Light" panose="020F0302020204030204"/>
                </a:endParaRPr>
              </a:p>
            </p:txBody>
          </p:sp>
          <p:sp>
            <p:nvSpPr>
              <p:cNvPr id="461" name="Freeform 1035"/>
              <p:cNvSpPr>
                <a:spLocks noChangeArrowheads="1"/>
              </p:cNvSpPr>
              <p:nvPr/>
            </p:nvSpPr>
            <p:spPr bwMode="auto">
              <a:xfrm>
                <a:off x="5269298" y="12591065"/>
                <a:ext cx="62970" cy="327449"/>
              </a:xfrm>
              <a:custGeom>
                <a:avLst/>
                <a:gdLst>
                  <a:gd name="T0" fmla="*/ 12 w 22"/>
                  <a:gd name="T1" fmla="*/ 115 h 116"/>
                  <a:gd name="T2" fmla="*/ 12 w 22"/>
                  <a:gd name="T3" fmla="*/ 115 h 116"/>
                  <a:gd name="T4" fmla="*/ 0 w 22"/>
                  <a:gd name="T5" fmla="*/ 103 h 116"/>
                  <a:gd name="T6" fmla="*/ 0 w 22"/>
                  <a:gd name="T7" fmla="*/ 10 h 116"/>
                  <a:gd name="T8" fmla="*/ 12 w 22"/>
                  <a:gd name="T9" fmla="*/ 0 h 116"/>
                  <a:gd name="T10" fmla="*/ 21 w 22"/>
                  <a:gd name="T11" fmla="*/ 10 h 116"/>
                  <a:gd name="T12" fmla="*/ 21 w 22"/>
                  <a:gd name="T13" fmla="*/ 103 h 116"/>
                  <a:gd name="T14" fmla="*/ 12 w 22"/>
                  <a:gd name="T15" fmla="*/ 115 h 1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 h="116">
                    <a:moveTo>
                      <a:pt x="12" y="115"/>
                    </a:moveTo>
                    <a:lnTo>
                      <a:pt x="12" y="115"/>
                    </a:lnTo>
                    <a:cubicBezTo>
                      <a:pt x="6" y="115"/>
                      <a:pt x="0" y="109"/>
                      <a:pt x="0" y="103"/>
                    </a:cubicBezTo>
                    <a:cubicBezTo>
                      <a:pt x="0" y="10"/>
                      <a:pt x="0" y="10"/>
                      <a:pt x="0" y="10"/>
                    </a:cubicBezTo>
                    <a:cubicBezTo>
                      <a:pt x="0" y="4"/>
                      <a:pt x="6" y="0"/>
                      <a:pt x="12" y="0"/>
                    </a:cubicBezTo>
                    <a:cubicBezTo>
                      <a:pt x="18" y="0"/>
                      <a:pt x="21" y="4"/>
                      <a:pt x="21" y="10"/>
                    </a:cubicBezTo>
                    <a:cubicBezTo>
                      <a:pt x="21" y="103"/>
                      <a:pt x="21" y="103"/>
                      <a:pt x="21" y="103"/>
                    </a:cubicBezTo>
                    <a:cubicBezTo>
                      <a:pt x="21" y="109"/>
                      <a:pt x="18" y="115"/>
                      <a:pt x="12" y="115"/>
                    </a:cubicBezTo>
                  </a:path>
                </a:pathLst>
              </a:custGeom>
              <a:solidFill>
                <a:srgbClr val="03656F"/>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243770" tIns="121885" rIns="243770" bIns="121885" anchor="ctr"/>
              <a:lstStyle/>
              <a:p>
                <a:endParaRPr lang="en-US" dirty="0">
                  <a:latin typeface="Calibri Light" panose="020F0302020204030204"/>
                </a:endParaRPr>
              </a:p>
            </p:txBody>
          </p:sp>
          <p:sp>
            <p:nvSpPr>
              <p:cNvPr id="462" name="Freeform 1036"/>
              <p:cNvSpPr>
                <a:spLocks noChangeArrowheads="1"/>
              </p:cNvSpPr>
              <p:nvPr/>
            </p:nvSpPr>
            <p:spPr bwMode="auto">
              <a:xfrm>
                <a:off x="5395245" y="12591065"/>
                <a:ext cx="75568" cy="327449"/>
              </a:xfrm>
              <a:custGeom>
                <a:avLst/>
                <a:gdLst>
                  <a:gd name="T0" fmla="*/ 13 w 26"/>
                  <a:gd name="T1" fmla="*/ 115 h 116"/>
                  <a:gd name="T2" fmla="*/ 13 w 26"/>
                  <a:gd name="T3" fmla="*/ 115 h 116"/>
                  <a:gd name="T4" fmla="*/ 0 w 26"/>
                  <a:gd name="T5" fmla="*/ 103 h 116"/>
                  <a:gd name="T6" fmla="*/ 0 w 26"/>
                  <a:gd name="T7" fmla="*/ 10 h 116"/>
                  <a:gd name="T8" fmla="*/ 13 w 26"/>
                  <a:gd name="T9" fmla="*/ 0 h 116"/>
                  <a:gd name="T10" fmla="*/ 25 w 26"/>
                  <a:gd name="T11" fmla="*/ 10 h 116"/>
                  <a:gd name="T12" fmla="*/ 25 w 26"/>
                  <a:gd name="T13" fmla="*/ 103 h 116"/>
                  <a:gd name="T14" fmla="*/ 13 w 26"/>
                  <a:gd name="T15" fmla="*/ 115 h 1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 h="116">
                    <a:moveTo>
                      <a:pt x="13" y="115"/>
                    </a:moveTo>
                    <a:lnTo>
                      <a:pt x="13" y="115"/>
                    </a:lnTo>
                    <a:cubicBezTo>
                      <a:pt x="7" y="115"/>
                      <a:pt x="0" y="109"/>
                      <a:pt x="0" y="103"/>
                    </a:cubicBezTo>
                    <a:cubicBezTo>
                      <a:pt x="0" y="10"/>
                      <a:pt x="0" y="10"/>
                      <a:pt x="0" y="10"/>
                    </a:cubicBezTo>
                    <a:cubicBezTo>
                      <a:pt x="0" y="4"/>
                      <a:pt x="7" y="0"/>
                      <a:pt x="13" y="0"/>
                    </a:cubicBezTo>
                    <a:cubicBezTo>
                      <a:pt x="19" y="0"/>
                      <a:pt x="25" y="4"/>
                      <a:pt x="25" y="10"/>
                    </a:cubicBezTo>
                    <a:cubicBezTo>
                      <a:pt x="25" y="103"/>
                      <a:pt x="25" y="103"/>
                      <a:pt x="25" y="103"/>
                    </a:cubicBezTo>
                    <a:cubicBezTo>
                      <a:pt x="25" y="109"/>
                      <a:pt x="19" y="115"/>
                      <a:pt x="13" y="115"/>
                    </a:cubicBezTo>
                  </a:path>
                </a:pathLst>
              </a:custGeom>
              <a:solidFill>
                <a:srgbClr val="03656F"/>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243770" tIns="121885" rIns="243770" bIns="121885" anchor="ctr"/>
              <a:lstStyle/>
              <a:p>
                <a:endParaRPr lang="en-US" dirty="0">
                  <a:latin typeface="Calibri Light" panose="020F0302020204030204"/>
                </a:endParaRPr>
              </a:p>
            </p:txBody>
          </p:sp>
          <p:sp>
            <p:nvSpPr>
              <p:cNvPr id="463" name="Freeform 1037"/>
              <p:cNvSpPr>
                <a:spLocks noChangeArrowheads="1"/>
              </p:cNvSpPr>
              <p:nvPr/>
            </p:nvSpPr>
            <p:spPr bwMode="auto">
              <a:xfrm>
                <a:off x="4526202" y="11029386"/>
                <a:ext cx="1045369" cy="12597"/>
              </a:xfrm>
              <a:custGeom>
                <a:avLst/>
                <a:gdLst>
                  <a:gd name="T0" fmla="*/ 363 w 364"/>
                  <a:gd name="T1" fmla="*/ 0 h 1"/>
                  <a:gd name="T2" fmla="*/ 0 w 364"/>
                  <a:gd name="T3" fmla="*/ 0 h 1"/>
                  <a:gd name="T4" fmla="*/ 0 w 364"/>
                  <a:gd name="T5" fmla="*/ 0 h 1"/>
                  <a:gd name="T6" fmla="*/ 363 w 364"/>
                  <a:gd name="T7" fmla="*/ 0 h 1"/>
                </a:gdLst>
                <a:ahLst/>
                <a:cxnLst>
                  <a:cxn ang="0">
                    <a:pos x="T0" y="T1"/>
                  </a:cxn>
                  <a:cxn ang="0">
                    <a:pos x="T2" y="T3"/>
                  </a:cxn>
                  <a:cxn ang="0">
                    <a:pos x="T4" y="T5"/>
                  </a:cxn>
                  <a:cxn ang="0">
                    <a:pos x="T6" y="T7"/>
                  </a:cxn>
                </a:cxnLst>
                <a:rect l="0" t="0" r="r" b="b"/>
                <a:pathLst>
                  <a:path w="364" h="1">
                    <a:moveTo>
                      <a:pt x="363" y="0"/>
                    </a:moveTo>
                    <a:lnTo>
                      <a:pt x="0" y="0"/>
                    </a:lnTo>
                    <a:lnTo>
                      <a:pt x="0" y="0"/>
                    </a:lnTo>
                    <a:lnTo>
                      <a:pt x="363" y="0"/>
                    </a:lnTo>
                  </a:path>
                </a:pathLst>
              </a:custGeom>
              <a:solidFill>
                <a:srgbClr val="055E73"/>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243770" tIns="121885" rIns="243770" bIns="121885" anchor="ctr"/>
              <a:lstStyle/>
              <a:p>
                <a:endParaRPr lang="en-US" dirty="0">
                  <a:latin typeface="Calibri Light" panose="020F0302020204030204"/>
                </a:endParaRPr>
              </a:p>
            </p:txBody>
          </p:sp>
          <p:sp>
            <p:nvSpPr>
              <p:cNvPr id="464" name="Freeform 1038"/>
              <p:cNvSpPr>
                <a:spLocks noChangeArrowheads="1"/>
              </p:cNvSpPr>
              <p:nvPr/>
            </p:nvSpPr>
            <p:spPr bwMode="auto">
              <a:xfrm>
                <a:off x="4526202" y="11029386"/>
                <a:ext cx="1045369" cy="12597"/>
              </a:xfrm>
              <a:custGeom>
                <a:avLst/>
                <a:gdLst>
                  <a:gd name="T0" fmla="*/ 363 w 364"/>
                  <a:gd name="T1" fmla="*/ 0 h 1"/>
                  <a:gd name="T2" fmla="*/ 0 w 364"/>
                  <a:gd name="T3" fmla="*/ 0 h 1"/>
                  <a:gd name="T4" fmla="*/ 0 w 364"/>
                  <a:gd name="T5" fmla="*/ 0 h 1"/>
                  <a:gd name="T6" fmla="*/ 363 w 364"/>
                  <a:gd name="T7" fmla="*/ 0 h 1"/>
                </a:gdLst>
                <a:ahLst/>
                <a:cxnLst>
                  <a:cxn ang="0">
                    <a:pos x="T0" y="T1"/>
                  </a:cxn>
                  <a:cxn ang="0">
                    <a:pos x="T2" y="T3"/>
                  </a:cxn>
                  <a:cxn ang="0">
                    <a:pos x="T4" y="T5"/>
                  </a:cxn>
                  <a:cxn ang="0">
                    <a:pos x="T6" y="T7"/>
                  </a:cxn>
                </a:cxnLst>
                <a:rect l="0" t="0" r="r" b="b"/>
                <a:pathLst>
                  <a:path w="364" h="1">
                    <a:moveTo>
                      <a:pt x="363" y="0"/>
                    </a:moveTo>
                    <a:lnTo>
                      <a:pt x="0" y="0"/>
                    </a:lnTo>
                    <a:lnTo>
                      <a:pt x="0" y="0"/>
                    </a:lnTo>
                    <a:lnTo>
                      <a:pt x="363" y="0"/>
                    </a:lnTo>
                  </a:path>
                </a:pathLst>
              </a:custGeom>
              <a:solidFill>
                <a:srgbClr val="055E73"/>
              </a:solidFill>
              <a:ln>
                <a:noFill/>
              </a:ln>
              <a:effectLst/>
              <a:extLst>
                <a:ext uri="{91240B29-F687-4F45-9708-019B960494DF}">
                  <a14:hiddenLine xmlns:a14="http://schemas.microsoft.com/office/drawing/2010/main" w="9525">
                    <a:solidFill>
                      <a:srgbClr val="808080"/>
                    </a:solidFill>
                    <a:rou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243770" tIns="121885" rIns="243770" bIns="121885" anchor="ctr"/>
              <a:lstStyle/>
              <a:p>
                <a:endParaRPr lang="en-US" dirty="0">
                  <a:latin typeface="Calibri Light" panose="020F0302020204030204"/>
                </a:endParaRPr>
              </a:p>
            </p:txBody>
          </p:sp>
          <p:sp>
            <p:nvSpPr>
              <p:cNvPr id="465" name="Freeform 1039"/>
              <p:cNvSpPr>
                <a:spLocks noChangeArrowheads="1"/>
              </p:cNvSpPr>
              <p:nvPr/>
            </p:nvSpPr>
            <p:spPr bwMode="auto">
              <a:xfrm>
                <a:off x="4526202" y="9530683"/>
                <a:ext cx="1045369" cy="3475990"/>
              </a:xfrm>
              <a:custGeom>
                <a:avLst/>
                <a:gdLst>
                  <a:gd name="T0" fmla="*/ 363 w 364"/>
                  <a:gd name="T1" fmla="*/ 0 h 1218"/>
                  <a:gd name="T2" fmla="*/ 0 w 364"/>
                  <a:gd name="T3" fmla="*/ 0 h 1218"/>
                  <a:gd name="T4" fmla="*/ 363 w 364"/>
                  <a:gd name="T5" fmla="*/ 0 h 1218"/>
                  <a:gd name="T6" fmla="*/ 363 w 364"/>
                  <a:gd name="T7" fmla="*/ 176 h 1218"/>
                  <a:gd name="T8" fmla="*/ 363 w 364"/>
                  <a:gd name="T9" fmla="*/ 348 h 1218"/>
                  <a:gd name="T10" fmla="*/ 363 w 364"/>
                  <a:gd name="T11" fmla="*/ 524 h 1218"/>
                  <a:gd name="T12" fmla="*/ 363 w 364"/>
                  <a:gd name="T13" fmla="*/ 524 h 1218"/>
                  <a:gd name="T14" fmla="*/ 363 w 364"/>
                  <a:gd name="T15" fmla="*/ 696 h 1218"/>
                  <a:gd name="T16" fmla="*/ 363 w 364"/>
                  <a:gd name="T17" fmla="*/ 868 h 1218"/>
                  <a:gd name="T18" fmla="*/ 363 w 364"/>
                  <a:gd name="T19" fmla="*/ 1044 h 1218"/>
                  <a:gd name="T20" fmla="*/ 363 w 364"/>
                  <a:gd name="T21" fmla="*/ 1217 h 1218"/>
                  <a:gd name="T22" fmla="*/ 363 w 364"/>
                  <a:gd name="T23" fmla="*/ 0 h 1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4" h="1218">
                    <a:moveTo>
                      <a:pt x="363" y="0"/>
                    </a:moveTo>
                    <a:lnTo>
                      <a:pt x="0" y="0"/>
                    </a:lnTo>
                    <a:lnTo>
                      <a:pt x="363" y="0"/>
                    </a:lnTo>
                    <a:lnTo>
                      <a:pt x="363" y="176"/>
                    </a:lnTo>
                    <a:lnTo>
                      <a:pt x="363" y="348"/>
                    </a:lnTo>
                    <a:lnTo>
                      <a:pt x="363" y="524"/>
                    </a:lnTo>
                    <a:lnTo>
                      <a:pt x="363" y="524"/>
                    </a:lnTo>
                    <a:lnTo>
                      <a:pt x="363" y="696"/>
                    </a:lnTo>
                    <a:lnTo>
                      <a:pt x="363" y="868"/>
                    </a:lnTo>
                    <a:lnTo>
                      <a:pt x="363" y="1044"/>
                    </a:lnTo>
                    <a:lnTo>
                      <a:pt x="363" y="1217"/>
                    </a:lnTo>
                    <a:lnTo>
                      <a:pt x="363" y="0"/>
                    </a:lnTo>
                  </a:path>
                </a:pathLst>
              </a:custGeom>
              <a:solidFill>
                <a:srgbClr val="055E73"/>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243770" tIns="121885" rIns="243770" bIns="121885" anchor="ctr"/>
              <a:lstStyle/>
              <a:p>
                <a:endParaRPr lang="en-US" dirty="0">
                  <a:latin typeface="Calibri Light" panose="020F0302020204030204"/>
                </a:endParaRPr>
              </a:p>
            </p:txBody>
          </p:sp>
          <p:sp>
            <p:nvSpPr>
              <p:cNvPr id="466" name="Freeform 1040"/>
              <p:cNvSpPr>
                <a:spLocks noChangeArrowheads="1"/>
              </p:cNvSpPr>
              <p:nvPr/>
            </p:nvSpPr>
            <p:spPr bwMode="auto">
              <a:xfrm>
                <a:off x="4526202" y="9530683"/>
                <a:ext cx="1045369" cy="3475990"/>
              </a:xfrm>
              <a:custGeom>
                <a:avLst/>
                <a:gdLst>
                  <a:gd name="T0" fmla="*/ 363 w 364"/>
                  <a:gd name="T1" fmla="*/ 0 h 1218"/>
                  <a:gd name="T2" fmla="*/ 0 w 364"/>
                  <a:gd name="T3" fmla="*/ 0 h 1218"/>
                  <a:gd name="T4" fmla="*/ 363 w 364"/>
                  <a:gd name="T5" fmla="*/ 0 h 1218"/>
                  <a:gd name="T6" fmla="*/ 363 w 364"/>
                  <a:gd name="T7" fmla="*/ 176 h 1218"/>
                  <a:gd name="T8" fmla="*/ 363 w 364"/>
                  <a:gd name="T9" fmla="*/ 348 h 1218"/>
                  <a:gd name="T10" fmla="*/ 363 w 364"/>
                  <a:gd name="T11" fmla="*/ 524 h 1218"/>
                  <a:gd name="T12" fmla="*/ 363 w 364"/>
                  <a:gd name="T13" fmla="*/ 524 h 1218"/>
                  <a:gd name="T14" fmla="*/ 363 w 364"/>
                  <a:gd name="T15" fmla="*/ 696 h 1218"/>
                  <a:gd name="T16" fmla="*/ 363 w 364"/>
                  <a:gd name="T17" fmla="*/ 868 h 1218"/>
                  <a:gd name="T18" fmla="*/ 363 w 364"/>
                  <a:gd name="T19" fmla="*/ 1044 h 1218"/>
                  <a:gd name="T20" fmla="*/ 363 w 364"/>
                  <a:gd name="T21" fmla="*/ 1217 h 1218"/>
                  <a:gd name="T22" fmla="*/ 363 w 364"/>
                  <a:gd name="T23" fmla="*/ 0 h 1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4" h="1218">
                    <a:moveTo>
                      <a:pt x="363" y="0"/>
                    </a:moveTo>
                    <a:lnTo>
                      <a:pt x="0" y="0"/>
                    </a:lnTo>
                    <a:lnTo>
                      <a:pt x="363" y="0"/>
                    </a:lnTo>
                    <a:lnTo>
                      <a:pt x="363" y="176"/>
                    </a:lnTo>
                    <a:lnTo>
                      <a:pt x="363" y="348"/>
                    </a:lnTo>
                    <a:lnTo>
                      <a:pt x="363" y="524"/>
                    </a:lnTo>
                    <a:lnTo>
                      <a:pt x="363" y="524"/>
                    </a:lnTo>
                    <a:lnTo>
                      <a:pt x="363" y="696"/>
                    </a:lnTo>
                    <a:lnTo>
                      <a:pt x="363" y="868"/>
                    </a:lnTo>
                    <a:lnTo>
                      <a:pt x="363" y="1044"/>
                    </a:lnTo>
                    <a:lnTo>
                      <a:pt x="363" y="1217"/>
                    </a:lnTo>
                    <a:lnTo>
                      <a:pt x="363" y="0"/>
                    </a:lnTo>
                  </a:path>
                </a:pathLst>
              </a:custGeom>
              <a:solidFill>
                <a:srgbClr val="055E73"/>
              </a:solidFill>
              <a:ln>
                <a:noFill/>
              </a:ln>
              <a:effectLst/>
              <a:extLst>
                <a:ext uri="{91240B29-F687-4F45-9708-019B960494DF}">
                  <a14:hiddenLine xmlns:a14="http://schemas.microsoft.com/office/drawing/2010/main" w="9525">
                    <a:solidFill>
                      <a:srgbClr val="808080"/>
                    </a:solidFill>
                    <a:rou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243770" tIns="121885" rIns="243770" bIns="121885" anchor="ctr"/>
              <a:lstStyle/>
              <a:p>
                <a:endParaRPr lang="en-US" dirty="0">
                  <a:latin typeface="Calibri Light" panose="020F0302020204030204"/>
                </a:endParaRPr>
              </a:p>
            </p:txBody>
          </p:sp>
          <p:sp>
            <p:nvSpPr>
              <p:cNvPr id="467" name="Freeform 1044"/>
              <p:cNvSpPr>
                <a:spLocks noChangeArrowheads="1"/>
              </p:cNvSpPr>
              <p:nvPr/>
            </p:nvSpPr>
            <p:spPr bwMode="auto">
              <a:xfrm>
                <a:off x="5143348" y="9618841"/>
                <a:ext cx="62970" cy="327449"/>
              </a:xfrm>
              <a:custGeom>
                <a:avLst/>
                <a:gdLst>
                  <a:gd name="T0" fmla="*/ 10 w 23"/>
                  <a:gd name="T1" fmla="*/ 0 h 116"/>
                  <a:gd name="T2" fmla="*/ 10 w 23"/>
                  <a:gd name="T3" fmla="*/ 0 h 116"/>
                  <a:gd name="T4" fmla="*/ 0 w 23"/>
                  <a:gd name="T5" fmla="*/ 12 h 116"/>
                  <a:gd name="T6" fmla="*/ 0 w 23"/>
                  <a:gd name="T7" fmla="*/ 103 h 116"/>
                  <a:gd name="T8" fmla="*/ 10 w 23"/>
                  <a:gd name="T9" fmla="*/ 115 h 116"/>
                  <a:gd name="T10" fmla="*/ 22 w 23"/>
                  <a:gd name="T11" fmla="*/ 103 h 116"/>
                  <a:gd name="T12" fmla="*/ 22 w 23"/>
                  <a:gd name="T13" fmla="*/ 12 h 116"/>
                  <a:gd name="T14" fmla="*/ 10 w 23"/>
                  <a:gd name="T15" fmla="*/ 0 h 1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116">
                    <a:moveTo>
                      <a:pt x="10" y="0"/>
                    </a:moveTo>
                    <a:lnTo>
                      <a:pt x="10" y="0"/>
                    </a:lnTo>
                    <a:cubicBezTo>
                      <a:pt x="4" y="0"/>
                      <a:pt x="0" y="6"/>
                      <a:pt x="0" y="12"/>
                    </a:cubicBezTo>
                    <a:cubicBezTo>
                      <a:pt x="0" y="103"/>
                      <a:pt x="0" y="103"/>
                      <a:pt x="0" y="103"/>
                    </a:cubicBezTo>
                    <a:cubicBezTo>
                      <a:pt x="0" y="109"/>
                      <a:pt x="4" y="115"/>
                      <a:pt x="10" y="115"/>
                    </a:cubicBezTo>
                    <a:cubicBezTo>
                      <a:pt x="16" y="115"/>
                      <a:pt x="22" y="109"/>
                      <a:pt x="22" y="103"/>
                    </a:cubicBezTo>
                    <a:cubicBezTo>
                      <a:pt x="22" y="12"/>
                      <a:pt x="22" y="12"/>
                      <a:pt x="22" y="12"/>
                    </a:cubicBezTo>
                    <a:cubicBezTo>
                      <a:pt x="22" y="6"/>
                      <a:pt x="16" y="0"/>
                      <a:pt x="10" y="0"/>
                    </a:cubicBezTo>
                  </a:path>
                </a:pathLst>
              </a:custGeom>
              <a:solidFill>
                <a:schemeClr val="accent5">
                  <a:lumMod val="75000"/>
                </a:schemeClr>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243770" tIns="121885" rIns="243770" bIns="121885" anchor="ctr"/>
              <a:lstStyle/>
              <a:p>
                <a:endParaRPr lang="en-US" dirty="0">
                  <a:latin typeface="Calibri Light" panose="020F0302020204030204"/>
                </a:endParaRPr>
              </a:p>
            </p:txBody>
          </p:sp>
          <p:sp>
            <p:nvSpPr>
              <p:cNvPr id="468" name="Freeform 1045"/>
              <p:cNvSpPr>
                <a:spLocks noChangeArrowheads="1"/>
              </p:cNvSpPr>
              <p:nvPr/>
            </p:nvSpPr>
            <p:spPr bwMode="auto">
              <a:xfrm>
                <a:off x="5269298" y="9618841"/>
                <a:ext cx="62970" cy="327449"/>
              </a:xfrm>
              <a:custGeom>
                <a:avLst/>
                <a:gdLst>
                  <a:gd name="T0" fmla="*/ 12 w 22"/>
                  <a:gd name="T1" fmla="*/ 0 h 116"/>
                  <a:gd name="T2" fmla="*/ 12 w 22"/>
                  <a:gd name="T3" fmla="*/ 0 h 116"/>
                  <a:gd name="T4" fmla="*/ 0 w 22"/>
                  <a:gd name="T5" fmla="*/ 12 h 116"/>
                  <a:gd name="T6" fmla="*/ 0 w 22"/>
                  <a:gd name="T7" fmla="*/ 103 h 116"/>
                  <a:gd name="T8" fmla="*/ 12 w 22"/>
                  <a:gd name="T9" fmla="*/ 115 h 116"/>
                  <a:gd name="T10" fmla="*/ 21 w 22"/>
                  <a:gd name="T11" fmla="*/ 103 h 116"/>
                  <a:gd name="T12" fmla="*/ 21 w 22"/>
                  <a:gd name="T13" fmla="*/ 12 h 116"/>
                  <a:gd name="T14" fmla="*/ 12 w 22"/>
                  <a:gd name="T15" fmla="*/ 0 h 1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 h="116">
                    <a:moveTo>
                      <a:pt x="12" y="0"/>
                    </a:moveTo>
                    <a:lnTo>
                      <a:pt x="12" y="0"/>
                    </a:lnTo>
                    <a:cubicBezTo>
                      <a:pt x="6" y="0"/>
                      <a:pt x="0" y="6"/>
                      <a:pt x="0" y="12"/>
                    </a:cubicBezTo>
                    <a:cubicBezTo>
                      <a:pt x="0" y="103"/>
                      <a:pt x="0" y="103"/>
                      <a:pt x="0" y="103"/>
                    </a:cubicBezTo>
                    <a:cubicBezTo>
                      <a:pt x="0" y="109"/>
                      <a:pt x="6" y="115"/>
                      <a:pt x="12" y="115"/>
                    </a:cubicBezTo>
                    <a:cubicBezTo>
                      <a:pt x="18" y="115"/>
                      <a:pt x="21" y="109"/>
                      <a:pt x="21" y="103"/>
                    </a:cubicBezTo>
                    <a:cubicBezTo>
                      <a:pt x="21" y="12"/>
                      <a:pt x="21" y="12"/>
                      <a:pt x="21" y="12"/>
                    </a:cubicBezTo>
                    <a:cubicBezTo>
                      <a:pt x="21" y="6"/>
                      <a:pt x="18" y="0"/>
                      <a:pt x="12" y="0"/>
                    </a:cubicBezTo>
                  </a:path>
                </a:pathLst>
              </a:custGeom>
              <a:solidFill>
                <a:schemeClr val="accent5">
                  <a:lumMod val="75000"/>
                </a:schemeClr>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243770" tIns="121885" rIns="243770" bIns="121885" anchor="ctr"/>
              <a:lstStyle/>
              <a:p>
                <a:endParaRPr lang="en-US" dirty="0">
                  <a:latin typeface="Calibri Light" panose="020F0302020204030204"/>
                </a:endParaRPr>
              </a:p>
            </p:txBody>
          </p:sp>
          <p:sp>
            <p:nvSpPr>
              <p:cNvPr id="469" name="Freeform 1046"/>
              <p:cNvSpPr>
                <a:spLocks noChangeArrowheads="1"/>
              </p:cNvSpPr>
              <p:nvPr/>
            </p:nvSpPr>
            <p:spPr bwMode="auto">
              <a:xfrm>
                <a:off x="5395245" y="9618841"/>
                <a:ext cx="75568" cy="327449"/>
              </a:xfrm>
              <a:custGeom>
                <a:avLst/>
                <a:gdLst>
                  <a:gd name="T0" fmla="*/ 13 w 26"/>
                  <a:gd name="T1" fmla="*/ 0 h 116"/>
                  <a:gd name="T2" fmla="*/ 13 w 26"/>
                  <a:gd name="T3" fmla="*/ 0 h 116"/>
                  <a:gd name="T4" fmla="*/ 0 w 26"/>
                  <a:gd name="T5" fmla="*/ 12 h 116"/>
                  <a:gd name="T6" fmla="*/ 0 w 26"/>
                  <a:gd name="T7" fmla="*/ 103 h 116"/>
                  <a:gd name="T8" fmla="*/ 13 w 26"/>
                  <a:gd name="T9" fmla="*/ 115 h 116"/>
                  <a:gd name="T10" fmla="*/ 25 w 26"/>
                  <a:gd name="T11" fmla="*/ 103 h 116"/>
                  <a:gd name="T12" fmla="*/ 25 w 26"/>
                  <a:gd name="T13" fmla="*/ 12 h 116"/>
                  <a:gd name="T14" fmla="*/ 13 w 26"/>
                  <a:gd name="T15" fmla="*/ 0 h 1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 h="116">
                    <a:moveTo>
                      <a:pt x="13" y="0"/>
                    </a:moveTo>
                    <a:lnTo>
                      <a:pt x="13" y="0"/>
                    </a:lnTo>
                    <a:cubicBezTo>
                      <a:pt x="7" y="0"/>
                      <a:pt x="0" y="6"/>
                      <a:pt x="0" y="12"/>
                    </a:cubicBezTo>
                    <a:cubicBezTo>
                      <a:pt x="0" y="103"/>
                      <a:pt x="0" y="103"/>
                      <a:pt x="0" y="103"/>
                    </a:cubicBezTo>
                    <a:cubicBezTo>
                      <a:pt x="0" y="109"/>
                      <a:pt x="7" y="115"/>
                      <a:pt x="13" y="115"/>
                    </a:cubicBezTo>
                    <a:cubicBezTo>
                      <a:pt x="19" y="115"/>
                      <a:pt x="25" y="109"/>
                      <a:pt x="25" y="103"/>
                    </a:cubicBezTo>
                    <a:cubicBezTo>
                      <a:pt x="25" y="12"/>
                      <a:pt x="25" y="12"/>
                      <a:pt x="25" y="12"/>
                    </a:cubicBezTo>
                    <a:cubicBezTo>
                      <a:pt x="25" y="6"/>
                      <a:pt x="19" y="0"/>
                      <a:pt x="13" y="0"/>
                    </a:cubicBezTo>
                  </a:path>
                </a:pathLst>
              </a:custGeom>
              <a:solidFill>
                <a:schemeClr val="accent5">
                  <a:lumMod val="75000"/>
                </a:schemeClr>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243770" tIns="121885" rIns="243770" bIns="121885" anchor="ctr"/>
              <a:lstStyle/>
              <a:p>
                <a:endParaRPr lang="en-US" dirty="0">
                  <a:latin typeface="Calibri Light" panose="020F0302020204030204"/>
                </a:endParaRPr>
              </a:p>
            </p:txBody>
          </p:sp>
          <p:sp>
            <p:nvSpPr>
              <p:cNvPr id="470" name="Freeform 1050"/>
              <p:cNvSpPr>
                <a:spLocks noChangeArrowheads="1"/>
              </p:cNvSpPr>
              <p:nvPr/>
            </p:nvSpPr>
            <p:spPr bwMode="auto">
              <a:xfrm>
                <a:off x="5143348" y="10110014"/>
                <a:ext cx="62970" cy="340037"/>
              </a:xfrm>
              <a:custGeom>
                <a:avLst/>
                <a:gdLst>
                  <a:gd name="T0" fmla="*/ 10 w 23"/>
                  <a:gd name="T1" fmla="*/ 0 h 117"/>
                  <a:gd name="T2" fmla="*/ 10 w 23"/>
                  <a:gd name="T3" fmla="*/ 0 h 117"/>
                  <a:gd name="T4" fmla="*/ 0 w 23"/>
                  <a:gd name="T5" fmla="*/ 13 h 117"/>
                  <a:gd name="T6" fmla="*/ 0 w 23"/>
                  <a:gd name="T7" fmla="*/ 106 h 117"/>
                  <a:gd name="T8" fmla="*/ 10 w 23"/>
                  <a:gd name="T9" fmla="*/ 116 h 117"/>
                  <a:gd name="T10" fmla="*/ 22 w 23"/>
                  <a:gd name="T11" fmla="*/ 106 h 117"/>
                  <a:gd name="T12" fmla="*/ 22 w 23"/>
                  <a:gd name="T13" fmla="*/ 13 h 117"/>
                  <a:gd name="T14" fmla="*/ 10 w 23"/>
                  <a:gd name="T15" fmla="*/ 0 h 1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117">
                    <a:moveTo>
                      <a:pt x="10" y="0"/>
                    </a:moveTo>
                    <a:lnTo>
                      <a:pt x="10" y="0"/>
                    </a:lnTo>
                    <a:cubicBezTo>
                      <a:pt x="4" y="0"/>
                      <a:pt x="0" y="6"/>
                      <a:pt x="0" y="13"/>
                    </a:cubicBezTo>
                    <a:cubicBezTo>
                      <a:pt x="0" y="106"/>
                      <a:pt x="0" y="106"/>
                      <a:pt x="0" y="106"/>
                    </a:cubicBezTo>
                    <a:cubicBezTo>
                      <a:pt x="0" y="112"/>
                      <a:pt x="4" y="116"/>
                      <a:pt x="10" y="116"/>
                    </a:cubicBezTo>
                    <a:cubicBezTo>
                      <a:pt x="16" y="116"/>
                      <a:pt x="22" y="112"/>
                      <a:pt x="22" y="106"/>
                    </a:cubicBezTo>
                    <a:cubicBezTo>
                      <a:pt x="22" y="13"/>
                      <a:pt x="22" y="13"/>
                      <a:pt x="22" y="13"/>
                    </a:cubicBezTo>
                    <a:cubicBezTo>
                      <a:pt x="22" y="6"/>
                      <a:pt x="16" y="0"/>
                      <a:pt x="10" y="0"/>
                    </a:cubicBezTo>
                  </a:path>
                </a:pathLst>
              </a:custGeom>
              <a:solidFill>
                <a:schemeClr val="accent5">
                  <a:lumMod val="75000"/>
                </a:schemeClr>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243770" tIns="121885" rIns="243770" bIns="121885" anchor="ctr"/>
              <a:lstStyle/>
              <a:p>
                <a:endParaRPr lang="en-US" dirty="0">
                  <a:latin typeface="Calibri Light" panose="020F0302020204030204"/>
                </a:endParaRPr>
              </a:p>
            </p:txBody>
          </p:sp>
          <p:sp>
            <p:nvSpPr>
              <p:cNvPr id="471" name="Freeform 1051"/>
              <p:cNvSpPr>
                <a:spLocks noChangeArrowheads="1"/>
              </p:cNvSpPr>
              <p:nvPr/>
            </p:nvSpPr>
            <p:spPr bwMode="auto">
              <a:xfrm>
                <a:off x="5269298" y="10110014"/>
                <a:ext cx="62970" cy="340037"/>
              </a:xfrm>
              <a:custGeom>
                <a:avLst/>
                <a:gdLst>
                  <a:gd name="T0" fmla="*/ 12 w 22"/>
                  <a:gd name="T1" fmla="*/ 0 h 117"/>
                  <a:gd name="T2" fmla="*/ 12 w 22"/>
                  <a:gd name="T3" fmla="*/ 0 h 117"/>
                  <a:gd name="T4" fmla="*/ 0 w 22"/>
                  <a:gd name="T5" fmla="*/ 13 h 117"/>
                  <a:gd name="T6" fmla="*/ 0 w 22"/>
                  <a:gd name="T7" fmla="*/ 106 h 117"/>
                  <a:gd name="T8" fmla="*/ 12 w 22"/>
                  <a:gd name="T9" fmla="*/ 116 h 117"/>
                  <a:gd name="T10" fmla="*/ 21 w 22"/>
                  <a:gd name="T11" fmla="*/ 106 h 117"/>
                  <a:gd name="T12" fmla="*/ 21 w 22"/>
                  <a:gd name="T13" fmla="*/ 13 h 117"/>
                  <a:gd name="T14" fmla="*/ 12 w 22"/>
                  <a:gd name="T15" fmla="*/ 0 h 1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 h="117">
                    <a:moveTo>
                      <a:pt x="12" y="0"/>
                    </a:moveTo>
                    <a:lnTo>
                      <a:pt x="12" y="0"/>
                    </a:lnTo>
                    <a:cubicBezTo>
                      <a:pt x="6" y="0"/>
                      <a:pt x="0" y="6"/>
                      <a:pt x="0" y="13"/>
                    </a:cubicBezTo>
                    <a:cubicBezTo>
                      <a:pt x="0" y="106"/>
                      <a:pt x="0" y="106"/>
                      <a:pt x="0" y="106"/>
                    </a:cubicBezTo>
                    <a:cubicBezTo>
                      <a:pt x="0" y="112"/>
                      <a:pt x="6" y="116"/>
                      <a:pt x="12" y="116"/>
                    </a:cubicBezTo>
                    <a:cubicBezTo>
                      <a:pt x="18" y="116"/>
                      <a:pt x="21" y="112"/>
                      <a:pt x="21" y="106"/>
                    </a:cubicBezTo>
                    <a:cubicBezTo>
                      <a:pt x="21" y="13"/>
                      <a:pt x="21" y="13"/>
                      <a:pt x="21" y="13"/>
                    </a:cubicBezTo>
                    <a:cubicBezTo>
                      <a:pt x="21" y="6"/>
                      <a:pt x="18" y="0"/>
                      <a:pt x="12" y="0"/>
                    </a:cubicBezTo>
                  </a:path>
                </a:pathLst>
              </a:custGeom>
              <a:solidFill>
                <a:schemeClr val="accent5">
                  <a:lumMod val="75000"/>
                </a:schemeClr>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243770" tIns="121885" rIns="243770" bIns="121885" anchor="ctr"/>
              <a:lstStyle/>
              <a:p>
                <a:endParaRPr lang="en-US" dirty="0">
                  <a:latin typeface="Calibri Light" panose="020F0302020204030204"/>
                </a:endParaRPr>
              </a:p>
            </p:txBody>
          </p:sp>
          <p:sp>
            <p:nvSpPr>
              <p:cNvPr id="472" name="Freeform 1052"/>
              <p:cNvSpPr>
                <a:spLocks noChangeArrowheads="1"/>
              </p:cNvSpPr>
              <p:nvPr/>
            </p:nvSpPr>
            <p:spPr bwMode="auto">
              <a:xfrm>
                <a:off x="5395245" y="10110014"/>
                <a:ext cx="75568" cy="340037"/>
              </a:xfrm>
              <a:custGeom>
                <a:avLst/>
                <a:gdLst>
                  <a:gd name="T0" fmla="*/ 13 w 26"/>
                  <a:gd name="T1" fmla="*/ 0 h 117"/>
                  <a:gd name="T2" fmla="*/ 13 w 26"/>
                  <a:gd name="T3" fmla="*/ 0 h 117"/>
                  <a:gd name="T4" fmla="*/ 0 w 26"/>
                  <a:gd name="T5" fmla="*/ 13 h 117"/>
                  <a:gd name="T6" fmla="*/ 0 w 26"/>
                  <a:gd name="T7" fmla="*/ 106 h 117"/>
                  <a:gd name="T8" fmla="*/ 13 w 26"/>
                  <a:gd name="T9" fmla="*/ 116 h 117"/>
                  <a:gd name="T10" fmla="*/ 25 w 26"/>
                  <a:gd name="T11" fmla="*/ 106 h 117"/>
                  <a:gd name="T12" fmla="*/ 25 w 26"/>
                  <a:gd name="T13" fmla="*/ 13 h 117"/>
                  <a:gd name="T14" fmla="*/ 13 w 26"/>
                  <a:gd name="T15" fmla="*/ 0 h 1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 h="117">
                    <a:moveTo>
                      <a:pt x="13" y="0"/>
                    </a:moveTo>
                    <a:lnTo>
                      <a:pt x="13" y="0"/>
                    </a:lnTo>
                    <a:cubicBezTo>
                      <a:pt x="7" y="0"/>
                      <a:pt x="0" y="6"/>
                      <a:pt x="0" y="13"/>
                    </a:cubicBezTo>
                    <a:cubicBezTo>
                      <a:pt x="0" y="106"/>
                      <a:pt x="0" y="106"/>
                      <a:pt x="0" y="106"/>
                    </a:cubicBezTo>
                    <a:cubicBezTo>
                      <a:pt x="0" y="112"/>
                      <a:pt x="7" y="116"/>
                      <a:pt x="13" y="116"/>
                    </a:cubicBezTo>
                    <a:cubicBezTo>
                      <a:pt x="19" y="116"/>
                      <a:pt x="25" y="112"/>
                      <a:pt x="25" y="106"/>
                    </a:cubicBezTo>
                    <a:cubicBezTo>
                      <a:pt x="25" y="13"/>
                      <a:pt x="25" y="13"/>
                      <a:pt x="25" y="13"/>
                    </a:cubicBezTo>
                    <a:cubicBezTo>
                      <a:pt x="25" y="6"/>
                      <a:pt x="19" y="0"/>
                      <a:pt x="13" y="0"/>
                    </a:cubicBezTo>
                  </a:path>
                </a:pathLst>
              </a:custGeom>
              <a:solidFill>
                <a:schemeClr val="accent5">
                  <a:lumMod val="75000"/>
                </a:schemeClr>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243770" tIns="121885" rIns="243770" bIns="121885" anchor="ctr"/>
              <a:lstStyle/>
              <a:p>
                <a:endParaRPr lang="en-US" dirty="0">
                  <a:latin typeface="Calibri Light" panose="020F0302020204030204"/>
                </a:endParaRPr>
              </a:p>
            </p:txBody>
          </p:sp>
          <p:sp>
            <p:nvSpPr>
              <p:cNvPr id="473" name="Freeform 1056"/>
              <p:cNvSpPr>
                <a:spLocks noChangeArrowheads="1"/>
              </p:cNvSpPr>
              <p:nvPr/>
            </p:nvSpPr>
            <p:spPr bwMode="auto">
              <a:xfrm>
                <a:off x="5143348" y="10601186"/>
                <a:ext cx="62970" cy="327449"/>
              </a:xfrm>
              <a:custGeom>
                <a:avLst/>
                <a:gdLst>
                  <a:gd name="T0" fmla="*/ 10 w 23"/>
                  <a:gd name="T1" fmla="*/ 0 h 116"/>
                  <a:gd name="T2" fmla="*/ 10 w 23"/>
                  <a:gd name="T3" fmla="*/ 0 h 116"/>
                  <a:gd name="T4" fmla="*/ 0 w 23"/>
                  <a:gd name="T5" fmla="*/ 12 h 116"/>
                  <a:gd name="T6" fmla="*/ 0 w 23"/>
                  <a:gd name="T7" fmla="*/ 103 h 116"/>
                  <a:gd name="T8" fmla="*/ 10 w 23"/>
                  <a:gd name="T9" fmla="*/ 115 h 116"/>
                  <a:gd name="T10" fmla="*/ 22 w 23"/>
                  <a:gd name="T11" fmla="*/ 103 h 116"/>
                  <a:gd name="T12" fmla="*/ 22 w 23"/>
                  <a:gd name="T13" fmla="*/ 12 h 116"/>
                  <a:gd name="T14" fmla="*/ 10 w 23"/>
                  <a:gd name="T15" fmla="*/ 0 h 1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116">
                    <a:moveTo>
                      <a:pt x="10" y="0"/>
                    </a:moveTo>
                    <a:lnTo>
                      <a:pt x="10" y="0"/>
                    </a:lnTo>
                    <a:cubicBezTo>
                      <a:pt x="4" y="0"/>
                      <a:pt x="0" y="6"/>
                      <a:pt x="0" y="12"/>
                    </a:cubicBezTo>
                    <a:cubicBezTo>
                      <a:pt x="0" y="103"/>
                      <a:pt x="0" y="103"/>
                      <a:pt x="0" y="103"/>
                    </a:cubicBezTo>
                    <a:cubicBezTo>
                      <a:pt x="0" y="109"/>
                      <a:pt x="4" y="115"/>
                      <a:pt x="10" y="115"/>
                    </a:cubicBezTo>
                    <a:cubicBezTo>
                      <a:pt x="16" y="115"/>
                      <a:pt x="22" y="109"/>
                      <a:pt x="22" y="103"/>
                    </a:cubicBezTo>
                    <a:cubicBezTo>
                      <a:pt x="22" y="12"/>
                      <a:pt x="22" y="12"/>
                      <a:pt x="22" y="12"/>
                    </a:cubicBezTo>
                    <a:cubicBezTo>
                      <a:pt x="22" y="6"/>
                      <a:pt x="16" y="0"/>
                      <a:pt x="10" y="0"/>
                    </a:cubicBezTo>
                  </a:path>
                </a:pathLst>
              </a:custGeom>
              <a:solidFill>
                <a:schemeClr val="accent5">
                  <a:lumMod val="75000"/>
                </a:schemeClr>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243770" tIns="121885" rIns="243770" bIns="121885" anchor="ctr"/>
              <a:lstStyle/>
              <a:p>
                <a:endParaRPr lang="en-US" dirty="0">
                  <a:latin typeface="Calibri Light" panose="020F0302020204030204"/>
                </a:endParaRPr>
              </a:p>
            </p:txBody>
          </p:sp>
          <p:sp>
            <p:nvSpPr>
              <p:cNvPr id="474" name="Freeform 1057"/>
              <p:cNvSpPr>
                <a:spLocks noChangeArrowheads="1"/>
              </p:cNvSpPr>
              <p:nvPr/>
            </p:nvSpPr>
            <p:spPr bwMode="auto">
              <a:xfrm>
                <a:off x="5269298" y="10601186"/>
                <a:ext cx="62970" cy="327449"/>
              </a:xfrm>
              <a:custGeom>
                <a:avLst/>
                <a:gdLst>
                  <a:gd name="T0" fmla="*/ 12 w 22"/>
                  <a:gd name="T1" fmla="*/ 0 h 116"/>
                  <a:gd name="T2" fmla="*/ 12 w 22"/>
                  <a:gd name="T3" fmla="*/ 0 h 116"/>
                  <a:gd name="T4" fmla="*/ 0 w 22"/>
                  <a:gd name="T5" fmla="*/ 12 h 116"/>
                  <a:gd name="T6" fmla="*/ 0 w 22"/>
                  <a:gd name="T7" fmla="*/ 103 h 116"/>
                  <a:gd name="T8" fmla="*/ 12 w 22"/>
                  <a:gd name="T9" fmla="*/ 115 h 116"/>
                  <a:gd name="T10" fmla="*/ 21 w 22"/>
                  <a:gd name="T11" fmla="*/ 103 h 116"/>
                  <a:gd name="T12" fmla="*/ 21 w 22"/>
                  <a:gd name="T13" fmla="*/ 12 h 116"/>
                  <a:gd name="T14" fmla="*/ 12 w 22"/>
                  <a:gd name="T15" fmla="*/ 0 h 1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 h="116">
                    <a:moveTo>
                      <a:pt x="12" y="0"/>
                    </a:moveTo>
                    <a:lnTo>
                      <a:pt x="12" y="0"/>
                    </a:lnTo>
                    <a:cubicBezTo>
                      <a:pt x="6" y="0"/>
                      <a:pt x="0" y="6"/>
                      <a:pt x="0" y="12"/>
                    </a:cubicBezTo>
                    <a:cubicBezTo>
                      <a:pt x="0" y="103"/>
                      <a:pt x="0" y="103"/>
                      <a:pt x="0" y="103"/>
                    </a:cubicBezTo>
                    <a:cubicBezTo>
                      <a:pt x="0" y="109"/>
                      <a:pt x="6" y="115"/>
                      <a:pt x="12" y="115"/>
                    </a:cubicBezTo>
                    <a:cubicBezTo>
                      <a:pt x="18" y="115"/>
                      <a:pt x="21" y="109"/>
                      <a:pt x="21" y="103"/>
                    </a:cubicBezTo>
                    <a:cubicBezTo>
                      <a:pt x="21" y="12"/>
                      <a:pt x="21" y="12"/>
                      <a:pt x="21" y="12"/>
                    </a:cubicBezTo>
                    <a:cubicBezTo>
                      <a:pt x="21" y="6"/>
                      <a:pt x="18" y="0"/>
                      <a:pt x="12" y="0"/>
                    </a:cubicBezTo>
                  </a:path>
                </a:pathLst>
              </a:custGeom>
              <a:solidFill>
                <a:schemeClr val="accent5">
                  <a:lumMod val="75000"/>
                </a:schemeClr>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243770" tIns="121885" rIns="243770" bIns="121885" anchor="ctr"/>
              <a:lstStyle/>
              <a:p>
                <a:endParaRPr lang="en-US" dirty="0">
                  <a:latin typeface="Calibri Light" panose="020F0302020204030204"/>
                </a:endParaRPr>
              </a:p>
            </p:txBody>
          </p:sp>
          <p:sp>
            <p:nvSpPr>
              <p:cNvPr id="475" name="Freeform 1058"/>
              <p:cNvSpPr>
                <a:spLocks noChangeArrowheads="1"/>
              </p:cNvSpPr>
              <p:nvPr/>
            </p:nvSpPr>
            <p:spPr bwMode="auto">
              <a:xfrm>
                <a:off x="5395245" y="10601186"/>
                <a:ext cx="75568" cy="327449"/>
              </a:xfrm>
              <a:custGeom>
                <a:avLst/>
                <a:gdLst>
                  <a:gd name="T0" fmla="*/ 13 w 26"/>
                  <a:gd name="T1" fmla="*/ 0 h 116"/>
                  <a:gd name="T2" fmla="*/ 13 w 26"/>
                  <a:gd name="T3" fmla="*/ 0 h 116"/>
                  <a:gd name="T4" fmla="*/ 0 w 26"/>
                  <a:gd name="T5" fmla="*/ 12 h 116"/>
                  <a:gd name="T6" fmla="*/ 0 w 26"/>
                  <a:gd name="T7" fmla="*/ 103 h 116"/>
                  <a:gd name="T8" fmla="*/ 13 w 26"/>
                  <a:gd name="T9" fmla="*/ 115 h 116"/>
                  <a:gd name="T10" fmla="*/ 25 w 26"/>
                  <a:gd name="T11" fmla="*/ 103 h 116"/>
                  <a:gd name="T12" fmla="*/ 25 w 26"/>
                  <a:gd name="T13" fmla="*/ 12 h 116"/>
                  <a:gd name="T14" fmla="*/ 13 w 26"/>
                  <a:gd name="T15" fmla="*/ 0 h 1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 h="116">
                    <a:moveTo>
                      <a:pt x="13" y="0"/>
                    </a:moveTo>
                    <a:lnTo>
                      <a:pt x="13" y="0"/>
                    </a:lnTo>
                    <a:cubicBezTo>
                      <a:pt x="7" y="0"/>
                      <a:pt x="0" y="6"/>
                      <a:pt x="0" y="12"/>
                    </a:cubicBezTo>
                    <a:cubicBezTo>
                      <a:pt x="0" y="103"/>
                      <a:pt x="0" y="103"/>
                      <a:pt x="0" y="103"/>
                    </a:cubicBezTo>
                    <a:cubicBezTo>
                      <a:pt x="0" y="109"/>
                      <a:pt x="7" y="115"/>
                      <a:pt x="13" y="115"/>
                    </a:cubicBezTo>
                    <a:cubicBezTo>
                      <a:pt x="19" y="115"/>
                      <a:pt x="25" y="109"/>
                      <a:pt x="25" y="103"/>
                    </a:cubicBezTo>
                    <a:cubicBezTo>
                      <a:pt x="25" y="12"/>
                      <a:pt x="25" y="12"/>
                      <a:pt x="25" y="12"/>
                    </a:cubicBezTo>
                    <a:cubicBezTo>
                      <a:pt x="25" y="6"/>
                      <a:pt x="19" y="0"/>
                      <a:pt x="13" y="0"/>
                    </a:cubicBezTo>
                  </a:path>
                </a:pathLst>
              </a:custGeom>
              <a:solidFill>
                <a:schemeClr val="accent5">
                  <a:lumMod val="75000"/>
                </a:schemeClr>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243770" tIns="121885" rIns="243770" bIns="121885" anchor="ctr"/>
              <a:lstStyle/>
              <a:p>
                <a:endParaRPr lang="en-US" dirty="0">
                  <a:latin typeface="Calibri Light" panose="020F0302020204030204"/>
                </a:endParaRPr>
              </a:p>
            </p:txBody>
          </p:sp>
          <p:sp>
            <p:nvSpPr>
              <p:cNvPr id="476" name="Freeform 1062"/>
              <p:cNvSpPr>
                <a:spLocks noChangeArrowheads="1"/>
              </p:cNvSpPr>
              <p:nvPr/>
            </p:nvSpPr>
            <p:spPr bwMode="auto">
              <a:xfrm>
                <a:off x="5143348" y="11092359"/>
                <a:ext cx="62970" cy="340037"/>
              </a:xfrm>
              <a:custGeom>
                <a:avLst/>
                <a:gdLst>
                  <a:gd name="T0" fmla="*/ 10 w 23"/>
                  <a:gd name="T1" fmla="*/ 0 h 117"/>
                  <a:gd name="T2" fmla="*/ 10 w 23"/>
                  <a:gd name="T3" fmla="*/ 0 h 117"/>
                  <a:gd name="T4" fmla="*/ 0 w 23"/>
                  <a:gd name="T5" fmla="*/ 13 h 117"/>
                  <a:gd name="T6" fmla="*/ 0 w 23"/>
                  <a:gd name="T7" fmla="*/ 106 h 117"/>
                  <a:gd name="T8" fmla="*/ 10 w 23"/>
                  <a:gd name="T9" fmla="*/ 116 h 117"/>
                  <a:gd name="T10" fmla="*/ 22 w 23"/>
                  <a:gd name="T11" fmla="*/ 106 h 117"/>
                  <a:gd name="T12" fmla="*/ 22 w 23"/>
                  <a:gd name="T13" fmla="*/ 13 h 117"/>
                  <a:gd name="T14" fmla="*/ 10 w 23"/>
                  <a:gd name="T15" fmla="*/ 0 h 1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117">
                    <a:moveTo>
                      <a:pt x="10" y="0"/>
                    </a:moveTo>
                    <a:lnTo>
                      <a:pt x="10" y="0"/>
                    </a:lnTo>
                    <a:cubicBezTo>
                      <a:pt x="4" y="0"/>
                      <a:pt x="0" y="7"/>
                      <a:pt x="0" y="13"/>
                    </a:cubicBezTo>
                    <a:cubicBezTo>
                      <a:pt x="0" y="106"/>
                      <a:pt x="0" y="106"/>
                      <a:pt x="0" y="106"/>
                    </a:cubicBezTo>
                    <a:cubicBezTo>
                      <a:pt x="0" y="113"/>
                      <a:pt x="4" y="116"/>
                      <a:pt x="10" y="116"/>
                    </a:cubicBezTo>
                    <a:cubicBezTo>
                      <a:pt x="16" y="116"/>
                      <a:pt x="22" y="113"/>
                      <a:pt x="22" y="106"/>
                    </a:cubicBezTo>
                    <a:cubicBezTo>
                      <a:pt x="22" y="13"/>
                      <a:pt x="22" y="13"/>
                      <a:pt x="22" y="13"/>
                    </a:cubicBezTo>
                    <a:cubicBezTo>
                      <a:pt x="22" y="7"/>
                      <a:pt x="16" y="0"/>
                      <a:pt x="10" y="0"/>
                    </a:cubicBezTo>
                  </a:path>
                </a:pathLst>
              </a:custGeom>
              <a:solidFill>
                <a:schemeClr val="accent5">
                  <a:lumMod val="75000"/>
                </a:schemeClr>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243770" tIns="121885" rIns="243770" bIns="121885" anchor="ctr"/>
              <a:lstStyle/>
              <a:p>
                <a:endParaRPr lang="en-US" dirty="0">
                  <a:latin typeface="Calibri Light" panose="020F0302020204030204"/>
                </a:endParaRPr>
              </a:p>
            </p:txBody>
          </p:sp>
          <p:sp>
            <p:nvSpPr>
              <p:cNvPr id="477" name="Freeform 1063"/>
              <p:cNvSpPr>
                <a:spLocks noChangeArrowheads="1"/>
              </p:cNvSpPr>
              <p:nvPr/>
            </p:nvSpPr>
            <p:spPr bwMode="auto">
              <a:xfrm>
                <a:off x="5269298" y="11092359"/>
                <a:ext cx="62970" cy="340037"/>
              </a:xfrm>
              <a:custGeom>
                <a:avLst/>
                <a:gdLst>
                  <a:gd name="T0" fmla="*/ 12 w 22"/>
                  <a:gd name="T1" fmla="*/ 0 h 117"/>
                  <a:gd name="T2" fmla="*/ 12 w 22"/>
                  <a:gd name="T3" fmla="*/ 0 h 117"/>
                  <a:gd name="T4" fmla="*/ 0 w 22"/>
                  <a:gd name="T5" fmla="*/ 13 h 117"/>
                  <a:gd name="T6" fmla="*/ 0 w 22"/>
                  <a:gd name="T7" fmla="*/ 106 h 117"/>
                  <a:gd name="T8" fmla="*/ 12 w 22"/>
                  <a:gd name="T9" fmla="*/ 116 h 117"/>
                  <a:gd name="T10" fmla="*/ 21 w 22"/>
                  <a:gd name="T11" fmla="*/ 106 h 117"/>
                  <a:gd name="T12" fmla="*/ 21 w 22"/>
                  <a:gd name="T13" fmla="*/ 13 h 117"/>
                  <a:gd name="T14" fmla="*/ 12 w 22"/>
                  <a:gd name="T15" fmla="*/ 0 h 1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 h="117">
                    <a:moveTo>
                      <a:pt x="12" y="0"/>
                    </a:moveTo>
                    <a:lnTo>
                      <a:pt x="12" y="0"/>
                    </a:lnTo>
                    <a:cubicBezTo>
                      <a:pt x="6" y="0"/>
                      <a:pt x="0" y="7"/>
                      <a:pt x="0" y="13"/>
                    </a:cubicBezTo>
                    <a:cubicBezTo>
                      <a:pt x="0" y="106"/>
                      <a:pt x="0" y="106"/>
                      <a:pt x="0" y="106"/>
                    </a:cubicBezTo>
                    <a:cubicBezTo>
                      <a:pt x="0" y="113"/>
                      <a:pt x="6" y="116"/>
                      <a:pt x="12" y="116"/>
                    </a:cubicBezTo>
                    <a:cubicBezTo>
                      <a:pt x="18" y="116"/>
                      <a:pt x="21" y="113"/>
                      <a:pt x="21" y="106"/>
                    </a:cubicBezTo>
                    <a:cubicBezTo>
                      <a:pt x="21" y="13"/>
                      <a:pt x="21" y="13"/>
                      <a:pt x="21" y="13"/>
                    </a:cubicBezTo>
                    <a:cubicBezTo>
                      <a:pt x="21" y="7"/>
                      <a:pt x="18" y="0"/>
                      <a:pt x="12" y="0"/>
                    </a:cubicBezTo>
                  </a:path>
                </a:pathLst>
              </a:custGeom>
              <a:solidFill>
                <a:schemeClr val="accent5">
                  <a:lumMod val="75000"/>
                </a:schemeClr>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243770" tIns="121885" rIns="243770" bIns="121885" anchor="ctr"/>
              <a:lstStyle/>
              <a:p>
                <a:endParaRPr lang="en-US" dirty="0">
                  <a:latin typeface="Calibri Light" panose="020F0302020204030204"/>
                </a:endParaRPr>
              </a:p>
            </p:txBody>
          </p:sp>
          <p:sp>
            <p:nvSpPr>
              <p:cNvPr id="478" name="Freeform 1064"/>
              <p:cNvSpPr>
                <a:spLocks noChangeArrowheads="1"/>
              </p:cNvSpPr>
              <p:nvPr/>
            </p:nvSpPr>
            <p:spPr bwMode="auto">
              <a:xfrm>
                <a:off x="5395245" y="11092359"/>
                <a:ext cx="75568" cy="340037"/>
              </a:xfrm>
              <a:custGeom>
                <a:avLst/>
                <a:gdLst>
                  <a:gd name="T0" fmla="*/ 13 w 26"/>
                  <a:gd name="T1" fmla="*/ 0 h 117"/>
                  <a:gd name="T2" fmla="*/ 13 w 26"/>
                  <a:gd name="T3" fmla="*/ 0 h 117"/>
                  <a:gd name="T4" fmla="*/ 0 w 26"/>
                  <a:gd name="T5" fmla="*/ 13 h 117"/>
                  <a:gd name="T6" fmla="*/ 0 w 26"/>
                  <a:gd name="T7" fmla="*/ 106 h 117"/>
                  <a:gd name="T8" fmla="*/ 13 w 26"/>
                  <a:gd name="T9" fmla="*/ 116 h 117"/>
                  <a:gd name="T10" fmla="*/ 25 w 26"/>
                  <a:gd name="T11" fmla="*/ 106 h 117"/>
                  <a:gd name="T12" fmla="*/ 25 w 26"/>
                  <a:gd name="T13" fmla="*/ 13 h 117"/>
                  <a:gd name="T14" fmla="*/ 13 w 26"/>
                  <a:gd name="T15" fmla="*/ 0 h 1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 h="117">
                    <a:moveTo>
                      <a:pt x="13" y="0"/>
                    </a:moveTo>
                    <a:lnTo>
                      <a:pt x="13" y="0"/>
                    </a:lnTo>
                    <a:cubicBezTo>
                      <a:pt x="7" y="0"/>
                      <a:pt x="0" y="7"/>
                      <a:pt x="0" y="13"/>
                    </a:cubicBezTo>
                    <a:cubicBezTo>
                      <a:pt x="0" y="106"/>
                      <a:pt x="0" y="106"/>
                      <a:pt x="0" y="106"/>
                    </a:cubicBezTo>
                    <a:cubicBezTo>
                      <a:pt x="0" y="113"/>
                      <a:pt x="7" y="116"/>
                      <a:pt x="13" y="116"/>
                    </a:cubicBezTo>
                    <a:cubicBezTo>
                      <a:pt x="19" y="116"/>
                      <a:pt x="25" y="113"/>
                      <a:pt x="25" y="106"/>
                    </a:cubicBezTo>
                    <a:cubicBezTo>
                      <a:pt x="25" y="13"/>
                      <a:pt x="25" y="13"/>
                      <a:pt x="25" y="13"/>
                    </a:cubicBezTo>
                    <a:cubicBezTo>
                      <a:pt x="25" y="7"/>
                      <a:pt x="19" y="0"/>
                      <a:pt x="13" y="0"/>
                    </a:cubicBezTo>
                  </a:path>
                </a:pathLst>
              </a:custGeom>
              <a:solidFill>
                <a:schemeClr val="accent5">
                  <a:lumMod val="75000"/>
                </a:schemeClr>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243770" tIns="121885" rIns="243770" bIns="121885" anchor="ctr"/>
              <a:lstStyle/>
              <a:p>
                <a:endParaRPr lang="en-US" dirty="0">
                  <a:latin typeface="Calibri Light" panose="020F0302020204030204"/>
                </a:endParaRPr>
              </a:p>
            </p:txBody>
          </p:sp>
          <p:sp>
            <p:nvSpPr>
              <p:cNvPr id="479" name="Freeform 1068"/>
              <p:cNvSpPr>
                <a:spLocks noChangeArrowheads="1"/>
              </p:cNvSpPr>
              <p:nvPr/>
            </p:nvSpPr>
            <p:spPr bwMode="auto">
              <a:xfrm>
                <a:off x="5143348" y="11596129"/>
                <a:ext cx="62970" cy="327449"/>
              </a:xfrm>
              <a:custGeom>
                <a:avLst/>
                <a:gdLst>
                  <a:gd name="T0" fmla="*/ 10 w 23"/>
                  <a:gd name="T1" fmla="*/ 0 h 116"/>
                  <a:gd name="T2" fmla="*/ 10 w 23"/>
                  <a:gd name="T3" fmla="*/ 0 h 116"/>
                  <a:gd name="T4" fmla="*/ 0 w 23"/>
                  <a:gd name="T5" fmla="*/ 12 h 116"/>
                  <a:gd name="T6" fmla="*/ 0 w 23"/>
                  <a:gd name="T7" fmla="*/ 103 h 116"/>
                  <a:gd name="T8" fmla="*/ 10 w 23"/>
                  <a:gd name="T9" fmla="*/ 115 h 116"/>
                  <a:gd name="T10" fmla="*/ 22 w 23"/>
                  <a:gd name="T11" fmla="*/ 103 h 116"/>
                  <a:gd name="T12" fmla="*/ 22 w 23"/>
                  <a:gd name="T13" fmla="*/ 12 h 116"/>
                  <a:gd name="T14" fmla="*/ 10 w 23"/>
                  <a:gd name="T15" fmla="*/ 0 h 1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116">
                    <a:moveTo>
                      <a:pt x="10" y="0"/>
                    </a:moveTo>
                    <a:lnTo>
                      <a:pt x="10" y="0"/>
                    </a:lnTo>
                    <a:cubicBezTo>
                      <a:pt x="4" y="0"/>
                      <a:pt x="0" y="3"/>
                      <a:pt x="0" y="12"/>
                    </a:cubicBezTo>
                    <a:cubicBezTo>
                      <a:pt x="0" y="103"/>
                      <a:pt x="0" y="103"/>
                      <a:pt x="0" y="103"/>
                    </a:cubicBezTo>
                    <a:cubicBezTo>
                      <a:pt x="0" y="109"/>
                      <a:pt x="4" y="115"/>
                      <a:pt x="10" y="115"/>
                    </a:cubicBezTo>
                    <a:cubicBezTo>
                      <a:pt x="16" y="115"/>
                      <a:pt x="22" y="109"/>
                      <a:pt x="22" y="103"/>
                    </a:cubicBezTo>
                    <a:cubicBezTo>
                      <a:pt x="22" y="12"/>
                      <a:pt x="22" y="12"/>
                      <a:pt x="22" y="12"/>
                    </a:cubicBezTo>
                    <a:cubicBezTo>
                      <a:pt x="22" y="3"/>
                      <a:pt x="16" y="0"/>
                      <a:pt x="10" y="0"/>
                    </a:cubicBezTo>
                  </a:path>
                </a:pathLst>
              </a:custGeom>
              <a:solidFill>
                <a:schemeClr val="accent5">
                  <a:lumMod val="75000"/>
                </a:schemeClr>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243770" tIns="121885" rIns="243770" bIns="121885" anchor="ctr"/>
              <a:lstStyle/>
              <a:p>
                <a:endParaRPr lang="en-US" dirty="0">
                  <a:latin typeface="Calibri Light" panose="020F0302020204030204"/>
                </a:endParaRPr>
              </a:p>
            </p:txBody>
          </p:sp>
          <p:sp>
            <p:nvSpPr>
              <p:cNvPr id="480" name="Freeform 1069"/>
              <p:cNvSpPr>
                <a:spLocks noChangeArrowheads="1"/>
              </p:cNvSpPr>
              <p:nvPr/>
            </p:nvSpPr>
            <p:spPr bwMode="auto">
              <a:xfrm>
                <a:off x="5269298" y="11596129"/>
                <a:ext cx="62970" cy="327449"/>
              </a:xfrm>
              <a:custGeom>
                <a:avLst/>
                <a:gdLst>
                  <a:gd name="T0" fmla="*/ 12 w 22"/>
                  <a:gd name="T1" fmla="*/ 0 h 116"/>
                  <a:gd name="T2" fmla="*/ 12 w 22"/>
                  <a:gd name="T3" fmla="*/ 0 h 116"/>
                  <a:gd name="T4" fmla="*/ 0 w 22"/>
                  <a:gd name="T5" fmla="*/ 12 h 116"/>
                  <a:gd name="T6" fmla="*/ 0 w 22"/>
                  <a:gd name="T7" fmla="*/ 103 h 116"/>
                  <a:gd name="T8" fmla="*/ 12 w 22"/>
                  <a:gd name="T9" fmla="*/ 115 h 116"/>
                  <a:gd name="T10" fmla="*/ 21 w 22"/>
                  <a:gd name="T11" fmla="*/ 103 h 116"/>
                  <a:gd name="T12" fmla="*/ 21 w 22"/>
                  <a:gd name="T13" fmla="*/ 12 h 116"/>
                  <a:gd name="T14" fmla="*/ 12 w 22"/>
                  <a:gd name="T15" fmla="*/ 0 h 1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 h="116">
                    <a:moveTo>
                      <a:pt x="12" y="0"/>
                    </a:moveTo>
                    <a:lnTo>
                      <a:pt x="12" y="0"/>
                    </a:lnTo>
                    <a:cubicBezTo>
                      <a:pt x="6" y="0"/>
                      <a:pt x="0" y="3"/>
                      <a:pt x="0" y="12"/>
                    </a:cubicBezTo>
                    <a:cubicBezTo>
                      <a:pt x="0" y="103"/>
                      <a:pt x="0" y="103"/>
                      <a:pt x="0" y="103"/>
                    </a:cubicBezTo>
                    <a:cubicBezTo>
                      <a:pt x="0" y="109"/>
                      <a:pt x="6" y="115"/>
                      <a:pt x="12" y="115"/>
                    </a:cubicBezTo>
                    <a:cubicBezTo>
                      <a:pt x="18" y="115"/>
                      <a:pt x="21" y="109"/>
                      <a:pt x="21" y="103"/>
                    </a:cubicBezTo>
                    <a:cubicBezTo>
                      <a:pt x="21" y="12"/>
                      <a:pt x="21" y="12"/>
                      <a:pt x="21" y="12"/>
                    </a:cubicBezTo>
                    <a:cubicBezTo>
                      <a:pt x="21" y="3"/>
                      <a:pt x="18" y="0"/>
                      <a:pt x="12" y="0"/>
                    </a:cubicBezTo>
                  </a:path>
                </a:pathLst>
              </a:custGeom>
              <a:solidFill>
                <a:schemeClr val="accent5">
                  <a:lumMod val="75000"/>
                </a:schemeClr>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243770" tIns="121885" rIns="243770" bIns="121885" anchor="ctr"/>
              <a:lstStyle/>
              <a:p>
                <a:endParaRPr lang="en-US" dirty="0">
                  <a:latin typeface="Calibri Light" panose="020F0302020204030204"/>
                </a:endParaRPr>
              </a:p>
            </p:txBody>
          </p:sp>
          <p:sp>
            <p:nvSpPr>
              <p:cNvPr id="481" name="Freeform 1070"/>
              <p:cNvSpPr>
                <a:spLocks noChangeArrowheads="1"/>
              </p:cNvSpPr>
              <p:nvPr/>
            </p:nvSpPr>
            <p:spPr bwMode="auto">
              <a:xfrm>
                <a:off x="5395245" y="11596129"/>
                <a:ext cx="75568" cy="327449"/>
              </a:xfrm>
              <a:custGeom>
                <a:avLst/>
                <a:gdLst>
                  <a:gd name="T0" fmla="*/ 13 w 26"/>
                  <a:gd name="T1" fmla="*/ 0 h 116"/>
                  <a:gd name="T2" fmla="*/ 13 w 26"/>
                  <a:gd name="T3" fmla="*/ 0 h 116"/>
                  <a:gd name="T4" fmla="*/ 0 w 26"/>
                  <a:gd name="T5" fmla="*/ 12 h 116"/>
                  <a:gd name="T6" fmla="*/ 0 w 26"/>
                  <a:gd name="T7" fmla="*/ 103 h 116"/>
                  <a:gd name="T8" fmla="*/ 13 w 26"/>
                  <a:gd name="T9" fmla="*/ 115 h 116"/>
                  <a:gd name="T10" fmla="*/ 25 w 26"/>
                  <a:gd name="T11" fmla="*/ 103 h 116"/>
                  <a:gd name="T12" fmla="*/ 25 w 26"/>
                  <a:gd name="T13" fmla="*/ 12 h 116"/>
                  <a:gd name="T14" fmla="*/ 13 w 26"/>
                  <a:gd name="T15" fmla="*/ 0 h 1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 h="116">
                    <a:moveTo>
                      <a:pt x="13" y="0"/>
                    </a:moveTo>
                    <a:lnTo>
                      <a:pt x="13" y="0"/>
                    </a:lnTo>
                    <a:cubicBezTo>
                      <a:pt x="7" y="0"/>
                      <a:pt x="0" y="3"/>
                      <a:pt x="0" y="12"/>
                    </a:cubicBezTo>
                    <a:cubicBezTo>
                      <a:pt x="0" y="103"/>
                      <a:pt x="0" y="103"/>
                      <a:pt x="0" y="103"/>
                    </a:cubicBezTo>
                    <a:cubicBezTo>
                      <a:pt x="0" y="109"/>
                      <a:pt x="7" y="115"/>
                      <a:pt x="13" y="115"/>
                    </a:cubicBezTo>
                    <a:cubicBezTo>
                      <a:pt x="19" y="115"/>
                      <a:pt x="25" y="109"/>
                      <a:pt x="25" y="103"/>
                    </a:cubicBezTo>
                    <a:cubicBezTo>
                      <a:pt x="25" y="12"/>
                      <a:pt x="25" y="12"/>
                      <a:pt x="25" y="12"/>
                    </a:cubicBezTo>
                    <a:cubicBezTo>
                      <a:pt x="25" y="3"/>
                      <a:pt x="19" y="0"/>
                      <a:pt x="13" y="0"/>
                    </a:cubicBezTo>
                  </a:path>
                </a:pathLst>
              </a:custGeom>
              <a:solidFill>
                <a:schemeClr val="accent5">
                  <a:lumMod val="75000"/>
                </a:schemeClr>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243770" tIns="121885" rIns="243770" bIns="121885" anchor="ctr"/>
              <a:lstStyle/>
              <a:p>
                <a:endParaRPr lang="en-US" dirty="0">
                  <a:latin typeface="Calibri Light" panose="020F0302020204030204"/>
                </a:endParaRPr>
              </a:p>
            </p:txBody>
          </p:sp>
          <p:sp>
            <p:nvSpPr>
              <p:cNvPr id="482" name="Freeform 1074"/>
              <p:cNvSpPr>
                <a:spLocks noChangeArrowheads="1"/>
              </p:cNvSpPr>
              <p:nvPr/>
            </p:nvSpPr>
            <p:spPr bwMode="auto">
              <a:xfrm>
                <a:off x="5143348" y="12099895"/>
                <a:ext cx="62970" cy="327449"/>
              </a:xfrm>
              <a:custGeom>
                <a:avLst/>
                <a:gdLst>
                  <a:gd name="T0" fmla="*/ 10 w 23"/>
                  <a:gd name="T1" fmla="*/ 0 h 116"/>
                  <a:gd name="T2" fmla="*/ 10 w 23"/>
                  <a:gd name="T3" fmla="*/ 0 h 116"/>
                  <a:gd name="T4" fmla="*/ 0 w 23"/>
                  <a:gd name="T5" fmla="*/ 12 h 116"/>
                  <a:gd name="T6" fmla="*/ 0 w 23"/>
                  <a:gd name="T7" fmla="*/ 103 h 116"/>
                  <a:gd name="T8" fmla="*/ 10 w 23"/>
                  <a:gd name="T9" fmla="*/ 115 h 116"/>
                  <a:gd name="T10" fmla="*/ 22 w 23"/>
                  <a:gd name="T11" fmla="*/ 103 h 116"/>
                  <a:gd name="T12" fmla="*/ 22 w 23"/>
                  <a:gd name="T13" fmla="*/ 12 h 116"/>
                  <a:gd name="T14" fmla="*/ 10 w 23"/>
                  <a:gd name="T15" fmla="*/ 0 h 1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116">
                    <a:moveTo>
                      <a:pt x="10" y="0"/>
                    </a:moveTo>
                    <a:lnTo>
                      <a:pt x="10" y="0"/>
                    </a:lnTo>
                    <a:cubicBezTo>
                      <a:pt x="4" y="0"/>
                      <a:pt x="0" y="6"/>
                      <a:pt x="0" y="12"/>
                    </a:cubicBezTo>
                    <a:cubicBezTo>
                      <a:pt x="0" y="103"/>
                      <a:pt x="0" y="103"/>
                      <a:pt x="0" y="103"/>
                    </a:cubicBezTo>
                    <a:cubicBezTo>
                      <a:pt x="0" y="112"/>
                      <a:pt x="4" y="115"/>
                      <a:pt x="10" y="115"/>
                    </a:cubicBezTo>
                    <a:cubicBezTo>
                      <a:pt x="16" y="115"/>
                      <a:pt x="22" y="112"/>
                      <a:pt x="22" y="103"/>
                    </a:cubicBezTo>
                    <a:cubicBezTo>
                      <a:pt x="22" y="12"/>
                      <a:pt x="22" y="12"/>
                      <a:pt x="22" y="12"/>
                    </a:cubicBezTo>
                    <a:cubicBezTo>
                      <a:pt x="22" y="6"/>
                      <a:pt x="16" y="0"/>
                      <a:pt x="10" y="0"/>
                    </a:cubicBezTo>
                  </a:path>
                </a:pathLst>
              </a:custGeom>
              <a:solidFill>
                <a:schemeClr val="accent5">
                  <a:lumMod val="75000"/>
                </a:schemeClr>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243770" tIns="121885" rIns="243770" bIns="121885" anchor="ctr"/>
              <a:lstStyle/>
              <a:p>
                <a:endParaRPr lang="en-US" dirty="0">
                  <a:latin typeface="Calibri Light" panose="020F0302020204030204"/>
                </a:endParaRPr>
              </a:p>
            </p:txBody>
          </p:sp>
          <p:sp>
            <p:nvSpPr>
              <p:cNvPr id="483" name="Freeform 1075"/>
              <p:cNvSpPr>
                <a:spLocks noChangeArrowheads="1"/>
              </p:cNvSpPr>
              <p:nvPr/>
            </p:nvSpPr>
            <p:spPr bwMode="auto">
              <a:xfrm>
                <a:off x="5269298" y="12099895"/>
                <a:ext cx="62970" cy="327449"/>
              </a:xfrm>
              <a:custGeom>
                <a:avLst/>
                <a:gdLst>
                  <a:gd name="T0" fmla="*/ 12 w 22"/>
                  <a:gd name="T1" fmla="*/ 0 h 116"/>
                  <a:gd name="T2" fmla="*/ 12 w 22"/>
                  <a:gd name="T3" fmla="*/ 0 h 116"/>
                  <a:gd name="T4" fmla="*/ 0 w 22"/>
                  <a:gd name="T5" fmla="*/ 12 h 116"/>
                  <a:gd name="T6" fmla="*/ 0 w 22"/>
                  <a:gd name="T7" fmla="*/ 103 h 116"/>
                  <a:gd name="T8" fmla="*/ 12 w 22"/>
                  <a:gd name="T9" fmla="*/ 115 h 116"/>
                  <a:gd name="T10" fmla="*/ 21 w 22"/>
                  <a:gd name="T11" fmla="*/ 103 h 116"/>
                  <a:gd name="T12" fmla="*/ 21 w 22"/>
                  <a:gd name="T13" fmla="*/ 12 h 116"/>
                  <a:gd name="T14" fmla="*/ 12 w 22"/>
                  <a:gd name="T15" fmla="*/ 0 h 1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 h="116">
                    <a:moveTo>
                      <a:pt x="12" y="0"/>
                    </a:moveTo>
                    <a:lnTo>
                      <a:pt x="12" y="0"/>
                    </a:lnTo>
                    <a:cubicBezTo>
                      <a:pt x="6" y="0"/>
                      <a:pt x="0" y="6"/>
                      <a:pt x="0" y="12"/>
                    </a:cubicBezTo>
                    <a:cubicBezTo>
                      <a:pt x="0" y="103"/>
                      <a:pt x="0" y="103"/>
                      <a:pt x="0" y="103"/>
                    </a:cubicBezTo>
                    <a:cubicBezTo>
                      <a:pt x="0" y="112"/>
                      <a:pt x="6" y="115"/>
                      <a:pt x="12" y="115"/>
                    </a:cubicBezTo>
                    <a:cubicBezTo>
                      <a:pt x="18" y="115"/>
                      <a:pt x="21" y="112"/>
                      <a:pt x="21" y="103"/>
                    </a:cubicBezTo>
                    <a:cubicBezTo>
                      <a:pt x="21" y="12"/>
                      <a:pt x="21" y="12"/>
                      <a:pt x="21" y="12"/>
                    </a:cubicBezTo>
                    <a:cubicBezTo>
                      <a:pt x="21" y="6"/>
                      <a:pt x="18" y="0"/>
                      <a:pt x="12" y="0"/>
                    </a:cubicBezTo>
                  </a:path>
                </a:pathLst>
              </a:custGeom>
              <a:solidFill>
                <a:schemeClr val="accent5">
                  <a:lumMod val="75000"/>
                </a:schemeClr>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243770" tIns="121885" rIns="243770" bIns="121885" anchor="ctr"/>
              <a:lstStyle/>
              <a:p>
                <a:endParaRPr lang="en-US" dirty="0">
                  <a:latin typeface="Calibri Light" panose="020F0302020204030204"/>
                </a:endParaRPr>
              </a:p>
            </p:txBody>
          </p:sp>
          <p:sp>
            <p:nvSpPr>
              <p:cNvPr id="484" name="Freeform 1076"/>
              <p:cNvSpPr>
                <a:spLocks noChangeArrowheads="1"/>
              </p:cNvSpPr>
              <p:nvPr/>
            </p:nvSpPr>
            <p:spPr bwMode="auto">
              <a:xfrm>
                <a:off x="5395245" y="12099895"/>
                <a:ext cx="75568" cy="327449"/>
              </a:xfrm>
              <a:custGeom>
                <a:avLst/>
                <a:gdLst>
                  <a:gd name="T0" fmla="*/ 13 w 26"/>
                  <a:gd name="T1" fmla="*/ 0 h 116"/>
                  <a:gd name="T2" fmla="*/ 13 w 26"/>
                  <a:gd name="T3" fmla="*/ 0 h 116"/>
                  <a:gd name="T4" fmla="*/ 0 w 26"/>
                  <a:gd name="T5" fmla="*/ 12 h 116"/>
                  <a:gd name="T6" fmla="*/ 0 w 26"/>
                  <a:gd name="T7" fmla="*/ 103 h 116"/>
                  <a:gd name="T8" fmla="*/ 13 w 26"/>
                  <a:gd name="T9" fmla="*/ 115 h 116"/>
                  <a:gd name="T10" fmla="*/ 25 w 26"/>
                  <a:gd name="T11" fmla="*/ 103 h 116"/>
                  <a:gd name="T12" fmla="*/ 25 w 26"/>
                  <a:gd name="T13" fmla="*/ 12 h 116"/>
                  <a:gd name="T14" fmla="*/ 13 w 26"/>
                  <a:gd name="T15" fmla="*/ 0 h 1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 h="116">
                    <a:moveTo>
                      <a:pt x="13" y="0"/>
                    </a:moveTo>
                    <a:lnTo>
                      <a:pt x="13" y="0"/>
                    </a:lnTo>
                    <a:cubicBezTo>
                      <a:pt x="7" y="0"/>
                      <a:pt x="0" y="6"/>
                      <a:pt x="0" y="12"/>
                    </a:cubicBezTo>
                    <a:cubicBezTo>
                      <a:pt x="0" y="103"/>
                      <a:pt x="0" y="103"/>
                      <a:pt x="0" y="103"/>
                    </a:cubicBezTo>
                    <a:cubicBezTo>
                      <a:pt x="0" y="112"/>
                      <a:pt x="7" y="115"/>
                      <a:pt x="13" y="115"/>
                    </a:cubicBezTo>
                    <a:cubicBezTo>
                      <a:pt x="19" y="115"/>
                      <a:pt x="25" y="112"/>
                      <a:pt x="25" y="103"/>
                    </a:cubicBezTo>
                    <a:cubicBezTo>
                      <a:pt x="25" y="12"/>
                      <a:pt x="25" y="12"/>
                      <a:pt x="25" y="12"/>
                    </a:cubicBezTo>
                    <a:cubicBezTo>
                      <a:pt x="25" y="6"/>
                      <a:pt x="19" y="0"/>
                      <a:pt x="13" y="0"/>
                    </a:cubicBezTo>
                  </a:path>
                </a:pathLst>
              </a:custGeom>
              <a:solidFill>
                <a:schemeClr val="accent5">
                  <a:lumMod val="75000"/>
                </a:schemeClr>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243770" tIns="121885" rIns="243770" bIns="121885" anchor="ctr"/>
              <a:lstStyle/>
              <a:p>
                <a:endParaRPr lang="en-US" dirty="0">
                  <a:latin typeface="Calibri Light" panose="020F0302020204030204"/>
                </a:endParaRPr>
              </a:p>
            </p:txBody>
          </p:sp>
          <p:sp>
            <p:nvSpPr>
              <p:cNvPr id="485" name="Freeform 1080"/>
              <p:cNvSpPr>
                <a:spLocks noChangeArrowheads="1"/>
              </p:cNvSpPr>
              <p:nvPr/>
            </p:nvSpPr>
            <p:spPr bwMode="auto">
              <a:xfrm>
                <a:off x="5143348" y="12591065"/>
                <a:ext cx="62970" cy="327449"/>
              </a:xfrm>
              <a:custGeom>
                <a:avLst/>
                <a:gdLst>
                  <a:gd name="T0" fmla="*/ 10 w 23"/>
                  <a:gd name="T1" fmla="*/ 0 h 116"/>
                  <a:gd name="T2" fmla="*/ 10 w 23"/>
                  <a:gd name="T3" fmla="*/ 0 h 116"/>
                  <a:gd name="T4" fmla="*/ 0 w 23"/>
                  <a:gd name="T5" fmla="*/ 10 h 116"/>
                  <a:gd name="T6" fmla="*/ 0 w 23"/>
                  <a:gd name="T7" fmla="*/ 103 h 116"/>
                  <a:gd name="T8" fmla="*/ 10 w 23"/>
                  <a:gd name="T9" fmla="*/ 115 h 116"/>
                  <a:gd name="T10" fmla="*/ 22 w 23"/>
                  <a:gd name="T11" fmla="*/ 103 h 116"/>
                  <a:gd name="T12" fmla="*/ 22 w 23"/>
                  <a:gd name="T13" fmla="*/ 10 h 116"/>
                  <a:gd name="T14" fmla="*/ 10 w 23"/>
                  <a:gd name="T15" fmla="*/ 0 h 1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116">
                    <a:moveTo>
                      <a:pt x="10" y="0"/>
                    </a:moveTo>
                    <a:lnTo>
                      <a:pt x="10" y="0"/>
                    </a:lnTo>
                    <a:cubicBezTo>
                      <a:pt x="4" y="0"/>
                      <a:pt x="0" y="4"/>
                      <a:pt x="0" y="10"/>
                    </a:cubicBezTo>
                    <a:cubicBezTo>
                      <a:pt x="0" y="103"/>
                      <a:pt x="0" y="103"/>
                      <a:pt x="0" y="103"/>
                    </a:cubicBezTo>
                    <a:cubicBezTo>
                      <a:pt x="0" y="109"/>
                      <a:pt x="4" y="115"/>
                      <a:pt x="10" y="115"/>
                    </a:cubicBezTo>
                    <a:cubicBezTo>
                      <a:pt x="16" y="115"/>
                      <a:pt x="22" y="109"/>
                      <a:pt x="22" y="103"/>
                    </a:cubicBezTo>
                    <a:cubicBezTo>
                      <a:pt x="22" y="10"/>
                      <a:pt x="22" y="10"/>
                      <a:pt x="22" y="10"/>
                    </a:cubicBezTo>
                    <a:cubicBezTo>
                      <a:pt x="22" y="4"/>
                      <a:pt x="16" y="0"/>
                      <a:pt x="10" y="0"/>
                    </a:cubicBezTo>
                  </a:path>
                </a:pathLst>
              </a:custGeom>
              <a:solidFill>
                <a:schemeClr val="accent5">
                  <a:lumMod val="75000"/>
                </a:schemeClr>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243770" tIns="121885" rIns="243770" bIns="121885" anchor="ctr"/>
              <a:lstStyle/>
              <a:p>
                <a:endParaRPr lang="en-US" dirty="0">
                  <a:latin typeface="Calibri Light" panose="020F0302020204030204"/>
                </a:endParaRPr>
              </a:p>
            </p:txBody>
          </p:sp>
          <p:sp>
            <p:nvSpPr>
              <p:cNvPr id="486" name="Freeform 1081"/>
              <p:cNvSpPr>
                <a:spLocks noChangeArrowheads="1"/>
              </p:cNvSpPr>
              <p:nvPr/>
            </p:nvSpPr>
            <p:spPr bwMode="auto">
              <a:xfrm>
                <a:off x="5269298" y="12591065"/>
                <a:ext cx="62970" cy="327449"/>
              </a:xfrm>
              <a:custGeom>
                <a:avLst/>
                <a:gdLst>
                  <a:gd name="T0" fmla="*/ 12 w 22"/>
                  <a:gd name="T1" fmla="*/ 0 h 116"/>
                  <a:gd name="T2" fmla="*/ 12 w 22"/>
                  <a:gd name="T3" fmla="*/ 0 h 116"/>
                  <a:gd name="T4" fmla="*/ 0 w 22"/>
                  <a:gd name="T5" fmla="*/ 10 h 116"/>
                  <a:gd name="T6" fmla="*/ 0 w 22"/>
                  <a:gd name="T7" fmla="*/ 103 h 116"/>
                  <a:gd name="T8" fmla="*/ 12 w 22"/>
                  <a:gd name="T9" fmla="*/ 115 h 116"/>
                  <a:gd name="T10" fmla="*/ 21 w 22"/>
                  <a:gd name="T11" fmla="*/ 103 h 116"/>
                  <a:gd name="T12" fmla="*/ 21 w 22"/>
                  <a:gd name="T13" fmla="*/ 10 h 116"/>
                  <a:gd name="T14" fmla="*/ 12 w 22"/>
                  <a:gd name="T15" fmla="*/ 0 h 1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 h="116">
                    <a:moveTo>
                      <a:pt x="12" y="0"/>
                    </a:moveTo>
                    <a:lnTo>
                      <a:pt x="12" y="0"/>
                    </a:lnTo>
                    <a:cubicBezTo>
                      <a:pt x="6" y="0"/>
                      <a:pt x="0" y="4"/>
                      <a:pt x="0" y="10"/>
                    </a:cubicBezTo>
                    <a:cubicBezTo>
                      <a:pt x="0" y="103"/>
                      <a:pt x="0" y="103"/>
                      <a:pt x="0" y="103"/>
                    </a:cubicBezTo>
                    <a:cubicBezTo>
                      <a:pt x="0" y="109"/>
                      <a:pt x="6" y="115"/>
                      <a:pt x="12" y="115"/>
                    </a:cubicBezTo>
                    <a:cubicBezTo>
                      <a:pt x="18" y="115"/>
                      <a:pt x="21" y="109"/>
                      <a:pt x="21" y="103"/>
                    </a:cubicBezTo>
                    <a:cubicBezTo>
                      <a:pt x="21" y="10"/>
                      <a:pt x="21" y="10"/>
                      <a:pt x="21" y="10"/>
                    </a:cubicBezTo>
                    <a:cubicBezTo>
                      <a:pt x="21" y="4"/>
                      <a:pt x="18" y="0"/>
                      <a:pt x="12" y="0"/>
                    </a:cubicBezTo>
                  </a:path>
                </a:pathLst>
              </a:custGeom>
              <a:solidFill>
                <a:schemeClr val="accent5">
                  <a:lumMod val="75000"/>
                </a:schemeClr>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243770" tIns="121885" rIns="243770" bIns="121885" anchor="ctr"/>
              <a:lstStyle/>
              <a:p>
                <a:endParaRPr lang="en-US" dirty="0">
                  <a:latin typeface="Calibri Light" panose="020F0302020204030204"/>
                </a:endParaRPr>
              </a:p>
            </p:txBody>
          </p:sp>
          <p:sp>
            <p:nvSpPr>
              <p:cNvPr id="487" name="Freeform 1082"/>
              <p:cNvSpPr>
                <a:spLocks noChangeArrowheads="1"/>
              </p:cNvSpPr>
              <p:nvPr/>
            </p:nvSpPr>
            <p:spPr bwMode="auto">
              <a:xfrm>
                <a:off x="5395245" y="12591065"/>
                <a:ext cx="75568" cy="327449"/>
              </a:xfrm>
              <a:custGeom>
                <a:avLst/>
                <a:gdLst>
                  <a:gd name="T0" fmla="*/ 13 w 26"/>
                  <a:gd name="T1" fmla="*/ 0 h 116"/>
                  <a:gd name="T2" fmla="*/ 13 w 26"/>
                  <a:gd name="T3" fmla="*/ 0 h 116"/>
                  <a:gd name="T4" fmla="*/ 0 w 26"/>
                  <a:gd name="T5" fmla="*/ 10 h 116"/>
                  <a:gd name="T6" fmla="*/ 0 w 26"/>
                  <a:gd name="T7" fmla="*/ 103 h 116"/>
                  <a:gd name="T8" fmla="*/ 13 w 26"/>
                  <a:gd name="T9" fmla="*/ 115 h 116"/>
                  <a:gd name="T10" fmla="*/ 25 w 26"/>
                  <a:gd name="T11" fmla="*/ 103 h 116"/>
                  <a:gd name="T12" fmla="*/ 25 w 26"/>
                  <a:gd name="T13" fmla="*/ 10 h 116"/>
                  <a:gd name="T14" fmla="*/ 13 w 26"/>
                  <a:gd name="T15" fmla="*/ 0 h 1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 h="116">
                    <a:moveTo>
                      <a:pt x="13" y="0"/>
                    </a:moveTo>
                    <a:lnTo>
                      <a:pt x="13" y="0"/>
                    </a:lnTo>
                    <a:cubicBezTo>
                      <a:pt x="7" y="0"/>
                      <a:pt x="0" y="4"/>
                      <a:pt x="0" y="10"/>
                    </a:cubicBezTo>
                    <a:cubicBezTo>
                      <a:pt x="0" y="103"/>
                      <a:pt x="0" y="103"/>
                      <a:pt x="0" y="103"/>
                    </a:cubicBezTo>
                    <a:cubicBezTo>
                      <a:pt x="0" y="109"/>
                      <a:pt x="7" y="115"/>
                      <a:pt x="13" y="115"/>
                    </a:cubicBezTo>
                    <a:cubicBezTo>
                      <a:pt x="19" y="115"/>
                      <a:pt x="25" y="109"/>
                      <a:pt x="25" y="103"/>
                    </a:cubicBezTo>
                    <a:cubicBezTo>
                      <a:pt x="25" y="10"/>
                      <a:pt x="25" y="10"/>
                      <a:pt x="25" y="10"/>
                    </a:cubicBezTo>
                    <a:cubicBezTo>
                      <a:pt x="25" y="4"/>
                      <a:pt x="19" y="0"/>
                      <a:pt x="13" y="0"/>
                    </a:cubicBezTo>
                  </a:path>
                </a:pathLst>
              </a:custGeom>
              <a:solidFill>
                <a:schemeClr val="accent5">
                  <a:lumMod val="75000"/>
                </a:schemeClr>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243770" tIns="121885" rIns="243770" bIns="121885" anchor="ctr"/>
              <a:lstStyle/>
              <a:p>
                <a:endParaRPr lang="en-US" dirty="0">
                  <a:latin typeface="Calibri Light" panose="020F0302020204030204"/>
                </a:endParaRPr>
              </a:p>
            </p:txBody>
          </p:sp>
          <p:sp>
            <p:nvSpPr>
              <p:cNvPr id="488" name="Freeform 1083"/>
              <p:cNvSpPr>
                <a:spLocks noChangeArrowheads="1"/>
              </p:cNvSpPr>
              <p:nvPr/>
            </p:nvSpPr>
            <p:spPr bwMode="auto">
              <a:xfrm>
                <a:off x="3506025" y="13308937"/>
                <a:ext cx="289676" cy="113344"/>
              </a:xfrm>
              <a:custGeom>
                <a:avLst/>
                <a:gdLst>
                  <a:gd name="T0" fmla="*/ 102 w 103"/>
                  <a:gd name="T1" fmla="*/ 39 h 40"/>
                  <a:gd name="T2" fmla="*/ 0 w 103"/>
                  <a:gd name="T3" fmla="*/ 39 h 40"/>
                  <a:gd name="T4" fmla="*/ 0 w 103"/>
                  <a:gd name="T5" fmla="*/ 0 h 40"/>
                  <a:gd name="T6" fmla="*/ 102 w 103"/>
                  <a:gd name="T7" fmla="*/ 0 h 40"/>
                  <a:gd name="T8" fmla="*/ 102 w 103"/>
                  <a:gd name="T9" fmla="*/ 39 h 40"/>
                </a:gdLst>
                <a:ahLst/>
                <a:cxnLst>
                  <a:cxn ang="0">
                    <a:pos x="T0" y="T1"/>
                  </a:cxn>
                  <a:cxn ang="0">
                    <a:pos x="T2" y="T3"/>
                  </a:cxn>
                  <a:cxn ang="0">
                    <a:pos x="T4" y="T5"/>
                  </a:cxn>
                  <a:cxn ang="0">
                    <a:pos x="T6" y="T7"/>
                  </a:cxn>
                  <a:cxn ang="0">
                    <a:pos x="T8" y="T9"/>
                  </a:cxn>
                </a:cxnLst>
                <a:rect l="0" t="0" r="r" b="b"/>
                <a:pathLst>
                  <a:path w="103" h="40">
                    <a:moveTo>
                      <a:pt x="102" y="39"/>
                    </a:moveTo>
                    <a:lnTo>
                      <a:pt x="0" y="39"/>
                    </a:lnTo>
                    <a:lnTo>
                      <a:pt x="0" y="0"/>
                    </a:lnTo>
                    <a:lnTo>
                      <a:pt x="102" y="0"/>
                    </a:lnTo>
                    <a:lnTo>
                      <a:pt x="102" y="39"/>
                    </a:lnTo>
                  </a:path>
                </a:pathLst>
              </a:custGeom>
              <a:solidFill>
                <a:schemeClr val="accent5">
                  <a:lumMod val="75000"/>
                </a:schemeClr>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243770" tIns="121885" rIns="243770" bIns="121885" anchor="ctr"/>
              <a:lstStyle/>
              <a:p>
                <a:endParaRPr lang="en-US" dirty="0">
                  <a:latin typeface="Calibri Light" panose="020F0302020204030204"/>
                </a:endParaRPr>
              </a:p>
            </p:txBody>
          </p:sp>
          <p:sp>
            <p:nvSpPr>
              <p:cNvPr id="489" name="Freeform 1084"/>
              <p:cNvSpPr>
                <a:spLocks noChangeArrowheads="1"/>
              </p:cNvSpPr>
              <p:nvPr/>
            </p:nvSpPr>
            <p:spPr bwMode="auto">
              <a:xfrm>
                <a:off x="5256692" y="13308937"/>
                <a:ext cx="302276" cy="113344"/>
              </a:xfrm>
              <a:custGeom>
                <a:avLst/>
                <a:gdLst>
                  <a:gd name="T0" fmla="*/ 103 w 104"/>
                  <a:gd name="T1" fmla="*/ 39 h 40"/>
                  <a:gd name="T2" fmla="*/ 0 w 104"/>
                  <a:gd name="T3" fmla="*/ 39 h 40"/>
                  <a:gd name="T4" fmla="*/ 0 w 104"/>
                  <a:gd name="T5" fmla="*/ 0 h 40"/>
                  <a:gd name="T6" fmla="*/ 103 w 104"/>
                  <a:gd name="T7" fmla="*/ 0 h 40"/>
                  <a:gd name="T8" fmla="*/ 103 w 104"/>
                  <a:gd name="T9" fmla="*/ 39 h 40"/>
                </a:gdLst>
                <a:ahLst/>
                <a:cxnLst>
                  <a:cxn ang="0">
                    <a:pos x="T0" y="T1"/>
                  </a:cxn>
                  <a:cxn ang="0">
                    <a:pos x="T2" y="T3"/>
                  </a:cxn>
                  <a:cxn ang="0">
                    <a:pos x="T4" y="T5"/>
                  </a:cxn>
                  <a:cxn ang="0">
                    <a:pos x="T6" y="T7"/>
                  </a:cxn>
                  <a:cxn ang="0">
                    <a:pos x="T8" y="T9"/>
                  </a:cxn>
                </a:cxnLst>
                <a:rect l="0" t="0" r="r" b="b"/>
                <a:pathLst>
                  <a:path w="104" h="40">
                    <a:moveTo>
                      <a:pt x="103" y="39"/>
                    </a:moveTo>
                    <a:lnTo>
                      <a:pt x="0" y="39"/>
                    </a:lnTo>
                    <a:lnTo>
                      <a:pt x="0" y="0"/>
                    </a:lnTo>
                    <a:lnTo>
                      <a:pt x="103" y="0"/>
                    </a:lnTo>
                    <a:lnTo>
                      <a:pt x="103" y="39"/>
                    </a:lnTo>
                  </a:path>
                </a:pathLst>
              </a:custGeom>
              <a:solidFill>
                <a:schemeClr val="accent5">
                  <a:lumMod val="75000"/>
                </a:schemeClr>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243770" tIns="121885" rIns="243770" bIns="121885" anchor="ctr"/>
              <a:lstStyle/>
              <a:p>
                <a:endParaRPr lang="en-US" dirty="0">
                  <a:latin typeface="Calibri Light" panose="020F0302020204030204"/>
                </a:endParaRPr>
              </a:p>
            </p:txBody>
          </p:sp>
        </p:grpSp>
        <p:sp>
          <p:nvSpPr>
            <p:cNvPr id="490" name="Freeform 918"/>
            <p:cNvSpPr>
              <a:spLocks noChangeArrowheads="1"/>
            </p:cNvSpPr>
            <p:nvPr/>
          </p:nvSpPr>
          <p:spPr bwMode="auto">
            <a:xfrm>
              <a:off x="18523953" y="8911759"/>
              <a:ext cx="440820" cy="163729"/>
            </a:xfrm>
            <a:custGeom>
              <a:avLst/>
              <a:gdLst>
                <a:gd name="T0" fmla="*/ 155 w 156"/>
                <a:gd name="T1" fmla="*/ 0 h 56"/>
                <a:gd name="T2" fmla="*/ 0 w 156"/>
                <a:gd name="T3" fmla="*/ 0 h 56"/>
                <a:gd name="T4" fmla="*/ 0 w 156"/>
                <a:gd name="T5" fmla="*/ 55 h 56"/>
                <a:gd name="T6" fmla="*/ 155 w 156"/>
                <a:gd name="T7" fmla="*/ 55 h 56"/>
                <a:gd name="T8" fmla="*/ 155 w 156"/>
                <a:gd name="T9" fmla="*/ 0 h 56"/>
              </a:gdLst>
              <a:ahLst/>
              <a:cxnLst>
                <a:cxn ang="0">
                  <a:pos x="T0" y="T1"/>
                </a:cxn>
                <a:cxn ang="0">
                  <a:pos x="T2" y="T3"/>
                </a:cxn>
                <a:cxn ang="0">
                  <a:pos x="T4" y="T5"/>
                </a:cxn>
                <a:cxn ang="0">
                  <a:pos x="T6" y="T7"/>
                </a:cxn>
                <a:cxn ang="0">
                  <a:pos x="T8" y="T9"/>
                </a:cxn>
              </a:cxnLst>
              <a:rect l="0" t="0" r="r" b="b"/>
              <a:pathLst>
                <a:path w="156" h="56">
                  <a:moveTo>
                    <a:pt x="155" y="0"/>
                  </a:moveTo>
                  <a:lnTo>
                    <a:pt x="0" y="0"/>
                  </a:lnTo>
                  <a:lnTo>
                    <a:pt x="0" y="55"/>
                  </a:lnTo>
                  <a:lnTo>
                    <a:pt x="155" y="55"/>
                  </a:lnTo>
                  <a:lnTo>
                    <a:pt x="155" y="0"/>
                  </a:lnTo>
                </a:path>
              </a:pathLst>
            </a:custGeom>
            <a:solidFill>
              <a:schemeClr val="accent5">
                <a:lumMod val="60000"/>
                <a:lumOff val="40000"/>
              </a:schemeClr>
            </a:solidFill>
            <a:ln>
              <a:noFill/>
            </a:ln>
            <a:effectLst/>
          </p:spPr>
          <p:txBody>
            <a:bodyPr wrap="none" lIns="243770" tIns="121885" rIns="243770" bIns="121885" anchor="ctr"/>
            <a:lstStyle/>
            <a:p>
              <a:endParaRPr lang="en-US" dirty="0">
                <a:latin typeface="Calibri Light" panose="020F0302020204030204"/>
              </a:endParaRPr>
            </a:p>
          </p:txBody>
        </p:sp>
        <p:sp>
          <p:nvSpPr>
            <p:cNvPr id="491" name="Freeform 924"/>
            <p:cNvSpPr>
              <a:spLocks noChangeArrowheads="1"/>
            </p:cNvSpPr>
            <p:nvPr/>
          </p:nvSpPr>
          <p:spPr bwMode="auto">
            <a:xfrm>
              <a:off x="18523953" y="9415526"/>
              <a:ext cx="440820" cy="163729"/>
            </a:xfrm>
            <a:custGeom>
              <a:avLst/>
              <a:gdLst>
                <a:gd name="T0" fmla="*/ 155 w 156"/>
                <a:gd name="T1" fmla="*/ 0 h 58"/>
                <a:gd name="T2" fmla="*/ 0 w 156"/>
                <a:gd name="T3" fmla="*/ 0 h 58"/>
                <a:gd name="T4" fmla="*/ 0 w 156"/>
                <a:gd name="T5" fmla="*/ 57 h 58"/>
                <a:gd name="T6" fmla="*/ 155 w 156"/>
                <a:gd name="T7" fmla="*/ 57 h 58"/>
                <a:gd name="T8" fmla="*/ 155 w 156"/>
                <a:gd name="T9" fmla="*/ 0 h 58"/>
              </a:gdLst>
              <a:ahLst/>
              <a:cxnLst>
                <a:cxn ang="0">
                  <a:pos x="T0" y="T1"/>
                </a:cxn>
                <a:cxn ang="0">
                  <a:pos x="T2" y="T3"/>
                </a:cxn>
                <a:cxn ang="0">
                  <a:pos x="T4" y="T5"/>
                </a:cxn>
                <a:cxn ang="0">
                  <a:pos x="T6" y="T7"/>
                </a:cxn>
                <a:cxn ang="0">
                  <a:pos x="T8" y="T9"/>
                </a:cxn>
              </a:cxnLst>
              <a:rect l="0" t="0" r="r" b="b"/>
              <a:pathLst>
                <a:path w="156" h="58">
                  <a:moveTo>
                    <a:pt x="155" y="0"/>
                  </a:moveTo>
                  <a:lnTo>
                    <a:pt x="0" y="0"/>
                  </a:lnTo>
                  <a:lnTo>
                    <a:pt x="0" y="57"/>
                  </a:lnTo>
                  <a:lnTo>
                    <a:pt x="155" y="57"/>
                  </a:lnTo>
                  <a:lnTo>
                    <a:pt x="155" y="0"/>
                  </a:lnTo>
                </a:path>
              </a:pathLst>
            </a:custGeom>
            <a:solidFill>
              <a:schemeClr val="accent5">
                <a:lumMod val="60000"/>
                <a:lumOff val="40000"/>
              </a:schemeClr>
            </a:solidFill>
            <a:ln>
              <a:noFill/>
            </a:ln>
            <a:effectLst/>
          </p:spPr>
          <p:txBody>
            <a:bodyPr wrap="none" lIns="243770" tIns="121885" rIns="243770" bIns="121885" anchor="ctr"/>
            <a:lstStyle/>
            <a:p>
              <a:endParaRPr lang="en-US" dirty="0">
                <a:latin typeface="Calibri Light" panose="020F0302020204030204"/>
              </a:endParaRPr>
            </a:p>
          </p:txBody>
        </p:sp>
        <p:sp>
          <p:nvSpPr>
            <p:cNvPr id="492" name="Freeform 930"/>
            <p:cNvSpPr>
              <a:spLocks noChangeArrowheads="1"/>
            </p:cNvSpPr>
            <p:nvPr/>
          </p:nvSpPr>
          <p:spPr bwMode="auto">
            <a:xfrm>
              <a:off x="18523953" y="9906707"/>
              <a:ext cx="440820" cy="163720"/>
            </a:xfrm>
            <a:custGeom>
              <a:avLst/>
              <a:gdLst>
                <a:gd name="T0" fmla="*/ 155 w 156"/>
                <a:gd name="T1" fmla="*/ 0 h 56"/>
                <a:gd name="T2" fmla="*/ 0 w 156"/>
                <a:gd name="T3" fmla="*/ 0 h 56"/>
                <a:gd name="T4" fmla="*/ 0 w 156"/>
                <a:gd name="T5" fmla="*/ 55 h 56"/>
                <a:gd name="T6" fmla="*/ 155 w 156"/>
                <a:gd name="T7" fmla="*/ 55 h 56"/>
                <a:gd name="T8" fmla="*/ 155 w 156"/>
                <a:gd name="T9" fmla="*/ 0 h 56"/>
              </a:gdLst>
              <a:ahLst/>
              <a:cxnLst>
                <a:cxn ang="0">
                  <a:pos x="T0" y="T1"/>
                </a:cxn>
                <a:cxn ang="0">
                  <a:pos x="T2" y="T3"/>
                </a:cxn>
                <a:cxn ang="0">
                  <a:pos x="T4" y="T5"/>
                </a:cxn>
                <a:cxn ang="0">
                  <a:pos x="T6" y="T7"/>
                </a:cxn>
                <a:cxn ang="0">
                  <a:pos x="T8" y="T9"/>
                </a:cxn>
              </a:cxnLst>
              <a:rect l="0" t="0" r="r" b="b"/>
              <a:pathLst>
                <a:path w="156" h="56">
                  <a:moveTo>
                    <a:pt x="155" y="0"/>
                  </a:moveTo>
                  <a:lnTo>
                    <a:pt x="0" y="0"/>
                  </a:lnTo>
                  <a:lnTo>
                    <a:pt x="0" y="55"/>
                  </a:lnTo>
                  <a:lnTo>
                    <a:pt x="155" y="55"/>
                  </a:lnTo>
                  <a:lnTo>
                    <a:pt x="155" y="0"/>
                  </a:lnTo>
                </a:path>
              </a:pathLst>
            </a:custGeom>
            <a:solidFill>
              <a:schemeClr val="accent5">
                <a:lumMod val="60000"/>
                <a:lumOff val="40000"/>
              </a:schemeClr>
            </a:solidFill>
            <a:ln>
              <a:noFill/>
            </a:ln>
            <a:effectLst/>
          </p:spPr>
          <p:txBody>
            <a:bodyPr wrap="none" lIns="243770" tIns="121885" rIns="243770" bIns="121885" anchor="ctr"/>
            <a:lstStyle/>
            <a:p>
              <a:endParaRPr lang="en-US" dirty="0">
                <a:latin typeface="Calibri Light" panose="020F0302020204030204"/>
              </a:endParaRPr>
            </a:p>
          </p:txBody>
        </p:sp>
        <p:sp>
          <p:nvSpPr>
            <p:cNvPr id="493" name="Freeform 936"/>
            <p:cNvSpPr>
              <a:spLocks noChangeArrowheads="1"/>
            </p:cNvSpPr>
            <p:nvPr/>
          </p:nvSpPr>
          <p:spPr bwMode="auto">
            <a:xfrm>
              <a:off x="18523953" y="10410474"/>
              <a:ext cx="440820" cy="163720"/>
            </a:xfrm>
            <a:custGeom>
              <a:avLst/>
              <a:gdLst>
                <a:gd name="T0" fmla="*/ 155 w 156"/>
                <a:gd name="T1" fmla="*/ 0 h 58"/>
                <a:gd name="T2" fmla="*/ 0 w 156"/>
                <a:gd name="T3" fmla="*/ 0 h 58"/>
                <a:gd name="T4" fmla="*/ 0 w 156"/>
                <a:gd name="T5" fmla="*/ 57 h 58"/>
                <a:gd name="T6" fmla="*/ 155 w 156"/>
                <a:gd name="T7" fmla="*/ 57 h 58"/>
                <a:gd name="T8" fmla="*/ 155 w 156"/>
                <a:gd name="T9" fmla="*/ 0 h 58"/>
              </a:gdLst>
              <a:ahLst/>
              <a:cxnLst>
                <a:cxn ang="0">
                  <a:pos x="T0" y="T1"/>
                </a:cxn>
                <a:cxn ang="0">
                  <a:pos x="T2" y="T3"/>
                </a:cxn>
                <a:cxn ang="0">
                  <a:pos x="T4" y="T5"/>
                </a:cxn>
                <a:cxn ang="0">
                  <a:pos x="T6" y="T7"/>
                </a:cxn>
                <a:cxn ang="0">
                  <a:pos x="T8" y="T9"/>
                </a:cxn>
              </a:cxnLst>
              <a:rect l="0" t="0" r="r" b="b"/>
              <a:pathLst>
                <a:path w="156" h="58">
                  <a:moveTo>
                    <a:pt x="155" y="0"/>
                  </a:moveTo>
                  <a:lnTo>
                    <a:pt x="0" y="0"/>
                  </a:lnTo>
                  <a:lnTo>
                    <a:pt x="0" y="57"/>
                  </a:lnTo>
                  <a:lnTo>
                    <a:pt x="155" y="57"/>
                  </a:lnTo>
                  <a:lnTo>
                    <a:pt x="155" y="0"/>
                  </a:lnTo>
                </a:path>
              </a:pathLst>
            </a:custGeom>
            <a:solidFill>
              <a:schemeClr val="accent5">
                <a:lumMod val="60000"/>
                <a:lumOff val="40000"/>
              </a:schemeClr>
            </a:solidFill>
            <a:ln>
              <a:noFill/>
            </a:ln>
            <a:effectLst/>
          </p:spPr>
          <p:txBody>
            <a:bodyPr wrap="none" lIns="243770" tIns="121885" rIns="243770" bIns="121885" anchor="ctr"/>
            <a:lstStyle/>
            <a:p>
              <a:endParaRPr lang="en-US" dirty="0">
                <a:latin typeface="Calibri Light" panose="020F0302020204030204"/>
              </a:endParaRPr>
            </a:p>
          </p:txBody>
        </p:sp>
        <p:sp>
          <p:nvSpPr>
            <p:cNvPr id="494" name="Freeform 942"/>
            <p:cNvSpPr>
              <a:spLocks noChangeArrowheads="1"/>
            </p:cNvSpPr>
            <p:nvPr/>
          </p:nvSpPr>
          <p:spPr bwMode="auto">
            <a:xfrm>
              <a:off x="18523953" y="10901637"/>
              <a:ext cx="440820" cy="163729"/>
            </a:xfrm>
            <a:custGeom>
              <a:avLst/>
              <a:gdLst>
                <a:gd name="T0" fmla="*/ 155 w 156"/>
                <a:gd name="T1" fmla="*/ 0 h 56"/>
                <a:gd name="T2" fmla="*/ 0 w 156"/>
                <a:gd name="T3" fmla="*/ 0 h 56"/>
                <a:gd name="T4" fmla="*/ 0 w 156"/>
                <a:gd name="T5" fmla="*/ 55 h 56"/>
                <a:gd name="T6" fmla="*/ 155 w 156"/>
                <a:gd name="T7" fmla="*/ 55 h 56"/>
                <a:gd name="T8" fmla="*/ 155 w 156"/>
                <a:gd name="T9" fmla="*/ 0 h 56"/>
              </a:gdLst>
              <a:ahLst/>
              <a:cxnLst>
                <a:cxn ang="0">
                  <a:pos x="T0" y="T1"/>
                </a:cxn>
                <a:cxn ang="0">
                  <a:pos x="T2" y="T3"/>
                </a:cxn>
                <a:cxn ang="0">
                  <a:pos x="T4" y="T5"/>
                </a:cxn>
                <a:cxn ang="0">
                  <a:pos x="T6" y="T7"/>
                </a:cxn>
                <a:cxn ang="0">
                  <a:pos x="T8" y="T9"/>
                </a:cxn>
              </a:cxnLst>
              <a:rect l="0" t="0" r="r" b="b"/>
              <a:pathLst>
                <a:path w="156" h="56">
                  <a:moveTo>
                    <a:pt x="155" y="0"/>
                  </a:moveTo>
                  <a:lnTo>
                    <a:pt x="0" y="0"/>
                  </a:lnTo>
                  <a:lnTo>
                    <a:pt x="0" y="55"/>
                  </a:lnTo>
                  <a:lnTo>
                    <a:pt x="155" y="55"/>
                  </a:lnTo>
                  <a:lnTo>
                    <a:pt x="155" y="0"/>
                  </a:lnTo>
                </a:path>
              </a:pathLst>
            </a:custGeom>
            <a:solidFill>
              <a:schemeClr val="accent5">
                <a:lumMod val="60000"/>
                <a:lumOff val="40000"/>
              </a:schemeClr>
            </a:solidFill>
            <a:ln>
              <a:noFill/>
            </a:ln>
            <a:effectLst/>
          </p:spPr>
          <p:txBody>
            <a:bodyPr wrap="none" lIns="243770" tIns="121885" rIns="243770" bIns="121885" anchor="ctr"/>
            <a:lstStyle/>
            <a:p>
              <a:endParaRPr lang="en-US" dirty="0">
                <a:latin typeface="Calibri Light" panose="020F0302020204030204"/>
              </a:endParaRPr>
            </a:p>
          </p:txBody>
        </p:sp>
        <p:sp>
          <p:nvSpPr>
            <p:cNvPr id="495" name="Freeform 948"/>
            <p:cNvSpPr>
              <a:spLocks noChangeArrowheads="1"/>
            </p:cNvSpPr>
            <p:nvPr/>
          </p:nvSpPr>
          <p:spPr bwMode="auto">
            <a:xfrm>
              <a:off x="18523953" y="11392819"/>
              <a:ext cx="440820" cy="163720"/>
            </a:xfrm>
            <a:custGeom>
              <a:avLst/>
              <a:gdLst>
                <a:gd name="T0" fmla="*/ 155 w 156"/>
                <a:gd name="T1" fmla="*/ 0 h 56"/>
                <a:gd name="T2" fmla="*/ 0 w 156"/>
                <a:gd name="T3" fmla="*/ 0 h 56"/>
                <a:gd name="T4" fmla="*/ 0 w 156"/>
                <a:gd name="T5" fmla="*/ 55 h 56"/>
                <a:gd name="T6" fmla="*/ 155 w 156"/>
                <a:gd name="T7" fmla="*/ 55 h 56"/>
                <a:gd name="T8" fmla="*/ 155 w 156"/>
                <a:gd name="T9" fmla="*/ 0 h 56"/>
              </a:gdLst>
              <a:ahLst/>
              <a:cxnLst>
                <a:cxn ang="0">
                  <a:pos x="T0" y="T1"/>
                </a:cxn>
                <a:cxn ang="0">
                  <a:pos x="T2" y="T3"/>
                </a:cxn>
                <a:cxn ang="0">
                  <a:pos x="T4" y="T5"/>
                </a:cxn>
                <a:cxn ang="0">
                  <a:pos x="T6" y="T7"/>
                </a:cxn>
                <a:cxn ang="0">
                  <a:pos x="T8" y="T9"/>
                </a:cxn>
              </a:cxnLst>
              <a:rect l="0" t="0" r="r" b="b"/>
              <a:pathLst>
                <a:path w="156" h="56">
                  <a:moveTo>
                    <a:pt x="155" y="0"/>
                  </a:moveTo>
                  <a:lnTo>
                    <a:pt x="0" y="0"/>
                  </a:lnTo>
                  <a:lnTo>
                    <a:pt x="0" y="55"/>
                  </a:lnTo>
                  <a:lnTo>
                    <a:pt x="155" y="55"/>
                  </a:lnTo>
                  <a:lnTo>
                    <a:pt x="155" y="0"/>
                  </a:lnTo>
                </a:path>
              </a:pathLst>
            </a:custGeom>
            <a:solidFill>
              <a:schemeClr val="accent5">
                <a:lumMod val="60000"/>
                <a:lumOff val="40000"/>
              </a:schemeClr>
            </a:solidFill>
            <a:ln>
              <a:noFill/>
            </a:ln>
            <a:effectLst/>
          </p:spPr>
          <p:txBody>
            <a:bodyPr wrap="none" lIns="243770" tIns="121885" rIns="243770" bIns="121885" anchor="ctr"/>
            <a:lstStyle/>
            <a:p>
              <a:endParaRPr lang="en-US" dirty="0">
                <a:latin typeface="Calibri Light" panose="020F0302020204030204"/>
              </a:endParaRPr>
            </a:p>
          </p:txBody>
        </p:sp>
        <p:sp>
          <p:nvSpPr>
            <p:cNvPr id="496" name="Freeform 954"/>
            <p:cNvSpPr>
              <a:spLocks noChangeArrowheads="1"/>
            </p:cNvSpPr>
            <p:nvPr/>
          </p:nvSpPr>
          <p:spPr bwMode="auto">
            <a:xfrm>
              <a:off x="18523953" y="11896585"/>
              <a:ext cx="440820" cy="163720"/>
            </a:xfrm>
            <a:custGeom>
              <a:avLst/>
              <a:gdLst>
                <a:gd name="T0" fmla="*/ 155 w 156"/>
                <a:gd name="T1" fmla="*/ 0 h 58"/>
                <a:gd name="T2" fmla="*/ 0 w 156"/>
                <a:gd name="T3" fmla="*/ 0 h 58"/>
                <a:gd name="T4" fmla="*/ 0 w 156"/>
                <a:gd name="T5" fmla="*/ 57 h 58"/>
                <a:gd name="T6" fmla="*/ 155 w 156"/>
                <a:gd name="T7" fmla="*/ 57 h 58"/>
                <a:gd name="T8" fmla="*/ 155 w 156"/>
                <a:gd name="T9" fmla="*/ 0 h 58"/>
              </a:gdLst>
              <a:ahLst/>
              <a:cxnLst>
                <a:cxn ang="0">
                  <a:pos x="T0" y="T1"/>
                </a:cxn>
                <a:cxn ang="0">
                  <a:pos x="T2" y="T3"/>
                </a:cxn>
                <a:cxn ang="0">
                  <a:pos x="T4" y="T5"/>
                </a:cxn>
                <a:cxn ang="0">
                  <a:pos x="T6" y="T7"/>
                </a:cxn>
                <a:cxn ang="0">
                  <a:pos x="T8" y="T9"/>
                </a:cxn>
              </a:cxnLst>
              <a:rect l="0" t="0" r="r" b="b"/>
              <a:pathLst>
                <a:path w="156" h="58">
                  <a:moveTo>
                    <a:pt x="155" y="0"/>
                  </a:moveTo>
                  <a:lnTo>
                    <a:pt x="0" y="0"/>
                  </a:lnTo>
                  <a:lnTo>
                    <a:pt x="0" y="57"/>
                  </a:lnTo>
                  <a:lnTo>
                    <a:pt x="155" y="57"/>
                  </a:lnTo>
                  <a:lnTo>
                    <a:pt x="155" y="0"/>
                  </a:lnTo>
                </a:path>
              </a:pathLst>
            </a:custGeom>
            <a:solidFill>
              <a:schemeClr val="accent5">
                <a:lumMod val="60000"/>
                <a:lumOff val="40000"/>
              </a:schemeClr>
            </a:solidFill>
            <a:ln>
              <a:noFill/>
            </a:ln>
            <a:effectLst/>
          </p:spPr>
          <p:txBody>
            <a:bodyPr wrap="none" lIns="243770" tIns="121885" rIns="243770" bIns="121885" anchor="ctr"/>
            <a:lstStyle/>
            <a:p>
              <a:endParaRPr lang="en-US" dirty="0">
                <a:latin typeface="Calibri Light" panose="020F0302020204030204"/>
              </a:endParaRPr>
            </a:p>
          </p:txBody>
        </p:sp>
      </p:grpSp>
    </p:spTree>
  </p:cSld>
  <p:clrMapOvr>
    <a:masterClrMapping/>
  </p:clrMapOvr>
  <p:transition spd="slow" advClick="0" advTm="3000">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53" presetClass="entr" presetSubtype="528" fill="hold" nodeType="afterEffect">
                                  <p:stCondLst>
                                    <p:cond delay="0"/>
                                  </p:stCondLst>
                                  <p:childTnLst>
                                    <p:set>
                                      <p:cBhvr>
                                        <p:cTn id="11" dur="1" fill="hold">
                                          <p:stCondLst>
                                            <p:cond delay="0"/>
                                          </p:stCondLst>
                                        </p:cTn>
                                        <p:tgtEl>
                                          <p:spTgt spid="6"/>
                                        </p:tgtEl>
                                        <p:attrNameLst>
                                          <p:attrName>style.visibility</p:attrName>
                                        </p:attrNameLst>
                                      </p:cBhvr>
                                      <p:to>
                                        <p:strVal val="visible"/>
                                      </p:to>
                                    </p:set>
                                    <p:anim calcmode="lin" valueType="num">
                                      <p:cBhvr>
                                        <p:cTn id="12" dur="500" fill="hold"/>
                                        <p:tgtEl>
                                          <p:spTgt spid="6"/>
                                        </p:tgtEl>
                                        <p:attrNameLst>
                                          <p:attrName>ppt_w</p:attrName>
                                        </p:attrNameLst>
                                      </p:cBhvr>
                                      <p:tavLst>
                                        <p:tav tm="0">
                                          <p:val>
                                            <p:fltVal val="0"/>
                                          </p:val>
                                        </p:tav>
                                        <p:tav tm="100000">
                                          <p:val>
                                            <p:strVal val="#ppt_w"/>
                                          </p:val>
                                        </p:tav>
                                      </p:tavLst>
                                    </p:anim>
                                    <p:anim calcmode="lin" valueType="num">
                                      <p:cBhvr>
                                        <p:cTn id="13" dur="500" fill="hold"/>
                                        <p:tgtEl>
                                          <p:spTgt spid="6"/>
                                        </p:tgtEl>
                                        <p:attrNameLst>
                                          <p:attrName>ppt_h</p:attrName>
                                        </p:attrNameLst>
                                      </p:cBhvr>
                                      <p:tavLst>
                                        <p:tav tm="0">
                                          <p:val>
                                            <p:fltVal val="0"/>
                                          </p:val>
                                        </p:tav>
                                        <p:tav tm="100000">
                                          <p:val>
                                            <p:strVal val="#ppt_h"/>
                                          </p:val>
                                        </p:tav>
                                      </p:tavLst>
                                    </p:anim>
                                    <p:animEffect transition="in" filter="fade">
                                      <p:cBhvr>
                                        <p:cTn id="14" dur="500"/>
                                        <p:tgtEl>
                                          <p:spTgt spid="6"/>
                                        </p:tgtEl>
                                      </p:cBhvr>
                                    </p:animEffect>
                                    <p:anim calcmode="lin" valueType="num">
                                      <p:cBhvr>
                                        <p:cTn id="15" dur="500" fill="hold"/>
                                        <p:tgtEl>
                                          <p:spTgt spid="6"/>
                                        </p:tgtEl>
                                        <p:attrNameLst>
                                          <p:attrName>ppt_x</p:attrName>
                                        </p:attrNameLst>
                                      </p:cBhvr>
                                      <p:tavLst>
                                        <p:tav tm="0">
                                          <p:val>
                                            <p:fltVal val="0.5"/>
                                          </p:val>
                                        </p:tav>
                                        <p:tav tm="100000">
                                          <p:val>
                                            <p:strVal val="#ppt_x"/>
                                          </p:val>
                                        </p:tav>
                                      </p:tavLst>
                                    </p:anim>
                                    <p:anim calcmode="lin" valueType="num">
                                      <p:cBhvr>
                                        <p:cTn id="16" dur="500" fill="hold"/>
                                        <p:tgtEl>
                                          <p:spTgt spid="6"/>
                                        </p:tgtEl>
                                        <p:attrNameLst>
                                          <p:attrName>ppt_y</p:attrName>
                                        </p:attrNameLst>
                                      </p:cBhvr>
                                      <p:tavLst>
                                        <p:tav tm="0">
                                          <p:val>
                                            <p:fltVal val="0.5"/>
                                          </p:val>
                                        </p:tav>
                                        <p:tav tm="100000">
                                          <p:val>
                                            <p:strVal val="#ppt_y"/>
                                          </p:val>
                                        </p:tav>
                                      </p:tavLst>
                                    </p:anim>
                                  </p:childTnLst>
                                </p:cTn>
                              </p:par>
                            </p:childTnLst>
                          </p:cTn>
                        </p:par>
                        <p:par>
                          <p:cTn id="17" fill="hold">
                            <p:stCondLst>
                              <p:cond delay="1000"/>
                            </p:stCondLst>
                            <p:childTnLst>
                              <p:par>
                                <p:cTn id="18" presetID="53" presetClass="entr" presetSubtype="528" fill="hold" nodeType="afterEffect">
                                  <p:stCondLst>
                                    <p:cond delay="0"/>
                                  </p:stCondLst>
                                  <p:childTnLst>
                                    <p:set>
                                      <p:cBhvr>
                                        <p:cTn id="19" dur="1" fill="hold">
                                          <p:stCondLst>
                                            <p:cond delay="0"/>
                                          </p:stCondLst>
                                        </p:cTn>
                                        <p:tgtEl>
                                          <p:spTgt spid="4"/>
                                        </p:tgtEl>
                                        <p:attrNameLst>
                                          <p:attrName>style.visibility</p:attrName>
                                        </p:attrNameLst>
                                      </p:cBhvr>
                                      <p:to>
                                        <p:strVal val="visible"/>
                                      </p:to>
                                    </p:set>
                                    <p:anim calcmode="lin" valueType="num">
                                      <p:cBhvr>
                                        <p:cTn id="20" dur="500" fill="hold"/>
                                        <p:tgtEl>
                                          <p:spTgt spid="4"/>
                                        </p:tgtEl>
                                        <p:attrNameLst>
                                          <p:attrName>ppt_w</p:attrName>
                                        </p:attrNameLst>
                                      </p:cBhvr>
                                      <p:tavLst>
                                        <p:tav tm="0">
                                          <p:val>
                                            <p:fltVal val="0"/>
                                          </p:val>
                                        </p:tav>
                                        <p:tav tm="100000">
                                          <p:val>
                                            <p:strVal val="#ppt_w"/>
                                          </p:val>
                                        </p:tav>
                                      </p:tavLst>
                                    </p:anim>
                                    <p:anim calcmode="lin" valueType="num">
                                      <p:cBhvr>
                                        <p:cTn id="21" dur="500" fill="hold"/>
                                        <p:tgtEl>
                                          <p:spTgt spid="4"/>
                                        </p:tgtEl>
                                        <p:attrNameLst>
                                          <p:attrName>ppt_h</p:attrName>
                                        </p:attrNameLst>
                                      </p:cBhvr>
                                      <p:tavLst>
                                        <p:tav tm="0">
                                          <p:val>
                                            <p:fltVal val="0"/>
                                          </p:val>
                                        </p:tav>
                                        <p:tav tm="100000">
                                          <p:val>
                                            <p:strVal val="#ppt_h"/>
                                          </p:val>
                                        </p:tav>
                                      </p:tavLst>
                                    </p:anim>
                                    <p:animEffect transition="in" filter="fade">
                                      <p:cBhvr>
                                        <p:cTn id="22" dur="500"/>
                                        <p:tgtEl>
                                          <p:spTgt spid="4"/>
                                        </p:tgtEl>
                                      </p:cBhvr>
                                    </p:animEffect>
                                    <p:anim calcmode="lin" valueType="num">
                                      <p:cBhvr>
                                        <p:cTn id="23" dur="500" fill="hold"/>
                                        <p:tgtEl>
                                          <p:spTgt spid="4"/>
                                        </p:tgtEl>
                                        <p:attrNameLst>
                                          <p:attrName>ppt_x</p:attrName>
                                        </p:attrNameLst>
                                      </p:cBhvr>
                                      <p:tavLst>
                                        <p:tav tm="0">
                                          <p:val>
                                            <p:fltVal val="0.5"/>
                                          </p:val>
                                        </p:tav>
                                        <p:tav tm="100000">
                                          <p:val>
                                            <p:strVal val="#ppt_x"/>
                                          </p:val>
                                        </p:tav>
                                      </p:tavLst>
                                    </p:anim>
                                    <p:anim calcmode="lin" valueType="num">
                                      <p:cBhvr>
                                        <p:cTn id="24" dur="500" fill="hold"/>
                                        <p:tgtEl>
                                          <p:spTgt spid="4"/>
                                        </p:tgtEl>
                                        <p:attrNameLst>
                                          <p:attrName>ppt_y</p:attrName>
                                        </p:attrNameLst>
                                      </p:cBhvr>
                                      <p:tavLst>
                                        <p:tav tm="0">
                                          <p:val>
                                            <p:fltVal val="0.5"/>
                                          </p:val>
                                        </p:tav>
                                        <p:tav tm="100000">
                                          <p:val>
                                            <p:strVal val="#ppt_y"/>
                                          </p:val>
                                        </p:tav>
                                      </p:tavLst>
                                    </p:anim>
                                  </p:childTnLst>
                                </p:cTn>
                              </p:par>
                            </p:childTnLst>
                          </p:cTn>
                        </p:par>
                        <p:par>
                          <p:cTn id="25" fill="hold">
                            <p:stCondLst>
                              <p:cond delay="1500"/>
                            </p:stCondLst>
                            <p:childTnLst>
                              <p:par>
                                <p:cTn id="26" presetID="22" presetClass="entr" presetSubtype="4" fill="hold" nodeType="afterEffect">
                                  <p:stCondLst>
                                    <p:cond delay="0"/>
                                  </p:stCondLst>
                                  <p:childTnLst>
                                    <p:set>
                                      <p:cBhvr>
                                        <p:cTn id="27" dur="1" fill="hold">
                                          <p:stCondLst>
                                            <p:cond delay="0"/>
                                          </p:stCondLst>
                                        </p:cTn>
                                        <p:tgtEl>
                                          <p:spTgt spid="3"/>
                                        </p:tgtEl>
                                        <p:attrNameLst>
                                          <p:attrName>style.visibility</p:attrName>
                                        </p:attrNameLst>
                                      </p:cBhvr>
                                      <p:to>
                                        <p:strVal val="visible"/>
                                      </p:to>
                                    </p:set>
                                    <p:animEffect transition="in" filter="wipe(down)">
                                      <p:cBhvr>
                                        <p:cTn id="28" dur="500"/>
                                        <p:tgtEl>
                                          <p:spTgt spid="3"/>
                                        </p:tgtEl>
                                      </p:cBhvr>
                                    </p:animEffect>
                                  </p:childTnLst>
                                </p:cTn>
                              </p:par>
                            </p:childTnLst>
                          </p:cTn>
                        </p:par>
                        <p:par>
                          <p:cTn id="29" fill="hold">
                            <p:stCondLst>
                              <p:cond delay="2000"/>
                            </p:stCondLst>
                            <p:childTnLst>
                              <p:par>
                                <p:cTn id="30" presetID="10" presetClass="entr" presetSubtype="0" fill="hold" grpId="0" nodeType="afterEffect">
                                  <p:stCondLst>
                                    <p:cond delay="0"/>
                                  </p:stCondLst>
                                  <p:childTnLst>
                                    <p:set>
                                      <p:cBhvr>
                                        <p:cTn id="31" dur="1" fill="hold">
                                          <p:stCondLst>
                                            <p:cond delay="0"/>
                                          </p:stCondLst>
                                        </p:cTn>
                                        <p:tgtEl>
                                          <p:spTgt spid="1085"/>
                                        </p:tgtEl>
                                        <p:attrNameLst>
                                          <p:attrName>style.visibility</p:attrName>
                                        </p:attrNameLst>
                                      </p:cBhvr>
                                      <p:to>
                                        <p:strVal val="visible"/>
                                      </p:to>
                                    </p:set>
                                    <p:animEffect transition="in" filter="fade">
                                      <p:cBhvr>
                                        <p:cTn id="32" dur="500"/>
                                        <p:tgtEl>
                                          <p:spTgt spid="1085"/>
                                        </p:tgtEl>
                                      </p:cBhvr>
                                    </p:animEffect>
                                  </p:childTnLst>
                                </p:cTn>
                              </p:par>
                            </p:childTnLst>
                          </p:cTn>
                        </p:par>
                        <p:par>
                          <p:cTn id="33" fill="hold">
                            <p:stCondLst>
                              <p:cond delay="2500"/>
                            </p:stCondLst>
                            <p:childTnLst>
                              <p:par>
                                <p:cTn id="34" presetID="22" presetClass="entr" presetSubtype="4" fill="hold" nodeType="afterEffect">
                                  <p:stCondLst>
                                    <p:cond delay="0"/>
                                  </p:stCondLst>
                                  <p:childTnLst>
                                    <p:set>
                                      <p:cBhvr>
                                        <p:cTn id="35" dur="1" fill="hold">
                                          <p:stCondLst>
                                            <p:cond delay="0"/>
                                          </p:stCondLst>
                                        </p:cTn>
                                        <p:tgtEl>
                                          <p:spTgt spid="614"/>
                                        </p:tgtEl>
                                        <p:attrNameLst>
                                          <p:attrName>style.visibility</p:attrName>
                                        </p:attrNameLst>
                                      </p:cBhvr>
                                      <p:to>
                                        <p:strVal val="visible"/>
                                      </p:to>
                                    </p:set>
                                    <p:animEffect transition="in" filter="wipe(down)">
                                      <p:cBhvr>
                                        <p:cTn id="36" dur="500"/>
                                        <p:tgtEl>
                                          <p:spTgt spid="614"/>
                                        </p:tgtEl>
                                      </p:cBhvr>
                                    </p:animEffect>
                                  </p:childTnLst>
                                </p:cTn>
                              </p:par>
                              <p:par>
                                <p:cTn id="37" presetID="22" presetClass="entr" presetSubtype="4" fill="hold" nodeType="withEffect">
                                  <p:stCondLst>
                                    <p:cond delay="0"/>
                                  </p:stCondLst>
                                  <p:childTnLst>
                                    <p:set>
                                      <p:cBhvr>
                                        <p:cTn id="38" dur="1" fill="hold">
                                          <p:stCondLst>
                                            <p:cond delay="0"/>
                                          </p:stCondLst>
                                        </p:cTn>
                                        <p:tgtEl>
                                          <p:spTgt spid="613"/>
                                        </p:tgtEl>
                                        <p:attrNameLst>
                                          <p:attrName>style.visibility</p:attrName>
                                        </p:attrNameLst>
                                      </p:cBhvr>
                                      <p:to>
                                        <p:strVal val="visible"/>
                                      </p:to>
                                    </p:set>
                                    <p:animEffect transition="in" filter="wipe(down)">
                                      <p:cBhvr>
                                        <p:cTn id="39" dur="500"/>
                                        <p:tgtEl>
                                          <p:spTgt spid="613"/>
                                        </p:tgtEl>
                                      </p:cBhvr>
                                    </p:animEffect>
                                  </p:childTnLst>
                                </p:cTn>
                              </p:par>
                              <p:par>
                                <p:cTn id="40" presetID="22" presetClass="entr" presetSubtype="4" fill="hold" nodeType="withEffect">
                                  <p:stCondLst>
                                    <p:cond delay="0"/>
                                  </p:stCondLst>
                                  <p:childTnLst>
                                    <p:set>
                                      <p:cBhvr>
                                        <p:cTn id="41" dur="1" fill="hold">
                                          <p:stCondLst>
                                            <p:cond delay="0"/>
                                          </p:stCondLst>
                                        </p:cTn>
                                        <p:tgtEl>
                                          <p:spTgt spid="1088"/>
                                        </p:tgtEl>
                                        <p:attrNameLst>
                                          <p:attrName>style.visibility</p:attrName>
                                        </p:attrNameLst>
                                      </p:cBhvr>
                                      <p:to>
                                        <p:strVal val="visible"/>
                                      </p:to>
                                    </p:set>
                                    <p:animEffect transition="in" filter="wipe(down)">
                                      <p:cBhvr>
                                        <p:cTn id="42" dur="500"/>
                                        <p:tgtEl>
                                          <p:spTgt spid="1088"/>
                                        </p:tgtEl>
                                      </p:cBhvr>
                                    </p:animEffect>
                                  </p:childTnLst>
                                </p:cTn>
                              </p:par>
                              <p:par>
                                <p:cTn id="43" presetID="22" presetClass="entr" presetSubtype="1" fill="hold" nodeType="withEffect">
                                  <p:stCondLst>
                                    <p:cond delay="0"/>
                                  </p:stCondLst>
                                  <p:childTnLst>
                                    <p:set>
                                      <p:cBhvr>
                                        <p:cTn id="44" dur="1" fill="hold">
                                          <p:stCondLst>
                                            <p:cond delay="0"/>
                                          </p:stCondLst>
                                        </p:cTn>
                                        <p:tgtEl>
                                          <p:spTgt spid="612"/>
                                        </p:tgtEl>
                                        <p:attrNameLst>
                                          <p:attrName>style.visibility</p:attrName>
                                        </p:attrNameLst>
                                      </p:cBhvr>
                                      <p:to>
                                        <p:strVal val="visible"/>
                                      </p:to>
                                    </p:set>
                                    <p:animEffect transition="in" filter="wipe(up)">
                                      <p:cBhvr>
                                        <p:cTn id="45" dur="500"/>
                                        <p:tgtEl>
                                          <p:spTgt spid="612"/>
                                        </p:tgtEl>
                                      </p:cBhvr>
                                    </p:animEffect>
                                  </p:childTnLst>
                                </p:cTn>
                              </p:par>
                              <p:par>
                                <p:cTn id="46" presetID="10" presetClass="entr" presetSubtype="0" fill="hold" grpId="0" nodeType="withEffect">
                                  <p:stCondLst>
                                    <p:cond delay="0"/>
                                  </p:stCondLst>
                                  <p:childTnLst>
                                    <p:set>
                                      <p:cBhvr>
                                        <p:cTn id="47" dur="1" fill="hold">
                                          <p:stCondLst>
                                            <p:cond delay="0"/>
                                          </p:stCondLst>
                                        </p:cTn>
                                        <p:tgtEl>
                                          <p:spTgt spid="1086"/>
                                        </p:tgtEl>
                                        <p:attrNameLst>
                                          <p:attrName>style.visibility</p:attrName>
                                        </p:attrNameLst>
                                      </p:cBhvr>
                                      <p:to>
                                        <p:strVal val="visible"/>
                                      </p:to>
                                    </p:set>
                                    <p:animEffect transition="in" filter="fade">
                                      <p:cBhvr>
                                        <p:cTn id="48" dur="500"/>
                                        <p:tgtEl>
                                          <p:spTgt spid="1086"/>
                                        </p:tgtEl>
                                      </p:cBhvr>
                                    </p:animEffect>
                                  </p:childTnLst>
                                </p:cTn>
                              </p:par>
                            </p:childTnLst>
                          </p:cTn>
                        </p:par>
                        <p:par>
                          <p:cTn id="49" fill="hold">
                            <p:stCondLst>
                              <p:cond delay="3000"/>
                            </p:stCondLst>
                            <p:childTnLst>
                              <p:par>
                                <p:cTn id="50" presetID="22" presetClass="entr" presetSubtype="1" fill="hold" nodeType="afterEffect">
                                  <p:stCondLst>
                                    <p:cond delay="0"/>
                                  </p:stCondLst>
                                  <p:childTnLst>
                                    <p:set>
                                      <p:cBhvr>
                                        <p:cTn id="51" dur="1" fill="hold">
                                          <p:stCondLst>
                                            <p:cond delay="0"/>
                                          </p:stCondLst>
                                        </p:cTn>
                                        <p:tgtEl>
                                          <p:spTgt spid="2"/>
                                        </p:tgtEl>
                                        <p:attrNameLst>
                                          <p:attrName>style.visibility</p:attrName>
                                        </p:attrNameLst>
                                      </p:cBhvr>
                                      <p:to>
                                        <p:strVal val="visible"/>
                                      </p:to>
                                    </p:set>
                                    <p:animEffect transition="in" filter="wipe(up)">
                                      <p:cBhvr>
                                        <p:cTn id="52" dur="500"/>
                                        <p:tgtEl>
                                          <p:spTgt spid="2"/>
                                        </p:tgtEl>
                                      </p:cBhvr>
                                    </p:animEffect>
                                  </p:childTnLst>
                                </p:cTn>
                              </p:par>
                            </p:childTnLst>
                          </p:cTn>
                        </p:par>
                        <p:par>
                          <p:cTn id="53" fill="hold">
                            <p:stCondLst>
                              <p:cond delay="3500"/>
                            </p:stCondLst>
                            <p:childTnLst>
                              <p:par>
                                <p:cTn id="54" presetID="53" presetClass="entr" presetSubtype="16" fill="hold" grpId="0" nodeType="afterEffect">
                                  <p:stCondLst>
                                    <p:cond delay="0"/>
                                  </p:stCondLst>
                                  <p:childTnLst>
                                    <p:set>
                                      <p:cBhvr>
                                        <p:cTn id="55" dur="1" fill="hold">
                                          <p:stCondLst>
                                            <p:cond delay="0"/>
                                          </p:stCondLst>
                                        </p:cTn>
                                        <p:tgtEl>
                                          <p:spTgt spid="615"/>
                                        </p:tgtEl>
                                        <p:attrNameLst>
                                          <p:attrName>style.visibility</p:attrName>
                                        </p:attrNameLst>
                                      </p:cBhvr>
                                      <p:to>
                                        <p:strVal val="visible"/>
                                      </p:to>
                                    </p:set>
                                    <p:anim calcmode="lin" valueType="num">
                                      <p:cBhvr>
                                        <p:cTn id="56" dur="500" fill="hold"/>
                                        <p:tgtEl>
                                          <p:spTgt spid="615"/>
                                        </p:tgtEl>
                                        <p:attrNameLst>
                                          <p:attrName>ppt_w</p:attrName>
                                        </p:attrNameLst>
                                      </p:cBhvr>
                                      <p:tavLst>
                                        <p:tav tm="0">
                                          <p:val>
                                            <p:fltVal val="0"/>
                                          </p:val>
                                        </p:tav>
                                        <p:tav tm="100000">
                                          <p:val>
                                            <p:strVal val="#ppt_w"/>
                                          </p:val>
                                        </p:tav>
                                      </p:tavLst>
                                    </p:anim>
                                    <p:anim calcmode="lin" valueType="num">
                                      <p:cBhvr>
                                        <p:cTn id="57" dur="500" fill="hold"/>
                                        <p:tgtEl>
                                          <p:spTgt spid="615"/>
                                        </p:tgtEl>
                                        <p:attrNameLst>
                                          <p:attrName>ppt_h</p:attrName>
                                        </p:attrNameLst>
                                      </p:cBhvr>
                                      <p:tavLst>
                                        <p:tav tm="0">
                                          <p:val>
                                            <p:fltVal val="0"/>
                                          </p:val>
                                        </p:tav>
                                        <p:tav tm="100000">
                                          <p:val>
                                            <p:strVal val="#ppt_h"/>
                                          </p:val>
                                        </p:tav>
                                      </p:tavLst>
                                    </p:anim>
                                    <p:animEffect transition="in" filter="fade">
                                      <p:cBhvr>
                                        <p:cTn id="58" dur="500"/>
                                        <p:tgtEl>
                                          <p:spTgt spid="615"/>
                                        </p:tgtEl>
                                      </p:cBhvr>
                                    </p:animEffect>
                                  </p:childTnLst>
                                </p:cTn>
                              </p:par>
                              <p:par>
                                <p:cTn id="59" presetID="53" presetClass="entr" presetSubtype="16" fill="hold" nodeType="withEffect">
                                  <p:stCondLst>
                                    <p:cond delay="0"/>
                                  </p:stCondLst>
                                  <p:childTnLst>
                                    <p:set>
                                      <p:cBhvr>
                                        <p:cTn id="60" dur="1" fill="hold">
                                          <p:stCondLst>
                                            <p:cond delay="0"/>
                                          </p:stCondLst>
                                        </p:cTn>
                                        <p:tgtEl>
                                          <p:spTgt spid="902"/>
                                        </p:tgtEl>
                                        <p:attrNameLst>
                                          <p:attrName>style.visibility</p:attrName>
                                        </p:attrNameLst>
                                      </p:cBhvr>
                                      <p:to>
                                        <p:strVal val="visible"/>
                                      </p:to>
                                    </p:set>
                                    <p:anim calcmode="lin" valueType="num">
                                      <p:cBhvr>
                                        <p:cTn id="61" dur="500" fill="hold"/>
                                        <p:tgtEl>
                                          <p:spTgt spid="902"/>
                                        </p:tgtEl>
                                        <p:attrNameLst>
                                          <p:attrName>ppt_w</p:attrName>
                                        </p:attrNameLst>
                                      </p:cBhvr>
                                      <p:tavLst>
                                        <p:tav tm="0">
                                          <p:val>
                                            <p:fltVal val="0"/>
                                          </p:val>
                                        </p:tav>
                                        <p:tav tm="100000">
                                          <p:val>
                                            <p:strVal val="#ppt_w"/>
                                          </p:val>
                                        </p:tav>
                                      </p:tavLst>
                                    </p:anim>
                                    <p:anim calcmode="lin" valueType="num">
                                      <p:cBhvr>
                                        <p:cTn id="62" dur="500" fill="hold"/>
                                        <p:tgtEl>
                                          <p:spTgt spid="902"/>
                                        </p:tgtEl>
                                        <p:attrNameLst>
                                          <p:attrName>ppt_h</p:attrName>
                                        </p:attrNameLst>
                                      </p:cBhvr>
                                      <p:tavLst>
                                        <p:tav tm="0">
                                          <p:val>
                                            <p:fltVal val="0"/>
                                          </p:val>
                                        </p:tav>
                                        <p:tav tm="100000">
                                          <p:val>
                                            <p:strVal val="#ppt_h"/>
                                          </p:val>
                                        </p:tav>
                                      </p:tavLst>
                                    </p:anim>
                                    <p:animEffect transition="in" filter="fade">
                                      <p:cBhvr>
                                        <p:cTn id="63" dur="500"/>
                                        <p:tgtEl>
                                          <p:spTgt spid="902"/>
                                        </p:tgtEl>
                                      </p:cBhvr>
                                    </p:animEffect>
                                  </p:childTnLst>
                                </p:cTn>
                              </p:par>
                              <p:par>
                                <p:cTn id="64" presetID="53" presetClass="entr" presetSubtype="16" fill="hold" grpId="0" nodeType="withEffect">
                                  <p:stCondLst>
                                    <p:cond delay="0"/>
                                  </p:stCondLst>
                                  <p:childTnLst>
                                    <p:set>
                                      <p:cBhvr>
                                        <p:cTn id="65" dur="1" fill="hold">
                                          <p:stCondLst>
                                            <p:cond delay="0"/>
                                          </p:stCondLst>
                                        </p:cTn>
                                        <p:tgtEl>
                                          <p:spTgt spid="1089"/>
                                        </p:tgtEl>
                                        <p:attrNameLst>
                                          <p:attrName>style.visibility</p:attrName>
                                        </p:attrNameLst>
                                      </p:cBhvr>
                                      <p:to>
                                        <p:strVal val="visible"/>
                                      </p:to>
                                    </p:set>
                                    <p:anim calcmode="lin" valueType="num">
                                      <p:cBhvr>
                                        <p:cTn id="66" dur="500" fill="hold"/>
                                        <p:tgtEl>
                                          <p:spTgt spid="1089"/>
                                        </p:tgtEl>
                                        <p:attrNameLst>
                                          <p:attrName>ppt_w</p:attrName>
                                        </p:attrNameLst>
                                      </p:cBhvr>
                                      <p:tavLst>
                                        <p:tav tm="0">
                                          <p:val>
                                            <p:fltVal val="0"/>
                                          </p:val>
                                        </p:tav>
                                        <p:tav tm="100000">
                                          <p:val>
                                            <p:strVal val="#ppt_w"/>
                                          </p:val>
                                        </p:tav>
                                      </p:tavLst>
                                    </p:anim>
                                    <p:anim calcmode="lin" valueType="num">
                                      <p:cBhvr>
                                        <p:cTn id="67" dur="500" fill="hold"/>
                                        <p:tgtEl>
                                          <p:spTgt spid="1089"/>
                                        </p:tgtEl>
                                        <p:attrNameLst>
                                          <p:attrName>ppt_h</p:attrName>
                                        </p:attrNameLst>
                                      </p:cBhvr>
                                      <p:tavLst>
                                        <p:tav tm="0">
                                          <p:val>
                                            <p:fltVal val="0"/>
                                          </p:val>
                                        </p:tav>
                                        <p:tav tm="100000">
                                          <p:val>
                                            <p:strVal val="#ppt_h"/>
                                          </p:val>
                                        </p:tav>
                                      </p:tavLst>
                                    </p:anim>
                                    <p:animEffect transition="in" filter="fade">
                                      <p:cBhvr>
                                        <p:cTn id="68" dur="500"/>
                                        <p:tgtEl>
                                          <p:spTgt spid="1089"/>
                                        </p:tgtEl>
                                      </p:cBhvr>
                                    </p:animEffect>
                                  </p:childTnLst>
                                </p:cTn>
                              </p:par>
                            </p:childTnLst>
                          </p:cTn>
                        </p:par>
                        <p:par>
                          <p:cTn id="69" fill="hold">
                            <p:stCondLst>
                              <p:cond delay="4000"/>
                            </p:stCondLst>
                            <p:childTnLst>
                              <p:par>
                                <p:cTn id="70" presetID="53" presetClass="entr" presetSubtype="16" fill="hold" nodeType="afterEffect">
                                  <p:stCondLst>
                                    <p:cond delay="0"/>
                                  </p:stCondLst>
                                  <p:childTnLst>
                                    <p:set>
                                      <p:cBhvr>
                                        <p:cTn id="71" dur="1" fill="hold">
                                          <p:stCondLst>
                                            <p:cond delay="0"/>
                                          </p:stCondLst>
                                        </p:cTn>
                                        <p:tgtEl>
                                          <p:spTgt spid="1090"/>
                                        </p:tgtEl>
                                        <p:attrNameLst>
                                          <p:attrName>style.visibility</p:attrName>
                                        </p:attrNameLst>
                                      </p:cBhvr>
                                      <p:to>
                                        <p:strVal val="visible"/>
                                      </p:to>
                                    </p:set>
                                    <p:anim calcmode="lin" valueType="num">
                                      <p:cBhvr>
                                        <p:cTn id="72" dur="500" fill="hold"/>
                                        <p:tgtEl>
                                          <p:spTgt spid="1090"/>
                                        </p:tgtEl>
                                        <p:attrNameLst>
                                          <p:attrName>ppt_w</p:attrName>
                                        </p:attrNameLst>
                                      </p:cBhvr>
                                      <p:tavLst>
                                        <p:tav tm="0">
                                          <p:val>
                                            <p:fltVal val="0"/>
                                          </p:val>
                                        </p:tav>
                                        <p:tav tm="100000">
                                          <p:val>
                                            <p:strVal val="#ppt_w"/>
                                          </p:val>
                                        </p:tav>
                                      </p:tavLst>
                                    </p:anim>
                                    <p:anim calcmode="lin" valueType="num">
                                      <p:cBhvr>
                                        <p:cTn id="73" dur="500" fill="hold"/>
                                        <p:tgtEl>
                                          <p:spTgt spid="1090"/>
                                        </p:tgtEl>
                                        <p:attrNameLst>
                                          <p:attrName>ppt_h</p:attrName>
                                        </p:attrNameLst>
                                      </p:cBhvr>
                                      <p:tavLst>
                                        <p:tav tm="0">
                                          <p:val>
                                            <p:fltVal val="0"/>
                                          </p:val>
                                        </p:tav>
                                        <p:tav tm="100000">
                                          <p:val>
                                            <p:strVal val="#ppt_h"/>
                                          </p:val>
                                        </p:tav>
                                      </p:tavLst>
                                    </p:anim>
                                    <p:animEffect transition="in" filter="fade">
                                      <p:cBhvr>
                                        <p:cTn id="74" dur="500"/>
                                        <p:tgtEl>
                                          <p:spTgt spid="1090"/>
                                        </p:tgtEl>
                                      </p:cBhvr>
                                    </p:animEffect>
                                  </p:childTnLst>
                                </p:cTn>
                              </p:par>
                              <p:par>
                                <p:cTn id="75" presetID="53" presetClass="entr" presetSubtype="16" fill="hold" grpId="0" nodeType="withEffect">
                                  <p:stCondLst>
                                    <p:cond delay="0"/>
                                  </p:stCondLst>
                                  <p:childTnLst>
                                    <p:set>
                                      <p:cBhvr>
                                        <p:cTn id="76" dur="1" fill="hold">
                                          <p:stCondLst>
                                            <p:cond delay="0"/>
                                          </p:stCondLst>
                                        </p:cTn>
                                        <p:tgtEl>
                                          <p:spTgt spid="637"/>
                                        </p:tgtEl>
                                        <p:attrNameLst>
                                          <p:attrName>style.visibility</p:attrName>
                                        </p:attrNameLst>
                                      </p:cBhvr>
                                      <p:to>
                                        <p:strVal val="visible"/>
                                      </p:to>
                                    </p:set>
                                    <p:anim calcmode="lin" valueType="num">
                                      <p:cBhvr>
                                        <p:cTn id="77" dur="500" fill="hold"/>
                                        <p:tgtEl>
                                          <p:spTgt spid="637"/>
                                        </p:tgtEl>
                                        <p:attrNameLst>
                                          <p:attrName>ppt_w</p:attrName>
                                        </p:attrNameLst>
                                      </p:cBhvr>
                                      <p:tavLst>
                                        <p:tav tm="0">
                                          <p:val>
                                            <p:fltVal val="0"/>
                                          </p:val>
                                        </p:tav>
                                        <p:tav tm="100000">
                                          <p:val>
                                            <p:strVal val="#ppt_w"/>
                                          </p:val>
                                        </p:tav>
                                      </p:tavLst>
                                    </p:anim>
                                    <p:anim calcmode="lin" valueType="num">
                                      <p:cBhvr>
                                        <p:cTn id="78" dur="500" fill="hold"/>
                                        <p:tgtEl>
                                          <p:spTgt spid="637"/>
                                        </p:tgtEl>
                                        <p:attrNameLst>
                                          <p:attrName>ppt_h</p:attrName>
                                        </p:attrNameLst>
                                      </p:cBhvr>
                                      <p:tavLst>
                                        <p:tav tm="0">
                                          <p:val>
                                            <p:fltVal val="0"/>
                                          </p:val>
                                        </p:tav>
                                        <p:tav tm="100000">
                                          <p:val>
                                            <p:strVal val="#ppt_h"/>
                                          </p:val>
                                        </p:tav>
                                      </p:tavLst>
                                    </p:anim>
                                    <p:animEffect transition="in" filter="fade">
                                      <p:cBhvr>
                                        <p:cTn id="79" dur="500"/>
                                        <p:tgtEl>
                                          <p:spTgt spid="637"/>
                                        </p:tgtEl>
                                      </p:cBhvr>
                                    </p:animEffect>
                                  </p:childTnLst>
                                </p:cTn>
                              </p:par>
                              <p:par>
                                <p:cTn id="80" presetID="53" presetClass="entr" presetSubtype="16" fill="hold" nodeType="withEffect">
                                  <p:stCondLst>
                                    <p:cond delay="0"/>
                                  </p:stCondLst>
                                  <p:childTnLst>
                                    <p:set>
                                      <p:cBhvr>
                                        <p:cTn id="81" dur="1" fill="hold">
                                          <p:stCondLst>
                                            <p:cond delay="0"/>
                                          </p:stCondLst>
                                        </p:cTn>
                                        <p:tgtEl>
                                          <p:spTgt spid="19"/>
                                        </p:tgtEl>
                                        <p:attrNameLst>
                                          <p:attrName>style.visibility</p:attrName>
                                        </p:attrNameLst>
                                      </p:cBhvr>
                                      <p:to>
                                        <p:strVal val="visible"/>
                                      </p:to>
                                    </p:set>
                                    <p:anim calcmode="lin" valueType="num">
                                      <p:cBhvr>
                                        <p:cTn id="82" dur="500" fill="hold"/>
                                        <p:tgtEl>
                                          <p:spTgt spid="19"/>
                                        </p:tgtEl>
                                        <p:attrNameLst>
                                          <p:attrName>ppt_w</p:attrName>
                                        </p:attrNameLst>
                                      </p:cBhvr>
                                      <p:tavLst>
                                        <p:tav tm="0">
                                          <p:val>
                                            <p:fltVal val="0"/>
                                          </p:val>
                                        </p:tav>
                                        <p:tav tm="100000">
                                          <p:val>
                                            <p:strVal val="#ppt_w"/>
                                          </p:val>
                                        </p:tav>
                                      </p:tavLst>
                                    </p:anim>
                                    <p:anim calcmode="lin" valueType="num">
                                      <p:cBhvr>
                                        <p:cTn id="83" dur="500" fill="hold"/>
                                        <p:tgtEl>
                                          <p:spTgt spid="19"/>
                                        </p:tgtEl>
                                        <p:attrNameLst>
                                          <p:attrName>ppt_h</p:attrName>
                                        </p:attrNameLst>
                                      </p:cBhvr>
                                      <p:tavLst>
                                        <p:tav tm="0">
                                          <p:val>
                                            <p:fltVal val="0"/>
                                          </p:val>
                                        </p:tav>
                                        <p:tav tm="100000">
                                          <p:val>
                                            <p:strVal val="#ppt_h"/>
                                          </p:val>
                                        </p:tav>
                                      </p:tavLst>
                                    </p:anim>
                                    <p:animEffect transition="in" filter="fade">
                                      <p:cBhvr>
                                        <p:cTn id="84" dur="500"/>
                                        <p:tgtEl>
                                          <p:spTgt spid="19"/>
                                        </p:tgtEl>
                                      </p:cBhvr>
                                    </p:animEffect>
                                  </p:childTnLst>
                                </p:cTn>
                              </p:par>
                              <p:par>
                                <p:cTn id="85" presetID="53" presetClass="entr" presetSubtype="16" fill="hold" grpId="0" nodeType="withEffect">
                                  <p:stCondLst>
                                    <p:cond delay="0"/>
                                  </p:stCondLst>
                                  <p:childTnLst>
                                    <p:set>
                                      <p:cBhvr>
                                        <p:cTn id="86" dur="1" fill="hold">
                                          <p:stCondLst>
                                            <p:cond delay="0"/>
                                          </p:stCondLst>
                                        </p:cTn>
                                        <p:tgtEl>
                                          <p:spTgt spid="616"/>
                                        </p:tgtEl>
                                        <p:attrNameLst>
                                          <p:attrName>style.visibility</p:attrName>
                                        </p:attrNameLst>
                                      </p:cBhvr>
                                      <p:to>
                                        <p:strVal val="visible"/>
                                      </p:to>
                                    </p:set>
                                    <p:anim calcmode="lin" valueType="num">
                                      <p:cBhvr>
                                        <p:cTn id="87" dur="500" fill="hold"/>
                                        <p:tgtEl>
                                          <p:spTgt spid="616"/>
                                        </p:tgtEl>
                                        <p:attrNameLst>
                                          <p:attrName>ppt_w</p:attrName>
                                        </p:attrNameLst>
                                      </p:cBhvr>
                                      <p:tavLst>
                                        <p:tav tm="0">
                                          <p:val>
                                            <p:fltVal val="0"/>
                                          </p:val>
                                        </p:tav>
                                        <p:tav tm="100000">
                                          <p:val>
                                            <p:strVal val="#ppt_w"/>
                                          </p:val>
                                        </p:tav>
                                      </p:tavLst>
                                    </p:anim>
                                    <p:anim calcmode="lin" valueType="num">
                                      <p:cBhvr>
                                        <p:cTn id="88" dur="500" fill="hold"/>
                                        <p:tgtEl>
                                          <p:spTgt spid="616"/>
                                        </p:tgtEl>
                                        <p:attrNameLst>
                                          <p:attrName>ppt_h</p:attrName>
                                        </p:attrNameLst>
                                      </p:cBhvr>
                                      <p:tavLst>
                                        <p:tav tm="0">
                                          <p:val>
                                            <p:fltVal val="0"/>
                                          </p:val>
                                        </p:tav>
                                        <p:tav tm="100000">
                                          <p:val>
                                            <p:strVal val="#ppt_h"/>
                                          </p:val>
                                        </p:tav>
                                      </p:tavLst>
                                    </p:anim>
                                    <p:animEffect transition="in" filter="fade">
                                      <p:cBhvr>
                                        <p:cTn id="89" dur="500"/>
                                        <p:tgtEl>
                                          <p:spTgt spid="616"/>
                                        </p:tgtEl>
                                      </p:cBhvr>
                                    </p:animEffect>
                                  </p:childTnLst>
                                </p:cTn>
                              </p:par>
                              <p:par>
                                <p:cTn id="90" presetID="53" presetClass="entr" presetSubtype="16" fill="hold" nodeType="withEffect">
                                  <p:stCondLst>
                                    <p:cond delay="0"/>
                                  </p:stCondLst>
                                  <p:childTnLst>
                                    <p:set>
                                      <p:cBhvr>
                                        <p:cTn id="91" dur="1" fill="hold">
                                          <p:stCondLst>
                                            <p:cond delay="0"/>
                                          </p:stCondLst>
                                        </p:cTn>
                                        <p:tgtEl>
                                          <p:spTgt spid="1094"/>
                                        </p:tgtEl>
                                        <p:attrNameLst>
                                          <p:attrName>style.visibility</p:attrName>
                                        </p:attrNameLst>
                                      </p:cBhvr>
                                      <p:to>
                                        <p:strVal val="visible"/>
                                      </p:to>
                                    </p:set>
                                    <p:anim calcmode="lin" valueType="num">
                                      <p:cBhvr>
                                        <p:cTn id="92" dur="500" fill="hold"/>
                                        <p:tgtEl>
                                          <p:spTgt spid="1094"/>
                                        </p:tgtEl>
                                        <p:attrNameLst>
                                          <p:attrName>ppt_w</p:attrName>
                                        </p:attrNameLst>
                                      </p:cBhvr>
                                      <p:tavLst>
                                        <p:tav tm="0">
                                          <p:val>
                                            <p:fltVal val="0"/>
                                          </p:val>
                                        </p:tav>
                                        <p:tav tm="100000">
                                          <p:val>
                                            <p:strVal val="#ppt_w"/>
                                          </p:val>
                                        </p:tav>
                                      </p:tavLst>
                                    </p:anim>
                                    <p:anim calcmode="lin" valueType="num">
                                      <p:cBhvr>
                                        <p:cTn id="93" dur="500" fill="hold"/>
                                        <p:tgtEl>
                                          <p:spTgt spid="1094"/>
                                        </p:tgtEl>
                                        <p:attrNameLst>
                                          <p:attrName>ppt_h</p:attrName>
                                        </p:attrNameLst>
                                      </p:cBhvr>
                                      <p:tavLst>
                                        <p:tav tm="0">
                                          <p:val>
                                            <p:fltVal val="0"/>
                                          </p:val>
                                        </p:tav>
                                        <p:tav tm="100000">
                                          <p:val>
                                            <p:strVal val="#ppt_h"/>
                                          </p:val>
                                        </p:tav>
                                      </p:tavLst>
                                    </p:anim>
                                    <p:animEffect transition="in" filter="fade">
                                      <p:cBhvr>
                                        <p:cTn id="94" dur="500"/>
                                        <p:tgtEl>
                                          <p:spTgt spid="1094"/>
                                        </p:tgtEl>
                                      </p:cBhvr>
                                    </p:animEffect>
                                  </p:childTnLst>
                                </p:cTn>
                              </p:par>
                              <p:par>
                                <p:cTn id="95" presetID="53" presetClass="entr" presetSubtype="16" fill="hold" nodeType="withEffect">
                                  <p:stCondLst>
                                    <p:cond delay="0"/>
                                  </p:stCondLst>
                                  <p:childTnLst>
                                    <p:set>
                                      <p:cBhvr>
                                        <p:cTn id="96" dur="1" fill="hold">
                                          <p:stCondLst>
                                            <p:cond delay="0"/>
                                          </p:stCondLst>
                                        </p:cTn>
                                        <p:tgtEl>
                                          <p:spTgt spid="96"/>
                                        </p:tgtEl>
                                        <p:attrNameLst>
                                          <p:attrName>style.visibility</p:attrName>
                                        </p:attrNameLst>
                                      </p:cBhvr>
                                      <p:to>
                                        <p:strVal val="visible"/>
                                      </p:to>
                                    </p:set>
                                    <p:anim calcmode="lin" valueType="num">
                                      <p:cBhvr>
                                        <p:cTn id="97" dur="500" fill="hold"/>
                                        <p:tgtEl>
                                          <p:spTgt spid="96"/>
                                        </p:tgtEl>
                                        <p:attrNameLst>
                                          <p:attrName>ppt_w</p:attrName>
                                        </p:attrNameLst>
                                      </p:cBhvr>
                                      <p:tavLst>
                                        <p:tav tm="0">
                                          <p:val>
                                            <p:fltVal val="0"/>
                                          </p:val>
                                        </p:tav>
                                        <p:tav tm="100000">
                                          <p:val>
                                            <p:strVal val="#ppt_w"/>
                                          </p:val>
                                        </p:tav>
                                      </p:tavLst>
                                    </p:anim>
                                    <p:anim calcmode="lin" valueType="num">
                                      <p:cBhvr>
                                        <p:cTn id="98" dur="500" fill="hold"/>
                                        <p:tgtEl>
                                          <p:spTgt spid="96"/>
                                        </p:tgtEl>
                                        <p:attrNameLst>
                                          <p:attrName>ppt_h</p:attrName>
                                        </p:attrNameLst>
                                      </p:cBhvr>
                                      <p:tavLst>
                                        <p:tav tm="0">
                                          <p:val>
                                            <p:fltVal val="0"/>
                                          </p:val>
                                        </p:tav>
                                        <p:tav tm="100000">
                                          <p:val>
                                            <p:strVal val="#ppt_h"/>
                                          </p:val>
                                        </p:tav>
                                      </p:tavLst>
                                    </p:anim>
                                    <p:animEffect transition="in" filter="fade">
                                      <p:cBhvr>
                                        <p:cTn id="99" dur="500"/>
                                        <p:tgtEl>
                                          <p:spTgt spid="96"/>
                                        </p:tgtEl>
                                      </p:cBhvr>
                                    </p:animEffect>
                                  </p:childTnLst>
                                </p:cTn>
                              </p:par>
                              <p:par>
                                <p:cTn id="100" presetID="53" presetClass="entr" presetSubtype="16" fill="hold" nodeType="withEffect">
                                  <p:stCondLst>
                                    <p:cond delay="0"/>
                                  </p:stCondLst>
                                  <p:childTnLst>
                                    <p:set>
                                      <p:cBhvr>
                                        <p:cTn id="101" dur="1" fill="hold">
                                          <p:stCondLst>
                                            <p:cond delay="0"/>
                                          </p:stCondLst>
                                        </p:cTn>
                                        <p:tgtEl>
                                          <p:spTgt spid="17"/>
                                        </p:tgtEl>
                                        <p:attrNameLst>
                                          <p:attrName>style.visibility</p:attrName>
                                        </p:attrNameLst>
                                      </p:cBhvr>
                                      <p:to>
                                        <p:strVal val="visible"/>
                                      </p:to>
                                    </p:set>
                                    <p:anim calcmode="lin" valueType="num">
                                      <p:cBhvr>
                                        <p:cTn id="102" dur="500" fill="hold"/>
                                        <p:tgtEl>
                                          <p:spTgt spid="17"/>
                                        </p:tgtEl>
                                        <p:attrNameLst>
                                          <p:attrName>ppt_w</p:attrName>
                                        </p:attrNameLst>
                                      </p:cBhvr>
                                      <p:tavLst>
                                        <p:tav tm="0">
                                          <p:val>
                                            <p:fltVal val="0"/>
                                          </p:val>
                                        </p:tav>
                                        <p:tav tm="100000">
                                          <p:val>
                                            <p:strVal val="#ppt_w"/>
                                          </p:val>
                                        </p:tav>
                                      </p:tavLst>
                                    </p:anim>
                                    <p:anim calcmode="lin" valueType="num">
                                      <p:cBhvr>
                                        <p:cTn id="103" dur="500" fill="hold"/>
                                        <p:tgtEl>
                                          <p:spTgt spid="17"/>
                                        </p:tgtEl>
                                        <p:attrNameLst>
                                          <p:attrName>ppt_h</p:attrName>
                                        </p:attrNameLst>
                                      </p:cBhvr>
                                      <p:tavLst>
                                        <p:tav tm="0">
                                          <p:val>
                                            <p:fltVal val="0"/>
                                          </p:val>
                                        </p:tav>
                                        <p:tav tm="100000">
                                          <p:val>
                                            <p:strVal val="#ppt_h"/>
                                          </p:val>
                                        </p:tav>
                                      </p:tavLst>
                                    </p:anim>
                                    <p:animEffect transition="in" filter="fade">
                                      <p:cBhvr>
                                        <p:cTn id="104" dur="500"/>
                                        <p:tgtEl>
                                          <p:spTgt spid="17"/>
                                        </p:tgtEl>
                                      </p:cBhvr>
                                    </p:animEffect>
                                  </p:childTnLst>
                                </p:cTn>
                              </p:par>
                              <p:par>
                                <p:cTn id="105" presetID="53" presetClass="entr" presetSubtype="16" fill="hold" nodeType="withEffect">
                                  <p:stCondLst>
                                    <p:cond delay="0"/>
                                  </p:stCondLst>
                                  <p:childTnLst>
                                    <p:set>
                                      <p:cBhvr>
                                        <p:cTn id="106" dur="1" fill="hold">
                                          <p:stCondLst>
                                            <p:cond delay="0"/>
                                          </p:stCondLst>
                                        </p:cTn>
                                        <p:tgtEl>
                                          <p:spTgt spid="16"/>
                                        </p:tgtEl>
                                        <p:attrNameLst>
                                          <p:attrName>style.visibility</p:attrName>
                                        </p:attrNameLst>
                                      </p:cBhvr>
                                      <p:to>
                                        <p:strVal val="visible"/>
                                      </p:to>
                                    </p:set>
                                    <p:anim calcmode="lin" valueType="num">
                                      <p:cBhvr>
                                        <p:cTn id="107" dur="500" fill="hold"/>
                                        <p:tgtEl>
                                          <p:spTgt spid="16"/>
                                        </p:tgtEl>
                                        <p:attrNameLst>
                                          <p:attrName>ppt_w</p:attrName>
                                        </p:attrNameLst>
                                      </p:cBhvr>
                                      <p:tavLst>
                                        <p:tav tm="0">
                                          <p:val>
                                            <p:fltVal val="0"/>
                                          </p:val>
                                        </p:tav>
                                        <p:tav tm="100000">
                                          <p:val>
                                            <p:strVal val="#ppt_w"/>
                                          </p:val>
                                        </p:tav>
                                      </p:tavLst>
                                    </p:anim>
                                    <p:anim calcmode="lin" valueType="num">
                                      <p:cBhvr>
                                        <p:cTn id="108" dur="500" fill="hold"/>
                                        <p:tgtEl>
                                          <p:spTgt spid="16"/>
                                        </p:tgtEl>
                                        <p:attrNameLst>
                                          <p:attrName>ppt_h</p:attrName>
                                        </p:attrNameLst>
                                      </p:cBhvr>
                                      <p:tavLst>
                                        <p:tav tm="0">
                                          <p:val>
                                            <p:fltVal val="0"/>
                                          </p:val>
                                        </p:tav>
                                        <p:tav tm="100000">
                                          <p:val>
                                            <p:strVal val="#ppt_h"/>
                                          </p:val>
                                        </p:tav>
                                      </p:tavLst>
                                    </p:anim>
                                    <p:animEffect transition="in" filter="fade">
                                      <p:cBhvr>
                                        <p:cTn id="109" dur="500"/>
                                        <p:tgtEl>
                                          <p:spTgt spid="16"/>
                                        </p:tgtEl>
                                      </p:cBhvr>
                                    </p:animEffect>
                                  </p:childTnLst>
                                </p:cTn>
                              </p:par>
                              <p:par>
                                <p:cTn id="110" presetID="53" presetClass="entr" presetSubtype="16" fill="hold" nodeType="withEffect">
                                  <p:stCondLst>
                                    <p:cond delay="0"/>
                                  </p:stCondLst>
                                  <p:childTnLst>
                                    <p:set>
                                      <p:cBhvr>
                                        <p:cTn id="111" dur="1" fill="hold">
                                          <p:stCondLst>
                                            <p:cond delay="0"/>
                                          </p:stCondLst>
                                        </p:cTn>
                                        <p:tgtEl>
                                          <p:spTgt spid="5"/>
                                        </p:tgtEl>
                                        <p:attrNameLst>
                                          <p:attrName>style.visibility</p:attrName>
                                        </p:attrNameLst>
                                      </p:cBhvr>
                                      <p:to>
                                        <p:strVal val="visible"/>
                                      </p:to>
                                    </p:set>
                                    <p:anim calcmode="lin" valueType="num">
                                      <p:cBhvr>
                                        <p:cTn id="112" dur="500" fill="hold"/>
                                        <p:tgtEl>
                                          <p:spTgt spid="5"/>
                                        </p:tgtEl>
                                        <p:attrNameLst>
                                          <p:attrName>ppt_w</p:attrName>
                                        </p:attrNameLst>
                                      </p:cBhvr>
                                      <p:tavLst>
                                        <p:tav tm="0">
                                          <p:val>
                                            <p:fltVal val="0"/>
                                          </p:val>
                                        </p:tav>
                                        <p:tav tm="100000">
                                          <p:val>
                                            <p:strVal val="#ppt_w"/>
                                          </p:val>
                                        </p:tav>
                                      </p:tavLst>
                                    </p:anim>
                                    <p:anim calcmode="lin" valueType="num">
                                      <p:cBhvr>
                                        <p:cTn id="113" dur="500" fill="hold"/>
                                        <p:tgtEl>
                                          <p:spTgt spid="5"/>
                                        </p:tgtEl>
                                        <p:attrNameLst>
                                          <p:attrName>ppt_h</p:attrName>
                                        </p:attrNameLst>
                                      </p:cBhvr>
                                      <p:tavLst>
                                        <p:tav tm="0">
                                          <p:val>
                                            <p:fltVal val="0"/>
                                          </p:val>
                                        </p:tav>
                                        <p:tav tm="100000">
                                          <p:val>
                                            <p:strVal val="#ppt_h"/>
                                          </p:val>
                                        </p:tav>
                                      </p:tavLst>
                                    </p:anim>
                                    <p:animEffect transition="in" filter="fade">
                                      <p:cBhvr>
                                        <p:cTn id="114" dur="500"/>
                                        <p:tgtEl>
                                          <p:spTgt spid="5"/>
                                        </p:tgtEl>
                                      </p:cBhvr>
                                    </p:animEffect>
                                  </p:childTnLst>
                                </p:cTn>
                              </p:par>
                            </p:childTnLst>
                          </p:cTn>
                        </p:par>
                        <p:par>
                          <p:cTn id="115" fill="hold">
                            <p:stCondLst>
                              <p:cond delay="4500"/>
                            </p:stCondLst>
                            <p:childTnLst>
                              <p:par>
                                <p:cTn id="116" presetID="10" presetClass="entr" presetSubtype="0" fill="hold" nodeType="afterEffect">
                                  <p:stCondLst>
                                    <p:cond delay="0"/>
                                  </p:stCondLst>
                                  <p:childTnLst>
                                    <p:set>
                                      <p:cBhvr>
                                        <p:cTn id="117" dur="1" fill="hold">
                                          <p:stCondLst>
                                            <p:cond delay="0"/>
                                          </p:stCondLst>
                                        </p:cTn>
                                        <p:tgtEl>
                                          <p:spTgt spid="10"/>
                                        </p:tgtEl>
                                        <p:attrNameLst>
                                          <p:attrName>style.visibility</p:attrName>
                                        </p:attrNameLst>
                                      </p:cBhvr>
                                      <p:to>
                                        <p:strVal val="visible"/>
                                      </p:to>
                                    </p:set>
                                    <p:animEffect transition="in" filter="fade">
                                      <p:cBhvr>
                                        <p:cTn id="118" dur="500"/>
                                        <p:tgtEl>
                                          <p:spTgt spid="10"/>
                                        </p:tgtEl>
                                      </p:cBhvr>
                                    </p:animEffect>
                                  </p:childTnLst>
                                </p:cTn>
                              </p:par>
                              <p:par>
                                <p:cTn id="119" presetID="10" presetClass="entr" presetSubtype="0" fill="hold" nodeType="withEffect">
                                  <p:stCondLst>
                                    <p:cond delay="0"/>
                                  </p:stCondLst>
                                  <p:childTnLst>
                                    <p:set>
                                      <p:cBhvr>
                                        <p:cTn id="120" dur="1" fill="hold">
                                          <p:stCondLst>
                                            <p:cond delay="0"/>
                                          </p:stCondLst>
                                        </p:cTn>
                                        <p:tgtEl>
                                          <p:spTgt spid="9"/>
                                        </p:tgtEl>
                                        <p:attrNameLst>
                                          <p:attrName>style.visibility</p:attrName>
                                        </p:attrNameLst>
                                      </p:cBhvr>
                                      <p:to>
                                        <p:strVal val="visible"/>
                                      </p:to>
                                    </p:set>
                                    <p:animEffect transition="in" filter="fade">
                                      <p:cBhvr>
                                        <p:cTn id="121" dur="500"/>
                                        <p:tgtEl>
                                          <p:spTgt spid="9"/>
                                        </p:tgtEl>
                                      </p:cBhvr>
                                    </p:animEffect>
                                  </p:childTnLst>
                                </p:cTn>
                              </p:par>
                              <p:par>
                                <p:cTn id="122" presetID="10" presetClass="entr" presetSubtype="0" fill="hold" grpId="0" nodeType="withEffect">
                                  <p:stCondLst>
                                    <p:cond delay="0"/>
                                  </p:stCondLst>
                                  <p:childTnLst>
                                    <p:set>
                                      <p:cBhvr>
                                        <p:cTn id="123" dur="1" fill="hold">
                                          <p:stCondLst>
                                            <p:cond delay="0"/>
                                          </p:stCondLst>
                                        </p:cTn>
                                        <p:tgtEl>
                                          <p:spTgt spid="1056"/>
                                        </p:tgtEl>
                                        <p:attrNameLst>
                                          <p:attrName>style.visibility</p:attrName>
                                        </p:attrNameLst>
                                      </p:cBhvr>
                                      <p:to>
                                        <p:strVal val="visible"/>
                                      </p:to>
                                    </p:set>
                                    <p:animEffect transition="in" filter="fade">
                                      <p:cBhvr>
                                        <p:cTn id="124" dur="500"/>
                                        <p:tgtEl>
                                          <p:spTgt spid="10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15" grpId="0" animBg="1"/>
      <p:bldP spid="616" grpId="0" animBg="1"/>
      <p:bldP spid="637" grpId="0" animBg="1"/>
      <p:bldP spid="1056" grpId="0"/>
      <p:bldP spid="1085" grpId="0"/>
      <p:bldP spid="1086" grpId="0"/>
      <p:bldP spid="1089" grpId="0" animBg="1"/>
    </p:bld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3172030" y="3812772"/>
            <a:ext cx="7062881" cy="7540550"/>
            <a:chOff x="2582991" y="3600667"/>
            <a:chExt cx="8331465" cy="8894929"/>
          </a:xfrm>
        </p:grpSpPr>
        <p:grpSp>
          <p:nvGrpSpPr>
            <p:cNvPr id="162" name="Group 161"/>
            <p:cNvGrpSpPr/>
            <p:nvPr/>
          </p:nvGrpSpPr>
          <p:grpSpPr>
            <a:xfrm>
              <a:off x="7154463" y="8991503"/>
              <a:ext cx="673651" cy="1535333"/>
              <a:chOff x="5481404" y="1426062"/>
              <a:chExt cx="341669" cy="778503"/>
            </a:xfrm>
            <a:solidFill>
              <a:schemeClr val="accent4"/>
            </a:solidFill>
          </p:grpSpPr>
          <p:sp>
            <p:nvSpPr>
              <p:cNvPr id="163" name="Freeform 1"/>
              <p:cNvSpPr>
                <a:spLocks noChangeArrowheads="1"/>
              </p:cNvSpPr>
              <p:nvPr/>
            </p:nvSpPr>
            <p:spPr bwMode="auto">
              <a:xfrm>
                <a:off x="5481404" y="1565664"/>
                <a:ext cx="341669" cy="638901"/>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164" name="Freeform 2"/>
              <p:cNvSpPr>
                <a:spLocks noChangeArrowheads="1"/>
              </p:cNvSpPr>
              <p:nvPr/>
            </p:nvSpPr>
            <p:spPr bwMode="auto">
              <a:xfrm>
                <a:off x="5588307" y="1426062"/>
                <a:ext cx="130798" cy="130799"/>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grpSp>
        <p:grpSp>
          <p:nvGrpSpPr>
            <p:cNvPr id="166" name="Group 165"/>
            <p:cNvGrpSpPr/>
            <p:nvPr/>
          </p:nvGrpSpPr>
          <p:grpSpPr>
            <a:xfrm>
              <a:off x="8467908" y="10186929"/>
              <a:ext cx="673651" cy="1535333"/>
              <a:chOff x="5481404" y="1426062"/>
              <a:chExt cx="341669" cy="778503"/>
            </a:xfrm>
            <a:solidFill>
              <a:schemeClr val="accent4"/>
            </a:solidFill>
          </p:grpSpPr>
          <p:sp>
            <p:nvSpPr>
              <p:cNvPr id="199" name="Freeform 1"/>
              <p:cNvSpPr>
                <a:spLocks noChangeArrowheads="1"/>
              </p:cNvSpPr>
              <p:nvPr/>
            </p:nvSpPr>
            <p:spPr bwMode="auto">
              <a:xfrm>
                <a:off x="5481404" y="1565664"/>
                <a:ext cx="341669" cy="638901"/>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200" name="Freeform 2"/>
              <p:cNvSpPr>
                <a:spLocks noChangeArrowheads="1"/>
              </p:cNvSpPr>
              <p:nvPr/>
            </p:nvSpPr>
            <p:spPr bwMode="auto">
              <a:xfrm>
                <a:off x="5588307" y="1426062"/>
                <a:ext cx="130798" cy="130799"/>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grpSp>
        <p:grpSp>
          <p:nvGrpSpPr>
            <p:cNvPr id="201" name="Group 200"/>
            <p:cNvGrpSpPr/>
            <p:nvPr/>
          </p:nvGrpSpPr>
          <p:grpSpPr>
            <a:xfrm>
              <a:off x="4180326" y="4112447"/>
              <a:ext cx="673651" cy="1535333"/>
              <a:chOff x="5481404" y="1426062"/>
              <a:chExt cx="341669" cy="778503"/>
            </a:xfrm>
            <a:solidFill>
              <a:schemeClr val="accent4"/>
            </a:solidFill>
          </p:grpSpPr>
          <p:sp>
            <p:nvSpPr>
              <p:cNvPr id="202" name="Freeform 1"/>
              <p:cNvSpPr>
                <a:spLocks noChangeArrowheads="1"/>
              </p:cNvSpPr>
              <p:nvPr/>
            </p:nvSpPr>
            <p:spPr bwMode="auto">
              <a:xfrm>
                <a:off x="5481404" y="1565664"/>
                <a:ext cx="341669" cy="638901"/>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203" name="Freeform 2"/>
              <p:cNvSpPr>
                <a:spLocks noChangeArrowheads="1"/>
              </p:cNvSpPr>
              <p:nvPr/>
            </p:nvSpPr>
            <p:spPr bwMode="auto">
              <a:xfrm>
                <a:off x="5588307" y="1426062"/>
                <a:ext cx="130798" cy="130799"/>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grpSp>
        <p:grpSp>
          <p:nvGrpSpPr>
            <p:cNvPr id="204" name="Group 203"/>
            <p:cNvGrpSpPr/>
            <p:nvPr/>
          </p:nvGrpSpPr>
          <p:grpSpPr>
            <a:xfrm>
              <a:off x="6250408" y="7026523"/>
              <a:ext cx="607828" cy="1588347"/>
              <a:chOff x="1006475" y="1212850"/>
              <a:chExt cx="585788" cy="1530350"/>
            </a:xfrm>
            <a:solidFill>
              <a:schemeClr val="accent2"/>
            </a:solidFill>
          </p:grpSpPr>
          <p:sp>
            <p:nvSpPr>
              <p:cNvPr id="205" name="Freeform 1"/>
              <p:cNvSpPr>
                <a:spLocks noChangeArrowheads="1"/>
              </p:cNvSpPr>
              <p:nvPr/>
            </p:nvSpPr>
            <p:spPr bwMode="auto">
              <a:xfrm>
                <a:off x="1006475" y="1516063"/>
                <a:ext cx="585788" cy="1227137"/>
              </a:xfrm>
              <a:custGeom>
                <a:avLst/>
                <a:gdLst>
                  <a:gd name="T0" fmla="*/ 1250 w 1626"/>
                  <a:gd name="T1" fmla="*/ 0 h 3408"/>
                  <a:gd name="T2" fmla="*/ 1250 w 1626"/>
                  <a:gd name="T3" fmla="*/ 0 h 3408"/>
                  <a:gd name="T4" fmla="*/ 375 w 1626"/>
                  <a:gd name="T5" fmla="*/ 0 h 3408"/>
                  <a:gd name="T6" fmla="*/ 0 w 1626"/>
                  <a:gd name="T7" fmla="*/ 407 h 3408"/>
                  <a:gd name="T8" fmla="*/ 0 w 1626"/>
                  <a:gd name="T9" fmla="*/ 1500 h 3408"/>
                  <a:gd name="T10" fmla="*/ 156 w 1626"/>
                  <a:gd name="T11" fmla="*/ 1625 h 3408"/>
                  <a:gd name="T12" fmla="*/ 281 w 1626"/>
                  <a:gd name="T13" fmla="*/ 1500 h 3408"/>
                  <a:gd name="T14" fmla="*/ 281 w 1626"/>
                  <a:gd name="T15" fmla="*/ 625 h 3408"/>
                  <a:gd name="T16" fmla="*/ 313 w 1626"/>
                  <a:gd name="T17" fmla="*/ 563 h 3408"/>
                  <a:gd name="T18" fmla="*/ 375 w 1626"/>
                  <a:gd name="T19" fmla="*/ 625 h 3408"/>
                  <a:gd name="T20" fmla="*/ 375 w 1626"/>
                  <a:gd name="T21" fmla="*/ 1688 h 3408"/>
                  <a:gd name="T22" fmla="*/ 375 w 1626"/>
                  <a:gd name="T23" fmla="*/ 1875 h 3408"/>
                  <a:gd name="T24" fmla="*/ 375 w 1626"/>
                  <a:gd name="T25" fmla="*/ 3188 h 3408"/>
                  <a:gd name="T26" fmla="*/ 563 w 1626"/>
                  <a:gd name="T27" fmla="*/ 3407 h 3408"/>
                  <a:gd name="T28" fmla="*/ 563 w 1626"/>
                  <a:gd name="T29" fmla="*/ 3407 h 3408"/>
                  <a:gd name="T30" fmla="*/ 719 w 1626"/>
                  <a:gd name="T31" fmla="*/ 3188 h 3408"/>
                  <a:gd name="T32" fmla="*/ 719 w 1626"/>
                  <a:gd name="T33" fmla="*/ 1875 h 3408"/>
                  <a:gd name="T34" fmla="*/ 813 w 1626"/>
                  <a:gd name="T35" fmla="*/ 1813 h 3408"/>
                  <a:gd name="T36" fmla="*/ 906 w 1626"/>
                  <a:gd name="T37" fmla="*/ 1875 h 3408"/>
                  <a:gd name="T38" fmla="*/ 906 w 1626"/>
                  <a:gd name="T39" fmla="*/ 3188 h 3408"/>
                  <a:gd name="T40" fmla="*/ 1062 w 1626"/>
                  <a:gd name="T41" fmla="*/ 3407 h 3408"/>
                  <a:gd name="T42" fmla="*/ 1062 w 1626"/>
                  <a:gd name="T43" fmla="*/ 3407 h 3408"/>
                  <a:gd name="T44" fmla="*/ 1250 w 1626"/>
                  <a:gd name="T45" fmla="*/ 3188 h 3408"/>
                  <a:gd name="T46" fmla="*/ 1250 w 1626"/>
                  <a:gd name="T47" fmla="*/ 1875 h 3408"/>
                  <a:gd name="T48" fmla="*/ 1250 w 1626"/>
                  <a:gd name="T49" fmla="*/ 1688 h 3408"/>
                  <a:gd name="T50" fmla="*/ 1250 w 1626"/>
                  <a:gd name="T51" fmla="*/ 625 h 3408"/>
                  <a:gd name="T52" fmla="*/ 1313 w 1626"/>
                  <a:gd name="T53" fmla="*/ 563 h 3408"/>
                  <a:gd name="T54" fmla="*/ 1344 w 1626"/>
                  <a:gd name="T55" fmla="*/ 625 h 3408"/>
                  <a:gd name="T56" fmla="*/ 1344 w 1626"/>
                  <a:gd name="T57" fmla="*/ 1500 h 3408"/>
                  <a:gd name="T58" fmla="*/ 1469 w 1626"/>
                  <a:gd name="T59" fmla="*/ 1625 h 3408"/>
                  <a:gd name="T60" fmla="*/ 1625 w 1626"/>
                  <a:gd name="T61" fmla="*/ 1500 h 3408"/>
                  <a:gd name="T62" fmla="*/ 1625 w 1626"/>
                  <a:gd name="T63" fmla="*/ 407 h 3408"/>
                  <a:gd name="T64" fmla="*/ 1250 w 1626"/>
                  <a:gd name="T65" fmla="*/ 0 h 3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26" h="3408">
                    <a:moveTo>
                      <a:pt x="1250" y="0"/>
                    </a:moveTo>
                    <a:lnTo>
                      <a:pt x="1250" y="0"/>
                    </a:lnTo>
                    <a:cubicBezTo>
                      <a:pt x="375" y="0"/>
                      <a:pt x="375" y="0"/>
                      <a:pt x="375" y="0"/>
                    </a:cubicBezTo>
                    <a:cubicBezTo>
                      <a:pt x="125" y="0"/>
                      <a:pt x="0" y="157"/>
                      <a:pt x="0" y="407"/>
                    </a:cubicBezTo>
                    <a:cubicBezTo>
                      <a:pt x="0" y="1500"/>
                      <a:pt x="0" y="1500"/>
                      <a:pt x="0" y="1500"/>
                    </a:cubicBezTo>
                    <a:cubicBezTo>
                      <a:pt x="0" y="1563"/>
                      <a:pt x="94" y="1625"/>
                      <a:pt x="156" y="1625"/>
                    </a:cubicBezTo>
                    <a:cubicBezTo>
                      <a:pt x="219" y="1625"/>
                      <a:pt x="281" y="1563"/>
                      <a:pt x="281" y="1500"/>
                    </a:cubicBezTo>
                    <a:cubicBezTo>
                      <a:pt x="281" y="1500"/>
                      <a:pt x="281" y="719"/>
                      <a:pt x="281" y="625"/>
                    </a:cubicBezTo>
                    <a:cubicBezTo>
                      <a:pt x="281" y="594"/>
                      <a:pt x="313" y="563"/>
                      <a:pt x="313" y="563"/>
                    </a:cubicBezTo>
                    <a:cubicBezTo>
                      <a:pt x="344" y="563"/>
                      <a:pt x="375" y="594"/>
                      <a:pt x="375" y="625"/>
                    </a:cubicBezTo>
                    <a:cubicBezTo>
                      <a:pt x="375" y="719"/>
                      <a:pt x="375" y="1375"/>
                      <a:pt x="375" y="1688"/>
                    </a:cubicBezTo>
                    <a:cubicBezTo>
                      <a:pt x="375" y="1875"/>
                      <a:pt x="375" y="1875"/>
                      <a:pt x="375" y="1875"/>
                    </a:cubicBezTo>
                    <a:cubicBezTo>
                      <a:pt x="375" y="3188"/>
                      <a:pt x="375" y="3188"/>
                      <a:pt x="375" y="3188"/>
                    </a:cubicBezTo>
                    <a:cubicBezTo>
                      <a:pt x="375" y="3282"/>
                      <a:pt x="469" y="3407"/>
                      <a:pt x="563" y="3407"/>
                    </a:cubicBezTo>
                    <a:lnTo>
                      <a:pt x="563" y="3407"/>
                    </a:lnTo>
                    <a:cubicBezTo>
                      <a:pt x="688" y="3407"/>
                      <a:pt x="719" y="3282"/>
                      <a:pt x="719" y="3188"/>
                    </a:cubicBezTo>
                    <a:cubicBezTo>
                      <a:pt x="719" y="3188"/>
                      <a:pt x="719" y="1969"/>
                      <a:pt x="719" y="1875"/>
                    </a:cubicBezTo>
                    <a:cubicBezTo>
                      <a:pt x="719" y="1844"/>
                      <a:pt x="781" y="1813"/>
                      <a:pt x="813" y="1813"/>
                    </a:cubicBezTo>
                    <a:cubicBezTo>
                      <a:pt x="875" y="1813"/>
                      <a:pt x="906" y="1844"/>
                      <a:pt x="906" y="1875"/>
                    </a:cubicBezTo>
                    <a:cubicBezTo>
                      <a:pt x="906" y="1969"/>
                      <a:pt x="906" y="3188"/>
                      <a:pt x="906" y="3188"/>
                    </a:cubicBezTo>
                    <a:cubicBezTo>
                      <a:pt x="906" y="3282"/>
                      <a:pt x="969" y="3407"/>
                      <a:pt x="1062" y="3407"/>
                    </a:cubicBezTo>
                    <a:lnTo>
                      <a:pt x="1062" y="3407"/>
                    </a:lnTo>
                    <a:cubicBezTo>
                      <a:pt x="1156" y="3407"/>
                      <a:pt x="1250" y="3282"/>
                      <a:pt x="1250" y="3188"/>
                    </a:cubicBezTo>
                    <a:cubicBezTo>
                      <a:pt x="1250" y="1875"/>
                      <a:pt x="1250" y="1875"/>
                      <a:pt x="1250" y="1875"/>
                    </a:cubicBezTo>
                    <a:cubicBezTo>
                      <a:pt x="1250" y="1688"/>
                      <a:pt x="1250" y="1688"/>
                      <a:pt x="1250" y="1688"/>
                    </a:cubicBezTo>
                    <a:cubicBezTo>
                      <a:pt x="1250" y="1375"/>
                      <a:pt x="1250" y="719"/>
                      <a:pt x="1250" y="625"/>
                    </a:cubicBezTo>
                    <a:cubicBezTo>
                      <a:pt x="1250" y="594"/>
                      <a:pt x="1281" y="563"/>
                      <a:pt x="1313" y="563"/>
                    </a:cubicBezTo>
                    <a:cubicBezTo>
                      <a:pt x="1313" y="563"/>
                      <a:pt x="1344" y="594"/>
                      <a:pt x="1344" y="625"/>
                    </a:cubicBezTo>
                    <a:cubicBezTo>
                      <a:pt x="1344" y="719"/>
                      <a:pt x="1344" y="1500"/>
                      <a:pt x="1344" y="1500"/>
                    </a:cubicBezTo>
                    <a:cubicBezTo>
                      <a:pt x="1344" y="1563"/>
                      <a:pt x="1406" y="1625"/>
                      <a:pt x="1469" y="1625"/>
                    </a:cubicBezTo>
                    <a:cubicBezTo>
                      <a:pt x="1563" y="1625"/>
                      <a:pt x="1625" y="1563"/>
                      <a:pt x="1625" y="1500"/>
                    </a:cubicBezTo>
                    <a:cubicBezTo>
                      <a:pt x="1625" y="407"/>
                      <a:pt x="1625" y="407"/>
                      <a:pt x="1625" y="407"/>
                    </a:cubicBezTo>
                    <a:cubicBezTo>
                      <a:pt x="1625" y="157"/>
                      <a:pt x="1500" y="0"/>
                      <a:pt x="1250" y="0"/>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206" name="Freeform 2"/>
              <p:cNvSpPr>
                <a:spLocks noChangeArrowheads="1"/>
              </p:cNvSpPr>
              <p:nvPr/>
            </p:nvSpPr>
            <p:spPr bwMode="auto">
              <a:xfrm>
                <a:off x="1185863" y="1212850"/>
                <a:ext cx="225425" cy="225425"/>
              </a:xfrm>
              <a:custGeom>
                <a:avLst/>
                <a:gdLst>
                  <a:gd name="T0" fmla="*/ 313 w 626"/>
                  <a:gd name="T1" fmla="*/ 0 h 626"/>
                  <a:gd name="T2" fmla="*/ 313 w 626"/>
                  <a:gd name="T3" fmla="*/ 0 h 626"/>
                  <a:gd name="T4" fmla="*/ 0 w 626"/>
                  <a:gd name="T5" fmla="*/ 312 h 626"/>
                  <a:gd name="T6" fmla="*/ 313 w 626"/>
                  <a:gd name="T7" fmla="*/ 625 h 626"/>
                  <a:gd name="T8" fmla="*/ 625 w 626"/>
                  <a:gd name="T9" fmla="*/ 312 h 626"/>
                  <a:gd name="T10" fmla="*/ 313 w 626"/>
                  <a:gd name="T11" fmla="*/ 0 h 626"/>
                </a:gdLst>
                <a:ahLst/>
                <a:cxnLst>
                  <a:cxn ang="0">
                    <a:pos x="T0" y="T1"/>
                  </a:cxn>
                  <a:cxn ang="0">
                    <a:pos x="T2" y="T3"/>
                  </a:cxn>
                  <a:cxn ang="0">
                    <a:pos x="T4" y="T5"/>
                  </a:cxn>
                  <a:cxn ang="0">
                    <a:pos x="T6" y="T7"/>
                  </a:cxn>
                  <a:cxn ang="0">
                    <a:pos x="T8" y="T9"/>
                  </a:cxn>
                  <a:cxn ang="0">
                    <a:pos x="T10" y="T11"/>
                  </a:cxn>
                </a:cxnLst>
                <a:rect l="0" t="0" r="r" b="b"/>
                <a:pathLst>
                  <a:path w="626" h="626">
                    <a:moveTo>
                      <a:pt x="313" y="0"/>
                    </a:moveTo>
                    <a:lnTo>
                      <a:pt x="313" y="0"/>
                    </a:lnTo>
                    <a:cubicBezTo>
                      <a:pt x="156" y="0"/>
                      <a:pt x="0" y="156"/>
                      <a:pt x="0" y="312"/>
                    </a:cubicBezTo>
                    <a:cubicBezTo>
                      <a:pt x="0" y="500"/>
                      <a:pt x="156" y="625"/>
                      <a:pt x="313" y="625"/>
                    </a:cubicBezTo>
                    <a:cubicBezTo>
                      <a:pt x="500" y="625"/>
                      <a:pt x="625" y="500"/>
                      <a:pt x="625" y="312"/>
                    </a:cubicBezTo>
                    <a:cubicBezTo>
                      <a:pt x="625" y="156"/>
                      <a:pt x="500" y="0"/>
                      <a:pt x="313" y="0"/>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grpSp>
        <p:grpSp>
          <p:nvGrpSpPr>
            <p:cNvPr id="207" name="Group 206"/>
            <p:cNvGrpSpPr/>
            <p:nvPr/>
          </p:nvGrpSpPr>
          <p:grpSpPr>
            <a:xfrm>
              <a:off x="2582991" y="6808036"/>
              <a:ext cx="673651" cy="1535333"/>
              <a:chOff x="5481404" y="1426062"/>
              <a:chExt cx="341669" cy="778503"/>
            </a:xfrm>
            <a:solidFill>
              <a:schemeClr val="accent4"/>
            </a:solidFill>
          </p:grpSpPr>
          <p:sp>
            <p:nvSpPr>
              <p:cNvPr id="208" name="Freeform 1"/>
              <p:cNvSpPr>
                <a:spLocks noChangeArrowheads="1"/>
              </p:cNvSpPr>
              <p:nvPr/>
            </p:nvSpPr>
            <p:spPr bwMode="auto">
              <a:xfrm>
                <a:off x="5481404" y="1565664"/>
                <a:ext cx="341669" cy="638901"/>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209" name="Freeform 2"/>
              <p:cNvSpPr>
                <a:spLocks noChangeArrowheads="1"/>
              </p:cNvSpPr>
              <p:nvPr/>
            </p:nvSpPr>
            <p:spPr bwMode="auto">
              <a:xfrm>
                <a:off x="5588307" y="1426062"/>
                <a:ext cx="130798" cy="130799"/>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grpSp>
        <p:grpSp>
          <p:nvGrpSpPr>
            <p:cNvPr id="210" name="Group 209"/>
            <p:cNvGrpSpPr/>
            <p:nvPr/>
          </p:nvGrpSpPr>
          <p:grpSpPr>
            <a:xfrm>
              <a:off x="3256642" y="9371916"/>
              <a:ext cx="673651" cy="1535333"/>
              <a:chOff x="5481404" y="1426062"/>
              <a:chExt cx="341669" cy="778503"/>
            </a:xfrm>
            <a:solidFill>
              <a:schemeClr val="accent4"/>
            </a:solidFill>
          </p:grpSpPr>
          <p:sp>
            <p:nvSpPr>
              <p:cNvPr id="211" name="Freeform 1"/>
              <p:cNvSpPr>
                <a:spLocks noChangeArrowheads="1"/>
              </p:cNvSpPr>
              <p:nvPr/>
            </p:nvSpPr>
            <p:spPr bwMode="auto">
              <a:xfrm>
                <a:off x="5481404" y="1565664"/>
                <a:ext cx="341669" cy="638901"/>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212" name="Freeform 2"/>
              <p:cNvSpPr>
                <a:spLocks noChangeArrowheads="1"/>
              </p:cNvSpPr>
              <p:nvPr/>
            </p:nvSpPr>
            <p:spPr bwMode="auto">
              <a:xfrm>
                <a:off x="5588307" y="1426062"/>
                <a:ext cx="130798" cy="130799"/>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grpSp>
        <p:grpSp>
          <p:nvGrpSpPr>
            <p:cNvPr id="213" name="Group 212"/>
            <p:cNvGrpSpPr/>
            <p:nvPr/>
          </p:nvGrpSpPr>
          <p:grpSpPr>
            <a:xfrm>
              <a:off x="5200647" y="10770260"/>
              <a:ext cx="673651" cy="1535333"/>
              <a:chOff x="5481404" y="1426062"/>
              <a:chExt cx="341669" cy="778503"/>
            </a:xfrm>
            <a:solidFill>
              <a:schemeClr val="accent4"/>
            </a:solidFill>
          </p:grpSpPr>
          <p:sp>
            <p:nvSpPr>
              <p:cNvPr id="214" name="Freeform 1"/>
              <p:cNvSpPr>
                <a:spLocks noChangeArrowheads="1"/>
              </p:cNvSpPr>
              <p:nvPr/>
            </p:nvSpPr>
            <p:spPr bwMode="auto">
              <a:xfrm>
                <a:off x="5481404" y="1565664"/>
                <a:ext cx="341669" cy="638901"/>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215" name="Freeform 2"/>
              <p:cNvSpPr>
                <a:spLocks noChangeArrowheads="1"/>
              </p:cNvSpPr>
              <p:nvPr/>
            </p:nvSpPr>
            <p:spPr bwMode="auto">
              <a:xfrm>
                <a:off x="5588307" y="1426062"/>
                <a:ext cx="130798" cy="130799"/>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grpSp>
        <p:grpSp>
          <p:nvGrpSpPr>
            <p:cNvPr id="216" name="Group 215"/>
            <p:cNvGrpSpPr/>
            <p:nvPr/>
          </p:nvGrpSpPr>
          <p:grpSpPr>
            <a:xfrm>
              <a:off x="4589432" y="8205366"/>
              <a:ext cx="673651" cy="1535333"/>
              <a:chOff x="5481404" y="1426062"/>
              <a:chExt cx="341669" cy="778503"/>
            </a:xfrm>
            <a:solidFill>
              <a:schemeClr val="accent4"/>
            </a:solidFill>
          </p:grpSpPr>
          <p:sp>
            <p:nvSpPr>
              <p:cNvPr id="217" name="Freeform 1"/>
              <p:cNvSpPr>
                <a:spLocks noChangeArrowheads="1"/>
              </p:cNvSpPr>
              <p:nvPr/>
            </p:nvSpPr>
            <p:spPr bwMode="auto">
              <a:xfrm>
                <a:off x="5481404" y="1565664"/>
                <a:ext cx="341669" cy="638901"/>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218" name="Freeform 2"/>
              <p:cNvSpPr>
                <a:spLocks noChangeArrowheads="1"/>
              </p:cNvSpPr>
              <p:nvPr/>
            </p:nvSpPr>
            <p:spPr bwMode="auto">
              <a:xfrm>
                <a:off x="5588307" y="1426062"/>
                <a:ext cx="130798" cy="130799"/>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grpSp>
        <p:grpSp>
          <p:nvGrpSpPr>
            <p:cNvPr id="219" name="Group 218"/>
            <p:cNvGrpSpPr/>
            <p:nvPr/>
          </p:nvGrpSpPr>
          <p:grpSpPr>
            <a:xfrm>
              <a:off x="4674346" y="6047180"/>
              <a:ext cx="673651" cy="1535333"/>
              <a:chOff x="5481404" y="1426062"/>
              <a:chExt cx="341669" cy="778503"/>
            </a:xfrm>
            <a:solidFill>
              <a:schemeClr val="accent4"/>
            </a:solidFill>
          </p:grpSpPr>
          <p:sp>
            <p:nvSpPr>
              <p:cNvPr id="220" name="Freeform 1"/>
              <p:cNvSpPr>
                <a:spLocks noChangeArrowheads="1"/>
              </p:cNvSpPr>
              <p:nvPr/>
            </p:nvSpPr>
            <p:spPr bwMode="auto">
              <a:xfrm>
                <a:off x="5481404" y="1565664"/>
                <a:ext cx="341669" cy="638901"/>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221" name="Freeform 2"/>
              <p:cNvSpPr>
                <a:spLocks noChangeArrowheads="1"/>
              </p:cNvSpPr>
              <p:nvPr/>
            </p:nvSpPr>
            <p:spPr bwMode="auto">
              <a:xfrm>
                <a:off x="5588307" y="1426062"/>
                <a:ext cx="130798" cy="130799"/>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grpSp>
        <p:grpSp>
          <p:nvGrpSpPr>
            <p:cNvPr id="222" name="Group 221"/>
            <p:cNvGrpSpPr/>
            <p:nvPr/>
          </p:nvGrpSpPr>
          <p:grpSpPr>
            <a:xfrm>
              <a:off x="7195237" y="5407262"/>
              <a:ext cx="673651" cy="1535333"/>
              <a:chOff x="5481404" y="1426062"/>
              <a:chExt cx="341669" cy="778503"/>
            </a:xfrm>
            <a:solidFill>
              <a:schemeClr val="accent4"/>
            </a:solidFill>
          </p:grpSpPr>
          <p:sp>
            <p:nvSpPr>
              <p:cNvPr id="223" name="Freeform 1"/>
              <p:cNvSpPr>
                <a:spLocks noChangeArrowheads="1"/>
              </p:cNvSpPr>
              <p:nvPr/>
            </p:nvSpPr>
            <p:spPr bwMode="auto">
              <a:xfrm>
                <a:off x="5481404" y="1565664"/>
                <a:ext cx="341669" cy="638901"/>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224" name="Freeform 2"/>
              <p:cNvSpPr>
                <a:spLocks noChangeArrowheads="1"/>
              </p:cNvSpPr>
              <p:nvPr/>
            </p:nvSpPr>
            <p:spPr bwMode="auto">
              <a:xfrm>
                <a:off x="5588307" y="1426062"/>
                <a:ext cx="130798" cy="130799"/>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grpSp>
        <p:grpSp>
          <p:nvGrpSpPr>
            <p:cNvPr id="225" name="Group 224"/>
            <p:cNvGrpSpPr/>
            <p:nvPr/>
          </p:nvGrpSpPr>
          <p:grpSpPr>
            <a:xfrm>
              <a:off x="6231323" y="3620098"/>
              <a:ext cx="673651" cy="1535333"/>
              <a:chOff x="5481404" y="1426062"/>
              <a:chExt cx="341669" cy="778503"/>
            </a:xfrm>
            <a:solidFill>
              <a:schemeClr val="accent4"/>
            </a:solidFill>
          </p:grpSpPr>
          <p:sp>
            <p:nvSpPr>
              <p:cNvPr id="226" name="Freeform 1"/>
              <p:cNvSpPr>
                <a:spLocks noChangeArrowheads="1"/>
              </p:cNvSpPr>
              <p:nvPr/>
            </p:nvSpPr>
            <p:spPr bwMode="auto">
              <a:xfrm>
                <a:off x="5481404" y="1565664"/>
                <a:ext cx="341669" cy="638901"/>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227" name="Freeform 2"/>
              <p:cNvSpPr>
                <a:spLocks noChangeArrowheads="1"/>
              </p:cNvSpPr>
              <p:nvPr/>
            </p:nvSpPr>
            <p:spPr bwMode="auto">
              <a:xfrm>
                <a:off x="5588307" y="1426062"/>
                <a:ext cx="130798" cy="130799"/>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grpSp>
        <p:grpSp>
          <p:nvGrpSpPr>
            <p:cNvPr id="259" name="Group 258"/>
            <p:cNvGrpSpPr/>
            <p:nvPr/>
          </p:nvGrpSpPr>
          <p:grpSpPr>
            <a:xfrm>
              <a:off x="9653246" y="8186602"/>
              <a:ext cx="673651" cy="1535333"/>
              <a:chOff x="5481404" y="1426062"/>
              <a:chExt cx="341669" cy="778503"/>
            </a:xfrm>
            <a:solidFill>
              <a:schemeClr val="accent4"/>
            </a:solidFill>
          </p:grpSpPr>
          <p:sp>
            <p:nvSpPr>
              <p:cNvPr id="260" name="Freeform 1"/>
              <p:cNvSpPr>
                <a:spLocks noChangeArrowheads="1"/>
              </p:cNvSpPr>
              <p:nvPr/>
            </p:nvSpPr>
            <p:spPr bwMode="auto">
              <a:xfrm>
                <a:off x="5481404" y="1565664"/>
                <a:ext cx="341669" cy="638901"/>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261" name="Freeform 2"/>
              <p:cNvSpPr>
                <a:spLocks noChangeArrowheads="1"/>
              </p:cNvSpPr>
              <p:nvPr/>
            </p:nvSpPr>
            <p:spPr bwMode="auto">
              <a:xfrm>
                <a:off x="5588307" y="1426062"/>
                <a:ext cx="130798" cy="130799"/>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grpSp>
        <p:grpSp>
          <p:nvGrpSpPr>
            <p:cNvPr id="262" name="Group 261"/>
            <p:cNvGrpSpPr/>
            <p:nvPr/>
          </p:nvGrpSpPr>
          <p:grpSpPr>
            <a:xfrm>
              <a:off x="2835706" y="8205366"/>
              <a:ext cx="607828" cy="1588347"/>
              <a:chOff x="1006475" y="1212850"/>
              <a:chExt cx="585788" cy="1530350"/>
            </a:xfrm>
            <a:solidFill>
              <a:schemeClr val="accent2"/>
            </a:solidFill>
          </p:grpSpPr>
          <p:sp>
            <p:nvSpPr>
              <p:cNvPr id="263" name="Freeform 1"/>
              <p:cNvSpPr>
                <a:spLocks noChangeArrowheads="1"/>
              </p:cNvSpPr>
              <p:nvPr/>
            </p:nvSpPr>
            <p:spPr bwMode="auto">
              <a:xfrm>
                <a:off x="1006475" y="1516063"/>
                <a:ext cx="585788" cy="1227137"/>
              </a:xfrm>
              <a:custGeom>
                <a:avLst/>
                <a:gdLst>
                  <a:gd name="T0" fmla="*/ 1250 w 1626"/>
                  <a:gd name="T1" fmla="*/ 0 h 3408"/>
                  <a:gd name="T2" fmla="*/ 1250 w 1626"/>
                  <a:gd name="T3" fmla="*/ 0 h 3408"/>
                  <a:gd name="T4" fmla="*/ 375 w 1626"/>
                  <a:gd name="T5" fmla="*/ 0 h 3408"/>
                  <a:gd name="T6" fmla="*/ 0 w 1626"/>
                  <a:gd name="T7" fmla="*/ 407 h 3408"/>
                  <a:gd name="T8" fmla="*/ 0 w 1626"/>
                  <a:gd name="T9" fmla="*/ 1500 h 3408"/>
                  <a:gd name="T10" fmla="*/ 156 w 1626"/>
                  <a:gd name="T11" fmla="*/ 1625 h 3408"/>
                  <a:gd name="T12" fmla="*/ 281 w 1626"/>
                  <a:gd name="T13" fmla="*/ 1500 h 3408"/>
                  <a:gd name="T14" fmla="*/ 281 w 1626"/>
                  <a:gd name="T15" fmla="*/ 625 h 3408"/>
                  <a:gd name="T16" fmla="*/ 313 w 1626"/>
                  <a:gd name="T17" fmla="*/ 563 h 3408"/>
                  <a:gd name="T18" fmla="*/ 375 w 1626"/>
                  <a:gd name="T19" fmla="*/ 625 h 3408"/>
                  <a:gd name="T20" fmla="*/ 375 w 1626"/>
                  <a:gd name="T21" fmla="*/ 1688 h 3408"/>
                  <a:gd name="T22" fmla="*/ 375 w 1626"/>
                  <a:gd name="T23" fmla="*/ 1875 h 3408"/>
                  <a:gd name="T24" fmla="*/ 375 w 1626"/>
                  <a:gd name="T25" fmla="*/ 3188 h 3408"/>
                  <a:gd name="T26" fmla="*/ 563 w 1626"/>
                  <a:gd name="T27" fmla="*/ 3407 h 3408"/>
                  <a:gd name="T28" fmla="*/ 563 w 1626"/>
                  <a:gd name="T29" fmla="*/ 3407 h 3408"/>
                  <a:gd name="T30" fmla="*/ 719 w 1626"/>
                  <a:gd name="T31" fmla="*/ 3188 h 3408"/>
                  <a:gd name="T32" fmla="*/ 719 w 1626"/>
                  <a:gd name="T33" fmla="*/ 1875 h 3408"/>
                  <a:gd name="T34" fmla="*/ 813 w 1626"/>
                  <a:gd name="T35" fmla="*/ 1813 h 3408"/>
                  <a:gd name="T36" fmla="*/ 906 w 1626"/>
                  <a:gd name="T37" fmla="*/ 1875 h 3408"/>
                  <a:gd name="T38" fmla="*/ 906 w 1626"/>
                  <a:gd name="T39" fmla="*/ 3188 h 3408"/>
                  <a:gd name="T40" fmla="*/ 1062 w 1626"/>
                  <a:gd name="T41" fmla="*/ 3407 h 3408"/>
                  <a:gd name="T42" fmla="*/ 1062 w 1626"/>
                  <a:gd name="T43" fmla="*/ 3407 h 3408"/>
                  <a:gd name="T44" fmla="*/ 1250 w 1626"/>
                  <a:gd name="T45" fmla="*/ 3188 h 3408"/>
                  <a:gd name="T46" fmla="*/ 1250 w 1626"/>
                  <a:gd name="T47" fmla="*/ 1875 h 3408"/>
                  <a:gd name="T48" fmla="*/ 1250 w 1626"/>
                  <a:gd name="T49" fmla="*/ 1688 h 3408"/>
                  <a:gd name="T50" fmla="*/ 1250 w 1626"/>
                  <a:gd name="T51" fmla="*/ 625 h 3408"/>
                  <a:gd name="T52" fmla="*/ 1313 w 1626"/>
                  <a:gd name="T53" fmla="*/ 563 h 3408"/>
                  <a:gd name="T54" fmla="*/ 1344 w 1626"/>
                  <a:gd name="T55" fmla="*/ 625 h 3408"/>
                  <a:gd name="T56" fmla="*/ 1344 w 1626"/>
                  <a:gd name="T57" fmla="*/ 1500 h 3408"/>
                  <a:gd name="T58" fmla="*/ 1469 w 1626"/>
                  <a:gd name="T59" fmla="*/ 1625 h 3408"/>
                  <a:gd name="T60" fmla="*/ 1625 w 1626"/>
                  <a:gd name="T61" fmla="*/ 1500 h 3408"/>
                  <a:gd name="T62" fmla="*/ 1625 w 1626"/>
                  <a:gd name="T63" fmla="*/ 407 h 3408"/>
                  <a:gd name="T64" fmla="*/ 1250 w 1626"/>
                  <a:gd name="T65" fmla="*/ 0 h 3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26" h="3408">
                    <a:moveTo>
                      <a:pt x="1250" y="0"/>
                    </a:moveTo>
                    <a:lnTo>
                      <a:pt x="1250" y="0"/>
                    </a:lnTo>
                    <a:cubicBezTo>
                      <a:pt x="375" y="0"/>
                      <a:pt x="375" y="0"/>
                      <a:pt x="375" y="0"/>
                    </a:cubicBezTo>
                    <a:cubicBezTo>
                      <a:pt x="125" y="0"/>
                      <a:pt x="0" y="157"/>
                      <a:pt x="0" y="407"/>
                    </a:cubicBezTo>
                    <a:cubicBezTo>
                      <a:pt x="0" y="1500"/>
                      <a:pt x="0" y="1500"/>
                      <a:pt x="0" y="1500"/>
                    </a:cubicBezTo>
                    <a:cubicBezTo>
                      <a:pt x="0" y="1563"/>
                      <a:pt x="94" y="1625"/>
                      <a:pt x="156" y="1625"/>
                    </a:cubicBezTo>
                    <a:cubicBezTo>
                      <a:pt x="219" y="1625"/>
                      <a:pt x="281" y="1563"/>
                      <a:pt x="281" y="1500"/>
                    </a:cubicBezTo>
                    <a:cubicBezTo>
                      <a:pt x="281" y="1500"/>
                      <a:pt x="281" y="719"/>
                      <a:pt x="281" y="625"/>
                    </a:cubicBezTo>
                    <a:cubicBezTo>
                      <a:pt x="281" y="594"/>
                      <a:pt x="313" y="563"/>
                      <a:pt x="313" y="563"/>
                    </a:cubicBezTo>
                    <a:cubicBezTo>
                      <a:pt x="344" y="563"/>
                      <a:pt x="375" y="594"/>
                      <a:pt x="375" y="625"/>
                    </a:cubicBezTo>
                    <a:cubicBezTo>
                      <a:pt x="375" y="719"/>
                      <a:pt x="375" y="1375"/>
                      <a:pt x="375" y="1688"/>
                    </a:cubicBezTo>
                    <a:cubicBezTo>
                      <a:pt x="375" y="1875"/>
                      <a:pt x="375" y="1875"/>
                      <a:pt x="375" y="1875"/>
                    </a:cubicBezTo>
                    <a:cubicBezTo>
                      <a:pt x="375" y="3188"/>
                      <a:pt x="375" y="3188"/>
                      <a:pt x="375" y="3188"/>
                    </a:cubicBezTo>
                    <a:cubicBezTo>
                      <a:pt x="375" y="3282"/>
                      <a:pt x="469" y="3407"/>
                      <a:pt x="563" y="3407"/>
                    </a:cubicBezTo>
                    <a:lnTo>
                      <a:pt x="563" y="3407"/>
                    </a:lnTo>
                    <a:cubicBezTo>
                      <a:pt x="688" y="3407"/>
                      <a:pt x="719" y="3282"/>
                      <a:pt x="719" y="3188"/>
                    </a:cubicBezTo>
                    <a:cubicBezTo>
                      <a:pt x="719" y="3188"/>
                      <a:pt x="719" y="1969"/>
                      <a:pt x="719" y="1875"/>
                    </a:cubicBezTo>
                    <a:cubicBezTo>
                      <a:pt x="719" y="1844"/>
                      <a:pt x="781" y="1813"/>
                      <a:pt x="813" y="1813"/>
                    </a:cubicBezTo>
                    <a:cubicBezTo>
                      <a:pt x="875" y="1813"/>
                      <a:pt x="906" y="1844"/>
                      <a:pt x="906" y="1875"/>
                    </a:cubicBezTo>
                    <a:cubicBezTo>
                      <a:pt x="906" y="1969"/>
                      <a:pt x="906" y="3188"/>
                      <a:pt x="906" y="3188"/>
                    </a:cubicBezTo>
                    <a:cubicBezTo>
                      <a:pt x="906" y="3282"/>
                      <a:pt x="969" y="3407"/>
                      <a:pt x="1062" y="3407"/>
                    </a:cubicBezTo>
                    <a:lnTo>
                      <a:pt x="1062" y="3407"/>
                    </a:lnTo>
                    <a:cubicBezTo>
                      <a:pt x="1156" y="3407"/>
                      <a:pt x="1250" y="3282"/>
                      <a:pt x="1250" y="3188"/>
                    </a:cubicBezTo>
                    <a:cubicBezTo>
                      <a:pt x="1250" y="1875"/>
                      <a:pt x="1250" y="1875"/>
                      <a:pt x="1250" y="1875"/>
                    </a:cubicBezTo>
                    <a:cubicBezTo>
                      <a:pt x="1250" y="1688"/>
                      <a:pt x="1250" y="1688"/>
                      <a:pt x="1250" y="1688"/>
                    </a:cubicBezTo>
                    <a:cubicBezTo>
                      <a:pt x="1250" y="1375"/>
                      <a:pt x="1250" y="719"/>
                      <a:pt x="1250" y="625"/>
                    </a:cubicBezTo>
                    <a:cubicBezTo>
                      <a:pt x="1250" y="594"/>
                      <a:pt x="1281" y="563"/>
                      <a:pt x="1313" y="563"/>
                    </a:cubicBezTo>
                    <a:cubicBezTo>
                      <a:pt x="1313" y="563"/>
                      <a:pt x="1344" y="594"/>
                      <a:pt x="1344" y="625"/>
                    </a:cubicBezTo>
                    <a:cubicBezTo>
                      <a:pt x="1344" y="719"/>
                      <a:pt x="1344" y="1500"/>
                      <a:pt x="1344" y="1500"/>
                    </a:cubicBezTo>
                    <a:cubicBezTo>
                      <a:pt x="1344" y="1563"/>
                      <a:pt x="1406" y="1625"/>
                      <a:pt x="1469" y="1625"/>
                    </a:cubicBezTo>
                    <a:cubicBezTo>
                      <a:pt x="1563" y="1625"/>
                      <a:pt x="1625" y="1563"/>
                      <a:pt x="1625" y="1500"/>
                    </a:cubicBezTo>
                    <a:cubicBezTo>
                      <a:pt x="1625" y="407"/>
                      <a:pt x="1625" y="407"/>
                      <a:pt x="1625" y="407"/>
                    </a:cubicBezTo>
                    <a:cubicBezTo>
                      <a:pt x="1625" y="157"/>
                      <a:pt x="1500" y="0"/>
                      <a:pt x="1250" y="0"/>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264" name="Freeform 2"/>
              <p:cNvSpPr>
                <a:spLocks noChangeArrowheads="1"/>
              </p:cNvSpPr>
              <p:nvPr/>
            </p:nvSpPr>
            <p:spPr bwMode="auto">
              <a:xfrm>
                <a:off x="1185863" y="1212850"/>
                <a:ext cx="225425" cy="225425"/>
              </a:xfrm>
              <a:custGeom>
                <a:avLst/>
                <a:gdLst>
                  <a:gd name="T0" fmla="*/ 313 w 626"/>
                  <a:gd name="T1" fmla="*/ 0 h 626"/>
                  <a:gd name="T2" fmla="*/ 313 w 626"/>
                  <a:gd name="T3" fmla="*/ 0 h 626"/>
                  <a:gd name="T4" fmla="*/ 0 w 626"/>
                  <a:gd name="T5" fmla="*/ 312 h 626"/>
                  <a:gd name="T6" fmla="*/ 313 w 626"/>
                  <a:gd name="T7" fmla="*/ 625 h 626"/>
                  <a:gd name="T8" fmla="*/ 625 w 626"/>
                  <a:gd name="T9" fmla="*/ 312 h 626"/>
                  <a:gd name="T10" fmla="*/ 313 w 626"/>
                  <a:gd name="T11" fmla="*/ 0 h 626"/>
                </a:gdLst>
                <a:ahLst/>
                <a:cxnLst>
                  <a:cxn ang="0">
                    <a:pos x="T0" y="T1"/>
                  </a:cxn>
                  <a:cxn ang="0">
                    <a:pos x="T2" y="T3"/>
                  </a:cxn>
                  <a:cxn ang="0">
                    <a:pos x="T4" y="T5"/>
                  </a:cxn>
                  <a:cxn ang="0">
                    <a:pos x="T6" y="T7"/>
                  </a:cxn>
                  <a:cxn ang="0">
                    <a:pos x="T8" y="T9"/>
                  </a:cxn>
                  <a:cxn ang="0">
                    <a:pos x="T10" y="T11"/>
                  </a:cxn>
                </a:cxnLst>
                <a:rect l="0" t="0" r="r" b="b"/>
                <a:pathLst>
                  <a:path w="626" h="626">
                    <a:moveTo>
                      <a:pt x="313" y="0"/>
                    </a:moveTo>
                    <a:lnTo>
                      <a:pt x="313" y="0"/>
                    </a:lnTo>
                    <a:cubicBezTo>
                      <a:pt x="156" y="0"/>
                      <a:pt x="0" y="156"/>
                      <a:pt x="0" y="312"/>
                    </a:cubicBezTo>
                    <a:cubicBezTo>
                      <a:pt x="0" y="500"/>
                      <a:pt x="156" y="625"/>
                      <a:pt x="313" y="625"/>
                    </a:cubicBezTo>
                    <a:cubicBezTo>
                      <a:pt x="500" y="625"/>
                      <a:pt x="625" y="500"/>
                      <a:pt x="625" y="312"/>
                    </a:cubicBezTo>
                    <a:cubicBezTo>
                      <a:pt x="625" y="156"/>
                      <a:pt x="500" y="0"/>
                      <a:pt x="313" y="0"/>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grpSp>
        <p:grpSp>
          <p:nvGrpSpPr>
            <p:cNvPr id="265" name="Group 264"/>
            <p:cNvGrpSpPr/>
            <p:nvPr/>
          </p:nvGrpSpPr>
          <p:grpSpPr>
            <a:xfrm>
              <a:off x="4148584" y="7065993"/>
              <a:ext cx="607828" cy="1588347"/>
              <a:chOff x="1006475" y="1212850"/>
              <a:chExt cx="585788" cy="1530350"/>
            </a:xfrm>
            <a:solidFill>
              <a:schemeClr val="accent2"/>
            </a:solidFill>
          </p:grpSpPr>
          <p:sp>
            <p:nvSpPr>
              <p:cNvPr id="266" name="Freeform 1"/>
              <p:cNvSpPr>
                <a:spLocks noChangeArrowheads="1"/>
              </p:cNvSpPr>
              <p:nvPr/>
            </p:nvSpPr>
            <p:spPr bwMode="auto">
              <a:xfrm>
                <a:off x="1006475" y="1516063"/>
                <a:ext cx="585788" cy="1227137"/>
              </a:xfrm>
              <a:custGeom>
                <a:avLst/>
                <a:gdLst>
                  <a:gd name="T0" fmla="*/ 1250 w 1626"/>
                  <a:gd name="T1" fmla="*/ 0 h 3408"/>
                  <a:gd name="T2" fmla="*/ 1250 w 1626"/>
                  <a:gd name="T3" fmla="*/ 0 h 3408"/>
                  <a:gd name="T4" fmla="*/ 375 w 1626"/>
                  <a:gd name="T5" fmla="*/ 0 h 3408"/>
                  <a:gd name="T6" fmla="*/ 0 w 1626"/>
                  <a:gd name="T7" fmla="*/ 407 h 3408"/>
                  <a:gd name="T8" fmla="*/ 0 w 1626"/>
                  <a:gd name="T9" fmla="*/ 1500 h 3408"/>
                  <a:gd name="T10" fmla="*/ 156 w 1626"/>
                  <a:gd name="T11" fmla="*/ 1625 h 3408"/>
                  <a:gd name="T12" fmla="*/ 281 w 1626"/>
                  <a:gd name="T13" fmla="*/ 1500 h 3408"/>
                  <a:gd name="T14" fmla="*/ 281 w 1626"/>
                  <a:gd name="T15" fmla="*/ 625 h 3408"/>
                  <a:gd name="T16" fmla="*/ 313 w 1626"/>
                  <a:gd name="T17" fmla="*/ 563 h 3408"/>
                  <a:gd name="T18" fmla="*/ 375 w 1626"/>
                  <a:gd name="T19" fmla="*/ 625 h 3408"/>
                  <a:gd name="T20" fmla="*/ 375 w 1626"/>
                  <a:gd name="T21" fmla="*/ 1688 h 3408"/>
                  <a:gd name="T22" fmla="*/ 375 w 1626"/>
                  <a:gd name="T23" fmla="*/ 1875 h 3408"/>
                  <a:gd name="T24" fmla="*/ 375 w 1626"/>
                  <a:gd name="T25" fmla="*/ 3188 h 3408"/>
                  <a:gd name="T26" fmla="*/ 563 w 1626"/>
                  <a:gd name="T27" fmla="*/ 3407 h 3408"/>
                  <a:gd name="T28" fmla="*/ 563 w 1626"/>
                  <a:gd name="T29" fmla="*/ 3407 h 3408"/>
                  <a:gd name="T30" fmla="*/ 719 w 1626"/>
                  <a:gd name="T31" fmla="*/ 3188 h 3408"/>
                  <a:gd name="T32" fmla="*/ 719 w 1626"/>
                  <a:gd name="T33" fmla="*/ 1875 h 3408"/>
                  <a:gd name="T34" fmla="*/ 813 w 1626"/>
                  <a:gd name="T35" fmla="*/ 1813 h 3408"/>
                  <a:gd name="T36" fmla="*/ 906 w 1626"/>
                  <a:gd name="T37" fmla="*/ 1875 h 3408"/>
                  <a:gd name="T38" fmla="*/ 906 w 1626"/>
                  <a:gd name="T39" fmla="*/ 3188 h 3408"/>
                  <a:gd name="T40" fmla="*/ 1062 w 1626"/>
                  <a:gd name="T41" fmla="*/ 3407 h 3408"/>
                  <a:gd name="T42" fmla="*/ 1062 w 1626"/>
                  <a:gd name="T43" fmla="*/ 3407 h 3408"/>
                  <a:gd name="T44" fmla="*/ 1250 w 1626"/>
                  <a:gd name="T45" fmla="*/ 3188 h 3408"/>
                  <a:gd name="T46" fmla="*/ 1250 w 1626"/>
                  <a:gd name="T47" fmla="*/ 1875 h 3408"/>
                  <a:gd name="T48" fmla="*/ 1250 w 1626"/>
                  <a:gd name="T49" fmla="*/ 1688 h 3408"/>
                  <a:gd name="T50" fmla="*/ 1250 w 1626"/>
                  <a:gd name="T51" fmla="*/ 625 h 3408"/>
                  <a:gd name="T52" fmla="*/ 1313 w 1626"/>
                  <a:gd name="T53" fmla="*/ 563 h 3408"/>
                  <a:gd name="T54" fmla="*/ 1344 w 1626"/>
                  <a:gd name="T55" fmla="*/ 625 h 3408"/>
                  <a:gd name="T56" fmla="*/ 1344 w 1626"/>
                  <a:gd name="T57" fmla="*/ 1500 h 3408"/>
                  <a:gd name="T58" fmla="*/ 1469 w 1626"/>
                  <a:gd name="T59" fmla="*/ 1625 h 3408"/>
                  <a:gd name="T60" fmla="*/ 1625 w 1626"/>
                  <a:gd name="T61" fmla="*/ 1500 h 3408"/>
                  <a:gd name="T62" fmla="*/ 1625 w 1626"/>
                  <a:gd name="T63" fmla="*/ 407 h 3408"/>
                  <a:gd name="T64" fmla="*/ 1250 w 1626"/>
                  <a:gd name="T65" fmla="*/ 0 h 3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26" h="3408">
                    <a:moveTo>
                      <a:pt x="1250" y="0"/>
                    </a:moveTo>
                    <a:lnTo>
                      <a:pt x="1250" y="0"/>
                    </a:lnTo>
                    <a:cubicBezTo>
                      <a:pt x="375" y="0"/>
                      <a:pt x="375" y="0"/>
                      <a:pt x="375" y="0"/>
                    </a:cubicBezTo>
                    <a:cubicBezTo>
                      <a:pt x="125" y="0"/>
                      <a:pt x="0" y="157"/>
                      <a:pt x="0" y="407"/>
                    </a:cubicBezTo>
                    <a:cubicBezTo>
                      <a:pt x="0" y="1500"/>
                      <a:pt x="0" y="1500"/>
                      <a:pt x="0" y="1500"/>
                    </a:cubicBezTo>
                    <a:cubicBezTo>
                      <a:pt x="0" y="1563"/>
                      <a:pt x="94" y="1625"/>
                      <a:pt x="156" y="1625"/>
                    </a:cubicBezTo>
                    <a:cubicBezTo>
                      <a:pt x="219" y="1625"/>
                      <a:pt x="281" y="1563"/>
                      <a:pt x="281" y="1500"/>
                    </a:cubicBezTo>
                    <a:cubicBezTo>
                      <a:pt x="281" y="1500"/>
                      <a:pt x="281" y="719"/>
                      <a:pt x="281" y="625"/>
                    </a:cubicBezTo>
                    <a:cubicBezTo>
                      <a:pt x="281" y="594"/>
                      <a:pt x="313" y="563"/>
                      <a:pt x="313" y="563"/>
                    </a:cubicBezTo>
                    <a:cubicBezTo>
                      <a:pt x="344" y="563"/>
                      <a:pt x="375" y="594"/>
                      <a:pt x="375" y="625"/>
                    </a:cubicBezTo>
                    <a:cubicBezTo>
                      <a:pt x="375" y="719"/>
                      <a:pt x="375" y="1375"/>
                      <a:pt x="375" y="1688"/>
                    </a:cubicBezTo>
                    <a:cubicBezTo>
                      <a:pt x="375" y="1875"/>
                      <a:pt x="375" y="1875"/>
                      <a:pt x="375" y="1875"/>
                    </a:cubicBezTo>
                    <a:cubicBezTo>
                      <a:pt x="375" y="3188"/>
                      <a:pt x="375" y="3188"/>
                      <a:pt x="375" y="3188"/>
                    </a:cubicBezTo>
                    <a:cubicBezTo>
                      <a:pt x="375" y="3282"/>
                      <a:pt x="469" y="3407"/>
                      <a:pt x="563" y="3407"/>
                    </a:cubicBezTo>
                    <a:lnTo>
                      <a:pt x="563" y="3407"/>
                    </a:lnTo>
                    <a:cubicBezTo>
                      <a:pt x="688" y="3407"/>
                      <a:pt x="719" y="3282"/>
                      <a:pt x="719" y="3188"/>
                    </a:cubicBezTo>
                    <a:cubicBezTo>
                      <a:pt x="719" y="3188"/>
                      <a:pt x="719" y="1969"/>
                      <a:pt x="719" y="1875"/>
                    </a:cubicBezTo>
                    <a:cubicBezTo>
                      <a:pt x="719" y="1844"/>
                      <a:pt x="781" y="1813"/>
                      <a:pt x="813" y="1813"/>
                    </a:cubicBezTo>
                    <a:cubicBezTo>
                      <a:pt x="875" y="1813"/>
                      <a:pt x="906" y="1844"/>
                      <a:pt x="906" y="1875"/>
                    </a:cubicBezTo>
                    <a:cubicBezTo>
                      <a:pt x="906" y="1969"/>
                      <a:pt x="906" y="3188"/>
                      <a:pt x="906" y="3188"/>
                    </a:cubicBezTo>
                    <a:cubicBezTo>
                      <a:pt x="906" y="3282"/>
                      <a:pt x="969" y="3407"/>
                      <a:pt x="1062" y="3407"/>
                    </a:cubicBezTo>
                    <a:lnTo>
                      <a:pt x="1062" y="3407"/>
                    </a:lnTo>
                    <a:cubicBezTo>
                      <a:pt x="1156" y="3407"/>
                      <a:pt x="1250" y="3282"/>
                      <a:pt x="1250" y="3188"/>
                    </a:cubicBezTo>
                    <a:cubicBezTo>
                      <a:pt x="1250" y="1875"/>
                      <a:pt x="1250" y="1875"/>
                      <a:pt x="1250" y="1875"/>
                    </a:cubicBezTo>
                    <a:cubicBezTo>
                      <a:pt x="1250" y="1688"/>
                      <a:pt x="1250" y="1688"/>
                      <a:pt x="1250" y="1688"/>
                    </a:cubicBezTo>
                    <a:cubicBezTo>
                      <a:pt x="1250" y="1375"/>
                      <a:pt x="1250" y="719"/>
                      <a:pt x="1250" y="625"/>
                    </a:cubicBezTo>
                    <a:cubicBezTo>
                      <a:pt x="1250" y="594"/>
                      <a:pt x="1281" y="563"/>
                      <a:pt x="1313" y="563"/>
                    </a:cubicBezTo>
                    <a:cubicBezTo>
                      <a:pt x="1313" y="563"/>
                      <a:pt x="1344" y="594"/>
                      <a:pt x="1344" y="625"/>
                    </a:cubicBezTo>
                    <a:cubicBezTo>
                      <a:pt x="1344" y="719"/>
                      <a:pt x="1344" y="1500"/>
                      <a:pt x="1344" y="1500"/>
                    </a:cubicBezTo>
                    <a:cubicBezTo>
                      <a:pt x="1344" y="1563"/>
                      <a:pt x="1406" y="1625"/>
                      <a:pt x="1469" y="1625"/>
                    </a:cubicBezTo>
                    <a:cubicBezTo>
                      <a:pt x="1563" y="1625"/>
                      <a:pt x="1625" y="1563"/>
                      <a:pt x="1625" y="1500"/>
                    </a:cubicBezTo>
                    <a:cubicBezTo>
                      <a:pt x="1625" y="407"/>
                      <a:pt x="1625" y="407"/>
                      <a:pt x="1625" y="407"/>
                    </a:cubicBezTo>
                    <a:cubicBezTo>
                      <a:pt x="1625" y="157"/>
                      <a:pt x="1500" y="0"/>
                      <a:pt x="1250" y="0"/>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267" name="Freeform 2"/>
              <p:cNvSpPr>
                <a:spLocks noChangeArrowheads="1"/>
              </p:cNvSpPr>
              <p:nvPr/>
            </p:nvSpPr>
            <p:spPr bwMode="auto">
              <a:xfrm>
                <a:off x="1185863" y="1212850"/>
                <a:ext cx="225425" cy="225425"/>
              </a:xfrm>
              <a:custGeom>
                <a:avLst/>
                <a:gdLst>
                  <a:gd name="T0" fmla="*/ 313 w 626"/>
                  <a:gd name="T1" fmla="*/ 0 h 626"/>
                  <a:gd name="T2" fmla="*/ 313 w 626"/>
                  <a:gd name="T3" fmla="*/ 0 h 626"/>
                  <a:gd name="T4" fmla="*/ 0 w 626"/>
                  <a:gd name="T5" fmla="*/ 312 h 626"/>
                  <a:gd name="T6" fmla="*/ 313 w 626"/>
                  <a:gd name="T7" fmla="*/ 625 h 626"/>
                  <a:gd name="T8" fmla="*/ 625 w 626"/>
                  <a:gd name="T9" fmla="*/ 312 h 626"/>
                  <a:gd name="T10" fmla="*/ 313 w 626"/>
                  <a:gd name="T11" fmla="*/ 0 h 626"/>
                </a:gdLst>
                <a:ahLst/>
                <a:cxnLst>
                  <a:cxn ang="0">
                    <a:pos x="T0" y="T1"/>
                  </a:cxn>
                  <a:cxn ang="0">
                    <a:pos x="T2" y="T3"/>
                  </a:cxn>
                  <a:cxn ang="0">
                    <a:pos x="T4" y="T5"/>
                  </a:cxn>
                  <a:cxn ang="0">
                    <a:pos x="T6" y="T7"/>
                  </a:cxn>
                  <a:cxn ang="0">
                    <a:pos x="T8" y="T9"/>
                  </a:cxn>
                  <a:cxn ang="0">
                    <a:pos x="T10" y="T11"/>
                  </a:cxn>
                </a:cxnLst>
                <a:rect l="0" t="0" r="r" b="b"/>
                <a:pathLst>
                  <a:path w="626" h="626">
                    <a:moveTo>
                      <a:pt x="313" y="0"/>
                    </a:moveTo>
                    <a:lnTo>
                      <a:pt x="313" y="0"/>
                    </a:lnTo>
                    <a:cubicBezTo>
                      <a:pt x="156" y="0"/>
                      <a:pt x="0" y="156"/>
                      <a:pt x="0" y="312"/>
                    </a:cubicBezTo>
                    <a:cubicBezTo>
                      <a:pt x="0" y="500"/>
                      <a:pt x="156" y="625"/>
                      <a:pt x="313" y="625"/>
                    </a:cubicBezTo>
                    <a:cubicBezTo>
                      <a:pt x="500" y="625"/>
                      <a:pt x="625" y="500"/>
                      <a:pt x="625" y="312"/>
                    </a:cubicBezTo>
                    <a:cubicBezTo>
                      <a:pt x="625" y="156"/>
                      <a:pt x="500" y="0"/>
                      <a:pt x="313" y="0"/>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grpSp>
        <p:grpSp>
          <p:nvGrpSpPr>
            <p:cNvPr id="268" name="Group 267"/>
            <p:cNvGrpSpPr/>
            <p:nvPr/>
          </p:nvGrpSpPr>
          <p:grpSpPr>
            <a:xfrm>
              <a:off x="3486903" y="4807343"/>
              <a:ext cx="607828" cy="1588347"/>
              <a:chOff x="1006475" y="1212850"/>
              <a:chExt cx="585788" cy="1530350"/>
            </a:xfrm>
            <a:solidFill>
              <a:schemeClr val="accent2"/>
            </a:solidFill>
          </p:grpSpPr>
          <p:sp>
            <p:nvSpPr>
              <p:cNvPr id="269" name="Freeform 1"/>
              <p:cNvSpPr>
                <a:spLocks noChangeArrowheads="1"/>
              </p:cNvSpPr>
              <p:nvPr/>
            </p:nvSpPr>
            <p:spPr bwMode="auto">
              <a:xfrm>
                <a:off x="1006475" y="1516063"/>
                <a:ext cx="585788" cy="1227137"/>
              </a:xfrm>
              <a:custGeom>
                <a:avLst/>
                <a:gdLst>
                  <a:gd name="T0" fmla="*/ 1250 w 1626"/>
                  <a:gd name="T1" fmla="*/ 0 h 3408"/>
                  <a:gd name="T2" fmla="*/ 1250 w 1626"/>
                  <a:gd name="T3" fmla="*/ 0 h 3408"/>
                  <a:gd name="T4" fmla="*/ 375 w 1626"/>
                  <a:gd name="T5" fmla="*/ 0 h 3408"/>
                  <a:gd name="T6" fmla="*/ 0 w 1626"/>
                  <a:gd name="T7" fmla="*/ 407 h 3408"/>
                  <a:gd name="T8" fmla="*/ 0 w 1626"/>
                  <a:gd name="T9" fmla="*/ 1500 h 3408"/>
                  <a:gd name="T10" fmla="*/ 156 w 1626"/>
                  <a:gd name="T11" fmla="*/ 1625 h 3408"/>
                  <a:gd name="T12" fmla="*/ 281 w 1626"/>
                  <a:gd name="T13" fmla="*/ 1500 h 3408"/>
                  <a:gd name="T14" fmla="*/ 281 w 1626"/>
                  <a:gd name="T15" fmla="*/ 625 h 3408"/>
                  <a:gd name="T16" fmla="*/ 313 w 1626"/>
                  <a:gd name="T17" fmla="*/ 563 h 3408"/>
                  <a:gd name="T18" fmla="*/ 375 w 1626"/>
                  <a:gd name="T19" fmla="*/ 625 h 3408"/>
                  <a:gd name="T20" fmla="*/ 375 w 1626"/>
                  <a:gd name="T21" fmla="*/ 1688 h 3408"/>
                  <a:gd name="T22" fmla="*/ 375 w 1626"/>
                  <a:gd name="T23" fmla="*/ 1875 h 3408"/>
                  <a:gd name="T24" fmla="*/ 375 w 1626"/>
                  <a:gd name="T25" fmla="*/ 3188 h 3408"/>
                  <a:gd name="T26" fmla="*/ 563 w 1626"/>
                  <a:gd name="T27" fmla="*/ 3407 h 3408"/>
                  <a:gd name="T28" fmla="*/ 563 w 1626"/>
                  <a:gd name="T29" fmla="*/ 3407 h 3408"/>
                  <a:gd name="T30" fmla="*/ 719 w 1626"/>
                  <a:gd name="T31" fmla="*/ 3188 h 3408"/>
                  <a:gd name="T32" fmla="*/ 719 w 1626"/>
                  <a:gd name="T33" fmla="*/ 1875 h 3408"/>
                  <a:gd name="T34" fmla="*/ 813 w 1626"/>
                  <a:gd name="T35" fmla="*/ 1813 h 3408"/>
                  <a:gd name="T36" fmla="*/ 906 w 1626"/>
                  <a:gd name="T37" fmla="*/ 1875 h 3408"/>
                  <a:gd name="T38" fmla="*/ 906 w 1626"/>
                  <a:gd name="T39" fmla="*/ 3188 h 3408"/>
                  <a:gd name="T40" fmla="*/ 1062 w 1626"/>
                  <a:gd name="T41" fmla="*/ 3407 h 3408"/>
                  <a:gd name="T42" fmla="*/ 1062 w 1626"/>
                  <a:gd name="T43" fmla="*/ 3407 h 3408"/>
                  <a:gd name="T44" fmla="*/ 1250 w 1626"/>
                  <a:gd name="T45" fmla="*/ 3188 h 3408"/>
                  <a:gd name="T46" fmla="*/ 1250 w 1626"/>
                  <a:gd name="T47" fmla="*/ 1875 h 3408"/>
                  <a:gd name="T48" fmla="*/ 1250 w 1626"/>
                  <a:gd name="T49" fmla="*/ 1688 h 3408"/>
                  <a:gd name="T50" fmla="*/ 1250 w 1626"/>
                  <a:gd name="T51" fmla="*/ 625 h 3408"/>
                  <a:gd name="T52" fmla="*/ 1313 w 1626"/>
                  <a:gd name="T53" fmla="*/ 563 h 3408"/>
                  <a:gd name="T54" fmla="*/ 1344 w 1626"/>
                  <a:gd name="T55" fmla="*/ 625 h 3408"/>
                  <a:gd name="T56" fmla="*/ 1344 w 1626"/>
                  <a:gd name="T57" fmla="*/ 1500 h 3408"/>
                  <a:gd name="T58" fmla="*/ 1469 w 1626"/>
                  <a:gd name="T59" fmla="*/ 1625 h 3408"/>
                  <a:gd name="T60" fmla="*/ 1625 w 1626"/>
                  <a:gd name="T61" fmla="*/ 1500 h 3408"/>
                  <a:gd name="T62" fmla="*/ 1625 w 1626"/>
                  <a:gd name="T63" fmla="*/ 407 h 3408"/>
                  <a:gd name="T64" fmla="*/ 1250 w 1626"/>
                  <a:gd name="T65" fmla="*/ 0 h 3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26" h="3408">
                    <a:moveTo>
                      <a:pt x="1250" y="0"/>
                    </a:moveTo>
                    <a:lnTo>
                      <a:pt x="1250" y="0"/>
                    </a:lnTo>
                    <a:cubicBezTo>
                      <a:pt x="375" y="0"/>
                      <a:pt x="375" y="0"/>
                      <a:pt x="375" y="0"/>
                    </a:cubicBezTo>
                    <a:cubicBezTo>
                      <a:pt x="125" y="0"/>
                      <a:pt x="0" y="157"/>
                      <a:pt x="0" y="407"/>
                    </a:cubicBezTo>
                    <a:cubicBezTo>
                      <a:pt x="0" y="1500"/>
                      <a:pt x="0" y="1500"/>
                      <a:pt x="0" y="1500"/>
                    </a:cubicBezTo>
                    <a:cubicBezTo>
                      <a:pt x="0" y="1563"/>
                      <a:pt x="94" y="1625"/>
                      <a:pt x="156" y="1625"/>
                    </a:cubicBezTo>
                    <a:cubicBezTo>
                      <a:pt x="219" y="1625"/>
                      <a:pt x="281" y="1563"/>
                      <a:pt x="281" y="1500"/>
                    </a:cubicBezTo>
                    <a:cubicBezTo>
                      <a:pt x="281" y="1500"/>
                      <a:pt x="281" y="719"/>
                      <a:pt x="281" y="625"/>
                    </a:cubicBezTo>
                    <a:cubicBezTo>
                      <a:pt x="281" y="594"/>
                      <a:pt x="313" y="563"/>
                      <a:pt x="313" y="563"/>
                    </a:cubicBezTo>
                    <a:cubicBezTo>
                      <a:pt x="344" y="563"/>
                      <a:pt x="375" y="594"/>
                      <a:pt x="375" y="625"/>
                    </a:cubicBezTo>
                    <a:cubicBezTo>
                      <a:pt x="375" y="719"/>
                      <a:pt x="375" y="1375"/>
                      <a:pt x="375" y="1688"/>
                    </a:cubicBezTo>
                    <a:cubicBezTo>
                      <a:pt x="375" y="1875"/>
                      <a:pt x="375" y="1875"/>
                      <a:pt x="375" y="1875"/>
                    </a:cubicBezTo>
                    <a:cubicBezTo>
                      <a:pt x="375" y="3188"/>
                      <a:pt x="375" y="3188"/>
                      <a:pt x="375" y="3188"/>
                    </a:cubicBezTo>
                    <a:cubicBezTo>
                      <a:pt x="375" y="3282"/>
                      <a:pt x="469" y="3407"/>
                      <a:pt x="563" y="3407"/>
                    </a:cubicBezTo>
                    <a:lnTo>
                      <a:pt x="563" y="3407"/>
                    </a:lnTo>
                    <a:cubicBezTo>
                      <a:pt x="688" y="3407"/>
                      <a:pt x="719" y="3282"/>
                      <a:pt x="719" y="3188"/>
                    </a:cubicBezTo>
                    <a:cubicBezTo>
                      <a:pt x="719" y="3188"/>
                      <a:pt x="719" y="1969"/>
                      <a:pt x="719" y="1875"/>
                    </a:cubicBezTo>
                    <a:cubicBezTo>
                      <a:pt x="719" y="1844"/>
                      <a:pt x="781" y="1813"/>
                      <a:pt x="813" y="1813"/>
                    </a:cubicBezTo>
                    <a:cubicBezTo>
                      <a:pt x="875" y="1813"/>
                      <a:pt x="906" y="1844"/>
                      <a:pt x="906" y="1875"/>
                    </a:cubicBezTo>
                    <a:cubicBezTo>
                      <a:pt x="906" y="1969"/>
                      <a:pt x="906" y="3188"/>
                      <a:pt x="906" y="3188"/>
                    </a:cubicBezTo>
                    <a:cubicBezTo>
                      <a:pt x="906" y="3282"/>
                      <a:pt x="969" y="3407"/>
                      <a:pt x="1062" y="3407"/>
                    </a:cubicBezTo>
                    <a:lnTo>
                      <a:pt x="1062" y="3407"/>
                    </a:lnTo>
                    <a:cubicBezTo>
                      <a:pt x="1156" y="3407"/>
                      <a:pt x="1250" y="3282"/>
                      <a:pt x="1250" y="3188"/>
                    </a:cubicBezTo>
                    <a:cubicBezTo>
                      <a:pt x="1250" y="1875"/>
                      <a:pt x="1250" y="1875"/>
                      <a:pt x="1250" y="1875"/>
                    </a:cubicBezTo>
                    <a:cubicBezTo>
                      <a:pt x="1250" y="1688"/>
                      <a:pt x="1250" y="1688"/>
                      <a:pt x="1250" y="1688"/>
                    </a:cubicBezTo>
                    <a:cubicBezTo>
                      <a:pt x="1250" y="1375"/>
                      <a:pt x="1250" y="719"/>
                      <a:pt x="1250" y="625"/>
                    </a:cubicBezTo>
                    <a:cubicBezTo>
                      <a:pt x="1250" y="594"/>
                      <a:pt x="1281" y="563"/>
                      <a:pt x="1313" y="563"/>
                    </a:cubicBezTo>
                    <a:cubicBezTo>
                      <a:pt x="1313" y="563"/>
                      <a:pt x="1344" y="594"/>
                      <a:pt x="1344" y="625"/>
                    </a:cubicBezTo>
                    <a:cubicBezTo>
                      <a:pt x="1344" y="719"/>
                      <a:pt x="1344" y="1500"/>
                      <a:pt x="1344" y="1500"/>
                    </a:cubicBezTo>
                    <a:cubicBezTo>
                      <a:pt x="1344" y="1563"/>
                      <a:pt x="1406" y="1625"/>
                      <a:pt x="1469" y="1625"/>
                    </a:cubicBezTo>
                    <a:cubicBezTo>
                      <a:pt x="1563" y="1625"/>
                      <a:pt x="1625" y="1563"/>
                      <a:pt x="1625" y="1500"/>
                    </a:cubicBezTo>
                    <a:cubicBezTo>
                      <a:pt x="1625" y="407"/>
                      <a:pt x="1625" y="407"/>
                      <a:pt x="1625" y="407"/>
                    </a:cubicBezTo>
                    <a:cubicBezTo>
                      <a:pt x="1625" y="157"/>
                      <a:pt x="1500" y="0"/>
                      <a:pt x="1250" y="0"/>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270" name="Freeform 2"/>
              <p:cNvSpPr>
                <a:spLocks noChangeArrowheads="1"/>
              </p:cNvSpPr>
              <p:nvPr/>
            </p:nvSpPr>
            <p:spPr bwMode="auto">
              <a:xfrm>
                <a:off x="1185863" y="1212850"/>
                <a:ext cx="225425" cy="225425"/>
              </a:xfrm>
              <a:custGeom>
                <a:avLst/>
                <a:gdLst>
                  <a:gd name="T0" fmla="*/ 313 w 626"/>
                  <a:gd name="T1" fmla="*/ 0 h 626"/>
                  <a:gd name="T2" fmla="*/ 313 w 626"/>
                  <a:gd name="T3" fmla="*/ 0 h 626"/>
                  <a:gd name="T4" fmla="*/ 0 w 626"/>
                  <a:gd name="T5" fmla="*/ 312 h 626"/>
                  <a:gd name="T6" fmla="*/ 313 w 626"/>
                  <a:gd name="T7" fmla="*/ 625 h 626"/>
                  <a:gd name="T8" fmla="*/ 625 w 626"/>
                  <a:gd name="T9" fmla="*/ 312 h 626"/>
                  <a:gd name="T10" fmla="*/ 313 w 626"/>
                  <a:gd name="T11" fmla="*/ 0 h 626"/>
                </a:gdLst>
                <a:ahLst/>
                <a:cxnLst>
                  <a:cxn ang="0">
                    <a:pos x="T0" y="T1"/>
                  </a:cxn>
                  <a:cxn ang="0">
                    <a:pos x="T2" y="T3"/>
                  </a:cxn>
                  <a:cxn ang="0">
                    <a:pos x="T4" y="T5"/>
                  </a:cxn>
                  <a:cxn ang="0">
                    <a:pos x="T6" y="T7"/>
                  </a:cxn>
                  <a:cxn ang="0">
                    <a:pos x="T8" y="T9"/>
                  </a:cxn>
                  <a:cxn ang="0">
                    <a:pos x="T10" y="T11"/>
                  </a:cxn>
                </a:cxnLst>
                <a:rect l="0" t="0" r="r" b="b"/>
                <a:pathLst>
                  <a:path w="626" h="626">
                    <a:moveTo>
                      <a:pt x="313" y="0"/>
                    </a:moveTo>
                    <a:lnTo>
                      <a:pt x="313" y="0"/>
                    </a:lnTo>
                    <a:cubicBezTo>
                      <a:pt x="156" y="0"/>
                      <a:pt x="0" y="156"/>
                      <a:pt x="0" y="312"/>
                    </a:cubicBezTo>
                    <a:cubicBezTo>
                      <a:pt x="0" y="500"/>
                      <a:pt x="156" y="625"/>
                      <a:pt x="313" y="625"/>
                    </a:cubicBezTo>
                    <a:cubicBezTo>
                      <a:pt x="500" y="625"/>
                      <a:pt x="625" y="500"/>
                      <a:pt x="625" y="312"/>
                    </a:cubicBezTo>
                    <a:cubicBezTo>
                      <a:pt x="625" y="156"/>
                      <a:pt x="500" y="0"/>
                      <a:pt x="313" y="0"/>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grpSp>
        <p:grpSp>
          <p:nvGrpSpPr>
            <p:cNvPr id="271" name="Group 270"/>
            <p:cNvGrpSpPr/>
            <p:nvPr/>
          </p:nvGrpSpPr>
          <p:grpSpPr>
            <a:xfrm>
              <a:off x="5021382" y="3742965"/>
              <a:ext cx="607828" cy="1588347"/>
              <a:chOff x="1006475" y="1212850"/>
              <a:chExt cx="585788" cy="1530350"/>
            </a:xfrm>
            <a:solidFill>
              <a:schemeClr val="accent2"/>
            </a:solidFill>
          </p:grpSpPr>
          <p:sp>
            <p:nvSpPr>
              <p:cNvPr id="272" name="Freeform 1"/>
              <p:cNvSpPr>
                <a:spLocks noChangeArrowheads="1"/>
              </p:cNvSpPr>
              <p:nvPr/>
            </p:nvSpPr>
            <p:spPr bwMode="auto">
              <a:xfrm>
                <a:off x="1006475" y="1516063"/>
                <a:ext cx="585788" cy="1227137"/>
              </a:xfrm>
              <a:custGeom>
                <a:avLst/>
                <a:gdLst>
                  <a:gd name="T0" fmla="*/ 1250 w 1626"/>
                  <a:gd name="T1" fmla="*/ 0 h 3408"/>
                  <a:gd name="T2" fmla="*/ 1250 w 1626"/>
                  <a:gd name="T3" fmla="*/ 0 h 3408"/>
                  <a:gd name="T4" fmla="*/ 375 w 1626"/>
                  <a:gd name="T5" fmla="*/ 0 h 3408"/>
                  <a:gd name="T6" fmla="*/ 0 w 1626"/>
                  <a:gd name="T7" fmla="*/ 407 h 3408"/>
                  <a:gd name="T8" fmla="*/ 0 w 1626"/>
                  <a:gd name="T9" fmla="*/ 1500 h 3408"/>
                  <a:gd name="T10" fmla="*/ 156 w 1626"/>
                  <a:gd name="T11" fmla="*/ 1625 h 3408"/>
                  <a:gd name="T12" fmla="*/ 281 w 1626"/>
                  <a:gd name="T13" fmla="*/ 1500 h 3408"/>
                  <a:gd name="T14" fmla="*/ 281 w 1626"/>
                  <a:gd name="T15" fmla="*/ 625 h 3408"/>
                  <a:gd name="T16" fmla="*/ 313 w 1626"/>
                  <a:gd name="T17" fmla="*/ 563 h 3408"/>
                  <a:gd name="T18" fmla="*/ 375 w 1626"/>
                  <a:gd name="T19" fmla="*/ 625 h 3408"/>
                  <a:gd name="T20" fmla="*/ 375 w 1626"/>
                  <a:gd name="T21" fmla="*/ 1688 h 3408"/>
                  <a:gd name="T22" fmla="*/ 375 w 1626"/>
                  <a:gd name="T23" fmla="*/ 1875 h 3408"/>
                  <a:gd name="T24" fmla="*/ 375 w 1626"/>
                  <a:gd name="T25" fmla="*/ 3188 h 3408"/>
                  <a:gd name="T26" fmla="*/ 563 w 1626"/>
                  <a:gd name="T27" fmla="*/ 3407 h 3408"/>
                  <a:gd name="T28" fmla="*/ 563 w 1626"/>
                  <a:gd name="T29" fmla="*/ 3407 h 3408"/>
                  <a:gd name="T30" fmla="*/ 719 w 1626"/>
                  <a:gd name="T31" fmla="*/ 3188 h 3408"/>
                  <a:gd name="T32" fmla="*/ 719 w 1626"/>
                  <a:gd name="T33" fmla="*/ 1875 h 3408"/>
                  <a:gd name="T34" fmla="*/ 813 w 1626"/>
                  <a:gd name="T35" fmla="*/ 1813 h 3408"/>
                  <a:gd name="T36" fmla="*/ 906 w 1626"/>
                  <a:gd name="T37" fmla="*/ 1875 h 3408"/>
                  <a:gd name="T38" fmla="*/ 906 w 1626"/>
                  <a:gd name="T39" fmla="*/ 3188 h 3408"/>
                  <a:gd name="T40" fmla="*/ 1062 w 1626"/>
                  <a:gd name="T41" fmla="*/ 3407 h 3408"/>
                  <a:gd name="T42" fmla="*/ 1062 w 1626"/>
                  <a:gd name="T43" fmla="*/ 3407 h 3408"/>
                  <a:gd name="T44" fmla="*/ 1250 w 1626"/>
                  <a:gd name="T45" fmla="*/ 3188 h 3408"/>
                  <a:gd name="T46" fmla="*/ 1250 w 1626"/>
                  <a:gd name="T47" fmla="*/ 1875 h 3408"/>
                  <a:gd name="T48" fmla="*/ 1250 w 1626"/>
                  <a:gd name="T49" fmla="*/ 1688 h 3408"/>
                  <a:gd name="T50" fmla="*/ 1250 w 1626"/>
                  <a:gd name="T51" fmla="*/ 625 h 3408"/>
                  <a:gd name="T52" fmla="*/ 1313 w 1626"/>
                  <a:gd name="T53" fmla="*/ 563 h 3408"/>
                  <a:gd name="T54" fmla="*/ 1344 w 1626"/>
                  <a:gd name="T55" fmla="*/ 625 h 3408"/>
                  <a:gd name="T56" fmla="*/ 1344 w 1626"/>
                  <a:gd name="T57" fmla="*/ 1500 h 3408"/>
                  <a:gd name="T58" fmla="*/ 1469 w 1626"/>
                  <a:gd name="T59" fmla="*/ 1625 h 3408"/>
                  <a:gd name="T60" fmla="*/ 1625 w 1626"/>
                  <a:gd name="T61" fmla="*/ 1500 h 3408"/>
                  <a:gd name="T62" fmla="*/ 1625 w 1626"/>
                  <a:gd name="T63" fmla="*/ 407 h 3408"/>
                  <a:gd name="T64" fmla="*/ 1250 w 1626"/>
                  <a:gd name="T65" fmla="*/ 0 h 3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26" h="3408">
                    <a:moveTo>
                      <a:pt x="1250" y="0"/>
                    </a:moveTo>
                    <a:lnTo>
                      <a:pt x="1250" y="0"/>
                    </a:lnTo>
                    <a:cubicBezTo>
                      <a:pt x="375" y="0"/>
                      <a:pt x="375" y="0"/>
                      <a:pt x="375" y="0"/>
                    </a:cubicBezTo>
                    <a:cubicBezTo>
                      <a:pt x="125" y="0"/>
                      <a:pt x="0" y="157"/>
                      <a:pt x="0" y="407"/>
                    </a:cubicBezTo>
                    <a:cubicBezTo>
                      <a:pt x="0" y="1500"/>
                      <a:pt x="0" y="1500"/>
                      <a:pt x="0" y="1500"/>
                    </a:cubicBezTo>
                    <a:cubicBezTo>
                      <a:pt x="0" y="1563"/>
                      <a:pt x="94" y="1625"/>
                      <a:pt x="156" y="1625"/>
                    </a:cubicBezTo>
                    <a:cubicBezTo>
                      <a:pt x="219" y="1625"/>
                      <a:pt x="281" y="1563"/>
                      <a:pt x="281" y="1500"/>
                    </a:cubicBezTo>
                    <a:cubicBezTo>
                      <a:pt x="281" y="1500"/>
                      <a:pt x="281" y="719"/>
                      <a:pt x="281" y="625"/>
                    </a:cubicBezTo>
                    <a:cubicBezTo>
                      <a:pt x="281" y="594"/>
                      <a:pt x="313" y="563"/>
                      <a:pt x="313" y="563"/>
                    </a:cubicBezTo>
                    <a:cubicBezTo>
                      <a:pt x="344" y="563"/>
                      <a:pt x="375" y="594"/>
                      <a:pt x="375" y="625"/>
                    </a:cubicBezTo>
                    <a:cubicBezTo>
                      <a:pt x="375" y="719"/>
                      <a:pt x="375" y="1375"/>
                      <a:pt x="375" y="1688"/>
                    </a:cubicBezTo>
                    <a:cubicBezTo>
                      <a:pt x="375" y="1875"/>
                      <a:pt x="375" y="1875"/>
                      <a:pt x="375" y="1875"/>
                    </a:cubicBezTo>
                    <a:cubicBezTo>
                      <a:pt x="375" y="3188"/>
                      <a:pt x="375" y="3188"/>
                      <a:pt x="375" y="3188"/>
                    </a:cubicBezTo>
                    <a:cubicBezTo>
                      <a:pt x="375" y="3282"/>
                      <a:pt x="469" y="3407"/>
                      <a:pt x="563" y="3407"/>
                    </a:cubicBezTo>
                    <a:lnTo>
                      <a:pt x="563" y="3407"/>
                    </a:lnTo>
                    <a:cubicBezTo>
                      <a:pt x="688" y="3407"/>
                      <a:pt x="719" y="3282"/>
                      <a:pt x="719" y="3188"/>
                    </a:cubicBezTo>
                    <a:cubicBezTo>
                      <a:pt x="719" y="3188"/>
                      <a:pt x="719" y="1969"/>
                      <a:pt x="719" y="1875"/>
                    </a:cubicBezTo>
                    <a:cubicBezTo>
                      <a:pt x="719" y="1844"/>
                      <a:pt x="781" y="1813"/>
                      <a:pt x="813" y="1813"/>
                    </a:cubicBezTo>
                    <a:cubicBezTo>
                      <a:pt x="875" y="1813"/>
                      <a:pt x="906" y="1844"/>
                      <a:pt x="906" y="1875"/>
                    </a:cubicBezTo>
                    <a:cubicBezTo>
                      <a:pt x="906" y="1969"/>
                      <a:pt x="906" y="3188"/>
                      <a:pt x="906" y="3188"/>
                    </a:cubicBezTo>
                    <a:cubicBezTo>
                      <a:pt x="906" y="3282"/>
                      <a:pt x="969" y="3407"/>
                      <a:pt x="1062" y="3407"/>
                    </a:cubicBezTo>
                    <a:lnTo>
                      <a:pt x="1062" y="3407"/>
                    </a:lnTo>
                    <a:cubicBezTo>
                      <a:pt x="1156" y="3407"/>
                      <a:pt x="1250" y="3282"/>
                      <a:pt x="1250" y="3188"/>
                    </a:cubicBezTo>
                    <a:cubicBezTo>
                      <a:pt x="1250" y="1875"/>
                      <a:pt x="1250" y="1875"/>
                      <a:pt x="1250" y="1875"/>
                    </a:cubicBezTo>
                    <a:cubicBezTo>
                      <a:pt x="1250" y="1688"/>
                      <a:pt x="1250" y="1688"/>
                      <a:pt x="1250" y="1688"/>
                    </a:cubicBezTo>
                    <a:cubicBezTo>
                      <a:pt x="1250" y="1375"/>
                      <a:pt x="1250" y="719"/>
                      <a:pt x="1250" y="625"/>
                    </a:cubicBezTo>
                    <a:cubicBezTo>
                      <a:pt x="1250" y="594"/>
                      <a:pt x="1281" y="563"/>
                      <a:pt x="1313" y="563"/>
                    </a:cubicBezTo>
                    <a:cubicBezTo>
                      <a:pt x="1313" y="563"/>
                      <a:pt x="1344" y="594"/>
                      <a:pt x="1344" y="625"/>
                    </a:cubicBezTo>
                    <a:cubicBezTo>
                      <a:pt x="1344" y="719"/>
                      <a:pt x="1344" y="1500"/>
                      <a:pt x="1344" y="1500"/>
                    </a:cubicBezTo>
                    <a:cubicBezTo>
                      <a:pt x="1344" y="1563"/>
                      <a:pt x="1406" y="1625"/>
                      <a:pt x="1469" y="1625"/>
                    </a:cubicBezTo>
                    <a:cubicBezTo>
                      <a:pt x="1563" y="1625"/>
                      <a:pt x="1625" y="1563"/>
                      <a:pt x="1625" y="1500"/>
                    </a:cubicBezTo>
                    <a:cubicBezTo>
                      <a:pt x="1625" y="407"/>
                      <a:pt x="1625" y="407"/>
                      <a:pt x="1625" y="407"/>
                    </a:cubicBezTo>
                    <a:cubicBezTo>
                      <a:pt x="1625" y="157"/>
                      <a:pt x="1500" y="0"/>
                      <a:pt x="1250" y="0"/>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273" name="Freeform 2"/>
              <p:cNvSpPr>
                <a:spLocks noChangeArrowheads="1"/>
              </p:cNvSpPr>
              <p:nvPr/>
            </p:nvSpPr>
            <p:spPr bwMode="auto">
              <a:xfrm>
                <a:off x="1185863" y="1212850"/>
                <a:ext cx="225425" cy="225425"/>
              </a:xfrm>
              <a:custGeom>
                <a:avLst/>
                <a:gdLst>
                  <a:gd name="T0" fmla="*/ 313 w 626"/>
                  <a:gd name="T1" fmla="*/ 0 h 626"/>
                  <a:gd name="T2" fmla="*/ 313 w 626"/>
                  <a:gd name="T3" fmla="*/ 0 h 626"/>
                  <a:gd name="T4" fmla="*/ 0 w 626"/>
                  <a:gd name="T5" fmla="*/ 312 h 626"/>
                  <a:gd name="T6" fmla="*/ 313 w 626"/>
                  <a:gd name="T7" fmla="*/ 625 h 626"/>
                  <a:gd name="T8" fmla="*/ 625 w 626"/>
                  <a:gd name="T9" fmla="*/ 312 h 626"/>
                  <a:gd name="T10" fmla="*/ 313 w 626"/>
                  <a:gd name="T11" fmla="*/ 0 h 626"/>
                </a:gdLst>
                <a:ahLst/>
                <a:cxnLst>
                  <a:cxn ang="0">
                    <a:pos x="T0" y="T1"/>
                  </a:cxn>
                  <a:cxn ang="0">
                    <a:pos x="T2" y="T3"/>
                  </a:cxn>
                  <a:cxn ang="0">
                    <a:pos x="T4" y="T5"/>
                  </a:cxn>
                  <a:cxn ang="0">
                    <a:pos x="T6" y="T7"/>
                  </a:cxn>
                  <a:cxn ang="0">
                    <a:pos x="T8" y="T9"/>
                  </a:cxn>
                  <a:cxn ang="0">
                    <a:pos x="T10" y="T11"/>
                  </a:cxn>
                </a:cxnLst>
                <a:rect l="0" t="0" r="r" b="b"/>
                <a:pathLst>
                  <a:path w="626" h="626">
                    <a:moveTo>
                      <a:pt x="313" y="0"/>
                    </a:moveTo>
                    <a:lnTo>
                      <a:pt x="313" y="0"/>
                    </a:lnTo>
                    <a:cubicBezTo>
                      <a:pt x="156" y="0"/>
                      <a:pt x="0" y="156"/>
                      <a:pt x="0" y="312"/>
                    </a:cubicBezTo>
                    <a:cubicBezTo>
                      <a:pt x="0" y="500"/>
                      <a:pt x="156" y="625"/>
                      <a:pt x="313" y="625"/>
                    </a:cubicBezTo>
                    <a:cubicBezTo>
                      <a:pt x="500" y="625"/>
                      <a:pt x="625" y="500"/>
                      <a:pt x="625" y="312"/>
                    </a:cubicBezTo>
                    <a:cubicBezTo>
                      <a:pt x="625" y="156"/>
                      <a:pt x="500" y="0"/>
                      <a:pt x="313" y="0"/>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grpSp>
        <p:grpSp>
          <p:nvGrpSpPr>
            <p:cNvPr id="274" name="Group 273"/>
            <p:cNvGrpSpPr/>
            <p:nvPr/>
          </p:nvGrpSpPr>
          <p:grpSpPr>
            <a:xfrm>
              <a:off x="6252586" y="5329952"/>
              <a:ext cx="607828" cy="1588347"/>
              <a:chOff x="1006475" y="1212850"/>
              <a:chExt cx="585788" cy="1530350"/>
            </a:xfrm>
            <a:solidFill>
              <a:schemeClr val="accent2"/>
            </a:solidFill>
          </p:grpSpPr>
          <p:sp>
            <p:nvSpPr>
              <p:cNvPr id="275" name="Freeform 1"/>
              <p:cNvSpPr>
                <a:spLocks noChangeArrowheads="1"/>
              </p:cNvSpPr>
              <p:nvPr/>
            </p:nvSpPr>
            <p:spPr bwMode="auto">
              <a:xfrm>
                <a:off x="1006475" y="1516063"/>
                <a:ext cx="585788" cy="1227137"/>
              </a:xfrm>
              <a:custGeom>
                <a:avLst/>
                <a:gdLst>
                  <a:gd name="T0" fmla="*/ 1250 w 1626"/>
                  <a:gd name="T1" fmla="*/ 0 h 3408"/>
                  <a:gd name="T2" fmla="*/ 1250 w 1626"/>
                  <a:gd name="T3" fmla="*/ 0 h 3408"/>
                  <a:gd name="T4" fmla="*/ 375 w 1626"/>
                  <a:gd name="T5" fmla="*/ 0 h 3408"/>
                  <a:gd name="T6" fmla="*/ 0 w 1626"/>
                  <a:gd name="T7" fmla="*/ 407 h 3408"/>
                  <a:gd name="T8" fmla="*/ 0 w 1626"/>
                  <a:gd name="T9" fmla="*/ 1500 h 3408"/>
                  <a:gd name="T10" fmla="*/ 156 w 1626"/>
                  <a:gd name="T11" fmla="*/ 1625 h 3408"/>
                  <a:gd name="T12" fmla="*/ 281 w 1626"/>
                  <a:gd name="T13" fmla="*/ 1500 h 3408"/>
                  <a:gd name="T14" fmla="*/ 281 w 1626"/>
                  <a:gd name="T15" fmla="*/ 625 h 3408"/>
                  <a:gd name="T16" fmla="*/ 313 w 1626"/>
                  <a:gd name="T17" fmla="*/ 563 h 3408"/>
                  <a:gd name="T18" fmla="*/ 375 w 1626"/>
                  <a:gd name="T19" fmla="*/ 625 h 3408"/>
                  <a:gd name="T20" fmla="*/ 375 w 1626"/>
                  <a:gd name="T21" fmla="*/ 1688 h 3408"/>
                  <a:gd name="T22" fmla="*/ 375 w 1626"/>
                  <a:gd name="T23" fmla="*/ 1875 h 3408"/>
                  <a:gd name="T24" fmla="*/ 375 w 1626"/>
                  <a:gd name="T25" fmla="*/ 3188 h 3408"/>
                  <a:gd name="T26" fmla="*/ 563 w 1626"/>
                  <a:gd name="T27" fmla="*/ 3407 h 3408"/>
                  <a:gd name="T28" fmla="*/ 563 w 1626"/>
                  <a:gd name="T29" fmla="*/ 3407 h 3408"/>
                  <a:gd name="T30" fmla="*/ 719 w 1626"/>
                  <a:gd name="T31" fmla="*/ 3188 h 3408"/>
                  <a:gd name="T32" fmla="*/ 719 w 1626"/>
                  <a:gd name="T33" fmla="*/ 1875 h 3408"/>
                  <a:gd name="T34" fmla="*/ 813 w 1626"/>
                  <a:gd name="T35" fmla="*/ 1813 h 3408"/>
                  <a:gd name="T36" fmla="*/ 906 w 1626"/>
                  <a:gd name="T37" fmla="*/ 1875 h 3408"/>
                  <a:gd name="T38" fmla="*/ 906 w 1626"/>
                  <a:gd name="T39" fmla="*/ 3188 h 3408"/>
                  <a:gd name="T40" fmla="*/ 1062 w 1626"/>
                  <a:gd name="T41" fmla="*/ 3407 h 3408"/>
                  <a:gd name="T42" fmla="*/ 1062 w 1626"/>
                  <a:gd name="T43" fmla="*/ 3407 h 3408"/>
                  <a:gd name="T44" fmla="*/ 1250 w 1626"/>
                  <a:gd name="T45" fmla="*/ 3188 h 3408"/>
                  <a:gd name="T46" fmla="*/ 1250 w 1626"/>
                  <a:gd name="T47" fmla="*/ 1875 h 3408"/>
                  <a:gd name="T48" fmla="*/ 1250 w 1626"/>
                  <a:gd name="T49" fmla="*/ 1688 h 3408"/>
                  <a:gd name="T50" fmla="*/ 1250 w 1626"/>
                  <a:gd name="T51" fmla="*/ 625 h 3408"/>
                  <a:gd name="T52" fmla="*/ 1313 w 1626"/>
                  <a:gd name="T53" fmla="*/ 563 h 3408"/>
                  <a:gd name="T54" fmla="*/ 1344 w 1626"/>
                  <a:gd name="T55" fmla="*/ 625 h 3408"/>
                  <a:gd name="T56" fmla="*/ 1344 w 1626"/>
                  <a:gd name="T57" fmla="*/ 1500 h 3408"/>
                  <a:gd name="T58" fmla="*/ 1469 w 1626"/>
                  <a:gd name="T59" fmla="*/ 1625 h 3408"/>
                  <a:gd name="T60" fmla="*/ 1625 w 1626"/>
                  <a:gd name="T61" fmla="*/ 1500 h 3408"/>
                  <a:gd name="T62" fmla="*/ 1625 w 1626"/>
                  <a:gd name="T63" fmla="*/ 407 h 3408"/>
                  <a:gd name="T64" fmla="*/ 1250 w 1626"/>
                  <a:gd name="T65" fmla="*/ 0 h 3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26" h="3408">
                    <a:moveTo>
                      <a:pt x="1250" y="0"/>
                    </a:moveTo>
                    <a:lnTo>
                      <a:pt x="1250" y="0"/>
                    </a:lnTo>
                    <a:cubicBezTo>
                      <a:pt x="375" y="0"/>
                      <a:pt x="375" y="0"/>
                      <a:pt x="375" y="0"/>
                    </a:cubicBezTo>
                    <a:cubicBezTo>
                      <a:pt x="125" y="0"/>
                      <a:pt x="0" y="157"/>
                      <a:pt x="0" y="407"/>
                    </a:cubicBezTo>
                    <a:cubicBezTo>
                      <a:pt x="0" y="1500"/>
                      <a:pt x="0" y="1500"/>
                      <a:pt x="0" y="1500"/>
                    </a:cubicBezTo>
                    <a:cubicBezTo>
                      <a:pt x="0" y="1563"/>
                      <a:pt x="94" y="1625"/>
                      <a:pt x="156" y="1625"/>
                    </a:cubicBezTo>
                    <a:cubicBezTo>
                      <a:pt x="219" y="1625"/>
                      <a:pt x="281" y="1563"/>
                      <a:pt x="281" y="1500"/>
                    </a:cubicBezTo>
                    <a:cubicBezTo>
                      <a:pt x="281" y="1500"/>
                      <a:pt x="281" y="719"/>
                      <a:pt x="281" y="625"/>
                    </a:cubicBezTo>
                    <a:cubicBezTo>
                      <a:pt x="281" y="594"/>
                      <a:pt x="313" y="563"/>
                      <a:pt x="313" y="563"/>
                    </a:cubicBezTo>
                    <a:cubicBezTo>
                      <a:pt x="344" y="563"/>
                      <a:pt x="375" y="594"/>
                      <a:pt x="375" y="625"/>
                    </a:cubicBezTo>
                    <a:cubicBezTo>
                      <a:pt x="375" y="719"/>
                      <a:pt x="375" y="1375"/>
                      <a:pt x="375" y="1688"/>
                    </a:cubicBezTo>
                    <a:cubicBezTo>
                      <a:pt x="375" y="1875"/>
                      <a:pt x="375" y="1875"/>
                      <a:pt x="375" y="1875"/>
                    </a:cubicBezTo>
                    <a:cubicBezTo>
                      <a:pt x="375" y="3188"/>
                      <a:pt x="375" y="3188"/>
                      <a:pt x="375" y="3188"/>
                    </a:cubicBezTo>
                    <a:cubicBezTo>
                      <a:pt x="375" y="3282"/>
                      <a:pt x="469" y="3407"/>
                      <a:pt x="563" y="3407"/>
                    </a:cubicBezTo>
                    <a:lnTo>
                      <a:pt x="563" y="3407"/>
                    </a:lnTo>
                    <a:cubicBezTo>
                      <a:pt x="688" y="3407"/>
                      <a:pt x="719" y="3282"/>
                      <a:pt x="719" y="3188"/>
                    </a:cubicBezTo>
                    <a:cubicBezTo>
                      <a:pt x="719" y="3188"/>
                      <a:pt x="719" y="1969"/>
                      <a:pt x="719" y="1875"/>
                    </a:cubicBezTo>
                    <a:cubicBezTo>
                      <a:pt x="719" y="1844"/>
                      <a:pt x="781" y="1813"/>
                      <a:pt x="813" y="1813"/>
                    </a:cubicBezTo>
                    <a:cubicBezTo>
                      <a:pt x="875" y="1813"/>
                      <a:pt x="906" y="1844"/>
                      <a:pt x="906" y="1875"/>
                    </a:cubicBezTo>
                    <a:cubicBezTo>
                      <a:pt x="906" y="1969"/>
                      <a:pt x="906" y="3188"/>
                      <a:pt x="906" y="3188"/>
                    </a:cubicBezTo>
                    <a:cubicBezTo>
                      <a:pt x="906" y="3282"/>
                      <a:pt x="969" y="3407"/>
                      <a:pt x="1062" y="3407"/>
                    </a:cubicBezTo>
                    <a:lnTo>
                      <a:pt x="1062" y="3407"/>
                    </a:lnTo>
                    <a:cubicBezTo>
                      <a:pt x="1156" y="3407"/>
                      <a:pt x="1250" y="3282"/>
                      <a:pt x="1250" y="3188"/>
                    </a:cubicBezTo>
                    <a:cubicBezTo>
                      <a:pt x="1250" y="1875"/>
                      <a:pt x="1250" y="1875"/>
                      <a:pt x="1250" y="1875"/>
                    </a:cubicBezTo>
                    <a:cubicBezTo>
                      <a:pt x="1250" y="1688"/>
                      <a:pt x="1250" y="1688"/>
                      <a:pt x="1250" y="1688"/>
                    </a:cubicBezTo>
                    <a:cubicBezTo>
                      <a:pt x="1250" y="1375"/>
                      <a:pt x="1250" y="719"/>
                      <a:pt x="1250" y="625"/>
                    </a:cubicBezTo>
                    <a:cubicBezTo>
                      <a:pt x="1250" y="594"/>
                      <a:pt x="1281" y="563"/>
                      <a:pt x="1313" y="563"/>
                    </a:cubicBezTo>
                    <a:cubicBezTo>
                      <a:pt x="1313" y="563"/>
                      <a:pt x="1344" y="594"/>
                      <a:pt x="1344" y="625"/>
                    </a:cubicBezTo>
                    <a:cubicBezTo>
                      <a:pt x="1344" y="719"/>
                      <a:pt x="1344" y="1500"/>
                      <a:pt x="1344" y="1500"/>
                    </a:cubicBezTo>
                    <a:cubicBezTo>
                      <a:pt x="1344" y="1563"/>
                      <a:pt x="1406" y="1625"/>
                      <a:pt x="1469" y="1625"/>
                    </a:cubicBezTo>
                    <a:cubicBezTo>
                      <a:pt x="1563" y="1625"/>
                      <a:pt x="1625" y="1563"/>
                      <a:pt x="1625" y="1500"/>
                    </a:cubicBezTo>
                    <a:cubicBezTo>
                      <a:pt x="1625" y="407"/>
                      <a:pt x="1625" y="407"/>
                      <a:pt x="1625" y="407"/>
                    </a:cubicBezTo>
                    <a:cubicBezTo>
                      <a:pt x="1625" y="157"/>
                      <a:pt x="1500" y="0"/>
                      <a:pt x="1250" y="0"/>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276" name="Freeform 2"/>
              <p:cNvSpPr>
                <a:spLocks noChangeArrowheads="1"/>
              </p:cNvSpPr>
              <p:nvPr/>
            </p:nvSpPr>
            <p:spPr bwMode="auto">
              <a:xfrm>
                <a:off x="1185863" y="1212850"/>
                <a:ext cx="225425" cy="225425"/>
              </a:xfrm>
              <a:custGeom>
                <a:avLst/>
                <a:gdLst>
                  <a:gd name="T0" fmla="*/ 313 w 626"/>
                  <a:gd name="T1" fmla="*/ 0 h 626"/>
                  <a:gd name="T2" fmla="*/ 313 w 626"/>
                  <a:gd name="T3" fmla="*/ 0 h 626"/>
                  <a:gd name="T4" fmla="*/ 0 w 626"/>
                  <a:gd name="T5" fmla="*/ 312 h 626"/>
                  <a:gd name="T6" fmla="*/ 313 w 626"/>
                  <a:gd name="T7" fmla="*/ 625 h 626"/>
                  <a:gd name="T8" fmla="*/ 625 w 626"/>
                  <a:gd name="T9" fmla="*/ 312 h 626"/>
                  <a:gd name="T10" fmla="*/ 313 w 626"/>
                  <a:gd name="T11" fmla="*/ 0 h 626"/>
                </a:gdLst>
                <a:ahLst/>
                <a:cxnLst>
                  <a:cxn ang="0">
                    <a:pos x="T0" y="T1"/>
                  </a:cxn>
                  <a:cxn ang="0">
                    <a:pos x="T2" y="T3"/>
                  </a:cxn>
                  <a:cxn ang="0">
                    <a:pos x="T4" y="T5"/>
                  </a:cxn>
                  <a:cxn ang="0">
                    <a:pos x="T6" y="T7"/>
                  </a:cxn>
                  <a:cxn ang="0">
                    <a:pos x="T8" y="T9"/>
                  </a:cxn>
                  <a:cxn ang="0">
                    <a:pos x="T10" y="T11"/>
                  </a:cxn>
                </a:cxnLst>
                <a:rect l="0" t="0" r="r" b="b"/>
                <a:pathLst>
                  <a:path w="626" h="626">
                    <a:moveTo>
                      <a:pt x="313" y="0"/>
                    </a:moveTo>
                    <a:lnTo>
                      <a:pt x="313" y="0"/>
                    </a:lnTo>
                    <a:cubicBezTo>
                      <a:pt x="156" y="0"/>
                      <a:pt x="0" y="156"/>
                      <a:pt x="0" y="312"/>
                    </a:cubicBezTo>
                    <a:cubicBezTo>
                      <a:pt x="0" y="500"/>
                      <a:pt x="156" y="625"/>
                      <a:pt x="313" y="625"/>
                    </a:cubicBezTo>
                    <a:cubicBezTo>
                      <a:pt x="500" y="625"/>
                      <a:pt x="625" y="500"/>
                      <a:pt x="625" y="312"/>
                    </a:cubicBezTo>
                    <a:cubicBezTo>
                      <a:pt x="625" y="156"/>
                      <a:pt x="500" y="0"/>
                      <a:pt x="313" y="0"/>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grpSp>
        <p:grpSp>
          <p:nvGrpSpPr>
            <p:cNvPr id="277" name="Group 276"/>
            <p:cNvGrpSpPr/>
            <p:nvPr/>
          </p:nvGrpSpPr>
          <p:grpSpPr>
            <a:xfrm>
              <a:off x="5316227" y="5285938"/>
              <a:ext cx="607828" cy="1588347"/>
              <a:chOff x="1006475" y="1212850"/>
              <a:chExt cx="585788" cy="1530350"/>
            </a:xfrm>
            <a:solidFill>
              <a:schemeClr val="accent2"/>
            </a:solidFill>
          </p:grpSpPr>
          <p:sp>
            <p:nvSpPr>
              <p:cNvPr id="278" name="Freeform 1"/>
              <p:cNvSpPr>
                <a:spLocks noChangeArrowheads="1"/>
              </p:cNvSpPr>
              <p:nvPr/>
            </p:nvSpPr>
            <p:spPr bwMode="auto">
              <a:xfrm>
                <a:off x="1006475" y="1516063"/>
                <a:ext cx="585788" cy="1227137"/>
              </a:xfrm>
              <a:custGeom>
                <a:avLst/>
                <a:gdLst>
                  <a:gd name="T0" fmla="*/ 1250 w 1626"/>
                  <a:gd name="T1" fmla="*/ 0 h 3408"/>
                  <a:gd name="T2" fmla="*/ 1250 w 1626"/>
                  <a:gd name="T3" fmla="*/ 0 h 3408"/>
                  <a:gd name="T4" fmla="*/ 375 w 1626"/>
                  <a:gd name="T5" fmla="*/ 0 h 3408"/>
                  <a:gd name="T6" fmla="*/ 0 w 1626"/>
                  <a:gd name="T7" fmla="*/ 407 h 3408"/>
                  <a:gd name="T8" fmla="*/ 0 w 1626"/>
                  <a:gd name="T9" fmla="*/ 1500 h 3408"/>
                  <a:gd name="T10" fmla="*/ 156 w 1626"/>
                  <a:gd name="T11" fmla="*/ 1625 h 3408"/>
                  <a:gd name="T12" fmla="*/ 281 w 1626"/>
                  <a:gd name="T13" fmla="*/ 1500 h 3408"/>
                  <a:gd name="T14" fmla="*/ 281 w 1626"/>
                  <a:gd name="T15" fmla="*/ 625 h 3408"/>
                  <a:gd name="T16" fmla="*/ 313 w 1626"/>
                  <a:gd name="T17" fmla="*/ 563 h 3408"/>
                  <a:gd name="T18" fmla="*/ 375 w 1626"/>
                  <a:gd name="T19" fmla="*/ 625 h 3408"/>
                  <a:gd name="T20" fmla="*/ 375 w 1626"/>
                  <a:gd name="T21" fmla="*/ 1688 h 3408"/>
                  <a:gd name="T22" fmla="*/ 375 w 1626"/>
                  <a:gd name="T23" fmla="*/ 1875 h 3408"/>
                  <a:gd name="T24" fmla="*/ 375 w 1626"/>
                  <a:gd name="T25" fmla="*/ 3188 h 3408"/>
                  <a:gd name="T26" fmla="*/ 563 w 1626"/>
                  <a:gd name="T27" fmla="*/ 3407 h 3408"/>
                  <a:gd name="T28" fmla="*/ 563 w 1626"/>
                  <a:gd name="T29" fmla="*/ 3407 h 3408"/>
                  <a:gd name="T30" fmla="*/ 719 w 1626"/>
                  <a:gd name="T31" fmla="*/ 3188 h 3408"/>
                  <a:gd name="T32" fmla="*/ 719 w 1626"/>
                  <a:gd name="T33" fmla="*/ 1875 h 3408"/>
                  <a:gd name="T34" fmla="*/ 813 w 1626"/>
                  <a:gd name="T35" fmla="*/ 1813 h 3408"/>
                  <a:gd name="T36" fmla="*/ 906 w 1626"/>
                  <a:gd name="T37" fmla="*/ 1875 h 3408"/>
                  <a:gd name="T38" fmla="*/ 906 w 1626"/>
                  <a:gd name="T39" fmla="*/ 3188 h 3408"/>
                  <a:gd name="T40" fmla="*/ 1062 w 1626"/>
                  <a:gd name="T41" fmla="*/ 3407 h 3408"/>
                  <a:gd name="T42" fmla="*/ 1062 w 1626"/>
                  <a:gd name="T43" fmla="*/ 3407 h 3408"/>
                  <a:gd name="T44" fmla="*/ 1250 w 1626"/>
                  <a:gd name="T45" fmla="*/ 3188 h 3408"/>
                  <a:gd name="T46" fmla="*/ 1250 w 1626"/>
                  <a:gd name="T47" fmla="*/ 1875 h 3408"/>
                  <a:gd name="T48" fmla="*/ 1250 w 1626"/>
                  <a:gd name="T49" fmla="*/ 1688 h 3408"/>
                  <a:gd name="T50" fmla="*/ 1250 w 1626"/>
                  <a:gd name="T51" fmla="*/ 625 h 3408"/>
                  <a:gd name="T52" fmla="*/ 1313 w 1626"/>
                  <a:gd name="T53" fmla="*/ 563 h 3408"/>
                  <a:gd name="T54" fmla="*/ 1344 w 1626"/>
                  <a:gd name="T55" fmla="*/ 625 h 3408"/>
                  <a:gd name="T56" fmla="*/ 1344 w 1626"/>
                  <a:gd name="T57" fmla="*/ 1500 h 3408"/>
                  <a:gd name="T58" fmla="*/ 1469 w 1626"/>
                  <a:gd name="T59" fmla="*/ 1625 h 3408"/>
                  <a:gd name="T60" fmla="*/ 1625 w 1626"/>
                  <a:gd name="T61" fmla="*/ 1500 h 3408"/>
                  <a:gd name="T62" fmla="*/ 1625 w 1626"/>
                  <a:gd name="T63" fmla="*/ 407 h 3408"/>
                  <a:gd name="T64" fmla="*/ 1250 w 1626"/>
                  <a:gd name="T65" fmla="*/ 0 h 3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26" h="3408">
                    <a:moveTo>
                      <a:pt x="1250" y="0"/>
                    </a:moveTo>
                    <a:lnTo>
                      <a:pt x="1250" y="0"/>
                    </a:lnTo>
                    <a:cubicBezTo>
                      <a:pt x="375" y="0"/>
                      <a:pt x="375" y="0"/>
                      <a:pt x="375" y="0"/>
                    </a:cubicBezTo>
                    <a:cubicBezTo>
                      <a:pt x="125" y="0"/>
                      <a:pt x="0" y="157"/>
                      <a:pt x="0" y="407"/>
                    </a:cubicBezTo>
                    <a:cubicBezTo>
                      <a:pt x="0" y="1500"/>
                      <a:pt x="0" y="1500"/>
                      <a:pt x="0" y="1500"/>
                    </a:cubicBezTo>
                    <a:cubicBezTo>
                      <a:pt x="0" y="1563"/>
                      <a:pt x="94" y="1625"/>
                      <a:pt x="156" y="1625"/>
                    </a:cubicBezTo>
                    <a:cubicBezTo>
                      <a:pt x="219" y="1625"/>
                      <a:pt x="281" y="1563"/>
                      <a:pt x="281" y="1500"/>
                    </a:cubicBezTo>
                    <a:cubicBezTo>
                      <a:pt x="281" y="1500"/>
                      <a:pt x="281" y="719"/>
                      <a:pt x="281" y="625"/>
                    </a:cubicBezTo>
                    <a:cubicBezTo>
                      <a:pt x="281" y="594"/>
                      <a:pt x="313" y="563"/>
                      <a:pt x="313" y="563"/>
                    </a:cubicBezTo>
                    <a:cubicBezTo>
                      <a:pt x="344" y="563"/>
                      <a:pt x="375" y="594"/>
                      <a:pt x="375" y="625"/>
                    </a:cubicBezTo>
                    <a:cubicBezTo>
                      <a:pt x="375" y="719"/>
                      <a:pt x="375" y="1375"/>
                      <a:pt x="375" y="1688"/>
                    </a:cubicBezTo>
                    <a:cubicBezTo>
                      <a:pt x="375" y="1875"/>
                      <a:pt x="375" y="1875"/>
                      <a:pt x="375" y="1875"/>
                    </a:cubicBezTo>
                    <a:cubicBezTo>
                      <a:pt x="375" y="3188"/>
                      <a:pt x="375" y="3188"/>
                      <a:pt x="375" y="3188"/>
                    </a:cubicBezTo>
                    <a:cubicBezTo>
                      <a:pt x="375" y="3282"/>
                      <a:pt x="469" y="3407"/>
                      <a:pt x="563" y="3407"/>
                    </a:cubicBezTo>
                    <a:lnTo>
                      <a:pt x="563" y="3407"/>
                    </a:lnTo>
                    <a:cubicBezTo>
                      <a:pt x="688" y="3407"/>
                      <a:pt x="719" y="3282"/>
                      <a:pt x="719" y="3188"/>
                    </a:cubicBezTo>
                    <a:cubicBezTo>
                      <a:pt x="719" y="3188"/>
                      <a:pt x="719" y="1969"/>
                      <a:pt x="719" y="1875"/>
                    </a:cubicBezTo>
                    <a:cubicBezTo>
                      <a:pt x="719" y="1844"/>
                      <a:pt x="781" y="1813"/>
                      <a:pt x="813" y="1813"/>
                    </a:cubicBezTo>
                    <a:cubicBezTo>
                      <a:pt x="875" y="1813"/>
                      <a:pt x="906" y="1844"/>
                      <a:pt x="906" y="1875"/>
                    </a:cubicBezTo>
                    <a:cubicBezTo>
                      <a:pt x="906" y="1969"/>
                      <a:pt x="906" y="3188"/>
                      <a:pt x="906" y="3188"/>
                    </a:cubicBezTo>
                    <a:cubicBezTo>
                      <a:pt x="906" y="3282"/>
                      <a:pt x="969" y="3407"/>
                      <a:pt x="1062" y="3407"/>
                    </a:cubicBezTo>
                    <a:lnTo>
                      <a:pt x="1062" y="3407"/>
                    </a:lnTo>
                    <a:cubicBezTo>
                      <a:pt x="1156" y="3407"/>
                      <a:pt x="1250" y="3282"/>
                      <a:pt x="1250" y="3188"/>
                    </a:cubicBezTo>
                    <a:cubicBezTo>
                      <a:pt x="1250" y="1875"/>
                      <a:pt x="1250" y="1875"/>
                      <a:pt x="1250" y="1875"/>
                    </a:cubicBezTo>
                    <a:cubicBezTo>
                      <a:pt x="1250" y="1688"/>
                      <a:pt x="1250" y="1688"/>
                      <a:pt x="1250" y="1688"/>
                    </a:cubicBezTo>
                    <a:cubicBezTo>
                      <a:pt x="1250" y="1375"/>
                      <a:pt x="1250" y="719"/>
                      <a:pt x="1250" y="625"/>
                    </a:cubicBezTo>
                    <a:cubicBezTo>
                      <a:pt x="1250" y="594"/>
                      <a:pt x="1281" y="563"/>
                      <a:pt x="1313" y="563"/>
                    </a:cubicBezTo>
                    <a:cubicBezTo>
                      <a:pt x="1313" y="563"/>
                      <a:pt x="1344" y="594"/>
                      <a:pt x="1344" y="625"/>
                    </a:cubicBezTo>
                    <a:cubicBezTo>
                      <a:pt x="1344" y="719"/>
                      <a:pt x="1344" y="1500"/>
                      <a:pt x="1344" y="1500"/>
                    </a:cubicBezTo>
                    <a:cubicBezTo>
                      <a:pt x="1344" y="1563"/>
                      <a:pt x="1406" y="1625"/>
                      <a:pt x="1469" y="1625"/>
                    </a:cubicBezTo>
                    <a:cubicBezTo>
                      <a:pt x="1563" y="1625"/>
                      <a:pt x="1625" y="1563"/>
                      <a:pt x="1625" y="1500"/>
                    </a:cubicBezTo>
                    <a:cubicBezTo>
                      <a:pt x="1625" y="407"/>
                      <a:pt x="1625" y="407"/>
                      <a:pt x="1625" y="407"/>
                    </a:cubicBezTo>
                    <a:cubicBezTo>
                      <a:pt x="1625" y="157"/>
                      <a:pt x="1500" y="0"/>
                      <a:pt x="1250" y="0"/>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279" name="Freeform 2"/>
              <p:cNvSpPr>
                <a:spLocks noChangeArrowheads="1"/>
              </p:cNvSpPr>
              <p:nvPr/>
            </p:nvSpPr>
            <p:spPr bwMode="auto">
              <a:xfrm>
                <a:off x="1185863" y="1212850"/>
                <a:ext cx="225425" cy="225425"/>
              </a:xfrm>
              <a:custGeom>
                <a:avLst/>
                <a:gdLst>
                  <a:gd name="T0" fmla="*/ 313 w 626"/>
                  <a:gd name="T1" fmla="*/ 0 h 626"/>
                  <a:gd name="T2" fmla="*/ 313 w 626"/>
                  <a:gd name="T3" fmla="*/ 0 h 626"/>
                  <a:gd name="T4" fmla="*/ 0 w 626"/>
                  <a:gd name="T5" fmla="*/ 312 h 626"/>
                  <a:gd name="T6" fmla="*/ 313 w 626"/>
                  <a:gd name="T7" fmla="*/ 625 h 626"/>
                  <a:gd name="T8" fmla="*/ 625 w 626"/>
                  <a:gd name="T9" fmla="*/ 312 h 626"/>
                  <a:gd name="T10" fmla="*/ 313 w 626"/>
                  <a:gd name="T11" fmla="*/ 0 h 626"/>
                </a:gdLst>
                <a:ahLst/>
                <a:cxnLst>
                  <a:cxn ang="0">
                    <a:pos x="T0" y="T1"/>
                  </a:cxn>
                  <a:cxn ang="0">
                    <a:pos x="T2" y="T3"/>
                  </a:cxn>
                  <a:cxn ang="0">
                    <a:pos x="T4" y="T5"/>
                  </a:cxn>
                  <a:cxn ang="0">
                    <a:pos x="T6" y="T7"/>
                  </a:cxn>
                  <a:cxn ang="0">
                    <a:pos x="T8" y="T9"/>
                  </a:cxn>
                  <a:cxn ang="0">
                    <a:pos x="T10" y="T11"/>
                  </a:cxn>
                </a:cxnLst>
                <a:rect l="0" t="0" r="r" b="b"/>
                <a:pathLst>
                  <a:path w="626" h="626">
                    <a:moveTo>
                      <a:pt x="313" y="0"/>
                    </a:moveTo>
                    <a:lnTo>
                      <a:pt x="313" y="0"/>
                    </a:lnTo>
                    <a:cubicBezTo>
                      <a:pt x="156" y="0"/>
                      <a:pt x="0" y="156"/>
                      <a:pt x="0" y="312"/>
                    </a:cubicBezTo>
                    <a:cubicBezTo>
                      <a:pt x="0" y="500"/>
                      <a:pt x="156" y="625"/>
                      <a:pt x="313" y="625"/>
                    </a:cubicBezTo>
                    <a:cubicBezTo>
                      <a:pt x="500" y="625"/>
                      <a:pt x="625" y="500"/>
                      <a:pt x="625" y="312"/>
                    </a:cubicBezTo>
                    <a:cubicBezTo>
                      <a:pt x="625" y="156"/>
                      <a:pt x="500" y="0"/>
                      <a:pt x="313" y="0"/>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grpSp>
        <p:grpSp>
          <p:nvGrpSpPr>
            <p:cNvPr id="280" name="Group 279"/>
            <p:cNvGrpSpPr/>
            <p:nvPr/>
          </p:nvGrpSpPr>
          <p:grpSpPr>
            <a:xfrm>
              <a:off x="7934028" y="8140642"/>
              <a:ext cx="607828" cy="1588347"/>
              <a:chOff x="1006475" y="1212850"/>
              <a:chExt cx="585788" cy="1530350"/>
            </a:xfrm>
            <a:solidFill>
              <a:schemeClr val="accent2"/>
            </a:solidFill>
          </p:grpSpPr>
          <p:sp>
            <p:nvSpPr>
              <p:cNvPr id="281" name="Freeform 1"/>
              <p:cNvSpPr>
                <a:spLocks noChangeArrowheads="1"/>
              </p:cNvSpPr>
              <p:nvPr/>
            </p:nvSpPr>
            <p:spPr bwMode="auto">
              <a:xfrm>
                <a:off x="1006475" y="1516063"/>
                <a:ext cx="585788" cy="1227137"/>
              </a:xfrm>
              <a:custGeom>
                <a:avLst/>
                <a:gdLst>
                  <a:gd name="T0" fmla="*/ 1250 w 1626"/>
                  <a:gd name="T1" fmla="*/ 0 h 3408"/>
                  <a:gd name="T2" fmla="*/ 1250 w 1626"/>
                  <a:gd name="T3" fmla="*/ 0 h 3408"/>
                  <a:gd name="T4" fmla="*/ 375 w 1626"/>
                  <a:gd name="T5" fmla="*/ 0 h 3408"/>
                  <a:gd name="T6" fmla="*/ 0 w 1626"/>
                  <a:gd name="T7" fmla="*/ 407 h 3408"/>
                  <a:gd name="T8" fmla="*/ 0 w 1626"/>
                  <a:gd name="T9" fmla="*/ 1500 h 3408"/>
                  <a:gd name="T10" fmla="*/ 156 w 1626"/>
                  <a:gd name="T11" fmla="*/ 1625 h 3408"/>
                  <a:gd name="T12" fmla="*/ 281 w 1626"/>
                  <a:gd name="T13" fmla="*/ 1500 h 3408"/>
                  <a:gd name="T14" fmla="*/ 281 w 1626"/>
                  <a:gd name="T15" fmla="*/ 625 h 3408"/>
                  <a:gd name="T16" fmla="*/ 313 w 1626"/>
                  <a:gd name="T17" fmla="*/ 563 h 3408"/>
                  <a:gd name="T18" fmla="*/ 375 w 1626"/>
                  <a:gd name="T19" fmla="*/ 625 h 3408"/>
                  <a:gd name="T20" fmla="*/ 375 w 1626"/>
                  <a:gd name="T21" fmla="*/ 1688 h 3408"/>
                  <a:gd name="T22" fmla="*/ 375 w 1626"/>
                  <a:gd name="T23" fmla="*/ 1875 h 3408"/>
                  <a:gd name="T24" fmla="*/ 375 w 1626"/>
                  <a:gd name="T25" fmla="*/ 3188 h 3408"/>
                  <a:gd name="T26" fmla="*/ 563 w 1626"/>
                  <a:gd name="T27" fmla="*/ 3407 h 3408"/>
                  <a:gd name="T28" fmla="*/ 563 w 1626"/>
                  <a:gd name="T29" fmla="*/ 3407 h 3408"/>
                  <a:gd name="T30" fmla="*/ 719 w 1626"/>
                  <a:gd name="T31" fmla="*/ 3188 h 3408"/>
                  <a:gd name="T32" fmla="*/ 719 w 1626"/>
                  <a:gd name="T33" fmla="*/ 1875 h 3408"/>
                  <a:gd name="T34" fmla="*/ 813 w 1626"/>
                  <a:gd name="T35" fmla="*/ 1813 h 3408"/>
                  <a:gd name="T36" fmla="*/ 906 w 1626"/>
                  <a:gd name="T37" fmla="*/ 1875 h 3408"/>
                  <a:gd name="T38" fmla="*/ 906 w 1626"/>
                  <a:gd name="T39" fmla="*/ 3188 h 3408"/>
                  <a:gd name="T40" fmla="*/ 1062 w 1626"/>
                  <a:gd name="T41" fmla="*/ 3407 h 3408"/>
                  <a:gd name="T42" fmla="*/ 1062 w 1626"/>
                  <a:gd name="T43" fmla="*/ 3407 h 3408"/>
                  <a:gd name="T44" fmla="*/ 1250 w 1626"/>
                  <a:gd name="T45" fmla="*/ 3188 h 3408"/>
                  <a:gd name="T46" fmla="*/ 1250 w 1626"/>
                  <a:gd name="T47" fmla="*/ 1875 h 3408"/>
                  <a:gd name="T48" fmla="*/ 1250 w 1626"/>
                  <a:gd name="T49" fmla="*/ 1688 h 3408"/>
                  <a:gd name="T50" fmla="*/ 1250 w 1626"/>
                  <a:gd name="T51" fmla="*/ 625 h 3408"/>
                  <a:gd name="T52" fmla="*/ 1313 w 1626"/>
                  <a:gd name="T53" fmla="*/ 563 h 3408"/>
                  <a:gd name="T54" fmla="*/ 1344 w 1626"/>
                  <a:gd name="T55" fmla="*/ 625 h 3408"/>
                  <a:gd name="T56" fmla="*/ 1344 w 1626"/>
                  <a:gd name="T57" fmla="*/ 1500 h 3408"/>
                  <a:gd name="T58" fmla="*/ 1469 w 1626"/>
                  <a:gd name="T59" fmla="*/ 1625 h 3408"/>
                  <a:gd name="T60" fmla="*/ 1625 w 1626"/>
                  <a:gd name="T61" fmla="*/ 1500 h 3408"/>
                  <a:gd name="T62" fmla="*/ 1625 w 1626"/>
                  <a:gd name="T63" fmla="*/ 407 h 3408"/>
                  <a:gd name="T64" fmla="*/ 1250 w 1626"/>
                  <a:gd name="T65" fmla="*/ 0 h 3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26" h="3408">
                    <a:moveTo>
                      <a:pt x="1250" y="0"/>
                    </a:moveTo>
                    <a:lnTo>
                      <a:pt x="1250" y="0"/>
                    </a:lnTo>
                    <a:cubicBezTo>
                      <a:pt x="375" y="0"/>
                      <a:pt x="375" y="0"/>
                      <a:pt x="375" y="0"/>
                    </a:cubicBezTo>
                    <a:cubicBezTo>
                      <a:pt x="125" y="0"/>
                      <a:pt x="0" y="157"/>
                      <a:pt x="0" y="407"/>
                    </a:cubicBezTo>
                    <a:cubicBezTo>
                      <a:pt x="0" y="1500"/>
                      <a:pt x="0" y="1500"/>
                      <a:pt x="0" y="1500"/>
                    </a:cubicBezTo>
                    <a:cubicBezTo>
                      <a:pt x="0" y="1563"/>
                      <a:pt x="94" y="1625"/>
                      <a:pt x="156" y="1625"/>
                    </a:cubicBezTo>
                    <a:cubicBezTo>
                      <a:pt x="219" y="1625"/>
                      <a:pt x="281" y="1563"/>
                      <a:pt x="281" y="1500"/>
                    </a:cubicBezTo>
                    <a:cubicBezTo>
                      <a:pt x="281" y="1500"/>
                      <a:pt x="281" y="719"/>
                      <a:pt x="281" y="625"/>
                    </a:cubicBezTo>
                    <a:cubicBezTo>
                      <a:pt x="281" y="594"/>
                      <a:pt x="313" y="563"/>
                      <a:pt x="313" y="563"/>
                    </a:cubicBezTo>
                    <a:cubicBezTo>
                      <a:pt x="344" y="563"/>
                      <a:pt x="375" y="594"/>
                      <a:pt x="375" y="625"/>
                    </a:cubicBezTo>
                    <a:cubicBezTo>
                      <a:pt x="375" y="719"/>
                      <a:pt x="375" y="1375"/>
                      <a:pt x="375" y="1688"/>
                    </a:cubicBezTo>
                    <a:cubicBezTo>
                      <a:pt x="375" y="1875"/>
                      <a:pt x="375" y="1875"/>
                      <a:pt x="375" y="1875"/>
                    </a:cubicBezTo>
                    <a:cubicBezTo>
                      <a:pt x="375" y="3188"/>
                      <a:pt x="375" y="3188"/>
                      <a:pt x="375" y="3188"/>
                    </a:cubicBezTo>
                    <a:cubicBezTo>
                      <a:pt x="375" y="3282"/>
                      <a:pt x="469" y="3407"/>
                      <a:pt x="563" y="3407"/>
                    </a:cubicBezTo>
                    <a:lnTo>
                      <a:pt x="563" y="3407"/>
                    </a:lnTo>
                    <a:cubicBezTo>
                      <a:pt x="688" y="3407"/>
                      <a:pt x="719" y="3282"/>
                      <a:pt x="719" y="3188"/>
                    </a:cubicBezTo>
                    <a:cubicBezTo>
                      <a:pt x="719" y="3188"/>
                      <a:pt x="719" y="1969"/>
                      <a:pt x="719" y="1875"/>
                    </a:cubicBezTo>
                    <a:cubicBezTo>
                      <a:pt x="719" y="1844"/>
                      <a:pt x="781" y="1813"/>
                      <a:pt x="813" y="1813"/>
                    </a:cubicBezTo>
                    <a:cubicBezTo>
                      <a:pt x="875" y="1813"/>
                      <a:pt x="906" y="1844"/>
                      <a:pt x="906" y="1875"/>
                    </a:cubicBezTo>
                    <a:cubicBezTo>
                      <a:pt x="906" y="1969"/>
                      <a:pt x="906" y="3188"/>
                      <a:pt x="906" y="3188"/>
                    </a:cubicBezTo>
                    <a:cubicBezTo>
                      <a:pt x="906" y="3282"/>
                      <a:pt x="969" y="3407"/>
                      <a:pt x="1062" y="3407"/>
                    </a:cubicBezTo>
                    <a:lnTo>
                      <a:pt x="1062" y="3407"/>
                    </a:lnTo>
                    <a:cubicBezTo>
                      <a:pt x="1156" y="3407"/>
                      <a:pt x="1250" y="3282"/>
                      <a:pt x="1250" y="3188"/>
                    </a:cubicBezTo>
                    <a:cubicBezTo>
                      <a:pt x="1250" y="1875"/>
                      <a:pt x="1250" y="1875"/>
                      <a:pt x="1250" y="1875"/>
                    </a:cubicBezTo>
                    <a:cubicBezTo>
                      <a:pt x="1250" y="1688"/>
                      <a:pt x="1250" y="1688"/>
                      <a:pt x="1250" y="1688"/>
                    </a:cubicBezTo>
                    <a:cubicBezTo>
                      <a:pt x="1250" y="1375"/>
                      <a:pt x="1250" y="719"/>
                      <a:pt x="1250" y="625"/>
                    </a:cubicBezTo>
                    <a:cubicBezTo>
                      <a:pt x="1250" y="594"/>
                      <a:pt x="1281" y="563"/>
                      <a:pt x="1313" y="563"/>
                    </a:cubicBezTo>
                    <a:cubicBezTo>
                      <a:pt x="1313" y="563"/>
                      <a:pt x="1344" y="594"/>
                      <a:pt x="1344" y="625"/>
                    </a:cubicBezTo>
                    <a:cubicBezTo>
                      <a:pt x="1344" y="719"/>
                      <a:pt x="1344" y="1500"/>
                      <a:pt x="1344" y="1500"/>
                    </a:cubicBezTo>
                    <a:cubicBezTo>
                      <a:pt x="1344" y="1563"/>
                      <a:pt x="1406" y="1625"/>
                      <a:pt x="1469" y="1625"/>
                    </a:cubicBezTo>
                    <a:cubicBezTo>
                      <a:pt x="1563" y="1625"/>
                      <a:pt x="1625" y="1563"/>
                      <a:pt x="1625" y="1500"/>
                    </a:cubicBezTo>
                    <a:cubicBezTo>
                      <a:pt x="1625" y="407"/>
                      <a:pt x="1625" y="407"/>
                      <a:pt x="1625" y="407"/>
                    </a:cubicBezTo>
                    <a:cubicBezTo>
                      <a:pt x="1625" y="157"/>
                      <a:pt x="1500" y="0"/>
                      <a:pt x="1250" y="0"/>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282" name="Freeform 2"/>
              <p:cNvSpPr>
                <a:spLocks noChangeArrowheads="1"/>
              </p:cNvSpPr>
              <p:nvPr/>
            </p:nvSpPr>
            <p:spPr bwMode="auto">
              <a:xfrm>
                <a:off x="1185863" y="1212850"/>
                <a:ext cx="225425" cy="225425"/>
              </a:xfrm>
              <a:custGeom>
                <a:avLst/>
                <a:gdLst>
                  <a:gd name="T0" fmla="*/ 313 w 626"/>
                  <a:gd name="T1" fmla="*/ 0 h 626"/>
                  <a:gd name="T2" fmla="*/ 313 w 626"/>
                  <a:gd name="T3" fmla="*/ 0 h 626"/>
                  <a:gd name="T4" fmla="*/ 0 w 626"/>
                  <a:gd name="T5" fmla="*/ 312 h 626"/>
                  <a:gd name="T6" fmla="*/ 313 w 626"/>
                  <a:gd name="T7" fmla="*/ 625 h 626"/>
                  <a:gd name="T8" fmla="*/ 625 w 626"/>
                  <a:gd name="T9" fmla="*/ 312 h 626"/>
                  <a:gd name="T10" fmla="*/ 313 w 626"/>
                  <a:gd name="T11" fmla="*/ 0 h 626"/>
                </a:gdLst>
                <a:ahLst/>
                <a:cxnLst>
                  <a:cxn ang="0">
                    <a:pos x="T0" y="T1"/>
                  </a:cxn>
                  <a:cxn ang="0">
                    <a:pos x="T2" y="T3"/>
                  </a:cxn>
                  <a:cxn ang="0">
                    <a:pos x="T4" y="T5"/>
                  </a:cxn>
                  <a:cxn ang="0">
                    <a:pos x="T6" y="T7"/>
                  </a:cxn>
                  <a:cxn ang="0">
                    <a:pos x="T8" y="T9"/>
                  </a:cxn>
                  <a:cxn ang="0">
                    <a:pos x="T10" y="T11"/>
                  </a:cxn>
                </a:cxnLst>
                <a:rect l="0" t="0" r="r" b="b"/>
                <a:pathLst>
                  <a:path w="626" h="626">
                    <a:moveTo>
                      <a:pt x="313" y="0"/>
                    </a:moveTo>
                    <a:lnTo>
                      <a:pt x="313" y="0"/>
                    </a:lnTo>
                    <a:cubicBezTo>
                      <a:pt x="156" y="0"/>
                      <a:pt x="0" y="156"/>
                      <a:pt x="0" y="312"/>
                    </a:cubicBezTo>
                    <a:cubicBezTo>
                      <a:pt x="0" y="500"/>
                      <a:pt x="156" y="625"/>
                      <a:pt x="313" y="625"/>
                    </a:cubicBezTo>
                    <a:cubicBezTo>
                      <a:pt x="500" y="625"/>
                      <a:pt x="625" y="500"/>
                      <a:pt x="625" y="312"/>
                    </a:cubicBezTo>
                    <a:cubicBezTo>
                      <a:pt x="625" y="156"/>
                      <a:pt x="500" y="0"/>
                      <a:pt x="313" y="0"/>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grpSp>
        <p:grpSp>
          <p:nvGrpSpPr>
            <p:cNvPr id="283" name="Group 282"/>
            <p:cNvGrpSpPr/>
            <p:nvPr/>
          </p:nvGrpSpPr>
          <p:grpSpPr>
            <a:xfrm>
              <a:off x="8993986" y="4734151"/>
              <a:ext cx="607828" cy="1588347"/>
              <a:chOff x="1006475" y="1212850"/>
              <a:chExt cx="585788" cy="1530350"/>
            </a:xfrm>
            <a:solidFill>
              <a:schemeClr val="accent2"/>
            </a:solidFill>
          </p:grpSpPr>
          <p:sp>
            <p:nvSpPr>
              <p:cNvPr id="284" name="Freeform 1"/>
              <p:cNvSpPr>
                <a:spLocks noChangeArrowheads="1"/>
              </p:cNvSpPr>
              <p:nvPr/>
            </p:nvSpPr>
            <p:spPr bwMode="auto">
              <a:xfrm>
                <a:off x="1006475" y="1516063"/>
                <a:ext cx="585788" cy="1227137"/>
              </a:xfrm>
              <a:custGeom>
                <a:avLst/>
                <a:gdLst>
                  <a:gd name="T0" fmla="*/ 1250 w 1626"/>
                  <a:gd name="T1" fmla="*/ 0 h 3408"/>
                  <a:gd name="T2" fmla="*/ 1250 w 1626"/>
                  <a:gd name="T3" fmla="*/ 0 h 3408"/>
                  <a:gd name="T4" fmla="*/ 375 w 1626"/>
                  <a:gd name="T5" fmla="*/ 0 h 3408"/>
                  <a:gd name="T6" fmla="*/ 0 w 1626"/>
                  <a:gd name="T7" fmla="*/ 407 h 3408"/>
                  <a:gd name="T8" fmla="*/ 0 w 1626"/>
                  <a:gd name="T9" fmla="*/ 1500 h 3408"/>
                  <a:gd name="T10" fmla="*/ 156 w 1626"/>
                  <a:gd name="T11" fmla="*/ 1625 h 3408"/>
                  <a:gd name="T12" fmla="*/ 281 w 1626"/>
                  <a:gd name="T13" fmla="*/ 1500 h 3408"/>
                  <a:gd name="T14" fmla="*/ 281 w 1626"/>
                  <a:gd name="T15" fmla="*/ 625 h 3408"/>
                  <a:gd name="T16" fmla="*/ 313 w 1626"/>
                  <a:gd name="T17" fmla="*/ 563 h 3408"/>
                  <a:gd name="T18" fmla="*/ 375 w 1626"/>
                  <a:gd name="T19" fmla="*/ 625 h 3408"/>
                  <a:gd name="T20" fmla="*/ 375 w 1626"/>
                  <a:gd name="T21" fmla="*/ 1688 h 3408"/>
                  <a:gd name="T22" fmla="*/ 375 w 1626"/>
                  <a:gd name="T23" fmla="*/ 1875 h 3408"/>
                  <a:gd name="T24" fmla="*/ 375 w 1626"/>
                  <a:gd name="T25" fmla="*/ 3188 h 3408"/>
                  <a:gd name="T26" fmla="*/ 563 w 1626"/>
                  <a:gd name="T27" fmla="*/ 3407 h 3408"/>
                  <a:gd name="T28" fmla="*/ 563 w 1626"/>
                  <a:gd name="T29" fmla="*/ 3407 h 3408"/>
                  <a:gd name="T30" fmla="*/ 719 w 1626"/>
                  <a:gd name="T31" fmla="*/ 3188 h 3408"/>
                  <a:gd name="T32" fmla="*/ 719 w 1626"/>
                  <a:gd name="T33" fmla="*/ 1875 h 3408"/>
                  <a:gd name="T34" fmla="*/ 813 w 1626"/>
                  <a:gd name="T35" fmla="*/ 1813 h 3408"/>
                  <a:gd name="T36" fmla="*/ 906 w 1626"/>
                  <a:gd name="T37" fmla="*/ 1875 h 3408"/>
                  <a:gd name="T38" fmla="*/ 906 w 1626"/>
                  <a:gd name="T39" fmla="*/ 3188 h 3408"/>
                  <a:gd name="T40" fmla="*/ 1062 w 1626"/>
                  <a:gd name="T41" fmla="*/ 3407 h 3408"/>
                  <a:gd name="T42" fmla="*/ 1062 w 1626"/>
                  <a:gd name="T43" fmla="*/ 3407 h 3408"/>
                  <a:gd name="T44" fmla="*/ 1250 w 1626"/>
                  <a:gd name="T45" fmla="*/ 3188 h 3408"/>
                  <a:gd name="T46" fmla="*/ 1250 w 1626"/>
                  <a:gd name="T47" fmla="*/ 1875 h 3408"/>
                  <a:gd name="T48" fmla="*/ 1250 w 1626"/>
                  <a:gd name="T49" fmla="*/ 1688 h 3408"/>
                  <a:gd name="T50" fmla="*/ 1250 w 1626"/>
                  <a:gd name="T51" fmla="*/ 625 h 3408"/>
                  <a:gd name="T52" fmla="*/ 1313 w 1626"/>
                  <a:gd name="T53" fmla="*/ 563 h 3408"/>
                  <a:gd name="T54" fmla="*/ 1344 w 1626"/>
                  <a:gd name="T55" fmla="*/ 625 h 3408"/>
                  <a:gd name="T56" fmla="*/ 1344 w 1626"/>
                  <a:gd name="T57" fmla="*/ 1500 h 3408"/>
                  <a:gd name="T58" fmla="*/ 1469 w 1626"/>
                  <a:gd name="T59" fmla="*/ 1625 h 3408"/>
                  <a:gd name="T60" fmla="*/ 1625 w 1626"/>
                  <a:gd name="T61" fmla="*/ 1500 h 3408"/>
                  <a:gd name="T62" fmla="*/ 1625 w 1626"/>
                  <a:gd name="T63" fmla="*/ 407 h 3408"/>
                  <a:gd name="T64" fmla="*/ 1250 w 1626"/>
                  <a:gd name="T65" fmla="*/ 0 h 3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26" h="3408">
                    <a:moveTo>
                      <a:pt x="1250" y="0"/>
                    </a:moveTo>
                    <a:lnTo>
                      <a:pt x="1250" y="0"/>
                    </a:lnTo>
                    <a:cubicBezTo>
                      <a:pt x="375" y="0"/>
                      <a:pt x="375" y="0"/>
                      <a:pt x="375" y="0"/>
                    </a:cubicBezTo>
                    <a:cubicBezTo>
                      <a:pt x="125" y="0"/>
                      <a:pt x="0" y="157"/>
                      <a:pt x="0" y="407"/>
                    </a:cubicBezTo>
                    <a:cubicBezTo>
                      <a:pt x="0" y="1500"/>
                      <a:pt x="0" y="1500"/>
                      <a:pt x="0" y="1500"/>
                    </a:cubicBezTo>
                    <a:cubicBezTo>
                      <a:pt x="0" y="1563"/>
                      <a:pt x="94" y="1625"/>
                      <a:pt x="156" y="1625"/>
                    </a:cubicBezTo>
                    <a:cubicBezTo>
                      <a:pt x="219" y="1625"/>
                      <a:pt x="281" y="1563"/>
                      <a:pt x="281" y="1500"/>
                    </a:cubicBezTo>
                    <a:cubicBezTo>
                      <a:pt x="281" y="1500"/>
                      <a:pt x="281" y="719"/>
                      <a:pt x="281" y="625"/>
                    </a:cubicBezTo>
                    <a:cubicBezTo>
                      <a:pt x="281" y="594"/>
                      <a:pt x="313" y="563"/>
                      <a:pt x="313" y="563"/>
                    </a:cubicBezTo>
                    <a:cubicBezTo>
                      <a:pt x="344" y="563"/>
                      <a:pt x="375" y="594"/>
                      <a:pt x="375" y="625"/>
                    </a:cubicBezTo>
                    <a:cubicBezTo>
                      <a:pt x="375" y="719"/>
                      <a:pt x="375" y="1375"/>
                      <a:pt x="375" y="1688"/>
                    </a:cubicBezTo>
                    <a:cubicBezTo>
                      <a:pt x="375" y="1875"/>
                      <a:pt x="375" y="1875"/>
                      <a:pt x="375" y="1875"/>
                    </a:cubicBezTo>
                    <a:cubicBezTo>
                      <a:pt x="375" y="3188"/>
                      <a:pt x="375" y="3188"/>
                      <a:pt x="375" y="3188"/>
                    </a:cubicBezTo>
                    <a:cubicBezTo>
                      <a:pt x="375" y="3282"/>
                      <a:pt x="469" y="3407"/>
                      <a:pt x="563" y="3407"/>
                    </a:cubicBezTo>
                    <a:lnTo>
                      <a:pt x="563" y="3407"/>
                    </a:lnTo>
                    <a:cubicBezTo>
                      <a:pt x="688" y="3407"/>
                      <a:pt x="719" y="3282"/>
                      <a:pt x="719" y="3188"/>
                    </a:cubicBezTo>
                    <a:cubicBezTo>
                      <a:pt x="719" y="3188"/>
                      <a:pt x="719" y="1969"/>
                      <a:pt x="719" y="1875"/>
                    </a:cubicBezTo>
                    <a:cubicBezTo>
                      <a:pt x="719" y="1844"/>
                      <a:pt x="781" y="1813"/>
                      <a:pt x="813" y="1813"/>
                    </a:cubicBezTo>
                    <a:cubicBezTo>
                      <a:pt x="875" y="1813"/>
                      <a:pt x="906" y="1844"/>
                      <a:pt x="906" y="1875"/>
                    </a:cubicBezTo>
                    <a:cubicBezTo>
                      <a:pt x="906" y="1969"/>
                      <a:pt x="906" y="3188"/>
                      <a:pt x="906" y="3188"/>
                    </a:cubicBezTo>
                    <a:cubicBezTo>
                      <a:pt x="906" y="3282"/>
                      <a:pt x="969" y="3407"/>
                      <a:pt x="1062" y="3407"/>
                    </a:cubicBezTo>
                    <a:lnTo>
                      <a:pt x="1062" y="3407"/>
                    </a:lnTo>
                    <a:cubicBezTo>
                      <a:pt x="1156" y="3407"/>
                      <a:pt x="1250" y="3282"/>
                      <a:pt x="1250" y="3188"/>
                    </a:cubicBezTo>
                    <a:cubicBezTo>
                      <a:pt x="1250" y="1875"/>
                      <a:pt x="1250" y="1875"/>
                      <a:pt x="1250" y="1875"/>
                    </a:cubicBezTo>
                    <a:cubicBezTo>
                      <a:pt x="1250" y="1688"/>
                      <a:pt x="1250" y="1688"/>
                      <a:pt x="1250" y="1688"/>
                    </a:cubicBezTo>
                    <a:cubicBezTo>
                      <a:pt x="1250" y="1375"/>
                      <a:pt x="1250" y="719"/>
                      <a:pt x="1250" y="625"/>
                    </a:cubicBezTo>
                    <a:cubicBezTo>
                      <a:pt x="1250" y="594"/>
                      <a:pt x="1281" y="563"/>
                      <a:pt x="1313" y="563"/>
                    </a:cubicBezTo>
                    <a:cubicBezTo>
                      <a:pt x="1313" y="563"/>
                      <a:pt x="1344" y="594"/>
                      <a:pt x="1344" y="625"/>
                    </a:cubicBezTo>
                    <a:cubicBezTo>
                      <a:pt x="1344" y="719"/>
                      <a:pt x="1344" y="1500"/>
                      <a:pt x="1344" y="1500"/>
                    </a:cubicBezTo>
                    <a:cubicBezTo>
                      <a:pt x="1344" y="1563"/>
                      <a:pt x="1406" y="1625"/>
                      <a:pt x="1469" y="1625"/>
                    </a:cubicBezTo>
                    <a:cubicBezTo>
                      <a:pt x="1563" y="1625"/>
                      <a:pt x="1625" y="1563"/>
                      <a:pt x="1625" y="1500"/>
                    </a:cubicBezTo>
                    <a:cubicBezTo>
                      <a:pt x="1625" y="407"/>
                      <a:pt x="1625" y="407"/>
                      <a:pt x="1625" y="407"/>
                    </a:cubicBezTo>
                    <a:cubicBezTo>
                      <a:pt x="1625" y="157"/>
                      <a:pt x="1500" y="0"/>
                      <a:pt x="1250" y="0"/>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285" name="Freeform 2"/>
              <p:cNvSpPr>
                <a:spLocks noChangeArrowheads="1"/>
              </p:cNvSpPr>
              <p:nvPr/>
            </p:nvSpPr>
            <p:spPr bwMode="auto">
              <a:xfrm>
                <a:off x="1185863" y="1212850"/>
                <a:ext cx="225425" cy="225425"/>
              </a:xfrm>
              <a:custGeom>
                <a:avLst/>
                <a:gdLst>
                  <a:gd name="T0" fmla="*/ 313 w 626"/>
                  <a:gd name="T1" fmla="*/ 0 h 626"/>
                  <a:gd name="T2" fmla="*/ 313 w 626"/>
                  <a:gd name="T3" fmla="*/ 0 h 626"/>
                  <a:gd name="T4" fmla="*/ 0 w 626"/>
                  <a:gd name="T5" fmla="*/ 312 h 626"/>
                  <a:gd name="T6" fmla="*/ 313 w 626"/>
                  <a:gd name="T7" fmla="*/ 625 h 626"/>
                  <a:gd name="T8" fmla="*/ 625 w 626"/>
                  <a:gd name="T9" fmla="*/ 312 h 626"/>
                  <a:gd name="T10" fmla="*/ 313 w 626"/>
                  <a:gd name="T11" fmla="*/ 0 h 626"/>
                </a:gdLst>
                <a:ahLst/>
                <a:cxnLst>
                  <a:cxn ang="0">
                    <a:pos x="T0" y="T1"/>
                  </a:cxn>
                  <a:cxn ang="0">
                    <a:pos x="T2" y="T3"/>
                  </a:cxn>
                  <a:cxn ang="0">
                    <a:pos x="T4" y="T5"/>
                  </a:cxn>
                  <a:cxn ang="0">
                    <a:pos x="T6" y="T7"/>
                  </a:cxn>
                  <a:cxn ang="0">
                    <a:pos x="T8" y="T9"/>
                  </a:cxn>
                  <a:cxn ang="0">
                    <a:pos x="T10" y="T11"/>
                  </a:cxn>
                </a:cxnLst>
                <a:rect l="0" t="0" r="r" b="b"/>
                <a:pathLst>
                  <a:path w="626" h="626">
                    <a:moveTo>
                      <a:pt x="313" y="0"/>
                    </a:moveTo>
                    <a:lnTo>
                      <a:pt x="313" y="0"/>
                    </a:lnTo>
                    <a:cubicBezTo>
                      <a:pt x="156" y="0"/>
                      <a:pt x="0" y="156"/>
                      <a:pt x="0" y="312"/>
                    </a:cubicBezTo>
                    <a:cubicBezTo>
                      <a:pt x="0" y="500"/>
                      <a:pt x="156" y="625"/>
                      <a:pt x="313" y="625"/>
                    </a:cubicBezTo>
                    <a:cubicBezTo>
                      <a:pt x="500" y="625"/>
                      <a:pt x="625" y="500"/>
                      <a:pt x="625" y="312"/>
                    </a:cubicBezTo>
                    <a:cubicBezTo>
                      <a:pt x="625" y="156"/>
                      <a:pt x="500" y="0"/>
                      <a:pt x="313" y="0"/>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grpSp>
        <p:grpSp>
          <p:nvGrpSpPr>
            <p:cNvPr id="286" name="Group 285"/>
            <p:cNvGrpSpPr/>
            <p:nvPr/>
          </p:nvGrpSpPr>
          <p:grpSpPr>
            <a:xfrm>
              <a:off x="6185611" y="9127765"/>
              <a:ext cx="607828" cy="1588347"/>
              <a:chOff x="1006475" y="1212850"/>
              <a:chExt cx="585788" cy="1530350"/>
            </a:xfrm>
            <a:solidFill>
              <a:schemeClr val="accent2"/>
            </a:solidFill>
          </p:grpSpPr>
          <p:sp>
            <p:nvSpPr>
              <p:cNvPr id="287" name="Freeform 1"/>
              <p:cNvSpPr>
                <a:spLocks noChangeArrowheads="1"/>
              </p:cNvSpPr>
              <p:nvPr/>
            </p:nvSpPr>
            <p:spPr bwMode="auto">
              <a:xfrm>
                <a:off x="1006475" y="1516063"/>
                <a:ext cx="585788" cy="1227137"/>
              </a:xfrm>
              <a:custGeom>
                <a:avLst/>
                <a:gdLst>
                  <a:gd name="T0" fmla="*/ 1250 w 1626"/>
                  <a:gd name="T1" fmla="*/ 0 h 3408"/>
                  <a:gd name="T2" fmla="*/ 1250 w 1626"/>
                  <a:gd name="T3" fmla="*/ 0 h 3408"/>
                  <a:gd name="T4" fmla="*/ 375 w 1626"/>
                  <a:gd name="T5" fmla="*/ 0 h 3408"/>
                  <a:gd name="T6" fmla="*/ 0 w 1626"/>
                  <a:gd name="T7" fmla="*/ 407 h 3408"/>
                  <a:gd name="T8" fmla="*/ 0 w 1626"/>
                  <a:gd name="T9" fmla="*/ 1500 h 3408"/>
                  <a:gd name="T10" fmla="*/ 156 w 1626"/>
                  <a:gd name="T11" fmla="*/ 1625 h 3408"/>
                  <a:gd name="T12" fmla="*/ 281 w 1626"/>
                  <a:gd name="T13" fmla="*/ 1500 h 3408"/>
                  <a:gd name="T14" fmla="*/ 281 w 1626"/>
                  <a:gd name="T15" fmla="*/ 625 h 3408"/>
                  <a:gd name="T16" fmla="*/ 313 w 1626"/>
                  <a:gd name="T17" fmla="*/ 563 h 3408"/>
                  <a:gd name="T18" fmla="*/ 375 w 1626"/>
                  <a:gd name="T19" fmla="*/ 625 h 3408"/>
                  <a:gd name="T20" fmla="*/ 375 w 1626"/>
                  <a:gd name="T21" fmla="*/ 1688 h 3408"/>
                  <a:gd name="T22" fmla="*/ 375 w 1626"/>
                  <a:gd name="T23" fmla="*/ 1875 h 3408"/>
                  <a:gd name="T24" fmla="*/ 375 w 1626"/>
                  <a:gd name="T25" fmla="*/ 3188 h 3408"/>
                  <a:gd name="T26" fmla="*/ 563 w 1626"/>
                  <a:gd name="T27" fmla="*/ 3407 h 3408"/>
                  <a:gd name="T28" fmla="*/ 563 w 1626"/>
                  <a:gd name="T29" fmla="*/ 3407 h 3408"/>
                  <a:gd name="T30" fmla="*/ 719 w 1626"/>
                  <a:gd name="T31" fmla="*/ 3188 h 3408"/>
                  <a:gd name="T32" fmla="*/ 719 w 1626"/>
                  <a:gd name="T33" fmla="*/ 1875 h 3408"/>
                  <a:gd name="T34" fmla="*/ 813 w 1626"/>
                  <a:gd name="T35" fmla="*/ 1813 h 3408"/>
                  <a:gd name="T36" fmla="*/ 906 w 1626"/>
                  <a:gd name="T37" fmla="*/ 1875 h 3408"/>
                  <a:gd name="T38" fmla="*/ 906 w 1626"/>
                  <a:gd name="T39" fmla="*/ 3188 h 3408"/>
                  <a:gd name="T40" fmla="*/ 1062 w 1626"/>
                  <a:gd name="T41" fmla="*/ 3407 h 3408"/>
                  <a:gd name="T42" fmla="*/ 1062 w 1626"/>
                  <a:gd name="T43" fmla="*/ 3407 h 3408"/>
                  <a:gd name="T44" fmla="*/ 1250 w 1626"/>
                  <a:gd name="T45" fmla="*/ 3188 h 3408"/>
                  <a:gd name="T46" fmla="*/ 1250 w 1626"/>
                  <a:gd name="T47" fmla="*/ 1875 h 3408"/>
                  <a:gd name="T48" fmla="*/ 1250 w 1626"/>
                  <a:gd name="T49" fmla="*/ 1688 h 3408"/>
                  <a:gd name="T50" fmla="*/ 1250 w 1626"/>
                  <a:gd name="T51" fmla="*/ 625 h 3408"/>
                  <a:gd name="T52" fmla="*/ 1313 w 1626"/>
                  <a:gd name="T53" fmla="*/ 563 h 3408"/>
                  <a:gd name="T54" fmla="*/ 1344 w 1626"/>
                  <a:gd name="T55" fmla="*/ 625 h 3408"/>
                  <a:gd name="T56" fmla="*/ 1344 w 1626"/>
                  <a:gd name="T57" fmla="*/ 1500 h 3408"/>
                  <a:gd name="T58" fmla="*/ 1469 w 1626"/>
                  <a:gd name="T59" fmla="*/ 1625 h 3408"/>
                  <a:gd name="T60" fmla="*/ 1625 w 1626"/>
                  <a:gd name="T61" fmla="*/ 1500 h 3408"/>
                  <a:gd name="T62" fmla="*/ 1625 w 1626"/>
                  <a:gd name="T63" fmla="*/ 407 h 3408"/>
                  <a:gd name="T64" fmla="*/ 1250 w 1626"/>
                  <a:gd name="T65" fmla="*/ 0 h 3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26" h="3408">
                    <a:moveTo>
                      <a:pt x="1250" y="0"/>
                    </a:moveTo>
                    <a:lnTo>
                      <a:pt x="1250" y="0"/>
                    </a:lnTo>
                    <a:cubicBezTo>
                      <a:pt x="375" y="0"/>
                      <a:pt x="375" y="0"/>
                      <a:pt x="375" y="0"/>
                    </a:cubicBezTo>
                    <a:cubicBezTo>
                      <a:pt x="125" y="0"/>
                      <a:pt x="0" y="157"/>
                      <a:pt x="0" y="407"/>
                    </a:cubicBezTo>
                    <a:cubicBezTo>
                      <a:pt x="0" y="1500"/>
                      <a:pt x="0" y="1500"/>
                      <a:pt x="0" y="1500"/>
                    </a:cubicBezTo>
                    <a:cubicBezTo>
                      <a:pt x="0" y="1563"/>
                      <a:pt x="94" y="1625"/>
                      <a:pt x="156" y="1625"/>
                    </a:cubicBezTo>
                    <a:cubicBezTo>
                      <a:pt x="219" y="1625"/>
                      <a:pt x="281" y="1563"/>
                      <a:pt x="281" y="1500"/>
                    </a:cubicBezTo>
                    <a:cubicBezTo>
                      <a:pt x="281" y="1500"/>
                      <a:pt x="281" y="719"/>
                      <a:pt x="281" y="625"/>
                    </a:cubicBezTo>
                    <a:cubicBezTo>
                      <a:pt x="281" y="594"/>
                      <a:pt x="313" y="563"/>
                      <a:pt x="313" y="563"/>
                    </a:cubicBezTo>
                    <a:cubicBezTo>
                      <a:pt x="344" y="563"/>
                      <a:pt x="375" y="594"/>
                      <a:pt x="375" y="625"/>
                    </a:cubicBezTo>
                    <a:cubicBezTo>
                      <a:pt x="375" y="719"/>
                      <a:pt x="375" y="1375"/>
                      <a:pt x="375" y="1688"/>
                    </a:cubicBezTo>
                    <a:cubicBezTo>
                      <a:pt x="375" y="1875"/>
                      <a:pt x="375" y="1875"/>
                      <a:pt x="375" y="1875"/>
                    </a:cubicBezTo>
                    <a:cubicBezTo>
                      <a:pt x="375" y="3188"/>
                      <a:pt x="375" y="3188"/>
                      <a:pt x="375" y="3188"/>
                    </a:cubicBezTo>
                    <a:cubicBezTo>
                      <a:pt x="375" y="3282"/>
                      <a:pt x="469" y="3407"/>
                      <a:pt x="563" y="3407"/>
                    </a:cubicBezTo>
                    <a:lnTo>
                      <a:pt x="563" y="3407"/>
                    </a:lnTo>
                    <a:cubicBezTo>
                      <a:pt x="688" y="3407"/>
                      <a:pt x="719" y="3282"/>
                      <a:pt x="719" y="3188"/>
                    </a:cubicBezTo>
                    <a:cubicBezTo>
                      <a:pt x="719" y="3188"/>
                      <a:pt x="719" y="1969"/>
                      <a:pt x="719" y="1875"/>
                    </a:cubicBezTo>
                    <a:cubicBezTo>
                      <a:pt x="719" y="1844"/>
                      <a:pt x="781" y="1813"/>
                      <a:pt x="813" y="1813"/>
                    </a:cubicBezTo>
                    <a:cubicBezTo>
                      <a:pt x="875" y="1813"/>
                      <a:pt x="906" y="1844"/>
                      <a:pt x="906" y="1875"/>
                    </a:cubicBezTo>
                    <a:cubicBezTo>
                      <a:pt x="906" y="1969"/>
                      <a:pt x="906" y="3188"/>
                      <a:pt x="906" y="3188"/>
                    </a:cubicBezTo>
                    <a:cubicBezTo>
                      <a:pt x="906" y="3282"/>
                      <a:pt x="969" y="3407"/>
                      <a:pt x="1062" y="3407"/>
                    </a:cubicBezTo>
                    <a:lnTo>
                      <a:pt x="1062" y="3407"/>
                    </a:lnTo>
                    <a:cubicBezTo>
                      <a:pt x="1156" y="3407"/>
                      <a:pt x="1250" y="3282"/>
                      <a:pt x="1250" y="3188"/>
                    </a:cubicBezTo>
                    <a:cubicBezTo>
                      <a:pt x="1250" y="1875"/>
                      <a:pt x="1250" y="1875"/>
                      <a:pt x="1250" y="1875"/>
                    </a:cubicBezTo>
                    <a:cubicBezTo>
                      <a:pt x="1250" y="1688"/>
                      <a:pt x="1250" y="1688"/>
                      <a:pt x="1250" y="1688"/>
                    </a:cubicBezTo>
                    <a:cubicBezTo>
                      <a:pt x="1250" y="1375"/>
                      <a:pt x="1250" y="719"/>
                      <a:pt x="1250" y="625"/>
                    </a:cubicBezTo>
                    <a:cubicBezTo>
                      <a:pt x="1250" y="594"/>
                      <a:pt x="1281" y="563"/>
                      <a:pt x="1313" y="563"/>
                    </a:cubicBezTo>
                    <a:cubicBezTo>
                      <a:pt x="1313" y="563"/>
                      <a:pt x="1344" y="594"/>
                      <a:pt x="1344" y="625"/>
                    </a:cubicBezTo>
                    <a:cubicBezTo>
                      <a:pt x="1344" y="719"/>
                      <a:pt x="1344" y="1500"/>
                      <a:pt x="1344" y="1500"/>
                    </a:cubicBezTo>
                    <a:cubicBezTo>
                      <a:pt x="1344" y="1563"/>
                      <a:pt x="1406" y="1625"/>
                      <a:pt x="1469" y="1625"/>
                    </a:cubicBezTo>
                    <a:cubicBezTo>
                      <a:pt x="1563" y="1625"/>
                      <a:pt x="1625" y="1563"/>
                      <a:pt x="1625" y="1500"/>
                    </a:cubicBezTo>
                    <a:cubicBezTo>
                      <a:pt x="1625" y="407"/>
                      <a:pt x="1625" y="407"/>
                      <a:pt x="1625" y="407"/>
                    </a:cubicBezTo>
                    <a:cubicBezTo>
                      <a:pt x="1625" y="157"/>
                      <a:pt x="1500" y="0"/>
                      <a:pt x="1250" y="0"/>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288" name="Freeform 2"/>
              <p:cNvSpPr>
                <a:spLocks noChangeArrowheads="1"/>
              </p:cNvSpPr>
              <p:nvPr/>
            </p:nvSpPr>
            <p:spPr bwMode="auto">
              <a:xfrm>
                <a:off x="1185863" y="1212850"/>
                <a:ext cx="225425" cy="225425"/>
              </a:xfrm>
              <a:custGeom>
                <a:avLst/>
                <a:gdLst>
                  <a:gd name="T0" fmla="*/ 313 w 626"/>
                  <a:gd name="T1" fmla="*/ 0 h 626"/>
                  <a:gd name="T2" fmla="*/ 313 w 626"/>
                  <a:gd name="T3" fmla="*/ 0 h 626"/>
                  <a:gd name="T4" fmla="*/ 0 w 626"/>
                  <a:gd name="T5" fmla="*/ 312 h 626"/>
                  <a:gd name="T6" fmla="*/ 313 w 626"/>
                  <a:gd name="T7" fmla="*/ 625 h 626"/>
                  <a:gd name="T8" fmla="*/ 625 w 626"/>
                  <a:gd name="T9" fmla="*/ 312 h 626"/>
                  <a:gd name="T10" fmla="*/ 313 w 626"/>
                  <a:gd name="T11" fmla="*/ 0 h 626"/>
                </a:gdLst>
                <a:ahLst/>
                <a:cxnLst>
                  <a:cxn ang="0">
                    <a:pos x="T0" y="T1"/>
                  </a:cxn>
                  <a:cxn ang="0">
                    <a:pos x="T2" y="T3"/>
                  </a:cxn>
                  <a:cxn ang="0">
                    <a:pos x="T4" y="T5"/>
                  </a:cxn>
                  <a:cxn ang="0">
                    <a:pos x="T6" y="T7"/>
                  </a:cxn>
                  <a:cxn ang="0">
                    <a:pos x="T8" y="T9"/>
                  </a:cxn>
                  <a:cxn ang="0">
                    <a:pos x="T10" y="T11"/>
                  </a:cxn>
                </a:cxnLst>
                <a:rect l="0" t="0" r="r" b="b"/>
                <a:pathLst>
                  <a:path w="626" h="626">
                    <a:moveTo>
                      <a:pt x="313" y="0"/>
                    </a:moveTo>
                    <a:lnTo>
                      <a:pt x="313" y="0"/>
                    </a:lnTo>
                    <a:cubicBezTo>
                      <a:pt x="156" y="0"/>
                      <a:pt x="0" y="156"/>
                      <a:pt x="0" y="312"/>
                    </a:cubicBezTo>
                    <a:cubicBezTo>
                      <a:pt x="0" y="500"/>
                      <a:pt x="156" y="625"/>
                      <a:pt x="313" y="625"/>
                    </a:cubicBezTo>
                    <a:cubicBezTo>
                      <a:pt x="500" y="625"/>
                      <a:pt x="625" y="500"/>
                      <a:pt x="625" y="312"/>
                    </a:cubicBezTo>
                    <a:cubicBezTo>
                      <a:pt x="625" y="156"/>
                      <a:pt x="500" y="0"/>
                      <a:pt x="313" y="0"/>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grpSp>
        <p:grpSp>
          <p:nvGrpSpPr>
            <p:cNvPr id="289" name="Group 288"/>
            <p:cNvGrpSpPr/>
            <p:nvPr/>
          </p:nvGrpSpPr>
          <p:grpSpPr>
            <a:xfrm>
              <a:off x="4214185" y="10191352"/>
              <a:ext cx="607828" cy="1588347"/>
              <a:chOff x="1006475" y="1212850"/>
              <a:chExt cx="585788" cy="1530350"/>
            </a:xfrm>
            <a:solidFill>
              <a:schemeClr val="accent2"/>
            </a:solidFill>
          </p:grpSpPr>
          <p:sp>
            <p:nvSpPr>
              <p:cNvPr id="321" name="Freeform 1"/>
              <p:cNvSpPr>
                <a:spLocks noChangeArrowheads="1"/>
              </p:cNvSpPr>
              <p:nvPr/>
            </p:nvSpPr>
            <p:spPr bwMode="auto">
              <a:xfrm>
                <a:off x="1006475" y="1516063"/>
                <a:ext cx="585788" cy="1227137"/>
              </a:xfrm>
              <a:custGeom>
                <a:avLst/>
                <a:gdLst>
                  <a:gd name="T0" fmla="*/ 1250 w 1626"/>
                  <a:gd name="T1" fmla="*/ 0 h 3408"/>
                  <a:gd name="T2" fmla="*/ 1250 w 1626"/>
                  <a:gd name="T3" fmla="*/ 0 h 3408"/>
                  <a:gd name="T4" fmla="*/ 375 w 1626"/>
                  <a:gd name="T5" fmla="*/ 0 h 3408"/>
                  <a:gd name="T6" fmla="*/ 0 w 1626"/>
                  <a:gd name="T7" fmla="*/ 407 h 3408"/>
                  <a:gd name="T8" fmla="*/ 0 w 1626"/>
                  <a:gd name="T9" fmla="*/ 1500 h 3408"/>
                  <a:gd name="T10" fmla="*/ 156 w 1626"/>
                  <a:gd name="T11" fmla="*/ 1625 h 3408"/>
                  <a:gd name="T12" fmla="*/ 281 w 1626"/>
                  <a:gd name="T13" fmla="*/ 1500 h 3408"/>
                  <a:gd name="T14" fmla="*/ 281 w 1626"/>
                  <a:gd name="T15" fmla="*/ 625 h 3408"/>
                  <a:gd name="T16" fmla="*/ 313 w 1626"/>
                  <a:gd name="T17" fmla="*/ 563 h 3408"/>
                  <a:gd name="T18" fmla="*/ 375 w 1626"/>
                  <a:gd name="T19" fmla="*/ 625 h 3408"/>
                  <a:gd name="T20" fmla="*/ 375 w 1626"/>
                  <a:gd name="T21" fmla="*/ 1688 h 3408"/>
                  <a:gd name="T22" fmla="*/ 375 w 1626"/>
                  <a:gd name="T23" fmla="*/ 1875 h 3408"/>
                  <a:gd name="T24" fmla="*/ 375 w 1626"/>
                  <a:gd name="T25" fmla="*/ 3188 h 3408"/>
                  <a:gd name="T26" fmla="*/ 563 w 1626"/>
                  <a:gd name="T27" fmla="*/ 3407 h 3408"/>
                  <a:gd name="T28" fmla="*/ 563 w 1626"/>
                  <a:gd name="T29" fmla="*/ 3407 h 3408"/>
                  <a:gd name="T30" fmla="*/ 719 w 1626"/>
                  <a:gd name="T31" fmla="*/ 3188 h 3408"/>
                  <a:gd name="T32" fmla="*/ 719 w 1626"/>
                  <a:gd name="T33" fmla="*/ 1875 h 3408"/>
                  <a:gd name="T34" fmla="*/ 813 w 1626"/>
                  <a:gd name="T35" fmla="*/ 1813 h 3408"/>
                  <a:gd name="T36" fmla="*/ 906 w 1626"/>
                  <a:gd name="T37" fmla="*/ 1875 h 3408"/>
                  <a:gd name="T38" fmla="*/ 906 w 1626"/>
                  <a:gd name="T39" fmla="*/ 3188 h 3408"/>
                  <a:gd name="T40" fmla="*/ 1062 w 1626"/>
                  <a:gd name="T41" fmla="*/ 3407 h 3408"/>
                  <a:gd name="T42" fmla="*/ 1062 w 1626"/>
                  <a:gd name="T43" fmla="*/ 3407 h 3408"/>
                  <a:gd name="T44" fmla="*/ 1250 w 1626"/>
                  <a:gd name="T45" fmla="*/ 3188 h 3408"/>
                  <a:gd name="T46" fmla="*/ 1250 w 1626"/>
                  <a:gd name="T47" fmla="*/ 1875 h 3408"/>
                  <a:gd name="T48" fmla="*/ 1250 w 1626"/>
                  <a:gd name="T49" fmla="*/ 1688 h 3408"/>
                  <a:gd name="T50" fmla="*/ 1250 w 1626"/>
                  <a:gd name="T51" fmla="*/ 625 h 3408"/>
                  <a:gd name="T52" fmla="*/ 1313 w 1626"/>
                  <a:gd name="T53" fmla="*/ 563 h 3408"/>
                  <a:gd name="T54" fmla="*/ 1344 w 1626"/>
                  <a:gd name="T55" fmla="*/ 625 h 3408"/>
                  <a:gd name="T56" fmla="*/ 1344 w 1626"/>
                  <a:gd name="T57" fmla="*/ 1500 h 3408"/>
                  <a:gd name="T58" fmla="*/ 1469 w 1626"/>
                  <a:gd name="T59" fmla="*/ 1625 h 3408"/>
                  <a:gd name="T60" fmla="*/ 1625 w 1626"/>
                  <a:gd name="T61" fmla="*/ 1500 h 3408"/>
                  <a:gd name="T62" fmla="*/ 1625 w 1626"/>
                  <a:gd name="T63" fmla="*/ 407 h 3408"/>
                  <a:gd name="T64" fmla="*/ 1250 w 1626"/>
                  <a:gd name="T65" fmla="*/ 0 h 3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26" h="3408">
                    <a:moveTo>
                      <a:pt x="1250" y="0"/>
                    </a:moveTo>
                    <a:lnTo>
                      <a:pt x="1250" y="0"/>
                    </a:lnTo>
                    <a:cubicBezTo>
                      <a:pt x="375" y="0"/>
                      <a:pt x="375" y="0"/>
                      <a:pt x="375" y="0"/>
                    </a:cubicBezTo>
                    <a:cubicBezTo>
                      <a:pt x="125" y="0"/>
                      <a:pt x="0" y="157"/>
                      <a:pt x="0" y="407"/>
                    </a:cubicBezTo>
                    <a:cubicBezTo>
                      <a:pt x="0" y="1500"/>
                      <a:pt x="0" y="1500"/>
                      <a:pt x="0" y="1500"/>
                    </a:cubicBezTo>
                    <a:cubicBezTo>
                      <a:pt x="0" y="1563"/>
                      <a:pt x="94" y="1625"/>
                      <a:pt x="156" y="1625"/>
                    </a:cubicBezTo>
                    <a:cubicBezTo>
                      <a:pt x="219" y="1625"/>
                      <a:pt x="281" y="1563"/>
                      <a:pt x="281" y="1500"/>
                    </a:cubicBezTo>
                    <a:cubicBezTo>
                      <a:pt x="281" y="1500"/>
                      <a:pt x="281" y="719"/>
                      <a:pt x="281" y="625"/>
                    </a:cubicBezTo>
                    <a:cubicBezTo>
                      <a:pt x="281" y="594"/>
                      <a:pt x="313" y="563"/>
                      <a:pt x="313" y="563"/>
                    </a:cubicBezTo>
                    <a:cubicBezTo>
                      <a:pt x="344" y="563"/>
                      <a:pt x="375" y="594"/>
                      <a:pt x="375" y="625"/>
                    </a:cubicBezTo>
                    <a:cubicBezTo>
                      <a:pt x="375" y="719"/>
                      <a:pt x="375" y="1375"/>
                      <a:pt x="375" y="1688"/>
                    </a:cubicBezTo>
                    <a:cubicBezTo>
                      <a:pt x="375" y="1875"/>
                      <a:pt x="375" y="1875"/>
                      <a:pt x="375" y="1875"/>
                    </a:cubicBezTo>
                    <a:cubicBezTo>
                      <a:pt x="375" y="3188"/>
                      <a:pt x="375" y="3188"/>
                      <a:pt x="375" y="3188"/>
                    </a:cubicBezTo>
                    <a:cubicBezTo>
                      <a:pt x="375" y="3282"/>
                      <a:pt x="469" y="3407"/>
                      <a:pt x="563" y="3407"/>
                    </a:cubicBezTo>
                    <a:lnTo>
                      <a:pt x="563" y="3407"/>
                    </a:lnTo>
                    <a:cubicBezTo>
                      <a:pt x="688" y="3407"/>
                      <a:pt x="719" y="3282"/>
                      <a:pt x="719" y="3188"/>
                    </a:cubicBezTo>
                    <a:cubicBezTo>
                      <a:pt x="719" y="3188"/>
                      <a:pt x="719" y="1969"/>
                      <a:pt x="719" y="1875"/>
                    </a:cubicBezTo>
                    <a:cubicBezTo>
                      <a:pt x="719" y="1844"/>
                      <a:pt x="781" y="1813"/>
                      <a:pt x="813" y="1813"/>
                    </a:cubicBezTo>
                    <a:cubicBezTo>
                      <a:pt x="875" y="1813"/>
                      <a:pt x="906" y="1844"/>
                      <a:pt x="906" y="1875"/>
                    </a:cubicBezTo>
                    <a:cubicBezTo>
                      <a:pt x="906" y="1969"/>
                      <a:pt x="906" y="3188"/>
                      <a:pt x="906" y="3188"/>
                    </a:cubicBezTo>
                    <a:cubicBezTo>
                      <a:pt x="906" y="3282"/>
                      <a:pt x="969" y="3407"/>
                      <a:pt x="1062" y="3407"/>
                    </a:cubicBezTo>
                    <a:lnTo>
                      <a:pt x="1062" y="3407"/>
                    </a:lnTo>
                    <a:cubicBezTo>
                      <a:pt x="1156" y="3407"/>
                      <a:pt x="1250" y="3282"/>
                      <a:pt x="1250" y="3188"/>
                    </a:cubicBezTo>
                    <a:cubicBezTo>
                      <a:pt x="1250" y="1875"/>
                      <a:pt x="1250" y="1875"/>
                      <a:pt x="1250" y="1875"/>
                    </a:cubicBezTo>
                    <a:cubicBezTo>
                      <a:pt x="1250" y="1688"/>
                      <a:pt x="1250" y="1688"/>
                      <a:pt x="1250" y="1688"/>
                    </a:cubicBezTo>
                    <a:cubicBezTo>
                      <a:pt x="1250" y="1375"/>
                      <a:pt x="1250" y="719"/>
                      <a:pt x="1250" y="625"/>
                    </a:cubicBezTo>
                    <a:cubicBezTo>
                      <a:pt x="1250" y="594"/>
                      <a:pt x="1281" y="563"/>
                      <a:pt x="1313" y="563"/>
                    </a:cubicBezTo>
                    <a:cubicBezTo>
                      <a:pt x="1313" y="563"/>
                      <a:pt x="1344" y="594"/>
                      <a:pt x="1344" y="625"/>
                    </a:cubicBezTo>
                    <a:cubicBezTo>
                      <a:pt x="1344" y="719"/>
                      <a:pt x="1344" y="1500"/>
                      <a:pt x="1344" y="1500"/>
                    </a:cubicBezTo>
                    <a:cubicBezTo>
                      <a:pt x="1344" y="1563"/>
                      <a:pt x="1406" y="1625"/>
                      <a:pt x="1469" y="1625"/>
                    </a:cubicBezTo>
                    <a:cubicBezTo>
                      <a:pt x="1563" y="1625"/>
                      <a:pt x="1625" y="1563"/>
                      <a:pt x="1625" y="1500"/>
                    </a:cubicBezTo>
                    <a:cubicBezTo>
                      <a:pt x="1625" y="407"/>
                      <a:pt x="1625" y="407"/>
                      <a:pt x="1625" y="407"/>
                    </a:cubicBezTo>
                    <a:cubicBezTo>
                      <a:pt x="1625" y="157"/>
                      <a:pt x="1500" y="0"/>
                      <a:pt x="1250" y="0"/>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322" name="Freeform 2"/>
              <p:cNvSpPr>
                <a:spLocks noChangeArrowheads="1"/>
              </p:cNvSpPr>
              <p:nvPr/>
            </p:nvSpPr>
            <p:spPr bwMode="auto">
              <a:xfrm>
                <a:off x="1185863" y="1212850"/>
                <a:ext cx="225425" cy="225425"/>
              </a:xfrm>
              <a:custGeom>
                <a:avLst/>
                <a:gdLst>
                  <a:gd name="T0" fmla="*/ 313 w 626"/>
                  <a:gd name="T1" fmla="*/ 0 h 626"/>
                  <a:gd name="T2" fmla="*/ 313 w 626"/>
                  <a:gd name="T3" fmla="*/ 0 h 626"/>
                  <a:gd name="T4" fmla="*/ 0 w 626"/>
                  <a:gd name="T5" fmla="*/ 312 h 626"/>
                  <a:gd name="T6" fmla="*/ 313 w 626"/>
                  <a:gd name="T7" fmla="*/ 625 h 626"/>
                  <a:gd name="T8" fmla="*/ 625 w 626"/>
                  <a:gd name="T9" fmla="*/ 312 h 626"/>
                  <a:gd name="T10" fmla="*/ 313 w 626"/>
                  <a:gd name="T11" fmla="*/ 0 h 626"/>
                </a:gdLst>
                <a:ahLst/>
                <a:cxnLst>
                  <a:cxn ang="0">
                    <a:pos x="T0" y="T1"/>
                  </a:cxn>
                  <a:cxn ang="0">
                    <a:pos x="T2" y="T3"/>
                  </a:cxn>
                  <a:cxn ang="0">
                    <a:pos x="T4" y="T5"/>
                  </a:cxn>
                  <a:cxn ang="0">
                    <a:pos x="T6" y="T7"/>
                  </a:cxn>
                  <a:cxn ang="0">
                    <a:pos x="T8" y="T9"/>
                  </a:cxn>
                  <a:cxn ang="0">
                    <a:pos x="T10" y="T11"/>
                  </a:cxn>
                </a:cxnLst>
                <a:rect l="0" t="0" r="r" b="b"/>
                <a:pathLst>
                  <a:path w="626" h="626">
                    <a:moveTo>
                      <a:pt x="313" y="0"/>
                    </a:moveTo>
                    <a:lnTo>
                      <a:pt x="313" y="0"/>
                    </a:lnTo>
                    <a:cubicBezTo>
                      <a:pt x="156" y="0"/>
                      <a:pt x="0" y="156"/>
                      <a:pt x="0" y="312"/>
                    </a:cubicBezTo>
                    <a:cubicBezTo>
                      <a:pt x="0" y="500"/>
                      <a:pt x="156" y="625"/>
                      <a:pt x="313" y="625"/>
                    </a:cubicBezTo>
                    <a:cubicBezTo>
                      <a:pt x="500" y="625"/>
                      <a:pt x="625" y="500"/>
                      <a:pt x="625" y="312"/>
                    </a:cubicBezTo>
                    <a:cubicBezTo>
                      <a:pt x="625" y="156"/>
                      <a:pt x="500" y="0"/>
                      <a:pt x="313" y="0"/>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grpSp>
        <p:grpSp>
          <p:nvGrpSpPr>
            <p:cNvPr id="323" name="Group 322"/>
            <p:cNvGrpSpPr/>
            <p:nvPr/>
          </p:nvGrpSpPr>
          <p:grpSpPr>
            <a:xfrm>
              <a:off x="6368603" y="10907249"/>
              <a:ext cx="607828" cy="1588347"/>
              <a:chOff x="1006475" y="1212850"/>
              <a:chExt cx="585788" cy="1530350"/>
            </a:xfrm>
            <a:solidFill>
              <a:schemeClr val="accent2"/>
            </a:solidFill>
          </p:grpSpPr>
          <p:sp>
            <p:nvSpPr>
              <p:cNvPr id="324" name="Freeform 1"/>
              <p:cNvSpPr>
                <a:spLocks noChangeArrowheads="1"/>
              </p:cNvSpPr>
              <p:nvPr/>
            </p:nvSpPr>
            <p:spPr bwMode="auto">
              <a:xfrm>
                <a:off x="1006475" y="1516063"/>
                <a:ext cx="585788" cy="1227137"/>
              </a:xfrm>
              <a:custGeom>
                <a:avLst/>
                <a:gdLst>
                  <a:gd name="T0" fmla="*/ 1250 w 1626"/>
                  <a:gd name="T1" fmla="*/ 0 h 3408"/>
                  <a:gd name="T2" fmla="*/ 1250 w 1626"/>
                  <a:gd name="T3" fmla="*/ 0 h 3408"/>
                  <a:gd name="T4" fmla="*/ 375 w 1626"/>
                  <a:gd name="T5" fmla="*/ 0 h 3408"/>
                  <a:gd name="T6" fmla="*/ 0 w 1626"/>
                  <a:gd name="T7" fmla="*/ 407 h 3408"/>
                  <a:gd name="T8" fmla="*/ 0 w 1626"/>
                  <a:gd name="T9" fmla="*/ 1500 h 3408"/>
                  <a:gd name="T10" fmla="*/ 156 w 1626"/>
                  <a:gd name="T11" fmla="*/ 1625 h 3408"/>
                  <a:gd name="T12" fmla="*/ 281 w 1626"/>
                  <a:gd name="T13" fmla="*/ 1500 h 3408"/>
                  <a:gd name="T14" fmla="*/ 281 w 1626"/>
                  <a:gd name="T15" fmla="*/ 625 h 3408"/>
                  <a:gd name="T16" fmla="*/ 313 w 1626"/>
                  <a:gd name="T17" fmla="*/ 563 h 3408"/>
                  <a:gd name="T18" fmla="*/ 375 w 1626"/>
                  <a:gd name="T19" fmla="*/ 625 h 3408"/>
                  <a:gd name="T20" fmla="*/ 375 w 1626"/>
                  <a:gd name="T21" fmla="*/ 1688 h 3408"/>
                  <a:gd name="T22" fmla="*/ 375 w 1626"/>
                  <a:gd name="T23" fmla="*/ 1875 h 3408"/>
                  <a:gd name="T24" fmla="*/ 375 w 1626"/>
                  <a:gd name="T25" fmla="*/ 3188 h 3408"/>
                  <a:gd name="T26" fmla="*/ 563 w 1626"/>
                  <a:gd name="T27" fmla="*/ 3407 h 3408"/>
                  <a:gd name="T28" fmla="*/ 563 w 1626"/>
                  <a:gd name="T29" fmla="*/ 3407 h 3408"/>
                  <a:gd name="T30" fmla="*/ 719 w 1626"/>
                  <a:gd name="T31" fmla="*/ 3188 h 3408"/>
                  <a:gd name="T32" fmla="*/ 719 w 1626"/>
                  <a:gd name="T33" fmla="*/ 1875 h 3408"/>
                  <a:gd name="T34" fmla="*/ 813 w 1626"/>
                  <a:gd name="T35" fmla="*/ 1813 h 3408"/>
                  <a:gd name="T36" fmla="*/ 906 w 1626"/>
                  <a:gd name="T37" fmla="*/ 1875 h 3408"/>
                  <a:gd name="T38" fmla="*/ 906 w 1626"/>
                  <a:gd name="T39" fmla="*/ 3188 h 3408"/>
                  <a:gd name="T40" fmla="*/ 1062 w 1626"/>
                  <a:gd name="T41" fmla="*/ 3407 h 3408"/>
                  <a:gd name="T42" fmla="*/ 1062 w 1626"/>
                  <a:gd name="T43" fmla="*/ 3407 h 3408"/>
                  <a:gd name="T44" fmla="*/ 1250 w 1626"/>
                  <a:gd name="T45" fmla="*/ 3188 h 3408"/>
                  <a:gd name="T46" fmla="*/ 1250 w 1626"/>
                  <a:gd name="T47" fmla="*/ 1875 h 3408"/>
                  <a:gd name="T48" fmla="*/ 1250 w 1626"/>
                  <a:gd name="T49" fmla="*/ 1688 h 3408"/>
                  <a:gd name="T50" fmla="*/ 1250 w 1626"/>
                  <a:gd name="T51" fmla="*/ 625 h 3408"/>
                  <a:gd name="T52" fmla="*/ 1313 w 1626"/>
                  <a:gd name="T53" fmla="*/ 563 h 3408"/>
                  <a:gd name="T54" fmla="*/ 1344 w 1626"/>
                  <a:gd name="T55" fmla="*/ 625 h 3408"/>
                  <a:gd name="T56" fmla="*/ 1344 w 1626"/>
                  <a:gd name="T57" fmla="*/ 1500 h 3408"/>
                  <a:gd name="T58" fmla="*/ 1469 w 1626"/>
                  <a:gd name="T59" fmla="*/ 1625 h 3408"/>
                  <a:gd name="T60" fmla="*/ 1625 w 1626"/>
                  <a:gd name="T61" fmla="*/ 1500 h 3408"/>
                  <a:gd name="T62" fmla="*/ 1625 w 1626"/>
                  <a:gd name="T63" fmla="*/ 407 h 3408"/>
                  <a:gd name="T64" fmla="*/ 1250 w 1626"/>
                  <a:gd name="T65" fmla="*/ 0 h 3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26" h="3408">
                    <a:moveTo>
                      <a:pt x="1250" y="0"/>
                    </a:moveTo>
                    <a:lnTo>
                      <a:pt x="1250" y="0"/>
                    </a:lnTo>
                    <a:cubicBezTo>
                      <a:pt x="375" y="0"/>
                      <a:pt x="375" y="0"/>
                      <a:pt x="375" y="0"/>
                    </a:cubicBezTo>
                    <a:cubicBezTo>
                      <a:pt x="125" y="0"/>
                      <a:pt x="0" y="157"/>
                      <a:pt x="0" y="407"/>
                    </a:cubicBezTo>
                    <a:cubicBezTo>
                      <a:pt x="0" y="1500"/>
                      <a:pt x="0" y="1500"/>
                      <a:pt x="0" y="1500"/>
                    </a:cubicBezTo>
                    <a:cubicBezTo>
                      <a:pt x="0" y="1563"/>
                      <a:pt x="94" y="1625"/>
                      <a:pt x="156" y="1625"/>
                    </a:cubicBezTo>
                    <a:cubicBezTo>
                      <a:pt x="219" y="1625"/>
                      <a:pt x="281" y="1563"/>
                      <a:pt x="281" y="1500"/>
                    </a:cubicBezTo>
                    <a:cubicBezTo>
                      <a:pt x="281" y="1500"/>
                      <a:pt x="281" y="719"/>
                      <a:pt x="281" y="625"/>
                    </a:cubicBezTo>
                    <a:cubicBezTo>
                      <a:pt x="281" y="594"/>
                      <a:pt x="313" y="563"/>
                      <a:pt x="313" y="563"/>
                    </a:cubicBezTo>
                    <a:cubicBezTo>
                      <a:pt x="344" y="563"/>
                      <a:pt x="375" y="594"/>
                      <a:pt x="375" y="625"/>
                    </a:cubicBezTo>
                    <a:cubicBezTo>
                      <a:pt x="375" y="719"/>
                      <a:pt x="375" y="1375"/>
                      <a:pt x="375" y="1688"/>
                    </a:cubicBezTo>
                    <a:cubicBezTo>
                      <a:pt x="375" y="1875"/>
                      <a:pt x="375" y="1875"/>
                      <a:pt x="375" y="1875"/>
                    </a:cubicBezTo>
                    <a:cubicBezTo>
                      <a:pt x="375" y="3188"/>
                      <a:pt x="375" y="3188"/>
                      <a:pt x="375" y="3188"/>
                    </a:cubicBezTo>
                    <a:cubicBezTo>
                      <a:pt x="375" y="3282"/>
                      <a:pt x="469" y="3407"/>
                      <a:pt x="563" y="3407"/>
                    </a:cubicBezTo>
                    <a:lnTo>
                      <a:pt x="563" y="3407"/>
                    </a:lnTo>
                    <a:cubicBezTo>
                      <a:pt x="688" y="3407"/>
                      <a:pt x="719" y="3282"/>
                      <a:pt x="719" y="3188"/>
                    </a:cubicBezTo>
                    <a:cubicBezTo>
                      <a:pt x="719" y="3188"/>
                      <a:pt x="719" y="1969"/>
                      <a:pt x="719" y="1875"/>
                    </a:cubicBezTo>
                    <a:cubicBezTo>
                      <a:pt x="719" y="1844"/>
                      <a:pt x="781" y="1813"/>
                      <a:pt x="813" y="1813"/>
                    </a:cubicBezTo>
                    <a:cubicBezTo>
                      <a:pt x="875" y="1813"/>
                      <a:pt x="906" y="1844"/>
                      <a:pt x="906" y="1875"/>
                    </a:cubicBezTo>
                    <a:cubicBezTo>
                      <a:pt x="906" y="1969"/>
                      <a:pt x="906" y="3188"/>
                      <a:pt x="906" y="3188"/>
                    </a:cubicBezTo>
                    <a:cubicBezTo>
                      <a:pt x="906" y="3282"/>
                      <a:pt x="969" y="3407"/>
                      <a:pt x="1062" y="3407"/>
                    </a:cubicBezTo>
                    <a:lnTo>
                      <a:pt x="1062" y="3407"/>
                    </a:lnTo>
                    <a:cubicBezTo>
                      <a:pt x="1156" y="3407"/>
                      <a:pt x="1250" y="3282"/>
                      <a:pt x="1250" y="3188"/>
                    </a:cubicBezTo>
                    <a:cubicBezTo>
                      <a:pt x="1250" y="1875"/>
                      <a:pt x="1250" y="1875"/>
                      <a:pt x="1250" y="1875"/>
                    </a:cubicBezTo>
                    <a:cubicBezTo>
                      <a:pt x="1250" y="1688"/>
                      <a:pt x="1250" y="1688"/>
                      <a:pt x="1250" y="1688"/>
                    </a:cubicBezTo>
                    <a:cubicBezTo>
                      <a:pt x="1250" y="1375"/>
                      <a:pt x="1250" y="719"/>
                      <a:pt x="1250" y="625"/>
                    </a:cubicBezTo>
                    <a:cubicBezTo>
                      <a:pt x="1250" y="594"/>
                      <a:pt x="1281" y="563"/>
                      <a:pt x="1313" y="563"/>
                    </a:cubicBezTo>
                    <a:cubicBezTo>
                      <a:pt x="1313" y="563"/>
                      <a:pt x="1344" y="594"/>
                      <a:pt x="1344" y="625"/>
                    </a:cubicBezTo>
                    <a:cubicBezTo>
                      <a:pt x="1344" y="719"/>
                      <a:pt x="1344" y="1500"/>
                      <a:pt x="1344" y="1500"/>
                    </a:cubicBezTo>
                    <a:cubicBezTo>
                      <a:pt x="1344" y="1563"/>
                      <a:pt x="1406" y="1625"/>
                      <a:pt x="1469" y="1625"/>
                    </a:cubicBezTo>
                    <a:cubicBezTo>
                      <a:pt x="1563" y="1625"/>
                      <a:pt x="1625" y="1563"/>
                      <a:pt x="1625" y="1500"/>
                    </a:cubicBezTo>
                    <a:cubicBezTo>
                      <a:pt x="1625" y="407"/>
                      <a:pt x="1625" y="407"/>
                      <a:pt x="1625" y="407"/>
                    </a:cubicBezTo>
                    <a:cubicBezTo>
                      <a:pt x="1625" y="157"/>
                      <a:pt x="1500" y="0"/>
                      <a:pt x="1250" y="0"/>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325" name="Freeform 2"/>
              <p:cNvSpPr>
                <a:spLocks noChangeArrowheads="1"/>
              </p:cNvSpPr>
              <p:nvPr/>
            </p:nvSpPr>
            <p:spPr bwMode="auto">
              <a:xfrm>
                <a:off x="1185863" y="1212850"/>
                <a:ext cx="225425" cy="225425"/>
              </a:xfrm>
              <a:custGeom>
                <a:avLst/>
                <a:gdLst>
                  <a:gd name="T0" fmla="*/ 313 w 626"/>
                  <a:gd name="T1" fmla="*/ 0 h 626"/>
                  <a:gd name="T2" fmla="*/ 313 w 626"/>
                  <a:gd name="T3" fmla="*/ 0 h 626"/>
                  <a:gd name="T4" fmla="*/ 0 w 626"/>
                  <a:gd name="T5" fmla="*/ 312 h 626"/>
                  <a:gd name="T6" fmla="*/ 313 w 626"/>
                  <a:gd name="T7" fmla="*/ 625 h 626"/>
                  <a:gd name="T8" fmla="*/ 625 w 626"/>
                  <a:gd name="T9" fmla="*/ 312 h 626"/>
                  <a:gd name="T10" fmla="*/ 313 w 626"/>
                  <a:gd name="T11" fmla="*/ 0 h 626"/>
                </a:gdLst>
                <a:ahLst/>
                <a:cxnLst>
                  <a:cxn ang="0">
                    <a:pos x="T0" y="T1"/>
                  </a:cxn>
                  <a:cxn ang="0">
                    <a:pos x="T2" y="T3"/>
                  </a:cxn>
                  <a:cxn ang="0">
                    <a:pos x="T4" y="T5"/>
                  </a:cxn>
                  <a:cxn ang="0">
                    <a:pos x="T6" y="T7"/>
                  </a:cxn>
                  <a:cxn ang="0">
                    <a:pos x="T8" y="T9"/>
                  </a:cxn>
                  <a:cxn ang="0">
                    <a:pos x="T10" y="T11"/>
                  </a:cxn>
                </a:cxnLst>
                <a:rect l="0" t="0" r="r" b="b"/>
                <a:pathLst>
                  <a:path w="626" h="626">
                    <a:moveTo>
                      <a:pt x="313" y="0"/>
                    </a:moveTo>
                    <a:lnTo>
                      <a:pt x="313" y="0"/>
                    </a:lnTo>
                    <a:cubicBezTo>
                      <a:pt x="156" y="0"/>
                      <a:pt x="0" y="156"/>
                      <a:pt x="0" y="312"/>
                    </a:cubicBezTo>
                    <a:cubicBezTo>
                      <a:pt x="0" y="500"/>
                      <a:pt x="156" y="625"/>
                      <a:pt x="313" y="625"/>
                    </a:cubicBezTo>
                    <a:cubicBezTo>
                      <a:pt x="500" y="625"/>
                      <a:pt x="625" y="500"/>
                      <a:pt x="625" y="312"/>
                    </a:cubicBezTo>
                    <a:cubicBezTo>
                      <a:pt x="625" y="156"/>
                      <a:pt x="500" y="0"/>
                      <a:pt x="313" y="0"/>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grpSp>
        <p:grpSp>
          <p:nvGrpSpPr>
            <p:cNvPr id="326" name="Group 325"/>
            <p:cNvGrpSpPr/>
            <p:nvPr/>
          </p:nvGrpSpPr>
          <p:grpSpPr>
            <a:xfrm>
              <a:off x="5357945" y="8946944"/>
              <a:ext cx="673651" cy="1535333"/>
              <a:chOff x="5481404" y="1426062"/>
              <a:chExt cx="341669" cy="778503"/>
            </a:xfrm>
            <a:solidFill>
              <a:schemeClr val="accent4"/>
            </a:solidFill>
          </p:grpSpPr>
          <p:sp>
            <p:nvSpPr>
              <p:cNvPr id="327" name="Freeform 1"/>
              <p:cNvSpPr>
                <a:spLocks noChangeArrowheads="1"/>
              </p:cNvSpPr>
              <p:nvPr/>
            </p:nvSpPr>
            <p:spPr bwMode="auto">
              <a:xfrm>
                <a:off x="5481404" y="1565664"/>
                <a:ext cx="341669" cy="638901"/>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328" name="Freeform 2"/>
              <p:cNvSpPr>
                <a:spLocks noChangeArrowheads="1"/>
              </p:cNvSpPr>
              <p:nvPr/>
            </p:nvSpPr>
            <p:spPr bwMode="auto">
              <a:xfrm>
                <a:off x="5588307" y="1426062"/>
                <a:ext cx="130798" cy="130799"/>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grpSp>
        <p:grpSp>
          <p:nvGrpSpPr>
            <p:cNvPr id="329" name="Group 328"/>
            <p:cNvGrpSpPr/>
            <p:nvPr/>
          </p:nvGrpSpPr>
          <p:grpSpPr>
            <a:xfrm>
              <a:off x="7332214" y="10795283"/>
              <a:ext cx="673651" cy="1535333"/>
              <a:chOff x="5481404" y="1426062"/>
              <a:chExt cx="341669" cy="778503"/>
            </a:xfrm>
            <a:solidFill>
              <a:schemeClr val="accent4"/>
            </a:solidFill>
          </p:grpSpPr>
          <p:sp>
            <p:nvSpPr>
              <p:cNvPr id="330" name="Freeform 1"/>
              <p:cNvSpPr>
                <a:spLocks noChangeArrowheads="1"/>
              </p:cNvSpPr>
              <p:nvPr/>
            </p:nvSpPr>
            <p:spPr bwMode="auto">
              <a:xfrm>
                <a:off x="5481404" y="1565664"/>
                <a:ext cx="341669" cy="638901"/>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331" name="Freeform 2"/>
              <p:cNvSpPr>
                <a:spLocks noChangeArrowheads="1"/>
              </p:cNvSpPr>
              <p:nvPr/>
            </p:nvSpPr>
            <p:spPr bwMode="auto">
              <a:xfrm>
                <a:off x="5588307" y="1426062"/>
                <a:ext cx="130798" cy="130799"/>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grpSp>
        <p:grpSp>
          <p:nvGrpSpPr>
            <p:cNvPr id="332" name="Group 331"/>
            <p:cNvGrpSpPr/>
            <p:nvPr/>
          </p:nvGrpSpPr>
          <p:grpSpPr>
            <a:xfrm>
              <a:off x="9256193" y="9343665"/>
              <a:ext cx="607828" cy="1588347"/>
              <a:chOff x="1006475" y="1212850"/>
              <a:chExt cx="585788" cy="1530350"/>
            </a:xfrm>
            <a:solidFill>
              <a:schemeClr val="accent2"/>
            </a:solidFill>
          </p:grpSpPr>
          <p:sp>
            <p:nvSpPr>
              <p:cNvPr id="333" name="Freeform 1"/>
              <p:cNvSpPr>
                <a:spLocks noChangeArrowheads="1"/>
              </p:cNvSpPr>
              <p:nvPr/>
            </p:nvSpPr>
            <p:spPr bwMode="auto">
              <a:xfrm>
                <a:off x="1006475" y="1516063"/>
                <a:ext cx="585788" cy="1227137"/>
              </a:xfrm>
              <a:custGeom>
                <a:avLst/>
                <a:gdLst>
                  <a:gd name="T0" fmla="*/ 1250 w 1626"/>
                  <a:gd name="T1" fmla="*/ 0 h 3408"/>
                  <a:gd name="T2" fmla="*/ 1250 w 1626"/>
                  <a:gd name="T3" fmla="*/ 0 h 3408"/>
                  <a:gd name="T4" fmla="*/ 375 w 1626"/>
                  <a:gd name="T5" fmla="*/ 0 h 3408"/>
                  <a:gd name="T6" fmla="*/ 0 w 1626"/>
                  <a:gd name="T7" fmla="*/ 407 h 3408"/>
                  <a:gd name="T8" fmla="*/ 0 w 1626"/>
                  <a:gd name="T9" fmla="*/ 1500 h 3408"/>
                  <a:gd name="T10" fmla="*/ 156 w 1626"/>
                  <a:gd name="T11" fmla="*/ 1625 h 3408"/>
                  <a:gd name="T12" fmla="*/ 281 w 1626"/>
                  <a:gd name="T13" fmla="*/ 1500 h 3408"/>
                  <a:gd name="T14" fmla="*/ 281 w 1626"/>
                  <a:gd name="T15" fmla="*/ 625 h 3408"/>
                  <a:gd name="T16" fmla="*/ 313 w 1626"/>
                  <a:gd name="T17" fmla="*/ 563 h 3408"/>
                  <a:gd name="T18" fmla="*/ 375 w 1626"/>
                  <a:gd name="T19" fmla="*/ 625 h 3408"/>
                  <a:gd name="T20" fmla="*/ 375 w 1626"/>
                  <a:gd name="T21" fmla="*/ 1688 h 3408"/>
                  <a:gd name="T22" fmla="*/ 375 w 1626"/>
                  <a:gd name="T23" fmla="*/ 1875 h 3408"/>
                  <a:gd name="T24" fmla="*/ 375 w 1626"/>
                  <a:gd name="T25" fmla="*/ 3188 h 3408"/>
                  <a:gd name="T26" fmla="*/ 563 w 1626"/>
                  <a:gd name="T27" fmla="*/ 3407 h 3408"/>
                  <a:gd name="T28" fmla="*/ 563 w 1626"/>
                  <a:gd name="T29" fmla="*/ 3407 h 3408"/>
                  <a:gd name="T30" fmla="*/ 719 w 1626"/>
                  <a:gd name="T31" fmla="*/ 3188 h 3408"/>
                  <a:gd name="T32" fmla="*/ 719 w 1626"/>
                  <a:gd name="T33" fmla="*/ 1875 h 3408"/>
                  <a:gd name="T34" fmla="*/ 813 w 1626"/>
                  <a:gd name="T35" fmla="*/ 1813 h 3408"/>
                  <a:gd name="T36" fmla="*/ 906 w 1626"/>
                  <a:gd name="T37" fmla="*/ 1875 h 3408"/>
                  <a:gd name="T38" fmla="*/ 906 w 1626"/>
                  <a:gd name="T39" fmla="*/ 3188 h 3408"/>
                  <a:gd name="T40" fmla="*/ 1062 w 1626"/>
                  <a:gd name="T41" fmla="*/ 3407 h 3408"/>
                  <a:gd name="T42" fmla="*/ 1062 w 1626"/>
                  <a:gd name="T43" fmla="*/ 3407 h 3408"/>
                  <a:gd name="T44" fmla="*/ 1250 w 1626"/>
                  <a:gd name="T45" fmla="*/ 3188 h 3408"/>
                  <a:gd name="T46" fmla="*/ 1250 w 1626"/>
                  <a:gd name="T47" fmla="*/ 1875 h 3408"/>
                  <a:gd name="T48" fmla="*/ 1250 w 1626"/>
                  <a:gd name="T49" fmla="*/ 1688 h 3408"/>
                  <a:gd name="T50" fmla="*/ 1250 w 1626"/>
                  <a:gd name="T51" fmla="*/ 625 h 3408"/>
                  <a:gd name="T52" fmla="*/ 1313 w 1626"/>
                  <a:gd name="T53" fmla="*/ 563 h 3408"/>
                  <a:gd name="T54" fmla="*/ 1344 w 1626"/>
                  <a:gd name="T55" fmla="*/ 625 h 3408"/>
                  <a:gd name="T56" fmla="*/ 1344 w 1626"/>
                  <a:gd name="T57" fmla="*/ 1500 h 3408"/>
                  <a:gd name="T58" fmla="*/ 1469 w 1626"/>
                  <a:gd name="T59" fmla="*/ 1625 h 3408"/>
                  <a:gd name="T60" fmla="*/ 1625 w 1626"/>
                  <a:gd name="T61" fmla="*/ 1500 h 3408"/>
                  <a:gd name="T62" fmla="*/ 1625 w 1626"/>
                  <a:gd name="T63" fmla="*/ 407 h 3408"/>
                  <a:gd name="T64" fmla="*/ 1250 w 1626"/>
                  <a:gd name="T65" fmla="*/ 0 h 3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26" h="3408">
                    <a:moveTo>
                      <a:pt x="1250" y="0"/>
                    </a:moveTo>
                    <a:lnTo>
                      <a:pt x="1250" y="0"/>
                    </a:lnTo>
                    <a:cubicBezTo>
                      <a:pt x="375" y="0"/>
                      <a:pt x="375" y="0"/>
                      <a:pt x="375" y="0"/>
                    </a:cubicBezTo>
                    <a:cubicBezTo>
                      <a:pt x="125" y="0"/>
                      <a:pt x="0" y="157"/>
                      <a:pt x="0" y="407"/>
                    </a:cubicBezTo>
                    <a:cubicBezTo>
                      <a:pt x="0" y="1500"/>
                      <a:pt x="0" y="1500"/>
                      <a:pt x="0" y="1500"/>
                    </a:cubicBezTo>
                    <a:cubicBezTo>
                      <a:pt x="0" y="1563"/>
                      <a:pt x="94" y="1625"/>
                      <a:pt x="156" y="1625"/>
                    </a:cubicBezTo>
                    <a:cubicBezTo>
                      <a:pt x="219" y="1625"/>
                      <a:pt x="281" y="1563"/>
                      <a:pt x="281" y="1500"/>
                    </a:cubicBezTo>
                    <a:cubicBezTo>
                      <a:pt x="281" y="1500"/>
                      <a:pt x="281" y="719"/>
                      <a:pt x="281" y="625"/>
                    </a:cubicBezTo>
                    <a:cubicBezTo>
                      <a:pt x="281" y="594"/>
                      <a:pt x="313" y="563"/>
                      <a:pt x="313" y="563"/>
                    </a:cubicBezTo>
                    <a:cubicBezTo>
                      <a:pt x="344" y="563"/>
                      <a:pt x="375" y="594"/>
                      <a:pt x="375" y="625"/>
                    </a:cubicBezTo>
                    <a:cubicBezTo>
                      <a:pt x="375" y="719"/>
                      <a:pt x="375" y="1375"/>
                      <a:pt x="375" y="1688"/>
                    </a:cubicBezTo>
                    <a:cubicBezTo>
                      <a:pt x="375" y="1875"/>
                      <a:pt x="375" y="1875"/>
                      <a:pt x="375" y="1875"/>
                    </a:cubicBezTo>
                    <a:cubicBezTo>
                      <a:pt x="375" y="3188"/>
                      <a:pt x="375" y="3188"/>
                      <a:pt x="375" y="3188"/>
                    </a:cubicBezTo>
                    <a:cubicBezTo>
                      <a:pt x="375" y="3282"/>
                      <a:pt x="469" y="3407"/>
                      <a:pt x="563" y="3407"/>
                    </a:cubicBezTo>
                    <a:lnTo>
                      <a:pt x="563" y="3407"/>
                    </a:lnTo>
                    <a:cubicBezTo>
                      <a:pt x="688" y="3407"/>
                      <a:pt x="719" y="3282"/>
                      <a:pt x="719" y="3188"/>
                    </a:cubicBezTo>
                    <a:cubicBezTo>
                      <a:pt x="719" y="3188"/>
                      <a:pt x="719" y="1969"/>
                      <a:pt x="719" y="1875"/>
                    </a:cubicBezTo>
                    <a:cubicBezTo>
                      <a:pt x="719" y="1844"/>
                      <a:pt x="781" y="1813"/>
                      <a:pt x="813" y="1813"/>
                    </a:cubicBezTo>
                    <a:cubicBezTo>
                      <a:pt x="875" y="1813"/>
                      <a:pt x="906" y="1844"/>
                      <a:pt x="906" y="1875"/>
                    </a:cubicBezTo>
                    <a:cubicBezTo>
                      <a:pt x="906" y="1969"/>
                      <a:pt x="906" y="3188"/>
                      <a:pt x="906" y="3188"/>
                    </a:cubicBezTo>
                    <a:cubicBezTo>
                      <a:pt x="906" y="3282"/>
                      <a:pt x="969" y="3407"/>
                      <a:pt x="1062" y="3407"/>
                    </a:cubicBezTo>
                    <a:lnTo>
                      <a:pt x="1062" y="3407"/>
                    </a:lnTo>
                    <a:cubicBezTo>
                      <a:pt x="1156" y="3407"/>
                      <a:pt x="1250" y="3282"/>
                      <a:pt x="1250" y="3188"/>
                    </a:cubicBezTo>
                    <a:cubicBezTo>
                      <a:pt x="1250" y="1875"/>
                      <a:pt x="1250" y="1875"/>
                      <a:pt x="1250" y="1875"/>
                    </a:cubicBezTo>
                    <a:cubicBezTo>
                      <a:pt x="1250" y="1688"/>
                      <a:pt x="1250" y="1688"/>
                      <a:pt x="1250" y="1688"/>
                    </a:cubicBezTo>
                    <a:cubicBezTo>
                      <a:pt x="1250" y="1375"/>
                      <a:pt x="1250" y="719"/>
                      <a:pt x="1250" y="625"/>
                    </a:cubicBezTo>
                    <a:cubicBezTo>
                      <a:pt x="1250" y="594"/>
                      <a:pt x="1281" y="563"/>
                      <a:pt x="1313" y="563"/>
                    </a:cubicBezTo>
                    <a:cubicBezTo>
                      <a:pt x="1313" y="563"/>
                      <a:pt x="1344" y="594"/>
                      <a:pt x="1344" y="625"/>
                    </a:cubicBezTo>
                    <a:cubicBezTo>
                      <a:pt x="1344" y="719"/>
                      <a:pt x="1344" y="1500"/>
                      <a:pt x="1344" y="1500"/>
                    </a:cubicBezTo>
                    <a:cubicBezTo>
                      <a:pt x="1344" y="1563"/>
                      <a:pt x="1406" y="1625"/>
                      <a:pt x="1469" y="1625"/>
                    </a:cubicBezTo>
                    <a:cubicBezTo>
                      <a:pt x="1563" y="1625"/>
                      <a:pt x="1625" y="1563"/>
                      <a:pt x="1625" y="1500"/>
                    </a:cubicBezTo>
                    <a:cubicBezTo>
                      <a:pt x="1625" y="407"/>
                      <a:pt x="1625" y="407"/>
                      <a:pt x="1625" y="407"/>
                    </a:cubicBezTo>
                    <a:cubicBezTo>
                      <a:pt x="1625" y="157"/>
                      <a:pt x="1500" y="0"/>
                      <a:pt x="1250" y="0"/>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334" name="Freeform 2"/>
              <p:cNvSpPr>
                <a:spLocks noChangeArrowheads="1"/>
              </p:cNvSpPr>
              <p:nvPr/>
            </p:nvSpPr>
            <p:spPr bwMode="auto">
              <a:xfrm>
                <a:off x="1185863" y="1212850"/>
                <a:ext cx="225425" cy="225425"/>
              </a:xfrm>
              <a:custGeom>
                <a:avLst/>
                <a:gdLst>
                  <a:gd name="T0" fmla="*/ 313 w 626"/>
                  <a:gd name="T1" fmla="*/ 0 h 626"/>
                  <a:gd name="T2" fmla="*/ 313 w 626"/>
                  <a:gd name="T3" fmla="*/ 0 h 626"/>
                  <a:gd name="T4" fmla="*/ 0 w 626"/>
                  <a:gd name="T5" fmla="*/ 312 h 626"/>
                  <a:gd name="T6" fmla="*/ 313 w 626"/>
                  <a:gd name="T7" fmla="*/ 625 h 626"/>
                  <a:gd name="T8" fmla="*/ 625 w 626"/>
                  <a:gd name="T9" fmla="*/ 312 h 626"/>
                  <a:gd name="T10" fmla="*/ 313 w 626"/>
                  <a:gd name="T11" fmla="*/ 0 h 626"/>
                </a:gdLst>
                <a:ahLst/>
                <a:cxnLst>
                  <a:cxn ang="0">
                    <a:pos x="T0" y="T1"/>
                  </a:cxn>
                  <a:cxn ang="0">
                    <a:pos x="T2" y="T3"/>
                  </a:cxn>
                  <a:cxn ang="0">
                    <a:pos x="T4" y="T5"/>
                  </a:cxn>
                  <a:cxn ang="0">
                    <a:pos x="T6" y="T7"/>
                  </a:cxn>
                  <a:cxn ang="0">
                    <a:pos x="T8" y="T9"/>
                  </a:cxn>
                  <a:cxn ang="0">
                    <a:pos x="T10" y="T11"/>
                  </a:cxn>
                </a:cxnLst>
                <a:rect l="0" t="0" r="r" b="b"/>
                <a:pathLst>
                  <a:path w="626" h="626">
                    <a:moveTo>
                      <a:pt x="313" y="0"/>
                    </a:moveTo>
                    <a:lnTo>
                      <a:pt x="313" y="0"/>
                    </a:lnTo>
                    <a:cubicBezTo>
                      <a:pt x="156" y="0"/>
                      <a:pt x="0" y="156"/>
                      <a:pt x="0" y="312"/>
                    </a:cubicBezTo>
                    <a:cubicBezTo>
                      <a:pt x="0" y="500"/>
                      <a:pt x="156" y="625"/>
                      <a:pt x="313" y="625"/>
                    </a:cubicBezTo>
                    <a:cubicBezTo>
                      <a:pt x="500" y="625"/>
                      <a:pt x="625" y="500"/>
                      <a:pt x="625" y="312"/>
                    </a:cubicBezTo>
                    <a:cubicBezTo>
                      <a:pt x="625" y="156"/>
                      <a:pt x="500" y="0"/>
                      <a:pt x="313" y="0"/>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grpSp>
        <p:grpSp>
          <p:nvGrpSpPr>
            <p:cNvPr id="335" name="Group 334"/>
            <p:cNvGrpSpPr/>
            <p:nvPr/>
          </p:nvGrpSpPr>
          <p:grpSpPr>
            <a:xfrm>
              <a:off x="7934028" y="5871930"/>
              <a:ext cx="607828" cy="1588347"/>
              <a:chOff x="1006475" y="1212850"/>
              <a:chExt cx="585788" cy="1530350"/>
            </a:xfrm>
            <a:solidFill>
              <a:schemeClr val="accent2"/>
            </a:solidFill>
          </p:grpSpPr>
          <p:sp>
            <p:nvSpPr>
              <p:cNvPr id="336" name="Freeform 1"/>
              <p:cNvSpPr>
                <a:spLocks noChangeArrowheads="1"/>
              </p:cNvSpPr>
              <p:nvPr/>
            </p:nvSpPr>
            <p:spPr bwMode="auto">
              <a:xfrm>
                <a:off x="1006475" y="1516063"/>
                <a:ext cx="585788" cy="1227137"/>
              </a:xfrm>
              <a:custGeom>
                <a:avLst/>
                <a:gdLst>
                  <a:gd name="T0" fmla="*/ 1250 w 1626"/>
                  <a:gd name="T1" fmla="*/ 0 h 3408"/>
                  <a:gd name="T2" fmla="*/ 1250 w 1626"/>
                  <a:gd name="T3" fmla="*/ 0 h 3408"/>
                  <a:gd name="T4" fmla="*/ 375 w 1626"/>
                  <a:gd name="T5" fmla="*/ 0 h 3408"/>
                  <a:gd name="T6" fmla="*/ 0 w 1626"/>
                  <a:gd name="T7" fmla="*/ 407 h 3408"/>
                  <a:gd name="T8" fmla="*/ 0 w 1626"/>
                  <a:gd name="T9" fmla="*/ 1500 h 3408"/>
                  <a:gd name="T10" fmla="*/ 156 w 1626"/>
                  <a:gd name="T11" fmla="*/ 1625 h 3408"/>
                  <a:gd name="T12" fmla="*/ 281 w 1626"/>
                  <a:gd name="T13" fmla="*/ 1500 h 3408"/>
                  <a:gd name="T14" fmla="*/ 281 w 1626"/>
                  <a:gd name="T15" fmla="*/ 625 h 3408"/>
                  <a:gd name="T16" fmla="*/ 313 w 1626"/>
                  <a:gd name="T17" fmla="*/ 563 h 3408"/>
                  <a:gd name="T18" fmla="*/ 375 w 1626"/>
                  <a:gd name="T19" fmla="*/ 625 h 3408"/>
                  <a:gd name="T20" fmla="*/ 375 w 1626"/>
                  <a:gd name="T21" fmla="*/ 1688 h 3408"/>
                  <a:gd name="T22" fmla="*/ 375 w 1626"/>
                  <a:gd name="T23" fmla="*/ 1875 h 3408"/>
                  <a:gd name="T24" fmla="*/ 375 w 1626"/>
                  <a:gd name="T25" fmla="*/ 3188 h 3408"/>
                  <a:gd name="T26" fmla="*/ 563 w 1626"/>
                  <a:gd name="T27" fmla="*/ 3407 h 3408"/>
                  <a:gd name="T28" fmla="*/ 563 w 1626"/>
                  <a:gd name="T29" fmla="*/ 3407 h 3408"/>
                  <a:gd name="T30" fmla="*/ 719 w 1626"/>
                  <a:gd name="T31" fmla="*/ 3188 h 3408"/>
                  <a:gd name="T32" fmla="*/ 719 w 1626"/>
                  <a:gd name="T33" fmla="*/ 1875 h 3408"/>
                  <a:gd name="T34" fmla="*/ 813 w 1626"/>
                  <a:gd name="T35" fmla="*/ 1813 h 3408"/>
                  <a:gd name="T36" fmla="*/ 906 w 1626"/>
                  <a:gd name="T37" fmla="*/ 1875 h 3408"/>
                  <a:gd name="T38" fmla="*/ 906 w 1626"/>
                  <a:gd name="T39" fmla="*/ 3188 h 3408"/>
                  <a:gd name="T40" fmla="*/ 1062 w 1626"/>
                  <a:gd name="T41" fmla="*/ 3407 h 3408"/>
                  <a:gd name="T42" fmla="*/ 1062 w 1626"/>
                  <a:gd name="T43" fmla="*/ 3407 h 3408"/>
                  <a:gd name="T44" fmla="*/ 1250 w 1626"/>
                  <a:gd name="T45" fmla="*/ 3188 h 3408"/>
                  <a:gd name="T46" fmla="*/ 1250 w 1626"/>
                  <a:gd name="T47" fmla="*/ 1875 h 3408"/>
                  <a:gd name="T48" fmla="*/ 1250 w 1626"/>
                  <a:gd name="T49" fmla="*/ 1688 h 3408"/>
                  <a:gd name="T50" fmla="*/ 1250 w 1626"/>
                  <a:gd name="T51" fmla="*/ 625 h 3408"/>
                  <a:gd name="T52" fmla="*/ 1313 w 1626"/>
                  <a:gd name="T53" fmla="*/ 563 h 3408"/>
                  <a:gd name="T54" fmla="*/ 1344 w 1626"/>
                  <a:gd name="T55" fmla="*/ 625 h 3408"/>
                  <a:gd name="T56" fmla="*/ 1344 w 1626"/>
                  <a:gd name="T57" fmla="*/ 1500 h 3408"/>
                  <a:gd name="T58" fmla="*/ 1469 w 1626"/>
                  <a:gd name="T59" fmla="*/ 1625 h 3408"/>
                  <a:gd name="T60" fmla="*/ 1625 w 1626"/>
                  <a:gd name="T61" fmla="*/ 1500 h 3408"/>
                  <a:gd name="T62" fmla="*/ 1625 w 1626"/>
                  <a:gd name="T63" fmla="*/ 407 h 3408"/>
                  <a:gd name="T64" fmla="*/ 1250 w 1626"/>
                  <a:gd name="T65" fmla="*/ 0 h 3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26" h="3408">
                    <a:moveTo>
                      <a:pt x="1250" y="0"/>
                    </a:moveTo>
                    <a:lnTo>
                      <a:pt x="1250" y="0"/>
                    </a:lnTo>
                    <a:cubicBezTo>
                      <a:pt x="375" y="0"/>
                      <a:pt x="375" y="0"/>
                      <a:pt x="375" y="0"/>
                    </a:cubicBezTo>
                    <a:cubicBezTo>
                      <a:pt x="125" y="0"/>
                      <a:pt x="0" y="157"/>
                      <a:pt x="0" y="407"/>
                    </a:cubicBezTo>
                    <a:cubicBezTo>
                      <a:pt x="0" y="1500"/>
                      <a:pt x="0" y="1500"/>
                      <a:pt x="0" y="1500"/>
                    </a:cubicBezTo>
                    <a:cubicBezTo>
                      <a:pt x="0" y="1563"/>
                      <a:pt x="94" y="1625"/>
                      <a:pt x="156" y="1625"/>
                    </a:cubicBezTo>
                    <a:cubicBezTo>
                      <a:pt x="219" y="1625"/>
                      <a:pt x="281" y="1563"/>
                      <a:pt x="281" y="1500"/>
                    </a:cubicBezTo>
                    <a:cubicBezTo>
                      <a:pt x="281" y="1500"/>
                      <a:pt x="281" y="719"/>
                      <a:pt x="281" y="625"/>
                    </a:cubicBezTo>
                    <a:cubicBezTo>
                      <a:pt x="281" y="594"/>
                      <a:pt x="313" y="563"/>
                      <a:pt x="313" y="563"/>
                    </a:cubicBezTo>
                    <a:cubicBezTo>
                      <a:pt x="344" y="563"/>
                      <a:pt x="375" y="594"/>
                      <a:pt x="375" y="625"/>
                    </a:cubicBezTo>
                    <a:cubicBezTo>
                      <a:pt x="375" y="719"/>
                      <a:pt x="375" y="1375"/>
                      <a:pt x="375" y="1688"/>
                    </a:cubicBezTo>
                    <a:cubicBezTo>
                      <a:pt x="375" y="1875"/>
                      <a:pt x="375" y="1875"/>
                      <a:pt x="375" y="1875"/>
                    </a:cubicBezTo>
                    <a:cubicBezTo>
                      <a:pt x="375" y="3188"/>
                      <a:pt x="375" y="3188"/>
                      <a:pt x="375" y="3188"/>
                    </a:cubicBezTo>
                    <a:cubicBezTo>
                      <a:pt x="375" y="3282"/>
                      <a:pt x="469" y="3407"/>
                      <a:pt x="563" y="3407"/>
                    </a:cubicBezTo>
                    <a:lnTo>
                      <a:pt x="563" y="3407"/>
                    </a:lnTo>
                    <a:cubicBezTo>
                      <a:pt x="688" y="3407"/>
                      <a:pt x="719" y="3282"/>
                      <a:pt x="719" y="3188"/>
                    </a:cubicBezTo>
                    <a:cubicBezTo>
                      <a:pt x="719" y="3188"/>
                      <a:pt x="719" y="1969"/>
                      <a:pt x="719" y="1875"/>
                    </a:cubicBezTo>
                    <a:cubicBezTo>
                      <a:pt x="719" y="1844"/>
                      <a:pt x="781" y="1813"/>
                      <a:pt x="813" y="1813"/>
                    </a:cubicBezTo>
                    <a:cubicBezTo>
                      <a:pt x="875" y="1813"/>
                      <a:pt x="906" y="1844"/>
                      <a:pt x="906" y="1875"/>
                    </a:cubicBezTo>
                    <a:cubicBezTo>
                      <a:pt x="906" y="1969"/>
                      <a:pt x="906" y="3188"/>
                      <a:pt x="906" y="3188"/>
                    </a:cubicBezTo>
                    <a:cubicBezTo>
                      <a:pt x="906" y="3282"/>
                      <a:pt x="969" y="3407"/>
                      <a:pt x="1062" y="3407"/>
                    </a:cubicBezTo>
                    <a:lnTo>
                      <a:pt x="1062" y="3407"/>
                    </a:lnTo>
                    <a:cubicBezTo>
                      <a:pt x="1156" y="3407"/>
                      <a:pt x="1250" y="3282"/>
                      <a:pt x="1250" y="3188"/>
                    </a:cubicBezTo>
                    <a:cubicBezTo>
                      <a:pt x="1250" y="1875"/>
                      <a:pt x="1250" y="1875"/>
                      <a:pt x="1250" y="1875"/>
                    </a:cubicBezTo>
                    <a:cubicBezTo>
                      <a:pt x="1250" y="1688"/>
                      <a:pt x="1250" y="1688"/>
                      <a:pt x="1250" y="1688"/>
                    </a:cubicBezTo>
                    <a:cubicBezTo>
                      <a:pt x="1250" y="1375"/>
                      <a:pt x="1250" y="719"/>
                      <a:pt x="1250" y="625"/>
                    </a:cubicBezTo>
                    <a:cubicBezTo>
                      <a:pt x="1250" y="594"/>
                      <a:pt x="1281" y="563"/>
                      <a:pt x="1313" y="563"/>
                    </a:cubicBezTo>
                    <a:cubicBezTo>
                      <a:pt x="1313" y="563"/>
                      <a:pt x="1344" y="594"/>
                      <a:pt x="1344" y="625"/>
                    </a:cubicBezTo>
                    <a:cubicBezTo>
                      <a:pt x="1344" y="719"/>
                      <a:pt x="1344" y="1500"/>
                      <a:pt x="1344" y="1500"/>
                    </a:cubicBezTo>
                    <a:cubicBezTo>
                      <a:pt x="1344" y="1563"/>
                      <a:pt x="1406" y="1625"/>
                      <a:pt x="1469" y="1625"/>
                    </a:cubicBezTo>
                    <a:cubicBezTo>
                      <a:pt x="1563" y="1625"/>
                      <a:pt x="1625" y="1563"/>
                      <a:pt x="1625" y="1500"/>
                    </a:cubicBezTo>
                    <a:cubicBezTo>
                      <a:pt x="1625" y="407"/>
                      <a:pt x="1625" y="407"/>
                      <a:pt x="1625" y="407"/>
                    </a:cubicBezTo>
                    <a:cubicBezTo>
                      <a:pt x="1625" y="157"/>
                      <a:pt x="1500" y="0"/>
                      <a:pt x="1250" y="0"/>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337" name="Freeform 2"/>
              <p:cNvSpPr>
                <a:spLocks noChangeArrowheads="1"/>
              </p:cNvSpPr>
              <p:nvPr/>
            </p:nvSpPr>
            <p:spPr bwMode="auto">
              <a:xfrm>
                <a:off x="1185863" y="1212850"/>
                <a:ext cx="225425" cy="225425"/>
              </a:xfrm>
              <a:custGeom>
                <a:avLst/>
                <a:gdLst>
                  <a:gd name="T0" fmla="*/ 313 w 626"/>
                  <a:gd name="T1" fmla="*/ 0 h 626"/>
                  <a:gd name="T2" fmla="*/ 313 w 626"/>
                  <a:gd name="T3" fmla="*/ 0 h 626"/>
                  <a:gd name="T4" fmla="*/ 0 w 626"/>
                  <a:gd name="T5" fmla="*/ 312 h 626"/>
                  <a:gd name="T6" fmla="*/ 313 w 626"/>
                  <a:gd name="T7" fmla="*/ 625 h 626"/>
                  <a:gd name="T8" fmla="*/ 625 w 626"/>
                  <a:gd name="T9" fmla="*/ 312 h 626"/>
                  <a:gd name="T10" fmla="*/ 313 w 626"/>
                  <a:gd name="T11" fmla="*/ 0 h 626"/>
                </a:gdLst>
                <a:ahLst/>
                <a:cxnLst>
                  <a:cxn ang="0">
                    <a:pos x="T0" y="T1"/>
                  </a:cxn>
                  <a:cxn ang="0">
                    <a:pos x="T2" y="T3"/>
                  </a:cxn>
                  <a:cxn ang="0">
                    <a:pos x="T4" y="T5"/>
                  </a:cxn>
                  <a:cxn ang="0">
                    <a:pos x="T6" y="T7"/>
                  </a:cxn>
                  <a:cxn ang="0">
                    <a:pos x="T8" y="T9"/>
                  </a:cxn>
                  <a:cxn ang="0">
                    <a:pos x="T10" y="T11"/>
                  </a:cxn>
                </a:cxnLst>
                <a:rect l="0" t="0" r="r" b="b"/>
                <a:pathLst>
                  <a:path w="626" h="626">
                    <a:moveTo>
                      <a:pt x="313" y="0"/>
                    </a:moveTo>
                    <a:lnTo>
                      <a:pt x="313" y="0"/>
                    </a:lnTo>
                    <a:cubicBezTo>
                      <a:pt x="156" y="0"/>
                      <a:pt x="0" y="156"/>
                      <a:pt x="0" y="312"/>
                    </a:cubicBezTo>
                    <a:cubicBezTo>
                      <a:pt x="0" y="500"/>
                      <a:pt x="156" y="625"/>
                      <a:pt x="313" y="625"/>
                    </a:cubicBezTo>
                    <a:cubicBezTo>
                      <a:pt x="500" y="625"/>
                      <a:pt x="625" y="500"/>
                      <a:pt x="625" y="312"/>
                    </a:cubicBezTo>
                    <a:cubicBezTo>
                      <a:pt x="625" y="156"/>
                      <a:pt x="500" y="0"/>
                      <a:pt x="313" y="0"/>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grpSp>
        <p:grpSp>
          <p:nvGrpSpPr>
            <p:cNvPr id="338" name="Group 337"/>
            <p:cNvGrpSpPr/>
            <p:nvPr/>
          </p:nvGrpSpPr>
          <p:grpSpPr>
            <a:xfrm>
              <a:off x="9676237" y="5702878"/>
              <a:ext cx="673651" cy="1535333"/>
              <a:chOff x="5481404" y="1426062"/>
              <a:chExt cx="341669" cy="778503"/>
            </a:xfrm>
            <a:solidFill>
              <a:schemeClr val="accent4"/>
            </a:solidFill>
          </p:grpSpPr>
          <p:sp>
            <p:nvSpPr>
              <p:cNvPr id="339" name="Freeform 1"/>
              <p:cNvSpPr>
                <a:spLocks noChangeArrowheads="1"/>
              </p:cNvSpPr>
              <p:nvPr/>
            </p:nvSpPr>
            <p:spPr bwMode="auto">
              <a:xfrm>
                <a:off x="5481404" y="1565664"/>
                <a:ext cx="341669" cy="638901"/>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340" name="Freeform 2"/>
              <p:cNvSpPr>
                <a:spLocks noChangeArrowheads="1"/>
              </p:cNvSpPr>
              <p:nvPr/>
            </p:nvSpPr>
            <p:spPr bwMode="auto">
              <a:xfrm>
                <a:off x="5588307" y="1426062"/>
                <a:ext cx="130798" cy="130799"/>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grpSp>
        <p:grpSp>
          <p:nvGrpSpPr>
            <p:cNvPr id="341" name="Group 340"/>
            <p:cNvGrpSpPr/>
            <p:nvPr/>
          </p:nvGrpSpPr>
          <p:grpSpPr>
            <a:xfrm>
              <a:off x="8541856" y="6986120"/>
              <a:ext cx="673651" cy="1535333"/>
              <a:chOff x="5481404" y="1426062"/>
              <a:chExt cx="341669" cy="778503"/>
            </a:xfrm>
            <a:solidFill>
              <a:schemeClr val="accent4"/>
            </a:solidFill>
          </p:grpSpPr>
          <p:sp>
            <p:nvSpPr>
              <p:cNvPr id="342" name="Freeform 1"/>
              <p:cNvSpPr>
                <a:spLocks noChangeArrowheads="1"/>
              </p:cNvSpPr>
              <p:nvPr/>
            </p:nvSpPr>
            <p:spPr bwMode="auto">
              <a:xfrm>
                <a:off x="5481404" y="1565664"/>
                <a:ext cx="341669" cy="638901"/>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343" name="Freeform 2"/>
              <p:cNvSpPr>
                <a:spLocks noChangeArrowheads="1"/>
              </p:cNvSpPr>
              <p:nvPr/>
            </p:nvSpPr>
            <p:spPr bwMode="auto">
              <a:xfrm>
                <a:off x="5588307" y="1426062"/>
                <a:ext cx="130798" cy="130799"/>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grpSp>
        <p:grpSp>
          <p:nvGrpSpPr>
            <p:cNvPr id="344" name="Group 343"/>
            <p:cNvGrpSpPr/>
            <p:nvPr/>
          </p:nvGrpSpPr>
          <p:grpSpPr>
            <a:xfrm>
              <a:off x="10240805" y="6986120"/>
              <a:ext cx="673651" cy="1535333"/>
              <a:chOff x="5481404" y="1426062"/>
              <a:chExt cx="341669" cy="778503"/>
            </a:xfrm>
            <a:solidFill>
              <a:schemeClr val="accent4"/>
            </a:solidFill>
          </p:grpSpPr>
          <p:sp>
            <p:nvSpPr>
              <p:cNvPr id="345" name="Freeform 1"/>
              <p:cNvSpPr>
                <a:spLocks noChangeArrowheads="1"/>
              </p:cNvSpPr>
              <p:nvPr/>
            </p:nvSpPr>
            <p:spPr bwMode="auto">
              <a:xfrm>
                <a:off x="5481404" y="1565664"/>
                <a:ext cx="341669" cy="638901"/>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346" name="Freeform 2"/>
              <p:cNvSpPr>
                <a:spLocks noChangeArrowheads="1"/>
              </p:cNvSpPr>
              <p:nvPr/>
            </p:nvSpPr>
            <p:spPr bwMode="auto">
              <a:xfrm>
                <a:off x="5588307" y="1426062"/>
                <a:ext cx="130798" cy="130799"/>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grpSp>
        <p:grpSp>
          <p:nvGrpSpPr>
            <p:cNvPr id="347" name="Group 346"/>
            <p:cNvGrpSpPr/>
            <p:nvPr/>
          </p:nvGrpSpPr>
          <p:grpSpPr>
            <a:xfrm>
              <a:off x="2765941" y="5253006"/>
              <a:ext cx="607828" cy="1588347"/>
              <a:chOff x="1006475" y="1212850"/>
              <a:chExt cx="585788" cy="1530350"/>
            </a:xfrm>
            <a:solidFill>
              <a:schemeClr val="accent2"/>
            </a:solidFill>
          </p:grpSpPr>
          <p:sp>
            <p:nvSpPr>
              <p:cNvPr id="348" name="Freeform 1"/>
              <p:cNvSpPr>
                <a:spLocks noChangeArrowheads="1"/>
              </p:cNvSpPr>
              <p:nvPr/>
            </p:nvSpPr>
            <p:spPr bwMode="auto">
              <a:xfrm>
                <a:off x="1006475" y="1516063"/>
                <a:ext cx="585788" cy="1227137"/>
              </a:xfrm>
              <a:custGeom>
                <a:avLst/>
                <a:gdLst>
                  <a:gd name="T0" fmla="*/ 1250 w 1626"/>
                  <a:gd name="T1" fmla="*/ 0 h 3408"/>
                  <a:gd name="T2" fmla="*/ 1250 w 1626"/>
                  <a:gd name="T3" fmla="*/ 0 h 3408"/>
                  <a:gd name="T4" fmla="*/ 375 w 1626"/>
                  <a:gd name="T5" fmla="*/ 0 h 3408"/>
                  <a:gd name="T6" fmla="*/ 0 w 1626"/>
                  <a:gd name="T7" fmla="*/ 407 h 3408"/>
                  <a:gd name="T8" fmla="*/ 0 w 1626"/>
                  <a:gd name="T9" fmla="*/ 1500 h 3408"/>
                  <a:gd name="T10" fmla="*/ 156 w 1626"/>
                  <a:gd name="T11" fmla="*/ 1625 h 3408"/>
                  <a:gd name="T12" fmla="*/ 281 w 1626"/>
                  <a:gd name="T13" fmla="*/ 1500 h 3408"/>
                  <a:gd name="T14" fmla="*/ 281 w 1626"/>
                  <a:gd name="T15" fmla="*/ 625 h 3408"/>
                  <a:gd name="T16" fmla="*/ 313 w 1626"/>
                  <a:gd name="T17" fmla="*/ 563 h 3408"/>
                  <a:gd name="T18" fmla="*/ 375 w 1626"/>
                  <a:gd name="T19" fmla="*/ 625 h 3408"/>
                  <a:gd name="T20" fmla="*/ 375 w 1626"/>
                  <a:gd name="T21" fmla="*/ 1688 h 3408"/>
                  <a:gd name="T22" fmla="*/ 375 w 1626"/>
                  <a:gd name="T23" fmla="*/ 1875 h 3408"/>
                  <a:gd name="T24" fmla="*/ 375 w 1626"/>
                  <a:gd name="T25" fmla="*/ 3188 h 3408"/>
                  <a:gd name="T26" fmla="*/ 563 w 1626"/>
                  <a:gd name="T27" fmla="*/ 3407 h 3408"/>
                  <a:gd name="T28" fmla="*/ 563 w 1626"/>
                  <a:gd name="T29" fmla="*/ 3407 h 3408"/>
                  <a:gd name="T30" fmla="*/ 719 w 1626"/>
                  <a:gd name="T31" fmla="*/ 3188 h 3408"/>
                  <a:gd name="T32" fmla="*/ 719 w 1626"/>
                  <a:gd name="T33" fmla="*/ 1875 h 3408"/>
                  <a:gd name="T34" fmla="*/ 813 w 1626"/>
                  <a:gd name="T35" fmla="*/ 1813 h 3408"/>
                  <a:gd name="T36" fmla="*/ 906 w 1626"/>
                  <a:gd name="T37" fmla="*/ 1875 h 3408"/>
                  <a:gd name="T38" fmla="*/ 906 w 1626"/>
                  <a:gd name="T39" fmla="*/ 3188 h 3408"/>
                  <a:gd name="T40" fmla="*/ 1062 w 1626"/>
                  <a:gd name="T41" fmla="*/ 3407 h 3408"/>
                  <a:gd name="T42" fmla="*/ 1062 w 1626"/>
                  <a:gd name="T43" fmla="*/ 3407 h 3408"/>
                  <a:gd name="T44" fmla="*/ 1250 w 1626"/>
                  <a:gd name="T45" fmla="*/ 3188 h 3408"/>
                  <a:gd name="T46" fmla="*/ 1250 w 1626"/>
                  <a:gd name="T47" fmla="*/ 1875 h 3408"/>
                  <a:gd name="T48" fmla="*/ 1250 w 1626"/>
                  <a:gd name="T49" fmla="*/ 1688 h 3408"/>
                  <a:gd name="T50" fmla="*/ 1250 w 1626"/>
                  <a:gd name="T51" fmla="*/ 625 h 3408"/>
                  <a:gd name="T52" fmla="*/ 1313 w 1626"/>
                  <a:gd name="T53" fmla="*/ 563 h 3408"/>
                  <a:gd name="T54" fmla="*/ 1344 w 1626"/>
                  <a:gd name="T55" fmla="*/ 625 h 3408"/>
                  <a:gd name="T56" fmla="*/ 1344 w 1626"/>
                  <a:gd name="T57" fmla="*/ 1500 h 3408"/>
                  <a:gd name="T58" fmla="*/ 1469 w 1626"/>
                  <a:gd name="T59" fmla="*/ 1625 h 3408"/>
                  <a:gd name="T60" fmla="*/ 1625 w 1626"/>
                  <a:gd name="T61" fmla="*/ 1500 h 3408"/>
                  <a:gd name="T62" fmla="*/ 1625 w 1626"/>
                  <a:gd name="T63" fmla="*/ 407 h 3408"/>
                  <a:gd name="T64" fmla="*/ 1250 w 1626"/>
                  <a:gd name="T65" fmla="*/ 0 h 3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26" h="3408">
                    <a:moveTo>
                      <a:pt x="1250" y="0"/>
                    </a:moveTo>
                    <a:lnTo>
                      <a:pt x="1250" y="0"/>
                    </a:lnTo>
                    <a:cubicBezTo>
                      <a:pt x="375" y="0"/>
                      <a:pt x="375" y="0"/>
                      <a:pt x="375" y="0"/>
                    </a:cubicBezTo>
                    <a:cubicBezTo>
                      <a:pt x="125" y="0"/>
                      <a:pt x="0" y="157"/>
                      <a:pt x="0" y="407"/>
                    </a:cubicBezTo>
                    <a:cubicBezTo>
                      <a:pt x="0" y="1500"/>
                      <a:pt x="0" y="1500"/>
                      <a:pt x="0" y="1500"/>
                    </a:cubicBezTo>
                    <a:cubicBezTo>
                      <a:pt x="0" y="1563"/>
                      <a:pt x="94" y="1625"/>
                      <a:pt x="156" y="1625"/>
                    </a:cubicBezTo>
                    <a:cubicBezTo>
                      <a:pt x="219" y="1625"/>
                      <a:pt x="281" y="1563"/>
                      <a:pt x="281" y="1500"/>
                    </a:cubicBezTo>
                    <a:cubicBezTo>
                      <a:pt x="281" y="1500"/>
                      <a:pt x="281" y="719"/>
                      <a:pt x="281" y="625"/>
                    </a:cubicBezTo>
                    <a:cubicBezTo>
                      <a:pt x="281" y="594"/>
                      <a:pt x="313" y="563"/>
                      <a:pt x="313" y="563"/>
                    </a:cubicBezTo>
                    <a:cubicBezTo>
                      <a:pt x="344" y="563"/>
                      <a:pt x="375" y="594"/>
                      <a:pt x="375" y="625"/>
                    </a:cubicBezTo>
                    <a:cubicBezTo>
                      <a:pt x="375" y="719"/>
                      <a:pt x="375" y="1375"/>
                      <a:pt x="375" y="1688"/>
                    </a:cubicBezTo>
                    <a:cubicBezTo>
                      <a:pt x="375" y="1875"/>
                      <a:pt x="375" y="1875"/>
                      <a:pt x="375" y="1875"/>
                    </a:cubicBezTo>
                    <a:cubicBezTo>
                      <a:pt x="375" y="3188"/>
                      <a:pt x="375" y="3188"/>
                      <a:pt x="375" y="3188"/>
                    </a:cubicBezTo>
                    <a:cubicBezTo>
                      <a:pt x="375" y="3282"/>
                      <a:pt x="469" y="3407"/>
                      <a:pt x="563" y="3407"/>
                    </a:cubicBezTo>
                    <a:lnTo>
                      <a:pt x="563" y="3407"/>
                    </a:lnTo>
                    <a:cubicBezTo>
                      <a:pt x="688" y="3407"/>
                      <a:pt x="719" y="3282"/>
                      <a:pt x="719" y="3188"/>
                    </a:cubicBezTo>
                    <a:cubicBezTo>
                      <a:pt x="719" y="3188"/>
                      <a:pt x="719" y="1969"/>
                      <a:pt x="719" y="1875"/>
                    </a:cubicBezTo>
                    <a:cubicBezTo>
                      <a:pt x="719" y="1844"/>
                      <a:pt x="781" y="1813"/>
                      <a:pt x="813" y="1813"/>
                    </a:cubicBezTo>
                    <a:cubicBezTo>
                      <a:pt x="875" y="1813"/>
                      <a:pt x="906" y="1844"/>
                      <a:pt x="906" y="1875"/>
                    </a:cubicBezTo>
                    <a:cubicBezTo>
                      <a:pt x="906" y="1969"/>
                      <a:pt x="906" y="3188"/>
                      <a:pt x="906" y="3188"/>
                    </a:cubicBezTo>
                    <a:cubicBezTo>
                      <a:pt x="906" y="3282"/>
                      <a:pt x="969" y="3407"/>
                      <a:pt x="1062" y="3407"/>
                    </a:cubicBezTo>
                    <a:lnTo>
                      <a:pt x="1062" y="3407"/>
                    </a:lnTo>
                    <a:cubicBezTo>
                      <a:pt x="1156" y="3407"/>
                      <a:pt x="1250" y="3282"/>
                      <a:pt x="1250" y="3188"/>
                    </a:cubicBezTo>
                    <a:cubicBezTo>
                      <a:pt x="1250" y="1875"/>
                      <a:pt x="1250" y="1875"/>
                      <a:pt x="1250" y="1875"/>
                    </a:cubicBezTo>
                    <a:cubicBezTo>
                      <a:pt x="1250" y="1688"/>
                      <a:pt x="1250" y="1688"/>
                      <a:pt x="1250" y="1688"/>
                    </a:cubicBezTo>
                    <a:cubicBezTo>
                      <a:pt x="1250" y="1375"/>
                      <a:pt x="1250" y="719"/>
                      <a:pt x="1250" y="625"/>
                    </a:cubicBezTo>
                    <a:cubicBezTo>
                      <a:pt x="1250" y="594"/>
                      <a:pt x="1281" y="563"/>
                      <a:pt x="1313" y="563"/>
                    </a:cubicBezTo>
                    <a:cubicBezTo>
                      <a:pt x="1313" y="563"/>
                      <a:pt x="1344" y="594"/>
                      <a:pt x="1344" y="625"/>
                    </a:cubicBezTo>
                    <a:cubicBezTo>
                      <a:pt x="1344" y="719"/>
                      <a:pt x="1344" y="1500"/>
                      <a:pt x="1344" y="1500"/>
                    </a:cubicBezTo>
                    <a:cubicBezTo>
                      <a:pt x="1344" y="1563"/>
                      <a:pt x="1406" y="1625"/>
                      <a:pt x="1469" y="1625"/>
                    </a:cubicBezTo>
                    <a:cubicBezTo>
                      <a:pt x="1563" y="1625"/>
                      <a:pt x="1625" y="1563"/>
                      <a:pt x="1625" y="1500"/>
                    </a:cubicBezTo>
                    <a:cubicBezTo>
                      <a:pt x="1625" y="407"/>
                      <a:pt x="1625" y="407"/>
                      <a:pt x="1625" y="407"/>
                    </a:cubicBezTo>
                    <a:cubicBezTo>
                      <a:pt x="1625" y="157"/>
                      <a:pt x="1500" y="0"/>
                      <a:pt x="1250" y="0"/>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349" name="Freeform 2"/>
              <p:cNvSpPr>
                <a:spLocks noChangeArrowheads="1"/>
              </p:cNvSpPr>
              <p:nvPr/>
            </p:nvSpPr>
            <p:spPr bwMode="auto">
              <a:xfrm>
                <a:off x="1185863" y="1212850"/>
                <a:ext cx="225425" cy="225425"/>
              </a:xfrm>
              <a:custGeom>
                <a:avLst/>
                <a:gdLst>
                  <a:gd name="T0" fmla="*/ 313 w 626"/>
                  <a:gd name="T1" fmla="*/ 0 h 626"/>
                  <a:gd name="T2" fmla="*/ 313 w 626"/>
                  <a:gd name="T3" fmla="*/ 0 h 626"/>
                  <a:gd name="T4" fmla="*/ 0 w 626"/>
                  <a:gd name="T5" fmla="*/ 312 h 626"/>
                  <a:gd name="T6" fmla="*/ 313 w 626"/>
                  <a:gd name="T7" fmla="*/ 625 h 626"/>
                  <a:gd name="T8" fmla="*/ 625 w 626"/>
                  <a:gd name="T9" fmla="*/ 312 h 626"/>
                  <a:gd name="T10" fmla="*/ 313 w 626"/>
                  <a:gd name="T11" fmla="*/ 0 h 626"/>
                </a:gdLst>
                <a:ahLst/>
                <a:cxnLst>
                  <a:cxn ang="0">
                    <a:pos x="T0" y="T1"/>
                  </a:cxn>
                  <a:cxn ang="0">
                    <a:pos x="T2" y="T3"/>
                  </a:cxn>
                  <a:cxn ang="0">
                    <a:pos x="T4" y="T5"/>
                  </a:cxn>
                  <a:cxn ang="0">
                    <a:pos x="T6" y="T7"/>
                  </a:cxn>
                  <a:cxn ang="0">
                    <a:pos x="T8" y="T9"/>
                  </a:cxn>
                  <a:cxn ang="0">
                    <a:pos x="T10" y="T11"/>
                  </a:cxn>
                </a:cxnLst>
                <a:rect l="0" t="0" r="r" b="b"/>
                <a:pathLst>
                  <a:path w="626" h="626">
                    <a:moveTo>
                      <a:pt x="313" y="0"/>
                    </a:moveTo>
                    <a:lnTo>
                      <a:pt x="313" y="0"/>
                    </a:lnTo>
                    <a:cubicBezTo>
                      <a:pt x="156" y="0"/>
                      <a:pt x="0" y="156"/>
                      <a:pt x="0" y="312"/>
                    </a:cubicBezTo>
                    <a:cubicBezTo>
                      <a:pt x="0" y="500"/>
                      <a:pt x="156" y="625"/>
                      <a:pt x="313" y="625"/>
                    </a:cubicBezTo>
                    <a:cubicBezTo>
                      <a:pt x="500" y="625"/>
                      <a:pt x="625" y="500"/>
                      <a:pt x="625" y="312"/>
                    </a:cubicBezTo>
                    <a:cubicBezTo>
                      <a:pt x="625" y="156"/>
                      <a:pt x="500" y="0"/>
                      <a:pt x="313" y="0"/>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grpSp>
        <p:grpSp>
          <p:nvGrpSpPr>
            <p:cNvPr id="350" name="Group 349"/>
            <p:cNvGrpSpPr/>
            <p:nvPr/>
          </p:nvGrpSpPr>
          <p:grpSpPr>
            <a:xfrm>
              <a:off x="8388533" y="4133555"/>
              <a:ext cx="673651" cy="1535333"/>
              <a:chOff x="5481404" y="1426062"/>
              <a:chExt cx="341669" cy="778503"/>
            </a:xfrm>
            <a:solidFill>
              <a:schemeClr val="accent4"/>
            </a:solidFill>
          </p:grpSpPr>
          <p:sp>
            <p:nvSpPr>
              <p:cNvPr id="351" name="Freeform 1"/>
              <p:cNvSpPr>
                <a:spLocks noChangeArrowheads="1"/>
              </p:cNvSpPr>
              <p:nvPr/>
            </p:nvSpPr>
            <p:spPr bwMode="auto">
              <a:xfrm>
                <a:off x="5481404" y="1565664"/>
                <a:ext cx="341669" cy="638901"/>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383" name="Freeform 2"/>
              <p:cNvSpPr>
                <a:spLocks noChangeArrowheads="1"/>
              </p:cNvSpPr>
              <p:nvPr/>
            </p:nvSpPr>
            <p:spPr bwMode="auto">
              <a:xfrm>
                <a:off x="5588307" y="1426062"/>
                <a:ext cx="130798" cy="130799"/>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grpSp>
        <p:grpSp>
          <p:nvGrpSpPr>
            <p:cNvPr id="384" name="Group 383"/>
            <p:cNvGrpSpPr/>
            <p:nvPr/>
          </p:nvGrpSpPr>
          <p:grpSpPr>
            <a:xfrm>
              <a:off x="7512337" y="3600667"/>
              <a:ext cx="607828" cy="1588347"/>
              <a:chOff x="1006475" y="1212850"/>
              <a:chExt cx="585788" cy="1530350"/>
            </a:xfrm>
            <a:solidFill>
              <a:schemeClr val="accent2"/>
            </a:solidFill>
          </p:grpSpPr>
          <p:sp>
            <p:nvSpPr>
              <p:cNvPr id="385" name="Freeform 1"/>
              <p:cNvSpPr>
                <a:spLocks noChangeArrowheads="1"/>
              </p:cNvSpPr>
              <p:nvPr/>
            </p:nvSpPr>
            <p:spPr bwMode="auto">
              <a:xfrm>
                <a:off x="1006475" y="1516063"/>
                <a:ext cx="585788" cy="1227137"/>
              </a:xfrm>
              <a:custGeom>
                <a:avLst/>
                <a:gdLst>
                  <a:gd name="T0" fmla="*/ 1250 w 1626"/>
                  <a:gd name="T1" fmla="*/ 0 h 3408"/>
                  <a:gd name="T2" fmla="*/ 1250 w 1626"/>
                  <a:gd name="T3" fmla="*/ 0 h 3408"/>
                  <a:gd name="T4" fmla="*/ 375 w 1626"/>
                  <a:gd name="T5" fmla="*/ 0 h 3408"/>
                  <a:gd name="T6" fmla="*/ 0 w 1626"/>
                  <a:gd name="T7" fmla="*/ 407 h 3408"/>
                  <a:gd name="T8" fmla="*/ 0 w 1626"/>
                  <a:gd name="T9" fmla="*/ 1500 h 3408"/>
                  <a:gd name="T10" fmla="*/ 156 w 1626"/>
                  <a:gd name="T11" fmla="*/ 1625 h 3408"/>
                  <a:gd name="T12" fmla="*/ 281 w 1626"/>
                  <a:gd name="T13" fmla="*/ 1500 h 3408"/>
                  <a:gd name="T14" fmla="*/ 281 w 1626"/>
                  <a:gd name="T15" fmla="*/ 625 h 3408"/>
                  <a:gd name="T16" fmla="*/ 313 w 1626"/>
                  <a:gd name="T17" fmla="*/ 563 h 3408"/>
                  <a:gd name="T18" fmla="*/ 375 w 1626"/>
                  <a:gd name="T19" fmla="*/ 625 h 3408"/>
                  <a:gd name="T20" fmla="*/ 375 w 1626"/>
                  <a:gd name="T21" fmla="*/ 1688 h 3408"/>
                  <a:gd name="T22" fmla="*/ 375 w 1626"/>
                  <a:gd name="T23" fmla="*/ 1875 h 3408"/>
                  <a:gd name="T24" fmla="*/ 375 w 1626"/>
                  <a:gd name="T25" fmla="*/ 3188 h 3408"/>
                  <a:gd name="T26" fmla="*/ 563 w 1626"/>
                  <a:gd name="T27" fmla="*/ 3407 h 3408"/>
                  <a:gd name="T28" fmla="*/ 563 w 1626"/>
                  <a:gd name="T29" fmla="*/ 3407 h 3408"/>
                  <a:gd name="T30" fmla="*/ 719 w 1626"/>
                  <a:gd name="T31" fmla="*/ 3188 h 3408"/>
                  <a:gd name="T32" fmla="*/ 719 w 1626"/>
                  <a:gd name="T33" fmla="*/ 1875 h 3408"/>
                  <a:gd name="T34" fmla="*/ 813 w 1626"/>
                  <a:gd name="T35" fmla="*/ 1813 h 3408"/>
                  <a:gd name="T36" fmla="*/ 906 w 1626"/>
                  <a:gd name="T37" fmla="*/ 1875 h 3408"/>
                  <a:gd name="T38" fmla="*/ 906 w 1626"/>
                  <a:gd name="T39" fmla="*/ 3188 h 3408"/>
                  <a:gd name="T40" fmla="*/ 1062 w 1626"/>
                  <a:gd name="T41" fmla="*/ 3407 h 3408"/>
                  <a:gd name="T42" fmla="*/ 1062 w 1626"/>
                  <a:gd name="T43" fmla="*/ 3407 h 3408"/>
                  <a:gd name="T44" fmla="*/ 1250 w 1626"/>
                  <a:gd name="T45" fmla="*/ 3188 h 3408"/>
                  <a:gd name="T46" fmla="*/ 1250 w 1626"/>
                  <a:gd name="T47" fmla="*/ 1875 h 3408"/>
                  <a:gd name="T48" fmla="*/ 1250 w 1626"/>
                  <a:gd name="T49" fmla="*/ 1688 h 3408"/>
                  <a:gd name="T50" fmla="*/ 1250 w 1626"/>
                  <a:gd name="T51" fmla="*/ 625 h 3408"/>
                  <a:gd name="T52" fmla="*/ 1313 w 1626"/>
                  <a:gd name="T53" fmla="*/ 563 h 3408"/>
                  <a:gd name="T54" fmla="*/ 1344 w 1626"/>
                  <a:gd name="T55" fmla="*/ 625 h 3408"/>
                  <a:gd name="T56" fmla="*/ 1344 w 1626"/>
                  <a:gd name="T57" fmla="*/ 1500 h 3408"/>
                  <a:gd name="T58" fmla="*/ 1469 w 1626"/>
                  <a:gd name="T59" fmla="*/ 1625 h 3408"/>
                  <a:gd name="T60" fmla="*/ 1625 w 1626"/>
                  <a:gd name="T61" fmla="*/ 1500 h 3408"/>
                  <a:gd name="T62" fmla="*/ 1625 w 1626"/>
                  <a:gd name="T63" fmla="*/ 407 h 3408"/>
                  <a:gd name="T64" fmla="*/ 1250 w 1626"/>
                  <a:gd name="T65" fmla="*/ 0 h 3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26" h="3408">
                    <a:moveTo>
                      <a:pt x="1250" y="0"/>
                    </a:moveTo>
                    <a:lnTo>
                      <a:pt x="1250" y="0"/>
                    </a:lnTo>
                    <a:cubicBezTo>
                      <a:pt x="375" y="0"/>
                      <a:pt x="375" y="0"/>
                      <a:pt x="375" y="0"/>
                    </a:cubicBezTo>
                    <a:cubicBezTo>
                      <a:pt x="125" y="0"/>
                      <a:pt x="0" y="157"/>
                      <a:pt x="0" y="407"/>
                    </a:cubicBezTo>
                    <a:cubicBezTo>
                      <a:pt x="0" y="1500"/>
                      <a:pt x="0" y="1500"/>
                      <a:pt x="0" y="1500"/>
                    </a:cubicBezTo>
                    <a:cubicBezTo>
                      <a:pt x="0" y="1563"/>
                      <a:pt x="94" y="1625"/>
                      <a:pt x="156" y="1625"/>
                    </a:cubicBezTo>
                    <a:cubicBezTo>
                      <a:pt x="219" y="1625"/>
                      <a:pt x="281" y="1563"/>
                      <a:pt x="281" y="1500"/>
                    </a:cubicBezTo>
                    <a:cubicBezTo>
                      <a:pt x="281" y="1500"/>
                      <a:pt x="281" y="719"/>
                      <a:pt x="281" y="625"/>
                    </a:cubicBezTo>
                    <a:cubicBezTo>
                      <a:pt x="281" y="594"/>
                      <a:pt x="313" y="563"/>
                      <a:pt x="313" y="563"/>
                    </a:cubicBezTo>
                    <a:cubicBezTo>
                      <a:pt x="344" y="563"/>
                      <a:pt x="375" y="594"/>
                      <a:pt x="375" y="625"/>
                    </a:cubicBezTo>
                    <a:cubicBezTo>
                      <a:pt x="375" y="719"/>
                      <a:pt x="375" y="1375"/>
                      <a:pt x="375" y="1688"/>
                    </a:cubicBezTo>
                    <a:cubicBezTo>
                      <a:pt x="375" y="1875"/>
                      <a:pt x="375" y="1875"/>
                      <a:pt x="375" y="1875"/>
                    </a:cubicBezTo>
                    <a:cubicBezTo>
                      <a:pt x="375" y="3188"/>
                      <a:pt x="375" y="3188"/>
                      <a:pt x="375" y="3188"/>
                    </a:cubicBezTo>
                    <a:cubicBezTo>
                      <a:pt x="375" y="3282"/>
                      <a:pt x="469" y="3407"/>
                      <a:pt x="563" y="3407"/>
                    </a:cubicBezTo>
                    <a:lnTo>
                      <a:pt x="563" y="3407"/>
                    </a:lnTo>
                    <a:cubicBezTo>
                      <a:pt x="688" y="3407"/>
                      <a:pt x="719" y="3282"/>
                      <a:pt x="719" y="3188"/>
                    </a:cubicBezTo>
                    <a:cubicBezTo>
                      <a:pt x="719" y="3188"/>
                      <a:pt x="719" y="1969"/>
                      <a:pt x="719" y="1875"/>
                    </a:cubicBezTo>
                    <a:cubicBezTo>
                      <a:pt x="719" y="1844"/>
                      <a:pt x="781" y="1813"/>
                      <a:pt x="813" y="1813"/>
                    </a:cubicBezTo>
                    <a:cubicBezTo>
                      <a:pt x="875" y="1813"/>
                      <a:pt x="906" y="1844"/>
                      <a:pt x="906" y="1875"/>
                    </a:cubicBezTo>
                    <a:cubicBezTo>
                      <a:pt x="906" y="1969"/>
                      <a:pt x="906" y="3188"/>
                      <a:pt x="906" y="3188"/>
                    </a:cubicBezTo>
                    <a:cubicBezTo>
                      <a:pt x="906" y="3282"/>
                      <a:pt x="969" y="3407"/>
                      <a:pt x="1062" y="3407"/>
                    </a:cubicBezTo>
                    <a:lnTo>
                      <a:pt x="1062" y="3407"/>
                    </a:lnTo>
                    <a:cubicBezTo>
                      <a:pt x="1156" y="3407"/>
                      <a:pt x="1250" y="3282"/>
                      <a:pt x="1250" y="3188"/>
                    </a:cubicBezTo>
                    <a:cubicBezTo>
                      <a:pt x="1250" y="1875"/>
                      <a:pt x="1250" y="1875"/>
                      <a:pt x="1250" y="1875"/>
                    </a:cubicBezTo>
                    <a:cubicBezTo>
                      <a:pt x="1250" y="1688"/>
                      <a:pt x="1250" y="1688"/>
                      <a:pt x="1250" y="1688"/>
                    </a:cubicBezTo>
                    <a:cubicBezTo>
                      <a:pt x="1250" y="1375"/>
                      <a:pt x="1250" y="719"/>
                      <a:pt x="1250" y="625"/>
                    </a:cubicBezTo>
                    <a:cubicBezTo>
                      <a:pt x="1250" y="594"/>
                      <a:pt x="1281" y="563"/>
                      <a:pt x="1313" y="563"/>
                    </a:cubicBezTo>
                    <a:cubicBezTo>
                      <a:pt x="1313" y="563"/>
                      <a:pt x="1344" y="594"/>
                      <a:pt x="1344" y="625"/>
                    </a:cubicBezTo>
                    <a:cubicBezTo>
                      <a:pt x="1344" y="719"/>
                      <a:pt x="1344" y="1500"/>
                      <a:pt x="1344" y="1500"/>
                    </a:cubicBezTo>
                    <a:cubicBezTo>
                      <a:pt x="1344" y="1563"/>
                      <a:pt x="1406" y="1625"/>
                      <a:pt x="1469" y="1625"/>
                    </a:cubicBezTo>
                    <a:cubicBezTo>
                      <a:pt x="1563" y="1625"/>
                      <a:pt x="1625" y="1563"/>
                      <a:pt x="1625" y="1500"/>
                    </a:cubicBezTo>
                    <a:cubicBezTo>
                      <a:pt x="1625" y="407"/>
                      <a:pt x="1625" y="407"/>
                      <a:pt x="1625" y="407"/>
                    </a:cubicBezTo>
                    <a:cubicBezTo>
                      <a:pt x="1625" y="157"/>
                      <a:pt x="1500" y="0"/>
                      <a:pt x="1250" y="0"/>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386" name="Freeform 2"/>
              <p:cNvSpPr>
                <a:spLocks noChangeArrowheads="1"/>
              </p:cNvSpPr>
              <p:nvPr/>
            </p:nvSpPr>
            <p:spPr bwMode="auto">
              <a:xfrm>
                <a:off x="1185863" y="1212850"/>
                <a:ext cx="225425" cy="225425"/>
              </a:xfrm>
              <a:custGeom>
                <a:avLst/>
                <a:gdLst>
                  <a:gd name="T0" fmla="*/ 313 w 626"/>
                  <a:gd name="T1" fmla="*/ 0 h 626"/>
                  <a:gd name="T2" fmla="*/ 313 w 626"/>
                  <a:gd name="T3" fmla="*/ 0 h 626"/>
                  <a:gd name="T4" fmla="*/ 0 w 626"/>
                  <a:gd name="T5" fmla="*/ 312 h 626"/>
                  <a:gd name="T6" fmla="*/ 313 w 626"/>
                  <a:gd name="T7" fmla="*/ 625 h 626"/>
                  <a:gd name="T8" fmla="*/ 625 w 626"/>
                  <a:gd name="T9" fmla="*/ 312 h 626"/>
                  <a:gd name="T10" fmla="*/ 313 w 626"/>
                  <a:gd name="T11" fmla="*/ 0 h 626"/>
                </a:gdLst>
                <a:ahLst/>
                <a:cxnLst>
                  <a:cxn ang="0">
                    <a:pos x="T0" y="T1"/>
                  </a:cxn>
                  <a:cxn ang="0">
                    <a:pos x="T2" y="T3"/>
                  </a:cxn>
                  <a:cxn ang="0">
                    <a:pos x="T4" y="T5"/>
                  </a:cxn>
                  <a:cxn ang="0">
                    <a:pos x="T6" y="T7"/>
                  </a:cxn>
                  <a:cxn ang="0">
                    <a:pos x="T8" y="T9"/>
                  </a:cxn>
                  <a:cxn ang="0">
                    <a:pos x="T10" y="T11"/>
                  </a:cxn>
                </a:cxnLst>
                <a:rect l="0" t="0" r="r" b="b"/>
                <a:pathLst>
                  <a:path w="626" h="626">
                    <a:moveTo>
                      <a:pt x="313" y="0"/>
                    </a:moveTo>
                    <a:lnTo>
                      <a:pt x="313" y="0"/>
                    </a:lnTo>
                    <a:cubicBezTo>
                      <a:pt x="156" y="0"/>
                      <a:pt x="0" y="156"/>
                      <a:pt x="0" y="312"/>
                    </a:cubicBezTo>
                    <a:cubicBezTo>
                      <a:pt x="0" y="500"/>
                      <a:pt x="156" y="625"/>
                      <a:pt x="313" y="625"/>
                    </a:cubicBezTo>
                    <a:cubicBezTo>
                      <a:pt x="500" y="625"/>
                      <a:pt x="625" y="500"/>
                      <a:pt x="625" y="312"/>
                    </a:cubicBezTo>
                    <a:cubicBezTo>
                      <a:pt x="625" y="156"/>
                      <a:pt x="500" y="0"/>
                      <a:pt x="313" y="0"/>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grpSp>
      </p:grpSp>
      <p:cxnSp>
        <p:nvCxnSpPr>
          <p:cNvPr id="387" name="Straight Connector 386"/>
          <p:cNvCxnSpPr/>
          <p:nvPr/>
        </p:nvCxnSpPr>
        <p:spPr>
          <a:xfrm>
            <a:off x="11329007" y="3988835"/>
            <a:ext cx="0" cy="6735316"/>
          </a:xfrm>
          <a:prstGeom prst="line">
            <a:avLst/>
          </a:prstGeom>
          <a:ln>
            <a:solidFill>
              <a:schemeClr val="bg1">
                <a:lumMod val="85000"/>
              </a:schemeClr>
            </a:solidFill>
            <a:prstDash val="dash"/>
          </a:ln>
        </p:spPr>
        <p:style>
          <a:lnRef idx="1">
            <a:schemeClr val="accent1"/>
          </a:lnRef>
          <a:fillRef idx="0">
            <a:schemeClr val="accent1"/>
          </a:fillRef>
          <a:effectRef idx="0">
            <a:schemeClr val="accent1"/>
          </a:effectRef>
          <a:fontRef idx="minor">
            <a:schemeClr val="tx1"/>
          </a:fontRef>
        </p:style>
      </p:cxnSp>
      <p:sp>
        <p:nvSpPr>
          <p:cNvPr id="388" name="TextBox 387"/>
          <p:cNvSpPr txBox="1"/>
          <p:nvPr/>
        </p:nvSpPr>
        <p:spPr>
          <a:xfrm>
            <a:off x="12220449" y="4530243"/>
            <a:ext cx="3389022" cy="800183"/>
          </a:xfrm>
          <a:prstGeom prst="rect">
            <a:avLst/>
          </a:prstGeom>
          <a:noFill/>
        </p:spPr>
        <p:txBody>
          <a:bodyPr wrap="none" lIns="182843" tIns="91422" rIns="182843" bIns="91422" rtlCol="0">
            <a:spAutoFit/>
          </a:bodyPr>
          <a:lstStyle/>
          <a:p>
            <a:r>
              <a:rPr lang="id-ID" sz="4000" dirty="0" smtClean="0">
                <a:latin typeface="Lato Regular"/>
              </a:rPr>
              <a:t>Demographic</a:t>
            </a:r>
            <a:endParaRPr lang="id-ID" sz="4000" dirty="0">
              <a:latin typeface="Lato Regular"/>
            </a:endParaRPr>
          </a:p>
        </p:txBody>
      </p:sp>
      <p:sp>
        <p:nvSpPr>
          <p:cNvPr id="389" name="TextBox 388"/>
          <p:cNvSpPr txBox="1"/>
          <p:nvPr/>
        </p:nvSpPr>
        <p:spPr>
          <a:xfrm>
            <a:off x="12216266" y="5337015"/>
            <a:ext cx="9885988" cy="1477291"/>
          </a:xfrm>
          <a:prstGeom prst="rect">
            <a:avLst/>
          </a:prstGeom>
          <a:noFill/>
        </p:spPr>
        <p:txBody>
          <a:bodyPr wrap="square" lIns="182843" tIns="91422" rIns="182843" bIns="91422" rtlCol="0">
            <a:spAutoFit/>
          </a:bodyPr>
          <a:lstStyle/>
          <a:p>
            <a:pPr algn="just"/>
            <a:r>
              <a:rPr lang="en-US" sz="2800" dirty="0">
                <a:latin typeface="Calibri Light" panose="020F0302020204030204"/>
                <a:ea typeface="Open Sans Light" panose="020B0306030504020204" pitchFamily="34" charset="0"/>
                <a:cs typeface="Calibri Light" panose="020F0302020204030204"/>
              </a:rPr>
              <a:t>Lorem Ipsum has two main statistical methodologies are used in data analysis which summarizes data</a:t>
            </a:r>
            <a:r>
              <a:rPr lang="en-US" sz="2800" dirty="0" smtClean="0">
                <a:latin typeface="Calibri Light" panose="020F0302020204030204"/>
                <a:ea typeface="Open Sans Light" panose="020B0306030504020204" pitchFamily="34" charset="0"/>
                <a:cs typeface="Calibri Light" panose="020F0302020204030204"/>
              </a:rPr>
              <a:t>. </a:t>
            </a:r>
            <a:r>
              <a:rPr lang="en-US" sz="2800" dirty="0">
                <a:latin typeface="Calibri Light" panose="020F0302020204030204"/>
                <a:ea typeface="Open Sans Light" panose="020B0306030504020204" pitchFamily="34" charset="0"/>
                <a:cs typeface="Calibri Light" panose="020F0302020204030204"/>
              </a:rPr>
              <a:t>Lorem Ipsum has two main statistical methodologies are used in data </a:t>
            </a:r>
            <a:r>
              <a:rPr lang="en-US" sz="2800" dirty="0" smtClean="0">
                <a:latin typeface="Calibri Light" panose="020F0302020204030204"/>
                <a:ea typeface="Open Sans Light" panose="020B0306030504020204" pitchFamily="34" charset="0"/>
                <a:cs typeface="Calibri Light" panose="020F0302020204030204"/>
              </a:rPr>
              <a:t>analysis.</a:t>
            </a:r>
            <a:endParaRPr lang="en-US" sz="2800" dirty="0">
              <a:latin typeface="Calibri Light" panose="020F0302020204030204"/>
              <a:ea typeface="Open Sans Light" panose="020B0306030504020204" pitchFamily="34" charset="0"/>
              <a:cs typeface="Calibri Light" panose="020F0302020204030204"/>
            </a:endParaRPr>
          </a:p>
        </p:txBody>
      </p:sp>
      <p:cxnSp>
        <p:nvCxnSpPr>
          <p:cNvPr id="390" name="Straight Connector 389"/>
          <p:cNvCxnSpPr/>
          <p:nvPr/>
        </p:nvCxnSpPr>
        <p:spPr>
          <a:xfrm>
            <a:off x="12456284" y="7013735"/>
            <a:ext cx="8985979" cy="0"/>
          </a:xfrm>
          <a:prstGeom prst="line">
            <a:avLst/>
          </a:prstGeom>
          <a:ln>
            <a:solidFill>
              <a:schemeClr val="bg1">
                <a:lumMod val="85000"/>
              </a:schemeClr>
            </a:solidFill>
            <a:prstDash val="dash"/>
          </a:ln>
        </p:spPr>
        <p:style>
          <a:lnRef idx="1">
            <a:schemeClr val="accent1"/>
          </a:lnRef>
          <a:fillRef idx="0">
            <a:schemeClr val="accent1"/>
          </a:fillRef>
          <a:effectRef idx="0">
            <a:schemeClr val="accent1"/>
          </a:effectRef>
          <a:fontRef idx="minor">
            <a:schemeClr val="tx1"/>
          </a:fontRef>
        </p:style>
      </p:cxnSp>
      <p:grpSp>
        <p:nvGrpSpPr>
          <p:cNvPr id="391" name="Group 390"/>
          <p:cNvGrpSpPr/>
          <p:nvPr/>
        </p:nvGrpSpPr>
        <p:grpSpPr>
          <a:xfrm>
            <a:off x="12309348" y="7091873"/>
            <a:ext cx="9274984" cy="1274876"/>
            <a:chOff x="2825788" y="7264098"/>
            <a:chExt cx="9274984" cy="1274876"/>
          </a:xfrm>
        </p:grpSpPr>
        <p:sp>
          <p:nvSpPr>
            <p:cNvPr id="392" name="TextBox 391"/>
            <p:cNvSpPr txBox="1"/>
            <p:nvPr/>
          </p:nvSpPr>
          <p:spPr>
            <a:xfrm>
              <a:off x="2825788" y="7264098"/>
              <a:ext cx="2445769" cy="707886"/>
            </a:xfrm>
            <a:prstGeom prst="rect">
              <a:avLst/>
            </a:prstGeom>
            <a:noFill/>
          </p:spPr>
          <p:txBody>
            <a:bodyPr wrap="none" rtlCol="0">
              <a:spAutoFit/>
            </a:bodyPr>
            <a:lstStyle/>
            <a:p>
              <a:r>
                <a:rPr lang="id-ID" sz="4000" dirty="0" smtClean="0">
                  <a:latin typeface="Lato Regular"/>
                </a:rPr>
                <a:t>Big Group</a:t>
              </a:r>
              <a:endParaRPr lang="id-ID" sz="4000" dirty="0">
                <a:latin typeface="Lato Regular"/>
              </a:endParaRPr>
            </a:p>
          </p:txBody>
        </p:sp>
        <p:sp>
          <p:nvSpPr>
            <p:cNvPr id="393" name="TextBox 392"/>
            <p:cNvSpPr txBox="1"/>
            <p:nvPr/>
          </p:nvSpPr>
          <p:spPr>
            <a:xfrm>
              <a:off x="2847006" y="8015754"/>
              <a:ext cx="9253766" cy="523220"/>
            </a:xfrm>
            <a:prstGeom prst="rect">
              <a:avLst/>
            </a:prstGeom>
            <a:noFill/>
          </p:spPr>
          <p:txBody>
            <a:bodyPr wrap="square" rtlCol="0">
              <a:spAutoFit/>
            </a:bodyPr>
            <a:lstStyle/>
            <a:p>
              <a:r>
                <a:rPr lang="en-US" sz="2800" dirty="0">
                  <a:latin typeface="Calibri Light" panose="020F0302020204030204"/>
                  <a:ea typeface="Open Sans Light" panose="020B0306030504020204" pitchFamily="34" charset="0"/>
                  <a:cs typeface="Calibri Light" panose="020F0302020204030204"/>
                </a:rPr>
                <a:t>Lorem Ipsum has two main statistical </a:t>
              </a:r>
              <a:r>
                <a:rPr lang="en-US" sz="2800" dirty="0" smtClean="0">
                  <a:latin typeface="Calibri Light" panose="020F0302020204030204"/>
                  <a:ea typeface="Open Sans Light" panose="020B0306030504020204" pitchFamily="34" charset="0"/>
                  <a:cs typeface="Calibri Light" panose="020F0302020204030204"/>
                </a:rPr>
                <a:t>methodologies.</a:t>
              </a:r>
              <a:endParaRPr lang="en-US" sz="2800" dirty="0">
                <a:latin typeface="Calibri Light" panose="020F0302020204030204"/>
                <a:ea typeface="Open Sans Light" panose="020B0306030504020204" pitchFamily="34" charset="0"/>
                <a:cs typeface="Calibri Light" panose="020F0302020204030204"/>
              </a:endParaRPr>
            </a:p>
          </p:txBody>
        </p:sp>
      </p:grpSp>
      <p:sp>
        <p:nvSpPr>
          <p:cNvPr id="394" name="TextBox 393"/>
          <p:cNvSpPr txBox="1"/>
          <p:nvPr/>
        </p:nvSpPr>
        <p:spPr>
          <a:xfrm>
            <a:off x="12230321" y="8608616"/>
            <a:ext cx="10033940" cy="1908178"/>
          </a:xfrm>
          <a:prstGeom prst="rect">
            <a:avLst/>
          </a:prstGeom>
          <a:noFill/>
        </p:spPr>
        <p:txBody>
          <a:bodyPr wrap="square" lIns="182843" tIns="91422" rIns="182843" bIns="91422" rtlCol="0">
            <a:spAutoFit/>
          </a:bodyPr>
          <a:lstStyle/>
          <a:p>
            <a:pPr algn="just"/>
            <a:r>
              <a:rPr lang="en-US" sz="2800" dirty="0">
                <a:latin typeface="Calibri Light" panose="020F0302020204030204"/>
                <a:ea typeface="Open Sans Light" panose="020B0306030504020204" pitchFamily="34" charset="0"/>
                <a:cs typeface="Calibri Light" panose="020F0302020204030204"/>
              </a:rPr>
              <a:t>Lorem Ipsum has two main statistical methodologies are used in data analysis which summarizes data</a:t>
            </a:r>
            <a:r>
              <a:rPr lang="en-US" sz="2800" dirty="0" smtClean="0">
                <a:latin typeface="Calibri Light" panose="020F0302020204030204"/>
                <a:ea typeface="Open Sans Light" panose="020B0306030504020204" pitchFamily="34" charset="0"/>
                <a:cs typeface="Calibri Light" panose="020F0302020204030204"/>
              </a:rPr>
              <a:t>. </a:t>
            </a:r>
            <a:r>
              <a:rPr lang="en-US" sz="2800" dirty="0">
                <a:latin typeface="Calibri Light" panose="020F0302020204030204"/>
                <a:ea typeface="Open Sans Light" panose="020B0306030504020204" pitchFamily="34" charset="0"/>
                <a:cs typeface="Calibri Light" panose="020F0302020204030204"/>
              </a:rPr>
              <a:t>Lorem Ipsum has two main statistical methodologies are used in data analysis which summarizes </a:t>
            </a:r>
            <a:r>
              <a:rPr lang="en-US" sz="2800" dirty="0" smtClean="0">
                <a:latin typeface="Calibri Light" panose="020F0302020204030204"/>
                <a:ea typeface="Open Sans Light" panose="020B0306030504020204" pitchFamily="34" charset="0"/>
                <a:cs typeface="Calibri Light" panose="020F0302020204030204"/>
              </a:rPr>
              <a:t>data</a:t>
            </a:r>
            <a:r>
              <a:rPr lang="en-US" sz="2800" dirty="0">
                <a:latin typeface="Calibri Light" panose="020F0302020204030204"/>
                <a:ea typeface="Open Sans Light" panose="020B0306030504020204" pitchFamily="34" charset="0"/>
                <a:cs typeface="Calibri Light" panose="020F0302020204030204"/>
              </a:rPr>
              <a:t>.</a:t>
            </a:r>
            <a:endParaRPr lang="en-US" sz="2800" dirty="0">
              <a:latin typeface="Calibri Light" panose="020F0302020204030204"/>
              <a:ea typeface="Open Sans Light" panose="020B0306030504020204" pitchFamily="34" charset="0"/>
              <a:cs typeface="Calibri Light" panose="020F0302020204030204"/>
            </a:endParaRPr>
          </a:p>
        </p:txBody>
      </p:sp>
      <p:grpSp>
        <p:nvGrpSpPr>
          <p:cNvPr id="114" name="Group 113"/>
          <p:cNvGrpSpPr/>
          <p:nvPr/>
        </p:nvGrpSpPr>
        <p:grpSpPr>
          <a:xfrm>
            <a:off x="1739573" y="488028"/>
            <a:ext cx="20937538" cy="2200624"/>
            <a:chOff x="1739573" y="511491"/>
            <a:chExt cx="20937538" cy="2200624"/>
          </a:xfrm>
        </p:grpSpPr>
        <p:sp>
          <p:nvSpPr>
            <p:cNvPr id="115" name="TextBox 114"/>
            <p:cNvSpPr txBox="1"/>
            <p:nvPr/>
          </p:nvSpPr>
          <p:spPr>
            <a:xfrm>
              <a:off x="1739573" y="511491"/>
              <a:ext cx="20937538" cy="1446550"/>
            </a:xfrm>
            <a:prstGeom prst="rect">
              <a:avLst/>
            </a:prstGeom>
            <a:noFill/>
          </p:spPr>
          <p:txBody>
            <a:bodyPr wrap="square" rtlCol="0">
              <a:spAutoFit/>
            </a:bodyPr>
            <a:lstStyle/>
            <a:p>
              <a:pPr algn="ctr"/>
              <a:r>
                <a:rPr lang="id-ID" sz="8800" b="1" dirty="0" smtClean="0">
                  <a:solidFill>
                    <a:schemeClr val="tx2"/>
                  </a:solidFill>
                  <a:latin typeface="Lato Regular"/>
                  <a:cs typeface="Lato Regular"/>
                </a:rPr>
                <a:t>OUR TARGET MARKET</a:t>
              </a:r>
              <a:endParaRPr lang="id-ID" sz="8800" b="1" dirty="0">
                <a:solidFill>
                  <a:schemeClr val="tx2"/>
                </a:solidFill>
                <a:latin typeface="Lato Regular"/>
                <a:cs typeface="Lato Regular"/>
              </a:endParaRPr>
            </a:p>
          </p:txBody>
        </p:sp>
        <p:grpSp>
          <p:nvGrpSpPr>
            <p:cNvPr id="116" name="Group 115"/>
            <p:cNvGrpSpPr/>
            <p:nvPr/>
          </p:nvGrpSpPr>
          <p:grpSpPr>
            <a:xfrm>
              <a:off x="10842089" y="1977406"/>
              <a:ext cx="2738812" cy="73151"/>
              <a:chOff x="1775295" y="2020905"/>
              <a:chExt cx="3631535" cy="45719"/>
            </a:xfrm>
          </p:grpSpPr>
          <p:sp>
            <p:nvSpPr>
              <p:cNvPr id="118" name="Rectangle 117"/>
              <p:cNvSpPr/>
              <p:nvPr/>
            </p:nvSpPr>
            <p:spPr>
              <a:xfrm flipV="1">
                <a:off x="1775295" y="2020905"/>
                <a:ext cx="540354" cy="45719"/>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sp>
            <p:nvSpPr>
              <p:cNvPr id="119" name="Rectangle 118"/>
              <p:cNvSpPr/>
              <p:nvPr/>
            </p:nvSpPr>
            <p:spPr>
              <a:xfrm flipV="1">
                <a:off x="2390858" y="2020905"/>
                <a:ext cx="540354" cy="45719"/>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sp>
            <p:nvSpPr>
              <p:cNvPr id="124" name="Rectangle 123"/>
              <p:cNvSpPr/>
              <p:nvPr/>
            </p:nvSpPr>
            <p:spPr>
              <a:xfrm flipV="1">
                <a:off x="3025595" y="2020905"/>
                <a:ext cx="540354" cy="45719"/>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sp>
            <p:nvSpPr>
              <p:cNvPr id="125" name="Rectangle 124"/>
              <p:cNvSpPr/>
              <p:nvPr/>
            </p:nvSpPr>
            <p:spPr>
              <a:xfrm flipV="1">
                <a:off x="3641290" y="2020905"/>
                <a:ext cx="540354" cy="45719"/>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sp>
            <p:nvSpPr>
              <p:cNvPr id="126" name="Rectangle 125"/>
              <p:cNvSpPr/>
              <p:nvPr/>
            </p:nvSpPr>
            <p:spPr>
              <a:xfrm flipV="1">
                <a:off x="4256852" y="2020905"/>
                <a:ext cx="540354" cy="45719"/>
              </a:xfrm>
              <a:prstGeom prst="rect">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sp>
            <p:nvSpPr>
              <p:cNvPr id="127" name="Rectangle 126"/>
              <p:cNvSpPr/>
              <p:nvPr/>
            </p:nvSpPr>
            <p:spPr>
              <a:xfrm flipV="1">
                <a:off x="4866476" y="2020905"/>
                <a:ext cx="540354" cy="45719"/>
              </a:xfrm>
              <a:prstGeom prst="rect">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grpSp>
        <p:sp>
          <p:nvSpPr>
            <p:cNvPr id="117" name="TextBox 116"/>
            <p:cNvSpPr txBox="1"/>
            <p:nvPr/>
          </p:nvSpPr>
          <p:spPr>
            <a:xfrm>
              <a:off x="1739573" y="2035007"/>
              <a:ext cx="20937538" cy="677108"/>
            </a:xfrm>
            <a:prstGeom prst="rect">
              <a:avLst/>
            </a:prstGeom>
            <a:noFill/>
          </p:spPr>
          <p:txBody>
            <a:bodyPr wrap="square" rtlCol="0">
              <a:spAutoFit/>
            </a:bodyPr>
            <a:lstStyle/>
            <a:p>
              <a:pPr algn="ctr"/>
              <a:r>
                <a:rPr lang="id-ID" sz="3800" dirty="0" smtClean="0">
                  <a:solidFill>
                    <a:schemeClr val="bg1">
                      <a:lumMod val="75000"/>
                    </a:schemeClr>
                  </a:solidFill>
                  <a:latin typeface="Calibri Light" panose="020F0302020204030204"/>
                  <a:cs typeface="Calibri Light" panose="020F0302020204030204"/>
                </a:rPr>
                <a:t>Your great subtitle </a:t>
              </a:r>
              <a:r>
                <a:rPr lang="id-ID" sz="3800" dirty="0" smtClean="0">
                  <a:solidFill>
                    <a:schemeClr val="accent1"/>
                  </a:solidFill>
                  <a:latin typeface="Calibri Light" panose="020F0302020204030204"/>
                  <a:cs typeface="Calibri Light" panose="020F0302020204030204"/>
                </a:rPr>
                <a:t>in </a:t>
              </a:r>
              <a:r>
                <a:rPr lang="id-ID" sz="3800" dirty="0">
                  <a:solidFill>
                    <a:schemeClr val="accent1"/>
                  </a:solidFill>
                  <a:latin typeface="Calibri Light" panose="020F0302020204030204"/>
                  <a:cs typeface="Calibri Light" panose="020F0302020204030204"/>
                </a:rPr>
                <a:t>this line</a:t>
              </a:r>
              <a:endParaRPr lang="id-ID" sz="3800" dirty="0">
                <a:solidFill>
                  <a:schemeClr val="accent1"/>
                </a:solidFill>
                <a:latin typeface="Calibri Light" panose="020F0302020204030204"/>
                <a:cs typeface="Calibri Light" panose="020F0302020204030204"/>
              </a:endParaRPr>
            </a:p>
          </p:txBody>
        </p:sp>
      </p:grpSp>
    </p:spTree>
  </p:cSld>
  <p:clrMapOvr>
    <a:masterClrMapping/>
  </p:clrMapOvr>
  <mc:AlternateContent xmlns:mc="http://schemas.openxmlformats.org/markup-compatibility/2006">
    <mc:Choice xmlns:p14="http://schemas.microsoft.com/office/powerpoint/2010/main" Requires="p14">
      <p:transition spd="slow" p14:dur="800" advClick="0" advTm="3000">
        <p:circle/>
      </p:transition>
    </mc:Choice>
    <mc:Fallback>
      <p:transition spd="slow" advClick="0" advTm="3000">
        <p:circl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14"/>
                                        </p:tgtEl>
                                        <p:attrNameLst>
                                          <p:attrName>style.visibility</p:attrName>
                                        </p:attrNameLst>
                                      </p:cBhvr>
                                      <p:to>
                                        <p:strVal val="visible"/>
                                      </p:to>
                                    </p:set>
                                    <p:animEffect transition="in" filter="fade">
                                      <p:cBhvr>
                                        <p:cTn id="7" dur="500"/>
                                        <p:tgtEl>
                                          <p:spTgt spid="114"/>
                                        </p:tgtEl>
                                      </p:cBhvr>
                                    </p:animEffect>
                                    <p:anim calcmode="lin" valueType="num">
                                      <p:cBhvr>
                                        <p:cTn id="8" dur="500" fill="hold"/>
                                        <p:tgtEl>
                                          <p:spTgt spid="114"/>
                                        </p:tgtEl>
                                        <p:attrNameLst>
                                          <p:attrName>ppt_x</p:attrName>
                                        </p:attrNameLst>
                                      </p:cBhvr>
                                      <p:tavLst>
                                        <p:tav tm="0">
                                          <p:val>
                                            <p:strVal val="#ppt_x"/>
                                          </p:val>
                                        </p:tav>
                                        <p:tav tm="100000">
                                          <p:val>
                                            <p:strVal val="#ppt_x"/>
                                          </p:val>
                                        </p:tav>
                                      </p:tavLst>
                                    </p:anim>
                                    <p:anim calcmode="lin" valueType="num">
                                      <p:cBhvr>
                                        <p:cTn id="9" dur="500" fill="hold"/>
                                        <p:tgtEl>
                                          <p:spTgt spid="114"/>
                                        </p:tgtEl>
                                        <p:attrNameLst>
                                          <p:attrName>ppt_y</p:attrName>
                                        </p:attrNameLst>
                                      </p:cBhvr>
                                      <p:tavLst>
                                        <p:tav tm="0">
                                          <p:val>
                                            <p:strVal val="#ppt_y+.1"/>
                                          </p:val>
                                        </p:tav>
                                        <p:tav tm="100000">
                                          <p:val>
                                            <p:strVal val="#ppt_y"/>
                                          </p:val>
                                        </p:tav>
                                      </p:tavLst>
                                    </p:anim>
                                  </p:childTnLst>
                                </p:cTn>
                              </p:par>
                            </p:childTnLst>
                          </p:cTn>
                        </p:par>
                        <p:par>
                          <p:cTn id="10" fill="hold">
                            <p:stCondLst>
                              <p:cond delay="500"/>
                            </p:stCondLst>
                            <p:childTnLst>
                              <p:par>
                                <p:cTn id="11" presetID="53" presetClass="entr" presetSubtype="16" fill="hold" nodeType="afterEffect">
                                  <p:stCondLst>
                                    <p:cond delay="0"/>
                                  </p:stCondLst>
                                  <p:childTnLst>
                                    <p:set>
                                      <p:cBhvr>
                                        <p:cTn id="12" dur="1" fill="hold">
                                          <p:stCondLst>
                                            <p:cond delay="0"/>
                                          </p:stCondLst>
                                        </p:cTn>
                                        <p:tgtEl>
                                          <p:spTgt spid="2"/>
                                        </p:tgtEl>
                                        <p:attrNameLst>
                                          <p:attrName>style.visibility</p:attrName>
                                        </p:attrNameLst>
                                      </p:cBhvr>
                                      <p:to>
                                        <p:strVal val="visible"/>
                                      </p:to>
                                    </p:set>
                                    <p:anim calcmode="lin" valueType="num">
                                      <p:cBhvr>
                                        <p:cTn id="13" dur="500" fill="hold"/>
                                        <p:tgtEl>
                                          <p:spTgt spid="2"/>
                                        </p:tgtEl>
                                        <p:attrNameLst>
                                          <p:attrName>ppt_w</p:attrName>
                                        </p:attrNameLst>
                                      </p:cBhvr>
                                      <p:tavLst>
                                        <p:tav tm="0">
                                          <p:val>
                                            <p:fltVal val="0"/>
                                          </p:val>
                                        </p:tav>
                                        <p:tav tm="100000">
                                          <p:val>
                                            <p:strVal val="#ppt_w"/>
                                          </p:val>
                                        </p:tav>
                                      </p:tavLst>
                                    </p:anim>
                                    <p:anim calcmode="lin" valueType="num">
                                      <p:cBhvr>
                                        <p:cTn id="14" dur="500" fill="hold"/>
                                        <p:tgtEl>
                                          <p:spTgt spid="2"/>
                                        </p:tgtEl>
                                        <p:attrNameLst>
                                          <p:attrName>ppt_h</p:attrName>
                                        </p:attrNameLst>
                                      </p:cBhvr>
                                      <p:tavLst>
                                        <p:tav tm="0">
                                          <p:val>
                                            <p:fltVal val="0"/>
                                          </p:val>
                                        </p:tav>
                                        <p:tav tm="100000">
                                          <p:val>
                                            <p:strVal val="#ppt_h"/>
                                          </p:val>
                                        </p:tav>
                                      </p:tavLst>
                                    </p:anim>
                                    <p:animEffect transition="in" filter="fade">
                                      <p:cBhvr>
                                        <p:cTn id="15" dur="500"/>
                                        <p:tgtEl>
                                          <p:spTgt spid="2"/>
                                        </p:tgtEl>
                                      </p:cBhvr>
                                    </p:animEffect>
                                  </p:childTnLst>
                                </p:cTn>
                              </p:par>
                            </p:childTnLst>
                          </p:cTn>
                        </p:par>
                        <p:par>
                          <p:cTn id="16" fill="hold">
                            <p:stCondLst>
                              <p:cond delay="1000"/>
                            </p:stCondLst>
                            <p:childTnLst>
                              <p:par>
                                <p:cTn id="17" presetID="22" presetClass="entr" presetSubtype="1" fill="hold" nodeType="afterEffect">
                                  <p:stCondLst>
                                    <p:cond delay="0"/>
                                  </p:stCondLst>
                                  <p:childTnLst>
                                    <p:set>
                                      <p:cBhvr>
                                        <p:cTn id="18" dur="1" fill="hold">
                                          <p:stCondLst>
                                            <p:cond delay="0"/>
                                          </p:stCondLst>
                                        </p:cTn>
                                        <p:tgtEl>
                                          <p:spTgt spid="387"/>
                                        </p:tgtEl>
                                        <p:attrNameLst>
                                          <p:attrName>style.visibility</p:attrName>
                                        </p:attrNameLst>
                                      </p:cBhvr>
                                      <p:to>
                                        <p:strVal val="visible"/>
                                      </p:to>
                                    </p:set>
                                    <p:animEffect transition="in" filter="wipe(up)">
                                      <p:cBhvr>
                                        <p:cTn id="19" dur="500"/>
                                        <p:tgtEl>
                                          <p:spTgt spid="387"/>
                                        </p:tgtEl>
                                      </p:cBhvr>
                                    </p:animEffect>
                                  </p:childTnLst>
                                </p:cTn>
                              </p:par>
                            </p:childTnLst>
                          </p:cTn>
                        </p:par>
                        <p:par>
                          <p:cTn id="20" fill="hold">
                            <p:stCondLst>
                              <p:cond delay="1500"/>
                            </p:stCondLst>
                            <p:childTnLst>
                              <p:par>
                                <p:cTn id="21" presetID="10" presetClass="entr" presetSubtype="0" fill="hold" grpId="0" nodeType="afterEffect">
                                  <p:stCondLst>
                                    <p:cond delay="0"/>
                                  </p:stCondLst>
                                  <p:childTnLst>
                                    <p:set>
                                      <p:cBhvr>
                                        <p:cTn id="22" dur="1" fill="hold">
                                          <p:stCondLst>
                                            <p:cond delay="0"/>
                                          </p:stCondLst>
                                        </p:cTn>
                                        <p:tgtEl>
                                          <p:spTgt spid="388"/>
                                        </p:tgtEl>
                                        <p:attrNameLst>
                                          <p:attrName>style.visibility</p:attrName>
                                        </p:attrNameLst>
                                      </p:cBhvr>
                                      <p:to>
                                        <p:strVal val="visible"/>
                                      </p:to>
                                    </p:set>
                                    <p:animEffect transition="in" filter="fade">
                                      <p:cBhvr>
                                        <p:cTn id="23" dur="500"/>
                                        <p:tgtEl>
                                          <p:spTgt spid="388"/>
                                        </p:tgtEl>
                                      </p:cBhvr>
                                    </p:animEffect>
                                  </p:childTnLst>
                                </p:cTn>
                              </p:par>
                              <p:par>
                                <p:cTn id="24" presetID="10" presetClass="entr" presetSubtype="0" fill="hold" grpId="0" nodeType="withEffect">
                                  <p:stCondLst>
                                    <p:cond delay="0"/>
                                  </p:stCondLst>
                                  <p:childTnLst>
                                    <p:set>
                                      <p:cBhvr>
                                        <p:cTn id="25" dur="1" fill="hold">
                                          <p:stCondLst>
                                            <p:cond delay="0"/>
                                          </p:stCondLst>
                                        </p:cTn>
                                        <p:tgtEl>
                                          <p:spTgt spid="389"/>
                                        </p:tgtEl>
                                        <p:attrNameLst>
                                          <p:attrName>style.visibility</p:attrName>
                                        </p:attrNameLst>
                                      </p:cBhvr>
                                      <p:to>
                                        <p:strVal val="visible"/>
                                      </p:to>
                                    </p:set>
                                    <p:animEffect transition="in" filter="fade">
                                      <p:cBhvr>
                                        <p:cTn id="26" dur="500"/>
                                        <p:tgtEl>
                                          <p:spTgt spid="389"/>
                                        </p:tgtEl>
                                      </p:cBhvr>
                                    </p:animEffect>
                                  </p:childTnLst>
                                </p:cTn>
                              </p:par>
                            </p:childTnLst>
                          </p:cTn>
                        </p:par>
                        <p:par>
                          <p:cTn id="27" fill="hold">
                            <p:stCondLst>
                              <p:cond delay="2000"/>
                            </p:stCondLst>
                            <p:childTnLst>
                              <p:par>
                                <p:cTn id="28" presetID="22" presetClass="entr" presetSubtype="8" fill="hold" nodeType="afterEffect">
                                  <p:stCondLst>
                                    <p:cond delay="0"/>
                                  </p:stCondLst>
                                  <p:childTnLst>
                                    <p:set>
                                      <p:cBhvr>
                                        <p:cTn id="29" dur="1" fill="hold">
                                          <p:stCondLst>
                                            <p:cond delay="0"/>
                                          </p:stCondLst>
                                        </p:cTn>
                                        <p:tgtEl>
                                          <p:spTgt spid="390"/>
                                        </p:tgtEl>
                                        <p:attrNameLst>
                                          <p:attrName>style.visibility</p:attrName>
                                        </p:attrNameLst>
                                      </p:cBhvr>
                                      <p:to>
                                        <p:strVal val="visible"/>
                                      </p:to>
                                    </p:set>
                                    <p:animEffect transition="in" filter="wipe(left)">
                                      <p:cBhvr>
                                        <p:cTn id="30" dur="500"/>
                                        <p:tgtEl>
                                          <p:spTgt spid="390"/>
                                        </p:tgtEl>
                                      </p:cBhvr>
                                    </p:animEffect>
                                  </p:childTnLst>
                                </p:cTn>
                              </p:par>
                            </p:childTnLst>
                          </p:cTn>
                        </p:par>
                        <p:par>
                          <p:cTn id="31" fill="hold">
                            <p:stCondLst>
                              <p:cond delay="2500"/>
                            </p:stCondLst>
                            <p:childTnLst>
                              <p:par>
                                <p:cTn id="32" presetID="10" presetClass="entr" presetSubtype="0" fill="hold" nodeType="afterEffect">
                                  <p:stCondLst>
                                    <p:cond delay="0"/>
                                  </p:stCondLst>
                                  <p:childTnLst>
                                    <p:set>
                                      <p:cBhvr>
                                        <p:cTn id="33" dur="1" fill="hold">
                                          <p:stCondLst>
                                            <p:cond delay="0"/>
                                          </p:stCondLst>
                                        </p:cTn>
                                        <p:tgtEl>
                                          <p:spTgt spid="391"/>
                                        </p:tgtEl>
                                        <p:attrNameLst>
                                          <p:attrName>style.visibility</p:attrName>
                                        </p:attrNameLst>
                                      </p:cBhvr>
                                      <p:to>
                                        <p:strVal val="visible"/>
                                      </p:to>
                                    </p:set>
                                    <p:animEffect transition="in" filter="fade">
                                      <p:cBhvr>
                                        <p:cTn id="34" dur="500"/>
                                        <p:tgtEl>
                                          <p:spTgt spid="391"/>
                                        </p:tgtEl>
                                      </p:cBhvr>
                                    </p:animEffect>
                                  </p:childTnLst>
                                </p:cTn>
                              </p:par>
                            </p:childTnLst>
                          </p:cTn>
                        </p:par>
                        <p:par>
                          <p:cTn id="35" fill="hold">
                            <p:stCondLst>
                              <p:cond delay="3000"/>
                            </p:stCondLst>
                            <p:childTnLst>
                              <p:par>
                                <p:cTn id="36" presetID="10" presetClass="entr" presetSubtype="0" fill="hold" grpId="0" nodeType="afterEffect">
                                  <p:stCondLst>
                                    <p:cond delay="0"/>
                                  </p:stCondLst>
                                  <p:childTnLst>
                                    <p:set>
                                      <p:cBhvr>
                                        <p:cTn id="37" dur="1" fill="hold">
                                          <p:stCondLst>
                                            <p:cond delay="0"/>
                                          </p:stCondLst>
                                        </p:cTn>
                                        <p:tgtEl>
                                          <p:spTgt spid="394"/>
                                        </p:tgtEl>
                                        <p:attrNameLst>
                                          <p:attrName>style.visibility</p:attrName>
                                        </p:attrNameLst>
                                      </p:cBhvr>
                                      <p:to>
                                        <p:strVal val="visible"/>
                                      </p:to>
                                    </p:set>
                                    <p:animEffect transition="in" filter="fade">
                                      <p:cBhvr>
                                        <p:cTn id="38" dur="500"/>
                                        <p:tgtEl>
                                          <p:spTgt spid="39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8" grpId="0"/>
      <p:bldP spid="389" grpId="0"/>
      <p:bldP spid="394" grpId="0"/>
    </p:bld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14" name="Straight Connector 113"/>
          <p:cNvCxnSpPr/>
          <p:nvPr/>
        </p:nvCxnSpPr>
        <p:spPr>
          <a:xfrm>
            <a:off x="12192555" y="3770727"/>
            <a:ext cx="0" cy="7723762"/>
          </a:xfrm>
          <a:prstGeom prst="line">
            <a:avLst/>
          </a:prstGeom>
          <a:ln>
            <a:solidFill>
              <a:schemeClr val="bg1">
                <a:lumMod val="85000"/>
              </a:schemeClr>
            </a:solidFill>
            <a:prstDash val="dash"/>
          </a:ln>
        </p:spPr>
        <p:style>
          <a:lnRef idx="1">
            <a:schemeClr val="accent1"/>
          </a:lnRef>
          <a:fillRef idx="0">
            <a:schemeClr val="accent1"/>
          </a:fillRef>
          <a:effectRef idx="0">
            <a:schemeClr val="accent1"/>
          </a:effectRef>
          <a:fontRef idx="minor">
            <a:schemeClr val="tx1"/>
          </a:fontRef>
        </p:style>
      </p:cxnSp>
      <p:sp>
        <p:nvSpPr>
          <p:cNvPr id="115" name="TextBox 114"/>
          <p:cNvSpPr txBox="1"/>
          <p:nvPr/>
        </p:nvSpPr>
        <p:spPr>
          <a:xfrm>
            <a:off x="12822009" y="3327123"/>
            <a:ext cx="4238967" cy="800183"/>
          </a:xfrm>
          <a:prstGeom prst="rect">
            <a:avLst/>
          </a:prstGeom>
          <a:noFill/>
        </p:spPr>
        <p:txBody>
          <a:bodyPr wrap="none" lIns="182843" tIns="91422" rIns="182843" bIns="91422" rtlCol="0">
            <a:spAutoFit/>
          </a:bodyPr>
          <a:lstStyle/>
          <a:p>
            <a:r>
              <a:rPr lang="id-ID" sz="4000" dirty="0" smtClean="0">
                <a:latin typeface="Lato Regular"/>
              </a:rPr>
              <a:t>Desktop Analysis</a:t>
            </a:r>
            <a:endParaRPr lang="id-ID" sz="4000" dirty="0">
              <a:latin typeface="Lato Regular"/>
            </a:endParaRPr>
          </a:p>
        </p:txBody>
      </p:sp>
      <p:sp>
        <p:nvSpPr>
          <p:cNvPr id="116" name="TextBox 115"/>
          <p:cNvSpPr txBox="1"/>
          <p:nvPr/>
        </p:nvSpPr>
        <p:spPr>
          <a:xfrm>
            <a:off x="12817825" y="4067055"/>
            <a:ext cx="9452167" cy="1599376"/>
          </a:xfrm>
          <a:prstGeom prst="rect">
            <a:avLst/>
          </a:prstGeom>
          <a:noFill/>
        </p:spPr>
        <p:txBody>
          <a:bodyPr wrap="square" lIns="182843" tIns="91422" rIns="182843" bIns="91422" rtlCol="0">
            <a:spAutoFit/>
          </a:bodyPr>
          <a:lstStyle/>
          <a:p>
            <a:pPr>
              <a:lnSpc>
                <a:spcPct val="110000"/>
              </a:lnSpc>
            </a:pPr>
            <a:r>
              <a:rPr lang="en-US" sz="2800" dirty="0">
                <a:solidFill>
                  <a:schemeClr val="tx2"/>
                </a:solidFill>
                <a:latin typeface="Calibri Light" panose="020F0302020204030204"/>
                <a:cs typeface="Calibri Light" panose="020F0302020204030204"/>
              </a:rPr>
              <a:t>Creativity is the key </a:t>
            </a:r>
            <a:r>
              <a:rPr lang="en-US" sz="2800" dirty="0">
                <a:latin typeface="Calibri Light" panose="020F0302020204030204"/>
                <a:cs typeface="Calibri Light" panose="020F0302020204030204"/>
              </a:rPr>
              <a:t>to success in the future, and primary education where teachers can bring creativity in children at that level keep growing</a:t>
            </a:r>
            <a:r>
              <a:rPr lang="en-US" sz="2800" dirty="0" smtClean="0">
                <a:latin typeface="Calibri Light" panose="020F0302020204030204"/>
                <a:cs typeface="Calibri Light" panose="020F0302020204030204"/>
              </a:rPr>
              <a:t>.</a:t>
            </a:r>
            <a:endParaRPr lang="en-US" sz="2800" dirty="0">
              <a:latin typeface="Calibri Light" panose="020F0302020204030204"/>
              <a:cs typeface="Calibri Light" panose="020F0302020204030204"/>
            </a:endParaRPr>
          </a:p>
        </p:txBody>
      </p:sp>
      <p:graphicFrame>
        <p:nvGraphicFramePr>
          <p:cNvPr id="307" name="Chart 306"/>
          <p:cNvGraphicFramePr/>
          <p:nvPr/>
        </p:nvGraphicFramePr>
        <p:xfrm>
          <a:off x="12522067" y="6147598"/>
          <a:ext cx="10072792" cy="4546706"/>
        </p:xfrm>
        <a:graphic>
          <a:graphicData uri="http://schemas.openxmlformats.org/drawingml/2006/chart">
            <c:chart xmlns:c="http://schemas.openxmlformats.org/drawingml/2006/chart" xmlns:r="http://schemas.openxmlformats.org/officeDocument/2006/relationships" r:id="rId1"/>
          </a:graphicData>
        </a:graphic>
      </p:graphicFrame>
      <p:grpSp>
        <p:nvGrpSpPr>
          <p:cNvPr id="309" name="Group 308"/>
          <p:cNvGrpSpPr/>
          <p:nvPr/>
        </p:nvGrpSpPr>
        <p:grpSpPr bwMode="auto">
          <a:xfrm>
            <a:off x="13778622" y="11504486"/>
            <a:ext cx="1896808" cy="635001"/>
            <a:chOff x="7120345" y="1996532"/>
            <a:chExt cx="1485168" cy="238569"/>
          </a:xfrm>
        </p:grpSpPr>
        <p:sp>
          <p:nvSpPr>
            <p:cNvPr id="316" name="Rectangle 315"/>
            <p:cNvSpPr/>
            <p:nvPr/>
          </p:nvSpPr>
          <p:spPr>
            <a:xfrm>
              <a:off x="7120345" y="2076140"/>
              <a:ext cx="241781" cy="73161"/>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Calibri Light" panose="020F0302020204030204"/>
              </a:endParaRPr>
            </a:p>
          </p:txBody>
        </p:sp>
        <p:sp>
          <p:nvSpPr>
            <p:cNvPr id="317" name="Subtitle 2"/>
            <p:cNvSpPr txBox="1"/>
            <p:nvPr/>
          </p:nvSpPr>
          <p:spPr>
            <a:xfrm>
              <a:off x="7376927" y="1996532"/>
              <a:ext cx="1228586" cy="238569"/>
            </a:xfrm>
            <a:prstGeom prst="rect">
              <a:avLst/>
            </a:prstGeom>
          </p:spPr>
          <p:txBody>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None/>
                <a:defRPr/>
              </a:pPr>
              <a:r>
                <a:rPr lang="en-US" sz="2900" b="1" dirty="0" smtClean="0">
                  <a:latin typeface="Calibri Light" panose="020F0302020204030204"/>
                  <a:ea typeface="Franchise" pitchFamily="49" charset="0"/>
                  <a:cs typeface="Calibri Light" panose="020F0302020204030204"/>
                </a:rPr>
                <a:t>Twitter</a:t>
              </a:r>
              <a:endParaRPr lang="en-US" sz="2900" b="1" dirty="0">
                <a:latin typeface="Calibri Light" panose="020F0302020204030204"/>
                <a:ea typeface="Franchise" pitchFamily="49" charset="0"/>
                <a:cs typeface="Calibri Light" panose="020F0302020204030204"/>
              </a:endParaRPr>
            </a:p>
          </p:txBody>
        </p:sp>
      </p:grpSp>
      <p:grpSp>
        <p:nvGrpSpPr>
          <p:cNvPr id="310" name="Group 309"/>
          <p:cNvGrpSpPr/>
          <p:nvPr/>
        </p:nvGrpSpPr>
        <p:grpSpPr bwMode="auto">
          <a:xfrm>
            <a:off x="15576248" y="11504486"/>
            <a:ext cx="2405470" cy="635001"/>
            <a:chOff x="7259904" y="1996532"/>
            <a:chExt cx="1520059" cy="238569"/>
          </a:xfrm>
        </p:grpSpPr>
        <p:sp>
          <p:nvSpPr>
            <p:cNvPr id="314" name="Rectangle 313"/>
            <p:cNvSpPr/>
            <p:nvPr/>
          </p:nvSpPr>
          <p:spPr>
            <a:xfrm>
              <a:off x="7259904" y="2076140"/>
              <a:ext cx="241781" cy="7316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Calibri Light" panose="020F0302020204030204"/>
              </a:endParaRPr>
            </a:p>
          </p:txBody>
        </p:sp>
        <p:sp>
          <p:nvSpPr>
            <p:cNvPr id="315" name="Subtitle 2"/>
            <p:cNvSpPr txBox="1"/>
            <p:nvPr/>
          </p:nvSpPr>
          <p:spPr>
            <a:xfrm>
              <a:off x="7551376" y="1996532"/>
              <a:ext cx="1228587" cy="238569"/>
            </a:xfrm>
            <a:prstGeom prst="rect">
              <a:avLst/>
            </a:prstGeom>
          </p:spPr>
          <p:txBody>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None/>
                <a:defRPr/>
              </a:pPr>
              <a:r>
                <a:rPr lang="en-US" sz="2900" b="1" dirty="0" smtClean="0">
                  <a:latin typeface="Calibri Light" panose="020F0302020204030204"/>
                  <a:ea typeface="Franchise" pitchFamily="49" charset="0"/>
                  <a:cs typeface="Calibri Light" panose="020F0302020204030204"/>
                </a:rPr>
                <a:t>Facebook</a:t>
              </a:r>
              <a:endParaRPr lang="en-US" sz="2900" b="1" dirty="0">
                <a:latin typeface="Calibri Light" panose="020F0302020204030204"/>
                <a:ea typeface="Franchise" pitchFamily="49" charset="0"/>
                <a:cs typeface="Calibri Light" panose="020F0302020204030204"/>
              </a:endParaRPr>
            </a:p>
          </p:txBody>
        </p:sp>
      </p:grpSp>
      <p:grpSp>
        <p:nvGrpSpPr>
          <p:cNvPr id="311" name="Group 310"/>
          <p:cNvGrpSpPr/>
          <p:nvPr/>
        </p:nvGrpSpPr>
        <p:grpSpPr bwMode="auto">
          <a:xfrm>
            <a:off x="17873439" y="11504486"/>
            <a:ext cx="2621569" cy="635001"/>
            <a:chOff x="7154730" y="1996532"/>
            <a:chExt cx="2052644" cy="238569"/>
          </a:xfrm>
        </p:grpSpPr>
        <p:sp>
          <p:nvSpPr>
            <p:cNvPr id="312" name="Rectangle 311"/>
            <p:cNvSpPr/>
            <p:nvPr/>
          </p:nvSpPr>
          <p:spPr>
            <a:xfrm>
              <a:off x="7154730" y="2076140"/>
              <a:ext cx="241781" cy="73161"/>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Calibri Light" panose="020F0302020204030204"/>
              </a:endParaRPr>
            </a:p>
          </p:txBody>
        </p:sp>
        <p:sp>
          <p:nvSpPr>
            <p:cNvPr id="313" name="Subtitle 2"/>
            <p:cNvSpPr txBox="1"/>
            <p:nvPr/>
          </p:nvSpPr>
          <p:spPr>
            <a:xfrm>
              <a:off x="7481090" y="1996532"/>
              <a:ext cx="1726284" cy="238569"/>
            </a:xfrm>
            <a:prstGeom prst="rect">
              <a:avLst/>
            </a:prstGeom>
          </p:spPr>
          <p:txBody>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None/>
                <a:defRPr/>
              </a:pPr>
              <a:r>
                <a:rPr lang="en-US" sz="2900" b="1" dirty="0" smtClean="0">
                  <a:latin typeface="Calibri Light" panose="020F0302020204030204"/>
                  <a:ea typeface="Franchise" pitchFamily="49" charset="0"/>
                  <a:cs typeface="Calibri Light" panose="020F0302020204030204"/>
                </a:rPr>
                <a:t>Instagram</a:t>
              </a:r>
              <a:endParaRPr lang="en-US" sz="2900" b="1" dirty="0" smtClean="0">
                <a:latin typeface="Calibri Light" panose="020F0302020204030204"/>
                <a:ea typeface="Franchise" pitchFamily="49" charset="0"/>
                <a:cs typeface="Calibri Light" panose="020F0302020204030204"/>
              </a:endParaRPr>
            </a:p>
          </p:txBody>
        </p:sp>
      </p:grpSp>
      <p:grpSp>
        <p:nvGrpSpPr>
          <p:cNvPr id="318" name="Group 317"/>
          <p:cNvGrpSpPr/>
          <p:nvPr/>
        </p:nvGrpSpPr>
        <p:grpSpPr bwMode="auto">
          <a:xfrm>
            <a:off x="20172514" y="11504486"/>
            <a:ext cx="1896808" cy="635001"/>
            <a:chOff x="7120345" y="1996532"/>
            <a:chExt cx="1485168" cy="238569"/>
          </a:xfrm>
        </p:grpSpPr>
        <p:sp>
          <p:nvSpPr>
            <p:cNvPr id="319" name="Rectangle 318"/>
            <p:cNvSpPr/>
            <p:nvPr/>
          </p:nvSpPr>
          <p:spPr>
            <a:xfrm>
              <a:off x="7120345" y="2076140"/>
              <a:ext cx="241781" cy="73161"/>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Calibri Light" panose="020F0302020204030204"/>
              </a:endParaRPr>
            </a:p>
          </p:txBody>
        </p:sp>
        <p:sp>
          <p:nvSpPr>
            <p:cNvPr id="320" name="Subtitle 2"/>
            <p:cNvSpPr txBox="1"/>
            <p:nvPr/>
          </p:nvSpPr>
          <p:spPr>
            <a:xfrm>
              <a:off x="7376927" y="1996532"/>
              <a:ext cx="1228586" cy="238569"/>
            </a:xfrm>
            <a:prstGeom prst="rect">
              <a:avLst/>
            </a:prstGeom>
          </p:spPr>
          <p:txBody>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None/>
                <a:defRPr/>
              </a:pPr>
              <a:r>
                <a:rPr lang="en-US" sz="2900" b="1" dirty="0">
                  <a:latin typeface="Calibri Light" panose="020F0302020204030204"/>
                  <a:ea typeface="Franchise" pitchFamily="49" charset="0"/>
                  <a:cs typeface="Calibri Light" panose="020F0302020204030204"/>
                </a:rPr>
                <a:t> </a:t>
              </a:r>
              <a:r>
                <a:rPr lang="en-US" sz="2900" b="1" dirty="0" smtClean="0">
                  <a:latin typeface="Calibri Light" panose="020F0302020204030204"/>
                  <a:ea typeface="Franchise" pitchFamily="49" charset="0"/>
                  <a:cs typeface="Calibri Light" panose="020F0302020204030204"/>
                </a:rPr>
                <a:t>Youtube</a:t>
              </a:r>
              <a:endParaRPr lang="en-US" sz="2900" b="1" dirty="0">
                <a:latin typeface="Calibri Light" panose="020F0302020204030204"/>
                <a:ea typeface="Franchise" pitchFamily="49" charset="0"/>
                <a:cs typeface="Calibri Light" panose="020F0302020204030204"/>
              </a:endParaRPr>
            </a:p>
          </p:txBody>
        </p:sp>
      </p:grpSp>
      <p:grpSp>
        <p:nvGrpSpPr>
          <p:cNvPr id="68" name="Group 67"/>
          <p:cNvGrpSpPr/>
          <p:nvPr/>
        </p:nvGrpSpPr>
        <p:grpSpPr>
          <a:xfrm>
            <a:off x="1739573" y="488028"/>
            <a:ext cx="20937538" cy="2200624"/>
            <a:chOff x="1739573" y="511491"/>
            <a:chExt cx="20937538" cy="2200624"/>
          </a:xfrm>
        </p:grpSpPr>
        <p:sp>
          <p:nvSpPr>
            <p:cNvPr id="69" name="TextBox 68"/>
            <p:cNvSpPr txBox="1"/>
            <p:nvPr/>
          </p:nvSpPr>
          <p:spPr>
            <a:xfrm>
              <a:off x="1739573" y="511491"/>
              <a:ext cx="20937538" cy="1446550"/>
            </a:xfrm>
            <a:prstGeom prst="rect">
              <a:avLst/>
            </a:prstGeom>
            <a:noFill/>
          </p:spPr>
          <p:txBody>
            <a:bodyPr wrap="square" rtlCol="0">
              <a:spAutoFit/>
            </a:bodyPr>
            <a:lstStyle/>
            <a:p>
              <a:pPr algn="ctr"/>
              <a:r>
                <a:rPr lang="id-ID" sz="8800" b="1" dirty="0" smtClean="0">
                  <a:solidFill>
                    <a:schemeClr val="tx2"/>
                  </a:solidFill>
                  <a:latin typeface="Lato Regular"/>
                  <a:cs typeface="Lato Regular"/>
                </a:rPr>
                <a:t>DESKTOP CHART</a:t>
              </a:r>
              <a:endParaRPr lang="id-ID" sz="8800" b="1" dirty="0">
                <a:solidFill>
                  <a:schemeClr val="tx2"/>
                </a:solidFill>
                <a:latin typeface="Lato Regular"/>
                <a:cs typeface="Lato Regular"/>
              </a:endParaRPr>
            </a:p>
          </p:txBody>
        </p:sp>
        <p:grpSp>
          <p:nvGrpSpPr>
            <p:cNvPr id="72" name="Group 71"/>
            <p:cNvGrpSpPr/>
            <p:nvPr/>
          </p:nvGrpSpPr>
          <p:grpSpPr>
            <a:xfrm>
              <a:off x="10842089" y="1977406"/>
              <a:ext cx="2738812" cy="73151"/>
              <a:chOff x="1775295" y="2020905"/>
              <a:chExt cx="3631535" cy="45719"/>
            </a:xfrm>
          </p:grpSpPr>
          <p:sp>
            <p:nvSpPr>
              <p:cNvPr id="74" name="Rectangle 73"/>
              <p:cNvSpPr/>
              <p:nvPr/>
            </p:nvSpPr>
            <p:spPr>
              <a:xfrm flipV="1">
                <a:off x="1775295" y="2020905"/>
                <a:ext cx="540354" cy="45719"/>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sp>
            <p:nvSpPr>
              <p:cNvPr id="75" name="Rectangle 74"/>
              <p:cNvSpPr/>
              <p:nvPr/>
            </p:nvSpPr>
            <p:spPr>
              <a:xfrm flipV="1">
                <a:off x="2390858" y="2020905"/>
                <a:ext cx="540354" cy="45719"/>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sp>
            <p:nvSpPr>
              <p:cNvPr id="76" name="Rectangle 75"/>
              <p:cNvSpPr/>
              <p:nvPr/>
            </p:nvSpPr>
            <p:spPr>
              <a:xfrm flipV="1">
                <a:off x="3025595" y="2020905"/>
                <a:ext cx="540354" cy="45719"/>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sp>
            <p:nvSpPr>
              <p:cNvPr id="77" name="Rectangle 76"/>
              <p:cNvSpPr/>
              <p:nvPr/>
            </p:nvSpPr>
            <p:spPr>
              <a:xfrm flipV="1">
                <a:off x="3641290" y="2020905"/>
                <a:ext cx="540354" cy="45719"/>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sp>
            <p:nvSpPr>
              <p:cNvPr id="78" name="Rectangle 77"/>
              <p:cNvSpPr/>
              <p:nvPr/>
            </p:nvSpPr>
            <p:spPr>
              <a:xfrm flipV="1">
                <a:off x="4256852" y="2020905"/>
                <a:ext cx="540354" cy="45719"/>
              </a:xfrm>
              <a:prstGeom prst="rect">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sp>
            <p:nvSpPr>
              <p:cNvPr id="79" name="Rectangle 78"/>
              <p:cNvSpPr/>
              <p:nvPr/>
            </p:nvSpPr>
            <p:spPr>
              <a:xfrm flipV="1">
                <a:off x="4866476" y="2020905"/>
                <a:ext cx="540354" cy="45719"/>
              </a:xfrm>
              <a:prstGeom prst="rect">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grpSp>
        <p:sp>
          <p:nvSpPr>
            <p:cNvPr id="73" name="TextBox 72"/>
            <p:cNvSpPr txBox="1"/>
            <p:nvPr/>
          </p:nvSpPr>
          <p:spPr>
            <a:xfrm>
              <a:off x="1739573" y="2035007"/>
              <a:ext cx="20937538" cy="677108"/>
            </a:xfrm>
            <a:prstGeom prst="rect">
              <a:avLst/>
            </a:prstGeom>
            <a:noFill/>
          </p:spPr>
          <p:txBody>
            <a:bodyPr wrap="square" rtlCol="0">
              <a:spAutoFit/>
            </a:bodyPr>
            <a:lstStyle/>
            <a:p>
              <a:pPr algn="ctr"/>
              <a:r>
                <a:rPr lang="id-ID" sz="3800" dirty="0" smtClean="0">
                  <a:solidFill>
                    <a:schemeClr val="bg1">
                      <a:lumMod val="75000"/>
                    </a:schemeClr>
                  </a:solidFill>
                  <a:latin typeface="Calibri Light" panose="020F0302020204030204"/>
                  <a:cs typeface="Calibri Light" panose="020F0302020204030204"/>
                </a:rPr>
                <a:t>Your great subtitle </a:t>
              </a:r>
              <a:r>
                <a:rPr lang="id-ID" sz="3800" dirty="0" smtClean="0">
                  <a:solidFill>
                    <a:schemeClr val="accent1"/>
                  </a:solidFill>
                  <a:latin typeface="Calibri Light" panose="020F0302020204030204"/>
                  <a:cs typeface="Calibri Light" panose="020F0302020204030204"/>
                </a:rPr>
                <a:t>in </a:t>
              </a:r>
              <a:r>
                <a:rPr lang="id-ID" sz="3800" dirty="0">
                  <a:solidFill>
                    <a:schemeClr val="accent1"/>
                  </a:solidFill>
                  <a:latin typeface="Calibri Light" panose="020F0302020204030204"/>
                  <a:cs typeface="Calibri Light" panose="020F0302020204030204"/>
                </a:rPr>
                <a:t>this line</a:t>
              </a:r>
              <a:endParaRPr lang="id-ID" sz="3800" dirty="0">
                <a:solidFill>
                  <a:schemeClr val="accent1"/>
                </a:solidFill>
                <a:latin typeface="Calibri Light" panose="020F0302020204030204"/>
                <a:cs typeface="Calibri Light" panose="020F0302020204030204"/>
              </a:endParaRPr>
            </a:p>
          </p:txBody>
        </p:sp>
      </p:grpSp>
      <p:grpSp>
        <p:nvGrpSpPr>
          <p:cNvPr id="3" name="Group 2"/>
          <p:cNvGrpSpPr/>
          <p:nvPr/>
        </p:nvGrpSpPr>
        <p:grpSpPr>
          <a:xfrm>
            <a:off x="3016682" y="4582981"/>
            <a:ext cx="7165506" cy="6367716"/>
            <a:chOff x="2682474" y="4476969"/>
            <a:chExt cx="7758565" cy="6894745"/>
          </a:xfrm>
        </p:grpSpPr>
        <p:sp>
          <p:nvSpPr>
            <p:cNvPr id="80" name="Freeform 50"/>
            <p:cNvSpPr>
              <a:spLocks noChangeArrowheads="1"/>
            </p:cNvSpPr>
            <p:nvPr/>
          </p:nvSpPr>
          <p:spPr bwMode="auto">
            <a:xfrm>
              <a:off x="2682474" y="4476969"/>
              <a:ext cx="7758565" cy="5551505"/>
            </a:xfrm>
            <a:custGeom>
              <a:avLst/>
              <a:gdLst>
                <a:gd name="T0" fmla="*/ 3705 w 4021"/>
                <a:gd name="T1" fmla="*/ 0 h 2881"/>
                <a:gd name="T2" fmla="*/ 3705 w 4021"/>
                <a:gd name="T3" fmla="*/ 0 h 2881"/>
                <a:gd name="T4" fmla="*/ 321 w 4021"/>
                <a:gd name="T5" fmla="*/ 0 h 2881"/>
                <a:gd name="T6" fmla="*/ 0 w 4021"/>
                <a:gd name="T7" fmla="*/ 315 h 2881"/>
                <a:gd name="T8" fmla="*/ 0 w 4021"/>
                <a:gd name="T9" fmla="*/ 2565 h 2881"/>
                <a:gd name="T10" fmla="*/ 321 w 4021"/>
                <a:gd name="T11" fmla="*/ 2880 h 2881"/>
                <a:gd name="T12" fmla="*/ 3705 w 4021"/>
                <a:gd name="T13" fmla="*/ 2880 h 2881"/>
                <a:gd name="T14" fmla="*/ 4020 w 4021"/>
                <a:gd name="T15" fmla="*/ 2565 h 2881"/>
                <a:gd name="T16" fmla="*/ 4020 w 4021"/>
                <a:gd name="T17" fmla="*/ 315 h 2881"/>
                <a:gd name="T18" fmla="*/ 3705 w 4021"/>
                <a:gd name="T19" fmla="*/ 0 h 2881"/>
                <a:gd name="T20" fmla="*/ 3792 w 4021"/>
                <a:gd name="T21" fmla="*/ 2413 h 2881"/>
                <a:gd name="T22" fmla="*/ 3792 w 4021"/>
                <a:gd name="T23" fmla="*/ 2413 h 2881"/>
                <a:gd name="T24" fmla="*/ 245 w 4021"/>
                <a:gd name="T25" fmla="*/ 2413 h 2881"/>
                <a:gd name="T26" fmla="*/ 245 w 4021"/>
                <a:gd name="T27" fmla="*/ 250 h 2881"/>
                <a:gd name="T28" fmla="*/ 3792 w 4021"/>
                <a:gd name="T29" fmla="*/ 250 h 2881"/>
                <a:gd name="T30" fmla="*/ 3792 w 4021"/>
                <a:gd name="T31" fmla="*/ 2413 h 28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021" h="2881">
                  <a:moveTo>
                    <a:pt x="3705" y="0"/>
                  </a:moveTo>
                  <a:lnTo>
                    <a:pt x="3705" y="0"/>
                  </a:lnTo>
                  <a:cubicBezTo>
                    <a:pt x="321" y="0"/>
                    <a:pt x="321" y="0"/>
                    <a:pt x="321" y="0"/>
                  </a:cubicBezTo>
                  <a:cubicBezTo>
                    <a:pt x="141" y="0"/>
                    <a:pt x="0" y="141"/>
                    <a:pt x="0" y="315"/>
                  </a:cubicBezTo>
                  <a:cubicBezTo>
                    <a:pt x="0" y="2565"/>
                    <a:pt x="0" y="2565"/>
                    <a:pt x="0" y="2565"/>
                  </a:cubicBezTo>
                  <a:cubicBezTo>
                    <a:pt x="0" y="2739"/>
                    <a:pt x="141" y="2880"/>
                    <a:pt x="321" y="2880"/>
                  </a:cubicBezTo>
                  <a:cubicBezTo>
                    <a:pt x="3705" y="2880"/>
                    <a:pt x="3705" y="2880"/>
                    <a:pt x="3705" y="2880"/>
                  </a:cubicBezTo>
                  <a:cubicBezTo>
                    <a:pt x="3879" y="2880"/>
                    <a:pt x="4020" y="2739"/>
                    <a:pt x="4020" y="2565"/>
                  </a:cubicBezTo>
                  <a:cubicBezTo>
                    <a:pt x="4020" y="315"/>
                    <a:pt x="4020" y="315"/>
                    <a:pt x="4020" y="315"/>
                  </a:cubicBezTo>
                  <a:cubicBezTo>
                    <a:pt x="4020" y="141"/>
                    <a:pt x="3879" y="0"/>
                    <a:pt x="3705" y="0"/>
                  </a:cubicBezTo>
                  <a:close/>
                  <a:moveTo>
                    <a:pt x="3792" y="2413"/>
                  </a:moveTo>
                  <a:lnTo>
                    <a:pt x="3792" y="2413"/>
                  </a:lnTo>
                  <a:cubicBezTo>
                    <a:pt x="245" y="2413"/>
                    <a:pt x="245" y="2413"/>
                    <a:pt x="245" y="2413"/>
                  </a:cubicBezTo>
                  <a:cubicBezTo>
                    <a:pt x="245" y="250"/>
                    <a:pt x="245" y="250"/>
                    <a:pt x="245" y="250"/>
                  </a:cubicBezTo>
                  <a:cubicBezTo>
                    <a:pt x="3792" y="250"/>
                    <a:pt x="3792" y="250"/>
                    <a:pt x="3792" y="250"/>
                  </a:cubicBezTo>
                  <a:lnTo>
                    <a:pt x="3792" y="2413"/>
                  </a:lnTo>
                  <a:close/>
                </a:path>
              </a:pathLst>
            </a:custGeom>
            <a:solidFill>
              <a:schemeClr val="accent6"/>
            </a:solidFill>
            <a:ln>
              <a:noFill/>
            </a:ln>
            <a:effectLst/>
          </p:spPr>
          <p:txBody>
            <a:bodyPr wrap="none" lIns="121853" tIns="60926" rIns="121853" bIns="60926" anchor="ctr"/>
            <a:lstStyle/>
            <a:p>
              <a:endParaRPr lang="en-US" dirty="0">
                <a:latin typeface="Calibri Light" panose="020F0302020204030204"/>
              </a:endParaRPr>
            </a:p>
          </p:txBody>
        </p:sp>
        <p:sp>
          <p:nvSpPr>
            <p:cNvPr id="81" name="Freeform 51"/>
            <p:cNvSpPr>
              <a:spLocks noChangeArrowheads="1"/>
            </p:cNvSpPr>
            <p:nvPr/>
          </p:nvSpPr>
          <p:spPr bwMode="auto">
            <a:xfrm>
              <a:off x="4707190" y="10419543"/>
              <a:ext cx="3734658" cy="952171"/>
            </a:xfrm>
            <a:custGeom>
              <a:avLst/>
              <a:gdLst>
                <a:gd name="T0" fmla="*/ 1515 w 1934"/>
                <a:gd name="T1" fmla="*/ 326 h 495"/>
                <a:gd name="T2" fmla="*/ 1515 w 1934"/>
                <a:gd name="T3" fmla="*/ 326 h 495"/>
                <a:gd name="T4" fmla="*/ 1933 w 1934"/>
                <a:gd name="T5" fmla="*/ 326 h 495"/>
                <a:gd name="T6" fmla="*/ 1933 w 1934"/>
                <a:gd name="T7" fmla="*/ 494 h 495"/>
                <a:gd name="T8" fmla="*/ 0 w 1934"/>
                <a:gd name="T9" fmla="*/ 494 h 495"/>
                <a:gd name="T10" fmla="*/ 0 w 1934"/>
                <a:gd name="T11" fmla="*/ 326 h 495"/>
                <a:gd name="T12" fmla="*/ 413 w 1934"/>
                <a:gd name="T13" fmla="*/ 326 h 495"/>
                <a:gd name="T14" fmla="*/ 543 w 1934"/>
                <a:gd name="T15" fmla="*/ 98 h 495"/>
                <a:gd name="T16" fmla="*/ 619 w 1934"/>
                <a:gd name="T17" fmla="*/ 5 h 495"/>
                <a:gd name="T18" fmla="*/ 967 w 1934"/>
                <a:gd name="T19" fmla="*/ 0 h 495"/>
                <a:gd name="T20" fmla="*/ 1314 w 1934"/>
                <a:gd name="T21" fmla="*/ 5 h 495"/>
                <a:gd name="T22" fmla="*/ 1384 w 1934"/>
                <a:gd name="T23" fmla="*/ 98 h 495"/>
                <a:gd name="T24" fmla="*/ 1515 w 1934"/>
                <a:gd name="T25" fmla="*/ 326 h 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934" h="495">
                  <a:moveTo>
                    <a:pt x="1515" y="326"/>
                  </a:moveTo>
                  <a:lnTo>
                    <a:pt x="1515" y="326"/>
                  </a:lnTo>
                  <a:cubicBezTo>
                    <a:pt x="1933" y="326"/>
                    <a:pt x="1933" y="326"/>
                    <a:pt x="1933" y="326"/>
                  </a:cubicBezTo>
                  <a:cubicBezTo>
                    <a:pt x="1933" y="494"/>
                    <a:pt x="1933" y="494"/>
                    <a:pt x="1933" y="494"/>
                  </a:cubicBezTo>
                  <a:cubicBezTo>
                    <a:pt x="0" y="494"/>
                    <a:pt x="0" y="494"/>
                    <a:pt x="0" y="494"/>
                  </a:cubicBezTo>
                  <a:cubicBezTo>
                    <a:pt x="0" y="326"/>
                    <a:pt x="0" y="326"/>
                    <a:pt x="0" y="326"/>
                  </a:cubicBezTo>
                  <a:cubicBezTo>
                    <a:pt x="413" y="326"/>
                    <a:pt x="413" y="326"/>
                    <a:pt x="413" y="326"/>
                  </a:cubicBezTo>
                  <a:cubicBezTo>
                    <a:pt x="451" y="293"/>
                    <a:pt x="500" y="228"/>
                    <a:pt x="543" y="98"/>
                  </a:cubicBezTo>
                  <a:cubicBezTo>
                    <a:pt x="543" y="98"/>
                    <a:pt x="570" y="5"/>
                    <a:pt x="619" y="5"/>
                  </a:cubicBezTo>
                  <a:cubicBezTo>
                    <a:pt x="641" y="0"/>
                    <a:pt x="804" y="0"/>
                    <a:pt x="967" y="0"/>
                  </a:cubicBezTo>
                  <a:cubicBezTo>
                    <a:pt x="1123" y="0"/>
                    <a:pt x="1287" y="0"/>
                    <a:pt x="1314" y="5"/>
                  </a:cubicBezTo>
                  <a:cubicBezTo>
                    <a:pt x="1357" y="5"/>
                    <a:pt x="1384" y="98"/>
                    <a:pt x="1384" y="98"/>
                  </a:cubicBezTo>
                  <a:cubicBezTo>
                    <a:pt x="1433" y="228"/>
                    <a:pt x="1482" y="293"/>
                    <a:pt x="1515" y="326"/>
                  </a:cubicBezTo>
                </a:path>
              </a:pathLst>
            </a:custGeom>
            <a:solidFill>
              <a:schemeClr val="accent6"/>
            </a:solidFill>
            <a:ln>
              <a:noFill/>
            </a:ln>
            <a:effectLst/>
          </p:spPr>
          <p:txBody>
            <a:bodyPr wrap="none" lIns="121853" tIns="60926" rIns="121853" bIns="60926" anchor="ctr"/>
            <a:lstStyle/>
            <a:p>
              <a:endParaRPr lang="en-US" dirty="0">
                <a:latin typeface="Calibri Light" panose="020F0302020204030204"/>
              </a:endParaRPr>
            </a:p>
          </p:txBody>
        </p:sp>
        <p:sp>
          <p:nvSpPr>
            <p:cNvPr id="82" name="Freeform 52"/>
            <p:cNvSpPr>
              <a:spLocks noChangeArrowheads="1"/>
            </p:cNvSpPr>
            <p:nvPr/>
          </p:nvSpPr>
          <p:spPr bwMode="auto">
            <a:xfrm>
              <a:off x="5719543" y="6313298"/>
              <a:ext cx="1633382" cy="1623793"/>
            </a:xfrm>
            <a:custGeom>
              <a:avLst/>
              <a:gdLst>
                <a:gd name="T0" fmla="*/ 190 w 848"/>
                <a:gd name="T1" fmla="*/ 424 h 843"/>
                <a:gd name="T2" fmla="*/ 190 w 848"/>
                <a:gd name="T3" fmla="*/ 424 h 843"/>
                <a:gd name="T4" fmla="*/ 424 w 848"/>
                <a:gd name="T5" fmla="*/ 185 h 843"/>
                <a:gd name="T6" fmla="*/ 662 w 848"/>
                <a:gd name="T7" fmla="*/ 424 h 843"/>
                <a:gd name="T8" fmla="*/ 424 w 848"/>
                <a:gd name="T9" fmla="*/ 657 h 843"/>
                <a:gd name="T10" fmla="*/ 190 w 848"/>
                <a:gd name="T11" fmla="*/ 424 h 843"/>
                <a:gd name="T12" fmla="*/ 0 w 848"/>
                <a:gd name="T13" fmla="*/ 424 h 843"/>
                <a:gd name="T14" fmla="*/ 0 w 848"/>
                <a:gd name="T15" fmla="*/ 424 h 843"/>
                <a:gd name="T16" fmla="*/ 424 w 848"/>
                <a:gd name="T17" fmla="*/ 842 h 843"/>
                <a:gd name="T18" fmla="*/ 847 w 848"/>
                <a:gd name="T19" fmla="*/ 424 h 843"/>
                <a:gd name="T20" fmla="*/ 424 w 848"/>
                <a:gd name="T21" fmla="*/ 0 h 843"/>
                <a:gd name="T22" fmla="*/ 0 w 848"/>
                <a:gd name="T23" fmla="*/ 424 h 843"/>
                <a:gd name="T24" fmla="*/ 190 w 848"/>
                <a:gd name="T25" fmla="*/ 424 h 8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48" h="843">
                  <a:moveTo>
                    <a:pt x="190" y="424"/>
                  </a:moveTo>
                  <a:lnTo>
                    <a:pt x="190" y="424"/>
                  </a:lnTo>
                  <a:cubicBezTo>
                    <a:pt x="190" y="293"/>
                    <a:pt x="293" y="185"/>
                    <a:pt x="424" y="185"/>
                  </a:cubicBezTo>
                  <a:cubicBezTo>
                    <a:pt x="553" y="185"/>
                    <a:pt x="662" y="293"/>
                    <a:pt x="662" y="424"/>
                  </a:cubicBezTo>
                  <a:cubicBezTo>
                    <a:pt x="662" y="554"/>
                    <a:pt x="553" y="657"/>
                    <a:pt x="424" y="657"/>
                  </a:cubicBezTo>
                  <a:cubicBezTo>
                    <a:pt x="293" y="657"/>
                    <a:pt x="190" y="554"/>
                    <a:pt x="190" y="424"/>
                  </a:cubicBezTo>
                  <a:lnTo>
                    <a:pt x="0" y="424"/>
                  </a:lnTo>
                  <a:lnTo>
                    <a:pt x="0" y="424"/>
                  </a:lnTo>
                  <a:cubicBezTo>
                    <a:pt x="0" y="657"/>
                    <a:pt x="190" y="842"/>
                    <a:pt x="424" y="842"/>
                  </a:cubicBezTo>
                  <a:cubicBezTo>
                    <a:pt x="656" y="842"/>
                    <a:pt x="847" y="657"/>
                    <a:pt x="847" y="424"/>
                  </a:cubicBezTo>
                  <a:cubicBezTo>
                    <a:pt x="847" y="190"/>
                    <a:pt x="656" y="0"/>
                    <a:pt x="424" y="0"/>
                  </a:cubicBezTo>
                  <a:cubicBezTo>
                    <a:pt x="190" y="0"/>
                    <a:pt x="0" y="190"/>
                    <a:pt x="0" y="424"/>
                  </a:cubicBezTo>
                  <a:lnTo>
                    <a:pt x="190" y="424"/>
                  </a:lnTo>
                </a:path>
              </a:pathLst>
            </a:custGeom>
            <a:solidFill>
              <a:schemeClr val="accent4"/>
            </a:solidFill>
            <a:ln>
              <a:noFill/>
            </a:ln>
            <a:effectLst/>
          </p:spPr>
          <p:txBody>
            <a:bodyPr wrap="none" lIns="121853" tIns="60926" rIns="121853" bIns="60926" anchor="ctr"/>
            <a:lstStyle/>
            <a:p>
              <a:endParaRPr lang="en-US" dirty="0">
                <a:latin typeface="Calibri Light" panose="020F0302020204030204"/>
              </a:endParaRPr>
            </a:p>
          </p:txBody>
        </p:sp>
        <p:sp>
          <p:nvSpPr>
            <p:cNvPr id="83" name="Freeform 53"/>
            <p:cNvSpPr>
              <a:spLocks noChangeArrowheads="1"/>
            </p:cNvSpPr>
            <p:nvPr/>
          </p:nvSpPr>
          <p:spPr bwMode="auto">
            <a:xfrm>
              <a:off x="8042011" y="6219784"/>
              <a:ext cx="1624871" cy="1623797"/>
            </a:xfrm>
            <a:custGeom>
              <a:avLst/>
              <a:gdLst>
                <a:gd name="T0" fmla="*/ 185 w 843"/>
                <a:gd name="T1" fmla="*/ 418 h 843"/>
                <a:gd name="T2" fmla="*/ 185 w 843"/>
                <a:gd name="T3" fmla="*/ 418 h 843"/>
                <a:gd name="T4" fmla="*/ 424 w 843"/>
                <a:gd name="T5" fmla="*/ 185 h 843"/>
                <a:gd name="T6" fmla="*/ 658 w 843"/>
                <a:gd name="T7" fmla="*/ 418 h 843"/>
                <a:gd name="T8" fmla="*/ 424 w 843"/>
                <a:gd name="T9" fmla="*/ 658 h 843"/>
                <a:gd name="T10" fmla="*/ 185 w 843"/>
                <a:gd name="T11" fmla="*/ 418 h 843"/>
                <a:gd name="T12" fmla="*/ 0 w 843"/>
                <a:gd name="T13" fmla="*/ 418 h 843"/>
                <a:gd name="T14" fmla="*/ 0 w 843"/>
                <a:gd name="T15" fmla="*/ 418 h 843"/>
                <a:gd name="T16" fmla="*/ 424 w 843"/>
                <a:gd name="T17" fmla="*/ 842 h 843"/>
                <a:gd name="T18" fmla="*/ 842 w 843"/>
                <a:gd name="T19" fmla="*/ 418 h 843"/>
                <a:gd name="T20" fmla="*/ 424 w 843"/>
                <a:gd name="T21" fmla="*/ 0 h 843"/>
                <a:gd name="T22" fmla="*/ 0 w 843"/>
                <a:gd name="T23" fmla="*/ 418 h 843"/>
                <a:gd name="T24" fmla="*/ 185 w 843"/>
                <a:gd name="T25" fmla="*/ 418 h 8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43" h="843">
                  <a:moveTo>
                    <a:pt x="185" y="418"/>
                  </a:moveTo>
                  <a:lnTo>
                    <a:pt x="185" y="418"/>
                  </a:lnTo>
                  <a:cubicBezTo>
                    <a:pt x="185" y="288"/>
                    <a:pt x="294" y="185"/>
                    <a:pt x="424" y="185"/>
                  </a:cubicBezTo>
                  <a:cubicBezTo>
                    <a:pt x="554" y="185"/>
                    <a:pt x="658" y="288"/>
                    <a:pt x="658" y="418"/>
                  </a:cubicBezTo>
                  <a:cubicBezTo>
                    <a:pt x="658" y="549"/>
                    <a:pt x="554" y="658"/>
                    <a:pt x="424" y="658"/>
                  </a:cubicBezTo>
                  <a:cubicBezTo>
                    <a:pt x="294" y="658"/>
                    <a:pt x="185" y="549"/>
                    <a:pt x="185" y="418"/>
                  </a:cubicBezTo>
                  <a:lnTo>
                    <a:pt x="0" y="418"/>
                  </a:lnTo>
                  <a:lnTo>
                    <a:pt x="0" y="418"/>
                  </a:lnTo>
                  <a:cubicBezTo>
                    <a:pt x="0" y="652"/>
                    <a:pt x="190" y="842"/>
                    <a:pt x="424" y="842"/>
                  </a:cubicBezTo>
                  <a:cubicBezTo>
                    <a:pt x="658" y="842"/>
                    <a:pt x="842" y="652"/>
                    <a:pt x="842" y="418"/>
                  </a:cubicBezTo>
                  <a:cubicBezTo>
                    <a:pt x="842" y="190"/>
                    <a:pt x="658" y="0"/>
                    <a:pt x="424" y="0"/>
                  </a:cubicBezTo>
                  <a:cubicBezTo>
                    <a:pt x="190" y="0"/>
                    <a:pt x="0" y="190"/>
                    <a:pt x="0" y="418"/>
                  </a:cubicBezTo>
                  <a:lnTo>
                    <a:pt x="185" y="418"/>
                  </a:lnTo>
                </a:path>
              </a:pathLst>
            </a:custGeom>
            <a:solidFill>
              <a:schemeClr val="accent2"/>
            </a:solidFill>
            <a:ln>
              <a:noFill/>
            </a:ln>
            <a:effectLst/>
          </p:spPr>
          <p:txBody>
            <a:bodyPr wrap="none" lIns="121853" tIns="60926" rIns="121853" bIns="60926" anchor="ctr"/>
            <a:lstStyle/>
            <a:p>
              <a:endParaRPr lang="en-US" dirty="0">
                <a:latin typeface="Calibri Light" panose="020F0302020204030204"/>
              </a:endParaRPr>
            </a:p>
          </p:txBody>
        </p:sp>
        <p:sp>
          <p:nvSpPr>
            <p:cNvPr id="84" name="Freeform 54"/>
            <p:cNvSpPr>
              <a:spLocks noChangeArrowheads="1"/>
            </p:cNvSpPr>
            <p:nvPr/>
          </p:nvSpPr>
          <p:spPr bwMode="auto">
            <a:xfrm>
              <a:off x="3448124" y="6330304"/>
              <a:ext cx="1624871" cy="1623793"/>
            </a:xfrm>
            <a:custGeom>
              <a:avLst/>
              <a:gdLst>
                <a:gd name="T0" fmla="*/ 184 w 843"/>
                <a:gd name="T1" fmla="*/ 424 h 843"/>
                <a:gd name="T2" fmla="*/ 184 w 843"/>
                <a:gd name="T3" fmla="*/ 424 h 843"/>
                <a:gd name="T4" fmla="*/ 423 w 843"/>
                <a:gd name="T5" fmla="*/ 185 h 843"/>
                <a:gd name="T6" fmla="*/ 657 w 843"/>
                <a:gd name="T7" fmla="*/ 424 h 843"/>
                <a:gd name="T8" fmla="*/ 423 w 843"/>
                <a:gd name="T9" fmla="*/ 657 h 843"/>
                <a:gd name="T10" fmla="*/ 184 w 843"/>
                <a:gd name="T11" fmla="*/ 424 h 843"/>
                <a:gd name="T12" fmla="*/ 0 w 843"/>
                <a:gd name="T13" fmla="*/ 424 h 843"/>
                <a:gd name="T14" fmla="*/ 0 w 843"/>
                <a:gd name="T15" fmla="*/ 424 h 843"/>
                <a:gd name="T16" fmla="*/ 423 w 843"/>
                <a:gd name="T17" fmla="*/ 842 h 843"/>
                <a:gd name="T18" fmla="*/ 842 w 843"/>
                <a:gd name="T19" fmla="*/ 424 h 843"/>
                <a:gd name="T20" fmla="*/ 423 w 843"/>
                <a:gd name="T21" fmla="*/ 0 h 843"/>
                <a:gd name="T22" fmla="*/ 0 w 843"/>
                <a:gd name="T23" fmla="*/ 424 h 843"/>
                <a:gd name="T24" fmla="*/ 184 w 843"/>
                <a:gd name="T25" fmla="*/ 424 h 8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43" h="843">
                  <a:moveTo>
                    <a:pt x="184" y="424"/>
                  </a:moveTo>
                  <a:lnTo>
                    <a:pt x="184" y="424"/>
                  </a:lnTo>
                  <a:cubicBezTo>
                    <a:pt x="184" y="293"/>
                    <a:pt x="293" y="185"/>
                    <a:pt x="423" y="185"/>
                  </a:cubicBezTo>
                  <a:cubicBezTo>
                    <a:pt x="548" y="185"/>
                    <a:pt x="657" y="293"/>
                    <a:pt x="657" y="424"/>
                  </a:cubicBezTo>
                  <a:cubicBezTo>
                    <a:pt x="657" y="554"/>
                    <a:pt x="548" y="657"/>
                    <a:pt x="423" y="657"/>
                  </a:cubicBezTo>
                  <a:cubicBezTo>
                    <a:pt x="293" y="657"/>
                    <a:pt x="184" y="554"/>
                    <a:pt x="184" y="424"/>
                  </a:cubicBezTo>
                  <a:lnTo>
                    <a:pt x="0" y="424"/>
                  </a:lnTo>
                  <a:lnTo>
                    <a:pt x="0" y="424"/>
                  </a:lnTo>
                  <a:cubicBezTo>
                    <a:pt x="0" y="657"/>
                    <a:pt x="190" y="842"/>
                    <a:pt x="423" y="842"/>
                  </a:cubicBezTo>
                  <a:cubicBezTo>
                    <a:pt x="652" y="842"/>
                    <a:pt x="842" y="657"/>
                    <a:pt x="842" y="424"/>
                  </a:cubicBezTo>
                  <a:cubicBezTo>
                    <a:pt x="842" y="190"/>
                    <a:pt x="652" y="0"/>
                    <a:pt x="423" y="0"/>
                  </a:cubicBezTo>
                  <a:cubicBezTo>
                    <a:pt x="190" y="0"/>
                    <a:pt x="0" y="190"/>
                    <a:pt x="0" y="424"/>
                  </a:cubicBezTo>
                  <a:lnTo>
                    <a:pt x="184" y="424"/>
                  </a:lnTo>
                </a:path>
              </a:pathLst>
            </a:custGeom>
            <a:solidFill>
              <a:schemeClr val="accent1"/>
            </a:solidFill>
            <a:ln>
              <a:noFill/>
            </a:ln>
            <a:effectLst/>
          </p:spPr>
          <p:txBody>
            <a:bodyPr wrap="none" lIns="121853" tIns="60926" rIns="121853" bIns="60926" anchor="ctr"/>
            <a:lstStyle/>
            <a:p>
              <a:endParaRPr lang="en-US" dirty="0">
                <a:latin typeface="Calibri Light" panose="020F0302020204030204"/>
              </a:endParaRPr>
            </a:p>
          </p:txBody>
        </p:sp>
        <p:sp>
          <p:nvSpPr>
            <p:cNvPr id="85" name="Freeform 55"/>
            <p:cNvSpPr>
              <a:spLocks noChangeArrowheads="1"/>
            </p:cNvSpPr>
            <p:nvPr/>
          </p:nvSpPr>
          <p:spPr bwMode="auto">
            <a:xfrm>
              <a:off x="5728054" y="7163453"/>
              <a:ext cx="1624871" cy="773639"/>
            </a:xfrm>
            <a:custGeom>
              <a:avLst/>
              <a:gdLst>
                <a:gd name="T0" fmla="*/ 419 w 843"/>
                <a:gd name="T1" fmla="*/ 217 h 403"/>
                <a:gd name="T2" fmla="*/ 419 w 843"/>
                <a:gd name="T3" fmla="*/ 217 h 403"/>
                <a:gd name="T4" fmla="*/ 185 w 843"/>
                <a:gd name="T5" fmla="*/ 0 h 403"/>
                <a:gd name="T6" fmla="*/ 0 w 843"/>
                <a:gd name="T7" fmla="*/ 0 h 403"/>
                <a:gd name="T8" fmla="*/ 419 w 843"/>
                <a:gd name="T9" fmla="*/ 402 h 403"/>
                <a:gd name="T10" fmla="*/ 842 w 843"/>
                <a:gd name="T11" fmla="*/ 0 h 403"/>
                <a:gd name="T12" fmla="*/ 651 w 843"/>
                <a:gd name="T13" fmla="*/ 0 h 403"/>
                <a:gd name="T14" fmla="*/ 419 w 843"/>
                <a:gd name="T15" fmla="*/ 217 h 40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43" h="403">
                  <a:moveTo>
                    <a:pt x="419" y="217"/>
                  </a:moveTo>
                  <a:lnTo>
                    <a:pt x="419" y="217"/>
                  </a:lnTo>
                  <a:cubicBezTo>
                    <a:pt x="294" y="217"/>
                    <a:pt x="190" y="120"/>
                    <a:pt x="185" y="0"/>
                  </a:cubicBezTo>
                  <a:cubicBezTo>
                    <a:pt x="0" y="0"/>
                    <a:pt x="0" y="0"/>
                    <a:pt x="0" y="0"/>
                  </a:cubicBezTo>
                  <a:cubicBezTo>
                    <a:pt x="6" y="223"/>
                    <a:pt x="190" y="402"/>
                    <a:pt x="419" y="402"/>
                  </a:cubicBezTo>
                  <a:cubicBezTo>
                    <a:pt x="646" y="402"/>
                    <a:pt x="831" y="223"/>
                    <a:pt x="842" y="0"/>
                  </a:cubicBezTo>
                  <a:cubicBezTo>
                    <a:pt x="651" y="0"/>
                    <a:pt x="651" y="0"/>
                    <a:pt x="651" y="0"/>
                  </a:cubicBezTo>
                  <a:cubicBezTo>
                    <a:pt x="646" y="120"/>
                    <a:pt x="543" y="217"/>
                    <a:pt x="419" y="217"/>
                  </a:cubicBezTo>
                </a:path>
              </a:pathLst>
            </a:custGeom>
            <a:solidFill>
              <a:schemeClr val="accent2"/>
            </a:solidFill>
            <a:ln>
              <a:noFill/>
            </a:ln>
            <a:effectLst/>
          </p:spPr>
          <p:txBody>
            <a:bodyPr wrap="none" lIns="121853" tIns="60926" rIns="121853" bIns="60926" anchor="ctr"/>
            <a:lstStyle/>
            <a:p>
              <a:endParaRPr lang="en-US" dirty="0">
                <a:latin typeface="Calibri Light" panose="020F0302020204030204"/>
              </a:endParaRPr>
            </a:p>
          </p:txBody>
        </p:sp>
        <p:sp>
          <p:nvSpPr>
            <p:cNvPr id="86" name="Freeform 56"/>
            <p:cNvSpPr>
              <a:spLocks noChangeArrowheads="1"/>
            </p:cNvSpPr>
            <p:nvPr/>
          </p:nvSpPr>
          <p:spPr bwMode="auto">
            <a:xfrm>
              <a:off x="8935266" y="7035932"/>
              <a:ext cx="731619" cy="807649"/>
            </a:xfrm>
            <a:custGeom>
              <a:avLst/>
              <a:gdLst>
                <a:gd name="T0" fmla="*/ 0 w 381"/>
                <a:gd name="T1" fmla="*/ 228 h 419"/>
                <a:gd name="T2" fmla="*/ 0 w 381"/>
                <a:gd name="T3" fmla="*/ 228 h 419"/>
                <a:gd name="T4" fmla="*/ 0 w 381"/>
                <a:gd name="T5" fmla="*/ 418 h 419"/>
                <a:gd name="T6" fmla="*/ 380 w 381"/>
                <a:gd name="T7" fmla="*/ 0 h 419"/>
                <a:gd name="T8" fmla="*/ 196 w 381"/>
                <a:gd name="T9" fmla="*/ 5 h 419"/>
                <a:gd name="T10" fmla="*/ 0 w 381"/>
                <a:gd name="T11" fmla="*/ 228 h 419"/>
              </a:gdLst>
              <a:ahLst/>
              <a:cxnLst>
                <a:cxn ang="0">
                  <a:pos x="T0" y="T1"/>
                </a:cxn>
                <a:cxn ang="0">
                  <a:pos x="T2" y="T3"/>
                </a:cxn>
                <a:cxn ang="0">
                  <a:pos x="T4" y="T5"/>
                </a:cxn>
                <a:cxn ang="0">
                  <a:pos x="T6" y="T7"/>
                </a:cxn>
                <a:cxn ang="0">
                  <a:pos x="T8" y="T9"/>
                </a:cxn>
                <a:cxn ang="0">
                  <a:pos x="T10" y="T11"/>
                </a:cxn>
              </a:cxnLst>
              <a:rect l="0" t="0" r="r" b="b"/>
              <a:pathLst>
                <a:path w="381" h="419">
                  <a:moveTo>
                    <a:pt x="0" y="228"/>
                  </a:moveTo>
                  <a:lnTo>
                    <a:pt x="0" y="228"/>
                  </a:lnTo>
                  <a:cubicBezTo>
                    <a:pt x="0" y="418"/>
                    <a:pt x="0" y="418"/>
                    <a:pt x="0" y="418"/>
                  </a:cubicBezTo>
                  <a:cubicBezTo>
                    <a:pt x="212" y="397"/>
                    <a:pt x="380" y="217"/>
                    <a:pt x="380" y="0"/>
                  </a:cubicBezTo>
                  <a:cubicBezTo>
                    <a:pt x="196" y="5"/>
                    <a:pt x="196" y="5"/>
                    <a:pt x="196" y="5"/>
                  </a:cubicBezTo>
                  <a:cubicBezTo>
                    <a:pt x="196" y="119"/>
                    <a:pt x="109" y="212"/>
                    <a:pt x="0" y="228"/>
                  </a:cubicBezTo>
                </a:path>
              </a:pathLst>
            </a:custGeom>
            <a:solidFill>
              <a:schemeClr val="accent3"/>
            </a:solidFill>
            <a:ln>
              <a:noFill/>
            </a:ln>
            <a:effectLst/>
          </p:spPr>
          <p:txBody>
            <a:bodyPr wrap="none" lIns="121853" tIns="60926" rIns="121853" bIns="60926" anchor="ctr"/>
            <a:lstStyle/>
            <a:p>
              <a:endParaRPr lang="en-US" dirty="0">
                <a:latin typeface="Calibri Light" panose="020F0302020204030204"/>
              </a:endParaRPr>
            </a:p>
          </p:txBody>
        </p:sp>
        <p:sp>
          <p:nvSpPr>
            <p:cNvPr id="87" name="Freeform 57"/>
            <p:cNvSpPr>
              <a:spLocks noChangeArrowheads="1"/>
            </p:cNvSpPr>
            <p:nvPr/>
          </p:nvSpPr>
          <p:spPr bwMode="auto">
            <a:xfrm>
              <a:off x="8042015" y="6219780"/>
              <a:ext cx="893251" cy="850155"/>
            </a:xfrm>
            <a:custGeom>
              <a:avLst/>
              <a:gdLst>
                <a:gd name="T0" fmla="*/ 185 w 463"/>
                <a:gd name="T1" fmla="*/ 418 h 441"/>
                <a:gd name="T2" fmla="*/ 185 w 463"/>
                <a:gd name="T3" fmla="*/ 418 h 441"/>
                <a:gd name="T4" fmla="*/ 424 w 463"/>
                <a:gd name="T5" fmla="*/ 185 h 441"/>
                <a:gd name="T6" fmla="*/ 462 w 463"/>
                <a:gd name="T7" fmla="*/ 190 h 441"/>
                <a:gd name="T8" fmla="*/ 462 w 463"/>
                <a:gd name="T9" fmla="*/ 0 h 441"/>
                <a:gd name="T10" fmla="*/ 424 w 463"/>
                <a:gd name="T11" fmla="*/ 0 h 441"/>
                <a:gd name="T12" fmla="*/ 0 w 463"/>
                <a:gd name="T13" fmla="*/ 418 h 441"/>
                <a:gd name="T14" fmla="*/ 0 w 463"/>
                <a:gd name="T15" fmla="*/ 440 h 441"/>
                <a:gd name="T16" fmla="*/ 190 w 463"/>
                <a:gd name="T17" fmla="*/ 440 h 441"/>
                <a:gd name="T18" fmla="*/ 185 w 463"/>
                <a:gd name="T19" fmla="*/ 418 h 4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3" h="441">
                  <a:moveTo>
                    <a:pt x="185" y="418"/>
                  </a:moveTo>
                  <a:lnTo>
                    <a:pt x="185" y="418"/>
                  </a:lnTo>
                  <a:cubicBezTo>
                    <a:pt x="185" y="288"/>
                    <a:pt x="294" y="185"/>
                    <a:pt x="424" y="185"/>
                  </a:cubicBezTo>
                  <a:cubicBezTo>
                    <a:pt x="435" y="185"/>
                    <a:pt x="451" y="185"/>
                    <a:pt x="462" y="190"/>
                  </a:cubicBezTo>
                  <a:cubicBezTo>
                    <a:pt x="462" y="0"/>
                    <a:pt x="462" y="0"/>
                    <a:pt x="462" y="0"/>
                  </a:cubicBezTo>
                  <a:cubicBezTo>
                    <a:pt x="451" y="0"/>
                    <a:pt x="435" y="0"/>
                    <a:pt x="424" y="0"/>
                  </a:cubicBezTo>
                  <a:cubicBezTo>
                    <a:pt x="190" y="0"/>
                    <a:pt x="0" y="190"/>
                    <a:pt x="0" y="418"/>
                  </a:cubicBezTo>
                  <a:cubicBezTo>
                    <a:pt x="0" y="429"/>
                    <a:pt x="0" y="435"/>
                    <a:pt x="0" y="440"/>
                  </a:cubicBezTo>
                  <a:cubicBezTo>
                    <a:pt x="190" y="440"/>
                    <a:pt x="190" y="440"/>
                    <a:pt x="190" y="440"/>
                  </a:cubicBezTo>
                  <a:cubicBezTo>
                    <a:pt x="185" y="435"/>
                    <a:pt x="185" y="429"/>
                    <a:pt x="185" y="418"/>
                  </a:cubicBezTo>
                </a:path>
              </a:pathLst>
            </a:custGeom>
            <a:solidFill>
              <a:schemeClr val="accent5"/>
            </a:solidFill>
            <a:ln>
              <a:noFill/>
            </a:ln>
            <a:effectLst/>
          </p:spPr>
          <p:txBody>
            <a:bodyPr wrap="none" lIns="121853" tIns="60926" rIns="121853" bIns="60926" anchor="ctr"/>
            <a:lstStyle/>
            <a:p>
              <a:endParaRPr lang="en-US" dirty="0">
                <a:latin typeface="Calibri Light" panose="020F0302020204030204"/>
              </a:endParaRPr>
            </a:p>
          </p:txBody>
        </p:sp>
        <p:sp>
          <p:nvSpPr>
            <p:cNvPr id="88" name="Freeform 58"/>
            <p:cNvSpPr>
              <a:spLocks noChangeArrowheads="1"/>
            </p:cNvSpPr>
            <p:nvPr/>
          </p:nvSpPr>
          <p:spPr bwMode="auto">
            <a:xfrm>
              <a:off x="8042015" y="7069939"/>
              <a:ext cx="893251" cy="773643"/>
            </a:xfrm>
            <a:custGeom>
              <a:avLst/>
              <a:gdLst>
                <a:gd name="T0" fmla="*/ 424 w 463"/>
                <a:gd name="T1" fmla="*/ 218 h 403"/>
                <a:gd name="T2" fmla="*/ 424 w 463"/>
                <a:gd name="T3" fmla="*/ 218 h 403"/>
                <a:gd name="T4" fmla="*/ 190 w 463"/>
                <a:gd name="T5" fmla="*/ 0 h 403"/>
                <a:gd name="T6" fmla="*/ 0 w 463"/>
                <a:gd name="T7" fmla="*/ 0 h 403"/>
                <a:gd name="T8" fmla="*/ 424 w 463"/>
                <a:gd name="T9" fmla="*/ 402 h 403"/>
                <a:gd name="T10" fmla="*/ 462 w 463"/>
                <a:gd name="T11" fmla="*/ 402 h 403"/>
                <a:gd name="T12" fmla="*/ 462 w 463"/>
                <a:gd name="T13" fmla="*/ 212 h 403"/>
                <a:gd name="T14" fmla="*/ 424 w 463"/>
                <a:gd name="T15" fmla="*/ 218 h 40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3" h="403">
                  <a:moveTo>
                    <a:pt x="424" y="218"/>
                  </a:moveTo>
                  <a:lnTo>
                    <a:pt x="424" y="218"/>
                  </a:lnTo>
                  <a:cubicBezTo>
                    <a:pt x="299" y="218"/>
                    <a:pt x="196" y="120"/>
                    <a:pt x="190" y="0"/>
                  </a:cubicBezTo>
                  <a:cubicBezTo>
                    <a:pt x="0" y="0"/>
                    <a:pt x="0" y="0"/>
                    <a:pt x="0" y="0"/>
                  </a:cubicBezTo>
                  <a:cubicBezTo>
                    <a:pt x="11" y="223"/>
                    <a:pt x="196" y="402"/>
                    <a:pt x="424" y="402"/>
                  </a:cubicBezTo>
                  <a:cubicBezTo>
                    <a:pt x="435" y="402"/>
                    <a:pt x="451" y="402"/>
                    <a:pt x="462" y="402"/>
                  </a:cubicBezTo>
                  <a:cubicBezTo>
                    <a:pt x="462" y="212"/>
                    <a:pt x="462" y="212"/>
                    <a:pt x="462" y="212"/>
                  </a:cubicBezTo>
                  <a:cubicBezTo>
                    <a:pt x="451" y="218"/>
                    <a:pt x="435" y="218"/>
                    <a:pt x="424" y="218"/>
                  </a:cubicBezTo>
                </a:path>
              </a:pathLst>
            </a:custGeom>
            <a:solidFill>
              <a:schemeClr val="accent4"/>
            </a:solidFill>
            <a:ln>
              <a:noFill/>
            </a:ln>
            <a:effectLst/>
          </p:spPr>
          <p:txBody>
            <a:bodyPr wrap="none" lIns="121853" tIns="60926" rIns="121853" bIns="60926" anchor="ctr"/>
            <a:lstStyle/>
            <a:p>
              <a:endParaRPr lang="en-US" dirty="0">
                <a:latin typeface="Calibri Light" panose="020F0302020204030204"/>
              </a:endParaRPr>
            </a:p>
          </p:txBody>
        </p:sp>
        <p:sp>
          <p:nvSpPr>
            <p:cNvPr id="89" name="Freeform 59"/>
            <p:cNvSpPr>
              <a:spLocks noChangeArrowheads="1"/>
            </p:cNvSpPr>
            <p:nvPr/>
          </p:nvSpPr>
          <p:spPr bwMode="auto">
            <a:xfrm>
              <a:off x="4341380" y="7154954"/>
              <a:ext cx="731619" cy="807649"/>
            </a:xfrm>
            <a:custGeom>
              <a:avLst/>
              <a:gdLst>
                <a:gd name="T0" fmla="*/ 0 w 381"/>
                <a:gd name="T1" fmla="*/ 228 h 419"/>
                <a:gd name="T2" fmla="*/ 0 w 381"/>
                <a:gd name="T3" fmla="*/ 228 h 419"/>
                <a:gd name="T4" fmla="*/ 0 w 381"/>
                <a:gd name="T5" fmla="*/ 418 h 419"/>
                <a:gd name="T6" fmla="*/ 380 w 381"/>
                <a:gd name="T7" fmla="*/ 0 h 419"/>
                <a:gd name="T8" fmla="*/ 195 w 381"/>
                <a:gd name="T9" fmla="*/ 0 h 419"/>
                <a:gd name="T10" fmla="*/ 0 w 381"/>
                <a:gd name="T11" fmla="*/ 228 h 419"/>
              </a:gdLst>
              <a:ahLst/>
              <a:cxnLst>
                <a:cxn ang="0">
                  <a:pos x="T0" y="T1"/>
                </a:cxn>
                <a:cxn ang="0">
                  <a:pos x="T2" y="T3"/>
                </a:cxn>
                <a:cxn ang="0">
                  <a:pos x="T4" y="T5"/>
                </a:cxn>
                <a:cxn ang="0">
                  <a:pos x="T6" y="T7"/>
                </a:cxn>
                <a:cxn ang="0">
                  <a:pos x="T8" y="T9"/>
                </a:cxn>
                <a:cxn ang="0">
                  <a:pos x="T10" y="T11"/>
                </a:cxn>
              </a:cxnLst>
              <a:rect l="0" t="0" r="r" b="b"/>
              <a:pathLst>
                <a:path w="381" h="419">
                  <a:moveTo>
                    <a:pt x="0" y="228"/>
                  </a:moveTo>
                  <a:lnTo>
                    <a:pt x="0" y="228"/>
                  </a:lnTo>
                  <a:cubicBezTo>
                    <a:pt x="0" y="418"/>
                    <a:pt x="0" y="418"/>
                    <a:pt x="0" y="418"/>
                  </a:cubicBezTo>
                  <a:cubicBezTo>
                    <a:pt x="211" y="396"/>
                    <a:pt x="380" y="217"/>
                    <a:pt x="380" y="0"/>
                  </a:cubicBezTo>
                  <a:cubicBezTo>
                    <a:pt x="195" y="0"/>
                    <a:pt x="195" y="0"/>
                    <a:pt x="195" y="0"/>
                  </a:cubicBezTo>
                  <a:cubicBezTo>
                    <a:pt x="195" y="114"/>
                    <a:pt x="108" y="211"/>
                    <a:pt x="0" y="228"/>
                  </a:cubicBezTo>
                </a:path>
              </a:pathLst>
            </a:custGeom>
            <a:solidFill>
              <a:schemeClr val="accent2"/>
            </a:solidFill>
            <a:ln>
              <a:noFill/>
            </a:ln>
            <a:effectLst/>
          </p:spPr>
          <p:txBody>
            <a:bodyPr wrap="none" lIns="121853" tIns="60926" rIns="121853" bIns="60926" anchor="ctr"/>
            <a:lstStyle/>
            <a:p>
              <a:endParaRPr lang="en-US" dirty="0">
                <a:latin typeface="Calibri Light" panose="020F0302020204030204"/>
              </a:endParaRPr>
            </a:p>
          </p:txBody>
        </p:sp>
      </p:grpSp>
    </p:spTree>
  </p:cSld>
  <p:clrMapOvr>
    <a:masterClrMapping/>
  </p:clrMapOvr>
  <mc:AlternateContent xmlns:mc="http://schemas.openxmlformats.org/markup-compatibility/2006">
    <mc:Choice xmlns:p14="http://schemas.microsoft.com/office/powerpoint/2010/main" Requires="p14">
      <p:transition spd="med" p14:dur="700" advClick="0" advTm="3000">
        <p:fade/>
      </p:transition>
    </mc:Choice>
    <mc:Fallback>
      <p:transition spd="med" advClick="0" advTm="3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68"/>
                                        </p:tgtEl>
                                        <p:attrNameLst>
                                          <p:attrName>style.visibility</p:attrName>
                                        </p:attrNameLst>
                                      </p:cBhvr>
                                      <p:to>
                                        <p:strVal val="visible"/>
                                      </p:to>
                                    </p:set>
                                    <p:animEffect transition="in" filter="fade">
                                      <p:cBhvr>
                                        <p:cTn id="7" dur="500"/>
                                        <p:tgtEl>
                                          <p:spTgt spid="68"/>
                                        </p:tgtEl>
                                      </p:cBhvr>
                                    </p:animEffect>
                                    <p:anim calcmode="lin" valueType="num">
                                      <p:cBhvr>
                                        <p:cTn id="8" dur="500" fill="hold"/>
                                        <p:tgtEl>
                                          <p:spTgt spid="68"/>
                                        </p:tgtEl>
                                        <p:attrNameLst>
                                          <p:attrName>ppt_x</p:attrName>
                                        </p:attrNameLst>
                                      </p:cBhvr>
                                      <p:tavLst>
                                        <p:tav tm="0">
                                          <p:val>
                                            <p:strVal val="#ppt_x"/>
                                          </p:val>
                                        </p:tav>
                                        <p:tav tm="100000">
                                          <p:val>
                                            <p:strVal val="#ppt_x"/>
                                          </p:val>
                                        </p:tav>
                                      </p:tavLst>
                                    </p:anim>
                                    <p:anim calcmode="lin" valueType="num">
                                      <p:cBhvr>
                                        <p:cTn id="9" dur="500" fill="hold"/>
                                        <p:tgtEl>
                                          <p:spTgt spid="68"/>
                                        </p:tgtEl>
                                        <p:attrNameLst>
                                          <p:attrName>ppt_y</p:attrName>
                                        </p:attrNameLst>
                                      </p:cBhvr>
                                      <p:tavLst>
                                        <p:tav tm="0">
                                          <p:val>
                                            <p:strVal val="#ppt_y+.1"/>
                                          </p:val>
                                        </p:tav>
                                        <p:tav tm="100000">
                                          <p:val>
                                            <p:strVal val="#ppt_y"/>
                                          </p:val>
                                        </p:tav>
                                      </p:tavLst>
                                    </p:anim>
                                  </p:childTnLst>
                                </p:cTn>
                              </p:par>
                            </p:childTnLst>
                          </p:cTn>
                        </p:par>
                        <p:par>
                          <p:cTn id="10" fill="hold">
                            <p:stCondLst>
                              <p:cond delay="500"/>
                            </p:stCondLst>
                            <p:childTnLst>
                              <p:par>
                                <p:cTn id="11" presetID="53" presetClass="entr" presetSubtype="16" fill="hold" nodeType="afterEffect">
                                  <p:stCondLst>
                                    <p:cond delay="0"/>
                                  </p:stCondLst>
                                  <p:childTnLst>
                                    <p:set>
                                      <p:cBhvr>
                                        <p:cTn id="12" dur="1" fill="hold">
                                          <p:stCondLst>
                                            <p:cond delay="0"/>
                                          </p:stCondLst>
                                        </p:cTn>
                                        <p:tgtEl>
                                          <p:spTgt spid="3"/>
                                        </p:tgtEl>
                                        <p:attrNameLst>
                                          <p:attrName>style.visibility</p:attrName>
                                        </p:attrNameLst>
                                      </p:cBhvr>
                                      <p:to>
                                        <p:strVal val="visible"/>
                                      </p:to>
                                    </p:set>
                                    <p:anim calcmode="lin" valueType="num">
                                      <p:cBhvr>
                                        <p:cTn id="13" dur="500" fill="hold"/>
                                        <p:tgtEl>
                                          <p:spTgt spid="3"/>
                                        </p:tgtEl>
                                        <p:attrNameLst>
                                          <p:attrName>ppt_w</p:attrName>
                                        </p:attrNameLst>
                                      </p:cBhvr>
                                      <p:tavLst>
                                        <p:tav tm="0">
                                          <p:val>
                                            <p:fltVal val="0"/>
                                          </p:val>
                                        </p:tav>
                                        <p:tav tm="100000">
                                          <p:val>
                                            <p:strVal val="#ppt_w"/>
                                          </p:val>
                                        </p:tav>
                                      </p:tavLst>
                                    </p:anim>
                                    <p:anim calcmode="lin" valueType="num">
                                      <p:cBhvr>
                                        <p:cTn id="14" dur="500" fill="hold"/>
                                        <p:tgtEl>
                                          <p:spTgt spid="3"/>
                                        </p:tgtEl>
                                        <p:attrNameLst>
                                          <p:attrName>ppt_h</p:attrName>
                                        </p:attrNameLst>
                                      </p:cBhvr>
                                      <p:tavLst>
                                        <p:tav tm="0">
                                          <p:val>
                                            <p:fltVal val="0"/>
                                          </p:val>
                                        </p:tav>
                                        <p:tav tm="100000">
                                          <p:val>
                                            <p:strVal val="#ppt_h"/>
                                          </p:val>
                                        </p:tav>
                                      </p:tavLst>
                                    </p:anim>
                                    <p:animEffect transition="in" filter="fade">
                                      <p:cBhvr>
                                        <p:cTn id="15" dur="500"/>
                                        <p:tgtEl>
                                          <p:spTgt spid="3"/>
                                        </p:tgtEl>
                                      </p:cBhvr>
                                    </p:animEffect>
                                  </p:childTnLst>
                                </p:cTn>
                              </p:par>
                              <p:par>
                                <p:cTn id="16" presetID="53" presetClass="entr" presetSubtype="16" fill="hold" nodeType="withEffect">
                                  <p:stCondLst>
                                    <p:cond delay="0"/>
                                  </p:stCondLst>
                                  <p:childTnLst>
                                    <p:set>
                                      <p:cBhvr>
                                        <p:cTn id="17" dur="1" fill="hold">
                                          <p:stCondLst>
                                            <p:cond delay="0"/>
                                          </p:stCondLst>
                                        </p:cTn>
                                        <p:tgtEl>
                                          <p:spTgt spid="114"/>
                                        </p:tgtEl>
                                        <p:attrNameLst>
                                          <p:attrName>style.visibility</p:attrName>
                                        </p:attrNameLst>
                                      </p:cBhvr>
                                      <p:to>
                                        <p:strVal val="visible"/>
                                      </p:to>
                                    </p:set>
                                    <p:anim calcmode="lin" valueType="num">
                                      <p:cBhvr>
                                        <p:cTn id="18" dur="500" fill="hold"/>
                                        <p:tgtEl>
                                          <p:spTgt spid="114"/>
                                        </p:tgtEl>
                                        <p:attrNameLst>
                                          <p:attrName>ppt_w</p:attrName>
                                        </p:attrNameLst>
                                      </p:cBhvr>
                                      <p:tavLst>
                                        <p:tav tm="0">
                                          <p:val>
                                            <p:fltVal val="0"/>
                                          </p:val>
                                        </p:tav>
                                        <p:tav tm="100000">
                                          <p:val>
                                            <p:strVal val="#ppt_w"/>
                                          </p:val>
                                        </p:tav>
                                      </p:tavLst>
                                    </p:anim>
                                    <p:anim calcmode="lin" valueType="num">
                                      <p:cBhvr>
                                        <p:cTn id="19" dur="500" fill="hold"/>
                                        <p:tgtEl>
                                          <p:spTgt spid="114"/>
                                        </p:tgtEl>
                                        <p:attrNameLst>
                                          <p:attrName>ppt_h</p:attrName>
                                        </p:attrNameLst>
                                      </p:cBhvr>
                                      <p:tavLst>
                                        <p:tav tm="0">
                                          <p:val>
                                            <p:fltVal val="0"/>
                                          </p:val>
                                        </p:tav>
                                        <p:tav tm="100000">
                                          <p:val>
                                            <p:strVal val="#ppt_h"/>
                                          </p:val>
                                        </p:tav>
                                      </p:tavLst>
                                    </p:anim>
                                    <p:animEffect transition="in" filter="fade">
                                      <p:cBhvr>
                                        <p:cTn id="20" dur="500"/>
                                        <p:tgtEl>
                                          <p:spTgt spid="114"/>
                                        </p:tgtEl>
                                      </p:cBhvr>
                                    </p:animEffect>
                                  </p:childTnLst>
                                </p:cTn>
                              </p:par>
                            </p:childTnLst>
                          </p:cTn>
                        </p:par>
                        <p:par>
                          <p:cTn id="21" fill="hold">
                            <p:stCondLst>
                              <p:cond delay="1000"/>
                            </p:stCondLst>
                            <p:childTnLst>
                              <p:par>
                                <p:cTn id="22" presetID="22" presetClass="entr" presetSubtype="8" fill="hold" grpId="0" nodeType="afterEffect">
                                  <p:stCondLst>
                                    <p:cond delay="0"/>
                                  </p:stCondLst>
                                  <p:childTnLst>
                                    <p:set>
                                      <p:cBhvr>
                                        <p:cTn id="23" dur="1" fill="hold">
                                          <p:stCondLst>
                                            <p:cond delay="0"/>
                                          </p:stCondLst>
                                        </p:cTn>
                                        <p:tgtEl>
                                          <p:spTgt spid="116"/>
                                        </p:tgtEl>
                                        <p:attrNameLst>
                                          <p:attrName>style.visibility</p:attrName>
                                        </p:attrNameLst>
                                      </p:cBhvr>
                                      <p:to>
                                        <p:strVal val="visible"/>
                                      </p:to>
                                    </p:set>
                                    <p:animEffect transition="in" filter="wipe(left)">
                                      <p:cBhvr>
                                        <p:cTn id="24" dur="500"/>
                                        <p:tgtEl>
                                          <p:spTgt spid="116"/>
                                        </p:tgtEl>
                                      </p:cBhvr>
                                    </p:animEffect>
                                  </p:childTnLst>
                                </p:cTn>
                              </p:par>
                              <p:par>
                                <p:cTn id="25" presetID="22" presetClass="entr" presetSubtype="8" fill="hold" grpId="0" nodeType="withEffect">
                                  <p:stCondLst>
                                    <p:cond delay="0"/>
                                  </p:stCondLst>
                                  <p:childTnLst>
                                    <p:set>
                                      <p:cBhvr>
                                        <p:cTn id="26" dur="1" fill="hold">
                                          <p:stCondLst>
                                            <p:cond delay="0"/>
                                          </p:stCondLst>
                                        </p:cTn>
                                        <p:tgtEl>
                                          <p:spTgt spid="115"/>
                                        </p:tgtEl>
                                        <p:attrNameLst>
                                          <p:attrName>style.visibility</p:attrName>
                                        </p:attrNameLst>
                                      </p:cBhvr>
                                      <p:to>
                                        <p:strVal val="visible"/>
                                      </p:to>
                                    </p:set>
                                    <p:animEffect transition="in" filter="wipe(left)">
                                      <p:cBhvr>
                                        <p:cTn id="27" dur="500"/>
                                        <p:tgtEl>
                                          <p:spTgt spid="115"/>
                                        </p:tgtEl>
                                      </p:cBhvr>
                                    </p:animEffect>
                                  </p:childTnLst>
                                </p:cTn>
                              </p:par>
                            </p:childTnLst>
                          </p:cTn>
                        </p:par>
                        <p:par>
                          <p:cTn id="28" fill="hold">
                            <p:stCondLst>
                              <p:cond delay="1500"/>
                            </p:stCondLst>
                            <p:childTnLst>
                              <p:par>
                                <p:cTn id="29" presetID="12" presetClass="entr" presetSubtype="4" fill="hold" grpId="0" nodeType="afterEffect">
                                  <p:stCondLst>
                                    <p:cond delay="0"/>
                                  </p:stCondLst>
                                  <p:childTnLst>
                                    <p:set>
                                      <p:cBhvr>
                                        <p:cTn id="30" dur="1" fill="hold">
                                          <p:stCondLst>
                                            <p:cond delay="0"/>
                                          </p:stCondLst>
                                        </p:cTn>
                                        <p:tgtEl>
                                          <p:spTgt spid="307"/>
                                        </p:tgtEl>
                                        <p:attrNameLst>
                                          <p:attrName>style.visibility</p:attrName>
                                        </p:attrNameLst>
                                      </p:cBhvr>
                                      <p:to>
                                        <p:strVal val="visible"/>
                                      </p:to>
                                    </p:set>
                                    <p:anim calcmode="lin" valueType="num">
                                      <p:cBhvr additive="base">
                                        <p:cTn id="31" dur="500"/>
                                        <p:tgtEl>
                                          <p:spTgt spid="307"/>
                                        </p:tgtEl>
                                        <p:attrNameLst>
                                          <p:attrName>ppt_y</p:attrName>
                                        </p:attrNameLst>
                                      </p:cBhvr>
                                      <p:tavLst>
                                        <p:tav tm="0">
                                          <p:val>
                                            <p:strVal val="#ppt_y+#ppt_h*1.125000"/>
                                          </p:val>
                                        </p:tav>
                                        <p:tav tm="100000">
                                          <p:val>
                                            <p:strVal val="#ppt_y"/>
                                          </p:val>
                                        </p:tav>
                                      </p:tavLst>
                                    </p:anim>
                                    <p:animEffect transition="in" filter="wipe(up)">
                                      <p:cBhvr>
                                        <p:cTn id="32" dur="500"/>
                                        <p:tgtEl>
                                          <p:spTgt spid="307"/>
                                        </p:tgtEl>
                                      </p:cBhvr>
                                    </p:animEffect>
                                  </p:childTnLst>
                                </p:cTn>
                              </p:par>
                              <p:par>
                                <p:cTn id="33" presetID="10" presetClass="entr" presetSubtype="0" fill="hold" nodeType="withEffect">
                                  <p:stCondLst>
                                    <p:cond delay="0"/>
                                  </p:stCondLst>
                                  <p:childTnLst>
                                    <p:set>
                                      <p:cBhvr>
                                        <p:cTn id="34" dur="1" fill="hold">
                                          <p:stCondLst>
                                            <p:cond delay="0"/>
                                          </p:stCondLst>
                                        </p:cTn>
                                        <p:tgtEl>
                                          <p:spTgt spid="311"/>
                                        </p:tgtEl>
                                        <p:attrNameLst>
                                          <p:attrName>style.visibility</p:attrName>
                                        </p:attrNameLst>
                                      </p:cBhvr>
                                      <p:to>
                                        <p:strVal val="visible"/>
                                      </p:to>
                                    </p:set>
                                    <p:animEffect transition="in" filter="fade">
                                      <p:cBhvr>
                                        <p:cTn id="35" dur="500"/>
                                        <p:tgtEl>
                                          <p:spTgt spid="311"/>
                                        </p:tgtEl>
                                      </p:cBhvr>
                                    </p:animEffect>
                                  </p:childTnLst>
                                </p:cTn>
                              </p:par>
                              <p:par>
                                <p:cTn id="36" presetID="10" presetClass="entr" presetSubtype="0" fill="hold" nodeType="withEffect">
                                  <p:stCondLst>
                                    <p:cond delay="0"/>
                                  </p:stCondLst>
                                  <p:childTnLst>
                                    <p:set>
                                      <p:cBhvr>
                                        <p:cTn id="37" dur="1" fill="hold">
                                          <p:stCondLst>
                                            <p:cond delay="0"/>
                                          </p:stCondLst>
                                        </p:cTn>
                                        <p:tgtEl>
                                          <p:spTgt spid="318"/>
                                        </p:tgtEl>
                                        <p:attrNameLst>
                                          <p:attrName>style.visibility</p:attrName>
                                        </p:attrNameLst>
                                      </p:cBhvr>
                                      <p:to>
                                        <p:strVal val="visible"/>
                                      </p:to>
                                    </p:set>
                                    <p:animEffect transition="in" filter="fade">
                                      <p:cBhvr>
                                        <p:cTn id="38" dur="500"/>
                                        <p:tgtEl>
                                          <p:spTgt spid="318"/>
                                        </p:tgtEl>
                                      </p:cBhvr>
                                    </p:animEffect>
                                  </p:childTnLst>
                                </p:cTn>
                              </p:par>
                              <p:par>
                                <p:cTn id="39" presetID="10" presetClass="entr" presetSubtype="0" fill="hold" nodeType="withEffect">
                                  <p:stCondLst>
                                    <p:cond delay="0"/>
                                  </p:stCondLst>
                                  <p:childTnLst>
                                    <p:set>
                                      <p:cBhvr>
                                        <p:cTn id="40" dur="1" fill="hold">
                                          <p:stCondLst>
                                            <p:cond delay="0"/>
                                          </p:stCondLst>
                                        </p:cTn>
                                        <p:tgtEl>
                                          <p:spTgt spid="310"/>
                                        </p:tgtEl>
                                        <p:attrNameLst>
                                          <p:attrName>style.visibility</p:attrName>
                                        </p:attrNameLst>
                                      </p:cBhvr>
                                      <p:to>
                                        <p:strVal val="visible"/>
                                      </p:to>
                                    </p:set>
                                    <p:animEffect transition="in" filter="fade">
                                      <p:cBhvr>
                                        <p:cTn id="41" dur="500"/>
                                        <p:tgtEl>
                                          <p:spTgt spid="310"/>
                                        </p:tgtEl>
                                      </p:cBhvr>
                                    </p:animEffect>
                                  </p:childTnLst>
                                </p:cTn>
                              </p:par>
                              <p:par>
                                <p:cTn id="42" presetID="10" presetClass="entr" presetSubtype="0" fill="hold" nodeType="withEffect">
                                  <p:stCondLst>
                                    <p:cond delay="0"/>
                                  </p:stCondLst>
                                  <p:childTnLst>
                                    <p:set>
                                      <p:cBhvr>
                                        <p:cTn id="43" dur="1" fill="hold">
                                          <p:stCondLst>
                                            <p:cond delay="0"/>
                                          </p:stCondLst>
                                        </p:cTn>
                                        <p:tgtEl>
                                          <p:spTgt spid="309"/>
                                        </p:tgtEl>
                                        <p:attrNameLst>
                                          <p:attrName>style.visibility</p:attrName>
                                        </p:attrNameLst>
                                      </p:cBhvr>
                                      <p:to>
                                        <p:strVal val="visible"/>
                                      </p:to>
                                    </p:set>
                                    <p:animEffect transition="in" filter="fade">
                                      <p:cBhvr>
                                        <p:cTn id="44" dur="500"/>
                                        <p:tgtEl>
                                          <p:spTgt spid="30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5" grpId="0"/>
      <p:bldP spid="116" grpId="0"/>
      <p:bldGraphic spid="307" grpId="0">
        <p:bldAsOne/>
      </p:bldGraphic>
    </p:bld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14" name="Straight Connector 113"/>
          <p:cNvCxnSpPr/>
          <p:nvPr/>
        </p:nvCxnSpPr>
        <p:spPr>
          <a:xfrm>
            <a:off x="12192555" y="3770727"/>
            <a:ext cx="0" cy="7723762"/>
          </a:xfrm>
          <a:prstGeom prst="line">
            <a:avLst/>
          </a:prstGeom>
          <a:ln>
            <a:solidFill>
              <a:schemeClr val="bg1">
                <a:lumMod val="85000"/>
              </a:schemeClr>
            </a:solidFill>
            <a:prstDash val="dash"/>
          </a:ln>
        </p:spPr>
        <p:style>
          <a:lnRef idx="1">
            <a:schemeClr val="accent1"/>
          </a:lnRef>
          <a:fillRef idx="0">
            <a:schemeClr val="accent1"/>
          </a:fillRef>
          <a:effectRef idx="0">
            <a:schemeClr val="accent1"/>
          </a:effectRef>
          <a:fontRef idx="minor">
            <a:schemeClr val="tx1"/>
          </a:fontRef>
        </p:style>
      </p:cxnSp>
      <p:grpSp>
        <p:nvGrpSpPr>
          <p:cNvPr id="2" name="Group 1"/>
          <p:cNvGrpSpPr/>
          <p:nvPr/>
        </p:nvGrpSpPr>
        <p:grpSpPr>
          <a:xfrm>
            <a:off x="1727834" y="3728163"/>
            <a:ext cx="9452167" cy="2339308"/>
            <a:chOff x="1727834" y="3728163"/>
            <a:chExt cx="9452167" cy="2339308"/>
          </a:xfrm>
        </p:grpSpPr>
        <p:sp>
          <p:nvSpPr>
            <p:cNvPr id="115" name="TextBox 114"/>
            <p:cNvSpPr txBox="1"/>
            <p:nvPr/>
          </p:nvSpPr>
          <p:spPr>
            <a:xfrm>
              <a:off x="1732018" y="3728163"/>
              <a:ext cx="4238967" cy="800183"/>
            </a:xfrm>
            <a:prstGeom prst="rect">
              <a:avLst/>
            </a:prstGeom>
            <a:noFill/>
          </p:spPr>
          <p:txBody>
            <a:bodyPr wrap="none" lIns="182843" tIns="91422" rIns="182843" bIns="91422" rtlCol="0">
              <a:spAutoFit/>
            </a:bodyPr>
            <a:lstStyle/>
            <a:p>
              <a:r>
                <a:rPr lang="id-ID" sz="4000" dirty="0" smtClean="0">
                  <a:latin typeface="Lato Regular"/>
                </a:rPr>
                <a:t>Desktop Analysis</a:t>
              </a:r>
              <a:endParaRPr lang="id-ID" sz="4000" dirty="0">
                <a:latin typeface="Lato Regular"/>
              </a:endParaRPr>
            </a:p>
          </p:txBody>
        </p:sp>
        <p:sp>
          <p:nvSpPr>
            <p:cNvPr id="116" name="TextBox 115"/>
            <p:cNvSpPr txBox="1"/>
            <p:nvPr/>
          </p:nvSpPr>
          <p:spPr>
            <a:xfrm>
              <a:off x="1727834" y="4468095"/>
              <a:ext cx="9452167" cy="1599376"/>
            </a:xfrm>
            <a:prstGeom prst="rect">
              <a:avLst/>
            </a:prstGeom>
            <a:noFill/>
          </p:spPr>
          <p:txBody>
            <a:bodyPr wrap="square" lIns="182843" tIns="91422" rIns="182843" bIns="91422" rtlCol="0">
              <a:spAutoFit/>
            </a:bodyPr>
            <a:lstStyle/>
            <a:p>
              <a:pPr>
                <a:lnSpc>
                  <a:spcPct val="110000"/>
                </a:lnSpc>
              </a:pPr>
              <a:r>
                <a:rPr lang="en-US" sz="2800" dirty="0">
                  <a:solidFill>
                    <a:schemeClr val="tx2"/>
                  </a:solidFill>
                  <a:latin typeface="Calibri Light" panose="020F0302020204030204"/>
                  <a:cs typeface="Calibri Light" panose="020F0302020204030204"/>
                </a:rPr>
                <a:t>Creativity is the key </a:t>
              </a:r>
              <a:r>
                <a:rPr lang="en-US" sz="2800" dirty="0">
                  <a:latin typeface="Calibri Light" panose="020F0302020204030204"/>
                  <a:cs typeface="Calibri Light" panose="020F0302020204030204"/>
                </a:rPr>
                <a:t>to success in the future, and primary education where teachers can bring creativity in children at that level keep growing</a:t>
              </a:r>
              <a:r>
                <a:rPr lang="en-US" sz="2800" dirty="0" smtClean="0">
                  <a:latin typeface="Calibri Light" panose="020F0302020204030204"/>
                  <a:cs typeface="Calibri Light" panose="020F0302020204030204"/>
                </a:rPr>
                <a:t>.</a:t>
              </a:r>
              <a:endParaRPr lang="en-US" sz="2800" dirty="0">
                <a:latin typeface="Calibri Light" panose="020F0302020204030204"/>
                <a:cs typeface="Calibri Light" panose="020F0302020204030204"/>
              </a:endParaRPr>
            </a:p>
          </p:txBody>
        </p:sp>
      </p:grpSp>
      <p:grpSp>
        <p:nvGrpSpPr>
          <p:cNvPr id="309" name="Group 308"/>
          <p:cNvGrpSpPr/>
          <p:nvPr/>
        </p:nvGrpSpPr>
        <p:grpSpPr bwMode="auto">
          <a:xfrm>
            <a:off x="13069934" y="10830511"/>
            <a:ext cx="1896808" cy="635001"/>
            <a:chOff x="7120345" y="1996532"/>
            <a:chExt cx="1485168" cy="238569"/>
          </a:xfrm>
        </p:grpSpPr>
        <p:sp>
          <p:nvSpPr>
            <p:cNvPr id="316" name="Rectangle 315"/>
            <p:cNvSpPr/>
            <p:nvPr/>
          </p:nvSpPr>
          <p:spPr>
            <a:xfrm>
              <a:off x="7120345" y="2076140"/>
              <a:ext cx="241781" cy="73161"/>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Calibri Light" panose="020F0302020204030204"/>
              </a:endParaRPr>
            </a:p>
          </p:txBody>
        </p:sp>
        <p:sp>
          <p:nvSpPr>
            <p:cNvPr id="317" name="Subtitle 2"/>
            <p:cNvSpPr txBox="1"/>
            <p:nvPr/>
          </p:nvSpPr>
          <p:spPr>
            <a:xfrm>
              <a:off x="7376927" y="1996532"/>
              <a:ext cx="1228586" cy="238569"/>
            </a:xfrm>
            <a:prstGeom prst="rect">
              <a:avLst/>
            </a:prstGeom>
          </p:spPr>
          <p:txBody>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None/>
                <a:defRPr/>
              </a:pPr>
              <a:r>
                <a:rPr lang="en-US" sz="2900" b="1" dirty="0" smtClean="0">
                  <a:latin typeface="Calibri Light" panose="020F0302020204030204"/>
                  <a:ea typeface="Franchise" pitchFamily="49" charset="0"/>
                  <a:cs typeface="Calibri Light" panose="020F0302020204030204"/>
                </a:rPr>
                <a:t>Twitter</a:t>
              </a:r>
              <a:endParaRPr lang="en-US" sz="2900" b="1" dirty="0">
                <a:latin typeface="Calibri Light" panose="020F0302020204030204"/>
                <a:ea typeface="Franchise" pitchFamily="49" charset="0"/>
                <a:cs typeface="Calibri Light" panose="020F0302020204030204"/>
              </a:endParaRPr>
            </a:p>
          </p:txBody>
        </p:sp>
      </p:grpSp>
      <p:grpSp>
        <p:nvGrpSpPr>
          <p:cNvPr id="310" name="Group 309"/>
          <p:cNvGrpSpPr/>
          <p:nvPr/>
        </p:nvGrpSpPr>
        <p:grpSpPr bwMode="auto">
          <a:xfrm>
            <a:off x="14867560" y="10830511"/>
            <a:ext cx="2405470" cy="635001"/>
            <a:chOff x="7259904" y="1996532"/>
            <a:chExt cx="1520059" cy="238569"/>
          </a:xfrm>
        </p:grpSpPr>
        <p:sp>
          <p:nvSpPr>
            <p:cNvPr id="314" name="Rectangle 313"/>
            <p:cNvSpPr/>
            <p:nvPr/>
          </p:nvSpPr>
          <p:spPr>
            <a:xfrm>
              <a:off x="7259904" y="2076140"/>
              <a:ext cx="241781" cy="7316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Calibri Light" panose="020F0302020204030204"/>
              </a:endParaRPr>
            </a:p>
          </p:txBody>
        </p:sp>
        <p:sp>
          <p:nvSpPr>
            <p:cNvPr id="315" name="Subtitle 2"/>
            <p:cNvSpPr txBox="1"/>
            <p:nvPr/>
          </p:nvSpPr>
          <p:spPr>
            <a:xfrm>
              <a:off x="7551376" y="1996532"/>
              <a:ext cx="1228587" cy="238569"/>
            </a:xfrm>
            <a:prstGeom prst="rect">
              <a:avLst/>
            </a:prstGeom>
          </p:spPr>
          <p:txBody>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None/>
                <a:defRPr/>
              </a:pPr>
              <a:r>
                <a:rPr lang="en-US" sz="2900" b="1" dirty="0" smtClean="0">
                  <a:latin typeface="Calibri Light" panose="020F0302020204030204"/>
                  <a:ea typeface="Franchise" pitchFamily="49" charset="0"/>
                  <a:cs typeface="Calibri Light" panose="020F0302020204030204"/>
                </a:rPr>
                <a:t>Facebook</a:t>
              </a:r>
              <a:endParaRPr lang="en-US" sz="2900" b="1" dirty="0">
                <a:latin typeface="Calibri Light" panose="020F0302020204030204"/>
                <a:ea typeface="Franchise" pitchFamily="49" charset="0"/>
                <a:cs typeface="Calibri Light" panose="020F0302020204030204"/>
              </a:endParaRPr>
            </a:p>
          </p:txBody>
        </p:sp>
      </p:grpSp>
      <p:grpSp>
        <p:nvGrpSpPr>
          <p:cNvPr id="311" name="Group 310"/>
          <p:cNvGrpSpPr/>
          <p:nvPr/>
        </p:nvGrpSpPr>
        <p:grpSpPr bwMode="auto">
          <a:xfrm>
            <a:off x="17164751" y="10830511"/>
            <a:ext cx="2621569" cy="635001"/>
            <a:chOff x="7154730" y="1996532"/>
            <a:chExt cx="2052644" cy="238569"/>
          </a:xfrm>
        </p:grpSpPr>
        <p:sp>
          <p:nvSpPr>
            <p:cNvPr id="312" name="Rectangle 311"/>
            <p:cNvSpPr/>
            <p:nvPr/>
          </p:nvSpPr>
          <p:spPr>
            <a:xfrm>
              <a:off x="7154730" y="2076140"/>
              <a:ext cx="241781" cy="73161"/>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Calibri Light" panose="020F0302020204030204"/>
              </a:endParaRPr>
            </a:p>
          </p:txBody>
        </p:sp>
        <p:sp>
          <p:nvSpPr>
            <p:cNvPr id="313" name="Subtitle 2"/>
            <p:cNvSpPr txBox="1"/>
            <p:nvPr/>
          </p:nvSpPr>
          <p:spPr>
            <a:xfrm>
              <a:off x="7481090" y="1996532"/>
              <a:ext cx="1726284" cy="238569"/>
            </a:xfrm>
            <a:prstGeom prst="rect">
              <a:avLst/>
            </a:prstGeom>
          </p:spPr>
          <p:txBody>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None/>
                <a:defRPr/>
              </a:pPr>
              <a:r>
                <a:rPr lang="en-US" sz="2900" b="1" dirty="0" smtClean="0">
                  <a:latin typeface="Calibri Light" panose="020F0302020204030204"/>
                  <a:ea typeface="Franchise" pitchFamily="49" charset="0"/>
                  <a:cs typeface="Calibri Light" panose="020F0302020204030204"/>
                </a:rPr>
                <a:t>Instagram</a:t>
              </a:r>
              <a:endParaRPr lang="en-US" sz="2900" b="1" dirty="0" smtClean="0">
                <a:latin typeface="Calibri Light" panose="020F0302020204030204"/>
                <a:ea typeface="Franchise" pitchFamily="49" charset="0"/>
                <a:cs typeface="Calibri Light" panose="020F0302020204030204"/>
              </a:endParaRPr>
            </a:p>
          </p:txBody>
        </p:sp>
      </p:grpSp>
      <p:grpSp>
        <p:nvGrpSpPr>
          <p:cNvPr id="318" name="Group 317"/>
          <p:cNvGrpSpPr/>
          <p:nvPr/>
        </p:nvGrpSpPr>
        <p:grpSpPr bwMode="auto">
          <a:xfrm>
            <a:off x="19463826" y="10830511"/>
            <a:ext cx="1896808" cy="635001"/>
            <a:chOff x="7120345" y="1996532"/>
            <a:chExt cx="1485168" cy="238569"/>
          </a:xfrm>
        </p:grpSpPr>
        <p:sp>
          <p:nvSpPr>
            <p:cNvPr id="319" name="Rectangle 318"/>
            <p:cNvSpPr/>
            <p:nvPr/>
          </p:nvSpPr>
          <p:spPr>
            <a:xfrm>
              <a:off x="7120345" y="2076140"/>
              <a:ext cx="241781" cy="73161"/>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Calibri Light" panose="020F0302020204030204"/>
              </a:endParaRPr>
            </a:p>
          </p:txBody>
        </p:sp>
        <p:sp>
          <p:nvSpPr>
            <p:cNvPr id="320" name="Subtitle 2"/>
            <p:cNvSpPr txBox="1"/>
            <p:nvPr/>
          </p:nvSpPr>
          <p:spPr>
            <a:xfrm>
              <a:off x="7376927" y="1996532"/>
              <a:ext cx="1228586" cy="238569"/>
            </a:xfrm>
            <a:prstGeom prst="rect">
              <a:avLst/>
            </a:prstGeom>
          </p:spPr>
          <p:txBody>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None/>
                <a:defRPr/>
              </a:pPr>
              <a:r>
                <a:rPr lang="en-US" sz="2900" b="1" dirty="0">
                  <a:latin typeface="Calibri Light" panose="020F0302020204030204"/>
                  <a:ea typeface="Franchise" pitchFamily="49" charset="0"/>
                  <a:cs typeface="Calibri Light" panose="020F0302020204030204"/>
                </a:rPr>
                <a:t> </a:t>
              </a:r>
              <a:r>
                <a:rPr lang="en-US" sz="2900" b="1" dirty="0" smtClean="0">
                  <a:latin typeface="Calibri Light" panose="020F0302020204030204"/>
                  <a:ea typeface="Franchise" pitchFamily="49" charset="0"/>
                  <a:cs typeface="Calibri Light" panose="020F0302020204030204"/>
                </a:rPr>
                <a:t>Youtube</a:t>
              </a:r>
              <a:endParaRPr lang="en-US" sz="2900" b="1" dirty="0">
                <a:latin typeface="Calibri Light" panose="020F0302020204030204"/>
                <a:ea typeface="Franchise" pitchFamily="49" charset="0"/>
                <a:cs typeface="Calibri Light" panose="020F0302020204030204"/>
              </a:endParaRPr>
            </a:p>
          </p:txBody>
        </p:sp>
      </p:grpSp>
      <p:grpSp>
        <p:nvGrpSpPr>
          <p:cNvPr id="68" name="Group 67"/>
          <p:cNvGrpSpPr/>
          <p:nvPr/>
        </p:nvGrpSpPr>
        <p:grpSpPr>
          <a:xfrm>
            <a:off x="1739573" y="488028"/>
            <a:ext cx="20937538" cy="2200624"/>
            <a:chOff x="1739573" y="511491"/>
            <a:chExt cx="20937538" cy="2200624"/>
          </a:xfrm>
        </p:grpSpPr>
        <p:sp>
          <p:nvSpPr>
            <p:cNvPr id="69" name="TextBox 68"/>
            <p:cNvSpPr txBox="1"/>
            <p:nvPr/>
          </p:nvSpPr>
          <p:spPr>
            <a:xfrm>
              <a:off x="1739573" y="511491"/>
              <a:ext cx="20937538" cy="1446550"/>
            </a:xfrm>
            <a:prstGeom prst="rect">
              <a:avLst/>
            </a:prstGeom>
            <a:noFill/>
          </p:spPr>
          <p:txBody>
            <a:bodyPr wrap="square" rtlCol="0">
              <a:spAutoFit/>
            </a:bodyPr>
            <a:lstStyle/>
            <a:p>
              <a:pPr algn="ctr"/>
              <a:r>
                <a:rPr lang="id-ID" sz="8800" b="1" dirty="0" smtClean="0">
                  <a:solidFill>
                    <a:schemeClr val="tx2"/>
                  </a:solidFill>
                  <a:latin typeface="Lato Regular"/>
                  <a:cs typeface="Lato Regular"/>
                </a:rPr>
                <a:t>DEMOGRAPHIC CHART</a:t>
              </a:r>
              <a:endParaRPr lang="id-ID" sz="8800" b="1" dirty="0">
                <a:solidFill>
                  <a:schemeClr val="tx2"/>
                </a:solidFill>
                <a:latin typeface="Lato Regular"/>
                <a:cs typeface="Lato Regular"/>
              </a:endParaRPr>
            </a:p>
          </p:txBody>
        </p:sp>
        <p:grpSp>
          <p:nvGrpSpPr>
            <p:cNvPr id="72" name="Group 71"/>
            <p:cNvGrpSpPr/>
            <p:nvPr/>
          </p:nvGrpSpPr>
          <p:grpSpPr>
            <a:xfrm>
              <a:off x="10842089" y="1977406"/>
              <a:ext cx="2738812" cy="73151"/>
              <a:chOff x="1775295" y="2020905"/>
              <a:chExt cx="3631535" cy="45719"/>
            </a:xfrm>
          </p:grpSpPr>
          <p:sp>
            <p:nvSpPr>
              <p:cNvPr id="74" name="Rectangle 73"/>
              <p:cNvSpPr/>
              <p:nvPr/>
            </p:nvSpPr>
            <p:spPr>
              <a:xfrm flipV="1">
                <a:off x="1775295" y="2020905"/>
                <a:ext cx="540354" cy="45719"/>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sp>
            <p:nvSpPr>
              <p:cNvPr id="75" name="Rectangle 74"/>
              <p:cNvSpPr/>
              <p:nvPr/>
            </p:nvSpPr>
            <p:spPr>
              <a:xfrm flipV="1">
                <a:off x="2390858" y="2020905"/>
                <a:ext cx="540354" cy="45719"/>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sp>
            <p:nvSpPr>
              <p:cNvPr id="76" name="Rectangle 75"/>
              <p:cNvSpPr/>
              <p:nvPr/>
            </p:nvSpPr>
            <p:spPr>
              <a:xfrm flipV="1">
                <a:off x="3025595" y="2020905"/>
                <a:ext cx="540354" cy="45719"/>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sp>
            <p:nvSpPr>
              <p:cNvPr id="77" name="Rectangle 76"/>
              <p:cNvSpPr/>
              <p:nvPr/>
            </p:nvSpPr>
            <p:spPr>
              <a:xfrm flipV="1">
                <a:off x="3641290" y="2020905"/>
                <a:ext cx="540354" cy="45719"/>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sp>
            <p:nvSpPr>
              <p:cNvPr id="78" name="Rectangle 77"/>
              <p:cNvSpPr/>
              <p:nvPr/>
            </p:nvSpPr>
            <p:spPr>
              <a:xfrm flipV="1">
                <a:off x="4256852" y="2020905"/>
                <a:ext cx="540354" cy="45719"/>
              </a:xfrm>
              <a:prstGeom prst="rect">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sp>
            <p:nvSpPr>
              <p:cNvPr id="79" name="Rectangle 78"/>
              <p:cNvSpPr/>
              <p:nvPr/>
            </p:nvSpPr>
            <p:spPr>
              <a:xfrm flipV="1">
                <a:off x="4866476" y="2020905"/>
                <a:ext cx="540354" cy="45719"/>
              </a:xfrm>
              <a:prstGeom prst="rect">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grpSp>
        <p:sp>
          <p:nvSpPr>
            <p:cNvPr id="73" name="TextBox 72"/>
            <p:cNvSpPr txBox="1"/>
            <p:nvPr/>
          </p:nvSpPr>
          <p:spPr>
            <a:xfrm>
              <a:off x="1739573" y="2035007"/>
              <a:ext cx="20937538" cy="677108"/>
            </a:xfrm>
            <a:prstGeom prst="rect">
              <a:avLst/>
            </a:prstGeom>
            <a:noFill/>
          </p:spPr>
          <p:txBody>
            <a:bodyPr wrap="square" rtlCol="0">
              <a:spAutoFit/>
            </a:bodyPr>
            <a:lstStyle/>
            <a:p>
              <a:pPr algn="ctr"/>
              <a:r>
                <a:rPr lang="id-ID" sz="3800" dirty="0" smtClean="0">
                  <a:solidFill>
                    <a:schemeClr val="bg1">
                      <a:lumMod val="75000"/>
                    </a:schemeClr>
                  </a:solidFill>
                  <a:latin typeface="Calibri Light" panose="020F0302020204030204"/>
                  <a:cs typeface="Calibri Light" panose="020F0302020204030204"/>
                </a:rPr>
                <a:t>Your great subtitle </a:t>
              </a:r>
              <a:r>
                <a:rPr lang="id-ID" sz="3800" dirty="0" smtClean="0">
                  <a:solidFill>
                    <a:schemeClr val="accent1"/>
                  </a:solidFill>
                  <a:latin typeface="Calibri Light" panose="020F0302020204030204"/>
                  <a:cs typeface="Calibri Light" panose="020F0302020204030204"/>
                </a:rPr>
                <a:t>in </a:t>
              </a:r>
              <a:r>
                <a:rPr lang="id-ID" sz="3800" dirty="0">
                  <a:solidFill>
                    <a:schemeClr val="accent1"/>
                  </a:solidFill>
                  <a:latin typeface="Calibri Light" panose="020F0302020204030204"/>
                  <a:cs typeface="Calibri Light" panose="020F0302020204030204"/>
                </a:rPr>
                <a:t>this line</a:t>
              </a:r>
              <a:endParaRPr lang="id-ID" sz="3800" dirty="0">
                <a:solidFill>
                  <a:schemeClr val="accent1"/>
                </a:solidFill>
                <a:latin typeface="Calibri Light" panose="020F0302020204030204"/>
                <a:cs typeface="Calibri Light" panose="020F0302020204030204"/>
              </a:endParaRPr>
            </a:p>
          </p:txBody>
        </p:sp>
      </p:grpSp>
      <p:grpSp>
        <p:nvGrpSpPr>
          <p:cNvPr id="5" name="Group 4"/>
          <p:cNvGrpSpPr/>
          <p:nvPr/>
        </p:nvGrpSpPr>
        <p:grpSpPr>
          <a:xfrm>
            <a:off x="13091368" y="4194145"/>
            <a:ext cx="9055441" cy="5689303"/>
            <a:chOff x="13091368" y="4194145"/>
            <a:chExt cx="9055441" cy="5689303"/>
          </a:xfrm>
        </p:grpSpPr>
        <p:sp>
          <p:nvSpPr>
            <p:cNvPr id="39" name="Freeform 113"/>
            <p:cNvSpPr>
              <a:spLocks noChangeArrowheads="1"/>
            </p:cNvSpPr>
            <p:nvPr/>
          </p:nvSpPr>
          <p:spPr bwMode="auto">
            <a:xfrm>
              <a:off x="13091368" y="4194145"/>
              <a:ext cx="7756061" cy="5689303"/>
            </a:xfrm>
            <a:custGeom>
              <a:avLst/>
              <a:gdLst>
                <a:gd name="T0" fmla="*/ 3864 w 3865"/>
                <a:gd name="T1" fmla="*/ 2755 h 2837"/>
                <a:gd name="T2" fmla="*/ 3723 w 3865"/>
                <a:gd name="T3" fmla="*/ 2673 h 2837"/>
                <a:gd name="T4" fmla="*/ 3723 w 3865"/>
                <a:gd name="T5" fmla="*/ 2738 h 2837"/>
                <a:gd name="T6" fmla="*/ 93 w 3865"/>
                <a:gd name="T7" fmla="*/ 2738 h 2837"/>
                <a:gd name="T8" fmla="*/ 93 w 3865"/>
                <a:gd name="T9" fmla="*/ 141 h 2837"/>
                <a:gd name="T10" fmla="*/ 158 w 3865"/>
                <a:gd name="T11" fmla="*/ 141 h 2837"/>
                <a:gd name="T12" fmla="*/ 76 w 3865"/>
                <a:gd name="T13" fmla="*/ 0 h 2837"/>
                <a:gd name="T14" fmla="*/ 0 w 3865"/>
                <a:gd name="T15" fmla="*/ 141 h 2837"/>
                <a:gd name="T16" fmla="*/ 60 w 3865"/>
                <a:gd name="T17" fmla="*/ 141 h 2837"/>
                <a:gd name="T18" fmla="*/ 60 w 3865"/>
                <a:gd name="T19" fmla="*/ 2771 h 2837"/>
                <a:gd name="T20" fmla="*/ 3723 w 3865"/>
                <a:gd name="T21" fmla="*/ 2771 h 2837"/>
                <a:gd name="T22" fmla="*/ 3723 w 3865"/>
                <a:gd name="T23" fmla="*/ 2836 h 2837"/>
                <a:gd name="T24" fmla="*/ 3864 w 3865"/>
                <a:gd name="T25" fmla="*/ 2755 h 28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865" h="2837">
                  <a:moveTo>
                    <a:pt x="3864" y="2755"/>
                  </a:moveTo>
                  <a:lnTo>
                    <a:pt x="3723" y="2673"/>
                  </a:lnTo>
                  <a:lnTo>
                    <a:pt x="3723" y="2738"/>
                  </a:lnTo>
                  <a:lnTo>
                    <a:pt x="93" y="2738"/>
                  </a:lnTo>
                  <a:lnTo>
                    <a:pt x="93" y="141"/>
                  </a:lnTo>
                  <a:lnTo>
                    <a:pt x="158" y="141"/>
                  </a:lnTo>
                  <a:lnTo>
                    <a:pt x="76" y="0"/>
                  </a:lnTo>
                  <a:lnTo>
                    <a:pt x="0" y="141"/>
                  </a:lnTo>
                  <a:lnTo>
                    <a:pt x="60" y="141"/>
                  </a:lnTo>
                  <a:lnTo>
                    <a:pt x="60" y="2771"/>
                  </a:lnTo>
                  <a:lnTo>
                    <a:pt x="3723" y="2771"/>
                  </a:lnTo>
                  <a:lnTo>
                    <a:pt x="3723" y="2836"/>
                  </a:lnTo>
                  <a:lnTo>
                    <a:pt x="3864" y="2755"/>
                  </a:lnTo>
                </a:path>
              </a:pathLst>
            </a:custGeom>
            <a:solidFill>
              <a:srgbClr val="0168A7"/>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dirty="0">
                <a:latin typeface="Calibri Light" panose="020F0302020204030204"/>
              </a:endParaRPr>
            </a:p>
          </p:txBody>
        </p:sp>
        <p:sp>
          <p:nvSpPr>
            <p:cNvPr id="44" name="Freeform 118"/>
            <p:cNvSpPr>
              <a:spLocks noChangeArrowheads="1"/>
            </p:cNvSpPr>
            <p:nvPr/>
          </p:nvSpPr>
          <p:spPr bwMode="auto">
            <a:xfrm>
              <a:off x="13746566" y="5264762"/>
              <a:ext cx="3603035" cy="628216"/>
            </a:xfrm>
            <a:custGeom>
              <a:avLst/>
              <a:gdLst>
                <a:gd name="T0" fmla="*/ 0 w 1615"/>
                <a:gd name="T1" fmla="*/ 0 h 311"/>
                <a:gd name="T2" fmla="*/ 1614 w 1615"/>
                <a:gd name="T3" fmla="*/ 0 h 311"/>
                <a:gd name="T4" fmla="*/ 1614 w 1615"/>
                <a:gd name="T5" fmla="*/ 310 h 311"/>
                <a:gd name="T6" fmla="*/ 0 w 1615"/>
                <a:gd name="T7" fmla="*/ 310 h 311"/>
                <a:gd name="T8" fmla="*/ 0 w 1615"/>
                <a:gd name="T9" fmla="*/ 0 h 311"/>
              </a:gdLst>
              <a:ahLst/>
              <a:cxnLst>
                <a:cxn ang="0">
                  <a:pos x="T0" y="T1"/>
                </a:cxn>
                <a:cxn ang="0">
                  <a:pos x="T2" y="T3"/>
                </a:cxn>
                <a:cxn ang="0">
                  <a:pos x="T4" y="T5"/>
                </a:cxn>
                <a:cxn ang="0">
                  <a:pos x="T6" y="T7"/>
                </a:cxn>
                <a:cxn ang="0">
                  <a:pos x="T8" y="T9"/>
                </a:cxn>
              </a:cxnLst>
              <a:rect l="0" t="0" r="r" b="b"/>
              <a:pathLst>
                <a:path w="1615" h="311">
                  <a:moveTo>
                    <a:pt x="0" y="0"/>
                  </a:moveTo>
                  <a:lnTo>
                    <a:pt x="1614" y="0"/>
                  </a:lnTo>
                  <a:lnTo>
                    <a:pt x="1614" y="310"/>
                  </a:lnTo>
                  <a:lnTo>
                    <a:pt x="0" y="310"/>
                  </a:lnTo>
                  <a:lnTo>
                    <a:pt x="0" y="0"/>
                  </a:lnTo>
                </a:path>
              </a:pathLst>
            </a:custGeom>
            <a:solidFill>
              <a:schemeClr val="accent1"/>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dirty="0">
                <a:latin typeface="Calibri Light" panose="020F0302020204030204"/>
              </a:endParaRPr>
            </a:p>
          </p:txBody>
        </p:sp>
        <p:sp>
          <p:nvSpPr>
            <p:cNvPr id="45" name="Freeform 119"/>
            <p:cNvSpPr>
              <a:spLocks noChangeArrowheads="1"/>
            </p:cNvSpPr>
            <p:nvPr/>
          </p:nvSpPr>
          <p:spPr bwMode="auto">
            <a:xfrm>
              <a:off x="13746562" y="6415010"/>
              <a:ext cx="4453541" cy="628216"/>
            </a:xfrm>
            <a:custGeom>
              <a:avLst/>
              <a:gdLst>
                <a:gd name="T0" fmla="*/ 0 w 2218"/>
                <a:gd name="T1" fmla="*/ 0 h 311"/>
                <a:gd name="T2" fmla="*/ 2217 w 2218"/>
                <a:gd name="T3" fmla="*/ 0 h 311"/>
                <a:gd name="T4" fmla="*/ 2217 w 2218"/>
                <a:gd name="T5" fmla="*/ 310 h 311"/>
                <a:gd name="T6" fmla="*/ 0 w 2218"/>
                <a:gd name="T7" fmla="*/ 310 h 311"/>
                <a:gd name="T8" fmla="*/ 0 w 2218"/>
                <a:gd name="T9" fmla="*/ 0 h 311"/>
              </a:gdLst>
              <a:ahLst/>
              <a:cxnLst>
                <a:cxn ang="0">
                  <a:pos x="T0" y="T1"/>
                </a:cxn>
                <a:cxn ang="0">
                  <a:pos x="T2" y="T3"/>
                </a:cxn>
                <a:cxn ang="0">
                  <a:pos x="T4" y="T5"/>
                </a:cxn>
                <a:cxn ang="0">
                  <a:pos x="T6" y="T7"/>
                </a:cxn>
                <a:cxn ang="0">
                  <a:pos x="T8" y="T9"/>
                </a:cxn>
              </a:cxnLst>
              <a:rect l="0" t="0" r="r" b="b"/>
              <a:pathLst>
                <a:path w="2218" h="311">
                  <a:moveTo>
                    <a:pt x="0" y="0"/>
                  </a:moveTo>
                  <a:lnTo>
                    <a:pt x="2217" y="0"/>
                  </a:lnTo>
                  <a:lnTo>
                    <a:pt x="2217" y="310"/>
                  </a:lnTo>
                  <a:lnTo>
                    <a:pt x="0" y="310"/>
                  </a:lnTo>
                  <a:lnTo>
                    <a:pt x="0" y="0"/>
                  </a:lnTo>
                </a:path>
              </a:pathLst>
            </a:custGeom>
            <a:solidFill>
              <a:schemeClr val="accent2"/>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dirty="0">
                <a:latin typeface="Calibri Light" panose="020F0302020204030204"/>
              </a:endParaRPr>
            </a:p>
          </p:txBody>
        </p:sp>
        <p:sp>
          <p:nvSpPr>
            <p:cNvPr id="46" name="Freeform 120"/>
            <p:cNvSpPr>
              <a:spLocks noChangeArrowheads="1"/>
            </p:cNvSpPr>
            <p:nvPr/>
          </p:nvSpPr>
          <p:spPr bwMode="auto">
            <a:xfrm>
              <a:off x="13746561" y="7538714"/>
              <a:ext cx="2628244" cy="619366"/>
            </a:xfrm>
            <a:custGeom>
              <a:avLst/>
              <a:gdLst>
                <a:gd name="T0" fmla="*/ 0 w 1148"/>
                <a:gd name="T1" fmla="*/ 0 h 310"/>
                <a:gd name="T2" fmla="*/ 1147 w 1148"/>
                <a:gd name="T3" fmla="*/ 0 h 310"/>
                <a:gd name="T4" fmla="*/ 1147 w 1148"/>
                <a:gd name="T5" fmla="*/ 309 h 310"/>
                <a:gd name="T6" fmla="*/ 0 w 1148"/>
                <a:gd name="T7" fmla="*/ 309 h 310"/>
                <a:gd name="T8" fmla="*/ 0 w 1148"/>
                <a:gd name="T9" fmla="*/ 0 h 310"/>
              </a:gdLst>
              <a:ahLst/>
              <a:cxnLst>
                <a:cxn ang="0">
                  <a:pos x="T0" y="T1"/>
                </a:cxn>
                <a:cxn ang="0">
                  <a:pos x="T2" y="T3"/>
                </a:cxn>
                <a:cxn ang="0">
                  <a:pos x="T4" y="T5"/>
                </a:cxn>
                <a:cxn ang="0">
                  <a:pos x="T6" y="T7"/>
                </a:cxn>
                <a:cxn ang="0">
                  <a:pos x="T8" y="T9"/>
                </a:cxn>
              </a:cxnLst>
              <a:rect l="0" t="0" r="r" b="b"/>
              <a:pathLst>
                <a:path w="1148" h="310">
                  <a:moveTo>
                    <a:pt x="0" y="0"/>
                  </a:moveTo>
                  <a:lnTo>
                    <a:pt x="1147" y="0"/>
                  </a:lnTo>
                  <a:lnTo>
                    <a:pt x="1147" y="309"/>
                  </a:lnTo>
                  <a:lnTo>
                    <a:pt x="0" y="309"/>
                  </a:lnTo>
                  <a:lnTo>
                    <a:pt x="0" y="0"/>
                  </a:lnTo>
                </a:path>
              </a:pathLst>
            </a:custGeom>
            <a:solidFill>
              <a:schemeClr val="accent3"/>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dirty="0">
                <a:latin typeface="Calibri Light" panose="020F0302020204030204"/>
              </a:endParaRPr>
            </a:p>
          </p:txBody>
        </p:sp>
        <p:sp>
          <p:nvSpPr>
            <p:cNvPr id="47" name="Freeform 121"/>
            <p:cNvSpPr>
              <a:spLocks noChangeArrowheads="1"/>
            </p:cNvSpPr>
            <p:nvPr/>
          </p:nvSpPr>
          <p:spPr bwMode="auto">
            <a:xfrm>
              <a:off x="19289135" y="5326694"/>
              <a:ext cx="1035914" cy="495493"/>
            </a:xfrm>
            <a:custGeom>
              <a:avLst/>
              <a:gdLst>
                <a:gd name="T0" fmla="*/ 516 w 517"/>
                <a:gd name="T1" fmla="*/ 119 h 245"/>
                <a:gd name="T2" fmla="*/ 386 w 517"/>
                <a:gd name="T3" fmla="*/ 0 h 245"/>
                <a:gd name="T4" fmla="*/ 386 w 517"/>
                <a:gd name="T5" fmla="*/ 76 h 245"/>
                <a:gd name="T6" fmla="*/ 0 w 517"/>
                <a:gd name="T7" fmla="*/ 76 h 245"/>
                <a:gd name="T8" fmla="*/ 0 w 517"/>
                <a:gd name="T9" fmla="*/ 168 h 245"/>
                <a:gd name="T10" fmla="*/ 386 w 517"/>
                <a:gd name="T11" fmla="*/ 168 h 245"/>
                <a:gd name="T12" fmla="*/ 386 w 517"/>
                <a:gd name="T13" fmla="*/ 244 h 245"/>
                <a:gd name="T14" fmla="*/ 516 w 517"/>
                <a:gd name="T15" fmla="*/ 119 h 24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17" h="245">
                  <a:moveTo>
                    <a:pt x="516" y="119"/>
                  </a:moveTo>
                  <a:lnTo>
                    <a:pt x="386" y="0"/>
                  </a:lnTo>
                  <a:lnTo>
                    <a:pt x="386" y="76"/>
                  </a:lnTo>
                  <a:lnTo>
                    <a:pt x="0" y="76"/>
                  </a:lnTo>
                  <a:lnTo>
                    <a:pt x="0" y="168"/>
                  </a:lnTo>
                  <a:lnTo>
                    <a:pt x="386" y="168"/>
                  </a:lnTo>
                  <a:lnTo>
                    <a:pt x="386" y="244"/>
                  </a:lnTo>
                  <a:lnTo>
                    <a:pt x="516" y="119"/>
                  </a:lnTo>
                </a:path>
              </a:pathLst>
            </a:custGeom>
            <a:solidFill>
              <a:srgbClr val="0168A7"/>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dirty="0">
                <a:latin typeface="Calibri Light" panose="020F0302020204030204"/>
              </a:endParaRPr>
            </a:p>
          </p:txBody>
        </p:sp>
        <p:sp>
          <p:nvSpPr>
            <p:cNvPr id="48" name="Freeform 122"/>
            <p:cNvSpPr>
              <a:spLocks noChangeArrowheads="1"/>
            </p:cNvSpPr>
            <p:nvPr/>
          </p:nvSpPr>
          <p:spPr bwMode="auto">
            <a:xfrm>
              <a:off x="19289135" y="6485791"/>
              <a:ext cx="1035914" cy="495493"/>
            </a:xfrm>
            <a:custGeom>
              <a:avLst/>
              <a:gdLst>
                <a:gd name="T0" fmla="*/ 516 w 517"/>
                <a:gd name="T1" fmla="*/ 125 h 245"/>
                <a:gd name="T2" fmla="*/ 386 w 517"/>
                <a:gd name="T3" fmla="*/ 0 h 245"/>
                <a:gd name="T4" fmla="*/ 386 w 517"/>
                <a:gd name="T5" fmla="*/ 76 h 245"/>
                <a:gd name="T6" fmla="*/ 0 w 517"/>
                <a:gd name="T7" fmla="*/ 76 h 245"/>
                <a:gd name="T8" fmla="*/ 0 w 517"/>
                <a:gd name="T9" fmla="*/ 168 h 245"/>
                <a:gd name="T10" fmla="*/ 386 w 517"/>
                <a:gd name="T11" fmla="*/ 168 h 245"/>
                <a:gd name="T12" fmla="*/ 386 w 517"/>
                <a:gd name="T13" fmla="*/ 244 h 245"/>
                <a:gd name="T14" fmla="*/ 516 w 517"/>
                <a:gd name="T15" fmla="*/ 125 h 24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17" h="245">
                  <a:moveTo>
                    <a:pt x="516" y="125"/>
                  </a:moveTo>
                  <a:lnTo>
                    <a:pt x="386" y="0"/>
                  </a:lnTo>
                  <a:lnTo>
                    <a:pt x="386" y="76"/>
                  </a:lnTo>
                  <a:lnTo>
                    <a:pt x="0" y="76"/>
                  </a:lnTo>
                  <a:lnTo>
                    <a:pt x="0" y="168"/>
                  </a:lnTo>
                  <a:lnTo>
                    <a:pt x="386" y="168"/>
                  </a:lnTo>
                  <a:lnTo>
                    <a:pt x="386" y="244"/>
                  </a:lnTo>
                  <a:lnTo>
                    <a:pt x="516" y="125"/>
                  </a:lnTo>
                </a:path>
              </a:pathLst>
            </a:custGeom>
            <a:solidFill>
              <a:srgbClr val="0168A7"/>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dirty="0">
                <a:latin typeface="Calibri Light" panose="020F0302020204030204"/>
              </a:endParaRPr>
            </a:p>
          </p:txBody>
        </p:sp>
        <p:sp>
          <p:nvSpPr>
            <p:cNvPr id="49" name="Freeform 123"/>
            <p:cNvSpPr>
              <a:spLocks noChangeArrowheads="1"/>
            </p:cNvSpPr>
            <p:nvPr/>
          </p:nvSpPr>
          <p:spPr bwMode="auto">
            <a:xfrm>
              <a:off x="19289135" y="7609496"/>
              <a:ext cx="1035914" cy="495493"/>
            </a:xfrm>
            <a:custGeom>
              <a:avLst/>
              <a:gdLst>
                <a:gd name="T0" fmla="*/ 516 w 517"/>
                <a:gd name="T1" fmla="*/ 120 h 246"/>
                <a:gd name="T2" fmla="*/ 386 w 517"/>
                <a:gd name="T3" fmla="*/ 0 h 246"/>
                <a:gd name="T4" fmla="*/ 386 w 517"/>
                <a:gd name="T5" fmla="*/ 76 h 246"/>
                <a:gd name="T6" fmla="*/ 0 w 517"/>
                <a:gd name="T7" fmla="*/ 76 h 246"/>
                <a:gd name="T8" fmla="*/ 0 w 517"/>
                <a:gd name="T9" fmla="*/ 169 h 246"/>
                <a:gd name="T10" fmla="*/ 386 w 517"/>
                <a:gd name="T11" fmla="*/ 169 h 246"/>
                <a:gd name="T12" fmla="*/ 386 w 517"/>
                <a:gd name="T13" fmla="*/ 245 h 246"/>
                <a:gd name="T14" fmla="*/ 516 w 517"/>
                <a:gd name="T15" fmla="*/ 120 h 24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17" h="246">
                  <a:moveTo>
                    <a:pt x="516" y="120"/>
                  </a:moveTo>
                  <a:lnTo>
                    <a:pt x="386" y="0"/>
                  </a:lnTo>
                  <a:lnTo>
                    <a:pt x="386" y="76"/>
                  </a:lnTo>
                  <a:lnTo>
                    <a:pt x="0" y="76"/>
                  </a:lnTo>
                  <a:lnTo>
                    <a:pt x="0" y="169"/>
                  </a:lnTo>
                  <a:lnTo>
                    <a:pt x="386" y="169"/>
                  </a:lnTo>
                  <a:lnTo>
                    <a:pt x="386" y="245"/>
                  </a:lnTo>
                  <a:lnTo>
                    <a:pt x="516" y="120"/>
                  </a:lnTo>
                </a:path>
              </a:pathLst>
            </a:custGeom>
            <a:solidFill>
              <a:srgbClr val="0168A7"/>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dirty="0">
                <a:latin typeface="Calibri Light" panose="020F0302020204030204"/>
              </a:endParaRPr>
            </a:p>
          </p:txBody>
        </p:sp>
        <p:sp>
          <p:nvSpPr>
            <p:cNvPr id="50" name="Freeform 124"/>
            <p:cNvSpPr>
              <a:spLocks noChangeArrowheads="1"/>
            </p:cNvSpPr>
            <p:nvPr/>
          </p:nvSpPr>
          <p:spPr bwMode="auto">
            <a:xfrm>
              <a:off x="13746566" y="8688962"/>
              <a:ext cx="3603035" cy="628211"/>
            </a:xfrm>
            <a:custGeom>
              <a:avLst/>
              <a:gdLst>
                <a:gd name="T0" fmla="*/ 0 w 1773"/>
                <a:gd name="T1" fmla="*/ 0 h 311"/>
                <a:gd name="T2" fmla="*/ 1772 w 1773"/>
                <a:gd name="T3" fmla="*/ 0 h 311"/>
                <a:gd name="T4" fmla="*/ 1772 w 1773"/>
                <a:gd name="T5" fmla="*/ 310 h 311"/>
                <a:gd name="T6" fmla="*/ 0 w 1773"/>
                <a:gd name="T7" fmla="*/ 310 h 311"/>
                <a:gd name="T8" fmla="*/ 0 w 1773"/>
                <a:gd name="T9" fmla="*/ 0 h 311"/>
              </a:gdLst>
              <a:ahLst/>
              <a:cxnLst>
                <a:cxn ang="0">
                  <a:pos x="T0" y="T1"/>
                </a:cxn>
                <a:cxn ang="0">
                  <a:pos x="T2" y="T3"/>
                </a:cxn>
                <a:cxn ang="0">
                  <a:pos x="T4" y="T5"/>
                </a:cxn>
                <a:cxn ang="0">
                  <a:pos x="T6" y="T7"/>
                </a:cxn>
                <a:cxn ang="0">
                  <a:pos x="T8" y="T9"/>
                </a:cxn>
              </a:cxnLst>
              <a:rect l="0" t="0" r="r" b="b"/>
              <a:pathLst>
                <a:path w="1773" h="311">
                  <a:moveTo>
                    <a:pt x="0" y="0"/>
                  </a:moveTo>
                  <a:lnTo>
                    <a:pt x="1772" y="0"/>
                  </a:lnTo>
                  <a:lnTo>
                    <a:pt x="1772" y="310"/>
                  </a:lnTo>
                  <a:lnTo>
                    <a:pt x="0" y="310"/>
                  </a:lnTo>
                  <a:lnTo>
                    <a:pt x="0" y="0"/>
                  </a:lnTo>
                </a:path>
              </a:pathLst>
            </a:custGeom>
            <a:solidFill>
              <a:schemeClr val="accent4"/>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dirty="0">
                <a:latin typeface="Calibri Light" panose="020F0302020204030204"/>
              </a:endParaRPr>
            </a:p>
          </p:txBody>
        </p:sp>
        <p:sp>
          <p:nvSpPr>
            <p:cNvPr id="51" name="Freeform 125"/>
            <p:cNvSpPr>
              <a:spLocks noChangeArrowheads="1"/>
            </p:cNvSpPr>
            <p:nvPr/>
          </p:nvSpPr>
          <p:spPr bwMode="auto">
            <a:xfrm>
              <a:off x="19289135" y="8750894"/>
              <a:ext cx="1035914" cy="495493"/>
            </a:xfrm>
            <a:custGeom>
              <a:avLst/>
              <a:gdLst>
                <a:gd name="T0" fmla="*/ 516 w 517"/>
                <a:gd name="T1" fmla="*/ 119 h 245"/>
                <a:gd name="T2" fmla="*/ 386 w 517"/>
                <a:gd name="T3" fmla="*/ 0 h 245"/>
                <a:gd name="T4" fmla="*/ 386 w 517"/>
                <a:gd name="T5" fmla="*/ 76 h 245"/>
                <a:gd name="T6" fmla="*/ 0 w 517"/>
                <a:gd name="T7" fmla="*/ 76 h 245"/>
                <a:gd name="T8" fmla="*/ 0 w 517"/>
                <a:gd name="T9" fmla="*/ 168 h 245"/>
                <a:gd name="T10" fmla="*/ 386 w 517"/>
                <a:gd name="T11" fmla="*/ 168 h 245"/>
                <a:gd name="T12" fmla="*/ 386 w 517"/>
                <a:gd name="T13" fmla="*/ 244 h 245"/>
                <a:gd name="T14" fmla="*/ 516 w 517"/>
                <a:gd name="T15" fmla="*/ 119 h 24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17" h="245">
                  <a:moveTo>
                    <a:pt x="516" y="119"/>
                  </a:moveTo>
                  <a:lnTo>
                    <a:pt x="386" y="0"/>
                  </a:lnTo>
                  <a:lnTo>
                    <a:pt x="386" y="76"/>
                  </a:lnTo>
                  <a:lnTo>
                    <a:pt x="0" y="76"/>
                  </a:lnTo>
                  <a:lnTo>
                    <a:pt x="0" y="168"/>
                  </a:lnTo>
                  <a:lnTo>
                    <a:pt x="386" y="168"/>
                  </a:lnTo>
                  <a:lnTo>
                    <a:pt x="386" y="244"/>
                  </a:lnTo>
                  <a:lnTo>
                    <a:pt x="516" y="119"/>
                  </a:lnTo>
                </a:path>
              </a:pathLst>
            </a:custGeom>
            <a:solidFill>
              <a:srgbClr val="0168A7"/>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dirty="0">
                <a:latin typeface="Calibri Light" panose="020F0302020204030204"/>
              </a:endParaRPr>
            </a:p>
          </p:txBody>
        </p:sp>
        <p:sp>
          <p:nvSpPr>
            <p:cNvPr id="53" name="Subtitle 2"/>
            <p:cNvSpPr txBox="1"/>
            <p:nvPr/>
          </p:nvSpPr>
          <p:spPr>
            <a:xfrm>
              <a:off x="20499263" y="6326556"/>
              <a:ext cx="1647546" cy="788430"/>
            </a:xfrm>
            <a:prstGeom prst="rect">
              <a:avLst/>
            </a:prstGeom>
          </p:spPr>
          <p:txBody>
            <a:bodyPr vert="horz" wrap="square" lIns="243744" tIns="121869" rIns="243744" bIns="121869" rtlCol="0">
              <a:spAutoFit/>
            </a:bodyPr>
            <a:lstStyle>
              <a:lvl1pPr marL="342900" indent="-342900" algn="l" defTabSz="457200" rtl="0" eaLnBrk="1" latinLnBrk="0" hangingPunct="1">
                <a:spcBef>
                  <a:spcPct val="20000"/>
                </a:spcBef>
                <a:buFont typeface="Arial" panose="020B0604020202020204"/>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panose="020B0604020202020204"/>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panose="020B0604020202020204"/>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panose="020B0604020202020204"/>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panose="020B0604020202020204"/>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panose="020B0604020202020204"/>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panose="020B0604020202020204"/>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panose="020B0604020202020204"/>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panose="020B0604020202020204"/>
                <a:buChar char="•"/>
                <a:defRPr sz="2000" kern="1200">
                  <a:solidFill>
                    <a:schemeClr val="tx1"/>
                  </a:solidFill>
                  <a:latin typeface="+mn-lt"/>
                  <a:ea typeface="+mn-ea"/>
                  <a:cs typeface="+mn-cs"/>
                </a:defRPr>
              </a:lvl9pPr>
            </a:lstStyle>
            <a:p>
              <a:pPr marL="0" indent="0">
                <a:buNone/>
              </a:pPr>
              <a:r>
                <a:rPr lang="en-US" sz="3700" dirty="0" smtClean="0">
                  <a:latin typeface="Lato Regular"/>
                  <a:cs typeface="Lato Regular"/>
                </a:rPr>
                <a:t>67%</a:t>
              </a:r>
              <a:endParaRPr lang="en-US" sz="2700" dirty="0">
                <a:latin typeface="Lato Regular"/>
                <a:cs typeface="Lato Regular"/>
              </a:endParaRPr>
            </a:p>
          </p:txBody>
        </p:sp>
        <p:sp>
          <p:nvSpPr>
            <p:cNvPr id="54" name="Subtitle 2"/>
            <p:cNvSpPr txBox="1"/>
            <p:nvPr/>
          </p:nvSpPr>
          <p:spPr>
            <a:xfrm>
              <a:off x="20499263" y="7414513"/>
              <a:ext cx="1647546" cy="788430"/>
            </a:xfrm>
            <a:prstGeom prst="rect">
              <a:avLst/>
            </a:prstGeom>
          </p:spPr>
          <p:txBody>
            <a:bodyPr vert="horz" wrap="square" lIns="243744" tIns="121869" rIns="243744" bIns="121869" rtlCol="0">
              <a:spAutoFit/>
            </a:bodyPr>
            <a:lstStyle>
              <a:lvl1pPr marL="342900" indent="-342900" algn="l" defTabSz="457200" rtl="0" eaLnBrk="1" latinLnBrk="0" hangingPunct="1">
                <a:spcBef>
                  <a:spcPct val="20000"/>
                </a:spcBef>
                <a:buFont typeface="Arial" panose="020B0604020202020204"/>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panose="020B0604020202020204"/>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panose="020B0604020202020204"/>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panose="020B0604020202020204"/>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panose="020B0604020202020204"/>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panose="020B0604020202020204"/>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panose="020B0604020202020204"/>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panose="020B0604020202020204"/>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panose="020B0604020202020204"/>
                <a:buChar char="•"/>
                <a:defRPr sz="2000" kern="1200">
                  <a:solidFill>
                    <a:schemeClr val="tx1"/>
                  </a:solidFill>
                  <a:latin typeface="+mn-lt"/>
                  <a:ea typeface="+mn-ea"/>
                  <a:cs typeface="+mn-cs"/>
                </a:defRPr>
              </a:lvl9pPr>
            </a:lstStyle>
            <a:p>
              <a:pPr marL="0" indent="0">
                <a:buNone/>
              </a:pPr>
              <a:r>
                <a:rPr lang="en-US" sz="3700" dirty="0" smtClean="0">
                  <a:latin typeface="Lato Regular"/>
                  <a:cs typeface="Lato Regular"/>
                </a:rPr>
                <a:t>35%</a:t>
              </a:r>
              <a:endParaRPr lang="en-US" sz="2700" dirty="0">
                <a:latin typeface="Lato Regular"/>
                <a:cs typeface="Lato Regular"/>
              </a:endParaRPr>
            </a:p>
          </p:txBody>
        </p:sp>
        <p:sp>
          <p:nvSpPr>
            <p:cNvPr id="55" name="Subtitle 2"/>
            <p:cNvSpPr txBox="1"/>
            <p:nvPr/>
          </p:nvSpPr>
          <p:spPr>
            <a:xfrm>
              <a:off x="20499263" y="8578963"/>
              <a:ext cx="1647546" cy="788430"/>
            </a:xfrm>
            <a:prstGeom prst="rect">
              <a:avLst/>
            </a:prstGeom>
          </p:spPr>
          <p:txBody>
            <a:bodyPr vert="horz" wrap="square" lIns="243744" tIns="121869" rIns="243744" bIns="121869" rtlCol="0">
              <a:spAutoFit/>
            </a:bodyPr>
            <a:lstStyle>
              <a:lvl1pPr marL="342900" indent="-342900" algn="l" defTabSz="457200" rtl="0" eaLnBrk="1" latinLnBrk="0" hangingPunct="1">
                <a:spcBef>
                  <a:spcPct val="20000"/>
                </a:spcBef>
                <a:buFont typeface="Arial" panose="020B0604020202020204"/>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panose="020B0604020202020204"/>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panose="020B0604020202020204"/>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panose="020B0604020202020204"/>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panose="020B0604020202020204"/>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panose="020B0604020202020204"/>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panose="020B0604020202020204"/>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panose="020B0604020202020204"/>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panose="020B0604020202020204"/>
                <a:buChar char="•"/>
                <a:defRPr sz="2000" kern="1200">
                  <a:solidFill>
                    <a:schemeClr val="tx1"/>
                  </a:solidFill>
                  <a:latin typeface="+mn-lt"/>
                  <a:ea typeface="+mn-ea"/>
                  <a:cs typeface="+mn-cs"/>
                </a:defRPr>
              </a:lvl9pPr>
            </a:lstStyle>
            <a:p>
              <a:pPr marL="0" indent="0">
                <a:buNone/>
              </a:pPr>
              <a:r>
                <a:rPr lang="en-US" sz="3700" dirty="0" smtClean="0">
                  <a:latin typeface="Lato Regular"/>
                  <a:cs typeface="Lato Regular"/>
                </a:rPr>
                <a:t>86%</a:t>
              </a:r>
              <a:endParaRPr lang="en-US" sz="2700" dirty="0">
                <a:latin typeface="Lato Regular"/>
                <a:cs typeface="Lato Regular"/>
              </a:endParaRPr>
            </a:p>
          </p:txBody>
        </p:sp>
        <p:sp>
          <p:nvSpPr>
            <p:cNvPr id="56" name="Subtitle 2"/>
            <p:cNvSpPr txBox="1"/>
            <p:nvPr/>
          </p:nvSpPr>
          <p:spPr>
            <a:xfrm>
              <a:off x="20499263" y="5130705"/>
              <a:ext cx="1647546" cy="788430"/>
            </a:xfrm>
            <a:prstGeom prst="rect">
              <a:avLst/>
            </a:prstGeom>
          </p:spPr>
          <p:txBody>
            <a:bodyPr vert="horz" wrap="square" lIns="243744" tIns="121869" rIns="243744" bIns="121869" rtlCol="0">
              <a:spAutoFit/>
            </a:bodyPr>
            <a:lstStyle>
              <a:lvl1pPr marL="342900" indent="-342900" algn="l" defTabSz="457200" rtl="0" eaLnBrk="1" latinLnBrk="0" hangingPunct="1">
                <a:spcBef>
                  <a:spcPct val="20000"/>
                </a:spcBef>
                <a:buFont typeface="Arial" panose="020B0604020202020204"/>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panose="020B0604020202020204"/>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panose="020B0604020202020204"/>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panose="020B0604020202020204"/>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panose="020B0604020202020204"/>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panose="020B0604020202020204"/>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panose="020B0604020202020204"/>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panose="020B0604020202020204"/>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panose="020B0604020202020204"/>
                <a:buChar char="•"/>
                <a:defRPr sz="2000" kern="1200">
                  <a:solidFill>
                    <a:schemeClr val="tx1"/>
                  </a:solidFill>
                  <a:latin typeface="+mn-lt"/>
                  <a:ea typeface="+mn-ea"/>
                  <a:cs typeface="+mn-cs"/>
                </a:defRPr>
              </a:lvl9pPr>
            </a:lstStyle>
            <a:p>
              <a:pPr marL="0" indent="0">
                <a:buNone/>
              </a:pPr>
              <a:r>
                <a:rPr lang="en-US" sz="3700" dirty="0" smtClean="0">
                  <a:latin typeface="Lato Regular"/>
                  <a:cs typeface="Lato Regular"/>
                </a:rPr>
                <a:t>45%</a:t>
              </a:r>
              <a:endParaRPr lang="en-US" sz="2700" dirty="0">
                <a:latin typeface="Lato Regular"/>
                <a:cs typeface="Lato Regular"/>
              </a:endParaRPr>
            </a:p>
          </p:txBody>
        </p:sp>
      </p:grpSp>
      <p:grpSp>
        <p:nvGrpSpPr>
          <p:cNvPr id="3" name="Group 2"/>
          <p:cNvGrpSpPr/>
          <p:nvPr/>
        </p:nvGrpSpPr>
        <p:grpSpPr>
          <a:xfrm>
            <a:off x="1938891" y="7164760"/>
            <a:ext cx="5946319" cy="1521825"/>
            <a:chOff x="1938891" y="7164760"/>
            <a:chExt cx="5946319" cy="1521825"/>
          </a:xfrm>
        </p:grpSpPr>
        <p:sp>
          <p:nvSpPr>
            <p:cNvPr id="60" name="Freeform 83"/>
            <p:cNvSpPr>
              <a:spLocks noChangeArrowheads="1"/>
            </p:cNvSpPr>
            <p:nvPr/>
          </p:nvSpPr>
          <p:spPr bwMode="auto">
            <a:xfrm>
              <a:off x="1938891" y="7164760"/>
              <a:ext cx="500364" cy="1521825"/>
            </a:xfrm>
            <a:custGeom>
              <a:avLst/>
              <a:gdLst>
                <a:gd name="T0" fmla="*/ 305 w 306"/>
                <a:gd name="T1" fmla="*/ 375 h 925"/>
                <a:gd name="T2" fmla="*/ 305 w 306"/>
                <a:gd name="T3" fmla="*/ 375 h 925"/>
                <a:gd name="T4" fmla="*/ 196 w 306"/>
                <a:gd name="T5" fmla="*/ 206 h 925"/>
                <a:gd name="T6" fmla="*/ 261 w 306"/>
                <a:gd name="T7" fmla="*/ 109 h 925"/>
                <a:gd name="T8" fmla="*/ 152 w 306"/>
                <a:gd name="T9" fmla="*/ 0 h 925"/>
                <a:gd name="T10" fmla="*/ 44 w 306"/>
                <a:gd name="T11" fmla="*/ 109 h 925"/>
                <a:gd name="T12" fmla="*/ 109 w 306"/>
                <a:gd name="T13" fmla="*/ 206 h 925"/>
                <a:gd name="T14" fmla="*/ 0 w 306"/>
                <a:gd name="T15" fmla="*/ 375 h 925"/>
                <a:gd name="T16" fmla="*/ 0 w 306"/>
                <a:gd name="T17" fmla="*/ 636 h 925"/>
                <a:gd name="T18" fmla="*/ 93 w 306"/>
                <a:gd name="T19" fmla="*/ 636 h 925"/>
                <a:gd name="T20" fmla="*/ 93 w 306"/>
                <a:gd name="T21" fmla="*/ 924 h 925"/>
                <a:gd name="T22" fmla="*/ 131 w 306"/>
                <a:gd name="T23" fmla="*/ 924 h 925"/>
                <a:gd name="T24" fmla="*/ 152 w 306"/>
                <a:gd name="T25" fmla="*/ 674 h 925"/>
                <a:gd name="T26" fmla="*/ 180 w 306"/>
                <a:gd name="T27" fmla="*/ 924 h 925"/>
                <a:gd name="T28" fmla="*/ 212 w 306"/>
                <a:gd name="T29" fmla="*/ 924 h 925"/>
                <a:gd name="T30" fmla="*/ 212 w 306"/>
                <a:gd name="T31" fmla="*/ 636 h 925"/>
                <a:gd name="T32" fmla="*/ 305 w 306"/>
                <a:gd name="T33" fmla="*/ 636 h 925"/>
                <a:gd name="T34" fmla="*/ 305 w 306"/>
                <a:gd name="T35" fmla="*/ 375 h 9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06" h="925">
                  <a:moveTo>
                    <a:pt x="305" y="375"/>
                  </a:moveTo>
                  <a:lnTo>
                    <a:pt x="305" y="375"/>
                  </a:lnTo>
                  <a:cubicBezTo>
                    <a:pt x="305" y="288"/>
                    <a:pt x="261" y="223"/>
                    <a:pt x="196" y="206"/>
                  </a:cubicBezTo>
                  <a:cubicBezTo>
                    <a:pt x="234" y="190"/>
                    <a:pt x="261" y="152"/>
                    <a:pt x="261" y="109"/>
                  </a:cubicBezTo>
                  <a:cubicBezTo>
                    <a:pt x="261" y="49"/>
                    <a:pt x="212" y="0"/>
                    <a:pt x="152" y="0"/>
                  </a:cubicBezTo>
                  <a:cubicBezTo>
                    <a:pt x="93" y="0"/>
                    <a:pt x="44" y="49"/>
                    <a:pt x="44" y="109"/>
                  </a:cubicBezTo>
                  <a:cubicBezTo>
                    <a:pt x="44" y="152"/>
                    <a:pt x="71" y="190"/>
                    <a:pt x="109" y="206"/>
                  </a:cubicBezTo>
                  <a:cubicBezTo>
                    <a:pt x="49" y="223"/>
                    <a:pt x="0" y="288"/>
                    <a:pt x="0" y="375"/>
                  </a:cubicBezTo>
                  <a:cubicBezTo>
                    <a:pt x="0" y="636"/>
                    <a:pt x="0" y="636"/>
                    <a:pt x="0" y="636"/>
                  </a:cubicBezTo>
                  <a:cubicBezTo>
                    <a:pt x="93" y="636"/>
                    <a:pt x="93" y="636"/>
                    <a:pt x="93" y="636"/>
                  </a:cubicBezTo>
                  <a:cubicBezTo>
                    <a:pt x="93" y="924"/>
                    <a:pt x="93" y="924"/>
                    <a:pt x="93" y="924"/>
                  </a:cubicBezTo>
                  <a:cubicBezTo>
                    <a:pt x="131" y="924"/>
                    <a:pt x="131" y="924"/>
                    <a:pt x="131" y="924"/>
                  </a:cubicBezTo>
                  <a:cubicBezTo>
                    <a:pt x="152" y="674"/>
                    <a:pt x="152" y="674"/>
                    <a:pt x="152" y="674"/>
                  </a:cubicBezTo>
                  <a:cubicBezTo>
                    <a:pt x="180" y="924"/>
                    <a:pt x="180" y="924"/>
                    <a:pt x="180" y="924"/>
                  </a:cubicBezTo>
                  <a:cubicBezTo>
                    <a:pt x="212" y="924"/>
                    <a:pt x="212" y="924"/>
                    <a:pt x="212" y="924"/>
                  </a:cubicBezTo>
                  <a:cubicBezTo>
                    <a:pt x="212" y="636"/>
                    <a:pt x="212" y="636"/>
                    <a:pt x="212" y="636"/>
                  </a:cubicBezTo>
                  <a:cubicBezTo>
                    <a:pt x="305" y="636"/>
                    <a:pt x="305" y="636"/>
                    <a:pt x="305" y="636"/>
                  </a:cubicBezTo>
                  <a:lnTo>
                    <a:pt x="305" y="375"/>
                  </a:lnTo>
                </a:path>
              </a:pathLst>
            </a:custGeom>
            <a:solidFill>
              <a:schemeClr val="accent2"/>
            </a:solidFill>
            <a:ln>
              <a:noFill/>
            </a:ln>
            <a:effectLst/>
          </p:spPr>
          <p:txBody>
            <a:bodyPr wrap="none" lIns="121853" tIns="60926" rIns="121853" bIns="60926" anchor="ctr"/>
            <a:lstStyle/>
            <a:p>
              <a:endParaRPr lang="en-US" dirty="0">
                <a:latin typeface="Calibri Light" panose="020F0302020204030204"/>
              </a:endParaRPr>
            </a:p>
          </p:txBody>
        </p:sp>
        <p:sp>
          <p:nvSpPr>
            <p:cNvPr id="61" name="Freeform 84"/>
            <p:cNvSpPr>
              <a:spLocks noChangeArrowheads="1"/>
            </p:cNvSpPr>
            <p:nvPr/>
          </p:nvSpPr>
          <p:spPr bwMode="auto">
            <a:xfrm>
              <a:off x="2548027" y="7164760"/>
              <a:ext cx="500364" cy="1521825"/>
            </a:xfrm>
            <a:custGeom>
              <a:avLst/>
              <a:gdLst>
                <a:gd name="T0" fmla="*/ 304 w 305"/>
                <a:gd name="T1" fmla="*/ 375 h 925"/>
                <a:gd name="T2" fmla="*/ 304 w 305"/>
                <a:gd name="T3" fmla="*/ 375 h 925"/>
                <a:gd name="T4" fmla="*/ 195 w 305"/>
                <a:gd name="T5" fmla="*/ 206 h 925"/>
                <a:gd name="T6" fmla="*/ 261 w 305"/>
                <a:gd name="T7" fmla="*/ 109 h 925"/>
                <a:gd name="T8" fmla="*/ 152 w 305"/>
                <a:gd name="T9" fmla="*/ 0 h 925"/>
                <a:gd name="T10" fmla="*/ 43 w 305"/>
                <a:gd name="T11" fmla="*/ 109 h 925"/>
                <a:gd name="T12" fmla="*/ 108 w 305"/>
                <a:gd name="T13" fmla="*/ 206 h 925"/>
                <a:gd name="T14" fmla="*/ 0 w 305"/>
                <a:gd name="T15" fmla="*/ 375 h 925"/>
                <a:gd name="T16" fmla="*/ 0 w 305"/>
                <a:gd name="T17" fmla="*/ 636 h 925"/>
                <a:gd name="T18" fmla="*/ 87 w 305"/>
                <a:gd name="T19" fmla="*/ 636 h 925"/>
                <a:gd name="T20" fmla="*/ 87 w 305"/>
                <a:gd name="T21" fmla="*/ 924 h 925"/>
                <a:gd name="T22" fmla="*/ 125 w 305"/>
                <a:gd name="T23" fmla="*/ 924 h 925"/>
                <a:gd name="T24" fmla="*/ 152 w 305"/>
                <a:gd name="T25" fmla="*/ 674 h 925"/>
                <a:gd name="T26" fmla="*/ 174 w 305"/>
                <a:gd name="T27" fmla="*/ 924 h 925"/>
                <a:gd name="T28" fmla="*/ 212 w 305"/>
                <a:gd name="T29" fmla="*/ 924 h 925"/>
                <a:gd name="T30" fmla="*/ 212 w 305"/>
                <a:gd name="T31" fmla="*/ 636 h 925"/>
                <a:gd name="T32" fmla="*/ 304 w 305"/>
                <a:gd name="T33" fmla="*/ 636 h 925"/>
                <a:gd name="T34" fmla="*/ 304 w 305"/>
                <a:gd name="T35" fmla="*/ 375 h 9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05" h="925">
                  <a:moveTo>
                    <a:pt x="304" y="375"/>
                  </a:moveTo>
                  <a:lnTo>
                    <a:pt x="304" y="375"/>
                  </a:lnTo>
                  <a:cubicBezTo>
                    <a:pt x="304" y="288"/>
                    <a:pt x="255" y="223"/>
                    <a:pt x="195" y="206"/>
                  </a:cubicBezTo>
                  <a:cubicBezTo>
                    <a:pt x="233" y="190"/>
                    <a:pt x="261" y="152"/>
                    <a:pt x="261" y="109"/>
                  </a:cubicBezTo>
                  <a:cubicBezTo>
                    <a:pt x="261" y="49"/>
                    <a:pt x="212" y="0"/>
                    <a:pt x="152" y="0"/>
                  </a:cubicBezTo>
                  <a:cubicBezTo>
                    <a:pt x="92" y="0"/>
                    <a:pt x="43" y="49"/>
                    <a:pt x="43" y="109"/>
                  </a:cubicBezTo>
                  <a:cubicBezTo>
                    <a:pt x="43" y="152"/>
                    <a:pt x="70" y="190"/>
                    <a:pt x="108" y="206"/>
                  </a:cubicBezTo>
                  <a:cubicBezTo>
                    <a:pt x="43" y="223"/>
                    <a:pt x="0" y="288"/>
                    <a:pt x="0" y="375"/>
                  </a:cubicBezTo>
                  <a:cubicBezTo>
                    <a:pt x="0" y="636"/>
                    <a:pt x="0" y="636"/>
                    <a:pt x="0" y="636"/>
                  </a:cubicBezTo>
                  <a:cubicBezTo>
                    <a:pt x="87" y="636"/>
                    <a:pt x="87" y="636"/>
                    <a:pt x="87" y="636"/>
                  </a:cubicBezTo>
                  <a:cubicBezTo>
                    <a:pt x="87" y="924"/>
                    <a:pt x="87" y="924"/>
                    <a:pt x="87" y="924"/>
                  </a:cubicBezTo>
                  <a:cubicBezTo>
                    <a:pt x="125" y="924"/>
                    <a:pt x="125" y="924"/>
                    <a:pt x="125" y="924"/>
                  </a:cubicBezTo>
                  <a:cubicBezTo>
                    <a:pt x="152" y="674"/>
                    <a:pt x="152" y="674"/>
                    <a:pt x="152" y="674"/>
                  </a:cubicBezTo>
                  <a:cubicBezTo>
                    <a:pt x="174" y="924"/>
                    <a:pt x="174" y="924"/>
                    <a:pt x="174" y="924"/>
                  </a:cubicBezTo>
                  <a:cubicBezTo>
                    <a:pt x="212" y="924"/>
                    <a:pt x="212" y="924"/>
                    <a:pt x="212" y="924"/>
                  </a:cubicBezTo>
                  <a:cubicBezTo>
                    <a:pt x="212" y="636"/>
                    <a:pt x="212" y="636"/>
                    <a:pt x="212" y="636"/>
                  </a:cubicBezTo>
                  <a:cubicBezTo>
                    <a:pt x="304" y="636"/>
                    <a:pt x="304" y="636"/>
                    <a:pt x="304" y="636"/>
                  </a:cubicBezTo>
                  <a:lnTo>
                    <a:pt x="304" y="375"/>
                  </a:lnTo>
                </a:path>
              </a:pathLst>
            </a:custGeom>
            <a:solidFill>
              <a:schemeClr val="accent2"/>
            </a:solidFill>
            <a:ln>
              <a:noFill/>
            </a:ln>
            <a:effectLst/>
          </p:spPr>
          <p:txBody>
            <a:bodyPr wrap="none" lIns="121853" tIns="60926" rIns="121853" bIns="60926" anchor="ctr"/>
            <a:lstStyle/>
            <a:p>
              <a:endParaRPr lang="en-US" dirty="0">
                <a:latin typeface="Calibri Light" panose="020F0302020204030204"/>
              </a:endParaRPr>
            </a:p>
          </p:txBody>
        </p:sp>
        <p:sp>
          <p:nvSpPr>
            <p:cNvPr id="62" name="Freeform 85"/>
            <p:cNvSpPr>
              <a:spLocks noChangeArrowheads="1"/>
            </p:cNvSpPr>
            <p:nvPr/>
          </p:nvSpPr>
          <p:spPr bwMode="auto">
            <a:xfrm>
              <a:off x="3149915" y="7164760"/>
              <a:ext cx="500357" cy="1521825"/>
            </a:xfrm>
            <a:custGeom>
              <a:avLst/>
              <a:gdLst>
                <a:gd name="T0" fmla="*/ 304 w 305"/>
                <a:gd name="T1" fmla="*/ 375 h 925"/>
                <a:gd name="T2" fmla="*/ 304 w 305"/>
                <a:gd name="T3" fmla="*/ 375 h 925"/>
                <a:gd name="T4" fmla="*/ 196 w 305"/>
                <a:gd name="T5" fmla="*/ 206 h 925"/>
                <a:gd name="T6" fmla="*/ 261 w 305"/>
                <a:gd name="T7" fmla="*/ 109 h 925"/>
                <a:gd name="T8" fmla="*/ 152 w 305"/>
                <a:gd name="T9" fmla="*/ 0 h 925"/>
                <a:gd name="T10" fmla="*/ 43 w 305"/>
                <a:gd name="T11" fmla="*/ 109 h 925"/>
                <a:gd name="T12" fmla="*/ 109 w 305"/>
                <a:gd name="T13" fmla="*/ 206 h 925"/>
                <a:gd name="T14" fmla="*/ 0 w 305"/>
                <a:gd name="T15" fmla="*/ 375 h 925"/>
                <a:gd name="T16" fmla="*/ 0 w 305"/>
                <a:gd name="T17" fmla="*/ 636 h 925"/>
                <a:gd name="T18" fmla="*/ 92 w 305"/>
                <a:gd name="T19" fmla="*/ 636 h 925"/>
                <a:gd name="T20" fmla="*/ 92 w 305"/>
                <a:gd name="T21" fmla="*/ 924 h 925"/>
                <a:gd name="T22" fmla="*/ 130 w 305"/>
                <a:gd name="T23" fmla="*/ 924 h 925"/>
                <a:gd name="T24" fmla="*/ 152 w 305"/>
                <a:gd name="T25" fmla="*/ 674 h 925"/>
                <a:gd name="T26" fmla="*/ 179 w 305"/>
                <a:gd name="T27" fmla="*/ 924 h 925"/>
                <a:gd name="T28" fmla="*/ 217 w 305"/>
                <a:gd name="T29" fmla="*/ 924 h 925"/>
                <a:gd name="T30" fmla="*/ 217 w 305"/>
                <a:gd name="T31" fmla="*/ 636 h 925"/>
                <a:gd name="T32" fmla="*/ 304 w 305"/>
                <a:gd name="T33" fmla="*/ 636 h 925"/>
                <a:gd name="T34" fmla="*/ 304 w 305"/>
                <a:gd name="T35" fmla="*/ 375 h 9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05" h="925">
                  <a:moveTo>
                    <a:pt x="304" y="375"/>
                  </a:moveTo>
                  <a:lnTo>
                    <a:pt x="304" y="375"/>
                  </a:lnTo>
                  <a:cubicBezTo>
                    <a:pt x="304" y="288"/>
                    <a:pt x="261" y="223"/>
                    <a:pt x="196" y="206"/>
                  </a:cubicBezTo>
                  <a:cubicBezTo>
                    <a:pt x="233" y="190"/>
                    <a:pt x="261" y="152"/>
                    <a:pt x="261" y="109"/>
                  </a:cubicBezTo>
                  <a:cubicBezTo>
                    <a:pt x="261" y="49"/>
                    <a:pt x="212" y="0"/>
                    <a:pt x="152" y="0"/>
                  </a:cubicBezTo>
                  <a:cubicBezTo>
                    <a:pt x="92" y="0"/>
                    <a:pt x="43" y="49"/>
                    <a:pt x="43" y="109"/>
                  </a:cubicBezTo>
                  <a:cubicBezTo>
                    <a:pt x="43" y="152"/>
                    <a:pt x="70" y="190"/>
                    <a:pt x="109" y="206"/>
                  </a:cubicBezTo>
                  <a:cubicBezTo>
                    <a:pt x="49" y="223"/>
                    <a:pt x="0" y="288"/>
                    <a:pt x="0" y="375"/>
                  </a:cubicBezTo>
                  <a:cubicBezTo>
                    <a:pt x="0" y="636"/>
                    <a:pt x="0" y="636"/>
                    <a:pt x="0" y="636"/>
                  </a:cubicBezTo>
                  <a:cubicBezTo>
                    <a:pt x="92" y="636"/>
                    <a:pt x="92" y="636"/>
                    <a:pt x="92" y="636"/>
                  </a:cubicBezTo>
                  <a:cubicBezTo>
                    <a:pt x="92" y="924"/>
                    <a:pt x="92" y="924"/>
                    <a:pt x="92" y="924"/>
                  </a:cubicBezTo>
                  <a:cubicBezTo>
                    <a:pt x="130" y="924"/>
                    <a:pt x="130" y="924"/>
                    <a:pt x="130" y="924"/>
                  </a:cubicBezTo>
                  <a:cubicBezTo>
                    <a:pt x="152" y="674"/>
                    <a:pt x="152" y="674"/>
                    <a:pt x="152" y="674"/>
                  </a:cubicBezTo>
                  <a:cubicBezTo>
                    <a:pt x="179" y="924"/>
                    <a:pt x="179" y="924"/>
                    <a:pt x="179" y="924"/>
                  </a:cubicBezTo>
                  <a:cubicBezTo>
                    <a:pt x="217" y="924"/>
                    <a:pt x="217" y="924"/>
                    <a:pt x="217" y="924"/>
                  </a:cubicBezTo>
                  <a:cubicBezTo>
                    <a:pt x="217" y="636"/>
                    <a:pt x="217" y="636"/>
                    <a:pt x="217" y="636"/>
                  </a:cubicBezTo>
                  <a:cubicBezTo>
                    <a:pt x="304" y="636"/>
                    <a:pt x="304" y="636"/>
                    <a:pt x="304" y="636"/>
                  </a:cubicBezTo>
                  <a:lnTo>
                    <a:pt x="304" y="375"/>
                  </a:lnTo>
                </a:path>
              </a:pathLst>
            </a:custGeom>
            <a:solidFill>
              <a:schemeClr val="accent2"/>
            </a:solidFill>
            <a:ln>
              <a:noFill/>
            </a:ln>
            <a:effectLst/>
          </p:spPr>
          <p:txBody>
            <a:bodyPr wrap="none" lIns="121853" tIns="60926" rIns="121853" bIns="60926" anchor="ctr"/>
            <a:lstStyle/>
            <a:p>
              <a:endParaRPr lang="en-US" dirty="0">
                <a:latin typeface="Calibri Light" panose="020F0302020204030204"/>
              </a:endParaRPr>
            </a:p>
          </p:txBody>
        </p:sp>
        <p:sp>
          <p:nvSpPr>
            <p:cNvPr id="63" name="Freeform 86"/>
            <p:cNvSpPr>
              <a:spLocks noChangeArrowheads="1"/>
            </p:cNvSpPr>
            <p:nvPr/>
          </p:nvSpPr>
          <p:spPr bwMode="auto">
            <a:xfrm>
              <a:off x="3751792" y="7164760"/>
              <a:ext cx="500364" cy="1521825"/>
            </a:xfrm>
            <a:custGeom>
              <a:avLst/>
              <a:gdLst>
                <a:gd name="T0" fmla="*/ 305 w 306"/>
                <a:gd name="T1" fmla="*/ 375 h 925"/>
                <a:gd name="T2" fmla="*/ 305 w 306"/>
                <a:gd name="T3" fmla="*/ 375 h 925"/>
                <a:gd name="T4" fmla="*/ 196 w 306"/>
                <a:gd name="T5" fmla="*/ 206 h 925"/>
                <a:gd name="T6" fmla="*/ 261 w 306"/>
                <a:gd name="T7" fmla="*/ 109 h 925"/>
                <a:gd name="T8" fmla="*/ 153 w 306"/>
                <a:gd name="T9" fmla="*/ 0 h 925"/>
                <a:gd name="T10" fmla="*/ 44 w 306"/>
                <a:gd name="T11" fmla="*/ 109 h 925"/>
                <a:gd name="T12" fmla="*/ 109 w 306"/>
                <a:gd name="T13" fmla="*/ 206 h 925"/>
                <a:gd name="T14" fmla="*/ 0 w 306"/>
                <a:gd name="T15" fmla="*/ 375 h 925"/>
                <a:gd name="T16" fmla="*/ 0 w 306"/>
                <a:gd name="T17" fmla="*/ 636 h 925"/>
                <a:gd name="T18" fmla="*/ 93 w 306"/>
                <a:gd name="T19" fmla="*/ 636 h 925"/>
                <a:gd name="T20" fmla="*/ 93 w 306"/>
                <a:gd name="T21" fmla="*/ 924 h 925"/>
                <a:gd name="T22" fmla="*/ 125 w 306"/>
                <a:gd name="T23" fmla="*/ 924 h 925"/>
                <a:gd name="T24" fmla="*/ 153 w 306"/>
                <a:gd name="T25" fmla="*/ 674 h 925"/>
                <a:gd name="T26" fmla="*/ 174 w 306"/>
                <a:gd name="T27" fmla="*/ 924 h 925"/>
                <a:gd name="T28" fmla="*/ 212 w 306"/>
                <a:gd name="T29" fmla="*/ 924 h 925"/>
                <a:gd name="T30" fmla="*/ 212 w 306"/>
                <a:gd name="T31" fmla="*/ 636 h 925"/>
                <a:gd name="T32" fmla="*/ 305 w 306"/>
                <a:gd name="T33" fmla="*/ 636 h 925"/>
                <a:gd name="T34" fmla="*/ 305 w 306"/>
                <a:gd name="T35" fmla="*/ 375 h 9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06" h="925">
                  <a:moveTo>
                    <a:pt x="305" y="375"/>
                  </a:moveTo>
                  <a:lnTo>
                    <a:pt x="305" y="375"/>
                  </a:lnTo>
                  <a:cubicBezTo>
                    <a:pt x="305" y="288"/>
                    <a:pt x="256" y="223"/>
                    <a:pt x="196" y="206"/>
                  </a:cubicBezTo>
                  <a:cubicBezTo>
                    <a:pt x="234" y="190"/>
                    <a:pt x="261" y="152"/>
                    <a:pt x="261" y="109"/>
                  </a:cubicBezTo>
                  <a:cubicBezTo>
                    <a:pt x="261" y="49"/>
                    <a:pt x="212" y="0"/>
                    <a:pt x="153" y="0"/>
                  </a:cubicBezTo>
                  <a:cubicBezTo>
                    <a:pt x="93" y="0"/>
                    <a:pt x="44" y="49"/>
                    <a:pt x="44" y="109"/>
                  </a:cubicBezTo>
                  <a:cubicBezTo>
                    <a:pt x="44" y="152"/>
                    <a:pt x="71" y="190"/>
                    <a:pt x="109" y="206"/>
                  </a:cubicBezTo>
                  <a:cubicBezTo>
                    <a:pt x="44" y="223"/>
                    <a:pt x="0" y="288"/>
                    <a:pt x="0" y="375"/>
                  </a:cubicBezTo>
                  <a:cubicBezTo>
                    <a:pt x="0" y="636"/>
                    <a:pt x="0" y="636"/>
                    <a:pt x="0" y="636"/>
                  </a:cubicBezTo>
                  <a:cubicBezTo>
                    <a:pt x="93" y="636"/>
                    <a:pt x="93" y="636"/>
                    <a:pt x="93" y="636"/>
                  </a:cubicBezTo>
                  <a:cubicBezTo>
                    <a:pt x="93" y="924"/>
                    <a:pt x="93" y="924"/>
                    <a:pt x="93" y="924"/>
                  </a:cubicBezTo>
                  <a:cubicBezTo>
                    <a:pt x="125" y="924"/>
                    <a:pt x="125" y="924"/>
                    <a:pt x="125" y="924"/>
                  </a:cubicBezTo>
                  <a:cubicBezTo>
                    <a:pt x="153" y="674"/>
                    <a:pt x="153" y="674"/>
                    <a:pt x="153" y="674"/>
                  </a:cubicBezTo>
                  <a:cubicBezTo>
                    <a:pt x="174" y="924"/>
                    <a:pt x="174" y="924"/>
                    <a:pt x="174" y="924"/>
                  </a:cubicBezTo>
                  <a:cubicBezTo>
                    <a:pt x="212" y="924"/>
                    <a:pt x="212" y="924"/>
                    <a:pt x="212" y="924"/>
                  </a:cubicBezTo>
                  <a:cubicBezTo>
                    <a:pt x="212" y="636"/>
                    <a:pt x="212" y="636"/>
                    <a:pt x="212" y="636"/>
                  </a:cubicBezTo>
                  <a:cubicBezTo>
                    <a:pt x="305" y="636"/>
                    <a:pt x="305" y="636"/>
                    <a:pt x="305" y="636"/>
                  </a:cubicBezTo>
                  <a:lnTo>
                    <a:pt x="305" y="375"/>
                  </a:lnTo>
                </a:path>
              </a:pathLst>
            </a:custGeom>
            <a:solidFill>
              <a:schemeClr val="accent2"/>
            </a:solidFill>
            <a:ln>
              <a:noFill/>
            </a:ln>
            <a:effectLst/>
          </p:spPr>
          <p:txBody>
            <a:bodyPr wrap="none" lIns="121853" tIns="60926" rIns="121853" bIns="60926" anchor="ctr"/>
            <a:lstStyle/>
            <a:p>
              <a:endParaRPr lang="en-US" dirty="0">
                <a:latin typeface="Calibri Light" panose="020F0302020204030204"/>
              </a:endParaRPr>
            </a:p>
          </p:txBody>
        </p:sp>
        <p:sp>
          <p:nvSpPr>
            <p:cNvPr id="64" name="Freeform 87"/>
            <p:cNvSpPr>
              <a:spLocks noChangeArrowheads="1"/>
            </p:cNvSpPr>
            <p:nvPr/>
          </p:nvSpPr>
          <p:spPr bwMode="auto">
            <a:xfrm>
              <a:off x="4353684" y="7164760"/>
              <a:ext cx="500357" cy="1521825"/>
            </a:xfrm>
            <a:custGeom>
              <a:avLst/>
              <a:gdLst>
                <a:gd name="T0" fmla="*/ 305 w 306"/>
                <a:gd name="T1" fmla="*/ 375 h 925"/>
                <a:gd name="T2" fmla="*/ 305 w 306"/>
                <a:gd name="T3" fmla="*/ 375 h 925"/>
                <a:gd name="T4" fmla="*/ 196 w 306"/>
                <a:gd name="T5" fmla="*/ 206 h 925"/>
                <a:gd name="T6" fmla="*/ 261 w 306"/>
                <a:gd name="T7" fmla="*/ 109 h 925"/>
                <a:gd name="T8" fmla="*/ 153 w 306"/>
                <a:gd name="T9" fmla="*/ 0 h 925"/>
                <a:gd name="T10" fmla="*/ 44 w 306"/>
                <a:gd name="T11" fmla="*/ 109 h 925"/>
                <a:gd name="T12" fmla="*/ 109 w 306"/>
                <a:gd name="T13" fmla="*/ 206 h 925"/>
                <a:gd name="T14" fmla="*/ 0 w 306"/>
                <a:gd name="T15" fmla="*/ 375 h 925"/>
                <a:gd name="T16" fmla="*/ 0 w 306"/>
                <a:gd name="T17" fmla="*/ 636 h 925"/>
                <a:gd name="T18" fmla="*/ 93 w 306"/>
                <a:gd name="T19" fmla="*/ 636 h 925"/>
                <a:gd name="T20" fmla="*/ 93 w 306"/>
                <a:gd name="T21" fmla="*/ 924 h 925"/>
                <a:gd name="T22" fmla="*/ 131 w 306"/>
                <a:gd name="T23" fmla="*/ 924 h 925"/>
                <a:gd name="T24" fmla="*/ 153 w 306"/>
                <a:gd name="T25" fmla="*/ 674 h 925"/>
                <a:gd name="T26" fmla="*/ 180 w 306"/>
                <a:gd name="T27" fmla="*/ 924 h 925"/>
                <a:gd name="T28" fmla="*/ 218 w 306"/>
                <a:gd name="T29" fmla="*/ 924 h 925"/>
                <a:gd name="T30" fmla="*/ 218 w 306"/>
                <a:gd name="T31" fmla="*/ 636 h 925"/>
                <a:gd name="T32" fmla="*/ 305 w 306"/>
                <a:gd name="T33" fmla="*/ 636 h 925"/>
                <a:gd name="T34" fmla="*/ 305 w 306"/>
                <a:gd name="T35" fmla="*/ 375 h 9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06" h="925">
                  <a:moveTo>
                    <a:pt x="305" y="375"/>
                  </a:moveTo>
                  <a:lnTo>
                    <a:pt x="305" y="375"/>
                  </a:lnTo>
                  <a:cubicBezTo>
                    <a:pt x="305" y="288"/>
                    <a:pt x="261" y="223"/>
                    <a:pt x="196" y="206"/>
                  </a:cubicBezTo>
                  <a:cubicBezTo>
                    <a:pt x="234" y="190"/>
                    <a:pt x="261" y="152"/>
                    <a:pt x="261" y="109"/>
                  </a:cubicBezTo>
                  <a:cubicBezTo>
                    <a:pt x="261" y="49"/>
                    <a:pt x="212" y="0"/>
                    <a:pt x="153" y="0"/>
                  </a:cubicBezTo>
                  <a:cubicBezTo>
                    <a:pt x="93" y="0"/>
                    <a:pt x="44" y="49"/>
                    <a:pt x="44" y="109"/>
                  </a:cubicBezTo>
                  <a:cubicBezTo>
                    <a:pt x="44" y="152"/>
                    <a:pt x="71" y="190"/>
                    <a:pt x="109" y="206"/>
                  </a:cubicBezTo>
                  <a:cubicBezTo>
                    <a:pt x="49" y="223"/>
                    <a:pt x="0" y="288"/>
                    <a:pt x="0" y="375"/>
                  </a:cubicBezTo>
                  <a:cubicBezTo>
                    <a:pt x="0" y="636"/>
                    <a:pt x="0" y="636"/>
                    <a:pt x="0" y="636"/>
                  </a:cubicBezTo>
                  <a:cubicBezTo>
                    <a:pt x="93" y="636"/>
                    <a:pt x="93" y="636"/>
                    <a:pt x="93" y="636"/>
                  </a:cubicBezTo>
                  <a:cubicBezTo>
                    <a:pt x="93" y="924"/>
                    <a:pt x="93" y="924"/>
                    <a:pt x="93" y="924"/>
                  </a:cubicBezTo>
                  <a:cubicBezTo>
                    <a:pt x="131" y="924"/>
                    <a:pt x="131" y="924"/>
                    <a:pt x="131" y="924"/>
                  </a:cubicBezTo>
                  <a:cubicBezTo>
                    <a:pt x="153" y="674"/>
                    <a:pt x="153" y="674"/>
                    <a:pt x="153" y="674"/>
                  </a:cubicBezTo>
                  <a:cubicBezTo>
                    <a:pt x="180" y="924"/>
                    <a:pt x="180" y="924"/>
                    <a:pt x="180" y="924"/>
                  </a:cubicBezTo>
                  <a:cubicBezTo>
                    <a:pt x="218" y="924"/>
                    <a:pt x="218" y="924"/>
                    <a:pt x="218" y="924"/>
                  </a:cubicBezTo>
                  <a:cubicBezTo>
                    <a:pt x="218" y="636"/>
                    <a:pt x="218" y="636"/>
                    <a:pt x="218" y="636"/>
                  </a:cubicBezTo>
                  <a:cubicBezTo>
                    <a:pt x="305" y="636"/>
                    <a:pt x="305" y="636"/>
                    <a:pt x="305" y="636"/>
                  </a:cubicBezTo>
                  <a:lnTo>
                    <a:pt x="305" y="375"/>
                  </a:lnTo>
                </a:path>
              </a:pathLst>
            </a:custGeom>
            <a:solidFill>
              <a:schemeClr val="accent2"/>
            </a:solidFill>
            <a:ln>
              <a:noFill/>
            </a:ln>
            <a:effectLst/>
          </p:spPr>
          <p:txBody>
            <a:bodyPr wrap="none" lIns="121853" tIns="60926" rIns="121853" bIns="60926" anchor="ctr"/>
            <a:lstStyle/>
            <a:p>
              <a:endParaRPr lang="en-US" dirty="0">
                <a:latin typeface="Calibri Light" panose="020F0302020204030204"/>
              </a:endParaRPr>
            </a:p>
          </p:txBody>
        </p:sp>
        <p:sp>
          <p:nvSpPr>
            <p:cNvPr id="65" name="Freeform 88"/>
            <p:cNvSpPr>
              <a:spLocks noChangeArrowheads="1"/>
            </p:cNvSpPr>
            <p:nvPr/>
          </p:nvSpPr>
          <p:spPr bwMode="auto">
            <a:xfrm>
              <a:off x="4970064" y="7164760"/>
              <a:ext cx="500364" cy="1521825"/>
            </a:xfrm>
            <a:custGeom>
              <a:avLst/>
              <a:gdLst>
                <a:gd name="T0" fmla="*/ 305 w 306"/>
                <a:gd name="T1" fmla="*/ 375 h 925"/>
                <a:gd name="T2" fmla="*/ 305 w 306"/>
                <a:gd name="T3" fmla="*/ 375 h 925"/>
                <a:gd name="T4" fmla="*/ 196 w 306"/>
                <a:gd name="T5" fmla="*/ 206 h 925"/>
                <a:gd name="T6" fmla="*/ 261 w 306"/>
                <a:gd name="T7" fmla="*/ 109 h 925"/>
                <a:gd name="T8" fmla="*/ 153 w 306"/>
                <a:gd name="T9" fmla="*/ 0 h 925"/>
                <a:gd name="T10" fmla="*/ 44 w 306"/>
                <a:gd name="T11" fmla="*/ 109 h 925"/>
                <a:gd name="T12" fmla="*/ 109 w 306"/>
                <a:gd name="T13" fmla="*/ 206 h 925"/>
                <a:gd name="T14" fmla="*/ 0 w 306"/>
                <a:gd name="T15" fmla="*/ 375 h 925"/>
                <a:gd name="T16" fmla="*/ 0 w 306"/>
                <a:gd name="T17" fmla="*/ 636 h 925"/>
                <a:gd name="T18" fmla="*/ 93 w 306"/>
                <a:gd name="T19" fmla="*/ 636 h 925"/>
                <a:gd name="T20" fmla="*/ 93 w 306"/>
                <a:gd name="T21" fmla="*/ 924 h 925"/>
                <a:gd name="T22" fmla="*/ 125 w 306"/>
                <a:gd name="T23" fmla="*/ 924 h 925"/>
                <a:gd name="T24" fmla="*/ 153 w 306"/>
                <a:gd name="T25" fmla="*/ 674 h 925"/>
                <a:gd name="T26" fmla="*/ 174 w 306"/>
                <a:gd name="T27" fmla="*/ 924 h 925"/>
                <a:gd name="T28" fmla="*/ 212 w 306"/>
                <a:gd name="T29" fmla="*/ 924 h 925"/>
                <a:gd name="T30" fmla="*/ 212 w 306"/>
                <a:gd name="T31" fmla="*/ 636 h 925"/>
                <a:gd name="T32" fmla="*/ 305 w 306"/>
                <a:gd name="T33" fmla="*/ 636 h 925"/>
                <a:gd name="T34" fmla="*/ 305 w 306"/>
                <a:gd name="T35" fmla="*/ 375 h 9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06" h="925">
                  <a:moveTo>
                    <a:pt x="305" y="375"/>
                  </a:moveTo>
                  <a:lnTo>
                    <a:pt x="305" y="375"/>
                  </a:lnTo>
                  <a:cubicBezTo>
                    <a:pt x="305" y="288"/>
                    <a:pt x="256" y="223"/>
                    <a:pt x="196" y="206"/>
                  </a:cubicBezTo>
                  <a:cubicBezTo>
                    <a:pt x="234" y="190"/>
                    <a:pt x="261" y="152"/>
                    <a:pt x="261" y="109"/>
                  </a:cubicBezTo>
                  <a:cubicBezTo>
                    <a:pt x="261" y="49"/>
                    <a:pt x="212" y="0"/>
                    <a:pt x="153" y="0"/>
                  </a:cubicBezTo>
                  <a:cubicBezTo>
                    <a:pt x="93" y="0"/>
                    <a:pt x="44" y="49"/>
                    <a:pt x="44" y="109"/>
                  </a:cubicBezTo>
                  <a:cubicBezTo>
                    <a:pt x="44" y="152"/>
                    <a:pt x="71" y="190"/>
                    <a:pt x="109" y="206"/>
                  </a:cubicBezTo>
                  <a:cubicBezTo>
                    <a:pt x="49" y="223"/>
                    <a:pt x="0" y="288"/>
                    <a:pt x="0" y="375"/>
                  </a:cubicBezTo>
                  <a:cubicBezTo>
                    <a:pt x="0" y="636"/>
                    <a:pt x="0" y="636"/>
                    <a:pt x="0" y="636"/>
                  </a:cubicBezTo>
                  <a:cubicBezTo>
                    <a:pt x="93" y="636"/>
                    <a:pt x="93" y="636"/>
                    <a:pt x="93" y="636"/>
                  </a:cubicBezTo>
                  <a:cubicBezTo>
                    <a:pt x="93" y="924"/>
                    <a:pt x="93" y="924"/>
                    <a:pt x="93" y="924"/>
                  </a:cubicBezTo>
                  <a:cubicBezTo>
                    <a:pt x="125" y="924"/>
                    <a:pt x="125" y="924"/>
                    <a:pt x="125" y="924"/>
                  </a:cubicBezTo>
                  <a:cubicBezTo>
                    <a:pt x="153" y="674"/>
                    <a:pt x="153" y="674"/>
                    <a:pt x="153" y="674"/>
                  </a:cubicBezTo>
                  <a:cubicBezTo>
                    <a:pt x="174" y="924"/>
                    <a:pt x="174" y="924"/>
                    <a:pt x="174" y="924"/>
                  </a:cubicBezTo>
                  <a:cubicBezTo>
                    <a:pt x="212" y="924"/>
                    <a:pt x="212" y="924"/>
                    <a:pt x="212" y="924"/>
                  </a:cubicBezTo>
                  <a:cubicBezTo>
                    <a:pt x="212" y="636"/>
                    <a:pt x="212" y="636"/>
                    <a:pt x="212" y="636"/>
                  </a:cubicBezTo>
                  <a:cubicBezTo>
                    <a:pt x="305" y="636"/>
                    <a:pt x="305" y="636"/>
                    <a:pt x="305" y="636"/>
                  </a:cubicBezTo>
                  <a:lnTo>
                    <a:pt x="305" y="375"/>
                  </a:lnTo>
                </a:path>
              </a:pathLst>
            </a:custGeom>
            <a:solidFill>
              <a:schemeClr val="accent3"/>
            </a:solidFill>
            <a:ln>
              <a:noFill/>
            </a:ln>
            <a:effectLst/>
          </p:spPr>
          <p:txBody>
            <a:bodyPr wrap="none" lIns="121853" tIns="60926" rIns="121853" bIns="60926" anchor="ctr"/>
            <a:lstStyle/>
            <a:p>
              <a:endParaRPr lang="en-US" dirty="0">
                <a:latin typeface="Calibri Light" panose="020F0302020204030204"/>
              </a:endParaRPr>
            </a:p>
          </p:txBody>
        </p:sp>
        <p:sp>
          <p:nvSpPr>
            <p:cNvPr id="66" name="Freeform 89"/>
            <p:cNvSpPr>
              <a:spLocks noChangeArrowheads="1"/>
            </p:cNvSpPr>
            <p:nvPr/>
          </p:nvSpPr>
          <p:spPr bwMode="auto">
            <a:xfrm>
              <a:off x="5579200" y="7164760"/>
              <a:ext cx="493110" cy="1521825"/>
            </a:xfrm>
            <a:custGeom>
              <a:avLst/>
              <a:gdLst>
                <a:gd name="T0" fmla="*/ 299 w 300"/>
                <a:gd name="T1" fmla="*/ 375 h 925"/>
                <a:gd name="T2" fmla="*/ 299 w 300"/>
                <a:gd name="T3" fmla="*/ 375 h 925"/>
                <a:gd name="T4" fmla="*/ 196 w 300"/>
                <a:gd name="T5" fmla="*/ 206 h 925"/>
                <a:gd name="T6" fmla="*/ 255 w 300"/>
                <a:gd name="T7" fmla="*/ 109 h 925"/>
                <a:gd name="T8" fmla="*/ 147 w 300"/>
                <a:gd name="T9" fmla="*/ 0 h 925"/>
                <a:gd name="T10" fmla="*/ 43 w 300"/>
                <a:gd name="T11" fmla="*/ 109 h 925"/>
                <a:gd name="T12" fmla="*/ 103 w 300"/>
                <a:gd name="T13" fmla="*/ 206 h 925"/>
                <a:gd name="T14" fmla="*/ 0 w 300"/>
                <a:gd name="T15" fmla="*/ 375 h 925"/>
                <a:gd name="T16" fmla="*/ 0 w 300"/>
                <a:gd name="T17" fmla="*/ 636 h 925"/>
                <a:gd name="T18" fmla="*/ 87 w 300"/>
                <a:gd name="T19" fmla="*/ 636 h 925"/>
                <a:gd name="T20" fmla="*/ 87 w 300"/>
                <a:gd name="T21" fmla="*/ 924 h 925"/>
                <a:gd name="T22" fmla="*/ 125 w 300"/>
                <a:gd name="T23" fmla="*/ 924 h 925"/>
                <a:gd name="T24" fmla="*/ 147 w 300"/>
                <a:gd name="T25" fmla="*/ 674 h 925"/>
                <a:gd name="T26" fmla="*/ 174 w 300"/>
                <a:gd name="T27" fmla="*/ 924 h 925"/>
                <a:gd name="T28" fmla="*/ 212 w 300"/>
                <a:gd name="T29" fmla="*/ 924 h 925"/>
                <a:gd name="T30" fmla="*/ 212 w 300"/>
                <a:gd name="T31" fmla="*/ 636 h 925"/>
                <a:gd name="T32" fmla="*/ 299 w 300"/>
                <a:gd name="T33" fmla="*/ 636 h 925"/>
                <a:gd name="T34" fmla="*/ 299 w 300"/>
                <a:gd name="T35" fmla="*/ 375 h 9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00" h="925">
                  <a:moveTo>
                    <a:pt x="299" y="375"/>
                  </a:moveTo>
                  <a:lnTo>
                    <a:pt x="299" y="375"/>
                  </a:lnTo>
                  <a:cubicBezTo>
                    <a:pt x="299" y="288"/>
                    <a:pt x="255" y="223"/>
                    <a:pt x="196" y="206"/>
                  </a:cubicBezTo>
                  <a:cubicBezTo>
                    <a:pt x="233" y="190"/>
                    <a:pt x="255" y="152"/>
                    <a:pt x="255" y="109"/>
                  </a:cubicBezTo>
                  <a:cubicBezTo>
                    <a:pt x="255" y="49"/>
                    <a:pt x="206" y="0"/>
                    <a:pt x="147" y="0"/>
                  </a:cubicBezTo>
                  <a:cubicBezTo>
                    <a:pt x="87" y="0"/>
                    <a:pt x="43" y="49"/>
                    <a:pt x="43" y="109"/>
                  </a:cubicBezTo>
                  <a:cubicBezTo>
                    <a:pt x="43" y="152"/>
                    <a:pt x="65" y="190"/>
                    <a:pt x="103" y="206"/>
                  </a:cubicBezTo>
                  <a:cubicBezTo>
                    <a:pt x="43" y="223"/>
                    <a:pt x="0" y="288"/>
                    <a:pt x="0" y="375"/>
                  </a:cubicBezTo>
                  <a:cubicBezTo>
                    <a:pt x="0" y="636"/>
                    <a:pt x="0" y="636"/>
                    <a:pt x="0" y="636"/>
                  </a:cubicBezTo>
                  <a:cubicBezTo>
                    <a:pt x="87" y="636"/>
                    <a:pt x="87" y="636"/>
                    <a:pt x="87" y="636"/>
                  </a:cubicBezTo>
                  <a:cubicBezTo>
                    <a:pt x="87" y="924"/>
                    <a:pt x="87" y="924"/>
                    <a:pt x="87" y="924"/>
                  </a:cubicBezTo>
                  <a:cubicBezTo>
                    <a:pt x="125" y="924"/>
                    <a:pt x="125" y="924"/>
                    <a:pt x="125" y="924"/>
                  </a:cubicBezTo>
                  <a:cubicBezTo>
                    <a:pt x="147" y="674"/>
                    <a:pt x="147" y="674"/>
                    <a:pt x="147" y="674"/>
                  </a:cubicBezTo>
                  <a:cubicBezTo>
                    <a:pt x="174" y="924"/>
                    <a:pt x="174" y="924"/>
                    <a:pt x="174" y="924"/>
                  </a:cubicBezTo>
                  <a:cubicBezTo>
                    <a:pt x="212" y="924"/>
                    <a:pt x="212" y="924"/>
                    <a:pt x="212" y="924"/>
                  </a:cubicBezTo>
                  <a:cubicBezTo>
                    <a:pt x="212" y="636"/>
                    <a:pt x="212" y="636"/>
                    <a:pt x="212" y="636"/>
                  </a:cubicBezTo>
                  <a:cubicBezTo>
                    <a:pt x="299" y="636"/>
                    <a:pt x="299" y="636"/>
                    <a:pt x="299" y="636"/>
                  </a:cubicBezTo>
                  <a:lnTo>
                    <a:pt x="299" y="375"/>
                  </a:lnTo>
                </a:path>
              </a:pathLst>
            </a:custGeom>
            <a:solidFill>
              <a:schemeClr val="accent3"/>
            </a:solidFill>
            <a:ln>
              <a:noFill/>
            </a:ln>
            <a:effectLst/>
          </p:spPr>
          <p:txBody>
            <a:bodyPr wrap="none" lIns="121853" tIns="60926" rIns="121853" bIns="60926" anchor="ctr"/>
            <a:lstStyle/>
            <a:p>
              <a:endParaRPr lang="en-US" dirty="0">
                <a:latin typeface="Calibri Light" panose="020F0302020204030204"/>
              </a:endParaRPr>
            </a:p>
          </p:txBody>
        </p:sp>
        <p:sp>
          <p:nvSpPr>
            <p:cNvPr id="67" name="Freeform 90"/>
            <p:cNvSpPr>
              <a:spLocks noChangeArrowheads="1"/>
            </p:cNvSpPr>
            <p:nvPr/>
          </p:nvSpPr>
          <p:spPr bwMode="auto">
            <a:xfrm>
              <a:off x="6173830" y="7164760"/>
              <a:ext cx="500364" cy="1521825"/>
            </a:xfrm>
            <a:custGeom>
              <a:avLst/>
              <a:gdLst>
                <a:gd name="T0" fmla="*/ 304 w 305"/>
                <a:gd name="T1" fmla="*/ 375 h 925"/>
                <a:gd name="T2" fmla="*/ 304 w 305"/>
                <a:gd name="T3" fmla="*/ 375 h 925"/>
                <a:gd name="T4" fmla="*/ 196 w 305"/>
                <a:gd name="T5" fmla="*/ 206 h 925"/>
                <a:gd name="T6" fmla="*/ 261 w 305"/>
                <a:gd name="T7" fmla="*/ 109 h 925"/>
                <a:gd name="T8" fmla="*/ 152 w 305"/>
                <a:gd name="T9" fmla="*/ 0 h 925"/>
                <a:gd name="T10" fmla="*/ 43 w 305"/>
                <a:gd name="T11" fmla="*/ 109 h 925"/>
                <a:gd name="T12" fmla="*/ 109 w 305"/>
                <a:gd name="T13" fmla="*/ 206 h 925"/>
                <a:gd name="T14" fmla="*/ 0 w 305"/>
                <a:gd name="T15" fmla="*/ 375 h 925"/>
                <a:gd name="T16" fmla="*/ 0 w 305"/>
                <a:gd name="T17" fmla="*/ 636 h 925"/>
                <a:gd name="T18" fmla="*/ 92 w 305"/>
                <a:gd name="T19" fmla="*/ 636 h 925"/>
                <a:gd name="T20" fmla="*/ 92 w 305"/>
                <a:gd name="T21" fmla="*/ 924 h 925"/>
                <a:gd name="T22" fmla="*/ 130 w 305"/>
                <a:gd name="T23" fmla="*/ 924 h 925"/>
                <a:gd name="T24" fmla="*/ 152 w 305"/>
                <a:gd name="T25" fmla="*/ 674 h 925"/>
                <a:gd name="T26" fmla="*/ 179 w 305"/>
                <a:gd name="T27" fmla="*/ 924 h 925"/>
                <a:gd name="T28" fmla="*/ 212 w 305"/>
                <a:gd name="T29" fmla="*/ 924 h 925"/>
                <a:gd name="T30" fmla="*/ 212 w 305"/>
                <a:gd name="T31" fmla="*/ 636 h 925"/>
                <a:gd name="T32" fmla="*/ 304 w 305"/>
                <a:gd name="T33" fmla="*/ 636 h 925"/>
                <a:gd name="T34" fmla="*/ 304 w 305"/>
                <a:gd name="T35" fmla="*/ 375 h 9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05" h="925">
                  <a:moveTo>
                    <a:pt x="304" y="375"/>
                  </a:moveTo>
                  <a:lnTo>
                    <a:pt x="304" y="375"/>
                  </a:lnTo>
                  <a:cubicBezTo>
                    <a:pt x="304" y="288"/>
                    <a:pt x="255" y="223"/>
                    <a:pt x="196" y="206"/>
                  </a:cubicBezTo>
                  <a:cubicBezTo>
                    <a:pt x="234" y="190"/>
                    <a:pt x="261" y="152"/>
                    <a:pt x="261" y="109"/>
                  </a:cubicBezTo>
                  <a:cubicBezTo>
                    <a:pt x="261" y="49"/>
                    <a:pt x="212" y="0"/>
                    <a:pt x="152" y="0"/>
                  </a:cubicBezTo>
                  <a:cubicBezTo>
                    <a:pt x="92" y="0"/>
                    <a:pt x="43" y="49"/>
                    <a:pt x="43" y="109"/>
                  </a:cubicBezTo>
                  <a:cubicBezTo>
                    <a:pt x="43" y="152"/>
                    <a:pt x="71" y="190"/>
                    <a:pt x="109" y="206"/>
                  </a:cubicBezTo>
                  <a:cubicBezTo>
                    <a:pt x="49" y="223"/>
                    <a:pt x="0" y="288"/>
                    <a:pt x="0" y="375"/>
                  </a:cubicBezTo>
                  <a:cubicBezTo>
                    <a:pt x="0" y="636"/>
                    <a:pt x="0" y="636"/>
                    <a:pt x="0" y="636"/>
                  </a:cubicBezTo>
                  <a:cubicBezTo>
                    <a:pt x="92" y="636"/>
                    <a:pt x="92" y="636"/>
                    <a:pt x="92" y="636"/>
                  </a:cubicBezTo>
                  <a:cubicBezTo>
                    <a:pt x="92" y="924"/>
                    <a:pt x="92" y="924"/>
                    <a:pt x="92" y="924"/>
                  </a:cubicBezTo>
                  <a:cubicBezTo>
                    <a:pt x="130" y="924"/>
                    <a:pt x="130" y="924"/>
                    <a:pt x="130" y="924"/>
                  </a:cubicBezTo>
                  <a:cubicBezTo>
                    <a:pt x="152" y="674"/>
                    <a:pt x="152" y="674"/>
                    <a:pt x="152" y="674"/>
                  </a:cubicBezTo>
                  <a:cubicBezTo>
                    <a:pt x="179" y="924"/>
                    <a:pt x="179" y="924"/>
                    <a:pt x="179" y="924"/>
                  </a:cubicBezTo>
                  <a:cubicBezTo>
                    <a:pt x="212" y="924"/>
                    <a:pt x="212" y="924"/>
                    <a:pt x="212" y="924"/>
                  </a:cubicBezTo>
                  <a:cubicBezTo>
                    <a:pt x="212" y="636"/>
                    <a:pt x="212" y="636"/>
                    <a:pt x="212" y="636"/>
                  </a:cubicBezTo>
                  <a:cubicBezTo>
                    <a:pt x="304" y="636"/>
                    <a:pt x="304" y="636"/>
                    <a:pt x="304" y="636"/>
                  </a:cubicBezTo>
                  <a:lnTo>
                    <a:pt x="304" y="375"/>
                  </a:lnTo>
                </a:path>
              </a:pathLst>
            </a:custGeom>
            <a:solidFill>
              <a:schemeClr val="accent3"/>
            </a:solidFill>
            <a:ln>
              <a:noFill/>
            </a:ln>
            <a:effectLst/>
          </p:spPr>
          <p:txBody>
            <a:bodyPr wrap="none" lIns="121853" tIns="60926" rIns="121853" bIns="60926" anchor="ctr"/>
            <a:lstStyle/>
            <a:p>
              <a:endParaRPr lang="en-US" dirty="0">
                <a:latin typeface="Calibri Light" panose="020F0302020204030204"/>
              </a:endParaRPr>
            </a:p>
          </p:txBody>
        </p:sp>
        <p:sp>
          <p:nvSpPr>
            <p:cNvPr id="70" name="Freeform 91"/>
            <p:cNvSpPr>
              <a:spLocks noChangeArrowheads="1"/>
            </p:cNvSpPr>
            <p:nvPr/>
          </p:nvSpPr>
          <p:spPr bwMode="auto">
            <a:xfrm>
              <a:off x="6782965" y="7164760"/>
              <a:ext cx="500364" cy="1521825"/>
            </a:xfrm>
            <a:custGeom>
              <a:avLst/>
              <a:gdLst>
                <a:gd name="T0" fmla="*/ 305 w 306"/>
                <a:gd name="T1" fmla="*/ 375 h 925"/>
                <a:gd name="T2" fmla="*/ 305 w 306"/>
                <a:gd name="T3" fmla="*/ 375 h 925"/>
                <a:gd name="T4" fmla="*/ 196 w 306"/>
                <a:gd name="T5" fmla="*/ 206 h 925"/>
                <a:gd name="T6" fmla="*/ 256 w 306"/>
                <a:gd name="T7" fmla="*/ 109 h 925"/>
                <a:gd name="T8" fmla="*/ 153 w 306"/>
                <a:gd name="T9" fmla="*/ 0 h 925"/>
                <a:gd name="T10" fmla="*/ 44 w 306"/>
                <a:gd name="T11" fmla="*/ 109 h 925"/>
                <a:gd name="T12" fmla="*/ 104 w 306"/>
                <a:gd name="T13" fmla="*/ 206 h 925"/>
                <a:gd name="T14" fmla="*/ 0 w 306"/>
                <a:gd name="T15" fmla="*/ 375 h 925"/>
                <a:gd name="T16" fmla="*/ 0 w 306"/>
                <a:gd name="T17" fmla="*/ 636 h 925"/>
                <a:gd name="T18" fmla="*/ 87 w 306"/>
                <a:gd name="T19" fmla="*/ 636 h 925"/>
                <a:gd name="T20" fmla="*/ 87 w 306"/>
                <a:gd name="T21" fmla="*/ 924 h 925"/>
                <a:gd name="T22" fmla="*/ 125 w 306"/>
                <a:gd name="T23" fmla="*/ 924 h 925"/>
                <a:gd name="T24" fmla="*/ 153 w 306"/>
                <a:gd name="T25" fmla="*/ 674 h 925"/>
                <a:gd name="T26" fmla="*/ 174 w 306"/>
                <a:gd name="T27" fmla="*/ 924 h 925"/>
                <a:gd name="T28" fmla="*/ 212 w 306"/>
                <a:gd name="T29" fmla="*/ 924 h 925"/>
                <a:gd name="T30" fmla="*/ 212 w 306"/>
                <a:gd name="T31" fmla="*/ 636 h 925"/>
                <a:gd name="T32" fmla="*/ 305 w 306"/>
                <a:gd name="T33" fmla="*/ 636 h 925"/>
                <a:gd name="T34" fmla="*/ 305 w 306"/>
                <a:gd name="T35" fmla="*/ 375 h 9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06" h="925">
                  <a:moveTo>
                    <a:pt x="305" y="375"/>
                  </a:moveTo>
                  <a:lnTo>
                    <a:pt x="305" y="375"/>
                  </a:lnTo>
                  <a:cubicBezTo>
                    <a:pt x="305" y="288"/>
                    <a:pt x="256" y="223"/>
                    <a:pt x="196" y="206"/>
                  </a:cubicBezTo>
                  <a:cubicBezTo>
                    <a:pt x="234" y="190"/>
                    <a:pt x="256" y="152"/>
                    <a:pt x="256" y="109"/>
                  </a:cubicBezTo>
                  <a:cubicBezTo>
                    <a:pt x="256" y="49"/>
                    <a:pt x="212" y="0"/>
                    <a:pt x="153" y="0"/>
                  </a:cubicBezTo>
                  <a:cubicBezTo>
                    <a:pt x="93" y="0"/>
                    <a:pt x="44" y="49"/>
                    <a:pt x="44" y="109"/>
                  </a:cubicBezTo>
                  <a:cubicBezTo>
                    <a:pt x="44" y="152"/>
                    <a:pt x="71" y="190"/>
                    <a:pt x="104" y="206"/>
                  </a:cubicBezTo>
                  <a:cubicBezTo>
                    <a:pt x="44" y="223"/>
                    <a:pt x="0" y="288"/>
                    <a:pt x="0" y="375"/>
                  </a:cubicBezTo>
                  <a:cubicBezTo>
                    <a:pt x="0" y="636"/>
                    <a:pt x="0" y="636"/>
                    <a:pt x="0" y="636"/>
                  </a:cubicBezTo>
                  <a:cubicBezTo>
                    <a:pt x="87" y="636"/>
                    <a:pt x="87" y="636"/>
                    <a:pt x="87" y="636"/>
                  </a:cubicBezTo>
                  <a:cubicBezTo>
                    <a:pt x="87" y="924"/>
                    <a:pt x="87" y="924"/>
                    <a:pt x="87" y="924"/>
                  </a:cubicBezTo>
                  <a:cubicBezTo>
                    <a:pt x="125" y="924"/>
                    <a:pt x="125" y="924"/>
                    <a:pt x="125" y="924"/>
                  </a:cubicBezTo>
                  <a:cubicBezTo>
                    <a:pt x="153" y="674"/>
                    <a:pt x="153" y="674"/>
                    <a:pt x="153" y="674"/>
                  </a:cubicBezTo>
                  <a:cubicBezTo>
                    <a:pt x="174" y="924"/>
                    <a:pt x="174" y="924"/>
                    <a:pt x="174" y="924"/>
                  </a:cubicBezTo>
                  <a:cubicBezTo>
                    <a:pt x="212" y="924"/>
                    <a:pt x="212" y="924"/>
                    <a:pt x="212" y="924"/>
                  </a:cubicBezTo>
                  <a:cubicBezTo>
                    <a:pt x="212" y="636"/>
                    <a:pt x="212" y="636"/>
                    <a:pt x="212" y="636"/>
                  </a:cubicBezTo>
                  <a:cubicBezTo>
                    <a:pt x="305" y="636"/>
                    <a:pt x="305" y="636"/>
                    <a:pt x="305" y="636"/>
                  </a:cubicBezTo>
                  <a:lnTo>
                    <a:pt x="305" y="375"/>
                  </a:lnTo>
                </a:path>
              </a:pathLst>
            </a:custGeom>
            <a:solidFill>
              <a:schemeClr val="accent3"/>
            </a:solidFill>
            <a:ln>
              <a:noFill/>
            </a:ln>
            <a:effectLst/>
          </p:spPr>
          <p:txBody>
            <a:bodyPr wrap="none" lIns="121853" tIns="60926" rIns="121853" bIns="60926" anchor="ctr"/>
            <a:lstStyle/>
            <a:p>
              <a:endParaRPr lang="en-US" dirty="0">
                <a:latin typeface="Calibri Light" panose="020F0302020204030204"/>
              </a:endParaRPr>
            </a:p>
          </p:txBody>
        </p:sp>
        <p:sp>
          <p:nvSpPr>
            <p:cNvPr id="71" name="Freeform 92"/>
            <p:cNvSpPr>
              <a:spLocks noChangeArrowheads="1"/>
            </p:cNvSpPr>
            <p:nvPr/>
          </p:nvSpPr>
          <p:spPr bwMode="auto">
            <a:xfrm>
              <a:off x="7384853" y="7164760"/>
              <a:ext cx="500357" cy="1521825"/>
            </a:xfrm>
            <a:custGeom>
              <a:avLst/>
              <a:gdLst>
                <a:gd name="T0" fmla="*/ 304 w 305"/>
                <a:gd name="T1" fmla="*/ 375 h 925"/>
                <a:gd name="T2" fmla="*/ 304 w 305"/>
                <a:gd name="T3" fmla="*/ 375 h 925"/>
                <a:gd name="T4" fmla="*/ 195 w 305"/>
                <a:gd name="T5" fmla="*/ 206 h 925"/>
                <a:gd name="T6" fmla="*/ 260 w 305"/>
                <a:gd name="T7" fmla="*/ 109 h 925"/>
                <a:gd name="T8" fmla="*/ 152 w 305"/>
                <a:gd name="T9" fmla="*/ 0 h 925"/>
                <a:gd name="T10" fmla="*/ 43 w 305"/>
                <a:gd name="T11" fmla="*/ 109 h 925"/>
                <a:gd name="T12" fmla="*/ 108 w 305"/>
                <a:gd name="T13" fmla="*/ 206 h 925"/>
                <a:gd name="T14" fmla="*/ 0 w 305"/>
                <a:gd name="T15" fmla="*/ 375 h 925"/>
                <a:gd name="T16" fmla="*/ 0 w 305"/>
                <a:gd name="T17" fmla="*/ 636 h 925"/>
                <a:gd name="T18" fmla="*/ 92 w 305"/>
                <a:gd name="T19" fmla="*/ 636 h 925"/>
                <a:gd name="T20" fmla="*/ 92 w 305"/>
                <a:gd name="T21" fmla="*/ 924 h 925"/>
                <a:gd name="T22" fmla="*/ 130 w 305"/>
                <a:gd name="T23" fmla="*/ 924 h 925"/>
                <a:gd name="T24" fmla="*/ 152 w 305"/>
                <a:gd name="T25" fmla="*/ 674 h 925"/>
                <a:gd name="T26" fmla="*/ 179 w 305"/>
                <a:gd name="T27" fmla="*/ 924 h 925"/>
                <a:gd name="T28" fmla="*/ 212 w 305"/>
                <a:gd name="T29" fmla="*/ 924 h 925"/>
                <a:gd name="T30" fmla="*/ 212 w 305"/>
                <a:gd name="T31" fmla="*/ 636 h 925"/>
                <a:gd name="T32" fmla="*/ 304 w 305"/>
                <a:gd name="T33" fmla="*/ 636 h 925"/>
                <a:gd name="T34" fmla="*/ 304 w 305"/>
                <a:gd name="T35" fmla="*/ 375 h 9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05" h="925">
                  <a:moveTo>
                    <a:pt x="304" y="375"/>
                  </a:moveTo>
                  <a:lnTo>
                    <a:pt x="304" y="375"/>
                  </a:lnTo>
                  <a:cubicBezTo>
                    <a:pt x="304" y="288"/>
                    <a:pt x="255" y="223"/>
                    <a:pt x="195" y="206"/>
                  </a:cubicBezTo>
                  <a:cubicBezTo>
                    <a:pt x="233" y="190"/>
                    <a:pt x="260" y="152"/>
                    <a:pt x="260" y="109"/>
                  </a:cubicBezTo>
                  <a:cubicBezTo>
                    <a:pt x="260" y="49"/>
                    <a:pt x="212" y="0"/>
                    <a:pt x="152" y="0"/>
                  </a:cubicBezTo>
                  <a:cubicBezTo>
                    <a:pt x="92" y="0"/>
                    <a:pt x="43" y="49"/>
                    <a:pt x="43" y="109"/>
                  </a:cubicBezTo>
                  <a:cubicBezTo>
                    <a:pt x="43" y="152"/>
                    <a:pt x="70" y="190"/>
                    <a:pt x="108" y="206"/>
                  </a:cubicBezTo>
                  <a:cubicBezTo>
                    <a:pt x="48" y="223"/>
                    <a:pt x="0" y="288"/>
                    <a:pt x="0" y="375"/>
                  </a:cubicBezTo>
                  <a:cubicBezTo>
                    <a:pt x="0" y="636"/>
                    <a:pt x="0" y="636"/>
                    <a:pt x="0" y="636"/>
                  </a:cubicBezTo>
                  <a:cubicBezTo>
                    <a:pt x="92" y="636"/>
                    <a:pt x="92" y="636"/>
                    <a:pt x="92" y="636"/>
                  </a:cubicBezTo>
                  <a:cubicBezTo>
                    <a:pt x="92" y="924"/>
                    <a:pt x="92" y="924"/>
                    <a:pt x="92" y="924"/>
                  </a:cubicBezTo>
                  <a:cubicBezTo>
                    <a:pt x="130" y="924"/>
                    <a:pt x="130" y="924"/>
                    <a:pt x="130" y="924"/>
                  </a:cubicBezTo>
                  <a:cubicBezTo>
                    <a:pt x="152" y="674"/>
                    <a:pt x="152" y="674"/>
                    <a:pt x="152" y="674"/>
                  </a:cubicBezTo>
                  <a:cubicBezTo>
                    <a:pt x="179" y="924"/>
                    <a:pt x="179" y="924"/>
                    <a:pt x="179" y="924"/>
                  </a:cubicBezTo>
                  <a:cubicBezTo>
                    <a:pt x="212" y="924"/>
                    <a:pt x="212" y="924"/>
                    <a:pt x="212" y="924"/>
                  </a:cubicBezTo>
                  <a:cubicBezTo>
                    <a:pt x="212" y="636"/>
                    <a:pt x="212" y="636"/>
                    <a:pt x="212" y="636"/>
                  </a:cubicBezTo>
                  <a:cubicBezTo>
                    <a:pt x="304" y="636"/>
                    <a:pt x="304" y="636"/>
                    <a:pt x="304" y="636"/>
                  </a:cubicBezTo>
                  <a:lnTo>
                    <a:pt x="304" y="375"/>
                  </a:lnTo>
                </a:path>
              </a:pathLst>
            </a:custGeom>
            <a:solidFill>
              <a:schemeClr val="accent3"/>
            </a:solidFill>
            <a:ln>
              <a:noFill/>
            </a:ln>
            <a:effectLst/>
          </p:spPr>
          <p:txBody>
            <a:bodyPr wrap="none" lIns="121853" tIns="60926" rIns="121853" bIns="60926" anchor="ctr"/>
            <a:lstStyle/>
            <a:p>
              <a:endParaRPr lang="en-US" dirty="0">
                <a:latin typeface="Calibri Light" panose="020F0302020204030204"/>
              </a:endParaRPr>
            </a:p>
          </p:txBody>
        </p:sp>
      </p:grpSp>
      <p:grpSp>
        <p:nvGrpSpPr>
          <p:cNvPr id="4" name="Group 3"/>
          <p:cNvGrpSpPr/>
          <p:nvPr/>
        </p:nvGrpSpPr>
        <p:grpSpPr>
          <a:xfrm>
            <a:off x="1938891" y="8954715"/>
            <a:ext cx="5946319" cy="1507329"/>
            <a:chOff x="1938891" y="8954715"/>
            <a:chExt cx="5946319" cy="1507329"/>
          </a:xfrm>
        </p:grpSpPr>
        <p:sp>
          <p:nvSpPr>
            <p:cNvPr id="90" name="Freeform 93"/>
            <p:cNvSpPr>
              <a:spLocks noChangeArrowheads="1"/>
            </p:cNvSpPr>
            <p:nvPr/>
          </p:nvSpPr>
          <p:spPr bwMode="auto">
            <a:xfrm>
              <a:off x="1938891" y="8954715"/>
              <a:ext cx="500364" cy="1507329"/>
            </a:xfrm>
            <a:custGeom>
              <a:avLst/>
              <a:gdLst>
                <a:gd name="T0" fmla="*/ 305 w 306"/>
                <a:gd name="T1" fmla="*/ 369 h 919"/>
                <a:gd name="T2" fmla="*/ 305 w 306"/>
                <a:gd name="T3" fmla="*/ 369 h 919"/>
                <a:gd name="T4" fmla="*/ 196 w 306"/>
                <a:gd name="T5" fmla="*/ 206 h 919"/>
                <a:gd name="T6" fmla="*/ 261 w 306"/>
                <a:gd name="T7" fmla="*/ 108 h 919"/>
                <a:gd name="T8" fmla="*/ 152 w 306"/>
                <a:gd name="T9" fmla="*/ 0 h 919"/>
                <a:gd name="T10" fmla="*/ 44 w 306"/>
                <a:gd name="T11" fmla="*/ 108 h 919"/>
                <a:gd name="T12" fmla="*/ 109 w 306"/>
                <a:gd name="T13" fmla="*/ 206 h 919"/>
                <a:gd name="T14" fmla="*/ 0 w 306"/>
                <a:gd name="T15" fmla="*/ 369 h 919"/>
                <a:gd name="T16" fmla="*/ 0 w 306"/>
                <a:gd name="T17" fmla="*/ 636 h 919"/>
                <a:gd name="T18" fmla="*/ 93 w 306"/>
                <a:gd name="T19" fmla="*/ 636 h 919"/>
                <a:gd name="T20" fmla="*/ 93 w 306"/>
                <a:gd name="T21" fmla="*/ 918 h 919"/>
                <a:gd name="T22" fmla="*/ 131 w 306"/>
                <a:gd name="T23" fmla="*/ 918 h 919"/>
                <a:gd name="T24" fmla="*/ 152 w 306"/>
                <a:gd name="T25" fmla="*/ 668 h 919"/>
                <a:gd name="T26" fmla="*/ 180 w 306"/>
                <a:gd name="T27" fmla="*/ 918 h 919"/>
                <a:gd name="T28" fmla="*/ 212 w 306"/>
                <a:gd name="T29" fmla="*/ 918 h 919"/>
                <a:gd name="T30" fmla="*/ 212 w 306"/>
                <a:gd name="T31" fmla="*/ 636 h 919"/>
                <a:gd name="T32" fmla="*/ 305 w 306"/>
                <a:gd name="T33" fmla="*/ 636 h 919"/>
                <a:gd name="T34" fmla="*/ 305 w 306"/>
                <a:gd name="T35" fmla="*/ 369 h 9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06" h="919">
                  <a:moveTo>
                    <a:pt x="305" y="369"/>
                  </a:moveTo>
                  <a:lnTo>
                    <a:pt x="305" y="369"/>
                  </a:lnTo>
                  <a:cubicBezTo>
                    <a:pt x="305" y="288"/>
                    <a:pt x="261" y="217"/>
                    <a:pt x="196" y="206"/>
                  </a:cubicBezTo>
                  <a:cubicBezTo>
                    <a:pt x="234" y="190"/>
                    <a:pt x="261" y="152"/>
                    <a:pt x="261" y="108"/>
                  </a:cubicBezTo>
                  <a:cubicBezTo>
                    <a:pt x="261" y="49"/>
                    <a:pt x="212" y="0"/>
                    <a:pt x="152" y="0"/>
                  </a:cubicBezTo>
                  <a:cubicBezTo>
                    <a:pt x="93" y="0"/>
                    <a:pt x="44" y="49"/>
                    <a:pt x="44" y="108"/>
                  </a:cubicBezTo>
                  <a:cubicBezTo>
                    <a:pt x="44" y="152"/>
                    <a:pt x="71" y="190"/>
                    <a:pt x="109" y="206"/>
                  </a:cubicBezTo>
                  <a:cubicBezTo>
                    <a:pt x="49" y="217"/>
                    <a:pt x="0" y="288"/>
                    <a:pt x="0" y="369"/>
                  </a:cubicBezTo>
                  <a:cubicBezTo>
                    <a:pt x="0" y="636"/>
                    <a:pt x="0" y="636"/>
                    <a:pt x="0" y="636"/>
                  </a:cubicBezTo>
                  <a:cubicBezTo>
                    <a:pt x="93" y="636"/>
                    <a:pt x="93" y="636"/>
                    <a:pt x="93" y="636"/>
                  </a:cubicBezTo>
                  <a:cubicBezTo>
                    <a:pt x="93" y="918"/>
                    <a:pt x="93" y="918"/>
                    <a:pt x="93" y="918"/>
                  </a:cubicBezTo>
                  <a:cubicBezTo>
                    <a:pt x="131" y="918"/>
                    <a:pt x="131" y="918"/>
                    <a:pt x="131" y="918"/>
                  </a:cubicBezTo>
                  <a:cubicBezTo>
                    <a:pt x="152" y="668"/>
                    <a:pt x="152" y="668"/>
                    <a:pt x="152" y="668"/>
                  </a:cubicBezTo>
                  <a:cubicBezTo>
                    <a:pt x="180" y="918"/>
                    <a:pt x="180" y="918"/>
                    <a:pt x="180" y="918"/>
                  </a:cubicBezTo>
                  <a:cubicBezTo>
                    <a:pt x="212" y="918"/>
                    <a:pt x="212" y="918"/>
                    <a:pt x="212" y="918"/>
                  </a:cubicBezTo>
                  <a:cubicBezTo>
                    <a:pt x="212" y="636"/>
                    <a:pt x="212" y="636"/>
                    <a:pt x="212" y="636"/>
                  </a:cubicBezTo>
                  <a:cubicBezTo>
                    <a:pt x="305" y="636"/>
                    <a:pt x="305" y="636"/>
                    <a:pt x="305" y="636"/>
                  </a:cubicBezTo>
                  <a:lnTo>
                    <a:pt x="305" y="369"/>
                  </a:lnTo>
                </a:path>
              </a:pathLst>
            </a:custGeom>
            <a:solidFill>
              <a:schemeClr val="accent4"/>
            </a:solidFill>
            <a:ln>
              <a:noFill/>
            </a:ln>
            <a:effectLst/>
          </p:spPr>
          <p:txBody>
            <a:bodyPr wrap="none" lIns="121853" tIns="60926" rIns="121853" bIns="60926" anchor="ctr"/>
            <a:lstStyle/>
            <a:p>
              <a:endParaRPr lang="en-US" dirty="0">
                <a:latin typeface="Calibri Light" panose="020F0302020204030204"/>
              </a:endParaRPr>
            </a:p>
          </p:txBody>
        </p:sp>
        <p:sp>
          <p:nvSpPr>
            <p:cNvPr id="91" name="Freeform 94"/>
            <p:cNvSpPr>
              <a:spLocks noChangeArrowheads="1"/>
            </p:cNvSpPr>
            <p:nvPr/>
          </p:nvSpPr>
          <p:spPr bwMode="auto">
            <a:xfrm>
              <a:off x="2548027" y="8954715"/>
              <a:ext cx="500364" cy="1507329"/>
            </a:xfrm>
            <a:custGeom>
              <a:avLst/>
              <a:gdLst>
                <a:gd name="T0" fmla="*/ 304 w 305"/>
                <a:gd name="T1" fmla="*/ 369 h 919"/>
                <a:gd name="T2" fmla="*/ 304 w 305"/>
                <a:gd name="T3" fmla="*/ 369 h 919"/>
                <a:gd name="T4" fmla="*/ 195 w 305"/>
                <a:gd name="T5" fmla="*/ 206 h 919"/>
                <a:gd name="T6" fmla="*/ 261 w 305"/>
                <a:gd name="T7" fmla="*/ 108 h 919"/>
                <a:gd name="T8" fmla="*/ 152 w 305"/>
                <a:gd name="T9" fmla="*/ 0 h 919"/>
                <a:gd name="T10" fmla="*/ 43 w 305"/>
                <a:gd name="T11" fmla="*/ 108 h 919"/>
                <a:gd name="T12" fmla="*/ 108 w 305"/>
                <a:gd name="T13" fmla="*/ 206 h 919"/>
                <a:gd name="T14" fmla="*/ 0 w 305"/>
                <a:gd name="T15" fmla="*/ 369 h 919"/>
                <a:gd name="T16" fmla="*/ 0 w 305"/>
                <a:gd name="T17" fmla="*/ 636 h 919"/>
                <a:gd name="T18" fmla="*/ 87 w 305"/>
                <a:gd name="T19" fmla="*/ 636 h 919"/>
                <a:gd name="T20" fmla="*/ 87 w 305"/>
                <a:gd name="T21" fmla="*/ 918 h 919"/>
                <a:gd name="T22" fmla="*/ 125 w 305"/>
                <a:gd name="T23" fmla="*/ 918 h 919"/>
                <a:gd name="T24" fmla="*/ 152 w 305"/>
                <a:gd name="T25" fmla="*/ 668 h 919"/>
                <a:gd name="T26" fmla="*/ 174 w 305"/>
                <a:gd name="T27" fmla="*/ 918 h 919"/>
                <a:gd name="T28" fmla="*/ 212 w 305"/>
                <a:gd name="T29" fmla="*/ 918 h 919"/>
                <a:gd name="T30" fmla="*/ 212 w 305"/>
                <a:gd name="T31" fmla="*/ 636 h 919"/>
                <a:gd name="T32" fmla="*/ 304 w 305"/>
                <a:gd name="T33" fmla="*/ 636 h 919"/>
                <a:gd name="T34" fmla="*/ 304 w 305"/>
                <a:gd name="T35" fmla="*/ 369 h 9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05" h="919">
                  <a:moveTo>
                    <a:pt x="304" y="369"/>
                  </a:moveTo>
                  <a:lnTo>
                    <a:pt x="304" y="369"/>
                  </a:lnTo>
                  <a:cubicBezTo>
                    <a:pt x="304" y="288"/>
                    <a:pt x="255" y="217"/>
                    <a:pt x="195" y="206"/>
                  </a:cubicBezTo>
                  <a:cubicBezTo>
                    <a:pt x="233" y="190"/>
                    <a:pt x="261" y="152"/>
                    <a:pt x="261" y="108"/>
                  </a:cubicBezTo>
                  <a:cubicBezTo>
                    <a:pt x="261" y="49"/>
                    <a:pt x="212" y="0"/>
                    <a:pt x="152" y="0"/>
                  </a:cubicBezTo>
                  <a:cubicBezTo>
                    <a:pt x="92" y="0"/>
                    <a:pt x="43" y="49"/>
                    <a:pt x="43" y="108"/>
                  </a:cubicBezTo>
                  <a:cubicBezTo>
                    <a:pt x="43" y="152"/>
                    <a:pt x="70" y="190"/>
                    <a:pt x="108" y="206"/>
                  </a:cubicBezTo>
                  <a:cubicBezTo>
                    <a:pt x="43" y="217"/>
                    <a:pt x="0" y="288"/>
                    <a:pt x="0" y="369"/>
                  </a:cubicBezTo>
                  <a:cubicBezTo>
                    <a:pt x="0" y="636"/>
                    <a:pt x="0" y="636"/>
                    <a:pt x="0" y="636"/>
                  </a:cubicBezTo>
                  <a:cubicBezTo>
                    <a:pt x="87" y="636"/>
                    <a:pt x="87" y="636"/>
                    <a:pt x="87" y="636"/>
                  </a:cubicBezTo>
                  <a:cubicBezTo>
                    <a:pt x="87" y="918"/>
                    <a:pt x="87" y="918"/>
                    <a:pt x="87" y="918"/>
                  </a:cubicBezTo>
                  <a:cubicBezTo>
                    <a:pt x="125" y="918"/>
                    <a:pt x="125" y="918"/>
                    <a:pt x="125" y="918"/>
                  </a:cubicBezTo>
                  <a:cubicBezTo>
                    <a:pt x="152" y="668"/>
                    <a:pt x="152" y="668"/>
                    <a:pt x="152" y="668"/>
                  </a:cubicBezTo>
                  <a:cubicBezTo>
                    <a:pt x="174" y="918"/>
                    <a:pt x="174" y="918"/>
                    <a:pt x="174" y="918"/>
                  </a:cubicBezTo>
                  <a:cubicBezTo>
                    <a:pt x="212" y="918"/>
                    <a:pt x="212" y="918"/>
                    <a:pt x="212" y="918"/>
                  </a:cubicBezTo>
                  <a:cubicBezTo>
                    <a:pt x="212" y="636"/>
                    <a:pt x="212" y="636"/>
                    <a:pt x="212" y="636"/>
                  </a:cubicBezTo>
                  <a:cubicBezTo>
                    <a:pt x="304" y="636"/>
                    <a:pt x="304" y="636"/>
                    <a:pt x="304" y="636"/>
                  </a:cubicBezTo>
                  <a:lnTo>
                    <a:pt x="304" y="369"/>
                  </a:lnTo>
                </a:path>
              </a:pathLst>
            </a:custGeom>
            <a:solidFill>
              <a:schemeClr val="accent4"/>
            </a:solidFill>
            <a:ln>
              <a:noFill/>
            </a:ln>
            <a:effectLst/>
          </p:spPr>
          <p:txBody>
            <a:bodyPr wrap="none" lIns="121853" tIns="60926" rIns="121853" bIns="60926" anchor="ctr"/>
            <a:lstStyle/>
            <a:p>
              <a:endParaRPr lang="en-US" dirty="0">
                <a:latin typeface="Calibri Light" panose="020F0302020204030204"/>
              </a:endParaRPr>
            </a:p>
          </p:txBody>
        </p:sp>
        <p:sp>
          <p:nvSpPr>
            <p:cNvPr id="92" name="Freeform 95"/>
            <p:cNvSpPr>
              <a:spLocks noChangeArrowheads="1"/>
            </p:cNvSpPr>
            <p:nvPr/>
          </p:nvSpPr>
          <p:spPr bwMode="auto">
            <a:xfrm>
              <a:off x="3149915" y="8954715"/>
              <a:ext cx="500357" cy="1507329"/>
            </a:xfrm>
            <a:custGeom>
              <a:avLst/>
              <a:gdLst>
                <a:gd name="T0" fmla="*/ 304 w 305"/>
                <a:gd name="T1" fmla="*/ 369 h 919"/>
                <a:gd name="T2" fmla="*/ 304 w 305"/>
                <a:gd name="T3" fmla="*/ 369 h 919"/>
                <a:gd name="T4" fmla="*/ 196 w 305"/>
                <a:gd name="T5" fmla="*/ 206 h 919"/>
                <a:gd name="T6" fmla="*/ 261 w 305"/>
                <a:gd name="T7" fmla="*/ 108 h 919"/>
                <a:gd name="T8" fmla="*/ 152 w 305"/>
                <a:gd name="T9" fmla="*/ 0 h 919"/>
                <a:gd name="T10" fmla="*/ 43 w 305"/>
                <a:gd name="T11" fmla="*/ 108 h 919"/>
                <a:gd name="T12" fmla="*/ 109 w 305"/>
                <a:gd name="T13" fmla="*/ 206 h 919"/>
                <a:gd name="T14" fmla="*/ 0 w 305"/>
                <a:gd name="T15" fmla="*/ 369 h 919"/>
                <a:gd name="T16" fmla="*/ 0 w 305"/>
                <a:gd name="T17" fmla="*/ 636 h 919"/>
                <a:gd name="T18" fmla="*/ 92 w 305"/>
                <a:gd name="T19" fmla="*/ 636 h 919"/>
                <a:gd name="T20" fmla="*/ 92 w 305"/>
                <a:gd name="T21" fmla="*/ 918 h 919"/>
                <a:gd name="T22" fmla="*/ 130 w 305"/>
                <a:gd name="T23" fmla="*/ 918 h 919"/>
                <a:gd name="T24" fmla="*/ 152 w 305"/>
                <a:gd name="T25" fmla="*/ 668 h 919"/>
                <a:gd name="T26" fmla="*/ 179 w 305"/>
                <a:gd name="T27" fmla="*/ 918 h 919"/>
                <a:gd name="T28" fmla="*/ 217 w 305"/>
                <a:gd name="T29" fmla="*/ 918 h 919"/>
                <a:gd name="T30" fmla="*/ 217 w 305"/>
                <a:gd name="T31" fmla="*/ 636 h 919"/>
                <a:gd name="T32" fmla="*/ 304 w 305"/>
                <a:gd name="T33" fmla="*/ 636 h 919"/>
                <a:gd name="T34" fmla="*/ 304 w 305"/>
                <a:gd name="T35" fmla="*/ 369 h 9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05" h="919">
                  <a:moveTo>
                    <a:pt x="304" y="369"/>
                  </a:moveTo>
                  <a:lnTo>
                    <a:pt x="304" y="369"/>
                  </a:lnTo>
                  <a:cubicBezTo>
                    <a:pt x="304" y="288"/>
                    <a:pt x="261" y="217"/>
                    <a:pt x="196" y="206"/>
                  </a:cubicBezTo>
                  <a:cubicBezTo>
                    <a:pt x="233" y="190"/>
                    <a:pt x="261" y="152"/>
                    <a:pt x="261" y="108"/>
                  </a:cubicBezTo>
                  <a:cubicBezTo>
                    <a:pt x="261" y="49"/>
                    <a:pt x="212" y="0"/>
                    <a:pt x="152" y="0"/>
                  </a:cubicBezTo>
                  <a:cubicBezTo>
                    <a:pt x="92" y="0"/>
                    <a:pt x="43" y="49"/>
                    <a:pt x="43" y="108"/>
                  </a:cubicBezTo>
                  <a:cubicBezTo>
                    <a:pt x="43" y="152"/>
                    <a:pt x="70" y="190"/>
                    <a:pt x="109" y="206"/>
                  </a:cubicBezTo>
                  <a:cubicBezTo>
                    <a:pt x="49" y="217"/>
                    <a:pt x="0" y="288"/>
                    <a:pt x="0" y="369"/>
                  </a:cubicBezTo>
                  <a:cubicBezTo>
                    <a:pt x="0" y="636"/>
                    <a:pt x="0" y="636"/>
                    <a:pt x="0" y="636"/>
                  </a:cubicBezTo>
                  <a:cubicBezTo>
                    <a:pt x="92" y="636"/>
                    <a:pt x="92" y="636"/>
                    <a:pt x="92" y="636"/>
                  </a:cubicBezTo>
                  <a:cubicBezTo>
                    <a:pt x="92" y="918"/>
                    <a:pt x="92" y="918"/>
                    <a:pt x="92" y="918"/>
                  </a:cubicBezTo>
                  <a:cubicBezTo>
                    <a:pt x="130" y="918"/>
                    <a:pt x="130" y="918"/>
                    <a:pt x="130" y="918"/>
                  </a:cubicBezTo>
                  <a:cubicBezTo>
                    <a:pt x="152" y="668"/>
                    <a:pt x="152" y="668"/>
                    <a:pt x="152" y="668"/>
                  </a:cubicBezTo>
                  <a:cubicBezTo>
                    <a:pt x="179" y="918"/>
                    <a:pt x="179" y="918"/>
                    <a:pt x="179" y="918"/>
                  </a:cubicBezTo>
                  <a:cubicBezTo>
                    <a:pt x="217" y="918"/>
                    <a:pt x="217" y="918"/>
                    <a:pt x="217" y="918"/>
                  </a:cubicBezTo>
                  <a:cubicBezTo>
                    <a:pt x="217" y="636"/>
                    <a:pt x="217" y="636"/>
                    <a:pt x="217" y="636"/>
                  </a:cubicBezTo>
                  <a:cubicBezTo>
                    <a:pt x="304" y="636"/>
                    <a:pt x="304" y="636"/>
                    <a:pt x="304" y="636"/>
                  </a:cubicBezTo>
                  <a:lnTo>
                    <a:pt x="304" y="369"/>
                  </a:lnTo>
                </a:path>
              </a:pathLst>
            </a:custGeom>
            <a:solidFill>
              <a:schemeClr val="accent4"/>
            </a:solidFill>
            <a:ln>
              <a:noFill/>
            </a:ln>
            <a:effectLst/>
          </p:spPr>
          <p:txBody>
            <a:bodyPr wrap="none" lIns="121853" tIns="60926" rIns="121853" bIns="60926" anchor="ctr"/>
            <a:lstStyle/>
            <a:p>
              <a:endParaRPr lang="en-US" dirty="0">
                <a:latin typeface="Calibri Light" panose="020F0302020204030204"/>
              </a:endParaRPr>
            </a:p>
          </p:txBody>
        </p:sp>
        <p:sp>
          <p:nvSpPr>
            <p:cNvPr id="93" name="Freeform 96"/>
            <p:cNvSpPr>
              <a:spLocks noChangeArrowheads="1"/>
            </p:cNvSpPr>
            <p:nvPr/>
          </p:nvSpPr>
          <p:spPr bwMode="auto">
            <a:xfrm>
              <a:off x="3751792" y="8954715"/>
              <a:ext cx="500364" cy="1507329"/>
            </a:xfrm>
            <a:custGeom>
              <a:avLst/>
              <a:gdLst>
                <a:gd name="T0" fmla="*/ 305 w 306"/>
                <a:gd name="T1" fmla="*/ 369 h 919"/>
                <a:gd name="T2" fmla="*/ 305 w 306"/>
                <a:gd name="T3" fmla="*/ 369 h 919"/>
                <a:gd name="T4" fmla="*/ 196 w 306"/>
                <a:gd name="T5" fmla="*/ 206 h 919"/>
                <a:gd name="T6" fmla="*/ 261 w 306"/>
                <a:gd name="T7" fmla="*/ 108 h 919"/>
                <a:gd name="T8" fmla="*/ 153 w 306"/>
                <a:gd name="T9" fmla="*/ 0 h 919"/>
                <a:gd name="T10" fmla="*/ 44 w 306"/>
                <a:gd name="T11" fmla="*/ 108 h 919"/>
                <a:gd name="T12" fmla="*/ 109 w 306"/>
                <a:gd name="T13" fmla="*/ 206 h 919"/>
                <a:gd name="T14" fmla="*/ 0 w 306"/>
                <a:gd name="T15" fmla="*/ 369 h 919"/>
                <a:gd name="T16" fmla="*/ 0 w 306"/>
                <a:gd name="T17" fmla="*/ 636 h 919"/>
                <a:gd name="T18" fmla="*/ 93 w 306"/>
                <a:gd name="T19" fmla="*/ 636 h 919"/>
                <a:gd name="T20" fmla="*/ 93 w 306"/>
                <a:gd name="T21" fmla="*/ 918 h 919"/>
                <a:gd name="T22" fmla="*/ 125 w 306"/>
                <a:gd name="T23" fmla="*/ 918 h 919"/>
                <a:gd name="T24" fmla="*/ 153 w 306"/>
                <a:gd name="T25" fmla="*/ 668 h 919"/>
                <a:gd name="T26" fmla="*/ 174 w 306"/>
                <a:gd name="T27" fmla="*/ 918 h 919"/>
                <a:gd name="T28" fmla="*/ 212 w 306"/>
                <a:gd name="T29" fmla="*/ 918 h 919"/>
                <a:gd name="T30" fmla="*/ 212 w 306"/>
                <a:gd name="T31" fmla="*/ 636 h 919"/>
                <a:gd name="T32" fmla="*/ 305 w 306"/>
                <a:gd name="T33" fmla="*/ 636 h 919"/>
                <a:gd name="T34" fmla="*/ 305 w 306"/>
                <a:gd name="T35" fmla="*/ 369 h 9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06" h="919">
                  <a:moveTo>
                    <a:pt x="305" y="369"/>
                  </a:moveTo>
                  <a:lnTo>
                    <a:pt x="305" y="369"/>
                  </a:lnTo>
                  <a:cubicBezTo>
                    <a:pt x="305" y="288"/>
                    <a:pt x="256" y="217"/>
                    <a:pt x="196" y="206"/>
                  </a:cubicBezTo>
                  <a:cubicBezTo>
                    <a:pt x="234" y="190"/>
                    <a:pt x="261" y="152"/>
                    <a:pt x="261" y="108"/>
                  </a:cubicBezTo>
                  <a:cubicBezTo>
                    <a:pt x="261" y="49"/>
                    <a:pt x="212" y="0"/>
                    <a:pt x="153" y="0"/>
                  </a:cubicBezTo>
                  <a:cubicBezTo>
                    <a:pt x="93" y="0"/>
                    <a:pt x="44" y="49"/>
                    <a:pt x="44" y="108"/>
                  </a:cubicBezTo>
                  <a:cubicBezTo>
                    <a:pt x="44" y="152"/>
                    <a:pt x="71" y="190"/>
                    <a:pt x="109" y="206"/>
                  </a:cubicBezTo>
                  <a:cubicBezTo>
                    <a:pt x="44" y="217"/>
                    <a:pt x="0" y="288"/>
                    <a:pt x="0" y="369"/>
                  </a:cubicBezTo>
                  <a:cubicBezTo>
                    <a:pt x="0" y="636"/>
                    <a:pt x="0" y="636"/>
                    <a:pt x="0" y="636"/>
                  </a:cubicBezTo>
                  <a:cubicBezTo>
                    <a:pt x="93" y="636"/>
                    <a:pt x="93" y="636"/>
                    <a:pt x="93" y="636"/>
                  </a:cubicBezTo>
                  <a:cubicBezTo>
                    <a:pt x="93" y="918"/>
                    <a:pt x="93" y="918"/>
                    <a:pt x="93" y="918"/>
                  </a:cubicBezTo>
                  <a:cubicBezTo>
                    <a:pt x="125" y="918"/>
                    <a:pt x="125" y="918"/>
                    <a:pt x="125" y="918"/>
                  </a:cubicBezTo>
                  <a:cubicBezTo>
                    <a:pt x="153" y="668"/>
                    <a:pt x="153" y="668"/>
                    <a:pt x="153" y="668"/>
                  </a:cubicBezTo>
                  <a:cubicBezTo>
                    <a:pt x="174" y="918"/>
                    <a:pt x="174" y="918"/>
                    <a:pt x="174" y="918"/>
                  </a:cubicBezTo>
                  <a:cubicBezTo>
                    <a:pt x="212" y="918"/>
                    <a:pt x="212" y="918"/>
                    <a:pt x="212" y="918"/>
                  </a:cubicBezTo>
                  <a:cubicBezTo>
                    <a:pt x="212" y="636"/>
                    <a:pt x="212" y="636"/>
                    <a:pt x="212" y="636"/>
                  </a:cubicBezTo>
                  <a:cubicBezTo>
                    <a:pt x="305" y="636"/>
                    <a:pt x="305" y="636"/>
                    <a:pt x="305" y="636"/>
                  </a:cubicBezTo>
                  <a:lnTo>
                    <a:pt x="305" y="369"/>
                  </a:lnTo>
                </a:path>
              </a:pathLst>
            </a:custGeom>
            <a:solidFill>
              <a:schemeClr val="accent4"/>
            </a:solidFill>
            <a:ln>
              <a:noFill/>
            </a:ln>
            <a:effectLst/>
          </p:spPr>
          <p:txBody>
            <a:bodyPr wrap="none" lIns="121853" tIns="60926" rIns="121853" bIns="60926" anchor="ctr"/>
            <a:lstStyle/>
            <a:p>
              <a:endParaRPr lang="en-US" dirty="0">
                <a:latin typeface="Calibri Light" panose="020F0302020204030204"/>
              </a:endParaRPr>
            </a:p>
          </p:txBody>
        </p:sp>
        <p:sp>
          <p:nvSpPr>
            <p:cNvPr id="94" name="Freeform 97"/>
            <p:cNvSpPr>
              <a:spLocks noChangeArrowheads="1"/>
            </p:cNvSpPr>
            <p:nvPr/>
          </p:nvSpPr>
          <p:spPr bwMode="auto">
            <a:xfrm>
              <a:off x="4353684" y="8954715"/>
              <a:ext cx="500357" cy="1507329"/>
            </a:xfrm>
            <a:custGeom>
              <a:avLst/>
              <a:gdLst>
                <a:gd name="T0" fmla="*/ 305 w 306"/>
                <a:gd name="T1" fmla="*/ 369 h 919"/>
                <a:gd name="T2" fmla="*/ 305 w 306"/>
                <a:gd name="T3" fmla="*/ 369 h 919"/>
                <a:gd name="T4" fmla="*/ 196 w 306"/>
                <a:gd name="T5" fmla="*/ 206 h 919"/>
                <a:gd name="T6" fmla="*/ 261 w 306"/>
                <a:gd name="T7" fmla="*/ 108 h 919"/>
                <a:gd name="T8" fmla="*/ 153 w 306"/>
                <a:gd name="T9" fmla="*/ 0 h 919"/>
                <a:gd name="T10" fmla="*/ 44 w 306"/>
                <a:gd name="T11" fmla="*/ 108 h 919"/>
                <a:gd name="T12" fmla="*/ 109 w 306"/>
                <a:gd name="T13" fmla="*/ 206 h 919"/>
                <a:gd name="T14" fmla="*/ 0 w 306"/>
                <a:gd name="T15" fmla="*/ 369 h 919"/>
                <a:gd name="T16" fmla="*/ 0 w 306"/>
                <a:gd name="T17" fmla="*/ 636 h 919"/>
                <a:gd name="T18" fmla="*/ 93 w 306"/>
                <a:gd name="T19" fmla="*/ 636 h 919"/>
                <a:gd name="T20" fmla="*/ 93 w 306"/>
                <a:gd name="T21" fmla="*/ 918 h 919"/>
                <a:gd name="T22" fmla="*/ 131 w 306"/>
                <a:gd name="T23" fmla="*/ 918 h 919"/>
                <a:gd name="T24" fmla="*/ 153 w 306"/>
                <a:gd name="T25" fmla="*/ 668 h 919"/>
                <a:gd name="T26" fmla="*/ 180 w 306"/>
                <a:gd name="T27" fmla="*/ 918 h 919"/>
                <a:gd name="T28" fmla="*/ 218 w 306"/>
                <a:gd name="T29" fmla="*/ 918 h 919"/>
                <a:gd name="T30" fmla="*/ 218 w 306"/>
                <a:gd name="T31" fmla="*/ 636 h 919"/>
                <a:gd name="T32" fmla="*/ 305 w 306"/>
                <a:gd name="T33" fmla="*/ 636 h 919"/>
                <a:gd name="T34" fmla="*/ 305 w 306"/>
                <a:gd name="T35" fmla="*/ 369 h 9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06" h="919">
                  <a:moveTo>
                    <a:pt x="305" y="369"/>
                  </a:moveTo>
                  <a:lnTo>
                    <a:pt x="305" y="369"/>
                  </a:lnTo>
                  <a:cubicBezTo>
                    <a:pt x="305" y="288"/>
                    <a:pt x="261" y="217"/>
                    <a:pt x="196" y="206"/>
                  </a:cubicBezTo>
                  <a:cubicBezTo>
                    <a:pt x="234" y="190"/>
                    <a:pt x="261" y="152"/>
                    <a:pt x="261" y="108"/>
                  </a:cubicBezTo>
                  <a:cubicBezTo>
                    <a:pt x="261" y="49"/>
                    <a:pt x="212" y="0"/>
                    <a:pt x="153" y="0"/>
                  </a:cubicBezTo>
                  <a:cubicBezTo>
                    <a:pt x="93" y="0"/>
                    <a:pt x="44" y="49"/>
                    <a:pt x="44" y="108"/>
                  </a:cubicBezTo>
                  <a:cubicBezTo>
                    <a:pt x="44" y="152"/>
                    <a:pt x="71" y="190"/>
                    <a:pt x="109" y="206"/>
                  </a:cubicBezTo>
                  <a:cubicBezTo>
                    <a:pt x="49" y="217"/>
                    <a:pt x="0" y="288"/>
                    <a:pt x="0" y="369"/>
                  </a:cubicBezTo>
                  <a:cubicBezTo>
                    <a:pt x="0" y="636"/>
                    <a:pt x="0" y="636"/>
                    <a:pt x="0" y="636"/>
                  </a:cubicBezTo>
                  <a:cubicBezTo>
                    <a:pt x="93" y="636"/>
                    <a:pt x="93" y="636"/>
                    <a:pt x="93" y="636"/>
                  </a:cubicBezTo>
                  <a:cubicBezTo>
                    <a:pt x="93" y="918"/>
                    <a:pt x="93" y="918"/>
                    <a:pt x="93" y="918"/>
                  </a:cubicBezTo>
                  <a:cubicBezTo>
                    <a:pt x="131" y="918"/>
                    <a:pt x="131" y="918"/>
                    <a:pt x="131" y="918"/>
                  </a:cubicBezTo>
                  <a:cubicBezTo>
                    <a:pt x="153" y="668"/>
                    <a:pt x="153" y="668"/>
                    <a:pt x="153" y="668"/>
                  </a:cubicBezTo>
                  <a:cubicBezTo>
                    <a:pt x="180" y="918"/>
                    <a:pt x="180" y="918"/>
                    <a:pt x="180" y="918"/>
                  </a:cubicBezTo>
                  <a:cubicBezTo>
                    <a:pt x="218" y="918"/>
                    <a:pt x="218" y="918"/>
                    <a:pt x="218" y="918"/>
                  </a:cubicBezTo>
                  <a:cubicBezTo>
                    <a:pt x="218" y="636"/>
                    <a:pt x="218" y="636"/>
                    <a:pt x="218" y="636"/>
                  </a:cubicBezTo>
                  <a:cubicBezTo>
                    <a:pt x="305" y="636"/>
                    <a:pt x="305" y="636"/>
                    <a:pt x="305" y="636"/>
                  </a:cubicBezTo>
                  <a:lnTo>
                    <a:pt x="305" y="369"/>
                  </a:lnTo>
                </a:path>
              </a:pathLst>
            </a:custGeom>
            <a:solidFill>
              <a:schemeClr val="accent4"/>
            </a:solidFill>
            <a:ln>
              <a:noFill/>
            </a:ln>
            <a:effectLst/>
          </p:spPr>
          <p:txBody>
            <a:bodyPr wrap="none" lIns="121853" tIns="60926" rIns="121853" bIns="60926" anchor="ctr"/>
            <a:lstStyle/>
            <a:p>
              <a:endParaRPr lang="en-US" dirty="0">
                <a:latin typeface="Calibri Light" panose="020F0302020204030204"/>
              </a:endParaRPr>
            </a:p>
          </p:txBody>
        </p:sp>
        <p:sp>
          <p:nvSpPr>
            <p:cNvPr id="95" name="Freeform 98"/>
            <p:cNvSpPr>
              <a:spLocks noChangeArrowheads="1"/>
            </p:cNvSpPr>
            <p:nvPr/>
          </p:nvSpPr>
          <p:spPr bwMode="auto">
            <a:xfrm>
              <a:off x="4970064" y="8954715"/>
              <a:ext cx="500364" cy="1507329"/>
            </a:xfrm>
            <a:custGeom>
              <a:avLst/>
              <a:gdLst>
                <a:gd name="T0" fmla="*/ 305 w 306"/>
                <a:gd name="T1" fmla="*/ 369 h 919"/>
                <a:gd name="T2" fmla="*/ 305 w 306"/>
                <a:gd name="T3" fmla="*/ 369 h 919"/>
                <a:gd name="T4" fmla="*/ 196 w 306"/>
                <a:gd name="T5" fmla="*/ 206 h 919"/>
                <a:gd name="T6" fmla="*/ 261 w 306"/>
                <a:gd name="T7" fmla="*/ 108 h 919"/>
                <a:gd name="T8" fmla="*/ 153 w 306"/>
                <a:gd name="T9" fmla="*/ 0 h 919"/>
                <a:gd name="T10" fmla="*/ 44 w 306"/>
                <a:gd name="T11" fmla="*/ 108 h 919"/>
                <a:gd name="T12" fmla="*/ 109 w 306"/>
                <a:gd name="T13" fmla="*/ 206 h 919"/>
                <a:gd name="T14" fmla="*/ 0 w 306"/>
                <a:gd name="T15" fmla="*/ 369 h 919"/>
                <a:gd name="T16" fmla="*/ 0 w 306"/>
                <a:gd name="T17" fmla="*/ 636 h 919"/>
                <a:gd name="T18" fmla="*/ 93 w 306"/>
                <a:gd name="T19" fmla="*/ 636 h 919"/>
                <a:gd name="T20" fmla="*/ 93 w 306"/>
                <a:gd name="T21" fmla="*/ 918 h 919"/>
                <a:gd name="T22" fmla="*/ 125 w 306"/>
                <a:gd name="T23" fmla="*/ 918 h 919"/>
                <a:gd name="T24" fmla="*/ 153 w 306"/>
                <a:gd name="T25" fmla="*/ 668 h 919"/>
                <a:gd name="T26" fmla="*/ 174 w 306"/>
                <a:gd name="T27" fmla="*/ 918 h 919"/>
                <a:gd name="T28" fmla="*/ 212 w 306"/>
                <a:gd name="T29" fmla="*/ 918 h 919"/>
                <a:gd name="T30" fmla="*/ 212 w 306"/>
                <a:gd name="T31" fmla="*/ 636 h 919"/>
                <a:gd name="T32" fmla="*/ 305 w 306"/>
                <a:gd name="T33" fmla="*/ 636 h 919"/>
                <a:gd name="T34" fmla="*/ 305 w 306"/>
                <a:gd name="T35" fmla="*/ 369 h 9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06" h="919">
                  <a:moveTo>
                    <a:pt x="305" y="369"/>
                  </a:moveTo>
                  <a:lnTo>
                    <a:pt x="305" y="369"/>
                  </a:lnTo>
                  <a:cubicBezTo>
                    <a:pt x="305" y="288"/>
                    <a:pt x="256" y="217"/>
                    <a:pt x="196" y="206"/>
                  </a:cubicBezTo>
                  <a:cubicBezTo>
                    <a:pt x="234" y="190"/>
                    <a:pt x="261" y="152"/>
                    <a:pt x="261" y="108"/>
                  </a:cubicBezTo>
                  <a:cubicBezTo>
                    <a:pt x="261" y="49"/>
                    <a:pt x="212" y="0"/>
                    <a:pt x="153" y="0"/>
                  </a:cubicBezTo>
                  <a:cubicBezTo>
                    <a:pt x="93" y="0"/>
                    <a:pt x="44" y="49"/>
                    <a:pt x="44" y="108"/>
                  </a:cubicBezTo>
                  <a:cubicBezTo>
                    <a:pt x="44" y="152"/>
                    <a:pt x="71" y="190"/>
                    <a:pt x="109" y="206"/>
                  </a:cubicBezTo>
                  <a:cubicBezTo>
                    <a:pt x="49" y="217"/>
                    <a:pt x="0" y="288"/>
                    <a:pt x="0" y="369"/>
                  </a:cubicBezTo>
                  <a:cubicBezTo>
                    <a:pt x="0" y="636"/>
                    <a:pt x="0" y="636"/>
                    <a:pt x="0" y="636"/>
                  </a:cubicBezTo>
                  <a:cubicBezTo>
                    <a:pt x="93" y="636"/>
                    <a:pt x="93" y="636"/>
                    <a:pt x="93" y="636"/>
                  </a:cubicBezTo>
                  <a:cubicBezTo>
                    <a:pt x="93" y="918"/>
                    <a:pt x="93" y="918"/>
                    <a:pt x="93" y="918"/>
                  </a:cubicBezTo>
                  <a:cubicBezTo>
                    <a:pt x="125" y="918"/>
                    <a:pt x="125" y="918"/>
                    <a:pt x="125" y="918"/>
                  </a:cubicBezTo>
                  <a:cubicBezTo>
                    <a:pt x="153" y="668"/>
                    <a:pt x="153" y="668"/>
                    <a:pt x="153" y="668"/>
                  </a:cubicBezTo>
                  <a:cubicBezTo>
                    <a:pt x="174" y="918"/>
                    <a:pt x="174" y="918"/>
                    <a:pt x="174" y="918"/>
                  </a:cubicBezTo>
                  <a:cubicBezTo>
                    <a:pt x="212" y="918"/>
                    <a:pt x="212" y="918"/>
                    <a:pt x="212" y="918"/>
                  </a:cubicBezTo>
                  <a:cubicBezTo>
                    <a:pt x="212" y="636"/>
                    <a:pt x="212" y="636"/>
                    <a:pt x="212" y="636"/>
                  </a:cubicBezTo>
                  <a:cubicBezTo>
                    <a:pt x="305" y="636"/>
                    <a:pt x="305" y="636"/>
                    <a:pt x="305" y="636"/>
                  </a:cubicBezTo>
                  <a:lnTo>
                    <a:pt x="305" y="369"/>
                  </a:lnTo>
                </a:path>
              </a:pathLst>
            </a:custGeom>
            <a:solidFill>
              <a:schemeClr val="accent4"/>
            </a:solidFill>
            <a:ln>
              <a:noFill/>
            </a:ln>
            <a:effectLst/>
          </p:spPr>
          <p:txBody>
            <a:bodyPr wrap="none" lIns="121853" tIns="60926" rIns="121853" bIns="60926" anchor="ctr"/>
            <a:lstStyle/>
            <a:p>
              <a:endParaRPr lang="en-US" dirty="0">
                <a:latin typeface="Calibri Light" panose="020F0302020204030204"/>
              </a:endParaRPr>
            </a:p>
          </p:txBody>
        </p:sp>
        <p:sp>
          <p:nvSpPr>
            <p:cNvPr id="96" name="Freeform 99"/>
            <p:cNvSpPr>
              <a:spLocks noChangeArrowheads="1"/>
            </p:cNvSpPr>
            <p:nvPr/>
          </p:nvSpPr>
          <p:spPr bwMode="auto">
            <a:xfrm>
              <a:off x="5579200" y="8954715"/>
              <a:ext cx="493110" cy="1507329"/>
            </a:xfrm>
            <a:custGeom>
              <a:avLst/>
              <a:gdLst>
                <a:gd name="T0" fmla="*/ 299 w 300"/>
                <a:gd name="T1" fmla="*/ 369 h 919"/>
                <a:gd name="T2" fmla="*/ 299 w 300"/>
                <a:gd name="T3" fmla="*/ 369 h 919"/>
                <a:gd name="T4" fmla="*/ 196 w 300"/>
                <a:gd name="T5" fmla="*/ 206 h 919"/>
                <a:gd name="T6" fmla="*/ 255 w 300"/>
                <a:gd name="T7" fmla="*/ 108 h 919"/>
                <a:gd name="T8" fmla="*/ 147 w 300"/>
                <a:gd name="T9" fmla="*/ 0 h 919"/>
                <a:gd name="T10" fmla="*/ 43 w 300"/>
                <a:gd name="T11" fmla="*/ 108 h 919"/>
                <a:gd name="T12" fmla="*/ 103 w 300"/>
                <a:gd name="T13" fmla="*/ 206 h 919"/>
                <a:gd name="T14" fmla="*/ 0 w 300"/>
                <a:gd name="T15" fmla="*/ 369 h 919"/>
                <a:gd name="T16" fmla="*/ 0 w 300"/>
                <a:gd name="T17" fmla="*/ 636 h 919"/>
                <a:gd name="T18" fmla="*/ 87 w 300"/>
                <a:gd name="T19" fmla="*/ 636 h 919"/>
                <a:gd name="T20" fmla="*/ 87 w 300"/>
                <a:gd name="T21" fmla="*/ 918 h 919"/>
                <a:gd name="T22" fmla="*/ 125 w 300"/>
                <a:gd name="T23" fmla="*/ 918 h 919"/>
                <a:gd name="T24" fmla="*/ 147 w 300"/>
                <a:gd name="T25" fmla="*/ 668 h 919"/>
                <a:gd name="T26" fmla="*/ 174 w 300"/>
                <a:gd name="T27" fmla="*/ 918 h 919"/>
                <a:gd name="T28" fmla="*/ 212 w 300"/>
                <a:gd name="T29" fmla="*/ 918 h 919"/>
                <a:gd name="T30" fmla="*/ 212 w 300"/>
                <a:gd name="T31" fmla="*/ 636 h 919"/>
                <a:gd name="T32" fmla="*/ 299 w 300"/>
                <a:gd name="T33" fmla="*/ 636 h 919"/>
                <a:gd name="T34" fmla="*/ 299 w 300"/>
                <a:gd name="T35" fmla="*/ 369 h 9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00" h="919">
                  <a:moveTo>
                    <a:pt x="299" y="369"/>
                  </a:moveTo>
                  <a:lnTo>
                    <a:pt x="299" y="369"/>
                  </a:lnTo>
                  <a:cubicBezTo>
                    <a:pt x="299" y="288"/>
                    <a:pt x="255" y="217"/>
                    <a:pt x="196" y="206"/>
                  </a:cubicBezTo>
                  <a:cubicBezTo>
                    <a:pt x="233" y="190"/>
                    <a:pt x="255" y="152"/>
                    <a:pt x="255" y="108"/>
                  </a:cubicBezTo>
                  <a:cubicBezTo>
                    <a:pt x="255" y="49"/>
                    <a:pt x="206" y="0"/>
                    <a:pt x="147" y="0"/>
                  </a:cubicBezTo>
                  <a:cubicBezTo>
                    <a:pt x="87" y="0"/>
                    <a:pt x="43" y="49"/>
                    <a:pt x="43" y="108"/>
                  </a:cubicBezTo>
                  <a:cubicBezTo>
                    <a:pt x="43" y="152"/>
                    <a:pt x="65" y="190"/>
                    <a:pt x="103" y="206"/>
                  </a:cubicBezTo>
                  <a:cubicBezTo>
                    <a:pt x="43" y="217"/>
                    <a:pt x="0" y="288"/>
                    <a:pt x="0" y="369"/>
                  </a:cubicBezTo>
                  <a:cubicBezTo>
                    <a:pt x="0" y="636"/>
                    <a:pt x="0" y="636"/>
                    <a:pt x="0" y="636"/>
                  </a:cubicBezTo>
                  <a:cubicBezTo>
                    <a:pt x="87" y="636"/>
                    <a:pt x="87" y="636"/>
                    <a:pt x="87" y="636"/>
                  </a:cubicBezTo>
                  <a:cubicBezTo>
                    <a:pt x="87" y="918"/>
                    <a:pt x="87" y="918"/>
                    <a:pt x="87" y="918"/>
                  </a:cubicBezTo>
                  <a:cubicBezTo>
                    <a:pt x="125" y="918"/>
                    <a:pt x="125" y="918"/>
                    <a:pt x="125" y="918"/>
                  </a:cubicBezTo>
                  <a:cubicBezTo>
                    <a:pt x="147" y="668"/>
                    <a:pt x="147" y="668"/>
                    <a:pt x="147" y="668"/>
                  </a:cubicBezTo>
                  <a:cubicBezTo>
                    <a:pt x="174" y="918"/>
                    <a:pt x="174" y="918"/>
                    <a:pt x="174" y="918"/>
                  </a:cubicBezTo>
                  <a:cubicBezTo>
                    <a:pt x="212" y="918"/>
                    <a:pt x="212" y="918"/>
                    <a:pt x="212" y="918"/>
                  </a:cubicBezTo>
                  <a:cubicBezTo>
                    <a:pt x="212" y="636"/>
                    <a:pt x="212" y="636"/>
                    <a:pt x="212" y="636"/>
                  </a:cubicBezTo>
                  <a:cubicBezTo>
                    <a:pt x="299" y="636"/>
                    <a:pt x="299" y="636"/>
                    <a:pt x="299" y="636"/>
                  </a:cubicBezTo>
                  <a:lnTo>
                    <a:pt x="299" y="369"/>
                  </a:lnTo>
                </a:path>
              </a:pathLst>
            </a:custGeom>
            <a:solidFill>
              <a:schemeClr val="accent4"/>
            </a:solidFill>
            <a:ln>
              <a:noFill/>
            </a:ln>
            <a:effectLst/>
          </p:spPr>
          <p:txBody>
            <a:bodyPr wrap="none" lIns="121853" tIns="60926" rIns="121853" bIns="60926" anchor="ctr"/>
            <a:lstStyle/>
            <a:p>
              <a:endParaRPr lang="en-US" dirty="0">
                <a:latin typeface="Calibri Light" panose="020F0302020204030204"/>
              </a:endParaRPr>
            </a:p>
          </p:txBody>
        </p:sp>
        <p:sp>
          <p:nvSpPr>
            <p:cNvPr id="97" name="Freeform 100"/>
            <p:cNvSpPr>
              <a:spLocks noChangeArrowheads="1"/>
            </p:cNvSpPr>
            <p:nvPr/>
          </p:nvSpPr>
          <p:spPr bwMode="auto">
            <a:xfrm>
              <a:off x="6173830" y="8954715"/>
              <a:ext cx="500364" cy="1507329"/>
            </a:xfrm>
            <a:custGeom>
              <a:avLst/>
              <a:gdLst>
                <a:gd name="T0" fmla="*/ 304 w 305"/>
                <a:gd name="T1" fmla="*/ 369 h 919"/>
                <a:gd name="T2" fmla="*/ 304 w 305"/>
                <a:gd name="T3" fmla="*/ 369 h 919"/>
                <a:gd name="T4" fmla="*/ 196 w 305"/>
                <a:gd name="T5" fmla="*/ 206 h 919"/>
                <a:gd name="T6" fmla="*/ 261 w 305"/>
                <a:gd name="T7" fmla="*/ 108 h 919"/>
                <a:gd name="T8" fmla="*/ 152 w 305"/>
                <a:gd name="T9" fmla="*/ 0 h 919"/>
                <a:gd name="T10" fmla="*/ 43 w 305"/>
                <a:gd name="T11" fmla="*/ 108 h 919"/>
                <a:gd name="T12" fmla="*/ 109 w 305"/>
                <a:gd name="T13" fmla="*/ 206 h 919"/>
                <a:gd name="T14" fmla="*/ 0 w 305"/>
                <a:gd name="T15" fmla="*/ 369 h 919"/>
                <a:gd name="T16" fmla="*/ 0 w 305"/>
                <a:gd name="T17" fmla="*/ 636 h 919"/>
                <a:gd name="T18" fmla="*/ 92 w 305"/>
                <a:gd name="T19" fmla="*/ 636 h 919"/>
                <a:gd name="T20" fmla="*/ 92 w 305"/>
                <a:gd name="T21" fmla="*/ 918 h 919"/>
                <a:gd name="T22" fmla="*/ 130 w 305"/>
                <a:gd name="T23" fmla="*/ 918 h 919"/>
                <a:gd name="T24" fmla="*/ 152 w 305"/>
                <a:gd name="T25" fmla="*/ 668 h 919"/>
                <a:gd name="T26" fmla="*/ 179 w 305"/>
                <a:gd name="T27" fmla="*/ 918 h 919"/>
                <a:gd name="T28" fmla="*/ 212 w 305"/>
                <a:gd name="T29" fmla="*/ 918 h 919"/>
                <a:gd name="T30" fmla="*/ 212 w 305"/>
                <a:gd name="T31" fmla="*/ 636 h 919"/>
                <a:gd name="T32" fmla="*/ 304 w 305"/>
                <a:gd name="T33" fmla="*/ 636 h 919"/>
                <a:gd name="T34" fmla="*/ 304 w 305"/>
                <a:gd name="T35" fmla="*/ 369 h 9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05" h="919">
                  <a:moveTo>
                    <a:pt x="304" y="369"/>
                  </a:moveTo>
                  <a:lnTo>
                    <a:pt x="304" y="369"/>
                  </a:lnTo>
                  <a:cubicBezTo>
                    <a:pt x="304" y="288"/>
                    <a:pt x="255" y="217"/>
                    <a:pt x="196" y="206"/>
                  </a:cubicBezTo>
                  <a:cubicBezTo>
                    <a:pt x="234" y="190"/>
                    <a:pt x="261" y="152"/>
                    <a:pt x="261" y="108"/>
                  </a:cubicBezTo>
                  <a:cubicBezTo>
                    <a:pt x="261" y="49"/>
                    <a:pt x="212" y="0"/>
                    <a:pt x="152" y="0"/>
                  </a:cubicBezTo>
                  <a:cubicBezTo>
                    <a:pt x="92" y="0"/>
                    <a:pt x="43" y="49"/>
                    <a:pt x="43" y="108"/>
                  </a:cubicBezTo>
                  <a:cubicBezTo>
                    <a:pt x="43" y="152"/>
                    <a:pt x="71" y="190"/>
                    <a:pt x="109" y="206"/>
                  </a:cubicBezTo>
                  <a:cubicBezTo>
                    <a:pt x="49" y="217"/>
                    <a:pt x="0" y="288"/>
                    <a:pt x="0" y="369"/>
                  </a:cubicBezTo>
                  <a:cubicBezTo>
                    <a:pt x="0" y="636"/>
                    <a:pt x="0" y="636"/>
                    <a:pt x="0" y="636"/>
                  </a:cubicBezTo>
                  <a:cubicBezTo>
                    <a:pt x="92" y="636"/>
                    <a:pt x="92" y="636"/>
                    <a:pt x="92" y="636"/>
                  </a:cubicBezTo>
                  <a:cubicBezTo>
                    <a:pt x="92" y="918"/>
                    <a:pt x="92" y="918"/>
                    <a:pt x="92" y="918"/>
                  </a:cubicBezTo>
                  <a:cubicBezTo>
                    <a:pt x="130" y="918"/>
                    <a:pt x="130" y="918"/>
                    <a:pt x="130" y="918"/>
                  </a:cubicBezTo>
                  <a:cubicBezTo>
                    <a:pt x="152" y="668"/>
                    <a:pt x="152" y="668"/>
                    <a:pt x="152" y="668"/>
                  </a:cubicBezTo>
                  <a:cubicBezTo>
                    <a:pt x="179" y="918"/>
                    <a:pt x="179" y="918"/>
                    <a:pt x="179" y="918"/>
                  </a:cubicBezTo>
                  <a:cubicBezTo>
                    <a:pt x="212" y="918"/>
                    <a:pt x="212" y="918"/>
                    <a:pt x="212" y="918"/>
                  </a:cubicBezTo>
                  <a:cubicBezTo>
                    <a:pt x="212" y="636"/>
                    <a:pt x="212" y="636"/>
                    <a:pt x="212" y="636"/>
                  </a:cubicBezTo>
                  <a:cubicBezTo>
                    <a:pt x="304" y="636"/>
                    <a:pt x="304" y="636"/>
                    <a:pt x="304" y="636"/>
                  </a:cubicBezTo>
                  <a:lnTo>
                    <a:pt x="304" y="369"/>
                  </a:lnTo>
                </a:path>
              </a:pathLst>
            </a:custGeom>
            <a:solidFill>
              <a:schemeClr val="accent5"/>
            </a:solidFill>
            <a:ln>
              <a:noFill/>
            </a:ln>
            <a:effectLst/>
          </p:spPr>
          <p:txBody>
            <a:bodyPr wrap="none" lIns="121853" tIns="60926" rIns="121853" bIns="60926" anchor="ctr"/>
            <a:lstStyle/>
            <a:p>
              <a:endParaRPr lang="en-US" dirty="0">
                <a:latin typeface="Calibri Light" panose="020F0302020204030204"/>
              </a:endParaRPr>
            </a:p>
          </p:txBody>
        </p:sp>
        <p:sp>
          <p:nvSpPr>
            <p:cNvPr id="98" name="Freeform 101"/>
            <p:cNvSpPr>
              <a:spLocks noChangeArrowheads="1"/>
            </p:cNvSpPr>
            <p:nvPr/>
          </p:nvSpPr>
          <p:spPr bwMode="auto">
            <a:xfrm>
              <a:off x="6782965" y="8954715"/>
              <a:ext cx="500364" cy="1507329"/>
            </a:xfrm>
            <a:custGeom>
              <a:avLst/>
              <a:gdLst>
                <a:gd name="T0" fmla="*/ 305 w 306"/>
                <a:gd name="T1" fmla="*/ 369 h 919"/>
                <a:gd name="T2" fmla="*/ 305 w 306"/>
                <a:gd name="T3" fmla="*/ 369 h 919"/>
                <a:gd name="T4" fmla="*/ 196 w 306"/>
                <a:gd name="T5" fmla="*/ 206 h 919"/>
                <a:gd name="T6" fmla="*/ 256 w 306"/>
                <a:gd name="T7" fmla="*/ 108 h 919"/>
                <a:gd name="T8" fmla="*/ 153 w 306"/>
                <a:gd name="T9" fmla="*/ 0 h 919"/>
                <a:gd name="T10" fmla="*/ 44 w 306"/>
                <a:gd name="T11" fmla="*/ 108 h 919"/>
                <a:gd name="T12" fmla="*/ 104 w 306"/>
                <a:gd name="T13" fmla="*/ 206 h 919"/>
                <a:gd name="T14" fmla="*/ 0 w 306"/>
                <a:gd name="T15" fmla="*/ 369 h 919"/>
                <a:gd name="T16" fmla="*/ 0 w 306"/>
                <a:gd name="T17" fmla="*/ 636 h 919"/>
                <a:gd name="T18" fmla="*/ 87 w 306"/>
                <a:gd name="T19" fmla="*/ 636 h 919"/>
                <a:gd name="T20" fmla="*/ 87 w 306"/>
                <a:gd name="T21" fmla="*/ 918 h 919"/>
                <a:gd name="T22" fmla="*/ 125 w 306"/>
                <a:gd name="T23" fmla="*/ 918 h 919"/>
                <a:gd name="T24" fmla="*/ 153 w 306"/>
                <a:gd name="T25" fmla="*/ 668 h 919"/>
                <a:gd name="T26" fmla="*/ 174 w 306"/>
                <a:gd name="T27" fmla="*/ 918 h 919"/>
                <a:gd name="T28" fmla="*/ 212 w 306"/>
                <a:gd name="T29" fmla="*/ 918 h 919"/>
                <a:gd name="T30" fmla="*/ 212 w 306"/>
                <a:gd name="T31" fmla="*/ 636 h 919"/>
                <a:gd name="T32" fmla="*/ 305 w 306"/>
                <a:gd name="T33" fmla="*/ 636 h 919"/>
                <a:gd name="T34" fmla="*/ 305 w 306"/>
                <a:gd name="T35" fmla="*/ 369 h 9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06" h="919">
                  <a:moveTo>
                    <a:pt x="305" y="369"/>
                  </a:moveTo>
                  <a:lnTo>
                    <a:pt x="305" y="369"/>
                  </a:lnTo>
                  <a:cubicBezTo>
                    <a:pt x="305" y="288"/>
                    <a:pt x="256" y="217"/>
                    <a:pt x="196" y="206"/>
                  </a:cubicBezTo>
                  <a:cubicBezTo>
                    <a:pt x="234" y="190"/>
                    <a:pt x="256" y="152"/>
                    <a:pt x="256" y="108"/>
                  </a:cubicBezTo>
                  <a:cubicBezTo>
                    <a:pt x="256" y="49"/>
                    <a:pt x="212" y="0"/>
                    <a:pt x="153" y="0"/>
                  </a:cubicBezTo>
                  <a:cubicBezTo>
                    <a:pt x="93" y="0"/>
                    <a:pt x="44" y="49"/>
                    <a:pt x="44" y="108"/>
                  </a:cubicBezTo>
                  <a:cubicBezTo>
                    <a:pt x="44" y="152"/>
                    <a:pt x="71" y="190"/>
                    <a:pt x="104" y="206"/>
                  </a:cubicBezTo>
                  <a:cubicBezTo>
                    <a:pt x="44" y="217"/>
                    <a:pt x="0" y="288"/>
                    <a:pt x="0" y="369"/>
                  </a:cubicBezTo>
                  <a:cubicBezTo>
                    <a:pt x="0" y="636"/>
                    <a:pt x="0" y="636"/>
                    <a:pt x="0" y="636"/>
                  </a:cubicBezTo>
                  <a:cubicBezTo>
                    <a:pt x="87" y="636"/>
                    <a:pt x="87" y="636"/>
                    <a:pt x="87" y="636"/>
                  </a:cubicBezTo>
                  <a:cubicBezTo>
                    <a:pt x="87" y="918"/>
                    <a:pt x="87" y="918"/>
                    <a:pt x="87" y="918"/>
                  </a:cubicBezTo>
                  <a:cubicBezTo>
                    <a:pt x="125" y="918"/>
                    <a:pt x="125" y="918"/>
                    <a:pt x="125" y="918"/>
                  </a:cubicBezTo>
                  <a:cubicBezTo>
                    <a:pt x="153" y="668"/>
                    <a:pt x="153" y="668"/>
                    <a:pt x="153" y="668"/>
                  </a:cubicBezTo>
                  <a:cubicBezTo>
                    <a:pt x="174" y="918"/>
                    <a:pt x="174" y="918"/>
                    <a:pt x="174" y="918"/>
                  </a:cubicBezTo>
                  <a:cubicBezTo>
                    <a:pt x="212" y="918"/>
                    <a:pt x="212" y="918"/>
                    <a:pt x="212" y="918"/>
                  </a:cubicBezTo>
                  <a:cubicBezTo>
                    <a:pt x="212" y="636"/>
                    <a:pt x="212" y="636"/>
                    <a:pt x="212" y="636"/>
                  </a:cubicBezTo>
                  <a:cubicBezTo>
                    <a:pt x="305" y="636"/>
                    <a:pt x="305" y="636"/>
                    <a:pt x="305" y="636"/>
                  </a:cubicBezTo>
                  <a:lnTo>
                    <a:pt x="305" y="369"/>
                  </a:lnTo>
                </a:path>
              </a:pathLst>
            </a:custGeom>
            <a:solidFill>
              <a:schemeClr val="accent5"/>
            </a:solidFill>
            <a:ln>
              <a:noFill/>
            </a:ln>
            <a:effectLst/>
          </p:spPr>
          <p:txBody>
            <a:bodyPr wrap="none" lIns="121853" tIns="60926" rIns="121853" bIns="60926" anchor="ctr"/>
            <a:lstStyle/>
            <a:p>
              <a:endParaRPr lang="en-US" dirty="0">
                <a:latin typeface="Calibri Light" panose="020F0302020204030204"/>
              </a:endParaRPr>
            </a:p>
          </p:txBody>
        </p:sp>
        <p:sp>
          <p:nvSpPr>
            <p:cNvPr id="99" name="Freeform 102"/>
            <p:cNvSpPr>
              <a:spLocks noChangeArrowheads="1"/>
            </p:cNvSpPr>
            <p:nvPr/>
          </p:nvSpPr>
          <p:spPr bwMode="auto">
            <a:xfrm>
              <a:off x="7384853" y="8954715"/>
              <a:ext cx="500357" cy="1507329"/>
            </a:xfrm>
            <a:custGeom>
              <a:avLst/>
              <a:gdLst>
                <a:gd name="T0" fmla="*/ 304 w 305"/>
                <a:gd name="T1" fmla="*/ 369 h 919"/>
                <a:gd name="T2" fmla="*/ 304 w 305"/>
                <a:gd name="T3" fmla="*/ 369 h 919"/>
                <a:gd name="T4" fmla="*/ 195 w 305"/>
                <a:gd name="T5" fmla="*/ 206 h 919"/>
                <a:gd name="T6" fmla="*/ 260 w 305"/>
                <a:gd name="T7" fmla="*/ 108 h 919"/>
                <a:gd name="T8" fmla="*/ 152 w 305"/>
                <a:gd name="T9" fmla="*/ 0 h 919"/>
                <a:gd name="T10" fmla="*/ 43 w 305"/>
                <a:gd name="T11" fmla="*/ 108 h 919"/>
                <a:gd name="T12" fmla="*/ 108 w 305"/>
                <a:gd name="T13" fmla="*/ 206 h 919"/>
                <a:gd name="T14" fmla="*/ 0 w 305"/>
                <a:gd name="T15" fmla="*/ 369 h 919"/>
                <a:gd name="T16" fmla="*/ 0 w 305"/>
                <a:gd name="T17" fmla="*/ 636 h 919"/>
                <a:gd name="T18" fmla="*/ 92 w 305"/>
                <a:gd name="T19" fmla="*/ 636 h 919"/>
                <a:gd name="T20" fmla="*/ 92 w 305"/>
                <a:gd name="T21" fmla="*/ 918 h 919"/>
                <a:gd name="T22" fmla="*/ 130 w 305"/>
                <a:gd name="T23" fmla="*/ 918 h 919"/>
                <a:gd name="T24" fmla="*/ 152 w 305"/>
                <a:gd name="T25" fmla="*/ 668 h 919"/>
                <a:gd name="T26" fmla="*/ 179 w 305"/>
                <a:gd name="T27" fmla="*/ 918 h 919"/>
                <a:gd name="T28" fmla="*/ 212 w 305"/>
                <a:gd name="T29" fmla="*/ 918 h 919"/>
                <a:gd name="T30" fmla="*/ 212 w 305"/>
                <a:gd name="T31" fmla="*/ 636 h 919"/>
                <a:gd name="T32" fmla="*/ 304 w 305"/>
                <a:gd name="T33" fmla="*/ 636 h 919"/>
                <a:gd name="T34" fmla="*/ 304 w 305"/>
                <a:gd name="T35" fmla="*/ 369 h 9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05" h="919">
                  <a:moveTo>
                    <a:pt x="304" y="369"/>
                  </a:moveTo>
                  <a:lnTo>
                    <a:pt x="304" y="369"/>
                  </a:lnTo>
                  <a:cubicBezTo>
                    <a:pt x="304" y="288"/>
                    <a:pt x="255" y="217"/>
                    <a:pt x="195" y="206"/>
                  </a:cubicBezTo>
                  <a:cubicBezTo>
                    <a:pt x="233" y="190"/>
                    <a:pt x="260" y="152"/>
                    <a:pt x="260" y="108"/>
                  </a:cubicBezTo>
                  <a:cubicBezTo>
                    <a:pt x="260" y="49"/>
                    <a:pt x="212" y="0"/>
                    <a:pt x="152" y="0"/>
                  </a:cubicBezTo>
                  <a:cubicBezTo>
                    <a:pt x="92" y="0"/>
                    <a:pt x="43" y="49"/>
                    <a:pt x="43" y="108"/>
                  </a:cubicBezTo>
                  <a:cubicBezTo>
                    <a:pt x="43" y="152"/>
                    <a:pt x="70" y="190"/>
                    <a:pt x="108" y="206"/>
                  </a:cubicBezTo>
                  <a:cubicBezTo>
                    <a:pt x="48" y="217"/>
                    <a:pt x="0" y="288"/>
                    <a:pt x="0" y="369"/>
                  </a:cubicBezTo>
                  <a:cubicBezTo>
                    <a:pt x="0" y="636"/>
                    <a:pt x="0" y="636"/>
                    <a:pt x="0" y="636"/>
                  </a:cubicBezTo>
                  <a:cubicBezTo>
                    <a:pt x="92" y="636"/>
                    <a:pt x="92" y="636"/>
                    <a:pt x="92" y="636"/>
                  </a:cubicBezTo>
                  <a:cubicBezTo>
                    <a:pt x="92" y="918"/>
                    <a:pt x="92" y="918"/>
                    <a:pt x="92" y="918"/>
                  </a:cubicBezTo>
                  <a:cubicBezTo>
                    <a:pt x="130" y="918"/>
                    <a:pt x="130" y="918"/>
                    <a:pt x="130" y="918"/>
                  </a:cubicBezTo>
                  <a:cubicBezTo>
                    <a:pt x="152" y="668"/>
                    <a:pt x="152" y="668"/>
                    <a:pt x="152" y="668"/>
                  </a:cubicBezTo>
                  <a:cubicBezTo>
                    <a:pt x="179" y="918"/>
                    <a:pt x="179" y="918"/>
                    <a:pt x="179" y="918"/>
                  </a:cubicBezTo>
                  <a:cubicBezTo>
                    <a:pt x="212" y="918"/>
                    <a:pt x="212" y="918"/>
                    <a:pt x="212" y="918"/>
                  </a:cubicBezTo>
                  <a:cubicBezTo>
                    <a:pt x="212" y="636"/>
                    <a:pt x="212" y="636"/>
                    <a:pt x="212" y="636"/>
                  </a:cubicBezTo>
                  <a:cubicBezTo>
                    <a:pt x="304" y="636"/>
                    <a:pt x="304" y="636"/>
                    <a:pt x="304" y="636"/>
                  </a:cubicBezTo>
                  <a:lnTo>
                    <a:pt x="304" y="369"/>
                  </a:lnTo>
                </a:path>
              </a:pathLst>
            </a:custGeom>
            <a:solidFill>
              <a:schemeClr val="accent5"/>
            </a:solidFill>
            <a:ln>
              <a:noFill/>
            </a:ln>
            <a:effectLst/>
          </p:spPr>
          <p:txBody>
            <a:bodyPr wrap="none" lIns="121853" tIns="60926" rIns="121853" bIns="60926" anchor="ctr"/>
            <a:lstStyle/>
            <a:p>
              <a:endParaRPr lang="en-US" dirty="0">
                <a:latin typeface="Calibri Light" panose="020F0302020204030204"/>
              </a:endParaRPr>
            </a:p>
          </p:txBody>
        </p:sp>
      </p:grpSp>
      <p:sp>
        <p:nvSpPr>
          <p:cNvPr id="110" name="Subtitle 2"/>
          <p:cNvSpPr txBox="1"/>
          <p:nvPr/>
        </p:nvSpPr>
        <p:spPr>
          <a:xfrm>
            <a:off x="8551730" y="9171435"/>
            <a:ext cx="3587751" cy="1023497"/>
          </a:xfrm>
          <a:prstGeom prst="rect">
            <a:avLst/>
          </a:prstGeom>
        </p:spPr>
        <p:txBody>
          <a:bodyPr vert="horz" lIns="0" tIns="0" rIns="0" bIns="0" rtlCol="0">
            <a:noAutofit/>
          </a:bodyPr>
          <a:lstStyle>
            <a:lvl1pPr marL="342900" indent="-342900" algn="l" defTabSz="457200" rtl="0" eaLnBrk="1" latinLnBrk="0" hangingPunct="1">
              <a:spcBef>
                <a:spcPct val="20000"/>
              </a:spcBef>
              <a:buFont typeface="Arial" panose="020B0604020202020204"/>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panose="020B0604020202020204"/>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panose="020B0604020202020204"/>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panose="020B0604020202020204"/>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panose="020B0604020202020204"/>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panose="020B0604020202020204"/>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panose="020B0604020202020204"/>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panose="020B0604020202020204"/>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panose="020B0604020202020204"/>
              <a:buChar char="•"/>
              <a:defRPr sz="2000" kern="1200">
                <a:solidFill>
                  <a:schemeClr val="tx1"/>
                </a:solidFill>
                <a:latin typeface="+mn-lt"/>
                <a:ea typeface="+mn-ea"/>
                <a:cs typeface="+mn-cs"/>
              </a:defRPr>
            </a:lvl9pPr>
          </a:lstStyle>
          <a:p>
            <a:pPr marL="0" indent="0" algn="ctr">
              <a:buNone/>
            </a:pPr>
            <a:r>
              <a:rPr lang="en-US" sz="6000" b="1" dirty="0">
                <a:latin typeface="Lato Regular"/>
                <a:cs typeface="Lato Regular"/>
              </a:rPr>
              <a:t>7</a:t>
            </a:r>
            <a:r>
              <a:rPr lang="en-US" sz="6000" b="1" dirty="0" smtClean="0">
                <a:latin typeface="Lato Regular"/>
                <a:cs typeface="Lato Regular"/>
              </a:rPr>
              <a:t>/</a:t>
            </a:r>
            <a:r>
              <a:rPr lang="en-US" sz="6000" b="1" dirty="0">
                <a:latin typeface="Lato Regular"/>
                <a:cs typeface="Lato Regular"/>
              </a:rPr>
              <a:t>10</a:t>
            </a:r>
            <a:endParaRPr lang="en-US" sz="4000" b="1" dirty="0">
              <a:latin typeface="Lato Regular"/>
              <a:cs typeface="Lato Regular"/>
            </a:endParaRPr>
          </a:p>
        </p:txBody>
      </p:sp>
      <p:sp>
        <p:nvSpPr>
          <p:cNvPr id="111" name="Subtitle 2"/>
          <p:cNvSpPr txBox="1"/>
          <p:nvPr/>
        </p:nvSpPr>
        <p:spPr>
          <a:xfrm>
            <a:off x="8551730" y="7369906"/>
            <a:ext cx="3587751" cy="1023497"/>
          </a:xfrm>
          <a:prstGeom prst="rect">
            <a:avLst/>
          </a:prstGeom>
        </p:spPr>
        <p:txBody>
          <a:bodyPr vert="horz" lIns="0" tIns="0" rIns="0" bIns="0" rtlCol="0">
            <a:noAutofit/>
          </a:bodyPr>
          <a:lstStyle>
            <a:lvl1pPr marL="342900" indent="-342900" algn="l" defTabSz="457200" rtl="0" eaLnBrk="1" latinLnBrk="0" hangingPunct="1">
              <a:spcBef>
                <a:spcPct val="20000"/>
              </a:spcBef>
              <a:buFont typeface="Arial" panose="020B0604020202020204"/>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panose="020B0604020202020204"/>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panose="020B0604020202020204"/>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panose="020B0604020202020204"/>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panose="020B0604020202020204"/>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panose="020B0604020202020204"/>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panose="020B0604020202020204"/>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panose="020B0604020202020204"/>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panose="020B0604020202020204"/>
              <a:buChar char="•"/>
              <a:defRPr sz="2000" kern="1200">
                <a:solidFill>
                  <a:schemeClr val="tx1"/>
                </a:solidFill>
                <a:latin typeface="+mn-lt"/>
                <a:ea typeface="+mn-ea"/>
                <a:cs typeface="+mn-cs"/>
              </a:defRPr>
            </a:lvl9pPr>
          </a:lstStyle>
          <a:p>
            <a:pPr marL="0" indent="0" algn="ctr">
              <a:buNone/>
            </a:pPr>
            <a:r>
              <a:rPr lang="en-US" sz="6000" b="1" dirty="0" smtClean="0">
                <a:latin typeface="Lato Regular"/>
                <a:cs typeface="Lato Regular"/>
              </a:rPr>
              <a:t>5/10</a:t>
            </a:r>
            <a:endParaRPr lang="en-US" sz="4000" b="1" dirty="0">
              <a:latin typeface="Lato Regular"/>
              <a:cs typeface="Lato Regular"/>
            </a:endParaRPr>
          </a:p>
        </p:txBody>
      </p:sp>
      <p:sp>
        <p:nvSpPr>
          <p:cNvPr id="112" name="Subtitle 2"/>
          <p:cNvSpPr txBox="1"/>
          <p:nvPr/>
        </p:nvSpPr>
        <p:spPr>
          <a:xfrm>
            <a:off x="7994722" y="7319367"/>
            <a:ext cx="1251689" cy="1023497"/>
          </a:xfrm>
          <a:prstGeom prst="rect">
            <a:avLst/>
          </a:prstGeom>
        </p:spPr>
        <p:txBody>
          <a:bodyPr vert="horz" lIns="0" tIns="0" rIns="0" bIns="0" rtlCol="0">
            <a:noAutofit/>
          </a:bodyPr>
          <a:lstStyle>
            <a:lvl1pPr marL="342900" indent="-342900" algn="l" defTabSz="457200" rtl="0" eaLnBrk="1" latinLnBrk="0" hangingPunct="1">
              <a:spcBef>
                <a:spcPct val="20000"/>
              </a:spcBef>
              <a:buFont typeface="Arial" panose="020B0604020202020204"/>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panose="020B0604020202020204"/>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panose="020B0604020202020204"/>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panose="020B0604020202020204"/>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panose="020B0604020202020204"/>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panose="020B0604020202020204"/>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panose="020B0604020202020204"/>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panose="020B0604020202020204"/>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panose="020B0604020202020204"/>
              <a:buChar char="•"/>
              <a:defRPr sz="2000" kern="1200">
                <a:solidFill>
                  <a:schemeClr val="tx1"/>
                </a:solidFill>
                <a:latin typeface="+mn-lt"/>
                <a:ea typeface="+mn-ea"/>
                <a:cs typeface="+mn-cs"/>
              </a:defRPr>
            </a:lvl9pPr>
          </a:lstStyle>
          <a:p>
            <a:pPr marL="0" indent="0" algn="ctr">
              <a:buNone/>
            </a:pPr>
            <a:r>
              <a:rPr lang="en-US" sz="6600" b="1" dirty="0" smtClean="0">
                <a:latin typeface="Lato Regular"/>
                <a:cs typeface="Lato Regular"/>
              </a:rPr>
              <a:t>=</a:t>
            </a:r>
            <a:endParaRPr lang="en-US" sz="4400" b="1" dirty="0">
              <a:latin typeface="Lato Regular"/>
              <a:cs typeface="Lato Regular"/>
            </a:endParaRPr>
          </a:p>
        </p:txBody>
      </p:sp>
      <p:sp>
        <p:nvSpPr>
          <p:cNvPr id="113" name="Subtitle 2"/>
          <p:cNvSpPr txBox="1"/>
          <p:nvPr/>
        </p:nvSpPr>
        <p:spPr>
          <a:xfrm>
            <a:off x="7994722" y="9102280"/>
            <a:ext cx="1251689" cy="1023497"/>
          </a:xfrm>
          <a:prstGeom prst="rect">
            <a:avLst/>
          </a:prstGeom>
        </p:spPr>
        <p:txBody>
          <a:bodyPr vert="horz" lIns="0" tIns="0" rIns="0" bIns="0" rtlCol="0">
            <a:noAutofit/>
          </a:bodyPr>
          <a:lstStyle>
            <a:lvl1pPr marL="342900" indent="-342900" algn="l" defTabSz="457200" rtl="0" eaLnBrk="1" latinLnBrk="0" hangingPunct="1">
              <a:spcBef>
                <a:spcPct val="20000"/>
              </a:spcBef>
              <a:buFont typeface="Arial" panose="020B0604020202020204"/>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panose="020B0604020202020204"/>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panose="020B0604020202020204"/>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panose="020B0604020202020204"/>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panose="020B0604020202020204"/>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panose="020B0604020202020204"/>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panose="020B0604020202020204"/>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panose="020B0604020202020204"/>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panose="020B0604020202020204"/>
              <a:buChar char="•"/>
              <a:defRPr sz="2000" kern="1200">
                <a:solidFill>
                  <a:schemeClr val="tx1"/>
                </a:solidFill>
                <a:latin typeface="+mn-lt"/>
                <a:ea typeface="+mn-ea"/>
                <a:cs typeface="+mn-cs"/>
              </a:defRPr>
            </a:lvl9pPr>
          </a:lstStyle>
          <a:p>
            <a:pPr marL="0" indent="0" algn="ctr">
              <a:buNone/>
            </a:pPr>
            <a:r>
              <a:rPr lang="en-US" sz="6600" b="1" dirty="0" smtClean="0">
                <a:latin typeface="Lato Regular"/>
                <a:cs typeface="Lato Regular"/>
              </a:rPr>
              <a:t>=</a:t>
            </a:r>
            <a:endParaRPr lang="en-US" sz="4400" b="1" dirty="0">
              <a:latin typeface="Lato Regular"/>
              <a:cs typeface="Lato Regular"/>
            </a:endParaRPr>
          </a:p>
        </p:txBody>
      </p:sp>
    </p:spTree>
  </p:cSld>
  <p:clrMapOvr>
    <a:masterClrMapping/>
  </p:clrMapOvr>
  <mc:AlternateContent xmlns:mc="http://schemas.openxmlformats.org/markup-compatibility/2006">
    <mc:Choice xmlns:p14="http://schemas.microsoft.com/office/powerpoint/2010/main" Requires="p14">
      <p:transition spd="med" p14:dur="700" advClick="0" advTm="3000">
        <p:fade/>
      </p:transition>
    </mc:Choice>
    <mc:Fallback>
      <p:transition spd="med" advClick="0" advTm="3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68"/>
                                        </p:tgtEl>
                                        <p:attrNameLst>
                                          <p:attrName>style.visibility</p:attrName>
                                        </p:attrNameLst>
                                      </p:cBhvr>
                                      <p:to>
                                        <p:strVal val="visible"/>
                                      </p:to>
                                    </p:set>
                                    <p:animEffect transition="in" filter="fade">
                                      <p:cBhvr>
                                        <p:cTn id="7" dur="500"/>
                                        <p:tgtEl>
                                          <p:spTgt spid="68"/>
                                        </p:tgtEl>
                                      </p:cBhvr>
                                    </p:animEffect>
                                    <p:anim calcmode="lin" valueType="num">
                                      <p:cBhvr>
                                        <p:cTn id="8" dur="500" fill="hold"/>
                                        <p:tgtEl>
                                          <p:spTgt spid="68"/>
                                        </p:tgtEl>
                                        <p:attrNameLst>
                                          <p:attrName>ppt_x</p:attrName>
                                        </p:attrNameLst>
                                      </p:cBhvr>
                                      <p:tavLst>
                                        <p:tav tm="0">
                                          <p:val>
                                            <p:strVal val="#ppt_x"/>
                                          </p:val>
                                        </p:tav>
                                        <p:tav tm="100000">
                                          <p:val>
                                            <p:strVal val="#ppt_x"/>
                                          </p:val>
                                        </p:tav>
                                      </p:tavLst>
                                    </p:anim>
                                    <p:anim calcmode="lin" valueType="num">
                                      <p:cBhvr>
                                        <p:cTn id="9" dur="500" fill="hold"/>
                                        <p:tgtEl>
                                          <p:spTgt spid="68"/>
                                        </p:tgtEl>
                                        <p:attrNameLst>
                                          <p:attrName>ppt_y</p:attrName>
                                        </p:attrNameLst>
                                      </p:cBhvr>
                                      <p:tavLst>
                                        <p:tav tm="0">
                                          <p:val>
                                            <p:strVal val="#ppt_y+.1"/>
                                          </p:val>
                                        </p:tav>
                                        <p:tav tm="100000">
                                          <p:val>
                                            <p:strVal val="#ppt_y"/>
                                          </p:val>
                                        </p:tav>
                                      </p:tavLst>
                                    </p:anim>
                                  </p:childTnLst>
                                </p:cTn>
                              </p:par>
                            </p:childTnLst>
                          </p:cTn>
                        </p:par>
                        <p:par>
                          <p:cTn id="10" fill="hold">
                            <p:stCondLst>
                              <p:cond delay="500"/>
                            </p:stCondLst>
                            <p:childTnLst>
                              <p:par>
                                <p:cTn id="11" presetID="23" presetClass="entr" presetSubtype="16" fill="hold" nodeType="afterEffect">
                                  <p:stCondLst>
                                    <p:cond delay="0"/>
                                  </p:stCondLst>
                                  <p:childTnLst>
                                    <p:set>
                                      <p:cBhvr>
                                        <p:cTn id="12" dur="1" fill="hold">
                                          <p:stCondLst>
                                            <p:cond delay="0"/>
                                          </p:stCondLst>
                                        </p:cTn>
                                        <p:tgtEl>
                                          <p:spTgt spid="2"/>
                                        </p:tgtEl>
                                        <p:attrNameLst>
                                          <p:attrName>style.visibility</p:attrName>
                                        </p:attrNameLst>
                                      </p:cBhvr>
                                      <p:to>
                                        <p:strVal val="visible"/>
                                      </p:to>
                                    </p:set>
                                    <p:anim calcmode="lin" valueType="num">
                                      <p:cBhvr>
                                        <p:cTn id="13" dur="500" fill="hold"/>
                                        <p:tgtEl>
                                          <p:spTgt spid="2"/>
                                        </p:tgtEl>
                                        <p:attrNameLst>
                                          <p:attrName>ppt_w</p:attrName>
                                        </p:attrNameLst>
                                      </p:cBhvr>
                                      <p:tavLst>
                                        <p:tav tm="0">
                                          <p:val>
                                            <p:fltVal val="0"/>
                                          </p:val>
                                        </p:tav>
                                        <p:tav tm="100000">
                                          <p:val>
                                            <p:strVal val="#ppt_w"/>
                                          </p:val>
                                        </p:tav>
                                      </p:tavLst>
                                    </p:anim>
                                    <p:anim calcmode="lin" valueType="num">
                                      <p:cBhvr>
                                        <p:cTn id="14" dur="500" fill="hold"/>
                                        <p:tgtEl>
                                          <p:spTgt spid="2"/>
                                        </p:tgtEl>
                                        <p:attrNameLst>
                                          <p:attrName>ppt_h</p:attrName>
                                        </p:attrNameLst>
                                      </p:cBhvr>
                                      <p:tavLst>
                                        <p:tav tm="0">
                                          <p:val>
                                            <p:fltVal val="0"/>
                                          </p:val>
                                        </p:tav>
                                        <p:tav tm="100000">
                                          <p:val>
                                            <p:strVal val="#ppt_h"/>
                                          </p:val>
                                        </p:tav>
                                      </p:tavLst>
                                    </p:anim>
                                  </p:childTnLst>
                                </p:cTn>
                              </p:par>
                            </p:childTnLst>
                          </p:cTn>
                        </p:par>
                        <p:par>
                          <p:cTn id="15" fill="hold">
                            <p:stCondLst>
                              <p:cond delay="1000"/>
                            </p:stCondLst>
                            <p:childTnLst>
                              <p:par>
                                <p:cTn id="16" presetID="22" presetClass="entr" presetSubtype="8" fill="hold" nodeType="afterEffect">
                                  <p:stCondLst>
                                    <p:cond delay="0"/>
                                  </p:stCondLst>
                                  <p:childTnLst>
                                    <p:set>
                                      <p:cBhvr>
                                        <p:cTn id="17" dur="1" fill="hold">
                                          <p:stCondLst>
                                            <p:cond delay="0"/>
                                          </p:stCondLst>
                                        </p:cTn>
                                        <p:tgtEl>
                                          <p:spTgt spid="3"/>
                                        </p:tgtEl>
                                        <p:attrNameLst>
                                          <p:attrName>style.visibility</p:attrName>
                                        </p:attrNameLst>
                                      </p:cBhvr>
                                      <p:to>
                                        <p:strVal val="visible"/>
                                      </p:to>
                                    </p:set>
                                    <p:animEffect transition="in" filter="wipe(left)">
                                      <p:cBhvr>
                                        <p:cTn id="18" dur="500"/>
                                        <p:tgtEl>
                                          <p:spTgt spid="3"/>
                                        </p:tgtEl>
                                      </p:cBhvr>
                                    </p:animEffect>
                                  </p:childTnLst>
                                </p:cTn>
                              </p:par>
                            </p:childTnLst>
                          </p:cTn>
                        </p:par>
                        <p:par>
                          <p:cTn id="19" fill="hold">
                            <p:stCondLst>
                              <p:cond delay="1500"/>
                            </p:stCondLst>
                            <p:childTnLst>
                              <p:par>
                                <p:cTn id="20" presetID="22" presetClass="entr" presetSubtype="8" fill="hold" grpId="0" nodeType="afterEffect">
                                  <p:stCondLst>
                                    <p:cond delay="0"/>
                                  </p:stCondLst>
                                  <p:childTnLst>
                                    <p:set>
                                      <p:cBhvr>
                                        <p:cTn id="21" dur="1" fill="hold">
                                          <p:stCondLst>
                                            <p:cond delay="0"/>
                                          </p:stCondLst>
                                        </p:cTn>
                                        <p:tgtEl>
                                          <p:spTgt spid="112"/>
                                        </p:tgtEl>
                                        <p:attrNameLst>
                                          <p:attrName>style.visibility</p:attrName>
                                        </p:attrNameLst>
                                      </p:cBhvr>
                                      <p:to>
                                        <p:strVal val="visible"/>
                                      </p:to>
                                    </p:set>
                                    <p:animEffect transition="in" filter="wipe(left)">
                                      <p:cBhvr>
                                        <p:cTn id="22" dur="500"/>
                                        <p:tgtEl>
                                          <p:spTgt spid="112"/>
                                        </p:tgtEl>
                                      </p:cBhvr>
                                    </p:animEffect>
                                  </p:childTnLst>
                                </p:cTn>
                              </p:par>
                            </p:childTnLst>
                          </p:cTn>
                        </p:par>
                        <p:par>
                          <p:cTn id="23" fill="hold">
                            <p:stCondLst>
                              <p:cond delay="2000"/>
                            </p:stCondLst>
                            <p:childTnLst>
                              <p:par>
                                <p:cTn id="24" presetID="22" presetClass="entr" presetSubtype="8" fill="hold" grpId="0" nodeType="afterEffect">
                                  <p:stCondLst>
                                    <p:cond delay="0"/>
                                  </p:stCondLst>
                                  <p:childTnLst>
                                    <p:set>
                                      <p:cBhvr>
                                        <p:cTn id="25" dur="1" fill="hold">
                                          <p:stCondLst>
                                            <p:cond delay="0"/>
                                          </p:stCondLst>
                                        </p:cTn>
                                        <p:tgtEl>
                                          <p:spTgt spid="111"/>
                                        </p:tgtEl>
                                        <p:attrNameLst>
                                          <p:attrName>style.visibility</p:attrName>
                                        </p:attrNameLst>
                                      </p:cBhvr>
                                      <p:to>
                                        <p:strVal val="visible"/>
                                      </p:to>
                                    </p:set>
                                    <p:animEffect transition="in" filter="wipe(left)">
                                      <p:cBhvr>
                                        <p:cTn id="26" dur="500"/>
                                        <p:tgtEl>
                                          <p:spTgt spid="111"/>
                                        </p:tgtEl>
                                      </p:cBhvr>
                                    </p:animEffect>
                                  </p:childTnLst>
                                </p:cTn>
                              </p:par>
                            </p:childTnLst>
                          </p:cTn>
                        </p:par>
                        <p:par>
                          <p:cTn id="27" fill="hold">
                            <p:stCondLst>
                              <p:cond delay="2500"/>
                            </p:stCondLst>
                            <p:childTnLst>
                              <p:par>
                                <p:cTn id="28" presetID="22" presetClass="entr" presetSubtype="8" fill="hold" nodeType="afterEffect">
                                  <p:stCondLst>
                                    <p:cond delay="0"/>
                                  </p:stCondLst>
                                  <p:childTnLst>
                                    <p:set>
                                      <p:cBhvr>
                                        <p:cTn id="29" dur="1" fill="hold">
                                          <p:stCondLst>
                                            <p:cond delay="0"/>
                                          </p:stCondLst>
                                        </p:cTn>
                                        <p:tgtEl>
                                          <p:spTgt spid="4"/>
                                        </p:tgtEl>
                                        <p:attrNameLst>
                                          <p:attrName>style.visibility</p:attrName>
                                        </p:attrNameLst>
                                      </p:cBhvr>
                                      <p:to>
                                        <p:strVal val="visible"/>
                                      </p:to>
                                    </p:set>
                                    <p:animEffect transition="in" filter="wipe(left)">
                                      <p:cBhvr>
                                        <p:cTn id="30" dur="500"/>
                                        <p:tgtEl>
                                          <p:spTgt spid="4"/>
                                        </p:tgtEl>
                                      </p:cBhvr>
                                    </p:animEffect>
                                  </p:childTnLst>
                                </p:cTn>
                              </p:par>
                            </p:childTnLst>
                          </p:cTn>
                        </p:par>
                        <p:par>
                          <p:cTn id="31" fill="hold">
                            <p:stCondLst>
                              <p:cond delay="3000"/>
                            </p:stCondLst>
                            <p:childTnLst>
                              <p:par>
                                <p:cTn id="32" presetID="22" presetClass="entr" presetSubtype="8" fill="hold" grpId="0" nodeType="afterEffect">
                                  <p:stCondLst>
                                    <p:cond delay="0"/>
                                  </p:stCondLst>
                                  <p:childTnLst>
                                    <p:set>
                                      <p:cBhvr>
                                        <p:cTn id="33" dur="1" fill="hold">
                                          <p:stCondLst>
                                            <p:cond delay="0"/>
                                          </p:stCondLst>
                                        </p:cTn>
                                        <p:tgtEl>
                                          <p:spTgt spid="113"/>
                                        </p:tgtEl>
                                        <p:attrNameLst>
                                          <p:attrName>style.visibility</p:attrName>
                                        </p:attrNameLst>
                                      </p:cBhvr>
                                      <p:to>
                                        <p:strVal val="visible"/>
                                      </p:to>
                                    </p:set>
                                    <p:animEffect transition="in" filter="wipe(left)">
                                      <p:cBhvr>
                                        <p:cTn id="34" dur="500"/>
                                        <p:tgtEl>
                                          <p:spTgt spid="113"/>
                                        </p:tgtEl>
                                      </p:cBhvr>
                                    </p:animEffect>
                                  </p:childTnLst>
                                </p:cTn>
                              </p:par>
                            </p:childTnLst>
                          </p:cTn>
                        </p:par>
                        <p:par>
                          <p:cTn id="35" fill="hold">
                            <p:stCondLst>
                              <p:cond delay="3500"/>
                            </p:stCondLst>
                            <p:childTnLst>
                              <p:par>
                                <p:cTn id="36" presetID="22" presetClass="entr" presetSubtype="8" fill="hold" grpId="0" nodeType="afterEffect">
                                  <p:stCondLst>
                                    <p:cond delay="0"/>
                                  </p:stCondLst>
                                  <p:childTnLst>
                                    <p:set>
                                      <p:cBhvr>
                                        <p:cTn id="37" dur="1" fill="hold">
                                          <p:stCondLst>
                                            <p:cond delay="0"/>
                                          </p:stCondLst>
                                        </p:cTn>
                                        <p:tgtEl>
                                          <p:spTgt spid="110"/>
                                        </p:tgtEl>
                                        <p:attrNameLst>
                                          <p:attrName>style.visibility</p:attrName>
                                        </p:attrNameLst>
                                      </p:cBhvr>
                                      <p:to>
                                        <p:strVal val="visible"/>
                                      </p:to>
                                    </p:set>
                                    <p:animEffect transition="in" filter="wipe(left)">
                                      <p:cBhvr>
                                        <p:cTn id="38" dur="500"/>
                                        <p:tgtEl>
                                          <p:spTgt spid="110"/>
                                        </p:tgtEl>
                                      </p:cBhvr>
                                    </p:animEffect>
                                  </p:childTnLst>
                                </p:cTn>
                              </p:par>
                              <p:par>
                                <p:cTn id="39" presetID="10" presetClass="entr" presetSubtype="0" fill="hold" nodeType="withEffect">
                                  <p:stCondLst>
                                    <p:cond delay="0"/>
                                  </p:stCondLst>
                                  <p:childTnLst>
                                    <p:set>
                                      <p:cBhvr>
                                        <p:cTn id="40" dur="1" fill="hold">
                                          <p:stCondLst>
                                            <p:cond delay="0"/>
                                          </p:stCondLst>
                                        </p:cTn>
                                        <p:tgtEl>
                                          <p:spTgt spid="114"/>
                                        </p:tgtEl>
                                        <p:attrNameLst>
                                          <p:attrName>style.visibility</p:attrName>
                                        </p:attrNameLst>
                                      </p:cBhvr>
                                      <p:to>
                                        <p:strVal val="visible"/>
                                      </p:to>
                                    </p:set>
                                    <p:animEffect transition="in" filter="fade">
                                      <p:cBhvr>
                                        <p:cTn id="41" dur="500"/>
                                        <p:tgtEl>
                                          <p:spTgt spid="114"/>
                                        </p:tgtEl>
                                      </p:cBhvr>
                                    </p:animEffect>
                                  </p:childTnLst>
                                </p:cTn>
                              </p:par>
                            </p:childTnLst>
                          </p:cTn>
                        </p:par>
                        <p:par>
                          <p:cTn id="42" fill="hold">
                            <p:stCondLst>
                              <p:cond delay="4000"/>
                            </p:stCondLst>
                            <p:childTnLst>
                              <p:par>
                                <p:cTn id="43" presetID="53" presetClass="entr" presetSubtype="16" fill="hold" nodeType="afterEffect">
                                  <p:stCondLst>
                                    <p:cond delay="0"/>
                                  </p:stCondLst>
                                  <p:childTnLst>
                                    <p:set>
                                      <p:cBhvr>
                                        <p:cTn id="44" dur="1" fill="hold">
                                          <p:stCondLst>
                                            <p:cond delay="0"/>
                                          </p:stCondLst>
                                        </p:cTn>
                                        <p:tgtEl>
                                          <p:spTgt spid="5"/>
                                        </p:tgtEl>
                                        <p:attrNameLst>
                                          <p:attrName>style.visibility</p:attrName>
                                        </p:attrNameLst>
                                      </p:cBhvr>
                                      <p:to>
                                        <p:strVal val="visible"/>
                                      </p:to>
                                    </p:set>
                                    <p:anim calcmode="lin" valueType="num">
                                      <p:cBhvr>
                                        <p:cTn id="45" dur="500" fill="hold"/>
                                        <p:tgtEl>
                                          <p:spTgt spid="5"/>
                                        </p:tgtEl>
                                        <p:attrNameLst>
                                          <p:attrName>ppt_w</p:attrName>
                                        </p:attrNameLst>
                                      </p:cBhvr>
                                      <p:tavLst>
                                        <p:tav tm="0">
                                          <p:val>
                                            <p:fltVal val="0"/>
                                          </p:val>
                                        </p:tav>
                                        <p:tav tm="100000">
                                          <p:val>
                                            <p:strVal val="#ppt_w"/>
                                          </p:val>
                                        </p:tav>
                                      </p:tavLst>
                                    </p:anim>
                                    <p:anim calcmode="lin" valueType="num">
                                      <p:cBhvr>
                                        <p:cTn id="46" dur="500" fill="hold"/>
                                        <p:tgtEl>
                                          <p:spTgt spid="5"/>
                                        </p:tgtEl>
                                        <p:attrNameLst>
                                          <p:attrName>ppt_h</p:attrName>
                                        </p:attrNameLst>
                                      </p:cBhvr>
                                      <p:tavLst>
                                        <p:tav tm="0">
                                          <p:val>
                                            <p:fltVal val="0"/>
                                          </p:val>
                                        </p:tav>
                                        <p:tav tm="100000">
                                          <p:val>
                                            <p:strVal val="#ppt_h"/>
                                          </p:val>
                                        </p:tav>
                                      </p:tavLst>
                                    </p:anim>
                                    <p:animEffect transition="in" filter="fade">
                                      <p:cBhvr>
                                        <p:cTn id="47" dur="500"/>
                                        <p:tgtEl>
                                          <p:spTgt spid="5"/>
                                        </p:tgtEl>
                                      </p:cBhvr>
                                    </p:animEffect>
                                  </p:childTnLst>
                                </p:cTn>
                              </p:par>
                              <p:par>
                                <p:cTn id="48" presetID="10" presetClass="entr" presetSubtype="0" fill="hold" nodeType="withEffect">
                                  <p:stCondLst>
                                    <p:cond delay="0"/>
                                  </p:stCondLst>
                                  <p:childTnLst>
                                    <p:set>
                                      <p:cBhvr>
                                        <p:cTn id="49" dur="1" fill="hold">
                                          <p:stCondLst>
                                            <p:cond delay="0"/>
                                          </p:stCondLst>
                                        </p:cTn>
                                        <p:tgtEl>
                                          <p:spTgt spid="309"/>
                                        </p:tgtEl>
                                        <p:attrNameLst>
                                          <p:attrName>style.visibility</p:attrName>
                                        </p:attrNameLst>
                                      </p:cBhvr>
                                      <p:to>
                                        <p:strVal val="visible"/>
                                      </p:to>
                                    </p:set>
                                    <p:animEffect transition="in" filter="fade">
                                      <p:cBhvr>
                                        <p:cTn id="50" dur="500"/>
                                        <p:tgtEl>
                                          <p:spTgt spid="309"/>
                                        </p:tgtEl>
                                      </p:cBhvr>
                                    </p:animEffect>
                                  </p:childTnLst>
                                </p:cTn>
                              </p:par>
                              <p:par>
                                <p:cTn id="51" presetID="10" presetClass="entr" presetSubtype="0" fill="hold" nodeType="withEffect">
                                  <p:stCondLst>
                                    <p:cond delay="0"/>
                                  </p:stCondLst>
                                  <p:childTnLst>
                                    <p:set>
                                      <p:cBhvr>
                                        <p:cTn id="52" dur="1" fill="hold">
                                          <p:stCondLst>
                                            <p:cond delay="0"/>
                                          </p:stCondLst>
                                        </p:cTn>
                                        <p:tgtEl>
                                          <p:spTgt spid="310"/>
                                        </p:tgtEl>
                                        <p:attrNameLst>
                                          <p:attrName>style.visibility</p:attrName>
                                        </p:attrNameLst>
                                      </p:cBhvr>
                                      <p:to>
                                        <p:strVal val="visible"/>
                                      </p:to>
                                    </p:set>
                                    <p:animEffect transition="in" filter="fade">
                                      <p:cBhvr>
                                        <p:cTn id="53" dur="500"/>
                                        <p:tgtEl>
                                          <p:spTgt spid="310"/>
                                        </p:tgtEl>
                                      </p:cBhvr>
                                    </p:animEffect>
                                  </p:childTnLst>
                                </p:cTn>
                              </p:par>
                              <p:par>
                                <p:cTn id="54" presetID="10" presetClass="entr" presetSubtype="0" fill="hold" nodeType="withEffect">
                                  <p:stCondLst>
                                    <p:cond delay="0"/>
                                  </p:stCondLst>
                                  <p:childTnLst>
                                    <p:set>
                                      <p:cBhvr>
                                        <p:cTn id="55" dur="1" fill="hold">
                                          <p:stCondLst>
                                            <p:cond delay="0"/>
                                          </p:stCondLst>
                                        </p:cTn>
                                        <p:tgtEl>
                                          <p:spTgt spid="311"/>
                                        </p:tgtEl>
                                        <p:attrNameLst>
                                          <p:attrName>style.visibility</p:attrName>
                                        </p:attrNameLst>
                                      </p:cBhvr>
                                      <p:to>
                                        <p:strVal val="visible"/>
                                      </p:to>
                                    </p:set>
                                    <p:animEffect transition="in" filter="fade">
                                      <p:cBhvr>
                                        <p:cTn id="56" dur="500"/>
                                        <p:tgtEl>
                                          <p:spTgt spid="311"/>
                                        </p:tgtEl>
                                      </p:cBhvr>
                                    </p:animEffect>
                                  </p:childTnLst>
                                </p:cTn>
                              </p:par>
                              <p:par>
                                <p:cTn id="57" presetID="10" presetClass="entr" presetSubtype="0" fill="hold" nodeType="withEffect">
                                  <p:stCondLst>
                                    <p:cond delay="0"/>
                                  </p:stCondLst>
                                  <p:childTnLst>
                                    <p:set>
                                      <p:cBhvr>
                                        <p:cTn id="58" dur="1" fill="hold">
                                          <p:stCondLst>
                                            <p:cond delay="0"/>
                                          </p:stCondLst>
                                        </p:cTn>
                                        <p:tgtEl>
                                          <p:spTgt spid="318"/>
                                        </p:tgtEl>
                                        <p:attrNameLst>
                                          <p:attrName>style.visibility</p:attrName>
                                        </p:attrNameLst>
                                      </p:cBhvr>
                                      <p:to>
                                        <p:strVal val="visible"/>
                                      </p:to>
                                    </p:set>
                                    <p:animEffect transition="in" filter="fade">
                                      <p:cBhvr>
                                        <p:cTn id="59" dur="500"/>
                                        <p:tgtEl>
                                          <p:spTgt spid="3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0" grpId="0"/>
      <p:bldP spid="111" grpId="0"/>
      <p:bldP spid="112" grpId="0"/>
      <p:bldP spid="113" grpId="0"/>
    </p:bld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9" name="TextBox 188"/>
          <p:cNvSpPr txBox="1"/>
          <p:nvPr/>
        </p:nvSpPr>
        <p:spPr>
          <a:xfrm>
            <a:off x="3457431" y="4047514"/>
            <a:ext cx="6115493" cy="2068222"/>
          </a:xfrm>
          <a:prstGeom prst="rect">
            <a:avLst/>
          </a:prstGeom>
          <a:noFill/>
        </p:spPr>
        <p:txBody>
          <a:bodyPr wrap="square" lIns="219419" tIns="109710" rIns="219419" bIns="109710" rtlCol="0">
            <a:spAutoFit/>
          </a:bodyPr>
          <a:lstStyle/>
          <a:p>
            <a:r>
              <a:rPr lang="en-US" sz="2400" dirty="0">
                <a:latin typeface="Calibri Light" panose="020F0302020204030204"/>
                <a:ea typeface="Open Sans Light" panose="020B0306030504020204" pitchFamily="34" charset="0"/>
                <a:cs typeface="Calibri Light" panose="020F0302020204030204"/>
              </a:rPr>
              <a:t>Lorem Ipsum has two main </a:t>
            </a:r>
            <a:r>
              <a:rPr lang="en-US" sz="2400" dirty="0" smtClean="0">
                <a:latin typeface="Calibri Light" panose="020F0302020204030204"/>
                <a:ea typeface="Open Sans Light" panose="020B0306030504020204" pitchFamily="34" charset="0"/>
                <a:cs typeface="Calibri Light" panose="020F0302020204030204"/>
              </a:rPr>
              <a:t>data statistical this </a:t>
            </a:r>
            <a:r>
              <a:rPr lang="en-US" sz="2400" dirty="0">
                <a:latin typeface="Calibri Light" panose="020F0302020204030204"/>
                <a:ea typeface="Open Sans Light" panose="020B0306030504020204" pitchFamily="34" charset="0"/>
                <a:cs typeface="Calibri Light" panose="020F0302020204030204"/>
              </a:rPr>
              <a:t>methodologies are used in data analysis which summarizes </a:t>
            </a:r>
            <a:r>
              <a:rPr lang="en-US" sz="2400" dirty="0" smtClean="0">
                <a:latin typeface="Calibri Light" panose="020F0302020204030204"/>
                <a:ea typeface="Open Sans Light" panose="020B0306030504020204" pitchFamily="34" charset="0"/>
                <a:cs typeface="Calibri Light" panose="020F0302020204030204"/>
              </a:rPr>
              <a:t>data.</a:t>
            </a:r>
            <a:endParaRPr lang="en-US" sz="2400" dirty="0" smtClean="0">
              <a:latin typeface="Calibri Light" panose="020F0302020204030204"/>
              <a:ea typeface="Open Sans Light" panose="020B0306030504020204" pitchFamily="34" charset="0"/>
              <a:cs typeface="Calibri Light" panose="020F0302020204030204"/>
            </a:endParaRPr>
          </a:p>
          <a:p>
            <a:endParaRPr lang="en-US" sz="2400" dirty="0" smtClean="0">
              <a:latin typeface="Calibri Light" panose="020F0302020204030204"/>
              <a:ea typeface="Open Sans Light" panose="020B0306030504020204" pitchFamily="34" charset="0"/>
              <a:cs typeface="Calibri Light" panose="020F0302020204030204"/>
            </a:endParaRPr>
          </a:p>
          <a:p>
            <a:endParaRPr lang="en-US" sz="2400" dirty="0">
              <a:latin typeface="Calibri Light" panose="020F0302020204030204"/>
              <a:ea typeface="Open Sans Light" panose="020B0306030504020204" pitchFamily="34" charset="0"/>
              <a:cs typeface="Calibri Light" panose="020F0302020204030204"/>
            </a:endParaRPr>
          </a:p>
        </p:txBody>
      </p:sp>
      <p:sp>
        <p:nvSpPr>
          <p:cNvPr id="193" name="Round Same Side Corner Rectangle 192"/>
          <p:cNvSpPr/>
          <p:nvPr/>
        </p:nvSpPr>
        <p:spPr>
          <a:xfrm rot="10800000" flipH="1">
            <a:off x="3365198" y="4234404"/>
            <a:ext cx="109697" cy="913591"/>
          </a:xfrm>
          <a:prstGeom prst="round2SameRect">
            <a:avLst>
              <a:gd name="adj1" fmla="val 50000"/>
              <a:gd name="adj2"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dirty="0">
              <a:latin typeface="Calibri Light" panose="020F0302020204030204"/>
            </a:endParaRPr>
          </a:p>
        </p:txBody>
      </p:sp>
      <p:sp>
        <p:nvSpPr>
          <p:cNvPr id="197" name="Round Same Side Corner Rectangle 196"/>
          <p:cNvSpPr/>
          <p:nvPr/>
        </p:nvSpPr>
        <p:spPr>
          <a:xfrm rot="10800000" flipH="1">
            <a:off x="3365198" y="3808582"/>
            <a:ext cx="109697" cy="1370784"/>
          </a:xfrm>
          <a:prstGeom prst="round2SameRect">
            <a:avLst>
              <a:gd name="adj1" fmla="val 50000"/>
              <a:gd name="adj2"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dirty="0">
              <a:latin typeface="Calibri Light" panose="020F0302020204030204"/>
            </a:endParaRPr>
          </a:p>
        </p:txBody>
      </p:sp>
      <p:grpSp>
        <p:nvGrpSpPr>
          <p:cNvPr id="89" name="Group 13"/>
          <p:cNvGrpSpPr>
            <a:grpSpLocks noChangeAspect="1"/>
          </p:cNvGrpSpPr>
          <p:nvPr/>
        </p:nvGrpSpPr>
        <p:grpSpPr bwMode="auto">
          <a:xfrm flipH="1">
            <a:off x="17499310" y="7808525"/>
            <a:ext cx="888297" cy="2053080"/>
            <a:chOff x="3696" y="1271"/>
            <a:chExt cx="338" cy="781"/>
          </a:xfrm>
          <a:solidFill>
            <a:schemeClr val="accent2"/>
          </a:solidFill>
        </p:grpSpPr>
        <p:sp>
          <p:nvSpPr>
            <p:cNvPr id="90" name="Oval 14"/>
            <p:cNvSpPr>
              <a:spLocks noChangeArrowheads="1"/>
            </p:cNvSpPr>
            <p:nvPr/>
          </p:nvSpPr>
          <p:spPr bwMode="auto">
            <a:xfrm>
              <a:off x="3800" y="1271"/>
              <a:ext cx="130" cy="12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bg-BG" dirty="0">
                <a:latin typeface="Calibri Light" panose="020F0302020204030204"/>
              </a:endParaRPr>
            </a:p>
          </p:txBody>
        </p:sp>
        <p:sp>
          <p:nvSpPr>
            <p:cNvPr id="94" name="Freeform 15"/>
            <p:cNvSpPr/>
            <p:nvPr/>
          </p:nvSpPr>
          <p:spPr bwMode="auto">
            <a:xfrm>
              <a:off x="3696" y="1412"/>
              <a:ext cx="338" cy="640"/>
            </a:xfrm>
            <a:custGeom>
              <a:avLst/>
              <a:gdLst>
                <a:gd name="T0" fmla="*/ 34 w 140"/>
                <a:gd name="T1" fmla="*/ 254 h 269"/>
                <a:gd name="T2" fmla="*/ 49 w 140"/>
                <a:gd name="T3" fmla="*/ 269 h 269"/>
                <a:gd name="T4" fmla="*/ 64 w 140"/>
                <a:gd name="T5" fmla="*/ 254 h 269"/>
                <a:gd name="T6" fmla="*/ 64 w 140"/>
                <a:gd name="T7" fmla="*/ 128 h 269"/>
                <a:gd name="T8" fmla="*/ 76 w 140"/>
                <a:gd name="T9" fmla="*/ 128 h 269"/>
                <a:gd name="T10" fmla="*/ 76 w 140"/>
                <a:gd name="T11" fmla="*/ 254 h 269"/>
                <a:gd name="T12" fmla="*/ 91 w 140"/>
                <a:gd name="T13" fmla="*/ 269 h 269"/>
                <a:gd name="T14" fmla="*/ 106 w 140"/>
                <a:gd name="T15" fmla="*/ 254 h 269"/>
                <a:gd name="T16" fmla="*/ 106 w 140"/>
                <a:gd name="T17" fmla="*/ 37 h 269"/>
                <a:gd name="T18" fmla="*/ 119 w 140"/>
                <a:gd name="T19" fmla="*/ 37 h 269"/>
                <a:gd name="T20" fmla="*/ 119 w 140"/>
                <a:gd name="T21" fmla="*/ 117 h 269"/>
                <a:gd name="T22" fmla="*/ 140 w 140"/>
                <a:gd name="T23" fmla="*/ 117 h 269"/>
                <a:gd name="T24" fmla="*/ 140 w 140"/>
                <a:gd name="T25" fmla="*/ 36 h 269"/>
                <a:gd name="T26" fmla="*/ 105 w 140"/>
                <a:gd name="T27" fmla="*/ 0 h 269"/>
                <a:gd name="T28" fmla="*/ 34 w 140"/>
                <a:gd name="T29" fmla="*/ 0 h 269"/>
                <a:gd name="T30" fmla="*/ 0 w 140"/>
                <a:gd name="T31" fmla="*/ 35 h 269"/>
                <a:gd name="T32" fmla="*/ 0 w 140"/>
                <a:gd name="T33" fmla="*/ 117 h 269"/>
                <a:gd name="T34" fmla="*/ 21 w 140"/>
                <a:gd name="T35" fmla="*/ 117 h 269"/>
                <a:gd name="T36" fmla="*/ 21 w 140"/>
                <a:gd name="T37" fmla="*/ 37 h 269"/>
                <a:gd name="T38" fmla="*/ 34 w 140"/>
                <a:gd name="T39" fmla="*/ 37 h 269"/>
                <a:gd name="T40" fmla="*/ 34 w 140"/>
                <a:gd name="T41" fmla="*/ 254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0" h="269">
                  <a:moveTo>
                    <a:pt x="34" y="254"/>
                  </a:moveTo>
                  <a:cubicBezTo>
                    <a:pt x="34" y="263"/>
                    <a:pt x="40" y="269"/>
                    <a:pt x="49" y="269"/>
                  </a:cubicBezTo>
                  <a:cubicBezTo>
                    <a:pt x="57" y="269"/>
                    <a:pt x="64" y="263"/>
                    <a:pt x="64" y="254"/>
                  </a:cubicBezTo>
                  <a:cubicBezTo>
                    <a:pt x="64" y="128"/>
                    <a:pt x="64" y="128"/>
                    <a:pt x="64" y="128"/>
                  </a:cubicBezTo>
                  <a:cubicBezTo>
                    <a:pt x="76" y="128"/>
                    <a:pt x="76" y="128"/>
                    <a:pt x="76" y="128"/>
                  </a:cubicBezTo>
                  <a:cubicBezTo>
                    <a:pt x="76" y="254"/>
                    <a:pt x="76" y="254"/>
                    <a:pt x="76" y="254"/>
                  </a:cubicBezTo>
                  <a:cubicBezTo>
                    <a:pt x="76" y="263"/>
                    <a:pt x="83" y="269"/>
                    <a:pt x="91" y="269"/>
                  </a:cubicBezTo>
                  <a:cubicBezTo>
                    <a:pt x="100" y="269"/>
                    <a:pt x="106" y="263"/>
                    <a:pt x="106" y="254"/>
                  </a:cubicBezTo>
                  <a:cubicBezTo>
                    <a:pt x="106" y="37"/>
                    <a:pt x="106" y="37"/>
                    <a:pt x="106" y="37"/>
                  </a:cubicBezTo>
                  <a:cubicBezTo>
                    <a:pt x="119" y="37"/>
                    <a:pt x="119" y="37"/>
                    <a:pt x="119" y="37"/>
                  </a:cubicBezTo>
                  <a:cubicBezTo>
                    <a:pt x="119" y="117"/>
                    <a:pt x="119" y="117"/>
                    <a:pt x="119" y="117"/>
                  </a:cubicBezTo>
                  <a:cubicBezTo>
                    <a:pt x="119" y="133"/>
                    <a:pt x="140" y="133"/>
                    <a:pt x="140" y="117"/>
                  </a:cubicBezTo>
                  <a:cubicBezTo>
                    <a:pt x="140" y="36"/>
                    <a:pt x="140" y="36"/>
                    <a:pt x="140" y="36"/>
                  </a:cubicBezTo>
                  <a:cubicBezTo>
                    <a:pt x="140" y="18"/>
                    <a:pt x="126" y="0"/>
                    <a:pt x="105" y="0"/>
                  </a:cubicBezTo>
                  <a:cubicBezTo>
                    <a:pt x="34" y="0"/>
                    <a:pt x="34" y="0"/>
                    <a:pt x="34" y="0"/>
                  </a:cubicBezTo>
                  <a:cubicBezTo>
                    <a:pt x="15" y="0"/>
                    <a:pt x="0" y="16"/>
                    <a:pt x="0" y="35"/>
                  </a:cubicBezTo>
                  <a:cubicBezTo>
                    <a:pt x="0" y="117"/>
                    <a:pt x="0" y="117"/>
                    <a:pt x="0" y="117"/>
                  </a:cubicBezTo>
                  <a:cubicBezTo>
                    <a:pt x="0" y="133"/>
                    <a:pt x="21" y="133"/>
                    <a:pt x="21" y="117"/>
                  </a:cubicBezTo>
                  <a:cubicBezTo>
                    <a:pt x="21" y="37"/>
                    <a:pt x="21" y="37"/>
                    <a:pt x="21" y="37"/>
                  </a:cubicBezTo>
                  <a:cubicBezTo>
                    <a:pt x="34" y="37"/>
                    <a:pt x="34" y="37"/>
                    <a:pt x="34" y="37"/>
                  </a:cubicBezTo>
                  <a:cubicBezTo>
                    <a:pt x="34" y="254"/>
                    <a:pt x="34" y="254"/>
                    <a:pt x="34" y="25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bg-BG" dirty="0">
                <a:latin typeface="Calibri Light" panose="020F0302020204030204"/>
              </a:endParaRPr>
            </a:p>
          </p:txBody>
        </p:sp>
      </p:grpSp>
      <p:grpSp>
        <p:nvGrpSpPr>
          <p:cNvPr id="95" name="Group 18"/>
          <p:cNvGrpSpPr>
            <a:grpSpLocks noChangeAspect="1"/>
          </p:cNvGrpSpPr>
          <p:nvPr/>
        </p:nvGrpSpPr>
        <p:grpSpPr bwMode="auto">
          <a:xfrm flipH="1">
            <a:off x="17390244" y="5315291"/>
            <a:ext cx="1106429" cy="2079365"/>
            <a:chOff x="3241" y="1291"/>
            <a:chExt cx="421" cy="791"/>
          </a:xfrm>
          <a:solidFill>
            <a:schemeClr val="accent1"/>
          </a:solidFill>
        </p:grpSpPr>
        <p:sp>
          <p:nvSpPr>
            <p:cNvPr id="96" name="Freeform 19"/>
            <p:cNvSpPr/>
            <p:nvPr/>
          </p:nvSpPr>
          <p:spPr bwMode="auto">
            <a:xfrm>
              <a:off x="3241" y="1432"/>
              <a:ext cx="421" cy="650"/>
            </a:xfrm>
            <a:custGeom>
              <a:avLst/>
              <a:gdLst>
                <a:gd name="T0" fmla="*/ 113 w 175"/>
                <a:gd name="T1" fmla="*/ 0 h 273"/>
                <a:gd name="T2" fmla="*/ 148 w 175"/>
                <a:gd name="T3" fmla="*/ 24 h 273"/>
                <a:gd name="T4" fmla="*/ 171 w 175"/>
                <a:gd name="T5" fmla="*/ 99 h 273"/>
                <a:gd name="T6" fmla="*/ 150 w 175"/>
                <a:gd name="T7" fmla="*/ 106 h 273"/>
                <a:gd name="T8" fmla="*/ 129 w 175"/>
                <a:gd name="T9" fmla="*/ 37 h 273"/>
                <a:gd name="T10" fmla="*/ 117 w 175"/>
                <a:gd name="T11" fmla="*/ 37 h 273"/>
                <a:gd name="T12" fmla="*/ 152 w 175"/>
                <a:gd name="T13" fmla="*/ 160 h 273"/>
                <a:gd name="T14" fmla="*/ 119 w 175"/>
                <a:gd name="T15" fmla="*/ 160 h 273"/>
                <a:gd name="T16" fmla="*/ 119 w 175"/>
                <a:gd name="T17" fmla="*/ 256 h 273"/>
                <a:gd name="T18" fmla="*/ 94 w 175"/>
                <a:gd name="T19" fmla="*/ 256 h 273"/>
                <a:gd name="T20" fmla="*/ 94 w 175"/>
                <a:gd name="T21" fmla="*/ 160 h 273"/>
                <a:gd name="T22" fmla="*/ 81 w 175"/>
                <a:gd name="T23" fmla="*/ 160 h 273"/>
                <a:gd name="T24" fmla="*/ 81 w 175"/>
                <a:gd name="T25" fmla="*/ 256 h 273"/>
                <a:gd name="T26" fmla="*/ 57 w 175"/>
                <a:gd name="T27" fmla="*/ 256 h 273"/>
                <a:gd name="T28" fmla="*/ 57 w 175"/>
                <a:gd name="T29" fmla="*/ 160 h 273"/>
                <a:gd name="T30" fmla="*/ 23 w 175"/>
                <a:gd name="T31" fmla="*/ 160 h 273"/>
                <a:gd name="T32" fmla="*/ 58 w 175"/>
                <a:gd name="T33" fmla="*/ 37 h 273"/>
                <a:gd name="T34" fmla="*/ 46 w 175"/>
                <a:gd name="T35" fmla="*/ 37 h 273"/>
                <a:gd name="T36" fmla="*/ 26 w 175"/>
                <a:gd name="T37" fmla="*/ 107 h 273"/>
                <a:gd name="T38" fmla="*/ 5 w 175"/>
                <a:gd name="T39" fmla="*/ 99 h 273"/>
                <a:gd name="T40" fmla="*/ 28 w 175"/>
                <a:gd name="T41" fmla="*/ 24 h 273"/>
                <a:gd name="T42" fmla="*/ 60 w 175"/>
                <a:gd name="T43" fmla="*/ 0 h 273"/>
                <a:gd name="T44" fmla="*/ 113 w 175"/>
                <a:gd name="T45" fmla="*/ 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5" h="273">
                  <a:moveTo>
                    <a:pt x="113" y="0"/>
                  </a:moveTo>
                  <a:cubicBezTo>
                    <a:pt x="131" y="0"/>
                    <a:pt x="145" y="15"/>
                    <a:pt x="148" y="24"/>
                  </a:cubicBezTo>
                  <a:cubicBezTo>
                    <a:pt x="171" y="99"/>
                    <a:pt x="171" y="99"/>
                    <a:pt x="171" y="99"/>
                  </a:cubicBezTo>
                  <a:cubicBezTo>
                    <a:pt x="175" y="115"/>
                    <a:pt x="154" y="122"/>
                    <a:pt x="150" y="106"/>
                  </a:cubicBezTo>
                  <a:cubicBezTo>
                    <a:pt x="129" y="37"/>
                    <a:pt x="129" y="37"/>
                    <a:pt x="129" y="37"/>
                  </a:cubicBezTo>
                  <a:cubicBezTo>
                    <a:pt x="117" y="37"/>
                    <a:pt x="117" y="37"/>
                    <a:pt x="117" y="37"/>
                  </a:cubicBezTo>
                  <a:cubicBezTo>
                    <a:pt x="152" y="160"/>
                    <a:pt x="152" y="160"/>
                    <a:pt x="152" y="160"/>
                  </a:cubicBezTo>
                  <a:cubicBezTo>
                    <a:pt x="119" y="160"/>
                    <a:pt x="119" y="160"/>
                    <a:pt x="119" y="160"/>
                  </a:cubicBezTo>
                  <a:cubicBezTo>
                    <a:pt x="119" y="256"/>
                    <a:pt x="119" y="256"/>
                    <a:pt x="119" y="256"/>
                  </a:cubicBezTo>
                  <a:cubicBezTo>
                    <a:pt x="119" y="273"/>
                    <a:pt x="94" y="273"/>
                    <a:pt x="94" y="256"/>
                  </a:cubicBezTo>
                  <a:cubicBezTo>
                    <a:pt x="94" y="160"/>
                    <a:pt x="94" y="160"/>
                    <a:pt x="94" y="160"/>
                  </a:cubicBezTo>
                  <a:cubicBezTo>
                    <a:pt x="81" y="160"/>
                    <a:pt x="81" y="160"/>
                    <a:pt x="81" y="160"/>
                  </a:cubicBezTo>
                  <a:cubicBezTo>
                    <a:pt x="81" y="256"/>
                    <a:pt x="81" y="256"/>
                    <a:pt x="81" y="256"/>
                  </a:cubicBezTo>
                  <a:cubicBezTo>
                    <a:pt x="81" y="273"/>
                    <a:pt x="57" y="273"/>
                    <a:pt x="57" y="256"/>
                  </a:cubicBezTo>
                  <a:cubicBezTo>
                    <a:pt x="57" y="160"/>
                    <a:pt x="57" y="160"/>
                    <a:pt x="57" y="160"/>
                  </a:cubicBezTo>
                  <a:cubicBezTo>
                    <a:pt x="23" y="160"/>
                    <a:pt x="23" y="160"/>
                    <a:pt x="23" y="160"/>
                  </a:cubicBezTo>
                  <a:cubicBezTo>
                    <a:pt x="58" y="37"/>
                    <a:pt x="58" y="37"/>
                    <a:pt x="58" y="37"/>
                  </a:cubicBezTo>
                  <a:cubicBezTo>
                    <a:pt x="46" y="37"/>
                    <a:pt x="46" y="37"/>
                    <a:pt x="46" y="37"/>
                  </a:cubicBezTo>
                  <a:cubicBezTo>
                    <a:pt x="26" y="107"/>
                    <a:pt x="26" y="107"/>
                    <a:pt x="26" y="107"/>
                  </a:cubicBezTo>
                  <a:cubicBezTo>
                    <a:pt x="21" y="122"/>
                    <a:pt x="0" y="116"/>
                    <a:pt x="5" y="99"/>
                  </a:cubicBezTo>
                  <a:cubicBezTo>
                    <a:pt x="28" y="24"/>
                    <a:pt x="28" y="24"/>
                    <a:pt x="28" y="24"/>
                  </a:cubicBezTo>
                  <a:cubicBezTo>
                    <a:pt x="30" y="15"/>
                    <a:pt x="41" y="0"/>
                    <a:pt x="60" y="0"/>
                  </a:cubicBezTo>
                  <a:cubicBezTo>
                    <a:pt x="113" y="0"/>
                    <a:pt x="113" y="0"/>
                    <a:pt x="11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bg-BG" dirty="0">
                <a:latin typeface="Calibri Light" panose="020F0302020204030204"/>
              </a:endParaRPr>
            </a:p>
          </p:txBody>
        </p:sp>
        <p:sp>
          <p:nvSpPr>
            <p:cNvPr id="97" name="Oval 20"/>
            <p:cNvSpPr>
              <a:spLocks noChangeArrowheads="1"/>
            </p:cNvSpPr>
            <p:nvPr/>
          </p:nvSpPr>
          <p:spPr bwMode="auto">
            <a:xfrm>
              <a:off x="3388" y="1291"/>
              <a:ext cx="127" cy="12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bg-BG" dirty="0">
                <a:latin typeface="Calibri Light" panose="020F0302020204030204"/>
              </a:endParaRPr>
            </a:p>
          </p:txBody>
        </p:sp>
      </p:grpSp>
      <p:sp>
        <p:nvSpPr>
          <p:cNvPr id="108" name="Rectangle 107"/>
          <p:cNvSpPr/>
          <p:nvPr/>
        </p:nvSpPr>
        <p:spPr>
          <a:xfrm>
            <a:off x="19261251" y="5809560"/>
            <a:ext cx="1404925" cy="883282"/>
          </a:xfrm>
          <a:prstGeom prst="rect">
            <a:avLst/>
          </a:prstGeom>
        </p:spPr>
        <p:txBody>
          <a:bodyPr wrap="none" lIns="219419" tIns="109710" rIns="219419" bIns="109710">
            <a:spAutoFit/>
          </a:bodyPr>
          <a:lstStyle/>
          <a:p>
            <a:r>
              <a:rPr lang="en-US" sz="4300" b="1" dirty="0" smtClean="0">
                <a:solidFill>
                  <a:schemeClr val="tx2"/>
                </a:solidFill>
                <a:latin typeface="Calibri" panose="020F0502020204030204"/>
                <a:ea typeface="Open Sans Light" panose="020B0306030504020204" pitchFamily="34" charset="0"/>
                <a:cs typeface="Calibri" panose="020F0502020204030204"/>
              </a:rPr>
              <a:t>67%</a:t>
            </a:r>
            <a:endParaRPr lang="en-US" sz="4300" b="1" dirty="0">
              <a:solidFill>
                <a:schemeClr val="tx2"/>
              </a:solidFill>
              <a:latin typeface="Calibri" panose="020F0502020204030204"/>
              <a:ea typeface="Open Sans Light" panose="020B0306030504020204" pitchFamily="34" charset="0"/>
              <a:cs typeface="Calibri" panose="020F0502020204030204"/>
            </a:endParaRPr>
          </a:p>
        </p:txBody>
      </p:sp>
      <p:sp>
        <p:nvSpPr>
          <p:cNvPr id="109" name="Rectangle 108"/>
          <p:cNvSpPr/>
          <p:nvPr/>
        </p:nvSpPr>
        <p:spPr>
          <a:xfrm>
            <a:off x="19305808" y="8457239"/>
            <a:ext cx="1404925" cy="883282"/>
          </a:xfrm>
          <a:prstGeom prst="rect">
            <a:avLst/>
          </a:prstGeom>
        </p:spPr>
        <p:txBody>
          <a:bodyPr wrap="none" lIns="219419" tIns="109710" rIns="219419" bIns="109710">
            <a:spAutoFit/>
          </a:bodyPr>
          <a:lstStyle/>
          <a:p>
            <a:r>
              <a:rPr lang="en-US" sz="4300" b="1" dirty="0" smtClean="0">
                <a:solidFill>
                  <a:schemeClr val="tx2"/>
                </a:solidFill>
                <a:latin typeface="Calibri" panose="020F0502020204030204"/>
                <a:ea typeface="Open Sans Light" panose="020B0306030504020204" pitchFamily="34" charset="0"/>
                <a:cs typeface="Calibri" panose="020F0502020204030204"/>
              </a:rPr>
              <a:t>33%</a:t>
            </a:r>
            <a:endParaRPr lang="en-US" sz="4300" b="1" dirty="0">
              <a:solidFill>
                <a:schemeClr val="tx2"/>
              </a:solidFill>
              <a:latin typeface="Calibri" panose="020F0502020204030204"/>
              <a:ea typeface="Open Sans Light" panose="020B0306030504020204" pitchFamily="34" charset="0"/>
              <a:cs typeface="Calibri" panose="020F0502020204030204"/>
            </a:endParaRPr>
          </a:p>
        </p:txBody>
      </p:sp>
      <p:sp>
        <p:nvSpPr>
          <p:cNvPr id="119" name="Freeform 7"/>
          <p:cNvSpPr>
            <a:spLocks noEditPoints="1"/>
          </p:cNvSpPr>
          <p:nvPr/>
        </p:nvSpPr>
        <p:spPr bwMode="auto">
          <a:xfrm>
            <a:off x="18954295" y="5392256"/>
            <a:ext cx="1864765" cy="1865251"/>
          </a:xfrm>
          <a:custGeom>
            <a:avLst/>
            <a:gdLst>
              <a:gd name="T0" fmla="*/ 106 w 212"/>
              <a:gd name="T1" fmla="*/ 212 h 212"/>
              <a:gd name="T2" fmla="*/ 0 w 212"/>
              <a:gd name="T3" fmla="*/ 106 h 212"/>
              <a:gd name="T4" fmla="*/ 106 w 212"/>
              <a:gd name="T5" fmla="*/ 0 h 212"/>
              <a:gd name="T6" fmla="*/ 212 w 212"/>
              <a:gd name="T7" fmla="*/ 106 h 212"/>
              <a:gd name="T8" fmla="*/ 106 w 212"/>
              <a:gd name="T9" fmla="*/ 212 h 212"/>
              <a:gd name="T10" fmla="*/ 106 w 212"/>
              <a:gd name="T11" fmla="*/ 20 h 212"/>
              <a:gd name="T12" fmla="*/ 20 w 212"/>
              <a:gd name="T13" fmla="*/ 106 h 212"/>
              <a:gd name="T14" fmla="*/ 106 w 212"/>
              <a:gd name="T15" fmla="*/ 192 h 212"/>
              <a:gd name="T16" fmla="*/ 192 w 212"/>
              <a:gd name="T17" fmla="*/ 106 h 212"/>
              <a:gd name="T18" fmla="*/ 106 w 212"/>
              <a:gd name="T19" fmla="*/ 20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2" h="212">
                <a:moveTo>
                  <a:pt x="106" y="212"/>
                </a:moveTo>
                <a:cubicBezTo>
                  <a:pt x="48" y="212"/>
                  <a:pt x="0" y="165"/>
                  <a:pt x="0" y="106"/>
                </a:cubicBezTo>
                <a:cubicBezTo>
                  <a:pt x="0" y="48"/>
                  <a:pt x="48" y="0"/>
                  <a:pt x="106" y="0"/>
                </a:cubicBezTo>
                <a:cubicBezTo>
                  <a:pt x="165" y="0"/>
                  <a:pt x="212" y="48"/>
                  <a:pt x="212" y="106"/>
                </a:cubicBezTo>
                <a:cubicBezTo>
                  <a:pt x="212" y="165"/>
                  <a:pt x="165" y="212"/>
                  <a:pt x="106" y="212"/>
                </a:cubicBezTo>
                <a:close/>
                <a:moveTo>
                  <a:pt x="106" y="20"/>
                </a:moveTo>
                <a:cubicBezTo>
                  <a:pt x="59" y="20"/>
                  <a:pt x="20" y="59"/>
                  <a:pt x="20" y="106"/>
                </a:cubicBezTo>
                <a:cubicBezTo>
                  <a:pt x="20" y="154"/>
                  <a:pt x="59" y="192"/>
                  <a:pt x="106" y="192"/>
                </a:cubicBezTo>
                <a:cubicBezTo>
                  <a:pt x="154" y="192"/>
                  <a:pt x="192" y="154"/>
                  <a:pt x="192" y="106"/>
                </a:cubicBezTo>
                <a:cubicBezTo>
                  <a:pt x="192" y="59"/>
                  <a:pt x="154" y="20"/>
                  <a:pt x="106" y="20"/>
                </a:cubicBezTo>
                <a:close/>
              </a:path>
            </a:pathLst>
          </a:custGeom>
          <a:solidFill>
            <a:schemeClr val="accent1"/>
          </a:solidFill>
          <a:ln>
            <a:noFill/>
          </a:ln>
        </p:spPr>
        <p:txBody>
          <a:bodyPr vert="horz" wrap="square" lIns="182843" tIns="91422" rIns="182843" bIns="91422" numCol="1" anchor="t" anchorCtr="0" compatLnSpc="1"/>
          <a:lstStyle/>
          <a:p>
            <a:endParaRPr lang="id-ID" dirty="0">
              <a:latin typeface="Calibri Light" panose="020F0302020204030204"/>
            </a:endParaRPr>
          </a:p>
        </p:txBody>
      </p:sp>
      <p:sp>
        <p:nvSpPr>
          <p:cNvPr id="121" name="Freeform 7"/>
          <p:cNvSpPr>
            <a:spLocks noEditPoints="1"/>
          </p:cNvSpPr>
          <p:nvPr/>
        </p:nvSpPr>
        <p:spPr bwMode="auto">
          <a:xfrm>
            <a:off x="19049392" y="8012238"/>
            <a:ext cx="1864765" cy="1865251"/>
          </a:xfrm>
          <a:custGeom>
            <a:avLst/>
            <a:gdLst>
              <a:gd name="T0" fmla="*/ 106 w 212"/>
              <a:gd name="T1" fmla="*/ 212 h 212"/>
              <a:gd name="T2" fmla="*/ 0 w 212"/>
              <a:gd name="T3" fmla="*/ 106 h 212"/>
              <a:gd name="T4" fmla="*/ 106 w 212"/>
              <a:gd name="T5" fmla="*/ 0 h 212"/>
              <a:gd name="T6" fmla="*/ 212 w 212"/>
              <a:gd name="T7" fmla="*/ 106 h 212"/>
              <a:gd name="T8" fmla="*/ 106 w 212"/>
              <a:gd name="T9" fmla="*/ 212 h 212"/>
              <a:gd name="T10" fmla="*/ 106 w 212"/>
              <a:gd name="T11" fmla="*/ 20 h 212"/>
              <a:gd name="T12" fmla="*/ 20 w 212"/>
              <a:gd name="T13" fmla="*/ 106 h 212"/>
              <a:gd name="T14" fmla="*/ 106 w 212"/>
              <a:gd name="T15" fmla="*/ 192 h 212"/>
              <a:gd name="T16" fmla="*/ 192 w 212"/>
              <a:gd name="T17" fmla="*/ 106 h 212"/>
              <a:gd name="T18" fmla="*/ 106 w 212"/>
              <a:gd name="T19" fmla="*/ 20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2" h="212">
                <a:moveTo>
                  <a:pt x="106" y="212"/>
                </a:moveTo>
                <a:cubicBezTo>
                  <a:pt x="48" y="212"/>
                  <a:pt x="0" y="165"/>
                  <a:pt x="0" y="106"/>
                </a:cubicBezTo>
                <a:cubicBezTo>
                  <a:pt x="0" y="48"/>
                  <a:pt x="48" y="0"/>
                  <a:pt x="106" y="0"/>
                </a:cubicBezTo>
                <a:cubicBezTo>
                  <a:pt x="165" y="0"/>
                  <a:pt x="212" y="48"/>
                  <a:pt x="212" y="106"/>
                </a:cubicBezTo>
                <a:cubicBezTo>
                  <a:pt x="212" y="165"/>
                  <a:pt x="165" y="212"/>
                  <a:pt x="106" y="212"/>
                </a:cubicBezTo>
                <a:close/>
                <a:moveTo>
                  <a:pt x="106" y="20"/>
                </a:moveTo>
                <a:cubicBezTo>
                  <a:pt x="59" y="20"/>
                  <a:pt x="20" y="59"/>
                  <a:pt x="20" y="106"/>
                </a:cubicBezTo>
                <a:cubicBezTo>
                  <a:pt x="20" y="154"/>
                  <a:pt x="59" y="192"/>
                  <a:pt x="106" y="192"/>
                </a:cubicBezTo>
                <a:cubicBezTo>
                  <a:pt x="154" y="192"/>
                  <a:pt x="192" y="154"/>
                  <a:pt x="192" y="106"/>
                </a:cubicBezTo>
                <a:cubicBezTo>
                  <a:pt x="192" y="59"/>
                  <a:pt x="154" y="20"/>
                  <a:pt x="106" y="20"/>
                </a:cubicBezTo>
                <a:close/>
              </a:path>
            </a:pathLst>
          </a:custGeom>
          <a:solidFill>
            <a:schemeClr val="accent2"/>
          </a:solidFill>
          <a:ln>
            <a:noFill/>
          </a:ln>
        </p:spPr>
        <p:txBody>
          <a:bodyPr vert="horz" wrap="square" lIns="182843" tIns="91422" rIns="182843" bIns="91422" numCol="1" anchor="t" anchorCtr="0" compatLnSpc="1"/>
          <a:lstStyle/>
          <a:p>
            <a:endParaRPr lang="id-ID" dirty="0">
              <a:latin typeface="Calibri Light" panose="020F0302020204030204"/>
            </a:endParaRPr>
          </a:p>
        </p:txBody>
      </p:sp>
      <p:grpSp>
        <p:nvGrpSpPr>
          <p:cNvPr id="4" name="Group 3"/>
          <p:cNvGrpSpPr/>
          <p:nvPr/>
        </p:nvGrpSpPr>
        <p:grpSpPr>
          <a:xfrm>
            <a:off x="10633908" y="5547084"/>
            <a:ext cx="6540216" cy="5171054"/>
            <a:chOff x="10633908" y="5547084"/>
            <a:chExt cx="6540216" cy="5171054"/>
          </a:xfrm>
        </p:grpSpPr>
        <p:sp>
          <p:nvSpPr>
            <p:cNvPr id="62" name="Line 33"/>
            <p:cNvSpPr>
              <a:spLocks noChangeShapeType="1"/>
            </p:cNvSpPr>
            <p:nvPr/>
          </p:nvSpPr>
          <p:spPr bwMode="auto">
            <a:xfrm>
              <a:off x="11181234" y="7723356"/>
              <a:ext cx="1406958" cy="1377023"/>
            </a:xfrm>
            <a:prstGeom prst="line">
              <a:avLst/>
            </a:prstGeom>
            <a:noFill/>
            <a:ln w="44450" cap="flat">
              <a:solidFill>
                <a:schemeClr val="bg1">
                  <a:lumMod val="75000"/>
                </a:schemeClr>
              </a:solidFill>
              <a:prstDash val="solid"/>
              <a:miter lim="800000"/>
            </a:ln>
            <a:extLst>
              <a:ext uri="{909E8E84-426E-40DD-AFC4-6F175D3DCCD1}">
                <a14:hiddenFill xmlns:a14="http://schemas.microsoft.com/office/drawing/2010/main">
                  <a:noFill/>
                </a14:hiddenFill>
              </a:ext>
            </a:extLst>
          </p:spPr>
          <p:txBody>
            <a:bodyPr vert="horz" wrap="square" lIns="182843" tIns="91422" rIns="182843" bIns="91422" numCol="1" anchor="t" anchorCtr="0" compatLnSpc="1"/>
            <a:lstStyle/>
            <a:p>
              <a:endParaRPr lang="id-ID" dirty="0">
                <a:latin typeface="Calibri Light" panose="020F0302020204030204"/>
              </a:endParaRPr>
            </a:p>
          </p:txBody>
        </p:sp>
        <p:sp>
          <p:nvSpPr>
            <p:cNvPr id="63" name="Line 34"/>
            <p:cNvSpPr>
              <a:spLocks noChangeShapeType="1"/>
            </p:cNvSpPr>
            <p:nvPr/>
          </p:nvSpPr>
          <p:spPr bwMode="auto">
            <a:xfrm flipH="1" flipV="1">
              <a:off x="12844913" y="6564604"/>
              <a:ext cx="1421590" cy="853818"/>
            </a:xfrm>
            <a:prstGeom prst="line">
              <a:avLst/>
            </a:prstGeom>
            <a:noFill/>
            <a:ln w="28575" cap="flat">
              <a:solidFill>
                <a:schemeClr val="bg1">
                  <a:lumMod val="75000"/>
                </a:schemeClr>
              </a:solidFill>
              <a:prstDash val="solid"/>
              <a:miter lim="800000"/>
            </a:ln>
            <a:extLst>
              <a:ext uri="{909E8E84-426E-40DD-AFC4-6F175D3DCCD1}">
                <a14:hiddenFill xmlns:a14="http://schemas.microsoft.com/office/drawing/2010/main">
                  <a:noFill/>
                </a14:hiddenFill>
              </a:ext>
            </a:extLst>
          </p:spPr>
          <p:txBody>
            <a:bodyPr vert="horz" wrap="square" lIns="182843" tIns="91422" rIns="182843" bIns="91422" numCol="1" anchor="t" anchorCtr="0" compatLnSpc="1"/>
            <a:lstStyle/>
            <a:p>
              <a:endParaRPr lang="id-ID" dirty="0">
                <a:latin typeface="Calibri Light" panose="020F0302020204030204"/>
              </a:endParaRPr>
            </a:p>
          </p:txBody>
        </p:sp>
        <p:sp>
          <p:nvSpPr>
            <p:cNvPr id="66" name="Line 37"/>
            <p:cNvSpPr>
              <a:spLocks noChangeShapeType="1"/>
            </p:cNvSpPr>
            <p:nvPr/>
          </p:nvSpPr>
          <p:spPr bwMode="auto">
            <a:xfrm flipV="1">
              <a:off x="12889839" y="7691257"/>
              <a:ext cx="1376664" cy="1399490"/>
            </a:xfrm>
            <a:prstGeom prst="line">
              <a:avLst/>
            </a:prstGeom>
            <a:noFill/>
            <a:ln w="44450" cap="flat">
              <a:solidFill>
                <a:schemeClr val="bg1">
                  <a:lumMod val="75000"/>
                </a:schemeClr>
              </a:solidFill>
              <a:prstDash val="solid"/>
              <a:miter lim="800000"/>
            </a:ln>
            <a:extLst>
              <a:ext uri="{909E8E84-426E-40DD-AFC4-6F175D3DCCD1}">
                <a14:hiddenFill xmlns:a14="http://schemas.microsoft.com/office/drawing/2010/main">
                  <a:noFill/>
                </a14:hiddenFill>
              </a:ext>
            </a:extLst>
          </p:spPr>
          <p:txBody>
            <a:bodyPr vert="horz" wrap="square" lIns="182843" tIns="91422" rIns="182843" bIns="91422" numCol="1" anchor="t" anchorCtr="0" compatLnSpc="1"/>
            <a:lstStyle/>
            <a:p>
              <a:endParaRPr lang="id-ID" dirty="0">
                <a:latin typeface="Calibri Light" panose="020F0302020204030204"/>
              </a:endParaRPr>
            </a:p>
          </p:txBody>
        </p:sp>
        <p:sp>
          <p:nvSpPr>
            <p:cNvPr id="68" name="Oval 39"/>
            <p:cNvSpPr>
              <a:spLocks noChangeArrowheads="1"/>
            </p:cNvSpPr>
            <p:nvPr/>
          </p:nvSpPr>
          <p:spPr bwMode="auto">
            <a:xfrm>
              <a:off x="13621491" y="10194934"/>
              <a:ext cx="1899731" cy="523204"/>
            </a:xfrm>
            <a:prstGeom prst="ellipse">
              <a:avLst/>
            </a:prstGeom>
            <a:noFill/>
            <a:ln w="58738" cap="flat">
              <a:solidFill>
                <a:schemeClr val="bg1">
                  <a:lumMod val="75000"/>
                </a:schemeClr>
              </a:solidFill>
              <a:prstDash val="solid"/>
              <a:miter lim="800000"/>
            </a:ln>
            <a:extLst>
              <a:ext uri="{909E8E84-426E-40DD-AFC4-6F175D3DCCD1}">
                <a14:hiddenFill xmlns:a14="http://schemas.microsoft.com/office/drawing/2010/main">
                  <a:solidFill>
                    <a:srgbClr val="FFFFFF"/>
                  </a:solidFill>
                </a14:hiddenFill>
              </a:ext>
            </a:extLst>
          </p:spPr>
          <p:txBody>
            <a:bodyPr vert="horz" wrap="square" lIns="182843" tIns="91422" rIns="182843" bIns="91422" numCol="1" anchor="t" anchorCtr="0" compatLnSpc="1"/>
            <a:lstStyle/>
            <a:p>
              <a:endParaRPr lang="id-ID" dirty="0">
                <a:latin typeface="Calibri Light" panose="020F0302020204030204"/>
              </a:endParaRPr>
            </a:p>
          </p:txBody>
        </p:sp>
        <p:sp>
          <p:nvSpPr>
            <p:cNvPr id="70" name="Oval 43"/>
            <p:cNvSpPr>
              <a:spLocks noChangeArrowheads="1"/>
            </p:cNvSpPr>
            <p:nvPr/>
          </p:nvSpPr>
          <p:spPr bwMode="auto">
            <a:xfrm>
              <a:off x="11983443" y="9090748"/>
              <a:ext cx="1537114" cy="426910"/>
            </a:xfrm>
            <a:prstGeom prst="ellipse">
              <a:avLst/>
            </a:prstGeom>
            <a:noFill/>
            <a:ln w="44450" cap="flat">
              <a:solidFill>
                <a:schemeClr val="bg1">
                  <a:lumMod val="75000"/>
                </a:schemeClr>
              </a:solidFill>
              <a:prstDash val="solid"/>
              <a:miter lim="800000"/>
            </a:ln>
            <a:extLst>
              <a:ext uri="{909E8E84-426E-40DD-AFC4-6F175D3DCCD1}">
                <a14:hiddenFill xmlns:a14="http://schemas.microsoft.com/office/drawing/2010/main">
                  <a:solidFill>
                    <a:srgbClr val="FFFFFF"/>
                  </a:solidFill>
                </a14:hiddenFill>
              </a:ext>
            </a:extLst>
          </p:spPr>
          <p:txBody>
            <a:bodyPr vert="horz" wrap="square" lIns="182843" tIns="91422" rIns="182843" bIns="91422" numCol="1" anchor="t" anchorCtr="0" compatLnSpc="1"/>
            <a:lstStyle/>
            <a:p>
              <a:endParaRPr lang="id-ID" dirty="0">
                <a:latin typeface="Calibri Light" panose="020F0302020204030204"/>
              </a:endParaRPr>
            </a:p>
          </p:txBody>
        </p:sp>
        <p:sp>
          <p:nvSpPr>
            <p:cNvPr id="71" name="Oval 48"/>
            <p:cNvSpPr>
              <a:spLocks noChangeArrowheads="1"/>
            </p:cNvSpPr>
            <p:nvPr/>
          </p:nvSpPr>
          <p:spPr bwMode="auto">
            <a:xfrm>
              <a:off x="14022618" y="7418423"/>
              <a:ext cx="1097480" cy="304936"/>
            </a:xfrm>
            <a:prstGeom prst="ellipse">
              <a:avLst/>
            </a:prstGeom>
            <a:noFill/>
            <a:ln w="44450" cap="flat">
              <a:solidFill>
                <a:schemeClr val="bg1">
                  <a:lumMod val="75000"/>
                </a:schemeClr>
              </a:solidFill>
              <a:prstDash val="solid"/>
              <a:miter lim="800000"/>
            </a:ln>
            <a:extLst>
              <a:ext uri="{909E8E84-426E-40DD-AFC4-6F175D3DCCD1}">
                <a14:hiddenFill xmlns:a14="http://schemas.microsoft.com/office/drawing/2010/main">
                  <a:solidFill>
                    <a:srgbClr val="FFFFFF"/>
                  </a:solidFill>
                </a14:hiddenFill>
              </a:ext>
            </a:extLst>
          </p:spPr>
          <p:txBody>
            <a:bodyPr vert="horz" wrap="square" lIns="182843" tIns="91422" rIns="182843" bIns="91422" numCol="1" anchor="t" anchorCtr="0" compatLnSpc="1"/>
            <a:lstStyle/>
            <a:p>
              <a:endParaRPr lang="id-ID" dirty="0">
                <a:latin typeface="Calibri Light" panose="020F0302020204030204"/>
              </a:endParaRPr>
            </a:p>
          </p:txBody>
        </p:sp>
        <p:sp>
          <p:nvSpPr>
            <p:cNvPr id="72" name="Oval 49"/>
            <p:cNvSpPr>
              <a:spLocks noChangeArrowheads="1"/>
            </p:cNvSpPr>
            <p:nvPr/>
          </p:nvSpPr>
          <p:spPr bwMode="auto">
            <a:xfrm>
              <a:off x="10633908" y="7418423"/>
              <a:ext cx="1094272" cy="304936"/>
            </a:xfrm>
            <a:prstGeom prst="ellipse">
              <a:avLst/>
            </a:prstGeom>
            <a:noFill/>
            <a:ln w="44450" cap="flat">
              <a:solidFill>
                <a:schemeClr val="bg1">
                  <a:lumMod val="75000"/>
                </a:schemeClr>
              </a:solidFill>
              <a:prstDash val="solid"/>
              <a:miter lim="800000"/>
            </a:ln>
            <a:extLst>
              <a:ext uri="{909E8E84-426E-40DD-AFC4-6F175D3DCCD1}">
                <a14:hiddenFill xmlns:a14="http://schemas.microsoft.com/office/drawing/2010/main">
                  <a:solidFill>
                    <a:srgbClr val="FFFFFF"/>
                  </a:solidFill>
                </a14:hiddenFill>
              </a:ext>
            </a:extLst>
          </p:spPr>
          <p:txBody>
            <a:bodyPr vert="horz" wrap="square" lIns="182843" tIns="91422" rIns="182843" bIns="91422" numCol="1" anchor="t" anchorCtr="0" compatLnSpc="1"/>
            <a:lstStyle/>
            <a:p>
              <a:endParaRPr lang="id-ID" dirty="0">
                <a:latin typeface="Calibri Light" panose="020F0302020204030204"/>
              </a:endParaRPr>
            </a:p>
          </p:txBody>
        </p:sp>
        <p:sp>
          <p:nvSpPr>
            <p:cNvPr id="74" name="Oval 53"/>
            <p:cNvSpPr>
              <a:spLocks noChangeArrowheads="1"/>
            </p:cNvSpPr>
            <p:nvPr/>
          </p:nvSpPr>
          <p:spPr bwMode="auto">
            <a:xfrm>
              <a:off x="14192694" y="5547084"/>
              <a:ext cx="757325" cy="211849"/>
            </a:xfrm>
            <a:prstGeom prst="ellipse">
              <a:avLst/>
            </a:prstGeom>
            <a:noFill/>
            <a:ln w="28575" cap="flat">
              <a:solidFill>
                <a:schemeClr val="bg1">
                  <a:lumMod val="75000"/>
                </a:schemeClr>
              </a:solidFill>
              <a:prstDash val="solid"/>
              <a:miter lim="800000"/>
            </a:ln>
            <a:extLst>
              <a:ext uri="{909E8E84-426E-40DD-AFC4-6F175D3DCCD1}">
                <a14:hiddenFill xmlns:a14="http://schemas.microsoft.com/office/drawing/2010/main">
                  <a:solidFill>
                    <a:srgbClr val="FFFFFF"/>
                  </a:solidFill>
                </a14:hiddenFill>
              </a:ext>
            </a:extLst>
          </p:spPr>
          <p:txBody>
            <a:bodyPr vert="horz" wrap="square" lIns="182843" tIns="91422" rIns="182843" bIns="91422" numCol="1" anchor="t" anchorCtr="0" compatLnSpc="1"/>
            <a:lstStyle/>
            <a:p>
              <a:endParaRPr lang="id-ID" dirty="0">
                <a:latin typeface="Calibri Light" panose="020F0302020204030204"/>
              </a:endParaRPr>
            </a:p>
          </p:txBody>
        </p:sp>
        <p:sp>
          <p:nvSpPr>
            <p:cNvPr id="75" name="Oval 58"/>
            <p:cNvSpPr>
              <a:spLocks noChangeArrowheads="1"/>
            </p:cNvSpPr>
            <p:nvPr/>
          </p:nvSpPr>
          <p:spPr bwMode="auto">
            <a:xfrm>
              <a:off x="12389233" y="6323866"/>
              <a:ext cx="872849" cy="240739"/>
            </a:xfrm>
            <a:prstGeom prst="ellipse">
              <a:avLst/>
            </a:prstGeom>
            <a:noFill/>
            <a:ln w="28575" cap="flat">
              <a:solidFill>
                <a:schemeClr val="bg1">
                  <a:lumMod val="75000"/>
                </a:schemeClr>
              </a:solidFill>
              <a:prstDash val="solid"/>
              <a:miter lim="800000"/>
            </a:ln>
            <a:extLst>
              <a:ext uri="{909E8E84-426E-40DD-AFC4-6F175D3DCCD1}">
                <a14:hiddenFill xmlns:a14="http://schemas.microsoft.com/office/drawing/2010/main">
                  <a:solidFill>
                    <a:srgbClr val="FFFFFF"/>
                  </a:solidFill>
                </a14:hiddenFill>
              </a:ext>
            </a:extLst>
          </p:spPr>
          <p:txBody>
            <a:bodyPr vert="horz" wrap="square" lIns="182843" tIns="91422" rIns="182843" bIns="91422" numCol="1" anchor="t" anchorCtr="0" compatLnSpc="1"/>
            <a:lstStyle/>
            <a:p>
              <a:endParaRPr lang="id-ID" dirty="0">
                <a:latin typeface="Calibri Light" panose="020F0302020204030204"/>
              </a:endParaRPr>
            </a:p>
          </p:txBody>
        </p:sp>
        <p:sp>
          <p:nvSpPr>
            <p:cNvPr id="76" name="Line 65"/>
            <p:cNvSpPr>
              <a:spLocks noChangeShapeType="1"/>
            </p:cNvSpPr>
            <p:nvPr/>
          </p:nvSpPr>
          <p:spPr bwMode="auto">
            <a:xfrm flipH="1">
              <a:off x="15415325" y="8861616"/>
              <a:ext cx="1758799" cy="1468131"/>
            </a:xfrm>
            <a:prstGeom prst="line">
              <a:avLst/>
            </a:prstGeom>
            <a:noFill/>
            <a:ln w="44450" cap="flat">
              <a:solidFill>
                <a:schemeClr val="bg1">
                  <a:lumMod val="75000"/>
                </a:schemeClr>
              </a:solidFill>
              <a:prstDash val="solid"/>
              <a:miter lim="800000"/>
            </a:ln>
            <a:extLst>
              <a:ext uri="{909E8E84-426E-40DD-AFC4-6F175D3DCCD1}">
                <a14:hiddenFill xmlns:a14="http://schemas.microsoft.com/office/drawing/2010/main">
                  <a:noFill/>
                </a14:hiddenFill>
              </a:ext>
            </a:extLst>
          </p:spPr>
          <p:txBody>
            <a:bodyPr vert="horz" wrap="square" lIns="182843" tIns="91422" rIns="182843" bIns="91422" numCol="1" anchor="t" anchorCtr="0" compatLnSpc="1"/>
            <a:lstStyle/>
            <a:p>
              <a:endParaRPr lang="id-ID" dirty="0">
                <a:latin typeface="Calibri Light" panose="020F0302020204030204"/>
              </a:endParaRPr>
            </a:p>
          </p:txBody>
        </p:sp>
        <p:sp>
          <p:nvSpPr>
            <p:cNvPr id="77" name="Line 66"/>
            <p:cNvSpPr>
              <a:spLocks noChangeShapeType="1"/>
            </p:cNvSpPr>
            <p:nvPr/>
          </p:nvSpPr>
          <p:spPr bwMode="auto">
            <a:xfrm flipV="1">
              <a:off x="13127304" y="5713995"/>
              <a:ext cx="1139198" cy="638759"/>
            </a:xfrm>
            <a:prstGeom prst="line">
              <a:avLst/>
            </a:prstGeom>
            <a:noFill/>
            <a:ln w="28575" cap="flat">
              <a:solidFill>
                <a:schemeClr val="bg1">
                  <a:lumMod val="75000"/>
                </a:schemeClr>
              </a:solidFill>
              <a:prstDash val="solid"/>
              <a:miter lim="800000"/>
            </a:ln>
            <a:extLst>
              <a:ext uri="{909E8E84-426E-40DD-AFC4-6F175D3DCCD1}">
                <a14:hiddenFill xmlns:a14="http://schemas.microsoft.com/office/drawing/2010/main">
                  <a:noFill/>
                </a14:hiddenFill>
              </a:ext>
            </a:extLst>
          </p:spPr>
          <p:txBody>
            <a:bodyPr vert="horz" wrap="square" lIns="182843" tIns="91422" rIns="182843" bIns="91422" numCol="1" anchor="t" anchorCtr="0" compatLnSpc="1"/>
            <a:lstStyle/>
            <a:p>
              <a:endParaRPr lang="id-ID" dirty="0">
                <a:latin typeface="Calibri Light" panose="020F0302020204030204"/>
              </a:endParaRPr>
            </a:p>
          </p:txBody>
        </p:sp>
        <p:sp>
          <p:nvSpPr>
            <p:cNvPr id="78" name="Line 67"/>
            <p:cNvSpPr>
              <a:spLocks noChangeShapeType="1"/>
            </p:cNvSpPr>
            <p:nvPr/>
          </p:nvSpPr>
          <p:spPr bwMode="auto">
            <a:xfrm flipV="1">
              <a:off x="11189064" y="6558185"/>
              <a:ext cx="1565995" cy="882707"/>
            </a:xfrm>
            <a:prstGeom prst="line">
              <a:avLst/>
            </a:prstGeom>
            <a:noFill/>
            <a:ln w="28575" cap="flat">
              <a:solidFill>
                <a:schemeClr val="bg1">
                  <a:lumMod val="75000"/>
                </a:schemeClr>
              </a:solidFill>
              <a:prstDash val="solid"/>
              <a:miter lim="800000"/>
            </a:ln>
            <a:extLst>
              <a:ext uri="{909E8E84-426E-40DD-AFC4-6F175D3DCCD1}">
                <a14:hiddenFill xmlns:a14="http://schemas.microsoft.com/office/drawing/2010/main">
                  <a:noFill/>
                </a14:hiddenFill>
              </a:ext>
            </a:extLst>
          </p:spPr>
          <p:txBody>
            <a:bodyPr vert="horz" wrap="square" lIns="182843" tIns="91422" rIns="182843" bIns="91422" numCol="1" anchor="t" anchorCtr="0" compatLnSpc="1"/>
            <a:lstStyle/>
            <a:p>
              <a:endParaRPr lang="id-ID" dirty="0">
                <a:latin typeface="Calibri Light" panose="020F0302020204030204"/>
              </a:endParaRPr>
            </a:p>
          </p:txBody>
        </p:sp>
        <p:sp>
          <p:nvSpPr>
            <p:cNvPr id="79" name="Line 68"/>
            <p:cNvSpPr>
              <a:spLocks noChangeShapeType="1"/>
            </p:cNvSpPr>
            <p:nvPr/>
          </p:nvSpPr>
          <p:spPr bwMode="auto">
            <a:xfrm flipH="1" flipV="1">
              <a:off x="14876212" y="5713995"/>
              <a:ext cx="2280449" cy="696780"/>
            </a:xfrm>
            <a:prstGeom prst="line">
              <a:avLst/>
            </a:prstGeom>
            <a:noFill/>
            <a:ln w="28575" cap="flat">
              <a:solidFill>
                <a:schemeClr val="bg1">
                  <a:lumMod val="75000"/>
                </a:schemeClr>
              </a:solidFill>
              <a:prstDash val="solid"/>
              <a:miter lim="800000"/>
            </a:ln>
            <a:extLst>
              <a:ext uri="{909E8E84-426E-40DD-AFC4-6F175D3DCCD1}">
                <a14:hiddenFill xmlns:a14="http://schemas.microsoft.com/office/drawing/2010/main">
                  <a:noFill/>
                </a14:hiddenFill>
              </a:ext>
            </a:extLst>
          </p:spPr>
          <p:txBody>
            <a:bodyPr vert="horz" wrap="square" lIns="182843" tIns="91422" rIns="182843" bIns="91422" numCol="1" anchor="t" anchorCtr="0" compatLnSpc="1"/>
            <a:lstStyle/>
            <a:p>
              <a:endParaRPr lang="id-ID" dirty="0">
                <a:latin typeface="Calibri Light" panose="020F0302020204030204"/>
              </a:endParaRPr>
            </a:p>
          </p:txBody>
        </p:sp>
        <p:sp>
          <p:nvSpPr>
            <p:cNvPr id="81" name="Line 70"/>
            <p:cNvSpPr>
              <a:spLocks noChangeShapeType="1"/>
            </p:cNvSpPr>
            <p:nvPr/>
          </p:nvSpPr>
          <p:spPr bwMode="auto">
            <a:xfrm>
              <a:off x="12973273" y="9485561"/>
              <a:ext cx="837551" cy="844189"/>
            </a:xfrm>
            <a:prstGeom prst="line">
              <a:avLst/>
            </a:prstGeom>
            <a:noFill/>
            <a:ln w="44450" cap="flat">
              <a:solidFill>
                <a:schemeClr val="bg1">
                  <a:lumMod val="75000"/>
                </a:schemeClr>
              </a:solidFill>
              <a:prstDash val="solid"/>
              <a:miter lim="800000"/>
            </a:ln>
            <a:extLst>
              <a:ext uri="{909E8E84-426E-40DD-AFC4-6F175D3DCCD1}">
                <a14:hiddenFill xmlns:a14="http://schemas.microsoft.com/office/drawing/2010/main">
                  <a:noFill/>
                </a14:hiddenFill>
              </a:ext>
            </a:extLst>
          </p:spPr>
          <p:txBody>
            <a:bodyPr vert="horz" wrap="square" lIns="182843" tIns="91422" rIns="182843" bIns="91422" numCol="1" anchor="t" anchorCtr="0" compatLnSpc="1"/>
            <a:lstStyle/>
            <a:p>
              <a:endParaRPr lang="id-ID" dirty="0">
                <a:latin typeface="Calibri Light" panose="020F0302020204030204"/>
              </a:endParaRPr>
            </a:p>
          </p:txBody>
        </p:sp>
        <p:sp>
          <p:nvSpPr>
            <p:cNvPr id="122" name="Line 67"/>
            <p:cNvSpPr>
              <a:spLocks noChangeShapeType="1"/>
            </p:cNvSpPr>
            <p:nvPr/>
          </p:nvSpPr>
          <p:spPr bwMode="auto">
            <a:xfrm flipV="1">
              <a:off x="15120098" y="6410773"/>
              <a:ext cx="2036563" cy="1145671"/>
            </a:xfrm>
            <a:prstGeom prst="line">
              <a:avLst/>
            </a:prstGeom>
            <a:noFill/>
            <a:ln w="28575" cap="flat">
              <a:solidFill>
                <a:schemeClr val="bg1">
                  <a:lumMod val="75000"/>
                </a:schemeClr>
              </a:solidFill>
              <a:prstDash val="solid"/>
              <a:miter lim="800000"/>
            </a:ln>
            <a:extLst>
              <a:ext uri="{909E8E84-426E-40DD-AFC4-6F175D3DCCD1}">
                <a14:hiddenFill xmlns:a14="http://schemas.microsoft.com/office/drawing/2010/main">
                  <a:noFill/>
                </a14:hiddenFill>
              </a:ext>
            </a:extLst>
          </p:spPr>
          <p:txBody>
            <a:bodyPr vert="horz" wrap="square" lIns="182843" tIns="91422" rIns="182843" bIns="91422" numCol="1" anchor="t" anchorCtr="0" compatLnSpc="1"/>
            <a:lstStyle/>
            <a:p>
              <a:endParaRPr lang="id-ID" dirty="0">
                <a:latin typeface="Calibri Light" panose="020F0302020204030204"/>
              </a:endParaRPr>
            </a:p>
          </p:txBody>
        </p:sp>
        <p:sp>
          <p:nvSpPr>
            <p:cNvPr id="123" name="Line 33"/>
            <p:cNvSpPr>
              <a:spLocks noChangeShapeType="1"/>
            </p:cNvSpPr>
            <p:nvPr/>
          </p:nvSpPr>
          <p:spPr bwMode="auto">
            <a:xfrm>
              <a:off x="15058773" y="7512951"/>
              <a:ext cx="2097888" cy="1348665"/>
            </a:xfrm>
            <a:prstGeom prst="line">
              <a:avLst/>
            </a:prstGeom>
            <a:noFill/>
            <a:ln w="44450" cap="flat">
              <a:solidFill>
                <a:schemeClr val="bg1">
                  <a:lumMod val="75000"/>
                </a:schemeClr>
              </a:solidFill>
              <a:prstDash val="solid"/>
              <a:miter lim="800000"/>
            </a:ln>
            <a:extLst>
              <a:ext uri="{909E8E84-426E-40DD-AFC4-6F175D3DCCD1}">
                <a14:hiddenFill xmlns:a14="http://schemas.microsoft.com/office/drawing/2010/main">
                  <a:noFill/>
                </a14:hiddenFill>
              </a:ext>
            </a:extLst>
          </p:spPr>
          <p:txBody>
            <a:bodyPr vert="horz" wrap="square" lIns="182843" tIns="91422" rIns="182843" bIns="91422" numCol="1" anchor="t" anchorCtr="0" compatLnSpc="1"/>
            <a:lstStyle/>
            <a:p>
              <a:endParaRPr lang="id-ID" dirty="0">
                <a:latin typeface="Calibri Light" panose="020F0302020204030204"/>
              </a:endParaRPr>
            </a:p>
          </p:txBody>
        </p:sp>
      </p:grpSp>
      <p:sp>
        <p:nvSpPr>
          <p:cNvPr id="65" name="TextBox 64"/>
          <p:cNvSpPr txBox="1"/>
          <p:nvPr/>
        </p:nvSpPr>
        <p:spPr>
          <a:xfrm>
            <a:off x="3477411" y="3588701"/>
            <a:ext cx="3954902" cy="677072"/>
          </a:xfrm>
          <a:prstGeom prst="rect">
            <a:avLst/>
          </a:prstGeom>
          <a:noFill/>
        </p:spPr>
        <p:txBody>
          <a:bodyPr wrap="square" lIns="182843" tIns="91422" rIns="182843" bIns="91422" rtlCol="0">
            <a:spAutoFit/>
          </a:bodyPr>
          <a:lstStyle/>
          <a:p>
            <a:r>
              <a:rPr lang="id-ID" sz="3200" b="1" dirty="0" smtClean="0">
                <a:latin typeface="Lato Regular"/>
                <a:cs typeface="Lato Regular"/>
              </a:rPr>
              <a:t>Cosmetics</a:t>
            </a:r>
            <a:endParaRPr lang="en-US" sz="3200" b="1" dirty="0">
              <a:latin typeface="Lato Regular"/>
              <a:cs typeface="Lato Regular"/>
            </a:endParaRPr>
          </a:p>
        </p:txBody>
      </p:sp>
      <p:sp>
        <p:nvSpPr>
          <p:cNvPr id="67" name="TextBox 66"/>
          <p:cNvSpPr txBox="1"/>
          <p:nvPr/>
        </p:nvSpPr>
        <p:spPr>
          <a:xfrm>
            <a:off x="3453060" y="6032711"/>
            <a:ext cx="6115493" cy="2068222"/>
          </a:xfrm>
          <a:prstGeom prst="rect">
            <a:avLst/>
          </a:prstGeom>
          <a:noFill/>
        </p:spPr>
        <p:txBody>
          <a:bodyPr wrap="square" lIns="219419" tIns="109710" rIns="219419" bIns="109710" rtlCol="0">
            <a:spAutoFit/>
          </a:bodyPr>
          <a:lstStyle/>
          <a:p>
            <a:r>
              <a:rPr lang="en-US" sz="2400" dirty="0">
                <a:latin typeface="Calibri Light" panose="020F0302020204030204"/>
                <a:ea typeface="Open Sans Light" panose="020B0306030504020204" pitchFamily="34" charset="0"/>
                <a:cs typeface="Calibri Light" panose="020F0302020204030204"/>
              </a:rPr>
              <a:t>Lorem Ipsum has two main </a:t>
            </a:r>
            <a:r>
              <a:rPr lang="en-US" sz="2400" dirty="0" smtClean="0">
                <a:latin typeface="Calibri Light" panose="020F0302020204030204"/>
                <a:ea typeface="Open Sans Light" panose="020B0306030504020204" pitchFamily="34" charset="0"/>
                <a:cs typeface="Calibri Light" panose="020F0302020204030204"/>
              </a:rPr>
              <a:t>data statistical this </a:t>
            </a:r>
            <a:r>
              <a:rPr lang="en-US" sz="2400" dirty="0">
                <a:latin typeface="Calibri Light" panose="020F0302020204030204"/>
                <a:ea typeface="Open Sans Light" panose="020B0306030504020204" pitchFamily="34" charset="0"/>
                <a:cs typeface="Calibri Light" panose="020F0302020204030204"/>
              </a:rPr>
              <a:t>methodologies are used in data analysis which summarizes </a:t>
            </a:r>
            <a:r>
              <a:rPr lang="en-US" sz="2400" dirty="0" smtClean="0">
                <a:latin typeface="Calibri Light" panose="020F0302020204030204"/>
                <a:ea typeface="Open Sans Light" panose="020B0306030504020204" pitchFamily="34" charset="0"/>
                <a:cs typeface="Calibri Light" panose="020F0302020204030204"/>
              </a:rPr>
              <a:t>data.</a:t>
            </a:r>
            <a:endParaRPr lang="en-US" sz="2400" dirty="0" smtClean="0">
              <a:latin typeface="Calibri Light" panose="020F0302020204030204"/>
              <a:ea typeface="Open Sans Light" panose="020B0306030504020204" pitchFamily="34" charset="0"/>
              <a:cs typeface="Calibri Light" panose="020F0302020204030204"/>
            </a:endParaRPr>
          </a:p>
          <a:p>
            <a:endParaRPr lang="en-US" sz="2400" dirty="0" smtClean="0">
              <a:latin typeface="Calibri Light" panose="020F0302020204030204"/>
              <a:ea typeface="Open Sans Light" panose="020B0306030504020204" pitchFamily="34" charset="0"/>
              <a:cs typeface="Calibri Light" panose="020F0302020204030204"/>
            </a:endParaRPr>
          </a:p>
          <a:p>
            <a:endParaRPr lang="en-US" sz="2400" dirty="0">
              <a:latin typeface="Calibri Light" panose="020F0302020204030204"/>
              <a:ea typeface="Open Sans Light" panose="020B0306030504020204" pitchFamily="34" charset="0"/>
              <a:cs typeface="Calibri Light" panose="020F0302020204030204"/>
            </a:endParaRPr>
          </a:p>
        </p:txBody>
      </p:sp>
      <p:sp>
        <p:nvSpPr>
          <p:cNvPr id="69" name="Round Same Side Corner Rectangle 68"/>
          <p:cNvSpPr/>
          <p:nvPr/>
        </p:nvSpPr>
        <p:spPr>
          <a:xfrm rot="10800000" flipH="1">
            <a:off x="3360827" y="6219601"/>
            <a:ext cx="109697" cy="913591"/>
          </a:xfrm>
          <a:prstGeom prst="round2SameRect">
            <a:avLst>
              <a:gd name="adj1" fmla="val 50000"/>
              <a:gd name="adj2"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dirty="0">
              <a:latin typeface="Calibri Light" panose="020F0302020204030204"/>
            </a:endParaRPr>
          </a:p>
        </p:txBody>
      </p:sp>
      <p:sp>
        <p:nvSpPr>
          <p:cNvPr id="73" name="Round Same Side Corner Rectangle 72"/>
          <p:cNvSpPr/>
          <p:nvPr/>
        </p:nvSpPr>
        <p:spPr>
          <a:xfrm rot="10800000" flipH="1">
            <a:off x="3360827" y="5793779"/>
            <a:ext cx="109697" cy="1370784"/>
          </a:xfrm>
          <a:prstGeom prst="round2SameRect">
            <a:avLst>
              <a:gd name="adj1" fmla="val 50000"/>
              <a:gd name="adj2"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dirty="0">
              <a:latin typeface="Calibri Light" panose="020F0302020204030204"/>
            </a:endParaRPr>
          </a:p>
        </p:txBody>
      </p:sp>
      <p:sp>
        <p:nvSpPr>
          <p:cNvPr id="80" name="TextBox 79"/>
          <p:cNvSpPr txBox="1"/>
          <p:nvPr/>
        </p:nvSpPr>
        <p:spPr>
          <a:xfrm>
            <a:off x="3473040" y="5573898"/>
            <a:ext cx="3954902" cy="677072"/>
          </a:xfrm>
          <a:prstGeom prst="rect">
            <a:avLst/>
          </a:prstGeom>
          <a:noFill/>
        </p:spPr>
        <p:txBody>
          <a:bodyPr wrap="square" lIns="182843" tIns="91422" rIns="182843" bIns="91422" rtlCol="0">
            <a:spAutoFit/>
          </a:bodyPr>
          <a:lstStyle/>
          <a:p>
            <a:r>
              <a:rPr lang="id-ID" sz="3200" b="1" dirty="0" smtClean="0">
                <a:latin typeface="Lato Regular"/>
                <a:cs typeface="Lato Regular"/>
              </a:rPr>
              <a:t>Medical</a:t>
            </a:r>
            <a:endParaRPr lang="en-US" sz="3200" b="1" dirty="0">
              <a:latin typeface="Lato Regular"/>
              <a:cs typeface="Lato Regular"/>
            </a:endParaRPr>
          </a:p>
        </p:txBody>
      </p:sp>
      <p:sp>
        <p:nvSpPr>
          <p:cNvPr id="85" name="TextBox 84"/>
          <p:cNvSpPr txBox="1"/>
          <p:nvPr/>
        </p:nvSpPr>
        <p:spPr>
          <a:xfrm>
            <a:off x="3457431" y="8032237"/>
            <a:ext cx="6115493" cy="2068222"/>
          </a:xfrm>
          <a:prstGeom prst="rect">
            <a:avLst/>
          </a:prstGeom>
          <a:noFill/>
        </p:spPr>
        <p:txBody>
          <a:bodyPr wrap="square" lIns="219419" tIns="109710" rIns="219419" bIns="109710" rtlCol="0">
            <a:spAutoFit/>
          </a:bodyPr>
          <a:lstStyle/>
          <a:p>
            <a:r>
              <a:rPr lang="en-US" sz="2400" dirty="0">
                <a:latin typeface="Calibri Light" panose="020F0302020204030204"/>
                <a:ea typeface="Open Sans Light" panose="020B0306030504020204" pitchFamily="34" charset="0"/>
                <a:cs typeface="Calibri Light" panose="020F0302020204030204"/>
              </a:rPr>
              <a:t>Lorem Ipsum has two main </a:t>
            </a:r>
            <a:r>
              <a:rPr lang="en-US" sz="2400" dirty="0" smtClean="0">
                <a:latin typeface="Calibri Light" panose="020F0302020204030204"/>
                <a:ea typeface="Open Sans Light" panose="020B0306030504020204" pitchFamily="34" charset="0"/>
                <a:cs typeface="Calibri Light" panose="020F0302020204030204"/>
              </a:rPr>
              <a:t>data statistical this </a:t>
            </a:r>
            <a:r>
              <a:rPr lang="en-US" sz="2400" dirty="0">
                <a:latin typeface="Calibri Light" panose="020F0302020204030204"/>
                <a:ea typeface="Open Sans Light" panose="020B0306030504020204" pitchFamily="34" charset="0"/>
                <a:cs typeface="Calibri Light" panose="020F0302020204030204"/>
              </a:rPr>
              <a:t>methodologies are used in data analysis which summarizes </a:t>
            </a:r>
            <a:r>
              <a:rPr lang="en-US" sz="2400" dirty="0" smtClean="0">
                <a:latin typeface="Calibri Light" panose="020F0302020204030204"/>
                <a:ea typeface="Open Sans Light" panose="020B0306030504020204" pitchFamily="34" charset="0"/>
                <a:cs typeface="Calibri Light" panose="020F0302020204030204"/>
              </a:rPr>
              <a:t>data.</a:t>
            </a:r>
            <a:endParaRPr lang="en-US" sz="2400" dirty="0" smtClean="0">
              <a:latin typeface="Calibri Light" panose="020F0302020204030204"/>
              <a:ea typeface="Open Sans Light" panose="020B0306030504020204" pitchFamily="34" charset="0"/>
              <a:cs typeface="Calibri Light" panose="020F0302020204030204"/>
            </a:endParaRPr>
          </a:p>
          <a:p>
            <a:endParaRPr lang="en-US" sz="2400" dirty="0" smtClean="0">
              <a:latin typeface="Calibri Light" panose="020F0302020204030204"/>
              <a:ea typeface="Open Sans Light" panose="020B0306030504020204" pitchFamily="34" charset="0"/>
              <a:cs typeface="Calibri Light" panose="020F0302020204030204"/>
            </a:endParaRPr>
          </a:p>
          <a:p>
            <a:endParaRPr lang="en-US" sz="2400" dirty="0">
              <a:latin typeface="Calibri Light" panose="020F0302020204030204"/>
              <a:ea typeface="Open Sans Light" panose="020B0306030504020204" pitchFamily="34" charset="0"/>
              <a:cs typeface="Calibri Light" panose="020F0302020204030204"/>
            </a:endParaRPr>
          </a:p>
        </p:txBody>
      </p:sp>
      <p:sp>
        <p:nvSpPr>
          <p:cNvPr id="98" name="TextBox 97"/>
          <p:cNvSpPr txBox="1"/>
          <p:nvPr/>
        </p:nvSpPr>
        <p:spPr>
          <a:xfrm>
            <a:off x="3477411" y="7573424"/>
            <a:ext cx="3954902" cy="677072"/>
          </a:xfrm>
          <a:prstGeom prst="rect">
            <a:avLst/>
          </a:prstGeom>
          <a:noFill/>
        </p:spPr>
        <p:txBody>
          <a:bodyPr wrap="square" lIns="182843" tIns="91422" rIns="182843" bIns="91422" rtlCol="0">
            <a:spAutoFit/>
          </a:bodyPr>
          <a:lstStyle/>
          <a:p>
            <a:r>
              <a:rPr lang="id-ID" sz="3200" b="1" dirty="0" smtClean="0">
                <a:latin typeface="Lato Regular"/>
                <a:cs typeface="Lato Regular"/>
              </a:rPr>
              <a:t>Research</a:t>
            </a:r>
            <a:endParaRPr lang="en-US" sz="3200" b="1" dirty="0">
              <a:latin typeface="Lato Regular"/>
              <a:cs typeface="Lato Regular"/>
            </a:endParaRPr>
          </a:p>
        </p:txBody>
      </p:sp>
      <p:sp>
        <p:nvSpPr>
          <p:cNvPr id="99" name="TextBox 98"/>
          <p:cNvSpPr txBox="1"/>
          <p:nvPr/>
        </p:nvSpPr>
        <p:spPr>
          <a:xfrm>
            <a:off x="3453060" y="10017434"/>
            <a:ext cx="6115493" cy="2068222"/>
          </a:xfrm>
          <a:prstGeom prst="rect">
            <a:avLst/>
          </a:prstGeom>
          <a:noFill/>
        </p:spPr>
        <p:txBody>
          <a:bodyPr wrap="square" lIns="219419" tIns="109710" rIns="219419" bIns="109710" rtlCol="0">
            <a:spAutoFit/>
          </a:bodyPr>
          <a:lstStyle/>
          <a:p>
            <a:r>
              <a:rPr lang="en-US" sz="2400" dirty="0">
                <a:latin typeface="Calibri Light" panose="020F0302020204030204"/>
                <a:ea typeface="Open Sans Light" panose="020B0306030504020204" pitchFamily="34" charset="0"/>
                <a:cs typeface="Calibri Light" panose="020F0302020204030204"/>
              </a:rPr>
              <a:t>Lorem Ipsum has two main </a:t>
            </a:r>
            <a:r>
              <a:rPr lang="en-US" sz="2400" dirty="0" smtClean="0">
                <a:latin typeface="Calibri Light" panose="020F0302020204030204"/>
                <a:ea typeface="Open Sans Light" panose="020B0306030504020204" pitchFamily="34" charset="0"/>
                <a:cs typeface="Calibri Light" panose="020F0302020204030204"/>
              </a:rPr>
              <a:t>data statistical this </a:t>
            </a:r>
            <a:r>
              <a:rPr lang="en-US" sz="2400" dirty="0">
                <a:latin typeface="Calibri Light" panose="020F0302020204030204"/>
                <a:ea typeface="Open Sans Light" panose="020B0306030504020204" pitchFamily="34" charset="0"/>
                <a:cs typeface="Calibri Light" panose="020F0302020204030204"/>
              </a:rPr>
              <a:t>methodologies are used in data analysis which summarizes </a:t>
            </a:r>
            <a:r>
              <a:rPr lang="en-US" sz="2400" dirty="0" smtClean="0">
                <a:latin typeface="Calibri Light" panose="020F0302020204030204"/>
                <a:ea typeface="Open Sans Light" panose="020B0306030504020204" pitchFamily="34" charset="0"/>
                <a:cs typeface="Calibri Light" panose="020F0302020204030204"/>
              </a:rPr>
              <a:t>data.</a:t>
            </a:r>
            <a:endParaRPr lang="en-US" sz="2400" dirty="0" smtClean="0">
              <a:latin typeface="Calibri Light" panose="020F0302020204030204"/>
              <a:ea typeface="Open Sans Light" panose="020B0306030504020204" pitchFamily="34" charset="0"/>
              <a:cs typeface="Calibri Light" panose="020F0302020204030204"/>
            </a:endParaRPr>
          </a:p>
          <a:p>
            <a:endParaRPr lang="en-US" sz="2400" dirty="0" smtClean="0">
              <a:latin typeface="Calibri Light" panose="020F0302020204030204"/>
              <a:ea typeface="Open Sans Light" panose="020B0306030504020204" pitchFamily="34" charset="0"/>
              <a:cs typeface="Calibri Light" panose="020F0302020204030204"/>
            </a:endParaRPr>
          </a:p>
          <a:p>
            <a:endParaRPr lang="en-US" sz="2400" dirty="0">
              <a:latin typeface="Calibri Light" panose="020F0302020204030204"/>
              <a:ea typeface="Open Sans Light" panose="020B0306030504020204" pitchFamily="34" charset="0"/>
              <a:cs typeface="Calibri Light" panose="020F0302020204030204"/>
            </a:endParaRPr>
          </a:p>
        </p:txBody>
      </p:sp>
      <p:sp>
        <p:nvSpPr>
          <p:cNvPr id="100" name="Round Same Side Corner Rectangle 99"/>
          <p:cNvSpPr/>
          <p:nvPr/>
        </p:nvSpPr>
        <p:spPr>
          <a:xfrm rot="10800000" flipH="1">
            <a:off x="3360827" y="10204324"/>
            <a:ext cx="109697" cy="913591"/>
          </a:xfrm>
          <a:prstGeom prst="round2SameRect">
            <a:avLst>
              <a:gd name="adj1" fmla="val 50000"/>
              <a:gd name="adj2"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dirty="0">
              <a:latin typeface="Calibri Light" panose="020F0302020204030204"/>
            </a:endParaRPr>
          </a:p>
        </p:txBody>
      </p:sp>
      <p:sp>
        <p:nvSpPr>
          <p:cNvPr id="102" name="Round Same Side Corner Rectangle 101"/>
          <p:cNvSpPr/>
          <p:nvPr/>
        </p:nvSpPr>
        <p:spPr>
          <a:xfrm rot="10800000" flipH="1">
            <a:off x="3360827" y="9778502"/>
            <a:ext cx="109697" cy="1370784"/>
          </a:xfrm>
          <a:prstGeom prst="round2SameRect">
            <a:avLst>
              <a:gd name="adj1" fmla="val 50000"/>
              <a:gd name="adj2" fmla="val 5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dirty="0">
              <a:latin typeface="Calibri Light" panose="020F0302020204030204"/>
            </a:endParaRPr>
          </a:p>
        </p:txBody>
      </p:sp>
      <p:sp>
        <p:nvSpPr>
          <p:cNvPr id="104" name="TextBox 103"/>
          <p:cNvSpPr txBox="1"/>
          <p:nvPr/>
        </p:nvSpPr>
        <p:spPr>
          <a:xfrm>
            <a:off x="3473040" y="9558621"/>
            <a:ext cx="3954902" cy="677072"/>
          </a:xfrm>
          <a:prstGeom prst="rect">
            <a:avLst/>
          </a:prstGeom>
          <a:noFill/>
        </p:spPr>
        <p:txBody>
          <a:bodyPr wrap="square" lIns="182843" tIns="91422" rIns="182843" bIns="91422" rtlCol="0">
            <a:spAutoFit/>
          </a:bodyPr>
          <a:lstStyle/>
          <a:p>
            <a:r>
              <a:rPr lang="id-ID" sz="3200" b="1" dirty="0" smtClean="0">
                <a:latin typeface="Lato Regular"/>
                <a:cs typeface="Lato Regular"/>
              </a:rPr>
              <a:t>Media</a:t>
            </a:r>
            <a:endParaRPr lang="en-US" sz="3200" b="1" dirty="0">
              <a:latin typeface="Lato Regular"/>
              <a:cs typeface="Lato Regular"/>
            </a:endParaRPr>
          </a:p>
        </p:txBody>
      </p:sp>
      <p:sp>
        <p:nvSpPr>
          <p:cNvPr id="105" name="Round Same Side Corner Rectangle 104"/>
          <p:cNvSpPr/>
          <p:nvPr/>
        </p:nvSpPr>
        <p:spPr>
          <a:xfrm rot="10800000" flipH="1">
            <a:off x="3365198" y="7793305"/>
            <a:ext cx="109697" cy="1370784"/>
          </a:xfrm>
          <a:prstGeom prst="round2SameRect">
            <a:avLst>
              <a:gd name="adj1" fmla="val 50000"/>
              <a:gd name="adj2"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dirty="0">
              <a:latin typeface="Calibri Light" panose="020F0302020204030204"/>
            </a:endParaRPr>
          </a:p>
        </p:txBody>
      </p:sp>
      <p:grpSp>
        <p:nvGrpSpPr>
          <p:cNvPr id="106" name="Group 105"/>
          <p:cNvGrpSpPr/>
          <p:nvPr/>
        </p:nvGrpSpPr>
        <p:grpSpPr>
          <a:xfrm>
            <a:off x="14045080" y="7996194"/>
            <a:ext cx="1049347" cy="2526147"/>
            <a:chOff x="5824538" y="3602038"/>
            <a:chExt cx="519113" cy="1249363"/>
          </a:xfrm>
          <a:solidFill>
            <a:schemeClr val="accent2"/>
          </a:solidFill>
        </p:grpSpPr>
        <p:sp>
          <p:nvSpPr>
            <p:cNvPr id="107" name="Oval 40"/>
            <p:cNvSpPr>
              <a:spLocks noChangeArrowheads="1"/>
            </p:cNvSpPr>
            <p:nvPr/>
          </p:nvSpPr>
          <p:spPr bwMode="auto">
            <a:xfrm>
              <a:off x="5975351" y="3602038"/>
              <a:ext cx="219075" cy="22225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dirty="0">
                <a:latin typeface="Calibri Light" panose="020F0302020204030204"/>
              </a:endParaRPr>
            </a:p>
          </p:txBody>
        </p:sp>
        <p:sp>
          <p:nvSpPr>
            <p:cNvPr id="110" name="Freeform 41"/>
            <p:cNvSpPr/>
            <p:nvPr/>
          </p:nvSpPr>
          <p:spPr bwMode="auto">
            <a:xfrm>
              <a:off x="5824538" y="3846513"/>
              <a:ext cx="519113" cy="1004888"/>
            </a:xfrm>
            <a:custGeom>
              <a:avLst/>
              <a:gdLst>
                <a:gd name="T0" fmla="*/ 138 w 138"/>
                <a:gd name="T1" fmla="*/ 39 h 267"/>
                <a:gd name="T2" fmla="*/ 98 w 138"/>
                <a:gd name="T3" fmla="*/ 0 h 267"/>
                <a:gd name="T4" fmla="*/ 59 w 138"/>
                <a:gd name="T5" fmla="*/ 0 h 267"/>
                <a:gd name="T6" fmla="*/ 56 w 138"/>
                <a:gd name="T7" fmla="*/ 0 h 267"/>
                <a:gd name="T8" fmla="*/ 40 w 138"/>
                <a:gd name="T9" fmla="*/ 0 h 267"/>
                <a:gd name="T10" fmla="*/ 0 w 138"/>
                <a:gd name="T11" fmla="*/ 39 h 267"/>
                <a:gd name="T12" fmla="*/ 0 w 138"/>
                <a:gd name="T13" fmla="*/ 39 h 267"/>
                <a:gd name="T14" fmla="*/ 0 w 138"/>
                <a:gd name="T15" fmla="*/ 117 h 267"/>
                <a:gd name="T16" fmla="*/ 13 w 138"/>
                <a:gd name="T17" fmla="*/ 130 h 267"/>
                <a:gd name="T18" fmla="*/ 26 w 138"/>
                <a:gd name="T19" fmla="*/ 117 h 267"/>
                <a:gd name="T20" fmla="*/ 26 w 138"/>
                <a:gd name="T21" fmla="*/ 71 h 267"/>
                <a:gd name="T22" fmla="*/ 26 w 138"/>
                <a:gd name="T23" fmla="*/ 45 h 267"/>
                <a:gd name="T24" fmla="*/ 32 w 138"/>
                <a:gd name="T25" fmla="*/ 45 h 267"/>
                <a:gd name="T26" fmla="*/ 32 w 138"/>
                <a:gd name="T27" fmla="*/ 73 h 267"/>
                <a:gd name="T28" fmla="*/ 32 w 138"/>
                <a:gd name="T29" fmla="*/ 122 h 267"/>
                <a:gd name="T30" fmla="*/ 32 w 138"/>
                <a:gd name="T31" fmla="*/ 129 h 267"/>
                <a:gd name="T32" fmla="*/ 32 w 138"/>
                <a:gd name="T33" fmla="*/ 250 h 267"/>
                <a:gd name="T34" fmla="*/ 49 w 138"/>
                <a:gd name="T35" fmla="*/ 267 h 267"/>
                <a:gd name="T36" fmla="*/ 66 w 138"/>
                <a:gd name="T37" fmla="*/ 250 h 267"/>
                <a:gd name="T38" fmla="*/ 66 w 138"/>
                <a:gd name="T39" fmla="*/ 129 h 267"/>
                <a:gd name="T40" fmla="*/ 72 w 138"/>
                <a:gd name="T41" fmla="*/ 129 h 267"/>
                <a:gd name="T42" fmla="*/ 72 w 138"/>
                <a:gd name="T43" fmla="*/ 250 h 267"/>
                <a:gd name="T44" fmla="*/ 89 w 138"/>
                <a:gd name="T45" fmla="*/ 267 h 267"/>
                <a:gd name="T46" fmla="*/ 106 w 138"/>
                <a:gd name="T47" fmla="*/ 250 h 267"/>
                <a:gd name="T48" fmla="*/ 106 w 138"/>
                <a:gd name="T49" fmla="*/ 129 h 267"/>
                <a:gd name="T50" fmla="*/ 106 w 138"/>
                <a:gd name="T51" fmla="*/ 122 h 267"/>
                <a:gd name="T52" fmla="*/ 106 w 138"/>
                <a:gd name="T53" fmla="*/ 73 h 267"/>
                <a:gd name="T54" fmla="*/ 106 w 138"/>
                <a:gd name="T55" fmla="*/ 45 h 267"/>
                <a:gd name="T56" fmla="*/ 112 w 138"/>
                <a:gd name="T57" fmla="*/ 45 h 267"/>
                <a:gd name="T58" fmla="*/ 112 w 138"/>
                <a:gd name="T59" fmla="*/ 71 h 267"/>
                <a:gd name="T60" fmla="*/ 112 w 138"/>
                <a:gd name="T61" fmla="*/ 117 h 267"/>
                <a:gd name="T62" fmla="*/ 125 w 138"/>
                <a:gd name="T63" fmla="*/ 130 h 267"/>
                <a:gd name="T64" fmla="*/ 138 w 138"/>
                <a:gd name="T65" fmla="*/ 117 h 267"/>
                <a:gd name="T66" fmla="*/ 138 w 138"/>
                <a:gd name="T67" fmla="*/ 39 h 267"/>
                <a:gd name="T68" fmla="*/ 138 w 138"/>
                <a:gd name="T69" fmla="*/ 39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38" h="267">
                  <a:moveTo>
                    <a:pt x="138" y="39"/>
                  </a:moveTo>
                  <a:cubicBezTo>
                    <a:pt x="137" y="17"/>
                    <a:pt x="120" y="0"/>
                    <a:pt x="98" y="0"/>
                  </a:cubicBezTo>
                  <a:cubicBezTo>
                    <a:pt x="59" y="0"/>
                    <a:pt x="59" y="0"/>
                    <a:pt x="59" y="0"/>
                  </a:cubicBezTo>
                  <a:cubicBezTo>
                    <a:pt x="56" y="0"/>
                    <a:pt x="56" y="0"/>
                    <a:pt x="56" y="0"/>
                  </a:cubicBezTo>
                  <a:cubicBezTo>
                    <a:pt x="40" y="0"/>
                    <a:pt x="40" y="0"/>
                    <a:pt x="40" y="0"/>
                  </a:cubicBezTo>
                  <a:cubicBezTo>
                    <a:pt x="18" y="0"/>
                    <a:pt x="1" y="17"/>
                    <a:pt x="0" y="39"/>
                  </a:cubicBezTo>
                  <a:cubicBezTo>
                    <a:pt x="0" y="39"/>
                    <a:pt x="0" y="39"/>
                    <a:pt x="0" y="39"/>
                  </a:cubicBezTo>
                  <a:cubicBezTo>
                    <a:pt x="0" y="117"/>
                    <a:pt x="0" y="117"/>
                    <a:pt x="0" y="117"/>
                  </a:cubicBezTo>
                  <a:cubicBezTo>
                    <a:pt x="0" y="124"/>
                    <a:pt x="6" y="130"/>
                    <a:pt x="13" y="130"/>
                  </a:cubicBezTo>
                  <a:cubicBezTo>
                    <a:pt x="20" y="130"/>
                    <a:pt x="26" y="124"/>
                    <a:pt x="26" y="117"/>
                  </a:cubicBezTo>
                  <a:cubicBezTo>
                    <a:pt x="26" y="71"/>
                    <a:pt x="26" y="71"/>
                    <a:pt x="26" y="71"/>
                  </a:cubicBezTo>
                  <a:cubicBezTo>
                    <a:pt x="26" y="45"/>
                    <a:pt x="26" y="45"/>
                    <a:pt x="26" y="45"/>
                  </a:cubicBezTo>
                  <a:cubicBezTo>
                    <a:pt x="32" y="45"/>
                    <a:pt x="32" y="45"/>
                    <a:pt x="32" y="45"/>
                  </a:cubicBezTo>
                  <a:cubicBezTo>
                    <a:pt x="32" y="73"/>
                    <a:pt x="32" y="73"/>
                    <a:pt x="32" y="73"/>
                  </a:cubicBezTo>
                  <a:cubicBezTo>
                    <a:pt x="32" y="122"/>
                    <a:pt x="32" y="122"/>
                    <a:pt x="32" y="122"/>
                  </a:cubicBezTo>
                  <a:cubicBezTo>
                    <a:pt x="32" y="129"/>
                    <a:pt x="32" y="129"/>
                    <a:pt x="32" y="129"/>
                  </a:cubicBezTo>
                  <a:cubicBezTo>
                    <a:pt x="32" y="250"/>
                    <a:pt x="32" y="250"/>
                    <a:pt x="32" y="250"/>
                  </a:cubicBezTo>
                  <a:cubicBezTo>
                    <a:pt x="32" y="259"/>
                    <a:pt x="39" y="267"/>
                    <a:pt x="49" y="267"/>
                  </a:cubicBezTo>
                  <a:cubicBezTo>
                    <a:pt x="58" y="267"/>
                    <a:pt x="66" y="259"/>
                    <a:pt x="66" y="250"/>
                  </a:cubicBezTo>
                  <a:cubicBezTo>
                    <a:pt x="66" y="129"/>
                    <a:pt x="66" y="129"/>
                    <a:pt x="66" y="129"/>
                  </a:cubicBezTo>
                  <a:cubicBezTo>
                    <a:pt x="72" y="129"/>
                    <a:pt x="72" y="129"/>
                    <a:pt x="72" y="129"/>
                  </a:cubicBezTo>
                  <a:cubicBezTo>
                    <a:pt x="72" y="250"/>
                    <a:pt x="72" y="250"/>
                    <a:pt x="72" y="250"/>
                  </a:cubicBezTo>
                  <a:cubicBezTo>
                    <a:pt x="72" y="259"/>
                    <a:pt x="80" y="267"/>
                    <a:pt x="89" y="267"/>
                  </a:cubicBezTo>
                  <a:cubicBezTo>
                    <a:pt x="99" y="267"/>
                    <a:pt x="106" y="259"/>
                    <a:pt x="106" y="250"/>
                  </a:cubicBezTo>
                  <a:cubicBezTo>
                    <a:pt x="106" y="129"/>
                    <a:pt x="106" y="129"/>
                    <a:pt x="106" y="129"/>
                  </a:cubicBezTo>
                  <a:cubicBezTo>
                    <a:pt x="106" y="122"/>
                    <a:pt x="106" y="122"/>
                    <a:pt x="106" y="122"/>
                  </a:cubicBezTo>
                  <a:cubicBezTo>
                    <a:pt x="106" y="73"/>
                    <a:pt x="106" y="73"/>
                    <a:pt x="106" y="73"/>
                  </a:cubicBezTo>
                  <a:cubicBezTo>
                    <a:pt x="106" y="45"/>
                    <a:pt x="106" y="45"/>
                    <a:pt x="106" y="45"/>
                  </a:cubicBezTo>
                  <a:cubicBezTo>
                    <a:pt x="112" y="45"/>
                    <a:pt x="112" y="45"/>
                    <a:pt x="112" y="45"/>
                  </a:cubicBezTo>
                  <a:cubicBezTo>
                    <a:pt x="112" y="71"/>
                    <a:pt x="112" y="71"/>
                    <a:pt x="112" y="71"/>
                  </a:cubicBezTo>
                  <a:cubicBezTo>
                    <a:pt x="112" y="117"/>
                    <a:pt x="112" y="117"/>
                    <a:pt x="112" y="117"/>
                  </a:cubicBezTo>
                  <a:cubicBezTo>
                    <a:pt x="112" y="124"/>
                    <a:pt x="118" y="130"/>
                    <a:pt x="125" y="130"/>
                  </a:cubicBezTo>
                  <a:cubicBezTo>
                    <a:pt x="132" y="130"/>
                    <a:pt x="138" y="124"/>
                    <a:pt x="138" y="117"/>
                  </a:cubicBezTo>
                  <a:cubicBezTo>
                    <a:pt x="138" y="39"/>
                    <a:pt x="138" y="39"/>
                    <a:pt x="138" y="39"/>
                  </a:cubicBezTo>
                  <a:cubicBezTo>
                    <a:pt x="138" y="39"/>
                    <a:pt x="138" y="39"/>
                    <a:pt x="138" y="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dirty="0">
                <a:latin typeface="Calibri Light" panose="020F0302020204030204"/>
              </a:endParaRPr>
            </a:p>
          </p:txBody>
        </p:sp>
      </p:grpSp>
      <p:grpSp>
        <p:nvGrpSpPr>
          <p:cNvPr id="115" name="Group 114"/>
          <p:cNvGrpSpPr/>
          <p:nvPr/>
        </p:nvGrpSpPr>
        <p:grpSpPr>
          <a:xfrm>
            <a:off x="12227328" y="7251510"/>
            <a:ext cx="959493" cy="2067137"/>
            <a:chOff x="4843463" y="3233738"/>
            <a:chExt cx="474663" cy="1022350"/>
          </a:xfrm>
          <a:solidFill>
            <a:schemeClr val="accent1"/>
          </a:solidFill>
        </p:grpSpPr>
        <p:sp>
          <p:nvSpPr>
            <p:cNvPr id="116" name="Oval 46"/>
            <p:cNvSpPr>
              <a:spLocks noChangeArrowheads="1"/>
            </p:cNvSpPr>
            <p:nvPr/>
          </p:nvSpPr>
          <p:spPr bwMode="auto">
            <a:xfrm>
              <a:off x="4994276" y="3233738"/>
              <a:ext cx="180975" cy="17938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dirty="0">
                <a:latin typeface="Calibri Light" panose="020F0302020204030204"/>
              </a:endParaRPr>
            </a:p>
          </p:txBody>
        </p:sp>
        <p:sp>
          <p:nvSpPr>
            <p:cNvPr id="117" name="Freeform 47"/>
            <p:cNvSpPr/>
            <p:nvPr/>
          </p:nvSpPr>
          <p:spPr bwMode="auto">
            <a:xfrm>
              <a:off x="4843463" y="3432175"/>
              <a:ext cx="474663" cy="823913"/>
            </a:xfrm>
            <a:custGeom>
              <a:avLst/>
              <a:gdLst>
                <a:gd name="T0" fmla="*/ 125 w 126"/>
                <a:gd name="T1" fmla="*/ 84 h 219"/>
                <a:gd name="T2" fmla="*/ 106 w 126"/>
                <a:gd name="T3" fmla="*/ 24 h 219"/>
                <a:gd name="T4" fmla="*/ 105 w 126"/>
                <a:gd name="T5" fmla="*/ 23 h 219"/>
                <a:gd name="T6" fmla="*/ 75 w 126"/>
                <a:gd name="T7" fmla="*/ 0 h 219"/>
                <a:gd name="T8" fmla="*/ 65 w 126"/>
                <a:gd name="T9" fmla="*/ 0 h 219"/>
                <a:gd name="T10" fmla="*/ 62 w 126"/>
                <a:gd name="T11" fmla="*/ 0 h 219"/>
                <a:gd name="T12" fmla="*/ 52 w 126"/>
                <a:gd name="T13" fmla="*/ 0 h 219"/>
                <a:gd name="T14" fmla="*/ 22 w 126"/>
                <a:gd name="T15" fmla="*/ 23 h 219"/>
                <a:gd name="T16" fmla="*/ 21 w 126"/>
                <a:gd name="T17" fmla="*/ 24 h 219"/>
                <a:gd name="T18" fmla="*/ 2 w 126"/>
                <a:gd name="T19" fmla="*/ 84 h 219"/>
                <a:gd name="T20" fmla="*/ 8 w 126"/>
                <a:gd name="T21" fmla="*/ 96 h 219"/>
                <a:gd name="T22" fmla="*/ 20 w 126"/>
                <a:gd name="T23" fmla="*/ 89 h 219"/>
                <a:gd name="T24" fmla="*/ 38 w 126"/>
                <a:gd name="T25" fmla="*/ 32 h 219"/>
                <a:gd name="T26" fmla="*/ 43 w 126"/>
                <a:gd name="T27" fmla="*/ 32 h 219"/>
                <a:gd name="T28" fmla="*/ 11 w 126"/>
                <a:gd name="T29" fmla="*/ 130 h 219"/>
                <a:gd name="T30" fmla="*/ 37 w 126"/>
                <a:gd name="T31" fmla="*/ 130 h 219"/>
                <a:gd name="T32" fmla="*/ 37 w 126"/>
                <a:gd name="T33" fmla="*/ 208 h 219"/>
                <a:gd name="T34" fmla="*/ 48 w 126"/>
                <a:gd name="T35" fmla="*/ 219 h 219"/>
                <a:gd name="T36" fmla="*/ 59 w 126"/>
                <a:gd name="T37" fmla="*/ 208 h 219"/>
                <a:gd name="T38" fmla="*/ 59 w 126"/>
                <a:gd name="T39" fmla="*/ 130 h 219"/>
                <a:gd name="T40" fmla="*/ 68 w 126"/>
                <a:gd name="T41" fmla="*/ 130 h 219"/>
                <a:gd name="T42" fmla="*/ 68 w 126"/>
                <a:gd name="T43" fmla="*/ 208 h 219"/>
                <a:gd name="T44" fmla="*/ 79 w 126"/>
                <a:gd name="T45" fmla="*/ 219 h 219"/>
                <a:gd name="T46" fmla="*/ 90 w 126"/>
                <a:gd name="T47" fmla="*/ 208 h 219"/>
                <a:gd name="T48" fmla="*/ 90 w 126"/>
                <a:gd name="T49" fmla="*/ 130 h 219"/>
                <a:gd name="T50" fmla="*/ 115 w 126"/>
                <a:gd name="T51" fmla="*/ 130 h 219"/>
                <a:gd name="T52" fmla="*/ 84 w 126"/>
                <a:gd name="T53" fmla="*/ 32 h 219"/>
                <a:gd name="T54" fmla="*/ 88 w 126"/>
                <a:gd name="T55" fmla="*/ 32 h 219"/>
                <a:gd name="T56" fmla="*/ 107 w 126"/>
                <a:gd name="T57" fmla="*/ 89 h 219"/>
                <a:gd name="T58" fmla="*/ 119 w 126"/>
                <a:gd name="T59" fmla="*/ 96 h 219"/>
                <a:gd name="T60" fmla="*/ 125 w 126"/>
                <a:gd name="T61" fmla="*/ 84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6" h="219">
                  <a:moveTo>
                    <a:pt x="125" y="84"/>
                  </a:moveTo>
                  <a:cubicBezTo>
                    <a:pt x="106" y="24"/>
                    <a:pt x="106" y="24"/>
                    <a:pt x="106" y="24"/>
                  </a:cubicBezTo>
                  <a:cubicBezTo>
                    <a:pt x="106" y="24"/>
                    <a:pt x="105" y="24"/>
                    <a:pt x="105" y="23"/>
                  </a:cubicBezTo>
                  <a:cubicBezTo>
                    <a:pt x="98" y="4"/>
                    <a:pt x="81" y="0"/>
                    <a:pt x="75" y="0"/>
                  </a:cubicBezTo>
                  <a:cubicBezTo>
                    <a:pt x="69" y="0"/>
                    <a:pt x="71" y="0"/>
                    <a:pt x="65" y="0"/>
                  </a:cubicBezTo>
                  <a:cubicBezTo>
                    <a:pt x="64" y="0"/>
                    <a:pt x="63" y="0"/>
                    <a:pt x="62" y="0"/>
                  </a:cubicBezTo>
                  <a:cubicBezTo>
                    <a:pt x="56" y="0"/>
                    <a:pt x="57" y="0"/>
                    <a:pt x="52" y="0"/>
                  </a:cubicBezTo>
                  <a:cubicBezTo>
                    <a:pt x="46" y="0"/>
                    <a:pt x="29" y="4"/>
                    <a:pt x="22" y="23"/>
                  </a:cubicBezTo>
                  <a:cubicBezTo>
                    <a:pt x="21" y="24"/>
                    <a:pt x="21" y="24"/>
                    <a:pt x="21" y="24"/>
                  </a:cubicBezTo>
                  <a:cubicBezTo>
                    <a:pt x="2" y="84"/>
                    <a:pt x="2" y="84"/>
                    <a:pt x="2" y="84"/>
                  </a:cubicBezTo>
                  <a:cubicBezTo>
                    <a:pt x="0" y="89"/>
                    <a:pt x="3" y="94"/>
                    <a:pt x="8" y="96"/>
                  </a:cubicBezTo>
                  <a:cubicBezTo>
                    <a:pt x="13" y="97"/>
                    <a:pt x="18" y="94"/>
                    <a:pt x="20" y="89"/>
                  </a:cubicBezTo>
                  <a:cubicBezTo>
                    <a:pt x="38" y="32"/>
                    <a:pt x="38" y="32"/>
                    <a:pt x="38" y="32"/>
                  </a:cubicBezTo>
                  <a:cubicBezTo>
                    <a:pt x="43" y="32"/>
                    <a:pt x="43" y="32"/>
                    <a:pt x="43" y="32"/>
                  </a:cubicBezTo>
                  <a:cubicBezTo>
                    <a:pt x="11" y="130"/>
                    <a:pt x="11" y="130"/>
                    <a:pt x="11" y="130"/>
                  </a:cubicBezTo>
                  <a:cubicBezTo>
                    <a:pt x="37" y="130"/>
                    <a:pt x="37" y="130"/>
                    <a:pt x="37" y="130"/>
                  </a:cubicBezTo>
                  <a:cubicBezTo>
                    <a:pt x="37" y="208"/>
                    <a:pt x="37" y="208"/>
                    <a:pt x="37" y="208"/>
                  </a:cubicBezTo>
                  <a:cubicBezTo>
                    <a:pt x="37" y="214"/>
                    <a:pt x="42" y="219"/>
                    <a:pt x="48" y="219"/>
                  </a:cubicBezTo>
                  <a:cubicBezTo>
                    <a:pt x="54" y="219"/>
                    <a:pt x="59" y="214"/>
                    <a:pt x="59" y="208"/>
                  </a:cubicBezTo>
                  <a:cubicBezTo>
                    <a:pt x="59" y="130"/>
                    <a:pt x="59" y="130"/>
                    <a:pt x="59" y="130"/>
                  </a:cubicBezTo>
                  <a:cubicBezTo>
                    <a:pt x="68" y="130"/>
                    <a:pt x="68" y="130"/>
                    <a:pt x="68" y="130"/>
                  </a:cubicBezTo>
                  <a:cubicBezTo>
                    <a:pt x="68" y="208"/>
                    <a:pt x="68" y="208"/>
                    <a:pt x="68" y="208"/>
                  </a:cubicBezTo>
                  <a:cubicBezTo>
                    <a:pt x="68" y="214"/>
                    <a:pt x="73" y="219"/>
                    <a:pt x="79" y="219"/>
                  </a:cubicBezTo>
                  <a:cubicBezTo>
                    <a:pt x="85" y="219"/>
                    <a:pt x="90" y="214"/>
                    <a:pt x="90" y="208"/>
                  </a:cubicBezTo>
                  <a:cubicBezTo>
                    <a:pt x="90" y="130"/>
                    <a:pt x="90" y="130"/>
                    <a:pt x="90" y="130"/>
                  </a:cubicBezTo>
                  <a:cubicBezTo>
                    <a:pt x="115" y="130"/>
                    <a:pt x="115" y="130"/>
                    <a:pt x="115" y="130"/>
                  </a:cubicBezTo>
                  <a:cubicBezTo>
                    <a:pt x="84" y="32"/>
                    <a:pt x="84" y="32"/>
                    <a:pt x="84" y="32"/>
                  </a:cubicBezTo>
                  <a:cubicBezTo>
                    <a:pt x="88" y="32"/>
                    <a:pt x="88" y="32"/>
                    <a:pt x="88" y="32"/>
                  </a:cubicBezTo>
                  <a:cubicBezTo>
                    <a:pt x="107" y="89"/>
                    <a:pt x="107" y="89"/>
                    <a:pt x="107" y="89"/>
                  </a:cubicBezTo>
                  <a:cubicBezTo>
                    <a:pt x="108" y="94"/>
                    <a:pt x="114" y="97"/>
                    <a:pt x="119" y="96"/>
                  </a:cubicBezTo>
                  <a:cubicBezTo>
                    <a:pt x="124" y="94"/>
                    <a:pt x="126" y="89"/>
                    <a:pt x="125" y="8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dirty="0">
                <a:latin typeface="Calibri Light" panose="020F0302020204030204"/>
              </a:endParaRPr>
            </a:p>
          </p:txBody>
        </p:sp>
      </p:grpSp>
      <p:grpSp>
        <p:nvGrpSpPr>
          <p:cNvPr id="118" name="Group 117"/>
          <p:cNvGrpSpPr/>
          <p:nvPr/>
        </p:nvGrpSpPr>
        <p:grpSpPr>
          <a:xfrm>
            <a:off x="14183067" y="5858440"/>
            <a:ext cx="776580" cy="1672328"/>
            <a:chOff x="5892801" y="2544763"/>
            <a:chExt cx="384175" cy="827088"/>
          </a:xfrm>
          <a:solidFill>
            <a:schemeClr val="accent3"/>
          </a:solidFill>
        </p:grpSpPr>
        <p:sp>
          <p:nvSpPr>
            <p:cNvPr id="120" name="Oval 51"/>
            <p:cNvSpPr>
              <a:spLocks noChangeArrowheads="1"/>
            </p:cNvSpPr>
            <p:nvPr/>
          </p:nvSpPr>
          <p:spPr bwMode="auto">
            <a:xfrm>
              <a:off x="6013451" y="2544763"/>
              <a:ext cx="146050" cy="14605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dirty="0">
                <a:latin typeface="Calibri Light" panose="020F0302020204030204"/>
              </a:endParaRPr>
            </a:p>
          </p:txBody>
        </p:sp>
        <p:sp>
          <p:nvSpPr>
            <p:cNvPr id="124" name="Freeform 52"/>
            <p:cNvSpPr/>
            <p:nvPr/>
          </p:nvSpPr>
          <p:spPr bwMode="auto">
            <a:xfrm>
              <a:off x="5892801" y="2706688"/>
              <a:ext cx="384175" cy="665163"/>
            </a:xfrm>
            <a:custGeom>
              <a:avLst/>
              <a:gdLst>
                <a:gd name="T0" fmla="*/ 101 w 102"/>
                <a:gd name="T1" fmla="*/ 68 h 177"/>
                <a:gd name="T2" fmla="*/ 85 w 102"/>
                <a:gd name="T3" fmla="*/ 20 h 177"/>
                <a:gd name="T4" fmla="*/ 85 w 102"/>
                <a:gd name="T5" fmla="*/ 19 h 177"/>
                <a:gd name="T6" fmla="*/ 60 w 102"/>
                <a:gd name="T7" fmla="*/ 0 h 177"/>
                <a:gd name="T8" fmla="*/ 52 w 102"/>
                <a:gd name="T9" fmla="*/ 0 h 177"/>
                <a:gd name="T10" fmla="*/ 50 w 102"/>
                <a:gd name="T11" fmla="*/ 0 h 177"/>
                <a:gd name="T12" fmla="*/ 42 w 102"/>
                <a:gd name="T13" fmla="*/ 0 h 177"/>
                <a:gd name="T14" fmla="*/ 17 w 102"/>
                <a:gd name="T15" fmla="*/ 19 h 177"/>
                <a:gd name="T16" fmla="*/ 17 w 102"/>
                <a:gd name="T17" fmla="*/ 20 h 177"/>
                <a:gd name="T18" fmla="*/ 1 w 102"/>
                <a:gd name="T19" fmla="*/ 68 h 177"/>
                <a:gd name="T20" fmla="*/ 6 w 102"/>
                <a:gd name="T21" fmla="*/ 77 h 177"/>
                <a:gd name="T22" fmla="*/ 16 w 102"/>
                <a:gd name="T23" fmla="*/ 72 h 177"/>
                <a:gd name="T24" fmla="*/ 31 w 102"/>
                <a:gd name="T25" fmla="*/ 26 h 177"/>
                <a:gd name="T26" fmla="*/ 34 w 102"/>
                <a:gd name="T27" fmla="*/ 26 h 177"/>
                <a:gd name="T28" fmla="*/ 9 w 102"/>
                <a:gd name="T29" fmla="*/ 105 h 177"/>
                <a:gd name="T30" fmla="*/ 30 w 102"/>
                <a:gd name="T31" fmla="*/ 105 h 177"/>
                <a:gd name="T32" fmla="*/ 30 w 102"/>
                <a:gd name="T33" fmla="*/ 168 h 177"/>
                <a:gd name="T34" fmla="*/ 39 w 102"/>
                <a:gd name="T35" fmla="*/ 177 h 177"/>
                <a:gd name="T36" fmla="*/ 48 w 102"/>
                <a:gd name="T37" fmla="*/ 168 h 177"/>
                <a:gd name="T38" fmla="*/ 48 w 102"/>
                <a:gd name="T39" fmla="*/ 105 h 177"/>
                <a:gd name="T40" fmla="*/ 54 w 102"/>
                <a:gd name="T41" fmla="*/ 105 h 177"/>
                <a:gd name="T42" fmla="*/ 54 w 102"/>
                <a:gd name="T43" fmla="*/ 168 h 177"/>
                <a:gd name="T44" fmla="*/ 63 w 102"/>
                <a:gd name="T45" fmla="*/ 177 h 177"/>
                <a:gd name="T46" fmla="*/ 72 w 102"/>
                <a:gd name="T47" fmla="*/ 168 h 177"/>
                <a:gd name="T48" fmla="*/ 72 w 102"/>
                <a:gd name="T49" fmla="*/ 105 h 177"/>
                <a:gd name="T50" fmla="*/ 93 w 102"/>
                <a:gd name="T51" fmla="*/ 105 h 177"/>
                <a:gd name="T52" fmla="*/ 68 w 102"/>
                <a:gd name="T53" fmla="*/ 26 h 177"/>
                <a:gd name="T54" fmla="*/ 71 w 102"/>
                <a:gd name="T55" fmla="*/ 26 h 177"/>
                <a:gd name="T56" fmla="*/ 86 w 102"/>
                <a:gd name="T57" fmla="*/ 72 h 177"/>
                <a:gd name="T58" fmla="*/ 96 w 102"/>
                <a:gd name="T59" fmla="*/ 77 h 177"/>
                <a:gd name="T60" fmla="*/ 101 w 102"/>
                <a:gd name="T61" fmla="*/ 68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2" h="177">
                  <a:moveTo>
                    <a:pt x="101" y="68"/>
                  </a:moveTo>
                  <a:cubicBezTo>
                    <a:pt x="85" y="20"/>
                    <a:pt x="85" y="20"/>
                    <a:pt x="85" y="20"/>
                  </a:cubicBezTo>
                  <a:cubicBezTo>
                    <a:pt x="85" y="19"/>
                    <a:pt x="85" y="19"/>
                    <a:pt x="85" y="19"/>
                  </a:cubicBezTo>
                  <a:cubicBezTo>
                    <a:pt x="79" y="3"/>
                    <a:pt x="65" y="0"/>
                    <a:pt x="60" y="0"/>
                  </a:cubicBezTo>
                  <a:cubicBezTo>
                    <a:pt x="56" y="0"/>
                    <a:pt x="57" y="0"/>
                    <a:pt x="52" y="0"/>
                  </a:cubicBezTo>
                  <a:cubicBezTo>
                    <a:pt x="51" y="0"/>
                    <a:pt x="50" y="0"/>
                    <a:pt x="50" y="0"/>
                  </a:cubicBezTo>
                  <a:cubicBezTo>
                    <a:pt x="45" y="0"/>
                    <a:pt x="46" y="0"/>
                    <a:pt x="42" y="0"/>
                  </a:cubicBezTo>
                  <a:cubicBezTo>
                    <a:pt x="37" y="0"/>
                    <a:pt x="23" y="3"/>
                    <a:pt x="17" y="19"/>
                  </a:cubicBezTo>
                  <a:cubicBezTo>
                    <a:pt x="17" y="19"/>
                    <a:pt x="17" y="19"/>
                    <a:pt x="17" y="20"/>
                  </a:cubicBezTo>
                  <a:cubicBezTo>
                    <a:pt x="1" y="68"/>
                    <a:pt x="1" y="68"/>
                    <a:pt x="1" y="68"/>
                  </a:cubicBezTo>
                  <a:cubicBezTo>
                    <a:pt x="0" y="72"/>
                    <a:pt x="2" y="76"/>
                    <a:pt x="6" y="77"/>
                  </a:cubicBezTo>
                  <a:cubicBezTo>
                    <a:pt x="10" y="79"/>
                    <a:pt x="15" y="76"/>
                    <a:pt x="16" y="72"/>
                  </a:cubicBezTo>
                  <a:cubicBezTo>
                    <a:pt x="31" y="26"/>
                    <a:pt x="31" y="26"/>
                    <a:pt x="31" y="26"/>
                  </a:cubicBezTo>
                  <a:cubicBezTo>
                    <a:pt x="34" y="26"/>
                    <a:pt x="34" y="26"/>
                    <a:pt x="34" y="26"/>
                  </a:cubicBezTo>
                  <a:cubicBezTo>
                    <a:pt x="9" y="105"/>
                    <a:pt x="9" y="105"/>
                    <a:pt x="9" y="105"/>
                  </a:cubicBezTo>
                  <a:cubicBezTo>
                    <a:pt x="30" y="105"/>
                    <a:pt x="30" y="105"/>
                    <a:pt x="30" y="105"/>
                  </a:cubicBezTo>
                  <a:cubicBezTo>
                    <a:pt x="30" y="168"/>
                    <a:pt x="30" y="168"/>
                    <a:pt x="30" y="168"/>
                  </a:cubicBezTo>
                  <a:cubicBezTo>
                    <a:pt x="30" y="173"/>
                    <a:pt x="34" y="177"/>
                    <a:pt x="39" y="177"/>
                  </a:cubicBezTo>
                  <a:cubicBezTo>
                    <a:pt x="44" y="177"/>
                    <a:pt x="48" y="173"/>
                    <a:pt x="48" y="168"/>
                  </a:cubicBezTo>
                  <a:cubicBezTo>
                    <a:pt x="48" y="105"/>
                    <a:pt x="48" y="105"/>
                    <a:pt x="48" y="105"/>
                  </a:cubicBezTo>
                  <a:cubicBezTo>
                    <a:pt x="54" y="105"/>
                    <a:pt x="54" y="105"/>
                    <a:pt x="54" y="105"/>
                  </a:cubicBezTo>
                  <a:cubicBezTo>
                    <a:pt x="54" y="168"/>
                    <a:pt x="54" y="168"/>
                    <a:pt x="54" y="168"/>
                  </a:cubicBezTo>
                  <a:cubicBezTo>
                    <a:pt x="54" y="173"/>
                    <a:pt x="58" y="177"/>
                    <a:pt x="63" y="177"/>
                  </a:cubicBezTo>
                  <a:cubicBezTo>
                    <a:pt x="68" y="177"/>
                    <a:pt x="72" y="173"/>
                    <a:pt x="72" y="168"/>
                  </a:cubicBezTo>
                  <a:cubicBezTo>
                    <a:pt x="72" y="105"/>
                    <a:pt x="72" y="105"/>
                    <a:pt x="72" y="105"/>
                  </a:cubicBezTo>
                  <a:cubicBezTo>
                    <a:pt x="93" y="105"/>
                    <a:pt x="93" y="105"/>
                    <a:pt x="93" y="105"/>
                  </a:cubicBezTo>
                  <a:cubicBezTo>
                    <a:pt x="68" y="26"/>
                    <a:pt x="68" y="26"/>
                    <a:pt x="68" y="26"/>
                  </a:cubicBezTo>
                  <a:cubicBezTo>
                    <a:pt x="71" y="26"/>
                    <a:pt x="71" y="26"/>
                    <a:pt x="71" y="26"/>
                  </a:cubicBezTo>
                  <a:cubicBezTo>
                    <a:pt x="86" y="72"/>
                    <a:pt x="86" y="72"/>
                    <a:pt x="86" y="72"/>
                  </a:cubicBezTo>
                  <a:cubicBezTo>
                    <a:pt x="87" y="76"/>
                    <a:pt x="92" y="79"/>
                    <a:pt x="96" y="77"/>
                  </a:cubicBezTo>
                  <a:cubicBezTo>
                    <a:pt x="100" y="76"/>
                    <a:pt x="102" y="72"/>
                    <a:pt x="101" y="6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dirty="0">
                <a:latin typeface="Calibri Light" panose="020F0302020204030204"/>
              </a:endParaRPr>
            </a:p>
          </p:txBody>
        </p:sp>
      </p:grpSp>
      <p:grpSp>
        <p:nvGrpSpPr>
          <p:cNvPr id="125" name="Group 124"/>
          <p:cNvGrpSpPr/>
          <p:nvPr/>
        </p:nvGrpSpPr>
        <p:grpSpPr>
          <a:xfrm>
            <a:off x="10839286" y="5896958"/>
            <a:ext cx="683519" cy="1659487"/>
            <a:chOff x="4238626" y="2563813"/>
            <a:chExt cx="338138" cy="820737"/>
          </a:xfrm>
          <a:solidFill>
            <a:schemeClr val="accent4"/>
          </a:solidFill>
        </p:grpSpPr>
        <p:sp>
          <p:nvSpPr>
            <p:cNvPr id="129" name="Oval 54"/>
            <p:cNvSpPr>
              <a:spLocks noChangeArrowheads="1"/>
            </p:cNvSpPr>
            <p:nvPr/>
          </p:nvSpPr>
          <p:spPr bwMode="auto">
            <a:xfrm>
              <a:off x="4335463" y="2563813"/>
              <a:ext cx="142875" cy="14287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dirty="0">
                <a:latin typeface="Calibri Light" panose="020F0302020204030204"/>
              </a:endParaRPr>
            </a:p>
          </p:txBody>
        </p:sp>
        <p:sp>
          <p:nvSpPr>
            <p:cNvPr id="130" name="Freeform 55"/>
            <p:cNvSpPr/>
            <p:nvPr/>
          </p:nvSpPr>
          <p:spPr bwMode="auto">
            <a:xfrm>
              <a:off x="4238626" y="2720975"/>
              <a:ext cx="338138" cy="663575"/>
            </a:xfrm>
            <a:custGeom>
              <a:avLst/>
              <a:gdLst>
                <a:gd name="T0" fmla="*/ 90 w 90"/>
                <a:gd name="T1" fmla="*/ 26 h 176"/>
                <a:gd name="T2" fmla="*/ 64 w 90"/>
                <a:gd name="T3" fmla="*/ 0 h 176"/>
                <a:gd name="T4" fmla="*/ 38 w 90"/>
                <a:gd name="T5" fmla="*/ 0 h 176"/>
                <a:gd name="T6" fmla="*/ 37 w 90"/>
                <a:gd name="T7" fmla="*/ 0 h 176"/>
                <a:gd name="T8" fmla="*/ 26 w 90"/>
                <a:gd name="T9" fmla="*/ 0 h 176"/>
                <a:gd name="T10" fmla="*/ 0 w 90"/>
                <a:gd name="T11" fmla="*/ 26 h 176"/>
                <a:gd name="T12" fmla="*/ 0 w 90"/>
                <a:gd name="T13" fmla="*/ 26 h 176"/>
                <a:gd name="T14" fmla="*/ 0 w 90"/>
                <a:gd name="T15" fmla="*/ 77 h 176"/>
                <a:gd name="T16" fmla="*/ 8 w 90"/>
                <a:gd name="T17" fmla="*/ 86 h 176"/>
                <a:gd name="T18" fmla="*/ 17 w 90"/>
                <a:gd name="T19" fmla="*/ 77 h 176"/>
                <a:gd name="T20" fmla="*/ 17 w 90"/>
                <a:gd name="T21" fmla="*/ 47 h 176"/>
                <a:gd name="T22" fmla="*/ 17 w 90"/>
                <a:gd name="T23" fmla="*/ 30 h 176"/>
                <a:gd name="T24" fmla="*/ 21 w 90"/>
                <a:gd name="T25" fmla="*/ 30 h 176"/>
                <a:gd name="T26" fmla="*/ 21 w 90"/>
                <a:gd name="T27" fmla="*/ 48 h 176"/>
                <a:gd name="T28" fmla="*/ 21 w 90"/>
                <a:gd name="T29" fmla="*/ 81 h 176"/>
                <a:gd name="T30" fmla="*/ 21 w 90"/>
                <a:gd name="T31" fmla="*/ 86 h 176"/>
                <a:gd name="T32" fmla="*/ 21 w 90"/>
                <a:gd name="T33" fmla="*/ 165 h 176"/>
                <a:gd name="T34" fmla="*/ 32 w 90"/>
                <a:gd name="T35" fmla="*/ 176 h 176"/>
                <a:gd name="T36" fmla="*/ 43 w 90"/>
                <a:gd name="T37" fmla="*/ 165 h 176"/>
                <a:gd name="T38" fmla="*/ 43 w 90"/>
                <a:gd name="T39" fmla="*/ 86 h 176"/>
                <a:gd name="T40" fmla="*/ 47 w 90"/>
                <a:gd name="T41" fmla="*/ 86 h 176"/>
                <a:gd name="T42" fmla="*/ 47 w 90"/>
                <a:gd name="T43" fmla="*/ 165 h 176"/>
                <a:gd name="T44" fmla="*/ 58 w 90"/>
                <a:gd name="T45" fmla="*/ 176 h 176"/>
                <a:gd name="T46" fmla="*/ 70 w 90"/>
                <a:gd name="T47" fmla="*/ 165 h 176"/>
                <a:gd name="T48" fmla="*/ 70 w 90"/>
                <a:gd name="T49" fmla="*/ 86 h 176"/>
                <a:gd name="T50" fmla="*/ 70 w 90"/>
                <a:gd name="T51" fmla="*/ 81 h 176"/>
                <a:gd name="T52" fmla="*/ 70 w 90"/>
                <a:gd name="T53" fmla="*/ 48 h 176"/>
                <a:gd name="T54" fmla="*/ 70 w 90"/>
                <a:gd name="T55" fmla="*/ 30 h 176"/>
                <a:gd name="T56" fmla="*/ 74 w 90"/>
                <a:gd name="T57" fmla="*/ 30 h 176"/>
                <a:gd name="T58" fmla="*/ 74 w 90"/>
                <a:gd name="T59" fmla="*/ 47 h 176"/>
                <a:gd name="T60" fmla="*/ 74 w 90"/>
                <a:gd name="T61" fmla="*/ 77 h 176"/>
                <a:gd name="T62" fmla="*/ 82 w 90"/>
                <a:gd name="T63" fmla="*/ 86 h 176"/>
                <a:gd name="T64" fmla="*/ 90 w 90"/>
                <a:gd name="T65" fmla="*/ 77 h 176"/>
                <a:gd name="T66" fmla="*/ 90 w 90"/>
                <a:gd name="T67" fmla="*/ 26 h 176"/>
                <a:gd name="T68" fmla="*/ 90 w 90"/>
                <a:gd name="T69" fmla="*/ 26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0" h="176">
                  <a:moveTo>
                    <a:pt x="90" y="26"/>
                  </a:moveTo>
                  <a:cubicBezTo>
                    <a:pt x="90" y="12"/>
                    <a:pt x="79" y="0"/>
                    <a:pt x="64" y="0"/>
                  </a:cubicBezTo>
                  <a:cubicBezTo>
                    <a:pt x="38" y="0"/>
                    <a:pt x="38" y="0"/>
                    <a:pt x="38" y="0"/>
                  </a:cubicBezTo>
                  <a:cubicBezTo>
                    <a:pt x="37" y="0"/>
                    <a:pt x="37" y="0"/>
                    <a:pt x="37" y="0"/>
                  </a:cubicBezTo>
                  <a:cubicBezTo>
                    <a:pt x="26" y="0"/>
                    <a:pt x="26" y="0"/>
                    <a:pt x="26" y="0"/>
                  </a:cubicBezTo>
                  <a:cubicBezTo>
                    <a:pt x="12" y="0"/>
                    <a:pt x="0" y="12"/>
                    <a:pt x="0" y="26"/>
                  </a:cubicBezTo>
                  <a:cubicBezTo>
                    <a:pt x="0" y="26"/>
                    <a:pt x="0" y="26"/>
                    <a:pt x="0" y="26"/>
                  </a:cubicBezTo>
                  <a:cubicBezTo>
                    <a:pt x="0" y="77"/>
                    <a:pt x="0" y="77"/>
                    <a:pt x="0" y="77"/>
                  </a:cubicBezTo>
                  <a:cubicBezTo>
                    <a:pt x="0" y="82"/>
                    <a:pt x="4" y="86"/>
                    <a:pt x="8" y="86"/>
                  </a:cubicBezTo>
                  <a:cubicBezTo>
                    <a:pt x="13" y="86"/>
                    <a:pt x="17" y="82"/>
                    <a:pt x="17" y="77"/>
                  </a:cubicBezTo>
                  <a:cubicBezTo>
                    <a:pt x="17" y="47"/>
                    <a:pt x="17" y="47"/>
                    <a:pt x="17" y="47"/>
                  </a:cubicBezTo>
                  <a:cubicBezTo>
                    <a:pt x="17" y="30"/>
                    <a:pt x="17" y="30"/>
                    <a:pt x="17" y="30"/>
                  </a:cubicBezTo>
                  <a:cubicBezTo>
                    <a:pt x="21" y="30"/>
                    <a:pt x="21" y="30"/>
                    <a:pt x="21" y="30"/>
                  </a:cubicBezTo>
                  <a:cubicBezTo>
                    <a:pt x="21" y="48"/>
                    <a:pt x="21" y="48"/>
                    <a:pt x="21" y="48"/>
                  </a:cubicBezTo>
                  <a:cubicBezTo>
                    <a:pt x="21" y="81"/>
                    <a:pt x="21" y="81"/>
                    <a:pt x="21" y="81"/>
                  </a:cubicBezTo>
                  <a:cubicBezTo>
                    <a:pt x="21" y="86"/>
                    <a:pt x="21" y="86"/>
                    <a:pt x="21" y="86"/>
                  </a:cubicBezTo>
                  <a:cubicBezTo>
                    <a:pt x="21" y="165"/>
                    <a:pt x="21" y="165"/>
                    <a:pt x="21" y="165"/>
                  </a:cubicBezTo>
                  <a:cubicBezTo>
                    <a:pt x="21" y="171"/>
                    <a:pt x="26" y="176"/>
                    <a:pt x="32" y="176"/>
                  </a:cubicBezTo>
                  <a:cubicBezTo>
                    <a:pt x="38" y="176"/>
                    <a:pt x="43" y="171"/>
                    <a:pt x="43" y="165"/>
                  </a:cubicBezTo>
                  <a:cubicBezTo>
                    <a:pt x="43" y="86"/>
                    <a:pt x="43" y="86"/>
                    <a:pt x="43" y="86"/>
                  </a:cubicBezTo>
                  <a:cubicBezTo>
                    <a:pt x="47" y="86"/>
                    <a:pt x="47" y="86"/>
                    <a:pt x="47" y="86"/>
                  </a:cubicBezTo>
                  <a:cubicBezTo>
                    <a:pt x="47" y="165"/>
                    <a:pt x="47" y="165"/>
                    <a:pt x="47" y="165"/>
                  </a:cubicBezTo>
                  <a:cubicBezTo>
                    <a:pt x="47" y="171"/>
                    <a:pt x="52" y="176"/>
                    <a:pt x="58" y="176"/>
                  </a:cubicBezTo>
                  <a:cubicBezTo>
                    <a:pt x="65" y="176"/>
                    <a:pt x="70" y="171"/>
                    <a:pt x="70" y="165"/>
                  </a:cubicBezTo>
                  <a:cubicBezTo>
                    <a:pt x="70" y="86"/>
                    <a:pt x="70" y="86"/>
                    <a:pt x="70" y="86"/>
                  </a:cubicBezTo>
                  <a:cubicBezTo>
                    <a:pt x="70" y="81"/>
                    <a:pt x="70" y="81"/>
                    <a:pt x="70" y="81"/>
                  </a:cubicBezTo>
                  <a:cubicBezTo>
                    <a:pt x="70" y="48"/>
                    <a:pt x="70" y="48"/>
                    <a:pt x="70" y="48"/>
                  </a:cubicBezTo>
                  <a:cubicBezTo>
                    <a:pt x="70" y="30"/>
                    <a:pt x="70" y="30"/>
                    <a:pt x="70" y="30"/>
                  </a:cubicBezTo>
                  <a:cubicBezTo>
                    <a:pt x="74" y="30"/>
                    <a:pt x="74" y="30"/>
                    <a:pt x="74" y="30"/>
                  </a:cubicBezTo>
                  <a:cubicBezTo>
                    <a:pt x="74" y="47"/>
                    <a:pt x="74" y="47"/>
                    <a:pt x="74" y="47"/>
                  </a:cubicBezTo>
                  <a:cubicBezTo>
                    <a:pt x="74" y="77"/>
                    <a:pt x="74" y="77"/>
                    <a:pt x="74" y="77"/>
                  </a:cubicBezTo>
                  <a:cubicBezTo>
                    <a:pt x="74" y="82"/>
                    <a:pt x="77" y="86"/>
                    <a:pt x="82" y="86"/>
                  </a:cubicBezTo>
                  <a:cubicBezTo>
                    <a:pt x="87" y="86"/>
                    <a:pt x="90" y="82"/>
                    <a:pt x="90" y="77"/>
                  </a:cubicBezTo>
                  <a:cubicBezTo>
                    <a:pt x="90" y="26"/>
                    <a:pt x="90" y="26"/>
                    <a:pt x="90" y="26"/>
                  </a:cubicBezTo>
                  <a:cubicBezTo>
                    <a:pt x="90" y="26"/>
                    <a:pt x="90" y="26"/>
                    <a:pt x="90" y="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dirty="0">
                <a:latin typeface="Calibri Light" panose="020F0302020204030204"/>
              </a:endParaRPr>
            </a:p>
          </p:txBody>
        </p:sp>
      </p:grpSp>
      <p:grpSp>
        <p:nvGrpSpPr>
          <p:cNvPr id="131" name="Group 130"/>
          <p:cNvGrpSpPr/>
          <p:nvPr/>
        </p:nvGrpSpPr>
        <p:grpSpPr>
          <a:xfrm>
            <a:off x="12533639" y="5030301"/>
            <a:ext cx="577621" cy="1405910"/>
            <a:chOff x="5076826" y="2135188"/>
            <a:chExt cx="285750" cy="695325"/>
          </a:xfrm>
          <a:solidFill>
            <a:schemeClr val="accent3"/>
          </a:solidFill>
        </p:grpSpPr>
        <p:sp>
          <p:nvSpPr>
            <p:cNvPr id="134" name="Oval 59"/>
            <p:cNvSpPr>
              <a:spLocks noChangeArrowheads="1"/>
            </p:cNvSpPr>
            <p:nvPr/>
          </p:nvSpPr>
          <p:spPr bwMode="auto">
            <a:xfrm>
              <a:off x="5159376" y="2135188"/>
              <a:ext cx="123825" cy="12382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dirty="0">
                <a:latin typeface="Calibri Light" panose="020F0302020204030204"/>
              </a:endParaRPr>
            </a:p>
          </p:txBody>
        </p:sp>
        <p:sp>
          <p:nvSpPr>
            <p:cNvPr id="135" name="Freeform 60"/>
            <p:cNvSpPr/>
            <p:nvPr/>
          </p:nvSpPr>
          <p:spPr bwMode="auto">
            <a:xfrm>
              <a:off x="5076826" y="2270125"/>
              <a:ext cx="285750" cy="560388"/>
            </a:xfrm>
            <a:custGeom>
              <a:avLst/>
              <a:gdLst>
                <a:gd name="T0" fmla="*/ 76 w 76"/>
                <a:gd name="T1" fmla="*/ 22 h 149"/>
                <a:gd name="T2" fmla="*/ 54 w 76"/>
                <a:gd name="T3" fmla="*/ 0 h 149"/>
                <a:gd name="T4" fmla="*/ 32 w 76"/>
                <a:gd name="T5" fmla="*/ 0 h 149"/>
                <a:gd name="T6" fmla="*/ 31 w 76"/>
                <a:gd name="T7" fmla="*/ 0 h 149"/>
                <a:gd name="T8" fmla="*/ 22 w 76"/>
                <a:gd name="T9" fmla="*/ 0 h 149"/>
                <a:gd name="T10" fmla="*/ 0 w 76"/>
                <a:gd name="T11" fmla="*/ 22 h 149"/>
                <a:gd name="T12" fmla="*/ 0 w 76"/>
                <a:gd name="T13" fmla="*/ 22 h 149"/>
                <a:gd name="T14" fmla="*/ 0 w 76"/>
                <a:gd name="T15" fmla="*/ 66 h 149"/>
                <a:gd name="T16" fmla="*/ 7 w 76"/>
                <a:gd name="T17" fmla="*/ 73 h 149"/>
                <a:gd name="T18" fmla="*/ 14 w 76"/>
                <a:gd name="T19" fmla="*/ 66 h 149"/>
                <a:gd name="T20" fmla="*/ 14 w 76"/>
                <a:gd name="T21" fmla="*/ 40 h 149"/>
                <a:gd name="T22" fmla="*/ 14 w 76"/>
                <a:gd name="T23" fmla="*/ 26 h 149"/>
                <a:gd name="T24" fmla="*/ 17 w 76"/>
                <a:gd name="T25" fmla="*/ 26 h 149"/>
                <a:gd name="T26" fmla="*/ 17 w 76"/>
                <a:gd name="T27" fmla="*/ 41 h 149"/>
                <a:gd name="T28" fmla="*/ 17 w 76"/>
                <a:gd name="T29" fmla="*/ 69 h 149"/>
                <a:gd name="T30" fmla="*/ 17 w 76"/>
                <a:gd name="T31" fmla="*/ 73 h 149"/>
                <a:gd name="T32" fmla="*/ 17 w 76"/>
                <a:gd name="T33" fmla="*/ 140 h 149"/>
                <a:gd name="T34" fmla="*/ 27 w 76"/>
                <a:gd name="T35" fmla="*/ 149 h 149"/>
                <a:gd name="T36" fmla="*/ 36 w 76"/>
                <a:gd name="T37" fmla="*/ 140 h 149"/>
                <a:gd name="T38" fmla="*/ 36 w 76"/>
                <a:gd name="T39" fmla="*/ 73 h 149"/>
                <a:gd name="T40" fmla="*/ 40 w 76"/>
                <a:gd name="T41" fmla="*/ 73 h 149"/>
                <a:gd name="T42" fmla="*/ 40 w 76"/>
                <a:gd name="T43" fmla="*/ 140 h 149"/>
                <a:gd name="T44" fmla="*/ 49 w 76"/>
                <a:gd name="T45" fmla="*/ 149 h 149"/>
                <a:gd name="T46" fmla="*/ 59 w 76"/>
                <a:gd name="T47" fmla="*/ 140 h 149"/>
                <a:gd name="T48" fmla="*/ 59 w 76"/>
                <a:gd name="T49" fmla="*/ 73 h 149"/>
                <a:gd name="T50" fmla="*/ 59 w 76"/>
                <a:gd name="T51" fmla="*/ 69 h 149"/>
                <a:gd name="T52" fmla="*/ 59 w 76"/>
                <a:gd name="T53" fmla="*/ 41 h 149"/>
                <a:gd name="T54" fmla="*/ 59 w 76"/>
                <a:gd name="T55" fmla="*/ 26 h 149"/>
                <a:gd name="T56" fmla="*/ 62 w 76"/>
                <a:gd name="T57" fmla="*/ 26 h 149"/>
                <a:gd name="T58" fmla="*/ 62 w 76"/>
                <a:gd name="T59" fmla="*/ 40 h 149"/>
                <a:gd name="T60" fmla="*/ 62 w 76"/>
                <a:gd name="T61" fmla="*/ 66 h 149"/>
                <a:gd name="T62" fmla="*/ 69 w 76"/>
                <a:gd name="T63" fmla="*/ 73 h 149"/>
                <a:gd name="T64" fmla="*/ 76 w 76"/>
                <a:gd name="T65" fmla="*/ 66 h 149"/>
                <a:gd name="T66" fmla="*/ 76 w 76"/>
                <a:gd name="T67" fmla="*/ 22 h 149"/>
                <a:gd name="T68" fmla="*/ 76 w 76"/>
                <a:gd name="T69" fmla="*/ 22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6" h="149">
                  <a:moveTo>
                    <a:pt x="76" y="22"/>
                  </a:moveTo>
                  <a:cubicBezTo>
                    <a:pt x="76" y="10"/>
                    <a:pt x="67" y="0"/>
                    <a:pt x="54" y="0"/>
                  </a:cubicBezTo>
                  <a:cubicBezTo>
                    <a:pt x="32" y="0"/>
                    <a:pt x="32" y="0"/>
                    <a:pt x="32" y="0"/>
                  </a:cubicBezTo>
                  <a:cubicBezTo>
                    <a:pt x="31" y="0"/>
                    <a:pt x="31" y="0"/>
                    <a:pt x="31" y="0"/>
                  </a:cubicBezTo>
                  <a:cubicBezTo>
                    <a:pt x="22" y="0"/>
                    <a:pt x="22" y="0"/>
                    <a:pt x="22" y="0"/>
                  </a:cubicBezTo>
                  <a:cubicBezTo>
                    <a:pt x="10" y="0"/>
                    <a:pt x="0" y="10"/>
                    <a:pt x="0" y="22"/>
                  </a:cubicBezTo>
                  <a:cubicBezTo>
                    <a:pt x="0" y="22"/>
                    <a:pt x="0" y="22"/>
                    <a:pt x="0" y="22"/>
                  </a:cubicBezTo>
                  <a:cubicBezTo>
                    <a:pt x="0" y="66"/>
                    <a:pt x="0" y="66"/>
                    <a:pt x="0" y="66"/>
                  </a:cubicBezTo>
                  <a:cubicBezTo>
                    <a:pt x="0" y="70"/>
                    <a:pt x="3" y="73"/>
                    <a:pt x="7" y="73"/>
                  </a:cubicBezTo>
                  <a:cubicBezTo>
                    <a:pt x="11" y="73"/>
                    <a:pt x="14" y="70"/>
                    <a:pt x="14" y="66"/>
                  </a:cubicBezTo>
                  <a:cubicBezTo>
                    <a:pt x="14" y="40"/>
                    <a:pt x="14" y="40"/>
                    <a:pt x="14" y="40"/>
                  </a:cubicBezTo>
                  <a:cubicBezTo>
                    <a:pt x="14" y="26"/>
                    <a:pt x="14" y="26"/>
                    <a:pt x="14" y="26"/>
                  </a:cubicBezTo>
                  <a:cubicBezTo>
                    <a:pt x="17" y="26"/>
                    <a:pt x="17" y="26"/>
                    <a:pt x="17" y="26"/>
                  </a:cubicBezTo>
                  <a:cubicBezTo>
                    <a:pt x="17" y="41"/>
                    <a:pt x="17" y="41"/>
                    <a:pt x="17" y="41"/>
                  </a:cubicBezTo>
                  <a:cubicBezTo>
                    <a:pt x="17" y="69"/>
                    <a:pt x="17" y="69"/>
                    <a:pt x="17" y="69"/>
                  </a:cubicBezTo>
                  <a:cubicBezTo>
                    <a:pt x="17" y="73"/>
                    <a:pt x="17" y="73"/>
                    <a:pt x="17" y="73"/>
                  </a:cubicBezTo>
                  <a:cubicBezTo>
                    <a:pt x="17" y="140"/>
                    <a:pt x="17" y="140"/>
                    <a:pt x="17" y="140"/>
                  </a:cubicBezTo>
                  <a:cubicBezTo>
                    <a:pt x="17" y="145"/>
                    <a:pt x="22" y="149"/>
                    <a:pt x="27" y="149"/>
                  </a:cubicBezTo>
                  <a:cubicBezTo>
                    <a:pt x="32" y="149"/>
                    <a:pt x="36" y="145"/>
                    <a:pt x="36" y="140"/>
                  </a:cubicBezTo>
                  <a:cubicBezTo>
                    <a:pt x="36" y="73"/>
                    <a:pt x="36" y="73"/>
                    <a:pt x="36" y="73"/>
                  </a:cubicBezTo>
                  <a:cubicBezTo>
                    <a:pt x="40" y="73"/>
                    <a:pt x="40" y="73"/>
                    <a:pt x="40" y="73"/>
                  </a:cubicBezTo>
                  <a:cubicBezTo>
                    <a:pt x="40" y="140"/>
                    <a:pt x="40" y="140"/>
                    <a:pt x="40" y="140"/>
                  </a:cubicBezTo>
                  <a:cubicBezTo>
                    <a:pt x="40" y="145"/>
                    <a:pt x="44" y="149"/>
                    <a:pt x="49" y="149"/>
                  </a:cubicBezTo>
                  <a:cubicBezTo>
                    <a:pt x="55" y="149"/>
                    <a:pt x="59" y="145"/>
                    <a:pt x="59" y="140"/>
                  </a:cubicBezTo>
                  <a:cubicBezTo>
                    <a:pt x="59" y="73"/>
                    <a:pt x="59" y="73"/>
                    <a:pt x="59" y="73"/>
                  </a:cubicBezTo>
                  <a:cubicBezTo>
                    <a:pt x="59" y="69"/>
                    <a:pt x="59" y="69"/>
                    <a:pt x="59" y="69"/>
                  </a:cubicBezTo>
                  <a:cubicBezTo>
                    <a:pt x="59" y="41"/>
                    <a:pt x="59" y="41"/>
                    <a:pt x="59" y="41"/>
                  </a:cubicBezTo>
                  <a:cubicBezTo>
                    <a:pt x="59" y="26"/>
                    <a:pt x="59" y="26"/>
                    <a:pt x="59" y="26"/>
                  </a:cubicBezTo>
                  <a:cubicBezTo>
                    <a:pt x="62" y="26"/>
                    <a:pt x="62" y="26"/>
                    <a:pt x="62" y="26"/>
                  </a:cubicBezTo>
                  <a:cubicBezTo>
                    <a:pt x="62" y="40"/>
                    <a:pt x="62" y="40"/>
                    <a:pt x="62" y="40"/>
                  </a:cubicBezTo>
                  <a:cubicBezTo>
                    <a:pt x="62" y="66"/>
                    <a:pt x="62" y="66"/>
                    <a:pt x="62" y="66"/>
                  </a:cubicBezTo>
                  <a:cubicBezTo>
                    <a:pt x="62" y="70"/>
                    <a:pt x="66" y="73"/>
                    <a:pt x="69" y="73"/>
                  </a:cubicBezTo>
                  <a:cubicBezTo>
                    <a:pt x="73" y="73"/>
                    <a:pt x="76" y="70"/>
                    <a:pt x="76" y="66"/>
                  </a:cubicBezTo>
                  <a:cubicBezTo>
                    <a:pt x="76" y="22"/>
                    <a:pt x="76" y="22"/>
                    <a:pt x="76" y="22"/>
                  </a:cubicBezTo>
                  <a:cubicBezTo>
                    <a:pt x="76" y="22"/>
                    <a:pt x="76" y="22"/>
                    <a:pt x="76" y="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dirty="0">
                <a:latin typeface="Calibri Light" panose="020F0302020204030204"/>
              </a:endParaRPr>
            </a:p>
          </p:txBody>
        </p:sp>
      </p:grpSp>
      <p:grpSp>
        <p:nvGrpSpPr>
          <p:cNvPr id="136" name="Group 135"/>
          <p:cNvGrpSpPr/>
          <p:nvPr/>
        </p:nvGrpSpPr>
        <p:grpSpPr>
          <a:xfrm>
            <a:off x="14337101" y="4526354"/>
            <a:ext cx="468515" cy="1126655"/>
            <a:chOff x="5969001" y="1885950"/>
            <a:chExt cx="231775" cy="557213"/>
          </a:xfrm>
          <a:solidFill>
            <a:schemeClr val="accent2"/>
          </a:solidFill>
        </p:grpSpPr>
        <p:sp>
          <p:nvSpPr>
            <p:cNvPr id="137" name="Oval 63"/>
            <p:cNvSpPr>
              <a:spLocks noChangeArrowheads="1"/>
            </p:cNvSpPr>
            <p:nvPr/>
          </p:nvSpPr>
          <p:spPr bwMode="auto">
            <a:xfrm>
              <a:off x="6035676" y="1885950"/>
              <a:ext cx="98425" cy="9842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dirty="0">
                <a:latin typeface="Calibri Light" panose="020F0302020204030204"/>
              </a:endParaRPr>
            </a:p>
          </p:txBody>
        </p:sp>
        <p:sp>
          <p:nvSpPr>
            <p:cNvPr id="138" name="Freeform 64"/>
            <p:cNvSpPr/>
            <p:nvPr/>
          </p:nvSpPr>
          <p:spPr bwMode="auto">
            <a:xfrm>
              <a:off x="5969001" y="1995488"/>
              <a:ext cx="231775" cy="447675"/>
            </a:xfrm>
            <a:custGeom>
              <a:avLst/>
              <a:gdLst>
                <a:gd name="T0" fmla="*/ 62 w 62"/>
                <a:gd name="T1" fmla="*/ 18 h 119"/>
                <a:gd name="T2" fmla="*/ 44 w 62"/>
                <a:gd name="T3" fmla="*/ 0 h 119"/>
                <a:gd name="T4" fmla="*/ 26 w 62"/>
                <a:gd name="T5" fmla="*/ 0 h 119"/>
                <a:gd name="T6" fmla="*/ 25 w 62"/>
                <a:gd name="T7" fmla="*/ 0 h 119"/>
                <a:gd name="T8" fmla="*/ 18 w 62"/>
                <a:gd name="T9" fmla="*/ 0 h 119"/>
                <a:gd name="T10" fmla="*/ 0 w 62"/>
                <a:gd name="T11" fmla="*/ 18 h 119"/>
                <a:gd name="T12" fmla="*/ 0 w 62"/>
                <a:gd name="T13" fmla="*/ 18 h 119"/>
                <a:gd name="T14" fmla="*/ 0 w 62"/>
                <a:gd name="T15" fmla="*/ 52 h 119"/>
                <a:gd name="T16" fmla="*/ 6 w 62"/>
                <a:gd name="T17" fmla="*/ 58 h 119"/>
                <a:gd name="T18" fmla="*/ 12 w 62"/>
                <a:gd name="T19" fmla="*/ 52 h 119"/>
                <a:gd name="T20" fmla="*/ 12 w 62"/>
                <a:gd name="T21" fmla="*/ 32 h 119"/>
                <a:gd name="T22" fmla="*/ 12 w 62"/>
                <a:gd name="T23" fmla="*/ 20 h 119"/>
                <a:gd name="T24" fmla="*/ 14 w 62"/>
                <a:gd name="T25" fmla="*/ 20 h 119"/>
                <a:gd name="T26" fmla="*/ 14 w 62"/>
                <a:gd name="T27" fmla="*/ 32 h 119"/>
                <a:gd name="T28" fmla="*/ 14 w 62"/>
                <a:gd name="T29" fmla="*/ 55 h 119"/>
                <a:gd name="T30" fmla="*/ 14 w 62"/>
                <a:gd name="T31" fmla="*/ 58 h 119"/>
                <a:gd name="T32" fmla="*/ 14 w 62"/>
                <a:gd name="T33" fmla="*/ 112 h 119"/>
                <a:gd name="T34" fmla="*/ 22 w 62"/>
                <a:gd name="T35" fmla="*/ 119 h 119"/>
                <a:gd name="T36" fmla="*/ 30 w 62"/>
                <a:gd name="T37" fmla="*/ 112 h 119"/>
                <a:gd name="T38" fmla="*/ 30 w 62"/>
                <a:gd name="T39" fmla="*/ 58 h 119"/>
                <a:gd name="T40" fmla="*/ 32 w 62"/>
                <a:gd name="T41" fmla="*/ 58 h 119"/>
                <a:gd name="T42" fmla="*/ 32 w 62"/>
                <a:gd name="T43" fmla="*/ 112 h 119"/>
                <a:gd name="T44" fmla="*/ 40 w 62"/>
                <a:gd name="T45" fmla="*/ 119 h 119"/>
                <a:gd name="T46" fmla="*/ 48 w 62"/>
                <a:gd name="T47" fmla="*/ 112 h 119"/>
                <a:gd name="T48" fmla="*/ 48 w 62"/>
                <a:gd name="T49" fmla="*/ 58 h 119"/>
                <a:gd name="T50" fmla="*/ 48 w 62"/>
                <a:gd name="T51" fmla="*/ 55 h 119"/>
                <a:gd name="T52" fmla="*/ 48 w 62"/>
                <a:gd name="T53" fmla="*/ 32 h 119"/>
                <a:gd name="T54" fmla="*/ 48 w 62"/>
                <a:gd name="T55" fmla="*/ 20 h 119"/>
                <a:gd name="T56" fmla="*/ 50 w 62"/>
                <a:gd name="T57" fmla="*/ 20 h 119"/>
                <a:gd name="T58" fmla="*/ 50 w 62"/>
                <a:gd name="T59" fmla="*/ 32 h 119"/>
                <a:gd name="T60" fmla="*/ 50 w 62"/>
                <a:gd name="T61" fmla="*/ 52 h 119"/>
                <a:gd name="T62" fmla="*/ 56 w 62"/>
                <a:gd name="T63" fmla="*/ 58 h 119"/>
                <a:gd name="T64" fmla="*/ 62 w 62"/>
                <a:gd name="T65" fmla="*/ 52 h 119"/>
                <a:gd name="T66" fmla="*/ 62 w 62"/>
                <a:gd name="T67" fmla="*/ 18 h 119"/>
                <a:gd name="T68" fmla="*/ 62 w 62"/>
                <a:gd name="T69" fmla="*/ 18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2" h="119">
                  <a:moveTo>
                    <a:pt x="62" y="18"/>
                  </a:moveTo>
                  <a:cubicBezTo>
                    <a:pt x="62" y="8"/>
                    <a:pt x="54" y="0"/>
                    <a:pt x="44" y="0"/>
                  </a:cubicBezTo>
                  <a:cubicBezTo>
                    <a:pt x="26" y="0"/>
                    <a:pt x="26" y="0"/>
                    <a:pt x="26" y="0"/>
                  </a:cubicBezTo>
                  <a:cubicBezTo>
                    <a:pt x="25" y="0"/>
                    <a:pt x="25" y="0"/>
                    <a:pt x="25" y="0"/>
                  </a:cubicBezTo>
                  <a:cubicBezTo>
                    <a:pt x="18" y="0"/>
                    <a:pt x="18" y="0"/>
                    <a:pt x="18" y="0"/>
                  </a:cubicBezTo>
                  <a:cubicBezTo>
                    <a:pt x="8" y="0"/>
                    <a:pt x="0" y="8"/>
                    <a:pt x="0" y="18"/>
                  </a:cubicBezTo>
                  <a:cubicBezTo>
                    <a:pt x="0" y="18"/>
                    <a:pt x="0" y="18"/>
                    <a:pt x="0" y="18"/>
                  </a:cubicBezTo>
                  <a:cubicBezTo>
                    <a:pt x="0" y="52"/>
                    <a:pt x="0" y="52"/>
                    <a:pt x="0" y="52"/>
                  </a:cubicBezTo>
                  <a:cubicBezTo>
                    <a:pt x="0" y="55"/>
                    <a:pt x="3" y="58"/>
                    <a:pt x="6" y="58"/>
                  </a:cubicBezTo>
                  <a:cubicBezTo>
                    <a:pt x="9" y="58"/>
                    <a:pt x="12" y="55"/>
                    <a:pt x="12" y="52"/>
                  </a:cubicBezTo>
                  <a:cubicBezTo>
                    <a:pt x="12" y="32"/>
                    <a:pt x="12" y="32"/>
                    <a:pt x="12" y="32"/>
                  </a:cubicBezTo>
                  <a:cubicBezTo>
                    <a:pt x="12" y="20"/>
                    <a:pt x="12" y="20"/>
                    <a:pt x="12" y="20"/>
                  </a:cubicBezTo>
                  <a:cubicBezTo>
                    <a:pt x="14" y="20"/>
                    <a:pt x="14" y="20"/>
                    <a:pt x="14" y="20"/>
                  </a:cubicBezTo>
                  <a:cubicBezTo>
                    <a:pt x="14" y="32"/>
                    <a:pt x="14" y="32"/>
                    <a:pt x="14" y="32"/>
                  </a:cubicBezTo>
                  <a:cubicBezTo>
                    <a:pt x="14" y="55"/>
                    <a:pt x="14" y="55"/>
                    <a:pt x="14" y="55"/>
                  </a:cubicBezTo>
                  <a:cubicBezTo>
                    <a:pt x="14" y="58"/>
                    <a:pt x="14" y="58"/>
                    <a:pt x="14" y="58"/>
                  </a:cubicBezTo>
                  <a:cubicBezTo>
                    <a:pt x="14" y="112"/>
                    <a:pt x="14" y="112"/>
                    <a:pt x="14" y="112"/>
                  </a:cubicBezTo>
                  <a:cubicBezTo>
                    <a:pt x="14" y="116"/>
                    <a:pt x="18" y="119"/>
                    <a:pt x="22" y="119"/>
                  </a:cubicBezTo>
                  <a:cubicBezTo>
                    <a:pt x="26" y="119"/>
                    <a:pt x="30" y="116"/>
                    <a:pt x="30" y="112"/>
                  </a:cubicBezTo>
                  <a:cubicBezTo>
                    <a:pt x="30" y="58"/>
                    <a:pt x="30" y="58"/>
                    <a:pt x="30" y="58"/>
                  </a:cubicBezTo>
                  <a:cubicBezTo>
                    <a:pt x="32" y="58"/>
                    <a:pt x="32" y="58"/>
                    <a:pt x="32" y="58"/>
                  </a:cubicBezTo>
                  <a:cubicBezTo>
                    <a:pt x="32" y="112"/>
                    <a:pt x="32" y="112"/>
                    <a:pt x="32" y="112"/>
                  </a:cubicBezTo>
                  <a:cubicBezTo>
                    <a:pt x="32" y="116"/>
                    <a:pt x="36" y="119"/>
                    <a:pt x="40" y="119"/>
                  </a:cubicBezTo>
                  <a:cubicBezTo>
                    <a:pt x="44" y="119"/>
                    <a:pt x="48" y="116"/>
                    <a:pt x="48" y="112"/>
                  </a:cubicBezTo>
                  <a:cubicBezTo>
                    <a:pt x="48" y="58"/>
                    <a:pt x="48" y="58"/>
                    <a:pt x="48" y="58"/>
                  </a:cubicBezTo>
                  <a:cubicBezTo>
                    <a:pt x="48" y="55"/>
                    <a:pt x="48" y="55"/>
                    <a:pt x="48" y="55"/>
                  </a:cubicBezTo>
                  <a:cubicBezTo>
                    <a:pt x="48" y="32"/>
                    <a:pt x="48" y="32"/>
                    <a:pt x="48" y="32"/>
                  </a:cubicBezTo>
                  <a:cubicBezTo>
                    <a:pt x="48" y="20"/>
                    <a:pt x="48" y="20"/>
                    <a:pt x="48" y="20"/>
                  </a:cubicBezTo>
                  <a:cubicBezTo>
                    <a:pt x="50" y="20"/>
                    <a:pt x="50" y="20"/>
                    <a:pt x="50" y="20"/>
                  </a:cubicBezTo>
                  <a:cubicBezTo>
                    <a:pt x="50" y="32"/>
                    <a:pt x="50" y="32"/>
                    <a:pt x="50" y="32"/>
                  </a:cubicBezTo>
                  <a:cubicBezTo>
                    <a:pt x="50" y="52"/>
                    <a:pt x="50" y="52"/>
                    <a:pt x="50" y="52"/>
                  </a:cubicBezTo>
                  <a:cubicBezTo>
                    <a:pt x="50" y="55"/>
                    <a:pt x="53" y="58"/>
                    <a:pt x="56" y="58"/>
                  </a:cubicBezTo>
                  <a:cubicBezTo>
                    <a:pt x="59" y="58"/>
                    <a:pt x="62" y="55"/>
                    <a:pt x="62" y="52"/>
                  </a:cubicBezTo>
                  <a:cubicBezTo>
                    <a:pt x="62" y="18"/>
                    <a:pt x="62" y="18"/>
                    <a:pt x="62" y="18"/>
                  </a:cubicBezTo>
                  <a:cubicBezTo>
                    <a:pt x="62" y="18"/>
                    <a:pt x="62" y="18"/>
                    <a:pt x="62"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dirty="0">
                <a:latin typeface="Calibri Light" panose="020F0302020204030204"/>
              </a:endParaRPr>
            </a:p>
          </p:txBody>
        </p:sp>
      </p:grpSp>
      <p:grpSp>
        <p:nvGrpSpPr>
          <p:cNvPr id="82" name="Group 81"/>
          <p:cNvGrpSpPr/>
          <p:nvPr/>
        </p:nvGrpSpPr>
        <p:grpSpPr>
          <a:xfrm>
            <a:off x="1739573" y="488028"/>
            <a:ext cx="20937538" cy="2200624"/>
            <a:chOff x="1739573" y="511491"/>
            <a:chExt cx="20937538" cy="2200624"/>
          </a:xfrm>
        </p:grpSpPr>
        <p:sp>
          <p:nvSpPr>
            <p:cNvPr id="83" name="TextBox 82"/>
            <p:cNvSpPr txBox="1"/>
            <p:nvPr/>
          </p:nvSpPr>
          <p:spPr>
            <a:xfrm>
              <a:off x="1739573" y="511491"/>
              <a:ext cx="20937538" cy="1446550"/>
            </a:xfrm>
            <a:prstGeom prst="rect">
              <a:avLst/>
            </a:prstGeom>
            <a:noFill/>
          </p:spPr>
          <p:txBody>
            <a:bodyPr wrap="square" rtlCol="0">
              <a:spAutoFit/>
            </a:bodyPr>
            <a:lstStyle/>
            <a:p>
              <a:pPr algn="ctr"/>
              <a:r>
                <a:rPr lang="id-ID" sz="8800" b="1" dirty="0" smtClean="0">
                  <a:solidFill>
                    <a:schemeClr val="tx2"/>
                  </a:solidFill>
                  <a:latin typeface="Lato Regular"/>
                  <a:cs typeface="Lato Regular"/>
                </a:rPr>
                <a:t>FEMALE VS MALE</a:t>
              </a:r>
              <a:endParaRPr lang="id-ID" sz="8800" b="1" dirty="0">
                <a:solidFill>
                  <a:schemeClr val="tx2"/>
                </a:solidFill>
                <a:latin typeface="Lato Regular"/>
                <a:cs typeface="Lato Regular"/>
              </a:endParaRPr>
            </a:p>
          </p:txBody>
        </p:sp>
        <p:grpSp>
          <p:nvGrpSpPr>
            <p:cNvPr id="84" name="Group 83"/>
            <p:cNvGrpSpPr/>
            <p:nvPr/>
          </p:nvGrpSpPr>
          <p:grpSpPr>
            <a:xfrm>
              <a:off x="10842089" y="1977406"/>
              <a:ext cx="2738812" cy="73151"/>
              <a:chOff x="1775295" y="2020905"/>
              <a:chExt cx="3631535" cy="45719"/>
            </a:xfrm>
          </p:grpSpPr>
          <p:sp>
            <p:nvSpPr>
              <p:cNvPr id="87" name="Rectangle 86"/>
              <p:cNvSpPr/>
              <p:nvPr/>
            </p:nvSpPr>
            <p:spPr>
              <a:xfrm flipV="1">
                <a:off x="1775295" y="2020905"/>
                <a:ext cx="540354" cy="45719"/>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sp>
            <p:nvSpPr>
              <p:cNvPr id="88" name="Rectangle 87"/>
              <p:cNvSpPr/>
              <p:nvPr/>
            </p:nvSpPr>
            <p:spPr>
              <a:xfrm flipV="1">
                <a:off x="2390858" y="2020905"/>
                <a:ext cx="540354" cy="45719"/>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sp>
            <p:nvSpPr>
              <p:cNvPr id="91" name="Rectangle 90"/>
              <p:cNvSpPr/>
              <p:nvPr/>
            </p:nvSpPr>
            <p:spPr>
              <a:xfrm flipV="1">
                <a:off x="3025595" y="2020905"/>
                <a:ext cx="540354" cy="45719"/>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sp>
            <p:nvSpPr>
              <p:cNvPr id="92" name="Rectangle 91"/>
              <p:cNvSpPr/>
              <p:nvPr/>
            </p:nvSpPr>
            <p:spPr>
              <a:xfrm flipV="1">
                <a:off x="3641290" y="2020905"/>
                <a:ext cx="540354" cy="45719"/>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sp>
            <p:nvSpPr>
              <p:cNvPr id="93" name="Rectangle 92"/>
              <p:cNvSpPr/>
              <p:nvPr/>
            </p:nvSpPr>
            <p:spPr>
              <a:xfrm flipV="1">
                <a:off x="4256852" y="2020905"/>
                <a:ext cx="540354" cy="45719"/>
              </a:xfrm>
              <a:prstGeom prst="rect">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sp>
            <p:nvSpPr>
              <p:cNvPr id="101" name="Rectangle 100"/>
              <p:cNvSpPr/>
              <p:nvPr/>
            </p:nvSpPr>
            <p:spPr>
              <a:xfrm flipV="1">
                <a:off x="4866476" y="2020905"/>
                <a:ext cx="540354" cy="45719"/>
              </a:xfrm>
              <a:prstGeom prst="rect">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grpSp>
        <p:sp>
          <p:nvSpPr>
            <p:cNvPr id="86" name="TextBox 85"/>
            <p:cNvSpPr txBox="1"/>
            <p:nvPr/>
          </p:nvSpPr>
          <p:spPr>
            <a:xfrm>
              <a:off x="1739573" y="2035007"/>
              <a:ext cx="20937538" cy="677108"/>
            </a:xfrm>
            <a:prstGeom prst="rect">
              <a:avLst/>
            </a:prstGeom>
            <a:noFill/>
          </p:spPr>
          <p:txBody>
            <a:bodyPr wrap="square" rtlCol="0">
              <a:spAutoFit/>
            </a:bodyPr>
            <a:lstStyle/>
            <a:p>
              <a:pPr algn="ctr"/>
              <a:r>
                <a:rPr lang="id-ID" sz="3800" dirty="0" smtClean="0">
                  <a:solidFill>
                    <a:schemeClr val="tx2">
                      <a:lumMod val="40000"/>
                      <a:lumOff val="60000"/>
                    </a:schemeClr>
                  </a:solidFill>
                  <a:latin typeface="Calibri Light" panose="020F0302020204030204"/>
                  <a:cs typeface="Calibri Light" panose="020F0302020204030204"/>
                </a:rPr>
                <a:t>Your great subtitle </a:t>
              </a:r>
              <a:r>
                <a:rPr lang="id-ID" sz="3800" dirty="0" smtClean="0">
                  <a:solidFill>
                    <a:schemeClr val="accent1"/>
                  </a:solidFill>
                  <a:latin typeface="Calibri Light" panose="020F0302020204030204"/>
                  <a:cs typeface="Calibri Light" panose="020F0302020204030204"/>
                </a:rPr>
                <a:t>in </a:t>
              </a:r>
              <a:r>
                <a:rPr lang="id-ID" sz="3800" dirty="0">
                  <a:solidFill>
                    <a:schemeClr val="accent1"/>
                  </a:solidFill>
                  <a:latin typeface="Calibri Light" panose="020F0302020204030204"/>
                  <a:cs typeface="Calibri Light" panose="020F0302020204030204"/>
                </a:rPr>
                <a:t>this line</a:t>
              </a:r>
              <a:endParaRPr lang="id-ID" sz="3800" dirty="0">
                <a:solidFill>
                  <a:schemeClr val="accent1"/>
                </a:solidFill>
                <a:latin typeface="Calibri Light" panose="020F0302020204030204"/>
                <a:cs typeface="Calibri Light" panose="020F0302020204030204"/>
              </a:endParaRPr>
            </a:p>
          </p:txBody>
        </p:sp>
      </p:grpSp>
    </p:spTree>
  </p:cSld>
  <p:clrMapOvr>
    <a:masterClrMapping/>
  </p:clrMapOvr>
  <p:transition spd="slow" advClick="0" advTm="3000">
    <p:pull/>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82"/>
                                        </p:tgtEl>
                                        <p:attrNameLst>
                                          <p:attrName>style.visibility</p:attrName>
                                        </p:attrNameLst>
                                      </p:cBhvr>
                                      <p:to>
                                        <p:strVal val="visible"/>
                                      </p:to>
                                    </p:set>
                                    <p:animEffect transition="in" filter="fade">
                                      <p:cBhvr>
                                        <p:cTn id="7" dur="500"/>
                                        <p:tgtEl>
                                          <p:spTgt spid="82"/>
                                        </p:tgtEl>
                                      </p:cBhvr>
                                    </p:animEffect>
                                    <p:anim calcmode="lin" valueType="num">
                                      <p:cBhvr>
                                        <p:cTn id="8" dur="500" fill="hold"/>
                                        <p:tgtEl>
                                          <p:spTgt spid="82"/>
                                        </p:tgtEl>
                                        <p:attrNameLst>
                                          <p:attrName>ppt_x</p:attrName>
                                        </p:attrNameLst>
                                      </p:cBhvr>
                                      <p:tavLst>
                                        <p:tav tm="0">
                                          <p:val>
                                            <p:strVal val="#ppt_x"/>
                                          </p:val>
                                        </p:tav>
                                        <p:tav tm="100000">
                                          <p:val>
                                            <p:strVal val="#ppt_x"/>
                                          </p:val>
                                        </p:tav>
                                      </p:tavLst>
                                    </p:anim>
                                    <p:anim calcmode="lin" valueType="num">
                                      <p:cBhvr>
                                        <p:cTn id="9" dur="500" fill="hold"/>
                                        <p:tgtEl>
                                          <p:spTgt spid="82"/>
                                        </p:tgtEl>
                                        <p:attrNameLst>
                                          <p:attrName>ppt_y</p:attrName>
                                        </p:attrNameLst>
                                      </p:cBhvr>
                                      <p:tavLst>
                                        <p:tav tm="0">
                                          <p:val>
                                            <p:strVal val="#ppt_y+.1"/>
                                          </p:val>
                                        </p:tav>
                                        <p:tav tm="100000">
                                          <p:val>
                                            <p:strVal val="#ppt_y"/>
                                          </p:val>
                                        </p:tav>
                                      </p:tavLst>
                                    </p:anim>
                                  </p:childTnLst>
                                </p:cTn>
                              </p:par>
                            </p:childTnLst>
                          </p:cTn>
                        </p:par>
                        <p:par>
                          <p:cTn id="10" fill="hold">
                            <p:stCondLst>
                              <p:cond delay="500"/>
                            </p:stCondLst>
                            <p:childTnLst>
                              <p:par>
                                <p:cTn id="11" presetID="37" presetClass="entr" presetSubtype="0" fill="hold" nodeType="afterEffect">
                                  <p:stCondLst>
                                    <p:cond delay="0"/>
                                  </p:stCondLst>
                                  <p:childTnLst>
                                    <p:set>
                                      <p:cBhvr>
                                        <p:cTn id="12" dur="1" fill="hold">
                                          <p:stCondLst>
                                            <p:cond delay="0"/>
                                          </p:stCondLst>
                                        </p:cTn>
                                        <p:tgtEl>
                                          <p:spTgt spid="4"/>
                                        </p:tgtEl>
                                        <p:attrNameLst>
                                          <p:attrName>style.visibility</p:attrName>
                                        </p:attrNameLst>
                                      </p:cBhvr>
                                      <p:to>
                                        <p:strVal val="visible"/>
                                      </p:to>
                                    </p:set>
                                    <p:animEffect transition="in" filter="fade">
                                      <p:cBhvr>
                                        <p:cTn id="13" dur="1000"/>
                                        <p:tgtEl>
                                          <p:spTgt spid="4"/>
                                        </p:tgtEl>
                                      </p:cBhvr>
                                    </p:animEffect>
                                    <p:anim calcmode="lin" valueType="num">
                                      <p:cBhvr>
                                        <p:cTn id="14" dur="1000" fill="hold"/>
                                        <p:tgtEl>
                                          <p:spTgt spid="4"/>
                                        </p:tgtEl>
                                        <p:attrNameLst>
                                          <p:attrName>ppt_x</p:attrName>
                                        </p:attrNameLst>
                                      </p:cBhvr>
                                      <p:tavLst>
                                        <p:tav tm="0">
                                          <p:val>
                                            <p:strVal val="#ppt_x"/>
                                          </p:val>
                                        </p:tav>
                                        <p:tav tm="100000">
                                          <p:val>
                                            <p:strVal val="#ppt_x"/>
                                          </p:val>
                                        </p:tav>
                                      </p:tavLst>
                                    </p:anim>
                                    <p:anim calcmode="lin" valueType="num">
                                      <p:cBhvr>
                                        <p:cTn id="15" dur="900" decel="100000" fill="hold"/>
                                        <p:tgtEl>
                                          <p:spTgt spid="4"/>
                                        </p:tgtEl>
                                        <p:attrNameLst>
                                          <p:attrName>ppt_y</p:attrName>
                                        </p:attrNameLst>
                                      </p:cBhvr>
                                      <p:tavLst>
                                        <p:tav tm="0">
                                          <p:val>
                                            <p:strVal val="#ppt_y+1"/>
                                          </p:val>
                                        </p:tav>
                                        <p:tav tm="100000">
                                          <p:val>
                                            <p:strVal val="#ppt_y-.03"/>
                                          </p:val>
                                        </p:tav>
                                      </p:tavLst>
                                    </p:anim>
                                    <p:anim calcmode="lin" valueType="num">
                                      <p:cBhvr>
                                        <p:cTn id="16" dur="100" accel="100000" fill="hold">
                                          <p:stCondLst>
                                            <p:cond delay="900"/>
                                          </p:stCondLst>
                                        </p:cTn>
                                        <p:tgtEl>
                                          <p:spTgt spid="4"/>
                                        </p:tgtEl>
                                        <p:attrNameLst>
                                          <p:attrName>ppt_y</p:attrName>
                                        </p:attrNameLst>
                                      </p:cBhvr>
                                      <p:tavLst>
                                        <p:tav tm="0">
                                          <p:val>
                                            <p:strVal val="#ppt_y-.03"/>
                                          </p:val>
                                        </p:tav>
                                        <p:tav tm="100000">
                                          <p:val>
                                            <p:strVal val="#ppt_y"/>
                                          </p:val>
                                        </p:tav>
                                      </p:tavLst>
                                    </p:anim>
                                  </p:childTnLst>
                                </p:cTn>
                              </p:par>
                              <p:par>
                                <p:cTn id="17" presetID="23" presetClass="entr" presetSubtype="16" fill="hold" nodeType="withEffect">
                                  <p:stCondLst>
                                    <p:cond delay="0"/>
                                  </p:stCondLst>
                                  <p:childTnLst>
                                    <p:set>
                                      <p:cBhvr>
                                        <p:cTn id="18" dur="1" fill="hold">
                                          <p:stCondLst>
                                            <p:cond delay="0"/>
                                          </p:stCondLst>
                                        </p:cTn>
                                        <p:tgtEl>
                                          <p:spTgt spid="106"/>
                                        </p:tgtEl>
                                        <p:attrNameLst>
                                          <p:attrName>style.visibility</p:attrName>
                                        </p:attrNameLst>
                                      </p:cBhvr>
                                      <p:to>
                                        <p:strVal val="visible"/>
                                      </p:to>
                                    </p:set>
                                    <p:anim calcmode="lin" valueType="num">
                                      <p:cBhvr>
                                        <p:cTn id="19" dur="500" fill="hold"/>
                                        <p:tgtEl>
                                          <p:spTgt spid="106"/>
                                        </p:tgtEl>
                                        <p:attrNameLst>
                                          <p:attrName>ppt_w</p:attrName>
                                        </p:attrNameLst>
                                      </p:cBhvr>
                                      <p:tavLst>
                                        <p:tav tm="0">
                                          <p:val>
                                            <p:fltVal val="0"/>
                                          </p:val>
                                        </p:tav>
                                        <p:tav tm="100000">
                                          <p:val>
                                            <p:strVal val="#ppt_w"/>
                                          </p:val>
                                        </p:tav>
                                      </p:tavLst>
                                    </p:anim>
                                    <p:anim calcmode="lin" valueType="num">
                                      <p:cBhvr>
                                        <p:cTn id="20" dur="500" fill="hold"/>
                                        <p:tgtEl>
                                          <p:spTgt spid="106"/>
                                        </p:tgtEl>
                                        <p:attrNameLst>
                                          <p:attrName>ppt_h</p:attrName>
                                        </p:attrNameLst>
                                      </p:cBhvr>
                                      <p:tavLst>
                                        <p:tav tm="0">
                                          <p:val>
                                            <p:fltVal val="0"/>
                                          </p:val>
                                        </p:tav>
                                        <p:tav tm="100000">
                                          <p:val>
                                            <p:strVal val="#ppt_h"/>
                                          </p:val>
                                        </p:tav>
                                      </p:tavLst>
                                    </p:anim>
                                  </p:childTnLst>
                                </p:cTn>
                              </p:par>
                              <p:par>
                                <p:cTn id="21" presetID="23" presetClass="entr" presetSubtype="16" fill="hold" nodeType="withEffect">
                                  <p:stCondLst>
                                    <p:cond delay="0"/>
                                  </p:stCondLst>
                                  <p:childTnLst>
                                    <p:set>
                                      <p:cBhvr>
                                        <p:cTn id="22" dur="1" fill="hold">
                                          <p:stCondLst>
                                            <p:cond delay="0"/>
                                          </p:stCondLst>
                                        </p:cTn>
                                        <p:tgtEl>
                                          <p:spTgt spid="115"/>
                                        </p:tgtEl>
                                        <p:attrNameLst>
                                          <p:attrName>style.visibility</p:attrName>
                                        </p:attrNameLst>
                                      </p:cBhvr>
                                      <p:to>
                                        <p:strVal val="visible"/>
                                      </p:to>
                                    </p:set>
                                    <p:anim calcmode="lin" valueType="num">
                                      <p:cBhvr>
                                        <p:cTn id="23" dur="500" fill="hold"/>
                                        <p:tgtEl>
                                          <p:spTgt spid="115"/>
                                        </p:tgtEl>
                                        <p:attrNameLst>
                                          <p:attrName>ppt_w</p:attrName>
                                        </p:attrNameLst>
                                      </p:cBhvr>
                                      <p:tavLst>
                                        <p:tav tm="0">
                                          <p:val>
                                            <p:fltVal val="0"/>
                                          </p:val>
                                        </p:tav>
                                        <p:tav tm="100000">
                                          <p:val>
                                            <p:strVal val="#ppt_w"/>
                                          </p:val>
                                        </p:tav>
                                      </p:tavLst>
                                    </p:anim>
                                    <p:anim calcmode="lin" valueType="num">
                                      <p:cBhvr>
                                        <p:cTn id="24" dur="500" fill="hold"/>
                                        <p:tgtEl>
                                          <p:spTgt spid="115"/>
                                        </p:tgtEl>
                                        <p:attrNameLst>
                                          <p:attrName>ppt_h</p:attrName>
                                        </p:attrNameLst>
                                      </p:cBhvr>
                                      <p:tavLst>
                                        <p:tav tm="0">
                                          <p:val>
                                            <p:fltVal val="0"/>
                                          </p:val>
                                        </p:tav>
                                        <p:tav tm="100000">
                                          <p:val>
                                            <p:strVal val="#ppt_h"/>
                                          </p:val>
                                        </p:tav>
                                      </p:tavLst>
                                    </p:anim>
                                  </p:childTnLst>
                                </p:cTn>
                              </p:par>
                              <p:par>
                                <p:cTn id="25" presetID="23" presetClass="entr" presetSubtype="16" fill="hold" nodeType="withEffect">
                                  <p:stCondLst>
                                    <p:cond delay="0"/>
                                  </p:stCondLst>
                                  <p:childTnLst>
                                    <p:set>
                                      <p:cBhvr>
                                        <p:cTn id="26" dur="1" fill="hold">
                                          <p:stCondLst>
                                            <p:cond delay="0"/>
                                          </p:stCondLst>
                                        </p:cTn>
                                        <p:tgtEl>
                                          <p:spTgt spid="118"/>
                                        </p:tgtEl>
                                        <p:attrNameLst>
                                          <p:attrName>style.visibility</p:attrName>
                                        </p:attrNameLst>
                                      </p:cBhvr>
                                      <p:to>
                                        <p:strVal val="visible"/>
                                      </p:to>
                                    </p:set>
                                    <p:anim calcmode="lin" valueType="num">
                                      <p:cBhvr>
                                        <p:cTn id="27" dur="500" fill="hold"/>
                                        <p:tgtEl>
                                          <p:spTgt spid="118"/>
                                        </p:tgtEl>
                                        <p:attrNameLst>
                                          <p:attrName>ppt_w</p:attrName>
                                        </p:attrNameLst>
                                      </p:cBhvr>
                                      <p:tavLst>
                                        <p:tav tm="0">
                                          <p:val>
                                            <p:fltVal val="0"/>
                                          </p:val>
                                        </p:tav>
                                        <p:tav tm="100000">
                                          <p:val>
                                            <p:strVal val="#ppt_w"/>
                                          </p:val>
                                        </p:tav>
                                      </p:tavLst>
                                    </p:anim>
                                    <p:anim calcmode="lin" valueType="num">
                                      <p:cBhvr>
                                        <p:cTn id="28" dur="500" fill="hold"/>
                                        <p:tgtEl>
                                          <p:spTgt spid="118"/>
                                        </p:tgtEl>
                                        <p:attrNameLst>
                                          <p:attrName>ppt_h</p:attrName>
                                        </p:attrNameLst>
                                      </p:cBhvr>
                                      <p:tavLst>
                                        <p:tav tm="0">
                                          <p:val>
                                            <p:fltVal val="0"/>
                                          </p:val>
                                        </p:tav>
                                        <p:tav tm="100000">
                                          <p:val>
                                            <p:strVal val="#ppt_h"/>
                                          </p:val>
                                        </p:tav>
                                      </p:tavLst>
                                    </p:anim>
                                  </p:childTnLst>
                                </p:cTn>
                              </p:par>
                              <p:par>
                                <p:cTn id="29" presetID="23" presetClass="entr" presetSubtype="16" fill="hold" nodeType="withEffect">
                                  <p:stCondLst>
                                    <p:cond delay="0"/>
                                  </p:stCondLst>
                                  <p:childTnLst>
                                    <p:set>
                                      <p:cBhvr>
                                        <p:cTn id="30" dur="1" fill="hold">
                                          <p:stCondLst>
                                            <p:cond delay="0"/>
                                          </p:stCondLst>
                                        </p:cTn>
                                        <p:tgtEl>
                                          <p:spTgt spid="125"/>
                                        </p:tgtEl>
                                        <p:attrNameLst>
                                          <p:attrName>style.visibility</p:attrName>
                                        </p:attrNameLst>
                                      </p:cBhvr>
                                      <p:to>
                                        <p:strVal val="visible"/>
                                      </p:to>
                                    </p:set>
                                    <p:anim calcmode="lin" valueType="num">
                                      <p:cBhvr>
                                        <p:cTn id="31" dur="500" fill="hold"/>
                                        <p:tgtEl>
                                          <p:spTgt spid="125"/>
                                        </p:tgtEl>
                                        <p:attrNameLst>
                                          <p:attrName>ppt_w</p:attrName>
                                        </p:attrNameLst>
                                      </p:cBhvr>
                                      <p:tavLst>
                                        <p:tav tm="0">
                                          <p:val>
                                            <p:fltVal val="0"/>
                                          </p:val>
                                        </p:tav>
                                        <p:tav tm="100000">
                                          <p:val>
                                            <p:strVal val="#ppt_w"/>
                                          </p:val>
                                        </p:tav>
                                      </p:tavLst>
                                    </p:anim>
                                    <p:anim calcmode="lin" valueType="num">
                                      <p:cBhvr>
                                        <p:cTn id="32" dur="500" fill="hold"/>
                                        <p:tgtEl>
                                          <p:spTgt spid="125"/>
                                        </p:tgtEl>
                                        <p:attrNameLst>
                                          <p:attrName>ppt_h</p:attrName>
                                        </p:attrNameLst>
                                      </p:cBhvr>
                                      <p:tavLst>
                                        <p:tav tm="0">
                                          <p:val>
                                            <p:fltVal val="0"/>
                                          </p:val>
                                        </p:tav>
                                        <p:tav tm="100000">
                                          <p:val>
                                            <p:strVal val="#ppt_h"/>
                                          </p:val>
                                        </p:tav>
                                      </p:tavLst>
                                    </p:anim>
                                  </p:childTnLst>
                                </p:cTn>
                              </p:par>
                              <p:par>
                                <p:cTn id="33" presetID="23" presetClass="entr" presetSubtype="16" fill="hold" nodeType="withEffect">
                                  <p:stCondLst>
                                    <p:cond delay="0"/>
                                  </p:stCondLst>
                                  <p:childTnLst>
                                    <p:set>
                                      <p:cBhvr>
                                        <p:cTn id="34" dur="1" fill="hold">
                                          <p:stCondLst>
                                            <p:cond delay="0"/>
                                          </p:stCondLst>
                                        </p:cTn>
                                        <p:tgtEl>
                                          <p:spTgt spid="131"/>
                                        </p:tgtEl>
                                        <p:attrNameLst>
                                          <p:attrName>style.visibility</p:attrName>
                                        </p:attrNameLst>
                                      </p:cBhvr>
                                      <p:to>
                                        <p:strVal val="visible"/>
                                      </p:to>
                                    </p:set>
                                    <p:anim calcmode="lin" valueType="num">
                                      <p:cBhvr>
                                        <p:cTn id="35" dur="500" fill="hold"/>
                                        <p:tgtEl>
                                          <p:spTgt spid="131"/>
                                        </p:tgtEl>
                                        <p:attrNameLst>
                                          <p:attrName>ppt_w</p:attrName>
                                        </p:attrNameLst>
                                      </p:cBhvr>
                                      <p:tavLst>
                                        <p:tav tm="0">
                                          <p:val>
                                            <p:fltVal val="0"/>
                                          </p:val>
                                        </p:tav>
                                        <p:tav tm="100000">
                                          <p:val>
                                            <p:strVal val="#ppt_w"/>
                                          </p:val>
                                        </p:tav>
                                      </p:tavLst>
                                    </p:anim>
                                    <p:anim calcmode="lin" valueType="num">
                                      <p:cBhvr>
                                        <p:cTn id="36" dur="500" fill="hold"/>
                                        <p:tgtEl>
                                          <p:spTgt spid="131"/>
                                        </p:tgtEl>
                                        <p:attrNameLst>
                                          <p:attrName>ppt_h</p:attrName>
                                        </p:attrNameLst>
                                      </p:cBhvr>
                                      <p:tavLst>
                                        <p:tav tm="0">
                                          <p:val>
                                            <p:fltVal val="0"/>
                                          </p:val>
                                        </p:tav>
                                        <p:tav tm="100000">
                                          <p:val>
                                            <p:strVal val="#ppt_h"/>
                                          </p:val>
                                        </p:tav>
                                      </p:tavLst>
                                    </p:anim>
                                  </p:childTnLst>
                                </p:cTn>
                              </p:par>
                              <p:par>
                                <p:cTn id="37" presetID="23" presetClass="entr" presetSubtype="16" fill="hold" nodeType="withEffect">
                                  <p:stCondLst>
                                    <p:cond delay="0"/>
                                  </p:stCondLst>
                                  <p:childTnLst>
                                    <p:set>
                                      <p:cBhvr>
                                        <p:cTn id="38" dur="1" fill="hold">
                                          <p:stCondLst>
                                            <p:cond delay="0"/>
                                          </p:stCondLst>
                                        </p:cTn>
                                        <p:tgtEl>
                                          <p:spTgt spid="136"/>
                                        </p:tgtEl>
                                        <p:attrNameLst>
                                          <p:attrName>style.visibility</p:attrName>
                                        </p:attrNameLst>
                                      </p:cBhvr>
                                      <p:to>
                                        <p:strVal val="visible"/>
                                      </p:to>
                                    </p:set>
                                    <p:anim calcmode="lin" valueType="num">
                                      <p:cBhvr>
                                        <p:cTn id="39" dur="500" fill="hold"/>
                                        <p:tgtEl>
                                          <p:spTgt spid="136"/>
                                        </p:tgtEl>
                                        <p:attrNameLst>
                                          <p:attrName>ppt_w</p:attrName>
                                        </p:attrNameLst>
                                      </p:cBhvr>
                                      <p:tavLst>
                                        <p:tav tm="0">
                                          <p:val>
                                            <p:fltVal val="0"/>
                                          </p:val>
                                        </p:tav>
                                        <p:tav tm="100000">
                                          <p:val>
                                            <p:strVal val="#ppt_w"/>
                                          </p:val>
                                        </p:tav>
                                      </p:tavLst>
                                    </p:anim>
                                    <p:anim calcmode="lin" valueType="num">
                                      <p:cBhvr>
                                        <p:cTn id="40" dur="500" fill="hold"/>
                                        <p:tgtEl>
                                          <p:spTgt spid="136"/>
                                        </p:tgtEl>
                                        <p:attrNameLst>
                                          <p:attrName>ppt_h</p:attrName>
                                        </p:attrNameLst>
                                      </p:cBhvr>
                                      <p:tavLst>
                                        <p:tav tm="0">
                                          <p:val>
                                            <p:fltVal val="0"/>
                                          </p:val>
                                        </p:tav>
                                        <p:tav tm="100000">
                                          <p:val>
                                            <p:strVal val="#ppt_h"/>
                                          </p:val>
                                        </p:tav>
                                      </p:tavLst>
                                    </p:anim>
                                  </p:childTnLst>
                                </p:cTn>
                              </p:par>
                            </p:childTnLst>
                          </p:cTn>
                        </p:par>
                        <p:par>
                          <p:cTn id="41" fill="hold">
                            <p:stCondLst>
                              <p:cond delay="1500"/>
                            </p:stCondLst>
                            <p:childTnLst>
                              <p:par>
                                <p:cTn id="42" presetID="12" presetClass="entr" presetSubtype="8" fill="hold" nodeType="afterEffect">
                                  <p:stCondLst>
                                    <p:cond delay="0"/>
                                  </p:stCondLst>
                                  <p:childTnLst>
                                    <p:set>
                                      <p:cBhvr>
                                        <p:cTn id="43" dur="1" fill="hold">
                                          <p:stCondLst>
                                            <p:cond delay="0"/>
                                          </p:stCondLst>
                                        </p:cTn>
                                        <p:tgtEl>
                                          <p:spTgt spid="95"/>
                                        </p:tgtEl>
                                        <p:attrNameLst>
                                          <p:attrName>style.visibility</p:attrName>
                                        </p:attrNameLst>
                                      </p:cBhvr>
                                      <p:to>
                                        <p:strVal val="visible"/>
                                      </p:to>
                                    </p:set>
                                    <p:anim calcmode="lin" valueType="num">
                                      <p:cBhvr additive="base">
                                        <p:cTn id="44" dur="500"/>
                                        <p:tgtEl>
                                          <p:spTgt spid="95"/>
                                        </p:tgtEl>
                                        <p:attrNameLst>
                                          <p:attrName>ppt_x</p:attrName>
                                        </p:attrNameLst>
                                      </p:cBhvr>
                                      <p:tavLst>
                                        <p:tav tm="0">
                                          <p:val>
                                            <p:strVal val="#ppt_x-#ppt_w*1.125000"/>
                                          </p:val>
                                        </p:tav>
                                        <p:tav tm="100000">
                                          <p:val>
                                            <p:strVal val="#ppt_x"/>
                                          </p:val>
                                        </p:tav>
                                      </p:tavLst>
                                    </p:anim>
                                    <p:animEffect transition="in" filter="wipe(right)">
                                      <p:cBhvr>
                                        <p:cTn id="45" dur="500"/>
                                        <p:tgtEl>
                                          <p:spTgt spid="95"/>
                                        </p:tgtEl>
                                      </p:cBhvr>
                                    </p:animEffect>
                                  </p:childTnLst>
                                </p:cTn>
                              </p:par>
                              <p:par>
                                <p:cTn id="46" presetID="12" presetClass="entr" presetSubtype="8" fill="hold" nodeType="withEffect">
                                  <p:stCondLst>
                                    <p:cond delay="0"/>
                                  </p:stCondLst>
                                  <p:childTnLst>
                                    <p:set>
                                      <p:cBhvr>
                                        <p:cTn id="47" dur="1" fill="hold">
                                          <p:stCondLst>
                                            <p:cond delay="0"/>
                                          </p:stCondLst>
                                        </p:cTn>
                                        <p:tgtEl>
                                          <p:spTgt spid="89"/>
                                        </p:tgtEl>
                                        <p:attrNameLst>
                                          <p:attrName>style.visibility</p:attrName>
                                        </p:attrNameLst>
                                      </p:cBhvr>
                                      <p:to>
                                        <p:strVal val="visible"/>
                                      </p:to>
                                    </p:set>
                                    <p:anim calcmode="lin" valueType="num">
                                      <p:cBhvr additive="base">
                                        <p:cTn id="48" dur="500"/>
                                        <p:tgtEl>
                                          <p:spTgt spid="89"/>
                                        </p:tgtEl>
                                        <p:attrNameLst>
                                          <p:attrName>ppt_x</p:attrName>
                                        </p:attrNameLst>
                                      </p:cBhvr>
                                      <p:tavLst>
                                        <p:tav tm="0">
                                          <p:val>
                                            <p:strVal val="#ppt_x-#ppt_w*1.125000"/>
                                          </p:val>
                                        </p:tav>
                                        <p:tav tm="100000">
                                          <p:val>
                                            <p:strVal val="#ppt_x"/>
                                          </p:val>
                                        </p:tav>
                                      </p:tavLst>
                                    </p:anim>
                                    <p:animEffect transition="in" filter="wipe(right)">
                                      <p:cBhvr>
                                        <p:cTn id="49" dur="500"/>
                                        <p:tgtEl>
                                          <p:spTgt spid="89"/>
                                        </p:tgtEl>
                                      </p:cBhvr>
                                    </p:animEffect>
                                  </p:childTnLst>
                                </p:cTn>
                              </p:par>
                              <p:par>
                                <p:cTn id="50" presetID="53" presetClass="entr" presetSubtype="16" fill="hold" grpId="0" nodeType="withEffect">
                                  <p:stCondLst>
                                    <p:cond delay="0"/>
                                  </p:stCondLst>
                                  <p:childTnLst>
                                    <p:set>
                                      <p:cBhvr>
                                        <p:cTn id="51" dur="1" fill="hold">
                                          <p:stCondLst>
                                            <p:cond delay="0"/>
                                          </p:stCondLst>
                                        </p:cTn>
                                        <p:tgtEl>
                                          <p:spTgt spid="119"/>
                                        </p:tgtEl>
                                        <p:attrNameLst>
                                          <p:attrName>style.visibility</p:attrName>
                                        </p:attrNameLst>
                                      </p:cBhvr>
                                      <p:to>
                                        <p:strVal val="visible"/>
                                      </p:to>
                                    </p:set>
                                    <p:anim calcmode="lin" valueType="num">
                                      <p:cBhvr>
                                        <p:cTn id="52" dur="500" fill="hold"/>
                                        <p:tgtEl>
                                          <p:spTgt spid="119"/>
                                        </p:tgtEl>
                                        <p:attrNameLst>
                                          <p:attrName>ppt_w</p:attrName>
                                        </p:attrNameLst>
                                      </p:cBhvr>
                                      <p:tavLst>
                                        <p:tav tm="0">
                                          <p:val>
                                            <p:fltVal val="0"/>
                                          </p:val>
                                        </p:tav>
                                        <p:tav tm="100000">
                                          <p:val>
                                            <p:strVal val="#ppt_w"/>
                                          </p:val>
                                        </p:tav>
                                      </p:tavLst>
                                    </p:anim>
                                    <p:anim calcmode="lin" valueType="num">
                                      <p:cBhvr>
                                        <p:cTn id="53" dur="500" fill="hold"/>
                                        <p:tgtEl>
                                          <p:spTgt spid="119"/>
                                        </p:tgtEl>
                                        <p:attrNameLst>
                                          <p:attrName>ppt_h</p:attrName>
                                        </p:attrNameLst>
                                      </p:cBhvr>
                                      <p:tavLst>
                                        <p:tav tm="0">
                                          <p:val>
                                            <p:fltVal val="0"/>
                                          </p:val>
                                        </p:tav>
                                        <p:tav tm="100000">
                                          <p:val>
                                            <p:strVal val="#ppt_h"/>
                                          </p:val>
                                        </p:tav>
                                      </p:tavLst>
                                    </p:anim>
                                    <p:animEffect transition="in" filter="fade">
                                      <p:cBhvr>
                                        <p:cTn id="54" dur="500"/>
                                        <p:tgtEl>
                                          <p:spTgt spid="119"/>
                                        </p:tgtEl>
                                      </p:cBhvr>
                                    </p:animEffect>
                                  </p:childTnLst>
                                </p:cTn>
                              </p:par>
                              <p:par>
                                <p:cTn id="55" presetID="53" presetClass="entr" presetSubtype="16" fill="hold" grpId="0" nodeType="withEffect">
                                  <p:stCondLst>
                                    <p:cond delay="0"/>
                                  </p:stCondLst>
                                  <p:childTnLst>
                                    <p:set>
                                      <p:cBhvr>
                                        <p:cTn id="56" dur="1" fill="hold">
                                          <p:stCondLst>
                                            <p:cond delay="0"/>
                                          </p:stCondLst>
                                        </p:cTn>
                                        <p:tgtEl>
                                          <p:spTgt spid="108"/>
                                        </p:tgtEl>
                                        <p:attrNameLst>
                                          <p:attrName>style.visibility</p:attrName>
                                        </p:attrNameLst>
                                      </p:cBhvr>
                                      <p:to>
                                        <p:strVal val="visible"/>
                                      </p:to>
                                    </p:set>
                                    <p:anim calcmode="lin" valueType="num">
                                      <p:cBhvr>
                                        <p:cTn id="57" dur="500" fill="hold"/>
                                        <p:tgtEl>
                                          <p:spTgt spid="108"/>
                                        </p:tgtEl>
                                        <p:attrNameLst>
                                          <p:attrName>ppt_w</p:attrName>
                                        </p:attrNameLst>
                                      </p:cBhvr>
                                      <p:tavLst>
                                        <p:tav tm="0">
                                          <p:val>
                                            <p:fltVal val="0"/>
                                          </p:val>
                                        </p:tav>
                                        <p:tav tm="100000">
                                          <p:val>
                                            <p:strVal val="#ppt_w"/>
                                          </p:val>
                                        </p:tav>
                                      </p:tavLst>
                                    </p:anim>
                                    <p:anim calcmode="lin" valueType="num">
                                      <p:cBhvr>
                                        <p:cTn id="58" dur="500" fill="hold"/>
                                        <p:tgtEl>
                                          <p:spTgt spid="108"/>
                                        </p:tgtEl>
                                        <p:attrNameLst>
                                          <p:attrName>ppt_h</p:attrName>
                                        </p:attrNameLst>
                                      </p:cBhvr>
                                      <p:tavLst>
                                        <p:tav tm="0">
                                          <p:val>
                                            <p:fltVal val="0"/>
                                          </p:val>
                                        </p:tav>
                                        <p:tav tm="100000">
                                          <p:val>
                                            <p:strVal val="#ppt_h"/>
                                          </p:val>
                                        </p:tav>
                                      </p:tavLst>
                                    </p:anim>
                                    <p:animEffect transition="in" filter="fade">
                                      <p:cBhvr>
                                        <p:cTn id="59" dur="500"/>
                                        <p:tgtEl>
                                          <p:spTgt spid="108"/>
                                        </p:tgtEl>
                                      </p:cBhvr>
                                    </p:animEffect>
                                  </p:childTnLst>
                                </p:cTn>
                              </p:par>
                              <p:par>
                                <p:cTn id="60" presetID="53" presetClass="entr" presetSubtype="16" fill="hold" grpId="0" nodeType="withEffect">
                                  <p:stCondLst>
                                    <p:cond delay="0"/>
                                  </p:stCondLst>
                                  <p:childTnLst>
                                    <p:set>
                                      <p:cBhvr>
                                        <p:cTn id="61" dur="1" fill="hold">
                                          <p:stCondLst>
                                            <p:cond delay="0"/>
                                          </p:stCondLst>
                                        </p:cTn>
                                        <p:tgtEl>
                                          <p:spTgt spid="121"/>
                                        </p:tgtEl>
                                        <p:attrNameLst>
                                          <p:attrName>style.visibility</p:attrName>
                                        </p:attrNameLst>
                                      </p:cBhvr>
                                      <p:to>
                                        <p:strVal val="visible"/>
                                      </p:to>
                                    </p:set>
                                    <p:anim calcmode="lin" valueType="num">
                                      <p:cBhvr>
                                        <p:cTn id="62" dur="500" fill="hold"/>
                                        <p:tgtEl>
                                          <p:spTgt spid="121"/>
                                        </p:tgtEl>
                                        <p:attrNameLst>
                                          <p:attrName>ppt_w</p:attrName>
                                        </p:attrNameLst>
                                      </p:cBhvr>
                                      <p:tavLst>
                                        <p:tav tm="0">
                                          <p:val>
                                            <p:fltVal val="0"/>
                                          </p:val>
                                        </p:tav>
                                        <p:tav tm="100000">
                                          <p:val>
                                            <p:strVal val="#ppt_w"/>
                                          </p:val>
                                        </p:tav>
                                      </p:tavLst>
                                    </p:anim>
                                    <p:anim calcmode="lin" valueType="num">
                                      <p:cBhvr>
                                        <p:cTn id="63" dur="500" fill="hold"/>
                                        <p:tgtEl>
                                          <p:spTgt spid="121"/>
                                        </p:tgtEl>
                                        <p:attrNameLst>
                                          <p:attrName>ppt_h</p:attrName>
                                        </p:attrNameLst>
                                      </p:cBhvr>
                                      <p:tavLst>
                                        <p:tav tm="0">
                                          <p:val>
                                            <p:fltVal val="0"/>
                                          </p:val>
                                        </p:tav>
                                        <p:tav tm="100000">
                                          <p:val>
                                            <p:strVal val="#ppt_h"/>
                                          </p:val>
                                        </p:tav>
                                      </p:tavLst>
                                    </p:anim>
                                    <p:animEffect transition="in" filter="fade">
                                      <p:cBhvr>
                                        <p:cTn id="64" dur="500"/>
                                        <p:tgtEl>
                                          <p:spTgt spid="121"/>
                                        </p:tgtEl>
                                      </p:cBhvr>
                                    </p:animEffect>
                                  </p:childTnLst>
                                </p:cTn>
                              </p:par>
                              <p:par>
                                <p:cTn id="65" presetID="53" presetClass="entr" presetSubtype="16" fill="hold" grpId="0" nodeType="withEffect">
                                  <p:stCondLst>
                                    <p:cond delay="0"/>
                                  </p:stCondLst>
                                  <p:childTnLst>
                                    <p:set>
                                      <p:cBhvr>
                                        <p:cTn id="66" dur="1" fill="hold">
                                          <p:stCondLst>
                                            <p:cond delay="0"/>
                                          </p:stCondLst>
                                        </p:cTn>
                                        <p:tgtEl>
                                          <p:spTgt spid="109"/>
                                        </p:tgtEl>
                                        <p:attrNameLst>
                                          <p:attrName>style.visibility</p:attrName>
                                        </p:attrNameLst>
                                      </p:cBhvr>
                                      <p:to>
                                        <p:strVal val="visible"/>
                                      </p:to>
                                    </p:set>
                                    <p:anim calcmode="lin" valueType="num">
                                      <p:cBhvr>
                                        <p:cTn id="67" dur="500" fill="hold"/>
                                        <p:tgtEl>
                                          <p:spTgt spid="109"/>
                                        </p:tgtEl>
                                        <p:attrNameLst>
                                          <p:attrName>ppt_w</p:attrName>
                                        </p:attrNameLst>
                                      </p:cBhvr>
                                      <p:tavLst>
                                        <p:tav tm="0">
                                          <p:val>
                                            <p:fltVal val="0"/>
                                          </p:val>
                                        </p:tav>
                                        <p:tav tm="100000">
                                          <p:val>
                                            <p:strVal val="#ppt_w"/>
                                          </p:val>
                                        </p:tav>
                                      </p:tavLst>
                                    </p:anim>
                                    <p:anim calcmode="lin" valueType="num">
                                      <p:cBhvr>
                                        <p:cTn id="68" dur="500" fill="hold"/>
                                        <p:tgtEl>
                                          <p:spTgt spid="109"/>
                                        </p:tgtEl>
                                        <p:attrNameLst>
                                          <p:attrName>ppt_h</p:attrName>
                                        </p:attrNameLst>
                                      </p:cBhvr>
                                      <p:tavLst>
                                        <p:tav tm="0">
                                          <p:val>
                                            <p:fltVal val="0"/>
                                          </p:val>
                                        </p:tav>
                                        <p:tav tm="100000">
                                          <p:val>
                                            <p:strVal val="#ppt_h"/>
                                          </p:val>
                                        </p:tav>
                                      </p:tavLst>
                                    </p:anim>
                                    <p:animEffect transition="in" filter="fade">
                                      <p:cBhvr>
                                        <p:cTn id="69" dur="500"/>
                                        <p:tgtEl>
                                          <p:spTgt spid="109"/>
                                        </p:tgtEl>
                                      </p:cBhvr>
                                    </p:animEffect>
                                  </p:childTnLst>
                                </p:cTn>
                              </p:par>
                            </p:childTnLst>
                          </p:cTn>
                        </p:par>
                        <p:par>
                          <p:cTn id="70" fill="hold">
                            <p:stCondLst>
                              <p:cond delay="2000"/>
                            </p:stCondLst>
                            <p:childTnLst>
                              <p:par>
                                <p:cTn id="71" presetID="10" presetClass="entr" presetSubtype="0" fill="hold" grpId="0" nodeType="afterEffect">
                                  <p:stCondLst>
                                    <p:cond delay="0"/>
                                  </p:stCondLst>
                                  <p:childTnLst>
                                    <p:set>
                                      <p:cBhvr>
                                        <p:cTn id="72" dur="1" fill="hold">
                                          <p:stCondLst>
                                            <p:cond delay="0"/>
                                          </p:stCondLst>
                                        </p:cTn>
                                        <p:tgtEl>
                                          <p:spTgt spid="197"/>
                                        </p:tgtEl>
                                        <p:attrNameLst>
                                          <p:attrName>style.visibility</p:attrName>
                                        </p:attrNameLst>
                                      </p:cBhvr>
                                      <p:to>
                                        <p:strVal val="visible"/>
                                      </p:to>
                                    </p:set>
                                    <p:animEffect transition="in" filter="fade">
                                      <p:cBhvr>
                                        <p:cTn id="73" dur="500"/>
                                        <p:tgtEl>
                                          <p:spTgt spid="197"/>
                                        </p:tgtEl>
                                      </p:cBhvr>
                                    </p:animEffect>
                                  </p:childTnLst>
                                </p:cTn>
                              </p:par>
                              <p:par>
                                <p:cTn id="74" presetID="10" presetClass="entr" presetSubtype="0" fill="hold" grpId="0" nodeType="withEffect">
                                  <p:stCondLst>
                                    <p:cond delay="0"/>
                                  </p:stCondLst>
                                  <p:childTnLst>
                                    <p:set>
                                      <p:cBhvr>
                                        <p:cTn id="75" dur="1" fill="hold">
                                          <p:stCondLst>
                                            <p:cond delay="0"/>
                                          </p:stCondLst>
                                        </p:cTn>
                                        <p:tgtEl>
                                          <p:spTgt spid="65"/>
                                        </p:tgtEl>
                                        <p:attrNameLst>
                                          <p:attrName>style.visibility</p:attrName>
                                        </p:attrNameLst>
                                      </p:cBhvr>
                                      <p:to>
                                        <p:strVal val="visible"/>
                                      </p:to>
                                    </p:set>
                                    <p:animEffect transition="in" filter="fade">
                                      <p:cBhvr>
                                        <p:cTn id="76" dur="500"/>
                                        <p:tgtEl>
                                          <p:spTgt spid="65"/>
                                        </p:tgtEl>
                                      </p:cBhvr>
                                    </p:animEffect>
                                  </p:childTnLst>
                                </p:cTn>
                              </p:par>
                              <p:par>
                                <p:cTn id="77" presetID="10" presetClass="entr" presetSubtype="0" fill="hold" grpId="0" nodeType="withEffect">
                                  <p:stCondLst>
                                    <p:cond delay="0"/>
                                  </p:stCondLst>
                                  <p:childTnLst>
                                    <p:set>
                                      <p:cBhvr>
                                        <p:cTn id="78" dur="1" fill="hold">
                                          <p:stCondLst>
                                            <p:cond delay="0"/>
                                          </p:stCondLst>
                                        </p:cTn>
                                        <p:tgtEl>
                                          <p:spTgt spid="189"/>
                                        </p:tgtEl>
                                        <p:attrNameLst>
                                          <p:attrName>style.visibility</p:attrName>
                                        </p:attrNameLst>
                                      </p:cBhvr>
                                      <p:to>
                                        <p:strVal val="visible"/>
                                      </p:to>
                                    </p:set>
                                    <p:animEffect transition="in" filter="fade">
                                      <p:cBhvr>
                                        <p:cTn id="79" dur="500"/>
                                        <p:tgtEl>
                                          <p:spTgt spid="189"/>
                                        </p:tgtEl>
                                      </p:cBhvr>
                                    </p:animEffect>
                                  </p:childTnLst>
                                </p:cTn>
                              </p:par>
                            </p:childTnLst>
                          </p:cTn>
                        </p:par>
                        <p:par>
                          <p:cTn id="80" fill="hold">
                            <p:stCondLst>
                              <p:cond delay="2500"/>
                            </p:stCondLst>
                            <p:childTnLst>
                              <p:par>
                                <p:cTn id="81" presetID="10" presetClass="entr" presetSubtype="0" fill="hold" grpId="0" nodeType="afterEffect">
                                  <p:stCondLst>
                                    <p:cond delay="0"/>
                                  </p:stCondLst>
                                  <p:childTnLst>
                                    <p:set>
                                      <p:cBhvr>
                                        <p:cTn id="82" dur="1" fill="hold">
                                          <p:stCondLst>
                                            <p:cond delay="0"/>
                                          </p:stCondLst>
                                        </p:cTn>
                                        <p:tgtEl>
                                          <p:spTgt spid="73"/>
                                        </p:tgtEl>
                                        <p:attrNameLst>
                                          <p:attrName>style.visibility</p:attrName>
                                        </p:attrNameLst>
                                      </p:cBhvr>
                                      <p:to>
                                        <p:strVal val="visible"/>
                                      </p:to>
                                    </p:set>
                                    <p:animEffect transition="in" filter="fade">
                                      <p:cBhvr>
                                        <p:cTn id="83" dur="500"/>
                                        <p:tgtEl>
                                          <p:spTgt spid="73"/>
                                        </p:tgtEl>
                                      </p:cBhvr>
                                    </p:animEffect>
                                  </p:childTnLst>
                                </p:cTn>
                              </p:par>
                              <p:par>
                                <p:cTn id="84" presetID="10" presetClass="entr" presetSubtype="0" fill="hold" grpId="0" nodeType="withEffect">
                                  <p:stCondLst>
                                    <p:cond delay="0"/>
                                  </p:stCondLst>
                                  <p:childTnLst>
                                    <p:set>
                                      <p:cBhvr>
                                        <p:cTn id="85" dur="1" fill="hold">
                                          <p:stCondLst>
                                            <p:cond delay="0"/>
                                          </p:stCondLst>
                                        </p:cTn>
                                        <p:tgtEl>
                                          <p:spTgt spid="80"/>
                                        </p:tgtEl>
                                        <p:attrNameLst>
                                          <p:attrName>style.visibility</p:attrName>
                                        </p:attrNameLst>
                                      </p:cBhvr>
                                      <p:to>
                                        <p:strVal val="visible"/>
                                      </p:to>
                                    </p:set>
                                    <p:animEffect transition="in" filter="fade">
                                      <p:cBhvr>
                                        <p:cTn id="86" dur="500"/>
                                        <p:tgtEl>
                                          <p:spTgt spid="80"/>
                                        </p:tgtEl>
                                      </p:cBhvr>
                                    </p:animEffect>
                                  </p:childTnLst>
                                </p:cTn>
                              </p:par>
                              <p:par>
                                <p:cTn id="87" presetID="10" presetClass="entr" presetSubtype="0" fill="hold" grpId="0" nodeType="withEffect">
                                  <p:stCondLst>
                                    <p:cond delay="0"/>
                                  </p:stCondLst>
                                  <p:childTnLst>
                                    <p:set>
                                      <p:cBhvr>
                                        <p:cTn id="88" dur="1" fill="hold">
                                          <p:stCondLst>
                                            <p:cond delay="0"/>
                                          </p:stCondLst>
                                        </p:cTn>
                                        <p:tgtEl>
                                          <p:spTgt spid="67"/>
                                        </p:tgtEl>
                                        <p:attrNameLst>
                                          <p:attrName>style.visibility</p:attrName>
                                        </p:attrNameLst>
                                      </p:cBhvr>
                                      <p:to>
                                        <p:strVal val="visible"/>
                                      </p:to>
                                    </p:set>
                                    <p:animEffect transition="in" filter="fade">
                                      <p:cBhvr>
                                        <p:cTn id="89" dur="500"/>
                                        <p:tgtEl>
                                          <p:spTgt spid="67"/>
                                        </p:tgtEl>
                                      </p:cBhvr>
                                    </p:animEffect>
                                  </p:childTnLst>
                                </p:cTn>
                              </p:par>
                            </p:childTnLst>
                          </p:cTn>
                        </p:par>
                        <p:par>
                          <p:cTn id="90" fill="hold">
                            <p:stCondLst>
                              <p:cond delay="3000"/>
                            </p:stCondLst>
                            <p:childTnLst>
                              <p:par>
                                <p:cTn id="91" presetID="10" presetClass="entr" presetSubtype="0" fill="hold" grpId="0" nodeType="afterEffect">
                                  <p:stCondLst>
                                    <p:cond delay="0"/>
                                  </p:stCondLst>
                                  <p:childTnLst>
                                    <p:set>
                                      <p:cBhvr>
                                        <p:cTn id="92" dur="1" fill="hold">
                                          <p:stCondLst>
                                            <p:cond delay="0"/>
                                          </p:stCondLst>
                                        </p:cTn>
                                        <p:tgtEl>
                                          <p:spTgt spid="105"/>
                                        </p:tgtEl>
                                        <p:attrNameLst>
                                          <p:attrName>style.visibility</p:attrName>
                                        </p:attrNameLst>
                                      </p:cBhvr>
                                      <p:to>
                                        <p:strVal val="visible"/>
                                      </p:to>
                                    </p:set>
                                    <p:animEffect transition="in" filter="fade">
                                      <p:cBhvr>
                                        <p:cTn id="93" dur="500"/>
                                        <p:tgtEl>
                                          <p:spTgt spid="105"/>
                                        </p:tgtEl>
                                      </p:cBhvr>
                                    </p:animEffect>
                                  </p:childTnLst>
                                </p:cTn>
                              </p:par>
                              <p:par>
                                <p:cTn id="94" presetID="10" presetClass="entr" presetSubtype="0" fill="hold" grpId="0" nodeType="withEffect">
                                  <p:stCondLst>
                                    <p:cond delay="0"/>
                                  </p:stCondLst>
                                  <p:childTnLst>
                                    <p:set>
                                      <p:cBhvr>
                                        <p:cTn id="95" dur="1" fill="hold">
                                          <p:stCondLst>
                                            <p:cond delay="0"/>
                                          </p:stCondLst>
                                        </p:cTn>
                                        <p:tgtEl>
                                          <p:spTgt spid="98"/>
                                        </p:tgtEl>
                                        <p:attrNameLst>
                                          <p:attrName>style.visibility</p:attrName>
                                        </p:attrNameLst>
                                      </p:cBhvr>
                                      <p:to>
                                        <p:strVal val="visible"/>
                                      </p:to>
                                    </p:set>
                                    <p:animEffect transition="in" filter="fade">
                                      <p:cBhvr>
                                        <p:cTn id="96" dur="500"/>
                                        <p:tgtEl>
                                          <p:spTgt spid="98"/>
                                        </p:tgtEl>
                                      </p:cBhvr>
                                    </p:animEffect>
                                  </p:childTnLst>
                                </p:cTn>
                              </p:par>
                              <p:par>
                                <p:cTn id="97" presetID="10" presetClass="entr" presetSubtype="0" fill="hold" grpId="0" nodeType="withEffect">
                                  <p:stCondLst>
                                    <p:cond delay="0"/>
                                  </p:stCondLst>
                                  <p:childTnLst>
                                    <p:set>
                                      <p:cBhvr>
                                        <p:cTn id="98" dur="1" fill="hold">
                                          <p:stCondLst>
                                            <p:cond delay="0"/>
                                          </p:stCondLst>
                                        </p:cTn>
                                        <p:tgtEl>
                                          <p:spTgt spid="85"/>
                                        </p:tgtEl>
                                        <p:attrNameLst>
                                          <p:attrName>style.visibility</p:attrName>
                                        </p:attrNameLst>
                                      </p:cBhvr>
                                      <p:to>
                                        <p:strVal val="visible"/>
                                      </p:to>
                                    </p:set>
                                    <p:animEffect transition="in" filter="fade">
                                      <p:cBhvr>
                                        <p:cTn id="99" dur="500"/>
                                        <p:tgtEl>
                                          <p:spTgt spid="85"/>
                                        </p:tgtEl>
                                      </p:cBhvr>
                                    </p:animEffect>
                                  </p:childTnLst>
                                </p:cTn>
                              </p:par>
                            </p:childTnLst>
                          </p:cTn>
                        </p:par>
                        <p:par>
                          <p:cTn id="100" fill="hold">
                            <p:stCondLst>
                              <p:cond delay="3500"/>
                            </p:stCondLst>
                            <p:childTnLst>
                              <p:par>
                                <p:cTn id="101" presetID="10" presetClass="entr" presetSubtype="0" fill="hold" grpId="0" nodeType="afterEffect">
                                  <p:stCondLst>
                                    <p:cond delay="0"/>
                                  </p:stCondLst>
                                  <p:childTnLst>
                                    <p:set>
                                      <p:cBhvr>
                                        <p:cTn id="102" dur="1" fill="hold">
                                          <p:stCondLst>
                                            <p:cond delay="0"/>
                                          </p:stCondLst>
                                        </p:cTn>
                                        <p:tgtEl>
                                          <p:spTgt spid="102"/>
                                        </p:tgtEl>
                                        <p:attrNameLst>
                                          <p:attrName>style.visibility</p:attrName>
                                        </p:attrNameLst>
                                      </p:cBhvr>
                                      <p:to>
                                        <p:strVal val="visible"/>
                                      </p:to>
                                    </p:set>
                                    <p:animEffect transition="in" filter="fade">
                                      <p:cBhvr>
                                        <p:cTn id="103" dur="500"/>
                                        <p:tgtEl>
                                          <p:spTgt spid="102"/>
                                        </p:tgtEl>
                                      </p:cBhvr>
                                    </p:animEffect>
                                  </p:childTnLst>
                                </p:cTn>
                              </p:par>
                              <p:par>
                                <p:cTn id="104" presetID="10" presetClass="entr" presetSubtype="0" fill="hold" grpId="0" nodeType="withEffect">
                                  <p:stCondLst>
                                    <p:cond delay="0"/>
                                  </p:stCondLst>
                                  <p:childTnLst>
                                    <p:set>
                                      <p:cBhvr>
                                        <p:cTn id="105" dur="1" fill="hold">
                                          <p:stCondLst>
                                            <p:cond delay="0"/>
                                          </p:stCondLst>
                                        </p:cTn>
                                        <p:tgtEl>
                                          <p:spTgt spid="104"/>
                                        </p:tgtEl>
                                        <p:attrNameLst>
                                          <p:attrName>style.visibility</p:attrName>
                                        </p:attrNameLst>
                                      </p:cBhvr>
                                      <p:to>
                                        <p:strVal val="visible"/>
                                      </p:to>
                                    </p:set>
                                    <p:animEffect transition="in" filter="fade">
                                      <p:cBhvr>
                                        <p:cTn id="106" dur="500"/>
                                        <p:tgtEl>
                                          <p:spTgt spid="104"/>
                                        </p:tgtEl>
                                      </p:cBhvr>
                                    </p:animEffect>
                                  </p:childTnLst>
                                </p:cTn>
                              </p:par>
                              <p:par>
                                <p:cTn id="107" presetID="10" presetClass="entr" presetSubtype="0" fill="hold" grpId="0" nodeType="withEffect">
                                  <p:stCondLst>
                                    <p:cond delay="0"/>
                                  </p:stCondLst>
                                  <p:childTnLst>
                                    <p:set>
                                      <p:cBhvr>
                                        <p:cTn id="108" dur="1" fill="hold">
                                          <p:stCondLst>
                                            <p:cond delay="0"/>
                                          </p:stCondLst>
                                        </p:cTn>
                                        <p:tgtEl>
                                          <p:spTgt spid="99"/>
                                        </p:tgtEl>
                                        <p:attrNameLst>
                                          <p:attrName>style.visibility</p:attrName>
                                        </p:attrNameLst>
                                      </p:cBhvr>
                                      <p:to>
                                        <p:strVal val="visible"/>
                                      </p:to>
                                    </p:set>
                                    <p:animEffect transition="in" filter="fade">
                                      <p:cBhvr>
                                        <p:cTn id="109" dur="500"/>
                                        <p:tgtEl>
                                          <p:spTgt spid="9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9" grpId="0"/>
      <p:bldP spid="197" grpId="0" animBg="1"/>
      <p:bldP spid="108" grpId="0"/>
      <p:bldP spid="109" grpId="0"/>
      <p:bldP spid="119" grpId="0" animBg="1"/>
      <p:bldP spid="121" grpId="0" animBg="1"/>
      <p:bldP spid="65" grpId="0"/>
      <p:bldP spid="67" grpId="0"/>
      <p:bldP spid="73" grpId="0" animBg="1"/>
      <p:bldP spid="80" grpId="0"/>
      <p:bldP spid="85" grpId="0"/>
      <p:bldP spid="98" grpId="0"/>
      <p:bldP spid="99" grpId="0"/>
      <p:bldP spid="102" grpId="0" animBg="1"/>
      <p:bldP spid="104" grpId="0"/>
      <p:bldP spid="105" grpId="0" animBg="1"/>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 name="Rectangle 54"/>
          <p:cNvSpPr/>
          <p:nvPr/>
        </p:nvSpPr>
        <p:spPr>
          <a:xfrm>
            <a:off x="-20498" y="3408812"/>
            <a:ext cx="24398148" cy="8043006"/>
          </a:xfrm>
          <a:prstGeom prst="rect">
            <a:avLst/>
          </a:prstGeom>
          <a:solidFill>
            <a:schemeClr val="tx2">
              <a:lumMod val="50000"/>
              <a:alpha val="79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82843" tIns="91422" rIns="182843" bIns="91422" rtlCol="0" anchor="ctr"/>
          <a:lstStyle/>
          <a:p>
            <a:pPr algn="ctr"/>
            <a:endParaRPr lang="id-ID" dirty="0">
              <a:latin typeface="Calibri Light" panose="020F0302020204030204"/>
            </a:endParaRPr>
          </a:p>
        </p:txBody>
      </p:sp>
      <p:sp>
        <p:nvSpPr>
          <p:cNvPr id="11" name="AutoShape 8"/>
          <p:cNvSpPr/>
          <p:nvPr/>
        </p:nvSpPr>
        <p:spPr bwMode="auto">
          <a:xfrm>
            <a:off x="15919277" y="7250950"/>
            <a:ext cx="6178406" cy="423033"/>
          </a:xfrm>
          <a:prstGeom prst="roundRect">
            <a:avLst>
              <a:gd name="adj" fmla="val 50000"/>
            </a:avLst>
          </a:prstGeom>
          <a:solidFill>
            <a:schemeClr val="accent4"/>
          </a:solidFill>
          <a:ln w="25400" cap="flat" cmpd="sng">
            <a:solidFill>
              <a:srgbClr val="000000">
                <a:alpha val="0"/>
              </a:srgbClr>
            </a:solidFill>
            <a:prstDash val="solid"/>
            <a:miter lim="0"/>
          </a:ln>
          <a:effectLst/>
        </p:spPr>
        <p:txBody>
          <a:bodyPr lIns="0" tIns="0" rIns="0" bIns="0" anchor="ctr"/>
          <a:lstStyle/>
          <a:p>
            <a:pPr>
              <a:defRPr/>
            </a:pPr>
            <a:endParaRPr lang="es-ES" sz="5600">
              <a:effectLst>
                <a:outerShdw blurRad="38100" dist="38100" dir="2700000" algn="tl">
                  <a:srgbClr val="000000"/>
                </a:outerShdw>
              </a:effectLst>
              <a:latin typeface="Gill Sans" charset="0"/>
              <a:cs typeface="Gill Sans" charset="0"/>
              <a:sym typeface="Gill Sans" charset="0"/>
            </a:endParaRPr>
          </a:p>
        </p:txBody>
      </p:sp>
      <p:sp>
        <p:nvSpPr>
          <p:cNvPr id="12" name="AutoShape 9"/>
          <p:cNvSpPr/>
          <p:nvPr/>
        </p:nvSpPr>
        <p:spPr bwMode="auto">
          <a:xfrm>
            <a:off x="11280343" y="7254812"/>
            <a:ext cx="5904076" cy="422189"/>
          </a:xfrm>
          <a:prstGeom prst="roundRect">
            <a:avLst>
              <a:gd name="adj" fmla="val 50000"/>
            </a:avLst>
          </a:prstGeom>
          <a:solidFill>
            <a:schemeClr val="accent3"/>
          </a:solidFill>
          <a:ln w="25400" cap="flat" cmpd="sng">
            <a:solidFill>
              <a:srgbClr val="000000">
                <a:alpha val="0"/>
              </a:srgbClr>
            </a:solidFill>
            <a:prstDash val="solid"/>
            <a:miter lim="0"/>
          </a:ln>
          <a:effectLst/>
        </p:spPr>
        <p:txBody>
          <a:bodyPr lIns="0" tIns="0" rIns="0" bIns="0" anchor="ctr"/>
          <a:lstStyle/>
          <a:p>
            <a:pPr>
              <a:defRPr/>
            </a:pPr>
            <a:endParaRPr lang="es-ES" sz="5600">
              <a:effectLst>
                <a:outerShdw blurRad="38100" dist="38100" dir="2700000" algn="tl">
                  <a:srgbClr val="000000"/>
                </a:outerShdw>
              </a:effectLst>
              <a:latin typeface="Gill Sans" charset="0"/>
              <a:cs typeface="Gill Sans" charset="0"/>
              <a:sym typeface="Gill Sans" charset="0"/>
            </a:endParaRPr>
          </a:p>
        </p:txBody>
      </p:sp>
      <p:sp>
        <p:nvSpPr>
          <p:cNvPr id="13" name="AutoShape 10"/>
          <p:cNvSpPr/>
          <p:nvPr/>
        </p:nvSpPr>
        <p:spPr bwMode="auto">
          <a:xfrm>
            <a:off x="6933998" y="7250950"/>
            <a:ext cx="5476541" cy="424893"/>
          </a:xfrm>
          <a:prstGeom prst="roundRect">
            <a:avLst>
              <a:gd name="adj" fmla="val 50000"/>
            </a:avLst>
          </a:prstGeom>
          <a:solidFill>
            <a:schemeClr val="accent2"/>
          </a:solidFill>
          <a:ln w="25400" cap="flat" cmpd="sng">
            <a:solidFill>
              <a:srgbClr val="000000">
                <a:alpha val="0"/>
              </a:srgbClr>
            </a:solidFill>
            <a:prstDash val="solid"/>
            <a:miter lim="0"/>
          </a:ln>
          <a:effectLst/>
        </p:spPr>
        <p:txBody>
          <a:bodyPr lIns="0" tIns="0" rIns="0" bIns="0" anchor="ctr"/>
          <a:lstStyle/>
          <a:p>
            <a:pPr>
              <a:defRPr/>
            </a:pPr>
            <a:endParaRPr lang="es-ES" sz="5600">
              <a:effectLst>
                <a:outerShdw blurRad="38100" dist="38100" dir="2700000" algn="tl">
                  <a:srgbClr val="000000"/>
                </a:outerShdw>
              </a:effectLst>
              <a:latin typeface="Gill Sans" charset="0"/>
              <a:cs typeface="Gill Sans" charset="0"/>
              <a:sym typeface="Gill Sans" charset="0"/>
            </a:endParaRPr>
          </a:p>
        </p:txBody>
      </p:sp>
      <p:sp>
        <p:nvSpPr>
          <p:cNvPr id="14" name="AutoShape 11"/>
          <p:cNvSpPr/>
          <p:nvPr/>
        </p:nvSpPr>
        <p:spPr bwMode="auto">
          <a:xfrm>
            <a:off x="2351114" y="7250950"/>
            <a:ext cx="4972639" cy="427911"/>
          </a:xfrm>
          <a:prstGeom prst="roundRect">
            <a:avLst>
              <a:gd name="adj" fmla="val 50000"/>
            </a:avLst>
          </a:prstGeom>
          <a:solidFill>
            <a:schemeClr val="accent1"/>
          </a:solidFill>
          <a:ln w="25400" cap="flat" cmpd="sng">
            <a:solidFill>
              <a:srgbClr val="000000">
                <a:alpha val="0"/>
              </a:srgbClr>
            </a:solidFill>
            <a:prstDash val="solid"/>
            <a:miter lim="0"/>
          </a:ln>
          <a:effectLst/>
        </p:spPr>
        <p:txBody>
          <a:bodyPr lIns="0" tIns="0" rIns="0" bIns="0" anchor="ctr"/>
          <a:lstStyle/>
          <a:p>
            <a:pPr>
              <a:defRPr/>
            </a:pPr>
            <a:endParaRPr lang="es-ES" sz="5600">
              <a:effectLst>
                <a:outerShdw blurRad="38100" dist="38100" dir="2700000" algn="tl">
                  <a:srgbClr val="000000"/>
                </a:outerShdw>
              </a:effectLst>
              <a:latin typeface="Gill Sans" charset="0"/>
              <a:cs typeface="Gill Sans" charset="0"/>
              <a:sym typeface="Gill Sans" charset="0"/>
            </a:endParaRPr>
          </a:p>
        </p:txBody>
      </p:sp>
      <p:grpSp>
        <p:nvGrpSpPr>
          <p:cNvPr id="86" name="Group 85"/>
          <p:cNvGrpSpPr/>
          <p:nvPr/>
        </p:nvGrpSpPr>
        <p:grpSpPr>
          <a:xfrm>
            <a:off x="2255370" y="6982392"/>
            <a:ext cx="960187" cy="960436"/>
            <a:chOff x="2255370" y="6982392"/>
            <a:chExt cx="960187" cy="960436"/>
          </a:xfrm>
        </p:grpSpPr>
        <p:sp>
          <p:nvSpPr>
            <p:cNvPr id="16" name="AutoShape 13"/>
            <p:cNvSpPr/>
            <p:nvPr/>
          </p:nvSpPr>
          <p:spPr bwMode="auto">
            <a:xfrm>
              <a:off x="2255370" y="6982392"/>
              <a:ext cx="960187" cy="960436"/>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path>
              </a:pathLst>
            </a:custGeom>
            <a:solidFill>
              <a:schemeClr val="accent1"/>
            </a:solidFill>
            <a:ln w="25400" cap="flat" cmpd="sng">
              <a:solidFill>
                <a:srgbClr val="000000">
                  <a:alpha val="0"/>
                </a:srgbClr>
              </a:solidFill>
              <a:prstDash val="solid"/>
              <a:miter lim="0"/>
            </a:ln>
            <a:effectLst/>
          </p:spPr>
          <p:txBody>
            <a:bodyPr lIns="0" tIns="0" rIns="0" bIns="0" anchor="ctr"/>
            <a:lstStyle/>
            <a:p>
              <a:pPr>
                <a:defRPr/>
              </a:pPr>
              <a:endParaRPr lang="es-ES" sz="5600">
                <a:effectLst>
                  <a:outerShdw blurRad="38100" dist="38100" dir="2700000" algn="tl">
                    <a:srgbClr val="000000"/>
                  </a:outerShdw>
                </a:effectLst>
                <a:latin typeface="Gill Sans" charset="0"/>
                <a:cs typeface="Gill Sans" charset="0"/>
                <a:sym typeface="Gill Sans" charset="0"/>
              </a:endParaRPr>
            </a:p>
          </p:txBody>
        </p:sp>
        <p:sp>
          <p:nvSpPr>
            <p:cNvPr id="17" name="AutoShape 14"/>
            <p:cNvSpPr/>
            <p:nvPr/>
          </p:nvSpPr>
          <p:spPr bwMode="auto">
            <a:xfrm>
              <a:off x="2550688" y="7255500"/>
              <a:ext cx="414109" cy="414214"/>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path>
              </a:pathLst>
            </a:custGeom>
            <a:solidFill>
              <a:schemeClr val="bg1"/>
            </a:solidFill>
            <a:ln w="25400" cap="flat" cmpd="sng">
              <a:solidFill>
                <a:srgbClr val="000000">
                  <a:alpha val="0"/>
                </a:srgbClr>
              </a:solidFill>
              <a:prstDash val="solid"/>
              <a:miter lim="0"/>
            </a:ln>
            <a:effectLst/>
          </p:spPr>
          <p:txBody>
            <a:bodyPr lIns="0" tIns="0" rIns="0" bIns="0" anchor="ctr"/>
            <a:lstStyle/>
            <a:p>
              <a:pPr>
                <a:defRPr/>
              </a:pPr>
              <a:endParaRPr lang="es-ES" sz="5600">
                <a:effectLst>
                  <a:outerShdw blurRad="38100" dist="38100" dir="2700000" algn="tl">
                    <a:srgbClr val="000000"/>
                  </a:outerShdw>
                </a:effectLst>
                <a:latin typeface="Gill Sans" charset="0"/>
                <a:cs typeface="Gill Sans" charset="0"/>
                <a:sym typeface="Gill Sans" charset="0"/>
              </a:endParaRPr>
            </a:p>
          </p:txBody>
        </p:sp>
      </p:grpSp>
      <p:grpSp>
        <p:nvGrpSpPr>
          <p:cNvPr id="89" name="Group 88"/>
          <p:cNvGrpSpPr/>
          <p:nvPr/>
        </p:nvGrpSpPr>
        <p:grpSpPr>
          <a:xfrm>
            <a:off x="16961619" y="6982392"/>
            <a:ext cx="960187" cy="960436"/>
            <a:chOff x="17184419" y="6982392"/>
            <a:chExt cx="960187" cy="960436"/>
          </a:xfrm>
        </p:grpSpPr>
        <p:sp>
          <p:nvSpPr>
            <p:cNvPr id="19" name="AutoShape 16"/>
            <p:cNvSpPr/>
            <p:nvPr/>
          </p:nvSpPr>
          <p:spPr bwMode="auto">
            <a:xfrm>
              <a:off x="17184419" y="6982392"/>
              <a:ext cx="960187" cy="960436"/>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path>
              </a:pathLst>
            </a:custGeom>
            <a:solidFill>
              <a:schemeClr val="accent4"/>
            </a:solidFill>
            <a:ln w="25400" cap="flat" cmpd="sng">
              <a:solidFill>
                <a:srgbClr val="000000">
                  <a:alpha val="0"/>
                </a:srgbClr>
              </a:solidFill>
              <a:prstDash val="solid"/>
              <a:miter lim="0"/>
            </a:ln>
            <a:effectLst/>
          </p:spPr>
          <p:txBody>
            <a:bodyPr lIns="0" tIns="0" rIns="0" bIns="0" anchor="ctr"/>
            <a:lstStyle/>
            <a:p>
              <a:pPr>
                <a:defRPr/>
              </a:pPr>
              <a:endParaRPr lang="es-ES" sz="5600">
                <a:effectLst>
                  <a:outerShdw blurRad="38100" dist="38100" dir="2700000" algn="tl">
                    <a:srgbClr val="000000"/>
                  </a:outerShdw>
                </a:effectLst>
                <a:latin typeface="Gill Sans" charset="0"/>
                <a:cs typeface="Gill Sans" charset="0"/>
                <a:sym typeface="Gill Sans" charset="0"/>
              </a:endParaRPr>
            </a:p>
          </p:txBody>
        </p:sp>
        <p:sp>
          <p:nvSpPr>
            <p:cNvPr id="20" name="AutoShape 17"/>
            <p:cNvSpPr/>
            <p:nvPr/>
          </p:nvSpPr>
          <p:spPr bwMode="auto">
            <a:xfrm>
              <a:off x="17457458" y="7255500"/>
              <a:ext cx="414109" cy="414214"/>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path>
              </a:pathLst>
            </a:custGeom>
            <a:solidFill>
              <a:schemeClr val="bg1"/>
            </a:solidFill>
            <a:ln w="25400" cap="flat" cmpd="sng">
              <a:solidFill>
                <a:srgbClr val="000000">
                  <a:alpha val="0"/>
                </a:srgbClr>
              </a:solidFill>
              <a:prstDash val="solid"/>
              <a:miter lim="0"/>
            </a:ln>
            <a:effectLst/>
          </p:spPr>
          <p:txBody>
            <a:bodyPr lIns="0" tIns="0" rIns="0" bIns="0" anchor="ctr"/>
            <a:lstStyle/>
            <a:p>
              <a:pPr>
                <a:defRPr/>
              </a:pPr>
              <a:endParaRPr lang="es-ES" sz="5600">
                <a:effectLst>
                  <a:outerShdw blurRad="38100" dist="38100" dir="2700000" algn="tl">
                    <a:srgbClr val="000000"/>
                  </a:outerShdw>
                </a:effectLst>
                <a:latin typeface="Gill Sans" charset="0"/>
                <a:cs typeface="Gill Sans" charset="0"/>
                <a:sym typeface="Gill Sans" charset="0"/>
              </a:endParaRPr>
            </a:p>
          </p:txBody>
        </p:sp>
      </p:grpSp>
      <p:grpSp>
        <p:nvGrpSpPr>
          <p:cNvPr id="87" name="Group 86"/>
          <p:cNvGrpSpPr/>
          <p:nvPr/>
        </p:nvGrpSpPr>
        <p:grpSpPr>
          <a:xfrm>
            <a:off x="7222994" y="6982392"/>
            <a:ext cx="960187" cy="960436"/>
            <a:chOff x="7222994" y="6982392"/>
            <a:chExt cx="960187" cy="960436"/>
          </a:xfrm>
        </p:grpSpPr>
        <p:sp>
          <p:nvSpPr>
            <p:cNvPr id="22" name="AutoShape 19"/>
            <p:cNvSpPr/>
            <p:nvPr/>
          </p:nvSpPr>
          <p:spPr bwMode="auto">
            <a:xfrm>
              <a:off x="7222994" y="6982392"/>
              <a:ext cx="960187" cy="960436"/>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path>
              </a:pathLst>
            </a:custGeom>
            <a:solidFill>
              <a:schemeClr val="accent2"/>
            </a:solidFill>
            <a:ln w="25400" cap="flat" cmpd="sng">
              <a:solidFill>
                <a:srgbClr val="000000">
                  <a:alpha val="0"/>
                </a:srgbClr>
              </a:solidFill>
              <a:prstDash val="solid"/>
              <a:miter lim="0"/>
            </a:ln>
            <a:effectLst/>
          </p:spPr>
          <p:txBody>
            <a:bodyPr lIns="0" tIns="0" rIns="0" bIns="0" anchor="ctr"/>
            <a:lstStyle/>
            <a:p>
              <a:pPr>
                <a:defRPr/>
              </a:pPr>
              <a:endParaRPr lang="es-ES" sz="5600">
                <a:effectLst>
                  <a:outerShdw blurRad="38100" dist="38100" dir="2700000" algn="tl">
                    <a:srgbClr val="000000"/>
                  </a:outerShdw>
                </a:effectLst>
                <a:latin typeface="Gill Sans" charset="0"/>
                <a:cs typeface="Gill Sans" charset="0"/>
                <a:sym typeface="Gill Sans" charset="0"/>
              </a:endParaRPr>
            </a:p>
          </p:txBody>
        </p:sp>
        <p:sp>
          <p:nvSpPr>
            <p:cNvPr id="23" name="AutoShape 20"/>
            <p:cNvSpPr/>
            <p:nvPr/>
          </p:nvSpPr>
          <p:spPr bwMode="auto">
            <a:xfrm>
              <a:off x="7496033" y="7255500"/>
              <a:ext cx="414109" cy="414214"/>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path>
              </a:pathLst>
            </a:custGeom>
            <a:solidFill>
              <a:schemeClr val="bg1"/>
            </a:solidFill>
            <a:ln w="25400" cap="flat" cmpd="sng">
              <a:solidFill>
                <a:srgbClr val="000000">
                  <a:alpha val="0"/>
                </a:srgbClr>
              </a:solidFill>
              <a:prstDash val="solid"/>
              <a:miter lim="0"/>
            </a:ln>
            <a:effectLst/>
          </p:spPr>
          <p:txBody>
            <a:bodyPr lIns="0" tIns="0" rIns="0" bIns="0" anchor="ctr"/>
            <a:lstStyle/>
            <a:p>
              <a:pPr>
                <a:defRPr/>
              </a:pPr>
              <a:endParaRPr lang="es-ES" sz="5600">
                <a:effectLst>
                  <a:outerShdw blurRad="38100" dist="38100" dir="2700000" algn="tl">
                    <a:srgbClr val="000000"/>
                  </a:outerShdw>
                </a:effectLst>
                <a:latin typeface="Gill Sans" charset="0"/>
                <a:cs typeface="Gill Sans" charset="0"/>
                <a:sym typeface="Gill Sans" charset="0"/>
              </a:endParaRPr>
            </a:p>
          </p:txBody>
        </p:sp>
      </p:grpSp>
      <p:grpSp>
        <p:nvGrpSpPr>
          <p:cNvPr id="88" name="Group 87"/>
          <p:cNvGrpSpPr/>
          <p:nvPr/>
        </p:nvGrpSpPr>
        <p:grpSpPr>
          <a:xfrm>
            <a:off x="12255091" y="6982392"/>
            <a:ext cx="957910" cy="960436"/>
            <a:chOff x="12255091" y="6982392"/>
            <a:chExt cx="957910" cy="960436"/>
          </a:xfrm>
        </p:grpSpPr>
        <p:sp>
          <p:nvSpPr>
            <p:cNvPr id="31" name="AutoShape 28"/>
            <p:cNvSpPr/>
            <p:nvPr/>
          </p:nvSpPr>
          <p:spPr bwMode="auto">
            <a:xfrm>
              <a:off x="12255091" y="6982392"/>
              <a:ext cx="957910" cy="960436"/>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path>
              </a:pathLst>
            </a:custGeom>
            <a:solidFill>
              <a:schemeClr val="accent3"/>
            </a:solidFill>
            <a:ln w="25400" cap="flat" cmpd="sng">
              <a:solidFill>
                <a:srgbClr val="000000">
                  <a:alpha val="0"/>
                </a:srgbClr>
              </a:solidFill>
              <a:prstDash val="solid"/>
              <a:miter lim="0"/>
            </a:ln>
            <a:effectLst/>
          </p:spPr>
          <p:txBody>
            <a:bodyPr lIns="0" tIns="0" rIns="0" bIns="0" anchor="ctr"/>
            <a:lstStyle/>
            <a:p>
              <a:pPr>
                <a:defRPr/>
              </a:pPr>
              <a:endParaRPr lang="es-ES" sz="5600">
                <a:effectLst>
                  <a:outerShdw blurRad="38100" dist="38100" dir="2700000" algn="tl">
                    <a:srgbClr val="000000"/>
                  </a:outerShdw>
                </a:effectLst>
                <a:latin typeface="Gill Sans" charset="0"/>
                <a:cs typeface="Gill Sans" charset="0"/>
                <a:sym typeface="Gill Sans" charset="0"/>
              </a:endParaRPr>
            </a:p>
          </p:txBody>
        </p:sp>
        <p:sp>
          <p:nvSpPr>
            <p:cNvPr id="32" name="AutoShape 29"/>
            <p:cNvSpPr/>
            <p:nvPr/>
          </p:nvSpPr>
          <p:spPr bwMode="auto">
            <a:xfrm>
              <a:off x="12525854" y="7255500"/>
              <a:ext cx="416385" cy="414214"/>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path>
              </a:pathLst>
            </a:custGeom>
            <a:solidFill>
              <a:schemeClr val="bg1"/>
            </a:solidFill>
            <a:ln w="25400" cap="flat" cmpd="sng">
              <a:solidFill>
                <a:srgbClr val="000000">
                  <a:alpha val="0"/>
                </a:srgbClr>
              </a:solidFill>
              <a:prstDash val="solid"/>
              <a:miter lim="0"/>
            </a:ln>
            <a:effectLst/>
          </p:spPr>
          <p:txBody>
            <a:bodyPr lIns="0" tIns="0" rIns="0" bIns="0" anchor="ctr"/>
            <a:lstStyle/>
            <a:p>
              <a:pPr>
                <a:defRPr/>
              </a:pPr>
              <a:endParaRPr lang="es-ES" sz="5600">
                <a:effectLst>
                  <a:outerShdw blurRad="38100" dist="38100" dir="2700000" algn="tl">
                    <a:srgbClr val="000000"/>
                  </a:outerShdw>
                </a:effectLst>
                <a:latin typeface="Gill Sans" charset="0"/>
                <a:cs typeface="Gill Sans" charset="0"/>
                <a:sym typeface="Gill Sans" charset="0"/>
              </a:endParaRPr>
            </a:p>
          </p:txBody>
        </p:sp>
      </p:grpSp>
      <p:sp>
        <p:nvSpPr>
          <p:cNvPr id="36" name="AutoShape 54"/>
          <p:cNvSpPr/>
          <p:nvPr/>
        </p:nvSpPr>
        <p:spPr bwMode="auto">
          <a:xfrm rot="21599989">
            <a:off x="2486857" y="6564638"/>
            <a:ext cx="498346" cy="33337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336" y="21599"/>
                </a:moveTo>
                <a:cubicBezTo>
                  <a:pt x="969" y="21599"/>
                  <a:pt x="657" y="21365"/>
                  <a:pt x="392" y="20890"/>
                </a:cubicBezTo>
                <a:cubicBezTo>
                  <a:pt x="132" y="20401"/>
                  <a:pt x="0" y="19835"/>
                  <a:pt x="0" y="19171"/>
                </a:cubicBezTo>
                <a:cubicBezTo>
                  <a:pt x="0" y="18480"/>
                  <a:pt x="135" y="17907"/>
                  <a:pt x="403" y="17419"/>
                </a:cubicBezTo>
                <a:lnTo>
                  <a:pt x="9821" y="716"/>
                </a:lnTo>
                <a:cubicBezTo>
                  <a:pt x="10089" y="240"/>
                  <a:pt x="10412" y="0"/>
                  <a:pt x="10790" y="0"/>
                </a:cubicBezTo>
                <a:cubicBezTo>
                  <a:pt x="11176" y="0"/>
                  <a:pt x="11503" y="240"/>
                  <a:pt x="11774" y="716"/>
                </a:cubicBezTo>
                <a:lnTo>
                  <a:pt x="21196" y="17419"/>
                </a:lnTo>
                <a:cubicBezTo>
                  <a:pt x="21464" y="17907"/>
                  <a:pt x="21600" y="18480"/>
                  <a:pt x="21600" y="19171"/>
                </a:cubicBezTo>
                <a:cubicBezTo>
                  <a:pt x="21600" y="19815"/>
                  <a:pt x="21467" y="20375"/>
                  <a:pt x="21203" y="20870"/>
                </a:cubicBezTo>
                <a:cubicBezTo>
                  <a:pt x="20942" y="21359"/>
                  <a:pt x="20626" y="21599"/>
                  <a:pt x="20263" y="21599"/>
                </a:cubicBezTo>
                <a:lnTo>
                  <a:pt x="1336" y="21599"/>
                </a:lnTo>
                <a:close/>
              </a:path>
            </a:pathLst>
          </a:custGeom>
          <a:solidFill>
            <a:schemeClr val="accent1"/>
          </a:solidFill>
          <a:ln>
            <a:noFill/>
          </a:ln>
          <a:effectLst/>
        </p:spPr>
        <p:txBody>
          <a:bodyPr lIns="38092" tIns="38092" rIns="38092" bIns="38092" anchor="ctr"/>
          <a:lstStyle/>
          <a:p>
            <a:pPr defTabSz="456565">
              <a:defRPr/>
            </a:pPr>
            <a:endParaRPr lang="es-ES" sz="3000">
              <a:effectLst>
                <a:outerShdw blurRad="38100" dist="38100" dir="2700000" algn="tl">
                  <a:srgbClr val="000000"/>
                </a:outerShdw>
              </a:effectLst>
              <a:latin typeface="Gill Sans" charset="0"/>
              <a:cs typeface="Gill Sans" charset="0"/>
              <a:sym typeface="Gill Sans" charset="0"/>
            </a:endParaRPr>
          </a:p>
        </p:txBody>
      </p:sp>
      <p:sp>
        <p:nvSpPr>
          <p:cNvPr id="37" name="AutoShape 55"/>
          <p:cNvSpPr/>
          <p:nvPr/>
        </p:nvSpPr>
        <p:spPr bwMode="auto">
          <a:xfrm rot="21599989">
            <a:off x="12473792" y="6564638"/>
            <a:ext cx="499934" cy="33337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336" y="21599"/>
                </a:moveTo>
                <a:cubicBezTo>
                  <a:pt x="969" y="21599"/>
                  <a:pt x="657" y="21365"/>
                  <a:pt x="392" y="20890"/>
                </a:cubicBezTo>
                <a:cubicBezTo>
                  <a:pt x="132" y="20401"/>
                  <a:pt x="0" y="19835"/>
                  <a:pt x="0" y="19171"/>
                </a:cubicBezTo>
                <a:cubicBezTo>
                  <a:pt x="0" y="18480"/>
                  <a:pt x="135" y="17907"/>
                  <a:pt x="403" y="17419"/>
                </a:cubicBezTo>
                <a:lnTo>
                  <a:pt x="9821" y="716"/>
                </a:lnTo>
                <a:cubicBezTo>
                  <a:pt x="10089" y="240"/>
                  <a:pt x="10412" y="0"/>
                  <a:pt x="10790" y="0"/>
                </a:cubicBezTo>
                <a:cubicBezTo>
                  <a:pt x="11176" y="0"/>
                  <a:pt x="11503" y="240"/>
                  <a:pt x="11774" y="716"/>
                </a:cubicBezTo>
                <a:lnTo>
                  <a:pt x="21196" y="17419"/>
                </a:lnTo>
                <a:cubicBezTo>
                  <a:pt x="21464" y="17907"/>
                  <a:pt x="21600" y="18480"/>
                  <a:pt x="21600" y="19171"/>
                </a:cubicBezTo>
                <a:cubicBezTo>
                  <a:pt x="21600" y="19815"/>
                  <a:pt x="21467" y="20375"/>
                  <a:pt x="21203" y="20870"/>
                </a:cubicBezTo>
                <a:cubicBezTo>
                  <a:pt x="20942" y="21359"/>
                  <a:pt x="20626" y="21599"/>
                  <a:pt x="20263" y="21599"/>
                </a:cubicBezTo>
                <a:lnTo>
                  <a:pt x="1336" y="21599"/>
                </a:lnTo>
                <a:close/>
              </a:path>
            </a:pathLst>
          </a:custGeom>
          <a:solidFill>
            <a:schemeClr val="accent3"/>
          </a:solidFill>
          <a:ln>
            <a:noFill/>
          </a:ln>
          <a:effectLst/>
        </p:spPr>
        <p:txBody>
          <a:bodyPr lIns="38092" tIns="38092" rIns="38092" bIns="38092" anchor="ctr"/>
          <a:lstStyle/>
          <a:p>
            <a:pPr defTabSz="456565">
              <a:defRPr/>
            </a:pPr>
            <a:endParaRPr lang="es-ES" sz="3000">
              <a:effectLst>
                <a:outerShdw blurRad="38100" dist="38100" dir="2700000" algn="tl">
                  <a:srgbClr val="000000"/>
                </a:outerShdw>
              </a:effectLst>
              <a:latin typeface="Gill Sans" charset="0"/>
              <a:cs typeface="Gill Sans" charset="0"/>
              <a:sym typeface="Gill Sans" charset="0"/>
            </a:endParaRPr>
          </a:p>
        </p:txBody>
      </p:sp>
      <p:sp>
        <p:nvSpPr>
          <p:cNvPr id="41" name="AutoShape 59"/>
          <p:cNvSpPr/>
          <p:nvPr/>
        </p:nvSpPr>
        <p:spPr bwMode="auto">
          <a:xfrm rot="10799989">
            <a:off x="17202433" y="8044024"/>
            <a:ext cx="499934" cy="33337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336" y="21599"/>
                </a:moveTo>
                <a:cubicBezTo>
                  <a:pt x="969" y="21599"/>
                  <a:pt x="657" y="21365"/>
                  <a:pt x="392" y="20890"/>
                </a:cubicBezTo>
                <a:cubicBezTo>
                  <a:pt x="132" y="20401"/>
                  <a:pt x="0" y="19835"/>
                  <a:pt x="0" y="19171"/>
                </a:cubicBezTo>
                <a:cubicBezTo>
                  <a:pt x="0" y="18480"/>
                  <a:pt x="135" y="17907"/>
                  <a:pt x="403" y="17419"/>
                </a:cubicBezTo>
                <a:lnTo>
                  <a:pt x="9821" y="716"/>
                </a:lnTo>
                <a:cubicBezTo>
                  <a:pt x="10089" y="240"/>
                  <a:pt x="10412" y="0"/>
                  <a:pt x="10790" y="0"/>
                </a:cubicBezTo>
                <a:cubicBezTo>
                  <a:pt x="11176" y="0"/>
                  <a:pt x="11503" y="240"/>
                  <a:pt x="11774" y="716"/>
                </a:cubicBezTo>
                <a:lnTo>
                  <a:pt x="21196" y="17419"/>
                </a:lnTo>
                <a:cubicBezTo>
                  <a:pt x="21464" y="17907"/>
                  <a:pt x="21600" y="18480"/>
                  <a:pt x="21600" y="19171"/>
                </a:cubicBezTo>
                <a:cubicBezTo>
                  <a:pt x="21600" y="19815"/>
                  <a:pt x="21467" y="20375"/>
                  <a:pt x="21203" y="20870"/>
                </a:cubicBezTo>
                <a:cubicBezTo>
                  <a:pt x="20942" y="21359"/>
                  <a:pt x="20626" y="21599"/>
                  <a:pt x="20263" y="21599"/>
                </a:cubicBezTo>
                <a:lnTo>
                  <a:pt x="1336" y="21599"/>
                </a:lnTo>
                <a:close/>
              </a:path>
            </a:pathLst>
          </a:custGeom>
          <a:solidFill>
            <a:schemeClr val="accent4"/>
          </a:solidFill>
          <a:ln>
            <a:noFill/>
          </a:ln>
          <a:effectLst/>
        </p:spPr>
        <p:txBody>
          <a:bodyPr lIns="38092" tIns="38092" rIns="38092" bIns="38092" anchor="ctr"/>
          <a:lstStyle/>
          <a:p>
            <a:pPr defTabSz="456565">
              <a:defRPr/>
            </a:pPr>
            <a:endParaRPr lang="es-ES" sz="3000">
              <a:effectLst>
                <a:outerShdw blurRad="38100" dist="38100" dir="2700000" algn="tl">
                  <a:srgbClr val="000000"/>
                </a:outerShdw>
              </a:effectLst>
              <a:latin typeface="Gill Sans" charset="0"/>
              <a:cs typeface="Gill Sans" charset="0"/>
              <a:sym typeface="Gill Sans" charset="0"/>
            </a:endParaRPr>
          </a:p>
        </p:txBody>
      </p:sp>
      <p:sp>
        <p:nvSpPr>
          <p:cNvPr id="42" name="AutoShape 60"/>
          <p:cNvSpPr/>
          <p:nvPr/>
        </p:nvSpPr>
        <p:spPr bwMode="auto">
          <a:xfrm rot="10799989">
            <a:off x="7455512" y="8044024"/>
            <a:ext cx="499934" cy="33337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336" y="21599"/>
                </a:moveTo>
                <a:cubicBezTo>
                  <a:pt x="969" y="21599"/>
                  <a:pt x="657" y="21365"/>
                  <a:pt x="392" y="20890"/>
                </a:cubicBezTo>
                <a:cubicBezTo>
                  <a:pt x="132" y="20401"/>
                  <a:pt x="0" y="19835"/>
                  <a:pt x="0" y="19171"/>
                </a:cubicBezTo>
                <a:cubicBezTo>
                  <a:pt x="0" y="18480"/>
                  <a:pt x="135" y="17907"/>
                  <a:pt x="403" y="17419"/>
                </a:cubicBezTo>
                <a:lnTo>
                  <a:pt x="9821" y="716"/>
                </a:lnTo>
                <a:cubicBezTo>
                  <a:pt x="10089" y="240"/>
                  <a:pt x="10412" y="0"/>
                  <a:pt x="10790" y="0"/>
                </a:cubicBezTo>
                <a:cubicBezTo>
                  <a:pt x="11176" y="0"/>
                  <a:pt x="11503" y="240"/>
                  <a:pt x="11774" y="716"/>
                </a:cubicBezTo>
                <a:lnTo>
                  <a:pt x="21196" y="17419"/>
                </a:lnTo>
                <a:cubicBezTo>
                  <a:pt x="21464" y="17907"/>
                  <a:pt x="21600" y="18480"/>
                  <a:pt x="21600" y="19171"/>
                </a:cubicBezTo>
                <a:cubicBezTo>
                  <a:pt x="21600" y="19815"/>
                  <a:pt x="21467" y="20375"/>
                  <a:pt x="21203" y="20870"/>
                </a:cubicBezTo>
                <a:cubicBezTo>
                  <a:pt x="20942" y="21359"/>
                  <a:pt x="20626" y="21599"/>
                  <a:pt x="20263" y="21599"/>
                </a:cubicBezTo>
                <a:lnTo>
                  <a:pt x="1336" y="21599"/>
                </a:lnTo>
                <a:close/>
              </a:path>
            </a:pathLst>
          </a:custGeom>
          <a:solidFill>
            <a:schemeClr val="accent2"/>
          </a:solidFill>
          <a:ln>
            <a:noFill/>
          </a:ln>
          <a:effectLst/>
        </p:spPr>
        <p:txBody>
          <a:bodyPr lIns="38092" tIns="38092" rIns="38092" bIns="38092" anchor="ctr"/>
          <a:lstStyle/>
          <a:p>
            <a:pPr defTabSz="456565">
              <a:defRPr/>
            </a:pPr>
            <a:endParaRPr lang="es-ES" sz="3000">
              <a:effectLst>
                <a:outerShdw blurRad="38100" dist="38100" dir="2700000" algn="tl">
                  <a:srgbClr val="000000"/>
                </a:outerShdw>
              </a:effectLst>
              <a:latin typeface="Gill Sans" charset="0"/>
              <a:cs typeface="Gill Sans" charset="0"/>
              <a:sym typeface="Gill Sans" charset="0"/>
            </a:endParaRPr>
          </a:p>
        </p:txBody>
      </p:sp>
      <p:grpSp>
        <p:nvGrpSpPr>
          <p:cNvPr id="44" name="Group 43"/>
          <p:cNvGrpSpPr/>
          <p:nvPr/>
        </p:nvGrpSpPr>
        <p:grpSpPr>
          <a:xfrm rot="5400000">
            <a:off x="1637115" y="5211789"/>
            <a:ext cx="2194560" cy="243777"/>
            <a:chOff x="2057400" y="2800350"/>
            <a:chExt cx="822960" cy="91440"/>
          </a:xfrm>
        </p:grpSpPr>
        <p:sp>
          <p:nvSpPr>
            <p:cNvPr id="45" name="Oval 44"/>
            <p:cNvSpPr/>
            <p:nvPr/>
          </p:nvSpPr>
          <p:spPr>
            <a:xfrm rot="5400000">
              <a:off x="2057400" y="2800350"/>
              <a:ext cx="91440" cy="91440"/>
            </a:xfrm>
            <a:prstGeom prst="ellipse">
              <a:avLst/>
            </a:prstGeom>
            <a:solidFill>
              <a:schemeClr val="accent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x-none" dirty="0">
                <a:latin typeface="Calibri Light" panose="020F0302020204030204"/>
              </a:endParaRPr>
            </a:p>
          </p:txBody>
        </p:sp>
        <p:cxnSp>
          <p:nvCxnSpPr>
            <p:cNvPr id="46" name="Straight Connector 45"/>
            <p:cNvCxnSpPr/>
            <p:nvPr/>
          </p:nvCxnSpPr>
          <p:spPr>
            <a:xfrm flipV="1">
              <a:off x="2148840" y="2846070"/>
              <a:ext cx="731520" cy="0"/>
            </a:xfrm>
            <a:prstGeom prst="line">
              <a:avLst/>
            </a:prstGeom>
            <a:ln w="12700">
              <a:solidFill>
                <a:schemeClr val="bg1">
                  <a:lumMod val="85000"/>
                </a:schemeClr>
              </a:solidFill>
              <a:prstDash val="dash"/>
            </a:ln>
          </p:spPr>
          <p:style>
            <a:lnRef idx="1">
              <a:schemeClr val="accent1"/>
            </a:lnRef>
            <a:fillRef idx="0">
              <a:schemeClr val="accent1"/>
            </a:fillRef>
            <a:effectRef idx="0">
              <a:schemeClr val="accent1"/>
            </a:effectRef>
            <a:fontRef idx="minor">
              <a:schemeClr val="tx1"/>
            </a:fontRef>
          </p:style>
        </p:cxnSp>
      </p:grpSp>
      <p:sp>
        <p:nvSpPr>
          <p:cNvPr id="53" name="Rectangle 52"/>
          <p:cNvSpPr/>
          <p:nvPr/>
        </p:nvSpPr>
        <p:spPr>
          <a:xfrm>
            <a:off x="2869401" y="3988049"/>
            <a:ext cx="2655228" cy="744783"/>
          </a:xfrm>
          <a:prstGeom prst="rect">
            <a:avLst/>
          </a:prstGeom>
        </p:spPr>
        <p:txBody>
          <a:bodyPr wrap="none" lIns="219419" tIns="109710" rIns="219419" bIns="109710">
            <a:spAutoFit/>
          </a:bodyPr>
          <a:lstStyle/>
          <a:p>
            <a:r>
              <a:rPr lang="en-US" sz="3400" b="1" dirty="0" smtClean="0">
                <a:solidFill>
                  <a:schemeClr val="bg1"/>
                </a:solidFill>
                <a:latin typeface="Lato Regular"/>
                <a:ea typeface="Open Sans Light" panose="020B0306030504020204" pitchFamily="34" charset="0"/>
                <a:cs typeface="Lato Regular"/>
              </a:rPr>
              <a:t>Job Market</a:t>
            </a:r>
            <a:endParaRPr lang="en-US" sz="3400" b="1" dirty="0">
              <a:solidFill>
                <a:schemeClr val="bg1"/>
              </a:solidFill>
              <a:latin typeface="Lato Regular"/>
              <a:ea typeface="Open Sans Light" panose="020B0306030504020204" pitchFamily="34" charset="0"/>
              <a:cs typeface="Lato Regular"/>
            </a:endParaRPr>
          </a:p>
        </p:txBody>
      </p:sp>
      <p:sp>
        <p:nvSpPr>
          <p:cNvPr id="54" name="TextBox 53"/>
          <p:cNvSpPr txBox="1"/>
          <p:nvPr/>
        </p:nvSpPr>
        <p:spPr>
          <a:xfrm>
            <a:off x="2875677" y="4527505"/>
            <a:ext cx="4468434" cy="1333149"/>
          </a:xfrm>
          <a:prstGeom prst="rect">
            <a:avLst/>
          </a:prstGeom>
          <a:noFill/>
        </p:spPr>
        <p:txBody>
          <a:bodyPr wrap="square" lIns="219419" tIns="109710" rIns="219419" bIns="109710" rtlCol="0">
            <a:spAutoFit/>
          </a:bodyPr>
          <a:lstStyle/>
          <a:p>
            <a:pPr>
              <a:lnSpc>
                <a:spcPct val="110000"/>
              </a:lnSpc>
            </a:pPr>
            <a:r>
              <a:rPr lang="en-US" sz="2200" dirty="0">
                <a:solidFill>
                  <a:schemeClr val="bg1"/>
                </a:solidFill>
                <a:latin typeface="Calibri Light" panose="020F0302020204030204"/>
                <a:cs typeface="Calibri Light" panose="020F0302020204030204"/>
              </a:rPr>
              <a:t>Creativity is the key to success in the future, and primary education where our teachers can bring.</a:t>
            </a:r>
            <a:endParaRPr lang="en-US" sz="2200" dirty="0">
              <a:solidFill>
                <a:schemeClr val="bg1"/>
              </a:solidFill>
              <a:latin typeface="Calibri Light" panose="020F0302020204030204"/>
              <a:cs typeface="Calibri Light" panose="020F0302020204030204"/>
            </a:endParaRPr>
          </a:p>
        </p:txBody>
      </p:sp>
      <p:sp>
        <p:nvSpPr>
          <p:cNvPr id="60" name="TextBox 59"/>
          <p:cNvSpPr txBox="1"/>
          <p:nvPr/>
        </p:nvSpPr>
        <p:spPr>
          <a:xfrm>
            <a:off x="3845018" y="7273227"/>
            <a:ext cx="2734553" cy="369332"/>
          </a:xfrm>
          <a:prstGeom prst="rect">
            <a:avLst/>
          </a:prstGeom>
          <a:noFill/>
        </p:spPr>
        <p:txBody>
          <a:bodyPr wrap="none" lIns="0" tIns="0" rIns="0" bIns="0" rtlCol="1" anchor="t" anchorCtr="0">
            <a:spAutoFit/>
          </a:bodyPr>
          <a:lstStyle/>
          <a:p>
            <a:pPr algn="ctr" rtl="0"/>
            <a:r>
              <a:rPr lang="en-US" sz="2400" dirty="0" smtClean="0">
                <a:solidFill>
                  <a:schemeClr val="bg1"/>
                </a:solidFill>
                <a:latin typeface="Lato" panose="020F0502020204030203" pitchFamily="34" charset="0"/>
                <a:ea typeface="Open Sans" pitchFamily="34" charset="0"/>
                <a:cs typeface="Open Sans" pitchFamily="34" charset="0"/>
              </a:rPr>
              <a:t>Monday -  10:</a:t>
            </a:r>
            <a:r>
              <a:rPr lang="en-US" sz="2400" dirty="0">
                <a:solidFill>
                  <a:schemeClr val="bg1"/>
                </a:solidFill>
                <a:latin typeface="Lato" panose="020F0502020204030203" pitchFamily="34" charset="0"/>
                <a:ea typeface="Open Sans" pitchFamily="34" charset="0"/>
                <a:cs typeface="Open Sans" pitchFamily="34" charset="0"/>
              </a:rPr>
              <a:t>00 AM</a:t>
            </a:r>
            <a:endParaRPr lang="x-none" sz="2400" dirty="0">
              <a:solidFill>
                <a:schemeClr val="bg1"/>
              </a:solidFill>
              <a:latin typeface="Lato" panose="020F0502020204030203" pitchFamily="34" charset="0"/>
              <a:ea typeface="Open Sans" pitchFamily="34" charset="0"/>
            </a:endParaRPr>
          </a:p>
        </p:txBody>
      </p:sp>
      <p:sp>
        <p:nvSpPr>
          <p:cNvPr id="61" name="TextBox 60"/>
          <p:cNvSpPr txBox="1"/>
          <p:nvPr/>
        </p:nvSpPr>
        <p:spPr>
          <a:xfrm>
            <a:off x="8867820" y="7285389"/>
            <a:ext cx="2713316" cy="369332"/>
          </a:xfrm>
          <a:prstGeom prst="rect">
            <a:avLst/>
          </a:prstGeom>
          <a:noFill/>
        </p:spPr>
        <p:txBody>
          <a:bodyPr wrap="none" lIns="0" tIns="0" rIns="0" bIns="0" rtlCol="1" anchor="t" anchorCtr="0">
            <a:spAutoFit/>
          </a:bodyPr>
          <a:lstStyle/>
          <a:p>
            <a:pPr algn="ctr" rtl="0"/>
            <a:r>
              <a:rPr lang="en-US" sz="2400" dirty="0" smtClean="0">
                <a:solidFill>
                  <a:schemeClr val="bg1"/>
                </a:solidFill>
                <a:latin typeface="Lato" panose="020F0502020204030203" pitchFamily="34" charset="0"/>
                <a:ea typeface="Open Sans" pitchFamily="34" charset="0"/>
                <a:cs typeface="Open Sans" pitchFamily="34" charset="0"/>
              </a:rPr>
              <a:t>Monday -  12:</a:t>
            </a:r>
            <a:r>
              <a:rPr lang="en-US" sz="2400" dirty="0">
                <a:solidFill>
                  <a:schemeClr val="bg1"/>
                </a:solidFill>
                <a:latin typeface="Lato" panose="020F0502020204030203" pitchFamily="34" charset="0"/>
                <a:ea typeface="Open Sans" pitchFamily="34" charset="0"/>
                <a:cs typeface="Open Sans" pitchFamily="34" charset="0"/>
              </a:rPr>
              <a:t>00 </a:t>
            </a:r>
            <a:r>
              <a:rPr lang="en-US" sz="2400" dirty="0" smtClean="0">
                <a:solidFill>
                  <a:schemeClr val="bg1"/>
                </a:solidFill>
                <a:latin typeface="Lato" panose="020F0502020204030203" pitchFamily="34" charset="0"/>
                <a:ea typeface="Open Sans" pitchFamily="34" charset="0"/>
                <a:cs typeface="Open Sans" pitchFamily="34" charset="0"/>
              </a:rPr>
              <a:t>PM</a:t>
            </a:r>
            <a:endParaRPr lang="x-none" sz="2400" dirty="0">
              <a:solidFill>
                <a:schemeClr val="bg1"/>
              </a:solidFill>
              <a:latin typeface="Lato" panose="020F0502020204030203" pitchFamily="34" charset="0"/>
              <a:ea typeface="Open Sans" pitchFamily="34" charset="0"/>
            </a:endParaRPr>
          </a:p>
        </p:txBody>
      </p:sp>
      <p:sp>
        <p:nvSpPr>
          <p:cNvPr id="62" name="TextBox 61"/>
          <p:cNvSpPr txBox="1"/>
          <p:nvPr/>
        </p:nvSpPr>
        <p:spPr>
          <a:xfrm>
            <a:off x="13821640" y="7285389"/>
            <a:ext cx="2732083" cy="369332"/>
          </a:xfrm>
          <a:prstGeom prst="rect">
            <a:avLst/>
          </a:prstGeom>
          <a:noFill/>
        </p:spPr>
        <p:txBody>
          <a:bodyPr wrap="none" lIns="0" tIns="0" rIns="0" bIns="0" rtlCol="1" anchor="t" anchorCtr="0">
            <a:spAutoFit/>
          </a:bodyPr>
          <a:lstStyle/>
          <a:p>
            <a:pPr algn="ctr" rtl="0"/>
            <a:r>
              <a:rPr lang="en-US" sz="2400" dirty="0" smtClean="0">
                <a:solidFill>
                  <a:schemeClr val="bg1"/>
                </a:solidFill>
                <a:latin typeface="Lato" panose="020F0502020204030203" pitchFamily="34" charset="0"/>
                <a:ea typeface="Open Sans" pitchFamily="34" charset="0"/>
                <a:cs typeface="Open Sans" pitchFamily="34" charset="0"/>
              </a:rPr>
              <a:t>Tuesday -  10:</a:t>
            </a:r>
            <a:r>
              <a:rPr lang="en-US" sz="2400" dirty="0">
                <a:solidFill>
                  <a:schemeClr val="bg1"/>
                </a:solidFill>
                <a:latin typeface="Lato" panose="020F0502020204030203" pitchFamily="34" charset="0"/>
                <a:ea typeface="Open Sans" pitchFamily="34" charset="0"/>
                <a:cs typeface="Open Sans" pitchFamily="34" charset="0"/>
              </a:rPr>
              <a:t>00 AM</a:t>
            </a:r>
            <a:endParaRPr lang="x-none" sz="2400" dirty="0">
              <a:solidFill>
                <a:schemeClr val="bg1"/>
              </a:solidFill>
              <a:latin typeface="Lato" panose="020F0502020204030203" pitchFamily="34" charset="0"/>
              <a:ea typeface="Open Sans" pitchFamily="34" charset="0"/>
            </a:endParaRPr>
          </a:p>
        </p:txBody>
      </p:sp>
      <p:sp>
        <p:nvSpPr>
          <p:cNvPr id="63" name="TextBox 62"/>
          <p:cNvSpPr txBox="1"/>
          <p:nvPr/>
        </p:nvSpPr>
        <p:spPr>
          <a:xfrm>
            <a:off x="18683874" y="7285389"/>
            <a:ext cx="2476942" cy="369332"/>
          </a:xfrm>
          <a:prstGeom prst="rect">
            <a:avLst/>
          </a:prstGeom>
          <a:noFill/>
        </p:spPr>
        <p:txBody>
          <a:bodyPr wrap="none" lIns="0" tIns="0" rIns="0" bIns="0" rtlCol="1" anchor="t" anchorCtr="0">
            <a:spAutoFit/>
          </a:bodyPr>
          <a:lstStyle/>
          <a:p>
            <a:pPr algn="ctr" rtl="0"/>
            <a:r>
              <a:rPr lang="en-US" sz="2400" dirty="0" smtClean="0">
                <a:solidFill>
                  <a:schemeClr val="bg1"/>
                </a:solidFill>
                <a:latin typeface="Lato" panose="020F0502020204030203" pitchFamily="34" charset="0"/>
                <a:ea typeface="Open Sans" pitchFamily="34" charset="0"/>
                <a:cs typeface="Open Sans" pitchFamily="34" charset="0"/>
              </a:rPr>
              <a:t>Friday -  10:</a:t>
            </a:r>
            <a:r>
              <a:rPr lang="en-US" sz="2400" dirty="0">
                <a:solidFill>
                  <a:schemeClr val="bg1"/>
                </a:solidFill>
                <a:latin typeface="Lato" panose="020F0502020204030203" pitchFamily="34" charset="0"/>
                <a:ea typeface="Open Sans" pitchFamily="34" charset="0"/>
                <a:cs typeface="Open Sans" pitchFamily="34" charset="0"/>
              </a:rPr>
              <a:t>00 AM</a:t>
            </a:r>
            <a:endParaRPr lang="x-none" sz="2400" dirty="0">
              <a:solidFill>
                <a:schemeClr val="bg1"/>
              </a:solidFill>
              <a:latin typeface="Lato" panose="020F0502020204030203" pitchFamily="34" charset="0"/>
              <a:ea typeface="Open Sans" pitchFamily="34" charset="0"/>
            </a:endParaRPr>
          </a:p>
        </p:txBody>
      </p:sp>
      <p:grpSp>
        <p:nvGrpSpPr>
          <p:cNvPr id="64" name="Group 63"/>
          <p:cNvGrpSpPr/>
          <p:nvPr/>
        </p:nvGrpSpPr>
        <p:grpSpPr>
          <a:xfrm rot="5400000">
            <a:off x="11613387" y="5213918"/>
            <a:ext cx="2194560" cy="243777"/>
            <a:chOff x="2057400" y="2800350"/>
            <a:chExt cx="822960" cy="91440"/>
          </a:xfrm>
        </p:grpSpPr>
        <p:sp>
          <p:nvSpPr>
            <p:cNvPr id="65" name="Oval 64"/>
            <p:cNvSpPr/>
            <p:nvPr/>
          </p:nvSpPr>
          <p:spPr>
            <a:xfrm rot="5400000">
              <a:off x="2057400" y="2800350"/>
              <a:ext cx="91440" cy="91440"/>
            </a:xfrm>
            <a:prstGeom prst="ellipse">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x-none" dirty="0">
                <a:latin typeface="Calibri Light" panose="020F0302020204030204"/>
              </a:endParaRPr>
            </a:p>
          </p:txBody>
        </p:sp>
        <p:cxnSp>
          <p:nvCxnSpPr>
            <p:cNvPr id="66" name="Straight Connector 65"/>
            <p:cNvCxnSpPr/>
            <p:nvPr/>
          </p:nvCxnSpPr>
          <p:spPr>
            <a:xfrm flipV="1">
              <a:off x="2148840" y="2846070"/>
              <a:ext cx="731520" cy="0"/>
            </a:xfrm>
            <a:prstGeom prst="line">
              <a:avLst/>
            </a:prstGeom>
            <a:ln w="12700">
              <a:solidFill>
                <a:schemeClr val="bg1">
                  <a:lumMod val="85000"/>
                </a:schemeClr>
              </a:solidFill>
              <a:prstDash val="dash"/>
            </a:ln>
          </p:spPr>
          <p:style>
            <a:lnRef idx="1">
              <a:schemeClr val="accent1"/>
            </a:lnRef>
            <a:fillRef idx="0">
              <a:schemeClr val="accent1"/>
            </a:fillRef>
            <a:effectRef idx="0">
              <a:schemeClr val="accent1"/>
            </a:effectRef>
            <a:fontRef idx="minor">
              <a:schemeClr val="tx1"/>
            </a:fontRef>
          </p:style>
        </p:cxnSp>
      </p:grpSp>
      <p:sp>
        <p:nvSpPr>
          <p:cNvPr id="67" name="Rectangle 66"/>
          <p:cNvSpPr/>
          <p:nvPr/>
        </p:nvSpPr>
        <p:spPr>
          <a:xfrm>
            <a:off x="12845673" y="3990178"/>
            <a:ext cx="4318162" cy="744783"/>
          </a:xfrm>
          <a:prstGeom prst="rect">
            <a:avLst/>
          </a:prstGeom>
        </p:spPr>
        <p:txBody>
          <a:bodyPr wrap="none" lIns="219419" tIns="109710" rIns="219419" bIns="109710">
            <a:spAutoFit/>
          </a:bodyPr>
          <a:lstStyle/>
          <a:p>
            <a:r>
              <a:rPr lang="en-US" sz="3400" b="1" dirty="0" smtClean="0">
                <a:solidFill>
                  <a:schemeClr val="bg1"/>
                </a:solidFill>
                <a:latin typeface="Lato Regular"/>
                <a:ea typeface="Open Sans Light" panose="020B0306030504020204" pitchFamily="34" charset="0"/>
                <a:cs typeface="Lato Regular"/>
              </a:rPr>
              <a:t>Interactive Keynote</a:t>
            </a:r>
            <a:endParaRPr lang="en-US" sz="3400" b="1" dirty="0">
              <a:solidFill>
                <a:schemeClr val="bg1"/>
              </a:solidFill>
              <a:latin typeface="Lato Regular"/>
              <a:ea typeface="Open Sans Light" panose="020B0306030504020204" pitchFamily="34" charset="0"/>
              <a:cs typeface="Lato Regular"/>
            </a:endParaRPr>
          </a:p>
        </p:txBody>
      </p:sp>
      <p:sp>
        <p:nvSpPr>
          <p:cNvPr id="68" name="TextBox 67"/>
          <p:cNvSpPr txBox="1"/>
          <p:nvPr/>
        </p:nvSpPr>
        <p:spPr>
          <a:xfrm>
            <a:off x="12851949" y="4529634"/>
            <a:ext cx="4468434" cy="1333149"/>
          </a:xfrm>
          <a:prstGeom prst="rect">
            <a:avLst/>
          </a:prstGeom>
          <a:noFill/>
        </p:spPr>
        <p:txBody>
          <a:bodyPr wrap="square" lIns="219419" tIns="109710" rIns="219419" bIns="109710" rtlCol="0">
            <a:spAutoFit/>
          </a:bodyPr>
          <a:lstStyle/>
          <a:p>
            <a:pPr>
              <a:lnSpc>
                <a:spcPct val="110000"/>
              </a:lnSpc>
            </a:pPr>
            <a:r>
              <a:rPr lang="en-US" sz="2200" dirty="0">
                <a:solidFill>
                  <a:schemeClr val="bg1"/>
                </a:solidFill>
                <a:latin typeface="Calibri Light" panose="020F0302020204030204"/>
                <a:cs typeface="Calibri Light" panose="020F0302020204030204"/>
              </a:rPr>
              <a:t>Creativity is the key to success in the future, and primary education where our teachers can bring.</a:t>
            </a:r>
            <a:endParaRPr lang="en-US" sz="2200" dirty="0">
              <a:solidFill>
                <a:schemeClr val="bg1"/>
              </a:solidFill>
              <a:latin typeface="Calibri Light" panose="020F0302020204030204"/>
              <a:cs typeface="Calibri Light" panose="020F0302020204030204"/>
            </a:endParaRPr>
          </a:p>
        </p:txBody>
      </p:sp>
      <p:grpSp>
        <p:nvGrpSpPr>
          <p:cNvPr id="69" name="Group 68"/>
          <p:cNvGrpSpPr/>
          <p:nvPr/>
        </p:nvGrpSpPr>
        <p:grpSpPr>
          <a:xfrm rot="16200000">
            <a:off x="16355325" y="9445107"/>
            <a:ext cx="2194560" cy="243777"/>
            <a:chOff x="2057400" y="2800350"/>
            <a:chExt cx="822960" cy="91440"/>
          </a:xfrm>
        </p:grpSpPr>
        <p:sp>
          <p:nvSpPr>
            <p:cNvPr id="70" name="Oval 69"/>
            <p:cNvSpPr/>
            <p:nvPr/>
          </p:nvSpPr>
          <p:spPr>
            <a:xfrm rot="5400000">
              <a:off x="2057400" y="2800350"/>
              <a:ext cx="91440" cy="91440"/>
            </a:xfrm>
            <a:prstGeom prst="ellipse">
              <a:avLst/>
            </a:prstGeom>
            <a:solidFill>
              <a:schemeClr val="accent4"/>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x-none" dirty="0">
                <a:latin typeface="Calibri Light" panose="020F0302020204030204"/>
              </a:endParaRPr>
            </a:p>
          </p:txBody>
        </p:sp>
        <p:cxnSp>
          <p:nvCxnSpPr>
            <p:cNvPr id="71" name="Straight Connector 70"/>
            <p:cNvCxnSpPr/>
            <p:nvPr/>
          </p:nvCxnSpPr>
          <p:spPr>
            <a:xfrm flipV="1">
              <a:off x="2148840" y="2846070"/>
              <a:ext cx="731520" cy="0"/>
            </a:xfrm>
            <a:prstGeom prst="line">
              <a:avLst/>
            </a:prstGeom>
            <a:ln w="12700">
              <a:solidFill>
                <a:schemeClr val="bg1">
                  <a:lumMod val="85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72" name="Group 71"/>
          <p:cNvGrpSpPr/>
          <p:nvPr/>
        </p:nvGrpSpPr>
        <p:grpSpPr>
          <a:xfrm rot="16200000">
            <a:off x="6624133" y="9442978"/>
            <a:ext cx="2194560" cy="243777"/>
            <a:chOff x="2057400" y="2800350"/>
            <a:chExt cx="822960" cy="91440"/>
          </a:xfrm>
        </p:grpSpPr>
        <p:sp>
          <p:nvSpPr>
            <p:cNvPr id="73" name="Oval 72"/>
            <p:cNvSpPr/>
            <p:nvPr/>
          </p:nvSpPr>
          <p:spPr>
            <a:xfrm rot="5400000">
              <a:off x="2057400" y="2800350"/>
              <a:ext cx="91440" cy="91440"/>
            </a:xfrm>
            <a:prstGeom prst="ellipse">
              <a:avLst/>
            </a:prstGeom>
            <a:solidFill>
              <a:schemeClr val="accent2"/>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x-none" dirty="0">
                <a:latin typeface="Calibri Light" panose="020F0302020204030204"/>
              </a:endParaRPr>
            </a:p>
          </p:txBody>
        </p:sp>
        <p:cxnSp>
          <p:nvCxnSpPr>
            <p:cNvPr id="74" name="Straight Connector 73"/>
            <p:cNvCxnSpPr/>
            <p:nvPr/>
          </p:nvCxnSpPr>
          <p:spPr>
            <a:xfrm flipV="1">
              <a:off x="2148840" y="2846070"/>
              <a:ext cx="731520" cy="0"/>
            </a:xfrm>
            <a:prstGeom prst="line">
              <a:avLst/>
            </a:prstGeom>
            <a:ln w="12700">
              <a:solidFill>
                <a:schemeClr val="bg1">
                  <a:lumMod val="85000"/>
                </a:schemeClr>
              </a:solidFill>
              <a:prstDash val="dash"/>
            </a:ln>
          </p:spPr>
          <p:style>
            <a:lnRef idx="1">
              <a:schemeClr val="accent1"/>
            </a:lnRef>
            <a:fillRef idx="0">
              <a:schemeClr val="accent1"/>
            </a:fillRef>
            <a:effectRef idx="0">
              <a:schemeClr val="accent1"/>
            </a:effectRef>
            <a:fontRef idx="minor">
              <a:schemeClr val="tx1"/>
            </a:fontRef>
          </p:style>
        </p:cxnSp>
      </p:grpSp>
      <p:sp>
        <p:nvSpPr>
          <p:cNvPr id="75" name="Rectangle 74"/>
          <p:cNvSpPr/>
          <p:nvPr/>
        </p:nvSpPr>
        <p:spPr>
          <a:xfrm>
            <a:off x="7869501" y="8881200"/>
            <a:ext cx="3949740" cy="744783"/>
          </a:xfrm>
          <a:prstGeom prst="rect">
            <a:avLst/>
          </a:prstGeom>
        </p:spPr>
        <p:txBody>
          <a:bodyPr wrap="none" lIns="219419" tIns="109710" rIns="219419" bIns="109710">
            <a:spAutoFit/>
          </a:bodyPr>
          <a:lstStyle/>
          <a:p>
            <a:r>
              <a:rPr lang="en-US" sz="3400" b="1" dirty="0" smtClean="0">
                <a:solidFill>
                  <a:schemeClr val="bg1"/>
                </a:solidFill>
                <a:latin typeface="Lato Regular"/>
                <a:ea typeface="Open Sans Light" panose="020B0306030504020204" pitchFamily="34" charset="0"/>
                <a:cs typeface="Lato Regular"/>
              </a:rPr>
              <a:t>Marketing Course</a:t>
            </a:r>
            <a:endParaRPr lang="en-US" sz="3400" b="1" dirty="0">
              <a:solidFill>
                <a:schemeClr val="bg1"/>
              </a:solidFill>
              <a:latin typeface="Lato Regular"/>
              <a:ea typeface="Open Sans Light" panose="020B0306030504020204" pitchFamily="34" charset="0"/>
              <a:cs typeface="Lato Regular"/>
            </a:endParaRPr>
          </a:p>
        </p:txBody>
      </p:sp>
      <p:sp>
        <p:nvSpPr>
          <p:cNvPr id="76" name="TextBox 75"/>
          <p:cNvSpPr txBox="1"/>
          <p:nvPr/>
        </p:nvSpPr>
        <p:spPr>
          <a:xfrm>
            <a:off x="7875777" y="9420656"/>
            <a:ext cx="4468434" cy="1333149"/>
          </a:xfrm>
          <a:prstGeom prst="rect">
            <a:avLst/>
          </a:prstGeom>
          <a:noFill/>
        </p:spPr>
        <p:txBody>
          <a:bodyPr wrap="square" lIns="219419" tIns="109710" rIns="219419" bIns="109710" rtlCol="0">
            <a:spAutoFit/>
          </a:bodyPr>
          <a:lstStyle/>
          <a:p>
            <a:pPr>
              <a:lnSpc>
                <a:spcPct val="110000"/>
              </a:lnSpc>
            </a:pPr>
            <a:r>
              <a:rPr lang="en-US" sz="2200" dirty="0">
                <a:solidFill>
                  <a:schemeClr val="bg1"/>
                </a:solidFill>
                <a:latin typeface="Calibri Light" panose="020F0302020204030204"/>
                <a:cs typeface="Calibri Light" panose="020F0302020204030204"/>
              </a:rPr>
              <a:t>Creativity is the key to success in the future, and primary education where our teachers can bring.</a:t>
            </a:r>
            <a:endParaRPr lang="en-US" sz="2200" dirty="0">
              <a:solidFill>
                <a:schemeClr val="bg1"/>
              </a:solidFill>
              <a:latin typeface="Calibri Light" panose="020F0302020204030204"/>
              <a:cs typeface="Calibri Light" panose="020F0302020204030204"/>
            </a:endParaRPr>
          </a:p>
        </p:txBody>
      </p:sp>
      <p:sp>
        <p:nvSpPr>
          <p:cNvPr id="77" name="Rectangle 76"/>
          <p:cNvSpPr/>
          <p:nvPr/>
        </p:nvSpPr>
        <p:spPr>
          <a:xfrm>
            <a:off x="17622973" y="8883329"/>
            <a:ext cx="3028021" cy="744783"/>
          </a:xfrm>
          <a:prstGeom prst="rect">
            <a:avLst/>
          </a:prstGeom>
        </p:spPr>
        <p:txBody>
          <a:bodyPr wrap="none" lIns="219419" tIns="109710" rIns="219419" bIns="109710">
            <a:spAutoFit/>
          </a:bodyPr>
          <a:lstStyle/>
          <a:p>
            <a:r>
              <a:rPr lang="en-US" sz="3400" b="1" dirty="0" smtClean="0">
                <a:solidFill>
                  <a:schemeClr val="bg1"/>
                </a:solidFill>
                <a:latin typeface="Lato Regular"/>
                <a:ea typeface="Open Sans Light" panose="020B0306030504020204" pitchFamily="34" charset="0"/>
                <a:cs typeface="Lato Regular"/>
              </a:rPr>
              <a:t>Film Sessions</a:t>
            </a:r>
            <a:endParaRPr lang="en-US" sz="3400" b="1" dirty="0">
              <a:solidFill>
                <a:schemeClr val="bg1"/>
              </a:solidFill>
              <a:latin typeface="Lato Regular"/>
              <a:ea typeface="Open Sans Light" panose="020B0306030504020204" pitchFamily="34" charset="0"/>
              <a:cs typeface="Lato Regular"/>
            </a:endParaRPr>
          </a:p>
        </p:txBody>
      </p:sp>
      <p:sp>
        <p:nvSpPr>
          <p:cNvPr id="78" name="TextBox 77"/>
          <p:cNvSpPr txBox="1"/>
          <p:nvPr/>
        </p:nvSpPr>
        <p:spPr>
          <a:xfrm>
            <a:off x="17629249" y="9422785"/>
            <a:ext cx="4468434" cy="1333149"/>
          </a:xfrm>
          <a:prstGeom prst="rect">
            <a:avLst/>
          </a:prstGeom>
          <a:noFill/>
        </p:spPr>
        <p:txBody>
          <a:bodyPr wrap="square" lIns="219419" tIns="109710" rIns="219419" bIns="109710" rtlCol="0">
            <a:spAutoFit/>
          </a:bodyPr>
          <a:lstStyle/>
          <a:p>
            <a:pPr>
              <a:lnSpc>
                <a:spcPct val="110000"/>
              </a:lnSpc>
            </a:pPr>
            <a:r>
              <a:rPr lang="en-US" sz="2200" dirty="0">
                <a:solidFill>
                  <a:schemeClr val="bg1"/>
                </a:solidFill>
                <a:latin typeface="Calibri Light" panose="020F0302020204030204"/>
                <a:cs typeface="Calibri Light" panose="020F0302020204030204"/>
              </a:rPr>
              <a:t>Creativity is the key to success in the future, and primary education where our teachers can bring.</a:t>
            </a:r>
            <a:endParaRPr lang="en-US" sz="2200" dirty="0">
              <a:solidFill>
                <a:schemeClr val="bg1"/>
              </a:solidFill>
              <a:latin typeface="Calibri Light" panose="020F0302020204030204"/>
              <a:cs typeface="Calibri Light" panose="020F0302020204030204"/>
            </a:endParaRPr>
          </a:p>
        </p:txBody>
      </p:sp>
      <p:grpSp>
        <p:nvGrpSpPr>
          <p:cNvPr id="52" name="Group 51"/>
          <p:cNvGrpSpPr/>
          <p:nvPr/>
        </p:nvGrpSpPr>
        <p:grpSpPr>
          <a:xfrm>
            <a:off x="1739573" y="488028"/>
            <a:ext cx="20937538" cy="2200624"/>
            <a:chOff x="1739573" y="511491"/>
            <a:chExt cx="20937538" cy="2200624"/>
          </a:xfrm>
        </p:grpSpPr>
        <p:sp>
          <p:nvSpPr>
            <p:cNvPr id="79" name="TextBox 78"/>
            <p:cNvSpPr txBox="1"/>
            <p:nvPr/>
          </p:nvSpPr>
          <p:spPr>
            <a:xfrm>
              <a:off x="1739573" y="511491"/>
              <a:ext cx="20937538" cy="1446550"/>
            </a:xfrm>
            <a:prstGeom prst="rect">
              <a:avLst/>
            </a:prstGeom>
            <a:noFill/>
          </p:spPr>
          <p:txBody>
            <a:bodyPr wrap="square" rtlCol="0">
              <a:spAutoFit/>
            </a:bodyPr>
            <a:lstStyle/>
            <a:p>
              <a:pPr algn="ctr"/>
              <a:r>
                <a:rPr lang="id-ID" sz="8800" b="1" dirty="0" smtClean="0">
                  <a:solidFill>
                    <a:schemeClr val="tx2"/>
                  </a:solidFill>
                  <a:latin typeface="Lato Regular"/>
                  <a:cs typeface="Lato Regular"/>
                </a:rPr>
                <a:t>EVENT SCHEDULE OVERVIEW</a:t>
              </a:r>
              <a:endParaRPr lang="id-ID" sz="8800" b="1" dirty="0">
                <a:solidFill>
                  <a:schemeClr val="tx2"/>
                </a:solidFill>
                <a:latin typeface="Lato Regular"/>
                <a:cs typeface="Lato Regular"/>
              </a:endParaRPr>
            </a:p>
          </p:txBody>
        </p:sp>
        <p:grpSp>
          <p:nvGrpSpPr>
            <p:cNvPr id="80" name="Group 79"/>
            <p:cNvGrpSpPr/>
            <p:nvPr/>
          </p:nvGrpSpPr>
          <p:grpSpPr>
            <a:xfrm>
              <a:off x="10842089" y="1977406"/>
              <a:ext cx="2738812" cy="73151"/>
              <a:chOff x="1775295" y="2020905"/>
              <a:chExt cx="3631535" cy="45719"/>
            </a:xfrm>
          </p:grpSpPr>
          <p:sp>
            <p:nvSpPr>
              <p:cNvPr id="82" name="Rectangle 81"/>
              <p:cNvSpPr/>
              <p:nvPr/>
            </p:nvSpPr>
            <p:spPr>
              <a:xfrm flipV="1">
                <a:off x="1775295" y="2020905"/>
                <a:ext cx="540354" cy="45719"/>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sp>
            <p:nvSpPr>
              <p:cNvPr id="83" name="Rectangle 82"/>
              <p:cNvSpPr/>
              <p:nvPr/>
            </p:nvSpPr>
            <p:spPr>
              <a:xfrm flipV="1">
                <a:off x="2390858" y="2020905"/>
                <a:ext cx="540354" cy="45719"/>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sp>
            <p:nvSpPr>
              <p:cNvPr id="84" name="Rectangle 83"/>
              <p:cNvSpPr/>
              <p:nvPr/>
            </p:nvSpPr>
            <p:spPr>
              <a:xfrm flipV="1">
                <a:off x="3025595" y="2020905"/>
                <a:ext cx="540354" cy="45719"/>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sp>
            <p:nvSpPr>
              <p:cNvPr id="85" name="Rectangle 84"/>
              <p:cNvSpPr/>
              <p:nvPr/>
            </p:nvSpPr>
            <p:spPr>
              <a:xfrm flipV="1">
                <a:off x="3641290" y="2020905"/>
                <a:ext cx="540354" cy="45719"/>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sp>
            <p:nvSpPr>
              <p:cNvPr id="90" name="Rectangle 89"/>
              <p:cNvSpPr/>
              <p:nvPr/>
            </p:nvSpPr>
            <p:spPr>
              <a:xfrm flipV="1">
                <a:off x="4256852" y="2020905"/>
                <a:ext cx="540354" cy="45719"/>
              </a:xfrm>
              <a:prstGeom prst="rect">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sp>
            <p:nvSpPr>
              <p:cNvPr id="91" name="Rectangle 90"/>
              <p:cNvSpPr/>
              <p:nvPr/>
            </p:nvSpPr>
            <p:spPr>
              <a:xfrm flipV="1">
                <a:off x="4866476" y="2020905"/>
                <a:ext cx="540354" cy="45719"/>
              </a:xfrm>
              <a:prstGeom prst="rect">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grpSp>
        <p:sp>
          <p:nvSpPr>
            <p:cNvPr id="81" name="TextBox 80"/>
            <p:cNvSpPr txBox="1"/>
            <p:nvPr/>
          </p:nvSpPr>
          <p:spPr>
            <a:xfrm>
              <a:off x="1739573" y="2035007"/>
              <a:ext cx="20937538" cy="677108"/>
            </a:xfrm>
            <a:prstGeom prst="rect">
              <a:avLst/>
            </a:prstGeom>
            <a:noFill/>
          </p:spPr>
          <p:txBody>
            <a:bodyPr wrap="square" rtlCol="0">
              <a:spAutoFit/>
            </a:bodyPr>
            <a:lstStyle/>
            <a:p>
              <a:pPr algn="ctr"/>
              <a:r>
                <a:rPr lang="id-ID" sz="3800" dirty="0" smtClean="0">
                  <a:solidFill>
                    <a:schemeClr val="bg1">
                      <a:lumMod val="75000"/>
                    </a:schemeClr>
                  </a:solidFill>
                  <a:latin typeface="Calibri Light" panose="020F0302020204030204"/>
                  <a:cs typeface="Calibri Light" panose="020F0302020204030204"/>
                </a:rPr>
                <a:t>Your great subtitle </a:t>
              </a:r>
              <a:r>
                <a:rPr lang="id-ID" sz="3800" dirty="0" smtClean="0">
                  <a:solidFill>
                    <a:schemeClr val="accent1"/>
                  </a:solidFill>
                  <a:latin typeface="Calibri Light" panose="020F0302020204030204"/>
                  <a:cs typeface="Calibri Light" panose="020F0302020204030204"/>
                </a:rPr>
                <a:t>in </a:t>
              </a:r>
              <a:r>
                <a:rPr lang="id-ID" sz="3800" dirty="0">
                  <a:solidFill>
                    <a:schemeClr val="accent1"/>
                  </a:solidFill>
                  <a:latin typeface="Calibri Light" panose="020F0302020204030204"/>
                  <a:cs typeface="Calibri Light" panose="020F0302020204030204"/>
                </a:rPr>
                <a:t>this line</a:t>
              </a:r>
              <a:endParaRPr lang="id-ID" sz="3800" dirty="0">
                <a:solidFill>
                  <a:schemeClr val="accent1"/>
                </a:solidFill>
                <a:latin typeface="Calibri Light" panose="020F0302020204030204"/>
                <a:cs typeface="Calibri Light" panose="020F0302020204030204"/>
              </a:endParaRPr>
            </a:p>
          </p:txBody>
        </p:sp>
      </p:grpSp>
    </p:spTree>
  </p:cSld>
  <p:clrMapOvr>
    <a:masterClrMapping/>
  </p:clrMapOvr>
  <mc:AlternateContent xmlns:mc="http://schemas.openxmlformats.org/markup-compatibility/2006">
    <mc:Choice xmlns:p14="http://schemas.microsoft.com/office/powerpoint/2010/main" Requires="p14">
      <p:transition spd="slow" p14:dur="1600" advClick="0" advTm="3000">
        <p14:prism isInverted="1"/>
      </p:transition>
    </mc:Choice>
    <mc:Fallback>
      <p:transition spd="slow" advClick="0" advTm="3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52"/>
                                        </p:tgtEl>
                                        <p:attrNameLst>
                                          <p:attrName>style.visibility</p:attrName>
                                        </p:attrNameLst>
                                      </p:cBhvr>
                                      <p:to>
                                        <p:strVal val="visible"/>
                                      </p:to>
                                    </p:set>
                                    <p:animEffect transition="in" filter="fade">
                                      <p:cBhvr>
                                        <p:cTn id="7" dur="500"/>
                                        <p:tgtEl>
                                          <p:spTgt spid="52"/>
                                        </p:tgtEl>
                                      </p:cBhvr>
                                    </p:animEffect>
                                    <p:anim calcmode="lin" valueType="num">
                                      <p:cBhvr>
                                        <p:cTn id="8" dur="500" fill="hold"/>
                                        <p:tgtEl>
                                          <p:spTgt spid="52"/>
                                        </p:tgtEl>
                                        <p:attrNameLst>
                                          <p:attrName>ppt_x</p:attrName>
                                        </p:attrNameLst>
                                      </p:cBhvr>
                                      <p:tavLst>
                                        <p:tav tm="0">
                                          <p:val>
                                            <p:strVal val="#ppt_x"/>
                                          </p:val>
                                        </p:tav>
                                        <p:tav tm="100000">
                                          <p:val>
                                            <p:strVal val="#ppt_x"/>
                                          </p:val>
                                        </p:tav>
                                      </p:tavLst>
                                    </p:anim>
                                    <p:anim calcmode="lin" valueType="num">
                                      <p:cBhvr>
                                        <p:cTn id="9" dur="500" fill="hold"/>
                                        <p:tgtEl>
                                          <p:spTgt spid="52"/>
                                        </p:tgtEl>
                                        <p:attrNameLst>
                                          <p:attrName>ppt_y</p:attrName>
                                        </p:attrNameLst>
                                      </p:cBhvr>
                                      <p:tavLst>
                                        <p:tav tm="0">
                                          <p:val>
                                            <p:strVal val="#ppt_y+.1"/>
                                          </p:val>
                                        </p:tav>
                                        <p:tav tm="100000">
                                          <p:val>
                                            <p:strVal val="#ppt_y"/>
                                          </p:val>
                                        </p:tav>
                                      </p:tavLst>
                                    </p:anim>
                                  </p:childTnLst>
                                </p:cTn>
                              </p:par>
                            </p:childTnLst>
                          </p:cTn>
                        </p:par>
                        <p:par>
                          <p:cTn id="10" fill="hold">
                            <p:stCondLst>
                              <p:cond delay="500"/>
                            </p:stCondLst>
                            <p:childTnLst>
                              <p:par>
                                <p:cTn id="11" presetID="23" presetClass="entr" presetSubtype="16" fill="hold" nodeType="afterEffect">
                                  <p:stCondLst>
                                    <p:cond delay="0"/>
                                  </p:stCondLst>
                                  <p:childTnLst>
                                    <p:set>
                                      <p:cBhvr>
                                        <p:cTn id="12" dur="1" fill="hold">
                                          <p:stCondLst>
                                            <p:cond delay="0"/>
                                          </p:stCondLst>
                                        </p:cTn>
                                        <p:tgtEl>
                                          <p:spTgt spid="86"/>
                                        </p:tgtEl>
                                        <p:attrNameLst>
                                          <p:attrName>style.visibility</p:attrName>
                                        </p:attrNameLst>
                                      </p:cBhvr>
                                      <p:to>
                                        <p:strVal val="visible"/>
                                      </p:to>
                                    </p:set>
                                    <p:anim calcmode="lin" valueType="num">
                                      <p:cBhvr>
                                        <p:cTn id="13" dur="500" fill="hold"/>
                                        <p:tgtEl>
                                          <p:spTgt spid="86"/>
                                        </p:tgtEl>
                                        <p:attrNameLst>
                                          <p:attrName>ppt_w</p:attrName>
                                        </p:attrNameLst>
                                      </p:cBhvr>
                                      <p:tavLst>
                                        <p:tav tm="0">
                                          <p:val>
                                            <p:fltVal val="0"/>
                                          </p:val>
                                        </p:tav>
                                        <p:tav tm="100000">
                                          <p:val>
                                            <p:strVal val="#ppt_w"/>
                                          </p:val>
                                        </p:tav>
                                      </p:tavLst>
                                    </p:anim>
                                    <p:anim calcmode="lin" valueType="num">
                                      <p:cBhvr>
                                        <p:cTn id="14" dur="500" fill="hold"/>
                                        <p:tgtEl>
                                          <p:spTgt spid="86"/>
                                        </p:tgtEl>
                                        <p:attrNameLst>
                                          <p:attrName>ppt_h</p:attrName>
                                        </p:attrNameLst>
                                      </p:cBhvr>
                                      <p:tavLst>
                                        <p:tav tm="0">
                                          <p:val>
                                            <p:fltVal val="0"/>
                                          </p:val>
                                        </p:tav>
                                        <p:tav tm="100000">
                                          <p:val>
                                            <p:strVal val="#ppt_h"/>
                                          </p:val>
                                        </p:tav>
                                      </p:tavLst>
                                    </p:anim>
                                  </p:childTnLst>
                                </p:cTn>
                              </p:par>
                            </p:childTnLst>
                          </p:cTn>
                        </p:par>
                        <p:par>
                          <p:cTn id="15" fill="hold">
                            <p:stCondLst>
                              <p:cond delay="1000"/>
                            </p:stCondLst>
                            <p:childTnLst>
                              <p:par>
                                <p:cTn id="16" presetID="22" presetClass="entr" presetSubtype="8" fill="hold" grpId="0" nodeType="afterEffect">
                                  <p:stCondLst>
                                    <p:cond delay="0"/>
                                  </p:stCondLst>
                                  <p:childTnLst>
                                    <p:set>
                                      <p:cBhvr>
                                        <p:cTn id="17" dur="1" fill="hold">
                                          <p:stCondLst>
                                            <p:cond delay="0"/>
                                          </p:stCondLst>
                                        </p:cTn>
                                        <p:tgtEl>
                                          <p:spTgt spid="14"/>
                                        </p:tgtEl>
                                        <p:attrNameLst>
                                          <p:attrName>style.visibility</p:attrName>
                                        </p:attrNameLst>
                                      </p:cBhvr>
                                      <p:to>
                                        <p:strVal val="visible"/>
                                      </p:to>
                                    </p:set>
                                    <p:animEffect transition="in" filter="wipe(left)">
                                      <p:cBhvr>
                                        <p:cTn id="18" dur="500"/>
                                        <p:tgtEl>
                                          <p:spTgt spid="14"/>
                                        </p:tgtEl>
                                      </p:cBhvr>
                                    </p:animEffect>
                                  </p:childTnLst>
                                </p:cTn>
                              </p:par>
                            </p:childTnLst>
                          </p:cTn>
                        </p:par>
                        <p:par>
                          <p:cTn id="19" fill="hold">
                            <p:stCondLst>
                              <p:cond delay="1500"/>
                            </p:stCondLst>
                            <p:childTnLst>
                              <p:par>
                                <p:cTn id="20" presetID="10" presetClass="entr" presetSubtype="0" fill="hold" grpId="0" nodeType="afterEffect">
                                  <p:stCondLst>
                                    <p:cond delay="0"/>
                                  </p:stCondLst>
                                  <p:childTnLst>
                                    <p:set>
                                      <p:cBhvr>
                                        <p:cTn id="21" dur="1" fill="hold">
                                          <p:stCondLst>
                                            <p:cond delay="0"/>
                                          </p:stCondLst>
                                        </p:cTn>
                                        <p:tgtEl>
                                          <p:spTgt spid="60"/>
                                        </p:tgtEl>
                                        <p:attrNameLst>
                                          <p:attrName>style.visibility</p:attrName>
                                        </p:attrNameLst>
                                      </p:cBhvr>
                                      <p:to>
                                        <p:strVal val="visible"/>
                                      </p:to>
                                    </p:set>
                                    <p:animEffect transition="in" filter="fade">
                                      <p:cBhvr>
                                        <p:cTn id="22" dur="500"/>
                                        <p:tgtEl>
                                          <p:spTgt spid="60"/>
                                        </p:tgtEl>
                                      </p:cBhvr>
                                    </p:animEffect>
                                  </p:childTnLst>
                                </p:cTn>
                              </p:par>
                            </p:childTnLst>
                          </p:cTn>
                        </p:par>
                        <p:par>
                          <p:cTn id="23" fill="hold">
                            <p:stCondLst>
                              <p:cond delay="2000"/>
                            </p:stCondLst>
                            <p:childTnLst>
                              <p:par>
                                <p:cTn id="24" presetID="22" presetClass="entr" presetSubtype="4" fill="hold" grpId="0" nodeType="afterEffect">
                                  <p:stCondLst>
                                    <p:cond delay="0"/>
                                  </p:stCondLst>
                                  <p:childTnLst>
                                    <p:set>
                                      <p:cBhvr>
                                        <p:cTn id="25" dur="1" fill="hold">
                                          <p:stCondLst>
                                            <p:cond delay="0"/>
                                          </p:stCondLst>
                                        </p:cTn>
                                        <p:tgtEl>
                                          <p:spTgt spid="36"/>
                                        </p:tgtEl>
                                        <p:attrNameLst>
                                          <p:attrName>style.visibility</p:attrName>
                                        </p:attrNameLst>
                                      </p:cBhvr>
                                      <p:to>
                                        <p:strVal val="visible"/>
                                      </p:to>
                                    </p:set>
                                    <p:animEffect transition="in" filter="wipe(down)">
                                      <p:cBhvr>
                                        <p:cTn id="26" dur="500"/>
                                        <p:tgtEl>
                                          <p:spTgt spid="36"/>
                                        </p:tgtEl>
                                      </p:cBhvr>
                                    </p:animEffect>
                                  </p:childTnLst>
                                </p:cTn>
                              </p:par>
                            </p:childTnLst>
                          </p:cTn>
                        </p:par>
                        <p:par>
                          <p:cTn id="27" fill="hold">
                            <p:stCondLst>
                              <p:cond delay="2500"/>
                            </p:stCondLst>
                            <p:childTnLst>
                              <p:par>
                                <p:cTn id="28" presetID="22" presetClass="entr" presetSubtype="4" fill="hold" nodeType="afterEffect">
                                  <p:stCondLst>
                                    <p:cond delay="0"/>
                                  </p:stCondLst>
                                  <p:childTnLst>
                                    <p:set>
                                      <p:cBhvr>
                                        <p:cTn id="29" dur="1" fill="hold">
                                          <p:stCondLst>
                                            <p:cond delay="0"/>
                                          </p:stCondLst>
                                        </p:cTn>
                                        <p:tgtEl>
                                          <p:spTgt spid="44"/>
                                        </p:tgtEl>
                                        <p:attrNameLst>
                                          <p:attrName>style.visibility</p:attrName>
                                        </p:attrNameLst>
                                      </p:cBhvr>
                                      <p:to>
                                        <p:strVal val="visible"/>
                                      </p:to>
                                    </p:set>
                                    <p:animEffect transition="in" filter="wipe(down)">
                                      <p:cBhvr>
                                        <p:cTn id="30" dur="500"/>
                                        <p:tgtEl>
                                          <p:spTgt spid="44"/>
                                        </p:tgtEl>
                                      </p:cBhvr>
                                    </p:animEffect>
                                  </p:childTnLst>
                                </p:cTn>
                              </p:par>
                            </p:childTnLst>
                          </p:cTn>
                        </p:par>
                        <p:par>
                          <p:cTn id="31" fill="hold">
                            <p:stCondLst>
                              <p:cond delay="3000"/>
                            </p:stCondLst>
                            <p:childTnLst>
                              <p:par>
                                <p:cTn id="32" presetID="10" presetClass="entr" presetSubtype="0" fill="hold" grpId="0" nodeType="afterEffect">
                                  <p:stCondLst>
                                    <p:cond delay="0"/>
                                  </p:stCondLst>
                                  <p:childTnLst>
                                    <p:set>
                                      <p:cBhvr>
                                        <p:cTn id="33" dur="1" fill="hold">
                                          <p:stCondLst>
                                            <p:cond delay="0"/>
                                          </p:stCondLst>
                                        </p:cTn>
                                        <p:tgtEl>
                                          <p:spTgt spid="53"/>
                                        </p:tgtEl>
                                        <p:attrNameLst>
                                          <p:attrName>style.visibility</p:attrName>
                                        </p:attrNameLst>
                                      </p:cBhvr>
                                      <p:to>
                                        <p:strVal val="visible"/>
                                      </p:to>
                                    </p:set>
                                    <p:animEffect transition="in" filter="fade">
                                      <p:cBhvr>
                                        <p:cTn id="34" dur="500"/>
                                        <p:tgtEl>
                                          <p:spTgt spid="53"/>
                                        </p:tgtEl>
                                      </p:cBhvr>
                                    </p:animEffect>
                                  </p:childTnLst>
                                </p:cTn>
                              </p:par>
                              <p:par>
                                <p:cTn id="35" presetID="10" presetClass="entr" presetSubtype="0" fill="hold" grpId="0" nodeType="withEffect">
                                  <p:stCondLst>
                                    <p:cond delay="0"/>
                                  </p:stCondLst>
                                  <p:childTnLst>
                                    <p:set>
                                      <p:cBhvr>
                                        <p:cTn id="36" dur="1" fill="hold">
                                          <p:stCondLst>
                                            <p:cond delay="0"/>
                                          </p:stCondLst>
                                        </p:cTn>
                                        <p:tgtEl>
                                          <p:spTgt spid="54"/>
                                        </p:tgtEl>
                                        <p:attrNameLst>
                                          <p:attrName>style.visibility</p:attrName>
                                        </p:attrNameLst>
                                      </p:cBhvr>
                                      <p:to>
                                        <p:strVal val="visible"/>
                                      </p:to>
                                    </p:set>
                                    <p:animEffect transition="in" filter="fade">
                                      <p:cBhvr>
                                        <p:cTn id="37" dur="500"/>
                                        <p:tgtEl>
                                          <p:spTgt spid="54"/>
                                        </p:tgtEl>
                                      </p:cBhvr>
                                    </p:animEffect>
                                  </p:childTnLst>
                                </p:cTn>
                              </p:par>
                            </p:childTnLst>
                          </p:cTn>
                        </p:par>
                        <p:par>
                          <p:cTn id="38" fill="hold">
                            <p:stCondLst>
                              <p:cond delay="3500"/>
                            </p:stCondLst>
                            <p:childTnLst>
                              <p:par>
                                <p:cTn id="39" presetID="53" presetClass="entr" presetSubtype="16" fill="hold" nodeType="afterEffect">
                                  <p:stCondLst>
                                    <p:cond delay="0"/>
                                  </p:stCondLst>
                                  <p:childTnLst>
                                    <p:set>
                                      <p:cBhvr>
                                        <p:cTn id="40" dur="1" fill="hold">
                                          <p:stCondLst>
                                            <p:cond delay="0"/>
                                          </p:stCondLst>
                                        </p:cTn>
                                        <p:tgtEl>
                                          <p:spTgt spid="87"/>
                                        </p:tgtEl>
                                        <p:attrNameLst>
                                          <p:attrName>style.visibility</p:attrName>
                                        </p:attrNameLst>
                                      </p:cBhvr>
                                      <p:to>
                                        <p:strVal val="visible"/>
                                      </p:to>
                                    </p:set>
                                    <p:anim calcmode="lin" valueType="num">
                                      <p:cBhvr>
                                        <p:cTn id="41" dur="500" fill="hold"/>
                                        <p:tgtEl>
                                          <p:spTgt spid="87"/>
                                        </p:tgtEl>
                                        <p:attrNameLst>
                                          <p:attrName>ppt_w</p:attrName>
                                        </p:attrNameLst>
                                      </p:cBhvr>
                                      <p:tavLst>
                                        <p:tav tm="0">
                                          <p:val>
                                            <p:fltVal val="0"/>
                                          </p:val>
                                        </p:tav>
                                        <p:tav tm="100000">
                                          <p:val>
                                            <p:strVal val="#ppt_w"/>
                                          </p:val>
                                        </p:tav>
                                      </p:tavLst>
                                    </p:anim>
                                    <p:anim calcmode="lin" valueType="num">
                                      <p:cBhvr>
                                        <p:cTn id="42" dur="500" fill="hold"/>
                                        <p:tgtEl>
                                          <p:spTgt spid="87"/>
                                        </p:tgtEl>
                                        <p:attrNameLst>
                                          <p:attrName>ppt_h</p:attrName>
                                        </p:attrNameLst>
                                      </p:cBhvr>
                                      <p:tavLst>
                                        <p:tav tm="0">
                                          <p:val>
                                            <p:fltVal val="0"/>
                                          </p:val>
                                        </p:tav>
                                        <p:tav tm="100000">
                                          <p:val>
                                            <p:strVal val="#ppt_h"/>
                                          </p:val>
                                        </p:tav>
                                      </p:tavLst>
                                    </p:anim>
                                    <p:animEffect transition="in" filter="fade">
                                      <p:cBhvr>
                                        <p:cTn id="43" dur="500"/>
                                        <p:tgtEl>
                                          <p:spTgt spid="87"/>
                                        </p:tgtEl>
                                      </p:cBhvr>
                                    </p:animEffect>
                                  </p:childTnLst>
                                </p:cTn>
                              </p:par>
                            </p:childTnLst>
                          </p:cTn>
                        </p:par>
                        <p:par>
                          <p:cTn id="44" fill="hold">
                            <p:stCondLst>
                              <p:cond delay="4000"/>
                            </p:stCondLst>
                            <p:childTnLst>
                              <p:par>
                                <p:cTn id="45" presetID="22" presetClass="entr" presetSubtype="8" fill="hold" grpId="0" nodeType="afterEffect">
                                  <p:stCondLst>
                                    <p:cond delay="0"/>
                                  </p:stCondLst>
                                  <p:childTnLst>
                                    <p:set>
                                      <p:cBhvr>
                                        <p:cTn id="46" dur="1" fill="hold">
                                          <p:stCondLst>
                                            <p:cond delay="0"/>
                                          </p:stCondLst>
                                        </p:cTn>
                                        <p:tgtEl>
                                          <p:spTgt spid="13"/>
                                        </p:tgtEl>
                                        <p:attrNameLst>
                                          <p:attrName>style.visibility</p:attrName>
                                        </p:attrNameLst>
                                      </p:cBhvr>
                                      <p:to>
                                        <p:strVal val="visible"/>
                                      </p:to>
                                    </p:set>
                                    <p:animEffect transition="in" filter="wipe(left)">
                                      <p:cBhvr>
                                        <p:cTn id="47" dur="500"/>
                                        <p:tgtEl>
                                          <p:spTgt spid="13"/>
                                        </p:tgtEl>
                                      </p:cBhvr>
                                    </p:animEffect>
                                  </p:childTnLst>
                                </p:cTn>
                              </p:par>
                            </p:childTnLst>
                          </p:cTn>
                        </p:par>
                        <p:par>
                          <p:cTn id="48" fill="hold">
                            <p:stCondLst>
                              <p:cond delay="4500"/>
                            </p:stCondLst>
                            <p:childTnLst>
                              <p:par>
                                <p:cTn id="49" presetID="10" presetClass="entr" presetSubtype="0" fill="hold" grpId="0" nodeType="afterEffect">
                                  <p:stCondLst>
                                    <p:cond delay="0"/>
                                  </p:stCondLst>
                                  <p:childTnLst>
                                    <p:set>
                                      <p:cBhvr>
                                        <p:cTn id="50" dur="1" fill="hold">
                                          <p:stCondLst>
                                            <p:cond delay="0"/>
                                          </p:stCondLst>
                                        </p:cTn>
                                        <p:tgtEl>
                                          <p:spTgt spid="61"/>
                                        </p:tgtEl>
                                        <p:attrNameLst>
                                          <p:attrName>style.visibility</p:attrName>
                                        </p:attrNameLst>
                                      </p:cBhvr>
                                      <p:to>
                                        <p:strVal val="visible"/>
                                      </p:to>
                                    </p:set>
                                    <p:animEffect transition="in" filter="fade">
                                      <p:cBhvr>
                                        <p:cTn id="51" dur="500"/>
                                        <p:tgtEl>
                                          <p:spTgt spid="61"/>
                                        </p:tgtEl>
                                      </p:cBhvr>
                                    </p:animEffect>
                                  </p:childTnLst>
                                </p:cTn>
                              </p:par>
                            </p:childTnLst>
                          </p:cTn>
                        </p:par>
                        <p:par>
                          <p:cTn id="52" fill="hold">
                            <p:stCondLst>
                              <p:cond delay="5000"/>
                            </p:stCondLst>
                            <p:childTnLst>
                              <p:par>
                                <p:cTn id="53" presetID="22" presetClass="entr" presetSubtype="1" fill="hold" grpId="0" nodeType="afterEffect">
                                  <p:stCondLst>
                                    <p:cond delay="0"/>
                                  </p:stCondLst>
                                  <p:childTnLst>
                                    <p:set>
                                      <p:cBhvr>
                                        <p:cTn id="54" dur="1" fill="hold">
                                          <p:stCondLst>
                                            <p:cond delay="0"/>
                                          </p:stCondLst>
                                        </p:cTn>
                                        <p:tgtEl>
                                          <p:spTgt spid="42"/>
                                        </p:tgtEl>
                                        <p:attrNameLst>
                                          <p:attrName>style.visibility</p:attrName>
                                        </p:attrNameLst>
                                      </p:cBhvr>
                                      <p:to>
                                        <p:strVal val="visible"/>
                                      </p:to>
                                    </p:set>
                                    <p:animEffect transition="in" filter="wipe(up)">
                                      <p:cBhvr>
                                        <p:cTn id="55" dur="500"/>
                                        <p:tgtEl>
                                          <p:spTgt spid="42"/>
                                        </p:tgtEl>
                                      </p:cBhvr>
                                    </p:animEffect>
                                  </p:childTnLst>
                                </p:cTn>
                              </p:par>
                            </p:childTnLst>
                          </p:cTn>
                        </p:par>
                        <p:par>
                          <p:cTn id="56" fill="hold">
                            <p:stCondLst>
                              <p:cond delay="5500"/>
                            </p:stCondLst>
                            <p:childTnLst>
                              <p:par>
                                <p:cTn id="57" presetID="22" presetClass="entr" presetSubtype="1" fill="hold" nodeType="afterEffect">
                                  <p:stCondLst>
                                    <p:cond delay="0"/>
                                  </p:stCondLst>
                                  <p:childTnLst>
                                    <p:set>
                                      <p:cBhvr>
                                        <p:cTn id="58" dur="1" fill="hold">
                                          <p:stCondLst>
                                            <p:cond delay="0"/>
                                          </p:stCondLst>
                                        </p:cTn>
                                        <p:tgtEl>
                                          <p:spTgt spid="72"/>
                                        </p:tgtEl>
                                        <p:attrNameLst>
                                          <p:attrName>style.visibility</p:attrName>
                                        </p:attrNameLst>
                                      </p:cBhvr>
                                      <p:to>
                                        <p:strVal val="visible"/>
                                      </p:to>
                                    </p:set>
                                    <p:animEffect transition="in" filter="wipe(up)">
                                      <p:cBhvr>
                                        <p:cTn id="59" dur="500"/>
                                        <p:tgtEl>
                                          <p:spTgt spid="72"/>
                                        </p:tgtEl>
                                      </p:cBhvr>
                                    </p:animEffect>
                                  </p:childTnLst>
                                </p:cTn>
                              </p:par>
                            </p:childTnLst>
                          </p:cTn>
                        </p:par>
                        <p:par>
                          <p:cTn id="60" fill="hold">
                            <p:stCondLst>
                              <p:cond delay="6000"/>
                            </p:stCondLst>
                            <p:childTnLst>
                              <p:par>
                                <p:cTn id="61" presetID="10" presetClass="entr" presetSubtype="0" fill="hold" grpId="0" nodeType="afterEffect">
                                  <p:stCondLst>
                                    <p:cond delay="0"/>
                                  </p:stCondLst>
                                  <p:childTnLst>
                                    <p:set>
                                      <p:cBhvr>
                                        <p:cTn id="62" dur="1" fill="hold">
                                          <p:stCondLst>
                                            <p:cond delay="0"/>
                                          </p:stCondLst>
                                        </p:cTn>
                                        <p:tgtEl>
                                          <p:spTgt spid="75"/>
                                        </p:tgtEl>
                                        <p:attrNameLst>
                                          <p:attrName>style.visibility</p:attrName>
                                        </p:attrNameLst>
                                      </p:cBhvr>
                                      <p:to>
                                        <p:strVal val="visible"/>
                                      </p:to>
                                    </p:set>
                                    <p:animEffect transition="in" filter="fade">
                                      <p:cBhvr>
                                        <p:cTn id="63" dur="500"/>
                                        <p:tgtEl>
                                          <p:spTgt spid="75"/>
                                        </p:tgtEl>
                                      </p:cBhvr>
                                    </p:animEffect>
                                  </p:childTnLst>
                                </p:cTn>
                              </p:par>
                              <p:par>
                                <p:cTn id="64" presetID="10" presetClass="entr" presetSubtype="0" fill="hold" grpId="0" nodeType="withEffect">
                                  <p:stCondLst>
                                    <p:cond delay="0"/>
                                  </p:stCondLst>
                                  <p:childTnLst>
                                    <p:set>
                                      <p:cBhvr>
                                        <p:cTn id="65" dur="1" fill="hold">
                                          <p:stCondLst>
                                            <p:cond delay="0"/>
                                          </p:stCondLst>
                                        </p:cTn>
                                        <p:tgtEl>
                                          <p:spTgt spid="76"/>
                                        </p:tgtEl>
                                        <p:attrNameLst>
                                          <p:attrName>style.visibility</p:attrName>
                                        </p:attrNameLst>
                                      </p:cBhvr>
                                      <p:to>
                                        <p:strVal val="visible"/>
                                      </p:to>
                                    </p:set>
                                    <p:animEffect transition="in" filter="fade">
                                      <p:cBhvr>
                                        <p:cTn id="66" dur="500"/>
                                        <p:tgtEl>
                                          <p:spTgt spid="76"/>
                                        </p:tgtEl>
                                      </p:cBhvr>
                                    </p:animEffect>
                                  </p:childTnLst>
                                </p:cTn>
                              </p:par>
                            </p:childTnLst>
                          </p:cTn>
                        </p:par>
                        <p:par>
                          <p:cTn id="67" fill="hold">
                            <p:stCondLst>
                              <p:cond delay="6500"/>
                            </p:stCondLst>
                            <p:childTnLst>
                              <p:par>
                                <p:cTn id="68" presetID="53" presetClass="entr" presetSubtype="16" fill="hold" nodeType="afterEffect">
                                  <p:stCondLst>
                                    <p:cond delay="0"/>
                                  </p:stCondLst>
                                  <p:childTnLst>
                                    <p:set>
                                      <p:cBhvr>
                                        <p:cTn id="69" dur="1" fill="hold">
                                          <p:stCondLst>
                                            <p:cond delay="0"/>
                                          </p:stCondLst>
                                        </p:cTn>
                                        <p:tgtEl>
                                          <p:spTgt spid="88"/>
                                        </p:tgtEl>
                                        <p:attrNameLst>
                                          <p:attrName>style.visibility</p:attrName>
                                        </p:attrNameLst>
                                      </p:cBhvr>
                                      <p:to>
                                        <p:strVal val="visible"/>
                                      </p:to>
                                    </p:set>
                                    <p:anim calcmode="lin" valueType="num">
                                      <p:cBhvr>
                                        <p:cTn id="70" dur="500" fill="hold"/>
                                        <p:tgtEl>
                                          <p:spTgt spid="88"/>
                                        </p:tgtEl>
                                        <p:attrNameLst>
                                          <p:attrName>ppt_w</p:attrName>
                                        </p:attrNameLst>
                                      </p:cBhvr>
                                      <p:tavLst>
                                        <p:tav tm="0">
                                          <p:val>
                                            <p:fltVal val="0"/>
                                          </p:val>
                                        </p:tav>
                                        <p:tav tm="100000">
                                          <p:val>
                                            <p:strVal val="#ppt_w"/>
                                          </p:val>
                                        </p:tav>
                                      </p:tavLst>
                                    </p:anim>
                                    <p:anim calcmode="lin" valueType="num">
                                      <p:cBhvr>
                                        <p:cTn id="71" dur="500" fill="hold"/>
                                        <p:tgtEl>
                                          <p:spTgt spid="88"/>
                                        </p:tgtEl>
                                        <p:attrNameLst>
                                          <p:attrName>ppt_h</p:attrName>
                                        </p:attrNameLst>
                                      </p:cBhvr>
                                      <p:tavLst>
                                        <p:tav tm="0">
                                          <p:val>
                                            <p:fltVal val="0"/>
                                          </p:val>
                                        </p:tav>
                                        <p:tav tm="100000">
                                          <p:val>
                                            <p:strVal val="#ppt_h"/>
                                          </p:val>
                                        </p:tav>
                                      </p:tavLst>
                                    </p:anim>
                                    <p:animEffect transition="in" filter="fade">
                                      <p:cBhvr>
                                        <p:cTn id="72" dur="500"/>
                                        <p:tgtEl>
                                          <p:spTgt spid="88"/>
                                        </p:tgtEl>
                                      </p:cBhvr>
                                    </p:animEffect>
                                  </p:childTnLst>
                                </p:cTn>
                              </p:par>
                            </p:childTnLst>
                          </p:cTn>
                        </p:par>
                        <p:par>
                          <p:cTn id="73" fill="hold">
                            <p:stCondLst>
                              <p:cond delay="7000"/>
                            </p:stCondLst>
                            <p:childTnLst>
                              <p:par>
                                <p:cTn id="74" presetID="22" presetClass="entr" presetSubtype="8" fill="hold" grpId="0" nodeType="afterEffect">
                                  <p:stCondLst>
                                    <p:cond delay="0"/>
                                  </p:stCondLst>
                                  <p:childTnLst>
                                    <p:set>
                                      <p:cBhvr>
                                        <p:cTn id="75" dur="1" fill="hold">
                                          <p:stCondLst>
                                            <p:cond delay="0"/>
                                          </p:stCondLst>
                                        </p:cTn>
                                        <p:tgtEl>
                                          <p:spTgt spid="12"/>
                                        </p:tgtEl>
                                        <p:attrNameLst>
                                          <p:attrName>style.visibility</p:attrName>
                                        </p:attrNameLst>
                                      </p:cBhvr>
                                      <p:to>
                                        <p:strVal val="visible"/>
                                      </p:to>
                                    </p:set>
                                    <p:animEffect transition="in" filter="wipe(left)">
                                      <p:cBhvr>
                                        <p:cTn id="76" dur="500"/>
                                        <p:tgtEl>
                                          <p:spTgt spid="12"/>
                                        </p:tgtEl>
                                      </p:cBhvr>
                                    </p:animEffect>
                                  </p:childTnLst>
                                </p:cTn>
                              </p:par>
                            </p:childTnLst>
                          </p:cTn>
                        </p:par>
                        <p:par>
                          <p:cTn id="77" fill="hold">
                            <p:stCondLst>
                              <p:cond delay="7500"/>
                            </p:stCondLst>
                            <p:childTnLst>
                              <p:par>
                                <p:cTn id="78" presetID="10" presetClass="entr" presetSubtype="0" fill="hold" grpId="0" nodeType="afterEffect">
                                  <p:stCondLst>
                                    <p:cond delay="0"/>
                                  </p:stCondLst>
                                  <p:childTnLst>
                                    <p:set>
                                      <p:cBhvr>
                                        <p:cTn id="79" dur="1" fill="hold">
                                          <p:stCondLst>
                                            <p:cond delay="0"/>
                                          </p:stCondLst>
                                        </p:cTn>
                                        <p:tgtEl>
                                          <p:spTgt spid="62"/>
                                        </p:tgtEl>
                                        <p:attrNameLst>
                                          <p:attrName>style.visibility</p:attrName>
                                        </p:attrNameLst>
                                      </p:cBhvr>
                                      <p:to>
                                        <p:strVal val="visible"/>
                                      </p:to>
                                    </p:set>
                                    <p:animEffect transition="in" filter="fade">
                                      <p:cBhvr>
                                        <p:cTn id="80" dur="500"/>
                                        <p:tgtEl>
                                          <p:spTgt spid="62"/>
                                        </p:tgtEl>
                                      </p:cBhvr>
                                    </p:animEffect>
                                  </p:childTnLst>
                                </p:cTn>
                              </p:par>
                            </p:childTnLst>
                          </p:cTn>
                        </p:par>
                        <p:par>
                          <p:cTn id="81" fill="hold">
                            <p:stCondLst>
                              <p:cond delay="8000"/>
                            </p:stCondLst>
                            <p:childTnLst>
                              <p:par>
                                <p:cTn id="82" presetID="22" presetClass="entr" presetSubtype="4" fill="hold" grpId="0" nodeType="afterEffect">
                                  <p:stCondLst>
                                    <p:cond delay="0"/>
                                  </p:stCondLst>
                                  <p:childTnLst>
                                    <p:set>
                                      <p:cBhvr>
                                        <p:cTn id="83" dur="1" fill="hold">
                                          <p:stCondLst>
                                            <p:cond delay="0"/>
                                          </p:stCondLst>
                                        </p:cTn>
                                        <p:tgtEl>
                                          <p:spTgt spid="37"/>
                                        </p:tgtEl>
                                        <p:attrNameLst>
                                          <p:attrName>style.visibility</p:attrName>
                                        </p:attrNameLst>
                                      </p:cBhvr>
                                      <p:to>
                                        <p:strVal val="visible"/>
                                      </p:to>
                                    </p:set>
                                    <p:animEffect transition="in" filter="wipe(down)">
                                      <p:cBhvr>
                                        <p:cTn id="84" dur="500"/>
                                        <p:tgtEl>
                                          <p:spTgt spid="37"/>
                                        </p:tgtEl>
                                      </p:cBhvr>
                                    </p:animEffect>
                                  </p:childTnLst>
                                </p:cTn>
                              </p:par>
                            </p:childTnLst>
                          </p:cTn>
                        </p:par>
                        <p:par>
                          <p:cTn id="85" fill="hold">
                            <p:stCondLst>
                              <p:cond delay="8500"/>
                            </p:stCondLst>
                            <p:childTnLst>
                              <p:par>
                                <p:cTn id="86" presetID="22" presetClass="entr" presetSubtype="4" fill="hold" nodeType="afterEffect">
                                  <p:stCondLst>
                                    <p:cond delay="0"/>
                                  </p:stCondLst>
                                  <p:childTnLst>
                                    <p:set>
                                      <p:cBhvr>
                                        <p:cTn id="87" dur="1" fill="hold">
                                          <p:stCondLst>
                                            <p:cond delay="0"/>
                                          </p:stCondLst>
                                        </p:cTn>
                                        <p:tgtEl>
                                          <p:spTgt spid="64"/>
                                        </p:tgtEl>
                                        <p:attrNameLst>
                                          <p:attrName>style.visibility</p:attrName>
                                        </p:attrNameLst>
                                      </p:cBhvr>
                                      <p:to>
                                        <p:strVal val="visible"/>
                                      </p:to>
                                    </p:set>
                                    <p:animEffect transition="in" filter="wipe(down)">
                                      <p:cBhvr>
                                        <p:cTn id="88" dur="500"/>
                                        <p:tgtEl>
                                          <p:spTgt spid="64"/>
                                        </p:tgtEl>
                                      </p:cBhvr>
                                    </p:animEffect>
                                  </p:childTnLst>
                                </p:cTn>
                              </p:par>
                            </p:childTnLst>
                          </p:cTn>
                        </p:par>
                        <p:par>
                          <p:cTn id="89" fill="hold">
                            <p:stCondLst>
                              <p:cond delay="9000"/>
                            </p:stCondLst>
                            <p:childTnLst>
                              <p:par>
                                <p:cTn id="90" presetID="10" presetClass="entr" presetSubtype="0" fill="hold" grpId="0" nodeType="afterEffect">
                                  <p:stCondLst>
                                    <p:cond delay="0"/>
                                  </p:stCondLst>
                                  <p:childTnLst>
                                    <p:set>
                                      <p:cBhvr>
                                        <p:cTn id="91" dur="1" fill="hold">
                                          <p:stCondLst>
                                            <p:cond delay="0"/>
                                          </p:stCondLst>
                                        </p:cTn>
                                        <p:tgtEl>
                                          <p:spTgt spid="67"/>
                                        </p:tgtEl>
                                        <p:attrNameLst>
                                          <p:attrName>style.visibility</p:attrName>
                                        </p:attrNameLst>
                                      </p:cBhvr>
                                      <p:to>
                                        <p:strVal val="visible"/>
                                      </p:to>
                                    </p:set>
                                    <p:animEffect transition="in" filter="fade">
                                      <p:cBhvr>
                                        <p:cTn id="92" dur="500"/>
                                        <p:tgtEl>
                                          <p:spTgt spid="67"/>
                                        </p:tgtEl>
                                      </p:cBhvr>
                                    </p:animEffect>
                                  </p:childTnLst>
                                </p:cTn>
                              </p:par>
                              <p:par>
                                <p:cTn id="93" presetID="10" presetClass="entr" presetSubtype="0" fill="hold" grpId="0" nodeType="withEffect">
                                  <p:stCondLst>
                                    <p:cond delay="0"/>
                                  </p:stCondLst>
                                  <p:childTnLst>
                                    <p:set>
                                      <p:cBhvr>
                                        <p:cTn id="94" dur="1" fill="hold">
                                          <p:stCondLst>
                                            <p:cond delay="0"/>
                                          </p:stCondLst>
                                        </p:cTn>
                                        <p:tgtEl>
                                          <p:spTgt spid="68"/>
                                        </p:tgtEl>
                                        <p:attrNameLst>
                                          <p:attrName>style.visibility</p:attrName>
                                        </p:attrNameLst>
                                      </p:cBhvr>
                                      <p:to>
                                        <p:strVal val="visible"/>
                                      </p:to>
                                    </p:set>
                                    <p:animEffect transition="in" filter="fade">
                                      <p:cBhvr>
                                        <p:cTn id="95" dur="500"/>
                                        <p:tgtEl>
                                          <p:spTgt spid="68"/>
                                        </p:tgtEl>
                                      </p:cBhvr>
                                    </p:animEffect>
                                  </p:childTnLst>
                                </p:cTn>
                              </p:par>
                            </p:childTnLst>
                          </p:cTn>
                        </p:par>
                        <p:par>
                          <p:cTn id="96" fill="hold">
                            <p:stCondLst>
                              <p:cond delay="9500"/>
                            </p:stCondLst>
                            <p:childTnLst>
                              <p:par>
                                <p:cTn id="97" presetID="53" presetClass="entr" presetSubtype="16" fill="hold" nodeType="afterEffect">
                                  <p:stCondLst>
                                    <p:cond delay="0"/>
                                  </p:stCondLst>
                                  <p:childTnLst>
                                    <p:set>
                                      <p:cBhvr>
                                        <p:cTn id="98" dur="1" fill="hold">
                                          <p:stCondLst>
                                            <p:cond delay="0"/>
                                          </p:stCondLst>
                                        </p:cTn>
                                        <p:tgtEl>
                                          <p:spTgt spid="89"/>
                                        </p:tgtEl>
                                        <p:attrNameLst>
                                          <p:attrName>style.visibility</p:attrName>
                                        </p:attrNameLst>
                                      </p:cBhvr>
                                      <p:to>
                                        <p:strVal val="visible"/>
                                      </p:to>
                                    </p:set>
                                    <p:anim calcmode="lin" valueType="num">
                                      <p:cBhvr>
                                        <p:cTn id="99" dur="500" fill="hold"/>
                                        <p:tgtEl>
                                          <p:spTgt spid="89"/>
                                        </p:tgtEl>
                                        <p:attrNameLst>
                                          <p:attrName>ppt_w</p:attrName>
                                        </p:attrNameLst>
                                      </p:cBhvr>
                                      <p:tavLst>
                                        <p:tav tm="0">
                                          <p:val>
                                            <p:fltVal val="0"/>
                                          </p:val>
                                        </p:tav>
                                        <p:tav tm="100000">
                                          <p:val>
                                            <p:strVal val="#ppt_w"/>
                                          </p:val>
                                        </p:tav>
                                      </p:tavLst>
                                    </p:anim>
                                    <p:anim calcmode="lin" valueType="num">
                                      <p:cBhvr>
                                        <p:cTn id="100" dur="500" fill="hold"/>
                                        <p:tgtEl>
                                          <p:spTgt spid="89"/>
                                        </p:tgtEl>
                                        <p:attrNameLst>
                                          <p:attrName>ppt_h</p:attrName>
                                        </p:attrNameLst>
                                      </p:cBhvr>
                                      <p:tavLst>
                                        <p:tav tm="0">
                                          <p:val>
                                            <p:fltVal val="0"/>
                                          </p:val>
                                        </p:tav>
                                        <p:tav tm="100000">
                                          <p:val>
                                            <p:strVal val="#ppt_h"/>
                                          </p:val>
                                        </p:tav>
                                      </p:tavLst>
                                    </p:anim>
                                    <p:animEffect transition="in" filter="fade">
                                      <p:cBhvr>
                                        <p:cTn id="101" dur="500"/>
                                        <p:tgtEl>
                                          <p:spTgt spid="89"/>
                                        </p:tgtEl>
                                      </p:cBhvr>
                                    </p:animEffect>
                                  </p:childTnLst>
                                </p:cTn>
                              </p:par>
                            </p:childTnLst>
                          </p:cTn>
                        </p:par>
                        <p:par>
                          <p:cTn id="102" fill="hold">
                            <p:stCondLst>
                              <p:cond delay="10000"/>
                            </p:stCondLst>
                            <p:childTnLst>
                              <p:par>
                                <p:cTn id="103" presetID="22" presetClass="entr" presetSubtype="8" fill="hold" grpId="0" nodeType="afterEffect">
                                  <p:stCondLst>
                                    <p:cond delay="0"/>
                                  </p:stCondLst>
                                  <p:childTnLst>
                                    <p:set>
                                      <p:cBhvr>
                                        <p:cTn id="104" dur="1" fill="hold">
                                          <p:stCondLst>
                                            <p:cond delay="0"/>
                                          </p:stCondLst>
                                        </p:cTn>
                                        <p:tgtEl>
                                          <p:spTgt spid="11"/>
                                        </p:tgtEl>
                                        <p:attrNameLst>
                                          <p:attrName>style.visibility</p:attrName>
                                        </p:attrNameLst>
                                      </p:cBhvr>
                                      <p:to>
                                        <p:strVal val="visible"/>
                                      </p:to>
                                    </p:set>
                                    <p:animEffect transition="in" filter="wipe(left)">
                                      <p:cBhvr>
                                        <p:cTn id="105" dur="500"/>
                                        <p:tgtEl>
                                          <p:spTgt spid="11"/>
                                        </p:tgtEl>
                                      </p:cBhvr>
                                    </p:animEffect>
                                  </p:childTnLst>
                                </p:cTn>
                              </p:par>
                            </p:childTnLst>
                          </p:cTn>
                        </p:par>
                        <p:par>
                          <p:cTn id="106" fill="hold">
                            <p:stCondLst>
                              <p:cond delay="10500"/>
                            </p:stCondLst>
                            <p:childTnLst>
                              <p:par>
                                <p:cTn id="107" presetID="10" presetClass="entr" presetSubtype="0" fill="hold" nodeType="afterEffect">
                                  <p:stCondLst>
                                    <p:cond delay="0"/>
                                  </p:stCondLst>
                                  <p:childTnLst>
                                    <p:set>
                                      <p:cBhvr>
                                        <p:cTn id="108" dur="1" fill="hold">
                                          <p:stCondLst>
                                            <p:cond delay="0"/>
                                          </p:stCondLst>
                                        </p:cTn>
                                        <p:tgtEl>
                                          <p:spTgt spid="63">
                                            <p:txEl>
                                              <p:pRg st="0" end="0"/>
                                            </p:txEl>
                                          </p:spTgt>
                                        </p:tgtEl>
                                        <p:attrNameLst>
                                          <p:attrName>style.visibility</p:attrName>
                                        </p:attrNameLst>
                                      </p:cBhvr>
                                      <p:to>
                                        <p:strVal val="visible"/>
                                      </p:to>
                                    </p:set>
                                    <p:animEffect transition="in" filter="fade">
                                      <p:cBhvr>
                                        <p:cTn id="109" dur="500"/>
                                        <p:tgtEl>
                                          <p:spTgt spid="63">
                                            <p:txEl>
                                              <p:pRg st="0" end="0"/>
                                            </p:txEl>
                                          </p:spTgt>
                                        </p:tgtEl>
                                      </p:cBhvr>
                                    </p:animEffect>
                                  </p:childTnLst>
                                </p:cTn>
                              </p:par>
                            </p:childTnLst>
                          </p:cTn>
                        </p:par>
                        <p:par>
                          <p:cTn id="110" fill="hold">
                            <p:stCondLst>
                              <p:cond delay="11000"/>
                            </p:stCondLst>
                            <p:childTnLst>
                              <p:par>
                                <p:cTn id="111" presetID="22" presetClass="entr" presetSubtype="1" fill="hold" grpId="0" nodeType="afterEffect">
                                  <p:stCondLst>
                                    <p:cond delay="0"/>
                                  </p:stCondLst>
                                  <p:childTnLst>
                                    <p:set>
                                      <p:cBhvr>
                                        <p:cTn id="112" dur="1" fill="hold">
                                          <p:stCondLst>
                                            <p:cond delay="0"/>
                                          </p:stCondLst>
                                        </p:cTn>
                                        <p:tgtEl>
                                          <p:spTgt spid="41"/>
                                        </p:tgtEl>
                                        <p:attrNameLst>
                                          <p:attrName>style.visibility</p:attrName>
                                        </p:attrNameLst>
                                      </p:cBhvr>
                                      <p:to>
                                        <p:strVal val="visible"/>
                                      </p:to>
                                    </p:set>
                                    <p:animEffect transition="in" filter="wipe(up)">
                                      <p:cBhvr>
                                        <p:cTn id="113" dur="500"/>
                                        <p:tgtEl>
                                          <p:spTgt spid="41"/>
                                        </p:tgtEl>
                                      </p:cBhvr>
                                    </p:animEffect>
                                  </p:childTnLst>
                                </p:cTn>
                              </p:par>
                            </p:childTnLst>
                          </p:cTn>
                        </p:par>
                        <p:par>
                          <p:cTn id="114" fill="hold">
                            <p:stCondLst>
                              <p:cond delay="11500"/>
                            </p:stCondLst>
                            <p:childTnLst>
                              <p:par>
                                <p:cTn id="115" presetID="22" presetClass="entr" presetSubtype="1" fill="hold" nodeType="afterEffect">
                                  <p:stCondLst>
                                    <p:cond delay="0"/>
                                  </p:stCondLst>
                                  <p:childTnLst>
                                    <p:set>
                                      <p:cBhvr>
                                        <p:cTn id="116" dur="1" fill="hold">
                                          <p:stCondLst>
                                            <p:cond delay="0"/>
                                          </p:stCondLst>
                                        </p:cTn>
                                        <p:tgtEl>
                                          <p:spTgt spid="69"/>
                                        </p:tgtEl>
                                        <p:attrNameLst>
                                          <p:attrName>style.visibility</p:attrName>
                                        </p:attrNameLst>
                                      </p:cBhvr>
                                      <p:to>
                                        <p:strVal val="visible"/>
                                      </p:to>
                                    </p:set>
                                    <p:animEffect transition="in" filter="wipe(up)">
                                      <p:cBhvr>
                                        <p:cTn id="117" dur="500"/>
                                        <p:tgtEl>
                                          <p:spTgt spid="69"/>
                                        </p:tgtEl>
                                      </p:cBhvr>
                                    </p:animEffect>
                                  </p:childTnLst>
                                </p:cTn>
                              </p:par>
                            </p:childTnLst>
                          </p:cTn>
                        </p:par>
                        <p:par>
                          <p:cTn id="118" fill="hold">
                            <p:stCondLst>
                              <p:cond delay="12000"/>
                            </p:stCondLst>
                            <p:childTnLst>
                              <p:par>
                                <p:cTn id="119" presetID="10" presetClass="entr" presetSubtype="0" fill="hold" grpId="0" nodeType="afterEffect">
                                  <p:stCondLst>
                                    <p:cond delay="0"/>
                                  </p:stCondLst>
                                  <p:childTnLst>
                                    <p:set>
                                      <p:cBhvr>
                                        <p:cTn id="120" dur="1" fill="hold">
                                          <p:stCondLst>
                                            <p:cond delay="0"/>
                                          </p:stCondLst>
                                        </p:cTn>
                                        <p:tgtEl>
                                          <p:spTgt spid="77"/>
                                        </p:tgtEl>
                                        <p:attrNameLst>
                                          <p:attrName>style.visibility</p:attrName>
                                        </p:attrNameLst>
                                      </p:cBhvr>
                                      <p:to>
                                        <p:strVal val="visible"/>
                                      </p:to>
                                    </p:set>
                                    <p:animEffect transition="in" filter="fade">
                                      <p:cBhvr>
                                        <p:cTn id="121" dur="500"/>
                                        <p:tgtEl>
                                          <p:spTgt spid="77"/>
                                        </p:tgtEl>
                                      </p:cBhvr>
                                    </p:animEffect>
                                  </p:childTnLst>
                                </p:cTn>
                              </p:par>
                              <p:par>
                                <p:cTn id="122" presetID="10" presetClass="entr" presetSubtype="0" fill="hold" grpId="0" nodeType="withEffect">
                                  <p:stCondLst>
                                    <p:cond delay="0"/>
                                  </p:stCondLst>
                                  <p:childTnLst>
                                    <p:set>
                                      <p:cBhvr>
                                        <p:cTn id="123" dur="1" fill="hold">
                                          <p:stCondLst>
                                            <p:cond delay="0"/>
                                          </p:stCondLst>
                                        </p:cTn>
                                        <p:tgtEl>
                                          <p:spTgt spid="78"/>
                                        </p:tgtEl>
                                        <p:attrNameLst>
                                          <p:attrName>style.visibility</p:attrName>
                                        </p:attrNameLst>
                                      </p:cBhvr>
                                      <p:to>
                                        <p:strVal val="visible"/>
                                      </p:to>
                                    </p:set>
                                    <p:animEffect transition="in" filter="fade">
                                      <p:cBhvr>
                                        <p:cTn id="124" dur="500"/>
                                        <p:tgtEl>
                                          <p:spTgt spid="7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12" grpId="0" animBg="1"/>
      <p:bldP spid="13" grpId="0" animBg="1"/>
      <p:bldP spid="14" grpId="0" animBg="1"/>
      <p:bldP spid="36" grpId="0" animBg="1"/>
      <p:bldP spid="37" grpId="0" animBg="1"/>
      <p:bldP spid="41" grpId="0" animBg="1"/>
      <p:bldP spid="42" grpId="0" animBg="1"/>
      <p:bldP spid="53" grpId="0"/>
      <p:bldP spid="54" grpId="0"/>
      <p:bldP spid="60" grpId="0"/>
      <p:bldP spid="61" grpId="0"/>
      <p:bldP spid="62" grpId="0"/>
      <p:bldP spid="67" grpId="0"/>
      <p:bldP spid="68" grpId="0"/>
      <p:bldP spid="75" grpId="0"/>
      <p:bldP spid="76" grpId="0"/>
      <p:bldP spid="77" grpId="0"/>
      <p:bldP spid="78" grpId="0"/>
    </p:bld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1928036" y="6588534"/>
            <a:ext cx="3058095" cy="1107996"/>
          </a:xfrm>
          <a:prstGeom prst="rect">
            <a:avLst/>
          </a:prstGeom>
        </p:spPr>
        <p:txBody>
          <a:bodyPr wrap="square" lIns="182843" tIns="91422" rIns="182843" bIns="91422">
            <a:spAutoFit/>
          </a:bodyPr>
          <a:lstStyle/>
          <a:p>
            <a:pPr algn="ctr">
              <a:lnSpc>
                <a:spcPct val="150000"/>
              </a:lnSpc>
            </a:pPr>
            <a:r>
              <a:rPr lang="pt-BR" sz="2000" dirty="0">
                <a:latin typeface="Calibri Light" panose="020F0302020204030204"/>
                <a:cs typeface="Calibri Light" panose="020F0302020204030204"/>
              </a:rPr>
              <a:t>Lorem ipsum dolor sit amet, consectetur</a:t>
            </a:r>
            <a:endParaRPr lang="en-US" sz="2000" dirty="0">
              <a:latin typeface="Calibri Light" panose="020F0302020204030204"/>
              <a:cs typeface="Calibri Light" panose="020F0302020204030204"/>
            </a:endParaRPr>
          </a:p>
        </p:txBody>
      </p:sp>
      <p:sp>
        <p:nvSpPr>
          <p:cNvPr id="3" name="TextBox 2"/>
          <p:cNvSpPr txBox="1"/>
          <p:nvPr/>
        </p:nvSpPr>
        <p:spPr>
          <a:xfrm>
            <a:off x="2218380" y="6169531"/>
            <a:ext cx="2485221" cy="615517"/>
          </a:xfrm>
          <a:prstGeom prst="rect">
            <a:avLst/>
          </a:prstGeom>
          <a:noFill/>
        </p:spPr>
        <p:txBody>
          <a:bodyPr wrap="none" lIns="182843" tIns="91422" rIns="182843" bIns="91422" rtlCol="0">
            <a:spAutoFit/>
          </a:bodyPr>
          <a:lstStyle/>
          <a:p>
            <a:pPr algn="ctr"/>
            <a:r>
              <a:rPr lang="id-ID" sz="2800" b="1" dirty="0" smtClean="0">
                <a:latin typeface="Lato Regular"/>
                <a:cs typeface="Lato Regular"/>
              </a:rPr>
              <a:t>Drink Coffee</a:t>
            </a:r>
            <a:endParaRPr lang="id-ID" sz="2800" b="1" dirty="0">
              <a:latin typeface="Lato Regular"/>
              <a:cs typeface="Lato Regular"/>
            </a:endParaRPr>
          </a:p>
        </p:txBody>
      </p:sp>
      <p:sp>
        <p:nvSpPr>
          <p:cNvPr id="7" name="Rectangle 6"/>
          <p:cNvSpPr/>
          <p:nvPr/>
        </p:nvSpPr>
        <p:spPr>
          <a:xfrm>
            <a:off x="5228698" y="6588534"/>
            <a:ext cx="3058095" cy="1107996"/>
          </a:xfrm>
          <a:prstGeom prst="rect">
            <a:avLst/>
          </a:prstGeom>
        </p:spPr>
        <p:txBody>
          <a:bodyPr wrap="square" lIns="182843" tIns="91422" rIns="182843" bIns="91422">
            <a:spAutoFit/>
          </a:bodyPr>
          <a:lstStyle/>
          <a:p>
            <a:pPr algn="ctr">
              <a:lnSpc>
                <a:spcPct val="150000"/>
              </a:lnSpc>
            </a:pPr>
            <a:r>
              <a:rPr lang="pt-BR" sz="2000" dirty="0">
                <a:latin typeface="Calibri Light" panose="020F0302020204030204"/>
                <a:cs typeface="Calibri Light" panose="020F0302020204030204"/>
              </a:rPr>
              <a:t>Lorem ipsum dolor sit amet, consectetur</a:t>
            </a:r>
            <a:endParaRPr lang="en-US" sz="2000" dirty="0">
              <a:latin typeface="Calibri Light" panose="020F0302020204030204"/>
              <a:cs typeface="Calibri Light" panose="020F0302020204030204"/>
            </a:endParaRPr>
          </a:p>
        </p:txBody>
      </p:sp>
      <p:sp>
        <p:nvSpPr>
          <p:cNvPr id="8" name="TextBox 7"/>
          <p:cNvSpPr txBox="1"/>
          <p:nvPr/>
        </p:nvSpPr>
        <p:spPr>
          <a:xfrm>
            <a:off x="5544512" y="6169531"/>
            <a:ext cx="2434283" cy="615517"/>
          </a:xfrm>
          <a:prstGeom prst="rect">
            <a:avLst/>
          </a:prstGeom>
          <a:noFill/>
        </p:spPr>
        <p:txBody>
          <a:bodyPr wrap="none" lIns="182843" tIns="91422" rIns="182843" bIns="91422" rtlCol="0">
            <a:spAutoFit/>
          </a:bodyPr>
          <a:lstStyle/>
          <a:p>
            <a:pPr algn="ctr"/>
            <a:r>
              <a:rPr lang="id-ID" sz="2800" b="1" dirty="0" smtClean="0">
                <a:latin typeface="Lato Regular"/>
                <a:cs typeface="Lato Regular"/>
              </a:rPr>
              <a:t>Mobile Data</a:t>
            </a:r>
            <a:endParaRPr lang="id-ID" sz="2800" b="1" dirty="0">
              <a:latin typeface="Lato Regular"/>
              <a:cs typeface="Lato Regular"/>
            </a:endParaRPr>
          </a:p>
        </p:txBody>
      </p:sp>
      <p:sp>
        <p:nvSpPr>
          <p:cNvPr id="9" name="Rectangle 8"/>
          <p:cNvSpPr/>
          <p:nvPr/>
        </p:nvSpPr>
        <p:spPr>
          <a:xfrm>
            <a:off x="8542471" y="6588534"/>
            <a:ext cx="3058095" cy="1107996"/>
          </a:xfrm>
          <a:prstGeom prst="rect">
            <a:avLst/>
          </a:prstGeom>
        </p:spPr>
        <p:txBody>
          <a:bodyPr wrap="square" lIns="182843" tIns="91422" rIns="182843" bIns="91422">
            <a:spAutoFit/>
          </a:bodyPr>
          <a:lstStyle/>
          <a:p>
            <a:pPr algn="ctr">
              <a:lnSpc>
                <a:spcPct val="150000"/>
              </a:lnSpc>
            </a:pPr>
            <a:r>
              <a:rPr lang="pt-BR" sz="2000" dirty="0">
                <a:latin typeface="Calibri Light" panose="020F0302020204030204"/>
                <a:cs typeface="Calibri Light" panose="020F0302020204030204"/>
              </a:rPr>
              <a:t>Lorem ipsum dolor sit amet, consectetur</a:t>
            </a:r>
            <a:endParaRPr lang="en-US" sz="2000" dirty="0">
              <a:latin typeface="Calibri Light" panose="020F0302020204030204"/>
              <a:cs typeface="Calibri Light" panose="020F0302020204030204"/>
            </a:endParaRPr>
          </a:p>
        </p:txBody>
      </p:sp>
      <p:sp>
        <p:nvSpPr>
          <p:cNvPr id="10" name="TextBox 9"/>
          <p:cNvSpPr txBox="1"/>
          <p:nvPr/>
        </p:nvSpPr>
        <p:spPr>
          <a:xfrm>
            <a:off x="9513504" y="6169531"/>
            <a:ext cx="1123839" cy="615517"/>
          </a:xfrm>
          <a:prstGeom prst="rect">
            <a:avLst/>
          </a:prstGeom>
          <a:noFill/>
        </p:spPr>
        <p:txBody>
          <a:bodyPr wrap="none" lIns="182843" tIns="91422" rIns="182843" bIns="91422" rtlCol="0">
            <a:spAutoFit/>
          </a:bodyPr>
          <a:lstStyle/>
          <a:p>
            <a:pPr algn="ctr"/>
            <a:r>
              <a:rPr lang="id-ID" sz="2800" b="1" dirty="0" smtClean="0">
                <a:latin typeface="Lato Regular"/>
                <a:cs typeface="Lato Regular"/>
              </a:rPr>
              <a:t>Love</a:t>
            </a:r>
            <a:endParaRPr lang="id-ID" sz="2800" b="1" dirty="0">
              <a:latin typeface="Lato Regular"/>
              <a:cs typeface="Lato Regular"/>
            </a:endParaRPr>
          </a:p>
        </p:txBody>
      </p:sp>
      <p:sp>
        <p:nvSpPr>
          <p:cNvPr id="11" name="Rectangle 10"/>
          <p:cNvSpPr/>
          <p:nvPr/>
        </p:nvSpPr>
        <p:spPr>
          <a:xfrm>
            <a:off x="1928036" y="9769150"/>
            <a:ext cx="3058095" cy="1107996"/>
          </a:xfrm>
          <a:prstGeom prst="rect">
            <a:avLst/>
          </a:prstGeom>
        </p:spPr>
        <p:txBody>
          <a:bodyPr wrap="square" lIns="182843" tIns="91422" rIns="182843" bIns="91422">
            <a:spAutoFit/>
          </a:bodyPr>
          <a:lstStyle/>
          <a:p>
            <a:pPr algn="ctr">
              <a:lnSpc>
                <a:spcPct val="150000"/>
              </a:lnSpc>
            </a:pPr>
            <a:r>
              <a:rPr lang="pt-BR" sz="2000" dirty="0">
                <a:latin typeface="Calibri Light" panose="020F0302020204030204"/>
                <a:cs typeface="Calibri Light" panose="020F0302020204030204"/>
              </a:rPr>
              <a:t>Lorem ipsum dolor sit amet, consectetur</a:t>
            </a:r>
            <a:endParaRPr lang="en-US" sz="2000" dirty="0">
              <a:latin typeface="Calibri Light" panose="020F0302020204030204"/>
              <a:cs typeface="Calibri Light" panose="020F0302020204030204"/>
            </a:endParaRPr>
          </a:p>
        </p:txBody>
      </p:sp>
      <p:sp>
        <p:nvSpPr>
          <p:cNvPr id="12" name="TextBox 11"/>
          <p:cNvSpPr txBox="1"/>
          <p:nvPr/>
        </p:nvSpPr>
        <p:spPr>
          <a:xfrm>
            <a:off x="2541884" y="9350147"/>
            <a:ext cx="1838214" cy="615517"/>
          </a:xfrm>
          <a:prstGeom prst="rect">
            <a:avLst/>
          </a:prstGeom>
          <a:noFill/>
        </p:spPr>
        <p:txBody>
          <a:bodyPr wrap="none" lIns="182843" tIns="91422" rIns="182843" bIns="91422" rtlCol="0">
            <a:spAutoFit/>
          </a:bodyPr>
          <a:lstStyle/>
          <a:p>
            <a:pPr algn="ctr"/>
            <a:r>
              <a:rPr lang="id-ID" sz="2800" b="1" dirty="0" smtClean="0">
                <a:latin typeface="Lato Regular"/>
                <a:cs typeface="Lato Regular"/>
              </a:rPr>
              <a:t>Diamond</a:t>
            </a:r>
            <a:endParaRPr lang="id-ID" sz="2800" b="1" dirty="0">
              <a:latin typeface="Lato Regular"/>
              <a:cs typeface="Lato Regular"/>
            </a:endParaRPr>
          </a:p>
        </p:txBody>
      </p:sp>
      <p:sp>
        <p:nvSpPr>
          <p:cNvPr id="13" name="Rectangle 12"/>
          <p:cNvSpPr/>
          <p:nvPr/>
        </p:nvSpPr>
        <p:spPr>
          <a:xfrm>
            <a:off x="5228698" y="9769150"/>
            <a:ext cx="3058095" cy="1107996"/>
          </a:xfrm>
          <a:prstGeom prst="rect">
            <a:avLst/>
          </a:prstGeom>
        </p:spPr>
        <p:txBody>
          <a:bodyPr wrap="square" lIns="182843" tIns="91422" rIns="182843" bIns="91422">
            <a:spAutoFit/>
          </a:bodyPr>
          <a:lstStyle/>
          <a:p>
            <a:pPr algn="ctr">
              <a:lnSpc>
                <a:spcPct val="150000"/>
              </a:lnSpc>
            </a:pPr>
            <a:r>
              <a:rPr lang="pt-BR" sz="2000" dirty="0">
                <a:latin typeface="Calibri Light" panose="020F0302020204030204"/>
                <a:cs typeface="Calibri Light" panose="020F0302020204030204"/>
              </a:rPr>
              <a:t>Lorem ipsum dolor sit amet, consectetur</a:t>
            </a:r>
            <a:endParaRPr lang="en-US" sz="2000" dirty="0">
              <a:latin typeface="Calibri Light" panose="020F0302020204030204"/>
              <a:cs typeface="Calibri Light" panose="020F0302020204030204"/>
            </a:endParaRPr>
          </a:p>
        </p:txBody>
      </p:sp>
      <p:sp>
        <p:nvSpPr>
          <p:cNvPr id="14" name="TextBox 13"/>
          <p:cNvSpPr txBox="1"/>
          <p:nvPr/>
        </p:nvSpPr>
        <p:spPr>
          <a:xfrm>
            <a:off x="5683312" y="9350147"/>
            <a:ext cx="2156687" cy="615517"/>
          </a:xfrm>
          <a:prstGeom prst="rect">
            <a:avLst/>
          </a:prstGeom>
          <a:noFill/>
        </p:spPr>
        <p:txBody>
          <a:bodyPr wrap="none" lIns="182843" tIns="91422" rIns="182843" bIns="91422" rtlCol="0">
            <a:spAutoFit/>
          </a:bodyPr>
          <a:lstStyle/>
          <a:p>
            <a:pPr algn="ctr"/>
            <a:r>
              <a:rPr lang="id-ID" sz="2800" b="1" dirty="0" smtClean="0">
                <a:latin typeface="Lato Regular"/>
                <a:cs typeface="Lato Regular"/>
              </a:rPr>
              <a:t>Inteligence</a:t>
            </a:r>
            <a:endParaRPr lang="id-ID" sz="2800" b="1" dirty="0">
              <a:latin typeface="Lato Regular"/>
              <a:cs typeface="Lato Regular"/>
            </a:endParaRPr>
          </a:p>
        </p:txBody>
      </p:sp>
      <p:sp>
        <p:nvSpPr>
          <p:cNvPr id="15" name="Rectangle 14"/>
          <p:cNvSpPr/>
          <p:nvPr/>
        </p:nvSpPr>
        <p:spPr>
          <a:xfrm>
            <a:off x="8542471" y="9769150"/>
            <a:ext cx="3058095" cy="1107996"/>
          </a:xfrm>
          <a:prstGeom prst="rect">
            <a:avLst/>
          </a:prstGeom>
        </p:spPr>
        <p:txBody>
          <a:bodyPr wrap="square" lIns="182843" tIns="91422" rIns="182843" bIns="91422">
            <a:spAutoFit/>
          </a:bodyPr>
          <a:lstStyle/>
          <a:p>
            <a:pPr algn="ctr">
              <a:lnSpc>
                <a:spcPct val="150000"/>
              </a:lnSpc>
            </a:pPr>
            <a:r>
              <a:rPr lang="pt-BR" sz="2000" dirty="0">
                <a:latin typeface="Calibri Light" panose="020F0302020204030204"/>
                <a:cs typeface="Calibri Light" panose="020F0302020204030204"/>
              </a:rPr>
              <a:t>Lorem ipsum dolor sit amet, consectetur</a:t>
            </a:r>
            <a:endParaRPr lang="en-US" sz="2000" dirty="0">
              <a:latin typeface="Calibri Light" panose="020F0302020204030204"/>
              <a:cs typeface="Calibri Light" panose="020F0302020204030204"/>
            </a:endParaRPr>
          </a:p>
        </p:txBody>
      </p:sp>
      <p:sp>
        <p:nvSpPr>
          <p:cNvPr id="16" name="TextBox 15"/>
          <p:cNvSpPr txBox="1"/>
          <p:nvPr/>
        </p:nvSpPr>
        <p:spPr>
          <a:xfrm>
            <a:off x="9415564" y="9350147"/>
            <a:ext cx="1319722" cy="615517"/>
          </a:xfrm>
          <a:prstGeom prst="rect">
            <a:avLst/>
          </a:prstGeom>
          <a:noFill/>
        </p:spPr>
        <p:txBody>
          <a:bodyPr wrap="none" lIns="182843" tIns="91422" rIns="182843" bIns="91422" rtlCol="0">
            <a:spAutoFit/>
          </a:bodyPr>
          <a:lstStyle/>
          <a:p>
            <a:pPr algn="ctr"/>
            <a:r>
              <a:rPr lang="id-ID" sz="2800" b="1" dirty="0" smtClean="0">
                <a:latin typeface="Lato Regular"/>
                <a:cs typeface="Lato Regular"/>
              </a:rPr>
              <a:t>Great</a:t>
            </a:r>
            <a:endParaRPr lang="id-ID" sz="2800" b="1" dirty="0">
              <a:latin typeface="Lato Regular"/>
              <a:cs typeface="Lato Regular"/>
            </a:endParaRPr>
          </a:p>
        </p:txBody>
      </p:sp>
      <p:cxnSp>
        <p:nvCxnSpPr>
          <p:cNvPr id="35" name="Straight Connector 34"/>
          <p:cNvCxnSpPr/>
          <p:nvPr/>
        </p:nvCxnSpPr>
        <p:spPr>
          <a:xfrm>
            <a:off x="12043226" y="4327026"/>
            <a:ext cx="0" cy="7797800"/>
          </a:xfrm>
          <a:prstGeom prst="line">
            <a:avLst/>
          </a:prstGeom>
          <a:ln>
            <a:solidFill>
              <a:schemeClr val="bg1">
                <a:lumMod val="85000"/>
              </a:schemeClr>
            </a:solidFill>
            <a:prstDash val="dash"/>
          </a:ln>
        </p:spPr>
        <p:style>
          <a:lnRef idx="1">
            <a:schemeClr val="accent1"/>
          </a:lnRef>
          <a:fillRef idx="0">
            <a:schemeClr val="accent1"/>
          </a:fillRef>
          <a:effectRef idx="0">
            <a:schemeClr val="accent1"/>
          </a:effectRef>
          <a:fontRef idx="minor">
            <a:schemeClr val="tx1"/>
          </a:fontRef>
        </p:style>
      </p:cxnSp>
      <p:sp>
        <p:nvSpPr>
          <p:cNvPr id="36" name="Freeform 6"/>
          <p:cNvSpPr>
            <a:spLocks noEditPoints="1"/>
          </p:cNvSpPr>
          <p:nvPr/>
        </p:nvSpPr>
        <p:spPr bwMode="auto">
          <a:xfrm flipH="1">
            <a:off x="14561431" y="6035989"/>
            <a:ext cx="5944481" cy="6346379"/>
          </a:xfrm>
          <a:custGeom>
            <a:avLst/>
            <a:gdLst>
              <a:gd name="T0" fmla="*/ 743 w 957"/>
              <a:gd name="T1" fmla="*/ 313 h 1020"/>
              <a:gd name="T2" fmla="*/ 756 w 957"/>
              <a:gd name="T3" fmla="*/ 428 h 1020"/>
              <a:gd name="T4" fmla="*/ 704 w 957"/>
              <a:gd name="T5" fmla="*/ 513 h 1020"/>
              <a:gd name="T6" fmla="*/ 724 w 957"/>
              <a:gd name="T7" fmla="*/ 341 h 1020"/>
              <a:gd name="T8" fmla="*/ 704 w 957"/>
              <a:gd name="T9" fmla="*/ 152 h 1020"/>
              <a:gd name="T10" fmla="*/ 953 w 957"/>
              <a:gd name="T11" fmla="*/ 925 h 1020"/>
              <a:gd name="T12" fmla="*/ 704 w 957"/>
              <a:gd name="T13" fmla="*/ 1020 h 1020"/>
              <a:gd name="T14" fmla="*/ 478 w 957"/>
              <a:gd name="T15" fmla="*/ 16 h 1020"/>
              <a:gd name="T16" fmla="*/ 704 w 957"/>
              <a:gd name="T17" fmla="*/ 308 h 1020"/>
              <a:gd name="T18" fmla="*/ 679 w 957"/>
              <a:gd name="T19" fmla="*/ 494 h 1020"/>
              <a:gd name="T20" fmla="*/ 704 w 957"/>
              <a:gd name="T21" fmla="*/ 513 h 1020"/>
              <a:gd name="T22" fmla="*/ 665 w 957"/>
              <a:gd name="T23" fmla="*/ 566 h 1020"/>
              <a:gd name="T24" fmla="*/ 684 w 957"/>
              <a:gd name="T25" fmla="*/ 723 h 1020"/>
              <a:gd name="T26" fmla="*/ 704 w 957"/>
              <a:gd name="T27" fmla="*/ 1020 h 1020"/>
              <a:gd name="T28" fmla="*/ 478 w 957"/>
              <a:gd name="T29" fmla="*/ 984 h 1020"/>
              <a:gd name="T30" fmla="*/ 493 w 957"/>
              <a:gd name="T31" fmla="*/ 969 h 1020"/>
              <a:gd name="T32" fmla="*/ 478 w 957"/>
              <a:gd name="T33" fmla="*/ 955 h 1020"/>
              <a:gd name="T34" fmla="*/ 480 w 957"/>
              <a:gd name="T35" fmla="*/ 945 h 1020"/>
              <a:gd name="T36" fmla="*/ 480 w 957"/>
              <a:gd name="T37" fmla="*/ 916 h 1020"/>
              <a:gd name="T38" fmla="*/ 478 w 957"/>
              <a:gd name="T39" fmla="*/ 901 h 1020"/>
              <a:gd name="T40" fmla="*/ 589 w 957"/>
              <a:gd name="T41" fmla="*/ 663 h 1020"/>
              <a:gd name="T42" fmla="*/ 479 w 957"/>
              <a:gd name="T43" fmla="*/ 709 h 1020"/>
              <a:gd name="T44" fmla="*/ 478 w 957"/>
              <a:gd name="T45" fmla="*/ 613 h 1020"/>
              <a:gd name="T46" fmla="*/ 519 w 957"/>
              <a:gd name="T47" fmla="*/ 628 h 1020"/>
              <a:gd name="T48" fmla="*/ 478 w 957"/>
              <a:gd name="T49" fmla="*/ 512 h 1020"/>
              <a:gd name="T50" fmla="*/ 587 w 957"/>
              <a:gd name="T51" fmla="*/ 502 h 1020"/>
              <a:gd name="T52" fmla="*/ 664 w 957"/>
              <a:gd name="T53" fmla="*/ 319 h 1020"/>
              <a:gd name="T54" fmla="*/ 478 w 957"/>
              <a:gd name="T55" fmla="*/ 16 h 1020"/>
              <a:gd name="T56" fmla="*/ 395 w 957"/>
              <a:gd name="T57" fmla="*/ 35 h 1020"/>
              <a:gd name="T58" fmla="*/ 478 w 957"/>
              <a:gd name="T59" fmla="*/ 16 h 1020"/>
              <a:gd name="T60" fmla="*/ 425 w 957"/>
              <a:gd name="T61" fmla="*/ 204 h 1020"/>
              <a:gd name="T62" fmla="*/ 294 w 957"/>
              <a:gd name="T63" fmla="*/ 284 h 1020"/>
              <a:gd name="T64" fmla="*/ 362 w 957"/>
              <a:gd name="T65" fmla="*/ 506 h 1020"/>
              <a:gd name="T66" fmla="*/ 477 w 957"/>
              <a:gd name="T67" fmla="*/ 478 h 1020"/>
              <a:gd name="T68" fmla="*/ 478 w 957"/>
              <a:gd name="T69" fmla="*/ 512 h 1020"/>
              <a:gd name="T70" fmla="*/ 438 w 957"/>
              <a:gd name="T71" fmla="*/ 628 h 1020"/>
              <a:gd name="T72" fmla="*/ 478 w 957"/>
              <a:gd name="T73" fmla="*/ 709 h 1020"/>
              <a:gd name="T74" fmla="*/ 370 w 957"/>
              <a:gd name="T75" fmla="*/ 665 h 1020"/>
              <a:gd name="T76" fmla="*/ 478 w 957"/>
              <a:gd name="T77" fmla="*/ 901 h 1020"/>
              <a:gd name="T78" fmla="*/ 478 w 957"/>
              <a:gd name="T79" fmla="*/ 916 h 1020"/>
              <a:gd name="T80" fmla="*/ 478 w 957"/>
              <a:gd name="T81" fmla="*/ 945 h 1020"/>
              <a:gd name="T82" fmla="*/ 466 w 957"/>
              <a:gd name="T83" fmla="*/ 969 h 1020"/>
              <a:gd name="T84" fmla="*/ 478 w 957"/>
              <a:gd name="T85" fmla="*/ 1020 h 1020"/>
              <a:gd name="T86" fmla="*/ 253 w 957"/>
              <a:gd name="T87" fmla="*/ 730 h 1020"/>
              <a:gd name="T88" fmla="*/ 342 w 957"/>
              <a:gd name="T89" fmla="*/ 640 h 1020"/>
              <a:gd name="T90" fmla="*/ 265 w 957"/>
              <a:gd name="T91" fmla="*/ 519 h 1020"/>
              <a:gd name="T92" fmla="*/ 253 w 957"/>
              <a:gd name="T93" fmla="*/ 477 h 1020"/>
              <a:gd name="T94" fmla="*/ 276 w 957"/>
              <a:gd name="T95" fmla="*/ 341 h 1020"/>
              <a:gd name="T96" fmla="*/ 253 w 957"/>
              <a:gd name="T97" fmla="*/ 143 h 1020"/>
              <a:gd name="T98" fmla="*/ 214 w 957"/>
              <a:gd name="T99" fmla="*/ 313 h 1020"/>
              <a:gd name="T100" fmla="*/ 253 w 957"/>
              <a:gd name="T101" fmla="*/ 310 h 1020"/>
              <a:gd name="T102" fmla="*/ 253 w 957"/>
              <a:gd name="T103" fmla="*/ 477 h 1020"/>
              <a:gd name="T104" fmla="*/ 227 w 957"/>
              <a:gd name="T105" fmla="*/ 490 h 1020"/>
              <a:gd name="T106" fmla="*/ 199 w 957"/>
              <a:gd name="T107" fmla="*/ 359 h 1020"/>
              <a:gd name="T108" fmla="*/ 253 w 957"/>
              <a:gd name="T109" fmla="*/ 1020 h 1020"/>
              <a:gd name="T110" fmla="*/ 3 w 957"/>
              <a:gd name="T111" fmla="*/ 925 h 1020"/>
              <a:gd name="T112" fmla="*/ 253 w 957"/>
              <a:gd name="T113" fmla="*/ 1020 h 10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57" h="1020">
                <a:moveTo>
                  <a:pt x="704" y="152"/>
                </a:moveTo>
                <a:cubicBezTo>
                  <a:pt x="723" y="197"/>
                  <a:pt x="736" y="251"/>
                  <a:pt x="743" y="313"/>
                </a:cubicBezTo>
                <a:cubicBezTo>
                  <a:pt x="750" y="327"/>
                  <a:pt x="755" y="342"/>
                  <a:pt x="757" y="359"/>
                </a:cubicBezTo>
                <a:cubicBezTo>
                  <a:pt x="761" y="381"/>
                  <a:pt x="760" y="406"/>
                  <a:pt x="756" y="428"/>
                </a:cubicBezTo>
                <a:cubicBezTo>
                  <a:pt x="751" y="452"/>
                  <a:pt x="742" y="473"/>
                  <a:pt x="729" y="490"/>
                </a:cubicBezTo>
                <a:cubicBezTo>
                  <a:pt x="722" y="500"/>
                  <a:pt x="713" y="508"/>
                  <a:pt x="704" y="513"/>
                </a:cubicBezTo>
                <a:cubicBezTo>
                  <a:pt x="704" y="476"/>
                  <a:pt x="704" y="476"/>
                  <a:pt x="704" y="476"/>
                </a:cubicBezTo>
                <a:cubicBezTo>
                  <a:pt x="730" y="445"/>
                  <a:pt x="739" y="384"/>
                  <a:pt x="724" y="341"/>
                </a:cubicBezTo>
                <a:cubicBezTo>
                  <a:pt x="718" y="320"/>
                  <a:pt x="710" y="310"/>
                  <a:pt x="704" y="308"/>
                </a:cubicBezTo>
                <a:lnTo>
                  <a:pt x="704" y="152"/>
                </a:lnTo>
                <a:close/>
                <a:moveTo>
                  <a:pt x="704" y="731"/>
                </a:moveTo>
                <a:cubicBezTo>
                  <a:pt x="815" y="772"/>
                  <a:pt x="957" y="791"/>
                  <a:pt x="953" y="925"/>
                </a:cubicBezTo>
                <a:cubicBezTo>
                  <a:pt x="952" y="956"/>
                  <a:pt x="940" y="988"/>
                  <a:pt x="921" y="1020"/>
                </a:cubicBezTo>
                <a:cubicBezTo>
                  <a:pt x="704" y="1020"/>
                  <a:pt x="704" y="1020"/>
                  <a:pt x="704" y="1020"/>
                </a:cubicBezTo>
                <a:lnTo>
                  <a:pt x="704" y="731"/>
                </a:lnTo>
                <a:close/>
                <a:moveTo>
                  <a:pt x="478" y="16"/>
                </a:moveTo>
                <a:cubicBezTo>
                  <a:pt x="588" y="0"/>
                  <a:pt x="661" y="52"/>
                  <a:pt x="704" y="152"/>
                </a:cubicBezTo>
                <a:cubicBezTo>
                  <a:pt x="704" y="308"/>
                  <a:pt x="704" y="308"/>
                  <a:pt x="704" y="308"/>
                </a:cubicBezTo>
                <a:cubicBezTo>
                  <a:pt x="693" y="305"/>
                  <a:pt x="684" y="321"/>
                  <a:pt x="680" y="350"/>
                </a:cubicBezTo>
                <a:cubicBezTo>
                  <a:pt x="675" y="381"/>
                  <a:pt x="674" y="429"/>
                  <a:pt x="679" y="494"/>
                </a:cubicBezTo>
                <a:cubicBezTo>
                  <a:pt x="688" y="491"/>
                  <a:pt x="697" y="484"/>
                  <a:pt x="704" y="476"/>
                </a:cubicBezTo>
                <a:cubicBezTo>
                  <a:pt x="704" y="513"/>
                  <a:pt x="704" y="513"/>
                  <a:pt x="704" y="513"/>
                </a:cubicBezTo>
                <a:cubicBezTo>
                  <a:pt x="700" y="515"/>
                  <a:pt x="696" y="517"/>
                  <a:pt x="692" y="519"/>
                </a:cubicBezTo>
                <a:cubicBezTo>
                  <a:pt x="684" y="535"/>
                  <a:pt x="675" y="552"/>
                  <a:pt x="665" y="566"/>
                </a:cubicBezTo>
                <a:cubicBezTo>
                  <a:pt x="654" y="594"/>
                  <a:pt x="635" y="619"/>
                  <a:pt x="614" y="640"/>
                </a:cubicBezTo>
                <a:cubicBezTo>
                  <a:pt x="621" y="675"/>
                  <a:pt x="640" y="705"/>
                  <a:pt x="684" y="723"/>
                </a:cubicBezTo>
                <a:cubicBezTo>
                  <a:pt x="690" y="726"/>
                  <a:pt x="697" y="728"/>
                  <a:pt x="704" y="731"/>
                </a:cubicBezTo>
                <a:cubicBezTo>
                  <a:pt x="704" y="1020"/>
                  <a:pt x="704" y="1020"/>
                  <a:pt x="704" y="1020"/>
                </a:cubicBezTo>
                <a:cubicBezTo>
                  <a:pt x="478" y="1020"/>
                  <a:pt x="478" y="1020"/>
                  <a:pt x="478" y="1020"/>
                </a:cubicBezTo>
                <a:cubicBezTo>
                  <a:pt x="478" y="984"/>
                  <a:pt x="478" y="984"/>
                  <a:pt x="478" y="984"/>
                </a:cubicBezTo>
                <a:cubicBezTo>
                  <a:pt x="479" y="984"/>
                  <a:pt x="479" y="984"/>
                  <a:pt x="480" y="984"/>
                </a:cubicBezTo>
                <a:cubicBezTo>
                  <a:pt x="487" y="984"/>
                  <a:pt x="493" y="977"/>
                  <a:pt x="493" y="969"/>
                </a:cubicBezTo>
                <a:cubicBezTo>
                  <a:pt x="493" y="961"/>
                  <a:pt x="487" y="955"/>
                  <a:pt x="480" y="955"/>
                </a:cubicBezTo>
                <a:cubicBezTo>
                  <a:pt x="479" y="955"/>
                  <a:pt x="479" y="955"/>
                  <a:pt x="478" y="955"/>
                </a:cubicBezTo>
                <a:cubicBezTo>
                  <a:pt x="478" y="945"/>
                  <a:pt x="478" y="945"/>
                  <a:pt x="478" y="945"/>
                </a:cubicBezTo>
                <a:cubicBezTo>
                  <a:pt x="479" y="945"/>
                  <a:pt x="479" y="945"/>
                  <a:pt x="480" y="945"/>
                </a:cubicBezTo>
                <a:cubicBezTo>
                  <a:pt x="487" y="945"/>
                  <a:pt x="493" y="938"/>
                  <a:pt x="493" y="930"/>
                </a:cubicBezTo>
                <a:cubicBezTo>
                  <a:pt x="493" y="922"/>
                  <a:pt x="487" y="916"/>
                  <a:pt x="480" y="916"/>
                </a:cubicBezTo>
                <a:cubicBezTo>
                  <a:pt x="479" y="916"/>
                  <a:pt x="479" y="916"/>
                  <a:pt x="478" y="916"/>
                </a:cubicBezTo>
                <a:cubicBezTo>
                  <a:pt x="478" y="901"/>
                  <a:pt x="478" y="901"/>
                  <a:pt x="478" y="901"/>
                </a:cubicBezTo>
                <a:cubicBezTo>
                  <a:pt x="556" y="871"/>
                  <a:pt x="598" y="831"/>
                  <a:pt x="661" y="751"/>
                </a:cubicBezTo>
                <a:cubicBezTo>
                  <a:pt x="625" y="737"/>
                  <a:pt x="602" y="703"/>
                  <a:pt x="589" y="663"/>
                </a:cubicBezTo>
                <a:cubicBezTo>
                  <a:pt x="553" y="691"/>
                  <a:pt x="514" y="709"/>
                  <a:pt x="485" y="709"/>
                </a:cubicBezTo>
                <a:cubicBezTo>
                  <a:pt x="483" y="709"/>
                  <a:pt x="481" y="709"/>
                  <a:pt x="479" y="709"/>
                </a:cubicBezTo>
                <a:cubicBezTo>
                  <a:pt x="478" y="709"/>
                  <a:pt x="478" y="709"/>
                  <a:pt x="478" y="709"/>
                </a:cubicBezTo>
                <a:cubicBezTo>
                  <a:pt x="478" y="613"/>
                  <a:pt x="478" y="613"/>
                  <a:pt x="478" y="613"/>
                </a:cubicBezTo>
                <a:cubicBezTo>
                  <a:pt x="479" y="613"/>
                  <a:pt x="479" y="613"/>
                  <a:pt x="479" y="613"/>
                </a:cubicBezTo>
                <a:cubicBezTo>
                  <a:pt x="493" y="613"/>
                  <a:pt x="503" y="634"/>
                  <a:pt x="519" y="628"/>
                </a:cubicBezTo>
                <a:cubicBezTo>
                  <a:pt x="555" y="615"/>
                  <a:pt x="571" y="591"/>
                  <a:pt x="571" y="565"/>
                </a:cubicBezTo>
                <a:cubicBezTo>
                  <a:pt x="571" y="529"/>
                  <a:pt x="525" y="512"/>
                  <a:pt x="478" y="512"/>
                </a:cubicBezTo>
                <a:cubicBezTo>
                  <a:pt x="478" y="478"/>
                  <a:pt x="478" y="478"/>
                  <a:pt x="478" y="478"/>
                </a:cubicBezTo>
                <a:cubicBezTo>
                  <a:pt x="531" y="470"/>
                  <a:pt x="566" y="485"/>
                  <a:pt x="587" y="502"/>
                </a:cubicBezTo>
                <a:cubicBezTo>
                  <a:pt x="588" y="503"/>
                  <a:pt x="590" y="504"/>
                  <a:pt x="591" y="506"/>
                </a:cubicBezTo>
                <a:cubicBezTo>
                  <a:pt x="644" y="538"/>
                  <a:pt x="663" y="405"/>
                  <a:pt x="664" y="319"/>
                </a:cubicBezTo>
                <a:cubicBezTo>
                  <a:pt x="580" y="314"/>
                  <a:pt x="531" y="271"/>
                  <a:pt x="478" y="235"/>
                </a:cubicBezTo>
                <a:lnTo>
                  <a:pt x="478" y="16"/>
                </a:lnTo>
                <a:close/>
                <a:moveTo>
                  <a:pt x="253" y="143"/>
                </a:moveTo>
                <a:cubicBezTo>
                  <a:pt x="281" y="83"/>
                  <a:pt x="325" y="38"/>
                  <a:pt x="395" y="35"/>
                </a:cubicBezTo>
                <a:cubicBezTo>
                  <a:pt x="408" y="31"/>
                  <a:pt x="422" y="27"/>
                  <a:pt x="437" y="25"/>
                </a:cubicBezTo>
                <a:cubicBezTo>
                  <a:pt x="451" y="21"/>
                  <a:pt x="465" y="18"/>
                  <a:pt x="478" y="16"/>
                </a:cubicBezTo>
                <a:cubicBezTo>
                  <a:pt x="478" y="235"/>
                  <a:pt x="478" y="235"/>
                  <a:pt x="478" y="235"/>
                </a:cubicBezTo>
                <a:cubicBezTo>
                  <a:pt x="461" y="223"/>
                  <a:pt x="444" y="212"/>
                  <a:pt x="425" y="204"/>
                </a:cubicBezTo>
                <a:cubicBezTo>
                  <a:pt x="378" y="183"/>
                  <a:pt x="333" y="179"/>
                  <a:pt x="316" y="207"/>
                </a:cubicBezTo>
                <a:cubicBezTo>
                  <a:pt x="303" y="228"/>
                  <a:pt x="296" y="254"/>
                  <a:pt x="294" y="284"/>
                </a:cubicBezTo>
                <a:cubicBezTo>
                  <a:pt x="294" y="285"/>
                  <a:pt x="294" y="287"/>
                  <a:pt x="294" y="289"/>
                </a:cubicBezTo>
                <a:cubicBezTo>
                  <a:pt x="290" y="370"/>
                  <a:pt x="303" y="542"/>
                  <a:pt x="362" y="506"/>
                </a:cubicBezTo>
                <a:cubicBezTo>
                  <a:pt x="364" y="504"/>
                  <a:pt x="365" y="503"/>
                  <a:pt x="367" y="502"/>
                </a:cubicBezTo>
                <a:cubicBezTo>
                  <a:pt x="388" y="485"/>
                  <a:pt x="423" y="469"/>
                  <a:pt x="477" y="478"/>
                </a:cubicBezTo>
                <a:cubicBezTo>
                  <a:pt x="478" y="478"/>
                  <a:pt x="478" y="478"/>
                  <a:pt x="478" y="478"/>
                </a:cubicBezTo>
                <a:cubicBezTo>
                  <a:pt x="478" y="512"/>
                  <a:pt x="478" y="512"/>
                  <a:pt x="478" y="512"/>
                </a:cubicBezTo>
                <a:cubicBezTo>
                  <a:pt x="432" y="512"/>
                  <a:pt x="384" y="529"/>
                  <a:pt x="382" y="561"/>
                </a:cubicBezTo>
                <a:cubicBezTo>
                  <a:pt x="380" y="588"/>
                  <a:pt x="400" y="615"/>
                  <a:pt x="438" y="628"/>
                </a:cubicBezTo>
                <a:cubicBezTo>
                  <a:pt x="454" y="634"/>
                  <a:pt x="464" y="613"/>
                  <a:pt x="478" y="613"/>
                </a:cubicBezTo>
                <a:cubicBezTo>
                  <a:pt x="478" y="709"/>
                  <a:pt x="478" y="709"/>
                  <a:pt x="478" y="709"/>
                </a:cubicBezTo>
                <a:cubicBezTo>
                  <a:pt x="477" y="709"/>
                  <a:pt x="475" y="709"/>
                  <a:pt x="472" y="709"/>
                </a:cubicBezTo>
                <a:cubicBezTo>
                  <a:pt x="444" y="709"/>
                  <a:pt x="405" y="692"/>
                  <a:pt x="370" y="665"/>
                </a:cubicBezTo>
                <a:cubicBezTo>
                  <a:pt x="357" y="704"/>
                  <a:pt x="334" y="737"/>
                  <a:pt x="298" y="751"/>
                </a:cubicBezTo>
                <a:cubicBezTo>
                  <a:pt x="358" y="841"/>
                  <a:pt x="407" y="878"/>
                  <a:pt x="478" y="901"/>
                </a:cubicBezTo>
                <a:cubicBezTo>
                  <a:pt x="478" y="901"/>
                  <a:pt x="478" y="901"/>
                  <a:pt x="478" y="901"/>
                </a:cubicBezTo>
                <a:cubicBezTo>
                  <a:pt x="478" y="916"/>
                  <a:pt x="478" y="916"/>
                  <a:pt x="478" y="916"/>
                </a:cubicBezTo>
                <a:cubicBezTo>
                  <a:pt x="471" y="916"/>
                  <a:pt x="466" y="923"/>
                  <a:pt x="466" y="930"/>
                </a:cubicBezTo>
                <a:cubicBezTo>
                  <a:pt x="466" y="938"/>
                  <a:pt x="471" y="944"/>
                  <a:pt x="478" y="945"/>
                </a:cubicBezTo>
                <a:cubicBezTo>
                  <a:pt x="478" y="955"/>
                  <a:pt x="478" y="955"/>
                  <a:pt x="478" y="955"/>
                </a:cubicBezTo>
                <a:cubicBezTo>
                  <a:pt x="471" y="956"/>
                  <a:pt x="466" y="962"/>
                  <a:pt x="466" y="969"/>
                </a:cubicBezTo>
                <a:cubicBezTo>
                  <a:pt x="466" y="977"/>
                  <a:pt x="471" y="983"/>
                  <a:pt x="478" y="984"/>
                </a:cubicBezTo>
                <a:cubicBezTo>
                  <a:pt x="478" y="1020"/>
                  <a:pt x="478" y="1020"/>
                  <a:pt x="478" y="1020"/>
                </a:cubicBezTo>
                <a:cubicBezTo>
                  <a:pt x="253" y="1020"/>
                  <a:pt x="253" y="1020"/>
                  <a:pt x="253" y="1020"/>
                </a:cubicBezTo>
                <a:cubicBezTo>
                  <a:pt x="253" y="730"/>
                  <a:pt x="253" y="730"/>
                  <a:pt x="253" y="730"/>
                </a:cubicBezTo>
                <a:cubicBezTo>
                  <a:pt x="260" y="728"/>
                  <a:pt x="266" y="726"/>
                  <a:pt x="272" y="723"/>
                </a:cubicBezTo>
                <a:cubicBezTo>
                  <a:pt x="317" y="704"/>
                  <a:pt x="336" y="675"/>
                  <a:pt x="342" y="640"/>
                </a:cubicBezTo>
                <a:cubicBezTo>
                  <a:pt x="322" y="619"/>
                  <a:pt x="304" y="595"/>
                  <a:pt x="293" y="569"/>
                </a:cubicBezTo>
                <a:cubicBezTo>
                  <a:pt x="282" y="554"/>
                  <a:pt x="273" y="537"/>
                  <a:pt x="265" y="519"/>
                </a:cubicBezTo>
                <a:cubicBezTo>
                  <a:pt x="261" y="517"/>
                  <a:pt x="257" y="516"/>
                  <a:pt x="253" y="513"/>
                </a:cubicBezTo>
                <a:cubicBezTo>
                  <a:pt x="253" y="477"/>
                  <a:pt x="253" y="477"/>
                  <a:pt x="253" y="477"/>
                </a:cubicBezTo>
                <a:cubicBezTo>
                  <a:pt x="260" y="485"/>
                  <a:pt x="269" y="491"/>
                  <a:pt x="278" y="494"/>
                </a:cubicBezTo>
                <a:cubicBezTo>
                  <a:pt x="283" y="431"/>
                  <a:pt x="283" y="374"/>
                  <a:pt x="276" y="341"/>
                </a:cubicBezTo>
                <a:cubicBezTo>
                  <a:pt x="271" y="317"/>
                  <a:pt x="262" y="308"/>
                  <a:pt x="253" y="310"/>
                </a:cubicBezTo>
                <a:lnTo>
                  <a:pt x="253" y="143"/>
                </a:lnTo>
                <a:close/>
                <a:moveTo>
                  <a:pt x="214" y="313"/>
                </a:moveTo>
                <a:cubicBezTo>
                  <a:pt x="214" y="313"/>
                  <a:pt x="214" y="313"/>
                  <a:pt x="214" y="313"/>
                </a:cubicBezTo>
                <a:cubicBezTo>
                  <a:pt x="218" y="258"/>
                  <a:pt x="229" y="195"/>
                  <a:pt x="253" y="143"/>
                </a:cubicBezTo>
                <a:cubicBezTo>
                  <a:pt x="253" y="310"/>
                  <a:pt x="253" y="310"/>
                  <a:pt x="253" y="310"/>
                </a:cubicBezTo>
                <a:cubicBezTo>
                  <a:pt x="246" y="312"/>
                  <a:pt x="238" y="323"/>
                  <a:pt x="233" y="339"/>
                </a:cubicBezTo>
                <a:cubicBezTo>
                  <a:pt x="217" y="383"/>
                  <a:pt x="226" y="445"/>
                  <a:pt x="253" y="477"/>
                </a:cubicBezTo>
                <a:cubicBezTo>
                  <a:pt x="253" y="513"/>
                  <a:pt x="253" y="513"/>
                  <a:pt x="253" y="513"/>
                </a:cubicBezTo>
                <a:cubicBezTo>
                  <a:pt x="243" y="508"/>
                  <a:pt x="235" y="500"/>
                  <a:pt x="227" y="490"/>
                </a:cubicBezTo>
                <a:cubicBezTo>
                  <a:pt x="214" y="473"/>
                  <a:pt x="206" y="452"/>
                  <a:pt x="201" y="428"/>
                </a:cubicBezTo>
                <a:cubicBezTo>
                  <a:pt x="196" y="406"/>
                  <a:pt x="195" y="381"/>
                  <a:pt x="199" y="359"/>
                </a:cubicBezTo>
                <a:cubicBezTo>
                  <a:pt x="202" y="342"/>
                  <a:pt x="206" y="326"/>
                  <a:pt x="214" y="313"/>
                </a:cubicBezTo>
                <a:moveTo>
                  <a:pt x="253" y="1020"/>
                </a:moveTo>
                <a:cubicBezTo>
                  <a:pt x="35" y="1020"/>
                  <a:pt x="35" y="1020"/>
                  <a:pt x="35" y="1020"/>
                </a:cubicBezTo>
                <a:cubicBezTo>
                  <a:pt x="16" y="988"/>
                  <a:pt x="4" y="956"/>
                  <a:pt x="3" y="925"/>
                </a:cubicBezTo>
                <a:cubicBezTo>
                  <a:pt x="0" y="791"/>
                  <a:pt x="142" y="772"/>
                  <a:pt x="253" y="730"/>
                </a:cubicBezTo>
                <a:lnTo>
                  <a:pt x="253" y="1020"/>
                </a:lnTo>
                <a:close/>
              </a:path>
            </a:pathLst>
          </a:custGeom>
          <a:solidFill>
            <a:schemeClr val="accent2"/>
          </a:solidFill>
          <a:ln>
            <a:noFill/>
          </a:ln>
        </p:spPr>
        <p:txBody>
          <a:bodyPr lIns="325063" tIns="162532" rIns="325063" bIns="162532"/>
          <a:lstStyle/>
          <a:p>
            <a:pPr>
              <a:defRPr/>
            </a:pPr>
            <a:endParaRPr lang="id-ID" sz="6400" dirty="0">
              <a:latin typeface="Calibri Light" panose="020F0302020204030204"/>
            </a:endParaRPr>
          </a:p>
        </p:txBody>
      </p:sp>
      <p:grpSp>
        <p:nvGrpSpPr>
          <p:cNvPr id="98" name="Group 97"/>
          <p:cNvGrpSpPr/>
          <p:nvPr/>
        </p:nvGrpSpPr>
        <p:grpSpPr>
          <a:xfrm>
            <a:off x="12765924" y="3578459"/>
            <a:ext cx="9438091" cy="8888824"/>
            <a:chOff x="12765924" y="3578459"/>
            <a:chExt cx="9438091" cy="8888824"/>
          </a:xfrm>
        </p:grpSpPr>
        <p:sp>
          <p:nvSpPr>
            <p:cNvPr id="38" name="Block Arc 37"/>
            <p:cNvSpPr/>
            <p:nvPr/>
          </p:nvSpPr>
          <p:spPr>
            <a:xfrm>
              <a:off x="13077933" y="3659000"/>
              <a:ext cx="8805994" cy="8808283"/>
            </a:xfrm>
            <a:prstGeom prst="blockArc">
              <a:avLst>
                <a:gd name="adj1" fmla="val 8826967"/>
                <a:gd name="adj2" fmla="val 1986563"/>
                <a:gd name="adj3" fmla="val 19223"/>
              </a:avLst>
            </a:prstGeom>
            <a:solidFill>
              <a:schemeClr val="accent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lang="en-US" dirty="0">
                <a:solidFill>
                  <a:schemeClr val="tx1"/>
                </a:solidFill>
                <a:latin typeface="Calibri Light" panose="020F0302020204030204"/>
              </a:endParaRPr>
            </a:p>
          </p:txBody>
        </p:sp>
        <p:sp>
          <p:nvSpPr>
            <p:cNvPr id="39" name="Block Arc 38"/>
            <p:cNvSpPr/>
            <p:nvPr/>
          </p:nvSpPr>
          <p:spPr>
            <a:xfrm>
              <a:off x="13077933" y="3659000"/>
              <a:ext cx="8805994" cy="8808283"/>
            </a:xfrm>
            <a:prstGeom prst="blockArc">
              <a:avLst>
                <a:gd name="adj1" fmla="val 11218752"/>
                <a:gd name="adj2" fmla="val 1986563"/>
                <a:gd name="adj3" fmla="val 19223"/>
              </a:avLst>
            </a:prstGeom>
            <a:solidFill>
              <a:schemeClr val="accent3"/>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lang="en-US" dirty="0">
                <a:solidFill>
                  <a:schemeClr val="tx1"/>
                </a:solidFill>
                <a:latin typeface="Calibri Light" panose="020F0302020204030204"/>
              </a:endParaRPr>
            </a:p>
          </p:txBody>
        </p:sp>
        <p:sp>
          <p:nvSpPr>
            <p:cNvPr id="40" name="Block Arc 39"/>
            <p:cNvSpPr/>
            <p:nvPr/>
          </p:nvSpPr>
          <p:spPr>
            <a:xfrm>
              <a:off x="13077933" y="3659000"/>
              <a:ext cx="8805994" cy="8808283"/>
            </a:xfrm>
            <a:prstGeom prst="blockArc">
              <a:avLst>
                <a:gd name="adj1" fmla="val 13722802"/>
                <a:gd name="adj2" fmla="val 1986563"/>
                <a:gd name="adj3" fmla="val 19223"/>
              </a:avLst>
            </a:prstGeom>
            <a:solidFill>
              <a:schemeClr val="accent2"/>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lang="en-US" dirty="0">
                <a:solidFill>
                  <a:schemeClr val="tx1"/>
                </a:solidFill>
                <a:latin typeface="Calibri Light" panose="020F0302020204030204"/>
              </a:endParaRPr>
            </a:p>
          </p:txBody>
        </p:sp>
        <p:sp>
          <p:nvSpPr>
            <p:cNvPr id="41" name="Block Arc 40"/>
            <p:cNvSpPr/>
            <p:nvPr/>
          </p:nvSpPr>
          <p:spPr>
            <a:xfrm>
              <a:off x="13077933" y="3659000"/>
              <a:ext cx="8805994" cy="8808283"/>
            </a:xfrm>
            <a:prstGeom prst="blockArc">
              <a:avLst>
                <a:gd name="adj1" fmla="val 16218384"/>
                <a:gd name="adj2" fmla="val 1986563"/>
                <a:gd name="adj3" fmla="val 19223"/>
              </a:avLst>
            </a:prstGeom>
            <a:solidFill>
              <a:schemeClr val="accent5"/>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lang="en-US" dirty="0">
                <a:solidFill>
                  <a:schemeClr val="tx1"/>
                </a:solidFill>
                <a:latin typeface="Calibri Light" panose="020F0302020204030204"/>
              </a:endParaRPr>
            </a:p>
          </p:txBody>
        </p:sp>
        <p:sp>
          <p:nvSpPr>
            <p:cNvPr id="42" name="Block Arc 41"/>
            <p:cNvSpPr/>
            <p:nvPr/>
          </p:nvSpPr>
          <p:spPr>
            <a:xfrm>
              <a:off x="13077933" y="3659000"/>
              <a:ext cx="8805994" cy="8808283"/>
            </a:xfrm>
            <a:prstGeom prst="blockArc">
              <a:avLst>
                <a:gd name="adj1" fmla="val 18745087"/>
                <a:gd name="adj2" fmla="val 1986563"/>
                <a:gd name="adj3" fmla="val 19223"/>
              </a:avLst>
            </a:prstGeom>
            <a:solidFill>
              <a:schemeClr val="accent3"/>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lang="en-US" dirty="0">
                <a:solidFill>
                  <a:schemeClr val="tx1"/>
                </a:solidFill>
                <a:latin typeface="Calibri Light" panose="020F0302020204030204"/>
              </a:endParaRPr>
            </a:p>
          </p:txBody>
        </p:sp>
        <p:sp>
          <p:nvSpPr>
            <p:cNvPr id="43" name="Block Arc 42"/>
            <p:cNvSpPr/>
            <p:nvPr/>
          </p:nvSpPr>
          <p:spPr>
            <a:xfrm>
              <a:off x="13077933" y="3659000"/>
              <a:ext cx="8805994" cy="8808283"/>
            </a:xfrm>
            <a:prstGeom prst="blockArc">
              <a:avLst>
                <a:gd name="adj1" fmla="val 21150995"/>
                <a:gd name="adj2" fmla="val 1986563"/>
                <a:gd name="adj3" fmla="val 19223"/>
              </a:avLst>
            </a:prstGeom>
            <a:solidFill>
              <a:schemeClr val="accent6"/>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lang="en-US" dirty="0">
                <a:solidFill>
                  <a:schemeClr val="tx1"/>
                </a:solidFill>
                <a:latin typeface="Calibri Light" panose="020F0302020204030204"/>
              </a:endParaRPr>
            </a:p>
          </p:txBody>
        </p:sp>
        <p:sp>
          <p:nvSpPr>
            <p:cNvPr id="44" name="Isosceles Triangle 43"/>
            <p:cNvSpPr/>
            <p:nvPr/>
          </p:nvSpPr>
          <p:spPr>
            <a:xfrm rot="6387854">
              <a:off x="21847207" y="9012643"/>
              <a:ext cx="383285" cy="330330"/>
            </a:xfrm>
            <a:prstGeom prst="triangle">
              <a:avLst/>
            </a:prstGeom>
            <a:solidFill>
              <a:schemeClr val="accent6"/>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lang="en-US" dirty="0">
                <a:latin typeface="Calibri Light" panose="020F0302020204030204"/>
              </a:endParaRPr>
            </a:p>
          </p:txBody>
        </p:sp>
        <p:sp>
          <p:nvSpPr>
            <p:cNvPr id="45" name="Isosceles Triangle 44"/>
            <p:cNvSpPr/>
            <p:nvPr/>
          </p:nvSpPr>
          <p:spPr>
            <a:xfrm rot="15212146" flipH="1">
              <a:off x="12739446" y="9012646"/>
              <a:ext cx="383285" cy="330330"/>
            </a:xfrm>
            <a:prstGeom prst="triangle">
              <a:avLst/>
            </a:prstGeom>
            <a:solidFill>
              <a:schemeClr val="accent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lang="en-US" dirty="0">
                <a:latin typeface="Calibri Light" panose="020F0302020204030204"/>
              </a:endParaRPr>
            </a:p>
          </p:txBody>
        </p:sp>
        <p:sp>
          <p:nvSpPr>
            <p:cNvPr id="46" name="Isosceles Triangle 45"/>
            <p:cNvSpPr/>
            <p:nvPr/>
          </p:nvSpPr>
          <p:spPr>
            <a:xfrm rot="3806845">
              <a:off x="21462851" y="5722961"/>
              <a:ext cx="383285" cy="330330"/>
            </a:xfrm>
            <a:prstGeom prst="triangle">
              <a:avLst/>
            </a:prstGeom>
            <a:solidFill>
              <a:schemeClr val="accent3"/>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lang="en-US" dirty="0">
                <a:latin typeface="Calibri Light" panose="020F0302020204030204"/>
              </a:endParaRPr>
            </a:p>
          </p:txBody>
        </p:sp>
        <p:sp>
          <p:nvSpPr>
            <p:cNvPr id="47" name="Isosceles Triangle 46"/>
            <p:cNvSpPr/>
            <p:nvPr/>
          </p:nvSpPr>
          <p:spPr>
            <a:xfrm rot="17793155" flipH="1">
              <a:off x="13177028" y="5722961"/>
              <a:ext cx="383285" cy="330330"/>
            </a:xfrm>
            <a:prstGeom prst="triangle">
              <a:avLst/>
            </a:prstGeom>
            <a:solidFill>
              <a:schemeClr val="accent3"/>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lang="en-US" dirty="0">
                <a:latin typeface="Calibri Light" panose="020F0302020204030204"/>
              </a:endParaRPr>
            </a:p>
          </p:txBody>
        </p:sp>
        <p:sp>
          <p:nvSpPr>
            <p:cNvPr id="48" name="Isosceles Triangle 47"/>
            <p:cNvSpPr/>
            <p:nvPr/>
          </p:nvSpPr>
          <p:spPr>
            <a:xfrm rot="1344356">
              <a:off x="19160570" y="3578459"/>
              <a:ext cx="383186" cy="330416"/>
            </a:xfrm>
            <a:prstGeom prst="triangle">
              <a:avLst/>
            </a:prstGeom>
            <a:solidFill>
              <a:schemeClr val="accent5"/>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lang="en-US" dirty="0">
                <a:latin typeface="Calibri Light" panose="020F0302020204030204"/>
              </a:endParaRPr>
            </a:p>
          </p:txBody>
        </p:sp>
        <p:sp>
          <p:nvSpPr>
            <p:cNvPr id="49" name="Isosceles Triangle 48"/>
            <p:cNvSpPr/>
            <p:nvPr/>
          </p:nvSpPr>
          <p:spPr>
            <a:xfrm rot="20255644" flipH="1">
              <a:off x="15520852" y="3578462"/>
              <a:ext cx="383186" cy="330416"/>
            </a:xfrm>
            <a:prstGeom prst="triangle">
              <a:avLst/>
            </a:prstGeom>
            <a:solidFill>
              <a:schemeClr val="accent2"/>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lang="en-US" dirty="0">
                <a:latin typeface="Calibri Light" panose="020F0302020204030204"/>
              </a:endParaRPr>
            </a:p>
          </p:txBody>
        </p:sp>
        <p:sp>
          <p:nvSpPr>
            <p:cNvPr id="66" name="Freeform 8"/>
            <p:cNvSpPr>
              <a:spLocks noEditPoints="1"/>
            </p:cNvSpPr>
            <p:nvPr/>
          </p:nvSpPr>
          <p:spPr bwMode="auto">
            <a:xfrm>
              <a:off x="13666661" y="8303869"/>
              <a:ext cx="736212" cy="844841"/>
            </a:xfrm>
            <a:custGeom>
              <a:avLst/>
              <a:gdLst>
                <a:gd name="T0" fmla="*/ 179 w 192"/>
                <a:gd name="T1" fmla="*/ 35 h 220"/>
                <a:gd name="T2" fmla="*/ 171 w 192"/>
                <a:gd name="T3" fmla="*/ 9 h 220"/>
                <a:gd name="T4" fmla="*/ 158 w 192"/>
                <a:gd name="T5" fmla="*/ 0 h 220"/>
                <a:gd name="T6" fmla="*/ 34 w 192"/>
                <a:gd name="T7" fmla="*/ 0 h 220"/>
                <a:gd name="T8" fmla="*/ 21 w 192"/>
                <a:gd name="T9" fmla="*/ 9 h 220"/>
                <a:gd name="T10" fmla="*/ 13 w 192"/>
                <a:gd name="T11" fmla="*/ 35 h 220"/>
                <a:gd name="T12" fmla="*/ 0 w 192"/>
                <a:gd name="T13" fmla="*/ 48 h 220"/>
                <a:gd name="T14" fmla="*/ 0 w 192"/>
                <a:gd name="T15" fmla="*/ 69 h 220"/>
                <a:gd name="T16" fmla="*/ 13 w 192"/>
                <a:gd name="T17" fmla="*/ 82 h 220"/>
                <a:gd name="T18" fmla="*/ 21 w 192"/>
                <a:gd name="T19" fmla="*/ 82 h 220"/>
                <a:gd name="T20" fmla="*/ 20 w 192"/>
                <a:gd name="T21" fmla="*/ 84 h 220"/>
                <a:gd name="T22" fmla="*/ 34 w 192"/>
                <a:gd name="T23" fmla="*/ 208 h 220"/>
                <a:gd name="T24" fmla="*/ 48 w 192"/>
                <a:gd name="T25" fmla="*/ 220 h 220"/>
                <a:gd name="T26" fmla="*/ 144 w 192"/>
                <a:gd name="T27" fmla="*/ 220 h 220"/>
                <a:gd name="T28" fmla="*/ 158 w 192"/>
                <a:gd name="T29" fmla="*/ 208 h 220"/>
                <a:gd name="T30" fmla="*/ 172 w 192"/>
                <a:gd name="T31" fmla="*/ 84 h 220"/>
                <a:gd name="T32" fmla="*/ 171 w 192"/>
                <a:gd name="T33" fmla="*/ 82 h 220"/>
                <a:gd name="T34" fmla="*/ 179 w 192"/>
                <a:gd name="T35" fmla="*/ 82 h 220"/>
                <a:gd name="T36" fmla="*/ 192 w 192"/>
                <a:gd name="T37" fmla="*/ 69 h 220"/>
                <a:gd name="T38" fmla="*/ 192 w 192"/>
                <a:gd name="T39" fmla="*/ 48 h 220"/>
                <a:gd name="T40" fmla="*/ 179 w 192"/>
                <a:gd name="T41" fmla="*/ 35 h 220"/>
                <a:gd name="T42" fmla="*/ 34 w 192"/>
                <a:gd name="T43" fmla="*/ 14 h 220"/>
                <a:gd name="T44" fmla="*/ 158 w 192"/>
                <a:gd name="T45" fmla="*/ 14 h 220"/>
                <a:gd name="T46" fmla="*/ 165 w 192"/>
                <a:gd name="T47" fmla="*/ 34 h 220"/>
                <a:gd name="T48" fmla="*/ 27 w 192"/>
                <a:gd name="T49" fmla="*/ 34 h 220"/>
                <a:gd name="T50" fmla="*/ 34 w 192"/>
                <a:gd name="T51" fmla="*/ 14 h 220"/>
                <a:gd name="T52" fmla="*/ 48 w 192"/>
                <a:gd name="T53" fmla="*/ 206 h 220"/>
                <a:gd name="T54" fmla="*/ 46 w 192"/>
                <a:gd name="T55" fmla="*/ 186 h 220"/>
                <a:gd name="T56" fmla="*/ 146 w 192"/>
                <a:gd name="T57" fmla="*/ 186 h 220"/>
                <a:gd name="T58" fmla="*/ 144 w 192"/>
                <a:gd name="T59" fmla="*/ 206 h 220"/>
                <a:gd name="T60" fmla="*/ 48 w 192"/>
                <a:gd name="T61" fmla="*/ 206 h 220"/>
                <a:gd name="T62" fmla="*/ 147 w 192"/>
                <a:gd name="T63" fmla="*/ 179 h 220"/>
                <a:gd name="T64" fmla="*/ 45 w 192"/>
                <a:gd name="T65" fmla="*/ 179 h 220"/>
                <a:gd name="T66" fmla="*/ 37 w 192"/>
                <a:gd name="T67" fmla="*/ 110 h 220"/>
                <a:gd name="T68" fmla="*/ 155 w 192"/>
                <a:gd name="T69" fmla="*/ 110 h 220"/>
                <a:gd name="T70" fmla="*/ 147 w 192"/>
                <a:gd name="T71" fmla="*/ 179 h 220"/>
                <a:gd name="T72" fmla="*/ 156 w 192"/>
                <a:gd name="T73" fmla="*/ 103 h 220"/>
                <a:gd name="T74" fmla="*/ 36 w 192"/>
                <a:gd name="T75" fmla="*/ 103 h 220"/>
                <a:gd name="T76" fmla="*/ 34 w 192"/>
                <a:gd name="T77" fmla="*/ 82 h 220"/>
                <a:gd name="T78" fmla="*/ 158 w 192"/>
                <a:gd name="T79" fmla="*/ 82 h 220"/>
                <a:gd name="T80" fmla="*/ 156 w 192"/>
                <a:gd name="T81" fmla="*/ 103 h 220"/>
                <a:gd name="T82" fmla="*/ 179 w 192"/>
                <a:gd name="T83" fmla="*/ 69 h 220"/>
                <a:gd name="T84" fmla="*/ 13 w 192"/>
                <a:gd name="T85" fmla="*/ 69 h 220"/>
                <a:gd name="T86" fmla="*/ 13 w 192"/>
                <a:gd name="T87" fmla="*/ 48 h 220"/>
                <a:gd name="T88" fmla="*/ 179 w 192"/>
                <a:gd name="T89" fmla="*/ 48 h 220"/>
                <a:gd name="T90" fmla="*/ 179 w 192"/>
                <a:gd name="T91" fmla="*/ 69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92" h="220">
                  <a:moveTo>
                    <a:pt x="179" y="35"/>
                  </a:moveTo>
                  <a:cubicBezTo>
                    <a:pt x="171" y="9"/>
                    <a:pt x="171" y="9"/>
                    <a:pt x="171" y="9"/>
                  </a:cubicBezTo>
                  <a:cubicBezTo>
                    <a:pt x="169" y="4"/>
                    <a:pt x="164" y="0"/>
                    <a:pt x="158" y="0"/>
                  </a:cubicBezTo>
                  <a:cubicBezTo>
                    <a:pt x="34" y="0"/>
                    <a:pt x="34" y="0"/>
                    <a:pt x="34" y="0"/>
                  </a:cubicBezTo>
                  <a:cubicBezTo>
                    <a:pt x="28" y="0"/>
                    <a:pt x="23" y="4"/>
                    <a:pt x="21" y="9"/>
                  </a:cubicBezTo>
                  <a:cubicBezTo>
                    <a:pt x="13" y="35"/>
                    <a:pt x="13" y="35"/>
                    <a:pt x="13" y="35"/>
                  </a:cubicBezTo>
                  <a:cubicBezTo>
                    <a:pt x="5" y="35"/>
                    <a:pt x="0" y="41"/>
                    <a:pt x="0" y="48"/>
                  </a:cubicBezTo>
                  <a:cubicBezTo>
                    <a:pt x="0" y="69"/>
                    <a:pt x="0" y="69"/>
                    <a:pt x="0" y="69"/>
                  </a:cubicBezTo>
                  <a:cubicBezTo>
                    <a:pt x="0" y="76"/>
                    <a:pt x="6" y="82"/>
                    <a:pt x="13" y="82"/>
                  </a:cubicBezTo>
                  <a:cubicBezTo>
                    <a:pt x="21" y="82"/>
                    <a:pt x="21" y="82"/>
                    <a:pt x="21" y="82"/>
                  </a:cubicBezTo>
                  <a:cubicBezTo>
                    <a:pt x="21" y="83"/>
                    <a:pt x="20" y="83"/>
                    <a:pt x="20" y="84"/>
                  </a:cubicBezTo>
                  <a:cubicBezTo>
                    <a:pt x="34" y="208"/>
                    <a:pt x="34" y="208"/>
                    <a:pt x="34" y="208"/>
                  </a:cubicBezTo>
                  <a:cubicBezTo>
                    <a:pt x="35" y="215"/>
                    <a:pt x="41" y="220"/>
                    <a:pt x="48" y="220"/>
                  </a:cubicBezTo>
                  <a:cubicBezTo>
                    <a:pt x="144" y="220"/>
                    <a:pt x="144" y="220"/>
                    <a:pt x="144" y="220"/>
                  </a:cubicBezTo>
                  <a:cubicBezTo>
                    <a:pt x="151" y="220"/>
                    <a:pt x="157" y="215"/>
                    <a:pt x="158" y="208"/>
                  </a:cubicBezTo>
                  <a:cubicBezTo>
                    <a:pt x="172" y="84"/>
                    <a:pt x="172" y="84"/>
                    <a:pt x="172" y="84"/>
                  </a:cubicBezTo>
                  <a:cubicBezTo>
                    <a:pt x="172" y="83"/>
                    <a:pt x="171" y="83"/>
                    <a:pt x="171" y="82"/>
                  </a:cubicBezTo>
                  <a:cubicBezTo>
                    <a:pt x="179" y="82"/>
                    <a:pt x="179" y="82"/>
                    <a:pt x="179" y="82"/>
                  </a:cubicBezTo>
                  <a:cubicBezTo>
                    <a:pt x="186" y="82"/>
                    <a:pt x="192" y="76"/>
                    <a:pt x="192" y="69"/>
                  </a:cubicBezTo>
                  <a:cubicBezTo>
                    <a:pt x="192" y="48"/>
                    <a:pt x="192" y="48"/>
                    <a:pt x="192" y="48"/>
                  </a:cubicBezTo>
                  <a:cubicBezTo>
                    <a:pt x="192" y="41"/>
                    <a:pt x="186" y="35"/>
                    <a:pt x="179" y="35"/>
                  </a:cubicBezTo>
                  <a:close/>
                  <a:moveTo>
                    <a:pt x="34" y="14"/>
                  </a:moveTo>
                  <a:cubicBezTo>
                    <a:pt x="158" y="14"/>
                    <a:pt x="158" y="14"/>
                    <a:pt x="158" y="14"/>
                  </a:cubicBezTo>
                  <a:cubicBezTo>
                    <a:pt x="165" y="34"/>
                    <a:pt x="165" y="34"/>
                    <a:pt x="165" y="34"/>
                  </a:cubicBezTo>
                  <a:cubicBezTo>
                    <a:pt x="27" y="34"/>
                    <a:pt x="27" y="34"/>
                    <a:pt x="27" y="34"/>
                  </a:cubicBezTo>
                  <a:lnTo>
                    <a:pt x="34" y="14"/>
                  </a:lnTo>
                  <a:close/>
                  <a:moveTo>
                    <a:pt x="48" y="206"/>
                  </a:moveTo>
                  <a:cubicBezTo>
                    <a:pt x="46" y="186"/>
                    <a:pt x="46" y="186"/>
                    <a:pt x="46" y="186"/>
                  </a:cubicBezTo>
                  <a:cubicBezTo>
                    <a:pt x="146" y="186"/>
                    <a:pt x="146" y="186"/>
                    <a:pt x="146" y="186"/>
                  </a:cubicBezTo>
                  <a:cubicBezTo>
                    <a:pt x="144" y="206"/>
                    <a:pt x="144" y="206"/>
                    <a:pt x="144" y="206"/>
                  </a:cubicBezTo>
                  <a:lnTo>
                    <a:pt x="48" y="206"/>
                  </a:lnTo>
                  <a:close/>
                  <a:moveTo>
                    <a:pt x="147" y="179"/>
                  </a:moveTo>
                  <a:cubicBezTo>
                    <a:pt x="45" y="179"/>
                    <a:pt x="45" y="179"/>
                    <a:pt x="45" y="179"/>
                  </a:cubicBezTo>
                  <a:cubicBezTo>
                    <a:pt x="37" y="110"/>
                    <a:pt x="37" y="110"/>
                    <a:pt x="37" y="110"/>
                  </a:cubicBezTo>
                  <a:cubicBezTo>
                    <a:pt x="155" y="110"/>
                    <a:pt x="155" y="110"/>
                    <a:pt x="155" y="110"/>
                  </a:cubicBezTo>
                  <a:lnTo>
                    <a:pt x="147" y="179"/>
                  </a:lnTo>
                  <a:close/>
                  <a:moveTo>
                    <a:pt x="156" y="103"/>
                  </a:moveTo>
                  <a:cubicBezTo>
                    <a:pt x="36" y="103"/>
                    <a:pt x="36" y="103"/>
                    <a:pt x="36" y="103"/>
                  </a:cubicBezTo>
                  <a:cubicBezTo>
                    <a:pt x="34" y="82"/>
                    <a:pt x="34" y="82"/>
                    <a:pt x="34" y="82"/>
                  </a:cubicBezTo>
                  <a:cubicBezTo>
                    <a:pt x="158" y="82"/>
                    <a:pt x="158" y="82"/>
                    <a:pt x="158" y="82"/>
                  </a:cubicBezTo>
                  <a:lnTo>
                    <a:pt x="156" y="103"/>
                  </a:lnTo>
                  <a:close/>
                  <a:moveTo>
                    <a:pt x="179" y="69"/>
                  </a:moveTo>
                  <a:cubicBezTo>
                    <a:pt x="13" y="69"/>
                    <a:pt x="13" y="69"/>
                    <a:pt x="13" y="69"/>
                  </a:cubicBezTo>
                  <a:cubicBezTo>
                    <a:pt x="13" y="48"/>
                    <a:pt x="13" y="48"/>
                    <a:pt x="13" y="48"/>
                  </a:cubicBezTo>
                  <a:cubicBezTo>
                    <a:pt x="179" y="48"/>
                    <a:pt x="179" y="48"/>
                    <a:pt x="179" y="48"/>
                  </a:cubicBezTo>
                  <a:lnTo>
                    <a:pt x="179" y="69"/>
                  </a:lnTo>
                  <a:close/>
                </a:path>
              </a:pathLst>
            </a:custGeom>
            <a:solidFill>
              <a:schemeClr val="bg1"/>
            </a:solidFill>
            <a:ln>
              <a:noFill/>
            </a:ln>
          </p:spPr>
          <p:txBody>
            <a:bodyPr vert="horz" wrap="square" lIns="182843" tIns="91422" rIns="182843" bIns="91422" numCol="1" anchor="t" anchorCtr="0" compatLnSpc="1"/>
            <a:lstStyle/>
            <a:p>
              <a:endParaRPr lang="id-ID" dirty="0">
                <a:latin typeface="Calibri Light" panose="020F0302020204030204"/>
              </a:endParaRPr>
            </a:p>
          </p:txBody>
        </p:sp>
        <p:grpSp>
          <p:nvGrpSpPr>
            <p:cNvPr id="67" name="Group 66"/>
            <p:cNvGrpSpPr/>
            <p:nvPr/>
          </p:nvGrpSpPr>
          <p:grpSpPr>
            <a:xfrm>
              <a:off x="14015352" y="5922567"/>
              <a:ext cx="645884" cy="936774"/>
              <a:chOff x="-990600" y="3375025"/>
              <a:chExt cx="571500" cy="828675"/>
            </a:xfrm>
            <a:solidFill>
              <a:schemeClr val="bg1"/>
            </a:solidFill>
          </p:grpSpPr>
          <p:sp>
            <p:nvSpPr>
              <p:cNvPr id="68" name="Freeform 5"/>
              <p:cNvSpPr>
                <a:spLocks noEditPoints="1"/>
              </p:cNvSpPr>
              <p:nvPr/>
            </p:nvSpPr>
            <p:spPr bwMode="auto">
              <a:xfrm>
                <a:off x="-990600" y="3375025"/>
                <a:ext cx="571500" cy="828675"/>
              </a:xfrm>
              <a:custGeom>
                <a:avLst/>
                <a:gdLst>
                  <a:gd name="T0" fmla="*/ 131 w 152"/>
                  <a:gd name="T1" fmla="*/ 0 h 220"/>
                  <a:gd name="T2" fmla="*/ 21 w 152"/>
                  <a:gd name="T3" fmla="*/ 0 h 220"/>
                  <a:gd name="T4" fmla="*/ 0 w 152"/>
                  <a:gd name="T5" fmla="*/ 21 h 220"/>
                  <a:gd name="T6" fmla="*/ 0 w 152"/>
                  <a:gd name="T7" fmla="*/ 199 h 220"/>
                  <a:gd name="T8" fmla="*/ 21 w 152"/>
                  <a:gd name="T9" fmla="*/ 220 h 220"/>
                  <a:gd name="T10" fmla="*/ 131 w 152"/>
                  <a:gd name="T11" fmla="*/ 220 h 220"/>
                  <a:gd name="T12" fmla="*/ 152 w 152"/>
                  <a:gd name="T13" fmla="*/ 199 h 220"/>
                  <a:gd name="T14" fmla="*/ 152 w 152"/>
                  <a:gd name="T15" fmla="*/ 21 h 220"/>
                  <a:gd name="T16" fmla="*/ 131 w 152"/>
                  <a:gd name="T17" fmla="*/ 0 h 220"/>
                  <a:gd name="T18" fmla="*/ 138 w 152"/>
                  <a:gd name="T19" fmla="*/ 199 h 220"/>
                  <a:gd name="T20" fmla="*/ 131 w 152"/>
                  <a:gd name="T21" fmla="*/ 206 h 220"/>
                  <a:gd name="T22" fmla="*/ 21 w 152"/>
                  <a:gd name="T23" fmla="*/ 206 h 220"/>
                  <a:gd name="T24" fmla="*/ 14 w 152"/>
                  <a:gd name="T25" fmla="*/ 199 h 220"/>
                  <a:gd name="T26" fmla="*/ 14 w 152"/>
                  <a:gd name="T27" fmla="*/ 186 h 220"/>
                  <a:gd name="T28" fmla="*/ 138 w 152"/>
                  <a:gd name="T29" fmla="*/ 186 h 220"/>
                  <a:gd name="T30" fmla="*/ 138 w 152"/>
                  <a:gd name="T31" fmla="*/ 199 h 220"/>
                  <a:gd name="T32" fmla="*/ 138 w 152"/>
                  <a:gd name="T33" fmla="*/ 179 h 220"/>
                  <a:gd name="T34" fmla="*/ 14 w 152"/>
                  <a:gd name="T35" fmla="*/ 179 h 220"/>
                  <a:gd name="T36" fmla="*/ 14 w 152"/>
                  <a:gd name="T37" fmla="*/ 41 h 220"/>
                  <a:gd name="T38" fmla="*/ 138 w 152"/>
                  <a:gd name="T39" fmla="*/ 41 h 220"/>
                  <a:gd name="T40" fmla="*/ 138 w 152"/>
                  <a:gd name="T41" fmla="*/ 179 h 220"/>
                  <a:gd name="T42" fmla="*/ 138 w 152"/>
                  <a:gd name="T43" fmla="*/ 34 h 220"/>
                  <a:gd name="T44" fmla="*/ 14 w 152"/>
                  <a:gd name="T45" fmla="*/ 34 h 220"/>
                  <a:gd name="T46" fmla="*/ 14 w 152"/>
                  <a:gd name="T47" fmla="*/ 21 h 220"/>
                  <a:gd name="T48" fmla="*/ 21 w 152"/>
                  <a:gd name="T49" fmla="*/ 14 h 220"/>
                  <a:gd name="T50" fmla="*/ 131 w 152"/>
                  <a:gd name="T51" fmla="*/ 14 h 220"/>
                  <a:gd name="T52" fmla="*/ 138 w 152"/>
                  <a:gd name="T53" fmla="*/ 21 h 220"/>
                  <a:gd name="T54" fmla="*/ 138 w 152"/>
                  <a:gd name="T55" fmla="*/ 34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52" h="220">
                    <a:moveTo>
                      <a:pt x="131" y="0"/>
                    </a:moveTo>
                    <a:cubicBezTo>
                      <a:pt x="21" y="0"/>
                      <a:pt x="21" y="0"/>
                      <a:pt x="21" y="0"/>
                    </a:cubicBezTo>
                    <a:cubicBezTo>
                      <a:pt x="10" y="0"/>
                      <a:pt x="0" y="9"/>
                      <a:pt x="0" y="21"/>
                    </a:cubicBezTo>
                    <a:cubicBezTo>
                      <a:pt x="0" y="199"/>
                      <a:pt x="0" y="199"/>
                      <a:pt x="0" y="199"/>
                    </a:cubicBezTo>
                    <a:cubicBezTo>
                      <a:pt x="0" y="211"/>
                      <a:pt x="10" y="220"/>
                      <a:pt x="21" y="220"/>
                    </a:cubicBezTo>
                    <a:cubicBezTo>
                      <a:pt x="131" y="220"/>
                      <a:pt x="131" y="220"/>
                      <a:pt x="131" y="220"/>
                    </a:cubicBezTo>
                    <a:cubicBezTo>
                      <a:pt x="142" y="220"/>
                      <a:pt x="152" y="211"/>
                      <a:pt x="152" y="199"/>
                    </a:cubicBezTo>
                    <a:cubicBezTo>
                      <a:pt x="152" y="21"/>
                      <a:pt x="152" y="21"/>
                      <a:pt x="152" y="21"/>
                    </a:cubicBezTo>
                    <a:cubicBezTo>
                      <a:pt x="152" y="9"/>
                      <a:pt x="142" y="0"/>
                      <a:pt x="131" y="0"/>
                    </a:cubicBezTo>
                    <a:close/>
                    <a:moveTo>
                      <a:pt x="138" y="199"/>
                    </a:moveTo>
                    <a:cubicBezTo>
                      <a:pt x="138" y="203"/>
                      <a:pt x="135" y="206"/>
                      <a:pt x="131" y="206"/>
                    </a:cubicBezTo>
                    <a:cubicBezTo>
                      <a:pt x="21" y="206"/>
                      <a:pt x="21" y="206"/>
                      <a:pt x="21" y="206"/>
                    </a:cubicBezTo>
                    <a:cubicBezTo>
                      <a:pt x="17" y="206"/>
                      <a:pt x="14" y="203"/>
                      <a:pt x="14" y="199"/>
                    </a:cubicBezTo>
                    <a:cubicBezTo>
                      <a:pt x="14" y="186"/>
                      <a:pt x="14" y="186"/>
                      <a:pt x="14" y="186"/>
                    </a:cubicBezTo>
                    <a:cubicBezTo>
                      <a:pt x="138" y="186"/>
                      <a:pt x="138" y="186"/>
                      <a:pt x="138" y="186"/>
                    </a:cubicBezTo>
                    <a:lnTo>
                      <a:pt x="138" y="199"/>
                    </a:lnTo>
                    <a:close/>
                    <a:moveTo>
                      <a:pt x="138" y="179"/>
                    </a:moveTo>
                    <a:cubicBezTo>
                      <a:pt x="14" y="179"/>
                      <a:pt x="14" y="179"/>
                      <a:pt x="14" y="179"/>
                    </a:cubicBezTo>
                    <a:cubicBezTo>
                      <a:pt x="14" y="41"/>
                      <a:pt x="14" y="41"/>
                      <a:pt x="14" y="41"/>
                    </a:cubicBezTo>
                    <a:cubicBezTo>
                      <a:pt x="138" y="41"/>
                      <a:pt x="138" y="41"/>
                      <a:pt x="138" y="41"/>
                    </a:cubicBezTo>
                    <a:lnTo>
                      <a:pt x="138" y="179"/>
                    </a:lnTo>
                    <a:close/>
                    <a:moveTo>
                      <a:pt x="138" y="34"/>
                    </a:moveTo>
                    <a:cubicBezTo>
                      <a:pt x="14" y="34"/>
                      <a:pt x="14" y="34"/>
                      <a:pt x="14" y="34"/>
                    </a:cubicBezTo>
                    <a:cubicBezTo>
                      <a:pt x="14" y="21"/>
                      <a:pt x="14" y="21"/>
                      <a:pt x="14" y="21"/>
                    </a:cubicBezTo>
                    <a:cubicBezTo>
                      <a:pt x="14" y="17"/>
                      <a:pt x="17" y="14"/>
                      <a:pt x="21" y="14"/>
                    </a:cubicBezTo>
                    <a:cubicBezTo>
                      <a:pt x="131" y="14"/>
                      <a:pt x="131" y="14"/>
                      <a:pt x="131" y="14"/>
                    </a:cubicBezTo>
                    <a:cubicBezTo>
                      <a:pt x="135" y="14"/>
                      <a:pt x="138" y="17"/>
                      <a:pt x="138" y="21"/>
                    </a:cubicBezTo>
                    <a:lnTo>
                      <a:pt x="138" y="3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dirty="0">
                  <a:latin typeface="Calibri Light" panose="020F0302020204030204"/>
                </a:endParaRPr>
              </a:p>
            </p:txBody>
          </p:sp>
          <p:sp>
            <p:nvSpPr>
              <p:cNvPr id="69" name="Freeform 6"/>
              <p:cNvSpPr/>
              <p:nvPr/>
            </p:nvSpPr>
            <p:spPr bwMode="auto">
              <a:xfrm>
                <a:off x="-757238" y="3454400"/>
                <a:ext cx="104775" cy="22225"/>
              </a:xfrm>
              <a:custGeom>
                <a:avLst/>
                <a:gdLst>
                  <a:gd name="T0" fmla="*/ 28 w 28"/>
                  <a:gd name="T1" fmla="*/ 3 h 6"/>
                  <a:gd name="T2" fmla="*/ 24 w 28"/>
                  <a:gd name="T3" fmla="*/ 6 h 6"/>
                  <a:gd name="T4" fmla="*/ 4 w 28"/>
                  <a:gd name="T5" fmla="*/ 6 h 6"/>
                  <a:gd name="T6" fmla="*/ 0 w 28"/>
                  <a:gd name="T7" fmla="*/ 3 h 6"/>
                  <a:gd name="T8" fmla="*/ 0 w 28"/>
                  <a:gd name="T9" fmla="*/ 3 h 6"/>
                  <a:gd name="T10" fmla="*/ 4 w 28"/>
                  <a:gd name="T11" fmla="*/ 0 h 6"/>
                  <a:gd name="T12" fmla="*/ 24 w 28"/>
                  <a:gd name="T13" fmla="*/ 0 h 6"/>
                  <a:gd name="T14" fmla="*/ 28 w 28"/>
                  <a:gd name="T15" fmla="*/ 3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 h="6">
                    <a:moveTo>
                      <a:pt x="28" y="3"/>
                    </a:moveTo>
                    <a:cubicBezTo>
                      <a:pt x="28" y="5"/>
                      <a:pt x="26" y="6"/>
                      <a:pt x="24" y="6"/>
                    </a:cubicBezTo>
                    <a:cubicBezTo>
                      <a:pt x="4" y="6"/>
                      <a:pt x="4" y="6"/>
                      <a:pt x="4" y="6"/>
                    </a:cubicBezTo>
                    <a:cubicBezTo>
                      <a:pt x="2" y="6"/>
                      <a:pt x="0" y="5"/>
                      <a:pt x="0" y="3"/>
                    </a:cubicBezTo>
                    <a:cubicBezTo>
                      <a:pt x="0" y="3"/>
                      <a:pt x="0" y="3"/>
                      <a:pt x="0" y="3"/>
                    </a:cubicBezTo>
                    <a:cubicBezTo>
                      <a:pt x="0" y="1"/>
                      <a:pt x="2" y="0"/>
                      <a:pt x="4" y="0"/>
                    </a:cubicBezTo>
                    <a:cubicBezTo>
                      <a:pt x="24" y="0"/>
                      <a:pt x="24" y="0"/>
                      <a:pt x="24" y="0"/>
                    </a:cubicBezTo>
                    <a:cubicBezTo>
                      <a:pt x="26" y="0"/>
                      <a:pt x="28" y="1"/>
                      <a:pt x="28"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dirty="0">
                  <a:latin typeface="Calibri Light" panose="020F0302020204030204"/>
                </a:endParaRPr>
              </a:p>
            </p:txBody>
          </p:sp>
          <p:sp>
            <p:nvSpPr>
              <p:cNvPr id="70" name="Freeform 7"/>
              <p:cNvSpPr/>
              <p:nvPr/>
            </p:nvSpPr>
            <p:spPr bwMode="auto">
              <a:xfrm>
                <a:off x="-730250" y="4097338"/>
                <a:ext cx="52387" cy="26988"/>
              </a:xfrm>
              <a:custGeom>
                <a:avLst/>
                <a:gdLst>
                  <a:gd name="T0" fmla="*/ 14 w 14"/>
                  <a:gd name="T1" fmla="*/ 4 h 7"/>
                  <a:gd name="T2" fmla="*/ 10 w 14"/>
                  <a:gd name="T3" fmla="*/ 7 h 7"/>
                  <a:gd name="T4" fmla="*/ 4 w 14"/>
                  <a:gd name="T5" fmla="*/ 7 h 7"/>
                  <a:gd name="T6" fmla="*/ 0 w 14"/>
                  <a:gd name="T7" fmla="*/ 4 h 7"/>
                  <a:gd name="T8" fmla="*/ 0 w 14"/>
                  <a:gd name="T9" fmla="*/ 4 h 7"/>
                  <a:gd name="T10" fmla="*/ 4 w 14"/>
                  <a:gd name="T11" fmla="*/ 0 h 7"/>
                  <a:gd name="T12" fmla="*/ 10 w 14"/>
                  <a:gd name="T13" fmla="*/ 0 h 7"/>
                  <a:gd name="T14" fmla="*/ 14 w 14"/>
                  <a:gd name="T15" fmla="*/ 4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7">
                    <a:moveTo>
                      <a:pt x="14" y="4"/>
                    </a:moveTo>
                    <a:cubicBezTo>
                      <a:pt x="14" y="6"/>
                      <a:pt x="12" y="7"/>
                      <a:pt x="10" y="7"/>
                    </a:cubicBezTo>
                    <a:cubicBezTo>
                      <a:pt x="4" y="7"/>
                      <a:pt x="4" y="7"/>
                      <a:pt x="4" y="7"/>
                    </a:cubicBezTo>
                    <a:cubicBezTo>
                      <a:pt x="2" y="7"/>
                      <a:pt x="0" y="6"/>
                      <a:pt x="0" y="4"/>
                    </a:cubicBezTo>
                    <a:cubicBezTo>
                      <a:pt x="0" y="4"/>
                      <a:pt x="0" y="4"/>
                      <a:pt x="0" y="4"/>
                    </a:cubicBezTo>
                    <a:cubicBezTo>
                      <a:pt x="0" y="2"/>
                      <a:pt x="2" y="0"/>
                      <a:pt x="4" y="0"/>
                    </a:cubicBezTo>
                    <a:cubicBezTo>
                      <a:pt x="10" y="0"/>
                      <a:pt x="10" y="0"/>
                      <a:pt x="10" y="0"/>
                    </a:cubicBezTo>
                    <a:cubicBezTo>
                      <a:pt x="12" y="0"/>
                      <a:pt x="14" y="2"/>
                      <a:pt x="14"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dirty="0">
                  <a:latin typeface="Calibri Light" panose="020F0302020204030204"/>
                </a:endParaRPr>
              </a:p>
            </p:txBody>
          </p:sp>
        </p:grpSp>
        <p:grpSp>
          <p:nvGrpSpPr>
            <p:cNvPr id="71" name="Group 70"/>
            <p:cNvGrpSpPr/>
            <p:nvPr/>
          </p:nvGrpSpPr>
          <p:grpSpPr>
            <a:xfrm>
              <a:off x="20359644" y="6024200"/>
              <a:ext cx="550847" cy="800628"/>
              <a:chOff x="-1587" y="-1587"/>
              <a:chExt cx="4211637" cy="6119812"/>
            </a:xfrm>
            <a:solidFill>
              <a:schemeClr val="bg1"/>
            </a:solidFill>
          </p:grpSpPr>
          <p:sp>
            <p:nvSpPr>
              <p:cNvPr id="72" name="Freeform 39"/>
              <p:cNvSpPr>
                <a:spLocks noEditPoints="1"/>
              </p:cNvSpPr>
              <p:nvPr/>
            </p:nvSpPr>
            <p:spPr bwMode="auto">
              <a:xfrm>
                <a:off x="-1587" y="-1587"/>
                <a:ext cx="4211637" cy="6119812"/>
              </a:xfrm>
              <a:custGeom>
                <a:avLst/>
                <a:gdLst>
                  <a:gd name="T0" fmla="*/ 560 w 1120"/>
                  <a:gd name="T1" fmla="*/ 0 h 1629"/>
                  <a:gd name="T2" fmla="*/ 0 w 1120"/>
                  <a:gd name="T3" fmla="*/ 560 h 1629"/>
                  <a:gd name="T4" fmla="*/ 256 w 1120"/>
                  <a:gd name="T5" fmla="*/ 1174 h 1629"/>
                  <a:gd name="T6" fmla="*/ 560 w 1120"/>
                  <a:gd name="T7" fmla="*/ 1629 h 1629"/>
                  <a:gd name="T8" fmla="*/ 864 w 1120"/>
                  <a:gd name="T9" fmla="*/ 1175 h 1629"/>
                  <a:gd name="T10" fmla="*/ 1120 w 1120"/>
                  <a:gd name="T11" fmla="*/ 560 h 1629"/>
                  <a:gd name="T12" fmla="*/ 560 w 1120"/>
                  <a:gd name="T13" fmla="*/ 0 h 1629"/>
                  <a:gd name="T14" fmla="*/ 692 w 1120"/>
                  <a:gd name="T15" fmla="*/ 1383 h 1629"/>
                  <a:gd name="T16" fmla="*/ 440 w 1120"/>
                  <a:gd name="T17" fmla="*/ 1415 h 1629"/>
                  <a:gd name="T18" fmla="*/ 409 w 1120"/>
                  <a:gd name="T19" fmla="*/ 1319 h 1629"/>
                  <a:gd name="T20" fmla="*/ 409 w 1120"/>
                  <a:gd name="T21" fmla="*/ 1317 h 1629"/>
                  <a:gd name="T22" fmla="*/ 724 w 1120"/>
                  <a:gd name="T23" fmla="*/ 1278 h 1629"/>
                  <a:gd name="T24" fmla="*/ 710 w 1120"/>
                  <a:gd name="T25" fmla="*/ 1323 h 1629"/>
                  <a:gd name="T26" fmla="*/ 692 w 1120"/>
                  <a:gd name="T27" fmla="*/ 1383 h 1629"/>
                  <a:gd name="T28" fmla="*/ 394 w 1120"/>
                  <a:gd name="T29" fmla="*/ 1268 h 1629"/>
                  <a:gd name="T30" fmla="*/ 363 w 1120"/>
                  <a:gd name="T31" fmla="*/ 1171 h 1629"/>
                  <a:gd name="T32" fmla="*/ 758 w 1120"/>
                  <a:gd name="T33" fmla="*/ 1171 h 1629"/>
                  <a:gd name="T34" fmla="*/ 740 w 1120"/>
                  <a:gd name="T35" fmla="*/ 1225 h 1629"/>
                  <a:gd name="T36" fmla="*/ 394 w 1120"/>
                  <a:gd name="T37" fmla="*/ 1268 h 1629"/>
                  <a:gd name="T38" fmla="*/ 560 w 1120"/>
                  <a:gd name="T39" fmla="*/ 1527 h 1629"/>
                  <a:gd name="T40" fmla="*/ 458 w 1120"/>
                  <a:gd name="T41" fmla="*/ 1464 h 1629"/>
                  <a:gd name="T42" fmla="*/ 674 w 1120"/>
                  <a:gd name="T43" fmla="*/ 1437 h 1629"/>
                  <a:gd name="T44" fmla="*/ 560 w 1120"/>
                  <a:gd name="T45" fmla="*/ 1527 h 1629"/>
                  <a:gd name="T46" fmla="*/ 798 w 1120"/>
                  <a:gd name="T47" fmla="*/ 1069 h 1629"/>
                  <a:gd name="T48" fmla="*/ 323 w 1120"/>
                  <a:gd name="T49" fmla="*/ 1069 h 1629"/>
                  <a:gd name="T50" fmla="*/ 237 w 1120"/>
                  <a:gd name="T51" fmla="*/ 905 h 1629"/>
                  <a:gd name="T52" fmla="*/ 102 w 1120"/>
                  <a:gd name="T53" fmla="*/ 560 h 1629"/>
                  <a:gd name="T54" fmla="*/ 560 w 1120"/>
                  <a:gd name="T55" fmla="*/ 102 h 1629"/>
                  <a:gd name="T56" fmla="*/ 1018 w 1120"/>
                  <a:gd name="T57" fmla="*/ 560 h 1629"/>
                  <a:gd name="T58" fmla="*/ 883 w 1120"/>
                  <a:gd name="T59" fmla="*/ 906 h 1629"/>
                  <a:gd name="T60" fmla="*/ 798 w 1120"/>
                  <a:gd name="T61" fmla="*/ 1069 h 16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120" h="1629">
                    <a:moveTo>
                      <a:pt x="560" y="0"/>
                    </a:moveTo>
                    <a:cubicBezTo>
                      <a:pt x="251" y="0"/>
                      <a:pt x="0" y="251"/>
                      <a:pt x="0" y="560"/>
                    </a:cubicBezTo>
                    <a:cubicBezTo>
                      <a:pt x="0" y="765"/>
                      <a:pt x="188" y="983"/>
                      <a:pt x="256" y="1174"/>
                    </a:cubicBezTo>
                    <a:cubicBezTo>
                      <a:pt x="358" y="1459"/>
                      <a:pt x="347" y="1629"/>
                      <a:pt x="560" y="1629"/>
                    </a:cubicBezTo>
                    <a:cubicBezTo>
                      <a:pt x="776" y="1629"/>
                      <a:pt x="762" y="1459"/>
                      <a:pt x="864" y="1175"/>
                    </a:cubicBezTo>
                    <a:cubicBezTo>
                      <a:pt x="932" y="983"/>
                      <a:pt x="1120" y="764"/>
                      <a:pt x="1120" y="560"/>
                    </a:cubicBezTo>
                    <a:cubicBezTo>
                      <a:pt x="1120" y="251"/>
                      <a:pt x="869" y="0"/>
                      <a:pt x="560" y="0"/>
                    </a:cubicBezTo>
                    <a:close/>
                    <a:moveTo>
                      <a:pt x="692" y="1383"/>
                    </a:moveTo>
                    <a:cubicBezTo>
                      <a:pt x="440" y="1415"/>
                      <a:pt x="440" y="1415"/>
                      <a:pt x="440" y="1415"/>
                    </a:cubicBezTo>
                    <a:cubicBezTo>
                      <a:pt x="431" y="1389"/>
                      <a:pt x="421" y="1358"/>
                      <a:pt x="409" y="1319"/>
                    </a:cubicBezTo>
                    <a:cubicBezTo>
                      <a:pt x="409" y="1318"/>
                      <a:pt x="409" y="1318"/>
                      <a:pt x="409" y="1317"/>
                    </a:cubicBezTo>
                    <a:cubicBezTo>
                      <a:pt x="724" y="1278"/>
                      <a:pt x="724" y="1278"/>
                      <a:pt x="724" y="1278"/>
                    </a:cubicBezTo>
                    <a:cubicBezTo>
                      <a:pt x="719" y="1293"/>
                      <a:pt x="714" y="1309"/>
                      <a:pt x="710" y="1323"/>
                    </a:cubicBezTo>
                    <a:cubicBezTo>
                      <a:pt x="704" y="1346"/>
                      <a:pt x="698" y="1365"/>
                      <a:pt x="692" y="1383"/>
                    </a:cubicBezTo>
                    <a:close/>
                    <a:moveTo>
                      <a:pt x="394" y="1268"/>
                    </a:moveTo>
                    <a:cubicBezTo>
                      <a:pt x="385" y="1237"/>
                      <a:pt x="374" y="1205"/>
                      <a:pt x="363" y="1171"/>
                    </a:cubicBezTo>
                    <a:cubicBezTo>
                      <a:pt x="758" y="1171"/>
                      <a:pt x="758" y="1171"/>
                      <a:pt x="758" y="1171"/>
                    </a:cubicBezTo>
                    <a:cubicBezTo>
                      <a:pt x="752" y="1189"/>
                      <a:pt x="745" y="1208"/>
                      <a:pt x="740" y="1225"/>
                    </a:cubicBezTo>
                    <a:lnTo>
                      <a:pt x="394" y="1268"/>
                    </a:lnTo>
                    <a:close/>
                    <a:moveTo>
                      <a:pt x="560" y="1527"/>
                    </a:moveTo>
                    <a:cubicBezTo>
                      <a:pt x="508" y="1527"/>
                      <a:pt x="485" y="1521"/>
                      <a:pt x="458" y="1464"/>
                    </a:cubicBezTo>
                    <a:cubicBezTo>
                      <a:pt x="674" y="1437"/>
                      <a:pt x="674" y="1437"/>
                      <a:pt x="674" y="1437"/>
                    </a:cubicBezTo>
                    <a:cubicBezTo>
                      <a:pt x="643" y="1521"/>
                      <a:pt x="620" y="1527"/>
                      <a:pt x="560" y="1527"/>
                    </a:cubicBezTo>
                    <a:close/>
                    <a:moveTo>
                      <a:pt x="798" y="1069"/>
                    </a:moveTo>
                    <a:cubicBezTo>
                      <a:pt x="323" y="1069"/>
                      <a:pt x="323" y="1069"/>
                      <a:pt x="323" y="1069"/>
                    </a:cubicBezTo>
                    <a:cubicBezTo>
                      <a:pt x="297" y="1014"/>
                      <a:pt x="267" y="959"/>
                      <a:pt x="237" y="905"/>
                    </a:cubicBezTo>
                    <a:cubicBezTo>
                      <a:pt x="170" y="786"/>
                      <a:pt x="102" y="664"/>
                      <a:pt x="102" y="560"/>
                    </a:cubicBezTo>
                    <a:cubicBezTo>
                      <a:pt x="102" y="307"/>
                      <a:pt x="307" y="102"/>
                      <a:pt x="560" y="102"/>
                    </a:cubicBezTo>
                    <a:cubicBezTo>
                      <a:pt x="813" y="102"/>
                      <a:pt x="1018" y="307"/>
                      <a:pt x="1018" y="560"/>
                    </a:cubicBezTo>
                    <a:cubicBezTo>
                      <a:pt x="1018" y="663"/>
                      <a:pt x="949" y="786"/>
                      <a:pt x="883" y="906"/>
                    </a:cubicBezTo>
                    <a:cubicBezTo>
                      <a:pt x="853" y="960"/>
                      <a:pt x="823" y="1014"/>
                      <a:pt x="798" y="106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dirty="0">
                  <a:latin typeface="Calibri Light" panose="020F0302020204030204"/>
                </a:endParaRPr>
              </a:p>
            </p:txBody>
          </p:sp>
          <p:sp>
            <p:nvSpPr>
              <p:cNvPr id="73" name="Freeform 40"/>
              <p:cNvSpPr/>
              <p:nvPr/>
            </p:nvSpPr>
            <p:spPr bwMode="auto">
              <a:xfrm>
                <a:off x="957263" y="955675"/>
                <a:ext cx="1239837" cy="1239837"/>
              </a:xfrm>
              <a:custGeom>
                <a:avLst/>
                <a:gdLst>
                  <a:gd name="T0" fmla="*/ 305 w 330"/>
                  <a:gd name="T1" fmla="*/ 0 h 330"/>
                  <a:gd name="T2" fmla="*/ 0 w 330"/>
                  <a:gd name="T3" fmla="*/ 305 h 330"/>
                  <a:gd name="T4" fmla="*/ 25 w 330"/>
                  <a:gd name="T5" fmla="*/ 330 h 330"/>
                  <a:gd name="T6" fmla="*/ 50 w 330"/>
                  <a:gd name="T7" fmla="*/ 305 h 330"/>
                  <a:gd name="T8" fmla="*/ 305 w 330"/>
                  <a:gd name="T9" fmla="*/ 50 h 330"/>
                  <a:gd name="T10" fmla="*/ 330 w 330"/>
                  <a:gd name="T11" fmla="*/ 25 h 330"/>
                  <a:gd name="T12" fmla="*/ 305 w 330"/>
                  <a:gd name="T13" fmla="*/ 0 h 330"/>
                </a:gdLst>
                <a:ahLst/>
                <a:cxnLst>
                  <a:cxn ang="0">
                    <a:pos x="T0" y="T1"/>
                  </a:cxn>
                  <a:cxn ang="0">
                    <a:pos x="T2" y="T3"/>
                  </a:cxn>
                  <a:cxn ang="0">
                    <a:pos x="T4" y="T5"/>
                  </a:cxn>
                  <a:cxn ang="0">
                    <a:pos x="T6" y="T7"/>
                  </a:cxn>
                  <a:cxn ang="0">
                    <a:pos x="T8" y="T9"/>
                  </a:cxn>
                  <a:cxn ang="0">
                    <a:pos x="T10" y="T11"/>
                  </a:cxn>
                  <a:cxn ang="0">
                    <a:pos x="T12" y="T13"/>
                  </a:cxn>
                </a:cxnLst>
                <a:rect l="0" t="0" r="r" b="b"/>
                <a:pathLst>
                  <a:path w="330" h="330">
                    <a:moveTo>
                      <a:pt x="305" y="0"/>
                    </a:moveTo>
                    <a:cubicBezTo>
                      <a:pt x="137" y="0"/>
                      <a:pt x="0" y="137"/>
                      <a:pt x="0" y="305"/>
                    </a:cubicBezTo>
                    <a:cubicBezTo>
                      <a:pt x="0" y="319"/>
                      <a:pt x="11" y="330"/>
                      <a:pt x="25" y="330"/>
                    </a:cubicBezTo>
                    <a:cubicBezTo>
                      <a:pt x="39" y="330"/>
                      <a:pt x="50" y="319"/>
                      <a:pt x="50" y="305"/>
                    </a:cubicBezTo>
                    <a:cubicBezTo>
                      <a:pt x="50" y="165"/>
                      <a:pt x="165" y="50"/>
                      <a:pt x="305" y="50"/>
                    </a:cubicBezTo>
                    <a:cubicBezTo>
                      <a:pt x="319" y="50"/>
                      <a:pt x="330" y="39"/>
                      <a:pt x="330" y="25"/>
                    </a:cubicBezTo>
                    <a:cubicBezTo>
                      <a:pt x="330" y="11"/>
                      <a:pt x="319" y="0"/>
                      <a:pt x="30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dirty="0">
                  <a:latin typeface="Calibri Light" panose="020F0302020204030204"/>
                </a:endParaRPr>
              </a:p>
            </p:txBody>
          </p:sp>
        </p:grpSp>
        <p:grpSp>
          <p:nvGrpSpPr>
            <p:cNvPr id="74" name="Group 73"/>
            <p:cNvGrpSpPr/>
            <p:nvPr/>
          </p:nvGrpSpPr>
          <p:grpSpPr>
            <a:xfrm>
              <a:off x="20603261" y="8314456"/>
              <a:ext cx="749927" cy="749824"/>
              <a:chOff x="0" y="1588"/>
              <a:chExt cx="4016375" cy="4014787"/>
            </a:xfrm>
            <a:solidFill>
              <a:schemeClr val="bg1"/>
            </a:solidFill>
          </p:grpSpPr>
          <p:sp>
            <p:nvSpPr>
              <p:cNvPr id="75" name="Freeform 48"/>
              <p:cNvSpPr>
                <a:spLocks noEditPoints="1"/>
              </p:cNvSpPr>
              <p:nvPr/>
            </p:nvSpPr>
            <p:spPr bwMode="auto">
              <a:xfrm>
                <a:off x="0" y="1588"/>
                <a:ext cx="4016375" cy="4014787"/>
              </a:xfrm>
              <a:custGeom>
                <a:avLst/>
                <a:gdLst>
                  <a:gd name="T0" fmla="*/ 690 w 1068"/>
                  <a:gd name="T1" fmla="*/ 335 h 1068"/>
                  <a:gd name="T2" fmla="*/ 534 w 1068"/>
                  <a:gd name="T3" fmla="*/ 0 h 1068"/>
                  <a:gd name="T4" fmla="*/ 301 w 1068"/>
                  <a:gd name="T5" fmla="*/ 342 h 1068"/>
                  <a:gd name="T6" fmla="*/ 267 w 1068"/>
                  <a:gd name="T7" fmla="*/ 360 h 1068"/>
                  <a:gd name="T8" fmla="*/ 100 w 1068"/>
                  <a:gd name="T9" fmla="*/ 334 h 1068"/>
                  <a:gd name="T10" fmla="*/ 0 w 1068"/>
                  <a:gd name="T11" fmla="*/ 968 h 1068"/>
                  <a:gd name="T12" fmla="*/ 201 w 1068"/>
                  <a:gd name="T13" fmla="*/ 1068 h 1068"/>
                  <a:gd name="T14" fmla="*/ 291 w 1068"/>
                  <a:gd name="T15" fmla="*/ 1011 h 1068"/>
                  <a:gd name="T16" fmla="*/ 301 w 1068"/>
                  <a:gd name="T17" fmla="*/ 1013 h 1068"/>
                  <a:gd name="T18" fmla="*/ 635 w 1068"/>
                  <a:gd name="T19" fmla="*/ 1068 h 1068"/>
                  <a:gd name="T20" fmla="*/ 937 w 1068"/>
                  <a:gd name="T21" fmla="*/ 1004 h 1068"/>
                  <a:gd name="T22" fmla="*/ 952 w 1068"/>
                  <a:gd name="T23" fmla="*/ 909 h 1068"/>
                  <a:gd name="T24" fmla="*/ 1007 w 1068"/>
                  <a:gd name="T25" fmla="*/ 732 h 1068"/>
                  <a:gd name="T26" fmla="*/ 1039 w 1068"/>
                  <a:gd name="T27" fmla="*/ 560 h 1068"/>
                  <a:gd name="T28" fmla="*/ 1068 w 1068"/>
                  <a:gd name="T29" fmla="*/ 481 h 1068"/>
                  <a:gd name="T30" fmla="*/ 974 w 1068"/>
                  <a:gd name="T31" fmla="*/ 349 h 1068"/>
                  <a:gd name="T32" fmla="*/ 201 w 1068"/>
                  <a:gd name="T33" fmla="*/ 1001 h 1068"/>
                  <a:gd name="T34" fmla="*/ 67 w 1068"/>
                  <a:gd name="T35" fmla="*/ 968 h 1068"/>
                  <a:gd name="T36" fmla="*/ 100 w 1068"/>
                  <a:gd name="T37" fmla="*/ 401 h 1068"/>
                  <a:gd name="T38" fmla="*/ 234 w 1068"/>
                  <a:gd name="T39" fmla="*/ 434 h 1068"/>
                  <a:gd name="T40" fmla="*/ 1001 w 1068"/>
                  <a:gd name="T41" fmla="*/ 485 h 1068"/>
                  <a:gd name="T42" fmla="*/ 868 w 1068"/>
                  <a:gd name="T43" fmla="*/ 534 h 1068"/>
                  <a:gd name="T44" fmla="*/ 868 w 1068"/>
                  <a:gd name="T45" fmla="*/ 567 h 1068"/>
                  <a:gd name="T46" fmla="*/ 986 w 1068"/>
                  <a:gd name="T47" fmla="*/ 629 h 1068"/>
                  <a:gd name="T48" fmla="*/ 835 w 1068"/>
                  <a:gd name="T49" fmla="*/ 701 h 1068"/>
                  <a:gd name="T50" fmla="*/ 835 w 1068"/>
                  <a:gd name="T51" fmla="*/ 734 h 1068"/>
                  <a:gd name="T52" fmla="*/ 944 w 1068"/>
                  <a:gd name="T53" fmla="*/ 803 h 1068"/>
                  <a:gd name="T54" fmla="*/ 801 w 1068"/>
                  <a:gd name="T55" fmla="*/ 868 h 1068"/>
                  <a:gd name="T56" fmla="*/ 801 w 1068"/>
                  <a:gd name="T57" fmla="*/ 901 h 1068"/>
                  <a:gd name="T58" fmla="*/ 888 w 1068"/>
                  <a:gd name="T59" fmla="*/ 948 h 1068"/>
                  <a:gd name="T60" fmla="*/ 818 w 1068"/>
                  <a:gd name="T61" fmla="*/ 1001 h 1068"/>
                  <a:gd name="T62" fmla="*/ 450 w 1068"/>
                  <a:gd name="T63" fmla="*/ 980 h 1068"/>
                  <a:gd name="T64" fmla="*/ 268 w 1068"/>
                  <a:gd name="T65" fmla="*/ 914 h 1068"/>
                  <a:gd name="T66" fmla="*/ 294 w 1068"/>
                  <a:gd name="T67" fmla="*/ 418 h 1068"/>
                  <a:gd name="T68" fmla="*/ 501 w 1068"/>
                  <a:gd name="T69" fmla="*/ 100 h 1068"/>
                  <a:gd name="T70" fmla="*/ 632 w 1068"/>
                  <a:gd name="T71" fmla="*/ 225 h 1068"/>
                  <a:gd name="T72" fmla="*/ 962 w 1068"/>
                  <a:gd name="T73" fmla="*/ 413 h 1068"/>
                  <a:gd name="T74" fmla="*/ 1001 w 1068"/>
                  <a:gd name="T75" fmla="*/ 485 h 10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68" h="1068">
                    <a:moveTo>
                      <a:pt x="974" y="349"/>
                    </a:moveTo>
                    <a:cubicBezTo>
                      <a:pt x="932" y="339"/>
                      <a:pt x="834" y="339"/>
                      <a:pt x="690" y="335"/>
                    </a:cubicBezTo>
                    <a:cubicBezTo>
                      <a:pt x="697" y="304"/>
                      <a:pt x="699" y="275"/>
                      <a:pt x="699" y="225"/>
                    </a:cubicBezTo>
                    <a:cubicBezTo>
                      <a:pt x="699" y="105"/>
                      <a:pt x="611" y="0"/>
                      <a:pt x="534" y="0"/>
                    </a:cubicBezTo>
                    <a:cubicBezTo>
                      <a:pt x="480" y="0"/>
                      <a:pt x="435" y="45"/>
                      <a:pt x="434" y="99"/>
                    </a:cubicBezTo>
                    <a:cubicBezTo>
                      <a:pt x="433" y="167"/>
                      <a:pt x="413" y="283"/>
                      <a:pt x="301" y="342"/>
                    </a:cubicBezTo>
                    <a:cubicBezTo>
                      <a:pt x="292" y="346"/>
                      <a:pt x="269" y="357"/>
                      <a:pt x="265" y="359"/>
                    </a:cubicBezTo>
                    <a:cubicBezTo>
                      <a:pt x="267" y="360"/>
                      <a:pt x="267" y="360"/>
                      <a:pt x="267" y="360"/>
                    </a:cubicBezTo>
                    <a:cubicBezTo>
                      <a:pt x="250" y="345"/>
                      <a:pt x="225" y="334"/>
                      <a:pt x="201" y="334"/>
                    </a:cubicBezTo>
                    <a:cubicBezTo>
                      <a:pt x="100" y="334"/>
                      <a:pt x="100" y="334"/>
                      <a:pt x="100" y="334"/>
                    </a:cubicBezTo>
                    <a:cubicBezTo>
                      <a:pt x="45" y="334"/>
                      <a:pt x="0" y="379"/>
                      <a:pt x="0" y="434"/>
                    </a:cubicBezTo>
                    <a:cubicBezTo>
                      <a:pt x="0" y="968"/>
                      <a:pt x="0" y="968"/>
                      <a:pt x="0" y="968"/>
                    </a:cubicBezTo>
                    <a:cubicBezTo>
                      <a:pt x="0" y="1023"/>
                      <a:pt x="45" y="1068"/>
                      <a:pt x="100" y="1068"/>
                    </a:cubicBezTo>
                    <a:cubicBezTo>
                      <a:pt x="201" y="1068"/>
                      <a:pt x="201" y="1068"/>
                      <a:pt x="201" y="1068"/>
                    </a:cubicBezTo>
                    <a:cubicBezTo>
                      <a:pt x="240" y="1068"/>
                      <a:pt x="273" y="1044"/>
                      <a:pt x="290" y="1010"/>
                    </a:cubicBezTo>
                    <a:cubicBezTo>
                      <a:pt x="290" y="1011"/>
                      <a:pt x="291" y="1011"/>
                      <a:pt x="291" y="1011"/>
                    </a:cubicBezTo>
                    <a:cubicBezTo>
                      <a:pt x="293" y="1011"/>
                      <a:pt x="296" y="1012"/>
                      <a:pt x="299" y="1013"/>
                    </a:cubicBezTo>
                    <a:cubicBezTo>
                      <a:pt x="300" y="1013"/>
                      <a:pt x="300" y="1013"/>
                      <a:pt x="301" y="1013"/>
                    </a:cubicBezTo>
                    <a:cubicBezTo>
                      <a:pt x="320" y="1018"/>
                      <a:pt x="357" y="1027"/>
                      <a:pt x="436" y="1045"/>
                    </a:cubicBezTo>
                    <a:cubicBezTo>
                      <a:pt x="453" y="1049"/>
                      <a:pt x="542" y="1068"/>
                      <a:pt x="635" y="1068"/>
                    </a:cubicBezTo>
                    <a:cubicBezTo>
                      <a:pt x="818" y="1068"/>
                      <a:pt x="818" y="1068"/>
                      <a:pt x="818" y="1068"/>
                    </a:cubicBezTo>
                    <a:cubicBezTo>
                      <a:pt x="873" y="1068"/>
                      <a:pt x="913" y="1047"/>
                      <a:pt x="937" y="1004"/>
                    </a:cubicBezTo>
                    <a:cubicBezTo>
                      <a:pt x="938" y="1003"/>
                      <a:pt x="945" y="988"/>
                      <a:pt x="952" y="968"/>
                    </a:cubicBezTo>
                    <a:cubicBezTo>
                      <a:pt x="956" y="952"/>
                      <a:pt x="958" y="931"/>
                      <a:pt x="952" y="909"/>
                    </a:cubicBezTo>
                    <a:cubicBezTo>
                      <a:pt x="988" y="884"/>
                      <a:pt x="1000" y="847"/>
                      <a:pt x="1007" y="823"/>
                    </a:cubicBezTo>
                    <a:cubicBezTo>
                      <a:pt x="1020" y="783"/>
                      <a:pt x="1016" y="753"/>
                      <a:pt x="1007" y="732"/>
                    </a:cubicBezTo>
                    <a:cubicBezTo>
                      <a:pt x="1027" y="713"/>
                      <a:pt x="1045" y="684"/>
                      <a:pt x="1052" y="640"/>
                    </a:cubicBezTo>
                    <a:cubicBezTo>
                      <a:pt x="1056" y="612"/>
                      <a:pt x="1052" y="584"/>
                      <a:pt x="1039" y="560"/>
                    </a:cubicBezTo>
                    <a:cubicBezTo>
                      <a:pt x="1058" y="539"/>
                      <a:pt x="1066" y="513"/>
                      <a:pt x="1067" y="488"/>
                    </a:cubicBezTo>
                    <a:cubicBezTo>
                      <a:pt x="1068" y="481"/>
                      <a:pt x="1068" y="481"/>
                      <a:pt x="1068" y="481"/>
                    </a:cubicBezTo>
                    <a:cubicBezTo>
                      <a:pt x="1068" y="476"/>
                      <a:pt x="1068" y="474"/>
                      <a:pt x="1068" y="464"/>
                    </a:cubicBezTo>
                    <a:cubicBezTo>
                      <a:pt x="1068" y="422"/>
                      <a:pt x="1039" y="368"/>
                      <a:pt x="974" y="349"/>
                    </a:cubicBezTo>
                    <a:close/>
                    <a:moveTo>
                      <a:pt x="234" y="968"/>
                    </a:moveTo>
                    <a:cubicBezTo>
                      <a:pt x="234" y="986"/>
                      <a:pt x="219" y="1001"/>
                      <a:pt x="201" y="1001"/>
                    </a:cubicBezTo>
                    <a:cubicBezTo>
                      <a:pt x="100" y="1001"/>
                      <a:pt x="100" y="1001"/>
                      <a:pt x="100" y="1001"/>
                    </a:cubicBezTo>
                    <a:cubicBezTo>
                      <a:pt x="82" y="1001"/>
                      <a:pt x="67" y="986"/>
                      <a:pt x="67" y="968"/>
                    </a:cubicBezTo>
                    <a:cubicBezTo>
                      <a:pt x="67" y="434"/>
                      <a:pt x="67" y="434"/>
                      <a:pt x="67" y="434"/>
                    </a:cubicBezTo>
                    <a:cubicBezTo>
                      <a:pt x="67" y="415"/>
                      <a:pt x="82" y="401"/>
                      <a:pt x="100" y="401"/>
                    </a:cubicBezTo>
                    <a:cubicBezTo>
                      <a:pt x="201" y="401"/>
                      <a:pt x="201" y="401"/>
                      <a:pt x="201" y="401"/>
                    </a:cubicBezTo>
                    <a:cubicBezTo>
                      <a:pt x="219" y="401"/>
                      <a:pt x="234" y="415"/>
                      <a:pt x="234" y="434"/>
                    </a:cubicBezTo>
                    <a:lnTo>
                      <a:pt x="234" y="968"/>
                    </a:lnTo>
                    <a:close/>
                    <a:moveTo>
                      <a:pt x="1001" y="485"/>
                    </a:moveTo>
                    <a:cubicBezTo>
                      <a:pt x="1000" y="502"/>
                      <a:pt x="993" y="534"/>
                      <a:pt x="935" y="534"/>
                    </a:cubicBezTo>
                    <a:cubicBezTo>
                      <a:pt x="885" y="534"/>
                      <a:pt x="868" y="534"/>
                      <a:pt x="868" y="534"/>
                    </a:cubicBezTo>
                    <a:cubicBezTo>
                      <a:pt x="859" y="534"/>
                      <a:pt x="851" y="541"/>
                      <a:pt x="851" y="551"/>
                    </a:cubicBezTo>
                    <a:cubicBezTo>
                      <a:pt x="851" y="560"/>
                      <a:pt x="859" y="567"/>
                      <a:pt x="868" y="567"/>
                    </a:cubicBezTo>
                    <a:cubicBezTo>
                      <a:pt x="868" y="567"/>
                      <a:pt x="883" y="567"/>
                      <a:pt x="933" y="567"/>
                    </a:cubicBezTo>
                    <a:cubicBezTo>
                      <a:pt x="983" y="567"/>
                      <a:pt x="989" y="609"/>
                      <a:pt x="986" y="629"/>
                    </a:cubicBezTo>
                    <a:cubicBezTo>
                      <a:pt x="982" y="654"/>
                      <a:pt x="970" y="701"/>
                      <a:pt x="914" y="701"/>
                    </a:cubicBezTo>
                    <a:cubicBezTo>
                      <a:pt x="858" y="701"/>
                      <a:pt x="835" y="701"/>
                      <a:pt x="835" y="701"/>
                    </a:cubicBezTo>
                    <a:cubicBezTo>
                      <a:pt x="825" y="701"/>
                      <a:pt x="818" y="708"/>
                      <a:pt x="818" y="718"/>
                    </a:cubicBezTo>
                    <a:cubicBezTo>
                      <a:pt x="818" y="727"/>
                      <a:pt x="825" y="734"/>
                      <a:pt x="835" y="734"/>
                    </a:cubicBezTo>
                    <a:cubicBezTo>
                      <a:pt x="835" y="734"/>
                      <a:pt x="874" y="734"/>
                      <a:pt x="900" y="734"/>
                    </a:cubicBezTo>
                    <a:cubicBezTo>
                      <a:pt x="957" y="734"/>
                      <a:pt x="952" y="777"/>
                      <a:pt x="944" y="803"/>
                    </a:cubicBezTo>
                    <a:cubicBezTo>
                      <a:pt x="933" y="837"/>
                      <a:pt x="926" y="868"/>
                      <a:pt x="856" y="868"/>
                    </a:cubicBezTo>
                    <a:cubicBezTo>
                      <a:pt x="831" y="868"/>
                      <a:pt x="801" y="868"/>
                      <a:pt x="801" y="868"/>
                    </a:cubicBezTo>
                    <a:cubicBezTo>
                      <a:pt x="792" y="868"/>
                      <a:pt x="784" y="875"/>
                      <a:pt x="784" y="884"/>
                    </a:cubicBezTo>
                    <a:cubicBezTo>
                      <a:pt x="784" y="894"/>
                      <a:pt x="792" y="901"/>
                      <a:pt x="801" y="901"/>
                    </a:cubicBezTo>
                    <a:cubicBezTo>
                      <a:pt x="801" y="901"/>
                      <a:pt x="824" y="901"/>
                      <a:pt x="853" y="901"/>
                    </a:cubicBezTo>
                    <a:cubicBezTo>
                      <a:pt x="890" y="901"/>
                      <a:pt x="892" y="936"/>
                      <a:pt x="888" y="948"/>
                    </a:cubicBezTo>
                    <a:cubicBezTo>
                      <a:pt x="884" y="962"/>
                      <a:pt x="879" y="972"/>
                      <a:pt x="878" y="972"/>
                    </a:cubicBezTo>
                    <a:cubicBezTo>
                      <a:pt x="868" y="990"/>
                      <a:pt x="852" y="1001"/>
                      <a:pt x="818" y="1001"/>
                    </a:cubicBezTo>
                    <a:cubicBezTo>
                      <a:pt x="635" y="1001"/>
                      <a:pt x="635" y="1001"/>
                      <a:pt x="635" y="1001"/>
                    </a:cubicBezTo>
                    <a:cubicBezTo>
                      <a:pt x="544" y="1001"/>
                      <a:pt x="453" y="980"/>
                      <a:pt x="450" y="980"/>
                    </a:cubicBezTo>
                    <a:cubicBezTo>
                      <a:pt x="312" y="948"/>
                      <a:pt x="304" y="946"/>
                      <a:pt x="296" y="943"/>
                    </a:cubicBezTo>
                    <a:cubicBezTo>
                      <a:pt x="296" y="943"/>
                      <a:pt x="268" y="938"/>
                      <a:pt x="268" y="914"/>
                    </a:cubicBezTo>
                    <a:cubicBezTo>
                      <a:pt x="267" y="453"/>
                      <a:pt x="267" y="453"/>
                      <a:pt x="267" y="453"/>
                    </a:cubicBezTo>
                    <a:cubicBezTo>
                      <a:pt x="267" y="437"/>
                      <a:pt x="277" y="423"/>
                      <a:pt x="294" y="418"/>
                    </a:cubicBezTo>
                    <a:cubicBezTo>
                      <a:pt x="296" y="417"/>
                      <a:pt x="299" y="416"/>
                      <a:pt x="301" y="415"/>
                    </a:cubicBezTo>
                    <a:cubicBezTo>
                      <a:pt x="453" y="352"/>
                      <a:pt x="500" y="214"/>
                      <a:pt x="501" y="100"/>
                    </a:cubicBezTo>
                    <a:cubicBezTo>
                      <a:pt x="501" y="84"/>
                      <a:pt x="513" y="67"/>
                      <a:pt x="534" y="67"/>
                    </a:cubicBezTo>
                    <a:cubicBezTo>
                      <a:pt x="570" y="67"/>
                      <a:pt x="632" y="138"/>
                      <a:pt x="632" y="225"/>
                    </a:cubicBezTo>
                    <a:cubicBezTo>
                      <a:pt x="632" y="304"/>
                      <a:pt x="629" y="318"/>
                      <a:pt x="601" y="401"/>
                    </a:cubicBezTo>
                    <a:cubicBezTo>
                      <a:pt x="935" y="401"/>
                      <a:pt x="932" y="405"/>
                      <a:pt x="962" y="413"/>
                    </a:cubicBezTo>
                    <a:cubicBezTo>
                      <a:pt x="998" y="423"/>
                      <a:pt x="1002" y="454"/>
                      <a:pt x="1002" y="464"/>
                    </a:cubicBezTo>
                    <a:cubicBezTo>
                      <a:pt x="1002" y="476"/>
                      <a:pt x="1001" y="474"/>
                      <a:pt x="1001" y="48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dirty="0">
                  <a:latin typeface="Calibri Light" panose="020F0302020204030204"/>
                </a:endParaRPr>
              </a:p>
            </p:txBody>
          </p:sp>
          <p:sp>
            <p:nvSpPr>
              <p:cNvPr id="76" name="Freeform 49"/>
              <p:cNvSpPr>
                <a:spLocks noEditPoints="1"/>
              </p:cNvSpPr>
              <p:nvPr/>
            </p:nvSpPr>
            <p:spPr bwMode="auto">
              <a:xfrm>
                <a:off x="376238" y="3263900"/>
                <a:ext cx="379413" cy="376237"/>
              </a:xfrm>
              <a:custGeom>
                <a:avLst/>
                <a:gdLst>
                  <a:gd name="T0" fmla="*/ 50 w 101"/>
                  <a:gd name="T1" fmla="*/ 0 h 100"/>
                  <a:gd name="T2" fmla="*/ 0 w 101"/>
                  <a:gd name="T3" fmla="*/ 50 h 100"/>
                  <a:gd name="T4" fmla="*/ 50 w 101"/>
                  <a:gd name="T5" fmla="*/ 100 h 100"/>
                  <a:gd name="T6" fmla="*/ 101 w 101"/>
                  <a:gd name="T7" fmla="*/ 50 h 100"/>
                  <a:gd name="T8" fmla="*/ 50 w 101"/>
                  <a:gd name="T9" fmla="*/ 0 h 100"/>
                  <a:gd name="T10" fmla="*/ 50 w 101"/>
                  <a:gd name="T11" fmla="*/ 67 h 100"/>
                  <a:gd name="T12" fmla="*/ 34 w 101"/>
                  <a:gd name="T13" fmla="*/ 50 h 100"/>
                  <a:gd name="T14" fmla="*/ 50 w 101"/>
                  <a:gd name="T15" fmla="*/ 33 h 100"/>
                  <a:gd name="T16" fmla="*/ 67 w 101"/>
                  <a:gd name="T17" fmla="*/ 50 h 100"/>
                  <a:gd name="T18" fmla="*/ 50 w 101"/>
                  <a:gd name="T19" fmla="*/ 67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1" h="100">
                    <a:moveTo>
                      <a:pt x="50" y="0"/>
                    </a:moveTo>
                    <a:cubicBezTo>
                      <a:pt x="23" y="0"/>
                      <a:pt x="0" y="22"/>
                      <a:pt x="0" y="50"/>
                    </a:cubicBezTo>
                    <a:cubicBezTo>
                      <a:pt x="0" y="77"/>
                      <a:pt x="23" y="100"/>
                      <a:pt x="50" y="100"/>
                    </a:cubicBezTo>
                    <a:cubicBezTo>
                      <a:pt x="78" y="100"/>
                      <a:pt x="101" y="77"/>
                      <a:pt x="101" y="50"/>
                    </a:cubicBezTo>
                    <a:cubicBezTo>
                      <a:pt x="101" y="22"/>
                      <a:pt x="78" y="0"/>
                      <a:pt x="50" y="0"/>
                    </a:cubicBezTo>
                    <a:close/>
                    <a:moveTo>
                      <a:pt x="50" y="67"/>
                    </a:moveTo>
                    <a:cubicBezTo>
                      <a:pt x="41" y="67"/>
                      <a:pt x="34" y="59"/>
                      <a:pt x="34" y="50"/>
                    </a:cubicBezTo>
                    <a:cubicBezTo>
                      <a:pt x="34" y="41"/>
                      <a:pt x="41" y="33"/>
                      <a:pt x="50" y="33"/>
                    </a:cubicBezTo>
                    <a:cubicBezTo>
                      <a:pt x="60" y="33"/>
                      <a:pt x="67" y="41"/>
                      <a:pt x="67" y="50"/>
                    </a:cubicBezTo>
                    <a:cubicBezTo>
                      <a:pt x="67" y="59"/>
                      <a:pt x="60" y="67"/>
                      <a:pt x="50" y="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dirty="0">
                  <a:latin typeface="Calibri Light" panose="020F0302020204030204"/>
                </a:endParaRPr>
              </a:p>
            </p:txBody>
          </p:sp>
        </p:grpSp>
        <p:grpSp>
          <p:nvGrpSpPr>
            <p:cNvPr id="77" name="Group 76"/>
            <p:cNvGrpSpPr/>
            <p:nvPr/>
          </p:nvGrpSpPr>
          <p:grpSpPr>
            <a:xfrm>
              <a:off x="15757556" y="4413122"/>
              <a:ext cx="873610" cy="753752"/>
              <a:chOff x="-122237" y="-128588"/>
              <a:chExt cx="4632324" cy="3995738"/>
            </a:xfrm>
            <a:solidFill>
              <a:schemeClr val="bg1"/>
            </a:solidFill>
          </p:grpSpPr>
          <p:sp>
            <p:nvSpPr>
              <p:cNvPr id="78" name="Freeform 34"/>
              <p:cNvSpPr>
                <a:spLocks noEditPoints="1"/>
              </p:cNvSpPr>
              <p:nvPr/>
            </p:nvSpPr>
            <p:spPr bwMode="auto">
              <a:xfrm>
                <a:off x="-122237" y="-128588"/>
                <a:ext cx="4632324" cy="3995738"/>
              </a:xfrm>
              <a:custGeom>
                <a:avLst/>
                <a:gdLst>
                  <a:gd name="T0" fmla="*/ 1096 w 1232"/>
                  <a:gd name="T1" fmla="*/ 134 h 1062"/>
                  <a:gd name="T2" fmla="*/ 616 w 1232"/>
                  <a:gd name="T3" fmla="*/ 123 h 1062"/>
                  <a:gd name="T4" fmla="*/ 136 w 1232"/>
                  <a:gd name="T5" fmla="*/ 134 h 1062"/>
                  <a:gd name="T6" fmla="*/ 136 w 1232"/>
                  <a:gd name="T7" fmla="*/ 622 h 1062"/>
                  <a:gd name="T8" fmla="*/ 538 w 1232"/>
                  <a:gd name="T9" fmla="*/ 1020 h 1062"/>
                  <a:gd name="T10" fmla="*/ 694 w 1232"/>
                  <a:gd name="T11" fmla="*/ 1020 h 1062"/>
                  <a:gd name="T12" fmla="*/ 1096 w 1232"/>
                  <a:gd name="T13" fmla="*/ 622 h 1062"/>
                  <a:gd name="T14" fmla="*/ 1096 w 1232"/>
                  <a:gd name="T15" fmla="*/ 134 h 1062"/>
                  <a:gd name="T16" fmla="*/ 1044 w 1232"/>
                  <a:gd name="T17" fmla="*/ 570 h 1062"/>
                  <a:gd name="T18" fmla="*/ 642 w 1232"/>
                  <a:gd name="T19" fmla="*/ 968 h 1062"/>
                  <a:gd name="T20" fmla="*/ 590 w 1232"/>
                  <a:gd name="T21" fmla="*/ 968 h 1062"/>
                  <a:gd name="T22" fmla="*/ 188 w 1232"/>
                  <a:gd name="T23" fmla="*/ 570 h 1062"/>
                  <a:gd name="T24" fmla="*/ 188 w 1232"/>
                  <a:gd name="T25" fmla="*/ 185 h 1062"/>
                  <a:gd name="T26" fmla="*/ 567 w 1232"/>
                  <a:gd name="T27" fmla="*/ 177 h 1062"/>
                  <a:gd name="T28" fmla="*/ 616 w 1232"/>
                  <a:gd name="T29" fmla="*/ 221 h 1062"/>
                  <a:gd name="T30" fmla="*/ 665 w 1232"/>
                  <a:gd name="T31" fmla="*/ 177 h 1062"/>
                  <a:gd name="T32" fmla="*/ 1044 w 1232"/>
                  <a:gd name="T33" fmla="*/ 185 h 1062"/>
                  <a:gd name="T34" fmla="*/ 1044 w 1232"/>
                  <a:gd name="T35" fmla="*/ 570 h 1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062">
                    <a:moveTo>
                      <a:pt x="1096" y="134"/>
                    </a:moveTo>
                    <a:cubicBezTo>
                      <a:pt x="964" y="3"/>
                      <a:pt x="753" y="0"/>
                      <a:pt x="616" y="123"/>
                    </a:cubicBezTo>
                    <a:cubicBezTo>
                      <a:pt x="479" y="0"/>
                      <a:pt x="268" y="3"/>
                      <a:pt x="136" y="134"/>
                    </a:cubicBezTo>
                    <a:cubicBezTo>
                      <a:pt x="0" y="268"/>
                      <a:pt x="0" y="487"/>
                      <a:pt x="136" y="622"/>
                    </a:cubicBezTo>
                    <a:cubicBezTo>
                      <a:pt x="175" y="660"/>
                      <a:pt x="538" y="1020"/>
                      <a:pt x="538" y="1020"/>
                    </a:cubicBezTo>
                    <a:cubicBezTo>
                      <a:pt x="581" y="1062"/>
                      <a:pt x="651" y="1062"/>
                      <a:pt x="694" y="1020"/>
                    </a:cubicBezTo>
                    <a:cubicBezTo>
                      <a:pt x="694" y="1020"/>
                      <a:pt x="1092" y="626"/>
                      <a:pt x="1096" y="622"/>
                    </a:cubicBezTo>
                    <a:cubicBezTo>
                      <a:pt x="1232" y="487"/>
                      <a:pt x="1232" y="268"/>
                      <a:pt x="1096" y="134"/>
                    </a:cubicBezTo>
                    <a:close/>
                    <a:moveTo>
                      <a:pt x="1044" y="570"/>
                    </a:moveTo>
                    <a:cubicBezTo>
                      <a:pt x="642" y="968"/>
                      <a:pt x="642" y="968"/>
                      <a:pt x="642" y="968"/>
                    </a:cubicBezTo>
                    <a:cubicBezTo>
                      <a:pt x="628" y="982"/>
                      <a:pt x="604" y="982"/>
                      <a:pt x="590" y="968"/>
                    </a:cubicBezTo>
                    <a:cubicBezTo>
                      <a:pt x="188" y="570"/>
                      <a:pt x="188" y="570"/>
                      <a:pt x="188" y="570"/>
                    </a:cubicBezTo>
                    <a:cubicBezTo>
                      <a:pt x="81" y="464"/>
                      <a:pt x="81" y="291"/>
                      <a:pt x="188" y="185"/>
                    </a:cubicBezTo>
                    <a:cubicBezTo>
                      <a:pt x="291" y="82"/>
                      <a:pt x="458" y="79"/>
                      <a:pt x="567" y="177"/>
                    </a:cubicBezTo>
                    <a:cubicBezTo>
                      <a:pt x="616" y="221"/>
                      <a:pt x="616" y="221"/>
                      <a:pt x="616" y="221"/>
                    </a:cubicBezTo>
                    <a:cubicBezTo>
                      <a:pt x="665" y="177"/>
                      <a:pt x="665" y="177"/>
                      <a:pt x="665" y="177"/>
                    </a:cubicBezTo>
                    <a:cubicBezTo>
                      <a:pt x="774" y="79"/>
                      <a:pt x="941" y="82"/>
                      <a:pt x="1044" y="185"/>
                    </a:cubicBezTo>
                    <a:cubicBezTo>
                      <a:pt x="1151" y="291"/>
                      <a:pt x="1151" y="464"/>
                      <a:pt x="1044" y="5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dirty="0">
                  <a:latin typeface="Calibri Light" panose="020F0302020204030204"/>
                </a:endParaRPr>
              </a:p>
            </p:txBody>
          </p:sp>
          <p:sp>
            <p:nvSpPr>
              <p:cNvPr id="79" name="Freeform 35"/>
              <p:cNvSpPr/>
              <p:nvPr/>
            </p:nvSpPr>
            <p:spPr bwMode="auto">
              <a:xfrm>
                <a:off x="688975" y="681038"/>
                <a:ext cx="650875" cy="650875"/>
              </a:xfrm>
              <a:custGeom>
                <a:avLst/>
                <a:gdLst>
                  <a:gd name="T0" fmla="*/ 154 w 173"/>
                  <a:gd name="T1" fmla="*/ 0 h 173"/>
                  <a:gd name="T2" fmla="*/ 154 w 173"/>
                  <a:gd name="T3" fmla="*/ 0 h 173"/>
                  <a:gd name="T4" fmla="*/ 0 w 173"/>
                  <a:gd name="T5" fmla="*/ 154 h 173"/>
                  <a:gd name="T6" fmla="*/ 0 w 173"/>
                  <a:gd name="T7" fmla="*/ 154 h 173"/>
                  <a:gd name="T8" fmla="*/ 18 w 173"/>
                  <a:gd name="T9" fmla="*/ 173 h 173"/>
                  <a:gd name="T10" fmla="*/ 36 w 173"/>
                  <a:gd name="T11" fmla="*/ 154 h 173"/>
                  <a:gd name="T12" fmla="*/ 36 w 173"/>
                  <a:gd name="T13" fmla="*/ 154 h 173"/>
                  <a:gd name="T14" fmla="*/ 154 w 173"/>
                  <a:gd name="T15" fmla="*/ 36 h 173"/>
                  <a:gd name="T16" fmla="*/ 154 w 173"/>
                  <a:gd name="T17" fmla="*/ 36 h 173"/>
                  <a:gd name="T18" fmla="*/ 173 w 173"/>
                  <a:gd name="T19" fmla="*/ 18 h 173"/>
                  <a:gd name="T20" fmla="*/ 154 w 173"/>
                  <a:gd name="T21" fmla="*/ 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3" h="173">
                    <a:moveTo>
                      <a:pt x="154" y="0"/>
                    </a:moveTo>
                    <a:cubicBezTo>
                      <a:pt x="154" y="0"/>
                      <a:pt x="154" y="0"/>
                      <a:pt x="154" y="0"/>
                    </a:cubicBezTo>
                    <a:cubicBezTo>
                      <a:pt x="69" y="0"/>
                      <a:pt x="0" y="69"/>
                      <a:pt x="0" y="154"/>
                    </a:cubicBezTo>
                    <a:cubicBezTo>
                      <a:pt x="0" y="154"/>
                      <a:pt x="0" y="154"/>
                      <a:pt x="0" y="154"/>
                    </a:cubicBezTo>
                    <a:cubicBezTo>
                      <a:pt x="0" y="165"/>
                      <a:pt x="8" y="173"/>
                      <a:pt x="18" y="173"/>
                    </a:cubicBezTo>
                    <a:cubicBezTo>
                      <a:pt x="28" y="173"/>
                      <a:pt x="36" y="165"/>
                      <a:pt x="36" y="154"/>
                    </a:cubicBezTo>
                    <a:cubicBezTo>
                      <a:pt x="36" y="154"/>
                      <a:pt x="36" y="154"/>
                      <a:pt x="36" y="154"/>
                    </a:cubicBezTo>
                    <a:cubicBezTo>
                      <a:pt x="36" y="89"/>
                      <a:pt x="89" y="36"/>
                      <a:pt x="154" y="36"/>
                    </a:cubicBezTo>
                    <a:cubicBezTo>
                      <a:pt x="154" y="36"/>
                      <a:pt x="154" y="36"/>
                      <a:pt x="154" y="36"/>
                    </a:cubicBezTo>
                    <a:cubicBezTo>
                      <a:pt x="165" y="36"/>
                      <a:pt x="173" y="28"/>
                      <a:pt x="173" y="18"/>
                    </a:cubicBezTo>
                    <a:cubicBezTo>
                      <a:pt x="173" y="8"/>
                      <a:pt x="165" y="0"/>
                      <a:pt x="15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dirty="0">
                  <a:latin typeface="Calibri Light" panose="020F0302020204030204"/>
                </a:endParaRPr>
              </a:p>
            </p:txBody>
          </p:sp>
        </p:grpSp>
        <p:sp>
          <p:nvSpPr>
            <p:cNvPr id="80" name="Freeform 44"/>
            <p:cNvSpPr>
              <a:spLocks noEditPoints="1"/>
            </p:cNvSpPr>
            <p:nvPr/>
          </p:nvSpPr>
          <p:spPr bwMode="auto">
            <a:xfrm>
              <a:off x="18435214" y="4541253"/>
              <a:ext cx="826579" cy="620562"/>
            </a:xfrm>
            <a:custGeom>
              <a:avLst/>
              <a:gdLst>
                <a:gd name="T0" fmla="*/ 925 w 1124"/>
                <a:gd name="T1" fmla="*/ 21 h 843"/>
                <a:gd name="T2" fmla="*/ 249 w 1124"/>
                <a:gd name="T3" fmla="*/ 0 h 843"/>
                <a:gd name="T4" fmla="*/ 21 w 1124"/>
                <a:gd name="T5" fmla="*/ 199 h 843"/>
                <a:gd name="T6" fmla="*/ 18 w 1124"/>
                <a:gd name="T7" fmla="*/ 295 h 843"/>
                <a:gd name="T8" fmla="*/ 562 w 1124"/>
                <a:gd name="T9" fmla="*/ 843 h 843"/>
                <a:gd name="T10" fmla="*/ 1106 w 1124"/>
                <a:gd name="T11" fmla="*/ 295 h 843"/>
                <a:gd name="T12" fmla="*/ 1103 w 1124"/>
                <a:gd name="T13" fmla="*/ 199 h 843"/>
                <a:gd name="T14" fmla="*/ 484 w 1124"/>
                <a:gd name="T15" fmla="*/ 246 h 843"/>
                <a:gd name="T16" fmla="*/ 640 w 1124"/>
                <a:gd name="T17" fmla="*/ 246 h 843"/>
                <a:gd name="T18" fmla="*/ 685 w 1124"/>
                <a:gd name="T19" fmla="*/ 78 h 843"/>
                <a:gd name="T20" fmla="*/ 667 w 1124"/>
                <a:gd name="T21" fmla="*/ 223 h 843"/>
                <a:gd name="T22" fmla="*/ 457 w 1124"/>
                <a:gd name="T23" fmla="*/ 223 h 843"/>
                <a:gd name="T24" fmla="*/ 439 w 1124"/>
                <a:gd name="T25" fmla="*/ 78 h 843"/>
                <a:gd name="T26" fmla="*/ 457 w 1124"/>
                <a:gd name="T27" fmla="*/ 223 h 843"/>
                <a:gd name="T28" fmla="*/ 562 w 1124"/>
                <a:gd name="T29" fmla="*/ 718 h 843"/>
                <a:gd name="T30" fmla="*/ 649 w 1124"/>
                <a:gd name="T31" fmla="*/ 281 h 843"/>
                <a:gd name="T32" fmla="*/ 858 w 1124"/>
                <a:gd name="T33" fmla="*/ 281 h 843"/>
                <a:gd name="T34" fmla="*/ 685 w 1124"/>
                <a:gd name="T35" fmla="*/ 281 h 843"/>
                <a:gd name="T36" fmla="*/ 781 w 1124"/>
                <a:gd name="T37" fmla="*/ 174 h 843"/>
                <a:gd name="T38" fmla="*/ 695 w 1124"/>
                <a:gd name="T39" fmla="*/ 246 h 843"/>
                <a:gd name="T40" fmla="*/ 851 w 1124"/>
                <a:gd name="T41" fmla="*/ 70 h 843"/>
                <a:gd name="T42" fmla="*/ 727 w 1124"/>
                <a:gd name="T43" fmla="*/ 70 h 843"/>
                <a:gd name="T44" fmla="*/ 484 w 1124"/>
                <a:gd name="T45" fmla="*/ 70 h 843"/>
                <a:gd name="T46" fmla="*/ 562 w 1124"/>
                <a:gd name="T47" fmla="*/ 135 h 843"/>
                <a:gd name="T48" fmla="*/ 273 w 1124"/>
                <a:gd name="T49" fmla="*/ 70 h 843"/>
                <a:gd name="T50" fmla="*/ 341 w 1124"/>
                <a:gd name="T51" fmla="*/ 126 h 843"/>
                <a:gd name="T52" fmla="*/ 429 w 1124"/>
                <a:gd name="T53" fmla="*/ 246 h 843"/>
                <a:gd name="T54" fmla="*/ 343 w 1124"/>
                <a:gd name="T55" fmla="*/ 174 h 843"/>
                <a:gd name="T56" fmla="*/ 525 w 1124"/>
                <a:gd name="T57" fmla="*/ 712 h 843"/>
                <a:gd name="T58" fmla="*/ 439 w 1124"/>
                <a:gd name="T59" fmla="*/ 281 h 843"/>
                <a:gd name="T60" fmla="*/ 101 w 1124"/>
                <a:gd name="T61" fmla="*/ 281 h 843"/>
                <a:gd name="T62" fmla="*/ 446 w 1124"/>
                <a:gd name="T63" fmla="*/ 649 h 843"/>
                <a:gd name="T64" fmla="*/ 1023 w 1124"/>
                <a:gd name="T65" fmla="*/ 281 h 843"/>
                <a:gd name="T66" fmla="*/ 899 w 1124"/>
                <a:gd name="T67" fmla="*/ 281 h 843"/>
                <a:gd name="T68" fmla="*/ 808 w 1124"/>
                <a:gd name="T69" fmla="*/ 151 h 843"/>
                <a:gd name="T70" fmla="*/ 1051 w 1124"/>
                <a:gd name="T71" fmla="*/ 246 h 843"/>
                <a:gd name="T72" fmla="*/ 235 w 1124"/>
                <a:gd name="T73" fmla="*/ 84 h 843"/>
                <a:gd name="T74" fmla="*/ 221 w 1124"/>
                <a:gd name="T75" fmla="*/ 246 h 843"/>
                <a:gd name="T76" fmla="*/ 235 w 1124"/>
                <a:gd name="T77" fmla="*/ 84 h 8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124" h="843">
                  <a:moveTo>
                    <a:pt x="1103" y="199"/>
                  </a:moveTo>
                  <a:cubicBezTo>
                    <a:pt x="925" y="21"/>
                    <a:pt x="925" y="21"/>
                    <a:pt x="925" y="21"/>
                  </a:cubicBezTo>
                  <a:cubicBezTo>
                    <a:pt x="912" y="7"/>
                    <a:pt x="894" y="0"/>
                    <a:pt x="875" y="0"/>
                  </a:cubicBezTo>
                  <a:cubicBezTo>
                    <a:pt x="249" y="0"/>
                    <a:pt x="249" y="0"/>
                    <a:pt x="249" y="0"/>
                  </a:cubicBezTo>
                  <a:cubicBezTo>
                    <a:pt x="230" y="0"/>
                    <a:pt x="212" y="7"/>
                    <a:pt x="199" y="21"/>
                  </a:cubicBezTo>
                  <a:cubicBezTo>
                    <a:pt x="21" y="199"/>
                    <a:pt x="21" y="199"/>
                    <a:pt x="21" y="199"/>
                  </a:cubicBezTo>
                  <a:cubicBezTo>
                    <a:pt x="7" y="213"/>
                    <a:pt x="0" y="231"/>
                    <a:pt x="0" y="249"/>
                  </a:cubicBezTo>
                  <a:cubicBezTo>
                    <a:pt x="0" y="266"/>
                    <a:pt x="6" y="282"/>
                    <a:pt x="18" y="295"/>
                  </a:cubicBezTo>
                  <a:cubicBezTo>
                    <a:pt x="509" y="819"/>
                    <a:pt x="509" y="819"/>
                    <a:pt x="509" y="819"/>
                  </a:cubicBezTo>
                  <a:cubicBezTo>
                    <a:pt x="523" y="834"/>
                    <a:pt x="542" y="843"/>
                    <a:pt x="562" y="843"/>
                  </a:cubicBezTo>
                  <a:cubicBezTo>
                    <a:pt x="582" y="843"/>
                    <a:pt x="601" y="834"/>
                    <a:pt x="615" y="819"/>
                  </a:cubicBezTo>
                  <a:cubicBezTo>
                    <a:pt x="1106" y="295"/>
                    <a:pt x="1106" y="295"/>
                    <a:pt x="1106" y="295"/>
                  </a:cubicBezTo>
                  <a:cubicBezTo>
                    <a:pt x="1118" y="282"/>
                    <a:pt x="1124" y="265"/>
                    <a:pt x="1124" y="248"/>
                  </a:cubicBezTo>
                  <a:cubicBezTo>
                    <a:pt x="1124" y="230"/>
                    <a:pt x="1117" y="213"/>
                    <a:pt x="1103" y="199"/>
                  </a:cubicBezTo>
                  <a:close/>
                  <a:moveTo>
                    <a:pt x="640" y="246"/>
                  </a:moveTo>
                  <a:cubicBezTo>
                    <a:pt x="484" y="246"/>
                    <a:pt x="484" y="246"/>
                    <a:pt x="484" y="246"/>
                  </a:cubicBezTo>
                  <a:cubicBezTo>
                    <a:pt x="562" y="181"/>
                    <a:pt x="562" y="181"/>
                    <a:pt x="562" y="181"/>
                  </a:cubicBezTo>
                  <a:lnTo>
                    <a:pt x="640" y="246"/>
                  </a:lnTo>
                  <a:close/>
                  <a:moveTo>
                    <a:pt x="589" y="158"/>
                  </a:moveTo>
                  <a:cubicBezTo>
                    <a:pt x="685" y="78"/>
                    <a:pt x="685" y="78"/>
                    <a:pt x="685" y="78"/>
                  </a:cubicBezTo>
                  <a:cubicBezTo>
                    <a:pt x="756" y="149"/>
                    <a:pt x="756" y="149"/>
                    <a:pt x="756" y="149"/>
                  </a:cubicBezTo>
                  <a:cubicBezTo>
                    <a:pt x="667" y="223"/>
                    <a:pt x="667" y="223"/>
                    <a:pt x="667" y="223"/>
                  </a:cubicBezTo>
                  <a:lnTo>
                    <a:pt x="589" y="158"/>
                  </a:lnTo>
                  <a:close/>
                  <a:moveTo>
                    <a:pt x="457" y="223"/>
                  </a:moveTo>
                  <a:cubicBezTo>
                    <a:pt x="368" y="149"/>
                    <a:pt x="368" y="149"/>
                    <a:pt x="368" y="149"/>
                  </a:cubicBezTo>
                  <a:cubicBezTo>
                    <a:pt x="439" y="78"/>
                    <a:pt x="439" y="78"/>
                    <a:pt x="439" y="78"/>
                  </a:cubicBezTo>
                  <a:cubicBezTo>
                    <a:pt x="535" y="158"/>
                    <a:pt x="535" y="158"/>
                    <a:pt x="535" y="158"/>
                  </a:cubicBezTo>
                  <a:lnTo>
                    <a:pt x="457" y="223"/>
                  </a:lnTo>
                  <a:close/>
                  <a:moveTo>
                    <a:pt x="649" y="281"/>
                  </a:moveTo>
                  <a:cubicBezTo>
                    <a:pt x="562" y="718"/>
                    <a:pt x="562" y="718"/>
                    <a:pt x="562" y="718"/>
                  </a:cubicBezTo>
                  <a:cubicBezTo>
                    <a:pt x="475" y="281"/>
                    <a:pt x="475" y="281"/>
                    <a:pt x="475" y="281"/>
                  </a:cubicBezTo>
                  <a:lnTo>
                    <a:pt x="649" y="281"/>
                  </a:lnTo>
                  <a:close/>
                  <a:moveTo>
                    <a:pt x="685" y="281"/>
                  </a:moveTo>
                  <a:cubicBezTo>
                    <a:pt x="858" y="281"/>
                    <a:pt x="858" y="281"/>
                    <a:pt x="858" y="281"/>
                  </a:cubicBezTo>
                  <a:cubicBezTo>
                    <a:pt x="599" y="712"/>
                    <a:pt x="599" y="712"/>
                    <a:pt x="599" y="712"/>
                  </a:cubicBezTo>
                  <a:lnTo>
                    <a:pt x="685" y="281"/>
                  </a:lnTo>
                  <a:close/>
                  <a:moveTo>
                    <a:pt x="695" y="246"/>
                  </a:moveTo>
                  <a:cubicBezTo>
                    <a:pt x="781" y="174"/>
                    <a:pt x="781" y="174"/>
                    <a:pt x="781" y="174"/>
                  </a:cubicBezTo>
                  <a:cubicBezTo>
                    <a:pt x="853" y="246"/>
                    <a:pt x="853" y="246"/>
                    <a:pt x="853" y="246"/>
                  </a:cubicBezTo>
                  <a:lnTo>
                    <a:pt x="695" y="246"/>
                  </a:lnTo>
                  <a:close/>
                  <a:moveTo>
                    <a:pt x="727" y="70"/>
                  </a:moveTo>
                  <a:cubicBezTo>
                    <a:pt x="851" y="70"/>
                    <a:pt x="851" y="70"/>
                    <a:pt x="851" y="70"/>
                  </a:cubicBezTo>
                  <a:cubicBezTo>
                    <a:pt x="783" y="126"/>
                    <a:pt x="783" y="126"/>
                    <a:pt x="783" y="126"/>
                  </a:cubicBezTo>
                  <a:lnTo>
                    <a:pt x="727" y="70"/>
                  </a:lnTo>
                  <a:close/>
                  <a:moveTo>
                    <a:pt x="562" y="135"/>
                  </a:moveTo>
                  <a:cubicBezTo>
                    <a:pt x="484" y="70"/>
                    <a:pt x="484" y="70"/>
                    <a:pt x="484" y="70"/>
                  </a:cubicBezTo>
                  <a:cubicBezTo>
                    <a:pt x="640" y="70"/>
                    <a:pt x="640" y="70"/>
                    <a:pt x="640" y="70"/>
                  </a:cubicBezTo>
                  <a:lnTo>
                    <a:pt x="562" y="135"/>
                  </a:lnTo>
                  <a:close/>
                  <a:moveTo>
                    <a:pt x="341" y="126"/>
                  </a:moveTo>
                  <a:cubicBezTo>
                    <a:pt x="273" y="70"/>
                    <a:pt x="273" y="70"/>
                    <a:pt x="273" y="70"/>
                  </a:cubicBezTo>
                  <a:cubicBezTo>
                    <a:pt x="397" y="70"/>
                    <a:pt x="397" y="70"/>
                    <a:pt x="397" y="70"/>
                  </a:cubicBezTo>
                  <a:lnTo>
                    <a:pt x="341" y="126"/>
                  </a:lnTo>
                  <a:close/>
                  <a:moveTo>
                    <a:pt x="343" y="174"/>
                  </a:moveTo>
                  <a:cubicBezTo>
                    <a:pt x="429" y="246"/>
                    <a:pt x="429" y="246"/>
                    <a:pt x="429" y="246"/>
                  </a:cubicBezTo>
                  <a:cubicBezTo>
                    <a:pt x="271" y="246"/>
                    <a:pt x="271" y="246"/>
                    <a:pt x="271" y="246"/>
                  </a:cubicBezTo>
                  <a:lnTo>
                    <a:pt x="343" y="174"/>
                  </a:lnTo>
                  <a:close/>
                  <a:moveTo>
                    <a:pt x="439" y="281"/>
                  </a:moveTo>
                  <a:cubicBezTo>
                    <a:pt x="525" y="712"/>
                    <a:pt x="525" y="712"/>
                    <a:pt x="525" y="712"/>
                  </a:cubicBezTo>
                  <a:cubicBezTo>
                    <a:pt x="266" y="281"/>
                    <a:pt x="266" y="281"/>
                    <a:pt x="266" y="281"/>
                  </a:cubicBezTo>
                  <a:lnTo>
                    <a:pt x="439" y="281"/>
                  </a:lnTo>
                  <a:close/>
                  <a:moveTo>
                    <a:pt x="446" y="649"/>
                  </a:moveTo>
                  <a:cubicBezTo>
                    <a:pt x="101" y="281"/>
                    <a:pt x="101" y="281"/>
                    <a:pt x="101" y="281"/>
                  </a:cubicBezTo>
                  <a:cubicBezTo>
                    <a:pt x="225" y="281"/>
                    <a:pt x="225" y="281"/>
                    <a:pt x="225" y="281"/>
                  </a:cubicBezTo>
                  <a:lnTo>
                    <a:pt x="446" y="649"/>
                  </a:lnTo>
                  <a:close/>
                  <a:moveTo>
                    <a:pt x="899" y="281"/>
                  </a:moveTo>
                  <a:cubicBezTo>
                    <a:pt x="1023" y="281"/>
                    <a:pt x="1023" y="281"/>
                    <a:pt x="1023" y="281"/>
                  </a:cubicBezTo>
                  <a:cubicBezTo>
                    <a:pt x="678" y="649"/>
                    <a:pt x="678" y="649"/>
                    <a:pt x="678" y="649"/>
                  </a:cubicBezTo>
                  <a:lnTo>
                    <a:pt x="899" y="281"/>
                  </a:lnTo>
                  <a:close/>
                  <a:moveTo>
                    <a:pt x="903" y="246"/>
                  </a:moveTo>
                  <a:cubicBezTo>
                    <a:pt x="808" y="151"/>
                    <a:pt x="808" y="151"/>
                    <a:pt x="808" y="151"/>
                  </a:cubicBezTo>
                  <a:cubicBezTo>
                    <a:pt x="889" y="84"/>
                    <a:pt x="889" y="84"/>
                    <a:pt x="889" y="84"/>
                  </a:cubicBezTo>
                  <a:cubicBezTo>
                    <a:pt x="1051" y="246"/>
                    <a:pt x="1051" y="246"/>
                    <a:pt x="1051" y="246"/>
                  </a:cubicBezTo>
                  <a:lnTo>
                    <a:pt x="903" y="246"/>
                  </a:lnTo>
                  <a:close/>
                  <a:moveTo>
                    <a:pt x="235" y="84"/>
                  </a:moveTo>
                  <a:cubicBezTo>
                    <a:pt x="316" y="151"/>
                    <a:pt x="316" y="151"/>
                    <a:pt x="316" y="151"/>
                  </a:cubicBezTo>
                  <a:cubicBezTo>
                    <a:pt x="221" y="246"/>
                    <a:pt x="221" y="246"/>
                    <a:pt x="221" y="246"/>
                  </a:cubicBezTo>
                  <a:cubicBezTo>
                    <a:pt x="70" y="246"/>
                    <a:pt x="70" y="246"/>
                    <a:pt x="70" y="246"/>
                  </a:cubicBezTo>
                  <a:lnTo>
                    <a:pt x="235" y="84"/>
                  </a:lnTo>
                  <a:close/>
                </a:path>
              </a:pathLst>
            </a:custGeom>
            <a:solidFill>
              <a:schemeClr val="bg1"/>
            </a:solidFill>
            <a:ln>
              <a:noFill/>
            </a:ln>
          </p:spPr>
          <p:txBody>
            <a:bodyPr vert="horz" wrap="square" lIns="182843" tIns="91422" rIns="182843" bIns="91422" numCol="1" anchor="t" anchorCtr="0" compatLnSpc="1"/>
            <a:lstStyle/>
            <a:p>
              <a:endParaRPr lang="id-ID" dirty="0">
                <a:latin typeface="Calibri Light" panose="020F0302020204030204"/>
              </a:endParaRPr>
            </a:p>
          </p:txBody>
        </p:sp>
      </p:grpSp>
      <p:sp>
        <p:nvSpPr>
          <p:cNvPr id="82" name="Freeform 8"/>
          <p:cNvSpPr>
            <a:spLocks noEditPoints="1"/>
          </p:cNvSpPr>
          <p:nvPr/>
        </p:nvSpPr>
        <p:spPr bwMode="auto">
          <a:xfrm>
            <a:off x="3077737" y="5308503"/>
            <a:ext cx="736212" cy="844841"/>
          </a:xfrm>
          <a:custGeom>
            <a:avLst/>
            <a:gdLst>
              <a:gd name="T0" fmla="*/ 179 w 192"/>
              <a:gd name="T1" fmla="*/ 35 h 220"/>
              <a:gd name="T2" fmla="*/ 171 w 192"/>
              <a:gd name="T3" fmla="*/ 9 h 220"/>
              <a:gd name="T4" fmla="*/ 158 w 192"/>
              <a:gd name="T5" fmla="*/ 0 h 220"/>
              <a:gd name="T6" fmla="*/ 34 w 192"/>
              <a:gd name="T7" fmla="*/ 0 h 220"/>
              <a:gd name="T8" fmla="*/ 21 w 192"/>
              <a:gd name="T9" fmla="*/ 9 h 220"/>
              <a:gd name="T10" fmla="*/ 13 w 192"/>
              <a:gd name="T11" fmla="*/ 35 h 220"/>
              <a:gd name="T12" fmla="*/ 0 w 192"/>
              <a:gd name="T13" fmla="*/ 48 h 220"/>
              <a:gd name="T14" fmla="*/ 0 w 192"/>
              <a:gd name="T15" fmla="*/ 69 h 220"/>
              <a:gd name="T16" fmla="*/ 13 w 192"/>
              <a:gd name="T17" fmla="*/ 82 h 220"/>
              <a:gd name="T18" fmla="*/ 21 w 192"/>
              <a:gd name="T19" fmla="*/ 82 h 220"/>
              <a:gd name="T20" fmla="*/ 20 w 192"/>
              <a:gd name="T21" fmla="*/ 84 h 220"/>
              <a:gd name="T22" fmla="*/ 34 w 192"/>
              <a:gd name="T23" fmla="*/ 208 h 220"/>
              <a:gd name="T24" fmla="*/ 48 w 192"/>
              <a:gd name="T25" fmla="*/ 220 h 220"/>
              <a:gd name="T26" fmla="*/ 144 w 192"/>
              <a:gd name="T27" fmla="*/ 220 h 220"/>
              <a:gd name="T28" fmla="*/ 158 w 192"/>
              <a:gd name="T29" fmla="*/ 208 h 220"/>
              <a:gd name="T30" fmla="*/ 172 w 192"/>
              <a:gd name="T31" fmla="*/ 84 h 220"/>
              <a:gd name="T32" fmla="*/ 171 w 192"/>
              <a:gd name="T33" fmla="*/ 82 h 220"/>
              <a:gd name="T34" fmla="*/ 179 w 192"/>
              <a:gd name="T35" fmla="*/ 82 h 220"/>
              <a:gd name="T36" fmla="*/ 192 w 192"/>
              <a:gd name="T37" fmla="*/ 69 h 220"/>
              <a:gd name="T38" fmla="*/ 192 w 192"/>
              <a:gd name="T39" fmla="*/ 48 h 220"/>
              <a:gd name="T40" fmla="*/ 179 w 192"/>
              <a:gd name="T41" fmla="*/ 35 h 220"/>
              <a:gd name="T42" fmla="*/ 34 w 192"/>
              <a:gd name="T43" fmla="*/ 14 h 220"/>
              <a:gd name="T44" fmla="*/ 158 w 192"/>
              <a:gd name="T45" fmla="*/ 14 h 220"/>
              <a:gd name="T46" fmla="*/ 165 w 192"/>
              <a:gd name="T47" fmla="*/ 34 h 220"/>
              <a:gd name="T48" fmla="*/ 27 w 192"/>
              <a:gd name="T49" fmla="*/ 34 h 220"/>
              <a:gd name="T50" fmla="*/ 34 w 192"/>
              <a:gd name="T51" fmla="*/ 14 h 220"/>
              <a:gd name="T52" fmla="*/ 48 w 192"/>
              <a:gd name="T53" fmla="*/ 206 h 220"/>
              <a:gd name="T54" fmla="*/ 46 w 192"/>
              <a:gd name="T55" fmla="*/ 186 h 220"/>
              <a:gd name="T56" fmla="*/ 146 w 192"/>
              <a:gd name="T57" fmla="*/ 186 h 220"/>
              <a:gd name="T58" fmla="*/ 144 w 192"/>
              <a:gd name="T59" fmla="*/ 206 h 220"/>
              <a:gd name="T60" fmla="*/ 48 w 192"/>
              <a:gd name="T61" fmla="*/ 206 h 220"/>
              <a:gd name="T62" fmla="*/ 147 w 192"/>
              <a:gd name="T63" fmla="*/ 179 h 220"/>
              <a:gd name="T64" fmla="*/ 45 w 192"/>
              <a:gd name="T65" fmla="*/ 179 h 220"/>
              <a:gd name="T66" fmla="*/ 37 w 192"/>
              <a:gd name="T67" fmla="*/ 110 h 220"/>
              <a:gd name="T68" fmla="*/ 155 w 192"/>
              <a:gd name="T69" fmla="*/ 110 h 220"/>
              <a:gd name="T70" fmla="*/ 147 w 192"/>
              <a:gd name="T71" fmla="*/ 179 h 220"/>
              <a:gd name="T72" fmla="*/ 156 w 192"/>
              <a:gd name="T73" fmla="*/ 103 h 220"/>
              <a:gd name="T74" fmla="*/ 36 w 192"/>
              <a:gd name="T75" fmla="*/ 103 h 220"/>
              <a:gd name="T76" fmla="*/ 34 w 192"/>
              <a:gd name="T77" fmla="*/ 82 h 220"/>
              <a:gd name="T78" fmla="*/ 158 w 192"/>
              <a:gd name="T79" fmla="*/ 82 h 220"/>
              <a:gd name="T80" fmla="*/ 156 w 192"/>
              <a:gd name="T81" fmla="*/ 103 h 220"/>
              <a:gd name="T82" fmla="*/ 179 w 192"/>
              <a:gd name="T83" fmla="*/ 69 h 220"/>
              <a:gd name="T84" fmla="*/ 13 w 192"/>
              <a:gd name="T85" fmla="*/ 69 h 220"/>
              <a:gd name="T86" fmla="*/ 13 w 192"/>
              <a:gd name="T87" fmla="*/ 48 h 220"/>
              <a:gd name="T88" fmla="*/ 179 w 192"/>
              <a:gd name="T89" fmla="*/ 48 h 220"/>
              <a:gd name="T90" fmla="*/ 179 w 192"/>
              <a:gd name="T91" fmla="*/ 69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92" h="220">
                <a:moveTo>
                  <a:pt x="179" y="35"/>
                </a:moveTo>
                <a:cubicBezTo>
                  <a:pt x="171" y="9"/>
                  <a:pt x="171" y="9"/>
                  <a:pt x="171" y="9"/>
                </a:cubicBezTo>
                <a:cubicBezTo>
                  <a:pt x="169" y="4"/>
                  <a:pt x="164" y="0"/>
                  <a:pt x="158" y="0"/>
                </a:cubicBezTo>
                <a:cubicBezTo>
                  <a:pt x="34" y="0"/>
                  <a:pt x="34" y="0"/>
                  <a:pt x="34" y="0"/>
                </a:cubicBezTo>
                <a:cubicBezTo>
                  <a:pt x="28" y="0"/>
                  <a:pt x="23" y="4"/>
                  <a:pt x="21" y="9"/>
                </a:cubicBezTo>
                <a:cubicBezTo>
                  <a:pt x="13" y="35"/>
                  <a:pt x="13" y="35"/>
                  <a:pt x="13" y="35"/>
                </a:cubicBezTo>
                <a:cubicBezTo>
                  <a:pt x="5" y="35"/>
                  <a:pt x="0" y="41"/>
                  <a:pt x="0" y="48"/>
                </a:cubicBezTo>
                <a:cubicBezTo>
                  <a:pt x="0" y="69"/>
                  <a:pt x="0" y="69"/>
                  <a:pt x="0" y="69"/>
                </a:cubicBezTo>
                <a:cubicBezTo>
                  <a:pt x="0" y="76"/>
                  <a:pt x="6" y="82"/>
                  <a:pt x="13" y="82"/>
                </a:cubicBezTo>
                <a:cubicBezTo>
                  <a:pt x="21" y="82"/>
                  <a:pt x="21" y="82"/>
                  <a:pt x="21" y="82"/>
                </a:cubicBezTo>
                <a:cubicBezTo>
                  <a:pt x="21" y="83"/>
                  <a:pt x="20" y="83"/>
                  <a:pt x="20" y="84"/>
                </a:cubicBezTo>
                <a:cubicBezTo>
                  <a:pt x="34" y="208"/>
                  <a:pt x="34" y="208"/>
                  <a:pt x="34" y="208"/>
                </a:cubicBezTo>
                <a:cubicBezTo>
                  <a:pt x="35" y="215"/>
                  <a:pt x="41" y="220"/>
                  <a:pt x="48" y="220"/>
                </a:cubicBezTo>
                <a:cubicBezTo>
                  <a:pt x="144" y="220"/>
                  <a:pt x="144" y="220"/>
                  <a:pt x="144" y="220"/>
                </a:cubicBezTo>
                <a:cubicBezTo>
                  <a:pt x="151" y="220"/>
                  <a:pt x="157" y="215"/>
                  <a:pt x="158" y="208"/>
                </a:cubicBezTo>
                <a:cubicBezTo>
                  <a:pt x="172" y="84"/>
                  <a:pt x="172" y="84"/>
                  <a:pt x="172" y="84"/>
                </a:cubicBezTo>
                <a:cubicBezTo>
                  <a:pt x="172" y="83"/>
                  <a:pt x="171" y="83"/>
                  <a:pt x="171" y="82"/>
                </a:cubicBezTo>
                <a:cubicBezTo>
                  <a:pt x="179" y="82"/>
                  <a:pt x="179" y="82"/>
                  <a:pt x="179" y="82"/>
                </a:cubicBezTo>
                <a:cubicBezTo>
                  <a:pt x="186" y="82"/>
                  <a:pt x="192" y="76"/>
                  <a:pt x="192" y="69"/>
                </a:cubicBezTo>
                <a:cubicBezTo>
                  <a:pt x="192" y="48"/>
                  <a:pt x="192" y="48"/>
                  <a:pt x="192" y="48"/>
                </a:cubicBezTo>
                <a:cubicBezTo>
                  <a:pt x="192" y="41"/>
                  <a:pt x="186" y="35"/>
                  <a:pt x="179" y="35"/>
                </a:cubicBezTo>
                <a:close/>
                <a:moveTo>
                  <a:pt x="34" y="14"/>
                </a:moveTo>
                <a:cubicBezTo>
                  <a:pt x="158" y="14"/>
                  <a:pt x="158" y="14"/>
                  <a:pt x="158" y="14"/>
                </a:cubicBezTo>
                <a:cubicBezTo>
                  <a:pt x="165" y="34"/>
                  <a:pt x="165" y="34"/>
                  <a:pt x="165" y="34"/>
                </a:cubicBezTo>
                <a:cubicBezTo>
                  <a:pt x="27" y="34"/>
                  <a:pt x="27" y="34"/>
                  <a:pt x="27" y="34"/>
                </a:cubicBezTo>
                <a:lnTo>
                  <a:pt x="34" y="14"/>
                </a:lnTo>
                <a:close/>
                <a:moveTo>
                  <a:pt x="48" y="206"/>
                </a:moveTo>
                <a:cubicBezTo>
                  <a:pt x="46" y="186"/>
                  <a:pt x="46" y="186"/>
                  <a:pt x="46" y="186"/>
                </a:cubicBezTo>
                <a:cubicBezTo>
                  <a:pt x="146" y="186"/>
                  <a:pt x="146" y="186"/>
                  <a:pt x="146" y="186"/>
                </a:cubicBezTo>
                <a:cubicBezTo>
                  <a:pt x="144" y="206"/>
                  <a:pt x="144" y="206"/>
                  <a:pt x="144" y="206"/>
                </a:cubicBezTo>
                <a:lnTo>
                  <a:pt x="48" y="206"/>
                </a:lnTo>
                <a:close/>
                <a:moveTo>
                  <a:pt x="147" y="179"/>
                </a:moveTo>
                <a:cubicBezTo>
                  <a:pt x="45" y="179"/>
                  <a:pt x="45" y="179"/>
                  <a:pt x="45" y="179"/>
                </a:cubicBezTo>
                <a:cubicBezTo>
                  <a:pt x="37" y="110"/>
                  <a:pt x="37" y="110"/>
                  <a:pt x="37" y="110"/>
                </a:cubicBezTo>
                <a:cubicBezTo>
                  <a:pt x="155" y="110"/>
                  <a:pt x="155" y="110"/>
                  <a:pt x="155" y="110"/>
                </a:cubicBezTo>
                <a:lnTo>
                  <a:pt x="147" y="179"/>
                </a:lnTo>
                <a:close/>
                <a:moveTo>
                  <a:pt x="156" y="103"/>
                </a:moveTo>
                <a:cubicBezTo>
                  <a:pt x="36" y="103"/>
                  <a:pt x="36" y="103"/>
                  <a:pt x="36" y="103"/>
                </a:cubicBezTo>
                <a:cubicBezTo>
                  <a:pt x="34" y="82"/>
                  <a:pt x="34" y="82"/>
                  <a:pt x="34" y="82"/>
                </a:cubicBezTo>
                <a:cubicBezTo>
                  <a:pt x="158" y="82"/>
                  <a:pt x="158" y="82"/>
                  <a:pt x="158" y="82"/>
                </a:cubicBezTo>
                <a:lnTo>
                  <a:pt x="156" y="103"/>
                </a:lnTo>
                <a:close/>
                <a:moveTo>
                  <a:pt x="179" y="69"/>
                </a:moveTo>
                <a:cubicBezTo>
                  <a:pt x="13" y="69"/>
                  <a:pt x="13" y="69"/>
                  <a:pt x="13" y="69"/>
                </a:cubicBezTo>
                <a:cubicBezTo>
                  <a:pt x="13" y="48"/>
                  <a:pt x="13" y="48"/>
                  <a:pt x="13" y="48"/>
                </a:cubicBezTo>
                <a:cubicBezTo>
                  <a:pt x="179" y="48"/>
                  <a:pt x="179" y="48"/>
                  <a:pt x="179" y="48"/>
                </a:cubicBezTo>
                <a:lnTo>
                  <a:pt x="179" y="69"/>
                </a:lnTo>
                <a:close/>
              </a:path>
            </a:pathLst>
          </a:custGeom>
          <a:solidFill>
            <a:schemeClr val="accent1"/>
          </a:solidFill>
          <a:ln>
            <a:noFill/>
          </a:ln>
        </p:spPr>
        <p:txBody>
          <a:bodyPr vert="horz" wrap="square" lIns="182843" tIns="91422" rIns="182843" bIns="91422" numCol="1" anchor="t" anchorCtr="0" compatLnSpc="1"/>
          <a:lstStyle/>
          <a:p>
            <a:endParaRPr lang="id-ID" dirty="0">
              <a:latin typeface="Calibri Light" panose="020F0302020204030204"/>
            </a:endParaRPr>
          </a:p>
        </p:txBody>
      </p:sp>
      <p:grpSp>
        <p:nvGrpSpPr>
          <p:cNvPr id="83" name="Group 82"/>
          <p:cNvGrpSpPr/>
          <p:nvPr/>
        </p:nvGrpSpPr>
        <p:grpSpPr>
          <a:xfrm>
            <a:off x="6493946" y="5232757"/>
            <a:ext cx="645884" cy="936774"/>
            <a:chOff x="-990600" y="3375025"/>
            <a:chExt cx="571500" cy="828675"/>
          </a:xfrm>
          <a:solidFill>
            <a:schemeClr val="accent2"/>
          </a:solidFill>
        </p:grpSpPr>
        <p:sp>
          <p:nvSpPr>
            <p:cNvPr id="84" name="Freeform 5"/>
            <p:cNvSpPr>
              <a:spLocks noEditPoints="1"/>
            </p:cNvSpPr>
            <p:nvPr/>
          </p:nvSpPr>
          <p:spPr bwMode="auto">
            <a:xfrm>
              <a:off x="-990600" y="3375025"/>
              <a:ext cx="571500" cy="828675"/>
            </a:xfrm>
            <a:custGeom>
              <a:avLst/>
              <a:gdLst>
                <a:gd name="T0" fmla="*/ 131 w 152"/>
                <a:gd name="T1" fmla="*/ 0 h 220"/>
                <a:gd name="T2" fmla="*/ 21 w 152"/>
                <a:gd name="T3" fmla="*/ 0 h 220"/>
                <a:gd name="T4" fmla="*/ 0 w 152"/>
                <a:gd name="T5" fmla="*/ 21 h 220"/>
                <a:gd name="T6" fmla="*/ 0 w 152"/>
                <a:gd name="T7" fmla="*/ 199 h 220"/>
                <a:gd name="T8" fmla="*/ 21 w 152"/>
                <a:gd name="T9" fmla="*/ 220 h 220"/>
                <a:gd name="T10" fmla="*/ 131 w 152"/>
                <a:gd name="T11" fmla="*/ 220 h 220"/>
                <a:gd name="T12" fmla="*/ 152 w 152"/>
                <a:gd name="T13" fmla="*/ 199 h 220"/>
                <a:gd name="T14" fmla="*/ 152 w 152"/>
                <a:gd name="T15" fmla="*/ 21 h 220"/>
                <a:gd name="T16" fmla="*/ 131 w 152"/>
                <a:gd name="T17" fmla="*/ 0 h 220"/>
                <a:gd name="T18" fmla="*/ 138 w 152"/>
                <a:gd name="T19" fmla="*/ 199 h 220"/>
                <a:gd name="T20" fmla="*/ 131 w 152"/>
                <a:gd name="T21" fmla="*/ 206 h 220"/>
                <a:gd name="T22" fmla="*/ 21 w 152"/>
                <a:gd name="T23" fmla="*/ 206 h 220"/>
                <a:gd name="T24" fmla="*/ 14 w 152"/>
                <a:gd name="T25" fmla="*/ 199 h 220"/>
                <a:gd name="T26" fmla="*/ 14 w 152"/>
                <a:gd name="T27" fmla="*/ 186 h 220"/>
                <a:gd name="T28" fmla="*/ 138 w 152"/>
                <a:gd name="T29" fmla="*/ 186 h 220"/>
                <a:gd name="T30" fmla="*/ 138 w 152"/>
                <a:gd name="T31" fmla="*/ 199 h 220"/>
                <a:gd name="T32" fmla="*/ 138 w 152"/>
                <a:gd name="T33" fmla="*/ 179 h 220"/>
                <a:gd name="T34" fmla="*/ 14 w 152"/>
                <a:gd name="T35" fmla="*/ 179 h 220"/>
                <a:gd name="T36" fmla="*/ 14 w 152"/>
                <a:gd name="T37" fmla="*/ 41 h 220"/>
                <a:gd name="T38" fmla="*/ 138 w 152"/>
                <a:gd name="T39" fmla="*/ 41 h 220"/>
                <a:gd name="T40" fmla="*/ 138 w 152"/>
                <a:gd name="T41" fmla="*/ 179 h 220"/>
                <a:gd name="T42" fmla="*/ 138 w 152"/>
                <a:gd name="T43" fmla="*/ 34 h 220"/>
                <a:gd name="T44" fmla="*/ 14 w 152"/>
                <a:gd name="T45" fmla="*/ 34 h 220"/>
                <a:gd name="T46" fmla="*/ 14 w 152"/>
                <a:gd name="T47" fmla="*/ 21 h 220"/>
                <a:gd name="T48" fmla="*/ 21 w 152"/>
                <a:gd name="T49" fmla="*/ 14 h 220"/>
                <a:gd name="T50" fmla="*/ 131 w 152"/>
                <a:gd name="T51" fmla="*/ 14 h 220"/>
                <a:gd name="T52" fmla="*/ 138 w 152"/>
                <a:gd name="T53" fmla="*/ 21 h 220"/>
                <a:gd name="T54" fmla="*/ 138 w 152"/>
                <a:gd name="T55" fmla="*/ 34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52" h="220">
                  <a:moveTo>
                    <a:pt x="131" y="0"/>
                  </a:moveTo>
                  <a:cubicBezTo>
                    <a:pt x="21" y="0"/>
                    <a:pt x="21" y="0"/>
                    <a:pt x="21" y="0"/>
                  </a:cubicBezTo>
                  <a:cubicBezTo>
                    <a:pt x="10" y="0"/>
                    <a:pt x="0" y="9"/>
                    <a:pt x="0" y="21"/>
                  </a:cubicBezTo>
                  <a:cubicBezTo>
                    <a:pt x="0" y="199"/>
                    <a:pt x="0" y="199"/>
                    <a:pt x="0" y="199"/>
                  </a:cubicBezTo>
                  <a:cubicBezTo>
                    <a:pt x="0" y="211"/>
                    <a:pt x="10" y="220"/>
                    <a:pt x="21" y="220"/>
                  </a:cubicBezTo>
                  <a:cubicBezTo>
                    <a:pt x="131" y="220"/>
                    <a:pt x="131" y="220"/>
                    <a:pt x="131" y="220"/>
                  </a:cubicBezTo>
                  <a:cubicBezTo>
                    <a:pt x="142" y="220"/>
                    <a:pt x="152" y="211"/>
                    <a:pt x="152" y="199"/>
                  </a:cubicBezTo>
                  <a:cubicBezTo>
                    <a:pt x="152" y="21"/>
                    <a:pt x="152" y="21"/>
                    <a:pt x="152" y="21"/>
                  </a:cubicBezTo>
                  <a:cubicBezTo>
                    <a:pt x="152" y="9"/>
                    <a:pt x="142" y="0"/>
                    <a:pt x="131" y="0"/>
                  </a:cubicBezTo>
                  <a:close/>
                  <a:moveTo>
                    <a:pt x="138" y="199"/>
                  </a:moveTo>
                  <a:cubicBezTo>
                    <a:pt x="138" y="203"/>
                    <a:pt x="135" y="206"/>
                    <a:pt x="131" y="206"/>
                  </a:cubicBezTo>
                  <a:cubicBezTo>
                    <a:pt x="21" y="206"/>
                    <a:pt x="21" y="206"/>
                    <a:pt x="21" y="206"/>
                  </a:cubicBezTo>
                  <a:cubicBezTo>
                    <a:pt x="17" y="206"/>
                    <a:pt x="14" y="203"/>
                    <a:pt x="14" y="199"/>
                  </a:cubicBezTo>
                  <a:cubicBezTo>
                    <a:pt x="14" y="186"/>
                    <a:pt x="14" y="186"/>
                    <a:pt x="14" y="186"/>
                  </a:cubicBezTo>
                  <a:cubicBezTo>
                    <a:pt x="138" y="186"/>
                    <a:pt x="138" y="186"/>
                    <a:pt x="138" y="186"/>
                  </a:cubicBezTo>
                  <a:lnTo>
                    <a:pt x="138" y="199"/>
                  </a:lnTo>
                  <a:close/>
                  <a:moveTo>
                    <a:pt x="138" y="179"/>
                  </a:moveTo>
                  <a:cubicBezTo>
                    <a:pt x="14" y="179"/>
                    <a:pt x="14" y="179"/>
                    <a:pt x="14" y="179"/>
                  </a:cubicBezTo>
                  <a:cubicBezTo>
                    <a:pt x="14" y="41"/>
                    <a:pt x="14" y="41"/>
                    <a:pt x="14" y="41"/>
                  </a:cubicBezTo>
                  <a:cubicBezTo>
                    <a:pt x="138" y="41"/>
                    <a:pt x="138" y="41"/>
                    <a:pt x="138" y="41"/>
                  </a:cubicBezTo>
                  <a:lnTo>
                    <a:pt x="138" y="179"/>
                  </a:lnTo>
                  <a:close/>
                  <a:moveTo>
                    <a:pt x="138" y="34"/>
                  </a:moveTo>
                  <a:cubicBezTo>
                    <a:pt x="14" y="34"/>
                    <a:pt x="14" y="34"/>
                    <a:pt x="14" y="34"/>
                  </a:cubicBezTo>
                  <a:cubicBezTo>
                    <a:pt x="14" y="21"/>
                    <a:pt x="14" y="21"/>
                    <a:pt x="14" y="21"/>
                  </a:cubicBezTo>
                  <a:cubicBezTo>
                    <a:pt x="14" y="17"/>
                    <a:pt x="17" y="14"/>
                    <a:pt x="21" y="14"/>
                  </a:cubicBezTo>
                  <a:cubicBezTo>
                    <a:pt x="131" y="14"/>
                    <a:pt x="131" y="14"/>
                    <a:pt x="131" y="14"/>
                  </a:cubicBezTo>
                  <a:cubicBezTo>
                    <a:pt x="135" y="14"/>
                    <a:pt x="138" y="17"/>
                    <a:pt x="138" y="21"/>
                  </a:cubicBezTo>
                  <a:lnTo>
                    <a:pt x="138" y="3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dirty="0">
                <a:latin typeface="Calibri Light" panose="020F0302020204030204"/>
              </a:endParaRPr>
            </a:p>
          </p:txBody>
        </p:sp>
        <p:sp>
          <p:nvSpPr>
            <p:cNvPr id="85" name="Freeform 6"/>
            <p:cNvSpPr/>
            <p:nvPr/>
          </p:nvSpPr>
          <p:spPr bwMode="auto">
            <a:xfrm>
              <a:off x="-757238" y="3454400"/>
              <a:ext cx="104775" cy="22225"/>
            </a:xfrm>
            <a:custGeom>
              <a:avLst/>
              <a:gdLst>
                <a:gd name="T0" fmla="*/ 28 w 28"/>
                <a:gd name="T1" fmla="*/ 3 h 6"/>
                <a:gd name="T2" fmla="*/ 24 w 28"/>
                <a:gd name="T3" fmla="*/ 6 h 6"/>
                <a:gd name="T4" fmla="*/ 4 w 28"/>
                <a:gd name="T5" fmla="*/ 6 h 6"/>
                <a:gd name="T6" fmla="*/ 0 w 28"/>
                <a:gd name="T7" fmla="*/ 3 h 6"/>
                <a:gd name="T8" fmla="*/ 0 w 28"/>
                <a:gd name="T9" fmla="*/ 3 h 6"/>
                <a:gd name="T10" fmla="*/ 4 w 28"/>
                <a:gd name="T11" fmla="*/ 0 h 6"/>
                <a:gd name="T12" fmla="*/ 24 w 28"/>
                <a:gd name="T13" fmla="*/ 0 h 6"/>
                <a:gd name="T14" fmla="*/ 28 w 28"/>
                <a:gd name="T15" fmla="*/ 3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 h="6">
                  <a:moveTo>
                    <a:pt x="28" y="3"/>
                  </a:moveTo>
                  <a:cubicBezTo>
                    <a:pt x="28" y="5"/>
                    <a:pt x="26" y="6"/>
                    <a:pt x="24" y="6"/>
                  </a:cubicBezTo>
                  <a:cubicBezTo>
                    <a:pt x="4" y="6"/>
                    <a:pt x="4" y="6"/>
                    <a:pt x="4" y="6"/>
                  </a:cubicBezTo>
                  <a:cubicBezTo>
                    <a:pt x="2" y="6"/>
                    <a:pt x="0" y="5"/>
                    <a:pt x="0" y="3"/>
                  </a:cubicBezTo>
                  <a:cubicBezTo>
                    <a:pt x="0" y="3"/>
                    <a:pt x="0" y="3"/>
                    <a:pt x="0" y="3"/>
                  </a:cubicBezTo>
                  <a:cubicBezTo>
                    <a:pt x="0" y="1"/>
                    <a:pt x="2" y="0"/>
                    <a:pt x="4" y="0"/>
                  </a:cubicBezTo>
                  <a:cubicBezTo>
                    <a:pt x="24" y="0"/>
                    <a:pt x="24" y="0"/>
                    <a:pt x="24" y="0"/>
                  </a:cubicBezTo>
                  <a:cubicBezTo>
                    <a:pt x="26" y="0"/>
                    <a:pt x="28" y="1"/>
                    <a:pt x="28"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dirty="0">
                <a:latin typeface="Calibri Light" panose="020F0302020204030204"/>
              </a:endParaRPr>
            </a:p>
          </p:txBody>
        </p:sp>
        <p:sp>
          <p:nvSpPr>
            <p:cNvPr id="86" name="Freeform 7"/>
            <p:cNvSpPr/>
            <p:nvPr/>
          </p:nvSpPr>
          <p:spPr bwMode="auto">
            <a:xfrm>
              <a:off x="-730250" y="4097338"/>
              <a:ext cx="52387" cy="26988"/>
            </a:xfrm>
            <a:custGeom>
              <a:avLst/>
              <a:gdLst>
                <a:gd name="T0" fmla="*/ 14 w 14"/>
                <a:gd name="T1" fmla="*/ 4 h 7"/>
                <a:gd name="T2" fmla="*/ 10 w 14"/>
                <a:gd name="T3" fmla="*/ 7 h 7"/>
                <a:gd name="T4" fmla="*/ 4 w 14"/>
                <a:gd name="T5" fmla="*/ 7 h 7"/>
                <a:gd name="T6" fmla="*/ 0 w 14"/>
                <a:gd name="T7" fmla="*/ 4 h 7"/>
                <a:gd name="T8" fmla="*/ 0 w 14"/>
                <a:gd name="T9" fmla="*/ 4 h 7"/>
                <a:gd name="T10" fmla="*/ 4 w 14"/>
                <a:gd name="T11" fmla="*/ 0 h 7"/>
                <a:gd name="T12" fmla="*/ 10 w 14"/>
                <a:gd name="T13" fmla="*/ 0 h 7"/>
                <a:gd name="T14" fmla="*/ 14 w 14"/>
                <a:gd name="T15" fmla="*/ 4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7">
                  <a:moveTo>
                    <a:pt x="14" y="4"/>
                  </a:moveTo>
                  <a:cubicBezTo>
                    <a:pt x="14" y="6"/>
                    <a:pt x="12" y="7"/>
                    <a:pt x="10" y="7"/>
                  </a:cubicBezTo>
                  <a:cubicBezTo>
                    <a:pt x="4" y="7"/>
                    <a:pt x="4" y="7"/>
                    <a:pt x="4" y="7"/>
                  </a:cubicBezTo>
                  <a:cubicBezTo>
                    <a:pt x="2" y="7"/>
                    <a:pt x="0" y="6"/>
                    <a:pt x="0" y="4"/>
                  </a:cubicBezTo>
                  <a:cubicBezTo>
                    <a:pt x="0" y="4"/>
                    <a:pt x="0" y="4"/>
                    <a:pt x="0" y="4"/>
                  </a:cubicBezTo>
                  <a:cubicBezTo>
                    <a:pt x="0" y="2"/>
                    <a:pt x="2" y="0"/>
                    <a:pt x="4" y="0"/>
                  </a:cubicBezTo>
                  <a:cubicBezTo>
                    <a:pt x="10" y="0"/>
                    <a:pt x="10" y="0"/>
                    <a:pt x="10" y="0"/>
                  </a:cubicBezTo>
                  <a:cubicBezTo>
                    <a:pt x="12" y="0"/>
                    <a:pt x="14" y="2"/>
                    <a:pt x="14"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dirty="0">
                <a:latin typeface="Calibri Light" panose="020F0302020204030204"/>
              </a:endParaRPr>
            </a:p>
          </p:txBody>
        </p:sp>
      </p:grpSp>
      <p:grpSp>
        <p:nvGrpSpPr>
          <p:cNvPr id="88" name="Group 87"/>
          <p:cNvGrpSpPr/>
          <p:nvPr/>
        </p:nvGrpSpPr>
        <p:grpSpPr>
          <a:xfrm>
            <a:off x="9639871" y="5394255"/>
            <a:ext cx="873610" cy="753752"/>
            <a:chOff x="-122237" y="-128588"/>
            <a:chExt cx="4632324" cy="3995738"/>
          </a:xfrm>
          <a:solidFill>
            <a:schemeClr val="accent3"/>
          </a:solidFill>
        </p:grpSpPr>
        <p:sp>
          <p:nvSpPr>
            <p:cNvPr id="89" name="Freeform 34"/>
            <p:cNvSpPr>
              <a:spLocks noEditPoints="1"/>
            </p:cNvSpPr>
            <p:nvPr/>
          </p:nvSpPr>
          <p:spPr bwMode="auto">
            <a:xfrm>
              <a:off x="-122237" y="-128588"/>
              <a:ext cx="4632324" cy="3995738"/>
            </a:xfrm>
            <a:custGeom>
              <a:avLst/>
              <a:gdLst>
                <a:gd name="T0" fmla="*/ 1096 w 1232"/>
                <a:gd name="T1" fmla="*/ 134 h 1062"/>
                <a:gd name="T2" fmla="*/ 616 w 1232"/>
                <a:gd name="T3" fmla="*/ 123 h 1062"/>
                <a:gd name="T4" fmla="*/ 136 w 1232"/>
                <a:gd name="T5" fmla="*/ 134 h 1062"/>
                <a:gd name="T6" fmla="*/ 136 w 1232"/>
                <a:gd name="T7" fmla="*/ 622 h 1062"/>
                <a:gd name="T8" fmla="*/ 538 w 1232"/>
                <a:gd name="T9" fmla="*/ 1020 h 1062"/>
                <a:gd name="T10" fmla="*/ 694 w 1232"/>
                <a:gd name="T11" fmla="*/ 1020 h 1062"/>
                <a:gd name="T12" fmla="*/ 1096 w 1232"/>
                <a:gd name="T13" fmla="*/ 622 h 1062"/>
                <a:gd name="T14" fmla="*/ 1096 w 1232"/>
                <a:gd name="T15" fmla="*/ 134 h 1062"/>
                <a:gd name="T16" fmla="*/ 1044 w 1232"/>
                <a:gd name="T17" fmla="*/ 570 h 1062"/>
                <a:gd name="T18" fmla="*/ 642 w 1232"/>
                <a:gd name="T19" fmla="*/ 968 h 1062"/>
                <a:gd name="T20" fmla="*/ 590 w 1232"/>
                <a:gd name="T21" fmla="*/ 968 h 1062"/>
                <a:gd name="T22" fmla="*/ 188 w 1232"/>
                <a:gd name="T23" fmla="*/ 570 h 1062"/>
                <a:gd name="T24" fmla="*/ 188 w 1232"/>
                <a:gd name="T25" fmla="*/ 185 h 1062"/>
                <a:gd name="T26" fmla="*/ 567 w 1232"/>
                <a:gd name="T27" fmla="*/ 177 h 1062"/>
                <a:gd name="T28" fmla="*/ 616 w 1232"/>
                <a:gd name="T29" fmla="*/ 221 h 1062"/>
                <a:gd name="T30" fmla="*/ 665 w 1232"/>
                <a:gd name="T31" fmla="*/ 177 h 1062"/>
                <a:gd name="T32" fmla="*/ 1044 w 1232"/>
                <a:gd name="T33" fmla="*/ 185 h 1062"/>
                <a:gd name="T34" fmla="*/ 1044 w 1232"/>
                <a:gd name="T35" fmla="*/ 570 h 1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062">
                  <a:moveTo>
                    <a:pt x="1096" y="134"/>
                  </a:moveTo>
                  <a:cubicBezTo>
                    <a:pt x="964" y="3"/>
                    <a:pt x="753" y="0"/>
                    <a:pt x="616" y="123"/>
                  </a:cubicBezTo>
                  <a:cubicBezTo>
                    <a:pt x="479" y="0"/>
                    <a:pt x="268" y="3"/>
                    <a:pt x="136" y="134"/>
                  </a:cubicBezTo>
                  <a:cubicBezTo>
                    <a:pt x="0" y="268"/>
                    <a:pt x="0" y="487"/>
                    <a:pt x="136" y="622"/>
                  </a:cubicBezTo>
                  <a:cubicBezTo>
                    <a:pt x="175" y="660"/>
                    <a:pt x="538" y="1020"/>
                    <a:pt x="538" y="1020"/>
                  </a:cubicBezTo>
                  <a:cubicBezTo>
                    <a:pt x="581" y="1062"/>
                    <a:pt x="651" y="1062"/>
                    <a:pt x="694" y="1020"/>
                  </a:cubicBezTo>
                  <a:cubicBezTo>
                    <a:pt x="694" y="1020"/>
                    <a:pt x="1092" y="626"/>
                    <a:pt x="1096" y="622"/>
                  </a:cubicBezTo>
                  <a:cubicBezTo>
                    <a:pt x="1232" y="487"/>
                    <a:pt x="1232" y="268"/>
                    <a:pt x="1096" y="134"/>
                  </a:cubicBezTo>
                  <a:close/>
                  <a:moveTo>
                    <a:pt x="1044" y="570"/>
                  </a:moveTo>
                  <a:cubicBezTo>
                    <a:pt x="642" y="968"/>
                    <a:pt x="642" y="968"/>
                    <a:pt x="642" y="968"/>
                  </a:cubicBezTo>
                  <a:cubicBezTo>
                    <a:pt x="628" y="982"/>
                    <a:pt x="604" y="982"/>
                    <a:pt x="590" y="968"/>
                  </a:cubicBezTo>
                  <a:cubicBezTo>
                    <a:pt x="188" y="570"/>
                    <a:pt x="188" y="570"/>
                    <a:pt x="188" y="570"/>
                  </a:cubicBezTo>
                  <a:cubicBezTo>
                    <a:pt x="81" y="464"/>
                    <a:pt x="81" y="291"/>
                    <a:pt x="188" y="185"/>
                  </a:cubicBezTo>
                  <a:cubicBezTo>
                    <a:pt x="291" y="82"/>
                    <a:pt x="458" y="79"/>
                    <a:pt x="567" y="177"/>
                  </a:cubicBezTo>
                  <a:cubicBezTo>
                    <a:pt x="616" y="221"/>
                    <a:pt x="616" y="221"/>
                    <a:pt x="616" y="221"/>
                  </a:cubicBezTo>
                  <a:cubicBezTo>
                    <a:pt x="665" y="177"/>
                    <a:pt x="665" y="177"/>
                    <a:pt x="665" y="177"/>
                  </a:cubicBezTo>
                  <a:cubicBezTo>
                    <a:pt x="774" y="79"/>
                    <a:pt x="941" y="82"/>
                    <a:pt x="1044" y="185"/>
                  </a:cubicBezTo>
                  <a:cubicBezTo>
                    <a:pt x="1151" y="291"/>
                    <a:pt x="1151" y="464"/>
                    <a:pt x="1044" y="5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dirty="0">
                <a:latin typeface="Calibri Light" panose="020F0302020204030204"/>
              </a:endParaRPr>
            </a:p>
          </p:txBody>
        </p:sp>
        <p:sp>
          <p:nvSpPr>
            <p:cNvPr id="90" name="Freeform 35"/>
            <p:cNvSpPr/>
            <p:nvPr/>
          </p:nvSpPr>
          <p:spPr bwMode="auto">
            <a:xfrm>
              <a:off x="688975" y="681038"/>
              <a:ext cx="650875" cy="650875"/>
            </a:xfrm>
            <a:custGeom>
              <a:avLst/>
              <a:gdLst>
                <a:gd name="T0" fmla="*/ 154 w 173"/>
                <a:gd name="T1" fmla="*/ 0 h 173"/>
                <a:gd name="T2" fmla="*/ 154 w 173"/>
                <a:gd name="T3" fmla="*/ 0 h 173"/>
                <a:gd name="T4" fmla="*/ 0 w 173"/>
                <a:gd name="T5" fmla="*/ 154 h 173"/>
                <a:gd name="T6" fmla="*/ 0 w 173"/>
                <a:gd name="T7" fmla="*/ 154 h 173"/>
                <a:gd name="T8" fmla="*/ 18 w 173"/>
                <a:gd name="T9" fmla="*/ 173 h 173"/>
                <a:gd name="T10" fmla="*/ 36 w 173"/>
                <a:gd name="T11" fmla="*/ 154 h 173"/>
                <a:gd name="T12" fmla="*/ 36 w 173"/>
                <a:gd name="T13" fmla="*/ 154 h 173"/>
                <a:gd name="T14" fmla="*/ 154 w 173"/>
                <a:gd name="T15" fmla="*/ 36 h 173"/>
                <a:gd name="T16" fmla="*/ 154 w 173"/>
                <a:gd name="T17" fmla="*/ 36 h 173"/>
                <a:gd name="T18" fmla="*/ 173 w 173"/>
                <a:gd name="T19" fmla="*/ 18 h 173"/>
                <a:gd name="T20" fmla="*/ 154 w 173"/>
                <a:gd name="T21" fmla="*/ 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3" h="173">
                  <a:moveTo>
                    <a:pt x="154" y="0"/>
                  </a:moveTo>
                  <a:cubicBezTo>
                    <a:pt x="154" y="0"/>
                    <a:pt x="154" y="0"/>
                    <a:pt x="154" y="0"/>
                  </a:cubicBezTo>
                  <a:cubicBezTo>
                    <a:pt x="69" y="0"/>
                    <a:pt x="0" y="69"/>
                    <a:pt x="0" y="154"/>
                  </a:cubicBezTo>
                  <a:cubicBezTo>
                    <a:pt x="0" y="154"/>
                    <a:pt x="0" y="154"/>
                    <a:pt x="0" y="154"/>
                  </a:cubicBezTo>
                  <a:cubicBezTo>
                    <a:pt x="0" y="165"/>
                    <a:pt x="8" y="173"/>
                    <a:pt x="18" y="173"/>
                  </a:cubicBezTo>
                  <a:cubicBezTo>
                    <a:pt x="28" y="173"/>
                    <a:pt x="36" y="165"/>
                    <a:pt x="36" y="154"/>
                  </a:cubicBezTo>
                  <a:cubicBezTo>
                    <a:pt x="36" y="154"/>
                    <a:pt x="36" y="154"/>
                    <a:pt x="36" y="154"/>
                  </a:cubicBezTo>
                  <a:cubicBezTo>
                    <a:pt x="36" y="89"/>
                    <a:pt x="89" y="36"/>
                    <a:pt x="154" y="36"/>
                  </a:cubicBezTo>
                  <a:cubicBezTo>
                    <a:pt x="154" y="36"/>
                    <a:pt x="154" y="36"/>
                    <a:pt x="154" y="36"/>
                  </a:cubicBezTo>
                  <a:cubicBezTo>
                    <a:pt x="165" y="36"/>
                    <a:pt x="173" y="28"/>
                    <a:pt x="173" y="18"/>
                  </a:cubicBezTo>
                  <a:cubicBezTo>
                    <a:pt x="173" y="8"/>
                    <a:pt x="165" y="0"/>
                    <a:pt x="15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dirty="0">
                <a:latin typeface="Calibri Light" panose="020F0302020204030204"/>
              </a:endParaRPr>
            </a:p>
          </p:txBody>
        </p:sp>
      </p:grpSp>
      <p:sp>
        <p:nvSpPr>
          <p:cNvPr id="91" name="Freeform 44"/>
          <p:cNvSpPr>
            <a:spLocks noEditPoints="1"/>
          </p:cNvSpPr>
          <p:nvPr/>
        </p:nvSpPr>
        <p:spPr bwMode="auto">
          <a:xfrm>
            <a:off x="2987370" y="8744794"/>
            <a:ext cx="826579" cy="620562"/>
          </a:xfrm>
          <a:custGeom>
            <a:avLst/>
            <a:gdLst>
              <a:gd name="T0" fmla="*/ 925 w 1124"/>
              <a:gd name="T1" fmla="*/ 21 h 843"/>
              <a:gd name="T2" fmla="*/ 249 w 1124"/>
              <a:gd name="T3" fmla="*/ 0 h 843"/>
              <a:gd name="T4" fmla="*/ 21 w 1124"/>
              <a:gd name="T5" fmla="*/ 199 h 843"/>
              <a:gd name="T6" fmla="*/ 18 w 1124"/>
              <a:gd name="T7" fmla="*/ 295 h 843"/>
              <a:gd name="T8" fmla="*/ 562 w 1124"/>
              <a:gd name="T9" fmla="*/ 843 h 843"/>
              <a:gd name="T10" fmla="*/ 1106 w 1124"/>
              <a:gd name="T11" fmla="*/ 295 h 843"/>
              <a:gd name="T12" fmla="*/ 1103 w 1124"/>
              <a:gd name="T13" fmla="*/ 199 h 843"/>
              <a:gd name="T14" fmla="*/ 484 w 1124"/>
              <a:gd name="T15" fmla="*/ 246 h 843"/>
              <a:gd name="T16" fmla="*/ 640 w 1124"/>
              <a:gd name="T17" fmla="*/ 246 h 843"/>
              <a:gd name="T18" fmla="*/ 685 w 1124"/>
              <a:gd name="T19" fmla="*/ 78 h 843"/>
              <a:gd name="T20" fmla="*/ 667 w 1124"/>
              <a:gd name="T21" fmla="*/ 223 h 843"/>
              <a:gd name="T22" fmla="*/ 457 w 1124"/>
              <a:gd name="T23" fmla="*/ 223 h 843"/>
              <a:gd name="T24" fmla="*/ 439 w 1124"/>
              <a:gd name="T25" fmla="*/ 78 h 843"/>
              <a:gd name="T26" fmla="*/ 457 w 1124"/>
              <a:gd name="T27" fmla="*/ 223 h 843"/>
              <a:gd name="T28" fmla="*/ 562 w 1124"/>
              <a:gd name="T29" fmla="*/ 718 h 843"/>
              <a:gd name="T30" fmla="*/ 649 w 1124"/>
              <a:gd name="T31" fmla="*/ 281 h 843"/>
              <a:gd name="T32" fmla="*/ 858 w 1124"/>
              <a:gd name="T33" fmla="*/ 281 h 843"/>
              <a:gd name="T34" fmla="*/ 685 w 1124"/>
              <a:gd name="T35" fmla="*/ 281 h 843"/>
              <a:gd name="T36" fmla="*/ 781 w 1124"/>
              <a:gd name="T37" fmla="*/ 174 h 843"/>
              <a:gd name="T38" fmla="*/ 695 w 1124"/>
              <a:gd name="T39" fmla="*/ 246 h 843"/>
              <a:gd name="T40" fmla="*/ 851 w 1124"/>
              <a:gd name="T41" fmla="*/ 70 h 843"/>
              <a:gd name="T42" fmla="*/ 727 w 1124"/>
              <a:gd name="T43" fmla="*/ 70 h 843"/>
              <a:gd name="T44" fmla="*/ 484 w 1124"/>
              <a:gd name="T45" fmla="*/ 70 h 843"/>
              <a:gd name="T46" fmla="*/ 562 w 1124"/>
              <a:gd name="T47" fmla="*/ 135 h 843"/>
              <a:gd name="T48" fmla="*/ 273 w 1124"/>
              <a:gd name="T49" fmla="*/ 70 h 843"/>
              <a:gd name="T50" fmla="*/ 341 w 1124"/>
              <a:gd name="T51" fmla="*/ 126 h 843"/>
              <a:gd name="T52" fmla="*/ 429 w 1124"/>
              <a:gd name="T53" fmla="*/ 246 h 843"/>
              <a:gd name="T54" fmla="*/ 343 w 1124"/>
              <a:gd name="T55" fmla="*/ 174 h 843"/>
              <a:gd name="T56" fmla="*/ 525 w 1124"/>
              <a:gd name="T57" fmla="*/ 712 h 843"/>
              <a:gd name="T58" fmla="*/ 439 w 1124"/>
              <a:gd name="T59" fmla="*/ 281 h 843"/>
              <a:gd name="T60" fmla="*/ 101 w 1124"/>
              <a:gd name="T61" fmla="*/ 281 h 843"/>
              <a:gd name="T62" fmla="*/ 446 w 1124"/>
              <a:gd name="T63" fmla="*/ 649 h 843"/>
              <a:gd name="T64" fmla="*/ 1023 w 1124"/>
              <a:gd name="T65" fmla="*/ 281 h 843"/>
              <a:gd name="T66" fmla="*/ 899 w 1124"/>
              <a:gd name="T67" fmla="*/ 281 h 843"/>
              <a:gd name="T68" fmla="*/ 808 w 1124"/>
              <a:gd name="T69" fmla="*/ 151 h 843"/>
              <a:gd name="T70" fmla="*/ 1051 w 1124"/>
              <a:gd name="T71" fmla="*/ 246 h 843"/>
              <a:gd name="T72" fmla="*/ 235 w 1124"/>
              <a:gd name="T73" fmla="*/ 84 h 843"/>
              <a:gd name="T74" fmla="*/ 221 w 1124"/>
              <a:gd name="T75" fmla="*/ 246 h 843"/>
              <a:gd name="T76" fmla="*/ 235 w 1124"/>
              <a:gd name="T77" fmla="*/ 84 h 8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124" h="843">
                <a:moveTo>
                  <a:pt x="1103" y="199"/>
                </a:moveTo>
                <a:cubicBezTo>
                  <a:pt x="925" y="21"/>
                  <a:pt x="925" y="21"/>
                  <a:pt x="925" y="21"/>
                </a:cubicBezTo>
                <a:cubicBezTo>
                  <a:pt x="912" y="7"/>
                  <a:pt x="894" y="0"/>
                  <a:pt x="875" y="0"/>
                </a:cubicBezTo>
                <a:cubicBezTo>
                  <a:pt x="249" y="0"/>
                  <a:pt x="249" y="0"/>
                  <a:pt x="249" y="0"/>
                </a:cubicBezTo>
                <a:cubicBezTo>
                  <a:pt x="230" y="0"/>
                  <a:pt x="212" y="7"/>
                  <a:pt x="199" y="21"/>
                </a:cubicBezTo>
                <a:cubicBezTo>
                  <a:pt x="21" y="199"/>
                  <a:pt x="21" y="199"/>
                  <a:pt x="21" y="199"/>
                </a:cubicBezTo>
                <a:cubicBezTo>
                  <a:pt x="7" y="213"/>
                  <a:pt x="0" y="231"/>
                  <a:pt x="0" y="249"/>
                </a:cubicBezTo>
                <a:cubicBezTo>
                  <a:pt x="0" y="266"/>
                  <a:pt x="6" y="282"/>
                  <a:pt x="18" y="295"/>
                </a:cubicBezTo>
                <a:cubicBezTo>
                  <a:pt x="509" y="819"/>
                  <a:pt x="509" y="819"/>
                  <a:pt x="509" y="819"/>
                </a:cubicBezTo>
                <a:cubicBezTo>
                  <a:pt x="523" y="834"/>
                  <a:pt x="542" y="843"/>
                  <a:pt x="562" y="843"/>
                </a:cubicBezTo>
                <a:cubicBezTo>
                  <a:pt x="582" y="843"/>
                  <a:pt x="601" y="834"/>
                  <a:pt x="615" y="819"/>
                </a:cubicBezTo>
                <a:cubicBezTo>
                  <a:pt x="1106" y="295"/>
                  <a:pt x="1106" y="295"/>
                  <a:pt x="1106" y="295"/>
                </a:cubicBezTo>
                <a:cubicBezTo>
                  <a:pt x="1118" y="282"/>
                  <a:pt x="1124" y="265"/>
                  <a:pt x="1124" y="248"/>
                </a:cubicBezTo>
                <a:cubicBezTo>
                  <a:pt x="1124" y="230"/>
                  <a:pt x="1117" y="213"/>
                  <a:pt x="1103" y="199"/>
                </a:cubicBezTo>
                <a:close/>
                <a:moveTo>
                  <a:pt x="640" y="246"/>
                </a:moveTo>
                <a:cubicBezTo>
                  <a:pt x="484" y="246"/>
                  <a:pt x="484" y="246"/>
                  <a:pt x="484" y="246"/>
                </a:cubicBezTo>
                <a:cubicBezTo>
                  <a:pt x="562" y="181"/>
                  <a:pt x="562" y="181"/>
                  <a:pt x="562" y="181"/>
                </a:cubicBezTo>
                <a:lnTo>
                  <a:pt x="640" y="246"/>
                </a:lnTo>
                <a:close/>
                <a:moveTo>
                  <a:pt x="589" y="158"/>
                </a:moveTo>
                <a:cubicBezTo>
                  <a:pt x="685" y="78"/>
                  <a:pt x="685" y="78"/>
                  <a:pt x="685" y="78"/>
                </a:cubicBezTo>
                <a:cubicBezTo>
                  <a:pt x="756" y="149"/>
                  <a:pt x="756" y="149"/>
                  <a:pt x="756" y="149"/>
                </a:cubicBezTo>
                <a:cubicBezTo>
                  <a:pt x="667" y="223"/>
                  <a:pt x="667" y="223"/>
                  <a:pt x="667" y="223"/>
                </a:cubicBezTo>
                <a:lnTo>
                  <a:pt x="589" y="158"/>
                </a:lnTo>
                <a:close/>
                <a:moveTo>
                  <a:pt x="457" y="223"/>
                </a:moveTo>
                <a:cubicBezTo>
                  <a:pt x="368" y="149"/>
                  <a:pt x="368" y="149"/>
                  <a:pt x="368" y="149"/>
                </a:cubicBezTo>
                <a:cubicBezTo>
                  <a:pt x="439" y="78"/>
                  <a:pt x="439" y="78"/>
                  <a:pt x="439" y="78"/>
                </a:cubicBezTo>
                <a:cubicBezTo>
                  <a:pt x="535" y="158"/>
                  <a:pt x="535" y="158"/>
                  <a:pt x="535" y="158"/>
                </a:cubicBezTo>
                <a:lnTo>
                  <a:pt x="457" y="223"/>
                </a:lnTo>
                <a:close/>
                <a:moveTo>
                  <a:pt x="649" y="281"/>
                </a:moveTo>
                <a:cubicBezTo>
                  <a:pt x="562" y="718"/>
                  <a:pt x="562" y="718"/>
                  <a:pt x="562" y="718"/>
                </a:cubicBezTo>
                <a:cubicBezTo>
                  <a:pt x="475" y="281"/>
                  <a:pt x="475" y="281"/>
                  <a:pt x="475" y="281"/>
                </a:cubicBezTo>
                <a:lnTo>
                  <a:pt x="649" y="281"/>
                </a:lnTo>
                <a:close/>
                <a:moveTo>
                  <a:pt x="685" y="281"/>
                </a:moveTo>
                <a:cubicBezTo>
                  <a:pt x="858" y="281"/>
                  <a:pt x="858" y="281"/>
                  <a:pt x="858" y="281"/>
                </a:cubicBezTo>
                <a:cubicBezTo>
                  <a:pt x="599" y="712"/>
                  <a:pt x="599" y="712"/>
                  <a:pt x="599" y="712"/>
                </a:cubicBezTo>
                <a:lnTo>
                  <a:pt x="685" y="281"/>
                </a:lnTo>
                <a:close/>
                <a:moveTo>
                  <a:pt x="695" y="246"/>
                </a:moveTo>
                <a:cubicBezTo>
                  <a:pt x="781" y="174"/>
                  <a:pt x="781" y="174"/>
                  <a:pt x="781" y="174"/>
                </a:cubicBezTo>
                <a:cubicBezTo>
                  <a:pt x="853" y="246"/>
                  <a:pt x="853" y="246"/>
                  <a:pt x="853" y="246"/>
                </a:cubicBezTo>
                <a:lnTo>
                  <a:pt x="695" y="246"/>
                </a:lnTo>
                <a:close/>
                <a:moveTo>
                  <a:pt x="727" y="70"/>
                </a:moveTo>
                <a:cubicBezTo>
                  <a:pt x="851" y="70"/>
                  <a:pt x="851" y="70"/>
                  <a:pt x="851" y="70"/>
                </a:cubicBezTo>
                <a:cubicBezTo>
                  <a:pt x="783" y="126"/>
                  <a:pt x="783" y="126"/>
                  <a:pt x="783" y="126"/>
                </a:cubicBezTo>
                <a:lnTo>
                  <a:pt x="727" y="70"/>
                </a:lnTo>
                <a:close/>
                <a:moveTo>
                  <a:pt x="562" y="135"/>
                </a:moveTo>
                <a:cubicBezTo>
                  <a:pt x="484" y="70"/>
                  <a:pt x="484" y="70"/>
                  <a:pt x="484" y="70"/>
                </a:cubicBezTo>
                <a:cubicBezTo>
                  <a:pt x="640" y="70"/>
                  <a:pt x="640" y="70"/>
                  <a:pt x="640" y="70"/>
                </a:cubicBezTo>
                <a:lnTo>
                  <a:pt x="562" y="135"/>
                </a:lnTo>
                <a:close/>
                <a:moveTo>
                  <a:pt x="341" y="126"/>
                </a:moveTo>
                <a:cubicBezTo>
                  <a:pt x="273" y="70"/>
                  <a:pt x="273" y="70"/>
                  <a:pt x="273" y="70"/>
                </a:cubicBezTo>
                <a:cubicBezTo>
                  <a:pt x="397" y="70"/>
                  <a:pt x="397" y="70"/>
                  <a:pt x="397" y="70"/>
                </a:cubicBezTo>
                <a:lnTo>
                  <a:pt x="341" y="126"/>
                </a:lnTo>
                <a:close/>
                <a:moveTo>
                  <a:pt x="343" y="174"/>
                </a:moveTo>
                <a:cubicBezTo>
                  <a:pt x="429" y="246"/>
                  <a:pt x="429" y="246"/>
                  <a:pt x="429" y="246"/>
                </a:cubicBezTo>
                <a:cubicBezTo>
                  <a:pt x="271" y="246"/>
                  <a:pt x="271" y="246"/>
                  <a:pt x="271" y="246"/>
                </a:cubicBezTo>
                <a:lnTo>
                  <a:pt x="343" y="174"/>
                </a:lnTo>
                <a:close/>
                <a:moveTo>
                  <a:pt x="439" y="281"/>
                </a:moveTo>
                <a:cubicBezTo>
                  <a:pt x="525" y="712"/>
                  <a:pt x="525" y="712"/>
                  <a:pt x="525" y="712"/>
                </a:cubicBezTo>
                <a:cubicBezTo>
                  <a:pt x="266" y="281"/>
                  <a:pt x="266" y="281"/>
                  <a:pt x="266" y="281"/>
                </a:cubicBezTo>
                <a:lnTo>
                  <a:pt x="439" y="281"/>
                </a:lnTo>
                <a:close/>
                <a:moveTo>
                  <a:pt x="446" y="649"/>
                </a:moveTo>
                <a:cubicBezTo>
                  <a:pt x="101" y="281"/>
                  <a:pt x="101" y="281"/>
                  <a:pt x="101" y="281"/>
                </a:cubicBezTo>
                <a:cubicBezTo>
                  <a:pt x="225" y="281"/>
                  <a:pt x="225" y="281"/>
                  <a:pt x="225" y="281"/>
                </a:cubicBezTo>
                <a:lnTo>
                  <a:pt x="446" y="649"/>
                </a:lnTo>
                <a:close/>
                <a:moveTo>
                  <a:pt x="899" y="281"/>
                </a:moveTo>
                <a:cubicBezTo>
                  <a:pt x="1023" y="281"/>
                  <a:pt x="1023" y="281"/>
                  <a:pt x="1023" y="281"/>
                </a:cubicBezTo>
                <a:cubicBezTo>
                  <a:pt x="678" y="649"/>
                  <a:pt x="678" y="649"/>
                  <a:pt x="678" y="649"/>
                </a:cubicBezTo>
                <a:lnTo>
                  <a:pt x="899" y="281"/>
                </a:lnTo>
                <a:close/>
                <a:moveTo>
                  <a:pt x="903" y="246"/>
                </a:moveTo>
                <a:cubicBezTo>
                  <a:pt x="808" y="151"/>
                  <a:pt x="808" y="151"/>
                  <a:pt x="808" y="151"/>
                </a:cubicBezTo>
                <a:cubicBezTo>
                  <a:pt x="889" y="84"/>
                  <a:pt x="889" y="84"/>
                  <a:pt x="889" y="84"/>
                </a:cubicBezTo>
                <a:cubicBezTo>
                  <a:pt x="1051" y="246"/>
                  <a:pt x="1051" y="246"/>
                  <a:pt x="1051" y="246"/>
                </a:cubicBezTo>
                <a:lnTo>
                  <a:pt x="903" y="246"/>
                </a:lnTo>
                <a:close/>
                <a:moveTo>
                  <a:pt x="235" y="84"/>
                </a:moveTo>
                <a:cubicBezTo>
                  <a:pt x="316" y="151"/>
                  <a:pt x="316" y="151"/>
                  <a:pt x="316" y="151"/>
                </a:cubicBezTo>
                <a:cubicBezTo>
                  <a:pt x="221" y="246"/>
                  <a:pt x="221" y="246"/>
                  <a:pt x="221" y="246"/>
                </a:cubicBezTo>
                <a:cubicBezTo>
                  <a:pt x="70" y="246"/>
                  <a:pt x="70" y="246"/>
                  <a:pt x="70" y="246"/>
                </a:cubicBezTo>
                <a:lnTo>
                  <a:pt x="235" y="84"/>
                </a:lnTo>
                <a:close/>
              </a:path>
            </a:pathLst>
          </a:custGeom>
          <a:solidFill>
            <a:schemeClr val="accent4"/>
          </a:solidFill>
          <a:ln>
            <a:noFill/>
          </a:ln>
        </p:spPr>
        <p:txBody>
          <a:bodyPr vert="horz" wrap="square" lIns="182843" tIns="91422" rIns="182843" bIns="91422" numCol="1" anchor="t" anchorCtr="0" compatLnSpc="1"/>
          <a:lstStyle/>
          <a:p>
            <a:endParaRPr lang="id-ID" dirty="0">
              <a:latin typeface="Calibri Light" panose="020F0302020204030204"/>
            </a:endParaRPr>
          </a:p>
        </p:txBody>
      </p:sp>
      <p:grpSp>
        <p:nvGrpSpPr>
          <p:cNvPr id="92" name="Group 91"/>
          <p:cNvGrpSpPr/>
          <p:nvPr/>
        </p:nvGrpSpPr>
        <p:grpSpPr>
          <a:xfrm>
            <a:off x="6463037" y="8543204"/>
            <a:ext cx="550847" cy="800628"/>
            <a:chOff x="-1587" y="-1587"/>
            <a:chExt cx="4211637" cy="6119812"/>
          </a:xfrm>
          <a:solidFill>
            <a:schemeClr val="accent5"/>
          </a:solidFill>
        </p:grpSpPr>
        <p:sp>
          <p:nvSpPr>
            <p:cNvPr id="93" name="Freeform 39"/>
            <p:cNvSpPr>
              <a:spLocks noEditPoints="1"/>
            </p:cNvSpPr>
            <p:nvPr/>
          </p:nvSpPr>
          <p:spPr bwMode="auto">
            <a:xfrm>
              <a:off x="-1587" y="-1587"/>
              <a:ext cx="4211637" cy="6119812"/>
            </a:xfrm>
            <a:custGeom>
              <a:avLst/>
              <a:gdLst>
                <a:gd name="T0" fmla="*/ 560 w 1120"/>
                <a:gd name="T1" fmla="*/ 0 h 1629"/>
                <a:gd name="T2" fmla="*/ 0 w 1120"/>
                <a:gd name="T3" fmla="*/ 560 h 1629"/>
                <a:gd name="T4" fmla="*/ 256 w 1120"/>
                <a:gd name="T5" fmla="*/ 1174 h 1629"/>
                <a:gd name="T6" fmla="*/ 560 w 1120"/>
                <a:gd name="T7" fmla="*/ 1629 h 1629"/>
                <a:gd name="T8" fmla="*/ 864 w 1120"/>
                <a:gd name="T9" fmla="*/ 1175 h 1629"/>
                <a:gd name="T10" fmla="*/ 1120 w 1120"/>
                <a:gd name="T11" fmla="*/ 560 h 1629"/>
                <a:gd name="T12" fmla="*/ 560 w 1120"/>
                <a:gd name="T13" fmla="*/ 0 h 1629"/>
                <a:gd name="T14" fmla="*/ 692 w 1120"/>
                <a:gd name="T15" fmla="*/ 1383 h 1629"/>
                <a:gd name="T16" fmla="*/ 440 w 1120"/>
                <a:gd name="T17" fmla="*/ 1415 h 1629"/>
                <a:gd name="T18" fmla="*/ 409 w 1120"/>
                <a:gd name="T19" fmla="*/ 1319 h 1629"/>
                <a:gd name="T20" fmla="*/ 409 w 1120"/>
                <a:gd name="T21" fmla="*/ 1317 h 1629"/>
                <a:gd name="T22" fmla="*/ 724 w 1120"/>
                <a:gd name="T23" fmla="*/ 1278 h 1629"/>
                <a:gd name="T24" fmla="*/ 710 w 1120"/>
                <a:gd name="T25" fmla="*/ 1323 h 1629"/>
                <a:gd name="T26" fmla="*/ 692 w 1120"/>
                <a:gd name="T27" fmla="*/ 1383 h 1629"/>
                <a:gd name="T28" fmla="*/ 394 w 1120"/>
                <a:gd name="T29" fmla="*/ 1268 h 1629"/>
                <a:gd name="T30" fmla="*/ 363 w 1120"/>
                <a:gd name="T31" fmla="*/ 1171 h 1629"/>
                <a:gd name="T32" fmla="*/ 758 w 1120"/>
                <a:gd name="T33" fmla="*/ 1171 h 1629"/>
                <a:gd name="T34" fmla="*/ 740 w 1120"/>
                <a:gd name="T35" fmla="*/ 1225 h 1629"/>
                <a:gd name="T36" fmla="*/ 394 w 1120"/>
                <a:gd name="T37" fmla="*/ 1268 h 1629"/>
                <a:gd name="T38" fmla="*/ 560 w 1120"/>
                <a:gd name="T39" fmla="*/ 1527 h 1629"/>
                <a:gd name="T40" fmla="*/ 458 w 1120"/>
                <a:gd name="T41" fmla="*/ 1464 h 1629"/>
                <a:gd name="T42" fmla="*/ 674 w 1120"/>
                <a:gd name="T43" fmla="*/ 1437 h 1629"/>
                <a:gd name="T44" fmla="*/ 560 w 1120"/>
                <a:gd name="T45" fmla="*/ 1527 h 1629"/>
                <a:gd name="T46" fmla="*/ 798 w 1120"/>
                <a:gd name="T47" fmla="*/ 1069 h 1629"/>
                <a:gd name="T48" fmla="*/ 323 w 1120"/>
                <a:gd name="T49" fmla="*/ 1069 h 1629"/>
                <a:gd name="T50" fmla="*/ 237 w 1120"/>
                <a:gd name="T51" fmla="*/ 905 h 1629"/>
                <a:gd name="T52" fmla="*/ 102 w 1120"/>
                <a:gd name="T53" fmla="*/ 560 h 1629"/>
                <a:gd name="T54" fmla="*/ 560 w 1120"/>
                <a:gd name="T55" fmla="*/ 102 h 1629"/>
                <a:gd name="T56" fmla="*/ 1018 w 1120"/>
                <a:gd name="T57" fmla="*/ 560 h 1629"/>
                <a:gd name="T58" fmla="*/ 883 w 1120"/>
                <a:gd name="T59" fmla="*/ 906 h 1629"/>
                <a:gd name="T60" fmla="*/ 798 w 1120"/>
                <a:gd name="T61" fmla="*/ 1069 h 16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120" h="1629">
                  <a:moveTo>
                    <a:pt x="560" y="0"/>
                  </a:moveTo>
                  <a:cubicBezTo>
                    <a:pt x="251" y="0"/>
                    <a:pt x="0" y="251"/>
                    <a:pt x="0" y="560"/>
                  </a:cubicBezTo>
                  <a:cubicBezTo>
                    <a:pt x="0" y="765"/>
                    <a:pt x="188" y="983"/>
                    <a:pt x="256" y="1174"/>
                  </a:cubicBezTo>
                  <a:cubicBezTo>
                    <a:pt x="358" y="1459"/>
                    <a:pt x="347" y="1629"/>
                    <a:pt x="560" y="1629"/>
                  </a:cubicBezTo>
                  <a:cubicBezTo>
                    <a:pt x="776" y="1629"/>
                    <a:pt x="762" y="1459"/>
                    <a:pt x="864" y="1175"/>
                  </a:cubicBezTo>
                  <a:cubicBezTo>
                    <a:pt x="932" y="983"/>
                    <a:pt x="1120" y="764"/>
                    <a:pt x="1120" y="560"/>
                  </a:cubicBezTo>
                  <a:cubicBezTo>
                    <a:pt x="1120" y="251"/>
                    <a:pt x="869" y="0"/>
                    <a:pt x="560" y="0"/>
                  </a:cubicBezTo>
                  <a:close/>
                  <a:moveTo>
                    <a:pt x="692" y="1383"/>
                  </a:moveTo>
                  <a:cubicBezTo>
                    <a:pt x="440" y="1415"/>
                    <a:pt x="440" y="1415"/>
                    <a:pt x="440" y="1415"/>
                  </a:cubicBezTo>
                  <a:cubicBezTo>
                    <a:pt x="431" y="1389"/>
                    <a:pt x="421" y="1358"/>
                    <a:pt x="409" y="1319"/>
                  </a:cubicBezTo>
                  <a:cubicBezTo>
                    <a:pt x="409" y="1318"/>
                    <a:pt x="409" y="1318"/>
                    <a:pt x="409" y="1317"/>
                  </a:cubicBezTo>
                  <a:cubicBezTo>
                    <a:pt x="724" y="1278"/>
                    <a:pt x="724" y="1278"/>
                    <a:pt x="724" y="1278"/>
                  </a:cubicBezTo>
                  <a:cubicBezTo>
                    <a:pt x="719" y="1293"/>
                    <a:pt x="714" y="1309"/>
                    <a:pt x="710" y="1323"/>
                  </a:cubicBezTo>
                  <a:cubicBezTo>
                    <a:pt x="704" y="1346"/>
                    <a:pt x="698" y="1365"/>
                    <a:pt x="692" y="1383"/>
                  </a:cubicBezTo>
                  <a:close/>
                  <a:moveTo>
                    <a:pt x="394" y="1268"/>
                  </a:moveTo>
                  <a:cubicBezTo>
                    <a:pt x="385" y="1237"/>
                    <a:pt x="374" y="1205"/>
                    <a:pt x="363" y="1171"/>
                  </a:cubicBezTo>
                  <a:cubicBezTo>
                    <a:pt x="758" y="1171"/>
                    <a:pt x="758" y="1171"/>
                    <a:pt x="758" y="1171"/>
                  </a:cubicBezTo>
                  <a:cubicBezTo>
                    <a:pt x="752" y="1189"/>
                    <a:pt x="745" y="1208"/>
                    <a:pt x="740" y="1225"/>
                  </a:cubicBezTo>
                  <a:lnTo>
                    <a:pt x="394" y="1268"/>
                  </a:lnTo>
                  <a:close/>
                  <a:moveTo>
                    <a:pt x="560" y="1527"/>
                  </a:moveTo>
                  <a:cubicBezTo>
                    <a:pt x="508" y="1527"/>
                    <a:pt x="485" y="1521"/>
                    <a:pt x="458" y="1464"/>
                  </a:cubicBezTo>
                  <a:cubicBezTo>
                    <a:pt x="674" y="1437"/>
                    <a:pt x="674" y="1437"/>
                    <a:pt x="674" y="1437"/>
                  </a:cubicBezTo>
                  <a:cubicBezTo>
                    <a:pt x="643" y="1521"/>
                    <a:pt x="620" y="1527"/>
                    <a:pt x="560" y="1527"/>
                  </a:cubicBezTo>
                  <a:close/>
                  <a:moveTo>
                    <a:pt x="798" y="1069"/>
                  </a:moveTo>
                  <a:cubicBezTo>
                    <a:pt x="323" y="1069"/>
                    <a:pt x="323" y="1069"/>
                    <a:pt x="323" y="1069"/>
                  </a:cubicBezTo>
                  <a:cubicBezTo>
                    <a:pt x="297" y="1014"/>
                    <a:pt x="267" y="959"/>
                    <a:pt x="237" y="905"/>
                  </a:cubicBezTo>
                  <a:cubicBezTo>
                    <a:pt x="170" y="786"/>
                    <a:pt x="102" y="664"/>
                    <a:pt x="102" y="560"/>
                  </a:cubicBezTo>
                  <a:cubicBezTo>
                    <a:pt x="102" y="307"/>
                    <a:pt x="307" y="102"/>
                    <a:pt x="560" y="102"/>
                  </a:cubicBezTo>
                  <a:cubicBezTo>
                    <a:pt x="813" y="102"/>
                    <a:pt x="1018" y="307"/>
                    <a:pt x="1018" y="560"/>
                  </a:cubicBezTo>
                  <a:cubicBezTo>
                    <a:pt x="1018" y="663"/>
                    <a:pt x="949" y="786"/>
                    <a:pt x="883" y="906"/>
                  </a:cubicBezTo>
                  <a:cubicBezTo>
                    <a:pt x="853" y="960"/>
                    <a:pt x="823" y="1014"/>
                    <a:pt x="798" y="106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dirty="0">
                <a:latin typeface="Calibri Light" panose="020F0302020204030204"/>
              </a:endParaRPr>
            </a:p>
          </p:txBody>
        </p:sp>
        <p:sp>
          <p:nvSpPr>
            <p:cNvPr id="94" name="Freeform 40"/>
            <p:cNvSpPr/>
            <p:nvPr/>
          </p:nvSpPr>
          <p:spPr bwMode="auto">
            <a:xfrm>
              <a:off x="957263" y="955675"/>
              <a:ext cx="1239837" cy="1239837"/>
            </a:xfrm>
            <a:custGeom>
              <a:avLst/>
              <a:gdLst>
                <a:gd name="T0" fmla="*/ 305 w 330"/>
                <a:gd name="T1" fmla="*/ 0 h 330"/>
                <a:gd name="T2" fmla="*/ 0 w 330"/>
                <a:gd name="T3" fmla="*/ 305 h 330"/>
                <a:gd name="T4" fmla="*/ 25 w 330"/>
                <a:gd name="T5" fmla="*/ 330 h 330"/>
                <a:gd name="T6" fmla="*/ 50 w 330"/>
                <a:gd name="T7" fmla="*/ 305 h 330"/>
                <a:gd name="T8" fmla="*/ 305 w 330"/>
                <a:gd name="T9" fmla="*/ 50 h 330"/>
                <a:gd name="T10" fmla="*/ 330 w 330"/>
                <a:gd name="T11" fmla="*/ 25 h 330"/>
                <a:gd name="T12" fmla="*/ 305 w 330"/>
                <a:gd name="T13" fmla="*/ 0 h 330"/>
              </a:gdLst>
              <a:ahLst/>
              <a:cxnLst>
                <a:cxn ang="0">
                  <a:pos x="T0" y="T1"/>
                </a:cxn>
                <a:cxn ang="0">
                  <a:pos x="T2" y="T3"/>
                </a:cxn>
                <a:cxn ang="0">
                  <a:pos x="T4" y="T5"/>
                </a:cxn>
                <a:cxn ang="0">
                  <a:pos x="T6" y="T7"/>
                </a:cxn>
                <a:cxn ang="0">
                  <a:pos x="T8" y="T9"/>
                </a:cxn>
                <a:cxn ang="0">
                  <a:pos x="T10" y="T11"/>
                </a:cxn>
                <a:cxn ang="0">
                  <a:pos x="T12" y="T13"/>
                </a:cxn>
              </a:cxnLst>
              <a:rect l="0" t="0" r="r" b="b"/>
              <a:pathLst>
                <a:path w="330" h="330">
                  <a:moveTo>
                    <a:pt x="305" y="0"/>
                  </a:moveTo>
                  <a:cubicBezTo>
                    <a:pt x="137" y="0"/>
                    <a:pt x="0" y="137"/>
                    <a:pt x="0" y="305"/>
                  </a:cubicBezTo>
                  <a:cubicBezTo>
                    <a:pt x="0" y="319"/>
                    <a:pt x="11" y="330"/>
                    <a:pt x="25" y="330"/>
                  </a:cubicBezTo>
                  <a:cubicBezTo>
                    <a:pt x="39" y="330"/>
                    <a:pt x="50" y="319"/>
                    <a:pt x="50" y="305"/>
                  </a:cubicBezTo>
                  <a:cubicBezTo>
                    <a:pt x="50" y="165"/>
                    <a:pt x="165" y="50"/>
                    <a:pt x="305" y="50"/>
                  </a:cubicBezTo>
                  <a:cubicBezTo>
                    <a:pt x="319" y="50"/>
                    <a:pt x="330" y="39"/>
                    <a:pt x="330" y="25"/>
                  </a:cubicBezTo>
                  <a:cubicBezTo>
                    <a:pt x="330" y="11"/>
                    <a:pt x="319" y="0"/>
                    <a:pt x="30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dirty="0">
                <a:latin typeface="Calibri Light" panose="020F0302020204030204"/>
              </a:endParaRPr>
            </a:p>
          </p:txBody>
        </p:sp>
      </p:grpSp>
      <p:grpSp>
        <p:nvGrpSpPr>
          <p:cNvPr id="95" name="Group 94"/>
          <p:cNvGrpSpPr/>
          <p:nvPr/>
        </p:nvGrpSpPr>
        <p:grpSpPr>
          <a:xfrm>
            <a:off x="9702704" y="8594008"/>
            <a:ext cx="749927" cy="749824"/>
            <a:chOff x="0" y="1588"/>
            <a:chExt cx="4016375" cy="4014787"/>
          </a:xfrm>
          <a:solidFill>
            <a:schemeClr val="accent6"/>
          </a:solidFill>
        </p:grpSpPr>
        <p:sp>
          <p:nvSpPr>
            <p:cNvPr id="96" name="Freeform 48"/>
            <p:cNvSpPr>
              <a:spLocks noEditPoints="1"/>
            </p:cNvSpPr>
            <p:nvPr/>
          </p:nvSpPr>
          <p:spPr bwMode="auto">
            <a:xfrm>
              <a:off x="0" y="1588"/>
              <a:ext cx="4016375" cy="4014787"/>
            </a:xfrm>
            <a:custGeom>
              <a:avLst/>
              <a:gdLst>
                <a:gd name="T0" fmla="*/ 690 w 1068"/>
                <a:gd name="T1" fmla="*/ 335 h 1068"/>
                <a:gd name="T2" fmla="*/ 534 w 1068"/>
                <a:gd name="T3" fmla="*/ 0 h 1068"/>
                <a:gd name="T4" fmla="*/ 301 w 1068"/>
                <a:gd name="T5" fmla="*/ 342 h 1068"/>
                <a:gd name="T6" fmla="*/ 267 w 1068"/>
                <a:gd name="T7" fmla="*/ 360 h 1068"/>
                <a:gd name="T8" fmla="*/ 100 w 1068"/>
                <a:gd name="T9" fmla="*/ 334 h 1068"/>
                <a:gd name="T10" fmla="*/ 0 w 1068"/>
                <a:gd name="T11" fmla="*/ 968 h 1068"/>
                <a:gd name="T12" fmla="*/ 201 w 1068"/>
                <a:gd name="T13" fmla="*/ 1068 h 1068"/>
                <a:gd name="T14" fmla="*/ 291 w 1068"/>
                <a:gd name="T15" fmla="*/ 1011 h 1068"/>
                <a:gd name="T16" fmla="*/ 301 w 1068"/>
                <a:gd name="T17" fmla="*/ 1013 h 1068"/>
                <a:gd name="T18" fmla="*/ 635 w 1068"/>
                <a:gd name="T19" fmla="*/ 1068 h 1068"/>
                <a:gd name="T20" fmla="*/ 937 w 1068"/>
                <a:gd name="T21" fmla="*/ 1004 h 1068"/>
                <a:gd name="T22" fmla="*/ 952 w 1068"/>
                <a:gd name="T23" fmla="*/ 909 h 1068"/>
                <a:gd name="T24" fmla="*/ 1007 w 1068"/>
                <a:gd name="T25" fmla="*/ 732 h 1068"/>
                <a:gd name="T26" fmla="*/ 1039 w 1068"/>
                <a:gd name="T27" fmla="*/ 560 h 1068"/>
                <a:gd name="T28" fmla="*/ 1068 w 1068"/>
                <a:gd name="T29" fmla="*/ 481 h 1068"/>
                <a:gd name="T30" fmla="*/ 974 w 1068"/>
                <a:gd name="T31" fmla="*/ 349 h 1068"/>
                <a:gd name="T32" fmla="*/ 201 w 1068"/>
                <a:gd name="T33" fmla="*/ 1001 h 1068"/>
                <a:gd name="T34" fmla="*/ 67 w 1068"/>
                <a:gd name="T35" fmla="*/ 968 h 1068"/>
                <a:gd name="T36" fmla="*/ 100 w 1068"/>
                <a:gd name="T37" fmla="*/ 401 h 1068"/>
                <a:gd name="T38" fmla="*/ 234 w 1068"/>
                <a:gd name="T39" fmla="*/ 434 h 1068"/>
                <a:gd name="T40" fmla="*/ 1001 w 1068"/>
                <a:gd name="T41" fmla="*/ 485 h 1068"/>
                <a:gd name="T42" fmla="*/ 868 w 1068"/>
                <a:gd name="T43" fmla="*/ 534 h 1068"/>
                <a:gd name="T44" fmla="*/ 868 w 1068"/>
                <a:gd name="T45" fmla="*/ 567 h 1068"/>
                <a:gd name="T46" fmla="*/ 986 w 1068"/>
                <a:gd name="T47" fmla="*/ 629 h 1068"/>
                <a:gd name="T48" fmla="*/ 835 w 1068"/>
                <a:gd name="T49" fmla="*/ 701 h 1068"/>
                <a:gd name="T50" fmla="*/ 835 w 1068"/>
                <a:gd name="T51" fmla="*/ 734 h 1068"/>
                <a:gd name="T52" fmla="*/ 944 w 1068"/>
                <a:gd name="T53" fmla="*/ 803 h 1068"/>
                <a:gd name="T54" fmla="*/ 801 w 1068"/>
                <a:gd name="T55" fmla="*/ 868 h 1068"/>
                <a:gd name="T56" fmla="*/ 801 w 1068"/>
                <a:gd name="T57" fmla="*/ 901 h 1068"/>
                <a:gd name="T58" fmla="*/ 888 w 1068"/>
                <a:gd name="T59" fmla="*/ 948 h 1068"/>
                <a:gd name="T60" fmla="*/ 818 w 1068"/>
                <a:gd name="T61" fmla="*/ 1001 h 1068"/>
                <a:gd name="T62" fmla="*/ 450 w 1068"/>
                <a:gd name="T63" fmla="*/ 980 h 1068"/>
                <a:gd name="T64" fmla="*/ 268 w 1068"/>
                <a:gd name="T65" fmla="*/ 914 h 1068"/>
                <a:gd name="T66" fmla="*/ 294 w 1068"/>
                <a:gd name="T67" fmla="*/ 418 h 1068"/>
                <a:gd name="T68" fmla="*/ 501 w 1068"/>
                <a:gd name="T69" fmla="*/ 100 h 1068"/>
                <a:gd name="T70" fmla="*/ 632 w 1068"/>
                <a:gd name="T71" fmla="*/ 225 h 1068"/>
                <a:gd name="T72" fmla="*/ 962 w 1068"/>
                <a:gd name="T73" fmla="*/ 413 h 1068"/>
                <a:gd name="T74" fmla="*/ 1001 w 1068"/>
                <a:gd name="T75" fmla="*/ 485 h 10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68" h="1068">
                  <a:moveTo>
                    <a:pt x="974" y="349"/>
                  </a:moveTo>
                  <a:cubicBezTo>
                    <a:pt x="932" y="339"/>
                    <a:pt x="834" y="339"/>
                    <a:pt x="690" y="335"/>
                  </a:cubicBezTo>
                  <a:cubicBezTo>
                    <a:pt x="697" y="304"/>
                    <a:pt x="699" y="275"/>
                    <a:pt x="699" y="225"/>
                  </a:cubicBezTo>
                  <a:cubicBezTo>
                    <a:pt x="699" y="105"/>
                    <a:pt x="611" y="0"/>
                    <a:pt x="534" y="0"/>
                  </a:cubicBezTo>
                  <a:cubicBezTo>
                    <a:pt x="480" y="0"/>
                    <a:pt x="435" y="45"/>
                    <a:pt x="434" y="99"/>
                  </a:cubicBezTo>
                  <a:cubicBezTo>
                    <a:pt x="433" y="167"/>
                    <a:pt x="413" y="283"/>
                    <a:pt x="301" y="342"/>
                  </a:cubicBezTo>
                  <a:cubicBezTo>
                    <a:pt x="292" y="346"/>
                    <a:pt x="269" y="357"/>
                    <a:pt x="265" y="359"/>
                  </a:cubicBezTo>
                  <a:cubicBezTo>
                    <a:pt x="267" y="360"/>
                    <a:pt x="267" y="360"/>
                    <a:pt x="267" y="360"/>
                  </a:cubicBezTo>
                  <a:cubicBezTo>
                    <a:pt x="250" y="345"/>
                    <a:pt x="225" y="334"/>
                    <a:pt x="201" y="334"/>
                  </a:cubicBezTo>
                  <a:cubicBezTo>
                    <a:pt x="100" y="334"/>
                    <a:pt x="100" y="334"/>
                    <a:pt x="100" y="334"/>
                  </a:cubicBezTo>
                  <a:cubicBezTo>
                    <a:pt x="45" y="334"/>
                    <a:pt x="0" y="379"/>
                    <a:pt x="0" y="434"/>
                  </a:cubicBezTo>
                  <a:cubicBezTo>
                    <a:pt x="0" y="968"/>
                    <a:pt x="0" y="968"/>
                    <a:pt x="0" y="968"/>
                  </a:cubicBezTo>
                  <a:cubicBezTo>
                    <a:pt x="0" y="1023"/>
                    <a:pt x="45" y="1068"/>
                    <a:pt x="100" y="1068"/>
                  </a:cubicBezTo>
                  <a:cubicBezTo>
                    <a:pt x="201" y="1068"/>
                    <a:pt x="201" y="1068"/>
                    <a:pt x="201" y="1068"/>
                  </a:cubicBezTo>
                  <a:cubicBezTo>
                    <a:pt x="240" y="1068"/>
                    <a:pt x="273" y="1044"/>
                    <a:pt x="290" y="1010"/>
                  </a:cubicBezTo>
                  <a:cubicBezTo>
                    <a:pt x="290" y="1011"/>
                    <a:pt x="291" y="1011"/>
                    <a:pt x="291" y="1011"/>
                  </a:cubicBezTo>
                  <a:cubicBezTo>
                    <a:pt x="293" y="1011"/>
                    <a:pt x="296" y="1012"/>
                    <a:pt x="299" y="1013"/>
                  </a:cubicBezTo>
                  <a:cubicBezTo>
                    <a:pt x="300" y="1013"/>
                    <a:pt x="300" y="1013"/>
                    <a:pt x="301" y="1013"/>
                  </a:cubicBezTo>
                  <a:cubicBezTo>
                    <a:pt x="320" y="1018"/>
                    <a:pt x="357" y="1027"/>
                    <a:pt x="436" y="1045"/>
                  </a:cubicBezTo>
                  <a:cubicBezTo>
                    <a:pt x="453" y="1049"/>
                    <a:pt x="542" y="1068"/>
                    <a:pt x="635" y="1068"/>
                  </a:cubicBezTo>
                  <a:cubicBezTo>
                    <a:pt x="818" y="1068"/>
                    <a:pt x="818" y="1068"/>
                    <a:pt x="818" y="1068"/>
                  </a:cubicBezTo>
                  <a:cubicBezTo>
                    <a:pt x="873" y="1068"/>
                    <a:pt x="913" y="1047"/>
                    <a:pt x="937" y="1004"/>
                  </a:cubicBezTo>
                  <a:cubicBezTo>
                    <a:pt x="938" y="1003"/>
                    <a:pt x="945" y="988"/>
                    <a:pt x="952" y="968"/>
                  </a:cubicBezTo>
                  <a:cubicBezTo>
                    <a:pt x="956" y="952"/>
                    <a:pt x="958" y="931"/>
                    <a:pt x="952" y="909"/>
                  </a:cubicBezTo>
                  <a:cubicBezTo>
                    <a:pt x="988" y="884"/>
                    <a:pt x="1000" y="847"/>
                    <a:pt x="1007" y="823"/>
                  </a:cubicBezTo>
                  <a:cubicBezTo>
                    <a:pt x="1020" y="783"/>
                    <a:pt x="1016" y="753"/>
                    <a:pt x="1007" y="732"/>
                  </a:cubicBezTo>
                  <a:cubicBezTo>
                    <a:pt x="1027" y="713"/>
                    <a:pt x="1045" y="684"/>
                    <a:pt x="1052" y="640"/>
                  </a:cubicBezTo>
                  <a:cubicBezTo>
                    <a:pt x="1056" y="612"/>
                    <a:pt x="1052" y="584"/>
                    <a:pt x="1039" y="560"/>
                  </a:cubicBezTo>
                  <a:cubicBezTo>
                    <a:pt x="1058" y="539"/>
                    <a:pt x="1066" y="513"/>
                    <a:pt x="1067" y="488"/>
                  </a:cubicBezTo>
                  <a:cubicBezTo>
                    <a:pt x="1068" y="481"/>
                    <a:pt x="1068" y="481"/>
                    <a:pt x="1068" y="481"/>
                  </a:cubicBezTo>
                  <a:cubicBezTo>
                    <a:pt x="1068" y="476"/>
                    <a:pt x="1068" y="474"/>
                    <a:pt x="1068" y="464"/>
                  </a:cubicBezTo>
                  <a:cubicBezTo>
                    <a:pt x="1068" y="422"/>
                    <a:pt x="1039" y="368"/>
                    <a:pt x="974" y="349"/>
                  </a:cubicBezTo>
                  <a:close/>
                  <a:moveTo>
                    <a:pt x="234" y="968"/>
                  </a:moveTo>
                  <a:cubicBezTo>
                    <a:pt x="234" y="986"/>
                    <a:pt x="219" y="1001"/>
                    <a:pt x="201" y="1001"/>
                  </a:cubicBezTo>
                  <a:cubicBezTo>
                    <a:pt x="100" y="1001"/>
                    <a:pt x="100" y="1001"/>
                    <a:pt x="100" y="1001"/>
                  </a:cubicBezTo>
                  <a:cubicBezTo>
                    <a:pt x="82" y="1001"/>
                    <a:pt x="67" y="986"/>
                    <a:pt x="67" y="968"/>
                  </a:cubicBezTo>
                  <a:cubicBezTo>
                    <a:pt x="67" y="434"/>
                    <a:pt x="67" y="434"/>
                    <a:pt x="67" y="434"/>
                  </a:cubicBezTo>
                  <a:cubicBezTo>
                    <a:pt x="67" y="415"/>
                    <a:pt x="82" y="401"/>
                    <a:pt x="100" y="401"/>
                  </a:cubicBezTo>
                  <a:cubicBezTo>
                    <a:pt x="201" y="401"/>
                    <a:pt x="201" y="401"/>
                    <a:pt x="201" y="401"/>
                  </a:cubicBezTo>
                  <a:cubicBezTo>
                    <a:pt x="219" y="401"/>
                    <a:pt x="234" y="415"/>
                    <a:pt x="234" y="434"/>
                  </a:cubicBezTo>
                  <a:lnTo>
                    <a:pt x="234" y="968"/>
                  </a:lnTo>
                  <a:close/>
                  <a:moveTo>
                    <a:pt x="1001" y="485"/>
                  </a:moveTo>
                  <a:cubicBezTo>
                    <a:pt x="1000" y="502"/>
                    <a:pt x="993" y="534"/>
                    <a:pt x="935" y="534"/>
                  </a:cubicBezTo>
                  <a:cubicBezTo>
                    <a:pt x="885" y="534"/>
                    <a:pt x="868" y="534"/>
                    <a:pt x="868" y="534"/>
                  </a:cubicBezTo>
                  <a:cubicBezTo>
                    <a:pt x="859" y="534"/>
                    <a:pt x="851" y="541"/>
                    <a:pt x="851" y="551"/>
                  </a:cubicBezTo>
                  <a:cubicBezTo>
                    <a:pt x="851" y="560"/>
                    <a:pt x="859" y="567"/>
                    <a:pt x="868" y="567"/>
                  </a:cubicBezTo>
                  <a:cubicBezTo>
                    <a:pt x="868" y="567"/>
                    <a:pt x="883" y="567"/>
                    <a:pt x="933" y="567"/>
                  </a:cubicBezTo>
                  <a:cubicBezTo>
                    <a:pt x="983" y="567"/>
                    <a:pt x="989" y="609"/>
                    <a:pt x="986" y="629"/>
                  </a:cubicBezTo>
                  <a:cubicBezTo>
                    <a:pt x="982" y="654"/>
                    <a:pt x="970" y="701"/>
                    <a:pt x="914" y="701"/>
                  </a:cubicBezTo>
                  <a:cubicBezTo>
                    <a:pt x="858" y="701"/>
                    <a:pt x="835" y="701"/>
                    <a:pt x="835" y="701"/>
                  </a:cubicBezTo>
                  <a:cubicBezTo>
                    <a:pt x="825" y="701"/>
                    <a:pt x="818" y="708"/>
                    <a:pt x="818" y="718"/>
                  </a:cubicBezTo>
                  <a:cubicBezTo>
                    <a:pt x="818" y="727"/>
                    <a:pt x="825" y="734"/>
                    <a:pt x="835" y="734"/>
                  </a:cubicBezTo>
                  <a:cubicBezTo>
                    <a:pt x="835" y="734"/>
                    <a:pt x="874" y="734"/>
                    <a:pt x="900" y="734"/>
                  </a:cubicBezTo>
                  <a:cubicBezTo>
                    <a:pt x="957" y="734"/>
                    <a:pt x="952" y="777"/>
                    <a:pt x="944" y="803"/>
                  </a:cubicBezTo>
                  <a:cubicBezTo>
                    <a:pt x="933" y="837"/>
                    <a:pt x="926" y="868"/>
                    <a:pt x="856" y="868"/>
                  </a:cubicBezTo>
                  <a:cubicBezTo>
                    <a:pt x="831" y="868"/>
                    <a:pt x="801" y="868"/>
                    <a:pt x="801" y="868"/>
                  </a:cubicBezTo>
                  <a:cubicBezTo>
                    <a:pt x="792" y="868"/>
                    <a:pt x="784" y="875"/>
                    <a:pt x="784" y="884"/>
                  </a:cubicBezTo>
                  <a:cubicBezTo>
                    <a:pt x="784" y="894"/>
                    <a:pt x="792" y="901"/>
                    <a:pt x="801" y="901"/>
                  </a:cubicBezTo>
                  <a:cubicBezTo>
                    <a:pt x="801" y="901"/>
                    <a:pt x="824" y="901"/>
                    <a:pt x="853" y="901"/>
                  </a:cubicBezTo>
                  <a:cubicBezTo>
                    <a:pt x="890" y="901"/>
                    <a:pt x="892" y="936"/>
                    <a:pt x="888" y="948"/>
                  </a:cubicBezTo>
                  <a:cubicBezTo>
                    <a:pt x="884" y="962"/>
                    <a:pt x="879" y="972"/>
                    <a:pt x="878" y="972"/>
                  </a:cubicBezTo>
                  <a:cubicBezTo>
                    <a:pt x="868" y="990"/>
                    <a:pt x="852" y="1001"/>
                    <a:pt x="818" y="1001"/>
                  </a:cubicBezTo>
                  <a:cubicBezTo>
                    <a:pt x="635" y="1001"/>
                    <a:pt x="635" y="1001"/>
                    <a:pt x="635" y="1001"/>
                  </a:cubicBezTo>
                  <a:cubicBezTo>
                    <a:pt x="544" y="1001"/>
                    <a:pt x="453" y="980"/>
                    <a:pt x="450" y="980"/>
                  </a:cubicBezTo>
                  <a:cubicBezTo>
                    <a:pt x="312" y="948"/>
                    <a:pt x="304" y="946"/>
                    <a:pt x="296" y="943"/>
                  </a:cubicBezTo>
                  <a:cubicBezTo>
                    <a:pt x="296" y="943"/>
                    <a:pt x="268" y="938"/>
                    <a:pt x="268" y="914"/>
                  </a:cubicBezTo>
                  <a:cubicBezTo>
                    <a:pt x="267" y="453"/>
                    <a:pt x="267" y="453"/>
                    <a:pt x="267" y="453"/>
                  </a:cubicBezTo>
                  <a:cubicBezTo>
                    <a:pt x="267" y="437"/>
                    <a:pt x="277" y="423"/>
                    <a:pt x="294" y="418"/>
                  </a:cubicBezTo>
                  <a:cubicBezTo>
                    <a:pt x="296" y="417"/>
                    <a:pt x="299" y="416"/>
                    <a:pt x="301" y="415"/>
                  </a:cubicBezTo>
                  <a:cubicBezTo>
                    <a:pt x="453" y="352"/>
                    <a:pt x="500" y="214"/>
                    <a:pt x="501" y="100"/>
                  </a:cubicBezTo>
                  <a:cubicBezTo>
                    <a:pt x="501" y="84"/>
                    <a:pt x="513" y="67"/>
                    <a:pt x="534" y="67"/>
                  </a:cubicBezTo>
                  <a:cubicBezTo>
                    <a:pt x="570" y="67"/>
                    <a:pt x="632" y="138"/>
                    <a:pt x="632" y="225"/>
                  </a:cubicBezTo>
                  <a:cubicBezTo>
                    <a:pt x="632" y="304"/>
                    <a:pt x="629" y="318"/>
                    <a:pt x="601" y="401"/>
                  </a:cubicBezTo>
                  <a:cubicBezTo>
                    <a:pt x="935" y="401"/>
                    <a:pt x="932" y="405"/>
                    <a:pt x="962" y="413"/>
                  </a:cubicBezTo>
                  <a:cubicBezTo>
                    <a:pt x="998" y="423"/>
                    <a:pt x="1002" y="454"/>
                    <a:pt x="1002" y="464"/>
                  </a:cubicBezTo>
                  <a:cubicBezTo>
                    <a:pt x="1002" y="476"/>
                    <a:pt x="1001" y="474"/>
                    <a:pt x="1001" y="48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dirty="0">
                <a:latin typeface="Calibri Light" panose="020F0302020204030204"/>
              </a:endParaRPr>
            </a:p>
          </p:txBody>
        </p:sp>
        <p:sp>
          <p:nvSpPr>
            <p:cNvPr id="97" name="Freeform 49"/>
            <p:cNvSpPr>
              <a:spLocks noEditPoints="1"/>
            </p:cNvSpPr>
            <p:nvPr/>
          </p:nvSpPr>
          <p:spPr bwMode="auto">
            <a:xfrm>
              <a:off x="376238" y="3263900"/>
              <a:ext cx="379413" cy="376237"/>
            </a:xfrm>
            <a:custGeom>
              <a:avLst/>
              <a:gdLst>
                <a:gd name="T0" fmla="*/ 50 w 101"/>
                <a:gd name="T1" fmla="*/ 0 h 100"/>
                <a:gd name="T2" fmla="*/ 0 w 101"/>
                <a:gd name="T3" fmla="*/ 50 h 100"/>
                <a:gd name="T4" fmla="*/ 50 w 101"/>
                <a:gd name="T5" fmla="*/ 100 h 100"/>
                <a:gd name="T6" fmla="*/ 101 w 101"/>
                <a:gd name="T7" fmla="*/ 50 h 100"/>
                <a:gd name="T8" fmla="*/ 50 w 101"/>
                <a:gd name="T9" fmla="*/ 0 h 100"/>
                <a:gd name="T10" fmla="*/ 50 w 101"/>
                <a:gd name="T11" fmla="*/ 67 h 100"/>
                <a:gd name="T12" fmla="*/ 34 w 101"/>
                <a:gd name="T13" fmla="*/ 50 h 100"/>
                <a:gd name="T14" fmla="*/ 50 w 101"/>
                <a:gd name="T15" fmla="*/ 33 h 100"/>
                <a:gd name="T16" fmla="*/ 67 w 101"/>
                <a:gd name="T17" fmla="*/ 50 h 100"/>
                <a:gd name="T18" fmla="*/ 50 w 101"/>
                <a:gd name="T19" fmla="*/ 67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1" h="100">
                  <a:moveTo>
                    <a:pt x="50" y="0"/>
                  </a:moveTo>
                  <a:cubicBezTo>
                    <a:pt x="23" y="0"/>
                    <a:pt x="0" y="22"/>
                    <a:pt x="0" y="50"/>
                  </a:cubicBezTo>
                  <a:cubicBezTo>
                    <a:pt x="0" y="77"/>
                    <a:pt x="23" y="100"/>
                    <a:pt x="50" y="100"/>
                  </a:cubicBezTo>
                  <a:cubicBezTo>
                    <a:pt x="78" y="100"/>
                    <a:pt x="101" y="77"/>
                    <a:pt x="101" y="50"/>
                  </a:cubicBezTo>
                  <a:cubicBezTo>
                    <a:pt x="101" y="22"/>
                    <a:pt x="78" y="0"/>
                    <a:pt x="50" y="0"/>
                  </a:cubicBezTo>
                  <a:close/>
                  <a:moveTo>
                    <a:pt x="50" y="67"/>
                  </a:moveTo>
                  <a:cubicBezTo>
                    <a:pt x="41" y="67"/>
                    <a:pt x="34" y="59"/>
                    <a:pt x="34" y="50"/>
                  </a:cubicBezTo>
                  <a:cubicBezTo>
                    <a:pt x="34" y="41"/>
                    <a:pt x="41" y="33"/>
                    <a:pt x="50" y="33"/>
                  </a:cubicBezTo>
                  <a:cubicBezTo>
                    <a:pt x="60" y="33"/>
                    <a:pt x="67" y="41"/>
                    <a:pt x="67" y="50"/>
                  </a:cubicBezTo>
                  <a:cubicBezTo>
                    <a:pt x="67" y="59"/>
                    <a:pt x="60" y="67"/>
                    <a:pt x="50" y="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dirty="0">
                <a:latin typeface="Calibri Light" panose="020F0302020204030204"/>
              </a:endParaRPr>
            </a:p>
          </p:txBody>
        </p:sp>
      </p:grpSp>
      <p:grpSp>
        <p:nvGrpSpPr>
          <p:cNvPr id="61" name="Group 60"/>
          <p:cNvGrpSpPr/>
          <p:nvPr/>
        </p:nvGrpSpPr>
        <p:grpSpPr>
          <a:xfrm>
            <a:off x="1739573" y="488028"/>
            <a:ext cx="20937538" cy="2200624"/>
            <a:chOff x="1739573" y="511491"/>
            <a:chExt cx="20937538" cy="2200624"/>
          </a:xfrm>
        </p:grpSpPr>
        <p:sp>
          <p:nvSpPr>
            <p:cNvPr id="62" name="TextBox 61"/>
            <p:cNvSpPr txBox="1"/>
            <p:nvPr/>
          </p:nvSpPr>
          <p:spPr>
            <a:xfrm>
              <a:off x="1739573" y="511491"/>
              <a:ext cx="20937538" cy="1446550"/>
            </a:xfrm>
            <a:prstGeom prst="rect">
              <a:avLst/>
            </a:prstGeom>
            <a:noFill/>
          </p:spPr>
          <p:txBody>
            <a:bodyPr wrap="square" rtlCol="0">
              <a:spAutoFit/>
            </a:bodyPr>
            <a:lstStyle/>
            <a:p>
              <a:pPr algn="ctr"/>
              <a:r>
                <a:rPr lang="id-ID" sz="8800" b="1" dirty="0" smtClean="0">
                  <a:solidFill>
                    <a:schemeClr val="tx2"/>
                  </a:solidFill>
                  <a:latin typeface="Lato Regular"/>
                  <a:cs typeface="Lato Regular"/>
                </a:rPr>
                <a:t>MALE INFOGRAPHIC</a:t>
              </a:r>
              <a:endParaRPr lang="id-ID" sz="8800" b="1" dirty="0">
                <a:solidFill>
                  <a:schemeClr val="tx2"/>
                </a:solidFill>
                <a:latin typeface="Lato Regular"/>
                <a:cs typeface="Lato Regular"/>
              </a:endParaRPr>
            </a:p>
          </p:txBody>
        </p:sp>
        <p:grpSp>
          <p:nvGrpSpPr>
            <p:cNvPr id="63" name="Group 62"/>
            <p:cNvGrpSpPr/>
            <p:nvPr/>
          </p:nvGrpSpPr>
          <p:grpSpPr>
            <a:xfrm>
              <a:off x="10842089" y="1977406"/>
              <a:ext cx="2738812" cy="73151"/>
              <a:chOff x="1775295" y="2020905"/>
              <a:chExt cx="3631535" cy="45719"/>
            </a:xfrm>
          </p:grpSpPr>
          <p:sp>
            <p:nvSpPr>
              <p:cNvPr id="87" name="Rectangle 86"/>
              <p:cNvSpPr/>
              <p:nvPr/>
            </p:nvSpPr>
            <p:spPr>
              <a:xfrm flipV="1">
                <a:off x="1775295" y="2020905"/>
                <a:ext cx="540354" cy="45719"/>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sp>
            <p:nvSpPr>
              <p:cNvPr id="99" name="Rectangle 98"/>
              <p:cNvSpPr/>
              <p:nvPr/>
            </p:nvSpPr>
            <p:spPr>
              <a:xfrm flipV="1">
                <a:off x="2390858" y="2020905"/>
                <a:ext cx="540354" cy="45719"/>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sp>
            <p:nvSpPr>
              <p:cNvPr id="100" name="Rectangle 99"/>
              <p:cNvSpPr/>
              <p:nvPr/>
            </p:nvSpPr>
            <p:spPr>
              <a:xfrm flipV="1">
                <a:off x="3025595" y="2020905"/>
                <a:ext cx="540354" cy="45719"/>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sp>
            <p:nvSpPr>
              <p:cNvPr id="101" name="Rectangle 100"/>
              <p:cNvSpPr/>
              <p:nvPr/>
            </p:nvSpPr>
            <p:spPr>
              <a:xfrm flipV="1">
                <a:off x="3641290" y="2020905"/>
                <a:ext cx="540354" cy="45719"/>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sp>
            <p:nvSpPr>
              <p:cNvPr id="102" name="Rectangle 101"/>
              <p:cNvSpPr/>
              <p:nvPr/>
            </p:nvSpPr>
            <p:spPr>
              <a:xfrm flipV="1">
                <a:off x="4256852" y="2020905"/>
                <a:ext cx="540354" cy="45719"/>
              </a:xfrm>
              <a:prstGeom prst="rect">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sp>
            <p:nvSpPr>
              <p:cNvPr id="103" name="Rectangle 102"/>
              <p:cNvSpPr/>
              <p:nvPr/>
            </p:nvSpPr>
            <p:spPr>
              <a:xfrm flipV="1">
                <a:off x="4866476" y="2020905"/>
                <a:ext cx="540354" cy="45719"/>
              </a:xfrm>
              <a:prstGeom prst="rect">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grpSp>
        <p:sp>
          <p:nvSpPr>
            <p:cNvPr id="81" name="TextBox 80"/>
            <p:cNvSpPr txBox="1"/>
            <p:nvPr/>
          </p:nvSpPr>
          <p:spPr>
            <a:xfrm>
              <a:off x="1739573" y="2035007"/>
              <a:ext cx="20937538" cy="677108"/>
            </a:xfrm>
            <a:prstGeom prst="rect">
              <a:avLst/>
            </a:prstGeom>
            <a:noFill/>
          </p:spPr>
          <p:txBody>
            <a:bodyPr wrap="square" rtlCol="0">
              <a:spAutoFit/>
            </a:bodyPr>
            <a:lstStyle/>
            <a:p>
              <a:pPr algn="ctr"/>
              <a:r>
                <a:rPr lang="id-ID" sz="3800" dirty="0" smtClean="0">
                  <a:solidFill>
                    <a:schemeClr val="tx2">
                      <a:lumMod val="40000"/>
                      <a:lumOff val="60000"/>
                    </a:schemeClr>
                  </a:solidFill>
                  <a:latin typeface="Calibri Light" panose="020F0302020204030204"/>
                  <a:cs typeface="Calibri Light" panose="020F0302020204030204"/>
                </a:rPr>
                <a:t>Your great subtitle </a:t>
              </a:r>
              <a:r>
                <a:rPr lang="id-ID" sz="3800" dirty="0" smtClean="0">
                  <a:solidFill>
                    <a:schemeClr val="accent1"/>
                  </a:solidFill>
                  <a:latin typeface="Calibri Light" panose="020F0302020204030204"/>
                  <a:cs typeface="Calibri Light" panose="020F0302020204030204"/>
                </a:rPr>
                <a:t>in </a:t>
              </a:r>
              <a:r>
                <a:rPr lang="id-ID" sz="3800" dirty="0">
                  <a:solidFill>
                    <a:schemeClr val="accent1"/>
                  </a:solidFill>
                  <a:latin typeface="Calibri Light" panose="020F0302020204030204"/>
                  <a:cs typeface="Calibri Light" panose="020F0302020204030204"/>
                </a:rPr>
                <a:t>this line</a:t>
              </a:r>
              <a:endParaRPr lang="id-ID" sz="3800" dirty="0">
                <a:solidFill>
                  <a:schemeClr val="accent1"/>
                </a:solidFill>
                <a:latin typeface="Calibri Light" panose="020F0302020204030204"/>
                <a:cs typeface="Calibri Light" panose="020F0302020204030204"/>
              </a:endParaRPr>
            </a:p>
          </p:txBody>
        </p:sp>
      </p:grpSp>
    </p:spTree>
  </p:cSld>
  <p:clrMapOvr>
    <a:masterClrMapping/>
  </p:clrMapOvr>
  <mc:AlternateContent xmlns:mc="http://schemas.openxmlformats.org/markup-compatibility/2006">
    <mc:Choice xmlns:p14="http://schemas.microsoft.com/office/powerpoint/2010/main" Requires="p14">
      <p:transition spd="med" p14:dur="700" advClick="0" advTm="3000">
        <p:fade/>
      </p:transition>
    </mc:Choice>
    <mc:Fallback>
      <p:transition spd="med" advClick="0" advTm="3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61"/>
                                        </p:tgtEl>
                                        <p:attrNameLst>
                                          <p:attrName>style.visibility</p:attrName>
                                        </p:attrNameLst>
                                      </p:cBhvr>
                                      <p:to>
                                        <p:strVal val="visible"/>
                                      </p:to>
                                    </p:set>
                                    <p:animEffect transition="in" filter="fade">
                                      <p:cBhvr>
                                        <p:cTn id="7" dur="500"/>
                                        <p:tgtEl>
                                          <p:spTgt spid="61"/>
                                        </p:tgtEl>
                                      </p:cBhvr>
                                    </p:animEffect>
                                    <p:anim calcmode="lin" valueType="num">
                                      <p:cBhvr>
                                        <p:cTn id="8" dur="500" fill="hold"/>
                                        <p:tgtEl>
                                          <p:spTgt spid="61"/>
                                        </p:tgtEl>
                                        <p:attrNameLst>
                                          <p:attrName>ppt_x</p:attrName>
                                        </p:attrNameLst>
                                      </p:cBhvr>
                                      <p:tavLst>
                                        <p:tav tm="0">
                                          <p:val>
                                            <p:strVal val="#ppt_x"/>
                                          </p:val>
                                        </p:tav>
                                        <p:tav tm="100000">
                                          <p:val>
                                            <p:strVal val="#ppt_x"/>
                                          </p:val>
                                        </p:tav>
                                      </p:tavLst>
                                    </p:anim>
                                    <p:anim calcmode="lin" valueType="num">
                                      <p:cBhvr>
                                        <p:cTn id="9" dur="500" fill="hold"/>
                                        <p:tgtEl>
                                          <p:spTgt spid="61"/>
                                        </p:tgtEl>
                                        <p:attrNameLst>
                                          <p:attrName>ppt_y</p:attrName>
                                        </p:attrNameLst>
                                      </p:cBhvr>
                                      <p:tavLst>
                                        <p:tav tm="0">
                                          <p:val>
                                            <p:strVal val="#ppt_y+.1"/>
                                          </p:val>
                                        </p:tav>
                                        <p:tav tm="100000">
                                          <p:val>
                                            <p:strVal val="#ppt_y"/>
                                          </p:val>
                                        </p:tav>
                                      </p:tavLst>
                                    </p:anim>
                                  </p:childTnLst>
                                </p:cTn>
                              </p:par>
                            </p:childTnLst>
                          </p:cTn>
                        </p:par>
                        <p:par>
                          <p:cTn id="10" fill="hold">
                            <p:stCondLst>
                              <p:cond delay="500"/>
                            </p:stCondLst>
                            <p:childTnLst>
                              <p:par>
                                <p:cTn id="11" presetID="10" presetClass="entr" presetSubtype="0" fill="hold" grpId="0" nodeType="afterEffect">
                                  <p:stCondLst>
                                    <p:cond delay="0"/>
                                  </p:stCondLst>
                                  <p:childTnLst>
                                    <p:set>
                                      <p:cBhvr>
                                        <p:cTn id="12" dur="1" fill="hold">
                                          <p:stCondLst>
                                            <p:cond delay="0"/>
                                          </p:stCondLst>
                                        </p:cTn>
                                        <p:tgtEl>
                                          <p:spTgt spid="82"/>
                                        </p:tgtEl>
                                        <p:attrNameLst>
                                          <p:attrName>style.visibility</p:attrName>
                                        </p:attrNameLst>
                                      </p:cBhvr>
                                      <p:to>
                                        <p:strVal val="visible"/>
                                      </p:to>
                                    </p:set>
                                    <p:animEffect transition="in" filter="fade">
                                      <p:cBhvr>
                                        <p:cTn id="13" dur="500"/>
                                        <p:tgtEl>
                                          <p:spTgt spid="82"/>
                                        </p:tgtEl>
                                      </p:cBhvr>
                                    </p:animEffect>
                                  </p:childTnLst>
                                </p:cTn>
                              </p:par>
                            </p:childTnLst>
                          </p:cTn>
                        </p:par>
                        <p:par>
                          <p:cTn id="14" fill="hold">
                            <p:stCondLst>
                              <p:cond delay="1000"/>
                            </p:stCondLst>
                            <p:childTnLst>
                              <p:par>
                                <p:cTn id="15" presetID="10" presetClass="entr" presetSubtype="0" fill="hold" grpId="0" nodeType="afterEffect">
                                  <p:stCondLst>
                                    <p:cond delay="0"/>
                                  </p:stCondLst>
                                  <p:childTnLst>
                                    <p:set>
                                      <p:cBhvr>
                                        <p:cTn id="16" dur="1" fill="hold">
                                          <p:stCondLst>
                                            <p:cond delay="0"/>
                                          </p:stCondLst>
                                        </p:cTn>
                                        <p:tgtEl>
                                          <p:spTgt spid="3"/>
                                        </p:tgtEl>
                                        <p:attrNameLst>
                                          <p:attrName>style.visibility</p:attrName>
                                        </p:attrNameLst>
                                      </p:cBhvr>
                                      <p:to>
                                        <p:strVal val="visible"/>
                                      </p:to>
                                    </p:set>
                                    <p:animEffect transition="in" filter="fade">
                                      <p:cBhvr>
                                        <p:cTn id="17" dur="500"/>
                                        <p:tgtEl>
                                          <p:spTgt spid="3"/>
                                        </p:tgtEl>
                                      </p:cBhvr>
                                    </p:animEffect>
                                  </p:childTnLst>
                                </p:cTn>
                              </p:par>
                              <p:par>
                                <p:cTn id="18" presetID="10" presetClass="entr" presetSubtype="0" fill="hold" grpId="0" nodeType="withEffect">
                                  <p:stCondLst>
                                    <p:cond delay="0"/>
                                  </p:stCondLst>
                                  <p:childTnLst>
                                    <p:set>
                                      <p:cBhvr>
                                        <p:cTn id="19" dur="1" fill="hold">
                                          <p:stCondLst>
                                            <p:cond delay="0"/>
                                          </p:stCondLst>
                                        </p:cTn>
                                        <p:tgtEl>
                                          <p:spTgt spid="2"/>
                                        </p:tgtEl>
                                        <p:attrNameLst>
                                          <p:attrName>style.visibility</p:attrName>
                                        </p:attrNameLst>
                                      </p:cBhvr>
                                      <p:to>
                                        <p:strVal val="visible"/>
                                      </p:to>
                                    </p:set>
                                    <p:animEffect transition="in" filter="fade">
                                      <p:cBhvr>
                                        <p:cTn id="20" dur="500"/>
                                        <p:tgtEl>
                                          <p:spTgt spid="2"/>
                                        </p:tgtEl>
                                      </p:cBhvr>
                                    </p:animEffect>
                                  </p:childTnLst>
                                </p:cTn>
                              </p:par>
                            </p:childTnLst>
                          </p:cTn>
                        </p:par>
                        <p:par>
                          <p:cTn id="21" fill="hold">
                            <p:stCondLst>
                              <p:cond delay="1500"/>
                            </p:stCondLst>
                            <p:childTnLst>
                              <p:par>
                                <p:cTn id="22" presetID="10" presetClass="entr" presetSubtype="0" fill="hold" nodeType="afterEffect">
                                  <p:stCondLst>
                                    <p:cond delay="0"/>
                                  </p:stCondLst>
                                  <p:childTnLst>
                                    <p:set>
                                      <p:cBhvr>
                                        <p:cTn id="23" dur="1" fill="hold">
                                          <p:stCondLst>
                                            <p:cond delay="0"/>
                                          </p:stCondLst>
                                        </p:cTn>
                                        <p:tgtEl>
                                          <p:spTgt spid="83"/>
                                        </p:tgtEl>
                                        <p:attrNameLst>
                                          <p:attrName>style.visibility</p:attrName>
                                        </p:attrNameLst>
                                      </p:cBhvr>
                                      <p:to>
                                        <p:strVal val="visible"/>
                                      </p:to>
                                    </p:set>
                                    <p:animEffect transition="in" filter="fade">
                                      <p:cBhvr>
                                        <p:cTn id="24" dur="500"/>
                                        <p:tgtEl>
                                          <p:spTgt spid="83"/>
                                        </p:tgtEl>
                                      </p:cBhvr>
                                    </p:animEffect>
                                  </p:childTnLst>
                                </p:cTn>
                              </p:par>
                            </p:childTnLst>
                          </p:cTn>
                        </p:par>
                        <p:par>
                          <p:cTn id="25" fill="hold">
                            <p:stCondLst>
                              <p:cond delay="2000"/>
                            </p:stCondLst>
                            <p:childTnLst>
                              <p:par>
                                <p:cTn id="26" presetID="10" presetClass="entr" presetSubtype="0" fill="hold" grpId="0" nodeType="afterEffect">
                                  <p:stCondLst>
                                    <p:cond delay="0"/>
                                  </p:stCondLst>
                                  <p:childTnLst>
                                    <p:set>
                                      <p:cBhvr>
                                        <p:cTn id="27" dur="1" fill="hold">
                                          <p:stCondLst>
                                            <p:cond delay="0"/>
                                          </p:stCondLst>
                                        </p:cTn>
                                        <p:tgtEl>
                                          <p:spTgt spid="8"/>
                                        </p:tgtEl>
                                        <p:attrNameLst>
                                          <p:attrName>style.visibility</p:attrName>
                                        </p:attrNameLst>
                                      </p:cBhvr>
                                      <p:to>
                                        <p:strVal val="visible"/>
                                      </p:to>
                                    </p:set>
                                    <p:animEffect transition="in" filter="fade">
                                      <p:cBhvr>
                                        <p:cTn id="28" dur="500"/>
                                        <p:tgtEl>
                                          <p:spTgt spid="8"/>
                                        </p:tgtEl>
                                      </p:cBhvr>
                                    </p:animEffect>
                                  </p:childTnLst>
                                </p:cTn>
                              </p:par>
                              <p:par>
                                <p:cTn id="29" presetID="10" presetClass="entr" presetSubtype="0" fill="hold" grpId="0" nodeType="withEffect">
                                  <p:stCondLst>
                                    <p:cond delay="0"/>
                                  </p:stCondLst>
                                  <p:childTnLst>
                                    <p:set>
                                      <p:cBhvr>
                                        <p:cTn id="30" dur="1" fill="hold">
                                          <p:stCondLst>
                                            <p:cond delay="0"/>
                                          </p:stCondLst>
                                        </p:cTn>
                                        <p:tgtEl>
                                          <p:spTgt spid="7"/>
                                        </p:tgtEl>
                                        <p:attrNameLst>
                                          <p:attrName>style.visibility</p:attrName>
                                        </p:attrNameLst>
                                      </p:cBhvr>
                                      <p:to>
                                        <p:strVal val="visible"/>
                                      </p:to>
                                    </p:set>
                                    <p:animEffect transition="in" filter="fade">
                                      <p:cBhvr>
                                        <p:cTn id="31" dur="500"/>
                                        <p:tgtEl>
                                          <p:spTgt spid="7"/>
                                        </p:tgtEl>
                                      </p:cBhvr>
                                    </p:animEffect>
                                  </p:childTnLst>
                                </p:cTn>
                              </p:par>
                            </p:childTnLst>
                          </p:cTn>
                        </p:par>
                        <p:par>
                          <p:cTn id="32" fill="hold">
                            <p:stCondLst>
                              <p:cond delay="2500"/>
                            </p:stCondLst>
                            <p:childTnLst>
                              <p:par>
                                <p:cTn id="33" presetID="10" presetClass="entr" presetSubtype="0" fill="hold" nodeType="afterEffect">
                                  <p:stCondLst>
                                    <p:cond delay="0"/>
                                  </p:stCondLst>
                                  <p:childTnLst>
                                    <p:set>
                                      <p:cBhvr>
                                        <p:cTn id="34" dur="1" fill="hold">
                                          <p:stCondLst>
                                            <p:cond delay="0"/>
                                          </p:stCondLst>
                                        </p:cTn>
                                        <p:tgtEl>
                                          <p:spTgt spid="88"/>
                                        </p:tgtEl>
                                        <p:attrNameLst>
                                          <p:attrName>style.visibility</p:attrName>
                                        </p:attrNameLst>
                                      </p:cBhvr>
                                      <p:to>
                                        <p:strVal val="visible"/>
                                      </p:to>
                                    </p:set>
                                    <p:animEffect transition="in" filter="fade">
                                      <p:cBhvr>
                                        <p:cTn id="35" dur="500"/>
                                        <p:tgtEl>
                                          <p:spTgt spid="88"/>
                                        </p:tgtEl>
                                      </p:cBhvr>
                                    </p:animEffect>
                                  </p:childTnLst>
                                </p:cTn>
                              </p:par>
                            </p:childTnLst>
                          </p:cTn>
                        </p:par>
                        <p:par>
                          <p:cTn id="36" fill="hold">
                            <p:stCondLst>
                              <p:cond delay="3000"/>
                            </p:stCondLst>
                            <p:childTnLst>
                              <p:par>
                                <p:cTn id="37" presetID="10" presetClass="entr" presetSubtype="0" fill="hold" grpId="0" nodeType="afterEffect">
                                  <p:stCondLst>
                                    <p:cond delay="0"/>
                                  </p:stCondLst>
                                  <p:childTnLst>
                                    <p:set>
                                      <p:cBhvr>
                                        <p:cTn id="38" dur="1" fill="hold">
                                          <p:stCondLst>
                                            <p:cond delay="0"/>
                                          </p:stCondLst>
                                        </p:cTn>
                                        <p:tgtEl>
                                          <p:spTgt spid="10"/>
                                        </p:tgtEl>
                                        <p:attrNameLst>
                                          <p:attrName>style.visibility</p:attrName>
                                        </p:attrNameLst>
                                      </p:cBhvr>
                                      <p:to>
                                        <p:strVal val="visible"/>
                                      </p:to>
                                    </p:set>
                                    <p:animEffect transition="in" filter="fade">
                                      <p:cBhvr>
                                        <p:cTn id="39" dur="500"/>
                                        <p:tgtEl>
                                          <p:spTgt spid="10"/>
                                        </p:tgtEl>
                                      </p:cBhvr>
                                    </p:animEffect>
                                  </p:childTnLst>
                                </p:cTn>
                              </p:par>
                              <p:par>
                                <p:cTn id="40" presetID="10" presetClass="entr" presetSubtype="0" fill="hold" grpId="0" nodeType="withEffect">
                                  <p:stCondLst>
                                    <p:cond delay="0"/>
                                  </p:stCondLst>
                                  <p:childTnLst>
                                    <p:set>
                                      <p:cBhvr>
                                        <p:cTn id="41" dur="1" fill="hold">
                                          <p:stCondLst>
                                            <p:cond delay="0"/>
                                          </p:stCondLst>
                                        </p:cTn>
                                        <p:tgtEl>
                                          <p:spTgt spid="9"/>
                                        </p:tgtEl>
                                        <p:attrNameLst>
                                          <p:attrName>style.visibility</p:attrName>
                                        </p:attrNameLst>
                                      </p:cBhvr>
                                      <p:to>
                                        <p:strVal val="visible"/>
                                      </p:to>
                                    </p:set>
                                    <p:animEffect transition="in" filter="fade">
                                      <p:cBhvr>
                                        <p:cTn id="42" dur="500"/>
                                        <p:tgtEl>
                                          <p:spTgt spid="9"/>
                                        </p:tgtEl>
                                      </p:cBhvr>
                                    </p:animEffect>
                                  </p:childTnLst>
                                </p:cTn>
                              </p:par>
                            </p:childTnLst>
                          </p:cTn>
                        </p:par>
                        <p:par>
                          <p:cTn id="43" fill="hold">
                            <p:stCondLst>
                              <p:cond delay="3500"/>
                            </p:stCondLst>
                            <p:childTnLst>
                              <p:par>
                                <p:cTn id="44" presetID="10" presetClass="entr" presetSubtype="0" fill="hold" grpId="0" nodeType="afterEffect">
                                  <p:stCondLst>
                                    <p:cond delay="0"/>
                                  </p:stCondLst>
                                  <p:childTnLst>
                                    <p:set>
                                      <p:cBhvr>
                                        <p:cTn id="45" dur="1" fill="hold">
                                          <p:stCondLst>
                                            <p:cond delay="0"/>
                                          </p:stCondLst>
                                        </p:cTn>
                                        <p:tgtEl>
                                          <p:spTgt spid="91"/>
                                        </p:tgtEl>
                                        <p:attrNameLst>
                                          <p:attrName>style.visibility</p:attrName>
                                        </p:attrNameLst>
                                      </p:cBhvr>
                                      <p:to>
                                        <p:strVal val="visible"/>
                                      </p:to>
                                    </p:set>
                                    <p:animEffect transition="in" filter="fade">
                                      <p:cBhvr>
                                        <p:cTn id="46" dur="500"/>
                                        <p:tgtEl>
                                          <p:spTgt spid="91"/>
                                        </p:tgtEl>
                                      </p:cBhvr>
                                    </p:animEffect>
                                  </p:childTnLst>
                                </p:cTn>
                              </p:par>
                            </p:childTnLst>
                          </p:cTn>
                        </p:par>
                        <p:par>
                          <p:cTn id="47" fill="hold">
                            <p:stCondLst>
                              <p:cond delay="4000"/>
                            </p:stCondLst>
                            <p:childTnLst>
                              <p:par>
                                <p:cTn id="48" presetID="10" presetClass="entr" presetSubtype="0" fill="hold" grpId="0" nodeType="afterEffect">
                                  <p:stCondLst>
                                    <p:cond delay="0"/>
                                  </p:stCondLst>
                                  <p:childTnLst>
                                    <p:set>
                                      <p:cBhvr>
                                        <p:cTn id="49" dur="1" fill="hold">
                                          <p:stCondLst>
                                            <p:cond delay="0"/>
                                          </p:stCondLst>
                                        </p:cTn>
                                        <p:tgtEl>
                                          <p:spTgt spid="12"/>
                                        </p:tgtEl>
                                        <p:attrNameLst>
                                          <p:attrName>style.visibility</p:attrName>
                                        </p:attrNameLst>
                                      </p:cBhvr>
                                      <p:to>
                                        <p:strVal val="visible"/>
                                      </p:to>
                                    </p:set>
                                    <p:animEffect transition="in" filter="fade">
                                      <p:cBhvr>
                                        <p:cTn id="50" dur="500"/>
                                        <p:tgtEl>
                                          <p:spTgt spid="12"/>
                                        </p:tgtEl>
                                      </p:cBhvr>
                                    </p:animEffect>
                                  </p:childTnLst>
                                </p:cTn>
                              </p:par>
                              <p:par>
                                <p:cTn id="51" presetID="10" presetClass="entr" presetSubtype="0" fill="hold" grpId="0" nodeType="withEffect">
                                  <p:stCondLst>
                                    <p:cond delay="0"/>
                                  </p:stCondLst>
                                  <p:childTnLst>
                                    <p:set>
                                      <p:cBhvr>
                                        <p:cTn id="52" dur="1" fill="hold">
                                          <p:stCondLst>
                                            <p:cond delay="0"/>
                                          </p:stCondLst>
                                        </p:cTn>
                                        <p:tgtEl>
                                          <p:spTgt spid="11"/>
                                        </p:tgtEl>
                                        <p:attrNameLst>
                                          <p:attrName>style.visibility</p:attrName>
                                        </p:attrNameLst>
                                      </p:cBhvr>
                                      <p:to>
                                        <p:strVal val="visible"/>
                                      </p:to>
                                    </p:set>
                                    <p:animEffect transition="in" filter="fade">
                                      <p:cBhvr>
                                        <p:cTn id="53" dur="500"/>
                                        <p:tgtEl>
                                          <p:spTgt spid="11"/>
                                        </p:tgtEl>
                                      </p:cBhvr>
                                    </p:animEffect>
                                  </p:childTnLst>
                                </p:cTn>
                              </p:par>
                            </p:childTnLst>
                          </p:cTn>
                        </p:par>
                        <p:par>
                          <p:cTn id="54" fill="hold">
                            <p:stCondLst>
                              <p:cond delay="4500"/>
                            </p:stCondLst>
                            <p:childTnLst>
                              <p:par>
                                <p:cTn id="55" presetID="10" presetClass="entr" presetSubtype="0" fill="hold" nodeType="afterEffect">
                                  <p:stCondLst>
                                    <p:cond delay="0"/>
                                  </p:stCondLst>
                                  <p:childTnLst>
                                    <p:set>
                                      <p:cBhvr>
                                        <p:cTn id="56" dur="1" fill="hold">
                                          <p:stCondLst>
                                            <p:cond delay="0"/>
                                          </p:stCondLst>
                                        </p:cTn>
                                        <p:tgtEl>
                                          <p:spTgt spid="92"/>
                                        </p:tgtEl>
                                        <p:attrNameLst>
                                          <p:attrName>style.visibility</p:attrName>
                                        </p:attrNameLst>
                                      </p:cBhvr>
                                      <p:to>
                                        <p:strVal val="visible"/>
                                      </p:to>
                                    </p:set>
                                    <p:animEffect transition="in" filter="fade">
                                      <p:cBhvr>
                                        <p:cTn id="57" dur="500"/>
                                        <p:tgtEl>
                                          <p:spTgt spid="92"/>
                                        </p:tgtEl>
                                      </p:cBhvr>
                                    </p:animEffect>
                                  </p:childTnLst>
                                </p:cTn>
                              </p:par>
                            </p:childTnLst>
                          </p:cTn>
                        </p:par>
                        <p:par>
                          <p:cTn id="58" fill="hold">
                            <p:stCondLst>
                              <p:cond delay="5000"/>
                            </p:stCondLst>
                            <p:childTnLst>
                              <p:par>
                                <p:cTn id="59" presetID="10" presetClass="entr" presetSubtype="0" fill="hold" grpId="0" nodeType="afterEffect">
                                  <p:stCondLst>
                                    <p:cond delay="0"/>
                                  </p:stCondLst>
                                  <p:childTnLst>
                                    <p:set>
                                      <p:cBhvr>
                                        <p:cTn id="60" dur="1" fill="hold">
                                          <p:stCondLst>
                                            <p:cond delay="0"/>
                                          </p:stCondLst>
                                        </p:cTn>
                                        <p:tgtEl>
                                          <p:spTgt spid="14"/>
                                        </p:tgtEl>
                                        <p:attrNameLst>
                                          <p:attrName>style.visibility</p:attrName>
                                        </p:attrNameLst>
                                      </p:cBhvr>
                                      <p:to>
                                        <p:strVal val="visible"/>
                                      </p:to>
                                    </p:set>
                                    <p:animEffect transition="in" filter="fade">
                                      <p:cBhvr>
                                        <p:cTn id="61" dur="500"/>
                                        <p:tgtEl>
                                          <p:spTgt spid="14"/>
                                        </p:tgtEl>
                                      </p:cBhvr>
                                    </p:animEffect>
                                  </p:childTnLst>
                                </p:cTn>
                              </p:par>
                              <p:par>
                                <p:cTn id="62" presetID="10" presetClass="entr" presetSubtype="0" fill="hold" grpId="0" nodeType="withEffect">
                                  <p:stCondLst>
                                    <p:cond delay="0"/>
                                  </p:stCondLst>
                                  <p:childTnLst>
                                    <p:set>
                                      <p:cBhvr>
                                        <p:cTn id="63" dur="1" fill="hold">
                                          <p:stCondLst>
                                            <p:cond delay="0"/>
                                          </p:stCondLst>
                                        </p:cTn>
                                        <p:tgtEl>
                                          <p:spTgt spid="13"/>
                                        </p:tgtEl>
                                        <p:attrNameLst>
                                          <p:attrName>style.visibility</p:attrName>
                                        </p:attrNameLst>
                                      </p:cBhvr>
                                      <p:to>
                                        <p:strVal val="visible"/>
                                      </p:to>
                                    </p:set>
                                    <p:animEffect transition="in" filter="fade">
                                      <p:cBhvr>
                                        <p:cTn id="64" dur="500"/>
                                        <p:tgtEl>
                                          <p:spTgt spid="13"/>
                                        </p:tgtEl>
                                      </p:cBhvr>
                                    </p:animEffect>
                                  </p:childTnLst>
                                </p:cTn>
                              </p:par>
                            </p:childTnLst>
                          </p:cTn>
                        </p:par>
                        <p:par>
                          <p:cTn id="65" fill="hold">
                            <p:stCondLst>
                              <p:cond delay="5500"/>
                            </p:stCondLst>
                            <p:childTnLst>
                              <p:par>
                                <p:cTn id="66" presetID="10" presetClass="entr" presetSubtype="0" fill="hold" nodeType="afterEffect">
                                  <p:stCondLst>
                                    <p:cond delay="0"/>
                                  </p:stCondLst>
                                  <p:childTnLst>
                                    <p:set>
                                      <p:cBhvr>
                                        <p:cTn id="67" dur="1" fill="hold">
                                          <p:stCondLst>
                                            <p:cond delay="0"/>
                                          </p:stCondLst>
                                        </p:cTn>
                                        <p:tgtEl>
                                          <p:spTgt spid="95"/>
                                        </p:tgtEl>
                                        <p:attrNameLst>
                                          <p:attrName>style.visibility</p:attrName>
                                        </p:attrNameLst>
                                      </p:cBhvr>
                                      <p:to>
                                        <p:strVal val="visible"/>
                                      </p:to>
                                    </p:set>
                                    <p:animEffect transition="in" filter="fade">
                                      <p:cBhvr>
                                        <p:cTn id="68" dur="500"/>
                                        <p:tgtEl>
                                          <p:spTgt spid="95"/>
                                        </p:tgtEl>
                                      </p:cBhvr>
                                    </p:animEffect>
                                  </p:childTnLst>
                                </p:cTn>
                              </p:par>
                            </p:childTnLst>
                          </p:cTn>
                        </p:par>
                        <p:par>
                          <p:cTn id="69" fill="hold">
                            <p:stCondLst>
                              <p:cond delay="6000"/>
                            </p:stCondLst>
                            <p:childTnLst>
                              <p:par>
                                <p:cTn id="70" presetID="10" presetClass="entr" presetSubtype="0" fill="hold" grpId="0" nodeType="afterEffect">
                                  <p:stCondLst>
                                    <p:cond delay="0"/>
                                  </p:stCondLst>
                                  <p:childTnLst>
                                    <p:set>
                                      <p:cBhvr>
                                        <p:cTn id="71" dur="1" fill="hold">
                                          <p:stCondLst>
                                            <p:cond delay="0"/>
                                          </p:stCondLst>
                                        </p:cTn>
                                        <p:tgtEl>
                                          <p:spTgt spid="16"/>
                                        </p:tgtEl>
                                        <p:attrNameLst>
                                          <p:attrName>style.visibility</p:attrName>
                                        </p:attrNameLst>
                                      </p:cBhvr>
                                      <p:to>
                                        <p:strVal val="visible"/>
                                      </p:to>
                                    </p:set>
                                    <p:animEffect transition="in" filter="fade">
                                      <p:cBhvr>
                                        <p:cTn id="72" dur="500"/>
                                        <p:tgtEl>
                                          <p:spTgt spid="16"/>
                                        </p:tgtEl>
                                      </p:cBhvr>
                                    </p:animEffect>
                                  </p:childTnLst>
                                </p:cTn>
                              </p:par>
                              <p:par>
                                <p:cTn id="73" presetID="10" presetClass="entr" presetSubtype="0" fill="hold" grpId="0" nodeType="withEffect">
                                  <p:stCondLst>
                                    <p:cond delay="0"/>
                                  </p:stCondLst>
                                  <p:childTnLst>
                                    <p:set>
                                      <p:cBhvr>
                                        <p:cTn id="74" dur="1" fill="hold">
                                          <p:stCondLst>
                                            <p:cond delay="0"/>
                                          </p:stCondLst>
                                        </p:cTn>
                                        <p:tgtEl>
                                          <p:spTgt spid="15"/>
                                        </p:tgtEl>
                                        <p:attrNameLst>
                                          <p:attrName>style.visibility</p:attrName>
                                        </p:attrNameLst>
                                      </p:cBhvr>
                                      <p:to>
                                        <p:strVal val="visible"/>
                                      </p:to>
                                    </p:set>
                                    <p:animEffect transition="in" filter="fade">
                                      <p:cBhvr>
                                        <p:cTn id="75" dur="500"/>
                                        <p:tgtEl>
                                          <p:spTgt spid="15"/>
                                        </p:tgtEl>
                                      </p:cBhvr>
                                    </p:animEffect>
                                  </p:childTnLst>
                                </p:cTn>
                              </p:par>
                            </p:childTnLst>
                          </p:cTn>
                        </p:par>
                        <p:par>
                          <p:cTn id="76" fill="hold">
                            <p:stCondLst>
                              <p:cond delay="6500"/>
                            </p:stCondLst>
                            <p:childTnLst>
                              <p:par>
                                <p:cTn id="77" presetID="22" presetClass="entr" presetSubtype="1" fill="hold" nodeType="afterEffect">
                                  <p:stCondLst>
                                    <p:cond delay="0"/>
                                  </p:stCondLst>
                                  <p:childTnLst>
                                    <p:set>
                                      <p:cBhvr>
                                        <p:cTn id="78" dur="1" fill="hold">
                                          <p:stCondLst>
                                            <p:cond delay="0"/>
                                          </p:stCondLst>
                                        </p:cTn>
                                        <p:tgtEl>
                                          <p:spTgt spid="35"/>
                                        </p:tgtEl>
                                        <p:attrNameLst>
                                          <p:attrName>style.visibility</p:attrName>
                                        </p:attrNameLst>
                                      </p:cBhvr>
                                      <p:to>
                                        <p:strVal val="visible"/>
                                      </p:to>
                                    </p:set>
                                    <p:animEffect transition="in" filter="wipe(up)">
                                      <p:cBhvr>
                                        <p:cTn id="79" dur="500"/>
                                        <p:tgtEl>
                                          <p:spTgt spid="35"/>
                                        </p:tgtEl>
                                      </p:cBhvr>
                                    </p:animEffect>
                                  </p:childTnLst>
                                </p:cTn>
                              </p:par>
                            </p:childTnLst>
                          </p:cTn>
                        </p:par>
                        <p:par>
                          <p:cTn id="80" fill="hold">
                            <p:stCondLst>
                              <p:cond delay="7000"/>
                            </p:stCondLst>
                            <p:childTnLst>
                              <p:par>
                                <p:cTn id="81" presetID="2" presetClass="entr" presetSubtype="4" fill="hold" grpId="0" nodeType="afterEffect">
                                  <p:stCondLst>
                                    <p:cond delay="0"/>
                                  </p:stCondLst>
                                  <p:childTnLst>
                                    <p:set>
                                      <p:cBhvr>
                                        <p:cTn id="82" dur="1" fill="hold">
                                          <p:stCondLst>
                                            <p:cond delay="0"/>
                                          </p:stCondLst>
                                        </p:cTn>
                                        <p:tgtEl>
                                          <p:spTgt spid="36"/>
                                        </p:tgtEl>
                                        <p:attrNameLst>
                                          <p:attrName>style.visibility</p:attrName>
                                        </p:attrNameLst>
                                      </p:cBhvr>
                                      <p:to>
                                        <p:strVal val="visible"/>
                                      </p:to>
                                    </p:set>
                                    <p:anim calcmode="lin" valueType="num">
                                      <p:cBhvr additive="base">
                                        <p:cTn id="83" dur="500" fill="hold"/>
                                        <p:tgtEl>
                                          <p:spTgt spid="36"/>
                                        </p:tgtEl>
                                        <p:attrNameLst>
                                          <p:attrName>ppt_x</p:attrName>
                                        </p:attrNameLst>
                                      </p:cBhvr>
                                      <p:tavLst>
                                        <p:tav tm="0">
                                          <p:val>
                                            <p:strVal val="#ppt_x"/>
                                          </p:val>
                                        </p:tav>
                                        <p:tav tm="100000">
                                          <p:val>
                                            <p:strVal val="#ppt_x"/>
                                          </p:val>
                                        </p:tav>
                                      </p:tavLst>
                                    </p:anim>
                                    <p:anim calcmode="lin" valueType="num">
                                      <p:cBhvr additive="base">
                                        <p:cTn id="84" dur="500" fill="hold"/>
                                        <p:tgtEl>
                                          <p:spTgt spid="36"/>
                                        </p:tgtEl>
                                        <p:attrNameLst>
                                          <p:attrName>ppt_y</p:attrName>
                                        </p:attrNameLst>
                                      </p:cBhvr>
                                      <p:tavLst>
                                        <p:tav tm="0">
                                          <p:val>
                                            <p:strVal val="1+#ppt_h/2"/>
                                          </p:val>
                                        </p:tav>
                                        <p:tav tm="100000">
                                          <p:val>
                                            <p:strVal val="#ppt_y"/>
                                          </p:val>
                                        </p:tav>
                                      </p:tavLst>
                                    </p:anim>
                                  </p:childTnLst>
                                </p:cTn>
                              </p:par>
                            </p:childTnLst>
                          </p:cTn>
                        </p:par>
                        <p:par>
                          <p:cTn id="85" fill="hold">
                            <p:stCondLst>
                              <p:cond delay="7500"/>
                            </p:stCondLst>
                            <p:childTnLst>
                              <p:par>
                                <p:cTn id="86" presetID="42" presetClass="entr" presetSubtype="0" fill="hold" nodeType="afterEffect">
                                  <p:stCondLst>
                                    <p:cond delay="0"/>
                                  </p:stCondLst>
                                  <p:childTnLst>
                                    <p:set>
                                      <p:cBhvr>
                                        <p:cTn id="87" dur="1" fill="hold">
                                          <p:stCondLst>
                                            <p:cond delay="0"/>
                                          </p:stCondLst>
                                        </p:cTn>
                                        <p:tgtEl>
                                          <p:spTgt spid="98"/>
                                        </p:tgtEl>
                                        <p:attrNameLst>
                                          <p:attrName>style.visibility</p:attrName>
                                        </p:attrNameLst>
                                      </p:cBhvr>
                                      <p:to>
                                        <p:strVal val="visible"/>
                                      </p:to>
                                    </p:set>
                                    <p:animEffect transition="in" filter="fade">
                                      <p:cBhvr>
                                        <p:cTn id="88" dur="1000"/>
                                        <p:tgtEl>
                                          <p:spTgt spid="98"/>
                                        </p:tgtEl>
                                      </p:cBhvr>
                                    </p:animEffect>
                                    <p:anim calcmode="lin" valueType="num">
                                      <p:cBhvr>
                                        <p:cTn id="89" dur="1000" fill="hold"/>
                                        <p:tgtEl>
                                          <p:spTgt spid="98"/>
                                        </p:tgtEl>
                                        <p:attrNameLst>
                                          <p:attrName>ppt_x</p:attrName>
                                        </p:attrNameLst>
                                      </p:cBhvr>
                                      <p:tavLst>
                                        <p:tav tm="0">
                                          <p:val>
                                            <p:strVal val="#ppt_x"/>
                                          </p:val>
                                        </p:tav>
                                        <p:tav tm="100000">
                                          <p:val>
                                            <p:strVal val="#ppt_x"/>
                                          </p:val>
                                        </p:tav>
                                      </p:tavLst>
                                    </p:anim>
                                    <p:anim calcmode="lin" valueType="num">
                                      <p:cBhvr>
                                        <p:cTn id="90" dur="1000" fill="hold"/>
                                        <p:tgtEl>
                                          <p:spTgt spid="9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7" grpId="0"/>
      <p:bldP spid="8" grpId="0"/>
      <p:bldP spid="9" grpId="0"/>
      <p:bldP spid="10" grpId="0"/>
      <p:bldP spid="11" grpId="0"/>
      <p:bldP spid="12" grpId="0"/>
      <p:bldP spid="13" grpId="0"/>
      <p:bldP spid="14" grpId="0"/>
      <p:bldP spid="15" grpId="0"/>
      <p:bldP spid="16" grpId="0"/>
      <p:bldP spid="36" grpId="0" animBg="1"/>
      <p:bldP spid="82" grpId="0" animBg="1"/>
      <p:bldP spid="91" grpId="0" animBg="1"/>
    </p:bld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1928036" y="6588534"/>
            <a:ext cx="3058095" cy="1107996"/>
          </a:xfrm>
          <a:prstGeom prst="rect">
            <a:avLst/>
          </a:prstGeom>
        </p:spPr>
        <p:txBody>
          <a:bodyPr wrap="square" lIns="182843" tIns="91422" rIns="182843" bIns="91422">
            <a:spAutoFit/>
          </a:bodyPr>
          <a:lstStyle/>
          <a:p>
            <a:pPr algn="ctr">
              <a:lnSpc>
                <a:spcPct val="150000"/>
              </a:lnSpc>
            </a:pPr>
            <a:r>
              <a:rPr lang="pt-BR" sz="2000" dirty="0">
                <a:latin typeface="Calibri Light" panose="020F0302020204030204"/>
                <a:cs typeface="Calibri Light" panose="020F0302020204030204"/>
              </a:rPr>
              <a:t>Lorem ipsum dolor sit amet, consectetur</a:t>
            </a:r>
            <a:endParaRPr lang="en-US" sz="2000" dirty="0">
              <a:latin typeface="Calibri Light" panose="020F0302020204030204"/>
              <a:cs typeface="Calibri Light" panose="020F0302020204030204"/>
            </a:endParaRPr>
          </a:p>
        </p:txBody>
      </p:sp>
      <p:sp>
        <p:nvSpPr>
          <p:cNvPr id="3" name="TextBox 2"/>
          <p:cNvSpPr txBox="1"/>
          <p:nvPr/>
        </p:nvSpPr>
        <p:spPr>
          <a:xfrm>
            <a:off x="2218380" y="6169531"/>
            <a:ext cx="2485221" cy="615517"/>
          </a:xfrm>
          <a:prstGeom prst="rect">
            <a:avLst/>
          </a:prstGeom>
          <a:noFill/>
        </p:spPr>
        <p:txBody>
          <a:bodyPr wrap="none" lIns="182843" tIns="91422" rIns="182843" bIns="91422" rtlCol="0">
            <a:spAutoFit/>
          </a:bodyPr>
          <a:lstStyle/>
          <a:p>
            <a:pPr algn="ctr"/>
            <a:r>
              <a:rPr lang="id-ID" sz="2800" b="1" dirty="0" smtClean="0">
                <a:latin typeface="Lato Regular"/>
                <a:cs typeface="Lato Regular"/>
              </a:rPr>
              <a:t>Drink Coffee</a:t>
            </a:r>
            <a:endParaRPr lang="id-ID" sz="2800" b="1" dirty="0">
              <a:latin typeface="Lato Regular"/>
              <a:cs typeface="Lato Regular"/>
            </a:endParaRPr>
          </a:p>
        </p:txBody>
      </p:sp>
      <p:sp>
        <p:nvSpPr>
          <p:cNvPr id="7" name="Rectangle 6"/>
          <p:cNvSpPr/>
          <p:nvPr/>
        </p:nvSpPr>
        <p:spPr>
          <a:xfrm>
            <a:off x="5228698" y="6588534"/>
            <a:ext cx="3058095" cy="1107996"/>
          </a:xfrm>
          <a:prstGeom prst="rect">
            <a:avLst/>
          </a:prstGeom>
        </p:spPr>
        <p:txBody>
          <a:bodyPr wrap="square" lIns="182843" tIns="91422" rIns="182843" bIns="91422">
            <a:spAutoFit/>
          </a:bodyPr>
          <a:lstStyle/>
          <a:p>
            <a:pPr algn="ctr">
              <a:lnSpc>
                <a:spcPct val="150000"/>
              </a:lnSpc>
            </a:pPr>
            <a:r>
              <a:rPr lang="pt-BR" sz="2000" dirty="0">
                <a:latin typeface="Calibri Light" panose="020F0302020204030204"/>
                <a:cs typeface="Calibri Light" panose="020F0302020204030204"/>
              </a:rPr>
              <a:t>Lorem ipsum dolor sit amet, consectetur</a:t>
            </a:r>
            <a:endParaRPr lang="en-US" sz="2000" dirty="0">
              <a:latin typeface="Calibri Light" panose="020F0302020204030204"/>
              <a:cs typeface="Calibri Light" panose="020F0302020204030204"/>
            </a:endParaRPr>
          </a:p>
        </p:txBody>
      </p:sp>
      <p:sp>
        <p:nvSpPr>
          <p:cNvPr id="8" name="TextBox 7"/>
          <p:cNvSpPr txBox="1"/>
          <p:nvPr/>
        </p:nvSpPr>
        <p:spPr>
          <a:xfrm>
            <a:off x="5544512" y="6169531"/>
            <a:ext cx="2434283" cy="615517"/>
          </a:xfrm>
          <a:prstGeom prst="rect">
            <a:avLst/>
          </a:prstGeom>
          <a:noFill/>
        </p:spPr>
        <p:txBody>
          <a:bodyPr wrap="none" lIns="182843" tIns="91422" rIns="182843" bIns="91422" rtlCol="0">
            <a:spAutoFit/>
          </a:bodyPr>
          <a:lstStyle/>
          <a:p>
            <a:pPr algn="ctr"/>
            <a:r>
              <a:rPr lang="id-ID" sz="2800" b="1" dirty="0" smtClean="0">
                <a:latin typeface="Lato Regular"/>
                <a:cs typeface="Lato Regular"/>
              </a:rPr>
              <a:t>Mobile Data</a:t>
            </a:r>
            <a:endParaRPr lang="id-ID" sz="2800" b="1" dirty="0">
              <a:latin typeface="Lato Regular"/>
              <a:cs typeface="Lato Regular"/>
            </a:endParaRPr>
          </a:p>
        </p:txBody>
      </p:sp>
      <p:sp>
        <p:nvSpPr>
          <p:cNvPr id="9" name="Rectangle 8"/>
          <p:cNvSpPr/>
          <p:nvPr/>
        </p:nvSpPr>
        <p:spPr>
          <a:xfrm>
            <a:off x="8542471" y="6588534"/>
            <a:ext cx="3058095" cy="1107996"/>
          </a:xfrm>
          <a:prstGeom prst="rect">
            <a:avLst/>
          </a:prstGeom>
        </p:spPr>
        <p:txBody>
          <a:bodyPr wrap="square" lIns="182843" tIns="91422" rIns="182843" bIns="91422">
            <a:spAutoFit/>
          </a:bodyPr>
          <a:lstStyle/>
          <a:p>
            <a:pPr algn="ctr">
              <a:lnSpc>
                <a:spcPct val="150000"/>
              </a:lnSpc>
            </a:pPr>
            <a:r>
              <a:rPr lang="pt-BR" sz="2000" dirty="0">
                <a:latin typeface="Calibri Light" panose="020F0302020204030204"/>
                <a:cs typeface="Calibri Light" panose="020F0302020204030204"/>
              </a:rPr>
              <a:t>Lorem ipsum dolor sit amet, consectetur</a:t>
            </a:r>
            <a:endParaRPr lang="en-US" sz="2000" dirty="0">
              <a:latin typeface="Calibri Light" panose="020F0302020204030204"/>
              <a:cs typeface="Calibri Light" panose="020F0302020204030204"/>
            </a:endParaRPr>
          </a:p>
        </p:txBody>
      </p:sp>
      <p:sp>
        <p:nvSpPr>
          <p:cNvPr id="10" name="TextBox 9"/>
          <p:cNvSpPr txBox="1"/>
          <p:nvPr/>
        </p:nvSpPr>
        <p:spPr>
          <a:xfrm>
            <a:off x="9513504" y="6169531"/>
            <a:ext cx="1123839" cy="615517"/>
          </a:xfrm>
          <a:prstGeom prst="rect">
            <a:avLst/>
          </a:prstGeom>
          <a:noFill/>
        </p:spPr>
        <p:txBody>
          <a:bodyPr wrap="none" lIns="182843" tIns="91422" rIns="182843" bIns="91422" rtlCol="0">
            <a:spAutoFit/>
          </a:bodyPr>
          <a:lstStyle/>
          <a:p>
            <a:pPr algn="ctr"/>
            <a:r>
              <a:rPr lang="id-ID" sz="2800" b="1" dirty="0" smtClean="0">
                <a:latin typeface="Lato Regular"/>
                <a:cs typeface="Lato Regular"/>
              </a:rPr>
              <a:t>Love</a:t>
            </a:r>
            <a:endParaRPr lang="id-ID" sz="2800" b="1" dirty="0">
              <a:latin typeface="Lato Regular"/>
              <a:cs typeface="Lato Regular"/>
            </a:endParaRPr>
          </a:p>
        </p:txBody>
      </p:sp>
      <p:sp>
        <p:nvSpPr>
          <p:cNvPr id="11" name="Rectangle 10"/>
          <p:cNvSpPr/>
          <p:nvPr/>
        </p:nvSpPr>
        <p:spPr>
          <a:xfrm>
            <a:off x="1928036" y="9769150"/>
            <a:ext cx="3058095" cy="1107996"/>
          </a:xfrm>
          <a:prstGeom prst="rect">
            <a:avLst/>
          </a:prstGeom>
        </p:spPr>
        <p:txBody>
          <a:bodyPr wrap="square" lIns="182843" tIns="91422" rIns="182843" bIns="91422">
            <a:spAutoFit/>
          </a:bodyPr>
          <a:lstStyle/>
          <a:p>
            <a:pPr algn="ctr">
              <a:lnSpc>
                <a:spcPct val="150000"/>
              </a:lnSpc>
            </a:pPr>
            <a:r>
              <a:rPr lang="pt-BR" sz="2000" dirty="0">
                <a:latin typeface="Calibri Light" panose="020F0302020204030204"/>
                <a:cs typeface="Calibri Light" panose="020F0302020204030204"/>
              </a:rPr>
              <a:t>Lorem ipsum dolor sit amet, consectetur</a:t>
            </a:r>
            <a:endParaRPr lang="en-US" sz="2000" dirty="0">
              <a:latin typeface="Calibri Light" panose="020F0302020204030204"/>
              <a:cs typeface="Calibri Light" panose="020F0302020204030204"/>
            </a:endParaRPr>
          </a:p>
        </p:txBody>
      </p:sp>
      <p:sp>
        <p:nvSpPr>
          <p:cNvPr id="12" name="TextBox 11"/>
          <p:cNvSpPr txBox="1"/>
          <p:nvPr/>
        </p:nvSpPr>
        <p:spPr>
          <a:xfrm>
            <a:off x="2541884" y="9350147"/>
            <a:ext cx="1838214" cy="615517"/>
          </a:xfrm>
          <a:prstGeom prst="rect">
            <a:avLst/>
          </a:prstGeom>
          <a:noFill/>
        </p:spPr>
        <p:txBody>
          <a:bodyPr wrap="none" lIns="182843" tIns="91422" rIns="182843" bIns="91422" rtlCol="0">
            <a:spAutoFit/>
          </a:bodyPr>
          <a:lstStyle/>
          <a:p>
            <a:pPr algn="ctr"/>
            <a:r>
              <a:rPr lang="id-ID" sz="2800" b="1" dirty="0" smtClean="0">
                <a:latin typeface="Lato Regular"/>
                <a:cs typeface="Lato Regular"/>
              </a:rPr>
              <a:t>Diamond</a:t>
            </a:r>
            <a:endParaRPr lang="id-ID" sz="2800" b="1" dirty="0">
              <a:latin typeface="Lato Regular"/>
              <a:cs typeface="Lato Regular"/>
            </a:endParaRPr>
          </a:p>
        </p:txBody>
      </p:sp>
      <p:sp>
        <p:nvSpPr>
          <p:cNvPr id="13" name="Rectangle 12"/>
          <p:cNvSpPr/>
          <p:nvPr/>
        </p:nvSpPr>
        <p:spPr>
          <a:xfrm>
            <a:off x="5228698" y="9769150"/>
            <a:ext cx="3058095" cy="1107996"/>
          </a:xfrm>
          <a:prstGeom prst="rect">
            <a:avLst/>
          </a:prstGeom>
        </p:spPr>
        <p:txBody>
          <a:bodyPr wrap="square" lIns="182843" tIns="91422" rIns="182843" bIns="91422">
            <a:spAutoFit/>
          </a:bodyPr>
          <a:lstStyle/>
          <a:p>
            <a:pPr algn="ctr">
              <a:lnSpc>
                <a:spcPct val="150000"/>
              </a:lnSpc>
            </a:pPr>
            <a:r>
              <a:rPr lang="pt-BR" sz="2000" dirty="0">
                <a:latin typeface="Calibri Light" panose="020F0302020204030204"/>
                <a:cs typeface="Calibri Light" panose="020F0302020204030204"/>
              </a:rPr>
              <a:t>Lorem ipsum dolor sit amet, consectetur</a:t>
            </a:r>
            <a:endParaRPr lang="en-US" sz="2000" dirty="0">
              <a:latin typeface="Calibri Light" panose="020F0302020204030204"/>
              <a:cs typeface="Calibri Light" panose="020F0302020204030204"/>
            </a:endParaRPr>
          </a:p>
        </p:txBody>
      </p:sp>
      <p:sp>
        <p:nvSpPr>
          <p:cNvPr id="14" name="TextBox 13"/>
          <p:cNvSpPr txBox="1"/>
          <p:nvPr/>
        </p:nvSpPr>
        <p:spPr>
          <a:xfrm>
            <a:off x="5683312" y="9350147"/>
            <a:ext cx="2156687" cy="615517"/>
          </a:xfrm>
          <a:prstGeom prst="rect">
            <a:avLst/>
          </a:prstGeom>
          <a:noFill/>
        </p:spPr>
        <p:txBody>
          <a:bodyPr wrap="none" lIns="182843" tIns="91422" rIns="182843" bIns="91422" rtlCol="0">
            <a:spAutoFit/>
          </a:bodyPr>
          <a:lstStyle/>
          <a:p>
            <a:pPr algn="ctr"/>
            <a:r>
              <a:rPr lang="id-ID" sz="2800" b="1" dirty="0" smtClean="0">
                <a:latin typeface="Lato Regular"/>
                <a:cs typeface="Lato Regular"/>
              </a:rPr>
              <a:t>Inteligence</a:t>
            </a:r>
            <a:endParaRPr lang="id-ID" sz="2800" b="1" dirty="0">
              <a:latin typeface="Lato Regular"/>
              <a:cs typeface="Lato Regular"/>
            </a:endParaRPr>
          </a:p>
        </p:txBody>
      </p:sp>
      <p:sp>
        <p:nvSpPr>
          <p:cNvPr id="15" name="Rectangle 14"/>
          <p:cNvSpPr/>
          <p:nvPr/>
        </p:nvSpPr>
        <p:spPr>
          <a:xfrm>
            <a:off x="8542471" y="9769150"/>
            <a:ext cx="3058095" cy="1107996"/>
          </a:xfrm>
          <a:prstGeom prst="rect">
            <a:avLst/>
          </a:prstGeom>
        </p:spPr>
        <p:txBody>
          <a:bodyPr wrap="square" lIns="182843" tIns="91422" rIns="182843" bIns="91422">
            <a:spAutoFit/>
          </a:bodyPr>
          <a:lstStyle/>
          <a:p>
            <a:pPr algn="ctr">
              <a:lnSpc>
                <a:spcPct val="150000"/>
              </a:lnSpc>
            </a:pPr>
            <a:r>
              <a:rPr lang="pt-BR" sz="2000" dirty="0">
                <a:latin typeface="Calibri Light" panose="020F0302020204030204"/>
                <a:cs typeface="Calibri Light" panose="020F0302020204030204"/>
              </a:rPr>
              <a:t>Lorem ipsum dolor sit amet, consectetur</a:t>
            </a:r>
            <a:endParaRPr lang="en-US" sz="2000" dirty="0">
              <a:latin typeface="Calibri Light" panose="020F0302020204030204"/>
              <a:cs typeface="Calibri Light" panose="020F0302020204030204"/>
            </a:endParaRPr>
          </a:p>
        </p:txBody>
      </p:sp>
      <p:sp>
        <p:nvSpPr>
          <p:cNvPr id="16" name="TextBox 15"/>
          <p:cNvSpPr txBox="1"/>
          <p:nvPr/>
        </p:nvSpPr>
        <p:spPr>
          <a:xfrm>
            <a:off x="9415564" y="9350147"/>
            <a:ext cx="1319722" cy="615517"/>
          </a:xfrm>
          <a:prstGeom prst="rect">
            <a:avLst/>
          </a:prstGeom>
          <a:noFill/>
        </p:spPr>
        <p:txBody>
          <a:bodyPr wrap="none" lIns="182843" tIns="91422" rIns="182843" bIns="91422" rtlCol="0">
            <a:spAutoFit/>
          </a:bodyPr>
          <a:lstStyle/>
          <a:p>
            <a:pPr algn="ctr"/>
            <a:r>
              <a:rPr lang="id-ID" sz="2800" b="1" dirty="0" smtClean="0">
                <a:latin typeface="Lato Regular"/>
                <a:cs typeface="Lato Regular"/>
              </a:rPr>
              <a:t>Great</a:t>
            </a:r>
            <a:endParaRPr lang="id-ID" sz="2800" b="1" dirty="0">
              <a:latin typeface="Lato Regular"/>
              <a:cs typeface="Lato Regular"/>
            </a:endParaRPr>
          </a:p>
        </p:txBody>
      </p:sp>
      <p:cxnSp>
        <p:nvCxnSpPr>
          <p:cNvPr id="35" name="Straight Connector 34"/>
          <p:cNvCxnSpPr/>
          <p:nvPr/>
        </p:nvCxnSpPr>
        <p:spPr>
          <a:xfrm>
            <a:off x="12043226" y="4327026"/>
            <a:ext cx="0" cy="7797800"/>
          </a:xfrm>
          <a:prstGeom prst="line">
            <a:avLst/>
          </a:prstGeom>
          <a:ln>
            <a:solidFill>
              <a:schemeClr val="bg1">
                <a:lumMod val="85000"/>
              </a:schemeClr>
            </a:solidFill>
            <a:prstDash val="dash"/>
          </a:ln>
        </p:spPr>
        <p:style>
          <a:lnRef idx="1">
            <a:schemeClr val="accent1"/>
          </a:lnRef>
          <a:fillRef idx="0">
            <a:schemeClr val="accent1"/>
          </a:fillRef>
          <a:effectRef idx="0">
            <a:schemeClr val="accent1"/>
          </a:effectRef>
          <a:fontRef idx="minor">
            <a:schemeClr val="tx1"/>
          </a:fontRef>
        </p:style>
      </p:cxnSp>
      <p:grpSp>
        <p:nvGrpSpPr>
          <p:cNvPr id="98" name="Group 97"/>
          <p:cNvGrpSpPr/>
          <p:nvPr/>
        </p:nvGrpSpPr>
        <p:grpSpPr>
          <a:xfrm>
            <a:off x="12765924" y="3578459"/>
            <a:ext cx="9438091" cy="8888824"/>
            <a:chOff x="12765924" y="3578459"/>
            <a:chExt cx="9438091" cy="8888824"/>
          </a:xfrm>
        </p:grpSpPr>
        <p:sp>
          <p:nvSpPr>
            <p:cNvPr id="38" name="Block Arc 37"/>
            <p:cNvSpPr/>
            <p:nvPr/>
          </p:nvSpPr>
          <p:spPr>
            <a:xfrm>
              <a:off x="13077933" y="3659000"/>
              <a:ext cx="8805994" cy="8808283"/>
            </a:xfrm>
            <a:prstGeom prst="blockArc">
              <a:avLst>
                <a:gd name="adj1" fmla="val 8826967"/>
                <a:gd name="adj2" fmla="val 1986563"/>
                <a:gd name="adj3" fmla="val 19223"/>
              </a:avLst>
            </a:prstGeom>
            <a:solidFill>
              <a:schemeClr val="accent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lang="en-US" dirty="0">
                <a:solidFill>
                  <a:schemeClr val="tx1"/>
                </a:solidFill>
                <a:latin typeface="Calibri Light" panose="020F0302020204030204"/>
              </a:endParaRPr>
            </a:p>
          </p:txBody>
        </p:sp>
        <p:sp>
          <p:nvSpPr>
            <p:cNvPr id="39" name="Block Arc 38"/>
            <p:cNvSpPr/>
            <p:nvPr/>
          </p:nvSpPr>
          <p:spPr>
            <a:xfrm>
              <a:off x="13077933" y="3659000"/>
              <a:ext cx="8805994" cy="8808283"/>
            </a:xfrm>
            <a:prstGeom prst="blockArc">
              <a:avLst>
                <a:gd name="adj1" fmla="val 11218752"/>
                <a:gd name="adj2" fmla="val 1986563"/>
                <a:gd name="adj3" fmla="val 19223"/>
              </a:avLst>
            </a:prstGeom>
            <a:solidFill>
              <a:schemeClr val="accent3"/>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lang="en-US" dirty="0">
                <a:solidFill>
                  <a:schemeClr val="tx1"/>
                </a:solidFill>
                <a:latin typeface="Calibri Light" panose="020F0302020204030204"/>
              </a:endParaRPr>
            </a:p>
          </p:txBody>
        </p:sp>
        <p:sp>
          <p:nvSpPr>
            <p:cNvPr id="40" name="Block Arc 39"/>
            <p:cNvSpPr/>
            <p:nvPr/>
          </p:nvSpPr>
          <p:spPr>
            <a:xfrm>
              <a:off x="13077933" y="3659000"/>
              <a:ext cx="8805994" cy="8808283"/>
            </a:xfrm>
            <a:prstGeom prst="blockArc">
              <a:avLst>
                <a:gd name="adj1" fmla="val 13722802"/>
                <a:gd name="adj2" fmla="val 1986563"/>
                <a:gd name="adj3" fmla="val 19223"/>
              </a:avLst>
            </a:prstGeom>
            <a:solidFill>
              <a:schemeClr val="accent2"/>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lang="en-US" dirty="0">
                <a:solidFill>
                  <a:schemeClr val="tx1"/>
                </a:solidFill>
                <a:latin typeface="Calibri Light" panose="020F0302020204030204"/>
              </a:endParaRPr>
            </a:p>
          </p:txBody>
        </p:sp>
        <p:sp>
          <p:nvSpPr>
            <p:cNvPr id="41" name="Block Arc 40"/>
            <p:cNvSpPr/>
            <p:nvPr/>
          </p:nvSpPr>
          <p:spPr>
            <a:xfrm>
              <a:off x="13077933" y="3659000"/>
              <a:ext cx="8805994" cy="8808283"/>
            </a:xfrm>
            <a:prstGeom prst="blockArc">
              <a:avLst>
                <a:gd name="adj1" fmla="val 16218384"/>
                <a:gd name="adj2" fmla="val 1986563"/>
                <a:gd name="adj3" fmla="val 19223"/>
              </a:avLst>
            </a:prstGeom>
            <a:solidFill>
              <a:schemeClr val="accent5"/>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lang="en-US" dirty="0">
                <a:solidFill>
                  <a:schemeClr val="tx1"/>
                </a:solidFill>
                <a:latin typeface="Calibri Light" panose="020F0302020204030204"/>
              </a:endParaRPr>
            </a:p>
          </p:txBody>
        </p:sp>
        <p:sp>
          <p:nvSpPr>
            <p:cNvPr id="42" name="Block Arc 41"/>
            <p:cNvSpPr/>
            <p:nvPr/>
          </p:nvSpPr>
          <p:spPr>
            <a:xfrm>
              <a:off x="13077933" y="3659000"/>
              <a:ext cx="8805994" cy="8808283"/>
            </a:xfrm>
            <a:prstGeom prst="blockArc">
              <a:avLst>
                <a:gd name="adj1" fmla="val 18745087"/>
                <a:gd name="adj2" fmla="val 1986563"/>
                <a:gd name="adj3" fmla="val 19223"/>
              </a:avLst>
            </a:prstGeom>
            <a:solidFill>
              <a:schemeClr val="accent3"/>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lang="en-US" dirty="0">
                <a:solidFill>
                  <a:schemeClr val="tx1"/>
                </a:solidFill>
                <a:latin typeface="Calibri Light" panose="020F0302020204030204"/>
              </a:endParaRPr>
            </a:p>
          </p:txBody>
        </p:sp>
        <p:sp>
          <p:nvSpPr>
            <p:cNvPr id="43" name="Block Arc 42"/>
            <p:cNvSpPr/>
            <p:nvPr/>
          </p:nvSpPr>
          <p:spPr>
            <a:xfrm>
              <a:off x="13077933" y="3659000"/>
              <a:ext cx="8805994" cy="8808283"/>
            </a:xfrm>
            <a:prstGeom prst="blockArc">
              <a:avLst>
                <a:gd name="adj1" fmla="val 21150995"/>
                <a:gd name="adj2" fmla="val 1986563"/>
                <a:gd name="adj3" fmla="val 19223"/>
              </a:avLst>
            </a:prstGeom>
            <a:solidFill>
              <a:schemeClr val="accent6"/>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lang="en-US" dirty="0">
                <a:solidFill>
                  <a:schemeClr val="tx1"/>
                </a:solidFill>
                <a:latin typeface="Calibri Light" panose="020F0302020204030204"/>
              </a:endParaRPr>
            </a:p>
          </p:txBody>
        </p:sp>
        <p:sp>
          <p:nvSpPr>
            <p:cNvPr id="44" name="Isosceles Triangle 43"/>
            <p:cNvSpPr/>
            <p:nvPr/>
          </p:nvSpPr>
          <p:spPr>
            <a:xfrm rot="6387854">
              <a:off x="21847207" y="9012643"/>
              <a:ext cx="383285" cy="330330"/>
            </a:xfrm>
            <a:prstGeom prst="triangle">
              <a:avLst/>
            </a:prstGeom>
            <a:solidFill>
              <a:schemeClr val="accent6"/>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lang="en-US" dirty="0">
                <a:latin typeface="Calibri Light" panose="020F0302020204030204"/>
              </a:endParaRPr>
            </a:p>
          </p:txBody>
        </p:sp>
        <p:sp>
          <p:nvSpPr>
            <p:cNvPr id="45" name="Isosceles Triangle 44"/>
            <p:cNvSpPr/>
            <p:nvPr/>
          </p:nvSpPr>
          <p:spPr>
            <a:xfrm rot="15212146" flipH="1">
              <a:off x="12739446" y="9012646"/>
              <a:ext cx="383285" cy="330330"/>
            </a:xfrm>
            <a:prstGeom prst="triangle">
              <a:avLst/>
            </a:prstGeom>
            <a:solidFill>
              <a:schemeClr val="accent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lang="en-US" dirty="0">
                <a:latin typeface="Calibri Light" panose="020F0302020204030204"/>
              </a:endParaRPr>
            </a:p>
          </p:txBody>
        </p:sp>
        <p:sp>
          <p:nvSpPr>
            <p:cNvPr id="46" name="Isosceles Triangle 45"/>
            <p:cNvSpPr/>
            <p:nvPr/>
          </p:nvSpPr>
          <p:spPr>
            <a:xfrm rot="3806845">
              <a:off x="21462851" y="5722961"/>
              <a:ext cx="383285" cy="330330"/>
            </a:xfrm>
            <a:prstGeom prst="triangle">
              <a:avLst/>
            </a:prstGeom>
            <a:solidFill>
              <a:schemeClr val="accent3"/>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lang="en-US" dirty="0">
                <a:latin typeface="Calibri Light" panose="020F0302020204030204"/>
              </a:endParaRPr>
            </a:p>
          </p:txBody>
        </p:sp>
        <p:sp>
          <p:nvSpPr>
            <p:cNvPr id="47" name="Isosceles Triangle 46"/>
            <p:cNvSpPr/>
            <p:nvPr/>
          </p:nvSpPr>
          <p:spPr>
            <a:xfrm rot="17793155" flipH="1">
              <a:off x="13177028" y="5722961"/>
              <a:ext cx="383285" cy="330330"/>
            </a:xfrm>
            <a:prstGeom prst="triangle">
              <a:avLst/>
            </a:prstGeom>
            <a:solidFill>
              <a:schemeClr val="accent3"/>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lang="en-US" dirty="0">
                <a:latin typeface="Calibri Light" panose="020F0302020204030204"/>
              </a:endParaRPr>
            </a:p>
          </p:txBody>
        </p:sp>
        <p:sp>
          <p:nvSpPr>
            <p:cNvPr id="48" name="Isosceles Triangle 47"/>
            <p:cNvSpPr/>
            <p:nvPr/>
          </p:nvSpPr>
          <p:spPr>
            <a:xfrm rot="1344356">
              <a:off x="19160570" y="3578459"/>
              <a:ext cx="383186" cy="330416"/>
            </a:xfrm>
            <a:prstGeom prst="triangle">
              <a:avLst/>
            </a:prstGeom>
            <a:solidFill>
              <a:schemeClr val="accent5"/>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lang="en-US" dirty="0">
                <a:latin typeface="Calibri Light" panose="020F0302020204030204"/>
              </a:endParaRPr>
            </a:p>
          </p:txBody>
        </p:sp>
        <p:sp>
          <p:nvSpPr>
            <p:cNvPr id="49" name="Isosceles Triangle 48"/>
            <p:cNvSpPr/>
            <p:nvPr/>
          </p:nvSpPr>
          <p:spPr>
            <a:xfrm rot="20255644" flipH="1">
              <a:off x="15520852" y="3578462"/>
              <a:ext cx="383186" cy="330416"/>
            </a:xfrm>
            <a:prstGeom prst="triangle">
              <a:avLst/>
            </a:prstGeom>
            <a:solidFill>
              <a:schemeClr val="accent2"/>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lang="en-US" dirty="0">
                <a:latin typeface="Calibri Light" panose="020F0302020204030204"/>
              </a:endParaRPr>
            </a:p>
          </p:txBody>
        </p:sp>
        <p:sp>
          <p:nvSpPr>
            <p:cNvPr id="66" name="Freeform 8"/>
            <p:cNvSpPr>
              <a:spLocks noEditPoints="1"/>
            </p:cNvSpPr>
            <p:nvPr/>
          </p:nvSpPr>
          <p:spPr bwMode="auto">
            <a:xfrm>
              <a:off x="13666661" y="8303869"/>
              <a:ext cx="736212" cy="844841"/>
            </a:xfrm>
            <a:custGeom>
              <a:avLst/>
              <a:gdLst>
                <a:gd name="T0" fmla="*/ 179 w 192"/>
                <a:gd name="T1" fmla="*/ 35 h 220"/>
                <a:gd name="T2" fmla="*/ 171 w 192"/>
                <a:gd name="T3" fmla="*/ 9 h 220"/>
                <a:gd name="T4" fmla="*/ 158 w 192"/>
                <a:gd name="T5" fmla="*/ 0 h 220"/>
                <a:gd name="T6" fmla="*/ 34 w 192"/>
                <a:gd name="T7" fmla="*/ 0 h 220"/>
                <a:gd name="T8" fmla="*/ 21 w 192"/>
                <a:gd name="T9" fmla="*/ 9 h 220"/>
                <a:gd name="T10" fmla="*/ 13 w 192"/>
                <a:gd name="T11" fmla="*/ 35 h 220"/>
                <a:gd name="T12" fmla="*/ 0 w 192"/>
                <a:gd name="T13" fmla="*/ 48 h 220"/>
                <a:gd name="T14" fmla="*/ 0 w 192"/>
                <a:gd name="T15" fmla="*/ 69 h 220"/>
                <a:gd name="T16" fmla="*/ 13 w 192"/>
                <a:gd name="T17" fmla="*/ 82 h 220"/>
                <a:gd name="T18" fmla="*/ 21 w 192"/>
                <a:gd name="T19" fmla="*/ 82 h 220"/>
                <a:gd name="T20" fmla="*/ 20 w 192"/>
                <a:gd name="T21" fmla="*/ 84 h 220"/>
                <a:gd name="T22" fmla="*/ 34 w 192"/>
                <a:gd name="T23" fmla="*/ 208 h 220"/>
                <a:gd name="T24" fmla="*/ 48 w 192"/>
                <a:gd name="T25" fmla="*/ 220 h 220"/>
                <a:gd name="T26" fmla="*/ 144 w 192"/>
                <a:gd name="T27" fmla="*/ 220 h 220"/>
                <a:gd name="T28" fmla="*/ 158 w 192"/>
                <a:gd name="T29" fmla="*/ 208 h 220"/>
                <a:gd name="T30" fmla="*/ 172 w 192"/>
                <a:gd name="T31" fmla="*/ 84 h 220"/>
                <a:gd name="T32" fmla="*/ 171 w 192"/>
                <a:gd name="T33" fmla="*/ 82 h 220"/>
                <a:gd name="T34" fmla="*/ 179 w 192"/>
                <a:gd name="T35" fmla="*/ 82 h 220"/>
                <a:gd name="T36" fmla="*/ 192 w 192"/>
                <a:gd name="T37" fmla="*/ 69 h 220"/>
                <a:gd name="T38" fmla="*/ 192 w 192"/>
                <a:gd name="T39" fmla="*/ 48 h 220"/>
                <a:gd name="T40" fmla="*/ 179 w 192"/>
                <a:gd name="T41" fmla="*/ 35 h 220"/>
                <a:gd name="T42" fmla="*/ 34 w 192"/>
                <a:gd name="T43" fmla="*/ 14 h 220"/>
                <a:gd name="T44" fmla="*/ 158 w 192"/>
                <a:gd name="T45" fmla="*/ 14 h 220"/>
                <a:gd name="T46" fmla="*/ 165 w 192"/>
                <a:gd name="T47" fmla="*/ 34 h 220"/>
                <a:gd name="T48" fmla="*/ 27 w 192"/>
                <a:gd name="T49" fmla="*/ 34 h 220"/>
                <a:gd name="T50" fmla="*/ 34 w 192"/>
                <a:gd name="T51" fmla="*/ 14 h 220"/>
                <a:gd name="T52" fmla="*/ 48 w 192"/>
                <a:gd name="T53" fmla="*/ 206 h 220"/>
                <a:gd name="T54" fmla="*/ 46 w 192"/>
                <a:gd name="T55" fmla="*/ 186 h 220"/>
                <a:gd name="T56" fmla="*/ 146 w 192"/>
                <a:gd name="T57" fmla="*/ 186 h 220"/>
                <a:gd name="T58" fmla="*/ 144 w 192"/>
                <a:gd name="T59" fmla="*/ 206 h 220"/>
                <a:gd name="T60" fmla="*/ 48 w 192"/>
                <a:gd name="T61" fmla="*/ 206 h 220"/>
                <a:gd name="T62" fmla="*/ 147 w 192"/>
                <a:gd name="T63" fmla="*/ 179 h 220"/>
                <a:gd name="T64" fmla="*/ 45 w 192"/>
                <a:gd name="T65" fmla="*/ 179 h 220"/>
                <a:gd name="T66" fmla="*/ 37 w 192"/>
                <a:gd name="T67" fmla="*/ 110 h 220"/>
                <a:gd name="T68" fmla="*/ 155 w 192"/>
                <a:gd name="T69" fmla="*/ 110 h 220"/>
                <a:gd name="T70" fmla="*/ 147 w 192"/>
                <a:gd name="T71" fmla="*/ 179 h 220"/>
                <a:gd name="T72" fmla="*/ 156 w 192"/>
                <a:gd name="T73" fmla="*/ 103 h 220"/>
                <a:gd name="T74" fmla="*/ 36 w 192"/>
                <a:gd name="T75" fmla="*/ 103 h 220"/>
                <a:gd name="T76" fmla="*/ 34 w 192"/>
                <a:gd name="T77" fmla="*/ 82 h 220"/>
                <a:gd name="T78" fmla="*/ 158 w 192"/>
                <a:gd name="T79" fmla="*/ 82 h 220"/>
                <a:gd name="T80" fmla="*/ 156 w 192"/>
                <a:gd name="T81" fmla="*/ 103 h 220"/>
                <a:gd name="T82" fmla="*/ 179 w 192"/>
                <a:gd name="T83" fmla="*/ 69 h 220"/>
                <a:gd name="T84" fmla="*/ 13 w 192"/>
                <a:gd name="T85" fmla="*/ 69 h 220"/>
                <a:gd name="T86" fmla="*/ 13 w 192"/>
                <a:gd name="T87" fmla="*/ 48 h 220"/>
                <a:gd name="T88" fmla="*/ 179 w 192"/>
                <a:gd name="T89" fmla="*/ 48 h 220"/>
                <a:gd name="T90" fmla="*/ 179 w 192"/>
                <a:gd name="T91" fmla="*/ 69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92" h="220">
                  <a:moveTo>
                    <a:pt x="179" y="35"/>
                  </a:moveTo>
                  <a:cubicBezTo>
                    <a:pt x="171" y="9"/>
                    <a:pt x="171" y="9"/>
                    <a:pt x="171" y="9"/>
                  </a:cubicBezTo>
                  <a:cubicBezTo>
                    <a:pt x="169" y="4"/>
                    <a:pt x="164" y="0"/>
                    <a:pt x="158" y="0"/>
                  </a:cubicBezTo>
                  <a:cubicBezTo>
                    <a:pt x="34" y="0"/>
                    <a:pt x="34" y="0"/>
                    <a:pt x="34" y="0"/>
                  </a:cubicBezTo>
                  <a:cubicBezTo>
                    <a:pt x="28" y="0"/>
                    <a:pt x="23" y="4"/>
                    <a:pt x="21" y="9"/>
                  </a:cubicBezTo>
                  <a:cubicBezTo>
                    <a:pt x="13" y="35"/>
                    <a:pt x="13" y="35"/>
                    <a:pt x="13" y="35"/>
                  </a:cubicBezTo>
                  <a:cubicBezTo>
                    <a:pt x="5" y="35"/>
                    <a:pt x="0" y="41"/>
                    <a:pt x="0" y="48"/>
                  </a:cubicBezTo>
                  <a:cubicBezTo>
                    <a:pt x="0" y="69"/>
                    <a:pt x="0" y="69"/>
                    <a:pt x="0" y="69"/>
                  </a:cubicBezTo>
                  <a:cubicBezTo>
                    <a:pt x="0" y="76"/>
                    <a:pt x="6" y="82"/>
                    <a:pt x="13" y="82"/>
                  </a:cubicBezTo>
                  <a:cubicBezTo>
                    <a:pt x="21" y="82"/>
                    <a:pt x="21" y="82"/>
                    <a:pt x="21" y="82"/>
                  </a:cubicBezTo>
                  <a:cubicBezTo>
                    <a:pt x="21" y="83"/>
                    <a:pt x="20" y="83"/>
                    <a:pt x="20" y="84"/>
                  </a:cubicBezTo>
                  <a:cubicBezTo>
                    <a:pt x="34" y="208"/>
                    <a:pt x="34" y="208"/>
                    <a:pt x="34" y="208"/>
                  </a:cubicBezTo>
                  <a:cubicBezTo>
                    <a:pt x="35" y="215"/>
                    <a:pt x="41" y="220"/>
                    <a:pt x="48" y="220"/>
                  </a:cubicBezTo>
                  <a:cubicBezTo>
                    <a:pt x="144" y="220"/>
                    <a:pt x="144" y="220"/>
                    <a:pt x="144" y="220"/>
                  </a:cubicBezTo>
                  <a:cubicBezTo>
                    <a:pt x="151" y="220"/>
                    <a:pt x="157" y="215"/>
                    <a:pt x="158" y="208"/>
                  </a:cubicBezTo>
                  <a:cubicBezTo>
                    <a:pt x="172" y="84"/>
                    <a:pt x="172" y="84"/>
                    <a:pt x="172" y="84"/>
                  </a:cubicBezTo>
                  <a:cubicBezTo>
                    <a:pt x="172" y="83"/>
                    <a:pt x="171" y="83"/>
                    <a:pt x="171" y="82"/>
                  </a:cubicBezTo>
                  <a:cubicBezTo>
                    <a:pt x="179" y="82"/>
                    <a:pt x="179" y="82"/>
                    <a:pt x="179" y="82"/>
                  </a:cubicBezTo>
                  <a:cubicBezTo>
                    <a:pt x="186" y="82"/>
                    <a:pt x="192" y="76"/>
                    <a:pt x="192" y="69"/>
                  </a:cubicBezTo>
                  <a:cubicBezTo>
                    <a:pt x="192" y="48"/>
                    <a:pt x="192" y="48"/>
                    <a:pt x="192" y="48"/>
                  </a:cubicBezTo>
                  <a:cubicBezTo>
                    <a:pt x="192" y="41"/>
                    <a:pt x="186" y="35"/>
                    <a:pt x="179" y="35"/>
                  </a:cubicBezTo>
                  <a:close/>
                  <a:moveTo>
                    <a:pt x="34" y="14"/>
                  </a:moveTo>
                  <a:cubicBezTo>
                    <a:pt x="158" y="14"/>
                    <a:pt x="158" y="14"/>
                    <a:pt x="158" y="14"/>
                  </a:cubicBezTo>
                  <a:cubicBezTo>
                    <a:pt x="165" y="34"/>
                    <a:pt x="165" y="34"/>
                    <a:pt x="165" y="34"/>
                  </a:cubicBezTo>
                  <a:cubicBezTo>
                    <a:pt x="27" y="34"/>
                    <a:pt x="27" y="34"/>
                    <a:pt x="27" y="34"/>
                  </a:cubicBezTo>
                  <a:lnTo>
                    <a:pt x="34" y="14"/>
                  </a:lnTo>
                  <a:close/>
                  <a:moveTo>
                    <a:pt x="48" y="206"/>
                  </a:moveTo>
                  <a:cubicBezTo>
                    <a:pt x="46" y="186"/>
                    <a:pt x="46" y="186"/>
                    <a:pt x="46" y="186"/>
                  </a:cubicBezTo>
                  <a:cubicBezTo>
                    <a:pt x="146" y="186"/>
                    <a:pt x="146" y="186"/>
                    <a:pt x="146" y="186"/>
                  </a:cubicBezTo>
                  <a:cubicBezTo>
                    <a:pt x="144" y="206"/>
                    <a:pt x="144" y="206"/>
                    <a:pt x="144" y="206"/>
                  </a:cubicBezTo>
                  <a:lnTo>
                    <a:pt x="48" y="206"/>
                  </a:lnTo>
                  <a:close/>
                  <a:moveTo>
                    <a:pt x="147" y="179"/>
                  </a:moveTo>
                  <a:cubicBezTo>
                    <a:pt x="45" y="179"/>
                    <a:pt x="45" y="179"/>
                    <a:pt x="45" y="179"/>
                  </a:cubicBezTo>
                  <a:cubicBezTo>
                    <a:pt x="37" y="110"/>
                    <a:pt x="37" y="110"/>
                    <a:pt x="37" y="110"/>
                  </a:cubicBezTo>
                  <a:cubicBezTo>
                    <a:pt x="155" y="110"/>
                    <a:pt x="155" y="110"/>
                    <a:pt x="155" y="110"/>
                  </a:cubicBezTo>
                  <a:lnTo>
                    <a:pt x="147" y="179"/>
                  </a:lnTo>
                  <a:close/>
                  <a:moveTo>
                    <a:pt x="156" y="103"/>
                  </a:moveTo>
                  <a:cubicBezTo>
                    <a:pt x="36" y="103"/>
                    <a:pt x="36" y="103"/>
                    <a:pt x="36" y="103"/>
                  </a:cubicBezTo>
                  <a:cubicBezTo>
                    <a:pt x="34" y="82"/>
                    <a:pt x="34" y="82"/>
                    <a:pt x="34" y="82"/>
                  </a:cubicBezTo>
                  <a:cubicBezTo>
                    <a:pt x="158" y="82"/>
                    <a:pt x="158" y="82"/>
                    <a:pt x="158" y="82"/>
                  </a:cubicBezTo>
                  <a:lnTo>
                    <a:pt x="156" y="103"/>
                  </a:lnTo>
                  <a:close/>
                  <a:moveTo>
                    <a:pt x="179" y="69"/>
                  </a:moveTo>
                  <a:cubicBezTo>
                    <a:pt x="13" y="69"/>
                    <a:pt x="13" y="69"/>
                    <a:pt x="13" y="69"/>
                  </a:cubicBezTo>
                  <a:cubicBezTo>
                    <a:pt x="13" y="48"/>
                    <a:pt x="13" y="48"/>
                    <a:pt x="13" y="48"/>
                  </a:cubicBezTo>
                  <a:cubicBezTo>
                    <a:pt x="179" y="48"/>
                    <a:pt x="179" y="48"/>
                    <a:pt x="179" y="48"/>
                  </a:cubicBezTo>
                  <a:lnTo>
                    <a:pt x="179" y="69"/>
                  </a:lnTo>
                  <a:close/>
                </a:path>
              </a:pathLst>
            </a:custGeom>
            <a:solidFill>
              <a:schemeClr val="bg1"/>
            </a:solidFill>
            <a:ln>
              <a:noFill/>
            </a:ln>
          </p:spPr>
          <p:txBody>
            <a:bodyPr vert="horz" wrap="square" lIns="182843" tIns="91422" rIns="182843" bIns="91422" numCol="1" anchor="t" anchorCtr="0" compatLnSpc="1"/>
            <a:lstStyle/>
            <a:p>
              <a:endParaRPr lang="id-ID" dirty="0">
                <a:latin typeface="Calibri Light" panose="020F0302020204030204"/>
              </a:endParaRPr>
            </a:p>
          </p:txBody>
        </p:sp>
        <p:grpSp>
          <p:nvGrpSpPr>
            <p:cNvPr id="67" name="Group 66"/>
            <p:cNvGrpSpPr/>
            <p:nvPr/>
          </p:nvGrpSpPr>
          <p:grpSpPr>
            <a:xfrm>
              <a:off x="14015352" y="5922567"/>
              <a:ext cx="645884" cy="936774"/>
              <a:chOff x="-990600" y="3375025"/>
              <a:chExt cx="571500" cy="828675"/>
            </a:xfrm>
            <a:solidFill>
              <a:schemeClr val="bg1"/>
            </a:solidFill>
          </p:grpSpPr>
          <p:sp>
            <p:nvSpPr>
              <p:cNvPr id="68" name="Freeform 5"/>
              <p:cNvSpPr>
                <a:spLocks noEditPoints="1"/>
              </p:cNvSpPr>
              <p:nvPr/>
            </p:nvSpPr>
            <p:spPr bwMode="auto">
              <a:xfrm>
                <a:off x="-990600" y="3375025"/>
                <a:ext cx="571500" cy="828675"/>
              </a:xfrm>
              <a:custGeom>
                <a:avLst/>
                <a:gdLst>
                  <a:gd name="T0" fmla="*/ 131 w 152"/>
                  <a:gd name="T1" fmla="*/ 0 h 220"/>
                  <a:gd name="T2" fmla="*/ 21 w 152"/>
                  <a:gd name="T3" fmla="*/ 0 h 220"/>
                  <a:gd name="T4" fmla="*/ 0 w 152"/>
                  <a:gd name="T5" fmla="*/ 21 h 220"/>
                  <a:gd name="T6" fmla="*/ 0 w 152"/>
                  <a:gd name="T7" fmla="*/ 199 h 220"/>
                  <a:gd name="T8" fmla="*/ 21 w 152"/>
                  <a:gd name="T9" fmla="*/ 220 h 220"/>
                  <a:gd name="T10" fmla="*/ 131 w 152"/>
                  <a:gd name="T11" fmla="*/ 220 h 220"/>
                  <a:gd name="T12" fmla="*/ 152 w 152"/>
                  <a:gd name="T13" fmla="*/ 199 h 220"/>
                  <a:gd name="T14" fmla="*/ 152 w 152"/>
                  <a:gd name="T15" fmla="*/ 21 h 220"/>
                  <a:gd name="T16" fmla="*/ 131 w 152"/>
                  <a:gd name="T17" fmla="*/ 0 h 220"/>
                  <a:gd name="T18" fmla="*/ 138 w 152"/>
                  <a:gd name="T19" fmla="*/ 199 h 220"/>
                  <a:gd name="T20" fmla="*/ 131 w 152"/>
                  <a:gd name="T21" fmla="*/ 206 h 220"/>
                  <a:gd name="T22" fmla="*/ 21 w 152"/>
                  <a:gd name="T23" fmla="*/ 206 h 220"/>
                  <a:gd name="T24" fmla="*/ 14 w 152"/>
                  <a:gd name="T25" fmla="*/ 199 h 220"/>
                  <a:gd name="T26" fmla="*/ 14 w 152"/>
                  <a:gd name="T27" fmla="*/ 186 h 220"/>
                  <a:gd name="T28" fmla="*/ 138 w 152"/>
                  <a:gd name="T29" fmla="*/ 186 h 220"/>
                  <a:gd name="T30" fmla="*/ 138 w 152"/>
                  <a:gd name="T31" fmla="*/ 199 h 220"/>
                  <a:gd name="T32" fmla="*/ 138 w 152"/>
                  <a:gd name="T33" fmla="*/ 179 h 220"/>
                  <a:gd name="T34" fmla="*/ 14 w 152"/>
                  <a:gd name="T35" fmla="*/ 179 h 220"/>
                  <a:gd name="T36" fmla="*/ 14 w 152"/>
                  <a:gd name="T37" fmla="*/ 41 h 220"/>
                  <a:gd name="T38" fmla="*/ 138 w 152"/>
                  <a:gd name="T39" fmla="*/ 41 h 220"/>
                  <a:gd name="T40" fmla="*/ 138 w 152"/>
                  <a:gd name="T41" fmla="*/ 179 h 220"/>
                  <a:gd name="T42" fmla="*/ 138 w 152"/>
                  <a:gd name="T43" fmla="*/ 34 h 220"/>
                  <a:gd name="T44" fmla="*/ 14 w 152"/>
                  <a:gd name="T45" fmla="*/ 34 h 220"/>
                  <a:gd name="T46" fmla="*/ 14 w 152"/>
                  <a:gd name="T47" fmla="*/ 21 h 220"/>
                  <a:gd name="T48" fmla="*/ 21 w 152"/>
                  <a:gd name="T49" fmla="*/ 14 h 220"/>
                  <a:gd name="T50" fmla="*/ 131 w 152"/>
                  <a:gd name="T51" fmla="*/ 14 h 220"/>
                  <a:gd name="T52" fmla="*/ 138 w 152"/>
                  <a:gd name="T53" fmla="*/ 21 h 220"/>
                  <a:gd name="T54" fmla="*/ 138 w 152"/>
                  <a:gd name="T55" fmla="*/ 34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52" h="220">
                    <a:moveTo>
                      <a:pt x="131" y="0"/>
                    </a:moveTo>
                    <a:cubicBezTo>
                      <a:pt x="21" y="0"/>
                      <a:pt x="21" y="0"/>
                      <a:pt x="21" y="0"/>
                    </a:cubicBezTo>
                    <a:cubicBezTo>
                      <a:pt x="10" y="0"/>
                      <a:pt x="0" y="9"/>
                      <a:pt x="0" y="21"/>
                    </a:cubicBezTo>
                    <a:cubicBezTo>
                      <a:pt x="0" y="199"/>
                      <a:pt x="0" y="199"/>
                      <a:pt x="0" y="199"/>
                    </a:cubicBezTo>
                    <a:cubicBezTo>
                      <a:pt x="0" y="211"/>
                      <a:pt x="10" y="220"/>
                      <a:pt x="21" y="220"/>
                    </a:cubicBezTo>
                    <a:cubicBezTo>
                      <a:pt x="131" y="220"/>
                      <a:pt x="131" y="220"/>
                      <a:pt x="131" y="220"/>
                    </a:cubicBezTo>
                    <a:cubicBezTo>
                      <a:pt x="142" y="220"/>
                      <a:pt x="152" y="211"/>
                      <a:pt x="152" y="199"/>
                    </a:cubicBezTo>
                    <a:cubicBezTo>
                      <a:pt x="152" y="21"/>
                      <a:pt x="152" y="21"/>
                      <a:pt x="152" y="21"/>
                    </a:cubicBezTo>
                    <a:cubicBezTo>
                      <a:pt x="152" y="9"/>
                      <a:pt x="142" y="0"/>
                      <a:pt x="131" y="0"/>
                    </a:cubicBezTo>
                    <a:close/>
                    <a:moveTo>
                      <a:pt x="138" y="199"/>
                    </a:moveTo>
                    <a:cubicBezTo>
                      <a:pt x="138" y="203"/>
                      <a:pt x="135" y="206"/>
                      <a:pt x="131" y="206"/>
                    </a:cubicBezTo>
                    <a:cubicBezTo>
                      <a:pt x="21" y="206"/>
                      <a:pt x="21" y="206"/>
                      <a:pt x="21" y="206"/>
                    </a:cubicBezTo>
                    <a:cubicBezTo>
                      <a:pt x="17" y="206"/>
                      <a:pt x="14" y="203"/>
                      <a:pt x="14" y="199"/>
                    </a:cubicBezTo>
                    <a:cubicBezTo>
                      <a:pt x="14" y="186"/>
                      <a:pt x="14" y="186"/>
                      <a:pt x="14" y="186"/>
                    </a:cubicBezTo>
                    <a:cubicBezTo>
                      <a:pt x="138" y="186"/>
                      <a:pt x="138" y="186"/>
                      <a:pt x="138" y="186"/>
                    </a:cubicBezTo>
                    <a:lnTo>
                      <a:pt x="138" y="199"/>
                    </a:lnTo>
                    <a:close/>
                    <a:moveTo>
                      <a:pt x="138" y="179"/>
                    </a:moveTo>
                    <a:cubicBezTo>
                      <a:pt x="14" y="179"/>
                      <a:pt x="14" y="179"/>
                      <a:pt x="14" y="179"/>
                    </a:cubicBezTo>
                    <a:cubicBezTo>
                      <a:pt x="14" y="41"/>
                      <a:pt x="14" y="41"/>
                      <a:pt x="14" y="41"/>
                    </a:cubicBezTo>
                    <a:cubicBezTo>
                      <a:pt x="138" y="41"/>
                      <a:pt x="138" y="41"/>
                      <a:pt x="138" y="41"/>
                    </a:cubicBezTo>
                    <a:lnTo>
                      <a:pt x="138" y="179"/>
                    </a:lnTo>
                    <a:close/>
                    <a:moveTo>
                      <a:pt x="138" y="34"/>
                    </a:moveTo>
                    <a:cubicBezTo>
                      <a:pt x="14" y="34"/>
                      <a:pt x="14" y="34"/>
                      <a:pt x="14" y="34"/>
                    </a:cubicBezTo>
                    <a:cubicBezTo>
                      <a:pt x="14" y="21"/>
                      <a:pt x="14" y="21"/>
                      <a:pt x="14" y="21"/>
                    </a:cubicBezTo>
                    <a:cubicBezTo>
                      <a:pt x="14" y="17"/>
                      <a:pt x="17" y="14"/>
                      <a:pt x="21" y="14"/>
                    </a:cubicBezTo>
                    <a:cubicBezTo>
                      <a:pt x="131" y="14"/>
                      <a:pt x="131" y="14"/>
                      <a:pt x="131" y="14"/>
                    </a:cubicBezTo>
                    <a:cubicBezTo>
                      <a:pt x="135" y="14"/>
                      <a:pt x="138" y="17"/>
                      <a:pt x="138" y="21"/>
                    </a:cubicBezTo>
                    <a:lnTo>
                      <a:pt x="138" y="3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dirty="0">
                  <a:latin typeface="Calibri Light" panose="020F0302020204030204"/>
                </a:endParaRPr>
              </a:p>
            </p:txBody>
          </p:sp>
          <p:sp>
            <p:nvSpPr>
              <p:cNvPr id="69" name="Freeform 6"/>
              <p:cNvSpPr/>
              <p:nvPr/>
            </p:nvSpPr>
            <p:spPr bwMode="auto">
              <a:xfrm>
                <a:off x="-757238" y="3454400"/>
                <a:ext cx="104775" cy="22225"/>
              </a:xfrm>
              <a:custGeom>
                <a:avLst/>
                <a:gdLst>
                  <a:gd name="T0" fmla="*/ 28 w 28"/>
                  <a:gd name="T1" fmla="*/ 3 h 6"/>
                  <a:gd name="T2" fmla="*/ 24 w 28"/>
                  <a:gd name="T3" fmla="*/ 6 h 6"/>
                  <a:gd name="T4" fmla="*/ 4 w 28"/>
                  <a:gd name="T5" fmla="*/ 6 h 6"/>
                  <a:gd name="T6" fmla="*/ 0 w 28"/>
                  <a:gd name="T7" fmla="*/ 3 h 6"/>
                  <a:gd name="T8" fmla="*/ 0 w 28"/>
                  <a:gd name="T9" fmla="*/ 3 h 6"/>
                  <a:gd name="T10" fmla="*/ 4 w 28"/>
                  <a:gd name="T11" fmla="*/ 0 h 6"/>
                  <a:gd name="T12" fmla="*/ 24 w 28"/>
                  <a:gd name="T13" fmla="*/ 0 h 6"/>
                  <a:gd name="T14" fmla="*/ 28 w 28"/>
                  <a:gd name="T15" fmla="*/ 3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 h="6">
                    <a:moveTo>
                      <a:pt x="28" y="3"/>
                    </a:moveTo>
                    <a:cubicBezTo>
                      <a:pt x="28" y="5"/>
                      <a:pt x="26" y="6"/>
                      <a:pt x="24" y="6"/>
                    </a:cubicBezTo>
                    <a:cubicBezTo>
                      <a:pt x="4" y="6"/>
                      <a:pt x="4" y="6"/>
                      <a:pt x="4" y="6"/>
                    </a:cubicBezTo>
                    <a:cubicBezTo>
                      <a:pt x="2" y="6"/>
                      <a:pt x="0" y="5"/>
                      <a:pt x="0" y="3"/>
                    </a:cubicBezTo>
                    <a:cubicBezTo>
                      <a:pt x="0" y="3"/>
                      <a:pt x="0" y="3"/>
                      <a:pt x="0" y="3"/>
                    </a:cubicBezTo>
                    <a:cubicBezTo>
                      <a:pt x="0" y="1"/>
                      <a:pt x="2" y="0"/>
                      <a:pt x="4" y="0"/>
                    </a:cubicBezTo>
                    <a:cubicBezTo>
                      <a:pt x="24" y="0"/>
                      <a:pt x="24" y="0"/>
                      <a:pt x="24" y="0"/>
                    </a:cubicBezTo>
                    <a:cubicBezTo>
                      <a:pt x="26" y="0"/>
                      <a:pt x="28" y="1"/>
                      <a:pt x="28"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dirty="0">
                  <a:latin typeface="Calibri Light" panose="020F0302020204030204"/>
                </a:endParaRPr>
              </a:p>
            </p:txBody>
          </p:sp>
          <p:sp>
            <p:nvSpPr>
              <p:cNvPr id="70" name="Freeform 7"/>
              <p:cNvSpPr/>
              <p:nvPr/>
            </p:nvSpPr>
            <p:spPr bwMode="auto">
              <a:xfrm>
                <a:off x="-730250" y="4097338"/>
                <a:ext cx="52387" cy="26988"/>
              </a:xfrm>
              <a:custGeom>
                <a:avLst/>
                <a:gdLst>
                  <a:gd name="T0" fmla="*/ 14 w 14"/>
                  <a:gd name="T1" fmla="*/ 4 h 7"/>
                  <a:gd name="T2" fmla="*/ 10 w 14"/>
                  <a:gd name="T3" fmla="*/ 7 h 7"/>
                  <a:gd name="T4" fmla="*/ 4 w 14"/>
                  <a:gd name="T5" fmla="*/ 7 h 7"/>
                  <a:gd name="T6" fmla="*/ 0 w 14"/>
                  <a:gd name="T7" fmla="*/ 4 h 7"/>
                  <a:gd name="T8" fmla="*/ 0 w 14"/>
                  <a:gd name="T9" fmla="*/ 4 h 7"/>
                  <a:gd name="T10" fmla="*/ 4 w 14"/>
                  <a:gd name="T11" fmla="*/ 0 h 7"/>
                  <a:gd name="T12" fmla="*/ 10 w 14"/>
                  <a:gd name="T13" fmla="*/ 0 h 7"/>
                  <a:gd name="T14" fmla="*/ 14 w 14"/>
                  <a:gd name="T15" fmla="*/ 4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7">
                    <a:moveTo>
                      <a:pt x="14" y="4"/>
                    </a:moveTo>
                    <a:cubicBezTo>
                      <a:pt x="14" y="6"/>
                      <a:pt x="12" y="7"/>
                      <a:pt x="10" y="7"/>
                    </a:cubicBezTo>
                    <a:cubicBezTo>
                      <a:pt x="4" y="7"/>
                      <a:pt x="4" y="7"/>
                      <a:pt x="4" y="7"/>
                    </a:cubicBezTo>
                    <a:cubicBezTo>
                      <a:pt x="2" y="7"/>
                      <a:pt x="0" y="6"/>
                      <a:pt x="0" y="4"/>
                    </a:cubicBezTo>
                    <a:cubicBezTo>
                      <a:pt x="0" y="4"/>
                      <a:pt x="0" y="4"/>
                      <a:pt x="0" y="4"/>
                    </a:cubicBezTo>
                    <a:cubicBezTo>
                      <a:pt x="0" y="2"/>
                      <a:pt x="2" y="0"/>
                      <a:pt x="4" y="0"/>
                    </a:cubicBezTo>
                    <a:cubicBezTo>
                      <a:pt x="10" y="0"/>
                      <a:pt x="10" y="0"/>
                      <a:pt x="10" y="0"/>
                    </a:cubicBezTo>
                    <a:cubicBezTo>
                      <a:pt x="12" y="0"/>
                      <a:pt x="14" y="2"/>
                      <a:pt x="14"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dirty="0">
                  <a:latin typeface="Calibri Light" panose="020F0302020204030204"/>
                </a:endParaRPr>
              </a:p>
            </p:txBody>
          </p:sp>
        </p:grpSp>
        <p:grpSp>
          <p:nvGrpSpPr>
            <p:cNvPr id="71" name="Group 70"/>
            <p:cNvGrpSpPr/>
            <p:nvPr/>
          </p:nvGrpSpPr>
          <p:grpSpPr>
            <a:xfrm>
              <a:off x="20359644" y="6024200"/>
              <a:ext cx="550847" cy="800628"/>
              <a:chOff x="-1587" y="-1587"/>
              <a:chExt cx="4211637" cy="6119812"/>
            </a:xfrm>
            <a:solidFill>
              <a:schemeClr val="bg1"/>
            </a:solidFill>
          </p:grpSpPr>
          <p:sp>
            <p:nvSpPr>
              <p:cNvPr id="72" name="Freeform 39"/>
              <p:cNvSpPr>
                <a:spLocks noEditPoints="1"/>
              </p:cNvSpPr>
              <p:nvPr/>
            </p:nvSpPr>
            <p:spPr bwMode="auto">
              <a:xfrm>
                <a:off x="-1587" y="-1587"/>
                <a:ext cx="4211637" cy="6119812"/>
              </a:xfrm>
              <a:custGeom>
                <a:avLst/>
                <a:gdLst>
                  <a:gd name="T0" fmla="*/ 560 w 1120"/>
                  <a:gd name="T1" fmla="*/ 0 h 1629"/>
                  <a:gd name="T2" fmla="*/ 0 w 1120"/>
                  <a:gd name="T3" fmla="*/ 560 h 1629"/>
                  <a:gd name="T4" fmla="*/ 256 w 1120"/>
                  <a:gd name="T5" fmla="*/ 1174 h 1629"/>
                  <a:gd name="T6" fmla="*/ 560 w 1120"/>
                  <a:gd name="T7" fmla="*/ 1629 h 1629"/>
                  <a:gd name="T8" fmla="*/ 864 w 1120"/>
                  <a:gd name="T9" fmla="*/ 1175 h 1629"/>
                  <a:gd name="T10" fmla="*/ 1120 w 1120"/>
                  <a:gd name="T11" fmla="*/ 560 h 1629"/>
                  <a:gd name="T12" fmla="*/ 560 w 1120"/>
                  <a:gd name="T13" fmla="*/ 0 h 1629"/>
                  <a:gd name="T14" fmla="*/ 692 w 1120"/>
                  <a:gd name="T15" fmla="*/ 1383 h 1629"/>
                  <a:gd name="T16" fmla="*/ 440 w 1120"/>
                  <a:gd name="T17" fmla="*/ 1415 h 1629"/>
                  <a:gd name="T18" fmla="*/ 409 w 1120"/>
                  <a:gd name="T19" fmla="*/ 1319 h 1629"/>
                  <a:gd name="T20" fmla="*/ 409 w 1120"/>
                  <a:gd name="T21" fmla="*/ 1317 h 1629"/>
                  <a:gd name="T22" fmla="*/ 724 w 1120"/>
                  <a:gd name="T23" fmla="*/ 1278 h 1629"/>
                  <a:gd name="T24" fmla="*/ 710 w 1120"/>
                  <a:gd name="T25" fmla="*/ 1323 h 1629"/>
                  <a:gd name="T26" fmla="*/ 692 w 1120"/>
                  <a:gd name="T27" fmla="*/ 1383 h 1629"/>
                  <a:gd name="T28" fmla="*/ 394 w 1120"/>
                  <a:gd name="T29" fmla="*/ 1268 h 1629"/>
                  <a:gd name="T30" fmla="*/ 363 w 1120"/>
                  <a:gd name="T31" fmla="*/ 1171 h 1629"/>
                  <a:gd name="T32" fmla="*/ 758 w 1120"/>
                  <a:gd name="T33" fmla="*/ 1171 h 1629"/>
                  <a:gd name="T34" fmla="*/ 740 w 1120"/>
                  <a:gd name="T35" fmla="*/ 1225 h 1629"/>
                  <a:gd name="T36" fmla="*/ 394 w 1120"/>
                  <a:gd name="T37" fmla="*/ 1268 h 1629"/>
                  <a:gd name="T38" fmla="*/ 560 w 1120"/>
                  <a:gd name="T39" fmla="*/ 1527 h 1629"/>
                  <a:gd name="T40" fmla="*/ 458 w 1120"/>
                  <a:gd name="T41" fmla="*/ 1464 h 1629"/>
                  <a:gd name="T42" fmla="*/ 674 w 1120"/>
                  <a:gd name="T43" fmla="*/ 1437 h 1629"/>
                  <a:gd name="T44" fmla="*/ 560 w 1120"/>
                  <a:gd name="T45" fmla="*/ 1527 h 1629"/>
                  <a:gd name="T46" fmla="*/ 798 w 1120"/>
                  <a:gd name="T47" fmla="*/ 1069 h 1629"/>
                  <a:gd name="T48" fmla="*/ 323 w 1120"/>
                  <a:gd name="T49" fmla="*/ 1069 h 1629"/>
                  <a:gd name="T50" fmla="*/ 237 w 1120"/>
                  <a:gd name="T51" fmla="*/ 905 h 1629"/>
                  <a:gd name="T52" fmla="*/ 102 w 1120"/>
                  <a:gd name="T53" fmla="*/ 560 h 1629"/>
                  <a:gd name="T54" fmla="*/ 560 w 1120"/>
                  <a:gd name="T55" fmla="*/ 102 h 1629"/>
                  <a:gd name="T56" fmla="*/ 1018 w 1120"/>
                  <a:gd name="T57" fmla="*/ 560 h 1629"/>
                  <a:gd name="T58" fmla="*/ 883 w 1120"/>
                  <a:gd name="T59" fmla="*/ 906 h 1629"/>
                  <a:gd name="T60" fmla="*/ 798 w 1120"/>
                  <a:gd name="T61" fmla="*/ 1069 h 16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120" h="1629">
                    <a:moveTo>
                      <a:pt x="560" y="0"/>
                    </a:moveTo>
                    <a:cubicBezTo>
                      <a:pt x="251" y="0"/>
                      <a:pt x="0" y="251"/>
                      <a:pt x="0" y="560"/>
                    </a:cubicBezTo>
                    <a:cubicBezTo>
                      <a:pt x="0" y="765"/>
                      <a:pt x="188" y="983"/>
                      <a:pt x="256" y="1174"/>
                    </a:cubicBezTo>
                    <a:cubicBezTo>
                      <a:pt x="358" y="1459"/>
                      <a:pt x="347" y="1629"/>
                      <a:pt x="560" y="1629"/>
                    </a:cubicBezTo>
                    <a:cubicBezTo>
                      <a:pt x="776" y="1629"/>
                      <a:pt x="762" y="1459"/>
                      <a:pt x="864" y="1175"/>
                    </a:cubicBezTo>
                    <a:cubicBezTo>
                      <a:pt x="932" y="983"/>
                      <a:pt x="1120" y="764"/>
                      <a:pt x="1120" y="560"/>
                    </a:cubicBezTo>
                    <a:cubicBezTo>
                      <a:pt x="1120" y="251"/>
                      <a:pt x="869" y="0"/>
                      <a:pt x="560" y="0"/>
                    </a:cubicBezTo>
                    <a:close/>
                    <a:moveTo>
                      <a:pt x="692" y="1383"/>
                    </a:moveTo>
                    <a:cubicBezTo>
                      <a:pt x="440" y="1415"/>
                      <a:pt x="440" y="1415"/>
                      <a:pt x="440" y="1415"/>
                    </a:cubicBezTo>
                    <a:cubicBezTo>
                      <a:pt x="431" y="1389"/>
                      <a:pt x="421" y="1358"/>
                      <a:pt x="409" y="1319"/>
                    </a:cubicBezTo>
                    <a:cubicBezTo>
                      <a:pt x="409" y="1318"/>
                      <a:pt x="409" y="1318"/>
                      <a:pt x="409" y="1317"/>
                    </a:cubicBezTo>
                    <a:cubicBezTo>
                      <a:pt x="724" y="1278"/>
                      <a:pt x="724" y="1278"/>
                      <a:pt x="724" y="1278"/>
                    </a:cubicBezTo>
                    <a:cubicBezTo>
                      <a:pt x="719" y="1293"/>
                      <a:pt x="714" y="1309"/>
                      <a:pt x="710" y="1323"/>
                    </a:cubicBezTo>
                    <a:cubicBezTo>
                      <a:pt x="704" y="1346"/>
                      <a:pt x="698" y="1365"/>
                      <a:pt x="692" y="1383"/>
                    </a:cubicBezTo>
                    <a:close/>
                    <a:moveTo>
                      <a:pt x="394" y="1268"/>
                    </a:moveTo>
                    <a:cubicBezTo>
                      <a:pt x="385" y="1237"/>
                      <a:pt x="374" y="1205"/>
                      <a:pt x="363" y="1171"/>
                    </a:cubicBezTo>
                    <a:cubicBezTo>
                      <a:pt x="758" y="1171"/>
                      <a:pt x="758" y="1171"/>
                      <a:pt x="758" y="1171"/>
                    </a:cubicBezTo>
                    <a:cubicBezTo>
                      <a:pt x="752" y="1189"/>
                      <a:pt x="745" y="1208"/>
                      <a:pt x="740" y="1225"/>
                    </a:cubicBezTo>
                    <a:lnTo>
                      <a:pt x="394" y="1268"/>
                    </a:lnTo>
                    <a:close/>
                    <a:moveTo>
                      <a:pt x="560" y="1527"/>
                    </a:moveTo>
                    <a:cubicBezTo>
                      <a:pt x="508" y="1527"/>
                      <a:pt x="485" y="1521"/>
                      <a:pt x="458" y="1464"/>
                    </a:cubicBezTo>
                    <a:cubicBezTo>
                      <a:pt x="674" y="1437"/>
                      <a:pt x="674" y="1437"/>
                      <a:pt x="674" y="1437"/>
                    </a:cubicBezTo>
                    <a:cubicBezTo>
                      <a:pt x="643" y="1521"/>
                      <a:pt x="620" y="1527"/>
                      <a:pt x="560" y="1527"/>
                    </a:cubicBezTo>
                    <a:close/>
                    <a:moveTo>
                      <a:pt x="798" y="1069"/>
                    </a:moveTo>
                    <a:cubicBezTo>
                      <a:pt x="323" y="1069"/>
                      <a:pt x="323" y="1069"/>
                      <a:pt x="323" y="1069"/>
                    </a:cubicBezTo>
                    <a:cubicBezTo>
                      <a:pt x="297" y="1014"/>
                      <a:pt x="267" y="959"/>
                      <a:pt x="237" y="905"/>
                    </a:cubicBezTo>
                    <a:cubicBezTo>
                      <a:pt x="170" y="786"/>
                      <a:pt x="102" y="664"/>
                      <a:pt x="102" y="560"/>
                    </a:cubicBezTo>
                    <a:cubicBezTo>
                      <a:pt x="102" y="307"/>
                      <a:pt x="307" y="102"/>
                      <a:pt x="560" y="102"/>
                    </a:cubicBezTo>
                    <a:cubicBezTo>
                      <a:pt x="813" y="102"/>
                      <a:pt x="1018" y="307"/>
                      <a:pt x="1018" y="560"/>
                    </a:cubicBezTo>
                    <a:cubicBezTo>
                      <a:pt x="1018" y="663"/>
                      <a:pt x="949" y="786"/>
                      <a:pt x="883" y="906"/>
                    </a:cubicBezTo>
                    <a:cubicBezTo>
                      <a:pt x="853" y="960"/>
                      <a:pt x="823" y="1014"/>
                      <a:pt x="798" y="106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dirty="0">
                  <a:latin typeface="Calibri Light" panose="020F0302020204030204"/>
                </a:endParaRPr>
              </a:p>
            </p:txBody>
          </p:sp>
          <p:sp>
            <p:nvSpPr>
              <p:cNvPr id="73" name="Freeform 40"/>
              <p:cNvSpPr/>
              <p:nvPr/>
            </p:nvSpPr>
            <p:spPr bwMode="auto">
              <a:xfrm>
                <a:off x="957263" y="955675"/>
                <a:ext cx="1239837" cy="1239837"/>
              </a:xfrm>
              <a:custGeom>
                <a:avLst/>
                <a:gdLst>
                  <a:gd name="T0" fmla="*/ 305 w 330"/>
                  <a:gd name="T1" fmla="*/ 0 h 330"/>
                  <a:gd name="T2" fmla="*/ 0 w 330"/>
                  <a:gd name="T3" fmla="*/ 305 h 330"/>
                  <a:gd name="T4" fmla="*/ 25 w 330"/>
                  <a:gd name="T5" fmla="*/ 330 h 330"/>
                  <a:gd name="T6" fmla="*/ 50 w 330"/>
                  <a:gd name="T7" fmla="*/ 305 h 330"/>
                  <a:gd name="T8" fmla="*/ 305 w 330"/>
                  <a:gd name="T9" fmla="*/ 50 h 330"/>
                  <a:gd name="T10" fmla="*/ 330 w 330"/>
                  <a:gd name="T11" fmla="*/ 25 h 330"/>
                  <a:gd name="T12" fmla="*/ 305 w 330"/>
                  <a:gd name="T13" fmla="*/ 0 h 330"/>
                </a:gdLst>
                <a:ahLst/>
                <a:cxnLst>
                  <a:cxn ang="0">
                    <a:pos x="T0" y="T1"/>
                  </a:cxn>
                  <a:cxn ang="0">
                    <a:pos x="T2" y="T3"/>
                  </a:cxn>
                  <a:cxn ang="0">
                    <a:pos x="T4" y="T5"/>
                  </a:cxn>
                  <a:cxn ang="0">
                    <a:pos x="T6" y="T7"/>
                  </a:cxn>
                  <a:cxn ang="0">
                    <a:pos x="T8" y="T9"/>
                  </a:cxn>
                  <a:cxn ang="0">
                    <a:pos x="T10" y="T11"/>
                  </a:cxn>
                  <a:cxn ang="0">
                    <a:pos x="T12" y="T13"/>
                  </a:cxn>
                </a:cxnLst>
                <a:rect l="0" t="0" r="r" b="b"/>
                <a:pathLst>
                  <a:path w="330" h="330">
                    <a:moveTo>
                      <a:pt x="305" y="0"/>
                    </a:moveTo>
                    <a:cubicBezTo>
                      <a:pt x="137" y="0"/>
                      <a:pt x="0" y="137"/>
                      <a:pt x="0" y="305"/>
                    </a:cubicBezTo>
                    <a:cubicBezTo>
                      <a:pt x="0" y="319"/>
                      <a:pt x="11" y="330"/>
                      <a:pt x="25" y="330"/>
                    </a:cubicBezTo>
                    <a:cubicBezTo>
                      <a:pt x="39" y="330"/>
                      <a:pt x="50" y="319"/>
                      <a:pt x="50" y="305"/>
                    </a:cubicBezTo>
                    <a:cubicBezTo>
                      <a:pt x="50" y="165"/>
                      <a:pt x="165" y="50"/>
                      <a:pt x="305" y="50"/>
                    </a:cubicBezTo>
                    <a:cubicBezTo>
                      <a:pt x="319" y="50"/>
                      <a:pt x="330" y="39"/>
                      <a:pt x="330" y="25"/>
                    </a:cubicBezTo>
                    <a:cubicBezTo>
                      <a:pt x="330" y="11"/>
                      <a:pt x="319" y="0"/>
                      <a:pt x="30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dirty="0">
                  <a:latin typeface="Calibri Light" panose="020F0302020204030204"/>
                </a:endParaRPr>
              </a:p>
            </p:txBody>
          </p:sp>
        </p:grpSp>
        <p:grpSp>
          <p:nvGrpSpPr>
            <p:cNvPr id="74" name="Group 73"/>
            <p:cNvGrpSpPr/>
            <p:nvPr/>
          </p:nvGrpSpPr>
          <p:grpSpPr>
            <a:xfrm>
              <a:off x="20603261" y="8314456"/>
              <a:ext cx="749927" cy="749824"/>
              <a:chOff x="0" y="1588"/>
              <a:chExt cx="4016375" cy="4014787"/>
            </a:xfrm>
            <a:solidFill>
              <a:schemeClr val="bg1"/>
            </a:solidFill>
          </p:grpSpPr>
          <p:sp>
            <p:nvSpPr>
              <p:cNvPr id="75" name="Freeform 48"/>
              <p:cNvSpPr>
                <a:spLocks noEditPoints="1"/>
              </p:cNvSpPr>
              <p:nvPr/>
            </p:nvSpPr>
            <p:spPr bwMode="auto">
              <a:xfrm>
                <a:off x="0" y="1588"/>
                <a:ext cx="4016375" cy="4014787"/>
              </a:xfrm>
              <a:custGeom>
                <a:avLst/>
                <a:gdLst>
                  <a:gd name="T0" fmla="*/ 690 w 1068"/>
                  <a:gd name="T1" fmla="*/ 335 h 1068"/>
                  <a:gd name="T2" fmla="*/ 534 w 1068"/>
                  <a:gd name="T3" fmla="*/ 0 h 1068"/>
                  <a:gd name="T4" fmla="*/ 301 w 1068"/>
                  <a:gd name="T5" fmla="*/ 342 h 1068"/>
                  <a:gd name="T6" fmla="*/ 267 w 1068"/>
                  <a:gd name="T7" fmla="*/ 360 h 1068"/>
                  <a:gd name="T8" fmla="*/ 100 w 1068"/>
                  <a:gd name="T9" fmla="*/ 334 h 1068"/>
                  <a:gd name="T10" fmla="*/ 0 w 1068"/>
                  <a:gd name="T11" fmla="*/ 968 h 1068"/>
                  <a:gd name="T12" fmla="*/ 201 w 1068"/>
                  <a:gd name="T13" fmla="*/ 1068 h 1068"/>
                  <a:gd name="T14" fmla="*/ 291 w 1068"/>
                  <a:gd name="T15" fmla="*/ 1011 h 1068"/>
                  <a:gd name="T16" fmla="*/ 301 w 1068"/>
                  <a:gd name="T17" fmla="*/ 1013 h 1068"/>
                  <a:gd name="T18" fmla="*/ 635 w 1068"/>
                  <a:gd name="T19" fmla="*/ 1068 h 1068"/>
                  <a:gd name="T20" fmla="*/ 937 w 1068"/>
                  <a:gd name="T21" fmla="*/ 1004 h 1068"/>
                  <a:gd name="T22" fmla="*/ 952 w 1068"/>
                  <a:gd name="T23" fmla="*/ 909 h 1068"/>
                  <a:gd name="T24" fmla="*/ 1007 w 1068"/>
                  <a:gd name="T25" fmla="*/ 732 h 1068"/>
                  <a:gd name="T26" fmla="*/ 1039 w 1068"/>
                  <a:gd name="T27" fmla="*/ 560 h 1068"/>
                  <a:gd name="T28" fmla="*/ 1068 w 1068"/>
                  <a:gd name="T29" fmla="*/ 481 h 1068"/>
                  <a:gd name="T30" fmla="*/ 974 w 1068"/>
                  <a:gd name="T31" fmla="*/ 349 h 1068"/>
                  <a:gd name="T32" fmla="*/ 201 w 1068"/>
                  <a:gd name="T33" fmla="*/ 1001 h 1068"/>
                  <a:gd name="T34" fmla="*/ 67 w 1068"/>
                  <a:gd name="T35" fmla="*/ 968 h 1068"/>
                  <a:gd name="T36" fmla="*/ 100 w 1068"/>
                  <a:gd name="T37" fmla="*/ 401 h 1068"/>
                  <a:gd name="T38" fmla="*/ 234 w 1068"/>
                  <a:gd name="T39" fmla="*/ 434 h 1068"/>
                  <a:gd name="T40" fmla="*/ 1001 w 1068"/>
                  <a:gd name="T41" fmla="*/ 485 h 1068"/>
                  <a:gd name="T42" fmla="*/ 868 w 1068"/>
                  <a:gd name="T43" fmla="*/ 534 h 1068"/>
                  <a:gd name="T44" fmla="*/ 868 w 1068"/>
                  <a:gd name="T45" fmla="*/ 567 h 1068"/>
                  <a:gd name="T46" fmla="*/ 986 w 1068"/>
                  <a:gd name="T47" fmla="*/ 629 h 1068"/>
                  <a:gd name="T48" fmla="*/ 835 w 1068"/>
                  <a:gd name="T49" fmla="*/ 701 h 1068"/>
                  <a:gd name="T50" fmla="*/ 835 w 1068"/>
                  <a:gd name="T51" fmla="*/ 734 h 1068"/>
                  <a:gd name="T52" fmla="*/ 944 w 1068"/>
                  <a:gd name="T53" fmla="*/ 803 h 1068"/>
                  <a:gd name="T54" fmla="*/ 801 w 1068"/>
                  <a:gd name="T55" fmla="*/ 868 h 1068"/>
                  <a:gd name="T56" fmla="*/ 801 w 1068"/>
                  <a:gd name="T57" fmla="*/ 901 h 1068"/>
                  <a:gd name="T58" fmla="*/ 888 w 1068"/>
                  <a:gd name="T59" fmla="*/ 948 h 1068"/>
                  <a:gd name="T60" fmla="*/ 818 w 1068"/>
                  <a:gd name="T61" fmla="*/ 1001 h 1068"/>
                  <a:gd name="T62" fmla="*/ 450 w 1068"/>
                  <a:gd name="T63" fmla="*/ 980 h 1068"/>
                  <a:gd name="T64" fmla="*/ 268 w 1068"/>
                  <a:gd name="T65" fmla="*/ 914 h 1068"/>
                  <a:gd name="T66" fmla="*/ 294 w 1068"/>
                  <a:gd name="T67" fmla="*/ 418 h 1068"/>
                  <a:gd name="T68" fmla="*/ 501 w 1068"/>
                  <a:gd name="T69" fmla="*/ 100 h 1068"/>
                  <a:gd name="T70" fmla="*/ 632 w 1068"/>
                  <a:gd name="T71" fmla="*/ 225 h 1068"/>
                  <a:gd name="T72" fmla="*/ 962 w 1068"/>
                  <a:gd name="T73" fmla="*/ 413 h 1068"/>
                  <a:gd name="T74" fmla="*/ 1001 w 1068"/>
                  <a:gd name="T75" fmla="*/ 485 h 10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68" h="1068">
                    <a:moveTo>
                      <a:pt x="974" y="349"/>
                    </a:moveTo>
                    <a:cubicBezTo>
                      <a:pt x="932" y="339"/>
                      <a:pt x="834" y="339"/>
                      <a:pt x="690" y="335"/>
                    </a:cubicBezTo>
                    <a:cubicBezTo>
                      <a:pt x="697" y="304"/>
                      <a:pt x="699" y="275"/>
                      <a:pt x="699" y="225"/>
                    </a:cubicBezTo>
                    <a:cubicBezTo>
                      <a:pt x="699" y="105"/>
                      <a:pt x="611" y="0"/>
                      <a:pt x="534" y="0"/>
                    </a:cubicBezTo>
                    <a:cubicBezTo>
                      <a:pt x="480" y="0"/>
                      <a:pt x="435" y="45"/>
                      <a:pt x="434" y="99"/>
                    </a:cubicBezTo>
                    <a:cubicBezTo>
                      <a:pt x="433" y="167"/>
                      <a:pt x="413" y="283"/>
                      <a:pt x="301" y="342"/>
                    </a:cubicBezTo>
                    <a:cubicBezTo>
                      <a:pt x="292" y="346"/>
                      <a:pt x="269" y="357"/>
                      <a:pt x="265" y="359"/>
                    </a:cubicBezTo>
                    <a:cubicBezTo>
                      <a:pt x="267" y="360"/>
                      <a:pt x="267" y="360"/>
                      <a:pt x="267" y="360"/>
                    </a:cubicBezTo>
                    <a:cubicBezTo>
                      <a:pt x="250" y="345"/>
                      <a:pt x="225" y="334"/>
                      <a:pt x="201" y="334"/>
                    </a:cubicBezTo>
                    <a:cubicBezTo>
                      <a:pt x="100" y="334"/>
                      <a:pt x="100" y="334"/>
                      <a:pt x="100" y="334"/>
                    </a:cubicBezTo>
                    <a:cubicBezTo>
                      <a:pt x="45" y="334"/>
                      <a:pt x="0" y="379"/>
                      <a:pt x="0" y="434"/>
                    </a:cubicBezTo>
                    <a:cubicBezTo>
                      <a:pt x="0" y="968"/>
                      <a:pt x="0" y="968"/>
                      <a:pt x="0" y="968"/>
                    </a:cubicBezTo>
                    <a:cubicBezTo>
                      <a:pt x="0" y="1023"/>
                      <a:pt x="45" y="1068"/>
                      <a:pt x="100" y="1068"/>
                    </a:cubicBezTo>
                    <a:cubicBezTo>
                      <a:pt x="201" y="1068"/>
                      <a:pt x="201" y="1068"/>
                      <a:pt x="201" y="1068"/>
                    </a:cubicBezTo>
                    <a:cubicBezTo>
                      <a:pt x="240" y="1068"/>
                      <a:pt x="273" y="1044"/>
                      <a:pt x="290" y="1010"/>
                    </a:cubicBezTo>
                    <a:cubicBezTo>
                      <a:pt x="290" y="1011"/>
                      <a:pt x="291" y="1011"/>
                      <a:pt x="291" y="1011"/>
                    </a:cubicBezTo>
                    <a:cubicBezTo>
                      <a:pt x="293" y="1011"/>
                      <a:pt x="296" y="1012"/>
                      <a:pt x="299" y="1013"/>
                    </a:cubicBezTo>
                    <a:cubicBezTo>
                      <a:pt x="300" y="1013"/>
                      <a:pt x="300" y="1013"/>
                      <a:pt x="301" y="1013"/>
                    </a:cubicBezTo>
                    <a:cubicBezTo>
                      <a:pt x="320" y="1018"/>
                      <a:pt x="357" y="1027"/>
                      <a:pt x="436" y="1045"/>
                    </a:cubicBezTo>
                    <a:cubicBezTo>
                      <a:pt x="453" y="1049"/>
                      <a:pt x="542" y="1068"/>
                      <a:pt x="635" y="1068"/>
                    </a:cubicBezTo>
                    <a:cubicBezTo>
                      <a:pt x="818" y="1068"/>
                      <a:pt x="818" y="1068"/>
                      <a:pt x="818" y="1068"/>
                    </a:cubicBezTo>
                    <a:cubicBezTo>
                      <a:pt x="873" y="1068"/>
                      <a:pt x="913" y="1047"/>
                      <a:pt x="937" y="1004"/>
                    </a:cubicBezTo>
                    <a:cubicBezTo>
                      <a:pt x="938" y="1003"/>
                      <a:pt x="945" y="988"/>
                      <a:pt x="952" y="968"/>
                    </a:cubicBezTo>
                    <a:cubicBezTo>
                      <a:pt x="956" y="952"/>
                      <a:pt x="958" y="931"/>
                      <a:pt x="952" y="909"/>
                    </a:cubicBezTo>
                    <a:cubicBezTo>
                      <a:pt x="988" y="884"/>
                      <a:pt x="1000" y="847"/>
                      <a:pt x="1007" y="823"/>
                    </a:cubicBezTo>
                    <a:cubicBezTo>
                      <a:pt x="1020" y="783"/>
                      <a:pt x="1016" y="753"/>
                      <a:pt x="1007" y="732"/>
                    </a:cubicBezTo>
                    <a:cubicBezTo>
                      <a:pt x="1027" y="713"/>
                      <a:pt x="1045" y="684"/>
                      <a:pt x="1052" y="640"/>
                    </a:cubicBezTo>
                    <a:cubicBezTo>
                      <a:pt x="1056" y="612"/>
                      <a:pt x="1052" y="584"/>
                      <a:pt x="1039" y="560"/>
                    </a:cubicBezTo>
                    <a:cubicBezTo>
                      <a:pt x="1058" y="539"/>
                      <a:pt x="1066" y="513"/>
                      <a:pt x="1067" y="488"/>
                    </a:cubicBezTo>
                    <a:cubicBezTo>
                      <a:pt x="1068" y="481"/>
                      <a:pt x="1068" y="481"/>
                      <a:pt x="1068" y="481"/>
                    </a:cubicBezTo>
                    <a:cubicBezTo>
                      <a:pt x="1068" y="476"/>
                      <a:pt x="1068" y="474"/>
                      <a:pt x="1068" y="464"/>
                    </a:cubicBezTo>
                    <a:cubicBezTo>
                      <a:pt x="1068" y="422"/>
                      <a:pt x="1039" y="368"/>
                      <a:pt x="974" y="349"/>
                    </a:cubicBezTo>
                    <a:close/>
                    <a:moveTo>
                      <a:pt x="234" y="968"/>
                    </a:moveTo>
                    <a:cubicBezTo>
                      <a:pt x="234" y="986"/>
                      <a:pt x="219" y="1001"/>
                      <a:pt x="201" y="1001"/>
                    </a:cubicBezTo>
                    <a:cubicBezTo>
                      <a:pt x="100" y="1001"/>
                      <a:pt x="100" y="1001"/>
                      <a:pt x="100" y="1001"/>
                    </a:cubicBezTo>
                    <a:cubicBezTo>
                      <a:pt x="82" y="1001"/>
                      <a:pt x="67" y="986"/>
                      <a:pt x="67" y="968"/>
                    </a:cubicBezTo>
                    <a:cubicBezTo>
                      <a:pt x="67" y="434"/>
                      <a:pt x="67" y="434"/>
                      <a:pt x="67" y="434"/>
                    </a:cubicBezTo>
                    <a:cubicBezTo>
                      <a:pt x="67" y="415"/>
                      <a:pt x="82" y="401"/>
                      <a:pt x="100" y="401"/>
                    </a:cubicBezTo>
                    <a:cubicBezTo>
                      <a:pt x="201" y="401"/>
                      <a:pt x="201" y="401"/>
                      <a:pt x="201" y="401"/>
                    </a:cubicBezTo>
                    <a:cubicBezTo>
                      <a:pt x="219" y="401"/>
                      <a:pt x="234" y="415"/>
                      <a:pt x="234" y="434"/>
                    </a:cubicBezTo>
                    <a:lnTo>
                      <a:pt x="234" y="968"/>
                    </a:lnTo>
                    <a:close/>
                    <a:moveTo>
                      <a:pt x="1001" y="485"/>
                    </a:moveTo>
                    <a:cubicBezTo>
                      <a:pt x="1000" y="502"/>
                      <a:pt x="993" y="534"/>
                      <a:pt x="935" y="534"/>
                    </a:cubicBezTo>
                    <a:cubicBezTo>
                      <a:pt x="885" y="534"/>
                      <a:pt x="868" y="534"/>
                      <a:pt x="868" y="534"/>
                    </a:cubicBezTo>
                    <a:cubicBezTo>
                      <a:pt x="859" y="534"/>
                      <a:pt x="851" y="541"/>
                      <a:pt x="851" y="551"/>
                    </a:cubicBezTo>
                    <a:cubicBezTo>
                      <a:pt x="851" y="560"/>
                      <a:pt x="859" y="567"/>
                      <a:pt x="868" y="567"/>
                    </a:cubicBezTo>
                    <a:cubicBezTo>
                      <a:pt x="868" y="567"/>
                      <a:pt x="883" y="567"/>
                      <a:pt x="933" y="567"/>
                    </a:cubicBezTo>
                    <a:cubicBezTo>
                      <a:pt x="983" y="567"/>
                      <a:pt x="989" y="609"/>
                      <a:pt x="986" y="629"/>
                    </a:cubicBezTo>
                    <a:cubicBezTo>
                      <a:pt x="982" y="654"/>
                      <a:pt x="970" y="701"/>
                      <a:pt x="914" y="701"/>
                    </a:cubicBezTo>
                    <a:cubicBezTo>
                      <a:pt x="858" y="701"/>
                      <a:pt x="835" y="701"/>
                      <a:pt x="835" y="701"/>
                    </a:cubicBezTo>
                    <a:cubicBezTo>
                      <a:pt x="825" y="701"/>
                      <a:pt x="818" y="708"/>
                      <a:pt x="818" y="718"/>
                    </a:cubicBezTo>
                    <a:cubicBezTo>
                      <a:pt x="818" y="727"/>
                      <a:pt x="825" y="734"/>
                      <a:pt x="835" y="734"/>
                    </a:cubicBezTo>
                    <a:cubicBezTo>
                      <a:pt x="835" y="734"/>
                      <a:pt x="874" y="734"/>
                      <a:pt x="900" y="734"/>
                    </a:cubicBezTo>
                    <a:cubicBezTo>
                      <a:pt x="957" y="734"/>
                      <a:pt x="952" y="777"/>
                      <a:pt x="944" y="803"/>
                    </a:cubicBezTo>
                    <a:cubicBezTo>
                      <a:pt x="933" y="837"/>
                      <a:pt x="926" y="868"/>
                      <a:pt x="856" y="868"/>
                    </a:cubicBezTo>
                    <a:cubicBezTo>
                      <a:pt x="831" y="868"/>
                      <a:pt x="801" y="868"/>
                      <a:pt x="801" y="868"/>
                    </a:cubicBezTo>
                    <a:cubicBezTo>
                      <a:pt x="792" y="868"/>
                      <a:pt x="784" y="875"/>
                      <a:pt x="784" y="884"/>
                    </a:cubicBezTo>
                    <a:cubicBezTo>
                      <a:pt x="784" y="894"/>
                      <a:pt x="792" y="901"/>
                      <a:pt x="801" y="901"/>
                    </a:cubicBezTo>
                    <a:cubicBezTo>
                      <a:pt x="801" y="901"/>
                      <a:pt x="824" y="901"/>
                      <a:pt x="853" y="901"/>
                    </a:cubicBezTo>
                    <a:cubicBezTo>
                      <a:pt x="890" y="901"/>
                      <a:pt x="892" y="936"/>
                      <a:pt x="888" y="948"/>
                    </a:cubicBezTo>
                    <a:cubicBezTo>
                      <a:pt x="884" y="962"/>
                      <a:pt x="879" y="972"/>
                      <a:pt x="878" y="972"/>
                    </a:cubicBezTo>
                    <a:cubicBezTo>
                      <a:pt x="868" y="990"/>
                      <a:pt x="852" y="1001"/>
                      <a:pt x="818" y="1001"/>
                    </a:cubicBezTo>
                    <a:cubicBezTo>
                      <a:pt x="635" y="1001"/>
                      <a:pt x="635" y="1001"/>
                      <a:pt x="635" y="1001"/>
                    </a:cubicBezTo>
                    <a:cubicBezTo>
                      <a:pt x="544" y="1001"/>
                      <a:pt x="453" y="980"/>
                      <a:pt x="450" y="980"/>
                    </a:cubicBezTo>
                    <a:cubicBezTo>
                      <a:pt x="312" y="948"/>
                      <a:pt x="304" y="946"/>
                      <a:pt x="296" y="943"/>
                    </a:cubicBezTo>
                    <a:cubicBezTo>
                      <a:pt x="296" y="943"/>
                      <a:pt x="268" y="938"/>
                      <a:pt x="268" y="914"/>
                    </a:cubicBezTo>
                    <a:cubicBezTo>
                      <a:pt x="267" y="453"/>
                      <a:pt x="267" y="453"/>
                      <a:pt x="267" y="453"/>
                    </a:cubicBezTo>
                    <a:cubicBezTo>
                      <a:pt x="267" y="437"/>
                      <a:pt x="277" y="423"/>
                      <a:pt x="294" y="418"/>
                    </a:cubicBezTo>
                    <a:cubicBezTo>
                      <a:pt x="296" y="417"/>
                      <a:pt x="299" y="416"/>
                      <a:pt x="301" y="415"/>
                    </a:cubicBezTo>
                    <a:cubicBezTo>
                      <a:pt x="453" y="352"/>
                      <a:pt x="500" y="214"/>
                      <a:pt x="501" y="100"/>
                    </a:cubicBezTo>
                    <a:cubicBezTo>
                      <a:pt x="501" y="84"/>
                      <a:pt x="513" y="67"/>
                      <a:pt x="534" y="67"/>
                    </a:cubicBezTo>
                    <a:cubicBezTo>
                      <a:pt x="570" y="67"/>
                      <a:pt x="632" y="138"/>
                      <a:pt x="632" y="225"/>
                    </a:cubicBezTo>
                    <a:cubicBezTo>
                      <a:pt x="632" y="304"/>
                      <a:pt x="629" y="318"/>
                      <a:pt x="601" y="401"/>
                    </a:cubicBezTo>
                    <a:cubicBezTo>
                      <a:pt x="935" y="401"/>
                      <a:pt x="932" y="405"/>
                      <a:pt x="962" y="413"/>
                    </a:cubicBezTo>
                    <a:cubicBezTo>
                      <a:pt x="998" y="423"/>
                      <a:pt x="1002" y="454"/>
                      <a:pt x="1002" y="464"/>
                    </a:cubicBezTo>
                    <a:cubicBezTo>
                      <a:pt x="1002" y="476"/>
                      <a:pt x="1001" y="474"/>
                      <a:pt x="1001" y="48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dirty="0">
                  <a:latin typeface="Calibri Light" panose="020F0302020204030204"/>
                </a:endParaRPr>
              </a:p>
            </p:txBody>
          </p:sp>
          <p:sp>
            <p:nvSpPr>
              <p:cNvPr id="76" name="Freeform 49"/>
              <p:cNvSpPr>
                <a:spLocks noEditPoints="1"/>
              </p:cNvSpPr>
              <p:nvPr/>
            </p:nvSpPr>
            <p:spPr bwMode="auto">
              <a:xfrm>
                <a:off x="376238" y="3263900"/>
                <a:ext cx="379413" cy="376237"/>
              </a:xfrm>
              <a:custGeom>
                <a:avLst/>
                <a:gdLst>
                  <a:gd name="T0" fmla="*/ 50 w 101"/>
                  <a:gd name="T1" fmla="*/ 0 h 100"/>
                  <a:gd name="T2" fmla="*/ 0 w 101"/>
                  <a:gd name="T3" fmla="*/ 50 h 100"/>
                  <a:gd name="T4" fmla="*/ 50 w 101"/>
                  <a:gd name="T5" fmla="*/ 100 h 100"/>
                  <a:gd name="T6" fmla="*/ 101 w 101"/>
                  <a:gd name="T7" fmla="*/ 50 h 100"/>
                  <a:gd name="T8" fmla="*/ 50 w 101"/>
                  <a:gd name="T9" fmla="*/ 0 h 100"/>
                  <a:gd name="T10" fmla="*/ 50 w 101"/>
                  <a:gd name="T11" fmla="*/ 67 h 100"/>
                  <a:gd name="T12" fmla="*/ 34 w 101"/>
                  <a:gd name="T13" fmla="*/ 50 h 100"/>
                  <a:gd name="T14" fmla="*/ 50 w 101"/>
                  <a:gd name="T15" fmla="*/ 33 h 100"/>
                  <a:gd name="T16" fmla="*/ 67 w 101"/>
                  <a:gd name="T17" fmla="*/ 50 h 100"/>
                  <a:gd name="T18" fmla="*/ 50 w 101"/>
                  <a:gd name="T19" fmla="*/ 67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1" h="100">
                    <a:moveTo>
                      <a:pt x="50" y="0"/>
                    </a:moveTo>
                    <a:cubicBezTo>
                      <a:pt x="23" y="0"/>
                      <a:pt x="0" y="22"/>
                      <a:pt x="0" y="50"/>
                    </a:cubicBezTo>
                    <a:cubicBezTo>
                      <a:pt x="0" y="77"/>
                      <a:pt x="23" y="100"/>
                      <a:pt x="50" y="100"/>
                    </a:cubicBezTo>
                    <a:cubicBezTo>
                      <a:pt x="78" y="100"/>
                      <a:pt x="101" y="77"/>
                      <a:pt x="101" y="50"/>
                    </a:cubicBezTo>
                    <a:cubicBezTo>
                      <a:pt x="101" y="22"/>
                      <a:pt x="78" y="0"/>
                      <a:pt x="50" y="0"/>
                    </a:cubicBezTo>
                    <a:close/>
                    <a:moveTo>
                      <a:pt x="50" y="67"/>
                    </a:moveTo>
                    <a:cubicBezTo>
                      <a:pt x="41" y="67"/>
                      <a:pt x="34" y="59"/>
                      <a:pt x="34" y="50"/>
                    </a:cubicBezTo>
                    <a:cubicBezTo>
                      <a:pt x="34" y="41"/>
                      <a:pt x="41" y="33"/>
                      <a:pt x="50" y="33"/>
                    </a:cubicBezTo>
                    <a:cubicBezTo>
                      <a:pt x="60" y="33"/>
                      <a:pt x="67" y="41"/>
                      <a:pt x="67" y="50"/>
                    </a:cubicBezTo>
                    <a:cubicBezTo>
                      <a:pt x="67" y="59"/>
                      <a:pt x="60" y="67"/>
                      <a:pt x="50" y="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dirty="0">
                  <a:latin typeface="Calibri Light" panose="020F0302020204030204"/>
                </a:endParaRPr>
              </a:p>
            </p:txBody>
          </p:sp>
        </p:grpSp>
        <p:grpSp>
          <p:nvGrpSpPr>
            <p:cNvPr id="77" name="Group 76"/>
            <p:cNvGrpSpPr/>
            <p:nvPr/>
          </p:nvGrpSpPr>
          <p:grpSpPr>
            <a:xfrm>
              <a:off x="15757556" y="4413122"/>
              <a:ext cx="873610" cy="753752"/>
              <a:chOff x="-122237" y="-128588"/>
              <a:chExt cx="4632324" cy="3995738"/>
            </a:xfrm>
            <a:solidFill>
              <a:schemeClr val="bg1"/>
            </a:solidFill>
          </p:grpSpPr>
          <p:sp>
            <p:nvSpPr>
              <p:cNvPr id="78" name="Freeform 34"/>
              <p:cNvSpPr>
                <a:spLocks noEditPoints="1"/>
              </p:cNvSpPr>
              <p:nvPr/>
            </p:nvSpPr>
            <p:spPr bwMode="auto">
              <a:xfrm>
                <a:off x="-122237" y="-128588"/>
                <a:ext cx="4632324" cy="3995738"/>
              </a:xfrm>
              <a:custGeom>
                <a:avLst/>
                <a:gdLst>
                  <a:gd name="T0" fmla="*/ 1096 w 1232"/>
                  <a:gd name="T1" fmla="*/ 134 h 1062"/>
                  <a:gd name="T2" fmla="*/ 616 w 1232"/>
                  <a:gd name="T3" fmla="*/ 123 h 1062"/>
                  <a:gd name="T4" fmla="*/ 136 w 1232"/>
                  <a:gd name="T5" fmla="*/ 134 h 1062"/>
                  <a:gd name="T6" fmla="*/ 136 w 1232"/>
                  <a:gd name="T7" fmla="*/ 622 h 1062"/>
                  <a:gd name="T8" fmla="*/ 538 w 1232"/>
                  <a:gd name="T9" fmla="*/ 1020 h 1062"/>
                  <a:gd name="T10" fmla="*/ 694 w 1232"/>
                  <a:gd name="T11" fmla="*/ 1020 h 1062"/>
                  <a:gd name="T12" fmla="*/ 1096 w 1232"/>
                  <a:gd name="T13" fmla="*/ 622 h 1062"/>
                  <a:gd name="T14" fmla="*/ 1096 w 1232"/>
                  <a:gd name="T15" fmla="*/ 134 h 1062"/>
                  <a:gd name="T16" fmla="*/ 1044 w 1232"/>
                  <a:gd name="T17" fmla="*/ 570 h 1062"/>
                  <a:gd name="T18" fmla="*/ 642 w 1232"/>
                  <a:gd name="T19" fmla="*/ 968 h 1062"/>
                  <a:gd name="T20" fmla="*/ 590 w 1232"/>
                  <a:gd name="T21" fmla="*/ 968 h 1062"/>
                  <a:gd name="T22" fmla="*/ 188 w 1232"/>
                  <a:gd name="T23" fmla="*/ 570 h 1062"/>
                  <a:gd name="T24" fmla="*/ 188 w 1232"/>
                  <a:gd name="T25" fmla="*/ 185 h 1062"/>
                  <a:gd name="T26" fmla="*/ 567 w 1232"/>
                  <a:gd name="T27" fmla="*/ 177 h 1062"/>
                  <a:gd name="T28" fmla="*/ 616 w 1232"/>
                  <a:gd name="T29" fmla="*/ 221 h 1062"/>
                  <a:gd name="T30" fmla="*/ 665 w 1232"/>
                  <a:gd name="T31" fmla="*/ 177 h 1062"/>
                  <a:gd name="T32" fmla="*/ 1044 w 1232"/>
                  <a:gd name="T33" fmla="*/ 185 h 1062"/>
                  <a:gd name="T34" fmla="*/ 1044 w 1232"/>
                  <a:gd name="T35" fmla="*/ 570 h 1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062">
                    <a:moveTo>
                      <a:pt x="1096" y="134"/>
                    </a:moveTo>
                    <a:cubicBezTo>
                      <a:pt x="964" y="3"/>
                      <a:pt x="753" y="0"/>
                      <a:pt x="616" y="123"/>
                    </a:cubicBezTo>
                    <a:cubicBezTo>
                      <a:pt x="479" y="0"/>
                      <a:pt x="268" y="3"/>
                      <a:pt x="136" y="134"/>
                    </a:cubicBezTo>
                    <a:cubicBezTo>
                      <a:pt x="0" y="268"/>
                      <a:pt x="0" y="487"/>
                      <a:pt x="136" y="622"/>
                    </a:cubicBezTo>
                    <a:cubicBezTo>
                      <a:pt x="175" y="660"/>
                      <a:pt x="538" y="1020"/>
                      <a:pt x="538" y="1020"/>
                    </a:cubicBezTo>
                    <a:cubicBezTo>
                      <a:pt x="581" y="1062"/>
                      <a:pt x="651" y="1062"/>
                      <a:pt x="694" y="1020"/>
                    </a:cubicBezTo>
                    <a:cubicBezTo>
                      <a:pt x="694" y="1020"/>
                      <a:pt x="1092" y="626"/>
                      <a:pt x="1096" y="622"/>
                    </a:cubicBezTo>
                    <a:cubicBezTo>
                      <a:pt x="1232" y="487"/>
                      <a:pt x="1232" y="268"/>
                      <a:pt x="1096" y="134"/>
                    </a:cubicBezTo>
                    <a:close/>
                    <a:moveTo>
                      <a:pt x="1044" y="570"/>
                    </a:moveTo>
                    <a:cubicBezTo>
                      <a:pt x="642" y="968"/>
                      <a:pt x="642" y="968"/>
                      <a:pt x="642" y="968"/>
                    </a:cubicBezTo>
                    <a:cubicBezTo>
                      <a:pt x="628" y="982"/>
                      <a:pt x="604" y="982"/>
                      <a:pt x="590" y="968"/>
                    </a:cubicBezTo>
                    <a:cubicBezTo>
                      <a:pt x="188" y="570"/>
                      <a:pt x="188" y="570"/>
                      <a:pt x="188" y="570"/>
                    </a:cubicBezTo>
                    <a:cubicBezTo>
                      <a:pt x="81" y="464"/>
                      <a:pt x="81" y="291"/>
                      <a:pt x="188" y="185"/>
                    </a:cubicBezTo>
                    <a:cubicBezTo>
                      <a:pt x="291" y="82"/>
                      <a:pt x="458" y="79"/>
                      <a:pt x="567" y="177"/>
                    </a:cubicBezTo>
                    <a:cubicBezTo>
                      <a:pt x="616" y="221"/>
                      <a:pt x="616" y="221"/>
                      <a:pt x="616" y="221"/>
                    </a:cubicBezTo>
                    <a:cubicBezTo>
                      <a:pt x="665" y="177"/>
                      <a:pt x="665" y="177"/>
                      <a:pt x="665" y="177"/>
                    </a:cubicBezTo>
                    <a:cubicBezTo>
                      <a:pt x="774" y="79"/>
                      <a:pt x="941" y="82"/>
                      <a:pt x="1044" y="185"/>
                    </a:cubicBezTo>
                    <a:cubicBezTo>
                      <a:pt x="1151" y="291"/>
                      <a:pt x="1151" y="464"/>
                      <a:pt x="1044" y="5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dirty="0">
                  <a:latin typeface="Calibri Light" panose="020F0302020204030204"/>
                </a:endParaRPr>
              </a:p>
            </p:txBody>
          </p:sp>
          <p:sp>
            <p:nvSpPr>
              <p:cNvPr id="79" name="Freeform 35"/>
              <p:cNvSpPr/>
              <p:nvPr/>
            </p:nvSpPr>
            <p:spPr bwMode="auto">
              <a:xfrm>
                <a:off x="688975" y="681038"/>
                <a:ext cx="650875" cy="650875"/>
              </a:xfrm>
              <a:custGeom>
                <a:avLst/>
                <a:gdLst>
                  <a:gd name="T0" fmla="*/ 154 w 173"/>
                  <a:gd name="T1" fmla="*/ 0 h 173"/>
                  <a:gd name="T2" fmla="*/ 154 w 173"/>
                  <a:gd name="T3" fmla="*/ 0 h 173"/>
                  <a:gd name="T4" fmla="*/ 0 w 173"/>
                  <a:gd name="T5" fmla="*/ 154 h 173"/>
                  <a:gd name="T6" fmla="*/ 0 w 173"/>
                  <a:gd name="T7" fmla="*/ 154 h 173"/>
                  <a:gd name="T8" fmla="*/ 18 w 173"/>
                  <a:gd name="T9" fmla="*/ 173 h 173"/>
                  <a:gd name="T10" fmla="*/ 36 w 173"/>
                  <a:gd name="T11" fmla="*/ 154 h 173"/>
                  <a:gd name="T12" fmla="*/ 36 w 173"/>
                  <a:gd name="T13" fmla="*/ 154 h 173"/>
                  <a:gd name="T14" fmla="*/ 154 w 173"/>
                  <a:gd name="T15" fmla="*/ 36 h 173"/>
                  <a:gd name="T16" fmla="*/ 154 w 173"/>
                  <a:gd name="T17" fmla="*/ 36 h 173"/>
                  <a:gd name="T18" fmla="*/ 173 w 173"/>
                  <a:gd name="T19" fmla="*/ 18 h 173"/>
                  <a:gd name="T20" fmla="*/ 154 w 173"/>
                  <a:gd name="T21" fmla="*/ 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3" h="173">
                    <a:moveTo>
                      <a:pt x="154" y="0"/>
                    </a:moveTo>
                    <a:cubicBezTo>
                      <a:pt x="154" y="0"/>
                      <a:pt x="154" y="0"/>
                      <a:pt x="154" y="0"/>
                    </a:cubicBezTo>
                    <a:cubicBezTo>
                      <a:pt x="69" y="0"/>
                      <a:pt x="0" y="69"/>
                      <a:pt x="0" y="154"/>
                    </a:cubicBezTo>
                    <a:cubicBezTo>
                      <a:pt x="0" y="154"/>
                      <a:pt x="0" y="154"/>
                      <a:pt x="0" y="154"/>
                    </a:cubicBezTo>
                    <a:cubicBezTo>
                      <a:pt x="0" y="165"/>
                      <a:pt x="8" y="173"/>
                      <a:pt x="18" y="173"/>
                    </a:cubicBezTo>
                    <a:cubicBezTo>
                      <a:pt x="28" y="173"/>
                      <a:pt x="36" y="165"/>
                      <a:pt x="36" y="154"/>
                    </a:cubicBezTo>
                    <a:cubicBezTo>
                      <a:pt x="36" y="154"/>
                      <a:pt x="36" y="154"/>
                      <a:pt x="36" y="154"/>
                    </a:cubicBezTo>
                    <a:cubicBezTo>
                      <a:pt x="36" y="89"/>
                      <a:pt x="89" y="36"/>
                      <a:pt x="154" y="36"/>
                    </a:cubicBezTo>
                    <a:cubicBezTo>
                      <a:pt x="154" y="36"/>
                      <a:pt x="154" y="36"/>
                      <a:pt x="154" y="36"/>
                    </a:cubicBezTo>
                    <a:cubicBezTo>
                      <a:pt x="165" y="36"/>
                      <a:pt x="173" y="28"/>
                      <a:pt x="173" y="18"/>
                    </a:cubicBezTo>
                    <a:cubicBezTo>
                      <a:pt x="173" y="8"/>
                      <a:pt x="165" y="0"/>
                      <a:pt x="15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dirty="0">
                  <a:latin typeface="Calibri Light" panose="020F0302020204030204"/>
                </a:endParaRPr>
              </a:p>
            </p:txBody>
          </p:sp>
        </p:grpSp>
        <p:sp>
          <p:nvSpPr>
            <p:cNvPr id="80" name="Freeform 44"/>
            <p:cNvSpPr>
              <a:spLocks noEditPoints="1"/>
            </p:cNvSpPr>
            <p:nvPr/>
          </p:nvSpPr>
          <p:spPr bwMode="auto">
            <a:xfrm>
              <a:off x="18435214" y="4541253"/>
              <a:ext cx="826579" cy="620562"/>
            </a:xfrm>
            <a:custGeom>
              <a:avLst/>
              <a:gdLst>
                <a:gd name="T0" fmla="*/ 925 w 1124"/>
                <a:gd name="T1" fmla="*/ 21 h 843"/>
                <a:gd name="T2" fmla="*/ 249 w 1124"/>
                <a:gd name="T3" fmla="*/ 0 h 843"/>
                <a:gd name="T4" fmla="*/ 21 w 1124"/>
                <a:gd name="T5" fmla="*/ 199 h 843"/>
                <a:gd name="T6" fmla="*/ 18 w 1124"/>
                <a:gd name="T7" fmla="*/ 295 h 843"/>
                <a:gd name="T8" fmla="*/ 562 w 1124"/>
                <a:gd name="T9" fmla="*/ 843 h 843"/>
                <a:gd name="T10" fmla="*/ 1106 w 1124"/>
                <a:gd name="T11" fmla="*/ 295 h 843"/>
                <a:gd name="T12" fmla="*/ 1103 w 1124"/>
                <a:gd name="T13" fmla="*/ 199 h 843"/>
                <a:gd name="T14" fmla="*/ 484 w 1124"/>
                <a:gd name="T15" fmla="*/ 246 h 843"/>
                <a:gd name="T16" fmla="*/ 640 w 1124"/>
                <a:gd name="T17" fmla="*/ 246 h 843"/>
                <a:gd name="T18" fmla="*/ 685 w 1124"/>
                <a:gd name="T19" fmla="*/ 78 h 843"/>
                <a:gd name="T20" fmla="*/ 667 w 1124"/>
                <a:gd name="T21" fmla="*/ 223 h 843"/>
                <a:gd name="T22" fmla="*/ 457 w 1124"/>
                <a:gd name="T23" fmla="*/ 223 h 843"/>
                <a:gd name="T24" fmla="*/ 439 w 1124"/>
                <a:gd name="T25" fmla="*/ 78 h 843"/>
                <a:gd name="T26" fmla="*/ 457 w 1124"/>
                <a:gd name="T27" fmla="*/ 223 h 843"/>
                <a:gd name="T28" fmla="*/ 562 w 1124"/>
                <a:gd name="T29" fmla="*/ 718 h 843"/>
                <a:gd name="T30" fmla="*/ 649 w 1124"/>
                <a:gd name="T31" fmla="*/ 281 h 843"/>
                <a:gd name="T32" fmla="*/ 858 w 1124"/>
                <a:gd name="T33" fmla="*/ 281 h 843"/>
                <a:gd name="T34" fmla="*/ 685 w 1124"/>
                <a:gd name="T35" fmla="*/ 281 h 843"/>
                <a:gd name="T36" fmla="*/ 781 w 1124"/>
                <a:gd name="T37" fmla="*/ 174 h 843"/>
                <a:gd name="T38" fmla="*/ 695 w 1124"/>
                <a:gd name="T39" fmla="*/ 246 h 843"/>
                <a:gd name="T40" fmla="*/ 851 w 1124"/>
                <a:gd name="T41" fmla="*/ 70 h 843"/>
                <a:gd name="T42" fmla="*/ 727 w 1124"/>
                <a:gd name="T43" fmla="*/ 70 h 843"/>
                <a:gd name="T44" fmla="*/ 484 w 1124"/>
                <a:gd name="T45" fmla="*/ 70 h 843"/>
                <a:gd name="T46" fmla="*/ 562 w 1124"/>
                <a:gd name="T47" fmla="*/ 135 h 843"/>
                <a:gd name="T48" fmla="*/ 273 w 1124"/>
                <a:gd name="T49" fmla="*/ 70 h 843"/>
                <a:gd name="T50" fmla="*/ 341 w 1124"/>
                <a:gd name="T51" fmla="*/ 126 h 843"/>
                <a:gd name="T52" fmla="*/ 429 w 1124"/>
                <a:gd name="T53" fmla="*/ 246 h 843"/>
                <a:gd name="T54" fmla="*/ 343 w 1124"/>
                <a:gd name="T55" fmla="*/ 174 h 843"/>
                <a:gd name="T56" fmla="*/ 525 w 1124"/>
                <a:gd name="T57" fmla="*/ 712 h 843"/>
                <a:gd name="T58" fmla="*/ 439 w 1124"/>
                <a:gd name="T59" fmla="*/ 281 h 843"/>
                <a:gd name="T60" fmla="*/ 101 w 1124"/>
                <a:gd name="T61" fmla="*/ 281 h 843"/>
                <a:gd name="T62" fmla="*/ 446 w 1124"/>
                <a:gd name="T63" fmla="*/ 649 h 843"/>
                <a:gd name="T64" fmla="*/ 1023 w 1124"/>
                <a:gd name="T65" fmla="*/ 281 h 843"/>
                <a:gd name="T66" fmla="*/ 899 w 1124"/>
                <a:gd name="T67" fmla="*/ 281 h 843"/>
                <a:gd name="T68" fmla="*/ 808 w 1124"/>
                <a:gd name="T69" fmla="*/ 151 h 843"/>
                <a:gd name="T70" fmla="*/ 1051 w 1124"/>
                <a:gd name="T71" fmla="*/ 246 h 843"/>
                <a:gd name="T72" fmla="*/ 235 w 1124"/>
                <a:gd name="T73" fmla="*/ 84 h 843"/>
                <a:gd name="T74" fmla="*/ 221 w 1124"/>
                <a:gd name="T75" fmla="*/ 246 h 843"/>
                <a:gd name="T76" fmla="*/ 235 w 1124"/>
                <a:gd name="T77" fmla="*/ 84 h 8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124" h="843">
                  <a:moveTo>
                    <a:pt x="1103" y="199"/>
                  </a:moveTo>
                  <a:cubicBezTo>
                    <a:pt x="925" y="21"/>
                    <a:pt x="925" y="21"/>
                    <a:pt x="925" y="21"/>
                  </a:cubicBezTo>
                  <a:cubicBezTo>
                    <a:pt x="912" y="7"/>
                    <a:pt x="894" y="0"/>
                    <a:pt x="875" y="0"/>
                  </a:cubicBezTo>
                  <a:cubicBezTo>
                    <a:pt x="249" y="0"/>
                    <a:pt x="249" y="0"/>
                    <a:pt x="249" y="0"/>
                  </a:cubicBezTo>
                  <a:cubicBezTo>
                    <a:pt x="230" y="0"/>
                    <a:pt x="212" y="7"/>
                    <a:pt x="199" y="21"/>
                  </a:cubicBezTo>
                  <a:cubicBezTo>
                    <a:pt x="21" y="199"/>
                    <a:pt x="21" y="199"/>
                    <a:pt x="21" y="199"/>
                  </a:cubicBezTo>
                  <a:cubicBezTo>
                    <a:pt x="7" y="213"/>
                    <a:pt x="0" y="231"/>
                    <a:pt x="0" y="249"/>
                  </a:cubicBezTo>
                  <a:cubicBezTo>
                    <a:pt x="0" y="266"/>
                    <a:pt x="6" y="282"/>
                    <a:pt x="18" y="295"/>
                  </a:cubicBezTo>
                  <a:cubicBezTo>
                    <a:pt x="509" y="819"/>
                    <a:pt x="509" y="819"/>
                    <a:pt x="509" y="819"/>
                  </a:cubicBezTo>
                  <a:cubicBezTo>
                    <a:pt x="523" y="834"/>
                    <a:pt x="542" y="843"/>
                    <a:pt x="562" y="843"/>
                  </a:cubicBezTo>
                  <a:cubicBezTo>
                    <a:pt x="582" y="843"/>
                    <a:pt x="601" y="834"/>
                    <a:pt x="615" y="819"/>
                  </a:cubicBezTo>
                  <a:cubicBezTo>
                    <a:pt x="1106" y="295"/>
                    <a:pt x="1106" y="295"/>
                    <a:pt x="1106" y="295"/>
                  </a:cubicBezTo>
                  <a:cubicBezTo>
                    <a:pt x="1118" y="282"/>
                    <a:pt x="1124" y="265"/>
                    <a:pt x="1124" y="248"/>
                  </a:cubicBezTo>
                  <a:cubicBezTo>
                    <a:pt x="1124" y="230"/>
                    <a:pt x="1117" y="213"/>
                    <a:pt x="1103" y="199"/>
                  </a:cubicBezTo>
                  <a:close/>
                  <a:moveTo>
                    <a:pt x="640" y="246"/>
                  </a:moveTo>
                  <a:cubicBezTo>
                    <a:pt x="484" y="246"/>
                    <a:pt x="484" y="246"/>
                    <a:pt x="484" y="246"/>
                  </a:cubicBezTo>
                  <a:cubicBezTo>
                    <a:pt x="562" y="181"/>
                    <a:pt x="562" y="181"/>
                    <a:pt x="562" y="181"/>
                  </a:cubicBezTo>
                  <a:lnTo>
                    <a:pt x="640" y="246"/>
                  </a:lnTo>
                  <a:close/>
                  <a:moveTo>
                    <a:pt x="589" y="158"/>
                  </a:moveTo>
                  <a:cubicBezTo>
                    <a:pt x="685" y="78"/>
                    <a:pt x="685" y="78"/>
                    <a:pt x="685" y="78"/>
                  </a:cubicBezTo>
                  <a:cubicBezTo>
                    <a:pt x="756" y="149"/>
                    <a:pt x="756" y="149"/>
                    <a:pt x="756" y="149"/>
                  </a:cubicBezTo>
                  <a:cubicBezTo>
                    <a:pt x="667" y="223"/>
                    <a:pt x="667" y="223"/>
                    <a:pt x="667" y="223"/>
                  </a:cubicBezTo>
                  <a:lnTo>
                    <a:pt x="589" y="158"/>
                  </a:lnTo>
                  <a:close/>
                  <a:moveTo>
                    <a:pt x="457" y="223"/>
                  </a:moveTo>
                  <a:cubicBezTo>
                    <a:pt x="368" y="149"/>
                    <a:pt x="368" y="149"/>
                    <a:pt x="368" y="149"/>
                  </a:cubicBezTo>
                  <a:cubicBezTo>
                    <a:pt x="439" y="78"/>
                    <a:pt x="439" y="78"/>
                    <a:pt x="439" y="78"/>
                  </a:cubicBezTo>
                  <a:cubicBezTo>
                    <a:pt x="535" y="158"/>
                    <a:pt x="535" y="158"/>
                    <a:pt x="535" y="158"/>
                  </a:cubicBezTo>
                  <a:lnTo>
                    <a:pt x="457" y="223"/>
                  </a:lnTo>
                  <a:close/>
                  <a:moveTo>
                    <a:pt x="649" y="281"/>
                  </a:moveTo>
                  <a:cubicBezTo>
                    <a:pt x="562" y="718"/>
                    <a:pt x="562" y="718"/>
                    <a:pt x="562" y="718"/>
                  </a:cubicBezTo>
                  <a:cubicBezTo>
                    <a:pt x="475" y="281"/>
                    <a:pt x="475" y="281"/>
                    <a:pt x="475" y="281"/>
                  </a:cubicBezTo>
                  <a:lnTo>
                    <a:pt x="649" y="281"/>
                  </a:lnTo>
                  <a:close/>
                  <a:moveTo>
                    <a:pt x="685" y="281"/>
                  </a:moveTo>
                  <a:cubicBezTo>
                    <a:pt x="858" y="281"/>
                    <a:pt x="858" y="281"/>
                    <a:pt x="858" y="281"/>
                  </a:cubicBezTo>
                  <a:cubicBezTo>
                    <a:pt x="599" y="712"/>
                    <a:pt x="599" y="712"/>
                    <a:pt x="599" y="712"/>
                  </a:cubicBezTo>
                  <a:lnTo>
                    <a:pt x="685" y="281"/>
                  </a:lnTo>
                  <a:close/>
                  <a:moveTo>
                    <a:pt x="695" y="246"/>
                  </a:moveTo>
                  <a:cubicBezTo>
                    <a:pt x="781" y="174"/>
                    <a:pt x="781" y="174"/>
                    <a:pt x="781" y="174"/>
                  </a:cubicBezTo>
                  <a:cubicBezTo>
                    <a:pt x="853" y="246"/>
                    <a:pt x="853" y="246"/>
                    <a:pt x="853" y="246"/>
                  </a:cubicBezTo>
                  <a:lnTo>
                    <a:pt x="695" y="246"/>
                  </a:lnTo>
                  <a:close/>
                  <a:moveTo>
                    <a:pt x="727" y="70"/>
                  </a:moveTo>
                  <a:cubicBezTo>
                    <a:pt x="851" y="70"/>
                    <a:pt x="851" y="70"/>
                    <a:pt x="851" y="70"/>
                  </a:cubicBezTo>
                  <a:cubicBezTo>
                    <a:pt x="783" y="126"/>
                    <a:pt x="783" y="126"/>
                    <a:pt x="783" y="126"/>
                  </a:cubicBezTo>
                  <a:lnTo>
                    <a:pt x="727" y="70"/>
                  </a:lnTo>
                  <a:close/>
                  <a:moveTo>
                    <a:pt x="562" y="135"/>
                  </a:moveTo>
                  <a:cubicBezTo>
                    <a:pt x="484" y="70"/>
                    <a:pt x="484" y="70"/>
                    <a:pt x="484" y="70"/>
                  </a:cubicBezTo>
                  <a:cubicBezTo>
                    <a:pt x="640" y="70"/>
                    <a:pt x="640" y="70"/>
                    <a:pt x="640" y="70"/>
                  </a:cubicBezTo>
                  <a:lnTo>
                    <a:pt x="562" y="135"/>
                  </a:lnTo>
                  <a:close/>
                  <a:moveTo>
                    <a:pt x="341" y="126"/>
                  </a:moveTo>
                  <a:cubicBezTo>
                    <a:pt x="273" y="70"/>
                    <a:pt x="273" y="70"/>
                    <a:pt x="273" y="70"/>
                  </a:cubicBezTo>
                  <a:cubicBezTo>
                    <a:pt x="397" y="70"/>
                    <a:pt x="397" y="70"/>
                    <a:pt x="397" y="70"/>
                  </a:cubicBezTo>
                  <a:lnTo>
                    <a:pt x="341" y="126"/>
                  </a:lnTo>
                  <a:close/>
                  <a:moveTo>
                    <a:pt x="343" y="174"/>
                  </a:moveTo>
                  <a:cubicBezTo>
                    <a:pt x="429" y="246"/>
                    <a:pt x="429" y="246"/>
                    <a:pt x="429" y="246"/>
                  </a:cubicBezTo>
                  <a:cubicBezTo>
                    <a:pt x="271" y="246"/>
                    <a:pt x="271" y="246"/>
                    <a:pt x="271" y="246"/>
                  </a:cubicBezTo>
                  <a:lnTo>
                    <a:pt x="343" y="174"/>
                  </a:lnTo>
                  <a:close/>
                  <a:moveTo>
                    <a:pt x="439" y="281"/>
                  </a:moveTo>
                  <a:cubicBezTo>
                    <a:pt x="525" y="712"/>
                    <a:pt x="525" y="712"/>
                    <a:pt x="525" y="712"/>
                  </a:cubicBezTo>
                  <a:cubicBezTo>
                    <a:pt x="266" y="281"/>
                    <a:pt x="266" y="281"/>
                    <a:pt x="266" y="281"/>
                  </a:cubicBezTo>
                  <a:lnTo>
                    <a:pt x="439" y="281"/>
                  </a:lnTo>
                  <a:close/>
                  <a:moveTo>
                    <a:pt x="446" y="649"/>
                  </a:moveTo>
                  <a:cubicBezTo>
                    <a:pt x="101" y="281"/>
                    <a:pt x="101" y="281"/>
                    <a:pt x="101" y="281"/>
                  </a:cubicBezTo>
                  <a:cubicBezTo>
                    <a:pt x="225" y="281"/>
                    <a:pt x="225" y="281"/>
                    <a:pt x="225" y="281"/>
                  </a:cubicBezTo>
                  <a:lnTo>
                    <a:pt x="446" y="649"/>
                  </a:lnTo>
                  <a:close/>
                  <a:moveTo>
                    <a:pt x="899" y="281"/>
                  </a:moveTo>
                  <a:cubicBezTo>
                    <a:pt x="1023" y="281"/>
                    <a:pt x="1023" y="281"/>
                    <a:pt x="1023" y="281"/>
                  </a:cubicBezTo>
                  <a:cubicBezTo>
                    <a:pt x="678" y="649"/>
                    <a:pt x="678" y="649"/>
                    <a:pt x="678" y="649"/>
                  </a:cubicBezTo>
                  <a:lnTo>
                    <a:pt x="899" y="281"/>
                  </a:lnTo>
                  <a:close/>
                  <a:moveTo>
                    <a:pt x="903" y="246"/>
                  </a:moveTo>
                  <a:cubicBezTo>
                    <a:pt x="808" y="151"/>
                    <a:pt x="808" y="151"/>
                    <a:pt x="808" y="151"/>
                  </a:cubicBezTo>
                  <a:cubicBezTo>
                    <a:pt x="889" y="84"/>
                    <a:pt x="889" y="84"/>
                    <a:pt x="889" y="84"/>
                  </a:cubicBezTo>
                  <a:cubicBezTo>
                    <a:pt x="1051" y="246"/>
                    <a:pt x="1051" y="246"/>
                    <a:pt x="1051" y="246"/>
                  </a:cubicBezTo>
                  <a:lnTo>
                    <a:pt x="903" y="246"/>
                  </a:lnTo>
                  <a:close/>
                  <a:moveTo>
                    <a:pt x="235" y="84"/>
                  </a:moveTo>
                  <a:cubicBezTo>
                    <a:pt x="316" y="151"/>
                    <a:pt x="316" y="151"/>
                    <a:pt x="316" y="151"/>
                  </a:cubicBezTo>
                  <a:cubicBezTo>
                    <a:pt x="221" y="246"/>
                    <a:pt x="221" y="246"/>
                    <a:pt x="221" y="246"/>
                  </a:cubicBezTo>
                  <a:cubicBezTo>
                    <a:pt x="70" y="246"/>
                    <a:pt x="70" y="246"/>
                    <a:pt x="70" y="246"/>
                  </a:cubicBezTo>
                  <a:lnTo>
                    <a:pt x="235" y="84"/>
                  </a:lnTo>
                  <a:close/>
                </a:path>
              </a:pathLst>
            </a:custGeom>
            <a:solidFill>
              <a:schemeClr val="bg1"/>
            </a:solidFill>
            <a:ln>
              <a:noFill/>
            </a:ln>
          </p:spPr>
          <p:txBody>
            <a:bodyPr vert="horz" wrap="square" lIns="182843" tIns="91422" rIns="182843" bIns="91422" numCol="1" anchor="t" anchorCtr="0" compatLnSpc="1"/>
            <a:lstStyle/>
            <a:p>
              <a:endParaRPr lang="id-ID" dirty="0">
                <a:latin typeface="Calibri Light" panose="020F0302020204030204"/>
              </a:endParaRPr>
            </a:p>
          </p:txBody>
        </p:sp>
      </p:grpSp>
      <p:sp>
        <p:nvSpPr>
          <p:cNvPr id="82" name="Freeform 8"/>
          <p:cNvSpPr>
            <a:spLocks noEditPoints="1"/>
          </p:cNvSpPr>
          <p:nvPr/>
        </p:nvSpPr>
        <p:spPr bwMode="auto">
          <a:xfrm>
            <a:off x="3077737" y="5308503"/>
            <a:ext cx="736212" cy="844841"/>
          </a:xfrm>
          <a:custGeom>
            <a:avLst/>
            <a:gdLst>
              <a:gd name="T0" fmla="*/ 179 w 192"/>
              <a:gd name="T1" fmla="*/ 35 h 220"/>
              <a:gd name="T2" fmla="*/ 171 w 192"/>
              <a:gd name="T3" fmla="*/ 9 h 220"/>
              <a:gd name="T4" fmla="*/ 158 w 192"/>
              <a:gd name="T5" fmla="*/ 0 h 220"/>
              <a:gd name="T6" fmla="*/ 34 w 192"/>
              <a:gd name="T7" fmla="*/ 0 h 220"/>
              <a:gd name="T8" fmla="*/ 21 w 192"/>
              <a:gd name="T9" fmla="*/ 9 h 220"/>
              <a:gd name="T10" fmla="*/ 13 w 192"/>
              <a:gd name="T11" fmla="*/ 35 h 220"/>
              <a:gd name="T12" fmla="*/ 0 w 192"/>
              <a:gd name="T13" fmla="*/ 48 h 220"/>
              <a:gd name="T14" fmla="*/ 0 w 192"/>
              <a:gd name="T15" fmla="*/ 69 h 220"/>
              <a:gd name="T16" fmla="*/ 13 w 192"/>
              <a:gd name="T17" fmla="*/ 82 h 220"/>
              <a:gd name="T18" fmla="*/ 21 w 192"/>
              <a:gd name="T19" fmla="*/ 82 h 220"/>
              <a:gd name="T20" fmla="*/ 20 w 192"/>
              <a:gd name="T21" fmla="*/ 84 h 220"/>
              <a:gd name="T22" fmla="*/ 34 w 192"/>
              <a:gd name="T23" fmla="*/ 208 h 220"/>
              <a:gd name="T24" fmla="*/ 48 w 192"/>
              <a:gd name="T25" fmla="*/ 220 h 220"/>
              <a:gd name="T26" fmla="*/ 144 w 192"/>
              <a:gd name="T27" fmla="*/ 220 h 220"/>
              <a:gd name="T28" fmla="*/ 158 w 192"/>
              <a:gd name="T29" fmla="*/ 208 h 220"/>
              <a:gd name="T30" fmla="*/ 172 w 192"/>
              <a:gd name="T31" fmla="*/ 84 h 220"/>
              <a:gd name="T32" fmla="*/ 171 w 192"/>
              <a:gd name="T33" fmla="*/ 82 h 220"/>
              <a:gd name="T34" fmla="*/ 179 w 192"/>
              <a:gd name="T35" fmla="*/ 82 h 220"/>
              <a:gd name="T36" fmla="*/ 192 w 192"/>
              <a:gd name="T37" fmla="*/ 69 h 220"/>
              <a:gd name="T38" fmla="*/ 192 w 192"/>
              <a:gd name="T39" fmla="*/ 48 h 220"/>
              <a:gd name="T40" fmla="*/ 179 w 192"/>
              <a:gd name="T41" fmla="*/ 35 h 220"/>
              <a:gd name="T42" fmla="*/ 34 w 192"/>
              <a:gd name="T43" fmla="*/ 14 h 220"/>
              <a:gd name="T44" fmla="*/ 158 w 192"/>
              <a:gd name="T45" fmla="*/ 14 h 220"/>
              <a:gd name="T46" fmla="*/ 165 w 192"/>
              <a:gd name="T47" fmla="*/ 34 h 220"/>
              <a:gd name="T48" fmla="*/ 27 w 192"/>
              <a:gd name="T49" fmla="*/ 34 h 220"/>
              <a:gd name="T50" fmla="*/ 34 w 192"/>
              <a:gd name="T51" fmla="*/ 14 h 220"/>
              <a:gd name="T52" fmla="*/ 48 w 192"/>
              <a:gd name="T53" fmla="*/ 206 h 220"/>
              <a:gd name="T54" fmla="*/ 46 w 192"/>
              <a:gd name="T55" fmla="*/ 186 h 220"/>
              <a:gd name="T56" fmla="*/ 146 w 192"/>
              <a:gd name="T57" fmla="*/ 186 h 220"/>
              <a:gd name="T58" fmla="*/ 144 w 192"/>
              <a:gd name="T59" fmla="*/ 206 h 220"/>
              <a:gd name="T60" fmla="*/ 48 w 192"/>
              <a:gd name="T61" fmla="*/ 206 h 220"/>
              <a:gd name="T62" fmla="*/ 147 w 192"/>
              <a:gd name="T63" fmla="*/ 179 h 220"/>
              <a:gd name="T64" fmla="*/ 45 w 192"/>
              <a:gd name="T65" fmla="*/ 179 h 220"/>
              <a:gd name="T66" fmla="*/ 37 w 192"/>
              <a:gd name="T67" fmla="*/ 110 h 220"/>
              <a:gd name="T68" fmla="*/ 155 w 192"/>
              <a:gd name="T69" fmla="*/ 110 h 220"/>
              <a:gd name="T70" fmla="*/ 147 w 192"/>
              <a:gd name="T71" fmla="*/ 179 h 220"/>
              <a:gd name="T72" fmla="*/ 156 w 192"/>
              <a:gd name="T73" fmla="*/ 103 h 220"/>
              <a:gd name="T74" fmla="*/ 36 w 192"/>
              <a:gd name="T75" fmla="*/ 103 h 220"/>
              <a:gd name="T76" fmla="*/ 34 w 192"/>
              <a:gd name="T77" fmla="*/ 82 h 220"/>
              <a:gd name="T78" fmla="*/ 158 w 192"/>
              <a:gd name="T79" fmla="*/ 82 h 220"/>
              <a:gd name="T80" fmla="*/ 156 w 192"/>
              <a:gd name="T81" fmla="*/ 103 h 220"/>
              <a:gd name="T82" fmla="*/ 179 w 192"/>
              <a:gd name="T83" fmla="*/ 69 h 220"/>
              <a:gd name="T84" fmla="*/ 13 w 192"/>
              <a:gd name="T85" fmla="*/ 69 h 220"/>
              <a:gd name="T86" fmla="*/ 13 w 192"/>
              <a:gd name="T87" fmla="*/ 48 h 220"/>
              <a:gd name="T88" fmla="*/ 179 w 192"/>
              <a:gd name="T89" fmla="*/ 48 h 220"/>
              <a:gd name="T90" fmla="*/ 179 w 192"/>
              <a:gd name="T91" fmla="*/ 69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92" h="220">
                <a:moveTo>
                  <a:pt x="179" y="35"/>
                </a:moveTo>
                <a:cubicBezTo>
                  <a:pt x="171" y="9"/>
                  <a:pt x="171" y="9"/>
                  <a:pt x="171" y="9"/>
                </a:cubicBezTo>
                <a:cubicBezTo>
                  <a:pt x="169" y="4"/>
                  <a:pt x="164" y="0"/>
                  <a:pt x="158" y="0"/>
                </a:cubicBezTo>
                <a:cubicBezTo>
                  <a:pt x="34" y="0"/>
                  <a:pt x="34" y="0"/>
                  <a:pt x="34" y="0"/>
                </a:cubicBezTo>
                <a:cubicBezTo>
                  <a:pt x="28" y="0"/>
                  <a:pt x="23" y="4"/>
                  <a:pt x="21" y="9"/>
                </a:cubicBezTo>
                <a:cubicBezTo>
                  <a:pt x="13" y="35"/>
                  <a:pt x="13" y="35"/>
                  <a:pt x="13" y="35"/>
                </a:cubicBezTo>
                <a:cubicBezTo>
                  <a:pt x="5" y="35"/>
                  <a:pt x="0" y="41"/>
                  <a:pt x="0" y="48"/>
                </a:cubicBezTo>
                <a:cubicBezTo>
                  <a:pt x="0" y="69"/>
                  <a:pt x="0" y="69"/>
                  <a:pt x="0" y="69"/>
                </a:cubicBezTo>
                <a:cubicBezTo>
                  <a:pt x="0" y="76"/>
                  <a:pt x="6" y="82"/>
                  <a:pt x="13" y="82"/>
                </a:cubicBezTo>
                <a:cubicBezTo>
                  <a:pt x="21" y="82"/>
                  <a:pt x="21" y="82"/>
                  <a:pt x="21" y="82"/>
                </a:cubicBezTo>
                <a:cubicBezTo>
                  <a:pt x="21" y="83"/>
                  <a:pt x="20" y="83"/>
                  <a:pt x="20" y="84"/>
                </a:cubicBezTo>
                <a:cubicBezTo>
                  <a:pt x="34" y="208"/>
                  <a:pt x="34" y="208"/>
                  <a:pt x="34" y="208"/>
                </a:cubicBezTo>
                <a:cubicBezTo>
                  <a:pt x="35" y="215"/>
                  <a:pt x="41" y="220"/>
                  <a:pt x="48" y="220"/>
                </a:cubicBezTo>
                <a:cubicBezTo>
                  <a:pt x="144" y="220"/>
                  <a:pt x="144" y="220"/>
                  <a:pt x="144" y="220"/>
                </a:cubicBezTo>
                <a:cubicBezTo>
                  <a:pt x="151" y="220"/>
                  <a:pt x="157" y="215"/>
                  <a:pt x="158" y="208"/>
                </a:cubicBezTo>
                <a:cubicBezTo>
                  <a:pt x="172" y="84"/>
                  <a:pt x="172" y="84"/>
                  <a:pt x="172" y="84"/>
                </a:cubicBezTo>
                <a:cubicBezTo>
                  <a:pt x="172" y="83"/>
                  <a:pt x="171" y="83"/>
                  <a:pt x="171" y="82"/>
                </a:cubicBezTo>
                <a:cubicBezTo>
                  <a:pt x="179" y="82"/>
                  <a:pt x="179" y="82"/>
                  <a:pt x="179" y="82"/>
                </a:cubicBezTo>
                <a:cubicBezTo>
                  <a:pt x="186" y="82"/>
                  <a:pt x="192" y="76"/>
                  <a:pt x="192" y="69"/>
                </a:cubicBezTo>
                <a:cubicBezTo>
                  <a:pt x="192" y="48"/>
                  <a:pt x="192" y="48"/>
                  <a:pt x="192" y="48"/>
                </a:cubicBezTo>
                <a:cubicBezTo>
                  <a:pt x="192" y="41"/>
                  <a:pt x="186" y="35"/>
                  <a:pt x="179" y="35"/>
                </a:cubicBezTo>
                <a:close/>
                <a:moveTo>
                  <a:pt x="34" y="14"/>
                </a:moveTo>
                <a:cubicBezTo>
                  <a:pt x="158" y="14"/>
                  <a:pt x="158" y="14"/>
                  <a:pt x="158" y="14"/>
                </a:cubicBezTo>
                <a:cubicBezTo>
                  <a:pt x="165" y="34"/>
                  <a:pt x="165" y="34"/>
                  <a:pt x="165" y="34"/>
                </a:cubicBezTo>
                <a:cubicBezTo>
                  <a:pt x="27" y="34"/>
                  <a:pt x="27" y="34"/>
                  <a:pt x="27" y="34"/>
                </a:cubicBezTo>
                <a:lnTo>
                  <a:pt x="34" y="14"/>
                </a:lnTo>
                <a:close/>
                <a:moveTo>
                  <a:pt x="48" y="206"/>
                </a:moveTo>
                <a:cubicBezTo>
                  <a:pt x="46" y="186"/>
                  <a:pt x="46" y="186"/>
                  <a:pt x="46" y="186"/>
                </a:cubicBezTo>
                <a:cubicBezTo>
                  <a:pt x="146" y="186"/>
                  <a:pt x="146" y="186"/>
                  <a:pt x="146" y="186"/>
                </a:cubicBezTo>
                <a:cubicBezTo>
                  <a:pt x="144" y="206"/>
                  <a:pt x="144" y="206"/>
                  <a:pt x="144" y="206"/>
                </a:cubicBezTo>
                <a:lnTo>
                  <a:pt x="48" y="206"/>
                </a:lnTo>
                <a:close/>
                <a:moveTo>
                  <a:pt x="147" y="179"/>
                </a:moveTo>
                <a:cubicBezTo>
                  <a:pt x="45" y="179"/>
                  <a:pt x="45" y="179"/>
                  <a:pt x="45" y="179"/>
                </a:cubicBezTo>
                <a:cubicBezTo>
                  <a:pt x="37" y="110"/>
                  <a:pt x="37" y="110"/>
                  <a:pt x="37" y="110"/>
                </a:cubicBezTo>
                <a:cubicBezTo>
                  <a:pt x="155" y="110"/>
                  <a:pt x="155" y="110"/>
                  <a:pt x="155" y="110"/>
                </a:cubicBezTo>
                <a:lnTo>
                  <a:pt x="147" y="179"/>
                </a:lnTo>
                <a:close/>
                <a:moveTo>
                  <a:pt x="156" y="103"/>
                </a:moveTo>
                <a:cubicBezTo>
                  <a:pt x="36" y="103"/>
                  <a:pt x="36" y="103"/>
                  <a:pt x="36" y="103"/>
                </a:cubicBezTo>
                <a:cubicBezTo>
                  <a:pt x="34" y="82"/>
                  <a:pt x="34" y="82"/>
                  <a:pt x="34" y="82"/>
                </a:cubicBezTo>
                <a:cubicBezTo>
                  <a:pt x="158" y="82"/>
                  <a:pt x="158" y="82"/>
                  <a:pt x="158" y="82"/>
                </a:cubicBezTo>
                <a:lnTo>
                  <a:pt x="156" y="103"/>
                </a:lnTo>
                <a:close/>
                <a:moveTo>
                  <a:pt x="179" y="69"/>
                </a:moveTo>
                <a:cubicBezTo>
                  <a:pt x="13" y="69"/>
                  <a:pt x="13" y="69"/>
                  <a:pt x="13" y="69"/>
                </a:cubicBezTo>
                <a:cubicBezTo>
                  <a:pt x="13" y="48"/>
                  <a:pt x="13" y="48"/>
                  <a:pt x="13" y="48"/>
                </a:cubicBezTo>
                <a:cubicBezTo>
                  <a:pt x="179" y="48"/>
                  <a:pt x="179" y="48"/>
                  <a:pt x="179" y="48"/>
                </a:cubicBezTo>
                <a:lnTo>
                  <a:pt x="179" y="69"/>
                </a:lnTo>
                <a:close/>
              </a:path>
            </a:pathLst>
          </a:custGeom>
          <a:solidFill>
            <a:schemeClr val="accent1"/>
          </a:solidFill>
          <a:ln>
            <a:noFill/>
          </a:ln>
        </p:spPr>
        <p:txBody>
          <a:bodyPr vert="horz" wrap="square" lIns="182843" tIns="91422" rIns="182843" bIns="91422" numCol="1" anchor="t" anchorCtr="0" compatLnSpc="1"/>
          <a:lstStyle/>
          <a:p>
            <a:endParaRPr lang="id-ID" dirty="0">
              <a:latin typeface="Calibri Light" panose="020F0302020204030204"/>
            </a:endParaRPr>
          </a:p>
        </p:txBody>
      </p:sp>
      <p:grpSp>
        <p:nvGrpSpPr>
          <p:cNvPr id="83" name="Group 82"/>
          <p:cNvGrpSpPr/>
          <p:nvPr/>
        </p:nvGrpSpPr>
        <p:grpSpPr>
          <a:xfrm>
            <a:off x="6493946" y="5232757"/>
            <a:ext cx="645884" cy="936774"/>
            <a:chOff x="-990600" y="3375025"/>
            <a:chExt cx="571500" cy="828675"/>
          </a:xfrm>
          <a:solidFill>
            <a:schemeClr val="accent2"/>
          </a:solidFill>
        </p:grpSpPr>
        <p:sp>
          <p:nvSpPr>
            <p:cNvPr id="84" name="Freeform 5"/>
            <p:cNvSpPr>
              <a:spLocks noEditPoints="1"/>
            </p:cNvSpPr>
            <p:nvPr/>
          </p:nvSpPr>
          <p:spPr bwMode="auto">
            <a:xfrm>
              <a:off x="-990600" y="3375025"/>
              <a:ext cx="571500" cy="828675"/>
            </a:xfrm>
            <a:custGeom>
              <a:avLst/>
              <a:gdLst>
                <a:gd name="T0" fmla="*/ 131 w 152"/>
                <a:gd name="T1" fmla="*/ 0 h 220"/>
                <a:gd name="T2" fmla="*/ 21 w 152"/>
                <a:gd name="T3" fmla="*/ 0 h 220"/>
                <a:gd name="T4" fmla="*/ 0 w 152"/>
                <a:gd name="T5" fmla="*/ 21 h 220"/>
                <a:gd name="T6" fmla="*/ 0 w 152"/>
                <a:gd name="T7" fmla="*/ 199 h 220"/>
                <a:gd name="T8" fmla="*/ 21 w 152"/>
                <a:gd name="T9" fmla="*/ 220 h 220"/>
                <a:gd name="T10" fmla="*/ 131 w 152"/>
                <a:gd name="T11" fmla="*/ 220 h 220"/>
                <a:gd name="T12" fmla="*/ 152 w 152"/>
                <a:gd name="T13" fmla="*/ 199 h 220"/>
                <a:gd name="T14" fmla="*/ 152 w 152"/>
                <a:gd name="T15" fmla="*/ 21 h 220"/>
                <a:gd name="T16" fmla="*/ 131 w 152"/>
                <a:gd name="T17" fmla="*/ 0 h 220"/>
                <a:gd name="T18" fmla="*/ 138 w 152"/>
                <a:gd name="T19" fmla="*/ 199 h 220"/>
                <a:gd name="T20" fmla="*/ 131 w 152"/>
                <a:gd name="T21" fmla="*/ 206 h 220"/>
                <a:gd name="T22" fmla="*/ 21 w 152"/>
                <a:gd name="T23" fmla="*/ 206 h 220"/>
                <a:gd name="T24" fmla="*/ 14 w 152"/>
                <a:gd name="T25" fmla="*/ 199 h 220"/>
                <a:gd name="T26" fmla="*/ 14 w 152"/>
                <a:gd name="T27" fmla="*/ 186 h 220"/>
                <a:gd name="T28" fmla="*/ 138 w 152"/>
                <a:gd name="T29" fmla="*/ 186 h 220"/>
                <a:gd name="T30" fmla="*/ 138 w 152"/>
                <a:gd name="T31" fmla="*/ 199 h 220"/>
                <a:gd name="T32" fmla="*/ 138 w 152"/>
                <a:gd name="T33" fmla="*/ 179 h 220"/>
                <a:gd name="T34" fmla="*/ 14 w 152"/>
                <a:gd name="T35" fmla="*/ 179 h 220"/>
                <a:gd name="T36" fmla="*/ 14 w 152"/>
                <a:gd name="T37" fmla="*/ 41 h 220"/>
                <a:gd name="T38" fmla="*/ 138 w 152"/>
                <a:gd name="T39" fmla="*/ 41 h 220"/>
                <a:gd name="T40" fmla="*/ 138 w 152"/>
                <a:gd name="T41" fmla="*/ 179 h 220"/>
                <a:gd name="T42" fmla="*/ 138 w 152"/>
                <a:gd name="T43" fmla="*/ 34 h 220"/>
                <a:gd name="T44" fmla="*/ 14 w 152"/>
                <a:gd name="T45" fmla="*/ 34 h 220"/>
                <a:gd name="T46" fmla="*/ 14 w 152"/>
                <a:gd name="T47" fmla="*/ 21 h 220"/>
                <a:gd name="T48" fmla="*/ 21 w 152"/>
                <a:gd name="T49" fmla="*/ 14 h 220"/>
                <a:gd name="T50" fmla="*/ 131 w 152"/>
                <a:gd name="T51" fmla="*/ 14 h 220"/>
                <a:gd name="T52" fmla="*/ 138 w 152"/>
                <a:gd name="T53" fmla="*/ 21 h 220"/>
                <a:gd name="T54" fmla="*/ 138 w 152"/>
                <a:gd name="T55" fmla="*/ 34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52" h="220">
                  <a:moveTo>
                    <a:pt x="131" y="0"/>
                  </a:moveTo>
                  <a:cubicBezTo>
                    <a:pt x="21" y="0"/>
                    <a:pt x="21" y="0"/>
                    <a:pt x="21" y="0"/>
                  </a:cubicBezTo>
                  <a:cubicBezTo>
                    <a:pt x="10" y="0"/>
                    <a:pt x="0" y="9"/>
                    <a:pt x="0" y="21"/>
                  </a:cubicBezTo>
                  <a:cubicBezTo>
                    <a:pt x="0" y="199"/>
                    <a:pt x="0" y="199"/>
                    <a:pt x="0" y="199"/>
                  </a:cubicBezTo>
                  <a:cubicBezTo>
                    <a:pt x="0" y="211"/>
                    <a:pt x="10" y="220"/>
                    <a:pt x="21" y="220"/>
                  </a:cubicBezTo>
                  <a:cubicBezTo>
                    <a:pt x="131" y="220"/>
                    <a:pt x="131" y="220"/>
                    <a:pt x="131" y="220"/>
                  </a:cubicBezTo>
                  <a:cubicBezTo>
                    <a:pt x="142" y="220"/>
                    <a:pt x="152" y="211"/>
                    <a:pt x="152" y="199"/>
                  </a:cubicBezTo>
                  <a:cubicBezTo>
                    <a:pt x="152" y="21"/>
                    <a:pt x="152" y="21"/>
                    <a:pt x="152" y="21"/>
                  </a:cubicBezTo>
                  <a:cubicBezTo>
                    <a:pt x="152" y="9"/>
                    <a:pt x="142" y="0"/>
                    <a:pt x="131" y="0"/>
                  </a:cubicBezTo>
                  <a:close/>
                  <a:moveTo>
                    <a:pt x="138" y="199"/>
                  </a:moveTo>
                  <a:cubicBezTo>
                    <a:pt x="138" y="203"/>
                    <a:pt x="135" y="206"/>
                    <a:pt x="131" y="206"/>
                  </a:cubicBezTo>
                  <a:cubicBezTo>
                    <a:pt x="21" y="206"/>
                    <a:pt x="21" y="206"/>
                    <a:pt x="21" y="206"/>
                  </a:cubicBezTo>
                  <a:cubicBezTo>
                    <a:pt x="17" y="206"/>
                    <a:pt x="14" y="203"/>
                    <a:pt x="14" y="199"/>
                  </a:cubicBezTo>
                  <a:cubicBezTo>
                    <a:pt x="14" y="186"/>
                    <a:pt x="14" y="186"/>
                    <a:pt x="14" y="186"/>
                  </a:cubicBezTo>
                  <a:cubicBezTo>
                    <a:pt x="138" y="186"/>
                    <a:pt x="138" y="186"/>
                    <a:pt x="138" y="186"/>
                  </a:cubicBezTo>
                  <a:lnTo>
                    <a:pt x="138" y="199"/>
                  </a:lnTo>
                  <a:close/>
                  <a:moveTo>
                    <a:pt x="138" y="179"/>
                  </a:moveTo>
                  <a:cubicBezTo>
                    <a:pt x="14" y="179"/>
                    <a:pt x="14" y="179"/>
                    <a:pt x="14" y="179"/>
                  </a:cubicBezTo>
                  <a:cubicBezTo>
                    <a:pt x="14" y="41"/>
                    <a:pt x="14" y="41"/>
                    <a:pt x="14" y="41"/>
                  </a:cubicBezTo>
                  <a:cubicBezTo>
                    <a:pt x="138" y="41"/>
                    <a:pt x="138" y="41"/>
                    <a:pt x="138" y="41"/>
                  </a:cubicBezTo>
                  <a:lnTo>
                    <a:pt x="138" y="179"/>
                  </a:lnTo>
                  <a:close/>
                  <a:moveTo>
                    <a:pt x="138" y="34"/>
                  </a:moveTo>
                  <a:cubicBezTo>
                    <a:pt x="14" y="34"/>
                    <a:pt x="14" y="34"/>
                    <a:pt x="14" y="34"/>
                  </a:cubicBezTo>
                  <a:cubicBezTo>
                    <a:pt x="14" y="21"/>
                    <a:pt x="14" y="21"/>
                    <a:pt x="14" y="21"/>
                  </a:cubicBezTo>
                  <a:cubicBezTo>
                    <a:pt x="14" y="17"/>
                    <a:pt x="17" y="14"/>
                    <a:pt x="21" y="14"/>
                  </a:cubicBezTo>
                  <a:cubicBezTo>
                    <a:pt x="131" y="14"/>
                    <a:pt x="131" y="14"/>
                    <a:pt x="131" y="14"/>
                  </a:cubicBezTo>
                  <a:cubicBezTo>
                    <a:pt x="135" y="14"/>
                    <a:pt x="138" y="17"/>
                    <a:pt x="138" y="21"/>
                  </a:cubicBezTo>
                  <a:lnTo>
                    <a:pt x="138" y="3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dirty="0">
                <a:latin typeface="Calibri Light" panose="020F0302020204030204"/>
              </a:endParaRPr>
            </a:p>
          </p:txBody>
        </p:sp>
        <p:sp>
          <p:nvSpPr>
            <p:cNvPr id="85" name="Freeform 6"/>
            <p:cNvSpPr/>
            <p:nvPr/>
          </p:nvSpPr>
          <p:spPr bwMode="auto">
            <a:xfrm>
              <a:off x="-757238" y="3454400"/>
              <a:ext cx="104775" cy="22225"/>
            </a:xfrm>
            <a:custGeom>
              <a:avLst/>
              <a:gdLst>
                <a:gd name="T0" fmla="*/ 28 w 28"/>
                <a:gd name="T1" fmla="*/ 3 h 6"/>
                <a:gd name="T2" fmla="*/ 24 w 28"/>
                <a:gd name="T3" fmla="*/ 6 h 6"/>
                <a:gd name="T4" fmla="*/ 4 w 28"/>
                <a:gd name="T5" fmla="*/ 6 h 6"/>
                <a:gd name="T6" fmla="*/ 0 w 28"/>
                <a:gd name="T7" fmla="*/ 3 h 6"/>
                <a:gd name="T8" fmla="*/ 0 w 28"/>
                <a:gd name="T9" fmla="*/ 3 h 6"/>
                <a:gd name="T10" fmla="*/ 4 w 28"/>
                <a:gd name="T11" fmla="*/ 0 h 6"/>
                <a:gd name="T12" fmla="*/ 24 w 28"/>
                <a:gd name="T13" fmla="*/ 0 h 6"/>
                <a:gd name="T14" fmla="*/ 28 w 28"/>
                <a:gd name="T15" fmla="*/ 3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 h="6">
                  <a:moveTo>
                    <a:pt x="28" y="3"/>
                  </a:moveTo>
                  <a:cubicBezTo>
                    <a:pt x="28" y="5"/>
                    <a:pt x="26" y="6"/>
                    <a:pt x="24" y="6"/>
                  </a:cubicBezTo>
                  <a:cubicBezTo>
                    <a:pt x="4" y="6"/>
                    <a:pt x="4" y="6"/>
                    <a:pt x="4" y="6"/>
                  </a:cubicBezTo>
                  <a:cubicBezTo>
                    <a:pt x="2" y="6"/>
                    <a:pt x="0" y="5"/>
                    <a:pt x="0" y="3"/>
                  </a:cubicBezTo>
                  <a:cubicBezTo>
                    <a:pt x="0" y="3"/>
                    <a:pt x="0" y="3"/>
                    <a:pt x="0" y="3"/>
                  </a:cubicBezTo>
                  <a:cubicBezTo>
                    <a:pt x="0" y="1"/>
                    <a:pt x="2" y="0"/>
                    <a:pt x="4" y="0"/>
                  </a:cubicBezTo>
                  <a:cubicBezTo>
                    <a:pt x="24" y="0"/>
                    <a:pt x="24" y="0"/>
                    <a:pt x="24" y="0"/>
                  </a:cubicBezTo>
                  <a:cubicBezTo>
                    <a:pt x="26" y="0"/>
                    <a:pt x="28" y="1"/>
                    <a:pt x="28"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dirty="0">
                <a:latin typeface="Calibri Light" panose="020F0302020204030204"/>
              </a:endParaRPr>
            </a:p>
          </p:txBody>
        </p:sp>
        <p:sp>
          <p:nvSpPr>
            <p:cNvPr id="86" name="Freeform 7"/>
            <p:cNvSpPr/>
            <p:nvPr/>
          </p:nvSpPr>
          <p:spPr bwMode="auto">
            <a:xfrm>
              <a:off x="-730250" y="4097338"/>
              <a:ext cx="52387" cy="26988"/>
            </a:xfrm>
            <a:custGeom>
              <a:avLst/>
              <a:gdLst>
                <a:gd name="T0" fmla="*/ 14 w 14"/>
                <a:gd name="T1" fmla="*/ 4 h 7"/>
                <a:gd name="T2" fmla="*/ 10 w 14"/>
                <a:gd name="T3" fmla="*/ 7 h 7"/>
                <a:gd name="T4" fmla="*/ 4 w 14"/>
                <a:gd name="T5" fmla="*/ 7 h 7"/>
                <a:gd name="T6" fmla="*/ 0 w 14"/>
                <a:gd name="T7" fmla="*/ 4 h 7"/>
                <a:gd name="T8" fmla="*/ 0 w 14"/>
                <a:gd name="T9" fmla="*/ 4 h 7"/>
                <a:gd name="T10" fmla="*/ 4 w 14"/>
                <a:gd name="T11" fmla="*/ 0 h 7"/>
                <a:gd name="T12" fmla="*/ 10 w 14"/>
                <a:gd name="T13" fmla="*/ 0 h 7"/>
                <a:gd name="T14" fmla="*/ 14 w 14"/>
                <a:gd name="T15" fmla="*/ 4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7">
                  <a:moveTo>
                    <a:pt x="14" y="4"/>
                  </a:moveTo>
                  <a:cubicBezTo>
                    <a:pt x="14" y="6"/>
                    <a:pt x="12" y="7"/>
                    <a:pt x="10" y="7"/>
                  </a:cubicBezTo>
                  <a:cubicBezTo>
                    <a:pt x="4" y="7"/>
                    <a:pt x="4" y="7"/>
                    <a:pt x="4" y="7"/>
                  </a:cubicBezTo>
                  <a:cubicBezTo>
                    <a:pt x="2" y="7"/>
                    <a:pt x="0" y="6"/>
                    <a:pt x="0" y="4"/>
                  </a:cubicBezTo>
                  <a:cubicBezTo>
                    <a:pt x="0" y="4"/>
                    <a:pt x="0" y="4"/>
                    <a:pt x="0" y="4"/>
                  </a:cubicBezTo>
                  <a:cubicBezTo>
                    <a:pt x="0" y="2"/>
                    <a:pt x="2" y="0"/>
                    <a:pt x="4" y="0"/>
                  </a:cubicBezTo>
                  <a:cubicBezTo>
                    <a:pt x="10" y="0"/>
                    <a:pt x="10" y="0"/>
                    <a:pt x="10" y="0"/>
                  </a:cubicBezTo>
                  <a:cubicBezTo>
                    <a:pt x="12" y="0"/>
                    <a:pt x="14" y="2"/>
                    <a:pt x="14"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dirty="0">
                <a:latin typeface="Calibri Light" panose="020F0302020204030204"/>
              </a:endParaRPr>
            </a:p>
          </p:txBody>
        </p:sp>
      </p:grpSp>
      <p:grpSp>
        <p:nvGrpSpPr>
          <p:cNvPr id="88" name="Group 87"/>
          <p:cNvGrpSpPr/>
          <p:nvPr/>
        </p:nvGrpSpPr>
        <p:grpSpPr>
          <a:xfrm>
            <a:off x="9639871" y="5394255"/>
            <a:ext cx="873610" cy="753752"/>
            <a:chOff x="-122237" y="-128588"/>
            <a:chExt cx="4632324" cy="3995738"/>
          </a:xfrm>
          <a:solidFill>
            <a:schemeClr val="accent3"/>
          </a:solidFill>
        </p:grpSpPr>
        <p:sp>
          <p:nvSpPr>
            <p:cNvPr id="89" name="Freeform 34"/>
            <p:cNvSpPr>
              <a:spLocks noEditPoints="1"/>
            </p:cNvSpPr>
            <p:nvPr/>
          </p:nvSpPr>
          <p:spPr bwMode="auto">
            <a:xfrm>
              <a:off x="-122237" y="-128588"/>
              <a:ext cx="4632324" cy="3995738"/>
            </a:xfrm>
            <a:custGeom>
              <a:avLst/>
              <a:gdLst>
                <a:gd name="T0" fmla="*/ 1096 w 1232"/>
                <a:gd name="T1" fmla="*/ 134 h 1062"/>
                <a:gd name="T2" fmla="*/ 616 w 1232"/>
                <a:gd name="T3" fmla="*/ 123 h 1062"/>
                <a:gd name="T4" fmla="*/ 136 w 1232"/>
                <a:gd name="T5" fmla="*/ 134 h 1062"/>
                <a:gd name="T6" fmla="*/ 136 w 1232"/>
                <a:gd name="T7" fmla="*/ 622 h 1062"/>
                <a:gd name="T8" fmla="*/ 538 w 1232"/>
                <a:gd name="T9" fmla="*/ 1020 h 1062"/>
                <a:gd name="T10" fmla="*/ 694 w 1232"/>
                <a:gd name="T11" fmla="*/ 1020 h 1062"/>
                <a:gd name="T12" fmla="*/ 1096 w 1232"/>
                <a:gd name="T13" fmla="*/ 622 h 1062"/>
                <a:gd name="T14" fmla="*/ 1096 w 1232"/>
                <a:gd name="T15" fmla="*/ 134 h 1062"/>
                <a:gd name="T16" fmla="*/ 1044 w 1232"/>
                <a:gd name="T17" fmla="*/ 570 h 1062"/>
                <a:gd name="T18" fmla="*/ 642 w 1232"/>
                <a:gd name="T19" fmla="*/ 968 h 1062"/>
                <a:gd name="T20" fmla="*/ 590 w 1232"/>
                <a:gd name="T21" fmla="*/ 968 h 1062"/>
                <a:gd name="T22" fmla="*/ 188 w 1232"/>
                <a:gd name="T23" fmla="*/ 570 h 1062"/>
                <a:gd name="T24" fmla="*/ 188 w 1232"/>
                <a:gd name="T25" fmla="*/ 185 h 1062"/>
                <a:gd name="T26" fmla="*/ 567 w 1232"/>
                <a:gd name="T27" fmla="*/ 177 h 1062"/>
                <a:gd name="T28" fmla="*/ 616 w 1232"/>
                <a:gd name="T29" fmla="*/ 221 h 1062"/>
                <a:gd name="T30" fmla="*/ 665 w 1232"/>
                <a:gd name="T31" fmla="*/ 177 h 1062"/>
                <a:gd name="T32" fmla="*/ 1044 w 1232"/>
                <a:gd name="T33" fmla="*/ 185 h 1062"/>
                <a:gd name="T34" fmla="*/ 1044 w 1232"/>
                <a:gd name="T35" fmla="*/ 570 h 1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062">
                  <a:moveTo>
                    <a:pt x="1096" y="134"/>
                  </a:moveTo>
                  <a:cubicBezTo>
                    <a:pt x="964" y="3"/>
                    <a:pt x="753" y="0"/>
                    <a:pt x="616" y="123"/>
                  </a:cubicBezTo>
                  <a:cubicBezTo>
                    <a:pt x="479" y="0"/>
                    <a:pt x="268" y="3"/>
                    <a:pt x="136" y="134"/>
                  </a:cubicBezTo>
                  <a:cubicBezTo>
                    <a:pt x="0" y="268"/>
                    <a:pt x="0" y="487"/>
                    <a:pt x="136" y="622"/>
                  </a:cubicBezTo>
                  <a:cubicBezTo>
                    <a:pt x="175" y="660"/>
                    <a:pt x="538" y="1020"/>
                    <a:pt x="538" y="1020"/>
                  </a:cubicBezTo>
                  <a:cubicBezTo>
                    <a:pt x="581" y="1062"/>
                    <a:pt x="651" y="1062"/>
                    <a:pt x="694" y="1020"/>
                  </a:cubicBezTo>
                  <a:cubicBezTo>
                    <a:pt x="694" y="1020"/>
                    <a:pt x="1092" y="626"/>
                    <a:pt x="1096" y="622"/>
                  </a:cubicBezTo>
                  <a:cubicBezTo>
                    <a:pt x="1232" y="487"/>
                    <a:pt x="1232" y="268"/>
                    <a:pt x="1096" y="134"/>
                  </a:cubicBezTo>
                  <a:close/>
                  <a:moveTo>
                    <a:pt x="1044" y="570"/>
                  </a:moveTo>
                  <a:cubicBezTo>
                    <a:pt x="642" y="968"/>
                    <a:pt x="642" y="968"/>
                    <a:pt x="642" y="968"/>
                  </a:cubicBezTo>
                  <a:cubicBezTo>
                    <a:pt x="628" y="982"/>
                    <a:pt x="604" y="982"/>
                    <a:pt x="590" y="968"/>
                  </a:cubicBezTo>
                  <a:cubicBezTo>
                    <a:pt x="188" y="570"/>
                    <a:pt x="188" y="570"/>
                    <a:pt x="188" y="570"/>
                  </a:cubicBezTo>
                  <a:cubicBezTo>
                    <a:pt x="81" y="464"/>
                    <a:pt x="81" y="291"/>
                    <a:pt x="188" y="185"/>
                  </a:cubicBezTo>
                  <a:cubicBezTo>
                    <a:pt x="291" y="82"/>
                    <a:pt x="458" y="79"/>
                    <a:pt x="567" y="177"/>
                  </a:cubicBezTo>
                  <a:cubicBezTo>
                    <a:pt x="616" y="221"/>
                    <a:pt x="616" y="221"/>
                    <a:pt x="616" y="221"/>
                  </a:cubicBezTo>
                  <a:cubicBezTo>
                    <a:pt x="665" y="177"/>
                    <a:pt x="665" y="177"/>
                    <a:pt x="665" y="177"/>
                  </a:cubicBezTo>
                  <a:cubicBezTo>
                    <a:pt x="774" y="79"/>
                    <a:pt x="941" y="82"/>
                    <a:pt x="1044" y="185"/>
                  </a:cubicBezTo>
                  <a:cubicBezTo>
                    <a:pt x="1151" y="291"/>
                    <a:pt x="1151" y="464"/>
                    <a:pt x="1044" y="5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dirty="0">
                <a:latin typeface="Calibri Light" panose="020F0302020204030204"/>
              </a:endParaRPr>
            </a:p>
          </p:txBody>
        </p:sp>
        <p:sp>
          <p:nvSpPr>
            <p:cNvPr id="90" name="Freeform 35"/>
            <p:cNvSpPr/>
            <p:nvPr/>
          </p:nvSpPr>
          <p:spPr bwMode="auto">
            <a:xfrm>
              <a:off x="688975" y="681038"/>
              <a:ext cx="650875" cy="650875"/>
            </a:xfrm>
            <a:custGeom>
              <a:avLst/>
              <a:gdLst>
                <a:gd name="T0" fmla="*/ 154 w 173"/>
                <a:gd name="T1" fmla="*/ 0 h 173"/>
                <a:gd name="T2" fmla="*/ 154 w 173"/>
                <a:gd name="T3" fmla="*/ 0 h 173"/>
                <a:gd name="T4" fmla="*/ 0 w 173"/>
                <a:gd name="T5" fmla="*/ 154 h 173"/>
                <a:gd name="T6" fmla="*/ 0 w 173"/>
                <a:gd name="T7" fmla="*/ 154 h 173"/>
                <a:gd name="T8" fmla="*/ 18 w 173"/>
                <a:gd name="T9" fmla="*/ 173 h 173"/>
                <a:gd name="T10" fmla="*/ 36 w 173"/>
                <a:gd name="T11" fmla="*/ 154 h 173"/>
                <a:gd name="T12" fmla="*/ 36 w 173"/>
                <a:gd name="T13" fmla="*/ 154 h 173"/>
                <a:gd name="T14" fmla="*/ 154 w 173"/>
                <a:gd name="T15" fmla="*/ 36 h 173"/>
                <a:gd name="T16" fmla="*/ 154 w 173"/>
                <a:gd name="T17" fmla="*/ 36 h 173"/>
                <a:gd name="T18" fmla="*/ 173 w 173"/>
                <a:gd name="T19" fmla="*/ 18 h 173"/>
                <a:gd name="T20" fmla="*/ 154 w 173"/>
                <a:gd name="T21" fmla="*/ 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3" h="173">
                  <a:moveTo>
                    <a:pt x="154" y="0"/>
                  </a:moveTo>
                  <a:cubicBezTo>
                    <a:pt x="154" y="0"/>
                    <a:pt x="154" y="0"/>
                    <a:pt x="154" y="0"/>
                  </a:cubicBezTo>
                  <a:cubicBezTo>
                    <a:pt x="69" y="0"/>
                    <a:pt x="0" y="69"/>
                    <a:pt x="0" y="154"/>
                  </a:cubicBezTo>
                  <a:cubicBezTo>
                    <a:pt x="0" y="154"/>
                    <a:pt x="0" y="154"/>
                    <a:pt x="0" y="154"/>
                  </a:cubicBezTo>
                  <a:cubicBezTo>
                    <a:pt x="0" y="165"/>
                    <a:pt x="8" y="173"/>
                    <a:pt x="18" y="173"/>
                  </a:cubicBezTo>
                  <a:cubicBezTo>
                    <a:pt x="28" y="173"/>
                    <a:pt x="36" y="165"/>
                    <a:pt x="36" y="154"/>
                  </a:cubicBezTo>
                  <a:cubicBezTo>
                    <a:pt x="36" y="154"/>
                    <a:pt x="36" y="154"/>
                    <a:pt x="36" y="154"/>
                  </a:cubicBezTo>
                  <a:cubicBezTo>
                    <a:pt x="36" y="89"/>
                    <a:pt x="89" y="36"/>
                    <a:pt x="154" y="36"/>
                  </a:cubicBezTo>
                  <a:cubicBezTo>
                    <a:pt x="154" y="36"/>
                    <a:pt x="154" y="36"/>
                    <a:pt x="154" y="36"/>
                  </a:cubicBezTo>
                  <a:cubicBezTo>
                    <a:pt x="165" y="36"/>
                    <a:pt x="173" y="28"/>
                    <a:pt x="173" y="18"/>
                  </a:cubicBezTo>
                  <a:cubicBezTo>
                    <a:pt x="173" y="8"/>
                    <a:pt x="165" y="0"/>
                    <a:pt x="15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dirty="0">
                <a:latin typeface="Calibri Light" panose="020F0302020204030204"/>
              </a:endParaRPr>
            </a:p>
          </p:txBody>
        </p:sp>
      </p:grpSp>
      <p:sp>
        <p:nvSpPr>
          <p:cNvPr id="91" name="Freeform 44"/>
          <p:cNvSpPr>
            <a:spLocks noEditPoints="1"/>
          </p:cNvSpPr>
          <p:nvPr/>
        </p:nvSpPr>
        <p:spPr bwMode="auto">
          <a:xfrm>
            <a:off x="2987370" y="8744794"/>
            <a:ext cx="826579" cy="620562"/>
          </a:xfrm>
          <a:custGeom>
            <a:avLst/>
            <a:gdLst>
              <a:gd name="T0" fmla="*/ 925 w 1124"/>
              <a:gd name="T1" fmla="*/ 21 h 843"/>
              <a:gd name="T2" fmla="*/ 249 w 1124"/>
              <a:gd name="T3" fmla="*/ 0 h 843"/>
              <a:gd name="T4" fmla="*/ 21 w 1124"/>
              <a:gd name="T5" fmla="*/ 199 h 843"/>
              <a:gd name="T6" fmla="*/ 18 w 1124"/>
              <a:gd name="T7" fmla="*/ 295 h 843"/>
              <a:gd name="T8" fmla="*/ 562 w 1124"/>
              <a:gd name="T9" fmla="*/ 843 h 843"/>
              <a:gd name="T10" fmla="*/ 1106 w 1124"/>
              <a:gd name="T11" fmla="*/ 295 h 843"/>
              <a:gd name="T12" fmla="*/ 1103 w 1124"/>
              <a:gd name="T13" fmla="*/ 199 h 843"/>
              <a:gd name="T14" fmla="*/ 484 w 1124"/>
              <a:gd name="T15" fmla="*/ 246 h 843"/>
              <a:gd name="T16" fmla="*/ 640 w 1124"/>
              <a:gd name="T17" fmla="*/ 246 h 843"/>
              <a:gd name="T18" fmla="*/ 685 w 1124"/>
              <a:gd name="T19" fmla="*/ 78 h 843"/>
              <a:gd name="T20" fmla="*/ 667 w 1124"/>
              <a:gd name="T21" fmla="*/ 223 h 843"/>
              <a:gd name="T22" fmla="*/ 457 w 1124"/>
              <a:gd name="T23" fmla="*/ 223 h 843"/>
              <a:gd name="T24" fmla="*/ 439 w 1124"/>
              <a:gd name="T25" fmla="*/ 78 h 843"/>
              <a:gd name="T26" fmla="*/ 457 w 1124"/>
              <a:gd name="T27" fmla="*/ 223 h 843"/>
              <a:gd name="T28" fmla="*/ 562 w 1124"/>
              <a:gd name="T29" fmla="*/ 718 h 843"/>
              <a:gd name="T30" fmla="*/ 649 w 1124"/>
              <a:gd name="T31" fmla="*/ 281 h 843"/>
              <a:gd name="T32" fmla="*/ 858 w 1124"/>
              <a:gd name="T33" fmla="*/ 281 h 843"/>
              <a:gd name="T34" fmla="*/ 685 w 1124"/>
              <a:gd name="T35" fmla="*/ 281 h 843"/>
              <a:gd name="T36" fmla="*/ 781 w 1124"/>
              <a:gd name="T37" fmla="*/ 174 h 843"/>
              <a:gd name="T38" fmla="*/ 695 w 1124"/>
              <a:gd name="T39" fmla="*/ 246 h 843"/>
              <a:gd name="T40" fmla="*/ 851 w 1124"/>
              <a:gd name="T41" fmla="*/ 70 h 843"/>
              <a:gd name="T42" fmla="*/ 727 w 1124"/>
              <a:gd name="T43" fmla="*/ 70 h 843"/>
              <a:gd name="T44" fmla="*/ 484 w 1124"/>
              <a:gd name="T45" fmla="*/ 70 h 843"/>
              <a:gd name="T46" fmla="*/ 562 w 1124"/>
              <a:gd name="T47" fmla="*/ 135 h 843"/>
              <a:gd name="T48" fmla="*/ 273 w 1124"/>
              <a:gd name="T49" fmla="*/ 70 h 843"/>
              <a:gd name="T50" fmla="*/ 341 w 1124"/>
              <a:gd name="T51" fmla="*/ 126 h 843"/>
              <a:gd name="T52" fmla="*/ 429 w 1124"/>
              <a:gd name="T53" fmla="*/ 246 h 843"/>
              <a:gd name="T54" fmla="*/ 343 w 1124"/>
              <a:gd name="T55" fmla="*/ 174 h 843"/>
              <a:gd name="T56" fmla="*/ 525 w 1124"/>
              <a:gd name="T57" fmla="*/ 712 h 843"/>
              <a:gd name="T58" fmla="*/ 439 w 1124"/>
              <a:gd name="T59" fmla="*/ 281 h 843"/>
              <a:gd name="T60" fmla="*/ 101 w 1124"/>
              <a:gd name="T61" fmla="*/ 281 h 843"/>
              <a:gd name="T62" fmla="*/ 446 w 1124"/>
              <a:gd name="T63" fmla="*/ 649 h 843"/>
              <a:gd name="T64" fmla="*/ 1023 w 1124"/>
              <a:gd name="T65" fmla="*/ 281 h 843"/>
              <a:gd name="T66" fmla="*/ 899 w 1124"/>
              <a:gd name="T67" fmla="*/ 281 h 843"/>
              <a:gd name="T68" fmla="*/ 808 w 1124"/>
              <a:gd name="T69" fmla="*/ 151 h 843"/>
              <a:gd name="T70" fmla="*/ 1051 w 1124"/>
              <a:gd name="T71" fmla="*/ 246 h 843"/>
              <a:gd name="T72" fmla="*/ 235 w 1124"/>
              <a:gd name="T73" fmla="*/ 84 h 843"/>
              <a:gd name="T74" fmla="*/ 221 w 1124"/>
              <a:gd name="T75" fmla="*/ 246 h 843"/>
              <a:gd name="T76" fmla="*/ 235 w 1124"/>
              <a:gd name="T77" fmla="*/ 84 h 8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124" h="843">
                <a:moveTo>
                  <a:pt x="1103" y="199"/>
                </a:moveTo>
                <a:cubicBezTo>
                  <a:pt x="925" y="21"/>
                  <a:pt x="925" y="21"/>
                  <a:pt x="925" y="21"/>
                </a:cubicBezTo>
                <a:cubicBezTo>
                  <a:pt x="912" y="7"/>
                  <a:pt x="894" y="0"/>
                  <a:pt x="875" y="0"/>
                </a:cubicBezTo>
                <a:cubicBezTo>
                  <a:pt x="249" y="0"/>
                  <a:pt x="249" y="0"/>
                  <a:pt x="249" y="0"/>
                </a:cubicBezTo>
                <a:cubicBezTo>
                  <a:pt x="230" y="0"/>
                  <a:pt x="212" y="7"/>
                  <a:pt x="199" y="21"/>
                </a:cubicBezTo>
                <a:cubicBezTo>
                  <a:pt x="21" y="199"/>
                  <a:pt x="21" y="199"/>
                  <a:pt x="21" y="199"/>
                </a:cubicBezTo>
                <a:cubicBezTo>
                  <a:pt x="7" y="213"/>
                  <a:pt x="0" y="231"/>
                  <a:pt x="0" y="249"/>
                </a:cubicBezTo>
                <a:cubicBezTo>
                  <a:pt x="0" y="266"/>
                  <a:pt x="6" y="282"/>
                  <a:pt x="18" y="295"/>
                </a:cubicBezTo>
                <a:cubicBezTo>
                  <a:pt x="509" y="819"/>
                  <a:pt x="509" y="819"/>
                  <a:pt x="509" y="819"/>
                </a:cubicBezTo>
                <a:cubicBezTo>
                  <a:pt x="523" y="834"/>
                  <a:pt x="542" y="843"/>
                  <a:pt x="562" y="843"/>
                </a:cubicBezTo>
                <a:cubicBezTo>
                  <a:pt x="582" y="843"/>
                  <a:pt x="601" y="834"/>
                  <a:pt x="615" y="819"/>
                </a:cubicBezTo>
                <a:cubicBezTo>
                  <a:pt x="1106" y="295"/>
                  <a:pt x="1106" y="295"/>
                  <a:pt x="1106" y="295"/>
                </a:cubicBezTo>
                <a:cubicBezTo>
                  <a:pt x="1118" y="282"/>
                  <a:pt x="1124" y="265"/>
                  <a:pt x="1124" y="248"/>
                </a:cubicBezTo>
                <a:cubicBezTo>
                  <a:pt x="1124" y="230"/>
                  <a:pt x="1117" y="213"/>
                  <a:pt x="1103" y="199"/>
                </a:cubicBezTo>
                <a:close/>
                <a:moveTo>
                  <a:pt x="640" y="246"/>
                </a:moveTo>
                <a:cubicBezTo>
                  <a:pt x="484" y="246"/>
                  <a:pt x="484" y="246"/>
                  <a:pt x="484" y="246"/>
                </a:cubicBezTo>
                <a:cubicBezTo>
                  <a:pt x="562" y="181"/>
                  <a:pt x="562" y="181"/>
                  <a:pt x="562" y="181"/>
                </a:cubicBezTo>
                <a:lnTo>
                  <a:pt x="640" y="246"/>
                </a:lnTo>
                <a:close/>
                <a:moveTo>
                  <a:pt x="589" y="158"/>
                </a:moveTo>
                <a:cubicBezTo>
                  <a:pt x="685" y="78"/>
                  <a:pt x="685" y="78"/>
                  <a:pt x="685" y="78"/>
                </a:cubicBezTo>
                <a:cubicBezTo>
                  <a:pt x="756" y="149"/>
                  <a:pt x="756" y="149"/>
                  <a:pt x="756" y="149"/>
                </a:cubicBezTo>
                <a:cubicBezTo>
                  <a:pt x="667" y="223"/>
                  <a:pt x="667" y="223"/>
                  <a:pt x="667" y="223"/>
                </a:cubicBezTo>
                <a:lnTo>
                  <a:pt x="589" y="158"/>
                </a:lnTo>
                <a:close/>
                <a:moveTo>
                  <a:pt x="457" y="223"/>
                </a:moveTo>
                <a:cubicBezTo>
                  <a:pt x="368" y="149"/>
                  <a:pt x="368" y="149"/>
                  <a:pt x="368" y="149"/>
                </a:cubicBezTo>
                <a:cubicBezTo>
                  <a:pt x="439" y="78"/>
                  <a:pt x="439" y="78"/>
                  <a:pt x="439" y="78"/>
                </a:cubicBezTo>
                <a:cubicBezTo>
                  <a:pt x="535" y="158"/>
                  <a:pt x="535" y="158"/>
                  <a:pt x="535" y="158"/>
                </a:cubicBezTo>
                <a:lnTo>
                  <a:pt x="457" y="223"/>
                </a:lnTo>
                <a:close/>
                <a:moveTo>
                  <a:pt x="649" y="281"/>
                </a:moveTo>
                <a:cubicBezTo>
                  <a:pt x="562" y="718"/>
                  <a:pt x="562" y="718"/>
                  <a:pt x="562" y="718"/>
                </a:cubicBezTo>
                <a:cubicBezTo>
                  <a:pt x="475" y="281"/>
                  <a:pt x="475" y="281"/>
                  <a:pt x="475" y="281"/>
                </a:cubicBezTo>
                <a:lnTo>
                  <a:pt x="649" y="281"/>
                </a:lnTo>
                <a:close/>
                <a:moveTo>
                  <a:pt x="685" y="281"/>
                </a:moveTo>
                <a:cubicBezTo>
                  <a:pt x="858" y="281"/>
                  <a:pt x="858" y="281"/>
                  <a:pt x="858" y="281"/>
                </a:cubicBezTo>
                <a:cubicBezTo>
                  <a:pt x="599" y="712"/>
                  <a:pt x="599" y="712"/>
                  <a:pt x="599" y="712"/>
                </a:cubicBezTo>
                <a:lnTo>
                  <a:pt x="685" y="281"/>
                </a:lnTo>
                <a:close/>
                <a:moveTo>
                  <a:pt x="695" y="246"/>
                </a:moveTo>
                <a:cubicBezTo>
                  <a:pt x="781" y="174"/>
                  <a:pt x="781" y="174"/>
                  <a:pt x="781" y="174"/>
                </a:cubicBezTo>
                <a:cubicBezTo>
                  <a:pt x="853" y="246"/>
                  <a:pt x="853" y="246"/>
                  <a:pt x="853" y="246"/>
                </a:cubicBezTo>
                <a:lnTo>
                  <a:pt x="695" y="246"/>
                </a:lnTo>
                <a:close/>
                <a:moveTo>
                  <a:pt x="727" y="70"/>
                </a:moveTo>
                <a:cubicBezTo>
                  <a:pt x="851" y="70"/>
                  <a:pt x="851" y="70"/>
                  <a:pt x="851" y="70"/>
                </a:cubicBezTo>
                <a:cubicBezTo>
                  <a:pt x="783" y="126"/>
                  <a:pt x="783" y="126"/>
                  <a:pt x="783" y="126"/>
                </a:cubicBezTo>
                <a:lnTo>
                  <a:pt x="727" y="70"/>
                </a:lnTo>
                <a:close/>
                <a:moveTo>
                  <a:pt x="562" y="135"/>
                </a:moveTo>
                <a:cubicBezTo>
                  <a:pt x="484" y="70"/>
                  <a:pt x="484" y="70"/>
                  <a:pt x="484" y="70"/>
                </a:cubicBezTo>
                <a:cubicBezTo>
                  <a:pt x="640" y="70"/>
                  <a:pt x="640" y="70"/>
                  <a:pt x="640" y="70"/>
                </a:cubicBezTo>
                <a:lnTo>
                  <a:pt x="562" y="135"/>
                </a:lnTo>
                <a:close/>
                <a:moveTo>
                  <a:pt x="341" y="126"/>
                </a:moveTo>
                <a:cubicBezTo>
                  <a:pt x="273" y="70"/>
                  <a:pt x="273" y="70"/>
                  <a:pt x="273" y="70"/>
                </a:cubicBezTo>
                <a:cubicBezTo>
                  <a:pt x="397" y="70"/>
                  <a:pt x="397" y="70"/>
                  <a:pt x="397" y="70"/>
                </a:cubicBezTo>
                <a:lnTo>
                  <a:pt x="341" y="126"/>
                </a:lnTo>
                <a:close/>
                <a:moveTo>
                  <a:pt x="343" y="174"/>
                </a:moveTo>
                <a:cubicBezTo>
                  <a:pt x="429" y="246"/>
                  <a:pt x="429" y="246"/>
                  <a:pt x="429" y="246"/>
                </a:cubicBezTo>
                <a:cubicBezTo>
                  <a:pt x="271" y="246"/>
                  <a:pt x="271" y="246"/>
                  <a:pt x="271" y="246"/>
                </a:cubicBezTo>
                <a:lnTo>
                  <a:pt x="343" y="174"/>
                </a:lnTo>
                <a:close/>
                <a:moveTo>
                  <a:pt x="439" y="281"/>
                </a:moveTo>
                <a:cubicBezTo>
                  <a:pt x="525" y="712"/>
                  <a:pt x="525" y="712"/>
                  <a:pt x="525" y="712"/>
                </a:cubicBezTo>
                <a:cubicBezTo>
                  <a:pt x="266" y="281"/>
                  <a:pt x="266" y="281"/>
                  <a:pt x="266" y="281"/>
                </a:cubicBezTo>
                <a:lnTo>
                  <a:pt x="439" y="281"/>
                </a:lnTo>
                <a:close/>
                <a:moveTo>
                  <a:pt x="446" y="649"/>
                </a:moveTo>
                <a:cubicBezTo>
                  <a:pt x="101" y="281"/>
                  <a:pt x="101" y="281"/>
                  <a:pt x="101" y="281"/>
                </a:cubicBezTo>
                <a:cubicBezTo>
                  <a:pt x="225" y="281"/>
                  <a:pt x="225" y="281"/>
                  <a:pt x="225" y="281"/>
                </a:cubicBezTo>
                <a:lnTo>
                  <a:pt x="446" y="649"/>
                </a:lnTo>
                <a:close/>
                <a:moveTo>
                  <a:pt x="899" y="281"/>
                </a:moveTo>
                <a:cubicBezTo>
                  <a:pt x="1023" y="281"/>
                  <a:pt x="1023" y="281"/>
                  <a:pt x="1023" y="281"/>
                </a:cubicBezTo>
                <a:cubicBezTo>
                  <a:pt x="678" y="649"/>
                  <a:pt x="678" y="649"/>
                  <a:pt x="678" y="649"/>
                </a:cubicBezTo>
                <a:lnTo>
                  <a:pt x="899" y="281"/>
                </a:lnTo>
                <a:close/>
                <a:moveTo>
                  <a:pt x="903" y="246"/>
                </a:moveTo>
                <a:cubicBezTo>
                  <a:pt x="808" y="151"/>
                  <a:pt x="808" y="151"/>
                  <a:pt x="808" y="151"/>
                </a:cubicBezTo>
                <a:cubicBezTo>
                  <a:pt x="889" y="84"/>
                  <a:pt x="889" y="84"/>
                  <a:pt x="889" y="84"/>
                </a:cubicBezTo>
                <a:cubicBezTo>
                  <a:pt x="1051" y="246"/>
                  <a:pt x="1051" y="246"/>
                  <a:pt x="1051" y="246"/>
                </a:cubicBezTo>
                <a:lnTo>
                  <a:pt x="903" y="246"/>
                </a:lnTo>
                <a:close/>
                <a:moveTo>
                  <a:pt x="235" y="84"/>
                </a:moveTo>
                <a:cubicBezTo>
                  <a:pt x="316" y="151"/>
                  <a:pt x="316" y="151"/>
                  <a:pt x="316" y="151"/>
                </a:cubicBezTo>
                <a:cubicBezTo>
                  <a:pt x="221" y="246"/>
                  <a:pt x="221" y="246"/>
                  <a:pt x="221" y="246"/>
                </a:cubicBezTo>
                <a:cubicBezTo>
                  <a:pt x="70" y="246"/>
                  <a:pt x="70" y="246"/>
                  <a:pt x="70" y="246"/>
                </a:cubicBezTo>
                <a:lnTo>
                  <a:pt x="235" y="84"/>
                </a:lnTo>
                <a:close/>
              </a:path>
            </a:pathLst>
          </a:custGeom>
          <a:solidFill>
            <a:schemeClr val="accent4"/>
          </a:solidFill>
          <a:ln>
            <a:noFill/>
          </a:ln>
        </p:spPr>
        <p:txBody>
          <a:bodyPr vert="horz" wrap="square" lIns="182843" tIns="91422" rIns="182843" bIns="91422" numCol="1" anchor="t" anchorCtr="0" compatLnSpc="1"/>
          <a:lstStyle/>
          <a:p>
            <a:endParaRPr lang="id-ID" dirty="0">
              <a:latin typeface="Calibri Light" panose="020F0302020204030204"/>
            </a:endParaRPr>
          </a:p>
        </p:txBody>
      </p:sp>
      <p:grpSp>
        <p:nvGrpSpPr>
          <p:cNvPr id="92" name="Group 91"/>
          <p:cNvGrpSpPr/>
          <p:nvPr/>
        </p:nvGrpSpPr>
        <p:grpSpPr>
          <a:xfrm>
            <a:off x="6463037" y="8543204"/>
            <a:ext cx="550847" cy="800628"/>
            <a:chOff x="-1587" y="-1587"/>
            <a:chExt cx="4211637" cy="6119812"/>
          </a:xfrm>
          <a:solidFill>
            <a:schemeClr val="accent5"/>
          </a:solidFill>
        </p:grpSpPr>
        <p:sp>
          <p:nvSpPr>
            <p:cNvPr id="93" name="Freeform 39"/>
            <p:cNvSpPr>
              <a:spLocks noEditPoints="1"/>
            </p:cNvSpPr>
            <p:nvPr/>
          </p:nvSpPr>
          <p:spPr bwMode="auto">
            <a:xfrm>
              <a:off x="-1587" y="-1587"/>
              <a:ext cx="4211637" cy="6119812"/>
            </a:xfrm>
            <a:custGeom>
              <a:avLst/>
              <a:gdLst>
                <a:gd name="T0" fmla="*/ 560 w 1120"/>
                <a:gd name="T1" fmla="*/ 0 h 1629"/>
                <a:gd name="T2" fmla="*/ 0 w 1120"/>
                <a:gd name="T3" fmla="*/ 560 h 1629"/>
                <a:gd name="T4" fmla="*/ 256 w 1120"/>
                <a:gd name="T5" fmla="*/ 1174 h 1629"/>
                <a:gd name="T6" fmla="*/ 560 w 1120"/>
                <a:gd name="T7" fmla="*/ 1629 h 1629"/>
                <a:gd name="T8" fmla="*/ 864 w 1120"/>
                <a:gd name="T9" fmla="*/ 1175 h 1629"/>
                <a:gd name="T10" fmla="*/ 1120 w 1120"/>
                <a:gd name="T11" fmla="*/ 560 h 1629"/>
                <a:gd name="T12" fmla="*/ 560 w 1120"/>
                <a:gd name="T13" fmla="*/ 0 h 1629"/>
                <a:gd name="T14" fmla="*/ 692 w 1120"/>
                <a:gd name="T15" fmla="*/ 1383 h 1629"/>
                <a:gd name="T16" fmla="*/ 440 w 1120"/>
                <a:gd name="T17" fmla="*/ 1415 h 1629"/>
                <a:gd name="T18" fmla="*/ 409 w 1120"/>
                <a:gd name="T19" fmla="*/ 1319 h 1629"/>
                <a:gd name="T20" fmla="*/ 409 w 1120"/>
                <a:gd name="T21" fmla="*/ 1317 h 1629"/>
                <a:gd name="T22" fmla="*/ 724 w 1120"/>
                <a:gd name="T23" fmla="*/ 1278 h 1629"/>
                <a:gd name="T24" fmla="*/ 710 w 1120"/>
                <a:gd name="T25" fmla="*/ 1323 h 1629"/>
                <a:gd name="T26" fmla="*/ 692 w 1120"/>
                <a:gd name="T27" fmla="*/ 1383 h 1629"/>
                <a:gd name="T28" fmla="*/ 394 w 1120"/>
                <a:gd name="T29" fmla="*/ 1268 h 1629"/>
                <a:gd name="T30" fmla="*/ 363 w 1120"/>
                <a:gd name="T31" fmla="*/ 1171 h 1629"/>
                <a:gd name="T32" fmla="*/ 758 w 1120"/>
                <a:gd name="T33" fmla="*/ 1171 h 1629"/>
                <a:gd name="T34" fmla="*/ 740 w 1120"/>
                <a:gd name="T35" fmla="*/ 1225 h 1629"/>
                <a:gd name="T36" fmla="*/ 394 w 1120"/>
                <a:gd name="T37" fmla="*/ 1268 h 1629"/>
                <a:gd name="T38" fmla="*/ 560 w 1120"/>
                <a:gd name="T39" fmla="*/ 1527 h 1629"/>
                <a:gd name="T40" fmla="*/ 458 w 1120"/>
                <a:gd name="T41" fmla="*/ 1464 h 1629"/>
                <a:gd name="T42" fmla="*/ 674 w 1120"/>
                <a:gd name="T43" fmla="*/ 1437 h 1629"/>
                <a:gd name="T44" fmla="*/ 560 w 1120"/>
                <a:gd name="T45" fmla="*/ 1527 h 1629"/>
                <a:gd name="T46" fmla="*/ 798 w 1120"/>
                <a:gd name="T47" fmla="*/ 1069 h 1629"/>
                <a:gd name="T48" fmla="*/ 323 w 1120"/>
                <a:gd name="T49" fmla="*/ 1069 h 1629"/>
                <a:gd name="T50" fmla="*/ 237 w 1120"/>
                <a:gd name="T51" fmla="*/ 905 h 1629"/>
                <a:gd name="T52" fmla="*/ 102 w 1120"/>
                <a:gd name="T53" fmla="*/ 560 h 1629"/>
                <a:gd name="T54" fmla="*/ 560 w 1120"/>
                <a:gd name="T55" fmla="*/ 102 h 1629"/>
                <a:gd name="T56" fmla="*/ 1018 w 1120"/>
                <a:gd name="T57" fmla="*/ 560 h 1629"/>
                <a:gd name="T58" fmla="*/ 883 w 1120"/>
                <a:gd name="T59" fmla="*/ 906 h 1629"/>
                <a:gd name="T60" fmla="*/ 798 w 1120"/>
                <a:gd name="T61" fmla="*/ 1069 h 16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120" h="1629">
                  <a:moveTo>
                    <a:pt x="560" y="0"/>
                  </a:moveTo>
                  <a:cubicBezTo>
                    <a:pt x="251" y="0"/>
                    <a:pt x="0" y="251"/>
                    <a:pt x="0" y="560"/>
                  </a:cubicBezTo>
                  <a:cubicBezTo>
                    <a:pt x="0" y="765"/>
                    <a:pt x="188" y="983"/>
                    <a:pt x="256" y="1174"/>
                  </a:cubicBezTo>
                  <a:cubicBezTo>
                    <a:pt x="358" y="1459"/>
                    <a:pt x="347" y="1629"/>
                    <a:pt x="560" y="1629"/>
                  </a:cubicBezTo>
                  <a:cubicBezTo>
                    <a:pt x="776" y="1629"/>
                    <a:pt x="762" y="1459"/>
                    <a:pt x="864" y="1175"/>
                  </a:cubicBezTo>
                  <a:cubicBezTo>
                    <a:pt x="932" y="983"/>
                    <a:pt x="1120" y="764"/>
                    <a:pt x="1120" y="560"/>
                  </a:cubicBezTo>
                  <a:cubicBezTo>
                    <a:pt x="1120" y="251"/>
                    <a:pt x="869" y="0"/>
                    <a:pt x="560" y="0"/>
                  </a:cubicBezTo>
                  <a:close/>
                  <a:moveTo>
                    <a:pt x="692" y="1383"/>
                  </a:moveTo>
                  <a:cubicBezTo>
                    <a:pt x="440" y="1415"/>
                    <a:pt x="440" y="1415"/>
                    <a:pt x="440" y="1415"/>
                  </a:cubicBezTo>
                  <a:cubicBezTo>
                    <a:pt x="431" y="1389"/>
                    <a:pt x="421" y="1358"/>
                    <a:pt x="409" y="1319"/>
                  </a:cubicBezTo>
                  <a:cubicBezTo>
                    <a:pt x="409" y="1318"/>
                    <a:pt x="409" y="1318"/>
                    <a:pt x="409" y="1317"/>
                  </a:cubicBezTo>
                  <a:cubicBezTo>
                    <a:pt x="724" y="1278"/>
                    <a:pt x="724" y="1278"/>
                    <a:pt x="724" y="1278"/>
                  </a:cubicBezTo>
                  <a:cubicBezTo>
                    <a:pt x="719" y="1293"/>
                    <a:pt x="714" y="1309"/>
                    <a:pt x="710" y="1323"/>
                  </a:cubicBezTo>
                  <a:cubicBezTo>
                    <a:pt x="704" y="1346"/>
                    <a:pt x="698" y="1365"/>
                    <a:pt x="692" y="1383"/>
                  </a:cubicBezTo>
                  <a:close/>
                  <a:moveTo>
                    <a:pt x="394" y="1268"/>
                  </a:moveTo>
                  <a:cubicBezTo>
                    <a:pt x="385" y="1237"/>
                    <a:pt x="374" y="1205"/>
                    <a:pt x="363" y="1171"/>
                  </a:cubicBezTo>
                  <a:cubicBezTo>
                    <a:pt x="758" y="1171"/>
                    <a:pt x="758" y="1171"/>
                    <a:pt x="758" y="1171"/>
                  </a:cubicBezTo>
                  <a:cubicBezTo>
                    <a:pt x="752" y="1189"/>
                    <a:pt x="745" y="1208"/>
                    <a:pt x="740" y="1225"/>
                  </a:cubicBezTo>
                  <a:lnTo>
                    <a:pt x="394" y="1268"/>
                  </a:lnTo>
                  <a:close/>
                  <a:moveTo>
                    <a:pt x="560" y="1527"/>
                  </a:moveTo>
                  <a:cubicBezTo>
                    <a:pt x="508" y="1527"/>
                    <a:pt x="485" y="1521"/>
                    <a:pt x="458" y="1464"/>
                  </a:cubicBezTo>
                  <a:cubicBezTo>
                    <a:pt x="674" y="1437"/>
                    <a:pt x="674" y="1437"/>
                    <a:pt x="674" y="1437"/>
                  </a:cubicBezTo>
                  <a:cubicBezTo>
                    <a:pt x="643" y="1521"/>
                    <a:pt x="620" y="1527"/>
                    <a:pt x="560" y="1527"/>
                  </a:cubicBezTo>
                  <a:close/>
                  <a:moveTo>
                    <a:pt x="798" y="1069"/>
                  </a:moveTo>
                  <a:cubicBezTo>
                    <a:pt x="323" y="1069"/>
                    <a:pt x="323" y="1069"/>
                    <a:pt x="323" y="1069"/>
                  </a:cubicBezTo>
                  <a:cubicBezTo>
                    <a:pt x="297" y="1014"/>
                    <a:pt x="267" y="959"/>
                    <a:pt x="237" y="905"/>
                  </a:cubicBezTo>
                  <a:cubicBezTo>
                    <a:pt x="170" y="786"/>
                    <a:pt x="102" y="664"/>
                    <a:pt x="102" y="560"/>
                  </a:cubicBezTo>
                  <a:cubicBezTo>
                    <a:pt x="102" y="307"/>
                    <a:pt x="307" y="102"/>
                    <a:pt x="560" y="102"/>
                  </a:cubicBezTo>
                  <a:cubicBezTo>
                    <a:pt x="813" y="102"/>
                    <a:pt x="1018" y="307"/>
                    <a:pt x="1018" y="560"/>
                  </a:cubicBezTo>
                  <a:cubicBezTo>
                    <a:pt x="1018" y="663"/>
                    <a:pt x="949" y="786"/>
                    <a:pt x="883" y="906"/>
                  </a:cubicBezTo>
                  <a:cubicBezTo>
                    <a:pt x="853" y="960"/>
                    <a:pt x="823" y="1014"/>
                    <a:pt x="798" y="106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dirty="0">
                <a:latin typeface="Calibri Light" panose="020F0302020204030204"/>
              </a:endParaRPr>
            </a:p>
          </p:txBody>
        </p:sp>
        <p:sp>
          <p:nvSpPr>
            <p:cNvPr id="94" name="Freeform 40"/>
            <p:cNvSpPr/>
            <p:nvPr/>
          </p:nvSpPr>
          <p:spPr bwMode="auto">
            <a:xfrm>
              <a:off x="957263" y="955675"/>
              <a:ext cx="1239837" cy="1239837"/>
            </a:xfrm>
            <a:custGeom>
              <a:avLst/>
              <a:gdLst>
                <a:gd name="T0" fmla="*/ 305 w 330"/>
                <a:gd name="T1" fmla="*/ 0 h 330"/>
                <a:gd name="T2" fmla="*/ 0 w 330"/>
                <a:gd name="T3" fmla="*/ 305 h 330"/>
                <a:gd name="T4" fmla="*/ 25 w 330"/>
                <a:gd name="T5" fmla="*/ 330 h 330"/>
                <a:gd name="T6" fmla="*/ 50 w 330"/>
                <a:gd name="T7" fmla="*/ 305 h 330"/>
                <a:gd name="T8" fmla="*/ 305 w 330"/>
                <a:gd name="T9" fmla="*/ 50 h 330"/>
                <a:gd name="T10" fmla="*/ 330 w 330"/>
                <a:gd name="T11" fmla="*/ 25 h 330"/>
                <a:gd name="T12" fmla="*/ 305 w 330"/>
                <a:gd name="T13" fmla="*/ 0 h 330"/>
              </a:gdLst>
              <a:ahLst/>
              <a:cxnLst>
                <a:cxn ang="0">
                  <a:pos x="T0" y="T1"/>
                </a:cxn>
                <a:cxn ang="0">
                  <a:pos x="T2" y="T3"/>
                </a:cxn>
                <a:cxn ang="0">
                  <a:pos x="T4" y="T5"/>
                </a:cxn>
                <a:cxn ang="0">
                  <a:pos x="T6" y="T7"/>
                </a:cxn>
                <a:cxn ang="0">
                  <a:pos x="T8" y="T9"/>
                </a:cxn>
                <a:cxn ang="0">
                  <a:pos x="T10" y="T11"/>
                </a:cxn>
                <a:cxn ang="0">
                  <a:pos x="T12" y="T13"/>
                </a:cxn>
              </a:cxnLst>
              <a:rect l="0" t="0" r="r" b="b"/>
              <a:pathLst>
                <a:path w="330" h="330">
                  <a:moveTo>
                    <a:pt x="305" y="0"/>
                  </a:moveTo>
                  <a:cubicBezTo>
                    <a:pt x="137" y="0"/>
                    <a:pt x="0" y="137"/>
                    <a:pt x="0" y="305"/>
                  </a:cubicBezTo>
                  <a:cubicBezTo>
                    <a:pt x="0" y="319"/>
                    <a:pt x="11" y="330"/>
                    <a:pt x="25" y="330"/>
                  </a:cubicBezTo>
                  <a:cubicBezTo>
                    <a:pt x="39" y="330"/>
                    <a:pt x="50" y="319"/>
                    <a:pt x="50" y="305"/>
                  </a:cubicBezTo>
                  <a:cubicBezTo>
                    <a:pt x="50" y="165"/>
                    <a:pt x="165" y="50"/>
                    <a:pt x="305" y="50"/>
                  </a:cubicBezTo>
                  <a:cubicBezTo>
                    <a:pt x="319" y="50"/>
                    <a:pt x="330" y="39"/>
                    <a:pt x="330" y="25"/>
                  </a:cubicBezTo>
                  <a:cubicBezTo>
                    <a:pt x="330" y="11"/>
                    <a:pt x="319" y="0"/>
                    <a:pt x="30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dirty="0">
                <a:latin typeface="Calibri Light" panose="020F0302020204030204"/>
              </a:endParaRPr>
            </a:p>
          </p:txBody>
        </p:sp>
      </p:grpSp>
      <p:grpSp>
        <p:nvGrpSpPr>
          <p:cNvPr id="95" name="Group 94"/>
          <p:cNvGrpSpPr/>
          <p:nvPr/>
        </p:nvGrpSpPr>
        <p:grpSpPr>
          <a:xfrm>
            <a:off x="9702704" y="8594008"/>
            <a:ext cx="749927" cy="749824"/>
            <a:chOff x="0" y="1588"/>
            <a:chExt cx="4016375" cy="4014787"/>
          </a:xfrm>
          <a:solidFill>
            <a:schemeClr val="accent6"/>
          </a:solidFill>
        </p:grpSpPr>
        <p:sp>
          <p:nvSpPr>
            <p:cNvPr id="96" name="Freeform 48"/>
            <p:cNvSpPr>
              <a:spLocks noEditPoints="1"/>
            </p:cNvSpPr>
            <p:nvPr/>
          </p:nvSpPr>
          <p:spPr bwMode="auto">
            <a:xfrm>
              <a:off x="0" y="1588"/>
              <a:ext cx="4016375" cy="4014787"/>
            </a:xfrm>
            <a:custGeom>
              <a:avLst/>
              <a:gdLst>
                <a:gd name="T0" fmla="*/ 690 w 1068"/>
                <a:gd name="T1" fmla="*/ 335 h 1068"/>
                <a:gd name="T2" fmla="*/ 534 w 1068"/>
                <a:gd name="T3" fmla="*/ 0 h 1068"/>
                <a:gd name="T4" fmla="*/ 301 w 1068"/>
                <a:gd name="T5" fmla="*/ 342 h 1068"/>
                <a:gd name="T6" fmla="*/ 267 w 1068"/>
                <a:gd name="T7" fmla="*/ 360 h 1068"/>
                <a:gd name="T8" fmla="*/ 100 w 1068"/>
                <a:gd name="T9" fmla="*/ 334 h 1068"/>
                <a:gd name="T10" fmla="*/ 0 w 1068"/>
                <a:gd name="T11" fmla="*/ 968 h 1068"/>
                <a:gd name="T12" fmla="*/ 201 w 1068"/>
                <a:gd name="T13" fmla="*/ 1068 h 1068"/>
                <a:gd name="T14" fmla="*/ 291 w 1068"/>
                <a:gd name="T15" fmla="*/ 1011 h 1068"/>
                <a:gd name="T16" fmla="*/ 301 w 1068"/>
                <a:gd name="T17" fmla="*/ 1013 h 1068"/>
                <a:gd name="T18" fmla="*/ 635 w 1068"/>
                <a:gd name="T19" fmla="*/ 1068 h 1068"/>
                <a:gd name="T20" fmla="*/ 937 w 1068"/>
                <a:gd name="T21" fmla="*/ 1004 h 1068"/>
                <a:gd name="T22" fmla="*/ 952 w 1068"/>
                <a:gd name="T23" fmla="*/ 909 h 1068"/>
                <a:gd name="T24" fmla="*/ 1007 w 1068"/>
                <a:gd name="T25" fmla="*/ 732 h 1068"/>
                <a:gd name="T26" fmla="*/ 1039 w 1068"/>
                <a:gd name="T27" fmla="*/ 560 h 1068"/>
                <a:gd name="T28" fmla="*/ 1068 w 1068"/>
                <a:gd name="T29" fmla="*/ 481 h 1068"/>
                <a:gd name="T30" fmla="*/ 974 w 1068"/>
                <a:gd name="T31" fmla="*/ 349 h 1068"/>
                <a:gd name="T32" fmla="*/ 201 w 1068"/>
                <a:gd name="T33" fmla="*/ 1001 h 1068"/>
                <a:gd name="T34" fmla="*/ 67 w 1068"/>
                <a:gd name="T35" fmla="*/ 968 h 1068"/>
                <a:gd name="T36" fmla="*/ 100 w 1068"/>
                <a:gd name="T37" fmla="*/ 401 h 1068"/>
                <a:gd name="T38" fmla="*/ 234 w 1068"/>
                <a:gd name="T39" fmla="*/ 434 h 1068"/>
                <a:gd name="T40" fmla="*/ 1001 w 1068"/>
                <a:gd name="T41" fmla="*/ 485 h 1068"/>
                <a:gd name="T42" fmla="*/ 868 w 1068"/>
                <a:gd name="T43" fmla="*/ 534 h 1068"/>
                <a:gd name="T44" fmla="*/ 868 w 1068"/>
                <a:gd name="T45" fmla="*/ 567 h 1068"/>
                <a:gd name="T46" fmla="*/ 986 w 1068"/>
                <a:gd name="T47" fmla="*/ 629 h 1068"/>
                <a:gd name="T48" fmla="*/ 835 w 1068"/>
                <a:gd name="T49" fmla="*/ 701 h 1068"/>
                <a:gd name="T50" fmla="*/ 835 w 1068"/>
                <a:gd name="T51" fmla="*/ 734 h 1068"/>
                <a:gd name="T52" fmla="*/ 944 w 1068"/>
                <a:gd name="T53" fmla="*/ 803 h 1068"/>
                <a:gd name="T54" fmla="*/ 801 w 1068"/>
                <a:gd name="T55" fmla="*/ 868 h 1068"/>
                <a:gd name="T56" fmla="*/ 801 w 1068"/>
                <a:gd name="T57" fmla="*/ 901 h 1068"/>
                <a:gd name="T58" fmla="*/ 888 w 1068"/>
                <a:gd name="T59" fmla="*/ 948 h 1068"/>
                <a:gd name="T60" fmla="*/ 818 w 1068"/>
                <a:gd name="T61" fmla="*/ 1001 h 1068"/>
                <a:gd name="T62" fmla="*/ 450 w 1068"/>
                <a:gd name="T63" fmla="*/ 980 h 1068"/>
                <a:gd name="T64" fmla="*/ 268 w 1068"/>
                <a:gd name="T65" fmla="*/ 914 h 1068"/>
                <a:gd name="T66" fmla="*/ 294 w 1068"/>
                <a:gd name="T67" fmla="*/ 418 h 1068"/>
                <a:gd name="T68" fmla="*/ 501 w 1068"/>
                <a:gd name="T69" fmla="*/ 100 h 1068"/>
                <a:gd name="T70" fmla="*/ 632 w 1068"/>
                <a:gd name="T71" fmla="*/ 225 h 1068"/>
                <a:gd name="T72" fmla="*/ 962 w 1068"/>
                <a:gd name="T73" fmla="*/ 413 h 1068"/>
                <a:gd name="T74" fmla="*/ 1001 w 1068"/>
                <a:gd name="T75" fmla="*/ 485 h 10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68" h="1068">
                  <a:moveTo>
                    <a:pt x="974" y="349"/>
                  </a:moveTo>
                  <a:cubicBezTo>
                    <a:pt x="932" y="339"/>
                    <a:pt x="834" y="339"/>
                    <a:pt x="690" y="335"/>
                  </a:cubicBezTo>
                  <a:cubicBezTo>
                    <a:pt x="697" y="304"/>
                    <a:pt x="699" y="275"/>
                    <a:pt x="699" y="225"/>
                  </a:cubicBezTo>
                  <a:cubicBezTo>
                    <a:pt x="699" y="105"/>
                    <a:pt x="611" y="0"/>
                    <a:pt x="534" y="0"/>
                  </a:cubicBezTo>
                  <a:cubicBezTo>
                    <a:pt x="480" y="0"/>
                    <a:pt x="435" y="45"/>
                    <a:pt x="434" y="99"/>
                  </a:cubicBezTo>
                  <a:cubicBezTo>
                    <a:pt x="433" y="167"/>
                    <a:pt x="413" y="283"/>
                    <a:pt x="301" y="342"/>
                  </a:cubicBezTo>
                  <a:cubicBezTo>
                    <a:pt x="292" y="346"/>
                    <a:pt x="269" y="357"/>
                    <a:pt x="265" y="359"/>
                  </a:cubicBezTo>
                  <a:cubicBezTo>
                    <a:pt x="267" y="360"/>
                    <a:pt x="267" y="360"/>
                    <a:pt x="267" y="360"/>
                  </a:cubicBezTo>
                  <a:cubicBezTo>
                    <a:pt x="250" y="345"/>
                    <a:pt x="225" y="334"/>
                    <a:pt x="201" y="334"/>
                  </a:cubicBezTo>
                  <a:cubicBezTo>
                    <a:pt x="100" y="334"/>
                    <a:pt x="100" y="334"/>
                    <a:pt x="100" y="334"/>
                  </a:cubicBezTo>
                  <a:cubicBezTo>
                    <a:pt x="45" y="334"/>
                    <a:pt x="0" y="379"/>
                    <a:pt x="0" y="434"/>
                  </a:cubicBezTo>
                  <a:cubicBezTo>
                    <a:pt x="0" y="968"/>
                    <a:pt x="0" y="968"/>
                    <a:pt x="0" y="968"/>
                  </a:cubicBezTo>
                  <a:cubicBezTo>
                    <a:pt x="0" y="1023"/>
                    <a:pt x="45" y="1068"/>
                    <a:pt x="100" y="1068"/>
                  </a:cubicBezTo>
                  <a:cubicBezTo>
                    <a:pt x="201" y="1068"/>
                    <a:pt x="201" y="1068"/>
                    <a:pt x="201" y="1068"/>
                  </a:cubicBezTo>
                  <a:cubicBezTo>
                    <a:pt x="240" y="1068"/>
                    <a:pt x="273" y="1044"/>
                    <a:pt x="290" y="1010"/>
                  </a:cubicBezTo>
                  <a:cubicBezTo>
                    <a:pt x="290" y="1011"/>
                    <a:pt x="291" y="1011"/>
                    <a:pt x="291" y="1011"/>
                  </a:cubicBezTo>
                  <a:cubicBezTo>
                    <a:pt x="293" y="1011"/>
                    <a:pt x="296" y="1012"/>
                    <a:pt x="299" y="1013"/>
                  </a:cubicBezTo>
                  <a:cubicBezTo>
                    <a:pt x="300" y="1013"/>
                    <a:pt x="300" y="1013"/>
                    <a:pt x="301" y="1013"/>
                  </a:cubicBezTo>
                  <a:cubicBezTo>
                    <a:pt x="320" y="1018"/>
                    <a:pt x="357" y="1027"/>
                    <a:pt x="436" y="1045"/>
                  </a:cubicBezTo>
                  <a:cubicBezTo>
                    <a:pt x="453" y="1049"/>
                    <a:pt x="542" y="1068"/>
                    <a:pt x="635" y="1068"/>
                  </a:cubicBezTo>
                  <a:cubicBezTo>
                    <a:pt x="818" y="1068"/>
                    <a:pt x="818" y="1068"/>
                    <a:pt x="818" y="1068"/>
                  </a:cubicBezTo>
                  <a:cubicBezTo>
                    <a:pt x="873" y="1068"/>
                    <a:pt x="913" y="1047"/>
                    <a:pt x="937" y="1004"/>
                  </a:cubicBezTo>
                  <a:cubicBezTo>
                    <a:pt x="938" y="1003"/>
                    <a:pt x="945" y="988"/>
                    <a:pt x="952" y="968"/>
                  </a:cubicBezTo>
                  <a:cubicBezTo>
                    <a:pt x="956" y="952"/>
                    <a:pt x="958" y="931"/>
                    <a:pt x="952" y="909"/>
                  </a:cubicBezTo>
                  <a:cubicBezTo>
                    <a:pt x="988" y="884"/>
                    <a:pt x="1000" y="847"/>
                    <a:pt x="1007" y="823"/>
                  </a:cubicBezTo>
                  <a:cubicBezTo>
                    <a:pt x="1020" y="783"/>
                    <a:pt x="1016" y="753"/>
                    <a:pt x="1007" y="732"/>
                  </a:cubicBezTo>
                  <a:cubicBezTo>
                    <a:pt x="1027" y="713"/>
                    <a:pt x="1045" y="684"/>
                    <a:pt x="1052" y="640"/>
                  </a:cubicBezTo>
                  <a:cubicBezTo>
                    <a:pt x="1056" y="612"/>
                    <a:pt x="1052" y="584"/>
                    <a:pt x="1039" y="560"/>
                  </a:cubicBezTo>
                  <a:cubicBezTo>
                    <a:pt x="1058" y="539"/>
                    <a:pt x="1066" y="513"/>
                    <a:pt x="1067" y="488"/>
                  </a:cubicBezTo>
                  <a:cubicBezTo>
                    <a:pt x="1068" y="481"/>
                    <a:pt x="1068" y="481"/>
                    <a:pt x="1068" y="481"/>
                  </a:cubicBezTo>
                  <a:cubicBezTo>
                    <a:pt x="1068" y="476"/>
                    <a:pt x="1068" y="474"/>
                    <a:pt x="1068" y="464"/>
                  </a:cubicBezTo>
                  <a:cubicBezTo>
                    <a:pt x="1068" y="422"/>
                    <a:pt x="1039" y="368"/>
                    <a:pt x="974" y="349"/>
                  </a:cubicBezTo>
                  <a:close/>
                  <a:moveTo>
                    <a:pt x="234" y="968"/>
                  </a:moveTo>
                  <a:cubicBezTo>
                    <a:pt x="234" y="986"/>
                    <a:pt x="219" y="1001"/>
                    <a:pt x="201" y="1001"/>
                  </a:cubicBezTo>
                  <a:cubicBezTo>
                    <a:pt x="100" y="1001"/>
                    <a:pt x="100" y="1001"/>
                    <a:pt x="100" y="1001"/>
                  </a:cubicBezTo>
                  <a:cubicBezTo>
                    <a:pt x="82" y="1001"/>
                    <a:pt x="67" y="986"/>
                    <a:pt x="67" y="968"/>
                  </a:cubicBezTo>
                  <a:cubicBezTo>
                    <a:pt x="67" y="434"/>
                    <a:pt x="67" y="434"/>
                    <a:pt x="67" y="434"/>
                  </a:cubicBezTo>
                  <a:cubicBezTo>
                    <a:pt x="67" y="415"/>
                    <a:pt x="82" y="401"/>
                    <a:pt x="100" y="401"/>
                  </a:cubicBezTo>
                  <a:cubicBezTo>
                    <a:pt x="201" y="401"/>
                    <a:pt x="201" y="401"/>
                    <a:pt x="201" y="401"/>
                  </a:cubicBezTo>
                  <a:cubicBezTo>
                    <a:pt x="219" y="401"/>
                    <a:pt x="234" y="415"/>
                    <a:pt x="234" y="434"/>
                  </a:cubicBezTo>
                  <a:lnTo>
                    <a:pt x="234" y="968"/>
                  </a:lnTo>
                  <a:close/>
                  <a:moveTo>
                    <a:pt x="1001" y="485"/>
                  </a:moveTo>
                  <a:cubicBezTo>
                    <a:pt x="1000" y="502"/>
                    <a:pt x="993" y="534"/>
                    <a:pt x="935" y="534"/>
                  </a:cubicBezTo>
                  <a:cubicBezTo>
                    <a:pt x="885" y="534"/>
                    <a:pt x="868" y="534"/>
                    <a:pt x="868" y="534"/>
                  </a:cubicBezTo>
                  <a:cubicBezTo>
                    <a:pt x="859" y="534"/>
                    <a:pt x="851" y="541"/>
                    <a:pt x="851" y="551"/>
                  </a:cubicBezTo>
                  <a:cubicBezTo>
                    <a:pt x="851" y="560"/>
                    <a:pt x="859" y="567"/>
                    <a:pt x="868" y="567"/>
                  </a:cubicBezTo>
                  <a:cubicBezTo>
                    <a:pt x="868" y="567"/>
                    <a:pt x="883" y="567"/>
                    <a:pt x="933" y="567"/>
                  </a:cubicBezTo>
                  <a:cubicBezTo>
                    <a:pt x="983" y="567"/>
                    <a:pt x="989" y="609"/>
                    <a:pt x="986" y="629"/>
                  </a:cubicBezTo>
                  <a:cubicBezTo>
                    <a:pt x="982" y="654"/>
                    <a:pt x="970" y="701"/>
                    <a:pt x="914" y="701"/>
                  </a:cubicBezTo>
                  <a:cubicBezTo>
                    <a:pt x="858" y="701"/>
                    <a:pt x="835" y="701"/>
                    <a:pt x="835" y="701"/>
                  </a:cubicBezTo>
                  <a:cubicBezTo>
                    <a:pt x="825" y="701"/>
                    <a:pt x="818" y="708"/>
                    <a:pt x="818" y="718"/>
                  </a:cubicBezTo>
                  <a:cubicBezTo>
                    <a:pt x="818" y="727"/>
                    <a:pt x="825" y="734"/>
                    <a:pt x="835" y="734"/>
                  </a:cubicBezTo>
                  <a:cubicBezTo>
                    <a:pt x="835" y="734"/>
                    <a:pt x="874" y="734"/>
                    <a:pt x="900" y="734"/>
                  </a:cubicBezTo>
                  <a:cubicBezTo>
                    <a:pt x="957" y="734"/>
                    <a:pt x="952" y="777"/>
                    <a:pt x="944" y="803"/>
                  </a:cubicBezTo>
                  <a:cubicBezTo>
                    <a:pt x="933" y="837"/>
                    <a:pt x="926" y="868"/>
                    <a:pt x="856" y="868"/>
                  </a:cubicBezTo>
                  <a:cubicBezTo>
                    <a:pt x="831" y="868"/>
                    <a:pt x="801" y="868"/>
                    <a:pt x="801" y="868"/>
                  </a:cubicBezTo>
                  <a:cubicBezTo>
                    <a:pt x="792" y="868"/>
                    <a:pt x="784" y="875"/>
                    <a:pt x="784" y="884"/>
                  </a:cubicBezTo>
                  <a:cubicBezTo>
                    <a:pt x="784" y="894"/>
                    <a:pt x="792" y="901"/>
                    <a:pt x="801" y="901"/>
                  </a:cubicBezTo>
                  <a:cubicBezTo>
                    <a:pt x="801" y="901"/>
                    <a:pt x="824" y="901"/>
                    <a:pt x="853" y="901"/>
                  </a:cubicBezTo>
                  <a:cubicBezTo>
                    <a:pt x="890" y="901"/>
                    <a:pt x="892" y="936"/>
                    <a:pt x="888" y="948"/>
                  </a:cubicBezTo>
                  <a:cubicBezTo>
                    <a:pt x="884" y="962"/>
                    <a:pt x="879" y="972"/>
                    <a:pt x="878" y="972"/>
                  </a:cubicBezTo>
                  <a:cubicBezTo>
                    <a:pt x="868" y="990"/>
                    <a:pt x="852" y="1001"/>
                    <a:pt x="818" y="1001"/>
                  </a:cubicBezTo>
                  <a:cubicBezTo>
                    <a:pt x="635" y="1001"/>
                    <a:pt x="635" y="1001"/>
                    <a:pt x="635" y="1001"/>
                  </a:cubicBezTo>
                  <a:cubicBezTo>
                    <a:pt x="544" y="1001"/>
                    <a:pt x="453" y="980"/>
                    <a:pt x="450" y="980"/>
                  </a:cubicBezTo>
                  <a:cubicBezTo>
                    <a:pt x="312" y="948"/>
                    <a:pt x="304" y="946"/>
                    <a:pt x="296" y="943"/>
                  </a:cubicBezTo>
                  <a:cubicBezTo>
                    <a:pt x="296" y="943"/>
                    <a:pt x="268" y="938"/>
                    <a:pt x="268" y="914"/>
                  </a:cubicBezTo>
                  <a:cubicBezTo>
                    <a:pt x="267" y="453"/>
                    <a:pt x="267" y="453"/>
                    <a:pt x="267" y="453"/>
                  </a:cubicBezTo>
                  <a:cubicBezTo>
                    <a:pt x="267" y="437"/>
                    <a:pt x="277" y="423"/>
                    <a:pt x="294" y="418"/>
                  </a:cubicBezTo>
                  <a:cubicBezTo>
                    <a:pt x="296" y="417"/>
                    <a:pt x="299" y="416"/>
                    <a:pt x="301" y="415"/>
                  </a:cubicBezTo>
                  <a:cubicBezTo>
                    <a:pt x="453" y="352"/>
                    <a:pt x="500" y="214"/>
                    <a:pt x="501" y="100"/>
                  </a:cubicBezTo>
                  <a:cubicBezTo>
                    <a:pt x="501" y="84"/>
                    <a:pt x="513" y="67"/>
                    <a:pt x="534" y="67"/>
                  </a:cubicBezTo>
                  <a:cubicBezTo>
                    <a:pt x="570" y="67"/>
                    <a:pt x="632" y="138"/>
                    <a:pt x="632" y="225"/>
                  </a:cubicBezTo>
                  <a:cubicBezTo>
                    <a:pt x="632" y="304"/>
                    <a:pt x="629" y="318"/>
                    <a:pt x="601" y="401"/>
                  </a:cubicBezTo>
                  <a:cubicBezTo>
                    <a:pt x="935" y="401"/>
                    <a:pt x="932" y="405"/>
                    <a:pt x="962" y="413"/>
                  </a:cubicBezTo>
                  <a:cubicBezTo>
                    <a:pt x="998" y="423"/>
                    <a:pt x="1002" y="454"/>
                    <a:pt x="1002" y="464"/>
                  </a:cubicBezTo>
                  <a:cubicBezTo>
                    <a:pt x="1002" y="476"/>
                    <a:pt x="1001" y="474"/>
                    <a:pt x="1001" y="48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dirty="0">
                <a:latin typeface="Calibri Light" panose="020F0302020204030204"/>
              </a:endParaRPr>
            </a:p>
          </p:txBody>
        </p:sp>
        <p:sp>
          <p:nvSpPr>
            <p:cNvPr id="97" name="Freeform 49"/>
            <p:cNvSpPr>
              <a:spLocks noEditPoints="1"/>
            </p:cNvSpPr>
            <p:nvPr/>
          </p:nvSpPr>
          <p:spPr bwMode="auto">
            <a:xfrm>
              <a:off x="376238" y="3263900"/>
              <a:ext cx="379413" cy="376237"/>
            </a:xfrm>
            <a:custGeom>
              <a:avLst/>
              <a:gdLst>
                <a:gd name="T0" fmla="*/ 50 w 101"/>
                <a:gd name="T1" fmla="*/ 0 h 100"/>
                <a:gd name="T2" fmla="*/ 0 w 101"/>
                <a:gd name="T3" fmla="*/ 50 h 100"/>
                <a:gd name="T4" fmla="*/ 50 w 101"/>
                <a:gd name="T5" fmla="*/ 100 h 100"/>
                <a:gd name="T6" fmla="*/ 101 w 101"/>
                <a:gd name="T7" fmla="*/ 50 h 100"/>
                <a:gd name="T8" fmla="*/ 50 w 101"/>
                <a:gd name="T9" fmla="*/ 0 h 100"/>
                <a:gd name="T10" fmla="*/ 50 w 101"/>
                <a:gd name="T11" fmla="*/ 67 h 100"/>
                <a:gd name="T12" fmla="*/ 34 w 101"/>
                <a:gd name="T13" fmla="*/ 50 h 100"/>
                <a:gd name="T14" fmla="*/ 50 w 101"/>
                <a:gd name="T15" fmla="*/ 33 h 100"/>
                <a:gd name="T16" fmla="*/ 67 w 101"/>
                <a:gd name="T17" fmla="*/ 50 h 100"/>
                <a:gd name="T18" fmla="*/ 50 w 101"/>
                <a:gd name="T19" fmla="*/ 67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1" h="100">
                  <a:moveTo>
                    <a:pt x="50" y="0"/>
                  </a:moveTo>
                  <a:cubicBezTo>
                    <a:pt x="23" y="0"/>
                    <a:pt x="0" y="22"/>
                    <a:pt x="0" y="50"/>
                  </a:cubicBezTo>
                  <a:cubicBezTo>
                    <a:pt x="0" y="77"/>
                    <a:pt x="23" y="100"/>
                    <a:pt x="50" y="100"/>
                  </a:cubicBezTo>
                  <a:cubicBezTo>
                    <a:pt x="78" y="100"/>
                    <a:pt x="101" y="77"/>
                    <a:pt x="101" y="50"/>
                  </a:cubicBezTo>
                  <a:cubicBezTo>
                    <a:pt x="101" y="22"/>
                    <a:pt x="78" y="0"/>
                    <a:pt x="50" y="0"/>
                  </a:cubicBezTo>
                  <a:close/>
                  <a:moveTo>
                    <a:pt x="50" y="67"/>
                  </a:moveTo>
                  <a:cubicBezTo>
                    <a:pt x="41" y="67"/>
                    <a:pt x="34" y="59"/>
                    <a:pt x="34" y="50"/>
                  </a:cubicBezTo>
                  <a:cubicBezTo>
                    <a:pt x="34" y="41"/>
                    <a:pt x="41" y="33"/>
                    <a:pt x="50" y="33"/>
                  </a:cubicBezTo>
                  <a:cubicBezTo>
                    <a:pt x="60" y="33"/>
                    <a:pt x="67" y="41"/>
                    <a:pt x="67" y="50"/>
                  </a:cubicBezTo>
                  <a:cubicBezTo>
                    <a:pt x="67" y="59"/>
                    <a:pt x="60" y="67"/>
                    <a:pt x="50" y="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dirty="0">
                <a:latin typeface="Calibri Light" panose="020F0302020204030204"/>
              </a:endParaRPr>
            </a:p>
          </p:txBody>
        </p:sp>
      </p:grpSp>
      <p:sp>
        <p:nvSpPr>
          <p:cNvPr id="61" name="Freeform 26"/>
          <p:cNvSpPr>
            <a:spLocks noEditPoints="1"/>
          </p:cNvSpPr>
          <p:nvPr/>
        </p:nvSpPr>
        <p:spPr bwMode="auto">
          <a:xfrm flipH="1">
            <a:off x="14869684" y="5828088"/>
            <a:ext cx="5222047" cy="6114542"/>
          </a:xfrm>
          <a:custGeom>
            <a:avLst/>
            <a:gdLst>
              <a:gd name="T0" fmla="*/ 565 w 631"/>
              <a:gd name="T1" fmla="*/ 585 h 741"/>
              <a:gd name="T2" fmla="*/ 545 w 631"/>
              <a:gd name="T3" fmla="*/ 531 h 741"/>
              <a:gd name="T4" fmla="*/ 567 w 631"/>
              <a:gd name="T5" fmla="*/ 470 h 741"/>
              <a:gd name="T6" fmla="*/ 568 w 631"/>
              <a:gd name="T7" fmla="*/ 407 h 741"/>
              <a:gd name="T8" fmla="*/ 568 w 631"/>
              <a:gd name="T9" fmla="*/ 345 h 741"/>
              <a:gd name="T10" fmla="*/ 535 w 631"/>
              <a:gd name="T11" fmla="*/ 208 h 741"/>
              <a:gd name="T12" fmla="*/ 476 w 631"/>
              <a:gd name="T13" fmla="*/ 107 h 741"/>
              <a:gd name="T14" fmla="*/ 270 w 631"/>
              <a:gd name="T15" fmla="*/ 60 h 741"/>
              <a:gd name="T16" fmla="*/ 146 w 631"/>
              <a:gd name="T17" fmla="*/ 128 h 741"/>
              <a:gd name="T18" fmla="*/ 102 w 631"/>
              <a:gd name="T19" fmla="*/ 207 h 741"/>
              <a:gd name="T20" fmla="*/ 63 w 631"/>
              <a:gd name="T21" fmla="*/ 310 h 741"/>
              <a:gd name="T22" fmla="*/ 64 w 631"/>
              <a:gd name="T23" fmla="*/ 390 h 741"/>
              <a:gd name="T24" fmla="*/ 69 w 631"/>
              <a:gd name="T25" fmla="*/ 482 h 741"/>
              <a:gd name="T26" fmla="*/ 83 w 631"/>
              <a:gd name="T27" fmla="*/ 539 h 741"/>
              <a:gd name="T28" fmla="*/ 67 w 631"/>
              <a:gd name="T29" fmla="*/ 585 h 741"/>
              <a:gd name="T30" fmla="*/ 2 w 631"/>
              <a:gd name="T31" fmla="*/ 678 h 741"/>
              <a:gd name="T32" fmla="*/ 23 w 631"/>
              <a:gd name="T33" fmla="*/ 741 h 741"/>
              <a:gd name="T34" fmla="*/ 609 w 631"/>
              <a:gd name="T35" fmla="*/ 741 h 741"/>
              <a:gd name="T36" fmla="*/ 630 w 631"/>
              <a:gd name="T37" fmla="*/ 678 h 741"/>
              <a:gd name="T38" fmla="*/ 565 w 631"/>
              <a:gd name="T39" fmla="*/ 585 h 741"/>
              <a:gd name="T40" fmla="*/ 454 w 631"/>
              <a:gd name="T41" fmla="*/ 282 h 741"/>
              <a:gd name="T42" fmla="*/ 452 w 631"/>
              <a:gd name="T43" fmla="*/ 281 h 741"/>
              <a:gd name="T44" fmla="*/ 482 w 631"/>
              <a:gd name="T45" fmla="*/ 305 h 741"/>
              <a:gd name="T46" fmla="*/ 470 w 631"/>
              <a:gd name="T47" fmla="*/ 374 h 741"/>
              <a:gd name="T48" fmla="*/ 460 w 631"/>
              <a:gd name="T49" fmla="*/ 373 h 741"/>
              <a:gd name="T50" fmla="*/ 454 w 631"/>
              <a:gd name="T51" fmla="*/ 282 h 741"/>
              <a:gd name="T52" fmla="*/ 150 w 631"/>
              <a:gd name="T53" fmla="*/ 302 h 741"/>
              <a:gd name="T54" fmla="*/ 184 w 631"/>
              <a:gd name="T55" fmla="*/ 292 h 741"/>
              <a:gd name="T56" fmla="*/ 194 w 631"/>
              <a:gd name="T57" fmla="*/ 284 h 741"/>
              <a:gd name="T58" fmla="*/ 211 w 631"/>
              <a:gd name="T59" fmla="*/ 198 h 741"/>
              <a:gd name="T60" fmla="*/ 213 w 631"/>
              <a:gd name="T61" fmla="*/ 195 h 741"/>
              <a:gd name="T62" fmla="*/ 316 w 631"/>
              <a:gd name="T63" fmla="*/ 252 h 741"/>
              <a:gd name="T64" fmla="*/ 329 w 631"/>
              <a:gd name="T65" fmla="*/ 253 h 741"/>
              <a:gd name="T66" fmla="*/ 394 w 631"/>
              <a:gd name="T67" fmla="*/ 315 h 741"/>
              <a:gd name="T68" fmla="*/ 410 w 631"/>
              <a:gd name="T69" fmla="*/ 360 h 741"/>
              <a:gd name="T70" fmla="*/ 435 w 631"/>
              <a:gd name="T71" fmla="*/ 412 h 741"/>
              <a:gd name="T72" fmla="*/ 316 w 631"/>
              <a:gd name="T73" fmla="*/ 493 h 741"/>
              <a:gd name="T74" fmla="*/ 316 w 631"/>
              <a:gd name="T75" fmla="*/ 493 h 741"/>
              <a:gd name="T76" fmla="*/ 188 w 631"/>
              <a:gd name="T77" fmla="*/ 394 h 741"/>
              <a:gd name="T78" fmla="*/ 150 w 631"/>
              <a:gd name="T79" fmla="*/ 302 h 741"/>
              <a:gd name="T80" fmla="*/ 114 w 631"/>
              <a:gd name="T81" fmla="*/ 589 h 741"/>
              <a:gd name="T82" fmla="*/ 200 w 631"/>
              <a:gd name="T83" fmla="*/ 563 h 741"/>
              <a:gd name="T84" fmla="*/ 240 w 631"/>
              <a:gd name="T85" fmla="*/ 493 h 741"/>
              <a:gd name="T86" fmla="*/ 316 w 631"/>
              <a:gd name="T87" fmla="*/ 515 h 741"/>
              <a:gd name="T88" fmla="*/ 316 w 631"/>
              <a:gd name="T89" fmla="*/ 515 h 741"/>
              <a:gd name="T90" fmla="*/ 391 w 631"/>
              <a:gd name="T91" fmla="*/ 493 h 741"/>
              <a:gd name="T92" fmla="*/ 431 w 631"/>
              <a:gd name="T93" fmla="*/ 563 h 741"/>
              <a:gd name="T94" fmla="*/ 519 w 631"/>
              <a:gd name="T95" fmla="*/ 590 h 741"/>
              <a:gd name="T96" fmla="*/ 316 w 631"/>
              <a:gd name="T97" fmla="*/ 661 h 741"/>
              <a:gd name="T98" fmla="*/ 114 w 631"/>
              <a:gd name="T99" fmla="*/ 589 h 741"/>
              <a:gd name="T100" fmla="*/ 318 w 631"/>
              <a:gd name="T101" fmla="*/ 722 h 741"/>
              <a:gd name="T102" fmla="*/ 316 w 631"/>
              <a:gd name="T103" fmla="*/ 722 h 741"/>
              <a:gd name="T104" fmla="*/ 46 w 631"/>
              <a:gd name="T105" fmla="*/ 621 h 741"/>
              <a:gd name="T106" fmla="*/ 67 w 631"/>
              <a:gd name="T107" fmla="*/ 606 h 741"/>
              <a:gd name="T108" fmla="*/ 316 w 631"/>
              <a:gd name="T109" fmla="*/ 697 h 741"/>
              <a:gd name="T110" fmla="*/ 318 w 631"/>
              <a:gd name="T111" fmla="*/ 697 h 741"/>
              <a:gd name="T112" fmla="*/ 564 w 631"/>
              <a:gd name="T113" fmla="*/ 608 h 741"/>
              <a:gd name="T114" fmla="*/ 585 w 631"/>
              <a:gd name="T115" fmla="*/ 624 h 741"/>
              <a:gd name="T116" fmla="*/ 318 w 631"/>
              <a:gd name="T117" fmla="*/ 722 h 7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31" h="741">
                <a:moveTo>
                  <a:pt x="565" y="585"/>
                </a:moveTo>
                <a:cubicBezTo>
                  <a:pt x="577" y="562"/>
                  <a:pt x="566" y="543"/>
                  <a:pt x="545" y="531"/>
                </a:cubicBezTo>
                <a:cubicBezTo>
                  <a:pt x="517" y="515"/>
                  <a:pt x="536" y="486"/>
                  <a:pt x="567" y="470"/>
                </a:cubicBezTo>
                <a:cubicBezTo>
                  <a:pt x="597" y="454"/>
                  <a:pt x="607" y="426"/>
                  <a:pt x="568" y="407"/>
                </a:cubicBezTo>
                <a:cubicBezTo>
                  <a:pt x="530" y="387"/>
                  <a:pt x="532" y="381"/>
                  <a:pt x="568" y="345"/>
                </a:cubicBezTo>
                <a:cubicBezTo>
                  <a:pt x="604" y="308"/>
                  <a:pt x="586" y="222"/>
                  <a:pt x="535" y="208"/>
                </a:cubicBezTo>
                <a:cubicBezTo>
                  <a:pt x="484" y="194"/>
                  <a:pt x="497" y="166"/>
                  <a:pt x="476" y="107"/>
                </a:cubicBezTo>
                <a:cubicBezTo>
                  <a:pt x="456" y="51"/>
                  <a:pt x="319" y="0"/>
                  <a:pt x="270" y="60"/>
                </a:cubicBezTo>
                <a:cubicBezTo>
                  <a:pt x="236" y="23"/>
                  <a:pt x="161" y="73"/>
                  <a:pt x="146" y="128"/>
                </a:cubicBezTo>
                <a:cubicBezTo>
                  <a:pt x="131" y="184"/>
                  <a:pt x="142" y="199"/>
                  <a:pt x="102" y="207"/>
                </a:cubicBezTo>
                <a:cubicBezTo>
                  <a:pt x="62" y="215"/>
                  <a:pt x="37" y="273"/>
                  <a:pt x="63" y="310"/>
                </a:cubicBezTo>
                <a:cubicBezTo>
                  <a:pt x="89" y="346"/>
                  <a:pt x="101" y="363"/>
                  <a:pt x="64" y="390"/>
                </a:cubicBezTo>
                <a:cubicBezTo>
                  <a:pt x="27" y="417"/>
                  <a:pt x="34" y="465"/>
                  <a:pt x="69" y="482"/>
                </a:cubicBezTo>
                <a:cubicBezTo>
                  <a:pt x="104" y="498"/>
                  <a:pt x="111" y="523"/>
                  <a:pt x="83" y="539"/>
                </a:cubicBezTo>
                <a:cubicBezTo>
                  <a:pt x="63" y="551"/>
                  <a:pt x="53" y="568"/>
                  <a:pt x="67" y="585"/>
                </a:cubicBezTo>
                <a:cubicBezTo>
                  <a:pt x="29" y="603"/>
                  <a:pt x="0" y="629"/>
                  <a:pt x="2" y="678"/>
                </a:cubicBezTo>
                <a:cubicBezTo>
                  <a:pt x="2" y="699"/>
                  <a:pt x="10" y="720"/>
                  <a:pt x="23" y="741"/>
                </a:cubicBezTo>
                <a:cubicBezTo>
                  <a:pt x="609" y="741"/>
                  <a:pt x="609" y="741"/>
                  <a:pt x="609" y="741"/>
                </a:cubicBezTo>
                <a:cubicBezTo>
                  <a:pt x="621" y="720"/>
                  <a:pt x="629" y="699"/>
                  <a:pt x="630" y="678"/>
                </a:cubicBezTo>
                <a:cubicBezTo>
                  <a:pt x="631" y="629"/>
                  <a:pt x="603" y="603"/>
                  <a:pt x="565" y="585"/>
                </a:cubicBezTo>
                <a:close/>
                <a:moveTo>
                  <a:pt x="454" y="282"/>
                </a:moveTo>
                <a:cubicBezTo>
                  <a:pt x="453" y="281"/>
                  <a:pt x="452" y="281"/>
                  <a:pt x="452" y="281"/>
                </a:cubicBezTo>
                <a:cubicBezTo>
                  <a:pt x="467" y="252"/>
                  <a:pt x="479" y="289"/>
                  <a:pt x="482" y="305"/>
                </a:cubicBezTo>
                <a:cubicBezTo>
                  <a:pt x="486" y="328"/>
                  <a:pt x="481" y="355"/>
                  <a:pt x="470" y="374"/>
                </a:cubicBezTo>
                <a:cubicBezTo>
                  <a:pt x="467" y="373"/>
                  <a:pt x="464" y="373"/>
                  <a:pt x="460" y="373"/>
                </a:cubicBezTo>
                <a:cubicBezTo>
                  <a:pt x="411" y="378"/>
                  <a:pt x="527" y="312"/>
                  <a:pt x="454" y="282"/>
                </a:cubicBezTo>
                <a:close/>
                <a:moveTo>
                  <a:pt x="150" y="302"/>
                </a:moveTo>
                <a:cubicBezTo>
                  <a:pt x="156" y="273"/>
                  <a:pt x="172" y="265"/>
                  <a:pt x="184" y="292"/>
                </a:cubicBezTo>
                <a:cubicBezTo>
                  <a:pt x="194" y="314"/>
                  <a:pt x="196" y="325"/>
                  <a:pt x="194" y="284"/>
                </a:cubicBezTo>
                <a:cubicBezTo>
                  <a:pt x="193" y="256"/>
                  <a:pt x="199" y="226"/>
                  <a:pt x="211" y="198"/>
                </a:cubicBezTo>
                <a:cubicBezTo>
                  <a:pt x="212" y="197"/>
                  <a:pt x="212" y="196"/>
                  <a:pt x="213" y="195"/>
                </a:cubicBezTo>
                <a:cubicBezTo>
                  <a:pt x="232" y="223"/>
                  <a:pt x="270" y="249"/>
                  <a:pt x="316" y="252"/>
                </a:cubicBezTo>
                <a:cubicBezTo>
                  <a:pt x="321" y="252"/>
                  <a:pt x="325" y="253"/>
                  <a:pt x="329" y="253"/>
                </a:cubicBezTo>
                <a:cubicBezTo>
                  <a:pt x="417" y="251"/>
                  <a:pt x="322" y="306"/>
                  <a:pt x="394" y="315"/>
                </a:cubicBezTo>
                <a:cubicBezTo>
                  <a:pt x="446" y="322"/>
                  <a:pt x="436" y="331"/>
                  <a:pt x="410" y="360"/>
                </a:cubicBezTo>
                <a:cubicBezTo>
                  <a:pt x="392" y="380"/>
                  <a:pt x="397" y="406"/>
                  <a:pt x="435" y="412"/>
                </a:cubicBezTo>
                <a:cubicBezTo>
                  <a:pt x="410" y="459"/>
                  <a:pt x="370" y="493"/>
                  <a:pt x="316" y="493"/>
                </a:cubicBezTo>
                <a:cubicBezTo>
                  <a:pt x="316" y="493"/>
                  <a:pt x="316" y="493"/>
                  <a:pt x="316" y="493"/>
                </a:cubicBezTo>
                <a:cubicBezTo>
                  <a:pt x="256" y="493"/>
                  <a:pt x="212" y="451"/>
                  <a:pt x="188" y="394"/>
                </a:cubicBezTo>
                <a:cubicBezTo>
                  <a:pt x="157" y="389"/>
                  <a:pt x="143" y="339"/>
                  <a:pt x="150" y="302"/>
                </a:cubicBezTo>
                <a:close/>
                <a:moveTo>
                  <a:pt x="114" y="589"/>
                </a:moveTo>
                <a:cubicBezTo>
                  <a:pt x="141" y="580"/>
                  <a:pt x="171" y="573"/>
                  <a:pt x="200" y="563"/>
                </a:cubicBezTo>
                <a:cubicBezTo>
                  <a:pt x="234" y="550"/>
                  <a:pt x="241" y="524"/>
                  <a:pt x="240" y="493"/>
                </a:cubicBezTo>
                <a:cubicBezTo>
                  <a:pt x="262" y="507"/>
                  <a:pt x="287" y="515"/>
                  <a:pt x="316" y="515"/>
                </a:cubicBezTo>
                <a:cubicBezTo>
                  <a:pt x="316" y="515"/>
                  <a:pt x="316" y="515"/>
                  <a:pt x="316" y="515"/>
                </a:cubicBezTo>
                <a:cubicBezTo>
                  <a:pt x="344" y="515"/>
                  <a:pt x="369" y="507"/>
                  <a:pt x="391" y="493"/>
                </a:cubicBezTo>
                <a:cubicBezTo>
                  <a:pt x="390" y="524"/>
                  <a:pt x="397" y="550"/>
                  <a:pt x="431" y="563"/>
                </a:cubicBezTo>
                <a:cubicBezTo>
                  <a:pt x="461" y="574"/>
                  <a:pt x="492" y="581"/>
                  <a:pt x="519" y="590"/>
                </a:cubicBezTo>
                <a:cubicBezTo>
                  <a:pt x="501" y="642"/>
                  <a:pt x="408" y="662"/>
                  <a:pt x="316" y="661"/>
                </a:cubicBezTo>
                <a:cubicBezTo>
                  <a:pt x="210" y="660"/>
                  <a:pt x="105" y="630"/>
                  <a:pt x="114" y="589"/>
                </a:cubicBezTo>
                <a:close/>
                <a:moveTo>
                  <a:pt x="318" y="722"/>
                </a:moveTo>
                <a:cubicBezTo>
                  <a:pt x="316" y="722"/>
                  <a:pt x="316" y="722"/>
                  <a:pt x="316" y="722"/>
                </a:cubicBezTo>
                <a:cubicBezTo>
                  <a:pt x="184" y="722"/>
                  <a:pt x="70" y="685"/>
                  <a:pt x="46" y="621"/>
                </a:cubicBezTo>
                <a:cubicBezTo>
                  <a:pt x="52" y="616"/>
                  <a:pt x="59" y="611"/>
                  <a:pt x="67" y="606"/>
                </a:cubicBezTo>
                <a:cubicBezTo>
                  <a:pt x="78" y="664"/>
                  <a:pt x="187" y="697"/>
                  <a:pt x="316" y="697"/>
                </a:cubicBezTo>
                <a:cubicBezTo>
                  <a:pt x="318" y="697"/>
                  <a:pt x="318" y="697"/>
                  <a:pt x="318" y="697"/>
                </a:cubicBezTo>
                <a:cubicBezTo>
                  <a:pt x="448" y="697"/>
                  <a:pt x="551" y="665"/>
                  <a:pt x="564" y="608"/>
                </a:cubicBezTo>
                <a:cubicBezTo>
                  <a:pt x="572" y="613"/>
                  <a:pt x="578" y="618"/>
                  <a:pt x="585" y="624"/>
                </a:cubicBezTo>
                <a:cubicBezTo>
                  <a:pt x="559" y="687"/>
                  <a:pt x="451" y="722"/>
                  <a:pt x="318" y="722"/>
                </a:cubicBezTo>
                <a:close/>
              </a:path>
            </a:pathLst>
          </a:custGeom>
          <a:solidFill>
            <a:schemeClr val="accent2"/>
          </a:solidFill>
          <a:ln>
            <a:noFill/>
          </a:ln>
        </p:spPr>
        <p:txBody>
          <a:bodyPr lIns="325063" tIns="162532" rIns="325063" bIns="162532"/>
          <a:lstStyle/>
          <a:p>
            <a:pPr>
              <a:defRPr/>
            </a:pPr>
            <a:endParaRPr lang="id-ID" sz="6400" dirty="0">
              <a:latin typeface="Calibri Light" panose="020F0302020204030204"/>
            </a:endParaRPr>
          </a:p>
        </p:txBody>
      </p:sp>
      <p:grpSp>
        <p:nvGrpSpPr>
          <p:cNvPr id="62" name="Group 61"/>
          <p:cNvGrpSpPr/>
          <p:nvPr/>
        </p:nvGrpSpPr>
        <p:grpSpPr>
          <a:xfrm>
            <a:off x="1739573" y="488028"/>
            <a:ext cx="20937538" cy="2200624"/>
            <a:chOff x="1739573" y="511491"/>
            <a:chExt cx="20937538" cy="2200624"/>
          </a:xfrm>
        </p:grpSpPr>
        <p:sp>
          <p:nvSpPr>
            <p:cNvPr id="63" name="TextBox 62"/>
            <p:cNvSpPr txBox="1"/>
            <p:nvPr/>
          </p:nvSpPr>
          <p:spPr>
            <a:xfrm>
              <a:off x="1739573" y="511491"/>
              <a:ext cx="20937538" cy="1446550"/>
            </a:xfrm>
            <a:prstGeom prst="rect">
              <a:avLst/>
            </a:prstGeom>
            <a:noFill/>
          </p:spPr>
          <p:txBody>
            <a:bodyPr wrap="square" rtlCol="0">
              <a:spAutoFit/>
            </a:bodyPr>
            <a:lstStyle/>
            <a:p>
              <a:pPr algn="ctr"/>
              <a:r>
                <a:rPr lang="id-ID" sz="8800" b="1" dirty="0" smtClean="0">
                  <a:solidFill>
                    <a:schemeClr val="tx2"/>
                  </a:solidFill>
                  <a:latin typeface="Lato Regular"/>
                  <a:cs typeface="Lato Regular"/>
                </a:rPr>
                <a:t>FEMALE INFOGRAPHIC</a:t>
              </a:r>
              <a:endParaRPr lang="id-ID" sz="8800" b="1" dirty="0">
                <a:solidFill>
                  <a:schemeClr val="tx2"/>
                </a:solidFill>
                <a:latin typeface="Lato Regular"/>
                <a:cs typeface="Lato Regular"/>
              </a:endParaRPr>
            </a:p>
          </p:txBody>
        </p:sp>
        <p:grpSp>
          <p:nvGrpSpPr>
            <p:cNvPr id="81" name="Group 80"/>
            <p:cNvGrpSpPr/>
            <p:nvPr/>
          </p:nvGrpSpPr>
          <p:grpSpPr>
            <a:xfrm>
              <a:off x="10842089" y="1977406"/>
              <a:ext cx="2738812" cy="73151"/>
              <a:chOff x="1775295" y="2020905"/>
              <a:chExt cx="3631535" cy="45719"/>
            </a:xfrm>
          </p:grpSpPr>
          <p:sp>
            <p:nvSpPr>
              <p:cNvPr id="99" name="Rectangle 98"/>
              <p:cNvSpPr/>
              <p:nvPr/>
            </p:nvSpPr>
            <p:spPr>
              <a:xfrm flipV="1">
                <a:off x="1775295" y="2020905"/>
                <a:ext cx="540354" cy="45719"/>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sp>
            <p:nvSpPr>
              <p:cNvPr id="100" name="Rectangle 99"/>
              <p:cNvSpPr/>
              <p:nvPr/>
            </p:nvSpPr>
            <p:spPr>
              <a:xfrm flipV="1">
                <a:off x="2390858" y="2020905"/>
                <a:ext cx="540354" cy="45719"/>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sp>
            <p:nvSpPr>
              <p:cNvPr id="101" name="Rectangle 100"/>
              <p:cNvSpPr/>
              <p:nvPr/>
            </p:nvSpPr>
            <p:spPr>
              <a:xfrm flipV="1">
                <a:off x="3025595" y="2020905"/>
                <a:ext cx="540354" cy="45719"/>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sp>
            <p:nvSpPr>
              <p:cNvPr id="102" name="Rectangle 101"/>
              <p:cNvSpPr/>
              <p:nvPr/>
            </p:nvSpPr>
            <p:spPr>
              <a:xfrm flipV="1">
                <a:off x="3641290" y="2020905"/>
                <a:ext cx="540354" cy="45719"/>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sp>
            <p:nvSpPr>
              <p:cNvPr id="103" name="Rectangle 102"/>
              <p:cNvSpPr/>
              <p:nvPr/>
            </p:nvSpPr>
            <p:spPr>
              <a:xfrm flipV="1">
                <a:off x="4256852" y="2020905"/>
                <a:ext cx="540354" cy="45719"/>
              </a:xfrm>
              <a:prstGeom prst="rect">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sp>
            <p:nvSpPr>
              <p:cNvPr id="104" name="Rectangle 103"/>
              <p:cNvSpPr/>
              <p:nvPr/>
            </p:nvSpPr>
            <p:spPr>
              <a:xfrm flipV="1">
                <a:off x="4866476" y="2020905"/>
                <a:ext cx="540354" cy="45719"/>
              </a:xfrm>
              <a:prstGeom prst="rect">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grpSp>
        <p:sp>
          <p:nvSpPr>
            <p:cNvPr id="87" name="TextBox 86"/>
            <p:cNvSpPr txBox="1"/>
            <p:nvPr/>
          </p:nvSpPr>
          <p:spPr>
            <a:xfrm>
              <a:off x="1739573" y="2035007"/>
              <a:ext cx="20937538" cy="677108"/>
            </a:xfrm>
            <a:prstGeom prst="rect">
              <a:avLst/>
            </a:prstGeom>
            <a:noFill/>
          </p:spPr>
          <p:txBody>
            <a:bodyPr wrap="square" rtlCol="0">
              <a:spAutoFit/>
            </a:bodyPr>
            <a:lstStyle/>
            <a:p>
              <a:pPr algn="ctr"/>
              <a:r>
                <a:rPr lang="id-ID" sz="3800" dirty="0" smtClean="0">
                  <a:solidFill>
                    <a:schemeClr val="tx2">
                      <a:lumMod val="40000"/>
                      <a:lumOff val="60000"/>
                    </a:schemeClr>
                  </a:solidFill>
                  <a:latin typeface="Calibri Light" panose="020F0302020204030204"/>
                  <a:cs typeface="Calibri Light" panose="020F0302020204030204"/>
                </a:rPr>
                <a:t>Your great subtitle </a:t>
              </a:r>
              <a:r>
                <a:rPr lang="id-ID" sz="3800" dirty="0" smtClean="0">
                  <a:solidFill>
                    <a:schemeClr val="accent1"/>
                  </a:solidFill>
                  <a:latin typeface="Calibri Light" panose="020F0302020204030204"/>
                  <a:cs typeface="Calibri Light" panose="020F0302020204030204"/>
                </a:rPr>
                <a:t>in </a:t>
              </a:r>
              <a:r>
                <a:rPr lang="id-ID" sz="3800" dirty="0">
                  <a:solidFill>
                    <a:schemeClr val="accent1"/>
                  </a:solidFill>
                  <a:latin typeface="Calibri Light" panose="020F0302020204030204"/>
                  <a:cs typeface="Calibri Light" panose="020F0302020204030204"/>
                </a:rPr>
                <a:t>this line</a:t>
              </a:r>
              <a:endParaRPr lang="id-ID" sz="3800" dirty="0">
                <a:solidFill>
                  <a:schemeClr val="accent1"/>
                </a:solidFill>
                <a:latin typeface="Calibri Light" panose="020F0302020204030204"/>
                <a:cs typeface="Calibri Light" panose="020F0302020204030204"/>
              </a:endParaRPr>
            </a:p>
          </p:txBody>
        </p:sp>
      </p:grpSp>
    </p:spTree>
  </p:cSld>
  <p:clrMapOvr>
    <a:masterClrMapping/>
  </p:clrMapOvr>
  <p:transition spd="slow" advClick="0" advTm="3000">
    <p:wip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62"/>
                                        </p:tgtEl>
                                        <p:attrNameLst>
                                          <p:attrName>style.visibility</p:attrName>
                                        </p:attrNameLst>
                                      </p:cBhvr>
                                      <p:to>
                                        <p:strVal val="visible"/>
                                      </p:to>
                                    </p:set>
                                    <p:animEffect transition="in" filter="fade">
                                      <p:cBhvr>
                                        <p:cTn id="7" dur="500"/>
                                        <p:tgtEl>
                                          <p:spTgt spid="62"/>
                                        </p:tgtEl>
                                      </p:cBhvr>
                                    </p:animEffect>
                                    <p:anim calcmode="lin" valueType="num">
                                      <p:cBhvr>
                                        <p:cTn id="8" dur="500" fill="hold"/>
                                        <p:tgtEl>
                                          <p:spTgt spid="62"/>
                                        </p:tgtEl>
                                        <p:attrNameLst>
                                          <p:attrName>ppt_x</p:attrName>
                                        </p:attrNameLst>
                                      </p:cBhvr>
                                      <p:tavLst>
                                        <p:tav tm="0">
                                          <p:val>
                                            <p:strVal val="#ppt_x"/>
                                          </p:val>
                                        </p:tav>
                                        <p:tav tm="100000">
                                          <p:val>
                                            <p:strVal val="#ppt_x"/>
                                          </p:val>
                                        </p:tav>
                                      </p:tavLst>
                                    </p:anim>
                                    <p:anim calcmode="lin" valueType="num">
                                      <p:cBhvr>
                                        <p:cTn id="9" dur="500" fill="hold"/>
                                        <p:tgtEl>
                                          <p:spTgt spid="62"/>
                                        </p:tgtEl>
                                        <p:attrNameLst>
                                          <p:attrName>ppt_y</p:attrName>
                                        </p:attrNameLst>
                                      </p:cBhvr>
                                      <p:tavLst>
                                        <p:tav tm="0">
                                          <p:val>
                                            <p:strVal val="#ppt_y+.1"/>
                                          </p:val>
                                        </p:tav>
                                        <p:tav tm="100000">
                                          <p:val>
                                            <p:strVal val="#ppt_y"/>
                                          </p:val>
                                        </p:tav>
                                      </p:tavLst>
                                    </p:anim>
                                  </p:childTnLst>
                                </p:cTn>
                              </p:par>
                            </p:childTnLst>
                          </p:cTn>
                        </p:par>
                        <p:par>
                          <p:cTn id="10" fill="hold">
                            <p:stCondLst>
                              <p:cond delay="500"/>
                            </p:stCondLst>
                            <p:childTnLst>
                              <p:par>
                                <p:cTn id="11" presetID="10" presetClass="entr" presetSubtype="0" fill="hold" grpId="0" nodeType="afterEffect">
                                  <p:stCondLst>
                                    <p:cond delay="0"/>
                                  </p:stCondLst>
                                  <p:childTnLst>
                                    <p:set>
                                      <p:cBhvr>
                                        <p:cTn id="12" dur="1" fill="hold">
                                          <p:stCondLst>
                                            <p:cond delay="0"/>
                                          </p:stCondLst>
                                        </p:cTn>
                                        <p:tgtEl>
                                          <p:spTgt spid="82"/>
                                        </p:tgtEl>
                                        <p:attrNameLst>
                                          <p:attrName>style.visibility</p:attrName>
                                        </p:attrNameLst>
                                      </p:cBhvr>
                                      <p:to>
                                        <p:strVal val="visible"/>
                                      </p:to>
                                    </p:set>
                                    <p:animEffect transition="in" filter="fade">
                                      <p:cBhvr>
                                        <p:cTn id="13" dur="500"/>
                                        <p:tgtEl>
                                          <p:spTgt spid="82"/>
                                        </p:tgtEl>
                                      </p:cBhvr>
                                    </p:animEffect>
                                  </p:childTnLst>
                                </p:cTn>
                              </p:par>
                            </p:childTnLst>
                          </p:cTn>
                        </p:par>
                        <p:par>
                          <p:cTn id="14" fill="hold">
                            <p:stCondLst>
                              <p:cond delay="1000"/>
                            </p:stCondLst>
                            <p:childTnLst>
                              <p:par>
                                <p:cTn id="15" presetID="10" presetClass="entr" presetSubtype="0" fill="hold" grpId="0" nodeType="afterEffect">
                                  <p:stCondLst>
                                    <p:cond delay="0"/>
                                  </p:stCondLst>
                                  <p:childTnLst>
                                    <p:set>
                                      <p:cBhvr>
                                        <p:cTn id="16" dur="1" fill="hold">
                                          <p:stCondLst>
                                            <p:cond delay="0"/>
                                          </p:stCondLst>
                                        </p:cTn>
                                        <p:tgtEl>
                                          <p:spTgt spid="3"/>
                                        </p:tgtEl>
                                        <p:attrNameLst>
                                          <p:attrName>style.visibility</p:attrName>
                                        </p:attrNameLst>
                                      </p:cBhvr>
                                      <p:to>
                                        <p:strVal val="visible"/>
                                      </p:to>
                                    </p:set>
                                    <p:animEffect transition="in" filter="fade">
                                      <p:cBhvr>
                                        <p:cTn id="17" dur="500"/>
                                        <p:tgtEl>
                                          <p:spTgt spid="3"/>
                                        </p:tgtEl>
                                      </p:cBhvr>
                                    </p:animEffect>
                                  </p:childTnLst>
                                </p:cTn>
                              </p:par>
                              <p:par>
                                <p:cTn id="18" presetID="10" presetClass="entr" presetSubtype="0" fill="hold" grpId="0" nodeType="withEffect">
                                  <p:stCondLst>
                                    <p:cond delay="0"/>
                                  </p:stCondLst>
                                  <p:childTnLst>
                                    <p:set>
                                      <p:cBhvr>
                                        <p:cTn id="19" dur="1" fill="hold">
                                          <p:stCondLst>
                                            <p:cond delay="0"/>
                                          </p:stCondLst>
                                        </p:cTn>
                                        <p:tgtEl>
                                          <p:spTgt spid="2"/>
                                        </p:tgtEl>
                                        <p:attrNameLst>
                                          <p:attrName>style.visibility</p:attrName>
                                        </p:attrNameLst>
                                      </p:cBhvr>
                                      <p:to>
                                        <p:strVal val="visible"/>
                                      </p:to>
                                    </p:set>
                                    <p:animEffect transition="in" filter="fade">
                                      <p:cBhvr>
                                        <p:cTn id="20" dur="500"/>
                                        <p:tgtEl>
                                          <p:spTgt spid="2"/>
                                        </p:tgtEl>
                                      </p:cBhvr>
                                    </p:animEffect>
                                  </p:childTnLst>
                                </p:cTn>
                              </p:par>
                            </p:childTnLst>
                          </p:cTn>
                        </p:par>
                        <p:par>
                          <p:cTn id="21" fill="hold">
                            <p:stCondLst>
                              <p:cond delay="1500"/>
                            </p:stCondLst>
                            <p:childTnLst>
                              <p:par>
                                <p:cTn id="22" presetID="10" presetClass="entr" presetSubtype="0" fill="hold" nodeType="afterEffect">
                                  <p:stCondLst>
                                    <p:cond delay="0"/>
                                  </p:stCondLst>
                                  <p:childTnLst>
                                    <p:set>
                                      <p:cBhvr>
                                        <p:cTn id="23" dur="1" fill="hold">
                                          <p:stCondLst>
                                            <p:cond delay="0"/>
                                          </p:stCondLst>
                                        </p:cTn>
                                        <p:tgtEl>
                                          <p:spTgt spid="83"/>
                                        </p:tgtEl>
                                        <p:attrNameLst>
                                          <p:attrName>style.visibility</p:attrName>
                                        </p:attrNameLst>
                                      </p:cBhvr>
                                      <p:to>
                                        <p:strVal val="visible"/>
                                      </p:to>
                                    </p:set>
                                    <p:animEffect transition="in" filter="fade">
                                      <p:cBhvr>
                                        <p:cTn id="24" dur="500"/>
                                        <p:tgtEl>
                                          <p:spTgt spid="83"/>
                                        </p:tgtEl>
                                      </p:cBhvr>
                                    </p:animEffect>
                                  </p:childTnLst>
                                </p:cTn>
                              </p:par>
                            </p:childTnLst>
                          </p:cTn>
                        </p:par>
                        <p:par>
                          <p:cTn id="25" fill="hold">
                            <p:stCondLst>
                              <p:cond delay="2000"/>
                            </p:stCondLst>
                            <p:childTnLst>
                              <p:par>
                                <p:cTn id="26" presetID="10" presetClass="entr" presetSubtype="0" fill="hold" grpId="0" nodeType="afterEffect">
                                  <p:stCondLst>
                                    <p:cond delay="0"/>
                                  </p:stCondLst>
                                  <p:childTnLst>
                                    <p:set>
                                      <p:cBhvr>
                                        <p:cTn id="27" dur="1" fill="hold">
                                          <p:stCondLst>
                                            <p:cond delay="0"/>
                                          </p:stCondLst>
                                        </p:cTn>
                                        <p:tgtEl>
                                          <p:spTgt spid="8"/>
                                        </p:tgtEl>
                                        <p:attrNameLst>
                                          <p:attrName>style.visibility</p:attrName>
                                        </p:attrNameLst>
                                      </p:cBhvr>
                                      <p:to>
                                        <p:strVal val="visible"/>
                                      </p:to>
                                    </p:set>
                                    <p:animEffect transition="in" filter="fade">
                                      <p:cBhvr>
                                        <p:cTn id="28" dur="500"/>
                                        <p:tgtEl>
                                          <p:spTgt spid="8"/>
                                        </p:tgtEl>
                                      </p:cBhvr>
                                    </p:animEffect>
                                  </p:childTnLst>
                                </p:cTn>
                              </p:par>
                              <p:par>
                                <p:cTn id="29" presetID="10" presetClass="entr" presetSubtype="0" fill="hold" grpId="0" nodeType="withEffect">
                                  <p:stCondLst>
                                    <p:cond delay="0"/>
                                  </p:stCondLst>
                                  <p:childTnLst>
                                    <p:set>
                                      <p:cBhvr>
                                        <p:cTn id="30" dur="1" fill="hold">
                                          <p:stCondLst>
                                            <p:cond delay="0"/>
                                          </p:stCondLst>
                                        </p:cTn>
                                        <p:tgtEl>
                                          <p:spTgt spid="7"/>
                                        </p:tgtEl>
                                        <p:attrNameLst>
                                          <p:attrName>style.visibility</p:attrName>
                                        </p:attrNameLst>
                                      </p:cBhvr>
                                      <p:to>
                                        <p:strVal val="visible"/>
                                      </p:to>
                                    </p:set>
                                    <p:animEffect transition="in" filter="fade">
                                      <p:cBhvr>
                                        <p:cTn id="31" dur="500"/>
                                        <p:tgtEl>
                                          <p:spTgt spid="7"/>
                                        </p:tgtEl>
                                      </p:cBhvr>
                                    </p:animEffect>
                                  </p:childTnLst>
                                </p:cTn>
                              </p:par>
                            </p:childTnLst>
                          </p:cTn>
                        </p:par>
                        <p:par>
                          <p:cTn id="32" fill="hold">
                            <p:stCondLst>
                              <p:cond delay="2500"/>
                            </p:stCondLst>
                            <p:childTnLst>
                              <p:par>
                                <p:cTn id="33" presetID="10" presetClass="entr" presetSubtype="0" fill="hold" nodeType="afterEffect">
                                  <p:stCondLst>
                                    <p:cond delay="0"/>
                                  </p:stCondLst>
                                  <p:childTnLst>
                                    <p:set>
                                      <p:cBhvr>
                                        <p:cTn id="34" dur="1" fill="hold">
                                          <p:stCondLst>
                                            <p:cond delay="0"/>
                                          </p:stCondLst>
                                        </p:cTn>
                                        <p:tgtEl>
                                          <p:spTgt spid="88"/>
                                        </p:tgtEl>
                                        <p:attrNameLst>
                                          <p:attrName>style.visibility</p:attrName>
                                        </p:attrNameLst>
                                      </p:cBhvr>
                                      <p:to>
                                        <p:strVal val="visible"/>
                                      </p:to>
                                    </p:set>
                                    <p:animEffect transition="in" filter="fade">
                                      <p:cBhvr>
                                        <p:cTn id="35" dur="500"/>
                                        <p:tgtEl>
                                          <p:spTgt spid="88"/>
                                        </p:tgtEl>
                                      </p:cBhvr>
                                    </p:animEffect>
                                  </p:childTnLst>
                                </p:cTn>
                              </p:par>
                            </p:childTnLst>
                          </p:cTn>
                        </p:par>
                        <p:par>
                          <p:cTn id="36" fill="hold">
                            <p:stCondLst>
                              <p:cond delay="3000"/>
                            </p:stCondLst>
                            <p:childTnLst>
                              <p:par>
                                <p:cTn id="37" presetID="10" presetClass="entr" presetSubtype="0" fill="hold" grpId="0" nodeType="afterEffect">
                                  <p:stCondLst>
                                    <p:cond delay="0"/>
                                  </p:stCondLst>
                                  <p:childTnLst>
                                    <p:set>
                                      <p:cBhvr>
                                        <p:cTn id="38" dur="1" fill="hold">
                                          <p:stCondLst>
                                            <p:cond delay="0"/>
                                          </p:stCondLst>
                                        </p:cTn>
                                        <p:tgtEl>
                                          <p:spTgt spid="10"/>
                                        </p:tgtEl>
                                        <p:attrNameLst>
                                          <p:attrName>style.visibility</p:attrName>
                                        </p:attrNameLst>
                                      </p:cBhvr>
                                      <p:to>
                                        <p:strVal val="visible"/>
                                      </p:to>
                                    </p:set>
                                    <p:animEffect transition="in" filter="fade">
                                      <p:cBhvr>
                                        <p:cTn id="39" dur="500"/>
                                        <p:tgtEl>
                                          <p:spTgt spid="10"/>
                                        </p:tgtEl>
                                      </p:cBhvr>
                                    </p:animEffect>
                                  </p:childTnLst>
                                </p:cTn>
                              </p:par>
                              <p:par>
                                <p:cTn id="40" presetID="10" presetClass="entr" presetSubtype="0" fill="hold" grpId="0" nodeType="withEffect">
                                  <p:stCondLst>
                                    <p:cond delay="0"/>
                                  </p:stCondLst>
                                  <p:childTnLst>
                                    <p:set>
                                      <p:cBhvr>
                                        <p:cTn id="41" dur="1" fill="hold">
                                          <p:stCondLst>
                                            <p:cond delay="0"/>
                                          </p:stCondLst>
                                        </p:cTn>
                                        <p:tgtEl>
                                          <p:spTgt spid="9"/>
                                        </p:tgtEl>
                                        <p:attrNameLst>
                                          <p:attrName>style.visibility</p:attrName>
                                        </p:attrNameLst>
                                      </p:cBhvr>
                                      <p:to>
                                        <p:strVal val="visible"/>
                                      </p:to>
                                    </p:set>
                                    <p:animEffect transition="in" filter="fade">
                                      <p:cBhvr>
                                        <p:cTn id="42" dur="500"/>
                                        <p:tgtEl>
                                          <p:spTgt spid="9"/>
                                        </p:tgtEl>
                                      </p:cBhvr>
                                    </p:animEffect>
                                  </p:childTnLst>
                                </p:cTn>
                              </p:par>
                            </p:childTnLst>
                          </p:cTn>
                        </p:par>
                        <p:par>
                          <p:cTn id="43" fill="hold">
                            <p:stCondLst>
                              <p:cond delay="3500"/>
                            </p:stCondLst>
                            <p:childTnLst>
                              <p:par>
                                <p:cTn id="44" presetID="10" presetClass="entr" presetSubtype="0" fill="hold" grpId="0" nodeType="afterEffect">
                                  <p:stCondLst>
                                    <p:cond delay="0"/>
                                  </p:stCondLst>
                                  <p:childTnLst>
                                    <p:set>
                                      <p:cBhvr>
                                        <p:cTn id="45" dur="1" fill="hold">
                                          <p:stCondLst>
                                            <p:cond delay="0"/>
                                          </p:stCondLst>
                                        </p:cTn>
                                        <p:tgtEl>
                                          <p:spTgt spid="91"/>
                                        </p:tgtEl>
                                        <p:attrNameLst>
                                          <p:attrName>style.visibility</p:attrName>
                                        </p:attrNameLst>
                                      </p:cBhvr>
                                      <p:to>
                                        <p:strVal val="visible"/>
                                      </p:to>
                                    </p:set>
                                    <p:animEffect transition="in" filter="fade">
                                      <p:cBhvr>
                                        <p:cTn id="46" dur="500"/>
                                        <p:tgtEl>
                                          <p:spTgt spid="91"/>
                                        </p:tgtEl>
                                      </p:cBhvr>
                                    </p:animEffect>
                                  </p:childTnLst>
                                </p:cTn>
                              </p:par>
                            </p:childTnLst>
                          </p:cTn>
                        </p:par>
                        <p:par>
                          <p:cTn id="47" fill="hold">
                            <p:stCondLst>
                              <p:cond delay="4000"/>
                            </p:stCondLst>
                            <p:childTnLst>
                              <p:par>
                                <p:cTn id="48" presetID="10" presetClass="entr" presetSubtype="0" fill="hold" grpId="0" nodeType="afterEffect">
                                  <p:stCondLst>
                                    <p:cond delay="0"/>
                                  </p:stCondLst>
                                  <p:childTnLst>
                                    <p:set>
                                      <p:cBhvr>
                                        <p:cTn id="49" dur="1" fill="hold">
                                          <p:stCondLst>
                                            <p:cond delay="0"/>
                                          </p:stCondLst>
                                        </p:cTn>
                                        <p:tgtEl>
                                          <p:spTgt spid="12"/>
                                        </p:tgtEl>
                                        <p:attrNameLst>
                                          <p:attrName>style.visibility</p:attrName>
                                        </p:attrNameLst>
                                      </p:cBhvr>
                                      <p:to>
                                        <p:strVal val="visible"/>
                                      </p:to>
                                    </p:set>
                                    <p:animEffect transition="in" filter="fade">
                                      <p:cBhvr>
                                        <p:cTn id="50" dur="500"/>
                                        <p:tgtEl>
                                          <p:spTgt spid="12"/>
                                        </p:tgtEl>
                                      </p:cBhvr>
                                    </p:animEffect>
                                  </p:childTnLst>
                                </p:cTn>
                              </p:par>
                              <p:par>
                                <p:cTn id="51" presetID="10" presetClass="entr" presetSubtype="0" fill="hold" grpId="0" nodeType="withEffect">
                                  <p:stCondLst>
                                    <p:cond delay="0"/>
                                  </p:stCondLst>
                                  <p:childTnLst>
                                    <p:set>
                                      <p:cBhvr>
                                        <p:cTn id="52" dur="1" fill="hold">
                                          <p:stCondLst>
                                            <p:cond delay="0"/>
                                          </p:stCondLst>
                                        </p:cTn>
                                        <p:tgtEl>
                                          <p:spTgt spid="11"/>
                                        </p:tgtEl>
                                        <p:attrNameLst>
                                          <p:attrName>style.visibility</p:attrName>
                                        </p:attrNameLst>
                                      </p:cBhvr>
                                      <p:to>
                                        <p:strVal val="visible"/>
                                      </p:to>
                                    </p:set>
                                    <p:animEffect transition="in" filter="fade">
                                      <p:cBhvr>
                                        <p:cTn id="53" dur="500"/>
                                        <p:tgtEl>
                                          <p:spTgt spid="11"/>
                                        </p:tgtEl>
                                      </p:cBhvr>
                                    </p:animEffect>
                                  </p:childTnLst>
                                </p:cTn>
                              </p:par>
                            </p:childTnLst>
                          </p:cTn>
                        </p:par>
                        <p:par>
                          <p:cTn id="54" fill="hold">
                            <p:stCondLst>
                              <p:cond delay="4500"/>
                            </p:stCondLst>
                            <p:childTnLst>
                              <p:par>
                                <p:cTn id="55" presetID="10" presetClass="entr" presetSubtype="0" fill="hold" nodeType="afterEffect">
                                  <p:stCondLst>
                                    <p:cond delay="0"/>
                                  </p:stCondLst>
                                  <p:childTnLst>
                                    <p:set>
                                      <p:cBhvr>
                                        <p:cTn id="56" dur="1" fill="hold">
                                          <p:stCondLst>
                                            <p:cond delay="0"/>
                                          </p:stCondLst>
                                        </p:cTn>
                                        <p:tgtEl>
                                          <p:spTgt spid="92"/>
                                        </p:tgtEl>
                                        <p:attrNameLst>
                                          <p:attrName>style.visibility</p:attrName>
                                        </p:attrNameLst>
                                      </p:cBhvr>
                                      <p:to>
                                        <p:strVal val="visible"/>
                                      </p:to>
                                    </p:set>
                                    <p:animEffect transition="in" filter="fade">
                                      <p:cBhvr>
                                        <p:cTn id="57" dur="500"/>
                                        <p:tgtEl>
                                          <p:spTgt spid="92"/>
                                        </p:tgtEl>
                                      </p:cBhvr>
                                    </p:animEffect>
                                  </p:childTnLst>
                                </p:cTn>
                              </p:par>
                            </p:childTnLst>
                          </p:cTn>
                        </p:par>
                        <p:par>
                          <p:cTn id="58" fill="hold">
                            <p:stCondLst>
                              <p:cond delay="5000"/>
                            </p:stCondLst>
                            <p:childTnLst>
                              <p:par>
                                <p:cTn id="59" presetID="10" presetClass="entr" presetSubtype="0" fill="hold" grpId="0" nodeType="afterEffect">
                                  <p:stCondLst>
                                    <p:cond delay="0"/>
                                  </p:stCondLst>
                                  <p:childTnLst>
                                    <p:set>
                                      <p:cBhvr>
                                        <p:cTn id="60" dur="1" fill="hold">
                                          <p:stCondLst>
                                            <p:cond delay="0"/>
                                          </p:stCondLst>
                                        </p:cTn>
                                        <p:tgtEl>
                                          <p:spTgt spid="14"/>
                                        </p:tgtEl>
                                        <p:attrNameLst>
                                          <p:attrName>style.visibility</p:attrName>
                                        </p:attrNameLst>
                                      </p:cBhvr>
                                      <p:to>
                                        <p:strVal val="visible"/>
                                      </p:to>
                                    </p:set>
                                    <p:animEffect transition="in" filter="fade">
                                      <p:cBhvr>
                                        <p:cTn id="61" dur="500"/>
                                        <p:tgtEl>
                                          <p:spTgt spid="14"/>
                                        </p:tgtEl>
                                      </p:cBhvr>
                                    </p:animEffect>
                                  </p:childTnLst>
                                </p:cTn>
                              </p:par>
                              <p:par>
                                <p:cTn id="62" presetID="10" presetClass="entr" presetSubtype="0" fill="hold" grpId="0" nodeType="withEffect">
                                  <p:stCondLst>
                                    <p:cond delay="0"/>
                                  </p:stCondLst>
                                  <p:childTnLst>
                                    <p:set>
                                      <p:cBhvr>
                                        <p:cTn id="63" dur="1" fill="hold">
                                          <p:stCondLst>
                                            <p:cond delay="0"/>
                                          </p:stCondLst>
                                        </p:cTn>
                                        <p:tgtEl>
                                          <p:spTgt spid="13"/>
                                        </p:tgtEl>
                                        <p:attrNameLst>
                                          <p:attrName>style.visibility</p:attrName>
                                        </p:attrNameLst>
                                      </p:cBhvr>
                                      <p:to>
                                        <p:strVal val="visible"/>
                                      </p:to>
                                    </p:set>
                                    <p:animEffect transition="in" filter="fade">
                                      <p:cBhvr>
                                        <p:cTn id="64" dur="500"/>
                                        <p:tgtEl>
                                          <p:spTgt spid="13"/>
                                        </p:tgtEl>
                                      </p:cBhvr>
                                    </p:animEffect>
                                  </p:childTnLst>
                                </p:cTn>
                              </p:par>
                            </p:childTnLst>
                          </p:cTn>
                        </p:par>
                        <p:par>
                          <p:cTn id="65" fill="hold">
                            <p:stCondLst>
                              <p:cond delay="5500"/>
                            </p:stCondLst>
                            <p:childTnLst>
                              <p:par>
                                <p:cTn id="66" presetID="10" presetClass="entr" presetSubtype="0" fill="hold" nodeType="afterEffect">
                                  <p:stCondLst>
                                    <p:cond delay="0"/>
                                  </p:stCondLst>
                                  <p:childTnLst>
                                    <p:set>
                                      <p:cBhvr>
                                        <p:cTn id="67" dur="1" fill="hold">
                                          <p:stCondLst>
                                            <p:cond delay="0"/>
                                          </p:stCondLst>
                                        </p:cTn>
                                        <p:tgtEl>
                                          <p:spTgt spid="95"/>
                                        </p:tgtEl>
                                        <p:attrNameLst>
                                          <p:attrName>style.visibility</p:attrName>
                                        </p:attrNameLst>
                                      </p:cBhvr>
                                      <p:to>
                                        <p:strVal val="visible"/>
                                      </p:to>
                                    </p:set>
                                    <p:animEffect transition="in" filter="fade">
                                      <p:cBhvr>
                                        <p:cTn id="68" dur="500"/>
                                        <p:tgtEl>
                                          <p:spTgt spid="95"/>
                                        </p:tgtEl>
                                      </p:cBhvr>
                                    </p:animEffect>
                                  </p:childTnLst>
                                </p:cTn>
                              </p:par>
                            </p:childTnLst>
                          </p:cTn>
                        </p:par>
                        <p:par>
                          <p:cTn id="69" fill="hold">
                            <p:stCondLst>
                              <p:cond delay="6000"/>
                            </p:stCondLst>
                            <p:childTnLst>
                              <p:par>
                                <p:cTn id="70" presetID="10" presetClass="entr" presetSubtype="0" fill="hold" grpId="0" nodeType="afterEffect">
                                  <p:stCondLst>
                                    <p:cond delay="0"/>
                                  </p:stCondLst>
                                  <p:childTnLst>
                                    <p:set>
                                      <p:cBhvr>
                                        <p:cTn id="71" dur="1" fill="hold">
                                          <p:stCondLst>
                                            <p:cond delay="0"/>
                                          </p:stCondLst>
                                        </p:cTn>
                                        <p:tgtEl>
                                          <p:spTgt spid="16"/>
                                        </p:tgtEl>
                                        <p:attrNameLst>
                                          <p:attrName>style.visibility</p:attrName>
                                        </p:attrNameLst>
                                      </p:cBhvr>
                                      <p:to>
                                        <p:strVal val="visible"/>
                                      </p:to>
                                    </p:set>
                                    <p:animEffect transition="in" filter="fade">
                                      <p:cBhvr>
                                        <p:cTn id="72" dur="500"/>
                                        <p:tgtEl>
                                          <p:spTgt spid="16"/>
                                        </p:tgtEl>
                                      </p:cBhvr>
                                    </p:animEffect>
                                  </p:childTnLst>
                                </p:cTn>
                              </p:par>
                              <p:par>
                                <p:cTn id="73" presetID="10" presetClass="entr" presetSubtype="0" fill="hold" grpId="0" nodeType="withEffect">
                                  <p:stCondLst>
                                    <p:cond delay="0"/>
                                  </p:stCondLst>
                                  <p:childTnLst>
                                    <p:set>
                                      <p:cBhvr>
                                        <p:cTn id="74" dur="1" fill="hold">
                                          <p:stCondLst>
                                            <p:cond delay="0"/>
                                          </p:stCondLst>
                                        </p:cTn>
                                        <p:tgtEl>
                                          <p:spTgt spid="15"/>
                                        </p:tgtEl>
                                        <p:attrNameLst>
                                          <p:attrName>style.visibility</p:attrName>
                                        </p:attrNameLst>
                                      </p:cBhvr>
                                      <p:to>
                                        <p:strVal val="visible"/>
                                      </p:to>
                                    </p:set>
                                    <p:animEffect transition="in" filter="fade">
                                      <p:cBhvr>
                                        <p:cTn id="75" dur="500"/>
                                        <p:tgtEl>
                                          <p:spTgt spid="15"/>
                                        </p:tgtEl>
                                      </p:cBhvr>
                                    </p:animEffect>
                                  </p:childTnLst>
                                </p:cTn>
                              </p:par>
                            </p:childTnLst>
                          </p:cTn>
                        </p:par>
                        <p:par>
                          <p:cTn id="76" fill="hold">
                            <p:stCondLst>
                              <p:cond delay="6500"/>
                            </p:stCondLst>
                            <p:childTnLst>
                              <p:par>
                                <p:cTn id="77" presetID="22" presetClass="entr" presetSubtype="1" fill="hold" nodeType="afterEffect">
                                  <p:stCondLst>
                                    <p:cond delay="0"/>
                                  </p:stCondLst>
                                  <p:childTnLst>
                                    <p:set>
                                      <p:cBhvr>
                                        <p:cTn id="78" dur="1" fill="hold">
                                          <p:stCondLst>
                                            <p:cond delay="0"/>
                                          </p:stCondLst>
                                        </p:cTn>
                                        <p:tgtEl>
                                          <p:spTgt spid="35"/>
                                        </p:tgtEl>
                                        <p:attrNameLst>
                                          <p:attrName>style.visibility</p:attrName>
                                        </p:attrNameLst>
                                      </p:cBhvr>
                                      <p:to>
                                        <p:strVal val="visible"/>
                                      </p:to>
                                    </p:set>
                                    <p:animEffect transition="in" filter="wipe(up)">
                                      <p:cBhvr>
                                        <p:cTn id="79" dur="500"/>
                                        <p:tgtEl>
                                          <p:spTgt spid="35"/>
                                        </p:tgtEl>
                                      </p:cBhvr>
                                    </p:animEffect>
                                  </p:childTnLst>
                                </p:cTn>
                              </p:par>
                            </p:childTnLst>
                          </p:cTn>
                        </p:par>
                        <p:par>
                          <p:cTn id="80" fill="hold">
                            <p:stCondLst>
                              <p:cond delay="7000"/>
                            </p:stCondLst>
                            <p:childTnLst>
                              <p:par>
                                <p:cTn id="81" presetID="12" presetClass="entr" presetSubtype="4" fill="hold" grpId="0" nodeType="afterEffect">
                                  <p:stCondLst>
                                    <p:cond delay="0"/>
                                  </p:stCondLst>
                                  <p:childTnLst>
                                    <p:set>
                                      <p:cBhvr>
                                        <p:cTn id="82" dur="1" fill="hold">
                                          <p:stCondLst>
                                            <p:cond delay="0"/>
                                          </p:stCondLst>
                                        </p:cTn>
                                        <p:tgtEl>
                                          <p:spTgt spid="61"/>
                                        </p:tgtEl>
                                        <p:attrNameLst>
                                          <p:attrName>style.visibility</p:attrName>
                                        </p:attrNameLst>
                                      </p:cBhvr>
                                      <p:to>
                                        <p:strVal val="visible"/>
                                      </p:to>
                                    </p:set>
                                    <p:anim calcmode="lin" valueType="num">
                                      <p:cBhvr additive="base">
                                        <p:cTn id="83" dur="300"/>
                                        <p:tgtEl>
                                          <p:spTgt spid="61"/>
                                        </p:tgtEl>
                                        <p:attrNameLst>
                                          <p:attrName>ppt_y</p:attrName>
                                        </p:attrNameLst>
                                      </p:cBhvr>
                                      <p:tavLst>
                                        <p:tav tm="0">
                                          <p:val>
                                            <p:strVal val="#ppt_y+#ppt_h*1.125000"/>
                                          </p:val>
                                        </p:tav>
                                        <p:tav tm="100000">
                                          <p:val>
                                            <p:strVal val="#ppt_y"/>
                                          </p:val>
                                        </p:tav>
                                      </p:tavLst>
                                    </p:anim>
                                    <p:animEffect transition="in" filter="wipe(up)">
                                      <p:cBhvr>
                                        <p:cTn id="84" dur="300"/>
                                        <p:tgtEl>
                                          <p:spTgt spid="61"/>
                                        </p:tgtEl>
                                      </p:cBhvr>
                                    </p:animEffect>
                                  </p:childTnLst>
                                </p:cTn>
                              </p:par>
                            </p:childTnLst>
                          </p:cTn>
                        </p:par>
                        <p:par>
                          <p:cTn id="85" fill="hold">
                            <p:stCondLst>
                              <p:cond delay="7500"/>
                            </p:stCondLst>
                            <p:childTnLst>
                              <p:par>
                                <p:cTn id="86" presetID="42" presetClass="entr" presetSubtype="0" fill="hold" nodeType="afterEffect">
                                  <p:stCondLst>
                                    <p:cond delay="0"/>
                                  </p:stCondLst>
                                  <p:childTnLst>
                                    <p:set>
                                      <p:cBhvr>
                                        <p:cTn id="87" dur="1" fill="hold">
                                          <p:stCondLst>
                                            <p:cond delay="0"/>
                                          </p:stCondLst>
                                        </p:cTn>
                                        <p:tgtEl>
                                          <p:spTgt spid="98"/>
                                        </p:tgtEl>
                                        <p:attrNameLst>
                                          <p:attrName>style.visibility</p:attrName>
                                        </p:attrNameLst>
                                      </p:cBhvr>
                                      <p:to>
                                        <p:strVal val="visible"/>
                                      </p:to>
                                    </p:set>
                                    <p:animEffect transition="in" filter="fade">
                                      <p:cBhvr>
                                        <p:cTn id="88" dur="1000"/>
                                        <p:tgtEl>
                                          <p:spTgt spid="98"/>
                                        </p:tgtEl>
                                      </p:cBhvr>
                                    </p:animEffect>
                                    <p:anim calcmode="lin" valueType="num">
                                      <p:cBhvr>
                                        <p:cTn id="89" dur="1000" fill="hold"/>
                                        <p:tgtEl>
                                          <p:spTgt spid="98"/>
                                        </p:tgtEl>
                                        <p:attrNameLst>
                                          <p:attrName>ppt_x</p:attrName>
                                        </p:attrNameLst>
                                      </p:cBhvr>
                                      <p:tavLst>
                                        <p:tav tm="0">
                                          <p:val>
                                            <p:strVal val="#ppt_x"/>
                                          </p:val>
                                        </p:tav>
                                        <p:tav tm="100000">
                                          <p:val>
                                            <p:strVal val="#ppt_x"/>
                                          </p:val>
                                        </p:tav>
                                      </p:tavLst>
                                    </p:anim>
                                    <p:anim calcmode="lin" valueType="num">
                                      <p:cBhvr>
                                        <p:cTn id="90" dur="1000" fill="hold"/>
                                        <p:tgtEl>
                                          <p:spTgt spid="9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7" grpId="0"/>
      <p:bldP spid="8" grpId="0"/>
      <p:bldP spid="9" grpId="0"/>
      <p:bldP spid="10" grpId="0"/>
      <p:bldP spid="11" grpId="0"/>
      <p:bldP spid="12" grpId="0"/>
      <p:bldP spid="13" grpId="0"/>
      <p:bldP spid="14" grpId="0"/>
      <p:bldP spid="15" grpId="0"/>
      <p:bldP spid="16" grpId="0"/>
      <p:bldP spid="82" grpId="0" animBg="1"/>
      <p:bldP spid="91" grpId="0" animBg="1"/>
      <p:bldP spid="61" grpId="0" animBg="1"/>
    </p:bld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 name="Rectangle 60"/>
          <p:cNvSpPr/>
          <p:nvPr/>
        </p:nvSpPr>
        <p:spPr>
          <a:xfrm>
            <a:off x="0" y="0"/>
            <a:ext cx="9454066" cy="13760560"/>
          </a:xfrm>
          <a:prstGeom prst="rect">
            <a:avLst/>
          </a:prstGeom>
          <a:solidFill>
            <a:schemeClr val="accent6">
              <a:lumMod val="50000"/>
              <a:alpha val="8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64565" tIns="82282" rIns="164565" bIns="82282" numCol="1" spcCol="0" rtlCol="0" fromWordArt="0" anchor="ctr" anchorCtr="0" forceAA="0" compatLnSpc="1">
            <a:noAutofit/>
          </a:bodyPr>
          <a:lstStyle/>
          <a:p>
            <a:pPr algn="ctr"/>
            <a:endParaRPr lang="bg-BG" sz="2500" dirty="0">
              <a:latin typeface="Calibri Light" panose="020F0302020204030204"/>
            </a:endParaRPr>
          </a:p>
        </p:txBody>
      </p:sp>
      <p:sp>
        <p:nvSpPr>
          <p:cNvPr id="72" name="Rectangle 71"/>
          <p:cNvSpPr/>
          <p:nvPr/>
        </p:nvSpPr>
        <p:spPr>
          <a:xfrm>
            <a:off x="9454066" y="-14342"/>
            <a:ext cx="14945864" cy="13760560"/>
          </a:xfrm>
          <a:prstGeom prst="rect">
            <a:avLst/>
          </a:prstGeom>
          <a:solidFill>
            <a:srgbClr val="FFFFFF">
              <a:alpha val="8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64565" tIns="82282" rIns="164565" bIns="82282" numCol="1" spcCol="0" rtlCol="0" fromWordArt="0" anchor="ctr" anchorCtr="0" forceAA="0" compatLnSpc="1">
            <a:noAutofit/>
          </a:bodyPr>
          <a:lstStyle/>
          <a:p>
            <a:pPr algn="ctr"/>
            <a:endParaRPr lang="bg-BG" sz="2500" dirty="0">
              <a:latin typeface="Calibri Light" panose="020F0302020204030204"/>
            </a:endParaRPr>
          </a:p>
        </p:txBody>
      </p:sp>
      <p:grpSp>
        <p:nvGrpSpPr>
          <p:cNvPr id="77" name="Group 76"/>
          <p:cNvGrpSpPr/>
          <p:nvPr/>
        </p:nvGrpSpPr>
        <p:grpSpPr bwMode="auto">
          <a:xfrm>
            <a:off x="1043748" y="4745600"/>
            <a:ext cx="7786617" cy="4572409"/>
            <a:chOff x="3779912" y="1510297"/>
            <a:chExt cx="1986461" cy="1168201"/>
          </a:xfrm>
        </p:grpSpPr>
        <p:sp>
          <p:nvSpPr>
            <p:cNvPr id="88" name="Freeform 282"/>
            <p:cNvSpPr>
              <a:spLocks noChangeAspect="1"/>
            </p:cNvSpPr>
            <p:nvPr/>
          </p:nvSpPr>
          <p:spPr bwMode="gray">
            <a:xfrm>
              <a:off x="3779912" y="1510297"/>
              <a:ext cx="1986461" cy="1168201"/>
            </a:xfrm>
            <a:custGeom>
              <a:avLst/>
              <a:gdLst>
                <a:gd name="T0" fmla="*/ 3079 w 3166"/>
                <a:gd name="T1" fmla="*/ 181 h 1693"/>
                <a:gd name="T2" fmla="*/ 2964 w 3166"/>
                <a:gd name="T3" fmla="*/ 328 h 1693"/>
                <a:gd name="T4" fmla="*/ 2682 w 3166"/>
                <a:gd name="T5" fmla="*/ 394 h 1693"/>
                <a:gd name="T6" fmla="*/ 2593 w 3166"/>
                <a:gd name="T7" fmla="*/ 483 h 1693"/>
                <a:gd name="T8" fmla="*/ 2432 w 3166"/>
                <a:gd name="T9" fmla="*/ 575 h 1693"/>
                <a:gd name="T10" fmla="*/ 2290 w 3166"/>
                <a:gd name="T11" fmla="*/ 541 h 1693"/>
                <a:gd name="T12" fmla="*/ 2235 w 3166"/>
                <a:gd name="T13" fmla="*/ 456 h 1693"/>
                <a:gd name="T14" fmla="*/ 2211 w 3166"/>
                <a:gd name="T15" fmla="*/ 306 h 1693"/>
                <a:gd name="T16" fmla="*/ 2135 w 3166"/>
                <a:gd name="T17" fmla="*/ 345 h 1693"/>
                <a:gd name="T18" fmla="*/ 2081 w 3166"/>
                <a:gd name="T19" fmla="*/ 588 h 1693"/>
                <a:gd name="T20" fmla="*/ 2036 w 3166"/>
                <a:gd name="T21" fmla="*/ 404 h 1693"/>
                <a:gd name="T22" fmla="*/ 2077 w 3166"/>
                <a:gd name="T23" fmla="*/ 294 h 1693"/>
                <a:gd name="T24" fmla="*/ 2231 w 3166"/>
                <a:gd name="T25" fmla="*/ 279 h 1693"/>
                <a:gd name="T26" fmla="*/ 2111 w 3166"/>
                <a:gd name="T27" fmla="*/ 222 h 1693"/>
                <a:gd name="T28" fmla="*/ 2021 w 3166"/>
                <a:gd name="T29" fmla="*/ 160 h 1693"/>
                <a:gd name="T30" fmla="*/ 1811 w 3166"/>
                <a:gd name="T31" fmla="*/ 226 h 1693"/>
                <a:gd name="T32" fmla="*/ 1785 w 3166"/>
                <a:gd name="T33" fmla="*/ 86 h 1693"/>
                <a:gd name="T34" fmla="*/ 1640 w 3166"/>
                <a:gd name="T35" fmla="*/ 33 h 1693"/>
                <a:gd name="T36" fmla="*/ 888 w 3166"/>
                <a:gd name="T37" fmla="*/ 36 h 1693"/>
                <a:gd name="T38" fmla="*/ 133 w 3166"/>
                <a:gd name="T39" fmla="*/ 58 h 1693"/>
                <a:gd name="T40" fmla="*/ 101 w 3166"/>
                <a:gd name="T41" fmla="*/ 150 h 1693"/>
                <a:gd name="T42" fmla="*/ 4 w 3166"/>
                <a:gd name="T43" fmla="*/ 86 h 1693"/>
                <a:gd name="T44" fmla="*/ 46 w 3166"/>
                <a:gd name="T45" fmla="*/ 225 h 1693"/>
                <a:gd name="T46" fmla="*/ 47 w 3166"/>
                <a:gd name="T47" fmla="*/ 295 h 1693"/>
                <a:gd name="T48" fmla="*/ 27 w 3166"/>
                <a:gd name="T49" fmla="*/ 576 h 1693"/>
                <a:gd name="T50" fmla="*/ 98 w 3166"/>
                <a:gd name="T51" fmla="*/ 850 h 1693"/>
                <a:gd name="T52" fmla="*/ 130 w 3166"/>
                <a:gd name="T53" fmla="*/ 886 h 1693"/>
                <a:gd name="T54" fmla="*/ 223 w 3166"/>
                <a:gd name="T55" fmla="*/ 1056 h 1693"/>
                <a:gd name="T56" fmla="*/ 336 w 3166"/>
                <a:gd name="T57" fmla="*/ 1131 h 1693"/>
                <a:gd name="T58" fmla="*/ 989 w 3166"/>
                <a:gd name="T59" fmla="*/ 1276 h 1693"/>
                <a:gd name="T60" fmla="*/ 1294 w 3166"/>
                <a:gd name="T61" fmla="*/ 1430 h 1693"/>
                <a:gd name="T62" fmla="*/ 1501 w 3166"/>
                <a:gd name="T63" fmla="*/ 1624 h 1693"/>
                <a:gd name="T64" fmla="*/ 1515 w 3166"/>
                <a:gd name="T65" fmla="*/ 1515 h 1693"/>
                <a:gd name="T66" fmla="*/ 1564 w 3166"/>
                <a:gd name="T67" fmla="*/ 1480 h 1693"/>
                <a:gd name="T68" fmla="*/ 1629 w 3166"/>
                <a:gd name="T69" fmla="*/ 1410 h 1693"/>
                <a:gd name="T70" fmla="*/ 1784 w 3166"/>
                <a:gd name="T71" fmla="*/ 1405 h 1693"/>
                <a:gd name="T72" fmla="*/ 1912 w 3166"/>
                <a:gd name="T73" fmla="*/ 1435 h 1693"/>
                <a:gd name="T74" fmla="*/ 1905 w 3166"/>
                <a:gd name="T75" fmla="*/ 1382 h 1693"/>
                <a:gd name="T76" fmla="*/ 2012 w 3166"/>
                <a:gd name="T77" fmla="*/ 1367 h 1693"/>
                <a:gd name="T78" fmla="*/ 2117 w 3166"/>
                <a:gd name="T79" fmla="*/ 1377 h 1693"/>
                <a:gd name="T80" fmla="*/ 2264 w 3166"/>
                <a:gd name="T81" fmla="*/ 1424 h 1693"/>
                <a:gd name="T82" fmla="*/ 2323 w 3166"/>
                <a:gd name="T83" fmla="*/ 1587 h 1693"/>
                <a:gd name="T84" fmla="*/ 2409 w 3166"/>
                <a:gd name="T85" fmla="*/ 1690 h 1693"/>
                <a:gd name="T86" fmla="*/ 2365 w 3166"/>
                <a:gd name="T87" fmla="*/ 1348 h 1693"/>
                <a:gd name="T88" fmla="*/ 2446 w 3166"/>
                <a:gd name="T89" fmla="*/ 1228 h 1693"/>
                <a:gd name="T90" fmla="*/ 2579 w 3166"/>
                <a:gd name="T91" fmla="*/ 1118 h 1693"/>
                <a:gd name="T92" fmla="*/ 2645 w 3166"/>
                <a:gd name="T93" fmla="*/ 1037 h 1693"/>
                <a:gd name="T94" fmla="*/ 2634 w 3166"/>
                <a:gd name="T95" fmla="*/ 986 h 1693"/>
                <a:gd name="T96" fmla="*/ 2655 w 3166"/>
                <a:gd name="T97" fmla="*/ 940 h 1693"/>
                <a:gd name="T98" fmla="*/ 2654 w 3166"/>
                <a:gd name="T99" fmla="*/ 871 h 1693"/>
                <a:gd name="T100" fmla="*/ 2651 w 3166"/>
                <a:gd name="T101" fmla="*/ 857 h 1693"/>
                <a:gd name="T102" fmla="*/ 2661 w 3166"/>
                <a:gd name="T103" fmla="*/ 778 h 1693"/>
                <a:gd name="T104" fmla="*/ 2683 w 3166"/>
                <a:gd name="T105" fmla="*/ 867 h 1693"/>
                <a:gd name="T106" fmla="*/ 2708 w 3166"/>
                <a:gd name="T107" fmla="*/ 796 h 1693"/>
                <a:gd name="T108" fmla="*/ 2774 w 3166"/>
                <a:gd name="T109" fmla="*/ 727 h 1693"/>
                <a:gd name="T110" fmla="*/ 2843 w 3166"/>
                <a:gd name="T111" fmla="*/ 631 h 1693"/>
                <a:gd name="T112" fmla="*/ 3004 w 3166"/>
                <a:gd name="T113" fmla="*/ 602 h 1693"/>
                <a:gd name="T114" fmla="*/ 2957 w 3166"/>
                <a:gd name="T115" fmla="*/ 538 h 1693"/>
                <a:gd name="T116" fmla="*/ 3032 w 3166"/>
                <a:gd name="T117" fmla="*/ 440 h 1693"/>
                <a:gd name="T118" fmla="*/ 3107 w 3166"/>
                <a:gd name="T119" fmla="*/ 399 h 169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3166" h="1693">
                  <a:moveTo>
                    <a:pt x="3165" y="365"/>
                  </a:moveTo>
                  <a:lnTo>
                    <a:pt x="3158" y="364"/>
                  </a:lnTo>
                  <a:lnTo>
                    <a:pt x="3160" y="361"/>
                  </a:lnTo>
                  <a:lnTo>
                    <a:pt x="3162" y="355"/>
                  </a:lnTo>
                  <a:lnTo>
                    <a:pt x="3162" y="344"/>
                  </a:lnTo>
                  <a:lnTo>
                    <a:pt x="3161" y="339"/>
                  </a:lnTo>
                  <a:lnTo>
                    <a:pt x="3160" y="343"/>
                  </a:lnTo>
                  <a:lnTo>
                    <a:pt x="3155" y="343"/>
                  </a:lnTo>
                  <a:lnTo>
                    <a:pt x="3146" y="342"/>
                  </a:lnTo>
                  <a:lnTo>
                    <a:pt x="3138" y="335"/>
                  </a:lnTo>
                  <a:lnTo>
                    <a:pt x="3135" y="330"/>
                  </a:lnTo>
                  <a:lnTo>
                    <a:pt x="3134" y="326"/>
                  </a:lnTo>
                  <a:lnTo>
                    <a:pt x="3134" y="310"/>
                  </a:lnTo>
                  <a:lnTo>
                    <a:pt x="3119" y="302"/>
                  </a:lnTo>
                  <a:lnTo>
                    <a:pt x="3119" y="246"/>
                  </a:lnTo>
                  <a:lnTo>
                    <a:pt x="3119" y="195"/>
                  </a:lnTo>
                  <a:lnTo>
                    <a:pt x="3093" y="170"/>
                  </a:lnTo>
                  <a:lnTo>
                    <a:pt x="3086" y="170"/>
                  </a:lnTo>
                  <a:lnTo>
                    <a:pt x="3079" y="181"/>
                  </a:lnTo>
                  <a:lnTo>
                    <a:pt x="3061" y="184"/>
                  </a:lnTo>
                  <a:lnTo>
                    <a:pt x="3049" y="179"/>
                  </a:lnTo>
                  <a:lnTo>
                    <a:pt x="3047" y="176"/>
                  </a:lnTo>
                  <a:lnTo>
                    <a:pt x="3044" y="170"/>
                  </a:lnTo>
                  <a:lnTo>
                    <a:pt x="3037" y="163"/>
                  </a:lnTo>
                  <a:lnTo>
                    <a:pt x="3031" y="162"/>
                  </a:lnTo>
                  <a:lnTo>
                    <a:pt x="3025" y="166"/>
                  </a:lnTo>
                  <a:lnTo>
                    <a:pt x="2998" y="211"/>
                  </a:lnTo>
                  <a:lnTo>
                    <a:pt x="2994" y="235"/>
                  </a:lnTo>
                  <a:lnTo>
                    <a:pt x="2988" y="247"/>
                  </a:lnTo>
                  <a:lnTo>
                    <a:pt x="2987" y="253"/>
                  </a:lnTo>
                  <a:lnTo>
                    <a:pt x="2982" y="262"/>
                  </a:lnTo>
                  <a:lnTo>
                    <a:pt x="2979" y="269"/>
                  </a:lnTo>
                  <a:lnTo>
                    <a:pt x="2975" y="305"/>
                  </a:lnTo>
                  <a:lnTo>
                    <a:pt x="2974" y="307"/>
                  </a:lnTo>
                  <a:lnTo>
                    <a:pt x="2967" y="312"/>
                  </a:lnTo>
                  <a:lnTo>
                    <a:pt x="2964" y="317"/>
                  </a:lnTo>
                  <a:lnTo>
                    <a:pt x="2963" y="322"/>
                  </a:lnTo>
                  <a:lnTo>
                    <a:pt x="2964" y="328"/>
                  </a:lnTo>
                  <a:lnTo>
                    <a:pt x="2964" y="330"/>
                  </a:lnTo>
                  <a:lnTo>
                    <a:pt x="2957" y="327"/>
                  </a:lnTo>
                  <a:lnTo>
                    <a:pt x="2956" y="328"/>
                  </a:lnTo>
                  <a:lnTo>
                    <a:pt x="2956" y="334"/>
                  </a:lnTo>
                  <a:lnTo>
                    <a:pt x="2945" y="330"/>
                  </a:lnTo>
                  <a:lnTo>
                    <a:pt x="2936" y="333"/>
                  </a:lnTo>
                  <a:lnTo>
                    <a:pt x="2934" y="335"/>
                  </a:lnTo>
                  <a:lnTo>
                    <a:pt x="2921" y="337"/>
                  </a:lnTo>
                  <a:lnTo>
                    <a:pt x="2918" y="340"/>
                  </a:lnTo>
                  <a:lnTo>
                    <a:pt x="2912" y="356"/>
                  </a:lnTo>
                  <a:lnTo>
                    <a:pt x="2910" y="356"/>
                  </a:lnTo>
                  <a:lnTo>
                    <a:pt x="2812" y="356"/>
                  </a:lnTo>
                  <a:lnTo>
                    <a:pt x="2737" y="356"/>
                  </a:lnTo>
                  <a:lnTo>
                    <a:pt x="2722" y="356"/>
                  </a:lnTo>
                  <a:lnTo>
                    <a:pt x="2706" y="371"/>
                  </a:lnTo>
                  <a:lnTo>
                    <a:pt x="2687" y="382"/>
                  </a:lnTo>
                  <a:lnTo>
                    <a:pt x="2684" y="387"/>
                  </a:lnTo>
                  <a:lnTo>
                    <a:pt x="2683" y="388"/>
                  </a:lnTo>
                  <a:lnTo>
                    <a:pt x="2682" y="394"/>
                  </a:lnTo>
                  <a:lnTo>
                    <a:pt x="2676" y="404"/>
                  </a:lnTo>
                  <a:lnTo>
                    <a:pt x="2655" y="418"/>
                  </a:lnTo>
                  <a:lnTo>
                    <a:pt x="2651" y="423"/>
                  </a:lnTo>
                  <a:lnTo>
                    <a:pt x="2652" y="428"/>
                  </a:lnTo>
                  <a:lnTo>
                    <a:pt x="2660" y="428"/>
                  </a:lnTo>
                  <a:lnTo>
                    <a:pt x="2663" y="431"/>
                  </a:lnTo>
                  <a:lnTo>
                    <a:pt x="2662" y="436"/>
                  </a:lnTo>
                  <a:lnTo>
                    <a:pt x="2659" y="439"/>
                  </a:lnTo>
                  <a:lnTo>
                    <a:pt x="2655" y="437"/>
                  </a:lnTo>
                  <a:lnTo>
                    <a:pt x="2654" y="440"/>
                  </a:lnTo>
                  <a:lnTo>
                    <a:pt x="2655" y="442"/>
                  </a:lnTo>
                  <a:lnTo>
                    <a:pt x="2660" y="448"/>
                  </a:lnTo>
                  <a:lnTo>
                    <a:pt x="2661" y="458"/>
                  </a:lnTo>
                  <a:lnTo>
                    <a:pt x="2660" y="466"/>
                  </a:lnTo>
                  <a:lnTo>
                    <a:pt x="2643" y="468"/>
                  </a:lnTo>
                  <a:lnTo>
                    <a:pt x="2627" y="480"/>
                  </a:lnTo>
                  <a:lnTo>
                    <a:pt x="2617" y="484"/>
                  </a:lnTo>
                  <a:lnTo>
                    <a:pt x="2597" y="484"/>
                  </a:lnTo>
                  <a:lnTo>
                    <a:pt x="2593" y="483"/>
                  </a:lnTo>
                  <a:lnTo>
                    <a:pt x="2582" y="486"/>
                  </a:lnTo>
                  <a:lnTo>
                    <a:pt x="2575" y="480"/>
                  </a:lnTo>
                  <a:lnTo>
                    <a:pt x="2560" y="477"/>
                  </a:lnTo>
                  <a:lnTo>
                    <a:pt x="2553" y="477"/>
                  </a:lnTo>
                  <a:lnTo>
                    <a:pt x="2532" y="479"/>
                  </a:lnTo>
                  <a:lnTo>
                    <a:pt x="2511" y="484"/>
                  </a:lnTo>
                  <a:lnTo>
                    <a:pt x="2501" y="489"/>
                  </a:lnTo>
                  <a:lnTo>
                    <a:pt x="2504" y="499"/>
                  </a:lnTo>
                  <a:lnTo>
                    <a:pt x="2509" y="506"/>
                  </a:lnTo>
                  <a:lnTo>
                    <a:pt x="2511" y="518"/>
                  </a:lnTo>
                  <a:lnTo>
                    <a:pt x="2499" y="531"/>
                  </a:lnTo>
                  <a:lnTo>
                    <a:pt x="2495" y="536"/>
                  </a:lnTo>
                  <a:lnTo>
                    <a:pt x="2491" y="538"/>
                  </a:lnTo>
                  <a:lnTo>
                    <a:pt x="2488" y="539"/>
                  </a:lnTo>
                  <a:lnTo>
                    <a:pt x="2478" y="549"/>
                  </a:lnTo>
                  <a:lnTo>
                    <a:pt x="2461" y="560"/>
                  </a:lnTo>
                  <a:lnTo>
                    <a:pt x="2452" y="566"/>
                  </a:lnTo>
                  <a:lnTo>
                    <a:pt x="2441" y="568"/>
                  </a:lnTo>
                  <a:lnTo>
                    <a:pt x="2432" y="575"/>
                  </a:lnTo>
                  <a:lnTo>
                    <a:pt x="2419" y="582"/>
                  </a:lnTo>
                  <a:lnTo>
                    <a:pt x="2404" y="585"/>
                  </a:lnTo>
                  <a:lnTo>
                    <a:pt x="2386" y="593"/>
                  </a:lnTo>
                  <a:lnTo>
                    <a:pt x="2350" y="614"/>
                  </a:lnTo>
                  <a:lnTo>
                    <a:pt x="2334" y="614"/>
                  </a:lnTo>
                  <a:lnTo>
                    <a:pt x="2316" y="620"/>
                  </a:lnTo>
                  <a:lnTo>
                    <a:pt x="2296" y="618"/>
                  </a:lnTo>
                  <a:lnTo>
                    <a:pt x="2294" y="614"/>
                  </a:lnTo>
                  <a:lnTo>
                    <a:pt x="2286" y="614"/>
                  </a:lnTo>
                  <a:lnTo>
                    <a:pt x="2281" y="613"/>
                  </a:lnTo>
                  <a:lnTo>
                    <a:pt x="2274" y="607"/>
                  </a:lnTo>
                  <a:lnTo>
                    <a:pt x="2259" y="602"/>
                  </a:lnTo>
                  <a:lnTo>
                    <a:pt x="2264" y="595"/>
                  </a:lnTo>
                  <a:lnTo>
                    <a:pt x="2278" y="581"/>
                  </a:lnTo>
                  <a:lnTo>
                    <a:pt x="2278" y="570"/>
                  </a:lnTo>
                  <a:lnTo>
                    <a:pt x="2283" y="558"/>
                  </a:lnTo>
                  <a:lnTo>
                    <a:pt x="2289" y="553"/>
                  </a:lnTo>
                  <a:lnTo>
                    <a:pt x="2289" y="545"/>
                  </a:lnTo>
                  <a:lnTo>
                    <a:pt x="2290" y="541"/>
                  </a:lnTo>
                  <a:lnTo>
                    <a:pt x="2296" y="534"/>
                  </a:lnTo>
                  <a:lnTo>
                    <a:pt x="2308" y="534"/>
                  </a:lnTo>
                  <a:lnTo>
                    <a:pt x="2316" y="507"/>
                  </a:lnTo>
                  <a:lnTo>
                    <a:pt x="2316" y="500"/>
                  </a:lnTo>
                  <a:lnTo>
                    <a:pt x="2315" y="502"/>
                  </a:lnTo>
                  <a:lnTo>
                    <a:pt x="2312" y="496"/>
                  </a:lnTo>
                  <a:lnTo>
                    <a:pt x="2308" y="489"/>
                  </a:lnTo>
                  <a:lnTo>
                    <a:pt x="2306" y="467"/>
                  </a:lnTo>
                  <a:lnTo>
                    <a:pt x="2305" y="456"/>
                  </a:lnTo>
                  <a:lnTo>
                    <a:pt x="2301" y="445"/>
                  </a:lnTo>
                  <a:lnTo>
                    <a:pt x="2289" y="425"/>
                  </a:lnTo>
                  <a:lnTo>
                    <a:pt x="2280" y="426"/>
                  </a:lnTo>
                  <a:lnTo>
                    <a:pt x="2263" y="434"/>
                  </a:lnTo>
                  <a:lnTo>
                    <a:pt x="2262" y="435"/>
                  </a:lnTo>
                  <a:lnTo>
                    <a:pt x="2256" y="451"/>
                  </a:lnTo>
                  <a:lnTo>
                    <a:pt x="2248" y="456"/>
                  </a:lnTo>
                  <a:lnTo>
                    <a:pt x="2242" y="458"/>
                  </a:lnTo>
                  <a:lnTo>
                    <a:pt x="2235" y="456"/>
                  </a:lnTo>
                  <a:lnTo>
                    <a:pt x="2232" y="451"/>
                  </a:lnTo>
                  <a:lnTo>
                    <a:pt x="2235" y="442"/>
                  </a:lnTo>
                  <a:lnTo>
                    <a:pt x="2240" y="432"/>
                  </a:lnTo>
                  <a:lnTo>
                    <a:pt x="2254" y="421"/>
                  </a:lnTo>
                  <a:lnTo>
                    <a:pt x="2258" y="412"/>
                  </a:lnTo>
                  <a:lnTo>
                    <a:pt x="2264" y="404"/>
                  </a:lnTo>
                  <a:lnTo>
                    <a:pt x="2267" y="398"/>
                  </a:lnTo>
                  <a:lnTo>
                    <a:pt x="2267" y="388"/>
                  </a:lnTo>
                  <a:lnTo>
                    <a:pt x="2263" y="367"/>
                  </a:lnTo>
                  <a:lnTo>
                    <a:pt x="2259" y="360"/>
                  </a:lnTo>
                  <a:lnTo>
                    <a:pt x="2259" y="353"/>
                  </a:lnTo>
                  <a:lnTo>
                    <a:pt x="2262" y="349"/>
                  </a:lnTo>
                  <a:lnTo>
                    <a:pt x="2263" y="348"/>
                  </a:lnTo>
                  <a:lnTo>
                    <a:pt x="2257" y="334"/>
                  </a:lnTo>
                  <a:lnTo>
                    <a:pt x="2251" y="328"/>
                  </a:lnTo>
                  <a:lnTo>
                    <a:pt x="2235" y="323"/>
                  </a:lnTo>
                  <a:lnTo>
                    <a:pt x="2229" y="318"/>
                  </a:lnTo>
                  <a:lnTo>
                    <a:pt x="2225" y="316"/>
                  </a:lnTo>
                  <a:lnTo>
                    <a:pt x="2211" y="306"/>
                  </a:lnTo>
                  <a:lnTo>
                    <a:pt x="2206" y="303"/>
                  </a:lnTo>
                  <a:lnTo>
                    <a:pt x="2199" y="305"/>
                  </a:lnTo>
                  <a:lnTo>
                    <a:pt x="2198" y="302"/>
                  </a:lnTo>
                  <a:lnTo>
                    <a:pt x="2186" y="299"/>
                  </a:lnTo>
                  <a:lnTo>
                    <a:pt x="2175" y="300"/>
                  </a:lnTo>
                  <a:lnTo>
                    <a:pt x="2170" y="307"/>
                  </a:lnTo>
                  <a:lnTo>
                    <a:pt x="2170" y="312"/>
                  </a:lnTo>
                  <a:lnTo>
                    <a:pt x="2171" y="318"/>
                  </a:lnTo>
                  <a:lnTo>
                    <a:pt x="2176" y="324"/>
                  </a:lnTo>
                  <a:lnTo>
                    <a:pt x="2173" y="327"/>
                  </a:lnTo>
                  <a:lnTo>
                    <a:pt x="2160" y="333"/>
                  </a:lnTo>
                  <a:lnTo>
                    <a:pt x="2151" y="334"/>
                  </a:lnTo>
                  <a:lnTo>
                    <a:pt x="2150" y="349"/>
                  </a:lnTo>
                  <a:lnTo>
                    <a:pt x="2149" y="360"/>
                  </a:lnTo>
                  <a:lnTo>
                    <a:pt x="2144" y="361"/>
                  </a:lnTo>
                  <a:lnTo>
                    <a:pt x="2140" y="367"/>
                  </a:lnTo>
                  <a:lnTo>
                    <a:pt x="2139" y="364"/>
                  </a:lnTo>
                  <a:lnTo>
                    <a:pt x="2138" y="351"/>
                  </a:lnTo>
                  <a:lnTo>
                    <a:pt x="2135" y="345"/>
                  </a:lnTo>
                  <a:lnTo>
                    <a:pt x="2130" y="349"/>
                  </a:lnTo>
                  <a:lnTo>
                    <a:pt x="2125" y="355"/>
                  </a:lnTo>
                  <a:lnTo>
                    <a:pt x="2112" y="362"/>
                  </a:lnTo>
                  <a:lnTo>
                    <a:pt x="2109" y="372"/>
                  </a:lnTo>
                  <a:lnTo>
                    <a:pt x="2104" y="378"/>
                  </a:lnTo>
                  <a:lnTo>
                    <a:pt x="2104" y="389"/>
                  </a:lnTo>
                  <a:lnTo>
                    <a:pt x="2103" y="396"/>
                  </a:lnTo>
                  <a:lnTo>
                    <a:pt x="2102" y="408"/>
                  </a:lnTo>
                  <a:lnTo>
                    <a:pt x="2103" y="412"/>
                  </a:lnTo>
                  <a:lnTo>
                    <a:pt x="2097" y="416"/>
                  </a:lnTo>
                  <a:lnTo>
                    <a:pt x="2095" y="435"/>
                  </a:lnTo>
                  <a:lnTo>
                    <a:pt x="2090" y="457"/>
                  </a:lnTo>
                  <a:lnTo>
                    <a:pt x="2097" y="480"/>
                  </a:lnTo>
                  <a:lnTo>
                    <a:pt x="2103" y="490"/>
                  </a:lnTo>
                  <a:lnTo>
                    <a:pt x="2106" y="499"/>
                  </a:lnTo>
                  <a:lnTo>
                    <a:pt x="2104" y="533"/>
                  </a:lnTo>
                  <a:lnTo>
                    <a:pt x="2095" y="559"/>
                  </a:lnTo>
                  <a:lnTo>
                    <a:pt x="2084" y="580"/>
                  </a:lnTo>
                  <a:lnTo>
                    <a:pt x="2081" y="588"/>
                  </a:lnTo>
                  <a:lnTo>
                    <a:pt x="2068" y="597"/>
                  </a:lnTo>
                  <a:lnTo>
                    <a:pt x="2054" y="606"/>
                  </a:lnTo>
                  <a:lnTo>
                    <a:pt x="2046" y="606"/>
                  </a:lnTo>
                  <a:lnTo>
                    <a:pt x="2039" y="602"/>
                  </a:lnTo>
                  <a:lnTo>
                    <a:pt x="2034" y="601"/>
                  </a:lnTo>
                  <a:lnTo>
                    <a:pt x="2032" y="595"/>
                  </a:lnTo>
                  <a:lnTo>
                    <a:pt x="2028" y="582"/>
                  </a:lnTo>
                  <a:lnTo>
                    <a:pt x="2020" y="560"/>
                  </a:lnTo>
                  <a:lnTo>
                    <a:pt x="2020" y="545"/>
                  </a:lnTo>
                  <a:lnTo>
                    <a:pt x="2020" y="533"/>
                  </a:lnTo>
                  <a:lnTo>
                    <a:pt x="2020" y="525"/>
                  </a:lnTo>
                  <a:lnTo>
                    <a:pt x="2016" y="506"/>
                  </a:lnTo>
                  <a:lnTo>
                    <a:pt x="2015" y="490"/>
                  </a:lnTo>
                  <a:lnTo>
                    <a:pt x="2018" y="477"/>
                  </a:lnTo>
                  <a:lnTo>
                    <a:pt x="2027" y="456"/>
                  </a:lnTo>
                  <a:lnTo>
                    <a:pt x="2027" y="442"/>
                  </a:lnTo>
                  <a:lnTo>
                    <a:pt x="2030" y="432"/>
                  </a:lnTo>
                  <a:lnTo>
                    <a:pt x="2036" y="413"/>
                  </a:lnTo>
                  <a:lnTo>
                    <a:pt x="2036" y="404"/>
                  </a:lnTo>
                  <a:lnTo>
                    <a:pt x="2038" y="391"/>
                  </a:lnTo>
                  <a:lnTo>
                    <a:pt x="2043" y="378"/>
                  </a:lnTo>
                  <a:lnTo>
                    <a:pt x="2053" y="362"/>
                  </a:lnTo>
                  <a:lnTo>
                    <a:pt x="2060" y="344"/>
                  </a:lnTo>
                  <a:lnTo>
                    <a:pt x="2058" y="334"/>
                  </a:lnTo>
                  <a:lnTo>
                    <a:pt x="2044" y="350"/>
                  </a:lnTo>
                  <a:lnTo>
                    <a:pt x="2043" y="359"/>
                  </a:lnTo>
                  <a:lnTo>
                    <a:pt x="2041" y="367"/>
                  </a:lnTo>
                  <a:lnTo>
                    <a:pt x="2034" y="369"/>
                  </a:lnTo>
                  <a:lnTo>
                    <a:pt x="2011" y="389"/>
                  </a:lnTo>
                  <a:lnTo>
                    <a:pt x="2011" y="385"/>
                  </a:lnTo>
                  <a:lnTo>
                    <a:pt x="2018" y="369"/>
                  </a:lnTo>
                  <a:lnTo>
                    <a:pt x="2021" y="364"/>
                  </a:lnTo>
                  <a:lnTo>
                    <a:pt x="2027" y="359"/>
                  </a:lnTo>
                  <a:lnTo>
                    <a:pt x="2034" y="346"/>
                  </a:lnTo>
                  <a:lnTo>
                    <a:pt x="2057" y="308"/>
                  </a:lnTo>
                  <a:lnTo>
                    <a:pt x="2066" y="296"/>
                  </a:lnTo>
                  <a:lnTo>
                    <a:pt x="2070" y="297"/>
                  </a:lnTo>
                  <a:lnTo>
                    <a:pt x="2077" y="294"/>
                  </a:lnTo>
                  <a:lnTo>
                    <a:pt x="2085" y="287"/>
                  </a:lnTo>
                  <a:lnTo>
                    <a:pt x="2084" y="307"/>
                  </a:lnTo>
                  <a:lnTo>
                    <a:pt x="2090" y="306"/>
                  </a:lnTo>
                  <a:lnTo>
                    <a:pt x="2107" y="287"/>
                  </a:lnTo>
                  <a:lnTo>
                    <a:pt x="2120" y="284"/>
                  </a:lnTo>
                  <a:lnTo>
                    <a:pt x="2136" y="281"/>
                  </a:lnTo>
                  <a:lnTo>
                    <a:pt x="2144" y="273"/>
                  </a:lnTo>
                  <a:lnTo>
                    <a:pt x="2155" y="270"/>
                  </a:lnTo>
                  <a:lnTo>
                    <a:pt x="2167" y="274"/>
                  </a:lnTo>
                  <a:lnTo>
                    <a:pt x="2178" y="279"/>
                  </a:lnTo>
                  <a:lnTo>
                    <a:pt x="2181" y="281"/>
                  </a:lnTo>
                  <a:lnTo>
                    <a:pt x="2184" y="286"/>
                  </a:lnTo>
                  <a:lnTo>
                    <a:pt x="2193" y="286"/>
                  </a:lnTo>
                  <a:lnTo>
                    <a:pt x="2194" y="279"/>
                  </a:lnTo>
                  <a:lnTo>
                    <a:pt x="2197" y="275"/>
                  </a:lnTo>
                  <a:lnTo>
                    <a:pt x="2202" y="278"/>
                  </a:lnTo>
                  <a:lnTo>
                    <a:pt x="2205" y="284"/>
                  </a:lnTo>
                  <a:lnTo>
                    <a:pt x="2224" y="279"/>
                  </a:lnTo>
                  <a:lnTo>
                    <a:pt x="2231" y="279"/>
                  </a:lnTo>
                  <a:lnTo>
                    <a:pt x="2231" y="278"/>
                  </a:lnTo>
                  <a:lnTo>
                    <a:pt x="2230" y="275"/>
                  </a:lnTo>
                  <a:lnTo>
                    <a:pt x="2225" y="272"/>
                  </a:lnTo>
                  <a:lnTo>
                    <a:pt x="2221" y="267"/>
                  </a:lnTo>
                  <a:lnTo>
                    <a:pt x="2215" y="263"/>
                  </a:lnTo>
                  <a:lnTo>
                    <a:pt x="2215" y="252"/>
                  </a:lnTo>
                  <a:lnTo>
                    <a:pt x="2213" y="246"/>
                  </a:lnTo>
                  <a:lnTo>
                    <a:pt x="2211" y="242"/>
                  </a:lnTo>
                  <a:lnTo>
                    <a:pt x="2209" y="238"/>
                  </a:lnTo>
                  <a:lnTo>
                    <a:pt x="2202" y="238"/>
                  </a:lnTo>
                  <a:lnTo>
                    <a:pt x="2187" y="240"/>
                  </a:lnTo>
                  <a:lnTo>
                    <a:pt x="2179" y="238"/>
                  </a:lnTo>
                  <a:lnTo>
                    <a:pt x="2171" y="233"/>
                  </a:lnTo>
                  <a:lnTo>
                    <a:pt x="2171" y="222"/>
                  </a:lnTo>
                  <a:lnTo>
                    <a:pt x="2168" y="216"/>
                  </a:lnTo>
                  <a:lnTo>
                    <a:pt x="2160" y="216"/>
                  </a:lnTo>
                  <a:lnTo>
                    <a:pt x="2150" y="221"/>
                  </a:lnTo>
                  <a:lnTo>
                    <a:pt x="2141" y="224"/>
                  </a:lnTo>
                  <a:lnTo>
                    <a:pt x="2111" y="222"/>
                  </a:lnTo>
                  <a:lnTo>
                    <a:pt x="2101" y="229"/>
                  </a:lnTo>
                  <a:lnTo>
                    <a:pt x="2092" y="232"/>
                  </a:lnTo>
                  <a:lnTo>
                    <a:pt x="2085" y="240"/>
                  </a:lnTo>
                  <a:lnTo>
                    <a:pt x="2080" y="242"/>
                  </a:lnTo>
                  <a:lnTo>
                    <a:pt x="2055" y="237"/>
                  </a:lnTo>
                  <a:lnTo>
                    <a:pt x="2047" y="238"/>
                  </a:lnTo>
                  <a:lnTo>
                    <a:pt x="2036" y="227"/>
                  </a:lnTo>
                  <a:lnTo>
                    <a:pt x="2030" y="217"/>
                  </a:lnTo>
                  <a:lnTo>
                    <a:pt x="2011" y="208"/>
                  </a:lnTo>
                  <a:lnTo>
                    <a:pt x="1995" y="210"/>
                  </a:lnTo>
                  <a:lnTo>
                    <a:pt x="1990" y="209"/>
                  </a:lnTo>
                  <a:lnTo>
                    <a:pt x="1983" y="216"/>
                  </a:lnTo>
                  <a:lnTo>
                    <a:pt x="1982" y="213"/>
                  </a:lnTo>
                  <a:lnTo>
                    <a:pt x="1983" y="200"/>
                  </a:lnTo>
                  <a:lnTo>
                    <a:pt x="1988" y="194"/>
                  </a:lnTo>
                  <a:lnTo>
                    <a:pt x="1995" y="190"/>
                  </a:lnTo>
                  <a:lnTo>
                    <a:pt x="2011" y="171"/>
                  </a:lnTo>
                  <a:lnTo>
                    <a:pt x="2020" y="165"/>
                  </a:lnTo>
                  <a:lnTo>
                    <a:pt x="2021" y="160"/>
                  </a:lnTo>
                  <a:lnTo>
                    <a:pt x="2018" y="159"/>
                  </a:lnTo>
                  <a:lnTo>
                    <a:pt x="2007" y="160"/>
                  </a:lnTo>
                  <a:lnTo>
                    <a:pt x="1996" y="163"/>
                  </a:lnTo>
                  <a:lnTo>
                    <a:pt x="1985" y="170"/>
                  </a:lnTo>
                  <a:lnTo>
                    <a:pt x="1969" y="179"/>
                  </a:lnTo>
                  <a:lnTo>
                    <a:pt x="1958" y="193"/>
                  </a:lnTo>
                  <a:lnTo>
                    <a:pt x="1947" y="199"/>
                  </a:lnTo>
                  <a:lnTo>
                    <a:pt x="1936" y="208"/>
                  </a:lnTo>
                  <a:lnTo>
                    <a:pt x="1921" y="211"/>
                  </a:lnTo>
                  <a:lnTo>
                    <a:pt x="1909" y="215"/>
                  </a:lnTo>
                  <a:lnTo>
                    <a:pt x="1890" y="229"/>
                  </a:lnTo>
                  <a:lnTo>
                    <a:pt x="1877" y="230"/>
                  </a:lnTo>
                  <a:lnTo>
                    <a:pt x="1856" y="227"/>
                  </a:lnTo>
                  <a:lnTo>
                    <a:pt x="1853" y="232"/>
                  </a:lnTo>
                  <a:lnTo>
                    <a:pt x="1851" y="230"/>
                  </a:lnTo>
                  <a:lnTo>
                    <a:pt x="1854" y="219"/>
                  </a:lnTo>
                  <a:lnTo>
                    <a:pt x="1854" y="209"/>
                  </a:lnTo>
                  <a:lnTo>
                    <a:pt x="1848" y="203"/>
                  </a:lnTo>
                  <a:lnTo>
                    <a:pt x="1811" y="226"/>
                  </a:lnTo>
                  <a:lnTo>
                    <a:pt x="1799" y="229"/>
                  </a:lnTo>
                  <a:lnTo>
                    <a:pt x="1790" y="227"/>
                  </a:lnTo>
                  <a:lnTo>
                    <a:pt x="1785" y="221"/>
                  </a:lnTo>
                  <a:lnTo>
                    <a:pt x="1792" y="213"/>
                  </a:lnTo>
                  <a:lnTo>
                    <a:pt x="1831" y="179"/>
                  </a:lnTo>
                  <a:lnTo>
                    <a:pt x="1872" y="145"/>
                  </a:lnTo>
                  <a:lnTo>
                    <a:pt x="1892" y="138"/>
                  </a:lnTo>
                  <a:lnTo>
                    <a:pt x="1915" y="118"/>
                  </a:lnTo>
                  <a:lnTo>
                    <a:pt x="1910" y="118"/>
                  </a:lnTo>
                  <a:lnTo>
                    <a:pt x="1896" y="111"/>
                  </a:lnTo>
                  <a:lnTo>
                    <a:pt x="1870" y="111"/>
                  </a:lnTo>
                  <a:lnTo>
                    <a:pt x="1853" y="103"/>
                  </a:lnTo>
                  <a:lnTo>
                    <a:pt x="1844" y="104"/>
                  </a:lnTo>
                  <a:lnTo>
                    <a:pt x="1831" y="111"/>
                  </a:lnTo>
                  <a:lnTo>
                    <a:pt x="1824" y="112"/>
                  </a:lnTo>
                  <a:lnTo>
                    <a:pt x="1812" y="106"/>
                  </a:lnTo>
                  <a:lnTo>
                    <a:pt x="1805" y="96"/>
                  </a:lnTo>
                  <a:lnTo>
                    <a:pt x="1792" y="92"/>
                  </a:lnTo>
                  <a:lnTo>
                    <a:pt x="1785" y="86"/>
                  </a:lnTo>
                  <a:lnTo>
                    <a:pt x="1776" y="84"/>
                  </a:lnTo>
                  <a:lnTo>
                    <a:pt x="1772" y="81"/>
                  </a:lnTo>
                  <a:lnTo>
                    <a:pt x="1765" y="74"/>
                  </a:lnTo>
                  <a:lnTo>
                    <a:pt x="1757" y="68"/>
                  </a:lnTo>
                  <a:lnTo>
                    <a:pt x="1747" y="64"/>
                  </a:lnTo>
                  <a:lnTo>
                    <a:pt x="1721" y="63"/>
                  </a:lnTo>
                  <a:lnTo>
                    <a:pt x="1713" y="68"/>
                  </a:lnTo>
                  <a:lnTo>
                    <a:pt x="1702" y="68"/>
                  </a:lnTo>
                  <a:lnTo>
                    <a:pt x="1695" y="66"/>
                  </a:lnTo>
                  <a:lnTo>
                    <a:pt x="1695" y="64"/>
                  </a:lnTo>
                  <a:lnTo>
                    <a:pt x="1693" y="63"/>
                  </a:lnTo>
                  <a:lnTo>
                    <a:pt x="1679" y="59"/>
                  </a:lnTo>
                  <a:lnTo>
                    <a:pt x="1675" y="55"/>
                  </a:lnTo>
                  <a:lnTo>
                    <a:pt x="1665" y="58"/>
                  </a:lnTo>
                  <a:lnTo>
                    <a:pt x="1661" y="58"/>
                  </a:lnTo>
                  <a:lnTo>
                    <a:pt x="1660" y="55"/>
                  </a:lnTo>
                  <a:lnTo>
                    <a:pt x="1651" y="57"/>
                  </a:lnTo>
                  <a:lnTo>
                    <a:pt x="1643" y="34"/>
                  </a:lnTo>
                  <a:lnTo>
                    <a:pt x="1640" y="33"/>
                  </a:lnTo>
                  <a:lnTo>
                    <a:pt x="1629" y="1"/>
                  </a:lnTo>
                  <a:lnTo>
                    <a:pt x="1622" y="0"/>
                  </a:lnTo>
                  <a:lnTo>
                    <a:pt x="1617" y="0"/>
                  </a:lnTo>
                  <a:lnTo>
                    <a:pt x="1617" y="36"/>
                  </a:lnTo>
                  <a:lnTo>
                    <a:pt x="1558" y="36"/>
                  </a:lnTo>
                  <a:lnTo>
                    <a:pt x="1503" y="36"/>
                  </a:lnTo>
                  <a:lnTo>
                    <a:pt x="1491" y="36"/>
                  </a:lnTo>
                  <a:lnTo>
                    <a:pt x="1445" y="36"/>
                  </a:lnTo>
                  <a:lnTo>
                    <a:pt x="1397" y="36"/>
                  </a:lnTo>
                  <a:lnTo>
                    <a:pt x="1344" y="36"/>
                  </a:lnTo>
                  <a:lnTo>
                    <a:pt x="1294" y="36"/>
                  </a:lnTo>
                  <a:lnTo>
                    <a:pt x="1277" y="36"/>
                  </a:lnTo>
                  <a:lnTo>
                    <a:pt x="1130" y="36"/>
                  </a:lnTo>
                  <a:lnTo>
                    <a:pt x="1086" y="36"/>
                  </a:lnTo>
                  <a:lnTo>
                    <a:pt x="1032" y="36"/>
                  </a:lnTo>
                  <a:lnTo>
                    <a:pt x="983" y="36"/>
                  </a:lnTo>
                  <a:lnTo>
                    <a:pt x="936" y="36"/>
                  </a:lnTo>
                  <a:lnTo>
                    <a:pt x="888" y="36"/>
                  </a:lnTo>
                  <a:lnTo>
                    <a:pt x="834" y="36"/>
                  </a:lnTo>
                  <a:lnTo>
                    <a:pt x="802" y="36"/>
                  </a:lnTo>
                  <a:lnTo>
                    <a:pt x="753" y="34"/>
                  </a:lnTo>
                  <a:lnTo>
                    <a:pt x="699" y="34"/>
                  </a:lnTo>
                  <a:lnTo>
                    <a:pt x="649" y="34"/>
                  </a:lnTo>
                  <a:lnTo>
                    <a:pt x="580" y="34"/>
                  </a:lnTo>
                  <a:lnTo>
                    <a:pt x="471" y="34"/>
                  </a:lnTo>
                  <a:lnTo>
                    <a:pt x="418" y="34"/>
                  </a:lnTo>
                  <a:lnTo>
                    <a:pt x="365" y="34"/>
                  </a:lnTo>
                  <a:lnTo>
                    <a:pt x="320" y="34"/>
                  </a:lnTo>
                  <a:lnTo>
                    <a:pt x="270" y="34"/>
                  </a:lnTo>
                  <a:lnTo>
                    <a:pt x="218" y="34"/>
                  </a:lnTo>
                  <a:lnTo>
                    <a:pt x="167" y="34"/>
                  </a:lnTo>
                  <a:lnTo>
                    <a:pt x="105" y="34"/>
                  </a:lnTo>
                  <a:lnTo>
                    <a:pt x="108" y="43"/>
                  </a:lnTo>
                  <a:lnTo>
                    <a:pt x="113" y="50"/>
                  </a:lnTo>
                  <a:lnTo>
                    <a:pt x="121" y="50"/>
                  </a:lnTo>
                  <a:lnTo>
                    <a:pt x="129" y="53"/>
                  </a:lnTo>
                  <a:lnTo>
                    <a:pt x="133" y="58"/>
                  </a:lnTo>
                  <a:lnTo>
                    <a:pt x="132" y="59"/>
                  </a:lnTo>
                  <a:lnTo>
                    <a:pt x="128" y="57"/>
                  </a:lnTo>
                  <a:lnTo>
                    <a:pt x="124" y="58"/>
                  </a:lnTo>
                  <a:lnTo>
                    <a:pt x="124" y="66"/>
                  </a:lnTo>
                  <a:lnTo>
                    <a:pt x="119" y="74"/>
                  </a:lnTo>
                  <a:lnTo>
                    <a:pt x="116" y="75"/>
                  </a:lnTo>
                  <a:lnTo>
                    <a:pt x="116" y="76"/>
                  </a:lnTo>
                  <a:lnTo>
                    <a:pt x="122" y="81"/>
                  </a:lnTo>
                  <a:lnTo>
                    <a:pt x="127" y="84"/>
                  </a:lnTo>
                  <a:lnTo>
                    <a:pt x="128" y="87"/>
                  </a:lnTo>
                  <a:lnTo>
                    <a:pt x="133" y="103"/>
                  </a:lnTo>
                  <a:lnTo>
                    <a:pt x="133" y="119"/>
                  </a:lnTo>
                  <a:lnTo>
                    <a:pt x="132" y="133"/>
                  </a:lnTo>
                  <a:lnTo>
                    <a:pt x="130" y="133"/>
                  </a:lnTo>
                  <a:lnTo>
                    <a:pt x="127" y="125"/>
                  </a:lnTo>
                  <a:lnTo>
                    <a:pt x="124" y="125"/>
                  </a:lnTo>
                  <a:lnTo>
                    <a:pt x="118" y="127"/>
                  </a:lnTo>
                  <a:lnTo>
                    <a:pt x="111" y="143"/>
                  </a:lnTo>
                  <a:lnTo>
                    <a:pt x="101" y="150"/>
                  </a:lnTo>
                  <a:lnTo>
                    <a:pt x="98" y="155"/>
                  </a:lnTo>
                  <a:lnTo>
                    <a:pt x="101" y="156"/>
                  </a:lnTo>
                  <a:lnTo>
                    <a:pt x="101" y="162"/>
                  </a:lnTo>
                  <a:lnTo>
                    <a:pt x="92" y="162"/>
                  </a:lnTo>
                  <a:lnTo>
                    <a:pt x="92" y="151"/>
                  </a:lnTo>
                  <a:lnTo>
                    <a:pt x="101" y="130"/>
                  </a:lnTo>
                  <a:lnTo>
                    <a:pt x="103" y="127"/>
                  </a:lnTo>
                  <a:lnTo>
                    <a:pt x="109" y="124"/>
                  </a:lnTo>
                  <a:lnTo>
                    <a:pt x="111" y="122"/>
                  </a:lnTo>
                  <a:lnTo>
                    <a:pt x="112" y="112"/>
                  </a:lnTo>
                  <a:lnTo>
                    <a:pt x="109" y="104"/>
                  </a:lnTo>
                  <a:lnTo>
                    <a:pt x="98" y="106"/>
                  </a:lnTo>
                  <a:lnTo>
                    <a:pt x="84" y="100"/>
                  </a:lnTo>
                  <a:lnTo>
                    <a:pt x="70" y="101"/>
                  </a:lnTo>
                  <a:lnTo>
                    <a:pt x="58" y="98"/>
                  </a:lnTo>
                  <a:lnTo>
                    <a:pt x="48" y="98"/>
                  </a:lnTo>
                  <a:lnTo>
                    <a:pt x="19" y="87"/>
                  </a:lnTo>
                  <a:lnTo>
                    <a:pt x="9" y="81"/>
                  </a:lnTo>
                  <a:lnTo>
                    <a:pt x="4" y="86"/>
                  </a:lnTo>
                  <a:lnTo>
                    <a:pt x="1" y="96"/>
                  </a:lnTo>
                  <a:lnTo>
                    <a:pt x="0" y="106"/>
                  </a:lnTo>
                  <a:lnTo>
                    <a:pt x="3" y="113"/>
                  </a:lnTo>
                  <a:lnTo>
                    <a:pt x="6" y="122"/>
                  </a:lnTo>
                  <a:lnTo>
                    <a:pt x="15" y="131"/>
                  </a:lnTo>
                  <a:lnTo>
                    <a:pt x="21" y="147"/>
                  </a:lnTo>
                  <a:lnTo>
                    <a:pt x="28" y="181"/>
                  </a:lnTo>
                  <a:lnTo>
                    <a:pt x="32" y="193"/>
                  </a:lnTo>
                  <a:lnTo>
                    <a:pt x="33" y="194"/>
                  </a:lnTo>
                  <a:lnTo>
                    <a:pt x="38" y="188"/>
                  </a:lnTo>
                  <a:lnTo>
                    <a:pt x="42" y="193"/>
                  </a:lnTo>
                  <a:lnTo>
                    <a:pt x="41" y="199"/>
                  </a:lnTo>
                  <a:lnTo>
                    <a:pt x="37" y="205"/>
                  </a:lnTo>
                  <a:lnTo>
                    <a:pt x="37" y="211"/>
                  </a:lnTo>
                  <a:lnTo>
                    <a:pt x="38" y="215"/>
                  </a:lnTo>
                  <a:lnTo>
                    <a:pt x="42" y="216"/>
                  </a:lnTo>
                  <a:lnTo>
                    <a:pt x="46" y="215"/>
                  </a:lnTo>
                  <a:lnTo>
                    <a:pt x="47" y="217"/>
                  </a:lnTo>
                  <a:lnTo>
                    <a:pt x="46" y="225"/>
                  </a:lnTo>
                  <a:lnTo>
                    <a:pt x="47" y="236"/>
                  </a:lnTo>
                  <a:lnTo>
                    <a:pt x="46" y="240"/>
                  </a:lnTo>
                  <a:lnTo>
                    <a:pt x="43" y="238"/>
                  </a:lnTo>
                  <a:lnTo>
                    <a:pt x="42" y="229"/>
                  </a:lnTo>
                  <a:lnTo>
                    <a:pt x="38" y="225"/>
                  </a:lnTo>
                  <a:lnTo>
                    <a:pt x="37" y="238"/>
                  </a:lnTo>
                  <a:lnTo>
                    <a:pt x="39" y="246"/>
                  </a:lnTo>
                  <a:lnTo>
                    <a:pt x="47" y="252"/>
                  </a:lnTo>
                  <a:lnTo>
                    <a:pt x="68" y="251"/>
                  </a:lnTo>
                  <a:lnTo>
                    <a:pt x="74" y="257"/>
                  </a:lnTo>
                  <a:lnTo>
                    <a:pt x="81" y="260"/>
                  </a:lnTo>
                  <a:lnTo>
                    <a:pt x="80" y="264"/>
                  </a:lnTo>
                  <a:lnTo>
                    <a:pt x="68" y="259"/>
                  </a:lnTo>
                  <a:lnTo>
                    <a:pt x="48" y="262"/>
                  </a:lnTo>
                  <a:lnTo>
                    <a:pt x="46" y="264"/>
                  </a:lnTo>
                  <a:lnTo>
                    <a:pt x="44" y="269"/>
                  </a:lnTo>
                  <a:lnTo>
                    <a:pt x="43" y="285"/>
                  </a:lnTo>
                  <a:lnTo>
                    <a:pt x="43" y="291"/>
                  </a:lnTo>
                  <a:lnTo>
                    <a:pt x="47" y="295"/>
                  </a:lnTo>
                  <a:lnTo>
                    <a:pt x="44" y="301"/>
                  </a:lnTo>
                  <a:lnTo>
                    <a:pt x="46" y="312"/>
                  </a:lnTo>
                  <a:lnTo>
                    <a:pt x="42" y="321"/>
                  </a:lnTo>
                  <a:lnTo>
                    <a:pt x="41" y="353"/>
                  </a:lnTo>
                  <a:lnTo>
                    <a:pt x="37" y="366"/>
                  </a:lnTo>
                  <a:lnTo>
                    <a:pt x="38" y="409"/>
                  </a:lnTo>
                  <a:lnTo>
                    <a:pt x="36" y="419"/>
                  </a:lnTo>
                  <a:lnTo>
                    <a:pt x="36" y="431"/>
                  </a:lnTo>
                  <a:lnTo>
                    <a:pt x="30" y="457"/>
                  </a:lnTo>
                  <a:lnTo>
                    <a:pt x="28" y="464"/>
                  </a:lnTo>
                  <a:lnTo>
                    <a:pt x="30" y="466"/>
                  </a:lnTo>
                  <a:lnTo>
                    <a:pt x="31" y="466"/>
                  </a:lnTo>
                  <a:lnTo>
                    <a:pt x="32" y="474"/>
                  </a:lnTo>
                  <a:lnTo>
                    <a:pt x="26" y="478"/>
                  </a:lnTo>
                  <a:lnTo>
                    <a:pt x="20" y="488"/>
                  </a:lnTo>
                  <a:lnTo>
                    <a:pt x="15" y="515"/>
                  </a:lnTo>
                  <a:lnTo>
                    <a:pt x="17" y="529"/>
                  </a:lnTo>
                  <a:lnTo>
                    <a:pt x="20" y="555"/>
                  </a:lnTo>
                  <a:lnTo>
                    <a:pt x="27" y="576"/>
                  </a:lnTo>
                  <a:lnTo>
                    <a:pt x="28" y="580"/>
                  </a:lnTo>
                  <a:lnTo>
                    <a:pt x="31" y="590"/>
                  </a:lnTo>
                  <a:lnTo>
                    <a:pt x="39" y="624"/>
                  </a:lnTo>
                  <a:lnTo>
                    <a:pt x="36" y="646"/>
                  </a:lnTo>
                  <a:lnTo>
                    <a:pt x="36" y="667"/>
                  </a:lnTo>
                  <a:lnTo>
                    <a:pt x="30" y="678"/>
                  </a:lnTo>
                  <a:lnTo>
                    <a:pt x="22" y="688"/>
                  </a:lnTo>
                  <a:lnTo>
                    <a:pt x="22" y="697"/>
                  </a:lnTo>
                  <a:lnTo>
                    <a:pt x="24" y="701"/>
                  </a:lnTo>
                  <a:lnTo>
                    <a:pt x="30" y="706"/>
                  </a:lnTo>
                  <a:lnTo>
                    <a:pt x="54" y="747"/>
                  </a:lnTo>
                  <a:lnTo>
                    <a:pt x="55" y="752"/>
                  </a:lnTo>
                  <a:lnTo>
                    <a:pt x="54" y="758"/>
                  </a:lnTo>
                  <a:lnTo>
                    <a:pt x="54" y="769"/>
                  </a:lnTo>
                  <a:lnTo>
                    <a:pt x="63" y="806"/>
                  </a:lnTo>
                  <a:lnTo>
                    <a:pt x="69" y="813"/>
                  </a:lnTo>
                  <a:lnTo>
                    <a:pt x="78" y="824"/>
                  </a:lnTo>
                  <a:lnTo>
                    <a:pt x="95" y="841"/>
                  </a:lnTo>
                  <a:lnTo>
                    <a:pt x="98" y="850"/>
                  </a:lnTo>
                  <a:lnTo>
                    <a:pt x="98" y="857"/>
                  </a:lnTo>
                  <a:lnTo>
                    <a:pt x="100" y="862"/>
                  </a:lnTo>
                  <a:lnTo>
                    <a:pt x="108" y="868"/>
                  </a:lnTo>
                  <a:lnTo>
                    <a:pt x="114" y="868"/>
                  </a:lnTo>
                  <a:lnTo>
                    <a:pt x="116" y="872"/>
                  </a:lnTo>
                  <a:lnTo>
                    <a:pt x="119" y="872"/>
                  </a:lnTo>
                  <a:lnTo>
                    <a:pt x="122" y="870"/>
                  </a:lnTo>
                  <a:lnTo>
                    <a:pt x="123" y="868"/>
                  </a:lnTo>
                  <a:lnTo>
                    <a:pt x="124" y="854"/>
                  </a:lnTo>
                  <a:lnTo>
                    <a:pt x="138" y="854"/>
                  </a:lnTo>
                  <a:lnTo>
                    <a:pt x="150" y="859"/>
                  </a:lnTo>
                  <a:lnTo>
                    <a:pt x="144" y="864"/>
                  </a:lnTo>
                  <a:lnTo>
                    <a:pt x="138" y="865"/>
                  </a:lnTo>
                  <a:lnTo>
                    <a:pt x="133" y="870"/>
                  </a:lnTo>
                  <a:lnTo>
                    <a:pt x="134" y="876"/>
                  </a:lnTo>
                  <a:lnTo>
                    <a:pt x="144" y="894"/>
                  </a:lnTo>
                  <a:lnTo>
                    <a:pt x="145" y="899"/>
                  </a:lnTo>
                  <a:lnTo>
                    <a:pt x="137" y="893"/>
                  </a:lnTo>
                  <a:lnTo>
                    <a:pt x="130" y="886"/>
                  </a:lnTo>
                  <a:lnTo>
                    <a:pt x="129" y="881"/>
                  </a:lnTo>
                  <a:lnTo>
                    <a:pt x="124" y="880"/>
                  </a:lnTo>
                  <a:lnTo>
                    <a:pt x="123" y="887"/>
                  </a:lnTo>
                  <a:lnTo>
                    <a:pt x="124" y="894"/>
                  </a:lnTo>
                  <a:lnTo>
                    <a:pt x="129" y="905"/>
                  </a:lnTo>
                  <a:lnTo>
                    <a:pt x="133" y="925"/>
                  </a:lnTo>
                  <a:lnTo>
                    <a:pt x="143" y="934"/>
                  </a:lnTo>
                  <a:lnTo>
                    <a:pt x="155" y="936"/>
                  </a:lnTo>
                  <a:lnTo>
                    <a:pt x="161" y="946"/>
                  </a:lnTo>
                  <a:lnTo>
                    <a:pt x="161" y="958"/>
                  </a:lnTo>
                  <a:lnTo>
                    <a:pt x="155" y="963"/>
                  </a:lnTo>
                  <a:lnTo>
                    <a:pt x="155" y="977"/>
                  </a:lnTo>
                  <a:lnTo>
                    <a:pt x="157" y="980"/>
                  </a:lnTo>
                  <a:lnTo>
                    <a:pt x="180" y="1004"/>
                  </a:lnTo>
                  <a:lnTo>
                    <a:pt x="192" y="1023"/>
                  </a:lnTo>
                  <a:lnTo>
                    <a:pt x="207" y="1038"/>
                  </a:lnTo>
                  <a:lnTo>
                    <a:pt x="213" y="1042"/>
                  </a:lnTo>
                  <a:lnTo>
                    <a:pt x="214" y="1053"/>
                  </a:lnTo>
                  <a:lnTo>
                    <a:pt x="223" y="1056"/>
                  </a:lnTo>
                  <a:lnTo>
                    <a:pt x="227" y="1064"/>
                  </a:lnTo>
                  <a:lnTo>
                    <a:pt x="227" y="1066"/>
                  </a:lnTo>
                  <a:lnTo>
                    <a:pt x="226" y="1072"/>
                  </a:lnTo>
                  <a:lnTo>
                    <a:pt x="226" y="1081"/>
                  </a:lnTo>
                  <a:lnTo>
                    <a:pt x="229" y="1096"/>
                  </a:lnTo>
                  <a:lnTo>
                    <a:pt x="231" y="1099"/>
                  </a:lnTo>
                  <a:lnTo>
                    <a:pt x="238" y="1102"/>
                  </a:lnTo>
                  <a:lnTo>
                    <a:pt x="257" y="1104"/>
                  </a:lnTo>
                  <a:lnTo>
                    <a:pt x="268" y="1110"/>
                  </a:lnTo>
                  <a:lnTo>
                    <a:pt x="273" y="1108"/>
                  </a:lnTo>
                  <a:lnTo>
                    <a:pt x="280" y="1109"/>
                  </a:lnTo>
                  <a:lnTo>
                    <a:pt x="289" y="1114"/>
                  </a:lnTo>
                  <a:lnTo>
                    <a:pt x="299" y="1118"/>
                  </a:lnTo>
                  <a:lnTo>
                    <a:pt x="302" y="1124"/>
                  </a:lnTo>
                  <a:lnTo>
                    <a:pt x="318" y="1130"/>
                  </a:lnTo>
                  <a:lnTo>
                    <a:pt x="324" y="1134"/>
                  </a:lnTo>
                  <a:lnTo>
                    <a:pt x="328" y="1137"/>
                  </a:lnTo>
                  <a:lnTo>
                    <a:pt x="331" y="1131"/>
                  </a:lnTo>
                  <a:lnTo>
                    <a:pt x="336" y="1131"/>
                  </a:lnTo>
                  <a:lnTo>
                    <a:pt x="339" y="1134"/>
                  </a:lnTo>
                  <a:lnTo>
                    <a:pt x="348" y="1141"/>
                  </a:lnTo>
                  <a:lnTo>
                    <a:pt x="349" y="1151"/>
                  </a:lnTo>
                  <a:lnTo>
                    <a:pt x="350" y="1153"/>
                  </a:lnTo>
                  <a:lnTo>
                    <a:pt x="364" y="1155"/>
                  </a:lnTo>
                  <a:lnTo>
                    <a:pt x="376" y="1161"/>
                  </a:lnTo>
                  <a:lnTo>
                    <a:pt x="383" y="1167"/>
                  </a:lnTo>
                  <a:lnTo>
                    <a:pt x="397" y="1183"/>
                  </a:lnTo>
                  <a:lnTo>
                    <a:pt x="406" y="1192"/>
                  </a:lnTo>
                  <a:lnTo>
                    <a:pt x="412" y="1201"/>
                  </a:lnTo>
                  <a:lnTo>
                    <a:pt x="415" y="1227"/>
                  </a:lnTo>
                  <a:lnTo>
                    <a:pt x="417" y="1233"/>
                  </a:lnTo>
                  <a:lnTo>
                    <a:pt x="541" y="1223"/>
                  </a:lnTo>
                  <a:lnTo>
                    <a:pt x="542" y="1230"/>
                  </a:lnTo>
                  <a:lnTo>
                    <a:pt x="751" y="1307"/>
                  </a:lnTo>
                  <a:lnTo>
                    <a:pt x="854" y="1307"/>
                  </a:lnTo>
                  <a:lnTo>
                    <a:pt x="898" y="1307"/>
                  </a:lnTo>
                  <a:lnTo>
                    <a:pt x="899" y="1277"/>
                  </a:lnTo>
                  <a:lnTo>
                    <a:pt x="989" y="1276"/>
                  </a:lnTo>
                  <a:lnTo>
                    <a:pt x="999" y="1282"/>
                  </a:lnTo>
                  <a:lnTo>
                    <a:pt x="1004" y="1285"/>
                  </a:lnTo>
                  <a:lnTo>
                    <a:pt x="1011" y="1297"/>
                  </a:lnTo>
                  <a:lnTo>
                    <a:pt x="1023" y="1303"/>
                  </a:lnTo>
                  <a:lnTo>
                    <a:pt x="1032" y="1316"/>
                  </a:lnTo>
                  <a:lnTo>
                    <a:pt x="1052" y="1333"/>
                  </a:lnTo>
                  <a:lnTo>
                    <a:pt x="1081" y="1352"/>
                  </a:lnTo>
                  <a:lnTo>
                    <a:pt x="1095" y="1403"/>
                  </a:lnTo>
                  <a:lnTo>
                    <a:pt x="1109" y="1421"/>
                  </a:lnTo>
                  <a:lnTo>
                    <a:pt x="1128" y="1437"/>
                  </a:lnTo>
                  <a:lnTo>
                    <a:pt x="1152" y="1453"/>
                  </a:lnTo>
                  <a:lnTo>
                    <a:pt x="1176" y="1458"/>
                  </a:lnTo>
                  <a:lnTo>
                    <a:pt x="1199" y="1411"/>
                  </a:lnTo>
                  <a:lnTo>
                    <a:pt x="1202" y="1408"/>
                  </a:lnTo>
                  <a:lnTo>
                    <a:pt x="1213" y="1403"/>
                  </a:lnTo>
                  <a:lnTo>
                    <a:pt x="1224" y="1406"/>
                  </a:lnTo>
                  <a:lnTo>
                    <a:pt x="1269" y="1404"/>
                  </a:lnTo>
                  <a:lnTo>
                    <a:pt x="1277" y="1414"/>
                  </a:lnTo>
                  <a:lnTo>
                    <a:pt x="1294" y="1430"/>
                  </a:lnTo>
                  <a:lnTo>
                    <a:pt x="1300" y="1440"/>
                  </a:lnTo>
                  <a:lnTo>
                    <a:pt x="1311" y="1448"/>
                  </a:lnTo>
                  <a:lnTo>
                    <a:pt x="1331" y="1494"/>
                  </a:lnTo>
                  <a:lnTo>
                    <a:pt x="1347" y="1511"/>
                  </a:lnTo>
                  <a:lnTo>
                    <a:pt x="1355" y="1531"/>
                  </a:lnTo>
                  <a:lnTo>
                    <a:pt x="1372" y="1542"/>
                  </a:lnTo>
                  <a:lnTo>
                    <a:pt x="1387" y="1589"/>
                  </a:lnTo>
                  <a:lnTo>
                    <a:pt x="1404" y="1615"/>
                  </a:lnTo>
                  <a:lnTo>
                    <a:pt x="1421" y="1626"/>
                  </a:lnTo>
                  <a:lnTo>
                    <a:pt x="1435" y="1628"/>
                  </a:lnTo>
                  <a:lnTo>
                    <a:pt x="1450" y="1636"/>
                  </a:lnTo>
                  <a:lnTo>
                    <a:pt x="1477" y="1639"/>
                  </a:lnTo>
                  <a:lnTo>
                    <a:pt x="1495" y="1647"/>
                  </a:lnTo>
                  <a:lnTo>
                    <a:pt x="1512" y="1648"/>
                  </a:lnTo>
                  <a:lnTo>
                    <a:pt x="1514" y="1647"/>
                  </a:lnTo>
                  <a:lnTo>
                    <a:pt x="1509" y="1644"/>
                  </a:lnTo>
                  <a:lnTo>
                    <a:pt x="1505" y="1632"/>
                  </a:lnTo>
                  <a:lnTo>
                    <a:pt x="1503" y="1625"/>
                  </a:lnTo>
                  <a:lnTo>
                    <a:pt x="1501" y="1624"/>
                  </a:lnTo>
                  <a:lnTo>
                    <a:pt x="1495" y="1598"/>
                  </a:lnTo>
                  <a:lnTo>
                    <a:pt x="1494" y="1588"/>
                  </a:lnTo>
                  <a:lnTo>
                    <a:pt x="1499" y="1585"/>
                  </a:lnTo>
                  <a:lnTo>
                    <a:pt x="1499" y="1572"/>
                  </a:lnTo>
                  <a:lnTo>
                    <a:pt x="1498" y="1571"/>
                  </a:lnTo>
                  <a:lnTo>
                    <a:pt x="1491" y="1570"/>
                  </a:lnTo>
                  <a:lnTo>
                    <a:pt x="1489" y="1567"/>
                  </a:lnTo>
                  <a:lnTo>
                    <a:pt x="1490" y="1564"/>
                  </a:lnTo>
                  <a:lnTo>
                    <a:pt x="1498" y="1564"/>
                  </a:lnTo>
                  <a:lnTo>
                    <a:pt x="1500" y="1566"/>
                  </a:lnTo>
                  <a:lnTo>
                    <a:pt x="1505" y="1564"/>
                  </a:lnTo>
                  <a:lnTo>
                    <a:pt x="1506" y="1556"/>
                  </a:lnTo>
                  <a:lnTo>
                    <a:pt x="1506" y="1543"/>
                  </a:lnTo>
                  <a:lnTo>
                    <a:pt x="1501" y="1533"/>
                  </a:lnTo>
                  <a:lnTo>
                    <a:pt x="1516" y="1531"/>
                  </a:lnTo>
                  <a:lnTo>
                    <a:pt x="1521" y="1521"/>
                  </a:lnTo>
                  <a:lnTo>
                    <a:pt x="1520" y="1518"/>
                  </a:lnTo>
                  <a:lnTo>
                    <a:pt x="1515" y="1519"/>
                  </a:lnTo>
                  <a:lnTo>
                    <a:pt x="1515" y="1515"/>
                  </a:lnTo>
                  <a:lnTo>
                    <a:pt x="1525" y="1508"/>
                  </a:lnTo>
                  <a:lnTo>
                    <a:pt x="1528" y="1510"/>
                  </a:lnTo>
                  <a:lnTo>
                    <a:pt x="1533" y="1502"/>
                  </a:lnTo>
                  <a:lnTo>
                    <a:pt x="1534" y="1500"/>
                  </a:lnTo>
                  <a:lnTo>
                    <a:pt x="1537" y="1496"/>
                  </a:lnTo>
                  <a:lnTo>
                    <a:pt x="1547" y="1496"/>
                  </a:lnTo>
                  <a:lnTo>
                    <a:pt x="1550" y="1494"/>
                  </a:lnTo>
                  <a:lnTo>
                    <a:pt x="1552" y="1489"/>
                  </a:lnTo>
                  <a:lnTo>
                    <a:pt x="1546" y="1485"/>
                  </a:lnTo>
                  <a:lnTo>
                    <a:pt x="1546" y="1480"/>
                  </a:lnTo>
                  <a:lnTo>
                    <a:pt x="1547" y="1476"/>
                  </a:lnTo>
                  <a:lnTo>
                    <a:pt x="1552" y="1479"/>
                  </a:lnTo>
                  <a:lnTo>
                    <a:pt x="1555" y="1481"/>
                  </a:lnTo>
                  <a:lnTo>
                    <a:pt x="1557" y="1481"/>
                  </a:lnTo>
                  <a:lnTo>
                    <a:pt x="1557" y="1476"/>
                  </a:lnTo>
                  <a:lnTo>
                    <a:pt x="1558" y="1475"/>
                  </a:lnTo>
                  <a:lnTo>
                    <a:pt x="1559" y="1476"/>
                  </a:lnTo>
                  <a:lnTo>
                    <a:pt x="1563" y="1480"/>
                  </a:lnTo>
                  <a:lnTo>
                    <a:pt x="1564" y="1480"/>
                  </a:lnTo>
                  <a:lnTo>
                    <a:pt x="1566" y="1479"/>
                  </a:lnTo>
                  <a:lnTo>
                    <a:pt x="1569" y="1475"/>
                  </a:lnTo>
                  <a:lnTo>
                    <a:pt x="1570" y="1474"/>
                  </a:lnTo>
                  <a:lnTo>
                    <a:pt x="1571" y="1483"/>
                  </a:lnTo>
                  <a:lnTo>
                    <a:pt x="1587" y="1476"/>
                  </a:lnTo>
                  <a:lnTo>
                    <a:pt x="1590" y="1478"/>
                  </a:lnTo>
                  <a:lnTo>
                    <a:pt x="1590" y="1479"/>
                  </a:lnTo>
                  <a:lnTo>
                    <a:pt x="1585" y="1481"/>
                  </a:lnTo>
                  <a:lnTo>
                    <a:pt x="1575" y="1485"/>
                  </a:lnTo>
                  <a:lnTo>
                    <a:pt x="1566" y="1489"/>
                  </a:lnTo>
                  <a:lnTo>
                    <a:pt x="1565" y="1492"/>
                  </a:lnTo>
                  <a:lnTo>
                    <a:pt x="1568" y="1492"/>
                  </a:lnTo>
                  <a:lnTo>
                    <a:pt x="1584" y="1486"/>
                  </a:lnTo>
                  <a:lnTo>
                    <a:pt x="1598" y="1479"/>
                  </a:lnTo>
                  <a:lnTo>
                    <a:pt x="1606" y="1473"/>
                  </a:lnTo>
                  <a:lnTo>
                    <a:pt x="1619" y="1463"/>
                  </a:lnTo>
                  <a:lnTo>
                    <a:pt x="1622" y="1459"/>
                  </a:lnTo>
                  <a:lnTo>
                    <a:pt x="1628" y="1443"/>
                  </a:lnTo>
                  <a:lnTo>
                    <a:pt x="1629" y="1410"/>
                  </a:lnTo>
                  <a:lnTo>
                    <a:pt x="1632" y="1408"/>
                  </a:lnTo>
                  <a:lnTo>
                    <a:pt x="1635" y="1406"/>
                  </a:lnTo>
                  <a:lnTo>
                    <a:pt x="1638" y="1406"/>
                  </a:lnTo>
                  <a:lnTo>
                    <a:pt x="1638" y="1419"/>
                  </a:lnTo>
                  <a:lnTo>
                    <a:pt x="1645" y="1419"/>
                  </a:lnTo>
                  <a:lnTo>
                    <a:pt x="1643" y="1422"/>
                  </a:lnTo>
                  <a:lnTo>
                    <a:pt x="1636" y="1425"/>
                  </a:lnTo>
                  <a:lnTo>
                    <a:pt x="1639" y="1426"/>
                  </a:lnTo>
                  <a:lnTo>
                    <a:pt x="1659" y="1419"/>
                  </a:lnTo>
                  <a:lnTo>
                    <a:pt x="1671" y="1411"/>
                  </a:lnTo>
                  <a:lnTo>
                    <a:pt x="1688" y="1411"/>
                  </a:lnTo>
                  <a:lnTo>
                    <a:pt x="1719" y="1406"/>
                  </a:lnTo>
                  <a:lnTo>
                    <a:pt x="1740" y="1413"/>
                  </a:lnTo>
                  <a:lnTo>
                    <a:pt x="1751" y="1418"/>
                  </a:lnTo>
                  <a:lnTo>
                    <a:pt x="1763" y="1420"/>
                  </a:lnTo>
                  <a:lnTo>
                    <a:pt x="1775" y="1420"/>
                  </a:lnTo>
                  <a:lnTo>
                    <a:pt x="1781" y="1414"/>
                  </a:lnTo>
                  <a:lnTo>
                    <a:pt x="1781" y="1409"/>
                  </a:lnTo>
                  <a:lnTo>
                    <a:pt x="1784" y="1405"/>
                  </a:lnTo>
                  <a:lnTo>
                    <a:pt x="1794" y="1405"/>
                  </a:lnTo>
                  <a:lnTo>
                    <a:pt x="1810" y="1414"/>
                  </a:lnTo>
                  <a:lnTo>
                    <a:pt x="1816" y="1421"/>
                  </a:lnTo>
                  <a:lnTo>
                    <a:pt x="1822" y="1422"/>
                  </a:lnTo>
                  <a:lnTo>
                    <a:pt x="1833" y="1440"/>
                  </a:lnTo>
                  <a:lnTo>
                    <a:pt x="1845" y="1440"/>
                  </a:lnTo>
                  <a:lnTo>
                    <a:pt x="1848" y="1442"/>
                  </a:lnTo>
                  <a:lnTo>
                    <a:pt x="1856" y="1445"/>
                  </a:lnTo>
                  <a:lnTo>
                    <a:pt x="1864" y="1441"/>
                  </a:lnTo>
                  <a:lnTo>
                    <a:pt x="1870" y="1445"/>
                  </a:lnTo>
                  <a:lnTo>
                    <a:pt x="1875" y="1442"/>
                  </a:lnTo>
                  <a:lnTo>
                    <a:pt x="1880" y="1442"/>
                  </a:lnTo>
                  <a:lnTo>
                    <a:pt x="1890" y="1445"/>
                  </a:lnTo>
                  <a:lnTo>
                    <a:pt x="1897" y="1436"/>
                  </a:lnTo>
                  <a:lnTo>
                    <a:pt x="1898" y="1433"/>
                  </a:lnTo>
                  <a:lnTo>
                    <a:pt x="1897" y="1429"/>
                  </a:lnTo>
                  <a:lnTo>
                    <a:pt x="1899" y="1427"/>
                  </a:lnTo>
                  <a:lnTo>
                    <a:pt x="1904" y="1427"/>
                  </a:lnTo>
                  <a:lnTo>
                    <a:pt x="1912" y="1435"/>
                  </a:lnTo>
                  <a:lnTo>
                    <a:pt x="1923" y="1440"/>
                  </a:lnTo>
                  <a:lnTo>
                    <a:pt x="1934" y="1453"/>
                  </a:lnTo>
                  <a:lnTo>
                    <a:pt x="1937" y="1452"/>
                  </a:lnTo>
                  <a:lnTo>
                    <a:pt x="1945" y="1449"/>
                  </a:lnTo>
                  <a:lnTo>
                    <a:pt x="1946" y="1445"/>
                  </a:lnTo>
                  <a:lnTo>
                    <a:pt x="1941" y="1438"/>
                  </a:lnTo>
                  <a:lnTo>
                    <a:pt x="1925" y="1430"/>
                  </a:lnTo>
                  <a:lnTo>
                    <a:pt x="1918" y="1420"/>
                  </a:lnTo>
                  <a:lnTo>
                    <a:pt x="1918" y="1418"/>
                  </a:lnTo>
                  <a:lnTo>
                    <a:pt x="1923" y="1410"/>
                  </a:lnTo>
                  <a:lnTo>
                    <a:pt x="1934" y="1402"/>
                  </a:lnTo>
                  <a:lnTo>
                    <a:pt x="1936" y="1387"/>
                  </a:lnTo>
                  <a:lnTo>
                    <a:pt x="1934" y="1386"/>
                  </a:lnTo>
                  <a:lnTo>
                    <a:pt x="1933" y="1384"/>
                  </a:lnTo>
                  <a:lnTo>
                    <a:pt x="1920" y="1389"/>
                  </a:lnTo>
                  <a:lnTo>
                    <a:pt x="1914" y="1395"/>
                  </a:lnTo>
                  <a:lnTo>
                    <a:pt x="1910" y="1394"/>
                  </a:lnTo>
                  <a:lnTo>
                    <a:pt x="1908" y="1383"/>
                  </a:lnTo>
                  <a:lnTo>
                    <a:pt x="1905" y="1382"/>
                  </a:lnTo>
                  <a:lnTo>
                    <a:pt x="1902" y="1383"/>
                  </a:lnTo>
                  <a:lnTo>
                    <a:pt x="1893" y="1388"/>
                  </a:lnTo>
                  <a:lnTo>
                    <a:pt x="1883" y="1389"/>
                  </a:lnTo>
                  <a:lnTo>
                    <a:pt x="1876" y="1382"/>
                  </a:lnTo>
                  <a:lnTo>
                    <a:pt x="1878" y="1371"/>
                  </a:lnTo>
                  <a:lnTo>
                    <a:pt x="1891" y="1367"/>
                  </a:lnTo>
                  <a:lnTo>
                    <a:pt x="1905" y="1375"/>
                  </a:lnTo>
                  <a:lnTo>
                    <a:pt x="1921" y="1377"/>
                  </a:lnTo>
                  <a:lnTo>
                    <a:pt x="1934" y="1371"/>
                  </a:lnTo>
                  <a:lnTo>
                    <a:pt x="1942" y="1373"/>
                  </a:lnTo>
                  <a:lnTo>
                    <a:pt x="1953" y="1366"/>
                  </a:lnTo>
                  <a:lnTo>
                    <a:pt x="1987" y="1368"/>
                  </a:lnTo>
                  <a:lnTo>
                    <a:pt x="1995" y="1370"/>
                  </a:lnTo>
                  <a:lnTo>
                    <a:pt x="1999" y="1367"/>
                  </a:lnTo>
                  <a:lnTo>
                    <a:pt x="2007" y="1334"/>
                  </a:lnTo>
                  <a:lnTo>
                    <a:pt x="2010" y="1341"/>
                  </a:lnTo>
                  <a:lnTo>
                    <a:pt x="2010" y="1350"/>
                  </a:lnTo>
                  <a:lnTo>
                    <a:pt x="2012" y="1363"/>
                  </a:lnTo>
                  <a:lnTo>
                    <a:pt x="2012" y="1367"/>
                  </a:lnTo>
                  <a:lnTo>
                    <a:pt x="2010" y="1373"/>
                  </a:lnTo>
                  <a:lnTo>
                    <a:pt x="2011" y="1377"/>
                  </a:lnTo>
                  <a:lnTo>
                    <a:pt x="2020" y="1376"/>
                  </a:lnTo>
                  <a:lnTo>
                    <a:pt x="2041" y="1370"/>
                  </a:lnTo>
                  <a:lnTo>
                    <a:pt x="2049" y="1361"/>
                  </a:lnTo>
                  <a:lnTo>
                    <a:pt x="2054" y="1361"/>
                  </a:lnTo>
                  <a:lnTo>
                    <a:pt x="2059" y="1356"/>
                  </a:lnTo>
                  <a:lnTo>
                    <a:pt x="2061" y="1356"/>
                  </a:lnTo>
                  <a:lnTo>
                    <a:pt x="2061" y="1359"/>
                  </a:lnTo>
                  <a:lnTo>
                    <a:pt x="2058" y="1366"/>
                  </a:lnTo>
                  <a:lnTo>
                    <a:pt x="2065" y="1366"/>
                  </a:lnTo>
                  <a:lnTo>
                    <a:pt x="2087" y="1361"/>
                  </a:lnTo>
                  <a:lnTo>
                    <a:pt x="2098" y="1361"/>
                  </a:lnTo>
                  <a:lnTo>
                    <a:pt x="2103" y="1362"/>
                  </a:lnTo>
                  <a:lnTo>
                    <a:pt x="2102" y="1366"/>
                  </a:lnTo>
                  <a:lnTo>
                    <a:pt x="2100" y="1367"/>
                  </a:lnTo>
                  <a:lnTo>
                    <a:pt x="2100" y="1370"/>
                  </a:lnTo>
                  <a:lnTo>
                    <a:pt x="2107" y="1373"/>
                  </a:lnTo>
                  <a:lnTo>
                    <a:pt x="2117" y="1377"/>
                  </a:lnTo>
                  <a:lnTo>
                    <a:pt x="2143" y="1392"/>
                  </a:lnTo>
                  <a:lnTo>
                    <a:pt x="2147" y="1397"/>
                  </a:lnTo>
                  <a:lnTo>
                    <a:pt x="2152" y="1406"/>
                  </a:lnTo>
                  <a:lnTo>
                    <a:pt x="2157" y="1410"/>
                  </a:lnTo>
                  <a:lnTo>
                    <a:pt x="2171" y="1406"/>
                  </a:lnTo>
                  <a:lnTo>
                    <a:pt x="2186" y="1404"/>
                  </a:lnTo>
                  <a:lnTo>
                    <a:pt x="2199" y="1397"/>
                  </a:lnTo>
                  <a:lnTo>
                    <a:pt x="2205" y="1397"/>
                  </a:lnTo>
                  <a:lnTo>
                    <a:pt x="2206" y="1397"/>
                  </a:lnTo>
                  <a:lnTo>
                    <a:pt x="2208" y="1390"/>
                  </a:lnTo>
                  <a:lnTo>
                    <a:pt x="2213" y="1387"/>
                  </a:lnTo>
                  <a:lnTo>
                    <a:pt x="2221" y="1387"/>
                  </a:lnTo>
                  <a:lnTo>
                    <a:pt x="2226" y="1387"/>
                  </a:lnTo>
                  <a:lnTo>
                    <a:pt x="2236" y="1390"/>
                  </a:lnTo>
                  <a:lnTo>
                    <a:pt x="2243" y="1398"/>
                  </a:lnTo>
                  <a:lnTo>
                    <a:pt x="2253" y="1409"/>
                  </a:lnTo>
                  <a:lnTo>
                    <a:pt x="2258" y="1411"/>
                  </a:lnTo>
                  <a:lnTo>
                    <a:pt x="2259" y="1421"/>
                  </a:lnTo>
                  <a:lnTo>
                    <a:pt x="2264" y="1424"/>
                  </a:lnTo>
                  <a:lnTo>
                    <a:pt x="2274" y="1437"/>
                  </a:lnTo>
                  <a:lnTo>
                    <a:pt x="2280" y="1441"/>
                  </a:lnTo>
                  <a:lnTo>
                    <a:pt x="2292" y="1446"/>
                  </a:lnTo>
                  <a:lnTo>
                    <a:pt x="2295" y="1449"/>
                  </a:lnTo>
                  <a:lnTo>
                    <a:pt x="2296" y="1457"/>
                  </a:lnTo>
                  <a:lnTo>
                    <a:pt x="2297" y="1476"/>
                  </a:lnTo>
                  <a:lnTo>
                    <a:pt x="2292" y="1511"/>
                  </a:lnTo>
                  <a:lnTo>
                    <a:pt x="2292" y="1517"/>
                  </a:lnTo>
                  <a:lnTo>
                    <a:pt x="2295" y="1527"/>
                  </a:lnTo>
                  <a:lnTo>
                    <a:pt x="2295" y="1528"/>
                  </a:lnTo>
                  <a:lnTo>
                    <a:pt x="2300" y="1528"/>
                  </a:lnTo>
                  <a:lnTo>
                    <a:pt x="2301" y="1518"/>
                  </a:lnTo>
                  <a:lnTo>
                    <a:pt x="2305" y="1521"/>
                  </a:lnTo>
                  <a:lnTo>
                    <a:pt x="2308" y="1524"/>
                  </a:lnTo>
                  <a:lnTo>
                    <a:pt x="2305" y="1537"/>
                  </a:lnTo>
                  <a:lnTo>
                    <a:pt x="2303" y="1545"/>
                  </a:lnTo>
                  <a:lnTo>
                    <a:pt x="2305" y="1556"/>
                  </a:lnTo>
                  <a:lnTo>
                    <a:pt x="2310" y="1566"/>
                  </a:lnTo>
                  <a:lnTo>
                    <a:pt x="2323" y="1587"/>
                  </a:lnTo>
                  <a:lnTo>
                    <a:pt x="2326" y="1587"/>
                  </a:lnTo>
                  <a:lnTo>
                    <a:pt x="2333" y="1585"/>
                  </a:lnTo>
                  <a:lnTo>
                    <a:pt x="2335" y="1602"/>
                  </a:lnTo>
                  <a:lnTo>
                    <a:pt x="2340" y="1601"/>
                  </a:lnTo>
                  <a:lnTo>
                    <a:pt x="2338" y="1605"/>
                  </a:lnTo>
                  <a:lnTo>
                    <a:pt x="2337" y="1609"/>
                  </a:lnTo>
                  <a:lnTo>
                    <a:pt x="2345" y="1623"/>
                  </a:lnTo>
                  <a:lnTo>
                    <a:pt x="2349" y="1635"/>
                  </a:lnTo>
                  <a:lnTo>
                    <a:pt x="2353" y="1641"/>
                  </a:lnTo>
                  <a:lnTo>
                    <a:pt x="2358" y="1647"/>
                  </a:lnTo>
                  <a:lnTo>
                    <a:pt x="2366" y="1647"/>
                  </a:lnTo>
                  <a:lnTo>
                    <a:pt x="2371" y="1653"/>
                  </a:lnTo>
                  <a:lnTo>
                    <a:pt x="2381" y="1674"/>
                  </a:lnTo>
                  <a:lnTo>
                    <a:pt x="2381" y="1688"/>
                  </a:lnTo>
                  <a:lnTo>
                    <a:pt x="2382" y="1690"/>
                  </a:lnTo>
                  <a:lnTo>
                    <a:pt x="2386" y="1693"/>
                  </a:lnTo>
                  <a:lnTo>
                    <a:pt x="2399" y="1693"/>
                  </a:lnTo>
                  <a:lnTo>
                    <a:pt x="2409" y="1690"/>
                  </a:lnTo>
                  <a:lnTo>
                    <a:pt x="2421" y="1684"/>
                  </a:lnTo>
                  <a:lnTo>
                    <a:pt x="2429" y="1688"/>
                  </a:lnTo>
                  <a:lnTo>
                    <a:pt x="2432" y="1680"/>
                  </a:lnTo>
                  <a:lnTo>
                    <a:pt x="2429" y="1677"/>
                  </a:lnTo>
                  <a:lnTo>
                    <a:pt x="2434" y="1657"/>
                  </a:lnTo>
                  <a:lnTo>
                    <a:pt x="2440" y="1636"/>
                  </a:lnTo>
                  <a:lnTo>
                    <a:pt x="2442" y="1617"/>
                  </a:lnTo>
                  <a:lnTo>
                    <a:pt x="2440" y="1597"/>
                  </a:lnTo>
                  <a:lnTo>
                    <a:pt x="2441" y="1583"/>
                  </a:lnTo>
                  <a:lnTo>
                    <a:pt x="2424" y="1539"/>
                  </a:lnTo>
                  <a:lnTo>
                    <a:pt x="2414" y="1522"/>
                  </a:lnTo>
                  <a:lnTo>
                    <a:pt x="2412" y="1508"/>
                  </a:lnTo>
                  <a:lnTo>
                    <a:pt x="2414" y="1492"/>
                  </a:lnTo>
                  <a:lnTo>
                    <a:pt x="2412" y="1483"/>
                  </a:lnTo>
                  <a:lnTo>
                    <a:pt x="2404" y="1469"/>
                  </a:lnTo>
                  <a:lnTo>
                    <a:pt x="2387" y="1441"/>
                  </a:lnTo>
                  <a:lnTo>
                    <a:pt x="2374" y="1400"/>
                  </a:lnTo>
                  <a:lnTo>
                    <a:pt x="2362" y="1354"/>
                  </a:lnTo>
                  <a:lnTo>
                    <a:pt x="2365" y="1348"/>
                  </a:lnTo>
                  <a:lnTo>
                    <a:pt x="2365" y="1332"/>
                  </a:lnTo>
                  <a:lnTo>
                    <a:pt x="2371" y="1322"/>
                  </a:lnTo>
                  <a:lnTo>
                    <a:pt x="2374" y="1311"/>
                  </a:lnTo>
                  <a:lnTo>
                    <a:pt x="2377" y="1302"/>
                  </a:lnTo>
                  <a:lnTo>
                    <a:pt x="2389" y="1274"/>
                  </a:lnTo>
                  <a:lnTo>
                    <a:pt x="2396" y="1264"/>
                  </a:lnTo>
                  <a:lnTo>
                    <a:pt x="2398" y="1264"/>
                  </a:lnTo>
                  <a:lnTo>
                    <a:pt x="2398" y="1259"/>
                  </a:lnTo>
                  <a:lnTo>
                    <a:pt x="2399" y="1257"/>
                  </a:lnTo>
                  <a:lnTo>
                    <a:pt x="2408" y="1252"/>
                  </a:lnTo>
                  <a:lnTo>
                    <a:pt x="2413" y="1252"/>
                  </a:lnTo>
                  <a:lnTo>
                    <a:pt x="2417" y="1247"/>
                  </a:lnTo>
                  <a:lnTo>
                    <a:pt x="2414" y="1242"/>
                  </a:lnTo>
                  <a:lnTo>
                    <a:pt x="2409" y="1234"/>
                  </a:lnTo>
                  <a:lnTo>
                    <a:pt x="2409" y="1232"/>
                  </a:lnTo>
                  <a:lnTo>
                    <a:pt x="2409" y="1230"/>
                  </a:lnTo>
                  <a:lnTo>
                    <a:pt x="2425" y="1228"/>
                  </a:lnTo>
                  <a:lnTo>
                    <a:pt x="2441" y="1230"/>
                  </a:lnTo>
                  <a:lnTo>
                    <a:pt x="2446" y="1228"/>
                  </a:lnTo>
                  <a:lnTo>
                    <a:pt x="2468" y="1210"/>
                  </a:lnTo>
                  <a:lnTo>
                    <a:pt x="2471" y="1210"/>
                  </a:lnTo>
                  <a:lnTo>
                    <a:pt x="2475" y="1206"/>
                  </a:lnTo>
                  <a:lnTo>
                    <a:pt x="2478" y="1199"/>
                  </a:lnTo>
                  <a:lnTo>
                    <a:pt x="2487" y="1196"/>
                  </a:lnTo>
                  <a:lnTo>
                    <a:pt x="2493" y="1192"/>
                  </a:lnTo>
                  <a:lnTo>
                    <a:pt x="2495" y="1185"/>
                  </a:lnTo>
                  <a:lnTo>
                    <a:pt x="2493" y="1179"/>
                  </a:lnTo>
                  <a:lnTo>
                    <a:pt x="2499" y="1174"/>
                  </a:lnTo>
                  <a:lnTo>
                    <a:pt x="2505" y="1163"/>
                  </a:lnTo>
                  <a:lnTo>
                    <a:pt x="2512" y="1156"/>
                  </a:lnTo>
                  <a:lnTo>
                    <a:pt x="2526" y="1150"/>
                  </a:lnTo>
                  <a:lnTo>
                    <a:pt x="2527" y="1145"/>
                  </a:lnTo>
                  <a:lnTo>
                    <a:pt x="2533" y="1144"/>
                  </a:lnTo>
                  <a:lnTo>
                    <a:pt x="2550" y="1141"/>
                  </a:lnTo>
                  <a:lnTo>
                    <a:pt x="2569" y="1133"/>
                  </a:lnTo>
                  <a:lnTo>
                    <a:pt x="2571" y="1126"/>
                  </a:lnTo>
                  <a:lnTo>
                    <a:pt x="2574" y="1123"/>
                  </a:lnTo>
                  <a:lnTo>
                    <a:pt x="2579" y="1118"/>
                  </a:lnTo>
                  <a:lnTo>
                    <a:pt x="2585" y="1109"/>
                  </a:lnTo>
                  <a:lnTo>
                    <a:pt x="2592" y="1103"/>
                  </a:lnTo>
                  <a:lnTo>
                    <a:pt x="2611" y="1094"/>
                  </a:lnTo>
                  <a:lnTo>
                    <a:pt x="2631" y="1093"/>
                  </a:lnTo>
                  <a:lnTo>
                    <a:pt x="2646" y="1083"/>
                  </a:lnTo>
                  <a:lnTo>
                    <a:pt x="2649" y="1079"/>
                  </a:lnTo>
                  <a:lnTo>
                    <a:pt x="2649" y="1071"/>
                  </a:lnTo>
                  <a:lnTo>
                    <a:pt x="2640" y="1069"/>
                  </a:lnTo>
                  <a:lnTo>
                    <a:pt x="2635" y="1071"/>
                  </a:lnTo>
                  <a:lnTo>
                    <a:pt x="2634" y="1074"/>
                  </a:lnTo>
                  <a:lnTo>
                    <a:pt x="2634" y="1071"/>
                  </a:lnTo>
                  <a:lnTo>
                    <a:pt x="2634" y="1065"/>
                  </a:lnTo>
                  <a:lnTo>
                    <a:pt x="2639" y="1061"/>
                  </a:lnTo>
                  <a:lnTo>
                    <a:pt x="2640" y="1056"/>
                  </a:lnTo>
                  <a:lnTo>
                    <a:pt x="2645" y="1053"/>
                  </a:lnTo>
                  <a:lnTo>
                    <a:pt x="2641" y="1048"/>
                  </a:lnTo>
                  <a:lnTo>
                    <a:pt x="2625" y="1042"/>
                  </a:lnTo>
                  <a:lnTo>
                    <a:pt x="2639" y="1042"/>
                  </a:lnTo>
                  <a:lnTo>
                    <a:pt x="2645" y="1037"/>
                  </a:lnTo>
                  <a:lnTo>
                    <a:pt x="2647" y="1043"/>
                  </a:lnTo>
                  <a:lnTo>
                    <a:pt x="2651" y="1043"/>
                  </a:lnTo>
                  <a:lnTo>
                    <a:pt x="2655" y="1048"/>
                  </a:lnTo>
                  <a:lnTo>
                    <a:pt x="2665" y="1048"/>
                  </a:lnTo>
                  <a:lnTo>
                    <a:pt x="2671" y="1044"/>
                  </a:lnTo>
                  <a:lnTo>
                    <a:pt x="2679" y="1032"/>
                  </a:lnTo>
                  <a:lnTo>
                    <a:pt x="2686" y="1028"/>
                  </a:lnTo>
                  <a:lnTo>
                    <a:pt x="2686" y="1020"/>
                  </a:lnTo>
                  <a:lnTo>
                    <a:pt x="2684" y="1013"/>
                  </a:lnTo>
                  <a:lnTo>
                    <a:pt x="2679" y="1007"/>
                  </a:lnTo>
                  <a:lnTo>
                    <a:pt x="2674" y="1012"/>
                  </a:lnTo>
                  <a:lnTo>
                    <a:pt x="2670" y="1023"/>
                  </a:lnTo>
                  <a:lnTo>
                    <a:pt x="2667" y="1018"/>
                  </a:lnTo>
                  <a:lnTo>
                    <a:pt x="2666" y="1006"/>
                  </a:lnTo>
                  <a:lnTo>
                    <a:pt x="2641" y="1010"/>
                  </a:lnTo>
                  <a:lnTo>
                    <a:pt x="2635" y="1008"/>
                  </a:lnTo>
                  <a:lnTo>
                    <a:pt x="2634" y="1001"/>
                  </a:lnTo>
                  <a:lnTo>
                    <a:pt x="2634" y="986"/>
                  </a:lnTo>
                  <a:lnTo>
                    <a:pt x="2635" y="984"/>
                  </a:lnTo>
                  <a:lnTo>
                    <a:pt x="2639" y="997"/>
                  </a:lnTo>
                  <a:lnTo>
                    <a:pt x="2643" y="1000"/>
                  </a:lnTo>
                  <a:lnTo>
                    <a:pt x="2647" y="1000"/>
                  </a:lnTo>
                  <a:lnTo>
                    <a:pt x="2662" y="991"/>
                  </a:lnTo>
                  <a:lnTo>
                    <a:pt x="2666" y="993"/>
                  </a:lnTo>
                  <a:lnTo>
                    <a:pt x="2666" y="989"/>
                  </a:lnTo>
                  <a:lnTo>
                    <a:pt x="2672" y="991"/>
                  </a:lnTo>
                  <a:lnTo>
                    <a:pt x="2678" y="991"/>
                  </a:lnTo>
                  <a:lnTo>
                    <a:pt x="2682" y="999"/>
                  </a:lnTo>
                  <a:lnTo>
                    <a:pt x="2682" y="997"/>
                  </a:lnTo>
                  <a:lnTo>
                    <a:pt x="2679" y="990"/>
                  </a:lnTo>
                  <a:lnTo>
                    <a:pt x="2677" y="984"/>
                  </a:lnTo>
                  <a:lnTo>
                    <a:pt x="2674" y="975"/>
                  </a:lnTo>
                  <a:lnTo>
                    <a:pt x="2673" y="973"/>
                  </a:lnTo>
                  <a:lnTo>
                    <a:pt x="2676" y="957"/>
                  </a:lnTo>
                  <a:lnTo>
                    <a:pt x="2674" y="943"/>
                  </a:lnTo>
                  <a:lnTo>
                    <a:pt x="2657" y="938"/>
                  </a:lnTo>
                  <a:lnTo>
                    <a:pt x="2655" y="940"/>
                  </a:lnTo>
                  <a:lnTo>
                    <a:pt x="2654" y="942"/>
                  </a:lnTo>
                  <a:lnTo>
                    <a:pt x="2647" y="940"/>
                  </a:lnTo>
                  <a:lnTo>
                    <a:pt x="2643" y="936"/>
                  </a:lnTo>
                  <a:lnTo>
                    <a:pt x="2643" y="931"/>
                  </a:lnTo>
                  <a:lnTo>
                    <a:pt x="2652" y="931"/>
                  </a:lnTo>
                  <a:lnTo>
                    <a:pt x="2657" y="929"/>
                  </a:lnTo>
                  <a:lnTo>
                    <a:pt x="2656" y="925"/>
                  </a:lnTo>
                  <a:lnTo>
                    <a:pt x="2651" y="923"/>
                  </a:lnTo>
                  <a:lnTo>
                    <a:pt x="2649" y="916"/>
                  </a:lnTo>
                  <a:lnTo>
                    <a:pt x="2649" y="913"/>
                  </a:lnTo>
                  <a:lnTo>
                    <a:pt x="2654" y="910"/>
                  </a:lnTo>
                  <a:lnTo>
                    <a:pt x="2657" y="910"/>
                  </a:lnTo>
                  <a:lnTo>
                    <a:pt x="2654" y="903"/>
                  </a:lnTo>
                  <a:lnTo>
                    <a:pt x="2649" y="899"/>
                  </a:lnTo>
                  <a:lnTo>
                    <a:pt x="2647" y="892"/>
                  </a:lnTo>
                  <a:lnTo>
                    <a:pt x="2647" y="891"/>
                  </a:lnTo>
                  <a:lnTo>
                    <a:pt x="2651" y="889"/>
                  </a:lnTo>
                  <a:lnTo>
                    <a:pt x="2654" y="877"/>
                  </a:lnTo>
                  <a:lnTo>
                    <a:pt x="2654" y="871"/>
                  </a:lnTo>
                  <a:lnTo>
                    <a:pt x="2647" y="864"/>
                  </a:lnTo>
                  <a:lnTo>
                    <a:pt x="2635" y="857"/>
                  </a:lnTo>
                  <a:lnTo>
                    <a:pt x="2625" y="855"/>
                  </a:lnTo>
                  <a:lnTo>
                    <a:pt x="2616" y="846"/>
                  </a:lnTo>
                  <a:lnTo>
                    <a:pt x="2598" y="838"/>
                  </a:lnTo>
                  <a:lnTo>
                    <a:pt x="2597" y="835"/>
                  </a:lnTo>
                  <a:lnTo>
                    <a:pt x="2597" y="832"/>
                  </a:lnTo>
                  <a:lnTo>
                    <a:pt x="2600" y="825"/>
                  </a:lnTo>
                  <a:lnTo>
                    <a:pt x="2604" y="824"/>
                  </a:lnTo>
                  <a:lnTo>
                    <a:pt x="2604" y="827"/>
                  </a:lnTo>
                  <a:lnTo>
                    <a:pt x="2601" y="833"/>
                  </a:lnTo>
                  <a:lnTo>
                    <a:pt x="2603" y="835"/>
                  </a:lnTo>
                  <a:lnTo>
                    <a:pt x="2611" y="837"/>
                  </a:lnTo>
                  <a:lnTo>
                    <a:pt x="2622" y="843"/>
                  </a:lnTo>
                  <a:lnTo>
                    <a:pt x="2628" y="843"/>
                  </a:lnTo>
                  <a:lnTo>
                    <a:pt x="2631" y="846"/>
                  </a:lnTo>
                  <a:lnTo>
                    <a:pt x="2639" y="849"/>
                  </a:lnTo>
                  <a:lnTo>
                    <a:pt x="2644" y="854"/>
                  </a:lnTo>
                  <a:lnTo>
                    <a:pt x="2651" y="857"/>
                  </a:lnTo>
                  <a:lnTo>
                    <a:pt x="2646" y="841"/>
                  </a:lnTo>
                  <a:lnTo>
                    <a:pt x="2640" y="835"/>
                  </a:lnTo>
                  <a:lnTo>
                    <a:pt x="2645" y="834"/>
                  </a:lnTo>
                  <a:lnTo>
                    <a:pt x="2645" y="833"/>
                  </a:lnTo>
                  <a:lnTo>
                    <a:pt x="2643" y="828"/>
                  </a:lnTo>
                  <a:lnTo>
                    <a:pt x="2641" y="816"/>
                  </a:lnTo>
                  <a:lnTo>
                    <a:pt x="2644" y="790"/>
                  </a:lnTo>
                  <a:lnTo>
                    <a:pt x="2641" y="781"/>
                  </a:lnTo>
                  <a:lnTo>
                    <a:pt x="2649" y="778"/>
                  </a:lnTo>
                  <a:lnTo>
                    <a:pt x="2662" y="767"/>
                  </a:lnTo>
                  <a:lnTo>
                    <a:pt x="2666" y="760"/>
                  </a:lnTo>
                  <a:lnTo>
                    <a:pt x="2668" y="755"/>
                  </a:lnTo>
                  <a:lnTo>
                    <a:pt x="2671" y="755"/>
                  </a:lnTo>
                  <a:lnTo>
                    <a:pt x="2673" y="758"/>
                  </a:lnTo>
                  <a:lnTo>
                    <a:pt x="2674" y="760"/>
                  </a:lnTo>
                  <a:lnTo>
                    <a:pt x="2672" y="767"/>
                  </a:lnTo>
                  <a:lnTo>
                    <a:pt x="2670" y="770"/>
                  </a:lnTo>
                  <a:lnTo>
                    <a:pt x="2665" y="773"/>
                  </a:lnTo>
                  <a:lnTo>
                    <a:pt x="2661" y="778"/>
                  </a:lnTo>
                  <a:lnTo>
                    <a:pt x="2661" y="782"/>
                  </a:lnTo>
                  <a:lnTo>
                    <a:pt x="2663" y="789"/>
                  </a:lnTo>
                  <a:lnTo>
                    <a:pt x="2662" y="792"/>
                  </a:lnTo>
                  <a:lnTo>
                    <a:pt x="2655" y="801"/>
                  </a:lnTo>
                  <a:lnTo>
                    <a:pt x="2656" y="803"/>
                  </a:lnTo>
                  <a:lnTo>
                    <a:pt x="2662" y="803"/>
                  </a:lnTo>
                  <a:lnTo>
                    <a:pt x="2663" y="806"/>
                  </a:lnTo>
                  <a:lnTo>
                    <a:pt x="2663" y="812"/>
                  </a:lnTo>
                  <a:lnTo>
                    <a:pt x="2663" y="821"/>
                  </a:lnTo>
                  <a:lnTo>
                    <a:pt x="2660" y="823"/>
                  </a:lnTo>
                  <a:lnTo>
                    <a:pt x="2657" y="827"/>
                  </a:lnTo>
                  <a:lnTo>
                    <a:pt x="2656" y="832"/>
                  </a:lnTo>
                  <a:lnTo>
                    <a:pt x="2657" y="838"/>
                  </a:lnTo>
                  <a:lnTo>
                    <a:pt x="2663" y="845"/>
                  </a:lnTo>
                  <a:lnTo>
                    <a:pt x="2672" y="846"/>
                  </a:lnTo>
                  <a:lnTo>
                    <a:pt x="2676" y="848"/>
                  </a:lnTo>
                  <a:lnTo>
                    <a:pt x="2681" y="859"/>
                  </a:lnTo>
                  <a:lnTo>
                    <a:pt x="2682" y="865"/>
                  </a:lnTo>
                  <a:lnTo>
                    <a:pt x="2683" y="867"/>
                  </a:lnTo>
                  <a:lnTo>
                    <a:pt x="2688" y="870"/>
                  </a:lnTo>
                  <a:lnTo>
                    <a:pt x="2687" y="876"/>
                  </a:lnTo>
                  <a:lnTo>
                    <a:pt x="2682" y="877"/>
                  </a:lnTo>
                  <a:lnTo>
                    <a:pt x="2679" y="881"/>
                  </a:lnTo>
                  <a:lnTo>
                    <a:pt x="2671" y="903"/>
                  </a:lnTo>
                  <a:lnTo>
                    <a:pt x="2671" y="911"/>
                  </a:lnTo>
                  <a:lnTo>
                    <a:pt x="2672" y="923"/>
                  </a:lnTo>
                  <a:lnTo>
                    <a:pt x="2674" y="925"/>
                  </a:lnTo>
                  <a:lnTo>
                    <a:pt x="2679" y="924"/>
                  </a:lnTo>
                  <a:lnTo>
                    <a:pt x="2683" y="921"/>
                  </a:lnTo>
                  <a:lnTo>
                    <a:pt x="2686" y="916"/>
                  </a:lnTo>
                  <a:lnTo>
                    <a:pt x="2693" y="892"/>
                  </a:lnTo>
                  <a:lnTo>
                    <a:pt x="2709" y="862"/>
                  </a:lnTo>
                  <a:lnTo>
                    <a:pt x="2709" y="854"/>
                  </a:lnTo>
                  <a:lnTo>
                    <a:pt x="2717" y="843"/>
                  </a:lnTo>
                  <a:lnTo>
                    <a:pt x="2720" y="834"/>
                  </a:lnTo>
                  <a:lnTo>
                    <a:pt x="2722" y="828"/>
                  </a:lnTo>
                  <a:lnTo>
                    <a:pt x="2717" y="811"/>
                  </a:lnTo>
                  <a:lnTo>
                    <a:pt x="2708" y="796"/>
                  </a:lnTo>
                  <a:lnTo>
                    <a:pt x="2694" y="771"/>
                  </a:lnTo>
                  <a:lnTo>
                    <a:pt x="2692" y="763"/>
                  </a:lnTo>
                  <a:lnTo>
                    <a:pt x="2694" y="757"/>
                  </a:lnTo>
                  <a:lnTo>
                    <a:pt x="2700" y="764"/>
                  </a:lnTo>
                  <a:lnTo>
                    <a:pt x="2708" y="773"/>
                  </a:lnTo>
                  <a:lnTo>
                    <a:pt x="2715" y="775"/>
                  </a:lnTo>
                  <a:lnTo>
                    <a:pt x="2721" y="780"/>
                  </a:lnTo>
                  <a:lnTo>
                    <a:pt x="2732" y="781"/>
                  </a:lnTo>
                  <a:lnTo>
                    <a:pt x="2731" y="795"/>
                  </a:lnTo>
                  <a:lnTo>
                    <a:pt x="2732" y="797"/>
                  </a:lnTo>
                  <a:lnTo>
                    <a:pt x="2740" y="790"/>
                  </a:lnTo>
                  <a:lnTo>
                    <a:pt x="2751" y="773"/>
                  </a:lnTo>
                  <a:lnTo>
                    <a:pt x="2758" y="765"/>
                  </a:lnTo>
                  <a:lnTo>
                    <a:pt x="2762" y="759"/>
                  </a:lnTo>
                  <a:lnTo>
                    <a:pt x="2762" y="754"/>
                  </a:lnTo>
                  <a:lnTo>
                    <a:pt x="2767" y="752"/>
                  </a:lnTo>
                  <a:lnTo>
                    <a:pt x="2769" y="749"/>
                  </a:lnTo>
                  <a:lnTo>
                    <a:pt x="2773" y="730"/>
                  </a:lnTo>
                  <a:lnTo>
                    <a:pt x="2774" y="727"/>
                  </a:lnTo>
                  <a:lnTo>
                    <a:pt x="2776" y="728"/>
                  </a:lnTo>
                  <a:lnTo>
                    <a:pt x="2779" y="727"/>
                  </a:lnTo>
                  <a:lnTo>
                    <a:pt x="2783" y="712"/>
                  </a:lnTo>
                  <a:lnTo>
                    <a:pt x="2784" y="708"/>
                  </a:lnTo>
                  <a:lnTo>
                    <a:pt x="2781" y="703"/>
                  </a:lnTo>
                  <a:lnTo>
                    <a:pt x="2776" y="697"/>
                  </a:lnTo>
                  <a:lnTo>
                    <a:pt x="2769" y="693"/>
                  </a:lnTo>
                  <a:lnTo>
                    <a:pt x="2769" y="690"/>
                  </a:lnTo>
                  <a:lnTo>
                    <a:pt x="2769" y="687"/>
                  </a:lnTo>
                  <a:lnTo>
                    <a:pt x="2773" y="678"/>
                  </a:lnTo>
                  <a:lnTo>
                    <a:pt x="2775" y="674"/>
                  </a:lnTo>
                  <a:lnTo>
                    <a:pt x="2785" y="662"/>
                  </a:lnTo>
                  <a:lnTo>
                    <a:pt x="2790" y="662"/>
                  </a:lnTo>
                  <a:lnTo>
                    <a:pt x="2796" y="652"/>
                  </a:lnTo>
                  <a:lnTo>
                    <a:pt x="2807" y="650"/>
                  </a:lnTo>
                  <a:lnTo>
                    <a:pt x="2819" y="644"/>
                  </a:lnTo>
                  <a:lnTo>
                    <a:pt x="2830" y="641"/>
                  </a:lnTo>
                  <a:lnTo>
                    <a:pt x="2835" y="635"/>
                  </a:lnTo>
                  <a:lnTo>
                    <a:pt x="2843" y="631"/>
                  </a:lnTo>
                  <a:lnTo>
                    <a:pt x="2856" y="634"/>
                  </a:lnTo>
                  <a:lnTo>
                    <a:pt x="2869" y="631"/>
                  </a:lnTo>
                  <a:lnTo>
                    <a:pt x="2894" y="630"/>
                  </a:lnTo>
                  <a:lnTo>
                    <a:pt x="2913" y="625"/>
                  </a:lnTo>
                  <a:lnTo>
                    <a:pt x="2918" y="623"/>
                  </a:lnTo>
                  <a:lnTo>
                    <a:pt x="2923" y="619"/>
                  </a:lnTo>
                  <a:lnTo>
                    <a:pt x="2929" y="604"/>
                  </a:lnTo>
                  <a:lnTo>
                    <a:pt x="2931" y="602"/>
                  </a:lnTo>
                  <a:lnTo>
                    <a:pt x="2936" y="604"/>
                  </a:lnTo>
                  <a:lnTo>
                    <a:pt x="2937" y="614"/>
                  </a:lnTo>
                  <a:lnTo>
                    <a:pt x="2941" y="614"/>
                  </a:lnTo>
                  <a:lnTo>
                    <a:pt x="2948" y="613"/>
                  </a:lnTo>
                  <a:lnTo>
                    <a:pt x="2963" y="604"/>
                  </a:lnTo>
                  <a:lnTo>
                    <a:pt x="2967" y="604"/>
                  </a:lnTo>
                  <a:lnTo>
                    <a:pt x="2969" y="612"/>
                  </a:lnTo>
                  <a:lnTo>
                    <a:pt x="2974" y="613"/>
                  </a:lnTo>
                  <a:lnTo>
                    <a:pt x="2987" y="608"/>
                  </a:lnTo>
                  <a:lnTo>
                    <a:pt x="2993" y="609"/>
                  </a:lnTo>
                  <a:lnTo>
                    <a:pt x="3004" y="602"/>
                  </a:lnTo>
                  <a:lnTo>
                    <a:pt x="3006" y="599"/>
                  </a:lnTo>
                  <a:lnTo>
                    <a:pt x="3004" y="586"/>
                  </a:lnTo>
                  <a:lnTo>
                    <a:pt x="3002" y="583"/>
                  </a:lnTo>
                  <a:lnTo>
                    <a:pt x="3000" y="583"/>
                  </a:lnTo>
                  <a:lnTo>
                    <a:pt x="3000" y="596"/>
                  </a:lnTo>
                  <a:lnTo>
                    <a:pt x="2999" y="599"/>
                  </a:lnTo>
                  <a:lnTo>
                    <a:pt x="2991" y="602"/>
                  </a:lnTo>
                  <a:lnTo>
                    <a:pt x="2982" y="599"/>
                  </a:lnTo>
                  <a:lnTo>
                    <a:pt x="2972" y="593"/>
                  </a:lnTo>
                  <a:lnTo>
                    <a:pt x="2967" y="582"/>
                  </a:lnTo>
                  <a:lnTo>
                    <a:pt x="2963" y="580"/>
                  </a:lnTo>
                  <a:lnTo>
                    <a:pt x="2962" y="569"/>
                  </a:lnTo>
                  <a:lnTo>
                    <a:pt x="2957" y="564"/>
                  </a:lnTo>
                  <a:lnTo>
                    <a:pt x="2948" y="559"/>
                  </a:lnTo>
                  <a:lnTo>
                    <a:pt x="2947" y="558"/>
                  </a:lnTo>
                  <a:lnTo>
                    <a:pt x="2947" y="552"/>
                  </a:lnTo>
                  <a:lnTo>
                    <a:pt x="2950" y="548"/>
                  </a:lnTo>
                  <a:lnTo>
                    <a:pt x="2953" y="547"/>
                  </a:lnTo>
                  <a:lnTo>
                    <a:pt x="2957" y="538"/>
                  </a:lnTo>
                  <a:lnTo>
                    <a:pt x="2962" y="536"/>
                  </a:lnTo>
                  <a:lnTo>
                    <a:pt x="2957" y="528"/>
                  </a:lnTo>
                  <a:lnTo>
                    <a:pt x="2951" y="515"/>
                  </a:lnTo>
                  <a:lnTo>
                    <a:pt x="2956" y="500"/>
                  </a:lnTo>
                  <a:lnTo>
                    <a:pt x="2971" y="488"/>
                  </a:lnTo>
                  <a:lnTo>
                    <a:pt x="2982" y="470"/>
                  </a:lnTo>
                  <a:lnTo>
                    <a:pt x="2987" y="466"/>
                  </a:lnTo>
                  <a:lnTo>
                    <a:pt x="2989" y="455"/>
                  </a:lnTo>
                  <a:lnTo>
                    <a:pt x="2996" y="446"/>
                  </a:lnTo>
                  <a:lnTo>
                    <a:pt x="3005" y="442"/>
                  </a:lnTo>
                  <a:lnTo>
                    <a:pt x="3009" y="443"/>
                  </a:lnTo>
                  <a:lnTo>
                    <a:pt x="3011" y="451"/>
                  </a:lnTo>
                  <a:lnTo>
                    <a:pt x="3014" y="451"/>
                  </a:lnTo>
                  <a:lnTo>
                    <a:pt x="3017" y="447"/>
                  </a:lnTo>
                  <a:lnTo>
                    <a:pt x="3020" y="437"/>
                  </a:lnTo>
                  <a:lnTo>
                    <a:pt x="3022" y="437"/>
                  </a:lnTo>
                  <a:lnTo>
                    <a:pt x="3025" y="441"/>
                  </a:lnTo>
                  <a:lnTo>
                    <a:pt x="3027" y="441"/>
                  </a:lnTo>
                  <a:lnTo>
                    <a:pt x="3032" y="440"/>
                  </a:lnTo>
                  <a:lnTo>
                    <a:pt x="3036" y="432"/>
                  </a:lnTo>
                  <a:lnTo>
                    <a:pt x="3039" y="429"/>
                  </a:lnTo>
                  <a:lnTo>
                    <a:pt x="3045" y="431"/>
                  </a:lnTo>
                  <a:lnTo>
                    <a:pt x="3048" y="430"/>
                  </a:lnTo>
                  <a:lnTo>
                    <a:pt x="3053" y="421"/>
                  </a:lnTo>
                  <a:lnTo>
                    <a:pt x="3054" y="414"/>
                  </a:lnTo>
                  <a:lnTo>
                    <a:pt x="3058" y="408"/>
                  </a:lnTo>
                  <a:lnTo>
                    <a:pt x="3059" y="398"/>
                  </a:lnTo>
                  <a:lnTo>
                    <a:pt x="3065" y="393"/>
                  </a:lnTo>
                  <a:lnTo>
                    <a:pt x="3068" y="392"/>
                  </a:lnTo>
                  <a:lnTo>
                    <a:pt x="3070" y="393"/>
                  </a:lnTo>
                  <a:lnTo>
                    <a:pt x="3071" y="400"/>
                  </a:lnTo>
                  <a:lnTo>
                    <a:pt x="3072" y="405"/>
                  </a:lnTo>
                  <a:lnTo>
                    <a:pt x="3077" y="407"/>
                  </a:lnTo>
                  <a:lnTo>
                    <a:pt x="3082" y="404"/>
                  </a:lnTo>
                  <a:lnTo>
                    <a:pt x="3092" y="412"/>
                  </a:lnTo>
                  <a:lnTo>
                    <a:pt x="3097" y="410"/>
                  </a:lnTo>
                  <a:lnTo>
                    <a:pt x="3100" y="405"/>
                  </a:lnTo>
                  <a:lnTo>
                    <a:pt x="3107" y="399"/>
                  </a:lnTo>
                  <a:lnTo>
                    <a:pt x="3112" y="399"/>
                  </a:lnTo>
                  <a:lnTo>
                    <a:pt x="3118" y="396"/>
                  </a:lnTo>
                  <a:lnTo>
                    <a:pt x="3120" y="389"/>
                  </a:lnTo>
                  <a:lnTo>
                    <a:pt x="3133" y="388"/>
                  </a:lnTo>
                  <a:lnTo>
                    <a:pt x="3136" y="387"/>
                  </a:lnTo>
                  <a:lnTo>
                    <a:pt x="3141" y="383"/>
                  </a:lnTo>
                  <a:lnTo>
                    <a:pt x="3147" y="383"/>
                  </a:lnTo>
                  <a:lnTo>
                    <a:pt x="3151" y="380"/>
                  </a:lnTo>
                  <a:lnTo>
                    <a:pt x="3158" y="380"/>
                  </a:lnTo>
                  <a:lnTo>
                    <a:pt x="3165" y="375"/>
                  </a:lnTo>
                  <a:lnTo>
                    <a:pt x="3166" y="370"/>
                  </a:lnTo>
                  <a:lnTo>
                    <a:pt x="3165" y="365"/>
                  </a:lnTo>
                  <a:close/>
                </a:path>
              </a:pathLst>
            </a:custGeom>
            <a:solidFill>
              <a:schemeClr val="bg1"/>
            </a:solidFill>
            <a:ln>
              <a:noFill/>
            </a:ln>
            <a:extLst>
              <a:ext uri="{91240B29-F687-4F45-9708-019B960494DF}">
                <a14:hiddenLine xmlns:a14="http://schemas.microsoft.com/office/drawing/2010/main" w="6350">
                  <a:solidFill>
                    <a:srgbClr val="000000"/>
                  </a:solidFill>
                  <a:prstDash val="solid"/>
                  <a:round/>
                  <a:headEnd type="none" w="med" len="med"/>
                  <a:tailEnd type="none" w="med" len="med"/>
                </a14:hiddenLine>
              </a:ext>
            </a:extLst>
          </p:spPr>
          <p:txBody>
            <a:bodyPr/>
            <a:lstStyle/>
            <a:p>
              <a:endParaRPr lang="en-US" dirty="0">
                <a:latin typeface="Calibri Light" panose="020F0302020204030204"/>
              </a:endParaRPr>
            </a:p>
          </p:txBody>
        </p:sp>
        <p:sp>
          <p:nvSpPr>
            <p:cNvPr id="89" name="Content Placeholder 2"/>
            <p:cNvSpPr txBox="1"/>
            <p:nvPr/>
          </p:nvSpPr>
          <p:spPr bwMode="auto">
            <a:xfrm>
              <a:off x="4094595" y="1843154"/>
              <a:ext cx="1118931" cy="45869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charset="0"/>
                  <a:ea typeface="MS PGothic" panose="020B0600070205080204" charset="-128"/>
                </a:defRPr>
              </a:lvl1pPr>
              <a:lvl2pPr marL="742950" indent="-285750">
                <a:defRPr>
                  <a:solidFill>
                    <a:schemeClr val="tx1"/>
                  </a:solidFill>
                  <a:latin typeface="Calibri" panose="020F0502020204030204" charset="0"/>
                  <a:ea typeface="MS PGothic" panose="020B0600070205080204" charset="-128"/>
                </a:defRPr>
              </a:lvl2pPr>
              <a:lvl3pPr marL="1143000" indent="-228600">
                <a:defRPr>
                  <a:solidFill>
                    <a:schemeClr val="tx1"/>
                  </a:solidFill>
                  <a:latin typeface="Calibri" panose="020F0502020204030204" charset="0"/>
                  <a:ea typeface="MS PGothic" panose="020B0600070205080204" charset="-128"/>
                </a:defRPr>
              </a:lvl3pPr>
              <a:lvl4pPr marL="1600200" indent="-228600">
                <a:defRPr>
                  <a:solidFill>
                    <a:schemeClr val="tx1"/>
                  </a:solidFill>
                  <a:latin typeface="Calibri" panose="020F0502020204030204" charset="0"/>
                  <a:ea typeface="MS PGothic" panose="020B0600070205080204" charset="-128"/>
                </a:defRPr>
              </a:lvl4pPr>
              <a:lvl5pPr marL="2057400" indent="-228600">
                <a:defRPr>
                  <a:solidFill>
                    <a:schemeClr val="tx1"/>
                  </a:solidFill>
                  <a:latin typeface="Calibri" panose="020F0502020204030204" charset="0"/>
                  <a:ea typeface="MS PGothic" panose="020B0600070205080204" charset="-128"/>
                </a:defRPr>
              </a:lvl5pPr>
              <a:lvl6pPr marL="2514600" indent="-228600" fontAlgn="base">
                <a:spcBef>
                  <a:spcPct val="0"/>
                </a:spcBef>
                <a:spcAft>
                  <a:spcPct val="0"/>
                </a:spcAft>
                <a:defRPr>
                  <a:solidFill>
                    <a:schemeClr val="tx1"/>
                  </a:solidFill>
                  <a:latin typeface="Calibri" panose="020F0502020204030204" charset="0"/>
                  <a:ea typeface="MS PGothic" panose="020B0600070205080204" charset="-128"/>
                </a:defRPr>
              </a:lvl6pPr>
              <a:lvl7pPr marL="2971800" indent="-228600" fontAlgn="base">
                <a:spcBef>
                  <a:spcPct val="0"/>
                </a:spcBef>
                <a:spcAft>
                  <a:spcPct val="0"/>
                </a:spcAft>
                <a:defRPr>
                  <a:solidFill>
                    <a:schemeClr val="tx1"/>
                  </a:solidFill>
                  <a:latin typeface="Calibri" panose="020F0502020204030204" charset="0"/>
                  <a:ea typeface="MS PGothic" panose="020B0600070205080204" charset="-128"/>
                </a:defRPr>
              </a:lvl7pPr>
              <a:lvl8pPr marL="3429000" indent="-228600" fontAlgn="base">
                <a:spcBef>
                  <a:spcPct val="0"/>
                </a:spcBef>
                <a:spcAft>
                  <a:spcPct val="0"/>
                </a:spcAft>
                <a:defRPr>
                  <a:solidFill>
                    <a:schemeClr val="tx1"/>
                  </a:solidFill>
                  <a:latin typeface="Calibri" panose="020F0502020204030204" charset="0"/>
                  <a:ea typeface="MS PGothic" panose="020B0600070205080204" charset="-128"/>
                </a:defRPr>
              </a:lvl8pPr>
              <a:lvl9pPr marL="3886200" indent="-228600" fontAlgn="base">
                <a:spcBef>
                  <a:spcPct val="0"/>
                </a:spcBef>
                <a:spcAft>
                  <a:spcPct val="0"/>
                </a:spcAft>
                <a:defRPr>
                  <a:solidFill>
                    <a:schemeClr val="tx1"/>
                  </a:solidFill>
                  <a:latin typeface="Calibri" panose="020F0502020204030204" charset="0"/>
                  <a:ea typeface="MS PGothic" panose="020B0600070205080204" charset="-128"/>
                </a:defRPr>
              </a:lvl9pPr>
            </a:lstStyle>
            <a:p>
              <a:pPr algn="ctr">
                <a:spcBef>
                  <a:spcPct val="20000"/>
                </a:spcBef>
                <a:buFont typeface="Arial" panose="020B0604020202020204" pitchFamily="34" charset="0"/>
                <a:buNone/>
              </a:pPr>
              <a:r>
                <a:rPr lang="en-US" sz="8800" dirty="0" smtClean="0">
                  <a:solidFill>
                    <a:schemeClr val="bg1">
                      <a:lumMod val="50000"/>
                    </a:schemeClr>
                  </a:solidFill>
                  <a:latin typeface="Lato Regular"/>
                  <a:cs typeface="Lato Regular"/>
                </a:rPr>
                <a:t>860M</a:t>
              </a:r>
              <a:endParaRPr lang="en-US" sz="8800" dirty="0">
                <a:solidFill>
                  <a:schemeClr val="bg1">
                    <a:lumMod val="50000"/>
                  </a:schemeClr>
                </a:solidFill>
                <a:latin typeface="Lato Regular"/>
                <a:cs typeface="Lato Regular"/>
              </a:endParaRPr>
            </a:p>
          </p:txBody>
        </p:sp>
      </p:grpSp>
      <p:sp>
        <p:nvSpPr>
          <p:cNvPr id="90" name="Content Placeholder 2"/>
          <p:cNvSpPr txBox="1"/>
          <p:nvPr/>
        </p:nvSpPr>
        <p:spPr bwMode="auto">
          <a:xfrm>
            <a:off x="10305594" y="3626629"/>
            <a:ext cx="12823538" cy="1947333"/>
          </a:xfrm>
          <a:prstGeom prst="rect">
            <a:avLst/>
          </a:prstGeom>
        </p:spPr>
        <p:txBody>
          <a:bodyPr wrap="square" numCol="1" anchor="t" anchorCtr="0" compatLnSpc="1"/>
          <a:lstStyle>
            <a:lvl1pPr marL="0" indent="0" algn="l" defTabSz="1828165" rtl="0" eaLnBrk="1" latinLnBrk="0" hangingPunct="1">
              <a:lnSpc>
                <a:spcPct val="90000"/>
              </a:lnSpc>
              <a:spcBef>
                <a:spcPts val="2000"/>
              </a:spcBef>
              <a:buFont typeface="Arial" panose="020B0604020202020204" pitchFamily="34" charset="0"/>
              <a:buNone/>
              <a:defRPr lang="en-US" sz="4800" kern="1200" dirty="0" smtClean="0">
                <a:solidFill>
                  <a:schemeClr val="tx1"/>
                </a:solidFill>
                <a:effectLst/>
                <a:latin typeface="Calibri" panose="020F0502020204030204"/>
                <a:ea typeface="+mn-ea"/>
                <a:cs typeface="Calibri" panose="020F0502020204030204"/>
              </a:defRPr>
            </a:lvl1pPr>
            <a:lvl2pPr marL="914400" indent="0" algn="l" defTabSz="1828165" rtl="0" eaLnBrk="1" latinLnBrk="0" hangingPunct="1">
              <a:lnSpc>
                <a:spcPct val="90000"/>
              </a:lnSpc>
              <a:spcBef>
                <a:spcPts val="1000"/>
              </a:spcBef>
              <a:buFont typeface="Arial" panose="020B0604020202020204" pitchFamily="34" charset="0"/>
              <a:buNone/>
              <a:defRPr lang="en-US" sz="4000" kern="1200" dirty="0" smtClean="0">
                <a:solidFill>
                  <a:schemeClr val="tx1"/>
                </a:solidFill>
                <a:effectLst/>
                <a:latin typeface="Calibri" panose="020F0502020204030204"/>
                <a:ea typeface="+mn-ea"/>
                <a:cs typeface="Calibri" panose="020F0502020204030204"/>
              </a:defRPr>
            </a:lvl2pPr>
            <a:lvl3pPr marL="1828165" indent="0" algn="l" defTabSz="1828165" rtl="0" eaLnBrk="1" latinLnBrk="0" hangingPunct="1">
              <a:lnSpc>
                <a:spcPct val="90000"/>
              </a:lnSpc>
              <a:spcBef>
                <a:spcPts val="1000"/>
              </a:spcBef>
              <a:buFont typeface="Arial" panose="020B0604020202020204" pitchFamily="34" charset="0"/>
              <a:buNone/>
              <a:defRPr lang="en-US" sz="3600" kern="1200" dirty="0" smtClean="0">
                <a:solidFill>
                  <a:schemeClr val="tx1"/>
                </a:solidFill>
                <a:effectLst/>
                <a:latin typeface="Calibri" panose="020F0502020204030204"/>
                <a:ea typeface="+mn-ea"/>
                <a:cs typeface="Calibri" panose="020F0502020204030204"/>
              </a:defRPr>
            </a:lvl3pPr>
            <a:lvl4pPr marL="2742565" indent="0" algn="l" defTabSz="1828165" rtl="0" eaLnBrk="1" latinLnBrk="0" hangingPunct="1">
              <a:lnSpc>
                <a:spcPct val="90000"/>
              </a:lnSpc>
              <a:spcBef>
                <a:spcPts val="1000"/>
              </a:spcBef>
              <a:buFont typeface="Arial" panose="020B0604020202020204" pitchFamily="34" charset="0"/>
              <a:buNone/>
              <a:defRPr lang="en-US" sz="3200" kern="1200" dirty="0" smtClean="0">
                <a:solidFill>
                  <a:schemeClr val="tx1"/>
                </a:solidFill>
                <a:effectLst/>
                <a:latin typeface="Calibri" panose="020F0502020204030204"/>
                <a:ea typeface="+mn-ea"/>
                <a:cs typeface="Calibri" panose="020F0502020204030204"/>
              </a:defRPr>
            </a:lvl4pPr>
            <a:lvl5pPr marL="3656965" indent="0" algn="l" defTabSz="1828165" rtl="0" eaLnBrk="1" latinLnBrk="0" hangingPunct="1">
              <a:lnSpc>
                <a:spcPct val="90000"/>
              </a:lnSpc>
              <a:spcBef>
                <a:spcPts val="1000"/>
              </a:spcBef>
              <a:buFont typeface="Arial" panose="020B0604020202020204" pitchFamily="34" charset="0"/>
              <a:buNone/>
              <a:defRPr lang="en-US" sz="3200" kern="1200" dirty="0">
                <a:solidFill>
                  <a:schemeClr val="tx1"/>
                </a:solidFill>
                <a:effectLst/>
                <a:latin typeface="Calibri" panose="020F0502020204030204"/>
                <a:ea typeface="+mn-ea"/>
                <a:cs typeface="Calibri" panose="020F0502020204030204"/>
              </a:defRPr>
            </a:lvl5pPr>
            <a:lvl6pPr marL="5027930" indent="-457200" algn="l" defTabSz="1828165"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6pPr>
            <a:lvl7pPr marL="5942330" indent="-457200" algn="l" defTabSz="1828165"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7pPr>
            <a:lvl8pPr marL="6856730" indent="-457200" algn="l" defTabSz="1828165"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8pPr>
            <a:lvl9pPr marL="7771130" indent="-457200" algn="l" defTabSz="1828165"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9pPr>
          </a:lstStyle>
          <a:p>
            <a:pPr algn="just"/>
            <a:r>
              <a:rPr lang="pt-BR" sz="2400" b="1" dirty="0">
                <a:solidFill>
                  <a:schemeClr val="bg1">
                    <a:lumMod val="50000"/>
                  </a:schemeClr>
                </a:solidFill>
                <a:latin typeface="Calibri Light" panose="020F0302020204030204"/>
                <a:cs typeface="Calibri Light" panose="020F0302020204030204"/>
              </a:rPr>
              <a:t>Lorem ipsum dolor </a:t>
            </a:r>
            <a:r>
              <a:rPr lang="pt-BR" sz="2400" dirty="0">
                <a:solidFill>
                  <a:schemeClr val="bg1">
                    <a:lumMod val="50000"/>
                  </a:schemeClr>
                </a:solidFill>
                <a:latin typeface="Calibri Light" panose="020F0302020204030204"/>
                <a:cs typeface="Calibri Light" panose="020F0302020204030204"/>
              </a:rPr>
              <a:t>sit amet, eos numquam </a:t>
            </a:r>
            <a:r>
              <a:rPr lang="pt-BR" sz="2400" dirty="0" err="1">
                <a:solidFill>
                  <a:schemeClr val="bg1">
                    <a:lumMod val="50000"/>
                  </a:schemeClr>
                </a:solidFill>
                <a:latin typeface="Calibri Light" panose="020F0302020204030204"/>
                <a:cs typeface="Calibri Light" panose="020F0302020204030204"/>
              </a:rPr>
              <a:t>accommodare</a:t>
            </a:r>
            <a:r>
              <a:rPr lang="pt-BR" sz="2400" dirty="0">
                <a:solidFill>
                  <a:schemeClr val="bg1">
                    <a:lumMod val="50000"/>
                  </a:schemeClr>
                </a:solidFill>
                <a:latin typeface="Calibri Light" panose="020F0302020204030204"/>
                <a:cs typeface="Calibri Light" panose="020F0302020204030204"/>
              </a:rPr>
              <a:t> et. In cibo </a:t>
            </a:r>
            <a:r>
              <a:rPr lang="pt-BR" sz="2400" dirty="0" err="1">
                <a:solidFill>
                  <a:schemeClr val="bg1">
                    <a:lumMod val="50000"/>
                  </a:schemeClr>
                </a:solidFill>
                <a:latin typeface="Calibri Light" panose="020F0302020204030204"/>
                <a:cs typeface="Calibri Light" panose="020F0302020204030204"/>
              </a:rPr>
              <a:t>graeco</a:t>
            </a:r>
            <a:r>
              <a:rPr lang="pt-BR" sz="2400" dirty="0">
                <a:solidFill>
                  <a:schemeClr val="bg1">
                    <a:lumMod val="50000"/>
                  </a:schemeClr>
                </a:solidFill>
                <a:latin typeface="Calibri Light" panose="020F0302020204030204"/>
                <a:cs typeface="Calibri Light" panose="020F0302020204030204"/>
              </a:rPr>
              <a:t> </a:t>
            </a:r>
            <a:r>
              <a:rPr lang="pt-BR" sz="2400" dirty="0" err="1">
                <a:solidFill>
                  <a:schemeClr val="bg1">
                    <a:lumMod val="50000"/>
                  </a:schemeClr>
                </a:solidFill>
                <a:latin typeface="Calibri Light" panose="020F0302020204030204"/>
                <a:cs typeface="Calibri Light" panose="020F0302020204030204"/>
              </a:rPr>
              <a:t>dicunt</a:t>
            </a:r>
            <a:r>
              <a:rPr lang="pt-BR" sz="2400" dirty="0">
                <a:solidFill>
                  <a:schemeClr val="bg1">
                    <a:lumMod val="50000"/>
                  </a:schemeClr>
                </a:solidFill>
                <a:latin typeface="Calibri Light" panose="020F0302020204030204"/>
                <a:cs typeface="Calibri Light" panose="020F0302020204030204"/>
              </a:rPr>
              <a:t> </a:t>
            </a:r>
            <a:r>
              <a:rPr lang="pt-BR" sz="2400" dirty="0" err="1">
                <a:solidFill>
                  <a:schemeClr val="bg1">
                    <a:lumMod val="50000"/>
                  </a:schemeClr>
                </a:solidFill>
                <a:latin typeface="Calibri Light" panose="020F0302020204030204"/>
                <a:cs typeface="Calibri Light" panose="020F0302020204030204"/>
              </a:rPr>
              <a:t>sea</a:t>
            </a:r>
            <a:r>
              <a:rPr lang="pt-BR" sz="2400" dirty="0">
                <a:solidFill>
                  <a:schemeClr val="bg1">
                    <a:lumMod val="50000"/>
                  </a:schemeClr>
                </a:solidFill>
                <a:latin typeface="Calibri Light" panose="020F0302020204030204"/>
                <a:cs typeface="Calibri Light" panose="020F0302020204030204"/>
              </a:rPr>
              <a:t>. Augue </a:t>
            </a:r>
            <a:r>
              <a:rPr lang="pt-BR" sz="2400" dirty="0" err="1">
                <a:solidFill>
                  <a:schemeClr val="bg1">
                    <a:lumMod val="50000"/>
                  </a:schemeClr>
                </a:solidFill>
                <a:latin typeface="Calibri Light" panose="020F0302020204030204"/>
                <a:cs typeface="Calibri Light" panose="020F0302020204030204"/>
              </a:rPr>
              <a:t>zril</a:t>
            </a:r>
            <a:r>
              <a:rPr lang="pt-BR" sz="2400" dirty="0">
                <a:solidFill>
                  <a:schemeClr val="bg1">
                    <a:lumMod val="50000"/>
                  </a:schemeClr>
                </a:solidFill>
                <a:latin typeface="Calibri Light" panose="020F0302020204030204"/>
                <a:cs typeface="Calibri Light" panose="020F0302020204030204"/>
              </a:rPr>
              <a:t> </a:t>
            </a:r>
            <a:r>
              <a:rPr lang="pt-BR" sz="2400" dirty="0" err="1">
                <a:solidFill>
                  <a:schemeClr val="bg1">
                    <a:lumMod val="50000"/>
                  </a:schemeClr>
                </a:solidFill>
                <a:latin typeface="Calibri Light" panose="020F0302020204030204"/>
                <a:cs typeface="Calibri Light" panose="020F0302020204030204"/>
              </a:rPr>
              <a:t>sapientem</a:t>
            </a:r>
            <a:r>
              <a:rPr lang="pt-BR" sz="2400" dirty="0">
                <a:solidFill>
                  <a:schemeClr val="bg1">
                    <a:lumMod val="50000"/>
                  </a:schemeClr>
                </a:solidFill>
                <a:latin typeface="Calibri Light" panose="020F0302020204030204"/>
                <a:cs typeface="Calibri Light" panose="020F0302020204030204"/>
              </a:rPr>
              <a:t> ne </a:t>
            </a:r>
            <a:r>
              <a:rPr lang="pt-BR" sz="2400" dirty="0" err="1">
                <a:solidFill>
                  <a:schemeClr val="bg1">
                    <a:lumMod val="50000"/>
                  </a:schemeClr>
                </a:solidFill>
                <a:latin typeface="Calibri Light" panose="020F0302020204030204"/>
                <a:cs typeface="Calibri Light" panose="020F0302020204030204"/>
              </a:rPr>
              <a:t>mei</a:t>
            </a:r>
            <a:r>
              <a:rPr lang="pt-BR" sz="2400" dirty="0">
                <a:solidFill>
                  <a:schemeClr val="bg1">
                    <a:lumMod val="50000"/>
                  </a:schemeClr>
                </a:solidFill>
                <a:latin typeface="Calibri Light" panose="020F0302020204030204"/>
                <a:cs typeface="Calibri Light" panose="020F0302020204030204"/>
              </a:rPr>
              <a:t>, ad suas </a:t>
            </a:r>
            <a:r>
              <a:rPr lang="pt-BR" sz="2400" dirty="0" err="1">
                <a:solidFill>
                  <a:schemeClr val="bg1">
                    <a:lumMod val="50000"/>
                  </a:schemeClr>
                </a:solidFill>
                <a:latin typeface="Calibri Light" panose="020F0302020204030204"/>
                <a:cs typeface="Calibri Light" panose="020F0302020204030204"/>
              </a:rPr>
              <a:t>voluptatibus</a:t>
            </a:r>
            <a:r>
              <a:rPr lang="pt-BR" sz="2400" dirty="0">
                <a:solidFill>
                  <a:schemeClr val="bg1">
                    <a:lumMod val="50000"/>
                  </a:schemeClr>
                </a:solidFill>
                <a:latin typeface="Calibri Light" panose="020F0302020204030204"/>
                <a:cs typeface="Calibri Light" panose="020F0302020204030204"/>
              </a:rPr>
              <a:t> eum. Tempor mediocrem imperdiet no usu, tractatos salutatus ut est. Eu vel detraxit laboramus. Cu nam unum liber audiam, sed an graeci prompta invenire, in gubergren percipitur </a:t>
            </a:r>
            <a:r>
              <a:rPr lang="pt-BR" sz="2400" dirty="0" err="1">
                <a:solidFill>
                  <a:schemeClr val="bg1">
                    <a:lumMod val="50000"/>
                  </a:schemeClr>
                </a:solidFill>
                <a:latin typeface="Calibri Light" panose="020F0302020204030204"/>
                <a:cs typeface="Calibri Light" panose="020F0302020204030204"/>
              </a:rPr>
              <a:t>scribentur</a:t>
            </a:r>
            <a:r>
              <a:rPr lang="pt-BR" sz="2400" dirty="0">
                <a:solidFill>
                  <a:schemeClr val="bg1">
                    <a:lumMod val="50000"/>
                  </a:schemeClr>
                </a:solidFill>
                <a:latin typeface="Calibri Light" panose="020F0302020204030204"/>
                <a:cs typeface="Calibri Light" panose="020F0302020204030204"/>
              </a:rPr>
              <a:t> nam. Sale omnis indoctum has ei, ne sed ludus tamquam urbanitas. Vis id illud iusto, id omnium percipitur duo. </a:t>
            </a:r>
            <a:endParaRPr lang="en-US" sz="2400" dirty="0">
              <a:solidFill>
                <a:schemeClr val="bg1">
                  <a:lumMod val="50000"/>
                </a:schemeClr>
              </a:solidFill>
              <a:latin typeface="Calibri Light" panose="020F0302020204030204"/>
              <a:cs typeface="Calibri Light" panose="020F0302020204030204"/>
            </a:endParaRPr>
          </a:p>
        </p:txBody>
      </p:sp>
      <p:sp>
        <p:nvSpPr>
          <p:cNvPr id="91" name="Title 13"/>
          <p:cNvSpPr txBox="1"/>
          <p:nvPr/>
        </p:nvSpPr>
        <p:spPr bwMode="auto">
          <a:xfrm>
            <a:off x="10150247" y="2472042"/>
            <a:ext cx="6140968" cy="1418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243797" tIns="121899" rIns="243797" bIns="121899" anchor="ctr"/>
          <a:lstStyle>
            <a:lvl1pPr>
              <a:defRPr>
                <a:solidFill>
                  <a:schemeClr val="tx1"/>
                </a:solidFill>
                <a:latin typeface="Calibri" panose="020F0502020204030204" charset="0"/>
                <a:ea typeface="MS PGothic" panose="020B0600070205080204" charset="-128"/>
              </a:defRPr>
            </a:lvl1pPr>
            <a:lvl2pPr marL="742950" indent="-285750">
              <a:defRPr>
                <a:solidFill>
                  <a:schemeClr val="tx1"/>
                </a:solidFill>
                <a:latin typeface="Calibri" panose="020F0502020204030204" charset="0"/>
                <a:ea typeface="MS PGothic" panose="020B0600070205080204" charset="-128"/>
              </a:defRPr>
            </a:lvl2pPr>
            <a:lvl3pPr marL="1143000" indent="-228600">
              <a:defRPr>
                <a:solidFill>
                  <a:schemeClr val="tx1"/>
                </a:solidFill>
                <a:latin typeface="Calibri" panose="020F0502020204030204" charset="0"/>
                <a:ea typeface="MS PGothic" panose="020B0600070205080204" charset="-128"/>
              </a:defRPr>
            </a:lvl3pPr>
            <a:lvl4pPr marL="1600200" indent="-228600">
              <a:defRPr>
                <a:solidFill>
                  <a:schemeClr val="tx1"/>
                </a:solidFill>
                <a:latin typeface="Calibri" panose="020F0502020204030204" charset="0"/>
                <a:ea typeface="MS PGothic" panose="020B0600070205080204" charset="-128"/>
              </a:defRPr>
            </a:lvl4pPr>
            <a:lvl5pPr marL="2057400" indent="-228600">
              <a:defRPr>
                <a:solidFill>
                  <a:schemeClr val="tx1"/>
                </a:solidFill>
                <a:latin typeface="Calibri" panose="020F0502020204030204" charset="0"/>
                <a:ea typeface="MS PGothic" panose="020B0600070205080204" charset="-128"/>
              </a:defRPr>
            </a:lvl5pPr>
            <a:lvl6pPr marL="2514600" indent="-228600" fontAlgn="base">
              <a:spcBef>
                <a:spcPct val="0"/>
              </a:spcBef>
              <a:spcAft>
                <a:spcPct val="0"/>
              </a:spcAft>
              <a:defRPr>
                <a:solidFill>
                  <a:schemeClr val="tx1"/>
                </a:solidFill>
                <a:latin typeface="Calibri" panose="020F0502020204030204" charset="0"/>
                <a:ea typeface="MS PGothic" panose="020B0600070205080204" charset="-128"/>
              </a:defRPr>
            </a:lvl6pPr>
            <a:lvl7pPr marL="2971800" indent="-228600" fontAlgn="base">
              <a:spcBef>
                <a:spcPct val="0"/>
              </a:spcBef>
              <a:spcAft>
                <a:spcPct val="0"/>
              </a:spcAft>
              <a:defRPr>
                <a:solidFill>
                  <a:schemeClr val="tx1"/>
                </a:solidFill>
                <a:latin typeface="Calibri" panose="020F0502020204030204" charset="0"/>
                <a:ea typeface="MS PGothic" panose="020B0600070205080204" charset="-128"/>
              </a:defRPr>
            </a:lvl7pPr>
            <a:lvl8pPr marL="3429000" indent="-228600" fontAlgn="base">
              <a:spcBef>
                <a:spcPct val="0"/>
              </a:spcBef>
              <a:spcAft>
                <a:spcPct val="0"/>
              </a:spcAft>
              <a:defRPr>
                <a:solidFill>
                  <a:schemeClr val="tx1"/>
                </a:solidFill>
                <a:latin typeface="Calibri" panose="020F0502020204030204" charset="0"/>
                <a:ea typeface="MS PGothic" panose="020B0600070205080204" charset="-128"/>
              </a:defRPr>
            </a:lvl8pPr>
            <a:lvl9pPr marL="3886200" indent="-228600" fontAlgn="base">
              <a:spcBef>
                <a:spcPct val="0"/>
              </a:spcBef>
              <a:spcAft>
                <a:spcPct val="0"/>
              </a:spcAft>
              <a:defRPr>
                <a:solidFill>
                  <a:schemeClr val="tx1"/>
                </a:solidFill>
                <a:latin typeface="Calibri" panose="020F0502020204030204" charset="0"/>
                <a:ea typeface="MS PGothic" panose="020B0600070205080204" charset="-128"/>
              </a:defRPr>
            </a:lvl9pPr>
          </a:lstStyle>
          <a:p>
            <a:r>
              <a:rPr lang="en-US" sz="5300" dirty="0" smtClean="0">
                <a:solidFill>
                  <a:schemeClr val="bg1">
                    <a:lumMod val="50000"/>
                  </a:schemeClr>
                </a:solidFill>
                <a:latin typeface="Lato Regular"/>
                <a:cs typeface="Lato Regular"/>
              </a:rPr>
              <a:t>Analysis</a:t>
            </a:r>
            <a:endParaRPr lang="en-US" sz="5300" dirty="0">
              <a:solidFill>
                <a:schemeClr val="bg1">
                  <a:lumMod val="50000"/>
                </a:schemeClr>
              </a:solidFill>
              <a:latin typeface="Lato Regular"/>
              <a:cs typeface="Lato Regular"/>
            </a:endParaRPr>
          </a:p>
        </p:txBody>
      </p:sp>
      <p:grpSp>
        <p:nvGrpSpPr>
          <p:cNvPr id="2" name="Group 1"/>
          <p:cNvGrpSpPr/>
          <p:nvPr/>
        </p:nvGrpSpPr>
        <p:grpSpPr>
          <a:xfrm>
            <a:off x="10198670" y="5799456"/>
            <a:ext cx="6191998" cy="1232113"/>
            <a:chOff x="10198670" y="5799456"/>
            <a:chExt cx="6191998" cy="1232113"/>
          </a:xfrm>
        </p:grpSpPr>
        <p:sp>
          <p:nvSpPr>
            <p:cNvPr id="131" name="Rounded Rectangle 130"/>
            <p:cNvSpPr/>
            <p:nvPr/>
          </p:nvSpPr>
          <p:spPr>
            <a:xfrm>
              <a:off x="10435918" y="6650569"/>
              <a:ext cx="5954750" cy="381000"/>
            </a:xfrm>
            <a:prstGeom prst="roundRect">
              <a:avLst/>
            </a:prstGeom>
            <a:solidFill>
              <a:schemeClr val="bg1">
                <a:lumMod val="8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lIns="243797" tIns="121899" rIns="243797" bIns="121899" anchor="ctr"/>
            <a:lstStyle/>
            <a:p>
              <a:pPr algn="ctr">
                <a:defRPr/>
              </a:pPr>
              <a:endParaRPr lang="en-US" dirty="0">
                <a:latin typeface="Calibri Light" panose="020F0302020204030204"/>
              </a:endParaRPr>
            </a:p>
          </p:txBody>
        </p:sp>
        <p:sp>
          <p:nvSpPr>
            <p:cNvPr id="132" name="Rounded Rectangle 131"/>
            <p:cNvSpPr/>
            <p:nvPr/>
          </p:nvSpPr>
          <p:spPr>
            <a:xfrm>
              <a:off x="10435916" y="6650569"/>
              <a:ext cx="4608901" cy="381000"/>
            </a:xfrm>
            <a:prstGeom prst="roundRect">
              <a:avLst/>
            </a:prstGeom>
            <a:ln w="6350">
              <a:noFill/>
            </a:ln>
          </p:spPr>
          <p:style>
            <a:lnRef idx="2">
              <a:schemeClr val="accent1">
                <a:shade val="50000"/>
              </a:schemeClr>
            </a:lnRef>
            <a:fillRef idx="1">
              <a:schemeClr val="accent1"/>
            </a:fillRef>
            <a:effectRef idx="0">
              <a:schemeClr val="accent1"/>
            </a:effectRef>
            <a:fontRef idx="minor">
              <a:schemeClr val="lt1"/>
            </a:fontRef>
          </p:style>
          <p:txBody>
            <a:bodyPr lIns="243797" tIns="121899" rIns="243797" bIns="121899" anchor="ctr"/>
            <a:lstStyle/>
            <a:p>
              <a:pPr algn="ctr">
                <a:defRPr/>
              </a:pPr>
              <a:endParaRPr lang="en-US" dirty="0">
                <a:latin typeface="Calibri Light" panose="020F0302020204030204"/>
              </a:endParaRPr>
            </a:p>
          </p:txBody>
        </p:sp>
        <p:grpSp>
          <p:nvGrpSpPr>
            <p:cNvPr id="139" name="Group 138"/>
            <p:cNvGrpSpPr/>
            <p:nvPr/>
          </p:nvGrpSpPr>
          <p:grpSpPr bwMode="auto">
            <a:xfrm>
              <a:off x="14531116" y="5799456"/>
              <a:ext cx="964950" cy="736600"/>
              <a:chOff x="6383290" y="1395641"/>
              <a:chExt cx="361257" cy="276450"/>
            </a:xfrm>
          </p:grpSpPr>
          <p:sp>
            <p:nvSpPr>
              <p:cNvPr id="140" name="Rectangle 139"/>
              <p:cNvSpPr/>
              <p:nvPr/>
            </p:nvSpPr>
            <p:spPr>
              <a:xfrm>
                <a:off x="6383290" y="1424239"/>
                <a:ext cx="361257" cy="173179"/>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Calibri Light" panose="020F0302020204030204"/>
                </a:endParaRPr>
              </a:p>
            </p:txBody>
          </p:sp>
          <p:sp>
            <p:nvSpPr>
              <p:cNvPr id="141" name="TextBox 139"/>
              <p:cNvSpPr txBox="1">
                <a:spLocks noChangeArrowheads="1"/>
              </p:cNvSpPr>
              <p:nvPr/>
            </p:nvSpPr>
            <p:spPr bwMode="auto">
              <a:xfrm>
                <a:off x="6416260" y="1395641"/>
                <a:ext cx="295318" cy="1732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Calibri" panose="020F0502020204030204" charset="0"/>
                    <a:ea typeface="MS PGothic" panose="020B0600070205080204" charset="-128"/>
                  </a:defRPr>
                </a:lvl1pPr>
                <a:lvl2pPr marL="742950" indent="-285750">
                  <a:defRPr>
                    <a:solidFill>
                      <a:schemeClr val="tx1"/>
                    </a:solidFill>
                    <a:latin typeface="Calibri" panose="020F0502020204030204" charset="0"/>
                    <a:ea typeface="MS PGothic" panose="020B0600070205080204" charset="-128"/>
                  </a:defRPr>
                </a:lvl2pPr>
                <a:lvl3pPr marL="1143000" indent="-228600">
                  <a:defRPr>
                    <a:solidFill>
                      <a:schemeClr val="tx1"/>
                    </a:solidFill>
                    <a:latin typeface="Calibri" panose="020F0502020204030204" charset="0"/>
                    <a:ea typeface="MS PGothic" panose="020B0600070205080204" charset="-128"/>
                  </a:defRPr>
                </a:lvl3pPr>
                <a:lvl4pPr marL="1600200" indent="-228600">
                  <a:defRPr>
                    <a:solidFill>
                      <a:schemeClr val="tx1"/>
                    </a:solidFill>
                    <a:latin typeface="Calibri" panose="020F0502020204030204" charset="0"/>
                    <a:ea typeface="MS PGothic" panose="020B0600070205080204" charset="-128"/>
                  </a:defRPr>
                </a:lvl4pPr>
                <a:lvl5pPr marL="2057400" indent="-228600">
                  <a:defRPr>
                    <a:solidFill>
                      <a:schemeClr val="tx1"/>
                    </a:solidFill>
                    <a:latin typeface="Calibri" panose="020F0502020204030204" charset="0"/>
                    <a:ea typeface="MS PGothic" panose="020B0600070205080204" charset="-128"/>
                  </a:defRPr>
                </a:lvl5pPr>
                <a:lvl6pPr marL="2514600" indent="-228600" fontAlgn="base">
                  <a:spcBef>
                    <a:spcPct val="0"/>
                  </a:spcBef>
                  <a:spcAft>
                    <a:spcPct val="0"/>
                  </a:spcAft>
                  <a:defRPr>
                    <a:solidFill>
                      <a:schemeClr val="tx1"/>
                    </a:solidFill>
                    <a:latin typeface="Calibri" panose="020F0502020204030204" charset="0"/>
                    <a:ea typeface="MS PGothic" panose="020B0600070205080204" charset="-128"/>
                  </a:defRPr>
                </a:lvl6pPr>
                <a:lvl7pPr marL="2971800" indent="-228600" fontAlgn="base">
                  <a:spcBef>
                    <a:spcPct val="0"/>
                  </a:spcBef>
                  <a:spcAft>
                    <a:spcPct val="0"/>
                  </a:spcAft>
                  <a:defRPr>
                    <a:solidFill>
                      <a:schemeClr val="tx1"/>
                    </a:solidFill>
                    <a:latin typeface="Calibri" panose="020F0502020204030204" charset="0"/>
                    <a:ea typeface="MS PGothic" panose="020B0600070205080204" charset="-128"/>
                  </a:defRPr>
                </a:lvl7pPr>
                <a:lvl8pPr marL="3429000" indent="-228600" fontAlgn="base">
                  <a:spcBef>
                    <a:spcPct val="0"/>
                  </a:spcBef>
                  <a:spcAft>
                    <a:spcPct val="0"/>
                  </a:spcAft>
                  <a:defRPr>
                    <a:solidFill>
                      <a:schemeClr val="tx1"/>
                    </a:solidFill>
                    <a:latin typeface="Calibri" panose="020F0502020204030204" charset="0"/>
                    <a:ea typeface="MS PGothic" panose="020B0600070205080204" charset="-128"/>
                  </a:defRPr>
                </a:lvl8pPr>
                <a:lvl9pPr marL="3886200" indent="-228600" fontAlgn="base">
                  <a:spcBef>
                    <a:spcPct val="0"/>
                  </a:spcBef>
                  <a:spcAft>
                    <a:spcPct val="0"/>
                  </a:spcAft>
                  <a:defRPr>
                    <a:solidFill>
                      <a:schemeClr val="tx1"/>
                    </a:solidFill>
                    <a:latin typeface="Calibri" panose="020F0502020204030204" charset="0"/>
                    <a:ea typeface="MS PGothic" panose="020B0600070205080204" charset="-128"/>
                  </a:defRPr>
                </a:lvl9pPr>
              </a:lstStyle>
              <a:p>
                <a:pPr algn="ctr"/>
                <a:r>
                  <a:rPr lang="en-US" sz="2400" b="1" dirty="0" smtClean="0">
                    <a:solidFill>
                      <a:schemeClr val="bg1"/>
                    </a:solidFill>
                    <a:latin typeface="Lato Regular"/>
                  </a:rPr>
                  <a:t>68%</a:t>
                </a:r>
                <a:endParaRPr lang="en-US" sz="2400" b="1" dirty="0">
                  <a:solidFill>
                    <a:schemeClr val="bg1"/>
                  </a:solidFill>
                  <a:latin typeface="Lato Regular"/>
                </a:endParaRPr>
              </a:p>
            </p:txBody>
          </p:sp>
          <p:sp>
            <p:nvSpPr>
              <p:cNvPr id="142" name="Isosceles Triangle 141"/>
              <p:cNvSpPr/>
              <p:nvPr/>
            </p:nvSpPr>
            <p:spPr>
              <a:xfrm flipV="1">
                <a:off x="6500540" y="1597418"/>
                <a:ext cx="126757" cy="74673"/>
              </a:xfrm>
              <a:prstGeom prs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Calibri Light" panose="020F0302020204030204"/>
                </a:endParaRPr>
              </a:p>
            </p:txBody>
          </p:sp>
        </p:grpSp>
        <p:sp>
          <p:nvSpPr>
            <p:cNvPr id="143" name="Content Placeholder 2"/>
            <p:cNvSpPr txBox="1"/>
            <p:nvPr/>
          </p:nvSpPr>
          <p:spPr>
            <a:xfrm>
              <a:off x="10198670" y="6032503"/>
              <a:ext cx="2962562" cy="656168"/>
            </a:xfrm>
            <a:prstGeom prst="rect">
              <a:avLst/>
            </a:prstGeom>
          </p:spPr>
          <p:txBody>
            <a:bodyPr lIns="243797" tIns="121899" rIns="243797" bIns="121899">
              <a:spAutoFit/>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None/>
                <a:defRPr/>
              </a:pPr>
              <a:r>
                <a:rPr lang="en-US" sz="2700" b="1" dirty="0" smtClean="0">
                  <a:solidFill>
                    <a:schemeClr val="bg1">
                      <a:lumMod val="50000"/>
                    </a:schemeClr>
                  </a:solidFill>
                  <a:latin typeface="Calibri Light" panose="020F0302020204030204"/>
                  <a:cs typeface="Calibri Light" panose="020F0302020204030204"/>
                </a:rPr>
                <a:t>White People</a:t>
              </a:r>
              <a:endParaRPr lang="en-US" sz="2700" b="1" dirty="0">
                <a:solidFill>
                  <a:schemeClr val="bg1">
                    <a:lumMod val="50000"/>
                  </a:schemeClr>
                </a:solidFill>
                <a:latin typeface="Calibri Light" panose="020F0302020204030204"/>
                <a:cs typeface="Calibri Light" panose="020F0302020204030204"/>
              </a:endParaRPr>
            </a:p>
          </p:txBody>
        </p:sp>
      </p:grpSp>
      <p:grpSp>
        <p:nvGrpSpPr>
          <p:cNvPr id="3" name="Group 2"/>
          <p:cNvGrpSpPr/>
          <p:nvPr/>
        </p:nvGrpSpPr>
        <p:grpSpPr>
          <a:xfrm>
            <a:off x="10198670" y="7332137"/>
            <a:ext cx="6191998" cy="1236134"/>
            <a:chOff x="10198670" y="7332137"/>
            <a:chExt cx="6191998" cy="1236134"/>
          </a:xfrm>
        </p:grpSpPr>
        <p:grpSp>
          <p:nvGrpSpPr>
            <p:cNvPr id="127" name="Group 126"/>
            <p:cNvGrpSpPr/>
            <p:nvPr/>
          </p:nvGrpSpPr>
          <p:grpSpPr bwMode="auto">
            <a:xfrm>
              <a:off x="13220731" y="7332137"/>
              <a:ext cx="960719" cy="736600"/>
              <a:chOff x="6383336" y="2052886"/>
              <a:chExt cx="361166" cy="276450"/>
            </a:xfrm>
          </p:grpSpPr>
          <p:sp>
            <p:nvSpPr>
              <p:cNvPr id="128" name="Rectangle 127"/>
              <p:cNvSpPr/>
              <p:nvPr/>
            </p:nvSpPr>
            <p:spPr>
              <a:xfrm>
                <a:off x="6383336" y="2081484"/>
                <a:ext cx="361166" cy="173178"/>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Calibri Light" panose="020F0302020204030204"/>
                </a:endParaRPr>
              </a:p>
            </p:txBody>
          </p:sp>
          <p:sp>
            <p:nvSpPr>
              <p:cNvPr id="129" name="Isosceles Triangle 128"/>
              <p:cNvSpPr/>
              <p:nvPr/>
            </p:nvSpPr>
            <p:spPr>
              <a:xfrm flipV="1">
                <a:off x="6501072" y="2254662"/>
                <a:ext cx="125692" cy="74674"/>
              </a:xfrm>
              <a:prstGeom prst="triangl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Calibri Light" panose="020F0302020204030204"/>
                </a:endParaRPr>
              </a:p>
            </p:txBody>
          </p:sp>
          <p:sp>
            <p:nvSpPr>
              <p:cNvPr id="130" name="TextBox 128"/>
              <p:cNvSpPr txBox="1">
                <a:spLocks noChangeArrowheads="1"/>
              </p:cNvSpPr>
              <p:nvPr/>
            </p:nvSpPr>
            <p:spPr bwMode="auto">
              <a:xfrm>
                <a:off x="6415647" y="2052886"/>
                <a:ext cx="296544" cy="1732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Calibri" panose="020F0502020204030204" charset="0"/>
                    <a:ea typeface="MS PGothic" panose="020B0600070205080204" charset="-128"/>
                  </a:defRPr>
                </a:lvl1pPr>
                <a:lvl2pPr marL="742950" indent="-285750">
                  <a:defRPr>
                    <a:solidFill>
                      <a:schemeClr val="tx1"/>
                    </a:solidFill>
                    <a:latin typeface="Calibri" panose="020F0502020204030204" charset="0"/>
                    <a:ea typeface="MS PGothic" panose="020B0600070205080204" charset="-128"/>
                  </a:defRPr>
                </a:lvl2pPr>
                <a:lvl3pPr marL="1143000" indent="-228600">
                  <a:defRPr>
                    <a:solidFill>
                      <a:schemeClr val="tx1"/>
                    </a:solidFill>
                    <a:latin typeface="Calibri" panose="020F0502020204030204" charset="0"/>
                    <a:ea typeface="MS PGothic" panose="020B0600070205080204" charset="-128"/>
                  </a:defRPr>
                </a:lvl3pPr>
                <a:lvl4pPr marL="1600200" indent="-228600">
                  <a:defRPr>
                    <a:solidFill>
                      <a:schemeClr val="tx1"/>
                    </a:solidFill>
                    <a:latin typeface="Calibri" panose="020F0502020204030204" charset="0"/>
                    <a:ea typeface="MS PGothic" panose="020B0600070205080204" charset="-128"/>
                  </a:defRPr>
                </a:lvl4pPr>
                <a:lvl5pPr marL="2057400" indent="-228600">
                  <a:defRPr>
                    <a:solidFill>
                      <a:schemeClr val="tx1"/>
                    </a:solidFill>
                    <a:latin typeface="Calibri" panose="020F0502020204030204" charset="0"/>
                    <a:ea typeface="MS PGothic" panose="020B0600070205080204" charset="-128"/>
                  </a:defRPr>
                </a:lvl5pPr>
                <a:lvl6pPr marL="2514600" indent="-228600" fontAlgn="base">
                  <a:spcBef>
                    <a:spcPct val="0"/>
                  </a:spcBef>
                  <a:spcAft>
                    <a:spcPct val="0"/>
                  </a:spcAft>
                  <a:defRPr>
                    <a:solidFill>
                      <a:schemeClr val="tx1"/>
                    </a:solidFill>
                    <a:latin typeface="Calibri" panose="020F0502020204030204" charset="0"/>
                    <a:ea typeface="MS PGothic" panose="020B0600070205080204" charset="-128"/>
                  </a:defRPr>
                </a:lvl6pPr>
                <a:lvl7pPr marL="2971800" indent="-228600" fontAlgn="base">
                  <a:spcBef>
                    <a:spcPct val="0"/>
                  </a:spcBef>
                  <a:spcAft>
                    <a:spcPct val="0"/>
                  </a:spcAft>
                  <a:defRPr>
                    <a:solidFill>
                      <a:schemeClr val="tx1"/>
                    </a:solidFill>
                    <a:latin typeface="Calibri" panose="020F0502020204030204" charset="0"/>
                    <a:ea typeface="MS PGothic" panose="020B0600070205080204" charset="-128"/>
                  </a:defRPr>
                </a:lvl7pPr>
                <a:lvl8pPr marL="3429000" indent="-228600" fontAlgn="base">
                  <a:spcBef>
                    <a:spcPct val="0"/>
                  </a:spcBef>
                  <a:spcAft>
                    <a:spcPct val="0"/>
                  </a:spcAft>
                  <a:defRPr>
                    <a:solidFill>
                      <a:schemeClr val="tx1"/>
                    </a:solidFill>
                    <a:latin typeface="Calibri" panose="020F0502020204030204" charset="0"/>
                    <a:ea typeface="MS PGothic" panose="020B0600070205080204" charset="-128"/>
                  </a:defRPr>
                </a:lvl8pPr>
                <a:lvl9pPr marL="3886200" indent="-228600" fontAlgn="base">
                  <a:spcBef>
                    <a:spcPct val="0"/>
                  </a:spcBef>
                  <a:spcAft>
                    <a:spcPct val="0"/>
                  </a:spcAft>
                  <a:defRPr>
                    <a:solidFill>
                      <a:schemeClr val="tx1"/>
                    </a:solidFill>
                    <a:latin typeface="Calibri" panose="020F0502020204030204" charset="0"/>
                    <a:ea typeface="MS PGothic" panose="020B0600070205080204" charset="-128"/>
                  </a:defRPr>
                </a:lvl9pPr>
              </a:lstStyle>
              <a:p>
                <a:pPr algn="ctr"/>
                <a:r>
                  <a:rPr lang="en-US" sz="2400" b="1" dirty="0" smtClean="0">
                    <a:solidFill>
                      <a:schemeClr val="bg1"/>
                    </a:solidFill>
                    <a:latin typeface="Lato Regular"/>
                  </a:rPr>
                  <a:t>68%</a:t>
                </a:r>
                <a:endParaRPr lang="en-US" sz="2400" b="1" dirty="0">
                  <a:solidFill>
                    <a:schemeClr val="bg1"/>
                  </a:solidFill>
                  <a:latin typeface="Lato Regular"/>
                </a:endParaRPr>
              </a:p>
            </p:txBody>
          </p:sp>
        </p:grpSp>
        <p:sp>
          <p:nvSpPr>
            <p:cNvPr id="133" name="Rounded Rectangle 132"/>
            <p:cNvSpPr/>
            <p:nvPr/>
          </p:nvSpPr>
          <p:spPr>
            <a:xfrm>
              <a:off x="10435918" y="8183036"/>
              <a:ext cx="5954750" cy="385235"/>
            </a:xfrm>
            <a:prstGeom prst="roundRect">
              <a:avLst/>
            </a:prstGeom>
            <a:solidFill>
              <a:schemeClr val="bg1">
                <a:lumMod val="8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lIns="243797" tIns="121899" rIns="243797" bIns="121899" anchor="ctr"/>
            <a:lstStyle/>
            <a:p>
              <a:pPr algn="ctr">
                <a:defRPr/>
              </a:pPr>
              <a:endParaRPr lang="en-US" dirty="0">
                <a:latin typeface="Calibri Light" panose="020F0302020204030204"/>
              </a:endParaRPr>
            </a:p>
          </p:txBody>
        </p:sp>
        <p:sp>
          <p:nvSpPr>
            <p:cNvPr id="134" name="Rounded Rectangle 133"/>
            <p:cNvSpPr/>
            <p:nvPr/>
          </p:nvSpPr>
          <p:spPr>
            <a:xfrm>
              <a:off x="10435917" y="8183036"/>
              <a:ext cx="3267282" cy="385235"/>
            </a:xfrm>
            <a:prstGeom prst="roundRect">
              <a:avLst/>
            </a:prstGeom>
            <a:solidFill>
              <a:schemeClr val="accent2"/>
            </a:solidFill>
            <a:ln w="6350">
              <a:noFill/>
            </a:ln>
          </p:spPr>
          <p:style>
            <a:lnRef idx="2">
              <a:schemeClr val="accent1">
                <a:shade val="50000"/>
              </a:schemeClr>
            </a:lnRef>
            <a:fillRef idx="1">
              <a:schemeClr val="accent1"/>
            </a:fillRef>
            <a:effectRef idx="0">
              <a:schemeClr val="accent1"/>
            </a:effectRef>
            <a:fontRef idx="minor">
              <a:schemeClr val="lt1"/>
            </a:fontRef>
          </p:style>
          <p:txBody>
            <a:bodyPr lIns="243797" tIns="121899" rIns="243797" bIns="121899" anchor="ctr"/>
            <a:lstStyle/>
            <a:p>
              <a:pPr algn="ctr">
                <a:defRPr/>
              </a:pPr>
              <a:endParaRPr lang="en-US" dirty="0">
                <a:latin typeface="Calibri Light" panose="020F0302020204030204"/>
              </a:endParaRPr>
            </a:p>
          </p:txBody>
        </p:sp>
        <p:sp>
          <p:nvSpPr>
            <p:cNvPr id="144" name="Content Placeholder 2"/>
            <p:cNvSpPr txBox="1"/>
            <p:nvPr/>
          </p:nvSpPr>
          <p:spPr>
            <a:xfrm>
              <a:off x="10198670" y="7620003"/>
              <a:ext cx="2962562" cy="656165"/>
            </a:xfrm>
            <a:prstGeom prst="rect">
              <a:avLst/>
            </a:prstGeom>
          </p:spPr>
          <p:txBody>
            <a:bodyPr lIns="243797" tIns="121899" rIns="243797" bIns="121899">
              <a:spAutoFit/>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None/>
                <a:defRPr/>
              </a:pPr>
              <a:r>
                <a:rPr lang="en-US" sz="2700" b="1" dirty="0" smtClean="0">
                  <a:solidFill>
                    <a:schemeClr val="bg1">
                      <a:lumMod val="50000"/>
                    </a:schemeClr>
                  </a:solidFill>
                  <a:latin typeface="Calibri Light" panose="020F0302020204030204"/>
                  <a:cs typeface="Calibri Light" panose="020F0302020204030204"/>
                </a:rPr>
                <a:t>Black People</a:t>
              </a:r>
              <a:endParaRPr lang="en-US" sz="2700" b="1" dirty="0">
                <a:solidFill>
                  <a:schemeClr val="bg1">
                    <a:lumMod val="50000"/>
                  </a:schemeClr>
                </a:solidFill>
                <a:latin typeface="Calibri Light" panose="020F0302020204030204"/>
                <a:cs typeface="Calibri Light" panose="020F0302020204030204"/>
              </a:endParaRPr>
            </a:p>
          </p:txBody>
        </p:sp>
      </p:grpSp>
      <p:grpSp>
        <p:nvGrpSpPr>
          <p:cNvPr id="5" name="Group 4"/>
          <p:cNvGrpSpPr/>
          <p:nvPr/>
        </p:nvGrpSpPr>
        <p:grpSpPr>
          <a:xfrm>
            <a:off x="10198670" y="8928103"/>
            <a:ext cx="6191998" cy="1193800"/>
            <a:chOff x="10198670" y="8928103"/>
            <a:chExt cx="6191998" cy="1193800"/>
          </a:xfrm>
        </p:grpSpPr>
        <p:grpSp>
          <p:nvGrpSpPr>
            <p:cNvPr id="122" name="Group 121"/>
            <p:cNvGrpSpPr/>
            <p:nvPr/>
          </p:nvGrpSpPr>
          <p:grpSpPr bwMode="auto">
            <a:xfrm>
              <a:off x="14024852" y="8928103"/>
              <a:ext cx="964950" cy="736600"/>
              <a:chOff x="6383290" y="2556942"/>
              <a:chExt cx="361257" cy="276450"/>
            </a:xfrm>
          </p:grpSpPr>
          <p:sp>
            <p:nvSpPr>
              <p:cNvPr id="123" name="Rectangle 122"/>
              <p:cNvSpPr/>
              <p:nvPr/>
            </p:nvSpPr>
            <p:spPr>
              <a:xfrm>
                <a:off x="6383290" y="2585540"/>
                <a:ext cx="361257" cy="173179"/>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Calibri Light" panose="020F0302020204030204"/>
                </a:endParaRPr>
              </a:p>
            </p:txBody>
          </p:sp>
          <p:sp>
            <p:nvSpPr>
              <p:cNvPr id="124" name="Isosceles Triangle 123"/>
              <p:cNvSpPr/>
              <p:nvPr/>
            </p:nvSpPr>
            <p:spPr>
              <a:xfrm flipV="1">
                <a:off x="6500540" y="2758719"/>
                <a:ext cx="126757" cy="74673"/>
              </a:xfrm>
              <a:prstGeom prst="triangl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Calibri Light" panose="020F0302020204030204"/>
                </a:endParaRPr>
              </a:p>
            </p:txBody>
          </p:sp>
          <p:sp>
            <p:nvSpPr>
              <p:cNvPr id="125" name="TextBox 124"/>
              <p:cNvSpPr txBox="1">
                <a:spLocks noChangeArrowheads="1"/>
              </p:cNvSpPr>
              <p:nvPr/>
            </p:nvSpPr>
            <p:spPr bwMode="auto">
              <a:xfrm>
                <a:off x="6416260" y="2556942"/>
                <a:ext cx="295318" cy="1732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Calibri" panose="020F0502020204030204" charset="0"/>
                    <a:ea typeface="MS PGothic" panose="020B0600070205080204" charset="-128"/>
                  </a:defRPr>
                </a:lvl1pPr>
                <a:lvl2pPr marL="742950" indent="-285750">
                  <a:defRPr>
                    <a:solidFill>
                      <a:schemeClr val="tx1"/>
                    </a:solidFill>
                    <a:latin typeface="Calibri" panose="020F0502020204030204" charset="0"/>
                    <a:ea typeface="MS PGothic" panose="020B0600070205080204" charset="-128"/>
                  </a:defRPr>
                </a:lvl2pPr>
                <a:lvl3pPr marL="1143000" indent="-228600">
                  <a:defRPr>
                    <a:solidFill>
                      <a:schemeClr val="tx1"/>
                    </a:solidFill>
                    <a:latin typeface="Calibri" panose="020F0502020204030204" charset="0"/>
                    <a:ea typeface="MS PGothic" panose="020B0600070205080204" charset="-128"/>
                  </a:defRPr>
                </a:lvl3pPr>
                <a:lvl4pPr marL="1600200" indent="-228600">
                  <a:defRPr>
                    <a:solidFill>
                      <a:schemeClr val="tx1"/>
                    </a:solidFill>
                    <a:latin typeface="Calibri" panose="020F0502020204030204" charset="0"/>
                    <a:ea typeface="MS PGothic" panose="020B0600070205080204" charset="-128"/>
                  </a:defRPr>
                </a:lvl4pPr>
                <a:lvl5pPr marL="2057400" indent="-228600">
                  <a:defRPr>
                    <a:solidFill>
                      <a:schemeClr val="tx1"/>
                    </a:solidFill>
                    <a:latin typeface="Calibri" panose="020F0502020204030204" charset="0"/>
                    <a:ea typeface="MS PGothic" panose="020B0600070205080204" charset="-128"/>
                  </a:defRPr>
                </a:lvl5pPr>
                <a:lvl6pPr marL="2514600" indent="-228600" fontAlgn="base">
                  <a:spcBef>
                    <a:spcPct val="0"/>
                  </a:spcBef>
                  <a:spcAft>
                    <a:spcPct val="0"/>
                  </a:spcAft>
                  <a:defRPr>
                    <a:solidFill>
                      <a:schemeClr val="tx1"/>
                    </a:solidFill>
                    <a:latin typeface="Calibri" panose="020F0502020204030204" charset="0"/>
                    <a:ea typeface="MS PGothic" panose="020B0600070205080204" charset="-128"/>
                  </a:defRPr>
                </a:lvl6pPr>
                <a:lvl7pPr marL="2971800" indent="-228600" fontAlgn="base">
                  <a:spcBef>
                    <a:spcPct val="0"/>
                  </a:spcBef>
                  <a:spcAft>
                    <a:spcPct val="0"/>
                  </a:spcAft>
                  <a:defRPr>
                    <a:solidFill>
                      <a:schemeClr val="tx1"/>
                    </a:solidFill>
                    <a:latin typeface="Calibri" panose="020F0502020204030204" charset="0"/>
                    <a:ea typeface="MS PGothic" panose="020B0600070205080204" charset="-128"/>
                  </a:defRPr>
                </a:lvl7pPr>
                <a:lvl8pPr marL="3429000" indent="-228600" fontAlgn="base">
                  <a:spcBef>
                    <a:spcPct val="0"/>
                  </a:spcBef>
                  <a:spcAft>
                    <a:spcPct val="0"/>
                  </a:spcAft>
                  <a:defRPr>
                    <a:solidFill>
                      <a:schemeClr val="tx1"/>
                    </a:solidFill>
                    <a:latin typeface="Calibri" panose="020F0502020204030204" charset="0"/>
                    <a:ea typeface="MS PGothic" panose="020B0600070205080204" charset="-128"/>
                  </a:defRPr>
                </a:lvl8pPr>
                <a:lvl9pPr marL="3886200" indent="-228600" fontAlgn="base">
                  <a:spcBef>
                    <a:spcPct val="0"/>
                  </a:spcBef>
                  <a:spcAft>
                    <a:spcPct val="0"/>
                  </a:spcAft>
                  <a:defRPr>
                    <a:solidFill>
                      <a:schemeClr val="tx1"/>
                    </a:solidFill>
                    <a:latin typeface="Calibri" panose="020F0502020204030204" charset="0"/>
                    <a:ea typeface="MS PGothic" panose="020B0600070205080204" charset="-128"/>
                  </a:defRPr>
                </a:lvl9pPr>
              </a:lstStyle>
              <a:p>
                <a:pPr algn="ctr"/>
                <a:r>
                  <a:rPr lang="en-US" sz="2400" b="1" dirty="0">
                    <a:solidFill>
                      <a:schemeClr val="bg1"/>
                    </a:solidFill>
                    <a:latin typeface="Lato Regular"/>
                  </a:rPr>
                  <a:t>6</a:t>
                </a:r>
                <a:r>
                  <a:rPr lang="en-US" sz="2400" b="1" dirty="0" smtClean="0">
                    <a:solidFill>
                      <a:schemeClr val="bg1"/>
                    </a:solidFill>
                    <a:latin typeface="Lato Regular"/>
                  </a:rPr>
                  <a:t>8%</a:t>
                </a:r>
                <a:endParaRPr lang="en-US" sz="2400" b="1" dirty="0">
                  <a:solidFill>
                    <a:schemeClr val="bg1"/>
                  </a:solidFill>
                  <a:latin typeface="Lato Regular"/>
                </a:endParaRPr>
              </a:p>
            </p:txBody>
          </p:sp>
        </p:grpSp>
        <p:sp>
          <p:nvSpPr>
            <p:cNvPr id="135" name="Rounded Rectangle 134"/>
            <p:cNvSpPr/>
            <p:nvPr/>
          </p:nvSpPr>
          <p:spPr>
            <a:xfrm>
              <a:off x="10435918" y="9740903"/>
              <a:ext cx="5954750" cy="381000"/>
            </a:xfrm>
            <a:prstGeom prst="roundRect">
              <a:avLst/>
            </a:prstGeom>
            <a:solidFill>
              <a:schemeClr val="bg1">
                <a:lumMod val="8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lIns="243797" tIns="121899" rIns="243797" bIns="121899" anchor="ctr"/>
            <a:lstStyle/>
            <a:p>
              <a:pPr algn="ctr">
                <a:defRPr/>
              </a:pPr>
              <a:endParaRPr lang="en-US" dirty="0">
                <a:latin typeface="Calibri Light" panose="020F0302020204030204"/>
              </a:endParaRPr>
            </a:p>
          </p:txBody>
        </p:sp>
        <p:sp>
          <p:nvSpPr>
            <p:cNvPr id="136" name="Rounded Rectangle 135"/>
            <p:cNvSpPr/>
            <p:nvPr/>
          </p:nvSpPr>
          <p:spPr>
            <a:xfrm>
              <a:off x="10435916" y="9740903"/>
              <a:ext cx="4096800" cy="381000"/>
            </a:xfrm>
            <a:prstGeom prst="roundRect">
              <a:avLst/>
            </a:prstGeom>
            <a:solidFill>
              <a:schemeClr val="accent3"/>
            </a:solidFill>
            <a:ln w="6350">
              <a:noFill/>
            </a:ln>
          </p:spPr>
          <p:style>
            <a:lnRef idx="2">
              <a:schemeClr val="accent1">
                <a:shade val="50000"/>
              </a:schemeClr>
            </a:lnRef>
            <a:fillRef idx="1">
              <a:schemeClr val="accent1"/>
            </a:fillRef>
            <a:effectRef idx="0">
              <a:schemeClr val="accent1"/>
            </a:effectRef>
            <a:fontRef idx="minor">
              <a:schemeClr val="lt1"/>
            </a:fontRef>
          </p:style>
          <p:txBody>
            <a:bodyPr lIns="243797" tIns="121899" rIns="243797" bIns="121899" anchor="ctr"/>
            <a:lstStyle/>
            <a:p>
              <a:pPr algn="ctr">
                <a:defRPr/>
              </a:pPr>
              <a:endParaRPr lang="en-US" dirty="0">
                <a:latin typeface="Calibri Light" panose="020F0302020204030204"/>
              </a:endParaRPr>
            </a:p>
          </p:txBody>
        </p:sp>
        <p:sp>
          <p:nvSpPr>
            <p:cNvPr id="145" name="Content Placeholder 2"/>
            <p:cNvSpPr txBox="1"/>
            <p:nvPr/>
          </p:nvSpPr>
          <p:spPr>
            <a:xfrm>
              <a:off x="10198670" y="9139769"/>
              <a:ext cx="2962562" cy="656168"/>
            </a:xfrm>
            <a:prstGeom prst="rect">
              <a:avLst/>
            </a:prstGeom>
          </p:spPr>
          <p:txBody>
            <a:bodyPr lIns="243797" tIns="121899" rIns="243797" bIns="121899">
              <a:spAutoFit/>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None/>
                <a:defRPr/>
              </a:pPr>
              <a:r>
                <a:rPr lang="en-US" sz="2700" b="1" dirty="0" smtClean="0">
                  <a:solidFill>
                    <a:schemeClr val="bg1">
                      <a:lumMod val="50000"/>
                    </a:schemeClr>
                  </a:solidFill>
                  <a:latin typeface="Calibri Light" panose="020F0302020204030204"/>
                  <a:cs typeface="Calibri Light" panose="020F0302020204030204"/>
                </a:rPr>
                <a:t>Asian</a:t>
              </a:r>
              <a:endParaRPr lang="en-US" sz="2700" b="1" dirty="0">
                <a:solidFill>
                  <a:schemeClr val="bg1">
                    <a:lumMod val="50000"/>
                  </a:schemeClr>
                </a:solidFill>
                <a:latin typeface="Calibri Light" panose="020F0302020204030204"/>
                <a:cs typeface="Calibri Light" panose="020F0302020204030204"/>
              </a:endParaRPr>
            </a:p>
          </p:txBody>
        </p:sp>
      </p:grpSp>
      <p:grpSp>
        <p:nvGrpSpPr>
          <p:cNvPr id="6" name="Group 5"/>
          <p:cNvGrpSpPr/>
          <p:nvPr/>
        </p:nvGrpSpPr>
        <p:grpSpPr>
          <a:xfrm>
            <a:off x="10198670" y="10426703"/>
            <a:ext cx="6191998" cy="1418508"/>
            <a:chOff x="10198670" y="10426703"/>
            <a:chExt cx="6191998" cy="1418508"/>
          </a:xfrm>
        </p:grpSpPr>
        <p:grpSp>
          <p:nvGrpSpPr>
            <p:cNvPr id="117" name="Group 116"/>
            <p:cNvGrpSpPr/>
            <p:nvPr/>
          </p:nvGrpSpPr>
          <p:grpSpPr bwMode="auto">
            <a:xfrm>
              <a:off x="14562347" y="10426703"/>
              <a:ext cx="964950" cy="736600"/>
              <a:chOff x="6383291" y="2991297"/>
              <a:chExt cx="361257" cy="276450"/>
            </a:xfrm>
          </p:grpSpPr>
          <p:sp>
            <p:nvSpPr>
              <p:cNvPr id="118" name="Rectangle 117"/>
              <p:cNvSpPr/>
              <p:nvPr/>
            </p:nvSpPr>
            <p:spPr>
              <a:xfrm>
                <a:off x="6383291" y="3019895"/>
                <a:ext cx="361257" cy="173179"/>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Calibri Light" panose="020F0302020204030204"/>
                </a:endParaRPr>
              </a:p>
            </p:txBody>
          </p:sp>
          <p:sp>
            <p:nvSpPr>
              <p:cNvPr id="119" name="Isosceles Triangle 118"/>
              <p:cNvSpPr/>
              <p:nvPr/>
            </p:nvSpPr>
            <p:spPr>
              <a:xfrm flipV="1">
                <a:off x="6500541" y="3193074"/>
                <a:ext cx="126757" cy="74673"/>
              </a:xfrm>
              <a:prstGeom prst="triangl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Calibri Light" panose="020F0302020204030204"/>
                </a:endParaRPr>
              </a:p>
            </p:txBody>
          </p:sp>
          <p:sp>
            <p:nvSpPr>
              <p:cNvPr id="121" name="TextBox 120"/>
              <p:cNvSpPr txBox="1">
                <a:spLocks noChangeArrowheads="1"/>
              </p:cNvSpPr>
              <p:nvPr/>
            </p:nvSpPr>
            <p:spPr bwMode="auto">
              <a:xfrm>
                <a:off x="6416260" y="2991297"/>
                <a:ext cx="295318" cy="1732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Calibri" panose="020F0502020204030204" charset="0"/>
                    <a:ea typeface="MS PGothic" panose="020B0600070205080204" charset="-128"/>
                  </a:defRPr>
                </a:lvl1pPr>
                <a:lvl2pPr marL="742950" indent="-285750">
                  <a:defRPr>
                    <a:solidFill>
                      <a:schemeClr val="tx1"/>
                    </a:solidFill>
                    <a:latin typeface="Calibri" panose="020F0502020204030204" charset="0"/>
                    <a:ea typeface="MS PGothic" panose="020B0600070205080204" charset="-128"/>
                  </a:defRPr>
                </a:lvl2pPr>
                <a:lvl3pPr marL="1143000" indent="-228600">
                  <a:defRPr>
                    <a:solidFill>
                      <a:schemeClr val="tx1"/>
                    </a:solidFill>
                    <a:latin typeface="Calibri" panose="020F0502020204030204" charset="0"/>
                    <a:ea typeface="MS PGothic" panose="020B0600070205080204" charset="-128"/>
                  </a:defRPr>
                </a:lvl3pPr>
                <a:lvl4pPr marL="1600200" indent="-228600">
                  <a:defRPr>
                    <a:solidFill>
                      <a:schemeClr val="tx1"/>
                    </a:solidFill>
                    <a:latin typeface="Calibri" panose="020F0502020204030204" charset="0"/>
                    <a:ea typeface="MS PGothic" panose="020B0600070205080204" charset="-128"/>
                  </a:defRPr>
                </a:lvl4pPr>
                <a:lvl5pPr marL="2057400" indent="-228600">
                  <a:defRPr>
                    <a:solidFill>
                      <a:schemeClr val="tx1"/>
                    </a:solidFill>
                    <a:latin typeface="Calibri" panose="020F0502020204030204" charset="0"/>
                    <a:ea typeface="MS PGothic" panose="020B0600070205080204" charset="-128"/>
                  </a:defRPr>
                </a:lvl5pPr>
                <a:lvl6pPr marL="2514600" indent="-228600" fontAlgn="base">
                  <a:spcBef>
                    <a:spcPct val="0"/>
                  </a:spcBef>
                  <a:spcAft>
                    <a:spcPct val="0"/>
                  </a:spcAft>
                  <a:defRPr>
                    <a:solidFill>
                      <a:schemeClr val="tx1"/>
                    </a:solidFill>
                    <a:latin typeface="Calibri" panose="020F0502020204030204" charset="0"/>
                    <a:ea typeface="MS PGothic" panose="020B0600070205080204" charset="-128"/>
                  </a:defRPr>
                </a:lvl6pPr>
                <a:lvl7pPr marL="2971800" indent="-228600" fontAlgn="base">
                  <a:spcBef>
                    <a:spcPct val="0"/>
                  </a:spcBef>
                  <a:spcAft>
                    <a:spcPct val="0"/>
                  </a:spcAft>
                  <a:defRPr>
                    <a:solidFill>
                      <a:schemeClr val="tx1"/>
                    </a:solidFill>
                    <a:latin typeface="Calibri" panose="020F0502020204030204" charset="0"/>
                    <a:ea typeface="MS PGothic" panose="020B0600070205080204" charset="-128"/>
                  </a:defRPr>
                </a:lvl7pPr>
                <a:lvl8pPr marL="3429000" indent="-228600" fontAlgn="base">
                  <a:spcBef>
                    <a:spcPct val="0"/>
                  </a:spcBef>
                  <a:spcAft>
                    <a:spcPct val="0"/>
                  </a:spcAft>
                  <a:defRPr>
                    <a:solidFill>
                      <a:schemeClr val="tx1"/>
                    </a:solidFill>
                    <a:latin typeface="Calibri" panose="020F0502020204030204" charset="0"/>
                    <a:ea typeface="MS PGothic" panose="020B0600070205080204" charset="-128"/>
                  </a:defRPr>
                </a:lvl8pPr>
                <a:lvl9pPr marL="3886200" indent="-228600" fontAlgn="base">
                  <a:spcBef>
                    <a:spcPct val="0"/>
                  </a:spcBef>
                  <a:spcAft>
                    <a:spcPct val="0"/>
                  </a:spcAft>
                  <a:defRPr>
                    <a:solidFill>
                      <a:schemeClr val="tx1"/>
                    </a:solidFill>
                    <a:latin typeface="Calibri" panose="020F0502020204030204" charset="0"/>
                    <a:ea typeface="MS PGothic" panose="020B0600070205080204" charset="-128"/>
                  </a:defRPr>
                </a:lvl9pPr>
              </a:lstStyle>
              <a:p>
                <a:pPr algn="ctr"/>
                <a:r>
                  <a:rPr lang="en-US" sz="2400" b="1" dirty="0">
                    <a:solidFill>
                      <a:schemeClr val="bg1"/>
                    </a:solidFill>
                    <a:latin typeface="Lato Regular"/>
                  </a:rPr>
                  <a:t>6</a:t>
                </a:r>
                <a:r>
                  <a:rPr lang="en-US" sz="2400" b="1" dirty="0" smtClean="0">
                    <a:solidFill>
                      <a:schemeClr val="bg1"/>
                    </a:solidFill>
                    <a:latin typeface="Lato Regular"/>
                  </a:rPr>
                  <a:t>8%</a:t>
                </a:r>
                <a:endParaRPr lang="en-US" sz="2400" b="1" dirty="0">
                  <a:solidFill>
                    <a:schemeClr val="bg1"/>
                  </a:solidFill>
                  <a:latin typeface="Lato Regular"/>
                </a:endParaRPr>
              </a:p>
            </p:txBody>
          </p:sp>
        </p:grpSp>
        <p:sp>
          <p:nvSpPr>
            <p:cNvPr id="137" name="Rounded Rectangle 136"/>
            <p:cNvSpPr/>
            <p:nvPr/>
          </p:nvSpPr>
          <p:spPr>
            <a:xfrm>
              <a:off x="10435918" y="11256436"/>
              <a:ext cx="5954750" cy="385235"/>
            </a:xfrm>
            <a:prstGeom prst="roundRect">
              <a:avLst/>
            </a:prstGeom>
            <a:solidFill>
              <a:schemeClr val="bg1">
                <a:lumMod val="8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lIns="243797" tIns="121899" rIns="243797" bIns="121899" anchor="ctr"/>
            <a:lstStyle/>
            <a:p>
              <a:pPr algn="ctr">
                <a:defRPr/>
              </a:pPr>
              <a:endParaRPr lang="en-US" dirty="0">
                <a:latin typeface="Calibri Light" panose="020F0302020204030204"/>
              </a:endParaRPr>
            </a:p>
          </p:txBody>
        </p:sp>
        <p:sp>
          <p:nvSpPr>
            <p:cNvPr id="138" name="Rounded Rectangle 137"/>
            <p:cNvSpPr/>
            <p:nvPr/>
          </p:nvSpPr>
          <p:spPr>
            <a:xfrm>
              <a:off x="10435916" y="11256436"/>
              <a:ext cx="4608901" cy="385235"/>
            </a:xfrm>
            <a:prstGeom prst="roundRect">
              <a:avLst/>
            </a:prstGeom>
            <a:solidFill>
              <a:schemeClr val="accent4"/>
            </a:solidFill>
            <a:ln w="6350">
              <a:noFill/>
            </a:ln>
          </p:spPr>
          <p:style>
            <a:lnRef idx="2">
              <a:schemeClr val="accent1">
                <a:shade val="50000"/>
              </a:schemeClr>
            </a:lnRef>
            <a:fillRef idx="1">
              <a:schemeClr val="accent1"/>
            </a:fillRef>
            <a:effectRef idx="0">
              <a:schemeClr val="accent1"/>
            </a:effectRef>
            <a:fontRef idx="minor">
              <a:schemeClr val="lt1"/>
            </a:fontRef>
          </p:style>
          <p:txBody>
            <a:bodyPr lIns="243797" tIns="121899" rIns="243797" bIns="121899" anchor="ctr"/>
            <a:lstStyle/>
            <a:p>
              <a:pPr algn="ctr">
                <a:defRPr/>
              </a:pPr>
              <a:endParaRPr lang="en-US" dirty="0">
                <a:latin typeface="Calibri Light" panose="020F0302020204030204"/>
              </a:endParaRPr>
            </a:p>
          </p:txBody>
        </p:sp>
        <p:sp>
          <p:nvSpPr>
            <p:cNvPr id="146" name="Content Placeholder 2"/>
            <p:cNvSpPr txBox="1"/>
            <p:nvPr/>
          </p:nvSpPr>
          <p:spPr>
            <a:xfrm>
              <a:off x="10198670" y="10684936"/>
              <a:ext cx="2962562" cy="1160275"/>
            </a:xfrm>
            <a:prstGeom prst="rect">
              <a:avLst/>
            </a:prstGeom>
          </p:spPr>
          <p:txBody>
            <a:bodyPr lIns="243797" tIns="121899" rIns="243797" bIns="121899">
              <a:spAutoFit/>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None/>
                <a:defRPr/>
              </a:pPr>
              <a:r>
                <a:rPr lang="en-US" sz="2700" b="1" dirty="0" smtClean="0">
                  <a:solidFill>
                    <a:schemeClr val="bg1">
                      <a:lumMod val="50000"/>
                    </a:schemeClr>
                  </a:solidFill>
                  <a:latin typeface="Calibri Light" panose="020F0302020204030204"/>
                  <a:cs typeface="Calibri Light" panose="020F0302020204030204"/>
                </a:rPr>
                <a:t>Hispanic</a:t>
              </a:r>
              <a:endParaRPr lang="en-US" sz="2700" b="1" dirty="0">
                <a:solidFill>
                  <a:schemeClr val="bg1">
                    <a:lumMod val="50000"/>
                  </a:schemeClr>
                </a:solidFill>
                <a:latin typeface="Calibri Light" panose="020F0302020204030204"/>
                <a:cs typeface="Calibri Light" panose="020F0302020204030204"/>
              </a:endParaRPr>
            </a:p>
            <a:p>
              <a:pPr marL="0" indent="0">
                <a:buNone/>
                <a:defRPr/>
              </a:pPr>
              <a:endParaRPr lang="en-US" sz="2700" b="1" dirty="0">
                <a:solidFill>
                  <a:schemeClr val="bg1">
                    <a:lumMod val="50000"/>
                  </a:schemeClr>
                </a:solidFill>
                <a:latin typeface="Calibri Light" panose="020F0302020204030204"/>
                <a:cs typeface="Calibri Light" panose="020F0302020204030204"/>
              </a:endParaRPr>
            </a:p>
          </p:txBody>
        </p:sp>
      </p:grpSp>
      <p:sp>
        <p:nvSpPr>
          <p:cNvPr id="48" name="Oval 47"/>
          <p:cNvSpPr/>
          <p:nvPr/>
        </p:nvSpPr>
        <p:spPr bwMode="auto">
          <a:xfrm>
            <a:off x="18276274" y="6847196"/>
            <a:ext cx="1553227" cy="1553635"/>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Calibri Light" panose="020F0302020204030204"/>
            </a:endParaRPr>
          </a:p>
        </p:txBody>
      </p:sp>
      <p:sp>
        <p:nvSpPr>
          <p:cNvPr id="49" name="Oval 48"/>
          <p:cNvSpPr/>
          <p:nvPr/>
        </p:nvSpPr>
        <p:spPr bwMode="auto">
          <a:xfrm>
            <a:off x="18276274" y="9886402"/>
            <a:ext cx="1553227" cy="1553635"/>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Calibri Light" panose="020F0302020204030204"/>
            </a:endParaRPr>
          </a:p>
        </p:txBody>
      </p:sp>
      <p:grpSp>
        <p:nvGrpSpPr>
          <p:cNvPr id="50" name="Group 13"/>
          <p:cNvGrpSpPr>
            <a:grpSpLocks noChangeAspect="1"/>
          </p:cNvGrpSpPr>
          <p:nvPr/>
        </p:nvGrpSpPr>
        <p:grpSpPr bwMode="auto">
          <a:xfrm flipH="1">
            <a:off x="18843591" y="10118135"/>
            <a:ext cx="423196" cy="978141"/>
            <a:chOff x="3696" y="1271"/>
            <a:chExt cx="338" cy="781"/>
          </a:xfrm>
          <a:solidFill>
            <a:schemeClr val="bg1"/>
          </a:solidFill>
        </p:grpSpPr>
        <p:sp>
          <p:nvSpPr>
            <p:cNvPr id="51" name="Oval 14"/>
            <p:cNvSpPr>
              <a:spLocks noChangeArrowheads="1"/>
            </p:cNvSpPr>
            <p:nvPr/>
          </p:nvSpPr>
          <p:spPr bwMode="auto">
            <a:xfrm>
              <a:off x="3800" y="1271"/>
              <a:ext cx="130" cy="12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bg-BG" dirty="0">
                <a:latin typeface="Calibri Light" panose="020F0302020204030204"/>
              </a:endParaRPr>
            </a:p>
          </p:txBody>
        </p:sp>
        <p:sp>
          <p:nvSpPr>
            <p:cNvPr id="52" name="Freeform 15"/>
            <p:cNvSpPr/>
            <p:nvPr/>
          </p:nvSpPr>
          <p:spPr bwMode="auto">
            <a:xfrm>
              <a:off x="3696" y="1412"/>
              <a:ext cx="338" cy="640"/>
            </a:xfrm>
            <a:custGeom>
              <a:avLst/>
              <a:gdLst>
                <a:gd name="T0" fmla="*/ 34 w 140"/>
                <a:gd name="T1" fmla="*/ 254 h 269"/>
                <a:gd name="T2" fmla="*/ 49 w 140"/>
                <a:gd name="T3" fmla="*/ 269 h 269"/>
                <a:gd name="T4" fmla="*/ 64 w 140"/>
                <a:gd name="T5" fmla="*/ 254 h 269"/>
                <a:gd name="T6" fmla="*/ 64 w 140"/>
                <a:gd name="T7" fmla="*/ 128 h 269"/>
                <a:gd name="T8" fmla="*/ 76 w 140"/>
                <a:gd name="T9" fmla="*/ 128 h 269"/>
                <a:gd name="T10" fmla="*/ 76 w 140"/>
                <a:gd name="T11" fmla="*/ 254 h 269"/>
                <a:gd name="T12" fmla="*/ 91 w 140"/>
                <a:gd name="T13" fmla="*/ 269 h 269"/>
                <a:gd name="T14" fmla="*/ 106 w 140"/>
                <a:gd name="T15" fmla="*/ 254 h 269"/>
                <a:gd name="T16" fmla="*/ 106 w 140"/>
                <a:gd name="T17" fmla="*/ 37 h 269"/>
                <a:gd name="T18" fmla="*/ 119 w 140"/>
                <a:gd name="T19" fmla="*/ 37 h 269"/>
                <a:gd name="T20" fmla="*/ 119 w 140"/>
                <a:gd name="T21" fmla="*/ 117 h 269"/>
                <a:gd name="T22" fmla="*/ 140 w 140"/>
                <a:gd name="T23" fmla="*/ 117 h 269"/>
                <a:gd name="T24" fmla="*/ 140 w 140"/>
                <a:gd name="T25" fmla="*/ 36 h 269"/>
                <a:gd name="T26" fmla="*/ 105 w 140"/>
                <a:gd name="T27" fmla="*/ 0 h 269"/>
                <a:gd name="T28" fmla="*/ 34 w 140"/>
                <a:gd name="T29" fmla="*/ 0 h 269"/>
                <a:gd name="T30" fmla="*/ 0 w 140"/>
                <a:gd name="T31" fmla="*/ 35 h 269"/>
                <a:gd name="T32" fmla="*/ 0 w 140"/>
                <a:gd name="T33" fmla="*/ 117 h 269"/>
                <a:gd name="T34" fmla="*/ 21 w 140"/>
                <a:gd name="T35" fmla="*/ 117 h 269"/>
                <a:gd name="T36" fmla="*/ 21 w 140"/>
                <a:gd name="T37" fmla="*/ 37 h 269"/>
                <a:gd name="T38" fmla="*/ 34 w 140"/>
                <a:gd name="T39" fmla="*/ 37 h 269"/>
                <a:gd name="T40" fmla="*/ 34 w 140"/>
                <a:gd name="T41" fmla="*/ 254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0" h="269">
                  <a:moveTo>
                    <a:pt x="34" y="254"/>
                  </a:moveTo>
                  <a:cubicBezTo>
                    <a:pt x="34" y="263"/>
                    <a:pt x="40" y="269"/>
                    <a:pt x="49" y="269"/>
                  </a:cubicBezTo>
                  <a:cubicBezTo>
                    <a:pt x="57" y="269"/>
                    <a:pt x="64" y="263"/>
                    <a:pt x="64" y="254"/>
                  </a:cubicBezTo>
                  <a:cubicBezTo>
                    <a:pt x="64" y="128"/>
                    <a:pt x="64" y="128"/>
                    <a:pt x="64" y="128"/>
                  </a:cubicBezTo>
                  <a:cubicBezTo>
                    <a:pt x="76" y="128"/>
                    <a:pt x="76" y="128"/>
                    <a:pt x="76" y="128"/>
                  </a:cubicBezTo>
                  <a:cubicBezTo>
                    <a:pt x="76" y="254"/>
                    <a:pt x="76" y="254"/>
                    <a:pt x="76" y="254"/>
                  </a:cubicBezTo>
                  <a:cubicBezTo>
                    <a:pt x="76" y="263"/>
                    <a:pt x="83" y="269"/>
                    <a:pt x="91" y="269"/>
                  </a:cubicBezTo>
                  <a:cubicBezTo>
                    <a:pt x="100" y="269"/>
                    <a:pt x="106" y="263"/>
                    <a:pt x="106" y="254"/>
                  </a:cubicBezTo>
                  <a:cubicBezTo>
                    <a:pt x="106" y="37"/>
                    <a:pt x="106" y="37"/>
                    <a:pt x="106" y="37"/>
                  </a:cubicBezTo>
                  <a:cubicBezTo>
                    <a:pt x="119" y="37"/>
                    <a:pt x="119" y="37"/>
                    <a:pt x="119" y="37"/>
                  </a:cubicBezTo>
                  <a:cubicBezTo>
                    <a:pt x="119" y="117"/>
                    <a:pt x="119" y="117"/>
                    <a:pt x="119" y="117"/>
                  </a:cubicBezTo>
                  <a:cubicBezTo>
                    <a:pt x="119" y="133"/>
                    <a:pt x="140" y="133"/>
                    <a:pt x="140" y="117"/>
                  </a:cubicBezTo>
                  <a:cubicBezTo>
                    <a:pt x="140" y="36"/>
                    <a:pt x="140" y="36"/>
                    <a:pt x="140" y="36"/>
                  </a:cubicBezTo>
                  <a:cubicBezTo>
                    <a:pt x="140" y="18"/>
                    <a:pt x="126" y="0"/>
                    <a:pt x="105" y="0"/>
                  </a:cubicBezTo>
                  <a:cubicBezTo>
                    <a:pt x="34" y="0"/>
                    <a:pt x="34" y="0"/>
                    <a:pt x="34" y="0"/>
                  </a:cubicBezTo>
                  <a:cubicBezTo>
                    <a:pt x="15" y="0"/>
                    <a:pt x="0" y="16"/>
                    <a:pt x="0" y="35"/>
                  </a:cubicBezTo>
                  <a:cubicBezTo>
                    <a:pt x="0" y="117"/>
                    <a:pt x="0" y="117"/>
                    <a:pt x="0" y="117"/>
                  </a:cubicBezTo>
                  <a:cubicBezTo>
                    <a:pt x="0" y="133"/>
                    <a:pt x="21" y="133"/>
                    <a:pt x="21" y="117"/>
                  </a:cubicBezTo>
                  <a:cubicBezTo>
                    <a:pt x="21" y="37"/>
                    <a:pt x="21" y="37"/>
                    <a:pt x="21" y="37"/>
                  </a:cubicBezTo>
                  <a:cubicBezTo>
                    <a:pt x="34" y="37"/>
                    <a:pt x="34" y="37"/>
                    <a:pt x="34" y="37"/>
                  </a:cubicBezTo>
                  <a:cubicBezTo>
                    <a:pt x="34" y="254"/>
                    <a:pt x="34" y="254"/>
                    <a:pt x="34" y="25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bg-BG" dirty="0">
                <a:latin typeface="Calibri Light" panose="020F0302020204030204"/>
              </a:endParaRPr>
            </a:p>
          </p:txBody>
        </p:sp>
      </p:grpSp>
      <p:grpSp>
        <p:nvGrpSpPr>
          <p:cNvPr id="53" name="Group 52"/>
          <p:cNvGrpSpPr/>
          <p:nvPr/>
        </p:nvGrpSpPr>
        <p:grpSpPr>
          <a:xfrm>
            <a:off x="18791631" y="7172209"/>
            <a:ext cx="527117" cy="990664"/>
            <a:chOff x="13688737" y="4836548"/>
            <a:chExt cx="527117" cy="990664"/>
          </a:xfrm>
        </p:grpSpPr>
        <p:sp>
          <p:nvSpPr>
            <p:cNvPr id="54" name="Freeform 19"/>
            <p:cNvSpPr/>
            <p:nvPr/>
          </p:nvSpPr>
          <p:spPr bwMode="auto">
            <a:xfrm flipH="1">
              <a:off x="13688737" y="5013139"/>
              <a:ext cx="527117" cy="814073"/>
            </a:xfrm>
            <a:custGeom>
              <a:avLst/>
              <a:gdLst>
                <a:gd name="T0" fmla="*/ 113 w 175"/>
                <a:gd name="T1" fmla="*/ 0 h 273"/>
                <a:gd name="T2" fmla="*/ 148 w 175"/>
                <a:gd name="T3" fmla="*/ 24 h 273"/>
                <a:gd name="T4" fmla="*/ 171 w 175"/>
                <a:gd name="T5" fmla="*/ 99 h 273"/>
                <a:gd name="T6" fmla="*/ 150 w 175"/>
                <a:gd name="T7" fmla="*/ 106 h 273"/>
                <a:gd name="T8" fmla="*/ 129 w 175"/>
                <a:gd name="T9" fmla="*/ 37 h 273"/>
                <a:gd name="T10" fmla="*/ 117 w 175"/>
                <a:gd name="T11" fmla="*/ 37 h 273"/>
                <a:gd name="T12" fmla="*/ 152 w 175"/>
                <a:gd name="T13" fmla="*/ 160 h 273"/>
                <a:gd name="T14" fmla="*/ 119 w 175"/>
                <a:gd name="T15" fmla="*/ 160 h 273"/>
                <a:gd name="T16" fmla="*/ 119 w 175"/>
                <a:gd name="T17" fmla="*/ 256 h 273"/>
                <a:gd name="T18" fmla="*/ 94 w 175"/>
                <a:gd name="T19" fmla="*/ 256 h 273"/>
                <a:gd name="T20" fmla="*/ 94 w 175"/>
                <a:gd name="T21" fmla="*/ 160 h 273"/>
                <a:gd name="T22" fmla="*/ 81 w 175"/>
                <a:gd name="T23" fmla="*/ 160 h 273"/>
                <a:gd name="T24" fmla="*/ 81 w 175"/>
                <a:gd name="T25" fmla="*/ 256 h 273"/>
                <a:gd name="T26" fmla="*/ 57 w 175"/>
                <a:gd name="T27" fmla="*/ 256 h 273"/>
                <a:gd name="T28" fmla="*/ 57 w 175"/>
                <a:gd name="T29" fmla="*/ 160 h 273"/>
                <a:gd name="T30" fmla="*/ 23 w 175"/>
                <a:gd name="T31" fmla="*/ 160 h 273"/>
                <a:gd name="T32" fmla="*/ 58 w 175"/>
                <a:gd name="T33" fmla="*/ 37 h 273"/>
                <a:gd name="T34" fmla="*/ 46 w 175"/>
                <a:gd name="T35" fmla="*/ 37 h 273"/>
                <a:gd name="T36" fmla="*/ 26 w 175"/>
                <a:gd name="T37" fmla="*/ 107 h 273"/>
                <a:gd name="T38" fmla="*/ 5 w 175"/>
                <a:gd name="T39" fmla="*/ 99 h 273"/>
                <a:gd name="T40" fmla="*/ 28 w 175"/>
                <a:gd name="T41" fmla="*/ 24 h 273"/>
                <a:gd name="T42" fmla="*/ 60 w 175"/>
                <a:gd name="T43" fmla="*/ 0 h 273"/>
                <a:gd name="T44" fmla="*/ 113 w 175"/>
                <a:gd name="T45" fmla="*/ 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5" h="273">
                  <a:moveTo>
                    <a:pt x="113" y="0"/>
                  </a:moveTo>
                  <a:cubicBezTo>
                    <a:pt x="131" y="0"/>
                    <a:pt x="145" y="15"/>
                    <a:pt x="148" y="24"/>
                  </a:cubicBezTo>
                  <a:cubicBezTo>
                    <a:pt x="171" y="99"/>
                    <a:pt x="171" y="99"/>
                    <a:pt x="171" y="99"/>
                  </a:cubicBezTo>
                  <a:cubicBezTo>
                    <a:pt x="175" y="115"/>
                    <a:pt x="154" y="122"/>
                    <a:pt x="150" y="106"/>
                  </a:cubicBezTo>
                  <a:cubicBezTo>
                    <a:pt x="129" y="37"/>
                    <a:pt x="129" y="37"/>
                    <a:pt x="129" y="37"/>
                  </a:cubicBezTo>
                  <a:cubicBezTo>
                    <a:pt x="117" y="37"/>
                    <a:pt x="117" y="37"/>
                    <a:pt x="117" y="37"/>
                  </a:cubicBezTo>
                  <a:cubicBezTo>
                    <a:pt x="152" y="160"/>
                    <a:pt x="152" y="160"/>
                    <a:pt x="152" y="160"/>
                  </a:cubicBezTo>
                  <a:cubicBezTo>
                    <a:pt x="119" y="160"/>
                    <a:pt x="119" y="160"/>
                    <a:pt x="119" y="160"/>
                  </a:cubicBezTo>
                  <a:cubicBezTo>
                    <a:pt x="119" y="256"/>
                    <a:pt x="119" y="256"/>
                    <a:pt x="119" y="256"/>
                  </a:cubicBezTo>
                  <a:cubicBezTo>
                    <a:pt x="119" y="273"/>
                    <a:pt x="94" y="273"/>
                    <a:pt x="94" y="256"/>
                  </a:cubicBezTo>
                  <a:cubicBezTo>
                    <a:pt x="94" y="160"/>
                    <a:pt x="94" y="160"/>
                    <a:pt x="94" y="160"/>
                  </a:cubicBezTo>
                  <a:cubicBezTo>
                    <a:pt x="81" y="160"/>
                    <a:pt x="81" y="160"/>
                    <a:pt x="81" y="160"/>
                  </a:cubicBezTo>
                  <a:cubicBezTo>
                    <a:pt x="81" y="256"/>
                    <a:pt x="81" y="256"/>
                    <a:pt x="81" y="256"/>
                  </a:cubicBezTo>
                  <a:cubicBezTo>
                    <a:pt x="81" y="273"/>
                    <a:pt x="57" y="273"/>
                    <a:pt x="57" y="256"/>
                  </a:cubicBezTo>
                  <a:cubicBezTo>
                    <a:pt x="57" y="160"/>
                    <a:pt x="57" y="160"/>
                    <a:pt x="57" y="160"/>
                  </a:cubicBezTo>
                  <a:cubicBezTo>
                    <a:pt x="23" y="160"/>
                    <a:pt x="23" y="160"/>
                    <a:pt x="23" y="160"/>
                  </a:cubicBezTo>
                  <a:cubicBezTo>
                    <a:pt x="58" y="37"/>
                    <a:pt x="58" y="37"/>
                    <a:pt x="58" y="37"/>
                  </a:cubicBezTo>
                  <a:cubicBezTo>
                    <a:pt x="46" y="37"/>
                    <a:pt x="46" y="37"/>
                    <a:pt x="46" y="37"/>
                  </a:cubicBezTo>
                  <a:cubicBezTo>
                    <a:pt x="26" y="107"/>
                    <a:pt x="26" y="107"/>
                    <a:pt x="26" y="107"/>
                  </a:cubicBezTo>
                  <a:cubicBezTo>
                    <a:pt x="21" y="122"/>
                    <a:pt x="0" y="116"/>
                    <a:pt x="5" y="99"/>
                  </a:cubicBezTo>
                  <a:cubicBezTo>
                    <a:pt x="28" y="24"/>
                    <a:pt x="28" y="24"/>
                    <a:pt x="28" y="24"/>
                  </a:cubicBezTo>
                  <a:cubicBezTo>
                    <a:pt x="30" y="15"/>
                    <a:pt x="41" y="0"/>
                    <a:pt x="60" y="0"/>
                  </a:cubicBezTo>
                  <a:cubicBezTo>
                    <a:pt x="113" y="0"/>
                    <a:pt x="113" y="0"/>
                    <a:pt x="113" y="0"/>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bg-BG" dirty="0">
                <a:latin typeface="Calibri Light" panose="020F0302020204030204"/>
              </a:endParaRPr>
            </a:p>
          </p:txBody>
        </p:sp>
        <p:sp>
          <p:nvSpPr>
            <p:cNvPr id="55" name="Oval 20"/>
            <p:cNvSpPr>
              <a:spLocks noChangeArrowheads="1"/>
            </p:cNvSpPr>
            <p:nvPr/>
          </p:nvSpPr>
          <p:spPr bwMode="auto">
            <a:xfrm flipH="1">
              <a:off x="13872790" y="4836548"/>
              <a:ext cx="159012" cy="159057"/>
            </a:xfrm>
            <a:prstGeom prst="ellipse">
              <a:avLst/>
            </a:pr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bg-BG" dirty="0">
                <a:latin typeface="Calibri Light" panose="020F0302020204030204"/>
              </a:endParaRPr>
            </a:p>
          </p:txBody>
        </p:sp>
      </p:grpSp>
      <p:sp>
        <p:nvSpPr>
          <p:cNvPr id="62" name="Rectangle 61"/>
          <p:cNvSpPr/>
          <p:nvPr/>
        </p:nvSpPr>
        <p:spPr>
          <a:xfrm>
            <a:off x="20304500" y="7058809"/>
            <a:ext cx="1525568" cy="883282"/>
          </a:xfrm>
          <a:prstGeom prst="rect">
            <a:avLst/>
          </a:prstGeom>
        </p:spPr>
        <p:txBody>
          <a:bodyPr wrap="none" lIns="219419" tIns="109710" rIns="219419" bIns="109710">
            <a:spAutoFit/>
          </a:bodyPr>
          <a:lstStyle/>
          <a:p>
            <a:r>
              <a:rPr lang="en-US" sz="4300" b="1" dirty="0" smtClean="0">
                <a:solidFill>
                  <a:schemeClr val="tx2"/>
                </a:solidFill>
                <a:latin typeface="Lato Regular"/>
                <a:ea typeface="Open Sans Light" panose="020B0306030504020204" pitchFamily="34" charset="0"/>
                <a:cs typeface="Lato Regular"/>
              </a:rPr>
              <a:t>67%</a:t>
            </a:r>
            <a:endParaRPr lang="en-US" sz="4300" b="1" dirty="0">
              <a:solidFill>
                <a:schemeClr val="tx2"/>
              </a:solidFill>
              <a:latin typeface="Lato Regular"/>
              <a:ea typeface="Open Sans Light" panose="020B0306030504020204" pitchFamily="34" charset="0"/>
              <a:cs typeface="Lato Regular"/>
            </a:endParaRPr>
          </a:p>
        </p:txBody>
      </p:sp>
      <p:sp>
        <p:nvSpPr>
          <p:cNvPr id="63" name="Rectangle 62"/>
          <p:cNvSpPr/>
          <p:nvPr/>
        </p:nvSpPr>
        <p:spPr>
          <a:xfrm>
            <a:off x="20304500" y="10144003"/>
            <a:ext cx="1525568" cy="883282"/>
          </a:xfrm>
          <a:prstGeom prst="rect">
            <a:avLst/>
          </a:prstGeom>
        </p:spPr>
        <p:txBody>
          <a:bodyPr wrap="none" lIns="219419" tIns="109710" rIns="219419" bIns="109710">
            <a:spAutoFit/>
          </a:bodyPr>
          <a:lstStyle/>
          <a:p>
            <a:r>
              <a:rPr lang="en-US" sz="4300" b="1" dirty="0" smtClean="0">
                <a:solidFill>
                  <a:schemeClr val="tx2"/>
                </a:solidFill>
                <a:latin typeface="Lato Regular"/>
                <a:ea typeface="Open Sans Light" panose="020B0306030504020204" pitchFamily="34" charset="0"/>
                <a:cs typeface="Lato Regular"/>
              </a:rPr>
              <a:t>33%</a:t>
            </a:r>
            <a:endParaRPr lang="en-US" sz="4300" b="1" dirty="0">
              <a:solidFill>
                <a:schemeClr val="tx2"/>
              </a:solidFill>
              <a:latin typeface="Lato Regular"/>
              <a:ea typeface="Open Sans Light" panose="020B0306030504020204" pitchFamily="34" charset="0"/>
              <a:cs typeface="Lato Regular"/>
            </a:endParaRPr>
          </a:p>
        </p:txBody>
      </p:sp>
      <p:grpSp>
        <p:nvGrpSpPr>
          <p:cNvPr id="85" name="Group 84"/>
          <p:cNvGrpSpPr/>
          <p:nvPr/>
        </p:nvGrpSpPr>
        <p:grpSpPr>
          <a:xfrm>
            <a:off x="6453666" y="488028"/>
            <a:ext cx="20937538" cy="2200624"/>
            <a:chOff x="1739573" y="511491"/>
            <a:chExt cx="20937538" cy="2200624"/>
          </a:xfrm>
        </p:grpSpPr>
        <p:sp>
          <p:nvSpPr>
            <p:cNvPr id="86" name="TextBox 85"/>
            <p:cNvSpPr txBox="1"/>
            <p:nvPr/>
          </p:nvSpPr>
          <p:spPr>
            <a:xfrm>
              <a:off x="1739573" y="511491"/>
              <a:ext cx="20937538" cy="1446550"/>
            </a:xfrm>
            <a:prstGeom prst="rect">
              <a:avLst/>
            </a:prstGeom>
            <a:noFill/>
          </p:spPr>
          <p:txBody>
            <a:bodyPr wrap="square" rtlCol="0">
              <a:spAutoFit/>
            </a:bodyPr>
            <a:lstStyle/>
            <a:p>
              <a:pPr algn="ctr"/>
              <a:r>
                <a:rPr lang="id-ID" sz="8800" b="1" dirty="0" smtClean="0">
                  <a:solidFill>
                    <a:schemeClr val="tx2"/>
                  </a:solidFill>
                  <a:latin typeface="Lato Regular"/>
                  <a:cs typeface="Lato Regular"/>
                </a:rPr>
                <a:t>USA POPULATION</a:t>
              </a:r>
              <a:endParaRPr lang="id-ID" sz="8800" b="1" dirty="0">
                <a:solidFill>
                  <a:schemeClr val="tx2"/>
                </a:solidFill>
                <a:latin typeface="Lato Regular"/>
                <a:cs typeface="Lato Regular"/>
              </a:endParaRPr>
            </a:p>
          </p:txBody>
        </p:sp>
        <p:grpSp>
          <p:nvGrpSpPr>
            <p:cNvPr id="87" name="Group 86"/>
            <p:cNvGrpSpPr/>
            <p:nvPr/>
          </p:nvGrpSpPr>
          <p:grpSpPr>
            <a:xfrm>
              <a:off x="10842089" y="1977406"/>
              <a:ext cx="2738812" cy="73151"/>
              <a:chOff x="1775295" y="2020905"/>
              <a:chExt cx="3631535" cy="45719"/>
            </a:xfrm>
          </p:grpSpPr>
          <p:sp>
            <p:nvSpPr>
              <p:cNvPr id="93" name="Rectangle 92"/>
              <p:cNvSpPr/>
              <p:nvPr/>
            </p:nvSpPr>
            <p:spPr>
              <a:xfrm flipV="1">
                <a:off x="1775295" y="2020905"/>
                <a:ext cx="540354" cy="45719"/>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sp>
            <p:nvSpPr>
              <p:cNvPr id="94" name="Rectangle 93"/>
              <p:cNvSpPr/>
              <p:nvPr/>
            </p:nvSpPr>
            <p:spPr>
              <a:xfrm flipV="1">
                <a:off x="2390858" y="2020905"/>
                <a:ext cx="540354" cy="45719"/>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sp>
            <p:nvSpPr>
              <p:cNvPr id="95" name="Rectangle 94"/>
              <p:cNvSpPr/>
              <p:nvPr/>
            </p:nvSpPr>
            <p:spPr>
              <a:xfrm flipV="1">
                <a:off x="3025595" y="2020905"/>
                <a:ext cx="540354" cy="45719"/>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sp>
            <p:nvSpPr>
              <p:cNvPr id="96" name="Rectangle 95"/>
              <p:cNvSpPr/>
              <p:nvPr/>
            </p:nvSpPr>
            <p:spPr>
              <a:xfrm flipV="1">
                <a:off x="3641290" y="2020905"/>
                <a:ext cx="540354" cy="45719"/>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sp>
            <p:nvSpPr>
              <p:cNvPr id="97" name="Rectangle 96"/>
              <p:cNvSpPr/>
              <p:nvPr/>
            </p:nvSpPr>
            <p:spPr>
              <a:xfrm flipV="1">
                <a:off x="4256852" y="2020905"/>
                <a:ext cx="540354" cy="45719"/>
              </a:xfrm>
              <a:prstGeom prst="rect">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sp>
            <p:nvSpPr>
              <p:cNvPr id="98" name="Rectangle 97"/>
              <p:cNvSpPr/>
              <p:nvPr/>
            </p:nvSpPr>
            <p:spPr>
              <a:xfrm flipV="1">
                <a:off x="4866476" y="2020905"/>
                <a:ext cx="540354" cy="45719"/>
              </a:xfrm>
              <a:prstGeom prst="rect">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grpSp>
        <p:sp>
          <p:nvSpPr>
            <p:cNvPr id="92" name="TextBox 91"/>
            <p:cNvSpPr txBox="1"/>
            <p:nvPr/>
          </p:nvSpPr>
          <p:spPr>
            <a:xfrm>
              <a:off x="1739573" y="2035007"/>
              <a:ext cx="20937538" cy="677108"/>
            </a:xfrm>
            <a:prstGeom prst="rect">
              <a:avLst/>
            </a:prstGeom>
            <a:noFill/>
          </p:spPr>
          <p:txBody>
            <a:bodyPr wrap="square" rtlCol="0">
              <a:spAutoFit/>
            </a:bodyPr>
            <a:lstStyle/>
            <a:p>
              <a:pPr algn="ctr"/>
              <a:r>
                <a:rPr lang="id-ID" sz="3800" dirty="0" smtClean="0">
                  <a:solidFill>
                    <a:schemeClr val="bg1">
                      <a:lumMod val="75000"/>
                    </a:schemeClr>
                  </a:solidFill>
                  <a:latin typeface="Calibri Light" panose="020F0302020204030204"/>
                  <a:cs typeface="Calibri Light" panose="020F0302020204030204"/>
                </a:rPr>
                <a:t>Your great subtitle </a:t>
              </a:r>
              <a:r>
                <a:rPr lang="id-ID" sz="3800" dirty="0" smtClean="0">
                  <a:solidFill>
                    <a:schemeClr val="accent1"/>
                  </a:solidFill>
                  <a:latin typeface="Calibri Light" panose="020F0302020204030204"/>
                  <a:cs typeface="Calibri Light" panose="020F0302020204030204"/>
                </a:rPr>
                <a:t>in </a:t>
              </a:r>
              <a:r>
                <a:rPr lang="id-ID" sz="3800" dirty="0">
                  <a:solidFill>
                    <a:schemeClr val="accent1"/>
                  </a:solidFill>
                  <a:latin typeface="Calibri Light" panose="020F0302020204030204"/>
                  <a:cs typeface="Calibri Light" panose="020F0302020204030204"/>
                </a:rPr>
                <a:t>this line</a:t>
              </a:r>
              <a:endParaRPr lang="id-ID" sz="3800" dirty="0">
                <a:solidFill>
                  <a:schemeClr val="accent1"/>
                </a:solidFill>
                <a:latin typeface="Calibri Light" panose="020F0302020204030204"/>
                <a:cs typeface="Calibri Light" panose="020F0302020204030204"/>
              </a:endParaRPr>
            </a:p>
          </p:txBody>
        </p:sp>
      </p:grpSp>
      <p:sp>
        <p:nvSpPr>
          <p:cNvPr id="4" name="Picture Placeholder 3"/>
          <p:cNvSpPr>
            <a:spLocks noGrp="1"/>
          </p:cNvSpPr>
          <p:nvPr>
            <p:ph type="pic" sz="quarter" idx="13"/>
          </p:nvPr>
        </p:nvSpPr>
        <p:spPr/>
      </p:sp>
    </p:spTree>
  </p:cSld>
  <p:clrMapOvr>
    <a:masterClrMapping/>
  </p:clrMapOvr>
  <p:transition spd="slow" advClick="0" advTm="3000">
    <p:wip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85"/>
                                        </p:tgtEl>
                                        <p:attrNameLst>
                                          <p:attrName>style.visibility</p:attrName>
                                        </p:attrNameLst>
                                      </p:cBhvr>
                                      <p:to>
                                        <p:strVal val="visible"/>
                                      </p:to>
                                    </p:set>
                                    <p:animEffect transition="in" filter="fade">
                                      <p:cBhvr>
                                        <p:cTn id="7" dur="500"/>
                                        <p:tgtEl>
                                          <p:spTgt spid="85"/>
                                        </p:tgtEl>
                                      </p:cBhvr>
                                    </p:animEffect>
                                    <p:anim calcmode="lin" valueType="num">
                                      <p:cBhvr>
                                        <p:cTn id="8" dur="500" fill="hold"/>
                                        <p:tgtEl>
                                          <p:spTgt spid="85"/>
                                        </p:tgtEl>
                                        <p:attrNameLst>
                                          <p:attrName>ppt_x</p:attrName>
                                        </p:attrNameLst>
                                      </p:cBhvr>
                                      <p:tavLst>
                                        <p:tav tm="0">
                                          <p:val>
                                            <p:strVal val="#ppt_x"/>
                                          </p:val>
                                        </p:tav>
                                        <p:tav tm="100000">
                                          <p:val>
                                            <p:strVal val="#ppt_x"/>
                                          </p:val>
                                        </p:tav>
                                      </p:tavLst>
                                    </p:anim>
                                    <p:anim calcmode="lin" valueType="num">
                                      <p:cBhvr>
                                        <p:cTn id="9" dur="500" fill="hold"/>
                                        <p:tgtEl>
                                          <p:spTgt spid="85"/>
                                        </p:tgtEl>
                                        <p:attrNameLst>
                                          <p:attrName>ppt_y</p:attrName>
                                        </p:attrNameLst>
                                      </p:cBhvr>
                                      <p:tavLst>
                                        <p:tav tm="0">
                                          <p:val>
                                            <p:strVal val="#ppt_y+.1"/>
                                          </p:val>
                                        </p:tav>
                                        <p:tav tm="100000">
                                          <p:val>
                                            <p:strVal val="#ppt_y"/>
                                          </p:val>
                                        </p:tav>
                                      </p:tavLst>
                                    </p:anim>
                                  </p:childTnLst>
                                </p:cTn>
                              </p:par>
                            </p:childTnLst>
                          </p:cTn>
                        </p:par>
                        <p:par>
                          <p:cTn id="10" fill="hold">
                            <p:stCondLst>
                              <p:cond delay="500"/>
                            </p:stCondLst>
                            <p:childTnLst>
                              <p:par>
                                <p:cTn id="11" presetID="16" presetClass="entr" presetSubtype="21" fill="hold" nodeType="afterEffect">
                                  <p:stCondLst>
                                    <p:cond delay="0"/>
                                  </p:stCondLst>
                                  <p:childTnLst>
                                    <p:set>
                                      <p:cBhvr>
                                        <p:cTn id="12" dur="1" fill="hold">
                                          <p:stCondLst>
                                            <p:cond delay="0"/>
                                          </p:stCondLst>
                                        </p:cTn>
                                        <p:tgtEl>
                                          <p:spTgt spid="77"/>
                                        </p:tgtEl>
                                        <p:attrNameLst>
                                          <p:attrName>style.visibility</p:attrName>
                                        </p:attrNameLst>
                                      </p:cBhvr>
                                      <p:to>
                                        <p:strVal val="visible"/>
                                      </p:to>
                                    </p:set>
                                    <p:animEffect transition="in" filter="barn(inVertical)">
                                      <p:cBhvr>
                                        <p:cTn id="13" dur="500"/>
                                        <p:tgtEl>
                                          <p:spTgt spid="77"/>
                                        </p:tgtEl>
                                      </p:cBhvr>
                                    </p:animEffect>
                                  </p:childTnLst>
                                </p:cTn>
                              </p:par>
                            </p:childTnLst>
                          </p:cTn>
                        </p:par>
                        <p:par>
                          <p:cTn id="14" fill="hold">
                            <p:stCondLst>
                              <p:cond delay="1000"/>
                            </p:stCondLst>
                            <p:childTnLst>
                              <p:par>
                                <p:cTn id="15" presetID="10" presetClass="entr" presetSubtype="0" fill="hold" grpId="0" nodeType="afterEffect">
                                  <p:stCondLst>
                                    <p:cond delay="0"/>
                                  </p:stCondLst>
                                  <p:childTnLst>
                                    <p:set>
                                      <p:cBhvr>
                                        <p:cTn id="16" dur="1" fill="hold">
                                          <p:stCondLst>
                                            <p:cond delay="0"/>
                                          </p:stCondLst>
                                        </p:cTn>
                                        <p:tgtEl>
                                          <p:spTgt spid="91"/>
                                        </p:tgtEl>
                                        <p:attrNameLst>
                                          <p:attrName>style.visibility</p:attrName>
                                        </p:attrNameLst>
                                      </p:cBhvr>
                                      <p:to>
                                        <p:strVal val="visible"/>
                                      </p:to>
                                    </p:set>
                                    <p:animEffect transition="in" filter="fade">
                                      <p:cBhvr>
                                        <p:cTn id="17" dur="500"/>
                                        <p:tgtEl>
                                          <p:spTgt spid="91"/>
                                        </p:tgtEl>
                                      </p:cBhvr>
                                    </p:animEffect>
                                  </p:childTnLst>
                                </p:cTn>
                              </p:par>
                              <p:par>
                                <p:cTn id="18" presetID="10" presetClass="entr" presetSubtype="0" fill="hold" grpId="0" nodeType="withEffect">
                                  <p:stCondLst>
                                    <p:cond delay="0"/>
                                  </p:stCondLst>
                                  <p:childTnLst>
                                    <p:set>
                                      <p:cBhvr>
                                        <p:cTn id="19" dur="1" fill="hold">
                                          <p:stCondLst>
                                            <p:cond delay="0"/>
                                          </p:stCondLst>
                                        </p:cTn>
                                        <p:tgtEl>
                                          <p:spTgt spid="90">
                                            <p:txEl>
                                              <p:pRg st="0" end="0"/>
                                            </p:txEl>
                                          </p:spTgt>
                                        </p:tgtEl>
                                        <p:attrNameLst>
                                          <p:attrName>style.visibility</p:attrName>
                                        </p:attrNameLst>
                                      </p:cBhvr>
                                      <p:to>
                                        <p:strVal val="visible"/>
                                      </p:to>
                                    </p:set>
                                    <p:animEffect transition="in" filter="fade">
                                      <p:cBhvr>
                                        <p:cTn id="20" dur="500"/>
                                        <p:tgtEl>
                                          <p:spTgt spid="90">
                                            <p:txEl>
                                              <p:pRg st="0" end="0"/>
                                            </p:txEl>
                                          </p:spTgt>
                                        </p:tgtEl>
                                      </p:cBhvr>
                                    </p:animEffect>
                                  </p:childTnLst>
                                </p:cTn>
                              </p:par>
                            </p:childTnLst>
                          </p:cTn>
                        </p:par>
                        <p:par>
                          <p:cTn id="21" fill="hold">
                            <p:stCondLst>
                              <p:cond delay="1500"/>
                            </p:stCondLst>
                            <p:childTnLst>
                              <p:par>
                                <p:cTn id="22" presetID="22" presetClass="entr" presetSubtype="8" fill="hold" nodeType="afterEffect">
                                  <p:stCondLst>
                                    <p:cond delay="0"/>
                                  </p:stCondLst>
                                  <p:childTnLst>
                                    <p:set>
                                      <p:cBhvr>
                                        <p:cTn id="23" dur="1" fill="hold">
                                          <p:stCondLst>
                                            <p:cond delay="0"/>
                                          </p:stCondLst>
                                        </p:cTn>
                                        <p:tgtEl>
                                          <p:spTgt spid="2"/>
                                        </p:tgtEl>
                                        <p:attrNameLst>
                                          <p:attrName>style.visibility</p:attrName>
                                        </p:attrNameLst>
                                      </p:cBhvr>
                                      <p:to>
                                        <p:strVal val="visible"/>
                                      </p:to>
                                    </p:set>
                                    <p:animEffect transition="in" filter="wipe(left)">
                                      <p:cBhvr>
                                        <p:cTn id="24" dur="500"/>
                                        <p:tgtEl>
                                          <p:spTgt spid="2"/>
                                        </p:tgtEl>
                                      </p:cBhvr>
                                    </p:animEffect>
                                  </p:childTnLst>
                                </p:cTn>
                              </p:par>
                              <p:par>
                                <p:cTn id="25" presetID="22" presetClass="entr" presetSubtype="8" fill="hold" nodeType="withEffect">
                                  <p:stCondLst>
                                    <p:cond delay="0"/>
                                  </p:stCondLst>
                                  <p:childTnLst>
                                    <p:set>
                                      <p:cBhvr>
                                        <p:cTn id="26" dur="1" fill="hold">
                                          <p:stCondLst>
                                            <p:cond delay="0"/>
                                          </p:stCondLst>
                                        </p:cTn>
                                        <p:tgtEl>
                                          <p:spTgt spid="3"/>
                                        </p:tgtEl>
                                        <p:attrNameLst>
                                          <p:attrName>style.visibility</p:attrName>
                                        </p:attrNameLst>
                                      </p:cBhvr>
                                      <p:to>
                                        <p:strVal val="visible"/>
                                      </p:to>
                                    </p:set>
                                    <p:animEffect transition="in" filter="wipe(left)">
                                      <p:cBhvr>
                                        <p:cTn id="27" dur="500"/>
                                        <p:tgtEl>
                                          <p:spTgt spid="3"/>
                                        </p:tgtEl>
                                      </p:cBhvr>
                                    </p:animEffect>
                                  </p:childTnLst>
                                </p:cTn>
                              </p:par>
                              <p:par>
                                <p:cTn id="28" presetID="22" presetClass="entr" presetSubtype="8" fill="hold" nodeType="withEffect">
                                  <p:stCondLst>
                                    <p:cond delay="0"/>
                                  </p:stCondLst>
                                  <p:childTnLst>
                                    <p:set>
                                      <p:cBhvr>
                                        <p:cTn id="29" dur="1" fill="hold">
                                          <p:stCondLst>
                                            <p:cond delay="0"/>
                                          </p:stCondLst>
                                        </p:cTn>
                                        <p:tgtEl>
                                          <p:spTgt spid="5"/>
                                        </p:tgtEl>
                                        <p:attrNameLst>
                                          <p:attrName>style.visibility</p:attrName>
                                        </p:attrNameLst>
                                      </p:cBhvr>
                                      <p:to>
                                        <p:strVal val="visible"/>
                                      </p:to>
                                    </p:set>
                                    <p:animEffect transition="in" filter="wipe(left)">
                                      <p:cBhvr>
                                        <p:cTn id="30" dur="500"/>
                                        <p:tgtEl>
                                          <p:spTgt spid="5"/>
                                        </p:tgtEl>
                                      </p:cBhvr>
                                    </p:animEffect>
                                  </p:childTnLst>
                                </p:cTn>
                              </p:par>
                              <p:par>
                                <p:cTn id="31" presetID="22" presetClass="entr" presetSubtype="8" fill="hold" nodeType="withEffect">
                                  <p:stCondLst>
                                    <p:cond delay="0"/>
                                  </p:stCondLst>
                                  <p:childTnLst>
                                    <p:set>
                                      <p:cBhvr>
                                        <p:cTn id="32" dur="1" fill="hold">
                                          <p:stCondLst>
                                            <p:cond delay="0"/>
                                          </p:stCondLst>
                                        </p:cTn>
                                        <p:tgtEl>
                                          <p:spTgt spid="6"/>
                                        </p:tgtEl>
                                        <p:attrNameLst>
                                          <p:attrName>style.visibility</p:attrName>
                                        </p:attrNameLst>
                                      </p:cBhvr>
                                      <p:to>
                                        <p:strVal val="visible"/>
                                      </p:to>
                                    </p:set>
                                    <p:animEffect transition="in" filter="wipe(left)">
                                      <p:cBhvr>
                                        <p:cTn id="33" dur="500"/>
                                        <p:tgtEl>
                                          <p:spTgt spid="6"/>
                                        </p:tgtEl>
                                      </p:cBhvr>
                                    </p:animEffect>
                                  </p:childTnLst>
                                </p:cTn>
                              </p:par>
                            </p:childTnLst>
                          </p:cTn>
                        </p:par>
                        <p:par>
                          <p:cTn id="34" fill="hold">
                            <p:stCondLst>
                              <p:cond delay="2000"/>
                            </p:stCondLst>
                            <p:childTnLst>
                              <p:par>
                                <p:cTn id="35" presetID="23" presetClass="entr" presetSubtype="16" fill="hold" grpId="0" nodeType="afterEffect">
                                  <p:stCondLst>
                                    <p:cond delay="0"/>
                                  </p:stCondLst>
                                  <p:childTnLst>
                                    <p:set>
                                      <p:cBhvr>
                                        <p:cTn id="36" dur="1" fill="hold">
                                          <p:stCondLst>
                                            <p:cond delay="0"/>
                                          </p:stCondLst>
                                        </p:cTn>
                                        <p:tgtEl>
                                          <p:spTgt spid="48"/>
                                        </p:tgtEl>
                                        <p:attrNameLst>
                                          <p:attrName>style.visibility</p:attrName>
                                        </p:attrNameLst>
                                      </p:cBhvr>
                                      <p:to>
                                        <p:strVal val="visible"/>
                                      </p:to>
                                    </p:set>
                                    <p:anim calcmode="lin" valueType="num">
                                      <p:cBhvr>
                                        <p:cTn id="37" dur="500" fill="hold"/>
                                        <p:tgtEl>
                                          <p:spTgt spid="48"/>
                                        </p:tgtEl>
                                        <p:attrNameLst>
                                          <p:attrName>ppt_w</p:attrName>
                                        </p:attrNameLst>
                                      </p:cBhvr>
                                      <p:tavLst>
                                        <p:tav tm="0">
                                          <p:val>
                                            <p:fltVal val="0"/>
                                          </p:val>
                                        </p:tav>
                                        <p:tav tm="100000">
                                          <p:val>
                                            <p:strVal val="#ppt_w"/>
                                          </p:val>
                                        </p:tav>
                                      </p:tavLst>
                                    </p:anim>
                                    <p:anim calcmode="lin" valueType="num">
                                      <p:cBhvr>
                                        <p:cTn id="38" dur="500" fill="hold"/>
                                        <p:tgtEl>
                                          <p:spTgt spid="48"/>
                                        </p:tgtEl>
                                        <p:attrNameLst>
                                          <p:attrName>ppt_h</p:attrName>
                                        </p:attrNameLst>
                                      </p:cBhvr>
                                      <p:tavLst>
                                        <p:tav tm="0">
                                          <p:val>
                                            <p:fltVal val="0"/>
                                          </p:val>
                                        </p:tav>
                                        <p:tav tm="100000">
                                          <p:val>
                                            <p:strVal val="#ppt_h"/>
                                          </p:val>
                                        </p:tav>
                                      </p:tavLst>
                                    </p:anim>
                                  </p:childTnLst>
                                </p:cTn>
                              </p:par>
                              <p:par>
                                <p:cTn id="39" presetID="23" presetClass="entr" presetSubtype="16" fill="hold" nodeType="withEffect">
                                  <p:stCondLst>
                                    <p:cond delay="0"/>
                                  </p:stCondLst>
                                  <p:childTnLst>
                                    <p:set>
                                      <p:cBhvr>
                                        <p:cTn id="40" dur="1" fill="hold">
                                          <p:stCondLst>
                                            <p:cond delay="0"/>
                                          </p:stCondLst>
                                        </p:cTn>
                                        <p:tgtEl>
                                          <p:spTgt spid="53"/>
                                        </p:tgtEl>
                                        <p:attrNameLst>
                                          <p:attrName>style.visibility</p:attrName>
                                        </p:attrNameLst>
                                      </p:cBhvr>
                                      <p:to>
                                        <p:strVal val="visible"/>
                                      </p:to>
                                    </p:set>
                                    <p:anim calcmode="lin" valueType="num">
                                      <p:cBhvr>
                                        <p:cTn id="41" dur="500" fill="hold"/>
                                        <p:tgtEl>
                                          <p:spTgt spid="53"/>
                                        </p:tgtEl>
                                        <p:attrNameLst>
                                          <p:attrName>ppt_w</p:attrName>
                                        </p:attrNameLst>
                                      </p:cBhvr>
                                      <p:tavLst>
                                        <p:tav tm="0">
                                          <p:val>
                                            <p:fltVal val="0"/>
                                          </p:val>
                                        </p:tav>
                                        <p:tav tm="100000">
                                          <p:val>
                                            <p:strVal val="#ppt_w"/>
                                          </p:val>
                                        </p:tav>
                                      </p:tavLst>
                                    </p:anim>
                                    <p:anim calcmode="lin" valueType="num">
                                      <p:cBhvr>
                                        <p:cTn id="42" dur="500" fill="hold"/>
                                        <p:tgtEl>
                                          <p:spTgt spid="53"/>
                                        </p:tgtEl>
                                        <p:attrNameLst>
                                          <p:attrName>ppt_h</p:attrName>
                                        </p:attrNameLst>
                                      </p:cBhvr>
                                      <p:tavLst>
                                        <p:tav tm="0">
                                          <p:val>
                                            <p:fltVal val="0"/>
                                          </p:val>
                                        </p:tav>
                                        <p:tav tm="100000">
                                          <p:val>
                                            <p:strVal val="#ppt_h"/>
                                          </p:val>
                                        </p:tav>
                                      </p:tavLst>
                                    </p:anim>
                                  </p:childTnLst>
                                </p:cTn>
                              </p:par>
                              <p:par>
                                <p:cTn id="43" presetID="53" presetClass="entr" presetSubtype="16" fill="hold" grpId="0" nodeType="withEffect">
                                  <p:stCondLst>
                                    <p:cond delay="0"/>
                                  </p:stCondLst>
                                  <p:childTnLst>
                                    <p:set>
                                      <p:cBhvr>
                                        <p:cTn id="44" dur="1" fill="hold">
                                          <p:stCondLst>
                                            <p:cond delay="0"/>
                                          </p:stCondLst>
                                        </p:cTn>
                                        <p:tgtEl>
                                          <p:spTgt spid="62"/>
                                        </p:tgtEl>
                                        <p:attrNameLst>
                                          <p:attrName>style.visibility</p:attrName>
                                        </p:attrNameLst>
                                      </p:cBhvr>
                                      <p:to>
                                        <p:strVal val="visible"/>
                                      </p:to>
                                    </p:set>
                                    <p:anim calcmode="lin" valueType="num">
                                      <p:cBhvr>
                                        <p:cTn id="45" dur="500" fill="hold"/>
                                        <p:tgtEl>
                                          <p:spTgt spid="62"/>
                                        </p:tgtEl>
                                        <p:attrNameLst>
                                          <p:attrName>ppt_w</p:attrName>
                                        </p:attrNameLst>
                                      </p:cBhvr>
                                      <p:tavLst>
                                        <p:tav tm="0">
                                          <p:val>
                                            <p:fltVal val="0"/>
                                          </p:val>
                                        </p:tav>
                                        <p:tav tm="100000">
                                          <p:val>
                                            <p:strVal val="#ppt_w"/>
                                          </p:val>
                                        </p:tav>
                                      </p:tavLst>
                                    </p:anim>
                                    <p:anim calcmode="lin" valueType="num">
                                      <p:cBhvr>
                                        <p:cTn id="46" dur="500" fill="hold"/>
                                        <p:tgtEl>
                                          <p:spTgt spid="62"/>
                                        </p:tgtEl>
                                        <p:attrNameLst>
                                          <p:attrName>ppt_h</p:attrName>
                                        </p:attrNameLst>
                                      </p:cBhvr>
                                      <p:tavLst>
                                        <p:tav tm="0">
                                          <p:val>
                                            <p:fltVal val="0"/>
                                          </p:val>
                                        </p:tav>
                                        <p:tav tm="100000">
                                          <p:val>
                                            <p:strVal val="#ppt_h"/>
                                          </p:val>
                                        </p:tav>
                                      </p:tavLst>
                                    </p:anim>
                                    <p:animEffect transition="in" filter="fade">
                                      <p:cBhvr>
                                        <p:cTn id="47" dur="500"/>
                                        <p:tgtEl>
                                          <p:spTgt spid="62"/>
                                        </p:tgtEl>
                                      </p:cBhvr>
                                    </p:animEffect>
                                  </p:childTnLst>
                                </p:cTn>
                              </p:par>
                            </p:childTnLst>
                          </p:cTn>
                        </p:par>
                        <p:par>
                          <p:cTn id="48" fill="hold">
                            <p:stCondLst>
                              <p:cond delay="2500"/>
                            </p:stCondLst>
                            <p:childTnLst>
                              <p:par>
                                <p:cTn id="49" presetID="23" presetClass="entr" presetSubtype="16" fill="hold" nodeType="afterEffect">
                                  <p:stCondLst>
                                    <p:cond delay="0"/>
                                  </p:stCondLst>
                                  <p:childTnLst>
                                    <p:set>
                                      <p:cBhvr>
                                        <p:cTn id="50" dur="1" fill="hold">
                                          <p:stCondLst>
                                            <p:cond delay="0"/>
                                          </p:stCondLst>
                                        </p:cTn>
                                        <p:tgtEl>
                                          <p:spTgt spid="50"/>
                                        </p:tgtEl>
                                        <p:attrNameLst>
                                          <p:attrName>style.visibility</p:attrName>
                                        </p:attrNameLst>
                                      </p:cBhvr>
                                      <p:to>
                                        <p:strVal val="visible"/>
                                      </p:to>
                                    </p:set>
                                    <p:anim calcmode="lin" valueType="num">
                                      <p:cBhvr>
                                        <p:cTn id="51" dur="500" fill="hold"/>
                                        <p:tgtEl>
                                          <p:spTgt spid="50"/>
                                        </p:tgtEl>
                                        <p:attrNameLst>
                                          <p:attrName>ppt_w</p:attrName>
                                        </p:attrNameLst>
                                      </p:cBhvr>
                                      <p:tavLst>
                                        <p:tav tm="0">
                                          <p:val>
                                            <p:fltVal val="0"/>
                                          </p:val>
                                        </p:tav>
                                        <p:tav tm="100000">
                                          <p:val>
                                            <p:strVal val="#ppt_w"/>
                                          </p:val>
                                        </p:tav>
                                      </p:tavLst>
                                    </p:anim>
                                    <p:anim calcmode="lin" valueType="num">
                                      <p:cBhvr>
                                        <p:cTn id="52" dur="500" fill="hold"/>
                                        <p:tgtEl>
                                          <p:spTgt spid="50"/>
                                        </p:tgtEl>
                                        <p:attrNameLst>
                                          <p:attrName>ppt_h</p:attrName>
                                        </p:attrNameLst>
                                      </p:cBhvr>
                                      <p:tavLst>
                                        <p:tav tm="0">
                                          <p:val>
                                            <p:fltVal val="0"/>
                                          </p:val>
                                        </p:tav>
                                        <p:tav tm="100000">
                                          <p:val>
                                            <p:strVal val="#ppt_h"/>
                                          </p:val>
                                        </p:tav>
                                      </p:tavLst>
                                    </p:anim>
                                  </p:childTnLst>
                                </p:cTn>
                              </p:par>
                              <p:par>
                                <p:cTn id="53" presetID="23" presetClass="entr" presetSubtype="16" fill="hold" grpId="0" nodeType="withEffect">
                                  <p:stCondLst>
                                    <p:cond delay="0"/>
                                  </p:stCondLst>
                                  <p:childTnLst>
                                    <p:set>
                                      <p:cBhvr>
                                        <p:cTn id="54" dur="1" fill="hold">
                                          <p:stCondLst>
                                            <p:cond delay="0"/>
                                          </p:stCondLst>
                                        </p:cTn>
                                        <p:tgtEl>
                                          <p:spTgt spid="49"/>
                                        </p:tgtEl>
                                        <p:attrNameLst>
                                          <p:attrName>style.visibility</p:attrName>
                                        </p:attrNameLst>
                                      </p:cBhvr>
                                      <p:to>
                                        <p:strVal val="visible"/>
                                      </p:to>
                                    </p:set>
                                    <p:anim calcmode="lin" valueType="num">
                                      <p:cBhvr>
                                        <p:cTn id="55" dur="500" fill="hold"/>
                                        <p:tgtEl>
                                          <p:spTgt spid="49"/>
                                        </p:tgtEl>
                                        <p:attrNameLst>
                                          <p:attrName>ppt_w</p:attrName>
                                        </p:attrNameLst>
                                      </p:cBhvr>
                                      <p:tavLst>
                                        <p:tav tm="0">
                                          <p:val>
                                            <p:fltVal val="0"/>
                                          </p:val>
                                        </p:tav>
                                        <p:tav tm="100000">
                                          <p:val>
                                            <p:strVal val="#ppt_w"/>
                                          </p:val>
                                        </p:tav>
                                      </p:tavLst>
                                    </p:anim>
                                    <p:anim calcmode="lin" valueType="num">
                                      <p:cBhvr>
                                        <p:cTn id="56" dur="500" fill="hold"/>
                                        <p:tgtEl>
                                          <p:spTgt spid="49"/>
                                        </p:tgtEl>
                                        <p:attrNameLst>
                                          <p:attrName>ppt_h</p:attrName>
                                        </p:attrNameLst>
                                      </p:cBhvr>
                                      <p:tavLst>
                                        <p:tav tm="0">
                                          <p:val>
                                            <p:fltVal val="0"/>
                                          </p:val>
                                        </p:tav>
                                        <p:tav tm="100000">
                                          <p:val>
                                            <p:strVal val="#ppt_h"/>
                                          </p:val>
                                        </p:tav>
                                      </p:tavLst>
                                    </p:anim>
                                  </p:childTnLst>
                                </p:cTn>
                              </p:par>
                              <p:par>
                                <p:cTn id="57" presetID="53" presetClass="entr" presetSubtype="16" fill="hold" grpId="0" nodeType="withEffect">
                                  <p:stCondLst>
                                    <p:cond delay="0"/>
                                  </p:stCondLst>
                                  <p:childTnLst>
                                    <p:set>
                                      <p:cBhvr>
                                        <p:cTn id="58" dur="1" fill="hold">
                                          <p:stCondLst>
                                            <p:cond delay="0"/>
                                          </p:stCondLst>
                                        </p:cTn>
                                        <p:tgtEl>
                                          <p:spTgt spid="63"/>
                                        </p:tgtEl>
                                        <p:attrNameLst>
                                          <p:attrName>style.visibility</p:attrName>
                                        </p:attrNameLst>
                                      </p:cBhvr>
                                      <p:to>
                                        <p:strVal val="visible"/>
                                      </p:to>
                                    </p:set>
                                    <p:anim calcmode="lin" valueType="num">
                                      <p:cBhvr>
                                        <p:cTn id="59" dur="500" fill="hold"/>
                                        <p:tgtEl>
                                          <p:spTgt spid="63"/>
                                        </p:tgtEl>
                                        <p:attrNameLst>
                                          <p:attrName>ppt_w</p:attrName>
                                        </p:attrNameLst>
                                      </p:cBhvr>
                                      <p:tavLst>
                                        <p:tav tm="0">
                                          <p:val>
                                            <p:fltVal val="0"/>
                                          </p:val>
                                        </p:tav>
                                        <p:tav tm="100000">
                                          <p:val>
                                            <p:strVal val="#ppt_w"/>
                                          </p:val>
                                        </p:tav>
                                      </p:tavLst>
                                    </p:anim>
                                    <p:anim calcmode="lin" valueType="num">
                                      <p:cBhvr>
                                        <p:cTn id="60" dur="500" fill="hold"/>
                                        <p:tgtEl>
                                          <p:spTgt spid="63"/>
                                        </p:tgtEl>
                                        <p:attrNameLst>
                                          <p:attrName>ppt_h</p:attrName>
                                        </p:attrNameLst>
                                      </p:cBhvr>
                                      <p:tavLst>
                                        <p:tav tm="0">
                                          <p:val>
                                            <p:fltVal val="0"/>
                                          </p:val>
                                        </p:tav>
                                        <p:tav tm="100000">
                                          <p:val>
                                            <p:strVal val="#ppt_h"/>
                                          </p:val>
                                        </p:tav>
                                      </p:tavLst>
                                    </p:anim>
                                    <p:animEffect transition="in" filter="fade">
                                      <p:cBhvr>
                                        <p:cTn id="61" dur="500"/>
                                        <p:tgtEl>
                                          <p:spTgt spid="6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0" grpId="0" build="p"/>
      <p:bldP spid="91" grpId="0"/>
      <p:bldP spid="48" grpId="0" animBg="1"/>
      <p:bldP spid="49" grpId="0" animBg="1"/>
      <p:bldP spid="62" grpId="0"/>
      <p:bldP spid="63" grpId="0"/>
    </p:bld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3" name="Round Same Side Corner Rectangle 402"/>
          <p:cNvSpPr/>
          <p:nvPr/>
        </p:nvSpPr>
        <p:spPr>
          <a:xfrm rot="5400000">
            <a:off x="3873866" y="7534327"/>
            <a:ext cx="639864" cy="2141433"/>
          </a:xfrm>
          <a:prstGeom prst="round2SameRect">
            <a:avLst>
              <a:gd name="adj1" fmla="val 50000"/>
              <a:gd name="adj2"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r"/>
            <a:endParaRPr lang="bg-BG" dirty="0">
              <a:latin typeface="Calibri Light" panose="020F0302020204030204"/>
            </a:endParaRPr>
          </a:p>
        </p:txBody>
      </p:sp>
      <p:grpSp>
        <p:nvGrpSpPr>
          <p:cNvPr id="108" name="Group 18"/>
          <p:cNvGrpSpPr>
            <a:grpSpLocks noChangeAspect="1"/>
          </p:cNvGrpSpPr>
          <p:nvPr/>
        </p:nvGrpSpPr>
        <p:grpSpPr bwMode="auto">
          <a:xfrm flipH="1">
            <a:off x="7266601" y="9804010"/>
            <a:ext cx="446836" cy="839760"/>
            <a:chOff x="3241" y="1291"/>
            <a:chExt cx="421" cy="791"/>
          </a:xfrm>
          <a:solidFill>
            <a:schemeClr val="accent3"/>
          </a:solidFill>
        </p:grpSpPr>
        <p:sp>
          <p:nvSpPr>
            <p:cNvPr id="109" name="Freeform 19"/>
            <p:cNvSpPr/>
            <p:nvPr/>
          </p:nvSpPr>
          <p:spPr bwMode="auto">
            <a:xfrm>
              <a:off x="3241" y="1432"/>
              <a:ext cx="421" cy="650"/>
            </a:xfrm>
            <a:custGeom>
              <a:avLst/>
              <a:gdLst>
                <a:gd name="T0" fmla="*/ 113 w 175"/>
                <a:gd name="T1" fmla="*/ 0 h 273"/>
                <a:gd name="T2" fmla="*/ 148 w 175"/>
                <a:gd name="T3" fmla="*/ 24 h 273"/>
                <a:gd name="T4" fmla="*/ 171 w 175"/>
                <a:gd name="T5" fmla="*/ 99 h 273"/>
                <a:gd name="T6" fmla="*/ 150 w 175"/>
                <a:gd name="T7" fmla="*/ 106 h 273"/>
                <a:gd name="T8" fmla="*/ 129 w 175"/>
                <a:gd name="T9" fmla="*/ 37 h 273"/>
                <a:gd name="T10" fmla="*/ 117 w 175"/>
                <a:gd name="T11" fmla="*/ 37 h 273"/>
                <a:gd name="T12" fmla="*/ 152 w 175"/>
                <a:gd name="T13" fmla="*/ 160 h 273"/>
                <a:gd name="T14" fmla="*/ 119 w 175"/>
                <a:gd name="T15" fmla="*/ 160 h 273"/>
                <a:gd name="T16" fmla="*/ 119 w 175"/>
                <a:gd name="T17" fmla="*/ 256 h 273"/>
                <a:gd name="T18" fmla="*/ 94 w 175"/>
                <a:gd name="T19" fmla="*/ 256 h 273"/>
                <a:gd name="T20" fmla="*/ 94 w 175"/>
                <a:gd name="T21" fmla="*/ 160 h 273"/>
                <a:gd name="T22" fmla="*/ 81 w 175"/>
                <a:gd name="T23" fmla="*/ 160 h 273"/>
                <a:gd name="T24" fmla="*/ 81 w 175"/>
                <a:gd name="T25" fmla="*/ 256 h 273"/>
                <a:gd name="T26" fmla="*/ 57 w 175"/>
                <a:gd name="T27" fmla="*/ 256 h 273"/>
                <a:gd name="T28" fmla="*/ 57 w 175"/>
                <a:gd name="T29" fmla="*/ 160 h 273"/>
                <a:gd name="T30" fmla="*/ 23 w 175"/>
                <a:gd name="T31" fmla="*/ 160 h 273"/>
                <a:gd name="T32" fmla="*/ 58 w 175"/>
                <a:gd name="T33" fmla="*/ 37 h 273"/>
                <a:gd name="T34" fmla="*/ 46 w 175"/>
                <a:gd name="T35" fmla="*/ 37 h 273"/>
                <a:gd name="T36" fmla="*/ 26 w 175"/>
                <a:gd name="T37" fmla="*/ 107 h 273"/>
                <a:gd name="T38" fmla="*/ 5 w 175"/>
                <a:gd name="T39" fmla="*/ 99 h 273"/>
                <a:gd name="T40" fmla="*/ 28 w 175"/>
                <a:gd name="T41" fmla="*/ 24 h 273"/>
                <a:gd name="T42" fmla="*/ 60 w 175"/>
                <a:gd name="T43" fmla="*/ 0 h 273"/>
                <a:gd name="T44" fmla="*/ 113 w 175"/>
                <a:gd name="T45" fmla="*/ 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5" h="273">
                  <a:moveTo>
                    <a:pt x="113" y="0"/>
                  </a:moveTo>
                  <a:cubicBezTo>
                    <a:pt x="131" y="0"/>
                    <a:pt x="145" y="15"/>
                    <a:pt x="148" y="24"/>
                  </a:cubicBezTo>
                  <a:cubicBezTo>
                    <a:pt x="171" y="99"/>
                    <a:pt x="171" y="99"/>
                    <a:pt x="171" y="99"/>
                  </a:cubicBezTo>
                  <a:cubicBezTo>
                    <a:pt x="175" y="115"/>
                    <a:pt x="154" y="122"/>
                    <a:pt x="150" y="106"/>
                  </a:cubicBezTo>
                  <a:cubicBezTo>
                    <a:pt x="129" y="37"/>
                    <a:pt x="129" y="37"/>
                    <a:pt x="129" y="37"/>
                  </a:cubicBezTo>
                  <a:cubicBezTo>
                    <a:pt x="117" y="37"/>
                    <a:pt x="117" y="37"/>
                    <a:pt x="117" y="37"/>
                  </a:cubicBezTo>
                  <a:cubicBezTo>
                    <a:pt x="152" y="160"/>
                    <a:pt x="152" y="160"/>
                    <a:pt x="152" y="160"/>
                  </a:cubicBezTo>
                  <a:cubicBezTo>
                    <a:pt x="119" y="160"/>
                    <a:pt x="119" y="160"/>
                    <a:pt x="119" y="160"/>
                  </a:cubicBezTo>
                  <a:cubicBezTo>
                    <a:pt x="119" y="256"/>
                    <a:pt x="119" y="256"/>
                    <a:pt x="119" y="256"/>
                  </a:cubicBezTo>
                  <a:cubicBezTo>
                    <a:pt x="119" y="273"/>
                    <a:pt x="94" y="273"/>
                    <a:pt x="94" y="256"/>
                  </a:cubicBezTo>
                  <a:cubicBezTo>
                    <a:pt x="94" y="160"/>
                    <a:pt x="94" y="160"/>
                    <a:pt x="94" y="160"/>
                  </a:cubicBezTo>
                  <a:cubicBezTo>
                    <a:pt x="81" y="160"/>
                    <a:pt x="81" y="160"/>
                    <a:pt x="81" y="160"/>
                  </a:cubicBezTo>
                  <a:cubicBezTo>
                    <a:pt x="81" y="256"/>
                    <a:pt x="81" y="256"/>
                    <a:pt x="81" y="256"/>
                  </a:cubicBezTo>
                  <a:cubicBezTo>
                    <a:pt x="81" y="273"/>
                    <a:pt x="57" y="273"/>
                    <a:pt x="57" y="256"/>
                  </a:cubicBezTo>
                  <a:cubicBezTo>
                    <a:pt x="57" y="160"/>
                    <a:pt x="57" y="160"/>
                    <a:pt x="57" y="160"/>
                  </a:cubicBezTo>
                  <a:cubicBezTo>
                    <a:pt x="23" y="160"/>
                    <a:pt x="23" y="160"/>
                    <a:pt x="23" y="160"/>
                  </a:cubicBezTo>
                  <a:cubicBezTo>
                    <a:pt x="58" y="37"/>
                    <a:pt x="58" y="37"/>
                    <a:pt x="58" y="37"/>
                  </a:cubicBezTo>
                  <a:cubicBezTo>
                    <a:pt x="46" y="37"/>
                    <a:pt x="46" y="37"/>
                    <a:pt x="46" y="37"/>
                  </a:cubicBezTo>
                  <a:cubicBezTo>
                    <a:pt x="26" y="107"/>
                    <a:pt x="26" y="107"/>
                    <a:pt x="26" y="107"/>
                  </a:cubicBezTo>
                  <a:cubicBezTo>
                    <a:pt x="21" y="122"/>
                    <a:pt x="0" y="116"/>
                    <a:pt x="5" y="99"/>
                  </a:cubicBezTo>
                  <a:cubicBezTo>
                    <a:pt x="28" y="24"/>
                    <a:pt x="28" y="24"/>
                    <a:pt x="28" y="24"/>
                  </a:cubicBezTo>
                  <a:cubicBezTo>
                    <a:pt x="30" y="15"/>
                    <a:pt x="41" y="0"/>
                    <a:pt x="60" y="0"/>
                  </a:cubicBezTo>
                  <a:cubicBezTo>
                    <a:pt x="113" y="0"/>
                    <a:pt x="113" y="0"/>
                    <a:pt x="11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bg-BG" dirty="0">
                <a:latin typeface="Calibri Light" panose="020F0302020204030204"/>
              </a:endParaRPr>
            </a:p>
          </p:txBody>
        </p:sp>
        <p:sp>
          <p:nvSpPr>
            <p:cNvPr id="110" name="Oval 20"/>
            <p:cNvSpPr>
              <a:spLocks noChangeArrowheads="1"/>
            </p:cNvSpPr>
            <p:nvPr/>
          </p:nvSpPr>
          <p:spPr bwMode="auto">
            <a:xfrm>
              <a:off x="3388" y="1291"/>
              <a:ext cx="127" cy="12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bg-BG" dirty="0">
                <a:latin typeface="Calibri Light" panose="020F0302020204030204"/>
              </a:endParaRPr>
            </a:p>
          </p:txBody>
        </p:sp>
      </p:grpSp>
      <p:sp>
        <p:nvSpPr>
          <p:cNvPr id="112" name="Rectangle 111"/>
          <p:cNvSpPr/>
          <p:nvPr/>
        </p:nvSpPr>
        <p:spPr>
          <a:xfrm>
            <a:off x="3708640" y="8314688"/>
            <a:ext cx="1122377" cy="590895"/>
          </a:xfrm>
          <a:prstGeom prst="rect">
            <a:avLst/>
          </a:prstGeom>
        </p:spPr>
        <p:txBody>
          <a:bodyPr wrap="none" lIns="219419" tIns="109710" rIns="219419" bIns="109710">
            <a:spAutoFit/>
          </a:bodyPr>
          <a:lstStyle/>
          <a:p>
            <a:r>
              <a:rPr lang="en-US" sz="2400" dirty="0" smtClean="0">
                <a:solidFill>
                  <a:schemeClr val="bg1"/>
                </a:solidFill>
                <a:latin typeface="Lato Regular"/>
                <a:ea typeface="Open Sans Light" panose="020B0306030504020204" pitchFamily="34" charset="0"/>
                <a:cs typeface="Lato Regular"/>
              </a:rPr>
              <a:t>Male</a:t>
            </a:r>
            <a:endParaRPr lang="bg-BG" sz="2400" dirty="0">
              <a:solidFill>
                <a:schemeClr val="bg1"/>
              </a:solidFill>
              <a:latin typeface="Lato Regular"/>
              <a:cs typeface="Lato Regular"/>
            </a:endParaRPr>
          </a:p>
        </p:txBody>
      </p:sp>
      <p:sp>
        <p:nvSpPr>
          <p:cNvPr id="113" name="Round Same Side Corner Rectangle 112"/>
          <p:cNvSpPr/>
          <p:nvPr/>
        </p:nvSpPr>
        <p:spPr>
          <a:xfrm rot="5400000">
            <a:off x="9435119" y="7553735"/>
            <a:ext cx="639864" cy="2141433"/>
          </a:xfrm>
          <a:prstGeom prst="round2SameRect">
            <a:avLst>
              <a:gd name="adj1" fmla="val 50000"/>
              <a:gd name="adj2"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r"/>
            <a:endParaRPr lang="bg-BG" dirty="0">
              <a:latin typeface="Calibri Light" panose="020F0302020204030204"/>
            </a:endParaRPr>
          </a:p>
        </p:txBody>
      </p:sp>
      <p:sp>
        <p:nvSpPr>
          <p:cNvPr id="114" name="Rectangle 113"/>
          <p:cNvSpPr/>
          <p:nvPr/>
        </p:nvSpPr>
        <p:spPr>
          <a:xfrm>
            <a:off x="9057840" y="8286621"/>
            <a:ext cx="1416606" cy="590895"/>
          </a:xfrm>
          <a:prstGeom prst="rect">
            <a:avLst/>
          </a:prstGeom>
        </p:spPr>
        <p:txBody>
          <a:bodyPr wrap="none" lIns="219419" tIns="109710" rIns="219419" bIns="109710">
            <a:spAutoFit/>
          </a:bodyPr>
          <a:lstStyle/>
          <a:p>
            <a:r>
              <a:rPr lang="en-US" sz="2400" dirty="0" smtClean="0">
                <a:solidFill>
                  <a:schemeClr val="bg1"/>
                </a:solidFill>
                <a:latin typeface="Lato Regular"/>
                <a:ea typeface="Open Sans Light" panose="020B0306030504020204" pitchFamily="34" charset="0"/>
                <a:cs typeface="Lato Regular"/>
              </a:rPr>
              <a:t>Female</a:t>
            </a:r>
            <a:endParaRPr lang="bg-BG" sz="2400" dirty="0">
              <a:solidFill>
                <a:schemeClr val="bg1"/>
              </a:solidFill>
              <a:latin typeface="Lato Regular"/>
              <a:cs typeface="Lato Regular"/>
            </a:endParaRPr>
          </a:p>
        </p:txBody>
      </p:sp>
      <p:grpSp>
        <p:nvGrpSpPr>
          <p:cNvPr id="127" name="Group 18"/>
          <p:cNvGrpSpPr>
            <a:grpSpLocks noChangeAspect="1"/>
          </p:cNvGrpSpPr>
          <p:nvPr/>
        </p:nvGrpSpPr>
        <p:grpSpPr bwMode="auto">
          <a:xfrm flipH="1">
            <a:off x="7761753" y="9804010"/>
            <a:ext cx="446836" cy="839760"/>
            <a:chOff x="3241" y="1291"/>
            <a:chExt cx="421" cy="791"/>
          </a:xfrm>
          <a:solidFill>
            <a:schemeClr val="accent3"/>
          </a:solidFill>
        </p:grpSpPr>
        <p:sp>
          <p:nvSpPr>
            <p:cNvPr id="128" name="Freeform 19"/>
            <p:cNvSpPr/>
            <p:nvPr/>
          </p:nvSpPr>
          <p:spPr bwMode="auto">
            <a:xfrm>
              <a:off x="3241" y="1432"/>
              <a:ext cx="421" cy="650"/>
            </a:xfrm>
            <a:custGeom>
              <a:avLst/>
              <a:gdLst>
                <a:gd name="T0" fmla="*/ 113 w 175"/>
                <a:gd name="T1" fmla="*/ 0 h 273"/>
                <a:gd name="T2" fmla="*/ 148 w 175"/>
                <a:gd name="T3" fmla="*/ 24 h 273"/>
                <a:gd name="T4" fmla="*/ 171 w 175"/>
                <a:gd name="T5" fmla="*/ 99 h 273"/>
                <a:gd name="T6" fmla="*/ 150 w 175"/>
                <a:gd name="T7" fmla="*/ 106 h 273"/>
                <a:gd name="T8" fmla="*/ 129 w 175"/>
                <a:gd name="T9" fmla="*/ 37 h 273"/>
                <a:gd name="T10" fmla="*/ 117 w 175"/>
                <a:gd name="T11" fmla="*/ 37 h 273"/>
                <a:gd name="T12" fmla="*/ 152 w 175"/>
                <a:gd name="T13" fmla="*/ 160 h 273"/>
                <a:gd name="T14" fmla="*/ 119 w 175"/>
                <a:gd name="T15" fmla="*/ 160 h 273"/>
                <a:gd name="T16" fmla="*/ 119 w 175"/>
                <a:gd name="T17" fmla="*/ 256 h 273"/>
                <a:gd name="T18" fmla="*/ 94 w 175"/>
                <a:gd name="T19" fmla="*/ 256 h 273"/>
                <a:gd name="T20" fmla="*/ 94 w 175"/>
                <a:gd name="T21" fmla="*/ 160 h 273"/>
                <a:gd name="T22" fmla="*/ 81 w 175"/>
                <a:gd name="T23" fmla="*/ 160 h 273"/>
                <a:gd name="T24" fmla="*/ 81 w 175"/>
                <a:gd name="T25" fmla="*/ 256 h 273"/>
                <a:gd name="T26" fmla="*/ 57 w 175"/>
                <a:gd name="T27" fmla="*/ 256 h 273"/>
                <a:gd name="T28" fmla="*/ 57 w 175"/>
                <a:gd name="T29" fmla="*/ 160 h 273"/>
                <a:gd name="T30" fmla="*/ 23 w 175"/>
                <a:gd name="T31" fmla="*/ 160 h 273"/>
                <a:gd name="T32" fmla="*/ 58 w 175"/>
                <a:gd name="T33" fmla="*/ 37 h 273"/>
                <a:gd name="T34" fmla="*/ 46 w 175"/>
                <a:gd name="T35" fmla="*/ 37 h 273"/>
                <a:gd name="T36" fmla="*/ 26 w 175"/>
                <a:gd name="T37" fmla="*/ 107 h 273"/>
                <a:gd name="T38" fmla="*/ 5 w 175"/>
                <a:gd name="T39" fmla="*/ 99 h 273"/>
                <a:gd name="T40" fmla="*/ 28 w 175"/>
                <a:gd name="T41" fmla="*/ 24 h 273"/>
                <a:gd name="T42" fmla="*/ 60 w 175"/>
                <a:gd name="T43" fmla="*/ 0 h 273"/>
                <a:gd name="T44" fmla="*/ 113 w 175"/>
                <a:gd name="T45" fmla="*/ 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5" h="273">
                  <a:moveTo>
                    <a:pt x="113" y="0"/>
                  </a:moveTo>
                  <a:cubicBezTo>
                    <a:pt x="131" y="0"/>
                    <a:pt x="145" y="15"/>
                    <a:pt x="148" y="24"/>
                  </a:cubicBezTo>
                  <a:cubicBezTo>
                    <a:pt x="171" y="99"/>
                    <a:pt x="171" y="99"/>
                    <a:pt x="171" y="99"/>
                  </a:cubicBezTo>
                  <a:cubicBezTo>
                    <a:pt x="175" y="115"/>
                    <a:pt x="154" y="122"/>
                    <a:pt x="150" y="106"/>
                  </a:cubicBezTo>
                  <a:cubicBezTo>
                    <a:pt x="129" y="37"/>
                    <a:pt x="129" y="37"/>
                    <a:pt x="129" y="37"/>
                  </a:cubicBezTo>
                  <a:cubicBezTo>
                    <a:pt x="117" y="37"/>
                    <a:pt x="117" y="37"/>
                    <a:pt x="117" y="37"/>
                  </a:cubicBezTo>
                  <a:cubicBezTo>
                    <a:pt x="152" y="160"/>
                    <a:pt x="152" y="160"/>
                    <a:pt x="152" y="160"/>
                  </a:cubicBezTo>
                  <a:cubicBezTo>
                    <a:pt x="119" y="160"/>
                    <a:pt x="119" y="160"/>
                    <a:pt x="119" y="160"/>
                  </a:cubicBezTo>
                  <a:cubicBezTo>
                    <a:pt x="119" y="256"/>
                    <a:pt x="119" y="256"/>
                    <a:pt x="119" y="256"/>
                  </a:cubicBezTo>
                  <a:cubicBezTo>
                    <a:pt x="119" y="273"/>
                    <a:pt x="94" y="273"/>
                    <a:pt x="94" y="256"/>
                  </a:cubicBezTo>
                  <a:cubicBezTo>
                    <a:pt x="94" y="160"/>
                    <a:pt x="94" y="160"/>
                    <a:pt x="94" y="160"/>
                  </a:cubicBezTo>
                  <a:cubicBezTo>
                    <a:pt x="81" y="160"/>
                    <a:pt x="81" y="160"/>
                    <a:pt x="81" y="160"/>
                  </a:cubicBezTo>
                  <a:cubicBezTo>
                    <a:pt x="81" y="256"/>
                    <a:pt x="81" y="256"/>
                    <a:pt x="81" y="256"/>
                  </a:cubicBezTo>
                  <a:cubicBezTo>
                    <a:pt x="81" y="273"/>
                    <a:pt x="57" y="273"/>
                    <a:pt x="57" y="256"/>
                  </a:cubicBezTo>
                  <a:cubicBezTo>
                    <a:pt x="57" y="160"/>
                    <a:pt x="57" y="160"/>
                    <a:pt x="57" y="160"/>
                  </a:cubicBezTo>
                  <a:cubicBezTo>
                    <a:pt x="23" y="160"/>
                    <a:pt x="23" y="160"/>
                    <a:pt x="23" y="160"/>
                  </a:cubicBezTo>
                  <a:cubicBezTo>
                    <a:pt x="58" y="37"/>
                    <a:pt x="58" y="37"/>
                    <a:pt x="58" y="37"/>
                  </a:cubicBezTo>
                  <a:cubicBezTo>
                    <a:pt x="46" y="37"/>
                    <a:pt x="46" y="37"/>
                    <a:pt x="46" y="37"/>
                  </a:cubicBezTo>
                  <a:cubicBezTo>
                    <a:pt x="26" y="107"/>
                    <a:pt x="26" y="107"/>
                    <a:pt x="26" y="107"/>
                  </a:cubicBezTo>
                  <a:cubicBezTo>
                    <a:pt x="21" y="122"/>
                    <a:pt x="0" y="116"/>
                    <a:pt x="5" y="99"/>
                  </a:cubicBezTo>
                  <a:cubicBezTo>
                    <a:pt x="28" y="24"/>
                    <a:pt x="28" y="24"/>
                    <a:pt x="28" y="24"/>
                  </a:cubicBezTo>
                  <a:cubicBezTo>
                    <a:pt x="30" y="15"/>
                    <a:pt x="41" y="0"/>
                    <a:pt x="60" y="0"/>
                  </a:cubicBezTo>
                  <a:cubicBezTo>
                    <a:pt x="113" y="0"/>
                    <a:pt x="113" y="0"/>
                    <a:pt x="11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bg-BG" dirty="0">
                <a:latin typeface="Calibri Light" panose="020F0302020204030204"/>
              </a:endParaRPr>
            </a:p>
          </p:txBody>
        </p:sp>
        <p:sp>
          <p:nvSpPr>
            <p:cNvPr id="129" name="Oval 20"/>
            <p:cNvSpPr>
              <a:spLocks noChangeArrowheads="1"/>
            </p:cNvSpPr>
            <p:nvPr/>
          </p:nvSpPr>
          <p:spPr bwMode="auto">
            <a:xfrm>
              <a:off x="3388" y="1291"/>
              <a:ext cx="127" cy="12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bg-BG" dirty="0">
                <a:latin typeface="Calibri Light" panose="020F0302020204030204"/>
              </a:endParaRPr>
            </a:p>
          </p:txBody>
        </p:sp>
      </p:grpSp>
      <p:grpSp>
        <p:nvGrpSpPr>
          <p:cNvPr id="130" name="Group 18"/>
          <p:cNvGrpSpPr>
            <a:grpSpLocks noChangeAspect="1"/>
          </p:cNvGrpSpPr>
          <p:nvPr/>
        </p:nvGrpSpPr>
        <p:grpSpPr bwMode="auto">
          <a:xfrm flipH="1">
            <a:off x="8256904" y="9804010"/>
            <a:ext cx="446836" cy="839760"/>
            <a:chOff x="3241" y="1291"/>
            <a:chExt cx="421" cy="791"/>
          </a:xfrm>
          <a:solidFill>
            <a:schemeClr val="accent3"/>
          </a:solidFill>
        </p:grpSpPr>
        <p:sp>
          <p:nvSpPr>
            <p:cNvPr id="131" name="Freeform 19"/>
            <p:cNvSpPr/>
            <p:nvPr/>
          </p:nvSpPr>
          <p:spPr bwMode="auto">
            <a:xfrm>
              <a:off x="3241" y="1432"/>
              <a:ext cx="421" cy="650"/>
            </a:xfrm>
            <a:custGeom>
              <a:avLst/>
              <a:gdLst>
                <a:gd name="T0" fmla="*/ 113 w 175"/>
                <a:gd name="T1" fmla="*/ 0 h 273"/>
                <a:gd name="T2" fmla="*/ 148 w 175"/>
                <a:gd name="T3" fmla="*/ 24 h 273"/>
                <a:gd name="T4" fmla="*/ 171 w 175"/>
                <a:gd name="T5" fmla="*/ 99 h 273"/>
                <a:gd name="T6" fmla="*/ 150 w 175"/>
                <a:gd name="T7" fmla="*/ 106 h 273"/>
                <a:gd name="T8" fmla="*/ 129 w 175"/>
                <a:gd name="T9" fmla="*/ 37 h 273"/>
                <a:gd name="T10" fmla="*/ 117 w 175"/>
                <a:gd name="T11" fmla="*/ 37 h 273"/>
                <a:gd name="T12" fmla="*/ 152 w 175"/>
                <a:gd name="T13" fmla="*/ 160 h 273"/>
                <a:gd name="T14" fmla="*/ 119 w 175"/>
                <a:gd name="T15" fmla="*/ 160 h 273"/>
                <a:gd name="T16" fmla="*/ 119 w 175"/>
                <a:gd name="T17" fmla="*/ 256 h 273"/>
                <a:gd name="T18" fmla="*/ 94 w 175"/>
                <a:gd name="T19" fmla="*/ 256 h 273"/>
                <a:gd name="T20" fmla="*/ 94 w 175"/>
                <a:gd name="T21" fmla="*/ 160 h 273"/>
                <a:gd name="T22" fmla="*/ 81 w 175"/>
                <a:gd name="T23" fmla="*/ 160 h 273"/>
                <a:gd name="T24" fmla="*/ 81 w 175"/>
                <a:gd name="T25" fmla="*/ 256 h 273"/>
                <a:gd name="T26" fmla="*/ 57 w 175"/>
                <a:gd name="T27" fmla="*/ 256 h 273"/>
                <a:gd name="T28" fmla="*/ 57 w 175"/>
                <a:gd name="T29" fmla="*/ 160 h 273"/>
                <a:gd name="T30" fmla="*/ 23 w 175"/>
                <a:gd name="T31" fmla="*/ 160 h 273"/>
                <a:gd name="T32" fmla="*/ 58 w 175"/>
                <a:gd name="T33" fmla="*/ 37 h 273"/>
                <a:gd name="T34" fmla="*/ 46 w 175"/>
                <a:gd name="T35" fmla="*/ 37 h 273"/>
                <a:gd name="T36" fmla="*/ 26 w 175"/>
                <a:gd name="T37" fmla="*/ 107 h 273"/>
                <a:gd name="T38" fmla="*/ 5 w 175"/>
                <a:gd name="T39" fmla="*/ 99 h 273"/>
                <a:gd name="T40" fmla="*/ 28 w 175"/>
                <a:gd name="T41" fmla="*/ 24 h 273"/>
                <a:gd name="T42" fmla="*/ 60 w 175"/>
                <a:gd name="T43" fmla="*/ 0 h 273"/>
                <a:gd name="T44" fmla="*/ 113 w 175"/>
                <a:gd name="T45" fmla="*/ 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5" h="273">
                  <a:moveTo>
                    <a:pt x="113" y="0"/>
                  </a:moveTo>
                  <a:cubicBezTo>
                    <a:pt x="131" y="0"/>
                    <a:pt x="145" y="15"/>
                    <a:pt x="148" y="24"/>
                  </a:cubicBezTo>
                  <a:cubicBezTo>
                    <a:pt x="171" y="99"/>
                    <a:pt x="171" y="99"/>
                    <a:pt x="171" y="99"/>
                  </a:cubicBezTo>
                  <a:cubicBezTo>
                    <a:pt x="175" y="115"/>
                    <a:pt x="154" y="122"/>
                    <a:pt x="150" y="106"/>
                  </a:cubicBezTo>
                  <a:cubicBezTo>
                    <a:pt x="129" y="37"/>
                    <a:pt x="129" y="37"/>
                    <a:pt x="129" y="37"/>
                  </a:cubicBezTo>
                  <a:cubicBezTo>
                    <a:pt x="117" y="37"/>
                    <a:pt x="117" y="37"/>
                    <a:pt x="117" y="37"/>
                  </a:cubicBezTo>
                  <a:cubicBezTo>
                    <a:pt x="152" y="160"/>
                    <a:pt x="152" y="160"/>
                    <a:pt x="152" y="160"/>
                  </a:cubicBezTo>
                  <a:cubicBezTo>
                    <a:pt x="119" y="160"/>
                    <a:pt x="119" y="160"/>
                    <a:pt x="119" y="160"/>
                  </a:cubicBezTo>
                  <a:cubicBezTo>
                    <a:pt x="119" y="256"/>
                    <a:pt x="119" y="256"/>
                    <a:pt x="119" y="256"/>
                  </a:cubicBezTo>
                  <a:cubicBezTo>
                    <a:pt x="119" y="273"/>
                    <a:pt x="94" y="273"/>
                    <a:pt x="94" y="256"/>
                  </a:cubicBezTo>
                  <a:cubicBezTo>
                    <a:pt x="94" y="160"/>
                    <a:pt x="94" y="160"/>
                    <a:pt x="94" y="160"/>
                  </a:cubicBezTo>
                  <a:cubicBezTo>
                    <a:pt x="81" y="160"/>
                    <a:pt x="81" y="160"/>
                    <a:pt x="81" y="160"/>
                  </a:cubicBezTo>
                  <a:cubicBezTo>
                    <a:pt x="81" y="256"/>
                    <a:pt x="81" y="256"/>
                    <a:pt x="81" y="256"/>
                  </a:cubicBezTo>
                  <a:cubicBezTo>
                    <a:pt x="81" y="273"/>
                    <a:pt x="57" y="273"/>
                    <a:pt x="57" y="256"/>
                  </a:cubicBezTo>
                  <a:cubicBezTo>
                    <a:pt x="57" y="160"/>
                    <a:pt x="57" y="160"/>
                    <a:pt x="57" y="160"/>
                  </a:cubicBezTo>
                  <a:cubicBezTo>
                    <a:pt x="23" y="160"/>
                    <a:pt x="23" y="160"/>
                    <a:pt x="23" y="160"/>
                  </a:cubicBezTo>
                  <a:cubicBezTo>
                    <a:pt x="58" y="37"/>
                    <a:pt x="58" y="37"/>
                    <a:pt x="58" y="37"/>
                  </a:cubicBezTo>
                  <a:cubicBezTo>
                    <a:pt x="46" y="37"/>
                    <a:pt x="46" y="37"/>
                    <a:pt x="46" y="37"/>
                  </a:cubicBezTo>
                  <a:cubicBezTo>
                    <a:pt x="26" y="107"/>
                    <a:pt x="26" y="107"/>
                    <a:pt x="26" y="107"/>
                  </a:cubicBezTo>
                  <a:cubicBezTo>
                    <a:pt x="21" y="122"/>
                    <a:pt x="0" y="116"/>
                    <a:pt x="5" y="99"/>
                  </a:cubicBezTo>
                  <a:cubicBezTo>
                    <a:pt x="28" y="24"/>
                    <a:pt x="28" y="24"/>
                    <a:pt x="28" y="24"/>
                  </a:cubicBezTo>
                  <a:cubicBezTo>
                    <a:pt x="30" y="15"/>
                    <a:pt x="41" y="0"/>
                    <a:pt x="60" y="0"/>
                  </a:cubicBezTo>
                  <a:cubicBezTo>
                    <a:pt x="113" y="0"/>
                    <a:pt x="113" y="0"/>
                    <a:pt x="11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bg-BG" dirty="0">
                <a:latin typeface="Calibri Light" panose="020F0302020204030204"/>
              </a:endParaRPr>
            </a:p>
          </p:txBody>
        </p:sp>
        <p:sp>
          <p:nvSpPr>
            <p:cNvPr id="132" name="Oval 20"/>
            <p:cNvSpPr>
              <a:spLocks noChangeArrowheads="1"/>
            </p:cNvSpPr>
            <p:nvPr/>
          </p:nvSpPr>
          <p:spPr bwMode="auto">
            <a:xfrm>
              <a:off x="3388" y="1291"/>
              <a:ext cx="127" cy="12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bg-BG" dirty="0">
                <a:latin typeface="Calibri Light" panose="020F0302020204030204"/>
              </a:endParaRPr>
            </a:p>
          </p:txBody>
        </p:sp>
      </p:grpSp>
      <p:grpSp>
        <p:nvGrpSpPr>
          <p:cNvPr id="133" name="Group 18"/>
          <p:cNvGrpSpPr>
            <a:grpSpLocks noChangeAspect="1"/>
          </p:cNvGrpSpPr>
          <p:nvPr/>
        </p:nvGrpSpPr>
        <p:grpSpPr bwMode="auto">
          <a:xfrm flipH="1">
            <a:off x="8752056" y="9804010"/>
            <a:ext cx="446836" cy="839760"/>
            <a:chOff x="3241" y="1291"/>
            <a:chExt cx="421" cy="791"/>
          </a:xfrm>
          <a:solidFill>
            <a:schemeClr val="accent3"/>
          </a:solidFill>
        </p:grpSpPr>
        <p:sp>
          <p:nvSpPr>
            <p:cNvPr id="134" name="Freeform 19"/>
            <p:cNvSpPr/>
            <p:nvPr/>
          </p:nvSpPr>
          <p:spPr bwMode="auto">
            <a:xfrm>
              <a:off x="3241" y="1432"/>
              <a:ext cx="421" cy="650"/>
            </a:xfrm>
            <a:custGeom>
              <a:avLst/>
              <a:gdLst>
                <a:gd name="T0" fmla="*/ 113 w 175"/>
                <a:gd name="T1" fmla="*/ 0 h 273"/>
                <a:gd name="T2" fmla="*/ 148 w 175"/>
                <a:gd name="T3" fmla="*/ 24 h 273"/>
                <a:gd name="T4" fmla="*/ 171 w 175"/>
                <a:gd name="T5" fmla="*/ 99 h 273"/>
                <a:gd name="T6" fmla="*/ 150 w 175"/>
                <a:gd name="T7" fmla="*/ 106 h 273"/>
                <a:gd name="T8" fmla="*/ 129 w 175"/>
                <a:gd name="T9" fmla="*/ 37 h 273"/>
                <a:gd name="T10" fmla="*/ 117 w 175"/>
                <a:gd name="T11" fmla="*/ 37 h 273"/>
                <a:gd name="T12" fmla="*/ 152 w 175"/>
                <a:gd name="T13" fmla="*/ 160 h 273"/>
                <a:gd name="T14" fmla="*/ 119 w 175"/>
                <a:gd name="T15" fmla="*/ 160 h 273"/>
                <a:gd name="T16" fmla="*/ 119 w 175"/>
                <a:gd name="T17" fmla="*/ 256 h 273"/>
                <a:gd name="T18" fmla="*/ 94 w 175"/>
                <a:gd name="T19" fmla="*/ 256 h 273"/>
                <a:gd name="T20" fmla="*/ 94 w 175"/>
                <a:gd name="T21" fmla="*/ 160 h 273"/>
                <a:gd name="T22" fmla="*/ 81 w 175"/>
                <a:gd name="T23" fmla="*/ 160 h 273"/>
                <a:gd name="T24" fmla="*/ 81 w 175"/>
                <a:gd name="T25" fmla="*/ 256 h 273"/>
                <a:gd name="T26" fmla="*/ 57 w 175"/>
                <a:gd name="T27" fmla="*/ 256 h 273"/>
                <a:gd name="T28" fmla="*/ 57 w 175"/>
                <a:gd name="T29" fmla="*/ 160 h 273"/>
                <a:gd name="T30" fmla="*/ 23 w 175"/>
                <a:gd name="T31" fmla="*/ 160 h 273"/>
                <a:gd name="T32" fmla="*/ 58 w 175"/>
                <a:gd name="T33" fmla="*/ 37 h 273"/>
                <a:gd name="T34" fmla="*/ 46 w 175"/>
                <a:gd name="T35" fmla="*/ 37 h 273"/>
                <a:gd name="T36" fmla="*/ 26 w 175"/>
                <a:gd name="T37" fmla="*/ 107 h 273"/>
                <a:gd name="T38" fmla="*/ 5 w 175"/>
                <a:gd name="T39" fmla="*/ 99 h 273"/>
                <a:gd name="T40" fmla="*/ 28 w 175"/>
                <a:gd name="T41" fmla="*/ 24 h 273"/>
                <a:gd name="T42" fmla="*/ 60 w 175"/>
                <a:gd name="T43" fmla="*/ 0 h 273"/>
                <a:gd name="T44" fmla="*/ 113 w 175"/>
                <a:gd name="T45" fmla="*/ 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5" h="273">
                  <a:moveTo>
                    <a:pt x="113" y="0"/>
                  </a:moveTo>
                  <a:cubicBezTo>
                    <a:pt x="131" y="0"/>
                    <a:pt x="145" y="15"/>
                    <a:pt x="148" y="24"/>
                  </a:cubicBezTo>
                  <a:cubicBezTo>
                    <a:pt x="171" y="99"/>
                    <a:pt x="171" y="99"/>
                    <a:pt x="171" y="99"/>
                  </a:cubicBezTo>
                  <a:cubicBezTo>
                    <a:pt x="175" y="115"/>
                    <a:pt x="154" y="122"/>
                    <a:pt x="150" y="106"/>
                  </a:cubicBezTo>
                  <a:cubicBezTo>
                    <a:pt x="129" y="37"/>
                    <a:pt x="129" y="37"/>
                    <a:pt x="129" y="37"/>
                  </a:cubicBezTo>
                  <a:cubicBezTo>
                    <a:pt x="117" y="37"/>
                    <a:pt x="117" y="37"/>
                    <a:pt x="117" y="37"/>
                  </a:cubicBezTo>
                  <a:cubicBezTo>
                    <a:pt x="152" y="160"/>
                    <a:pt x="152" y="160"/>
                    <a:pt x="152" y="160"/>
                  </a:cubicBezTo>
                  <a:cubicBezTo>
                    <a:pt x="119" y="160"/>
                    <a:pt x="119" y="160"/>
                    <a:pt x="119" y="160"/>
                  </a:cubicBezTo>
                  <a:cubicBezTo>
                    <a:pt x="119" y="256"/>
                    <a:pt x="119" y="256"/>
                    <a:pt x="119" y="256"/>
                  </a:cubicBezTo>
                  <a:cubicBezTo>
                    <a:pt x="119" y="273"/>
                    <a:pt x="94" y="273"/>
                    <a:pt x="94" y="256"/>
                  </a:cubicBezTo>
                  <a:cubicBezTo>
                    <a:pt x="94" y="160"/>
                    <a:pt x="94" y="160"/>
                    <a:pt x="94" y="160"/>
                  </a:cubicBezTo>
                  <a:cubicBezTo>
                    <a:pt x="81" y="160"/>
                    <a:pt x="81" y="160"/>
                    <a:pt x="81" y="160"/>
                  </a:cubicBezTo>
                  <a:cubicBezTo>
                    <a:pt x="81" y="256"/>
                    <a:pt x="81" y="256"/>
                    <a:pt x="81" y="256"/>
                  </a:cubicBezTo>
                  <a:cubicBezTo>
                    <a:pt x="81" y="273"/>
                    <a:pt x="57" y="273"/>
                    <a:pt x="57" y="256"/>
                  </a:cubicBezTo>
                  <a:cubicBezTo>
                    <a:pt x="57" y="160"/>
                    <a:pt x="57" y="160"/>
                    <a:pt x="57" y="160"/>
                  </a:cubicBezTo>
                  <a:cubicBezTo>
                    <a:pt x="23" y="160"/>
                    <a:pt x="23" y="160"/>
                    <a:pt x="23" y="160"/>
                  </a:cubicBezTo>
                  <a:cubicBezTo>
                    <a:pt x="58" y="37"/>
                    <a:pt x="58" y="37"/>
                    <a:pt x="58" y="37"/>
                  </a:cubicBezTo>
                  <a:cubicBezTo>
                    <a:pt x="46" y="37"/>
                    <a:pt x="46" y="37"/>
                    <a:pt x="46" y="37"/>
                  </a:cubicBezTo>
                  <a:cubicBezTo>
                    <a:pt x="26" y="107"/>
                    <a:pt x="26" y="107"/>
                    <a:pt x="26" y="107"/>
                  </a:cubicBezTo>
                  <a:cubicBezTo>
                    <a:pt x="21" y="122"/>
                    <a:pt x="0" y="116"/>
                    <a:pt x="5" y="99"/>
                  </a:cubicBezTo>
                  <a:cubicBezTo>
                    <a:pt x="28" y="24"/>
                    <a:pt x="28" y="24"/>
                    <a:pt x="28" y="24"/>
                  </a:cubicBezTo>
                  <a:cubicBezTo>
                    <a:pt x="30" y="15"/>
                    <a:pt x="41" y="0"/>
                    <a:pt x="60" y="0"/>
                  </a:cubicBezTo>
                  <a:cubicBezTo>
                    <a:pt x="113" y="0"/>
                    <a:pt x="113" y="0"/>
                    <a:pt x="11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bg-BG" dirty="0">
                <a:latin typeface="Calibri Light" panose="020F0302020204030204"/>
              </a:endParaRPr>
            </a:p>
          </p:txBody>
        </p:sp>
        <p:sp>
          <p:nvSpPr>
            <p:cNvPr id="135" name="Oval 20"/>
            <p:cNvSpPr>
              <a:spLocks noChangeArrowheads="1"/>
            </p:cNvSpPr>
            <p:nvPr/>
          </p:nvSpPr>
          <p:spPr bwMode="auto">
            <a:xfrm>
              <a:off x="3388" y="1291"/>
              <a:ext cx="127" cy="12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bg-BG" dirty="0">
                <a:latin typeface="Calibri Light" panose="020F0302020204030204"/>
              </a:endParaRPr>
            </a:p>
          </p:txBody>
        </p:sp>
      </p:grpSp>
      <p:grpSp>
        <p:nvGrpSpPr>
          <p:cNvPr id="140" name="Group 18"/>
          <p:cNvGrpSpPr>
            <a:grpSpLocks noChangeAspect="1"/>
          </p:cNvGrpSpPr>
          <p:nvPr/>
        </p:nvGrpSpPr>
        <p:grpSpPr bwMode="auto">
          <a:xfrm flipH="1">
            <a:off x="9247208" y="9804010"/>
            <a:ext cx="446836" cy="839760"/>
            <a:chOff x="3241" y="1291"/>
            <a:chExt cx="421" cy="791"/>
          </a:xfrm>
          <a:solidFill>
            <a:schemeClr val="accent3"/>
          </a:solidFill>
        </p:grpSpPr>
        <p:sp>
          <p:nvSpPr>
            <p:cNvPr id="141" name="Freeform 19"/>
            <p:cNvSpPr/>
            <p:nvPr/>
          </p:nvSpPr>
          <p:spPr bwMode="auto">
            <a:xfrm>
              <a:off x="3241" y="1432"/>
              <a:ext cx="421" cy="650"/>
            </a:xfrm>
            <a:custGeom>
              <a:avLst/>
              <a:gdLst>
                <a:gd name="T0" fmla="*/ 113 w 175"/>
                <a:gd name="T1" fmla="*/ 0 h 273"/>
                <a:gd name="T2" fmla="*/ 148 w 175"/>
                <a:gd name="T3" fmla="*/ 24 h 273"/>
                <a:gd name="T4" fmla="*/ 171 w 175"/>
                <a:gd name="T5" fmla="*/ 99 h 273"/>
                <a:gd name="T6" fmla="*/ 150 w 175"/>
                <a:gd name="T7" fmla="*/ 106 h 273"/>
                <a:gd name="T8" fmla="*/ 129 w 175"/>
                <a:gd name="T9" fmla="*/ 37 h 273"/>
                <a:gd name="T10" fmla="*/ 117 w 175"/>
                <a:gd name="T11" fmla="*/ 37 h 273"/>
                <a:gd name="T12" fmla="*/ 152 w 175"/>
                <a:gd name="T13" fmla="*/ 160 h 273"/>
                <a:gd name="T14" fmla="*/ 119 w 175"/>
                <a:gd name="T15" fmla="*/ 160 h 273"/>
                <a:gd name="T16" fmla="*/ 119 w 175"/>
                <a:gd name="T17" fmla="*/ 256 h 273"/>
                <a:gd name="T18" fmla="*/ 94 w 175"/>
                <a:gd name="T19" fmla="*/ 256 h 273"/>
                <a:gd name="T20" fmla="*/ 94 w 175"/>
                <a:gd name="T21" fmla="*/ 160 h 273"/>
                <a:gd name="T22" fmla="*/ 81 w 175"/>
                <a:gd name="T23" fmla="*/ 160 h 273"/>
                <a:gd name="T24" fmla="*/ 81 w 175"/>
                <a:gd name="T25" fmla="*/ 256 h 273"/>
                <a:gd name="T26" fmla="*/ 57 w 175"/>
                <a:gd name="T27" fmla="*/ 256 h 273"/>
                <a:gd name="T28" fmla="*/ 57 w 175"/>
                <a:gd name="T29" fmla="*/ 160 h 273"/>
                <a:gd name="T30" fmla="*/ 23 w 175"/>
                <a:gd name="T31" fmla="*/ 160 h 273"/>
                <a:gd name="T32" fmla="*/ 58 w 175"/>
                <a:gd name="T33" fmla="*/ 37 h 273"/>
                <a:gd name="T34" fmla="*/ 46 w 175"/>
                <a:gd name="T35" fmla="*/ 37 h 273"/>
                <a:gd name="T36" fmla="*/ 26 w 175"/>
                <a:gd name="T37" fmla="*/ 107 h 273"/>
                <a:gd name="T38" fmla="*/ 5 w 175"/>
                <a:gd name="T39" fmla="*/ 99 h 273"/>
                <a:gd name="T40" fmla="*/ 28 w 175"/>
                <a:gd name="T41" fmla="*/ 24 h 273"/>
                <a:gd name="T42" fmla="*/ 60 w 175"/>
                <a:gd name="T43" fmla="*/ 0 h 273"/>
                <a:gd name="T44" fmla="*/ 113 w 175"/>
                <a:gd name="T45" fmla="*/ 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5" h="273">
                  <a:moveTo>
                    <a:pt x="113" y="0"/>
                  </a:moveTo>
                  <a:cubicBezTo>
                    <a:pt x="131" y="0"/>
                    <a:pt x="145" y="15"/>
                    <a:pt x="148" y="24"/>
                  </a:cubicBezTo>
                  <a:cubicBezTo>
                    <a:pt x="171" y="99"/>
                    <a:pt x="171" y="99"/>
                    <a:pt x="171" y="99"/>
                  </a:cubicBezTo>
                  <a:cubicBezTo>
                    <a:pt x="175" y="115"/>
                    <a:pt x="154" y="122"/>
                    <a:pt x="150" y="106"/>
                  </a:cubicBezTo>
                  <a:cubicBezTo>
                    <a:pt x="129" y="37"/>
                    <a:pt x="129" y="37"/>
                    <a:pt x="129" y="37"/>
                  </a:cubicBezTo>
                  <a:cubicBezTo>
                    <a:pt x="117" y="37"/>
                    <a:pt x="117" y="37"/>
                    <a:pt x="117" y="37"/>
                  </a:cubicBezTo>
                  <a:cubicBezTo>
                    <a:pt x="152" y="160"/>
                    <a:pt x="152" y="160"/>
                    <a:pt x="152" y="160"/>
                  </a:cubicBezTo>
                  <a:cubicBezTo>
                    <a:pt x="119" y="160"/>
                    <a:pt x="119" y="160"/>
                    <a:pt x="119" y="160"/>
                  </a:cubicBezTo>
                  <a:cubicBezTo>
                    <a:pt x="119" y="256"/>
                    <a:pt x="119" y="256"/>
                    <a:pt x="119" y="256"/>
                  </a:cubicBezTo>
                  <a:cubicBezTo>
                    <a:pt x="119" y="273"/>
                    <a:pt x="94" y="273"/>
                    <a:pt x="94" y="256"/>
                  </a:cubicBezTo>
                  <a:cubicBezTo>
                    <a:pt x="94" y="160"/>
                    <a:pt x="94" y="160"/>
                    <a:pt x="94" y="160"/>
                  </a:cubicBezTo>
                  <a:cubicBezTo>
                    <a:pt x="81" y="160"/>
                    <a:pt x="81" y="160"/>
                    <a:pt x="81" y="160"/>
                  </a:cubicBezTo>
                  <a:cubicBezTo>
                    <a:pt x="81" y="256"/>
                    <a:pt x="81" y="256"/>
                    <a:pt x="81" y="256"/>
                  </a:cubicBezTo>
                  <a:cubicBezTo>
                    <a:pt x="81" y="273"/>
                    <a:pt x="57" y="273"/>
                    <a:pt x="57" y="256"/>
                  </a:cubicBezTo>
                  <a:cubicBezTo>
                    <a:pt x="57" y="160"/>
                    <a:pt x="57" y="160"/>
                    <a:pt x="57" y="160"/>
                  </a:cubicBezTo>
                  <a:cubicBezTo>
                    <a:pt x="23" y="160"/>
                    <a:pt x="23" y="160"/>
                    <a:pt x="23" y="160"/>
                  </a:cubicBezTo>
                  <a:cubicBezTo>
                    <a:pt x="58" y="37"/>
                    <a:pt x="58" y="37"/>
                    <a:pt x="58" y="37"/>
                  </a:cubicBezTo>
                  <a:cubicBezTo>
                    <a:pt x="46" y="37"/>
                    <a:pt x="46" y="37"/>
                    <a:pt x="46" y="37"/>
                  </a:cubicBezTo>
                  <a:cubicBezTo>
                    <a:pt x="26" y="107"/>
                    <a:pt x="26" y="107"/>
                    <a:pt x="26" y="107"/>
                  </a:cubicBezTo>
                  <a:cubicBezTo>
                    <a:pt x="21" y="122"/>
                    <a:pt x="0" y="116"/>
                    <a:pt x="5" y="99"/>
                  </a:cubicBezTo>
                  <a:cubicBezTo>
                    <a:pt x="28" y="24"/>
                    <a:pt x="28" y="24"/>
                    <a:pt x="28" y="24"/>
                  </a:cubicBezTo>
                  <a:cubicBezTo>
                    <a:pt x="30" y="15"/>
                    <a:pt x="41" y="0"/>
                    <a:pt x="60" y="0"/>
                  </a:cubicBezTo>
                  <a:cubicBezTo>
                    <a:pt x="113" y="0"/>
                    <a:pt x="113" y="0"/>
                    <a:pt x="11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bg-BG" dirty="0">
                <a:latin typeface="Calibri Light" panose="020F0302020204030204"/>
              </a:endParaRPr>
            </a:p>
          </p:txBody>
        </p:sp>
        <p:sp>
          <p:nvSpPr>
            <p:cNvPr id="220" name="Oval 20"/>
            <p:cNvSpPr>
              <a:spLocks noChangeArrowheads="1"/>
            </p:cNvSpPr>
            <p:nvPr/>
          </p:nvSpPr>
          <p:spPr bwMode="auto">
            <a:xfrm>
              <a:off x="3388" y="1291"/>
              <a:ext cx="127" cy="12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bg-BG" dirty="0">
                <a:latin typeface="Calibri Light" panose="020F0302020204030204"/>
              </a:endParaRPr>
            </a:p>
          </p:txBody>
        </p:sp>
      </p:grpSp>
      <p:grpSp>
        <p:nvGrpSpPr>
          <p:cNvPr id="236" name="Group 18"/>
          <p:cNvGrpSpPr>
            <a:grpSpLocks noChangeAspect="1"/>
          </p:cNvGrpSpPr>
          <p:nvPr/>
        </p:nvGrpSpPr>
        <p:grpSpPr bwMode="auto">
          <a:xfrm flipH="1">
            <a:off x="9742360" y="9826290"/>
            <a:ext cx="446836" cy="839760"/>
            <a:chOff x="3241" y="1291"/>
            <a:chExt cx="421" cy="791"/>
          </a:xfrm>
          <a:solidFill>
            <a:schemeClr val="bg1">
              <a:lumMod val="85000"/>
            </a:schemeClr>
          </a:solidFill>
        </p:grpSpPr>
        <p:sp>
          <p:nvSpPr>
            <p:cNvPr id="237" name="Freeform 19"/>
            <p:cNvSpPr/>
            <p:nvPr/>
          </p:nvSpPr>
          <p:spPr bwMode="auto">
            <a:xfrm>
              <a:off x="3241" y="1432"/>
              <a:ext cx="421" cy="650"/>
            </a:xfrm>
            <a:custGeom>
              <a:avLst/>
              <a:gdLst>
                <a:gd name="T0" fmla="*/ 113 w 175"/>
                <a:gd name="T1" fmla="*/ 0 h 273"/>
                <a:gd name="T2" fmla="*/ 148 w 175"/>
                <a:gd name="T3" fmla="*/ 24 h 273"/>
                <a:gd name="T4" fmla="*/ 171 w 175"/>
                <a:gd name="T5" fmla="*/ 99 h 273"/>
                <a:gd name="T6" fmla="*/ 150 w 175"/>
                <a:gd name="T7" fmla="*/ 106 h 273"/>
                <a:gd name="T8" fmla="*/ 129 w 175"/>
                <a:gd name="T9" fmla="*/ 37 h 273"/>
                <a:gd name="T10" fmla="*/ 117 w 175"/>
                <a:gd name="T11" fmla="*/ 37 h 273"/>
                <a:gd name="T12" fmla="*/ 152 w 175"/>
                <a:gd name="T13" fmla="*/ 160 h 273"/>
                <a:gd name="T14" fmla="*/ 119 w 175"/>
                <a:gd name="T15" fmla="*/ 160 h 273"/>
                <a:gd name="T16" fmla="*/ 119 w 175"/>
                <a:gd name="T17" fmla="*/ 256 h 273"/>
                <a:gd name="T18" fmla="*/ 94 w 175"/>
                <a:gd name="T19" fmla="*/ 256 h 273"/>
                <a:gd name="T20" fmla="*/ 94 w 175"/>
                <a:gd name="T21" fmla="*/ 160 h 273"/>
                <a:gd name="T22" fmla="*/ 81 w 175"/>
                <a:gd name="T23" fmla="*/ 160 h 273"/>
                <a:gd name="T24" fmla="*/ 81 w 175"/>
                <a:gd name="T25" fmla="*/ 256 h 273"/>
                <a:gd name="T26" fmla="*/ 57 w 175"/>
                <a:gd name="T27" fmla="*/ 256 h 273"/>
                <a:gd name="T28" fmla="*/ 57 w 175"/>
                <a:gd name="T29" fmla="*/ 160 h 273"/>
                <a:gd name="T30" fmla="*/ 23 w 175"/>
                <a:gd name="T31" fmla="*/ 160 h 273"/>
                <a:gd name="T32" fmla="*/ 58 w 175"/>
                <a:gd name="T33" fmla="*/ 37 h 273"/>
                <a:gd name="T34" fmla="*/ 46 w 175"/>
                <a:gd name="T35" fmla="*/ 37 h 273"/>
                <a:gd name="T36" fmla="*/ 26 w 175"/>
                <a:gd name="T37" fmla="*/ 107 h 273"/>
                <a:gd name="T38" fmla="*/ 5 w 175"/>
                <a:gd name="T39" fmla="*/ 99 h 273"/>
                <a:gd name="T40" fmla="*/ 28 w 175"/>
                <a:gd name="T41" fmla="*/ 24 h 273"/>
                <a:gd name="T42" fmla="*/ 60 w 175"/>
                <a:gd name="T43" fmla="*/ 0 h 273"/>
                <a:gd name="T44" fmla="*/ 113 w 175"/>
                <a:gd name="T45" fmla="*/ 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5" h="273">
                  <a:moveTo>
                    <a:pt x="113" y="0"/>
                  </a:moveTo>
                  <a:cubicBezTo>
                    <a:pt x="131" y="0"/>
                    <a:pt x="145" y="15"/>
                    <a:pt x="148" y="24"/>
                  </a:cubicBezTo>
                  <a:cubicBezTo>
                    <a:pt x="171" y="99"/>
                    <a:pt x="171" y="99"/>
                    <a:pt x="171" y="99"/>
                  </a:cubicBezTo>
                  <a:cubicBezTo>
                    <a:pt x="175" y="115"/>
                    <a:pt x="154" y="122"/>
                    <a:pt x="150" y="106"/>
                  </a:cubicBezTo>
                  <a:cubicBezTo>
                    <a:pt x="129" y="37"/>
                    <a:pt x="129" y="37"/>
                    <a:pt x="129" y="37"/>
                  </a:cubicBezTo>
                  <a:cubicBezTo>
                    <a:pt x="117" y="37"/>
                    <a:pt x="117" y="37"/>
                    <a:pt x="117" y="37"/>
                  </a:cubicBezTo>
                  <a:cubicBezTo>
                    <a:pt x="152" y="160"/>
                    <a:pt x="152" y="160"/>
                    <a:pt x="152" y="160"/>
                  </a:cubicBezTo>
                  <a:cubicBezTo>
                    <a:pt x="119" y="160"/>
                    <a:pt x="119" y="160"/>
                    <a:pt x="119" y="160"/>
                  </a:cubicBezTo>
                  <a:cubicBezTo>
                    <a:pt x="119" y="256"/>
                    <a:pt x="119" y="256"/>
                    <a:pt x="119" y="256"/>
                  </a:cubicBezTo>
                  <a:cubicBezTo>
                    <a:pt x="119" y="273"/>
                    <a:pt x="94" y="273"/>
                    <a:pt x="94" y="256"/>
                  </a:cubicBezTo>
                  <a:cubicBezTo>
                    <a:pt x="94" y="160"/>
                    <a:pt x="94" y="160"/>
                    <a:pt x="94" y="160"/>
                  </a:cubicBezTo>
                  <a:cubicBezTo>
                    <a:pt x="81" y="160"/>
                    <a:pt x="81" y="160"/>
                    <a:pt x="81" y="160"/>
                  </a:cubicBezTo>
                  <a:cubicBezTo>
                    <a:pt x="81" y="256"/>
                    <a:pt x="81" y="256"/>
                    <a:pt x="81" y="256"/>
                  </a:cubicBezTo>
                  <a:cubicBezTo>
                    <a:pt x="81" y="273"/>
                    <a:pt x="57" y="273"/>
                    <a:pt x="57" y="256"/>
                  </a:cubicBezTo>
                  <a:cubicBezTo>
                    <a:pt x="57" y="160"/>
                    <a:pt x="57" y="160"/>
                    <a:pt x="57" y="160"/>
                  </a:cubicBezTo>
                  <a:cubicBezTo>
                    <a:pt x="23" y="160"/>
                    <a:pt x="23" y="160"/>
                    <a:pt x="23" y="160"/>
                  </a:cubicBezTo>
                  <a:cubicBezTo>
                    <a:pt x="58" y="37"/>
                    <a:pt x="58" y="37"/>
                    <a:pt x="58" y="37"/>
                  </a:cubicBezTo>
                  <a:cubicBezTo>
                    <a:pt x="46" y="37"/>
                    <a:pt x="46" y="37"/>
                    <a:pt x="46" y="37"/>
                  </a:cubicBezTo>
                  <a:cubicBezTo>
                    <a:pt x="26" y="107"/>
                    <a:pt x="26" y="107"/>
                    <a:pt x="26" y="107"/>
                  </a:cubicBezTo>
                  <a:cubicBezTo>
                    <a:pt x="21" y="122"/>
                    <a:pt x="0" y="116"/>
                    <a:pt x="5" y="99"/>
                  </a:cubicBezTo>
                  <a:cubicBezTo>
                    <a:pt x="28" y="24"/>
                    <a:pt x="28" y="24"/>
                    <a:pt x="28" y="24"/>
                  </a:cubicBezTo>
                  <a:cubicBezTo>
                    <a:pt x="30" y="15"/>
                    <a:pt x="41" y="0"/>
                    <a:pt x="60" y="0"/>
                  </a:cubicBezTo>
                  <a:cubicBezTo>
                    <a:pt x="113" y="0"/>
                    <a:pt x="113" y="0"/>
                    <a:pt x="11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bg-BG" dirty="0">
                <a:latin typeface="Calibri Light" panose="020F0302020204030204"/>
              </a:endParaRPr>
            </a:p>
          </p:txBody>
        </p:sp>
        <p:sp>
          <p:nvSpPr>
            <p:cNvPr id="238" name="Oval 20"/>
            <p:cNvSpPr>
              <a:spLocks noChangeArrowheads="1"/>
            </p:cNvSpPr>
            <p:nvPr/>
          </p:nvSpPr>
          <p:spPr bwMode="auto">
            <a:xfrm>
              <a:off x="3388" y="1291"/>
              <a:ext cx="127" cy="12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bg-BG" dirty="0">
                <a:latin typeface="Calibri Light" panose="020F0302020204030204"/>
              </a:endParaRPr>
            </a:p>
          </p:txBody>
        </p:sp>
      </p:grpSp>
      <p:grpSp>
        <p:nvGrpSpPr>
          <p:cNvPr id="267" name="Group 266"/>
          <p:cNvGrpSpPr/>
          <p:nvPr/>
        </p:nvGrpSpPr>
        <p:grpSpPr>
          <a:xfrm>
            <a:off x="12650557" y="4077766"/>
            <a:ext cx="10283367" cy="6947373"/>
            <a:chOff x="3736320" y="2507105"/>
            <a:chExt cx="14847684" cy="10030995"/>
          </a:xfrm>
          <a:solidFill>
            <a:schemeClr val="accent5"/>
          </a:solidFill>
        </p:grpSpPr>
        <p:grpSp>
          <p:nvGrpSpPr>
            <p:cNvPr id="268" name="Group 4"/>
            <p:cNvGrpSpPr>
              <a:grpSpLocks noChangeAspect="1"/>
            </p:cNvGrpSpPr>
            <p:nvPr/>
          </p:nvGrpSpPr>
          <p:grpSpPr bwMode="auto">
            <a:xfrm>
              <a:off x="3736320" y="2507105"/>
              <a:ext cx="14847684" cy="10030995"/>
              <a:chOff x="374" y="598"/>
              <a:chExt cx="5012" cy="3722"/>
            </a:xfrm>
            <a:grpFill/>
          </p:grpSpPr>
          <p:sp>
            <p:nvSpPr>
              <p:cNvPr id="271" name="Freeform 6"/>
              <p:cNvSpPr/>
              <p:nvPr/>
            </p:nvSpPr>
            <p:spPr bwMode="auto">
              <a:xfrm>
                <a:off x="2448" y="983"/>
                <a:ext cx="208" cy="300"/>
              </a:xfrm>
              <a:custGeom>
                <a:avLst/>
                <a:gdLst>
                  <a:gd name="T0" fmla="*/ 72 w 78"/>
                  <a:gd name="T1" fmla="*/ 39 h 113"/>
                  <a:gd name="T2" fmla="*/ 66 w 78"/>
                  <a:gd name="T3" fmla="*/ 44 h 113"/>
                  <a:gd name="T4" fmla="*/ 61 w 78"/>
                  <a:gd name="T5" fmla="*/ 44 h 113"/>
                  <a:gd name="T6" fmla="*/ 65 w 78"/>
                  <a:gd name="T7" fmla="*/ 38 h 113"/>
                  <a:gd name="T8" fmla="*/ 72 w 78"/>
                  <a:gd name="T9" fmla="*/ 14 h 113"/>
                  <a:gd name="T10" fmla="*/ 66 w 78"/>
                  <a:gd name="T11" fmla="*/ 12 h 113"/>
                  <a:gd name="T12" fmla="*/ 65 w 78"/>
                  <a:gd name="T13" fmla="*/ 1 h 113"/>
                  <a:gd name="T14" fmla="*/ 51 w 78"/>
                  <a:gd name="T15" fmla="*/ 4 h 113"/>
                  <a:gd name="T16" fmla="*/ 46 w 78"/>
                  <a:gd name="T17" fmla="*/ 9 h 113"/>
                  <a:gd name="T18" fmla="*/ 40 w 78"/>
                  <a:gd name="T19" fmla="*/ 6 h 113"/>
                  <a:gd name="T20" fmla="*/ 36 w 78"/>
                  <a:gd name="T21" fmla="*/ 7 h 113"/>
                  <a:gd name="T22" fmla="*/ 25 w 78"/>
                  <a:gd name="T23" fmla="*/ 16 h 113"/>
                  <a:gd name="T24" fmla="*/ 24 w 78"/>
                  <a:gd name="T25" fmla="*/ 17 h 113"/>
                  <a:gd name="T26" fmla="*/ 19 w 78"/>
                  <a:gd name="T27" fmla="*/ 26 h 113"/>
                  <a:gd name="T28" fmla="*/ 31 w 78"/>
                  <a:gd name="T29" fmla="*/ 33 h 113"/>
                  <a:gd name="T30" fmla="*/ 30 w 78"/>
                  <a:gd name="T31" fmla="*/ 35 h 113"/>
                  <a:gd name="T32" fmla="*/ 30 w 78"/>
                  <a:gd name="T33" fmla="*/ 49 h 113"/>
                  <a:gd name="T34" fmla="*/ 27 w 78"/>
                  <a:gd name="T35" fmla="*/ 51 h 113"/>
                  <a:gd name="T36" fmla="*/ 20 w 78"/>
                  <a:gd name="T37" fmla="*/ 44 h 113"/>
                  <a:gd name="T38" fmla="*/ 11 w 78"/>
                  <a:gd name="T39" fmla="*/ 33 h 113"/>
                  <a:gd name="T40" fmla="*/ 0 w 78"/>
                  <a:gd name="T41" fmla="*/ 47 h 113"/>
                  <a:gd name="T42" fmla="*/ 6 w 78"/>
                  <a:gd name="T43" fmla="*/ 63 h 113"/>
                  <a:gd name="T44" fmla="*/ 15 w 78"/>
                  <a:gd name="T45" fmla="*/ 71 h 113"/>
                  <a:gd name="T46" fmla="*/ 22 w 78"/>
                  <a:gd name="T47" fmla="*/ 82 h 113"/>
                  <a:gd name="T48" fmla="*/ 33 w 78"/>
                  <a:gd name="T49" fmla="*/ 107 h 113"/>
                  <a:gd name="T50" fmla="*/ 48 w 78"/>
                  <a:gd name="T51" fmla="*/ 111 h 113"/>
                  <a:gd name="T52" fmla="*/ 56 w 78"/>
                  <a:gd name="T53" fmla="*/ 103 h 113"/>
                  <a:gd name="T54" fmla="*/ 70 w 78"/>
                  <a:gd name="T55" fmla="*/ 89 h 113"/>
                  <a:gd name="T56" fmla="*/ 72 w 78"/>
                  <a:gd name="T57" fmla="*/ 79 h 113"/>
                  <a:gd name="T58" fmla="*/ 71 w 78"/>
                  <a:gd name="T59" fmla="*/ 58 h 113"/>
                  <a:gd name="T60" fmla="*/ 69 w 78"/>
                  <a:gd name="T61" fmla="*/ 54 h 113"/>
                  <a:gd name="T62" fmla="*/ 77 w 78"/>
                  <a:gd name="T63" fmla="*/ 5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8" h="113">
                    <a:moveTo>
                      <a:pt x="77" y="42"/>
                    </a:moveTo>
                    <a:cubicBezTo>
                      <a:pt x="76" y="40"/>
                      <a:pt x="74" y="39"/>
                      <a:pt x="72" y="39"/>
                    </a:cubicBezTo>
                    <a:cubicBezTo>
                      <a:pt x="71" y="39"/>
                      <a:pt x="71" y="39"/>
                      <a:pt x="71" y="39"/>
                    </a:cubicBezTo>
                    <a:cubicBezTo>
                      <a:pt x="69" y="39"/>
                      <a:pt x="67" y="41"/>
                      <a:pt x="66" y="44"/>
                    </a:cubicBezTo>
                    <a:cubicBezTo>
                      <a:pt x="65" y="44"/>
                      <a:pt x="65" y="45"/>
                      <a:pt x="65" y="45"/>
                    </a:cubicBezTo>
                    <a:cubicBezTo>
                      <a:pt x="64" y="44"/>
                      <a:pt x="62" y="44"/>
                      <a:pt x="61" y="44"/>
                    </a:cubicBezTo>
                    <a:cubicBezTo>
                      <a:pt x="60" y="44"/>
                      <a:pt x="59" y="44"/>
                      <a:pt x="59" y="43"/>
                    </a:cubicBezTo>
                    <a:cubicBezTo>
                      <a:pt x="60" y="42"/>
                      <a:pt x="63" y="39"/>
                      <a:pt x="65" y="38"/>
                    </a:cubicBezTo>
                    <a:cubicBezTo>
                      <a:pt x="69" y="36"/>
                      <a:pt x="71" y="34"/>
                      <a:pt x="72" y="33"/>
                    </a:cubicBezTo>
                    <a:cubicBezTo>
                      <a:pt x="74" y="28"/>
                      <a:pt x="78" y="18"/>
                      <a:pt x="72" y="14"/>
                    </a:cubicBezTo>
                    <a:cubicBezTo>
                      <a:pt x="71" y="13"/>
                      <a:pt x="69" y="13"/>
                      <a:pt x="68" y="12"/>
                    </a:cubicBezTo>
                    <a:cubicBezTo>
                      <a:pt x="67" y="12"/>
                      <a:pt x="67" y="12"/>
                      <a:pt x="66" y="12"/>
                    </a:cubicBezTo>
                    <a:cubicBezTo>
                      <a:pt x="66" y="11"/>
                      <a:pt x="67" y="10"/>
                      <a:pt x="67" y="9"/>
                    </a:cubicBezTo>
                    <a:cubicBezTo>
                      <a:pt x="68" y="8"/>
                      <a:pt x="69" y="4"/>
                      <a:pt x="65" y="1"/>
                    </a:cubicBezTo>
                    <a:cubicBezTo>
                      <a:pt x="65" y="0"/>
                      <a:pt x="63" y="0"/>
                      <a:pt x="62" y="0"/>
                    </a:cubicBezTo>
                    <a:cubicBezTo>
                      <a:pt x="58" y="0"/>
                      <a:pt x="53" y="3"/>
                      <a:pt x="51" y="4"/>
                    </a:cubicBezTo>
                    <a:cubicBezTo>
                      <a:pt x="51" y="5"/>
                      <a:pt x="50" y="6"/>
                      <a:pt x="49" y="6"/>
                    </a:cubicBezTo>
                    <a:cubicBezTo>
                      <a:pt x="48" y="7"/>
                      <a:pt x="47" y="9"/>
                      <a:pt x="46" y="9"/>
                    </a:cubicBezTo>
                    <a:cubicBezTo>
                      <a:pt x="45" y="9"/>
                      <a:pt x="45" y="8"/>
                      <a:pt x="44" y="8"/>
                    </a:cubicBezTo>
                    <a:cubicBezTo>
                      <a:pt x="43" y="7"/>
                      <a:pt x="42" y="6"/>
                      <a:pt x="40" y="6"/>
                    </a:cubicBezTo>
                    <a:cubicBezTo>
                      <a:pt x="39" y="6"/>
                      <a:pt x="39" y="7"/>
                      <a:pt x="38" y="7"/>
                    </a:cubicBezTo>
                    <a:cubicBezTo>
                      <a:pt x="37" y="7"/>
                      <a:pt x="36" y="7"/>
                      <a:pt x="36" y="7"/>
                    </a:cubicBezTo>
                    <a:cubicBezTo>
                      <a:pt x="29" y="9"/>
                      <a:pt x="27" y="9"/>
                      <a:pt x="26" y="11"/>
                    </a:cubicBezTo>
                    <a:cubicBezTo>
                      <a:pt x="24" y="13"/>
                      <a:pt x="25" y="15"/>
                      <a:pt x="25" y="16"/>
                    </a:cubicBezTo>
                    <a:cubicBezTo>
                      <a:pt x="25" y="16"/>
                      <a:pt x="25" y="16"/>
                      <a:pt x="25" y="16"/>
                    </a:cubicBezTo>
                    <a:cubicBezTo>
                      <a:pt x="25" y="16"/>
                      <a:pt x="25" y="16"/>
                      <a:pt x="24" y="17"/>
                    </a:cubicBezTo>
                    <a:cubicBezTo>
                      <a:pt x="23" y="17"/>
                      <a:pt x="22" y="18"/>
                      <a:pt x="21" y="19"/>
                    </a:cubicBezTo>
                    <a:cubicBezTo>
                      <a:pt x="20" y="20"/>
                      <a:pt x="17" y="23"/>
                      <a:pt x="19" y="26"/>
                    </a:cubicBezTo>
                    <a:cubicBezTo>
                      <a:pt x="20" y="30"/>
                      <a:pt x="24" y="31"/>
                      <a:pt x="28" y="32"/>
                    </a:cubicBezTo>
                    <a:cubicBezTo>
                      <a:pt x="29" y="32"/>
                      <a:pt x="30" y="32"/>
                      <a:pt x="31" y="33"/>
                    </a:cubicBezTo>
                    <a:cubicBezTo>
                      <a:pt x="31" y="33"/>
                      <a:pt x="31" y="33"/>
                      <a:pt x="31" y="33"/>
                    </a:cubicBezTo>
                    <a:cubicBezTo>
                      <a:pt x="31" y="33"/>
                      <a:pt x="30" y="34"/>
                      <a:pt x="30" y="35"/>
                    </a:cubicBezTo>
                    <a:cubicBezTo>
                      <a:pt x="29" y="37"/>
                      <a:pt x="27" y="40"/>
                      <a:pt x="29" y="43"/>
                    </a:cubicBezTo>
                    <a:cubicBezTo>
                      <a:pt x="30" y="45"/>
                      <a:pt x="30" y="47"/>
                      <a:pt x="30" y="49"/>
                    </a:cubicBezTo>
                    <a:cubicBezTo>
                      <a:pt x="30" y="49"/>
                      <a:pt x="30" y="50"/>
                      <a:pt x="29" y="50"/>
                    </a:cubicBezTo>
                    <a:cubicBezTo>
                      <a:pt x="28" y="51"/>
                      <a:pt x="28" y="51"/>
                      <a:pt x="27" y="51"/>
                    </a:cubicBezTo>
                    <a:cubicBezTo>
                      <a:pt x="25" y="51"/>
                      <a:pt x="22" y="49"/>
                      <a:pt x="21" y="47"/>
                    </a:cubicBezTo>
                    <a:cubicBezTo>
                      <a:pt x="21" y="46"/>
                      <a:pt x="20" y="45"/>
                      <a:pt x="20" y="44"/>
                    </a:cubicBezTo>
                    <a:cubicBezTo>
                      <a:pt x="19" y="40"/>
                      <a:pt x="17" y="35"/>
                      <a:pt x="13" y="33"/>
                    </a:cubicBezTo>
                    <a:cubicBezTo>
                      <a:pt x="12" y="33"/>
                      <a:pt x="11" y="33"/>
                      <a:pt x="11" y="33"/>
                    </a:cubicBezTo>
                    <a:cubicBezTo>
                      <a:pt x="9" y="33"/>
                      <a:pt x="7" y="34"/>
                      <a:pt x="5" y="36"/>
                    </a:cubicBezTo>
                    <a:cubicBezTo>
                      <a:pt x="2" y="39"/>
                      <a:pt x="0" y="44"/>
                      <a:pt x="0" y="47"/>
                    </a:cubicBezTo>
                    <a:cubicBezTo>
                      <a:pt x="1" y="51"/>
                      <a:pt x="2" y="54"/>
                      <a:pt x="4" y="57"/>
                    </a:cubicBezTo>
                    <a:cubicBezTo>
                      <a:pt x="5" y="59"/>
                      <a:pt x="6" y="61"/>
                      <a:pt x="6" y="63"/>
                    </a:cubicBezTo>
                    <a:cubicBezTo>
                      <a:pt x="8" y="67"/>
                      <a:pt x="10" y="69"/>
                      <a:pt x="12" y="70"/>
                    </a:cubicBezTo>
                    <a:cubicBezTo>
                      <a:pt x="13" y="70"/>
                      <a:pt x="14" y="71"/>
                      <a:pt x="15" y="71"/>
                    </a:cubicBezTo>
                    <a:cubicBezTo>
                      <a:pt x="16" y="73"/>
                      <a:pt x="17" y="75"/>
                      <a:pt x="19" y="77"/>
                    </a:cubicBezTo>
                    <a:cubicBezTo>
                      <a:pt x="20" y="79"/>
                      <a:pt x="21" y="80"/>
                      <a:pt x="22" y="82"/>
                    </a:cubicBezTo>
                    <a:cubicBezTo>
                      <a:pt x="25" y="86"/>
                      <a:pt x="26" y="90"/>
                      <a:pt x="28" y="94"/>
                    </a:cubicBezTo>
                    <a:cubicBezTo>
                      <a:pt x="29" y="99"/>
                      <a:pt x="30" y="103"/>
                      <a:pt x="33" y="107"/>
                    </a:cubicBezTo>
                    <a:cubicBezTo>
                      <a:pt x="35" y="109"/>
                      <a:pt x="38" y="113"/>
                      <a:pt x="42" y="113"/>
                    </a:cubicBezTo>
                    <a:cubicBezTo>
                      <a:pt x="45" y="113"/>
                      <a:pt x="47" y="112"/>
                      <a:pt x="48" y="111"/>
                    </a:cubicBezTo>
                    <a:cubicBezTo>
                      <a:pt x="51" y="108"/>
                      <a:pt x="51" y="105"/>
                      <a:pt x="51" y="102"/>
                    </a:cubicBezTo>
                    <a:cubicBezTo>
                      <a:pt x="53" y="102"/>
                      <a:pt x="54" y="103"/>
                      <a:pt x="56" y="103"/>
                    </a:cubicBezTo>
                    <a:cubicBezTo>
                      <a:pt x="59" y="103"/>
                      <a:pt x="61" y="102"/>
                      <a:pt x="63" y="101"/>
                    </a:cubicBezTo>
                    <a:cubicBezTo>
                      <a:pt x="68" y="97"/>
                      <a:pt x="69" y="93"/>
                      <a:pt x="70" y="89"/>
                    </a:cubicBezTo>
                    <a:cubicBezTo>
                      <a:pt x="70" y="87"/>
                      <a:pt x="70" y="86"/>
                      <a:pt x="70" y="85"/>
                    </a:cubicBezTo>
                    <a:cubicBezTo>
                      <a:pt x="71" y="83"/>
                      <a:pt x="72" y="81"/>
                      <a:pt x="72" y="79"/>
                    </a:cubicBezTo>
                    <a:cubicBezTo>
                      <a:pt x="74" y="76"/>
                      <a:pt x="75" y="73"/>
                      <a:pt x="75" y="69"/>
                    </a:cubicBezTo>
                    <a:cubicBezTo>
                      <a:pt x="76" y="64"/>
                      <a:pt x="74" y="61"/>
                      <a:pt x="71" y="58"/>
                    </a:cubicBezTo>
                    <a:cubicBezTo>
                      <a:pt x="71" y="58"/>
                      <a:pt x="70" y="57"/>
                      <a:pt x="69" y="56"/>
                    </a:cubicBezTo>
                    <a:cubicBezTo>
                      <a:pt x="69" y="55"/>
                      <a:pt x="69" y="55"/>
                      <a:pt x="69" y="54"/>
                    </a:cubicBezTo>
                    <a:cubicBezTo>
                      <a:pt x="69" y="54"/>
                      <a:pt x="70" y="54"/>
                      <a:pt x="70" y="54"/>
                    </a:cubicBezTo>
                    <a:cubicBezTo>
                      <a:pt x="73" y="54"/>
                      <a:pt x="76" y="52"/>
                      <a:pt x="77" y="50"/>
                    </a:cubicBezTo>
                    <a:cubicBezTo>
                      <a:pt x="78" y="48"/>
                      <a:pt x="78" y="45"/>
                      <a:pt x="77" y="42"/>
                    </a:cubicBezTo>
                    <a:close/>
                  </a:path>
                </a:pathLst>
              </a:custGeom>
              <a:grpFill/>
              <a:ln w="4763" cap="rnd">
                <a:solidFill>
                  <a:schemeClr val="bg1"/>
                </a:solidFill>
                <a:prstDash val="solid"/>
                <a:round/>
              </a:ln>
            </p:spPr>
            <p:txBody>
              <a:bodyPr vert="horz" wrap="square" lIns="91440" tIns="45720" rIns="91440" bIns="45720" numCol="1" anchor="t" anchorCtr="0" compatLnSpc="1"/>
              <a:lstStyle/>
              <a:p>
                <a:endParaRPr lang="en-US" dirty="0">
                  <a:latin typeface="Calibri Light" panose="020F0302020204030204"/>
                </a:endParaRPr>
              </a:p>
            </p:txBody>
          </p:sp>
          <p:sp>
            <p:nvSpPr>
              <p:cNvPr id="272" name="Freeform 7"/>
              <p:cNvSpPr/>
              <p:nvPr/>
            </p:nvSpPr>
            <p:spPr bwMode="auto">
              <a:xfrm>
                <a:off x="2483" y="1421"/>
                <a:ext cx="167" cy="163"/>
              </a:xfrm>
              <a:custGeom>
                <a:avLst/>
                <a:gdLst>
                  <a:gd name="T0" fmla="*/ 63 w 63"/>
                  <a:gd name="T1" fmla="*/ 46 h 61"/>
                  <a:gd name="T2" fmla="*/ 58 w 63"/>
                  <a:gd name="T3" fmla="*/ 40 h 61"/>
                  <a:gd name="T4" fmla="*/ 55 w 63"/>
                  <a:gd name="T5" fmla="*/ 37 h 61"/>
                  <a:gd name="T6" fmla="*/ 53 w 63"/>
                  <a:gd name="T7" fmla="*/ 30 h 61"/>
                  <a:gd name="T8" fmla="*/ 50 w 63"/>
                  <a:gd name="T9" fmla="*/ 19 h 61"/>
                  <a:gd name="T10" fmla="*/ 44 w 63"/>
                  <a:gd name="T11" fmla="*/ 13 h 61"/>
                  <a:gd name="T12" fmla="*/ 37 w 63"/>
                  <a:gd name="T13" fmla="*/ 6 h 61"/>
                  <a:gd name="T14" fmla="*/ 29 w 63"/>
                  <a:gd name="T15" fmla="*/ 0 h 61"/>
                  <a:gd name="T16" fmla="*/ 20 w 63"/>
                  <a:gd name="T17" fmla="*/ 6 h 61"/>
                  <a:gd name="T18" fmla="*/ 17 w 63"/>
                  <a:gd name="T19" fmla="*/ 16 h 61"/>
                  <a:gd name="T20" fmla="*/ 14 w 63"/>
                  <a:gd name="T21" fmla="*/ 24 h 61"/>
                  <a:gd name="T22" fmla="*/ 10 w 63"/>
                  <a:gd name="T23" fmla="*/ 25 h 61"/>
                  <a:gd name="T24" fmla="*/ 1 w 63"/>
                  <a:gd name="T25" fmla="*/ 31 h 61"/>
                  <a:gd name="T26" fmla="*/ 1 w 63"/>
                  <a:gd name="T27" fmla="*/ 37 h 61"/>
                  <a:gd name="T28" fmla="*/ 12 w 63"/>
                  <a:gd name="T29" fmla="*/ 42 h 61"/>
                  <a:gd name="T30" fmla="*/ 15 w 63"/>
                  <a:gd name="T31" fmla="*/ 43 h 61"/>
                  <a:gd name="T32" fmla="*/ 21 w 63"/>
                  <a:gd name="T33" fmla="*/ 48 h 61"/>
                  <a:gd name="T34" fmla="*/ 26 w 63"/>
                  <a:gd name="T35" fmla="*/ 54 h 61"/>
                  <a:gd name="T36" fmla="*/ 43 w 63"/>
                  <a:gd name="T37" fmla="*/ 61 h 61"/>
                  <a:gd name="T38" fmla="*/ 43 w 63"/>
                  <a:gd name="T39" fmla="*/ 61 h 61"/>
                  <a:gd name="T40" fmla="*/ 61 w 63"/>
                  <a:gd name="T41" fmla="*/ 51 h 61"/>
                  <a:gd name="T42" fmla="*/ 63 w 63"/>
                  <a:gd name="T43" fmla="*/ 46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3" h="61">
                    <a:moveTo>
                      <a:pt x="63" y="46"/>
                    </a:moveTo>
                    <a:cubicBezTo>
                      <a:pt x="63" y="43"/>
                      <a:pt x="60" y="41"/>
                      <a:pt x="58" y="40"/>
                    </a:cubicBezTo>
                    <a:cubicBezTo>
                      <a:pt x="57" y="39"/>
                      <a:pt x="56" y="38"/>
                      <a:pt x="55" y="37"/>
                    </a:cubicBezTo>
                    <a:cubicBezTo>
                      <a:pt x="54" y="35"/>
                      <a:pt x="53" y="33"/>
                      <a:pt x="53" y="30"/>
                    </a:cubicBezTo>
                    <a:cubicBezTo>
                      <a:pt x="53" y="26"/>
                      <a:pt x="53" y="22"/>
                      <a:pt x="50" y="19"/>
                    </a:cubicBezTo>
                    <a:cubicBezTo>
                      <a:pt x="48" y="16"/>
                      <a:pt x="46" y="14"/>
                      <a:pt x="44" y="13"/>
                    </a:cubicBezTo>
                    <a:cubicBezTo>
                      <a:pt x="41" y="11"/>
                      <a:pt x="39" y="9"/>
                      <a:pt x="37" y="6"/>
                    </a:cubicBezTo>
                    <a:cubicBezTo>
                      <a:pt x="35" y="2"/>
                      <a:pt x="32" y="0"/>
                      <a:pt x="29" y="0"/>
                    </a:cubicBezTo>
                    <a:cubicBezTo>
                      <a:pt x="26" y="0"/>
                      <a:pt x="23" y="2"/>
                      <a:pt x="20" y="6"/>
                    </a:cubicBezTo>
                    <a:cubicBezTo>
                      <a:pt x="18" y="9"/>
                      <a:pt x="18" y="13"/>
                      <a:pt x="17" y="16"/>
                    </a:cubicBezTo>
                    <a:cubicBezTo>
                      <a:pt x="17" y="19"/>
                      <a:pt x="16" y="23"/>
                      <a:pt x="14" y="24"/>
                    </a:cubicBezTo>
                    <a:cubicBezTo>
                      <a:pt x="13" y="25"/>
                      <a:pt x="12" y="25"/>
                      <a:pt x="10" y="25"/>
                    </a:cubicBezTo>
                    <a:cubicBezTo>
                      <a:pt x="7" y="26"/>
                      <a:pt x="3" y="27"/>
                      <a:pt x="1" y="31"/>
                    </a:cubicBezTo>
                    <a:cubicBezTo>
                      <a:pt x="0" y="34"/>
                      <a:pt x="1" y="36"/>
                      <a:pt x="1" y="37"/>
                    </a:cubicBezTo>
                    <a:cubicBezTo>
                      <a:pt x="3" y="41"/>
                      <a:pt x="8" y="41"/>
                      <a:pt x="12" y="42"/>
                    </a:cubicBezTo>
                    <a:cubicBezTo>
                      <a:pt x="13" y="42"/>
                      <a:pt x="14" y="42"/>
                      <a:pt x="15" y="43"/>
                    </a:cubicBezTo>
                    <a:cubicBezTo>
                      <a:pt x="18" y="43"/>
                      <a:pt x="19" y="46"/>
                      <a:pt x="21" y="48"/>
                    </a:cubicBezTo>
                    <a:cubicBezTo>
                      <a:pt x="22" y="50"/>
                      <a:pt x="24" y="52"/>
                      <a:pt x="26" y="54"/>
                    </a:cubicBezTo>
                    <a:cubicBezTo>
                      <a:pt x="27" y="54"/>
                      <a:pt x="37" y="61"/>
                      <a:pt x="43" y="61"/>
                    </a:cubicBezTo>
                    <a:cubicBezTo>
                      <a:pt x="43" y="61"/>
                      <a:pt x="43" y="61"/>
                      <a:pt x="43" y="61"/>
                    </a:cubicBezTo>
                    <a:cubicBezTo>
                      <a:pt x="48" y="61"/>
                      <a:pt x="59" y="53"/>
                      <a:pt x="61" y="51"/>
                    </a:cubicBezTo>
                    <a:cubicBezTo>
                      <a:pt x="63" y="49"/>
                      <a:pt x="63" y="47"/>
                      <a:pt x="63" y="46"/>
                    </a:cubicBezTo>
                    <a:close/>
                  </a:path>
                </a:pathLst>
              </a:custGeom>
              <a:grpFill/>
              <a:ln w="4763" cap="rnd">
                <a:solidFill>
                  <a:schemeClr val="bg1"/>
                </a:solidFill>
                <a:prstDash val="solid"/>
                <a:round/>
              </a:ln>
            </p:spPr>
            <p:txBody>
              <a:bodyPr vert="horz" wrap="square" lIns="91440" tIns="45720" rIns="91440" bIns="45720" numCol="1" anchor="t" anchorCtr="0" compatLnSpc="1"/>
              <a:lstStyle/>
              <a:p>
                <a:endParaRPr lang="en-US" dirty="0">
                  <a:latin typeface="Calibri Light" panose="020F0302020204030204"/>
                </a:endParaRPr>
              </a:p>
            </p:txBody>
          </p:sp>
          <p:sp>
            <p:nvSpPr>
              <p:cNvPr id="273" name="Freeform 9"/>
              <p:cNvSpPr/>
              <p:nvPr/>
            </p:nvSpPr>
            <p:spPr bwMode="auto">
              <a:xfrm>
                <a:off x="1907" y="938"/>
                <a:ext cx="332" cy="382"/>
              </a:xfrm>
              <a:custGeom>
                <a:avLst/>
                <a:gdLst>
                  <a:gd name="T0" fmla="*/ 110 w 125"/>
                  <a:gd name="T1" fmla="*/ 51 h 144"/>
                  <a:gd name="T2" fmla="*/ 108 w 125"/>
                  <a:gd name="T3" fmla="*/ 50 h 144"/>
                  <a:gd name="T4" fmla="*/ 111 w 125"/>
                  <a:gd name="T5" fmla="*/ 35 h 144"/>
                  <a:gd name="T6" fmla="*/ 96 w 125"/>
                  <a:gd name="T7" fmla="*/ 19 h 144"/>
                  <a:gd name="T8" fmla="*/ 85 w 125"/>
                  <a:gd name="T9" fmla="*/ 26 h 144"/>
                  <a:gd name="T10" fmla="*/ 80 w 125"/>
                  <a:gd name="T11" fmla="*/ 30 h 144"/>
                  <a:gd name="T12" fmla="*/ 81 w 125"/>
                  <a:gd name="T13" fmla="*/ 27 h 144"/>
                  <a:gd name="T14" fmla="*/ 89 w 125"/>
                  <a:gd name="T15" fmla="*/ 18 h 144"/>
                  <a:gd name="T16" fmla="*/ 92 w 125"/>
                  <a:gd name="T17" fmla="*/ 4 h 144"/>
                  <a:gd name="T18" fmla="*/ 85 w 125"/>
                  <a:gd name="T19" fmla="*/ 0 h 144"/>
                  <a:gd name="T20" fmla="*/ 75 w 125"/>
                  <a:gd name="T21" fmla="*/ 1 h 144"/>
                  <a:gd name="T22" fmla="*/ 61 w 125"/>
                  <a:gd name="T23" fmla="*/ 2 h 144"/>
                  <a:gd name="T24" fmla="*/ 54 w 125"/>
                  <a:gd name="T25" fmla="*/ 3 h 144"/>
                  <a:gd name="T26" fmla="*/ 36 w 125"/>
                  <a:gd name="T27" fmla="*/ 9 h 144"/>
                  <a:gd name="T28" fmla="*/ 26 w 125"/>
                  <a:gd name="T29" fmla="*/ 18 h 144"/>
                  <a:gd name="T30" fmla="*/ 27 w 125"/>
                  <a:gd name="T31" fmla="*/ 23 h 144"/>
                  <a:gd name="T32" fmla="*/ 14 w 125"/>
                  <a:gd name="T33" fmla="*/ 29 h 144"/>
                  <a:gd name="T34" fmla="*/ 8 w 125"/>
                  <a:gd name="T35" fmla="*/ 38 h 144"/>
                  <a:gd name="T36" fmla="*/ 19 w 125"/>
                  <a:gd name="T37" fmla="*/ 47 h 144"/>
                  <a:gd name="T38" fmla="*/ 21 w 125"/>
                  <a:gd name="T39" fmla="*/ 48 h 144"/>
                  <a:gd name="T40" fmla="*/ 12 w 125"/>
                  <a:gd name="T41" fmla="*/ 52 h 144"/>
                  <a:gd name="T42" fmla="*/ 17 w 125"/>
                  <a:gd name="T43" fmla="*/ 61 h 144"/>
                  <a:gd name="T44" fmla="*/ 24 w 125"/>
                  <a:gd name="T45" fmla="*/ 61 h 144"/>
                  <a:gd name="T46" fmla="*/ 28 w 125"/>
                  <a:gd name="T47" fmla="*/ 61 h 144"/>
                  <a:gd name="T48" fmla="*/ 37 w 125"/>
                  <a:gd name="T49" fmla="*/ 63 h 144"/>
                  <a:gd name="T50" fmla="*/ 39 w 125"/>
                  <a:gd name="T51" fmla="*/ 63 h 144"/>
                  <a:gd name="T52" fmla="*/ 43 w 125"/>
                  <a:gd name="T53" fmla="*/ 63 h 144"/>
                  <a:gd name="T54" fmla="*/ 34 w 125"/>
                  <a:gd name="T55" fmla="*/ 64 h 144"/>
                  <a:gd name="T56" fmla="*/ 17 w 125"/>
                  <a:gd name="T57" fmla="*/ 63 h 144"/>
                  <a:gd name="T58" fmla="*/ 3 w 125"/>
                  <a:gd name="T59" fmla="*/ 72 h 144"/>
                  <a:gd name="T60" fmla="*/ 18 w 125"/>
                  <a:gd name="T61" fmla="*/ 93 h 144"/>
                  <a:gd name="T62" fmla="*/ 38 w 125"/>
                  <a:gd name="T63" fmla="*/ 102 h 144"/>
                  <a:gd name="T64" fmla="*/ 50 w 125"/>
                  <a:gd name="T65" fmla="*/ 105 h 144"/>
                  <a:gd name="T66" fmla="*/ 60 w 125"/>
                  <a:gd name="T67" fmla="*/ 110 h 144"/>
                  <a:gd name="T68" fmla="*/ 66 w 125"/>
                  <a:gd name="T69" fmla="*/ 115 h 144"/>
                  <a:gd name="T70" fmla="*/ 67 w 125"/>
                  <a:gd name="T71" fmla="*/ 123 h 144"/>
                  <a:gd name="T72" fmla="*/ 54 w 125"/>
                  <a:gd name="T73" fmla="*/ 116 h 144"/>
                  <a:gd name="T74" fmla="*/ 19 w 125"/>
                  <a:gd name="T75" fmla="*/ 105 h 144"/>
                  <a:gd name="T76" fmla="*/ 14 w 125"/>
                  <a:gd name="T77" fmla="*/ 104 h 144"/>
                  <a:gd name="T78" fmla="*/ 0 w 125"/>
                  <a:gd name="T79" fmla="*/ 107 h 144"/>
                  <a:gd name="T80" fmla="*/ 125 w 125"/>
                  <a:gd name="T81" fmla="*/ 42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25" h="144">
                    <a:moveTo>
                      <a:pt x="117" y="48"/>
                    </a:moveTo>
                    <a:cubicBezTo>
                      <a:pt x="115" y="50"/>
                      <a:pt x="112" y="51"/>
                      <a:pt x="110" y="51"/>
                    </a:cubicBezTo>
                    <a:cubicBezTo>
                      <a:pt x="109" y="51"/>
                      <a:pt x="109" y="51"/>
                      <a:pt x="108" y="51"/>
                    </a:cubicBezTo>
                    <a:cubicBezTo>
                      <a:pt x="108" y="50"/>
                      <a:pt x="108" y="50"/>
                      <a:pt x="108" y="50"/>
                    </a:cubicBezTo>
                    <a:cubicBezTo>
                      <a:pt x="108" y="50"/>
                      <a:pt x="109" y="48"/>
                      <a:pt x="109" y="47"/>
                    </a:cubicBezTo>
                    <a:cubicBezTo>
                      <a:pt x="111" y="44"/>
                      <a:pt x="114" y="40"/>
                      <a:pt x="111" y="35"/>
                    </a:cubicBezTo>
                    <a:cubicBezTo>
                      <a:pt x="110" y="34"/>
                      <a:pt x="110" y="33"/>
                      <a:pt x="109" y="31"/>
                    </a:cubicBezTo>
                    <a:cubicBezTo>
                      <a:pt x="106" y="26"/>
                      <a:pt x="103" y="19"/>
                      <a:pt x="96" y="19"/>
                    </a:cubicBezTo>
                    <a:cubicBezTo>
                      <a:pt x="95" y="19"/>
                      <a:pt x="95" y="19"/>
                      <a:pt x="95" y="19"/>
                    </a:cubicBezTo>
                    <a:cubicBezTo>
                      <a:pt x="90" y="20"/>
                      <a:pt x="87" y="23"/>
                      <a:pt x="85" y="26"/>
                    </a:cubicBezTo>
                    <a:cubicBezTo>
                      <a:pt x="83" y="30"/>
                      <a:pt x="83" y="30"/>
                      <a:pt x="80" y="30"/>
                    </a:cubicBezTo>
                    <a:cubicBezTo>
                      <a:pt x="80" y="30"/>
                      <a:pt x="80" y="30"/>
                      <a:pt x="80" y="30"/>
                    </a:cubicBezTo>
                    <a:cubicBezTo>
                      <a:pt x="79" y="30"/>
                      <a:pt x="79" y="30"/>
                      <a:pt x="78" y="30"/>
                    </a:cubicBezTo>
                    <a:cubicBezTo>
                      <a:pt x="79" y="29"/>
                      <a:pt x="80" y="28"/>
                      <a:pt x="81" y="27"/>
                    </a:cubicBezTo>
                    <a:cubicBezTo>
                      <a:pt x="82" y="27"/>
                      <a:pt x="82" y="27"/>
                      <a:pt x="83" y="26"/>
                    </a:cubicBezTo>
                    <a:cubicBezTo>
                      <a:pt x="86" y="24"/>
                      <a:pt x="88" y="21"/>
                      <a:pt x="89" y="18"/>
                    </a:cubicBezTo>
                    <a:cubicBezTo>
                      <a:pt x="90" y="17"/>
                      <a:pt x="91" y="16"/>
                      <a:pt x="92" y="14"/>
                    </a:cubicBezTo>
                    <a:cubicBezTo>
                      <a:pt x="94" y="12"/>
                      <a:pt x="94" y="8"/>
                      <a:pt x="92" y="4"/>
                    </a:cubicBezTo>
                    <a:cubicBezTo>
                      <a:pt x="91" y="2"/>
                      <a:pt x="89" y="0"/>
                      <a:pt x="87" y="0"/>
                    </a:cubicBezTo>
                    <a:cubicBezTo>
                      <a:pt x="86" y="0"/>
                      <a:pt x="85" y="0"/>
                      <a:pt x="85" y="0"/>
                    </a:cubicBezTo>
                    <a:cubicBezTo>
                      <a:pt x="83" y="0"/>
                      <a:pt x="81" y="0"/>
                      <a:pt x="79" y="0"/>
                    </a:cubicBezTo>
                    <a:cubicBezTo>
                      <a:pt x="77" y="1"/>
                      <a:pt x="76" y="1"/>
                      <a:pt x="75" y="1"/>
                    </a:cubicBezTo>
                    <a:cubicBezTo>
                      <a:pt x="71" y="1"/>
                      <a:pt x="67" y="2"/>
                      <a:pt x="63" y="2"/>
                    </a:cubicBezTo>
                    <a:cubicBezTo>
                      <a:pt x="61" y="2"/>
                      <a:pt x="61" y="2"/>
                      <a:pt x="61" y="2"/>
                    </a:cubicBezTo>
                    <a:cubicBezTo>
                      <a:pt x="60" y="2"/>
                      <a:pt x="60" y="2"/>
                      <a:pt x="59" y="2"/>
                    </a:cubicBezTo>
                    <a:cubicBezTo>
                      <a:pt x="57" y="3"/>
                      <a:pt x="56" y="3"/>
                      <a:pt x="54" y="3"/>
                    </a:cubicBezTo>
                    <a:cubicBezTo>
                      <a:pt x="49" y="4"/>
                      <a:pt x="44" y="6"/>
                      <a:pt x="40" y="8"/>
                    </a:cubicBezTo>
                    <a:cubicBezTo>
                      <a:pt x="39" y="8"/>
                      <a:pt x="37" y="9"/>
                      <a:pt x="36" y="9"/>
                    </a:cubicBezTo>
                    <a:cubicBezTo>
                      <a:pt x="35" y="9"/>
                      <a:pt x="35" y="9"/>
                      <a:pt x="35" y="9"/>
                    </a:cubicBezTo>
                    <a:cubicBezTo>
                      <a:pt x="32" y="11"/>
                      <a:pt x="26" y="13"/>
                      <a:pt x="26" y="18"/>
                    </a:cubicBezTo>
                    <a:cubicBezTo>
                      <a:pt x="26" y="20"/>
                      <a:pt x="26" y="21"/>
                      <a:pt x="27" y="22"/>
                    </a:cubicBezTo>
                    <a:cubicBezTo>
                      <a:pt x="27" y="22"/>
                      <a:pt x="27" y="22"/>
                      <a:pt x="27" y="23"/>
                    </a:cubicBezTo>
                    <a:cubicBezTo>
                      <a:pt x="26" y="24"/>
                      <a:pt x="26" y="24"/>
                      <a:pt x="24" y="24"/>
                    </a:cubicBezTo>
                    <a:cubicBezTo>
                      <a:pt x="19" y="25"/>
                      <a:pt x="17" y="27"/>
                      <a:pt x="14" y="29"/>
                    </a:cubicBezTo>
                    <a:cubicBezTo>
                      <a:pt x="14" y="29"/>
                      <a:pt x="14" y="29"/>
                      <a:pt x="14" y="29"/>
                    </a:cubicBezTo>
                    <a:cubicBezTo>
                      <a:pt x="11" y="31"/>
                      <a:pt x="9" y="34"/>
                      <a:pt x="8" y="38"/>
                    </a:cubicBezTo>
                    <a:cubicBezTo>
                      <a:pt x="7" y="45"/>
                      <a:pt x="14" y="46"/>
                      <a:pt x="17" y="47"/>
                    </a:cubicBezTo>
                    <a:cubicBezTo>
                      <a:pt x="18" y="47"/>
                      <a:pt x="18" y="47"/>
                      <a:pt x="19" y="47"/>
                    </a:cubicBezTo>
                    <a:cubicBezTo>
                      <a:pt x="20" y="47"/>
                      <a:pt x="21" y="48"/>
                      <a:pt x="21" y="48"/>
                    </a:cubicBezTo>
                    <a:cubicBezTo>
                      <a:pt x="21" y="48"/>
                      <a:pt x="21" y="48"/>
                      <a:pt x="21" y="48"/>
                    </a:cubicBezTo>
                    <a:cubicBezTo>
                      <a:pt x="20" y="48"/>
                      <a:pt x="19" y="48"/>
                      <a:pt x="18" y="48"/>
                    </a:cubicBezTo>
                    <a:cubicBezTo>
                      <a:pt x="17" y="48"/>
                      <a:pt x="13" y="48"/>
                      <a:pt x="12" y="52"/>
                    </a:cubicBezTo>
                    <a:cubicBezTo>
                      <a:pt x="11" y="53"/>
                      <a:pt x="11" y="55"/>
                      <a:pt x="12" y="57"/>
                    </a:cubicBezTo>
                    <a:cubicBezTo>
                      <a:pt x="13" y="59"/>
                      <a:pt x="15" y="61"/>
                      <a:pt x="17" y="61"/>
                    </a:cubicBezTo>
                    <a:cubicBezTo>
                      <a:pt x="18" y="61"/>
                      <a:pt x="19" y="62"/>
                      <a:pt x="21" y="62"/>
                    </a:cubicBezTo>
                    <a:cubicBezTo>
                      <a:pt x="22" y="62"/>
                      <a:pt x="23" y="61"/>
                      <a:pt x="24" y="61"/>
                    </a:cubicBezTo>
                    <a:cubicBezTo>
                      <a:pt x="26" y="61"/>
                      <a:pt x="27" y="61"/>
                      <a:pt x="28" y="61"/>
                    </a:cubicBezTo>
                    <a:cubicBezTo>
                      <a:pt x="28" y="61"/>
                      <a:pt x="28" y="61"/>
                      <a:pt x="28" y="61"/>
                    </a:cubicBezTo>
                    <a:cubicBezTo>
                      <a:pt x="29" y="61"/>
                      <a:pt x="30" y="61"/>
                      <a:pt x="31" y="62"/>
                    </a:cubicBezTo>
                    <a:cubicBezTo>
                      <a:pt x="33" y="62"/>
                      <a:pt x="35" y="63"/>
                      <a:pt x="37" y="63"/>
                    </a:cubicBezTo>
                    <a:cubicBezTo>
                      <a:pt x="37" y="63"/>
                      <a:pt x="37" y="63"/>
                      <a:pt x="37" y="63"/>
                    </a:cubicBezTo>
                    <a:cubicBezTo>
                      <a:pt x="38" y="63"/>
                      <a:pt x="38" y="63"/>
                      <a:pt x="39" y="63"/>
                    </a:cubicBezTo>
                    <a:cubicBezTo>
                      <a:pt x="40" y="63"/>
                      <a:pt x="40" y="63"/>
                      <a:pt x="41" y="63"/>
                    </a:cubicBezTo>
                    <a:cubicBezTo>
                      <a:pt x="42" y="63"/>
                      <a:pt x="42" y="63"/>
                      <a:pt x="43" y="63"/>
                    </a:cubicBezTo>
                    <a:cubicBezTo>
                      <a:pt x="41" y="63"/>
                      <a:pt x="38" y="64"/>
                      <a:pt x="35" y="64"/>
                    </a:cubicBezTo>
                    <a:cubicBezTo>
                      <a:pt x="34" y="64"/>
                      <a:pt x="34" y="64"/>
                      <a:pt x="34" y="64"/>
                    </a:cubicBezTo>
                    <a:cubicBezTo>
                      <a:pt x="32" y="64"/>
                      <a:pt x="29" y="64"/>
                      <a:pt x="26" y="63"/>
                    </a:cubicBezTo>
                    <a:cubicBezTo>
                      <a:pt x="23" y="63"/>
                      <a:pt x="20" y="63"/>
                      <a:pt x="17" y="63"/>
                    </a:cubicBezTo>
                    <a:cubicBezTo>
                      <a:pt x="15" y="63"/>
                      <a:pt x="13" y="63"/>
                      <a:pt x="11" y="63"/>
                    </a:cubicBezTo>
                    <a:cubicBezTo>
                      <a:pt x="7" y="64"/>
                      <a:pt x="4" y="68"/>
                      <a:pt x="3" y="72"/>
                    </a:cubicBezTo>
                    <a:cubicBezTo>
                      <a:pt x="1" y="77"/>
                      <a:pt x="4" y="81"/>
                      <a:pt x="6" y="84"/>
                    </a:cubicBezTo>
                    <a:cubicBezTo>
                      <a:pt x="10" y="89"/>
                      <a:pt x="12" y="91"/>
                      <a:pt x="18" y="93"/>
                    </a:cubicBezTo>
                    <a:cubicBezTo>
                      <a:pt x="22" y="94"/>
                      <a:pt x="25" y="96"/>
                      <a:pt x="30" y="99"/>
                    </a:cubicBezTo>
                    <a:cubicBezTo>
                      <a:pt x="32" y="101"/>
                      <a:pt x="35" y="101"/>
                      <a:pt x="38" y="102"/>
                    </a:cubicBezTo>
                    <a:cubicBezTo>
                      <a:pt x="40" y="102"/>
                      <a:pt x="41" y="103"/>
                      <a:pt x="43" y="103"/>
                    </a:cubicBezTo>
                    <a:cubicBezTo>
                      <a:pt x="45" y="104"/>
                      <a:pt x="48" y="104"/>
                      <a:pt x="50" y="105"/>
                    </a:cubicBezTo>
                    <a:cubicBezTo>
                      <a:pt x="52" y="105"/>
                      <a:pt x="54" y="105"/>
                      <a:pt x="56" y="106"/>
                    </a:cubicBezTo>
                    <a:cubicBezTo>
                      <a:pt x="57" y="106"/>
                      <a:pt x="59" y="108"/>
                      <a:pt x="60" y="110"/>
                    </a:cubicBezTo>
                    <a:cubicBezTo>
                      <a:pt x="61" y="111"/>
                      <a:pt x="62" y="112"/>
                      <a:pt x="63" y="112"/>
                    </a:cubicBezTo>
                    <a:cubicBezTo>
                      <a:pt x="64" y="113"/>
                      <a:pt x="65" y="114"/>
                      <a:pt x="66" y="115"/>
                    </a:cubicBezTo>
                    <a:cubicBezTo>
                      <a:pt x="69" y="117"/>
                      <a:pt x="71" y="119"/>
                      <a:pt x="71" y="120"/>
                    </a:cubicBezTo>
                    <a:cubicBezTo>
                      <a:pt x="70" y="122"/>
                      <a:pt x="70" y="123"/>
                      <a:pt x="67" y="123"/>
                    </a:cubicBezTo>
                    <a:cubicBezTo>
                      <a:pt x="66" y="123"/>
                      <a:pt x="66" y="123"/>
                      <a:pt x="65" y="123"/>
                    </a:cubicBezTo>
                    <a:cubicBezTo>
                      <a:pt x="61" y="122"/>
                      <a:pt x="57" y="119"/>
                      <a:pt x="54" y="116"/>
                    </a:cubicBezTo>
                    <a:cubicBezTo>
                      <a:pt x="51" y="115"/>
                      <a:pt x="49" y="113"/>
                      <a:pt x="46" y="111"/>
                    </a:cubicBezTo>
                    <a:cubicBezTo>
                      <a:pt x="38" y="107"/>
                      <a:pt x="28" y="106"/>
                      <a:pt x="19" y="105"/>
                    </a:cubicBezTo>
                    <a:cubicBezTo>
                      <a:pt x="16" y="104"/>
                      <a:pt x="16" y="104"/>
                      <a:pt x="16" y="104"/>
                    </a:cubicBezTo>
                    <a:cubicBezTo>
                      <a:pt x="15" y="104"/>
                      <a:pt x="15" y="104"/>
                      <a:pt x="14" y="104"/>
                    </a:cubicBezTo>
                    <a:cubicBezTo>
                      <a:pt x="12" y="104"/>
                      <a:pt x="11" y="104"/>
                      <a:pt x="9" y="105"/>
                    </a:cubicBezTo>
                    <a:cubicBezTo>
                      <a:pt x="0" y="107"/>
                      <a:pt x="0" y="107"/>
                      <a:pt x="0" y="107"/>
                    </a:cubicBezTo>
                    <a:cubicBezTo>
                      <a:pt x="91" y="144"/>
                      <a:pt x="91" y="144"/>
                      <a:pt x="91" y="144"/>
                    </a:cubicBezTo>
                    <a:cubicBezTo>
                      <a:pt x="125" y="42"/>
                      <a:pt x="125" y="42"/>
                      <a:pt x="125" y="42"/>
                    </a:cubicBezTo>
                    <a:lnTo>
                      <a:pt x="117" y="48"/>
                    </a:lnTo>
                    <a:close/>
                  </a:path>
                </a:pathLst>
              </a:custGeom>
              <a:grpFill/>
              <a:ln w="4763" cap="rnd">
                <a:solidFill>
                  <a:schemeClr val="bg1"/>
                </a:solidFill>
                <a:prstDash val="solid"/>
                <a:round/>
              </a:ln>
            </p:spPr>
            <p:txBody>
              <a:bodyPr vert="horz" wrap="square" lIns="91440" tIns="45720" rIns="91440" bIns="45720" numCol="1" anchor="t" anchorCtr="0" compatLnSpc="1"/>
              <a:lstStyle/>
              <a:p>
                <a:endParaRPr lang="en-US" dirty="0">
                  <a:latin typeface="Calibri Light" panose="020F0302020204030204"/>
                </a:endParaRPr>
              </a:p>
            </p:txBody>
          </p:sp>
          <p:sp>
            <p:nvSpPr>
              <p:cNvPr id="274" name="Freeform 10"/>
              <p:cNvSpPr/>
              <p:nvPr/>
            </p:nvSpPr>
            <p:spPr bwMode="auto">
              <a:xfrm>
                <a:off x="2305" y="651"/>
                <a:ext cx="157" cy="212"/>
              </a:xfrm>
              <a:custGeom>
                <a:avLst/>
                <a:gdLst>
                  <a:gd name="T0" fmla="*/ 57 w 59"/>
                  <a:gd name="T1" fmla="*/ 41 h 80"/>
                  <a:gd name="T2" fmla="*/ 46 w 59"/>
                  <a:gd name="T3" fmla="*/ 34 h 80"/>
                  <a:gd name="T4" fmla="*/ 40 w 59"/>
                  <a:gd name="T5" fmla="*/ 38 h 80"/>
                  <a:gd name="T6" fmla="*/ 40 w 59"/>
                  <a:gd name="T7" fmla="*/ 39 h 80"/>
                  <a:gd name="T8" fmla="*/ 40 w 59"/>
                  <a:gd name="T9" fmla="*/ 38 h 80"/>
                  <a:gd name="T10" fmla="*/ 39 w 59"/>
                  <a:gd name="T11" fmla="*/ 37 h 80"/>
                  <a:gd name="T12" fmla="*/ 39 w 59"/>
                  <a:gd name="T13" fmla="*/ 34 h 80"/>
                  <a:gd name="T14" fmla="*/ 38 w 59"/>
                  <a:gd name="T15" fmla="*/ 32 h 80"/>
                  <a:gd name="T16" fmla="*/ 36 w 59"/>
                  <a:gd name="T17" fmla="*/ 32 h 80"/>
                  <a:gd name="T18" fmla="*/ 35 w 59"/>
                  <a:gd name="T19" fmla="*/ 32 h 80"/>
                  <a:gd name="T20" fmla="*/ 36 w 59"/>
                  <a:gd name="T21" fmla="*/ 31 h 80"/>
                  <a:gd name="T22" fmla="*/ 38 w 59"/>
                  <a:gd name="T23" fmla="*/ 26 h 80"/>
                  <a:gd name="T24" fmla="*/ 36 w 59"/>
                  <a:gd name="T25" fmla="*/ 20 h 80"/>
                  <a:gd name="T26" fmla="*/ 36 w 59"/>
                  <a:gd name="T27" fmla="*/ 19 h 80"/>
                  <a:gd name="T28" fmla="*/ 35 w 59"/>
                  <a:gd name="T29" fmla="*/ 13 h 80"/>
                  <a:gd name="T30" fmla="*/ 37 w 59"/>
                  <a:gd name="T31" fmla="*/ 12 h 80"/>
                  <a:gd name="T32" fmla="*/ 40 w 59"/>
                  <a:gd name="T33" fmla="*/ 8 h 80"/>
                  <a:gd name="T34" fmla="*/ 39 w 59"/>
                  <a:gd name="T35" fmla="*/ 2 h 80"/>
                  <a:gd name="T36" fmla="*/ 34 w 59"/>
                  <a:gd name="T37" fmla="*/ 0 h 80"/>
                  <a:gd name="T38" fmla="*/ 27 w 59"/>
                  <a:gd name="T39" fmla="*/ 2 h 80"/>
                  <a:gd name="T40" fmla="*/ 22 w 59"/>
                  <a:gd name="T41" fmla="*/ 6 h 80"/>
                  <a:gd name="T42" fmla="*/ 18 w 59"/>
                  <a:gd name="T43" fmla="*/ 10 h 80"/>
                  <a:gd name="T44" fmla="*/ 13 w 59"/>
                  <a:gd name="T45" fmla="*/ 17 h 80"/>
                  <a:gd name="T46" fmla="*/ 17 w 59"/>
                  <a:gd name="T47" fmla="*/ 26 h 80"/>
                  <a:gd name="T48" fmla="*/ 18 w 59"/>
                  <a:gd name="T49" fmla="*/ 27 h 80"/>
                  <a:gd name="T50" fmla="*/ 17 w 59"/>
                  <a:gd name="T51" fmla="*/ 28 h 80"/>
                  <a:gd name="T52" fmla="*/ 15 w 59"/>
                  <a:gd name="T53" fmla="*/ 33 h 80"/>
                  <a:gd name="T54" fmla="*/ 18 w 59"/>
                  <a:gd name="T55" fmla="*/ 42 h 80"/>
                  <a:gd name="T56" fmla="*/ 20 w 59"/>
                  <a:gd name="T57" fmla="*/ 46 h 80"/>
                  <a:gd name="T58" fmla="*/ 16 w 59"/>
                  <a:gd name="T59" fmla="*/ 48 h 80"/>
                  <a:gd name="T60" fmla="*/ 12 w 59"/>
                  <a:gd name="T61" fmla="*/ 47 h 80"/>
                  <a:gd name="T62" fmla="*/ 9 w 59"/>
                  <a:gd name="T63" fmla="*/ 46 h 80"/>
                  <a:gd name="T64" fmla="*/ 0 w 59"/>
                  <a:gd name="T65" fmla="*/ 76 h 80"/>
                  <a:gd name="T66" fmla="*/ 5 w 59"/>
                  <a:gd name="T67" fmla="*/ 75 h 80"/>
                  <a:gd name="T68" fmla="*/ 10 w 59"/>
                  <a:gd name="T69" fmla="*/ 74 h 80"/>
                  <a:gd name="T70" fmla="*/ 14 w 59"/>
                  <a:gd name="T71" fmla="*/ 74 h 80"/>
                  <a:gd name="T72" fmla="*/ 15 w 59"/>
                  <a:gd name="T73" fmla="*/ 74 h 80"/>
                  <a:gd name="T74" fmla="*/ 17 w 59"/>
                  <a:gd name="T75" fmla="*/ 75 h 80"/>
                  <a:gd name="T76" fmla="*/ 20 w 59"/>
                  <a:gd name="T77" fmla="*/ 77 h 80"/>
                  <a:gd name="T78" fmla="*/ 26 w 59"/>
                  <a:gd name="T79" fmla="*/ 78 h 80"/>
                  <a:gd name="T80" fmla="*/ 28 w 59"/>
                  <a:gd name="T81" fmla="*/ 78 h 80"/>
                  <a:gd name="T82" fmla="*/ 36 w 59"/>
                  <a:gd name="T83" fmla="*/ 80 h 80"/>
                  <a:gd name="T84" fmla="*/ 36 w 59"/>
                  <a:gd name="T85" fmla="*/ 80 h 80"/>
                  <a:gd name="T86" fmla="*/ 48 w 59"/>
                  <a:gd name="T87" fmla="*/ 74 h 80"/>
                  <a:gd name="T88" fmla="*/ 56 w 59"/>
                  <a:gd name="T89" fmla="*/ 57 h 80"/>
                  <a:gd name="T90" fmla="*/ 57 w 59"/>
                  <a:gd name="T91" fmla="*/ 41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9" h="80">
                    <a:moveTo>
                      <a:pt x="57" y="41"/>
                    </a:moveTo>
                    <a:cubicBezTo>
                      <a:pt x="55" y="37"/>
                      <a:pt x="50" y="34"/>
                      <a:pt x="46" y="34"/>
                    </a:cubicBezTo>
                    <a:cubicBezTo>
                      <a:pt x="43" y="34"/>
                      <a:pt x="41" y="36"/>
                      <a:pt x="40" y="38"/>
                    </a:cubicBezTo>
                    <a:cubicBezTo>
                      <a:pt x="40" y="38"/>
                      <a:pt x="40" y="39"/>
                      <a:pt x="40" y="39"/>
                    </a:cubicBezTo>
                    <a:cubicBezTo>
                      <a:pt x="40" y="38"/>
                      <a:pt x="40" y="38"/>
                      <a:pt x="40" y="38"/>
                    </a:cubicBezTo>
                    <a:cubicBezTo>
                      <a:pt x="39" y="37"/>
                      <a:pt x="39" y="37"/>
                      <a:pt x="39" y="37"/>
                    </a:cubicBezTo>
                    <a:cubicBezTo>
                      <a:pt x="39" y="36"/>
                      <a:pt x="39" y="35"/>
                      <a:pt x="39" y="34"/>
                    </a:cubicBezTo>
                    <a:cubicBezTo>
                      <a:pt x="38" y="32"/>
                      <a:pt x="38" y="32"/>
                      <a:pt x="38" y="32"/>
                    </a:cubicBezTo>
                    <a:cubicBezTo>
                      <a:pt x="36" y="32"/>
                      <a:pt x="36" y="32"/>
                      <a:pt x="36" y="32"/>
                    </a:cubicBezTo>
                    <a:cubicBezTo>
                      <a:pt x="36" y="32"/>
                      <a:pt x="35" y="32"/>
                      <a:pt x="35" y="32"/>
                    </a:cubicBezTo>
                    <a:cubicBezTo>
                      <a:pt x="35" y="31"/>
                      <a:pt x="35" y="31"/>
                      <a:pt x="36" y="31"/>
                    </a:cubicBezTo>
                    <a:cubicBezTo>
                      <a:pt x="36" y="30"/>
                      <a:pt x="37" y="28"/>
                      <a:pt x="38" y="26"/>
                    </a:cubicBezTo>
                    <a:cubicBezTo>
                      <a:pt x="38" y="24"/>
                      <a:pt x="37" y="22"/>
                      <a:pt x="36" y="20"/>
                    </a:cubicBezTo>
                    <a:cubicBezTo>
                      <a:pt x="36" y="20"/>
                      <a:pt x="36" y="19"/>
                      <a:pt x="36" y="19"/>
                    </a:cubicBezTo>
                    <a:cubicBezTo>
                      <a:pt x="35" y="15"/>
                      <a:pt x="35" y="14"/>
                      <a:pt x="35" y="13"/>
                    </a:cubicBezTo>
                    <a:cubicBezTo>
                      <a:pt x="36" y="13"/>
                      <a:pt x="36" y="12"/>
                      <a:pt x="37" y="12"/>
                    </a:cubicBezTo>
                    <a:cubicBezTo>
                      <a:pt x="38" y="11"/>
                      <a:pt x="39" y="10"/>
                      <a:pt x="40" y="8"/>
                    </a:cubicBezTo>
                    <a:cubicBezTo>
                      <a:pt x="40" y="5"/>
                      <a:pt x="40" y="3"/>
                      <a:pt x="39" y="2"/>
                    </a:cubicBezTo>
                    <a:cubicBezTo>
                      <a:pt x="38" y="0"/>
                      <a:pt x="36" y="0"/>
                      <a:pt x="34" y="0"/>
                    </a:cubicBezTo>
                    <a:cubicBezTo>
                      <a:pt x="32" y="0"/>
                      <a:pt x="29" y="0"/>
                      <a:pt x="27" y="2"/>
                    </a:cubicBezTo>
                    <a:cubicBezTo>
                      <a:pt x="25" y="3"/>
                      <a:pt x="24" y="5"/>
                      <a:pt x="22" y="6"/>
                    </a:cubicBezTo>
                    <a:cubicBezTo>
                      <a:pt x="21" y="7"/>
                      <a:pt x="20" y="9"/>
                      <a:pt x="18" y="10"/>
                    </a:cubicBezTo>
                    <a:cubicBezTo>
                      <a:pt x="15" y="12"/>
                      <a:pt x="14" y="14"/>
                      <a:pt x="13" y="17"/>
                    </a:cubicBezTo>
                    <a:cubicBezTo>
                      <a:pt x="13" y="20"/>
                      <a:pt x="14" y="23"/>
                      <a:pt x="17" y="26"/>
                    </a:cubicBezTo>
                    <a:cubicBezTo>
                      <a:pt x="18" y="27"/>
                      <a:pt x="18" y="27"/>
                      <a:pt x="18" y="27"/>
                    </a:cubicBezTo>
                    <a:cubicBezTo>
                      <a:pt x="18" y="27"/>
                      <a:pt x="18" y="28"/>
                      <a:pt x="17" y="28"/>
                    </a:cubicBezTo>
                    <a:cubicBezTo>
                      <a:pt x="17" y="29"/>
                      <a:pt x="15" y="30"/>
                      <a:pt x="15" y="33"/>
                    </a:cubicBezTo>
                    <a:cubicBezTo>
                      <a:pt x="14" y="37"/>
                      <a:pt x="16" y="40"/>
                      <a:pt x="18" y="42"/>
                    </a:cubicBezTo>
                    <a:cubicBezTo>
                      <a:pt x="19" y="44"/>
                      <a:pt x="20" y="45"/>
                      <a:pt x="20" y="46"/>
                    </a:cubicBezTo>
                    <a:cubicBezTo>
                      <a:pt x="20" y="48"/>
                      <a:pt x="17" y="48"/>
                      <a:pt x="16" y="48"/>
                    </a:cubicBezTo>
                    <a:cubicBezTo>
                      <a:pt x="15" y="48"/>
                      <a:pt x="13" y="48"/>
                      <a:pt x="12" y="47"/>
                    </a:cubicBezTo>
                    <a:cubicBezTo>
                      <a:pt x="9" y="46"/>
                      <a:pt x="9" y="46"/>
                      <a:pt x="9" y="46"/>
                    </a:cubicBezTo>
                    <a:cubicBezTo>
                      <a:pt x="0" y="76"/>
                      <a:pt x="0" y="76"/>
                      <a:pt x="0" y="76"/>
                    </a:cubicBezTo>
                    <a:cubicBezTo>
                      <a:pt x="5" y="75"/>
                      <a:pt x="5" y="75"/>
                      <a:pt x="5" y="75"/>
                    </a:cubicBezTo>
                    <a:cubicBezTo>
                      <a:pt x="6" y="75"/>
                      <a:pt x="8" y="75"/>
                      <a:pt x="10" y="74"/>
                    </a:cubicBezTo>
                    <a:cubicBezTo>
                      <a:pt x="11" y="74"/>
                      <a:pt x="13" y="74"/>
                      <a:pt x="14" y="74"/>
                    </a:cubicBezTo>
                    <a:cubicBezTo>
                      <a:pt x="15" y="74"/>
                      <a:pt x="15" y="74"/>
                      <a:pt x="15" y="74"/>
                    </a:cubicBezTo>
                    <a:cubicBezTo>
                      <a:pt x="16" y="74"/>
                      <a:pt x="16" y="74"/>
                      <a:pt x="17" y="75"/>
                    </a:cubicBezTo>
                    <a:cubicBezTo>
                      <a:pt x="18" y="76"/>
                      <a:pt x="19" y="76"/>
                      <a:pt x="20" y="77"/>
                    </a:cubicBezTo>
                    <a:cubicBezTo>
                      <a:pt x="22" y="78"/>
                      <a:pt x="24" y="78"/>
                      <a:pt x="26" y="78"/>
                    </a:cubicBezTo>
                    <a:cubicBezTo>
                      <a:pt x="27" y="78"/>
                      <a:pt x="28" y="78"/>
                      <a:pt x="28" y="78"/>
                    </a:cubicBezTo>
                    <a:cubicBezTo>
                      <a:pt x="31" y="79"/>
                      <a:pt x="34" y="80"/>
                      <a:pt x="36" y="80"/>
                    </a:cubicBezTo>
                    <a:cubicBezTo>
                      <a:pt x="36" y="80"/>
                      <a:pt x="36" y="80"/>
                      <a:pt x="36" y="80"/>
                    </a:cubicBezTo>
                    <a:cubicBezTo>
                      <a:pt x="40" y="80"/>
                      <a:pt x="44" y="78"/>
                      <a:pt x="48" y="74"/>
                    </a:cubicBezTo>
                    <a:cubicBezTo>
                      <a:pt x="52" y="69"/>
                      <a:pt x="55" y="63"/>
                      <a:pt x="56" y="57"/>
                    </a:cubicBezTo>
                    <a:cubicBezTo>
                      <a:pt x="57" y="52"/>
                      <a:pt x="59" y="47"/>
                      <a:pt x="57" y="41"/>
                    </a:cubicBezTo>
                    <a:close/>
                  </a:path>
                </a:pathLst>
              </a:custGeom>
              <a:grpFill/>
              <a:ln w="4763" cap="rnd">
                <a:solidFill>
                  <a:schemeClr val="bg1"/>
                </a:solidFill>
                <a:prstDash val="solid"/>
                <a:round/>
              </a:ln>
            </p:spPr>
            <p:txBody>
              <a:bodyPr vert="horz" wrap="square" lIns="91440" tIns="45720" rIns="91440" bIns="45720" numCol="1" anchor="t" anchorCtr="0" compatLnSpc="1"/>
              <a:lstStyle/>
              <a:p>
                <a:endParaRPr lang="en-US" dirty="0">
                  <a:latin typeface="Calibri Light" panose="020F0302020204030204"/>
                </a:endParaRPr>
              </a:p>
            </p:txBody>
          </p:sp>
          <p:sp>
            <p:nvSpPr>
              <p:cNvPr id="275" name="Freeform 11"/>
              <p:cNvSpPr/>
              <p:nvPr/>
            </p:nvSpPr>
            <p:spPr bwMode="auto">
              <a:xfrm>
                <a:off x="2100" y="640"/>
                <a:ext cx="83" cy="64"/>
              </a:xfrm>
              <a:custGeom>
                <a:avLst/>
                <a:gdLst>
                  <a:gd name="T0" fmla="*/ 26 w 31"/>
                  <a:gd name="T1" fmla="*/ 0 h 24"/>
                  <a:gd name="T2" fmla="*/ 9 w 31"/>
                  <a:gd name="T3" fmla="*/ 6 h 24"/>
                  <a:gd name="T4" fmla="*/ 9 w 31"/>
                  <a:gd name="T5" fmla="*/ 6 h 24"/>
                  <a:gd name="T6" fmla="*/ 1 w 31"/>
                  <a:gd name="T7" fmla="*/ 12 h 24"/>
                  <a:gd name="T8" fmla="*/ 2 w 31"/>
                  <a:gd name="T9" fmla="*/ 18 h 24"/>
                  <a:gd name="T10" fmla="*/ 7 w 31"/>
                  <a:gd name="T11" fmla="*/ 24 h 24"/>
                  <a:gd name="T12" fmla="*/ 9 w 31"/>
                  <a:gd name="T13" fmla="*/ 24 h 24"/>
                  <a:gd name="T14" fmla="*/ 9 w 31"/>
                  <a:gd name="T15" fmla="*/ 24 h 24"/>
                  <a:gd name="T16" fmla="*/ 17 w 31"/>
                  <a:gd name="T17" fmla="*/ 20 h 24"/>
                  <a:gd name="T18" fmla="*/ 18 w 31"/>
                  <a:gd name="T19" fmla="*/ 19 h 24"/>
                  <a:gd name="T20" fmla="*/ 29 w 31"/>
                  <a:gd name="T21" fmla="*/ 4 h 24"/>
                  <a:gd name="T22" fmla="*/ 31 w 31"/>
                  <a:gd name="T23" fmla="*/ 0 h 24"/>
                  <a:gd name="T24" fmla="*/ 26 w 31"/>
                  <a:gd name="T25"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1" h="24">
                    <a:moveTo>
                      <a:pt x="26" y="0"/>
                    </a:moveTo>
                    <a:cubicBezTo>
                      <a:pt x="20" y="1"/>
                      <a:pt x="13" y="4"/>
                      <a:pt x="9" y="6"/>
                    </a:cubicBezTo>
                    <a:cubicBezTo>
                      <a:pt x="9" y="6"/>
                      <a:pt x="9" y="6"/>
                      <a:pt x="9" y="6"/>
                    </a:cubicBezTo>
                    <a:cubicBezTo>
                      <a:pt x="6" y="7"/>
                      <a:pt x="3" y="9"/>
                      <a:pt x="1" y="12"/>
                    </a:cubicBezTo>
                    <a:cubicBezTo>
                      <a:pt x="0" y="13"/>
                      <a:pt x="0" y="16"/>
                      <a:pt x="2" y="18"/>
                    </a:cubicBezTo>
                    <a:cubicBezTo>
                      <a:pt x="3" y="20"/>
                      <a:pt x="5" y="23"/>
                      <a:pt x="7" y="24"/>
                    </a:cubicBezTo>
                    <a:cubicBezTo>
                      <a:pt x="8" y="24"/>
                      <a:pt x="8" y="24"/>
                      <a:pt x="9" y="24"/>
                    </a:cubicBezTo>
                    <a:cubicBezTo>
                      <a:pt x="9" y="24"/>
                      <a:pt x="9" y="24"/>
                      <a:pt x="9" y="24"/>
                    </a:cubicBezTo>
                    <a:cubicBezTo>
                      <a:pt x="12" y="24"/>
                      <a:pt x="15" y="21"/>
                      <a:pt x="17" y="20"/>
                    </a:cubicBezTo>
                    <a:cubicBezTo>
                      <a:pt x="18" y="19"/>
                      <a:pt x="18" y="19"/>
                      <a:pt x="18" y="19"/>
                    </a:cubicBezTo>
                    <a:cubicBezTo>
                      <a:pt x="24" y="14"/>
                      <a:pt x="28" y="9"/>
                      <a:pt x="29" y="4"/>
                    </a:cubicBezTo>
                    <a:cubicBezTo>
                      <a:pt x="31" y="0"/>
                      <a:pt x="31" y="0"/>
                      <a:pt x="31" y="0"/>
                    </a:cubicBezTo>
                    <a:lnTo>
                      <a:pt x="26" y="0"/>
                    </a:lnTo>
                    <a:close/>
                  </a:path>
                </a:pathLst>
              </a:custGeom>
              <a:grpFill/>
              <a:ln w="4763" cap="rnd">
                <a:solidFill>
                  <a:schemeClr val="bg1"/>
                </a:solidFill>
                <a:prstDash val="solid"/>
                <a:round/>
              </a:ln>
            </p:spPr>
            <p:txBody>
              <a:bodyPr vert="horz" wrap="square" lIns="91440" tIns="45720" rIns="91440" bIns="45720" numCol="1" anchor="t" anchorCtr="0" compatLnSpc="1"/>
              <a:lstStyle/>
              <a:p>
                <a:endParaRPr lang="en-US" dirty="0">
                  <a:latin typeface="Calibri Light" panose="020F0302020204030204"/>
                </a:endParaRPr>
              </a:p>
            </p:txBody>
          </p:sp>
          <p:sp>
            <p:nvSpPr>
              <p:cNvPr id="276" name="Freeform 12"/>
              <p:cNvSpPr/>
              <p:nvPr/>
            </p:nvSpPr>
            <p:spPr bwMode="auto">
              <a:xfrm>
                <a:off x="2690" y="603"/>
                <a:ext cx="93" cy="59"/>
              </a:xfrm>
              <a:custGeom>
                <a:avLst/>
                <a:gdLst>
                  <a:gd name="T0" fmla="*/ 33 w 35"/>
                  <a:gd name="T1" fmla="*/ 7 h 22"/>
                  <a:gd name="T2" fmla="*/ 26 w 35"/>
                  <a:gd name="T3" fmla="*/ 3 h 22"/>
                  <a:gd name="T4" fmla="*/ 25 w 35"/>
                  <a:gd name="T5" fmla="*/ 3 h 22"/>
                  <a:gd name="T6" fmla="*/ 21 w 35"/>
                  <a:gd name="T7" fmla="*/ 2 h 22"/>
                  <a:gd name="T8" fmla="*/ 14 w 35"/>
                  <a:gd name="T9" fmla="*/ 0 h 22"/>
                  <a:gd name="T10" fmla="*/ 10 w 35"/>
                  <a:gd name="T11" fmla="*/ 1 h 22"/>
                  <a:gd name="T12" fmla="*/ 2 w 35"/>
                  <a:gd name="T13" fmla="*/ 14 h 22"/>
                  <a:gd name="T14" fmla="*/ 14 w 35"/>
                  <a:gd name="T15" fmla="*/ 19 h 22"/>
                  <a:gd name="T16" fmla="*/ 17 w 35"/>
                  <a:gd name="T17" fmla="*/ 20 h 22"/>
                  <a:gd name="T18" fmla="*/ 20 w 35"/>
                  <a:gd name="T19" fmla="*/ 21 h 22"/>
                  <a:gd name="T20" fmla="*/ 25 w 35"/>
                  <a:gd name="T21" fmla="*/ 22 h 22"/>
                  <a:gd name="T22" fmla="*/ 32 w 35"/>
                  <a:gd name="T23" fmla="*/ 17 h 22"/>
                  <a:gd name="T24" fmla="*/ 32 w 35"/>
                  <a:gd name="T25" fmla="*/ 16 h 22"/>
                  <a:gd name="T26" fmla="*/ 33 w 35"/>
                  <a:gd name="T27" fmla="*/ 7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5" h="22">
                    <a:moveTo>
                      <a:pt x="33" y="7"/>
                    </a:moveTo>
                    <a:cubicBezTo>
                      <a:pt x="32" y="4"/>
                      <a:pt x="28" y="3"/>
                      <a:pt x="26" y="3"/>
                    </a:cubicBezTo>
                    <a:cubicBezTo>
                      <a:pt x="26" y="3"/>
                      <a:pt x="25" y="3"/>
                      <a:pt x="25" y="3"/>
                    </a:cubicBezTo>
                    <a:cubicBezTo>
                      <a:pt x="24" y="3"/>
                      <a:pt x="22" y="2"/>
                      <a:pt x="21" y="2"/>
                    </a:cubicBezTo>
                    <a:cubicBezTo>
                      <a:pt x="19" y="1"/>
                      <a:pt x="17" y="0"/>
                      <a:pt x="14" y="0"/>
                    </a:cubicBezTo>
                    <a:cubicBezTo>
                      <a:pt x="13" y="0"/>
                      <a:pt x="11" y="1"/>
                      <a:pt x="10" y="1"/>
                    </a:cubicBezTo>
                    <a:cubicBezTo>
                      <a:pt x="6" y="3"/>
                      <a:pt x="0" y="8"/>
                      <a:pt x="2" y="14"/>
                    </a:cubicBezTo>
                    <a:cubicBezTo>
                      <a:pt x="3" y="19"/>
                      <a:pt x="10" y="19"/>
                      <a:pt x="14" y="19"/>
                    </a:cubicBezTo>
                    <a:cubicBezTo>
                      <a:pt x="15" y="20"/>
                      <a:pt x="17" y="20"/>
                      <a:pt x="17" y="20"/>
                    </a:cubicBezTo>
                    <a:cubicBezTo>
                      <a:pt x="18" y="20"/>
                      <a:pt x="19" y="20"/>
                      <a:pt x="20" y="21"/>
                    </a:cubicBezTo>
                    <a:cubicBezTo>
                      <a:pt x="22" y="21"/>
                      <a:pt x="24" y="22"/>
                      <a:pt x="25" y="22"/>
                    </a:cubicBezTo>
                    <a:cubicBezTo>
                      <a:pt x="28" y="22"/>
                      <a:pt x="30" y="20"/>
                      <a:pt x="32" y="17"/>
                    </a:cubicBezTo>
                    <a:cubicBezTo>
                      <a:pt x="32" y="16"/>
                      <a:pt x="32" y="16"/>
                      <a:pt x="32" y="16"/>
                    </a:cubicBezTo>
                    <a:cubicBezTo>
                      <a:pt x="33" y="13"/>
                      <a:pt x="35" y="10"/>
                      <a:pt x="33" y="7"/>
                    </a:cubicBezTo>
                    <a:close/>
                  </a:path>
                </a:pathLst>
              </a:custGeom>
              <a:grpFill/>
              <a:ln w="4763" cap="rnd">
                <a:solidFill>
                  <a:schemeClr val="bg1"/>
                </a:solidFill>
                <a:prstDash val="solid"/>
                <a:round/>
              </a:ln>
            </p:spPr>
            <p:txBody>
              <a:bodyPr vert="horz" wrap="square" lIns="91440" tIns="45720" rIns="91440" bIns="45720" numCol="1" anchor="t" anchorCtr="0" compatLnSpc="1"/>
              <a:lstStyle/>
              <a:p>
                <a:endParaRPr lang="en-US" dirty="0">
                  <a:latin typeface="Calibri Light" panose="020F0302020204030204"/>
                </a:endParaRPr>
              </a:p>
            </p:txBody>
          </p:sp>
          <p:sp>
            <p:nvSpPr>
              <p:cNvPr id="277" name="Freeform 13"/>
              <p:cNvSpPr/>
              <p:nvPr/>
            </p:nvSpPr>
            <p:spPr bwMode="auto">
              <a:xfrm>
                <a:off x="3099" y="1015"/>
                <a:ext cx="173" cy="114"/>
              </a:xfrm>
              <a:custGeom>
                <a:avLst/>
                <a:gdLst>
                  <a:gd name="T0" fmla="*/ 25 w 65"/>
                  <a:gd name="T1" fmla="*/ 43 h 43"/>
                  <a:gd name="T2" fmla="*/ 22 w 65"/>
                  <a:gd name="T3" fmla="*/ 43 h 43"/>
                  <a:gd name="T4" fmla="*/ 15 w 65"/>
                  <a:gd name="T5" fmla="*/ 36 h 43"/>
                  <a:gd name="T6" fmla="*/ 14 w 65"/>
                  <a:gd name="T7" fmla="*/ 30 h 43"/>
                  <a:gd name="T8" fmla="*/ 13 w 65"/>
                  <a:gd name="T9" fmla="*/ 27 h 43"/>
                  <a:gd name="T10" fmla="*/ 10 w 65"/>
                  <a:gd name="T11" fmla="*/ 26 h 43"/>
                  <a:gd name="T12" fmla="*/ 2 w 65"/>
                  <a:gd name="T13" fmla="*/ 17 h 43"/>
                  <a:gd name="T14" fmla="*/ 3 w 65"/>
                  <a:gd name="T15" fmla="*/ 2 h 43"/>
                  <a:gd name="T16" fmla="*/ 8 w 65"/>
                  <a:gd name="T17" fmla="*/ 0 h 43"/>
                  <a:gd name="T18" fmla="*/ 16 w 65"/>
                  <a:gd name="T19" fmla="*/ 2 h 43"/>
                  <a:gd name="T20" fmla="*/ 20 w 65"/>
                  <a:gd name="T21" fmla="*/ 3 h 43"/>
                  <a:gd name="T22" fmla="*/ 21 w 65"/>
                  <a:gd name="T23" fmla="*/ 3 h 43"/>
                  <a:gd name="T24" fmla="*/ 27 w 65"/>
                  <a:gd name="T25" fmla="*/ 2 h 43"/>
                  <a:gd name="T26" fmla="*/ 36 w 65"/>
                  <a:gd name="T27" fmla="*/ 0 h 43"/>
                  <a:gd name="T28" fmla="*/ 51 w 65"/>
                  <a:gd name="T29" fmla="*/ 10 h 43"/>
                  <a:gd name="T30" fmla="*/ 51 w 65"/>
                  <a:gd name="T31" fmla="*/ 11 h 43"/>
                  <a:gd name="T32" fmla="*/ 56 w 65"/>
                  <a:gd name="T33" fmla="*/ 15 h 43"/>
                  <a:gd name="T34" fmla="*/ 63 w 65"/>
                  <a:gd name="T35" fmla="*/ 24 h 43"/>
                  <a:gd name="T36" fmla="*/ 64 w 65"/>
                  <a:gd name="T37" fmla="*/ 31 h 43"/>
                  <a:gd name="T38" fmla="*/ 54 w 65"/>
                  <a:gd name="T39" fmla="*/ 35 h 43"/>
                  <a:gd name="T40" fmla="*/ 49 w 65"/>
                  <a:gd name="T41" fmla="*/ 35 h 43"/>
                  <a:gd name="T42" fmla="*/ 45 w 65"/>
                  <a:gd name="T43" fmla="*/ 35 h 43"/>
                  <a:gd name="T44" fmla="*/ 39 w 65"/>
                  <a:gd name="T45" fmla="*/ 36 h 43"/>
                  <a:gd name="T46" fmla="*/ 36 w 65"/>
                  <a:gd name="T47" fmla="*/ 38 h 43"/>
                  <a:gd name="T48" fmla="*/ 25 w 65"/>
                  <a:gd name="T49" fmla="*/ 4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43">
                    <a:moveTo>
                      <a:pt x="25" y="43"/>
                    </a:moveTo>
                    <a:cubicBezTo>
                      <a:pt x="24" y="43"/>
                      <a:pt x="23" y="43"/>
                      <a:pt x="22" y="43"/>
                    </a:cubicBezTo>
                    <a:cubicBezTo>
                      <a:pt x="18" y="42"/>
                      <a:pt x="16" y="39"/>
                      <a:pt x="15" y="36"/>
                    </a:cubicBezTo>
                    <a:cubicBezTo>
                      <a:pt x="14" y="34"/>
                      <a:pt x="14" y="32"/>
                      <a:pt x="14" y="30"/>
                    </a:cubicBezTo>
                    <a:cubicBezTo>
                      <a:pt x="14" y="29"/>
                      <a:pt x="14" y="28"/>
                      <a:pt x="13" y="27"/>
                    </a:cubicBezTo>
                    <a:cubicBezTo>
                      <a:pt x="13" y="26"/>
                      <a:pt x="12" y="26"/>
                      <a:pt x="10" y="26"/>
                    </a:cubicBezTo>
                    <a:cubicBezTo>
                      <a:pt x="4" y="25"/>
                      <a:pt x="3" y="20"/>
                      <a:pt x="2" y="17"/>
                    </a:cubicBezTo>
                    <a:cubicBezTo>
                      <a:pt x="1" y="12"/>
                      <a:pt x="0" y="6"/>
                      <a:pt x="3" y="2"/>
                    </a:cubicBezTo>
                    <a:cubicBezTo>
                      <a:pt x="4" y="1"/>
                      <a:pt x="6" y="0"/>
                      <a:pt x="8" y="0"/>
                    </a:cubicBezTo>
                    <a:cubicBezTo>
                      <a:pt x="11" y="0"/>
                      <a:pt x="14" y="1"/>
                      <a:pt x="16" y="2"/>
                    </a:cubicBezTo>
                    <a:cubicBezTo>
                      <a:pt x="18" y="2"/>
                      <a:pt x="19" y="3"/>
                      <a:pt x="20" y="3"/>
                    </a:cubicBezTo>
                    <a:cubicBezTo>
                      <a:pt x="20" y="3"/>
                      <a:pt x="21" y="3"/>
                      <a:pt x="21" y="3"/>
                    </a:cubicBezTo>
                    <a:cubicBezTo>
                      <a:pt x="23" y="3"/>
                      <a:pt x="25" y="2"/>
                      <a:pt x="27" y="2"/>
                    </a:cubicBezTo>
                    <a:cubicBezTo>
                      <a:pt x="30" y="1"/>
                      <a:pt x="33" y="0"/>
                      <a:pt x="36" y="0"/>
                    </a:cubicBezTo>
                    <a:cubicBezTo>
                      <a:pt x="43" y="1"/>
                      <a:pt x="47" y="5"/>
                      <a:pt x="51" y="10"/>
                    </a:cubicBezTo>
                    <a:cubicBezTo>
                      <a:pt x="51" y="11"/>
                      <a:pt x="51" y="11"/>
                      <a:pt x="51" y="11"/>
                    </a:cubicBezTo>
                    <a:cubicBezTo>
                      <a:pt x="52" y="12"/>
                      <a:pt x="54" y="14"/>
                      <a:pt x="56" y="15"/>
                    </a:cubicBezTo>
                    <a:cubicBezTo>
                      <a:pt x="58" y="18"/>
                      <a:pt x="61" y="21"/>
                      <a:pt x="63" y="24"/>
                    </a:cubicBezTo>
                    <a:cubicBezTo>
                      <a:pt x="65" y="27"/>
                      <a:pt x="65" y="30"/>
                      <a:pt x="64" y="31"/>
                    </a:cubicBezTo>
                    <a:cubicBezTo>
                      <a:pt x="62" y="34"/>
                      <a:pt x="59" y="35"/>
                      <a:pt x="54" y="35"/>
                    </a:cubicBezTo>
                    <a:cubicBezTo>
                      <a:pt x="52" y="35"/>
                      <a:pt x="51" y="35"/>
                      <a:pt x="49" y="35"/>
                    </a:cubicBezTo>
                    <a:cubicBezTo>
                      <a:pt x="48" y="35"/>
                      <a:pt x="46" y="35"/>
                      <a:pt x="45" y="35"/>
                    </a:cubicBezTo>
                    <a:cubicBezTo>
                      <a:pt x="42" y="35"/>
                      <a:pt x="40" y="35"/>
                      <a:pt x="39" y="36"/>
                    </a:cubicBezTo>
                    <a:cubicBezTo>
                      <a:pt x="38" y="37"/>
                      <a:pt x="37" y="37"/>
                      <a:pt x="36" y="38"/>
                    </a:cubicBezTo>
                    <a:cubicBezTo>
                      <a:pt x="33" y="41"/>
                      <a:pt x="29" y="43"/>
                      <a:pt x="25" y="43"/>
                    </a:cubicBezTo>
                    <a:close/>
                  </a:path>
                </a:pathLst>
              </a:custGeom>
              <a:grpFill/>
              <a:ln w="4763" cap="rnd">
                <a:solidFill>
                  <a:schemeClr val="bg1"/>
                </a:solidFill>
                <a:prstDash val="solid"/>
                <a:round/>
              </a:ln>
            </p:spPr>
            <p:txBody>
              <a:bodyPr vert="horz" wrap="square" lIns="91440" tIns="45720" rIns="91440" bIns="45720" numCol="1" anchor="t" anchorCtr="0" compatLnSpc="1"/>
              <a:lstStyle/>
              <a:p>
                <a:endParaRPr lang="en-US" dirty="0">
                  <a:latin typeface="Calibri Light" panose="020F0302020204030204"/>
                </a:endParaRPr>
              </a:p>
            </p:txBody>
          </p:sp>
          <p:sp>
            <p:nvSpPr>
              <p:cNvPr id="278" name="Freeform 15"/>
              <p:cNvSpPr/>
              <p:nvPr/>
            </p:nvSpPr>
            <p:spPr bwMode="auto">
              <a:xfrm>
                <a:off x="2807" y="632"/>
                <a:ext cx="56" cy="61"/>
              </a:xfrm>
              <a:custGeom>
                <a:avLst/>
                <a:gdLst>
                  <a:gd name="T0" fmla="*/ 16 w 21"/>
                  <a:gd name="T1" fmla="*/ 2 h 23"/>
                  <a:gd name="T2" fmla="*/ 10 w 21"/>
                  <a:gd name="T3" fmla="*/ 0 h 23"/>
                  <a:gd name="T4" fmla="*/ 2 w 21"/>
                  <a:gd name="T5" fmla="*/ 4 h 23"/>
                  <a:gd name="T6" fmla="*/ 1 w 21"/>
                  <a:gd name="T7" fmla="*/ 14 h 23"/>
                  <a:gd name="T8" fmla="*/ 12 w 21"/>
                  <a:gd name="T9" fmla="*/ 23 h 23"/>
                  <a:gd name="T10" fmla="*/ 13 w 21"/>
                  <a:gd name="T11" fmla="*/ 23 h 23"/>
                  <a:gd name="T12" fmla="*/ 20 w 21"/>
                  <a:gd name="T13" fmla="*/ 18 h 23"/>
                  <a:gd name="T14" fmla="*/ 16 w 21"/>
                  <a:gd name="T15" fmla="*/ 2 h 2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23">
                    <a:moveTo>
                      <a:pt x="16" y="2"/>
                    </a:moveTo>
                    <a:cubicBezTo>
                      <a:pt x="14" y="1"/>
                      <a:pt x="12" y="0"/>
                      <a:pt x="10" y="0"/>
                    </a:cubicBezTo>
                    <a:cubicBezTo>
                      <a:pt x="7" y="0"/>
                      <a:pt x="4" y="1"/>
                      <a:pt x="2" y="4"/>
                    </a:cubicBezTo>
                    <a:cubicBezTo>
                      <a:pt x="0" y="7"/>
                      <a:pt x="0" y="10"/>
                      <a:pt x="1" y="14"/>
                    </a:cubicBezTo>
                    <a:cubicBezTo>
                      <a:pt x="3" y="17"/>
                      <a:pt x="7" y="23"/>
                      <a:pt x="12" y="23"/>
                    </a:cubicBezTo>
                    <a:cubicBezTo>
                      <a:pt x="13" y="23"/>
                      <a:pt x="13" y="23"/>
                      <a:pt x="13" y="23"/>
                    </a:cubicBezTo>
                    <a:cubicBezTo>
                      <a:pt x="16" y="23"/>
                      <a:pt x="18" y="21"/>
                      <a:pt x="20" y="18"/>
                    </a:cubicBezTo>
                    <a:cubicBezTo>
                      <a:pt x="21" y="12"/>
                      <a:pt x="19" y="5"/>
                      <a:pt x="16" y="2"/>
                    </a:cubicBezTo>
                    <a:close/>
                  </a:path>
                </a:pathLst>
              </a:custGeom>
              <a:grpFill/>
              <a:ln w="4763" cap="rnd">
                <a:solidFill>
                  <a:schemeClr val="bg1"/>
                </a:solidFill>
                <a:prstDash val="solid"/>
                <a:round/>
              </a:ln>
            </p:spPr>
            <p:txBody>
              <a:bodyPr vert="horz" wrap="square" lIns="91440" tIns="45720" rIns="91440" bIns="45720" numCol="1" anchor="t" anchorCtr="0" compatLnSpc="1"/>
              <a:lstStyle/>
              <a:p>
                <a:endParaRPr lang="en-US" dirty="0">
                  <a:latin typeface="Calibri Light" panose="020F0302020204030204"/>
                </a:endParaRPr>
              </a:p>
            </p:txBody>
          </p:sp>
          <p:sp>
            <p:nvSpPr>
              <p:cNvPr id="279" name="Freeform 16"/>
              <p:cNvSpPr/>
              <p:nvPr/>
            </p:nvSpPr>
            <p:spPr bwMode="auto">
              <a:xfrm>
                <a:off x="2672" y="683"/>
                <a:ext cx="475" cy="295"/>
              </a:xfrm>
              <a:custGeom>
                <a:avLst/>
                <a:gdLst>
                  <a:gd name="T0" fmla="*/ 173 w 179"/>
                  <a:gd name="T1" fmla="*/ 74 h 111"/>
                  <a:gd name="T2" fmla="*/ 171 w 179"/>
                  <a:gd name="T3" fmla="*/ 67 h 111"/>
                  <a:gd name="T4" fmla="*/ 163 w 179"/>
                  <a:gd name="T5" fmla="*/ 54 h 111"/>
                  <a:gd name="T6" fmla="*/ 150 w 179"/>
                  <a:gd name="T7" fmla="*/ 50 h 111"/>
                  <a:gd name="T8" fmla="*/ 134 w 179"/>
                  <a:gd name="T9" fmla="*/ 50 h 111"/>
                  <a:gd name="T10" fmla="*/ 130 w 179"/>
                  <a:gd name="T11" fmla="*/ 51 h 111"/>
                  <a:gd name="T12" fmla="*/ 124 w 179"/>
                  <a:gd name="T13" fmla="*/ 50 h 111"/>
                  <a:gd name="T14" fmla="*/ 104 w 179"/>
                  <a:gd name="T15" fmla="*/ 64 h 111"/>
                  <a:gd name="T16" fmla="*/ 99 w 179"/>
                  <a:gd name="T17" fmla="*/ 67 h 111"/>
                  <a:gd name="T18" fmla="*/ 94 w 179"/>
                  <a:gd name="T19" fmla="*/ 63 h 111"/>
                  <a:gd name="T20" fmla="*/ 87 w 179"/>
                  <a:gd name="T21" fmla="*/ 65 h 111"/>
                  <a:gd name="T22" fmla="*/ 83 w 179"/>
                  <a:gd name="T23" fmla="*/ 64 h 111"/>
                  <a:gd name="T24" fmla="*/ 77 w 179"/>
                  <a:gd name="T25" fmla="*/ 62 h 111"/>
                  <a:gd name="T26" fmla="*/ 75 w 179"/>
                  <a:gd name="T27" fmla="*/ 56 h 111"/>
                  <a:gd name="T28" fmla="*/ 65 w 179"/>
                  <a:gd name="T29" fmla="*/ 31 h 111"/>
                  <a:gd name="T30" fmla="*/ 62 w 179"/>
                  <a:gd name="T31" fmla="*/ 31 h 111"/>
                  <a:gd name="T32" fmla="*/ 60 w 179"/>
                  <a:gd name="T33" fmla="*/ 27 h 111"/>
                  <a:gd name="T34" fmla="*/ 51 w 179"/>
                  <a:gd name="T35" fmla="*/ 17 h 111"/>
                  <a:gd name="T36" fmla="*/ 44 w 179"/>
                  <a:gd name="T37" fmla="*/ 20 h 111"/>
                  <a:gd name="T38" fmla="*/ 41 w 179"/>
                  <a:gd name="T39" fmla="*/ 22 h 111"/>
                  <a:gd name="T40" fmla="*/ 38 w 179"/>
                  <a:gd name="T41" fmla="*/ 21 h 111"/>
                  <a:gd name="T42" fmla="*/ 38 w 179"/>
                  <a:gd name="T43" fmla="*/ 17 h 111"/>
                  <a:gd name="T44" fmla="*/ 27 w 179"/>
                  <a:gd name="T45" fmla="*/ 9 h 111"/>
                  <a:gd name="T46" fmla="*/ 22 w 179"/>
                  <a:gd name="T47" fmla="*/ 5 h 111"/>
                  <a:gd name="T48" fmla="*/ 13 w 179"/>
                  <a:gd name="T49" fmla="*/ 0 h 111"/>
                  <a:gd name="T50" fmla="*/ 3 w 179"/>
                  <a:gd name="T51" fmla="*/ 16 h 111"/>
                  <a:gd name="T52" fmla="*/ 7 w 179"/>
                  <a:gd name="T53" fmla="*/ 24 h 111"/>
                  <a:gd name="T54" fmla="*/ 11 w 179"/>
                  <a:gd name="T55" fmla="*/ 33 h 111"/>
                  <a:gd name="T56" fmla="*/ 22 w 179"/>
                  <a:gd name="T57" fmla="*/ 39 h 111"/>
                  <a:gd name="T58" fmla="*/ 32 w 179"/>
                  <a:gd name="T59" fmla="*/ 37 h 111"/>
                  <a:gd name="T60" fmla="*/ 36 w 179"/>
                  <a:gd name="T61" fmla="*/ 43 h 111"/>
                  <a:gd name="T62" fmla="*/ 39 w 179"/>
                  <a:gd name="T63" fmla="*/ 50 h 111"/>
                  <a:gd name="T64" fmla="*/ 41 w 179"/>
                  <a:gd name="T65" fmla="*/ 65 h 111"/>
                  <a:gd name="T66" fmla="*/ 40 w 179"/>
                  <a:gd name="T67" fmla="*/ 76 h 111"/>
                  <a:gd name="T68" fmla="*/ 41 w 179"/>
                  <a:gd name="T69" fmla="*/ 87 h 111"/>
                  <a:gd name="T70" fmla="*/ 49 w 179"/>
                  <a:gd name="T71" fmla="*/ 104 h 111"/>
                  <a:gd name="T72" fmla="*/ 53 w 179"/>
                  <a:gd name="T73" fmla="*/ 103 h 111"/>
                  <a:gd name="T74" fmla="*/ 55 w 179"/>
                  <a:gd name="T75" fmla="*/ 102 h 111"/>
                  <a:gd name="T76" fmla="*/ 57 w 179"/>
                  <a:gd name="T77" fmla="*/ 103 h 111"/>
                  <a:gd name="T78" fmla="*/ 61 w 179"/>
                  <a:gd name="T79" fmla="*/ 105 h 111"/>
                  <a:gd name="T80" fmla="*/ 67 w 179"/>
                  <a:gd name="T81" fmla="*/ 109 h 111"/>
                  <a:gd name="T82" fmla="*/ 76 w 179"/>
                  <a:gd name="T83" fmla="*/ 103 h 111"/>
                  <a:gd name="T84" fmla="*/ 84 w 179"/>
                  <a:gd name="T85" fmla="*/ 111 h 111"/>
                  <a:gd name="T86" fmla="*/ 87 w 179"/>
                  <a:gd name="T87" fmla="*/ 110 h 111"/>
                  <a:gd name="T88" fmla="*/ 103 w 179"/>
                  <a:gd name="T89" fmla="*/ 107 h 111"/>
                  <a:gd name="T90" fmla="*/ 107 w 179"/>
                  <a:gd name="T91" fmla="*/ 107 h 111"/>
                  <a:gd name="T92" fmla="*/ 114 w 179"/>
                  <a:gd name="T93" fmla="*/ 105 h 111"/>
                  <a:gd name="T94" fmla="*/ 119 w 179"/>
                  <a:gd name="T95" fmla="*/ 106 h 111"/>
                  <a:gd name="T96" fmla="*/ 129 w 179"/>
                  <a:gd name="T97" fmla="*/ 106 h 111"/>
                  <a:gd name="T98" fmla="*/ 135 w 179"/>
                  <a:gd name="T99" fmla="*/ 99 h 111"/>
                  <a:gd name="T100" fmla="*/ 139 w 179"/>
                  <a:gd name="T101" fmla="*/ 102 h 111"/>
                  <a:gd name="T102" fmla="*/ 155 w 179"/>
                  <a:gd name="T103" fmla="*/ 104 h 111"/>
                  <a:gd name="T104" fmla="*/ 161 w 179"/>
                  <a:gd name="T105" fmla="*/ 102 h 111"/>
                  <a:gd name="T106" fmla="*/ 168 w 179"/>
                  <a:gd name="T107" fmla="*/ 98 h 111"/>
                  <a:gd name="T108" fmla="*/ 170 w 179"/>
                  <a:gd name="T109" fmla="*/ 90 h 111"/>
                  <a:gd name="T110" fmla="*/ 176 w 179"/>
                  <a:gd name="T111" fmla="*/ 86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79" h="111">
                    <a:moveTo>
                      <a:pt x="178" y="80"/>
                    </a:moveTo>
                    <a:cubicBezTo>
                      <a:pt x="178" y="78"/>
                      <a:pt x="176" y="75"/>
                      <a:pt x="173" y="74"/>
                    </a:cubicBezTo>
                    <a:cubicBezTo>
                      <a:pt x="172" y="73"/>
                      <a:pt x="171" y="72"/>
                      <a:pt x="171" y="70"/>
                    </a:cubicBezTo>
                    <a:cubicBezTo>
                      <a:pt x="171" y="69"/>
                      <a:pt x="171" y="68"/>
                      <a:pt x="171" y="67"/>
                    </a:cubicBezTo>
                    <a:cubicBezTo>
                      <a:pt x="171" y="66"/>
                      <a:pt x="171" y="65"/>
                      <a:pt x="170" y="64"/>
                    </a:cubicBezTo>
                    <a:cubicBezTo>
                      <a:pt x="170" y="61"/>
                      <a:pt x="169" y="56"/>
                      <a:pt x="163" y="54"/>
                    </a:cubicBezTo>
                    <a:cubicBezTo>
                      <a:pt x="162" y="54"/>
                      <a:pt x="161" y="54"/>
                      <a:pt x="160" y="53"/>
                    </a:cubicBezTo>
                    <a:cubicBezTo>
                      <a:pt x="156" y="52"/>
                      <a:pt x="153" y="52"/>
                      <a:pt x="150" y="50"/>
                    </a:cubicBezTo>
                    <a:cubicBezTo>
                      <a:pt x="147" y="49"/>
                      <a:pt x="145" y="48"/>
                      <a:pt x="143" y="48"/>
                    </a:cubicBezTo>
                    <a:cubicBezTo>
                      <a:pt x="140" y="48"/>
                      <a:pt x="137" y="49"/>
                      <a:pt x="134" y="50"/>
                    </a:cubicBezTo>
                    <a:cubicBezTo>
                      <a:pt x="134" y="51"/>
                      <a:pt x="133" y="51"/>
                      <a:pt x="133" y="51"/>
                    </a:cubicBezTo>
                    <a:cubicBezTo>
                      <a:pt x="132" y="51"/>
                      <a:pt x="131" y="51"/>
                      <a:pt x="130" y="51"/>
                    </a:cubicBezTo>
                    <a:cubicBezTo>
                      <a:pt x="129" y="50"/>
                      <a:pt x="127" y="50"/>
                      <a:pt x="126" y="50"/>
                    </a:cubicBezTo>
                    <a:cubicBezTo>
                      <a:pt x="125" y="50"/>
                      <a:pt x="125" y="50"/>
                      <a:pt x="124" y="50"/>
                    </a:cubicBezTo>
                    <a:cubicBezTo>
                      <a:pt x="118" y="51"/>
                      <a:pt x="112" y="56"/>
                      <a:pt x="107" y="60"/>
                    </a:cubicBezTo>
                    <a:cubicBezTo>
                      <a:pt x="106" y="62"/>
                      <a:pt x="105" y="63"/>
                      <a:pt x="104" y="64"/>
                    </a:cubicBezTo>
                    <a:cubicBezTo>
                      <a:pt x="103" y="64"/>
                      <a:pt x="103" y="64"/>
                      <a:pt x="103" y="64"/>
                    </a:cubicBezTo>
                    <a:cubicBezTo>
                      <a:pt x="102" y="65"/>
                      <a:pt x="100" y="67"/>
                      <a:pt x="99" y="67"/>
                    </a:cubicBezTo>
                    <a:cubicBezTo>
                      <a:pt x="98" y="67"/>
                      <a:pt x="98" y="67"/>
                      <a:pt x="98" y="66"/>
                    </a:cubicBezTo>
                    <a:cubicBezTo>
                      <a:pt x="97" y="65"/>
                      <a:pt x="96" y="63"/>
                      <a:pt x="94" y="63"/>
                    </a:cubicBezTo>
                    <a:cubicBezTo>
                      <a:pt x="93" y="63"/>
                      <a:pt x="93" y="63"/>
                      <a:pt x="92" y="63"/>
                    </a:cubicBezTo>
                    <a:cubicBezTo>
                      <a:pt x="90" y="63"/>
                      <a:pt x="89" y="64"/>
                      <a:pt x="87" y="65"/>
                    </a:cubicBezTo>
                    <a:cubicBezTo>
                      <a:pt x="87" y="65"/>
                      <a:pt x="86" y="65"/>
                      <a:pt x="85" y="65"/>
                    </a:cubicBezTo>
                    <a:cubicBezTo>
                      <a:pt x="85" y="65"/>
                      <a:pt x="84" y="65"/>
                      <a:pt x="83" y="64"/>
                    </a:cubicBezTo>
                    <a:cubicBezTo>
                      <a:pt x="82" y="63"/>
                      <a:pt x="81" y="62"/>
                      <a:pt x="78" y="62"/>
                    </a:cubicBezTo>
                    <a:cubicBezTo>
                      <a:pt x="78" y="62"/>
                      <a:pt x="78" y="62"/>
                      <a:pt x="77" y="62"/>
                    </a:cubicBezTo>
                    <a:cubicBezTo>
                      <a:pt x="76" y="62"/>
                      <a:pt x="75" y="62"/>
                      <a:pt x="74" y="62"/>
                    </a:cubicBezTo>
                    <a:cubicBezTo>
                      <a:pt x="74" y="60"/>
                      <a:pt x="75" y="58"/>
                      <a:pt x="75" y="56"/>
                    </a:cubicBezTo>
                    <a:cubicBezTo>
                      <a:pt x="77" y="49"/>
                      <a:pt x="79" y="42"/>
                      <a:pt x="72" y="34"/>
                    </a:cubicBezTo>
                    <a:cubicBezTo>
                      <a:pt x="70" y="31"/>
                      <a:pt x="67" y="31"/>
                      <a:pt x="65" y="31"/>
                    </a:cubicBezTo>
                    <a:cubicBezTo>
                      <a:pt x="64" y="31"/>
                      <a:pt x="64" y="31"/>
                      <a:pt x="63" y="31"/>
                    </a:cubicBezTo>
                    <a:cubicBezTo>
                      <a:pt x="63" y="31"/>
                      <a:pt x="62" y="31"/>
                      <a:pt x="62" y="31"/>
                    </a:cubicBezTo>
                    <a:cubicBezTo>
                      <a:pt x="61" y="31"/>
                      <a:pt x="61" y="31"/>
                      <a:pt x="60" y="31"/>
                    </a:cubicBezTo>
                    <a:cubicBezTo>
                      <a:pt x="60" y="30"/>
                      <a:pt x="60" y="30"/>
                      <a:pt x="60" y="27"/>
                    </a:cubicBezTo>
                    <a:cubicBezTo>
                      <a:pt x="60" y="26"/>
                      <a:pt x="60" y="24"/>
                      <a:pt x="59" y="23"/>
                    </a:cubicBezTo>
                    <a:cubicBezTo>
                      <a:pt x="58" y="19"/>
                      <a:pt x="55" y="17"/>
                      <a:pt x="51" y="17"/>
                    </a:cubicBezTo>
                    <a:cubicBezTo>
                      <a:pt x="51" y="17"/>
                      <a:pt x="50" y="17"/>
                      <a:pt x="50" y="17"/>
                    </a:cubicBezTo>
                    <a:cubicBezTo>
                      <a:pt x="47" y="18"/>
                      <a:pt x="46" y="19"/>
                      <a:pt x="44" y="20"/>
                    </a:cubicBezTo>
                    <a:cubicBezTo>
                      <a:pt x="44" y="21"/>
                      <a:pt x="43" y="21"/>
                      <a:pt x="43" y="22"/>
                    </a:cubicBezTo>
                    <a:cubicBezTo>
                      <a:pt x="42" y="22"/>
                      <a:pt x="42" y="22"/>
                      <a:pt x="41" y="22"/>
                    </a:cubicBezTo>
                    <a:cubicBezTo>
                      <a:pt x="40" y="22"/>
                      <a:pt x="39" y="22"/>
                      <a:pt x="39" y="22"/>
                    </a:cubicBezTo>
                    <a:cubicBezTo>
                      <a:pt x="38" y="21"/>
                      <a:pt x="38" y="21"/>
                      <a:pt x="38" y="21"/>
                    </a:cubicBezTo>
                    <a:cubicBezTo>
                      <a:pt x="38" y="21"/>
                      <a:pt x="38" y="21"/>
                      <a:pt x="38" y="20"/>
                    </a:cubicBezTo>
                    <a:cubicBezTo>
                      <a:pt x="38" y="19"/>
                      <a:pt x="38" y="18"/>
                      <a:pt x="38" y="17"/>
                    </a:cubicBezTo>
                    <a:cubicBezTo>
                      <a:pt x="37" y="14"/>
                      <a:pt x="35" y="12"/>
                      <a:pt x="31" y="10"/>
                    </a:cubicBezTo>
                    <a:cubicBezTo>
                      <a:pt x="30" y="9"/>
                      <a:pt x="29" y="9"/>
                      <a:pt x="27" y="9"/>
                    </a:cubicBezTo>
                    <a:cubicBezTo>
                      <a:pt x="26" y="8"/>
                      <a:pt x="25" y="8"/>
                      <a:pt x="25" y="8"/>
                    </a:cubicBezTo>
                    <a:cubicBezTo>
                      <a:pt x="23" y="7"/>
                      <a:pt x="23" y="6"/>
                      <a:pt x="22" y="5"/>
                    </a:cubicBezTo>
                    <a:cubicBezTo>
                      <a:pt x="22" y="5"/>
                      <a:pt x="21" y="4"/>
                      <a:pt x="21" y="3"/>
                    </a:cubicBezTo>
                    <a:cubicBezTo>
                      <a:pt x="19" y="1"/>
                      <a:pt x="16" y="0"/>
                      <a:pt x="13" y="0"/>
                    </a:cubicBezTo>
                    <a:cubicBezTo>
                      <a:pt x="9" y="0"/>
                      <a:pt x="4" y="3"/>
                      <a:pt x="2" y="7"/>
                    </a:cubicBezTo>
                    <a:cubicBezTo>
                      <a:pt x="0" y="10"/>
                      <a:pt x="1" y="13"/>
                      <a:pt x="3" y="16"/>
                    </a:cubicBezTo>
                    <a:cubicBezTo>
                      <a:pt x="4" y="18"/>
                      <a:pt x="5" y="20"/>
                      <a:pt x="6" y="22"/>
                    </a:cubicBezTo>
                    <a:cubicBezTo>
                      <a:pt x="7" y="24"/>
                      <a:pt x="7" y="24"/>
                      <a:pt x="7" y="24"/>
                    </a:cubicBezTo>
                    <a:cubicBezTo>
                      <a:pt x="8" y="25"/>
                      <a:pt x="8" y="26"/>
                      <a:pt x="8" y="27"/>
                    </a:cubicBezTo>
                    <a:cubicBezTo>
                      <a:pt x="8" y="29"/>
                      <a:pt x="9" y="31"/>
                      <a:pt x="11" y="33"/>
                    </a:cubicBezTo>
                    <a:cubicBezTo>
                      <a:pt x="13" y="35"/>
                      <a:pt x="16" y="39"/>
                      <a:pt x="21" y="39"/>
                    </a:cubicBezTo>
                    <a:cubicBezTo>
                      <a:pt x="22" y="39"/>
                      <a:pt x="22" y="39"/>
                      <a:pt x="22" y="39"/>
                    </a:cubicBezTo>
                    <a:cubicBezTo>
                      <a:pt x="23" y="39"/>
                      <a:pt x="25" y="38"/>
                      <a:pt x="27" y="38"/>
                    </a:cubicBezTo>
                    <a:cubicBezTo>
                      <a:pt x="28" y="37"/>
                      <a:pt x="31" y="37"/>
                      <a:pt x="32" y="37"/>
                    </a:cubicBezTo>
                    <a:cubicBezTo>
                      <a:pt x="33" y="37"/>
                      <a:pt x="34" y="37"/>
                      <a:pt x="35" y="38"/>
                    </a:cubicBezTo>
                    <a:cubicBezTo>
                      <a:pt x="35" y="38"/>
                      <a:pt x="36" y="41"/>
                      <a:pt x="36" y="43"/>
                    </a:cubicBezTo>
                    <a:cubicBezTo>
                      <a:pt x="37" y="44"/>
                      <a:pt x="37" y="46"/>
                      <a:pt x="37" y="47"/>
                    </a:cubicBezTo>
                    <a:cubicBezTo>
                      <a:pt x="38" y="48"/>
                      <a:pt x="38" y="49"/>
                      <a:pt x="39" y="50"/>
                    </a:cubicBezTo>
                    <a:cubicBezTo>
                      <a:pt x="41" y="54"/>
                      <a:pt x="43" y="58"/>
                      <a:pt x="42" y="62"/>
                    </a:cubicBezTo>
                    <a:cubicBezTo>
                      <a:pt x="42" y="63"/>
                      <a:pt x="42" y="64"/>
                      <a:pt x="41" y="65"/>
                    </a:cubicBezTo>
                    <a:cubicBezTo>
                      <a:pt x="41" y="67"/>
                      <a:pt x="40" y="68"/>
                      <a:pt x="40" y="69"/>
                    </a:cubicBezTo>
                    <a:cubicBezTo>
                      <a:pt x="40" y="72"/>
                      <a:pt x="40" y="74"/>
                      <a:pt x="40" y="76"/>
                    </a:cubicBezTo>
                    <a:cubicBezTo>
                      <a:pt x="40" y="77"/>
                      <a:pt x="40" y="78"/>
                      <a:pt x="40" y="78"/>
                    </a:cubicBezTo>
                    <a:cubicBezTo>
                      <a:pt x="40" y="81"/>
                      <a:pt x="41" y="84"/>
                      <a:pt x="41" y="87"/>
                    </a:cubicBezTo>
                    <a:cubicBezTo>
                      <a:pt x="42" y="89"/>
                      <a:pt x="42" y="92"/>
                      <a:pt x="42" y="94"/>
                    </a:cubicBezTo>
                    <a:cubicBezTo>
                      <a:pt x="42" y="97"/>
                      <a:pt x="42" y="103"/>
                      <a:pt x="49" y="104"/>
                    </a:cubicBezTo>
                    <a:cubicBezTo>
                      <a:pt x="49" y="104"/>
                      <a:pt x="49" y="104"/>
                      <a:pt x="49" y="104"/>
                    </a:cubicBezTo>
                    <a:cubicBezTo>
                      <a:pt x="51" y="104"/>
                      <a:pt x="53" y="103"/>
                      <a:pt x="53" y="103"/>
                    </a:cubicBezTo>
                    <a:cubicBezTo>
                      <a:pt x="54" y="103"/>
                      <a:pt x="54" y="102"/>
                      <a:pt x="54" y="102"/>
                    </a:cubicBezTo>
                    <a:cubicBezTo>
                      <a:pt x="54" y="102"/>
                      <a:pt x="54" y="102"/>
                      <a:pt x="55" y="102"/>
                    </a:cubicBezTo>
                    <a:cubicBezTo>
                      <a:pt x="55" y="102"/>
                      <a:pt x="55" y="102"/>
                      <a:pt x="56" y="103"/>
                    </a:cubicBezTo>
                    <a:cubicBezTo>
                      <a:pt x="57" y="103"/>
                      <a:pt x="57" y="103"/>
                      <a:pt x="57" y="103"/>
                    </a:cubicBezTo>
                    <a:cubicBezTo>
                      <a:pt x="58" y="103"/>
                      <a:pt x="59" y="104"/>
                      <a:pt x="60" y="104"/>
                    </a:cubicBezTo>
                    <a:cubicBezTo>
                      <a:pt x="60" y="104"/>
                      <a:pt x="60" y="105"/>
                      <a:pt x="61" y="105"/>
                    </a:cubicBezTo>
                    <a:cubicBezTo>
                      <a:pt x="61" y="106"/>
                      <a:pt x="62" y="107"/>
                      <a:pt x="63" y="107"/>
                    </a:cubicBezTo>
                    <a:cubicBezTo>
                      <a:pt x="64" y="108"/>
                      <a:pt x="66" y="109"/>
                      <a:pt x="67" y="109"/>
                    </a:cubicBezTo>
                    <a:cubicBezTo>
                      <a:pt x="70" y="109"/>
                      <a:pt x="73" y="107"/>
                      <a:pt x="75" y="105"/>
                    </a:cubicBezTo>
                    <a:cubicBezTo>
                      <a:pt x="76" y="104"/>
                      <a:pt x="76" y="104"/>
                      <a:pt x="76" y="103"/>
                    </a:cubicBezTo>
                    <a:cubicBezTo>
                      <a:pt x="76" y="104"/>
                      <a:pt x="76" y="105"/>
                      <a:pt x="77" y="106"/>
                    </a:cubicBezTo>
                    <a:cubicBezTo>
                      <a:pt x="77" y="108"/>
                      <a:pt x="79" y="111"/>
                      <a:pt x="84" y="111"/>
                    </a:cubicBezTo>
                    <a:cubicBezTo>
                      <a:pt x="85" y="111"/>
                      <a:pt x="86" y="110"/>
                      <a:pt x="87" y="110"/>
                    </a:cubicBezTo>
                    <a:cubicBezTo>
                      <a:pt x="87" y="110"/>
                      <a:pt x="87" y="110"/>
                      <a:pt x="87" y="110"/>
                    </a:cubicBezTo>
                    <a:cubicBezTo>
                      <a:pt x="90" y="110"/>
                      <a:pt x="92" y="109"/>
                      <a:pt x="95" y="108"/>
                    </a:cubicBezTo>
                    <a:cubicBezTo>
                      <a:pt x="98" y="108"/>
                      <a:pt x="100" y="107"/>
                      <a:pt x="103" y="107"/>
                    </a:cubicBezTo>
                    <a:cubicBezTo>
                      <a:pt x="103" y="107"/>
                      <a:pt x="103" y="107"/>
                      <a:pt x="104" y="107"/>
                    </a:cubicBezTo>
                    <a:cubicBezTo>
                      <a:pt x="105" y="107"/>
                      <a:pt x="106" y="107"/>
                      <a:pt x="107" y="107"/>
                    </a:cubicBezTo>
                    <a:cubicBezTo>
                      <a:pt x="109" y="107"/>
                      <a:pt x="111" y="107"/>
                      <a:pt x="113" y="106"/>
                    </a:cubicBezTo>
                    <a:cubicBezTo>
                      <a:pt x="114" y="105"/>
                      <a:pt x="114" y="105"/>
                      <a:pt x="114" y="105"/>
                    </a:cubicBezTo>
                    <a:cubicBezTo>
                      <a:pt x="115" y="105"/>
                      <a:pt x="115" y="105"/>
                      <a:pt x="115" y="106"/>
                    </a:cubicBezTo>
                    <a:cubicBezTo>
                      <a:pt x="116" y="106"/>
                      <a:pt x="117" y="106"/>
                      <a:pt x="119" y="106"/>
                    </a:cubicBezTo>
                    <a:cubicBezTo>
                      <a:pt x="119" y="107"/>
                      <a:pt x="120" y="107"/>
                      <a:pt x="121" y="107"/>
                    </a:cubicBezTo>
                    <a:cubicBezTo>
                      <a:pt x="124" y="107"/>
                      <a:pt x="127" y="106"/>
                      <a:pt x="129" y="106"/>
                    </a:cubicBezTo>
                    <a:cubicBezTo>
                      <a:pt x="132" y="105"/>
                      <a:pt x="133" y="103"/>
                      <a:pt x="134" y="101"/>
                    </a:cubicBezTo>
                    <a:cubicBezTo>
                      <a:pt x="134" y="100"/>
                      <a:pt x="135" y="100"/>
                      <a:pt x="135" y="99"/>
                    </a:cubicBezTo>
                    <a:cubicBezTo>
                      <a:pt x="135" y="100"/>
                      <a:pt x="136" y="100"/>
                      <a:pt x="136" y="100"/>
                    </a:cubicBezTo>
                    <a:cubicBezTo>
                      <a:pt x="137" y="101"/>
                      <a:pt x="138" y="102"/>
                      <a:pt x="139" y="102"/>
                    </a:cubicBezTo>
                    <a:cubicBezTo>
                      <a:pt x="143" y="104"/>
                      <a:pt x="147" y="105"/>
                      <a:pt x="151" y="105"/>
                    </a:cubicBezTo>
                    <a:cubicBezTo>
                      <a:pt x="152" y="105"/>
                      <a:pt x="154" y="104"/>
                      <a:pt x="155" y="104"/>
                    </a:cubicBezTo>
                    <a:cubicBezTo>
                      <a:pt x="157" y="104"/>
                      <a:pt x="159" y="103"/>
                      <a:pt x="160" y="102"/>
                    </a:cubicBezTo>
                    <a:cubicBezTo>
                      <a:pt x="160" y="102"/>
                      <a:pt x="161" y="102"/>
                      <a:pt x="161" y="102"/>
                    </a:cubicBezTo>
                    <a:cubicBezTo>
                      <a:pt x="161" y="101"/>
                      <a:pt x="162" y="101"/>
                      <a:pt x="163" y="101"/>
                    </a:cubicBezTo>
                    <a:cubicBezTo>
                      <a:pt x="164" y="101"/>
                      <a:pt x="166" y="100"/>
                      <a:pt x="168" y="98"/>
                    </a:cubicBezTo>
                    <a:cubicBezTo>
                      <a:pt x="169" y="96"/>
                      <a:pt x="170" y="94"/>
                      <a:pt x="170" y="93"/>
                    </a:cubicBezTo>
                    <a:cubicBezTo>
                      <a:pt x="170" y="92"/>
                      <a:pt x="170" y="91"/>
                      <a:pt x="170" y="90"/>
                    </a:cubicBezTo>
                    <a:cubicBezTo>
                      <a:pt x="170" y="90"/>
                      <a:pt x="171" y="89"/>
                      <a:pt x="172" y="89"/>
                    </a:cubicBezTo>
                    <a:cubicBezTo>
                      <a:pt x="174" y="88"/>
                      <a:pt x="175" y="87"/>
                      <a:pt x="176" y="86"/>
                    </a:cubicBezTo>
                    <a:cubicBezTo>
                      <a:pt x="178" y="84"/>
                      <a:pt x="179" y="82"/>
                      <a:pt x="178" y="80"/>
                    </a:cubicBezTo>
                    <a:close/>
                  </a:path>
                </a:pathLst>
              </a:custGeom>
              <a:grpFill/>
              <a:ln w="4763" cap="rnd">
                <a:solidFill>
                  <a:schemeClr val="bg1"/>
                </a:solidFill>
                <a:prstDash val="solid"/>
                <a:round/>
              </a:ln>
            </p:spPr>
            <p:txBody>
              <a:bodyPr vert="horz" wrap="square" lIns="91440" tIns="45720" rIns="91440" bIns="45720" numCol="1" anchor="t" anchorCtr="0" compatLnSpc="1"/>
              <a:lstStyle/>
              <a:p>
                <a:endParaRPr lang="en-US" dirty="0">
                  <a:latin typeface="Calibri Light" panose="020F0302020204030204"/>
                </a:endParaRPr>
              </a:p>
            </p:txBody>
          </p:sp>
          <p:sp>
            <p:nvSpPr>
              <p:cNvPr id="280" name="Freeform 17"/>
              <p:cNvSpPr/>
              <p:nvPr/>
            </p:nvSpPr>
            <p:spPr bwMode="auto">
              <a:xfrm>
                <a:off x="2658" y="840"/>
                <a:ext cx="104" cy="116"/>
              </a:xfrm>
              <a:custGeom>
                <a:avLst/>
                <a:gdLst>
                  <a:gd name="T0" fmla="*/ 38 w 39"/>
                  <a:gd name="T1" fmla="*/ 22 h 44"/>
                  <a:gd name="T2" fmla="*/ 37 w 39"/>
                  <a:gd name="T3" fmla="*/ 19 h 44"/>
                  <a:gd name="T4" fmla="*/ 37 w 39"/>
                  <a:gd name="T5" fmla="*/ 18 h 44"/>
                  <a:gd name="T6" fmla="*/ 34 w 39"/>
                  <a:gd name="T7" fmla="*/ 8 h 44"/>
                  <a:gd name="T8" fmla="*/ 27 w 39"/>
                  <a:gd name="T9" fmla="*/ 1 h 44"/>
                  <a:gd name="T10" fmla="*/ 22 w 39"/>
                  <a:gd name="T11" fmla="*/ 0 h 44"/>
                  <a:gd name="T12" fmla="*/ 12 w 39"/>
                  <a:gd name="T13" fmla="*/ 3 h 44"/>
                  <a:gd name="T14" fmla="*/ 8 w 39"/>
                  <a:gd name="T15" fmla="*/ 10 h 44"/>
                  <a:gd name="T16" fmla="*/ 6 w 39"/>
                  <a:gd name="T17" fmla="*/ 14 h 44"/>
                  <a:gd name="T18" fmla="*/ 5 w 39"/>
                  <a:gd name="T19" fmla="*/ 15 h 44"/>
                  <a:gd name="T20" fmla="*/ 2 w 39"/>
                  <a:gd name="T21" fmla="*/ 26 h 44"/>
                  <a:gd name="T22" fmla="*/ 6 w 39"/>
                  <a:gd name="T23" fmla="*/ 31 h 44"/>
                  <a:gd name="T24" fmla="*/ 8 w 39"/>
                  <a:gd name="T25" fmla="*/ 33 h 44"/>
                  <a:gd name="T26" fmla="*/ 14 w 39"/>
                  <a:gd name="T27" fmla="*/ 38 h 44"/>
                  <a:gd name="T28" fmla="*/ 19 w 39"/>
                  <a:gd name="T29" fmla="*/ 41 h 44"/>
                  <a:gd name="T30" fmla="*/ 22 w 39"/>
                  <a:gd name="T31" fmla="*/ 43 h 44"/>
                  <a:gd name="T32" fmla="*/ 27 w 39"/>
                  <a:gd name="T33" fmla="*/ 44 h 44"/>
                  <a:gd name="T34" fmla="*/ 33 w 39"/>
                  <a:gd name="T35" fmla="*/ 43 h 44"/>
                  <a:gd name="T36" fmla="*/ 38 w 39"/>
                  <a:gd name="T37" fmla="*/ 36 h 44"/>
                  <a:gd name="T38" fmla="*/ 38 w 39"/>
                  <a:gd name="T39" fmla="*/ 2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9" h="44">
                    <a:moveTo>
                      <a:pt x="38" y="22"/>
                    </a:moveTo>
                    <a:cubicBezTo>
                      <a:pt x="38" y="21"/>
                      <a:pt x="37" y="20"/>
                      <a:pt x="37" y="19"/>
                    </a:cubicBezTo>
                    <a:cubicBezTo>
                      <a:pt x="37" y="18"/>
                      <a:pt x="37" y="18"/>
                      <a:pt x="37" y="18"/>
                    </a:cubicBezTo>
                    <a:cubicBezTo>
                      <a:pt x="36" y="15"/>
                      <a:pt x="36" y="11"/>
                      <a:pt x="34" y="8"/>
                    </a:cubicBezTo>
                    <a:cubicBezTo>
                      <a:pt x="33" y="5"/>
                      <a:pt x="30" y="2"/>
                      <a:pt x="27" y="1"/>
                    </a:cubicBezTo>
                    <a:cubicBezTo>
                      <a:pt x="26" y="0"/>
                      <a:pt x="24" y="0"/>
                      <a:pt x="22" y="0"/>
                    </a:cubicBezTo>
                    <a:cubicBezTo>
                      <a:pt x="19" y="0"/>
                      <a:pt x="14" y="1"/>
                      <a:pt x="12" y="3"/>
                    </a:cubicBezTo>
                    <a:cubicBezTo>
                      <a:pt x="10" y="5"/>
                      <a:pt x="9" y="8"/>
                      <a:pt x="8" y="10"/>
                    </a:cubicBezTo>
                    <a:cubicBezTo>
                      <a:pt x="8" y="11"/>
                      <a:pt x="7" y="13"/>
                      <a:pt x="6" y="14"/>
                    </a:cubicBezTo>
                    <a:cubicBezTo>
                      <a:pt x="5" y="15"/>
                      <a:pt x="5" y="15"/>
                      <a:pt x="5" y="15"/>
                    </a:cubicBezTo>
                    <a:cubicBezTo>
                      <a:pt x="3" y="17"/>
                      <a:pt x="0" y="21"/>
                      <a:pt x="2" y="26"/>
                    </a:cubicBezTo>
                    <a:cubicBezTo>
                      <a:pt x="3" y="29"/>
                      <a:pt x="5" y="30"/>
                      <a:pt x="6" y="31"/>
                    </a:cubicBezTo>
                    <a:cubicBezTo>
                      <a:pt x="7" y="32"/>
                      <a:pt x="8" y="32"/>
                      <a:pt x="8" y="33"/>
                    </a:cubicBezTo>
                    <a:cubicBezTo>
                      <a:pt x="10" y="35"/>
                      <a:pt x="12" y="37"/>
                      <a:pt x="14" y="38"/>
                    </a:cubicBezTo>
                    <a:cubicBezTo>
                      <a:pt x="16" y="40"/>
                      <a:pt x="18" y="41"/>
                      <a:pt x="19" y="41"/>
                    </a:cubicBezTo>
                    <a:cubicBezTo>
                      <a:pt x="20" y="42"/>
                      <a:pt x="21" y="42"/>
                      <a:pt x="22" y="43"/>
                    </a:cubicBezTo>
                    <a:cubicBezTo>
                      <a:pt x="24" y="44"/>
                      <a:pt x="26" y="44"/>
                      <a:pt x="27" y="44"/>
                    </a:cubicBezTo>
                    <a:cubicBezTo>
                      <a:pt x="29" y="44"/>
                      <a:pt x="31" y="44"/>
                      <a:pt x="33" y="43"/>
                    </a:cubicBezTo>
                    <a:cubicBezTo>
                      <a:pt x="35" y="41"/>
                      <a:pt x="37" y="39"/>
                      <a:pt x="38" y="36"/>
                    </a:cubicBezTo>
                    <a:cubicBezTo>
                      <a:pt x="39" y="31"/>
                      <a:pt x="38" y="26"/>
                      <a:pt x="38" y="22"/>
                    </a:cubicBezTo>
                    <a:close/>
                  </a:path>
                </a:pathLst>
              </a:custGeom>
              <a:grpFill/>
              <a:ln w="4763" cap="rnd">
                <a:solidFill>
                  <a:schemeClr val="bg1"/>
                </a:solidFill>
                <a:prstDash val="solid"/>
                <a:round/>
              </a:ln>
            </p:spPr>
            <p:txBody>
              <a:bodyPr vert="horz" wrap="square" lIns="91440" tIns="45720" rIns="91440" bIns="45720" numCol="1" anchor="t" anchorCtr="0" compatLnSpc="1"/>
              <a:lstStyle/>
              <a:p>
                <a:endParaRPr lang="en-US" dirty="0">
                  <a:latin typeface="Calibri Light" panose="020F0302020204030204"/>
                </a:endParaRPr>
              </a:p>
            </p:txBody>
          </p:sp>
          <p:sp>
            <p:nvSpPr>
              <p:cNvPr id="281" name="Freeform 18"/>
              <p:cNvSpPr/>
              <p:nvPr/>
            </p:nvSpPr>
            <p:spPr bwMode="auto">
              <a:xfrm>
                <a:off x="2618" y="1456"/>
                <a:ext cx="40" cy="42"/>
              </a:xfrm>
              <a:custGeom>
                <a:avLst/>
                <a:gdLst>
                  <a:gd name="T0" fmla="*/ 10 w 15"/>
                  <a:gd name="T1" fmla="*/ 1 h 16"/>
                  <a:gd name="T2" fmla="*/ 6 w 15"/>
                  <a:gd name="T3" fmla="*/ 0 h 16"/>
                  <a:gd name="T4" fmla="*/ 1 w 15"/>
                  <a:gd name="T5" fmla="*/ 2 h 16"/>
                  <a:gd name="T6" fmla="*/ 0 w 15"/>
                  <a:gd name="T7" fmla="*/ 7 h 16"/>
                  <a:gd name="T8" fmla="*/ 10 w 15"/>
                  <a:gd name="T9" fmla="*/ 16 h 16"/>
                  <a:gd name="T10" fmla="*/ 10 w 15"/>
                  <a:gd name="T11" fmla="*/ 16 h 16"/>
                  <a:gd name="T12" fmla="*/ 12 w 15"/>
                  <a:gd name="T13" fmla="*/ 16 h 16"/>
                  <a:gd name="T14" fmla="*/ 15 w 15"/>
                  <a:gd name="T15" fmla="*/ 10 h 16"/>
                  <a:gd name="T16" fmla="*/ 10 w 15"/>
                  <a:gd name="T17" fmla="*/ 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16">
                    <a:moveTo>
                      <a:pt x="10" y="1"/>
                    </a:moveTo>
                    <a:cubicBezTo>
                      <a:pt x="9" y="1"/>
                      <a:pt x="7" y="0"/>
                      <a:pt x="6" y="0"/>
                    </a:cubicBezTo>
                    <a:cubicBezTo>
                      <a:pt x="4" y="0"/>
                      <a:pt x="3" y="1"/>
                      <a:pt x="1" y="2"/>
                    </a:cubicBezTo>
                    <a:cubicBezTo>
                      <a:pt x="0" y="4"/>
                      <a:pt x="0" y="5"/>
                      <a:pt x="0" y="7"/>
                    </a:cubicBezTo>
                    <a:cubicBezTo>
                      <a:pt x="1" y="11"/>
                      <a:pt x="6" y="16"/>
                      <a:pt x="10" y="16"/>
                    </a:cubicBezTo>
                    <a:cubicBezTo>
                      <a:pt x="10" y="16"/>
                      <a:pt x="10" y="16"/>
                      <a:pt x="10" y="16"/>
                    </a:cubicBezTo>
                    <a:cubicBezTo>
                      <a:pt x="11" y="16"/>
                      <a:pt x="11" y="16"/>
                      <a:pt x="12" y="16"/>
                    </a:cubicBezTo>
                    <a:cubicBezTo>
                      <a:pt x="14" y="15"/>
                      <a:pt x="15" y="13"/>
                      <a:pt x="15" y="10"/>
                    </a:cubicBezTo>
                    <a:cubicBezTo>
                      <a:pt x="15" y="7"/>
                      <a:pt x="12" y="3"/>
                      <a:pt x="10" y="1"/>
                    </a:cubicBezTo>
                    <a:close/>
                  </a:path>
                </a:pathLst>
              </a:custGeom>
              <a:grpFill/>
              <a:ln w="4763" cap="rnd">
                <a:solidFill>
                  <a:schemeClr val="bg1"/>
                </a:solidFill>
                <a:prstDash val="solid"/>
                <a:round/>
              </a:ln>
            </p:spPr>
            <p:txBody>
              <a:bodyPr vert="horz" wrap="square" lIns="91440" tIns="45720" rIns="91440" bIns="45720" numCol="1" anchor="t" anchorCtr="0" compatLnSpc="1"/>
              <a:lstStyle/>
              <a:p>
                <a:endParaRPr lang="en-US" dirty="0">
                  <a:latin typeface="Calibri Light" panose="020F0302020204030204"/>
                </a:endParaRPr>
              </a:p>
            </p:txBody>
          </p:sp>
          <p:sp>
            <p:nvSpPr>
              <p:cNvPr id="282" name="Freeform 19"/>
              <p:cNvSpPr/>
              <p:nvPr/>
            </p:nvSpPr>
            <p:spPr bwMode="auto">
              <a:xfrm>
                <a:off x="2770" y="1435"/>
                <a:ext cx="32" cy="29"/>
              </a:xfrm>
              <a:custGeom>
                <a:avLst/>
                <a:gdLst>
                  <a:gd name="T0" fmla="*/ 11 w 12"/>
                  <a:gd name="T1" fmla="*/ 4 h 11"/>
                  <a:gd name="T2" fmla="*/ 7 w 12"/>
                  <a:gd name="T3" fmla="*/ 0 h 11"/>
                  <a:gd name="T4" fmla="*/ 1 w 12"/>
                  <a:gd name="T5" fmla="*/ 6 h 11"/>
                  <a:gd name="T6" fmla="*/ 3 w 12"/>
                  <a:gd name="T7" fmla="*/ 10 h 11"/>
                  <a:gd name="T8" fmla="*/ 5 w 12"/>
                  <a:gd name="T9" fmla="*/ 11 h 11"/>
                  <a:gd name="T10" fmla="*/ 5 w 12"/>
                  <a:gd name="T11" fmla="*/ 11 h 11"/>
                  <a:gd name="T12" fmla="*/ 10 w 12"/>
                  <a:gd name="T13" fmla="*/ 8 h 11"/>
                  <a:gd name="T14" fmla="*/ 11 w 12"/>
                  <a:gd name="T15" fmla="*/ 4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11">
                    <a:moveTo>
                      <a:pt x="11" y="4"/>
                    </a:moveTo>
                    <a:cubicBezTo>
                      <a:pt x="11" y="0"/>
                      <a:pt x="8" y="0"/>
                      <a:pt x="7" y="0"/>
                    </a:cubicBezTo>
                    <a:cubicBezTo>
                      <a:pt x="3" y="0"/>
                      <a:pt x="1" y="4"/>
                      <a:pt x="1" y="6"/>
                    </a:cubicBezTo>
                    <a:cubicBezTo>
                      <a:pt x="0" y="8"/>
                      <a:pt x="2" y="10"/>
                      <a:pt x="3" y="10"/>
                    </a:cubicBezTo>
                    <a:cubicBezTo>
                      <a:pt x="4" y="10"/>
                      <a:pt x="4" y="11"/>
                      <a:pt x="5" y="11"/>
                    </a:cubicBezTo>
                    <a:cubicBezTo>
                      <a:pt x="5" y="11"/>
                      <a:pt x="5" y="11"/>
                      <a:pt x="5" y="11"/>
                    </a:cubicBezTo>
                    <a:cubicBezTo>
                      <a:pt x="7" y="11"/>
                      <a:pt x="9" y="10"/>
                      <a:pt x="10" y="8"/>
                    </a:cubicBezTo>
                    <a:cubicBezTo>
                      <a:pt x="11" y="7"/>
                      <a:pt x="12" y="6"/>
                      <a:pt x="11" y="4"/>
                    </a:cubicBezTo>
                    <a:close/>
                  </a:path>
                </a:pathLst>
              </a:custGeom>
              <a:grpFill/>
              <a:ln w="4763" cap="rnd">
                <a:solidFill>
                  <a:schemeClr val="bg1"/>
                </a:solidFill>
                <a:prstDash val="solid"/>
                <a:round/>
              </a:ln>
            </p:spPr>
            <p:txBody>
              <a:bodyPr vert="horz" wrap="square" lIns="91440" tIns="45720" rIns="91440" bIns="45720" numCol="1" anchor="t" anchorCtr="0" compatLnSpc="1"/>
              <a:lstStyle/>
              <a:p>
                <a:endParaRPr lang="en-US" dirty="0">
                  <a:latin typeface="Calibri Light" panose="020F0302020204030204"/>
                </a:endParaRPr>
              </a:p>
            </p:txBody>
          </p:sp>
          <p:sp>
            <p:nvSpPr>
              <p:cNvPr id="283" name="Freeform 20"/>
              <p:cNvSpPr/>
              <p:nvPr/>
            </p:nvSpPr>
            <p:spPr bwMode="auto">
              <a:xfrm>
                <a:off x="1899" y="1007"/>
                <a:ext cx="571" cy="507"/>
              </a:xfrm>
              <a:custGeom>
                <a:avLst/>
                <a:gdLst>
                  <a:gd name="T0" fmla="*/ 209 w 215"/>
                  <a:gd name="T1" fmla="*/ 139 h 191"/>
                  <a:gd name="T2" fmla="*/ 205 w 215"/>
                  <a:gd name="T3" fmla="*/ 135 h 191"/>
                  <a:gd name="T4" fmla="*/ 197 w 215"/>
                  <a:gd name="T5" fmla="*/ 125 h 191"/>
                  <a:gd name="T6" fmla="*/ 189 w 215"/>
                  <a:gd name="T7" fmla="*/ 119 h 191"/>
                  <a:gd name="T8" fmla="*/ 181 w 215"/>
                  <a:gd name="T9" fmla="*/ 110 h 191"/>
                  <a:gd name="T10" fmla="*/ 178 w 215"/>
                  <a:gd name="T11" fmla="*/ 104 h 191"/>
                  <a:gd name="T12" fmla="*/ 179 w 215"/>
                  <a:gd name="T13" fmla="*/ 90 h 191"/>
                  <a:gd name="T14" fmla="*/ 181 w 215"/>
                  <a:gd name="T15" fmla="*/ 69 h 191"/>
                  <a:gd name="T16" fmla="*/ 180 w 215"/>
                  <a:gd name="T17" fmla="*/ 57 h 191"/>
                  <a:gd name="T18" fmla="*/ 182 w 215"/>
                  <a:gd name="T19" fmla="*/ 50 h 191"/>
                  <a:gd name="T20" fmla="*/ 184 w 215"/>
                  <a:gd name="T21" fmla="*/ 44 h 191"/>
                  <a:gd name="T22" fmla="*/ 185 w 215"/>
                  <a:gd name="T23" fmla="*/ 35 h 191"/>
                  <a:gd name="T24" fmla="*/ 181 w 215"/>
                  <a:gd name="T25" fmla="*/ 21 h 191"/>
                  <a:gd name="T26" fmla="*/ 177 w 215"/>
                  <a:gd name="T27" fmla="*/ 16 h 191"/>
                  <a:gd name="T28" fmla="*/ 165 w 215"/>
                  <a:gd name="T29" fmla="*/ 3 h 191"/>
                  <a:gd name="T30" fmla="*/ 149 w 215"/>
                  <a:gd name="T31" fmla="*/ 9 h 191"/>
                  <a:gd name="T32" fmla="*/ 148 w 215"/>
                  <a:gd name="T33" fmla="*/ 15 h 191"/>
                  <a:gd name="T34" fmla="*/ 146 w 215"/>
                  <a:gd name="T35" fmla="*/ 30 h 191"/>
                  <a:gd name="T36" fmla="*/ 145 w 215"/>
                  <a:gd name="T37" fmla="*/ 38 h 191"/>
                  <a:gd name="T38" fmla="*/ 146 w 215"/>
                  <a:gd name="T39" fmla="*/ 50 h 191"/>
                  <a:gd name="T40" fmla="*/ 143 w 215"/>
                  <a:gd name="T41" fmla="*/ 62 h 191"/>
                  <a:gd name="T42" fmla="*/ 141 w 215"/>
                  <a:gd name="T43" fmla="*/ 44 h 191"/>
                  <a:gd name="T44" fmla="*/ 138 w 215"/>
                  <a:gd name="T45" fmla="*/ 16 h 191"/>
                  <a:gd name="T46" fmla="*/ 131 w 215"/>
                  <a:gd name="T47" fmla="*/ 10 h 191"/>
                  <a:gd name="T48" fmla="*/ 5 w 215"/>
                  <a:gd name="T49" fmla="*/ 82 h 191"/>
                  <a:gd name="T50" fmla="*/ 2 w 215"/>
                  <a:gd name="T51" fmla="*/ 98 h 191"/>
                  <a:gd name="T52" fmla="*/ 3 w 215"/>
                  <a:gd name="T53" fmla="*/ 104 h 191"/>
                  <a:gd name="T54" fmla="*/ 15 w 215"/>
                  <a:gd name="T55" fmla="*/ 121 h 191"/>
                  <a:gd name="T56" fmla="*/ 30 w 215"/>
                  <a:gd name="T57" fmla="*/ 128 h 191"/>
                  <a:gd name="T58" fmla="*/ 32 w 215"/>
                  <a:gd name="T59" fmla="*/ 127 h 191"/>
                  <a:gd name="T60" fmla="*/ 35 w 215"/>
                  <a:gd name="T61" fmla="*/ 128 h 191"/>
                  <a:gd name="T62" fmla="*/ 34 w 215"/>
                  <a:gd name="T63" fmla="*/ 140 h 191"/>
                  <a:gd name="T64" fmla="*/ 36 w 215"/>
                  <a:gd name="T65" fmla="*/ 163 h 191"/>
                  <a:gd name="T66" fmla="*/ 49 w 215"/>
                  <a:gd name="T67" fmla="*/ 165 h 191"/>
                  <a:gd name="T68" fmla="*/ 59 w 215"/>
                  <a:gd name="T69" fmla="*/ 167 h 191"/>
                  <a:gd name="T70" fmla="*/ 74 w 215"/>
                  <a:gd name="T71" fmla="*/ 170 h 191"/>
                  <a:gd name="T72" fmla="*/ 82 w 215"/>
                  <a:gd name="T73" fmla="*/ 172 h 191"/>
                  <a:gd name="T74" fmla="*/ 101 w 215"/>
                  <a:gd name="T75" fmla="*/ 167 h 191"/>
                  <a:gd name="T76" fmla="*/ 108 w 215"/>
                  <a:gd name="T77" fmla="*/ 168 h 191"/>
                  <a:gd name="T78" fmla="*/ 120 w 215"/>
                  <a:gd name="T79" fmla="*/ 169 h 191"/>
                  <a:gd name="T80" fmla="*/ 131 w 215"/>
                  <a:gd name="T81" fmla="*/ 158 h 191"/>
                  <a:gd name="T82" fmla="*/ 134 w 215"/>
                  <a:gd name="T83" fmla="*/ 153 h 191"/>
                  <a:gd name="T84" fmla="*/ 134 w 215"/>
                  <a:gd name="T85" fmla="*/ 158 h 191"/>
                  <a:gd name="T86" fmla="*/ 133 w 215"/>
                  <a:gd name="T87" fmla="*/ 167 h 191"/>
                  <a:gd name="T88" fmla="*/ 144 w 215"/>
                  <a:gd name="T89" fmla="*/ 169 h 191"/>
                  <a:gd name="T90" fmla="*/ 145 w 215"/>
                  <a:gd name="T91" fmla="*/ 174 h 191"/>
                  <a:gd name="T92" fmla="*/ 157 w 215"/>
                  <a:gd name="T93" fmla="*/ 184 h 191"/>
                  <a:gd name="T94" fmla="*/ 167 w 215"/>
                  <a:gd name="T95" fmla="*/ 188 h 191"/>
                  <a:gd name="T96" fmla="*/ 184 w 215"/>
                  <a:gd name="T97" fmla="*/ 189 h 191"/>
                  <a:gd name="T98" fmla="*/ 195 w 215"/>
                  <a:gd name="T99" fmla="*/ 179 h 191"/>
                  <a:gd name="T100" fmla="*/ 195 w 215"/>
                  <a:gd name="T101" fmla="*/ 173 h 191"/>
                  <a:gd name="T102" fmla="*/ 195 w 215"/>
                  <a:gd name="T103" fmla="*/ 165 h 191"/>
                  <a:gd name="T104" fmla="*/ 191 w 215"/>
                  <a:gd name="T105" fmla="*/ 156 h 191"/>
                  <a:gd name="T106" fmla="*/ 192 w 215"/>
                  <a:gd name="T107" fmla="*/ 155 h 191"/>
                  <a:gd name="T108" fmla="*/ 198 w 215"/>
                  <a:gd name="T109" fmla="*/ 158 h 191"/>
                  <a:gd name="T110" fmla="*/ 202 w 215"/>
                  <a:gd name="T111" fmla="*/ 157 h 191"/>
                  <a:gd name="T112" fmla="*/ 207 w 215"/>
                  <a:gd name="T113" fmla="*/ 161 h 191"/>
                  <a:gd name="T114" fmla="*/ 214 w 215"/>
                  <a:gd name="T115" fmla="*/ 154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15" h="191">
                    <a:moveTo>
                      <a:pt x="212" y="142"/>
                    </a:moveTo>
                    <a:cubicBezTo>
                      <a:pt x="211" y="141"/>
                      <a:pt x="210" y="140"/>
                      <a:pt x="209" y="139"/>
                    </a:cubicBezTo>
                    <a:cubicBezTo>
                      <a:pt x="209" y="139"/>
                      <a:pt x="208" y="138"/>
                      <a:pt x="207" y="138"/>
                    </a:cubicBezTo>
                    <a:cubicBezTo>
                      <a:pt x="207" y="137"/>
                      <a:pt x="206" y="136"/>
                      <a:pt x="205" y="135"/>
                    </a:cubicBezTo>
                    <a:cubicBezTo>
                      <a:pt x="205" y="134"/>
                      <a:pt x="205" y="134"/>
                      <a:pt x="204" y="133"/>
                    </a:cubicBezTo>
                    <a:cubicBezTo>
                      <a:pt x="202" y="130"/>
                      <a:pt x="199" y="127"/>
                      <a:pt x="197" y="125"/>
                    </a:cubicBezTo>
                    <a:cubicBezTo>
                      <a:pt x="196" y="124"/>
                      <a:pt x="195" y="124"/>
                      <a:pt x="194" y="123"/>
                    </a:cubicBezTo>
                    <a:cubicBezTo>
                      <a:pt x="193" y="121"/>
                      <a:pt x="191" y="120"/>
                      <a:pt x="189" y="119"/>
                    </a:cubicBezTo>
                    <a:cubicBezTo>
                      <a:pt x="187" y="118"/>
                      <a:pt x="185" y="117"/>
                      <a:pt x="184" y="115"/>
                    </a:cubicBezTo>
                    <a:cubicBezTo>
                      <a:pt x="183" y="114"/>
                      <a:pt x="182" y="112"/>
                      <a:pt x="181" y="110"/>
                    </a:cubicBezTo>
                    <a:cubicBezTo>
                      <a:pt x="181" y="109"/>
                      <a:pt x="181" y="109"/>
                      <a:pt x="181" y="108"/>
                    </a:cubicBezTo>
                    <a:cubicBezTo>
                      <a:pt x="180" y="107"/>
                      <a:pt x="179" y="105"/>
                      <a:pt x="178" y="104"/>
                    </a:cubicBezTo>
                    <a:cubicBezTo>
                      <a:pt x="178" y="103"/>
                      <a:pt x="177" y="102"/>
                      <a:pt x="177" y="101"/>
                    </a:cubicBezTo>
                    <a:cubicBezTo>
                      <a:pt x="175" y="98"/>
                      <a:pt x="177" y="95"/>
                      <a:pt x="179" y="90"/>
                    </a:cubicBezTo>
                    <a:cubicBezTo>
                      <a:pt x="182" y="86"/>
                      <a:pt x="184" y="80"/>
                      <a:pt x="183" y="75"/>
                    </a:cubicBezTo>
                    <a:cubicBezTo>
                      <a:pt x="183" y="73"/>
                      <a:pt x="182" y="71"/>
                      <a:pt x="181" y="69"/>
                    </a:cubicBezTo>
                    <a:cubicBezTo>
                      <a:pt x="180" y="66"/>
                      <a:pt x="179" y="64"/>
                      <a:pt x="179" y="61"/>
                    </a:cubicBezTo>
                    <a:cubicBezTo>
                      <a:pt x="179" y="60"/>
                      <a:pt x="179" y="59"/>
                      <a:pt x="180" y="57"/>
                    </a:cubicBezTo>
                    <a:cubicBezTo>
                      <a:pt x="181" y="56"/>
                      <a:pt x="181" y="56"/>
                      <a:pt x="181" y="56"/>
                    </a:cubicBezTo>
                    <a:cubicBezTo>
                      <a:pt x="181" y="54"/>
                      <a:pt x="182" y="52"/>
                      <a:pt x="182" y="50"/>
                    </a:cubicBezTo>
                    <a:cubicBezTo>
                      <a:pt x="182" y="49"/>
                      <a:pt x="182" y="49"/>
                      <a:pt x="182" y="49"/>
                    </a:cubicBezTo>
                    <a:cubicBezTo>
                      <a:pt x="183" y="47"/>
                      <a:pt x="183" y="46"/>
                      <a:pt x="184" y="44"/>
                    </a:cubicBezTo>
                    <a:cubicBezTo>
                      <a:pt x="185" y="42"/>
                      <a:pt x="185" y="39"/>
                      <a:pt x="185" y="35"/>
                    </a:cubicBezTo>
                    <a:cubicBezTo>
                      <a:pt x="185" y="35"/>
                      <a:pt x="185" y="35"/>
                      <a:pt x="185" y="35"/>
                    </a:cubicBezTo>
                    <a:cubicBezTo>
                      <a:pt x="185" y="32"/>
                      <a:pt x="185" y="29"/>
                      <a:pt x="184" y="25"/>
                    </a:cubicBezTo>
                    <a:cubicBezTo>
                      <a:pt x="183" y="23"/>
                      <a:pt x="182" y="22"/>
                      <a:pt x="181" y="21"/>
                    </a:cubicBezTo>
                    <a:cubicBezTo>
                      <a:pt x="180" y="20"/>
                      <a:pt x="180" y="19"/>
                      <a:pt x="179" y="19"/>
                    </a:cubicBezTo>
                    <a:cubicBezTo>
                      <a:pt x="179" y="18"/>
                      <a:pt x="178" y="17"/>
                      <a:pt x="177" y="16"/>
                    </a:cubicBezTo>
                    <a:cubicBezTo>
                      <a:pt x="175" y="12"/>
                      <a:pt x="173" y="7"/>
                      <a:pt x="168" y="5"/>
                    </a:cubicBezTo>
                    <a:cubicBezTo>
                      <a:pt x="167" y="4"/>
                      <a:pt x="166" y="4"/>
                      <a:pt x="165" y="3"/>
                    </a:cubicBezTo>
                    <a:cubicBezTo>
                      <a:pt x="163" y="2"/>
                      <a:pt x="160" y="0"/>
                      <a:pt x="157" y="0"/>
                    </a:cubicBezTo>
                    <a:cubicBezTo>
                      <a:pt x="151" y="0"/>
                      <a:pt x="149" y="6"/>
                      <a:pt x="149" y="9"/>
                    </a:cubicBezTo>
                    <a:cubicBezTo>
                      <a:pt x="149" y="10"/>
                      <a:pt x="149" y="10"/>
                      <a:pt x="149" y="10"/>
                    </a:cubicBezTo>
                    <a:cubicBezTo>
                      <a:pt x="148" y="12"/>
                      <a:pt x="148" y="14"/>
                      <a:pt x="148" y="15"/>
                    </a:cubicBezTo>
                    <a:cubicBezTo>
                      <a:pt x="147" y="17"/>
                      <a:pt x="147" y="20"/>
                      <a:pt x="146" y="22"/>
                    </a:cubicBezTo>
                    <a:cubicBezTo>
                      <a:pt x="146" y="24"/>
                      <a:pt x="146" y="27"/>
                      <a:pt x="146" y="30"/>
                    </a:cubicBezTo>
                    <a:cubicBezTo>
                      <a:pt x="146" y="31"/>
                      <a:pt x="146" y="33"/>
                      <a:pt x="146" y="34"/>
                    </a:cubicBezTo>
                    <a:cubicBezTo>
                      <a:pt x="146" y="36"/>
                      <a:pt x="145" y="37"/>
                      <a:pt x="145" y="38"/>
                    </a:cubicBezTo>
                    <a:cubicBezTo>
                      <a:pt x="145" y="40"/>
                      <a:pt x="145" y="43"/>
                      <a:pt x="145" y="46"/>
                    </a:cubicBezTo>
                    <a:cubicBezTo>
                      <a:pt x="145" y="47"/>
                      <a:pt x="146" y="49"/>
                      <a:pt x="146" y="50"/>
                    </a:cubicBezTo>
                    <a:cubicBezTo>
                      <a:pt x="146" y="52"/>
                      <a:pt x="147" y="54"/>
                      <a:pt x="147" y="55"/>
                    </a:cubicBezTo>
                    <a:cubicBezTo>
                      <a:pt x="146" y="58"/>
                      <a:pt x="144" y="62"/>
                      <a:pt x="143" y="62"/>
                    </a:cubicBezTo>
                    <a:cubicBezTo>
                      <a:pt x="143" y="62"/>
                      <a:pt x="142" y="62"/>
                      <a:pt x="141" y="59"/>
                    </a:cubicBezTo>
                    <a:cubicBezTo>
                      <a:pt x="140" y="54"/>
                      <a:pt x="140" y="49"/>
                      <a:pt x="141" y="44"/>
                    </a:cubicBezTo>
                    <a:cubicBezTo>
                      <a:pt x="142" y="41"/>
                      <a:pt x="142" y="39"/>
                      <a:pt x="142" y="37"/>
                    </a:cubicBezTo>
                    <a:cubicBezTo>
                      <a:pt x="143" y="29"/>
                      <a:pt x="140" y="22"/>
                      <a:pt x="138" y="16"/>
                    </a:cubicBezTo>
                    <a:cubicBezTo>
                      <a:pt x="136" y="14"/>
                      <a:pt x="135" y="13"/>
                      <a:pt x="134" y="12"/>
                    </a:cubicBezTo>
                    <a:cubicBezTo>
                      <a:pt x="131" y="10"/>
                      <a:pt x="131" y="10"/>
                      <a:pt x="131" y="10"/>
                    </a:cubicBezTo>
                    <a:cubicBezTo>
                      <a:pt x="94" y="118"/>
                      <a:pt x="94" y="118"/>
                      <a:pt x="94" y="118"/>
                    </a:cubicBezTo>
                    <a:cubicBezTo>
                      <a:pt x="5" y="82"/>
                      <a:pt x="5" y="82"/>
                      <a:pt x="5" y="82"/>
                    </a:cubicBezTo>
                    <a:cubicBezTo>
                      <a:pt x="4" y="84"/>
                      <a:pt x="4" y="84"/>
                      <a:pt x="4" y="84"/>
                    </a:cubicBezTo>
                    <a:cubicBezTo>
                      <a:pt x="0" y="88"/>
                      <a:pt x="1" y="93"/>
                      <a:pt x="2" y="98"/>
                    </a:cubicBezTo>
                    <a:cubicBezTo>
                      <a:pt x="2" y="98"/>
                      <a:pt x="2" y="99"/>
                      <a:pt x="2" y="100"/>
                    </a:cubicBezTo>
                    <a:cubicBezTo>
                      <a:pt x="3" y="101"/>
                      <a:pt x="3" y="102"/>
                      <a:pt x="3" y="104"/>
                    </a:cubicBezTo>
                    <a:cubicBezTo>
                      <a:pt x="3" y="105"/>
                      <a:pt x="3" y="107"/>
                      <a:pt x="4" y="109"/>
                    </a:cubicBezTo>
                    <a:cubicBezTo>
                      <a:pt x="5" y="116"/>
                      <a:pt x="11" y="118"/>
                      <a:pt x="15" y="121"/>
                    </a:cubicBezTo>
                    <a:cubicBezTo>
                      <a:pt x="18" y="122"/>
                      <a:pt x="20" y="123"/>
                      <a:pt x="21" y="124"/>
                    </a:cubicBezTo>
                    <a:cubicBezTo>
                      <a:pt x="24" y="126"/>
                      <a:pt x="26" y="127"/>
                      <a:pt x="30" y="128"/>
                    </a:cubicBezTo>
                    <a:cubicBezTo>
                      <a:pt x="30" y="128"/>
                      <a:pt x="30" y="128"/>
                      <a:pt x="30" y="128"/>
                    </a:cubicBezTo>
                    <a:cubicBezTo>
                      <a:pt x="31" y="128"/>
                      <a:pt x="32" y="127"/>
                      <a:pt x="32" y="127"/>
                    </a:cubicBezTo>
                    <a:cubicBezTo>
                      <a:pt x="33" y="127"/>
                      <a:pt x="33" y="127"/>
                      <a:pt x="34" y="127"/>
                    </a:cubicBezTo>
                    <a:cubicBezTo>
                      <a:pt x="35" y="127"/>
                      <a:pt x="35" y="128"/>
                      <a:pt x="35" y="128"/>
                    </a:cubicBezTo>
                    <a:cubicBezTo>
                      <a:pt x="36" y="130"/>
                      <a:pt x="37" y="134"/>
                      <a:pt x="35" y="137"/>
                    </a:cubicBezTo>
                    <a:cubicBezTo>
                      <a:pt x="35" y="138"/>
                      <a:pt x="34" y="139"/>
                      <a:pt x="34" y="140"/>
                    </a:cubicBezTo>
                    <a:cubicBezTo>
                      <a:pt x="33" y="141"/>
                      <a:pt x="31" y="143"/>
                      <a:pt x="31" y="146"/>
                    </a:cubicBezTo>
                    <a:cubicBezTo>
                      <a:pt x="29" y="152"/>
                      <a:pt x="32" y="159"/>
                      <a:pt x="36" y="163"/>
                    </a:cubicBezTo>
                    <a:cubicBezTo>
                      <a:pt x="39" y="165"/>
                      <a:pt x="43" y="165"/>
                      <a:pt x="46" y="165"/>
                    </a:cubicBezTo>
                    <a:cubicBezTo>
                      <a:pt x="46" y="165"/>
                      <a:pt x="49" y="165"/>
                      <a:pt x="49" y="165"/>
                    </a:cubicBezTo>
                    <a:cubicBezTo>
                      <a:pt x="51" y="165"/>
                      <a:pt x="52" y="166"/>
                      <a:pt x="54" y="166"/>
                    </a:cubicBezTo>
                    <a:cubicBezTo>
                      <a:pt x="55" y="166"/>
                      <a:pt x="57" y="167"/>
                      <a:pt x="59" y="167"/>
                    </a:cubicBezTo>
                    <a:cubicBezTo>
                      <a:pt x="63" y="167"/>
                      <a:pt x="68" y="168"/>
                      <a:pt x="72" y="169"/>
                    </a:cubicBezTo>
                    <a:cubicBezTo>
                      <a:pt x="73" y="169"/>
                      <a:pt x="74" y="170"/>
                      <a:pt x="74" y="170"/>
                    </a:cubicBezTo>
                    <a:cubicBezTo>
                      <a:pt x="76" y="171"/>
                      <a:pt x="78" y="172"/>
                      <a:pt x="81" y="172"/>
                    </a:cubicBezTo>
                    <a:cubicBezTo>
                      <a:pt x="81" y="172"/>
                      <a:pt x="82" y="172"/>
                      <a:pt x="82" y="172"/>
                    </a:cubicBezTo>
                    <a:cubicBezTo>
                      <a:pt x="86" y="172"/>
                      <a:pt x="90" y="171"/>
                      <a:pt x="93" y="170"/>
                    </a:cubicBezTo>
                    <a:cubicBezTo>
                      <a:pt x="96" y="169"/>
                      <a:pt x="98" y="168"/>
                      <a:pt x="101" y="167"/>
                    </a:cubicBezTo>
                    <a:cubicBezTo>
                      <a:pt x="101" y="167"/>
                      <a:pt x="102" y="167"/>
                      <a:pt x="102" y="167"/>
                    </a:cubicBezTo>
                    <a:cubicBezTo>
                      <a:pt x="104" y="167"/>
                      <a:pt x="106" y="168"/>
                      <a:pt x="108" y="168"/>
                    </a:cubicBezTo>
                    <a:cubicBezTo>
                      <a:pt x="110" y="169"/>
                      <a:pt x="113" y="169"/>
                      <a:pt x="115" y="169"/>
                    </a:cubicBezTo>
                    <a:cubicBezTo>
                      <a:pt x="117" y="169"/>
                      <a:pt x="118" y="169"/>
                      <a:pt x="120" y="169"/>
                    </a:cubicBezTo>
                    <a:cubicBezTo>
                      <a:pt x="123" y="168"/>
                      <a:pt x="126" y="165"/>
                      <a:pt x="129" y="161"/>
                    </a:cubicBezTo>
                    <a:cubicBezTo>
                      <a:pt x="130" y="160"/>
                      <a:pt x="131" y="159"/>
                      <a:pt x="131" y="158"/>
                    </a:cubicBezTo>
                    <a:cubicBezTo>
                      <a:pt x="132" y="156"/>
                      <a:pt x="133" y="154"/>
                      <a:pt x="134" y="154"/>
                    </a:cubicBezTo>
                    <a:cubicBezTo>
                      <a:pt x="134" y="153"/>
                      <a:pt x="134" y="153"/>
                      <a:pt x="134" y="153"/>
                    </a:cubicBezTo>
                    <a:cubicBezTo>
                      <a:pt x="134" y="153"/>
                      <a:pt x="135" y="154"/>
                      <a:pt x="135" y="154"/>
                    </a:cubicBezTo>
                    <a:cubicBezTo>
                      <a:pt x="135" y="155"/>
                      <a:pt x="135" y="156"/>
                      <a:pt x="134" y="158"/>
                    </a:cubicBezTo>
                    <a:cubicBezTo>
                      <a:pt x="133" y="159"/>
                      <a:pt x="133" y="160"/>
                      <a:pt x="132" y="162"/>
                    </a:cubicBezTo>
                    <a:cubicBezTo>
                      <a:pt x="132" y="164"/>
                      <a:pt x="132" y="165"/>
                      <a:pt x="133" y="167"/>
                    </a:cubicBezTo>
                    <a:cubicBezTo>
                      <a:pt x="135" y="169"/>
                      <a:pt x="138" y="169"/>
                      <a:pt x="140" y="169"/>
                    </a:cubicBezTo>
                    <a:cubicBezTo>
                      <a:pt x="141" y="169"/>
                      <a:pt x="143" y="169"/>
                      <a:pt x="144" y="169"/>
                    </a:cubicBezTo>
                    <a:cubicBezTo>
                      <a:pt x="144" y="170"/>
                      <a:pt x="145" y="171"/>
                      <a:pt x="145" y="173"/>
                    </a:cubicBezTo>
                    <a:cubicBezTo>
                      <a:pt x="145" y="173"/>
                      <a:pt x="145" y="174"/>
                      <a:pt x="145" y="174"/>
                    </a:cubicBezTo>
                    <a:cubicBezTo>
                      <a:pt x="146" y="177"/>
                      <a:pt x="146" y="180"/>
                      <a:pt x="148" y="182"/>
                    </a:cubicBezTo>
                    <a:cubicBezTo>
                      <a:pt x="151" y="184"/>
                      <a:pt x="154" y="184"/>
                      <a:pt x="157" y="184"/>
                    </a:cubicBezTo>
                    <a:cubicBezTo>
                      <a:pt x="157" y="184"/>
                      <a:pt x="158" y="184"/>
                      <a:pt x="159" y="184"/>
                    </a:cubicBezTo>
                    <a:cubicBezTo>
                      <a:pt x="162" y="185"/>
                      <a:pt x="164" y="186"/>
                      <a:pt x="167" y="188"/>
                    </a:cubicBezTo>
                    <a:cubicBezTo>
                      <a:pt x="171" y="190"/>
                      <a:pt x="174" y="191"/>
                      <a:pt x="177" y="191"/>
                    </a:cubicBezTo>
                    <a:cubicBezTo>
                      <a:pt x="179" y="191"/>
                      <a:pt x="182" y="191"/>
                      <a:pt x="184" y="189"/>
                    </a:cubicBezTo>
                    <a:cubicBezTo>
                      <a:pt x="185" y="189"/>
                      <a:pt x="185" y="189"/>
                      <a:pt x="185" y="189"/>
                    </a:cubicBezTo>
                    <a:cubicBezTo>
                      <a:pt x="189" y="187"/>
                      <a:pt x="194" y="185"/>
                      <a:pt x="195" y="179"/>
                    </a:cubicBezTo>
                    <a:cubicBezTo>
                      <a:pt x="195" y="178"/>
                      <a:pt x="195" y="177"/>
                      <a:pt x="195" y="176"/>
                    </a:cubicBezTo>
                    <a:cubicBezTo>
                      <a:pt x="195" y="175"/>
                      <a:pt x="195" y="174"/>
                      <a:pt x="195" y="173"/>
                    </a:cubicBezTo>
                    <a:cubicBezTo>
                      <a:pt x="195" y="173"/>
                      <a:pt x="195" y="172"/>
                      <a:pt x="195" y="172"/>
                    </a:cubicBezTo>
                    <a:cubicBezTo>
                      <a:pt x="196" y="170"/>
                      <a:pt x="196" y="167"/>
                      <a:pt x="195" y="165"/>
                    </a:cubicBezTo>
                    <a:cubicBezTo>
                      <a:pt x="194" y="163"/>
                      <a:pt x="192" y="162"/>
                      <a:pt x="189" y="161"/>
                    </a:cubicBezTo>
                    <a:cubicBezTo>
                      <a:pt x="190" y="160"/>
                      <a:pt x="191" y="158"/>
                      <a:pt x="191" y="156"/>
                    </a:cubicBezTo>
                    <a:cubicBezTo>
                      <a:pt x="191" y="156"/>
                      <a:pt x="191" y="155"/>
                      <a:pt x="191" y="154"/>
                    </a:cubicBezTo>
                    <a:cubicBezTo>
                      <a:pt x="192" y="154"/>
                      <a:pt x="192" y="155"/>
                      <a:pt x="192" y="155"/>
                    </a:cubicBezTo>
                    <a:cubicBezTo>
                      <a:pt x="193" y="156"/>
                      <a:pt x="194" y="157"/>
                      <a:pt x="196" y="158"/>
                    </a:cubicBezTo>
                    <a:cubicBezTo>
                      <a:pt x="197" y="158"/>
                      <a:pt x="197" y="158"/>
                      <a:pt x="198" y="158"/>
                    </a:cubicBezTo>
                    <a:cubicBezTo>
                      <a:pt x="200" y="158"/>
                      <a:pt x="201" y="158"/>
                      <a:pt x="201" y="157"/>
                    </a:cubicBezTo>
                    <a:cubicBezTo>
                      <a:pt x="201" y="157"/>
                      <a:pt x="202" y="157"/>
                      <a:pt x="202" y="157"/>
                    </a:cubicBezTo>
                    <a:cubicBezTo>
                      <a:pt x="202" y="157"/>
                      <a:pt x="202" y="158"/>
                      <a:pt x="202" y="158"/>
                    </a:cubicBezTo>
                    <a:cubicBezTo>
                      <a:pt x="203" y="159"/>
                      <a:pt x="204" y="161"/>
                      <a:pt x="207" y="161"/>
                    </a:cubicBezTo>
                    <a:cubicBezTo>
                      <a:pt x="207" y="161"/>
                      <a:pt x="208" y="161"/>
                      <a:pt x="208" y="161"/>
                    </a:cubicBezTo>
                    <a:cubicBezTo>
                      <a:pt x="211" y="160"/>
                      <a:pt x="213" y="158"/>
                      <a:pt x="214" y="154"/>
                    </a:cubicBezTo>
                    <a:cubicBezTo>
                      <a:pt x="215" y="150"/>
                      <a:pt x="215" y="145"/>
                      <a:pt x="212" y="142"/>
                    </a:cubicBezTo>
                    <a:close/>
                  </a:path>
                </a:pathLst>
              </a:custGeom>
              <a:grpFill/>
              <a:ln w="4763" cap="rnd">
                <a:solidFill>
                  <a:schemeClr val="bg1"/>
                </a:solidFill>
                <a:prstDash val="solid"/>
                <a:round/>
              </a:ln>
            </p:spPr>
            <p:txBody>
              <a:bodyPr vert="horz" wrap="square" lIns="91440" tIns="45720" rIns="91440" bIns="45720" numCol="1" anchor="t" anchorCtr="0" compatLnSpc="1"/>
              <a:lstStyle/>
              <a:p>
                <a:endParaRPr lang="en-US" dirty="0">
                  <a:latin typeface="Calibri Light" panose="020F0302020204030204"/>
                </a:endParaRPr>
              </a:p>
            </p:txBody>
          </p:sp>
          <p:sp>
            <p:nvSpPr>
              <p:cNvPr id="284" name="Freeform 21"/>
              <p:cNvSpPr/>
              <p:nvPr/>
            </p:nvSpPr>
            <p:spPr bwMode="auto">
              <a:xfrm>
                <a:off x="2342" y="975"/>
                <a:ext cx="88" cy="101"/>
              </a:xfrm>
              <a:custGeom>
                <a:avLst/>
                <a:gdLst>
                  <a:gd name="T0" fmla="*/ 18 w 33"/>
                  <a:gd name="T1" fmla="*/ 1 h 38"/>
                  <a:gd name="T2" fmla="*/ 11 w 33"/>
                  <a:gd name="T3" fmla="*/ 0 h 38"/>
                  <a:gd name="T4" fmla="*/ 5 w 33"/>
                  <a:gd name="T5" fmla="*/ 1 h 38"/>
                  <a:gd name="T6" fmla="*/ 1 w 33"/>
                  <a:gd name="T7" fmla="*/ 12 h 38"/>
                  <a:gd name="T8" fmla="*/ 3 w 33"/>
                  <a:gd name="T9" fmla="*/ 16 h 38"/>
                  <a:gd name="T10" fmla="*/ 4 w 33"/>
                  <a:gd name="T11" fmla="*/ 17 h 38"/>
                  <a:gd name="T12" fmla="*/ 5 w 33"/>
                  <a:gd name="T13" fmla="*/ 18 h 38"/>
                  <a:gd name="T14" fmla="*/ 9 w 33"/>
                  <a:gd name="T15" fmla="*/ 26 h 38"/>
                  <a:gd name="T16" fmla="*/ 18 w 33"/>
                  <a:gd name="T17" fmla="*/ 38 h 38"/>
                  <a:gd name="T18" fmla="*/ 24 w 33"/>
                  <a:gd name="T19" fmla="*/ 35 h 38"/>
                  <a:gd name="T20" fmla="*/ 32 w 33"/>
                  <a:gd name="T21" fmla="*/ 15 h 38"/>
                  <a:gd name="T22" fmla="*/ 18 w 33"/>
                  <a:gd name="T23" fmla="*/ 1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3" h="38">
                    <a:moveTo>
                      <a:pt x="18" y="1"/>
                    </a:moveTo>
                    <a:cubicBezTo>
                      <a:pt x="15" y="1"/>
                      <a:pt x="13" y="0"/>
                      <a:pt x="11" y="0"/>
                    </a:cubicBezTo>
                    <a:cubicBezTo>
                      <a:pt x="9" y="0"/>
                      <a:pt x="7" y="1"/>
                      <a:pt x="5" y="1"/>
                    </a:cubicBezTo>
                    <a:cubicBezTo>
                      <a:pt x="2" y="3"/>
                      <a:pt x="0" y="7"/>
                      <a:pt x="1" y="12"/>
                    </a:cubicBezTo>
                    <a:cubicBezTo>
                      <a:pt x="2" y="13"/>
                      <a:pt x="3" y="15"/>
                      <a:pt x="3" y="16"/>
                    </a:cubicBezTo>
                    <a:cubicBezTo>
                      <a:pt x="3" y="16"/>
                      <a:pt x="4" y="16"/>
                      <a:pt x="4" y="17"/>
                    </a:cubicBezTo>
                    <a:cubicBezTo>
                      <a:pt x="5" y="18"/>
                      <a:pt x="5" y="18"/>
                      <a:pt x="5" y="18"/>
                    </a:cubicBezTo>
                    <a:cubicBezTo>
                      <a:pt x="6" y="21"/>
                      <a:pt x="8" y="23"/>
                      <a:pt x="9" y="26"/>
                    </a:cubicBezTo>
                    <a:cubicBezTo>
                      <a:pt x="10" y="30"/>
                      <a:pt x="12" y="38"/>
                      <a:pt x="18" y="38"/>
                    </a:cubicBezTo>
                    <a:cubicBezTo>
                      <a:pt x="20" y="38"/>
                      <a:pt x="22" y="37"/>
                      <a:pt x="24" y="35"/>
                    </a:cubicBezTo>
                    <a:cubicBezTo>
                      <a:pt x="27" y="31"/>
                      <a:pt x="33" y="22"/>
                      <a:pt x="32" y="15"/>
                    </a:cubicBezTo>
                    <a:cubicBezTo>
                      <a:pt x="31" y="8"/>
                      <a:pt x="24" y="3"/>
                      <a:pt x="18" y="1"/>
                    </a:cubicBezTo>
                    <a:close/>
                  </a:path>
                </a:pathLst>
              </a:custGeom>
              <a:grpFill/>
              <a:ln w="4763" cap="rnd">
                <a:solidFill>
                  <a:schemeClr val="bg1"/>
                </a:solidFill>
                <a:prstDash val="solid"/>
                <a:round/>
              </a:ln>
            </p:spPr>
            <p:txBody>
              <a:bodyPr vert="horz" wrap="square" lIns="91440" tIns="45720" rIns="91440" bIns="45720" numCol="1" anchor="t" anchorCtr="0" compatLnSpc="1"/>
              <a:lstStyle/>
              <a:p>
                <a:endParaRPr lang="en-US" dirty="0">
                  <a:latin typeface="Calibri Light" panose="020F0302020204030204"/>
                </a:endParaRPr>
              </a:p>
            </p:txBody>
          </p:sp>
          <p:sp>
            <p:nvSpPr>
              <p:cNvPr id="285" name="Freeform 22"/>
              <p:cNvSpPr/>
              <p:nvPr/>
            </p:nvSpPr>
            <p:spPr bwMode="auto">
              <a:xfrm>
                <a:off x="2313" y="970"/>
                <a:ext cx="21" cy="32"/>
              </a:xfrm>
              <a:custGeom>
                <a:avLst/>
                <a:gdLst>
                  <a:gd name="T0" fmla="*/ 5 w 8"/>
                  <a:gd name="T1" fmla="*/ 3 h 12"/>
                  <a:gd name="T2" fmla="*/ 5 w 8"/>
                  <a:gd name="T3" fmla="*/ 3 h 12"/>
                  <a:gd name="T4" fmla="*/ 5 w 8"/>
                  <a:gd name="T5" fmla="*/ 0 h 12"/>
                  <a:gd name="T6" fmla="*/ 0 w 8"/>
                  <a:gd name="T7" fmla="*/ 6 h 12"/>
                  <a:gd name="T8" fmla="*/ 3 w 8"/>
                  <a:gd name="T9" fmla="*/ 6 h 12"/>
                  <a:gd name="T10" fmla="*/ 3 w 8"/>
                  <a:gd name="T11" fmla="*/ 6 h 12"/>
                  <a:gd name="T12" fmla="*/ 0 w 8"/>
                  <a:gd name="T13" fmla="*/ 6 h 12"/>
                  <a:gd name="T14" fmla="*/ 1 w 8"/>
                  <a:gd name="T15" fmla="*/ 10 h 12"/>
                  <a:gd name="T16" fmla="*/ 5 w 8"/>
                  <a:gd name="T17" fmla="*/ 12 h 12"/>
                  <a:gd name="T18" fmla="*/ 5 w 8"/>
                  <a:gd name="T19" fmla="*/ 9 h 12"/>
                  <a:gd name="T20" fmla="*/ 7 w 8"/>
                  <a:gd name="T21" fmla="*/ 8 h 12"/>
                  <a:gd name="T22" fmla="*/ 5 w 8"/>
                  <a:gd name="T23" fmla="*/ 3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 h="12">
                    <a:moveTo>
                      <a:pt x="5" y="3"/>
                    </a:moveTo>
                    <a:cubicBezTo>
                      <a:pt x="5" y="3"/>
                      <a:pt x="5" y="3"/>
                      <a:pt x="5" y="3"/>
                    </a:cubicBezTo>
                    <a:cubicBezTo>
                      <a:pt x="5" y="0"/>
                      <a:pt x="5" y="0"/>
                      <a:pt x="5" y="0"/>
                    </a:cubicBezTo>
                    <a:cubicBezTo>
                      <a:pt x="2" y="0"/>
                      <a:pt x="0" y="3"/>
                      <a:pt x="0" y="6"/>
                    </a:cubicBezTo>
                    <a:cubicBezTo>
                      <a:pt x="3" y="6"/>
                      <a:pt x="3" y="6"/>
                      <a:pt x="3" y="6"/>
                    </a:cubicBezTo>
                    <a:cubicBezTo>
                      <a:pt x="3" y="6"/>
                      <a:pt x="3" y="6"/>
                      <a:pt x="3" y="6"/>
                    </a:cubicBezTo>
                    <a:cubicBezTo>
                      <a:pt x="0" y="6"/>
                      <a:pt x="0" y="6"/>
                      <a:pt x="0" y="6"/>
                    </a:cubicBezTo>
                    <a:cubicBezTo>
                      <a:pt x="0" y="7"/>
                      <a:pt x="0" y="8"/>
                      <a:pt x="1" y="10"/>
                    </a:cubicBezTo>
                    <a:cubicBezTo>
                      <a:pt x="2" y="11"/>
                      <a:pt x="3" y="12"/>
                      <a:pt x="5" y="12"/>
                    </a:cubicBezTo>
                    <a:cubicBezTo>
                      <a:pt x="5" y="9"/>
                      <a:pt x="5" y="9"/>
                      <a:pt x="5" y="9"/>
                    </a:cubicBezTo>
                    <a:cubicBezTo>
                      <a:pt x="6" y="9"/>
                      <a:pt x="6" y="9"/>
                      <a:pt x="7" y="8"/>
                    </a:cubicBezTo>
                    <a:cubicBezTo>
                      <a:pt x="8" y="6"/>
                      <a:pt x="8" y="4"/>
                      <a:pt x="5" y="3"/>
                    </a:cubicBezTo>
                    <a:close/>
                  </a:path>
                </a:pathLst>
              </a:custGeom>
              <a:grpFill/>
              <a:ln w="4763" cap="rnd">
                <a:solidFill>
                  <a:schemeClr val="bg1"/>
                </a:solidFill>
                <a:prstDash val="solid"/>
                <a:round/>
              </a:ln>
            </p:spPr>
            <p:txBody>
              <a:bodyPr vert="horz" wrap="square" lIns="91440" tIns="45720" rIns="91440" bIns="45720" numCol="1" anchor="t" anchorCtr="0" compatLnSpc="1"/>
              <a:lstStyle/>
              <a:p>
                <a:endParaRPr lang="en-US" dirty="0">
                  <a:latin typeface="Calibri Light" panose="020F0302020204030204"/>
                </a:endParaRPr>
              </a:p>
            </p:txBody>
          </p:sp>
          <p:sp>
            <p:nvSpPr>
              <p:cNvPr id="286" name="Freeform 23"/>
              <p:cNvSpPr/>
              <p:nvPr/>
            </p:nvSpPr>
            <p:spPr bwMode="auto">
              <a:xfrm>
                <a:off x="2440" y="1491"/>
                <a:ext cx="40" cy="47"/>
              </a:xfrm>
              <a:custGeom>
                <a:avLst/>
                <a:gdLst>
                  <a:gd name="T0" fmla="*/ 9 w 15"/>
                  <a:gd name="T1" fmla="*/ 0 h 18"/>
                  <a:gd name="T2" fmla="*/ 5 w 15"/>
                  <a:gd name="T3" fmla="*/ 1 h 18"/>
                  <a:gd name="T4" fmla="*/ 0 w 15"/>
                  <a:gd name="T5" fmla="*/ 11 h 18"/>
                  <a:gd name="T6" fmla="*/ 3 w 15"/>
                  <a:gd name="T7" fmla="*/ 17 h 18"/>
                  <a:gd name="T8" fmla="*/ 6 w 15"/>
                  <a:gd name="T9" fmla="*/ 18 h 18"/>
                  <a:gd name="T10" fmla="*/ 12 w 15"/>
                  <a:gd name="T11" fmla="*/ 13 h 18"/>
                  <a:gd name="T12" fmla="*/ 12 w 15"/>
                  <a:gd name="T13" fmla="*/ 12 h 18"/>
                  <a:gd name="T14" fmla="*/ 13 w 15"/>
                  <a:gd name="T15" fmla="*/ 3 h 18"/>
                  <a:gd name="T16" fmla="*/ 9 w 15"/>
                  <a:gd name="T1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18">
                    <a:moveTo>
                      <a:pt x="9" y="0"/>
                    </a:moveTo>
                    <a:cubicBezTo>
                      <a:pt x="8" y="0"/>
                      <a:pt x="7" y="1"/>
                      <a:pt x="5" y="1"/>
                    </a:cubicBezTo>
                    <a:cubicBezTo>
                      <a:pt x="2" y="3"/>
                      <a:pt x="0" y="8"/>
                      <a:pt x="0" y="11"/>
                    </a:cubicBezTo>
                    <a:cubicBezTo>
                      <a:pt x="0" y="15"/>
                      <a:pt x="2" y="16"/>
                      <a:pt x="3" y="17"/>
                    </a:cubicBezTo>
                    <a:cubicBezTo>
                      <a:pt x="4" y="17"/>
                      <a:pt x="5" y="18"/>
                      <a:pt x="6" y="18"/>
                    </a:cubicBezTo>
                    <a:cubicBezTo>
                      <a:pt x="9" y="18"/>
                      <a:pt x="11" y="14"/>
                      <a:pt x="12" y="13"/>
                    </a:cubicBezTo>
                    <a:cubicBezTo>
                      <a:pt x="12" y="12"/>
                      <a:pt x="12" y="12"/>
                      <a:pt x="12" y="12"/>
                    </a:cubicBezTo>
                    <a:cubicBezTo>
                      <a:pt x="14" y="9"/>
                      <a:pt x="15" y="6"/>
                      <a:pt x="13" y="3"/>
                    </a:cubicBezTo>
                    <a:cubicBezTo>
                      <a:pt x="12" y="1"/>
                      <a:pt x="11" y="0"/>
                      <a:pt x="9" y="0"/>
                    </a:cubicBezTo>
                    <a:close/>
                  </a:path>
                </a:pathLst>
              </a:custGeom>
              <a:grpFill/>
              <a:ln w="4763" cap="rnd">
                <a:solidFill>
                  <a:schemeClr val="bg1"/>
                </a:solidFill>
                <a:prstDash val="solid"/>
                <a:round/>
              </a:ln>
            </p:spPr>
            <p:txBody>
              <a:bodyPr vert="horz" wrap="square" lIns="91440" tIns="45720" rIns="91440" bIns="45720" numCol="1" anchor="t" anchorCtr="0" compatLnSpc="1"/>
              <a:lstStyle/>
              <a:p>
                <a:endParaRPr lang="en-US" dirty="0">
                  <a:latin typeface="Calibri Light" panose="020F0302020204030204"/>
                </a:endParaRPr>
              </a:p>
            </p:txBody>
          </p:sp>
          <p:sp>
            <p:nvSpPr>
              <p:cNvPr id="287" name="Freeform 24"/>
              <p:cNvSpPr/>
              <p:nvPr/>
            </p:nvSpPr>
            <p:spPr bwMode="auto">
              <a:xfrm>
                <a:off x="2462" y="1318"/>
                <a:ext cx="48" cy="45"/>
              </a:xfrm>
              <a:custGeom>
                <a:avLst/>
                <a:gdLst>
                  <a:gd name="T0" fmla="*/ 10 w 18"/>
                  <a:gd name="T1" fmla="*/ 1 h 17"/>
                  <a:gd name="T2" fmla="*/ 7 w 18"/>
                  <a:gd name="T3" fmla="*/ 0 h 17"/>
                  <a:gd name="T4" fmla="*/ 3 w 18"/>
                  <a:gd name="T5" fmla="*/ 2 h 17"/>
                  <a:gd name="T6" fmla="*/ 5 w 18"/>
                  <a:gd name="T7" fmla="*/ 12 h 17"/>
                  <a:gd name="T8" fmla="*/ 5 w 18"/>
                  <a:gd name="T9" fmla="*/ 13 h 17"/>
                  <a:gd name="T10" fmla="*/ 11 w 18"/>
                  <a:gd name="T11" fmla="*/ 17 h 17"/>
                  <a:gd name="T12" fmla="*/ 11 w 18"/>
                  <a:gd name="T13" fmla="*/ 17 h 17"/>
                  <a:gd name="T14" fmla="*/ 16 w 18"/>
                  <a:gd name="T15" fmla="*/ 13 h 17"/>
                  <a:gd name="T16" fmla="*/ 10 w 18"/>
                  <a:gd name="T17" fmla="*/ 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17">
                    <a:moveTo>
                      <a:pt x="10" y="1"/>
                    </a:moveTo>
                    <a:cubicBezTo>
                      <a:pt x="9" y="0"/>
                      <a:pt x="8" y="0"/>
                      <a:pt x="7" y="0"/>
                    </a:cubicBezTo>
                    <a:cubicBezTo>
                      <a:pt x="5" y="0"/>
                      <a:pt x="4" y="1"/>
                      <a:pt x="3" y="2"/>
                    </a:cubicBezTo>
                    <a:cubicBezTo>
                      <a:pt x="0" y="6"/>
                      <a:pt x="3" y="10"/>
                      <a:pt x="5" y="12"/>
                    </a:cubicBezTo>
                    <a:cubicBezTo>
                      <a:pt x="5" y="13"/>
                      <a:pt x="5" y="13"/>
                      <a:pt x="5" y="13"/>
                    </a:cubicBezTo>
                    <a:cubicBezTo>
                      <a:pt x="6" y="14"/>
                      <a:pt x="8" y="17"/>
                      <a:pt x="11" y="17"/>
                    </a:cubicBezTo>
                    <a:cubicBezTo>
                      <a:pt x="11" y="17"/>
                      <a:pt x="11" y="17"/>
                      <a:pt x="11" y="17"/>
                    </a:cubicBezTo>
                    <a:cubicBezTo>
                      <a:pt x="12" y="17"/>
                      <a:pt x="15" y="16"/>
                      <a:pt x="16" y="13"/>
                    </a:cubicBezTo>
                    <a:cubicBezTo>
                      <a:pt x="18" y="8"/>
                      <a:pt x="15" y="2"/>
                      <a:pt x="10" y="1"/>
                    </a:cubicBezTo>
                    <a:close/>
                  </a:path>
                </a:pathLst>
              </a:custGeom>
              <a:grpFill/>
              <a:ln w="4763" cap="rnd">
                <a:solidFill>
                  <a:schemeClr val="bg1"/>
                </a:solidFill>
                <a:prstDash val="solid"/>
                <a:round/>
              </a:ln>
            </p:spPr>
            <p:txBody>
              <a:bodyPr vert="horz" wrap="square" lIns="91440" tIns="45720" rIns="91440" bIns="45720" numCol="1" anchor="t" anchorCtr="0" compatLnSpc="1"/>
              <a:lstStyle/>
              <a:p>
                <a:endParaRPr lang="en-US" dirty="0">
                  <a:latin typeface="Calibri Light" panose="020F0302020204030204"/>
                </a:endParaRPr>
              </a:p>
            </p:txBody>
          </p:sp>
          <p:sp>
            <p:nvSpPr>
              <p:cNvPr id="288" name="Freeform 25"/>
              <p:cNvSpPr/>
              <p:nvPr/>
            </p:nvSpPr>
            <p:spPr bwMode="auto">
              <a:xfrm>
                <a:off x="2276" y="1501"/>
                <a:ext cx="37" cy="40"/>
              </a:xfrm>
              <a:custGeom>
                <a:avLst/>
                <a:gdLst>
                  <a:gd name="T0" fmla="*/ 6 w 14"/>
                  <a:gd name="T1" fmla="*/ 0 h 15"/>
                  <a:gd name="T2" fmla="*/ 0 w 14"/>
                  <a:gd name="T3" fmla="*/ 5 h 15"/>
                  <a:gd name="T4" fmla="*/ 3 w 14"/>
                  <a:gd name="T5" fmla="*/ 11 h 15"/>
                  <a:gd name="T6" fmla="*/ 3 w 14"/>
                  <a:gd name="T7" fmla="*/ 11 h 15"/>
                  <a:gd name="T8" fmla="*/ 8 w 14"/>
                  <a:gd name="T9" fmla="*/ 15 h 15"/>
                  <a:gd name="T10" fmla="*/ 8 w 14"/>
                  <a:gd name="T11" fmla="*/ 15 h 15"/>
                  <a:gd name="T12" fmla="*/ 13 w 14"/>
                  <a:gd name="T13" fmla="*/ 13 h 15"/>
                  <a:gd name="T14" fmla="*/ 13 w 14"/>
                  <a:gd name="T15" fmla="*/ 5 h 15"/>
                  <a:gd name="T16" fmla="*/ 6 w 14"/>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15">
                    <a:moveTo>
                      <a:pt x="6" y="0"/>
                    </a:moveTo>
                    <a:cubicBezTo>
                      <a:pt x="3" y="0"/>
                      <a:pt x="1" y="2"/>
                      <a:pt x="0" y="5"/>
                    </a:cubicBezTo>
                    <a:cubicBezTo>
                      <a:pt x="0" y="7"/>
                      <a:pt x="0" y="9"/>
                      <a:pt x="3" y="11"/>
                    </a:cubicBezTo>
                    <a:cubicBezTo>
                      <a:pt x="3" y="11"/>
                      <a:pt x="3" y="11"/>
                      <a:pt x="3" y="11"/>
                    </a:cubicBezTo>
                    <a:cubicBezTo>
                      <a:pt x="4" y="15"/>
                      <a:pt x="7" y="15"/>
                      <a:pt x="8" y="15"/>
                    </a:cubicBezTo>
                    <a:cubicBezTo>
                      <a:pt x="8" y="15"/>
                      <a:pt x="8" y="15"/>
                      <a:pt x="8" y="15"/>
                    </a:cubicBezTo>
                    <a:cubicBezTo>
                      <a:pt x="10" y="15"/>
                      <a:pt x="11" y="14"/>
                      <a:pt x="13" y="13"/>
                    </a:cubicBezTo>
                    <a:cubicBezTo>
                      <a:pt x="14" y="10"/>
                      <a:pt x="14" y="7"/>
                      <a:pt x="13" y="5"/>
                    </a:cubicBezTo>
                    <a:cubicBezTo>
                      <a:pt x="12" y="2"/>
                      <a:pt x="9" y="0"/>
                      <a:pt x="6" y="0"/>
                    </a:cubicBezTo>
                    <a:close/>
                  </a:path>
                </a:pathLst>
              </a:custGeom>
              <a:grpFill/>
              <a:ln w="4763" cap="rnd">
                <a:solidFill>
                  <a:schemeClr val="bg1"/>
                </a:solidFill>
                <a:prstDash val="solid"/>
                <a:round/>
              </a:ln>
            </p:spPr>
            <p:txBody>
              <a:bodyPr vert="horz" wrap="square" lIns="91440" tIns="45720" rIns="91440" bIns="45720" numCol="1" anchor="t" anchorCtr="0" compatLnSpc="1"/>
              <a:lstStyle/>
              <a:p>
                <a:endParaRPr lang="en-US" dirty="0">
                  <a:latin typeface="Calibri Light" panose="020F0302020204030204"/>
                </a:endParaRPr>
              </a:p>
            </p:txBody>
          </p:sp>
          <p:sp>
            <p:nvSpPr>
              <p:cNvPr id="289" name="Freeform 26"/>
              <p:cNvSpPr/>
              <p:nvPr/>
            </p:nvSpPr>
            <p:spPr bwMode="auto">
              <a:xfrm>
                <a:off x="2379" y="1509"/>
                <a:ext cx="38" cy="35"/>
              </a:xfrm>
              <a:custGeom>
                <a:avLst/>
                <a:gdLst>
                  <a:gd name="T0" fmla="*/ 8 w 14"/>
                  <a:gd name="T1" fmla="*/ 0 h 13"/>
                  <a:gd name="T2" fmla="*/ 1 w 14"/>
                  <a:gd name="T3" fmla="*/ 4 h 13"/>
                  <a:gd name="T4" fmla="*/ 0 w 14"/>
                  <a:gd name="T5" fmla="*/ 9 h 13"/>
                  <a:gd name="T6" fmla="*/ 3 w 14"/>
                  <a:gd name="T7" fmla="*/ 13 h 13"/>
                  <a:gd name="T8" fmla="*/ 6 w 14"/>
                  <a:gd name="T9" fmla="*/ 13 h 13"/>
                  <a:gd name="T10" fmla="*/ 13 w 14"/>
                  <a:gd name="T11" fmla="*/ 10 h 13"/>
                  <a:gd name="T12" fmla="*/ 13 w 14"/>
                  <a:gd name="T13" fmla="*/ 3 h 13"/>
                  <a:gd name="T14" fmla="*/ 8 w 14"/>
                  <a:gd name="T15" fmla="*/ 0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13">
                    <a:moveTo>
                      <a:pt x="8" y="0"/>
                    </a:moveTo>
                    <a:cubicBezTo>
                      <a:pt x="5" y="0"/>
                      <a:pt x="2" y="1"/>
                      <a:pt x="1" y="4"/>
                    </a:cubicBezTo>
                    <a:cubicBezTo>
                      <a:pt x="0" y="6"/>
                      <a:pt x="0" y="8"/>
                      <a:pt x="0" y="9"/>
                    </a:cubicBezTo>
                    <a:cubicBezTo>
                      <a:pt x="1" y="10"/>
                      <a:pt x="1" y="12"/>
                      <a:pt x="3" y="13"/>
                    </a:cubicBezTo>
                    <a:cubicBezTo>
                      <a:pt x="4" y="13"/>
                      <a:pt x="5" y="13"/>
                      <a:pt x="6" y="13"/>
                    </a:cubicBezTo>
                    <a:cubicBezTo>
                      <a:pt x="8" y="13"/>
                      <a:pt x="11" y="12"/>
                      <a:pt x="13" y="10"/>
                    </a:cubicBezTo>
                    <a:cubicBezTo>
                      <a:pt x="14" y="8"/>
                      <a:pt x="14" y="5"/>
                      <a:pt x="13" y="3"/>
                    </a:cubicBezTo>
                    <a:cubicBezTo>
                      <a:pt x="13" y="1"/>
                      <a:pt x="10" y="0"/>
                      <a:pt x="8" y="0"/>
                    </a:cubicBezTo>
                    <a:close/>
                  </a:path>
                </a:pathLst>
              </a:custGeom>
              <a:grpFill/>
              <a:ln w="4763" cap="rnd">
                <a:solidFill>
                  <a:schemeClr val="bg1"/>
                </a:solidFill>
                <a:prstDash val="solid"/>
                <a:round/>
              </a:ln>
            </p:spPr>
            <p:txBody>
              <a:bodyPr vert="horz" wrap="square" lIns="91440" tIns="45720" rIns="91440" bIns="45720" numCol="1" anchor="t" anchorCtr="0" compatLnSpc="1"/>
              <a:lstStyle/>
              <a:p>
                <a:endParaRPr lang="en-US" dirty="0">
                  <a:latin typeface="Calibri Light" panose="020F0302020204030204"/>
                </a:endParaRPr>
              </a:p>
            </p:txBody>
          </p:sp>
          <p:sp>
            <p:nvSpPr>
              <p:cNvPr id="290" name="Freeform 27"/>
              <p:cNvSpPr>
                <a:spLocks noEditPoints="1"/>
              </p:cNvSpPr>
              <p:nvPr/>
            </p:nvSpPr>
            <p:spPr bwMode="auto">
              <a:xfrm>
                <a:off x="1699" y="988"/>
                <a:ext cx="2293" cy="1454"/>
              </a:xfrm>
              <a:custGeom>
                <a:avLst/>
                <a:gdLst>
                  <a:gd name="T0" fmla="*/ 834 w 863"/>
                  <a:gd name="T1" fmla="*/ 311 h 547"/>
                  <a:gd name="T2" fmla="*/ 792 w 863"/>
                  <a:gd name="T3" fmla="*/ 284 h 547"/>
                  <a:gd name="T4" fmla="*/ 774 w 863"/>
                  <a:gd name="T5" fmla="*/ 241 h 547"/>
                  <a:gd name="T6" fmla="*/ 848 w 863"/>
                  <a:gd name="T7" fmla="*/ 263 h 547"/>
                  <a:gd name="T8" fmla="*/ 847 w 863"/>
                  <a:gd name="T9" fmla="*/ 195 h 547"/>
                  <a:gd name="T10" fmla="*/ 790 w 863"/>
                  <a:gd name="T11" fmla="*/ 178 h 547"/>
                  <a:gd name="T12" fmla="*/ 735 w 863"/>
                  <a:gd name="T13" fmla="*/ 169 h 547"/>
                  <a:gd name="T14" fmla="*/ 725 w 863"/>
                  <a:gd name="T15" fmla="*/ 129 h 547"/>
                  <a:gd name="T16" fmla="*/ 689 w 863"/>
                  <a:gd name="T17" fmla="*/ 93 h 547"/>
                  <a:gd name="T18" fmla="*/ 665 w 863"/>
                  <a:gd name="T19" fmla="*/ 87 h 547"/>
                  <a:gd name="T20" fmla="*/ 614 w 863"/>
                  <a:gd name="T21" fmla="*/ 63 h 547"/>
                  <a:gd name="T22" fmla="*/ 550 w 863"/>
                  <a:gd name="T23" fmla="*/ 63 h 547"/>
                  <a:gd name="T24" fmla="*/ 523 w 863"/>
                  <a:gd name="T25" fmla="*/ 14 h 547"/>
                  <a:gd name="T26" fmla="*/ 480 w 863"/>
                  <a:gd name="T27" fmla="*/ 95 h 547"/>
                  <a:gd name="T28" fmla="*/ 467 w 863"/>
                  <a:gd name="T29" fmla="*/ 13 h 547"/>
                  <a:gd name="T30" fmla="*/ 446 w 863"/>
                  <a:gd name="T31" fmla="*/ 151 h 547"/>
                  <a:gd name="T32" fmla="*/ 494 w 863"/>
                  <a:gd name="T33" fmla="*/ 169 h 547"/>
                  <a:gd name="T34" fmla="*/ 483 w 863"/>
                  <a:gd name="T35" fmla="*/ 244 h 547"/>
                  <a:gd name="T36" fmla="*/ 462 w 863"/>
                  <a:gd name="T37" fmla="*/ 226 h 547"/>
                  <a:gd name="T38" fmla="*/ 428 w 863"/>
                  <a:gd name="T39" fmla="*/ 227 h 547"/>
                  <a:gd name="T40" fmla="*/ 397 w 863"/>
                  <a:gd name="T41" fmla="*/ 176 h 547"/>
                  <a:gd name="T42" fmla="*/ 394 w 863"/>
                  <a:gd name="T43" fmla="*/ 112 h 547"/>
                  <a:gd name="T44" fmla="*/ 424 w 863"/>
                  <a:gd name="T45" fmla="*/ 35 h 547"/>
                  <a:gd name="T46" fmla="*/ 364 w 863"/>
                  <a:gd name="T47" fmla="*/ 58 h 547"/>
                  <a:gd name="T48" fmla="*/ 346 w 863"/>
                  <a:gd name="T49" fmla="*/ 121 h 547"/>
                  <a:gd name="T50" fmla="*/ 368 w 863"/>
                  <a:gd name="T51" fmla="*/ 186 h 547"/>
                  <a:gd name="T52" fmla="*/ 376 w 863"/>
                  <a:gd name="T53" fmla="*/ 219 h 547"/>
                  <a:gd name="T54" fmla="*/ 348 w 863"/>
                  <a:gd name="T55" fmla="*/ 269 h 547"/>
                  <a:gd name="T56" fmla="*/ 338 w 863"/>
                  <a:gd name="T57" fmla="*/ 226 h 547"/>
                  <a:gd name="T58" fmla="*/ 315 w 863"/>
                  <a:gd name="T59" fmla="*/ 242 h 547"/>
                  <a:gd name="T60" fmla="*/ 293 w 863"/>
                  <a:gd name="T61" fmla="*/ 239 h 547"/>
                  <a:gd name="T62" fmla="*/ 246 w 863"/>
                  <a:gd name="T63" fmla="*/ 229 h 547"/>
                  <a:gd name="T64" fmla="*/ 205 w 863"/>
                  <a:gd name="T65" fmla="*/ 179 h 547"/>
                  <a:gd name="T66" fmla="*/ 188 w 863"/>
                  <a:gd name="T67" fmla="*/ 204 h 547"/>
                  <a:gd name="T68" fmla="*/ 162 w 863"/>
                  <a:gd name="T69" fmla="*/ 247 h 547"/>
                  <a:gd name="T70" fmla="*/ 132 w 863"/>
                  <a:gd name="T71" fmla="*/ 198 h 547"/>
                  <a:gd name="T72" fmla="*/ 81 w 863"/>
                  <a:gd name="T73" fmla="*/ 180 h 547"/>
                  <a:gd name="T74" fmla="*/ 71 w 863"/>
                  <a:gd name="T75" fmla="*/ 129 h 547"/>
                  <a:gd name="T76" fmla="*/ 339 w 863"/>
                  <a:gd name="T77" fmla="*/ 547 h 547"/>
                  <a:gd name="T78" fmla="*/ 370 w 863"/>
                  <a:gd name="T79" fmla="*/ 480 h 547"/>
                  <a:gd name="T80" fmla="*/ 403 w 863"/>
                  <a:gd name="T81" fmla="*/ 448 h 547"/>
                  <a:gd name="T82" fmla="*/ 466 w 863"/>
                  <a:gd name="T83" fmla="*/ 385 h 547"/>
                  <a:gd name="T84" fmla="*/ 489 w 863"/>
                  <a:gd name="T85" fmla="*/ 308 h 547"/>
                  <a:gd name="T86" fmla="*/ 526 w 863"/>
                  <a:gd name="T87" fmla="*/ 303 h 547"/>
                  <a:gd name="T88" fmla="*/ 552 w 863"/>
                  <a:gd name="T89" fmla="*/ 244 h 547"/>
                  <a:gd name="T90" fmla="*/ 538 w 863"/>
                  <a:gd name="T91" fmla="*/ 185 h 547"/>
                  <a:gd name="T92" fmla="*/ 531 w 863"/>
                  <a:gd name="T93" fmla="*/ 170 h 547"/>
                  <a:gd name="T94" fmla="*/ 595 w 863"/>
                  <a:gd name="T95" fmla="*/ 161 h 547"/>
                  <a:gd name="T96" fmla="*/ 613 w 863"/>
                  <a:gd name="T97" fmla="*/ 200 h 547"/>
                  <a:gd name="T98" fmla="*/ 671 w 863"/>
                  <a:gd name="T99" fmla="*/ 215 h 547"/>
                  <a:gd name="T100" fmla="*/ 675 w 863"/>
                  <a:gd name="T101" fmla="*/ 310 h 547"/>
                  <a:gd name="T102" fmla="*/ 621 w 863"/>
                  <a:gd name="T103" fmla="*/ 342 h 547"/>
                  <a:gd name="T104" fmla="*/ 685 w 863"/>
                  <a:gd name="T105" fmla="*/ 353 h 547"/>
                  <a:gd name="T106" fmla="*/ 728 w 863"/>
                  <a:gd name="T107" fmla="*/ 369 h 547"/>
                  <a:gd name="T108" fmla="*/ 776 w 863"/>
                  <a:gd name="T109" fmla="*/ 396 h 547"/>
                  <a:gd name="T110" fmla="*/ 837 w 863"/>
                  <a:gd name="T111" fmla="*/ 378 h 547"/>
                  <a:gd name="T112" fmla="*/ 825 w 863"/>
                  <a:gd name="T113" fmla="*/ 361 h 547"/>
                  <a:gd name="T114" fmla="*/ 493 w 863"/>
                  <a:gd name="T115" fmla="*/ 121 h 547"/>
                  <a:gd name="T116" fmla="*/ 457 w 863"/>
                  <a:gd name="T117" fmla="*/ 345 h 547"/>
                  <a:gd name="T118" fmla="*/ 573 w 863"/>
                  <a:gd name="T119" fmla="*/ 140 h 5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63" h="547">
                    <a:moveTo>
                      <a:pt x="862" y="359"/>
                    </a:moveTo>
                    <a:cubicBezTo>
                      <a:pt x="863" y="356"/>
                      <a:pt x="863" y="352"/>
                      <a:pt x="862" y="349"/>
                    </a:cubicBezTo>
                    <a:cubicBezTo>
                      <a:pt x="860" y="347"/>
                      <a:pt x="859" y="344"/>
                      <a:pt x="856" y="342"/>
                    </a:cubicBezTo>
                    <a:cubicBezTo>
                      <a:pt x="856" y="342"/>
                      <a:pt x="855" y="342"/>
                      <a:pt x="855" y="341"/>
                    </a:cubicBezTo>
                    <a:cubicBezTo>
                      <a:pt x="855" y="341"/>
                      <a:pt x="854" y="341"/>
                      <a:pt x="854" y="340"/>
                    </a:cubicBezTo>
                    <a:cubicBezTo>
                      <a:pt x="854" y="340"/>
                      <a:pt x="855" y="339"/>
                      <a:pt x="856" y="339"/>
                    </a:cubicBezTo>
                    <a:cubicBezTo>
                      <a:pt x="858" y="335"/>
                      <a:pt x="858" y="330"/>
                      <a:pt x="854" y="326"/>
                    </a:cubicBezTo>
                    <a:cubicBezTo>
                      <a:pt x="853" y="324"/>
                      <a:pt x="851" y="324"/>
                      <a:pt x="849" y="323"/>
                    </a:cubicBezTo>
                    <a:cubicBezTo>
                      <a:pt x="848" y="323"/>
                      <a:pt x="847" y="323"/>
                      <a:pt x="847" y="323"/>
                    </a:cubicBezTo>
                    <a:cubicBezTo>
                      <a:pt x="847" y="322"/>
                      <a:pt x="847" y="322"/>
                      <a:pt x="847" y="321"/>
                    </a:cubicBezTo>
                    <a:cubicBezTo>
                      <a:pt x="847" y="320"/>
                      <a:pt x="847" y="318"/>
                      <a:pt x="846" y="316"/>
                    </a:cubicBezTo>
                    <a:cubicBezTo>
                      <a:pt x="845" y="315"/>
                      <a:pt x="842" y="315"/>
                      <a:pt x="841" y="315"/>
                    </a:cubicBezTo>
                    <a:cubicBezTo>
                      <a:pt x="841" y="315"/>
                      <a:pt x="841" y="315"/>
                      <a:pt x="841" y="315"/>
                    </a:cubicBezTo>
                    <a:cubicBezTo>
                      <a:pt x="840" y="315"/>
                      <a:pt x="839" y="315"/>
                      <a:pt x="839" y="315"/>
                    </a:cubicBezTo>
                    <a:cubicBezTo>
                      <a:pt x="838" y="315"/>
                      <a:pt x="838" y="315"/>
                      <a:pt x="838" y="315"/>
                    </a:cubicBezTo>
                    <a:cubicBezTo>
                      <a:pt x="838" y="315"/>
                      <a:pt x="838" y="315"/>
                      <a:pt x="838" y="315"/>
                    </a:cubicBezTo>
                    <a:cubicBezTo>
                      <a:pt x="837" y="315"/>
                      <a:pt x="837" y="314"/>
                      <a:pt x="837" y="313"/>
                    </a:cubicBezTo>
                    <a:cubicBezTo>
                      <a:pt x="836" y="313"/>
                      <a:pt x="835" y="312"/>
                      <a:pt x="834" y="311"/>
                    </a:cubicBezTo>
                    <a:cubicBezTo>
                      <a:pt x="834" y="310"/>
                      <a:pt x="833" y="310"/>
                      <a:pt x="833" y="310"/>
                    </a:cubicBezTo>
                    <a:cubicBezTo>
                      <a:pt x="833" y="310"/>
                      <a:pt x="833" y="310"/>
                      <a:pt x="833" y="310"/>
                    </a:cubicBezTo>
                    <a:cubicBezTo>
                      <a:pt x="833" y="309"/>
                      <a:pt x="834" y="307"/>
                      <a:pt x="834" y="306"/>
                    </a:cubicBezTo>
                    <a:cubicBezTo>
                      <a:pt x="836" y="303"/>
                      <a:pt x="836" y="303"/>
                      <a:pt x="836" y="303"/>
                    </a:cubicBezTo>
                    <a:cubicBezTo>
                      <a:pt x="833" y="302"/>
                      <a:pt x="833" y="302"/>
                      <a:pt x="833" y="302"/>
                    </a:cubicBezTo>
                    <a:cubicBezTo>
                      <a:pt x="831" y="301"/>
                      <a:pt x="830" y="301"/>
                      <a:pt x="829" y="301"/>
                    </a:cubicBezTo>
                    <a:cubicBezTo>
                      <a:pt x="828" y="301"/>
                      <a:pt x="826" y="301"/>
                      <a:pt x="826" y="301"/>
                    </a:cubicBezTo>
                    <a:cubicBezTo>
                      <a:pt x="825" y="301"/>
                      <a:pt x="824" y="301"/>
                      <a:pt x="824" y="301"/>
                    </a:cubicBezTo>
                    <a:cubicBezTo>
                      <a:pt x="824" y="300"/>
                      <a:pt x="824" y="299"/>
                      <a:pt x="824" y="299"/>
                    </a:cubicBezTo>
                    <a:cubicBezTo>
                      <a:pt x="824" y="297"/>
                      <a:pt x="823" y="292"/>
                      <a:pt x="817" y="292"/>
                    </a:cubicBezTo>
                    <a:cubicBezTo>
                      <a:pt x="815" y="292"/>
                      <a:pt x="813" y="293"/>
                      <a:pt x="812" y="294"/>
                    </a:cubicBezTo>
                    <a:cubicBezTo>
                      <a:pt x="811" y="294"/>
                      <a:pt x="810" y="295"/>
                      <a:pt x="810" y="295"/>
                    </a:cubicBezTo>
                    <a:cubicBezTo>
                      <a:pt x="810" y="295"/>
                      <a:pt x="809" y="294"/>
                      <a:pt x="808" y="293"/>
                    </a:cubicBezTo>
                    <a:cubicBezTo>
                      <a:pt x="807" y="292"/>
                      <a:pt x="807" y="291"/>
                      <a:pt x="806" y="290"/>
                    </a:cubicBezTo>
                    <a:cubicBezTo>
                      <a:pt x="804" y="289"/>
                      <a:pt x="801" y="289"/>
                      <a:pt x="800" y="289"/>
                    </a:cubicBezTo>
                    <a:cubicBezTo>
                      <a:pt x="798" y="289"/>
                      <a:pt x="798" y="289"/>
                      <a:pt x="798" y="289"/>
                    </a:cubicBezTo>
                    <a:cubicBezTo>
                      <a:pt x="797" y="289"/>
                      <a:pt x="796" y="289"/>
                      <a:pt x="796" y="289"/>
                    </a:cubicBezTo>
                    <a:cubicBezTo>
                      <a:pt x="794" y="288"/>
                      <a:pt x="793" y="287"/>
                      <a:pt x="792" y="284"/>
                    </a:cubicBezTo>
                    <a:cubicBezTo>
                      <a:pt x="791" y="281"/>
                      <a:pt x="790" y="278"/>
                      <a:pt x="787" y="276"/>
                    </a:cubicBezTo>
                    <a:cubicBezTo>
                      <a:pt x="786" y="276"/>
                      <a:pt x="786" y="276"/>
                      <a:pt x="785" y="276"/>
                    </a:cubicBezTo>
                    <a:cubicBezTo>
                      <a:pt x="785" y="275"/>
                      <a:pt x="785" y="274"/>
                      <a:pt x="785" y="274"/>
                    </a:cubicBezTo>
                    <a:cubicBezTo>
                      <a:pt x="784" y="273"/>
                      <a:pt x="783" y="270"/>
                      <a:pt x="779" y="270"/>
                    </a:cubicBezTo>
                    <a:cubicBezTo>
                      <a:pt x="779" y="270"/>
                      <a:pt x="778" y="270"/>
                      <a:pt x="777" y="270"/>
                    </a:cubicBezTo>
                    <a:cubicBezTo>
                      <a:pt x="776" y="271"/>
                      <a:pt x="775" y="271"/>
                      <a:pt x="775" y="272"/>
                    </a:cubicBezTo>
                    <a:cubicBezTo>
                      <a:pt x="775" y="272"/>
                      <a:pt x="775" y="272"/>
                      <a:pt x="775" y="271"/>
                    </a:cubicBezTo>
                    <a:cubicBezTo>
                      <a:pt x="774" y="270"/>
                      <a:pt x="772" y="270"/>
                      <a:pt x="771" y="268"/>
                    </a:cubicBezTo>
                    <a:cubicBezTo>
                      <a:pt x="771" y="268"/>
                      <a:pt x="771" y="268"/>
                      <a:pt x="770" y="268"/>
                    </a:cubicBezTo>
                    <a:cubicBezTo>
                      <a:pt x="771" y="268"/>
                      <a:pt x="772" y="268"/>
                      <a:pt x="772" y="268"/>
                    </a:cubicBezTo>
                    <a:cubicBezTo>
                      <a:pt x="773" y="268"/>
                      <a:pt x="774" y="268"/>
                      <a:pt x="775" y="268"/>
                    </a:cubicBezTo>
                    <a:cubicBezTo>
                      <a:pt x="777" y="267"/>
                      <a:pt x="779" y="266"/>
                      <a:pt x="780" y="263"/>
                    </a:cubicBezTo>
                    <a:cubicBezTo>
                      <a:pt x="781" y="261"/>
                      <a:pt x="780" y="258"/>
                      <a:pt x="779" y="256"/>
                    </a:cubicBezTo>
                    <a:cubicBezTo>
                      <a:pt x="777" y="253"/>
                      <a:pt x="774" y="252"/>
                      <a:pt x="771" y="251"/>
                    </a:cubicBezTo>
                    <a:cubicBezTo>
                      <a:pt x="768" y="250"/>
                      <a:pt x="766" y="249"/>
                      <a:pt x="765" y="247"/>
                    </a:cubicBezTo>
                    <a:cubicBezTo>
                      <a:pt x="765" y="246"/>
                      <a:pt x="765" y="246"/>
                      <a:pt x="765" y="246"/>
                    </a:cubicBezTo>
                    <a:cubicBezTo>
                      <a:pt x="765" y="244"/>
                      <a:pt x="768" y="243"/>
                      <a:pt x="770" y="243"/>
                    </a:cubicBezTo>
                    <a:cubicBezTo>
                      <a:pt x="772" y="242"/>
                      <a:pt x="773" y="242"/>
                      <a:pt x="774" y="241"/>
                    </a:cubicBezTo>
                    <a:cubicBezTo>
                      <a:pt x="776" y="240"/>
                      <a:pt x="776" y="240"/>
                      <a:pt x="776" y="240"/>
                    </a:cubicBezTo>
                    <a:cubicBezTo>
                      <a:pt x="776" y="240"/>
                      <a:pt x="777" y="240"/>
                      <a:pt x="777" y="239"/>
                    </a:cubicBezTo>
                    <a:cubicBezTo>
                      <a:pt x="777" y="239"/>
                      <a:pt x="777" y="240"/>
                      <a:pt x="779" y="240"/>
                    </a:cubicBezTo>
                    <a:cubicBezTo>
                      <a:pt x="779" y="241"/>
                      <a:pt x="779" y="241"/>
                      <a:pt x="779" y="241"/>
                    </a:cubicBezTo>
                    <a:cubicBezTo>
                      <a:pt x="782" y="243"/>
                      <a:pt x="784" y="245"/>
                      <a:pt x="788" y="247"/>
                    </a:cubicBezTo>
                    <a:cubicBezTo>
                      <a:pt x="789" y="248"/>
                      <a:pt x="789" y="248"/>
                      <a:pt x="790" y="248"/>
                    </a:cubicBezTo>
                    <a:cubicBezTo>
                      <a:pt x="792" y="249"/>
                      <a:pt x="793" y="249"/>
                      <a:pt x="794" y="251"/>
                    </a:cubicBezTo>
                    <a:cubicBezTo>
                      <a:pt x="795" y="251"/>
                      <a:pt x="795" y="251"/>
                      <a:pt x="795" y="251"/>
                    </a:cubicBezTo>
                    <a:cubicBezTo>
                      <a:pt x="797" y="253"/>
                      <a:pt x="799" y="256"/>
                      <a:pt x="802" y="256"/>
                    </a:cubicBezTo>
                    <a:cubicBezTo>
                      <a:pt x="803" y="256"/>
                      <a:pt x="804" y="256"/>
                      <a:pt x="805" y="255"/>
                    </a:cubicBezTo>
                    <a:cubicBezTo>
                      <a:pt x="805" y="258"/>
                      <a:pt x="805" y="261"/>
                      <a:pt x="807" y="262"/>
                    </a:cubicBezTo>
                    <a:cubicBezTo>
                      <a:pt x="809" y="264"/>
                      <a:pt x="812" y="265"/>
                      <a:pt x="814" y="266"/>
                    </a:cubicBezTo>
                    <a:cubicBezTo>
                      <a:pt x="815" y="266"/>
                      <a:pt x="816" y="266"/>
                      <a:pt x="816" y="266"/>
                    </a:cubicBezTo>
                    <a:cubicBezTo>
                      <a:pt x="818" y="267"/>
                      <a:pt x="820" y="268"/>
                      <a:pt x="822" y="270"/>
                    </a:cubicBezTo>
                    <a:cubicBezTo>
                      <a:pt x="826" y="275"/>
                      <a:pt x="830" y="278"/>
                      <a:pt x="838" y="278"/>
                    </a:cubicBezTo>
                    <a:cubicBezTo>
                      <a:pt x="843" y="278"/>
                      <a:pt x="847" y="277"/>
                      <a:pt x="849" y="274"/>
                    </a:cubicBezTo>
                    <a:cubicBezTo>
                      <a:pt x="850" y="272"/>
                      <a:pt x="851" y="270"/>
                      <a:pt x="849" y="266"/>
                    </a:cubicBezTo>
                    <a:cubicBezTo>
                      <a:pt x="848" y="263"/>
                      <a:pt x="848" y="263"/>
                      <a:pt x="848" y="263"/>
                    </a:cubicBezTo>
                    <a:cubicBezTo>
                      <a:pt x="847" y="260"/>
                      <a:pt x="845" y="255"/>
                      <a:pt x="843" y="252"/>
                    </a:cubicBezTo>
                    <a:cubicBezTo>
                      <a:pt x="844" y="252"/>
                      <a:pt x="844" y="252"/>
                      <a:pt x="845" y="252"/>
                    </a:cubicBezTo>
                    <a:cubicBezTo>
                      <a:pt x="846" y="252"/>
                      <a:pt x="846" y="252"/>
                      <a:pt x="847" y="251"/>
                    </a:cubicBezTo>
                    <a:cubicBezTo>
                      <a:pt x="850" y="250"/>
                      <a:pt x="851" y="247"/>
                      <a:pt x="852" y="245"/>
                    </a:cubicBezTo>
                    <a:cubicBezTo>
                      <a:pt x="852" y="244"/>
                      <a:pt x="852" y="243"/>
                      <a:pt x="853" y="242"/>
                    </a:cubicBezTo>
                    <a:cubicBezTo>
                      <a:pt x="855" y="239"/>
                      <a:pt x="855" y="237"/>
                      <a:pt x="853" y="234"/>
                    </a:cubicBezTo>
                    <a:cubicBezTo>
                      <a:pt x="853" y="234"/>
                      <a:pt x="852" y="234"/>
                      <a:pt x="852" y="233"/>
                    </a:cubicBezTo>
                    <a:cubicBezTo>
                      <a:pt x="852" y="233"/>
                      <a:pt x="853" y="232"/>
                      <a:pt x="853" y="231"/>
                    </a:cubicBezTo>
                    <a:cubicBezTo>
                      <a:pt x="854" y="230"/>
                      <a:pt x="855" y="229"/>
                      <a:pt x="854" y="227"/>
                    </a:cubicBezTo>
                    <a:cubicBezTo>
                      <a:pt x="853" y="225"/>
                      <a:pt x="851" y="224"/>
                      <a:pt x="850" y="223"/>
                    </a:cubicBezTo>
                    <a:cubicBezTo>
                      <a:pt x="849" y="223"/>
                      <a:pt x="849" y="223"/>
                      <a:pt x="849" y="223"/>
                    </a:cubicBezTo>
                    <a:cubicBezTo>
                      <a:pt x="848" y="222"/>
                      <a:pt x="848" y="222"/>
                      <a:pt x="847" y="221"/>
                    </a:cubicBezTo>
                    <a:cubicBezTo>
                      <a:pt x="851" y="221"/>
                      <a:pt x="853" y="219"/>
                      <a:pt x="854" y="218"/>
                    </a:cubicBezTo>
                    <a:cubicBezTo>
                      <a:pt x="855" y="215"/>
                      <a:pt x="855" y="213"/>
                      <a:pt x="854" y="211"/>
                    </a:cubicBezTo>
                    <a:cubicBezTo>
                      <a:pt x="854" y="210"/>
                      <a:pt x="854" y="209"/>
                      <a:pt x="854" y="209"/>
                    </a:cubicBezTo>
                    <a:cubicBezTo>
                      <a:pt x="854" y="208"/>
                      <a:pt x="855" y="208"/>
                      <a:pt x="855" y="207"/>
                    </a:cubicBezTo>
                    <a:cubicBezTo>
                      <a:pt x="856" y="205"/>
                      <a:pt x="858" y="200"/>
                      <a:pt x="852" y="197"/>
                    </a:cubicBezTo>
                    <a:cubicBezTo>
                      <a:pt x="850" y="196"/>
                      <a:pt x="848" y="196"/>
                      <a:pt x="847" y="195"/>
                    </a:cubicBezTo>
                    <a:cubicBezTo>
                      <a:pt x="845" y="195"/>
                      <a:pt x="844" y="195"/>
                      <a:pt x="843" y="194"/>
                    </a:cubicBezTo>
                    <a:cubicBezTo>
                      <a:pt x="842" y="194"/>
                      <a:pt x="842" y="194"/>
                      <a:pt x="842" y="194"/>
                    </a:cubicBezTo>
                    <a:cubicBezTo>
                      <a:pt x="840" y="193"/>
                      <a:pt x="839" y="192"/>
                      <a:pt x="837" y="192"/>
                    </a:cubicBezTo>
                    <a:cubicBezTo>
                      <a:pt x="835" y="192"/>
                      <a:pt x="833" y="193"/>
                      <a:pt x="831" y="195"/>
                    </a:cubicBezTo>
                    <a:cubicBezTo>
                      <a:pt x="830" y="196"/>
                      <a:pt x="829" y="197"/>
                      <a:pt x="829" y="198"/>
                    </a:cubicBezTo>
                    <a:cubicBezTo>
                      <a:pt x="827" y="199"/>
                      <a:pt x="826" y="201"/>
                      <a:pt x="825" y="201"/>
                    </a:cubicBezTo>
                    <a:cubicBezTo>
                      <a:pt x="825" y="200"/>
                      <a:pt x="825" y="200"/>
                      <a:pt x="825" y="199"/>
                    </a:cubicBezTo>
                    <a:cubicBezTo>
                      <a:pt x="825" y="196"/>
                      <a:pt x="825" y="193"/>
                      <a:pt x="823" y="191"/>
                    </a:cubicBezTo>
                    <a:cubicBezTo>
                      <a:pt x="822" y="190"/>
                      <a:pt x="821" y="189"/>
                      <a:pt x="819" y="189"/>
                    </a:cubicBezTo>
                    <a:cubicBezTo>
                      <a:pt x="819" y="189"/>
                      <a:pt x="818" y="189"/>
                      <a:pt x="818" y="190"/>
                    </a:cubicBezTo>
                    <a:cubicBezTo>
                      <a:pt x="816" y="190"/>
                      <a:pt x="814" y="191"/>
                      <a:pt x="812" y="193"/>
                    </a:cubicBezTo>
                    <a:cubicBezTo>
                      <a:pt x="811" y="193"/>
                      <a:pt x="810" y="194"/>
                      <a:pt x="810" y="194"/>
                    </a:cubicBezTo>
                    <a:cubicBezTo>
                      <a:pt x="810" y="194"/>
                      <a:pt x="810" y="194"/>
                      <a:pt x="810" y="194"/>
                    </a:cubicBezTo>
                    <a:cubicBezTo>
                      <a:pt x="809" y="194"/>
                      <a:pt x="808" y="193"/>
                      <a:pt x="807" y="191"/>
                    </a:cubicBezTo>
                    <a:cubicBezTo>
                      <a:pt x="806" y="191"/>
                      <a:pt x="806" y="190"/>
                      <a:pt x="805" y="189"/>
                    </a:cubicBezTo>
                    <a:cubicBezTo>
                      <a:pt x="802" y="186"/>
                      <a:pt x="799" y="183"/>
                      <a:pt x="796" y="181"/>
                    </a:cubicBezTo>
                    <a:cubicBezTo>
                      <a:pt x="796" y="181"/>
                      <a:pt x="796" y="181"/>
                      <a:pt x="796" y="181"/>
                    </a:cubicBezTo>
                    <a:cubicBezTo>
                      <a:pt x="795" y="180"/>
                      <a:pt x="793" y="178"/>
                      <a:pt x="790" y="178"/>
                    </a:cubicBezTo>
                    <a:cubicBezTo>
                      <a:pt x="790" y="178"/>
                      <a:pt x="789" y="178"/>
                      <a:pt x="789" y="178"/>
                    </a:cubicBezTo>
                    <a:cubicBezTo>
                      <a:pt x="788" y="179"/>
                      <a:pt x="787" y="179"/>
                      <a:pt x="786" y="180"/>
                    </a:cubicBezTo>
                    <a:cubicBezTo>
                      <a:pt x="785" y="177"/>
                      <a:pt x="785" y="175"/>
                      <a:pt x="783" y="174"/>
                    </a:cubicBezTo>
                    <a:cubicBezTo>
                      <a:pt x="782" y="174"/>
                      <a:pt x="782" y="174"/>
                      <a:pt x="782" y="174"/>
                    </a:cubicBezTo>
                    <a:cubicBezTo>
                      <a:pt x="782" y="174"/>
                      <a:pt x="782" y="174"/>
                      <a:pt x="782" y="174"/>
                    </a:cubicBezTo>
                    <a:cubicBezTo>
                      <a:pt x="780" y="174"/>
                      <a:pt x="778" y="176"/>
                      <a:pt x="776" y="177"/>
                    </a:cubicBezTo>
                    <a:cubicBezTo>
                      <a:pt x="776" y="178"/>
                      <a:pt x="775" y="179"/>
                      <a:pt x="774" y="179"/>
                    </a:cubicBezTo>
                    <a:cubicBezTo>
                      <a:pt x="774" y="179"/>
                      <a:pt x="774" y="179"/>
                      <a:pt x="774" y="179"/>
                    </a:cubicBezTo>
                    <a:cubicBezTo>
                      <a:pt x="773" y="179"/>
                      <a:pt x="773" y="179"/>
                      <a:pt x="772" y="179"/>
                    </a:cubicBezTo>
                    <a:cubicBezTo>
                      <a:pt x="772" y="179"/>
                      <a:pt x="771" y="179"/>
                      <a:pt x="771" y="179"/>
                    </a:cubicBezTo>
                    <a:cubicBezTo>
                      <a:pt x="770" y="179"/>
                      <a:pt x="769" y="180"/>
                      <a:pt x="768" y="180"/>
                    </a:cubicBezTo>
                    <a:cubicBezTo>
                      <a:pt x="767" y="180"/>
                      <a:pt x="767" y="180"/>
                      <a:pt x="766" y="181"/>
                    </a:cubicBezTo>
                    <a:cubicBezTo>
                      <a:pt x="766" y="181"/>
                      <a:pt x="765" y="181"/>
                      <a:pt x="765" y="181"/>
                    </a:cubicBezTo>
                    <a:cubicBezTo>
                      <a:pt x="764" y="181"/>
                      <a:pt x="763" y="181"/>
                      <a:pt x="762" y="180"/>
                    </a:cubicBezTo>
                    <a:cubicBezTo>
                      <a:pt x="762" y="180"/>
                      <a:pt x="761" y="180"/>
                      <a:pt x="760" y="179"/>
                    </a:cubicBezTo>
                    <a:cubicBezTo>
                      <a:pt x="755" y="178"/>
                      <a:pt x="751" y="176"/>
                      <a:pt x="747" y="173"/>
                    </a:cubicBezTo>
                    <a:cubicBezTo>
                      <a:pt x="746" y="173"/>
                      <a:pt x="746" y="173"/>
                      <a:pt x="746" y="173"/>
                    </a:cubicBezTo>
                    <a:cubicBezTo>
                      <a:pt x="742" y="171"/>
                      <a:pt x="738" y="170"/>
                      <a:pt x="735" y="169"/>
                    </a:cubicBezTo>
                    <a:cubicBezTo>
                      <a:pt x="733" y="169"/>
                      <a:pt x="731" y="168"/>
                      <a:pt x="729" y="168"/>
                    </a:cubicBezTo>
                    <a:cubicBezTo>
                      <a:pt x="727" y="167"/>
                      <a:pt x="726" y="165"/>
                      <a:pt x="727" y="163"/>
                    </a:cubicBezTo>
                    <a:cubicBezTo>
                      <a:pt x="727" y="163"/>
                      <a:pt x="728" y="161"/>
                      <a:pt x="728" y="161"/>
                    </a:cubicBezTo>
                    <a:cubicBezTo>
                      <a:pt x="730" y="159"/>
                      <a:pt x="733" y="156"/>
                      <a:pt x="731" y="152"/>
                    </a:cubicBezTo>
                    <a:cubicBezTo>
                      <a:pt x="731" y="151"/>
                      <a:pt x="730" y="151"/>
                      <a:pt x="730" y="150"/>
                    </a:cubicBezTo>
                    <a:cubicBezTo>
                      <a:pt x="731" y="150"/>
                      <a:pt x="733" y="149"/>
                      <a:pt x="734" y="149"/>
                    </a:cubicBezTo>
                    <a:cubicBezTo>
                      <a:pt x="736" y="149"/>
                      <a:pt x="737" y="149"/>
                      <a:pt x="738" y="148"/>
                    </a:cubicBezTo>
                    <a:cubicBezTo>
                      <a:pt x="742" y="147"/>
                      <a:pt x="745" y="143"/>
                      <a:pt x="745" y="140"/>
                    </a:cubicBezTo>
                    <a:cubicBezTo>
                      <a:pt x="745" y="137"/>
                      <a:pt x="743" y="134"/>
                      <a:pt x="740" y="132"/>
                    </a:cubicBezTo>
                    <a:cubicBezTo>
                      <a:pt x="738" y="131"/>
                      <a:pt x="737" y="131"/>
                      <a:pt x="735" y="131"/>
                    </a:cubicBezTo>
                    <a:cubicBezTo>
                      <a:pt x="732" y="131"/>
                      <a:pt x="730" y="132"/>
                      <a:pt x="727" y="133"/>
                    </a:cubicBezTo>
                    <a:cubicBezTo>
                      <a:pt x="725" y="134"/>
                      <a:pt x="724" y="135"/>
                      <a:pt x="722" y="135"/>
                    </a:cubicBezTo>
                    <a:cubicBezTo>
                      <a:pt x="721" y="135"/>
                      <a:pt x="720" y="135"/>
                      <a:pt x="719" y="135"/>
                    </a:cubicBezTo>
                    <a:cubicBezTo>
                      <a:pt x="718" y="135"/>
                      <a:pt x="718" y="135"/>
                      <a:pt x="717" y="135"/>
                    </a:cubicBezTo>
                    <a:cubicBezTo>
                      <a:pt x="717" y="135"/>
                      <a:pt x="717" y="135"/>
                      <a:pt x="717" y="135"/>
                    </a:cubicBezTo>
                    <a:cubicBezTo>
                      <a:pt x="717" y="135"/>
                      <a:pt x="717" y="135"/>
                      <a:pt x="718" y="134"/>
                    </a:cubicBezTo>
                    <a:cubicBezTo>
                      <a:pt x="718" y="132"/>
                      <a:pt x="721" y="129"/>
                      <a:pt x="724" y="129"/>
                    </a:cubicBezTo>
                    <a:cubicBezTo>
                      <a:pt x="724" y="129"/>
                      <a:pt x="725" y="129"/>
                      <a:pt x="725" y="129"/>
                    </a:cubicBezTo>
                    <a:cubicBezTo>
                      <a:pt x="727" y="129"/>
                      <a:pt x="732" y="129"/>
                      <a:pt x="733" y="125"/>
                    </a:cubicBezTo>
                    <a:cubicBezTo>
                      <a:pt x="734" y="121"/>
                      <a:pt x="732" y="117"/>
                      <a:pt x="727" y="112"/>
                    </a:cubicBezTo>
                    <a:cubicBezTo>
                      <a:pt x="725" y="111"/>
                      <a:pt x="717" y="106"/>
                      <a:pt x="712" y="106"/>
                    </a:cubicBezTo>
                    <a:cubicBezTo>
                      <a:pt x="708" y="106"/>
                      <a:pt x="706" y="108"/>
                      <a:pt x="706" y="113"/>
                    </a:cubicBezTo>
                    <a:cubicBezTo>
                      <a:pt x="706" y="113"/>
                      <a:pt x="706" y="114"/>
                      <a:pt x="706" y="115"/>
                    </a:cubicBezTo>
                    <a:cubicBezTo>
                      <a:pt x="706" y="115"/>
                      <a:pt x="705" y="114"/>
                      <a:pt x="705" y="114"/>
                    </a:cubicBezTo>
                    <a:cubicBezTo>
                      <a:pt x="704" y="113"/>
                      <a:pt x="704" y="112"/>
                      <a:pt x="703" y="112"/>
                    </a:cubicBezTo>
                    <a:cubicBezTo>
                      <a:pt x="703" y="111"/>
                      <a:pt x="704" y="109"/>
                      <a:pt x="705" y="109"/>
                    </a:cubicBezTo>
                    <a:cubicBezTo>
                      <a:pt x="705" y="108"/>
                      <a:pt x="706" y="108"/>
                      <a:pt x="706" y="107"/>
                    </a:cubicBezTo>
                    <a:cubicBezTo>
                      <a:pt x="706" y="107"/>
                      <a:pt x="706" y="107"/>
                      <a:pt x="706" y="107"/>
                    </a:cubicBezTo>
                    <a:cubicBezTo>
                      <a:pt x="707" y="105"/>
                      <a:pt x="710" y="101"/>
                      <a:pt x="707" y="97"/>
                    </a:cubicBezTo>
                    <a:cubicBezTo>
                      <a:pt x="705" y="95"/>
                      <a:pt x="702" y="95"/>
                      <a:pt x="701" y="95"/>
                    </a:cubicBezTo>
                    <a:cubicBezTo>
                      <a:pt x="701" y="95"/>
                      <a:pt x="700" y="95"/>
                      <a:pt x="699" y="95"/>
                    </a:cubicBezTo>
                    <a:cubicBezTo>
                      <a:pt x="699" y="95"/>
                      <a:pt x="698" y="95"/>
                      <a:pt x="698" y="95"/>
                    </a:cubicBezTo>
                    <a:cubicBezTo>
                      <a:pt x="697" y="95"/>
                      <a:pt x="697" y="95"/>
                      <a:pt x="697" y="95"/>
                    </a:cubicBezTo>
                    <a:cubicBezTo>
                      <a:pt x="697" y="95"/>
                      <a:pt x="696" y="94"/>
                      <a:pt x="695" y="94"/>
                    </a:cubicBezTo>
                    <a:cubicBezTo>
                      <a:pt x="694" y="93"/>
                      <a:pt x="693" y="92"/>
                      <a:pt x="691" y="92"/>
                    </a:cubicBezTo>
                    <a:cubicBezTo>
                      <a:pt x="690" y="92"/>
                      <a:pt x="690" y="92"/>
                      <a:pt x="689" y="93"/>
                    </a:cubicBezTo>
                    <a:cubicBezTo>
                      <a:pt x="689" y="93"/>
                      <a:pt x="688" y="93"/>
                      <a:pt x="687" y="94"/>
                    </a:cubicBezTo>
                    <a:cubicBezTo>
                      <a:pt x="687" y="93"/>
                      <a:pt x="687" y="93"/>
                      <a:pt x="687" y="93"/>
                    </a:cubicBezTo>
                    <a:cubicBezTo>
                      <a:pt x="685" y="93"/>
                      <a:pt x="685" y="93"/>
                      <a:pt x="685" y="93"/>
                    </a:cubicBezTo>
                    <a:cubicBezTo>
                      <a:pt x="683" y="93"/>
                      <a:pt x="681" y="94"/>
                      <a:pt x="679" y="95"/>
                    </a:cubicBezTo>
                    <a:cubicBezTo>
                      <a:pt x="679" y="95"/>
                      <a:pt x="679" y="95"/>
                      <a:pt x="679" y="95"/>
                    </a:cubicBezTo>
                    <a:cubicBezTo>
                      <a:pt x="678" y="96"/>
                      <a:pt x="677" y="97"/>
                      <a:pt x="676" y="97"/>
                    </a:cubicBezTo>
                    <a:cubicBezTo>
                      <a:pt x="676" y="98"/>
                      <a:pt x="675" y="98"/>
                      <a:pt x="675" y="99"/>
                    </a:cubicBezTo>
                    <a:cubicBezTo>
                      <a:pt x="675" y="99"/>
                      <a:pt x="675" y="98"/>
                      <a:pt x="675" y="98"/>
                    </a:cubicBezTo>
                    <a:cubicBezTo>
                      <a:pt x="675" y="96"/>
                      <a:pt x="675" y="90"/>
                      <a:pt x="670" y="88"/>
                    </a:cubicBezTo>
                    <a:cubicBezTo>
                      <a:pt x="670" y="88"/>
                      <a:pt x="669" y="88"/>
                      <a:pt x="668" y="88"/>
                    </a:cubicBezTo>
                    <a:cubicBezTo>
                      <a:pt x="664" y="88"/>
                      <a:pt x="663" y="92"/>
                      <a:pt x="661" y="95"/>
                    </a:cubicBezTo>
                    <a:cubicBezTo>
                      <a:pt x="661" y="96"/>
                      <a:pt x="661" y="97"/>
                      <a:pt x="661" y="97"/>
                    </a:cubicBezTo>
                    <a:cubicBezTo>
                      <a:pt x="660" y="98"/>
                      <a:pt x="660" y="99"/>
                      <a:pt x="659" y="99"/>
                    </a:cubicBezTo>
                    <a:cubicBezTo>
                      <a:pt x="658" y="101"/>
                      <a:pt x="656" y="104"/>
                      <a:pt x="655" y="104"/>
                    </a:cubicBezTo>
                    <a:cubicBezTo>
                      <a:pt x="654" y="104"/>
                      <a:pt x="654" y="104"/>
                      <a:pt x="654" y="104"/>
                    </a:cubicBezTo>
                    <a:cubicBezTo>
                      <a:pt x="654" y="104"/>
                      <a:pt x="653" y="103"/>
                      <a:pt x="654" y="101"/>
                    </a:cubicBezTo>
                    <a:cubicBezTo>
                      <a:pt x="655" y="98"/>
                      <a:pt x="656" y="97"/>
                      <a:pt x="656" y="96"/>
                    </a:cubicBezTo>
                    <a:cubicBezTo>
                      <a:pt x="659" y="95"/>
                      <a:pt x="663" y="92"/>
                      <a:pt x="665" y="87"/>
                    </a:cubicBezTo>
                    <a:cubicBezTo>
                      <a:pt x="666" y="85"/>
                      <a:pt x="665" y="83"/>
                      <a:pt x="664" y="82"/>
                    </a:cubicBezTo>
                    <a:cubicBezTo>
                      <a:pt x="663" y="80"/>
                      <a:pt x="661" y="79"/>
                      <a:pt x="659" y="78"/>
                    </a:cubicBezTo>
                    <a:cubicBezTo>
                      <a:pt x="659" y="78"/>
                      <a:pt x="658" y="78"/>
                      <a:pt x="658" y="78"/>
                    </a:cubicBezTo>
                    <a:cubicBezTo>
                      <a:pt x="657" y="78"/>
                      <a:pt x="657" y="77"/>
                      <a:pt x="656" y="77"/>
                    </a:cubicBezTo>
                    <a:cubicBezTo>
                      <a:pt x="654" y="76"/>
                      <a:pt x="651" y="74"/>
                      <a:pt x="648" y="74"/>
                    </a:cubicBezTo>
                    <a:cubicBezTo>
                      <a:pt x="647" y="73"/>
                      <a:pt x="646" y="73"/>
                      <a:pt x="645" y="73"/>
                    </a:cubicBezTo>
                    <a:cubicBezTo>
                      <a:pt x="642" y="73"/>
                      <a:pt x="640" y="74"/>
                      <a:pt x="638" y="76"/>
                    </a:cubicBezTo>
                    <a:cubicBezTo>
                      <a:pt x="637" y="78"/>
                      <a:pt x="637" y="80"/>
                      <a:pt x="637" y="82"/>
                    </a:cubicBezTo>
                    <a:cubicBezTo>
                      <a:pt x="637" y="83"/>
                      <a:pt x="637" y="84"/>
                      <a:pt x="637" y="85"/>
                    </a:cubicBezTo>
                    <a:cubicBezTo>
                      <a:pt x="637" y="86"/>
                      <a:pt x="636" y="87"/>
                      <a:pt x="636" y="87"/>
                    </a:cubicBezTo>
                    <a:cubicBezTo>
                      <a:pt x="636" y="87"/>
                      <a:pt x="636" y="86"/>
                      <a:pt x="635" y="86"/>
                    </a:cubicBezTo>
                    <a:cubicBezTo>
                      <a:pt x="634" y="82"/>
                      <a:pt x="632" y="77"/>
                      <a:pt x="627" y="76"/>
                    </a:cubicBezTo>
                    <a:cubicBezTo>
                      <a:pt x="626" y="76"/>
                      <a:pt x="626" y="76"/>
                      <a:pt x="625" y="76"/>
                    </a:cubicBezTo>
                    <a:cubicBezTo>
                      <a:pt x="623" y="76"/>
                      <a:pt x="621" y="77"/>
                      <a:pt x="619" y="78"/>
                    </a:cubicBezTo>
                    <a:cubicBezTo>
                      <a:pt x="619" y="78"/>
                      <a:pt x="618" y="79"/>
                      <a:pt x="617" y="79"/>
                    </a:cubicBezTo>
                    <a:cubicBezTo>
                      <a:pt x="618" y="79"/>
                      <a:pt x="618" y="78"/>
                      <a:pt x="618" y="77"/>
                    </a:cubicBezTo>
                    <a:cubicBezTo>
                      <a:pt x="620" y="75"/>
                      <a:pt x="622" y="72"/>
                      <a:pt x="621" y="70"/>
                    </a:cubicBezTo>
                    <a:cubicBezTo>
                      <a:pt x="621" y="64"/>
                      <a:pt x="616" y="63"/>
                      <a:pt x="614" y="63"/>
                    </a:cubicBezTo>
                    <a:cubicBezTo>
                      <a:pt x="611" y="63"/>
                      <a:pt x="610" y="62"/>
                      <a:pt x="609" y="61"/>
                    </a:cubicBezTo>
                    <a:cubicBezTo>
                      <a:pt x="609" y="60"/>
                      <a:pt x="608" y="59"/>
                      <a:pt x="608" y="58"/>
                    </a:cubicBezTo>
                    <a:cubicBezTo>
                      <a:pt x="608" y="56"/>
                      <a:pt x="607" y="55"/>
                      <a:pt x="607" y="54"/>
                    </a:cubicBezTo>
                    <a:cubicBezTo>
                      <a:pt x="605" y="50"/>
                      <a:pt x="600" y="47"/>
                      <a:pt x="596" y="46"/>
                    </a:cubicBezTo>
                    <a:cubicBezTo>
                      <a:pt x="596" y="46"/>
                      <a:pt x="595" y="46"/>
                      <a:pt x="595" y="46"/>
                    </a:cubicBezTo>
                    <a:cubicBezTo>
                      <a:pt x="594" y="46"/>
                      <a:pt x="593" y="46"/>
                      <a:pt x="593" y="47"/>
                    </a:cubicBezTo>
                    <a:cubicBezTo>
                      <a:pt x="592" y="47"/>
                      <a:pt x="591" y="47"/>
                      <a:pt x="591" y="47"/>
                    </a:cubicBezTo>
                    <a:cubicBezTo>
                      <a:pt x="590" y="47"/>
                      <a:pt x="590" y="47"/>
                      <a:pt x="589" y="47"/>
                    </a:cubicBezTo>
                    <a:cubicBezTo>
                      <a:pt x="588" y="46"/>
                      <a:pt x="587" y="46"/>
                      <a:pt x="586" y="45"/>
                    </a:cubicBezTo>
                    <a:cubicBezTo>
                      <a:pt x="584" y="44"/>
                      <a:pt x="581" y="43"/>
                      <a:pt x="578" y="43"/>
                    </a:cubicBezTo>
                    <a:cubicBezTo>
                      <a:pt x="578" y="43"/>
                      <a:pt x="577" y="43"/>
                      <a:pt x="576" y="44"/>
                    </a:cubicBezTo>
                    <a:cubicBezTo>
                      <a:pt x="572" y="44"/>
                      <a:pt x="568" y="47"/>
                      <a:pt x="564" y="52"/>
                    </a:cubicBezTo>
                    <a:cubicBezTo>
                      <a:pt x="561" y="57"/>
                      <a:pt x="560" y="60"/>
                      <a:pt x="564" y="65"/>
                    </a:cubicBezTo>
                    <a:cubicBezTo>
                      <a:pt x="564" y="65"/>
                      <a:pt x="564" y="65"/>
                      <a:pt x="564" y="65"/>
                    </a:cubicBezTo>
                    <a:cubicBezTo>
                      <a:pt x="563" y="66"/>
                      <a:pt x="562" y="66"/>
                      <a:pt x="561" y="67"/>
                    </a:cubicBezTo>
                    <a:cubicBezTo>
                      <a:pt x="560" y="65"/>
                      <a:pt x="557" y="64"/>
                      <a:pt x="555" y="64"/>
                    </a:cubicBezTo>
                    <a:cubicBezTo>
                      <a:pt x="555" y="64"/>
                      <a:pt x="554" y="64"/>
                      <a:pt x="554" y="63"/>
                    </a:cubicBezTo>
                    <a:cubicBezTo>
                      <a:pt x="553" y="63"/>
                      <a:pt x="551" y="63"/>
                      <a:pt x="550" y="63"/>
                    </a:cubicBezTo>
                    <a:cubicBezTo>
                      <a:pt x="549" y="63"/>
                      <a:pt x="549" y="63"/>
                      <a:pt x="549" y="63"/>
                    </a:cubicBezTo>
                    <a:cubicBezTo>
                      <a:pt x="549" y="63"/>
                      <a:pt x="549" y="63"/>
                      <a:pt x="549" y="63"/>
                    </a:cubicBezTo>
                    <a:cubicBezTo>
                      <a:pt x="545" y="63"/>
                      <a:pt x="544" y="67"/>
                      <a:pt x="544" y="70"/>
                    </a:cubicBezTo>
                    <a:cubicBezTo>
                      <a:pt x="543" y="70"/>
                      <a:pt x="543" y="71"/>
                      <a:pt x="543" y="71"/>
                    </a:cubicBezTo>
                    <a:cubicBezTo>
                      <a:pt x="542" y="74"/>
                      <a:pt x="541" y="76"/>
                      <a:pt x="541" y="77"/>
                    </a:cubicBezTo>
                    <a:cubicBezTo>
                      <a:pt x="540" y="76"/>
                      <a:pt x="540" y="74"/>
                      <a:pt x="540" y="72"/>
                    </a:cubicBezTo>
                    <a:cubicBezTo>
                      <a:pt x="540" y="72"/>
                      <a:pt x="540" y="71"/>
                      <a:pt x="540" y="71"/>
                    </a:cubicBezTo>
                    <a:cubicBezTo>
                      <a:pt x="540" y="70"/>
                      <a:pt x="540" y="69"/>
                      <a:pt x="540" y="69"/>
                    </a:cubicBezTo>
                    <a:cubicBezTo>
                      <a:pt x="540" y="66"/>
                      <a:pt x="539" y="64"/>
                      <a:pt x="540" y="62"/>
                    </a:cubicBezTo>
                    <a:cubicBezTo>
                      <a:pt x="540" y="62"/>
                      <a:pt x="540" y="62"/>
                      <a:pt x="541" y="61"/>
                    </a:cubicBezTo>
                    <a:cubicBezTo>
                      <a:pt x="542" y="60"/>
                      <a:pt x="543" y="60"/>
                      <a:pt x="543" y="58"/>
                    </a:cubicBezTo>
                    <a:cubicBezTo>
                      <a:pt x="547" y="52"/>
                      <a:pt x="543" y="47"/>
                      <a:pt x="541" y="43"/>
                    </a:cubicBezTo>
                    <a:cubicBezTo>
                      <a:pt x="540" y="42"/>
                      <a:pt x="539" y="41"/>
                      <a:pt x="539" y="40"/>
                    </a:cubicBezTo>
                    <a:cubicBezTo>
                      <a:pt x="538" y="38"/>
                      <a:pt x="537" y="37"/>
                      <a:pt x="536" y="36"/>
                    </a:cubicBezTo>
                    <a:cubicBezTo>
                      <a:pt x="535" y="34"/>
                      <a:pt x="534" y="33"/>
                      <a:pt x="533" y="32"/>
                    </a:cubicBezTo>
                    <a:cubicBezTo>
                      <a:pt x="533" y="31"/>
                      <a:pt x="533" y="30"/>
                      <a:pt x="533" y="29"/>
                    </a:cubicBezTo>
                    <a:cubicBezTo>
                      <a:pt x="532" y="28"/>
                      <a:pt x="532" y="27"/>
                      <a:pt x="532" y="26"/>
                    </a:cubicBezTo>
                    <a:cubicBezTo>
                      <a:pt x="531" y="21"/>
                      <a:pt x="527" y="16"/>
                      <a:pt x="523" y="14"/>
                    </a:cubicBezTo>
                    <a:cubicBezTo>
                      <a:pt x="522" y="13"/>
                      <a:pt x="521" y="13"/>
                      <a:pt x="519" y="13"/>
                    </a:cubicBezTo>
                    <a:cubicBezTo>
                      <a:pt x="517" y="13"/>
                      <a:pt x="515" y="14"/>
                      <a:pt x="513" y="15"/>
                    </a:cubicBezTo>
                    <a:cubicBezTo>
                      <a:pt x="512" y="16"/>
                      <a:pt x="511" y="16"/>
                      <a:pt x="510" y="17"/>
                    </a:cubicBezTo>
                    <a:cubicBezTo>
                      <a:pt x="509" y="17"/>
                      <a:pt x="509" y="17"/>
                      <a:pt x="508" y="17"/>
                    </a:cubicBezTo>
                    <a:cubicBezTo>
                      <a:pt x="506" y="18"/>
                      <a:pt x="504" y="18"/>
                      <a:pt x="501" y="20"/>
                    </a:cubicBezTo>
                    <a:cubicBezTo>
                      <a:pt x="496" y="23"/>
                      <a:pt x="491" y="28"/>
                      <a:pt x="487" y="33"/>
                    </a:cubicBezTo>
                    <a:cubicBezTo>
                      <a:pt x="479" y="43"/>
                      <a:pt x="473" y="57"/>
                      <a:pt x="479" y="67"/>
                    </a:cubicBezTo>
                    <a:cubicBezTo>
                      <a:pt x="480" y="68"/>
                      <a:pt x="482" y="70"/>
                      <a:pt x="484" y="71"/>
                    </a:cubicBezTo>
                    <a:cubicBezTo>
                      <a:pt x="485" y="72"/>
                      <a:pt x="488" y="74"/>
                      <a:pt x="489" y="75"/>
                    </a:cubicBezTo>
                    <a:cubicBezTo>
                      <a:pt x="488" y="76"/>
                      <a:pt x="488" y="76"/>
                      <a:pt x="487" y="76"/>
                    </a:cubicBezTo>
                    <a:cubicBezTo>
                      <a:pt x="487" y="76"/>
                      <a:pt x="486" y="77"/>
                      <a:pt x="486" y="77"/>
                    </a:cubicBezTo>
                    <a:cubicBezTo>
                      <a:pt x="484" y="79"/>
                      <a:pt x="481" y="81"/>
                      <a:pt x="479" y="85"/>
                    </a:cubicBezTo>
                    <a:cubicBezTo>
                      <a:pt x="476" y="94"/>
                      <a:pt x="485" y="100"/>
                      <a:pt x="489" y="102"/>
                    </a:cubicBezTo>
                    <a:cubicBezTo>
                      <a:pt x="493" y="105"/>
                      <a:pt x="495" y="106"/>
                      <a:pt x="494" y="110"/>
                    </a:cubicBezTo>
                    <a:cubicBezTo>
                      <a:pt x="494" y="111"/>
                      <a:pt x="494" y="111"/>
                      <a:pt x="494" y="112"/>
                    </a:cubicBezTo>
                    <a:cubicBezTo>
                      <a:pt x="494" y="108"/>
                      <a:pt x="490" y="106"/>
                      <a:pt x="487" y="104"/>
                    </a:cubicBezTo>
                    <a:cubicBezTo>
                      <a:pt x="486" y="103"/>
                      <a:pt x="484" y="102"/>
                      <a:pt x="483" y="101"/>
                    </a:cubicBezTo>
                    <a:cubicBezTo>
                      <a:pt x="482" y="100"/>
                      <a:pt x="481" y="97"/>
                      <a:pt x="480" y="95"/>
                    </a:cubicBezTo>
                    <a:cubicBezTo>
                      <a:pt x="480" y="94"/>
                      <a:pt x="479" y="93"/>
                      <a:pt x="478" y="91"/>
                    </a:cubicBezTo>
                    <a:cubicBezTo>
                      <a:pt x="478" y="90"/>
                      <a:pt x="478" y="90"/>
                      <a:pt x="478" y="90"/>
                    </a:cubicBezTo>
                    <a:cubicBezTo>
                      <a:pt x="476" y="87"/>
                      <a:pt x="475" y="86"/>
                      <a:pt x="475" y="83"/>
                    </a:cubicBezTo>
                    <a:cubicBezTo>
                      <a:pt x="475" y="81"/>
                      <a:pt x="475" y="80"/>
                      <a:pt x="476" y="78"/>
                    </a:cubicBezTo>
                    <a:cubicBezTo>
                      <a:pt x="476" y="73"/>
                      <a:pt x="477" y="68"/>
                      <a:pt x="473" y="62"/>
                    </a:cubicBezTo>
                    <a:cubicBezTo>
                      <a:pt x="473" y="62"/>
                      <a:pt x="472" y="61"/>
                      <a:pt x="472" y="61"/>
                    </a:cubicBezTo>
                    <a:cubicBezTo>
                      <a:pt x="471" y="60"/>
                      <a:pt x="471" y="59"/>
                      <a:pt x="471" y="58"/>
                    </a:cubicBezTo>
                    <a:cubicBezTo>
                      <a:pt x="471" y="55"/>
                      <a:pt x="472" y="51"/>
                      <a:pt x="473" y="49"/>
                    </a:cubicBezTo>
                    <a:cubicBezTo>
                      <a:pt x="474" y="46"/>
                      <a:pt x="475" y="43"/>
                      <a:pt x="477" y="41"/>
                    </a:cubicBezTo>
                    <a:cubicBezTo>
                      <a:pt x="477" y="40"/>
                      <a:pt x="478" y="39"/>
                      <a:pt x="478" y="38"/>
                    </a:cubicBezTo>
                    <a:cubicBezTo>
                      <a:pt x="479" y="36"/>
                      <a:pt x="481" y="33"/>
                      <a:pt x="483" y="31"/>
                    </a:cubicBezTo>
                    <a:cubicBezTo>
                      <a:pt x="483" y="30"/>
                      <a:pt x="484" y="30"/>
                      <a:pt x="485" y="29"/>
                    </a:cubicBezTo>
                    <a:cubicBezTo>
                      <a:pt x="487" y="25"/>
                      <a:pt x="489" y="22"/>
                      <a:pt x="489" y="17"/>
                    </a:cubicBezTo>
                    <a:cubicBezTo>
                      <a:pt x="488" y="14"/>
                      <a:pt x="488" y="14"/>
                      <a:pt x="488" y="14"/>
                    </a:cubicBezTo>
                    <a:cubicBezTo>
                      <a:pt x="486" y="14"/>
                      <a:pt x="486" y="14"/>
                      <a:pt x="486" y="14"/>
                    </a:cubicBezTo>
                    <a:cubicBezTo>
                      <a:pt x="481" y="14"/>
                      <a:pt x="477" y="14"/>
                      <a:pt x="473" y="13"/>
                    </a:cubicBezTo>
                    <a:cubicBezTo>
                      <a:pt x="470" y="13"/>
                      <a:pt x="470" y="13"/>
                      <a:pt x="470" y="13"/>
                    </a:cubicBezTo>
                    <a:cubicBezTo>
                      <a:pt x="469" y="13"/>
                      <a:pt x="468" y="13"/>
                      <a:pt x="467" y="13"/>
                    </a:cubicBezTo>
                    <a:cubicBezTo>
                      <a:pt x="464" y="13"/>
                      <a:pt x="462" y="13"/>
                      <a:pt x="460" y="15"/>
                    </a:cubicBezTo>
                    <a:cubicBezTo>
                      <a:pt x="459" y="16"/>
                      <a:pt x="459" y="16"/>
                      <a:pt x="458" y="17"/>
                    </a:cubicBezTo>
                    <a:cubicBezTo>
                      <a:pt x="455" y="19"/>
                      <a:pt x="451" y="22"/>
                      <a:pt x="449" y="25"/>
                    </a:cubicBezTo>
                    <a:cubicBezTo>
                      <a:pt x="448" y="27"/>
                      <a:pt x="448" y="27"/>
                      <a:pt x="448" y="27"/>
                    </a:cubicBezTo>
                    <a:cubicBezTo>
                      <a:pt x="443" y="36"/>
                      <a:pt x="437" y="44"/>
                      <a:pt x="434" y="54"/>
                    </a:cubicBezTo>
                    <a:cubicBezTo>
                      <a:pt x="430" y="68"/>
                      <a:pt x="426" y="89"/>
                      <a:pt x="428" y="108"/>
                    </a:cubicBezTo>
                    <a:cubicBezTo>
                      <a:pt x="430" y="115"/>
                      <a:pt x="434" y="119"/>
                      <a:pt x="441" y="121"/>
                    </a:cubicBezTo>
                    <a:cubicBezTo>
                      <a:pt x="444" y="122"/>
                      <a:pt x="446" y="122"/>
                      <a:pt x="449" y="122"/>
                    </a:cubicBezTo>
                    <a:cubicBezTo>
                      <a:pt x="450" y="122"/>
                      <a:pt x="450" y="122"/>
                      <a:pt x="450" y="122"/>
                    </a:cubicBezTo>
                    <a:cubicBezTo>
                      <a:pt x="454" y="122"/>
                      <a:pt x="461" y="126"/>
                      <a:pt x="461" y="129"/>
                    </a:cubicBezTo>
                    <a:cubicBezTo>
                      <a:pt x="461" y="129"/>
                      <a:pt x="461" y="129"/>
                      <a:pt x="460" y="129"/>
                    </a:cubicBezTo>
                    <a:cubicBezTo>
                      <a:pt x="458" y="129"/>
                      <a:pt x="453" y="127"/>
                      <a:pt x="452" y="126"/>
                    </a:cubicBezTo>
                    <a:cubicBezTo>
                      <a:pt x="452" y="126"/>
                      <a:pt x="450" y="126"/>
                      <a:pt x="449" y="125"/>
                    </a:cubicBezTo>
                    <a:cubicBezTo>
                      <a:pt x="447" y="124"/>
                      <a:pt x="443" y="123"/>
                      <a:pt x="440" y="123"/>
                    </a:cubicBezTo>
                    <a:cubicBezTo>
                      <a:pt x="438" y="123"/>
                      <a:pt x="437" y="124"/>
                      <a:pt x="436" y="125"/>
                    </a:cubicBezTo>
                    <a:cubicBezTo>
                      <a:pt x="431" y="129"/>
                      <a:pt x="434" y="134"/>
                      <a:pt x="436" y="137"/>
                    </a:cubicBezTo>
                    <a:cubicBezTo>
                      <a:pt x="437" y="138"/>
                      <a:pt x="437" y="139"/>
                      <a:pt x="437" y="139"/>
                    </a:cubicBezTo>
                    <a:cubicBezTo>
                      <a:pt x="439" y="145"/>
                      <a:pt x="442" y="147"/>
                      <a:pt x="446" y="151"/>
                    </a:cubicBezTo>
                    <a:cubicBezTo>
                      <a:pt x="452" y="156"/>
                      <a:pt x="460" y="157"/>
                      <a:pt x="463" y="157"/>
                    </a:cubicBezTo>
                    <a:cubicBezTo>
                      <a:pt x="463" y="157"/>
                      <a:pt x="464" y="157"/>
                      <a:pt x="464" y="157"/>
                    </a:cubicBezTo>
                    <a:cubicBezTo>
                      <a:pt x="466" y="157"/>
                      <a:pt x="468" y="157"/>
                      <a:pt x="469" y="156"/>
                    </a:cubicBezTo>
                    <a:cubicBezTo>
                      <a:pt x="470" y="156"/>
                      <a:pt x="471" y="156"/>
                      <a:pt x="472" y="156"/>
                    </a:cubicBezTo>
                    <a:cubicBezTo>
                      <a:pt x="472" y="156"/>
                      <a:pt x="473" y="156"/>
                      <a:pt x="474" y="158"/>
                    </a:cubicBezTo>
                    <a:cubicBezTo>
                      <a:pt x="475" y="159"/>
                      <a:pt x="475" y="159"/>
                      <a:pt x="475" y="159"/>
                    </a:cubicBezTo>
                    <a:cubicBezTo>
                      <a:pt x="477" y="162"/>
                      <a:pt x="480" y="166"/>
                      <a:pt x="484" y="167"/>
                    </a:cubicBezTo>
                    <a:cubicBezTo>
                      <a:pt x="485" y="167"/>
                      <a:pt x="485" y="167"/>
                      <a:pt x="486" y="167"/>
                    </a:cubicBezTo>
                    <a:cubicBezTo>
                      <a:pt x="488" y="167"/>
                      <a:pt x="489" y="166"/>
                      <a:pt x="491" y="166"/>
                    </a:cubicBezTo>
                    <a:cubicBezTo>
                      <a:pt x="492" y="165"/>
                      <a:pt x="493" y="165"/>
                      <a:pt x="494" y="165"/>
                    </a:cubicBezTo>
                    <a:cubicBezTo>
                      <a:pt x="494" y="165"/>
                      <a:pt x="495" y="165"/>
                      <a:pt x="495" y="165"/>
                    </a:cubicBezTo>
                    <a:cubicBezTo>
                      <a:pt x="498" y="166"/>
                      <a:pt x="498" y="166"/>
                      <a:pt x="498" y="166"/>
                    </a:cubicBezTo>
                    <a:cubicBezTo>
                      <a:pt x="500" y="166"/>
                      <a:pt x="502" y="167"/>
                      <a:pt x="505" y="167"/>
                    </a:cubicBezTo>
                    <a:cubicBezTo>
                      <a:pt x="503" y="167"/>
                      <a:pt x="501" y="168"/>
                      <a:pt x="500" y="168"/>
                    </a:cubicBezTo>
                    <a:cubicBezTo>
                      <a:pt x="499" y="169"/>
                      <a:pt x="499" y="169"/>
                      <a:pt x="498" y="169"/>
                    </a:cubicBezTo>
                    <a:cubicBezTo>
                      <a:pt x="497" y="169"/>
                      <a:pt x="496" y="169"/>
                      <a:pt x="495" y="169"/>
                    </a:cubicBezTo>
                    <a:cubicBezTo>
                      <a:pt x="495" y="169"/>
                      <a:pt x="495" y="169"/>
                      <a:pt x="495" y="169"/>
                    </a:cubicBezTo>
                    <a:cubicBezTo>
                      <a:pt x="495" y="169"/>
                      <a:pt x="494" y="169"/>
                      <a:pt x="494" y="169"/>
                    </a:cubicBezTo>
                    <a:cubicBezTo>
                      <a:pt x="494" y="169"/>
                      <a:pt x="493" y="169"/>
                      <a:pt x="492" y="169"/>
                    </a:cubicBezTo>
                    <a:cubicBezTo>
                      <a:pt x="492" y="169"/>
                      <a:pt x="491" y="169"/>
                      <a:pt x="491" y="169"/>
                    </a:cubicBezTo>
                    <a:cubicBezTo>
                      <a:pt x="487" y="171"/>
                      <a:pt x="487" y="176"/>
                      <a:pt x="488" y="181"/>
                    </a:cubicBezTo>
                    <a:cubicBezTo>
                      <a:pt x="488" y="181"/>
                      <a:pt x="488" y="182"/>
                      <a:pt x="488" y="182"/>
                    </a:cubicBezTo>
                    <a:cubicBezTo>
                      <a:pt x="488" y="186"/>
                      <a:pt x="488" y="190"/>
                      <a:pt x="489" y="193"/>
                    </a:cubicBezTo>
                    <a:cubicBezTo>
                      <a:pt x="490" y="198"/>
                      <a:pt x="494" y="199"/>
                      <a:pt x="497" y="199"/>
                    </a:cubicBezTo>
                    <a:cubicBezTo>
                      <a:pt x="497" y="200"/>
                      <a:pt x="497" y="200"/>
                      <a:pt x="497" y="201"/>
                    </a:cubicBezTo>
                    <a:cubicBezTo>
                      <a:pt x="497" y="201"/>
                      <a:pt x="497" y="202"/>
                      <a:pt x="497" y="203"/>
                    </a:cubicBezTo>
                    <a:cubicBezTo>
                      <a:pt x="497" y="203"/>
                      <a:pt x="497" y="204"/>
                      <a:pt x="497" y="204"/>
                    </a:cubicBezTo>
                    <a:cubicBezTo>
                      <a:pt x="497" y="206"/>
                      <a:pt x="497" y="209"/>
                      <a:pt x="496" y="210"/>
                    </a:cubicBezTo>
                    <a:cubicBezTo>
                      <a:pt x="495" y="210"/>
                      <a:pt x="494" y="211"/>
                      <a:pt x="494" y="211"/>
                    </a:cubicBezTo>
                    <a:cubicBezTo>
                      <a:pt x="492" y="212"/>
                      <a:pt x="489" y="213"/>
                      <a:pt x="488" y="215"/>
                    </a:cubicBezTo>
                    <a:cubicBezTo>
                      <a:pt x="487" y="217"/>
                      <a:pt x="487" y="220"/>
                      <a:pt x="487" y="223"/>
                    </a:cubicBezTo>
                    <a:cubicBezTo>
                      <a:pt x="487" y="224"/>
                      <a:pt x="487" y="225"/>
                      <a:pt x="486" y="226"/>
                    </a:cubicBezTo>
                    <a:cubicBezTo>
                      <a:pt x="486" y="229"/>
                      <a:pt x="486" y="231"/>
                      <a:pt x="486" y="234"/>
                    </a:cubicBezTo>
                    <a:cubicBezTo>
                      <a:pt x="486" y="237"/>
                      <a:pt x="486" y="240"/>
                      <a:pt x="485" y="243"/>
                    </a:cubicBezTo>
                    <a:cubicBezTo>
                      <a:pt x="485" y="243"/>
                      <a:pt x="485" y="243"/>
                      <a:pt x="484" y="243"/>
                    </a:cubicBezTo>
                    <a:cubicBezTo>
                      <a:pt x="484" y="244"/>
                      <a:pt x="484" y="244"/>
                      <a:pt x="483" y="244"/>
                    </a:cubicBezTo>
                    <a:cubicBezTo>
                      <a:pt x="481" y="246"/>
                      <a:pt x="479" y="250"/>
                      <a:pt x="478" y="254"/>
                    </a:cubicBezTo>
                    <a:cubicBezTo>
                      <a:pt x="478" y="255"/>
                      <a:pt x="478" y="257"/>
                      <a:pt x="478" y="258"/>
                    </a:cubicBezTo>
                    <a:cubicBezTo>
                      <a:pt x="478" y="260"/>
                      <a:pt x="478" y="262"/>
                      <a:pt x="478" y="263"/>
                    </a:cubicBezTo>
                    <a:cubicBezTo>
                      <a:pt x="477" y="263"/>
                      <a:pt x="477" y="264"/>
                      <a:pt x="476" y="264"/>
                    </a:cubicBezTo>
                    <a:cubicBezTo>
                      <a:pt x="475" y="264"/>
                      <a:pt x="474" y="265"/>
                      <a:pt x="473" y="266"/>
                    </a:cubicBezTo>
                    <a:cubicBezTo>
                      <a:pt x="472" y="267"/>
                      <a:pt x="471" y="268"/>
                      <a:pt x="471" y="269"/>
                    </a:cubicBezTo>
                    <a:cubicBezTo>
                      <a:pt x="470" y="268"/>
                      <a:pt x="469" y="266"/>
                      <a:pt x="468" y="264"/>
                    </a:cubicBezTo>
                    <a:cubicBezTo>
                      <a:pt x="467" y="262"/>
                      <a:pt x="465" y="260"/>
                      <a:pt x="463" y="258"/>
                    </a:cubicBezTo>
                    <a:cubicBezTo>
                      <a:pt x="463" y="258"/>
                      <a:pt x="463" y="258"/>
                      <a:pt x="463" y="258"/>
                    </a:cubicBezTo>
                    <a:cubicBezTo>
                      <a:pt x="461" y="257"/>
                      <a:pt x="460" y="255"/>
                      <a:pt x="459" y="253"/>
                    </a:cubicBezTo>
                    <a:cubicBezTo>
                      <a:pt x="458" y="251"/>
                      <a:pt x="457" y="251"/>
                      <a:pt x="457" y="250"/>
                    </a:cubicBezTo>
                    <a:cubicBezTo>
                      <a:pt x="457" y="248"/>
                      <a:pt x="457" y="248"/>
                      <a:pt x="457" y="248"/>
                    </a:cubicBezTo>
                    <a:cubicBezTo>
                      <a:pt x="458" y="246"/>
                      <a:pt x="458" y="243"/>
                      <a:pt x="457" y="241"/>
                    </a:cubicBezTo>
                    <a:cubicBezTo>
                      <a:pt x="457" y="240"/>
                      <a:pt x="457" y="240"/>
                      <a:pt x="457" y="240"/>
                    </a:cubicBezTo>
                    <a:cubicBezTo>
                      <a:pt x="457" y="239"/>
                      <a:pt x="456" y="237"/>
                      <a:pt x="456" y="237"/>
                    </a:cubicBezTo>
                    <a:cubicBezTo>
                      <a:pt x="457" y="236"/>
                      <a:pt x="458" y="235"/>
                      <a:pt x="458" y="234"/>
                    </a:cubicBezTo>
                    <a:cubicBezTo>
                      <a:pt x="459" y="233"/>
                      <a:pt x="459" y="233"/>
                      <a:pt x="459" y="233"/>
                    </a:cubicBezTo>
                    <a:cubicBezTo>
                      <a:pt x="461" y="231"/>
                      <a:pt x="462" y="228"/>
                      <a:pt x="462" y="226"/>
                    </a:cubicBezTo>
                    <a:cubicBezTo>
                      <a:pt x="462" y="225"/>
                      <a:pt x="462" y="224"/>
                      <a:pt x="462" y="223"/>
                    </a:cubicBezTo>
                    <a:cubicBezTo>
                      <a:pt x="462" y="220"/>
                      <a:pt x="463" y="216"/>
                      <a:pt x="461" y="212"/>
                    </a:cubicBezTo>
                    <a:cubicBezTo>
                      <a:pt x="460" y="211"/>
                      <a:pt x="459" y="210"/>
                      <a:pt x="459" y="209"/>
                    </a:cubicBezTo>
                    <a:cubicBezTo>
                      <a:pt x="458" y="208"/>
                      <a:pt x="458" y="208"/>
                      <a:pt x="457" y="207"/>
                    </a:cubicBezTo>
                    <a:cubicBezTo>
                      <a:pt x="456" y="205"/>
                      <a:pt x="454" y="204"/>
                      <a:pt x="452" y="202"/>
                    </a:cubicBezTo>
                    <a:cubicBezTo>
                      <a:pt x="452" y="201"/>
                      <a:pt x="451" y="201"/>
                      <a:pt x="450" y="200"/>
                    </a:cubicBezTo>
                    <a:cubicBezTo>
                      <a:pt x="449" y="200"/>
                      <a:pt x="448" y="199"/>
                      <a:pt x="448" y="199"/>
                    </a:cubicBezTo>
                    <a:cubicBezTo>
                      <a:pt x="448" y="198"/>
                      <a:pt x="448" y="198"/>
                      <a:pt x="447" y="197"/>
                    </a:cubicBezTo>
                    <a:cubicBezTo>
                      <a:pt x="446" y="196"/>
                      <a:pt x="444" y="192"/>
                      <a:pt x="441" y="192"/>
                    </a:cubicBezTo>
                    <a:cubicBezTo>
                      <a:pt x="440" y="192"/>
                      <a:pt x="440" y="192"/>
                      <a:pt x="440" y="192"/>
                    </a:cubicBezTo>
                    <a:cubicBezTo>
                      <a:pt x="435" y="193"/>
                      <a:pt x="435" y="197"/>
                      <a:pt x="435" y="199"/>
                    </a:cubicBezTo>
                    <a:cubicBezTo>
                      <a:pt x="435" y="199"/>
                      <a:pt x="434" y="200"/>
                      <a:pt x="434" y="201"/>
                    </a:cubicBezTo>
                    <a:cubicBezTo>
                      <a:pt x="433" y="202"/>
                      <a:pt x="433" y="203"/>
                      <a:pt x="432" y="205"/>
                    </a:cubicBezTo>
                    <a:cubicBezTo>
                      <a:pt x="432" y="206"/>
                      <a:pt x="432" y="206"/>
                      <a:pt x="432" y="206"/>
                    </a:cubicBezTo>
                    <a:cubicBezTo>
                      <a:pt x="432" y="208"/>
                      <a:pt x="432" y="210"/>
                      <a:pt x="432" y="212"/>
                    </a:cubicBezTo>
                    <a:cubicBezTo>
                      <a:pt x="432" y="215"/>
                      <a:pt x="431" y="217"/>
                      <a:pt x="429" y="220"/>
                    </a:cubicBezTo>
                    <a:cubicBezTo>
                      <a:pt x="429" y="221"/>
                      <a:pt x="429" y="222"/>
                      <a:pt x="428" y="223"/>
                    </a:cubicBezTo>
                    <a:cubicBezTo>
                      <a:pt x="428" y="224"/>
                      <a:pt x="428" y="226"/>
                      <a:pt x="428" y="227"/>
                    </a:cubicBezTo>
                    <a:cubicBezTo>
                      <a:pt x="428" y="230"/>
                      <a:pt x="427" y="230"/>
                      <a:pt x="427" y="231"/>
                    </a:cubicBezTo>
                    <a:cubicBezTo>
                      <a:pt x="427" y="231"/>
                      <a:pt x="426" y="230"/>
                      <a:pt x="425" y="222"/>
                    </a:cubicBezTo>
                    <a:cubicBezTo>
                      <a:pt x="425" y="221"/>
                      <a:pt x="425" y="219"/>
                      <a:pt x="426" y="217"/>
                    </a:cubicBezTo>
                    <a:cubicBezTo>
                      <a:pt x="426" y="213"/>
                      <a:pt x="426" y="208"/>
                      <a:pt x="424" y="203"/>
                    </a:cubicBezTo>
                    <a:cubicBezTo>
                      <a:pt x="423" y="202"/>
                      <a:pt x="422" y="201"/>
                      <a:pt x="422" y="200"/>
                    </a:cubicBezTo>
                    <a:cubicBezTo>
                      <a:pt x="421" y="199"/>
                      <a:pt x="420" y="198"/>
                      <a:pt x="419" y="197"/>
                    </a:cubicBezTo>
                    <a:cubicBezTo>
                      <a:pt x="419" y="196"/>
                      <a:pt x="420" y="196"/>
                      <a:pt x="421" y="194"/>
                    </a:cubicBezTo>
                    <a:cubicBezTo>
                      <a:pt x="423" y="193"/>
                      <a:pt x="425" y="191"/>
                      <a:pt x="425" y="188"/>
                    </a:cubicBezTo>
                    <a:cubicBezTo>
                      <a:pt x="425" y="184"/>
                      <a:pt x="421" y="183"/>
                      <a:pt x="418" y="182"/>
                    </a:cubicBezTo>
                    <a:cubicBezTo>
                      <a:pt x="418" y="182"/>
                      <a:pt x="417" y="182"/>
                      <a:pt x="417" y="182"/>
                    </a:cubicBezTo>
                    <a:cubicBezTo>
                      <a:pt x="416" y="181"/>
                      <a:pt x="415" y="181"/>
                      <a:pt x="415" y="181"/>
                    </a:cubicBezTo>
                    <a:cubicBezTo>
                      <a:pt x="414" y="180"/>
                      <a:pt x="412" y="179"/>
                      <a:pt x="411" y="179"/>
                    </a:cubicBezTo>
                    <a:cubicBezTo>
                      <a:pt x="409" y="179"/>
                      <a:pt x="407" y="181"/>
                      <a:pt x="405" y="182"/>
                    </a:cubicBezTo>
                    <a:cubicBezTo>
                      <a:pt x="405" y="183"/>
                      <a:pt x="404" y="183"/>
                      <a:pt x="404" y="183"/>
                    </a:cubicBezTo>
                    <a:cubicBezTo>
                      <a:pt x="404" y="183"/>
                      <a:pt x="403" y="182"/>
                      <a:pt x="403" y="181"/>
                    </a:cubicBezTo>
                    <a:cubicBezTo>
                      <a:pt x="402" y="180"/>
                      <a:pt x="402" y="180"/>
                      <a:pt x="402" y="180"/>
                    </a:cubicBezTo>
                    <a:cubicBezTo>
                      <a:pt x="401" y="179"/>
                      <a:pt x="399" y="178"/>
                      <a:pt x="398" y="177"/>
                    </a:cubicBezTo>
                    <a:cubicBezTo>
                      <a:pt x="398" y="177"/>
                      <a:pt x="397" y="176"/>
                      <a:pt x="397" y="176"/>
                    </a:cubicBezTo>
                    <a:cubicBezTo>
                      <a:pt x="397" y="176"/>
                      <a:pt x="397" y="176"/>
                      <a:pt x="397" y="176"/>
                    </a:cubicBezTo>
                    <a:cubicBezTo>
                      <a:pt x="397" y="176"/>
                      <a:pt x="397" y="176"/>
                      <a:pt x="400" y="175"/>
                    </a:cubicBezTo>
                    <a:cubicBezTo>
                      <a:pt x="401" y="174"/>
                      <a:pt x="403" y="173"/>
                      <a:pt x="405" y="172"/>
                    </a:cubicBezTo>
                    <a:cubicBezTo>
                      <a:pt x="406" y="170"/>
                      <a:pt x="406" y="168"/>
                      <a:pt x="406" y="167"/>
                    </a:cubicBezTo>
                    <a:cubicBezTo>
                      <a:pt x="406" y="166"/>
                      <a:pt x="406" y="165"/>
                      <a:pt x="406" y="165"/>
                    </a:cubicBezTo>
                    <a:cubicBezTo>
                      <a:pt x="406" y="165"/>
                      <a:pt x="407" y="165"/>
                      <a:pt x="408" y="165"/>
                    </a:cubicBezTo>
                    <a:cubicBezTo>
                      <a:pt x="409" y="165"/>
                      <a:pt x="411" y="165"/>
                      <a:pt x="412" y="161"/>
                    </a:cubicBezTo>
                    <a:cubicBezTo>
                      <a:pt x="414" y="157"/>
                      <a:pt x="410" y="154"/>
                      <a:pt x="409" y="153"/>
                    </a:cubicBezTo>
                    <a:cubicBezTo>
                      <a:pt x="407" y="152"/>
                      <a:pt x="407" y="152"/>
                      <a:pt x="406" y="151"/>
                    </a:cubicBezTo>
                    <a:cubicBezTo>
                      <a:pt x="406" y="150"/>
                      <a:pt x="405" y="149"/>
                      <a:pt x="405" y="148"/>
                    </a:cubicBezTo>
                    <a:cubicBezTo>
                      <a:pt x="404" y="147"/>
                      <a:pt x="404" y="146"/>
                      <a:pt x="403" y="145"/>
                    </a:cubicBezTo>
                    <a:cubicBezTo>
                      <a:pt x="403" y="144"/>
                      <a:pt x="403" y="143"/>
                      <a:pt x="403" y="143"/>
                    </a:cubicBezTo>
                    <a:cubicBezTo>
                      <a:pt x="402" y="141"/>
                      <a:pt x="402" y="140"/>
                      <a:pt x="401" y="138"/>
                    </a:cubicBezTo>
                    <a:cubicBezTo>
                      <a:pt x="400" y="137"/>
                      <a:pt x="399" y="137"/>
                      <a:pt x="399" y="136"/>
                    </a:cubicBezTo>
                    <a:cubicBezTo>
                      <a:pt x="398" y="135"/>
                      <a:pt x="397" y="135"/>
                      <a:pt x="397" y="134"/>
                    </a:cubicBezTo>
                    <a:cubicBezTo>
                      <a:pt x="396" y="132"/>
                      <a:pt x="396" y="130"/>
                      <a:pt x="397" y="127"/>
                    </a:cubicBezTo>
                    <a:cubicBezTo>
                      <a:pt x="397" y="125"/>
                      <a:pt x="397" y="124"/>
                      <a:pt x="397" y="123"/>
                    </a:cubicBezTo>
                    <a:cubicBezTo>
                      <a:pt x="397" y="119"/>
                      <a:pt x="396" y="115"/>
                      <a:pt x="394" y="112"/>
                    </a:cubicBezTo>
                    <a:cubicBezTo>
                      <a:pt x="394" y="110"/>
                      <a:pt x="392" y="108"/>
                      <a:pt x="391" y="107"/>
                    </a:cubicBezTo>
                    <a:cubicBezTo>
                      <a:pt x="391" y="106"/>
                      <a:pt x="390" y="105"/>
                      <a:pt x="389" y="104"/>
                    </a:cubicBezTo>
                    <a:cubicBezTo>
                      <a:pt x="389" y="104"/>
                      <a:pt x="389" y="103"/>
                      <a:pt x="388" y="102"/>
                    </a:cubicBezTo>
                    <a:cubicBezTo>
                      <a:pt x="388" y="100"/>
                      <a:pt x="387" y="97"/>
                      <a:pt x="385" y="96"/>
                    </a:cubicBezTo>
                    <a:cubicBezTo>
                      <a:pt x="383" y="94"/>
                      <a:pt x="381" y="94"/>
                      <a:pt x="379" y="93"/>
                    </a:cubicBezTo>
                    <a:cubicBezTo>
                      <a:pt x="379" y="93"/>
                      <a:pt x="379" y="93"/>
                      <a:pt x="378" y="93"/>
                    </a:cubicBezTo>
                    <a:cubicBezTo>
                      <a:pt x="380" y="92"/>
                      <a:pt x="381" y="91"/>
                      <a:pt x="382" y="90"/>
                    </a:cubicBezTo>
                    <a:cubicBezTo>
                      <a:pt x="383" y="89"/>
                      <a:pt x="384" y="88"/>
                      <a:pt x="385" y="87"/>
                    </a:cubicBezTo>
                    <a:cubicBezTo>
                      <a:pt x="386" y="86"/>
                      <a:pt x="387" y="86"/>
                      <a:pt x="388" y="85"/>
                    </a:cubicBezTo>
                    <a:cubicBezTo>
                      <a:pt x="393" y="80"/>
                      <a:pt x="392" y="71"/>
                      <a:pt x="391" y="65"/>
                    </a:cubicBezTo>
                    <a:cubicBezTo>
                      <a:pt x="391" y="64"/>
                      <a:pt x="391" y="64"/>
                      <a:pt x="391" y="64"/>
                    </a:cubicBezTo>
                    <a:cubicBezTo>
                      <a:pt x="391" y="63"/>
                      <a:pt x="391" y="62"/>
                      <a:pt x="391" y="62"/>
                    </a:cubicBezTo>
                    <a:cubicBezTo>
                      <a:pt x="391" y="62"/>
                      <a:pt x="392" y="62"/>
                      <a:pt x="393" y="63"/>
                    </a:cubicBezTo>
                    <a:cubicBezTo>
                      <a:pt x="396" y="63"/>
                      <a:pt x="398" y="64"/>
                      <a:pt x="400" y="64"/>
                    </a:cubicBezTo>
                    <a:cubicBezTo>
                      <a:pt x="405" y="64"/>
                      <a:pt x="409" y="62"/>
                      <a:pt x="412" y="58"/>
                    </a:cubicBezTo>
                    <a:cubicBezTo>
                      <a:pt x="414" y="55"/>
                      <a:pt x="416" y="51"/>
                      <a:pt x="417" y="48"/>
                    </a:cubicBezTo>
                    <a:cubicBezTo>
                      <a:pt x="418" y="45"/>
                      <a:pt x="418" y="43"/>
                      <a:pt x="420" y="41"/>
                    </a:cubicBezTo>
                    <a:cubicBezTo>
                      <a:pt x="421" y="39"/>
                      <a:pt x="422" y="37"/>
                      <a:pt x="424" y="35"/>
                    </a:cubicBezTo>
                    <a:cubicBezTo>
                      <a:pt x="426" y="32"/>
                      <a:pt x="429" y="28"/>
                      <a:pt x="430" y="24"/>
                    </a:cubicBezTo>
                    <a:cubicBezTo>
                      <a:pt x="431" y="20"/>
                      <a:pt x="431" y="17"/>
                      <a:pt x="429" y="15"/>
                    </a:cubicBezTo>
                    <a:cubicBezTo>
                      <a:pt x="426" y="10"/>
                      <a:pt x="418" y="8"/>
                      <a:pt x="411" y="6"/>
                    </a:cubicBezTo>
                    <a:cubicBezTo>
                      <a:pt x="408" y="6"/>
                      <a:pt x="405" y="5"/>
                      <a:pt x="403" y="4"/>
                    </a:cubicBezTo>
                    <a:cubicBezTo>
                      <a:pt x="398" y="1"/>
                      <a:pt x="393" y="0"/>
                      <a:pt x="389" y="0"/>
                    </a:cubicBezTo>
                    <a:cubicBezTo>
                      <a:pt x="386" y="0"/>
                      <a:pt x="384" y="1"/>
                      <a:pt x="382" y="1"/>
                    </a:cubicBezTo>
                    <a:cubicBezTo>
                      <a:pt x="379" y="2"/>
                      <a:pt x="372" y="4"/>
                      <a:pt x="370" y="9"/>
                    </a:cubicBezTo>
                    <a:cubicBezTo>
                      <a:pt x="369" y="10"/>
                      <a:pt x="369" y="13"/>
                      <a:pt x="370" y="16"/>
                    </a:cubicBezTo>
                    <a:cubicBezTo>
                      <a:pt x="369" y="16"/>
                      <a:pt x="368" y="17"/>
                      <a:pt x="368" y="17"/>
                    </a:cubicBezTo>
                    <a:cubicBezTo>
                      <a:pt x="365" y="19"/>
                      <a:pt x="365" y="22"/>
                      <a:pt x="365" y="24"/>
                    </a:cubicBezTo>
                    <a:cubicBezTo>
                      <a:pt x="365" y="25"/>
                      <a:pt x="365" y="25"/>
                      <a:pt x="365" y="25"/>
                    </a:cubicBezTo>
                    <a:cubicBezTo>
                      <a:pt x="365" y="26"/>
                      <a:pt x="365" y="27"/>
                      <a:pt x="365" y="28"/>
                    </a:cubicBezTo>
                    <a:cubicBezTo>
                      <a:pt x="364" y="30"/>
                      <a:pt x="364" y="32"/>
                      <a:pt x="364" y="34"/>
                    </a:cubicBezTo>
                    <a:cubicBezTo>
                      <a:pt x="364" y="36"/>
                      <a:pt x="364" y="37"/>
                      <a:pt x="364" y="39"/>
                    </a:cubicBezTo>
                    <a:cubicBezTo>
                      <a:pt x="364" y="42"/>
                      <a:pt x="365" y="45"/>
                      <a:pt x="364" y="47"/>
                    </a:cubicBezTo>
                    <a:cubicBezTo>
                      <a:pt x="364" y="47"/>
                      <a:pt x="364" y="48"/>
                      <a:pt x="363" y="48"/>
                    </a:cubicBezTo>
                    <a:cubicBezTo>
                      <a:pt x="363" y="50"/>
                      <a:pt x="362" y="52"/>
                      <a:pt x="363" y="55"/>
                    </a:cubicBezTo>
                    <a:cubicBezTo>
                      <a:pt x="363" y="56"/>
                      <a:pt x="363" y="57"/>
                      <a:pt x="364" y="58"/>
                    </a:cubicBezTo>
                    <a:cubicBezTo>
                      <a:pt x="364" y="59"/>
                      <a:pt x="365" y="59"/>
                      <a:pt x="365" y="60"/>
                    </a:cubicBezTo>
                    <a:cubicBezTo>
                      <a:pt x="366" y="64"/>
                      <a:pt x="366" y="68"/>
                      <a:pt x="366" y="73"/>
                    </a:cubicBezTo>
                    <a:cubicBezTo>
                      <a:pt x="366" y="74"/>
                      <a:pt x="366" y="76"/>
                      <a:pt x="366" y="77"/>
                    </a:cubicBezTo>
                    <a:cubicBezTo>
                      <a:pt x="366" y="79"/>
                      <a:pt x="366" y="81"/>
                      <a:pt x="366" y="82"/>
                    </a:cubicBezTo>
                    <a:cubicBezTo>
                      <a:pt x="366" y="83"/>
                      <a:pt x="365" y="83"/>
                      <a:pt x="365" y="84"/>
                    </a:cubicBezTo>
                    <a:cubicBezTo>
                      <a:pt x="364" y="86"/>
                      <a:pt x="363" y="88"/>
                      <a:pt x="365" y="91"/>
                    </a:cubicBezTo>
                    <a:cubicBezTo>
                      <a:pt x="365" y="91"/>
                      <a:pt x="365" y="91"/>
                      <a:pt x="365" y="91"/>
                    </a:cubicBezTo>
                    <a:cubicBezTo>
                      <a:pt x="363" y="92"/>
                      <a:pt x="363" y="94"/>
                      <a:pt x="362" y="95"/>
                    </a:cubicBezTo>
                    <a:cubicBezTo>
                      <a:pt x="362" y="96"/>
                      <a:pt x="362" y="96"/>
                      <a:pt x="362" y="96"/>
                    </a:cubicBezTo>
                    <a:cubicBezTo>
                      <a:pt x="362" y="96"/>
                      <a:pt x="362" y="96"/>
                      <a:pt x="361" y="97"/>
                    </a:cubicBezTo>
                    <a:cubicBezTo>
                      <a:pt x="359" y="97"/>
                      <a:pt x="357" y="98"/>
                      <a:pt x="356" y="100"/>
                    </a:cubicBezTo>
                    <a:cubicBezTo>
                      <a:pt x="355" y="102"/>
                      <a:pt x="355" y="105"/>
                      <a:pt x="356" y="106"/>
                    </a:cubicBezTo>
                    <a:cubicBezTo>
                      <a:pt x="357" y="107"/>
                      <a:pt x="358" y="108"/>
                      <a:pt x="360" y="108"/>
                    </a:cubicBezTo>
                    <a:cubicBezTo>
                      <a:pt x="360" y="108"/>
                      <a:pt x="360" y="108"/>
                      <a:pt x="359" y="108"/>
                    </a:cubicBezTo>
                    <a:cubicBezTo>
                      <a:pt x="359" y="108"/>
                      <a:pt x="359" y="108"/>
                      <a:pt x="358" y="108"/>
                    </a:cubicBezTo>
                    <a:cubicBezTo>
                      <a:pt x="358" y="108"/>
                      <a:pt x="357" y="108"/>
                      <a:pt x="356" y="108"/>
                    </a:cubicBezTo>
                    <a:cubicBezTo>
                      <a:pt x="355" y="108"/>
                      <a:pt x="352" y="108"/>
                      <a:pt x="350" y="110"/>
                    </a:cubicBezTo>
                    <a:cubicBezTo>
                      <a:pt x="348" y="113"/>
                      <a:pt x="347" y="118"/>
                      <a:pt x="346" y="121"/>
                    </a:cubicBezTo>
                    <a:cubicBezTo>
                      <a:pt x="345" y="122"/>
                      <a:pt x="345" y="123"/>
                      <a:pt x="345" y="124"/>
                    </a:cubicBezTo>
                    <a:cubicBezTo>
                      <a:pt x="345" y="124"/>
                      <a:pt x="345" y="125"/>
                      <a:pt x="345" y="125"/>
                    </a:cubicBezTo>
                    <a:cubicBezTo>
                      <a:pt x="343" y="128"/>
                      <a:pt x="341" y="136"/>
                      <a:pt x="347" y="139"/>
                    </a:cubicBezTo>
                    <a:cubicBezTo>
                      <a:pt x="348" y="139"/>
                      <a:pt x="348" y="139"/>
                      <a:pt x="349" y="139"/>
                    </a:cubicBezTo>
                    <a:cubicBezTo>
                      <a:pt x="349" y="139"/>
                      <a:pt x="348" y="140"/>
                      <a:pt x="348" y="140"/>
                    </a:cubicBezTo>
                    <a:cubicBezTo>
                      <a:pt x="346" y="141"/>
                      <a:pt x="345" y="143"/>
                      <a:pt x="344" y="144"/>
                    </a:cubicBezTo>
                    <a:cubicBezTo>
                      <a:pt x="344" y="144"/>
                      <a:pt x="344" y="145"/>
                      <a:pt x="343" y="145"/>
                    </a:cubicBezTo>
                    <a:cubicBezTo>
                      <a:pt x="343" y="146"/>
                      <a:pt x="342" y="146"/>
                      <a:pt x="341" y="148"/>
                    </a:cubicBezTo>
                    <a:cubicBezTo>
                      <a:pt x="340" y="151"/>
                      <a:pt x="340" y="156"/>
                      <a:pt x="340" y="158"/>
                    </a:cubicBezTo>
                    <a:cubicBezTo>
                      <a:pt x="341" y="161"/>
                      <a:pt x="342" y="162"/>
                      <a:pt x="344" y="163"/>
                    </a:cubicBezTo>
                    <a:cubicBezTo>
                      <a:pt x="344" y="164"/>
                      <a:pt x="345" y="164"/>
                      <a:pt x="345" y="165"/>
                    </a:cubicBezTo>
                    <a:cubicBezTo>
                      <a:pt x="345" y="165"/>
                      <a:pt x="345" y="166"/>
                      <a:pt x="345" y="166"/>
                    </a:cubicBezTo>
                    <a:cubicBezTo>
                      <a:pt x="345" y="167"/>
                      <a:pt x="345" y="168"/>
                      <a:pt x="345" y="170"/>
                    </a:cubicBezTo>
                    <a:cubicBezTo>
                      <a:pt x="346" y="172"/>
                      <a:pt x="347" y="173"/>
                      <a:pt x="349" y="174"/>
                    </a:cubicBezTo>
                    <a:cubicBezTo>
                      <a:pt x="351" y="175"/>
                      <a:pt x="353" y="176"/>
                      <a:pt x="355" y="177"/>
                    </a:cubicBezTo>
                    <a:cubicBezTo>
                      <a:pt x="356" y="177"/>
                      <a:pt x="356" y="177"/>
                      <a:pt x="357" y="178"/>
                    </a:cubicBezTo>
                    <a:cubicBezTo>
                      <a:pt x="360" y="179"/>
                      <a:pt x="362" y="181"/>
                      <a:pt x="364" y="182"/>
                    </a:cubicBezTo>
                    <a:cubicBezTo>
                      <a:pt x="365" y="184"/>
                      <a:pt x="367" y="185"/>
                      <a:pt x="368" y="186"/>
                    </a:cubicBezTo>
                    <a:cubicBezTo>
                      <a:pt x="370" y="187"/>
                      <a:pt x="372" y="188"/>
                      <a:pt x="374" y="188"/>
                    </a:cubicBezTo>
                    <a:cubicBezTo>
                      <a:pt x="374" y="188"/>
                      <a:pt x="375" y="188"/>
                      <a:pt x="375" y="188"/>
                    </a:cubicBezTo>
                    <a:cubicBezTo>
                      <a:pt x="376" y="188"/>
                      <a:pt x="377" y="188"/>
                      <a:pt x="378" y="188"/>
                    </a:cubicBezTo>
                    <a:cubicBezTo>
                      <a:pt x="378" y="188"/>
                      <a:pt x="379" y="188"/>
                      <a:pt x="379" y="188"/>
                    </a:cubicBezTo>
                    <a:cubicBezTo>
                      <a:pt x="380" y="188"/>
                      <a:pt x="380" y="188"/>
                      <a:pt x="381" y="188"/>
                    </a:cubicBezTo>
                    <a:cubicBezTo>
                      <a:pt x="381" y="189"/>
                      <a:pt x="380" y="189"/>
                      <a:pt x="379" y="190"/>
                    </a:cubicBezTo>
                    <a:cubicBezTo>
                      <a:pt x="379" y="190"/>
                      <a:pt x="379" y="190"/>
                      <a:pt x="379" y="190"/>
                    </a:cubicBezTo>
                    <a:cubicBezTo>
                      <a:pt x="378" y="190"/>
                      <a:pt x="377" y="189"/>
                      <a:pt x="377" y="189"/>
                    </a:cubicBezTo>
                    <a:cubicBezTo>
                      <a:pt x="376" y="189"/>
                      <a:pt x="375" y="189"/>
                      <a:pt x="374" y="189"/>
                    </a:cubicBezTo>
                    <a:cubicBezTo>
                      <a:pt x="368" y="189"/>
                      <a:pt x="367" y="193"/>
                      <a:pt x="367" y="195"/>
                    </a:cubicBezTo>
                    <a:cubicBezTo>
                      <a:pt x="367" y="196"/>
                      <a:pt x="368" y="197"/>
                      <a:pt x="368" y="198"/>
                    </a:cubicBezTo>
                    <a:cubicBezTo>
                      <a:pt x="368" y="199"/>
                      <a:pt x="368" y="201"/>
                      <a:pt x="368" y="201"/>
                    </a:cubicBezTo>
                    <a:cubicBezTo>
                      <a:pt x="367" y="202"/>
                      <a:pt x="363" y="203"/>
                      <a:pt x="362" y="208"/>
                    </a:cubicBezTo>
                    <a:cubicBezTo>
                      <a:pt x="362" y="211"/>
                      <a:pt x="363" y="214"/>
                      <a:pt x="365" y="216"/>
                    </a:cubicBezTo>
                    <a:cubicBezTo>
                      <a:pt x="367" y="217"/>
                      <a:pt x="368" y="218"/>
                      <a:pt x="369" y="218"/>
                    </a:cubicBezTo>
                    <a:cubicBezTo>
                      <a:pt x="373" y="218"/>
                      <a:pt x="374" y="215"/>
                      <a:pt x="376" y="212"/>
                    </a:cubicBezTo>
                    <a:cubicBezTo>
                      <a:pt x="376" y="213"/>
                      <a:pt x="376" y="214"/>
                      <a:pt x="376" y="214"/>
                    </a:cubicBezTo>
                    <a:cubicBezTo>
                      <a:pt x="376" y="216"/>
                      <a:pt x="376" y="217"/>
                      <a:pt x="376" y="219"/>
                    </a:cubicBezTo>
                    <a:cubicBezTo>
                      <a:pt x="376" y="219"/>
                      <a:pt x="375" y="219"/>
                      <a:pt x="374" y="220"/>
                    </a:cubicBezTo>
                    <a:cubicBezTo>
                      <a:pt x="373" y="221"/>
                      <a:pt x="371" y="223"/>
                      <a:pt x="369" y="225"/>
                    </a:cubicBezTo>
                    <a:cubicBezTo>
                      <a:pt x="367" y="226"/>
                      <a:pt x="366" y="228"/>
                      <a:pt x="365" y="230"/>
                    </a:cubicBezTo>
                    <a:cubicBezTo>
                      <a:pt x="364" y="232"/>
                      <a:pt x="364" y="232"/>
                      <a:pt x="364" y="232"/>
                    </a:cubicBezTo>
                    <a:cubicBezTo>
                      <a:pt x="364" y="232"/>
                      <a:pt x="364" y="232"/>
                      <a:pt x="364" y="233"/>
                    </a:cubicBezTo>
                    <a:cubicBezTo>
                      <a:pt x="363" y="233"/>
                      <a:pt x="363" y="234"/>
                      <a:pt x="363" y="234"/>
                    </a:cubicBezTo>
                    <a:cubicBezTo>
                      <a:pt x="363" y="234"/>
                      <a:pt x="362" y="234"/>
                      <a:pt x="362" y="234"/>
                    </a:cubicBezTo>
                    <a:cubicBezTo>
                      <a:pt x="362" y="234"/>
                      <a:pt x="361" y="234"/>
                      <a:pt x="361" y="234"/>
                    </a:cubicBezTo>
                    <a:cubicBezTo>
                      <a:pt x="360" y="234"/>
                      <a:pt x="360" y="234"/>
                      <a:pt x="359" y="234"/>
                    </a:cubicBezTo>
                    <a:cubicBezTo>
                      <a:pt x="357" y="234"/>
                      <a:pt x="356" y="234"/>
                      <a:pt x="354" y="235"/>
                    </a:cubicBezTo>
                    <a:cubicBezTo>
                      <a:pt x="351" y="237"/>
                      <a:pt x="349" y="239"/>
                      <a:pt x="347" y="242"/>
                    </a:cubicBezTo>
                    <a:cubicBezTo>
                      <a:pt x="347" y="242"/>
                      <a:pt x="347" y="242"/>
                      <a:pt x="347" y="242"/>
                    </a:cubicBezTo>
                    <a:cubicBezTo>
                      <a:pt x="344" y="247"/>
                      <a:pt x="345" y="251"/>
                      <a:pt x="346" y="254"/>
                    </a:cubicBezTo>
                    <a:cubicBezTo>
                      <a:pt x="346" y="255"/>
                      <a:pt x="346" y="255"/>
                      <a:pt x="346" y="255"/>
                    </a:cubicBezTo>
                    <a:cubicBezTo>
                      <a:pt x="347" y="256"/>
                      <a:pt x="347" y="257"/>
                      <a:pt x="347" y="259"/>
                    </a:cubicBezTo>
                    <a:cubicBezTo>
                      <a:pt x="347" y="259"/>
                      <a:pt x="348" y="260"/>
                      <a:pt x="348" y="260"/>
                    </a:cubicBezTo>
                    <a:cubicBezTo>
                      <a:pt x="348" y="262"/>
                      <a:pt x="348" y="263"/>
                      <a:pt x="349" y="265"/>
                    </a:cubicBezTo>
                    <a:cubicBezTo>
                      <a:pt x="349" y="267"/>
                      <a:pt x="349" y="268"/>
                      <a:pt x="348" y="269"/>
                    </a:cubicBezTo>
                    <a:cubicBezTo>
                      <a:pt x="348" y="270"/>
                      <a:pt x="348" y="270"/>
                      <a:pt x="348" y="270"/>
                    </a:cubicBezTo>
                    <a:cubicBezTo>
                      <a:pt x="348" y="270"/>
                      <a:pt x="348" y="270"/>
                      <a:pt x="347" y="270"/>
                    </a:cubicBezTo>
                    <a:cubicBezTo>
                      <a:pt x="347" y="270"/>
                      <a:pt x="346" y="269"/>
                      <a:pt x="345" y="269"/>
                    </a:cubicBezTo>
                    <a:cubicBezTo>
                      <a:pt x="345" y="268"/>
                      <a:pt x="344" y="268"/>
                      <a:pt x="344" y="268"/>
                    </a:cubicBezTo>
                    <a:cubicBezTo>
                      <a:pt x="343" y="268"/>
                      <a:pt x="342" y="268"/>
                      <a:pt x="342" y="267"/>
                    </a:cubicBezTo>
                    <a:cubicBezTo>
                      <a:pt x="342" y="267"/>
                      <a:pt x="342" y="266"/>
                      <a:pt x="342" y="265"/>
                    </a:cubicBezTo>
                    <a:cubicBezTo>
                      <a:pt x="342" y="264"/>
                      <a:pt x="342" y="264"/>
                      <a:pt x="342" y="263"/>
                    </a:cubicBezTo>
                    <a:cubicBezTo>
                      <a:pt x="342" y="262"/>
                      <a:pt x="341" y="260"/>
                      <a:pt x="340" y="259"/>
                    </a:cubicBezTo>
                    <a:cubicBezTo>
                      <a:pt x="340" y="258"/>
                      <a:pt x="340" y="257"/>
                      <a:pt x="340" y="257"/>
                    </a:cubicBezTo>
                    <a:cubicBezTo>
                      <a:pt x="340" y="255"/>
                      <a:pt x="340" y="254"/>
                      <a:pt x="341" y="252"/>
                    </a:cubicBezTo>
                    <a:cubicBezTo>
                      <a:pt x="341" y="251"/>
                      <a:pt x="341" y="250"/>
                      <a:pt x="341" y="249"/>
                    </a:cubicBezTo>
                    <a:cubicBezTo>
                      <a:pt x="341" y="249"/>
                      <a:pt x="341" y="248"/>
                      <a:pt x="342" y="247"/>
                    </a:cubicBezTo>
                    <a:cubicBezTo>
                      <a:pt x="342" y="246"/>
                      <a:pt x="343" y="245"/>
                      <a:pt x="344" y="244"/>
                    </a:cubicBezTo>
                    <a:cubicBezTo>
                      <a:pt x="346" y="242"/>
                      <a:pt x="348" y="240"/>
                      <a:pt x="348" y="236"/>
                    </a:cubicBezTo>
                    <a:cubicBezTo>
                      <a:pt x="348" y="234"/>
                      <a:pt x="347" y="233"/>
                      <a:pt x="346" y="231"/>
                    </a:cubicBezTo>
                    <a:cubicBezTo>
                      <a:pt x="345" y="230"/>
                      <a:pt x="343" y="229"/>
                      <a:pt x="341" y="229"/>
                    </a:cubicBezTo>
                    <a:cubicBezTo>
                      <a:pt x="340" y="229"/>
                      <a:pt x="340" y="229"/>
                      <a:pt x="340" y="229"/>
                    </a:cubicBezTo>
                    <a:cubicBezTo>
                      <a:pt x="339" y="228"/>
                      <a:pt x="339" y="227"/>
                      <a:pt x="338" y="226"/>
                    </a:cubicBezTo>
                    <a:cubicBezTo>
                      <a:pt x="337" y="226"/>
                      <a:pt x="336" y="226"/>
                      <a:pt x="335" y="226"/>
                    </a:cubicBezTo>
                    <a:cubicBezTo>
                      <a:pt x="335" y="226"/>
                      <a:pt x="334" y="226"/>
                      <a:pt x="334" y="226"/>
                    </a:cubicBezTo>
                    <a:cubicBezTo>
                      <a:pt x="334" y="225"/>
                      <a:pt x="334" y="224"/>
                      <a:pt x="334" y="224"/>
                    </a:cubicBezTo>
                    <a:cubicBezTo>
                      <a:pt x="332" y="222"/>
                      <a:pt x="331" y="221"/>
                      <a:pt x="330" y="220"/>
                    </a:cubicBezTo>
                    <a:cubicBezTo>
                      <a:pt x="329" y="220"/>
                      <a:pt x="329" y="220"/>
                      <a:pt x="329" y="220"/>
                    </a:cubicBezTo>
                    <a:cubicBezTo>
                      <a:pt x="329" y="220"/>
                      <a:pt x="328" y="219"/>
                      <a:pt x="328" y="219"/>
                    </a:cubicBezTo>
                    <a:cubicBezTo>
                      <a:pt x="327" y="219"/>
                      <a:pt x="327" y="218"/>
                      <a:pt x="326" y="217"/>
                    </a:cubicBezTo>
                    <a:cubicBezTo>
                      <a:pt x="325" y="217"/>
                      <a:pt x="323" y="217"/>
                      <a:pt x="322" y="217"/>
                    </a:cubicBezTo>
                    <a:cubicBezTo>
                      <a:pt x="320" y="217"/>
                      <a:pt x="318" y="218"/>
                      <a:pt x="316" y="219"/>
                    </a:cubicBezTo>
                    <a:cubicBezTo>
                      <a:pt x="316" y="219"/>
                      <a:pt x="315" y="219"/>
                      <a:pt x="315" y="220"/>
                    </a:cubicBezTo>
                    <a:cubicBezTo>
                      <a:pt x="315" y="220"/>
                      <a:pt x="315" y="220"/>
                      <a:pt x="314" y="220"/>
                    </a:cubicBezTo>
                    <a:cubicBezTo>
                      <a:pt x="314" y="220"/>
                      <a:pt x="314" y="220"/>
                      <a:pt x="313" y="220"/>
                    </a:cubicBezTo>
                    <a:cubicBezTo>
                      <a:pt x="313" y="220"/>
                      <a:pt x="312" y="220"/>
                      <a:pt x="312" y="220"/>
                    </a:cubicBezTo>
                    <a:cubicBezTo>
                      <a:pt x="310" y="220"/>
                      <a:pt x="308" y="220"/>
                      <a:pt x="307" y="221"/>
                    </a:cubicBezTo>
                    <a:cubicBezTo>
                      <a:pt x="304" y="224"/>
                      <a:pt x="305" y="228"/>
                      <a:pt x="305" y="230"/>
                    </a:cubicBezTo>
                    <a:cubicBezTo>
                      <a:pt x="305" y="231"/>
                      <a:pt x="305" y="231"/>
                      <a:pt x="305" y="231"/>
                    </a:cubicBezTo>
                    <a:cubicBezTo>
                      <a:pt x="306" y="233"/>
                      <a:pt x="306" y="238"/>
                      <a:pt x="310" y="240"/>
                    </a:cubicBezTo>
                    <a:cubicBezTo>
                      <a:pt x="312" y="241"/>
                      <a:pt x="313" y="242"/>
                      <a:pt x="315" y="242"/>
                    </a:cubicBezTo>
                    <a:cubicBezTo>
                      <a:pt x="317" y="242"/>
                      <a:pt x="319" y="241"/>
                      <a:pt x="320" y="241"/>
                    </a:cubicBezTo>
                    <a:cubicBezTo>
                      <a:pt x="321" y="241"/>
                      <a:pt x="321" y="241"/>
                      <a:pt x="321" y="241"/>
                    </a:cubicBezTo>
                    <a:cubicBezTo>
                      <a:pt x="322" y="241"/>
                      <a:pt x="322" y="241"/>
                      <a:pt x="322" y="241"/>
                    </a:cubicBezTo>
                    <a:cubicBezTo>
                      <a:pt x="322" y="241"/>
                      <a:pt x="322" y="241"/>
                      <a:pt x="322" y="241"/>
                    </a:cubicBezTo>
                    <a:cubicBezTo>
                      <a:pt x="322" y="241"/>
                      <a:pt x="322" y="242"/>
                      <a:pt x="322" y="242"/>
                    </a:cubicBezTo>
                    <a:cubicBezTo>
                      <a:pt x="323" y="243"/>
                      <a:pt x="323" y="244"/>
                      <a:pt x="324" y="246"/>
                    </a:cubicBezTo>
                    <a:cubicBezTo>
                      <a:pt x="324" y="247"/>
                      <a:pt x="324" y="247"/>
                      <a:pt x="324" y="248"/>
                    </a:cubicBezTo>
                    <a:cubicBezTo>
                      <a:pt x="324" y="249"/>
                      <a:pt x="322" y="250"/>
                      <a:pt x="321" y="250"/>
                    </a:cubicBezTo>
                    <a:cubicBezTo>
                      <a:pt x="320" y="250"/>
                      <a:pt x="320" y="250"/>
                      <a:pt x="320" y="250"/>
                    </a:cubicBezTo>
                    <a:cubicBezTo>
                      <a:pt x="319" y="249"/>
                      <a:pt x="318" y="248"/>
                      <a:pt x="317" y="247"/>
                    </a:cubicBezTo>
                    <a:cubicBezTo>
                      <a:pt x="317" y="246"/>
                      <a:pt x="316" y="244"/>
                      <a:pt x="314" y="243"/>
                    </a:cubicBezTo>
                    <a:cubicBezTo>
                      <a:pt x="313" y="242"/>
                      <a:pt x="310" y="241"/>
                      <a:pt x="308" y="241"/>
                    </a:cubicBezTo>
                    <a:cubicBezTo>
                      <a:pt x="305" y="241"/>
                      <a:pt x="303" y="242"/>
                      <a:pt x="301" y="243"/>
                    </a:cubicBezTo>
                    <a:cubicBezTo>
                      <a:pt x="300" y="243"/>
                      <a:pt x="300" y="243"/>
                      <a:pt x="300" y="243"/>
                    </a:cubicBezTo>
                    <a:cubicBezTo>
                      <a:pt x="299" y="243"/>
                      <a:pt x="299" y="244"/>
                      <a:pt x="298" y="244"/>
                    </a:cubicBezTo>
                    <a:cubicBezTo>
                      <a:pt x="298" y="244"/>
                      <a:pt x="298" y="244"/>
                      <a:pt x="298" y="244"/>
                    </a:cubicBezTo>
                    <a:cubicBezTo>
                      <a:pt x="297" y="243"/>
                      <a:pt x="297" y="242"/>
                      <a:pt x="296" y="242"/>
                    </a:cubicBezTo>
                    <a:cubicBezTo>
                      <a:pt x="295" y="241"/>
                      <a:pt x="294" y="240"/>
                      <a:pt x="293" y="239"/>
                    </a:cubicBezTo>
                    <a:cubicBezTo>
                      <a:pt x="291" y="238"/>
                      <a:pt x="290" y="238"/>
                      <a:pt x="289" y="238"/>
                    </a:cubicBezTo>
                    <a:cubicBezTo>
                      <a:pt x="288" y="238"/>
                      <a:pt x="288" y="238"/>
                      <a:pt x="288" y="238"/>
                    </a:cubicBezTo>
                    <a:cubicBezTo>
                      <a:pt x="287" y="238"/>
                      <a:pt x="287" y="238"/>
                      <a:pt x="287" y="238"/>
                    </a:cubicBezTo>
                    <a:cubicBezTo>
                      <a:pt x="286" y="238"/>
                      <a:pt x="285" y="237"/>
                      <a:pt x="284" y="237"/>
                    </a:cubicBezTo>
                    <a:cubicBezTo>
                      <a:pt x="282" y="236"/>
                      <a:pt x="281" y="236"/>
                      <a:pt x="279" y="236"/>
                    </a:cubicBezTo>
                    <a:cubicBezTo>
                      <a:pt x="278" y="236"/>
                      <a:pt x="278" y="236"/>
                      <a:pt x="277" y="236"/>
                    </a:cubicBezTo>
                    <a:cubicBezTo>
                      <a:pt x="274" y="236"/>
                      <a:pt x="271" y="236"/>
                      <a:pt x="269" y="237"/>
                    </a:cubicBezTo>
                    <a:cubicBezTo>
                      <a:pt x="268" y="237"/>
                      <a:pt x="267" y="237"/>
                      <a:pt x="267" y="237"/>
                    </a:cubicBezTo>
                    <a:cubicBezTo>
                      <a:pt x="265" y="238"/>
                      <a:pt x="264" y="238"/>
                      <a:pt x="262" y="238"/>
                    </a:cubicBezTo>
                    <a:cubicBezTo>
                      <a:pt x="262" y="238"/>
                      <a:pt x="261" y="238"/>
                      <a:pt x="261" y="237"/>
                    </a:cubicBezTo>
                    <a:cubicBezTo>
                      <a:pt x="260" y="236"/>
                      <a:pt x="260" y="236"/>
                      <a:pt x="258" y="235"/>
                    </a:cubicBezTo>
                    <a:cubicBezTo>
                      <a:pt x="257" y="234"/>
                      <a:pt x="256" y="234"/>
                      <a:pt x="255" y="234"/>
                    </a:cubicBezTo>
                    <a:cubicBezTo>
                      <a:pt x="254" y="234"/>
                      <a:pt x="254" y="234"/>
                      <a:pt x="254" y="234"/>
                    </a:cubicBezTo>
                    <a:cubicBezTo>
                      <a:pt x="254" y="237"/>
                      <a:pt x="254" y="237"/>
                      <a:pt x="254" y="237"/>
                    </a:cubicBezTo>
                    <a:cubicBezTo>
                      <a:pt x="254" y="234"/>
                      <a:pt x="254" y="234"/>
                      <a:pt x="254" y="234"/>
                    </a:cubicBezTo>
                    <a:cubicBezTo>
                      <a:pt x="252" y="234"/>
                      <a:pt x="251" y="234"/>
                      <a:pt x="250" y="232"/>
                    </a:cubicBezTo>
                    <a:cubicBezTo>
                      <a:pt x="249" y="231"/>
                      <a:pt x="249" y="231"/>
                      <a:pt x="248" y="230"/>
                    </a:cubicBezTo>
                    <a:cubicBezTo>
                      <a:pt x="247" y="230"/>
                      <a:pt x="247" y="229"/>
                      <a:pt x="246" y="229"/>
                    </a:cubicBezTo>
                    <a:cubicBezTo>
                      <a:pt x="246" y="229"/>
                      <a:pt x="246" y="229"/>
                      <a:pt x="246" y="229"/>
                    </a:cubicBezTo>
                    <a:cubicBezTo>
                      <a:pt x="246" y="228"/>
                      <a:pt x="245" y="227"/>
                      <a:pt x="245" y="227"/>
                    </a:cubicBezTo>
                    <a:cubicBezTo>
                      <a:pt x="244" y="226"/>
                      <a:pt x="244" y="226"/>
                      <a:pt x="244" y="226"/>
                    </a:cubicBezTo>
                    <a:cubicBezTo>
                      <a:pt x="243" y="222"/>
                      <a:pt x="241" y="218"/>
                      <a:pt x="236" y="218"/>
                    </a:cubicBezTo>
                    <a:cubicBezTo>
                      <a:pt x="235" y="218"/>
                      <a:pt x="235" y="218"/>
                      <a:pt x="234" y="218"/>
                    </a:cubicBezTo>
                    <a:cubicBezTo>
                      <a:pt x="233" y="218"/>
                      <a:pt x="231" y="219"/>
                      <a:pt x="229" y="219"/>
                    </a:cubicBezTo>
                    <a:cubicBezTo>
                      <a:pt x="228" y="219"/>
                      <a:pt x="227" y="218"/>
                      <a:pt x="227" y="218"/>
                    </a:cubicBezTo>
                    <a:cubicBezTo>
                      <a:pt x="226" y="218"/>
                      <a:pt x="225" y="215"/>
                      <a:pt x="225" y="214"/>
                    </a:cubicBezTo>
                    <a:cubicBezTo>
                      <a:pt x="225" y="213"/>
                      <a:pt x="225" y="213"/>
                      <a:pt x="225" y="213"/>
                    </a:cubicBezTo>
                    <a:cubicBezTo>
                      <a:pt x="224" y="211"/>
                      <a:pt x="223" y="209"/>
                      <a:pt x="222" y="207"/>
                    </a:cubicBezTo>
                    <a:cubicBezTo>
                      <a:pt x="220" y="205"/>
                      <a:pt x="218" y="205"/>
                      <a:pt x="217" y="205"/>
                    </a:cubicBezTo>
                    <a:cubicBezTo>
                      <a:pt x="217" y="205"/>
                      <a:pt x="217" y="204"/>
                      <a:pt x="217" y="204"/>
                    </a:cubicBezTo>
                    <a:cubicBezTo>
                      <a:pt x="217" y="204"/>
                      <a:pt x="217" y="202"/>
                      <a:pt x="217" y="201"/>
                    </a:cubicBezTo>
                    <a:cubicBezTo>
                      <a:pt x="217" y="201"/>
                      <a:pt x="217" y="201"/>
                      <a:pt x="217" y="201"/>
                    </a:cubicBezTo>
                    <a:cubicBezTo>
                      <a:pt x="217" y="199"/>
                      <a:pt x="217" y="198"/>
                      <a:pt x="218" y="197"/>
                    </a:cubicBezTo>
                    <a:cubicBezTo>
                      <a:pt x="218" y="194"/>
                      <a:pt x="219" y="190"/>
                      <a:pt x="217" y="185"/>
                    </a:cubicBezTo>
                    <a:cubicBezTo>
                      <a:pt x="216" y="184"/>
                      <a:pt x="214" y="179"/>
                      <a:pt x="208" y="179"/>
                    </a:cubicBezTo>
                    <a:cubicBezTo>
                      <a:pt x="207" y="179"/>
                      <a:pt x="206" y="179"/>
                      <a:pt x="205" y="179"/>
                    </a:cubicBezTo>
                    <a:cubicBezTo>
                      <a:pt x="203" y="179"/>
                      <a:pt x="200" y="179"/>
                      <a:pt x="197" y="179"/>
                    </a:cubicBezTo>
                    <a:cubicBezTo>
                      <a:pt x="194" y="180"/>
                      <a:pt x="193" y="180"/>
                      <a:pt x="191" y="182"/>
                    </a:cubicBezTo>
                    <a:cubicBezTo>
                      <a:pt x="190" y="182"/>
                      <a:pt x="189" y="182"/>
                      <a:pt x="188" y="182"/>
                    </a:cubicBezTo>
                    <a:cubicBezTo>
                      <a:pt x="187" y="182"/>
                      <a:pt x="185" y="182"/>
                      <a:pt x="184" y="182"/>
                    </a:cubicBezTo>
                    <a:cubicBezTo>
                      <a:pt x="182" y="181"/>
                      <a:pt x="180" y="181"/>
                      <a:pt x="179" y="181"/>
                    </a:cubicBezTo>
                    <a:cubicBezTo>
                      <a:pt x="178" y="181"/>
                      <a:pt x="177" y="181"/>
                      <a:pt x="176" y="181"/>
                    </a:cubicBezTo>
                    <a:cubicBezTo>
                      <a:pt x="176" y="181"/>
                      <a:pt x="174" y="182"/>
                      <a:pt x="173" y="183"/>
                    </a:cubicBezTo>
                    <a:cubicBezTo>
                      <a:pt x="172" y="184"/>
                      <a:pt x="172" y="184"/>
                      <a:pt x="171" y="185"/>
                    </a:cubicBezTo>
                    <a:cubicBezTo>
                      <a:pt x="171" y="185"/>
                      <a:pt x="171" y="185"/>
                      <a:pt x="170" y="185"/>
                    </a:cubicBezTo>
                    <a:cubicBezTo>
                      <a:pt x="168" y="186"/>
                      <a:pt x="166" y="187"/>
                      <a:pt x="165" y="190"/>
                    </a:cubicBezTo>
                    <a:cubicBezTo>
                      <a:pt x="163" y="194"/>
                      <a:pt x="166" y="199"/>
                      <a:pt x="167" y="200"/>
                    </a:cubicBezTo>
                    <a:cubicBezTo>
                      <a:pt x="167" y="201"/>
                      <a:pt x="167" y="201"/>
                      <a:pt x="167" y="201"/>
                    </a:cubicBezTo>
                    <a:cubicBezTo>
                      <a:pt x="168" y="202"/>
                      <a:pt x="170" y="204"/>
                      <a:pt x="171" y="205"/>
                    </a:cubicBezTo>
                    <a:cubicBezTo>
                      <a:pt x="172" y="205"/>
                      <a:pt x="174" y="205"/>
                      <a:pt x="175" y="205"/>
                    </a:cubicBezTo>
                    <a:cubicBezTo>
                      <a:pt x="178" y="205"/>
                      <a:pt x="180" y="204"/>
                      <a:pt x="181" y="201"/>
                    </a:cubicBezTo>
                    <a:cubicBezTo>
                      <a:pt x="181" y="201"/>
                      <a:pt x="182" y="199"/>
                      <a:pt x="183" y="199"/>
                    </a:cubicBezTo>
                    <a:cubicBezTo>
                      <a:pt x="183" y="199"/>
                      <a:pt x="183" y="199"/>
                      <a:pt x="183" y="199"/>
                    </a:cubicBezTo>
                    <a:cubicBezTo>
                      <a:pt x="183" y="200"/>
                      <a:pt x="184" y="203"/>
                      <a:pt x="188" y="204"/>
                    </a:cubicBezTo>
                    <a:cubicBezTo>
                      <a:pt x="191" y="204"/>
                      <a:pt x="194" y="202"/>
                      <a:pt x="196" y="200"/>
                    </a:cubicBezTo>
                    <a:cubicBezTo>
                      <a:pt x="197" y="200"/>
                      <a:pt x="198" y="199"/>
                      <a:pt x="199" y="199"/>
                    </a:cubicBezTo>
                    <a:cubicBezTo>
                      <a:pt x="201" y="198"/>
                      <a:pt x="203" y="197"/>
                      <a:pt x="205" y="197"/>
                    </a:cubicBezTo>
                    <a:cubicBezTo>
                      <a:pt x="205" y="196"/>
                      <a:pt x="206" y="196"/>
                      <a:pt x="207" y="196"/>
                    </a:cubicBezTo>
                    <a:cubicBezTo>
                      <a:pt x="207" y="196"/>
                      <a:pt x="207" y="196"/>
                      <a:pt x="207" y="196"/>
                    </a:cubicBezTo>
                    <a:cubicBezTo>
                      <a:pt x="207" y="198"/>
                      <a:pt x="201" y="200"/>
                      <a:pt x="198" y="202"/>
                    </a:cubicBezTo>
                    <a:cubicBezTo>
                      <a:pt x="197" y="202"/>
                      <a:pt x="196" y="203"/>
                      <a:pt x="196" y="203"/>
                    </a:cubicBezTo>
                    <a:cubicBezTo>
                      <a:pt x="193" y="204"/>
                      <a:pt x="190" y="205"/>
                      <a:pt x="187" y="205"/>
                    </a:cubicBezTo>
                    <a:cubicBezTo>
                      <a:pt x="183" y="205"/>
                      <a:pt x="179" y="206"/>
                      <a:pt x="176" y="208"/>
                    </a:cubicBezTo>
                    <a:cubicBezTo>
                      <a:pt x="166" y="213"/>
                      <a:pt x="168" y="219"/>
                      <a:pt x="169" y="224"/>
                    </a:cubicBezTo>
                    <a:cubicBezTo>
                      <a:pt x="170" y="226"/>
                      <a:pt x="170" y="228"/>
                      <a:pt x="170" y="230"/>
                    </a:cubicBezTo>
                    <a:cubicBezTo>
                      <a:pt x="171" y="231"/>
                      <a:pt x="171" y="233"/>
                      <a:pt x="170" y="235"/>
                    </a:cubicBezTo>
                    <a:cubicBezTo>
                      <a:pt x="170" y="236"/>
                      <a:pt x="170" y="238"/>
                      <a:pt x="170" y="241"/>
                    </a:cubicBezTo>
                    <a:cubicBezTo>
                      <a:pt x="170" y="242"/>
                      <a:pt x="170" y="243"/>
                      <a:pt x="171" y="244"/>
                    </a:cubicBezTo>
                    <a:cubicBezTo>
                      <a:pt x="171" y="246"/>
                      <a:pt x="172" y="248"/>
                      <a:pt x="171" y="249"/>
                    </a:cubicBezTo>
                    <a:cubicBezTo>
                      <a:pt x="171" y="250"/>
                      <a:pt x="168" y="250"/>
                      <a:pt x="166" y="250"/>
                    </a:cubicBezTo>
                    <a:cubicBezTo>
                      <a:pt x="164" y="250"/>
                      <a:pt x="163" y="250"/>
                      <a:pt x="163" y="250"/>
                    </a:cubicBezTo>
                    <a:cubicBezTo>
                      <a:pt x="163" y="250"/>
                      <a:pt x="162" y="249"/>
                      <a:pt x="162" y="247"/>
                    </a:cubicBezTo>
                    <a:cubicBezTo>
                      <a:pt x="162" y="246"/>
                      <a:pt x="162" y="245"/>
                      <a:pt x="162" y="244"/>
                    </a:cubicBezTo>
                    <a:cubicBezTo>
                      <a:pt x="163" y="244"/>
                      <a:pt x="163" y="244"/>
                      <a:pt x="164" y="243"/>
                    </a:cubicBezTo>
                    <a:cubicBezTo>
                      <a:pt x="167" y="242"/>
                      <a:pt x="169" y="237"/>
                      <a:pt x="168" y="233"/>
                    </a:cubicBezTo>
                    <a:cubicBezTo>
                      <a:pt x="168" y="230"/>
                      <a:pt x="166" y="227"/>
                      <a:pt x="164" y="226"/>
                    </a:cubicBezTo>
                    <a:cubicBezTo>
                      <a:pt x="162" y="225"/>
                      <a:pt x="160" y="225"/>
                      <a:pt x="159" y="225"/>
                    </a:cubicBezTo>
                    <a:cubicBezTo>
                      <a:pt x="158" y="224"/>
                      <a:pt x="158" y="224"/>
                      <a:pt x="158" y="224"/>
                    </a:cubicBezTo>
                    <a:cubicBezTo>
                      <a:pt x="157" y="224"/>
                      <a:pt x="158" y="221"/>
                      <a:pt x="158" y="220"/>
                    </a:cubicBezTo>
                    <a:cubicBezTo>
                      <a:pt x="158" y="218"/>
                      <a:pt x="159" y="216"/>
                      <a:pt x="158" y="214"/>
                    </a:cubicBezTo>
                    <a:cubicBezTo>
                      <a:pt x="157" y="210"/>
                      <a:pt x="154" y="209"/>
                      <a:pt x="152" y="209"/>
                    </a:cubicBezTo>
                    <a:cubicBezTo>
                      <a:pt x="151" y="209"/>
                      <a:pt x="150" y="207"/>
                      <a:pt x="149" y="207"/>
                    </a:cubicBezTo>
                    <a:cubicBezTo>
                      <a:pt x="149" y="206"/>
                      <a:pt x="149" y="205"/>
                      <a:pt x="149" y="204"/>
                    </a:cubicBezTo>
                    <a:cubicBezTo>
                      <a:pt x="149" y="202"/>
                      <a:pt x="149" y="198"/>
                      <a:pt x="146" y="196"/>
                    </a:cubicBezTo>
                    <a:cubicBezTo>
                      <a:pt x="145" y="196"/>
                      <a:pt x="144" y="196"/>
                      <a:pt x="143" y="196"/>
                    </a:cubicBezTo>
                    <a:cubicBezTo>
                      <a:pt x="143" y="196"/>
                      <a:pt x="143" y="196"/>
                      <a:pt x="142" y="196"/>
                    </a:cubicBezTo>
                    <a:cubicBezTo>
                      <a:pt x="141" y="196"/>
                      <a:pt x="141" y="196"/>
                      <a:pt x="140" y="196"/>
                    </a:cubicBezTo>
                    <a:cubicBezTo>
                      <a:pt x="138" y="196"/>
                      <a:pt x="137" y="196"/>
                      <a:pt x="136" y="196"/>
                    </a:cubicBezTo>
                    <a:cubicBezTo>
                      <a:pt x="135" y="197"/>
                      <a:pt x="135" y="197"/>
                      <a:pt x="135" y="197"/>
                    </a:cubicBezTo>
                    <a:cubicBezTo>
                      <a:pt x="134" y="198"/>
                      <a:pt x="133" y="198"/>
                      <a:pt x="132" y="198"/>
                    </a:cubicBezTo>
                    <a:cubicBezTo>
                      <a:pt x="131" y="198"/>
                      <a:pt x="131" y="198"/>
                      <a:pt x="130" y="198"/>
                    </a:cubicBezTo>
                    <a:cubicBezTo>
                      <a:pt x="127" y="198"/>
                      <a:pt x="124" y="197"/>
                      <a:pt x="121" y="197"/>
                    </a:cubicBezTo>
                    <a:cubicBezTo>
                      <a:pt x="120" y="197"/>
                      <a:pt x="120" y="196"/>
                      <a:pt x="119" y="196"/>
                    </a:cubicBezTo>
                    <a:cubicBezTo>
                      <a:pt x="118" y="196"/>
                      <a:pt x="116" y="196"/>
                      <a:pt x="115" y="195"/>
                    </a:cubicBezTo>
                    <a:cubicBezTo>
                      <a:pt x="113" y="195"/>
                      <a:pt x="113" y="195"/>
                      <a:pt x="113" y="195"/>
                    </a:cubicBezTo>
                    <a:cubicBezTo>
                      <a:pt x="112" y="195"/>
                      <a:pt x="110" y="195"/>
                      <a:pt x="109" y="194"/>
                    </a:cubicBezTo>
                    <a:cubicBezTo>
                      <a:pt x="108" y="194"/>
                      <a:pt x="106" y="194"/>
                      <a:pt x="105" y="193"/>
                    </a:cubicBezTo>
                    <a:cubicBezTo>
                      <a:pt x="103" y="193"/>
                      <a:pt x="101" y="192"/>
                      <a:pt x="99" y="191"/>
                    </a:cubicBezTo>
                    <a:cubicBezTo>
                      <a:pt x="98" y="191"/>
                      <a:pt x="98" y="191"/>
                      <a:pt x="98" y="191"/>
                    </a:cubicBezTo>
                    <a:cubicBezTo>
                      <a:pt x="97" y="191"/>
                      <a:pt x="97" y="191"/>
                      <a:pt x="96" y="191"/>
                    </a:cubicBezTo>
                    <a:cubicBezTo>
                      <a:pt x="96" y="190"/>
                      <a:pt x="96" y="190"/>
                      <a:pt x="96" y="190"/>
                    </a:cubicBezTo>
                    <a:cubicBezTo>
                      <a:pt x="95" y="189"/>
                      <a:pt x="95" y="188"/>
                      <a:pt x="93" y="187"/>
                    </a:cubicBezTo>
                    <a:cubicBezTo>
                      <a:pt x="92" y="186"/>
                      <a:pt x="92" y="186"/>
                      <a:pt x="91" y="186"/>
                    </a:cubicBezTo>
                    <a:cubicBezTo>
                      <a:pt x="91" y="186"/>
                      <a:pt x="90" y="186"/>
                      <a:pt x="90" y="185"/>
                    </a:cubicBezTo>
                    <a:cubicBezTo>
                      <a:pt x="89" y="185"/>
                      <a:pt x="89" y="185"/>
                      <a:pt x="88" y="184"/>
                    </a:cubicBezTo>
                    <a:cubicBezTo>
                      <a:pt x="88" y="184"/>
                      <a:pt x="87" y="183"/>
                      <a:pt x="86" y="182"/>
                    </a:cubicBezTo>
                    <a:cubicBezTo>
                      <a:pt x="84" y="182"/>
                      <a:pt x="83" y="181"/>
                      <a:pt x="81" y="181"/>
                    </a:cubicBezTo>
                    <a:cubicBezTo>
                      <a:pt x="81" y="180"/>
                      <a:pt x="81" y="180"/>
                      <a:pt x="81" y="180"/>
                    </a:cubicBezTo>
                    <a:cubicBezTo>
                      <a:pt x="78" y="179"/>
                      <a:pt x="76" y="178"/>
                      <a:pt x="75" y="177"/>
                    </a:cubicBezTo>
                    <a:cubicBezTo>
                      <a:pt x="78" y="176"/>
                      <a:pt x="79" y="173"/>
                      <a:pt x="79" y="172"/>
                    </a:cubicBezTo>
                    <a:cubicBezTo>
                      <a:pt x="80" y="171"/>
                      <a:pt x="80" y="171"/>
                      <a:pt x="82" y="170"/>
                    </a:cubicBezTo>
                    <a:cubicBezTo>
                      <a:pt x="84" y="170"/>
                      <a:pt x="85" y="170"/>
                      <a:pt x="87" y="170"/>
                    </a:cubicBezTo>
                    <a:cubicBezTo>
                      <a:pt x="89" y="170"/>
                      <a:pt x="91" y="170"/>
                      <a:pt x="92" y="171"/>
                    </a:cubicBezTo>
                    <a:cubicBezTo>
                      <a:pt x="93" y="171"/>
                      <a:pt x="93" y="171"/>
                      <a:pt x="94" y="171"/>
                    </a:cubicBezTo>
                    <a:cubicBezTo>
                      <a:pt x="97" y="171"/>
                      <a:pt x="100" y="169"/>
                      <a:pt x="101" y="166"/>
                    </a:cubicBezTo>
                    <a:cubicBezTo>
                      <a:pt x="103" y="164"/>
                      <a:pt x="102" y="161"/>
                      <a:pt x="101" y="159"/>
                    </a:cubicBezTo>
                    <a:cubicBezTo>
                      <a:pt x="100" y="159"/>
                      <a:pt x="100" y="158"/>
                      <a:pt x="100" y="158"/>
                    </a:cubicBezTo>
                    <a:cubicBezTo>
                      <a:pt x="100" y="154"/>
                      <a:pt x="98" y="150"/>
                      <a:pt x="96" y="148"/>
                    </a:cubicBezTo>
                    <a:cubicBezTo>
                      <a:pt x="95" y="147"/>
                      <a:pt x="95" y="145"/>
                      <a:pt x="94" y="144"/>
                    </a:cubicBezTo>
                    <a:cubicBezTo>
                      <a:pt x="94" y="143"/>
                      <a:pt x="94" y="143"/>
                      <a:pt x="94" y="143"/>
                    </a:cubicBezTo>
                    <a:cubicBezTo>
                      <a:pt x="93" y="141"/>
                      <a:pt x="90" y="134"/>
                      <a:pt x="85" y="132"/>
                    </a:cubicBezTo>
                    <a:cubicBezTo>
                      <a:pt x="84" y="131"/>
                      <a:pt x="82" y="131"/>
                      <a:pt x="81" y="131"/>
                    </a:cubicBezTo>
                    <a:cubicBezTo>
                      <a:pt x="79" y="131"/>
                      <a:pt x="77" y="131"/>
                      <a:pt x="76" y="131"/>
                    </a:cubicBezTo>
                    <a:cubicBezTo>
                      <a:pt x="75" y="132"/>
                      <a:pt x="75" y="132"/>
                      <a:pt x="75" y="132"/>
                    </a:cubicBezTo>
                    <a:cubicBezTo>
                      <a:pt x="74" y="132"/>
                      <a:pt x="73" y="131"/>
                      <a:pt x="72" y="130"/>
                    </a:cubicBezTo>
                    <a:cubicBezTo>
                      <a:pt x="71" y="129"/>
                      <a:pt x="71" y="129"/>
                      <a:pt x="71" y="129"/>
                    </a:cubicBezTo>
                    <a:cubicBezTo>
                      <a:pt x="70" y="128"/>
                      <a:pt x="68" y="127"/>
                      <a:pt x="67" y="126"/>
                    </a:cubicBezTo>
                    <a:cubicBezTo>
                      <a:pt x="65" y="124"/>
                      <a:pt x="63" y="123"/>
                      <a:pt x="61" y="121"/>
                    </a:cubicBezTo>
                    <a:cubicBezTo>
                      <a:pt x="59" y="118"/>
                      <a:pt x="57" y="116"/>
                      <a:pt x="56" y="113"/>
                    </a:cubicBezTo>
                    <a:cubicBezTo>
                      <a:pt x="55" y="110"/>
                      <a:pt x="53" y="106"/>
                      <a:pt x="49" y="102"/>
                    </a:cubicBezTo>
                    <a:cubicBezTo>
                      <a:pt x="46" y="100"/>
                      <a:pt x="44" y="99"/>
                      <a:pt x="42" y="98"/>
                    </a:cubicBezTo>
                    <a:cubicBezTo>
                      <a:pt x="41" y="97"/>
                      <a:pt x="41" y="97"/>
                      <a:pt x="41" y="97"/>
                    </a:cubicBezTo>
                    <a:cubicBezTo>
                      <a:pt x="40" y="97"/>
                      <a:pt x="40" y="96"/>
                      <a:pt x="39" y="95"/>
                    </a:cubicBezTo>
                    <a:cubicBezTo>
                      <a:pt x="39" y="94"/>
                      <a:pt x="39" y="94"/>
                      <a:pt x="39" y="94"/>
                    </a:cubicBezTo>
                    <a:cubicBezTo>
                      <a:pt x="37" y="91"/>
                      <a:pt x="35" y="89"/>
                      <a:pt x="34" y="86"/>
                    </a:cubicBezTo>
                    <a:cubicBezTo>
                      <a:pt x="32" y="80"/>
                      <a:pt x="32" y="80"/>
                      <a:pt x="32" y="80"/>
                    </a:cubicBezTo>
                    <a:cubicBezTo>
                      <a:pt x="0" y="142"/>
                      <a:pt x="0" y="142"/>
                      <a:pt x="0" y="142"/>
                    </a:cubicBezTo>
                    <a:cubicBezTo>
                      <a:pt x="63" y="257"/>
                      <a:pt x="63" y="257"/>
                      <a:pt x="63" y="257"/>
                    </a:cubicBezTo>
                    <a:cubicBezTo>
                      <a:pt x="74" y="287"/>
                      <a:pt x="101" y="288"/>
                      <a:pt x="103" y="288"/>
                    </a:cubicBezTo>
                    <a:cubicBezTo>
                      <a:pt x="115" y="319"/>
                      <a:pt x="115" y="319"/>
                      <a:pt x="115" y="319"/>
                    </a:cubicBezTo>
                    <a:cubicBezTo>
                      <a:pt x="228" y="374"/>
                      <a:pt x="228" y="374"/>
                      <a:pt x="228" y="374"/>
                    </a:cubicBezTo>
                    <a:cubicBezTo>
                      <a:pt x="224" y="384"/>
                      <a:pt x="215" y="434"/>
                      <a:pt x="200" y="526"/>
                    </a:cubicBezTo>
                    <a:cubicBezTo>
                      <a:pt x="199" y="529"/>
                      <a:pt x="199" y="529"/>
                      <a:pt x="199" y="529"/>
                    </a:cubicBezTo>
                    <a:cubicBezTo>
                      <a:pt x="339" y="547"/>
                      <a:pt x="339" y="547"/>
                      <a:pt x="339" y="547"/>
                    </a:cubicBezTo>
                    <a:cubicBezTo>
                      <a:pt x="339" y="545"/>
                      <a:pt x="339" y="545"/>
                      <a:pt x="339" y="545"/>
                    </a:cubicBezTo>
                    <a:cubicBezTo>
                      <a:pt x="340" y="543"/>
                      <a:pt x="340" y="541"/>
                      <a:pt x="341" y="540"/>
                    </a:cubicBezTo>
                    <a:cubicBezTo>
                      <a:pt x="341" y="538"/>
                      <a:pt x="342" y="537"/>
                      <a:pt x="342" y="535"/>
                    </a:cubicBezTo>
                    <a:cubicBezTo>
                      <a:pt x="342" y="535"/>
                      <a:pt x="343" y="534"/>
                      <a:pt x="343" y="534"/>
                    </a:cubicBezTo>
                    <a:cubicBezTo>
                      <a:pt x="343" y="533"/>
                      <a:pt x="343" y="533"/>
                      <a:pt x="343" y="532"/>
                    </a:cubicBezTo>
                    <a:cubicBezTo>
                      <a:pt x="343" y="531"/>
                      <a:pt x="344" y="531"/>
                      <a:pt x="344" y="530"/>
                    </a:cubicBezTo>
                    <a:cubicBezTo>
                      <a:pt x="345" y="529"/>
                      <a:pt x="346" y="528"/>
                      <a:pt x="346" y="526"/>
                    </a:cubicBezTo>
                    <a:cubicBezTo>
                      <a:pt x="347" y="525"/>
                      <a:pt x="348" y="524"/>
                      <a:pt x="348" y="522"/>
                    </a:cubicBezTo>
                    <a:cubicBezTo>
                      <a:pt x="349" y="519"/>
                      <a:pt x="351" y="516"/>
                      <a:pt x="353" y="514"/>
                    </a:cubicBezTo>
                    <a:cubicBezTo>
                      <a:pt x="353" y="514"/>
                      <a:pt x="353" y="513"/>
                      <a:pt x="354" y="513"/>
                    </a:cubicBezTo>
                    <a:cubicBezTo>
                      <a:pt x="354" y="512"/>
                      <a:pt x="355" y="512"/>
                      <a:pt x="356" y="510"/>
                    </a:cubicBezTo>
                    <a:cubicBezTo>
                      <a:pt x="357" y="509"/>
                      <a:pt x="357" y="507"/>
                      <a:pt x="357" y="506"/>
                    </a:cubicBezTo>
                    <a:cubicBezTo>
                      <a:pt x="357" y="506"/>
                      <a:pt x="357" y="505"/>
                      <a:pt x="357" y="505"/>
                    </a:cubicBezTo>
                    <a:cubicBezTo>
                      <a:pt x="357" y="504"/>
                      <a:pt x="357" y="503"/>
                      <a:pt x="357" y="502"/>
                    </a:cubicBezTo>
                    <a:cubicBezTo>
                      <a:pt x="357" y="500"/>
                      <a:pt x="357" y="497"/>
                      <a:pt x="358" y="496"/>
                    </a:cubicBezTo>
                    <a:cubicBezTo>
                      <a:pt x="360" y="494"/>
                      <a:pt x="362" y="492"/>
                      <a:pt x="364" y="490"/>
                    </a:cubicBezTo>
                    <a:cubicBezTo>
                      <a:pt x="366" y="487"/>
                      <a:pt x="366" y="487"/>
                      <a:pt x="366" y="487"/>
                    </a:cubicBezTo>
                    <a:cubicBezTo>
                      <a:pt x="368" y="485"/>
                      <a:pt x="370" y="484"/>
                      <a:pt x="370" y="480"/>
                    </a:cubicBezTo>
                    <a:cubicBezTo>
                      <a:pt x="370" y="479"/>
                      <a:pt x="370" y="478"/>
                      <a:pt x="370" y="477"/>
                    </a:cubicBezTo>
                    <a:cubicBezTo>
                      <a:pt x="370" y="477"/>
                      <a:pt x="370" y="477"/>
                      <a:pt x="370" y="476"/>
                    </a:cubicBezTo>
                    <a:cubicBezTo>
                      <a:pt x="370" y="476"/>
                      <a:pt x="370" y="476"/>
                      <a:pt x="371" y="476"/>
                    </a:cubicBezTo>
                    <a:cubicBezTo>
                      <a:pt x="372" y="476"/>
                      <a:pt x="374" y="475"/>
                      <a:pt x="375" y="473"/>
                    </a:cubicBezTo>
                    <a:cubicBezTo>
                      <a:pt x="376" y="472"/>
                      <a:pt x="376" y="471"/>
                      <a:pt x="376" y="469"/>
                    </a:cubicBezTo>
                    <a:cubicBezTo>
                      <a:pt x="376" y="469"/>
                      <a:pt x="377" y="468"/>
                      <a:pt x="377" y="468"/>
                    </a:cubicBezTo>
                    <a:cubicBezTo>
                      <a:pt x="377" y="468"/>
                      <a:pt x="378" y="467"/>
                      <a:pt x="378" y="467"/>
                    </a:cubicBezTo>
                    <a:cubicBezTo>
                      <a:pt x="379" y="466"/>
                      <a:pt x="380" y="465"/>
                      <a:pt x="381" y="463"/>
                    </a:cubicBezTo>
                    <a:cubicBezTo>
                      <a:pt x="382" y="462"/>
                      <a:pt x="382" y="462"/>
                      <a:pt x="382" y="461"/>
                    </a:cubicBezTo>
                    <a:cubicBezTo>
                      <a:pt x="383" y="460"/>
                      <a:pt x="383" y="459"/>
                      <a:pt x="385" y="457"/>
                    </a:cubicBezTo>
                    <a:cubicBezTo>
                      <a:pt x="385" y="457"/>
                      <a:pt x="385" y="457"/>
                      <a:pt x="386" y="456"/>
                    </a:cubicBezTo>
                    <a:cubicBezTo>
                      <a:pt x="387" y="456"/>
                      <a:pt x="388" y="455"/>
                      <a:pt x="388" y="453"/>
                    </a:cubicBezTo>
                    <a:cubicBezTo>
                      <a:pt x="389" y="454"/>
                      <a:pt x="391" y="454"/>
                      <a:pt x="392" y="454"/>
                    </a:cubicBezTo>
                    <a:cubicBezTo>
                      <a:pt x="394" y="454"/>
                      <a:pt x="396" y="453"/>
                      <a:pt x="396" y="449"/>
                    </a:cubicBezTo>
                    <a:cubicBezTo>
                      <a:pt x="396" y="448"/>
                      <a:pt x="396" y="448"/>
                      <a:pt x="396" y="447"/>
                    </a:cubicBezTo>
                    <a:cubicBezTo>
                      <a:pt x="397" y="447"/>
                      <a:pt x="397" y="447"/>
                      <a:pt x="398" y="447"/>
                    </a:cubicBezTo>
                    <a:cubicBezTo>
                      <a:pt x="398" y="447"/>
                      <a:pt x="399" y="447"/>
                      <a:pt x="399" y="447"/>
                    </a:cubicBezTo>
                    <a:cubicBezTo>
                      <a:pt x="401" y="448"/>
                      <a:pt x="402" y="448"/>
                      <a:pt x="403" y="448"/>
                    </a:cubicBezTo>
                    <a:cubicBezTo>
                      <a:pt x="405" y="448"/>
                      <a:pt x="407" y="447"/>
                      <a:pt x="408" y="446"/>
                    </a:cubicBezTo>
                    <a:cubicBezTo>
                      <a:pt x="409" y="445"/>
                      <a:pt x="409" y="444"/>
                      <a:pt x="410" y="443"/>
                    </a:cubicBezTo>
                    <a:cubicBezTo>
                      <a:pt x="410" y="443"/>
                      <a:pt x="410" y="443"/>
                      <a:pt x="410" y="443"/>
                    </a:cubicBezTo>
                    <a:cubicBezTo>
                      <a:pt x="411" y="442"/>
                      <a:pt x="411" y="442"/>
                      <a:pt x="412" y="442"/>
                    </a:cubicBezTo>
                    <a:cubicBezTo>
                      <a:pt x="413" y="441"/>
                      <a:pt x="413" y="441"/>
                      <a:pt x="413" y="441"/>
                    </a:cubicBezTo>
                    <a:cubicBezTo>
                      <a:pt x="415" y="440"/>
                      <a:pt x="418" y="438"/>
                      <a:pt x="418" y="434"/>
                    </a:cubicBezTo>
                    <a:cubicBezTo>
                      <a:pt x="419" y="431"/>
                      <a:pt x="419" y="428"/>
                      <a:pt x="418" y="426"/>
                    </a:cubicBezTo>
                    <a:cubicBezTo>
                      <a:pt x="417" y="423"/>
                      <a:pt x="416" y="420"/>
                      <a:pt x="414" y="418"/>
                    </a:cubicBezTo>
                    <a:cubicBezTo>
                      <a:pt x="414" y="418"/>
                      <a:pt x="414" y="418"/>
                      <a:pt x="415" y="418"/>
                    </a:cubicBezTo>
                    <a:cubicBezTo>
                      <a:pt x="415" y="418"/>
                      <a:pt x="415" y="418"/>
                      <a:pt x="415" y="418"/>
                    </a:cubicBezTo>
                    <a:cubicBezTo>
                      <a:pt x="419" y="418"/>
                      <a:pt x="424" y="416"/>
                      <a:pt x="427" y="413"/>
                    </a:cubicBezTo>
                    <a:cubicBezTo>
                      <a:pt x="428" y="411"/>
                      <a:pt x="429" y="408"/>
                      <a:pt x="430" y="405"/>
                    </a:cubicBezTo>
                    <a:cubicBezTo>
                      <a:pt x="431" y="399"/>
                      <a:pt x="432" y="397"/>
                      <a:pt x="434" y="397"/>
                    </a:cubicBezTo>
                    <a:cubicBezTo>
                      <a:pt x="435" y="397"/>
                      <a:pt x="435" y="397"/>
                      <a:pt x="435" y="397"/>
                    </a:cubicBezTo>
                    <a:cubicBezTo>
                      <a:pt x="437" y="397"/>
                      <a:pt x="438" y="398"/>
                      <a:pt x="441" y="399"/>
                    </a:cubicBezTo>
                    <a:cubicBezTo>
                      <a:pt x="443" y="400"/>
                      <a:pt x="446" y="401"/>
                      <a:pt x="449" y="401"/>
                    </a:cubicBezTo>
                    <a:cubicBezTo>
                      <a:pt x="451" y="401"/>
                      <a:pt x="452" y="401"/>
                      <a:pt x="453" y="400"/>
                    </a:cubicBezTo>
                    <a:cubicBezTo>
                      <a:pt x="461" y="398"/>
                      <a:pt x="464" y="391"/>
                      <a:pt x="466" y="385"/>
                    </a:cubicBezTo>
                    <a:cubicBezTo>
                      <a:pt x="468" y="380"/>
                      <a:pt x="471" y="375"/>
                      <a:pt x="474" y="370"/>
                    </a:cubicBezTo>
                    <a:cubicBezTo>
                      <a:pt x="474" y="369"/>
                      <a:pt x="474" y="369"/>
                      <a:pt x="474" y="369"/>
                    </a:cubicBezTo>
                    <a:cubicBezTo>
                      <a:pt x="476" y="367"/>
                      <a:pt x="478" y="364"/>
                      <a:pt x="479" y="360"/>
                    </a:cubicBezTo>
                    <a:cubicBezTo>
                      <a:pt x="479" y="359"/>
                      <a:pt x="480" y="358"/>
                      <a:pt x="480" y="357"/>
                    </a:cubicBezTo>
                    <a:cubicBezTo>
                      <a:pt x="480" y="356"/>
                      <a:pt x="480" y="356"/>
                      <a:pt x="480" y="355"/>
                    </a:cubicBezTo>
                    <a:cubicBezTo>
                      <a:pt x="480" y="355"/>
                      <a:pt x="480" y="355"/>
                      <a:pt x="480" y="355"/>
                    </a:cubicBezTo>
                    <a:cubicBezTo>
                      <a:pt x="480" y="353"/>
                      <a:pt x="481" y="351"/>
                      <a:pt x="479" y="349"/>
                    </a:cubicBezTo>
                    <a:cubicBezTo>
                      <a:pt x="478" y="348"/>
                      <a:pt x="478" y="347"/>
                      <a:pt x="477" y="347"/>
                    </a:cubicBezTo>
                    <a:cubicBezTo>
                      <a:pt x="478" y="346"/>
                      <a:pt x="478" y="345"/>
                      <a:pt x="479" y="343"/>
                    </a:cubicBezTo>
                    <a:cubicBezTo>
                      <a:pt x="479" y="343"/>
                      <a:pt x="479" y="342"/>
                      <a:pt x="479" y="342"/>
                    </a:cubicBezTo>
                    <a:cubicBezTo>
                      <a:pt x="479" y="341"/>
                      <a:pt x="479" y="341"/>
                      <a:pt x="480" y="340"/>
                    </a:cubicBezTo>
                    <a:cubicBezTo>
                      <a:pt x="482" y="339"/>
                      <a:pt x="484" y="337"/>
                      <a:pt x="486" y="335"/>
                    </a:cubicBezTo>
                    <a:cubicBezTo>
                      <a:pt x="487" y="333"/>
                      <a:pt x="488" y="331"/>
                      <a:pt x="488" y="328"/>
                    </a:cubicBezTo>
                    <a:cubicBezTo>
                      <a:pt x="488" y="327"/>
                      <a:pt x="488" y="326"/>
                      <a:pt x="489" y="325"/>
                    </a:cubicBezTo>
                    <a:cubicBezTo>
                      <a:pt x="489" y="324"/>
                      <a:pt x="490" y="324"/>
                      <a:pt x="491" y="323"/>
                    </a:cubicBezTo>
                    <a:cubicBezTo>
                      <a:pt x="493" y="322"/>
                      <a:pt x="495" y="320"/>
                      <a:pt x="496" y="316"/>
                    </a:cubicBezTo>
                    <a:cubicBezTo>
                      <a:pt x="496" y="313"/>
                      <a:pt x="495" y="310"/>
                      <a:pt x="492" y="309"/>
                    </a:cubicBezTo>
                    <a:cubicBezTo>
                      <a:pt x="491" y="308"/>
                      <a:pt x="490" y="308"/>
                      <a:pt x="489" y="308"/>
                    </a:cubicBezTo>
                    <a:cubicBezTo>
                      <a:pt x="488" y="308"/>
                      <a:pt x="488" y="308"/>
                      <a:pt x="487" y="307"/>
                    </a:cubicBezTo>
                    <a:cubicBezTo>
                      <a:pt x="486" y="307"/>
                      <a:pt x="485" y="306"/>
                      <a:pt x="484" y="305"/>
                    </a:cubicBezTo>
                    <a:cubicBezTo>
                      <a:pt x="482" y="303"/>
                      <a:pt x="482" y="302"/>
                      <a:pt x="482" y="302"/>
                    </a:cubicBezTo>
                    <a:cubicBezTo>
                      <a:pt x="483" y="302"/>
                      <a:pt x="485" y="302"/>
                      <a:pt x="486" y="302"/>
                    </a:cubicBezTo>
                    <a:cubicBezTo>
                      <a:pt x="487" y="302"/>
                      <a:pt x="487" y="302"/>
                      <a:pt x="487" y="302"/>
                    </a:cubicBezTo>
                    <a:cubicBezTo>
                      <a:pt x="488" y="302"/>
                      <a:pt x="489" y="302"/>
                      <a:pt x="490" y="302"/>
                    </a:cubicBezTo>
                    <a:cubicBezTo>
                      <a:pt x="491" y="302"/>
                      <a:pt x="492" y="301"/>
                      <a:pt x="493" y="301"/>
                    </a:cubicBezTo>
                    <a:cubicBezTo>
                      <a:pt x="495" y="301"/>
                      <a:pt x="496" y="300"/>
                      <a:pt x="498" y="300"/>
                    </a:cubicBezTo>
                    <a:cubicBezTo>
                      <a:pt x="499" y="305"/>
                      <a:pt x="502" y="312"/>
                      <a:pt x="509" y="313"/>
                    </a:cubicBezTo>
                    <a:cubicBezTo>
                      <a:pt x="510" y="313"/>
                      <a:pt x="510" y="313"/>
                      <a:pt x="510" y="313"/>
                    </a:cubicBezTo>
                    <a:cubicBezTo>
                      <a:pt x="510" y="313"/>
                      <a:pt x="511" y="313"/>
                      <a:pt x="511" y="313"/>
                    </a:cubicBezTo>
                    <a:cubicBezTo>
                      <a:pt x="513" y="313"/>
                      <a:pt x="514" y="313"/>
                      <a:pt x="516" y="311"/>
                    </a:cubicBezTo>
                    <a:cubicBezTo>
                      <a:pt x="517" y="310"/>
                      <a:pt x="517" y="309"/>
                      <a:pt x="517" y="308"/>
                    </a:cubicBezTo>
                    <a:cubicBezTo>
                      <a:pt x="517" y="308"/>
                      <a:pt x="517" y="308"/>
                      <a:pt x="517" y="308"/>
                    </a:cubicBezTo>
                    <a:cubicBezTo>
                      <a:pt x="518" y="308"/>
                      <a:pt x="519" y="309"/>
                      <a:pt x="520" y="309"/>
                    </a:cubicBezTo>
                    <a:cubicBezTo>
                      <a:pt x="521" y="309"/>
                      <a:pt x="521" y="309"/>
                      <a:pt x="522" y="309"/>
                    </a:cubicBezTo>
                    <a:cubicBezTo>
                      <a:pt x="523" y="308"/>
                      <a:pt x="525" y="307"/>
                      <a:pt x="526" y="305"/>
                    </a:cubicBezTo>
                    <a:cubicBezTo>
                      <a:pt x="526" y="304"/>
                      <a:pt x="526" y="304"/>
                      <a:pt x="526" y="303"/>
                    </a:cubicBezTo>
                    <a:cubicBezTo>
                      <a:pt x="527" y="304"/>
                      <a:pt x="528" y="304"/>
                      <a:pt x="528" y="304"/>
                    </a:cubicBezTo>
                    <a:cubicBezTo>
                      <a:pt x="529" y="305"/>
                      <a:pt x="530" y="305"/>
                      <a:pt x="531" y="305"/>
                    </a:cubicBezTo>
                    <a:cubicBezTo>
                      <a:pt x="535" y="305"/>
                      <a:pt x="537" y="301"/>
                      <a:pt x="538" y="299"/>
                    </a:cubicBezTo>
                    <a:cubicBezTo>
                      <a:pt x="539" y="298"/>
                      <a:pt x="539" y="297"/>
                      <a:pt x="540" y="297"/>
                    </a:cubicBezTo>
                    <a:cubicBezTo>
                      <a:pt x="541" y="296"/>
                      <a:pt x="541" y="295"/>
                      <a:pt x="542" y="294"/>
                    </a:cubicBezTo>
                    <a:cubicBezTo>
                      <a:pt x="542" y="293"/>
                      <a:pt x="543" y="293"/>
                      <a:pt x="543" y="292"/>
                    </a:cubicBezTo>
                    <a:cubicBezTo>
                      <a:pt x="544" y="292"/>
                      <a:pt x="545" y="291"/>
                      <a:pt x="545" y="291"/>
                    </a:cubicBezTo>
                    <a:cubicBezTo>
                      <a:pt x="547" y="290"/>
                      <a:pt x="549" y="289"/>
                      <a:pt x="550" y="286"/>
                    </a:cubicBezTo>
                    <a:cubicBezTo>
                      <a:pt x="551" y="285"/>
                      <a:pt x="551" y="284"/>
                      <a:pt x="552" y="283"/>
                    </a:cubicBezTo>
                    <a:cubicBezTo>
                      <a:pt x="552" y="281"/>
                      <a:pt x="552" y="280"/>
                      <a:pt x="553" y="280"/>
                    </a:cubicBezTo>
                    <a:cubicBezTo>
                      <a:pt x="553" y="279"/>
                      <a:pt x="554" y="279"/>
                      <a:pt x="555" y="278"/>
                    </a:cubicBezTo>
                    <a:cubicBezTo>
                      <a:pt x="556" y="278"/>
                      <a:pt x="558" y="277"/>
                      <a:pt x="559" y="276"/>
                    </a:cubicBezTo>
                    <a:cubicBezTo>
                      <a:pt x="562" y="272"/>
                      <a:pt x="562" y="268"/>
                      <a:pt x="561" y="264"/>
                    </a:cubicBezTo>
                    <a:cubicBezTo>
                      <a:pt x="561" y="263"/>
                      <a:pt x="561" y="262"/>
                      <a:pt x="561" y="261"/>
                    </a:cubicBezTo>
                    <a:cubicBezTo>
                      <a:pt x="561" y="261"/>
                      <a:pt x="561" y="260"/>
                      <a:pt x="561" y="260"/>
                    </a:cubicBezTo>
                    <a:cubicBezTo>
                      <a:pt x="562" y="259"/>
                      <a:pt x="562" y="257"/>
                      <a:pt x="561" y="255"/>
                    </a:cubicBezTo>
                    <a:cubicBezTo>
                      <a:pt x="560" y="253"/>
                      <a:pt x="558" y="251"/>
                      <a:pt x="556" y="248"/>
                    </a:cubicBezTo>
                    <a:cubicBezTo>
                      <a:pt x="555" y="247"/>
                      <a:pt x="554" y="246"/>
                      <a:pt x="552" y="244"/>
                    </a:cubicBezTo>
                    <a:cubicBezTo>
                      <a:pt x="551" y="242"/>
                      <a:pt x="550" y="241"/>
                      <a:pt x="549" y="239"/>
                    </a:cubicBezTo>
                    <a:cubicBezTo>
                      <a:pt x="548" y="238"/>
                      <a:pt x="547" y="237"/>
                      <a:pt x="547" y="235"/>
                    </a:cubicBezTo>
                    <a:cubicBezTo>
                      <a:pt x="547" y="234"/>
                      <a:pt x="546" y="232"/>
                      <a:pt x="545" y="231"/>
                    </a:cubicBezTo>
                    <a:cubicBezTo>
                      <a:pt x="545" y="230"/>
                      <a:pt x="544" y="229"/>
                      <a:pt x="543" y="228"/>
                    </a:cubicBezTo>
                    <a:cubicBezTo>
                      <a:pt x="542" y="227"/>
                      <a:pt x="540" y="224"/>
                      <a:pt x="540" y="223"/>
                    </a:cubicBezTo>
                    <a:cubicBezTo>
                      <a:pt x="540" y="223"/>
                      <a:pt x="540" y="223"/>
                      <a:pt x="540" y="223"/>
                    </a:cubicBezTo>
                    <a:cubicBezTo>
                      <a:pt x="540" y="223"/>
                      <a:pt x="541" y="223"/>
                      <a:pt x="541" y="223"/>
                    </a:cubicBezTo>
                    <a:cubicBezTo>
                      <a:pt x="542" y="223"/>
                      <a:pt x="543" y="223"/>
                      <a:pt x="544" y="223"/>
                    </a:cubicBezTo>
                    <a:cubicBezTo>
                      <a:pt x="546" y="223"/>
                      <a:pt x="547" y="222"/>
                      <a:pt x="549" y="221"/>
                    </a:cubicBezTo>
                    <a:cubicBezTo>
                      <a:pt x="550" y="220"/>
                      <a:pt x="551" y="218"/>
                      <a:pt x="553" y="217"/>
                    </a:cubicBezTo>
                    <a:cubicBezTo>
                      <a:pt x="555" y="214"/>
                      <a:pt x="556" y="212"/>
                      <a:pt x="556" y="209"/>
                    </a:cubicBezTo>
                    <a:cubicBezTo>
                      <a:pt x="556" y="203"/>
                      <a:pt x="552" y="203"/>
                      <a:pt x="550" y="203"/>
                    </a:cubicBezTo>
                    <a:cubicBezTo>
                      <a:pt x="549" y="203"/>
                      <a:pt x="549" y="203"/>
                      <a:pt x="548" y="202"/>
                    </a:cubicBezTo>
                    <a:cubicBezTo>
                      <a:pt x="548" y="202"/>
                      <a:pt x="548" y="202"/>
                      <a:pt x="548" y="202"/>
                    </a:cubicBezTo>
                    <a:cubicBezTo>
                      <a:pt x="549" y="200"/>
                      <a:pt x="552" y="197"/>
                      <a:pt x="551" y="193"/>
                    </a:cubicBezTo>
                    <a:cubicBezTo>
                      <a:pt x="551" y="192"/>
                      <a:pt x="550" y="190"/>
                      <a:pt x="548" y="189"/>
                    </a:cubicBezTo>
                    <a:cubicBezTo>
                      <a:pt x="546" y="188"/>
                      <a:pt x="544" y="187"/>
                      <a:pt x="542" y="187"/>
                    </a:cubicBezTo>
                    <a:cubicBezTo>
                      <a:pt x="540" y="187"/>
                      <a:pt x="539" y="186"/>
                      <a:pt x="538" y="185"/>
                    </a:cubicBezTo>
                    <a:cubicBezTo>
                      <a:pt x="537" y="185"/>
                      <a:pt x="536" y="184"/>
                      <a:pt x="536" y="184"/>
                    </a:cubicBezTo>
                    <a:cubicBezTo>
                      <a:pt x="535" y="183"/>
                      <a:pt x="534" y="181"/>
                      <a:pt x="533" y="180"/>
                    </a:cubicBezTo>
                    <a:cubicBezTo>
                      <a:pt x="532" y="180"/>
                      <a:pt x="532" y="180"/>
                      <a:pt x="532" y="180"/>
                    </a:cubicBezTo>
                    <a:cubicBezTo>
                      <a:pt x="532" y="180"/>
                      <a:pt x="532" y="179"/>
                      <a:pt x="532" y="179"/>
                    </a:cubicBezTo>
                    <a:cubicBezTo>
                      <a:pt x="533" y="176"/>
                      <a:pt x="533" y="174"/>
                      <a:pt x="532" y="173"/>
                    </a:cubicBezTo>
                    <a:cubicBezTo>
                      <a:pt x="531" y="172"/>
                      <a:pt x="530" y="170"/>
                      <a:pt x="526" y="170"/>
                    </a:cubicBezTo>
                    <a:cubicBezTo>
                      <a:pt x="523" y="170"/>
                      <a:pt x="520" y="171"/>
                      <a:pt x="519" y="172"/>
                    </a:cubicBezTo>
                    <a:cubicBezTo>
                      <a:pt x="518" y="173"/>
                      <a:pt x="517" y="173"/>
                      <a:pt x="516" y="173"/>
                    </a:cubicBezTo>
                    <a:cubicBezTo>
                      <a:pt x="515" y="173"/>
                      <a:pt x="515" y="173"/>
                      <a:pt x="514" y="173"/>
                    </a:cubicBezTo>
                    <a:cubicBezTo>
                      <a:pt x="513" y="172"/>
                      <a:pt x="513" y="172"/>
                      <a:pt x="512" y="171"/>
                    </a:cubicBezTo>
                    <a:cubicBezTo>
                      <a:pt x="511" y="170"/>
                      <a:pt x="510" y="169"/>
                      <a:pt x="508" y="168"/>
                    </a:cubicBezTo>
                    <a:cubicBezTo>
                      <a:pt x="508" y="168"/>
                      <a:pt x="508" y="168"/>
                      <a:pt x="507" y="168"/>
                    </a:cubicBezTo>
                    <a:cubicBezTo>
                      <a:pt x="509" y="168"/>
                      <a:pt x="510" y="168"/>
                      <a:pt x="511" y="168"/>
                    </a:cubicBezTo>
                    <a:cubicBezTo>
                      <a:pt x="513" y="168"/>
                      <a:pt x="516" y="168"/>
                      <a:pt x="518" y="167"/>
                    </a:cubicBezTo>
                    <a:cubicBezTo>
                      <a:pt x="519" y="167"/>
                      <a:pt x="520" y="167"/>
                      <a:pt x="520" y="167"/>
                    </a:cubicBezTo>
                    <a:cubicBezTo>
                      <a:pt x="521" y="167"/>
                      <a:pt x="522" y="167"/>
                      <a:pt x="524" y="168"/>
                    </a:cubicBezTo>
                    <a:cubicBezTo>
                      <a:pt x="525" y="168"/>
                      <a:pt x="526" y="169"/>
                      <a:pt x="526" y="169"/>
                    </a:cubicBezTo>
                    <a:cubicBezTo>
                      <a:pt x="528" y="170"/>
                      <a:pt x="530" y="170"/>
                      <a:pt x="531" y="170"/>
                    </a:cubicBezTo>
                    <a:cubicBezTo>
                      <a:pt x="535" y="170"/>
                      <a:pt x="538" y="168"/>
                      <a:pt x="540" y="165"/>
                    </a:cubicBezTo>
                    <a:cubicBezTo>
                      <a:pt x="543" y="162"/>
                      <a:pt x="547" y="160"/>
                      <a:pt x="551" y="160"/>
                    </a:cubicBezTo>
                    <a:cubicBezTo>
                      <a:pt x="552" y="160"/>
                      <a:pt x="554" y="161"/>
                      <a:pt x="555" y="161"/>
                    </a:cubicBezTo>
                    <a:cubicBezTo>
                      <a:pt x="557" y="161"/>
                      <a:pt x="558" y="162"/>
                      <a:pt x="560" y="162"/>
                    </a:cubicBezTo>
                    <a:cubicBezTo>
                      <a:pt x="563" y="163"/>
                      <a:pt x="567" y="165"/>
                      <a:pt x="571" y="165"/>
                    </a:cubicBezTo>
                    <a:cubicBezTo>
                      <a:pt x="573" y="165"/>
                      <a:pt x="575" y="164"/>
                      <a:pt x="577" y="164"/>
                    </a:cubicBezTo>
                    <a:cubicBezTo>
                      <a:pt x="581" y="162"/>
                      <a:pt x="582" y="159"/>
                      <a:pt x="582" y="157"/>
                    </a:cubicBezTo>
                    <a:cubicBezTo>
                      <a:pt x="583" y="152"/>
                      <a:pt x="579" y="147"/>
                      <a:pt x="578" y="146"/>
                    </a:cubicBezTo>
                    <a:cubicBezTo>
                      <a:pt x="579" y="146"/>
                      <a:pt x="579" y="147"/>
                      <a:pt x="580" y="147"/>
                    </a:cubicBezTo>
                    <a:cubicBezTo>
                      <a:pt x="582" y="147"/>
                      <a:pt x="583" y="148"/>
                      <a:pt x="585" y="148"/>
                    </a:cubicBezTo>
                    <a:cubicBezTo>
                      <a:pt x="585" y="148"/>
                      <a:pt x="586" y="148"/>
                      <a:pt x="586" y="148"/>
                    </a:cubicBezTo>
                    <a:cubicBezTo>
                      <a:pt x="587" y="147"/>
                      <a:pt x="587" y="147"/>
                      <a:pt x="588" y="147"/>
                    </a:cubicBezTo>
                    <a:cubicBezTo>
                      <a:pt x="588" y="147"/>
                      <a:pt x="589" y="148"/>
                      <a:pt x="589" y="148"/>
                    </a:cubicBezTo>
                    <a:cubicBezTo>
                      <a:pt x="589" y="148"/>
                      <a:pt x="589" y="148"/>
                      <a:pt x="589" y="148"/>
                    </a:cubicBezTo>
                    <a:cubicBezTo>
                      <a:pt x="589" y="148"/>
                      <a:pt x="589" y="148"/>
                      <a:pt x="589" y="150"/>
                    </a:cubicBezTo>
                    <a:cubicBezTo>
                      <a:pt x="589" y="150"/>
                      <a:pt x="589" y="151"/>
                      <a:pt x="589" y="151"/>
                    </a:cubicBezTo>
                    <a:cubicBezTo>
                      <a:pt x="589" y="153"/>
                      <a:pt x="588" y="157"/>
                      <a:pt x="591" y="160"/>
                    </a:cubicBezTo>
                    <a:cubicBezTo>
                      <a:pt x="592" y="160"/>
                      <a:pt x="594" y="161"/>
                      <a:pt x="595" y="161"/>
                    </a:cubicBezTo>
                    <a:cubicBezTo>
                      <a:pt x="596" y="161"/>
                      <a:pt x="597" y="161"/>
                      <a:pt x="598" y="160"/>
                    </a:cubicBezTo>
                    <a:cubicBezTo>
                      <a:pt x="599" y="160"/>
                      <a:pt x="599" y="160"/>
                      <a:pt x="600" y="160"/>
                    </a:cubicBezTo>
                    <a:cubicBezTo>
                      <a:pt x="600" y="160"/>
                      <a:pt x="600" y="160"/>
                      <a:pt x="600" y="160"/>
                    </a:cubicBezTo>
                    <a:cubicBezTo>
                      <a:pt x="600" y="160"/>
                      <a:pt x="600" y="160"/>
                      <a:pt x="600" y="160"/>
                    </a:cubicBezTo>
                    <a:cubicBezTo>
                      <a:pt x="600" y="160"/>
                      <a:pt x="600" y="160"/>
                      <a:pt x="600" y="160"/>
                    </a:cubicBezTo>
                    <a:cubicBezTo>
                      <a:pt x="600" y="160"/>
                      <a:pt x="601" y="161"/>
                      <a:pt x="601" y="162"/>
                    </a:cubicBezTo>
                    <a:cubicBezTo>
                      <a:pt x="601" y="163"/>
                      <a:pt x="601" y="163"/>
                      <a:pt x="601" y="163"/>
                    </a:cubicBezTo>
                    <a:cubicBezTo>
                      <a:pt x="601" y="167"/>
                      <a:pt x="603" y="168"/>
                      <a:pt x="606" y="168"/>
                    </a:cubicBezTo>
                    <a:cubicBezTo>
                      <a:pt x="606" y="168"/>
                      <a:pt x="607" y="169"/>
                      <a:pt x="607" y="169"/>
                    </a:cubicBezTo>
                    <a:cubicBezTo>
                      <a:pt x="608" y="169"/>
                      <a:pt x="608" y="170"/>
                      <a:pt x="609" y="170"/>
                    </a:cubicBezTo>
                    <a:cubicBezTo>
                      <a:pt x="610" y="171"/>
                      <a:pt x="611" y="173"/>
                      <a:pt x="613" y="174"/>
                    </a:cubicBezTo>
                    <a:cubicBezTo>
                      <a:pt x="615" y="174"/>
                      <a:pt x="617" y="174"/>
                      <a:pt x="618" y="174"/>
                    </a:cubicBezTo>
                    <a:cubicBezTo>
                      <a:pt x="620" y="174"/>
                      <a:pt x="621" y="174"/>
                      <a:pt x="622" y="175"/>
                    </a:cubicBezTo>
                    <a:cubicBezTo>
                      <a:pt x="623" y="177"/>
                      <a:pt x="623" y="178"/>
                      <a:pt x="623" y="179"/>
                    </a:cubicBezTo>
                    <a:cubicBezTo>
                      <a:pt x="623" y="179"/>
                      <a:pt x="622" y="180"/>
                      <a:pt x="622" y="181"/>
                    </a:cubicBezTo>
                    <a:cubicBezTo>
                      <a:pt x="621" y="181"/>
                      <a:pt x="620" y="181"/>
                      <a:pt x="619" y="182"/>
                    </a:cubicBezTo>
                    <a:cubicBezTo>
                      <a:pt x="617" y="182"/>
                      <a:pt x="614" y="183"/>
                      <a:pt x="612" y="187"/>
                    </a:cubicBezTo>
                    <a:cubicBezTo>
                      <a:pt x="611" y="190"/>
                      <a:pt x="611" y="197"/>
                      <a:pt x="613" y="200"/>
                    </a:cubicBezTo>
                    <a:cubicBezTo>
                      <a:pt x="614" y="202"/>
                      <a:pt x="616" y="203"/>
                      <a:pt x="618" y="203"/>
                    </a:cubicBezTo>
                    <a:cubicBezTo>
                      <a:pt x="619" y="203"/>
                      <a:pt x="621" y="203"/>
                      <a:pt x="622" y="202"/>
                    </a:cubicBezTo>
                    <a:cubicBezTo>
                      <a:pt x="626" y="199"/>
                      <a:pt x="628" y="195"/>
                      <a:pt x="630" y="192"/>
                    </a:cubicBezTo>
                    <a:cubicBezTo>
                      <a:pt x="631" y="189"/>
                      <a:pt x="633" y="187"/>
                      <a:pt x="635" y="185"/>
                    </a:cubicBezTo>
                    <a:cubicBezTo>
                      <a:pt x="636" y="185"/>
                      <a:pt x="638" y="184"/>
                      <a:pt x="638" y="184"/>
                    </a:cubicBezTo>
                    <a:cubicBezTo>
                      <a:pt x="638" y="184"/>
                      <a:pt x="638" y="185"/>
                      <a:pt x="638" y="185"/>
                    </a:cubicBezTo>
                    <a:cubicBezTo>
                      <a:pt x="638" y="187"/>
                      <a:pt x="638" y="188"/>
                      <a:pt x="638" y="189"/>
                    </a:cubicBezTo>
                    <a:cubicBezTo>
                      <a:pt x="638" y="192"/>
                      <a:pt x="639" y="194"/>
                      <a:pt x="641" y="197"/>
                    </a:cubicBezTo>
                    <a:cubicBezTo>
                      <a:pt x="643" y="198"/>
                      <a:pt x="646" y="201"/>
                      <a:pt x="649" y="201"/>
                    </a:cubicBezTo>
                    <a:cubicBezTo>
                      <a:pt x="650" y="201"/>
                      <a:pt x="650" y="201"/>
                      <a:pt x="650" y="201"/>
                    </a:cubicBezTo>
                    <a:cubicBezTo>
                      <a:pt x="650" y="201"/>
                      <a:pt x="650" y="201"/>
                      <a:pt x="650" y="201"/>
                    </a:cubicBezTo>
                    <a:cubicBezTo>
                      <a:pt x="652" y="201"/>
                      <a:pt x="652" y="200"/>
                      <a:pt x="653" y="200"/>
                    </a:cubicBezTo>
                    <a:cubicBezTo>
                      <a:pt x="653" y="205"/>
                      <a:pt x="656" y="207"/>
                      <a:pt x="657" y="207"/>
                    </a:cubicBezTo>
                    <a:cubicBezTo>
                      <a:pt x="658" y="208"/>
                      <a:pt x="659" y="208"/>
                      <a:pt x="660" y="208"/>
                    </a:cubicBezTo>
                    <a:cubicBezTo>
                      <a:pt x="661" y="208"/>
                      <a:pt x="662" y="208"/>
                      <a:pt x="663" y="207"/>
                    </a:cubicBezTo>
                    <a:cubicBezTo>
                      <a:pt x="664" y="207"/>
                      <a:pt x="664" y="207"/>
                      <a:pt x="665" y="207"/>
                    </a:cubicBezTo>
                    <a:cubicBezTo>
                      <a:pt x="665" y="207"/>
                      <a:pt x="665" y="207"/>
                      <a:pt x="665" y="207"/>
                    </a:cubicBezTo>
                    <a:cubicBezTo>
                      <a:pt x="667" y="208"/>
                      <a:pt x="669" y="212"/>
                      <a:pt x="671" y="215"/>
                    </a:cubicBezTo>
                    <a:cubicBezTo>
                      <a:pt x="672" y="217"/>
                      <a:pt x="673" y="219"/>
                      <a:pt x="675" y="221"/>
                    </a:cubicBezTo>
                    <a:cubicBezTo>
                      <a:pt x="677" y="223"/>
                      <a:pt x="677" y="223"/>
                      <a:pt x="677" y="223"/>
                    </a:cubicBezTo>
                    <a:cubicBezTo>
                      <a:pt x="679" y="226"/>
                      <a:pt x="682" y="229"/>
                      <a:pt x="684" y="233"/>
                    </a:cubicBezTo>
                    <a:cubicBezTo>
                      <a:pt x="685" y="236"/>
                      <a:pt x="687" y="241"/>
                      <a:pt x="686" y="244"/>
                    </a:cubicBezTo>
                    <a:cubicBezTo>
                      <a:pt x="686" y="245"/>
                      <a:pt x="685" y="246"/>
                      <a:pt x="684" y="248"/>
                    </a:cubicBezTo>
                    <a:cubicBezTo>
                      <a:pt x="682" y="250"/>
                      <a:pt x="680" y="252"/>
                      <a:pt x="680" y="256"/>
                    </a:cubicBezTo>
                    <a:cubicBezTo>
                      <a:pt x="680" y="258"/>
                      <a:pt x="680" y="260"/>
                      <a:pt x="682" y="262"/>
                    </a:cubicBezTo>
                    <a:cubicBezTo>
                      <a:pt x="680" y="262"/>
                      <a:pt x="678" y="263"/>
                      <a:pt x="677" y="265"/>
                    </a:cubicBezTo>
                    <a:cubicBezTo>
                      <a:pt x="676" y="266"/>
                      <a:pt x="675" y="268"/>
                      <a:pt x="675" y="269"/>
                    </a:cubicBezTo>
                    <a:cubicBezTo>
                      <a:pt x="675" y="270"/>
                      <a:pt x="674" y="271"/>
                      <a:pt x="674" y="271"/>
                    </a:cubicBezTo>
                    <a:cubicBezTo>
                      <a:pt x="673" y="273"/>
                      <a:pt x="672" y="275"/>
                      <a:pt x="671" y="277"/>
                    </a:cubicBezTo>
                    <a:cubicBezTo>
                      <a:pt x="669" y="281"/>
                      <a:pt x="666" y="285"/>
                      <a:pt x="667" y="290"/>
                    </a:cubicBezTo>
                    <a:cubicBezTo>
                      <a:pt x="669" y="296"/>
                      <a:pt x="674" y="298"/>
                      <a:pt x="678" y="300"/>
                    </a:cubicBezTo>
                    <a:cubicBezTo>
                      <a:pt x="681" y="302"/>
                      <a:pt x="684" y="303"/>
                      <a:pt x="686" y="305"/>
                    </a:cubicBezTo>
                    <a:cubicBezTo>
                      <a:pt x="686" y="306"/>
                      <a:pt x="686" y="306"/>
                      <a:pt x="686" y="307"/>
                    </a:cubicBezTo>
                    <a:cubicBezTo>
                      <a:pt x="686" y="307"/>
                      <a:pt x="684" y="308"/>
                      <a:pt x="681" y="309"/>
                    </a:cubicBezTo>
                    <a:cubicBezTo>
                      <a:pt x="680" y="309"/>
                      <a:pt x="680" y="309"/>
                      <a:pt x="679" y="309"/>
                    </a:cubicBezTo>
                    <a:cubicBezTo>
                      <a:pt x="678" y="310"/>
                      <a:pt x="676" y="310"/>
                      <a:pt x="675" y="310"/>
                    </a:cubicBezTo>
                    <a:cubicBezTo>
                      <a:pt x="672" y="312"/>
                      <a:pt x="671" y="314"/>
                      <a:pt x="669" y="315"/>
                    </a:cubicBezTo>
                    <a:cubicBezTo>
                      <a:pt x="669" y="316"/>
                      <a:pt x="668" y="317"/>
                      <a:pt x="668" y="317"/>
                    </a:cubicBezTo>
                    <a:cubicBezTo>
                      <a:pt x="667" y="318"/>
                      <a:pt x="666" y="319"/>
                      <a:pt x="665" y="320"/>
                    </a:cubicBezTo>
                    <a:cubicBezTo>
                      <a:pt x="664" y="321"/>
                      <a:pt x="664" y="321"/>
                      <a:pt x="664" y="321"/>
                    </a:cubicBezTo>
                    <a:cubicBezTo>
                      <a:pt x="662" y="322"/>
                      <a:pt x="659" y="323"/>
                      <a:pt x="655" y="323"/>
                    </a:cubicBezTo>
                    <a:cubicBezTo>
                      <a:pt x="655" y="323"/>
                      <a:pt x="655" y="323"/>
                      <a:pt x="655" y="323"/>
                    </a:cubicBezTo>
                    <a:cubicBezTo>
                      <a:pt x="652" y="323"/>
                      <a:pt x="649" y="322"/>
                      <a:pt x="645" y="322"/>
                    </a:cubicBezTo>
                    <a:cubicBezTo>
                      <a:pt x="642" y="321"/>
                      <a:pt x="638" y="321"/>
                      <a:pt x="634" y="321"/>
                    </a:cubicBezTo>
                    <a:cubicBezTo>
                      <a:pt x="632" y="321"/>
                      <a:pt x="630" y="321"/>
                      <a:pt x="628" y="321"/>
                    </a:cubicBezTo>
                    <a:cubicBezTo>
                      <a:pt x="626" y="322"/>
                      <a:pt x="626" y="322"/>
                      <a:pt x="626" y="322"/>
                    </a:cubicBezTo>
                    <a:cubicBezTo>
                      <a:pt x="626" y="324"/>
                      <a:pt x="626" y="324"/>
                      <a:pt x="626" y="324"/>
                    </a:cubicBezTo>
                    <a:cubicBezTo>
                      <a:pt x="625" y="325"/>
                      <a:pt x="625" y="325"/>
                      <a:pt x="625" y="325"/>
                    </a:cubicBezTo>
                    <a:cubicBezTo>
                      <a:pt x="625" y="326"/>
                      <a:pt x="625" y="328"/>
                      <a:pt x="626" y="329"/>
                    </a:cubicBezTo>
                    <a:cubicBezTo>
                      <a:pt x="626" y="331"/>
                      <a:pt x="627" y="332"/>
                      <a:pt x="628" y="332"/>
                    </a:cubicBezTo>
                    <a:cubicBezTo>
                      <a:pt x="628" y="332"/>
                      <a:pt x="628" y="332"/>
                      <a:pt x="628" y="332"/>
                    </a:cubicBezTo>
                    <a:cubicBezTo>
                      <a:pt x="629" y="334"/>
                      <a:pt x="629" y="334"/>
                      <a:pt x="628" y="335"/>
                    </a:cubicBezTo>
                    <a:cubicBezTo>
                      <a:pt x="627" y="335"/>
                      <a:pt x="627" y="336"/>
                      <a:pt x="626" y="336"/>
                    </a:cubicBezTo>
                    <a:cubicBezTo>
                      <a:pt x="625" y="337"/>
                      <a:pt x="623" y="338"/>
                      <a:pt x="621" y="342"/>
                    </a:cubicBezTo>
                    <a:cubicBezTo>
                      <a:pt x="621" y="343"/>
                      <a:pt x="621" y="343"/>
                      <a:pt x="621" y="344"/>
                    </a:cubicBezTo>
                    <a:cubicBezTo>
                      <a:pt x="621" y="345"/>
                      <a:pt x="621" y="345"/>
                      <a:pt x="620" y="346"/>
                    </a:cubicBezTo>
                    <a:cubicBezTo>
                      <a:pt x="620" y="347"/>
                      <a:pt x="620" y="347"/>
                      <a:pt x="620" y="347"/>
                    </a:cubicBezTo>
                    <a:cubicBezTo>
                      <a:pt x="619" y="349"/>
                      <a:pt x="619" y="350"/>
                      <a:pt x="619" y="352"/>
                    </a:cubicBezTo>
                    <a:cubicBezTo>
                      <a:pt x="619" y="353"/>
                      <a:pt x="620" y="354"/>
                      <a:pt x="620" y="355"/>
                    </a:cubicBezTo>
                    <a:cubicBezTo>
                      <a:pt x="620" y="358"/>
                      <a:pt x="620" y="361"/>
                      <a:pt x="624" y="365"/>
                    </a:cubicBezTo>
                    <a:cubicBezTo>
                      <a:pt x="627" y="369"/>
                      <a:pt x="632" y="371"/>
                      <a:pt x="637" y="372"/>
                    </a:cubicBezTo>
                    <a:cubicBezTo>
                      <a:pt x="638" y="373"/>
                      <a:pt x="639" y="373"/>
                      <a:pt x="640" y="373"/>
                    </a:cubicBezTo>
                    <a:cubicBezTo>
                      <a:pt x="644" y="373"/>
                      <a:pt x="647" y="371"/>
                      <a:pt x="649" y="370"/>
                    </a:cubicBezTo>
                    <a:cubicBezTo>
                      <a:pt x="650" y="369"/>
                      <a:pt x="651" y="369"/>
                      <a:pt x="652" y="368"/>
                    </a:cubicBezTo>
                    <a:cubicBezTo>
                      <a:pt x="655" y="367"/>
                      <a:pt x="658" y="365"/>
                      <a:pt x="662" y="362"/>
                    </a:cubicBezTo>
                    <a:cubicBezTo>
                      <a:pt x="664" y="360"/>
                      <a:pt x="665" y="358"/>
                      <a:pt x="665" y="357"/>
                    </a:cubicBezTo>
                    <a:cubicBezTo>
                      <a:pt x="666" y="356"/>
                      <a:pt x="666" y="355"/>
                      <a:pt x="666" y="355"/>
                    </a:cubicBezTo>
                    <a:cubicBezTo>
                      <a:pt x="667" y="355"/>
                      <a:pt x="667" y="355"/>
                      <a:pt x="667" y="355"/>
                    </a:cubicBezTo>
                    <a:cubicBezTo>
                      <a:pt x="668" y="355"/>
                      <a:pt x="669" y="355"/>
                      <a:pt x="670" y="356"/>
                    </a:cubicBezTo>
                    <a:cubicBezTo>
                      <a:pt x="671" y="356"/>
                      <a:pt x="671" y="356"/>
                      <a:pt x="671" y="356"/>
                    </a:cubicBezTo>
                    <a:cubicBezTo>
                      <a:pt x="673" y="356"/>
                      <a:pt x="675" y="357"/>
                      <a:pt x="676" y="357"/>
                    </a:cubicBezTo>
                    <a:cubicBezTo>
                      <a:pt x="680" y="357"/>
                      <a:pt x="684" y="355"/>
                      <a:pt x="685" y="353"/>
                    </a:cubicBezTo>
                    <a:cubicBezTo>
                      <a:pt x="686" y="351"/>
                      <a:pt x="686" y="350"/>
                      <a:pt x="685" y="348"/>
                    </a:cubicBezTo>
                    <a:cubicBezTo>
                      <a:pt x="686" y="347"/>
                      <a:pt x="686" y="347"/>
                      <a:pt x="686" y="347"/>
                    </a:cubicBezTo>
                    <a:cubicBezTo>
                      <a:pt x="687" y="348"/>
                      <a:pt x="688" y="350"/>
                      <a:pt x="691" y="351"/>
                    </a:cubicBezTo>
                    <a:cubicBezTo>
                      <a:pt x="691" y="351"/>
                      <a:pt x="691" y="351"/>
                      <a:pt x="691" y="351"/>
                    </a:cubicBezTo>
                    <a:cubicBezTo>
                      <a:pt x="692" y="351"/>
                      <a:pt x="692" y="351"/>
                      <a:pt x="692" y="351"/>
                    </a:cubicBezTo>
                    <a:cubicBezTo>
                      <a:pt x="695" y="351"/>
                      <a:pt x="696" y="348"/>
                      <a:pt x="697" y="347"/>
                    </a:cubicBezTo>
                    <a:cubicBezTo>
                      <a:pt x="697" y="346"/>
                      <a:pt x="697" y="346"/>
                      <a:pt x="697" y="346"/>
                    </a:cubicBezTo>
                    <a:cubicBezTo>
                      <a:pt x="698" y="346"/>
                      <a:pt x="698" y="347"/>
                      <a:pt x="698" y="348"/>
                    </a:cubicBezTo>
                    <a:cubicBezTo>
                      <a:pt x="699" y="348"/>
                      <a:pt x="699" y="348"/>
                      <a:pt x="699" y="348"/>
                    </a:cubicBezTo>
                    <a:cubicBezTo>
                      <a:pt x="700" y="350"/>
                      <a:pt x="702" y="352"/>
                      <a:pt x="703" y="353"/>
                    </a:cubicBezTo>
                    <a:cubicBezTo>
                      <a:pt x="704" y="354"/>
                      <a:pt x="704" y="354"/>
                      <a:pt x="705" y="355"/>
                    </a:cubicBezTo>
                    <a:cubicBezTo>
                      <a:pt x="707" y="357"/>
                      <a:pt x="709" y="358"/>
                      <a:pt x="711" y="359"/>
                    </a:cubicBezTo>
                    <a:cubicBezTo>
                      <a:pt x="713" y="360"/>
                      <a:pt x="713" y="360"/>
                      <a:pt x="713" y="360"/>
                    </a:cubicBezTo>
                    <a:cubicBezTo>
                      <a:pt x="715" y="361"/>
                      <a:pt x="716" y="362"/>
                      <a:pt x="717" y="364"/>
                    </a:cubicBezTo>
                    <a:cubicBezTo>
                      <a:pt x="717" y="364"/>
                      <a:pt x="717" y="364"/>
                      <a:pt x="717" y="364"/>
                    </a:cubicBezTo>
                    <a:cubicBezTo>
                      <a:pt x="719" y="367"/>
                      <a:pt x="721" y="368"/>
                      <a:pt x="724" y="368"/>
                    </a:cubicBezTo>
                    <a:cubicBezTo>
                      <a:pt x="724" y="368"/>
                      <a:pt x="725" y="368"/>
                      <a:pt x="726" y="368"/>
                    </a:cubicBezTo>
                    <a:cubicBezTo>
                      <a:pt x="727" y="368"/>
                      <a:pt x="727" y="368"/>
                      <a:pt x="728" y="369"/>
                    </a:cubicBezTo>
                    <a:cubicBezTo>
                      <a:pt x="729" y="369"/>
                      <a:pt x="731" y="370"/>
                      <a:pt x="733" y="370"/>
                    </a:cubicBezTo>
                    <a:cubicBezTo>
                      <a:pt x="733" y="370"/>
                      <a:pt x="733" y="370"/>
                      <a:pt x="733" y="370"/>
                    </a:cubicBezTo>
                    <a:cubicBezTo>
                      <a:pt x="734" y="370"/>
                      <a:pt x="735" y="370"/>
                      <a:pt x="737" y="370"/>
                    </a:cubicBezTo>
                    <a:cubicBezTo>
                      <a:pt x="739" y="370"/>
                      <a:pt x="740" y="370"/>
                      <a:pt x="742" y="370"/>
                    </a:cubicBezTo>
                    <a:cubicBezTo>
                      <a:pt x="741" y="371"/>
                      <a:pt x="741" y="371"/>
                      <a:pt x="740" y="372"/>
                    </a:cubicBezTo>
                    <a:cubicBezTo>
                      <a:pt x="738" y="374"/>
                      <a:pt x="736" y="377"/>
                      <a:pt x="736" y="380"/>
                    </a:cubicBezTo>
                    <a:cubicBezTo>
                      <a:pt x="736" y="381"/>
                      <a:pt x="737" y="383"/>
                      <a:pt x="739" y="384"/>
                    </a:cubicBezTo>
                    <a:cubicBezTo>
                      <a:pt x="741" y="386"/>
                      <a:pt x="742" y="388"/>
                      <a:pt x="744" y="390"/>
                    </a:cubicBezTo>
                    <a:cubicBezTo>
                      <a:pt x="746" y="392"/>
                      <a:pt x="748" y="392"/>
                      <a:pt x="751" y="392"/>
                    </a:cubicBezTo>
                    <a:cubicBezTo>
                      <a:pt x="752" y="392"/>
                      <a:pt x="753" y="392"/>
                      <a:pt x="754" y="392"/>
                    </a:cubicBezTo>
                    <a:cubicBezTo>
                      <a:pt x="755" y="392"/>
                      <a:pt x="756" y="392"/>
                      <a:pt x="757" y="392"/>
                    </a:cubicBezTo>
                    <a:cubicBezTo>
                      <a:pt x="757" y="392"/>
                      <a:pt x="758" y="392"/>
                      <a:pt x="758" y="392"/>
                    </a:cubicBezTo>
                    <a:cubicBezTo>
                      <a:pt x="759" y="393"/>
                      <a:pt x="759" y="394"/>
                      <a:pt x="758" y="395"/>
                    </a:cubicBezTo>
                    <a:cubicBezTo>
                      <a:pt x="758" y="396"/>
                      <a:pt x="758" y="397"/>
                      <a:pt x="759" y="398"/>
                    </a:cubicBezTo>
                    <a:cubicBezTo>
                      <a:pt x="759" y="402"/>
                      <a:pt x="763" y="407"/>
                      <a:pt x="769" y="407"/>
                    </a:cubicBezTo>
                    <a:cubicBezTo>
                      <a:pt x="770" y="407"/>
                      <a:pt x="770" y="407"/>
                      <a:pt x="771" y="407"/>
                    </a:cubicBezTo>
                    <a:cubicBezTo>
                      <a:pt x="776" y="405"/>
                      <a:pt x="776" y="401"/>
                      <a:pt x="776" y="399"/>
                    </a:cubicBezTo>
                    <a:cubicBezTo>
                      <a:pt x="775" y="397"/>
                      <a:pt x="776" y="396"/>
                      <a:pt x="776" y="396"/>
                    </a:cubicBezTo>
                    <a:cubicBezTo>
                      <a:pt x="777" y="396"/>
                      <a:pt x="779" y="395"/>
                      <a:pt x="781" y="395"/>
                    </a:cubicBezTo>
                    <a:cubicBezTo>
                      <a:pt x="783" y="395"/>
                      <a:pt x="784" y="395"/>
                      <a:pt x="785" y="395"/>
                    </a:cubicBezTo>
                    <a:cubicBezTo>
                      <a:pt x="786" y="396"/>
                      <a:pt x="788" y="398"/>
                      <a:pt x="789" y="399"/>
                    </a:cubicBezTo>
                    <a:cubicBezTo>
                      <a:pt x="792" y="401"/>
                      <a:pt x="795" y="403"/>
                      <a:pt x="798" y="404"/>
                    </a:cubicBezTo>
                    <a:cubicBezTo>
                      <a:pt x="801" y="405"/>
                      <a:pt x="803" y="405"/>
                      <a:pt x="806" y="405"/>
                    </a:cubicBezTo>
                    <a:cubicBezTo>
                      <a:pt x="808" y="405"/>
                      <a:pt x="809" y="405"/>
                      <a:pt x="811" y="405"/>
                    </a:cubicBezTo>
                    <a:cubicBezTo>
                      <a:pt x="812" y="405"/>
                      <a:pt x="813" y="405"/>
                      <a:pt x="814" y="405"/>
                    </a:cubicBezTo>
                    <a:cubicBezTo>
                      <a:pt x="814" y="405"/>
                      <a:pt x="814" y="405"/>
                      <a:pt x="815" y="405"/>
                    </a:cubicBezTo>
                    <a:cubicBezTo>
                      <a:pt x="817" y="405"/>
                      <a:pt x="819" y="405"/>
                      <a:pt x="822" y="405"/>
                    </a:cubicBezTo>
                    <a:cubicBezTo>
                      <a:pt x="823" y="405"/>
                      <a:pt x="823" y="405"/>
                      <a:pt x="823" y="405"/>
                    </a:cubicBezTo>
                    <a:cubicBezTo>
                      <a:pt x="823" y="405"/>
                      <a:pt x="824" y="405"/>
                      <a:pt x="824" y="405"/>
                    </a:cubicBezTo>
                    <a:cubicBezTo>
                      <a:pt x="826" y="405"/>
                      <a:pt x="827" y="405"/>
                      <a:pt x="828" y="405"/>
                    </a:cubicBezTo>
                    <a:cubicBezTo>
                      <a:pt x="829" y="405"/>
                      <a:pt x="830" y="404"/>
                      <a:pt x="831" y="404"/>
                    </a:cubicBezTo>
                    <a:cubicBezTo>
                      <a:pt x="832" y="404"/>
                      <a:pt x="835" y="405"/>
                      <a:pt x="836" y="405"/>
                    </a:cubicBezTo>
                    <a:cubicBezTo>
                      <a:pt x="839" y="406"/>
                      <a:pt x="842" y="407"/>
                      <a:pt x="845" y="407"/>
                    </a:cubicBezTo>
                    <a:cubicBezTo>
                      <a:pt x="848" y="407"/>
                      <a:pt x="850" y="406"/>
                      <a:pt x="851" y="404"/>
                    </a:cubicBezTo>
                    <a:cubicBezTo>
                      <a:pt x="853" y="403"/>
                      <a:pt x="853" y="400"/>
                      <a:pt x="853" y="398"/>
                    </a:cubicBezTo>
                    <a:cubicBezTo>
                      <a:pt x="853" y="389"/>
                      <a:pt x="844" y="382"/>
                      <a:pt x="837" y="378"/>
                    </a:cubicBezTo>
                    <a:cubicBezTo>
                      <a:pt x="834" y="377"/>
                      <a:pt x="832" y="376"/>
                      <a:pt x="829" y="375"/>
                    </a:cubicBezTo>
                    <a:cubicBezTo>
                      <a:pt x="824" y="373"/>
                      <a:pt x="820" y="371"/>
                      <a:pt x="816" y="368"/>
                    </a:cubicBezTo>
                    <a:cubicBezTo>
                      <a:pt x="814" y="367"/>
                      <a:pt x="812" y="367"/>
                      <a:pt x="810" y="366"/>
                    </a:cubicBezTo>
                    <a:cubicBezTo>
                      <a:pt x="809" y="366"/>
                      <a:pt x="808" y="366"/>
                      <a:pt x="807" y="365"/>
                    </a:cubicBezTo>
                    <a:cubicBezTo>
                      <a:pt x="803" y="364"/>
                      <a:pt x="798" y="361"/>
                      <a:pt x="794" y="359"/>
                    </a:cubicBezTo>
                    <a:cubicBezTo>
                      <a:pt x="793" y="358"/>
                      <a:pt x="791" y="357"/>
                      <a:pt x="790" y="357"/>
                    </a:cubicBezTo>
                    <a:cubicBezTo>
                      <a:pt x="788" y="355"/>
                      <a:pt x="786" y="354"/>
                      <a:pt x="785" y="353"/>
                    </a:cubicBezTo>
                    <a:cubicBezTo>
                      <a:pt x="785" y="352"/>
                      <a:pt x="785" y="352"/>
                      <a:pt x="785" y="352"/>
                    </a:cubicBezTo>
                    <a:cubicBezTo>
                      <a:pt x="786" y="352"/>
                      <a:pt x="788" y="353"/>
                      <a:pt x="789" y="353"/>
                    </a:cubicBezTo>
                    <a:cubicBezTo>
                      <a:pt x="791" y="354"/>
                      <a:pt x="792" y="354"/>
                      <a:pt x="793" y="354"/>
                    </a:cubicBezTo>
                    <a:cubicBezTo>
                      <a:pt x="794" y="354"/>
                      <a:pt x="795" y="354"/>
                      <a:pt x="796" y="354"/>
                    </a:cubicBezTo>
                    <a:cubicBezTo>
                      <a:pt x="797" y="354"/>
                      <a:pt x="797" y="354"/>
                      <a:pt x="798" y="354"/>
                    </a:cubicBezTo>
                    <a:cubicBezTo>
                      <a:pt x="799" y="354"/>
                      <a:pt x="799" y="354"/>
                      <a:pt x="800" y="354"/>
                    </a:cubicBezTo>
                    <a:cubicBezTo>
                      <a:pt x="801" y="354"/>
                      <a:pt x="802" y="354"/>
                      <a:pt x="802" y="355"/>
                    </a:cubicBezTo>
                    <a:cubicBezTo>
                      <a:pt x="806" y="355"/>
                      <a:pt x="809" y="357"/>
                      <a:pt x="812" y="358"/>
                    </a:cubicBezTo>
                    <a:cubicBezTo>
                      <a:pt x="815" y="359"/>
                      <a:pt x="817" y="360"/>
                      <a:pt x="819" y="361"/>
                    </a:cubicBezTo>
                    <a:cubicBezTo>
                      <a:pt x="820" y="361"/>
                      <a:pt x="821" y="362"/>
                      <a:pt x="822" y="362"/>
                    </a:cubicBezTo>
                    <a:cubicBezTo>
                      <a:pt x="823" y="362"/>
                      <a:pt x="824" y="361"/>
                      <a:pt x="825" y="361"/>
                    </a:cubicBezTo>
                    <a:cubicBezTo>
                      <a:pt x="826" y="361"/>
                      <a:pt x="827" y="361"/>
                      <a:pt x="827" y="361"/>
                    </a:cubicBezTo>
                    <a:cubicBezTo>
                      <a:pt x="827" y="361"/>
                      <a:pt x="828" y="361"/>
                      <a:pt x="828" y="361"/>
                    </a:cubicBezTo>
                    <a:cubicBezTo>
                      <a:pt x="828" y="361"/>
                      <a:pt x="829" y="362"/>
                      <a:pt x="830" y="362"/>
                    </a:cubicBezTo>
                    <a:cubicBezTo>
                      <a:pt x="831" y="363"/>
                      <a:pt x="832" y="365"/>
                      <a:pt x="834" y="365"/>
                    </a:cubicBezTo>
                    <a:cubicBezTo>
                      <a:pt x="835" y="366"/>
                      <a:pt x="836" y="366"/>
                      <a:pt x="838" y="366"/>
                    </a:cubicBezTo>
                    <a:cubicBezTo>
                      <a:pt x="838" y="366"/>
                      <a:pt x="839" y="366"/>
                      <a:pt x="840" y="366"/>
                    </a:cubicBezTo>
                    <a:cubicBezTo>
                      <a:pt x="841" y="366"/>
                      <a:pt x="842" y="366"/>
                      <a:pt x="842" y="366"/>
                    </a:cubicBezTo>
                    <a:cubicBezTo>
                      <a:pt x="843" y="366"/>
                      <a:pt x="843" y="366"/>
                      <a:pt x="843" y="366"/>
                    </a:cubicBezTo>
                    <a:cubicBezTo>
                      <a:pt x="844" y="366"/>
                      <a:pt x="845" y="366"/>
                      <a:pt x="846" y="367"/>
                    </a:cubicBezTo>
                    <a:cubicBezTo>
                      <a:pt x="847" y="367"/>
                      <a:pt x="847" y="367"/>
                      <a:pt x="847" y="367"/>
                    </a:cubicBezTo>
                    <a:cubicBezTo>
                      <a:pt x="848" y="368"/>
                      <a:pt x="848" y="368"/>
                      <a:pt x="849" y="368"/>
                    </a:cubicBezTo>
                    <a:cubicBezTo>
                      <a:pt x="850" y="369"/>
                      <a:pt x="851" y="369"/>
                      <a:pt x="852" y="370"/>
                    </a:cubicBezTo>
                    <a:cubicBezTo>
                      <a:pt x="854" y="371"/>
                      <a:pt x="855" y="371"/>
                      <a:pt x="857" y="371"/>
                    </a:cubicBezTo>
                    <a:cubicBezTo>
                      <a:pt x="859" y="371"/>
                      <a:pt x="861" y="370"/>
                      <a:pt x="862" y="367"/>
                    </a:cubicBezTo>
                    <a:cubicBezTo>
                      <a:pt x="863" y="365"/>
                      <a:pt x="862" y="362"/>
                      <a:pt x="861" y="360"/>
                    </a:cubicBezTo>
                    <a:cubicBezTo>
                      <a:pt x="861" y="360"/>
                      <a:pt x="861" y="360"/>
                      <a:pt x="862" y="359"/>
                    </a:cubicBezTo>
                    <a:close/>
                    <a:moveTo>
                      <a:pt x="493" y="120"/>
                    </a:moveTo>
                    <a:cubicBezTo>
                      <a:pt x="493" y="120"/>
                      <a:pt x="493" y="121"/>
                      <a:pt x="493" y="121"/>
                    </a:cubicBezTo>
                    <a:cubicBezTo>
                      <a:pt x="492" y="120"/>
                      <a:pt x="490" y="120"/>
                      <a:pt x="489" y="120"/>
                    </a:cubicBezTo>
                    <a:cubicBezTo>
                      <a:pt x="489" y="120"/>
                      <a:pt x="489" y="120"/>
                      <a:pt x="489" y="120"/>
                    </a:cubicBezTo>
                    <a:cubicBezTo>
                      <a:pt x="490" y="120"/>
                      <a:pt x="490" y="120"/>
                      <a:pt x="490" y="120"/>
                    </a:cubicBezTo>
                    <a:cubicBezTo>
                      <a:pt x="492" y="118"/>
                      <a:pt x="493" y="116"/>
                      <a:pt x="494" y="115"/>
                    </a:cubicBezTo>
                    <a:cubicBezTo>
                      <a:pt x="494" y="116"/>
                      <a:pt x="493" y="120"/>
                      <a:pt x="493" y="120"/>
                    </a:cubicBezTo>
                    <a:close/>
                    <a:moveTo>
                      <a:pt x="457" y="346"/>
                    </a:moveTo>
                    <a:cubicBezTo>
                      <a:pt x="452" y="346"/>
                      <a:pt x="448" y="345"/>
                      <a:pt x="445" y="342"/>
                    </a:cubicBezTo>
                    <a:cubicBezTo>
                      <a:pt x="444" y="341"/>
                      <a:pt x="444" y="341"/>
                      <a:pt x="444" y="341"/>
                    </a:cubicBezTo>
                    <a:cubicBezTo>
                      <a:pt x="443" y="340"/>
                      <a:pt x="442" y="339"/>
                      <a:pt x="441" y="338"/>
                    </a:cubicBezTo>
                    <a:cubicBezTo>
                      <a:pt x="440" y="336"/>
                      <a:pt x="439" y="335"/>
                      <a:pt x="438" y="333"/>
                    </a:cubicBezTo>
                    <a:cubicBezTo>
                      <a:pt x="437" y="331"/>
                      <a:pt x="435" y="330"/>
                      <a:pt x="433" y="329"/>
                    </a:cubicBezTo>
                    <a:cubicBezTo>
                      <a:pt x="431" y="328"/>
                      <a:pt x="430" y="327"/>
                      <a:pt x="428" y="326"/>
                    </a:cubicBezTo>
                    <a:cubicBezTo>
                      <a:pt x="430" y="326"/>
                      <a:pt x="433" y="326"/>
                      <a:pt x="435" y="327"/>
                    </a:cubicBezTo>
                    <a:cubicBezTo>
                      <a:pt x="437" y="328"/>
                      <a:pt x="439" y="329"/>
                      <a:pt x="440" y="330"/>
                    </a:cubicBezTo>
                    <a:cubicBezTo>
                      <a:pt x="443" y="332"/>
                      <a:pt x="445" y="334"/>
                      <a:pt x="447" y="336"/>
                    </a:cubicBezTo>
                    <a:cubicBezTo>
                      <a:pt x="448" y="338"/>
                      <a:pt x="450" y="340"/>
                      <a:pt x="453" y="342"/>
                    </a:cubicBezTo>
                    <a:cubicBezTo>
                      <a:pt x="453" y="342"/>
                      <a:pt x="454" y="342"/>
                      <a:pt x="454" y="343"/>
                    </a:cubicBezTo>
                    <a:cubicBezTo>
                      <a:pt x="455" y="344"/>
                      <a:pt x="456" y="345"/>
                      <a:pt x="457" y="345"/>
                    </a:cubicBezTo>
                    <a:cubicBezTo>
                      <a:pt x="458" y="346"/>
                      <a:pt x="458" y="346"/>
                      <a:pt x="458" y="346"/>
                    </a:cubicBezTo>
                    <a:cubicBezTo>
                      <a:pt x="458" y="346"/>
                      <a:pt x="458" y="346"/>
                      <a:pt x="458" y="346"/>
                    </a:cubicBezTo>
                    <a:cubicBezTo>
                      <a:pt x="458" y="346"/>
                      <a:pt x="458" y="346"/>
                      <a:pt x="457" y="346"/>
                    </a:cubicBezTo>
                    <a:close/>
                    <a:moveTo>
                      <a:pt x="567" y="79"/>
                    </a:moveTo>
                    <a:cubicBezTo>
                      <a:pt x="566" y="78"/>
                      <a:pt x="566" y="78"/>
                      <a:pt x="566" y="78"/>
                    </a:cubicBezTo>
                    <a:cubicBezTo>
                      <a:pt x="565" y="77"/>
                      <a:pt x="564" y="76"/>
                      <a:pt x="563" y="75"/>
                    </a:cubicBezTo>
                    <a:cubicBezTo>
                      <a:pt x="563" y="75"/>
                      <a:pt x="563" y="75"/>
                      <a:pt x="563" y="74"/>
                    </a:cubicBezTo>
                    <a:cubicBezTo>
                      <a:pt x="563" y="74"/>
                      <a:pt x="564" y="74"/>
                      <a:pt x="564" y="74"/>
                    </a:cubicBezTo>
                    <a:cubicBezTo>
                      <a:pt x="567" y="75"/>
                      <a:pt x="572" y="79"/>
                      <a:pt x="573" y="81"/>
                    </a:cubicBezTo>
                    <a:cubicBezTo>
                      <a:pt x="573" y="82"/>
                      <a:pt x="573" y="82"/>
                      <a:pt x="573" y="82"/>
                    </a:cubicBezTo>
                    <a:cubicBezTo>
                      <a:pt x="573" y="82"/>
                      <a:pt x="573" y="82"/>
                      <a:pt x="572" y="82"/>
                    </a:cubicBezTo>
                    <a:cubicBezTo>
                      <a:pt x="571" y="82"/>
                      <a:pt x="569" y="81"/>
                      <a:pt x="567" y="79"/>
                    </a:cubicBezTo>
                    <a:close/>
                    <a:moveTo>
                      <a:pt x="573" y="140"/>
                    </a:moveTo>
                    <a:cubicBezTo>
                      <a:pt x="573" y="140"/>
                      <a:pt x="574" y="140"/>
                      <a:pt x="574" y="140"/>
                    </a:cubicBezTo>
                    <a:cubicBezTo>
                      <a:pt x="574" y="140"/>
                      <a:pt x="574" y="140"/>
                      <a:pt x="574" y="140"/>
                    </a:cubicBezTo>
                    <a:cubicBezTo>
                      <a:pt x="575" y="140"/>
                      <a:pt x="575" y="141"/>
                      <a:pt x="575" y="142"/>
                    </a:cubicBezTo>
                    <a:cubicBezTo>
                      <a:pt x="575" y="142"/>
                      <a:pt x="576" y="143"/>
                      <a:pt x="576" y="144"/>
                    </a:cubicBezTo>
                    <a:cubicBezTo>
                      <a:pt x="575" y="143"/>
                      <a:pt x="574" y="142"/>
                      <a:pt x="573" y="140"/>
                    </a:cubicBezTo>
                    <a:close/>
                    <a:moveTo>
                      <a:pt x="739" y="259"/>
                    </a:moveTo>
                    <a:cubicBezTo>
                      <a:pt x="739" y="260"/>
                      <a:pt x="738" y="261"/>
                      <a:pt x="736" y="261"/>
                    </a:cubicBezTo>
                    <a:cubicBezTo>
                      <a:pt x="736" y="261"/>
                      <a:pt x="735" y="261"/>
                      <a:pt x="735" y="261"/>
                    </a:cubicBezTo>
                    <a:cubicBezTo>
                      <a:pt x="734" y="261"/>
                      <a:pt x="732" y="261"/>
                      <a:pt x="732" y="261"/>
                    </a:cubicBezTo>
                    <a:cubicBezTo>
                      <a:pt x="731" y="261"/>
                      <a:pt x="731" y="261"/>
                      <a:pt x="730" y="261"/>
                    </a:cubicBezTo>
                    <a:cubicBezTo>
                      <a:pt x="726" y="263"/>
                      <a:pt x="723" y="268"/>
                      <a:pt x="720" y="273"/>
                    </a:cubicBezTo>
                    <a:cubicBezTo>
                      <a:pt x="719" y="273"/>
                      <a:pt x="719" y="273"/>
                      <a:pt x="719" y="273"/>
                    </a:cubicBezTo>
                    <a:cubicBezTo>
                      <a:pt x="720" y="271"/>
                      <a:pt x="720" y="270"/>
                      <a:pt x="719" y="267"/>
                    </a:cubicBezTo>
                    <a:cubicBezTo>
                      <a:pt x="717" y="262"/>
                      <a:pt x="714" y="259"/>
                      <a:pt x="710" y="258"/>
                    </a:cubicBezTo>
                    <a:cubicBezTo>
                      <a:pt x="712" y="254"/>
                      <a:pt x="713" y="250"/>
                      <a:pt x="713" y="246"/>
                    </a:cubicBezTo>
                    <a:cubicBezTo>
                      <a:pt x="716" y="247"/>
                      <a:pt x="719" y="249"/>
                      <a:pt x="723" y="250"/>
                    </a:cubicBezTo>
                    <a:cubicBezTo>
                      <a:pt x="725" y="250"/>
                      <a:pt x="727" y="251"/>
                      <a:pt x="729" y="251"/>
                    </a:cubicBezTo>
                    <a:cubicBezTo>
                      <a:pt x="731" y="251"/>
                      <a:pt x="734" y="251"/>
                      <a:pt x="736" y="252"/>
                    </a:cubicBezTo>
                    <a:cubicBezTo>
                      <a:pt x="738" y="253"/>
                      <a:pt x="739" y="255"/>
                      <a:pt x="740" y="257"/>
                    </a:cubicBezTo>
                    <a:cubicBezTo>
                      <a:pt x="740" y="258"/>
                      <a:pt x="740" y="259"/>
                      <a:pt x="739" y="259"/>
                    </a:cubicBezTo>
                    <a:close/>
                  </a:path>
                </a:pathLst>
              </a:custGeom>
              <a:grpFill/>
              <a:ln w="4763" cap="rnd">
                <a:solidFill>
                  <a:schemeClr val="bg1"/>
                </a:solidFill>
                <a:prstDash val="solid"/>
                <a:round/>
              </a:ln>
            </p:spPr>
            <p:txBody>
              <a:bodyPr vert="horz" wrap="square" lIns="91440" tIns="45720" rIns="91440" bIns="45720" numCol="1" anchor="t" anchorCtr="0" compatLnSpc="1"/>
              <a:lstStyle/>
              <a:p>
                <a:endParaRPr lang="en-US" dirty="0">
                  <a:latin typeface="Calibri Light" panose="020F0302020204030204"/>
                </a:endParaRPr>
              </a:p>
            </p:txBody>
          </p:sp>
          <p:sp>
            <p:nvSpPr>
              <p:cNvPr id="291" name="Freeform 28"/>
              <p:cNvSpPr/>
              <p:nvPr/>
            </p:nvSpPr>
            <p:spPr bwMode="auto">
              <a:xfrm>
                <a:off x="2650" y="834"/>
                <a:ext cx="45" cy="37"/>
              </a:xfrm>
              <a:custGeom>
                <a:avLst/>
                <a:gdLst>
                  <a:gd name="T0" fmla="*/ 16 w 17"/>
                  <a:gd name="T1" fmla="*/ 2 h 14"/>
                  <a:gd name="T2" fmla="*/ 12 w 17"/>
                  <a:gd name="T3" fmla="*/ 0 h 14"/>
                  <a:gd name="T4" fmla="*/ 10 w 17"/>
                  <a:gd name="T5" fmla="*/ 0 h 14"/>
                  <a:gd name="T6" fmla="*/ 7 w 17"/>
                  <a:gd name="T7" fmla="*/ 2 h 14"/>
                  <a:gd name="T8" fmla="*/ 6 w 17"/>
                  <a:gd name="T9" fmla="*/ 3 h 14"/>
                  <a:gd name="T10" fmla="*/ 1 w 17"/>
                  <a:gd name="T11" fmla="*/ 7 h 14"/>
                  <a:gd name="T12" fmla="*/ 1 w 17"/>
                  <a:gd name="T13" fmla="*/ 11 h 14"/>
                  <a:gd name="T14" fmla="*/ 5 w 17"/>
                  <a:gd name="T15" fmla="*/ 14 h 14"/>
                  <a:gd name="T16" fmla="*/ 10 w 17"/>
                  <a:gd name="T17" fmla="*/ 11 h 14"/>
                  <a:gd name="T18" fmla="*/ 10 w 17"/>
                  <a:gd name="T19" fmla="*/ 11 h 14"/>
                  <a:gd name="T20" fmla="*/ 12 w 17"/>
                  <a:gd name="T21" fmla="*/ 11 h 14"/>
                  <a:gd name="T22" fmla="*/ 16 w 17"/>
                  <a:gd name="T23" fmla="*/ 7 h 14"/>
                  <a:gd name="T24" fmla="*/ 16 w 17"/>
                  <a:gd name="T25" fmla="*/ 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 h="14">
                    <a:moveTo>
                      <a:pt x="16" y="2"/>
                    </a:moveTo>
                    <a:cubicBezTo>
                      <a:pt x="15" y="0"/>
                      <a:pt x="14" y="0"/>
                      <a:pt x="12" y="0"/>
                    </a:cubicBezTo>
                    <a:cubicBezTo>
                      <a:pt x="12" y="0"/>
                      <a:pt x="11" y="0"/>
                      <a:pt x="10" y="0"/>
                    </a:cubicBezTo>
                    <a:cubicBezTo>
                      <a:pt x="9" y="0"/>
                      <a:pt x="8" y="1"/>
                      <a:pt x="7" y="2"/>
                    </a:cubicBezTo>
                    <a:cubicBezTo>
                      <a:pt x="7" y="2"/>
                      <a:pt x="6" y="3"/>
                      <a:pt x="6" y="3"/>
                    </a:cubicBezTo>
                    <a:cubicBezTo>
                      <a:pt x="4" y="3"/>
                      <a:pt x="2" y="4"/>
                      <a:pt x="1" y="7"/>
                    </a:cubicBezTo>
                    <a:cubicBezTo>
                      <a:pt x="0" y="7"/>
                      <a:pt x="0" y="9"/>
                      <a:pt x="1" y="11"/>
                    </a:cubicBezTo>
                    <a:cubicBezTo>
                      <a:pt x="2" y="14"/>
                      <a:pt x="4" y="14"/>
                      <a:pt x="5" y="14"/>
                    </a:cubicBezTo>
                    <a:cubicBezTo>
                      <a:pt x="7" y="14"/>
                      <a:pt x="9" y="12"/>
                      <a:pt x="10" y="11"/>
                    </a:cubicBezTo>
                    <a:cubicBezTo>
                      <a:pt x="10" y="11"/>
                      <a:pt x="10" y="11"/>
                      <a:pt x="10" y="11"/>
                    </a:cubicBezTo>
                    <a:cubicBezTo>
                      <a:pt x="11" y="11"/>
                      <a:pt x="11" y="11"/>
                      <a:pt x="12" y="11"/>
                    </a:cubicBezTo>
                    <a:cubicBezTo>
                      <a:pt x="13" y="10"/>
                      <a:pt x="15" y="9"/>
                      <a:pt x="16" y="7"/>
                    </a:cubicBezTo>
                    <a:cubicBezTo>
                      <a:pt x="17" y="6"/>
                      <a:pt x="17" y="3"/>
                      <a:pt x="16" y="2"/>
                    </a:cubicBezTo>
                    <a:close/>
                  </a:path>
                </a:pathLst>
              </a:custGeom>
              <a:grpFill/>
              <a:ln w="4763" cap="rnd">
                <a:solidFill>
                  <a:schemeClr val="bg1"/>
                </a:solidFill>
                <a:prstDash val="solid"/>
                <a:round/>
              </a:ln>
            </p:spPr>
            <p:txBody>
              <a:bodyPr vert="horz" wrap="square" lIns="91440" tIns="45720" rIns="91440" bIns="45720" numCol="1" anchor="t" anchorCtr="0" compatLnSpc="1"/>
              <a:lstStyle/>
              <a:p>
                <a:endParaRPr lang="en-US" dirty="0">
                  <a:latin typeface="Calibri Light" panose="020F0302020204030204"/>
                </a:endParaRPr>
              </a:p>
            </p:txBody>
          </p:sp>
          <p:sp>
            <p:nvSpPr>
              <p:cNvPr id="292" name="Freeform 29"/>
              <p:cNvSpPr/>
              <p:nvPr/>
            </p:nvSpPr>
            <p:spPr bwMode="auto">
              <a:xfrm>
                <a:off x="3899" y="2203"/>
                <a:ext cx="53" cy="55"/>
              </a:xfrm>
              <a:custGeom>
                <a:avLst/>
                <a:gdLst>
                  <a:gd name="T0" fmla="*/ 19 w 20"/>
                  <a:gd name="T1" fmla="*/ 8 h 21"/>
                  <a:gd name="T2" fmla="*/ 14 w 20"/>
                  <a:gd name="T3" fmla="*/ 3 h 21"/>
                  <a:gd name="T4" fmla="*/ 10 w 20"/>
                  <a:gd name="T5" fmla="*/ 0 h 21"/>
                  <a:gd name="T6" fmla="*/ 7 w 20"/>
                  <a:gd name="T7" fmla="*/ 0 h 21"/>
                  <a:gd name="T8" fmla="*/ 2 w 20"/>
                  <a:gd name="T9" fmla="*/ 3 h 21"/>
                  <a:gd name="T10" fmla="*/ 3 w 20"/>
                  <a:gd name="T11" fmla="*/ 7 h 21"/>
                  <a:gd name="T12" fmla="*/ 0 w 20"/>
                  <a:gd name="T13" fmla="*/ 8 h 21"/>
                  <a:gd name="T14" fmla="*/ 0 w 20"/>
                  <a:gd name="T15" fmla="*/ 11 h 21"/>
                  <a:gd name="T16" fmla="*/ 1 w 20"/>
                  <a:gd name="T17" fmla="*/ 13 h 21"/>
                  <a:gd name="T18" fmla="*/ 3 w 20"/>
                  <a:gd name="T19" fmla="*/ 19 h 21"/>
                  <a:gd name="T20" fmla="*/ 7 w 20"/>
                  <a:gd name="T21" fmla="*/ 21 h 21"/>
                  <a:gd name="T22" fmla="*/ 12 w 20"/>
                  <a:gd name="T23" fmla="*/ 18 h 21"/>
                  <a:gd name="T24" fmla="*/ 13 w 20"/>
                  <a:gd name="T25" fmla="*/ 17 h 21"/>
                  <a:gd name="T26" fmla="*/ 14 w 20"/>
                  <a:gd name="T27" fmla="*/ 16 h 21"/>
                  <a:gd name="T28" fmla="*/ 16 w 20"/>
                  <a:gd name="T29" fmla="*/ 15 h 21"/>
                  <a:gd name="T30" fmla="*/ 19 w 20"/>
                  <a:gd name="T31" fmla="*/ 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0" h="21">
                    <a:moveTo>
                      <a:pt x="19" y="8"/>
                    </a:moveTo>
                    <a:cubicBezTo>
                      <a:pt x="18" y="5"/>
                      <a:pt x="16" y="3"/>
                      <a:pt x="14" y="3"/>
                    </a:cubicBezTo>
                    <a:cubicBezTo>
                      <a:pt x="13" y="2"/>
                      <a:pt x="12" y="1"/>
                      <a:pt x="10" y="0"/>
                    </a:cubicBezTo>
                    <a:cubicBezTo>
                      <a:pt x="9" y="0"/>
                      <a:pt x="8" y="0"/>
                      <a:pt x="7" y="0"/>
                    </a:cubicBezTo>
                    <a:cubicBezTo>
                      <a:pt x="5" y="0"/>
                      <a:pt x="3" y="1"/>
                      <a:pt x="2" y="3"/>
                    </a:cubicBezTo>
                    <a:cubicBezTo>
                      <a:pt x="2" y="5"/>
                      <a:pt x="2" y="6"/>
                      <a:pt x="3" y="7"/>
                    </a:cubicBezTo>
                    <a:cubicBezTo>
                      <a:pt x="3" y="7"/>
                      <a:pt x="0" y="8"/>
                      <a:pt x="0" y="8"/>
                    </a:cubicBezTo>
                    <a:cubicBezTo>
                      <a:pt x="0" y="11"/>
                      <a:pt x="0" y="11"/>
                      <a:pt x="0" y="11"/>
                    </a:cubicBezTo>
                    <a:cubicBezTo>
                      <a:pt x="1" y="11"/>
                      <a:pt x="1" y="12"/>
                      <a:pt x="1" y="13"/>
                    </a:cubicBezTo>
                    <a:cubicBezTo>
                      <a:pt x="1" y="15"/>
                      <a:pt x="1" y="17"/>
                      <a:pt x="3" y="19"/>
                    </a:cubicBezTo>
                    <a:cubicBezTo>
                      <a:pt x="4" y="20"/>
                      <a:pt x="6" y="21"/>
                      <a:pt x="7" y="21"/>
                    </a:cubicBezTo>
                    <a:cubicBezTo>
                      <a:pt x="10" y="21"/>
                      <a:pt x="11" y="19"/>
                      <a:pt x="12" y="18"/>
                    </a:cubicBezTo>
                    <a:cubicBezTo>
                      <a:pt x="12" y="17"/>
                      <a:pt x="12" y="17"/>
                      <a:pt x="13" y="17"/>
                    </a:cubicBezTo>
                    <a:cubicBezTo>
                      <a:pt x="13" y="16"/>
                      <a:pt x="13" y="16"/>
                      <a:pt x="14" y="16"/>
                    </a:cubicBezTo>
                    <a:cubicBezTo>
                      <a:pt x="14" y="16"/>
                      <a:pt x="15" y="16"/>
                      <a:pt x="16" y="15"/>
                    </a:cubicBezTo>
                    <a:cubicBezTo>
                      <a:pt x="19" y="14"/>
                      <a:pt x="20" y="11"/>
                      <a:pt x="19" y="8"/>
                    </a:cubicBezTo>
                    <a:close/>
                  </a:path>
                </a:pathLst>
              </a:custGeom>
              <a:grpFill/>
              <a:ln w="4763" cap="rnd">
                <a:solidFill>
                  <a:schemeClr val="bg1"/>
                </a:solidFill>
                <a:prstDash val="solid"/>
                <a:round/>
              </a:ln>
            </p:spPr>
            <p:txBody>
              <a:bodyPr vert="horz" wrap="square" lIns="91440" tIns="45720" rIns="91440" bIns="45720" numCol="1" anchor="t" anchorCtr="0" compatLnSpc="1"/>
              <a:lstStyle/>
              <a:p>
                <a:endParaRPr lang="en-US" dirty="0">
                  <a:latin typeface="Calibri Light" panose="020F0302020204030204"/>
                </a:endParaRPr>
              </a:p>
            </p:txBody>
          </p:sp>
          <p:sp>
            <p:nvSpPr>
              <p:cNvPr id="293" name="Freeform 30"/>
              <p:cNvSpPr>
                <a:spLocks noEditPoints="1"/>
              </p:cNvSpPr>
              <p:nvPr/>
            </p:nvSpPr>
            <p:spPr bwMode="auto">
              <a:xfrm>
                <a:off x="4079" y="2149"/>
                <a:ext cx="850" cy="856"/>
              </a:xfrm>
              <a:custGeom>
                <a:avLst/>
                <a:gdLst>
                  <a:gd name="T0" fmla="*/ 307 w 320"/>
                  <a:gd name="T1" fmla="*/ 198 h 322"/>
                  <a:gd name="T2" fmla="*/ 303 w 320"/>
                  <a:gd name="T3" fmla="*/ 188 h 322"/>
                  <a:gd name="T4" fmla="*/ 296 w 320"/>
                  <a:gd name="T5" fmla="*/ 170 h 322"/>
                  <a:gd name="T6" fmla="*/ 274 w 320"/>
                  <a:gd name="T7" fmla="*/ 161 h 322"/>
                  <a:gd name="T8" fmla="*/ 258 w 320"/>
                  <a:gd name="T9" fmla="*/ 166 h 322"/>
                  <a:gd name="T10" fmla="*/ 247 w 320"/>
                  <a:gd name="T11" fmla="*/ 156 h 322"/>
                  <a:gd name="T12" fmla="*/ 229 w 320"/>
                  <a:gd name="T13" fmla="*/ 166 h 322"/>
                  <a:gd name="T14" fmla="*/ 221 w 320"/>
                  <a:gd name="T15" fmla="*/ 175 h 322"/>
                  <a:gd name="T16" fmla="*/ 218 w 320"/>
                  <a:gd name="T17" fmla="*/ 175 h 322"/>
                  <a:gd name="T18" fmla="*/ 227 w 320"/>
                  <a:gd name="T19" fmla="*/ 162 h 322"/>
                  <a:gd name="T20" fmla="*/ 240 w 320"/>
                  <a:gd name="T21" fmla="*/ 144 h 322"/>
                  <a:gd name="T22" fmla="*/ 225 w 320"/>
                  <a:gd name="T23" fmla="*/ 140 h 322"/>
                  <a:gd name="T24" fmla="*/ 208 w 320"/>
                  <a:gd name="T25" fmla="*/ 147 h 322"/>
                  <a:gd name="T26" fmla="*/ 195 w 320"/>
                  <a:gd name="T27" fmla="*/ 140 h 322"/>
                  <a:gd name="T28" fmla="*/ 174 w 320"/>
                  <a:gd name="T29" fmla="*/ 143 h 322"/>
                  <a:gd name="T30" fmla="*/ 165 w 320"/>
                  <a:gd name="T31" fmla="*/ 148 h 322"/>
                  <a:gd name="T32" fmla="*/ 155 w 320"/>
                  <a:gd name="T33" fmla="*/ 132 h 322"/>
                  <a:gd name="T34" fmla="*/ 142 w 320"/>
                  <a:gd name="T35" fmla="*/ 132 h 322"/>
                  <a:gd name="T36" fmla="*/ 132 w 320"/>
                  <a:gd name="T37" fmla="*/ 132 h 322"/>
                  <a:gd name="T38" fmla="*/ 112 w 320"/>
                  <a:gd name="T39" fmla="*/ 119 h 322"/>
                  <a:gd name="T40" fmla="*/ 117 w 320"/>
                  <a:gd name="T41" fmla="*/ 107 h 322"/>
                  <a:gd name="T42" fmla="*/ 110 w 320"/>
                  <a:gd name="T43" fmla="*/ 93 h 322"/>
                  <a:gd name="T44" fmla="*/ 104 w 320"/>
                  <a:gd name="T45" fmla="*/ 92 h 322"/>
                  <a:gd name="T46" fmla="*/ 95 w 320"/>
                  <a:gd name="T47" fmla="*/ 76 h 322"/>
                  <a:gd name="T48" fmla="*/ 73 w 320"/>
                  <a:gd name="T49" fmla="*/ 68 h 322"/>
                  <a:gd name="T50" fmla="*/ 62 w 320"/>
                  <a:gd name="T51" fmla="*/ 60 h 322"/>
                  <a:gd name="T52" fmla="*/ 38 w 320"/>
                  <a:gd name="T53" fmla="*/ 36 h 322"/>
                  <a:gd name="T54" fmla="*/ 13 w 320"/>
                  <a:gd name="T55" fmla="*/ 14 h 322"/>
                  <a:gd name="T56" fmla="*/ 3 w 320"/>
                  <a:gd name="T57" fmla="*/ 11 h 322"/>
                  <a:gd name="T58" fmla="*/ 11 w 320"/>
                  <a:gd name="T59" fmla="*/ 42 h 322"/>
                  <a:gd name="T60" fmla="*/ 21 w 320"/>
                  <a:gd name="T61" fmla="*/ 50 h 322"/>
                  <a:gd name="T62" fmla="*/ 38 w 320"/>
                  <a:gd name="T63" fmla="*/ 58 h 322"/>
                  <a:gd name="T64" fmla="*/ 65 w 320"/>
                  <a:gd name="T65" fmla="*/ 114 h 322"/>
                  <a:gd name="T66" fmla="*/ 83 w 320"/>
                  <a:gd name="T67" fmla="*/ 156 h 322"/>
                  <a:gd name="T68" fmla="*/ 104 w 320"/>
                  <a:gd name="T69" fmla="*/ 181 h 322"/>
                  <a:gd name="T70" fmla="*/ 94 w 320"/>
                  <a:gd name="T71" fmla="*/ 207 h 322"/>
                  <a:gd name="T72" fmla="*/ 43 w 320"/>
                  <a:gd name="T73" fmla="*/ 210 h 322"/>
                  <a:gd name="T74" fmla="*/ 34 w 320"/>
                  <a:gd name="T75" fmla="*/ 223 h 322"/>
                  <a:gd name="T76" fmla="*/ 24 w 320"/>
                  <a:gd name="T77" fmla="*/ 242 h 322"/>
                  <a:gd name="T78" fmla="*/ 38 w 320"/>
                  <a:gd name="T79" fmla="*/ 272 h 322"/>
                  <a:gd name="T80" fmla="*/ 59 w 320"/>
                  <a:gd name="T81" fmla="*/ 290 h 322"/>
                  <a:gd name="T82" fmla="*/ 72 w 320"/>
                  <a:gd name="T83" fmla="*/ 292 h 322"/>
                  <a:gd name="T84" fmla="*/ 81 w 320"/>
                  <a:gd name="T85" fmla="*/ 311 h 322"/>
                  <a:gd name="T86" fmla="*/ 107 w 320"/>
                  <a:gd name="T87" fmla="*/ 312 h 322"/>
                  <a:gd name="T88" fmla="*/ 135 w 320"/>
                  <a:gd name="T89" fmla="*/ 322 h 322"/>
                  <a:gd name="T90" fmla="*/ 129 w 320"/>
                  <a:gd name="T91" fmla="*/ 263 h 322"/>
                  <a:gd name="T92" fmla="*/ 154 w 320"/>
                  <a:gd name="T93" fmla="*/ 297 h 322"/>
                  <a:gd name="T94" fmla="*/ 302 w 320"/>
                  <a:gd name="T95" fmla="*/ 249 h 322"/>
                  <a:gd name="T96" fmla="*/ 201 w 320"/>
                  <a:gd name="T97" fmla="*/ 212 h 322"/>
                  <a:gd name="T98" fmla="*/ 214 w 320"/>
                  <a:gd name="T99" fmla="*/ 189 h 322"/>
                  <a:gd name="T100" fmla="*/ 201 w 320"/>
                  <a:gd name="T101" fmla="*/ 216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20" h="322">
                    <a:moveTo>
                      <a:pt x="320" y="207"/>
                    </a:moveTo>
                    <a:cubicBezTo>
                      <a:pt x="319" y="206"/>
                      <a:pt x="319" y="206"/>
                      <a:pt x="319" y="206"/>
                    </a:cubicBezTo>
                    <a:cubicBezTo>
                      <a:pt x="319" y="204"/>
                      <a:pt x="319" y="202"/>
                      <a:pt x="316" y="200"/>
                    </a:cubicBezTo>
                    <a:cubicBezTo>
                      <a:pt x="314" y="198"/>
                      <a:pt x="311" y="198"/>
                      <a:pt x="310" y="198"/>
                    </a:cubicBezTo>
                    <a:cubicBezTo>
                      <a:pt x="309" y="198"/>
                      <a:pt x="308" y="198"/>
                      <a:pt x="307" y="198"/>
                    </a:cubicBezTo>
                    <a:cubicBezTo>
                      <a:pt x="306" y="198"/>
                      <a:pt x="306" y="198"/>
                      <a:pt x="305" y="198"/>
                    </a:cubicBezTo>
                    <a:cubicBezTo>
                      <a:pt x="304" y="198"/>
                      <a:pt x="304" y="198"/>
                      <a:pt x="303" y="198"/>
                    </a:cubicBezTo>
                    <a:cubicBezTo>
                      <a:pt x="303" y="197"/>
                      <a:pt x="303" y="197"/>
                      <a:pt x="302" y="195"/>
                    </a:cubicBezTo>
                    <a:cubicBezTo>
                      <a:pt x="302" y="193"/>
                      <a:pt x="302" y="192"/>
                      <a:pt x="303" y="190"/>
                    </a:cubicBezTo>
                    <a:cubicBezTo>
                      <a:pt x="303" y="189"/>
                      <a:pt x="303" y="189"/>
                      <a:pt x="303" y="188"/>
                    </a:cubicBezTo>
                    <a:cubicBezTo>
                      <a:pt x="303" y="186"/>
                      <a:pt x="303" y="183"/>
                      <a:pt x="301" y="181"/>
                    </a:cubicBezTo>
                    <a:cubicBezTo>
                      <a:pt x="300" y="180"/>
                      <a:pt x="299" y="180"/>
                      <a:pt x="298" y="180"/>
                    </a:cubicBezTo>
                    <a:cubicBezTo>
                      <a:pt x="298" y="180"/>
                      <a:pt x="298" y="180"/>
                      <a:pt x="298" y="180"/>
                    </a:cubicBezTo>
                    <a:cubicBezTo>
                      <a:pt x="298" y="179"/>
                      <a:pt x="298" y="179"/>
                      <a:pt x="298" y="179"/>
                    </a:cubicBezTo>
                    <a:cubicBezTo>
                      <a:pt x="299" y="177"/>
                      <a:pt x="300" y="174"/>
                      <a:pt x="296" y="170"/>
                    </a:cubicBezTo>
                    <a:cubicBezTo>
                      <a:pt x="293" y="167"/>
                      <a:pt x="290" y="166"/>
                      <a:pt x="286" y="164"/>
                    </a:cubicBezTo>
                    <a:cubicBezTo>
                      <a:pt x="284" y="164"/>
                      <a:pt x="283" y="163"/>
                      <a:pt x="281" y="163"/>
                    </a:cubicBezTo>
                    <a:cubicBezTo>
                      <a:pt x="281" y="163"/>
                      <a:pt x="281" y="163"/>
                      <a:pt x="280" y="163"/>
                    </a:cubicBezTo>
                    <a:cubicBezTo>
                      <a:pt x="279" y="163"/>
                      <a:pt x="279" y="163"/>
                      <a:pt x="278" y="162"/>
                    </a:cubicBezTo>
                    <a:cubicBezTo>
                      <a:pt x="277" y="162"/>
                      <a:pt x="275" y="162"/>
                      <a:pt x="274" y="161"/>
                    </a:cubicBezTo>
                    <a:cubicBezTo>
                      <a:pt x="273" y="161"/>
                      <a:pt x="272" y="161"/>
                      <a:pt x="272" y="161"/>
                    </a:cubicBezTo>
                    <a:cubicBezTo>
                      <a:pt x="271" y="161"/>
                      <a:pt x="269" y="161"/>
                      <a:pt x="268" y="161"/>
                    </a:cubicBezTo>
                    <a:cubicBezTo>
                      <a:pt x="268" y="161"/>
                      <a:pt x="267" y="161"/>
                      <a:pt x="267" y="161"/>
                    </a:cubicBezTo>
                    <a:cubicBezTo>
                      <a:pt x="264" y="161"/>
                      <a:pt x="261" y="163"/>
                      <a:pt x="261" y="163"/>
                    </a:cubicBezTo>
                    <a:cubicBezTo>
                      <a:pt x="260" y="164"/>
                      <a:pt x="259" y="165"/>
                      <a:pt x="258" y="166"/>
                    </a:cubicBezTo>
                    <a:cubicBezTo>
                      <a:pt x="258" y="165"/>
                      <a:pt x="257" y="164"/>
                      <a:pt x="257" y="163"/>
                    </a:cubicBezTo>
                    <a:cubicBezTo>
                      <a:pt x="256" y="161"/>
                      <a:pt x="254" y="161"/>
                      <a:pt x="253" y="160"/>
                    </a:cubicBezTo>
                    <a:cubicBezTo>
                      <a:pt x="253" y="160"/>
                      <a:pt x="252" y="160"/>
                      <a:pt x="252" y="159"/>
                    </a:cubicBezTo>
                    <a:cubicBezTo>
                      <a:pt x="252" y="159"/>
                      <a:pt x="251" y="159"/>
                      <a:pt x="251" y="158"/>
                    </a:cubicBezTo>
                    <a:cubicBezTo>
                      <a:pt x="250" y="158"/>
                      <a:pt x="249" y="157"/>
                      <a:pt x="247" y="156"/>
                    </a:cubicBezTo>
                    <a:cubicBezTo>
                      <a:pt x="246" y="156"/>
                      <a:pt x="244" y="155"/>
                      <a:pt x="242" y="155"/>
                    </a:cubicBezTo>
                    <a:cubicBezTo>
                      <a:pt x="241" y="155"/>
                      <a:pt x="240" y="155"/>
                      <a:pt x="239" y="155"/>
                    </a:cubicBezTo>
                    <a:cubicBezTo>
                      <a:pt x="234" y="156"/>
                      <a:pt x="233" y="158"/>
                      <a:pt x="231" y="162"/>
                    </a:cubicBezTo>
                    <a:cubicBezTo>
                      <a:pt x="231" y="163"/>
                      <a:pt x="231" y="163"/>
                      <a:pt x="231" y="163"/>
                    </a:cubicBezTo>
                    <a:cubicBezTo>
                      <a:pt x="230" y="164"/>
                      <a:pt x="230" y="165"/>
                      <a:pt x="229" y="166"/>
                    </a:cubicBezTo>
                    <a:cubicBezTo>
                      <a:pt x="229" y="166"/>
                      <a:pt x="229" y="166"/>
                      <a:pt x="229" y="167"/>
                    </a:cubicBezTo>
                    <a:cubicBezTo>
                      <a:pt x="228" y="167"/>
                      <a:pt x="228" y="167"/>
                      <a:pt x="227" y="167"/>
                    </a:cubicBezTo>
                    <a:cubicBezTo>
                      <a:pt x="226" y="168"/>
                      <a:pt x="225" y="170"/>
                      <a:pt x="224" y="171"/>
                    </a:cubicBezTo>
                    <a:cubicBezTo>
                      <a:pt x="224" y="172"/>
                      <a:pt x="223" y="173"/>
                      <a:pt x="223" y="173"/>
                    </a:cubicBezTo>
                    <a:cubicBezTo>
                      <a:pt x="222" y="174"/>
                      <a:pt x="222" y="175"/>
                      <a:pt x="221" y="175"/>
                    </a:cubicBezTo>
                    <a:cubicBezTo>
                      <a:pt x="220" y="176"/>
                      <a:pt x="219" y="177"/>
                      <a:pt x="218" y="178"/>
                    </a:cubicBezTo>
                    <a:cubicBezTo>
                      <a:pt x="218" y="178"/>
                      <a:pt x="218" y="178"/>
                      <a:pt x="218" y="178"/>
                    </a:cubicBezTo>
                    <a:cubicBezTo>
                      <a:pt x="218" y="178"/>
                      <a:pt x="218" y="177"/>
                      <a:pt x="218" y="177"/>
                    </a:cubicBezTo>
                    <a:cubicBezTo>
                      <a:pt x="218" y="176"/>
                      <a:pt x="218" y="176"/>
                      <a:pt x="218" y="175"/>
                    </a:cubicBezTo>
                    <a:cubicBezTo>
                      <a:pt x="218" y="175"/>
                      <a:pt x="218" y="175"/>
                      <a:pt x="218" y="175"/>
                    </a:cubicBezTo>
                    <a:cubicBezTo>
                      <a:pt x="219" y="174"/>
                      <a:pt x="219" y="172"/>
                      <a:pt x="219" y="172"/>
                    </a:cubicBezTo>
                    <a:cubicBezTo>
                      <a:pt x="220" y="172"/>
                      <a:pt x="220" y="171"/>
                      <a:pt x="221" y="171"/>
                    </a:cubicBezTo>
                    <a:cubicBezTo>
                      <a:pt x="222" y="171"/>
                      <a:pt x="223" y="170"/>
                      <a:pt x="224" y="169"/>
                    </a:cubicBezTo>
                    <a:cubicBezTo>
                      <a:pt x="226" y="168"/>
                      <a:pt x="226" y="166"/>
                      <a:pt x="227" y="164"/>
                    </a:cubicBezTo>
                    <a:cubicBezTo>
                      <a:pt x="227" y="163"/>
                      <a:pt x="227" y="163"/>
                      <a:pt x="227" y="162"/>
                    </a:cubicBezTo>
                    <a:cubicBezTo>
                      <a:pt x="228" y="161"/>
                      <a:pt x="230" y="160"/>
                      <a:pt x="231" y="159"/>
                    </a:cubicBezTo>
                    <a:cubicBezTo>
                      <a:pt x="232" y="158"/>
                      <a:pt x="232" y="158"/>
                      <a:pt x="232" y="158"/>
                    </a:cubicBezTo>
                    <a:cubicBezTo>
                      <a:pt x="232" y="157"/>
                      <a:pt x="233" y="157"/>
                      <a:pt x="234" y="156"/>
                    </a:cubicBezTo>
                    <a:cubicBezTo>
                      <a:pt x="235" y="155"/>
                      <a:pt x="237" y="154"/>
                      <a:pt x="239" y="152"/>
                    </a:cubicBezTo>
                    <a:cubicBezTo>
                      <a:pt x="241" y="149"/>
                      <a:pt x="241" y="146"/>
                      <a:pt x="240" y="144"/>
                    </a:cubicBezTo>
                    <a:cubicBezTo>
                      <a:pt x="240" y="142"/>
                      <a:pt x="238" y="141"/>
                      <a:pt x="236" y="140"/>
                    </a:cubicBezTo>
                    <a:cubicBezTo>
                      <a:pt x="235" y="140"/>
                      <a:pt x="234" y="139"/>
                      <a:pt x="233" y="139"/>
                    </a:cubicBezTo>
                    <a:cubicBezTo>
                      <a:pt x="231" y="139"/>
                      <a:pt x="229" y="140"/>
                      <a:pt x="228" y="141"/>
                    </a:cubicBezTo>
                    <a:cubicBezTo>
                      <a:pt x="227" y="141"/>
                      <a:pt x="227" y="141"/>
                      <a:pt x="227" y="141"/>
                    </a:cubicBezTo>
                    <a:cubicBezTo>
                      <a:pt x="227" y="141"/>
                      <a:pt x="226" y="140"/>
                      <a:pt x="225" y="140"/>
                    </a:cubicBezTo>
                    <a:cubicBezTo>
                      <a:pt x="225" y="140"/>
                      <a:pt x="223" y="139"/>
                      <a:pt x="222" y="139"/>
                    </a:cubicBezTo>
                    <a:cubicBezTo>
                      <a:pt x="221" y="138"/>
                      <a:pt x="221" y="138"/>
                      <a:pt x="220" y="138"/>
                    </a:cubicBezTo>
                    <a:cubicBezTo>
                      <a:pt x="217" y="138"/>
                      <a:pt x="213" y="140"/>
                      <a:pt x="211" y="143"/>
                    </a:cubicBezTo>
                    <a:cubicBezTo>
                      <a:pt x="211" y="144"/>
                      <a:pt x="211" y="144"/>
                      <a:pt x="211" y="144"/>
                    </a:cubicBezTo>
                    <a:cubicBezTo>
                      <a:pt x="210" y="146"/>
                      <a:pt x="209" y="147"/>
                      <a:pt x="208" y="147"/>
                    </a:cubicBezTo>
                    <a:cubicBezTo>
                      <a:pt x="207" y="147"/>
                      <a:pt x="207" y="147"/>
                      <a:pt x="207" y="147"/>
                    </a:cubicBezTo>
                    <a:cubicBezTo>
                      <a:pt x="206" y="147"/>
                      <a:pt x="204" y="147"/>
                      <a:pt x="204" y="146"/>
                    </a:cubicBezTo>
                    <a:cubicBezTo>
                      <a:pt x="203" y="146"/>
                      <a:pt x="203" y="145"/>
                      <a:pt x="203" y="145"/>
                    </a:cubicBezTo>
                    <a:cubicBezTo>
                      <a:pt x="202" y="144"/>
                      <a:pt x="201" y="142"/>
                      <a:pt x="199" y="141"/>
                    </a:cubicBezTo>
                    <a:cubicBezTo>
                      <a:pt x="198" y="140"/>
                      <a:pt x="196" y="140"/>
                      <a:pt x="195" y="140"/>
                    </a:cubicBezTo>
                    <a:cubicBezTo>
                      <a:pt x="192" y="140"/>
                      <a:pt x="189" y="141"/>
                      <a:pt x="187" y="143"/>
                    </a:cubicBezTo>
                    <a:cubicBezTo>
                      <a:pt x="186" y="143"/>
                      <a:pt x="185" y="144"/>
                      <a:pt x="184" y="144"/>
                    </a:cubicBezTo>
                    <a:cubicBezTo>
                      <a:pt x="183" y="144"/>
                      <a:pt x="182" y="144"/>
                      <a:pt x="182" y="143"/>
                    </a:cubicBezTo>
                    <a:cubicBezTo>
                      <a:pt x="181" y="143"/>
                      <a:pt x="179" y="142"/>
                      <a:pt x="177" y="142"/>
                    </a:cubicBezTo>
                    <a:cubicBezTo>
                      <a:pt x="176" y="142"/>
                      <a:pt x="175" y="142"/>
                      <a:pt x="174" y="143"/>
                    </a:cubicBezTo>
                    <a:cubicBezTo>
                      <a:pt x="172" y="144"/>
                      <a:pt x="171" y="145"/>
                      <a:pt x="170" y="147"/>
                    </a:cubicBezTo>
                    <a:cubicBezTo>
                      <a:pt x="169" y="148"/>
                      <a:pt x="169" y="149"/>
                      <a:pt x="168" y="149"/>
                    </a:cubicBezTo>
                    <a:cubicBezTo>
                      <a:pt x="168" y="149"/>
                      <a:pt x="167" y="149"/>
                      <a:pt x="166" y="149"/>
                    </a:cubicBezTo>
                    <a:cubicBezTo>
                      <a:pt x="165" y="149"/>
                      <a:pt x="165" y="149"/>
                      <a:pt x="165" y="149"/>
                    </a:cubicBezTo>
                    <a:cubicBezTo>
                      <a:pt x="165" y="148"/>
                      <a:pt x="165" y="148"/>
                      <a:pt x="165" y="148"/>
                    </a:cubicBezTo>
                    <a:cubicBezTo>
                      <a:pt x="165" y="146"/>
                      <a:pt x="166" y="141"/>
                      <a:pt x="162" y="139"/>
                    </a:cubicBezTo>
                    <a:cubicBezTo>
                      <a:pt x="162" y="138"/>
                      <a:pt x="161" y="138"/>
                      <a:pt x="160" y="138"/>
                    </a:cubicBezTo>
                    <a:cubicBezTo>
                      <a:pt x="160" y="138"/>
                      <a:pt x="160" y="137"/>
                      <a:pt x="160" y="137"/>
                    </a:cubicBezTo>
                    <a:cubicBezTo>
                      <a:pt x="160" y="136"/>
                      <a:pt x="160" y="134"/>
                      <a:pt x="158" y="133"/>
                    </a:cubicBezTo>
                    <a:cubicBezTo>
                      <a:pt x="157" y="132"/>
                      <a:pt x="156" y="132"/>
                      <a:pt x="155" y="132"/>
                    </a:cubicBezTo>
                    <a:cubicBezTo>
                      <a:pt x="153" y="132"/>
                      <a:pt x="152" y="132"/>
                      <a:pt x="151" y="133"/>
                    </a:cubicBezTo>
                    <a:cubicBezTo>
                      <a:pt x="151" y="133"/>
                      <a:pt x="151" y="133"/>
                      <a:pt x="151" y="133"/>
                    </a:cubicBezTo>
                    <a:cubicBezTo>
                      <a:pt x="151" y="133"/>
                      <a:pt x="150" y="133"/>
                      <a:pt x="150" y="133"/>
                    </a:cubicBezTo>
                    <a:cubicBezTo>
                      <a:pt x="149" y="133"/>
                      <a:pt x="148" y="133"/>
                      <a:pt x="148" y="132"/>
                    </a:cubicBezTo>
                    <a:cubicBezTo>
                      <a:pt x="146" y="132"/>
                      <a:pt x="144" y="132"/>
                      <a:pt x="142" y="132"/>
                    </a:cubicBezTo>
                    <a:cubicBezTo>
                      <a:pt x="141" y="132"/>
                      <a:pt x="140" y="132"/>
                      <a:pt x="139" y="132"/>
                    </a:cubicBezTo>
                    <a:cubicBezTo>
                      <a:pt x="138" y="132"/>
                      <a:pt x="138" y="132"/>
                      <a:pt x="138" y="132"/>
                    </a:cubicBezTo>
                    <a:cubicBezTo>
                      <a:pt x="137" y="132"/>
                      <a:pt x="137" y="131"/>
                      <a:pt x="136" y="131"/>
                    </a:cubicBezTo>
                    <a:cubicBezTo>
                      <a:pt x="134" y="131"/>
                      <a:pt x="134" y="132"/>
                      <a:pt x="133" y="132"/>
                    </a:cubicBezTo>
                    <a:cubicBezTo>
                      <a:pt x="132" y="132"/>
                      <a:pt x="132" y="132"/>
                      <a:pt x="132" y="132"/>
                    </a:cubicBezTo>
                    <a:cubicBezTo>
                      <a:pt x="131" y="132"/>
                      <a:pt x="129" y="131"/>
                      <a:pt x="128" y="129"/>
                    </a:cubicBezTo>
                    <a:cubicBezTo>
                      <a:pt x="126" y="127"/>
                      <a:pt x="124" y="126"/>
                      <a:pt x="121" y="124"/>
                    </a:cubicBezTo>
                    <a:cubicBezTo>
                      <a:pt x="120" y="124"/>
                      <a:pt x="119" y="123"/>
                      <a:pt x="118" y="123"/>
                    </a:cubicBezTo>
                    <a:cubicBezTo>
                      <a:pt x="117" y="123"/>
                      <a:pt x="116" y="123"/>
                      <a:pt x="116" y="122"/>
                    </a:cubicBezTo>
                    <a:cubicBezTo>
                      <a:pt x="115" y="121"/>
                      <a:pt x="114" y="120"/>
                      <a:pt x="112" y="119"/>
                    </a:cubicBezTo>
                    <a:cubicBezTo>
                      <a:pt x="111" y="119"/>
                      <a:pt x="111" y="118"/>
                      <a:pt x="111" y="118"/>
                    </a:cubicBezTo>
                    <a:cubicBezTo>
                      <a:pt x="110" y="118"/>
                      <a:pt x="110" y="118"/>
                      <a:pt x="110" y="118"/>
                    </a:cubicBezTo>
                    <a:cubicBezTo>
                      <a:pt x="111" y="117"/>
                      <a:pt x="111" y="117"/>
                      <a:pt x="111" y="117"/>
                    </a:cubicBezTo>
                    <a:cubicBezTo>
                      <a:pt x="112" y="117"/>
                      <a:pt x="112" y="117"/>
                      <a:pt x="112" y="117"/>
                    </a:cubicBezTo>
                    <a:cubicBezTo>
                      <a:pt x="115" y="115"/>
                      <a:pt x="117" y="109"/>
                      <a:pt x="117" y="107"/>
                    </a:cubicBezTo>
                    <a:cubicBezTo>
                      <a:pt x="117" y="107"/>
                      <a:pt x="118" y="106"/>
                      <a:pt x="118" y="105"/>
                    </a:cubicBezTo>
                    <a:cubicBezTo>
                      <a:pt x="118" y="105"/>
                      <a:pt x="118" y="105"/>
                      <a:pt x="118" y="105"/>
                    </a:cubicBezTo>
                    <a:cubicBezTo>
                      <a:pt x="119" y="105"/>
                      <a:pt x="119" y="104"/>
                      <a:pt x="119" y="102"/>
                    </a:cubicBezTo>
                    <a:cubicBezTo>
                      <a:pt x="120" y="99"/>
                      <a:pt x="118" y="97"/>
                      <a:pt x="116" y="95"/>
                    </a:cubicBezTo>
                    <a:cubicBezTo>
                      <a:pt x="114" y="94"/>
                      <a:pt x="112" y="93"/>
                      <a:pt x="110" y="93"/>
                    </a:cubicBezTo>
                    <a:cubicBezTo>
                      <a:pt x="109" y="93"/>
                      <a:pt x="108" y="93"/>
                      <a:pt x="107" y="94"/>
                    </a:cubicBezTo>
                    <a:cubicBezTo>
                      <a:pt x="107" y="94"/>
                      <a:pt x="106" y="94"/>
                      <a:pt x="105" y="94"/>
                    </a:cubicBezTo>
                    <a:cubicBezTo>
                      <a:pt x="105" y="94"/>
                      <a:pt x="105" y="94"/>
                      <a:pt x="105" y="94"/>
                    </a:cubicBezTo>
                    <a:cubicBezTo>
                      <a:pt x="105" y="94"/>
                      <a:pt x="105" y="94"/>
                      <a:pt x="105" y="94"/>
                    </a:cubicBezTo>
                    <a:cubicBezTo>
                      <a:pt x="104" y="94"/>
                      <a:pt x="104" y="93"/>
                      <a:pt x="104" y="92"/>
                    </a:cubicBezTo>
                    <a:cubicBezTo>
                      <a:pt x="104" y="92"/>
                      <a:pt x="104" y="92"/>
                      <a:pt x="104" y="92"/>
                    </a:cubicBezTo>
                    <a:cubicBezTo>
                      <a:pt x="102" y="89"/>
                      <a:pt x="100" y="88"/>
                      <a:pt x="98" y="88"/>
                    </a:cubicBezTo>
                    <a:cubicBezTo>
                      <a:pt x="98" y="88"/>
                      <a:pt x="97" y="88"/>
                      <a:pt x="97" y="88"/>
                    </a:cubicBezTo>
                    <a:cubicBezTo>
                      <a:pt x="97" y="87"/>
                      <a:pt x="97" y="86"/>
                      <a:pt x="97" y="84"/>
                    </a:cubicBezTo>
                    <a:cubicBezTo>
                      <a:pt x="97" y="82"/>
                      <a:pt x="97" y="79"/>
                      <a:pt x="95" y="76"/>
                    </a:cubicBezTo>
                    <a:cubicBezTo>
                      <a:pt x="91" y="73"/>
                      <a:pt x="87" y="73"/>
                      <a:pt x="84" y="73"/>
                    </a:cubicBezTo>
                    <a:cubicBezTo>
                      <a:pt x="84" y="73"/>
                      <a:pt x="82" y="73"/>
                      <a:pt x="82" y="73"/>
                    </a:cubicBezTo>
                    <a:cubicBezTo>
                      <a:pt x="82" y="71"/>
                      <a:pt x="82" y="71"/>
                      <a:pt x="81" y="70"/>
                    </a:cubicBezTo>
                    <a:cubicBezTo>
                      <a:pt x="80" y="69"/>
                      <a:pt x="78" y="68"/>
                      <a:pt x="75" y="68"/>
                    </a:cubicBezTo>
                    <a:cubicBezTo>
                      <a:pt x="74" y="68"/>
                      <a:pt x="74" y="68"/>
                      <a:pt x="73" y="68"/>
                    </a:cubicBezTo>
                    <a:cubicBezTo>
                      <a:pt x="73" y="67"/>
                      <a:pt x="73" y="66"/>
                      <a:pt x="73" y="65"/>
                    </a:cubicBezTo>
                    <a:cubicBezTo>
                      <a:pt x="74" y="64"/>
                      <a:pt x="73" y="63"/>
                      <a:pt x="73" y="62"/>
                    </a:cubicBezTo>
                    <a:cubicBezTo>
                      <a:pt x="71" y="60"/>
                      <a:pt x="67" y="59"/>
                      <a:pt x="64" y="59"/>
                    </a:cubicBezTo>
                    <a:cubicBezTo>
                      <a:pt x="63" y="59"/>
                      <a:pt x="63" y="59"/>
                      <a:pt x="62" y="60"/>
                    </a:cubicBezTo>
                    <a:cubicBezTo>
                      <a:pt x="62" y="60"/>
                      <a:pt x="62" y="60"/>
                      <a:pt x="62" y="60"/>
                    </a:cubicBezTo>
                    <a:cubicBezTo>
                      <a:pt x="63" y="58"/>
                      <a:pt x="64" y="55"/>
                      <a:pt x="63" y="52"/>
                    </a:cubicBezTo>
                    <a:cubicBezTo>
                      <a:pt x="61" y="48"/>
                      <a:pt x="56" y="46"/>
                      <a:pt x="52" y="45"/>
                    </a:cubicBezTo>
                    <a:cubicBezTo>
                      <a:pt x="51" y="44"/>
                      <a:pt x="51" y="43"/>
                      <a:pt x="51" y="43"/>
                    </a:cubicBezTo>
                    <a:cubicBezTo>
                      <a:pt x="50" y="40"/>
                      <a:pt x="46" y="39"/>
                      <a:pt x="44" y="38"/>
                    </a:cubicBezTo>
                    <a:cubicBezTo>
                      <a:pt x="42" y="38"/>
                      <a:pt x="40" y="37"/>
                      <a:pt x="38" y="36"/>
                    </a:cubicBezTo>
                    <a:cubicBezTo>
                      <a:pt x="35" y="35"/>
                      <a:pt x="31" y="32"/>
                      <a:pt x="28" y="30"/>
                    </a:cubicBezTo>
                    <a:cubicBezTo>
                      <a:pt x="26" y="29"/>
                      <a:pt x="25" y="27"/>
                      <a:pt x="23" y="25"/>
                    </a:cubicBezTo>
                    <a:cubicBezTo>
                      <a:pt x="22" y="25"/>
                      <a:pt x="22" y="24"/>
                      <a:pt x="21" y="23"/>
                    </a:cubicBezTo>
                    <a:cubicBezTo>
                      <a:pt x="20" y="22"/>
                      <a:pt x="19" y="20"/>
                      <a:pt x="18" y="19"/>
                    </a:cubicBezTo>
                    <a:cubicBezTo>
                      <a:pt x="16" y="18"/>
                      <a:pt x="14" y="16"/>
                      <a:pt x="13" y="14"/>
                    </a:cubicBezTo>
                    <a:cubicBezTo>
                      <a:pt x="12" y="13"/>
                      <a:pt x="12" y="12"/>
                      <a:pt x="12" y="12"/>
                    </a:cubicBezTo>
                    <a:cubicBezTo>
                      <a:pt x="11" y="9"/>
                      <a:pt x="9" y="6"/>
                      <a:pt x="6" y="4"/>
                    </a:cubicBezTo>
                    <a:cubicBezTo>
                      <a:pt x="0" y="0"/>
                      <a:pt x="0" y="0"/>
                      <a:pt x="0" y="0"/>
                    </a:cubicBezTo>
                    <a:cubicBezTo>
                      <a:pt x="2" y="7"/>
                      <a:pt x="2" y="7"/>
                      <a:pt x="2" y="7"/>
                    </a:cubicBezTo>
                    <a:cubicBezTo>
                      <a:pt x="2" y="8"/>
                      <a:pt x="3" y="11"/>
                      <a:pt x="3" y="11"/>
                    </a:cubicBezTo>
                    <a:cubicBezTo>
                      <a:pt x="3" y="14"/>
                      <a:pt x="4" y="17"/>
                      <a:pt x="5" y="20"/>
                    </a:cubicBezTo>
                    <a:cubicBezTo>
                      <a:pt x="6" y="22"/>
                      <a:pt x="6" y="24"/>
                      <a:pt x="7" y="28"/>
                    </a:cubicBezTo>
                    <a:cubicBezTo>
                      <a:pt x="10" y="27"/>
                      <a:pt x="10" y="27"/>
                      <a:pt x="10" y="27"/>
                    </a:cubicBezTo>
                    <a:cubicBezTo>
                      <a:pt x="7" y="28"/>
                      <a:pt x="7" y="28"/>
                      <a:pt x="7" y="28"/>
                    </a:cubicBezTo>
                    <a:cubicBezTo>
                      <a:pt x="9" y="37"/>
                      <a:pt x="10" y="40"/>
                      <a:pt x="11" y="42"/>
                    </a:cubicBezTo>
                    <a:cubicBezTo>
                      <a:pt x="13" y="43"/>
                      <a:pt x="14" y="43"/>
                      <a:pt x="14" y="43"/>
                    </a:cubicBezTo>
                    <a:cubicBezTo>
                      <a:pt x="15" y="43"/>
                      <a:pt x="15" y="43"/>
                      <a:pt x="16" y="43"/>
                    </a:cubicBezTo>
                    <a:cubicBezTo>
                      <a:pt x="16" y="43"/>
                      <a:pt x="17" y="43"/>
                      <a:pt x="17" y="43"/>
                    </a:cubicBezTo>
                    <a:cubicBezTo>
                      <a:pt x="19" y="43"/>
                      <a:pt x="20" y="43"/>
                      <a:pt x="21" y="45"/>
                    </a:cubicBezTo>
                    <a:cubicBezTo>
                      <a:pt x="22" y="46"/>
                      <a:pt x="22" y="48"/>
                      <a:pt x="21" y="50"/>
                    </a:cubicBezTo>
                    <a:cubicBezTo>
                      <a:pt x="21" y="52"/>
                      <a:pt x="20" y="54"/>
                      <a:pt x="21" y="55"/>
                    </a:cubicBezTo>
                    <a:cubicBezTo>
                      <a:pt x="21" y="57"/>
                      <a:pt x="22" y="60"/>
                      <a:pt x="25" y="60"/>
                    </a:cubicBezTo>
                    <a:cubicBezTo>
                      <a:pt x="26" y="60"/>
                      <a:pt x="28" y="59"/>
                      <a:pt x="29" y="59"/>
                    </a:cubicBezTo>
                    <a:cubicBezTo>
                      <a:pt x="31" y="58"/>
                      <a:pt x="33" y="58"/>
                      <a:pt x="35" y="58"/>
                    </a:cubicBezTo>
                    <a:cubicBezTo>
                      <a:pt x="36" y="58"/>
                      <a:pt x="37" y="58"/>
                      <a:pt x="38" y="58"/>
                    </a:cubicBezTo>
                    <a:cubicBezTo>
                      <a:pt x="45" y="61"/>
                      <a:pt x="45" y="67"/>
                      <a:pt x="44" y="76"/>
                    </a:cubicBezTo>
                    <a:cubicBezTo>
                      <a:pt x="43" y="83"/>
                      <a:pt x="42" y="90"/>
                      <a:pt x="49" y="93"/>
                    </a:cubicBezTo>
                    <a:cubicBezTo>
                      <a:pt x="52" y="95"/>
                      <a:pt x="54" y="95"/>
                      <a:pt x="56" y="96"/>
                    </a:cubicBezTo>
                    <a:cubicBezTo>
                      <a:pt x="61" y="96"/>
                      <a:pt x="63" y="97"/>
                      <a:pt x="65" y="105"/>
                    </a:cubicBezTo>
                    <a:cubicBezTo>
                      <a:pt x="65" y="108"/>
                      <a:pt x="65" y="111"/>
                      <a:pt x="65" y="114"/>
                    </a:cubicBezTo>
                    <a:cubicBezTo>
                      <a:pt x="65" y="118"/>
                      <a:pt x="65" y="122"/>
                      <a:pt x="66" y="127"/>
                    </a:cubicBezTo>
                    <a:cubicBezTo>
                      <a:pt x="67" y="129"/>
                      <a:pt x="67" y="132"/>
                      <a:pt x="67" y="136"/>
                    </a:cubicBezTo>
                    <a:cubicBezTo>
                      <a:pt x="68" y="141"/>
                      <a:pt x="68" y="146"/>
                      <a:pt x="70" y="150"/>
                    </a:cubicBezTo>
                    <a:cubicBezTo>
                      <a:pt x="72" y="154"/>
                      <a:pt x="75" y="154"/>
                      <a:pt x="78" y="154"/>
                    </a:cubicBezTo>
                    <a:cubicBezTo>
                      <a:pt x="79" y="155"/>
                      <a:pt x="81" y="155"/>
                      <a:pt x="83" y="156"/>
                    </a:cubicBezTo>
                    <a:cubicBezTo>
                      <a:pt x="85" y="157"/>
                      <a:pt x="86" y="158"/>
                      <a:pt x="87" y="160"/>
                    </a:cubicBezTo>
                    <a:cubicBezTo>
                      <a:pt x="88" y="161"/>
                      <a:pt x="89" y="162"/>
                      <a:pt x="90" y="163"/>
                    </a:cubicBezTo>
                    <a:cubicBezTo>
                      <a:pt x="92" y="165"/>
                      <a:pt x="94" y="166"/>
                      <a:pt x="96" y="167"/>
                    </a:cubicBezTo>
                    <a:cubicBezTo>
                      <a:pt x="100" y="169"/>
                      <a:pt x="104" y="170"/>
                      <a:pt x="104" y="176"/>
                    </a:cubicBezTo>
                    <a:cubicBezTo>
                      <a:pt x="104" y="178"/>
                      <a:pt x="104" y="179"/>
                      <a:pt x="104" y="181"/>
                    </a:cubicBezTo>
                    <a:cubicBezTo>
                      <a:pt x="103" y="183"/>
                      <a:pt x="103" y="185"/>
                      <a:pt x="104" y="188"/>
                    </a:cubicBezTo>
                    <a:cubicBezTo>
                      <a:pt x="105" y="190"/>
                      <a:pt x="106" y="191"/>
                      <a:pt x="107" y="192"/>
                    </a:cubicBezTo>
                    <a:cubicBezTo>
                      <a:pt x="108" y="194"/>
                      <a:pt x="110" y="196"/>
                      <a:pt x="110" y="199"/>
                    </a:cubicBezTo>
                    <a:cubicBezTo>
                      <a:pt x="110" y="205"/>
                      <a:pt x="106" y="207"/>
                      <a:pt x="98" y="207"/>
                    </a:cubicBezTo>
                    <a:cubicBezTo>
                      <a:pt x="94" y="207"/>
                      <a:pt x="94" y="207"/>
                      <a:pt x="94" y="207"/>
                    </a:cubicBezTo>
                    <a:cubicBezTo>
                      <a:pt x="92" y="207"/>
                      <a:pt x="90" y="207"/>
                      <a:pt x="88" y="208"/>
                    </a:cubicBezTo>
                    <a:cubicBezTo>
                      <a:pt x="85" y="209"/>
                      <a:pt x="82" y="210"/>
                      <a:pt x="78" y="211"/>
                    </a:cubicBezTo>
                    <a:cubicBezTo>
                      <a:pt x="73" y="213"/>
                      <a:pt x="68" y="216"/>
                      <a:pt x="62" y="216"/>
                    </a:cubicBezTo>
                    <a:cubicBezTo>
                      <a:pt x="56" y="216"/>
                      <a:pt x="52" y="214"/>
                      <a:pt x="47" y="211"/>
                    </a:cubicBezTo>
                    <a:cubicBezTo>
                      <a:pt x="46" y="211"/>
                      <a:pt x="44" y="210"/>
                      <a:pt x="43" y="210"/>
                    </a:cubicBezTo>
                    <a:cubicBezTo>
                      <a:pt x="38" y="208"/>
                      <a:pt x="38" y="208"/>
                      <a:pt x="38" y="208"/>
                    </a:cubicBezTo>
                    <a:cubicBezTo>
                      <a:pt x="39" y="213"/>
                      <a:pt x="39" y="213"/>
                      <a:pt x="39" y="213"/>
                    </a:cubicBezTo>
                    <a:cubicBezTo>
                      <a:pt x="39" y="215"/>
                      <a:pt x="40" y="221"/>
                      <a:pt x="39" y="222"/>
                    </a:cubicBezTo>
                    <a:cubicBezTo>
                      <a:pt x="38" y="223"/>
                      <a:pt x="37" y="223"/>
                      <a:pt x="36" y="223"/>
                    </a:cubicBezTo>
                    <a:cubicBezTo>
                      <a:pt x="36" y="223"/>
                      <a:pt x="35" y="223"/>
                      <a:pt x="34" y="223"/>
                    </a:cubicBezTo>
                    <a:cubicBezTo>
                      <a:pt x="31" y="228"/>
                      <a:pt x="31" y="228"/>
                      <a:pt x="31" y="228"/>
                    </a:cubicBezTo>
                    <a:cubicBezTo>
                      <a:pt x="33" y="230"/>
                      <a:pt x="34" y="231"/>
                      <a:pt x="34" y="234"/>
                    </a:cubicBezTo>
                    <a:cubicBezTo>
                      <a:pt x="30" y="235"/>
                      <a:pt x="27" y="237"/>
                      <a:pt x="25" y="240"/>
                    </a:cubicBezTo>
                    <a:cubicBezTo>
                      <a:pt x="24" y="241"/>
                      <a:pt x="24" y="241"/>
                      <a:pt x="24" y="241"/>
                    </a:cubicBezTo>
                    <a:cubicBezTo>
                      <a:pt x="24" y="242"/>
                      <a:pt x="24" y="242"/>
                      <a:pt x="24" y="242"/>
                    </a:cubicBezTo>
                    <a:cubicBezTo>
                      <a:pt x="26" y="255"/>
                      <a:pt x="27" y="258"/>
                      <a:pt x="28" y="259"/>
                    </a:cubicBezTo>
                    <a:cubicBezTo>
                      <a:pt x="29" y="260"/>
                      <a:pt x="31" y="261"/>
                      <a:pt x="32" y="261"/>
                    </a:cubicBezTo>
                    <a:cubicBezTo>
                      <a:pt x="34" y="262"/>
                      <a:pt x="35" y="262"/>
                      <a:pt x="36" y="263"/>
                    </a:cubicBezTo>
                    <a:cubicBezTo>
                      <a:pt x="37" y="265"/>
                      <a:pt x="37" y="266"/>
                      <a:pt x="37" y="268"/>
                    </a:cubicBezTo>
                    <a:cubicBezTo>
                      <a:pt x="37" y="269"/>
                      <a:pt x="38" y="271"/>
                      <a:pt x="38" y="272"/>
                    </a:cubicBezTo>
                    <a:cubicBezTo>
                      <a:pt x="41" y="275"/>
                      <a:pt x="44" y="275"/>
                      <a:pt x="47" y="275"/>
                    </a:cubicBezTo>
                    <a:cubicBezTo>
                      <a:pt x="49" y="275"/>
                      <a:pt x="51" y="276"/>
                      <a:pt x="53" y="277"/>
                    </a:cubicBezTo>
                    <a:cubicBezTo>
                      <a:pt x="57" y="279"/>
                      <a:pt x="58" y="282"/>
                      <a:pt x="58" y="286"/>
                    </a:cubicBezTo>
                    <a:cubicBezTo>
                      <a:pt x="59" y="287"/>
                      <a:pt x="59" y="289"/>
                      <a:pt x="59" y="290"/>
                    </a:cubicBezTo>
                    <a:cubicBezTo>
                      <a:pt x="59" y="290"/>
                      <a:pt x="59" y="290"/>
                      <a:pt x="59" y="290"/>
                    </a:cubicBezTo>
                    <a:cubicBezTo>
                      <a:pt x="61" y="298"/>
                      <a:pt x="63" y="300"/>
                      <a:pt x="64" y="301"/>
                    </a:cubicBezTo>
                    <a:cubicBezTo>
                      <a:pt x="67" y="303"/>
                      <a:pt x="67" y="303"/>
                      <a:pt x="67" y="303"/>
                    </a:cubicBezTo>
                    <a:cubicBezTo>
                      <a:pt x="68" y="299"/>
                      <a:pt x="68" y="299"/>
                      <a:pt x="68" y="299"/>
                    </a:cubicBezTo>
                    <a:cubicBezTo>
                      <a:pt x="69" y="299"/>
                      <a:pt x="69" y="298"/>
                      <a:pt x="69" y="297"/>
                    </a:cubicBezTo>
                    <a:cubicBezTo>
                      <a:pt x="70" y="294"/>
                      <a:pt x="71" y="293"/>
                      <a:pt x="72" y="292"/>
                    </a:cubicBezTo>
                    <a:cubicBezTo>
                      <a:pt x="72" y="292"/>
                      <a:pt x="72" y="292"/>
                      <a:pt x="72" y="292"/>
                    </a:cubicBezTo>
                    <a:cubicBezTo>
                      <a:pt x="74" y="292"/>
                      <a:pt x="75" y="294"/>
                      <a:pt x="76" y="294"/>
                    </a:cubicBezTo>
                    <a:cubicBezTo>
                      <a:pt x="77" y="295"/>
                      <a:pt x="78" y="299"/>
                      <a:pt x="79" y="303"/>
                    </a:cubicBezTo>
                    <a:cubicBezTo>
                      <a:pt x="79" y="306"/>
                      <a:pt x="80" y="309"/>
                      <a:pt x="81" y="310"/>
                    </a:cubicBezTo>
                    <a:cubicBezTo>
                      <a:pt x="81" y="311"/>
                      <a:pt x="81" y="311"/>
                      <a:pt x="81" y="311"/>
                    </a:cubicBezTo>
                    <a:cubicBezTo>
                      <a:pt x="84" y="316"/>
                      <a:pt x="85" y="316"/>
                      <a:pt x="90" y="316"/>
                    </a:cubicBezTo>
                    <a:cubicBezTo>
                      <a:pt x="92" y="316"/>
                      <a:pt x="92" y="316"/>
                      <a:pt x="92" y="316"/>
                    </a:cubicBezTo>
                    <a:cubicBezTo>
                      <a:pt x="93" y="316"/>
                      <a:pt x="94" y="316"/>
                      <a:pt x="95" y="316"/>
                    </a:cubicBezTo>
                    <a:cubicBezTo>
                      <a:pt x="99" y="316"/>
                      <a:pt x="101" y="315"/>
                      <a:pt x="105" y="313"/>
                    </a:cubicBezTo>
                    <a:cubicBezTo>
                      <a:pt x="107" y="312"/>
                      <a:pt x="107" y="312"/>
                      <a:pt x="107" y="312"/>
                    </a:cubicBezTo>
                    <a:cubicBezTo>
                      <a:pt x="109" y="310"/>
                      <a:pt x="111" y="309"/>
                      <a:pt x="113" y="309"/>
                    </a:cubicBezTo>
                    <a:cubicBezTo>
                      <a:pt x="114" y="309"/>
                      <a:pt x="116" y="310"/>
                      <a:pt x="119" y="311"/>
                    </a:cubicBezTo>
                    <a:cubicBezTo>
                      <a:pt x="119" y="312"/>
                      <a:pt x="119" y="312"/>
                      <a:pt x="119" y="312"/>
                    </a:cubicBezTo>
                    <a:cubicBezTo>
                      <a:pt x="124" y="316"/>
                      <a:pt x="128" y="319"/>
                      <a:pt x="130" y="320"/>
                    </a:cubicBezTo>
                    <a:cubicBezTo>
                      <a:pt x="135" y="322"/>
                      <a:pt x="135" y="322"/>
                      <a:pt x="135" y="322"/>
                    </a:cubicBezTo>
                    <a:cubicBezTo>
                      <a:pt x="135" y="315"/>
                      <a:pt x="135" y="315"/>
                      <a:pt x="135" y="315"/>
                    </a:cubicBezTo>
                    <a:cubicBezTo>
                      <a:pt x="136" y="308"/>
                      <a:pt x="136" y="300"/>
                      <a:pt x="134" y="294"/>
                    </a:cubicBezTo>
                    <a:cubicBezTo>
                      <a:pt x="132" y="291"/>
                      <a:pt x="130" y="289"/>
                      <a:pt x="128" y="286"/>
                    </a:cubicBezTo>
                    <a:cubicBezTo>
                      <a:pt x="126" y="283"/>
                      <a:pt x="123" y="280"/>
                      <a:pt x="123" y="275"/>
                    </a:cubicBezTo>
                    <a:cubicBezTo>
                      <a:pt x="123" y="270"/>
                      <a:pt x="125" y="264"/>
                      <a:pt x="129" y="263"/>
                    </a:cubicBezTo>
                    <a:cubicBezTo>
                      <a:pt x="130" y="263"/>
                      <a:pt x="130" y="263"/>
                      <a:pt x="131" y="263"/>
                    </a:cubicBezTo>
                    <a:cubicBezTo>
                      <a:pt x="133" y="263"/>
                      <a:pt x="135" y="264"/>
                      <a:pt x="137" y="267"/>
                    </a:cubicBezTo>
                    <a:cubicBezTo>
                      <a:pt x="140" y="271"/>
                      <a:pt x="139" y="274"/>
                      <a:pt x="139" y="278"/>
                    </a:cubicBezTo>
                    <a:cubicBezTo>
                      <a:pt x="138" y="282"/>
                      <a:pt x="138" y="286"/>
                      <a:pt x="142" y="291"/>
                    </a:cubicBezTo>
                    <a:cubicBezTo>
                      <a:pt x="146" y="295"/>
                      <a:pt x="149" y="297"/>
                      <a:pt x="154" y="297"/>
                    </a:cubicBezTo>
                    <a:cubicBezTo>
                      <a:pt x="156" y="297"/>
                      <a:pt x="158" y="297"/>
                      <a:pt x="161" y="296"/>
                    </a:cubicBezTo>
                    <a:cubicBezTo>
                      <a:pt x="165" y="293"/>
                      <a:pt x="170" y="291"/>
                      <a:pt x="174" y="289"/>
                    </a:cubicBezTo>
                    <a:cubicBezTo>
                      <a:pt x="201" y="275"/>
                      <a:pt x="228" y="262"/>
                      <a:pt x="253" y="249"/>
                    </a:cubicBezTo>
                    <a:cubicBezTo>
                      <a:pt x="266" y="242"/>
                      <a:pt x="279" y="236"/>
                      <a:pt x="292" y="229"/>
                    </a:cubicBezTo>
                    <a:cubicBezTo>
                      <a:pt x="302" y="249"/>
                      <a:pt x="302" y="249"/>
                      <a:pt x="302" y="249"/>
                    </a:cubicBezTo>
                    <a:cubicBezTo>
                      <a:pt x="305" y="246"/>
                      <a:pt x="305" y="246"/>
                      <a:pt x="305" y="246"/>
                    </a:cubicBezTo>
                    <a:cubicBezTo>
                      <a:pt x="307" y="244"/>
                      <a:pt x="309" y="242"/>
                      <a:pt x="310" y="240"/>
                    </a:cubicBezTo>
                    <a:cubicBezTo>
                      <a:pt x="313" y="232"/>
                      <a:pt x="316" y="225"/>
                      <a:pt x="318" y="219"/>
                    </a:cubicBezTo>
                    <a:cubicBezTo>
                      <a:pt x="319" y="215"/>
                      <a:pt x="320" y="211"/>
                      <a:pt x="320" y="207"/>
                    </a:cubicBezTo>
                    <a:close/>
                    <a:moveTo>
                      <a:pt x="201" y="212"/>
                    </a:moveTo>
                    <a:cubicBezTo>
                      <a:pt x="201" y="206"/>
                      <a:pt x="201" y="202"/>
                      <a:pt x="204" y="198"/>
                    </a:cubicBezTo>
                    <a:cubicBezTo>
                      <a:pt x="205" y="197"/>
                      <a:pt x="207" y="196"/>
                      <a:pt x="208" y="195"/>
                    </a:cubicBezTo>
                    <a:cubicBezTo>
                      <a:pt x="208" y="194"/>
                      <a:pt x="209" y="193"/>
                      <a:pt x="210" y="192"/>
                    </a:cubicBezTo>
                    <a:cubicBezTo>
                      <a:pt x="211" y="191"/>
                      <a:pt x="213" y="189"/>
                      <a:pt x="214" y="187"/>
                    </a:cubicBezTo>
                    <a:cubicBezTo>
                      <a:pt x="214" y="188"/>
                      <a:pt x="214" y="188"/>
                      <a:pt x="214" y="189"/>
                    </a:cubicBezTo>
                    <a:cubicBezTo>
                      <a:pt x="214" y="190"/>
                      <a:pt x="214" y="191"/>
                      <a:pt x="214" y="192"/>
                    </a:cubicBezTo>
                    <a:cubicBezTo>
                      <a:pt x="213" y="195"/>
                      <a:pt x="212" y="197"/>
                      <a:pt x="209" y="199"/>
                    </a:cubicBezTo>
                    <a:cubicBezTo>
                      <a:pt x="208" y="200"/>
                      <a:pt x="207" y="200"/>
                      <a:pt x="206" y="202"/>
                    </a:cubicBezTo>
                    <a:cubicBezTo>
                      <a:pt x="203" y="205"/>
                      <a:pt x="203" y="209"/>
                      <a:pt x="202" y="212"/>
                    </a:cubicBezTo>
                    <a:cubicBezTo>
                      <a:pt x="202" y="214"/>
                      <a:pt x="202" y="215"/>
                      <a:pt x="201" y="216"/>
                    </a:cubicBezTo>
                    <a:cubicBezTo>
                      <a:pt x="201" y="216"/>
                      <a:pt x="201" y="215"/>
                      <a:pt x="201" y="214"/>
                    </a:cubicBezTo>
                    <a:cubicBezTo>
                      <a:pt x="201" y="213"/>
                      <a:pt x="201" y="213"/>
                      <a:pt x="201" y="212"/>
                    </a:cubicBezTo>
                    <a:close/>
                  </a:path>
                </a:pathLst>
              </a:custGeom>
              <a:solidFill>
                <a:schemeClr val="accent1"/>
              </a:solidFill>
              <a:ln w="4763" cap="rnd">
                <a:solidFill>
                  <a:schemeClr val="bg1"/>
                </a:solidFill>
                <a:prstDash val="solid"/>
                <a:round/>
              </a:ln>
            </p:spPr>
            <p:txBody>
              <a:bodyPr vert="horz" wrap="square" lIns="91440" tIns="45720" rIns="91440" bIns="45720" numCol="1" anchor="t" anchorCtr="0" compatLnSpc="1"/>
              <a:lstStyle/>
              <a:p>
                <a:endParaRPr lang="en-US" dirty="0">
                  <a:latin typeface="Calibri Light" panose="020F0302020204030204"/>
                </a:endParaRPr>
              </a:p>
            </p:txBody>
          </p:sp>
          <p:sp>
            <p:nvSpPr>
              <p:cNvPr id="294" name="Freeform 31"/>
              <p:cNvSpPr/>
              <p:nvPr/>
            </p:nvSpPr>
            <p:spPr bwMode="auto">
              <a:xfrm>
                <a:off x="3989" y="1958"/>
                <a:ext cx="27" cy="32"/>
              </a:xfrm>
              <a:custGeom>
                <a:avLst/>
                <a:gdLst>
                  <a:gd name="T0" fmla="*/ 9 w 10"/>
                  <a:gd name="T1" fmla="*/ 4 h 12"/>
                  <a:gd name="T2" fmla="*/ 7 w 10"/>
                  <a:gd name="T3" fmla="*/ 3 h 12"/>
                  <a:gd name="T4" fmla="*/ 7 w 10"/>
                  <a:gd name="T5" fmla="*/ 0 h 12"/>
                  <a:gd name="T6" fmla="*/ 0 w 10"/>
                  <a:gd name="T7" fmla="*/ 7 h 12"/>
                  <a:gd name="T8" fmla="*/ 1 w 10"/>
                  <a:gd name="T9" fmla="*/ 11 h 12"/>
                  <a:gd name="T10" fmla="*/ 5 w 10"/>
                  <a:gd name="T11" fmla="*/ 12 h 12"/>
                  <a:gd name="T12" fmla="*/ 5 w 10"/>
                  <a:gd name="T13" fmla="*/ 9 h 12"/>
                  <a:gd name="T14" fmla="*/ 5 w 10"/>
                  <a:gd name="T15" fmla="*/ 9 h 12"/>
                  <a:gd name="T16" fmla="*/ 9 w 10"/>
                  <a:gd name="T17"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12">
                    <a:moveTo>
                      <a:pt x="9" y="4"/>
                    </a:moveTo>
                    <a:cubicBezTo>
                      <a:pt x="9" y="3"/>
                      <a:pt x="8" y="3"/>
                      <a:pt x="7" y="3"/>
                    </a:cubicBezTo>
                    <a:cubicBezTo>
                      <a:pt x="7" y="0"/>
                      <a:pt x="7" y="0"/>
                      <a:pt x="7" y="0"/>
                    </a:cubicBezTo>
                    <a:cubicBezTo>
                      <a:pt x="4" y="0"/>
                      <a:pt x="0" y="4"/>
                      <a:pt x="0" y="7"/>
                    </a:cubicBezTo>
                    <a:cubicBezTo>
                      <a:pt x="0" y="9"/>
                      <a:pt x="0" y="10"/>
                      <a:pt x="1" y="11"/>
                    </a:cubicBezTo>
                    <a:cubicBezTo>
                      <a:pt x="2" y="11"/>
                      <a:pt x="4" y="12"/>
                      <a:pt x="5" y="12"/>
                    </a:cubicBezTo>
                    <a:cubicBezTo>
                      <a:pt x="5" y="9"/>
                      <a:pt x="5" y="9"/>
                      <a:pt x="5" y="9"/>
                    </a:cubicBezTo>
                    <a:cubicBezTo>
                      <a:pt x="5" y="9"/>
                      <a:pt x="5" y="9"/>
                      <a:pt x="5" y="9"/>
                    </a:cubicBezTo>
                    <a:cubicBezTo>
                      <a:pt x="8" y="9"/>
                      <a:pt x="10" y="7"/>
                      <a:pt x="9" y="4"/>
                    </a:cubicBezTo>
                    <a:close/>
                  </a:path>
                </a:pathLst>
              </a:custGeom>
              <a:grpFill/>
              <a:ln w="4763" cap="rnd">
                <a:solidFill>
                  <a:schemeClr val="bg1"/>
                </a:solidFill>
                <a:prstDash val="solid"/>
                <a:round/>
              </a:ln>
            </p:spPr>
            <p:txBody>
              <a:bodyPr vert="horz" wrap="square" lIns="91440" tIns="45720" rIns="91440" bIns="45720" numCol="1" anchor="t" anchorCtr="0" compatLnSpc="1"/>
              <a:lstStyle/>
              <a:p>
                <a:endParaRPr lang="en-US" dirty="0">
                  <a:latin typeface="Calibri Light" panose="020F0302020204030204"/>
                </a:endParaRPr>
              </a:p>
            </p:txBody>
          </p:sp>
          <p:sp>
            <p:nvSpPr>
              <p:cNvPr id="295" name="Freeform 32"/>
              <p:cNvSpPr/>
              <p:nvPr/>
            </p:nvSpPr>
            <p:spPr bwMode="auto">
              <a:xfrm>
                <a:off x="5086" y="2880"/>
                <a:ext cx="45" cy="45"/>
              </a:xfrm>
              <a:custGeom>
                <a:avLst/>
                <a:gdLst>
                  <a:gd name="T0" fmla="*/ 13 w 17"/>
                  <a:gd name="T1" fmla="*/ 0 h 17"/>
                  <a:gd name="T2" fmla="*/ 10 w 17"/>
                  <a:gd name="T3" fmla="*/ 1 h 17"/>
                  <a:gd name="T4" fmla="*/ 2 w 17"/>
                  <a:gd name="T5" fmla="*/ 10 h 17"/>
                  <a:gd name="T6" fmla="*/ 1 w 17"/>
                  <a:gd name="T7" fmla="*/ 16 h 17"/>
                  <a:gd name="T8" fmla="*/ 4 w 17"/>
                  <a:gd name="T9" fmla="*/ 17 h 17"/>
                  <a:gd name="T10" fmla="*/ 8 w 17"/>
                  <a:gd name="T11" fmla="*/ 16 h 17"/>
                  <a:gd name="T12" fmla="*/ 11 w 17"/>
                  <a:gd name="T13" fmla="*/ 11 h 17"/>
                  <a:gd name="T14" fmla="*/ 12 w 17"/>
                  <a:gd name="T15" fmla="*/ 10 h 17"/>
                  <a:gd name="T16" fmla="*/ 12 w 17"/>
                  <a:gd name="T17" fmla="*/ 10 h 17"/>
                  <a:gd name="T18" fmla="*/ 17 w 17"/>
                  <a:gd name="T19" fmla="*/ 4 h 17"/>
                  <a:gd name="T20" fmla="*/ 13 w 17"/>
                  <a:gd name="T2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17">
                    <a:moveTo>
                      <a:pt x="13" y="0"/>
                    </a:moveTo>
                    <a:cubicBezTo>
                      <a:pt x="12" y="0"/>
                      <a:pt x="11" y="1"/>
                      <a:pt x="10" y="1"/>
                    </a:cubicBezTo>
                    <a:cubicBezTo>
                      <a:pt x="7" y="3"/>
                      <a:pt x="3" y="7"/>
                      <a:pt x="2" y="10"/>
                    </a:cubicBezTo>
                    <a:cubicBezTo>
                      <a:pt x="0" y="12"/>
                      <a:pt x="0" y="14"/>
                      <a:pt x="1" y="16"/>
                    </a:cubicBezTo>
                    <a:cubicBezTo>
                      <a:pt x="2" y="17"/>
                      <a:pt x="3" y="17"/>
                      <a:pt x="4" y="17"/>
                    </a:cubicBezTo>
                    <a:cubicBezTo>
                      <a:pt x="6" y="17"/>
                      <a:pt x="7" y="17"/>
                      <a:pt x="8" y="16"/>
                    </a:cubicBezTo>
                    <a:cubicBezTo>
                      <a:pt x="10" y="15"/>
                      <a:pt x="11" y="13"/>
                      <a:pt x="11" y="11"/>
                    </a:cubicBezTo>
                    <a:cubicBezTo>
                      <a:pt x="12" y="11"/>
                      <a:pt x="12" y="10"/>
                      <a:pt x="12" y="10"/>
                    </a:cubicBezTo>
                    <a:cubicBezTo>
                      <a:pt x="12" y="10"/>
                      <a:pt x="12" y="10"/>
                      <a:pt x="12" y="10"/>
                    </a:cubicBezTo>
                    <a:cubicBezTo>
                      <a:pt x="16" y="9"/>
                      <a:pt x="17" y="7"/>
                      <a:pt x="17" y="4"/>
                    </a:cubicBezTo>
                    <a:cubicBezTo>
                      <a:pt x="17" y="0"/>
                      <a:pt x="14" y="0"/>
                      <a:pt x="13" y="0"/>
                    </a:cubicBezTo>
                    <a:close/>
                  </a:path>
                </a:pathLst>
              </a:custGeom>
              <a:grpFill/>
              <a:ln w="4763" cap="rnd">
                <a:solidFill>
                  <a:schemeClr val="bg1"/>
                </a:solidFill>
                <a:prstDash val="solid"/>
                <a:round/>
              </a:ln>
            </p:spPr>
            <p:txBody>
              <a:bodyPr vert="horz" wrap="square" lIns="91440" tIns="45720" rIns="91440" bIns="45720" numCol="1" anchor="t" anchorCtr="0" compatLnSpc="1"/>
              <a:lstStyle/>
              <a:p>
                <a:endParaRPr lang="en-US" dirty="0">
                  <a:latin typeface="Calibri Light" panose="020F0302020204030204"/>
                </a:endParaRPr>
              </a:p>
            </p:txBody>
          </p:sp>
          <p:sp>
            <p:nvSpPr>
              <p:cNvPr id="296" name="Freeform 33"/>
              <p:cNvSpPr/>
              <p:nvPr/>
            </p:nvSpPr>
            <p:spPr bwMode="auto">
              <a:xfrm>
                <a:off x="5126" y="2859"/>
                <a:ext cx="34" cy="29"/>
              </a:xfrm>
              <a:custGeom>
                <a:avLst/>
                <a:gdLst>
                  <a:gd name="T0" fmla="*/ 12 w 13"/>
                  <a:gd name="T1" fmla="*/ 2 h 11"/>
                  <a:gd name="T2" fmla="*/ 7 w 13"/>
                  <a:gd name="T3" fmla="*/ 0 h 11"/>
                  <a:gd name="T4" fmla="*/ 0 w 13"/>
                  <a:gd name="T5" fmla="*/ 4 h 11"/>
                  <a:gd name="T6" fmla="*/ 1 w 13"/>
                  <a:gd name="T7" fmla="*/ 9 h 11"/>
                  <a:gd name="T8" fmla="*/ 6 w 13"/>
                  <a:gd name="T9" fmla="*/ 11 h 11"/>
                  <a:gd name="T10" fmla="*/ 6 w 13"/>
                  <a:gd name="T11" fmla="*/ 11 h 11"/>
                  <a:gd name="T12" fmla="*/ 13 w 13"/>
                  <a:gd name="T13" fmla="*/ 5 h 11"/>
                  <a:gd name="T14" fmla="*/ 12 w 13"/>
                  <a:gd name="T15" fmla="*/ 2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11">
                    <a:moveTo>
                      <a:pt x="12" y="2"/>
                    </a:moveTo>
                    <a:cubicBezTo>
                      <a:pt x="11" y="1"/>
                      <a:pt x="10" y="0"/>
                      <a:pt x="7" y="0"/>
                    </a:cubicBezTo>
                    <a:cubicBezTo>
                      <a:pt x="5" y="0"/>
                      <a:pt x="1" y="1"/>
                      <a:pt x="0" y="4"/>
                    </a:cubicBezTo>
                    <a:cubicBezTo>
                      <a:pt x="0" y="5"/>
                      <a:pt x="0" y="7"/>
                      <a:pt x="1" y="9"/>
                    </a:cubicBezTo>
                    <a:cubicBezTo>
                      <a:pt x="2" y="10"/>
                      <a:pt x="4" y="11"/>
                      <a:pt x="6" y="11"/>
                    </a:cubicBezTo>
                    <a:cubicBezTo>
                      <a:pt x="6" y="11"/>
                      <a:pt x="6" y="11"/>
                      <a:pt x="6" y="11"/>
                    </a:cubicBezTo>
                    <a:cubicBezTo>
                      <a:pt x="9" y="10"/>
                      <a:pt x="12" y="8"/>
                      <a:pt x="13" y="5"/>
                    </a:cubicBezTo>
                    <a:cubicBezTo>
                      <a:pt x="13" y="4"/>
                      <a:pt x="13" y="3"/>
                      <a:pt x="12" y="2"/>
                    </a:cubicBezTo>
                    <a:close/>
                  </a:path>
                </a:pathLst>
              </a:custGeom>
              <a:grpFill/>
              <a:ln w="4763" cap="rnd">
                <a:solidFill>
                  <a:schemeClr val="bg1"/>
                </a:solidFill>
                <a:prstDash val="solid"/>
                <a:round/>
              </a:ln>
            </p:spPr>
            <p:txBody>
              <a:bodyPr vert="horz" wrap="square" lIns="91440" tIns="45720" rIns="91440" bIns="45720" numCol="1" anchor="t" anchorCtr="0" compatLnSpc="1"/>
              <a:lstStyle/>
              <a:p>
                <a:endParaRPr lang="en-US" dirty="0">
                  <a:latin typeface="Calibri Light" panose="020F0302020204030204"/>
                </a:endParaRPr>
              </a:p>
            </p:txBody>
          </p:sp>
          <p:sp>
            <p:nvSpPr>
              <p:cNvPr id="297" name="Freeform 34"/>
              <p:cNvSpPr/>
              <p:nvPr/>
            </p:nvSpPr>
            <p:spPr bwMode="auto">
              <a:xfrm>
                <a:off x="3992" y="2025"/>
                <a:ext cx="61" cy="63"/>
              </a:xfrm>
              <a:custGeom>
                <a:avLst/>
                <a:gdLst>
                  <a:gd name="T0" fmla="*/ 22 w 23"/>
                  <a:gd name="T1" fmla="*/ 15 h 24"/>
                  <a:gd name="T2" fmla="*/ 18 w 23"/>
                  <a:gd name="T3" fmla="*/ 9 h 24"/>
                  <a:gd name="T4" fmla="*/ 14 w 23"/>
                  <a:gd name="T5" fmla="*/ 8 h 24"/>
                  <a:gd name="T6" fmla="*/ 14 w 23"/>
                  <a:gd name="T7" fmla="*/ 8 h 24"/>
                  <a:gd name="T8" fmla="*/ 13 w 23"/>
                  <a:gd name="T9" fmla="*/ 8 h 24"/>
                  <a:gd name="T10" fmla="*/ 13 w 23"/>
                  <a:gd name="T11" fmla="*/ 6 h 24"/>
                  <a:gd name="T12" fmla="*/ 11 w 23"/>
                  <a:gd name="T13" fmla="*/ 3 h 24"/>
                  <a:gd name="T14" fmla="*/ 6 w 23"/>
                  <a:gd name="T15" fmla="*/ 0 h 24"/>
                  <a:gd name="T16" fmla="*/ 2 w 23"/>
                  <a:gd name="T17" fmla="*/ 2 h 24"/>
                  <a:gd name="T18" fmla="*/ 0 w 23"/>
                  <a:gd name="T19" fmla="*/ 6 h 24"/>
                  <a:gd name="T20" fmla="*/ 4 w 23"/>
                  <a:gd name="T21" fmla="*/ 11 h 24"/>
                  <a:gd name="T22" fmla="*/ 4 w 23"/>
                  <a:gd name="T23" fmla="*/ 11 h 24"/>
                  <a:gd name="T24" fmla="*/ 1 w 23"/>
                  <a:gd name="T25" fmla="*/ 17 h 24"/>
                  <a:gd name="T26" fmla="*/ 2 w 23"/>
                  <a:gd name="T27" fmla="*/ 21 h 24"/>
                  <a:gd name="T28" fmla="*/ 7 w 23"/>
                  <a:gd name="T29" fmla="*/ 23 h 24"/>
                  <a:gd name="T30" fmla="*/ 9 w 23"/>
                  <a:gd name="T31" fmla="*/ 23 h 24"/>
                  <a:gd name="T32" fmla="*/ 12 w 23"/>
                  <a:gd name="T33" fmla="*/ 23 h 24"/>
                  <a:gd name="T34" fmla="*/ 15 w 23"/>
                  <a:gd name="T35" fmla="*/ 24 h 24"/>
                  <a:gd name="T36" fmla="*/ 15 w 23"/>
                  <a:gd name="T37" fmla="*/ 24 h 24"/>
                  <a:gd name="T38" fmla="*/ 21 w 23"/>
                  <a:gd name="T39" fmla="*/ 21 h 24"/>
                  <a:gd name="T40" fmla="*/ 22 w 23"/>
                  <a:gd name="T41" fmla="*/ 15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3" h="24">
                    <a:moveTo>
                      <a:pt x="22" y="15"/>
                    </a:moveTo>
                    <a:cubicBezTo>
                      <a:pt x="22" y="12"/>
                      <a:pt x="20" y="10"/>
                      <a:pt x="18" y="9"/>
                    </a:cubicBezTo>
                    <a:cubicBezTo>
                      <a:pt x="17" y="8"/>
                      <a:pt x="15" y="8"/>
                      <a:pt x="14" y="8"/>
                    </a:cubicBezTo>
                    <a:cubicBezTo>
                      <a:pt x="14" y="8"/>
                      <a:pt x="14" y="8"/>
                      <a:pt x="14" y="8"/>
                    </a:cubicBezTo>
                    <a:cubicBezTo>
                      <a:pt x="14" y="8"/>
                      <a:pt x="13" y="8"/>
                      <a:pt x="13" y="8"/>
                    </a:cubicBezTo>
                    <a:cubicBezTo>
                      <a:pt x="13" y="7"/>
                      <a:pt x="13" y="7"/>
                      <a:pt x="13" y="6"/>
                    </a:cubicBezTo>
                    <a:cubicBezTo>
                      <a:pt x="13" y="5"/>
                      <a:pt x="12" y="4"/>
                      <a:pt x="11" y="3"/>
                    </a:cubicBezTo>
                    <a:cubicBezTo>
                      <a:pt x="10" y="1"/>
                      <a:pt x="8" y="0"/>
                      <a:pt x="6" y="0"/>
                    </a:cubicBezTo>
                    <a:cubicBezTo>
                      <a:pt x="5" y="0"/>
                      <a:pt x="3" y="0"/>
                      <a:pt x="2" y="2"/>
                    </a:cubicBezTo>
                    <a:cubicBezTo>
                      <a:pt x="0" y="3"/>
                      <a:pt x="0" y="5"/>
                      <a:pt x="0" y="6"/>
                    </a:cubicBezTo>
                    <a:cubicBezTo>
                      <a:pt x="0" y="8"/>
                      <a:pt x="2" y="10"/>
                      <a:pt x="4" y="11"/>
                    </a:cubicBezTo>
                    <a:cubicBezTo>
                      <a:pt x="4" y="11"/>
                      <a:pt x="4" y="11"/>
                      <a:pt x="4" y="11"/>
                    </a:cubicBezTo>
                    <a:cubicBezTo>
                      <a:pt x="2" y="12"/>
                      <a:pt x="1" y="14"/>
                      <a:pt x="1" y="17"/>
                    </a:cubicBezTo>
                    <a:cubicBezTo>
                      <a:pt x="1" y="19"/>
                      <a:pt x="1" y="20"/>
                      <a:pt x="2" y="21"/>
                    </a:cubicBezTo>
                    <a:cubicBezTo>
                      <a:pt x="4" y="23"/>
                      <a:pt x="6" y="23"/>
                      <a:pt x="7" y="23"/>
                    </a:cubicBezTo>
                    <a:cubicBezTo>
                      <a:pt x="7" y="23"/>
                      <a:pt x="9" y="23"/>
                      <a:pt x="9" y="23"/>
                    </a:cubicBezTo>
                    <a:cubicBezTo>
                      <a:pt x="10" y="23"/>
                      <a:pt x="11" y="23"/>
                      <a:pt x="12" y="23"/>
                    </a:cubicBezTo>
                    <a:cubicBezTo>
                      <a:pt x="13" y="24"/>
                      <a:pt x="14" y="24"/>
                      <a:pt x="15" y="24"/>
                    </a:cubicBezTo>
                    <a:cubicBezTo>
                      <a:pt x="15" y="24"/>
                      <a:pt x="15" y="24"/>
                      <a:pt x="15" y="24"/>
                    </a:cubicBezTo>
                    <a:cubicBezTo>
                      <a:pt x="18" y="24"/>
                      <a:pt x="20" y="23"/>
                      <a:pt x="21" y="21"/>
                    </a:cubicBezTo>
                    <a:cubicBezTo>
                      <a:pt x="22" y="19"/>
                      <a:pt x="23" y="17"/>
                      <a:pt x="22" y="15"/>
                    </a:cubicBezTo>
                    <a:close/>
                  </a:path>
                </a:pathLst>
              </a:custGeom>
              <a:grpFill/>
              <a:ln w="4763" cap="rnd">
                <a:solidFill>
                  <a:schemeClr val="bg1"/>
                </a:solidFill>
                <a:prstDash val="solid"/>
                <a:round/>
              </a:ln>
            </p:spPr>
            <p:txBody>
              <a:bodyPr vert="horz" wrap="square" lIns="91440" tIns="45720" rIns="91440" bIns="45720" numCol="1" anchor="t" anchorCtr="0" compatLnSpc="1"/>
              <a:lstStyle/>
              <a:p>
                <a:endParaRPr lang="en-US" dirty="0">
                  <a:latin typeface="Calibri Light" panose="020F0302020204030204"/>
                </a:endParaRPr>
              </a:p>
            </p:txBody>
          </p:sp>
          <p:sp>
            <p:nvSpPr>
              <p:cNvPr id="298" name="Freeform 35"/>
              <p:cNvSpPr/>
              <p:nvPr/>
            </p:nvSpPr>
            <p:spPr bwMode="auto">
              <a:xfrm>
                <a:off x="4887" y="3111"/>
                <a:ext cx="42" cy="48"/>
              </a:xfrm>
              <a:custGeom>
                <a:avLst/>
                <a:gdLst>
                  <a:gd name="T0" fmla="*/ 14 w 16"/>
                  <a:gd name="T1" fmla="*/ 3 h 18"/>
                  <a:gd name="T2" fmla="*/ 10 w 16"/>
                  <a:gd name="T3" fmla="*/ 0 h 18"/>
                  <a:gd name="T4" fmla="*/ 7 w 16"/>
                  <a:gd name="T5" fmla="*/ 1 h 18"/>
                  <a:gd name="T6" fmla="*/ 1 w 16"/>
                  <a:gd name="T7" fmla="*/ 10 h 18"/>
                  <a:gd name="T8" fmla="*/ 2 w 16"/>
                  <a:gd name="T9" fmla="*/ 16 h 18"/>
                  <a:gd name="T10" fmla="*/ 6 w 16"/>
                  <a:gd name="T11" fmla="*/ 18 h 18"/>
                  <a:gd name="T12" fmla="*/ 9 w 16"/>
                  <a:gd name="T13" fmla="*/ 16 h 18"/>
                  <a:gd name="T14" fmla="*/ 15 w 16"/>
                  <a:gd name="T15" fmla="*/ 9 h 18"/>
                  <a:gd name="T16" fmla="*/ 14 w 16"/>
                  <a:gd name="T17" fmla="*/ 3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18">
                    <a:moveTo>
                      <a:pt x="14" y="3"/>
                    </a:moveTo>
                    <a:cubicBezTo>
                      <a:pt x="13" y="1"/>
                      <a:pt x="11" y="0"/>
                      <a:pt x="10" y="0"/>
                    </a:cubicBezTo>
                    <a:cubicBezTo>
                      <a:pt x="9" y="0"/>
                      <a:pt x="8" y="1"/>
                      <a:pt x="7" y="1"/>
                    </a:cubicBezTo>
                    <a:cubicBezTo>
                      <a:pt x="4" y="2"/>
                      <a:pt x="1" y="8"/>
                      <a:pt x="1" y="10"/>
                    </a:cubicBezTo>
                    <a:cubicBezTo>
                      <a:pt x="0" y="12"/>
                      <a:pt x="1" y="15"/>
                      <a:pt x="2" y="16"/>
                    </a:cubicBezTo>
                    <a:cubicBezTo>
                      <a:pt x="3" y="17"/>
                      <a:pt x="4" y="18"/>
                      <a:pt x="6" y="18"/>
                    </a:cubicBezTo>
                    <a:cubicBezTo>
                      <a:pt x="7" y="18"/>
                      <a:pt x="8" y="17"/>
                      <a:pt x="9" y="16"/>
                    </a:cubicBezTo>
                    <a:cubicBezTo>
                      <a:pt x="12" y="15"/>
                      <a:pt x="14" y="12"/>
                      <a:pt x="15" y="9"/>
                    </a:cubicBezTo>
                    <a:cubicBezTo>
                      <a:pt x="16" y="7"/>
                      <a:pt x="16" y="5"/>
                      <a:pt x="14" y="3"/>
                    </a:cubicBezTo>
                    <a:close/>
                  </a:path>
                </a:pathLst>
              </a:custGeom>
              <a:grpFill/>
              <a:ln w="4763" cap="rnd">
                <a:solidFill>
                  <a:schemeClr val="bg1"/>
                </a:solidFill>
                <a:prstDash val="solid"/>
                <a:round/>
              </a:ln>
            </p:spPr>
            <p:txBody>
              <a:bodyPr vert="horz" wrap="square" lIns="91440" tIns="45720" rIns="91440" bIns="45720" numCol="1" anchor="t" anchorCtr="0" compatLnSpc="1"/>
              <a:lstStyle/>
              <a:p>
                <a:endParaRPr lang="en-US" dirty="0">
                  <a:latin typeface="Calibri Light" panose="020F0302020204030204"/>
                </a:endParaRPr>
              </a:p>
            </p:txBody>
          </p:sp>
          <p:sp>
            <p:nvSpPr>
              <p:cNvPr id="299" name="Freeform 36"/>
              <p:cNvSpPr/>
              <p:nvPr/>
            </p:nvSpPr>
            <p:spPr bwMode="auto">
              <a:xfrm>
                <a:off x="3543" y="2080"/>
                <a:ext cx="45" cy="27"/>
              </a:xfrm>
              <a:custGeom>
                <a:avLst/>
                <a:gdLst>
                  <a:gd name="T0" fmla="*/ 16 w 17"/>
                  <a:gd name="T1" fmla="*/ 2 h 10"/>
                  <a:gd name="T2" fmla="*/ 13 w 17"/>
                  <a:gd name="T3" fmla="*/ 1 h 10"/>
                  <a:gd name="T4" fmla="*/ 10 w 17"/>
                  <a:gd name="T5" fmla="*/ 1 h 10"/>
                  <a:gd name="T6" fmla="*/ 10 w 17"/>
                  <a:gd name="T7" fmla="*/ 2 h 10"/>
                  <a:gd name="T8" fmla="*/ 9 w 17"/>
                  <a:gd name="T9" fmla="*/ 1 h 10"/>
                  <a:gd name="T10" fmla="*/ 5 w 17"/>
                  <a:gd name="T11" fmla="*/ 0 h 10"/>
                  <a:gd name="T12" fmla="*/ 4 w 17"/>
                  <a:gd name="T13" fmla="*/ 0 h 10"/>
                  <a:gd name="T14" fmla="*/ 0 w 17"/>
                  <a:gd name="T15" fmla="*/ 3 h 10"/>
                  <a:gd name="T16" fmla="*/ 1 w 17"/>
                  <a:gd name="T17" fmla="*/ 8 h 10"/>
                  <a:gd name="T18" fmla="*/ 6 w 17"/>
                  <a:gd name="T19" fmla="*/ 10 h 10"/>
                  <a:gd name="T20" fmla="*/ 6 w 17"/>
                  <a:gd name="T21" fmla="*/ 10 h 10"/>
                  <a:gd name="T22" fmla="*/ 7 w 17"/>
                  <a:gd name="T23" fmla="*/ 10 h 10"/>
                  <a:gd name="T24" fmla="*/ 10 w 17"/>
                  <a:gd name="T25" fmla="*/ 10 h 10"/>
                  <a:gd name="T26" fmla="*/ 17 w 17"/>
                  <a:gd name="T27" fmla="*/ 6 h 10"/>
                  <a:gd name="T28" fmla="*/ 16 w 17"/>
                  <a:gd name="T29"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7" h="10">
                    <a:moveTo>
                      <a:pt x="16" y="2"/>
                    </a:moveTo>
                    <a:cubicBezTo>
                      <a:pt x="16" y="2"/>
                      <a:pt x="15" y="1"/>
                      <a:pt x="13" y="1"/>
                    </a:cubicBezTo>
                    <a:cubicBezTo>
                      <a:pt x="12" y="1"/>
                      <a:pt x="11" y="1"/>
                      <a:pt x="10" y="1"/>
                    </a:cubicBezTo>
                    <a:cubicBezTo>
                      <a:pt x="10" y="2"/>
                      <a:pt x="10" y="2"/>
                      <a:pt x="10" y="2"/>
                    </a:cubicBezTo>
                    <a:cubicBezTo>
                      <a:pt x="9" y="2"/>
                      <a:pt x="9" y="1"/>
                      <a:pt x="9" y="1"/>
                    </a:cubicBezTo>
                    <a:cubicBezTo>
                      <a:pt x="8" y="1"/>
                      <a:pt x="7" y="0"/>
                      <a:pt x="5" y="0"/>
                    </a:cubicBezTo>
                    <a:cubicBezTo>
                      <a:pt x="5" y="0"/>
                      <a:pt x="4" y="0"/>
                      <a:pt x="4" y="0"/>
                    </a:cubicBezTo>
                    <a:cubicBezTo>
                      <a:pt x="2" y="1"/>
                      <a:pt x="1" y="2"/>
                      <a:pt x="0" y="3"/>
                    </a:cubicBezTo>
                    <a:cubicBezTo>
                      <a:pt x="0" y="5"/>
                      <a:pt x="0" y="7"/>
                      <a:pt x="1" y="8"/>
                    </a:cubicBezTo>
                    <a:cubicBezTo>
                      <a:pt x="2" y="10"/>
                      <a:pt x="5" y="10"/>
                      <a:pt x="6" y="10"/>
                    </a:cubicBezTo>
                    <a:cubicBezTo>
                      <a:pt x="6" y="10"/>
                      <a:pt x="6" y="10"/>
                      <a:pt x="6" y="10"/>
                    </a:cubicBezTo>
                    <a:cubicBezTo>
                      <a:pt x="7" y="10"/>
                      <a:pt x="7" y="10"/>
                      <a:pt x="7" y="10"/>
                    </a:cubicBezTo>
                    <a:cubicBezTo>
                      <a:pt x="8" y="10"/>
                      <a:pt x="9" y="10"/>
                      <a:pt x="10" y="10"/>
                    </a:cubicBezTo>
                    <a:cubicBezTo>
                      <a:pt x="15" y="10"/>
                      <a:pt x="17" y="8"/>
                      <a:pt x="17" y="6"/>
                    </a:cubicBezTo>
                    <a:cubicBezTo>
                      <a:pt x="17" y="4"/>
                      <a:pt x="17" y="3"/>
                      <a:pt x="16" y="2"/>
                    </a:cubicBezTo>
                    <a:close/>
                  </a:path>
                </a:pathLst>
              </a:custGeom>
              <a:grpFill/>
              <a:ln w="4763" cap="rnd">
                <a:solidFill>
                  <a:schemeClr val="bg1"/>
                </a:solidFill>
                <a:prstDash val="solid"/>
                <a:round/>
              </a:ln>
            </p:spPr>
            <p:txBody>
              <a:bodyPr vert="horz" wrap="square" lIns="91440" tIns="45720" rIns="91440" bIns="45720" numCol="1" anchor="t" anchorCtr="0" compatLnSpc="1"/>
              <a:lstStyle/>
              <a:p>
                <a:endParaRPr lang="en-US" dirty="0">
                  <a:latin typeface="Calibri Light" panose="020F0302020204030204"/>
                </a:endParaRPr>
              </a:p>
            </p:txBody>
          </p:sp>
          <p:sp>
            <p:nvSpPr>
              <p:cNvPr id="300" name="Freeform 37"/>
              <p:cNvSpPr/>
              <p:nvPr/>
            </p:nvSpPr>
            <p:spPr bwMode="auto">
              <a:xfrm>
                <a:off x="3354" y="2040"/>
                <a:ext cx="64" cy="54"/>
              </a:xfrm>
              <a:custGeom>
                <a:avLst/>
                <a:gdLst>
                  <a:gd name="T0" fmla="*/ 23 w 24"/>
                  <a:gd name="T1" fmla="*/ 8 h 20"/>
                  <a:gd name="T2" fmla="*/ 12 w 24"/>
                  <a:gd name="T3" fmla="*/ 0 h 20"/>
                  <a:gd name="T4" fmla="*/ 11 w 24"/>
                  <a:gd name="T5" fmla="*/ 0 h 20"/>
                  <a:gd name="T6" fmla="*/ 3 w 24"/>
                  <a:gd name="T7" fmla="*/ 3 h 20"/>
                  <a:gd name="T8" fmla="*/ 0 w 24"/>
                  <a:gd name="T9" fmla="*/ 8 h 20"/>
                  <a:gd name="T10" fmla="*/ 2 w 24"/>
                  <a:gd name="T11" fmla="*/ 12 h 20"/>
                  <a:gd name="T12" fmla="*/ 4 w 24"/>
                  <a:gd name="T13" fmla="*/ 13 h 20"/>
                  <a:gd name="T14" fmla="*/ 5 w 24"/>
                  <a:gd name="T15" fmla="*/ 14 h 20"/>
                  <a:gd name="T16" fmla="*/ 7 w 24"/>
                  <a:gd name="T17" fmla="*/ 16 h 20"/>
                  <a:gd name="T18" fmla="*/ 8 w 24"/>
                  <a:gd name="T19" fmla="*/ 17 h 20"/>
                  <a:gd name="T20" fmla="*/ 15 w 24"/>
                  <a:gd name="T21" fmla="*/ 20 h 20"/>
                  <a:gd name="T22" fmla="*/ 15 w 24"/>
                  <a:gd name="T23" fmla="*/ 20 h 20"/>
                  <a:gd name="T24" fmla="*/ 20 w 24"/>
                  <a:gd name="T25" fmla="*/ 18 h 20"/>
                  <a:gd name="T26" fmla="*/ 23 w 24"/>
                  <a:gd name="T27" fmla="*/ 8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4" h="20">
                    <a:moveTo>
                      <a:pt x="23" y="8"/>
                    </a:moveTo>
                    <a:cubicBezTo>
                      <a:pt x="22" y="4"/>
                      <a:pt x="17" y="0"/>
                      <a:pt x="12" y="0"/>
                    </a:cubicBezTo>
                    <a:cubicBezTo>
                      <a:pt x="12" y="0"/>
                      <a:pt x="11" y="0"/>
                      <a:pt x="11" y="0"/>
                    </a:cubicBezTo>
                    <a:cubicBezTo>
                      <a:pt x="8" y="0"/>
                      <a:pt x="6" y="1"/>
                      <a:pt x="3" y="3"/>
                    </a:cubicBezTo>
                    <a:cubicBezTo>
                      <a:pt x="2" y="4"/>
                      <a:pt x="0" y="6"/>
                      <a:pt x="0" y="8"/>
                    </a:cubicBezTo>
                    <a:cubicBezTo>
                      <a:pt x="0" y="9"/>
                      <a:pt x="0" y="11"/>
                      <a:pt x="2" y="12"/>
                    </a:cubicBezTo>
                    <a:cubicBezTo>
                      <a:pt x="2" y="12"/>
                      <a:pt x="3" y="13"/>
                      <a:pt x="4" y="13"/>
                    </a:cubicBezTo>
                    <a:cubicBezTo>
                      <a:pt x="4" y="13"/>
                      <a:pt x="5" y="14"/>
                      <a:pt x="5" y="14"/>
                    </a:cubicBezTo>
                    <a:cubicBezTo>
                      <a:pt x="5" y="14"/>
                      <a:pt x="6" y="15"/>
                      <a:pt x="7" y="16"/>
                    </a:cubicBezTo>
                    <a:cubicBezTo>
                      <a:pt x="8" y="17"/>
                      <a:pt x="8" y="17"/>
                      <a:pt x="8" y="17"/>
                    </a:cubicBezTo>
                    <a:cubicBezTo>
                      <a:pt x="10" y="18"/>
                      <a:pt x="12" y="20"/>
                      <a:pt x="15" y="20"/>
                    </a:cubicBezTo>
                    <a:cubicBezTo>
                      <a:pt x="15" y="20"/>
                      <a:pt x="15" y="20"/>
                      <a:pt x="15" y="20"/>
                    </a:cubicBezTo>
                    <a:cubicBezTo>
                      <a:pt x="17" y="20"/>
                      <a:pt x="19" y="19"/>
                      <a:pt x="20" y="18"/>
                    </a:cubicBezTo>
                    <a:cubicBezTo>
                      <a:pt x="23" y="15"/>
                      <a:pt x="24" y="11"/>
                      <a:pt x="23" y="8"/>
                    </a:cubicBezTo>
                    <a:close/>
                  </a:path>
                </a:pathLst>
              </a:custGeom>
              <a:grpFill/>
              <a:ln w="4763" cap="rnd">
                <a:solidFill>
                  <a:schemeClr val="bg1"/>
                </a:solidFill>
                <a:prstDash val="solid"/>
                <a:round/>
              </a:ln>
            </p:spPr>
            <p:txBody>
              <a:bodyPr vert="horz" wrap="square" lIns="91440" tIns="45720" rIns="91440" bIns="45720" numCol="1" anchor="t" anchorCtr="0" compatLnSpc="1"/>
              <a:lstStyle/>
              <a:p>
                <a:endParaRPr lang="en-US" dirty="0">
                  <a:latin typeface="Calibri Light" panose="020F0302020204030204"/>
                </a:endParaRPr>
              </a:p>
            </p:txBody>
          </p:sp>
          <p:sp>
            <p:nvSpPr>
              <p:cNvPr id="301" name="Freeform 38"/>
              <p:cNvSpPr/>
              <p:nvPr/>
            </p:nvSpPr>
            <p:spPr bwMode="auto">
              <a:xfrm>
                <a:off x="3370" y="1985"/>
                <a:ext cx="29" cy="29"/>
              </a:xfrm>
              <a:custGeom>
                <a:avLst/>
                <a:gdLst>
                  <a:gd name="T0" fmla="*/ 10 w 11"/>
                  <a:gd name="T1" fmla="*/ 3 h 11"/>
                  <a:gd name="T2" fmla="*/ 7 w 11"/>
                  <a:gd name="T3" fmla="*/ 0 h 11"/>
                  <a:gd name="T4" fmla="*/ 3 w 11"/>
                  <a:gd name="T5" fmla="*/ 2 h 11"/>
                  <a:gd name="T6" fmla="*/ 1 w 11"/>
                  <a:gd name="T7" fmla="*/ 9 h 11"/>
                  <a:gd name="T8" fmla="*/ 4 w 11"/>
                  <a:gd name="T9" fmla="*/ 11 h 11"/>
                  <a:gd name="T10" fmla="*/ 8 w 11"/>
                  <a:gd name="T11" fmla="*/ 9 h 11"/>
                  <a:gd name="T12" fmla="*/ 8 w 11"/>
                  <a:gd name="T13" fmla="*/ 9 h 11"/>
                  <a:gd name="T14" fmla="*/ 10 w 11"/>
                  <a:gd name="T15" fmla="*/ 7 h 11"/>
                  <a:gd name="T16" fmla="*/ 10 w 11"/>
                  <a:gd name="T17"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11">
                    <a:moveTo>
                      <a:pt x="10" y="3"/>
                    </a:moveTo>
                    <a:cubicBezTo>
                      <a:pt x="10" y="1"/>
                      <a:pt x="8" y="0"/>
                      <a:pt x="7" y="0"/>
                    </a:cubicBezTo>
                    <a:cubicBezTo>
                      <a:pt x="5" y="0"/>
                      <a:pt x="3" y="1"/>
                      <a:pt x="3" y="2"/>
                    </a:cubicBezTo>
                    <a:cubicBezTo>
                      <a:pt x="1" y="4"/>
                      <a:pt x="0" y="6"/>
                      <a:pt x="1" y="9"/>
                    </a:cubicBezTo>
                    <a:cubicBezTo>
                      <a:pt x="1" y="10"/>
                      <a:pt x="3" y="11"/>
                      <a:pt x="4" y="11"/>
                    </a:cubicBezTo>
                    <a:cubicBezTo>
                      <a:pt x="5" y="11"/>
                      <a:pt x="7" y="10"/>
                      <a:pt x="8" y="9"/>
                    </a:cubicBezTo>
                    <a:cubicBezTo>
                      <a:pt x="8" y="9"/>
                      <a:pt x="8" y="9"/>
                      <a:pt x="8" y="9"/>
                    </a:cubicBezTo>
                    <a:cubicBezTo>
                      <a:pt x="9" y="9"/>
                      <a:pt x="10" y="8"/>
                      <a:pt x="10" y="7"/>
                    </a:cubicBezTo>
                    <a:cubicBezTo>
                      <a:pt x="11" y="6"/>
                      <a:pt x="11" y="4"/>
                      <a:pt x="10" y="3"/>
                    </a:cubicBezTo>
                    <a:close/>
                  </a:path>
                </a:pathLst>
              </a:custGeom>
              <a:grpFill/>
              <a:ln w="4763" cap="rnd">
                <a:solidFill>
                  <a:schemeClr val="bg1"/>
                </a:solidFill>
                <a:prstDash val="solid"/>
                <a:round/>
              </a:ln>
            </p:spPr>
            <p:txBody>
              <a:bodyPr vert="horz" wrap="square" lIns="91440" tIns="45720" rIns="91440" bIns="45720" numCol="1" anchor="t" anchorCtr="0" compatLnSpc="1"/>
              <a:lstStyle/>
              <a:p>
                <a:endParaRPr lang="en-US" dirty="0">
                  <a:latin typeface="Calibri Light" panose="020F0302020204030204"/>
                </a:endParaRPr>
              </a:p>
            </p:txBody>
          </p:sp>
          <p:sp>
            <p:nvSpPr>
              <p:cNvPr id="302" name="Freeform 39"/>
              <p:cNvSpPr/>
              <p:nvPr/>
            </p:nvSpPr>
            <p:spPr bwMode="auto">
              <a:xfrm>
                <a:off x="3399" y="2014"/>
                <a:ext cx="56" cy="42"/>
              </a:xfrm>
              <a:custGeom>
                <a:avLst/>
                <a:gdLst>
                  <a:gd name="T0" fmla="*/ 18 w 21"/>
                  <a:gd name="T1" fmla="*/ 3 h 16"/>
                  <a:gd name="T2" fmla="*/ 9 w 21"/>
                  <a:gd name="T3" fmla="*/ 0 h 16"/>
                  <a:gd name="T4" fmla="*/ 1 w 21"/>
                  <a:gd name="T5" fmla="*/ 5 h 16"/>
                  <a:gd name="T6" fmla="*/ 3 w 21"/>
                  <a:gd name="T7" fmla="*/ 10 h 16"/>
                  <a:gd name="T8" fmla="*/ 7 w 21"/>
                  <a:gd name="T9" fmla="*/ 11 h 16"/>
                  <a:gd name="T10" fmla="*/ 9 w 21"/>
                  <a:gd name="T11" fmla="*/ 12 h 16"/>
                  <a:gd name="T12" fmla="*/ 10 w 21"/>
                  <a:gd name="T13" fmla="*/ 13 h 16"/>
                  <a:gd name="T14" fmla="*/ 15 w 21"/>
                  <a:gd name="T15" fmla="*/ 16 h 16"/>
                  <a:gd name="T16" fmla="*/ 18 w 21"/>
                  <a:gd name="T17" fmla="*/ 15 h 16"/>
                  <a:gd name="T18" fmla="*/ 21 w 21"/>
                  <a:gd name="T19" fmla="*/ 10 h 16"/>
                  <a:gd name="T20" fmla="*/ 18 w 21"/>
                  <a:gd name="T21" fmla="*/ 3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 h="16">
                    <a:moveTo>
                      <a:pt x="18" y="3"/>
                    </a:moveTo>
                    <a:cubicBezTo>
                      <a:pt x="15" y="0"/>
                      <a:pt x="10" y="0"/>
                      <a:pt x="9" y="0"/>
                    </a:cubicBezTo>
                    <a:cubicBezTo>
                      <a:pt x="7" y="0"/>
                      <a:pt x="2" y="1"/>
                      <a:pt x="1" y="5"/>
                    </a:cubicBezTo>
                    <a:cubicBezTo>
                      <a:pt x="1" y="5"/>
                      <a:pt x="0" y="8"/>
                      <a:pt x="3" y="10"/>
                    </a:cubicBezTo>
                    <a:cubicBezTo>
                      <a:pt x="4" y="10"/>
                      <a:pt x="5" y="11"/>
                      <a:pt x="7" y="11"/>
                    </a:cubicBezTo>
                    <a:cubicBezTo>
                      <a:pt x="7" y="11"/>
                      <a:pt x="8" y="12"/>
                      <a:pt x="9" y="12"/>
                    </a:cubicBezTo>
                    <a:cubicBezTo>
                      <a:pt x="9" y="12"/>
                      <a:pt x="9" y="13"/>
                      <a:pt x="10" y="13"/>
                    </a:cubicBezTo>
                    <a:cubicBezTo>
                      <a:pt x="11" y="14"/>
                      <a:pt x="13" y="16"/>
                      <a:pt x="15" y="16"/>
                    </a:cubicBezTo>
                    <a:cubicBezTo>
                      <a:pt x="16" y="16"/>
                      <a:pt x="17" y="16"/>
                      <a:pt x="18" y="15"/>
                    </a:cubicBezTo>
                    <a:cubicBezTo>
                      <a:pt x="20" y="14"/>
                      <a:pt x="21" y="12"/>
                      <a:pt x="21" y="10"/>
                    </a:cubicBezTo>
                    <a:cubicBezTo>
                      <a:pt x="21" y="7"/>
                      <a:pt x="20" y="4"/>
                      <a:pt x="18" y="3"/>
                    </a:cubicBezTo>
                    <a:close/>
                  </a:path>
                </a:pathLst>
              </a:custGeom>
              <a:grpFill/>
              <a:ln w="4763" cap="rnd">
                <a:solidFill>
                  <a:schemeClr val="bg1"/>
                </a:solidFill>
                <a:prstDash val="solid"/>
                <a:round/>
              </a:ln>
            </p:spPr>
            <p:txBody>
              <a:bodyPr vert="horz" wrap="square" lIns="91440" tIns="45720" rIns="91440" bIns="45720" numCol="1" anchor="t" anchorCtr="0" compatLnSpc="1"/>
              <a:lstStyle/>
              <a:p>
                <a:endParaRPr lang="en-US" dirty="0">
                  <a:latin typeface="Calibri Light" panose="020F0302020204030204"/>
                </a:endParaRPr>
              </a:p>
            </p:txBody>
          </p:sp>
          <p:sp>
            <p:nvSpPr>
              <p:cNvPr id="303" name="Freeform 40"/>
              <p:cNvSpPr/>
              <p:nvPr/>
            </p:nvSpPr>
            <p:spPr bwMode="auto">
              <a:xfrm>
                <a:off x="3320" y="1538"/>
                <a:ext cx="167" cy="133"/>
              </a:xfrm>
              <a:custGeom>
                <a:avLst/>
                <a:gdLst>
                  <a:gd name="T0" fmla="*/ 59 w 63"/>
                  <a:gd name="T1" fmla="*/ 7 h 50"/>
                  <a:gd name="T2" fmla="*/ 50 w 63"/>
                  <a:gd name="T3" fmla="*/ 4 h 50"/>
                  <a:gd name="T4" fmla="*/ 47 w 63"/>
                  <a:gd name="T5" fmla="*/ 4 h 50"/>
                  <a:gd name="T6" fmla="*/ 44 w 63"/>
                  <a:gd name="T7" fmla="*/ 4 h 50"/>
                  <a:gd name="T8" fmla="*/ 36 w 63"/>
                  <a:gd name="T9" fmla="*/ 7 h 50"/>
                  <a:gd name="T10" fmla="*/ 35 w 63"/>
                  <a:gd name="T11" fmla="*/ 9 h 50"/>
                  <a:gd name="T12" fmla="*/ 25 w 63"/>
                  <a:gd name="T13" fmla="*/ 1 h 50"/>
                  <a:gd name="T14" fmla="*/ 21 w 63"/>
                  <a:gd name="T15" fmla="*/ 0 h 50"/>
                  <a:gd name="T16" fmla="*/ 10 w 63"/>
                  <a:gd name="T17" fmla="*/ 6 h 50"/>
                  <a:gd name="T18" fmla="*/ 10 w 63"/>
                  <a:gd name="T19" fmla="*/ 6 h 50"/>
                  <a:gd name="T20" fmla="*/ 2 w 63"/>
                  <a:gd name="T21" fmla="*/ 19 h 50"/>
                  <a:gd name="T22" fmla="*/ 8 w 63"/>
                  <a:gd name="T23" fmla="*/ 47 h 50"/>
                  <a:gd name="T24" fmla="*/ 18 w 63"/>
                  <a:gd name="T25" fmla="*/ 50 h 50"/>
                  <a:gd name="T26" fmla="*/ 35 w 63"/>
                  <a:gd name="T27" fmla="*/ 42 h 50"/>
                  <a:gd name="T28" fmla="*/ 38 w 63"/>
                  <a:gd name="T29" fmla="*/ 17 h 50"/>
                  <a:gd name="T30" fmla="*/ 43 w 63"/>
                  <a:gd name="T31" fmla="*/ 21 h 50"/>
                  <a:gd name="T32" fmla="*/ 45 w 63"/>
                  <a:gd name="T33" fmla="*/ 21 h 50"/>
                  <a:gd name="T34" fmla="*/ 48 w 63"/>
                  <a:gd name="T35" fmla="*/ 21 h 50"/>
                  <a:gd name="T36" fmla="*/ 49 w 63"/>
                  <a:gd name="T37" fmla="*/ 21 h 50"/>
                  <a:gd name="T38" fmla="*/ 51 w 63"/>
                  <a:gd name="T39" fmla="*/ 21 h 50"/>
                  <a:gd name="T40" fmla="*/ 54 w 63"/>
                  <a:gd name="T41" fmla="*/ 21 h 50"/>
                  <a:gd name="T42" fmla="*/ 55 w 63"/>
                  <a:gd name="T43" fmla="*/ 21 h 50"/>
                  <a:gd name="T44" fmla="*/ 62 w 63"/>
                  <a:gd name="T45" fmla="*/ 16 h 50"/>
                  <a:gd name="T46" fmla="*/ 59 w 63"/>
                  <a:gd name="T47" fmla="*/ 7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3" h="50">
                    <a:moveTo>
                      <a:pt x="59" y="7"/>
                    </a:moveTo>
                    <a:cubicBezTo>
                      <a:pt x="57" y="4"/>
                      <a:pt x="53" y="4"/>
                      <a:pt x="50" y="4"/>
                    </a:cubicBezTo>
                    <a:cubicBezTo>
                      <a:pt x="49" y="4"/>
                      <a:pt x="48" y="4"/>
                      <a:pt x="47" y="4"/>
                    </a:cubicBezTo>
                    <a:cubicBezTo>
                      <a:pt x="46" y="4"/>
                      <a:pt x="45" y="4"/>
                      <a:pt x="44" y="4"/>
                    </a:cubicBezTo>
                    <a:cubicBezTo>
                      <a:pt x="42" y="4"/>
                      <a:pt x="38" y="4"/>
                      <a:pt x="36" y="7"/>
                    </a:cubicBezTo>
                    <a:cubicBezTo>
                      <a:pt x="35" y="7"/>
                      <a:pt x="35" y="8"/>
                      <a:pt x="35" y="9"/>
                    </a:cubicBezTo>
                    <a:cubicBezTo>
                      <a:pt x="33" y="6"/>
                      <a:pt x="30" y="3"/>
                      <a:pt x="25" y="1"/>
                    </a:cubicBezTo>
                    <a:cubicBezTo>
                      <a:pt x="24" y="0"/>
                      <a:pt x="23" y="0"/>
                      <a:pt x="21" y="0"/>
                    </a:cubicBezTo>
                    <a:cubicBezTo>
                      <a:pt x="17" y="0"/>
                      <a:pt x="13" y="3"/>
                      <a:pt x="10" y="6"/>
                    </a:cubicBezTo>
                    <a:cubicBezTo>
                      <a:pt x="10" y="6"/>
                      <a:pt x="10" y="6"/>
                      <a:pt x="10" y="6"/>
                    </a:cubicBezTo>
                    <a:cubicBezTo>
                      <a:pt x="6" y="10"/>
                      <a:pt x="3" y="14"/>
                      <a:pt x="2" y="19"/>
                    </a:cubicBezTo>
                    <a:cubicBezTo>
                      <a:pt x="0" y="28"/>
                      <a:pt x="1" y="40"/>
                      <a:pt x="8" y="47"/>
                    </a:cubicBezTo>
                    <a:cubicBezTo>
                      <a:pt x="10" y="49"/>
                      <a:pt x="14" y="50"/>
                      <a:pt x="18" y="50"/>
                    </a:cubicBezTo>
                    <a:cubicBezTo>
                      <a:pt x="25" y="50"/>
                      <a:pt x="31" y="46"/>
                      <a:pt x="35" y="42"/>
                    </a:cubicBezTo>
                    <a:cubicBezTo>
                      <a:pt x="42" y="35"/>
                      <a:pt x="40" y="24"/>
                      <a:pt x="38" y="17"/>
                    </a:cubicBezTo>
                    <a:cubicBezTo>
                      <a:pt x="39" y="19"/>
                      <a:pt x="40" y="20"/>
                      <a:pt x="43" y="21"/>
                    </a:cubicBezTo>
                    <a:cubicBezTo>
                      <a:pt x="43" y="21"/>
                      <a:pt x="44" y="21"/>
                      <a:pt x="45" y="21"/>
                    </a:cubicBezTo>
                    <a:cubicBezTo>
                      <a:pt x="46" y="21"/>
                      <a:pt x="47" y="21"/>
                      <a:pt x="48" y="21"/>
                    </a:cubicBezTo>
                    <a:cubicBezTo>
                      <a:pt x="48" y="21"/>
                      <a:pt x="49" y="21"/>
                      <a:pt x="49" y="21"/>
                    </a:cubicBezTo>
                    <a:cubicBezTo>
                      <a:pt x="50" y="21"/>
                      <a:pt x="50" y="21"/>
                      <a:pt x="51" y="21"/>
                    </a:cubicBezTo>
                    <a:cubicBezTo>
                      <a:pt x="51" y="21"/>
                      <a:pt x="53" y="21"/>
                      <a:pt x="54" y="21"/>
                    </a:cubicBezTo>
                    <a:cubicBezTo>
                      <a:pt x="54" y="21"/>
                      <a:pt x="55" y="21"/>
                      <a:pt x="55" y="21"/>
                    </a:cubicBezTo>
                    <a:cubicBezTo>
                      <a:pt x="58" y="20"/>
                      <a:pt x="61" y="19"/>
                      <a:pt x="62" y="16"/>
                    </a:cubicBezTo>
                    <a:cubicBezTo>
                      <a:pt x="63" y="13"/>
                      <a:pt x="62" y="10"/>
                      <a:pt x="59" y="7"/>
                    </a:cubicBezTo>
                    <a:close/>
                  </a:path>
                </a:pathLst>
              </a:custGeom>
              <a:grpFill/>
              <a:ln w="4763" cap="rnd">
                <a:solidFill>
                  <a:schemeClr val="bg1"/>
                </a:solidFill>
                <a:prstDash val="solid"/>
                <a:round/>
              </a:ln>
            </p:spPr>
            <p:txBody>
              <a:bodyPr vert="horz" wrap="square" lIns="91440" tIns="45720" rIns="91440" bIns="45720" numCol="1" anchor="t" anchorCtr="0" compatLnSpc="1"/>
              <a:lstStyle/>
              <a:p>
                <a:endParaRPr lang="en-US" dirty="0">
                  <a:latin typeface="Calibri Light" panose="020F0302020204030204"/>
                </a:endParaRPr>
              </a:p>
            </p:txBody>
          </p:sp>
          <p:sp>
            <p:nvSpPr>
              <p:cNvPr id="304" name="Freeform 41"/>
              <p:cNvSpPr/>
              <p:nvPr/>
            </p:nvSpPr>
            <p:spPr bwMode="auto">
              <a:xfrm>
                <a:off x="3373" y="1498"/>
                <a:ext cx="42" cy="46"/>
              </a:xfrm>
              <a:custGeom>
                <a:avLst/>
                <a:gdLst>
                  <a:gd name="T0" fmla="*/ 7 w 16"/>
                  <a:gd name="T1" fmla="*/ 16 h 17"/>
                  <a:gd name="T2" fmla="*/ 10 w 16"/>
                  <a:gd name="T3" fmla="*/ 17 h 17"/>
                  <a:gd name="T4" fmla="*/ 14 w 16"/>
                  <a:gd name="T5" fmla="*/ 15 h 17"/>
                  <a:gd name="T6" fmla="*/ 15 w 16"/>
                  <a:gd name="T7" fmla="*/ 10 h 17"/>
                  <a:gd name="T8" fmla="*/ 13 w 16"/>
                  <a:gd name="T9" fmla="*/ 5 h 17"/>
                  <a:gd name="T10" fmla="*/ 11 w 16"/>
                  <a:gd name="T11" fmla="*/ 4 h 17"/>
                  <a:gd name="T12" fmla="*/ 6 w 16"/>
                  <a:gd name="T13" fmla="*/ 0 h 17"/>
                  <a:gd name="T14" fmla="*/ 1 w 16"/>
                  <a:gd name="T15" fmla="*/ 6 h 17"/>
                  <a:gd name="T16" fmla="*/ 7 w 16"/>
                  <a:gd name="T17" fmla="*/ 16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17">
                    <a:moveTo>
                      <a:pt x="7" y="16"/>
                    </a:moveTo>
                    <a:cubicBezTo>
                      <a:pt x="8" y="17"/>
                      <a:pt x="9" y="17"/>
                      <a:pt x="10" y="17"/>
                    </a:cubicBezTo>
                    <a:cubicBezTo>
                      <a:pt x="12" y="17"/>
                      <a:pt x="13" y="16"/>
                      <a:pt x="14" y="15"/>
                    </a:cubicBezTo>
                    <a:cubicBezTo>
                      <a:pt x="15" y="14"/>
                      <a:pt x="16" y="12"/>
                      <a:pt x="15" y="10"/>
                    </a:cubicBezTo>
                    <a:cubicBezTo>
                      <a:pt x="15" y="8"/>
                      <a:pt x="14" y="6"/>
                      <a:pt x="13" y="5"/>
                    </a:cubicBezTo>
                    <a:cubicBezTo>
                      <a:pt x="12" y="5"/>
                      <a:pt x="11" y="4"/>
                      <a:pt x="11" y="4"/>
                    </a:cubicBezTo>
                    <a:cubicBezTo>
                      <a:pt x="10" y="1"/>
                      <a:pt x="8" y="0"/>
                      <a:pt x="6" y="0"/>
                    </a:cubicBezTo>
                    <a:cubicBezTo>
                      <a:pt x="3" y="0"/>
                      <a:pt x="1" y="2"/>
                      <a:pt x="1" y="6"/>
                    </a:cubicBezTo>
                    <a:cubicBezTo>
                      <a:pt x="0" y="10"/>
                      <a:pt x="4" y="14"/>
                      <a:pt x="7" y="16"/>
                    </a:cubicBezTo>
                    <a:close/>
                  </a:path>
                </a:pathLst>
              </a:custGeom>
              <a:grpFill/>
              <a:ln w="4763" cap="rnd">
                <a:solidFill>
                  <a:schemeClr val="bg1"/>
                </a:solidFill>
                <a:prstDash val="solid"/>
                <a:round/>
              </a:ln>
            </p:spPr>
            <p:txBody>
              <a:bodyPr vert="horz" wrap="square" lIns="91440" tIns="45720" rIns="91440" bIns="45720" numCol="1" anchor="t" anchorCtr="0" compatLnSpc="1"/>
              <a:lstStyle/>
              <a:p>
                <a:endParaRPr lang="en-US" dirty="0">
                  <a:latin typeface="Calibri Light" panose="020F0302020204030204"/>
                </a:endParaRPr>
              </a:p>
            </p:txBody>
          </p:sp>
          <p:sp>
            <p:nvSpPr>
              <p:cNvPr id="305" name="Freeform 42"/>
              <p:cNvSpPr/>
              <p:nvPr/>
            </p:nvSpPr>
            <p:spPr bwMode="auto">
              <a:xfrm>
                <a:off x="3314" y="2466"/>
                <a:ext cx="27" cy="31"/>
              </a:xfrm>
              <a:custGeom>
                <a:avLst/>
                <a:gdLst>
                  <a:gd name="T0" fmla="*/ 6 w 10"/>
                  <a:gd name="T1" fmla="*/ 0 h 12"/>
                  <a:gd name="T2" fmla="*/ 5 w 10"/>
                  <a:gd name="T3" fmla="*/ 0 h 12"/>
                  <a:gd name="T4" fmla="*/ 2 w 10"/>
                  <a:gd name="T5" fmla="*/ 2 h 12"/>
                  <a:gd name="T6" fmla="*/ 1 w 10"/>
                  <a:gd name="T7" fmla="*/ 9 h 12"/>
                  <a:gd name="T8" fmla="*/ 1 w 10"/>
                  <a:gd name="T9" fmla="*/ 11 h 12"/>
                  <a:gd name="T10" fmla="*/ 3 w 10"/>
                  <a:gd name="T11" fmla="*/ 11 h 12"/>
                  <a:gd name="T12" fmla="*/ 5 w 10"/>
                  <a:gd name="T13" fmla="*/ 12 h 12"/>
                  <a:gd name="T14" fmla="*/ 10 w 10"/>
                  <a:gd name="T15" fmla="*/ 6 h 12"/>
                  <a:gd name="T16" fmla="*/ 6 w 10"/>
                  <a:gd name="T1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12">
                    <a:moveTo>
                      <a:pt x="6" y="0"/>
                    </a:moveTo>
                    <a:cubicBezTo>
                      <a:pt x="5" y="0"/>
                      <a:pt x="5" y="0"/>
                      <a:pt x="5" y="0"/>
                    </a:cubicBezTo>
                    <a:cubicBezTo>
                      <a:pt x="4" y="0"/>
                      <a:pt x="3" y="1"/>
                      <a:pt x="2" y="2"/>
                    </a:cubicBezTo>
                    <a:cubicBezTo>
                      <a:pt x="0" y="4"/>
                      <a:pt x="1" y="8"/>
                      <a:pt x="1" y="9"/>
                    </a:cubicBezTo>
                    <a:cubicBezTo>
                      <a:pt x="1" y="11"/>
                      <a:pt x="1" y="11"/>
                      <a:pt x="1" y="11"/>
                    </a:cubicBezTo>
                    <a:cubicBezTo>
                      <a:pt x="3" y="11"/>
                      <a:pt x="3" y="11"/>
                      <a:pt x="3" y="11"/>
                    </a:cubicBezTo>
                    <a:cubicBezTo>
                      <a:pt x="4" y="12"/>
                      <a:pt x="4" y="12"/>
                      <a:pt x="5" y="12"/>
                    </a:cubicBezTo>
                    <a:cubicBezTo>
                      <a:pt x="8" y="12"/>
                      <a:pt x="10" y="9"/>
                      <a:pt x="10" y="6"/>
                    </a:cubicBezTo>
                    <a:cubicBezTo>
                      <a:pt x="10" y="3"/>
                      <a:pt x="9" y="1"/>
                      <a:pt x="6" y="0"/>
                    </a:cubicBezTo>
                    <a:close/>
                  </a:path>
                </a:pathLst>
              </a:custGeom>
              <a:grpFill/>
              <a:ln w="4763" cap="rnd">
                <a:solidFill>
                  <a:schemeClr val="bg1"/>
                </a:solidFill>
                <a:prstDash val="solid"/>
                <a:round/>
              </a:ln>
            </p:spPr>
            <p:txBody>
              <a:bodyPr vert="horz" wrap="square" lIns="91440" tIns="45720" rIns="91440" bIns="45720" numCol="1" anchor="t" anchorCtr="0" compatLnSpc="1"/>
              <a:lstStyle/>
              <a:p>
                <a:endParaRPr lang="en-US" dirty="0">
                  <a:latin typeface="Calibri Light" panose="020F0302020204030204"/>
                </a:endParaRPr>
              </a:p>
            </p:txBody>
          </p:sp>
          <p:sp>
            <p:nvSpPr>
              <p:cNvPr id="306" name="Freeform 43"/>
              <p:cNvSpPr/>
              <p:nvPr/>
            </p:nvSpPr>
            <p:spPr bwMode="auto">
              <a:xfrm>
                <a:off x="3389" y="2753"/>
                <a:ext cx="101" cy="98"/>
              </a:xfrm>
              <a:custGeom>
                <a:avLst/>
                <a:gdLst>
                  <a:gd name="T0" fmla="*/ 37 w 38"/>
                  <a:gd name="T1" fmla="*/ 11 h 37"/>
                  <a:gd name="T2" fmla="*/ 37 w 38"/>
                  <a:gd name="T3" fmla="*/ 10 h 37"/>
                  <a:gd name="T4" fmla="*/ 37 w 38"/>
                  <a:gd name="T5" fmla="*/ 9 h 37"/>
                  <a:gd name="T6" fmla="*/ 36 w 38"/>
                  <a:gd name="T7" fmla="*/ 5 h 37"/>
                  <a:gd name="T8" fmla="*/ 33 w 38"/>
                  <a:gd name="T9" fmla="*/ 3 h 37"/>
                  <a:gd name="T10" fmla="*/ 30 w 38"/>
                  <a:gd name="T11" fmla="*/ 5 h 37"/>
                  <a:gd name="T12" fmla="*/ 29 w 38"/>
                  <a:gd name="T13" fmla="*/ 5 h 37"/>
                  <a:gd name="T14" fmla="*/ 28 w 38"/>
                  <a:gd name="T15" fmla="*/ 5 h 37"/>
                  <a:gd name="T16" fmla="*/ 26 w 38"/>
                  <a:gd name="T17" fmla="*/ 2 h 37"/>
                  <a:gd name="T18" fmla="*/ 23 w 38"/>
                  <a:gd name="T19" fmla="*/ 0 h 37"/>
                  <a:gd name="T20" fmla="*/ 18 w 38"/>
                  <a:gd name="T21" fmla="*/ 6 h 37"/>
                  <a:gd name="T22" fmla="*/ 17 w 38"/>
                  <a:gd name="T23" fmla="*/ 7 h 37"/>
                  <a:gd name="T24" fmla="*/ 16 w 38"/>
                  <a:gd name="T25" fmla="*/ 9 h 37"/>
                  <a:gd name="T26" fmla="*/ 15 w 38"/>
                  <a:gd name="T27" fmla="*/ 8 h 37"/>
                  <a:gd name="T28" fmla="*/ 11 w 38"/>
                  <a:gd name="T29" fmla="*/ 7 h 37"/>
                  <a:gd name="T30" fmla="*/ 9 w 38"/>
                  <a:gd name="T31" fmla="*/ 7 h 37"/>
                  <a:gd name="T32" fmla="*/ 6 w 38"/>
                  <a:gd name="T33" fmla="*/ 11 h 37"/>
                  <a:gd name="T34" fmla="*/ 6 w 38"/>
                  <a:gd name="T35" fmla="*/ 11 h 37"/>
                  <a:gd name="T36" fmla="*/ 1 w 38"/>
                  <a:gd name="T37" fmla="*/ 16 h 37"/>
                  <a:gd name="T38" fmla="*/ 1 w 38"/>
                  <a:gd name="T39" fmla="*/ 21 h 37"/>
                  <a:gd name="T40" fmla="*/ 5 w 38"/>
                  <a:gd name="T41" fmla="*/ 24 h 37"/>
                  <a:gd name="T42" fmla="*/ 6 w 38"/>
                  <a:gd name="T43" fmla="*/ 23 h 37"/>
                  <a:gd name="T44" fmla="*/ 5 w 38"/>
                  <a:gd name="T45" fmla="*/ 25 h 37"/>
                  <a:gd name="T46" fmla="*/ 4 w 38"/>
                  <a:gd name="T47" fmla="*/ 26 h 37"/>
                  <a:gd name="T48" fmla="*/ 3 w 38"/>
                  <a:gd name="T49" fmla="*/ 29 h 37"/>
                  <a:gd name="T50" fmla="*/ 4 w 38"/>
                  <a:gd name="T51" fmla="*/ 32 h 37"/>
                  <a:gd name="T52" fmla="*/ 4 w 38"/>
                  <a:gd name="T53" fmla="*/ 36 h 37"/>
                  <a:gd name="T54" fmla="*/ 8 w 38"/>
                  <a:gd name="T55" fmla="*/ 35 h 37"/>
                  <a:gd name="T56" fmla="*/ 8 w 38"/>
                  <a:gd name="T57" fmla="*/ 35 h 37"/>
                  <a:gd name="T58" fmla="*/ 10 w 38"/>
                  <a:gd name="T59" fmla="*/ 36 h 37"/>
                  <a:gd name="T60" fmla="*/ 12 w 38"/>
                  <a:gd name="T61" fmla="*/ 36 h 37"/>
                  <a:gd name="T62" fmla="*/ 16 w 38"/>
                  <a:gd name="T63" fmla="*/ 35 h 37"/>
                  <a:gd name="T64" fmla="*/ 17 w 38"/>
                  <a:gd name="T65" fmla="*/ 37 h 37"/>
                  <a:gd name="T66" fmla="*/ 20 w 38"/>
                  <a:gd name="T67" fmla="*/ 33 h 37"/>
                  <a:gd name="T68" fmla="*/ 21 w 38"/>
                  <a:gd name="T69" fmla="*/ 32 h 37"/>
                  <a:gd name="T70" fmla="*/ 22 w 38"/>
                  <a:gd name="T71" fmla="*/ 32 h 37"/>
                  <a:gd name="T72" fmla="*/ 24 w 38"/>
                  <a:gd name="T73" fmla="*/ 32 h 37"/>
                  <a:gd name="T74" fmla="*/ 24 w 38"/>
                  <a:gd name="T75" fmla="*/ 31 h 37"/>
                  <a:gd name="T76" fmla="*/ 25 w 38"/>
                  <a:gd name="T77" fmla="*/ 30 h 37"/>
                  <a:gd name="T78" fmla="*/ 27 w 38"/>
                  <a:gd name="T79" fmla="*/ 30 h 37"/>
                  <a:gd name="T80" fmla="*/ 30 w 38"/>
                  <a:gd name="T81" fmla="*/ 28 h 37"/>
                  <a:gd name="T82" fmla="*/ 30 w 38"/>
                  <a:gd name="T83" fmla="*/ 24 h 37"/>
                  <a:gd name="T84" fmla="*/ 30 w 38"/>
                  <a:gd name="T85" fmla="*/ 23 h 37"/>
                  <a:gd name="T86" fmla="*/ 30 w 38"/>
                  <a:gd name="T87" fmla="*/ 22 h 37"/>
                  <a:gd name="T88" fmla="*/ 30 w 38"/>
                  <a:gd name="T89" fmla="*/ 20 h 37"/>
                  <a:gd name="T90" fmla="*/ 32 w 38"/>
                  <a:gd name="T91" fmla="*/ 21 h 37"/>
                  <a:gd name="T92" fmla="*/ 33 w 38"/>
                  <a:gd name="T93" fmla="*/ 21 h 37"/>
                  <a:gd name="T94" fmla="*/ 33 w 38"/>
                  <a:gd name="T95" fmla="*/ 21 h 37"/>
                  <a:gd name="T96" fmla="*/ 36 w 38"/>
                  <a:gd name="T97" fmla="*/ 17 h 37"/>
                  <a:gd name="T98" fmla="*/ 36 w 38"/>
                  <a:gd name="T99" fmla="*/ 17 h 37"/>
                  <a:gd name="T100" fmla="*/ 38 w 38"/>
                  <a:gd name="T101" fmla="*/ 14 h 37"/>
                  <a:gd name="T102" fmla="*/ 37 w 38"/>
                  <a:gd name="T103" fmla="*/ 11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8" h="37">
                    <a:moveTo>
                      <a:pt x="37" y="11"/>
                    </a:moveTo>
                    <a:cubicBezTo>
                      <a:pt x="37" y="10"/>
                      <a:pt x="37" y="10"/>
                      <a:pt x="37" y="10"/>
                    </a:cubicBezTo>
                    <a:cubicBezTo>
                      <a:pt x="37" y="9"/>
                      <a:pt x="37" y="9"/>
                      <a:pt x="37" y="9"/>
                    </a:cubicBezTo>
                    <a:cubicBezTo>
                      <a:pt x="37" y="8"/>
                      <a:pt x="37" y="7"/>
                      <a:pt x="36" y="5"/>
                    </a:cubicBezTo>
                    <a:cubicBezTo>
                      <a:pt x="35" y="3"/>
                      <a:pt x="34" y="3"/>
                      <a:pt x="33" y="3"/>
                    </a:cubicBezTo>
                    <a:cubicBezTo>
                      <a:pt x="32" y="3"/>
                      <a:pt x="31" y="3"/>
                      <a:pt x="30" y="5"/>
                    </a:cubicBezTo>
                    <a:cubicBezTo>
                      <a:pt x="29" y="5"/>
                      <a:pt x="29" y="5"/>
                      <a:pt x="29" y="5"/>
                    </a:cubicBezTo>
                    <a:cubicBezTo>
                      <a:pt x="28" y="5"/>
                      <a:pt x="28" y="5"/>
                      <a:pt x="28" y="5"/>
                    </a:cubicBezTo>
                    <a:cubicBezTo>
                      <a:pt x="28" y="4"/>
                      <a:pt x="27" y="3"/>
                      <a:pt x="26" y="2"/>
                    </a:cubicBezTo>
                    <a:cubicBezTo>
                      <a:pt x="25" y="1"/>
                      <a:pt x="24" y="0"/>
                      <a:pt x="23" y="0"/>
                    </a:cubicBezTo>
                    <a:cubicBezTo>
                      <a:pt x="20" y="0"/>
                      <a:pt x="19" y="4"/>
                      <a:pt x="18" y="6"/>
                    </a:cubicBezTo>
                    <a:cubicBezTo>
                      <a:pt x="18" y="6"/>
                      <a:pt x="18" y="6"/>
                      <a:pt x="17" y="7"/>
                    </a:cubicBezTo>
                    <a:cubicBezTo>
                      <a:pt x="17" y="7"/>
                      <a:pt x="16" y="8"/>
                      <a:pt x="16" y="9"/>
                    </a:cubicBezTo>
                    <a:cubicBezTo>
                      <a:pt x="16" y="9"/>
                      <a:pt x="16" y="9"/>
                      <a:pt x="15" y="8"/>
                    </a:cubicBezTo>
                    <a:cubicBezTo>
                      <a:pt x="14" y="7"/>
                      <a:pt x="13" y="7"/>
                      <a:pt x="11" y="7"/>
                    </a:cubicBezTo>
                    <a:cubicBezTo>
                      <a:pt x="11" y="7"/>
                      <a:pt x="10" y="7"/>
                      <a:pt x="9" y="7"/>
                    </a:cubicBezTo>
                    <a:cubicBezTo>
                      <a:pt x="7" y="8"/>
                      <a:pt x="6" y="10"/>
                      <a:pt x="6" y="11"/>
                    </a:cubicBezTo>
                    <a:cubicBezTo>
                      <a:pt x="6" y="11"/>
                      <a:pt x="6" y="11"/>
                      <a:pt x="6" y="11"/>
                    </a:cubicBezTo>
                    <a:cubicBezTo>
                      <a:pt x="4" y="12"/>
                      <a:pt x="1" y="13"/>
                      <a:pt x="1" y="16"/>
                    </a:cubicBezTo>
                    <a:cubicBezTo>
                      <a:pt x="0" y="18"/>
                      <a:pt x="0" y="20"/>
                      <a:pt x="1" y="21"/>
                    </a:cubicBezTo>
                    <a:cubicBezTo>
                      <a:pt x="2" y="23"/>
                      <a:pt x="3" y="24"/>
                      <a:pt x="5" y="24"/>
                    </a:cubicBezTo>
                    <a:cubicBezTo>
                      <a:pt x="5" y="24"/>
                      <a:pt x="5" y="23"/>
                      <a:pt x="6" y="23"/>
                    </a:cubicBezTo>
                    <a:cubicBezTo>
                      <a:pt x="5" y="24"/>
                      <a:pt x="5" y="25"/>
                      <a:pt x="5" y="25"/>
                    </a:cubicBezTo>
                    <a:cubicBezTo>
                      <a:pt x="5" y="25"/>
                      <a:pt x="5" y="25"/>
                      <a:pt x="4" y="26"/>
                    </a:cubicBezTo>
                    <a:cubicBezTo>
                      <a:pt x="4" y="27"/>
                      <a:pt x="3" y="28"/>
                      <a:pt x="3" y="29"/>
                    </a:cubicBezTo>
                    <a:cubicBezTo>
                      <a:pt x="3" y="31"/>
                      <a:pt x="4" y="31"/>
                      <a:pt x="4" y="32"/>
                    </a:cubicBezTo>
                    <a:cubicBezTo>
                      <a:pt x="4" y="36"/>
                      <a:pt x="4" y="36"/>
                      <a:pt x="4" y="36"/>
                    </a:cubicBezTo>
                    <a:cubicBezTo>
                      <a:pt x="4" y="36"/>
                      <a:pt x="8" y="35"/>
                      <a:pt x="8" y="35"/>
                    </a:cubicBezTo>
                    <a:cubicBezTo>
                      <a:pt x="8" y="35"/>
                      <a:pt x="8" y="35"/>
                      <a:pt x="8" y="35"/>
                    </a:cubicBezTo>
                    <a:cubicBezTo>
                      <a:pt x="10" y="36"/>
                      <a:pt x="10" y="36"/>
                      <a:pt x="10" y="36"/>
                    </a:cubicBezTo>
                    <a:cubicBezTo>
                      <a:pt x="11" y="36"/>
                      <a:pt x="12" y="36"/>
                      <a:pt x="12" y="36"/>
                    </a:cubicBezTo>
                    <a:cubicBezTo>
                      <a:pt x="14" y="36"/>
                      <a:pt x="15" y="36"/>
                      <a:pt x="16" y="35"/>
                    </a:cubicBezTo>
                    <a:cubicBezTo>
                      <a:pt x="17" y="37"/>
                      <a:pt x="17" y="37"/>
                      <a:pt x="17" y="37"/>
                    </a:cubicBezTo>
                    <a:cubicBezTo>
                      <a:pt x="20" y="33"/>
                      <a:pt x="20" y="33"/>
                      <a:pt x="20" y="33"/>
                    </a:cubicBezTo>
                    <a:cubicBezTo>
                      <a:pt x="20" y="33"/>
                      <a:pt x="21" y="33"/>
                      <a:pt x="21" y="32"/>
                    </a:cubicBezTo>
                    <a:cubicBezTo>
                      <a:pt x="21" y="32"/>
                      <a:pt x="22" y="32"/>
                      <a:pt x="22" y="32"/>
                    </a:cubicBezTo>
                    <a:cubicBezTo>
                      <a:pt x="24" y="32"/>
                      <a:pt x="24" y="32"/>
                      <a:pt x="24" y="32"/>
                    </a:cubicBezTo>
                    <a:cubicBezTo>
                      <a:pt x="24" y="31"/>
                      <a:pt x="24" y="31"/>
                      <a:pt x="24" y="31"/>
                    </a:cubicBezTo>
                    <a:cubicBezTo>
                      <a:pt x="25" y="31"/>
                      <a:pt x="25" y="30"/>
                      <a:pt x="25" y="30"/>
                    </a:cubicBezTo>
                    <a:cubicBezTo>
                      <a:pt x="26" y="30"/>
                      <a:pt x="26" y="30"/>
                      <a:pt x="27" y="30"/>
                    </a:cubicBezTo>
                    <a:cubicBezTo>
                      <a:pt x="28" y="30"/>
                      <a:pt x="29" y="29"/>
                      <a:pt x="30" y="28"/>
                    </a:cubicBezTo>
                    <a:cubicBezTo>
                      <a:pt x="31" y="26"/>
                      <a:pt x="30" y="25"/>
                      <a:pt x="30" y="24"/>
                    </a:cubicBezTo>
                    <a:cubicBezTo>
                      <a:pt x="30" y="24"/>
                      <a:pt x="30" y="23"/>
                      <a:pt x="30" y="23"/>
                    </a:cubicBezTo>
                    <a:cubicBezTo>
                      <a:pt x="30" y="22"/>
                      <a:pt x="30" y="22"/>
                      <a:pt x="30" y="22"/>
                    </a:cubicBezTo>
                    <a:cubicBezTo>
                      <a:pt x="30" y="21"/>
                      <a:pt x="30" y="21"/>
                      <a:pt x="30" y="20"/>
                    </a:cubicBezTo>
                    <a:cubicBezTo>
                      <a:pt x="30" y="21"/>
                      <a:pt x="31" y="21"/>
                      <a:pt x="32" y="21"/>
                    </a:cubicBezTo>
                    <a:cubicBezTo>
                      <a:pt x="33" y="21"/>
                      <a:pt x="33" y="21"/>
                      <a:pt x="33" y="21"/>
                    </a:cubicBezTo>
                    <a:cubicBezTo>
                      <a:pt x="33" y="21"/>
                      <a:pt x="33" y="21"/>
                      <a:pt x="33" y="21"/>
                    </a:cubicBezTo>
                    <a:cubicBezTo>
                      <a:pt x="34" y="21"/>
                      <a:pt x="36" y="20"/>
                      <a:pt x="36" y="17"/>
                    </a:cubicBezTo>
                    <a:cubicBezTo>
                      <a:pt x="36" y="17"/>
                      <a:pt x="36" y="17"/>
                      <a:pt x="36" y="17"/>
                    </a:cubicBezTo>
                    <a:cubicBezTo>
                      <a:pt x="37" y="16"/>
                      <a:pt x="37" y="15"/>
                      <a:pt x="38" y="14"/>
                    </a:cubicBezTo>
                    <a:cubicBezTo>
                      <a:pt x="38" y="13"/>
                      <a:pt x="38" y="12"/>
                      <a:pt x="37" y="11"/>
                    </a:cubicBezTo>
                    <a:close/>
                  </a:path>
                </a:pathLst>
              </a:custGeom>
              <a:grpFill/>
              <a:ln w="4763" cap="rnd">
                <a:solidFill>
                  <a:schemeClr val="bg1"/>
                </a:solidFill>
                <a:prstDash val="solid"/>
                <a:round/>
              </a:ln>
            </p:spPr>
            <p:txBody>
              <a:bodyPr vert="horz" wrap="square" lIns="91440" tIns="45720" rIns="91440" bIns="45720" numCol="1" anchor="t" anchorCtr="0" compatLnSpc="1"/>
              <a:lstStyle/>
              <a:p>
                <a:endParaRPr lang="en-US" dirty="0">
                  <a:latin typeface="Calibri Light" panose="020F0302020204030204"/>
                </a:endParaRPr>
              </a:p>
            </p:txBody>
          </p:sp>
          <p:sp>
            <p:nvSpPr>
              <p:cNvPr id="307" name="Freeform 44"/>
              <p:cNvSpPr/>
              <p:nvPr/>
            </p:nvSpPr>
            <p:spPr bwMode="auto">
              <a:xfrm>
                <a:off x="3386" y="2657"/>
                <a:ext cx="24" cy="24"/>
              </a:xfrm>
              <a:custGeom>
                <a:avLst/>
                <a:gdLst>
                  <a:gd name="T0" fmla="*/ 5 w 9"/>
                  <a:gd name="T1" fmla="*/ 9 h 9"/>
                  <a:gd name="T2" fmla="*/ 7 w 9"/>
                  <a:gd name="T3" fmla="*/ 8 h 9"/>
                  <a:gd name="T4" fmla="*/ 9 w 9"/>
                  <a:gd name="T5" fmla="*/ 3 h 9"/>
                  <a:gd name="T6" fmla="*/ 5 w 9"/>
                  <a:gd name="T7" fmla="*/ 0 h 9"/>
                  <a:gd name="T8" fmla="*/ 5 w 9"/>
                  <a:gd name="T9" fmla="*/ 0 h 9"/>
                  <a:gd name="T10" fmla="*/ 2 w 9"/>
                  <a:gd name="T11" fmla="*/ 1 h 9"/>
                  <a:gd name="T12" fmla="*/ 1 w 9"/>
                  <a:gd name="T13" fmla="*/ 6 h 9"/>
                  <a:gd name="T14" fmla="*/ 5 w 9"/>
                  <a:gd name="T15" fmla="*/ 9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9">
                    <a:moveTo>
                      <a:pt x="5" y="9"/>
                    </a:moveTo>
                    <a:cubicBezTo>
                      <a:pt x="5" y="9"/>
                      <a:pt x="6" y="9"/>
                      <a:pt x="7" y="8"/>
                    </a:cubicBezTo>
                    <a:cubicBezTo>
                      <a:pt x="9" y="7"/>
                      <a:pt x="9" y="4"/>
                      <a:pt x="9" y="3"/>
                    </a:cubicBezTo>
                    <a:cubicBezTo>
                      <a:pt x="8" y="1"/>
                      <a:pt x="7" y="0"/>
                      <a:pt x="5" y="0"/>
                    </a:cubicBezTo>
                    <a:cubicBezTo>
                      <a:pt x="5" y="0"/>
                      <a:pt x="5" y="0"/>
                      <a:pt x="5" y="0"/>
                    </a:cubicBezTo>
                    <a:cubicBezTo>
                      <a:pt x="4" y="0"/>
                      <a:pt x="2" y="0"/>
                      <a:pt x="2" y="1"/>
                    </a:cubicBezTo>
                    <a:cubicBezTo>
                      <a:pt x="1" y="3"/>
                      <a:pt x="0" y="4"/>
                      <a:pt x="1" y="6"/>
                    </a:cubicBezTo>
                    <a:cubicBezTo>
                      <a:pt x="1" y="8"/>
                      <a:pt x="3" y="9"/>
                      <a:pt x="5" y="9"/>
                    </a:cubicBezTo>
                    <a:close/>
                  </a:path>
                </a:pathLst>
              </a:custGeom>
              <a:grpFill/>
              <a:ln w="4763" cap="rnd">
                <a:solidFill>
                  <a:schemeClr val="bg1"/>
                </a:solidFill>
                <a:prstDash val="solid"/>
                <a:round/>
              </a:ln>
            </p:spPr>
            <p:txBody>
              <a:bodyPr vert="horz" wrap="square" lIns="91440" tIns="45720" rIns="91440" bIns="45720" numCol="1" anchor="t" anchorCtr="0" compatLnSpc="1"/>
              <a:lstStyle/>
              <a:p>
                <a:endParaRPr lang="en-US" dirty="0">
                  <a:latin typeface="Calibri Light" panose="020F0302020204030204"/>
                </a:endParaRPr>
              </a:p>
            </p:txBody>
          </p:sp>
          <p:sp>
            <p:nvSpPr>
              <p:cNvPr id="308" name="Freeform 45"/>
              <p:cNvSpPr/>
              <p:nvPr/>
            </p:nvSpPr>
            <p:spPr bwMode="auto">
              <a:xfrm>
                <a:off x="3413" y="2734"/>
                <a:ext cx="23" cy="27"/>
              </a:xfrm>
              <a:custGeom>
                <a:avLst/>
                <a:gdLst>
                  <a:gd name="T0" fmla="*/ 2 w 9"/>
                  <a:gd name="T1" fmla="*/ 10 h 10"/>
                  <a:gd name="T2" fmla="*/ 3 w 9"/>
                  <a:gd name="T3" fmla="*/ 10 h 10"/>
                  <a:gd name="T4" fmla="*/ 4 w 9"/>
                  <a:gd name="T5" fmla="*/ 10 h 10"/>
                  <a:gd name="T6" fmla="*/ 8 w 9"/>
                  <a:gd name="T7" fmla="*/ 8 h 10"/>
                  <a:gd name="T8" fmla="*/ 9 w 9"/>
                  <a:gd name="T9" fmla="*/ 4 h 10"/>
                  <a:gd name="T10" fmla="*/ 5 w 9"/>
                  <a:gd name="T11" fmla="*/ 0 h 10"/>
                  <a:gd name="T12" fmla="*/ 0 w 9"/>
                  <a:gd name="T13" fmla="*/ 3 h 10"/>
                  <a:gd name="T14" fmla="*/ 1 w 9"/>
                  <a:gd name="T15" fmla="*/ 8 h 10"/>
                  <a:gd name="T16" fmla="*/ 2 w 9"/>
                  <a:gd name="T17"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10">
                    <a:moveTo>
                      <a:pt x="2" y="10"/>
                    </a:moveTo>
                    <a:cubicBezTo>
                      <a:pt x="3" y="10"/>
                      <a:pt x="3" y="10"/>
                      <a:pt x="3" y="10"/>
                    </a:cubicBezTo>
                    <a:cubicBezTo>
                      <a:pt x="4" y="10"/>
                      <a:pt x="4" y="10"/>
                      <a:pt x="4" y="10"/>
                    </a:cubicBezTo>
                    <a:cubicBezTo>
                      <a:pt x="5" y="10"/>
                      <a:pt x="7" y="9"/>
                      <a:pt x="8" y="8"/>
                    </a:cubicBezTo>
                    <a:cubicBezTo>
                      <a:pt x="9" y="7"/>
                      <a:pt x="9" y="6"/>
                      <a:pt x="9" y="4"/>
                    </a:cubicBezTo>
                    <a:cubicBezTo>
                      <a:pt x="9" y="2"/>
                      <a:pt x="7" y="0"/>
                      <a:pt x="5" y="0"/>
                    </a:cubicBezTo>
                    <a:cubicBezTo>
                      <a:pt x="3" y="0"/>
                      <a:pt x="1" y="2"/>
                      <a:pt x="0" y="3"/>
                    </a:cubicBezTo>
                    <a:cubicBezTo>
                      <a:pt x="0" y="5"/>
                      <a:pt x="0" y="7"/>
                      <a:pt x="1" y="8"/>
                    </a:cubicBezTo>
                    <a:lnTo>
                      <a:pt x="2" y="10"/>
                    </a:lnTo>
                    <a:close/>
                  </a:path>
                </a:pathLst>
              </a:custGeom>
              <a:grpFill/>
              <a:ln w="4763" cap="rnd">
                <a:solidFill>
                  <a:schemeClr val="bg1"/>
                </a:solidFill>
                <a:prstDash val="solid"/>
                <a:round/>
              </a:ln>
            </p:spPr>
            <p:txBody>
              <a:bodyPr vert="horz" wrap="square" lIns="91440" tIns="45720" rIns="91440" bIns="45720" numCol="1" anchor="t" anchorCtr="0" compatLnSpc="1"/>
              <a:lstStyle/>
              <a:p>
                <a:endParaRPr lang="en-US" dirty="0">
                  <a:latin typeface="Calibri Light" panose="020F0302020204030204"/>
                </a:endParaRPr>
              </a:p>
            </p:txBody>
          </p:sp>
          <p:sp>
            <p:nvSpPr>
              <p:cNvPr id="309" name="Freeform 46"/>
              <p:cNvSpPr/>
              <p:nvPr/>
            </p:nvSpPr>
            <p:spPr bwMode="auto">
              <a:xfrm>
                <a:off x="3325" y="3111"/>
                <a:ext cx="101" cy="61"/>
              </a:xfrm>
              <a:custGeom>
                <a:avLst/>
                <a:gdLst>
                  <a:gd name="T0" fmla="*/ 18 w 38"/>
                  <a:gd name="T1" fmla="*/ 1 h 23"/>
                  <a:gd name="T2" fmla="*/ 17 w 38"/>
                  <a:gd name="T3" fmla="*/ 0 h 23"/>
                  <a:gd name="T4" fmla="*/ 1 w 38"/>
                  <a:gd name="T5" fmla="*/ 9 h 23"/>
                  <a:gd name="T6" fmla="*/ 2 w 38"/>
                  <a:gd name="T7" fmla="*/ 16 h 23"/>
                  <a:gd name="T8" fmla="*/ 13 w 38"/>
                  <a:gd name="T9" fmla="*/ 19 h 23"/>
                  <a:gd name="T10" fmla="*/ 17 w 38"/>
                  <a:gd name="T11" fmla="*/ 20 h 23"/>
                  <a:gd name="T12" fmla="*/ 18 w 38"/>
                  <a:gd name="T13" fmla="*/ 21 h 23"/>
                  <a:gd name="T14" fmla="*/ 31 w 38"/>
                  <a:gd name="T15" fmla="*/ 23 h 23"/>
                  <a:gd name="T16" fmla="*/ 36 w 38"/>
                  <a:gd name="T17" fmla="*/ 22 h 23"/>
                  <a:gd name="T18" fmla="*/ 38 w 38"/>
                  <a:gd name="T19" fmla="*/ 22 h 23"/>
                  <a:gd name="T20" fmla="*/ 38 w 38"/>
                  <a:gd name="T21" fmla="*/ 19 h 23"/>
                  <a:gd name="T22" fmla="*/ 18 w 38"/>
                  <a:gd name="T23" fmla="*/ 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8" h="23">
                    <a:moveTo>
                      <a:pt x="18" y="1"/>
                    </a:moveTo>
                    <a:cubicBezTo>
                      <a:pt x="18" y="1"/>
                      <a:pt x="18" y="0"/>
                      <a:pt x="17" y="0"/>
                    </a:cubicBezTo>
                    <a:cubicBezTo>
                      <a:pt x="13" y="0"/>
                      <a:pt x="3" y="4"/>
                      <a:pt x="1" y="9"/>
                    </a:cubicBezTo>
                    <a:cubicBezTo>
                      <a:pt x="0" y="11"/>
                      <a:pt x="0" y="14"/>
                      <a:pt x="2" y="16"/>
                    </a:cubicBezTo>
                    <a:cubicBezTo>
                      <a:pt x="4" y="18"/>
                      <a:pt x="8" y="18"/>
                      <a:pt x="13" y="19"/>
                    </a:cubicBezTo>
                    <a:cubicBezTo>
                      <a:pt x="15" y="20"/>
                      <a:pt x="16" y="20"/>
                      <a:pt x="17" y="20"/>
                    </a:cubicBezTo>
                    <a:cubicBezTo>
                      <a:pt x="18" y="21"/>
                      <a:pt x="18" y="21"/>
                      <a:pt x="18" y="21"/>
                    </a:cubicBezTo>
                    <a:cubicBezTo>
                      <a:pt x="22" y="22"/>
                      <a:pt x="26" y="23"/>
                      <a:pt x="31" y="23"/>
                    </a:cubicBezTo>
                    <a:cubicBezTo>
                      <a:pt x="33" y="23"/>
                      <a:pt x="34" y="23"/>
                      <a:pt x="36" y="22"/>
                    </a:cubicBezTo>
                    <a:cubicBezTo>
                      <a:pt x="38" y="22"/>
                      <a:pt x="38" y="22"/>
                      <a:pt x="38" y="22"/>
                    </a:cubicBezTo>
                    <a:cubicBezTo>
                      <a:pt x="38" y="19"/>
                      <a:pt x="38" y="19"/>
                      <a:pt x="38" y="19"/>
                    </a:cubicBezTo>
                    <a:cubicBezTo>
                      <a:pt x="37" y="10"/>
                      <a:pt x="26" y="2"/>
                      <a:pt x="18" y="1"/>
                    </a:cubicBezTo>
                    <a:close/>
                  </a:path>
                </a:pathLst>
              </a:custGeom>
              <a:grpFill/>
              <a:ln w="4763" cap="rnd">
                <a:solidFill>
                  <a:schemeClr val="bg1"/>
                </a:solidFill>
                <a:prstDash val="solid"/>
                <a:round/>
              </a:ln>
            </p:spPr>
            <p:txBody>
              <a:bodyPr vert="horz" wrap="square" lIns="91440" tIns="45720" rIns="91440" bIns="45720" numCol="1" anchor="t" anchorCtr="0" compatLnSpc="1"/>
              <a:lstStyle/>
              <a:p>
                <a:endParaRPr lang="en-US" dirty="0">
                  <a:latin typeface="Calibri Light" panose="020F0302020204030204"/>
                </a:endParaRPr>
              </a:p>
            </p:txBody>
          </p:sp>
          <p:sp>
            <p:nvSpPr>
              <p:cNvPr id="310" name="Freeform 47"/>
              <p:cNvSpPr/>
              <p:nvPr/>
            </p:nvSpPr>
            <p:spPr bwMode="auto">
              <a:xfrm>
                <a:off x="3115" y="2126"/>
                <a:ext cx="109" cy="106"/>
              </a:xfrm>
              <a:custGeom>
                <a:avLst/>
                <a:gdLst>
                  <a:gd name="T0" fmla="*/ 33 w 41"/>
                  <a:gd name="T1" fmla="*/ 0 h 40"/>
                  <a:gd name="T2" fmla="*/ 24 w 41"/>
                  <a:gd name="T3" fmla="*/ 3 h 40"/>
                  <a:gd name="T4" fmla="*/ 19 w 41"/>
                  <a:gd name="T5" fmla="*/ 5 h 40"/>
                  <a:gd name="T6" fmla="*/ 18 w 41"/>
                  <a:gd name="T7" fmla="*/ 5 h 40"/>
                  <a:gd name="T8" fmla="*/ 17 w 41"/>
                  <a:gd name="T9" fmla="*/ 5 h 40"/>
                  <a:gd name="T10" fmla="*/ 15 w 41"/>
                  <a:gd name="T11" fmla="*/ 5 h 40"/>
                  <a:gd name="T12" fmla="*/ 10 w 41"/>
                  <a:gd name="T13" fmla="*/ 7 h 40"/>
                  <a:gd name="T14" fmla="*/ 4 w 41"/>
                  <a:gd name="T15" fmla="*/ 15 h 40"/>
                  <a:gd name="T16" fmla="*/ 4 w 41"/>
                  <a:gd name="T17" fmla="*/ 17 h 40"/>
                  <a:gd name="T18" fmla="*/ 2 w 41"/>
                  <a:gd name="T19" fmla="*/ 29 h 40"/>
                  <a:gd name="T20" fmla="*/ 3 w 41"/>
                  <a:gd name="T21" fmla="*/ 31 h 40"/>
                  <a:gd name="T22" fmla="*/ 10 w 41"/>
                  <a:gd name="T23" fmla="*/ 40 h 40"/>
                  <a:gd name="T24" fmla="*/ 10 w 41"/>
                  <a:gd name="T25" fmla="*/ 40 h 40"/>
                  <a:gd name="T26" fmla="*/ 14 w 41"/>
                  <a:gd name="T27" fmla="*/ 37 h 40"/>
                  <a:gd name="T28" fmla="*/ 15 w 41"/>
                  <a:gd name="T29" fmla="*/ 37 h 40"/>
                  <a:gd name="T30" fmla="*/ 19 w 41"/>
                  <a:gd name="T31" fmla="*/ 35 h 40"/>
                  <a:gd name="T32" fmla="*/ 29 w 41"/>
                  <a:gd name="T33" fmla="*/ 28 h 40"/>
                  <a:gd name="T34" fmla="*/ 31 w 41"/>
                  <a:gd name="T35" fmla="*/ 25 h 40"/>
                  <a:gd name="T36" fmla="*/ 35 w 41"/>
                  <a:gd name="T37" fmla="*/ 19 h 40"/>
                  <a:gd name="T38" fmla="*/ 40 w 41"/>
                  <a:gd name="T39" fmla="*/ 6 h 40"/>
                  <a:gd name="T40" fmla="*/ 33 w 41"/>
                  <a:gd name="T41"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1" h="40">
                    <a:moveTo>
                      <a:pt x="33" y="0"/>
                    </a:moveTo>
                    <a:cubicBezTo>
                      <a:pt x="30" y="0"/>
                      <a:pt x="27" y="1"/>
                      <a:pt x="24" y="3"/>
                    </a:cubicBezTo>
                    <a:cubicBezTo>
                      <a:pt x="22" y="4"/>
                      <a:pt x="20" y="5"/>
                      <a:pt x="19" y="5"/>
                    </a:cubicBezTo>
                    <a:cubicBezTo>
                      <a:pt x="19" y="5"/>
                      <a:pt x="19" y="5"/>
                      <a:pt x="18" y="5"/>
                    </a:cubicBezTo>
                    <a:cubicBezTo>
                      <a:pt x="18" y="5"/>
                      <a:pt x="17" y="5"/>
                      <a:pt x="17" y="5"/>
                    </a:cubicBezTo>
                    <a:cubicBezTo>
                      <a:pt x="16" y="5"/>
                      <a:pt x="15" y="5"/>
                      <a:pt x="15" y="5"/>
                    </a:cubicBezTo>
                    <a:cubicBezTo>
                      <a:pt x="13" y="5"/>
                      <a:pt x="11" y="5"/>
                      <a:pt x="10" y="7"/>
                    </a:cubicBezTo>
                    <a:cubicBezTo>
                      <a:pt x="7" y="9"/>
                      <a:pt x="5" y="12"/>
                      <a:pt x="4" y="15"/>
                    </a:cubicBezTo>
                    <a:cubicBezTo>
                      <a:pt x="4" y="16"/>
                      <a:pt x="4" y="17"/>
                      <a:pt x="4" y="17"/>
                    </a:cubicBezTo>
                    <a:cubicBezTo>
                      <a:pt x="2" y="21"/>
                      <a:pt x="0" y="25"/>
                      <a:pt x="2" y="29"/>
                    </a:cubicBezTo>
                    <a:cubicBezTo>
                      <a:pt x="2" y="30"/>
                      <a:pt x="2" y="30"/>
                      <a:pt x="3" y="31"/>
                    </a:cubicBezTo>
                    <a:cubicBezTo>
                      <a:pt x="3" y="34"/>
                      <a:pt x="5" y="40"/>
                      <a:pt x="10" y="40"/>
                    </a:cubicBezTo>
                    <a:cubicBezTo>
                      <a:pt x="10" y="40"/>
                      <a:pt x="10" y="40"/>
                      <a:pt x="10" y="40"/>
                    </a:cubicBezTo>
                    <a:cubicBezTo>
                      <a:pt x="12" y="39"/>
                      <a:pt x="14" y="38"/>
                      <a:pt x="14" y="37"/>
                    </a:cubicBezTo>
                    <a:cubicBezTo>
                      <a:pt x="14" y="37"/>
                      <a:pt x="14" y="37"/>
                      <a:pt x="15" y="37"/>
                    </a:cubicBezTo>
                    <a:cubicBezTo>
                      <a:pt x="16" y="36"/>
                      <a:pt x="17" y="36"/>
                      <a:pt x="19" y="35"/>
                    </a:cubicBezTo>
                    <a:cubicBezTo>
                      <a:pt x="23" y="34"/>
                      <a:pt x="26" y="32"/>
                      <a:pt x="29" y="28"/>
                    </a:cubicBezTo>
                    <a:cubicBezTo>
                      <a:pt x="29" y="27"/>
                      <a:pt x="30" y="26"/>
                      <a:pt x="31" y="25"/>
                    </a:cubicBezTo>
                    <a:cubicBezTo>
                      <a:pt x="32" y="23"/>
                      <a:pt x="34" y="21"/>
                      <a:pt x="35" y="19"/>
                    </a:cubicBezTo>
                    <a:cubicBezTo>
                      <a:pt x="37" y="16"/>
                      <a:pt x="41" y="12"/>
                      <a:pt x="40" y="6"/>
                    </a:cubicBezTo>
                    <a:cubicBezTo>
                      <a:pt x="39" y="0"/>
                      <a:pt x="35" y="0"/>
                      <a:pt x="33" y="0"/>
                    </a:cubicBezTo>
                    <a:close/>
                  </a:path>
                </a:pathLst>
              </a:custGeom>
              <a:grpFill/>
              <a:ln w="4763" cap="rnd">
                <a:solidFill>
                  <a:schemeClr val="bg1"/>
                </a:solidFill>
                <a:prstDash val="solid"/>
                <a:round/>
              </a:ln>
            </p:spPr>
            <p:txBody>
              <a:bodyPr vert="horz" wrap="square" lIns="91440" tIns="45720" rIns="91440" bIns="45720" numCol="1" anchor="t" anchorCtr="0" compatLnSpc="1"/>
              <a:lstStyle/>
              <a:p>
                <a:endParaRPr lang="en-US" dirty="0">
                  <a:latin typeface="Calibri Light" panose="020F0302020204030204"/>
                </a:endParaRPr>
              </a:p>
            </p:txBody>
          </p:sp>
          <p:sp>
            <p:nvSpPr>
              <p:cNvPr id="311" name="Freeform 48"/>
              <p:cNvSpPr/>
              <p:nvPr/>
            </p:nvSpPr>
            <p:spPr bwMode="auto">
              <a:xfrm>
                <a:off x="3290" y="2163"/>
                <a:ext cx="69" cy="98"/>
              </a:xfrm>
              <a:custGeom>
                <a:avLst/>
                <a:gdLst>
                  <a:gd name="T0" fmla="*/ 15 w 26"/>
                  <a:gd name="T1" fmla="*/ 37 h 37"/>
                  <a:gd name="T2" fmla="*/ 18 w 26"/>
                  <a:gd name="T3" fmla="*/ 36 h 37"/>
                  <a:gd name="T4" fmla="*/ 21 w 26"/>
                  <a:gd name="T5" fmla="*/ 29 h 37"/>
                  <a:gd name="T6" fmla="*/ 21 w 26"/>
                  <a:gd name="T7" fmla="*/ 28 h 37"/>
                  <a:gd name="T8" fmla="*/ 24 w 26"/>
                  <a:gd name="T9" fmla="*/ 20 h 37"/>
                  <a:gd name="T10" fmla="*/ 19 w 26"/>
                  <a:gd name="T11" fmla="*/ 2 h 37"/>
                  <a:gd name="T12" fmla="*/ 14 w 26"/>
                  <a:gd name="T13" fmla="*/ 0 h 37"/>
                  <a:gd name="T14" fmla="*/ 3 w 26"/>
                  <a:gd name="T15" fmla="*/ 9 h 37"/>
                  <a:gd name="T16" fmla="*/ 2 w 26"/>
                  <a:gd name="T17" fmla="*/ 27 h 37"/>
                  <a:gd name="T18" fmla="*/ 15 w 26"/>
                  <a:gd name="T19" fmla="*/ 37 h 37"/>
                  <a:gd name="T20" fmla="*/ 15 w 26"/>
                  <a:gd name="T21" fmla="*/ 3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 h="37">
                    <a:moveTo>
                      <a:pt x="15" y="37"/>
                    </a:moveTo>
                    <a:cubicBezTo>
                      <a:pt x="16" y="37"/>
                      <a:pt x="17" y="36"/>
                      <a:pt x="18" y="36"/>
                    </a:cubicBezTo>
                    <a:cubicBezTo>
                      <a:pt x="21" y="35"/>
                      <a:pt x="21" y="31"/>
                      <a:pt x="21" y="29"/>
                    </a:cubicBezTo>
                    <a:cubicBezTo>
                      <a:pt x="21" y="29"/>
                      <a:pt x="21" y="28"/>
                      <a:pt x="21" y="28"/>
                    </a:cubicBezTo>
                    <a:cubicBezTo>
                      <a:pt x="22" y="25"/>
                      <a:pt x="23" y="23"/>
                      <a:pt x="24" y="20"/>
                    </a:cubicBezTo>
                    <a:cubicBezTo>
                      <a:pt x="26" y="14"/>
                      <a:pt x="25" y="6"/>
                      <a:pt x="19" y="2"/>
                    </a:cubicBezTo>
                    <a:cubicBezTo>
                      <a:pt x="17" y="1"/>
                      <a:pt x="16" y="0"/>
                      <a:pt x="14" y="0"/>
                    </a:cubicBezTo>
                    <a:cubicBezTo>
                      <a:pt x="10" y="0"/>
                      <a:pt x="6" y="4"/>
                      <a:pt x="3" y="9"/>
                    </a:cubicBezTo>
                    <a:cubicBezTo>
                      <a:pt x="0" y="15"/>
                      <a:pt x="0" y="21"/>
                      <a:pt x="2" y="27"/>
                    </a:cubicBezTo>
                    <a:cubicBezTo>
                      <a:pt x="4" y="30"/>
                      <a:pt x="9" y="37"/>
                      <a:pt x="15" y="37"/>
                    </a:cubicBezTo>
                    <a:cubicBezTo>
                      <a:pt x="15" y="37"/>
                      <a:pt x="15" y="37"/>
                      <a:pt x="15" y="37"/>
                    </a:cubicBezTo>
                    <a:close/>
                  </a:path>
                </a:pathLst>
              </a:custGeom>
              <a:grpFill/>
              <a:ln w="4763" cap="rnd">
                <a:solidFill>
                  <a:schemeClr val="bg1"/>
                </a:solidFill>
                <a:prstDash val="solid"/>
                <a:round/>
              </a:ln>
            </p:spPr>
            <p:txBody>
              <a:bodyPr vert="horz" wrap="square" lIns="91440" tIns="45720" rIns="91440" bIns="45720" numCol="1" anchor="t" anchorCtr="0" compatLnSpc="1"/>
              <a:lstStyle/>
              <a:p>
                <a:endParaRPr lang="en-US" dirty="0">
                  <a:latin typeface="Calibri Light" panose="020F0302020204030204"/>
                </a:endParaRPr>
              </a:p>
            </p:txBody>
          </p:sp>
          <p:sp>
            <p:nvSpPr>
              <p:cNvPr id="312" name="Freeform 49"/>
              <p:cNvSpPr/>
              <p:nvPr/>
            </p:nvSpPr>
            <p:spPr bwMode="auto">
              <a:xfrm>
                <a:off x="3322" y="2426"/>
                <a:ext cx="37" cy="48"/>
              </a:xfrm>
              <a:custGeom>
                <a:avLst/>
                <a:gdLst>
                  <a:gd name="T0" fmla="*/ 13 w 14"/>
                  <a:gd name="T1" fmla="*/ 2 h 18"/>
                  <a:gd name="T2" fmla="*/ 9 w 14"/>
                  <a:gd name="T3" fmla="*/ 0 h 18"/>
                  <a:gd name="T4" fmla="*/ 7 w 14"/>
                  <a:gd name="T5" fmla="*/ 1 h 18"/>
                  <a:gd name="T6" fmla="*/ 3 w 14"/>
                  <a:gd name="T7" fmla="*/ 8 h 18"/>
                  <a:gd name="T8" fmla="*/ 3 w 14"/>
                  <a:gd name="T9" fmla="*/ 8 h 18"/>
                  <a:gd name="T10" fmla="*/ 3 w 14"/>
                  <a:gd name="T11" fmla="*/ 9 h 18"/>
                  <a:gd name="T12" fmla="*/ 0 w 14"/>
                  <a:gd name="T13" fmla="*/ 13 h 18"/>
                  <a:gd name="T14" fmla="*/ 1 w 14"/>
                  <a:gd name="T15" fmla="*/ 16 h 18"/>
                  <a:gd name="T16" fmla="*/ 4 w 14"/>
                  <a:gd name="T17" fmla="*/ 18 h 18"/>
                  <a:gd name="T18" fmla="*/ 5 w 14"/>
                  <a:gd name="T19" fmla="*/ 18 h 18"/>
                  <a:gd name="T20" fmla="*/ 9 w 14"/>
                  <a:gd name="T21" fmla="*/ 14 h 18"/>
                  <a:gd name="T22" fmla="*/ 10 w 14"/>
                  <a:gd name="T23" fmla="*/ 13 h 18"/>
                  <a:gd name="T24" fmla="*/ 12 w 14"/>
                  <a:gd name="T25" fmla="*/ 10 h 18"/>
                  <a:gd name="T26" fmla="*/ 13 w 14"/>
                  <a:gd name="T27" fmla="*/ 2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4" h="18">
                    <a:moveTo>
                      <a:pt x="13" y="2"/>
                    </a:moveTo>
                    <a:cubicBezTo>
                      <a:pt x="12" y="1"/>
                      <a:pt x="11" y="0"/>
                      <a:pt x="9" y="0"/>
                    </a:cubicBezTo>
                    <a:cubicBezTo>
                      <a:pt x="8" y="0"/>
                      <a:pt x="8" y="0"/>
                      <a:pt x="7" y="1"/>
                    </a:cubicBezTo>
                    <a:cubicBezTo>
                      <a:pt x="4" y="2"/>
                      <a:pt x="4" y="5"/>
                      <a:pt x="3" y="8"/>
                    </a:cubicBezTo>
                    <a:cubicBezTo>
                      <a:pt x="3" y="8"/>
                      <a:pt x="3" y="8"/>
                      <a:pt x="3" y="8"/>
                    </a:cubicBezTo>
                    <a:cubicBezTo>
                      <a:pt x="3" y="8"/>
                      <a:pt x="3" y="9"/>
                      <a:pt x="3" y="9"/>
                    </a:cubicBezTo>
                    <a:cubicBezTo>
                      <a:pt x="2" y="9"/>
                      <a:pt x="0" y="11"/>
                      <a:pt x="0" y="13"/>
                    </a:cubicBezTo>
                    <a:cubicBezTo>
                      <a:pt x="0" y="14"/>
                      <a:pt x="0" y="15"/>
                      <a:pt x="1" y="16"/>
                    </a:cubicBezTo>
                    <a:cubicBezTo>
                      <a:pt x="2" y="17"/>
                      <a:pt x="3" y="18"/>
                      <a:pt x="4" y="18"/>
                    </a:cubicBezTo>
                    <a:cubicBezTo>
                      <a:pt x="5" y="18"/>
                      <a:pt x="5" y="18"/>
                      <a:pt x="5" y="18"/>
                    </a:cubicBezTo>
                    <a:cubicBezTo>
                      <a:pt x="8" y="17"/>
                      <a:pt x="8" y="15"/>
                      <a:pt x="9" y="14"/>
                    </a:cubicBezTo>
                    <a:cubicBezTo>
                      <a:pt x="9" y="13"/>
                      <a:pt x="9" y="13"/>
                      <a:pt x="10" y="13"/>
                    </a:cubicBezTo>
                    <a:cubicBezTo>
                      <a:pt x="11" y="12"/>
                      <a:pt x="12" y="11"/>
                      <a:pt x="12" y="10"/>
                    </a:cubicBezTo>
                    <a:cubicBezTo>
                      <a:pt x="13" y="8"/>
                      <a:pt x="14" y="5"/>
                      <a:pt x="13" y="2"/>
                    </a:cubicBezTo>
                    <a:close/>
                  </a:path>
                </a:pathLst>
              </a:custGeom>
              <a:grpFill/>
              <a:ln w="4763" cap="rnd">
                <a:solidFill>
                  <a:schemeClr val="bg1"/>
                </a:solidFill>
                <a:prstDash val="solid"/>
                <a:round/>
              </a:ln>
            </p:spPr>
            <p:txBody>
              <a:bodyPr vert="horz" wrap="square" lIns="91440" tIns="45720" rIns="91440" bIns="45720" numCol="1" anchor="t" anchorCtr="0" compatLnSpc="1"/>
              <a:lstStyle/>
              <a:p>
                <a:endParaRPr lang="en-US" dirty="0">
                  <a:latin typeface="Calibri Light" panose="020F0302020204030204"/>
                </a:endParaRPr>
              </a:p>
            </p:txBody>
          </p:sp>
          <p:sp>
            <p:nvSpPr>
              <p:cNvPr id="313" name="Freeform 50"/>
              <p:cNvSpPr/>
              <p:nvPr/>
            </p:nvSpPr>
            <p:spPr bwMode="auto">
              <a:xfrm>
                <a:off x="608" y="2904"/>
                <a:ext cx="16" cy="32"/>
              </a:xfrm>
              <a:custGeom>
                <a:avLst/>
                <a:gdLst>
                  <a:gd name="T0" fmla="*/ 4 w 6"/>
                  <a:gd name="T1" fmla="*/ 5 h 12"/>
                  <a:gd name="T2" fmla="*/ 3 w 6"/>
                  <a:gd name="T3" fmla="*/ 2 h 12"/>
                  <a:gd name="T4" fmla="*/ 1 w 6"/>
                  <a:gd name="T5" fmla="*/ 5 h 12"/>
                  <a:gd name="T6" fmla="*/ 2 w 6"/>
                  <a:gd name="T7" fmla="*/ 7 h 12"/>
                  <a:gd name="T8" fmla="*/ 5 w 6"/>
                  <a:gd name="T9" fmla="*/ 11 h 12"/>
                  <a:gd name="T10" fmla="*/ 5 w 6"/>
                  <a:gd name="T11" fmla="*/ 6 h 12"/>
                  <a:gd name="T12" fmla="*/ 4 w 6"/>
                  <a:gd name="T13" fmla="*/ 5 h 12"/>
                </a:gdLst>
                <a:ahLst/>
                <a:cxnLst>
                  <a:cxn ang="0">
                    <a:pos x="T0" y="T1"/>
                  </a:cxn>
                  <a:cxn ang="0">
                    <a:pos x="T2" y="T3"/>
                  </a:cxn>
                  <a:cxn ang="0">
                    <a:pos x="T4" y="T5"/>
                  </a:cxn>
                  <a:cxn ang="0">
                    <a:pos x="T6" y="T7"/>
                  </a:cxn>
                  <a:cxn ang="0">
                    <a:pos x="T8" y="T9"/>
                  </a:cxn>
                  <a:cxn ang="0">
                    <a:pos x="T10" y="T11"/>
                  </a:cxn>
                  <a:cxn ang="0">
                    <a:pos x="T12" y="T13"/>
                  </a:cxn>
                </a:cxnLst>
                <a:rect l="0" t="0" r="r" b="b"/>
                <a:pathLst>
                  <a:path w="6" h="12">
                    <a:moveTo>
                      <a:pt x="4" y="5"/>
                    </a:moveTo>
                    <a:cubicBezTo>
                      <a:pt x="4" y="4"/>
                      <a:pt x="4" y="2"/>
                      <a:pt x="3" y="2"/>
                    </a:cubicBezTo>
                    <a:cubicBezTo>
                      <a:pt x="0" y="0"/>
                      <a:pt x="0" y="3"/>
                      <a:pt x="1" y="5"/>
                    </a:cubicBezTo>
                    <a:cubicBezTo>
                      <a:pt x="1" y="6"/>
                      <a:pt x="2" y="6"/>
                      <a:pt x="2" y="7"/>
                    </a:cubicBezTo>
                    <a:cubicBezTo>
                      <a:pt x="3" y="8"/>
                      <a:pt x="3" y="12"/>
                      <a:pt x="5" y="11"/>
                    </a:cubicBezTo>
                    <a:cubicBezTo>
                      <a:pt x="6" y="10"/>
                      <a:pt x="5" y="8"/>
                      <a:pt x="5" y="6"/>
                    </a:cubicBezTo>
                    <a:cubicBezTo>
                      <a:pt x="4" y="6"/>
                      <a:pt x="4" y="5"/>
                      <a:pt x="4" y="5"/>
                    </a:cubicBezTo>
                    <a:close/>
                  </a:path>
                </a:pathLst>
              </a:custGeom>
              <a:grpFill/>
              <a:ln w="4763" cap="rnd">
                <a:solidFill>
                  <a:schemeClr val="bg1"/>
                </a:solidFill>
                <a:prstDash val="solid"/>
                <a:round/>
              </a:ln>
            </p:spPr>
            <p:txBody>
              <a:bodyPr vert="horz" wrap="square" lIns="91440" tIns="45720" rIns="91440" bIns="45720" numCol="1" anchor="t" anchorCtr="0" compatLnSpc="1"/>
              <a:lstStyle/>
              <a:p>
                <a:endParaRPr lang="en-US" dirty="0">
                  <a:latin typeface="Calibri Light" panose="020F0302020204030204"/>
                </a:endParaRPr>
              </a:p>
            </p:txBody>
          </p:sp>
          <p:sp>
            <p:nvSpPr>
              <p:cNvPr id="314" name="Freeform 51"/>
              <p:cNvSpPr/>
              <p:nvPr/>
            </p:nvSpPr>
            <p:spPr bwMode="auto">
              <a:xfrm>
                <a:off x="1051" y="2096"/>
                <a:ext cx="787" cy="1278"/>
              </a:xfrm>
              <a:custGeom>
                <a:avLst/>
                <a:gdLst>
                  <a:gd name="T0" fmla="*/ 267 w 296"/>
                  <a:gd name="T1" fmla="*/ 110 h 481"/>
                  <a:gd name="T2" fmla="*/ 272 w 296"/>
                  <a:gd name="T3" fmla="*/ 108 h 481"/>
                  <a:gd name="T4" fmla="*/ 278 w 296"/>
                  <a:gd name="T5" fmla="*/ 106 h 481"/>
                  <a:gd name="T6" fmla="*/ 285 w 296"/>
                  <a:gd name="T7" fmla="*/ 104 h 481"/>
                  <a:gd name="T8" fmla="*/ 287 w 296"/>
                  <a:gd name="T9" fmla="*/ 103 h 481"/>
                  <a:gd name="T10" fmla="*/ 296 w 296"/>
                  <a:gd name="T11" fmla="*/ 76 h 481"/>
                  <a:gd name="T12" fmla="*/ 293 w 296"/>
                  <a:gd name="T13" fmla="*/ 75 h 481"/>
                  <a:gd name="T14" fmla="*/ 120 w 296"/>
                  <a:gd name="T15" fmla="*/ 1 h 481"/>
                  <a:gd name="T16" fmla="*/ 117 w 296"/>
                  <a:gd name="T17" fmla="*/ 0 h 481"/>
                  <a:gd name="T18" fmla="*/ 116 w 296"/>
                  <a:gd name="T19" fmla="*/ 3 h 481"/>
                  <a:gd name="T20" fmla="*/ 99 w 296"/>
                  <a:gd name="T21" fmla="*/ 37 h 481"/>
                  <a:gd name="T22" fmla="*/ 97 w 296"/>
                  <a:gd name="T23" fmla="*/ 40 h 481"/>
                  <a:gd name="T24" fmla="*/ 83 w 296"/>
                  <a:gd name="T25" fmla="*/ 69 h 481"/>
                  <a:gd name="T26" fmla="*/ 62 w 296"/>
                  <a:gd name="T27" fmla="*/ 110 h 481"/>
                  <a:gd name="T28" fmla="*/ 24 w 296"/>
                  <a:gd name="T29" fmla="*/ 184 h 481"/>
                  <a:gd name="T30" fmla="*/ 20 w 296"/>
                  <a:gd name="T31" fmla="*/ 191 h 481"/>
                  <a:gd name="T32" fmla="*/ 5 w 296"/>
                  <a:gd name="T33" fmla="*/ 235 h 481"/>
                  <a:gd name="T34" fmla="*/ 10 w 296"/>
                  <a:gd name="T35" fmla="*/ 239 h 481"/>
                  <a:gd name="T36" fmla="*/ 14 w 296"/>
                  <a:gd name="T37" fmla="*/ 241 h 481"/>
                  <a:gd name="T38" fmla="*/ 22 w 296"/>
                  <a:gd name="T39" fmla="*/ 263 h 481"/>
                  <a:gd name="T40" fmla="*/ 23 w 296"/>
                  <a:gd name="T41" fmla="*/ 266 h 481"/>
                  <a:gd name="T42" fmla="*/ 23 w 296"/>
                  <a:gd name="T43" fmla="*/ 272 h 481"/>
                  <a:gd name="T44" fmla="*/ 23 w 296"/>
                  <a:gd name="T45" fmla="*/ 280 h 481"/>
                  <a:gd name="T46" fmla="*/ 25 w 296"/>
                  <a:gd name="T47" fmla="*/ 284 h 481"/>
                  <a:gd name="T48" fmla="*/ 29 w 296"/>
                  <a:gd name="T49" fmla="*/ 287 h 481"/>
                  <a:gd name="T50" fmla="*/ 29 w 296"/>
                  <a:gd name="T51" fmla="*/ 285 h 481"/>
                  <a:gd name="T52" fmla="*/ 33 w 296"/>
                  <a:gd name="T53" fmla="*/ 287 h 481"/>
                  <a:gd name="T54" fmla="*/ 38 w 296"/>
                  <a:gd name="T55" fmla="*/ 310 h 481"/>
                  <a:gd name="T56" fmla="*/ 38 w 296"/>
                  <a:gd name="T57" fmla="*/ 312 h 481"/>
                  <a:gd name="T58" fmla="*/ 42 w 296"/>
                  <a:gd name="T59" fmla="*/ 325 h 481"/>
                  <a:gd name="T60" fmla="*/ 47 w 296"/>
                  <a:gd name="T61" fmla="*/ 333 h 481"/>
                  <a:gd name="T62" fmla="*/ 53 w 296"/>
                  <a:gd name="T63" fmla="*/ 353 h 481"/>
                  <a:gd name="T64" fmla="*/ 54 w 296"/>
                  <a:gd name="T65" fmla="*/ 358 h 481"/>
                  <a:gd name="T66" fmla="*/ 60 w 296"/>
                  <a:gd name="T67" fmla="*/ 372 h 481"/>
                  <a:gd name="T68" fmla="*/ 65 w 296"/>
                  <a:gd name="T69" fmla="*/ 380 h 481"/>
                  <a:gd name="T70" fmla="*/ 62 w 296"/>
                  <a:gd name="T71" fmla="*/ 405 h 481"/>
                  <a:gd name="T72" fmla="*/ 61 w 296"/>
                  <a:gd name="T73" fmla="*/ 411 h 481"/>
                  <a:gd name="T74" fmla="*/ 57 w 296"/>
                  <a:gd name="T75" fmla="*/ 437 h 481"/>
                  <a:gd name="T76" fmla="*/ 60 w 296"/>
                  <a:gd name="T77" fmla="*/ 444 h 481"/>
                  <a:gd name="T78" fmla="*/ 60 w 296"/>
                  <a:gd name="T79" fmla="*/ 445 h 481"/>
                  <a:gd name="T80" fmla="*/ 61 w 296"/>
                  <a:gd name="T81" fmla="*/ 446 h 481"/>
                  <a:gd name="T82" fmla="*/ 62 w 296"/>
                  <a:gd name="T83" fmla="*/ 447 h 481"/>
                  <a:gd name="T84" fmla="*/ 156 w 296"/>
                  <a:gd name="T85" fmla="*/ 480 h 481"/>
                  <a:gd name="T86" fmla="*/ 159 w 296"/>
                  <a:gd name="T87" fmla="*/ 481 h 481"/>
                  <a:gd name="T88" fmla="*/ 286 w 296"/>
                  <a:gd name="T89" fmla="*/ 106 h 481"/>
                  <a:gd name="T90" fmla="*/ 280 w 296"/>
                  <a:gd name="T91" fmla="*/ 109 h 481"/>
                  <a:gd name="T92" fmla="*/ 276 w 296"/>
                  <a:gd name="T93" fmla="*/ 110 h 481"/>
                  <a:gd name="T94" fmla="*/ 272 w 296"/>
                  <a:gd name="T95" fmla="*/ 113 h 481"/>
                  <a:gd name="T96" fmla="*/ 263 w 296"/>
                  <a:gd name="T97" fmla="*/ 119 h 481"/>
                  <a:gd name="T98" fmla="*/ 261 w 296"/>
                  <a:gd name="T99" fmla="*/ 116 h 481"/>
                  <a:gd name="T100" fmla="*/ 267 w 296"/>
                  <a:gd name="T101" fmla="*/ 110 h 4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96" h="481">
                    <a:moveTo>
                      <a:pt x="267" y="110"/>
                    </a:moveTo>
                    <a:cubicBezTo>
                      <a:pt x="269" y="109"/>
                      <a:pt x="270" y="109"/>
                      <a:pt x="272" y="108"/>
                    </a:cubicBezTo>
                    <a:cubicBezTo>
                      <a:pt x="274" y="107"/>
                      <a:pt x="276" y="106"/>
                      <a:pt x="278" y="106"/>
                    </a:cubicBezTo>
                    <a:cubicBezTo>
                      <a:pt x="281" y="105"/>
                      <a:pt x="283" y="105"/>
                      <a:pt x="285" y="104"/>
                    </a:cubicBezTo>
                    <a:cubicBezTo>
                      <a:pt x="287" y="103"/>
                      <a:pt x="287" y="103"/>
                      <a:pt x="287" y="103"/>
                    </a:cubicBezTo>
                    <a:cubicBezTo>
                      <a:pt x="296" y="76"/>
                      <a:pt x="296" y="76"/>
                      <a:pt x="296" y="76"/>
                    </a:cubicBezTo>
                    <a:cubicBezTo>
                      <a:pt x="293" y="75"/>
                      <a:pt x="293" y="75"/>
                      <a:pt x="293" y="75"/>
                    </a:cubicBezTo>
                    <a:cubicBezTo>
                      <a:pt x="234" y="55"/>
                      <a:pt x="176" y="31"/>
                      <a:pt x="120" y="1"/>
                    </a:cubicBezTo>
                    <a:cubicBezTo>
                      <a:pt x="117" y="0"/>
                      <a:pt x="117" y="0"/>
                      <a:pt x="117" y="0"/>
                    </a:cubicBezTo>
                    <a:cubicBezTo>
                      <a:pt x="116" y="3"/>
                      <a:pt x="116" y="3"/>
                      <a:pt x="116" y="3"/>
                    </a:cubicBezTo>
                    <a:cubicBezTo>
                      <a:pt x="110" y="14"/>
                      <a:pt x="104" y="26"/>
                      <a:pt x="99" y="37"/>
                    </a:cubicBezTo>
                    <a:cubicBezTo>
                      <a:pt x="97" y="40"/>
                      <a:pt x="97" y="40"/>
                      <a:pt x="97" y="40"/>
                    </a:cubicBezTo>
                    <a:cubicBezTo>
                      <a:pt x="92" y="50"/>
                      <a:pt x="88" y="59"/>
                      <a:pt x="83" y="69"/>
                    </a:cubicBezTo>
                    <a:cubicBezTo>
                      <a:pt x="76" y="83"/>
                      <a:pt x="69" y="97"/>
                      <a:pt x="62" y="110"/>
                    </a:cubicBezTo>
                    <a:cubicBezTo>
                      <a:pt x="50" y="135"/>
                      <a:pt x="38" y="160"/>
                      <a:pt x="24" y="184"/>
                    </a:cubicBezTo>
                    <a:cubicBezTo>
                      <a:pt x="23" y="186"/>
                      <a:pt x="22" y="188"/>
                      <a:pt x="20" y="191"/>
                    </a:cubicBezTo>
                    <a:cubicBezTo>
                      <a:pt x="10" y="207"/>
                      <a:pt x="0" y="226"/>
                      <a:pt x="5" y="235"/>
                    </a:cubicBezTo>
                    <a:cubicBezTo>
                      <a:pt x="6" y="238"/>
                      <a:pt x="8" y="238"/>
                      <a:pt x="10" y="239"/>
                    </a:cubicBezTo>
                    <a:cubicBezTo>
                      <a:pt x="11" y="240"/>
                      <a:pt x="12" y="240"/>
                      <a:pt x="14" y="241"/>
                    </a:cubicBezTo>
                    <a:cubicBezTo>
                      <a:pt x="20" y="246"/>
                      <a:pt x="21" y="255"/>
                      <a:pt x="22" y="263"/>
                    </a:cubicBezTo>
                    <a:cubicBezTo>
                      <a:pt x="23" y="266"/>
                      <a:pt x="23" y="266"/>
                      <a:pt x="23" y="266"/>
                    </a:cubicBezTo>
                    <a:cubicBezTo>
                      <a:pt x="23" y="268"/>
                      <a:pt x="23" y="270"/>
                      <a:pt x="23" y="272"/>
                    </a:cubicBezTo>
                    <a:cubicBezTo>
                      <a:pt x="23" y="275"/>
                      <a:pt x="23" y="277"/>
                      <a:pt x="23" y="280"/>
                    </a:cubicBezTo>
                    <a:cubicBezTo>
                      <a:pt x="24" y="283"/>
                      <a:pt x="25" y="284"/>
                      <a:pt x="25" y="284"/>
                    </a:cubicBezTo>
                    <a:cubicBezTo>
                      <a:pt x="29" y="287"/>
                      <a:pt x="29" y="287"/>
                      <a:pt x="29" y="287"/>
                    </a:cubicBezTo>
                    <a:cubicBezTo>
                      <a:pt x="29" y="285"/>
                      <a:pt x="29" y="285"/>
                      <a:pt x="29" y="285"/>
                    </a:cubicBezTo>
                    <a:cubicBezTo>
                      <a:pt x="30" y="286"/>
                      <a:pt x="31" y="286"/>
                      <a:pt x="33" y="287"/>
                    </a:cubicBezTo>
                    <a:cubicBezTo>
                      <a:pt x="39" y="291"/>
                      <a:pt x="38" y="302"/>
                      <a:pt x="38" y="310"/>
                    </a:cubicBezTo>
                    <a:cubicBezTo>
                      <a:pt x="38" y="312"/>
                      <a:pt x="38" y="312"/>
                      <a:pt x="38" y="312"/>
                    </a:cubicBezTo>
                    <a:cubicBezTo>
                      <a:pt x="37" y="320"/>
                      <a:pt x="39" y="322"/>
                      <a:pt x="42" y="325"/>
                    </a:cubicBezTo>
                    <a:cubicBezTo>
                      <a:pt x="44" y="327"/>
                      <a:pt x="45" y="329"/>
                      <a:pt x="47" y="333"/>
                    </a:cubicBezTo>
                    <a:cubicBezTo>
                      <a:pt x="50" y="338"/>
                      <a:pt x="52" y="346"/>
                      <a:pt x="53" y="353"/>
                    </a:cubicBezTo>
                    <a:cubicBezTo>
                      <a:pt x="53" y="355"/>
                      <a:pt x="54" y="356"/>
                      <a:pt x="54" y="358"/>
                    </a:cubicBezTo>
                    <a:cubicBezTo>
                      <a:pt x="55" y="364"/>
                      <a:pt x="58" y="368"/>
                      <a:pt x="60" y="372"/>
                    </a:cubicBezTo>
                    <a:cubicBezTo>
                      <a:pt x="62" y="374"/>
                      <a:pt x="64" y="377"/>
                      <a:pt x="65" y="380"/>
                    </a:cubicBezTo>
                    <a:cubicBezTo>
                      <a:pt x="68" y="388"/>
                      <a:pt x="65" y="398"/>
                      <a:pt x="62" y="405"/>
                    </a:cubicBezTo>
                    <a:cubicBezTo>
                      <a:pt x="62" y="407"/>
                      <a:pt x="61" y="411"/>
                      <a:pt x="61" y="411"/>
                    </a:cubicBezTo>
                    <a:cubicBezTo>
                      <a:pt x="58" y="419"/>
                      <a:pt x="55" y="427"/>
                      <a:pt x="57" y="437"/>
                    </a:cubicBezTo>
                    <a:cubicBezTo>
                      <a:pt x="58" y="439"/>
                      <a:pt x="59" y="441"/>
                      <a:pt x="60" y="444"/>
                    </a:cubicBezTo>
                    <a:cubicBezTo>
                      <a:pt x="60" y="445"/>
                      <a:pt x="60" y="445"/>
                      <a:pt x="60" y="445"/>
                    </a:cubicBezTo>
                    <a:cubicBezTo>
                      <a:pt x="61" y="446"/>
                      <a:pt x="61" y="446"/>
                      <a:pt x="61" y="446"/>
                    </a:cubicBezTo>
                    <a:cubicBezTo>
                      <a:pt x="62" y="447"/>
                      <a:pt x="62" y="447"/>
                      <a:pt x="62" y="447"/>
                    </a:cubicBezTo>
                    <a:cubicBezTo>
                      <a:pt x="91" y="458"/>
                      <a:pt x="123" y="469"/>
                      <a:pt x="156" y="480"/>
                    </a:cubicBezTo>
                    <a:cubicBezTo>
                      <a:pt x="159" y="481"/>
                      <a:pt x="159" y="481"/>
                      <a:pt x="159" y="481"/>
                    </a:cubicBezTo>
                    <a:cubicBezTo>
                      <a:pt x="286" y="106"/>
                      <a:pt x="286" y="106"/>
                      <a:pt x="286" y="106"/>
                    </a:cubicBezTo>
                    <a:cubicBezTo>
                      <a:pt x="280" y="109"/>
                      <a:pt x="280" y="109"/>
                      <a:pt x="280" y="109"/>
                    </a:cubicBezTo>
                    <a:cubicBezTo>
                      <a:pt x="278" y="109"/>
                      <a:pt x="277" y="110"/>
                      <a:pt x="276" y="110"/>
                    </a:cubicBezTo>
                    <a:cubicBezTo>
                      <a:pt x="275" y="111"/>
                      <a:pt x="273" y="112"/>
                      <a:pt x="272" y="113"/>
                    </a:cubicBezTo>
                    <a:cubicBezTo>
                      <a:pt x="269" y="116"/>
                      <a:pt x="265" y="119"/>
                      <a:pt x="263" y="119"/>
                    </a:cubicBezTo>
                    <a:cubicBezTo>
                      <a:pt x="262" y="119"/>
                      <a:pt x="261" y="117"/>
                      <a:pt x="261" y="116"/>
                    </a:cubicBezTo>
                    <a:cubicBezTo>
                      <a:pt x="260" y="113"/>
                      <a:pt x="261" y="112"/>
                      <a:pt x="267" y="110"/>
                    </a:cubicBezTo>
                    <a:close/>
                  </a:path>
                </a:pathLst>
              </a:custGeom>
              <a:solidFill>
                <a:schemeClr val="accent4"/>
              </a:solidFill>
              <a:ln w="4763" cap="rnd">
                <a:solidFill>
                  <a:schemeClr val="bg1"/>
                </a:solidFill>
                <a:prstDash val="solid"/>
                <a:round/>
              </a:ln>
            </p:spPr>
            <p:txBody>
              <a:bodyPr vert="horz" wrap="square" lIns="91440" tIns="45720" rIns="91440" bIns="45720" numCol="1" anchor="t" anchorCtr="0" compatLnSpc="1"/>
              <a:lstStyle/>
              <a:p>
                <a:endParaRPr lang="en-US" dirty="0">
                  <a:latin typeface="Calibri Light" panose="020F0302020204030204"/>
                </a:endParaRPr>
              </a:p>
            </p:txBody>
          </p:sp>
          <p:sp>
            <p:nvSpPr>
              <p:cNvPr id="315" name="Freeform 52"/>
              <p:cNvSpPr/>
              <p:nvPr/>
            </p:nvSpPr>
            <p:spPr bwMode="auto">
              <a:xfrm>
                <a:off x="523" y="770"/>
                <a:ext cx="759" cy="1225"/>
              </a:xfrm>
              <a:custGeom>
                <a:avLst/>
                <a:gdLst>
                  <a:gd name="T0" fmla="*/ 280 w 286"/>
                  <a:gd name="T1" fmla="*/ 55 h 461"/>
                  <a:gd name="T2" fmla="*/ 278 w 286"/>
                  <a:gd name="T3" fmla="*/ 44 h 461"/>
                  <a:gd name="T4" fmla="*/ 276 w 286"/>
                  <a:gd name="T5" fmla="*/ 28 h 461"/>
                  <a:gd name="T6" fmla="*/ 264 w 286"/>
                  <a:gd name="T7" fmla="*/ 3 h 461"/>
                  <a:gd name="T8" fmla="*/ 261 w 286"/>
                  <a:gd name="T9" fmla="*/ 0 h 461"/>
                  <a:gd name="T10" fmla="*/ 2 w 286"/>
                  <a:gd name="T11" fmla="*/ 252 h 461"/>
                  <a:gd name="T12" fmla="*/ 8 w 286"/>
                  <a:gd name="T13" fmla="*/ 264 h 461"/>
                  <a:gd name="T14" fmla="*/ 18 w 286"/>
                  <a:gd name="T15" fmla="*/ 272 h 461"/>
                  <a:gd name="T16" fmla="*/ 23 w 286"/>
                  <a:gd name="T17" fmla="*/ 276 h 461"/>
                  <a:gd name="T18" fmla="*/ 19 w 286"/>
                  <a:gd name="T19" fmla="*/ 279 h 461"/>
                  <a:gd name="T20" fmla="*/ 19 w 286"/>
                  <a:gd name="T21" fmla="*/ 283 h 461"/>
                  <a:gd name="T22" fmla="*/ 250 w 286"/>
                  <a:gd name="T23" fmla="*/ 461 h 461"/>
                  <a:gd name="T24" fmla="*/ 253 w 286"/>
                  <a:gd name="T25" fmla="*/ 454 h 461"/>
                  <a:gd name="T26" fmla="*/ 253 w 286"/>
                  <a:gd name="T27" fmla="*/ 437 h 461"/>
                  <a:gd name="T28" fmla="*/ 258 w 286"/>
                  <a:gd name="T29" fmla="*/ 425 h 461"/>
                  <a:gd name="T30" fmla="*/ 250 w 286"/>
                  <a:gd name="T31" fmla="*/ 423 h 461"/>
                  <a:gd name="T32" fmla="*/ 243 w 286"/>
                  <a:gd name="T33" fmla="*/ 422 h 461"/>
                  <a:gd name="T34" fmla="*/ 239 w 286"/>
                  <a:gd name="T35" fmla="*/ 417 h 461"/>
                  <a:gd name="T36" fmla="*/ 227 w 286"/>
                  <a:gd name="T37" fmla="*/ 413 h 461"/>
                  <a:gd name="T38" fmla="*/ 226 w 286"/>
                  <a:gd name="T39" fmla="*/ 395 h 461"/>
                  <a:gd name="T40" fmla="*/ 225 w 286"/>
                  <a:gd name="T41" fmla="*/ 379 h 461"/>
                  <a:gd name="T42" fmla="*/ 221 w 286"/>
                  <a:gd name="T43" fmla="*/ 362 h 461"/>
                  <a:gd name="T44" fmla="*/ 216 w 286"/>
                  <a:gd name="T45" fmla="*/ 343 h 461"/>
                  <a:gd name="T46" fmla="*/ 218 w 286"/>
                  <a:gd name="T47" fmla="*/ 331 h 461"/>
                  <a:gd name="T48" fmla="*/ 221 w 286"/>
                  <a:gd name="T49" fmla="*/ 315 h 461"/>
                  <a:gd name="T50" fmla="*/ 227 w 286"/>
                  <a:gd name="T51" fmla="*/ 298 h 461"/>
                  <a:gd name="T52" fmla="*/ 235 w 286"/>
                  <a:gd name="T53" fmla="*/ 279 h 461"/>
                  <a:gd name="T54" fmla="*/ 234 w 286"/>
                  <a:gd name="T55" fmla="*/ 263 h 461"/>
                  <a:gd name="T56" fmla="*/ 235 w 286"/>
                  <a:gd name="T57" fmla="*/ 258 h 461"/>
                  <a:gd name="T58" fmla="*/ 233 w 286"/>
                  <a:gd name="T59" fmla="*/ 244 h 461"/>
                  <a:gd name="T60" fmla="*/ 229 w 286"/>
                  <a:gd name="T61" fmla="*/ 233 h 461"/>
                  <a:gd name="T62" fmla="*/ 238 w 286"/>
                  <a:gd name="T63" fmla="*/ 210 h 461"/>
                  <a:gd name="T64" fmla="*/ 249 w 286"/>
                  <a:gd name="T65" fmla="*/ 184 h 461"/>
                  <a:gd name="T66" fmla="*/ 254 w 286"/>
                  <a:gd name="T67" fmla="*/ 160 h 461"/>
                  <a:gd name="T68" fmla="*/ 264 w 286"/>
                  <a:gd name="T69" fmla="*/ 141 h 461"/>
                  <a:gd name="T70" fmla="*/ 244 w 286"/>
                  <a:gd name="T71" fmla="*/ 130 h 461"/>
                  <a:gd name="T72" fmla="*/ 243 w 286"/>
                  <a:gd name="T73" fmla="*/ 117 h 461"/>
                  <a:gd name="T74" fmla="*/ 255 w 286"/>
                  <a:gd name="T75" fmla="*/ 104 h 461"/>
                  <a:gd name="T76" fmla="*/ 259 w 286"/>
                  <a:gd name="T77" fmla="*/ 91 h 461"/>
                  <a:gd name="T78" fmla="*/ 272 w 286"/>
                  <a:gd name="T79" fmla="*/ 82 h 461"/>
                  <a:gd name="T80" fmla="*/ 282 w 286"/>
                  <a:gd name="T81" fmla="*/ 68 h 461"/>
                  <a:gd name="T82" fmla="*/ 286 w 286"/>
                  <a:gd name="T83" fmla="*/ 62 h 4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86" h="461">
                    <a:moveTo>
                      <a:pt x="283" y="59"/>
                    </a:moveTo>
                    <a:cubicBezTo>
                      <a:pt x="282" y="58"/>
                      <a:pt x="281" y="57"/>
                      <a:pt x="280" y="55"/>
                    </a:cubicBezTo>
                    <a:cubicBezTo>
                      <a:pt x="279" y="54"/>
                      <a:pt x="279" y="52"/>
                      <a:pt x="279" y="50"/>
                    </a:cubicBezTo>
                    <a:cubicBezTo>
                      <a:pt x="279" y="48"/>
                      <a:pt x="279" y="46"/>
                      <a:pt x="278" y="44"/>
                    </a:cubicBezTo>
                    <a:cubicBezTo>
                      <a:pt x="276" y="40"/>
                      <a:pt x="276" y="36"/>
                      <a:pt x="276" y="32"/>
                    </a:cubicBezTo>
                    <a:cubicBezTo>
                      <a:pt x="276" y="31"/>
                      <a:pt x="276" y="29"/>
                      <a:pt x="276" y="28"/>
                    </a:cubicBezTo>
                    <a:cubicBezTo>
                      <a:pt x="277" y="24"/>
                      <a:pt x="277" y="20"/>
                      <a:pt x="274" y="15"/>
                    </a:cubicBezTo>
                    <a:cubicBezTo>
                      <a:pt x="272" y="11"/>
                      <a:pt x="267" y="7"/>
                      <a:pt x="264" y="3"/>
                    </a:cubicBezTo>
                    <a:cubicBezTo>
                      <a:pt x="263" y="3"/>
                      <a:pt x="263" y="3"/>
                      <a:pt x="263" y="3"/>
                    </a:cubicBezTo>
                    <a:cubicBezTo>
                      <a:pt x="261" y="0"/>
                      <a:pt x="261" y="0"/>
                      <a:pt x="261" y="0"/>
                    </a:cubicBezTo>
                    <a:cubicBezTo>
                      <a:pt x="0" y="250"/>
                      <a:pt x="0" y="250"/>
                      <a:pt x="0" y="250"/>
                    </a:cubicBezTo>
                    <a:cubicBezTo>
                      <a:pt x="2" y="252"/>
                      <a:pt x="2" y="252"/>
                      <a:pt x="2" y="252"/>
                    </a:cubicBezTo>
                    <a:cubicBezTo>
                      <a:pt x="2" y="253"/>
                      <a:pt x="3" y="255"/>
                      <a:pt x="4" y="257"/>
                    </a:cubicBezTo>
                    <a:cubicBezTo>
                      <a:pt x="5" y="259"/>
                      <a:pt x="7" y="262"/>
                      <a:pt x="8" y="264"/>
                    </a:cubicBezTo>
                    <a:cubicBezTo>
                      <a:pt x="11" y="268"/>
                      <a:pt x="12" y="269"/>
                      <a:pt x="18" y="271"/>
                    </a:cubicBezTo>
                    <a:cubicBezTo>
                      <a:pt x="18" y="272"/>
                      <a:pt x="18" y="272"/>
                      <a:pt x="18" y="272"/>
                    </a:cubicBezTo>
                    <a:cubicBezTo>
                      <a:pt x="24" y="274"/>
                      <a:pt x="25" y="275"/>
                      <a:pt x="25" y="275"/>
                    </a:cubicBezTo>
                    <a:cubicBezTo>
                      <a:pt x="25" y="275"/>
                      <a:pt x="24" y="275"/>
                      <a:pt x="23" y="276"/>
                    </a:cubicBezTo>
                    <a:cubicBezTo>
                      <a:pt x="22" y="276"/>
                      <a:pt x="21" y="277"/>
                      <a:pt x="20" y="278"/>
                    </a:cubicBezTo>
                    <a:cubicBezTo>
                      <a:pt x="20" y="278"/>
                      <a:pt x="19" y="279"/>
                      <a:pt x="19" y="279"/>
                    </a:cubicBezTo>
                    <a:cubicBezTo>
                      <a:pt x="17" y="281"/>
                      <a:pt x="17" y="281"/>
                      <a:pt x="17" y="281"/>
                    </a:cubicBezTo>
                    <a:cubicBezTo>
                      <a:pt x="19" y="283"/>
                      <a:pt x="19" y="283"/>
                      <a:pt x="19" y="283"/>
                    </a:cubicBezTo>
                    <a:cubicBezTo>
                      <a:pt x="42" y="306"/>
                      <a:pt x="125" y="385"/>
                      <a:pt x="247" y="459"/>
                    </a:cubicBezTo>
                    <a:cubicBezTo>
                      <a:pt x="250" y="461"/>
                      <a:pt x="250" y="461"/>
                      <a:pt x="250" y="461"/>
                    </a:cubicBezTo>
                    <a:cubicBezTo>
                      <a:pt x="251" y="457"/>
                      <a:pt x="251" y="457"/>
                      <a:pt x="251" y="457"/>
                    </a:cubicBezTo>
                    <a:cubicBezTo>
                      <a:pt x="252" y="456"/>
                      <a:pt x="252" y="456"/>
                      <a:pt x="253" y="454"/>
                    </a:cubicBezTo>
                    <a:cubicBezTo>
                      <a:pt x="253" y="451"/>
                      <a:pt x="253" y="449"/>
                      <a:pt x="252" y="447"/>
                    </a:cubicBezTo>
                    <a:cubicBezTo>
                      <a:pt x="252" y="443"/>
                      <a:pt x="251" y="440"/>
                      <a:pt x="253" y="437"/>
                    </a:cubicBezTo>
                    <a:cubicBezTo>
                      <a:pt x="253" y="436"/>
                      <a:pt x="254" y="435"/>
                      <a:pt x="255" y="434"/>
                    </a:cubicBezTo>
                    <a:cubicBezTo>
                      <a:pt x="258" y="431"/>
                      <a:pt x="260" y="428"/>
                      <a:pt x="258" y="425"/>
                    </a:cubicBezTo>
                    <a:cubicBezTo>
                      <a:pt x="256" y="423"/>
                      <a:pt x="253" y="423"/>
                      <a:pt x="252" y="423"/>
                    </a:cubicBezTo>
                    <a:cubicBezTo>
                      <a:pt x="251" y="423"/>
                      <a:pt x="251" y="423"/>
                      <a:pt x="250" y="423"/>
                    </a:cubicBezTo>
                    <a:cubicBezTo>
                      <a:pt x="249" y="423"/>
                      <a:pt x="249" y="423"/>
                      <a:pt x="248" y="423"/>
                    </a:cubicBezTo>
                    <a:cubicBezTo>
                      <a:pt x="246" y="423"/>
                      <a:pt x="244" y="422"/>
                      <a:pt x="243" y="422"/>
                    </a:cubicBezTo>
                    <a:cubicBezTo>
                      <a:pt x="242" y="421"/>
                      <a:pt x="241" y="420"/>
                      <a:pt x="241" y="419"/>
                    </a:cubicBezTo>
                    <a:cubicBezTo>
                      <a:pt x="240" y="419"/>
                      <a:pt x="240" y="418"/>
                      <a:pt x="239" y="417"/>
                    </a:cubicBezTo>
                    <a:cubicBezTo>
                      <a:pt x="237" y="416"/>
                      <a:pt x="235" y="416"/>
                      <a:pt x="233" y="415"/>
                    </a:cubicBezTo>
                    <a:cubicBezTo>
                      <a:pt x="231" y="415"/>
                      <a:pt x="229" y="415"/>
                      <a:pt x="227" y="413"/>
                    </a:cubicBezTo>
                    <a:cubicBezTo>
                      <a:pt x="224" y="411"/>
                      <a:pt x="222" y="408"/>
                      <a:pt x="223" y="403"/>
                    </a:cubicBezTo>
                    <a:cubicBezTo>
                      <a:pt x="223" y="400"/>
                      <a:pt x="224" y="398"/>
                      <a:pt x="226" y="395"/>
                    </a:cubicBezTo>
                    <a:cubicBezTo>
                      <a:pt x="227" y="393"/>
                      <a:pt x="229" y="390"/>
                      <a:pt x="228" y="385"/>
                    </a:cubicBezTo>
                    <a:cubicBezTo>
                      <a:pt x="228" y="383"/>
                      <a:pt x="227" y="381"/>
                      <a:pt x="225" y="379"/>
                    </a:cubicBezTo>
                    <a:cubicBezTo>
                      <a:pt x="224" y="377"/>
                      <a:pt x="223" y="376"/>
                      <a:pt x="222" y="374"/>
                    </a:cubicBezTo>
                    <a:cubicBezTo>
                      <a:pt x="221" y="370"/>
                      <a:pt x="221" y="366"/>
                      <a:pt x="221" y="362"/>
                    </a:cubicBezTo>
                    <a:cubicBezTo>
                      <a:pt x="221" y="357"/>
                      <a:pt x="221" y="351"/>
                      <a:pt x="219" y="346"/>
                    </a:cubicBezTo>
                    <a:cubicBezTo>
                      <a:pt x="218" y="345"/>
                      <a:pt x="217" y="344"/>
                      <a:pt x="216" y="343"/>
                    </a:cubicBezTo>
                    <a:cubicBezTo>
                      <a:pt x="214" y="341"/>
                      <a:pt x="213" y="339"/>
                      <a:pt x="215" y="335"/>
                    </a:cubicBezTo>
                    <a:cubicBezTo>
                      <a:pt x="216" y="333"/>
                      <a:pt x="217" y="332"/>
                      <a:pt x="218" y="331"/>
                    </a:cubicBezTo>
                    <a:cubicBezTo>
                      <a:pt x="220" y="328"/>
                      <a:pt x="222" y="325"/>
                      <a:pt x="221" y="320"/>
                    </a:cubicBezTo>
                    <a:cubicBezTo>
                      <a:pt x="221" y="318"/>
                      <a:pt x="221" y="317"/>
                      <a:pt x="221" y="315"/>
                    </a:cubicBezTo>
                    <a:cubicBezTo>
                      <a:pt x="220" y="311"/>
                      <a:pt x="220" y="307"/>
                      <a:pt x="222" y="304"/>
                    </a:cubicBezTo>
                    <a:cubicBezTo>
                      <a:pt x="223" y="301"/>
                      <a:pt x="225" y="299"/>
                      <a:pt x="227" y="298"/>
                    </a:cubicBezTo>
                    <a:cubicBezTo>
                      <a:pt x="230" y="295"/>
                      <a:pt x="233" y="293"/>
                      <a:pt x="234" y="289"/>
                    </a:cubicBezTo>
                    <a:cubicBezTo>
                      <a:pt x="236" y="285"/>
                      <a:pt x="235" y="282"/>
                      <a:pt x="235" y="279"/>
                    </a:cubicBezTo>
                    <a:cubicBezTo>
                      <a:pt x="235" y="279"/>
                      <a:pt x="234" y="277"/>
                      <a:pt x="234" y="277"/>
                    </a:cubicBezTo>
                    <a:cubicBezTo>
                      <a:pt x="234" y="272"/>
                      <a:pt x="234" y="267"/>
                      <a:pt x="234" y="263"/>
                    </a:cubicBezTo>
                    <a:cubicBezTo>
                      <a:pt x="235" y="261"/>
                      <a:pt x="235" y="261"/>
                      <a:pt x="235" y="261"/>
                    </a:cubicBezTo>
                    <a:cubicBezTo>
                      <a:pt x="235" y="260"/>
                      <a:pt x="235" y="259"/>
                      <a:pt x="235" y="258"/>
                    </a:cubicBezTo>
                    <a:cubicBezTo>
                      <a:pt x="236" y="253"/>
                      <a:pt x="236" y="250"/>
                      <a:pt x="235" y="247"/>
                    </a:cubicBezTo>
                    <a:cubicBezTo>
                      <a:pt x="234" y="246"/>
                      <a:pt x="233" y="245"/>
                      <a:pt x="233" y="244"/>
                    </a:cubicBezTo>
                    <a:cubicBezTo>
                      <a:pt x="231" y="241"/>
                      <a:pt x="230" y="239"/>
                      <a:pt x="229" y="235"/>
                    </a:cubicBezTo>
                    <a:cubicBezTo>
                      <a:pt x="229" y="233"/>
                      <a:pt x="229" y="233"/>
                      <a:pt x="229" y="233"/>
                    </a:cubicBezTo>
                    <a:cubicBezTo>
                      <a:pt x="229" y="225"/>
                      <a:pt x="228" y="217"/>
                      <a:pt x="236" y="212"/>
                    </a:cubicBezTo>
                    <a:cubicBezTo>
                      <a:pt x="238" y="210"/>
                      <a:pt x="238" y="210"/>
                      <a:pt x="238" y="210"/>
                    </a:cubicBezTo>
                    <a:cubicBezTo>
                      <a:pt x="244" y="206"/>
                      <a:pt x="251" y="201"/>
                      <a:pt x="254" y="195"/>
                    </a:cubicBezTo>
                    <a:cubicBezTo>
                      <a:pt x="257" y="189"/>
                      <a:pt x="253" y="187"/>
                      <a:pt x="249" y="184"/>
                    </a:cubicBezTo>
                    <a:cubicBezTo>
                      <a:pt x="247" y="182"/>
                      <a:pt x="245" y="180"/>
                      <a:pt x="243" y="178"/>
                    </a:cubicBezTo>
                    <a:cubicBezTo>
                      <a:pt x="241" y="173"/>
                      <a:pt x="246" y="167"/>
                      <a:pt x="254" y="160"/>
                    </a:cubicBezTo>
                    <a:cubicBezTo>
                      <a:pt x="258" y="157"/>
                      <a:pt x="262" y="154"/>
                      <a:pt x="263" y="151"/>
                    </a:cubicBezTo>
                    <a:cubicBezTo>
                      <a:pt x="265" y="147"/>
                      <a:pt x="265" y="144"/>
                      <a:pt x="264" y="141"/>
                    </a:cubicBezTo>
                    <a:cubicBezTo>
                      <a:pt x="263" y="138"/>
                      <a:pt x="258" y="136"/>
                      <a:pt x="254" y="135"/>
                    </a:cubicBezTo>
                    <a:cubicBezTo>
                      <a:pt x="250" y="134"/>
                      <a:pt x="246" y="132"/>
                      <a:pt x="244" y="130"/>
                    </a:cubicBezTo>
                    <a:cubicBezTo>
                      <a:pt x="241" y="128"/>
                      <a:pt x="240" y="125"/>
                      <a:pt x="240" y="123"/>
                    </a:cubicBezTo>
                    <a:cubicBezTo>
                      <a:pt x="240" y="121"/>
                      <a:pt x="241" y="118"/>
                      <a:pt x="243" y="117"/>
                    </a:cubicBezTo>
                    <a:cubicBezTo>
                      <a:pt x="244" y="116"/>
                      <a:pt x="244" y="116"/>
                      <a:pt x="244" y="116"/>
                    </a:cubicBezTo>
                    <a:cubicBezTo>
                      <a:pt x="248" y="112"/>
                      <a:pt x="252" y="109"/>
                      <a:pt x="255" y="104"/>
                    </a:cubicBezTo>
                    <a:cubicBezTo>
                      <a:pt x="256" y="102"/>
                      <a:pt x="257" y="100"/>
                      <a:pt x="257" y="98"/>
                    </a:cubicBezTo>
                    <a:cubicBezTo>
                      <a:pt x="258" y="95"/>
                      <a:pt x="258" y="93"/>
                      <a:pt x="259" y="91"/>
                    </a:cubicBezTo>
                    <a:cubicBezTo>
                      <a:pt x="261" y="88"/>
                      <a:pt x="264" y="87"/>
                      <a:pt x="267" y="85"/>
                    </a:cubicBezTo>
                    <a:cubicBezTo>
                      <a:pt x="269" y="84"/>
                      <a:pt x="271" y="83"/>
                      <a:pt x="272" y="82"/>
                    </a:cubicBezTo>
                    <a:cubicBezTo>
                      <a:pt x="275" y="80"/>
                      <a:pt x="276" y="77"/>
                      <a:pt x="278" y="73"/>
                    </a:cubicBezTo>
                    <a:cubicBezTo>
                      <a:pt x="280" y="72"/>
                      <a:pt x="281" y="70"/>
                      <a:pt x="282" y="68"/>
                    </a:cubicBezTo>
                    <a:cubicBezTo>
                      <a:pt x="283" y="67"/>
                      <a:pt x="284" y="65"/>
                      <a:pt x="285" y="64"/>
                    </a:cubicBezTo>
                    <a:cubicBezTo>
                      <a:pt x="286" y="62"/>
                      <a:pt x="286" y="62"/>
                      <a:pt x="286" y="62"/>
                    </a:cubicBezTo>
                    <a:lnTo>
                      <a:pt x="283" y="59"/>
                    </a:lnTo>
                    <a:close/>
                  </a:path>
                </a:pathLst>
              </a:custGeom>
              <a:grpFill/>
              <a:ln w="4763" cap="rnd">
                <a:solidFill>
                  <a:schemeClr val="bg1"/>
                </a:solidFill>
                <a:prstDash val="solid"/>
                <a:round/>
              </a:ln>
            </p:spPr>
            <p:txBody>
              <a:bodyPr vert="horz" wrap="square" lIns="91440" tIns="45720" rIns="91440" bIns="45720" numCol="1" anchor="t" anchorCtr="0" compatLnSpc="1"/>
              <a:lstStyle/>
              <a:p>
                <a:endParaRPr lang="en-US" dirty="0">
                  <a:latin typeface="Calibri Light" panose="020F0302020204030204"/>
                </a:endParaRPr>
              </a:p>
            </p:txBody>
          </p:sp>
          <p:sp>
            <p:nvSpPr>
              <p:cNvPr id="316" name="Freeform 53"/>
              <p:cNvSpPr>
                <a:spLocks noEditPoints="1"/>
              </p:cNvSpPr>
              <p:nvPr/>
            </p:nvSpPr>
            <p:spPr bwMode="auto">
              <a:xfrm>
                <a:off x="1474" y="2298"/>
                <a:ext cx="754" cy="1228"/>
              </a:xfrm>
              <a:custGeom>
                <a:avLst/>
                <a:gdLst>
                  <a:gd name="T0" fmla="*/ 281 w 284"/>
                  <a:gd name="T1" fmla="*/ 36 h 462"/>
                  <a:gd name="T2" fmla="*/ 140 w 284"/>
                  <a:gd name="T3" fmla="*/ 1 h 462"/>
                  <a:gd name="T4" fmla="*/ 137 w 284"/>
                  <a:gd name="T5" fmla="*/ 0 h 462"/>
                  <a:gd name="T6" fmla="*/ 128 w 284"/>
                  <a:gd name="T7" fmla="*/ 27 h 462"/>
                  <a:gd name="T8" fmla="*/ 136 w 284"/>
                  <a:gd name="T9" fmla="*/ 21 h 462"/>
                  <a:gd name="T10" fmla="*/ 140 w 284"/>
                  <a:gd name="T11" fmla="*/ 19 h 462"/>
                  <a:gd name="T12" fmla="*/ 141 w 284"/>
                  <a:gd name="T13" fmla="*/ 19 h 462"/>
                  <a:gd name="T14" fmla="*/ 145 w 284"/>
                  <a:gd name="T15" fmla="*/ 24 h 462"/>
                  <a:gd name="T16" fmla="*/ 152 w 284"/>
                  <a:gd name="T17" fmla="*/ 31 h 462"/>
                  <a:gd name="T18" fmla="*/ 158 w 284"/>
                  <a:gd name="T19" fmla="*/ 32 h 462"/>
                  <a:gd name="T20" fmla="*/ 166 w 284"/>
                  <a:gd name="T21" fmla="*/ 34 h 462"/>
                  <a:gd name="T22" fmla="*/ 165 w 284"/>
                  <a:gd name="T23" fmla="*/ 34 h 462"/>
                  <a:gd name="T24" fmla="*/ 158 w 284"/>
                  <a:gd name="T25" fmla="*/ 36 h 462"/>
                  <a:gd name="T26" fmla="*/ 155 w 284"/>
                  <a:gd name="T27" fmla="*/ 36 h 462"/>
                  <a:gd name="T28" fmla="*/ 145 w 284"/>
                  <a:gd name="T29" fmla="*/ 34 h 462"/>
                  <a:gd name="T30" fmla="*/ 130 w 284"/>
                  <a:gd name="T31" fmla="*/ 31 h 462"/>
                  <a:gd name="T32" fmla="*/ 129 w 284"/>
                  <a:gd name="T33" fmla="*/ 31 h 462"/>
                  <a:gd name="T34" fmla="*/ 127 w 284"/>
                  <a:gd name="T35" fmla="*/ 31 h 462"/>
                  <a:gd name="T36" fmla="*/ 0 w 284"/>
                  <a:gd name="T37" fmla="*/ 405 h 462"/>
                  <a:gd name="T38" fmla="*/ 3 w 284"/>
                  <a:gd name="T39" fmla="*/ 406 h 462"/>
                  <a:gd name="T40" fmla="*/ 127 w 284"/>
                  <a:gd name="T41" fmla="*/ 442 h 462"/>
                  <a:gd name="T42" fmla="*/ 177 w 284"/>
                  <a:gd name="T43" fmla="*/ 454 h 462"/>
                  <a:gd name="T44" fmla="*/ 184 w 284"/>
                  <a:gd name="T45" fmla="*/ 455 h 462"/>
                  <a:gd name="T46" fmla="*/ 217 w 284"/>
                  <a:gd name="T47" fmla="*/ 461 h 462"/>
                  <a:gd name="T48" fmla="*/ 220 w 284"/>
                  <a:gd name="T49" fmla="*/ 462 h 462"/>
                  <a:gd name="T50" fmla="*/ 221 w 284"/>
                  <a:gd name="T51" fmla="*/ 459 h 462"/>
                  <a:gd name="T52" fmla="*/ 267 w 284"/>
                  <a:gd name="T53" fmla="*/ 144 h 462"/>
                  <a:gd name="T54" fmla="*/ 261 w 284"/>
                  <a:gd name="T55" fmla="*/ 143 h 462"/>
                  <a:gd name="T56" fmla="*/ 261 w 284"/>
                  <a:gd name="T57" fmla="*/ 145 h 462"/>
                  <a:gd name="T58" fmla="*/ 257 w 284"/>
                  <a:gd name="T59" fmla="*/ 150 h 462"/>
                  <a:gd name="T60" fmla="*/ 255 w 284"/>
                  <a:gd name="T61" fmla="*/ 151 h 462"/>
                  <a:gd name="T62" fmla="*/ 253 w 284"/>
                  <a:gd name="T63" fmla="*/ 154 h 462"/>
                  <a:gd name="T64" fmla="*/ 253 w 284"/>
                  <a:gd name="T65" fmla="*/ 148 h 462"/>
                  <a:gd name="T66" fmla="*/ 252 w 284"/>
                  <a:gd name="T67" fmla="*/ 145 h 462"/>
                  <a:gd name="T68" fmla="*/ 252 w 284"/>
                  <a:gd name="T69" fmla="*/ 144 h 462"/>
                  <a:gd name="T70" fmla="*/ 251 w 284"/>
                  <a:gd name="T71" fmla="*/ 143 h 462"/>
                  <a:gd name="T72" fmla="*/ 251 w 284"/>
                  <a:gd name="T73" fmla="*/ 142 h 462"/>
                  <a:gd name="T74" fmla="*/ 251 w 284"/>
                  <a:gd name="T75" fmla="*/ 140 h 462"/>
                  <a:gd name="T76" fmla="*/ 250 w 284"/>
                  <a:gd name="T77" fmla="*/ 136 h 462"/>
                  <a:gd name="T78" fmla="*/ 249 w 284"/>
                  <a:gd name="T79" fmla="*/ 135 h 462"/>
                  <a:gd name="T80" fmla="*/ 257 w 284"/>
                  <a:gd name="T81" fmla="*/ 125 h 462"/>
                  <a:gd name="T82" fmla="*/ 258 w 284"/>
                  <a:gd name="T83" fmla="*/ 123 h 462"/>
                  <a:gd name="T84" fmla="*/ 260 w 284"/>
                  <a:gd name="T85" fmla="*/ 121 h 462"/>
                  <a:gd name="T86" fmla="*/ 269 w 284"/>
                  <a:gd name="T87" fmla="*/ 114 h 462"/>
                  <a:gd name="T88" fmla="*/ 272 w 284"/>
                  <a:gd name="T89" fmla="*/ 113 h 462"/>
                  <a:gd name="T90" fmla="*/ 272 w 284"/>
                  <a:gd name="T91" fmla="*/ 111 h 462"/>
                  <a:gd name="T92" fmla="*/ 284 w 284"/>
                  <a:gd name="T93" fmla="*/ 39 h 462"/>
                  <a:gd name="T94" fmla="*/ 284 w 284"/>
                  <a:gd name="T95" fmla="*/ 36 h 462"/>
                  <a:gd name="T96" fmla="*/ 281 w 284"/>
                  <a:gd name="T97" fmla="*/ 36 h 462"/>
                  <a:gd name="T98" fmla="*/ 233 w 284"/>
                  <a:gd name="T99" fmla="*/ 166 h 462"/>
                  <a:gd name="T100" fmla="*/ 237 w 284"/>
                  <a:gd name="T101" fmla="*/ 160 h 462"/>
                  <a:gd name="T102" fmla="*/ 239 w 284"/>
                  <a:gd name="T103" fmla="*/ 164 h 462"/>
                  <a:gd name="T104" fmla="*/ 238 w 284"/>
                  <a:gd name="T105" fmla="*/ 165 h 462"/>
                  <a:gd name="T106" fmla="*/ 233 w 284"/>
                  <a:gd name="T107" fmla="*/ 167 h 462"/>
                  <a:gd name="T108" fmla="*/ 233 w 284"/>
                  <a:gd name="T109" fmla="*/ 167 h 462"/>
                  <a:gd name="T110" fmla="*/ 233 w 284"/>
                  <a:gd name="T111" fmla="*/ 166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84" h="462">
                    <a:moveTo>
                      <a:pt x="281" y="36"/>
                    </a:moveTo>
                    <a:cubicBezTo>
                      <a:pt x="267" y="34"/>
                      <a:pt x="214" y="25"/>
                      <a:pt x="140" y="1"/>
                    </a:cubicBezTo>
                    <a:cubicBezTo>
                      <a:pt x="137" y="0"/>
                      <a:pt x="137" y="0"/>
                      <a:pt x="137" y="0"/>
                    </a:cubicBezTo>
                    <a:cubicBezTo>
                      <a:pt x="128" y="27"/>
                      <a:pt x="128" y="27"/>
                      <a:pt x="128" y="27"/>
                    </a:cubicBezTo>
                    <a:cubicBezTo>
                      <a:pt x="136" y="21"/>
                      <a:pt x="136" y="21"/>
                      <a:pt x="136" y="21"/>
                    </a:cubicBezTo>
                    <a:cubicBezTo>
                      <a:pt x="137" y="20"/>
                      <a:pt x="139" y="19"/>
                      <a:pt x="140" y="19"/>
                    </a:cubicBezTo>
                    <a:cubicBezTo>
                      <a:pt x="140" y="19"/>
                      <a:pt x="141" y="19"/>
                      <a:pt x="141" y="19"/>
                    </a:cubicBezTo>
                    <a:cubicBezTo>
                      <a:pt x="143" y="20"/>
                      <a:pt x="144" y="22"/>
                      <a:pt x="145" y="24"/>
                    </a:cubicBezTo>
                    <a:cubicBezTo>
                      <a:pt x="147" y="26"/>
                      <a:pt x="149" y="29"/>
                      <a:pt x="152" y="31"/>
                    </a:cubicBezTo>
                    <a:cubicBezTo>
                      <a:pt x="154" y="32"/>
                      <a:pt x="156" y="32"/>
                      <a:pt x="158" y="32"/>
                    </a:cubicBezTo>
                    <a:cubicBezTo>
                      <a:pt x="163" y="32"/>
                      <a:pt x="165" y="33"/>
                      <a:pt x="166" y="34"/>
                    </a:cubicBezTo>
                    <a:cubicBezTo>
                      <a:pt x="166" y="34"/>
                      <a:pt x="166" y="34"/>
                      <a:pt x="165" y="34"/>
                    </a:cubicBezTo>
                    <a:cubicBezTo>
                      <a:pt x="165" y="35"/>
                      <a:pt x="162" y="36"/>
                      <a:pt x="158" y="36"/>
                    </a:cubicBezTo>
                    <a:cubicBezTo>
                      <a:pt x="156" y="36"/>
                      <a:pt x="155" y="36"/>
                      <a:pt x="155" y="36"/>
                    </a:cubicBezTo>
                    <a:cubicBezTo>
                      <a:pt x="152" y="36"/>
                      <a:pt x="148" y="35"/>
                      <a:pt x="145" y="34"/>
                    </a:cubicBezTo>
                    <a:cubicBezTo>
                      <a:pt x="140" y="32"/>
                      <a:pt x="135" y="31"/>
                      <a:pt x="130" y="31"/>
                    </a:cubicBezTo>
                    <a:cubicBezTo>
                      <a:pt x="129" y="31"/>
                      <a:pt x="129" y="31"/>
                      <a:pt x="129" y="31"/>
                    </a:cubicBezTo>
                    <a:cubicBezTo>
                      <a:pt x="127" y="31"/>
                      <a:pt x="127" y="31"/>
                      <a:pt x="127" y="31"/>
                    </a:cubicBezTo>
                    <a:cubicBezTo>
                      <a:pt x="0" y="405"/>
                      <a:pt x="0" y="405"/>
                      <a:pt x="0" y="405"/>
                    </a:cubicBezTo>
                    <a:cubicBezTo>
                      <a:pt x="3" y="406"/>
                      <a:pt x="3" y="406"/>
                      <a:pt x="3" y="406"/>
                    </a:cubicBezTo>
                    <a:cubicBezTo>
                      <a:pt x="42" y="418"/>
                      <a:pt x="83" y="430"/>
                      <a:pt x="127" y="442"/>
                    </a:cubicBezTo>
                    <a:cubicBezTo>
                      <a:pt x="143" y="447"/>
                      <a:pt x="160" y="450"/>
                      <a:pt x="177" y="454"/>
                    </a:cubicBezTo>
                    <a:cubicBezTo>
                      <a:pt x="184" y="455"/>
                      <a:pt x="184" y="455"/>
                      <a:pt x="184" y="455"/>
                    </a:cubicBezTo>
                    <a:cubicBezTo>
                      <a:pt x="194" y="457"/>
                      <a:pt x="205" y="459"/>
                      <a:pt x="217" y="461"/>
                    </a:cubicBezTo>
                    <a:cubicBezTo>
                      <a:pt x="220" y="462"/>
                      <a:pt x="220" y="462"/>
                      <a:pt x="220" y="462"/>
                    </a:cubicBezTo>
                    <a:cubicBezTo>
                      <a:pt x="221" y="459"/>
                      <a:pt x="221" y="459"/>
                      <a:pt x="221" y="459"/>
                    </a:cubicBezTo>
                    <a:cubicBezTo>
                      <a:pt x="226" y="419"/>
                      <a:pt x="247" y="277"/>
                      <a:pt x="267" y="144"/>
                    </a:cubicBezTo>
                    <a:cubicBezTo>
                      <a:pt x="261" y="143"/>
                      <a:pt x="261" y="143"/>
                      <a:pt x="261" y="143"/>
                    </a:cubicBezTo>
                    <a:cubicBezTo>
                      <a:pt x="261" y="143"/>
                      <a:pt x="261" y="144"/>
                      <a:pt x="261" y="145"/>
                    </a:cubicBezTo>
                    <a:cubicBezTo>
                      <a:pt x="260" y="147"/>
                      <a:pt x="258" y="148"/>
                      <a:pt x="257" y="150"/>
                    </a:cubicBezTo>
                    <a:cubicBezTo>
                      <a:pt x="256" y="150"/>
                      <a:pt x="256" y="151"/>
                      <a:pt x="255" y="151"/>
                    </a:cubicBezTo>
                    <a:cubicBezTo>
                      <a:pt x="254" y="152"/>
                      <a:pt x="253" y="153"/>
                      <a:pt x="253" y="154"/>
                    </a:cubicBezTo>
                    <a:cubicBezTo>
                      <a:pt x="253" y="152"/>
                      <a:pt x="253" y="150"/>
                      <a:pt x="253" y="148"/>
                    </a:cubicBezTo>
                    <a:cubicBezTo>
                      <a:pt x="253" y="147"/>
                      <a:pt x="252" y="146"/>
                      <a:pt x="252" y="145"/>
                    </a:cubicBezTo>
                    <a:cubicBezTo>
                      <a:pt x="252" y="144"/>
                      <a:pt x="252" y="144"/>
                      <a:pt x="252" y="144"/>
                    </a:cubicBezTo>
                    <a:cubicBezTo>
                      <a:pt x="251" y="143"/>
                      <a:pt x="251" y="143"/>
                      <a:pt x="251" y="143"/>
                    </a:cubicBezTo>
                    <a:cubicBezTo>
                      <a:pt x="251" y="142"/>
                      <a:pt x="251" y="142"/>
                      <a:pt x="251" y="142"/>
                    </a:cubicBezTo>
                    <a:cubicBezTo>
                      <a:pt x="251" y="141"/>
                      <a:pt x="251" y="141"/>
                      <a:pt x="251" y="140"/>
                    </a:cubicBezTo>
                    <a:cubicBezTo>
                      <a:pt x="251" y="138"/>
                      <a:pt x="250" y="137"/>
                      <a:pt x="250" y="136"/>
                    </a:cubicBezTo>
                    <a:cubicBezTo>
                      <a:pt x="250" y="136"/>
                      <a:pt x="250" y="135"/>
                      <a:pt x="249" y="135"/>
                    </a:cubicBezTo>
                    <a:cubicBezTo>
                      <a:pt x="248" y="132"/>
                      <a:pt x="254" y="127"/>
                      <a:pt x="257" y="125"/>
                    </a:cubicBezTo>
                    <a:cubicBezTo>
                      <a:pt x="258" y="123"/>
                      <a:pt x="258" y="123"/>
                      <a:pt x="258" y="123"/>
                    </a:cubicBezTo>
                    <a:cubicBezTo>
                      <a:pt x="258" y="123"/>
                      <a:pt x="259" y="122"/>
                      <a:pt x="260" y="121"/>
                    </a:cubicBezTo>
                    <a:cubicBezTo>
                      <a:pt x="262" y="119"/>
                      <a:pt x="267" y="114"/>
                      <a:pt x="269" y="114"/>
                    </a:cubicBezTo>
                    <a:cubicBezTo>
                      <a:pt x="272" y="113"/>
                      <a:pt x="272" y="113"/>
                      <a:pt x="272" y="113"/>
                    </a:cubicBezTo>
                    <a:cubicBezTo>
                      <a:pt x="272" y="111"/>
                      <a:pt x="272" y="111"/>
                      <a:pt x="272" y="111"/>
                    </a:cubicBezTo>
                    <a:cubicBezTo>
                      <a:pt x="276" y="86"/>
                      <a:pt x="280" y="62"/>
                      <a:pt x="284" y="39"/>
                    </a:cubicBezTo>
                    <a:cubicBezTo>
                      <a:pt x="284" y="36"/>
                      <a:pt x="284" y="36"/>
                      <a:pt x="284" y="36"/>
                    </a:cubicBezTo>
                    <a:lnTo>
                      <a:pt x="281" y="36"/>
                    </a:lnTo>
                    <a:close/>
                    <a:moveTo>
                      <a:pt x="233" y="166"/>
                    </a:moveTo>
                    <a:cubicBezTo>
                      <a:pt x="233" y="164"/>
                      <a:pt x="235" y="161"/>
                      <a:pt x="237" y="160"/>
                    </a:cubicBezTo>
                    <a:cubicBezTo>
                      <a:pt x="237" y="161"/>
                      <a:pt x="237" y="163"/>
                      <a:pt x="239" y="164"/>
                    </a:cubicBezTo>
                    <a:cubicBezTo>
                      <a:pt x="238" y="164"/>
                      <a:pt x="238" y="165"/>
                      <a:pt x="238" y="165"/>
                    </a:cubicBezTo>
                    <a:cubicBezTo>
                      <a:pt x="236" y="166"/>
                      <a:pt x="235" y="167"/>
                      <a:pt x="233" y="167"/>
                    </a:cubicBezTo>
                    <a:cubicBezTo>
                      <a:pt x="233" y="167"/>
                      <a:pt x="233" y="167"/>
                      <a:pt x="233" y="167"/>
                    </a:cubicBezTo>
                    <a:cubicBezTo>
                      <a:pt x="233" y="167"/>
                      <a:pt x="233" y="167"/>
                      <a:pt x="233" y="166"/>
                    </a:cubicBezTo>
                    <a:close/>
                  </a:path>
                </a:pathLst>
              </a:custGeom>
              <a:grpFill/>
              <a:ln w="4763" cap="rnd">
                <a:solidFill>
                  <a:schemeClr val="bg1"/>
                </a:solidFill>
                <a:prstDash val="solid"/>
                <a:round/>
              </a:ln>
            </p:spPr>
            <p:txBody>
              <a:bodyPr vert="horz" wrap="square" lIns="91440" tIns="45720" rIns="91440" bIns="45720" numCol="1" anchor="t" anchorCtr="0" compatLnSpc="1"/>
              <a:lstStyle/>
              <a:p>
                <a:endParaRPr lang="en-US" dirty="0">
                  <a:latin typeface="Calibri Light" panose="020F0302020204030204"/>
                </a:endParaRPr>
              </a:p>
            </p:txBody>
          </p:sp>
          <p:sp>
            <p:nvSpPr>
              <p:cNvPr id="317" name="Freeform 54"/>
              <p:cNvSpPr>
                <a:spLocks noEditPoints="1"/>
              </p:cNvSpPr>
              <p:nvPr/>
            </p:nvSpPr>
            <p:spPr bwMode="auto">
              <a:xfrm>
                <a:off x="440" y="1517"/>
                <a:ext cx="922" cy="1764"/>
              </a:xfrm>
              <a:custGeom>
                <a:avLst/>
                <a:gdLst>
                  <a:gd name="T0" fmla="*/ 281 w 347"/>
                  <a:gd name="T1" fmla="*/ 180 h 664"/>
                  <a:gd name="T2" fmla="*/ 48 w 347"/>
                  <a:gd name="T3" fmla="*/ 37 h 664"/>
                  <a:gd name="T4" fmla="*/ 56 w 347"/>
                  <a:gd name="T5" fmla="*/ 60 h 664"/>
                  <a:gd name="T6" fmla="*/ 94 w 347"/>
                  <a:gd name="T7" fmla="*/ 61 h 664"/>
                  <a:gd name="T8" fmla="*/ 90 w 347"/>
                  <a:gd name="T9" fmla="*/ 86 h 664"/>
                  <a:gd name="T10" fmla="*/ 83 w 347"/>
                  <a:gd name="T11" fmla="*/ 161 h 664"/>
                  <a:gd name="T12" fmla="*/ 76 w 347"/>
                  <a:gd name="T13" fmla="*/ 193 h 664"/>
                  <a:gd name="T14" fmla="*/ 79 w 347"/>
                  <a:gd name="T15" fmla="*/ 207 h 664"/>
                  <a:gd name="T16" fmla="*/ 91 w 347"/>
                  <a:gd name="T17" fmla="*/ 235 h 664"/>
                  <a:gd name="T18" fmla="*/ 77 w 347"/>
                  <a:gd name="T19" fmla="*/ 268 h 664"/>
                  <a:gd name="T20" fmla="*/ 63 w 347"/>
                  <a:gd name="T21" fmla="*/ 276 h 664"/>
                  <a:gd name="T22" fmla="*/ 56 w 347"/>
                  <a:gd name="T23" fmla="*/ 282 h 664"/>
                  <a:gd name="T24" fmla="*/ 40 w 347"/>
                  <a:gd name="T25" fmla="*/ 293 h 664"/>
                  <a:gd name="T26" fmla="*/ 31 w 347"/>
                  <a:gd name="T27" fmla="*/ 295 h 664"/>
                  <a:gd name="T28" fmla="*/ 36 w 347"/>
                  <a:gd name="T29" fmla="*/ 311 h 664"/>
                  <a:gd name="T30" fmla="*/ 28 w 347"/>
                  <a:gd name="T31" fmla="*/ 327 h 664"/>
                  <a:gd name="T32" fmla="*/ 40 w 347"/>
                  <a:gd name="T33" fmla="*/ 337 h 664"/>
                  <a:gd name="T34" fmla="*/ 60 w 347"/>
                  <a:gd name="T35" fmla="*/ 330 h 664"/>
                  <a:gd name="T36" fmla="*/ 52 w 347"/>
                  <a:gd name="T37" fmla="*/ 338 h 664"/>
                  <a:gd name="T38" fmla="*/ 31 w 347"/>
                  <a:gd name="T39" fmla="*/ 352 h 664"/>
                  <a:gd name="T40" fmla="*/ 39 w 347"/>
                  <a:gd name="T41" fmla="*/ 365 h 664"/>
                  <a:gd name="T42" fmla="*/ 46 w 347"/>
                  <a:gd name="T43" fmla="*/ 369 h 664"/>
                  <a:gd name="T44" fmla="*/ 45 w 347"/>
                  <a:gd name="T45" fmla="*/ 382 h 664"/>
                  <a:gd name="T46" fmla="*/ 41 w 347"/>
                  <a:gd name="T47" fmla="*/ 390 h 664"/>
                  <a:gd name="T48" fmla="*/ 26 w 347"/>
                  <a:gd name="T49" fmla="*/ 405 h 664"/>
                  <a:gd name="T50" fmla="*/ 34 w 347"/>
                  <a:gd name="T51" fmla="*/ 418 h 664"/>
                  <a:gd name="T52" fmla="*/ 26 w 347"/>
                  <a:gd name="T53" fmla="*/ 433 h 664"/>
                  <a:gd name="T54" fmla="*/ 38 w 347"/>
                  <a:gd name="T55" fmla="*/ 450 h 664"/>
                  <a:gd name="T56" fmla="*/ 33 w 347"/>
                  <a:gd name="T57" fmla="*/ 454 h 664"/>
                  <a:gd name="T58" fmla="*/ 9 w 347"/>
                  <a:gd name="T59" fmla="*/ 427 h 664"/>
                  <a:gd name="T60" fmla="*/ 6 w 347"/>
                  <a:gd name="T61" fmla="*/ 448 h 664"/>
                  <a:gd name="T62" fmla="*/ 8 w 347"/>
                  <a:gd name="T63" fmla="*/ 465 h 664"/>
                  <a:gd name="T64" fmla="*/ 10 w 347"/>
                  <a:gd name="T65" fmla="*/ 479 h 664"/>
                  <a:gd name="T66" fmla="*/ 14 w 347"/>
                  <a:gd name="T67" fmla="*/ 494 h 664"/>
                  <a:gd name="T68" fmla="*/ 26 w 347"/>
                  <a:gd name="T69" fmla="*/ 516 h 664"/>
                  <a:gd name="T70" fmla="*/ 30 w 347"/>
                  <a:gd name="T71" fmla="*/ 536 h 664"/>
                  <a:gd name="T72" fmla="*/ 33 w 347"/>
                  <a:gd name="T73" fmla="*/ 539 h 664"/>
                  <a:gd name="T74" fmla="*/ 46 w 347"/>
                  <a:gd name="T75" fmla="*/ 575 h 664"/>
                  <a:gd name="T76" fmla="*/ 70 w 347"/>
                  <a:gd name="T77" fmla="*/ 560 h 664"/>
                  <a:gd name="T78" fmla="*/ 59 w 347"/>
                  <a:gd name="T79" fmla="*/ 486 h 664"/>
                  <a:gd name="T80" fmla="*/ 64 w 347"/>
                  <a:gd name="T81" fmla="*/ 487 h 664"/>
                  <a:gd name="T82" fmla="*/ 59 w 347"/>
                  <a:gd name="T83" fmla="*/ 502 h 664"/>
                  <a:gd name="T84" fmla="*/ 62 w 347"/>
                  <a:gd name="T85" fmla="*/ 512 h 664"/>
                  <a:gd name="T86" fmla="*/ 70 w 347"/>
                  <a:gd name="T87" fmla="*/ 534 h 664"/>
                  <a:gd name="T88" fmla="*/ 83 w 347"/>
                  <a:gd name="T89" fmla="*/ 545 h 664"/>
                  <a:gd name="T90" fmla="*/ 284 w 347"/>
                  <a:gd name="T91" fmla="*/ 662 h 664"/>
                  <a:gd name="T92" fmla="*/ 295 w 347"/>
                  <a:gd name="T93" fmla="*/ 599 h 664"/>
                  <a:gd name="T94" fmla="*/ 268 w 347"/>
                  <a:gd name="T95" fmla="*/ 530 h 664"/>
                  <a:gd name="T96" fmla="*/ 252 w 347"/>
                  <a:gd name="T97" fmla="*/ 484 h 664"/>
                  <a:gd name="T98" fmla="*/ 254 w 347"/>
                  <a:gd name="T99" fmla="*/ 402 h 664"/>
                  <a:gd name="T100" fmla="*/ 346 w 347"/>
                  <a:gd name="T101" fmla="*/ 220 h 664"/>
                  <a:gd name="T102" fmla="*/ 70 w 347"/>
                  <a:gd name="T103" fmla="*/ 500 h 664"/>
                  <a:gd name="T104" fmla="*/ 47 w 347"/>
                  <a:gd name="T105" fmla="*/ 465 h 664"/>
                  <a:gd name="T106" fmla="*/ 45 w 347"/>
                  <a:gd name="T107" fmla="*/ 465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47" h="664">
                    <a:moveTo>
                      <a:pt x="345" y="216"/>
                    </a:moveTo>
                    <a:cubicBezTo>
                      <a:pt x="324" y="205"/>
                      <a:pt x="303" y="193"/>
                      <a:pt x="282" y="181"/>
                    </a:cubicBezTo>
                    <a:cubicBezTo>
                      <a:pt x="282" y="181"/>
                      <a:pt x="282" y="181"/>
                      <a:pt x="282" y="181"/>
                    </a:cubicBezTo>
                    <a:cubicBezTo>
                      <a:pt x="282" y="181"/>
                      <a:pt x="282" y="181"/>
                      <a:pt x="282" y="181"/>
                    </a:cubicBezTo>
                    <a:cubicBezTo>
                      <a:pt x="281" y="180"/>
                      <a:pt x="281" y="180"/>
                      <a:pt x="281" y="180"/>
                    </a:cubicBezTo>
                    <a:cubicBezTo>
                      <a:pt x="281" y="180"/>
                      <a:pt x="281" y="180"/>
                      <a:pt x="281" y="180"/>
                    </a:cubicBezTo>
                    <a:cubicBezTo>
                      <a:pt x="160" y="107"/>
                      <a:pt x="75" y="27"/>
                      <a:pt x="52" y="4"/>
                    </a:cubicBezTo>
                    <a:cubicBezTo>
                      <a:pt x="48" y="0"/>
                      <a:pt x="48" y="0"/>
                      <a:pt x="48" y="0"/>
                    </a:cubicBezTo>
                    <a:cubicBezTo>
                      <a:pt x="47" y="6"/>
                      <a:pt x="47" y="6"/>
                      <a:pt x="47" y="6"/>
                    </a:cubicBezTo>
                    <a:cubicBezTo>
                      <a:pt x="46" y="11"/>
                      <a:pt x="47" y="17"/>
                      <a:pt x="47" y="23"/>
                    </a:cubicBezTo>
                    <a:cubicBezTo>
                      <a:pt x="48" y="26"/>
                      <a:pt x="48" y="30"/>
                      <a:pt x="48" y="32"/>
                    </a:cubicBezTo>
                    <a:cubicBezTo>
                      <a:pt x="48" y="34"/>
                      <a:pt x="48" y="35"/>
                      <a:pt x="48" y="37"/>
                    </a:cubicBezTo>
                    <a:cubicBezTo>
                      <a:pt x="48" y="40"/>
                      <a:pt x="48" y="43"/>
                      <a:pt x="48" y="45"/>
                    </a:cubicBezTo>
                    <a:cubicBezTo>
                      <a:pt x="48" y="46"/>
                      <a:pt x="47" y="47"/>
                      <a:pt x="47" y="48"/>
                    </a:cubicBezTo>
                    <a:cubicBezTo>
                      <a:pt x="46" y="51"/>
                      <a:pt x="43" y="57"/>
                      <a:pt x="48" y="60"/>
                    </a:cubicBezTo>
                    <a:cubicBezTo>
                      <a:pt x="49" y="61"/>
                      <a:pt x="50" y="61"/>
                      <a:pt x="51" y="61"/>
                    </a:cubicBezTo>
                    <a:cubicBezTo>
                      <a:pt x="52" y="61"/>
                      <a:pt x="54" y="61"/>
                      <a:pt x="55" y="61"/>
                    </a:cubicBezTo>
                    <a:cubicBezTo>
                      <a:pt x="55" y="60"/>
                      <a:pt x="56" y="60"/>
                      <a:pt x="56" y="60"/>
                    </a:cubicBezTo>
                    <a:cubicBezTo>
                      <a:pt x="58" y="60"/>
                      <a:pt x="60" y="61"/>
                      <a:pt x="62" y="62"/>
                    </a:cubicBezTo>
                    <a:cubicBezTo>
                      <a:pt x="64" y="62"/>
                      <a:pt x="66" y="63"/>
                      <a:pt x="67" y="63"/>
                    </a:cubicBezTo>
                    <a:cubicBezTo>
                      <a:pt x="70" y="63"/>
                      <a:pt x="72" y="61"/>
                      <a:pt x="75" y="59"/>
                    </a:cubicBezTo>
                    <a:cubicBezTo>
                      <a:pt x="76" y="58"/>
                      <a:pt x="76" y="58"/>
                      <a:pt x="76" y="58"/>
                    </a:cubicBezTo>
                    <a:cubicBezTo>
                      <a:pt x="78" y="57"/>
                      <a:pt x="81" y="56"/>
                      <a:pt x="85" y="56"/>
                    </a:cubicBezTo>
                    <a:cubicBezTo>
                      <a:pt x="87" y="56"/>
                      <a:pt x="93" y="56"/>
                      <a:pt x="94" y="61"/>
                    </a:cubicBezTo>
                    <a:cubicBezTo>
                      <a:pt x="95" y="64"/>
                      <a:pt x="93" y="68"/>
                      <a:pt x="91" y="72"/>
                    </a:cubicBezTo>
                    <a:cubicBezTo>
                      <a:pt x="91" y="72"/>
                      <a:pt x="91" y="73"/>
                      <a:pt x="91" y="73"/>
                    </a:cubicBezTo>
                    <a:cubicBezTo>
                      <a:pt x="90" y="74"/>
                      <a:pt x="89" y="75"/>
                      <a:pt x="89" y="77"/>
                    </a:cubicBezTo>
                    <a:cubicBezTo>
                      <a:pt x="89" y="79"/>
                      <a:pt x="89" y="80"/>
                      <a:pt x="89" y="82"/>
                    </a:cubicBezTo>
                    <a:cubicBezTo>
                      <a:pt x="89" y="82"/>
                      <a:pt x="89" y="83"/>
                      <a:pt x="89" y="83"/>
                    </a:cubicBezTo>
                    <a:cubicBezTo>
                      <a:pt x="90" y="86"/>
                      <a:pt x="90" y="86"/>
                      <a:pt x="90" y="86"/>
                    </a:cubicBezTo>
                    <a:cubicBezTo>
                      <a:pt x="90" y="87"/>
                      <a:pt x="90" y="89"/>
                      <a:pt x="90" y="90"/>
                    </a:cubicBezTo>
                    <a:cubicBezTo>
                      <a:pt x="90" y="92"/>
                      <a:pt x="90" y="94"/>
                      <a:pt x="90" y="97"/>
                    </a:cubicBezTo>
                    <a:cubicBezTo>
                      <a:pt x="89" y="100"/>
                      <a:pt x="89" y="103"/>
                      <a:pt x="89" y="106"/>
                    </a:cubicBezTo>
                    <a:cubicBezTo>
                      <a:pt x="90" y="111"/>
                      <a:pt x="90" y="117"/>
                      <a:pt x="90" y="122"/>
                    </a:cubicBezTo>
                    <a:cubicBezTo>
                      <a:pt x="90" y="131"/>
                      <a:pt x="88" y="142"/>
                      <a:pt x="85" y="152"/>
                    </a:cubicBezTo>
                    <a:cubicBezTo>
                      <a:pt x="84" y="155"/>
                      <a:pt x="83" y="158"/>
                      <a:pt x="83" y="161"/>
                    </a:cubicBezTo>
                    <a:cubicBezTo>
                      <a:pt x="82" y="164"/>
                      <a:pt x="81" y="167"/>
                      <a:pt x="81" y="170"/>
                    </a:cubicBezTo>
                    <a:cubicBezTo>
                      <a:pt x="80" y="171"/>
                      <a:pt x="80" y="172"/>
                      <a:pt x="80" y="173"/>
                    </a:cubicBezTo>
                    <a:cubicBezTo>
                      <a:pt x="80" y="174"/>
                      <a:pt x="79" y="176"/>
                      <a:pt x="79" y="178"/>
                    </a:cubicBezTo>
                    <a:cubicBezTo>
                      <a:pt x="78" y="179"/>
                      <a:pt x="78" y="179"/>
                      <a:pt x="78" y="179"/>
                    </a:cubicBezTo>
                    <a:cubicBezTo>
                      <a:pt x="78" y="180"/>
                      <a:pt x="77" y="182"/>
                      <a:pt x="77" y="184"/>
                    </a:cubicBezTo>
                    <a:cubicBezTo>
                      <a:pt x="76" y="187"/>
                      <a:pt x="76" y="189"/>
                      <a:pt x="76" y="193"/>
                    </a:cubicBezTo>
                    <a:cubicBezTo>
                      <a:pt x="76" y="194"/>
                      <a:pt x="76" y="195"/>
                      <a:pt x="76" y="196"/>
                    </a:cubicBezTo>
                    <a:cubicBezTo>
                      <a:pt x="76" y="196"/>
                      <a:pt x="76" y="197"/>
                      <a:pt x="76" y="197"/>
                    </a:cubicBezTo>
                    <a:cubicBezTo>
                      <a:pt x="76" y="198"/>
                      <a:pt x="76" y="198"/>
                      <a:pt x="76" y="199"/>
                    </a:cubicBezTo>
                    <a:cubicBezTo>
                      <a:pt x="76" y="200"/>
                      <a:pt x="76" y="201"/>
                      <a:pt x="77" y="202"/>
                    </a:cubicBezTo>
                    <a:cubicBezTo>
                      <a:pt x="77" y="204"/>
                      <a:pt x="77" y="205"/>
                      <a:pt x="78" y="205"/>
                    </a:cubicBezTo>
                    <a:cubicBezTo>
                      <a:pt x="78" y="206"/>
                      <a:pt x="78" y="206"/>
                      <a:pt x="79" y="207"/>
                    </a:cubicBezTo>
                    <a:cubicBezTo>
                      <a:pt x="80" y="211"/>
                      <a:pt x="83" y="215"/>
                      <a:pt x="85" y="218"/>
                    </a:cubicBezTo>
                    <a:cubicBezTo>
                      <a:pt x="86" y="219"/>
                      <a:pt x="87" y="221"/>
                      <a:pt x="87" y="222"/>
                    </a:cubicBezTo>
                    <a:cubicBezTo>
                      <a:pt x="87" y="223"/>
                      <a:pt x="87" y="223"/>
                      <a:pt x="87" y="224"/>
                    </a:cubicBezTo>
                    <a:cubicBezTo>
                      <a:pt x="87" y="226"/>
                      <a:pt x="87" y="227"/>
                      <a:pt x="88" y="229"/>
                    </a:cubicBezTo>
                    <a:cubicBezTo>
                      <a:pt x="89" y="230"/>
                      <a:pt x="89" y="230"/>
                      <a:pt x="89" y="231"/>
                    </a:cubicBezTo>
                    <a:cubicBezTo>
                      <a:pt x="90" y="232"/>
                      <a:pt x="91" y="234"/>
                      <a:pt x="91" y="235"/>
                    </a:cubicBezTo>
                    <a:cubicBezTo>
                      <a:pt x="92" y="240"/>
                      <a:pt x="92" y="247"/>
                      <a:pt x="88" y="249"/>
                    </a:cubicBezTo>
                    <a:cubicBezTo>
                      <a:pt x="88" y="250"/>
                      <a:pt x="87" y="250"/>
                      <a:pt x="87" y="250"/>
                    </a:cubicBezTo>
                    <a:cubicBezTo>
                      <a:pt x="84" y="252"/>
                      <a:pt x="81" y="254"/>
                      <a:pt x="81" y="259"/>
                    </a:cubicBezTo>
                    <a:cubicBezTo>
                      <a:pt x="81" y="260"/>
                      <a:pt x="81" y="261"/>
                      <a:pt x="81" y="262"/>
                    </a:cubicBezTo>
                    <a:cubicBezTo>
                      <a:pt x="81" y="263"/>
                      <a:pt x="81" y="265"/>
                      <a:pt x="81" y="266"/>
                    </a:cubicBezTo>
                    <a:cubicBezTo>
                      <a:pt x="80" y="267"/>
                      <a:pt x="79" y="267"/>
                      <a:pt x="77" y="268"/>
                    </a:cubicBezTo>
                    <a:cubicBezTo>
                      <a:pt x="77" y="269"/>
                      <a:pt x="76" y="269"/>
                      <a:pt x="75" y="270"/>
                    </a:cubicBezTo>
                    <a:cubicBezTo>
                      <a:pt x="74" y="271"/>
                      <a:pt x="73" y="271"/>
                      <a:pt x="73" y="272"/>
                    </a:cubicBezTo>
                    <a:cubicBezTo>
                      <a:pt x="72" y="273"/>
                      <a:pt x="72" y="273"/>
                      <a:pt x="72" y="273"/>
                    </a:cubicBezTo>
                    <a:cubicBezTo>
                      <a:pt x="71" y="273"/>
                      <a:pt x="70" y="273"/>
                      <a:pt x="69" y="274"/>
                    </a:cubicBezTo>
                    <a:cubicBezTo>
                      <a:pt x="69" y="274"/>
                      <a:pt x="69" y="274"/>
                      <a:pt x="69" y="274"/>
                    </a:cubicBezTo>
                    <a:cubicBezTo>
                      <a:pt x="66" y="274"/>
                      <a:pt x="64" y="275"/>
                      <a:pt x="63" y="276"/>
                    </a:cubicBezTo>
                    <a:cubicBezTo>
                      <a:pt x="61" y="276"/>
                      <a:pt x="60" y="277"/>
                      <a:pt x="59" y="279"/>
                    </a:cubicBezTo>
                    <a:cubicBezTo>
                      <a:pt x="59" y="280"/>
                      <a:pt x="59" y="280"/>
                      <a:pt x="59" y="281"/>
                    </a:cubicBezTo>
                    <a:cubicBezTo>
                      <a:pt x="59" y="281"/>
                      <a:pt x="58" y="282"/>
                      <a:pt x="58" y="282"/>
                    </a:cubicBezTo>
                    <a:cubicBezTo>
                      <a:pt x="58" y="282"/>
                      <a:pt x="58" y="282"/>
                      <a:pt x="58" y="282"/>
                    </a:cubicBezTo>
                    <a:cubicBezTo>
                      <a:pt x="58" y="282"/>
                      <a:pt x="58" y="282"/>
                      <a:pt x="58" y="282"/>
                    </a:cubicBezTo>
                    <a:cubicBezTo>
                      <a:pt x="57" y="282"/>
                      <a:pt x="57" y="282"/>
                      <a:pt x="56" y="282"/>
                    </a:cubicBezTo>
                    <a:cubicBezTo>
                      <a:pt x="55" y="281"/>
                      <a:pt x="53" y="280"/>
                      <a:pt x="51" y="280"/>
                    </a:cubicBezTo>
                    <a:cubicBezTo>
                      <a:pt x="50" y="280"/>
                      <a:pt x="49" y="280"/>
                      <a:pt x="48" y="281"/>
                    </a:cubicBezTo>
                    <a:cubicBezTo>
                      <a:pt x="43" y="284"/>
                      <a:pt x="44" y="290"/>
                      <a:pt x="45" y="295"/>
                    </a:cubicBezTo>
                    <a:cubicBezTo>
                      <a:pt x="45" y="295"/>
                      <a:pt x="45" y="296"/>
                      <a:pt x="45" y="296"/>
                    </a:cubicBezTo>
                    <a:cubicBezTo>
                      <a:pt x="45" y="296"/>
                      <a:pt x="45" y="295"/>
                      <a:pt x="45" y="295"/>
                    </a:cubicBezTo>
                    <a:cubicBezTo>
                      <a:pt x="43" y="293"/>
                      <a:pt x="41" y="293"/>
                      <a:pt x="40" y="293"/>
                    </a:cubicBezTo>
                    <a:cubicBezTo>
                      <a:pt x="40" y="293"/>
                      <a:pt x="40" y="293"/>
                      <a:pt x="39" y="293"/>
                    </a:cubicBezTo>
                    <a:cubicBezTo>
                      <a:pt x="39" y="293"/>
                      <a:pt x="39" y="293"/>
                      <a:pt x="39" y="292"/>
                    </a:cubicBezTo>
                    <a:cubicBezTo>
                      <a:pt x="38" y="292"/>
                      <a:pt x="37" y="292"/>
                      <a:pt x="35" y="292"/>
                    </a:cubicBezTo>
                    <a:cubicBezTo>
                      <a:pt x="35" y="292"/>
                      <a:pt x="35" y="292"/>
                      <a:pt x="35" y="292"/>
                    </a:cubicBezTo>
                    <a:cubicBezTo>
                      <a:pt x="34" y="292"/>
                      <a:pt x="34" y="292"/>
                      <a:pt x="34" y="292"/>
                    </a:cubicBezTo>
                    <a:cubicBezTo>
                      <a:pt x="33" y="292"/>
                      <a:pt x="31" y="293"/>
                      <a:pt x="31" y="295"/>
                    </a:cubicBezTo>
                    <a:cubicBezTo>
                      <a:pt x="30" y="296"/>
                      <a:pt x="29" y="298"/>
                      <a:pt x="30" y="300"/>
                    </a:cubicBezTo>
                    <a:cubicBezTo>
                      <a:pt x="31" y="302"/>
                      <a:pt x="32" y="303"/>
                      <a:pt x="33" y="303"/>
                    </a:cubicBezTo>
                    <a:cubicBezTo>
                      <a:pt x="34" y="303"/>
                      <a:pt x="34" y="303"/>
                      <a:pt x="34" y="303"/>
                    </a:cubicBezTo>
                    <a:cubicBezTo>
                      <a:pt x="34" y="304"/>
                      <a:pt x="34" y="306"/>
                      <a:pt x="36" y="307"/>
                    </a:cubicBezTo>
                    <a:cubicBezTo>
                      <a:pt x="36" y="307"/>
                      <a:pt x="37" y="307"/>
                      <a:pt x="37" y="307"/>
                    </a:cubicBezTo>
                    <a:cubicBezTo>
                      <a:pt x="37" y="309"/>
                      <a:pt x="37" y="310"/>
                      <a:pt x="36" y="311"/>
                    </a:cubicBezTo>
                    <a:cubicBezTo>
                      <a:pt x="36" y="311"/>
                      <a:pt x="36" y="311"/>
                      <a:pt x="36" y="311"/>
                    </a:cubicBezTo>
                    <a:cubicBezTo>
                      <a:pt x="35" y="308"/>
                      <a:pt x="32" y="308"/>
                      <a:pt x="31" y="308"/>
                    </a:cubicBezTo>
                    <a:cubicBezTo>
                      <a:pt x="28" y="308"/>
                      <a:pt x="26" y="311"/>
                      <a:pt x="25" y="314"/>
                    </a:cubicBezTo>
                    <a:cubicBezTo>
                      <a:pt x="25" y="317"/>
                      <a:pt x="26" y="319"/>
                      <a:pt x="27" y="322"/>
                    </a:cubicBezTo>
                    <a:cubicBezTo>
                      <a:pt x="27" y="323"/>
                      <a:pt x="28" y="324"/>
                      <a:pt x="28" y="325"/>
                    </a:cubicBezTo>
                    <a:cubicBezTo>
                      <a:pt x="28" y="326"/>
                      <a:pt x="28" y="326"/>
                      <a:pt x="28" y="327"/>
                    </a:cubicBezTo>
                    <a:cubicBezTo>
                      <a:pt x="27" y="330"/>
                      <a:pt x="27" y="334"/>
                      <a:pt x="29" y="336"/>
                    </a:cubicBezTo>
                    <a:cubicBezTo>
                      <a:pt x="30" y="337"/>
                      <a:pt x="31" y="337"/>
                      <a:pt x="33" y="337"/>
                    </a:cubicBezTo>
                    <a:cubicBezTo>
                      <a:pt x="33" y="337"/>
                      <a:pt x="33" y="337"/>
                      <a:pt x="33" y="337"/>
                    </a:cubicBezTo>
                    <a:cubicBezTo>
                      <a:pt x="33" y="337"/>
                      <a:pt x="33" y="337"/>
                      <a:pt x="34" y="337"/>
                    </a:cubicBezTo>
                    <a:cubicBezTo>
                      <a:pt x="35" y="337"/>
                      <a:pt x="36" y="336"/>
                      <a:pt x="37" y="336"/>
                    </a:cubicBezTo>
                    <a:cubicBezTo>
                      <a:pt x="38" y="337"/>
                      <a:pt x="39" y="337"/>
                      <a:pt x="40" y="337"/>
                    </a:cubicBezTo>
                    <a:cubicBezTo>
                      <a:pt x="40" y="337"/>
                      <a:pt x="40" y="337"/>
                      <a:pt x="40" y="337"/>
                    </a:cubicBezTo>
                    <a:cubicBezTo>
                      <a:pt x="42" y="337"/>
                      <a:pt x="44" y="335"/>
                      <a:pt x="45" y="333"/>
                    </a:cubicBezTo>
                    <a:cubicBezTo>
                      <a:pt x="45" y="334"/>
                      <a:pt x="45" y="334"/>
                      <a:pt x="46" y="334"/>
                    </a:cubicBezTo>
                    <a:cubicBezTo>
                      <a:pt x="47" y="335"/>
                      <a:pt x="48" y="335"/>
                      <a:pt x="49" y="335"/>
                    </a:cubicBezTo>
                    <a:cubicBezTo>
                      <a:pt x="53" y="335"/>
                      <a:pt x="55" y="333"/>
                      <a:pt x="57" y="331"/>
                    </a:cubicBezTo>
                    <a:cubicBezTo>
                      <a:pt x="58" y="331"/>
                      <a:pt x="59" y="330"/>
                      <a:pt x="60" y="330"/>
                    </a:cubicBezTo>
                    <a:cubicBezTo>
                      <a:pt x="62" y="328"/>
                      <a:pt x="65" y="327"/>
                      <a:pt x="67" y="327"/>
                    </a:cubicBezTo>
                    <a:cubicBezTo>
                      <a:pt x="67" y="328"/>
                      <a:pt x="65" y="329"/>
                      <a:pt x="63" y="331"/>
                    </a:cubicBezTo>
                    <a:cubicBezTo>
                      <a:pt x="62" y="331"/>
                      <a:pt x="62" y="331"/>
                      <a:pt x="62" y="331"/>
                    </a:cubicBezTo>
                    <a:cubicBezTo>
                      <a:pt x="61" y="332"/>
                      <a:pt x="60" y="332"/>
                      <a:pt x="59" y="332"/>
                    </a:cubicBezTo>
                    <a:cubicBezTo>
                      <a:pt x="57" y="333"/>
                      <a:pt x="55" y="334"/>
                      <a:pt x="54" y="336"/>
                    </a:cubicBezTo>
                    <a:cubicBezTo>
                      <a:pt x="53" y="336"/>
                      <a:pt x="53" y="337"/>
                      <a:pt x="52" y="338"/>
                    </a:cubicBezTo>
                    <a:cubicBezTo>
                      <a:pt x="52" y="338"/>
                      <a:pt x="51" y="338"/>
                      <a:pt x="51" y="338"/>
                    </a:cubicBezTo>
                    <a:cubicBezTo>
                      <a:pt x="48" y="338"/>
                      <a:pt x="46" y="339"/>
                      <a:pt x="44" y="342"/>
                    </a:cubicBezTo>
                    <a:cubicBezTo>
                      <a:pt x="44" y="342"/>
                      <a:pt x="43" y="343"/>
                      <a:pt x="41" y="343"/>
                    </a:cubicBezTo>
                    <a:cubicBezTo>
                      <a:pt x="39" y="344"/>
                      <a:pt x="36" y="346"/>
                      <a:pt x="35" y="350"/>
                    </a:cubicBezTo>
                    <a:cubicBezTo>
                      <a:pt x="35" y="350"/>
                      <a:pt x="35" y="350"/>
                      <a:pt x="35" y="350"/>
                    </a:cubicBezTo>
                    <a:cubicBezTo>
                      <a:pt x="33" y="350"/>
                      <a:pt x="32" y="351"/>
                      <a:pt x="31" y="352"/>
                    </a:cubicBezTo>
                    <a:cubicBezTo>
                      <a:pt x="29" y="354"/>
                      <a:pt x="28" y="357"/>
                      <a:pt x="28" y="359"/>
                    </a:cubicBezTo>
                    <a:cubicBezTo>
                      <a:pt x="28" y="361"/>
                      <a:pt x="28" y="361"/>
                      <a:pt x="28" y="361"/>
                    </a:cubicBezTo>
                    <a:cubicBezTo>
                      <a:pt x="28" y="363"/>
                      <a:pt x="28" y="367"/>
                      <a:pt x="30" y="369"/>
                    </a:cubicBezTo>
                    <a:cubicBezTo>
                      <a:pt x="31" y="369"/>
                      <a:pt x="32" y="370"/>
                      <a:pt x="33" y="370"/>
                    </a:cubicBezTo>
                    <a:cubicBezTo>
                      <a:pt x="33" y="370"/>
                      <a:pt x="33" y="370"/>
                      <a:pt x="33" y="370"/>
                    </a:cubicBezTo>
                    <a:cubicBezTo>
                      <a:pt x="36" y="370"/>
                      <a:pt x="38" y="367"/>
                      <a:pt x="39" y="365"/>
                    </a:cubicBezTo>
                    <a:cubicBezTo>
                      <a:pt x="39" y="365"/>
                      <a:pt x="39" y="365"/>
                      <a:pt x="40" y="365"/>
                    </a:cubicBezTo>
                    <a:cubicBezTo>
                      <a:pt x="40" y="365"/>
                      <a:pt x="41" y="365"/>
                      <a:pt x="42" y="365"/>
                    </a:cubicBezTo>
                    <a:cubicBezTo>
                      <a:pt x="42" y="365"/>
                      <a:pt x="42" y="365"/>
                      <a:pt x="43" y="365"/>
                    </a:cubicBezTo>
                    <a:cubicBezTo>
                      <a:pt x="43" y="365"/>
                      <a:pt x="43" y="365"/>
                      <a:pt x="43" y="365"/>
                    </a:cubicBezTo>
                    <a:cubicBezTo>
                      <a:pt x="43" y="368"/>
                      <a:pt x="44" y="369"/>
                      <a:pt x="46" y="369"/>
                    </a:cubicBezTo>
                    <a:cubicBezTo>
                      <a:pt x="46" y="369"/>
                      <a:pt x="46" y="369"/>
                      <a:pt x="46" y="369"/>
                    </a:cubicBezTo>
                    <a:cubicBezTo>
                      <a:pt x="46" y="369"/>
                      <a:pt x="45" y="370"/>
                      <a:pt x="45" y="370"/>
                    </a:cubicBezTo>
                    <a:cubicBezTo>
                      <a:pt x="45" y="371"/>
                      <a:pt x="44" y="372"/>
                      <a:pt x="44" y="373"/>
                    </a:cubicBezTo>
                    <a:cubicBezTo>
                      <a:pt x="44" y="373"/>
                      <a:pt x="44" y="373"/>
                      <a:pt x="44" y="374"/>
                    </a:cubicBezTo>
                    <a:cubicBezTo>
                      <a:pt x="44" y="374"/>
                      <a:pt x="44" y="374"/>
                      <a:pt x="44" y="374"/>
                    </a:cubicBezTo>
                    <a:cubicBezTo>
                      <a:pt x="44" y="375"/>
                      <a:pt x="43" y="376"/>
                      <a:pt x="43" y="377"/>
                    </a:cubicBezTo>
                    <a:cubicBezTo>
                      <a:pt x="43" y="379"/>
                      <a:pt x="44" y="381"/>
                      <a:pt x="45" y="382"/>
                    </a:cubicBezTo>
                    <a:cubicBezTo>
                      <a:pt x="45" y="382"/>
                      <a:pt x="45" y="382"/>
                      <a:pt x="46" y="383"/>
                    </a:cubicBezTo>
                    <a:cubicBezTo>
                      <a:pt x="46" y="385"/>
                      <a:pt x="48" y="388"/>
                      <a:pt x="47" y="389"/>
                    </a:cubicBezTo>
                    <a:cubicBezTo>
                      <a:pt x="47" y="390"/>
                      <a:pt x="47" y="391"/>
                      <a:pt x="46" y="391"/>
                    </a:cubicBezTo>
                    <a:cubicBezTo>
                      <a:pt x="46" y="390"/>
                      <a:pt x="46" y="390"/>
                      <a:pt x="46" y="390"/>
                    </a:cubicBezTo>
                    <a:cubicBezTo>
                      <a:pt x="43" y="390"/>
                      <a:pt x="43" y="390"/>
                      <a:pt x="43" y="390"/>
                    </a:cubicBezTo>
                    <a:cubicBezTo>
                      <a:pt x="42" y="390"/>
                      <a:pt x="42" y="390"/>
                      <a:pt x="41" y="390"/>
                    </a:cubicBezTo>
                    <a:cubicBezTo>
                      <a:pt x="41" y="390"/>
                      <a:pt x="40" y="390"/>
                      <a:pt x="39" y="390"/>
                    </a:cubicBezTo>
                    <a:cubicBezTo>
                      <a:pt x="38" y="390"/>
                      <a:pt x="37" y="390"/>
                      <a:pt x="37" y="390"/>
                    </a:cubicBezTo>
                    <a:cubicBezTo>
                      <a:pt x="35" y="391"/>
                      <a:pt x="33" y="393"/>
                      <a:pt x="32" y="395"/>
                    </a:cubicBezTo>
                    <a:cubicBezTo>
                      <a:pt x="30" y="397"/>
                      <a:pt x="30" y="399"/>
                      <a:pt x="30" y="400"/>
                    </a:cubicBezTo>
                    <a:cubicBezTo>
                      <a:pt x="30" y="400"/>
                      <a:pt x="31" y="401"/>
                      <a:pt x="31" y="402"/>
                    </a:cubicBezTo>
                    <a:cubicBezTo>
                      <a:pt x="30" y="402"/>
                      <a:pt x="28" y="403"/>
                      <a:pt x="26" y="405"/>
                    </a:cubicBezTo>
                    <a:cubicBezTo>
                      <a:pt x="25" y="407"/>
                      <a:pt x="25" y="408"/>
                      <a:pt x="25" y="409"/>
                    </a:cubicBezTo>
                    <a:cubicBezTo>
                      <a:pt x="25" y="410"/>
                      <a:pt x="25" y="410"/>
                      <a:pt x="25" y="410"/>
                    </a:cubicBezTo>
                    <a:cubicBezTo>
                      <a:pt x="25" y="412"/>
                      <a:pt x="25" y="414"/>
                      <a:pt x="26" y="417"/>
                    </a:cubicBezTo>
                    <a:cubicBezTo>
                      <a:pt x="27" y="418"/>
                      <a:pt x="29" y="419"/>
                      <a:pt x="31" y="419"/>
                    </a:cubicBezTo>
                    <a:cubicBezTo>
                      <a:pt x="31" y="419"/>
                      <a:pt x="32" y="419"/>
                      <a:pt x="32" y="418"/>
                    </a:cubicBezTo>
                    <a:cubicBezTo>
                      <a:pt x="33" y="418"/>
                      <a:pt x="33" y="418"/>
                      <a:pt x="34" y="418"/>
                    </a:cubicBezTo>
                    <a:cubicBezTo>
                      <a:pt x="34" y="419"/>
                      <a:pt x="33" y="419"/>
                      <a:pt x="31" y="420"/>
                    </a:cubicBezTo>
                    <a:cubicBezTo>
                      <a:pt x="30" y="420"/>
                      <a:pt x="30" y="420"/>
                      <a:pt x="30" y="420"/>
                    </a:cubicBezTo>
                    <a:cubicBezTo>
                      <a:pt x="29" y="421"/>
                      <a:pt x="27" y="421"/>
                      <a:pt x="26" y="423"/>
                    </a:cubicBezTo>
                    <a:cubicBezTo>
                      <a:pt x="23" y="426"/>
                      <a:pt x="25" y="429"/>
                      <a:pt x="26" y="431"/>
                    </a:cubicBezTo>
                    <a:cubicBezTo>
                      <a:pt x="26" y="431"/>
                      <a:pt x="27" y="432"/>
                      <a:pt x="27" y="432"/>
                    </a:cubicBezTo>
                    <a:cubicBezTo>
                      <a:pt x="27" y="432"/>
                      <a:pt x="27" y="432"/>
                      <a:pt x="26" y="433"/>
                    </a:cubicBezTo>
                    <a:cubicBezTo>
                      <a:pt x="26" y="433"/>
                      <a:pt x="25" y="435"/>
                      <a:pt x="25" y="437"/>
                    </a:cubicBezTo>
                    <a:cubicBezTo>
                      <a:pt x="26" y="439"/>
                      <a:pt x="27" y="440"/>
                      <a:pt x="27" y="442"/>
                    </a:cubicBezTo>
                    <a:cubicBezTo>
                      <a:pt x="28" y="443"/>
                      <a:pt x="28" y="443"/>
                      <a:pt x="28" y="443"/>
                    </a:cubicBezTo>
                    <a:cubicBezTo>
                      <a:pt x="29" y="445"/>
                      <a:pt x="32" y="446"/>
                      <a:pt x="34" y="447"/>
                    </a:cubicBezTo>
                    <a:cubicBezTo>
                      <a:pt x="35" y="447"/>
                      <a:pt x="35" y="447"/>
                      <a:pt x="35" y="447"/>
                    </a:cubicBezTo>
                    <a:cubicBezTo>
                      <a:pt x="36" y="448"/>
                      <a:pt x="37" y="449"/>
                      <a:pt x="38" y="450"/>
                    </a:cubicBezTo>
                    <a:cubicBezTo>
                      <a:pt x="39" y="451"/>
                      <a:pt x="40" y="452"/>
                      <a:pt x="42" y="453"/>
                    </a:cubicBezTo>
                    <a:cubicBezTo>
                      <a:pt x="43" y="453"/>
                      <a:pt x="44" y="453"/>
                      <a:pt x="45" y="454"/>
                    </a:cubicBezTo>
                    <a:cubicBezTo>
                      <a:pt x="43" y="454"/>
                      <a:pt x="40" y="455"/>
                      <a:pt x="39" y="459"/>
                    </a:cubicBezTo>
                    <a:cubicBezTo>
                      <a:pt x="39" y="460"/>
                      <a:pt x="39" y="460"/>
                      <a:pt x="39" y="460"/>
                    </a:cubicBezTo>
                    <a:cubicBezTo>
                      <a:pt x="39" y="460"/>
                      <a:pt x="39" y="460"/>
                      <a:pt x="39" y="460"/>
                    </a:cubicBezTo>
                    <a:cubicBezTo>
                      <a:pt x="37" y="458"/>
                      <a:pt x="35" y="456"/>
                      <a:pt x="33" y="454"/>
                    </a:cubicBezTo>
                    <a:cubicBezTo>
                      <a:pt x="32" y="452"/>
                      <a:pt x="31" y="450"/>
                      <a:pt x="30" y="448"/>
                    </a:cubicBezTo>
                    <a:cubicBezTo>
                      <a:pt x="30" y="446"/>
                      <a:pt x="29" y="444"/>
                      <a:pt x="27" y="442"/>
                    </a:cubicBezTo>
                    <a:cubicBezTo>
                      <a:pt x="27" y="441"/>
                      <a:pt x="27" y="441"/>
                      <a:pt x="26" y="440"/>
                    </a:cubicBezTo>
                    <a:cubicBezTo>
                      <a:pt x="25" y="437"/>
                      <a:pt x="22" y="434"/>
                      <a:pt x="19" y="432"/>
                    </a:cubicBezTo>
                    <a:cubicBezTo>
                      <a:pt x="19" y="432"/>
                      <a:pt x="18" y="431"/>
                      <a:pt x="18" y="431"/>
                    </a:cubicBezTo>
                    <a:cubicBezTo>
                      <a:pt x="15" y="429"/>
                      <a:pt x="13" y="427"/>
                      <a:pt x="9" y="427"/>
                    </a:cubicBezTo>
                    <a:cubicBezTo>
                      <a:pt x="8" y="427"/>
                      <a:pt x="8" y="427"/>
                      <a:pt x="7" y="427"/>
                    </a:cubicBezTo>
                    <a:cubicBezTo>
                      <a:pt x="6" y="428"/>
                      <a:pt x="4" y="429"/>
                      <a:pt x="2" y="431"/>
                    </a:cubicBezTo>
                    <a:cubicBezTo>
                      <a:pt x="0" y="436"/>
                      <a:pt x="1" y="442"/>
                      <a:pt x="2" y="445"/>
                    </a:cubicBezTo>
                    <a:cubicBezTo>
                      <a:pt x="3" y="446"/>
                      <a:pt x="4" y="447"/>
                      <a:pt x="5" y="448"/>
                    </a:cubicBezTo>
                    <a:cubicBezTo>
                      <a:pt x="5" y="448"/>
                      <a:pt x="6" y="448"/>
                      <a:pt x="6" y="448"/>
                    </a:cubicBezTo>
                    <a:cubicBezTo>
                      <a:pt x="6" y="448"/>
                      <a:pt x="6" y="448"/>
                      <a:pt x="6" y="448"/>
                    </a:cubicBezTo>
                    <a:cubicBezTo>
                      <a:pt x="6" y="448"/>
                      <a:pt x="5" y="450"/>
                      <a:pt x="4" y="450"/>
                    </a:cubicBezTo>
                    <a:cubicBezTo>
                      <a:pt x="4" y="452"/>
                      <a:pt x="3" y="453"/>
                      <a:pt x="2" y="454"/>
                    </a:cubicBezTo>
                    <a:cubicBezTo>
                      <a:pt x="2" y="454"/>
                      <a:pt x="2" y="454"/>
                      <a:pt x="2" y="454"/>
                    </a:cubicBezTo>
                    <a:cubicBezTo>
                      <a:pt x="2" y="457"/>
                      <a:pt x="0" y="460"/>
                      <a:pt x="3" y="463"/>
                    </a:cubicBezTo>
                    <a:cubicBezTo>
                      <a:pt x="3" y="464"/>
                      <a:pt x="5" y="465"/>
                      <a:pt x="7" y="465"/>
                    </a:cubicBezTo>
                    <a:cubicBezTo>
                      <a:pt x="7" y="465"/>
                      <a:pt x="8" y="465"/>
                      <a:pt x="8" y="465"/>
                    </a:cubicBezTo>
                    <a:cubicBezTo>
                      <a:pt x="8" y="465"/>
                      <a:pt x="8" y="465"/>
                      <a:pt x="8" y="465"/>
                    </a:cubicBezTo>
                    <a:cubicBezTo>
                      <a:pt x="8" y="465"/>
                      <a:pt x="8" y="465"/>
                      <a:pt x="9" y="466"/>
                    </a:cubicBezTo>
                    <a:cubicBezTo>
                      <a:pt x="9" y="467"/>
                      <a:pt x="10" y="467"/>
                      <a:pt x="10" y="468"/>
                    </a:cubicBezTo>
                    <a:cubicBezTo>
                      <a:pt x="10" y="469"/>
                      <a:pt x="11" y="469"/>
                      <a:pt x="11" y="470"/>
                    </a:cubicBezTo>
                    <a:cubicBezTo>
                      <a:pt x="11" y="471"/>
                      <a:pt x="11" y="471"/>
                      <a:pt x="10" y="472"/>
                    </a:cubicBezTo>
                    <a:cubicBezTo>
                      <a:pt x="8" y="474"/>
                      <a:pt x="8" y="477"/>
                      <a:pt x="10" y="479"/>
                    </a:cubicBezTo>
                    <a:cubicBezTo>
                      <a:pt x="10" y="480"/>
                      <a:pt x="11" y="480"/>
                      <a:pt x="12" y="481"/>
                    </a:cubicBezTo>
                    <a:cubicBezTo>
                      <a:pt x="12" y="481"/>
                      <a:pt x="12" y="482"/>
                      <a:pt x="12" y="482"/>
                    </a:cubicBezTo>
                    <a:cubicBezTo>
                      <a:pt x="12" y="482"/>
                      <a:pt x="12" y="482"/>
                      <a:pt x="12" y="482"/>
                    </a:cubicBezTo>
                    <a:cubicBezTo>
                      <a:pt x="12" y="482"/>
                      <a:pt x="12" y="483"/>
                      <a:pt x="11" y="483"/>
                    </a:cubicBezTo>
                    <a:cubicBezTo>
                      <a:pt x="10" y="485"/>
                      <a:pt x="8" y="488"/>
                      <a:pt x="10" y="491"/>
                    </a:cubicBezTo>
                    <a:cubicBezTo>
                      <a:pt x="11" y="492"/>
                      <a:pt x="12" y="493"/>
                      <a:pt x="14" y="494"/>
                    </a:cubicBezTo>
                    <a:cubicBezTo>
                      <a:pt x="12" y="496"/>
                      <a:pt x="12" y="500"/>
                      <a:pt x="13" y="501"/>
                    </a:cubicBezTo>
                    <a:cubicBezTo>
                      <a:pt x="14" y="505"/>
                      <a:pt x="17" y="507"/>
                      <a:pt x="20" y="509"/>
                    </a:cubicBezTo>
                    <a:cubicBezTo>
                      <a:pt x="21" y="510"/>
                      <a:pt x="21" y="510"/>
                      <a:pt x="21" y="510"/>
                    </a:cubicBezTo>
                    <a:cubicBezTo>
                      <a:pt x="22" y="511"/>
                      <a:pt x="23" y="511"/>
                      <a:pt x="24" y="513"/>
                    </a:cubicBezTo>
                    <a:cubicBezTo>
                      <a:pt x="24" y="513"/>
                      <a:pt x="25" y="514"/>
                      <a:pt x="25" y="515"/>
                    </a:cubicBezTo>
                    <a:cubicBezTo>
                      <a:pt x="26" y="515"/>
                      <a:pt x="26" y="516"/>
                      <a:pt x="26" y="516"/>
                    </a:cubicBezTo>
                    <a:cubicBezTo>
                      <a:pt x="27" y="516"/>
                      <a:pt x="26" y="517"/>
                      <a:pt x="26" y="518"/>
                    </a:cubicBezTo>
                    <a:cubicBezTo>
                      <a:pt x="25" y="519"/>
                      <a:pt x="25" y="519"/>
                      <a:pt x="24" y="520"/>
                    </a:cubicBezTo>
                    <a:cubicBezTo>
                      <a:pt x="24" y="521"/>
                      <a:pt x="24" y="521"/>
                      <a:pt x="24" y="522"/>
                    </a:cubicBezTo>
                    <a:cubicBezTo>
                      <a:pt x="23" y="523"/>
                      <a:pt x="22" y="525"/>
                      <a:pt x="22" y="527"/>
                    </a:cubicBezTo>
                    <a:cubicBezTo>
                      <a:pt x="22" y="530"/>
                      <a:pt x="25" y="533"/>
                      <a:pt x="27" y="535"/>
                    </a:cubicBezTo>
                    <a:cubicBezTo>
                      <a:pt x="28" y="535"/>
                      <a:pt x="29" y="535"/>
                      <a:pt x="30" y="536"/>
                    </a:cubicBezTo>
                    <a:cubicBezTo>
                      <a:pt x="31" y="536"/>
                      <a:pt x="31" y="536"/>
                      <a:pt x="31" y="536"/>
                    </a:cubicBezTo>
                    <a:cubicBezTo>
                      <a:pt x="31" y="536"/>
                      <a:pt x="32" y="536"/>
                      <a:pt x="32" y="536"/>
                    </a:cubicBezTo>
                    <a:cubicBezTo>
                      <a:pt x="33" y="537"/>
                      <a:pt x="33" y="537"/>
                      <a:pt x="34" y="537"/>
                    </a:cubicBezTo>
                    <a:cubicBezTo>
                      <a:pt x="35" y="537"/>
                      <a:pt x="36" y="538"/>
                      <a:pt x="36" y="538"/>
                    </a:cubicBezTo>
                    <a:cubicBezTo>
                      <a:pt x="37" y="538"/>
                      <a:pt x="37" y="538"/>
                      <a:pt x="37" y="538"/>
                    </a:cubicBezTo>
                    <a:cubicBezTo>
                      <a:pt x="36" y="538"/>
                      <a:pt x="35" y="538"/>
                      <a:pt x="33" y="539"/>
                    </a:cubicBezTo>
                    <a:cubicBezTo>
                      <a:pt x="33" y="539"/>
                      <a:pt x="33" y="539"/>
                      <a:pt x="33" y="539"/>
                    </a:cubicBezTo>
                    <a:cubicBezTo>
                      <a:pt x="31" y="540"/>
                      <a:pt x="28" y="541"/>
                      <a:pt x="29" y="546"/>
                    </a:cubicBezTo>
                    <a:cubicBezTo>
                      <a:pt x="29" y="547"/>
                      <a:pt x="30" y="548"/>
                      <a:pt x="31" y="549"/>
                    </a:cubicBezTo>
                    <a:cubicBezTo>
                      <a:pt x="31" y="550"/>
                      <a:pt x="32" y="550"/>
                      <a:pt x="33" y="550"/>
                    </a:cubicBezTo>
                    <a:cubicBezTo>
                      <a:pt x="34" y="559"/>
                      <a:pt x="39" y="566"/>
                      <a:pt x="44" y="572"/>
                    </a:cubicBezTo>
                    <a:cubicBezTo>
                      <a:pt x="46" y="575"/>
                      <a:pt x="46" y="575"/>
                      <a:pt x="46" y="575"/>
                    </a:cubicBezTo>
                    <a:cubicBezTo>
                      <a:pt x="49" y="579"/>
                      <a:pt x="54" y="583"/>
                      <a:pt x="61" y="583"/>
                    </a:cubicBezTo>
                    <a:cubicBezTo>
                      <a:pt x="61" y="583"/>
                      <a:pt x="62" y="583"/>
                      <a:pt x="62" y="583"/>
                    </a:cubicBezTo>
                    <a:cubicBezTo>
                      <a:pt x="65" y="583"/>
                      <a:pt x="67" y="582"/>
                      <a:pt x="69" y="580"/>
                    </a:cubicBezTo>
                    <a:cubicBezTo>
                      <a:pt x="72" y="575"/>
                      <a:pt x="71" y="570"/>
                      <a:pt x="71" y="565"/>
                    </a:cubicBezTo>
                    <a:cubicBezTo>
                      <a:pt x="71" y="564"/>
                      <a:pt x="71" y="564"/>
                      <a:pt x="71" y="564"/>
                    </a:cubicBezTo>
                    <a:cubicBezTo>
                      <a:pt x="70" y="560"/>
                      <a:pt x="70" y="560"/>
                      <a:pt x="70" y="560"/>
                    </a:cubicBezTo>
                    <a:cubicBezTo>
                      <a:pt x="69" y="551"/>
                      <a:pt x="68" y="542"/>
                      <a:pt x="63" y="533"/>
                    </a:cubicBezTo>
                    <a:cubicBezTo>
                      <a:pt x="58" y="523"/>
                      <a:pt x="58" y="517"/>
                      <a:pt x="58" y="506"/>
                    </a:cubicBezTo>
                    <a:cubicBezTo>
                      <a:pt x="58" y="504"/>
                      <a:pt x="58" y="502"/>
                      <a:pt x="58" y="501"/>
                    </a:cubicBezTo>
                    <a:cubicBezTo>
                      <a:pt x="58" y="498"/>
                      <a:pt x="58" y="496"/>
                      <a:pt x="58" y="495"/>
                    </a:cubicBezTo>
                    <a:cubicBezTo>
                      <a:pt x="59" y="493"/>
                      <a:pt x="59" y="493"/>
                      <a:pt x="59" y="493"/>
                    </a:cubicBezTo>
                    <a:cubicBezTo>
                      <a:pt x="59" y="491"/>
                      <a:pt x="59" y="489"/>
                      <a:pt x="59" y="486"/>
                    </a:cubicBezTo>
                    <a:cubicBezTo>
                      <a:pt x="59" y="484"/>
                      <a:pt x="57" y="482"/>
                      <a:pt x="56" y="481"/>
                    </a:cubicBezTo>
                    <a:cubicBezTo>
                      <a:pt x="56" y="481"/>
                      <a:pt x="56" y="481"/>
                      <a:pt x="56" y="480"/>
                    </a:cubicBezTo>
                    <a:cubicBezTo>
                      <a:pt x="57" y="481"/>
                      <a:pt x="58" y="481"/>
                      <a:pt x="59" y="481"/>
                    </a:cubicBezTo>
                    <a:cubicBezTo>
                      <a:pt x="59" y="481"/>
                      <a:pt x="60" y="481"/>
                      <a:pt x="60" y="481"/>
                    </a:cubicBezTo>
                    <a:cubicBezTo>
                      <a:pt x="61" y="481"/>
                      <a:pt x="61" y="481"/>
                      <a:pt x="62" y="481"/>
                    </a:cubicBezTo>
                    <a:cubicBezTo>
                      <a:pt x="62" y="483"/>
                      <a:pt x="63" y="485"/>
                      <a:pt x="64" y="487"/>
                    </a:cubicBezTo>
                    <a:cubicBezTo>
                      <a:pt x="64" y="487"/>
                      <a:pt x="64" y="487"/>
                      <a:pt x="64" y="487"/>
                    </a:cubicBezTo>
                    <a:cubicBezTo>
                      <a:pt x="62" y="487"/>
                      <a:pt x="61" y="488"/>
                      <a:pt x="60" y="489"/>
                    </a:cubicBezTo>
                    <a:cubicBezTo>
                      <a:pt x="58" y="491"/>
                      <a:pt x="59" y="493"/>
                      <a:pt x="60" y="494"/>
                    </a:cubicBezTo>
                    <a:cubicBezTo>
                      <a:pt x="60" y="495"/>
                      <a:pt x="60" y="495"/>
                      <a:pt x="60" y="495"/>
                    </a:cubicBezTo>
                    <a:cubicBezTo>
                      <a:pt x="60" y="496"/>
                      <a:pt x="60" y="496"/>
                      <a:pt x="60" y="497"/>
                    </a:cubicBezTo>
                    <a:cubicBezTo>
                      <a:pt x="59" y="498"/>
                      <a:pt x="58" y="500"/>
                      <a:pt x="59" y="502"/>
                    </a:cubicBezTo>
                    <a:cubicBezTo>
                      <a:pt x="59" y="504"/>
                      <a:pt x="60" y="504"/>
                      <a:pt x="62" y="505"/>
                    </a:cubicBezTo>
                    <a:cubicBezTo>
                      <a:pt x="62" y="505"/>
                      <a:pt x="62" y="505"/>
                      <a:pt x="63" y="505"/>
                    </a:cubicBezTo>
                    <a:cubicBezTo>
                      <a:pt x="63" y="505"/>
                      <a:pt x="63" y="505"/>
                      <a:pt x="63" y="505"/>
                    </a:cubicBezTo>
                    <a:cubicBezTo>
                      <a:pt x="62" y="507"/>
                      <a:pt x="62" y="509"/>
                      <a:pt x="62" y="510"/>
                    </a:cubicBezTo>
                    <a:cubicBezTo>
                      <a:pt x="62" y="511"/>
                      <a:pt x="62" y="511"/>
                      <a:pt x="62" y="512"/>
                    </a:cubicBezTo>
                    <a:cubicBezTo>
                      <a:pt x="62" y="512"/>
                      <a:pt x="62" y="512"/>
                      <a:pt x="62" y="512"/>
                    </a:cubicBezTo>
                    <a:cubicBezTo>
                      <a:pt x="62" y="515"/>
                      <a:pt x="62" y="516"/>
                      <a:pt x="64" y="519"/>
                    </a:cubicBezTo>
                    <a:cubicBezTo>
                      <a:pt x="64" y="519"/>
                      <a:pt x="64" y="519"/>
                      <a:pt x="64" y="520"/>
                    </a:cubicBezTo>
                    <a:cubicBezTo>
                      <a:pt x="65" y="521"/>
                      <a:pt x="65" y="522"/>
                      <a:pt x="66" y="522"/>
                    </a:cubicBezTo>
                    <a:cubicBezTo>
                      <a:pt x="68" y="524"/>
                      <a:pt x="70" y="524"/>
                      <a:pt x="71" y="524"/>
                    </a:cubicBezTo>
                    <a:cubicBezTo>
                      <a:pt x="71" y="524"/>
                      <a:pt x="71" y="524"/>
                      <a:pt x="72" y="524"/>
                    </a:cubicBezTo>
                    <a:cubicBezTo>
                      <a:pt x="70" y="526"/>
                      <a:pt x="69" y="530"/>
                      <a:pt x="70" y="534"/>
                    </a:cubicBezTo>
                    <a:cubicBezTo>
                      <a:pt x="71" y="536"/>
                      <a:pt x="72" y="537"/>
                      <a:pt x="73" y="538"/>
                    </a:cubicBezTo>
                    <a:cubicBezTo>
                      <a:pt x="74" y="539"/>
                      <a:pt x="74" y="539"/>
                      <a:pt x="74" y="539"/>
                    </a:cubicBezTo>
                    <a:cubicBezTo>
                      <a:pt x="74" y="539"/>
                      <a:pt x="74" y="540"/>
                      <a:pt x="75" y="540"/>
                    </a:cubicBezTo>
                    <a:cubicBezTo>
                      <a:pt x="75" y="541"/>
                      <a:pt x="76" y="542"/>
                      <a:pt x="77" y="543"/>
                    </a:cubicBezTo>
                    <a:cubicBezTo>
                      <a:pt x="77" y="543"/>
                      <a:pt x="80" y="545"/>
                      <a:pt x="82" y="545"/>
                    </a:cubicBezTo>
                    <a:cubicBezTo>
                      <a:pt x="83" y="545"/>
                      <a:pt x="83" y="545"/>
                      <a:pt x="83" y="545"/>
                    </a:cubicBezTo>
                    <a:cubicBezTo>
                      <a:pt x="83" y="545"/>
                      <a:pt x="83" y="546"/>
                      <a:pt x="83" y="546"/>
                    </a:cubicBezTo>
                    <a:cubicBezTo>
                      <a:pt x="82" y="549"/>
                      <a:pt x="82" y="551"/>
                      <a:pt x="82" y="553"/>
                    </a:cubicBezTo>
                    <a:cubicBezTo>
                      <a:pt x="82" y="556"/>
                      <a:pt x="82" y="556"/>
                      <a:pt x="82" y="556"/>
                    </a:cubicBezTo>
                    <a:cubicBezTo>
                      <a:pt x="83" y="559"/>
                      <a:pt x="83" y="559"/>
                      <a:pt x="83" y="559"/>
                    </a:cubicBezTo>
                    <a:cubicBezTo>
                      <a:pt x="84" y="559"/>
                      <a:pt x="84" y="559"/>
                      <a:pt x="84" y="559"/>
                    </a:cubicBezTo>
                    <a:cubicBezTo>
                      <a:pt x="85" y="561"/>
                      <a:pt x="125" y="602"/>
                      <a:pt x="284" y="662"/>
                    </a:cubicBezTo>
                    <a:cubicBezTo>
                      <a:pt x="290" y="664"/>
                      <a:pt x="290" y="664"/>
                      <a:pt x="290" y="664"/>
                    </a:cubicBezTo>
                    <a:cubicBezTo>
                      <a:pt x="288" y="658"/>
                      <a:pt x="288" y="658"/>
                      <a:pt x="288" y="658"/>
                    </a:cubicBezTo>
                    <a:cubicBezTo>
                      <a:pt x="288" y="657"/>
                      <a:pt x="287" y="656"/>
                      <a:pt x="287" y="655"/>
                    </a:cubicBezTo>
                    <a:cubicBezTo>
                      <a:pt x="285" y="645"/>
                      <a:pt x="287" y="638"/>
                      <a:pt x="290" y="629"/>
                    </a:cubicBezTo>
                    <a:cubicBezTo>
                      <a:pt x="291" y="627"/>
                      <a:pt x="292" y="625"/>
                      <a:pt x="292" y="623"/>
                    </a:cubicBezTo>
                    <a:cubicBezTo>
                      <a:pt x="294" y="616"/>
                      <a:pt x="298" y="606"/>
                      <a:pt x="295" y="599"/>
                    </a:cubicBezTo>
                    <a:cubicBezTo>
                      <a:pt x="293" y="595"/>
                      <a:pt x="292" y="593"/>
                      <a:pt x="290" y="590"/>
                    </a:cubicBezTo>
                    <a:cubicBezTo>
                      <a:pt x="287" y="586"/>
                      <a:pt x="285" y="582"/>
                      <a:pt x="284" y="576"/>
                    </a:cubicBezTo>
                    <a:cubicBezTo>
                      <a:pt x="284" y="574"/>
                      <a:pt x="283" y="573"/>
                      <a:pt x="283" y="571"/>
                    </a:cubicBezTo>
                    <a:cubicBezTo>
                      <a:pt x="282" y="564"/>
                      <a:pt x="280" y="556"/>
                      <a:pt x="277" y="551"/>
                    </a:cubicBezTo>
                    <a:cubicBezTo>
                      <a:pt x="275" y="547"/>
                      <a:pt x="273" y="545"/>
                      <a:pt x="272" y="543"/>
                    </a:cubicBezTo>
                    <a:cubicBezTo>
                      <a:pt x="269" y="540"/>
                      <a:pt x="267" y="538"/>
                      <a:pt x="268" y="530"/>
                    </a:cubicBezTo>
                    <a:cubicBezTo>
                      <a:pt x="268" y="528"/>
                      <a:pt x="268" y="528"/>
                      <a:pt x="268" y="528"/>
                    </a:cubicBezTo>
                    <a:cubicBezTo>
                      <a:pt x="268" y="520"/>
                      <a:pt x="269" y="509"/>
                      <a:pt x="262" y="505"/>
                    </a:cubicBezTo>
                    <a:cubicBezTo>
                      <a:pt x="260" y="504"/>
                      <a:pt x="259" y="503"/>
                      <a:pt x="258" y="503"/>
                    </a:cubicBezTo>
                    <a:cubicBezTo>
                      <a:pt x="255" y="503"/>
                      <a:pt x="254" y="503"/>
                      <a:pt x="253" y="498"/>
                    </a:cubicBezTo>
                    <a:cubicBezTo>
                      <a:pt x="253" y="495"/>
                      <a:pt x="253" y="493"/>
                      <a:pt x="253" y="490"/>
                    </a:cubicBezTo>
                    <a:cubicBezTo>
                      <a:pt x="253" y="488"/>
                      <a:pt x="253" y="486"/>
                      <a:pt x="252" y="484"/>
                    </a:cubicBezTo>
                    <a:cubicBezTo>
                      <a:pt x="252" y="481"/>
                      <a:pt x="252" y="481"/>
                      <a:pt x="252" y="481"/>
                    </a:cubicBezTo>
                    <a:cubicBezTo>
                      <a:pt x="251" y="473"/>
                      <a:pt x="250" y="464"/>
                      <a:pt x="244" y="460"/>
                    </a:cubicBezTo>
                    <a:cubicBezTo>
                      <a:pt x="242" y="458"/>
                      <a:pt x="241" y="458"/>
                      <a:pt x="240" y="457"/>
                    </a:cubicBezTo>
                    <a:cubicBezTo>
                      <a:pt x="238" y="456"/>
                      <a:pt x="236" y="456"/>
                      <a:pt x="235" y="453"/>
                    </a:cubicBezTo>
                    <a:cubicBezTo>
                      <a:pt x="230" y="444"/>
                      <a:pt x="240" y="425"/>
                      <a:pt x="250" y="408"/>
                    </a:cubicBezTo>
                    <a:cubicBezTo>
                      <a:pt x="252" y="406"/>
                      <a:pt x="253" y="404"/>
                      <a:pt x="254" y="402"/>
                    </a:cubicBezTo>
                    <a:cubicBezTo>
                      <a:pt x="267" y="378"/>
                      <a:pt x="280" y="353"/>
                      <a:pt x="291" y="329"/>
                    </a:cubicBezTo>
                    <a:cubicBezTo>
                      <a:pt x="292" y="328"/>
                      <a:pt x="292" y="328"/>
                      <a:pt x="292" y="328"/>
                    </a:cubicBezTo>
                    <a:cubicBezTo>
                      <a:pt x="299" y="313"/>
                      <a:pt x="306" y="300"/>
                      <a:pt x="312" y="287"/>
                    </a:cubicBezTo>
                    <a:cubicBezTo>
                      <a:pt x="318" y="277"/>
                      <a:pt x="322" y="267"/>
                      <a:pt x="327" y="257"/>
                    </a:cubicBezTo>
                    <a:cubicBezTo>
                      <a:pt x="328" y="255"/>
                      <a:pt x="328" y="255"/>
                      <a:pt x="328" y="255"/>
                    </a:cubicBezTo>
                    <a:cubicBezTo>
                      <a:pt x="334" y="244"/>
                      <a:pt x="340" y="232"/>
                      <a:pt x="346" y="220"/>
                    </a:cubicBezTo>
                    <a:cubicBezTo>
                      <a:pt x="347" y="218"/>
                      <a:pt x="347" y="218"/>
                      <a:pt x="347" y="218"/>
                    </a:cubicBezTo>
                    <a:lnTo>
                      <a:pt x="345" y="216"/>
                    </a:lnTo>
                    <a:close/>
                    <a:moveTo>
                      <a:pt x="69" y="498"/>
                    </a:moveTo>
                    <a:cubicBezTo>
                      <a:pt x="69" y="497"/>
                      <a:pt x="69" y="496"/>
                      <a:pt x="70" y="495"/>
                    </a:cubicBezTo>
                    <a:cubicBezTo>
                      <a:pt x="71" y="496"/>
                      <a:pt x="71" y="496"/>
                      <a:pt x="71" y="497"/>
                    </a:cubicBezTo>
                    <a:cubicBezTo>
                      <a:pt x="71" y="499"/>
                      <a:pt x="71" y="499"/>
                      <a:pt x="70" y="500"/>
                    </a:cubicBezTo>
                    <a:cubicBezTo>
                      <a:pt x="70" y="500"/>
                      <a:pt x="69" y="500"/>
                      <a:pt x="68" y="501"/>
                    </a:cubicBezTo>
                    <a:cubicBezTo>
                      <a:pt x="68" y="501"/>
                      <a:pt x="68" y="501"/>
                      <a:pt x="68" y="501"/>
                    </a:cubicBezTo>
                    <a:cubicBezTo>
                      <a:pt x="69" y="500"/>
                      <a:pt x="69" y="499"/>
                      <a:pt x="69" y="498"/>
                    </a:cubicBezTo>
                    <a:close/>
                    <a:moveTo>
                      <a:pt x="45" y="465"/>
                    </a:moveTo>
                    <a:cubicBezTo>
                      <a:pt x="46" y="465"/>
                      <a:pt x="46" y="465"/>
                      <a:pt x="47" y="465"/>
                    </a:cubicBezTo>
                    <a:cubicBezTo>
                      <a:pt x="47" y="465"/>
                      <a:pt x="47" y="465"/>
                      <a:pt x="47" y="465"/>
                    </a:cubicBezTo>
                    <a:cubicBezTo>
                      <a:pt x="48" y="465"/>
                      <a:pt x="48" y="465"/>
                      <a:pt x="48" y="465"/>
                    </a:cubicBezTo>
                    <a:cubicBezTo>
                      <a:pt x="48" y="465"/>
                      <a:pt x="49" y="465"/>
                      <a:pt x="49" y="465"/>
                    </a:cubicBezTo>
                    <a:cubicBezTo>
                      <a:pt x="49" y="466"/>
                      <a:pt x="48" y="467"/>
                      <a:pt x="48" y="469"/>
                    </a:cubicBezTo>
                    <a:cubicBezTo>
                      <a:pt x="48" y="469"/>
                      <a:pt x="48" y="469"/>
                      <a:pt x="48" y="469"/>
                    </a:cubicBezTo>
                    <a:cubicBezTo>
                      <a:pt x="46" y="468"/>
                      <a:pt x="45" y="467"/>
                      <a:pt x="44" y="465"/>
                    </a:cubicBezTo>
                    <a:cubicBezTo>
                      <a:pt x="44" y="465"/>
                      <a:pt x="44" y="465"/>
                      <a:pt x="45" y="465"/>
                    </a:cubicBezTo>
                    <a:cubicBezTo>
                      <a:pt x="45" y="465"/>
                      <a:pt x="45" y="465"/>
                      <a:pt x="45" y="465"/>
                    </a:cubicBezTo>
                    <a:close/>
                  </a:path>
                </a:pathLst>
              </a:custGeom>
              <a:grpFill/>
              <a:ln w="4763" cap="rnd">
                <a:solidFill>
                  <a:schemeClr val="bg1"/>
                </a:solidFill>
                <a:prstDash val="solid"/>
                <a:round/>
              </a:ln>
            </p:spPr>
            <p:txBody>
              <a:bodyPr vert="horz" wrap="square" lIns="91440" tIns="45720" rIns="91440" bIns="45720" numCol="1" anchor="t" anchorCtr="0" compatLnSpc="1"/>
              <a:lstStyle/>
              <a:p>
                <a:endParaRPr lang="en-US" dirty="0">
                  <a:latin typeface="Calibri Light" panose="020F0302020204030204"/>
                </a:endParaRPr>
              </a:p>
            </p:txBody>
          </p:sp>
          <p:sp>
            <p:nvSpPr>
              <p:cNvPr id="318" name="Freeform 55"/>
              <p:cNvSpPr/>
              <p:nvPr/>
            </p:nvSpPr>
            <p:spPr bwMode="auto">
              <a:xfrm>
                <a:off x="374" y="2200"/>
                <a:ext cx="120" cy="250"/>
              </a:xfrm>
              <a:custGeom>
                <a:avLst/>
                <a:gdLst>
                  <a:gd name="T0" fmla="*/ 33 w 45"/>
                  <a:gd name="T1" fmla="*/ 35 h 94"/>
                  <a:gd name="T2" fmla="*/ 36 w 45"/>
                  <a:gd name="T3" fmla="*/ 31 h 94"/>
                  <a:gd name="T4" fmla="*/ 43 w 45"/>
                  <a:gd name="T5" fmla="*/ 19 h 94"/>
                  <a:gd name="T6" fmla="*/ 33 w 45"/>
                  <a:gd name="T7" fmla="*/ 11 h 94"/>
                  <a:gd name="T8" fmla="*/ 21 w 45"/>
                  <a:gd name="T9" fmla="*/ 0 h 94"/>
                  <a:gd name="T10" fmla="*/ 14 w 45"/>
                  <a:gd name="T11" fmla="*/ 5 h 94"/>
                  <a:gd name="T12" fmla="*/ 12 w 45"/>
                  <a:gd name="T13" fmla="*/ 7 h 94"/>
                  <a:gd name="T14" fmla="*/ 7 w 45"/>
                  <a:gd name="T15" fmla="*/ 20 h 94"/>
                  <a:gd name="T16" fmla="*/ 6 w 45"/>
                  <a:gd name="T17" fmla="*/ 27 h 94"/>
                  <a:gd name="T18" fmla="*/ 6 w 45"/>
                  <a:gd name="T19" fmla="*/ 40 h 94"/>
                  <a:gd name="T20" fmla="*/ 3 w 45"/>
                  <a:gd name="T21" fmla="*/ 40 h 94"/>
                  <a:gd name="T22" fmla="*/ 2 w 45"/>
                  <a:gd name="T23" fmla="*/ 43 h 94"/>
                  <a:gd name="T24" fmla="*/ 2 w 45"/>
                  <a:gd name="T25" fmla="*/ 46 h 94"/>
                  <a:gd name="T26" fmla="*/ 1 w 45"/>
                  <a:gd name="T27" fmla="*/ 51 h 94"/>
                  <a:gd name="T28" fmla="*/ 3 w 45"/>
                  <a:gd name="T29" fmla="*/ 57 h 94"/>
                  <a:gd name="T30" fmla="*/ 3 w 45"/>
                  <a:gd name="T31" fmla="*/ 59 h 94"/>
                  <a:gd name="T32" fmla="*/ 3 w 45"/>
                  <a:gd name="T33" fmla="*/ 75 h 94"/>
                  <a:gd name="T34" fmla="*/ 3 w 45"/>
                  <a:gd name="T35" fmla="*/ 76 h 94"/>
                  <a:gd name="T36" fmla="*/ 2 w 45"/>
                  <a:gd name="T37" fmla="*/ 84 h 94"/>
                  <a:gd name="T38" fmla="*/ 2 w 45"/>
                  <a:gd name="T39" fmla="*/ 86 h 94"/>
                  <a:gd name="T40" fmla="*/ 10 w 45"/>
                  <a:gd name="T41" fmla="*/ 94 h 94"/>
                  <a:gd name="T42" fmla="*/ 14 w 45"/>
                  <a:gd name="T43" fmla="*/ 92 h 94"/>
                  <a:gd name="T44" fmla="*/ 13 w 45"/>
                  <a:gd name="T45" fmla="*/ 82 h 94"/>
                  <a:gd name="T46" fmla="*/ 13 w 45"/>
                  <a:gd name="T47" fmla="*/ 82 h 94"/>
                  <a:gd name="T48" fmla="*/ 12 w 45"/>
                  <a:gd name="T49" fmla="*/ 69 h 94"/>
                  <a:gd name="T50" fmla="*/ 14 w 45"/>
                  <a:gd name="T51" fmla="*/ 64 h 94"/>
                  <a:gd name="T52" fmla="*/ 18 w 45"/>
                  <a:gd name="T53" fmla="*/ 61 h 94"/>
                  <a:gd name="T54" fmla="*/ 21 w 45"/>
                  <a:gd name="T55" fmla="*/ 58 h 94"/>
                  <a:gd name="T56" fmla="*/ 24 w 45"/>
                  <a:gd name="T57" fmla="*/ 52 h 94"/>
                  <a:gd name="T58" fmla="*/ 23 w 45"/>
                  <a:gd name="T59" fmla="*/ 44 h 94"/>
                  <a:gd name="T60" fmla="*/ 26 w 45"/>
                  <a:gd name="T61" fmla="*/ 41 h 94"/>
                  <a:gd name="T62" fmla="*/ 28 w 45"/>
                  <a:gd name="T63" fmla="*/ 3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 h="94">
                    <a:moveTo>
                      <a:pt x="28" y="39"/>
                    </a:moveTo>
                    <a:cubicBezTo>
                      <a:pt x="31" y="39"/>
                      <a:pt x="32" y="36"/>
                      <a:pt x="33" y="35"/>
                    </a:cubicBezTo>
                    <a:cubicBezTo>
                      <a:pt x="33" y="35"/>
                      <a:pt x="34" y="34"/>
                      <a:pt x="34" y="34"/>
                    </a:cubicBezTo>
                    <a:cubicBezTo>
                      <a:pt x="35" y="33"/>
                      <a:pt x="36" y="33"/>
                      <a:pt x="36" y="31"/>
                    </a:cubicBezTo>
                    <a:cubicBezTo>
                      <a:pt x="39" y="31"/>
                      <a:pt x="44" y="29"/>
                      <a:pt x="45" y="26"/>
                    </a:cubicBezTo>
                    <a:cubicBezTo>
                      <a:pt x="45" y="23"/>
                      <a:pt x="45" y="21"/>
                      <a:pt x="43" y="19"/>
                    </a:cubicBezTo>
                    <a:cubicBezTo>
                      <a:pt x="42" y="18"/>
                      <a:pt x="40" y="17"/>
                      <a:pt x="38" y="16"/>
                    </a:cubicBezTo>
                    <a:cubicBezTo>
                      <a:pt x="37" y="14"/>
                      <a:pt x="36" y="12"/>
                      <a:pt x="33" y="11"/>
                    </a:cubicBezTo>
                    <a:cubicBezTo>
                      <a:pt x="31" y="10"/>
                      <a:pt x="31" y="10"/>
                      <a:pt x="31" y="9"/>
                    </a:cubicBezTo>
                    <a:cubicBezTo>
                      <a:pt x="30" y="5"/>
                      <a:pt x="26" y="0"/>
                      <a:pt x="21" y="0"/>
                    </a:cubicBezTo>
                    <a:cubicBezTo>
                      <a:pt x="20" y="0"/>
                      <a:pt x="19" y="1"/>
                      <a:pt x="18" y="1"/>
                    </a:cubicBezTo>
                    <a:cubicBezTo>
                      <a:pt x="16" y="2"/>
                      <a:pt x="15" y="4"/>
                      <a:pt x="14" y="5"/>
                    </a:cubicBezTo>
                    <a:cubicBezTo>
                      <a:pt x="13" y="5"/>
                      <a:pt x="13" y="6"/>
                      <a:pt x="12" y="6"/>
                    </a:cubicBezTo>
                    <a:cubicBezTo>
                      <a:pt x="12" y="7"/>
                      <a:pt x="12" y="7"/>
                      <a:pt x="12" y="7"/>
                    </a:cubicBezTo>
                    <a:cubicBezTo>
                      <a:pt x="11" y="8"/>
                      <a:pt x="9" y="10"/>
                      <a:pt x="8" y="12"/>
                    </a:cubicBezTo>
                    <a:cubicBezTo>
                      <a:pt x="7" y="15"/>
                      <a:pt x="7" y="18"/>
                      <a:pt x="7" y="20"/>
                    </a:cubicBezTo>
                    <a:cubicBezTo>
                      <a:pt x="7" y="23"/>
                      <a:pt x="7" y="25"/>
                      <a:pt x="7" y="27"/>
                    </a:cubicBezTo>
                    <a:cubicBezTo>
                      <a:pt x="6" y="27"/>
                      <a:pt x="6" y="27"/>
                      <a:pt x="6" y="27"/>
                    </a:cubicBezTo>
                    <a:cubicBezTo>
                      <a:pt x="6" y="30"/>
                      <a:pt x="5" y="32"/>
                      <a:pt x="5" y="35"/>
                    </a:cubicBezTo>
                    <a:cubicBezTo>
                      <a:pt x="6" y="37"/>
                      <a:pt x="6" y="39"/>
                      <a:pt x="6" y="40"/>
                    </a:cubicBezTo>
                    <a:cubicBezTo>
                      <a:pt x="6" y="40"/>
                      <a:pt x="5" y="40"/>
                      <a:pt x="5" y="40"/>
                    </a:cubicBezTo>
                    <a:cubicBezTo>
                      <a:pt x="3" y="40"/>
                      <a:pt x="3" y="40"/>
                      <a:pt x="3" y="40"/>
                    </a:cubicBezTo>
                    <a:cubicBezTo>
                      <a:pt x="2" y="42"/>
                      <a:pt x="2" y="42"/>
                      <a:pt x="2" y="42"/>
                    </a:cubicBezTo>
                    <a:cubicBezTo>
                      <a:pt x="2" y="42"/>
                      <a:pt x="2" y="43"/>
                      <a:pt x="2" y="43"/>
                    </a:cubicBezTo>
                    <a:cubicBezTo>
                      <a:pt x="2" y="43"/>
                      <a:pt x="2" y="45"/>
                      <a:pt x="2" y="46"/>
                    </a:cubicBezTo>
                    <a:cubicBezTo>
                      <a:pt x="2" y="46"/>
                      <a:pt x="2" y="46"/>
                      <a:pt x="2" y="46"/>
                    </a:cubicBezTo>
                    <a:cubicBezTo>
                      <a:pt x="2" y="46"/>
                      <a:pt x="2" y="46"/>
                      <a:pt x="2" y="46"/>
                    </a:cubicBezTo>
                    <a:cubicBezTo>
                      <a:pt x="1" y="51"/>
                      <a:pt x="1" y="51"/>
                      <a:pt x="1" y="51"/>
                    </a:cubicBezTo>
                    <a:cubicBezTo>
                      <a:pt x="1" y="52"/>
                      <a:pt x="1" y="53"/>
                      <a:pt x="1" y="54"/>
                    </a:cubicBezTo>
                    <a:cubicBezTo>
                      <a:pt x="2" y="56"/>
                      <a:pt x="3" y="57"/>
                      <a:pt x="3" y="57"/>
                    </a:cubicBezTo>
                    <a:cubicBezTo>
                      <a:pt x="3" y="58"/>
                      <a:pt x="3" y="58"/>
                      <a:pt x="3" y="58"/>
                    </a:cubicBezTo>
                    <a:cubicBezTo>
                      <a:pt x="3" y="59"/>
                      <a:pt x="3" y="59"/>
                      <a:pt x="3" y="59"/>
                    </a:cubicBezTo>
                    <a:cubicBezTo>
                      <a:pt x="2" y="59"/>
                      <a:pt x="2" y="60"/>
                      <a:pt x="2" y="61"/>
                    </a:cubicBezTo>
                    <a:cubicBezTo>
                      <a:pt x="0" y="65"/>
                      <a:pt x="1" y="72"/>
                      <a:pt x="3" y="75"/>
                    </a:cubicBezTo>
                    <a:cubicBezTo>
                      <a:pt x="3" y="76"/>
                      <a:pt x="3" y="76"/>
                      <a:pt x="3" y="76"/>
                    </a:cubicBezTo>
                    <a:cubicBezTo>
                      <a:pt x="3" y="76"/>
                      <a:pt x="3" y="76"/>
                      <a:pt x="3" y="76"/>
                    </a:cubicBezTo>
                    <a:cubicBezTo>
                      <a:pt x="2" y="78"/>
                      <a:pt x="2" y="78"/>
                      <a:pt x="2" y="78"/>
                    </a:cubicBezTo>
                    <a:cubicBezTo>
                      <a:pt x="1" y="81"/>
                      <a:pt x="1" y="83"/>
                      <a:pt x="2" y="84"/>
                    </a:cubicBezTo>
                    <a:cubicBezTo>
                      <a:pt x="2" y="85"/>
                      <a:pt x="2" y="85"/>
                      <a:pt x="2" y="85"/>
                    </a:cubicBezTo>
                    <a:cubicBezTo>
                      <a:pt x="2" y="86"/>
                      <a:pt x="2" y="86"/>
                      <a:pt x="2" y="86"/>
                    </a:cubicBezTo>
                    <a:cubicBezTo>
                      <a:pt x="3" y="88"/>
                      <a:pt x="3" y="90"/>
                      <a:pt x="6" y="91"/>
                    </a:cubicBezTo>
                    <a:cubicBezTo>
                      <a:pt x="7" y="94"/>
                      <a:pt x="8" y="94"/>
                      <a:pt x="10" y="94"/>
                    </a:cubicBezTo>
                    <a:cubicBezTo>
                      <a:pt x="10" y="94"/>
                      <a:pt x="10" y="94"/>
                      <a:pt x="10" y="94"/>
                    </a:cubicBezTo>
                    <a:cubicBezTo>
                      <a:pt x="12" y="94"/>
                      <a:pt x="13" y="93"/>
                      <a:pt x="14" y="92"/>
                    </a:cubicBezTo>
                    <a:cubicBezTo>
                      <a:pt x="16" y="89"/>
                      <a:pt x="14" y="85"/>
                      <a:pt x="13" y="83"/>
                    </a:cubicBezTo>
                    <a:cubicBezTo>
                      <a:pt x="13" y="83"/>
                      <a:pt x="13" y="83"/>
                      <a:pt x="13" y="82"/>
                    </a:cubicBezTo>
                    <a:cubicBezTo>
                      <a:pt x="12" y="82"/>
                      <a:pt x="12" y="82"/>
                      <a:pt x="12" y="82"/>
                    </a:cubicBezTo>
                    <a:cubicBezTo>
                      <a:pt x="12" y="82"/>
                      <a:pt x="13" y="82"/>
                      <a:pt x="13" y="82"/>
                    </a:cubicBezTo>
                    <a:cubicBezTo>
                      <a:pt x="15" y="78"/>
                      <a:pt x="13" y="75"/>
                      <a:pt x="13" y="72"/>
                    </a:cubicBezTo>
                    <a:cubicBezTo>
                      <a:pt x="12" y="71"/>
                      <a:pt x="12" y="70"/>
                      <a:pt x="12" y="69"/>
                    </a:cubicBezTo>
                    <a:cubicBezTo>
                      <a:pt x="12" y="68"/>
                      <a:pt x="12" y="68"/>
                      <a:pt x="13" y="67"/>
                    </a:cubicBezTo>
                    <a:cubicBezTo>
                      <a:pt x="13" y="66"/>
                      <a:pt x="14" y="65"/>
                      <a:pt x="14" y="64"/>
                    </a:cubicBezTo>
                    <a:cubicBezTo>
                      <a:pt x="15" y="63"/>
                      <a:pt x="16" y="63"/>
                      <a:pt x="17" y="62"/>
                    </a:cubicBezTo>
                    <a:cubicBezTo>
                      <a:pt x="17" y="62"/>
                      <a:pt x="18" y="61"/>
                      <a:pt x="18" y="61"/>
                    </a:cubicBezTo>
                    <a:cubicBezTo>
                      <a:pt x="18" y="61"/>
                      <a:pt x="18" y="61"/>
                      <a:pt x="19" y="60"/>
                    </a:cubicBezTo>
                    <a:cubicBezTo>
                      <a:pt x="20" y="60"/>
                      <a:pt x="21" y="59"/>
                      <a:pt x="21" y="58"/>
                    </a:cubicBezTo>
                    <a:cubicBezTo>
                      <a:pt x="23" y="57"/>
                      <a:pt x="22" y="55"/>
                      <a:pt x="22" y="54"/>
                    </a:cubicBezTo>
                    <a:cubicBezTo>
                      <a:pt x="23" y="54"/>
                      <a:pt x="23" y="53"/>
                      <a:pt x="24" y="52"/>
                    </a:cubicBezTo>
                    <a:cubicBezTo>
                      <a:pt x="24" y="51"/>
                      <a:pt x="24" y="49"/>
                      <a:pt x="24" y="48"/>
                    </a:cubicBezTo>
                    <a:cubicBezTo>
                      <a:pt x="24" y="46"/>
                      <a:pt x="24" y="45"/>
                      <a:pt x="23" y="44"/>
                    </a:cubicBezTo>
                    <a:cubicBezTo>
                      <a:pt x="24" y="44"/>
                      <a:pt x="25" y="43"/>
                      <a:pt x="25" y="42"/>
                    </a:cubicBezTo>
                    <a:cubicBezTo>
                      <a:pt x="26" y="42"/>
                      <a:pt x="26" y="42"/>
                      <a:pt x="26" y="41"/>
                    </a:cubicBezTo>
                    <a:cubicBezTo>
                      <a:pt x="26" y="41"/>
                      <a:pt x="26" y="41"/>
                      <a:pt x="26" y="41"/>
                    </a:cubicBezTo>
                    <a:cubicBezTo>
                      <a:pt x="27" y="41"/>
                      <a:pt x="27" y="40"/>
                      <a:pt x="28" y="39"/>
                    </a:cubicBezTo>
                    <a:close/>
                  </a:path>
                </a:pathLst>
              </a:custGeom>
              <a:grpFill/>
              <a:ln w="4763" cap="rnd">
                <a:solidFill>
                  <a:schemeClr val="bg1"/>
                </a:solidFill>
                <a:prstDash val="solid"/>
                <a:round/>
              </a:ln>
            </p:spPr>
            <p:txBody>
              <a:bodyPr vert="horz" wrap="square" lIns="91440" tIns="45720" rIns="91440" bIns="45720" numCol="1" anchor="t" anchorCtr="0" compatLnSpc="1"/>
              <a:lstStyle/>
              <a:p>
                <a:endParaRPr lang="en-US" dirty="0">
                  <a:latin typeface="Calibri Light" panose="020F0302020204030204"/>
                </a:endParaRPr>
              </a:p>
            </p:txBody>
          </p:sp>
          <p:sp>
            <p:nvSpPr>
              <p:cNvPr id="319" name="Freeform 56"/>
              <p:cNvSpPr/>
              <p:nvPr/>
            </p:nvSpPr>
            <p:spPr bwMode="auto">
              <a:xfrm>
                <a:off x="4308" y="3374"/>
                <a:ext cx="398" cy="343"/>
              </a:xfrm>
              <a:custGeom>
                <a:avLst/>
                <a:gdLst>
                  <a:gd name="T0" fmla="*/ 147 w 150"/>
                  <a:gd name="T1" fmla="*/ 54 h 129"/>
                  <a:gd name="T2" fmla="*/ 142 w 150"/>
                  <a:gd name="T3" fmla="*/ 53 h 129"/>
                  <a:gd name="T4" fmla="*/ 140 w 150"/>
                  <a:gd name="T5" fmla="*/ 53 h 129"/>
                  <a:gd name="T6" fmla="*/ 135 w 150"/>
                  <a:gd name="T7" fmla="*/ 53 h 129"/>
                  <a:gd name="T8" fmla="*/ 130 w 150"/>
                  <a:gd name="T9" fmla="*/ 50 h 129"/>
                  <a:gd name="T10" fmla="*/ 127 w 150"/>
                  <a:gd name="T11" fmla="*/ 48 h 129"/>
                  <a:gd name="T12" fmla="*/ 123 w 150"/>
                  <a:gd name="T13" fmla="*/ 42 h 129"/>
                  <a:gd name="T14" fmla="*/ 116 w 150"/>
                  <a:gd name="T15" fmla="*/ 37 h 129"/>
                  <a:gd name="T16" fmla="*/ 116 w 150"/>
                  <a:gd name="T17" fmla="*/ 31 h 129"/>
                  <a:gd name="T18" fmla="*/ 102 w 150"/>
                  <a:gd name="T19" fmla="*/ 30 h 129"/>
                  <a:gd name="T20" fmla="*/ 103 w 150"/>
                  <a:gd name="T21" fmla="*/ 29 h 129"/>
                  <a:gd name="T22" fmla="*/ 96 w 150"/>
                  <a:gd name="T23" fmla="*/ 0 h 129"/>
                  <a:gd name="T24" fmla="*/ 83 w 150"/>
                  <a:gd name="T25" fmla="*/ 10 h 129"/>
                  <a:gd name="T26" fmla="*/ 82 w 150"/>
                  <a:gd name="T27" fmla="*/ 10 h 129"/>
                  <a:gd name="T28" fmla="*/ 73 w 150"/>
                  <a:gd name="T29" fmla="*/ 5 h 129"/>
                  <a:gd name="T30" fmla="*/ 69 w 150"/>
                  <a:gd name="T31" fmla="*/ 6 h 129"/>
                  <a:gd name="T32" fmla="*/ 68 w 150"/>
                  <a:gd name="T33" fmla="*/ 6 h 129"/>
                  <a:gd name="T34" fmla="*/ 49 w 150"/>
                  <a:gd name="T35" fmla="*/ 17 h 129"/>
                  <a:gd name="T36" fmla="*/ 43 w 150"/>
                  <a:gd name="T37" fmla="*/ 21 h 129"/>
                  <a:gd name="T38" fmla="*/ 38 w 150"/>
                  <a:gd name="T39" fmla="*/ 22 h 129"/>
                  <a:gd name="T40" fmla="*/ 33 w 150"/>
                  <a:gd name="T41" fmla="*/ 21 h 129"/>
                  <a:gd name="T42" fmla="*/ 13 w 150"/>
                  <a:gd name="T43" fmla="*/ 31 h 129"/>
                  <a:gd name="T44" fmla="*/ 13 w 150"/>
                  <a:gd name="T45" fmla="*/ 39 h 129"/>
                  <a:gd name="T46" fmla="*/ 8 w 150"/>
                  <a:gd name="T47" fmla="*/ 56 h 129"/>
                  <a:gd name="T48" fmla="*/ 0 w 150"/>
                  <a:gd name="T49" fmla="*/ 64 h 129"/>
                  <a:gd name="T50" fmla="*/ 15 w 150"/>
                  <a:gd name="T51" fmla="*/ 60 h 129"/>
                  <a:gd name="T52" fmla="*/ 21 w 150"/>
                  <a:gd name="T53" fmla="*/ 58 h 129"/>
                  <a:gd name="T54" fmla="*/ 43 w 150"/>
                  <a:gd name="T55" fmla="*/ 81 h 129"/>
                  <a:gd name="T56" fmla="*/ 48 w 150"/>
                  <a:gd name="T57" fmla="*/ 91 h 129"/>
                  <a:gd name="T58" fmla="*/ 49 w 150"/>
                  <a:gd name="T59" fmla="*/ 99 h 129"/>
                  <a:gd name="T60" fmla="*/ 60 w 150"/>
                  <a:gd name="T61" fmla="*/ 111 h 129"/>
                  <a:gd name="T62" fmla="*/ 64 w 150"/>
                  <a:gd name="T63" fmla="*/ 111 h 129"/>
                  <a:gd name="T64" fmla="*/ 65 w 150"/>
                  <a:gd name="T65" fmla="*/ 113 h 129"/>
                  <a:gd name="T66" fmla="*/ 74 w 150"/>
                  <a:gd name="T67" fmla="*/ 129 h 129"/>
                  <a:gd name="T68" fmla="*/ 83 w 150"/>
                  <a:gd name="T69" fmla="*/ 126 h 129"/>
                  <a:gd name="T70" fmla="*/ 88 w 150"/>
                  <a:gd name="T71" fmla="*/ 124 h 129"/>
                  <a:gd name="T72" fmla="*/ 92 w 150"/>
                  <a:gd name="T73" fmla="*/ 124 h 129"/>
                  <a:gd name="T74" fmla="*/ 97 w 150"/>
                  <a:gd name="T75" fmla="*/ 122 h 129"/>
                  <a:gd name="T76" fmla="*/ 101 w 150"/>
                  <a:gd name="T77" fmla="*/ 119 h 129"/>
                  <a:gd name="T78" fmla="*/ 124 w 150"/>
                  <a:gd name="T79" fmla="*/ 98 h 129"/>
                  <a:gd name="T80" fmla="*/ 129 w 150"/>
                  <a:gd name="T81" fmla="*/ 93 h 129"/>
                  <a:gd name="T82" fmla="*/ 133 w 150"/>
                  <a:gd name="T83" fmla="*/ 92 h 129"/>
                  <a:gd name="T84" fmla="*/ 144 w 150"/>
                  <a:gd name="T85" fmla="*/ 96 h 129"/>
                  <a:gd name="T86" fmla="*/ 144 w 150"/>
                  <a:gd name="T87" fmla="*/ 78 h 129"/>
                  <a:gd name="T88" fmla="*/ 150 w 150"/>
                  <a:gd name="T89" fmla="*/ 59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50" h="129">
                    <a:moveTo>
                      <a:pt x="150" y="57"/>
                    </a:moveTo>
                    <a:cubicBezTo>
                      <a:pt x="149" y="56"/>
                      <a:pt x="149" y="54"/>
                      <a:pt x="147" y="54"/>
                    </a:cubicBezTo>
                    <a:cubicBezTo>
                      <a:pt x="146" y="53"/>
                      <a:pt x="145" y="53"/>
                      <a:pt x="144" y="53"/>
                    </a:cubicBezTo>
                    <a:cubicBezTo>
                      <a:pt x="144" y="53"/>
                      <a:pt x="143" y="53"/>
                      <a:pt x="142" y="53"/>
                    </a:cubicBezTo>
                    <a:cubicBezTo>
                      <a:pt x="142" y="53"/>
                      <a:pt x="142" y="53"/>
                      <a:pt x="142" y="53"/>
                    </a:cubicBezTo>
                    <a:cubicBezTo>
                      <a:pt x="140" y="53"/>
                      <a:pt x="140" y="53"/>
                      <a:pt x="140" y="53"/>
                    </a:cubicBezTo>
                    <a:cubicBezTo>
                      <a:pt x="139" y="53"/>
                      <a:pt x="137" y="53"/>
                      <a:pt x="136" y="53"/>
                    </a:cubicBezTo>
                    <a:cubicBezTo>
                      <a:pt x="135" y="53"/>
                      <a:pt x="135" y="53"/>
                      <a:pt x="135" y="53"/>
                    </a:cubicBezTo>
                    <a:cubicBezTo>
                      <a:pt x="134" y="53"/>
                      <a:pt x="133" y="53"/>
                      <a:pt x="132" y="52"/>
                    </a:cubicBezTo>
                    <a:cubicBezTo>
                      <a:pt x="132" y="51"/>
                      <a:pt x="131" y="51"/>
                      <a:pt x="130" y="50"/>
                    </a:cubicBezTo>
                    <a:cubicBezTo>
                      <a:pt x="130" y="49"/>
                      <a:pt x="129" y="49"/>
                      <a:pt x="128" y="48"/>
                    </a:cubicBezTo>
                    <a:cubicBezTo>
                      <a:pt x="128" y="48"/>
                      <a:pt x="127" y="48"/>
                      <a:pt x="127" y="48"/>
                    </a:cubicBezTo>
                    <a:cubicBezTo>
                      <a:pt x="127" y="47"/>
                      <a:pt x="126" y="47"/>
                      <a:pt x="126" y="46"/>
                    </a:cubicBezTo>
                    <a:cubicBezTo>
                      <a:pt x="126" y="45"/>
                      <a:pt x="125" y="44"/>
                      <a:pt x="123" y="42"/>
                    </a:cubicBezTo>
                    <a:cubicBezTo>
                      <a:pt x="122" y="41"/>
                      <a:pt x="121" y="41"/>
                      <a:pt x="120" y="40"/>
                    </a:cubicBezTo>
                    <a:cubicBezTo>
                      <a:pt x="118" y="39"/>
                      <a:pt x="117" y="38"/>
                      <a:pt x="116" y="37"/>
                    </a:cubicBezTo>
                    <a:cubicBezTo>
                      <a:pt x="116" y="37"/>
                      <a:pt x="116" y="36"/>
                      <a:pt x="116" y="36"/>
                    </a:cubicBezTo>
                    <a:cubicBezTo>
                      <a:pt x="116" y="34"/>
                      <a:pt x="116" y="33"/>
                      <a:pt x="116" y="31"/>
                    </a:cubicBezTo>
                    <a:cubicBezTo>
                      <a:pt x="115" y="29"/>
                      <a:pt x="113" y="27"/>
                      <a:pt x="110" y="27"/>
                    </a:cubicBezTo>
                    <a:cubicBezTo>
                      <a:pt x="108" y="27"/>
                      <a:pt x="105" y="28"/>
                      <a:pt x="102" y="30"/>
                    </a:cubicBezTo>
                    <a:cubicBezTo>
                      <a:pt x="102" y="30"/>
                      <a:pt x="102" y="30"/>
                      <a:pt x="102" y="30"/>
                    </a:cubicBezTo>
                    <a:cubicBezTo>
                      <a:pt x="103" y="29"/>
                      <a:pt x="103" y="29"/>
                      <a:pt x="103" y="29"/>
                    </a:cubicBezTo>
                    <a:cubicBezTo>
                      <a:pt x="106" y="24"/>
                      <a:pt x="107" y="11"/>
                      <a:pt x="104" y="4"/>
                    </a:cubicBezTo>
                    <a:cubicBezTo>
                      <a:pt x="102" y="1"/>
                      <a:pt x="100" y="0"/>
                      <a:pt x="96" y="0"/>
                    </a:cubicBezTo>
                    <a:cubicBezTo>
                      <a:pt x="90" y="0"/>
                      <a:pt x="86" y="6"/>
                      <a:pt x="84" y="9"/>
                    </a:cubicBezTo>
                    <a:cubicBezTo>
                      <a:pt x="84" y="9"/>
                      <a:pt x="83" y="10"/>
                      <a:pt x="83" y="10"/>
                    </a:cubicBezTo>
                    <a:cubicBezTo>
                      <a:pt x="83" y="10"/>
                      <a:pt x="83" y="11"/>
                      <a:pt x="83" y="11"/>
                    </a:cubicBezTo>
                    <a:cubicBezTo>
                      <a:pt x="82" y="11"/>
                      <a:pt x="82" y="11"/>
                      <a:pt x="82" y="10"/>
                    </a:cubicBezTo>
                    <a:cubicBezTo>
                      <a:pt x="81" y="9"/>
                      <a:pt x="80" y="8"/>
                      <a:pt x="79" y="7"/>
                    </a:cubicBezTo>
                    <a:cubicBezTo>
                      <a:pt x="77" y="6"/>
                      <a:pt x="75" y="5"/>
                      <a:pt x="73" y="5"/>
                    </a:cubicBezTo>
                    <a:cubicBezTo>
                      <a:pt x="72" y="5"/>
                      <a:pt x="71" y="5"/>
                      <a:pt x="71" y="5"/>
                    </a:cubicBezTo>
                    <a:cubicBezTo>
                      <a:pt x="70" y="5"/>
                      <a:pt x="69" y="6"/>
                      <a:pt x="69" y="6"/>
                    </a:cubicBezTo>
                    <a:cubicBezTo>
                      <a:pt x="68" y="6"/>
                      <a:pt x="68" y="6"/>
                      <a:pt x="68" y="6"/>
                    </a:cubicBezTo>
                    <a:cubicBezTo>
                      <a:pt x="68" y="6"/>
                      <a:pt x="68" y="6"/>
                      <a:pt x="68" y="6"/>
                    </a:cubicBezTo>
                    <a:cubicBezTo>
                      <a:pt x="61" y="8"/>
                      <a:pt x="55" y="12"/>
                      <a:pt x="51" y="15"/>
                    </a:cubicBezTo>
                    <a:cubicBezTo>
                      <a:pt x="50" y="15"/>
                      <a:pt x="49" y="16"/>
                      <a:pt x="49" y="17"/>
                    </a:cubicBezTo>
                    <a:cubicBezTo>
                      <a:pt x="48" y="17"/>
                      <a:pt x="48" y="17"/>
                      <a:pt x="48" y="17"/>
                    </a:cubicBezTo>
                    <a:cubicBezTo>
                      <a:pt x="46" y="19"/>
                      <a:pt x="45" y="21"/>
                      <a:pt x="43" y="21"/>
                    </a:cubicBezTo>
                    <a:cubicBezTo>
                      <a:pt x="42" y="22"/>
                      <a:pt x="41" y="22"/>
                      <a:pt x="40" y="22"/>
                    </a:cubicBezTo>
                    <a:cubicBezTo>
                      <a:pt x="39" y="22"/>
                      <a:pt x="38" y="22"/>
                      <a:pt x="38" y="22"/>
                    </a:cubicBezTo>
                    <a:cubicBezTo>
                      <a:pt x="37" y="21"/>
                      <a:pt x="36" y="21"/>
                      <a:pt x="35" y="21"/>
                    </a:cubicBezTo>
                    <a:cubicBezTo>
                      <a:pt x="34" y="21"/>
                      <a:pt x="34" y="21"/>
                      <a:pt x="33" y="21"/>
                    </a:cubicBezTo>
                    <a:cubicBezTo>
                      <a:pt x="30" y="22"/>
                      <a:pt x="16" y="28"/>
                      <a:pt x="13" y="30"/>
                    </a:cubicBezTo>
                    <a:cubicBezTo>
                      <a:pt x="13" y="31"/>
                      <a:pt x="13" y="31"/>
                      <a:pt x="13" y="31"/>
                    </a:cubicBezTo>
                    <a:cubicBezTo>
                      <a:pt x="13" y="31"/>
                      <a:pt x="13" y="31"/>
                      <a:pt x="13" y="31"/>
                    </a:cubicBezTo>
                    <a:cubicBezTo>
                      <a:pt x="12" y="33"/>
                      <a:pt x="12" y="36"/>
                      <a:pt x="13" y="39"/>
                    </a:cubicBezTo>
                    <a:cubicBezTo>
                      <a:pt x="14" y="42"/>
                      <a:pt x="15" y="46"/>
                      <a:pt x="12" y="51"/>
                    </a:cubicBezTo>
                    <a:cubicBezTo>
                      <a:pt x="11" y="53"/>
                      <a:pt x="9" y="54"/>
                      <a:pt x="8" y="56"/>
                    </a:cubicBezTo>
                    <a:cubicBezTo>
                      <a:pt x="7" y="56"/>
                      <a:pt x="7" y="57"/>
                      <a:pt x="6" y="58"/>
                    </a:cubicBezTo>
                    <a:cubicBezTo>
                      <a:pt x="0" y="64"/>
                      <a:pt x="0" y="64"/>
                      <a:pt x="0" y="64"/>
                    </a:cubicBezTo>
                    <a:cubicBezTo>
                      <a:pt x="9" y="63"/>
                      <a:pt x="9" y="63"/>
                      <a:pt x="9" y="63"/>
                    </a:cubicBezTo>
                    <a:cubicBezTo>
                      <a:pt x="11" y="62"/>
                      <a:pt x="13" y="61"/>
                      <a:pt x="15" y="60"/>
                    </a:cubicBezTo>
                    <a:cubicBezTo>
                      <a:pt x="17" y="59"/>
                      <a:pt x="18" y="59"/>
                      <a:pt x="20" y="58"/>
                    </a:cubicBezTo>
                    <a:cubicBezTo>
                      <a:pt x="20" y="58"/>
                      <a:pt x="21" y="58"/>
                      <a:pt x="21" y="58"/>
                    </a:cubicBezTo>
                    <a:cubicBezTo>
                      <a:pt x="24" y="58"/>
                      <a:pt x="26" y="59"/>
                      <a:pt x="29" y="61"/>
                    </a:cubicBezTo>
                    <a:cubicBezTo>
                      <a:pt x="36" y="67"/>
                      <a:pt x="41" y="75"/>
                      <a:pt x="43" y="81"/>
                    </a:cubicBezTo>
                    <a:cubicBezTo>
                      <a:pt x="44" y="82"/>
                      <a:pt x="45" y="84"/>
                      <a:pt x="45" y="85"/>
                    </a:cubicBezTo>
                    <a:cubicBezTo>
                      <a:pt x="46" y="87"/>
                      <a:pt x="48" y="89"/>
                      <a:pt x="48" y="91"/>
                    </a:cubicBezTo>
                    <a:cubicBezTo>
                      <a:pt x="48" y="92"/>
                      <a:pt x="48" y="93"/>
                      <a:pt x="48" y="94"/>
                    </a:cubicBezTo>
                    <a:cubicBezTo>
                      <a:pt x="49" y="96"/>
                      <a:pt x="49" y="97"/>
                      <a:pt x="49" y="99"/>
                    </a:cubicBezTo>
                    <a:cubicBezTo>
                      <a:pt x="50" y="102"/>
                      <a:pt x="52" y="107"/>
                      <a:pt x="55" y="110"/>
                    </a:cubicBezTo>
                    <a:cubicBezTo>
                      <a:pt x="57" y="111"/>
                      <a:pt x="58" y="111"/>
                      <a:pt x="60" y="111"/>
                    </a:cubicBezTo>
                    <a:cubicBezTo>
                      <a:pt x="61" y="111"/>
                      <a:pt x="61" y="111"/>
                      <a:pt x="62" y="111"/>
                    </a:cubicBezTo>
                    <a:cubicBezTo>
                      <a:pt x="63" y="111"/>
                      <a:pt x="64" y="111"/>
                      <a:pt x="64" y="111"/>
                    </a:cubicBezTo>
                    <a:cubicBezTo>
                      <a:pt x="65" y="111"/>
                      <a:pt x="65" y="111"/>
                      <a:pt x="65" y="111"/>
                    </a:cubicBezTo>
                    <a:cubicBezTo>
                      <a:pt x="65" y="111"/>
                      <a:pt x="66" y="111"/>
                      <a:pt x="65" y="113"/>
                    </a:cubicBezTo>
                    <a:cubicBezTo>
                      <a:pt x="65" y="115"/>
                      <a:pt x="66" y="117"/>
                      <a:pt x="66" y="119"/>
                    </a:cubicBezTo>
                    <a:cubicBezTo>
                      <a:pt x="67" y="122"/>
                      <a:pt x="68" y="128"/>
                      <a:pt x="74" y="129"/>
                    </a:cubicBezTo>
                    <a:cubicBezTo>
                      <a:pt x="75" y="129"/>
                      <a:pt x="75" y="129"/>
                      <a:pt x="76" y="129"/>
                    </a:cubicBezTo>
                    <a:cubicBezTo>
                      <a:pt x="79" y="129"/>
                      <a:pt x="81" y="128"/>
                      <a:pt x="83" y="126"/>
                    </a:cubicBezTo>
                    <a:cubicBezTo>
                      <a:pt x="84" y="126"/>
                      <a:pt x="85" y="126"/>
                      <a:pt x="85" y="125"/>
                    </a:cubicBezTo>
                    <a:cubicBezTo>
                      <a:pt x="86" y="125"/>
                      <a:pt x="87" y="124"/>
                      <a:pt x="88" y="124"/>
                    </a:cubicBezTo>
                    <a:cubicBezTo>
                      <a:pt x="90" y="124"/>
                      <a:pt x="90" y="124"/>
                      <a:pt x="90" y="124"/>
                    </a:cubicBezTo>
                    <a:cubicBezTo>
                      <a:pt x="90" y="124"/>
                      <a:pt x="91" y="124"/>
                      <a:pt x="92" y="124"/>
                    </a:cubicBezTo>
                    <a:cubicBezTo>
                      <a:pt x="92" y="124"/>
                      <a:pt x="93" y="124"/>
                      <a:pt x="93" y="124"/>
                    </a:cubicBezTo>
                    <a:cubicBezTo>
                      <a:pt x="94" y="124"/>
                      <a:pt x="96" y="124"/>
                      <a:pt x="97" y="122"/>
                    </a:cubicBezTo>
                    <a:cubicBezTo>
                      <a:pt x="98" y="122"/>
                      <a:pt x="99" y="121"/>
                      <a:pt x="99" y="121"/>
                    </a:cubicBezTo>
                    <a:cubicBezTo>
                      <a:pt x="100" y="120"/>
                      <a:pt x="100" y="120"/>
                      <a:pt x="101" y="119"/>
                    </a:cubicBezTo>
                    <a:cubicBezTo>
                      <a:pt x="108" y="114"/>
                      <a:pt x="115" y="108"/>
                      <a:pt x="122" y="100"/>
                    </a:cubicBezTo>
                    <a:cubicBezTo>
                      <a:pt x="124" y="98"/>
                      <a:pt x="124" y="98"/>
                      <a:pt x="124" y="98"/>
                    </a:cubicBezTo>
                    <a:cubicBezTo>
                      <a:pt x="125" y="97"/>
                      <a:pt x="127" y="95"/>
                      <a:pt x="128" y="94"/>
                    </a:cubicBezTo>
                    <a:cubicBezTo>
                      <a:pt x="129" y="93"/>
                      <a:pt x="129" y="93"/>
                      <a:pt x="129" y="93"/>
                    </a:cubicBezTo>
                    <a:cubicBezTo>
                      <a:pt x="130" y="93"/>
                      <a:pt x="131" y="91"/>
                      <a:pt x="131" y="91"/>
                    </a:cubicBezTo>
                    <a:cubicBezTo>
                      <a:pt x="132" y="91"/>
                      <a:pt x="132" y="92"/>
                      <a:pt x="133" y="92"/>
                    </a:cubicBezTo>
                    <a:cubicBezTo>
                      <a:pt x="134" y="94"/>
                      <a:pt x="135" y="95"/>
                      <a:pt x="138" y="96"/>
                    </a:cubicBezTo>
                    <a:cubicBezTo>
                      <a:pt x="144" y="96"/>
                      <a:pt x="144" y="96"/>
                      <a:pt x="144" y="96"/>
                    </a:cubicBezTo>
                    <a:cubicBezTo>
                      <a:pt x="141" y="91"/>
                      <a:pt x="141" y="91"/>
                      <a:pt x="141" y="91"/>
                    </a:cubicBezTo>
                    <a:cubicBezTo>
                      <a:pt x="142" y="87"/>
                      <a:pt x="144" y="82"/>
                      <a:pt x="144" y="78"/>
                    </a:cubicBezTo>
                    <a:cubicBezTo>
                      <a:pt x="146" y="72"/>
                      <a:pt x="148" y="66"/>
                      <a:pt x="150" y="60"/>
                    </a:cubicBezTo>
                    <a:cubicBezTo>
                      <a:pt x="150" y="59"/>
                      <a:pt x="150" y="59"/>
                      <a:pt x="150" y="59"/>
                    </a:cubicBezTo>
                    <a:lnTo>
                      <a:pt x="150" y="57"/>
                    </a:lnTo>
                    <a:close/>
                  </a:path>
                </a:pathLst>
              </a:custGeom>
              <a:grpFill/>
              <a:ln w="4763" cap="rnd">
                <a:solidFill>
                  <a:schemeClr val="bg1"/>
                </a:solidFill>
                <a:prstDash val="solid"/>
                <a:round/>
              </a:ln>
            </p:spPr>
            <p:txBody>
              <a:bodyPr vert="horz" wrap="square" lIns="91440" tIns="45720" rIns="91440" bIns="45720" numCol="1" anchor="t" anchorCtr="0" compatLnSpc="1"/>
              <a:lstStyle/>
              <a:p>
                <a:endParaRPr lang="en-US" dirty="0">
                  <a:latin typeface="Calibri Light" panose="020F0302020204030204"/>
                </a:endParaRPr>
              </a:p>
            </p:txBody>
          </p:sp>
          <p:sp>
            <p:nvSpPr>
              <p:cNvPr id="320" name="Freeform 57"/>
              <p:cNvSpPr/>
              <p:nvPr/>
            </p:nvSpPr>
            <p:spPr bwMode="auto">
              <a:xfrm>
                <a:off x="4608" y="3481"/>
                <a:ext cx="327" cy="350"/>
              </a:xfrm>
              <a:custGeom>
                <a:avLst/>
                <a:gdLst>
                  <a:gd name="T0" fmla="*/ 117 w 123"/>
                  <a:gd name="T1" fmla="*/ 8 h 132"/>
                  <a:gd name="T2" fmla="*/ 110 w 123"/>
                  <a:gd name="T3" fmla="*/ 0 h 132"/>
                  <a:gd name="T4" fmla="*/ 102 w 123"/>
                  <a:gd name="T5" fmla="*/ 3 h 132"/>
                  <a:gd name="T6" fmla="*/ 96 w 123"/>
                  <a:gd name="T7" fmla="*/ 5 h 132"/>
                  <a:gd name="T8" fmla="*/ 91 w 123"/>
                  <a:gd name="T9" fmla="*/ 4 h 132"/>
                  <a:gd name="T10" fmla="*/ 79 w 123"/>
                  <a:gd name="T11" fmla="*/ 11 h 132"/>
                  <a:gd name="T12" fmla="*/ 72 w 123"/>
                  <a:gd name="T13" fmla="*/ 10 h 132"/>
                  <a:gd name="T14" fmla="*/ 64 w 123"/>
                  <a:gd name="T15" fmla="*/ 14 h 132"/>
                  <a:gd name="T16" fmla="*/ 61 w 123"/>
                  <a:gd name="T17" fmla="*/ 17 h 132"/>
                  <a:gd name="T18" fmla="*/ 59 w 123"/>
                  <a:gd name="T19" fmla="*/ 17 h 132"/>
                  <a:gd name="T20" fmla="*/ 54 w 123"/>
                  <a:gd name="T21" fmla="*/ 18 h 132"/>
                  <a:gd name="T22" fmla="*/ 47 w 123"/>
                  <a:gd name="T23" fmla="*/ 19 h 132"/>
                  <a:gd name="T24" fmla="*/ 40 w 123"/>
                  <a:gd name="T25" fmla="*/ 19 h 132"/>
                  <a:gd name="T26" fmla="*/ 37 w 123"/>
                  <a:gd name="T27" fmla="*/ 21 h 132"/>
                  <a:gd name="T28" fmla="*/ 29 w 123"/>
                  <a:gd name="T29" fmla="*/ 47 h 132"/>
                  <a:gd name="T30" fmla="*/ 34 w 123"/>
                  <a:gd name="T31" fmla="*/ 50 h 132"/>
                  <a:gd name="T32" fmla="*/ 43 w 123"/>
                  <a:gd name="T33" fmla="*/ 48 h 132"/>
                  <a:gd name="T34" fmla="*/ 44 w 123"/>
                  <a:gd name="T35" fmla="*/ 49 h 132"/>
                  <a:gd name="T36" fmla="*/ 40 w 123"/>
                  <a:gd name="T37" fmla="*/ 51 h 132"/>
                  <a:gd name="T38" fmla="*/ 35 w 123"/>
                  <a:gd name="T39" fmla="*/ 50 h 132"/>
                  <a:gd name="T40" fmla="*/ 24 w 123"/>
                  <a:gd name="T41" fmla="*/ 59 h 132"/>
                  <a:gd name="T42" fmla="*/ 3 w 123"/>
                  <a:gd name="T43" fmla="*/ 103 h 132"/>
                  <a:gd name="T44" fmla="*/ 12 w 123"/>
                  <a:gd name="T45" fmla="*/ 119 h 132"/>
                  <a:gd name="T46" fmla="*/ 14 w 123"/>
                  <a:gd name="T47" fmla="*/ 122 h 132"/>
                  <a:gd name="T48" fmla="*/ 23 w 123"/>
                  <a:gd name="T49" fmla="*/ 131 h 132"/>
                  <a:gd name="T50" fmla="*/ 36 w 123"/>
                  <a:gd name="T51" fmla="*/ 128 h 132"/>
                  <a:gd name="T52" fmla="*/ 40 w 123"/>
                  <a:gd name="T53" fmla="*/ 123 h 132"/>
                  <a:gd name="T54" fmla="*/ 43 w 123"/>
                  <a:gd name="T55" fmla="*/ 118 h 132"/>
                  <a:gd name="T56" fmla="*/ 49 w 123"/>
                  <a:gd name="T57" fmla="*/ 104 h 132"/>
                  <a:gd name="T58" fmla="*/ 52 w 123"/>
                  <a:gd name="T59" fmla="*/ 96 h 132"/>
                  <a:gd name="T60" fmla="*/ 55 w 123"/>
                  <a:gd name="T61" fmla="*/ 83 h 132"/>
                  <a:gd name="T62" fmla="*/ 56 w 123"/>
                  <a:gd name="T63" fmla="*/ 74 h 132"/>
                  <a:gd name="T64" fmla="*/ 69 w 123"/>
                  <a:gd name="T65" fmla="*/ 67 h 132"/>
                  <a:gd name="T66" fmla="*/ 76 w 123"/>
                  <a:gd name="T67" fmla="*/ 64 h 132"/>
                  <a:gd name="T68" fmla="*/ 88 w 123"/>
                  <a:gd name="T69" fmla="*/ 54 h 132"/>
                  <a:gd name="T70" fmla="*/ 100 w 123"/>
                  <a:gd name="T71" fmla="*/ 41 h 132"/>
                  <a:gd name="T72" fmla="*/ 114 w 123"/>
                  <a:gd name="T73" fmla="*/ 26 h 132"/>
                  <a:gd name="T74" fmla="*/ 119 w 123"/>
                  <a:gd name="T75" fmla="*/ 9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3" h="132">
                    <a:moveTo>
                      <a:pt x="119" y="9"/>
                    </a:moveTo>
                    <a:cubicBezTo>
                      <a:pt x="118" y="8"/>
                      <a:pt x="117" y="8"/>
                      <a:pt x="117" y="8"/>
                    </a:cubicBezTo>
                    <a:cubicBezTo>
                      <a:pt x="116" y="7"/>
                      <a:pt x="116" y="6"/>
                      <a:pt x="116" y="5"/>
                    </a:cubicBezTo>
                    <a:cubicBezTo>
                      <a:pt x="115" y="3"/>
                      <a:pt x="114" y="0"/>
                      <a:pt x="110" y="0"/>
                    </a:cubicBezTo>
                    <a:cubicBezTo>
                      <a:pt x="109" y="0"/>
                      <a:pt x="109" y="0"/>
                      <a:pt x="108" y="0"/>
                    </a:cubicBezTo>
                    <a:cubicBezTo>
                      <a:pt x="105" y="0"/>
                      <a:pt x="104" y="2"/>
                      <a:pt x="102" y="3"/>
                    </a:cubicBezTo>
                    <a:cubicBezTo>
                      <a:pt x="100" y="4"/>
                      <a:pt x="99" y="5"/>
                      <a:pt x="97" y="5"/>
                    </a:cubicBezTo>
                    <a:cubicBezTo>
                      <a:pt x="97" y="5"/>
                      <a:pt x="96" y="5"/>
                      <a:pt x="96" y="5"/>
                    </a:cubicBezTo>
                    <a:cubicBezTo>
                      <a:pt x="94" y="4"/>
                      <a:pt x="94" y="4"/>
                      <a:pt x="94" y="4"/>
                    </a:cubicBezTo>
                    <a:cubicBezTo>
                      <a:pt x="93" y="4"/>
                      <a:pt x="92" y="4"/>
                      <a:pt x="91" y="4"/>
                    </a:cubicBezTo>
                    <a:cubicBezTo>
                      <a:pt x="88" y="4"/>
                      <a:pt x="85" y="5"/>
                      <a:pt x="83" y="8"/>
                    </a:cubicBezTo>
                    <a:cubicBezTo>
                      <a:pt x="80" y="11"/>
                      <a:pt x="80" y="11"/>
                      <a:pt x="79" y="11"/>
                    </a:cubicBezTo>
                    <a:cubicBezTo>
                      <a:pt x="78" y="11"/>
                      <a:pt x="77" y="11"/>
                      <a:pt x="76" y="10"/>
                    </a:cubicBezTo>
                    <a:cubicBezTo>
                      <a:pt x="74" y="10"/>
                      <a:pt x="73" y="10"/>
                      <a:pt x="72" y="10"/>
                    </a:cubicBezTo>
                    <a:cubicBezTo>
                      <a:pt x="69" y="10"/>
                      <a:pt x="67" y="10"/>
                      <a:pt x="66" y="12"/>
                    </a:cubicBezTo>
                    <a:cubicBezTo>
                      <a:pt x="65" y="13"/>
                      <a:pt x="64" y="14"/>
                      <a:pt x="64" y="14"/>
                    </a:cubicBezTo>
                    <a:cubicBezTo>
                      <a:pt x="64" y="15"/>
                      <a:pt x="64" y="15"/>
                      <a:pt x="63" y="15"/>
                    </a:cubicBezTo>
                    <a:cubicBezTo>
                      <a:pt x="63" y="16"/>
                      <a:pt x="62" y="17"/>
                      <a:pt x="61" y="17"/>
                    </a:cubicBezTo>
                    <a:cubicBezTo>
                      <a:pt x="60" y="17"/>
                      <a:pt x="60" y="17"/>
                      <a:pt x="60" y="17"/>
                    </a:cubicBezTo>
                    <a:cubicBezTo>
                      <a:pt x="59" y="17"/>
                      <a:pt x="59" y="17"/>
                      <a:pt x="59" y="17"/>
                    </a:cubicBezTo>
                    <a:cubicBezTo>
                      <a:pt x="58" y="17"/>
                      <a:pt x="57" y="17"/>
                      <a:pt x="57" y="18"/>
                    </a:cubicBezTo>
                    <a:cubicBezTo>
                      <a:pt x="56" y="18"/>
                      <a:pt x="55" y="18"/>
                      <a:pt x="54" y="18"/>
                    </a:cubicBezTo>
                    <a:cubicBezTo>
                      <a:pt x="53" y="19"/>
                      <a:pt x="52" y="19"/>
                      <a:pt x="52" y="19"/>
                    </a:cubicBezTo>
                    <a:cubicBezTo>
                      <a:pt x="50" y="19"/>
                      <a:pt x="48" y="19"/>
                      <a:pt x="47" y="19"/>
                    </a:cubicBezTo>
                    <a:cubicBezTo>
                      <a:pt x="45" y="19"/>
                      <a:pt x="43" y="19"/>
                      <a:pt x="42" y="19"/>
                    </a:cubicBezTo>
                    <a:cubicBezTo>
                      <a:pt x="41" y="19"/>
                      <a:pt x="40" y="19"/>
                      <a:pt x="40" y="19"/>
                    </a:cubicBezTo>
                    <a:cubicBezTo>
                      <a:pt x="38" y="19"/>
                      <a:pt x="38" y="19"/>
                      <a:pt x="38" y="19"/>
                    </a:cubicBezTo>
                    <a:cubicBezTo>
                      <a:pt x="37" y="21"/>
                      <a:pt x="37" y="21"/>
                      <a:pt x="37" y="21"/>
                    </a:cubicBezTo>
                    <a:cubicBezTo>
                      <a:pt x="34" y="27"/>
                      <a:pt x="33" y="33"/>
                      <a:pt x="32" y="38"/>
                    </a:cubicBezTo>
                    <a:cubicBezTo>
                      <a:pt x="31" y="41"/>
                      <a:pt x="30" y="44"/>
                      <a:pt x="29" y="47"/>
                    </a:cubicBezTo>
                    <a:cubicBezTo>
                      <a:pt x="27" y="54"/>
                      <a:pt x="27" y="54"/>
                      <a:pt x="27" y="54"/>
                    </a:cubicBezTo>
                    <a:cubicBezTo>
                      <a:pt x="34" y="50"/>
                      <a:pt x="34" y="50"/>
                      <a:pt x="34" y="50"/>
                    </a:cubicBezTo>
                    <a:cubicBezTo>
                      <a:pt x="35" y="49"/>
                      <a:pt x="37" y="49"/>
                      <a:pt x="38" y="49"/>
                    </a:cubicBezTo>
                    <a:cubicBezTo>
                      <a:pt x="40" y="48"/>
                      <a:pt x="41" y="48"/>
                      <a:pt x="43" y="48"/>
                    </a:cubicBezTo>
                    <a:cubicBezTo>
                      <a:pt x="44" y="47"/>
                      <a:pt x="44" y="47"/>
                      <a:pt x="45" y="46"/>
                    </a:cubicBezTo>
                    <a:cubicBezTo>
                      <a:pt x="45" y="47"/>
                      <a:pt x="44" y="48"/>
                      <a:pt x="44" y="49"/>
                    </a:cubicBezTo>
                    <a:cubicBezTo>
                      <a:pt x="43" y="50"/>
                      <a:pt x="43" y="51"/>
                      <a:pt x="42" y="52"/>
                    </a:cubicBezTo>
                    <a:cubicBezTo>
                      <a:pt x="42" y="52"/>
                      <a:pt x="41" y="52"/>
                      <a:pt x="40" y="51"/>
                    </a:cubicBezTo>
                    <a:cubicBezTo>
                      <a:pt x="39" y="51"/>
                      <a:pt x="37" y="50"/>
                      <a:pt x="36" y="50"/>
                    </a:cubicBezTo>
                    <a:cubicBezTo>
                      <a:pt x="35" y="50"/>
                      <a:pt x="35" y="50"/>
                      <a:pt x="35" y="50"/>
                    </a:cubicBezTo>
                    <a:cubicBezTo>
                      <a:pt x="30" y="51"/>
                      <a:pt x="28" y="55"/>
                      <a:pt x="26" y="57"/>
                    </a:cubicBezTo>
                    <a:cubicBezTo>
                      <a:pt x="25" y="58"/>
                      <a:pt x="25" y="59"/>
                      <a:pt x="24" y="59"/>
                    </a:cubicBezTo>
                    <a:cubicBezTo>
                      <a:pt x="23" y="60"/>
                      <a:pt x="22" y="62"/>
                      <a:pt x="21" y="63"/>
                    </a:cubicBezTo>
                    <a:cubicBezTo>
                      <a:pt x="12" y="74"/>
                      <a:pt x="0" y="88"/>
                      <a:pt x="3" y="103"/>
                    </a:cubicBezTo>
                    <a:cubicBezTo>
                      <a:pt x="4" y="107"/>
                      <a:pt x="6" y="111"/>
                      <a:pt x="9" y="116"/>
                    </a:cubicBezTo>
                    <a:cubicBezTo>
                      <a:pt x="10" y="117"/>
                      <a:pt x="11" y="118"/>
                      <a:pt x="12" y="119"/>
                    </a:cubicBezTo>
                    <a:cubicBezTo>
                      <a:pt x="12" y="120"/>
                      <a:pt x="13" y="120"/>
                      <a:pt x="13" y="121"/>
                    </a:cubicBezTo>
                    <a:cubicBezTo>
                      <a:pt x="13" y="121"/>
                      <a:pt x="14" y="121"/>
                      <a:pt x="14" y="122"/>
                    </a:cubicBezTo>
                    <a:cubicBezTo>
                      <a:pt x="14" y="123"/>
                      <a:pt x="14" y="124"/>
                      <a:pt x="15" y="125"/>
                    </a:cubicBezTo>
                    <a:cubicBezTo>
                      <a:pt x="17" y="128"/>
                      <a:pt x="21" y="130"/>
                      <a:pt x="23" y="131"/>
                    </a:cubicBezTo>
                    <a:cubicBezTo>
                      <a:pt x="25" y="132"/>
                      <a:pt x="26" y="132"/>
                      <a:pt x="28" y="132"/>
                    </a:cubicBezTo>
                    <a:cubicBezTo>
                      <a:pt x="31" y="132"/>
                      <a:pt x="34" y="131"/>
                      <a:pt x="36" y="128"/>
                    </a:cubicBezTo>
                    <a:cubicBezTo>
                      <a:pt x="37" y="127"/>
                      <a:pt x="38" y="126"/>
                      <a:pt x="39" y="125"/>
                    </a:cubicBezTo>
                    <a:cubicBezTo>
                      <a:pt x="39" y="124"/>
                      <a:pt x="39" y="123"/>
                      <a:pt x="40" y="123"/>
                    </a:cubicBezTo>
                    <a:cubicBezTo>
                      <a:pt x="40" y="122"/>
                      <a:pt x="41" y="122"/>
                      <a:pt x="41" y="121"/>
                    </a:cubicBezTo>
                    <a:cubicBezTo>
                      <a:pt x="42" y="120"/>
                      <a:pt x="43" y="119"/>
                      <a:pt x="43" y="118"/>
                    </a:cubicBezTo>
                    <a:cubicBezTo>
                      <a:pt x="45" y="115"/>
                      <a:pt x="47" y="111"/>
                      <a:pt x="49" y="106"/>
                    </a:cubicBezTo>
                    <a:cubicBezTo>
                      <a:pt x="49" y="105"/>
                      <a:pt x="49" y="105"/>
                      <a:pt x="49" y="104"/>
                    </a:cubicBezTo>
                    <a:cubicBezTo>
                      <a:pt x="50" y="102"/>
                      <a:pt x="50" y="100"/>
                      <a:pt x="51" y="98"/>
                    </a:cubicBezTo>
                    <a:cubicBezTo>
                      <a:pt x="52" y="97"/>
                      <a:pt x="52" y="97"/>
                      <a:pt x="52" y="96"/>
                    </a:cubicBezTo>
                    <a:cubicBezTo>
                      <a:pt x="54" y="94"/>
                      <a:pt x="55" y="91"/>
                      <a:pt x="55" y="88"/>
                    </a:cubicBezTo>
                    <a:cubicBezTo>
                      <a:pt x="55" y="86"/>
                      <a:pt x="55" y="84"/>
                      <a:pt x="55" y="83"/>
                    </a:cubicBezTo>
                    <a:cubicBezTo>
                      <a:pt x="54" y="82"/>
                      <a:pt x="54" y="82"/>
                      <a:pt x="54" y="81"/>
                    </a:cubicBezTo>
                    <a:cubicBezTo>
                      <a:pt x="54" y="77"/>
                      <a:pt x="54" y="75"/>
                      <a:pt x="56" y="74"/>
                    </a:cubicBezTo>
                    <a:cubicBezTo>
                      <a:pt x="60" y="72"/>
                      <a:pt x="63" y="70"/>
                      <a:pt x="66" y="68"/>
                    </a:cubicBezTo>
                    <a:cubicBezTo>
                      <a:pt x="69" y="67"/>
                      <a:pt x="69" y="67"/>
                      <a:pt x="69" y="67"/>
                    </a:cubicBezTo>
                    <a:cubicBezTo>
                      <a:pt x="70" y="66"/>
                      <a:pt x="71" y="66"/>
                      <a:pt x="72" y="65"/>
                    </a:cubicBezTo>
                    <a:cubicBezTo>
                      <a:pt x="74" y="65"/>
                      <a:pt x="75" y="65"/>
                      <a:pt x="76" y="64"/>
                    </a:cubicBezTo>
                    <a:cubicBezTo>
                      <a:pt x="79" y="63"/>
                      <a:pt x="82" y="60"/>
                      <a:pt x="84" y="58"/>
                    </a:cubicBezTo>
                    <a:cubicBezTo>
                      <a:pt x="85" y="56"/>
                      <a:pt x="87" y="55"/>
                      <a:pt x="88" y="54"/>
                    </a:cubicBezTo>
                    <a:cubicBezTo>
                      <a:pt x="92" y="51"/>
                      <a:pt x="94" y="48"/>
                      <a:pt x="97" y="44"/>
                    </a:cubicBezTo>
                    <a:cubicBezTo>
                      <a:pt x="98" y="43"/>
                      <a:pt x="99" y="42"/>
                      <a:pt x="100" y="41"/>
                    </a:cubicBezTo>
                    <a:cubicBezTo>
                      <a:pt x="104" y="36"/>
                      <a:pt x="108" y="31"/>
                      <a:pt x="113" y="27"/>
                    </a:cubicBezTo>
                    <a:cubicBezTo>
                      <a:pt x="113" y="27"/>
                      <a:pt x="114" y="26"/>
                      <a:pt x="114" y="26"/>
                    </a:cubicBezTo>
                    <a:cubicBezTo>
                      <a:pt x="119" y="21"/>
                      <a:pt x="123" y="18"/>
                      <a:pt x="123" y="14"/>
                    </a:cubicBezTo>
                    <a:cubicBezTo>
                      <a:pt x="123" y="11"/>
                      <a:pt x="120" y="10"/>
                      <a:pt x="119" y="9"/>
                    </a:cubicBezTo>
                    <a:close/>
                  </a:path>
                </a:pathLst>
              </a:custGeom>
              <a:grpFill/>
              <a:ln w="4763" cap="rnd">
                <a:solidFill>
                  <a:schemeClr val="bg1"/>
                </a:solidFill>
                <a:prstDash val="solid"/>
                <a:round/>
              </a:ln>
            </p:spPr>
            <p:txBody>
              <a:bodyPr vert="horz" wrap="square" lIns="91440" tIns="45720" rIns="91440" bIns="45720" numCol="1" anchor="t" anchorCtr="0" compatLnSpc="1"/>
              <a:lstStyle/>
              <a:p>
                <a:endParaRPr lang="en-US" dirty="0">
                  <a:latin typeface="Calibri Light" panose="020F0302020204030204"/>
                </a:endParaRPr>
              </a:p>
            </p:txBody>
          </p:sp>
          <p:sp>
            <p:nvSpPr>
              <p:cNvPr id="321" name="Freeform 58"/>
              <p:cNvSpPr/>
              <p:nvPr/>
            </p:nvSpPr>
            <p:spPr bwMode="auto">
              <a:xfrm>
                <a:off x="4770" y="3292"/>
                <a:ext cx="40" cy="69"/>
              </a:xfrm>
              <a:custGeom>
                <a:avLst/>
                <a:gdLst>
                  <a:gd name="T0" fmla="*/ 14 w 15"/>
                  <a:gd name="T1" fmla="*/ 2 h 26"/>
                  <a:gd name="T2" fmla="*/ 10 w 15"/>
                  <a:gd name="T3" fmla="*/ 0 h 26"/>
                  <a:gd name="T4" fmla="*/ 9 w 15"/>
                  <a:gd name="T5" fmla="*/ 0 h 26"/>
                  <a:gd name="T6" fmla="*/ 0 w 15"/>
                  <a:gd name="T7" fmla="*/ 20 h 26"/>
                  <a:gd name="T8" fmla="*/ 5 w 15"/>
                  <a:gd name="T9" fmla="*/ 26 h 26"/>
                  <a:gd name="T10" fmla="*/ 6 w 15"/>
                  <a:gd name="T11" fmla="*/ 26 h 26"/>
                  <a:gd name="T12" fmla="*/ 6 w 15"/>
                  <a:gd name="T13" fmla="*/ 26 h 26"/>
                  <a:gd name="T14" fmla="*/ 9 w 15"/>
                  <a:gd name="T15" fmla="*/ 20 h 26"/>
                  <a:gd name="T16" fmla="*/ 9 w 15"/>
                  <a:gd name="T17" fmla="*/ 20 h 26"/>
                  <a:gd name="T18" fmla="*/ 12 w 15"/>
                  <a:gd name="T19" fmla="*/ 11 h 26"/>
                  <a:gd name="T20" fmla="*/ 12 w 15"/>
                  <a:gd name="T21" fmla="*/ 10 h 26"/>
                  <a:gd name="T22" fmla="*/ 14 w 15"/>
                  <a:gd name="T23" fmla="*/ 2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26">
                    <a:moveTo>
                      <a:pt x="14" y="2"/>
                    </a:moveTo>
                    <a:cubicBezTo>
                      <a:pt x="14" y="2"/>
                      <a:pt x="13" y="0"/>
                      <a:pt x="10" y="0"/>
                    </a:cubicBezTo>
                    <a:cubicBezTo>
                      <a:pt x="9" y="0"/>
                      <a:pt x="9" y="0"/>
                      <a:pt x="9" y="0"/>
                    </a:cubicBezTo>
                    <a:cubicBezTo>
                      <a:pt x="3" y="1"/>
                      <a:pt x="0" y="15"/>
                      <a:pt x="0" y="20"/>
                    </a:cubicBezTo>
                    <a:cubicBezTo>
                      <a:pt x="1" y="26"/>
                      <a:pt x="4" y="26"/>
                      <a:pt x="5" y="26"/>
                    </a:cubicBezTo>
                    <a:cubicBezTo>
                      <a:pt x="6" y="26"/>
                      <a:pt x="6" y="26"/>
                      <a:pt x="6" y="26"/>
                    </a:cubicBezTo>
                    <a:cubicBezTo>
                      <a:pt x="6" y="26"/>
                      <a:pt x="6" y="26"/>
                      <a:pt x="6" y="26"/>
                    </a:cubicBezTo>
                    <a:cubicBezTo>
                      <a:pt x="10" y="26"/>
                      <a:pt x="10" y="22"/>
                      <a:pt x="9" y="20"/>
                    </a:cubicBezTo>
                    <a:cubicBezTo>
                      <a:pt x="9" y="20"/>
                      <a:pt x="9" y="20"/>
                      <a:pt x="9" y="20"/>
                    </a:cubicBezTo>
                    <a:cubicBezTo>
                      <a:pt x="10" y="16"/>
                      <a:pt x="10" y="14"/>
                      <a:pt x="12" y="11"/>
                    </a:cubicBezTo>
                    <a:cubicBezTo>
                      <a:pt x="12" y="11"/>
                      <a:pt x="12" y="11"/>
                      <a:pt x="12" y="10"/>
                    </a:cubicBezTo>
                    <a:cubicBezTo>
                      <a:pt x="13" y="8"/>
                      <a:pt x="15" y="5"/>
                      <a:pt x="14" y="2"/>
                    </a:cubicBezTo>
                    <a:close/>
                  </a:path>
                </a:pathLst>
              </a:custGeom>
              <a:grpFill/>
              <a:ln w="4763" cap="rnd">
                <a:solidFill>
                  <a:schemeClr val="bg1"/>
                </a:solidFill>
                <a:prstDash val="solid"/>
                <a:round/>
              </a:ln>
            </p:spPr>
            <p:txBody>
              <a:bodyPr vert="horz" wrap="square" lIns="91440" tIns="45720" rIns="91440" bIns="45720" numCol="1" anchor="t" anchorCtr="0" compatLnSpc="1"/>
              <a:lstStyle/>
              <a:p>
                <a:endParaRPr lang="en-US" dirty="0">
                  <a:latin typeface="Calibri Light" panose="020F0302020204030204"/>
                </a:endParaRPr>
              </a:p>
            </p:txBody>
          </p:sp>
          <p:sp>
            <p:nvSpPr>
              <p:cNvPr id="322" name="Freeform 59"/>
              <p:cNvSpPr/>
              <p:nvPr/>
            </p:nvSpPr>
            <p:spPr bwMode="auto">
              <a:xfrm>
                <a:off x="4897" y="2737"/>
                <a:ext cx="489" cy="504"/>
              </a:xfrm>
              <a:custGeom>
                <a:avLst/>
                <a:gdLst>
                  <a:gd name="T0" fmla="*/ 177 w 184"/>
                  <a:gd name="T1" fmla="*/ 104 h 190"/>
                  <a:gd name="T2" fmla="*/ 165 w 184"/>
                  <a:gd name="T3" fmla="*/ 100 h 190"/>
                  <a:gd name="T4" fmla="*/ 161 w 184"/>
                  <a:gd name="T5" fmla="*/ 107 h 190"/>
                  <a:gd name="T6" fmla="*/ 157 w 184"/>
                  <a:gd name="T7" fmla="*/ 81 h 190"/>
                  <a:gd name="T8" fmla="*/ 146 w 184"/>
                  <a:gd name="T9" fmla="*/ 89 h 190"/>
                  <a:gd name="T10" fmla="*/ 143 w 184"/>
                  <a:gd name="T11" fmla="*/ 97 h 190"/>
                  <a:gd name="T12" fmla="*/ 141 w 184"/>
                  <a:gd name="T13" fmla="*/ 97 h 190"/>
                  <a:gd name="T14" fmla="*/ 142 w 184"/>
                  <a:gd name="T15" fmla="*/ 84 h 190"/>
                  <a:gd name="T16" fmla="*/ 131 w 184"/>
                  <a:gd name="T17" fmla="*/ 71 h 190"/>
                  <a:gd name="T18" fmla="*/ 128 w 184"/>
                  <a:gd name="T19" fmla="*/ 81 h 190"/>
                  <a:gd name="T20" fmla="*/ 128 w 184"/>
                  <a:gd name="T21" fmla="*/ 85 h 190"/>
                  <a:gd name="T22" fmla="*/ 120 w 184"/>
                  <a:gd name="T23" fmla="*/ 74 h 190"/>
                  <a:gd name="T24" fmla="*/ 116 w 184"/>
                  <a:gd name="T25" fmla="*/ 56 h 190"/>
                  <a:gd name="T26" fmla="*/ 91 w 184"/>
                  <a:gd name="T27" fmla="*/ 59 h 190"/>
                  <a:gd name="T28" fmla="*/ 81 w 184"/>
                  <a:gd name="T29" fmla="*/ 71 h 190"/>
                  <a:gd name="T30" fmla="*/ 73 w 184"/>
                  <a:gd name="T31" fmla="*/ 69 h 190"/>
                  <a:gd name="T32" fmla="*/ 63 w 184"/>
                  <a:gd name="T33" fmla="*/ 73 h 190"/>
                  <a:gd name="T34" fmla="*/ 56 w 184"/>
                  <a:gd name="T35" fmla="*/ 73 h 190"/>
                  <a:gd name="T36" fmla="*/ 58 w 184"/>
                  <a:gd name="T37" fmla="*/ 67 h 190"/>
                  <a:gd name="T38" fmla="*/ 48 w 184"/>
                  <a:gd name="T39" fmla="*/ 56 h 190"/>
                  <a:gd name="T40" fmla="*/ 40 w 184"/>
                  <a:gd name="T41" fmla="*/ 62 h 190"/>
                  <a:gd name="T42" fmla="*/ 34 w 184"/>
                  <a:gd name="T43" fmla="*/ 76 h 190"/>
                  <a:gd name="T44" fmla="*/ 31 w 184"/>
                  <a:gd name="T45" fmla="*/ 57 h 190"/>
                  <a:gd name="T46" fmla="*/ 30 w 184"/>
                  <a:gd name="T47" fmla="*/ 35 h 190"/>
                  <a:gd name="T48" fmla="*/ 31 w 184"/>
                  <a:gd name="T49" fmla="*/ 12 h 190"/>
                  <a:gd name="T50" fmla="*/ 30 w 184"/>
                  <a:gd name="T51" fmla="*/ 1 h 190"/>
                  <a:gd name="T52" fmla="*/ 17 w 184"/>
                  <a:gd name="T53" fmla="*/ 5 h 190"/>
                  <a:gd name="T54" fmla="*/ 12 w 184"/>
                  <a:gd name="T55" fmla="*/ 7 h 190"/>
                  <a:gd name="T56" fmla="*/ 5 w 184"/>
                  <a:gd name="T57" fmla="*/ 18 h 190"/>
                  <a:gd name="T58" fmla="*/ 0 w 184"/>
                  <a:gd name="T59" fmla="*/ 35 h 190"/>
                  <a:gd name="T60" fmla="*/ 3 w 184"/>
                  <a:gd name="T61" fmla="*/ 47 h 190"/>
                  <a:gd name="T62" fmla="*/ 2 w 184"/>
                  <a:gd name="T63" fmla="*/ 64 h 190"/>
                  <a:gd name="T64" fmla="*/ 3 w 184"/>
                  <a:gd name="T65" fmla="*/ 79 h 190"/>
                  <a:gd name="T66" fmla="*/ 7 w 184"/>
                  <a:gd name="T67" fmla="*/ 102 h 190"/>
                  <a:gd name="T68" fmla="*/ 15 w 184"/>
                  <a:gd name="T69" fmla="*/ 119 h 190"/>
                  <a:gd name="T70" fmla="*/ 8 w 184"/>
                  <a:gd name="T71" fmla="*/ 123 h 190"/>
                  <a:gd name="T72" fmla="*/ 13 w 184"/>
                  <a:gd name="T73" fmla="*/ 147 h 190"/>
                  <a:gd name="T74" fmla="*/ 11 w 184"/>
                  <a:gd name="T75" fmla="*/ 161 h 190"/>
                  <a:gd name="T76" fmla="*/ 21 w 184"/>
                  <a:gd name="T77" fmla="*/ 190 h 190"/>
                  <a:gd name="T78" fmla="*/ 52 w 184"/>
                  <a:gd name="T79" fmla="*/ 169 h 190"/>
                  <a:gd name="T80" fmla="*/ 83 w 184"/>
                  <a:gd name="T81" fmla="*/ 152 h 190"/>
                  <a:gd name="T82" fmla="*/ 87 w 184"/>
                  <a:gd name="T83" fmla="*/ 147 h 190"/>
                  <a:gd name="T84" fmla="*/ 93 w 184"/>
                  <a:gd name="T85" fmla="*/ 144 h 190"/>
                  <a:gd name="T86" fmla="*/ 100 w 184"/>
                  <a:gd name="T87" fmla="*/ 151 h 190"/>
                  <a:gd name="T88" fmla="*/ 111 w 184"/>
                  <a:gd name="T89" fmla="*/ 146 h 190"/>
                  <a:gd name="T90" fmla="*/ 105 w 184"/>
                  <a:gd name="T91" fmla="*/ 159 h 190"/>
                  <a:gd name="T92" fmla="*/ 105 w 184"/>
                  <a:gd name="T93" fmla="*/ 169 h 190"/>
                  <a:gd name="T94" fmla="*/ 119 w 184"/>
                  <a:gd name="T95" fmla="*/ 166 h 190"/>
                  <a:gd name="T96" fmla="*/ 128 w 184"/>
                  <a:gd name="T97" fmla="*/ 159 h 190"/>
                  <a:gd name="T98" fmla="*/ 129 w 184"/>
                  <a:gd name="T99" fmla="*/ 147 h 190"/>
                  <a:gd name="T100" fmla="*/ 135 w 184"/>
                  <a:gd name="T101" fmla="*/ 122 h 190"/>
                  <a:gd name="T102" fmla="*/ 145 w 184"/>
                  <a:gd name="T103" fmla="*/ 137 h 190"/>
                  <a:gd name="T104" fmla="*/ 160 w 184"/>
                  <a:gd name="T105" fmla="*/ 138 h 190"/>
                  <a:gd name="T106" fmla="*/ 168 w 184"/>
                  <a:gd name="T107" fmla="*/ 147 h 190"/>
                  <a:gd name="T108" fmla="*/ 176 w 184"/>
                  <a:gd name="T109" fmla="*/ 140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84" h="190">
                    <a:moveTo>
                      <a:pt x="181" y="128"/>
                    </a:moveTo>
                    <a:cubicBezTo>
                      <a:pt x="181" y="127"/>
                      <a:pt x="180" y="126"/>
                      <a:pt x="180" y="126"/>
                    </a:cubicBezTo>
                    <a:cubicBezTo>
                      <a:pt x="177" y="119"/>
                      <a:pt x="177" y="114"/>
                      <a:pt x="177" y="106"/>
                    </a:cubicBezTo>
                    <a:cubicBezTo>
                      <a:pt x="177" y="104"/>
                      <a:pt x="177" y="104"/>
                      <a:pt x="177" y="104"/>
                    </a:cubicBezTo>
                    <a:cubicBezTo>
                      <a:pt x="178" y="101"/>
                      <a:pt x="178" y="98"/>
                      <a:pt x="178" y="96"/>
                    </a:cubicBezTo>
                    <a:cubicBezTo>
                      <a:pt x="178" y="95"/>
                      <a:pt x="177" y="92"/>
                      <a:pt x="172" y="92"/>
                    </a:cubicBezTo>
                    <a:cubicBezTo>
                      <a:pt x="172" y="92"/>
                      <a:pt x="168" y="92"/>
                      <a:pt x="167" y="94"/>
                    </a:cubicBezTo>
                    <a:cubicBezTo>
                      <a:pt x="165" y="95"/>
                      <a:pt x="165" y="98"/>
                      <a:pt x="165" y="100"/>
                    </a:cubicBezTo>
                    <a:cubicBezTo>
                      <a:pt x="165" y="100"/>
                      <a:pt x="165" y="100"/>
                      <a:pt x="164" y="101"/>
                    </a:cubicBezTo>
                    <a:cubicBezTo>
                      <a:pt x="164" y="102"/>
                      <a:pt x="164" y="102"/>
                      <a:pt x="164" y="102"/>
                    </a:cubicBezTo>
                    <a:cubicBezTo>
                      <a:pt x="164" y="106"/>
                      <a:pt x="163" y="107"/>
                      <a:pt x="162" y="107"/>
                    </a:cubicBezTo>
                    <a:cubicBezTo>
                      <a:pt x="161" y="107"/>
                      <a:pt x="161" y="107"/>
                      <a:pt x="161" y="107"/>
                    </a:cubicBezTo>
                    <a:cubicBezTo>
                      <a:pt x="159" y="105"/>
                      <a:pt x="159" y="99"/>
                      <a:pt x="159" y="97"/>
                    </a:cubicBezTo>
                    <a:cubicBezTo>
                      <a:pt x="159" y="91"/>
                      <a:pt x="159" y="91"/>
                      <a:pt x="159" y="91"/>
                    </a:cubicBezTo>
                    <a:cubicBezTo>
                      <a:pt x="159" y="91"/>
                      <a:pt x="159" y="90"/>
                      <a:pt x="159" y="90"/>
                    </a:cubicBezTo>
                    <a:cubicBezTo>
                      <a:pt x="160" y="87"/>
                      <a:pt x="160" y="83"/>
                      <a:pt x="157" y="81"/>
                    </a:cubicBezTo>
                    <a:cubicBezTo>
                      <a:pt x="156" y="81"/>
                      <a:pt x="155" y="80"/>
                      <a:pt x="154" y="80"/>
                    </a:cubicBezTo>
                    <a:cubicBezTo>
                      <a:pt x="152" y="80"/>
                      <a:pt x="150" y="81"/>
                      <a:pt x="149" y="82"/>
                    </a:cubicBezTo>
                    <a:cubicBezTo>
                      <a:pt x="147" y="83"/>
                      <a:pt x="147" y="86"/>
                      <a:pt x="146" y="87"/>
                    </a:cubicBezTo>
                    <a:cubicBezTo>
                      <a:pt x="146" y="88"/>
                      <a:pt x="146" y="89"/>
                      <a:pt x="146" y="89"/>
                    </a:cubicBezTo>
                    <a:cubicBezTo>
                      <a:pt x="146" y="90"/>
                      <a:pt x="146" y="90"/>
                      <a:pt x="146" y="90"/>
                    </a:cubicBezTo>
                    <a:cubicBezTo>
                      <a:pt x="146" y="90"/>
                      <a:pt x="145" y="90"/>
                      <a:pt x="145" y="91"/>
                    </a:cubicBezTo>
                    <a:cubicBezTo>
                      <a:pt x="145" y="91"/>
                      <a:pt x="144" y="92"/>
                      <a:pt x="144" y="93"/>
                    </a:cubicBezTo>
                    <a:cubicBezTo>
                      <a:pt x="143" y="94"/>
                      <a:pt x="143" y="96"/>
                      <a:pt x="143" y="97"/>
                    </a:cubicBezTo>
                    <a:cubicBezTo>
                      <a:pt x="143" y="100"/>
                      <a:pt x="144" y="102"/>
                      <a:pt x="145" y="105"/>
                    </a:cubicBezTo>
                    <a:cubicBezTo>
                      <a:pt x="145" y="104"/>
                      <a:pt x="145" y="104"/>
                      <a:pt x="144" y="104"/>
                    </a:cubicBezTo>
                    <a:cubicBezTo>
                      <a:pt x="143" y="102"/>
                      <a:pt x="142" y="100"/>
                      <a:pt x="141" y="98"/>
                    </a:cubicBezTo>
                    <a:cubicBezTo>
                      <a:pt x="141" y="98"/>
                      <a:pt x="141" y="98"/>
                      <a:pt x="141" y="97"/>
                    </a:cubicBezTo>
                    <a:cubicBezTo>
                      <a:pt x="141" y="97"/>
                      <a:pt x="141" y="96"/>
                      <a:pt x="141" y="96"/>
                    </a:cubicBezTo>
                    <a:cubicBezTo>
                      <a:pt x="141" y="95"/>
                      <a:pt x="141" y="94"/>
                      <a:pt x="141" y="94"/>
                    </a:cubicBezTo>
                    <a:cubicBezTo>
                      <a:pt x="141" y="93"/>
                      <a:pt x="140" y="93"/>
                      <a:pt x="140" y="92"/>
                    </a:cubicBezTo>
                    <a:cubicBezTo>
                      <a:pt x="140" y="90"/>
                      <a:pt x="141" y="87"/>
                      <a:pt x="142" y="84"/>
                    </a:cubicBezTo>
                    <a:cubicBezTo>
                      <a:pt x="143" y="83"/>
                      <a:pt x="143" y="83"/>
                      <a:pt x="143" y="83"/>
                    </a:cubicBezTo>
                    <a:cubicBezTo>
                      <a:pt x="145" y="77"/>
                      <a:pt x="147" y="72"/>
                      <a:pt x="145" y="68"/>
                    </a:cubicBezTo>
                    <a:cubicBezTo>
                      <a:pt x="144" y="67"/>
                      <a:pt x="143" y="66"/>
                      <a:pt x="140" y="66"/>
                    </a:cubicBezTo>
                    <a:cubicBezTo>
                      <a:pt x="137" y="66"/>
                      <a:pt x="133" y="68"/>
                      <a:pt x="131" y="71"/>
                    </a:cubicBezTo>
                    <a:cubicBezTo>
                      <a:pt x="130" y="73"/>
                      <a:pt x="130" y="75"/>
                      <a:pt x="130" y="76"/>
                    </a:cubicBezTo>
                    <a:cubicBezTo>
                      <a:pt x="129" y="77"/>
                      <a:pt x="129" y="78"/>
                      <a:pt x="129" y="78"/>
                    </a:cubicBezTo>
                    <a:cubicBezTo>
                      <a:pt x="129" y="79"/>
                      <a:pt x="129" y="79"/>
                      <a:pt x="129" y="79"/>
                    </a:cubicBezTo>
                    <a:cubicBezTo>
                      <a:pt x="129" y="80"/>
                      <a:pt x="128" y="80"/>
                      <a:pt x="128" y="81"/>
                    </a:cubicBezTo>
                    <a:cubicBezTo>
                      <a:pt x="128" y="82"/>
                      <a:pt x="128" y="83"/>
                      <a:pt x="128" y="84"/>
                    </a:cubicBezTo>
                    <a:cubicBezTo>
                      <a:pt x="128" y="84"/>
                      <a:pt x="128" y="84"/>
                      <a:pt x="128" y="84"/>
                    </a:cubicBezTo>
                    <a:cubicBezTo>
                      <a:pt x="128" y="84"/>
                      <a:pt x="128" y="84"/>
                      <a:pt x="128" y="84"/>
                    </a:cubicBezTo>
                    <a:cubicBezTo>
                      <a:pt x="128" y="85"/>
                      <a:pt x="128" y="85"/>
                      <a:pt x="128" y="85"/>
                    </a:cubicBezTo>
                    <a:cubicBezTo>
                      <a:pt x="128" y="84"/>
                      <a:pt x="128" y="83"/>
                      <a:pt x="128" y="83"/>
                    </a:cubicBezTo>
                    <a:cubicBezTo>
                      <a:pt x="127" y="80"/>
                      <a:pt x="127" y="78"/>
                      <a:pt x="125" y="76"/>
                    </a:cubicBezTo>
                    <a:cubicBezTo>
                      <a:pt x="124" y="74"/>
                      <a:pt x="122" y="74"/>
                      <a:pt x="121" y="74"/>
                    </a:cubicBezTo>
                    <a:cubicBezTo>
                      <a:pt x="120" y="74"/>
                      <a:pt x="120" y="74"/>
                      <a:pt x="120" y="74"/>
                    </a:cubicBezTo>
                    <a:cubicBezTo>
                      <a:pt x="117" y="73"/>
                      <a:pt x="117" y="72"/>
                      <a:pt x="116" y="67"/>
                    </a:cubicBezTo>
                    <a:cubicBezTo>
                      <a:pt x="116" y="67"/>
                      <a:pt x="116" y="67"/>
                      <a:pt x="116" y="67"/>
                    </a:cubicBezTo>
                    <a:cubicBezTo>
                      <a:pt x="116" y="65"/>
                      <a:pt x="116" y="64"/>
                      <a:pt x="116" y="63"/>
                    </a:cubicBezTo>
                    <a:cubicBezTo>
                      <a:pt x="116" y="61"/>
                      <a:pt x="117" y="59"/>
                      <a:pt x="116" y="56"/>
                    </a:cubicBezTo>
                    <a:cubicBezTo>
                      <a:pt x="113" y="51"/>
                      <a:pt x="108" y="50"/>
                      <a:pt x="104" y="50"/>
                    </a:cubicBezTo>
                    <a:cubicBezTo>
                      <a:pt x="104" y="50"/>
                      <a:pt x="104" y="50"/>
                      <a:pt x="103" y="50"/>
                    </a:cubicBezTo>
                    <a:cubicBezTo>
                      <a:pt x="98" y="50"/>
                      <a:pt x="95" y="52"/>
                      <a:pt x="93" y="56"/>
                    </a:cubicBezTo>
                    <a:cubicBezTo>
                      <a:pt x="92" y="58"/>
                      <a:pt x="92" y="59"/>
                      <a:pt x="91" y="59"/>
                    </a:cubicBezTo>
                    <a:cubicBezTo>
                      <a:pt x="90" y="59"/>
                      <a:pt x="90" y="59"/>
                      <a:pt x="90" y="60"/>
                    </a:cubicBezTo>
                    <a:cubicBezTo>
                      <a:pt x="88" y="60"/>
                      <a:pt x="86" y="60"/>
                      <a:pt x="84" y="62"/>
                    </a:cubicBezTo>
                    <a:cubicBezTo>
                      <a:pt x="82" y="64"/>
                      <a:pt x="82" y="67"/>
                      <a:pt x="81" y="69"/>
                    </a:cubicBezTo>
                    <a:cubicBezTo>
                      <a:pt x="81" y="70"/>
                      <a:pt x="81" y="71"/>
                      <a:pt x="81" y="71"/>
                    </a:cubicBezTo>
                    <a:cubicBezTo>
                      <a:pt x="80" y="72"/>
                      <a:pt x="80" y="73"/>
                      <a:pt x="80" y="73"/>
                    </a:cubicBezTo>
                    <a:cubicBezTo>
                      <a:pt x="80" y="73"/>
                      <a:pt x="79" y="73"/>
                      <a:pt x="79" y="72"/>
                    </a:cubicBezTo>
                    <a:cubicBezTo>
                      <a:pt x="78" y="71"/>
                      <a:pt x="76" y="70"/>
                      <a:pt x="74" y="69"/>
                    </a:cubicBezTo>
                    <a:cubicBezTo>
                      <a:pt x="73" y="69"/>
                      <a:pt x="73" y="69"/>
                      <a:pt x="73" y="69"/>
                    </a:cubicBezTo>
                    <a:cubicBezTo>
                      <a:pt x="72" y="69"/>
                      <a:pt x="70" y="70"/>
                      <a:pt x="69" y="71"/>
                    </a:cubicBezTo>
                    <a:cubicBezTo>
                      <a:pt x="69" y="71"/>
                      <a:pt x="69" y="71"/>
                      <a:pt x="69" y="71"/>
                    </a:cubicBezTo>
                    <a:cubicBezTo>
                      <a:pt x="68" y="71"/>
                      <a:pt x="67" y="72"/>
                      <a:pt x="67" y="72"/>
                    </a:cubicBezTo>
                    <a:cubicBezTo>
                      <a:pt x="65" y="72"/>
                      <a:pt x="64" y="73"/>
                      <a:pt x="63" y="73"/>
                    </a:cubicBezTo>
                    <a:cubicBezTo>
                      <a:pt x="62" y="74"/>
                      <a:pt x="61" y="74"/>
                      <a:pt x="60" y="74"/>
                    </a:cubicBezTo>
                    <a:cubicBezTo>
                      <a:pt x="60" y="74"/>
                      <a:pt x="59" y="74"/>
                      <a:pt x="59" y="74"/>
                    </a:cubicBezTo>
                    <a:cubicBezTo>
                      <a:pt x="58" y="74"/>
                      <a:pt x="57" y="74"/>
                      <a:pt x="56" y="73"/>
                    </a:cubicBezTo>
                    <a:cubicBezTo>
                      <a:pt x="56" y="73"/>
                      <a:pt x="56" y="73"/>
                      <a:pt x="56" y="73"/>
                    </a:cubicBezTo>
                    <a:cubicBezTo>
                      <a:pt x="56" y="73"/>
                      <a:pt x="56" y="73"/>
                      <a:pt x="56" y="73"/>
                    </a:cubicBezTo>
                    <a:cubicBezTo>
                      <a:pt x="56" y="72"/>
                      <a:pt x="56" y="71"/>
                      <a:pt x="56" y="70"/>
                    </a:cubicBezTo>
                    <a:cubicBezTo>
                      <a:pt x="57" y="70"/>
                      <a:pt x="57" y="69"/>
                      <a:pt x="57" y="69"/>
                    </a:cubicBezTo>
                    <a:cubicBezTo>
                      <a:pt x="57" y="68"/>
                      <a:pt x="57" y="68"/>
                      <a:pt x="58" y="67"/>
                    </a:cubicBezTo>
                    <a:cubicBezTo>
                      <a:pt x="59" y="65"/>
                      <a:pt x="61" y="60"/>
                      <a:pt x="57" y="57"/>
                    </a:cubicBezTo>
                    <a:cubicBezTo>
                      <a:pt x="55" y="56"/>
                      <a:pt x="53" y="56"/>
                      <a:pt x="52" y="56"/>
                    </a:cubicBezTo>
                    <a:cubicBezTo>
                      <a:pt x="50" y="56"/>
                      <a:pt x="50" y="56"/>
                      <a:pt x="50" y="56"/>
                    </a:cubicBezTo>
                    <a:cubicBezTo>
                      <a:pt x="49" y="56"/>
                      <a:pt x="48" y="56"/>
                      <a:pt x="48" y="56"/>
                    </a:cubicBezTo>
                    <a:cubicBezTo>
                      <a:pt x="47" y="56"/>
                      <a:pt x="44" y="56"/>
                      <a:pt x="43" y="58"/>
                    </a:cubicBezTo>
                    <a:cubicBezTo>
                      <a:pt x="42" y="59"/>
                      <a:pt x="42" y="60"/>
                      <a:pt x="42" y="60"/>
                    </a:cubicBezTo>
                    <a:cubicBezTo>
                      <a:pt x="42" y="61"/>
                      <a:pt x="41" y="61"/>
                      <a:pt x="41" y="61"/>
                    </a:cubicBezTo>
                    <a:cubicBezTo>
                      <a:pt x="41" y="61"/>
                      <a:pt x="41" y="61"/>
                      <a:pt x="40" y="62"/>
                    </a:cubicBezTo>
                    <a:cubicBezTo>
                      <a:pt x="38" y="62"/>
                      <a:pt x="35" y="63"/>
                      <a:pt x="35" y="67"/>
                    </a:cubicBezTo>
                    <a:cubicBezTo>
                      <a:pt x="34" y="68"/>
                      <a:pt x="34" y="69"/>
                      <a:pt x="34" y="70"/>
                    </a:cubicBezTo>
                    <a:cubicBezTo>
                      <a:pt x="34" y="72"/>
                      <a:pt x="34" y="74"/>
                      <a:pt x="34" y="76"/>
                    </a:cubicBezTo>
                    <a:cubicBezTo>
                      <a:pt x="34" y="76"/>
                      <a:pt x="34" y="76"/>
                      <a:pt x="34" y="76"/>
                    </a:cubicBezTo>
                    <a:cubicBezTo>
                      <a:pt x="34" y="77"/>
                      <a:pt x="34" y="78"/>
                      <a:pt x="33" y="79"/>
                    </a:cubicBezTo>
                    <a:cubicBezTo>
                      <a:pt x="33" y="78"/>
                      <a:pt x="32" y="76"/>
                      <a:pt x="32" y="74"/>
                    </a:cubicBezTo>
                    <a:cubicBezTo>
                      <a:pt x="31" y="70"/>
                      <a:pt x="31" y="66"/>
                      <a:pt x="31" y="62"/>
                    </a:cubicBezTo>
                    <a:cubicBezTo>
                      <a:pt x="31" y="60"/>
                      <a:pt x="31" y="59"/>
                      <a:pt x="31" y="57"/>
                    </a:cubicBezTo>
                    <a:cubicBezTo>
                      <a:pt x="31" y="56"/>
                      <a:pt x="32" y="54"/>
                      <a:pt x="32" y="53"/>
                    </a:cubicBezTo>
                    <a:cubicBezTo>
                      <a:pt x="32" y="50"/>
                      <a:pt x="32" y="47"/>
                      <a:pt x="32" y="44"/>
                    </a:cubicBezTo>
                    <a:cubicBezTo>
                      <a:pt x="31" y="42"/>
                      <a:pt x="31" y="39"/>
                      <a:pt x="30" y="37"/>
                    </a:cubicBezTo>
                    <a:cubicBezTo>
                      <a:pt x="29" y="37"/>
                      <a:pt x="29" y="36"/>
                      <a:pt x="30" y="35"/>
                    </a:cubicBezTo>
                    <a:cubicBezTo>
                      <a:pt x="33" y="32"/>
                      <a:pt x="33" y="27"/>
                      <a:pt x="32" y="23"/>
                    </a:cubicBezTo>
                    <a:cubicBezTo>
                      <a:pt x="32" y="19"/>
                      <a:pt x="29" y="17"/>
                      <a:pt x="25" y="17"/>
                    </a:cubicBezTo>
                    <a:cubicBezTo>
                      <a:pt x="26" y="16"/>
                      <a:pt x="27" y="16"/>
                      <a:pt x="27" y="16"/>
                    </a:cubicBezTo>
                    <a:cubicBezTo>
                      <a:pt x="29" y="15"/>
                      <a:pt x="31" y="14"/>
                      <a:pt x="31" y="12"/>
                    </a:cubicBezTo>
                    <a:cubicBezTo>
                      <a:pt x="32" y="11"/>
                      <a:pt x="32" y="9"/>
                      <a:pt x="32" y="8"/>
                    </a:cubicBezTo>
                    <a:cubicBezTo>
                      <a:pt x="32" y="8"/>
                      <a:pt x="31" y="7"/>
                      <a:pt x="31" y="7"/>
                    </a:cubicBezTo>
                    <a:cubicBezTo>
                      <a:pt x="31" y="7"/>
                      <a:pt x="32" y="7"/>
                      <a:pt x="32" y="6"/>
                    </a:cubicBezTo>
                    <a:cubicBezTo>
                      <a:pt x="32" y="6"/>
                      <a:pt x="32" y="3"/>
                      <a:pt x="30" y="1"/>
                    </a:cubicBezTo>
                    <a:cubicBezTo>
                      <a:pt x="28" y="0"/>
                      <a:pt x="27" y="0"/>
                      <a:pt x="26" y="0"/>
                    </a:cubicBezTo>
                    <a:cubicBezTo>
                      <a:pt x="23" y="0"/>
                      <a:pt x="21" y="1"/>
                      <a:pt x="19" y="2"/>
                    </a:cubicBezTo>
                    <a:cubicBezTo>
                      <a:pt x="18" y="3"/>
                      <a:pt x="18" y="4"/>
                      <a:pt x="17" y="5"/>
                    </a:cubicBezTo>
                    <a:cubicBezTo>
                      <a:pt x="17" y="5"/>
                      <a:pt x="17" y="5"/>
                      <a:pt x="17" y="5"/>
                    </a:cubicBezTo>
                    <a:cubicBezTo>
                      <a:pt x="17" y="5"/>
                      <a:pt x="17" y="5"/>
                      <a:pt x="17" y="5"/>
                    </a:cubicBezTo>
                    <a:cubicBezTo>
                      <a:pt x="17" y="5"/>
                      <a:pt x="17" y="5"/>
                      <a:pt x="16" y="5"/>
                    </a:cubicBezTo>
                    <a:cubicBezTo>
                      <a:pt x="15" y="5"/>
                      <a:pt x="14" y="5"/>
                      <a:pt x="13" y="6"/>
                    </a:cubicBezTo>
                    <a:cubicBezTo>
                      <a:pt x="13" y="6"/>
                      <a:pt x="12" y="7"/>
                      <a:pt x="12" y="7"/>
                    </a:cubicBezTo>
                    <a:cubicBezTo>
                      <a:pt x="11" y="8"/>
                      <a:pt x="10" y="9"/>
                      <a:pt x="10" y="10"/>
                    </a:cubicBezTo>
                    <a:cubicBezTo>
                      <a:pt x="9" y="11"/>
                      <a:pt x="9" y="11"/>
                      <a:pt x="9" y="11"/>
                    </a:cubicBezTo>
                    <a:cubicBezTo>
                      <a:pt x="8" y="13"/>
                      <a:pt x="7" y="15"/>
                      <a:pt x="6" y="16"/>
                    </a:cubicBezTo>
                    <a:cubicBezTo>
                      <a:pt x="6" y="16"/>
                      <a:pt x="5" y="17"/>
                      <a:pt x="5" y="18"/>
                    </a:cubicBezTo>
                    <a:cubicBezTo>
                      <a:pt x="3" y="19"/>
                      <a:pt x="2" y="20"/>
                      <a:pt x="1" y="21"/>
                    </a:cubicBezTo>
                    <a:cubicBezTo>
                      <a:pt x="0" y="23"/>
                      <a:pt x="0" y="26"/>
                      <a:pt x="0" y="27"/>
                    </a:cubicBezTo>
                    <a:cubicBezTo>
                      <a:pt x="0" y="28"/>
                      <a:pt x="0" y="30"/>
                      <a:pt x="0" y="30"/>
                    </a:cubicBezTo>
                    <a:cubicBezTo>
                      <a:pt x="0" y="32"/>
                      <a:pt x="0" y="34"/>
                      <a:pt x="0" y="35"/>
                    </a:cubicBezTo>
                    <a:cubicBezTo>
                      <a:pt x="0" y="36"/>
                      <a:pt x="0" y="37"/>
                      <a:pt x="0" y="37"/>
                    </a:cubicBezTo>
                    <a:cubicBezTo>
                      <a:pt x="0" y="38"/>
                      <a:pt x="0" y="38"/>
                      <a:pt x="0" y="38"/>
                    </a:cubicBezTo>
                    <a:cubicBezTo>
                      <a:pt x="0" y="39"/>
                      <a:pt x="0" y="41"/>
                      <a:pt x="1" y="43"/>
                    </a:cubicBezTo>
                    <a:cubicBezTo>
                      <a:pt x="2" y="44"/>
                      <a:pt x="3" y="45"/>
                      <a:pt x="3" y="47"/>
                    </a:cubicBezTo>
                    <a:cubicBezTo>
                      <a:pt x="3" y="48"/>
                      <a:pt x="3" y="49"/>
                      <a:pt x="2" y="50"/>
                    </a:cubicBezTo>
                    <a:cubicBezTo>
                      <a:pt x="1" y="52"/>
                      <a:pt x="1" y="54"/>
                      <a:pt x="1" y="56"/>
                    </a:cubicBezTo>
                    <a:cubicBezTo>
                      <a:pt x="0" y="59"/>
                      <a:pt x="1" y="61"/>
                      <a:pt x="1" y="62"/>
                    </a:cubicBezTo>
                    <a:cubicBezTo>
                      <a:pt x="1" y="63"/>
                      <a:pt x="1" y="64"/>
                      <a:pt x="2" y="64"/>
                    </a:cubicBezTo>
                    <a:cubicBezTo>
                      <a:pt x="2" y="66"/>
                      <a:pt x="2" y="68"/>
                      <a:pt x="2" y="70"/>
                    </a:cubicBezTo>
                    <a:cubicBezTo>
                      <a:pt x="2" y="71"/>
                      <a:pt x="2" y="71"/>
                      <a:pt x="2" y="71"/>
                    </a:cubicBezTo>
                    <a:cubicBezTo>
                      <a:pt x="2" y="73"/>
                      <a:pt x="3" y="75"/>
                      <a:pt x="3" y="77"/>
                    </a:cubicBezTo>
                    <a:cubicBezTo>
                      <a:pt x="3" y="77"/>
                      <a:pt x="3" y="78"/>
                      <a:pt x="3" y="79"/>
                    </a:cubicBezTo>
                    <a:cubicBezTo>
                      <a:pt x="4" y="82"/>
                      <a:pt x="4" y="85"/>
                      <a:pt x="4" y="88"/>
                    </a:cubicBezTo>
                    <a:cubicBezTo>
                      <a:pt x="4" y="89"/>
                      <a:pt x="4" y="90"/>
                      <a:pt x="4" y="91"/>
                    </a:cubicBezTo>
                    <a:cubicBezTo>
                      <a:pt x="4" y="94"/>
                      <a:pt x="5" y="97"/>
                      <a:pt x="6" y="100"/>
                    </a:cubicBezTo>
                    <a:cubicBezTo>
                      <a:pt x="6" y="101"/>
                      <a:pt x="7" y="101"/>
                      <a:pt x="7" y="102"/>
                    </a:cubicBezTo>
                    <a:cubicBezTo>
                      <a:pt x="6" y="102"/>
                      <a:pt x="6" y="103"/>
                      <a:pt x="5" y="104"/>
                    </a:cubicBezTo>
                    <a:cubicBezTo>
                      <a:pt x="3" y="107"/>
                      <a:pt x="3" y="113"/>
                      <a:pt x="6" y="116"/>
                    </a:cubicBezTo>
                    <a:cubicBezTo>
                      <a:pt x="8" y="118"/>
                      <a:pt x="11" y="118"/>
                      <a:pt x="13" y="118"/>
                    </a:cubicBezTo>
                    <a:cubicBezTo>
                      <a:pt x="14" y="118"/>
                      <a:pt x="15" y="118"/>
                      <a:pt x="15" y="119"/>
                    </a:cubicBezTo>
                    <a:cubicBezTo>
                      <a:pt x="16" y="119"/>
                      <a:pt x="16" y="120"/>
                      <a:pt x="16" y="121"/>
                    </a:cubicBezTo>
                    <a:cubicBezTo>
                      <a:pt x="16" y="121"/>
                      <a:pt x="16" y="121"/>
                      <a:pt x="15" y="121"/>
                    </a:cubicBezTo>
                    <a:cubicBezTo>
                      <a:pt x="15" y="121"/>
                      <a:pt x="14" y="121"/>
                      <a:pt x="14" y="121"/>
                    </a:cubicBezTo>
                    <a:cubicBezTo>
                      <a:pt x="11" y="121"/>
                      <a:pt x="10" y="122"/>
                      <a:pt x="8" y="123"/>
                    </a:cubicBezTo>
                    <a:cubicBezTo>
                      <a:pt x="4" y="127"/>
                      <a:pt x="4" y="132"/>
                      <a:pt x="4" y="135"/>
                    </a:cubicBezTo>
                    <a:cubicBezTo>
                      <a:pt x="4" y="135"/>
                      <a:pt x="4" y="135"/>
                      <a:pt x="4" y="136"/>
                    </a:cubicBezTo>
                    <a:cubicBezTo>
                      <a:pt x="4" y="137"/>
                      <a:pt x="4" y="138"/>
                      <a:pt x="4" y="140"/>
                    </a:cubicBezTo>
                    <a:cubicBezTo>
                      <a:pt x="5" y="143"/>
                      <a:pt x="10" y="147"/>
                      <a:pt x="13" y="147"/>
                    </a:cubicBezTo>
                    <a:cubicBezTo>
                      <a:pt x="13" y="147"/>
                      <a:pt x="14" y="147"/>
                      <a:pt x="14" y="147"/>
                    </a:cubicBezTo>
                    <a:cubicBezTo>
                      <a:pt x="14" y="147"/>
                      <a:pt x="14" y="147"/>
                      <a:pt x="15" y="147"/>
                    </a:cubicBezTo>
                    <a:cubicBezTo>
                      <a:pt x="15" y="147"/>
                      <a:pt x="15" y="148"/>
                      <a:pt x="15" y="148"/>
                    </a:cubicBezTo>
                    <a:cubicBezTo>
                      <a:pt x="15" y="152"/>
                      <a:pt x="13" y="157"/>
                      <a:pt x="11" y="161"/>
                    </a:cubicBezTo>
                    <a:cubicBezTo>
                      <a:pt x="10" y="162"/>
                      <a:pt x="9" y="163"/>
                      <a:pt x="9" y="164"/>
                    </a:cubicBezTo>
                    <a:cubicBezTo>
                      <a:pt x="6" y="170"/>
                      <a:pt x="5" y="179"/>
                      <a:pt x="9" y="185"/>
                    </a:cubicBezTo>
                    <a:cubicBezTo>
                      <a:pt x="10" y="187"/>
                      <a:pt x="13" y="190"/>
                      <a:pt x="19" y="190"/>
                    </a:cubicBezTo>
                    <a:cubicBezTo>
                      <a:pt x="19" y="190"/>
                      <a:pt x="20" y="190"/>
                      <a:pt x="21" y="190"/>
                    </a:cubicBezTo>
                    <a:cubicBezTo>
                      <a:pt x="26" y="190"/>
                      <a:pt x="29" y="186"/>
                      <a:pt x="32" y="182"/>
                    </a:cubicBezTo>
                    <a:cubicBezTo>
                      <a:pt x="32" y="182"/>
                      <a:pt x="33" y="181"/>
                      <a:pt x="33" y="181"/>
                    </a:cubicBezTo>
                    <a:cubicBezTo>
                      <a:pt x="36" y="177"/>
                      <a:pt x="39" y="175"/>
                      <a:pt x="43" y="173"/>
                    </a:cubicBezTo>
                    <a:cubicBezTo>
                      <a:pt x="46" y="172"/>
                      <a:pt x="48" y="171"/>
                      <a:pt x="52" y="169"/>
                    </a:cubicBezTo>
                    <a:cubicBezTo>
                      <a:pt x="54" y="169"/>
                      <a:pt x="57" y="168"/>
                      <a:pt x="59" y="167"/>
                    </a:cubicBezTo>
                    <a:cubicBezTo>
                      <a:pt x="62" y="166"/>
                      <a:pt x="65" y="165"/>
                      <a:pt x="68" y="164"/>
                    </a:cubicBezTo>
                    <a:cubicBezTo>
                      <a:pt x="73" y="163"/>
                      <a:pt x="78" y="161"/>
                      <a:pt x="81" y="156"/>
                    </a:cubicBezTo>
                    <a:cubicBezTo>
                      <a:pt x="82" y="155"/>
                      <a:pt x="82" y="153"/>
                      <a:pt x="83" y="152"/>
                    </a:cubicBezTo>
                    <a:cubicBezTo>
                      <a:pt x="83" y="152"/>
                      <a:pt x="83" y="151"/>
                      <a:pt x="84" y="151"/>
                    </a:cubicBezTo>
                    <a:cubicBezTo>
                      <a:pt x="84" y="150"/>
                      <a:pt x="84" y="150"/>
                      <a:pt x="84" y="150"/>
                    </a:cubicBezTo>
                    <a:cubicBezTo>
                      <a:pt x="85" y="148"/>
                      <a:pt x="85" y="148"/>
                      <a:pt x="86" y="148"/>
                    </a:cubicBezTo>
                    <a:cubicBezTo>
                      <a:pt x="86" y="147"/>
                      <a:pt x="87" y="147"/>
                      <a:pt x="87" y="147"/>
                    </a:cubicBezTo>
                    <a:cubicBezTo>
                      <a:pt x="88" y="147"/>
                      <a:pt x="89" y="147"/>
                      <a:pt x="89" y="146"/>
                    </a:cubicBezTo>
                    <a:cubicBezTo>
                      <a:pt x="91" y="145"/>
                      <a:pt x="92" y="144"/>
                      <a:pt x="92" y="144"/>
                    </a:cubicBezTo>
                    <a:cubicBezTo>
                      <a:pt x="92" y="143"/>
                      <a:pt x="93" y="143"/>
                      <a:pt x="93" y="143"/>
                    </a:cubicBezTo>
                    <a:cubicBezTo>
                      <a:pt x="93" y="143"/>
                      <a:pt x="93" y="144"/>
                      <a:pt x="93" y="144"/>
                    </a:cubicBezTo>
                    <a:cubicBezTo>
                      <a:pt x="93" y="145"/>
                      <a:pt x="93" y="145"/>
                      <a:pt x="93" y="145"/>
                    </a:cubicBezTo>
                    <a:cubicBezTo>
                      <a:pt x="93" y="146"/>
                      <a:pt x="93" y="149"/>
                      <a:pt x="96" y="150"/>
                    </a:cubicBezTo>
                    <a:cubicBezTo>
                      <a:pt x="96" y="151"/>
                      <a:pt x="97" y="151"/>
                      <a:pt x="98" y="151"/>
                    </a:cubicBezTo>
                    <a:cubicBezTo>
                      <a:pt x="99" y="151"/>
                      <a:pt x="99" y="151"/>
                      <a:pt x="100" y="151"/>
                    </a:cubicBezTo>
                    <a:cubicBezTo>
                      <a:pt x="100" y="151"/>
                      <a:pt x="100" y="151"/>
                      <a:pt x="100" y="151"/>
                    </a:cubicBezTo>
                    <a:cubicBezTo>
                      <a:pt x="104" y="151"/>
                      <a:pt x="108" y="149"/>
                      <a:pt x="110" y="146"/>
                    </a:cubicBezTo>
                    <a:cubicBezTo>
                      <a:pt x="110" y="145"/>
                      <a:pt x="110" y="145"/>
                      <a:pt x="110" y="145"/>
                    </a:cubicBezTo>
                    <a:cubicBezTo>
                      <a:pt x="111" y="146"/>
                      <a:pt x="111" y="146"/>
                      <a:pt x="111" y="146"/>
                    </a:cubicBezTo>
                    <a:cubicBezTo>
                      <a:pt x="112" y="147"/>
                      <a:pt x="113" y="147"/>
                      <a:pt x="113" y="147"/>
                    </a:cubicBezTo>
                    <a:cubicBezTo>
                      <a:pt x="113" y="148"/>
                      <a:pt x="113" y="149"/>
                      <a:pt x="111" y="151"/>
                    </a:cubicBezTo>
                    <a:cubicBezTo>
                      <a:pt x="110" y="153"/>
                      <a:pt x="109" y="155"/>
                      <a:pt x="107" y="157"/>
                    </a:cubicBezTo>
                    <a:cubicBezTo>
                      <a:pt x="107" y="158"/>
                      <a:pt x="106" y="158"/>
                      <a:pt x="105" y="159"/>
                    </a:cubicBezTo>
                    <a:cubicBezTo>
                      <a:pt x="104" y="162"/>
                      <a:pt x="104" y="163"/>
                      <a:pt x="104" y="165"/>
                    </a:cubicBezTo>
                    <a:cubicBezTo>
                      <a:pt x="105" y="166"/>
                      <a:pt x="105" y="166"/>
                      <a:pt x="105" y="166"/>
                    </a:cubicBezTo>
                    <a:cubicBezTo>
                      <a:pt x="105" y="166"/>
                      <a:pt x="105" y="166"/>
                      <a:pt x="105" y="167"/>
                    </a:cubicBezTo>
                    <a:cubicBezTo>
                      <a:pt x="105" y="167"/>
                      <a:pt x="105" y="168"/>
                      <a:pt x="105" y="169"/>
                    </a:cubicBezTo>
                    <a:cubicBezTo>
                      <a:pt x="105" y="171"/>
                      <a:pt x="107" y="172"/>
                      <a:pt x="110" y="172"/>
                    </a:cubicBezTo>
                    <a:cubicBezTo>
                      <a:pt x="112" y="172"/>
                      <a:pt x="114" y="172"/>
                      <a:pt x="115" y="171"/>
                    </a:cubicBezTo>
                    <a:cubicBezTo>
                      <a:pt x="116" y="170"/>
                      <a:pt x="117" y="169"/>
                      <a:pt x="118" y="168"/>
                    </a:cubicBezTo>
                    <a:cubicBezTo>
                      <a:pt x="118" y="167"/>
                      <a:pt x="119" y="167"/>
                      <a:pt x="119" y="166"/>
                    </a:cubicBezTo>
                    <a:cubicBezTo>
                      <a:pt x="120" y="166"/>
                      <a:pt x="121" y="166"/>
                      <a:pt x="121" y="166"/>
                    </a:cubicBezTo>
                    <a:cubicBezTo>
                      <a:pt x="123" y="166"/>
                      <a:pt x="125" y="165"/>
                      <a:pt x="126" y="164"/>
                    </a:cubicBezTo>
                    <a:cubicBezTo>
                      <a:pt x="127" y="162"/>
                      <a:pt x="128" y="161"/>
                      <a:pt x="128" y="160"/>
                    </a:cubicBezTo>
                    <a:cubicBezTo>
                      <a:pt x="128" y="159"/>
                      <a:pt x="128" y="159"/>
                      <a:pt x="128" y="159"/>
                    </a:cubicBezTo>
                    <a:cubicBezTo>
                      <a:pt x="128" y="158"/>
                      <a:pt x="129" y="157"/>
                      <a:pt x="129" y="156"/>
                    </a:cubicBezTo>
                    <a:cubicBezTo>
                      <a:pt x="129" y="155"/>
                      <a:pt x="129" y="155"/>
                      <a:pt x="129" y="155"/>
                    </a:cubicBezTo>
                    <a:cubicBezTo>
                      <a:pt x="129" y="154"/>
                      <a:pt x="129" y="153"/>
                      <a:pt x="130" y="152"/>
                    </a:cubicBezTo>
                    <a:cubicBezTo>
                      <a:pt x="130" y="150"/>
                      <a:pt x="129" y="149"/>
                      <a:pt x="129" y="147"/>
                    </a:cubicBezTo>
                    <a:cubicBezTo>
                      <a:pt x="129" y="147"/>
                      <a:pt x="128" y="147"/>
                      <a:pt x="128" y="146"/>
                    </a:cubicBezTo>
                    <a:cubicBezTo>
                      <a:pt x="127" y="142"/>
                      <a:pt x="127" y="138"/>
                      <a:pt x="129" y="135"/>
                    </a:cubicBezTo>
                    <a:cubicBezTo>
                      <a:pt x="130" y="134"/>
                      <a:pt x="131" y="133"/>
                      <a:pt x="131" y="132"/>
                    </a:cubicBezTo>
                    <a:cubicBezTo>
                      <a:pt x="133" y="130"/>
                      <a:pt x="135" y="127"/>
                      <a:pt x="135" y="122"/>
                    </a:cubicBezTo>
                    <a:cubicBezTo>
                      <a:pt x="135" y="121"/>
                      <a:pt x="135" y="120"/>
                      <a:pt x="135" y="118"/>
                    </a:cubicBezTo>
                    <a:cubicBezTo>
                      <a:pt x="134" y="117"/>
                      <a:pt x="134" y="116"/>
                      <a:pt x="134" y="115"/>
                    </a:cubicBezTo>
                    <a:cubicBezTo>
                      <a:pt x="134" y="115"/>
                      <a:pt x="134" y="115"/>
                      <a:pt x="134" y="115"/>
                    </a:cubicBezTo>
                    <a:cubicBezTo>
                      <a:pt x="142" y="116"/>
                      <a:pt x="145" y="130"/>
                      <a:pt x="145" y="137"/>
                    </a:cubicBezTo>
                    <a:cubicBezTo>
                      <a:pt x="145" y="141"/>
                      <a:pt x="147" y="148"/>
                      <a:pt x="152" y="148"/>
                    </a:cubicBezTo>
                    <a:cubicBezTo>
                      <a:pt x="154" y="148"/>
                      <a:pt x="156" y="146"/>
                      <a:pt x="158" y="143"/>
                    </a:cubicBezTo>
                    <a:cubicBezTo>
                      <a:pt x="159" y="141"/>
                      <a:pt x="159" y="140"/>
                      <a:pt x="160" y="138"/>
                    </a:cubicBezTo>
                    <a:cubicBezTo>
                      <a:pt x="160" y="138"/>
                      <a:pt x="160" y="138"/>
                      <a:pt x="160" y="138"/>
                    </a:cubicBezTo>
                    <a:cubicBezTo>
                      <a:pt x="160" y="139"/>
                      <a:pt x="161" y="140"/>
                      <a:pt x="161" y="140"/>
                    </a:cubicBezTo>
                    <a:cubicBezTo>
                      <a:pt x="162" y="140"/>
                      <a:pt x="162" y="141"/>
                      <a:pt x="162" y="141"/>
                    </a:cubicBezTo>
                    <a:cubicBezTo>
                      <a:pt x="162" y="142"/>
                      <a:pt x="162" y="142"/>
                      <a:pt x="162" y="143"/>
                    </a:cubicBezTo>
                    <a:cubicBezTo>
                      <a:pt x="163" y="145"/>
                      <a:pt x="166" y="147"/>
                      <a:pt x="168" y="147"/>
                    </a:cubicBezTo>
                    <a:cubicBezTo>
                      <a:pt x="170" y="147"/>
                      <a:pt x="172" y="147"/>
                      <a:pt x="172" y="145"/>
                    </a:cubicBezTo>
                    <a:cubicBezTo>
                      <a:pt x="173" y="144"/>
                      <a:pt x="173" y="143"/>
                      <a:pt x="173" y="142"/>
                    </a:cubicBezTo>
                    <a:cubicBezTo>
                      <a:pt x="174" y="141"/>
                      <a:pt x="174" y="141"/>
                      <a:pt x="174" y="140"/>
                    </a:cubicBezTo>
                    <a:cubicBezTo>
                      <a:pt x="175" y="140"/>
                      <a:pt x="176" y="140"/>
                      <a:pt x="176" y="140"/>
                    </a:cubicBezTo>
                    <a:cubicBezTo>
                      <a:pt x="178" y="139"/>
                      <a:pt x="180" y="138"/>
                      <a:pt x="181" y="137"/>
                    </a:cubicBezTo>
                    <a:cubicBezTo>
                      <a:pt x="184" y="133"/>
                      <a:pt x="182" y="130"/>
                      <a:pt x="181" y="128"/>
                    </a:cubicBezTo>
                    <a:close/>
                  </a:path>
                </a:pathLst>
              </a:custGeom>
              <a:grpFill/>
              <a:ln w="4763" cap="rnd">
                <a:solidFill>
                  <a:schemeClr val="bg1"/>
                </a:solidFill>
                <a:prstDash val="solid"/>
                <a:round/>
              </a:ln>
            </p:spPr>
            <p:txBody>
              <a:bodyPr vert="horz" wrap="square" lIns="91440" tIns="45720" rIns="91440" bIns="45720" numCol="1" anchor="t" anchorCtr="0" compatLnSpc="1"/>
              <a:lstStyle/>
              <a:p>
                <a:endParaRPr lang="en-US" dirty="0">
                  <a:latin typeface="Calibri Light" panose="020F0302020204030204"/>
                </a:endParaRPr>
              </a:p>
            </p:txBody>
          </p:sp>
          <p:sp>
            <p:nvSpPr>
              <p:cNvPr id="323" name="Freeform 60"/>
              <p:cNvSpPr>
                <a:spLocks noEditPoints="1"/>
              </p:cNvSpPr>
              <p:nvPr/>
            </p:nvSpPr>
            <p:spPr bwMode="auto">
              <a:xfrm>
                <a:off x="2058" y="2394"/>
                <a:ext cx="842" cy="1190"/>
              </a:xfrm>
              <a:custGeom>
                <a:avLst/>
                <a:gdLst>
                  <a:gd name="T0" fmla="*/ 309 w 317"/>
                  <a:gd name="T1" fmla="*/ 141 h 448"/>
                  <a:gd name="T2" fmla="*/ 303 w 317"/>
                  <a:gd name="T3" fmla="*/ 138 h 448"/>
                  <a:gd name="T4" fmla="*/ 291 w 317"/>
                  <a:gd name="T5" fmla="*/ 135 h 448"/>
                  <a:gd name="T6" fmla="*/ 282 w 317"/>
                  <a:gd name="T7" fmla="*/ 129 h 448"/>
                  <a:gd name="T8" fmla="*/ 261 w 317"/>
                  <a:gd name="T9" fmla="*/ 129 h 448"/>
                  <a:gd name="T10" fmla="*/ 240 w 317"/>
                  <a:gd name="T11" fmla="*/ 136 h 448"/>
                  <a:gd name="T12" fmla="*/ 241 w 317"/>
                  <a:gd name="T13" fmla="*/ 131 h 448"/>
                  <a:gd name="T14" fmla="*/ 240 w 317"/>
                  <a:gd name="T15" fmla="*/ 107 h 448"/>
                  <a:gd name="T16" fmla="*/ 239 w 317"/>
                  <a:gd name="T17" fmla="*/ 104 h 448"/>
                  <a:gd name="T18" fmla="*/ 237 w 317"/>
                  <a:gd name="T19" fmla="*/ 93 h 448"/>
                  <a:gd name="T20" fmla="*/ 234 w 317"/>
                  <a:gd name="T21" fmla="*/ 84 h 448"/>
                  <a:gd name="T22" fmla="*/ 234 w 317"/>
                  <a:gd name="T23" fmla="*/ 76 h 448"/>
                  <a:gd name="T24" fmla="*/ 225 w 317"/>
                  <a:gd name="T25" fmla="*/ 66 h 448"/>
                  <a:gd name="T26" fmla="*/ 216 w 317"/>
                  <a:gd name="T27" fmla="*/ 67 h 448"/>
                  <a:gd name="T28" fmla="*/ 203 w 317"/>
                  <a:gd name="T29" fmla="*/ 63 h 448"/>
                  <a:gd name="T30" fmla="*/ 201 w 317"/>
                  <a:gd name="T31" fmla="*/ 52 h 448"/>
                  <a:gd name="T32" fmla="*/ 204 w 317"/>
                  <a:gd name="T33" fmla="*/ 28 h 448"/>
                  <a:gd name="T34" fmla="*/ 64 w 317"/>
                  <a:gd name="T35" fmla="*/ 0 h 448"/>
                  <a:gd name="T36" fmla="*/ 51 w 317"/>
                  <a:gd name="T37" fmla="*/ 86 h 448"/>
                  <a:gd name="T38" fmla="*/ 50 w 317"/>
                  <a:gd name="T39" fmla="*/ 89 h 448"/>
                  <a:gd name="T40" fmla="*/ 0 w 317"/>
                  <a:gd name="T41" fmla="*/ 426 h 448"/>
                  <a:gd name="T42" fmla="*/ 101 w 317"/>
                  <a:gd name="T43" fmla="*/ 442 h 448"/>
                  <a:gd name="T44" fmla="*/ 136 w 317"/>
                  <a:gd name="T45" fmla="*/ 447 h 448"/>
                  <a:gd name="T46" fmla="*/ 156 w 317"/>
                  <a:gd name="T47" fmla="*/ 447 h 448"/>
                  <a:gd name="T48" fmla="*/ 315 w 317"/>
                  <a:gd name="T49" fmla="*/ 147 h 448"/>
                  <a:gd name="T50" fmla="*/ 132 w 317"/>
                  <a:gd name="T51" fmla="*/ 369 h 448"/>
                  <a:gd name="T52" fmla="*/ 121 w 317"/>
                  <a:gd name="T53" fmla="*/ 382 h 448"/>
                  <a:gd name="T54" fmla="*/ 123 w 317"/>
                  <a:gd name="T55" fmla="*/ 364 h 448"/>
                  <a:gd name="T56" fmla="*/ 124 w 317"/>
                  <a:gd name="T57" fmla="*/ 355 h 448"/>
                  <a:gd name="T58" fmla="*/ 126 w 317"/>
                  <a:gd name="T59" fmla="*/ 349 h 448"/>
                  <a:gd name="T60" fmla="*/ 131 w 317"/>
                  <a:gd name="T61" fmla="*/ 351 h 448"/>
                  <a:gd name="T62" fmla="*/ 133 w 317"/>
                  <a:gd name="T63" fmla="*/ 360 h 448"/>
                  <a:gd name="T64" fmla="*/ 62 w 317"/>
                  <a:gd name="T65" fmla="*/ 245 h 448"/>
                  <a:gd name="T66" fmla="*/ 58 w 317"/>
                  <a:gd name="T67" fmla="*/ 247 h 448"/>
                  <a:gd name="T68" fmla="*/ 58 w 317"/>
                  <a:gd name="T69" fmla="*/ 238 h 448"/>
                  <a:gd name="T70" fmla="*/ 64 w 317"/>
                  <a:gd name="T71" fmla="*/ 244 h 448"/>
                  <a:gd name="T72" fmla="*/ 58 w 317"/>
                  <a:gd name="T73" fmla="*/ 257 h 448"/>
                  <a:gd name="T74" fmla="*/ 60 w 317"/>
                  <a:gd name="T75" fmla="*/ 267 h 448"/>
                  <a:gd name="T76" fmla="*/ 64 w 317"/>
                  <a:gd name="T77" fmla="*/ 270 h 448"/>
                  <a:gd name="T78" fmla="*/ 50 w 317"/>
                  <a:gd name="T79" fmla="*/ 261 h 448"/>
                  <a:gd name="T80" fmla="*/ 49 w 317"/>
                  <a:gd name="T81" fmla="*/ 255 h 448"/>
                  <a:gd name="T82" fmla="*/ 98 w 317"/>
                  <a:gd name="T83" fmla="*/ 306 h 448"/>
                  <a:gd name="T84" fmla="*/ 86 w 317"/>
                  <a:gd name="T85" fmla="*/ 284 h 448"/>
                  <a:gd name="T86" fmla="*/ 90 w 317"/>
                  <a:gd name="T87" fmla="*/ 284 h 448"/>
                  <a:gd name="T88" fmla="*/ 96 w 317"/>
                  <a:gd name="T89" fmla="*/ 274 h 448"/>
                  <a:gd name="T90" fmla="*/ 85 w 317"/>
                  <a:gd name="T91" fmla="*/ 273 h 448"/>
                  <a:gd name="T92" fmla="*/ 82 w 317"/>
                  <a:gd name="T93" fmla="*/ 267 h 448"/>
                  <a:gd name="T94" fmla="*/ 93 w 317"/>
                  <a:gd name="T95" fmla="*/ 249 h 448"/>
                  <a:gd name="T96" fmla="*/ 119 w 317"/>
                  <a:gd name="T97" fmla="*/ 305 h 448"/>
                  <a:gd name="T98" fmla="*/ 124 w 317"/>
                  <a:gd name="T99" fmla="*/ 325 h 448"/>
                  <a:gd name="T100" fmla="*/ 121 w 317"/>
                  <a:gd name="T101" fmla="*/ 333 h 448"/>
                  <a:gd name="T102" fmla="*/ 108 w 317"/>
                  <a:gd name="T103" fmla="*/ 314 h 448"/>
                  <a:gd name="T104" fmla="*/ 98 w 317"/>
                  <a:gd name="T105" fmla="*/ 306 h 4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17" h="448">
                    <a:moveTo>
                      <a:pt x="313" y="142"/>
                    </a:moveTo>
                    <a:cubicBezTo>
                      <a:pt x="313" y="141"/>
                      <a:pt x="313" y="141"/>
                      <a:pt x="312" y="141"/>
                    </a:cubicBezTo>
                    <a:cubicBezTo>
                      <a:pt x="311" y="141"/>
                      <a:pt x="310" y="141"/>
                      <a:pt x="309" y="141"/>
                    </a:cubicBezTo>
                    <a:cubicBezTo>
                      <a:pt x="309" y="141"/>
                      <a:pt x="308" y="141"/>
                      <a:pt x="308" y="140"/>
                    </a:cubicBezTo>
                    <a:cubicBezTo>
                      <a:pt x="306" y="140"/>
                      <a:pt x="305" y="139"/>
                      <a:pt x="304" y="139"/>
                    </a:cubicBezTo>
                    <a:cubicBezTo>
                      <a:pt x="303" y="138"/>
                      <a:pt x="303" y="138"/>
                      <a:pt x="303" y="138"/>
                    </a:cubicBezTo>
                    <a:cubicBezTo>
                      <a:pt x="301" y="137"/>
                      <a:pt x="299" y="136"/>
                      <a:pt x="297" y="136"/>
                    </a:cubicBezTo>
                    <a:cubicBezTo>
                      <a:pt x="296" y="136"/>
                      <a:pt x="295" y="136"/>
                      <a:pt x="294" y="136"/>
                    </a:cubicBezTo>
                    <a:cubicBezTo>
                      <a:pt x="292" y="136"/>
                      <a:pt x="292" y="136"/>
                      <a:pt x="291" y="135"/>
                    </a:cubicBezTo>
                    <a:cubicBezTo>
                      <a:pt x="291" y="135"/>
                      <a:pt x="290" y="134"/>
                      <a:pt x="290" y="134"/>
                    </a:cubicBezTo>
                    <a:cubicBezTo>
                      <a:pt x="289" y="133"/>
                      <a:pt x="288" y="132"/>
                      <a:pt x="286" y="131"/>
                    </a:cubicBezTo>
                    <a:cubicBezTo>
                      <a:pt x="285" y="130"/>
                      <a:pt x="284" y="130"/>
                      <a:pt x="282" y="129"/>
                    </a:cubicBezTo>
                    <a:cubicBezTo>
                      <a:pt x="281" y="129"/>
                      <a:pt x="280" y="128"/>
                      <a:pt x="279" y="128"/>
                    </a:cubicBezTo>
                    <a:cubicBezTo>
                      <a:pt x="277" y="127"/>
                      <a:pt x="274" y="127"/>
                      <a:pt x="272" y="127"/>
                    </a:cubicBezTo>
                    <a:cubicBezTo>
                      <a:pt x="268" y="127"/>
                      <a:pt x="265" y="127"/>
                      <a:pt x="261" y="129"/>
                    </a:cubicBezTo>
                    <a:cubicBezTo>
                      <a:pt x="260" y="129"/>
                      <a:pt x="258" y="130"/>
                      <a:pt x="256" y="131"/>
                    </a:cubicBezTo>
                    <a:cubicBezTo>
                      <a:pt x="251" y="134"/>
                      <a:pt x="245" y="137"/>
                      <a:pt x="242" y="137"/>
                    </a:cubicBezTo>
                    <a:cubicBezTo>
                      <a:pt x="241" y="137"/>
                      <a:pt x="240" y="137"/>
                      <a:pt x="240" y="136"/>
                    </a:cubicBezTo>
                    <a:cubicBezTo>
                      <a:pt x="239" y="136"/>
                      <a:pt x="239" y="136"/>
                      <a:pt x="239" y="136"/>
                    </a:cubicBezTo>
                    <a:cubicBezTo>
                      <a:pt x="239" y="136"/>
                      <a:pt x="240" y="134"/>
                      <a:pt x="240" y="133"/>
                    </a:cubicBezTo>
                    <a:cubicBezTo>
                      <a:pt x="241" y="132"/>
                      <a:pt x="241" y="132"/>
                      <a:pt x="241" y="131"/>
                    </a:cubicBezTo>
                    <a:cubicBezTo>
                      <a:pt x="244" y="126"/>
                      <a:pt x="244" y="122"/>
                      <a:pt x="243" y="117"/>
                    </a:cubicBezTo>
                    <a:cubicBezTo>
                      <a:pt x="243" y="114"/>
                      <a:pt x="242" y="111"/>
                      <a:pt x="240" y="108"/>
                    </a:cubicBezTo>
                    <a:cubicBezTo>
                      <a:pt x="240" y="108"/>
                      <a:pt x="240" y="108"/>
                      <a:pt x="240" y="107"/>
                    </a:cubicBezTo>
                    <a:cubicBezTo>
                      <a:pt x="239" y="107"/>
                      <a:pt x="239" y="107"/>
                      <a:pt x="239" y="107"/>
                    </a:cubicBezTo>
                    <a:cubicBezTo>
                      <a:pt x="239" y="107"/>
                      <a:pt x="239" y="106"/>
                      <a:pt x="239" y="105"/>
                    </a:cubicBezTo>
                    <a:cubicBezTo>
                      <a:pt x="239" y="105"/>
                      <a:pt x="239" y="104"/>
                      <a:pt x="239" y="104"/>
                    </a:cubicBezTo>
                    <a:cubicBezTo>
                      <a:pt x="239" y="103"/>
                      <a:pt x="239" y="102"/>
                      <a:pt x="239" y="102"/>
                    </a:cubicBezTo>
                    <a:cubicBezTo>
                      <a:pt x="238" y="100"/>
                      <a:pt x="238" y="99"/>
                      <a:pt x="238" y="97"/>
                    </a:cubicBezTo>
                    <a:cubicBezTo>
                      <a:pt x="237" y="96"/>
                      <a:pt x="237" y="95"/>
                      <a:pt x="237" y="93"/>
                    </a:cubicBezTo>
                    <a:cubicBezTo>
                      <a:pt x="237" y="92"/>
                      <a:pt x="236" y="91"/>
                      <a:pt x="236" y="90"/>
                    </a:cubicBezTo>
                    <a:cubicBezTo>
                      <a:pt x="236" y="89"/>
                      <a:pt x="236" y="88"/>
                      <a:pt x="235" y="87"/>
                    </a:cubicBezTo>
                    <a:cubicBezTo>
                      <a:pt x="235" y="86"/>
                      <a:pt x="234" y="85"/>
                      <a:pt x="234" y="84"/>
                    </a:cubicBezTo>
                    <a:cubicBezTo>
                      <a:pt x="234" y="83"/>
                      <a:pt x="234" y="81"/>
                      <a:pt x="234" y="80"/>
                    </a:cubicBezTo>
                    <a:cubicBezTo>
                      <a:pt x="234" y="79"/>
                      <a:pt x="234" y="78"/>
                      <a:pt x="234" y="77"/>
                    </a:cubicBezTo>
                    <a:cubicBezTo>
                      <a:pt x="234" y="76"/>
                      <a:pt x="234" y="76"/>
                      <a:pt x="234" y="76"/>
                    </a:cubicBezTo>
                    <a:cubicBezTo>
                      <a:pt x="234" y="74"/>
                      <a:pt x="234" y="72"/>
                      <a:pt x="233" y="70"/>
                    </a:cubicBezTo>
                    <a:cubicBezTo>
                      <a:pt x="231" y="68"/>
                      <a:pt x="229" y="66"/>
                      <a:pt x="226" y="66"/>
                    </a:cubicBezTo>
                    <a:cubicBezTo>
                      <a:pt x="225" y="66"/>
                      <a:pt x="225" y="66"/>
                      <a:pt x="225" y="66"/>
                    </a:cubicBezTo>
                    <a:cubicBezTo>
                      <a:pt x="224" y="66"/>
                      <a:pt x="223" y="66"/>
                      <a:pt x="222" y="66"/>
                    </a:cubicBezTo>
                    <a:cubicBezTo>
                      <a:pt x="222" y="66"/>
                      <a:pt x="221" y="66"/>
                      <a:pt x="220" y="66"/>
                    </a:cubicBezTo>
                    <a:cubicBezTo>
                      <a:pt x="219" y="66"/>
                      <a:pt x="217" y="66"/>
                      <a:pt x="216" y="67"/>
                    </a:cubicBezTo>
                    <a:cubicBezTo>
                      <a:pt x="214" y="67"/>
                      <a:pt x="212" y="67"/>
                      <a:pt x="211" y="67"/>
                    </a:cubicBezTo>
                    <a:cubicBezTo>
                      <a:pt x="210" y="67"/>
                      <a:pt x="209" y="67"/>
                      <a:pt x="208" y="67"/>
                    </a:cubicBezTo>
                    <a:cubicBezTo>
                      <a:pt x="206" y="66"/>
                      <a:pt x="204" y="65"/>
                      <a:pt x="203" y="63"/>
                    </a:cubicBezTo>
                    <a:cubicBezTo>
                      <a:pt x="202" y="63"/>
                      <a:pt x="202" y="62"/>
                      <a:pt x="202" y="61"/>
                    </a:cubicBezTo>
                    <a:cubicBezTo>
                      <a:pt x="202" y="60"/>
                      <a:pt x="202" y="60"/>
                      <a:pt x="202" y="59"/>
                    </a:cubicBezTo>
                    <a:cubicBezTo>
                      <a:pt x="201" y="57"/>
                      <a:pt x="201" y="54"/>
                      <a:pt x="201" y="52"/>
                    </a:cubicBezTo>
                    <a:cubicBezTo>
                      <a:pt x="202" y="51"/>
                      <a:pt x="202" y="50"/>
                      <a:pt x="202" y="49"/>
                    </a:cubicBezTo>
                    <a:cubicBezTo>
                      <a:pt x="203" y="47"/>
                      <a:pt x="203" y="45"/>
                      <a:pt x="203" y="43"/>
                    </a:cubicBezTo>
                    <a:cubicBezTo>
                      <a:pt x="204" y="38"/>
                      <a:pt x="204" y="33"/>
                      <a:pt x="204" y="28"/>
                    </a:cubicBezTo>
                    <a:cubicBezTo>
                      <a:pt x="204" y="26"/>
                      <a:pt x="204" y="23"/>
                      <a:pt x="204" y="21"/>
                    </a:cubicBezTo>
                    <a:cubicBezTo>
                      <a:pt x="204" y="19"/>
                      <a:pt x="204" y="19"/>
                      <a:pt x="204" y="19"/>
                    </a:cubicBezTo>
                    <a:cubicBezTo>
                      <a:pt x="64" y="0"/>
                      <a:pt x="64" y="0"/>
                      <a:pt x="64" y="0"/>
                    </a:cubicBezTo>
                    <a:cubicBezTo>
                      <a:pt x="64" y="3"/>
                      <a:pt x="64" y="3"/>
                      <a:pt x="64" y="3"/>
                    </a:cubicBezTo>
                    <a:cubicBezTo>
                      <a:pt x="60" y="28"/>
                      <a:pt x="56" y="55"/>
                      <a:pt x="51" y="82"/>
                    </a:cubicBezTo>
                    <a:cubicBezTo>
                      <a:pt x="51" y="86"/>
                      <a:pt x="51" y="86"/>
                      <a:pt x="51" y="86"/>
                    </a:cubicBezTo>
                    <a:cubicBezTo>
                      <a:pt x="53" y="86"/>
                      <a:pt x="53" y="86"/>
                      <a:pt x="53" y="86"/>
                    </a:cubicBezTo>
                    <a:cubicBezTo>
                      <a:pt x="52" y="87"/>
                      <a:pt x="52" y="87"/>
                      <a:pt x="51" y="88"/>
                    </a:cubicBezTo>
                    <a:cubicBezTo>
                      <a:pt x="50" y="89"/>
                      <a:pt x="50" y="89"/>
                      <a:pt x="50" y="89"/>
                    </a:cubicBezTo>
                    <a:cubicBezTo>
                      <a:pt x="50" y="90"/>
                      <a:pt x="50" y="90"/>
                      <a:pt x="50" y="90"/>
                    </a:cubicBezTo>
                    <a:cubicBezTo>
                      <a:pt x="31" y="213"/>
                      <a:pt x="10" y="357"/>
                      <a:pt x="1" y="423"/>
                    </a:cubicBezTo>
                    <a:cubicBezTo>
                      <a:pt x="0" y="426"/>
                      <a:pt x="0" y="426"/>
                      <a:pt x="0" y="426"/>
                    </a:cubicBezTo>
                    <a:cubicBezTo>
                      <a:pt x="3" y="426"/>
                      <a:pt x="3" y="426"/>
                      <a:pt x="3" y="426"/>
                    </a:cubicBezTo>
                    <a:cubicBezTo>
                      <a:pt x="36" y="432"/>
                      <a:pt x="68" y="437"/>
                      <a:pt x="100" y="442"/>
                    </a:cubicBezTo>
                    <a:cubicBezTo>
                      <a:pt x="101" y="442"/>
                      <a:pt x="101" y="442"/>
                      <a:pt x="101" y="442"/>
                    </a:cubicBezTo>
                    <a:cubicBezTo>
                      <a:pt x="104" y="442"/>
                      <a:pt x="107" y="443"/>
                      <a:pt x="111" y="443"/>
                    </a:cubicBezTo>
                    <a:cubicBezTo>
                      <a:pt x="118" y="445"/>
                      <a:pt x="125" y="446"/>
                      <a:pt x="133" y="447"/>
                    </a:cubicBezTo>
                    <a:cubicBezTo>
                      <a:pt x="134" y="447"/>
                      <a:pt x="135" y="447"/>
                      <a:pt x="136" y="447"/>
                    </a:cubicBezTo>
                    <a:cubicBezTo>
                      <a:pt x="139" y="447"/>
                      <a:pt x="144" y="448"/>
                      <a:pt x="148" y="448"/>
                    </a:cubicBezTo>
                    <a:cubicBezTo>
                      <a:pt x="148" y="448"/>
                      <a:pt x="148" y="448"/>
                      <a:pt x="148" y="448"/>
                    </a:cubicBezTo>
                    <a:cubicBezTo>
                      <a:pt x="151" y="448"/>
                      <a:pt x="154" y="447"/>
                      <a:pt x="156" y="447"/>
                    </a:cubicBezTo>
                    <a:cubicBezTo>
                      <a:pt x="158" y="446"/>
                      <a:pt x="158" y="446"/>
                      <a:pt x="158" y="446"/>
                    </a:cubicBezTo>
                    <a:cubicBezTo>
                      <a:pt x="170" y="296"/>
                      <a:pt x="170" y="296"/>
                      <a:pt x="170" y="296"/>
                    </a:cubicBezTo>
                    <a:cubicBezTo>
                      <a:pt x="192" y="282"/>
                      <a:pt x="286" y="178"/>
                      <a:pt x="315" y="147"/>
                    </a:cubicBezTo>
                    <a:cubicBezTo>
                      <a:pt x="317" y="143"/>
                      <a:pt x="317" y="143"/>
                      <a:pt x="317" y="143"/>
                    </a:cubicBezTo>
                    <a:lnTo>
                      <a:pt x="313" y="142"/>
                    </a:lnTo>
                    <a:close/>
                    <a:moveTo>
                      <a:pt x="132" y="369"/>
                    </a:moveTo>
                    <a:cubicBezTo>
                      <a:pt x="132" y="371"/>
                      <a:pt x="132" y="373"/>
                      <a:pt x="131" y="375"/>
                    </a:cubicBezTo>
                    <a:cubicBezTo>
                      <a:pt x="129" y="379"/>
                      <a:pt x="125" y="383"/>
                      <a:pt x="123" y="383"/>
                    </a:cubicBezTo>
                    <a:cubicBezTo>
                      <a:pt x="123" y="383"/>
                      <a:pt x="122" y="383"/>
                      <a:pt x="121" y="382"/>
                    </a:cubicBezTo>
                    <a:cubicBezTo>
                      <a:pt x="120" y="380"/>
                      <a:pt x="121" y="378"/>
                      <a:pt x="122" y="375"/>
                    </a:cubicBezTo>
                    <a:cubicBezTo>
                      <a:pt x="123" y="372"/>
                      <a:pt x="123" y="370"/>
                      <a:pt x="123" y="368"/>
                    </a:cubicBezTo>
                    <a:cubicBezTo>
                      <a:pt x="123" y="366"/>
                      <a:pt x="123" y="365"/>
                      <a:pt x="123" y="364"/>
                    </a:cubicBezTo>
                    <a:cubicBezTo>
                      <a:pt x="123" y="364"/>
                      <a:pt x="124" y="364"/>
                      <a:pt x="124" y="363"/>
                    </a:cubicBezTo>
                    <a:cubicBezTo>
                      <a:pt x="124" y="362"/>
                      <a:pt x="125" y="361"/>
                      <a:pt x="125" y="359"/>
                    </a:cubicBezTo>
                    <a:cubicBezTo>
                      <a:pt x="125" y="358"/>
                      <a:pt x="125" y="356"/>
                      <a:pt x="124" y="355"/>
                    </a:cubicBezTo>
                    <a:cubicBezTo>
                      <a:pt x="124" y="355"/>
                      <a:pt x="124" y="354"/>
                      <a:pt x="123" y="353"/>
                    </a:cubicBezTo>
                    <a:cubicBezTo>
                      <a:pt x="123" y="353"/>
                      <a:pt x="124" y="352"/>
                      <a:pt x="125" y="350"/>
                    </a:cubicBezTo>
                    <a:cubicBezTo>
                      <a:pt x="126" y="349"/>
                      <a:pt x="126" y="349"/>
                      <a:pt x="126" y="349"/>
                    </a:cubicBezTo>
                    <a:cubicBezTo>
                      <a:pt x="127" y="347"/>
                      <a:pt x="128" y="346"/>
                      <a:pt x="129" y="345"/>
                    </a:cubicBezTo>
                    <a:cubicBezTo>
                      <a:pt x="130" y="346"/>
                      <a:pt x="130" y="347"/>
                      <a:pt x="130" y="347"/>
                    </a:cubicBezTo>
                    <a:cubicBezTo>
                      <a:pt x="130" y="348"/>
                      <a:pt x="131" y="350"/>
                      <a:pt x="131" y="351"/>
                    </a:cubicBezTo>
                    <a:cubicBezTo>
                      <a:pt x="132" y="351"/>
                      <a:pt x="132" y="352"/>
                      <a:pt x="132" y="353"/>
                    </a:cubicBezTo>
                    <a:cubicBezTo>
                      <a:pt x="134" y="355"/>
                      <a:pt x="134" y="356"/>
                      <a:pt x="134" y="357"/>
                    </a:cubicBezTo>
                    <a:cubicBezTo>
                      <a:pt x="134" y="358"/>
                      <a:pt x="133" y="359"/>
                      <a:pt x="133" y="360"/>
                    </a:cubicBezTo>
                    <a:cubicBezTo>
                      <a:pt x="133" y="362"/>
                      <a:pt x="132" y="364"/>
                      <a:pt x="132" y="367"/>
                    </a:cubicBezTo>
                    <a:cubicBezTo>
                      <a:pt x="132" y="367"/>
                      <a:pt x="132" y="368"/>
                      <a:pt x="132" y="369"/>
                    </a:cubicBezTo>
                    <a:close/>
                    <a:moveTo>
                      <a:pt x="62" y="245"/>
                    </a:moveTo>
                    <a:cubicBezTo>
                      <a:pt x="61" y="246"/>
                      <a:pt x="59" y="246"/>
                      <a:pt x="58" y="248"/>
                    </a:cubicBezTo>
                    <a:cubicBezTo>
                      <a:pt x="57" y="248"/>
                      <a:pt x="57" y="249"/>
                      <a:pt x="57" y="249"/>
                    </a:cubicBezTo>
                    <a:cubicBezTo>
                      <a:pt x="57" y="248"/>
                      <a:pt x="58" y="248"/>
                      <a:pt x="58" y="247"/>
                    </a:cubicBezTo>
                    <a:cubicBezTo>
                      <a:pt x="59" y="245"/>
                      <a:pt x="58" y="242"/>
                      <a:pt x="58" y="241"/>
                    </a:cubicBezTo>
                    <a:cubicBezTo>
                      <a:pt x="57" y="240"/>
                      <a:pt x="57" y="239"/>
                      <a:pt x="57" y="239"/>
                    </a:cubicBezTo>
                    <a:cubicBezTo>
                      <a:pt x="58" y="239"/>
                      <a:pt x="58" y="238"/>
                      <a:pt x="58" y="238"/>
                    </a:cubicBezTo>
                    <a:cubicBezTo>
                      <a:pt x="58" y="239"/>
                      <a:pt x="58" y="241"/>
                      <a:pt x="59" y="242"/>
                    </a:cubicBezTo>
                    <a:cubicBezTo>
                      <a:pt x="60" y="244"/>
                      <a:pt x="62" y="244"/>
                      <a:pt x="64" y="244"/>
                    </a:cubicBezTo>
                    <a:cubicBezTo>
                      <a:pt x="64" y="244"/>
                      <a:pt x="64" y="244"/>
                      <a:pt x="64" y="244"/>
                    </a:cubicBezTo>
                    <a:cubicBezTo>
                      <a:pt x="64" y="244"/>
                      <a:pt x="63" y="245"/>
                      <a:pt x="62" y="245"/>
                    </a:cubicBezTo>
                    <a:close/>
                    <a:moveTo>
                      <a:pt x="57" y="249"/>
                    </a:moveTo>
                    <a:cubicBezTo>
                      <a:pt x="55" y="253"/>
                      <a:pt x="57" y="255"/>
                      <a:pt x="58" y="257"/>
                    </a:cubicBezTo>
                    <a:cubicBezTo>
                      <a:pt x="58" y="257"/>
                      <a:pt x="59" y="258"/>
                      <a:pt x="59" y="258"/>
                    </a:cubicBezTo>
                    <a:cubicBezTo>
                      <a:pt x="59" y="258"/>
                      <a:pt x="59" y="259"/>
                      <a:pt x="59" y="260"/>
                    </a:cubicBezTo>
                    <a:cubicBezTo>
                      <a:pt x="59" y="262"/>
                      <a:pt x="58" y="265"/>
                      <a:pt x="60" y="267"/>
                    </a:cubicBezTo>
                    <a:cubicBezTo>
                      <a:pt x="62" y="269"/>
                      <a:pt x="65" y="269"/>
                      <a:pt x="66" y="269"/>
                    </a:cubicBezTo>
                    <a:cubicBezTo>
                      <a:pt x="66" y="269"/>
                      <a:pt x="67" y="269"/>
                      <a:pt x="67" y="269"/>
                    </a:cubicBezTo>
                    <a:cubicBezTo>
                      <a:pt x="66" y="269"/>
                      <a:pt x="65" y="270"/>
                      <a:pt x="64" y="270"/>
                    </a:cubicBezTo>
                    <a:cubicBezTo>
                      <a:pt x="63" y="270"/>
                      <a:pt x="63" y="270"/>
                      <a:pt x="62" y="269"/>
                    </a:cubicBezTo>
                    <a:cubicBezTo>
                      <a:pt x="59" y="268"/>
                      <a:pt x="55" y="265"/>
                      <a:pt x="52" y="262"/>
                    </a:cubicBezTo>
                    <a:cubicBezTo>
                      <a:pt x="52" y="262"/>
                      <a:pt x="51" y="261"/>
                      <a:pt x="50" y="261"/>
                    </a:cubicBezTo>
                    <a:cubicBezTo>
                      <a:pt x="48" y="259"/>
                      <a:pt x="46" y="257"/>
                      <a:pt x="44" y="254"/>
                    </a:cubicBezTo>
                    <a:cubicBezTo>
                      <a:pt x="46" y="255"/>
                      <a:pt x="47" y="255"/>
                      <a:pt x="48" y="255"/>
                    </a:cubicBezTo>
                    <a:cubicBezTo>
                      <a:pt x="49" y="255"/>
                      <a:pt x="49" y="255"/>
                      <a:pt x="49" y="255"/>
                    </a:cubicBezTo>
                    <a:cubicBezTo>
                      <a:pt x="49" y="255"/>
                      <a:pt x="49" y="255"/>
                      <a:pt x="49" y="255"/>
                    </a:cubicBezTo>
                    <a:cubicBezTo>
                      <a:pt x="52" y="254"/>
                      <a:pt x="55" y="252"/>
                      <a:pt x="57" y="249"/>
                    </a:cubicBezTo>
                    <a:close/>
                    <a:moveTo>
                      <a:pt x="98" y="306"/>
                    </a:moveTo>
                    <a:cubicBezTo>
                      <a:pt x="97" y="304"/>
                      <a:pt x="96" y="303"/>
                      <a:pt x="95" y="301"/>
                    </a:cubicBezTo>
                    <a:cubicBezTo>
                      <a:pt x="93" y="297"/>
                      <a:pt x="91" y="293"/>
                      <a:pt x="88" y="289"/>
                    </a:cubicBezTo>
                    <a:cubicBezTo>
                      <a:pt x="86" y="286"/>
                      <a:pt x="86" y="284"/>
                      <a:pt x="86" y="284"/>
                    </a:cubicBezTo>
                    <a:cubicBezTo>
                      <a:pt x="86" y="284"/>
                      <a:pt x="87" y="283"/>
                      <a:pt x="87" y="283"/>
                    </a:cubicBezTo>
                    <a:cubicBezTo>
                      <a:pt x="88" y="283"/>
                      <a:pt x="88" y="284"/>
                      <a:pt x="89" y="284"/>
                    </a:cubicBezTo>
                    <a:cubicBezTo>
                      <a:pt x="89" y="284"/>
                      <a:pt x="90" y="284"/>
                      <a:pt x="90" y="284"/>
                    </a:cubicBezTo>
                    <a:cubicBezTo>
                      <a:pt x="91" y="284"/>
                      <a:pt x="93" y="284"/>
                      <a:pt x="94" y="282"/>
                    </a:cubicBezTo>
                    <a:cubicBezTo>
                      <a:pt x="96" y="280"/>
                      <a:pt x="96" y="278"/>
                      <a:pt x="96" y="277"/>
                    </a:cubicBezTo>
                    <a:cubicBezTo>
                      <a:pt x="96" y="274"/>
                      <a:pt x="96" y="274"/>
                      <a:pt x="96" y="274"/>
                    </a:cubicBezTo>
                    <a:cubicBezTo>
                      <a:pt x="93" y="274"/>
                      <a:pt x="93" y="274"/>
                      <a:pt x="93" y="274"/>
                    </a:cubicBezTo>
                    <a:cubicBezTo>
                      <a:pt x="92" y="274"/>
                      <a:pt x="91" y="274"/>
                      <a:pt x="90" y="274"/>
                    </a:cubicBezTo>
                    <a:cubicBezTo>
                      <a:pt x="88" y="274"/>
                      <a:pt x="86" y="274"/>
                      <a:pt x="85" y="273"/>
                    </a:cubicBezTo>
                    <a:cubicBezTo>
                      <a:pt x="84" y="273"/>
                      <a:pt x="83" y="272"/>
                      <a:pt x="82" y="271"/>
                    </a:cubicBezTo>
                    <a:cubicBezTo>
                      <a:pt x="81" y="271"/>
                      <a:pt x="81" y="270"/>
                      <a:pt x="80" y="269"/>
                    </a:cubicBezTo>
                    <a:cubicBezTo>
                      <a:pt x="81" y="269"/>
                      <a:pt x="82" y="268"/>
                      <a:pt x="82" y="267"/>
                    </a:cubicBezTo>
                    <a:cubicBezTo>
                      <a:pt x="85" y="264"/>
                      <a:pt x="86" y="260"/>
                      <a:pt x="88" y="256"/>
                    </a:cubicBezTo>
                    <a:cubicBezTo>
                      <a:pt x="88" y="254"/>
                      <a:pt x="88" y="254"/>
                      <a:pt x="88" y="254"/>
                    </a:cubicBezTo>
                    <a:cubicBezTo>
                      <a:pt x="90" y="251"/>
                      <a:pt x="91" y="249"/>
                      <a:pt x="93" y="249"/>
                    </a:cubicBezTo>
                    <a:cubicBezTo>
                      <a:pt x="93" y="249"/>
                      <a:pt x="93" y="249"/>
                      <a:pt x="94" y="249"/>
                    </a:cubicBezTo>
                    <a:cubicBezTo>
                      <a:pt x="99" y="249"/>
                      <a:pt x="107" y="255"/>
                      <a:pt x="109" y="259"/>
                    </a:cubicBezTo>
                    <a:cubicBezTo>
                      <a:pt x="115" y="273"/>
                      <a:pt x="118" y="290"/>
                      <a:pt x="119" y="305"/>
                    </a:cubicBezTo>
                    <a:cubicBezTo>
                      <a:pt x="120" y="309"/>
                      <a:pt x="120" y="309"/>
                      <a:pt x="120" y="309"/>
                    </a:cubicBezTo>
                    <a:cubicBezTo>
                      <a:pt x="121" y="314"/>
                      <a:pt x="122" y="318"/>
                      <a:pt x="123" y="321"/>
                    </a:cubicBezTo>
                    <a:cubicBezTo>
                      <a:pt x="123" y="322"/>
                      <a:pt x="123" y="323"/>
                      <a:pt x="124" y="325"/>
                    </a:cubicBezTo>
                    <a:cubicBezTo>
                      <a:pt x="124" y="326"/>
                      <a:pt x="125" y="330"/>
                      <a:pt x="125" y="331"/>
                    </a:cubicBezTo>
                    <a:cubicBezTo>
                      <a:pt x="125" y="331"/>
                      <a:pt x="124" y="331"/>
                      <a:pt x="124" y="332"/>
                    </a:cubicBezTo>
                    <a:cubicBezTo>
                      <a:pt x="123" y="332"/>
                      <a:pt x="122" y="332"/>
                      <a:pt x="121" y="333"/>
                    </a:cubicBezTo>
                    <a:cubicBezTo>
                      <a:pt x="121" y="330"/>
                      <a:pt x="120" y="324"/>
                      <a:pt x="119" y="321"/>
                    </a:cubicBezTo>
                    <a:cubicBezTo>
                      <a:pt x="117" y="317"/>
                      <a:pt x="114" y="315"/>
                      <a:pt x="110" y="314"/>
                    </a:cubicBezTo>
                    <a:cubicBezTo>
                      <a:pt x="109" y="314"/>
                      <a:pt x="108" y="314"/>
                      <a:pt x="108" y="314"/>
                    </a:cubicBezTo>
                    <a:cubicBezTo>
                      <a:pt x="103" y="314"/>
                      <a:pt x="102" y="317"/>
                      <a:pt x="102" y="319"/>
                    </a:cubicBezTo>
                    <a:cubicBezTo>
                      <a:pt x="101" y="316"/>
                      <a:pt x="100" y="313"/>
                      <a:pt x="100" y="311"/>
                    </a:cubicBezTo>
                    <a:cubicBezTo>
                      <a:pt x="99" y="308"/>
                      <a:pt x="98" y="307"/>
                      <a:pt x="98" y="306"/>
                    </a:cubicBezTo>
                    <a:close/>
                  </a:path>
                </a:pathLst>
              </a:custGeom>
              <a:grpFill/>
              <a:ln w="4763" cap="rnd">
                <a:solidFill>
                  <a:schemeClr val="bg1"/>
                </a:solidFill>
                <a:prstDash val="solid"/>
                <a:round/>
              </a:ln>
            </p:spPr>
            <p:txBody>
              <a:bodyPr vert="horz" wrap="square" lIns="91440" tIns="45720" rIns="91440" bIns="45720" numCol="1" anchor="t" anchorCtr="0" compatLnSpc="1"/>
              <a:lstStyle/>
              <a:p>
                <a:endParaRPr lang="en-US" dirty="0">
                  <a:latin typeface="Calibri Light" panose="020F0302020204030204"/>
                </a:endParaRPr>
              </a:p>
            </p:txBody>
          </p:sp>
          <p:sp>
            <p:nvSpPr>
              <p:cNvPr id="324" name="Freeform 61"/>
              <p:cNvSpPr/>
              <p:nvPr/>
            </p:nvSpPr>
            <p:spPr bwMode="auto">
              <a:xfrm>
                <a:off x="4858" y="3318"/>
                <a:ext cx="130" cy="168"/>
              </a:xfrm>
              <a:custGeom>
                <a:avLst/>
                <a:gdLst>
                  <a:gd name="T0" fmla="*/ 47 w 49"/>
                  <a:gd name="T1" fmla="*/ 27 h 63"/>
                  <a:gd name="T2" fmla="*/ 42 w 49"/>
                  <a:gd name="T3" fmla="*/ 24 h 63"/>
                  <a:gd name="T4" fmla="*/ 41 w 49"/>
                  <a:gd name="T5" fmla="*/ 24 h 63"/>
                  <a:gd name="T6" fmla="*/ 40 w 49"/>
                  <a:gd name="T7" fmla="*/ 23 h 63"/>
                  <a:gd name="T8" fmla="*/ 37 w 49"/>
                  <a:gd name="T9" fmla="*/ 22 h 63"/>
                  <a:gd name="T10" fmla="*/ 34 w 49"/>
                  <a:gd name="T11" fmla="*/ 21 h 63"/>
                  <a:gd name="T12" fmla="*/ 26 w 49"/>
                  <a:gd name="T13" fmla="*/ 23 h 63"/>
                  <a:gd name="T14" fmla="*/ 26 w 49"/>
                  <a:gd name="T15" fmla="*/ 19 h 63"/>
                  <a:gd name="T16" fmla="*/ 25 w 49"/>
                  <a:gd name="T17" fmla="*/ 15 h 63"/>
                  <a:gd name="T18" fmla="*/ 23 w 49"/>
                  <a:gd name="T19" fmla="*/ 8 h 63"/>
                  <a:gd name="T20" fmla="*/ 18 w 49"/>
                  <a:gd name="T21" fmla="*/ 6 h 63"/>
                  <a:gd name="T22" fmla="*/ 18 w 49"/>
                  <a:gd name="T23" fmla="*/ 5 h 63"/>
                  <a:gd name="T24" fmla="*/ 18 w 49"/>
                  <a:gd name="T25" fmla="*/ 6 h 63"/>
                  <a:gd name="T26" fmla="*/ 18 w 49"/>
                  <a:gd name="T27" fmla="*/ 5 h 63"/>
                  <a:gd name="T28" fmla="*/ 17 w 49"/>
                  <a:gd name="T29" fmla="*/ 4 h 63"/>
                  <a:gd name="T30" fmla="*/ 12 w 49"/>
                  <a:gd name="T31" fmla="*/ 0 h 63"/>
                  <a:gd name="T32" fmla="*/ 8 w 49"/>
                  <a:gd name="T33" fmla="*/ 2 h 63"/>
                  <a:gd name="T34" fmla="*/ 5 w 49"/>
                  <a:gd name="T35" fmla="*/ 12 h 63"/>
                  <a:gd name="T36" fmla="*/ 5 w 49"/>
                  <a:gd name="T37" fmla="*/ 15 h 63"/>
                  <a:gd name="T38" fmla="*/ 3 w 49"/>
                  <a:gd name="T39" fmla="*/ 30 h 63"/>
                  <a:gd name="T40" fmla="*/ 2 w 49"/>
                  <a:gd name="T41" fmla="*/ 44 h 63"/>
                  <a:gd name="T42" fmla="*/ 7 w 49"/>
                  <a:gd name="T43" fmla="*/ 60 h 63"/>
                  <a:gd name="T44" fmla="*/ 14 w 49"/>
                  <a:gd name="T45" fmla="*/ 63 h 63"/>
                  <a:gd name="T46" fmla="*/ 20 w 49"/>
                  <a:gd name="T47" fmla="*/ 61 h 63"/>
                  <a:gd name="T48" fmla="*/ 23 w 49"/>
                  <a:gd name="T49" fmla="*/ 55 h 63"/>
                  <a:gd name="T50" fmla="*/ 24 w 49"/>
                  <a:gd name="T51" fmla="*/ 54 h 63"/>
                  <a:gd name="T52" fmla="*/ 27 w 49"/>
                  <a:gd name="T53" fmla="*/ 61 h 63"/>
                  <a:gd name="T54" fmla="*/ 30 w 49"/>
                  <a:gd name="T55" fmla="*/ 62 h 63"/>
                  <a:gd name="T56" fmla="*/ 30 w 49"/>
                  <a:gd name="T57" fmla="*/ 62 h 63"/>
                  <a:gd name="T58" fmla="*/ 41 w 49"/>
                  <a:gd name="T59" fmla="*/ 53 h 63"/>
                  <a:gd name="T60" fmla="*/ 41 w 49"/>
                  <a:gd name="T61" fmla="*/ 53 h 63"/>
                  <a:gd name="T62" fmla="*/ 47 w 49"/>
                  <a:gd name="T63" fmla="*/ 39 h 63"/>
                  <a:gd name="T64" fmla="*/ 48 w 49"/>
                  <a:gd name="T65" fmla="*/ 37 h 63"/>
                  <a:gd name="T66" fmla="*/ 47 w 49"/>
                  <a:gd name="T67"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9" h="63">
                    <a:moveTo>
                      <a:pt x="47" y="27"/>
                    </a:moveTo>
                    <a:cubicBezTo>
                      <a:pt x="46" y="25"/>
                      <a:pt x="44" y="24"/>
                      <a:pt x="42" y="24"/>
                    </a:cubicBezTo>
                    <a:cubicBezTo>
                      <a:pt x="42" y="24"/>
                      <a:pt x="41" y="24"/>
                      <a:pt x="41" y="24"/>
                    </a:cubicBezTo>
                    <a:cubicBezTo>
                      <a:pt x="41" y="24"/>
                      <a:pt x="40" y="23"/>
                      <a:pt x="40" y="23"/>
                    </a:cubicBezTo>
                    <a:cubicBezTo>
                      <a:pt x="39" y="23"/>
                      <a:pt x="38" y="22"/>
                      <a:pt x="37" y="22"/>
                    </a:cubicBezTo>
                    <a:cubicBezTo>
                      <a:pt x="36" y="22"/>
                      <a:pt x="35" y="21"/>
                      <a:pt x="34" y="21"/>
                    </a:cubicBezTo>
                    <a:cubicBezTo>
                      <a:pt x="31" y="21"/>
                      <a:pt x="28" y="22"/>
                      <a:pt x="26" y="23"/>
                    </a:cubicBezTo>
                    <a:cubicBezTo>
                      <a:pt x="26" y="22"/>
                      <a:pt x="26" y="20"/>
                      <a:pt x="26" y="19"/>
                    </a:cubicBezTo>
                    <a:cubicBezTo>
                      <a:pt x="25" y="17"/>
                      <a:pt x="25" y="16"/>
                      <a:pt x="25" y="15"/>
                    </a:cubicBezTo>
                    <a:cubicBezTo>
                      <a:pt x="25" y="13"/>
                      <a:pt x="24" y="10"/>
                      <a:pt x="23" y="8"/>
                    </a:cubicBezTo>
                    <a:cubicBezTo>
                      <a:pt x="21" y="6"/>
                      <a:pt x="19" y="6"/>
                      <a:pt x="18" y="6"/>
                    </a:cubicBezTo>
                    <a:cubicBezTo>
                      <a:pt x="18" y="6"/>
                      <a:pt x="18" y="5"/>
                      <a:pt x="18" y="5"/>
                    </a:cubicBezTo>
                    <a:cubicBezTo>
                      <a:pt x="18" y="5"/>
                      <a:pt x="18" y="6"/>
                      <a:pt x="18" y="6"/>
                    </a:cubicBezTo>
                    <a:cubicBezTo>
                      <a:pt x="18" y="5"/>
                      <a:pt x="18" y="5"/>
                      <a:pt x="18" y="5"/>
                    </a:cubicBezTo>
                    <a:cubicBezTo>
                      <a:pt x="18" y="5"/>
                      <a:pt x="17" y="4"/>
                      <a:pt x="17" y="4"/>
                    </a:cubicBezTo>
                    <a:cubicBezTo>
                      <a:pt x="16" y="2"/>
                      <a:pt x="15" y="0"/>
                      <a:pt x="12" y="0"/>
                    </a:cubicBezTo>
                    <a:cubicBezTo>
                      <a:pt x="10" y="0"/>
                      <a:pt x="9" y="1"/>
                      <a:pt x="8" y="2"/>
                    </a:cubicBezTo>
                    <a:cubicBezTo>
                      <a:pt x="4" y="4"/>
                      <a:pt x="5" y="9"/>
                      <a:pt x="5" y="12"/>
                    </a:cubicBezTo>
                    <a:cubicBezTo>
                      <a:pt x="5" y="13"/>
                      <a:pt x="5" y="14"/>
                      <a:pt x="5" y="15"/>
                    </a:cubicBezTo>
                    <a:cubicBezTo>
                      <a:pt x="3" y="20"/>
                      <a:pt x="3" y="25"/>
                      <a:pt x="3" y="30"/>
                    </a:cubicBezTo>
                    <a:cubicBezTo>
                      <a:pt x="4" y="35"/>
                      <a:pt x="3" y="39"/>
                      <a:pt x="2" y="44"/>
                    </a:cubicBezTo>
                    <a:cubicBezTo>
                      <a:pt x="0" y="51"/>
                      <a:pt x="2" y="57"/>
                      <a:pt x="7" y="60"/>
                    </a:cubicBezTo>
                    <a:cubicBezTo>
                      <a:pt x="9" y="62"/>
                      <a:pt x="12" y="63"/>
                      <a:pt x="14" y="63"/>
                    </a:cubicBezTo>
                    <a:cubicBezTo>
                      <a:pt x="16" y="63"/>
                      <a:pt x="18" y="62"/>
                      <a:pt x="20" y="61"/>
                    </a:cubicBezTo>
                    <a:cubicBezTo>
                      <a:pt x="22" y="59"/>
                      <a:pt x="23" y="57"/>
                      <a:pt x="23" y="55"/>
                    </a:cubicBezTo>
                    <a:cubicBezTo>
                      <a:pt x="23" y="55"/>
                      <a:pt x="23" y="55"/>
                      <a:pt x="24" y="54"/>
                    </a:cubicBezTo>
                    <a:cubicBezTo>
                      <a:pt x="23" y="57"/>
                      <a:pt x="24" y="59"/>
                      <a:pt x="27" y="61"/>
                    </a:cubicBezTo>
                    <a:cubicBezTo>
                      <a:pt x="28" y="61"/>
                      <a:pt x="29" y="62"/>
                      <a:pt x="30" y="62"/>
                    </a:cubicBezTo>
                    <a:cubicBezTo>
                      <a:pt x="30" y="62"/>
                      <a:pt x="30" y="62"/>
                      <a:pt x="30" y="62"/>
                    </a:cubicBezTo>
                    <a:cubicBezTo>
                      <a:pt x="34" y="62"/>
                      <a:pt x="38" y="57"/>
                      <a:pt x="41" y="53"/>
                    </a:cubicBezTo>
                    <a:cubicBezTo>
                      <a:pt x="41" y="53"/>
                      <a:pt x="41" y="53"/>
                      <a:pt x="41" y="53"/>
                    </a:cubicBezTo>
                    <a:cubicBezTo>
                      <a:pt x="44" y="49"/>
                      <a:pt x="47" y="45"/>
                      <a:pt x="47" y="39"/>
                    </a:cubicBezTo>
                    <a:cubicBezTo>
                      <a:pt x="47" y="39"/>
                      <a:pt x="47" y="38"/>
                      <a:pt x="48" y="37"/>
                    </a:cubicBezTo>
                    <a:cubicBezTo>
                      <a:pt x="48" y="34"/>
                      <a:pt x="49" y="30"/>
                      <a:pt x="47" y="27"/>
                    </a:cubicBezTo>
                    <a:close/>
                  </a:path>
                </a:pathLst>
              </a:custGeom>
              <a:grpFill/>
              <a:ln w="4763" cap="rnd">
                <a:solidFill>
                  <a:schemeClr val="bg1"/>
                </a:solidFill>
                <a:prstDash val="solid"/>
                <a:round/>
              </a:ln>
            </p:spPr>
            <p:txBody>
              <a:bodyPr vert="horz" wrap="square" lIns="91440" tIns="45720" rIns="91440" bIns="45720" numCol="1" anchor="t" anchorCtr="0" compatLnSpc="1"/>
              <a:lstStyle/>
              <a:p>
                <a:endParaRPr lang="en-US" dirty="0">
                  <a:latin typeface="Calibri Light" panose="020F0302020204030204"/>
                </a:endParaRPr>
              </a:p>
            </p:txBody>
          </p:sp>
          <p:sp>
            <p:nvSpPr>
              <p:cNvPr id="325" name="Freeform 62"/>
              <p:cNvSpPr/>
              <p:nvPr/>
            </p:nvSpPr>
            <p:spPr bwMode="auto">
              <a:xfrm>
                <a:off x="4507" y="3132"/>
                <a:ext cx="220" cy="70"/>
              </a:xfrm>
              <a:custGeom>
                <a:avLst/>
                <a:gdLst>
                  <a:gd name="T0" fmla="*/ 82 w 83"/>
                  <a:gd name="T1" fmla="*/ 10 h 26"/>
                  <a:gd name="T2" fmla="*/ 71 w 83"/>
                  <a:gd name="T3" fmla="*/ 3 h 26"/>
                  <a:gd name="T4" fmla="*/ 66 w 83"/>
                  <a:gd name="T5" fmla="*/ 3 h 26"/>
                  <a:gd name="T6" fmla="*/ 61 w 83"/>
                  <a:gd name="T7" fmla="*/ 4 h 26"/>
                  <a:gd name="T8" fmla="*/ 59 w 83"/>
                  <a:gd name="T9" fmla="*/ 3 h 26"/>
                  <a:gd name="T10" fmla="*/ 52 w 83"/>
                  <a:gd name="T11" fmla="*/ 2 h 26"/>
                  <a:gd name="T12" fmla="*/ 39 w 83"/>
                  <a:gd name="T13" fmla="*/ 0 h 26"/>
                  <a:gd name="T14" fmla="*/ 33 w 83"/>
                  <a:gd name="T15" fmla="*/ 1 h 26"/>
                  <a:gd name="T16" fmla="*/ 30 w 83"/>
                  <a:gd name="T17" fmla="*/ 1 h 26"/>
                  <a:gd name="T18" fmla="*/ 15 w 83"/>
                  <a:gd name="T19" fmla="*/ 4 h 26"/>
                  <a:gd name="T20" fmla="*/ 1 w 83"/>
                  <a:gd name="T21" fmla="*/ 11 h 26"/>
                  <a:gd name="T22" fmla="*/ 2 w 83"/>
                  <a:gd name="T23" fmla="*/ 16 h 26"/>
                  <a:gd name="T24" fmla="*/ 11 w 83"/>
                  <a:gd name="T25" fmla="*/ 19 h 26"/>
                  <a:gd name="T26" fmla="*/ 13 w 83"/>
                  <a:gd name="T27" fmla="*/ 19 h 26"/>
                  <a:gd name="T28" fmla="*/ 16 w 83"/>
                  <a:gd name="T29" fmla="*/ 19 h 26"/>
                  <a:gd name="T30" fmla="*/ 23 w 83"/>
                  <a:gd name="T31" fmla="*/ 20 h 26"/>
                  <a:gd name="T32" fmla="*/ 24 w 83"/>
                  <a:gd name="T33" fmla="*/ 22 h 26"/>
                  <a:gd name="T34" fmla="*/ 28 w 83"/>
                  <a:gd name="T35" fmla="*/ 24 h 26"/>
                  <a:gd name="T36" fmla="*/ 35 w 83"/>
                  <a:gd name="T37" fmla="*/ 25 h 26"/>
                  <a:gd name="T38" fmla="*/ 37 w 83"/>
                  <a:gd name="T39" fmla="*/ 25 h 26"/>
                  <a:gd name="T40" fmla="*/ 40 w 83"/>
                  <a:gd name="T41" fmla="*/ 25 h 26"/>
                  <a:gd name="T42" fmla="*/ 42 w 83"/>
                  <a:gd name="T43" fmla="*/ 26 h 26"/>
                  <a:gd name="T44" fmla="*/ 46 w 83"/>
                  <a:gd name="T45" fmla="*/ 26 h 26"/>
                  <a:gd name="T46" fmla="*/ 48 w 83"/>
                  <a:gd name="T47" fmla="*/ 26 h 26"/>
                  <a:gd name="T48" fmla="*/ 55 w 83"/>
                  <a:gd name="T49" fmla="*/ 25 h 26"/>
                  <a:gd name="T50" fmla="*/ 64 w 83"/>
                  <a:gd name="T51" fmla="*/ 24 h 26"/>
                  <a:gd name="T52" fmla="*/ 76 w 83"/>
                  <a:gd name="T53" fmla="*/ 20 h 26"/>
                  <a:gd name="T54" fmla="*/ 77 w 83"/>
                  <a:gd name="T55" fmla="*/ 19 h 26"/>
                  <a:gd name="T56" fmla="*/ 82 w 83"/>
                  <a:gd name="T57" fmla="*/ 1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3" h="26">
                    <a:moveTo>
                      <a:pt x="82" y="10"/>
                    </a:moveTo>
                    <a:cubicBezTo>
                      <a:pt x="81" y="5"/>
                      <a:pt x="74" y="3"/>
                      <a:pt x="71" y="3"/>
                    </a:cubicBezTo>
                    <a:cubicBezTo>
                      <a:pt x="69" y="3"/>
                      <a:pt x="67" y="3"/>
                      <a:pt x="66" y="3"/>
                    </a:cubicBezTo>
                    <a:cubicBezTo>
                      <a:pt x="64" y="4"/>
                      <a:pt x="63" y="4"/>
                      <a:pt x="61" y="4"/>
                    </a:cubicBezTo>
                    <a:cubicBezTo>
                      <a:pt x="60" y="4"/>
                      <a:pt x="59" y="4"/>
                      <a:pt x="59" y="3"/>
                    </a:cubicBezTo>
                    <a:cubicBezTo>
                      <a:pt x="56" y="3"/>
                      <a:pt x="54" y="3"/>
                      <a:pt x="52" y="2"/>
                    </a:cubicBezTo>
                    <a:cubicBezTo>
                      <a:pt x="48" y="1"/>
                      <a:pt x="43" y="0"/>
                      <a:pt x="39" y="0"/>
                    </a:cubicBezTo>
                    <a:cubicBezTo>
                      <a:pt x="37" y="0"/>
                      <a:pt x="35" y="0"/>
                      <a:pt x="33" y="1"/>
                    </a:cubicBezTo>
                    <a:cubicBezTo>
                      <a:pt x="30" y="1"/>
                      <a:pt x="30" y="1"/>
                      <a:pt x="30" y="1"/>
                    </a:cubicBezTo>
                    <a:cubicBezTo>
                      <a:pt x="25" y="3"/>
                      <a:pt x="20" y="4"/>
                      <a:pt x="15" y="4"/>
                    </a:cubicBezTo>
                    <a:cubicBezTo>
                      <a:pt x="11" y="5"/>
                      <a:pt x="3" y="5"/>
                      <a:pt x="1" y="11"/>
                    </a:cubicBezTo>
                    <a:cubicBezTo>
                      <a:pt x="0" y="13"/>
                      <a:pt x="1" y="15"/>
                      <a:pt x="2" y="16"/>
                    </a:cubicBezTo>
                    <a:cubicBezTo>
                      <a:pt x="4" y="19"/>
                      <a:pt x="8" y="19"/>
                      <a:pt x="11" y="19"/>
                    </a:cubicBezTo>
                    <a:cubicBezTo>
                      <a:pt x="12" y="19"/>
                      <a:pt x="12" y="19"/>
                      <a:pt x="13" y="19"/>
                    </a:cubicBezTo>
                    <a:cubicBezTo>
                      <a:pt x="13" y="19"/>
                      <a:pt x="15" y="19"/>
                      <a:pt x="16" y="19"/>
                    </a:cubicBezTo>
                    <a:cubicBezTo>
                      <a:pt x="18" y="19"/>
                      <a:pt x="21" y="19"/>
                      <a:pt x="23" y="20"/>
                    </a:cubicBezTo>
                    <a:cubicBezTo>
                      <a:pt x="23" y="20"/>
                      <a:pt x="23" y="21"/>
                      <a:pt x="24" y="22"/>
                    </a:cubicBezTo>
                    <a:cubicBezTo>
                      <a:pt x="25" y="23"/>
                      <a:pt x="27" y="24"/>
                      <a:pt x="28" y="24"/>
                    </a:cubicBezTo>
                    <a:cubicBezTo>
                      <a:pt x="30" y="25"/>
                      <a:pt x="33" y="25"/>
                      <a:pt x="35" y="25"/>
                    </a:cubicBezTo>
                    <a:cubicBezTo>
                      <a:pt x="37" y="25"/>
                      <a:pt x="37" y="25"/>
                      <a:pt x="37" y="25"/>
                    </a:cubicBezTo>
                    <a:cubicBezTo>
                      <a:pt x="38" y="25"/>
                      <a:pt x="39" y="25"/>
                      <a:pt x="40" y="25"/>
                    </a:cubicBezTo>
                    <a:cubicBezTo>
                      <a:pt x="40" y="25"/>
                      <a:pt x="41" y="26"/>
                      <a:pt x="42" y="26"/>
                    </a:cubicBezTo>
                    <a:cubicBezTo>
                      <a:pt x="43" y="26"/>
                      <a:pt x="45" y="26"/>
                      <a:pt x="46" y="26"/>
                    </a:cubicBezTo>
                    <a:cubicBezTo>
                      <a:pt x="47" y="26"/>
                      <a:pt x="47" y="26"/>
                      <a:pt x="48" y="26"/>
                    </a:cubicBezTo>
                    <a:cubicBezTo>
                      <a:pt x="50" y="26"/>
                      <a:pt x="53" y="26"/>
                      <a:pt x="55" y="25"/>
                    </a:cubicBezTo>
                    <a:cubicBezTo>
                      <a:pt x="58" y="25"/>
                      <a:pt x="61" y="24"/>
                      <a:pt x="64" y="24"/>
                    </a:cubicBezTo>
                    <a:cubicBezTo>
                      <a:pt x="68" y="24"/>
                      <a:pt x="72" y="23"/>
                      <a:pt x="76" y="20"/>
                    </a:cubicBezTo>
                    <a:cubicBezTo>
                      <a:pt x="76" y="19"/>
                      <a:pt x="77" y="19"/>
                      <a:pt x="77" y="19"/>
                    </a:cubicBezTo>
                    <a:cubicBezTo>
                      <a:pt x="79" y="17"/>
                      <a:pt x="83" y="14"/>
                      <a:pt x="82" y="10"/>
                    </a:cubicBezTo>
                    <a:close/>
                  </a:path>
                </a:pathLst>
              </a:custGeom>
              <a:grpFill/>
              <a:ln w="4763" cap="rnd">
                <a:solidFill>
                  <a:schemeClr val="bg1"/>
                </a:solidFill>
                <a:prstDash val="solid"/>
                <a:round/>
              </a:ln>
            </p:spPr>
            <p:txBody>
              <a:bodyPr vert="horz" wrap="square" lIns="91440" tIns="45720" rIns="91440" bIns="45720" numCol="1" anchor="t" anchorCtr="0" compatLnSpc="1"/>
              <a:lstStyle/>
              <a:p>
                <a:endParaRPr lang="en-US" dirty="0">
                  <a:latin typeface="Calibri Light" panose="020F0302020204030204"/>
                </a:endParaRPr>
              </a:p>
            </p:txBody>
          </p:sp>
          <p:sp>
            <p:nvSpPr>
              <p:cNvPr id="326" name="Freeform 63"/>
              <p:cNvSpPr>
                <a:spLocks noEditPoints="1"/>
              </p:cNvSpPr>
              <p:nvPr/>
            </p:nvSpPr>
            <p:spPr bwMode="auto">
              <a:xfrm>
                <a:off x="1088" y="917"/>
                <a:ext cx="1217" cy="1477"/>
              </a:xfrm>
              <a:custGeom>
                <a:avLst/>
                <a:gdLst>
                  <a:gd name="T0" fmla="*/ 230 w 458"/>
                  <a:gd name="T1" fmla="*/ 169 h 556"/>
                  <a:gd name="T2" fmla="*/ 248 w 458"/>
                  <a:gd name="T3" fmla="*/ 90 h 556"/>
                  <a:gd name="T4" fmla="*/ 223 w 458"/>
                  <a:gd name="T5" fmla="*/ 97 h 556"/>
                  <a:gd name="T6" fmla="*/ 230 w 458"/>
                  <a:gd name="T7" fmla="*/ 67 h 556"/>
                  <a:gd name="T8" fmla="*/ 212 w 458"/>
                  <a:gd name="T9" fmla="*/ 74 h 556"/>
                  <a:gd name="T10" fmla="*/ 200 w 458"/>
                  <a:gd name="T11" fmla="*/ 71 h 556"/>
                  <a:gd name="T12" fmla="*/ 202 w 458"/>
                  <a:gd name="T13" fmla="*/ 59 h 556"/>
                  <a:gd name="T14" fmla="*/ 203 w 458"/>
                  <a:gd name="T15" fmla="*/ 29 h 556"/>
                  <a:gd name="T16" fmla="*/ 183 w 458"/>
                  <a:gd name="T17" fmla="*/ 42 h 556"/>
                  <a:gd name="T18" fmla="*/ 173 w 458"/>
                  <a:gd name="T19" fmla="*/ 44 h 556"/>
                  <a:gd name="T20" fmla="*/ 176 w 458"/>
                  <a:gd name="T21" fmla="*/ 30 h 556"/>
                  <a:gd name="T22" fmla="*/ 167 w 458"/>
                  <a:gd name="T23" fmla="*/ 23 h 556"/>
                  <a:gd name="T24" fmla="*/ 147 w 458"/>
                  <a:gd name="T25" fmla="*/ 21 h 556"/>
                  <a:gd name="T26" fmla="*/ 124 w 458"/>
                  <a:gd name="T27" fmla="*/ 20 h 556"/>
                  <a:gd name="T28" fmla="*/ 107 w 458"/>
                  <a:gd name="T29" fmla="*/ 5 h 556"/>
                  <a:gd name="T30" fmla="*/ 93 w 458"/>
                  <a:gd name="T31" fmla="*/ 5 h 556"/>
                  <a:gd name="T32" fmla="*/ 80 w 458"/>
                  <a:gd name="T33" fmla="*/ 7 h 556"/>
                  <a:gd name="T34" fmla="*/ 69 w 458"/>
                  <a:gd name="T35" fmla="*/ 13 h 556"/>
                  <a:gd name="T36" fmla="*/ 42 w 458"/>
                  <a:gd name="T37" fmla="*/ 49 h 556"/>
                  <a:gd name="T38" fmla="*/ 51 w 458"/>
                  <a:gd name="T39" fmla="*/ 86 h 556"/>
                  <a:gd name="T40" fmla="*/ 25 w 458"/>
                  <a:gd name="T41" fmla="*/ 155 h 556"/>
                  <a:gd name="T42" fmla="*/ 22 w 458"/>
                  <a:gd name="T43" fmla="*/ 203 h 556"/>
                  <a:gd name="T44" fmla="*/ 14 w 458"/>
                  <a:gd name="T45" fmla="*/ 243 h 556"/>
                  <a:gd name="T46" fmla="*/ 3 w 458"/>
                  <a:gd name="T47" fmla="*/ 288 h 556"/>
                  <a:gd name="T48" fmla="*/ 13 w 458"/>
                  <a:gd name="T49" fmla="*/ 341 h 556"/>
                  <a:gd name="T50" fmla="*/ 30 w 458"/>
                  <a:gd name="T51" fmla="*/ 367 h 556"/>
                  <a:gd name="T52" fmla="*/ 40 w 458"/>
                  <a:gd name="T53" fmla="*/ 382 h 556"/>
                  <a:gd name="T54" fmla="*/ 39 w 458"/>
                  <a:gd name="T55" fmla="*/ 407 h 556"/>
                  <a:gd name="T56" fmla="*/ 457 w 458"/>
                  <a:gd name="T57" fmla="*/ 403 h 556"/>
                  <a:gd name="T58" fmla="*/ 111 w 458"/>
                  <a:gd name="T59" fmla="*/ 37 h 556"/>
                  <a:gd name="T60" fmla="*/ 232 w 458"/>
                  <a:gd name="T61" fmla="*/ 212 h 556"/>
                  <a:gd name="T62" fmla="*/ 208 w 458"/>
                  <a:gd name="T63" fmla="*/ 222 h 556"/>
                  <a:gd name="T64" fmla="*/ 226 w 458"/>
                  <a:gd name="T65" fmla="*/ 238 h 556"/>
                  <a:gd name="T66" fmla="*/ 243 w 458"/>
                  <a:gd name="T67" fmla="*/ 243 h 556"/>
                  <a:gd name="T68" fmla="*/ 226 w 458"/>
                  <a:gd name="T69" fmla="*/ 258 h 556"/>
                  <a:gd name="T70" fmla="*/ 200 w 458"/>
                  <a:gd name="T71" fmla="*/ 259 h 556"/>
                  <a:gd name="T72" fmla="*/ 185 w 458"/>
                  <a:gd name="T73" fmla="*/ 265 h 556"/>
                  <a:gd name="T74" fmla="*/ 179 w 458"/>
                  <a:gd name="T75" fmla="*/ 245 h 556"/>
                  <a:gd name="T76" fmla="*/ 152 w 458"/>
                  <a:gd name="T77" fmla="*/ 246 h 556"/>
                  <a:gd name="T78" fmla="*/ 169 w 458"/>
                  <a:gd name="T79" fmla="*/ 236 h 556"/>
                  <a:gd name="T80" fmla="*/ 194 w 458"/>
                  <a:gd name="T81" fmla="*/ 233 h 556"/>
                  <a:gd name="T82" fmla="*/ 171 w 458"/>
                  <a:gd name="T83" fmla="*/ 207 h 556"/>
                  <a:gd name="T84" fmla="*/ 157 w 458"/>
                  <a:gd name="T85" fmla="*/ 199 h 556"/>
                  <a:gd name="T86" fmla="*/ 169 w 458"/>
                  <a:gd name="T87" fmla="*/ 199 h 556"/>
                  <a:gd name="T88" fmla="*/ 202 w 458"/>
                  <a:gd name="T89" fmla="*/ 208 h 556"/>
                  <a:gd name="T90" fmla="*/ 144 w 458"/>
                  <a:gd name="T91" fmla="*/ 195 h 556"/>
                  <a:gd name="T92" fmla="*/ 151 w 458"/>
                  <a:gd name="T93" fmla="*/ 197 h 556"/>
                  <a:gd name="T94" fmla="*/ 146 w 458"/>
                  <a:gd name="T95" fmla="*/ 42 h 556"/>
                  <a:gd name="T96" fmla="*/ 144 w 458"/>
                  <a:gd name="T97" fmla="*/ 36 h 556"/>
                  <a:gd name="T98" fmla="*/ 310 w 458"/>
                  <a:gd name="T99" fmla="*/ 417 h 556"/>
                  <a:gd name="T100" fmla="*/ 291 w 458"/>
                  <a:gd name="T101" fmla="*/ 423 h 556"/>
                  <a:gd name="T102" fmla="*/ 240 w 458"/>
                  <a:gd name="T103" fmla="*/ 442 h 556"/>
                  <a:gd name="T104" fmla="*/ 223 w 458"/>
                  <a:gd name="T105" fmla="*/ 452 h 556"/>
                  <a:gd name="T106" fmla="*/ 196 w 458"/>
                  <a:gd name="T107" fmla="*/ 448 h 556"/>
                  <a:gd name="T108" fmla="*/ 192 w 458"/>
                  <a:gd name="T109" fmla="*/ 435 h 556"/>
                  <a:gd name="T110" fmla="*/ 221 w 458"/>
                  <a:gd name="T111" fmla="*/ 425 h 556"/>
                  <a:gd name="T112" fmla="*/ 218 w 458"/>
                  <a:gd name="T113" fmla="*/ 383 h 556"/>
                  <a:gd name="T114" fmla="*/ 260 w 458"/>
                  <a:gd name="T115" fmla="*/ 431 h 556"/>
                  <a:gd name="T116" fmla="*/ 283 w 458"/>
                  <a:gd name="T117" fmla="*/ 421 h 556"/>
                  <a:gd name="T118" fmla="*/ 313 w 458"/>
                  <a:gd name="T119" fmla="*/ 412 h 556"/>
                  <a:gd name="T120" fmla="*/ 311 w 458"/>
                  <a:gd name="T121" fmla="*/ 415 h 5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58" h="556">
                    <a:moveTo>
                      <a:pt x="345" y="346"/>
                    </a:moveTo>
                    <a:cubicBezTo>
                      <a:pt x="332" y="315"/>
                      <a:pt x="332" y="315"/>
                      <a:pt x="332" y="315"/>
                    </a:cubicBezTo>
                    <a:cubicBezTo>
                      <a:pt x="331" y="315"/>
                      <a:pt x="331" y="315"/>
                      <a:pt x="331" y="315"/>
                    </a:cubicBezTo>
                    <a:cubicBezTo>
                      <a:pt x="324" y="314"/>
                      <a:pt x="303" y="310"/>
                      <a:pt x="293" y="284"/>
                    </a:cubicBezTo>
                    <a:cubicBezTo>
                      <a:pt x="293" y="284"/>
                      <a:pt x="293" y="284"/>
                      <a:pt x="293" y="284"/>
                    </a:cubicBezTo>
                    <a:cubicBezTo>
                      <a:pt x="230" y="169"/>
                      <a:pt x="230" y="169"/>
                      <a:pt x="230" y="169"/>
                    </a:cubicBezTo>
                    <a:cubicBezTo>
                      <a:pt x="261" y="108"/>
                      <a:pt x="261" y="108"/>
                      <a:pt x="261" y="108"/>
                    </a:cubicBezTo>
                    <a:cubicBezTo>
                      <a:pt x="262" y="106"/>
                      <a:pt x="262" y="106"/>
                      <a:pt x="262" y="106"/>
                    </a:cubicBezTo>
                    <a:cubicBezTo>
                      <a:pt x="262" y="105"/>
                      <a:pt x="262" y="105"/>
                      <a:pt x="262" y="105"/>
                    </a:cubicBezTo>
                    <a:cubicBezTo>
                      <a:pt x="262" y="104"/>
                      <a:pt x="261" y="103"/>
                      <a:pt x="261" y="101"/>
                    </a:cubicBezTo>
                    <a:cubicBezTo>
                      <a:pt x="259" y="97"/>
                      <a:pt x="256" y="95"/>
                      <a:pt x="253" y="93"/>
                    </a:cubicBezTo>
                    <a:cubicBezTo>
                      <a:pt x="251" y="92"/>
                      <a:pt x="250" y="91"/>
                      <a:pt x="248" y="90"/>
                    </a:cubicBezTo>
                    <a:cubicBezTo>
                      <a:pt x="247" y="88"/>
                      <a:pt x="244" y="86"/>
                      <a:pt x="241" y="86"/>
                    </a:cubicBezTo>
                    <a:cubicBezTo>
                      <a:pt x="238" y="86"/>
                      <a:pt x="236" y="89"/>
                      <a:pt x="234" y="90"/>
                    </a:cubicBezTo>
                    <a:cubicBezTo>
                      <a:pt x="234" y="90"/>
                      <a:pt x="234" y="91"/>
                      <a:pt x="233" y="91"/>
                    </a:cubicBezTo>
                    <a:cubicBezTo>
                      <a:pt x="233" y="92"/>
                      <a:pt x="232" y="92"/>
                      <a:pt x="231" y="93"/>
                    </a:cubicBezTo>
                    <a:cubicBezTo>
                      <a:pt x="229" y="94"/>
                      <a:pt x="229" y="94"/>
                      <a:pt x="229" y="94"/>
                    </a:cubicBezTo>
                    <a:cubicBezTo>
                      <a:pt x="228" y="95"/>
                      <a:pt x="225" y="97"/>
                      <a:pt x="223" y="97"/>
                    </a:cubicBezTo>
                    <a:cubicBezTo>
                      <a:pt x="223" y="95"/>
                      <a:pt x="224" y="90"/>
                      <a:pt x="224" y="88"/>
                    </a:cubicBezTo>
                    <a:cubicBezTo>
                      <a:pt x="225" y="86"/>
                      <a:pt x="225" y="85"/>
                      <a:pt x="225" y="84"/>
                    </a:cubicBezTo>
                    <a:cubicBezTo>
                      <a:pt x="225" y="82"/>
                      <a:pt x="226" y="80"/>
                      <a:pt x="227" y="78"/>
                    </a:cubicBezTo>
                    <a:cubicBezTo>
                      <a:pt x="227" y="77"/>
                      <a:pt x="227" y="77"/>
                      <a:pt x="227" y="76"/>
                    </a:cubicBezTo>
                    <a:cubicBezTo>
                      <a:pt x="227" y="76"/>
                      <a:pt x="228" y="75"/>
                      <a:pt x="228" y="75"/>
                    </a:cubicBezTo>
                    <a:cubicBezTo>
                      <a:pt x="230" y="73"/>
                      <a:pt x="232" y="70"/>
                      <a:pt x="230" y="67"/>
                    </a:cubicBezTo>
                    <a:cubicBezTo>
                      <a:pt x="229" y="65"/>
                      <a:pt x="228" y="64"/>
                      <a:pt x="226" y="64"/>
                    </a:cubicBezTo>
                    <a:cubicBezTo>
                      <a:pt x="224" y="64"/>
                      <a:pt x="222" y="65"/>
                      <a:pt x="221" y="66"/>
                    </a:cubicBezTo>
                    <a:cubicBezTo>
                      <a:pt x="221" y="67"/>
                      <a:pt x="221" y="67"/>
                      <a:pt x="221" y="67"/>
                    </a:cubicBezTo>
                    <a:cubicBezTo>
                      <a:pt x="220" y="67"/>
                      <a:pt x="219" y="68"/>
                      <a:pt x="219" y="68"/>
                    </a:cubicBezTo>
                    <a:cubicBezTo>
                      <a:pt x="218" y="69"/>
                      <a:pt x="217" y="69"/>
                      <a:pt x="215" y="70"/>
                    </a:cubicBezTo>
                    <a:cubicBezTo>
                      <a:pt x="214" y="71"/>
                      <a:pt x="213" y="72"/>
                      <a:pt x="212" y="74"/>
                    </a:cubicBezTo>
                    <a:cubicBezTo>
                      <a:pt x="211" y="75"/>
                      <a:pt x="211" y="75"/>
                      <a:pt x="211" y="75"/>
                    </a:cubicBezTo>
                    <a:cubicBezTo>
                      <a:pt x="208" y="77"/>
                      <a:pt x="205" y="80"/>
                      <a:pt x="201" y="80"/>
                    </a:cubicBezTo>
                    <a:cubicBezTo>
                      <a:pt x="201" y="80"/>
                      <a:pt x="201" y="80"/>
                      <a:pt x="201" y="80"/>
                    </a:cubicBezTo>
                    <a:cubicBezTo>
                      <a:pt x="201" y="80"/>
                      <a:pt x="200" y="78"/>
                      <a:pt x="200" y="78"/>
                    </a:cubicBezTo>
                    <a:cubicBezTo>
                      <a:pt x="200" y="77"/>
                      <a:pt x="200" y="76"/>
                      <a:pt x="200" y="75"/>
                    </a:cubicBezTo>
                    <a:cubicBezTo>
                      <a:pt x="200" y="74"/>
                      <a:pt x="200" y="73"/>
                      <a:pt x="200" y="71"/>
                    </a:cubicBezTo>
                    <a:cubicBezTo>
                      <a:pt x="200" y="70"/>
                      <a:pt x="200" y="69"/>
                      <a:pt x="200" y="67"/>
                    </a:cubicBezTo>
                    <a:cubicBezTo>
                      <a:pt x="200" y="66"/>
                      <a:pt x="200" y="65"/>
                      <a:pt x="200" y="64"/>
                    </a:cubicBezTo>
                    <a:cubicBezTo>
                      <a:pt x="200" y="64"/>
                      <a:pt x="200" y="64"/>
                      <a:pt x="200" y="64"/>
                    </a:cubicBezTo>
                    <a:cubicBezTo>
                      <a:pt x="200" y="64"/>
                      <a:pt x="200" y="64"/>
                      <a:pt x="200" y="64"/>
                    </a:cubicBezTo>
                    <a:cubicBezTo>
                      <a:pt x="200" y="63"/>
                      <a:pt x="201" y="63"/>
                      <a:pt x="201" y="62"/>
                    </a:cubicBezTo>
                    <a:cubicBezTo>
                      <a:pt x="201" y="61"/>
                      <a:pt x="202" y="60"/>
                      <a:pt x="202" y="59"/>
                    </a:cubicBezTo>
                    <a:cubicBezTo>
                      <a:pt x="202" y="58"/>
                      <a:pt x="202" y="58"/>
                      <a:pt x="203" y="57"/>
                    </a:cubicBezTo>
                    <a:cubicBezTo>
                      <a:pt x="203" y="56"/>
                      <a:pt x="203" y="54"/>
                      <a:pt x="203" y="53"/>
                    </a:cubicBezTo>
                    <a:cubicBezTo>
                      <a:pt x="203" y="53"/>
                      <a:pt x="204" y="52"/>
                      <a:pt x="204" y="52"/>
                    </a:cubicBezTo>
                    <a:cubicBezTo>
                      <a:pt x="204" y="50"/>
                      <a:pt x="204" y="49"/>
                      <a:pt x="205" y="48"/>
                    </a:cubicBezTo>
                    <a:cubicBezTo>
                      <a:pt x="206" y="44"/>
                      <a:pt x="207" y="41"/>
                      <a:pt x="206" y="37"/>
                    </a:cubicBezTo>
                    <a:cubicBezTo>
                      <a:pt x="206" y="34"/>
                      <a:pt x="205" y="31"/>
                      <a:pt x="203" y="29"/>
                    </a:cubicBezTo>
                    <a:cubicBezTo>
                      <a:pt x="201" y="27"/>
                      <a:pt x="200" y="26"/>
                      <a:pt x="198" y="26"/>
                    </a:cubicBezTo>
                    <a:cubicBezTo>
                      <a:pt x="197" y="26"/>
                      <a:pt x="195" y="26"/>
                      <a:pt x="193" y="29"/>
                    </a:cubicBezTo>
                    <a:cubicBezTo>
                      <a:pt x="192" y="31"/>
                      <a:pt x="191" y="35"/>
                      <a:pt x="191" y="39"/>
                    </a:cubicBezTo>
                    <a:cubicBezTo>
                      <a:pt x="191" y="39"/>
                      <a:pt x="191" y="39"/>
                      <a:pt x="191" y="39"/>
                    </a:cubicBezTo>
                    <a:cubicBezTo>
                      <a:pt x="190" y="39"/>
                      <a:pt x="189" y="39"/>
                      <a:pt x="188" y="39"/>
                    </a:cubicBezTo>
                    <a:cubicBezTo>
                      <a:pt x="187" y="39"/>
                      <a:pt x="185" y="40"/>
                      <a:pt x="183" y="42"/>
                    </a:cubicBezTo>
                    <a:cubicBezTo>
                      <a:pt x="182" y="42"/>
                      <a:pt x="182" y="43"/>
                      <a:pt x="181" y="43"/>
                    </a:cubicBezTo>
                    <a:cubicBezTo>
                      <a:pt x="179" y="44"/>
                      <a:pt x="179" y="44"/>
                      <a:pt x="179" y="44"/>
                    </a:cubicBezTo>
                    <a:cubicBezTo>
                      <a:pt x="179" y="44"/>
                      <a:pt x="179" y="44"/>
                      <a:pt x="178" y="45"/>
                    </a:cubicBezTo>
                    <a:cubicBezTo>
                      <a:pt x="177" y="45"/>
                      <a:pt x="175" y="46"/>
                      <a:pt x="175" y="46"/>
                    </a:cubicBezTo>
                    <a:cubicBezTo>
                      <a:pt x="174" y="46"/>
                      <a:pt x="174" y="46"/>
                      <a:pt x="174" y="45"/>
                    </a:cubicBezTo>
                    <a:cubicBezTo>
                      <a:pt x="173" y="45"/>
                      <a:pt x="173" y="44"/>
                      <a:pt x="173" y="44"/>
                    </a:cubicBezTo>
                    <a:cubicBezTo>
                      <a:pt x="173" y="43"/>
                      <a:pt x="172" y="41"/>
                      <a:pt x="171" y="40"/>
                    </a:cubicBezTo>
                    <a:cubicBezTo>
                      <a:pt x="169" y="39"/>
                      <a:pt x="167" y="38"/>
                      <a:pt x="165" y="38"/>
                    </a:cubicBezTo>
                    <a:cubicBezTo>
                      <a:pt x="166" y="38"/>
                      <a:pt x="167" y="38"/>
                      <a:pt x="168" y="37"/>
                    </a:cubicBezTo>
                    <a:cubicBezTo>
                      <a:pt x="168" y="37"/>
                      <a:pt x="169" y="37"/>
                      <a:pt x="169" y="37"/>
                    </a:cubicBezTo>
                    <a:cubicBezTo>
                      <a:pt x="170" y="37"/>
                      <a:pt x="171" y="37"/>
                      <a:pt x="172" y="37"/>
                    </a:cubicBezTo>
                    <a:cubicBezTo>
                      <a:pt x="176" y="36"/>
                      <a:pt x="176" y="31"/>
                      <a:pt x="176" y="30"/>
                    </a:cubicBezTo>
                    <a:cubicBezTo>
                      <a:pt x="176" y="28"/>
                      <a:pt x="175" y="25"/>
                      <a:pt x="170" y="25"/>
                    </a:cubicBezTo>
                    <a:cubicBezTo>
                      <a:pt x="170" y="25"/>
                      <a:pt x="170" y="25"/>
                      <a:pt x="170" y="25"/>
                    </a:cubicBezTo>
                    <a:cubicBezTo>
                      <a:pt x="169" y="25"/>
                      <a:pt x="169" y="25"/>
                      <a:pt x="168" y="26"/>
                    </a:cubicBezTo>
                    <a:cubicBezTo>
                      <a:pt x="168" y="26"/>
                      <a:pt x="168" y="26"/>
                      <a:pt x="168" y="26"/>
                    </a:cubicBezTo>
                    <a:cubicBezTo>
                      <a:pt x="168" y="26"/>
                      <a:pt x="168" y="26"/>
                      <a:pt x="168" y="26"/>
                    </a:cubicBezTo>
                    <a:cubicBezTo>
                      <a:pt x="168" y="25"/>
                      <a:pt x="167" y="24"/>
                      <a:pt x="167" y="23"/>
                    </a:cubicBezTo>
                    <a:cubicBezTo>
                      <a:pt x="165" y="21"/>
                      <a:pt x="162" y="20"/>
                      <a:pt x="158" y="20"/>
                    </a:cubicBezTo>
                    <a:cubicBezTo>
                      <a:pt x="157" y="20"/>
                      <a:pt x="156" y="20"/>
                      <a:pt x="155" y="21"/>
                    </a:cubicBezTo>
                    <a:cubicBezTo>
                      <a:pt x="153" y="21"/>
                      <a:pt x="153" y="22"/>
                      <a:pt x="152" y="22"/>
                    </a:cubicBezTo>
                    <a:cubicBezTo>
                      <a:pt x="151" y="23"/>
                      <a:pt x="151" y="23"/>
                      <a:pt x="151" y="23"/>
                    </a:cubicBezTo>
                    <a:cubicBezTo>
                      <a:pt x="151" y="23"/>
                      <a:pt x="151" y="23"/>
                      <a:pt x="150" y="23"/>
                    </a:cubicBezTo>
                    <a:cubicBezTo>
                      <a:pt x="150" y="22"/>
                      <a:pt x="149" y="21"/>
                      <a:pt x="147" y="21"/>
                    </a:cubicBezTo>
                    <a:cubicBezTo>
                      <a:pt x="146" y="20"/>
                      <a:pt x="144" y="20"/>
                      <a:pt x="143" y="20"/>
                    </a:cubicBezTo>
                    <a:cubicBezTo>
                      <a:pt x="141" y="20"/>
                      <a:pt x="140" y="20"/>
                      <a:pt x="139" y="20"/>
                    </a:cubicBezTo>
                    <a:cubicBezTo>
                      <a:pt x="138" y="20"/>
                      <a:pt x="137" y="20"/>
                      <a:pt x="137" y="20"/>
                    </a:cubicBezTo>
                    <a:cubicBezTo>
                      <a:pt x="135" y="20"/>
                      <a:pt x="134" y="20"/>
                      <a:pt x="133" y="20"/>
                    </a:cubicBezTo>
                    <a:cubicBezTo>
                      <a:pt x="126" y="20"/>
                      <a:pt x="126" y="20"/>
                      <a:pt x="126" y="20"/>
                    </a:cubicBezTo>
                    <a:cubicBezTo>
                      <a:pt x="125" y="20"/>
                      <a:pt x="125" y="20"/>
                      <a:pt x="124" y="20"/>
                    </a:cubicBezTo>
                    <a:cubicBezTo>
                      <a:pt x="123" y="20"/>
                      <a:pt x="122" y="21"/>
                      <a:pt x="121" y="21"/>
                    </a:cubicBezTo>
                    <a:cubicBezTo>
                      <a:pt x="117" y="21"/>
                      <a:pt x="115" y="20"/>
                      <a:pt x="114" y="19"/>
                    </a:cubicBezTo>
                    <a:cubicBezTo>
                      <a:pt x="114" y="18"/>
                      <a:pt x="114" y="18"/>
                      <a:pt x="115" y="17"/>
                    </a:cubicBezTo>
                    <a:cubicBezTo>
                      <a:pt x="115" y="16"/>
                      <a:pt x="116" y="14"/>
                      <a:pt x="116" y="12"/>
                    </a:cubicBezTo>
                    <a:cubicBezTo>
                      <a:pt x="116" y="8"/>
                      <a:pt x="113" y="5"/>
                      <a:pt x="108" y="5"/>
                    </a:cubicBezTo>
                    <a:cubicBezTo>
                      <a:pt x="108" y="5"/>
                      <a:pt x="108" y="5"/>
                      <a:pt x="107" y="5"/>
                    </a:cubicBezTo>
                    <a:cubicBezTo>
                      <a:pt x="107" y="5"/>
                      <a:pt x="106" y="5"/>
                      <a:pt x="106" y="6"/>
                    </a:cubicBezTo>
                    <a:cubicBezTo>
                      <a:pt x="106" y="5"/>
                      <a:pt x="106" y="5"/>
                      <a:pt x="105" y="5"/>
                    </a:cubicBezTo>
                    <a:cubicBezTo>
                      <a:pt x="105" y="5"/>
                      <a:pt x="105" y="5"/>
                      <a:pt x="104" y="4"/>
                    </a:cubicBezTo>
                    <a:cubicBezTo>
                      <a:pt x="103" y="3"/>
                      <a:pt x="102" y="2"/>
                      <a:pt x="99" y="2"/>
                    </a:cubicBezTo>
                    <a:cubicBezTo>
                      <a:pt x="99" y="2"/>
                      <a:pt x="98" y="2"/>
                      <a:pt x="97" y="2"/>
                    </a:cubicBezTo>
                    <a:cubicBezTo>
                      <a:pt x="95" y="3"/>
                      <a:pt x="94" y="4"/>
                      <a:pt x="93" y="5"/>
                    </a:cubicBezTo>
                    <a:cubicBezTo>
                      <a:pt x="93" y="5"/>
                      <a:pt x="93" y="5"/>
                      <a:pt x="93" y="5"/>
                    </a:cubicBezTo>
                    <a:cubicBezTo>
                      <a:pt x="93" y="5"/>
                      <a:pt x="93" y="5"/>
                      <a:pt x="93" y="5"/>
                    </a:cubicBezTo>
                    <a:cubicBezTo>
                      <a:pt x="92" y="3"/>
                      <a:pt x="91" y="0"/>
                      <a:pt x="87" y="0"/>
                    </a:cubicBezTo>
                    <a:cubicBezTo>
                      <a:pt x="87" y="0"/>
                      <a:pt x="86" y="1"/>
                      <a:pt x="85" y="1"/>
                    </a:cubicBezTo>
                    <a:cubicBezTo>
                      <a:pt x="82" y="2"/>
                      <a:pt x="81" y="4"/>
                      <a:pt x="81" y="6"/>
                    </a:cubicBezTo>
                    <a:cubicBezTo>
                      <a:pt x="80" y="6"/>
                      <a:pt x="80" y="7"/>
                      <a:pt x="80" y="7"/>
                    </a:cubicBezTo>
                    <a:cubicBezTo>
                      <a:pt x="80" y="8"/>
                      <a:pt x="80" y="8"/>
                      <a:pt x="79" y="8"/>
                    </a:cubicBezTo>
                    <a:cubicBezTo>
                      <a:pt x="78" y="9"/>
                      <a:pt x="77" y="11"/>
                      <a:pt x="77" y="14"/>
                    </a:cubicBezTo>
                    <a:cubicBezTo>
                      <a:pt x="77" y="14"/>
                      <a:pt x="77" y="14"/>
                      <a:pt x="77" y="14"/>
                    </a:cubicBezTo>
                    <a:cubicBezTo>
                      <a:pt x="76" y="14"/>
                      <a:pt x="73" y="7"/>
                      <a:pt x="73" y="7"/>
                    </a:cubicBezTo>
                    <a:cubicBezTo>
                      <a:pt x="70" y="11"/>
                      <a:pt x="70" y="11"/>
                      <a:pt x="70" y="11"/>
                    </a:cubicBezTo>
                    <a:cubicBezTo>
                      <a:pt x="70" y="12"/>
                      <a:pt x="70" y="13"/>
                      <a:pt x="69" y="13"/>
                    </a:cubicBezTo>
                    <a:cubicBezTo>
                      <a:pt x="68" y="15"/>
                      <a:pt x="67" y="17"/>
                      <a:pt x="65" y="19"/>
                    </a:cubicBezTo>
                    <a:cubicBezTo>
                      <a:pt x="64" y="22"/>
                      <a:pt x="62" y="25"/>
                      <a:pt x="59" y="27"/>
                    </a:cubicBezTo>
                    <a:cubicBezTo>
                      <a:pt x="58" y="28"/>
                      <a:pt x="56" y="29"/>
                      <a:pt x="54" y="30"/>
                    </a:cubicBezTo>
                    <a:cubicBezTo>
                      <a:pt x="51" y="32"/>
                      <a:pt x="48" y="33"/>
                      <a:pt x="47" y="36"/>
                    </a:cubicBezTo>
                    <a:cubicBezTo>
                      <a:pt x="45" y="38"/>
                      <a:pt x="45" y="40"/>
                      <a:pt x="44" y="43"/>
                    </a:cubicBezTo>
                    <a:cubicBezTo>
                      <a:pt x="44" y="45"/>
                      <a:pt x="43" y="47"/>
                      <a:pt x="42" y="49"/>
                    </a:cubicBezTo>
                    <a:cubicBezTo>
                      <a:pt x="39" y="54"/>
                      <a:pt x="36" y="57"/>
                      <a:pt x="31" y="61"/>
                    </a:cubicBezTo>
                    <a:cubicBezTo>
                      <a:pt x="30" y="62"/>
                      <a:pt x="30" y="62"/>
                      <a:pt x="30" y="62"/>
                    </a:cubicBezTo>
                    <a:cubicBezTo>
                      <a:pt x="29" y="63"/>
                      <a:pt x="27" y="66"/>
                      <a:pt x="27" y="68"/>
                    </a:cubicBezTo>
                    <a:cubicBezTo>
                      <a:pt x="27" y="70"/>
                      <a:pt x="28" y="73"/>
                      <a:pt x="31" y="75"/>
                    </a:cubicBezTo>
                    <a:cubicBezTo>
                      <a:pt x="33" y="77"/>
                      <a:pt x="37" y="78"/>
                      <a:pt x="41" y="80"/>
                    </a:cubicBezTo>
                    <a:cubicBezTo>
                      <a:pt x="45" y="81"/>
                      <a:pt x="50" y="83"/>
                      <a:pt x="51" y="86"/>
                    </a:cubicBezTo>
                    <a:cubicBezTo>
                      <a:pt x="52" y="89"/>
                      <a:pt x="52" y="92"/>
                      <a:pt x="50" y="96"/>
                    </a:cubicBezTo>
                    <a:cubicBezTo>
                      <a:pt x="49" y="99"/>
                      <a:pt x="45" y="102"/>
                      <a:pt x="41" y="105"/>
                    </a:cubicBezTo>
                    <a:cubicBezTo>
                      <a:pt x="35" y="111"/>
                      <a:pt x="28" y="117"/>
                      <a:pt x="31" y="123"/>
                    </a:cubicBezTo>
                    <a:cubicBezTo>
                      <a:pt x="32" y="125"/>
                      <a:pt x="34" y="127"/>
                      <a:pt x="36" y="129"/>
                    </a:cubicBezTo>
                    <a:cubicBezTo>
                      <a:pt x="41" y="132"/>
                      <a:pt x="44" y="135"/>
                      <a:pt x="41" y="140"/>
                    </a:cubicBezTo>
                    <a:cubicBezTo>
                      <a:pt x="38" y="146"/>
                      <a:pt x="31" y="151"/>
                      <a:pt x="25" y="155"/>
                    </a:cubicBezTo>
                    <a:cubicBezTo>
                      <a:pt x="23" y="157"/>
                      <a:pt x="23" y="157"/>
                      <a:pt x="23" y="157"/>
                    </a:cubicBezTo>
                    <a:cubicBezTo>
                      <a:pt x="15" y="162"/>
                      <a:pt x="16" y="170"/>
                      <a:pt x="16" y="178"/>
                    </a:cubicBezTo>
                    <a:cubicBezTo>
                      <a:pt x="17" y="180"/>
                      <a:pt x="17" y="180"/>
                      <a:pt x="17" y="180"/>
                    </a:cubicBezTo>
                    <a:cubicBezTo>
                      <a:pt x="17" y="184"/>
                      <a:pt x="18" y="186"/>
                      <a:pt x="20" y="189"/>
                    </a:cubicBezTo>
                    <a:cubicBezTo>
                      <a:pt x="20" y="190"/>
                      <a:pt x="21" y="191"/>
                      <a:pt x="22" y="192"/>
                    </a:cubicBezTo>
                    <a:cubicBezTo>
                      <a:pt x="23" y="195"/>
                      <a:pt x="23" y="199"/>
                      <a:pt x="22" y="203"/>
                    </a:cubicBezTo>
                    <a:cubicBezTo>
                      <a:pt x="22" y="204"/>
                      <a:pt x="22" y="205"/>
                      <a:pt x="22" y="206"/>
                    </a:cubicBezTo>
                    <a:cubicBezTo>
                      <a:pt x="22" y="208"/>
                      <a:pt x="22" y="208"/>
                      <a:pt x="22" y="208"/>
                    </a:cubicBezTo>
                    <a:cubicBezTo>
                      <a:pt x="21" y="212"/>
                      <a:pt x="21" y="217"/>
                      <a:pt x="21" y="222"/>
                    </a:cubicBezTo>
                    <a:cubicBezTo>
                      <a:pt x="21" y="222"/>
                      <a:pt x="22" y="223"/>
                      <a:pt x="22" y="224"/>
                    </a:cubicBezTo>
                    <a:cubicBezTo>
                      <a:pt x="22" y="227"/>
                      <a:pt x="23" y="230"/>
                      <a:pt x="21" y="234"/>
                    </a:cubicBezTo>
                    <a:cubicBezTo>
                      <a:pt x="20" y="238"/>
                      <a:pt x="17" y="240"/>
                      <a:pt x="14" y="243"/>
                    </a:cubicBezTo>
                    <a:cubicBezTo>
                      <a:pt x="12" y="245"/>
                      <a:pt x="10" y="246"/>
                      <a:pt x="9" y="249"/>
                    </a:cubicBezTo>
                    <a:cubicBezTo>
                      <a:pt x="7" y="252"/>
                      <a:pt x="7" y="256"/>
                      <a:pt x="8" y="261"/>
                    </a:cubicBezTo>
                    <a:cubicBezTo>
                      <a:pt x="8" y="262"/>
                      <a:pt x="8" y="264"/>
                      <a:pt x="8" y="265"/>
                    </a:cubicBezTo>
                    <a:cubicBezTo>
                      <a:pt x="9" y="270"/>
                      <a:pt x="7" y="273"/>
                      <a:pt x="4" y="276"/>
                    </a:cubicBezTo>
                    <a:cubicBezTo>
                      <a:pt x="4" y="277"/>
                      <a:pt x="3" y="278"/>
                      <a:pt x="2" y="280"/>
                    </a:cubicBezTo>
                    <a:cubicBezTo>
                      <a:pt x="0" y="284"/>
                      <a:pt x="1" y="285"/>
                      <a:pt x="3" y="288"/>
                    </a:cubicBezTo>
                    <a:cubicBezTo>
                      <a:pt x="4" y="289"/>
                      <a:pt x="5" y="290"/>
                      <a:pt x="6" y="291"/>
                    </a:cubicBezTo>
                    <a:cubicBezTo>
                      <a:pt x="8" y="296"/>
                      <a:pt x="8" y="301"/>
                      <a:pt x="8" y="307"/>
                    </a:cubicBezTo>
                    <a:cubicBezTo>
                      <a:pt x="8" y="311"/>
                      <a:pt x="8" y="315"/>
                      <a:pt x="9" y="319"/>
                    </a:cubicBezTo>
                    <a:cubicBezTo>
                      <a:pt x="10" y="321"/>
                      <a:pt x="11" y="322"/>
                      <a:pt x="12" y="324"/>
                    </a:cubicBezTo>
                    <a:cubicBezTo>
                      <a:pt x="14" y="326"/>
                      <a:pt x="15" y="328"/>
                      <a:pt x="15" y="330"/>
                    </a:cubicBezTo>
                    <a:cubicBezTo>
                      <a:pt x="16" y="335"/>
                      <a:pt x="14" y="338"/>
                      <a:pt x="13" y="341"/>
                    </a:cubicBezTo>
                    <a:cubicBezTo>
                      <a:pt x="11" y="343"/>
                      <a:pt x="10" y="345"/>
                      <a:pt x="10" y="348"/>
                    </a:cubicBezTo>
                    <a:cubicBezTo>
                      <a:pt x="9" y="352"/>
                      <a:pt x="11" y="356"/>
                      <a:pt x="14" y="358"/>
                    </a:cubicBezTo>
                    <a:cubicBezTo>
                      <a:pt x="16" y="359"/>
                      <a:pt x="18" y="360"/>
                      <a:pt x="20" y="360"/>
                    </a:cubicBezTo>
                    <a:cubicBezTo>
                      <a:pt x="22" y="360"/>
                      <a:pt x="24" y="361"/>
                      <a:pt x="26" y="362"/>
                    </a:cubicBezTo>
                    <a:cubicBezTo>
                      <a:pt x="27" y="363"/>
                      <a:pt x="27" y="363"/>
                      <a:pt x="28" y="364"/>
                    </a:cubicBezTo>
                    <a:cubicBezTo>
                      <a:pt x="29" y="365"/>
                      <a:pt x="29" y="366"/>
                      <a:pt x="30" y="367"/>
                    </a:cubicBezTo>
                    <a:cubicBezTo>
                      <a:pt x="32" y="368"/>
                      <a:pt x="33" y="368"/>
                      <a:pt x="35" y="368"/>
                    </a:cubicBezTo>
                    <a:cubicBezTo>
                      <a:pt x="35" y="368"/>
                      <a:pt x="36" y="368"/>
                      <a:pt x="37" y="368"/>
                    </a:cubicBezTo>
                    <a:cubicBezTo>
                      <a:pt x="38" y="368"/>
                      <a:pt x="38" y="368"/>
                      <a:pt x="39" y="368"/>
                    </a:cubicBezTo>
                    <a:cubicBezTo>
                      <a:pt x="42" y="368"/>
                      <a:pt x="44" y="368"/>
                      <a:pt x="45" y="370"/>
                    </a:cubicBezTo>
                    <a:cubicBezTo>
                      <a:pt x="47" y="373"/>
                      <a:pt x="46" y="375"/>
                      <a:pt x="42" y="379"/>
                    </a:cubicBezTo>
                    <a:cubicBezTo>
                      <a:pt x="41" y="380"/>
                      <a:pt x="41" y="381"/>
                      <a:pt x="40" y="382"/>
                    </a:cubicBezTo>
                    <a:cubicBezTo>
                      <a:pt x="38" y="385"/>
                      <a:pt x="39" y="388"/>
                      <a:pt x="39" y="392"/>
                    </a:cubicBezTo>
                    <a:cubicBezTo>
                      <a:pt x="40" y="394"/>
                      <a:pt x="40" y="396"/>
                      <a:pt x="40" y="399"/>
                    </a:cubicBezTo>
                    <a:cubicBezTo>
                      <a:pt x="39" y="401"/>
                      <a:pt x="39" y="402"/>
                      <a:pt x="39" y="402"/>
                    </a:cubicBezTo>
                    <a:cubicBezTo>
                      <a:pt x="38" y="403"/>
                      <a:pt x="38" y="403"/>
                      <a:pt x="38" y="404"/>
                    </a:cubicBezTo>
                    <a:cubicBezTo>
                      <a:pt x="37" y="406"/>
                      <a:pt x="37" y="406"/>
                      <a:pt x="37" y="406"/>
                    </a:cubicBezTo>
                    <a:cubicBezTo>
                      <a:pt x="39" y="407"/>
                      <a:pt x="39" y="407"/>
                      <a:pt x="39" y="407"/>
                    </a:cubicBezTo>
                    <a:cubicBezTo>
                      <a:pt x="60" y="420"/>
                      <a:pt x="82" y="432"/>
                      <a:pt x="103" y="444"/>
                    </a:cubicBezTo>
                    <a:cubicBezTo>
                      <a:pt x="103" y="444"/>
                      <a:pt x="103" y="444"/>
                      <a:pt x="103" y="444"/>
                    </a:cubicBezTo>
                    <a:cubicBezTo>
                      <a:pt x="268" y="530"/>
                      <a:pt x="401" y="552"/>
                      <a:pt x="426" y="556"/>
                    </a:cubicBezTo>
                    <a:cubicBezTo>
                      <a:pt x="429" y="556"/>
                      <a:pt x="429" y="556"/>
                      <a:pt x="429" y="556"/>
                    </a:cubicBezTo>
                    <a:cubicBezTo>
                      <a:pt x="430" y="553"/>
                      <a:pt x="430" y="553"/>
                      <a:pt x="430" y="553"/>
                    </a:cubicBezTo>
                    <a:cubicBezTo>
                      <a:pt x="443" y="468"/>
                      <a:pt x="453" y="418"/>
                      <a:pt x="457" y="403"/>
                    </a:cubicBezTo>
                    <a:cubicBezTo>
                      <a:pt x="458" y="401"/>
                      <a:pt x="458" y="401"/>
                      <a:pt x="458" y="401"/>
                    </a:cubicBezTo>
                    <a:lnTo>
                      <a:pt x="345" y="346"/>
                    </a:lnTo>
                    <a:close/>
                    <a:moveTo>
                      <a:pt x="106" y="44"/>
                    </a:moveTo>
                    <a:cubicBezTo>
                      <a:pt x="106" y="44"/>
                      <a:pt x="105" y="44"/>
                      <a:pt x="105" y="43"/>
                    </a:cubicBezTo>
                    <a:cubicBezTo>
                      <a:pt x="104" y="43"/>
                      <a:pt x="104" y="42"/>
                      <a:pt x="104" y="41"/>
                    </a:cubicBezTo>
                    <a:cubicBezTo>
                      <a:pt x="104" y="39"/>
                      <a:pt x="106" y="38"/>
                      <a:pt x="111" y="37"/>
                    </a:cubicBezTo>
                    <a:cubicBezTo>
                      <a:pt x="111" y="37"/>
                      <a:pt x="112" y="37"/>
                      <a:pt x="112" y="37"/>
                    </a:cubicBezTo>
                    <a:cubicBezTo>
                      <a:pt x="112" y="38"/>
                      <a:pt x="111" y="38"/>
                      <a:pt x="111" y="39"/>
                    </a:cubicBezTo>
                    <a:cubicBezTo>
                      <a:pt x="111" y="40"/>
                      <a:pt x="110" y="40"/>
                      <a:pt x="110" y="40"/>
                    </a:cubicBezTo>
                    <a:cubicBezTo>
                      <a:pt x="109" y="42"/>
                      <a:pt x="109" y="43"/>
                      <a:pt x="107" y="44"/>
                    </a:cubicBezTo>
                    <a:cubicBezTo>
                      <a:pt x="107" y="44"/>
                      <a:pt x="107" y="44"/>
                      <a:pt x="106" y="44"/>
                    </a:cubicBezTo>
                    <a:close/>
                    <a:moveTo>
                      <a:pt x="232" y="212"/>
                    </a:moveTo>
                    <a:cubicBezTo>
                      <a:pt x="231" y="212"/>
                      <a:pt x="230" y="212"/>
                      <a:pt x="229" y="212"/>
                    </a:cubicBezTo>
                    <a:cubicBezTo>
                      <a:pt x="229" y="212"/>
                      <a:pt x="229" y="212"/>
                      <a:pt x="229" y="212"/>
                    </a:cubicBezTo>
                    <a:cubicBezTo>
                      <a:pt x="228" y="212"/>
                      <a:pt x="227" y="212"/>
                      <a:pt x="226" y="212"/>
                    </a:cubicBezTo>
                    <a:cubicBezTo>
                      <a:pt x="225" y="212"/>
                      <a:pt x="224" y="212"/>
                      <a:pt x="222" y="212"/>
                    </a:cubicBezTo>
                    <a:cubicBezTo>
                      <a:pt x="220" y="212"/>
                      <a:pt x="217" y="212"/>
                      <a:pt x="214" y="214"/>
                    </a:cubicBezTo>
                    <a:cubicBezTo>
                      <a:pt x="212" y="216"/>
                      <a:pt x="208" y="218"/>
                      <a:pt x="208" y="222"/>
                    </a:cubicBezTo>
                    <a:cubicBezTo>
                      <a:pt x="208" y="225"/>
                      <a:pt x="211" y="227"/>
                      <a:pt x="213" y="228"/>
                    </a:cubicBezTo>
                    <a:cubicBezTo>
                      <a:pt x="213" y="228"/>
                      <a:pt x="213" y="228"/>
                      <a:pt x="213" y="228"/>
                    </a:cubicBezTo>
                    <a:cubicBezTo>
                      <a:pt x="217" y="230"/>
                      <a:pt x="220" y="232"/>
                      <a:pt x="222" y="235"/>
                    </a:cubicBezTo>
                    <a:cubicBezTo>
                      <a:pt x="222" y="236"/>
                      <a:pt x="222" y="236"/>
                      <a:pt x="222" y="236"/>
                    </a:cubicBezTo>
                    <a:cubicBezTo>
                      <a:pt x="223" y="236"/>
                      <a:pt x="223" y="236"/>
                      <a:pt x="223" y="236"/>
                    </a:cubicBezTo>
                    <a:cubicBezTo>
                      <a:pt x="224" y="237"/>
                      <a:pt x="225" y="237"/>
                      <a:pt x="226" y="238"/>
                    </a:cubicBezTo>
                    <a:cubicBezTo>
                      <a:pt x="228" y="239"/>
                      <a:pt x="230" y="240"/>
                      <a:pt x="233" y="240"/>
                    </a:cubicBezTo>
                    <a:cubicBezTo>
                      <a:pt x="233" y="240"/>
                      <a:pt x="234" y="240"/>
                      <a:pt x="234" y="240"/>
                    </a:cubicBezTo>
                    <a:cubicBezTo>
                      <a:pt x="237" y="240"/>
                      <a:pt x="239" y="239"/>
                      <a:pt x="241" y="238"/>
                    </a:cubicBezTo>
                    <a:cubicBezTo>
                      <a:pt x="242" y="237"/>
                      <a:pt x="243" y="237"/>
                      <a:pt x="244" y="236"/>
                    </a:cubicBezTo>
                    <a:cubicBezTo>
                      <a:pt x="244" y="236"/>
                      <a:pt x="245" y="236"/>
                      <a:pt x="244" y="236"/>
                    </a:cubicBezTo>
                    <a:cubicBezTo>
                      <a:pt x="245" y="237"/>
                      <a:pt x="244" y="241"/>
                      <a:pt x="243" y="243"/>
                    </a:cubicBezTo>
                    <a:cubicBezTo>
                      <a:pt x="242" y="244"/>
                      <a:pt x="240" y="245"/>
                      <a:pt x="238" y="246"/>
                    </a:cubicBezTo>
                    <a:cubicBezTo>
                      <a:pt x="235" y="248"/>
                      <a:pt x="231" y="250"/>
                      <a:pt x="230" y="255"/>
                    </a:cubicBezTo>
                    <a:cubicBezTo>
                      <a:pt x="230" y="255"/>
                      <a:pt x="230" y="256"/>
                      <a:pt x="230" y="257"/>
                    </a:cubicBezTo>
                    <a:cubicBezTo>
                      <a:pt x="230" y="258"/>
                      <a:pt x="230" y="259"/>
                      <a:pt x="230" y="259"/>
                    </a:cubicBezTo>
                    <a:cubicBezTo>
                      <a:pt x="230" y="259"/>
                      <a:pt x="229" y="259"/>
                      <a:pt x="229" y="259"/>
                    </a:cubicBezTo>
                    <a:cubicBezTo>
                      <a:pt x="228" y="259"/>
                      <a:pt x="226" y="259"/>
                      <a:pt x="226" y="258"/>
                    </a:cubicBezTo>
                    <a:cubicBezTo>
                      <a:pt x="225" y="258"/>
                      <a:pt x="225" y="257"/>
                      <a:pt x="224" y="256"/>
                    </a:cubicBezTo>
                    <a:cubicBezTo>
                      <a:pt x="223" y="254"/>
                      <a:pt x="223" y="253"/>
                      <a:pt x="221" y="252"/>
                    </a:cubicBezTo>
                    <a:cubicBezTo>
                      <a:pt x="219" y="249"/>
                      <a:pt x="214" y="248"/>
                      <a:pt x="212" y="247"/>
                    </a:cubicBezTo>
                    <a:cubicBezTo>
                      <a:pt x="211" y="247"/>
                      <a:pt x="211" y="247"/>
                      <a:pt x="210" y="247"/>
                    </a:cubicBezTo>
                    <a:cubicBezTo>
                      <a:pt x="207" y="247"/>
                      <a:pt x="202" y="249"/>
                      <a:pt x="200" y="252"/>
                    </a:cubicBezTo>
                    <a:cubicBezTo>
                      <a:pt x="199" y="254"/>
                      <a:pt x="199" y="257"/>
                      <a:pt x="200" y="259"/>
                    </a:cubicBezTo>
                    <a:cubicBezTo>
                      <a:pt x="200" y="260"/>
                      <a:pt x="201" y="261"/>
                      <a:pt x="201" y="261"/>
                    </a:cubicBezTo>
                    <a:cubicBezTo>
                      <a:pt x="201" y="261"/>
                      <a:pt x="200" y="261"/>
                      <a:pt x="199" y="261"/>
                    </a:cubicBezTo>
                    <a:cubicBezTo>
                      <a:pt x="198" y="261"/>
                      <a:pt x="197" y="261"/>
                      <a:pt x="196" y="262"/>
                    </a:cubicBezTo>
                    <a:cubicBezTo>
                      <a:pt x="195" y="262"/>
                      <a:pt x="194" y="262"/>
                      <a:pt x="193" y="263"/>
                    </a:cubicBezTo>
                    <a:cubicBezTo>
                      <a:pt x="192" y="263"/>
                      <a:pt x="191" y="263"/>
                      <a:pt x="190" y="263"/>
                    </a:cubicBezTo>
                    <a:cubicBezTo>
                      <a:pt x="189" y="264"/>
                      <a:pt x="187" y="264"/>
                      <a:pt x="185" y="265"/>
                    </a:cubicBezTo>
                    <a:cubicBezTo>
                      <a:pt x="186" y="264"/>
                      <a:pt x="187" y="264"/>
                      <a:pt x="188" y="264"/>
                    </a:cubicBezTo>
                    <a:cubicBezTo>
                      <a:pt x="192" y="262"/>
                      <a:pt x="195" y="259"/>
                      <a:pt x="197" y="256"/>
                    </a:cubicBezTo>
                    <a:cubicBezTo>
                      <a:pt x="198" y="252"/>
                      <a:pt x="198" y="249"/>
                      <a:pt x="196" y="245"/>
                    </a:cubicBezTo>
                    <a:cubicBezTo>
                      <a:pt x="195" y="243"/>
                      <a:pt x="195" y="243"/>
                      <a:pt x="195" y="243"/>
                    </a:cubicBezTo>
                    <a:cubicBezTo>
                      <a:pt x="193" y="243"/>
                      <a:pt x="193" y="243"/>
                      <a:pt x="193" y="243"/>
                    </a:cubicBezTo>
                    <a:cubicBezTo>
                      <a:pt x="189" y="243"/>
                      <a:pt x="184" y="244"/>
                      <a:pt x="179" y="245"/>
                    </a:cubicBezTo>
                    <a:cubicBezTo>
                      <a:pt x="175" y="246"/>
                      <a:pt x="173" y="249"/>
                      <a:pt x="170" y="251"/>
                    </a:cubicBezTo>
                    <a:cubicBezTo>
                      <a:pt x="169" y="252"/>
                      <a:pt x="167" y="253"/>
                      <a:pt x="166" y="254"/>
                    </a:cubicBezTo>
                    <a:cubicBezTo>
                      <a:pt x="165" y="255"/>
                      <a:pt x="164" y="255"/>
                      <a:pt x="163" y="255"/>
                    </a:cubicBezTo>
                    <a:cubicBezTo>
                      <a:pt x="161" y="255"/>
                      <a:pt x="159" y="252"/>
                      <a:pt x="156" y="250"/>
                    </a:cubicBezTo>
                    <a:cubicBezTo>
                      <a:pt x="155" y="249"/>
                      <a:pt x="154" y="248"/>
                      <a:pt x="154" y="247"/>
                    </a:cubicBezTo>
                    <a:cubicBezTo>
                      <a:pt x="153" y="247"/>
                      <a:pt x="152" y="246"/>
                      <a:pt x="152" y="246"/>
                    </a:cubicBezTo>
                    <a:cubicBezTo>
                      <a:pt x="151" y="246"/>
                      <a:pt x="151" y="245"/>
                      <a:pt x="151" y="245"/>
                    </a:cubicBezTo>
                    <a:cubicBezTo>
                      <a:pt x="152" y="245"/>
                      <a:pt x="153" y="246"/>
                      <a:pt x="154" y="246"/>
                    </a:cubicBezTo>
                    <a:cubicBezTo>
                      <a:pt x="155" y="246"/>
                      <a:pt x="156" y="245"/>
                      <a:pt x="157" y="245"/>
                    </a:cubicBezTo>
                    <a:cubicBezTo>
                      <a:pt x="161" y="243"/>
                      <a:pt x="163" y="239"/>
                      <a:pt x="164" y="236"/>
                    </a:cubicBezTo>
                    <a:cubicBezTo>
                      <a:pt x="165" y="236"/>
                      <a:pt x="165" y="236"/>
                      <a:pt x="166" y="236"/>
                    </a:cubicBezTo>
                    <a:cubicBezTo>
                      <a:pt x="167" y="236"/>
                      <a:pt x="168" y="236"/>
                      <a:pt x="169" y="236"/>
                    </a:cubicBezTo>
                    <a:cubicBezTo>
                      <a:pt x="170" y="236"/>
                      <a:pt x="173" y="236"/>
                      <a:pt x="176" y="233"/>
                    </a:cubicBezTo>
                    <a:cubicBezTo>
                      <a:pt x="177" y="231"/>
                      <a:pt x="178" y="230"/>
                      <a:pt x="178" y="228"/>
                    </a:cubicBezTo>
                    <a:cubicBezTo>
                      <a:pt x="178" y="228"/>
                      <a:pt x="178" y="229"/>
                      <a:pt x="178" y="229"/>
                    </a:cubicBezTo>
                    <a:cubicBezTo>
                      <a:pt x="182" y="232"/>
                      <a:pt x="184" y="234"/>
                      <a:pt x="189" y="234"/>
                    </a:cubicBezTo>
                    <a:cubicBezTo>
                      <a:pt x="189" y="234"/>
                      <a:pt x="190" y="234"/>
                      <a:pt x="191" y="234"/>
                    </a:cubicBezTo>
                    <a:cubicBezTo>
                      <a:pt x="194" y="233"/>
                      <a:pt x="194" y="233"/>
                      <a:pt x="194" y="233"/>
                    </a:cubicBezTo>
                    <a:cubicBezTo>
                      <a:pt x="194" y="231"/>
                      <a:pt x="194" y="231"/>
                      <a:pt x="194" y="231"/>
                    </a:cubicBezTo>
                    <a:cubicBezTo>
                      <a:pt x="194" y="221"/>
                      <a:pt x="190" y="217"/>
                      <a:pt x="184" y="211"/>
                    </a:cubicBezTo>
                    <a:cubicBezTo>
                      <a:pt x="183" y="211"/>
                      <a:pt x="183" y="211"/>
                      <a:pt x="182" y="210"/>
                    </a:cubicBezTo>
                    <a:cubicBezTo>
                      <a:pt x="181" y="209"/>
                      <a:pt x="178" y="207"/>
                      <a:pt x="175" y="206"/>
                    </a:cubicBezTo>
                    <a:cubicBezTo>
                      <a:pt x="174" y="206"/>
                      <a:pt x="174" y="206"/>
                      <a:pt x="174" y="206"/>
                    </a:cubicBezTo>
                    <a:cubicBezTo>
                      <a:pt x="173" y="206"/>
                      <a:pt x="172" y="207"/>
                      <a:pt x="171" y="207"/>
                    </a:cubicBezTo>
                    <a:cubicBezTo>
                      <a:pt x="171" y="207"/>
                      <a:pt x="171" y="207"/>
                      <a:pt x="171" y="207"/>
                    </a:cubicBezTo>
                    <a:cubicBezTo>
                      <a:pt x="170" y="207"/>
                      <a:pt x="169" y="206"/>
                      <a:pt x="168" y="205"/>
                    </a:cubicBezTo>
                    <a:cubicBezTo>
                      <a:pt x="168" y="205"/>
                      <a:pt x="168" y="205"/>
                      <a:pt x="168" y="205"/>
                    </a:cubicBezTo>
                    <a:cubicBezTo>
                      <a:pt x="166" y="203"/>
                      <a:pt x="165" y="203"/>
                      <a:pt x="162" y="202"/>
                    </a:cubicBezTo>
                    <a:cubicBezTo>
                      <a:pt x="161" y="201"/>
                      <a:pt x="161" y="201"/>
                      <a:pt x="160" y="200"/>
                    </a:cubicBezTo>
                    <a:cubicBezTo>
                      <a:pt x="159" y="200"/>
                      <a:pt x="158" y="199"/>
                      <a:pt x="157" y="199"/>
                    </a:cubicBezTo>
                    <a:cubicBezTo>
                      <a:pt x="157" y="199"/>
                      <a:pt x="157" y="199"/>
                      <a:pt x="156" y="198"/>
                    </a:cubicBezTo>
                    <a:cubicBezTo>
                      <a:pt x="157" y="199"/>
                      <a:pt x="157" y="199"/>
                      <a:pt x="158" y="199"/>
                    </a:cubicBezTo>
                    <a:cubicBezTo>
                      <a:pt x="159" y="200"/>
                      <a:pt x="161" y="200"/>
                      <a:pt x="163" y="200"/>
                    </a:cubicBezTo>
                    <a:cubicBezTo>
                      <a:pt x="163" y="200"/>
                      <a:pt x="163" y="200"/>
                      <a:pt x="164" y="200"/>
                    </a:cubicBezTo>
                    <a:cubicBezTo>
                      <a:pt x="165" y="200"/>
                      <a:pt x="166" y="200"/>
                      <a:pt x="167" y="199"/>
                    </a:cubicBezTo>
                    <a:cubicBezTo>
                      <a:pt x="167" y="199"/>
                      <a:pt x="168" y="199"/>
                      <a:pt x="169" y="199"/>
                    </a:cubicBezTo>
                    <a:cubicBezTo>
                      <a:pt x="169" y="199"/>
                      <a:pt x="169" y="199"/>
                      <a:pt x="170" y="199"/>
                    </a:cubicBezTo>
                    <a:cubicBezTo>
                      <a:pt x="171" y="199"/>
                      <a:pt x="171" y="200"/>
                      <a:pt x="172" y="200"/>
                    </a:cubicBezTo>
                    <a:cubicBezTo>
                      <a:pt x="174" y="201"/>
                      <a:pt x="175" y="201"/>
                      <a:pt x="176" y="201"/>
                    </a:cubicBezTo>
                    <a:cubicBezTo>
                      <a:pt x="179" y="202"/>
                      <a:pt x="182" y="203"/>
                      <a:pt x="185" y="204"/>
                    </a:cubicBezTo>
                    <a:cubicBezTo>
                      <a:pt x="190" y="206"/>
                      <a:pt x="194" y="208"/>
                      <a:pt x="200" y="208"/>
                    </a:cubicBezTo>
                    <a:cubicBezTo>
                      <a:pt x="201" y="208"/>
                      <a:pt x="201" y="208"/>
                      <a:pt x="202" y="208"/>
                    </a:cubicBezTo>
                    <a:cubicBezTo>
                      <a:pt x="205" y="207"/>
                      <a:pt x="207" y="207"/>
                      <a:pt x="209" y="206"/>
                    </a:cubicBezTo>
                    <a:cubicBezTo>
                      <a:pt x="212" y="206"/>
                      <a:pt x="214" y="205"/>
                      <a:pt x="217" y="205"/>
                    </a:cubicBezTo>
                    <a:cubicBezTo>
                      <a:pt x="217" y="205"/>
                      <a:pt x="218" y="205"/>
                      <a:pt x="218" y="205"/>
                    </a:cubicBezTo>
                    <a:cubicBezTo>
                      <a:pt x="222" y="205"/>
                      <a:pt x="227" y="208"/>
                      <a:pt x="231" y="211"/>
                    </a:cubicBezTo>
                    <a:cubicBezTo>
                      <a:pt x="231" y="211"/>
                      <a:pt x="232" y="212"/>
                      <a:pt x="232" y="212"/>
                    </a:cubicBezTo>
                    <a:close/>
                    <a:moveTo>
                      <a:pt x="144" y="195"/>
                    </a:moveTo>
                    <a:cubicBezTo>
                      <a:pt x="144" y="195"/>
                      <a:pt x="145" y="195"/>
                      <a:pt x="146" y="195"/>
                    </a:cubicBezTo>
                    <a:cubicBezTo>
                      <a:pt x="146" y="195"/>
                      <a:pt x="146" y="195"/>
                      <a:pt x="146" y="195"/>
                    </a:cubicBezTo>
                    <a:cubicBezTo>
                      <a:pt x="147" y="195"/>
                      <a:pt x="147" y="195"/>
                      <a:pt x="148" y="196"/>
                    </a:cubicBezTo>
                    <a:cubicBezTo>
                      <a:pt x="149" y="196"/>
                      <a:pt x="149" y="196"/>
                      <a:pt x="150" y="197"/>
                    </a:cubicBezTo>
                    <a:cubicBezTo>
                      <a:pt x="150" y="197"/>
                      <a:pt x="151" y="197"/>
                      <a:pt x="152" y="197"/>
                    </a:cubicBezTo>
                    <a:cubicBezTo>
                      <a:pt x="152" y="197"/>
                      <a:pt x="151" y="197"/>
                      <a:pt x="151" y="197"/>
                    </a:cubicBezTo>
                    <a:cubicBezTo>
                      <a:pt x="149" y="197"/>
                      <a:pt x="147" y="198"/>
                      <a:pt x="145" y="199"/>
                    </a:cubicBezTo>
                    <a:cubicBezTo>
                      <a:pt x="144" y="199"/>
                      <a:pt x="143" y="199"/>
                      <a:pt x="143" y="199"/>
                    </a:cubicBezTo>
                    <a:cubicBezTo>
                      <a:pt x="143" y="199"/>
                      <a:pt x="143" y="199"/>
                      <a:pt x="143" y="198"/>
                    </a:cubicBezTo>
                    <a:cubicBezTo>
                      <a:pt x="143" y="197"/>
                      <a:pt x="143" y="196"/>
                      <a:pt x="144" y="195"/>
                    </a:cubicBezTo>
                    <a:close/>
                    <a:moveTo>
                      <a:pt x="154" y="38"/>
                    </a:moveTo>
                    <a:cubicBezTo>
                      <a:pt x="151" y="38"/>
                      <a:pt x="148" y="41"/>
                      <a:pt x="146" y="42"/>
                    </a:cubicBezTo>
                    <a:cubicBezTo>
                      <a:pt x="146" y="43"/>
                      <a:pt x="145" y="43"/>
                      <a:pt x="144" y="44"/>
                    </a:cubicBezTo>
                    <a:cubicBezTo>
                      <a:pt x="144" y="44"/>
                      <a:pt x="144" y="44"/>
                      <a:pt x="144" y="44"/>
                    </a:cubicBezTo>
                    <a:cubicBezTo>
                      <a:pt x="143" y="41"/>
                      <a:pt x="141" y="40"/>
                      <a:pt x="138" y="38"/>
                    </a:cubicBezTo>
                    <a:cubicBezTo>
                      <a:pt x="135" y="36"/>
                      <a:pt x="131" y="34"/>
                      <a:pt x="126" y="34"/>
                    </a:cubicBezTo>
                    <a:cubicBezTo>
                      <a:pt x="128" y="33"/>
                      <a:pt x="129" y="33"/>
                      <a:pt x="131" y="33"/>
                    </a:cubicBezTo>
                    <a:cubicBezTo>
                      <a:pt x="135" y="33"/>
                      <a:pt x="140" y="34"/>
                      <a:pt x="144" y="36"/>
                    </a:cubicBezTo>
                    <a:cubicBezTo>
                      <a:pt x="147" y="36"/>
                      <a:pt x="150" y="37"/>
                      <a:pt x="153" y="38"/>
                    </a:cubicBezTo>
                    <a:cubicBezTo>
                      <a:pt x="154" y="38"/>
                      <a:pt x="154" y="38"/>
                      <a:pt x="155" y="38"/>
                    </a:cubicBezTo>
                    <a:cubicBezTo>
                      <a:pt x="155" y="38"/>
                      <a:pt x="155" y="38"/>
                      <a:pt x="154" y="38"/>
                    </a:cubicBezTo>
                    <a:close/>
                    <a:moveTo>
                      <a:pt x="311" y="415"/>
                    </a:moveTo>
                    <a:cubicBezTo>
                      <a:pt x="311" y="415"/>
                      <a:pt x="311" y="415"/>
                      <a:pt x="311" y="415"/>
                    </a:cubicBezTo>
                    <a:cubicBezTo>
                      <a:pt x="310" y="417"/>
                      <a:pt x="310" y="417"/>
                      <a:pt x="310" y="417"/>
                    </a:cubicBezTo>
                    <a:cubicBezTo>
                      <a:pt x="309" y="417"/>
                      <a:pt x="309" y="417"/>
                      <a:pt x="309" y="417"/>
                    </a:cubicBezTo>
                    <a:cubicBezTo>
                      <a:pt x="310" y="418"/>
                      <a:pt x="310" y="422"/>
                      <a:pt x="310" y="423"/>
                    </a:cubicBezTo>
                    <a:cubicBezTo>
                      <a:pt x="310" y="424"/>
                      <a:pt x="309" y="426"/>
                      <a:pt x="305" y="426"/>
                    </a:cubicBezTo>
                    <a:cubicBezTo>
                      <a:pt x="302" y="426"/>
                      <a:pt x="299" y="425"/>
                      <a:pt x="297" y="424"/>
                    </a:cubicBezTo>
                    <a:cubicBezTo>
                      <a:pt x="296" y="424"/>
                      <a:pt x="296" y="424"/>
                      <a:pt x="296" y="424"/>
                    </a:cubicBezTo>
                    <a:cubicBezTo>
                      <a:pt x="294" y="423"/>
                      <a:pt x="292" y="423"/>
                      <a:pt x="291" y="423"/>
                    </a:cubicBezTo>
                    <a:cubicBezTo>
                      <a:pt x="285" y="423"/>
                      <a:pt x="281" y="426"/>
                      <a:pt x="277" y="430"/>
                    </a:cubicBezTo>
                    <a:cubicBezTo>
                      <a:pt x="276" y="431"/>
                      <a:pt x="276" y="431"/>
                      <a:pt x="276" y="431"/>
                    </a:cubicBezTo>
                    <a:cubicBezTo>
                      <a:pt x="270" y="437"/>
                      <a:pt x="261" y="445"/>
                      <a:pt x="253" y="445"/>
                    </a:cubicBezTo>
                    <a:cubicBezTo>
                      <a:pt x="252" y="445"/>
                      <a:pt x="250" y="445"/>
                      <a:pt x="248" y="444"/>
                    </a:cubicBezTo>
                    <a:cubicBezTo>
                      <a:pt x="247" y="443"/>
                      <a:pt x="245" y="442"/>
                      <a:pt x="243" y="442"/>
                    </a:cubicBezTo>
                    <a:cubicBezTo>
                      <a:pt x="242" y="442"/>
                      <a:pt x="241" y="442"/>
                      <a:pt x="240" y="442"/>
                    </a:cubicBezTo>
                    <a:cubicBezTo>
                      <a:pt x="238" y="443"/>
                      <a:pt x="237" y="443"/>
                      <a:pt x="236" y="444"/>
                    </a:cubicBezTo>
                    <a:cubicBezTo>
                      <a:pt x="235" y="444"/>
                      <a:pt x="235" y="445"/>
                      <a:pt x="234" y="445"/>
                    </a:cubicBezTo>
                    <a:cubicBezTo>
                      <a:pt x="233" y="445"/>
                      <a:pt x="233" y="446"/>
                      <a:pt x="232" y="446"/>
                    </a:cubicBezTo>
                    <a:cubicBezTo>
                      <a:pt x="230" y="446"/>
                      <a:pt x="229" y="447"/>
                      <a:pt x="227" y="449"/>
                    </a:cubicBezTo>
                    <a:cubicBezTo>
                      <a:pt x="226" y="449"/>
                      <a:pt x="226" y="450"/>
                      <a:pt x="225" y="450"/>
                    </a:cubicBezTo>
                    <a:cubicBezTo>
                      <a:pt x="224" y="451"/>
                      <a:pt x="223" y="452"/>
                      <a:pt x="223" y="452"/>
                    </a:cubicBezTo>
                    <a:cubicBezTo>
                      <a:pt x="222" y="453"/>
                      <a:pt x="220" y="453"/>
                      <a:pt x="219" y="453"/>
                    </a:cubicBezTo>
                    <a:cubicBezTo>
                      <a:pt x="217" y="453"/>
                      <a:pt x="215" y="453"/>
                      <a:pt x="214" y="453"/>
                    </a:cubicBezTo>
                    <a:cubicBezTo>
                      <a:pt x="213" y="453"/>
                      <a:pt x="211" y="453"/>
                      <a:pt x="210" y="452"/>
                    </a:cubicBezTo>
                    <a:cubicBezTo>
                      <a:pt x="208" y="452"/>
                      <a:pt x="206" y="452"/>
                      <a:pt x="204" y="450"/>
                    </a:cubicBezTo>
                    <a:cubicBezTo>
                      <a:pt x="203" y="450"/>
                      <a:pt x="202" y="449"/>
                      <a:pt x="200" y="449"/>
                    </a:cubicBezTo>
                    <a:cubicBezTo>
                      <a:pt x="199" y="448"/>
                      <a:pt x="197" y="448"/>
                      <a:pt x="196" y="448"/>
                    </a:cubicBezTo>
                    <a:cubicBezTo>
                      <a:pt x="194" y="447"/>
                      <a:pt x="192" y="447"/>
                      <a:pt x="191" y="446"/>
                    </a:cubicBezTo>
                    <a:cubicBezTo>
                      <a:pt x="186" y="443"/>
                      <a:pt x="180" y="437"/>
                      <a:pt x="179" y="432"/>
                    </a:cubicBezTo>
                    <a:cubicBezTo>
                      <a:pt x="179" y="431"/>
                      <a:pt x="179" y="431"/>
                      <a:pt x="179" y="430"/>
                    </a:cubicBezTo>
                    <a:cubicBezTo>
                      <a:pt x="180" y="430"/>
                      <a:pt x="182" y="431"/>
                      <a:pt x="183" y="432"/>
                    </a:cubicBezTo>
                    <a:cubicBezTo>
                      <a:pt x="184" y="432"/>
                      <a:pt x="185" y="433"/>
                      <a:pt x="186" y="433"/>
                    </a:cubicBezTo>
                    <a:cubicBezTo>
                      <a:pt x="188" y="434"/>
                      <a:pt x="190" y="435"/>
                      <a:pt x="192" y="435"/>
                    </a:cubicBezTo>
                    <a:cubicBezTo>
                      <a:pt x="197" y="435"/>
                      <a:pt x="200" y="431"/>
                      <a:pt x="201" y="429"/>
                    </a:cubicBezTo>
                    <a:cubicBezTo>
                      <a:pt x="203" y="427"/>
                      <a:pt x="204" y="425"/>
                      <a:pt x="206" y="423"/>
                    </a:cubicBezTo>
                    <a:cubicBezTo>
                      <a:pt x="207" y="423"/>
                      <a:pt x="207" y="423"/>
                      <a:pt x="208" y="423"/>
                    </a:cubicBezTo>
                    <a:cubicBezTo>
                      <a:pt x="208" y="423"/>
                      <a:pt x="210" y="424"/>
                      <a:pt x="211" y="424"/>
                    </a:cubicBezTo>
                    <a:cubicBezTo>
                      <a:pt x="213" y="425"/>
                      <a:pt x="215" y="426"/>
                      <a:pt x="217" y="426"/>
                    </a:cubicBezTo>
                    <a:cubicBezTo>
                      <a:pt x="219" y="426"/>
                      <a:pt x="220" y="426"/>
                      <a:pt x="221" y="425"/>
                    </a:cubicBezTo>
                    <a:cubicBezTo>
                      <a:pt x="229" y="421"/>
                      <a:pt x="225" y="414"/>
                      <a:pt x="223" y="409"/>
                    </a:cubicBezTo>
                    <a:cubicBezTo>
                      <a:pt x="223" y="407"/>
                      <a:pt x="222" y="406"/>
                      <a:pt x="222" y="405"/>
                    </a:cubicBezTo>
                    <a:cubicBezTo>
                      <a:pt x="222" y="403"/>
                      <a:pt x="222" y="401"/>
                      <a:pt x="222" y="400"/>
                    </a:cubicBezTo>
                    <a:cubicBezTo>
                      <a:pt x="222" y="396"/>
                      <a:pt x="223" y="391"/>
                      <a:pt x="217" y="388"/>
                    </a:cubicBezTo>
                    <a:cubicBezTo>
                      <a:pt x="217" y="386"/>
                      <a:pt x="217" y="383"/>
                      <a:pt x="217" y="382"/>
                    </a:cubicBezTo>
                    <a:cubicBezTo>
                      <a:pt x="217" y="382"/>
                      <a:pt x="217" y="382"/>
                      <a:pt x="218" y="383"/>
                    </a:cubicBezTo>
                    <a:cubicBezTo>
                      <a:pt x="219" y="383"/>
                      <a:pt x="220" y="385"/>
                      <a:pt x="221" y="387"/>
                    </a:cubicBezTo>
                    <a:cubicBezTo>
                      <a:pt x="222" y="389"/>
                      <a:pt x="223" y="391"/>
                      <a:pt x="225" y="393"/>
                    </a:cubicBezTo>
                    <a:cubicBezTo>
                      <a:pt x="231" y="398"/>
                      <a:pt x="233" y="404"/>
                      <a:pt x="236" y="412"/>
                    </a:cubicBezTo>
                    <a:cubicBezTo>
                      <a:pt x="236" y="412"/>
                      <a:pt x="236" y="412"/>
                      <a:pt x="236" y="412"/>
                    </a:cubicBezTo>
                    <a:cubicBezTo>
                      <a:pt x="239" y="422"/>
                      <a:pt x="247" y="429"/>
                      <a:pt x="256" y="430"/>
                    </a:cubicBezTo>
                    <a:cubicBezTo>
                      <a:pt x="258" y="431"/>
                      <a:pt x="259" y="431"/>
                      <a:pt x="260" y="431"/>
                    </a:cubicBezTo>
                    <a:cubicBezTo>
                      <a:pt x="263" y="431"/>
                      <a:pt x="267" y="430"/>
                      <a:pt x="269" y="428"/>
                    </a:cubicBezTo>
                    <a:cubicBezTo>
                      <a:pt x="270" y="428"/>
                      <a:pt x="271" y="427"/>
                      <a:pt x="271" y="427"/>
                    </a:cubicBezTo>
                    <a:cubicBezTo>
                      <a:pt x="272" y="426"/>
                      <a:pt x="272" y="426"/>
                      <a:pt x="273" y="426"/>
                    </a:cubicBezTo>
                    <a:cubicBezTo>
                      <a:pt x="273" y="426"/>
                      <a:pt x="274" y="426"/>
                      <a:pt x="275" y="425"/>
                    </a:cubicBezTo>
                    <a:cubicBezTo>
                      <a:pt x="276" y="425"/>
                      <a:pt x="277" y="425"/>
                      <a:pt x="279" y="424"/>
                    </a:cubicBezTo>
                    <a:cubicBezTo>
                      <a:pt x="280" y="423"/>
                      <a:pt x="282" y="422"/>
                      <a:pt x="283" y="421"/>
                    </a:cubicBezTo>
                    <a:cubicBezTo>
                      <a:pt x="284" y="421"/>
                      <a:pt x="285" y="420"/>
                      <a:pt x="286" y="419"/>
                    </a:cubicBezTo>
                    <a:cubicBezTo>
                      <a:pt x="288" y="418"/>
                      <a:pt x="290" y="416"/>
                      <a:pt x="291" y="415"/>
                    </a:cubicBezTo>
                    <a:cubicBezTo>
                      <a:pt x="293" y="413"/>
                      <a:pt x="295" y="411"/>
                      <a:pt x="296" y="411"/>
                    </a:cubicBezTo>
                    <a:cubicBezTo>
                      <a:pt x="299" y="410"/>
                      <a:pt x="301" y="410"/>
                      <a:pt x="304" y="410"/>
                    </a:cubicBezTo>
                    <a:cubicBezTo>
                      <a:pt x="307" y="410"/>
                      <a:pt x="310" y="411"/>
                      <a:pt x="313" y="412"/>
                    </a:cubicBezTo>
                    <a:cubicBezTo>
                      <a:pt x="313" y="412"/>
                      <a:pt x="313" y="412"/>
                      <a:pt x="313" y="412"/>
                    </a:cubicBezTo>
                    <a:cubicBezTo>
                      <a:pt x="313" y="412"/>
                      <a:pt x="313" y="412"/>
                      <a:pt x="312" y="412"/>
                    </a:cubicBezTo>
                    <a:cubicBezTo>
                      <a:pt x="312" y="412"/>
                      <a:pt x="312" y="412"/>
                      <a:pt x="312" y="412"/>
                    </a:cubicBezTo>
                    <a:cubicBezTo>
                      <a:pt x="310" y="412"/>
                      <a:pt x="310" y="412"/>
                      <a:pt x="310" y="412"/>
                    </a:cubicBezTo>
                    <a:cubicBezTo>
                      <a:pt x="310" y="412"/>
                      <a:pt x="310" y="412"/>
                      <a:pt x="310" y="412"/>
                    </a:cubicBezTo>
                    <a:cubicBezTo>
                      <a:pt x="311" y="415"/>
                      <a:pt x="311" y="415"/>
                      <a:pt x="311" y="415"/>
                    </a:cubicBezTo>
                    <a:cubicBezTo>
                      <a:pt x="311" y="415"/>
                      <a:pt x="311" y="415"/>
                      <a:pt x="311" y="415"/>
                    </a:cubicBezTo>
                    <a:close/>
                    <a:moveTo>
                      <a:pt x="320" y="416"/>
                    </a:moveTo>
                    <a:cubicBezTo>
                      <a:pt x="319" y="416"/>
                      <a:pt x="319" y="416"/>
                      <a:pt x="319" y="416"/>
                    </a:cubicBezTo>
                    <a:cubicBezTo>
                      <a:pt x="318" y="416"/>
                      <a:pt x="318" y="415"/>
                      <a:pt x="317" y="415"/>
                    </a:cubicBezTo>
                    <a:cubicBezTo>
                      <a:pt x="316" y="414"/>
                      <a:pt x="314" y="413"/>
                      <a:pt x="313" y="412"/>
                    </a:cubicBezTo>
                    <a:cubicBezTo>
                      <a:pt x="315" y="413"/>
                      <a:pt x="318" y="415"/>
                      <a:pt x="320" y="416"/>
                    </a:cubicBezTo>
                    <a:close/>
                  </a:path>
                </a:pathLst>
              </a:custGeom>
              <a:solidFill>
                <a:schemeClr val="accent2"/>
              </a:solidFill>
              <a:ln w="4763" cap="rnd">
                <a:solidFill>
                  <a:schemeClr val="bg1"/>
                </a:solidFill>
                <a:prstDash val="solid"/>
                <a:round/>
              </a:ln>
            </p:spPr>
            <p:txBody>
              <a:bodyPr vert="horz" wrap="square" lIns="91440" tIns="45720" rIns="91440" bIns="45720" numCol="1" anchor="t" anchorCtr="0" compatLnSpc="1"/>
              <a:lstStyle/>
              <a:p>
                <a:endParaRPr lang="en-US" dirty="0">
                  <a:latin typeface="Calibri Light" panose="020F0302020204030204"/>
                </a:endParaRPr>
              </a:p>
            </p:txBody>
          </p:sp>
          <p:sp>
            <p:nvSpPr>
              <p:cNvPr id="327" name="Freeform 64"/>
              <p:cNvSpPr/>
              <p:nvPr/>
            </p:nvSpPr>
            <p:spPr bwMode="auto">
              <a:xfrm>
                <a:off x="3330" y="3871"/>
                <a:ext cx="130" cy="61"/>
              </a:xfrm>
              <a:custGeom>
                <a:avLst/>
                <a:gdLst>
                  <a:gd name="T0" fmla="*/ 41 w 49"/>
                  <a:gd name="T1" fmla="*/ 4 h 23"/>
                  <a:gd name="T2" fmla="*/ 41 w 49"/>
                  <a:gd name="T3" fmla="*/ 4 h 23"/>
                  <a:gd name="T4" fmla="*/ 36 w 49"/>
                  <a:gd name="T5" fmla="*/ 0 h 23"/>
                  <a:gd name="T6" fmla="*/ 35 w 49"/>
                  <a:gd name="T7" fmla="*/ 0 h 23"/>
                  <a:gd name="T8" fmla="*/ 30 w 49"/>
                  <a:gd name="T9" fmla="*/ 2 h 23"/>
                  <a:gd name="T10" fmla="*/ 30 w 49"/>
                  <a:gd name="T11" fmla="*/ 2 h 23"/>
                  <a:gd name="T12" fmla="*/ 25 w 49"/>
                  <a:gd name="T13" fmla="*/ 0 h 23"/>
                  <a:gd name="T14" fmla="*/ 19 w 49"/>
                  <a:gd name="T15" fmla="*/ 3 h 23"/>
                  <a:gd name="T16" fmla="*/ 18 w 49"/>
                  <a:gd name="T17" fmla="*/ 6 h 23"/>
                  <a:gd name="T18" fmla="*/ 18 w 49"/>
                  <a:gd name="T19" fmla="*/ 7 h 23"/>
                  <a:gd name="T20" fmla="*/ 18 w 49"/>
                  <a:gd name="T21" fmla="*/ 7 h 23"/>
                  <a:gd name="T22" fmla="*/ 17 w 49"/>
                  <a:gd name="T23" fmla="*/ 7 h 23"/>
                  <a:gd name="T24" fmla="*/ 17 w 49"/>
                  <a:gd name="T25" fmla="*/ 7 h 23"/>
                  <a:gd name="T26" fmla="*/ 14 w 49"/>
                  <a:gd name="T27" fmla="*/ 3 h 23"/>
                  <a:gd name="T28" fmla="*/ 9 w 49"/>
                  <a:gd name="T29" fmla="*/ 2 h 23"/>
                  <a:gd name="T30" fmla="*/ 5 w 49"/>
                  <a:gd name="T31" fmla="*/ 3 h 23"/>
                  <a:gd name="T32" fmla="*/ 0 w 49"/>
                  <a:gd name="T33" fmla="*/ 8 h 23"/>
                  <a:gd name="T34" fmla="*/ 2 w 49"/>
                  <a:gd name="T35" fmla="*/ 13 h 23"/>
                  <a:gd name="T36" fmla="*/ 10 w 49"/>
                  <a:gd name="T37" fmla="*/ 15 h 23"/>
                  <a:gd name="T38" fmla="*/ 15 w 49"/>
                  <a:gd name="T39" fmla="*/ 14 h 23"/>
                  <a:gd name="T40" fmla="*/ 15 w 49"/>
                  <a:gd name="T41" fmla="*/ 14 h 23"/>
                  <a:gd name="T42" fmla="*/ 21 w 49"/>
                  <a:gd name="T43" fmla="*/ 18 h 23"/>
                  <a:gd name="T44" fmla="*/ 29 w 49"/>
                  <a:gd name="T45" fmla="*/ 21 h 23"/>
                  <a:gd name="T46" fmla="*/ 36 w 49"/>
                  <a:gd name="T47" fmla="*/ 23 h 23"/>
                  <a:gd name="T48" fmla="*/ 42 w 49"/>
                  <a:gd name="T49" fmla="*/ 21 h 23"/>
                  <a:gd name="T50" fmla="*/ 49 w 49"/>
                  <a:gd name="T51" fmla="*/ 10 h 23"/>
                  <a:gd name="T52" fmla="*/ 41 w 49"/>
                  <a:gd name="T53" fmla="*/ 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9" h="23">
                    <a:moveTo>
                      <a:pt x="41" y="4"/>
                    </a:moveTo>
                    <a:cubicBezTo>
                      <a:pt x="41" y="4"/>
                      <a:pt x="41" y="4"/>
                      <a:pt x="41" y="4"/>
                    </a:cubicBezTo>
                    <a:cubicBezTo>
                      <a:pt x="41" y="2"/>
                      <a:pt x="40" y="0"/>
                      <a:pt x="36" y="0"/>
                    </a:cubicBezTo>
                    <a:cubicBezTo>
                      <a:pt x="36" y="0"/>
                      <a:pt x="35" y="0"/>
                      <a:pt x="35" y="0"/>
                    </a:cubicBezTo>
                    <a:cubicBezTo>
                      <a:pt x="32" y="0"/>
                      <a:pt x="31" y="1"/>
                      <a:pt x="30" y="2"/>
                    </a:cubicBezTo>
                    <a:cubicBezTo>
                      <a:pt x="30" y="2"/>
                      <a:pt x="30" y="2"/>
                      <a:pt x="30" y="2"/>
                    </a:cubicBezTo>
                    <a:cubicBezTo>
                      <a:pt x="28" y="1"/>
                      <a:pt x="27" y="0"/>
                      <a:pt x="25" y="0"/>
                    </a:cubicBezTo>
                    <a:cubicBezTo>
                      <a:pt x="23" y="0"/>
                      <a:pt x="21" y="1"/>
                      <a:pt x="19" y="3"/>
                    </a:cubicBezTo>
                    <a:cubicBezTo>
                      <a:pt x="18" y="4"/>
                      <a:pt x="18" y="5"/>
                      <a:pt x="18" y="6"/>
                    </a:cubicBezTo>
                    <a:cubicBezTo>
                      <a:pt x="18" y="6"/>
                      <a:pt x="18" y="7"/>
                      <a:pt x="18" y="7"/>
                    </a:cubicBezTo>
                    <a:cubicBezTo>
                      <a:pt x="18" y="7"/>
                      <a:pt x="18" y="7"/>
                      <a:pt x="18" y="7"/>
                    </a:cubicBezTo>
                    <a:cubicBezTo>
                      <a:pt x="18" y="7"/>
                      <a:pt x="17" y="7"/>
                      <a:pt x="17" y="7"/>
                    </a:cubicBezTo>
                    <a:cubicBezTo>
                      <a:pt x="17" y="7"/>
                      <a:pt x="17" y="7"/>
                      <a:pt x="17" y="7"/>
                    </a:cubicBezTo>
                    <a:cubicBezTo>
                      <a:pt x="16" y="6"/>
                      <a:pt x="15" y="4"/>
                      <a:pt x="14" y="3"/>
                    </a:cubicBezTo>
                    <a:cubicBezTo>
                      <a:pt x="12" y="2"/>
                      <a:pt x="11" y="2"/>
                      <a:pt x="9" y="2"/>
                    </a:cubicBezTo>
                    <a:cubicBezTo>
                      <a:pt x="8" y="2"/>
                      <a:pt x="7" y="2"/>
                      <a:pt x="5" y="3"/>
                    </a:cubicBezTo>
                    <a:cubicBezTo>
                      <a:pt x="3" y="3"/>
                      <a:pt x="1" y="5"/>
                      <a:pt x="0" y="8"/>
                    </a:cubicBezTo>
                    <a:cubicBezTo>
                      <a:pt x="0" y="10"/>
                      <a:pt x="1" y="11"/>
                      <a:pt x="2" y="13"/>
                    </a:cubicBezTo>
                    <a:cubicBezTo>
                      <a:pt x="4" y="14"/>
                      <a:pt x="8" y="15"/>
                      <a:pt x="10" y="15"/>
                    </a:cubicBezTo>
                    <a:cubicBezTo>
                      <a:pt x="12" y="15"/>
                      <a:pt x="14" y="14"/>
                      <a:pt x="15" y="14"/>
                    </a:cubicBezTo>
                    <a:cubicBezTo>
                      <a:pt x="15" y="14"/>
                      <a:pt x="15" y="14"/>
                      <a:pt x="15" y="14"/>
                    </a:cubicBezTo>
                    <a:cubicBezTo>
                      <a:pt x="16" y="17"/>
                      <a:pt x="19" y="18"/>
                      <a:pt x="21" y="18"/>
                    </a:cubicBezTo>
                    <a:cubicBezTo>
                      <a:pt x="24" y="19"/>
                      <a:pt x="26" y="20"/>
                      <a:pt x="29" y="21"/>
                    </a:cubicBezTo>
                    <a:cubicBezTo>
                      <a:pt x="32" y="22"/>
                      <a:pt x="34" y="23"/>
                      <a:pt x="36" y="23"/>
                    </a:cubicBezTo>
                    <a:cubicBezTo>
                      <a:pt x="38" y="23"/>
                      <a:pt x="40" y="22"/>
                      <a:pt x="42" y="21"/>
                    </a:cubicBezTo>
                    <a:cubicBezTo>
                      <a:pt x="45" y="19"/>
                      <a:pt x="49" y="15"/>
                      <a:pt x="49" y="10"/>
                    </a:cubicBezTo>
                    <a:cubicBezTo>
                      <a:pt x="49" y="9"/>
                      <a:pt x="48" y="4"/>
                      <a:pt x="41" y="4"/>
                    </a:cubicBezTo>
                    <a:close/>
                  </a:path>
                </a:pathLst>
              </a:custGeom>
              <a:grpFill/>
              <a:ln w="4763" cap="rnd">
                <a:solidFill>
                  <a:schemeClr val="bg1"/>
                </a:solidFill>
                <a:prstDash val="solid"/>
                <a:round/>
              </a:ln>
            </p:spPr>
            <p:txBody>
              <a:bodyPr vert="horz" wrap="square" lIns="91440" tIns="45720" rIns="91440" bIns="45720" numCol="1" anchor="t" anchorCtr="0" compatLnSpc="1"/>
              <a:lstStyle/>
              <a:p>
                <a:endParaRPr lang="en-US" dirty="0">
                  <a:latin typeface="Calibri Light" panose="020F0302020204030204"/>
                </a:endParaRPr>
              </a:p>
            </p:txBody>
          </p:sp>
          <p:sp>
            <p:nvSpPr>
              <p:cNvPr id="328" name="Freeform 65"/>
              <p:cNvSpPr/>
              <p:nvPr/>
            </p:nvSpPr>
            <p:spPr bwMode="auto">
              <a:xfrm>
                <a:off x="4634" y="3422"/>
                <a:ext cx="189" cy="85"/>
              </a:xfrm>
              <a:custGeom>
                <a:avLst/>
                <a:gdLst>
                  <a:gd name="T0" fmla="*/ 71 w 71"/>
                  <a:gd name="T1" fmla="*/ 6 h 32"/>
                  <a:gd name="T2" fmla="*/ 70 w 71"/>
                  <a:gd name="T3" fmla="*/ 1 h 32"/>
                  <a:gd name="T4" fmla="*/ 66 w 71"/>
                  <a:gd name="T5" fmla="*/ 0 h 32"/>
                  <a:gd name="T6" fmla="*/ 56 w 71"/>
                  <a:gd name="T7" fmla="*/ 5 h 32"/>
                  <a:gd name="T8" fmla="*/ 46 w 71"/>
                  <a:gd name="T9" fmla="*/ 13 h 32"/>
                  <a:gd name="T10" fmla="*/ 41 w 71"/>
                  <a:gd name="T11" fmla="*/ 15 h 32"/>
                  <a:gd name="T12" fmla="*/ 36 w 71"/>
                  <a:gd name="T13" fmla="*/ 17 h 32"/>
                  <a:gd name="T14" fmla="*/ 34 w 71"/>
                  <a:gd name="T15" fmla="*/ 16 h 32"/>
                  <a:gd name="T16" fmla="*/ 33 w 71"/>
                  <a:gd name="T17" fmla="*/ 16 h 32"/>
                  <a:gd name="T18" fmla="*/ 29 w 71"/>
                  <a:gd name="T19" fmla="*/ 14 h 32"/>
                  <a:gd name="T20" fmla="*/ 24 w 71"/>
                  <a:gd name="T21" fmla="*/ 16 h 32"/>
                  <a:gd name="T22" fmla="*/ 23 w 71"/>
                  <a:gd name="T23" fmla="*/ 18 h 32"/>
                  <a:gd name="T24" fmla="*/ 23 w 71"/>
                  <a:gd name="T25" fmla="*/ 18 h 32"/>
                  <a:gd name="T26" fmla="*/ 19 w 71"/>
                  <a:gd name="T27" fmla="*/ 14 h 32"/>
                  <a:gd name="T28" fmla="*/ 16 w 71"/>
                  <a:gd name="T29" fmla="*/ 12 h 32"/>
                  <a:gd name="T30" fmla="*/ 14 w 71"/>
                  <a:gd name="T31" fmla="*/ 11 h 32"/>
                  <a:gd name="T32" fmla="*/ 15 w 71"/>
                  <a:gd name="T33" fmla="*/ 10 h 32"/>
                  <a:gd name="T34" fmla="*/ 14 w 71"/>
                  <a:gd name="T35" fmla="*/ 5 h 32"/>
                  <a:gd name="T36" fmla="*/ 10 w 71"/>
                  <a:gd name="T37" fmla="*/ 2 h 32"/>
                  <a:gd name="T38" fmla="*/ 5 w 71"/>
                  <a:gd name="T39" fmla="*/ 5 h 32"/>
                  <a:gd name="T40" fmla="*/ 2 w 71"/>
                  <a:gd name="T41" fmla="*/ 12 h 32"/>
                  <a:gd name="T42" fmla="*/ 3 w 71"/>
                  <a:gd name="T43" fmla="*/ 22 h 32"/>
                  <a:gd name="T44" fmla="*/ 8 w 71"/>
                  <a:gd name="T45" fmla="*/ 25 h 32"/>
                  <a:gd name="T46" fmla="*/ 10 w 71"/>
                  <a:gd name="T47" fmla="*/ 25 h 32"/>
                  <a:gd name="T48" fmla="*/ 11 w 71"/>
                  <a:gd name="T49" fmla="*/ 25 h 32"/>
                  <a:gd name="T50" fmla="*/ 11 w 71"/>
                  <a:gd name="T51" fmla="*/ 25 h 32"/>
                  <a:gd name="T52" fmla="*/ 12 w 71"/>
                  <a:gd name="T53" fmla="*/ 26 h 32"/>
                  <a:gd name="T54" fmla="*/ 15 w 71"/>
                  <a:gd name="T55" fmla="*/ 30 h 32"/>
                  <a:gd name="T56" fmla="*/ 18 w 71"/>
                  <a:gd name="T57" fmla="*/ 30 h 32"/>
                  <a:gd name="T58" fmla="*/ 22 w 71"/>
                  <a:gd name="T59" fmla="*/ 28 h 32"/>
                  <a:gd name="T60" fmla="*/ 25 w 71"/>
                  <a:gd name="T61" fmla="*/ 28 h 32"/>
                  <a:gd name="T62" fmla="*/ 27 w 71"/>
                  <a:gd name="T63" fmla="*/ 28 h 32"/>
                  <a:gd name="T64" fmla="*/ 31 w 71"/>
                  <a:gd name="T65" fmla="*/ 29 h 32"/>
                  <a:gd name="T66" fmla="*/ 33 w 71"/>
                  <a:gd name="T67" fmla="*/ 28 h 32"/>
                  <a:gd name="T68" fmla="*/ 34 w 71"/>
                  <a:gd name="T69" fmla="*/ 28 h 32"/>
                  <a:gd name="T70" fmla="*/ 37 w 71"/>
                  <a:gd name="T71" fmla="*/ 28 h 32"/>
                  <a:gd name="T72" fmla="*/ 38 w 71"/>
                  <a:gd name="T73" fmla="*/ 28 h 32"/>
                  <a:gd name="T74" fmla="*/ 40 w 71"/>
                  <a:gd name="T75" fmla="*/ 28 h 32"/>
                  <a:gd name="T76" fmla="*/ 44 w 71"/>
                  <a:gd name="T77" fmla="*/ 28 h 32"/>
                  <a:gd name="T78" fmla="*/ 47 w 71"/>
                  <a:gd name="T79" fmla="*/ 27 h 32"/>
                  <a:gd name="T80" fmla="*/ 51 w 71"/>
                  <a:gd name="T81" fmla="*/ 29 h 32"/>
                  <a:gd name="T82" fmla="*/ 58 w 71"/>
                  <a:gd name="T83" fmla="*/ 32 h 32"/>
                  <a:gd name="T84" fmla="*/ 63 w 71"/>
                  <a:gd name="T85" fmla="*/ 27 h 32"/>
                  <a:gd name="T86" fmla="*/ 66 w 71"/>
                  <a:gd name="T87" fmla="*/ 25 h 32"/>
                  <a:gd name="T88" fmla="*/ 66 w 71"/>
                  <a:gd name="T89" fmla="*/ 19 h 32"/>
                  <a:gd name="T90" fmla="*/ 63 w 71"/>
                  <a:gd name="T91" fmla="*/ 16 h 32"/>
                  <a:gd name="T92" fmla="*/ 71 w 71"/>
                  <a:gd name="T93" fmla="*/ 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1" h="32">
                    <a:moveTo>
                      <a:pt x="71" y="6"/>
                    </a:moveTo>
                    <a:cubicBezTo>
                      <a:pt x="71" y="4"/>
                      <a:pt x="71" y="2"/>
                      <a:pt x="70" y="1"/>
                    </a:cubicBezTo>
                    <a:cubicBezTo>
                      <a:pt x="69" y="0"/>
                      <a:pt x="68" y="0"/>
                      <a:pt x="66" y="0"/>
                    </a:cubicBezTo>
                    <a:cubicBezTo>
                      <a:pt x="62" y="0"/>
                      <a:pt x="56" y="5"/>
                      <a:pt x="56" y="5"/>
                    </a:cubicBezTo>
                    <a:cubicBezTo>
                      <a:pt x="53" y="8"/>
                      <a:pt x="50" y="11"/>
                      <a:pt x="46" y="13"/>
                    </a:cubicBezTo>
                    <a:cubicBezTo>
                      <a:pt x="44" y="13"/>
                      <a:pt x="42" y="14"/>
                      <a:pt x="41" y="15"/>
                    </a:cubicBezTo>
                    <a:cubicBezTo>
                      <a:pt x="39" y="16"/>
                      <a:pt x="37" y="17"/>
                      <a:pt x="36" y="17"/>
                    </a:cubicBezTo>
                    <a:cubicBezTo>
                      <a:pt x="35" y="17"/>
                      <a:pt x="35" y="17"/>
                      <a:pt x="34" y="16"/>
                    </a:cubicBezTo>
                    <a:cubicBezTo>
                      <a:pt x="34" y="16"/>
                      <a:pt x="33" y="16"/>
                      <a:pt x="33" y="16"/>
                    </a:cubicBezTo>
                    <a:cubicBezTo>
                      <a:pt x="32" y="15"/>
                      <a:pt x="30" y="14"/>
                      <a:pt x="29" y="14"/>
                    </a:cubicBezTo>
                    <a:cubicBezTo>
                      <a:pt x="27" y="14"/>
                      <a:pt x="26" y="15"/>
                      <a:pt x="24" y="16"/>
                    </a:cubicBezTo>
                    <a:cubicBezTo>
                      <a:pt x="24" y="17"/>
                      <a:pt x="23" y="17"/>
                      <a:pt x="23" y="18"/>
                    </a:cubicBezTo>
                    <a:cubicBezTo>
                      <a:pt x="23" y="18"/>
                      <a:pt x="23" y="18"/>
                      <a:pt x="23" y="18"/>
                    </a:cubicBezTo>
                    <a:cubicBezTo>
                      <a:pt x="22" y="16"/>
                      <a:pt x="21" y="15"/>
                      <a:pt x="19" y="14"/>
                    </a:cubicBezTo>
                    <a:cubicBezTo>
                      <a:pt x="18" y="13"/>
                      <a:pt x="17" y="13"/>
                      <a:pt x="16" y="12"/>
                    </a:cubicBezTo>
                    <a:cubicBezTo>
                      <a:pt x="16" y="12"/>
                      <a:pt x="15" y="11"/>
                      <a:pt x="14" y="11"/>
                    </a:cubicBezTo>
                    <a:cubicBezTo>
                      <a:pt x="14" y="11"/>
                      <a:pt x="14" y="10"/>
                      <a:pt x="15" y="10"/>
                    </a:cubicBezTo>
                    <a:cubicBezTo>
                      <a:pt x="15" y="9"/>
                      <a:pt x="15" y="7"/>
                      <a:pt x="14" y="5"/>
                    </a:cubicBezTo>
                    <a:cubicBezTo>
                      <a:pt x="14" y="3"/>
                      <a:pt x="12" y="2"/>
                      <a:pt x="10" y="2"/>
                    </a:cubicBezTo>
                    <a:cubicBezTo>
                      <a:pt x="8" y="2"/>
                      <a:pt x="7" y="3"/>
                      <a:pt x="5" y="5"/>
                    </a:cubicBezTo>
                    <a:cubicBezTo>
                      <a:pt x="4" y="7"/>
                      <a:pt x="3" y="9"/>
                      <a:pt x="2" y="12"/>
                    </a:cubicBezTo>
                    <a:cubicBezTo>
                      <a:pt x="2" y="13"/>
                      <a:pt x="0" y="18"/>
                      <a:pt x="3" y="22"/>
                    </a:cubicBezTo>
                    <a:cubicBezTo>
                      <a:pt x="4" y="24"/>
                      <a:pt x="6" y="25"/>
                      <a:pt x="8" y="25"/>
                    </a:cubicBezTo>
                    <a:cubicBezTo>
                      <a:pt x="8" y="25"/>
                      <a:pt x="9" y="25"/>
                      <a:pt x="10" y="25"/>
                    </a:cubicBezTo>
                    <a:cubicBezTo>
                      <a:pt x="10" y="25"/>
                      <a:pt x="10" y="25"/>
                      <a:pt x="11" y="25"/>
                    </a:cubicBezTo>
                    <a:cubicBezTo>
                      <a:pt x="11" y="25"/>
                      <a:pt x="11" y="25"/>
                      <a:pt x="11" y="25"/>
                    </a:cubicBezTo>
                    <a:cubicBezTo>
                      <a:pt x="11" y="25"/>
                      <a:pt x="12" y="25"/>
                      <a:pt x="12" y="26"/>
                    </a:cubicBezTo>
                    <a:cubicBezTo>
                      <a:pt x="12" y="27"/>
                      <a:pt x="13" y="29"/>
                      <a:pt x="15" y="30"/>
                    </a:cubicBezTo>
                    <a:cubicBezTo>
                      <a:pt x="16" y="30"/>
                      <a:pt x="17" y="30"/>
                      <a:pt x="18" y="30"/>
                    </a:cubicBezTo>
                    <a:cubicBezTo>
                      <a:pt x="19" y="30"/>
                      <a:pt x="21" y="29"/>
                      <a:pt x="22" y="28"/>
                    </a:cubicBezTo>
                    <a:cubicBezTo>
                      <a:pt x="23" y="28"/>
                      <a:pt x="24" y="28"/>
                      <a:pt x="25" y="28"/>
                    </a:cubicBezTo>
                    <a:cubicBezTo>
                      <a:pt x="25" y="28"/>
                      <a:pt x="26" y="28"/>
                      <a:pt x="27" y="28"/>
                    </a:cubicBezTo>
                    <a:cubicBezTo>
                      <a:pt x="28" y="28"/>
                      <a:pt x="29" y="29"/>
                      <a:pt x="31" y="29"/>
                    </a:cubicBezTo>
                    <a:cubicBezTo>
                      <a:pt x="32" y="29"/>
                      <a:pt x="32" y="29"/>
                      <a:pt x="33" y="28"/>
                    </a:cubicBezTo>
                    <a:cubicBezTo>
                      <a:pt x="34" y="28"/>
                      <a:pt x="34" y="28"/>
                      <a:pt x="34" y="28"/>
                    </a:cubicBezTo>
                    <a:cubicBezTo>
                      <a:pt x="35" y="28"/>
                      <a:pt x="36" y="28"/>
                      <a:pt x="37" y="28"/>
                    </a:cubicBezTo>
                    <a:cubicBezTo>
                      <a:pt x="37" y="28"/>
                      <a:pt x="38" y="28"/>
                      <a:pt x="38" y="28"/>
                    </a:cubicBezTo>
                    <a:cubicBezTo>
                      <a:pt x="39" y="28"/>
                      <a:pt x="40" y="28"/>
                      <a:pt x="40" y="28"/>
                    </a:cubicBezTo>
                    <a:cubicBezTo>
                      <a:pt x="42" y="28"/>
                      <a:pt x="43" y="28"/>
                      <a:pt x="44" y="28"/>
                    </a:cubicBezTo>
                    <a:cubicBezTo>
                      <a:pt x="45" y="28"/>
                      <a:pt x="46" y="27"/>
                      <a:pt x="47" y="27"/>
                    </a:cubicBezTo>
                    <a:cubicBezTo>
                      <a:pt x="48" y="27"/>
                      <a:pt x="50" y="28"/>
                      <a:pt x="51" y="29"/>
                    </a:cubicBezTo>
                    <a:cubicBezTo>
                      <a:pt x="53" y="30"/>
                      <a:pt x="56" y="32"/>
                      <a:pt x="58" y="32"/>
                    </a:cubicBezTo>
                    <a:cubicBezTo>
                      <a:pt x="59" y="32"/>
                      <a:pt x="62" y="31"/>
                      <a:pt x="63" y="27"/>
                    </a:cubicBezTo>
                    <a:cubicBezTo>
                      <a:pt x="64" y="27"/>
                      <a:pt x="65" y="26"/>
                      <a:pt x="66" y="25"/>
                    </a:cubicBezTo>
                    <a:cubicBezTo>
                      <a:pt x="67" y="23"/>
                      <a:pt x="67" y="21"/>
                      <a:pt x="66" y="19"/>
                    </a:cubicBezTo>
                    <a:cubicBezTo>
                      <a:pt x="65" y="18"/>
                      <a:pt x="64" y="17"/>
                      <a:pt x="63" y="16"/>
                    </a:cubicBezTo>
                    <a:cubicBezTo>
                      <a:pt x="67" y="13"/>
                      <a:pt x="71" y="9"/>
                      <a:pt x="71" y="6"/>
                    </a:cubicBezTo>
                    <a:close/>
                  </a:path>
                </a:pathLst>
              </a:custGeom>
              <a:grpFill/>
              <a:ln w="4763" cap="rnd">
                <a:solidFill>
                  <a:schemeClr val="bg1"/>
                </a:solidFill>
                <a:prstDash val="solid"/>
                <a:round/>
              </a:ln>
            </p:spPr>
            <p:txBody>
              <a:bodyPr vert="horz" wrap="square" lIns="91440" tIns="45720" rIns="91440" bIns="45720" numCol="1" anchor="t" anchorCtr="0" compatLnSpc="1"/>
              <a:lstStyle/>
              <a:p>
                <a:endParaRPr lang="en-US" dirty="0">
                  <a:latin typeface="Calibri Light" panose="020F0302020204030204"/>
                </a:endParaRPr>
              </a:p>
            </p:txBody>
          </p:sp>
          <p:sp>
            <p:nvSpPr>
              <p:cNvPr id="329" name="Freeform 66"/>
              <p:cNvSpPr/>
              <p:nvPr/>
            </p:nvSpPr>
            <p:spPr bwMode="auto">
              <a:xfrm>
                <a:off x="2480" y="2776"/>
                <a:ext cx="1514" cy="1544"/>
              </a:xfrm>
              <a:custGeom>
                <a:avLst/>
                <a:gdLst>
                  <a:gd name="T0" fmla="*/ 559 w 570"/>
                  <a:gd name="T1" fmla="*/ 394 h 581"/>
                  <a:gd name="T2" fmla="*/ 526 w 570"/>
                  <a:gd name="T3" fmla="*/ 405 h 581"/>
                  <a:gd name="T4" fmla="*/ 491 w 570"/>
                  <a:gd name="T5" fmla="*/ 395 h 581"/>
                  <a:gd name="T6" fmla="*/ 440 w 570"/>
                  <a:gd name="T7" fmla="*/ 385 h 581"/>
                  <a:gd name="T8" fmla="*/ 410 w 570"/>
                  <a:gd name="T9" fmla="*/ 340 h 581"/>
                  <a:gd name="T10" fmla="*/ 384 w 570"/>
                  <a:gd name="T11" fmla="*/ 194 h 581"/>
                  <a:gd name="T12" fmla="*/ 380 w 570"/>
                  <a:gd name="T13" fmla="*/ 198 h 581"/>
                  <a:gd name="T14" fmla="*/ 354 w 570"/>
                  <a:gd name="T15" fmla="*/ 176 h 581"/>
                  <a:gd name="T16" fmla="*/ 337 w 570"/>
                  <a:gd name="T17" fmla="*/ 165 h 581"/>
                  <a:gd name="T18" fmla="*/ 318 w 570"/>
                  <a:gd name="T19" fmla="*/ 142 h 581"/>
                  <a:gd name="T20" fmla="*/ 316 w 570"/>
                  <a:gd name="T21" fmla="*/ 132 h 581"/>
                  <a:gd name="T22" fmla="*/ 315 w 570"/>
                  <a:gd name="T23" fmla="*/ 115 h 581"/>
                  <a:gd name="T24" fmla="*/ 310 w 570"/>
                  <a:gd name="T25" fmla="*/ 95 h 581"/>
                  <a:gd name="T26" fmla="*/ 309 w 570"/>
                  <a:gd name="T27" fmla="*/ 73 h 581"/>
                  <a:gd name="T28" fmla="*/ 296 w 570"/>
                  <a:gd name="T29" fmla="*/ 54 h 581"/>
                  <a:gd name="T30" fmla="*/ 282 w 570"/>
                  <a:gd name="T31" fmla="*/ 54 h 581"/>
                  <a:gd name="T32" fmla="*/ 269 w 570"/>
                  <a:gd name="T33" fmla="*/ 51 h 581"/>
                  <a:gd name="T34" fmla="*/ 246 w 570"/>
                  <a:gd name="T35" fmla="*/ 56 h 581"/>
                  <a:gd name="T36" fmla="*/ 238 w 570"/>
                  <a:gd name="T37" fmla="*/ 51 h 581"/>
                  <a:gd name="T38" fmla="*/ 226 w 570"/>
                  <a:gd name="T39" fmla="*/ 42 h 581"/>
                  <a:gd name="T40" fmla="*/ 208 w 570"/>
                  <a:gd name="T41" fmla="*/ 36 h 581"/>
                  <a:gd name="T42" fmla="*/ 193 w 570"/>
                  <a:gd name="T43" fmla="*/ 30 h 581"/>
                  <a:gd name="T44" fmla="*/ 177 w 570"/>
                  <a:gd name="T45" fmla="*/ 13 h 581"/>
                  <a:gd name="T46" fmla="*/ 161 w 570"/>
                  <a:gd name="T47" fmla="*/ 1 h 581"/>
                  <a:gd name="T48" fmla="*/ 0 w 570"/>
                  <a:gd name="T49" fmla="*/ 288 h 581"/>
                  <a:gd name="T50" fmla="*/ 6 w 570"/>
                  <a:gd name="T51" fmla="*/ 297 h 581"/>
                  <a:gd name="T52" fmla="*/ 47 w 570"/>
                  <a:gd name="T53" fmla="*/ 322 h 581"/>
                  <a:gd name="T54" fmla="*/ 69 w 570"/>
                  <a:gd name="T55" fmla="*/ 337 h 581"/>
                  <a:gd name="T56" fmla="*/ 87 w 570"/>
                  <a:gd name="T57" fmla="*/ 346 h 581"/>
                  <a:gd name="T58" fmla="*/ 121 w 570"/>
                  <a:gd name="T59" fmla="*/ 345 h 581"/>
                  <a:gd name="T60" fmla="*/ 160 w 570"/>
                  <a:gd name="T61" fmla="*/ 332 h 581"/>
                  <a:gd name="T62" fmla="*/ 182 w 570"/>
                  <a:gd name="T63" fmla="*/ 310 h 581"/>
                  <a:gd name="T64" fmla="*/ 208 w 570"/>
                  <a:gd name="T65" fmla="*/ 316 h 581"/>
                  <a:gd name="T66" fmla="*/ 227 w 570"/>
                  <a:gd name="T67" fmla="*/ 325 h 581"/>
                  <a:gd name="T68" fmla="*/ 243 w 570"/>
                  <a:gd name="T69" fmla="*/ 348 h 581"/>
                  <a:gd name="T70" fmla="*/ 266 w 570"/>
                  <a:gd name="T71" fmla="*/ 346 h 581"/>
                  <a:gd name="T72" fmla="*/ 275 w 570"/>
                  <a:gd name="T73" fmla="*/ 370 h 581"/>
                  <a:gd name="T74" fmla="*/ 282 w 570"/>
                  <a:gd name="T75" fmla="*/ 389 h 581"/>
                  <a:gd name="T76" fmla="*/ 327 w 570"/>
                  <a:gd name="T77" fmla="*/ 413 h 581"/>
                  <a:gd name="T78" fmla="*/ 385 w 570"/>
                  <a:gd name="T79" fmla="*/ 418 h 581"/>
                  <a:gd name="T80" fmla="*/ 393 w 570"/>
                  <a:gd name="T81" fmla="*/ 421 h 581"/>
                  <a:gd name="T82" fmla="*/ 415 w 570"/>
                  <a:gd name="T83" fmla="*/ 448 h 581"/>
                  <a:gd name="T84" fmla="*/ 414 w 570"/>
                  <a:gd name="T85" fmla="*/ 460 h 581"/>
                  <a:gd name="T86" fmla="*/ 398 w 570"/>
                  <a:gd name="T87" fmla="*/ 458 h 581"/>
                  <a:gd name="T88" fmla="*/ 384 w 570"/>
                  <a:gd name="T89" fmla="*/ 447 h 581"/>
                  <a:gd name="T90" fmla="*/ 365 w 570"/>
                  <a:gd name="T91" fmla="*/ 441 h 581"/>
                  <a:gd name="T92" fmla="*/ 374 w 570"/>
                  <a:gd name="T93" fmla="*/ 471 h 581"/>
                  <a:gd name="T94" fmla="*/ 370 w 570"/>
                  <a:gd name="T95" fmla="*/ 495 h 581"/>
                  <a:gd name="T96" fmla="*/ 360 w 570"/>
                  <a:gd name="T97" fmla="*/ 530 h 581"/>
                  <a:gd name="T98" fmla="*/ 363 w 570"/>
                  <a:gd name="T99" fmla="*/ 551 h 581"/>
                  <a:gd name="T100" fmla="*/ 340 w 570"/>
                  <a:gd name="T101" fmla="*/ 577 h 581"/>
                  <a:gd name="T102" fmla="*/ 386 w 570"/>
                  <a:gd name="T103" fmla="*/ 555 h 581"/>
                  <a:gd name="T104" fmla="*/ 409 w 570"/>
                  <a:gd name="T105" fmla="*/ 547 h 581"/>
                  <a:gd name="T106" fmla="*/ 439 w 570"/>
                  <a:gd name="T107" fmla="*/ 535 h 581"/>
                  <a:gd name="T108" fmla="*/ 457 w 570"/>
                  <a:gd name="T109" fmla="*/ 512 h 581"/>
                  <a:gd name="T110" fmla="*/ 441 w 570"/>
                  <a:gd name="T111" fmla="*/ 502 h 581"/>
                  <a:gd name="T112" fmla="*/ 492 w 570"/>
                  <a:gd name="T113" fmla="*/ 477 h 581"/>
                  <a:gd name="T114" fmla="*/ 521 w 570"/>
                  <a:gd name="T115" fmla="*/ 460 h 581"/>
                  <a:gd name="T116" fmla="*/ 570 w 570"/>
                  <a:gd name="T117" fmla="*/ 416 h 5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70" h="581">
                    <a:moveTo>
                      <a:pt x="569" y="413"/>
                    </a:moveTo>
                    <a:cubicBezTo>
                      <a:pt x="568" y="411"/>
                      <a:pt x="568" y="410"/>
                      <a:pt x="567" y="408"/>
                    </a:cubicBezTo>
                    <a:cubicBezTo>
                      <a:pt x="567" y="408"/>
                      <a:pt x="566" y="405"/>
                      <a:pt x="566" y="404"/>
                    </a:cubicBezTo>
                    <a:cubicBezTo>
                      <a:pt x="565" y="399"/>
                      <a:pt x="563" y="396"/>
                      <a:pt x="561" y="395"/>
                    </a:cubicBezTo>
                    <a:cubicBezTo>
                      <a:pt x="560" y="394"/>
                      <a:pt x="560" y="394"/>
                      <a:pt x="559" y="394"/>
                    </a:cubicBezTo>
                    <a:cubicBezTo>
                      <a:pt x="556" y="394"/>
                      <a:pt x="553" y="395"/>
                      <a:pt x="550" y="397"/>
                    </a:cubicBezTo>
                    <a:cubicBezTo>
                      <a:pt x="547" y="397"/>
                      <a:pt x="544" y="398"/>
                      <a:pt x="542" y="399"/>
                    </a:cubicBezTo>
                    <a:cubicBezTo>
                      <a:pt x="537" y="400"/>
                      <a:pt x="533" y="401"/>
                      <a:pt x="529" y="403"/>
                    </a:cubicBezTo>
                    <a:cubicBezTo>
                      <a:pt x="528" y="404"/>
                      <a:pt x="527" y="405"/>
                      <a:pt x="526" y="405"/>
                    </a:cubicBezTo>
                    <a:cubicBezTo>
                      <a:pt x="526" y="405"/>
                      <a:pt x="526" y="405"/>
                      <a:pt x="526" y="405"/>
                    </a:cubicBezTo>
                    <a:cubicBezTo>
                      <a:pt x="523" y="407"/>
                      <a:pt x="521" y="408"/>
                      <a:pt x="518" y="408"/>
                    </a:cubicBezTo>
                    <a:cubicBezTo>
                      <a:pt x="516" y="408"/>
                      <a:pt x="514" y="407"/>
                      <a:pt x="511" y="406"/>
                    </a:cubicBezTo>
                    <a:cubicBezTo>
                      <a:pt x="508" y="405"/>
                      <a:pt x="506" y="403"/>
                      <a:pt x="504" y="401"/>
                    </a:cubicBezTo>
                    <a:cubicBezTo>
                      <a:pt x="500" y="398"/>
                      <a:pt x="496" y="395"/>
                      <a:pt x="492" y="395"/>
                    </a:cubicBezTo>
                    <a:cubicBezTo>
                      <a:pt x="491" y="395"/>
                      <a:pt x="491" y="395"/>
                      <a:pt x="491" y="395"/>
                    </a:cubicBezTo>
                    <a:cubicBezTo>
                      <a:pt x="487" y="395"/>
                      <a:pt x="481" y="397"/>
                      <a:pt x="476" y="398"/>
                    </a:cubicBezTo>
                    <a:cubicBezTo>
                      <a:pt x="473" y="398"/>
                      <a:pt x="470" y="399"/>
                      <a:pt x="468" y="399"/>
                    </a:cubicBezTo>
                    <a:cubicBezTo>
                      <a:pt x="466" y="400"/>
                      <a:pt x="464" y="400"/>
                      <a:pt x="462" y="400"/>
                    </a:cubicBezTo>
                    <a:cubicBezTo>
                      <a:pt x="451" y="400"/>
                      <a:pt x="447" y="394"/>
                      <a:pt x="441" y="386"/>
                    </a:cubicBezTo>
                    <a:cubicBezTo>
                      <a:pt x="440" y="385"/>
                      <a:pt x="440" y="385"/>
                      <a:pt x="440" y="385"/>
                    </a:cubicBezTo>
                    <a:cubicBezTo>
                      <a:pt x="439" y="383"/>
                      <a:pt x="438" y="382"/>
                      <a:pt x="436" y="380"/>
                    </a:cubicBezTo>
                    <a:cubicBezTo>
                      <a:pt x="434" y="377"/>
                      <a:pt x="432" y="375"/>
                      <a:pt x="430" y="373"/>
                    </a:cubicBezTo>
                    <a:cubicBezTo>
                      <a:pt x="427" y="371"/>
                      <a:pt x="425" y="369"/>
                      <a:pt x="423" y="366"/>
                    </a:cubicBezTo>
                    <a:cubicBezTo>
                      <a:pt x="422" y="365"/>
                      <a:pt x="421" y="364"/>
                      <a:pt x="420" y="363"/>
                    </a:cubicBezTo>
                    <a:cubicBezTo>
                      <a:pt x="415" y="355"/>
                      <a:pt x="411" y="351"/>
                      <a:pt x="410" y="340"/>
                    </a:cubicBezTo>
                    <a:cubicBezTo>
                      <a:pt x="410" y="336"/>
                      <a:pt x="410" y="332"/>
                      <a:pt x="409" y="328"/>
                    </a:cubicBezTo>
                    <a:cubicBezTo>
                      <a:pt x="409" y="327"/>
                      <a:pt x="408" y="325"/>
                      <a:pt x="408" y="324"/>
                    </a:cubicBezTo>
                    <a:cubicBezTo>
                      <a:pt x="401" y="278"/>
                      <a:pt x="395" y="232"/>
                      <a:pt x="390" y="194"/>
                    </a:cubicBezTo>
                    <a:cubicBezTo>
                      <a:pt x="384" y="194"/>
                      <a:pt x="384" y="194"/>
                      <a:pt x="384" y="194"/>
                    </a:cubicBezTo>
                    <a:cubicBezTo>
                      <a:pt x="384" y="194"/>
                      <a:pt x="384" y="194"/>
                      <a:pt x="384" y="194"/>
                    </a:cubicBezTo>
                    <a:cubicBezTo>
                      <a:pt x="384" y="195"/>
                      <a:pt x="384" y="195"/>
                      <a:pt x="384" y="196"/>
                    </a:cubicBezTo>
                    <a:cubicBezTo>
                      <a:pt x="384" y="197"/>
                      <a:pt x="384" y="197"/>
                      <a:pt x="384" y="197"/>
                    </a:cubicBezTo>
                    <a:cubicBezTo>
                      <a:pt x="384" y="198"/>
                      <a:pt x="383" y="200"/>
                      <a:pt x="383" y="201"/>
                    </a:cubicBezTo>
                    <a:cubicBezTo>
                      <a:pt x="382" y="200"/>
                      <a:pt x="382" y="200"/>
                      <a:pt x="381" y="199"/>
                    </a:cubicBezTo>
                    <a:cubicBezTo>
                      <a:pt x="380" y="199"/>
                      <a:pt x="380" y="198"/>
                      <a:pt x="380" y="198"/>
                    </a:cubicBezTo>
                    <a:cubicBezTo>
                      <a:pt x="377" y="196"/>
                      <a:pt x="374" y="195"/>
                      <a:pt x="371" y="195"/>
                    </a:cubicBezTo>
                    <a:cubicBezTo>
                      <a:pt x="369" y="195"/>
                      <a:pt x="368" y="195"/>
                      <a:pt x="366" y="196"/>
                    </a:cubicBezTo>
                    <a:cubicBezTo>
                      <a:pt x="366" y="195"/>
                      <a:pt x="366" y="195"/>
                      <a:pt x="366" y="195"/>
                    </a:cubicBezTo>
                    <a:cubicBezTo>
                      <a:pt x="367" y="192"/>
                      <a:pt x="367" y="189"/>
                      <a:pt x="364" y="185"/>
                    </a:cubicBezTo>
                    <a:cubicBezTo>
                      <a:pt x="362" y="181"/>
                      <a:pt x="358" y="178"/>
                      <a:pt x="354" y="176"/>
                    </a:cubicBezTo>
                    <a:cubicBezTo>
                      <a:pt x="350" y="173"/>
                      <a:pt x="345" y="170"/>
                      <a:pt x="341" y="168"/>
                    </a:cubicBezTo>
                    <a:cubicBezTo>
                      <a:pt x="340" y="167"/>
                      <a:pt x="340" y="167"/>
                      <a:pt x="340" y="167"/>
                    </a:cubicBezTo>
                    <a:cubicBezTo>
                      <a:pt x="339" y="167"/>
                      <a:pt x="338" y="166"/>
                      <a:pt x="337" y="166"/>
                    </a:cubicBezTo>
                    <a:cubicBezTo>
                      <a:pt x="337" y="166"/>
                      <a:pt x="336" y="166"/>
                      <a:pt x="336" y="166"/>
                    </a:cubicBezTo>
                    <a:cubicBezTo>
                      <a:pt x="336" y="166"/>
                      <a:pt x="337" y="165"/>
                      <a:pt x="337" y="165"/>
                    </a:cubicBezTo>
                    <a:cubicBezTo>
                      <a:pt x="339" y="158"/>
                      <a:pt x="332" y="153"/>
                      <a:pt x="327" y="149"/>
                    </a:cubicBezTo>
                    <a:cubicBezTo>
                      <a:pt x="326" y="148"/>
                      <a:pt x="325" y="148"/>
                      <a:pt x="325" y="147"/>
                    </a:cubicBezTo>
                    <a:cubicBezTo>
                      <a:pt x="324" y="146"/>
                      <a:pt x="322" y="145"/>
                      <a:pt x="321" y="144"/>
                    </a:cubicBezTo>
                    <a:cubicBezTo>
                      <a:pt x="320" y="144"/>
                      <a:pt x="320" y="144"/>
                      <a:pt x="320" y="144"/>
                    </a:cubicBezTo>
                    <a:cubicBezTo>
                      <a:pt x="320" y="143"/>
                      <a:pt x="319" y="143"/>
                      <a:pt x="318" y="142"/>
                    </a:cubicBezTo>
                    <a:cubicBezTo>
                      <a:pt x="318" y="142"/>
                      <a:pt x="317" y="142"/>
                      <a:pt x="317" y="141"/>
                    </a:cubicBezTo>
                    <a:cubicBezTo>
                      <a:pt x="317" y="141"/>
                      <a:pt x="317" y="140"/>
                      <a:pt x="316" y="140"/>
                    </a:cubicBezTo>
                    <a:cubicBezTo>
                      <a:pt x="316" y="138"/>
                      <a:pt x="316" y="138"/>
                      <a:pt x="316" y="138"/>
                    </a:cubicBezTo>
                    <a:cubicBezTo>
                      <a:pt x="316" y="136"/>
                      <a:pt x="316" y="135"/>
                      <a:pt x="316" y="133"/>
                    </a:cubicBezTo>
                    <a:cubicBezTo>
                      <a:pt x="316" y="133"/>
                      <a:pt x="316" y="133"/>
                      <a:pt x="316" y="132"/>
                    </a:cubicBezTo>
                    <a:cubicBezTo>
                      <a:pt x="316" y="131"/>
                      <a:pt x="317" y="131"/>
                      <a:pt x="317" y="130"/>
                    </a:cubicBezTo>
                    <a:cubicBezTo>
                      <a:pt x="318" y="127"/>
                      <a:pt x="318" y="123"/>
                      <a:pt x="317" y="120"/>
                    </a:cubicBezTo>
                    <a:cubicBezTo>
                      <a:pt x="317" y="120"/>
                      <a:pt x="316" y="119"/>
                      <a:pt x="316" y="119"/>
                    </a:cubicBezTo>
                    <a:cubicBezTo>
                      <a:pt x="316" y="118"/>
                      <a:pt x="316" y="118"/>
                      <a:pt x="316" y="118"/>
                    </a:cubicBezTo>
                    <a:cubicBezTo>
                      <a:pt x="315" y="117"/>
                      <a:pt x="315" y="116"/>
                      <a:pt x="315" y="115"/>
                    </a:cubicBezTo>
                    <a:cubicBezTo>
                      <a:pt x="315" y="115"/>
                      <a:pt x="315" y="115"/>
                      <a:pt x="315" y="115"/>
                    </a:cubicBezTo>
                    <a:cubicBezTo>
                      <a:pt x="315" y="113"/>
                      <a:pt x="315" y="111"/>
                      <a:pt x="315" y="109"/>
                    </a:cubicBezTo>
                    <a:cubicBezTo>
                      <a:pt x="315" y="108"/>
                      <a:pt x="315" y="106"/>
                      <a:pt x="315" y="104"/>
                    </a:cubicBezTo>
                    <a:cubicBezTo>
                      <a:pt x="315" y="102"/>
                      <a:pt x="315" y="100"/>
                      <a:pt x="314" y="98"/>
                    </a:cubicBezTo>
                    <a:cubicBezTo>
                      <a:pt x="313" y="96"/>
                      <a:pt x="311" y="95"/>
                      <a:pt x="310" y="95"/>
                    </a:cubicBezTo>
                    <a:cubicBezTo>
                      <a:pt x="309" y="95"/>
                      <a:pt x="309" y="95"/>
                      <a:pt x="309" y="95"/>
                    </a:cubicBezTo>
                    <a:cubicBezTo>
                      <a:pt x="307" y="94"/>
                      <a:pt x="307" y="89"/>
                      <a:pt x="307" y="87"/>
                    </a:cubicBezTo>
                    <a:cubicBezTo>
                      <a:pt x="307" y="85"/>
                      <a:pt x="307" y="84"/>
                      <a:pt x="307" y="84"/>
                    </a:cubicBezTo>
                    <a:cubicBezTo>
                      <a:pt x="307" y="82"/>
                      <a:pt x="308" y="79"/>
                      <a:pt x="308" y="77"/>
                    </a:cubicBezTo>
                    <a:cubicBezTo>
                      <a:pt x="309" y="76"/>
                      <a:pt x="309" y="74"/>
                      <a:pt x="309" y="73"/>
                    </a:cubicBezTo>
                    <a:cubicBezTo>
                      <a:pt x="310" y="70"/>
                      <a:pt x="309" y="68"/>
                      <a:pt x="309" y="67"/>
                    </a:cubicBezTo>
                    <a:cubicBezTo>
                      <a:pt x="308" y="66"/>
                      <a:pt x="308" y="65"/>
                      <a:pt x="308" y="64"/>
                    </a:cubicBezTo>
                    <a:cubicBezTo>
                      <a:pt x="308" y="64"/>
                      <a:pt x="308" y="64"/>
                      <a:pt x="308" y="64"/>
                    </a:cubicBezTo>
                    <a:cubicBezTo>
                      <a:pt x="308" y="62"/>
                      <a:pt x="307" y="59"/>
                      <a:pt x="305" y="57"/>
                    </a:cubicBezTo>
                    <a:cubicBezTo>
                      <a:pt x="302" y="55"/>
                      <a:pt x="299" y="54"/>
                      <a:pt x="296" y="54"/>
                    </a:cubicBezTo>
                    <a:cubicBezTo>
                      <a:pt x="295" y="54"/>
                      <a:pt x="294" y="54"/>
                      <a:pt x="292" y="55"/>
                    </a:cubicBezTo>
                    <a:cubicBezTo>
                      <a:pt x="292" y="55"/>
                      <a:pt x="291" y="55"/>
                      <a:pt x="291" y="55"/>
                    </a:cubicBezTo>
                    <a:cubicBezTo>
                      <a:pt x="289" y="55"/>
                      <a:pt x="288" y="55"/>
                      <a:pt x="287" y="54"/>
                    </a:cubicBezTo>
                    <a:cubicBezTo>
                      <a:pt x="286" y="54"/>
                      <a:pt x="286" y="54"/>
                      <a:pt x="285" y="54"/>
                    </a:cubicBezTo>
                    <a:cubicBezTo>
                      <a:pt x="284" y="54"/>
                      <a:pt x="283" y="54"/>
                      <a:pt x="282" y="54"/>
                    </a:cubicBezTo>
                    <a:cubicBezTo>
                      <a:pt x="281" y="54"/>
                      <a:pt x="280" y="54"/>
                      <a:pt x="279" y="54"/>
                    </a:cubicBezTo>
                    <a:cubicBezTo>
                      <a:pt x="278" y="54"/>
                      <a:pt x="276" y="54"/>
                      <a:pt x="276" y="54"/>
                    </a:cubicBezTo>
                    <a:cubicBezTo>
                      <a:pt x="275" y="54"/>
                      <a:pt x="275" y="54"/>
                      <a:pt x="275" y="53"/>
                    </a:cubicBezTo>
                    <a:cubicBezTo>
                      <a:pt x="274" y="53"/>
                      <a:pt x="273" y="52"/>
                      <a:pt x="272" y="52"/>
                    </a:cubicBezTo>
                    <a:cubicBezTo>
                      <a:pt x="271" y="51"/>
                      <a:pt x="270" y="51"/>
                      <a:pt x="269" y="51"/>
                    </a:cubicBezTo>
                    <a:cubicBezTo>
                      <a:pt x="267" y="51"/>
                      <a:pt x="266" y="51"/>
                      <a:pt x="265" y="52"/>
                    </a:cubicBezTo>
                    <a:cubicBezTo>
                      <a:pt x="262" y="52"/>
                      <a:pt x="259" y="53"/>
                      <a:pt x="256" y="54"/>
                    </a:cubicBezTo>
                    <a:cubicBezTo>
                      <a:pt x="254" y="55"/>
                      <a:pt x="252" y="55"/>
                      <a:pt x="250" y="56"/>
                    </a:cubicBezTo>
                    <a:cubicBezTo>
                      <a:pt x="249" y="56"/>
                      <a:pt x="247" y="56"/>
                      <a:pt x="246" y="56"/>
                    </a:cubicBezTo>
                    <a:cubicBezTo>
                      <a:pt x="246" y="56"/>
                      <a:pt x="246" y="56"/>
                      <a:pt x="246" y="56"/>
                    </a:cubicBezTo>
                    <a:cubicBezTo>
                      <a:pt x="246" y="56"/>
                      <a:pt x="246" y="56"/>
                      <a:pt x="246" y="56"/>
                    </a:cubicBezTo>
                    <a:cubicBezTo>
                      <a:pt x="245" y="56"/>
                      <a:pt x="245" y="56"/>
                      <a:pt x="245" y="56"/>
                    </a:cubicBezTo>
                    <a:cubicBezTo>
                      <a:pt x="245" y="55"/>
                      <a:pt x="244" y="54"/>
                      <a:pt x="243" y="53"/>
                    </a:cubicBezTo>
                    <a:cubicBezTo>
                      <a:pt x="242" y="53"/>
                      <a:pt x="241" y="52"/>
                      <a:pt x="239" y="52"/>
                    </a:cubicBezTo>
                    <a:cubicBezTo>
                      <a:pt x="239" y="51"/>
                      <a:pt x="239" y="51"/>
                      <a:pt x="238" y="51"/>
                    </a:cubicBezTo>
                    <a:cubicBezTo>
                      <a:pt x="238" y="51"/>
                      <a:pt x="238" y="51"/>
                      <a:pt x="237" y="51"/>
                    </a:cubicBezTo>
                    <a:cubicBezTo>
                      <a:pt x="237" y="51"/>
                      <a:pt x="237" y="51"/>
                      <a:pt x="237" y="51"/>
                    </a:cubicBezTo>
                    <a:cubicBezTo>
                      <a:pt x="237" y="50"/>
                      <a:pt x="237" y="48"/>
                      <a:pt x="235" y="46"/>
                    </a:cubicBezTo>
                    <a:cubicBezTo>
                      <a:pt x="233" y="45"/>
                      <a:pt x="230" y="43"/>
                      <a:pt x="227" y="42"/>
                    </a:cubicBezTo>
                    <a:cubicBezTo>
                      <a:pt x="227" y="42"/>
                      <a:pt x="226" y="42"/>
                      <a:pt x="226" y="42"/>
                    </a:cubicBezTo>
                    <a:cubicBezTo>
                      <a:pt x="225" y="41"/>
                      <a:pt x="225" y="41"/>
                      <a:pt x="224" y="41"/>
                    </a:cubicBezTo>
                    <a:cubicBezTo>
                      <a:pt x="224" y="41"/>
                      <a:pt x="224" y="41"/>
                      <a:pt x="224" y="41"/>
                    </a:cubicBezTo>
                    <a:cubicBezTo>
                      <a:pt x="223" y="40"/>
                      <a:pt x="222" y="39"/>
                      <a:pt x="221" y="39"/>
                    </a:cubicBezTo>
                    <a:cubicBezTo>
                      <a:pt x="217" y="38"/>
                      <a:pt x="213" y="37"/>
                      <a:pt x="209" y="36"/>
                    </a:cubicBezTo>
                    <a:cubicBezTo>
                      <a:pt x="208" y="36"/>
                      <a:pt x="208" y="36"/>
                      <a:pt x="208" y="36"/>
                    </a:cubicBezTo>
                    <a:cubicBezTo>
                      <a:pt x="207" y="35"/>
                      <a:pt x="207" y="35"/>
                      <a:pt x="207" y="35"/>
                    </a:cubicBezTo>
                    <a:cubicBezTo>
                      <a:pt x="205" y="34"/>
                      <a:pt x="204" y="33"/>
                      <a:pt x="201" y="32"/>
                    </a:cubicBezTo>
                    <a:cubicBezTo>
                      <a:pt x="200" y="31"/>
                      <a:pt x="199" y="31"/>
                      <a:pt x="198" y="31"/>
                    </a:cubicBezTo>
                    <a:cubicBezTo>
                      <a:pt x="197" y="31"/>
                      <a:pt x="196" y="31"/>
                      <a:pt x="196" y="31"/>
                    </a:cubicBezTo>
                    <a:cubicBezTo>
                      <a:pt x="195" y="31"/>
                      <a:pt x="194" y="31"/>
                      <a:pt x="193" y="30"/>
                    </a:cubicBezTo>
                    <a:cubicBezTo>
                      <a:pt x="192" y="30"/>
                      <a:pt x="192" y="29"/>
                      <a:pt x="191" y="29"/>
                    </a:cubicBezTo>
                    <a:cubicBezTo>
                      <a:pt x="190" y="29"/>
                      <a:pt x="190" y="29"/>
                      <a:pt x="190" y="29"/>
                    </a:cubicBezTo>
                    <a:cubicBezTo>
                      <a:pt x="190" y="28"/>
                      <a:pt x="187" y="27"/>
                      <a:pt x="187" y="26"/>
                    </a:cubicBezTo>
                    <a:cubicBezTo>
                      <a:pt x="186" y="24"/>
                      <a:pt x="185" y="22"/>
                      <a:pt x="184" y="19"/>
                    </a:cubicBezTo>
                    <a:cubicBezTo>
                      <a:pt x="182" y="17"/>
                      <a:pt x="180" y="15"/>
                      <a:pt x="177" y="13"/>
                    </a:cubicBezTo>
                    <a:cubicBezTo>
                      <a:pt x="177" y="13"/>
                      <a:pt x="176" y="12"/>
                      <a:pt x="175" y="12"/>
                    </a:cubicBezTo>
                    <a:cubicBezTo>
                      <a:pt x="174" y="12"/>
                      <a:pt x="173" y="11"/>
                      <a:pt x="172" y="11"/>
                    </a:cubicBezTo>
                    <a:cubicBezTo>
                      <a:pt x="172" y="10"/>
                      <a:pt x="171" y="9"/>
                      <a:pt x="170" y="8"/>
                    </a:cubicBezTo>
                    <a:cubicBezTo>
                      <a:pt x="169" y="7"/>
                      <a:pt x="167" y="6"/>
                      <a:pt x="166" y="5"/>
                    </a:cubicBezTo>
                    <a:cubicBezTo>
                      <a:pt x="165" y="4"/>
                      <a:pt x="163" y="2"/>
                      <a:pt x="161" y="1"/>
                    </a:cubicBezTo>
                    <a:cubicBezTo>
                      <a:pt x="159" y="0"/>
                      <a:pt x="159" y="0"/>
                      <a:pt x="159" y="0"/>
                    </a:cubicBezTo>
                    <a:cubicBezTo>
                      <a:pt x="157" y="2"/>
                      <a:pt x="157" y="2"/>
                      <a:pt x="157" y="2"/>
                    </a:cubicBezTo>
                    <a:cubicBezTo>
                      <a:pt x="137" y="23"/>
                      <a:pt x="37" y="133"/>
                      <a:pt x="12" y="151"/>
                    </a:cubicBezTo>
                    <a:cubicBezTo>
                      <a:pt x="11" y="152"/>
                      <a:pt x="11" y="152"/>
                      <a:pt x="11" y="152"/>
                    </a:cubicBezTo>
                    <a:cubicBezTo>
                      <a:pt x="0" y="288"/>
                      <a:pt x="0" y="288"/>
                      <a:pt x="0" y="288"/>
                    </a:cubicBezTo>
                    <a:cubicBezTo>
                      <a:pt x="3" y="289"/>
                      <a:pt x="3" y="289"/>
                      <a:pt x="3" y="289"/>
                    </a:cubicBezTo>
                    <a:cubicBezTo>
                      <a:pt x="4" y="289"/>
                      <a:pt x="4" y="289"/>
                      <a:pt x="5" y="289"/>
                    </a:cubicBezTo>
                    <a:cubicBezTo>
                      <a:pt x="5" y="289"/>
                      <a:pt x="6" y="289"/>
                      <a:pt x="6" y="292"/>
                    </a:cubicBezTo>
                    <a:cubicBezTo>
                      <a:pt x="6" y="292"/>
                      <a:pt x="6" y="293"/>
                      <a:pt x="6" y="293"/>
                    </a:cubicBezTo>
                    <a:cubicBezTo>
                      <a:pt x="6" y="295"/>
                      <a:pt x="6" y="296"/>
                      <a:pt x="6" y="297"/>
                    </a:cubicBezTo>
                    <a:cubicBezTo>
                      <a:pt x="7" y="298"/>
                      <a:pt x="7" y="300"/>
                      <a:pt x="7" y="301"/>
                    </a:cubicBezTo>
                    <a:cubicBezTo>
                      <a:pt x="7" y="307"/>
                      <a:pt x="7" y="315"/>
                      <a:pt x="15" y="319"/>
                    </a:cubicBezTo>
                    <a:cubicBezTo>
                      <a:pt x="22" y="322"/>
                      <a:pt x="30" y="324"/>
                      <a:pt x="38" y="324"/>
                    </a:cubicBezTo>
                    <a:cubicBezTo>
                      <a:pt x="38" y="324"/>
                      <a:pt x="39" y="324"/>
                      <a:pt x="40" y="324"/>
                    </a:cubicBezTo>
                    <a:cubicBezTo>
                      <a:pt x="42" y="324"/>
                      <a:pt x="45" y="323"/>
                      <a:pt x="47" y="322"/>
                    </a:cubicBezTo>
                    <a:cubicBezTo>
                      <a:pt x="49" y="321"/>
                      <a:pt x="50" y="320"/>
                      <a:pt x="52" y="320"/>
                    </a:cubicBezTo>
                    <a:cubicBezTo>
                      <a:pt x="53" y="320"/>
                      <a:pt x="54" y="320"/>
                      <a:pt x="54" y="321"/>
                    </a:cubicBezTo>
                    <a:cubicBezTo>
                      <a:pt x="57" y="322"/>
                      <a:pt x="62" y="327"/>
                      <a:pt x="64" y="331"/>
                    </a:cubicBezTo>
                    <a:cubicBezTo>
                      <a:pt x="64" y="331"/>
                      <a:pt x="64" y="331"/>
                      <a:pt x="64" y="331"/>
                    </a:cubicBezTo>
                    <a:cubicBezTo>
                      <a:pt x="64" y="333"/>
                      <a:pt x="65" y="335"/>
                      <a:pt x="69" y="337"/>
                    </a:cubicBezTo>
                    <a:cubicBezTo>
                      <a:pt x="69" y="337"/>
                      <a:pt x="70" y="337"/>
                      <a:pt x="70" y="337"/>
                    </a:cubicBezTo>
                    <a:cubicBezTo>
                      <a:pt x="72" y="337"/>
                      <a:pt x="73" y="337"/>
                      <a:pt x="74" y="336"/>
                    </a:cubicBezTo>
                    <a:cubicBezTo>
                      <a:pt x="75" y="336"/>
                      <a:pt x="76" y="335"/>
                      <a:pt x="77" y="335"/>
                    </a:cubicBezTo>
                    <a:cubicBezTo>
                      <a:pt x="78" y="336"/>
                      <a:pt x="80" y="337"/>
                      <a:pt x="82" y="340"/>
                    </a:cubicBezTo>
                    <a:cubicBezTo>
                      <a:pt x="83" y="342"/>
                      <a:pt x="85" y="344"/>
                      <a:pt x="87" y="346"/>
                    </a:cubicBezTo>
                    <a:cubicBezTo>
                      <a:pt x="89" y="347"/>
                      <a:pt x="91" y="348"/>
                      <a:pt x="93" y="348"/>
                    </a:cubicBezTo>
                    <a:cubicBezTo>
                      <a:pt x="98" y="348"/>
                      <a:pt x="101" y="345"/>
                      <a:pt x="104" y="343"/>
                    </a:cubicBezTo>
                    <a:cubicBezTo>
                      <a:pt x="107" y="342"/>
                      <a:pt x="108" y="341"/>
                      <a:pt x="110" y="341"/>
                    </a:cubicBezTo>
                    <a:cubicBezTo>
                      <a:pt x="111" y="341"/>
                      <a:pt x="113" y="342"/>
                      <a:pt x="115" y="342"/>
                    </a:cubicBezTo>
                    <a:cubicBezTo>
                      <a:pt x="116" y="343"/>
                      <a:pt x="118" y="344"/>
                      <a:pt x="121" y="345"/>
                    </a:cubicBezTo>
                    <a:cubicBezTo>
                      <a:pt x="127" y="348"/>
                      <a:pt x="136" y="352"/>
                      <a:pt x="142" y="352"/>
                    </a:cubicBezTo>
                    <a:cubicBezTo>
                      <a:pt x="148" y="352"/>
                      <a:pt x="150" y="349"/>
                      <a:pt x="152" y="347"/>
                    </a:cubicBezTo>
                    <a:cubicBezTo>
                      <a:pt x="153" y="345"/>
                      <a:pt x="154" y="342"/>
                      <a:pt x="154" y="339"/>
                    </a:cubicBezTo>
                    <a:cubicBezTo>
                      <a:pt x="155" y="336"/>
                      <a:pt x="155" y="334"/>
                      <a:pt x="157" y="333"/>
                    </a:cubicBezTo>
                    <a:cubicBezTo>
                      <a:pt x="158" y="333"/>
                      <a:pt x="159" y="332"/>
                      <a:pt x="160" y="332"/>
                    </a:cubicBezTo>
                    <a:cubicBezTo>
                      <a:pt x="161" y="331"/>
                      <a:pt x="163" y="330"/>
                      <a:pt x="165" y="329"/>
                    </a:cubicBezTo>
                    <a:cubicBezTo>
                      <a:pt x="166" y="328"/>
                      <a:pt x="166" y="328"/>
                      <a:pt x="166" y="328"/>
                    </a:cubicBezTo>
                    <a:cubicBezTo>
                      <a:pt x="168" y="326"/>
                      <a:pt x="170" y="324"/>
                      <a:pt x="172" y="322"/>
                    </a:cubicBezTo>
                    <a:cubicBezTo>
                      <a:pt x="173" y="321"/>
                      <a:pt x="173" y="319"/>
                      <a:pt x="174" y="318"/>
                    </a:cubicBezTo>
                    <a:cubicBezTo>
                      <a:pt x="177" y="313"/>
                      <a:pt x="179" y="310"/>
                      <a:pt x="182" y="310"/>
                    </a:cubicBezTo>
                    <a:cubicBezTo>
                      <a:pt x="183" y="310"/>
                      <a:pt x="184" y="311"/>
                      <a:pt x="186" y="311"/>
                    </a:cubicBezTo>
                    <a:cubicBezTo>
                      <a:pt x="187" y="312"/>
                      <a:pt x="188" y="313"/>
                      <a:pt x="189" y="313"/>
                    </a:cubicBezTo>
                    <a:cubicBezTo>
                      <a:pt x="193" y="314"/>
                      <a:pt x="197" y="315"/>
                      <a:pt x="201" y="316"/>
                    </a:cubicBezTo>
                    <a:cubicBezTo>
                      <a:pt x="202" y="316"/>
                      <a:pt x="202" y="316"/>
                      <a:pt x="202" y="316"/>
                    </a:cubicBezTo>
                    <a:cubicBezTo>
                      <a:pt x="204" y="316"/>
                      <a:pt x="206" y="316"/>
                      <a:pt x="208" y="316"/>
                    </a:cubicBezTo>
                    <a:cubicBezTo>
                      <a:pt x="209" y="316"/>
                      <a:pt x="210" y="316"/>
                      <a:pt x="212" y="316"/>
                    </a:cubicBezTo>
                    <a:cubicBezTo>
                      <a:pt x="213" y="316"/>
                      <a:pt x="214" y="316"/>
                      <a:pt x="215" y="316"/>
                    </a:cubicBezTo>
                    <a:cubicBezTo>
                      <a:pt x="216" y="316"/>
                      <a:pt x="218" y="316"/>
                      <a:pt x="219" y="316"/>
                    </a:cubicBezTo>
                    <a:cubicBezTo>
                      <a:pt x="223" y="317"/>
                      <a:pt x="224" y="319"/>
                      <a:pt x="227" y="325"/>
                    </a:cubicBezTo>
                    <a:cubicBezTo>
                      <a:pt x="227" y="325"/>
                      <a:pt x="227" y="325"/>
                      <a:pt x="227" y="325"/>
                    </a:cubicBezTo>
                    <a:cubicBezTo>
                      <a:pt x="227" y="326"/>
                      <a:pt x="227" y="327"/>
                      <a:pt x="227" y="328"/>
                    </a:cubicBezTo>
                    <a:cubicBezTo>
                      <a:pt x="228" y="329"/>
                      <a:pt x="228" y="330"/>
                      <a:pt x="228" y="332"/>
                    </a:cubicBezTo>
                    <a:cubicBezTo>
                      <a:pt x="229" y="333"/>
                      <a:pt x="230" y="334"/>
                      <a:pt x="231" y="336"/>
                    </a:cubicBezTo>
                    <a:cubicBezTo>
                      <a:pt x="231" y="336"/>
                      <a:pt x="232" y="337"/>
                      <a:pt x="232" y="337"/>
                    </a:cubicBezTo>
                    <a:cubicBezTo>
                      <a:pt x="235" y="341"/>
                      <a:pt x="238" y="346"/>
                      <a:pt x="243" y="348"/>
                    </a:cubicBezTo>
                    <a:cubicBezTo>
                      <a:pt x="245" y="349"/>
                      <a:pt x="247" y="349"/>
                      <a:pt x="250" y="349"/>
                    </a:cubicBezTo>
                    <a:cubicBezTo>
                      <a:pt x="252" y="349"/>
                      <a:pt x="254" y="349"/>
                      <a:pt x="257" y="348"/>
                    </a:cubicBezTo>
                    <a:cubicBezTo>
                      <a:pt x="258" y="348"/>
                      <a:pt x="258" y="348"/>
                      <a:pt x="259" y="347"/>
                    </a:cubicBezTo>
                    <a:cubicBezTo>
                      <a:pt x="261" y="346"/>
                      <a:pt x="264" y="345"/>
                      <a:pt x="265" y="345"/>
                    </a:cubicBezTo>
                    <a:cubicBezTo>
                      <a:pt x="265" y="345"/>
                      <a:pt x="266" y="345"/>
                      <a:pt x="266" y="346"/>
                    </a:cubicBezTo>
                    <a:cubicBezTo>
                      <a:pt x="266" y="346"/>
                      <a:pt x="266" y="346"/>
                      <a:pt x="266" y="346"/>
                    </a:cubicBezTo>
                    <a:cubicBezTo>
                      <a:pt x="265" y="347"/>
                      <a:pt x="265" y="347"/>
                      <a:pt x="265" y="348"/>
                    </a:cubicBezTo>
                    <a:cubicBezTo>
                      <a:pt x="263" y="353"/>
                      <a:pt x="264" y="358"/>
                      <a:pt x="266" y="363"/>
                    </a:cubicBezTo>
                    <a:cubicBezTo>
                      <a:pt x="267" y="366"/>
                      <a:pt x="270" y="367"/>
                      <a:pt x="272" y="368"/>
                    </a:cubicBezTo>
                    <a:cubicBezTo>
                      <a:pt x="274" y="369"/>
                      <a:pt x="275" y="369"/>
                      <a:pt x="275" y="370"/>
                    </a:cubicBezTo>
                    <a:cubicBezTo>
                      <a:pt x="275" y="371"/>
                      <a:pt x="275" y="371"/>
                      <a:pt x="274" y="373"/>
                    </a:cubicBezTo>
                    <a:cubicBezTo>
                      <a:pt x="272" y="375"/>
                      <a:pt x="270" y="378"/>
                      <a:pt x="272" y="382"/>
                    </a:cubicBezTo>
                    <a:cubicBezTo>
                      <a:pt x="273" y="386"/>
                      <a:pt x="277" y="386"/>
                      <a:pt x="279" y="387"/>
                    </a:cubicBezTo>
                    <a:cubicBezTo>
                      <a:pt x="280" y="387"/>
                      <a:pt x="282" y="387"/>
                      <a:pt x="282" y="387"/>
                    </a:cubicBezTo>
                    <a:cubicBezTo>
                      <a:pt x="282" y="387"/>
                      <a:pt x="282" y="388"/>
                      <a:pt x="282" y="389"/>
                    </a:cubicBezTo>
                    <a:cubicBezTo>
                      <a:pt x="282" y="390"/>
                      <a:pt x="281" y="391"/>
                      <a:pt x="281" y="392"/>
                    </a:cubicBezTo>
                    <a:cubicBezTo>
                      <a:pt x="282" y="398"/>
                      <a:pt x="285" y="403"/>
                      <a:pt x="292" y="406"/>
                    </a:cubicBezTo>
                    <a:cubicBezTo>
                      <a:pt x="302" y="410"/>
                      <a:pt x="312" y="411"/>
                      <a:pt x="322" y="413"/>
                    </a:cubicBezTo>
                    <a:cubicBezTo>
                      <a:pt x="325" y="413"/>
                      <a:pt x="325" y="413"/>
                      <a:pt x="325" y="413"/>
                    </a:cubicBezTo>
                    <a:cubicBezTo>
                      <a:pt x="325" y="413"/>
                      <a:pt x="326" y="413"/>
                      <a:pt x="327" y="413"/>
                    </a:cubicBezTo>
                    <a:cubicBezTo>
                      <a:pt x="331" y="413"/>
                      <a:pt x="335" y="412"/>
                      <a:pt x="339" y="411"/>
                    </a:cubicBezTo>
                    <a:cubicBezTo>
                      <a:pt x="342" y="409"/>
                      <a:pt x="345" y="408"/>
                      <a:pt x="348" y="408"/>
                    </a:cubicBezTo>
                    <a:cubicBezTo>
                      <a:pt x="349" y="408"/>
                      <a:pt x="349" y="408"/>
                      <a:pt x="350" y="408"/>
                    </a:cubicBezTo>
                    <a:cubicBezTo>
                      <a:pt x="355" y="409"/>
                      <a:pt x="361" y="411"/>
                      <a:pt x="366" y="413"/>
                    </a:cubicBezTo>
                    <a:cubicBezTo>
                      <a:pt x="372" y="416"/>
                      <a:pt x="378" y="418"/>
                      <a:pt x="385" y="418"/>
                    </a:cubicBezTo>
                    <a:cubicBezTo>
                      <a:pt x="385" y="418"/>
                      <a:pt x="386" y="418"/>
                      <a:pt x="387" y="418"/>
                    </a:cubicBezTo>
                    <a:cubicBezTo>
                      <a:pt x="388" y="418"/>
                      <a:pt x="389" y="417"/>
                      <a:pt x="390" y="417"/>
                    </a:cubicBezTo>
                    <a:cubicBezTo>
                      <a:pt x="391" y="417"/>
                      <a:pt x="391" y="417"/>
                      <a:pt x="391" y="417"/>
                    </a:cubicBezTo>
                    <a:cubicBezTo>
                      <a:pt x="391" y="417"/>
                      <a:pt x="391" y="417"/>
                      <a:pt x="392" y="417"/>
                    </a:cubicBezTo>
                    <a:cubicBezTo>
                      <a:pt x="392" y="418"/>
                      <a:pt x="393" y="419"/>
                      <a:pt x="393" y="421"/>
                    </a:cubicBezTo>
                    <a:cubicBezTo>
                      <a:pt x="393" y="422"/>
                      <a:pt x="393" y="425"/>
                      <a:pt x="394" y="426"/>
                    </a:cubicBezTo>
                    <a:cubicBezTo>
                      <a:pt x="396" y="428"/>
                      <a:pt x="399" y="433"/>
                      <a:pt x="403" y="435"/>
                    </a:cubicBezTo>
                    <a:cubicBezTo>
                      <a:pt x="405" y="436"/>
                      <a:pt x="406" y="437"/>
                      <a:pt x="408" y="437"/>
                    </a:cubicBezTo>
                    <a:cubicBezTo>
                      <a:pt x="410" y="437"/>
                      <a:pt x="411" y="438"/>
                      <a:pt x="412" y="439"/>
                    </a:cubicBezTo>
                    <a:cubicBezTo>
                      <a:pt x="414" y="441"/>
                      <a:pt x="416" y="445"/>
                      <a:pt x="415" y="448"/>
                    </a:cubicBezTo>
                    <a:cubicBezTo>
                      <a:pt x="415" y="448"/>
                      <a:pt x="415" y="448"/>
                      <a:pt x="415" y="448"/>
                    </a:cubicBezTo>
                    <a:cubicBezTo>
                      <a:pt x="414" y="448"/>
                      <a:pt x="411" y="449"/>
                      <a:pt x="410" y="452"/>
                    </a:cubicBezTo>
                    <a:cubicBezTo>
                      <a:pt x="409" y="455"/>
                      <a:pt x="411" y="457"/>
                      <a:pt x="413" y="458"/>
                    </a:cubicBezTo>
                    <a:cubicBezTo>
                      <a:pt x="413" y="458"/>
                      <a:pt x="413" y="459"/>
                      <a:pt x="413" y="459"/>
                    </a:cubicBezTo>
                    <a:cubicBezTo>
                      <a:pt x="413" y="459"/>
                      <a:pt x="414" y="460"/>
                      <a:pt x="414" y="460"/>
                    </a:cubicBezTo>
                    <a:cubicBezTo>
                      <a:pt x="414" y="460"/>
                      <a:pt x="414" y="461"/>
                      <a:pt x="414" y="461"/>
                    </a:cubicBezTo>
                    <a:cubicBezTo>
                      <a:pt x="414" y="461"/>
                      <a:pt x="414" y="461"/>
                      <a:pt x="414" y="462"/>
                    </a:cubicBezTo>
                    <a:cubicBezTo>
                      <a:pt x="414" y="464"/>
                      <a:pt x="414" y="464"/>
                      <a:pt x="413" y="464"/>
                    </a:cubicBezTo>
                    <a:cubicBezTo>
                      <a:pt x="412" y="464"/>
                      <a:pt x="409" y="462"/>
                      <a:pt x="407" y="461"/>
                    </a:cubicBezTo>
                    <a:cubicBezTo>
                      <a:pt x="404" y="460"/>
                      <a:pt x="401" y="458"/>
                      <a:pt x="398" y="458"/>
                    </a:cubicBezTo>
                    <a:cubicBezTo>
                      <a:pt x="396" y="458"/>
                      <a:pt x="396" y="458"/>
                      <a:pt x="396" y="458"/>
                    </a:cubicBezTo>
                    <a:cubicBezTo>
                      <a:pt x="394" y="458"/>
                      <a:pt x="393" y="458"/>
                      <a:pt x="393" y="457"/>
                    </a:cubicBezTo>
                    <a:cubicBezTo>
                      <a:pt x="392" y="456"/>
                      <a:pt x="391" y="455"/>
                      <a:pt x="391" y="454"/>
                    </a:cubicBezTo>
                    <a:cubicBezTo>
                      <a:pt x="390" y="452"/>
                      <a:pt x="388" y="450"/>
                      <a:pt x="386" y="448"/>
                    </a:cubicBezTo>
                    <a:cubicBezTo>
                      <a:pt x="385" y="448"/>
                      <a:pt x="385" y="447"/>
                      <a:pt x="384" y="447"/>
                    </a:cubicBezTo>
                    <a:cubicBezTo>
                      <a:pt x="383" y="446"/>
                      <a:pt x="383" y="446"/>
                      <a:pt x="383" y="445"/>
                    </a:cubicBezTo>
                    <a:cubicBezTo>
                      <a:pt x="382" y="445"/>
                      <a:pt x="382" y="445"/>
                      <a:pt x="382" y="444"/>
                    </a:cubicBezTo>
                    <a:cubicBezTo>
                      <a:pt x="382" y="443"/>
                      <a:pt x="382" y="442"/>
                      <a:pt x="381" y="440"/>
                    </a:cubicBezTo>
                    <a:cubicBezTo>
                      <a:pt x="380" y="438"/>
                      <a:pt x="377" y="437"/>
                      <a:pt x="374" y="437"/>
                    </a:cubicBezTo>
                    <a:cubicBezTo>
                      <a:pt x="371" y="437"/>
                      <a:pt x="367" y="438"/>
                      <a:pt x="365" y="441"/>
                    </a:cubicBezTo>
                    <a:cubicBezTo>
                      <a:pt x="364" y="443"/>
                      <a:pt x="364" y="445"/>
                      <a:pt x="364" y="447"/>
                    </a:cubicBezTo>
                    <a:cubicBezTo>
                      <a:pt x="365" y="450"/>
                      <a:pt x="368" y="451"/>
                      <a:pt x="370" y="452"/>
                    </a:cubicBezTo>
                    <a:cubicBezTo>
                      <a:pt x="371" y="453"/>
                      <a:pt x="372" y="454"/>
                      <a:pt x="372" y="454"/>
                    </a:cubicBezTo>
                    <a:cubicBezTo>
                      <a:pt x="375" y="457"/>
                      <a:pt x="380" y="464"/>
                      <a:pt x="376" y="468"/>
                    </a:cubicBezTo>
                    <a:cubicBezTo>
                      <a:pt x="376" y="469"/>
                      <a:pt x="375" y="470"/>
                      <a:pt x="374" y="471"/>
                    </a:cubicBezTo>
                    <a:cubicBezTo>
                      <a:pt x="371" y="473"/>
                      <a:pt x="368" y="475"/>
                      <a:pt x="368" y="479"/>
                    </a:cubicBezTo>
                    <a:cubicBezTo>
                      <a:pt x="367" y="481"/>
                      <a:pt x="368" y="483"/>
                      <a:pt x="368" y="485"/>
                    </a:cubicBezTo>
                    <a:cubicBezTo>
                      <a:pt x="368" y="485"/>
                      <a:pt x="369" y="486"/>
                      <a:pt x="369" y="486"/>
                    </a:cubicBezTo>
                    <a:cubicBezTo>
                      <a:pt x="369" y="488"/>
                      <a:pt x="369" y="490"/>
                      <a:pt x="370" y="491"/>
                    </a:cubicBezTo>
                    <a:cubicBezTo>
                      <a:pt x="370" y="492"/>
                      <a:pt x="370" y="494"/>
                      <a:pt x="370" y="495"/>
                    </a:cubicBezTo>
                    <a:cubicBezTo>
                      <a:pt x="371" y="498"/>
                      <a:pt x="371" y="502"/>
                      <a:pt x="371" y="506"/>
                    </a:cubicBezTo>
                    <a:cubicBezTo>
                      <a:pt x="371" y="508"/>
                      <a:pt x="371" y="508"/>
                      <a:pt x="371" y="508"/>
                    </a:cubicBezTo>
                    <a:cubicBezTo>
                      <a:pt x="372" y="513"/>
                      <a:pt x="370" y="519"/>
                      <a:pt x="367" y="524"/>
                    </a:cubicBezTo>
                    <a:cubicBezTo>
                      <a:pt x="366" y="525"/>
                      <a:pt x="365" y="528"/>
                      <a:pt x="364" y="529"/>
                    </a:cubicBezTo>
                    <a:cubicBezTo>
                      <a:pt x="362" y="529"/>
                      <a:pt x="361" y="530"/>
                      <a:pt x="360" y="530"/>
                    </a:cubicBezTo>
                    <a:cubicBezTo>
                      <a:pt x="357" y="531"/>
                      <a:pt x="354" y="532"/>
                      <a:pt x="351" y="536"/>
                    </a:cubicBezTo>
                    <a:cubicBezTo>
                      <a:pt x="349" y="540"/>
                      <a:pt x="345" y="548"/>
                      <a:pt x="349" y="553"/>
                    </a:cubicBezTo>
                    <a:cubicBezTo>
                      <a:pt x="351" y="554"/>
                      <a:pt x="352" y="555"/>
                      <a:pt x="354" y="555"/>
                    </a:cubicBezTo>
                    <a:cubicBezTo>
                      <a:pt x="356" y="555"/>
                      <a:pt x="358" y="554"/>
                      <a:pt x="360" y="553"/>
                    </a:cubicBezTo>
                    <a:cubicBezTo>
                      <a:pt x="361" y="552"/>
                      <a:pt x="363" y="551"/>
                      <a:pt x="363" y="551"/>
                    </a:cubicBezTo>
                    <a:cubicBezTo>
                      <a:pt x="363" y="551"/>
                      <a:pt x="363" y="551"/>
                      <a:pt x="363" y="551"/>
                    </a:cubicBezTo>
                    <a:cubicBezTo>
                      <a:pt x="363" y="554"/>
                      <a:pt x="356" y="560"/>
                      <a:pt x="354" y="561"/>
                    </a:cubicBezTo>
                    <a:cubicBezTo>
                      <a:pt x="353" y="561"/>
                      <a:pt x="352" y="561"/>
                      <a:pt x="351" y="561"/>
                    </a:cubicBezTo>
                    <a:cubicBezTo>
                      <a:pt x="349" y="562"/>
                      <a:pt x="346" y="562"/>
                      <a:pt x="344" y="564"/>
                    </a:cubicBezTo>
                    <a:cubicBezTo>
                      <a:pt x="340" y="567"/>
                      <a:pt x="338" y="573"/>
                      <a:pt x="340" y="577"/>
                    </a:cubicBezTo>
                    <a:cubicBezTo>
                      <a:pt x="341" y="580"/>
                      <a:pt x="343" y="581"/>
                      <a:pt x="347" y="581"/>
                    </a:cubicBezTo>
                    <a:cubicBezTo>
                      <a:pt x="348" y="581"/>
                      <a:pt x="349" y="581"/>
                      <a:pt x="350" y="581"/>
                    </a:cubicBezTo>
                    <a:cubicBezTo>
                      <a:pt x="357" y="579"/>
                      <a:pt x="366" y="574"/>
                      <a:pt x="373" y="568"/>
                    </a:cubicBezTo>
                    <a:cubicBezTo>
                      <a:pt x="374" y="566"/>
                      <a:pt x="376" y="564"/>
                      <a:pt x="378" y="563"/>
                    </a:cubicBezTo>
                    <a:cubicBezTo>
                      <a:pt x="381" y="560"/>
                      <a:pt x="383" y="557"/>
                      <a:pt x="386" y="555"/>
                    </a:cubicBezTo>
                    <a:cubicBezTo>
                      <a:pt x="387" y="553"/>
                      <a:pt x="389" y="552"/>
                      <a:pt x="390" y="550"/>
                    </a:cubicBezTo>
                    <a:cubicBezTo>
                      <a:pt x="393" y="547"/>
                      <a:pt x="395" y="545"/>
                      <a:pt x="399" y="544"/>
                    </a:cubicBezTo>
                    <a:cubicBezTo>
                      <a:pt x="399" y="543"/>
                      <a:pt x="400" y="543"/>
                      <a:pt x="401" y="543"/>
                    </a:cubicBezTo>
                    <a:cubicBezTo>
                      <a:pt x="402" y="543"/>
                      <a:pt x="403" y="544"/>
                      <a:pt x="405" y="545"/>
                    </a:cubicBezTo>
                    <a:cubicBezTo>
                      <a:pt x="406" y="546"/>
                      <a:pt x="407" y="547"/>
                      <a:pt x="409" y="547"/>
                    </a:cubicBezTo>
                    <a:cubicBezTo>
                      <a:pt x="410" y="548"/>
                      <a:pt x="411" y="548"/>
                      <a:pt x="412" y="548"/>
                    </a:cubicBezTo>
                    <a:cubicBezTo>
                      <a:pt x="416" y="548"/>
                      <a:pt x="419" y="545"/>
                      <a:pt x="421" y="543"/>
                    </a:cubicBezTo>
                    <a:cubicBezTo>
                      <a:pt x="422" y="542"/>
                      <a:pt x="423" y="541"/>
                      <a:pt x="423" y="541"/>
                    </a:cubicBezTo>
                    <a:cubicBezTo>
                      <a:pt x="425" y="539"/>
                      <a:pt x="428" y="538"/>
                      <a:pt x="431" y="538"/>
                    </a:cubicBezTo>
                    <a:cubicBezTo>
                      <a:pt x="433" y="537"/>
                      <a:pt x="436" y="536"/>
                      <a:pt x="439" y="535"/>
                    </a:cubicBezTo>
                    <a:cubicBezTo>
                      <a:pt x="440" y="534"/>
                      <a:pt x="442" y="533"/>
                      <a:pt x="444" y="533"/>
                    </a:cubicBezTo>
                    <a:cubicBezTo>
                      <a:pt x="448" y="531"/>
                      <a:pt x="453" y="530"/>
                      <a:pt x="456" y="526"/>
                    </a:cubicBezTo>
                    <a:cubicBezTo>
                      <a:pt x="457" y="524"/>
                      <a:pt x="458" y="523"/>
                      <a:pt x="458" y="522"/>
                    </a:cubicBezTo>
                    <a:cubicBezTo>
                      <a:pt x="458" y="522"/>
                      <a:pt x="458" y="521"/>
                      <a:pt x="458" y="521"/>
                    </a:cubicBezTo>
                    <a:cubicBezTo>
                      <a:pt x="458" y="518"/>
                      <a:pt x="459" y="515"/>
                      <a:pt x="457" y="512"/>
                    </a:cubicBezTo>
                    <a:cubicBezTo>
                      <a:pt x="456" y="511"/>
                      <a:pt x="454" y="510"/>
                      <a:pt x="452" y="510"/>
                    </a:cubicBezTo>
                    <a:cubicBezTo>
                      <a:pt x="450" y="510"/>
                      <a:pt x="448" y="510"/>
                      <a:pt x="446" y="511"/>
                    </a:cubicBezTo>
                    <a:cubicBezTo>
                      <a:pt x="444" y="511"/>
                      <a:pt x="442" y="511"/>
                      <a:pt x="440" y="511"/>
                    </a:cubicBezTo>
                    <a:cubicBezTo>
                      <a:pt x="438" y="511"/>
                      <a:pt x="437" y="511"/>
                      <a:pt x="437" y="510"/>
                    </a:cubicBezTo>
                    <a:cubicBezTo>
                      <a:pt x="435" y="508"/>
                      <a:pt x="437" y="506"/>
                      <a:pt x="441" y="502"/>
                    </a:cubicBezTo>
                    <a:cubicBezTo>
                      <a:pt x="442" y="501"/>
                      <a:pt x="442" y="500"/>
                      <a:pt x="443" y="500"/>
                    </a:cubicBezTo>
                    <a:cubicBezTo>
                      <a:pt x="450" y="492"/>
                      <a:pt x="455" y="488"/>
                      <a:pt x="464" y="485"/>
                    </a:cubicBezTo>
                    <a:cubicBezTo>
                      <a:pt x="466" y="484"/>
                      <a:pt x="469" y="482"/>
                      <a:pt x="472" y="481"/>
                    </a:cubicBezTo>
                    <a:cubicBezTo>
                      <a:pt x="476" y="478"/>
                      <a:pt x="481" y="475"/>
                      <a:pt x="485" y="475"/>
                    </a:cubicBezTo>
                    <a:cubicBezTo>
                      <a:pt x="487" y="475"/>
                      <a:pt x="490" y="476"/>
                      <a:pt x="492" y="477"/>
                    </a:cubicBezTo>
                    <a:cubicBezTo>
                      <a:pt x="495" y="479"/>
                      <a:pt x="499" y="480"/>
                      <a:pt x="502" y="480"/>
                    </a:cubicBezTo>
                    <a:cubicBezTo>
                      <a:pt x="505" y="480"/>
                      <a:pt x="507" y="479"/>
                      <a:pt x="509" y="477"/>
                    </a:cubicBezTo>
                    <a:cubicBezTo>
                      <a:pt x="513" y="475"/>
                      <a:pt x="513" y="472"/>
                      <a:pt x="513" y="469"/>
                    </a:cubicBezTo>
                    <a:cubicBezTo>
                      <a:pt x="514" y="468"/>
                      <a:pt x="514" y="466"/>
                      <a:pt x="515" y="465"/>
                    </a:cubicBezTo>
                    <a:cubicBezTo>
                      <a:pt x="516" y="463"/>
                      <a:pt x="519" y="461"/>
                      <a:pt x="521" y="460"/>
                    </a:cubicBezTo>
                    <a:cubicBezTo>
                      <a:pt x="524" y="458"/>
                      <a:pt x="527" y="456"/>
                      <a:pt x="529" y="454"/>
                    </a:cubicBezTo>
                    <a:cubicBezTo>
                      <a:pt x="531" y="451"/>
                      <a:pt x="534" y="448"/>
                      <a:pt x="536" y="445"/>
                    </a:cubicBezTo>
                    <a:cubicBezTo>
                      <a:pt x="537" y="443"/>
                      <a:pt x="539" y="441"/>
                      <a:pt x="540" y="439"/>
                    </a:cubicBezTo>
                    <a:cubicBezTo>
                      <a:pt x="548" y="429"/>
                      <a:pt x="556" y="420"/>
                      <a:pt x="567" y="417"/>
                    </a:cubicBezTo>
                    <a:cubicBezTo>
                      <a:pt x="570" y="416"/>
                      <a:pt x="570" y="416"/>
                      <a:pt x="570" y="416"/>
                    </a:cubicBezTo>
                    <a:lnTo>
                      <a:pt x="569" y="413"/>
                    </a:lnTo>
                    <a:close/>
                  </a:path>
                </a:pathLst>
              </a:custGeom>
              <a:grpFill/>
              <a:ln w="4763" cap="rnd">
                <a:solidFill>
                  <a:schemeClr val="bg1"/>
                </a:solidFill>
                <a:prstDash val="solid"/>
                <a:round/>
              </a:ln>
            </p:spPr>
            <p:txBody>
              <a:bodyPr vert="horz" wrap="square" lIns="91440" tIns="45720" rIns="91440" bIns="45720" numCol="1" anchor="t" anchorCtr="0" compatLnSpc="1"/>
              <a:lstStyle/>
              <a:p>
                <a:endParaRPr lang="en-US" dirty="0">
                  <a:latin typeface="Calibri Light" panose="020F0302020204030204"/>
                </a:endParaRPr>
              </a:p>
            </p:txBody>
          </p:sp>
          <p:sp>
            <p:nvSpPr>
              <p:cNvPr id="330" name="Freeform 67"/>
              <p:cNvSpPr/>
              <p:nvPr/>
            </p:nvSpPr>
            <p:spPr bwMode="auto">
              <a:xfrm>
                <a:off x="3389" y="2104"/>
                <a:ext cx="1492" cy="1778"/>
              </a:xfrm>
              <a:custGeom>
                <a:avLst/>
                <a:gdLst>
                  <a:gd name="T0" fmla="*/ 399 w 562"/>
                  <a:gd name="T1" fmla="*/ 295 h 669"/>
                  <a:gd name="T2" fmla="*/ 394 w 562"/>
                  <a:gd name="T3" fmla="*/ 338 h 669"/>
                  <a:gd name="T4" fmla="*/ 350 w 562"/>
                  <a:gd name="T5" fmla="*/ 333 h 669"/>
                  <a:gd name="T6" fmla="*/ 329 w 562"/>
                  <a:gd name="T7" fmla="*/ 314 h 669"/>
                  <a:gd name="T8" fmla="*/ 298 w 562"/>
                  <a:gd name="T9" fmla="*/ 289 h 669"/>
                  <a:gd name="T10" fmla="*/ 293 w 562"/>
                  <a:gd name="T11" fmla="*/ 248 h 669"/>
                  <a:gd name="T12" fmla="*/ 298 w 562"/>
                  <a:gd name="T13" fmla="*/ 228 h 669"/>
                  <a:gd name="T14" fmla="*/ 367 w 562"/>
                  <a:gd name="T15" fmla="*/ 209 h 669"/>
                  <a:gd name="T16" fmla="*/ 329 w 562"/>
                  <a:gd name="T17" fmla="*/ 167 h 669"/>
                  <a:gd name="T18" fmla="*/ 295 w 562"/>
                  <a:gd name="T19" fmla="*/ 75 h 669"/>
                  <a:gd name="T20" fmla="*/ 276 w 562"/>
                  <a:gd name="T21" fmla="*/ 60 h 669"/>
                  <a:gd name="T22" fmla="*/ 257 w 562"/>
                  <a:gd name="T23" fmla="*/ 33 h 669"/>
                  <a:gd name="T24" fmla="*/ 259 w 562"/>
                  <a:gd name="T25" fmla="*/ 65 h 669"/>
                  <a:gd name="T26" fmla="*/ 257 w 562"/>
                  <a:gd name="T27" fmla="*/ 90 h 669"/>
                  <a:gd name="T28" fmla="*/ 247 w 562"/>
                  <a:gd name="T29" fmla="*/ 109 h 669"/>
                  <a:gd name="T30" fmla="*/ 227 w 562"/>
                  <a:gd name="T31" fmla="*/ 113 h 669"/>
                  <a:gd name="T32" fmla="*/ 200 w 562"/>
                  <a:gd name="T33" fmla="*/ 106 h 669"/>
                  <a:gd name="T34" fmla="*/ 186 w 562"/>
                  <a:gd name="T35" fmla="*/ 87 h 669"/>
                  <a:gd name="T36" fmla="*/ 173 w 562"/>
                  <a:gd name="T37" fmla="*/ 53 h 669"/>
                  <a:gd name="T38" fmla="*/ 154 w 562"/>
                  <a:gd name="T39" fmla="*/ 32 h 669"/>
                  <a:gd name="T40" fmla="*/ 135 w 562"/>
                  <a:gd name="T41" fmla="*/ 35 h 669"/>
                  <a:gd name="T42" fmla="*/ 108 w 562"/>
                  <a:gd name="T43" fmla="*/ 14 h 669"/>
                  <a:gd name="T44" fmla="*/ 76 w 562"/>
                  <a:gd name="T45" fmla="*/ 1 h 669"/>
                  <a:gd name="T46" fmla="*/ 58 w 562"/>
                  <a:gd name="T47" fmla="*/ 15 h 669"/>
                  <a:gd name="T48" fmla="*/ 39 w 562"/>
                  <a:gd name="T49" fmla="*/ 13 h 669"/>
                  <a:gd name="T50" fmla="*/ 11 w 562"/>
                  <a:gd name="T51" fmla="*/ 49 h 669"/>
                  <a:gd name="T52" fmla="*/ 12 w 562"/>
                  <a:gd name="T53" fmla="*/ 79 h 669"/>
                  <a:gd name="T54" fmla="*/ 26 w 562"/>
                  <a:gd name="T55" fmla="*/ 102 h 669"/>
                  <a:gd name="T56" fmla="*/ 30 w 562"/>
                  <a:gd name="T57" fmla="*/ 119 h 669"/>
                  <a:gd name="T58" fmla="*/ 48 w 562"/>
                  <a:gd name="T59" fmla="*/ 184 h 669"/>
                  <a:gd name="T60" fmla="*/ 73 w 562"/>
                  <a:gd name="T61" fmla="*/ 231 h 669"/>
                  <a:gd name="T62" fmla="*/ 86 w 562"/>
                  <a:gd name="T63" fmla="*/ 250 h 669"/>
                  <a:gd name="T64" fmla="*/ 61 w 562"/>
                  <a:gd name="T65" fmla="*/ 283 h 669"/>
                  <a:gd name="T66" fmla="*/ 25 w 562"/>
                  <a:gd name="T67" fmla="*/ 329 h 669"/>
                  <a:gd name="T68" fmla="*/ 40 w 562"/>
                  <a:gd name="T69" fmla="*/ 347 h 669"/>
                  <a:gd name="T70" fmla="*/ 59 w 562"/>
                  <a:gd name="T71" fmla="*/ 403 h 669"/>
                  <a:gd name="T72" fmla="*/ 46 w 562"/>
                  <a:gd name="T73" fmla="*/ 432 h 669"/>
                  <a:gd name="T74" fmla="*/ 99 w 562"/>
                  <a:gd name="T75" fmla="*/ 639 h 669"/>
                  <a:gd name="T76" fmla="*/ 183 w 562"/>
                  <a:gd name="T77" fmla="*/ 658 h 669"/>
                  <a:gd name="T78" fmla="*/ 226 w 562"/>
                  <a:gd name="T79" fmla="*/ 661 h 669"/>
                  <a:gd name="T80" fmla="*/ 286 w 562"/>
                  <a:gd name="T81" fmla="*/ 655 h 669"/>
                  <a:gd name="T82" fmla="*/ 330 w 562"/>
                  <a:gd name="T83" fmla="*/ 613 h 669"/>
                  <a:gd name="T84" fmla="*/ 339 w 562"/>
                  <a:gd name="T85" fmla="*/ 546 h 669"/>
                  <a:gd name="T86" fmla="*/ 359 w 562"/>
                  <a:gd name="T87" fmla="*/ 509 h 669"/>
                  <a:gd name="T88" fmla="*/ 414 w 562"/>
                  <a:gd name="T89" fmla="*/ 484 h 669"/>
                  <a:gd name="T90" fmla="*/ 442 w 562"/>
                  <a:gd name="T91" fmla="*/ 468 h 669"/>
                  <a:gd name="T92" fmla="*/ 446 w 562"/>
                  <a:gd name="T93" fmla="*/ 436 h 669"/>
                  <a:gd name="T94" fmla="*/ 309 w 562"/>
                  <a:gd name="T95" fmla="*/ 562 h 669"/>
                  <a:gd name="T96" fmla="*/ 308 w 562"/>
                  <a:gd name="T97" fmla="*/ 554 h 669"/>
                  <a:gd name="T98" fmla="*/ 318 w 562"/>
                  <a:gd name="T99" fmla="*/ 532 h 669"/>
                  <a:gd name="T100" fmla="*/ 350 w 562"/>
                  <a:gd name="T101" fmla="*/ 457 h 669"/>
                  <a:gd name="T102" fmla="*/ 372 w 562"/>
                  <a:gd name="T103" fmla="*/ 411 h 669"/>
                  <a:gd name="T104" fmla="*/ 412 w 562"/>
                  <a:gd name="T105" fmla="*/ 390 h 669"/>
                  <a:gd name="T106" fmla="*/ 435 w 562"/>
                  <a:gd name="T107" fmla="*/ 383 h 669"/>
                  <a:gd name="T108" fmla="*/ 459 w 562"/>
                  <a:gd name="T109" fmla="*/ 373 h 669"/>
                  <a:gd name="T110" fmla="*/ 477 w 562"/>
                  <a:gd name="T111" fmla="*/ 365 h 669"/>
                  <a:gd name="T112" fmla="*/ 507 w 562"/>
                  <a:gd name="T113" fmla="*/ 351 h 669"/>
                  <a:gd name="T114" fmla="*/ 532 w 562"/>
                  <a:gd name="T115" fmla="*/ 311 h 669"/>
                  <a:gd name="T116" fmla="*/ 547 w 562"/>
                  <a:gd name="T117" fmla="*/ 281 h 6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62" h="669">
                    <a:moveTo>
                      <a:pt x="551" y="246"/>
                    </a:moveTo>
                    <a:cubicBezTo>
                      <a:pt x="549" y="248"/>
                      <a:pt x="549" y="248"/>
                      <a:pt x="549" y="248"/>
                    </a:cubicBezTo>
                    <a:cubicBezTo>
                      <a:pt x="538" y="253"/>
                      <a:pt x="526" y="259"/>
                      <a:pt x="515" y="265"/>
                    </a:cubicBezTo>
                    <a:cubicBezTo>
                      <a:pt x="513" y="266"/>
                      <a:pt x="513" y="266"/>
                      <a:pt x="513" y="266"/>
                    </a:cubicBezTo>
                    <a:cubicBezTo>
                      <a:pt x="488" y="279"/>
                      <a:pt x="461" y="292"/>
                      <a:pt x="435" y="306"/>
                    </a:cubicBezTo>
                    <a:cubicBezTo>
                      <a:pt x="430" y="308"/>
                      <a:pt x="425" y="310"/>
                      <a:pt x="421" y="313"/>
                    </a:cubicBezTo>
                    <a:cubicBezTo>
                      <a:pt x="418" y="314"/>
                      <a:pt x="416" y="314"/>
                      <a:pt x="414" y="314"/>
                    </a:cubicBezTo>
                    <a:cubicBezTo>
                      <a:pt x="409" y="314"/>
                      <a:pt x="406" y="312"/>
                      <a:pt x="401" y="308"/>
                    </a:cubicBezTo>
                    <a:cubicBezTo>
                      <a:pt x="397" y="303"/>
                      <a:pt x="398" y="299"/>
                      <a:pt x="399" y="295"/>
                    </a:cubicBezTo>
                    <a:cubicBezTo>
                      <a:pt x="399" y="291"/>
                      <a:pt x="400" y="288"/>
                      <a:pt x="397" y="284"/>
                    </a:cubicBezTo>
                    <a:cubicBezTo>
                      <a:pt x="395" y="281"/>
                      <a:pt x="393" y="280"/>
                      <a:pt x="391" y="280"/>
                    </a:cubicBezTo>
                    <a:cubicBezTo>
                      <a:pt x="390" y="280"/>
                      <a:pt x="390" y="280"/>
                      <a:pt x="389" y="280"/>
                    </a:cubicBezTo>
                    <a:cubicBezTo>
                      <a:pt x="386" y="281"/>
                      <a:pt x="383" y="287"/>
                      <a:pt x="383" y="292"/>
                    </a:cubicBezTo>
                    <a:cubicBezTo>
                      <a:pt x="383" y="297"/>
                      <a:pt x="386" y="300"/>
                      <a:pt x="389" y="303"/>
                    </a:cubicBezTo>
                    <a:cubicBezTo>
                      <a:pt x="391" y="306"/>
                      <a:pt x="392" y="308"/>
                      <a:pt x="394" y="311"/>
                    </a:cubicBezTo>
                    <a:cubicBezTo>
                      <a:pt x="396" y="317"/>
                      <a:pt x="396" y="325"/>
                      <a:pt x="395" y="333"/>
                    </a:cubicBezTo>
                    <a:cubicBezTo>
                      <a:pt x="395" y="334"/>
                      <a:pt x="395" y="336"/>
                      <a:pt x="395" y="337"/>
                    </a:cubicBezTo>
                    <a:cubicBezTo>
                      <a:pt x="395" y="338"/>
                      <a:pt x="395" y="338"/>
                      <a:pt x="394" y="338"/>
                    </a:cubicBezTo>
                    <a:cubicBezTo>
                      <a:pt x="394" y="338"/>
                      <a:pt x="394" y="338"/>
                      <a:pt x="394" y="338"/>
                    </a:cubicBezTo>
                    <a:cubicBezTo>
                      <a:pt x="392" y="338"/>
                      <a:pt x="387" y="335"/>
                      <a:pt x="379" y="329"/>
                    </a:cubicBezTo>
                    <a:cubicBezTo>
                      <a:pt x="378" y="328"/>
                      <a:pt x="378" y="328"/>
                      <a:pt x="378" y="328"/>
                    </a:cubicBezTo>
                    <a:cubicBezTo>
                      <a:pt x="376" y="327"/>
                      <a:pt x="375" y="326"/>
                      <a:pt x="373" y="326"/>
                    </a:cubicBezTo>
                    <a:cubicBezTo>
                      <a:pt x="371" y="326"/>
                      <a:pt x="369" y="327"/>
                      <a:pt x="367" y="329"/>
                    </a:cubicBezTo>
                    <a:cubicBezTo>
                      <a:pt x="365" y="330"/>
                      <a:pt x="365" y="330"/>
                      <a:pt x="365" y="330"/>
                    </a:cubicBezTo>
                    <a:cubicBezTo>
                      <a:pt x="360" y="333"/>
                      <a:pt x="358" y="333"/>
                      <a:pt x="355" y="333"/>
                    </a:cubicBezTo>
                    <a:cubicBezTo>
                      <a:pt x="354" y="333"/>
                      <a:pt x="353" y="333"/>
                      <a:pt x="352" y="333"/>
                    </a:cubicBezTo>
                    <a:cubicBezTo>
                      <a:pt x="350" y="333"/>
                      <a:pt x="350" y="333"/>
                      <a:pt x="350" y="333"/>
                    </a:cubicBezTo>
                    <a:cubicBezTo>
                      <a:pt x="344" y="333"/>
                      <a:pt x="344" y="333"/>
                      <a:pt x="341" y="328"/>
                    </a:cubicBezTo>
                    <a:cubicBezTo>
                      <a:pt x="341" y="327"/>
                      <a:pt x="341" y="327"/>
                      <a:pt x="341" y="327"/>
                    </a:cubicBezTo>
                    <a:cubicBezTo>
                      <a:pt x="340" y="325"/>
                      <a:pt x="339" y="323"/>
                      <a:pt x="339" y="320"/>
                    </a:cubicBezTo>
                    <a:cubicBezTo>
                      <a:pt x="338" y="315"/>
                      <a:pt x="337" y="313"/>
                      <a:pt x="336" y="311"/>
                    </a:cubicBezTo>
                    <a:cubicBezTo>
                      <a:pt x="335" y="311"/>
                      <a:pt x="335" y="310"/>
                      <a:pt x="335" y="310"/>
                    </a:cubicBezTo>
                    <a:cubicBezTo>
                      <a:pt x="332" y="308"/>
                      <a:pt x="332" y="308"/>
                      <a:pt x="332" y="308"/>
                    </a:cubicBezTo>
                    <a:cubicBezTo>
                      <a:pt x="330" y="312"/>
                      <a:pt x="330" y="312"/>
                      <a:pt x="330" y="312"/>
                    </a:cubicBezTo>
                    <a:cubicBezTo>
                      <a:pt x="330" y="312"/>
                      <a:pt x="330" y="313"/>
                      <a:pt x="330" y="313"/>
                    </a:cubicBezTo>
                    <a:cubicBezTo>
                      <a:pt x="329" y="314"/>
                      <a:pt x="329" y="314"/>
                      <a:pt x="329" y="314"/>
                    </a:cubicBezTo>
                    <a:cubicBezTo>
                      <a:pt x="329" y="316"/>
                      <a:pt x="328" y="318"/>
                      <a:pt x="327" y="318"/>
                    </a:cubicBezTo>
                    <a:cubicBezTo>
                      <a:pt x="327" y="318"/>
                      <a:pt x="326" y="318"/>
                      <a:pt x="326" y="318"/>
                    </a:cubicBezTo>
                    <a:cubicBezTo>
                      <a:pt x="325" y="318"/>
                      <a:pt x="325" y="318"/>
                      <a:pt x="324" y="318"/>
                    </a:cubicBezTo>
                    <a:cubicBezTo>
                      <a:pt x="321" y="316"/>
                      <a:pt x="320" y="310"/>
                      <a:pt x="319" y="307"/>
                    </a:cubicBezTo>
                    <a:cubicBezTo>
                      <a:pt x="319" y="307"/>
                      <a:pt x="319" y="307"/>
                      <a:pt x="319" y="307"/>
                    </a:cubicBezTo>
                    <a:cubicBezTo>
                      <a:pt x="319" y="305"/>
                      <a:pt x="318" y="304"/>
                      <a:pt x="318" y="303"/>
                    </a:cubicBezTo>
                    <a:cubicBezTo>
                      <a:pt x="317" y="299"/>
                      <a:pt x="317" y="296"/>
                      <a:pt x="313" y="294"/>
                    </a:cubicBezTo>
                    <a:cubicBezTo>
                      <a:pt x="311" y="293"/>
                      <a:pt x="309" y="293"/>
                      <a:pt x="307" y="292"/>
                    </a:cubicBezTo>
                    <a:cubicBezTo>
                      <a:pt x="304" y="292"/>
                      <a:pt x="301" y="292"/>
                      <a:pt x="298" y="289"/>
                    </a:cubicBezTo>
                    <a:cubicBezTo>
                      <a:pt x="297" y="288"/>
                      <a:pt x="297" y="286"/>
                      <a:pt x="297" y="285"/>
                    </a:cubicBezTo>
                    <a:cubicBezTo>
                      <a:pt x="297" y="283"/>
                      <a:pt x="297" y="282"/>
                      <a:pt x="296" y="281"/>
                    </a:cubicBezTo>
                    <a:cubicBezTo>
                      <a:pt x="295" y="279"/>
                      <a:pt x="294" y="279"/>
                      <a:pt x="292" y="278"/>
                    </a:cubicBezTo>
                    <a:cubicBezTo>
                      <a:pt x="291" y="278"/>
                      <a:pt x="289" y="277"/>
                      <a:pt x="288" y="276"/>
                    </a:cubicBezTo>
                    <a:cubicBezTo>
                      <a:pt x="287" y="274"/>
                      <a:pt x="285" y="266"/>
                      <a:pt x="284" y="258"/>
                    </a:cubicBezTo>
                    <a:cubicBezTo>
                      <a:pt x="284" y="258"/>
                      <a:pt x="284" y="258"/>
                      <a:pt x="284" y="258"/>
                    </a:cubicBezTo>
                    <a:cubicBezTo>
                      <a:pt x="286" y="255"/>
                      <a:pt x="288" y="253"/>
                      <a:pt x="292" y="252"/>
                    </a:cubicBezTo>
                    <a:cubicBezTo>
                      <a:pt x="294" y="251"/>
                      <a:pt x="294" y="251"/>
                      <a:pt x="294" y="251"/>
                    </a:cubicBezTo>
                    <a:cubicBezTo>
                      <a:pt x="293" y="248"/>
                      <a:pt x="293" y="248"/>
                      <a:pt x="293" y="248"/>
                    </a:cubicBezTo>
                    <a:cubicBezTo>
                      <a:pt x="293" y="247"/>
                      <a:pt x="292" y="246"/>
                      <a:pt x="290" y="244"/>
                    </a:cubicBezTo>
                    <a:cubicBezTo>
                      <a:pt x="287" y="242"/>
                      <a:pt x="285" y="240"/>
                      <a:pt x="286" y="237"/>
                    </a:cubicBezTo>
                    <a:cubicBezTo>
                      <a:pt x="286" y="237"/>
                      <a:pt x="287" y="237"/>
                      <a:pt x="287" y="237"/>
                    </a:cubicBezTo>
                    <a:cubicBezTo>
                      <a:pt x="289" y="237"/>
                      <a:pt x="290" y="238"/>
                      <a:pt x="292" y="239"/>
                    </a:cubicBezTo>
                    <a:cubicBezTo>
                      <a:pt x="294" y="240"/>
                      <a:pt x="295" y="240"/>
                      <a:pt x="296" y="240"/>
                    </a:cubicBezTo>
                    <a:cubicBezTo>
                      <a:pt x="297" y="240"/>
                      <a:pt x="297" y="240"/>
                      <a:pt x="297" y="240"/>
                    </a:cubicBezTo>
                    <a:cubicBezTo>
                      <a:pt x="299" y="240"/>
                      <a:pt x="299" y="240"/>
                      <a:pt x="299" y="240"/>
                    </a:cubicBezTo>
                    <a:cubicBezTo>
                      <a:pt x="299" y="238"/>
                      <a:pt x="299" y="238"/>
                      <a:pt x="299" y="238"/>
                    </a:cubicBezTo>
                    <a:cubicBezTo>
                      <a:pt x="300" y="236"/>
                      <a:pt x="299" y="233"/>
                      <a:pt x="298" y="228"/>
                    </a:cubicBezTo>
                    <a:cubicBezTo>
                      <a:pt x="298" y="227"/>
                      <a:pt x="298" y="226"/>
                      <a:pt x="298" y="225"/>
                    </a:cubicBezTo>
                    <a:cubicBezTo>
                      <a:pt x="301" y="226"/>
                      <a:pt x="304" y="227"/>
                      <a:pt x="307" y="228"/>
                    </a:cubicBezTo>
                    <a:cubicBezTo>
                      <a:pt x="312" y="230"/>
                      <a:pt x="316" y="233"/>
                      <a:pt x="322" y="233"/>
                    </a:cubicBezTo>
                    <a:cubicBezTo>
                      <a:pt x="328" y="233"/>
                      <a:pt x="333" y="230"/>
                      <a:pt x="338" y="228"/>
                    </a:cubicBezTo>
                    <a:cubicBezTo>
                      <a:pt x="342" y="227"/>
                      <a:pt x="345" y="225"/>
                      <a:pt x="348" y="225"/>
                    </a:cubicBezTo>
                    <a:cubicBezTo>
                      <a:pt x="350" y="224"/>
                      <a:pt x="352" y="224"/>
                      <a:pt x="354" y="224"/>
                    </a:cubicBezTo>
                    <a:cubicBezTo>
                      <a:pt x="358" y="224"/>
                      <a:pt x="358" y="224"/>
                      <a:pt x="358" y="224"/>
                    </a:cubicBezTo>
                    <a:cubicBezTo>
                      <a:pt x="363" y="224"/>
                      <a:pt x="369" y="224"/>
                      <a:pt x="370" y="216"/>
                    </a:cubicBezTo>
                    <a:cubicBezTo>
                      <a:pt x="370" y="213"/>
                      <a:pt x="368" y="211"/>
                      <a:pt x="367" y="209"/>
                    </a:cubicBezTo>
                    <a:cubicBezTo>
                      <a:pt x="366" y="208"/>
                      <a:pt x="365" y="207"/>
                      <a:pt x="364" y="205"/>
                    </a:cubicBezTo>
                    <a:cubicBezTo>
                      <a:pt x="363" y="202"/>
                      <a:pt x="363" y="200"/>
                      <a:pt x="364" y="198"/>
                    </a:cubicBezTo>
                    <a:cubicBezTo>
                      <a:pt x="364" y="196"/>
                      <a:pt x="364" y="195"/>
                      <a:pt x="364" y="193"/>
                    </a:cubicBezTo>
                    <a:cubicBezTo>
                      <a:pt x="364" y="187"/>
                      <a:pt x="360" y="186"/>
                      <a:pt x="356" y="184"/>
                    </a:cubicBezTo>
                    <a:cubicBezTo>
                      <a:pt x="354" y="183"/>
                      <a:pt x="352" y="182"/>
                      <a:pt x="350" y="181"/>
                    </a:cubicBezTo>
                    <a:cubicBezTo>
                      <a:pt x="349" y="179"/>
                      <a:pt x="348" y="178"/>
                      <a:pt x="347" y="177"/>
                    </a:cubicBezTo>
                    <a:cubicBezTo>
                      <a:pt x="346" y="175"/>
                      <a:pt x="345" y="174"/>
                      <a:pt x="343" y="173"/>
                    </a:cubicBezTo>
                    <a:cubicBezTo>
                      <a:pt x="341" y="172"/>
                      <a:pt x="339" y="172"/>
                      <a:pt x="338" y="172"/>
                    </a:cubicBezTo>
                    <a:cubicBezTo>
                      <a:pt x="335" y="171"/>
                      <a:pt x="332" y="171"/>
                      <a:pt x="329" y="167"/>
                    </a:cubicBezTo>
                    <a:cubicBezTo>
                      <a:pt x="328" y="163"/>
                      <a:pt x="327" y="158"/>
                      <a:pt x="327" y="153"/>
                    </a:cubicBezTo>
                    <a:cubicBezTo>
                      <a:pt x="327" y="149"/>
                      <a:pt x="327" y="146"/>
                      <a:pt x="326" y="144"/>
                    </a:cubicBezTo>
                    <a:cubicBezTo>
                      <a:pt x="325" y="139"/>
                      <a:pt x="325" y="135"/>
                      <a:pt x="325" y="131"/>
                    </a:cubicBezTo>
                    <a:cubicBezTo>
                      <a:pt x="325" y="128"/>
                      <a:pt x="325" y="125"/>
                      <a:pt x="324" y="122"/>
                    </a:cubicBezTo>
                    <a:cubicBezTo>
                      <a:pt x="323" y="115"/>
                      <a:pt x="322" y="114"/>
                      <a:pt x="316" y="113"/>
                    </a:cubicBezTo>
                    <a:cubicBezTo>
                      <a:pt x="314" y="112"/>
                      <a:pt x="312" y="112"/>
                      <a:pt x="309" y="110"/>
                    </a:cubicBezTo>
                    <a:cubicBezTo>
                      <a:pt x="303" y="107"/>
                      <a:pt x="303" y="101"/>
                      <a:pt x="304" y="93"/>
                    </a:cubicBezTo>
                    <a:cubicBezTo>
                      <a:pt x="305" y="85"/>
                      <a:pt x="306" y="78"/>
                      <a:pt x="298" y="76"/>
                    </a:cubicBezTo>
                    <a:cubicBezTo>
                      <a:pt x="297" y="75"/>
                      <a:pt x="296" y="75"/>
                      <a:pt x="295" y="75"/>
                    </a:cubicBezTo>
                    <a:cubicBezTo>
                      <a:pt x="293" y="75"/>
                      <a:pt x="291" y="76"/>
                      <a:pt x="289" y="76"/>
                    </a:cubicBezTo>
                    <a:cubicBezTo>
                      <a:pt x="288" y="76"/>
                      <a:pt x="287" y="77"/>
                      <a:pt x="285" y="77"/>
                    </a:cubicBezTo>
                    <a:cubicBezTo>
                      <a:pt x="284" y="77"/>
                      <a:pt x="282" y="76"/>
                      <a:pt x="280" y="72"/>
                    </a:cubicBezTo>
                    <a:cubicBezTo>
                      <a:pt x="280" y="71"/>
                      <a:pt x="280" y="69"/>
                      <a:pt x="281" y="67"/>
                    </a:cubicBezTo>
                    <a:cubicBezTo>
                      <a:pt x="282" y="65"/>
                      <a:pt x="282" y="64"/>
                      <a:pt x="282" y="63"/>
                    </a:cubicBezTo>
                    <a:cubicBezTo>
                      <a:pt x="281" y="63"/>
                      <a:pt x="281" y="63"/>
                      <a:pt x="281" y="63"/>
                    </a:cubicBezTo>
                    <a:cubicBezTo>
                      <a:pt x="281" y="62"/>
                      <a:pt x="281" y="62"/>
                      <a:pt x="281" y="62"/>
                    </a:cubicBezTo>
                    <a:cubicBezTo>
                      <a:pt x="281" y="61"/>
                      <a:pt x="280" y="60"/>
                      <a:pt x="277" y="60"/>
                    </a:cubicBezTo>
                    <a:cubicBezTo>
                      <a:pt x="277" y="60"/>
                      <a:pt x="276" y="60"/>
                      <a:pt x="276" y="60"/>
                    </a:cubicBezTo>
                    <a:cubicBezTo>
                      <a:pt x="275" y="60"/>
                      <a:pt x="275" y="60"/>
                      <a:pt x="274" y="60"/>
                    </a:cubicBezTo>
                    <a:cubicBezTo>
                      <a:pt x="273" y="60"/>
                      <a:pt x="272" y="60"/>
                      <a:pt x="271" y="59"/>
                    </a:cubicBezTo>
                    <a:cubicBezTo>
                      <a:pt x="269" y="57"/>
                      <a:pt x="268" y="50"/>
                      <a:pt x="267" y="45"/>
                    </a:cubicBezTo>
                    <a:cubicBezTo>
                      <a:pt x="266" y="42"/>
                      <a:pt x="266" y="39"/>
                      <a:pt x="265" y="37"/>
                    </a:cubicBezTo>
                    <a:cubicBezTo>
                      <a:pt x="264" y="34"/>
                      <a:pt x="263" y="31"/>
                      <a:pt x="263" y="28"/>
                    </a:cubicBezTo>
                    <a:cubicBezTo>
                      <a:pt x="262" y="24"/>
                      <a:pt x="262" y="24"/>
                      <a:pt x="262" y="24"/>
                    </a:cubicBezTo>
                    <a:cubicBezTo>
                      <a:pt x="256" y="25"/>
                      <a:pt x="256" y="25"/>
                      <a:pt x="256" y="25"/>
                    </a:cubicBezTo>
                    <a:cubicBezTo>
                      <a:pt x="256" y="25"/>
                      <a:pt x="256" y="25"/>
                      <a:pt x="256" y="26"/>
                    </a:cubicBezTo>
                    <a:cubicBezTo>
                      <a:pt x="255" y="28"/>
                      <a:pt x="256" y="30"/>
                      <a:pt x="257" y="33"/>
                    </a:cubicBezTo>
                    <a:cubicBezTo>
                      <a:pt x="257" y="33"/>
                      <a:pt x="257" y="34"/>
                      <a:pt x="258" y="36"/>
                    </a:cubicBezTo>
                    <a:cubicBezTo>
                      <a:pt x="258" y="36"/>
                      <a:pt x="258" y="37"/>
                      <a:pt x="258" y="38"/>
                    </a:cubicBezTo>
                    <a:cubicBezTo>
                      <a:pt x="258" y="39"/>
                      <a:pt x="259" y="40"/>
                      <a:pt x="259" y="41"/>
                    </a:cubicBezTo>
                    <a:cubicBezTo>
                      <a:pt x="259" y="43"/>
                      <a:pt x="259" y="44"/>
                      <a:pt x="259" y="46"/>
                    </a:cubicBezTo>
                    <a:cubicBezTo>
                      <a:pt x="259" y="47"/>
                      <a:pt x="258" y="47"/>
                      <a:pt x="257" y="48"/>
                    </a:cubicBezTo>
                    <a:cubicBezTo>
                      <a:pt x="257" y="49"/>
                      <a:pt x="256" y="49"/>
                      <a:pt x="256" y="50"/>
                    </a:cubicBezTo>
                    <a:cubicBezTo>
                      <a:pt x="254" y="52"/>
                      <a:pt x="253" y="55"/>
                      <a:pt x="254" y="59"/>
                    </a:cubicBezTo>
                    <a:cubicBezTo>
                      <a:pt x="254" y="62"/>
                      <a:pt x="257" y="63"/>
                      <a:pt x="258" y="65"/>
                    </a:cubicBezTo>
                    <a:cubicBezTo>
                      <a:pt x="259" y="65"/>
                      <a:pt x="259" y="65"/>
                      <a:pt x="259" y="65"/>
                    </a:cubicBezTo>
                    <a:cubicBezTo>
                      <a:pt x="260" y="66"/>
                      <a:pt x="260" y="67"/>
                      <a:pt x="260" y="70"/>
                    </a:cubicBezTo>
                    <a:cubicBezTo>
                      <a:pt x="260" y="71"/>
                      <a:pt x="260" y="72"/>
                      <a:pt x="260" y="73"/>
                    </a:cubicBezTo>
                    <a:cubicBezTo>
                      <a:pt x="260" y="74"/>
                      <a:pt x="260" y="74"/>
                      <a:pt x="260" y="74"/>
                    </a:cubicBezTo>
                    <a:cubicBezTo>
                      <a:pt x="260" y="76"/>
                      <a:pt x="260" y="78"/>
                      <a:pt x="262" y="80"/>
                    </a:cubicBezTo>
                    <a:cubicBezTo>
                      <a:pt x="262" y="80"/>
                      <a:pt x="262" y="80"/>
                      <a:pt x="262" y="80"/>
                    </a:cubicBezTo>
                    <a:cubicBezTo>
                      <a:pt x="262" y="81"/>
                      <a:pt x="262" y="82"/>
                      <a:pt x="261" y="83"/>
                    </a:cubicBezTo>
                    <a:cubicBezTo>
                      <a:pt x="260" y="84"/>
                      <a:pt x="259" y="85"/>
                      <a:pt x="259" y="86"/>
                    </a:cubicBezTo>
                    <a:cubicBezTo>
                      <a:pt x="259" y="86"/>
                      <a:pt x="259" y="87"/>
                      <a:pt x="258" y="87"/>
                    </a:cubicBezTo>
                    <a:cubicBezTo>
                      <a:pt x="258" y="88"/>
                      <a:pt x="257" y="89"/>
                      <a:pt x="257" y="90"/>
                    </a:cubicBezTo>
                    <a:cubicBezTo>
                      <a:pt x="257" y="90"/>
                      <a:pt x="257" y="91"/>
                      <a:pt x="257" y="91"/>
                    </a:cubicBezTo>
                    <a:cubicBezTo>
                      <a:pt x="257" y="91"/>
                      <a:pt x="256" y="91"/>
                      <a:pt x="256" y="91"/>
                    </a:cubicBezTo>
                    <a:cubicBezTo>
                      <a:pt x="256" y="91"/>
                      <a:pt x="255" y="91"/>
                      <a:pt x="255" y="91"/>
                    </a:cubicBezTo>
                    <a:cubicBezTo>
                      <a:pt x="253" y="91"/>
                      <a:pt x="251" y="91"/>
                      <a:pt x="250" y="92"/>
                    </a:cubicBezTo>
                    <a:cubicBezTo>
                      <a:pt x="248" y="95"/>
                      <a:pt x="248" y="100"/>
                      <a:pt x="248" y="103"/>
                    </a:cubicBezTo>
                    <a:cubicBezTo>
                      <a:pt x="248" y="104"/>
                      <a:pt x="248" y="104"/>
                      <a:pt x="248" y="104"/>
                    </a:cubicBezTo>
                    <a:cubicBezTo>
                      <a:pt x="249" y="105"/>
                      <a:pt x="249" y="106"/>
                      <a:pt x="249" y="108"/>
                    </a:cubicBezTo>
                    <a:cubicBezTo>
                      <a:pt x="248" y="108"/>
                      <a:pt x="248" y="108"/>
                      <a:pt x="248" y="108"/>
                    </a:cubicBezTo>
                    <a:cubicBezTo>
                      <a:pt x="248" y="108"/>
                      <a:pt x="248" y="109"/>
                      <a:pt x="247" y="109"/>
                    </a:cubicBezTo>
                    <a:cubicBezTo>
                      <a:pt x="245" y="109"/>
                      <a:pt x="244" y="110"/>
                      <a:pt x="243" y="111"/>
                    </a:cubicBezTo>
                    <a:cubicBezTo>
                      <a:pt x="241" y="113"/>
                      <a:pt x="240" y="115"/>
                      <a:pt x="239" y="117"/>
                    </a:cubicBezTo>
                    <a:cubicBezTo>
                      <a:pt x="239" y="118"/>
                      <a:pt x="239" y="118"/>
                      <a:pt x="239" y="119"/>
                    </a:cubicBezTo>
                    <a:cubicBezTo>
                      <a:pt x="239" y="119"/>
                      <a:pt x="239" y="120"/>
                      <a:pt x="239" y="120"/>
                    </a:cubicBezTo>
                    <a:cubicBezTo>
                      <a:pt x="238" y="120"/>
                      <a:pt x="238" y="120"/>
                      <a:pt x="237" y="120"/>
                    </a:cubicBezTo>
                    <a:cubicBezTo>
                      <a:pt x="237" y="120"/>
                      <a:pt x="237" y="120"/>
                      <a:pt x="236" y="120"/>
                    </a:cubicBezTo>
                    <a:cubicBezTo>
                      <a:pt x="236" y="120"/>
                      <a:pt x="235" y="119"/>
                      <a:pt x="234" y="118"/>
                    </a:cubicBezTo>
                    <a:cubicBezTo>
                      <a:pt x="234" y="117"/>
                      <a:pt x="234" y="117"/>
                      <a:pt x="234" y="117"/>
                    </a:cubicBezTo>
                    <a:cubicBezTo>
                      <a:pt x="232" y="115"/>
                      <a:pt x="230" y="113"/>
                      <a:pt x="227" y="113"/>
                    </a:cubicBezTo>
                    <a:cubicBezTo>
                      <a:pt x="226" y="112"/>
                      <a:pt x="225" y="112"/>
                      <a:pt x="224" y="112"/>
                    </a:cubicBezTo>
                    <a:cubicBezTo>
                      <a:pt x="223" y="112"/>
                      <a:pt x="223" y="112"/>
                      <a:pt x="223" y="112"/>
                    </a:cubicBezTo>
                    <a:cubicBezTo>
                      <a:pt x="222" y="112"/>
                      <a:pt x="221" y="112"/>
                      <a:pt x="220" y="111"/>
                    </a:cubicBezTo>
                    <a:cubicBezTo>
                      <a:pt x="220" y="111"/>
                      <a:pt x="220" y="110"/>
                      <a:pt x="219" y="110"/>
                    </a:cubicBezTo>
                    <a:cubicBezTo>
                      <a:pt x="219" y="108"/>
                      <a:pt x="218" y="107"/>
                      <a:pt x="216" y="106"/>
                    </a:cubicBezTo>
                    <a:cubicBezTo>
                      <a:pt x="214" y="104"/>
                      <a:pt x="212" y="104"/>
                      <a:pt x="210" y="104"/>
                    </a:cubicBezTo>
                    <a:cubicBezTo>
                      <a:pt x="210" y="104"/>
                      <a:pt x="209" y="104"/>
                      <a:pt x="208" y="104"/>
                    </a:cubicBezTo>
                    <a:cubicBezTo>
                      <a:pt x="208" y="104"/>
                      <a:pt x="207" y="104"/>
                      <a:pt x="206" y="104"/>
                    </a:cubicBezTo>
                    <a:cubicBezTo>
                      <a:pt x="204" y="104"/>
                      <a:pt x="202" y="104"/>
                      <a:pt x="200" y="106"/>
                    </a:cubicBezTo>
                    <a:cubicBezTo>
                      <a:pt x="199" y="106"/>
                      <a:pt x="197" y="107"/>
                      <a:pt x="196" y="108"/>
                    </a:cubicBezTo>
                    <a:cubicBezTo>
                      <a:pt x="197" y="106"/>
                      <a:pt x="197" y="105"/>
                      <a:pt x="197" y="103"/>
                    </a:cubicBezTo>
                    <a:cubicBezTo>
                      <a:pt x="197" y="103"/>
                      <a:pt x="197" y="102"/>
                      <a:pt x="198" y="101"/>
                    </a:cubicBezTo>
                    <a:cubicBezTo>
                      <a:pt x="198" y="101"/>
                      <a:pt x="198" y="101"/>
                      <a:pt x="198" y="101"/>
                    </a:cubicBezTo>
                    <a:cubicBezTo>
                      <a:pt x="198" y="99"/>
                      <a:pt x="199" y="95"/>
                      <a:pt x="196" y="93"/>
                    </a:cubicBezTo>
                    <a:cubicBezTo>
                      <a:pt x="195" y="92"/>
                      <a:pt x="194" y="91"/>
                      <a:pt x="192" y="91"/>
                    </a:cubicBezTo>
                    <a:cubicBezTo>
                      <a:pt x="191" y="91"/>
                      <a:pt x="190" y="92"/>
                      <a:pt x="189" y="92"/>
                    </a:cubicBezTo>
                    <a:cubicBezTo>
                      <a:pt x="188" y="92"/>
                      <a:pt x="187" y="93"/>
                      <a:pt x="187" y="93"/>
                    </a:cubicBezTo>
                    <a:cubicBezTo>
                      <a:pt x="187" y="92"/>
                      <a:pt x="186" y="91"/>
                      <a:pt x="186" y="87"/>
                    </a:cubicBezTo>
                    <a:cubicBezTo>
                      <a:pt x="186" y="81"/>
                      <a:pt x="184" y="79"/>
                      <a:pt x="182" y="75"/>
                    </a:cubicBezTo>
                    <a:cubicBezTo>
                      <a:pt x="181" y="73"/>
                      <a:pt x="181" y="72"/>
                      <a:pt x="181" y="70"/>
                    </a:cubicBezTo>
                    <a:cubicBezTo>
                      <a:pt x="181" y="66"/>
                      <a:pt x="180" y="63"/>
                      <a:pt x="177" y="61"/>
                    </a:cubicBezTo>
                    <a:cubicBezTo>
                      <a:pt x="176" y="59"/>
                      <a:pt x="176" y="59"/>
                      <a:pt x="176" y="59"/>
                    </a:cubicBezTo>
                    <a:cubicBezTo>
                      <a:pt x="175" y="59"/>
                      <a:pt x="175" y="58"/>
                      <a:pt x="174" y="57"/>
                    </a:cubicBezTo>
                    <a:cubicBezTo>
                      <a:pt x="173" y="57"/>
                      <a:pt x="173" y="57"/>
                      <a:pt x="173" y="57"/>
                    </a:cubicBezTo>
                    <a:cubicBezTo>
                      <a:pt x="173" y="56"/>
                      <a:pt x="172" y="56"/>
                      <a:pt x="172" y="56"/>
                    </a:cubicBezTo>
                    <a:cubicBezTo>
                      <a:pt x="172" y="55"/>
                      <a:pt x="172" y="55"/>
                      <a:pt x="172" y="55"/>
                    </a:cubicBezTo>
                    <a:cubicBezTo>
                      <a:pt x="172" y="54"/>
                      <a:pt x="173" y="54"/>
                      <a:pt x="173" y="53"/>
                    </a:cubicBezTo>
                    <a:cubicBezTo>
                      <a:pt x="173" y="53"/>
                      <a:pt x="172" y="52"/>
                      <a:pt x="172" y="51"/>
                    </a:cubicBezTo>
                    <a:cubicBezTo>
                      <a:pt x="172" y="49"/>
                      <a:pt x="172" y="48"/>
                      <a:pt x="173" y="46"/>
                    </a:cubicBezTo>
                    <a:cubicBezTo>
                      <a:pt x="173" y="45"/>
                      <a:pt x="173" y="45"/>
                      <a:pt x="174" y="44"/>
                    </a:cubicBezTo>
                    <a:cubicBezTo>
                      <a:pt x="175" y="41"/>
                      <a:pt x="177" y="35"/>
                      <a:pt x="172" y="33"/>
                    </a:cubicBezTo>
                    <a:cubicBezTo>
                      <a:pt x="170" y="32"/>
                      <a:pt x="169" y="32"/>
                      <a:pt x="168" y="32"/>
                    </a:cubicBezTo>
                    <a:cubicBezTo>
                      <a:pt x="165" y="32"/>
                      <a:pt x="164" y="35"/>
                      <a:pt x="163" y="36"/>
                    </a:cubicBezTo>
                    <a:cubicBezTo>
                      <a:pt x="163" y="37"/>
                      <a:pt x="162" y="38"/>
                      <a:pt x="162" y="38"/>
                    </a:cubicBezTo>
                    <a:cubicBezTo>
                      <a:pt x="162" y="38"/>
                      <a:pt x="161" y="37"/>
                      <a:pt x="160" y="36"/>
                    </a:cubicBezTo>
                    <a:cubicBezTo>
                      <a:pt x="159" y="34"/>
                      <a:pt x="157" y="32"/>
                      <a:pt x="154" y="32"/>
                    </a:cubicBezTo>
                    <a:cubicBezTo>
                      <a:pt x="153" y="32"/>
                      <a:pt x="153" y="32"/>
                      <a:pt x="152" y="32"/>
                    </a:cubicBezTo>
                    <a:cubicBezTo>
                      <a:pt x="150" y="32"/>
                      <a:pt x="149" y="34"/>
                      <a:pt x="148" y="34"/>
                    </a:cubicBezTo>
                    <a:cubicBezTo>
                      <a:pt x="148" y="35"/>
                      <a:pt x="148" y="35"/>
                      <a:pt x="148" y="35"/>
                    </a:cubicBezTo>
                    <a:cubicBezTo>
                      <a:pt x="147" y="35"/>
                      <a:pt x="147" y="35"/>
                      <a:pt x="145" y="35"/>
                    </a:cubicBezTo>
                    <a:cubicBezTo>
                      <a:pt x="145" y="35"/>
                      <a:pt x="144" y="35"/>
                      <a:pt x="144" y="35"/>
                    </a:cubicBezTo>
                    <a:cubicBezTo>
                      <a:pt x="143" y="35"/>
                      <a:pt x="142" y="35"/>
                      <a:pt x="142" y="35"/>
                    </a:cubicBezTo>
                    <a:cubicBezTo>
                      <a:pt x="138" y="35"/>
                      <a:pt x="138" y="35"/>
                      <a:pt x="138" y="35"/>
                    </a:cubicBezTo>
                    <a:cubicBezTo>
                      <a:pt x="137" y="35"/>
                      <a:pt x="137" y="35"/>
                      <a:pt x="136" y="35"/>
                    </a:cubicBezTo>
                    <a:cubicBezTo>
                      <a:pt x="135" y="35"/>
                      <a:pt x="135" y="35"/>
                      <a:pt x="135" y="35"/>
                    </a:cubicBezTo>
                    <a:cubicBezTo>
                      <a:pt x="133" y="35"/>
                      <a:pt x="132" y="35"/>
                      <a:pt x="131" y="34"/>
                    </a:cubicBezTo>
                    <a:cubicBezTo>
                      <a:pt x="129" y="34"/>
                      <a:pt x="126" y="31"/>
                      <a:pt x="126" y="28"/>
                    </a:cubicBezTo>
                    <a:cubicBezTo>
                      <a:pt x="126" y="27"/>
                      <a:pt x="126" y="27"/>
                      <a:pt x="126" y="27"/>
                    </a:cubicBezTo>
                    <a:cubicBezTo>
                      <a:pt x="126" y="25"/>
                      <a:pt x="126" y="23"/>
                      <a:pt x="124" y="21"/>
                    </a:cubicBezTo>
                    <a:cubicBezTo>
                      <a:pt x="122" y="19"/>
                      <a:pt x="119" y="18"/>
                      <a:pt x="116" y="18"/>
                    </a:cubicBezTo>
                    <a:cubicBezTo>
                      <a:pt x="116" y="17"/>
                      <a:pt x="116" y="17"/>
                      <a:pt x="116" y="17"/>
                    </a:cubicBezTo>
                    <a:cubicBezTo>
                      <a:pt x="115" y="17"/>
                      <a:pt x="115" y="17"/>
                      <a:pt x="114" y="17"/>
                    </a:cubicBezTo>
                    <a:cubicBezTo>
                      <a:pt x="114" y="16"/>
                      <a:pt x="114" y="16"/>
                      <a:pt x="114" y="16"/>
                    </a:cubicBezTo>
                    <a:cubicBezTo>
                      <a:pt x="112" y="14"/>
                      <a:pt x="110" y="14"/>
                      <a:pt x="108" y="14"/>
                    </a:cubicBezTo>
                    <a:cubicBezTo>
                      <a:pt x="108" y="14"/>
                      <a:pt x="107" y="14"/>
                      <a:pt x="107" y="14"/>
                    </a:cubicBezTo>
                    <a:cubicBezTo>
                      <a:pt x="107" y="14"/>
                      <a:pt x="106" y="14"/>
                      <a:pt x="106" y="13"/>
                    </a:cubicBezTo>
                    <a:cubicBezTo>
                      <a:pt x="105" y="12"/>
                      <a:pt x="104" y="11"/>
                      <a:pt x="103" y="10"/>
                    </a:cubicBezTo>
                    <a:cubicBezTo>
                      <a:pt x="101" y="9"/>
                      <a:pt x="100" y="9"/>
                      <a:pt x="98" y="8"/>
                    </a:cubicBezTo>
                    <a:cubicBezTo>
                      <a:pt x="98" y="8"/>
                      <a:pt x="97" y="8"/>
                      <a:pt x="96" y="7"/>
                    </a:cubicBezTo>
                    <a:cubicBezTo>
                      <a:pt x="96" y="7"/>
                      <a:pt x="95" y="6"/>
                      <a:pt x="94" y="6"/>
                    </a:cubicBezTo>
                    <a:cubicBezTo>
                      <a:pt x="94" y="5"/>
                      <a:pt x="93" y="5"/>
                      <a:pt x="93" y="5"/>
                    </a:cubicBezTo>
                    <a:cubicBezTo>
                      <a:pt x="88" y="2"/>
                      <a:pt x="85" y="0"/>
                      <a:pt x="81" y="0"/>
                    </a:cubicBezTo>
                    <a:cubicBezTo>
                      <a:pt x="80" y="0"/>
                      <a:pt x="78" y="1"/>
                      <a:pt x="76" y="1"/>
                    </a:cubicBezTo>
                    <a:cubicBezTo>
                      <a:pt x="74" y="3"/>
                      <a:pt x="72" y="4"/>
                      <a:pt x="70" y="6"/>
                    </a:cubicBezTo>
                    <a:cubicBezTo>
                      <a:pt x="69" y="7"/>
                      <a:pt x="68" y="8"/>
                      <a:pt x="67" y="9"/>
                    </a:cubicBezTo>
                    <a:cubicBezTo>
                      <a:pt x="66" y="9"/>
                      <a:pt x="66" y="9"/>
                      <a:pt x="66" y="9"/>
                    </a:cubicBezTo>
                    <a:cubicBezTo>
                      <a:pt x="65" y="10"/>
                      <a:pt x="64" y="10"/>
                      <a:pt x="63" y="12"/>
                    </a:cubicBezTo>
                    <a:cubicBezTo>
                      <a:pt x="63" y="12"/>
                      <a:pt x="62" y="13"/>
                      <a:pt x="62" y="13"/>
                    </a:cubicBezTo>
                    <a:cubicBezTo>
                      <a:pt x="62" y="14"/>
                      <a:pt x="61" y="15"/>
                      <a:pt x="61" y="15"/>
                    </a:cubicBezTo>
                    <a:cubicBezTo>
                      <a:pt x="61" y="15"/>
                      <a:pt x="60" y="15"/>
                      <a:pt x="60" y="15"/>
                    </a:cubicBezTo>
                    <a:cubicBezTo>
                      <a:pt x="59" y="15"/>
                      <a:pt x="59" y="15"/>
                      <a:pt x="58" y="15"/>
                    </a:cubicBezTo>
                    <a:cubicBezTo>
                      <a:pt x="58" y="15"/>
                      <a:pt x="58" y="15"/>
                      <a:pt x="58" y="15"/>
                    </a:cubicBezTo>
                    <a:cubicBezTo>
                      <a:pt x="57" y="15"/>
                      <a:pt x="57" y="15"/>
                      <a:pt x="56" y="16"/>
                    </a:cubicBezTo>
                    <a:cubicBezTo>
                      <a:pt x="56" y="15"/>
                      <a:pt x="56" y="15"/>
                      <a:pt x="56" y="15"/>
                    </a:cubicBezTo>
                    <a:cubicBezTo>
                      <a:pt x="55" y="15"/>
                      <a:pt x="55" y="15"/>
                      <a:pt x="54" y="15"/>
                    </a:cubicBezTo>
                    <a:cubicBezTo>
                      <a:pt x="53" y="14"/>
                      <a:pt x="51" y="14"/>
                      <a:pt x="49" y="14"/>
                    </a:cubicBezTo>
                    <a:cubicBezTo>
                      <a:pt x="49" y="14"/>
                      <a:pt x="49" y="14"/>
                      <a:pt x="49" y="14"/>
                    </a:cubicBezTo>
                    <a:cubicBezTo>
                      <a:pt x="48" y="14"/>
                      <a:pt x="48" y="14"/>
                      <a:pt x="47" y="14"/>
                    </a:cubicBezTo>
                    <a:cubicBezTo>
                      <a:pt x="46" y="14"/>
                      <a:pt x="45" y="14"/>
                      <a:pt x="45" y="14"/>
                    </a:cubicBezTo>
                    <a:cubicBezTo>
                      <a:pt x="44" y="14"/>
                      <a:pt x="43" y="14"/>
                      <a:pt x="42" y="14"/>
                    </a:cubicBezTo>
                    <a:cubicBezTo>
                      <a:pt x="41" y="14"/>
                      <a:pt x="40" y="13"/>
                      <a:pt x="39" y="13"/>
                    </a:cubicBezTo>
                    <a:cubicBezTo>
                      <a:pt x="38" y="12"/>
                      <a:pt x="36" y="12"/>
                      <a:pt x="35" y="11"/>
                    </a:cubicBezTo>
                    <a:cubicBezTo>
                      <a:pt x="31" y="10"/>
                      <a:pt x="27" y="9"/>
                      <a:pt x="22" y="9"/>
                    </a:cubicBezTo>
                    <a:cubicBezTo>
                      <a:pt x="20" y="9"/>
                      <a:pt x="19" y="9"/>
                      <a:pt x="17" y="9"/>
                    </a:cubicBezTo>
                    <a:cubicBezTo>
                      <a:pt x="12" y="10"/>
                      <a:pt x="8" y="12"/>
                      <a:pt x="5" y="16"/>
                    </a:cubicBezTo>
                    <a:cubicBezTo>
                      <a:pt x="3" y="18"/>
                      <a:pt x="2" y="20"/>
                      <a:pt x="2" y="23"/>
                    </a:cubicBezTo>
                    <a:cubicBezTo>
                      <a:pt x="2" y="23"/>
                      <a:pt x="1" y="24"/>
                      <a:pt x="1" y="24"/>
                    </a:cubicBezTo>
                    <a:cubicBezTo>
                      <a:pt x="1" y="26"/>
                      <a:pt x="0" y="28"/>
                      <a:pt x="0" y="30"/>
                    </a:cubicBezTo>
                    <a:cubicBezTo>
                      <a:pt x="1" y="34"/>
                      <a:pt x="3" y="39"/>
                      <a:pt x="4" y="42"/>
                    </a:cubicBezTo>
                    <a:cubicBezTo>
                      <a:pt x="6" y="45"/>
                      <a:pt x="9" y="48"/>
                      <a:pt x="11" y="49"/>
                    </a:cubicBezTo>
                    <a:cubicBezTo>
                      <a:pt x="12" y="49"/>
                      <a:pt x="12" y="49"/>
                      <a:pt x="12" y="49"/>
                    </a:cubicBezTo>
                    <a:cubicBezTo>
                      <a:pt x="14" y="51"/>
                      <a:pt x="15" y="52"/>
                      <a:pt x="15" y="53"/>
                    </a:cubicBezTo>
                    <a:cubicBezTo>
                      <a:pt x="15" y="54"/>
                      <a:pt x="14" y="54"/>
                      <a:pt x="14" y="55"/>
                    </a:cubicBezTo>
                    <a:cubicBezTo>
                      <a:pt x="14" y="56"/>
                      <a:pt x="13" y="57"/>
                      <a:pt x="13" y="58"/>
                    </a:cubicBezTo>
                    <a:cubicBezTo>
                      <a:pt x="13" y="60"/>
                      <a:pt x="14" y="63"/>
                      <a:pt x="15" y="65"/>
                    </a:cubicBezTo>
                    <a:cubicBezTo>
                      <a:pt x="16" y="65"/>
                      <a:pt x="16" y="65"/>
                      <a:pt x="16" y="65"/>
                    </a:cubicBezTo>
                    <a:cubicBezTo>
                      <a:pt x="16" y="66"/>
                      <a:pt x="15" y="66"/>
                      <a:pt x="15" y="67"/>
                    </a:cubicBezTo>
                    <a:cubicBezTo>
                      <a:pt x="15" y="67"/>
                      <a:pt x="14" y="68"/>
                      <a:pt x="14" y="69"/>
                    </a:cubicBezTo>
                    <a:cubicBezTo>
                      <a:pt x="12" y="71"/>
                      <a:pt x="9" y="75"/>
                      <a:pt x="12" y="79"/>
                    </a:cubicBezTo>
                    <a:cubicBezTo>
                      <a:pt x="13" y="81"/>
                      <a:pt x="14" y="83"/>
                      <a:pt x="17" y="84"/>
                    </a:cubicBezTo>
                    <a:cubicBezTo>
                      <a:pt x="18" y="84"/>
                      <a:pt x="18" y="84"/>
                      <a:pt x="19" y="84"/>
                    </a:cubicBezTo>
                    <a:cubicBezTo>
                      <a:pt x="19" y="84"/>
                      <a:pt x="19" y="84"/>
                      <a:pt x="19" y="84"/>
                    </a:cubicBezTo>
                    <a:cubicBezTo>
                      <a:pt x="19" y="85"/>
                      <a:pt x="19" y="85"/>
                      <a:pt x="19" y="85"/>
                    </a:cubicBezTo>
                    <a:cubicBezTo>
                      <a:pt x="19" y="86"/>
                      <a:pt x="19" y="87"/>
                      <a:pt x="20" y="88"/>
                    </a:cubicBezTo>
                    <a:cubicBezTo>
                      <a:pt x="20" y="89"/>
                      <a:pt x="20" y="90"/>
                      <a:pt x="20" y="92"/>
                    </a:cubicBezTo>
                    <a:cubicBezTo>
                      <a:pt x="20" y="93"/>
                      <a:pt x="20" y="95"/>
                      <a:pt x="21" y="97"/>
                    </a:cubicBezTo>
                    <a:cubicBezTo>
                      <a:pt x="22" y="99"/>
                      <a:pt x="23" y="100"/>
                      <a:pt x="25" y="101"/>
                    </a:cubicBezTo>
                    <a:cubicBezTo>
                      <a:pt x="25" y="101"/>
                      <a:pt x="26" y="102"/>
                      <a:pt x="26" y="102"/>
                    </a:cubicBezTo>
                    <a:cubicBezTo>
                      <a:pt x="26" y="102"/>
                      <a:pt x="26" y="103"/>
                      <a:pt x="26" y="104"/>
                    </a:cubicBezTo>
                    <a:cubicBezTo>
                      <a:pt x="26" y="105"/>
                      <a:pt x="26" y="105"/>
                      <a:pt x="26" y="105"/>
                    </a:cubicBezTo>
                    <a:cubicBezTo>
                      <a:pt x="26" y="106"/>
                      <a:pt x="27" y="109"/>
                      <a:pt x="29" y="110"/>
                    </a:cubicBezTo>
                    <a:cubicBezTo>
                      <a:pt x="29" y="110"/>
                      <a:pt x="30" y="111"/>
                      <a:pt x="30" y="111"/>
                    </a:cubicBezTo>
                    <a:cubicBezTo>
                      <a:pt x="30" y="111"/>
                      <a:pt x="31" y="111"/>
                      <a:pt x="31" y="111"/>
                    </a:cubicBezTo>
                    <a:cubicBezTo>
                      <a:pt x="31" y="111"/>
                      <a:pt x="31" y="111"/>
                      <a:pt x="31" y="111"/>
                    </a:cubicBezTo>
                    <a:cubicBezTo>
                      <a:pt x="31" y="112"/>
                      <a:pt x="31" y="113"/>
                      <a:pt x="31" y="114"/>
                    </a:cubicBezTo>
                    <a:cubicBezTo>
                      <a:pt x="31" y="115"/>
                      <a:pt x="31" y="115"/>
                      <a:pt x="31" y="115"/>
                    </a:cubicBezTo>
                    <a:cubicBezTo>
                      <a:pt x="32" y="116"/>
                      <a:pt x="31" y="117"/>
                      <a:pt x="30" y="119"/>
                    </a:cubicBezTo>
                    <a:cubicBezTo>
                      <a:pt x="28" y="122"/>
                      <a:pt x="27" y="125"/>
                      <a:pt x="27" y="128"/>
                    </a:cubicBezTo>
                    <a:cubicBezTo>
                      <a:pt x="27" y="130"/>
                      <a:pt x="27" y="131"/>
                      <a:pt x="26" y="132"/>
                    </a:cubicBezTo>
                    <a:cubicBezTo>
                      <a:pt x="26" y="135"/>
                      <a:pt x="26" y="135"/>
                      <a:pt x="26" y="135"/>
                    </a:cubicBezTo>
                    <a:cubicBezTo>
                      <a:pt x="26" y="136"/>
                      <a:pt x="25" y="138"/>
                      <a:pt x="24" y="139"/>
                    </a:cubicBezTo>
                    <a:cubicBezTo>
                      <a:pt x="24" y="140"/>
                      <a:pt x="24" y="140"/>
                      <a:pt x="24" y="140"/>
                    </a:cubicBezTo>
                    <a:cubicBezTo>
                      <a:pt x="21" y="146"/>
                      <a:pt x="12" y="160"/>
                      <a:pt x="23" y="168"/>
                    </a:cubicBezTo>
                    <a:cubicBezTo>
                      <a:pt x="27" y="171"/>
                      <a:pt x="31" y="173"/>
                      <a:pt x="35" y="176"/>
                    </a:cubicBezTo>
                    <a:cubicBezTo>
                      <a:pt x="38" y="178"/>
                      <a:pt x="42" y="180"/>
                      <a:pt x="45" y="182"/>
                    </a:cubicBezTo>
                    <a:cubicBezTo>
                      <a:pt x="46" y="183"/>
                      <a:pt x="47" y="184"/>
                      <a:pt x="48" y="184"/>
                    </a:cubicBezTo>
                    <a:cubicBezTo>
                      <a:pt x="49" y="185"/>
                      <a:pt x="50" y="185"/>
                      <a:pt x="51" y="186"/>
                    </a:cubicBezTo>
                    <a:cubicBezTo>
                      <a:pt x="53" y="187"/>
                      <a:pt x="54" y="189"/>
                      <a:pt x="55" y="190"/>
                    </a:cubicBezTo>
                    <a:cubicBezTo>
                      <a:pt x="56" y="191"/>
                      <a:pt x="57" y="192"/>
                      <a:pt x="58" y="194"/>
                    </a:cubicBezTo>
                    <a:cubicBezTo>
                      <a:pt x="59" y="195"/>
                      <a:pt x="59" y="195"/>
                      <a:pt x="59" y="195"/>
                    </a:cubicBezTo>
                    <a:cubicBezTo>
                      <a:pt x="62" y="199"/>
                      <a:pt x="64" y="202"/>
                      <a:pt x="65" y="206"/>
                    </a:cubicBezTo>
                    <a:cubicBezTo>
                      <a:pt x="66" y="211"/>
                      <a:pt x="68" y="214"/>
                      <a:pt x="70" y="217"/>
                    </a:cubicBezTo>
                    <a:cubicBezTo>
                      <a:pt x="71" y="219"/>
                      <a:pt x="71" y="219"/>
                      <a:pt x="71" y="219"/>
                    </a:cubicBezTo>
                    <a:cubicBezTo>
                      <a:pt x="72" y="221"/>
                      <a:pt x="72" y="224"/>
                      <a:pt x="73" y="227"/>
                    </a:cubicBezTo>
                    <a:cubicBezTo>
                      <a:pt x="73" y="229"/>
                      <a:pt x="73" y="230"/>
                      <a:pt x="73" y="231"/>
                    </a:cubicBezTo>
                    <a:cubicBezTo>
                      <a:pt x="74" y="233"/>
                      <a:pt x="74" y="235"/>
                      <a:pt x="75" y="237"/>
                    </a:cubicBezTo>
                    <a:cubicBezTo>
                      <a:pt x="75" y="238"/>
                      <a:pt x="76" y="239"/>
                      <a:pt x="76" y="240"/>
                    </a:cubicBezTo>
                    <a:cubicBezTo>
                      <a:pt x="76" y="241"/>
                      <a:pt x="76" y="241"/>
                      <a:pt x="76" y="242"/>
                    </a:cubicBezTo>
                    <a:cubicBezTo>
                      <a:pt x="77" y="243"/>
                      <a:pt x="77" y="248"/>
                      <a:pt x="82" y="248"/>
                    </a:cubicBezTo>
                    <a:cubicBezTo>
                      <a:pt x="82" y="248"/>
                      <a:pt x="83" y="247"/>
                      <a:pt x="84" y="247"/>
                    </a:cubicBezTo>
                    <a:cubicBezTo>
                      <a:pt x="85" y="247"/>
                      <a:pt x="86" y="246"/>
                      <a:pt x="87" y="246"/>
                    </a:cubicBezTo>
                    <a:cubicBezTo>
                      <a:pt x="89" y="246"/>
                      <a:pt x="90" y="248"/>
                      <a:pt x="90" y="248"/>
                    </a:cubicBezTo>
                    <a:cubicBezTo>
                      <a:pt x="90" y="249"/>
                      <a:pt x="90" y="249"/>
                      <a:pt x="90" y="249"/>
                    </a:cubicBezTo>
                    <a:cubicBezTo>
                      <a:pt x="89" y="250"/>
                      <a:pt x="87" y="250"/>
                      <a:pt x="86" y="250"/>
                    </a:cubicBezTo>
                    <a:cubicBezTo>
                      <a:pt x="84" y="250"/>
                      <a:pt x="83" y="250"/>
                      <a:pt x="82" y="250"/>
                    </a:cubicBezTo>
                    <a:cubicBezTo>
                      <a:pt x="76" y="251"/>
                      <a:pt x="74" y="256"/>
                      <a:pt x="73" y="260"/>
                    </a:cubicBezTo>
                    <a:cubicBezTo>
                      <a:pt x="72" y="261"/>
                      <a:pt x="72" y="261"/>
                      <a:pt x="72" y="261"/>
                    </a:cubicBezTo>
                    <a:cubicBezTo>
                      <a:pt x="72" y="262"/>
                      <a:pt x="72" y="262"/>
                      <a:pt x="71" y="263"/>
                    </a:cubicBezTo>
                    <a:cubicBezTo>
                      <a:pt x="71" y="264"/>
                      <a:pt x="70" y="265"/>
                      <a:pt x="70" y="266"/>
                    </a:cubicBezTo>
                    <a:cubicBezTo>
                      <a:pt x="69" y="269"/>
                      <a:pt x="68" y="271"/>
                      <a:pt x="67" y="273"/>
                    </a:cubicBezTo>
                    <a:cubicBezTo>
                      <a:pt x="66" y="274"/>
                      <a:pt x="66" y="274"/>
                      <a:pt x="66" y="274"/>
                    </a:cubicBezTo>
                    <a:cubicBezTo>
                      <a:pt x="66" y="276"/>
                      <a:pt x="65" y="278"/>
                      <a:pt x="63" y="280"/>
                    </a:cubicBezTo>
                    <a:cubicBezTo>
                      <a:pt x="63" y="282"/>
                      <a:pt x="62" y="282"/>
                      <a:pt x="61" y="283"/>
                    </a:cubicBezTo>
                    <a:cubicBezTo>
                      <a:pt x="61" y="284"/>
                      <a:pt x="60" y="284"/>
                      <a:pt x="60" y="285"/>
                    </a:cubicBezTo>
                    <a:cubicBezTo>
                      <a:pt x="59" y="286"/>
                      <a:pt x="58" y="287"/>
                      <a:pt x="57" y="288"/>
                    </a:cubicBezTo>
                    <a:cubicBezTo>
                      <a:pt x="57" y="289"/>
                      <a:pt x="56" y="290"/>
                      <a:pt x="55" y="291"/>
                    </a:cubicBezTo>
                    <a:cubicBezTo>
                      <a:pt x="52" y="294"/>
                      <a:pt x="49" y="298"/>
                      <a:pt x="45" y="301"/>
                    </a:cubicBezTo>
                    <a:cubicBezTo>
                      <a:pt x="44" y="302"/>
                      <a:pt x="43" y="303"/>
                      <a:pt x="42" y="304"/>
                    </a:cubicBezTo>
                    <a:cubicBezTo>
                      <a:pt x="39" y="307"/>
                      <a:pt x="36" y="310"/>
                      <a:pt x="33" y="311"/>
                    </a:cubicBezTo>
                    <a:cubicBezTo>
                      <a:pt x="32" y="312"/>
                      <a:pt x="32" y="312"/>
                      <a:pt x="31" y="312"/>
                    </a:cubicBezTo>
                    <a:cubicBezTo>
                      <a:pt x="27" y="314"/>
                      <a:pt x="21" y="316"/>
                      <a:pt x="21" y="322"/>
                    </a:cubicBezTo>
                    <a:cubicBezTo>
                      <a:pt x="22" y="325"/>
                      <a:pt x="24" y="327"/>
                      <a:pt x="25" y="329"/>
                    </a:cubicBezTo>
                    <a:cubicBezTo>
                      <a:pt x="25" y="329"/>
                      <a:pt x="26" y="329"/>
                      <a:pt x="26" y="330"/>
                    </a:cubicBezTo>
                    <a:cubicBezTo>
                      <a:pt x="27" y="330"/>
                      <a:pt x="27" y="331"/>
                      <a:pt x="28" y="332"/>
                    </a:cubicBezTo>
                    <a:cubicBezTo>
                      <a:pt x="28" y="333"/>
                      <a:pt x="28" y="333"/>
                      <a:pt x="28" y="333"/>
                    </a:cubicBezTo>
                    <a:cubicBezTo>
                      <a:pt x="29" y="335"/>
                      <a:pt x="30" y="336"/>
                      <a:pt x="30" y="337"/>
                    </a:cubicBezTo>
                    <a:cubicBezTo>
                      <a:pt x="31" y="337"/>
                      <a:pt x="31" y="337"/>
                      <a:pt x="31" y="337"/>
                    </a:cubicBezTo>
                    <a:cubicBezTo>
                      <a:pt x="34" y="340"/>
                      <a:pt x="36" y="342"/>
                      <a:pt x="39" y="344"/>
                    </a:cubicBezTo>
                    <a:cubicBezTo>
                      <a:pt x="40" y="345"/>
                      <a:pt x="40" y="345"/>
                      <a:pt x="40" y="345"/>
                    </a:cubicBezTo>
                    <a:cubicBezTo>
                      <a:pt x="40" y="345"/>
                      <a:pt x="40" y="346"/>
                      <a:pt x="40" y="346"/>
                    </a:cubicBezTo>
                    <a:cubicBezTo>
                      <a:pt x="40" y="347"/>
                      <a:pt x="40" y="347"/>
                      <a:pt x="40" y="347"/>
                    </a:cubicBezTo>
                    <a:cubicBezTo>
                      <a:pt x="40" y="348"/>
                      <a:pt x="40" y="348"/>
                      <a:pt x="40" y="349"/>
                    </a:cubicBezTo>
                    <a:cubicBezTo>
                      <a:pt x="39" y="351"/>
                      <a:pt x="38" y="352"/>
                      <a:pt x="38" y="354"/>
                    </a:cubicBezTo>
                    <a:cubicBezTo>
                      <a:pt x="38" y="359"/>
                      <a:pt x="40" y="362"/>
                      <a:pt x="41" y="366"/>
                    </a:cubicBezTo>
                    <a:cubicBezTo>
                      <a:pt x="41" y="367"/>
                      <a:pt x="41" y="367"/>
                      <a:pt x="41" y="367"/>
                    </a:cubicBezTo>
                    <a:cubicBezTo>
                      <a:pt x="42" y="369"/>
                      <a:pt x="44" y="372"/>
                      <a:pt x="45" y="374"/>
                    </a:cubicBezTo>
                    <a:cubicBezTo>
                      <a:pt x="46" y="377"/>
                      <a:pt x="48" y="381"/>
                      <a:pt x="49" y="384"/>
                    </a:cubicBezTo>
                    <a:cubicBezTo>
                      <a:pt x="49" y="385"/>
                      <a:pt x="49" y="386"/>
                      <a:pt x="50" y="387"/>
                    </a:cubicBezTo>
                    <a:cubicBezTo>
                      <a:pt x="51" y="392"/>
                      <a:pt x="52" y="396"/>
                      <a:pt x="56" y="401"/>
                    </a:cubicBezTo>
                    <a:cubicBezTo>
                      <a:pt x="57" y="401"/>
                      <a:pt x="58" y="402"/>
                      <a:pt x="59" y="403"/>
                    </a:cubicBezTo>
                    <a:cubicBezTo>
                      <a:pt x="61" y="405"/>
                      <a:pt x="64" y="408"/>
                      <a:pt x="64" y="410"/>
                    </a:cubicBezTo>
                    <a:cubicBezTo>
                      <a:pt x="64" y="412"/>
                      <a:pt x="63" y="413"/>
                      <a:pt x="61" y="416"/>
                    </a:cubicBezTo>
                    <a:cubicBezTo>
                      <a:pt x="60" y="416"/>
                      <a:pt x="60" y="417"/>
                      <a:pt x="59" y="417"/>
                    </a:cubicBezTo>
                    <a:cubicBezTo>
                      <a:pt x="56" y="421"/>
                      <a:pt x="54" y="428"/>
                      <a:pt x="56" y="433"/>
                    </a:cubicBezTo>
                    <a:cubicBezTo>
                      <a:pt x="56" y="435"/>
                      <a:pt x="58" y="437"/>
                      <a:pt x="59" y="438"/>
                    </a:cubicBezTo>
                    <a:cubicBezTo>
                      <a:pt x="60" y="438"/>
                      <a:pt x="60" y="439"/>
                      <a:pt x="60" y="439"/>
                    </a:cubicBezTo>
                    <a:cubicBezTo>
                      <a:pt x="61" y="440"/>
                      <a:pt x="61" y="442"/>
                      <a:pt x="61" y="443"/>
                    </a:cubicBezTo>
                    <a:cubicBezTo>
                      <a:pt x="58" y="438"/>
                      <a:pt x="54" y="433"/>
                      <a:pt x="50" y="433"/>
                    </a:cubicBezTo>
                    <a:cubicBezTo>
                      <a:pt x="46" y="432"/>
                      <a:pt x="46" y="432"/>
                      <a:pt x="46" y="432"/>
                    </a:cubicBezTo>
                    <a:cubicBezTo>
                      <a:pt x="47" y="436"/>
                      <a:pt x="47" y="436"/>
                      <a:pt x="47" y="436"/>
                    </a:cubicBezTo>
                    <a:cubicBezTo>
                      <a:pt x="52" y="478"/>
                      <a:pt x="59" y="528"/>
                      <a:pt x="66" y="577"/>
                    </a:cubicBezTo>
                    <a:cubicBezTo>
                      <a:pt x="67" y="578"/>
                      <a:pt x="67" y="580"/>
                      <a:pt x="67" y="581"/>
                    </a:cubicBezTo>
                    <a:cubicBezTo>
                      <a:pt x="68" y="585"/>
                      <a:pt x="68" y="589"/>
                      <a:pt x="69" y="593"/>
                    </a:cubicBezTo>
                    <a:cubicBezTo>
                      <a:pt x="69" y="604"/>
                      <a:pt x="73" y="608"/>
                      <a:pt x="78" y="616"/>
                    </a:cubicBezTo>
                    <a:cubicBezTo>
                      <a:pt x="81" y="619"/>
                      <a:pt x="81" y="619"/>
                      <a:pt x="81" y="619"/>
                    </a:cubicBezTo>
                    <a:cubicBezTo>
                      <a:pt x="83" y="622"/>
                      <a:pt x="85" y="624"/>
                      <a:pt x="88" y="626"/>
                    </a:cubicBezTo>
                    <a:cubicBezTo>
                      <a:pt x="90" y="628"/>
                      <a:pt x="92" y="630"/>
                      <a:pt x="94" y="633"/>
                    </a:cubicBezTo>
                    <a:cubicBezTo>
                      <a:pt x="96" y="635"/>
                      <a:pt x="97" y="637"/>
                      <a:pt x="99" y="639"/>
                    </a:cubicBezTo>
                    <a:cubicBezTo>
                      <a:pt x="105" y="647"/>
                      <a:pt x="109" y="653"/>
                      <a:pt x="120" y="653"/>
                    </a:cubicBezTo>
                    <a:cubicBezTo>
                      <a:pt x="122" y="653"/>
                      <a:pt x="124" y="653"/>
                      <a:pt x="126" y="652"/>
                    </a:cubicBezTo>
                    <a:cubicBezTo>
                      <a:pt x="128" y="652"/>
                      <a:pt x="131" y="651"/>
                      <a:pt x="134" y="651"/>
                    </a:cubicBezTo>
                    <a:cubicBezTo>
                      <a:pt x="138" y="650"/>
                      <a:pt x="145" y="648"/>
                      <a:pt x="149" y="648"/>
                    </a:cubicBezTo>
                    <a:cubicBezTo>
                      <a:pt x="150" y="648"/>
                      <a:pt x="150" y="648"/>
                      <a:pt x="150" y="648"/>
                    </a:cubicBezTo>
                    <a:cubicBezTo>
                      <a:pt x="154" y="648"/>
                      <a:pt x="158" y="651"/>
                      <a:pt x="162" y="654"/>
                    </a:cubicBezTo>
                    <a:cubicBezTo>
                      <a:pt x="164" y="656"/>
                      <a:pt x="166" y="658"/>
                      <a:pt x="169" y="659"/>
                    </a:cubicBezTo>
                    <a:cubicBezTo>
                      <a:pt x="172" y="660"/>
                      <a:pt x="174" y="661"/>
                      <a:pt x="176" y="661"/>
                    </a:cubicBezTo>
                    <a:cubicBezTo>
                      <a:pt x="179" y="661"/>
                      <a:pt x="181" y="660"/>
                      <a:pt x="183" y="658"/>
                    </a:cubicBezTo>
                    <a:cubicBezTo>
                      <a:pt x="184" y="658"/>
                      <a:pt x="184" y="658"/>
                      <a:pt x="184" y="658"/>
                    </a:cubicBezTo>
                    <a:cubicBezTo>
                      <a:pt x="185" y="657"/>
                      <a:pt x="186" y="657"/>
                      <a:pt x="187" y="656"/>
                    </a:cubicBezTo>
                    <a:cubicBezTo>
                      <a:pt x="191" y="654"/>
                      <a:pt x="195" y="653"/>
                      <a:pt x="200" y="652"/>
                    </a:cubicBezTo>
                    <a:cubicBezTo>
                      <a:pt x="200" y="652"/>
                      <a:pt x="200" y="652"/>
                      <a:pt x="200" y="652"/>
                    </a:cubicBezTo>
                    <a:cubicBezTo>
                      <a:pt x="203" y="651"/>
                      <a:pt x="205" y="650"/>
                      <a:pt x="208" y="649"/>
                    </a:cubicBezTo>
                    <a:cubicBezTo>
                      <a:pt x="211" y="648"/>
                      <a:pt x="214" y="647"/>
                      <a:pt x="217" y="647"/>
                    </a:cubicBezTo>
                    <a:cubicBezTo>
                      <a:pt x="218" y="647"/>
                      <a:pt x="218" y="647"/>
                      <a:pt x="219" y="648"/>
                    </a:cubicBezTo>
                    <a:cubicBezTo>
                      <a:pt x="222" y="649"/>
                      <a:pt x="223" y="652"/>
                      <a:pt x="224" y="657"/>
                    </a:cubicBezTo>
                    <a:cubicBezTo>
                      <a:pt x="226" y="661"/>
                      <a:pt x="226" y="661"/>
                      <a:pt x="226" y="661"/>
                    </a:cubicBezTo>
                    <a:cubicBezTo>
                      <a:pt x="226" y="663"/>
                      <a:pt x="227" y="664"/>
                      <a:pt x="227" y="666"/>
                    </a:cubicBezTo>
                    <a:cubicBezTo>
                      <a:pt x="228" y="669"/>
                      <a:pt x="228" y="669"/>
                      <a:pt x="228" y="669"/>
                    </a:cubicBezTo>
                    <a:cubicBezTo>
                      <a:pt x="231" y="668"/>
                      <a:pt x="231" y="668"/>
                      <a:pt x="231" y="668"/>
                    </a:cubicBezTo>
                    <a:cubicBezTo>
                      <a:pt x="234" y="668"/>
                      <a:pt x="238" y="667"/>
                      <a:pt x="241" y="667"/>
                    </a:cubicBezTo>
                    <a:cubicBezTo>
                      <a:pt x="246" y="666"/>
                      <a:pt x="252" y="665"/>
                      <a:pt x="257" y="664"/>
                    </a:cubicBezTo>
                    <a:cubicBezTo>
                      <a:pt x="260" y="663"/>
                      <a:pt x="262" y="662"/>
                      <a:pt x="264" y="661"/>
                    </a:cubicBezTo>
                    <a:cubicBezTo>
                      <a:pt x="267" y="660"/>
                      <a:pt x="269" y="659"/>
                      <a:pt x="271" y="658"/>
                    </a:cubicBezTo>
                    <a:cubicBezTo>
                      <a:pt x="272" y="658"/>
                      <a:pt x="274" y="657"/>
                      <a:pt x="275" y="657"/>
                    </a:cubicBezTo>
                    <a:cubicBezTo>
                      <a:pt x="279" y="656"/>
                      <a:pt x="282" y="655"/>
                      <a:pt x="286" y="655"/>
                    </a:cubicBezTo>
                    <a:cubicBezTo>
                      <a:pt x="291" y="655"/>
                      <a:pt x="296" y="653"/>
                      <a:pt x="301" y="651"/>
                    </a:cubicBezTo>
                    <a:cubicBezTo>
                      <a:pt x="302" y="650"/>
                      <a:pt x="302" y="650"/>
                      <a:pt x="302" y="650"/>
                    </a:cubicBezTo>
                    <a:cubicBezTo>
                      <a:pt x="306" y="648"/>
                      <a:pt x="310" y="646"/>
                      <a:pt x="312" y="640"/>
                    </a:cubicBezTo>
                    <a:cubicBezTo>
                      <a:pt x="312" y="640"/>
                      <a:pt x="312" y="639"/>
                      <a:pt x="313" y="638"/>
                    </a:cubicBezTo>
                    <a:cubicBezTo>
                      <a:pt x="313" y="637"/>
                      <a:pt x="313" y="636"/>
                      <a:pt x="314" y="635"/>
                    </a:cubicBezTo>
                    <a:cubicBezTo>
                      <a:pt x="316" y="633"/>
                      <a:pt x="317" y="632"/>
                      <a:pt x="319" y="631"/>
                    </a:cubicBezTo>
                    <a:cubicBezTo>
                      <a:pt x="322" y="631"/>
                      <a:pt x="325" y="629"/>
                      <a:pt x="327" y="626"/>
                    </a:cubicBezTo>
                    <a:cubicBezTo>
                      <a:pt x="328" y="623"/>
                      <a:pt x="328" y="621"/>
                      <a:pt x="329" y="619"/>
                    </a:cubicBezTo>
                    <a:cubicBezTo>
                      <a:pt x="329" y="617"/>
                      <a:pt x="329" y="615"/>
                      <a:pt x="330" y="613"/>
                    </a:cubicBezTo>
                    <a:cubicBezTo>
                      <a:pt x="332" y="609"/>
                      <a:pt x="333" y="605"/>
                      <a:pt x="333" y="599"/>
                    </a:cubicBezTo>
                    <a:cubicBezTo>
                      <a:pt x="333" y="596"/>
                      <a:pt x="333" y="593"/>
                      <a:pt x="332" y="591"/>
                    </a:cubicBezTo>
                    <a:cubicBezTo>
                      <a:pt x="332" y="589"/>
                      <a:pt x="332" y="587"/>
                      <a:pt x="331" y="585"/>
                    </a:cubicBezTo>
                    <a:cubicBezTo>
                      <a:pt x="331" y="582"/>
                      <a:pt x="332" y="579"/>
                      <a:pt x="333" y="575"/>
                    </a:cubicBezTo>
                    <a:cubicBezTo>
                      <a:pt x="334" y="574"/>
                      <a:pt x="334" y="571"/>
                      <a:pt x="335" y="569"/>
                    </a:cubicBezTo>
                    <a:cubicBezTo>
                      <a:pt x="335" y="567"/>
                      <a:pt x="335" y="565"/>
                      <a:pt x="335" y="562"/>
                    </a:cubicBezTo>
                    <a:cubicBezTo>
                      <a:pt x="334" y="560"/>
                      <a:pt x="334" y="558"/>
                      <a:pt x="335" y="556"/>
                    </a:cubicBezTo>
                    <a:cubicBezTo>
                      <a:pt x="335" y="554"/>
                      <a:pt x="336" y="553"/>
                      <a:pt x="337" y="552"/>
                    </a:cubicBezTo>
                    <a:cubicBezTo>
                      <a:pt x="338" y="550"/>
                      <a:pt x="338" y="548"/>
                      <a:pt x="339" y="546"/>
                    </a:cubicBezTo>
                    <a:cubicBezTo>
                      <a:pt x="339" y="545"/>
                      <a:pt x="340" y="544"/>
                      <a:pt x="340" y="543"/>
                    </a:cubicBezTo>
                    <a:cubicBezTo>
                      <a:pt x="340" y="542"/>
                      <a:pt x="341" y="537"/>
                      <a:pt x="342" y="537"/>
                    </a:cubicBezTo>
                    <a:cubicBezTo>
                      <a:pt x="343" y="537"/>
                      <a:pt x="344" y="538"/>
                      <a:pt x="346" y="538"/>
                    </a:cubicBezTo>
                    <a:cubicBezTo>
                      <a:pt x="348" y="540"/>
                      <a:pt x="348" y="540"/>
                      <a:pt x="348" y="540"/>
                    </a:cubicBezTo>
                    <a:cubicBezTo>
                      <a:pt x="350" y="538"/>
                      <a:pt x="350" y="538"/>
                      <a:pt x="350" y="538"/>
                    </a:cubicBezTo>
                    <a:cubicBezTo>
                      <a:pt x="351" y="536"/>
                      <a:pt x="352" y="535"/>
                      <a:pt x="354" y="534"/>
                    </a:cubicBezTo>
                    <a:cubicBezTo>
                      <a:pt x="355" y="532"/>
                      <a:pt x="357" y="530"/>
                      <a:pt x="358" y="528"/>
                    </a:cubicBezTo>
                    <a:cubicBezTo>
                      <a:pt x="361" y="524"/>
                      <a:pt x="360" y="520"/>
                      <a:pt x="359" y="517"/>
                    </a:cubicBezTo>
                    <a:cubicBezTo>
                      <a:pt x="358" y="514"/>
                      <a:pt x="357" y="511"/>
                      <a:pt x="359" y="509"/>
                    </a:cubicBezTo>
                    <a:cubicBezTo>
                      <a:pt x="361" y="506"/>
                      <a:pt x="376" y="499"/>
                      <a:pt x="379" y="499"/>
                    </a:cubicBezTo>
                    <a:cubicBezTo>
                      <a:pt x="380" y="499"/>
                      <a:pt x="380" y="499"/>
                      <a:pt x="381" y="499"/>
                    </a:cubicBezTo>
                    <a:cubicBezTo>
                      <a:pt x="382" y="499"/>
                      <a:pt x="383" y="499"/>
                      <a:pt x="384" y="500"/>
                    </a:cubicBezTo>
                    <a:cubicBezTo>
                      <a:pt x="384" y="500"/>
                      <a:pt x="385" y="500"/>
                      <a:pt x="386" y="500"/>
                    </a:cubicBezTo>
                    <a:cubicBezTo>
                      <a:pt x="387" y="500"/>
                      <a:pt x="388" y="500"/>
                      <a:pt x="389" y="499"/>
                    </a:cubicBezTo>
                    <a:cubicBezTo>
                      <a:pt x="390" y="499"/>
                      <a:pt x="391" y="498"/>
                      <a:pt x="394" y="495"/>
                    </a:cubicBezTo>
                    <a:cubicBezTo>
                      <a:pt x="395" y="494"/>
                      <a:pt x="396" y="493"/>
                      <a:pt x="397" y="493"/>
                    </a:cubicBezTo>
                    <a:cubicBezTo>
                      <a:pt x="402" y="489"/>
                      <a:pt x="407" y="486"/>
                      <a:pt x="412" y="484"/>
                    </a:cubicBezTo>
                    <a:cubicBezTo>
                      <a:pt x="414" y="484"/>
                      <a:pt x="414" y="484"/>
                      <a:pt x="414" y="484"/>
                    </a:cubicBezTo>
                    <a:cubicBezTo>
                      <a:pt x="414" y="482"/>
                      <a:pt x="414" y="482"/>
                      <a:pt x="414" y="482"/>
                    </a:cubicBezTo>
                    <a:cubicBezTo>
                      <a:pt x="414" y="482"/>
                      <a:pt x="414" y="481"/>
                      <a:pt x="414" y="481"/>
                    </a:cubicBezTo>
                    <a:cubicBezTo>
                      <a:pt x="414" y="481"/>
                      <a:pt x="415" y="481"/>
                      <a:pt x="415" y="481"/>
                    </a:cubicBezTo>
                    <a:cubicBezTo>
                      <a:pt x="416" y="481"/>
                      <a:pt x="417" y="481"/>
                      <a:pt x="417" y="482"/>
                    </a:cubicBezTo>
                    <a:cubicBezTo>
                      <a:pt x="418" y="482"/>
                      <a:pt x="419" y="482"/>
                      <a:pt x="420" y="482"/>
                    </a:cubicBezTo>
                    <a:cubicBezTo>
                      <a:pt x="424" y="482"/>
                      <a:pt x="428" y="481"/>
                      <a:pt x="431" y="480"/>
                    </a:cubicBezTo>
                    <a:cubicBezTo>
                      <a:pt x="436" y="478"/>
                      <a:pt x="438" y="474"/>
                      <a:pt x="440" y="471"/>
                    </a:cubicBezTo>
                    <a:cubicBezTo>
                      <a:pt x="441" y="470"/>
                      <a:pt x="441" y="470"/>
                      <a:pt x="441" y="470"/>
                    </a:cubicBezTo>
                    <a:cubicBezTo>
                      <a:pt x="441" y="469"/>
                      <a:pt x="441" y="469"/>
                      <a:pt x="442" y="468"/>
                    </a:cubicBezTo>
                    <a:cubicBezTo>
                      <a:pt x="442" y="467"/>
                      <a:pt x="443" y="466"/>
                      <a:pt x="444" y="465"/>
                    </a:cubicBezTo>
                    <a:cubicBezTo>
                      <a:pt x="444" y="464"/>
                      <a:pt x="444" y="464"/>
                      <a:pt x="444" y="464"/>
                    </a:cubicBezTo>
                    <a:cubicBezTo>
                      <a:pt x="445" y="463"/>
                      <a:pt x="445" y="462"/>
                      <a:pt x="445" y="461"/>
                    </a:cubicBezTo>
                    <a:cubicBezTo>
                      <a:pt x="446" y="461"/>
                      <a:pt x="446" y="460"/>
                      <a:pt x="447" y="459"/>
                    </a:cubicBezTo>
                    <a:cubicBezTo>
                      <a:pt x="447" y="459"/>
                      <a:pt x="447" y="458"/>
                      <a:pt x="448" y="457"/>
                    </a:cubicBezTo>
                    <a:cubicBezTo>
                      <a:pt x="448" y="457"/>
                      <a:pt x="448" y="457"/>
                      <a:pt x="449" y="456"/>
                    </a:cubicBezTo>
                    <a:cubicBezTo>
                      <a:pt x="449" y="456"/>
                      <a:pt x="450" y="455"/>
                      <a:pt x="450" y="454"/>
                    </a:cubicBezTo>
                    <a:cubicBezTo>
                      <a:pt x="452" y="452"/>
                      <a:pt x="452" y="449"/>
                      <a:pt x="451" y="445"/>
                    </a:cubicBezTo>
                    <a:cubicBezTo>
                      <a:pt x="451" y="442"/>
                      <a:pt x="449" y="439"/>
                      <a:pt x="446" y="436"/>
                    </a:cubicBezTo>
                    <a:cubicBezTo>
                      <a:pt x="442" y="430"/>
                      <a:pt x="435" y="427"/>
                      <a:pt x="427" y="427"/>
                    </a:cubicBezTo>
                    <a:cubicBezTo>
                      <a:pt x="416" y="427"/>
                      <a:pt x="403" y="433"/>
                      <a:pt x="397" y="437"/>
                    </a:cubicBezTo>
                    <a:cubicBezTo>
                      <a:pt x="380" y="446"/>
                      <a:pt x="367" y="460"/>
                      <a:pt x="357" y="471"/>
                    </a:cubicBezTo>
                    <a:cubicBezTo>
                      <a:pt x="347" y="482"/>
                      <a:pt x="339" y="493"/>
                      <a:pt x="333" y="504"/>
                    </a:cubicBezTo>
                    <a:cubicBezTo>
                      <a:pt x="332" y="506"/>
                      <a:pt x="332" y="506"/>
                      <a:pt x="332" y="506"/>
                    </a:cubicBezTo>
                    <a:cubicBezTo>
                      <a:pt x="330" y="510"/>
                      <a:pt x="327" y="515"/>
                      <a:pt x="326" y="520"/>
                    </a:cubicBezTo>
                    <a:cubicBezTo>
                      <a:pt x="324" y="527"/>
                      <a:pt x="322" y="533"/>
                      <a:pt x="319" y="540"/>
                    </a:cubicBezTo>
                    <a:cubicBezTo>
                      <a:pt x="317" y="543"/>
                      <a:pt x="316" y="546"/>
                      <a:pt x="315" y="549"/>
                    </a:cubicBezTo>
                    <a:cubicBezTo>
                      <a:pt x="314" y="554"/>
                      <a:pt x="312" y="558"/>
                      <a:pt x="309" y="562"/>
                    </a:cubicBezTo>
                    <a:cubicBezTo>
                      <a:pt x="309" y="562"/>
                      <a:pt x="309" y="562"/>
                      <a:pt x="309" y="562"/>
                    </a:cubicBezTo>
                    <a:cubicBezTo>
                      <a:pt x="308" y="563"/>
                      <a:pt x="307" y="565"/>
                      <a:pt x="306" y="565"/>
                    </a:cubicBezTo>
                    <a:cubicBezTo>
                      <a:pt x="306" y="566"/>
                      <a:pt x="305" y="566"/>
                      <a:pt x="305" y="566"/>
                    </a:cubicBezTo>
                    <a:cubicBezTo>
                      <a:pt x="303" y="567"/>
                      <a:pt x="302" y="567"/>
                      <a:pt x="301" y="568"/>
                    </a:cubicBezTo>
                    <a:cubicBezTo>
                      <a:pt x="301" y="568"/>
                      <a:pt x="301" y="568"/>
                      <a:pt x="302" y="567"/>
                    </a:cubicBezTo>
                    <a:cubicBezTo>
                      <a:pt x="302" y="567"/>
                      <a:pt x="302" y="566"/>
                      <a:pt x="303" y="566"/>
                    </a:cubicBezTo>
                    <a:cubicBezTo>
                      <a:pt x="303" y="565"/>
                      <a:pt x="303" y="564"/>
                      <a:pt x="304" y="564"/>
                    </a:cubicBezTo>
                    <a:cubicBezTo>
                      <a:pt x="305" y="563"/>
                      <a:pt x="308" y="562"/>
                      <a:pt x="308" y="558"/>
                    </a:cubicBezTo>
                    <a:cubicBezTo>
                      <a:pt x="308" y="557"/>
                      <a:pt x="308" y="556"/>
                      <a:pt x="308" y="554"/>
                    </a:cubicBezTo>
                    <a:cubicBezTo>
                      <a:pt x="308" y="553"/>
                      <a:pt x="308" y="551"/>
                      <a:pt x="308" y="550"/>
                    </a:cubicBezTo>
                    <a:cubicBezTo>
                      <a:pt x="308" y="549"/>
                      <a:pt x="309" y="548"/>
                      <a:pt x="309" y="547"/>
                    </a:cubicBezTo>
                    <a:cubicBezTo>
                      <a:pt x="310" y="545"/>
                      <a:pt x="310" y="543"/>
                      <a:pt x="311" y="541"/>
                    </a:cubicBezTo>
                    <a:cubicBezTo>
                      <a:pt x="312" y="540"/>
                      <a:pt x="312" y="539"/>
                      <a:pt x="312" y="539"/>
                    </a:cubicBezTo>
                    <a:cubicBezTo>
                      <a:pt x="313" y="538"/>
                      <a:pt x="313" y="537"/>
                      <a:pt x="314" y="536"/>
                    </a:cubicBezTo>
                    <a:cubicBezTo>
                      <a:pt x="314" y="536"/>
                      <a:pt x="314" y="536"/>
                      <a:pt x="314" y="536"/>
                    </a:cubicBezTo>
                    <a:cubicBezTo>
                      <a:pt x="315" y="536"/>
                      <a:pt x="316" y="535"/>
                      <a:pt x="316" y="535"/>
                    </a:cubicBezTo>
                    <a:cubicBezTo>
                      <a:pt x="317" y="534"/>
                      <a:pt x="317" y="533"/>
                      <a:pt x="318" y="532"/>
                    </a:cubicBezTo>
                    <a:cubicBezTo>
                      <a:pt x="318" y="532"/>
                      <a:pt x="318" y="532"/>
                      <a:pt x="318" y="532"/>
                    </a:cubicBezTo>
                    <a:cubicBezTo>
                      <a:pt x="320" y="527"/>
                      <a:pt x="320" y="523"/>
                      <a:pt x="321" y="519"/>
                    </a:cubicBezTo>
                    <a:cubicBezTo>
                      <a:pt x="321" y="517"/>
                      <a:pt x="321" y="514"/>
                      <a:pt x="322" y="512"/>
                    </a:cubicBezTo>
                    <a:cubicBezTo>
                      <a:pt x="322" y="510"/>
                      <a:pt x="323" y="509"/>
                      <a:pt x="324" y="507"/>
                    </a:cubicBezTo>
                    <a:cubicBezTo>
                      <a:pt x="325" y="507"/>
                      <a:pt x="325" y="506"/>
                      <a:pt x="325" y="505"/>
                    </a:cubicBezTo>
                    <a:cubicBezTo>
                      <a:pt x="328" y="502"/>
                      <a:pt x="328" y="497"/>
                      <a:pt x="328" y="493"/>
                    </a:cubicBezTo>
                    <a:cubicBezTo>
                      <a:pt x="328" y="491"/>
                      <a:pt x="328" y="489"/>
                      <a:pt x="329" y="486"/>
                    </a:cubicBezTo>
                    <a:cubicBezTo>
                      <a:pt x="331" y="479"/>
                      <a:pt x="335" y="473"/>
                      <a:pt x="339" y="468"/>
                    </a:cubicBezTo>
                    <a:cubicBezTo>
                      <a:pt x="340" y="466"/>
                      <a:pt x="342" y="464"/>
                      <a:pt x="344" y="462"/>
                    </a:cubicBezTo>
                    <a:cubicBezTo>
                      <a:pt x="346" y="460"/>
                      <a:pt x="348" y="458"/>
                      <a:pt x="350" y="457"/>
                    </a:cubicBezTo>
                    <a:cubicBezTo>
                      <a:pt x="352" y="455"/>
                      <a:pt x="354" y="453"/>
                      <a:pt x="356" y="452"/>
                    </a:cubicBezTo>
                    <a:cubicBezTo>
                      <a:pt x="357" y="451"/>
                      <a:pt x="358" y="450"/>
                      <a:pt x="360" y="449"/>
                    </a:cubicBezTo>
                    <a:cubicBezTo>
                      <a:pt x="361" y="449"/>
                      <a:pt x="364" y="447"/>
                      <a:pt x="365" y="444"/>
                    </a:cubicBezTo>
                    <a:cubicBezTo>
                      <a:pt x="365" y="443"/>
                      <a:pt x="365" y="442"/>
                      <a:pt x="365" y="441"/>
                    </a:cubicBezTo>
                    <a:cubicBezTo>
                      <a:pt x="365" y="441"/>
                      <a:pt x="365" y="441"/>
                      <a:pt x="365" y="440"/>
                    </a:cubicBezTo>
                    <a:cubicBezTo>
                      <a:pt x="365" y="439"/>
                      <a:pt x="365" y="437"/>
                      <a:pt x="365" y="435"/>
                    </a:cubicBezTo>
                    <a:cubicBezTo>
                      <a:pt x="365" y="433"/>
                      <a:pt x="365" y="431"/>
                      <a:pt x="365" y="429"/>
                    </a:cubicBezTo>
                    <a:cubicBezTo>
                      <a:pt x="365" y="426"/>
                      <a:pt x="365" y="423"/>
                      <a:pt x="366" y="420"/>
                    </a:cubicBezTo>
                    <a:cubicBezTo>
                      <a:pt x="367" y="416"/>
                      <a:pt x="369" y="413"/>
                      <a:pt x="372" y="411"/>
                    </a:cubicBezTo>
                    <a:cubicBezTo>
                      <a:pt x="373" y="410"/>
                      <a:pt x="373" y="410"/>
                      <a:pt x="373" y="410"/>
                    </a:cubicBezTo>
                    <a:cubicBezTo>
                      <a:pt x="373" y="409"/>
                      <a:pt x="374" y="408"/>
                      <a:pt x="375" y="408"/>
                    </a:cubicBezTo>
                    <a:cubicBezTo>
                      <a:pt x="377" y="407"/>
                      <a:pt x="379" y="407"/>
                      <a:pt x="381" y="406"/>
                    </a:cubicBezTo>
                    <a:cubicBezTo>
                      <a:pt x="383" y="404"/>
                      <a:pt x="385" y="403"/>
                      <a:pt x="388" y="401"/>
                    </a:cubicBezTo>
                    <a:cubicBezTo>
                      <a:pt x="389" y="400"/>
                      <a:pt x="389" y="400"/>
                      <a:pt x="389" y="400"/>
                    </a:cubicBezTo>
                    <a:cubicBezTo>
                      <a:pt x="391" y="399"/>
                      <a:pt x="393" y="398"/>
                      <a:pt x="395" y="397"/>
                    </a:cubicBezTo>
                    <a:cubicBezTo>
                      <a:pt x="396" y="395"/>
                      <a:pt x="396" y="395"/>
                      <a:pt x="397" y="395"/>
                    </a:cubicBezTo>
                    <a:cubicBezTo>
                      <a:pt x="401" y="394"/>
                      <a:pt x="405" y="393"/>
                      <a:pt x="409" y="392"/>
                    </a:cubicBezTo>
                    <a:cubicBezTo>
                      <a:pt x="410" y="391"/>
                      <a:pt x="411" y="391"/>
                      <a:pt x="412" y="390"/>
                    </a:cubicBezTo>
                    <a:cubicBezTo>
                      <a:pt x="413" y="390"/>
                      <a:pt x="413" y="390"/>
                      <a:pt x="414" y="389"/>
                    </a:cubicBezTo>
                    <a:cubicBezTo>
                      <a:pt x="415" y="389"/>
                      <a:pt x="415" y="389"/>
                      <a:pt x="416" y="388"/>
                    </a:cubicBezTo>
                    <a:cubicBezTo>
                      <a:pt x="417" y="388"/>
                      <a:pt x="418" y="388"/>
                      <a:pt x="418" y="387"/>
                    </a:cubicBezTo>
                    <a:cubicBezTo>
                      <a:pt x="419" y="387"/>
                      <a:pt x="420" y="387"/>
                      <a:pt x="421" y="387"/>
                    </a:cubicBezTo>
                    <a:cubicBezTo>
                      <a:pt x="422" y="387"/>
                      <a:pt x="422" y="387"/>
                      <a:pt x="422" y="387"/>
                    </a:cubicBezTo>
                    <a:cubicBezTo>
                      <a:pt x="423" y="386"/>
                      <a:pt x="424" y="386"/>
                      <a:pt x="426" y="386"/>
                    </a:cubicBezTo>
                    <a:cubicBezTo>
                      <a:pt x="428" y="385"/>
                      <a:pt x="429" y="384"/>
                      <a:pt x="431" y="383"/>
                    </a:cubicBezTo>
                    <a:cubicBezTo>
                      <a:pt x="431" y="383"/>
                      <a:pt x="432" y="383"/>
                      <a:pt x="432" y="382"/>
                    </a:cubicBezTo>
                    <a:cubicBezTo>
                      <a:pt x="433" y="382"/>
                      <a:pt x="434" y="383"/>
                      <a:pt x="435" y="383"/>
                    </a:cubicBezTo>
                    <a:cubicBezTo>
                      <a:pt x="435" y="383"/>
                      <a:pt x="436" y="383"/>
                      <a:pt x="436" y="383"/>
                    </a:cubicBezTo>
                    <a:cubicBezTo>
                      <a:pt x="439" y="383"/>
                      <a:pt x="442" y="381"/>
                      <a:pt x="444" y="380"/>
                    </a:cubicBezTo>
                    <a:cubicBezTo>
                      <a:pt x="445" y="380"/>
                      <a:pt x="447" y="379"/>
                      <a:pt x="449" y="377"/>
                    </a:cubicBezTo>
                    <a:cubicBezTo>
                      <a:pt x="449" y="377"/>
                      <a:pt x="450" y="376"/>
                      <a:pt x="450" y="376"/>
                    </a:cubicBezTo>
                    <a:cubicBezTo>
                      <a:pt x="450" y="376"/>
                      <a:pt x="450" y="375"/>
                      <a:pt x="451" y="375"/>
                    </a:cubicBezTo>
                    <a:cubicBezTo>
                      <a:pt x="451" y="375"/>
                      <a:pt x="451" y="375"/>
                      <a:pt x="452" y="375"/>
                    </a:cubicBezTo>
                    <a:cubicBezTo>
                      <a:pt x="453" y="375"/>
                      <a:pt x="453" y="375"/>
                      <a:pt x="454" y="375"/>
                    </a:cubicBezTo>
                    <a:cubicBezTo>
                      <a:pt x="455" y="374"/>
                      <a:pt x="455" y="374"/>
                      <a:pt x="456" y="374"/>
                    </a:cubicBezTo>
                    <a:cubicBezTo>
                      <a:pt x="457" y="373"/>
                      <a:pt x="458" y="373"/>
                      <a:pt x="459" y="373"/>
                    </a:cubicBezTo>
                    <a:cubicBezTo>
                      <a:pt x="460" y="372"/>
                      <a:pt x="461" y="372"/>
                      <a:pt x="463" y="371"/>
                    </a:cubicBezTo>
                    <a:cubicBezTo>
                      <a:pt x="463" y="371"/>
                      <a:pt x="464" y="371"/>
                      <a:pt x="464" y="370"/>
                    </a:cubicBezTo>
                    <a:cubicBezTo>
                      <a:pt x="465" y="370"/>
                      <a:pt x="465" y="370"/>
                      <a:pt x="466" y="370"/>
                    </a:cubicBezTo>
                    <a:cubicBezTo>
                      <a:pt x="467" y="370"/>
                      <a:pt x="468" y="369"/>
                      <a:pt x="469" y="369"/>
                    </a:cubicBezTo>
                    <a:cubicBezTo>
                      <a:pt x="469" y="369"/>
                      <a:pt x="470" y="368"/>
                      <a:pt x="471" y="368"/>
                    </a:cubicBezTo>
                    <a:cubicBezTo>
                      <a:pt x="472" y="368"/>
                      <a:pt x="472" y="368"/>
                      <a:pt x="472" y="368"/>
                    </a:cubicBezTo>
                    <a:cubicBezTo>
                      <a:pt x="473" y="367"/>
                      <a:pt x="474" y="367"/>
                      <a:pt x="475" y="366"/>
                    </a:cubicBezTo>
                    <a:cubicBezTo>
                      <a:pt x="476" y="366"/>
                      <a:pt x="476" y="365"/>
                      <a:pt x="477" y="365"/>
                    </a:cubicBezTo>
                    <a:cubicBezTo>
                      <a:pt x="477" y="365"/>
                      <a:pt x="477" y="365"/>
                      <a:pt x="477" y="365"/>
                    </a:cubicBezTo>
                    <a:cubicBezTo>
                      <a:pt x="478" y="365"/>
                      <a:pt x="479" y="365"/>
                      <a:pt x="480" y="366"/>
                    </a:cubicBezTo>
                    <a:cubicBezTo>
                      <a:pt x="481" y="366"/>
                      <a:pt x="482" y="366"/>
                      <a:pt x="484" y="366"/>
                    </a:cubicBezTo>
                    <a:cubicBezTo>
                      <a:pt x="485" y="366"/>
                      <a:pt x="486" y="366"/>
                      <a:pt x="486" y="366"/>
                    </a:cubicBezTo>
                    <a:cubicBezTo>
                      <a:pt x="489" y="365"/>
                      <a:pt x="491" y="363"/>
                      <a:pt x="492" y="361"/>
                    </a:cubicBezTo>
                    <a:cubicBezTo>
                      <a:pt x="493" y="361"/>
                      <a:pt x="493" y="361"/>
                      <a:pt x="493" y="361"/>
                    </a:cubicBezTo>
                    <a:cubicBezTo>
                      <a:pt x="495" y="359"/>
                      <a:pt x="497" y="357"/>
                      <a:pt x="499" y="356"/>
                    </a:cubicBezTo>
                    <a:cubicBezTo>
                      <a:pt x="499" y="356"/>
                      <a:pt x="500" y="356"/>
                      <a:pt x="501" y="355"/>
                    </a:cubicBezTo>
                    <a:cubicBezTo>
                      <a:pt x="502" y="355"/>
                      <a:pt x="503" y="355"/>
                      <a:pt x="504" y="354"/>
                    </a:cubicBezTo>
                    <a:cubicBezTo>
                      <a:pt x="505" y="353"/>
                      <a:pt x="506" y="352"/>
                      <a:pt x="507" y="351"/>
                    </a:cubicBezTo>
                    <a:cubicBezTo>
                      <a:pt x="508" y="350"/>
                      <a:pt x="510" y="349"/>
                      <a:pt x="511" y="349"/>
                    </a:cubicBezTo>
                    <a:cubicBezTo>
                      <a:pt x="512" y="348"/>
                      <a:pt x="513" y="348"/>
                      <a:pt x="514" y="348"/>
                    </a:cubicBezTo>
                    <a:cubicBezTo>
                      <a:pt x="516" y="348"/>
                      <a:pt x="517" y="348"/>
                      <a:pt x="519" y="348"/>
                    </a:cubicBezTo>
                    <a:cubicBezTo>
                      <a:pt x="523" y="346"/>
                      <a:pt x="523" y="343"/>
                      <a:pt x="524" y="341"/>
                    </a:cubicBezTo>
                    <a:cubicBezTo>
                      <a:pt x="524" y="341"/>
                      <a:pt x="524" y="339"/>
                      <a:pt x="524" y="338"/>
                    </a:cubicBezTo>
                    <a:cubicBezTo>
                      <a:pt x="524" y="337"/>
                      <a:pt x="524" y="336"/>
                      <a:pt x="524" y="335"/>
                    </a:cubicBezTo>
                    <a:cubicBezTo>
                      <a:pt x="525" y="332"/>
                      <a:pt x="526" y="329"/>
                      <a:pt x="527" y="326"/>
                    </a:cubicBezTo>
                    <a:cubicBezTo>
                      <a:pt x="528" y="323"/>
                      <a:pt x="529" y="321"/>
                      <a:pt x="530" y="318"/>
                    </a:cubicBezTo>
                    <a:cubicBezTo>
                      <a:pt x="531" y="315"/>
                      <a:pt x="532" y="313"/>
                      <a:pt x="532" y="311"/>
                    </a:cubicBezTo>
                    <a:cubicBezTo>
                      <a:pt x="532" y="309"/>
                      <a:pt x="532" y="309"/>
                      <a:pt x="532" y="309"/>
                    </a:cubicBezTo>
                    <a:cubicBezTo>
                      <a:pt x="533" y="308"/>
                      <a:pt x="533" y="307"/>
                      <a:pt x="533" y="306"/>
                    </a:cubicBezTo>
                    <a:cubicBezTo>
                      <a:pt x="534" y="305"/>
                      <a:pt x="534" y="304"/>
                      <a:pt x="534" y="303"/>
                    </a:cubicBezTo>
                    <a:cubicBezTo>
                      <a:pt x="535" y="301"/>
                      <a:pt x="535" y="300"/>
                      <a:pt x="535" y="298"/>
                    </a:cubicBezTo>
                    <a:cubicBezTo>
                      <a:pt x="535" y="297"/>
                      <a:pt x="536" y="296"/>
                      <a:pt x="536" y="295"/>
                    </a:cubicBezTo>
                    <a:cubicBezTo>
                      <a:pt x="536" y="295"/>
                      <a:pt x="536" y="294"/>
                      <a:pt x="536" y="293"/>
                    </a:cubicBezTo>
                    <a:cubicBezTo>
                      <a:pt x="536" y="291"/>
                      <a:pt x="537" y="290"/>
                      <a:pt x="538" y="289"/>
                    </a:cubicBezTo>
                    <a:cubicBezTo>
                      <a:pt x="539" y="288"/>
                      <a:pt x="540" y="287"/>
                      <a:pt x="541" y="287"/>
                    </a:cubicBezTo>
                    <a:cubicBezTo>
                      <a:pt x="544" y="286"/>
                      <a:pt x="545" y="283"/>
                      <a:pt x="547" y="281"/>
                    </a:cubicBezTo>
                    <a:cubicBezTo>
                      <a:pt x="547" y="281"/>
                      <a:pt x="547" y="280"/>
                      <a:pt x="547" y="280"/>
                    </a:cubicBezTo>
                    <a:cubicBezTo>
                      <a:pt x="549" y="277"/>
                      <a:pt x="551" y="274"/>
                      <a:pt x="553" y="272"/>
                    </a:cubicBezTo>
                    <a:cubicBezTo>
                      <a:pt x="555" y="270"/>
                      <a:pt x="557" y="269"/>
                      <a:pt x="559" y="267"/>
                    </a:cubicBezTo>
                    <a:cubicBezTo>
                      <a:pt x="562" y="266"/>
                      <a:pt x="562" y="266"/>
                      <a:pt x="562" y="266"/>
                    </a:cubicBezTo>
                    <a:lnTo>
                      <a:pt x="551" y="246"/>
                    </a:lnTo>
                    <a:close/>
                  </a:path>
                </a:pathLst>
              </a:custGeom>
              <a:grpFill/>
              <a:ln w="4763" cap="rnd">
                <a:solidFill>
                  <a:schemeClr val="bg1"/>
                </a:solidFill>
                <a:prstDash val="solid"/>
                <a:round/>
              </a:ln>
            </p:spPr>
            <p:txBody>
              <a:bodyPr vert="horz" wrap="square" lIns="91440" tIns="45720" rIns="91440" bIns="45720" numCol="1" anchor="t" anchorCtr="0" compatLnSpc="1"/>
              <a:lstStyle/>
              <a:p>
                <a:endParaRPr lang="en-US" dirty="0">
                  <a:latin typeface="Calibri Light" panose="020F0302020204030204"/>
                </a:endParaRPr>
              </a:p>
            </p:txBody>
          </p:sp>
          <p:sp>
            <p:nvSpPr>
              <p:cNvPr id="331" name="Freeform 68"/>
              <p:cNvSpPr/>
              <p:nvPr/>
            </p:nvSpPr>
            <p:spPr bwMode="auto">
              <a:xfrm>
                <a:off x="3484" y="3210"/>
                <a:ext cx="40" cy="42"/>
              </a:xfrm>
              <a:custGeom>
                <a:avLst/>
                <a:gdLst>
                  <a:gd name="T0" fmla="*/ 13 w 15"/>
                  <a:gd name="T1" fmla="*/ 2 h 16"/>
                  <a:gd name="T2" fmla="*/ 9 w 15"/>
                  <a:gd name="T3" fmla="*/ 0 h 16"/>
                  <a:gd name="T4" fmla="*/ 5 w 15"/>
                  <a:gd name="T5" fmla="*/ 0 h 16"/>
                  <a:gd name="T6" fmla="*/ 0 w 15"/>
                  <a:gd name="T7" fmla="*/ 8 h 16"/>
                  <a:gd name="T8" fmla="*/ 5 w 15"/>
                  <a:gd name="T9" fmla="*/ 15 h 16"/>
                  <a:gd name="T10" fmla="*/ 8 w 15"/>
                  <a:gd name="T11" fmla="*/ 16 h 16"/>
                  <a:gd name="T12" fmla="*/ 15 w 15"/>
                  <a:gd name="T13" fmla="*/ 8 h 16"/>
                  <a:gd name="T14" fmla="*/ 13 w 15"/>
                  <a:gd name="T15" fmla="*/ 2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16">
                    <a:moveTo>
                      <a:pt x="13" y="2"/>
                    </a:moveTo>
                    <a:cubicBezTo>
                      <a:pt x="12" y="0"/>
                      <a:pt x="10" y="0"/>
                      <a:pt x="9" y="0"/>
                    </a:cubicBezTo>
                    <a:cubicBezTo>
                      <a:pt x="8" y="0"/>
                      <a:pt x="7" y="0"/>
                      <a:pt x="5" y="0"/>
                    </a:cubicBezTo>
                    <a:cubicBezTo>
                      <a:pt x="2" y="2"/>
                      <a:pt x="0" y="5"/>
                      <a:pt x="0" y="8"/>
                    </a:cubicBezTo>
                    <a:cubicBezTo>
                      <a:pt x="0" y="11"/>
                      <a:pt x="2" y="14"/>
                      <a:pt x="5" y="15"/>
                    </a:cubicBezTo>
                    <a:cubicBezTo>
                      <a:pt x="6" y="16"/>
                      <a:pt x="7" y="16"/>
                      <a:pt x="8" y="16"/>
                    </a:cubicBezTo>
                    <a:cubicBezTo>
                      <a:pt x="11" y="16"/>
                      <a:pt x="14" y="14"/>
                      <a:pt x="15" y="8"/>
                    </a:cubicBezTo>
                    <a:cubicBezTo>
                      <a:pt x="15" y="6"/>
                      <a:pt x="15" y="3"/>
                      <a:pt x="13" y="2"/>
                    </a:cubicBezTo>
                    <a:close/>
                  </a:path>
                </a:pathLst>
              </a:custGeom>
              <a:grpFill/>
              <a:ln w="4763" cap="rnd">
                <a:solidFill>
                  <a:schemeClr val="bg1"/>
                </a:solidFill>
                <a:prstDash val="solid"/>
                <a:round/>
              </a:ln>
            </p:spPr>
            <p:txBody>
              <a:bodyPr vert="horz" wrap="square" lIns="91440" tIns="45720" rIns="91440" bIns="45720" numCol="1" anchor="t" anchorCtr="0" compatLnSpc="1"/>
              <a:lstStyle/>
              <a:p>
                <a:endParaRPr lang="en-US" dirty="0">
                  <a:latin typeface="Calibri Light" panose="020F0302020204030204"/>
                </a:endParaRPr>
              </a:p>
            </p:txBody>
          </p:sp>
          <p:sp>
            <p:nvSpPr>
              <p:cNvPr id="332" name="Freeform 73"/>
              <p:cNvSpPr/>
              <p:nvPr/>
            </p:nvSpPr>
            <p:spPr bwMode="auto">
              <a:xfrm>
                <a:off x="3136" y="1411"/>
                <a:ext cx="38" cy="32"/>
              </a:xfrm>
              <a:custGeom>
                <a:avLst/>
                <a:gdLst>
                  <a:gd name="T0" fmla="*/ 7 w 14"/>
                  <a:gd name="T1" fmla="*/ 0 h 12"/>
                  <a:gd name="T2" fmla="*/ 1 w 14"/>
                  <a:gd name="T3" fmla="*/ 3 h 12"/>
                  <a:gd name="T4" fmla="*/ 3 w 14"/>
                  <a:gd name="T5" fmla="*/ 9 h 12"/>
                  <a:gd name="T6" fmla="*/ 7 w 14"/>
                  <a:gd name="T7" fmla="*/ 11 h 12"/>
                  <a:gd name="T8" fmla="*/ 9 w 14"/>
                  <a:gd name="T9" fmla="*/ 12 h 12"/>
                  <a:gd name="T10" fmla="*/ 9 w 14"/>
                  <a:gd name="T11" fmla="*/ 12 h 12"/>
                  <a:gd name="T12" fmla="*/ 13 w 14"/>
                  <a:gd name="T13" fmla="*/ 10 h 12"/>
                  <a:gd name="T14" fmla="*/ 14 w 14"/>
                  <a:gd name="T15" fmla="*/ 6 h 12"/>
                  <a:gd name="T16" fmla="*/ 7 w 14"/>
                  <a:gd name="T1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12">
                    <a:moveTo>
                      <a:pt x="7" y="0"/>
                    </a:moveTo>
                    <a:cubicBezTo>
                      <a:pt x="4" y="0"/>
                      <a:pt x="2" y="1"/>
                      <a:pt x="1" y="3"/>
                    </a:cubicBezTo>
                    <a:cubicBezTo>
                      <a:pt x="1" y="4"/>
                      <a:pt x="0" y="6"/>
                      <a:pt x="3" y="9"/>
                    </a:cubicBezTo>
                    <a:cubicBezTo>
                      <a:pt x="4" y="10"/>
                      <a:pt x="5" y="10"/>
                      <a:pt x="7" y="11"/>
                    </a:cubicBezTo>
                    <a:cubicBezTo>
                      <a:pt x="8" y="11"/>
                      <a:pt x="9" y="12"/>
                      <a:pt x="9" y="12"/>
                    </a:cubicBezTo>
                    <a:cubicBezTo>
                      <a:pt x="9" y="12"/>
                      <a:pt x="9" y="12"/>
                      <a:pt x="9" y="12"/>
                    </a:cubicBezTo>
                    <a:cubicBezTo>
                      <a:pt x="11" y="12"/>
                      <a:pt x="12" y="11"/>
                      <a:pt x="13" y="10"/>
                    </a:cubicBezTo>
                    <a:cubicBezTo>
                      <a:pt x="14" y="9"/>
                      <a:pt x="14" y="8"/>
                      <a:pt x="14" y="6"/>
                    </a:cubicBezTo>
                    <a:cubicBezTo>
                      <a:pt x="14" y="2"/>
                      <a:pt x="11" y="0"/>
                      <a:pt x="7" y="0"/>
                    </a:cubicBezTo>
                    <a:close/>
                  </a:path>
                </a:pathLst>
              </a:custGeom>
              <a:grpFill/>
              <a:ln w="4763" cap="rnd">
                <a:solidFill>
                  <a:schemeClr val="bg1"/>
                </a:solidFill>
                <a:prstDash val="solid"/>
                <a:round/>
              </a:ln>
            </p:spPr>
            <p:txBody>
              <a:bodyPr vert="horz" wrap="square" lIns="91440" tIns="45720" rIns="91440" bIns="45720" numCol="1" anchor="t" anchorCtr="0" compatLnSpc="1"/>
              <a:lstStyle/>
              <a:p>
                <a:endParaRPr lang="en-US" dirty="0">
                  <a:latin typeface="Calibri Light" panose="020F0302020204030204"/>
                </a:endParaRPr>
              </a:p>
            </p:txBody>
          </p:sp>
          <p:sp>
            <p:nvSpPr>
              <p:cNvPr id="333" name="Freeform 74"/>
              <p:cNvSpPr/>
              <p:nvPr/>
            </p:nvSpPr>
            <p:spPr bwMode="auto">
              <a:xfrm>
                <a:off x="2948" y="1597"/>
                <a:ext cx="40" cy="72"/>
              </a:xfrm>
              <a:custGeom>
                <a:avLst/>
                <a:gdLst>
                  <a:gd name="T0" fmla="*/ 15 w 15"/>
                  <a:gd name="T1" fmla="*/ 7 h 27"/>
                  <a:gd name="T2" fmla="*/ 8 w 15"/>
                  <a:gd name="T3" fmla="*/ 0 h 27"/>
                  <a:gd name="T4" fmla="*/ 7 w 15"/>
                  <a:gd name="T5" fmla="*/ 0 h 27"/>
                  <a:gd name="T6" fmla="*/ 2 w 15"/>
                  <a:gd name="T7" fmla="*/ 6 h 27"/>
                  <a:gd name="T8" fmla="*/ 1 w 15"/>
                  <a:gd name="T9" fmla="*/ 7 h 27"/>
                  <a:gd name="T10" fmla="*/ 1 w 15"/>
                  <a:gd name="T11" fmla="*/ 8 h 27"/>
                  <a:gd name="T12" fmla="*/ 0 w 15"/>
                  <a:gd name="T13" fmla="*/ 13 h 27"/>
                  <a:gd name="T14" fmla="*/ 0 w 15"/>
                  <a:gd name="T15" fmla="*/ 15 h 27"/>
                  <a:gd name="T16" fmla="*/ 3 w 15"/>
                  <a:gd name="T17" fmla="*/ 25 h 27"/>
                  <a:gd name="T18" fmla="*/ 7 w 15"/>
                  <a:gd name="T19" fmla="*/ 27 h 27"/>
                  <a:gd name="T20" fmla="*/ 10 w 15"/>
                  <a:gd name="T21" fmla="*/ 25 h 27"/>
                  <a:gd name="T22" fmla="*/ 15 w 15"/>
                  <a:gd name="T23" fmla="*/ 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27">
                    <a:moveTo>
                      <a:pt x="15" y="7"/>
                    </a:moveTo>
                    <a:cubicBezTo>
                      <a:pt x="14" y="4"/>
                      <a:pt x="12" y="0"/>
                      <a:pt x="8" y="0"/>
                    </a:cubicBezTo>
                    <a:cubicBezTo>
                      <a:pt x="7" y="0"/>
                      <a:pt x="7" y="0"/>
                      <a:pt x="7" y="0"/>
                    </a:cubicBezTo>
                    <a:cubicBezTo>
                      <a:pt x="3" y="0"/>
                      <a:pt x="2" y="4"/>
                      <a:pt x="2" y="6"/>
                    </a:cubicBezTo>
                    <a:cubicBezTo>
                      <a:pt x="2" y="6"/>
                      <a:pt x="2" y="7"/>
                      <a:pt x="1" y="7"/>
                    </a:cubicBezTo>
                    <a:cubicBezTo>
                      <a:pt x="1" y="7"/>
                      <a:pt x="1" y="8"/>
                      <a:pt x="1" y="8"/>
                    </a:cubicBezTo>
                    <a:cubicBezTo>
                      <a:pt x="1" y="9"/>
                      <a:pt x="0" y="11"/>
                      <a:pt x="0" y="13"/>
                    </a:cubicBezTo>
                    <a:cubicBezTo>
                      <a:pt x="0" y="14"/>
                      <a:pt x="0" y="14"/>
                      <a:pt x="0" y="15"/>
                    </a:cubicBezTo>
                    <a:cubicBezTo>
                      <a:pt x="1" y="20"/>
                      <a:pt x="1" y="23"/>
                      <a:pt x="3" y="25"/>
                    </a:cubicBezTo>
                    <a:cubicBezTo>
                      <a:pt x="4" y="26"/>
                      <a:pt x="5" y="27"/>
                      <a:pt x="7" y="27"/>
                    </a:cubicBezTo>
                    <a:cubicBezTo>
                      <a:pt x="8" y="27"/>
                      <a:pt x="9" y="26"/>
                      <a:pt x="10" y="25"/>
                    </a:cubicBezTo>
                    <a:cubicBezTo>
                      <a:pt x="14" y="21"/>
                      <a:pt x="15" y="9"/>
                      <a:pt x="15" y="7"/>
                    </a:cubicBezTo>
                    <a:close/>
                  </a:path>
                </a:pathLst>
              </a:custGeom>
              <a:grpFill/>
              <a:ln w="4763" cap="rnd">
                <a:solidFill>
                  <a:schemeClr val="bg1"/>
                </a:solidFill>
                <a:prstDash val="solid"/>
                <a:round/>
              </a:ln>
            </p:spPr>
            <p:txBody>
              <a:bodyPr vert="horz" wrap="square" lIns="91440" tIns="45720" rIns="91440" bIns="45720" numCol="1" anchor="t" anchorCtr="0" compatLnSpc="1"/>
              <a:lstStyle/>
              <a:p>
                <a:endParaRPr lang="en-US" dirty="0">
                  <a:latin typeface="Calibri Light" panose="020F0302020204030204"/>
                </a:endParaRPr>
              </a:p>
            </p:txBody>
          </p:sp>
          <p:sp>
            <p:nvSpPr>
              <p:cNvPr id="334" name="Freeform 75"/>
              <p:cNvSpPr/>
              <p:nvPr/>
            </p:nvSpPr>
            <p:spPr bwMode="auto">
              <a:xfrm>
                <a:off x="1755" y="712"/>
                <a:ext cx="375" cy="335"/>
              </a:xfrm>
              <a:custGeom>
                <a:avLst/>
                <a:gdLst>
                  <a:gd name="T0" fmla="*/ 136 w 141"/>
                  <a:gd name="T1" fmla="*/ 61 h 126"/>
                  <a:gd name="T2" fmla="*/ 132 w 141"/>
                  <a:gd name="T3" fmla="*/ 44 h 126"/>
                  <a:gd name="T4" fmla="*/ 115 w 141"/>
                  <a:gd name="T5" fmla="*/ 36 h 126"/>
                  <a:gd name="T6" fmla="*/ 106 w 141"/>
                  <a:gd name="T7" fmla="*/ 30 h 126"/>
                  <a:gd name="T8" fmla="*/ 99 w 141"/>
                  <a:gd name="T9" fmla="*/ 14 h 126"/>
                  <a:gd name="T10" fmla="*/ 84 w 141"/>
                  <a:gd name="T11" fmla="*/ 8 h 126"/>
                  <a:gd name="T12" fmla="*/ 70 w 141"/>
                  <a:gd name="T13" fmla="*/ 2 h 126"/>
                  <a:gd name="T14" fmla="*/ 61 w 141"/>
                  <a:gd name="T15" fmla="*/ 1 h 126"/>
                  <a:gd name="T16" fmla="*/ 56 w 141"/>
                  <a:gd name="T17" fmla="*/ 8 h 126"/>
                  <a:gd name="T18" fmla="*/ 55 w 141"/>
                  <a:gd name="T19" fmla="*/ 20 h 126"/>
                  <a:gd name="T20" fmla="*/ 49 w 141"/>
                  <a:gd name="T21" fmla="*/ 33 h 126"/>
                  <a:gd name="T22" fmla="*/ 38 w 141"/>
                  <a:gd name="T23" fmla="*/ 40 h 126"/>
                  <a:gd name="T24" fmla="*/ 33 w 141"/>
                  <a:gd name="T25" fmla="*/ 45 h 126"/>
                  <a:gd name="T26" fmla="*/ 32 w 141"/>
                  <a:gd name="T27" fmla="*/ 48 h 126"/>
                  <a:gd name="T28" fmla="*/ 25 w 141"/>
                  <a:gd name="T29" fmla="*/ 50 h 126"/>
                  <a:gd name="T30" fmla="*/ 21 w 141"/>
                  <a:gd name="T31" fmla="*/ 57 h 126"/>
                  <a:gd name="T32" fmla="*/ 14 w 141"/>
                  <a:gd name="T33" fmla="*/ 60 h 126"/>
                  <a:gd name="T34" fmla="*/ 9 w 141"/>
                  <a:gd name="T35" fmla="*/ 64 h 126"/>
                  <a:gd name="T36" fmla="*/ 4 w 141"/>
                  <a:gd name="T37" fmla="*/ 81 h 126"/>
                  <a:gd name="T38" fmla="*/ 6 w 141"/>
                  <a:gd name="T39" fmla="*/ 85 h 126"/>
                  <a:gd name="T40" fmla="*/ 10 w 141"/>
                  <a:gd name="T41" fmla="*/ 92 h 126"/>
                  <a:gd name="T42" fmla="*/ 13 w 141"/>
                  <a:gd name="T43" fmla="*/ 103 h 126"/>
                  <a:gd name="T44" fmla="*/ 8 w 141"/>
                  <a:gd name="T45" fmla="*/ 121 h 126"/>
                  <a:gd name="T46" fmla="*/ 17 w 141"/>
                  <a:gd name="T47" fmla="*/ 126 h 126"/>
                  <a:gd name="T48" fmla="*/ 23 w 141"/>
                  <a:gd name="T49" fmla="*/ 125 h 126"/>
                  <a:gd name="T50" fmla="*/ 28 w 141"/>
                  <a:gd name="T51" fmla="*/ 124 h 126"/>
                  <a:gd name="T52" fmla="*/ 36 w 141"/>
                  <a:gd name="T53" fmla="*/ 123 h 126"/>
                  <a:gd name="T54" fmla="*/ 44 w 141"/>
                  <a:gd name="T55" fmla="*/ 126 h 126"/>
                  <a:gd name="T56" fmla="*/ 54 w 141"/>
                  <a:gd name="T57" fmla="*/ 119 h 126"/>
                  <a:gd name="T58" fmla="*/ 59 w 141"/>
                  <a:gd name="T59" fmla="*/ 112 h 126"/>
                  <a:gd name="T60" fmla="*/ 67 w 141"/>
                  <a:gd name="T61" fmla="*/ 104 h 126"/>
                  <a:gd name="T62" fmla="*/ 73 w 141"/>
                  <a:gd name="T63" fmla="*/ 105 h 126"/>
                  <a:gd name="T64" fmla="*/ 85 w 141"/>
                  <a:gd name="T65" fmla="*/ 95 h 126"/>
                  <a:gd name="T66" fmla="*/ 94 w 141"/>
                  <a:gd name="T67" fmla="*/ 93 h 126"/>
                  <a:gd name="T68" fmla="*/ 102 w 141"/>
                  <a:gd name="T69" fmla="*/ 91 h 126"/>
                  <a:gd name="T70" fmla="*/ 111 w 141"/>
                  <a:gd name="T71" fmla="*/ 88 h 126"/>
                  <a:gd name="T72" fmla="*/ 118 w 141"/>
                  <a:gd name="T73" fmla="*/ 86 h 126"/>
                  <a:gd name="T74" fmla="*/ 123 w 141"/>
                  <a:gd name="T75" fmla="*/ 86 h 126"/>
                  <a:gd name="T76" fmla="*/ 140 w 141"/>
                  <a:gd name="T77" fmla="*/ 79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41" h="126">
                    <a:moveTo>
                      <a:pt x="137" y="64"/>
                    </a:moveTo>
                    <a:cubicBezTo>
                      <a:pt x="137" y="63"/>
                      <a:pt x="136" y="62"/>
                      <a:pt x="136" y="61"/>
                    </a:cubicBezTo>
                    <a:cubicBezTo>
                      <a:pt x="135" y="59"/>
                      <a:pt x="135" y="56"/>
                      <a:pt x="135" y="54"/>
                    </a:cubicBezTo>
                    <a:cubicBezTo>
                      <a:pt x="134" y="51"/>
                      <a:pt x="134" y="47"/>
                      <a:pt x="132" y="44"/>
                    </a:cubicBezTo>
                    <a:cubicBezTo>
                      <a:pt x="129" y="37"/>
                      <a:pt x="122" y="36"/>
                      <a:pt x="117" y="36"/>
                    </a:cubicBezTo>
                    <a:cubicBezTo>
                      <a:pt x="116" y="36"/>
                      <a:pt x="116" y="36"/>
                      <a:pt x="115" y="36"/>
                    </a:cubicBezTo>
                    <a:cubicBezTo>
                      <a:pt x="114" y="36"/>
                      <a:pt x="114" y="36"/>
                      <a:pt x="113" y="36"/>
                    </a:cubicBezTo>
                    <a:cubicBezTo>
                      <a:pt x="110" y="36"/>
                      <a:pt x="108" y="35"/>
                      <a:pt x="106" y="30"/>
                    </a:cubicBezTo>
                    <a:cubicBezTo>
                      <a:pt x="105" y="28"/>
                      <a:pt x="104" y="27"/>
                      <a:pt x="103" y="25"/>
                    </a:cubicBezTo>
                    <a:cubicBezTo>
                      <a:pt x="102" y="21"/>
                      <a:pt x="100" y="18"/>
                      <a:pt x="99" y="14"/>
                    </a:cubicBezTo>
                    <a:cubicBezTo>
                      <a:pt x="97" y="11"/>
                      <a:pt x="92" y="10"/>
                      <a:pt x="88" y="9"/>
                    </a:cubicBezTo>
                    <a:cubicBezTo>
                      <a:pt x="87" y="8"/>
                      <a:pt x="85" y="8"/>
                      <a:pt x="84" y="8"/>
                    </a:cubicBezTo>
                    <a:cubicBezTo>
                      <a:pt x="82" y="7"/>
                      <a:pt x="80" y="6"/>
                      <a:pt x="78" y="5"/>
                    </a:cubicBezTo>
                    <a:cubicBezTo>
                      <a:pt x="76" y="4"/>
                      <a:pt x="73" y="3"/>
                      <a:pt x="70" y="2"/>
                    </a:cubicBezTo>
                    <a:cubicBezTo>
                      <a:pt x="68" y="1"/>
                      <a:pt x="66" y="0"/>
                      <a:pt x="63" y="0"/>
                    </a:cubicBezTo>
                    <a:cubicBezTo>
                      <a:pt x="62" y="0"/>
                      <a:pt x="61" y="1"/>
                      <a:pt x="61" y="1"/>
                    </a:cubicBezTo>
                    <a:cubicBezTo>
                      <a:pt x="57" y="2"/>
                      <a:pt x="56" y="5"/>
                      <a:pt x="56" y="7"/>
                    </a:cubicBezTo>
                    <a:cubicBezTo>
                      <a:pt x="56" y="7"/>
                      <a:pt x="56" y="8"/>
                      <a:pt x="56" y="8"/>
                    </a:cubicBezTo>
                    <a:cubicBezTo>
                      <a:pt x="55" y="11"/>
                      <a:pt x="55" y="14"/>
                      <a:pt x="56" y="16"/>
                    </a:cubicBezTo>
                    <a:cubicBezTo>
                      <a:pt x="56" y="18"/>
                      <a:pt x="55" y="19"/>
                      <a:pt x="55" y="20"/>
                    </a:cubicBezTo>
                    <a:cubicBezTo>
                      <a:pt x="55" y="22"/>
                      <a:pt x="55" y="23"/>
                      <a:pt x="54" y="24"/>
                    </a:cubicBezTo>
                    <a:cubicBezTo>
                      <a:pt x="54" y="27"/>
                      <a:pt x="51" y="31"/>
                      <a:pt x="49" y="33"/>
                    </a:cubicBezTo>
                    <a:cubicBezTo>
                      <a:pt x="47" y="34"/>
                      <a:pt x="45" y="35"/>
                      <a:pt x="44" y="36"/>
                    </a:cubicBezTo>
                    <a:cubicBezTo>
                      <a:pt x="42" y="37"/>
                      <a:pt x="40" y="39"/>
                      <a:pt x="38" y="40"/>
                    </a:cubicBezTo>
                    <a:cubicBezTo>
                      <a:pt x="38" y="40"/>
                      <a:pt x="38" y="40"/>
                      <a:pt x="38" y="40"/>
                    </a:cubicBezTo>
                    <a:cubicBezTo>
                      <a:pt x="36" y="42"/>
                      <a:pt x="34" y="43"/>
                      <a:pt x="33" y="45"/>
                    </a:cubicBezTo>
                    <a:cubicBezTo>
                      <a:pt x="33" y="46"/>
                      <a:pt x="33" y="46"/>
                      <a:pt x="32" y="47"/>
                    </a:cubicBezTo>
                    <a:cubicBezTo>
                      <a:pt x="32" y="48"/>
                      <a:pt x="32" y="48"/>
                      <a:pt x="32" y="48"/>
                    </a:cubicBezTo>
                    <a:cubicBezTo>
                      <a:pt x="32" y="49"/>
                      <a:pt x="31" y="49"/>
                      <a:pt x="30" y="49"/>
                    </a:cubicBezTo>
                    <a:cubicBezTo>
                      <a:pt x="29" y="49"/>
                      <a:pt x="27" y="49"/>
                      <a:pt x="25" y="50"/>
                    </a:cubicBezTo>
                    <a:cubicBezTo>
                      <a:pt x="24" y="51"/>
                      <a:pt x="23" y="53"/>
                      <a:pt x="22" y="55"/>
                    </a:cubicBezTo>
                    <a:cubicBezTo>
                      <a:pt x="21" y="55"/>
                      <a:pt x="21" y="56"/>
                      <a:pt x="21" y="57"/>
                    </a:cubicBezTo>
                    <a:cubicBezTo>
                      <a:pt x="20" y="57"/>
                      <a:pt x="19" y="58"/>
                      <a:pt x="18" y="58"/>
                    </a:cubicBezTo>
                    <a:cubicBezTo>
                      <a:pt x="17" y="59"/>
                      <a:pt x="16" y="59"/>
                      <a:pt x="14" y="60"/>
                    </a:cubicBezTo>
                    <a:cubicBezTo>
                      <a:pt x="13" y="61"/>
                      <a:pt x="12" y="61"/>
                      <a:pt x="11" y="62"/>
                    </a:cubicBezTo>
                    <a:cubicBezTo>
                      <a:pt x="10" y="63"/>
                      <a:pt x="9" y="63"/>
                      <a:pt x="9" y="64"/>
                    </a:cubicBezTo>
                    <a:cubicBezTo>
                      <a:pt x="5" y="66"/>
                      <a:pt x="1" y="69"/>
                      <a:pt x="0" y="75"/>
                    </a:cubicBezTo>
                    <a:cubicBezTo>
                      <a:pt x="0" y="79"/>
                      <a:pt x="2" y="81"/>
                      <a:pt x="4" y="81"/>
                    </a:cubicBezTo>
                    <a:cubicBezTo>
                      <a:pt x="5" y="82"/>
                      <a:pt x="5" y="82"/>
                      <a:pt x="5" y="83"/>
                    </a:cubicBezTo>
                    <a:cubicBezTo>
                      <a:pt x="6" y="83"/>
                      <a:pt x="6" y="84"/>
                      <a:pt x="6" y="85"/>
                    </a:cubicBezTo>
                    <a:cubicBezTo>
                      <a:pt x="6" y="86"/>
                      <a:pt x="6" y="87"/>
                      <a:pt x="7" y="89"/>
                    </a:cubicBezTo>
                    <a:cubicBezTo>
                      <a:pt x="8" y="90"/>
                      <a:pt x="9" y="91"/>
                      <a:pt x="10" y="92"/>
                    </a:cubicBezTo>
                    <a:cubicBezTo>
                      <a:pt x="10" y="93"/>
                      <a:pt x="10" y="93"/>
                      <a:pt x="11" y="93"/>
                    </a:cubicBezTo>
                    <a:cubicBezTo>
                      <a:pt x="13" y="97"/>
                      <a:pt x="14" y="100"/>
                      <a:pt x="13" y="103"/>
                    </a:cubicBezTo>
                    <a:cubicBezTo>
                      <a:pt x="13" y="106"/>
                      <a:pt x="12" y="110"/>
                      <a:pt x="10" y="113"/>
                    </a:cubicBezTo>
                    <a:cubicBezTo>
                      <a:pt x="9" y="115"/>
                      <a:pt x="7" y="118"/>
                      <a:pt x="8" y="121"/>
                    </a:cubicBezTo>
                    <a:cubicBezTo>
                      <a:pt x="9" y="122"/>
                      <a:pt x="10" y="124"/>
                      <a:pt x="12" y="125"/>
                    </a:cubicBezTo>
                    <a:cubicBezTo>
                      <a:pt x="13" y="126"/>
                      <a:pt x="15" y="126"/>
                      <a:pt x="17" y="126"/>
                    </a:cubicBezTo>
                    <a:cubicBezTo>
                      <a:pt x="17" y="126"/>
                      <a:pt x="17" y="126"/>
                      <a:pt x="17" y="126"/>
                    </a:cubicBezTo>
                    <a:cubicBezTo>
                      <a:pt x="19" y="126"/>
                      <a:pt x="21" y="126"/>
                      <a:pt x="23" y="125"/>
                    </a:cubicBezTo>
                    <a:cubicBezTo>
                      <a:pt x="24" y="125"/>
                      <a:pt x="26" y="124"/>
                      <a:pt x="27" y="124"/>
                    </a:cubicBezTo>
                    <a:cubicBezTo>
                      <a:pt x="28" y="124"/>
                      <a:pt x="28" y="124"/>
                      <a:pt x="28" y="124"/>
                    </a:cubicBezTo>
                    <a:cubicBezTo>
                      <a:pt x="30" y="124"/>
                      <a:pt x="32" y="123"/>
                      <a:pt x="34" y="123"/>
                    </a:cubicBezTo>
                    <a:cubicBezTo>
                      <a:pt x="34" y="123"/>
                      <a:pt x="35" y="123"/>
                      <a:pt x="36" y="123"/>
                    </a:cubicBezTo>
                    <a:cubicBezTo>
                      <a:pt x="36" y="124"/>
                      <a:pt x="37" y="124"/>
                      <a:pt x="38" y="124"/>
                    </a:cubicBezTo>
                    <a:cubicBezTo>
                      <a:pt x="40" y="125"/>
                      <a:pt x="42" y="126"/>
                      <a:pt x="44" y="126"/>
                    </a:cubicBezTo>
                    <a:cubicBezTo>
                      <a:pt x="44" y="126"/>
                      <a:pt x="45" y="126"/>
                      <a:pt x="45" y="126"/>
                    </a:cubicBezTo>
                    <a:cubicBezTo>
                      <a:pt x="50" y="126"/>
                      <a:pt x="52" y="122"/>
                      <a:pt x="54" y="119"/>
                    </a:cubicBezTo>
                    <a:cubicBezTo>
                      <a:pt x="55" y="118"/>
                      <a:pt x="56" y="117"/>
                      <a:pt x="56" y="116"/>
                    </a:cubicBezTo>
                    <a:cubicBezTo>
                      <a:pt x="57" y="114"/>
                      <a:pt x="58" y="113"/>
                      <a:pt x="59" y="112"/>
                    </a:cubicBezTo>
                    <a:cubicBezTo>
                      <a:pt x="61" y="109"/>
                      <a:pt x="63" y="106"/>
                      <a:pt x="66" y="104"/>
                    </a:cubicBezTo>
                    <a:cubicBezTo>
                      <a:pt x="66" y="104"/>
                      <a:pt x="67" y="104"/>
                      <a:pt x="67" y="104"/>
                    </a:cubicBezTo>
                    <a:cubicBezTo>
                      <a:pt x="68" y="105"/>
                      <a:pt x="70" y="105"/>
                      <a:pt x="71" y="105"/>
                    </a:cubicBezTo>
                    <a:cubicBezTo>
                      <a:pt x="72" y="105"/>
                      <a:pt x="72" y="105"/>
                      <a:pt x="73" y="105"/>
                    </a:cubicBezTo>
                    <a:cubicBezTo>
                      <a:pt x="77" y="104"/>
                      <a:pt x="80" y="101"/>
                      <a:pt x="82" y="98"/>
                    </a:cubicBezTo>
                    <a:cubicBezTo>
                      <a:pt x="83" y="97"/>
                      <a:pt x="84" y="96"/>
                      <a:pt x="85" y="95"/>
                    </a:cubicBezTo>
                    <a:cubicBezTo>
                      <a:pt x="86" y="94"/>
                      <a:pt x="87" y="94"/>
                      <a:pt x="89" y="94"/>
                    </a:cubicBezTo>
                    <a:cubicBezTo>
                      <a:pt x="91" y="93"/>
                      <a:pt x="92" y="93"/>
                      <a:pt x="94" y="93"/>
                    </a:cubicBezTo>
                    <a:cubicBezTo>
                      <a:pt x="94" y="93"/>
                      <a:pt x="95" y="92"/>
                      <a:pt x="96" y="92"/>
                    </a:cubicBezTo>
                    <a:cubicBezTo>
                      <a:pt x="98" y="92"/>
                      <a:pt x="100" y="92"/>
                      <a:pt x="102" y="91"/>
                    </a:cubicBezTo>
                    <a:cubicBezTo>
                      <a:pt x="103" y="91"/>
                      <a:pt x="103" y="91"/>
                      <a:pt x="103" y="91"/>
                    </a:cubicBezTo>
                    <a:cubicBezTo>
                      <a:pt x="106" y="90"/>
                      <a:pt x="109" y="89"/>
                      <a:pt x="111" y="88"/>
                    </a:cubicBezTo>
                    <a:cubicBezTo>
                      <a:pt x="113" y="87"/>
                      <a:pt x="114" y="87"/>
                      <a:pt x="115" y="86"/>
                    </a:cubicBezTo>
                    <a:cubicBezTo>
                      <a:pt x="116" y="86"/>
                      <a:pt x="117" y="86"/>
                      <a:pt x="118" y="86"/>
                    </a:cubicBezTo>
                    <a:cubicBezTo>
                      <a:pt x="118" y="86"/>
                      <a:pt x="119" y="86"/>
                      <a:pt x="120" y="86"/>
                    </a:cubicBezTo>
                    <a:cubicBezTo>
                      <a:pt x="121" y="86"/>
                      <a:pt x="122" y="86"/>
                      <a:pt x="123" y="86"/>
                    </a:cubicBezTo>
                    <a:cubicBezTo>
                      <a:pt x="125" y="86"/>
                      <a:pt x="125" y="86"/>
                      <a:pt x="125" y="86"/>
                    </a:cubicBezTo>
                    <a:cubicBezTo>
                      <a:pt x="130" y="86"/>
                      <a:pt x="138" y="86"/>
                      <a:pt x="140" y="79"/>
                    </a:cubicBezTo>
                    <a:cubicBezTo>
                      <a:pt x="141" y="74"/>
                      <a:pt x="139" y="69"/>
                      <a:pt x="137" y="64"/>
                    </a:cubicBezTo>
                    <a:close/>
                  </a:path>
                </a:pathLst>
              </a:custGeom>
              <a:grpFill/>
              <a:ln w="4763" cap="rnd">
                <a:solidFill>
                  <a:schemeClr val="bg1"/>
                </a:solidFill>
                <a:prstDash val="solid"/>
                <a:round/>
              </a:ln>
            </p:spPr>
            <p:txBody>
              <a:bodyPr vert="horz" wrap="square" lIns="91440" tIns="45720" rIns="91440" bIns="45720" numCol="1" anchor="t" anchorCtr="0" compatLnSpc="1"/>
              <a:lstStyle/>
              <a:p>
                <a:endParaRPr lang="en-US" dirty="0">
                  <a:latin typeface="Calibri Light" panose="020F0302020204030204"/>
                </a:endParaRPr>
              </a:p>
            </p:txBody>
          </p:sp>
          <p:sp>
            <p:nvSpPr>
              <p:cNvPr id="335" name="Freeform 76"/>
              <p:cNvSpPr/>
              <p:nvPr/>
            </p:nvSpPr>
            <p:spPr bwMode="auto">
              <a:xfrm>
                <a:off x="2956" y="1825"/>
                <a:ext cx="329" cy="311"/>
              </a:xfrm>
              <a:custGeom>
                <a:avLst/>
                <a:gdLst>
                  <a:gd name="T0" fmla="*/ 116 w 124"/>
                  <a:gd name="T1" fmla="*/ 72 h 117"/>
                  <a:gd name="T2" fmla="*/ 107 w 124"/>
                  <a:gd name="T3" fmla="*/ 67 h 117"/>
                  <a:gd name="T4" fmla="*/ 101 w 124"/>
                  <a:gd name="T5" fmla="*/ 68 h 117"/>
                  <a:gd name="T6" fmla="*/ 98 w 124"/>
                  <a:gd name="T7" fmla="*/ 66 h 117"/>
                  <a:gd name="T8" fmla="*/ 95 w 124"/>
                  <a:gd name="T9" fmla="*/ 60 h 117"/>
                  <a:gd name="T10" fmla="*/ 82 w 124"/>
                  <a:gd name="T11" fmla="*/ 46 h 117"/>
                  <a:gd name="T12" fmla="*/ 78 w 124"/>
                  <a:gd name="T13" fmla="*/ 45 h 117"/>
                  <a:gd name="T14" fmla="*/ 75 w 124"/>
                  <a:gd name="T15" fmla="*/ 44 h 117"/>
                  <a:gd name="T16" fmla="*/ 72 w 124"/>
                  <a:gd name="T17" fmla="*/ 41 h 117"/>
                  <a:gd name="T18" fmla="*/ 58 w 124"/>
                  <a:gd name="T19" fmla="*/ 31 h 117"/>
                  <a:gd name="T20" fmla="*/ 52 w 124"/>
                  <a:gd name="T21" fmla="*/ 28 h 117"/>
                  <a:gd name="T22" fmla="*/ 44 w 124"/>
                  <a:gd name="T23" fmla="*/ 22 h 117"/>
                  <a:gd name="T24" fmla="*/ 39 w 124"/>
                  <a:gd name="T25" fmla="*/ 25 h 117"/>
                  <a:gd name="T26" fmla="*/ 37 w 124"/>
                  <a:gd name="T27" fmla="*/ 20 h 117"/>
                  <a:gd name="T28" fmla="*/ 40 w 124"/>
                  <a:gd name="T29" fmla="*/ 21 h 117"/>
                  <a:gd name="T30" fmla="*/ 42 w 124"/>
                  <a:gd name="T31" fmla="*/ 8 h 117"/>
                  <a:gd name="T32" fmla="*/ 41 w 124"/>
                  <a:gd name="T33" fmla="*/ 6 h 117"/>
                  <a:gd name="T34" fmla="*/ 29 w 124"/>
                  <a:gd name="T35" fmla="*/ 6 h 117"/>
                  <a:gd name="T36" fmla="*/ 27 w 124"/>
                  <a:gd name="T37" fmla="*/ 6 h 117"/>
                  <a:gd name="T38" fmla="*/ 16 w 124"/>
                  <a:gd name="T39" fmla="*/ 23 h 117"/>
                  <a:gd name="T40" fmla="*/ 15 w 124"/>
                  <a:gd name="T41" fmla="*/ 39 h 117"/>
                  <a:gd name="T42" fmla="*/ 15 w 124"/>
                  <a:gd name="T43" fmla="*/ 71 h 117"/>
                  <a:gd name="T44" fmla="*/ 10 w 124"/>
                  <a:gd name="T45" fmla="*/ 81 h 117"/>
                  <a:gd name="T46" fmla="*/ 2 w 124"/>
                  <a:gd name="T47" fmla="*/ 100 h 117"/>
                  <a:gd name="T48" fmla="*/ 21 w 124"/>
                  <a:gd name="T49" fmla="*/ 98 h 117"/>
                  <a:gd name="T50" fmla="*/ 27 w 124"/>
                  <a:gd name="T51" fmla="*/ 95 h 117"/>
                  <a:gd name="T52" fmla="*/ 29 w 124"/>
                  <a:gd name="T53" fmla="*/ 103 h 117"/>
                  <a:gd name="T54" fmla="*/ 30 w 124"/>
                  <a:gd name="T55" fmla="*/ 113 h 117"/>
                  <a:gd name="T56" fmla="*/ 46 w 124"/>
                  <a:gd name="T57" fmla="*/ 112 h 117"/>
                  <a:gd name="T58" fmla="*/ 52 w 124"/>
                  <a:gd name="T59" fmla="*/ 106 h 117"/>
                  <a:gd name="T60" fmla="*/ 56 w 124"/>
                  <a:gd name="T61" fmla="*/ 98 h 117"/>
                  <a:gd name="T62" fmla="*/ 66 w 124"/>
                  <a:gd name="T63" fmla="*/ 83 h 117"/>
                  <a:gd name="T64" fmla="*/ 67 w 124"/>
                  <a:gd name="T65" fmla="*/ 77 h 117"/>
                  <a:gd name="T66" fmla="*/ 71 w 124"/>
                  <a:gd name="T67" fmla="*/ 76 h 117"/>
                  <a:gd name="T68" fmla="*/ 72 w 124"/>
                  <a:gd name="T69" fmla="*/ 79 h 117"/>
                  <a:gd name="T70" fmla="*/ 76 w 124"/>
                  <a:gd name="T71" fmla="*/ 82 h 117"/>
                  <a:gd name="T72" fmla="*/ 81 w 124"/>
                  <a:gd name="T73" fmla="*/ 81 h 117"/>
                  <a:gd name="T74" fmla="*/ 82 w 124"/>
                  <a:gd name="T75" fmla="*/ 81 h 117"/>
                  <a:gd name="T76" fmla="*/ 80 w 124"/>
                  <a:gd name="T77" fmla="*/ 88 h 117"/>
                  <a:gd name="T78" fmla="*/ 90 w 124"/>
                  <a:gd name="T79" fmla="*/ 91 h 117"/>
                  <a:gd name="T80" fmla="*/ 96 w 124"/>
                  <a:gd name="T81" fmla="*/ 93 h 117"/>
                  <a:gd name="T82" fmla="*/ 105 w 124"/>
                  <a:gd name="T83" fmla="*/ 96 h 117"/>
                  <a:gd name="T84" fmla="*/ 124 w 124"/>
                  <a:gd name="T85" fmla="*/ 8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4" h="117">
                    <a:moveTo>
                      <a:pt x="120" y="75"/>
                    </a:moveTo>
                    <a:cubicBezTo>
                      <a:pt x="119" y="74"/>
                      <a:pt x="118" y="73"/>
                      <a:pt x="116" y="72"/>
                    </a:cubicBezTo>
                    <a:cubicBezTo>
                      <a:pt x="115" y="71"/>
                      <a:pt x="114" y="70"/>
                      <a:pt x="113" y="69"/>
                    </a:cubicBezTo>
                    <a:cubicBezTo>
                      <a:pt x="111" y="67"/>
                      <a:pt x="110" y="67"/>
                      <a:pt x="107" y="67"/>
                    </a:cubicBezTo>
                    <a:cubicBezTo>
                      <a:pt x="106" y="67"/>
                      <a:pt x="104" y="67"/>
                      <a:pt x="103" y="67"/>
                    </a:cubicBezTo>
                    <a:cubicBezTo>
                      <a:pt x="101" y="68"/>
                      <a:pt x="101" y="68"/>
                      <a:pt x="101" y="68"/>
                    </a:cubicBezTo>
                    <a:cubicBezTo>
                      <a:pt x="100" y="68"/>
                      <a:pt x="99" y="68"/>
                      <a:pt x="98" y="68"/>
                    </a:cubicBezTo>
                    <a:cubicBezTo>
                      <a:pt x="98" y="68"/>
                      <a:pt x="98" y="67"/>
                      <a:pt x="98" y="66"/>
                    </a:cubicBezTo>
                    <a:cubicBezTo>
                      <a:pt x="97" y="65"/>
                      <a:pt x="97" y="63"/>
                      <a:pt x="96" y="62"/>
                    </a:cubicBezTo>
                    <a:cubicBezTo>
                      <a:pt x="95" y="61"/>
                      <a:pt x="95" y="60"/>
                      <a:pt x="95" y="60"/>
                    </a:cubicBezTo>
                    <a:cubicBezTo>
                      <a:pt x="94" y="52"/>
                      <a:pt x="90" y="47"/>
                      <a:pt x="83" y="46"/>
                    </a:cubicBezTo>
                    <a:cubicBezTo>
                      <a:pt x="83" y="46"/>
                      <a:pt x="82" y="46"/>
                      <a:pt x="82" y="46"/>
                    </a:cubicBezTo>
                    <a:cubicBezTo>
                      <a:pt x="81" y="46"/>
                      <a:pt x="80" y="46"/>
                      <a:pt x="79" y="46"/>
                    </a:cubicBezTo>
                    <a:cubicBezTo>
                      <a:pt x="79" y="46"/>
                      <a:pt x="79" y="46"/>
                      <a:pt x="78" y="45"/>
                    </a:cubicBezTo>
                    <a:cubicBezTo>
                      <a:pt x="77" y="45"/>
                      <a:pt x="77" y="45"/>
                      <a:pt x="76" y="44"/>
                    </a:cubicBezTo>
                    <a:cubicBezTo>
                      <a:pt x="75" y="44"/>
                      <a:pt x="75" y="44"/>
                      <a:pt x="75" y="44"/>
                    </a:cubicBezTo>
                    <a:cubicBezTo>
                      <a:pt x="73" y="44"/>
                      <a:pt x="73" y="44"/>
                      <a:pt x="73" y="43"/>
                    </a:cubicBezTo>
                    <a:cubicBezTo>
                      <a:pt x="72" y="43"/>
                      <a:pt x="72" y="42"/>
                      <a:pt x="72" y="41"/>
                    </a:cubicBezTo>
                    <a:cubicBezTo>
                      <a:pt x="71" y="40"/>
                      <a:pt x="71" y="38"/>
                      <a:pt x="69" y="37"/>
                    </a:cubicBezTo>
                    <a:cubicBezTo>
                      <a:pt x="68" y="36"/>
                      <a:pt x="64" y="32"/>
                      <a:pt x="58" y="31"/>
                    </a:cubicBezTo>
                    <a:cubicBezTo>
                      <a:pt x="56" y="31"/>
                      <a:pt x="55" y="31"/>
                      <a:pt x="53" y="29"/>
                    </a:cubicBezTo>
                    <a:cubicBezTo>
                      <a:pt x="53" y="28"/>
                      <a:pt x="53" y="28"/>
                      <a:pt x="52" y="28"/>
                    </a:cubicBezTo>
                    <a:cubicBezTo>
                      <a:pt x="51" y="25"/>
                      <a:pt x="49" y="22"/>
                      <a:pt x="45" y="22"/>
                    </a:cubicBezTo>
                    <a:cubicBezTo>
                      <a:pt x="44" y="22"/>
                      <a:pt x="44" y="22"/>
                      <a:pt x="44" y="22"/>
                    </a:cubicBezTo>
                    <a:cubicBezTo>
                      <a:pt x="42" y="22"/>
                      <a:pt x="40" y="24"/>
                      <a:pt x="40" y="24"/>
                    </a:cubicBezTo>
                    <a:cubicBezTo>
                      <a:pt x="39" y="25"/>
                      <a:pt x="39" y="25"/>
                      <a:pt x="39" y="25"/>
                    </a:cubicBezTo>
                    <a:cubicBezTo>
                      <a:pt x="39" y="25"/>
                      <a:pt x="38" y="25"/>
                      <a:pt x="38" y="25"/>
                    </a:cubicBezTo>
                    <a:cubicBezTo>
                      <a:pt x="38" y="25"/>
                      <a:pt x="37" y="22"/>
                      <a:pt x="37" y="20"/>
                    </a:cubicBezTo>
                    <a:cubicBezTo>
                      <a:pt x="38" y="20"/>
                      <a:pt x="39" y="21"/>
                      <a:pt x="40" y="21"/>
                    </a:cubicBezTo>
                    <a:cubicBezTo>
                      <a:pt x="40" y="21"/>
                      <a:pt x="40" y="21"/>
                      <a:pt x="40" y="21"/>
                    </a:cubicBezTo>
                    <a:cubicBezTo>
                      <a:pt x="42" y="21"/>
                      <a:pt x="43" y="20"/>
                      <a:pt x="44" y="19"/>
                    </a:cubicBezTo>
                    <a:cubicBezTo>
                      <a:pt x="48" y="15"/>
                      <a:pt x="43" y="10"/>
                      <a:pt x="42" y="8"/>
                    </a:cubicBezTo>
                    <a:cubicBezTo>
                      <a:pt x="41" y="7"/>
                      <a:pt x="41" y="7"/>
                      <a:pt x="41" y="7"/>
                    </a:cubicBezTo>
                    <a:cubicBezTo>
                      <a:pt x="41" y="7"/>
                      <a:pt x="41" y="6"/>
                      <a:pt x="41" y="6"/>
                    </a:cubicBezTo>
                    <a:cubicBezTo>
                      <a:pt x="40" y="4"/>
                      <a:pt x="39" y="0"/>
                      <a:pt x="35" y="0"/>
                    </a:cubicBezTo>
                    <a:cubicBezTo>
                      <a:pt x="31" y="0"/>
                      <a:pt x="29" y="3"/>
                      <a:pt x="29" y="6"/>
                    </a:cubicBezTo>
                    <a:cubicBezTo>
                      <a:pt x="29" y="6"/>
                      <a:pt x="29" y="6"/>
                      <a:pt x="29" y="6"/>
                    </a:cubicBezTo>
                    <a:cubicBezTo>
                      <a:pt x="28" y="6"/>
                      <a:pt x="28" y="6"/>
                      <a:pt x="27" y="6"/>
                    </a:cubicBezTo>
                    <a:cubicBezTo>
                      <a:pt x="26" y="6"/>
                      <a:pt x="24" y="7"/>
                      <a:pt x="23" y="7"/>
                    </a:cubicBezTo>
                    <a:cubicBezTo>
                      <a:pt x="16" y="11"/>
                      <a:pt x="16" y="19"/>
                      <a:pt x="16" y="23"/>
                    </a:cubicBezTo>
                    <a:cubicBezTo>
                      <a:pt x="16" y="25"/>
                      <a:pt x="16" y="28"/>
                      <a:pt x="16" y="30"/>
                    </a:cubicBezTo>
                    <a:cubicBezTo>
                      <a:pt x="16" y="33"/>
                      <a:pt x="16" y="36"/>
                      <a:pt x="15" y="39"/>
                    </a:cubicBezTo>
                    <a:cubicBezTo>
                      <a:pt x="15" y="45"/>
                      <a:pt x="15" y="49"/>
                      <a:pt x="14" y="54"/>
                    </a:cubicBezTo>
                    <a:cubicBezTo>
                      <a:pt x="13" y="60"/>
                      <a:pt x="13" y="66"/>
                      <a:pt x="15" y="71"/>
                    </a:cubicBezTo>
                    <a:cubicBezTo>
                      <a:pt x="16" y="76"/>
                      <a:pt x="16" y="78"/>
                      <a:pt x="13" y="80"/>
                    </a:cubicBezTo>
                    <a:cubicBezTo>
                      <a:pt x="12" y="80"/>
                      <a:pt x="11" y="81"/>
                      <a:pt x="10" y="81"/>
                    </a:cubicBezTo>
                    <a:cubicBezTo>
                      <a:pt x="6" y="84"/>
                      <a:pt x="1" y="87"/>
                      <a:pt x="0" y="94"/>
                    </a:cubicBezTo>
                    <a:cubicBezTo>
                      <a:pt x="0" y="96"/>
                      <a:pt x="1" y="99"/>
                      <a:pt x="2" y="100"/>
                    </a:cubicBezTo>
                    <a:cubicBezTo>
                      <a:pt x="3" y="101"/>
                      <a:pt x="5" y="102"/>
                      <a:pt x="7" y="102"/>
                    </a:cubicBezTo>
                    <a:cubicBezTo>
                      <a:pt x="12" y="102"/>
                      <a:pt x="17" y="100"/>
                      <a:pt x="21" y="98"/>
                    </a:cubicBezTo>
                    <a:cubicBezTo>
                      <a:pt x="23" y="97"/>
                      <a:pt x="25" y="96"/>
                      <a:pt x="26" y="95"/>
                    </a:cubicBezTo>
                    <a:cubicBezTo>
                      <a:pt x="27" y="95"/>
                      <a:pt x="27" y="95"/>
                      <a:pt x="27" y="95"/>
                    </a:cubicBezTo>
                    <a:cubicBezTo>
                      <a:pt x="27" y="95"/>
                      <a:pt x="27" y="95"/>
                      <a:pt x="27" y="96"/>
                    </a:cubicBezTo>
                    <a:cubicBezTo>
                      <a:pt x="29" y="98"/>
                      <a:pt x="29" y="101"/>
                      <a:pt x="29" y="103"/>
                    </a:cubicBezTo>
                    <a:cubicBezTo>
                      <a:pt x="29" y="104"/>
                      <a:pt x="29" y="105"/>
                      <a:pt x="29" y="105"/>
                    </a:cubicBezTo>
                    <a:cubicBezTo>
                      <a:pt x="29" y="108"/>
                      <a:pt x="29" y="110"/>
                      <a:pt x="30" y="113"/>
                    </a:cubicBezTo>
                    <a:cubicBezTo>
                      <a:pt x="32" y="117"/>
                      <a:pt x="35" y="117"/>
                      <a:pt x="36" y="117"/>
                    </a:cubicBezTo>
                    <a:cubicBezTo>
                      <a:pt x="40" y="117"/>
                      <a:pt x="43" y="114"/>
                      <a:pt x="46" y="112"/>
                    </a:cubicBezTo>
                    <a:cubicBezTo>
                      <a:pt x="47" y="111"/>
                      <a:pt x="47" y="111"/>
                      <a:pt x="47" y="111"/>
                    </a:cubicBezTo>
                    <a:cubicBezTo>
                      <a:pt x="49" y="109"/>
                      <a:pt x="51" y="108"/>
                      <a:pt x="52" y="106"/>
                    </a:cubicBezTo>
                    <a:cubicBezTo>
                      <a:pt x="53" y="104"/>
                      <a:pt x="54" y="102"/>
                      <a:pt x="54" y="101"/>
                    </a:cubicBezTo>
                    <a:cubicBezTo>
                      <a:pt x="55" y="100"/>
                      <a:pt x="55" y="99"/>
                      <a:pt x="56" y="98"/>
                    </a:cubicBezTo>
                    <a:cubicBezTo>
                      <a:pt x="56" y="96"/>
                      <a:pt x="58" y="95"/>
                      <a:pt x="60" y="93"/>
                    </a:cubicBezTo>
                    <a:cubicBezTo>
                      <a:pt x="62" y="91"/>
                      <a:pt x="65" y="88"/>
                      <a:pt x="66" y="83"/>
                    </a:cubicBezTo>
                    <a:cubicBezTo>
                      <a:pt x="66" y="82"/>
                      <a:pt x="66" y="82"/>
                      <a:pt x="66" y="81"/>
                    </a:cubicBezTo>
                    <a:cubicBezTo>
                      <a:pt x="66" y="79"/>
                      <a:pt x="66" y="78"/>
                      <a:pt x="67" y="77"/>
                    </a:cubicBezTo>
                    <a:cubicBezTo>
                      <a:pt x="68" y="76"/>
                      <a:pt x="69" y="75"/>
                      <a:pt x="71" y="75"/>
                    </a:cubicBezTo>
                    <a:cubicBezTo>
                      <a:pt x="71" y="75"/>
                      <a:pt x="71" y="76"/>
                      <a:pt x="71" y="76"/>
                    </a:cubicBezTo>
                    <a:cubicBezTo>
                      <a:pt x="71" y="77"/>
                      <a:pt x="72" y="78"/>
                      <a:pt x="72" y="78"/>
                    </a:cubicBezTo>
                    <a:cubicBezTo>
                      <a:pt x="72" y="78"/>
                      <a:pt x="72" y="79"/>
                      <a:pt x="72" y="79"/>
                    </a:cubicBezTo>
                    <a:cubicBezTo>
                      <a:pt x="72" y="82"/>
                      <a:pt x="72" y="82"/>
                      <a:pt x="72" y="82"/>
                    </a:cubicBezTo>
                    <a:cubicBezTo>
                      <a:pt x="76" y="82"/>
                      <a:pt x="76" y="82"/>
                      <a:pt x="76" y="82"/>
                    </a:cubicBezTo>
                    <a:cubicBezTo>
                      <a:pt x="77" y="82"/>
                      <a:pt x="77" y="82"/>
                      <a:pt x="77" y="82"/>
                    </a:cubicBezTo>
                    <a:cubicBezTo>
                      <a:pt x="78" y="81"/>
                      <a:pt x="80" y="81"/>
                      <a:pt x="81" y="81"/>
                    </a:cubicBezTo>
                    <a:cubicBezTo>
                      <a:pt x="82" y="81"/>
                      <a:pt x="82" y="81"/>
                      <a:pt x="82" y="81"/>
                    </a:cubicBezTo>
                    <a:cubicBezTo>
                      <a:pt x="82" y="81"/>
                      <a:pt x="82" y="81"/>
                      <a:pt x="82" y="81"/>
                    </a:cubicBezTo>
                    <a:cubicBezTo>
                      <a:pt x="82" y="81"/>
                      <a:pt x="82" y="82"/>
                      <a:pt x="81" y="83"/>
                    </a:cubicBezTo>
                    <a:cubicBezTo>
                      <a:pt x="81" y="84"/>
                      <a:pt x="80" y="86"/>
                      <a:pt x="80" y="88"/>
                    </a:cubicBezTo>
                    <a:cubicBezTo>
                      <a:pt x="81" y="90"/>
                      <a:pt x="82" y="92"/>
                      <a:pt x="86" y="92"/>
                    </a:cubicBezTo>
                    <a:cubicBezTo>
                      <a:pt x="87" y="92"/>
                      <a:pt x="89" y="92"/>
                      <a:pt x="90" y="91"/>
                    </a:cubicBezTo>
                    <a:cubicBezTo>
                      <a:pt x="90" y="91"/>
                      <a:pt x="91" y="91"/>
                      <a:pt x="91" y="91"/>
                    </a:cubicBezTo>
                    <a:cubicBezTo>
                      <a:pt x="93" y="91"/>
                      <a:pt x="94" y="92"/>
                      <a:pt x="96" y="93"/>
                    </a:cubicBezTo>
                    <a:cubicBezTo>
                      <a:pt x="97" y="93"/>
                      <a:pt x="98" y="94"/>
                      <a:pt x="99" y="94"/>
                    </a:cubicBezTo>
                    <a:cubicBezTo>
                      <a:pt x="101" y="95"/>
                      <a:pt x="103" y="96"/>
                      <a:pt x="105" y="96"/>
                    </a:cubicBezTo>
                    <a:cubicBezTo>
                      <a:pt x="112" y="96"/>
                      <a:pt x="117" y="90"/>
                      <a:pt x="121" y="86"/>
                    </a:cubicBezTo>
                    <a:cubicBezTo>
                      <a:pt x="122" y="84"/>
                      <a:pt x="124" y="82"/>
                      <a:pt x="124" y="80"/>
                    </a:cubicBezTo>
                    <a:cubicBezTo>
                      <a:pt x="123" y="78"/>
                      <a:pt x="122" y="76"/>
                      <a:pt x="120" y="75"/>
                    </a:cubicBezTo>
                    <a:close/>
                  </a:path>
                </a:pathLst>
              </a:custGeom>
              <a:grpFill/>
              <a:ln w="4763" cap="rnd">
                <a:solidFill>
                  <a:schemeClr val="bg1"/>
                </a:solidFill>
                <a:prstDash val="solid"/>
                <a:round/>
              </a:ln>
            </p:spPr>
            <p:txBody>
              <a:bodyPr vert="horz" wrap="square" lIns="91440" tIns="45720" rIns="91440" bIns="45720" numCol="1" anchor="t" anchorCtr="0" compatLnSpc="1"/>
              <a:lstStyle/>
              <a:p>
                <a:endParaRPr lang="en-US" dirty="0">
                  <a:latin typeface="Calibri Light" panose="020F0302020204030204"/>
                </a:endParaRPr>
              </a:p>
            </p:txBody>
          </p:sp>
          <p:sp>
            <p:nvSpPr>
              <p:cNvPr id="336" name="Freeform 77"/>
              <p:cNvSpPr/>
              <p:nvPr/>
            </p:nvSpPr>
            <p:spPr bwMode="auto">
              <a:xfrm>
                <a:off x="3062" y="1812"/>
                <a:ext cx="72" cy="61"/>
              </a:xfrm>
              <a:custGeom>
                <a:avLst/>
                <a:gdLst>
                  <a:gd name="T0" fmla="*/ 6 w 27"/>
                  <a:gd name="T1" fmla="*/ 14 h 23"/>
                  <a:gd name="T2" fmla="*/ 6 w 27"/>
                  <a:gd name="T3" fmla="*/ 15 h 23"/>
                  <a:gd name="T4" fmla="*/ 10 w 27"/>
                  <a:gd name="T5" fmla="*/ 20 h 23"/>
                  <a:gd name="T6" fmla="*/ 11 w 27"/>
                  <a:gd name="T7" fmla="*/ 21 h 23"/>
                  <a:gd name="T8" fmla="*/ 17 w 27"/>
                  <a:gd name="T9" fmla="*/ 23 h 23"/>
                  <a:gd name="T10" fmla="*/ 18 w 27"/>
                  <a:gd name="T11" fmla="*/ 23 h 23"/>
                  <a:gd name="T12" fmla="*/ 19 w 27"/>
                  <a:gd name="T13" fmla="*/ 23 h 23"/>
                  <a:gd name="T14" fmla="*/ 27 w 27"/>
                  <a:gd name="T15" fmla="*/ 18 h 23"/>
                  <a:gd name="T16" fmla="*/ 27 w 27"/>
                  <a:gd name="T17" fmla="*/ 15 h 23"/>
                  <a:gd name="T18" fmla="*/ 24 w 27"/>
                  <a:gd name="T19" fmla="*/ 15 h 23"/>
                  <a:gd name="T20" fmla="*/ 23 w 27"/>
                  <a:gd name="T21" fmla="*/ 14 h 23"/>
                  <a:gd name="T22" fmla="*/ 21 w 27"/>
                  <a:gd name="T23" fmla="*/ 13 h 23"/>
                  <a:gd name="T24" fmla="*/ 19 w 27"/>
                  <a:gd name="T25" fmla="*/ 13 h 23"/>
                  <a:gd name="T26" fmla="*/ 19 w 27"/>
                  <a:gd name="T27" fmla="*/ 13 h 23"/>
                  <a:gd name="T28" fmla="*/ 18 w 27"/>
                  <a:gd name="T29" fmla="*/ 12 h 23"/>
                  <a:gd name="T30" fmla="*/ 18 w 27"/>
                  <a:gd name="T31" fmla="*/ 10 h 23"/>
                  <a:gd name="T32" fmla="*/ 15 w 27"/>
                  <a:gd name="T33" fmla="*/ 6 h 23"/>
                  <a:gd name="T34" fmla="*/ 14 w 27"/>
                  <a:gd name="T35" fmla="*/ 6 h 23"/>
                  <a:gd name="T36" fmla="*/ 13 w 27"/>
                  <a:gd name="T37" fmla="*/ 4 h 23"/>
                  <a:gd name="T38" fmla="*/ 6 w 27"/>
                  <a:gd name="T39" fmla="*/ 0 h 23"/>
                  <a:gd name="T40" fmla="*/ 4 w 27"/>
                  <a:gd name="T41" fmla="*/ 0 h 23"/>
                  <a:gd name="T42" fmla="*/ 1 w 27"/>
                  <a:gd name="T43" fmla="*/ 3 h 23"/>
                  <a:gd name="T44" fmla="*/ 5 w 27"/>
                  <a:gd name="T45" fmla="*/ 13 h 23"/>
                  <a:gd name="T46" fmla="*/ 6 w 27"/>
                  <a:gd name="T47"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7" h="23">
                    <a:moveTo>
                      <a:pt x="6" y="14"/>
                    </a:moveTo>
                    <a:cubicBezTo>
                      <a:pt x="6" y="14"/>
                      <a:pt x="6" y="15"/>
                      <a:pt x="6" y="15"/>
                    </a:cubicBezTo>
                    <a:cubicBezTo>
                      <a:pt x="6" y="17"/>
                      <a:pt x="7" y="19"/>
                      <a:pt x="10" y="20"/>
                    </a:cubicBezTo>
                    <a:cubicBezTo>
                      <a:pt x="11" y="21"/>
                      <a:pt x="11" y="21"/>
                      <a:pt x="11" y="21"/>
                    </a:cubicBezTo>
                    <a:cubicBezTo>
                      <a:pt x="12" y="22"/>
                      <a:pt x="14" y="23"/>
                      <a:pt x="17" y="23"/>
                    </a:cubicBezTo>
                    <a:cubicBezTo>
                      <a:pt x="17" y="23"/>
                      <a:pt x="18" y="23"/>
                      <a:pt x="18" y="23"/>
                    </a:cubicBezTo>
                    <a:cubicBezTo>
                      <a:pt x="18" y="23"/>
                      <a:pt x="19" y="23"/>
                      <a:pt x="19" y="23"/>
                    </a:cubicBezTo>
                    <a:cubicBezTo>
                      <a:pt x="21" y="23"/>
                      <a:pt x="27" y="22"/>
                      <a:pt x="27" y="18"/>
                    </a:cubicBezTo>
                    <a:cubicBezTo>
                      <a:pt x="27" y="15"/>
                      <a:pt x="27" y="15"/>
                      <a:pt x="27" y="15"/>
                    </a:cubicBezTo>
                    <a:cubicBezTo>
                      <a:pt x="24" y="15"/>
                      <a:pt x="24" y="15"/>
                      <a:pt x="24" y="15"/>
                    </a:cubicBezTo>
                    <a:cubicBezTo>
                      <a:pt x="24" y="15"/>
                      <a:pt x="23" y="14"/>
                      <a:pt x="23" y="14"/>
                    </a:cubicBezTo>
                    <a:cubicBezTo>
                      <a:pt x="22" y="14"/>
                      <a:pt x="22" y="13"/>
                      <a:pt x="21" y="13"/>
                    </a:cubicBezTo>
                    <a:cubicBezTo>
                      <a:pt x="20" y="13"/>
                      <a:pt x="19" y="13"/>
                      <a:pt x="19" y="13"/>
                    </a:cubicBezTo>
                    <a:cubicBezTo>
                      <a:pt x="19" y="13"/>
                      <a:pt x="19" y="13"/>
                      <a:pt x="19" y="13"/>
                    </a:cubicBezTo>
                    <a:cubicBezTo>
                      <a:pt x="19" y="12"/>
                      <a:pt x="18" y="12"/>
                      <a:pt x="18" y="12"/>
                    </a:cubicBezTo>
                    <a:cubicBezTo>
                      <a:pt x="18" y="11"/>
                      <a:pt x="18" y="10"/>
                      <a:pt x="18" y="10"/>
                    </a:cubicBezTo>
                    <a:cubicBezTo>
                      <a:pt x="17" y="8"/>
                      <a:pt x="16" y="7"/>
                      <a:pt x="15" y="6"/>
                    </a:cubicBezTo>
                    <a:cubicBezTo>
                      <a:pt x="14" y="6"/>
                      <a:pt x="14" y="6"/>
                      <a:pt x="14" y="6"/>
                    </a:cubicBezTo>
                    <a:cubicBezTo>
                      <a:pt x="14" y="6"/>
                      <a:pt x="13" y="5"/>
                      <a:pt x="13" y="4"/>
                    </a:cubicBezTo>
                    <a:cubicBezTo>
                      <a:pt x="11" y="2"/>
                      <a:pt x="9" y="0"/>
                      <a:pt x="6" y="0"/>
                    </a:cubicBezTo>
                    <a:cubicBezTo>
                      <a:pt x="5" y="0"/>
                      <a:pt x="5" y="0"/>
                      <a:pt x="4" y="0"/>
                    </a:cubicBezTo>
                    <a:cubicBezTo>
                      <a:pt x="3" y="1"/>
                      <a:pt x="1" y="2"/>
                      <a:pt x="1" y="3"/>
                    </a:cubicBezTo>
                    <a:cubicBezTo>
                      <a:pt x="0" y="7"/>
                      <a:pt x="3" y="10"/>
                      <a:pt x="5" y="13"/>
                    </a:cubicBezTo>
                    <a:cubicBezTo>
                      <a:pt x="5" y="13"/>
                      <a:pt x="5" y="13"/>
                      <a:pt x="6" y="14"/>
                    </a:cubicBezTo>
                    <a:close/>
                  </a:path>
                </a:pathLst>
              </a:custGeom>
              <a:grpFill/>
              <a:ln w="4763" cap="rnd">
                <a:solidFill>
                  <a:schemeClr val="bg1"/>
                </a:solidFill>
                <a:prstDash val="solid"/>
                <a:round/>
              </a:ln>
            </p:spPr>
            <p:txBody>
              <a:bodyPr vert="horz" wrap="square" lIns="91440" tIns="45720" rIns="91440" bIns="45720" numCol="1" anchor="t" anchorCtr="0" compatLnSpc="1"/>
              <a:lstStyle/>
              <a:p>
                <a:endParaRPr lang="en-US" dirty="0">
                  <a:latin typeface="Calibri Light" panose="020F0302020204030204"/>
                </a:endParaRPr>
              </a:p>
            </p:txBody>
          </p:sp>
          <p:sp>
            <p:nvSpPr>
              <p:cNvPr id="337" name="Freeform 78"/>
              <p:cNvSpPr/>
              <p:nvPr/>
            </p:nvSpPr>
            <p:spPr bwMode="auto">
              <a:xfrm>
                <a:off x="3288" y="1435"/>
                <a:ext cx="42" cy="48"/>
              </a:xfrm>
              <a:custGeom>
                <a:avLst/>
                <a:gdLst>
                  <a:gd name="T0" fmla="*/ 16 w 16"/>
                  <a:gd name="T1" fmla="*/ 6 h 18"/>
                  <a:gd name="T2" fmla="*/ 11 w 16"/>
                  <a:gd name="T3" fmla="*/ 1 h 18"/>
                  <a:gd name="T4" fmla="*/ 7 w 16"/>
                  <a:gd name="T5" fmla="*/ 0 h 18"/>
                  <a:gd name="T6" fmla="*/ 1 w 16"/>
                  <a:gd name="T7" fmla="*/ 5 h 18"/>
                  <a:gd name="T8" fmla="*/ 2 w 16"/>
                  <a:gd name="T9" fmla="*/ 13 h 18"/>
                  <a:gd name="T10" fmla="*/ 3 w 16"/>
                  <a:gd name="T11" fmla="*/ 14 h 18"/>
                  <a:gd name="T12" fmla="*/ 8 w 16"/>
                  <a:gd name="T13" fmla="*/ 18 h 18"/>
                  <a:gd name="T14" fmla="*/ 10 w 16"/>
                  <a:gd name="T15" fmla="*/ 18 h 18"/>
                  <a:gd name="T16" fmla="*/ 14 w 16"/>
                  <a:gd name="T17" fmla="*/ 12 h 18"/>
                  <a:gd name="T18" fmla="*/ 15 w 16"/>
                  <a:gd name="T19" fmla="*/ 11 h 18"/>
                  <a:gd name="T20" fmla="*/ 16 w 16"/>
                  <a:gd name="T21" fmla="*/ 6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 h="18">
                    <a:moveTo>
                      <a:pt x="16" y="6"/>
                    </a:moveTo>
                    <a:cubicBezTo>
                      <a:pt x="15" y="4"/>
                      <a:pt x="13" y="2"/>
                      <a:pt x="11" y="1"/>
                    </a:cubicBezTo>
                    <a:cubicBezTo>
                      <a:pt x="10" y="1"/>
                      <a:pt x="9" y="0"/>
                      <a:pt x="7" y="0"/>
                    </a:cubicBezTo>
                    <a:cubicBezTo>
                      <a:pt x="6" y="0"/>
                      <a:pt x="3" y="1"/>
                      <a:pt x="1" y="5"/>
                    </a:cubicBezTo>
                    <a:cubicBezTo>
                      <a:pt x="0" y="8"/>
                      <a:pt x="0" y="10"/>
                      <a:pt x="2" y="13"/>
                    </a:cubicBezTo>
                    <a:cubicBezTo>
                      <a:pt x="3" y="13"/>
                      <a:pt x="3" y="14"/>
                      <a:pt x="3" y="14"/>
                    </a:cubicBezTo>
                    <a:cubicBezTo>
                      <a:pt x="3" y="15"/>
                      <a:pt x="5" y="18"/>
                      <a:pt x="8" y="18"/>
                    </a:cubicBezTo>
                    <a:cubicBezTo>
                      <a:pt x="8" y="18"/>
                      <a:pt x="9" y="18"/>
                      <a:pt x="10" y="18"/>
                    </a:cubicBezTo>
                    <a:cubicBezTo>
                      <a:pt x="12" y="17"/>
                      <a:pt x="13" y="14"/>
                      <a:pt x="14" y="12"/>
                    </a:cubicBezTo>
                    <a:cubicBezTo>
                      <a:pt x="14" y="12"/>
                      <a:pt x="14" y="11"/>
                      <a:pt x="15" y="11"/>
                    </a:cubicBezTo>
                    <a:cubicBezTo>
                      <a:pt x="16" y="9"/>
                      <a:pt x="16" y="8"/>
                      <a:pt x="16" y="6"/>
                    </a:cubicBezTo>
                    <a:close/>
                  </a:path>
                </a:pathLst>
              </a:custGeom>
              <a:grpFill/>
              <a:ln w="4763" cap="rnd">
                <a:solidFill>
                  <a:schemeClr val="bg1"/>
                </a:solidFill>
                <a:prstDash val="solid"/>
                <a:round/>
              </a:ln>
            </p:spPr>
            <p:txBody>
              <a:bodyPr vert="horz" wrap="square" lIns="91440" tIns="45720" rIns="91440" bIns="45720" numCol="1" anchor="t" anchorCtr="0" compatLnSpc="1"/>
              <a:lstStyle/>
              <a:p>
                <a:endParaRPr lang="en-US" dirty="0">
                  <a:latin typeface="Calibri Light" panose="020F0302020204030204"/>
                </a:endParaRPr>
              </a:p>
            </p:txBody>
          </p:sp>
          <p:sp>
            <p:nvSpPr>
              <p:cNvPr id="338" name="Freeform 79"/>
              <p:cNvSpPr/>
              <p:nvPr/>
            </p:nvSpPr>
            <p:spPr bwMode="auto">
              <a:xfrm>
                <a:off x="3221" y="1416"/>
                <a:ext cx="59" cy="109"/>
              </a:xfrm>
              <a:custGeom>
                <a:avLst/>
                <a:gdLst>
                  <a:gd name="T0" fmla="*/ 18 w 22"/>
                  <a:gd name="T1" fmla="*/ 25 h 41"/>
                  <a:gd name="T2" fmla="*/ 19 w 22"/>
                  <a:gd name="T3" fmla="*/ 24 h 41"/>
                  <a:gd name="T4" fmla="*/ 19 w 22"/>
                  <a:gd name="T5" fmla="*/ 18 h 41"/>
                  <a:gd name="T6" fmla="*/ 14 w 22"/>
                  <a:gd name="T7" fmla="*/ 15 h 41"/>
                  <a:gd name="T8" fmla="*/ 15 w 22"/>
                  <a:gd name="T9" fmla="*/ 14 h 41"/>
                  <a:gd name="T10" fmla="*/ 16 w 22"/>
                  <a:gd name="T11" fmla="*/ 13 h 41"/>
                  <a:gd name="T12" fmla="*/ 20 w 22"/>
                  <a:gd name="T13" fmla="*/ 9 h 41"/>
                  <a:gd name="T14" fmla="*/ 21 w 22"/>
                  <a:gd name="T15" fmla="*/ 4 h 41"/>
                  <a:gd name="T16" fmla="*/ 16 w 22"/>
                  <a:gd name="T17" fmla="*/ 0 h 41"/>
                  <a:gd name="T18" fmla="*/ 15 w 22"/>
                  <a:gd name="T19" fmla="*/ 0 h 41"/>
                  <a:gd name="T20" fmla="*/ 8 w 22"/>
                  <a:gd name="T21" fmla="*/ 5 h 41"/>
                  <a:gd name="T22" fmla="*/ 8 w 22"/>
                  <a:gd name="T23" fmla="*/ 5 h 41"/>
                  <a:gd name="T24" fmla="*/ 6 w 22"/>
                  <a:gd name="T25" fmla="*/ 13 h 41"/>
                  <a:gd name="T26" fmla="*/ 9 w 22"/>
                  <a:gd name="T27" fmla="*/ 16 h 41"/>
                  <a:gd name="T28" fmla="*/ 7 w 22"/>
                  <a:gd name="T29" fmla="*/ 20 h 41"/>
                  <a:gd name="T30" fmla="*/ 7 w 22"/>
                  <a:gd name="T31" fmla="*/ 22 h 41"/>
                  <a:gd name="T32" fmla="*/ 7 w 22"/>
                  <a:gd name="T33" fmla="*/ 22 h 41"/>
                  <a:gd name="T34" fmla="*/ 5 w 22"/>
                  <a:gd name="T35" fmla="*/ 27 h 41"/>
                  <a:gd name="T36" fmla="*/ 5 w 22"/>
                  <a:gd name="T37" fmla="*/ 27 h 41"/>
                  <a:gd name="T38" fmla="*/ 0 w 22"/>
                  <a:gd name="T39" fmla="*/ 37 h 41"/>
                  <a:gd name="T40" fmla="*/ 3 w 22"/>
                  <a:gd name="T41" fmla="*/ 41 h 41"/>
                  <a:gd name="T42" fmla="*/ 6 w 22"/>
                  <a:gd name="T43" fmla="*/ 41 h 41"/>
                  <a:gd name="T44" fmla="*/ 6 w 22"/>
                  <a:gd name="T45" fmla="*/ 41 h 41"/>
                  <a:gd name="T46" fmla="*/ 18 w 22"/>
                  <a:gd name="T47" fmla="*/ 25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2" h="41">
                    <a:moveTo>
                      <a:pt x="18" y="25"/>
                    </a:moveTo>
                    <a:cubicBezTo>
                      <a:pt x="19" y="24"/>
                      <a:pt x="19" y="24"/>
                      <a:pt x="19" y="24"/>
                    </a:cubicBezTo>
                    <a:cubicBezTo>
                      <a:pt x="20" y="21"/>
                      <a:pt x="20" y="19"/>
                      <a:pt x="19" y="18"/>
                    </a:cubicBezTo>
                    <a:cubicBezTo>
                      <a:pt x="18" y="16"/>
                      <a:pt x="16" y="15"/>
                      <a:pt x="14" y="15"/>
                    </a:cubicBezTo>
                    <a:cubicBezTo>
                      <a:pt x="14" y="14"/>
                      <a:pt x="15" y="14"/>
                      <a:pt x="15" y="14"/>
                    </a:cubicBezTo>
                    <a:cubicBezTo>
                      <a:pt x="15" y="14"/>
                      <a:pt x="16" y="13"/>
                      <a:pt x="16" y="13"/>
                    </a:cubicBezTo>
                    <a:cubicBezTo>
                      <a:pt x="18" y="12"/>
                      <a:pt x="19" y="11"/>
                      <a:pt x="20" y="9"/>
                    </a:cubicBezTo>
                    <a:cubicBezTo>
                      <a:pt x="21" y="8"/>
                      <a:pt x="22" y="5"/>
                      <a:pt x="21" y="4"/>
                    </a:cubicBezTo>
                    <a:cubicBezTo>
                      <a:pt x="20" y="2"/>
                      <a:pt x="18" y="0"/>
                      <a:pt x="16" y="0"/>
                    </a:cubicBezTo>
                    <a:cubicBezTo>
                      <a:pt x="16" y="0"/>
                      <a:pt x="16" y="0"/>
                      <a:pt x="15" y="0"/>
                    </a:cubicBezTo>
                    <a:cubicBezTo>
                      <a:pt x="12" y="0"/>
                      <a:pt x="9" y="3"/>
                      <a:pt x="8" y="5"/>
                    </a:cubicBezTo>
                    <a:cubicBezTo>
                      <a:pt x="8" y="5"/>
                      <a:pt x="8" y="5"/>
                      <a:pt x="8" y="5"/>
                    </a:cubicBezTo>
                    <a:cubicBezTo>
                      <a:pt x="6" y="7"/>
                      <a:pt x="4" y="10"/>
                      <a:pt x="6" y="13"/>
                    </a:cubicBezTo>
                    <a:cubicBezTo>
                      <a:pt x="6" y="15"/>
                      <a:pt x="8" y="16"/>
                      <a:pt x="9" y="16"/>
                    </a:cubicBezTo>
                    <a:cubicBezTo>
                      <a:pt x="8" y="17"/>
                      <a:pt x="7" y="18"/>
                      <a:pt x="7" y="20"/>
                    </a:cubicBezTo>
                    <a:cubicBezTo>
                      <a:pt x="7" y="21"/>
                      <a:pt x="7" y="21"/>
                      <a:pt x="7" y="22"/>
                    </a:cubicBezTo>
                    <a:cubicBezTo>
                      <a:pt x="7" y="22"/>
                      <a:pt x="7" y="22"/>
                      <a:pt x="7" y="22"/>
                    </a:cubicBezTo>
                    <a:cubicBezTo>
                      <a:pt x="7" y="24"/>
                      <a:pt x="7" y="25"/>
                      <a:pt x="5" y="27"/>
                    </a:cubicBezTo>
                    <a:cubicBezTo>
                      <a:pt x="5" y="27"/>
                      <a:pt x="5" y="27"/>
                      <a:pt x="5" y="27"/>
                    </a:cubicBezTo>
                    <a:cubicBezTo>
                      <a:pt x="2" y="30"/>
                      <a:pt x="0" y="33"/>
                      <a:pt x="0" y="37"/>
                    </a:cubicBezTo>
                    <a:cubicBezTo>
                      <a:pt x="1" y="38"/>
                      <a:pt x="2" y="40"/>
                      <a:pt x="3" y="41"/>
                    </a:cubicBezTo>
                    <a:cubicBezTo>
                      <a:pt x="4" y="41"/>
                      <a:pt x="5" y="41"/>
                      <a:pt x="6" y="41"/>
                    </a:cubicBezTo>
                    <a:cubicBezTo>
                      <a:pt x="6" y="41"/>
                      <a:pt x="6" y="41"/>
                      <a:pt x="6" y="41"/>
                    </a:cubicBezTo>
                    <a:cubicBezTo>
                      <a:pt x="9" y="41"/>
                      <a:pt x="13" y="37"/>
                      <a:pt x="18" y="25"/>
                    </a:cubicBezTo>
                    <a:close/>
                  </a:path>
                </a:pathLst>
              </a:custGeom>
              <a:grpFill/>
              <a:ln w="4763" cap="rnd">
                <a:solidFill>
                  <a:schemeClr val="bg1"/>
                </a:solidFill>
                <a:prstDash val="solid"/>
                <a:round/>
              </a:ln>
            </p:spPr>
            <p:txBody>
              <a:bodyPr vert="horz" wrap="square" lIns="91440" tIns="45720" rIns="91440" bIns="45720" numCol="1" anchor="t" anchorCtr="0" compatLnSpc="1"/>
              <a:lstStyle/>
              <a:p>
                <a:endParaRPr lang="en-US" dirty="0">
                  <a:latin typeface="Calibri Light" panose="020F0302020204030204"/>
                </a:endParaRPr>
              </a:p>
            </p:txBody>
          </p:sp>
          <p:sp>
            <p:nvSpPr>
              <p:cNvPr id="339" name="Freeform 80"/>
              <p:cNvSpPr/>
              <p:nvPr/>
            </p:nvSpPr>
            <p:spPr bwMode="auto">
              <a:xfrm>
                <a:off x="3240" y="1525"/>
                <a:ext cx="40" cy="66"/>
              </a:xfrm>
              <a:custGeom>
                <a:avLst/>
                <a:gdLst>
                  <a:gd name="T0" fmla="*/ 8 w 15"/>
                  <a:gd name="T1" fmla="*/ 0 h 25"/>
                  <a:gd name="T2" fmla="*/ 5 w 15"/>
                  <a:gd name="T3" fmla="*/ 1 h 25"/>
                  <a:gd name="T4" fmla="*/ 4 w 15"/>
                  <a:gd name="T5" fmla="*/ 7 h 25"/>
                  <a:gd name="T6" fmla="*/ 4 w 15"/>
                  <a:gd name="T7" fmla="*/ 7 h 25"/>
                  <a:gd name="T8" fmla="*/ 4 w 15"/>
                  <a:gd name="T9" fmla="*/ 7 h 25"/>
                  <a:gd name="T10" fmla="*/ 3 w 15"/>
                  <a:gd name="T11" fmla="*/ 12 h 25"/>
                  <a:gd name="T12" fmla="*/ 3 w 15"/>
                  <a:gd name="T13" fmla="*/ 14 h 25"/>
                  <a:gd name="T14" fmla="*/ 1 w 15"/>
                  <a:gd name="T15" fmla="*/ 15 h 25"/>
                  <a:gd name="T16" fmla="*/ 0 w 15"/>
                  <a:gd name="T17" fmla="*/ 19 h 25"/>
                  <a:gd name="T18" fmla="*/ 6 w 15"/>
                  <a:gd name="T19" fmla="*/ 25 h 25"/>
                  <a:gd name="T20" fmla="*/ 11 w 15"/>
                  <a:gd name="T21" fmla="*/ 20 h 25"/>
                  <a:gd name="T22" fmla="*/ 9 w 15"/>
                  <a:gd name="T23" fmla="*/ 15 h 25"/>
                  <a:gd name="T24" fmla="*/ 9 w 15"/>
                  <a:gd name="T25" fmla="*/ 15 h 25"/>
                  <a:gd name="T26" fmla="*/ 11 w 15"/>
                  <a:gd name="T27" fmla="*/ 12 h 25"/>
                  <a:gd name="T28" fmla="*/ 12 w 15"/>
                  <a:gd name="T29" fmla="*/ 11 h 25"/>
                  <a:gd name="T30" fmla="*/ 12 w 15"/>
                  <a:gd name="T31" fmla="*/ 11 h 25"/>
                  <a:gd name="T32" fmla="*/ 15 w 15"/>
                  <a:gd name="T33" fmla="*/ 6 h 25"/>
                  <a:gd name="T34" fmla="*/ 8 w 15"/>
                  <a:gd name="T35"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 h="25">
                    <a:moveTo>
                      <a:pt x="8" y="0"/>
                    </a:moveTo>
                    <a:cubicBezTo>
                      <a:pt x="7" y="0"/>
                      <a:pt x="6" y="0"/>
                      <a:pt x="5" y="1"/>
                    </a:cubicBezTo>
                    <a:cubicBezTo>
                      <a:pt x="2" y="3"/>
                      <a:pt x="4" y="6"/>
                      <a:pt x="4" y="7"/>
                    </a:cubicBezTo>
                    <a:cubicBezTo>
                      <a:pt x="4" y="7"/>
                      <a:pt x="4" y="7"/>
                      <a:pt x="4" y="7"/>
                    </a:cubicBezTo>
                    <a:cubicBezTo>
                      <a:pt x="4" y="7"/>
                      <a:pt x="4" y="7"/>
                      <a:pt x="4" y="7"/>
                    </a:cubicBezTo>
                    <a:cubicBezTo>
                      <a:pt x="3" y="8"/>
                      <a:pt x="2" y="10"/>
                      <a:pt x="3" y="12"/>
                    </a:cubicBezTo>
                    <a:cubicBezTo>
                      <a:pt x="3" y="14"/>
                      <a:pt x="3" y="14"/>
                      <a:pt x="3" y="14"/>
                    </a:cubicBezTo>
                    <a:cubicBezTo>
                      <a:pt x="2" y="14"/>
                      <a:pt x="2" y="14"/>
                      <a:pt x="1" y="15"/>
                    </a:cubicBezTo>
                    <a:cubicBezTo>
                      <a:pt x="1" y="16"/>
                      <a:pt x="0" y="17"/>
                      <a:pt x="0" y="19"/>
                    </a:cubicBezTo>
                    <a:cubicBezTo>
                      <a:pt x="1" y="22"/>
                      <a:pt x="3" y="25"/>
                      <a:pt x="6" y="25"/>
                    </a:cubicBezTo>
                    <a:cubicBezTo>
                      <a:pt x="8" y="25"/>
                      <a:pt x="11" y="23"/>
                      <a:pt x="11" y="20"/>
                    </a:cubicBezTo>
                    <a:cubicBezTo>
                      <a:pt x="11" y="18"/>
                      <a:pt x="11" y="16"/>
                      <a:pt x="9" y="15"/>
                    </a:cubicBezTo>
                    <a:cubicBezTo>
                      <a:pt x="9" y="15"/>
                      <a:pt x="9" y="15"/>
                      <a:pt x="9" y="15"/>
                    </a:cubicBezTo>
                    <a:cubicBezTo>
                      <a:pt x="10" y="14"/>
                      <a:pt x="11" y="13"/>
                      <a:pt x="11" y="12"/>
                    </a:cubicBezTo>
                    <a:cubicBezTo>
                      <a:pt x="12" y="12"/>
                      <a:pt x="12" y="11"/>
                      <a:pt x="12" y="11"/>
                    </a:cubicBezTo>
                    <a:cubicBezTo>
                      <a:pt x="12" y="11"/>
                      <a:pt x="12" y="11"/>
                      <a:pt x="12" y="11"/>
                    </a:cubicBezTo>
                    <a:cubicBezTo>
                      <a:pt x="13" y="10"/>
                      <a:pt x="15" y="9"/>
                      <a:pt x="15" y="6"/>
                    </a:cubicBezTo>
                    <a:cubicBezTo>
                      <a:pt x="15" y="3"/>
                      <a:pt x="11" y="0"/>
                      <a:pt x="8" y="0"/>
                    </a:cubicBezTo>
                    <a:close/>
                  </a:path>
                </a:pathLst>
              </a:custGeom>
              <a:grpFill/>
              <a:ln w="4763" cap="rnd">
                <a:solidFill>
                  <a:schemeClr val="bg1"/>
                </a:solidFill>
                <a:prstDash val="solid"/>
                <a:round/>
              </a:ln>
            </p:spPr>
            <p:txBody>
              <a:bodyPr vert="horz" wrap="square" lIns="91440" tIns="45720" rIns="91440" bIns="45720" numCol="1" anchor="t" anchorCtr="0" compatLnSpc="1"/>
              <a:lstStyle/>
              <a:p>
                <a:endParaRPr lang="en-US" dirty="0">
                  <a:latin typeface="Calibri Light" panose="020F0302020204030204"/>
                </a:endParaRPr>
              </a:p>
            </p:txBody>
          </p:sp>
          <p:sp>
            <p:nvSpPr>
              <p:cNvPr id="340" name="Freeform 81"/>
              <p:cNvSpPr/>
              <p:nvPr/>
            </p:nvSpPr>
            <p:spPr bwMode="auto">
              <a:xfrm>
                <a:off x="3168" y="1416"/>
                <a:ext cx="53" cy="45"/>
              </a:xfrm>
              <a:custGeom>
                <a:avLst/>
                <a:gdLst>
                  <a:gd name="T0" fmla="*/ 14 w 20"/>
                  <a:gd name="T1" fmla="*/ 2 h 17"/>
                  <a:gd name="T2" fmla="*/ 12 w 20"/>
                  <a:gd name="T3" fmla="*/ 1 h 17"/>
                  <a:gd name="T4" fmla="*/ 8 w 20"/>
                  <a:gd name="T5" fmla="*/ 0 h 17"/>
                  <a:gd name="T6" fmla="*/ 4 w 20"/>
                  <a:gd name="T7" fmla="*/ 1 h 17"/>
                  <a:gd name="T8" fmla="*/ 1 w 20"/>
                  <a:gd name="T9" fmla="*/ 6 h 17"/>
                  <a:gd name="T10" fmla="*/ 4 w 20"/>
                  <a:gd name="T11" fmla="*/ 12 h 17"/>
                  <a:gd name="T12" fmla="*/ 5 w 20"/>
                  <a:gd name="T13" fmla="*/ 13 h 17"/>
                  <a:gd name="T14" fmla="*/ 5 w 20"/>
                  <a:gd name="T15" fmla="*/ 14 h 17"/>
                  <a:gd name="T16" fmla="*/ 10 w 20"/>
                  <a:gd name="T17" fmla="*/ 17 h 17"/>
                  <a:gd name="T18" fmla="*/ 12 w 20"/>
                  <a:gd name="T19" fmla="*/ 17 h 17"/>
                  <a:gd name="T20" fmla="*/ 14 w 20"/>
                  <a:gd name="T21" fmla="*/ 17 h 17"/>
                  <a:gd name="T22" fmla="*/ 14 w 20"/>
                  <a:gd name="T23" fmla="*/ 15 h 17"/>
                  <a:gd name="T24" fmla="*/ 14 w 20"/>
                  <a:gd name="T25" fmla="*/ 14 h 17"/>
                  <a:gd name="T26" fmla="*/ 14 w 20"/>
                  <a:gd name="T27" fmla="*/ 14 h 17"/>
                  <a:gd name="T28" fmla="*/ 18 w 20"/>
                  <a:gd name="T29" fmla="*/ 12 h 17"/>
                  <a:gd name="T30" fmla="*/ 20 w 20"/>
                  <a:gd name="T31" fmla="*/ 7 h 17"/>
                  <a:gd name="T32" fmla="*/ 14 w 20"/>
                  <a:gd name="T33" fmla="*/ 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 h="17">
                    <a:moveTo>
                      <a:pt x="14" y="2"/>
                    </a:moveTo>
                    <a:cubicBezTo>
                      <a:pt x="14" y="2"/>
                      <a:pt x="13" y="2"/>
                      <a:pt x="12" y="1"/>
                    </a:cubicBezTo>
                    <a:cubicBezTo>
                      <a:pt x="11" y="1"/>
                      <a:pt x="10" y="0"/>
                      <a:pt x="8" y="0"/>
                    </a:cubicBezTo>
                    <a:cubicBezTo>
                      <a:pt x="7" y="0"/>
                      <a:pt x="5" y="1"/>
                      <a:pt x="4" y="1"/>
                    </a:cubicBezTo>
                    <a:cubicBezTo>
                      <a:pt x="3" y="2"/>
                      <a:pt x="1" y="3"/>
                      <a:pt x="1" y="6"/>
                    </a:cubicBezTo>
                    <a:cubicBezTo>
                      <a:pt x="0" y="9"/>
                      <a:pt x="2" y="10"/>
                      <a:pt x="4" y="12"/>
                    </a:cubicBezTo>
                    <a:cubicBezTo>
                      <a:pt x="4" y="12"/>
                      <a:pt x="4" y="13"/>
                      <a:pt x="5" y="13"/>
                    </a:cubicBezTo>
                    <a:cubicBezTo>
                      <a:pt x="5" y="13"/>
                      <a:pt x="5" y="13"/>
                      <a:pt x="5" y="14"/>
                    </a:cubicBezTo>
                    <a:cubicBezTo>
                      <a:pt x="6" y="15"/>
                      <a:pt x="7" y="17"/>
                      <a:pt x="10" y="17"/>
                    </a:cubicBezTo>
                    <a:cubicBezTo>
                      <a:pt x="10" y="17"/>
                      <a:pt x="11" y="17"/>
                      <a:pt x="12" y="17"/>
                    </a:cubicBezTo>
                    <a:cubicBezTo>
                      <a:pt x="14" y="17"/>
                      <a:pt x="14" y="17"/>
                      <a:pt x="14" y="17"/>
                    </a:cubicBezTo>
                    <a:cubicBezTo>
                      <a:pt x="14" y="15"/>
                      <a:pt x="14" y="15"/>
                      <a:pt x="14" y="15"/>
                    </a:cubicBezTo>
                    <a:cubicBezTo>
                      <a:pt x="14" y="14"/>
                      <a:pt x="14" y="14"/>
                      <a:pt x="14" y="14"/>
                    </a:cubicBezTo>
                    <a:cubicBezTo>
                      <a:pt x="14" y="14"/>
                      <a:pt x="14" y="14"/>
                      <a:pt x="14" y="14"/>
                    </a:cubicBezTo>
                    <a:cubicBezTo>
                      <a:pt x="15" y="13"/>
                      <a:pt x="16" y="13"/>
                      <a:pt x="18" y="12"/>
                    </a:cubicBezTo>
                    <a:cubicBezTo>
                      <a:pt x="20" y="10"/>
                      <a:pt x="20" y="8"/>
                      <a:pt x="20" y="7"/>
                    </a:cubicBezTo>
                    <a:cubicBezTo>
                      <a:pt x="19" y="4"/>
                      <a:pt x="17" y="3"/>
                      <a:pt x="14" y="2"/>
                    </a:cubicBezTo>
                    <a:close/>
                  </a:path>
                </a:pathLst>
              </a:custGeom>
              <a:grpFill/>
              <a:ln w="4763" cap="rnd">
                <a:solidFill>
                  <a:schemeClr val="bg1"/>
                </a:solidFill>
                <a:prstDash val="solid"/>
                <a:round/>
              </a:ln>
            </p:spPr>
            <p:txBody>
              <a:bodyPr vert="horz" wrap="square" lIns="91440" tIns="45720" rIns="91440" bIns="45720" numCol="1" anchor="t" anchorCtr="0" compatLnSpc="1"/>
              <a:lstStyle/>
              <a:p>
                <a:endParaRPr lang="en-US" dirty="0">
                  <a:latin typeface="Calibri Light" panose="020F0302020204030204"/>
                </a:endParaRPr>
              </a:p>
            </p:txBody>
          </p:sp>
          <p:sp>
            <p:nvSpPr>
              <p:cNvPr id="341" name="Freeform 83"/>
              <p:cNvSpPr>
                <a:spLocks noEditPoints="1"/>
              </p:cNvSpPr>
              <p:nvPr/>
            </p:nvSpPr>
            <p:spPr bwMode="auto">
              <a:xfrm>
                <a:off x="2124" y="632"/>
                <a:ext cx="205" cy="242"/>
              </a:xfrm>
              <a:custGeom>
                <a:avLst/>
                <a:gdLst>
                  <a:gd name="T0" fmla="*/ 68 w 77"/>
                  <a:gd name="T1" fmla="*/ 49 h 91"/>
                  <a:gd name="T2" fmla="*/ 67 w 77"/>
                  <a:gd name="T3" fmla="*/ 43 h 91"/>
                  <a:gd name="T4" fmla="*/ 67 w 77"/>
                  <a:gd name="T5" fmla="*/ 34 h 91"/>
                  <a:gd name="T6" fmla="*/ 65 w 77"/>
                  <a:gd name="T7" fmla="*/ 21 h 91"/>
                  <a:gd name="T8" fmla="*/ 55 w 77"/>
                  <a:gd name="T9" fmla="*/ 15 h 91"/>
                  <a:gd name="T10" fmla="*/ 55 w 77"/>
                  <a:gd name="T11" fmla="*/ 12 h 91"/>
                  <a:gd name="T12" fmla="*/ 41 w 77"/>
                  <a:gd name="T13" fmla="*/ 0 h 91"/>
                  <a:gd name="T14" fmla="*/ 33 w 77"/>
                  <a:gd name="T15" fmla="*/ 8 h 91"/>
                  <a:gd name="T16" fmla="*/ 28 w 77"/>
                  <a:gd name="T17" fmla="*/ 7 h 91"/>
                  <a:gd name="T18" fmla="*/ 22 w 77"/>
                  <a:gd name="T19" fmla="*/ 19 h 91"/>
                  <a:gd name="T20" fmla="*/ 18 w 77"/>
                  <a:gd name="T21" fmla="*/ 19 h 91"/>
                  <a:gd name="T22" fmla="*/ 9 w 77"/>
                  <a:gd name="T23" fmla="*/ 30 h 91"/>
                  <a:gd name="T24" fmla="*/ 2 w 77"/>
                  <a:gd name="T25" fmla="*/ 32 h 91"/>
                  <a:gd name="T26" fmla="*/ 4 w 77"/>
                  <a:gd name="T27" fmla="*/ 44 h 91"/>
                  <a:gd name="T28" fmla="*/ 10 w 77"/>
                  <a:gd name="T29" fmla="*/ 46 h 91"/>
                  <a:gd name="T30" fmla="*/ 11 w 77"/>
                  <a:gd name="T31" fmla="*/ 54 h 91"/>
                  <a:gd name="T32" fmla="*/ 19 w 77"/>
                  <a:gd name="T33" fmla="*/ 56 h 91"/>
                  <a:gd name="T34" fmla="*/ 21 w 77"/>
                  <a:gd name="T35" fmla="*/ 57 h 91"/>
                  <a:gd name="T36" fmla="*/ 27 w 77"/>
                  <a:gd name="T37" fmla="*/ 61 h 91"/>
                  <a:gd name="T38" fmla="*/ 32 w 77"/>
                  <a:gd name="T39" fmla="*/ 61 h 91"/>
                  <a:gd name="T40" fmla="*/ 40 w 77"/>
                  <a:gd name="T41" fmla="*/ 63 h 91"/>
                  <a:gd name="T42" fmla="*/ 38 w 77"/>
                  <a:gd name="T43" fmla="*/ 66 h 91"/>
                  <a:gd name="T44" fmla="*/ 35 w 77"/>
                  <a:gd name="T45" fmla="*/ 67 h 91"/>
                  <a:gd name="T46" fmla="*/ 30 w 77"/>
                  <a:gd name="T47" fmla="*/ 66 h 91"/>
                  <a:gd name="T48" fmla="*/ 22 w 77"/>
                  <a:gd name="T49" fmla="*/ 68 h 91"/>
                  <a:gd name="T50" fmla="*/ 24 w 77"/>
                  <a:gd name="T51" fmla="*/ 78 h 91"/>
                  <a:gd name="T52" fmla="*/ 43 w 77"/>
                  <a:gd name="T53" fmla="*/ 91 h 91"/>
                  <a:gd name="T54" fmla="*/ 66 w 77"/>
                  <a:gd name="T55" fmla="*/ 85 h 91"/>
                  <a:gd name="T56" fmla="*/ 77 w 77"/>
                  <a:gd name="T57" fmla="*/ 53 h 91"/>
                  <a:gd name="T58" fmla="*/ 50 w 77"/>
                  <a:gd name="T59" fmla="*/ 65 h 91"/>
                  <a:gd name="T60" fmla="*/ 47 w 77"/>
                  <a:gd name="T61" fmla="*/ 61 h 91"/>
                  <a:gd name="T62" fmla="*/ 49 w 77"/>
                  <a:gd name="T63" fmla="*/ 61 h 91"/>
                  <a:gd name="T64" fmla="*/ 56 w 77"/>
                  <a:gd name="T65" fmla="*/ 65 h 91"/>
                  <a:gd name="T66" fmla="*/ 52 w 77"/>
                  <a:gd name="T67" fmla="*/ 67 h 91"/>
                  <a:gd name="T68" fmla="*/ 39 w 77"/>
                  <a:gd name="T69" fmla="*/ 48 h 91"/>
                  <a:gd name="T70" fmla="*/ 37 w 77"/>
                  <a:gd name="T71" fmla="*/ 5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7" h="91">
                    <a:moveTo>
                      <a:pt x="73" y="51"/>
                    </a:moveTo>
                    <a:cubicBezTo>
                      <a:pt x="71" y="51"/>
                      <a:pt x="70" y="50"/>
                      <a:pt x="68" y="49"/>
                    </a:cubicBezTo>
                    <a:cubicBezTo>
                      <a:pt x="68" y="49"/>
                      <a:pt x="68" y="48"/>
                      <a:pt x="68" y="46"/>
                    </a:cubicBezTo>
                    <a:cubicBezTo>
                      <a:pt x="68" y="45"/>
                      <a:pt x="68" y="44"/>
                      <a:pt x="67" y="43"/>
                    </a:cubicBezTo>
                    <a:cubicBezTo>
                      <a:pt x="67" y="41"/>
                      <a:pt x="67" y="40"/>
                      <a:pt x="67" y="38"/>
                    </a:cubicBezTo>
                    <a:cubicBezTo>
                      <a:pt x="67" y="37"/>
                      <a:pt x="67" y="35"/>
                      <a:pt x="67" y="34"/>
                    </a:cubicBezTo>
                    <a:cubicBezTo>
                      <a:pt x="67" y="33"/>
                      <a:pt x="67" y="32"/>
                      <a:pt x="67" y="31"/>
                    </a:cubicBezTo>
                    <a:cubicBezTo>
                      <a:pt x="66" y="28"/>
                      <a:pt x="66" y="24"/>
                      <a:pt x="65" y="21"/>
                    </a:cubicBezTo>
                    <a:cubicBezTo>
                      <a:pt x="63" y="17"/>
                      <a:pt x="59" y="16"/>
                      <a:pt x="56" y="15"/>
                    </a:cubicBezTo>
                    <a:cubicBezTo>
                      <a:pt x="56" y="15"/>
                      <a:pt x="55" y="15"/>
                      <a:pt x="55" y="15"/>
                    </a:cubicBezTo>
                    <a:cubicBezTo>
                      <a:pt x="55" y="14"/>
                      <a:pt x="55" y="14"/>
                      <a:pt x="55" y="13"/>
                    </a:cubicBezTo>
                    <a:cubicBezTo>
                      <a:pt x="55" y="12"/>
                      <a:pt x="55" y="12"/>
                      <a:pt x="55" y="12"/>
                    </a:cubicBezTo>
                    <a:cubicBezTo>
                      <a:pt x="56" y="7"/>
                      <a:pt x="55" y="5"/>
                      <a:pt x="54" y="4"/>
                    </a:cubicBezTo>
                    <a:cubicBezTo>
                      <a:pt x="51" y="2"/>
                      <a:pt x="46" y="0"/>
                      <a:pt x="41" y="0"/>
                    </a:cubicBezTo>
                    <a:cubicBezTo>
                      <a:pt x="35" y="0"/>
                      <a:pt x="34" y="4"/>
                      <a:pt x="33" y="5"/>
                    </a:cubicBezTo>
                    <a:cubicBezTo>
                      <a:pt x="33" y="6"/>
                      <a:pt x="33" y="7"/>
                      <a:pt x="33" y="8"/>
                    </a:cubicBezTo>
                    <a:cubicBezTo>
                      <a:pt x="33" y="8"/>
                      <a:pt x="33" y="8"/>
                      <a:pt x="32" y="8"/>
                    </a:cubicBezTo>
                    <a:cubicBezTo>
                      <a:pt x="31" y="8"/>
                      <a:pt x="30" y="7"/>
                      <a:pt x="28" y="7"/>
                    </a:cubicBezTo>
                    <a:cubicBezTo>
                      <a:pt x="26" y="7"/>
                      <a:pt x="25" y="8"/>
                      <a:pt x="23" y="9"/>
                    </a:cubicBezTo>
                    <a:cubicBezTo>
                      <a:pt x="21" y="12"/>
                      <a:pt x="20" y="16"/>
                      <a:pt x="22" y="19"/>
                    </a:cubicBezTo>
                    <a:cubicBezTo>
                      <a:pt x="21" y="19"/>
                      <a:pt x="21" y="19"/>
                      <a:pt x="21" y="19"/>
                    </a:cubicBezTo>
                    <a:cubicBezTo>
                      <a:pt x="20" y="19"/>
                      <a:pt x="19" y="19"/>
                      <a:pt x="18" y="19"/>
                    </a:cubicBezTo>
                    <a:cubicBezTo>
                      <a:pt x="11" y="19"/>
                      <a:pt x="11" y="24"/>
                      <a:pt x="10" y="27"/>
                    </a:cubicBezTo>
                    <a:cubicBezTo>
                      <a:pt x="10" y="30"/>
                      <a:pt x="9" y="30"/>
                      <a:pt x="9" y="30"/>
                    </a:cubicBezTo>
                    <a:cubicBezTo>
                      <a:pt x="8" y="30"/>
                      <a:pt x="8" y="30"/>
                      <a:pt x="8" y="30"/>
                    </a:cubicBezTo>
                    <a:cubicBezTo>
                      <a:pt x="6" y="30"/>
                      <a:pt x="4" y="30"/>
                      <a:pt x="2" y="32"/>
                    </a:cubicBezTo>
                    <a:cubicBezTo>
                      <a:pt x="1" y="34"/>
                      <a:pt x="0" y="36"/>
                      <a:pt x="1" y="38"/>
                    </a:cubicBezTo>
                    <a:cubicBezTo>
                      <a:pt x="1" y="41"/>
                      <a:pt x="2" y="43"/>
                      <a:pt x="4" y="44"/>
                    </a:cubicBezTo>
                    <a:cubicBezTo>
                      <a:pt x="6" y="45"/>
                      <a:pt x="7" y="45"/>
                      <a:pt x="9" y="46"/>
                    </a:cubicBezTo>
                    <a:cubicBezTo>
                      <a:pt x="10" y="46"/>
                      <a:pt x="10" y="46"/>
                      <a:pt x="10" y="46"/>
                    </a:cubicBezTo>
                    <a:cubicBezTo>
                      <a:pt x="10" y="46"/>
                      <a:pt x="10" y="47"/>
                      <a:pt x="10" y="47"/>
                    </a:cubicBezTo>
                    <a:cubicBezTo>
                      <a:pt x="10" y="49"/>
                      <a:pt x="9" y="51"/>
                      <a:pt x="11" y="54"/>
                    </a:cubicBezTo>
                    <a:cubicBezTo>
                      <a:pt x="12" y="56"/>
                      <a:pt x="14" y="56"/>
                      <a:pt x="16" y="56"/>
                    </a:cubicBezTo>
                    <a:cubicBezTo>
                      <a:pt x="17" y="56"/>
                      <a:pt x="18" y="56"/>
                      <a:pt x="19" y="56"/>
                    </a:cubicBezTo>
                    <a:cubicBezTo>
                      <a:pt x="19" y="56"/>
                      <a:pt x="20" y="56"/>
                      <a:pt x="20" y="56"/>
                    </a:cubicBezTo>
                    <a:cubicBezTo>
                      <a:pt x="20" y="56"/>
                      <a:pt x="21" y="57"/>
                      <a:pt x="21" y="57"/>
                    </a:cubicBezTo>
                    <a:cubicBezTo>
                      <a:pt x="22" y="58"/>
                      <a:pt x="23" y="60"/>
                      <a:pt x="26" y="61"/>
                    </a:cubicBezTo>
                    <a:cubicBezTo>
                      <a:pt x="27" y="61"/>
                      <a:pt x="27" y="61"/>
                      <a:pt x="27" y="61"/>
                    </a:cubicBezTo>
                    <a:cubicBezTo>
                      <a:pt x="29" y="61"/>
                      <a:pt x="31" y="60"/>
                      <a:pt x="32" y="59"/>
                    </a:cubicBezTo>
                    <a:cubicBezTo>
                      <a:pt x="32" y="61"/>
                      <a:pt x="32" y="61"/>
                      <a:pt x="32" y="61"/>
                    </a:cubicBezTo>
                    <a:cubicBezTo>
                      <a:pt x="34" y="62"/>
                      <a:pt x="34" y="62"/>
                      <a:pt x="34" y="62"/>
                    </a:cubicBezTo>
                    <a:cubicBezTo>
                      <a:pt x="36" y="63"/>
                      <a:pt x="38" y="63"/>
                      <a:pt x="40" y="63"/>
                    </a:cubicBezTo>
                    <a:cubicBezTo>
                      <a:pt x="40" y="63"/>
                      <a:pt x="40" y="63"/>
                      <a:pt x="40" y="63"/>
                    </a:cubicBezTo>
                    <a:cubicBezTo>
                      <a:pt x="39" y="64"/>
                      <a:pt x="39" y="65"/>
                      <a:pt x="38" y="66"/>
                    </a:cubicBezTo>
                    <a:cubicBezTo>
                      <a:pt x="38" y="66"/>
                      <a:pt x="38" y="66"/>
                      <a:pt x="37" y="66"/>
                    </a:cubicBezTo>
                    <a:cubicBezTo>
                      <a:pt x="36" y="67"/>
                      <a:pt x="36" y="67"/>
                      <a:pt x="35" y="67"/>
                    </a:cubicBezTo>
                    <a:cubicBezTo>
                      <a:pt x="34" y="67"/>
                      <a:pt x="32" y="67"/>
                      <a:pt x="31" y="66"/>
                    </a:cubicBezTo>
                    <a:cubicBezTo>
                      <a:pt x="31" y="66"/>
                      <a:pt x="30" y="66"/>
                      <a:pt x="30" y="66"/>
                    </a:cubicBezTo>
                    <a:cubicBezTo>
                      <a:pt x="29" y="66"/>
                      <a:pt x="28" y="65"/>
                      <a:pt x="27" y="65"/>
                    </a:cubicBezTo>
                    <a:cubicBezTo>
                      <a:pt x="25" y="65"/>
                      <a:pt x="23" y="66"/>
                      <a:pt x="22" y="68"/>
                    </a:cubicBezTo>
                    <a:cubicBezTo>
                      <a:pt x="20" y="71"/>
                      <a:pt x="22" y="75"/>
                      <a:pt x="23" y="77"/>
                    </a:cubicBezTo>
                    <a:cubicBezTo>
                      <a:pt x="23" y="78"/>
                      <a:pt x="24" y="78"/>
                      <a:pt x="24" y="78"/>
                    </a:cubicBezTo>
                    <a:cubicBezTo>
                      <a:pt x="28" y="90"/>
                      <a:pt x="36" y="91"/>
                      <a:pt x="43" y="91"/>
                    </a:cubicBezTo>
                    <a:cubicBezTo>
                      <a:pt x="43" y="91"/>
                      <a:pt x="43" y="91"/>
                      <a:pt x="43" y="91"/>
                    </a:cubicBezTo>
                    <a:cubicBezTo>
                      <a:pt x="46" y="91"/>
                      <a:pt x="49" y="91"/>
                      <a:pt x="53" y="90"/>
                    </a:cubicBezTo>
                    <a:cubicBezTo>
                      <a:pt x="57" y="90"/>
                      <a:pt x="61" y="88"/>
                      <a:pt x="66" y="85"/>
                    </a:cubicBezTo>
                    <a:cubicBezTo>
                      <a:pt x="67" y="84"/>
                      <a:pt x="67" y="84"/>
                      <a:pt x="67" y="84"/>
                    </a:cubicBezTo>
                    <a:cubicBezTo>
                      <a:pt x="77" y="53"/>
                      <a:pt x="77" y="53"/>
                      <a:pt x="77" y="53"/>
                    </a:cubicBezTo>
                    <a:lnTo>
                      <a:pt x="73" y="51"/>
                    </a:lnTo>
                    <a:close/>
                    <a:moveTo>
                      <a:pt x="50" y="65"/>
                    </a:moveTo>
                    <a:cubicBezTo>
                      <a:pt x="49" y="64"/>
                      <a:pt x="48" y="62"/>
                      <a:pt x="46" y="62"/>
                    </a:cubicBezTo>
                    <a:cubicBezTo>
                      <a:pt x="46" y="62"/>
                      <a:pt x="47" y="61"/>
                      <a:pt x="47" y="61"/>
                    </a:cubicBezTo>
                    <a:cubicBezTo>
                      <a:pt x="47" y="61"/>
                      <a:pt x="48" y="60"/>
                      <a:pt x="48" y="60"/>
                    </a:cubicBezTo>
                    <a:cubicBezTo>
                      <a:pt x="49" y="61"/>
                      <a:pt x="49" y="61"/>
                      <a:pt x="49" y="61"/>
                    </a:cubicBezTo>
                    <a:cubicBezTo>
                      <a:pt x="50" y="63"/>
                      <a:pt x="51" y="64"/>
                      <a:pt x="54" y="64"/>
                    </a:cubicBezTo>
                    <a:cubicBezTo>
                      <a:pt x="55" y="64"/>
                      <a:pt x="56" y="64"/>
                      <a:pt x="56" y="65"/>
                    </a:cubicBezTo>
                    <a:cubicBezTo>
                      <a:pt x="57" y="65"/>
                      <a:pt x="57" y="65"/>
                      <a:pt x="58" y="65"/>
                    </a:cubicBezTo>
                    <a:cubicBezTo>
                      <a:pt x="56" y="66"/>
                      <a:pt x="54" y="67"/>
                      <a:pt x="52" y="67"/>
                    </a:cubicBezTo>
                    <a:cubicBezTo>
                      <a:pt x="52" y="67"/>
                      <a:pt x="50" y="66"/>
                      <a:pt x="50" y="65"/>
                    </a:cubicBezTo>
                    <a:close/>
                    <a:moveTo>
                      <a:pt x="39" y="48"/>
                    </a:moveTo>
                    <a:cubicBezTo>
                      <a:pt x="39" y="49"/>
                      <a:pt x="39" y="49"/>
                      <a:pt x="38" y="49"/>
                    </a:cubicBezTo>
                    <a:cubicBezTo>
                      <a:pt x="38" y="49"/>
                      <a:pt x="37" y="50"/>
                      <a:pt x="37" y="50"/>
                    </a:cubicBezTo>
                    <a:cubicBezTo>
                      <a:pt x="37" y="49"/>
                      <a:pt x="38" y="49"/>
                      <a:pt x="39" y="48"/>
                    </a:cubicBezTo>
                    <a:close/>
                  </a:path>
                </a:pathLst>
              </a:custGeom>
              <a:grpFill/>
              <a:ln w="4763" cap="rnd">
                <a:solidFill>
                  <a:schemeClr val="bg1"/>
                </a:solidFill>
                <a:prstDash val="solid"/>
                <a:round/>
              </a:ln>
            </p:spPr>
            <p:txBody>
              <a:bodyPr vert="horz" wrap="square" lIns="91440" tIns="45720" rIns="91440" bIns="45720" numCol="1" anchor="t" anchorCtr="0" compatLnSpc="1"/>
              <a:lstStyle/>
              <a:p>
                <a:endParaRPr lang="en-US" dirty="0">
                  <a:latin typeface="Calibri Light" panose="020F0302020204030204"/>
                </a:endParaRPr>
              </a:p>
            </p:txBody>
          </p:sp>
          <p:sp>
            <p:nvSpPr>
              <p:cNvPr id="342" name="Freeform 86"/>
              <p:cNvSpPr/>
              <p:nvPr/>
            </p:nvSpPr>
            <p:spPr bwMode="auto">
              <a:xfrm>
                <a:off x="2252" y="598"/>
                <a:ext cx="48" cy="37"/>
              </a:xfrm>
              <a:custGeom>
                <a:avLst/>
                <a:gdLst>
                  <a:gd name="T0" fmla="*/ 17 w 18"/>
                  <a:gd name="T1" fmla="*/ 6 h 14"/>
                  <a:gd name="T2" fmla="*/ 7 w 18"/>
                  <a:gd name="T3" fmla="*/ 0 h 14"/>
                  <a:gd name="T4" fmla="*/ 6 w 18"/>
                  <a:gd name="T5" fmla="*/ 0 h 14"/>
                  <a:gd name="T6" fmla="*/ 1 w 18"/>
                  <a:gd name="T7" fmla="*/ 3 h 14"/>
                  <a:gd name="T8" fmla="*/ 2 w 18"/>
                  <a:gd name="T9" fmla="*/ 8 h 14"/>
                  <a:gd name="T10" fmla="*/ 10 w 18"/>
                  <a:gd name="T11" fmla="*/ 14 h 14"/>
                  <a:gd name="T12" fmla="*/ 11 w 18"/>
                  <a:gd name="T13" fmla="*/ 14 h 14"/>
                  <a:gd name="T14" fmla="*/ 17 w 18"/>
                  <a:gd name="T15" fmla="*/ 11 h 14"/>
                  <a:gd name="T16" fmla="*/ 17 w 18"/>
                  <a:gd name="T17" fmla="*/ 6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14">
                    <a:moveTo>
                      <a:pt x="17" y="6"/>
                    </a:moveTo>
                    <a:cubicBezTo>
                      <a:pt x="15" y="3"/>
                      <a:pt x="9" y="1"/>
                      <a:pt x="7" y="0"/>
                    </a:cubicBezTo>
                    <a:cubicBezTo>
                      <a:pt x="6" y="0"/>
                      <a:pt x="6" y="0"/>
                      <a:pt x="6" y="0"/>
                    </a:cubicBezTo>
                    <a:cubicBezTo>
                      <a:pt x="3" y="0"/>
                      <a:pt x="2" y="2"/>
                      <a:pt x="1" y="3"/>
                    </a:cubicBezTo>
                    <a:cubicBezTo>
                      <a:pt x="1" y="4"/>
                      <a:pt x="0" y="6"/>
                      <a:pt x="2" y="8"/>
                    </a:cubicBezTo>
                    <a:cubicBezTo>
                      <a:pt x="3" y="11"/>
                      <a:pt x="7" y="14"/>
                      <a:pt x="10" y="14"/>
                    </a:cubicBezTo>
                    <a:cubicBezTo>
                      <a:pt x="11" y="14"/>
                      <a:pt x="11" y="14"/>
                      <a:pt x="11" y="14"/>
                    </a:cubicBezTo>
                    <a:cubicBezTo>
                      <a:pt x="13" y="14"/>
                      <a:pt x="16" y="13"/>
                      <a:pt x="17" y="11"/>
                    </a:cubicBezTo>
                    <a:cubicBezTo>
                      <a:pt x="18" y="9"/>
                      <a:pt x="18" y="7"/>
                      <a:pt x="17" y="6"/>
                    </a:cubicBezTo>
                    <a:close/>
                  </a:path>
                </a:pathLst>
              </a:custGeom>
              <a:grpFill/>
              <a:ln w="4763" cap="rnd">
                <a:solidFill>
                  <a:schemeClr val="bg1"/>
                </a:solidFill>
                <a:prstDash val="solid"/>
                <a:round/>
              </a:ln>
            </p:spPr>
            <p:txBody>
              <a:bodyPr vert="horz" wrap="square" lIns="91440" tIns="45720" rIns="91440" bIns="45720" numCol="1" anchor="t" anchorCtr="0" compatLnSpc="1"/>
              <a:lstStyle/>
              <a:p>
                <a:endParaRPr lang="en-US" dirty="0">
                  <a:latin typeface="Calibri Light" panose="020F0302020204030204"/>
                </a:endParaRPr>
              </a:p>
            </p:txBody>
          </p:sp>
          <p:sp>
            <p:nvSpPr>
              <p:cNvPr id="343" name="Freeform 88"/>
              <p:cNvSpPr/>
              <p:nvPr/>
            </p:nvSpPr>
            <p:spPr bwMode="auto">
              <a:xfrm>
                <a:off x="2927" y="1408"/>
                <a:ext cx="47" cy="37"/>
              </a:xfrm>
              <a:custGeom>
                <a:avLst/>
                <a:gdLst>
                  <a:gd name="T0" fmla="*/ 17 w 18"/>
                  <a:gd name="T1" fmla="*/ 7 h 14"/>
                  <a:gd name="T2" fmla="*/ 6 w 18"/>
                  <a:gd name="T3" fmla="*/ 0 h 14"/>
                  <a:gd name="T4" fmla="*/ 2 w 18"/>
                  <a:gd name="T5" fmla="*/ 2 h 14"/>
                  <a:gd name="T6" fmla="*/ 0 w 18"/>
                  <a:gd name="T7" fmla="*/ 7 h 14"/>
                  <a:gd name="T8" fmla="*/ 3 w 18"/>
                  <a:gd name="T9" fmla="*/ 11 h 14"/>
                  <a:gd name="T10" fmla="*/ 5 w 18"/>
                  <a:gd name="T11" fmla="*/ 11 h 14"/>
                  <a:gd name="T12" fmla="*/ 7 w 18"/>
                  <a:gd name="T13" fmla="*/ 11 h 14"/>
                  <a:gd name="T14" fmla="*/ 8 w 18"/>
                  <a:gd name="T15" fmla="*/ 12 h 14"/>
                  <a:gd name="T16" fmla="*/ 13 w 18"/>
                  <a:gd name="T17" fmla="*/ 14 h 14"/>
                  <a:gd name="T18" fmla="*/ 16 w 18"/>
                  <a:gd name="T19" fmla="*/ 13 h 14"/>
                  <a:gd name="T20" fmla="*/ 17 w 18"/>
                  <a:gd name="T21" fmla="*/ 7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14">
                    <a:moveTo>
                      <a:pt x="17" y="7"/>
                    </a:moveTo>
                    <a:cubicBezTo>
                      <a:pt x="16" y="4"/>
                      <a:pt x="11" y="0"/>
                      <a:pt x="6" y="0"/>
                    </a:cubicBezTo>
                    <a:cubicBezTo>
                      <a:pt x="5" y="0"/>
                      <a:pt x="3" y="1"/>
                      <a:pt x="2" y="2"/>
                    </a:cubicBezTo>
                    <a:cubicBezTo>
                      <a:pt x="1" y="3"/>
                      <a:pt x="0" y="5"/>
                      <a:pt x="0" y="7"/>
                    </a:cubicBezTo>
                    <a:cubicBezTo>
                      <a:pt x="0" y="9"/>
                      <a:pt x="1" y="10"/>
                      <a:pt x="3" y="11"/>
                    </a:cubicBezTo>
                    <a:cubicBezTo>
                      <a:pt x="4" y="11"/>
                      <a:pt x="4" y="11"/>
                      <a:pt x="5" y="11"/>
                    </a:cubicBezTo>
                    <a:cubicBezTo>
                      <a:pt x="6" y="11"/>
                      <a:pt x="7" y="11"/>
                      <a:pt x="7" y="11"/>
                    </a:cubicBezTo>
                    <a:cubicBezTo>
                      <a:pt x="8" y="11"/>
                      <a:pt x="8" y="12"/>
                      <a:pt x="8" y="12"/>
                    </a:cubicBezTo>
                    <a:cubicBezTo>
                      <a:pt x="9" y="13"/>
                      <a:pt x="11" y="14"/>
                      <a:pt x="13" y="14"/>
                    </a:cubicBezTo>
                    <a:cubicBezTo>
                      <a:pt x="14" y="14"/>
                      <a:pt x="15" y="13"/>
                      <a:pt x="16" y="13"/>
                    </a:cubicBezTo>
                    <a:cubicBezTo>
                      <a:pt x="18" y="11"/>
                      <a:pt x="18" y="9"/>
                      <a:pt x="17" y="7"/>
                    </a:cubicBezTo>
                    <a:close/>
                  </a:path>
                </a:pathLst>
              </a:custGeom>
              <a:grpFill/>
              <a:ln w="4763" cap="rnd">
                <a:solidFill>
                  <a:schemeClr val="bg1"/>
                </a:solidFill>
                <a:prstDash val="solid"/>
                <a:round/>
              </a:ln>
            </p:spPr>
            <p:txBody>
              <a:bodyPr vert="horz" wrap="square" lIns="91440" tIns="45720" rIns="91440" bIns="45720" numCol="1" anchor="t" anchorCtr="0" compatLnSpc="1"/>
              <a:lstStyle/>
              <a:p>
                <a:endParaRPr lang="en-US" dirty="0">
                  <a:latin typeface="Calibri Light" panose="020F0302020204030204"/>
                </a:endParaRPr>
              </a:p>
            </p:txBody>
          </p:sp>
          <p:sp>
            <p:nvSpPr>
              <p:cNvPr id="344" name="Freeform 90"/>
              <p:cNvSpPr/>
              <p:nvPr/>
            </p:nvSpPr>
            <p:spPr bwMode="auto">
              <a:xfrm>
                <a:off x="2440" y="824"/>
                <a:ext cx="54" cy="53"/>
              </a:xfrm>
              <a:custGeom>
                <a:avLst/>
                <a:gdLst>
                  <a:gd name="T0" fmla="*/ 19 w 20"/>
                  <a:gd name="T1" fmla="*/ 4 h 20"/>
                  <a:gd name="T2" fmla="*/ 12 w 20"/>
                  <a:gd name="T3" fmla="*/ 0 h 20"/>
                  <a:gd name="T4" fmla="*/ 1 w 20"/>
                  <a:gd name="T5" fmla="*/ 10 h 20"/>
                  <a:gd name="T6" fmla="*/ 8 w 20"/>
                  <a:gd name="T7" fmla="*/ 20 h 20"/>
                  <a:gd name="T8" fmla="*/ 11 w 20"/>
                  <a:gd name="T9" fmla="*/ 20 h 20"/>
                  <a:gd name="T10" fmla="*/ 11 w 20"/>
                  <a:gd name="T11" fmla="*/ 20 h 20"/>
                  <a:gd name="T12" fmla="*/ 18 w 20"/>
                  <a:gd name="T13" fmla="*/ 16 h 20"/>
                  <a:gd name="T14" fmla="*/ 19 w 20"/>
                  <a:gd name="T15" fmla="*/ 4 h 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 h="20">
                    <a:moveTo>
                      <a:pt x="19" y="4"/>
                    </a:moveTo>
                    <a:cubicBezTo>
                      <a:pt x="17" y="0"/>
                      <a:pt x="14" y="0"/>
                      <a:pt x="12" y="0"/>
                    </a:cubicBezTo>
                    <a:cubicBezTo>
                      <a:pt x="7" y="0"/>
                      <a:pt x="2" y="6"/>
                      <a:pt x="1" y="10"/>
                    </a:cubicBezTo>
                    <a:cubicBezTo>
                      <a:pt x="0" y="15"/>
                      <a:pt x="2" y="18"/>
                      <a:pt x="8" y="20"/>
                    </a:cubicBezTo>
                    <a:cubicBezTo>
                      <a:pt x="9" y="20"/>
                      <a:pt x="10" y="20"/>
                      <a:pt x="11" y="20"/>
                    </a:cubicBezTo>
                    <a:cubicBezTo>
                      <a:pt x="11" y="20"/>
                      <a:pt x="11" y="20"/>
                      <a:pt x="11" y="20"/>
                    </a:cubicBezTo>
                    <a:cubicBezTo>
                      <a:pt x="14" y="20"/>
                      <a:pt x="16" y="19"/>
                      <a:pt x="18" y="16"/>
                    </a:cubicBezTo>
                    <a:cubicBezTo>
                      <a:pt x="20" y="13"/>
                      <a:pt x="20" y="8"/>
                      <a:pt x="19" y="4"/>
                    </a:cubicBezTo>
                    <a:close/>
                  </a:path>
                </a:pathLst>
              </a:custGeom>
              <a:grpFill/>
              <a:ln w="4763" cap="rnd">
                <a:solidFill>
                  <a:schemeClr val="bg1"/>
                </a:solidFill>
                <a:prstDash val="solid"/>
                <a:round/>
              </a:ln>
            </p:spPr>
            <p:txBody>
              <a:bodyPr vert="horz" wrap="square" lIns="91440" tIns="45720" rIns="91440" bIns="45720" numCol="1" anchor="t" anchorCtr="0" compatLnSpc="1"/>
              <a:lstStyle/>
              <a:p>
                <a:endParaRPr lang="en-US" dirty="0">
                  <a:latin typeface="Calibri Light" panose="020F0302020204030204"/>
                </a:endParaRPr>
              </a:p>
            </p:txBody>
          </p:sp>
          <p:sp>
            <p:nvSpPr>
              <p:cNvPr id="345" name="Freeform 92"/>
              <p:cNvSpPr>
                <a:spLocks noEditPoints="1"/>
              </p:cNvSpPr>
              <p:nvPr/>
            </p:nvSpPr>
            <p:spPr bwMode="auto">
              <a:xfrm>
                <a:off x="2478" y="693"/>
                <a:ext cx="188" cy="210"/>
              </a:xfrm>
              <a:custGeom>
                <a:avLst/>
                <a:gdLst>
                  <a:gd name="T0" fmla="*/ 69 w 71"/>
                  <a:gd name="T1" fmla="*/ 23 h 79"/>
                  <a:gd name="T2" fmla="*/ 60 w 71"/>
                  <a:gd name="T3" fmla="*/ 11 h 79"/>
                  <a:gd name="T4" fmla="*/ 54 w 71"/>
                  <a:gd name="T5" fmla="*/ 12 h 79"/>
                  <a:gd name="T6" fmla="*/ 46 w 71"/>
                  <a:gd name="T7" fmla="*/ 9 h 79"/>
                  <a:gd name="T8" fmla="*/ 41 w 71"/>
                  <a:gd name="T9" fmla="*/ 3 h 79"/>
                  <a:gd name="T10" fmla="*/ 35 w 71"/>
                  <a:gd name="T11" fmla="*/ 5 h 79"/>
                  <a:gd name="T12" fmla="*/ 34 w 71"/>
                  <a:gd name="T13" fmla="*/ 6 h 79"/>
                  <a:gd name="T14" fmla="*/ 31 w 71"/>
                  <a:gd name="T15" fmla="*/ 13 h 79"/>
                  <a:gd name="T16" fmla="*/ 29 w 71"/>
                  <a:gd name="T17" fmla="*/ 13 h 79"/>
                  <a:gd name="T18" fmla="*/ 23 w 71"/>
                  <a:gd name="T19" fmla="*/ 21 h 79"/>
                  <a:gd name="T20" fmla="*/ 19 w 71"/>
                  <a:gd name="T21" fmla="*/ 17 h 79"/>
                  <a:gd name="T22" fmla="*/ 19 w 71"/>
                  <a:gd name="T23" fmla="*/ 9 h 79"/>
                  <a:gd name="T24" fmla="*/ 15 w 71"/>
                  <a:gd name="T25" fmla="*/ 5 h 79"/>
                  <a:gd name="T26" fmla="*/ 11 w 71"/>
                  <a:gd name="T27" fmla="*/ 1 h 79"/>
                  <a:gd name="T28" fmla="*/ 2 w 71"/>
                  <a:gd name="T29" fmla="*/ 3 h 79"/>
                  <a:gd name="T30" fmla="*/ 2 w 71"/>
                  <a:gd name="T31" fmla="*/ 11 h 79"/>
                  <a:gd name="T32" fmla="*/ 2 w 71"/>
                  <a:gd name="T33" fmla="*/ 16 h 79"/>
                  <a:gd name="T34" fmla="*/ 2 w 71"/>
                  <a:gd name="T35" fmla="*/ 23 h 79"/>
                  <a:gd name="T36" fmla="*/ 6 w 71"/>
                  <a:gd name="T37" fmla="*/ 31 h 79"/>
                  <a:gd name="T38" fmla="*/ 10 w 71"/>
                  <a:gd name="T39" fmla="*/ 40 h 79"/>
                  <a:gd name="T40" fmla="*/ 11 w 71"/>
                  <a:gd name="T41" fmla="*/ 41 h 79"/>
                  <a:gd name="T42" fmla="*/ 13 w 71"/>
                  <a:gd name="T43" fmla="*/ 47 h 79"/>
                  <a:gd name="T44" fmla="*/ 19 w 71"/>
                  <a:gd name="T45" fmla="*/ 52 h 79"/>
                  <a:gd name="T46" fmla="*/ 26 w 71"/>
                  <a:gd name="T47" fmla="*/ 51 h 79"/>
                  <a:gd name="T48" fmla="*/ 33 w 71"/>
                  <a:gd name="T49" fmla="*/ 52 h 79"/>
                  <a:gd name="T50" fmla="*/ 39 w 71"/>
                  <a:gd name="T51" fmla="*/ 51 h 79"/>
                  <a:gd name="T52" fmla="*/ 40 w 71"/>
                  <a:gd name="T53" fmla="*/ 51 h 79"/>
                  <a:gd name="T54" fmla="*/ 31 w 71"/>
                  <a:gd name="T55" fmla="*/ 58 h 79"/>
                  <a:gd name="T56" fmla="*/ 31 w 71"/>
                  <a:gd name="T57" fmla="*/ 65 h 79"/>
                  <a:gd name="T58" fmla="*/ 31 w 71"/>
                  <a:gd name="T59" fmla="*/ 71 h 79"/>
                  <a:gd name="T60" fmla="*/ 37 w 71"/>
                  <a:gd name="T61" fmla="*/ 78 h 79"/>
                  <a:gd name="T62" fmla="*/ 41 w 71"/>
                  <a:gd name="T63" fmla="*/ 77 h 79"/>
                  <a:gd name="T64" fmla="*/ 42 w 71"/>
                  <a:gd name="T65" fmla="*/ 77 h 79"/>
                  <a:gd name="T66" fmla="*/ 47 w 71"/>
                  <a:gd name="T67" fmla="*/ 79 h 79"/>
                  <a:gd name="T68" fmla="*/ 53 w 71"/>
                  <a:gd name="T69" fmla="*/ 79 h 79"/>
                  <a:gd name="T70" fmla="*/ 58 w 71"/>
                  <a:gd name="T71" fmla="*/ 78 h 79"/>
                  <a:gd name="T72" fmla="*/ 62 w 71"/>
                  <a:gd name="T73" fmla="*/ 67 h 79"/>
                  <a:gd name="T74" fmla="*/ 63 w 71"/>
                  <a:gd name="T75" fmla="*/ 62 h 79"/>
                  <a:gd name="T76" fmla="*/ 67 w 71"/>
                  <a:gd name="T77" fmla="*/ 51 h 79"/>
                  <a:gd name="T78" fmla="*/ 66 w 71"/>
                  <a:gd name="T79" fmla="*/ 46 h 79"/>
                  <a:gd name="T80" fmla="*/ 69 w 71"/>
                  <a:gd name="T81" fmla="*/ 39 h 79"/>
                  <a:gd name="T82" fmla="*/ 23 w 71"/>
                  <a:gd name="T83" fmla="*/ 25 h 79"/>
                  <a:gd name="T84" fmla="*/ 23 w 71"/>
                  <a:gd name="T85" fmla="*/ 26 h 79"/>
                  <a:gd name="T86" fmla="*/ 23 w 71"/>
                  <a:gd name="T87" fmla="*/ 25 h 79"/>
                  <a:gd name="T88" fmla="*/ 35 w 71"/>
                  <a:gd name="T89" fmla="*/ 16 h 79"/>
                  <a:gd name="T90" fmla="*/ 35 w 71"/>
                  <a:gd name="T91" fmla="*/ 16 h 79"/>
                  <a:gd name="T92" fmla="*/ 40 w 71"/>
                  <a:gd name="T93" fmla="*/ 28 h 79"/>
                  <a:gd name="T94" fmla="*/ 37 w 71"/>
                  <a:gd name="T95" fmla="*/ 22 h 79"/>
                  <a:gd name="T96" fmla="*/ 36 w 71"/>
                  <a:gd name="T97" fmla="*/ 18 h 79"/>
                  <a:gd name="T98" fmla="*/ 40 w 71"/>
                  <a:gd name="T99" fmla="*/ 22 h 79"/>
                  <a:gd name="T100" fmla="*/ 43 w 71"/>
                  <a:gd name="T101" fmla="*/ 3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1" h="79">
                    <a:moveTo>
                      <a:pt x="69" y="26"/>
                    </a:moveTo>
                    <a:cubicBezTo>
                      <a:pt x="69" y="25"/>
                      <a:pt x="69" y="24"/>
                      <a:pt x="69" y="23"/>
                    </a:cubicBezTo>
                    <a:cubicBezTo>
                      <a:pt x="68" y="20"/>
                      <a:pt x="68" y="18"/>
                      <a:pt x="67" y="16"/>
                    </a:cubicBezTo>
                    <a:cubicBezTo>
                      <a:pt x="66" y="13"/>
                      <a:pt x="63" y="11"/>
                      <a:pt x="60" y="11"/>
                    </a:cubicBezTo>
                    <a:cubicBezTo>
                      <a:pt x="58" y="11"/>
                      <a:pt x="57" y="11"/>
                      <a:pt x="55" y="12"/>
                    </a:cubicBezTo>
                    <a:cubicBezTo>
                      <a:pt x="55" y="12"/>
                      <a:pt x="54" y="12"/>
                      <a:pt x="54" y="12"/>
                    </a:cubicBezTo>
                    <a:cubicBezTo>
                      <a:pt x="52" y="10"/>
                      <a:pt x="51" y="9"/>
                      <a:pt x="47" y="8"/>
                    </a:cubicBezTo>
                    <a:cubicBezTo>
                      <a:pt x="47" y="8"/>
                      <a:pt x="47" y="9"/>
                      <a:pt x="46" y="9"/>
                    </a:cubicBezTo>
                    <a:cubicBezTo>
                      <a:pt x="47" y="7"/>
                      <a:pt x="46" y="6"/>
                      <a:pt x="46" y="5"/>
                    </a:cubicBezTo>
                    <a:cubicBezTo>
                      <a:pt x="45" y="3"/>
                      <a:pt x="43" y="3"/>
                      <a:pt x="41" y="3"/>
                    </a:cubicBezTo>
                    <a:cubicBezTo>
                      <a:pt x="39" y="3"/>
                      <a:pt x="38" y="3"/>
                      <a:pt x="36" y="4"/>
                    </a:cubicBezTo>
                    <a:cubicBezTo>
                      <a:pt x="36" y="4"/>
                      <a:pt x="36" y="5"/>
                      <a:pt x="35" y="5"/>
                    </a:cubicBezTo>
                    <a:cubicBezTo>
                      <a:pt x="35" y="5"/>
                      <a:pt x="35" y="5"/>
                      <a:pt x="35" y="6"/>
                    </a:cubicBezTo>
                    <a:cubicBezTo>
                      <a:pt x="34" y="6"/>
                      <a:pt x="34" y="6"/>
                      <a:pt x="34" y="6"/>
                    </a:cubicBezTo>
                    <a:cubicBezTo>
                      <a:pt x="33" y="6"/>
                      <a:pt x="32" y="7"/>
                      <a:pt x="31" y="8"/>
                    </a:cubicBezTo>
                    <a:cubicBezTo>
                      <a:pt x="30" y="9"/>
                      <a:pt x="30" y="11"/>
                      <a:pt x="31" y="13"/>
                    </a:cubicBezTo>
                    <a:cubicBezTo>
                      <a:pt x="31" y="13"/>
                      <a:pt x="31" y="13"/>
                      <a:pt x="31" y="13"/>
                    </a:cubicBezTo>
                    <a:cubicBezTo>
                      <a:pt x="31" y="13"/>
                      <a:pt x="30" y="13"/>
                      <a:pt x="29" y="13"/>
                    </a:cubicBezTo>
                    <a:cubicBezTo>
                      <a:pt x="28" y="13"/>
                      <a:pt x="26" y="14"/>
                      <a:pt x="25" y="15"/>
                    </a:cubicBezTo>
                    <a:cubicBezTo>
                      <a:pt x="24" y="16"/>
                      <a:pt x="23" y="19"/>
                      <a:pt x="23" y="21"/>
                    </a:cubicBezTo>
                    <a:cubicBezTo>
                      <a:pt x="23" y="20"/>
                      <a:pt x="23" y="19"/>
                      <a:pt x="22" y="19"/>
                    </a:cubicBezTo>
                    <a:cubicBezTo>
                      <a:pt x="22" y="18"/>
                      <a:pt x="20" y="17"/>
                      <a:pt x="19" y="17"/>
                    </a:cubicBezTo>
                    <a:cubicBezTo>
                      <a:pt x="19" y="17"/>
                      <a:pt x="19" y="16"/>
                      <a:pt x="20" y="16"/>
                    </a:cubicBezTo>
                    <a:cubicBezTo>
                      <a:pt x="20" y="14"/>
                      <a:pt x="20" y="11"/>
                      <a:pt x="19" y="9"/>
                    </a:cubicBezTo>
                    <a:cubicBezTo>
                      <a:pt x="18" y="8"/>
                      <a:pt x="17" y="7"/>
                      <a:pt x="16" y="7"/>
                    </a:cubicBezTo>
                    <a:cubicBezTo>
                      <a:pt x="16" y="6"/>
                      <a:pt x="16" y="6"/>
                      <a:pt x="15" y="5"/>
                    </a:cubicBezTo>
                    <a:cubicBezTo>
                      <a:pt x="15" y="5"/>
                      <a:pt x="15" y="5"/>
                      <a:pt x="15" y="5"/>
                    </a:cubicBezTo>
                    <a:cubicBezTo>
                      <a:pt x="14" y="3"/>
                      <a:pt x="13" y="2"/>
                      <a:pt x="11" y="1"/>
                    </a:cubicBezTo>
                    <a:cubicBezTo>
                      <a:pt x="10" y="1"/>
                      <a:pt x="9" y="0"/>
                      <a:pt x="8" y="0"/>
                    </a:cubicBezTo>
                    <a:cubicBezTo>
                      <a:pt x="5" y="0"/>
                      <a:pt x="3" y="1"/>
                      <a:pt x="2" y="3"/>
                    </a:cubicBezTo>
                    <a:cubicBezTo>
                      <a:pt x="0" y="5"/>
                      <a:pt x="0" y="8"/>
                      <a:pt x="1" y="10"/>
                    </a:cubicBezTo>
                    <a:cubicBezTo>
                      <a:pt x="1" y="11"/>
                      <a:pt x="2" y="11"/>
                      <a:pt x="2" y="11"/>
                    </a:cubicBezTo>
                    <a:cubicBezTo>
                      <a:pt x="2" y="12"/>
                      <a:pt x="2" y="12"/>
                      <a:pt x="2" y="12"/>
                    </a:cubicBezTo>
                    <a:cubicBezTo>
                      <a:pt x="2" y="13"/>
                      <a:pt x="2" y="15"/>
                      <a:pt x="2" y="16"/>
                    </a:cubicBezTo>
                    <a:cubicBezTo>
                      <a:pt x="3" y="17"/>
                      <a:pt x="4" y="18"/>
                      <a:pt x="5" y="19"/>
                    </a:cubicBezTo>
                    <a:cubicBezTo>
                      <a:pt x="3" y="20"/>
                      <a:pt x="2" y="22"/>
                      <a:pt x="2" y="23"/>
                    </a:cubicBezTo>
                    <a:cubicBezTo>
                      <a:pt x="1" y="26"/>
                      <a:pt x="2" y="28"/>
                      <a:pt x="3" y="29"/>
                    </a:cubicBezTo>
                    <a:cubicBezTo>
                      <a:pt x="4" y="30"/>
                      <a:pt x="5" y="31"/>
                      <a:pt x="6" y="31"/>
                    </a:cubicBezTo>
                    <a:cubicBezTo>
                      <a:pt x="6" y="32"/>
                      <a:pt x="5" y="33"/>
                      <a:pt x="6" y="35"/>
                    </a:cubicBezTo>
                    <a:cubicBezTo>
                      <a:pt x="6" y="37"/>
                      <a:pt x="8" y="39"/>
                      <a:pt x="10" y="40"/>
                    </a:cubicBezTo>
                    <a:cubicBezTo>
                      <a:pt x="11" y="40"/>
                      <a:pt x="11" y="40"/>
                      <a:pt x="11" y="40"/>
                    </a:cubicBezTo>
                    <a:cubicBezTo>
                      <a:pt x="11" y="40"/>
                      <a:pt x="11" y="41"/>
                      <a:pt x="11" y="41"/>
                    </a:cubicBezTo>
                    <a:cubicBezTo>
                      <a:pt x="12" y="42"/>
                      <a:pt x="13" y="42"/>
                      <a:pt x="14" y="43"/>
                    </a:cubicBezTo>
                    <a:cubicBezTo>
                      <a:pt x="13" y="44"/>
                      <a:pt x="13" y="45"/>
                      <a:pt x="13" y="47"/>
                    </a:cubicBezTo>
                    <a:cubicBezTo>
                      <a:pt x="14" y="48"/>
                      <a:pt x="15" y="51"/>
                      <a:pt x="18" y="52"/>
                    </a:cubicBezTo>
                    <a:cubicBezTo>
                      <a:pt x="18" y="52"/>
                      <a:pt x="19" y="52"/>
                      <a:pt x="19" y="52"/>
                    </a:cubicBezTo>
                    <a:cubicBezTo>
                      <a:pt x="20" y="52"/>
                      <a:pt x="22" y="52"/>
                      <a:pt x="23" y="52"/>
                    </a:cubicBezTo>
                    <a:cubicBezTo>
                      <a:pt x="24" y="51"/>
                      <a:pt x="25" y="51"/>
                      <a:pt x="26" y="51"/>
                    </a:cubicBezTo>
                    <a:cubicBezTo>
                      <a:pt x="27" y="51"/>
                      <a:pt x="28" y="51"/>
                      <a:pt x="29" y="52"/>
                    </a:cubicBezTo>
                    <a:cubicBezTo>
                      <a:pt x="30" y="52"/>
                      <a:pt x="31" y="52"/>
                      <a:pt x="33" y="52"/>
                    </a:cubicBezTo>
                    <a:cubicBezTo>
                      <a:pt x="34" y="52"/>
                      <a:pt x="35" y="51"/>
                      <a:pt x="37" y="51"/>
                    </a:cubicBezTo>
                    <a:cubicBezTo>
                      <a:pt x="38" y="51"/>
                      <a:pt x="38" y="51"/>
                      <a:pt x="39" y="51"/>
                    </a:cubicBezTo>
                    <a:cubicBezTo>
                      <a:pt x="39" y="51"/>
                      <a:pt x="39" y="51"/>
                      <a:pt x="39" y="51"/>
                    </a:cubicBezTo>
                    <a:cubicBezTo>
                      <a:pt x="40" y="51"/>
                      <a:pt x="40" y="51"/>
                      <a:pt x="40" y="51"/>
                    </a:cubicBezTo>
                    <a:cubicBezTo>
                      <a:pt x="40" y="52"/>
                      <a:pt x="38" y="52"/>
                      <a:pt x="37" y="53"/>
                    </a:cubicBezTo>
                    <a:cubicBezTo>
                      <a:pt x="35" y="54"/>
                      <a:pt x="33" y="55"/>
                      <a:pt x="31" y="58"/>
                    </a:cubicBezTo>
                    <a:cubicBezTo>
                      <a:pt x="30" y="60"/>
                      <a:pt x="31" y="62"/>
                      <a:pt x="31" y="63"/>
                    </a:cubicBezTo>
                    <a:cubicBezTo>
                      <a:pt x="31" y="64"/>
                      <a:pt x="31" y="64"/>
                      <a:pt x="31" y="65"/>
                    </a:cubicBezTo>
                    <a:cubicBezTo>
                      <a:pt x="31" y="66"/>
                      <a:pt x="31" y="67"/>
                      <a:pt x="31" y="68"/>
                    </a:cubicBezTo>
                    <a:cubicBezTo>
                      <a:pt x="31" y="69"/>
                      <a:pt x="31" y="70"/>
                      <a:pt x="31" y="71"/>
                    </a:cubicBezTo>
                    <a:cubicBezTo>
                      <a:pt x="31" y="73"/>
                      <a:pt x="31" y="75"/>
                      <a:pt x="32" y="76"/>
                    </a:cubicBezTo>
                    <a:cubicBezTo>
                      <a:pt x="33" y="77"/>
                      <a:pt x="35" y="78"/>
                      <a:pt x="37" y="78"/>
                    </a:cubicBezTo>
                    <a:cubicBezTo>
                      <a:pt x="38" y="78"/>
                      <a:pt x="39" y="77"/>
                      <a:pt x="40" y="77"/>
                    </a:cubicBezTo>
                    <a:cubicBezTo>
                      <a:pt x="41" y="77"/>
                      <a:pt x="41" y="77"/>
                      <a:pt x="41" y="77"/>
                    </a:cubicBezTo>
                    <a:cubicBezTo>
                      <a:pt x="41" y="77"/>
                      <a:pt x="41" y="77"/>
                      <a:pt x="41" y="77"/>
                    </a:cubicBezTo>
                    <a:cubicBezTo>
                      <a:pt x="41" y="77"/>
                      <a:pt x="42" y="77"/>
                      <a:pt x="42" y="77"/>
                    </a:cubicBezTo>
                    <a:cubicBezTo>
                      <a:pt x="43" y="78"/>
                      <a:pt x="44" y="79"/>
                      <a:pt x="46" y="79"/>
                    </a:cubicBezTo>
                    <a:cubicBezTo>
                      <a:pt x="47" y="79"/>
                      <a:pt x="47" y="79"/>
                      <a:pt x="47" y="79"/>
                    </a:cubicBezTo>
                    <a:cubicBezTo>
                      <a:pt x="48" y="79"/>
                      <a:pt x="49" y="79"/>
                      <a:pt x="50" y="79"/>
                    </a:cubicBezTo>
                    <a:cubicBezTo>
                      <a:pt x="51" y="79"/>
                      <a:pt x="52" y="79"/>
                      <a:pt x="53" y="79"/>
                    </a:cubicBezTo>
                    <a:cubicBezTo>
                      <a:pt x="53" y="79"/>
                      <a:pt x="53" y="79"/>
                      <a:pt x="53" y="79"/>
                    </a:cubicBezTo>
                    <a:cubicBezTo>
                      <a:pt x="55" y="79"/>
                      <a:pt x="57" y="79"/>
                      <a:pt x="58" y="78"/>
                    </a:cubicBezTo>
                    <a:cubicBezTo>
                      <a:pt x="61" y="76"/>
                      <a:pt x="62" y="72"/>
                      <a:pt x="62" y="70"/>
                    </a:cubicBezTo>
                    <a:cubicBezTo>
                      <a:pt x="62" y="69"/>
                      <a:pt x="62" y="68"/>
                      <a:pt x="62" y="67"/>
                    </a:cubicBezTo>
                    <a:cubicBezTo>
                      <a:pt x="62" y="65"/>
                      <a:pt x="62" y="64"/>
                      <a:pt x="62" y="64"/>
                    </a:cubicBezTo>
                    <a:cubicBezTo>
                      <a:pt x="62" y="63"/>
                      <a:pt x="63" y="63"/>
                      <a:pt x="63" y="62"/>
                    </a:cubicBezTo>
                    <a:cubicBezTo>
                      <a:pt x="64" y="62"/>
                      <a:pt x="65" y="61"/>
                      <a:pt x="65" y="60"/>
                    </a:cubicBezTo>
                    <a:cubicBezTo>
                      <a:pt x="68" y="57"/>
                      <a:pt x="67" y="54"/>
                      <a:pt x="67" y="51"/>
                    </a:cubicBezTo>
                    <a:cubicBezTo>
                      <a:pt x="67" y="51"/>
                      <a:pt x="67" y="50"/>
                      <a:pt x="67" y="50"/>
                    </a:cubicBezTo>
                    <a:cubicBezTo>
                      <a:pt x="66" y="48"/>
                      <a:pt x="66" y="47"/>
                      <a:pt x="66" y="46"/>
                    </a:cubicBezTo>
                    <a:cubicBezTo>
                      <a:pt x="67" y="45"/>
                      <a:pt x="67" y="44"/>
                      <a:pt x="68" y="42"/>
                    </a:cubicBezTo>
                    <a:cubicBezTo>
                      <a:pt x="68" y="41"/>
                      <a:pt x="69" y="40"/>
                      <a:pt x="69" y="39"/>
                    </a:cubicBezTo>
                    <a:cubicBezTo>
                      <a:pt x="71" y="34"/>
                      <a:pt x="70" y="30"/>
                      <a:pt x="69" y="26"/>
                    </a:cubicBezTo>
                    <a:close/>
                    <a:moveTo>
                      <a:pt x="23" y="25"/>
                    </a:moveTo>
                    <a:cubicBezTo>
                      <a:pt x="23" y="26"/>
                      <a:pt x="23" y="26"/>
                      <a:pt x="23" y="27"/>
                    </a:cubicBezTo>
                    <a:cubicBezTo>
                      <a:pt x="23" y="27"/>
                      <a:pt x="23" y="26"/>
                      <a:pt x="23" y="26"/>
                    </a:cubicBezTo>
                    <a:cubicBezTo>
                      <a:pt x="23" y="26"/>
                      <a:pt x="23" y="25"/>
                      <a:pt x="23" y="25"/>
                    </a:cubicBezTo>
                    <a:cubicBezTo>
                      <a:pt x="23" y="25"/>
                      <a:pt x="23" y="25"/>
                      <a:pt x="23" y="25"/>
                    </a:cubicBezTo>
                    <a:close/>
                    <a:moveTo>
                      <a:pt x="35" y="16"/>
                    </a:moveTo>
                    <a:cubicBezTo>
                      <a:pt x="35" y="16"/>
                      <a:pt x="35" y="16"/>
                      <a:pt x="35" y="16"/>
                    </a:cubicBezTo>
                    <a:cubicBezTo>
                      <a:pt x="35" y="16"/>
                      <a:pt x="35" y="17"/>
                      <a:pt x="35" y="17"/>
                    </a:cubicBezTo>
                    <a:cubicBezTo>
                      <a:pt x="35" y="17"/>
                      <a:pt x="35" y="16"/>
                      <a:pt x="35" y="16"/>
                    </a:cubicBezTo>
                    <a:close/>
                    <a:moveTo>
                      <a:pt x="43" y="30"/>
                    </a:moveTo>
                    <a:cubicBezTo>
                      <a:pt x="42" y="29"/>
                      <a:pt x="41" y="29"/>
                      <a:pt x="40" y="28"/>
                    </a:cubicBezTo>
                    <a:cubicBezTo>
                      <a:pt x="40" y="27"/>
                      <a:pt x="40" y="27"/>
                      <a:pt x="39" y="26"/>
                    </a:cubicBezTo>
                    <a:cubicBezTo>
                      <a:pt x="38" y="25"/>
                      <a:pt x="37" y="23"/>
                      <a:pt x="37" y="22"/>
                    </a:cubicBezTo>
                    <a:cubicBezTo>
                      <a:pt x="36" y="21"/>
                      <a:pt x="36" y="21"/>
                      <a:pt x="36" y="20"/>
                    </a:cubicBezTo>
                    <a:cubicBezTo>
                      <a:pt x="36" y="20"/>
                      <a:pt x="36" y="19"/>
                      <a:pt x="36" y="18"/>
                    </a:cubicBezTo>
                    <a:cubicBezTo>
                      <a:pt x="36" y="19"/>
                      <a:pt x="36" y="19"/>
                      <a:pt x="36" y="20"/>
                    </a:cubicBezTo>
                    <a:cubicBezTo>
                      <a:pt x="37" y="21"/>
                      <a:pt x="39" y="22"/>
                      <a:pt x="40" y="22"/>
                    </a:cubicBezTo>
                    <a:cubicBezTo>
                      <a:pt x="40" y="23"/>
                      <a:pt x="40" y="23"/>
                      <a:pt x="40" y="23"/>
                    </a:cubicBezTo>
                    <a:cubicBezTo>
                      <a:pt x="43" y="23"/>
                      <a:pt x="43" y="27"/>
                      <a:pt x="43" y="30"/>
                    </a:cubicBezTo>
                    <a:close/>
                  </a:path>
                </a:pathLst>
              </a:custGeom>
              <a:grpFill/>
              <a:ln w="4763" cap="rnd">
                <a:solidFill>
                  <a:schemeClr val="bg1"/>
                </a:solidFill>
                <a:prstDash val="solid"/>
                <a:round/>
              </a:ln>
            </p:spPr>
            <p:txBody>
              <a:bodyPr vert="horz" wrap="square" lIns="91440" tIns="45720" rIns="91440" bIns="45720" numCol="1" anchor="t" anchorCtr="0" compatLnSpc="1"/>
              <a:lstStyle/>
              <a:p>
                <a:endParaRPr lang="en-US" dirty="0">
                  <a:latin typeface="Calibri Light" panose="020F0302020204030204"/>
                </a:endParaRPr>
              </a:p>
            </p:txBody>
          </p:sp>
        </p:grpSp>
        <p:sp>
          <p:nvSpPr>
            <p:cNvPr id="269" name="Freeform 27"/>
            <p:cNvSpPr>
              <a:spLocks noEditPoints="1"/>
            </p:cNvSpPr>
            <p:nvPr/>
          </p:nvSpPr>
          <p:spPr bwMode="auto">
            <a:xfrm>
              <a:off x="5313196" y="3558177"/>
              <a:ext cx="6792847" cy="3918611"/>
            </a:xfrm>
            <a:custGeom>
              <a:avLst/>
              <a:gdLst>
                <a:gd name="T0" fmla="*/ 834 w 863"/>
                <a:gd name="T1" fmla="*/ 311 h 547"/>
                <a:gd name="T2" fmla="*/ 792 w 863"/>
                <a:gd name="T3" fmla="*/ 284 h 547"/>
                <a:gd name="T4" fmla="*/ 774 w 863"/>
                <a:gd name="T5" fmla="*/ 241 h 547"/>
                <a:gd name="T6" fmla="*/ 848 w 863"/>
                <a:gd name="T7" fmla="*/ 263 h 547"/>
                <a:gd name="T8" fmla="*/ 847 w 863"/>
                <a:gd name="T9" fmla="*/ 195 h 547"/>
                <a:gd name="T10" fmla="*/ 790 w 863"/>
                <a:gd name="T11" fmla="*/ 178 h 547"/>
                <a:gd name="T12" fmla="*/ 735 w 863"/>
                <a:gd name="T13" fmla="*/ 169 h 547"/>
                <a:gd name="T14" fmla="*/ 725 w 863"/>
                <a:gd name="T15" fmla="*/ 129 h 547"/>
                <a:gd name="T16" fmla="*/ 689 w 863"/>
                <a:gd name="T17" fmla="*/ 93 h 547"/>
                <a:gd name="T18" fmla="*/ 665 w 863"/>
                <a:gd name="T19" fmla="*/ 87 h 547"/>
                <a:gd name="T20" fmla="*/ 614 w 863"/>
                <a:gd name="T21" fmla="*/ 63 h 547"/>
                <a:gd name="T22" fmla="*/ 550 w 863"/>
                <a:gd name="T23" fmla="*/ 63 h 547"/>
                <a:gd name="T24" fmla="*/ 523 w 863"/>
                <a:gd name="T25" fmla="*/ 14 h 547"/>
                <a:gd name="T26" fmla="*/ 480 w 863"/>
                <a:gd name="T27" fmla="*/ 95 h 547"/>
                <a:gd name="T28" fmla="*/ 467 w 863"/>
                <a:gd name="T29" fmla="*/ 13 h 547"/>
                <a:gd name="T30" fmla="*/ 446 w 863"/>
                <a:gd name="T31" fmla="*/ 151 h 547"/>
                <a:gd name="T32" fmla="*/ 494 w 863"/>
                <a:gd name="T33" fmla="*/ 169 h 547"/>
                <a:gd name="T34" fmla="*/ 483 w 863"/>
                <a:gd name="T35" fmla="*/ 244 h 547"/>
                <a:gd name="T36" fmla="*/ 462 w 863"/>
                <a:gd name="T37" fmla="*/ 226 h 547"/>
                <a:gd name="T38" fmla="*/ 428 w 863"/>
                <a:gd name="T39" fmla="*/ 227 h 547"/>
                <a:gd name="T40" fmla="*/ 397 w 863"/>
                <a:gd name="T41" fmla="*/ 176 h 547"/>
                <a:gd name="T42" fmla="*/ 394 w 863"/>
                <a:gd name="T43" fmla="*/ 112 h 547"/>
                <a:gd name="T44" fmla="*/ 424 w 863"/>
                <a:gd name="T45" fmla="*/ 35 h 547"/>
                <a:gd name="T46" fmla="*/ 364 w 863"/>
                <a:gd name="T47" fmla="*/ 58 h 547"/>
                <a:gd name="T48" fmla="*/ 346 w 863"/>
                <a:gd name="T49" fmla="*/ 121 h 547"/>
                <a:gd name="T50" fmla="*/ 368 w 863"/>
                <a:gd name="T51" fmla="*/ 186 h 547"/>
                <a:gd name="T52" fmla="*/ 376 w 863"/>
                <a:gd name="T53" fmla="*/ 219 h 547"/>
                <a:gd name="T54" fmla="*/ 348 w 863"/>
                <a:gd name="T55" fmla="*/ 269 h 547"/>
                <a:gd name="T56" fmla="*/ 338 w 863"/>
                <a:gd name="T57" fmla="*/ 226 h 547"/>
                <a:gd name="T58" fmla="*/ 315 w 863"/>
                <a:gd name="T59" fmla="*/ 242 h 547"/>
                <a:gd name="T60" fmla="*/ 293 w 863"/>
                <a:gd name="T61" fmla="*/ 239 h 547"/>
                <a:gd name="T62" fmla="*/ 246 w 863"/>
                <a:gd name="T63" fmla="*/ 229 h 547"/>
                <a:gd name="T64" fmla="*/ 205 w 863"/>
                <a:gd name="T65" fmla="*/ 179 h 547"/>
                <a:gd name="T66" fmla="*/ 188 w 863"/>
                <a:gd name="T67" fmla="*/ 204 h 547"/>
                <a:gd name="T68" fmla="*/ 162 w 863"/>
                <a:gd name="T69" fmla="*/ 247 h 547"/>
                <a:gd name="T70" fmla="*/ 132 w 863"/>
                <a:gd name="T71" fmla="*/ 198 h 547"/>
                <a:gd name="T72" fmla="*/ 81 w 863"/>
                <a:gd name="T73" fmla="*/ 180 h 547"/>
                <a:gd name="T74" fmla="*/ 71 w 863"/>
                <a:gd name="T75" fmla="*/ 129 h 547"/>
                <a:gd name="T76" fmla="*/ 339 w 863"/>
                <a:gd name="T77" fmla="*/ 547 h 547"/>
                <a:gd name="T78" fmla="*/ 370 w 863"/>
                <a:gd name="T79" fmla="*/ 480 h 547"/>
                <a:gd name="T80" fmla="*/ 403 w 863"/>
                <a:gd name="T81" fmla="*/ 448 h 547"/>
                <a:gd name="T82" fmla="*/ 466 w 863"/>
                <a:gd name="T83" fmla="*/ 385 h 547"/>
                <a:gd name="T84" fmla="*/ 489 w 863"/>
                <a:gd name="T85" fmla="*/ 308 h 547"/>
                <a:gd name="T86" fmla="*/ 526 w 863"/>
                <a:gd name="T87" fmla="*/ 303 h 547"/>
                <a:gd name="T88" fmla="*/ 552 w 863"/>
                <a:gd name="T89" fmla="*/ 244 h 547"/>
                <a:gd name="T90" fmla="*/ 538 w 863"/>
                <a:gd name="T91" fmla="*/ 185 h 547"/>
                <a:gd name="T92" fmla="*/ 531 w 863"/>
                <a:gd name="T93" fmla="*/ 170 h 547"/>
                <a:gd name="T94" fmla="*/ 595 w 863"/>
                <a:gd name="T95" fmla="*/ 161 h 547"/>
                <a:gd name="T96" fmla="*/ 613 w 863"/>
                <a:gd name="T97" fmla="*/ 200 h 547"/>
                <a:gd name="T98" fmla="*/ 671 w 863"/>
                <a:gd name="T99" fmla="*/ 215 h 547"/>
                <a:gd name="T100" fmla="*/ 675 w 863"/>
                <a:gd name="T101" fmla="*/ 310 h 547"/>
                <a:gd name="T102" fmla="*/ 621 w 863"/>
                <a:gd name="T103" fmla="*/ 342 h 547"/>
                <a:gd name="T104" fmla="*/ 685 w 863"/>
                <a:gd name="T105" fmla="*/ 353 h 547"/>
                <a:gd name="T106" fmla="*/ 728 w 863"/>
                <a:gd name="T107" fmla="*/ 369 h 547"/>
                <a:gd name="T108" fmla="*/ 776 w 863"/>
                <a:gd name="T109" fmla="*/ 396 h 547"/>
                <a:gd name="T110" fmla="*/ 837 w 863"/>
                <a:gd name="T111" fmla="*/ 378 h 547"/>
                <a:gd name="T112" fmla="*/ 825 w 863"/>
                <a:gd name="T113" fmla="*/ 361 h 547"/>
                <a:gd name="T114" fmla="*/ 493 w 863"/>
                <a:gd name="T115" fmla="*/ 121 h 547"/>
                <a:gd name="T116" fmla="*/ 457 w 863"/>
                <a:gd name="T117" fmla="*/ 345 h 547"/>
                <a:gd name="T118" fmla="*/ 573 w 863"/>
                <a:gd name="T119" fmla="*/ 140 h 5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63" h="547">
                  <a:moveTo>
                    <a:pt x="862" y="359"/>
                  </a:moveTo>
                  <a:cubicBezTo>
                    <a:pt x="863" y="356"/>
                    <a:pt x="863" y="352"/>
                    <a:pt x="862" y="349"/>
                  </a:cubicBezTo>
                  <a:cubicBezTo>
                    <a:pt x="860" y="347"/>
                    <a:pt x="859" y="344"/>
                    <a:pt x="856" y="342"/>
                  </a:cubicBezTo>
                  <a:cubicBezTo>
                    <a:pt x="856" y="342"/>
                    <a:pt x="855" y="342"/>
                    <a:pt x="855" y="341"/>
                  </a:cubicBezTo>
                  <a:cubicBezTo>
                    <a:pt x="855" y="341"/>
                    <a:pt x="854" y="341"/>
                    <a:pt x="854" y="340"/>
                  </a:cubicBezTo>
                  <a:cubicBezTo>
                    <a:pt x="854" y="340"/>
                    <a:pt x="855" y="339"/>
                    <a:pt x="856" y="339"/>
                  </a:cubicBezTo>
                  <a:cubicBezTo>
                    <a:pt x="858" y="335"/>
                    <a:pt x="858" y="330"/>
                    <a:pt x="854" y="326"/>
                  </a:cubicBezTo>
                  <a:cubicBezTo>
                    <a:pt x="853" y="324"/>
                    <a:pt x="851" y="324"/>
                    <a:pt x="849" y="323"/>
                  </a:cubicBezTo>
                  <a:cubicBezTo>
                    <a:pt x="848" y="323"/>
                    <a:pt x="847" y="323"/>
                    <a:pt x="847" y="323"/>
                  </a:cubicBezTo>
                  <a:cubicBezTo>
                    <a:pt x="847" y="322"/>
                    <a:pt x="847" y="322"/>
                    <a:pt x="847" y="321"/>
                  </a:cubicBezTo>
                  <a:cubicBezTo>
                    <a:pt x="847" y="320"/>
                    <a:pt x="847" y="318"/>
                    <a:pt x="846" y="316"/>
                  </a:cubicBezTo>
                  <a:cubicBezTo>
                    <a:pt x="845" y="315"/>
                    <a:pt x="842" y="315"/>
                    <a:pt x="841" y="315"/>
                  </a:cubicBezTo>
                  <a:cubicBezTo>
                    <a:pt x="841" y="315"/>
                    <a:pt x="841" y="315"/>
                    <a:pt x="841" y="315"/>
                  </a:cubicBezTo>
                  <a:cubicBezTo>
                    <a:pt x="840" y="315"/>
                    <a:pt x="839" y="315"/>
                    <a:pt x="839" y="315"/>
                  </a:cubicBezTo>
                  <a:cubicBezTo>
                    <a:pt x="838" y="315"/>
                    <a:pt x="838" y="315"/>
                    <a:pt x="838" y="315"/>
                  </a:cubicBezTo>
                  <a:cubicBezTo>
                    <a:pt x="838" y="315"/>
                    <a:pt x="838" y="315"/>
                    <a:pt x="838" y="315"/>
                  </a:cubicBezTo>
                  <a:cubicBezTo>
                    <a:pt x="837" y="315"/>
                    <a:pt x="837" y="314"/>
                    <a:pt x="837" y="313"/>
                  </a:cubicBezTo>
                  <a:cubicBezTo>
                    <a:pt x="836" y="313"/>
                    <a:pt x="835" y="312"/>
                    <a:pt x="834" y="311"/>
                  </a:cubicBezTo>
                  <a:cubicBezTo>
                    <a:pt x="834" y="310"/>
                    <a:pt x="833" y="310"/>
                    <a:pt x="833" y="310"/>
                  </a:cubicBezTo>
                  <a:cubicBezTo>
                    <a:pt x="833" y="310"/>
                    <a:pt x="833" y="310"/>
                    <a:pt x="833" y="310"/>
                  </a:cubicBezTo>
                  <a:cubicBezTo>
                    <a:pt x="833" y="309"/>
                    <a:pt x="834" y="307"/>
                    <a:pt x="834" y="306"/>
                  </a:cubicBezTo>
                  <a:cubicBezTo>
                    <a:pt x="836" y="303"/>
                    <a:pt x="836" y="303"/>
                    <a:pt x="836" y="303"/>
                  </a:cubicBezTo>
                  <a:cubicBezTo>
                    <a:pt x="833" y="302"/>
                    <a:pt x="833" y="302"/>
                    <a:pt x="833" y="302"/>
                  </a:cubicBezTo>
                  <a:cubicBezTo>
                    <a:pt x="831" y="301"/>
                    <a:pt x="830" y="301"/>
                    <a:pt x="829" y="301"/>
                  </a:cubicBezTo>
                  <a:cubicBezTo>
                    <a:pt x="828" y="301"/>
                    <a:pt x="826" y="301"/>
                    <a:pt x="826" y="301"/>
                  </a:cubicBezTo>
                  <a:cubicBezTo>
                    <a:pt x="825" y="301"/>
                    <a:pt x="824" y="301"/>
                    <a:pt x="824" y="301"/>
                  </a:cubicBezTo>
                  <a:cubicBezTo>
                    <a:pt x="824" y="300"/>
                    <a:pt x="824" y="299"/>
                    <a:pt x="824" y="299"/>
                  </a:cubicBezTo>
                  <a:cubicBezTo>
                    <a:pt x="824" y="297"/>
                    <a:pt x="823" y="292"/>
                    <a:pt x="817" y="292"/>
                  </a:cubicBezTo>
                  <a:cubicBezTo>
                    <a:pt x="815" y="292"/>
                    <a:pt x="813" y="293"/>
                    <a:pt x="812" y="294"/>
                  </a:cubicBezTo>
                  <a:cubicBezTo>
                    <a:pt x="811" y="294"/>
                    <a:pt x="810" y="295"/>
                    <a:pt x="810" y="295"/>
                  </a:cubicBezTo>
                  <a:cubicBezTo>
                    <a:pt x="810" y="295"/>
                    <a:pt x="809" y="294"/>
                    <a:pt x="808" y="293"/>
                  </a:cubicBezTo>
                  <a:cubicBezTo>
                    <a:pt x="807" y="292"/>
                    <a:pt x="807" y="291"/>
                    <a:pt x="806" y="290"/>
                  </a:cubicBezTo>
                  <a:cubicBezTo>
                    <a:pt x="804" y="289"/>
                    <a:pt x="801" y="289"/>
                    <a:pt x="800" y="289"/>
                  </a:cubicBezTo>
                  <a:cubicBezTo>
                    <a:pt x="798" y="289"/>
                    <a:pt x="798" y="289"/>
                    <a:pt x="798" y="289"/>
                  </a:cubicBezTo>
                  <a:cubicBezTo>
                    <a:pt x="797" y="289"/>
                    <a:pt x="796" y="289"/>
                    <a:pt x="796" y="289"/>
                  </a:cubicBezTo>
                  <a:cubicBezTo>
                    <a:pt x="794" y="288"/>
                    <a:pt x="793" y="287"/>
                    <a:pt x="792" y="284"/>
                  </a:cubicBezTo>
                  <a:cubicBezTo>
                    <a:pt x="791" y="281"/>
                    <a:pt x="790" y="278"/>
                    <a:pt x="787" y="276"/>
                  </a:cubicBezTo>
                  <a:cubicBezTo>
                    <a:pt x="786" y="276"/>
                    <a:pt x="786" y="276"/>
                    <a:pt x="785" y="276"/>
                  </a:cubicBezTo>
                  <a:cubicBezTo>
                    <a:pt x="785" y="275"/>
                    <a:pt x="785" y="274"/>
                    <a:pt x="785" y="274"/>
                  </a:cubicBezTo>
                  <a:cubicBezTo>
                    <a:pt x="784" y="273"/>
                    <a:pt x="783" y="270"/>
                    <a:pt x="779" y="270"/>
                  </a:cubicBezTo>
                  <a:cubicBezTo>
                    <a:pt x="779" y="270"/>
                    <a:pt x="778" y="270"/>
                    <a:pt x="777" y="270"/>
                  </a:cubicBezTo>
                  <a:cubicBezTo>
                    <a:pt x="776" y="271"/>
                    <a:pt x="775" y="271"/>
                    <a:pt x="775" y="272"/>
                  </a:cubicBezTo>
                  <a:cubicBezTo>
                    <a:pt x="775" y="272"/>
                    <a:pt x="775" y="272"/>
                    <a:pt x="775" y="271"/>
                  </a:cubicBezTo>
                  <a:cubicBezTo>
                    <a:pt x="774" y="270"/>
                    <a:pt x="772" y="270"/>
                    <a:pt x="771" y="268"/>
                  </a:cubicBezTo>
                  <a:cubicBezTo>
                    <a:pt x="771" y="268"/>
                    <a:pt x="771" y="268"/>
                    <a:pt x="770" y="268"/>
                  </a:cubicBezTo>
                  <a:cubicBezTo>
                    <a:pt x="771" y="268"/>
                    <a:pt x="772" y="268"/>
                    <a:pt x="772" y="268"/>
                  </a:cubicBezTo>
                  <a:cubicBezTo>
                    <a:pt x="773" y="268"/>
                    <a:pt x="774" y="268"/>
                    <a:pt x="775" y="268"/>
                  </a:cubicBezTo>
                  <a:cubicBezTo>
                    <a:pt x="777" y="267"/>
                    <a:pt x="779" y="266"/>
                    <a:pt x="780" y="263"/>
                  </a:cubicBezTo>
                  <a:cubicBezTo>
                    <a:pt x="781" y="261"/>
                    <a:pt x="780" y="258"/>
                    <a:pt x="779" y="256"/>
                  </a:cubicBezTo>
                  <a:cubicBezTo>
                    <a:pt x="777" y="253"/>
                    <a:pt x="774" y="252"/>
                    <a:pt x="771" y="251"/>
                  </a:cubicBezTo>
                  <a:cubicBezTo>
                    <a:pt x="768" y="250"/>
                    <a:pt x="766" y="249"/>
                    <a:pt x="765" y="247"/>
                  </a:cubicBezTo>
                  <a:cubicBezTo>
                    <a:pt x="765" y="246"/>
                    <a:pt x="765" y="246"/>
                    <a:pt x="765" y="246"/>
                  </a:cubicBezTo>
                  <a:cubicBezTo>
                    <a:pt x="765" y="244"/>
                    <a:pt x="768" y="243"/>
                    <a:pt x="770" y="243"/>
                  </a:cubicBezTo>
                  <a:cubicBezTo>
                    <a:pt x="772" y="242"/>
                    <a:pt x="773" y="242"/>
                    <a:pt x="774" y="241"/>
                  </a:cubicBezTo>
                  <a:cubicBezTo>
                    <a:pt x="776" y="240"/>
                    <a:pt x="776" y="240"/>
                    <a:pt x="776" y="240"/>
                  </a:cubicBezTo>
                  <a:cubicBezTo>
                    <a:pt x="776" y="240"/>
                    <a:pt x="777" y="240"/>
                    <a:pt x="777" y="239"/>
                  </a:cubicBezTo>
                  <a:cubicBezTo>
                    <a:pt x="777" y="239"/>
                    <a:pt x="777" y="240"/>
                    <a:pt x="779" y="240"/>
                  </a:cubicBezTo>
                  <a:cubicBezTo>
                    <a:pt x="779" y="241"/>
                    <a:pt x="779" y="241"/>
                    <a:pt x="779" y="241"/>
                  </a:cubicBezTo>
                  <a:cubicBezTo>
                    <a:pt x="782" y="243"/>
                    <a:pt x="784" y="245"/>
                    <a:pt x="788" y="247"/>
                  </a:cubicBezTo>
                  <a:cubicBezTo>
                    <a:pt x="789" y="248"/>
                    <a:pt x="789" y="248"/>
                    <a:pt x="790" y="248"/>
                  </a:cubicBezTo>
                  <a:cubicBezTo>
                    <a:pt x="792" y="249"/>
                    <a:pt x="793" y="249"/>
                    <a:pt x="794" y="251"/>
                  </a:cubicBezTo>
                  <a:cubicBezTo>
                    <a:pt x="795" y="251"/>
                    <a:pt x="795" y="251"/>
                    <a:pt x="795" y="251"/>
                  </a:cubicBezTo>
                  <a:cubicBezTo>
                    <a:pt x="797" y="253"/>
                    <a:pt x="799" y="256"/>
                    <a:pt x="802" y="256"/>
                  </a:cubicBezTo>
                  <a:cubicBezTo>
                    <a:pt x="803" y="256"/>
                    <a:pt x="804" y="256"/>
                    <a:pt x="805" y="255"/>
                  </a:cubicBezTo>
                  <a:cubicBezTo>
                    <a:pt x="805" y="258"/>
                    <a:pt x="805" y="261"/>
                    <a:pt x="807" y="262"/>
                  </a:cubicBezTo>
                  <a:cubicBezTo>
                    <a:pt x="809" y="264"/>
                    <a:pt x="812" y="265"/>
                    <a:pt x="814" y="266"/>
                  </a:cubicBezTo>
                  <a:cubicBezTo>
                    <a:pt x="815" y="266"/>
                    <a:pt x="816" y="266"/>
                    <a:pt x="816" y="266"/>
                  </a:cubicBezTo>
                  <a:cubicBezTo>
                    <a:pt x="818" y="267"/>
                    <a:pt x="820" y="268"/>
                    <a:pt x="822" y="270"/>
                  </a:cubicBezTo>
                  <a:cubicBezTo>
                    <a:pt x="826" y="275"/>
                    <a:pt x="830" y="278"/>
                    <a:pt x="838" y="278"/>
                  </a:cubicBezTo>
                  <a:cubicBezTo>
                    <a:pt x="843" y="278"/>
                    <a:pt x="847" y="277"/>
                    <a:pt x="849" y="274"/>
                  </a:cubicBezTo>
                  <a:cubicBezTo>
                    <a:pt x="850" y="272"/>
                    <a:pt x="851" y="270"/>
                    <a:pt x="849" y="266"/>
                  </a:cubicBezTo>
                  <a:cubicBezTo>
                    <a:pt x="848" y="263"/>
                    <a:pt x="848" y="263"/>
                    <a:pt x="848" y="263"/>
                  </a:cubicBezTo>
                  <a:cubicBezTo>
                    <a:pt x="847" y="260"/>
                    <a:pt x="845" y="255"/>
                    <a:pt x="843" y="252"/>
                  </a:cubicBezTo>
                  <a:cubicBezTo>
                    <a:pt x="844" y="252"/>
                    <a:pt x="844" y="252"/>
                    <a:pt x="845" y="252"/>
                  </a:cubicBezTo>
                  <a:cubicBezTo>
                    <a:pt x="846" y="252"/>
                    <a:pt x="846" y="252"/>
                    <a:pt x="847" y="251"/>
                  </a:cubicBezTo>
                  <a:cubicBezTo>
                    <a:pt x="850" y="250"/>
                    <a:pt x="851" y="247"/>
                    <a:pt x="852" y="245"/>
                  </a:cubicBezTo>
                  <a:cubicBezTo>
                    <a:pt x="852" y="244"/>
                    <a:pt x="852" y="243"/>
                    <a:pt x="853" y="242"/>
                  </a:cubicBezTo>
                  <a:cubicBezTo>
                    <a:pt x="855" y="239"/>
                    <a:pt x="855" y="237"/>
                    <a:pt x="853" y="234"/>
                  </a:cubicBezTo>
                  <a:cubicBezTo>
                    <a:pt x="853" y="234"/>
                    <a:pt x="852" y="234"/>
                    <a:pt x="852" y="233"/>
                  </a:cubicBezTo>
                  <a:cubicBezTo>
                    <a:pt x="852" y="233"/>
                    <a:pt x="853" y="232"/>
                    <a:pt x="853" y="231"/>
                  </a:cubicBezTo>
                  <a:cubicBezTo>
                    <a:pt x="854" y="230"/>
                    <a:pt x="855" y="229"/>
                    <a:pt x="854" y="227"/>
                  </a:cubicBezTo>
                  <a:cubicBezTo>
                    <a:pt x="853" y="225"/>
                    <a:pt x="851" y="224"/>
                    <a:pt x="850" y="223"/>
                  </a:cubicBezTo>
                  <a:cubicBezTo>
                    <a:pt x="849" y="223"/>
                    <a:pt x="849" y="223"/>
                    <a:pt x="849" y="223"/>
                  </a:cubicBezTo>
                  <a:cubicBezTo>
                    <a:pt x="848" y="222"/>
                    <a:pt x="848" y="222"/>
                    <a:pt x="847" y="221"/>
                  </a:cubicBezTo>
                  <a:cubicBezTo>
                    <a:pt x="851" y="221"/>
                    <a:pt x="853" y="219"/>
                    <a:pt x="854" y="218"/>
                  </a:cubicBezTo>
                  <a:cubicBezTo>
                    <a:pt x="855" y="215"/>
                    <a:pt x="855" y="213"/>
                    <a:pt x="854" y="211"/>
                  </a:cubicBezTo>
                  <a:cubicBezTo>
                    <a:pt x="854" y="210"/>
                    <a:pt x="854" y="209"/>
                    <a:pt x="854" y="209"/>
                  </a:cubicBezTo>
                  <a:cubicBezTo>
                    <a:pt x="854" y="208"/>
                    <a:pt x="855" y="208"/>
                    <a:pt x="855" y="207"/>
                  </a:cubicBezTo>
                  <a:cubicBezTo>
                    <a:pt x="856" y="205"/>
                    <a:pt x="858" y="200"/>
                    <a:pt x="852" y="197"/>
                  </a:cubicBezTo>
                  <a:cubicBezTo>
                    <a:pt x="850" y="196"/>
                    <a:pt x="848" y="196"/>
                    <a:pt x="847" y="195"/>
                  </a:cubicBezTo>
                  <a:cubicBezTo>
                    <a:pt x="845" y="195"/>
                    <a:pt x="844" y="195"/>
                    <a:pt x="843" y="194"/>
                  </a:cubicBezTo>
                  <a:cubicBezTo>
                    <a:pt x="842" y="194"/>
                    <a:pt x="842" y="194"/>
                    <a:pt x="842" y="194"/>
                  </a:cubicBezTo>
                  <a:cubicBezTo>
                    <a:pt x="840" y="193"/>
                    <a:pt x="839" y="192"/>
                    <a:pt x="837" y="192"/>
                  </a:cubicBezTo>
                  <a:cubicBezTo>
                    <a:pt x="835" y="192"/>
                    <a:pt x="833" y="193"/>
                    <a:pt x="831" y="195"/>
                  </a:cubicBezTo>
                  <a:cubicBezTo>
                    <a:pt x="830" y="196"/>
                    <a:pt x="829" y="197"/>
                    <a:pt x="829" y="198"/>
                  </a:cubicBezTo>
                  <a:cubicBezTo>
                    <a:pt x="827" y="199"/>
                    <a:pt x="826" y="201"/>
                    <a:pt x="825" y="201"/>
                  </a:cubicBezTo>
                  <a:cubicBezTo>
                    <a:pt x="825" y="200"/>
                    <a:pt x="825" y="200"/>
                    <a:pt x="825" y="199"/>
                  </a:cubicBezTo>
                  <a:cubicBezTo>
                    <a:pt x="825" y="196"/>
                    <a:pt x="825" y="193"/>
                    <a:pt x="823" y="191"/>
                  </a:cubicBezTo>
                  <a:cubicBezTo>
                    <a:pt x="822" y="190"/>
                    <a:pt x="821" y="189"/>
                    <a:pt x="819" y="189"/>
                  </a:cubicBezTo>
                  <a:cubicBezTo>
                    <a:pt x="819" y="189"/>
                    <a:pt x="818" y="189"/>
                    <a:pt x="818" y="190"/>
                  </a:cubicBezTo>
                  <a:cubicBezTo>
                    <a:pt x="816" y="190"/>
                    <a:pt x="814" y="191"/>
                    <a:pt x="812" y="193"/>
                  </a:cubicBezTo>
                  <a:cubicBezTo>
                    <a:pt x="811" y="193"/>
                    <a:pt x="810" y="194"/>
                    <a:pt x="810" y="194"/>
                  </a:cubicBezTo>
                  <a:cubicBezTo>
                    <a:pt x="810" y="194"/>
                    <a:pt x="810" y="194"/>
                    <a:pt x="810" y="194"/>
                  </a:cubicBezTo>
                  <a:cubicBezTo>
                    <a:pt x="809" y="194"/>
                    <a:pt x="808" y="193"/>
                    <a:pt x="807" y="191"/>
                  </a:cubicBezTo>
                  <a:cubicBezTo>
                    <a:pt x="806" y="191"/>
                    <a:pt x="806" y="190"/>
                    <a:pt x="805" y="189"/>
                  </a:cubicBezTo>
                  <a:cubicBezTo>
                    <a:pt x="802" y="186"/>
                    <a:pt x="799" y="183"/>
                    <a:pt x="796" y="181"/>
                  </a:cubicBezTo>
                  <a:cubicBezTo>
                    <a:pt x="796" y="181"/>
                    <a:pt x="796" y="181"/>
                    <a:pt x="796" y="181"/>
                  </a:cubicBezTo>
                  <a:cubicBezTo>
                    <a:pt x="795" y="180"/>
                    <a:pt x="793" y="178"/>
                    <a:pt x="790" y="178"/>
                  </a:cubicBezTo>
                  <a:cubicBezTo>
                    <a:pt x="790" y="178"/>
                    <a:pt x="789" y="178"/>
                    <a:pt x="789" y="178"/>
                  </a:cubicBezTo>
                  <a:cubicBezTo>
                    <a:pt x="788" y="179"/>
                    <a:pt x="787" y="179"/>
                    <a:pt x="786" y="180"/>
                  </a:cubicBezTo>
                  <a:cubicBezTo>
                    <a:pt x="785" y="177"/>
                    <a:pt x="785" y="175"/>
                    <a:pt x="783" y="174"/>
                  </a:cubicBezTo>
                  <a:cubicBezTo>
                    <a:pt x="782" y="174"/>
                    <a:pt x="782" y="174"/>
                    <a:pt x="782" y="174"/>
                  </a:cubicBezTo>
                  <a:cubicBezTo>
                    <a:pt x="782" y="174"/>
                    <a:pt x="782" y="174"/>
                    <a:pt x="782" y="174"/>
                  </a:cubicBezTo>
                  <a:cubicBezTo>
                    <a:pt x="780" y="174"/>
                    <a:pt x="778" y="176"/>
                    <a:pt x="776" y="177"/>
                  </a:cubicBezTo>
                  <a:cubicBezTo>
                    <a:pt x="776" y="178"/>
                    <a:pt x="775" y="179"/>
                    <a:pt x="774" y="179"/>
                  </a:cubicBezTo>
                  <a:cubicBezTo>
                    <a:pt x="774" y="179"/>
                    <a:pt x="774" y="179"/>
                    <a:pt x="774" y="179"/>
                  </a:cubicBezTo>
                  <a:cubicBezTo>
                    <a:pt x="773" y="179"/>
                    <a:pt x="773" y="179"/>
                    <a:pt x="772" y="179"/>
                  </a:cubicBezTo>
                  <a:cubicBezTo>
                    <a:pt x="772" y="179"/>
                    <a:pt x="771" y="179"/>
                    <a:pt x="771" y="179"/>
                  </a:cubicBezTo>
                  <a:cubicBezTo>
                    <a:pt x="770" y="179"/>
                    <a:pt x="769" y="180"/>
                    <a:pt x="768" y="180"/>
                  </a:cubicBezTo>
                  <a:cubicBezTo>
                    <a:pt x="767" y="180"/>
                    <a:pt x="767" y="180"/>
                    <a:pt x="766" y="181"/>
                  </a:cubicBezTo>
                  <a:cubicBezTo>
                    <a:pt x="766" y="181"/>
                    <a:pt x="765" y="181"/>
                    <a:pt x="765" y="181"/>
                  </a:cubicBezTo>
                  <a:cubicBezTo>
                    <a:pt x="764" y="181"/>
                    <a:pt x="763" y="181"/>
                    <a:pt x="762" y="180"/>
                  </a:cubicBezTo>
                  <a:cubicBezTo>
                    <a:pt x="762" y="180"/>
                    <a:pt x="761" y="180"/>
                    <a:pt x="760" y="179"/>
                  </a:cubicBezTo>
                  <a:cubicBezTo>
                    <a:pt x="755" y="178"/>
                    <a:pt x="751" y="176"/>
                    <a:pt x="747" y="173"/>
                  </a:cubicBezTo>
                  <a:cubicBezTo>
                    <a:pt x="746" y="173"/>
                    <a:pt x="746" y="173"/>
                    <a:pt x="746" y="173"/>
                  </a:cubicBezTo>
                  <a:cubicBezTo>
                    <a:pt x="742" y="171"/>
                    <a:pt x="738" y="170"/>
                    <a:pt x="735" y="169"/>
                  </a:cubicBezTo>
                  <a:cubicBezTo>
                    <a:pt x="733" y="169"/>
                    <a:pt x="731" y="168"/>
                    <a:pt x="729" y="168"/>
                  </a:cubicBezTo>
                  <a:cubicBezTo>
                    <a:pt x="727" y="167"/>
                    <a:pt x="726" y="165"/>
                    <a:pt x="727" y="163"/>
                  </a:cubicBezTo>
                  <a:cubicBezTo>
                    <a:pt x="727" y="163"/>
                    <a:pt x="728" y="161"/>
                    <a:pt x="728" y="161"/>
                  </a:cubicBezTo>
                  <a:cubicBezTo>
                    <a:pt x="730" y="159"/>
                    <a:pt x="733" y="156"/>
                    <a:pt x="731" y="152"/>
                  </a:cubicBezTo>
                  <a:cubicBezTo>
                    <a:pt x="731" y="151"/>
                    <a:pt x="730" y="151"/>
                    <a:pt x="730" y="150"/>
                  </a:cubicBezTo>
                  <a:cubicBezTo>
                    <a:pt x="731" y="150"/>
                    <a:pt x="733" y="149"/>
                    <a:pt x="734" y="149"/>
                  </a:cubicBezTo>
                  <a:cubicBezTo>
                    <a:pt x="736" y="149"/>
                    <a:pt x="737" y="149"/>
                    <a:pt x="738" y="148"/>
                  </a:cubicBezTo>
                  <a:cubicBezTo>
                    <a:pt x="742" y="147"/>
                    <a:pt x="745" y="143"/>
                    <a:pt x="745" y="140"/>
                  </a:cubicBezTo>
                  <a:cubicBezTo>
                    <a:pt x="745" y="137"/>
                    <a:pt x="743" y="134"/>
                    <a:pt x="740" y="132"/>
                  </a:cubicBezTo>
                  <a:cubicBezTo>
                    <a:pt x="738" y="131"/>
                    <a:pt x="737" y="131"/>
                    <a:pt x="735" y="131"/>
                  </a:cubicBezTo>
                  <a:cubicBezTo>
                    <a:pt x="732" y="131"/>
                    <a:pt x="730" y="132"/>
                    <a:pt x="727" y="133"/>
                  </a:cubicBezTo>
                  <a:cubicBezTo>
                    <a:pt x="725" y="134"/>
                    <a:pt x="724" y="135"/>
                    <a:pt x="722" y="135"/>
                  </a:cubicBezTo>
                  <a:cubicBezTo>
                    <a:pt x="721" y="135"/>
                    <a:pt x="720" y="135"/>
                    <a:pt x="719" y="135"/>
                  </a:cubicBezTo>
                  <a:cubicBezTo>
                    <a:pt x="718" y="135"/>
                    <a:pt x="718" y="135"/>
                    <a:pt x="717" y="135"/>
                  </a:cubicBezTo>
                  <a:cubicBezTo>
                    <a:pt x="717" y="135"/>
                    <a:pt x="717" y="135"/>
                    <a:pt x="717" y="135"/>
                  </a:cubicBezTo>
                  <a:cubicBezTo>
                    <a:pt x="717" y="135"/>
                    <a:pt x="717" y="135"/>
                    <a:pt x="718" y="134"/>
                  </a:cubicBezTo>
                  <a:cubicBezTo>
                    <a:pt x="718" y="132"/>
                    <a:pt x="721" y="129"/>
                    <a:pt x="724" y="129"/>
                  </a:cubicBezTo>
                  <a:cubicBezTo>
                    <a:pt x="724" y="129"/>
                    <a:pt x="725" y="129"/>
                    <a:pt x="725" y="129"/>
                  </a:cubicBezTo>
                  <a:cubicBezTo>
                    <a:pt x="727" y="129"/>
                    <a:pt x="732" y="129"/>
                    <a:pt x="733" y="125"/>
                  </a:cubicBezTo>
                  <a:cubicBezTo>
                    <a:pt x="734" y="121"/>
                    <a:pt x="732" y="117"/>
                    <a:pt x="727" y="112"/>
                  </a:cubicBezTo>
                  <a:cubicBezTo>
                    <a:pt x="725" y="111"/>
                    <a:pt x="717" y="106"/>
                    <a:pt x="712" y="106"/>
                  </a:cubicBezTo>
                  <a:cubicBezTo>
                    <a:pt x="708" y="106"/>
                    <a:pt x="706" y="108"/>
                    <a:pt x="706" y="113"/>
                  </a:cubicBezTo>
                  <a:cubicBezTo>
                    <a:pt x="706" y="113"/>
                    <a:pt x="706" y="114"/>
                    <a:pt x="706" y="115"/>
                  </a:cubicBezTo>
                  <a:cubicBezTo>
                    <a:pt x="706" y="115"/>
                    <a:pt x="705" y="114"/>
                    <a:pt x="705" y="114"/>
                  </a:cubicBezTo>
                  <a:cubicBezTo>
                    <a:pt x="704" y="113"/>
                    <a:pt x="704" y="112"/>
                    <a:pt x="703" y="112"/>
                  </a:cubicBezTo>
                  <a:cubicBezTo>
                    <a:pt x="703" y="111"/>
                    <a:pt x="704" y="109"/>
                    <a:pt x="705" y="109"/>
                  </a:cubicBezTo>
                  <a:cubicBezTo>
                    <a:pt x="705" y="108"/>
                    <a:pt x="706" y="108"/>
                    <a:pt x="706" y="107"/>
                  </a:cubicBezTo>
                  <a:cubicBezTo>
                    <a:pt x="706" y="107"/>
                    <a:pt x="706" y="107"/>
                    <a:pt x="706" y="107"/>
                  </a:cubicBezTo>
                  <a:cubicBezTo>
                    <a:pt x="707" y="105"/>
                    <a:pt x="710" y="101"/>
                    <a:pt x="707" y="97"/>
                  </a:cubicBezTo>
                  <a:cubicBezTo>
                    <a:pt x="705" y="95"/>
                    <a:pt x="702" y="95"/>
                    <a:pt x="701" y="95"/>
                  </a:cubicBezTo>
                  <a:cubicBezTo>
                    <a:pt x="701" y="95"/>
                    <a:pt x="700" y="95"/>
                    <a:pt x="699" y="95"/>
                  </a:cubicBezTo>
                  <a:cubicBezTo>
                    <a:pt x="699" y="95"/>
                    <a:pt x="698" y="95"/>
                    <a:pt x="698" y="95"/>
                  </a:cubicBezTo>
                  <a:cubicBezTo>
                    <a:pt x="697" y="95"/>
                    <a:pt x="697" y="95"/>
                    <a:pt x="697" y="95"/>
                  </a:cubicBezTo>
                  <a:cubicBezTo>
                    <a:pt x="697" y="95"/>
                    <a:pt x="696" y="94"/>
                    <a:pt x="695" y="94"/>
                  </a:cubicBezTo>
                  <a:cubicBezTo>
                    <a:pt x="694" y="93"/>
                    <a:pt x="693" y="92"/>
                    <a:pt x="691" y="92"/>
                  </a:cubicBezTo>
                  <a:cubicBezTo>
                    <a:pt x="690" y="92"/>
                    <a:pt x="690" y="92"/>
                    <a:pt x="689" y="93"/>
                  </a:cubicBezTo>
                  <a:cubicBezTo>
                    <a:pt x="689" y="93"/>
                    <a:pt x="688" y="93"/>
                    <a:pt x="687" y="94"/>
                  </a:cubicBezTo>
                  <a:cubicBezTo>
                    <a:pt x="687" y="93"/>
                    <a:pt x="687" y="93"/>
                    <a:pt x="687" y="93"/>
                  </a:cubicBezTo>
                  <a:cubicBezTo>
                    <a:pt x="685" y="93"/>
                    <a:pt x="685" y="93"/>
                    <a:pt x="685" y="93"/>
                  </a:cubicBezTo>
                  <a:cubicBezTo>
                    <a:pt x="683" y="93"/>
                    <a:pt x="681" y="94"/>
                    <a:pt x="679" y="95"/>
                  </a:cubicBezTo>
                  <a:cubicBezTo>
                    <a:pt x="679" y="95"/>
                    <a:pt x="679" y="95"/>
                    <a:pt x="679" y="95"/>
                  </a:cubicBezTo>
                  <a:cubicBezTo>
                    <a:pt x="678" y="96"/>
                    <a:pt x="677" y="97"/>
                    <a:pt x="676" y="97"/>
                  </a:cubicBezTo>
                  <a:cubicBezTo>
                    <a:pt x="676" y="98"/>
                    <a:pt x="675" y="98"/>
                    <a:pt x="675" y="99"/>
                  </a:cubicBezTo>
                  <a:cubicBezTo>
                    <a:pt x="675" y="99"/>
                    <a:pt x="675" y="98"/>
                    <a:pt x="675" y="98"/>
                  </a:cubicBezTo>
                  <a:cubicBezTo>
                    <a:pt x="675" y="96"/>
                    <a:pt x="675" y="90"/>
                    <a:pt x="670" y="88"/>
                  </a:cubicBezTo>
                  <a:cubicBezTo>
                    <a:pt x="670" y="88"/>
                    <a:pt x="669" y="88"/>
                    <a:pt x="668" y="88"/>
                  </a:cubicBezTo>
                  <a:cubicBezTo>
                    <a:pt x="664" y="88"/>
                    <a:pt x="663" y="92"/>
                    <a:pt x="661" y="95"/>
                  </a:cubicBezTo>
                  <a:cubicBezTo>
                    <a:pt x="661" y="96"/>
                    <a:pt x="661" y="97"/>
                    <a:pt x="661" y="97"/>
                  </a:cubicBezTo>
                  <a:cubicBezTo>
                    <a:pt x="660" y="98"/>
                    <a:pt x="660" y="99"/>
                    <a:pt x="659" y="99"/>
                  </a:cubicBezTo>
                  <a:cubicBezTo>
                    <a:pt x="658" y="101"/>
                    <a:pt x="656" y="104"/>
                    <a:pt x="655" y="104"/>
                  </a:cubicBezTo>
                  <a:cubicBezTo>
                    <a:pt x="654" y="104"/>
                    <a:pt x="654" y="104"/>
                    <a:pt x="654" y="104"/>
                  </a:cubicBezTo>
                  <a:cubicBezTo>
                    <a:pt x="654" y="104"/>
                    <a:pt x="653" y="103"/>
                    <a:pt x="654" y="101"/>
                  </a:cubicBezTo>
                  <a:cubicBezTo>
                    <a:pt x="655" y="98"/>
                    <a:pt x="656" y="97"/>
                    <a:pt x="656" y="96"/>
                  </a:cubicBezTo>
                  <a:cubicBezTo>
                    <a:pt x="659" y="95"/>
                    <a:pt x="663" y="92"/>
                    <a:pt x="665" y="87"/>
                  </a:cubicBezTo>
                  <a:cubicBezTo>
                    <a:pt x="666" y="85"/>
                    <a:pt x="665" y="83"/>
                    <a:pt x="664" y="82"/>
                  </a:cubicBezTo>
                  <a:cubicBezTo>
                    <a:pt x="663" y="80"/>
                    <a:pt x="661" y="79"/>
                    <a:pt x="659" y="78"/>
                  </a:cubicBezTo>
                  <a:cubicBezTo>
                    <a:pt x="659" y="78"/>
                    <a:pt x="658" y="78"/>
                    <a:pt x="658" y="78"/>
                  </a:cubicBezTo>
                  <a:cubicBezTo>
                    <a:pt x="657" y="78"/>
                    <a:pt x="657" y="77"/>
                    <a:pt x="656" y="77"/>
                  </a:cubicBezTo>
                  <a:cubicBezTo>
                    <a:pt x="654" y="76"/>
                    <a:pt x="651" y="74"/>
                    <a:pt x="648" y="74"/>
                  </a:cubicBezTo>
                  <a:cubicBezTo>
                    <a:pt x="647" y="73"/>
                    <a:pt x="646" y="73"/>
                    <a:pt x="645" y="73"/>
                  </a:cubicBezTo>
                  <a:cubicBezTo>
                    <a:pt x="642" y="73"/>
                    <a:pt x="640" y="74"/>
                    <a:pt x="638" y="76"/>
                  </a:cubicBezTo>
                  <a:cubicBezTo>
                    <a:pt x="637" y="78"/>
                    <a:pt x="637" y="80"/>
                    <a:pt x="637" y="82"/>
                  </a:cubicBezTo>
                  <a:cubicBezTo>
                    <a:pt x="637" y="83"/>
                    <a:pt x="637" y="84"/>
                    <a:pt x="637" y="85"/>
                  </a:cubicBezTo>
                  <a:cubicBezTo>
                    <a:pt x="637" y="86"/>
                    <a:pt x="636" y="87"/>
                    <a:pt x="636" y="87"/>
                  </a:cubicBezTo>
                  <a:cubicBezTo>
                    <a:pt x="636" y="87"/>
                    <a:pt x="636" y="86"/>
                    <a:pt x="635" y="86"/>
                  </a:cubicBezTo>
                  <a:cubicBezTo>
                    <a:pt x="634" y="82"/>
                    <a:pt x="632" y="77"/>
                    <a:pt x="627" y="76"/>
                  </a:cubicBezTo>
                  <a:cubicBezTo>
                    <a:pt x="626" y="76"/>
                    <a:pt x="626" y="76"/>
                    <a:pt x="625" y="76"/>
                  </a:cubicBezTo>
                  <a:cubicBezTo>
                    <a:pt x="623" y="76"/>
                    <a:pt x="621" y="77"/>
                    <a:pt x="619" y="78"/>
                  </a:cubicBezTo>
                  <a:cubicBezTo>
                    <a:pt x="619" y="78"/>
                    <a:pt x="618" y="79"/>
                    <a:pt x="617" y="79"/>
                  </a:cubicBezTo>
                  <a:cubicBezTo>
                    <a:pt x="618" y="79"/>
                    <a:pt x="618" y="78"/>
                    <a:pt x="618" y="77"/>
                  </a:cubicBezTo>
                  <a:cubicBezTo>
                    <a:pt x="620" y="75"/>
                    <a:pt x="622" y="72"/>
                    <a:pt x="621" y="70"/>
                  </a:cubicBezTo>
                  <a:cubicBezTo>
                    <a:pt x="621" y="64"/>
                    <a:pt x="616" y="63"/>
                    <a:pt x="614" y="63"/>
                  </a:cubicBezTo>
                  <a:cubicBezTo>
                    <a:pt x="611" y="63"/>
                    <a:pt x="610" y="62"/>
                    <a:pt x="609" y="61"/>
                  </a:cubicBezTo>
                  <a:cubicBezTo>
                    <a:pt x="609" y="60"/>
                    <a:pt x="608" y="59"/>
                    <a:pt x="608" y="58"/>
                  </a:cubicBezTo>
                  <a:cubicBezTo>
                    <a:pt x="608" y="56"/>
                    <a:pt x="607" y="55"/>
                    <a:pt x="607" y="54"/>
                  </a:cubicBezTo>
                  <a:cubicBezTo>
                    <a:pt x="605" y="50"/>
                    <a:pt x="600" y="47"/>
                    <a:pt x="596" y="46"/>
                  </a:cubicBezTo>
                  <a:cubicBezTo>
                    <a:pt x="596" y="46"/>
                    <a:pt x="595" y="46"/>
                    <a:pt x="595" y="46"/>
                  </a:cubicBezTo>
                  <a:cubicBezTo>
                    <a:pt x="594" y="46"/>
                    <a:pt x="593" y="46"/>
                    <a:pt x="593" y="47"/>
                  </a:cubicBezTo>
                  <a:cubicBezTo>
                    <a:pt x="592" y="47"/>
                    <a:pt x="591" y="47"/>
                    <a:pt x="591" y="47"/>
                  </a:cubicBezTo>
                  <a:cubicBezTo>
                    <a:pt x="590" y="47"/>
                    <a:pt x="590" y="47"/>
                    <a:pt x="589" y="47"/>
                  </a:cubicBezTo>
                  <a:cubicBezTo>
                    <a:pt x="588" y="46"/>
                    <a:pt x="587" y="46"/>
                    <a:pt x="586" y="45"/>
                  </a:cubicBezTo>
                  <a:cubicBezTo>
                    <a:pt x="584" y="44"/>
                    <a:pt x="581" y="43"/>
                    <a:pt x="578" y="43"/>
                  </a:cubicBezTo>
                  <a:cubicBezTo>
                    <a:pt x="578" y="43"/>
                    <a:pt x="577" y="43"/>
                    <a:pt x="576" y="44"/>
                  </a:cubicBezTo>
                  <a:cubicBezTo>
                    <a:pt x="572" y="44"/>
                    <a:pt x="568" y="47"/>
                    <a:pt x="564" y="52"/>
                  </a:cubicBezTo>
                  <a:cubicBezTo>
                    <a:pt x="561" y="57"/>
                    <a:pt x="560" y="60"/>
                    <a:pt x="564" y="65"/>
                  </a:cubicBezTo>
                  <a:cubicBezTo>
                    <a:pt x="564" y="65"/>
                    <a:pt x="564" y="65"/>
                    <a:pt x="564" y="65"/>
                  </a:cubicBezTo>
                  <a:cubicBezTo>
                    <a:pt x="563" y="66"/>
                    <a:pt x="562" y="66"/>
                    <a:pt x="561" y="67"/>
                  </a:cubicBezTo>
                  <a:cubicBezTo>
                    <a:pt x="560" y="65"/>
                    <a:pt x="557" y="64"/>
                    <a:pt x="555" y="64"/>
                  </a:cubicBezTo>
                  <a:cubicBezTo>
                    <a:pt x="555" y="64"/>
                    <a:pt x="554" y="64"/>
                    <a:pt x="554" y="63"/>
                  </a:cubicBezTo>
                  <a:cubicBezTo>
                    <a:pt x="553" y="63"/>
                    <a:pt x="551" y="63"/>
                    <a:pt x="550" y="63"/>
                  </a:cubicBezTo>
                  <a:cubicBezTo>
                    <a:pt x="549" y="63"/>
                    <a:pt x="549" y="63"/>
                    <a:pt x="549" y="63"/>
                  </a:cubicBezTo>
                  <a:cubicBezTo>
                    <a:pt x="549" y="63"/>
                    <a:pt x="549" y="63"/>
                    <a:pt x="549" y="63"/>
                  </a:cubicBezTo>
                  <a:cubicBezTo>
                    <a:pt x="545" y="63"/>
                    <a:pt x="544" y="67"/>
                    <a:pt x="544" y="70"/>
                  </a:cubicBezTo>
                  <a:cubicBezTo>
                    <a:pt x="543" y="70"/>
                    <a:pt x="543" y="71"/>
                    <a:pt x="543" y="71"/>
                  </a:cubicBezTo>
                  <a:cubicBezTo>
                    <a:pt x="542" y="74"/>
                    <a:pt x="541" y="76"/>
                    <a:pt x="541" y="77"/>
                  </a:cubicBezTo>
                  <a:cubicBezTo>
                    <a:pt x="540" y="76"/>
                    <a:pt x="540" y="74"/>
                    <a:pt x="540" y="72"/>
                  </a:cubicBezTo>
                  <a:cubicBezTo>
                    <a:pt x="540" y="72"/>
                    <a:pt x="540" y="71"/>
                    <a:pt x="540" y="71"/>
                  </a:cubicBezTo>
                  <a:cubicBezTo>
                    <a:pt x="540" y="70"/>
                    <a:pt x="540" y="69"/>
                    <a:pt x="540" y="69"/>
                  </a:cubicBezTo>
                  <a:cubicBezTo>
                    <a:pt x="540" y="66"/>
                    <a:pt x="539" y="64"/>
                    <a:pt x="540" y="62"/>
                  </a:cubicBezTo>
                  <a:cubicBezTo>
                    <a:pt x="540" y="62"/>
                    <a:pt x="540" y="62"/>
                    <a:pt x="541" y="61"/>
                  </a:cubicBezTo>
                  <a:cubicBezTo>
                    <a:pt x="542" y="60"/>
                    <a:pt x="543" y="60"/>
                    <a:pt x="543" y="58"/>
                  </a:cubicBezTo>
                  <a:cubicBezTo>
                    <a:pt x="547" y="52"/>
                    <a:pt x="543" y="47"/>
                    <a:pt x="541" y="43"/>
                  </a:cubicBezTo>
                  <a:cubicBezTo>
                    <a:pt x="540" y="42"/>
                    <a:pt x="539" y="41"/>
                    <a:pt x="539" y="40"/>
                  </a:cubicBezTo>
                  <a:cubicBezTo>
                    <a:pt x="538" y="38"/>
                    <a:pt x="537" y="37"/>
                    <a:pt x="536" y="36"/>
                  </a:cubicBezTo>
                  <a:cubicBezTo>
                    <a:pt x="535" y="34"/>
                    <a:pt x="534" y="33"/>
                    <a:pt x="533" y="32"/>
                  </a:cubicBezTo>
                  <a:cubicBezTo>
                    <a:pt x="533" y="31"/>
                    <a:pt x="533" y="30"/>
                    <a:pt x="533" y="29"/>
                  </a:cubicBezTo>
                  <a:cubicBezTo>
                    <a:pt x="532" y="28"/>
                    <a:pt x="532" y="27"/>
                    <a:pt x="532" y="26"/>
                  </a:cubicBezTo>
                  <a:cubicBezTo>
                    <a:pt x="531" y="21"/>
                    <a:pt x="527" y="16"/>
                    <a:pt x="523" y="14"/>
                  </a:cubicBezTo>
                  <a:cubicBezTo>
                    <a:pt x="522" y="13"/>
                    <a:pt x="521" y="13"/>
                    <a:pt x="519" y="13"/>
                  </a:cubicBezTo>
                  <a:cubicBezTo>
                    <a:pt x="517" y="13"/>
                    <a:pt x="515" y="14"/>
                    <a:pt x="513" y="15"/>
                  </a:cubicBezTo>
                  <a:cubicBezTo>
                    <a:pt x="512" y="16"/>
                    <a:pt x="511" y="16"/>
                    <a:pt x="510" y="17"/>
                  </a:cubicBezTo>
                  <a:cubicBezTo>
                    <a:pt x="509" y="17"/>
                    <a:pt x="509" y="17"/>
                    <a:pt x="508" y="17"/>
                  </a:cubicBezTo>
                  <a:cubicBezTo>
                    <a:pt x="506" y="18"/>
                    <a:pt x="504" y="18"/>
                    <a:pt x="501" y="20"/>
                  </a:cubicBezTo>
                  <a:cubicBezTo>
                    <a:pt x="496" y="23"/>
                    <a:pt x="491" y="28"/>
                    <a:pt x="487" y="33"/>
                  </a:cubicBezTo>
                  <a:cubicBezTo>
                    <a:pt x="479" y="43"/>
                    <a:pt x="473" y="57"/>
                    <a:pt x="479" y="67"/>
                  </a:cubicBezTo>
                  <a:cubicBezTo>
                    <a:pt x="480" y="68"/>
                    <a:pt x="482" y="70"/>
                    <a:pt x="484" y="71"/>
                  </a:cubicBezTo>
                  <a:cubicBezTo>
                    <a:pt x="485" y="72"/>
                    <a:pt x="488" y="74"/>
                    <a:pt x="489" y="75"/>
                  </a:cubicBezTo>
                  <a:cubicBezTo>
                    <a:pt x="488" y="76"/>
                    <a:pt x="488" y="76"/>
                    <a:pt x="487" y="76"/>
                  </a:cubicBezTo>
                  <a:cubicBezTo>
                    <a:pt x="487" y="76"/>
                    <a:pt x="486" y="77"/>
                    <a:pt x="486" y="77"/>
                  </a:cubicBezTo>
                  <a:cubicBezTo>
                    <a:pt x="484" y="79"/>
                    <a:pt x="481" y="81"/>
                    <a:pt x="479" y="85"/>
                  </a:cubicBezTo>
                  <a:cubicBezTo>
                    <a:pt x="476" y="94"/>
                    <a:pt x="485" y="100"/>
                    <a:pt x="489" y="102"/>
                  </a:cubicBezTo>
                  <a:cubicBezTo>
                    <a:pt x="493" y="105"/>
                    <a:pt x="495" y="106"/>
                    <a:pt x="494" y="110"/>
                  </a:cubicBezTo>
                  <a:cubicBezTo>
                    <a:pt x="494" y="111"/>
                    <a:pt x="494" y="111"/>
                    <a:pt x="494" y="112"/>
                  </a:cubicBezTo>
                  <a:cubicBezTo>
                    <a:pt x="494" y="108"/>
                    <a:pt x="490" y="106"/>
                    <a:pt x="487" y="104"/>
                  </a:cubicBezTo>
                  <a:cubicBezTo>
                    <a:pt x="486" y="103"/>
                    <a:pt x="484" y="102"/>
                    <a:pt x="483" y="101"/>
                  </a:cubicBezTo>
                  <a:cubicBezTo>
                    <a:pt x="482" y="100"/>
                    <a:pt x="481" y="97"/>
                    <a:pt x="480" y="95"/>
                  </a:cubicBezTo>
                  <a:cubicBezTo>
                    <a:pt x="480" y="94"/>
                    <a:pt x="479" y="93"/>
                    <a:pt x="478" y="91"/>
                  </a:cubicBezTo>
                  <a:cubicBezTo>
                    <a:pt x="478" y="90"/>
                    <a:pt x="478" y="90"/>
                    <a:pt x="478" y="90"/>
                  </a:cubicBezTo>
                  <a:cubicBezTo>
                    <a:pt x="476" y="87"/>
                    <a:pt x="475" y="86"/>
                    <a:pt x="475" y="83"/>
                  </a:cubicBezTo>
                  <a:cubicBezTo>
                    <a:pt x="475" y="81"/>
                    <a:pt x="475" y="80"/>
                    <a:pt x="476" y="78"/>
                  </a:cubicBezTo>
                  <a:cubicBezTo>
                    <a:pt x="476" y="73"/>
                    <a:pt x="477" y="68"/>
                    <a:pt x="473" y="62"/>
                  </a:cubicBezTo>
                  <a:cubicBezTo>
                    <a:pt x="473" y="62"/>
                    <a:pt x="472" y="61"/>
                    <a:pt x="472" y="61"/>
                  </a:cubicBezTo>
                  <a:cubicBezTo>
                    <a:pt x="471" y="60"/>
                    <a:pt x="471" y="59"/>
                    <a:pt x="471" y="58"/>
                  </a:cubicBezTo>
                  <a:cubicBezTo>
                    <a:pt x="471" y="55"/>
                    <a:pt x="472" y="51"/>
                    <a:pt x="473" y="49"/>
                  </a:cubicBezTo>
                  <a:cubicBezTo>
                    <a:pt x="474" y="46"/>
                    <a:pt x="475" y="43"/>
                    <a:pt x="477" y="41"/>
                  </a:cubicBezTo>
                  <a:cubicBezTo>
                    <a:pt x="477" y="40"/>
                    <a:pt x="478" y="39"/>
                    <a:pt x="478" y="38"/>
                  </a:cubicBezTo>
                  <a:cubicBezTo>
                    <a:pt x="479" y="36"/>
                    <a:pt x="481" y="33"/>
                    <a:pt x="483" y="31"/>
                  </a:cubicBezTo>
                  <a:cubicBezTo>
                    <a:pt x="483" y="30"/>
                    <a:pt x="484" y="30"/>
                    <a:pt x="485" y="29"/>
                  </a:cubicBezTo>
                  <a:cubicBezTo>
                    <a:pt x="487" y="25"/>
                    <a:pt x="489" y="22"/>
                    <a:pt x="489" y="17"/>
                  </a:cubicBezTo>
                  <a:cubicBezTo>
                    <a:pt x="488" y="14"/>
                    <a:pt x="488" y="14"/>
                    <a:pt x="488" y="14"/>
                  </a:cubicBezTo>
                  <a:cubicBezTo>
                    <a:pt x="486" y="14"/>
                    <a:pt x="486" y="14"/>
                    <a:pt x="486" y="14"/>
                  </a:cubicBezTo>
                  <a:cubicBezTo>
                    <a:pt x="481" y="14"/>
                    <a:pt x="477" y="14"/>
                    <a:pt x="473" y="13"/>
                  </a:cubicBezTo>
                  <a:cubicBezTo>
                    <a:pt x="470" y="13"/>
                    <a:pt x="470" y="13"/>
                    <a:pt x="470" y="13"/>
                  </a:cubicBezTo>
                  <a:cubicBezTo>
                    <a:pt x="469" y="13"/>
                    <a:pt x="468" y="13"/>
                    <a:pt x="467" y="13"/>
                  </a:cubicBezTo>
                  <a:cubicBezTo>
                    <a:pt x="464" y="13"/>
                    <a:pt x="462" y="13"/>
                    <a:pt x="460" y="15"/>
                  </a:cubicBezTo>
                  <a:cubicBezTo>
                    <a:pt x="459" y="16"/>
                    <a:pt x="459" y="16"/>
                    <a:pt x="458" y="17"/>
                  </a:cubicBezTo>
                  <a:cubicBezTo>
                    <a:pt x="455" y="19"/>
                    <a:pt x="451" y="22"/>
                    <a:pt x="449" y="25"/>
                  </a:cubicBezTo>
                  <a:cubicBezTo>
                    <a:pt x="448" y="27"/>
                    <a:pt x="448" y="27"/>
                    <a:pt x="448" y="27"/>
                  </a:cubicBezTo>
                  <a:cubicBezTo>
                    <a:pt x="443" y="36"/>
                    <a:pt x="437" y="44"/>
                    <a:pt x="434" y="54"/>
                  </a:cubicBezTo>
                  <a:cubicBezTo>
                    <a:pt x="430" y="68"/>
                    <a:pt x="426" y="89"/>
                    <a:pt x="428" y="108"/>
                  </a:cubicBezTo>
                  <a:cubicBezTo>
                    <a:pt x="430" y="115"/>
                    <a:pt x="434" y="119"/>
                    <a:pt x="441" y="121"/>
                  </a:cubicBezTo>
                  <a:cubicBezTo>
                    <a:pt x="444" y="122"/>
                    <a:pt x="446" y="122"/>
                    <a:pt x="449" y="122"/>
                  </a:cubicBezTo>
                  <a:cubicBezTo>
                    <a:pt x="450" y="122"/>
                    <a:pt x="450" y="122"/>
                    <a:pt x="450" y="122"/>
                  </a:cubicBezTo>
                  <a:cubicBezTo>
                    <a:pt x="454" y="122"/>
                    <a:pt x="461" y="126"/>
                    <a:pt x="461" y="129"/>
                  </a:cubicBezTo>
                  <a:cubicBezTo>
                    <a:pt x="461" y="129"/>
                    <a:pt x="461" y="129"/>
                    <a:pt x="460" y="129"/>
                  </a:cubicBezTo>
                  <a:cubicBezTo>
                    <a:pt x="458" y="129"/>
                    <a:pt x="453" y="127"/>
                    <a:pt x="452" y="126"/>
                  </a:cubicBezTo>
                  <a:cubicBezTo>
                    <a:pt x="452" y="126"/>
                    <a:pt x="450" y="126"/>
                    <a:pt x="449" y="125"/>
                  </a:cubicBezTo>
                  <a:cubicBezTo>
                    <a:pt x="447" y="124"/>
                    <a:pt x="443" y="123"/>
                    <a:pt x="440" y="123"/>
                  </a:cubicBezTo>
                  <a:cubicBezTo>
                    <a:pt x="438" y="123"/>
                    <a:pt x="437" y="124"/>
                    <a:pt x="436" y="125"/>
                  </a:cubicBezTo>
                  <a:cubicBezTo>
                    <a:pt x="431" y="129"/>
                    <a:pt x="434" y="134"/>
                    <a:pt x="436" y="137"/>
                  </a:cubicBezTo>
                  <a:cubicBezTo>
                    <a:pt x="437" y="138"/>
                    <a:pt x="437" y="139"/>
                    <a:pt x="437" y="139"/>
                  </a:cubicBezTo>
                  <a:cubicBezTo>
                    <a:pt x="439" y="145"/>
                    <a:pt x="442" y="147"/>
                    <a:pt x="446" y="151"/>
                  </a:cubicBezTo>
                  <a:cubicBezTo>
                    <a:pt x="452" y="156"/>
                    <a:pt x="460" y="157"/>
                    <a:pt x="463" y="157"/>
                  </a:cubicBezTo>
                  <a:cubicBezTo>
                    <a:pt x="463" y="157"/>
                    <a:pt x="464" y="157"/>
                    <a:pt x="464" y="157"/>
                  </a:cubicBezTo>
                  <a:cubicBezTo>
                    <a:pt x="466" y="157"/>
                    <a:pt x="468" y="157"/>
                    <a:pt x="469" y="156"/>
                  </a:cubicBezTo>
                  <a:cubicBezTo>
                    <a:pt x="470" y="156"/>
                    <a:pt x="471" y="156"/>
                    <a:pt x="472" y="156"/>
                  </a:cubicBezTo>
                  <a:cubicBezTo>
                    <a:pt x="472" y="156"/>
                    <a:pt x="473" y="156"/>
                    <a:pt x="474" y="158"/>
                  </a:cubicBezTo>
                  <a:cubicBezTo>
                    <a:pt x="475" y="159"/>
                    <a:pt x="475" y="159"/>
                    <a:pt x="475" y="159"/>
                  </a:cubicBezTo>
                  <a:cubicBezTo>
                    <a:pt x="477" y="162"/>
                    <a:pt x="480" y="166"/>
                    <a:pt x="484" y="167"/>
                  </a:cubicBezTo>
                  <a:cubicBezTo>
                    <a:pt x="485" y="167"/>
                    <a:pt x="485" y="167"/>
                    <a:pt x="486" y="167"/>
                  </a:cubicBezTo>
                  <a:cubicBezTo>
                    <a:pt x="488" y="167"/>
                    <a:pt x="489" y="166"/>
                    <a:pt x="491" y="166"/>
                  </a:cubicBezTo>
                  <a:cubicBezTo>
                    <a:pt x="492" y="165"/>
                    <a:pt x="493" y="165"/>
                    <a:pt x="494" y="165"/>
                  </a:cubicBezTo>
                  <a:cubicBezTo>
                    <a:pt x="494" y="165"/>
                    <a:pt x="495" y="165"/>
                    <a:pt x="495" y="165"/>
                  </a:cubicBezTo>
                  <a:cubicBezTo>
                    <a:pt x="498" y="166"/>
                    <a:pt x="498" y="166"/>
                    <a:pt x="498" y="166"/>
                  </a:cubicBezTo>
                  <a:cubicBezTo>
                    <a:pt x="500" y="166"/>
                    <a:pt x="502" y="167"/>
                    <a:pt x="505" y="167"/>
                  </a:cubicBezTo>
                  <a:cubicBezTo>
                    <a:pt x="503" y="167"/>
                    <a:pt x="501" y="168"/>
                    <a:pt x="500" y="168"/>
                  </a:cubicBezTo>
                  <a:cubicBezTo>
                    <a:pt x="499" y="169"/>
                    <a:pt x="499" y="169"/>
                    <a:pt x="498" y="169"/>
                  </a:cubicBezTo>
                  <a:cubicBezTo>
                    <a:pt x="497" y="169"/>
                    <a:pt x="496" y="169"/>
                    <a:pt x="495" y="169"/>
                  </a:cubicBezTo>
                  <a:cubicBezTo>
                    <a:pt x="495" y="169"/>
                    <a:pt x="495" y="169"/>
                    <a:pt x="495" y="169"/>
                  </a:cubicBezTo>
                  <a:cubicBezTo>
                    <a:pt x="495" y="169"/>
                    <a:pt x="494" y="169"/>
                    <a:pt x="494" y="169"/>
                  </a:cubicBezTo>
                  <a:cubicBezTo>
                    <a:pt x="494" y="169"/>
                    <a:pt x="493" y="169"/>
                    <a:pt x="492" y="169"/>
                  </a:cubicBezTo>
                  <a:cubicBezTo>
                    <a:pt x="492" y="169"/>
                    <a:pt x="491" y="169"/>
                    <a:pt x="491" y="169"/>
                  </a:cubicBezTo>
                  <a:cubicBezTo>
                    <a:pt x="487" y="171"/>
                    <a:pt x="487" y="176"/>
                    <a:pt x="488" y="181"/>
                  </a:cubicBezTo>
                  <a:cubicBezTo>
                    <a:pt x="488" y="181"/>
                    <a:pt x="488" y="182"/>
                    <a:pt x="488" y="182"/>
                  </a:cubicBezTo>
                  <a:cubicBezTo>
                    <a:pt x="488" y="186"/>
                    <a:pt x="488" y="190"/>
                    <a:pt x="489" y="193"/>
                  </a:cubicBezTo>
                  <a:cubicBezTo>
                    <a:pt x="490" y="198"/>
                    <a:pt x="494" y="199"/>
                    <a:pt x="497" y="199"/>
                  </a:cubicBezTo>
                  <a:cubicBezTo>
                    <a:pt x="497" y="200"/>
                    <a:pt x="497" y="200"/>
                    <a:pt x="497" y="201"/>
                  </a:cubicBezTo>
                  <a:cubicBezTo>
                    <a:pt x="497" y="201"/>
                    <a:pt x="497" y="202"/>
                    <a:pt x="497" y="203"/>
                  </a:cubicBezTo>
                  <a:cubicBezTo>
                    <a:pt x="497" y="203"/>
                    <a:pt x="497" y="204"/>
                    <a:pt x="497" y="204"/>
                  </a:cubicBezTo>
                  <a:cubicBezTo>
                    <a:pt x="497" y="206"/>
                    <a:pt x="497" y="209"/>
                    <a:pt x="496" y="210"/>
                  </a:cubicBezTo>
                  <a:cubicBezTo>
                    <a:pt x="495" y="210"/>
                    <a:pt x="494" y="211"/>
                    <a:pt x="494" y="211"/>
                  </a:cubicBezTo>
                  <a:cubicBezTo>
                    <a:pt x="492" y="212"/>
                    <a:pt x="489" y="213"/>
                    <a:pt x="488" y="215"/>
                  </a:cubicBezTo>
                  <a:cubicBezTo>
                    <a:pt x="487" y="217"/>
                    <a:pt x="487" y="220"/>
                    <a:pt x="487" y="223"/>
                  </a:cubicBezTo>
                  <a:cubicBezTo>
                    <a:pt x="487" y="224"/>
                    <a:pt x="487" y="225"/>
                    <a:pt x="486" y="226"/>
                  </a:cubicBezTo>
                  <a:cubicBezTo>
                    <a:pt x="486" y="229"/>
                    <a:pt x="486" y="231"/>
                    <a:pt x="486" y="234"/>
                  </a:cubicBezTo>
                  <a:cubicBezTo>
                    <a:pt x="486" y="237"/>
                    <a:pt x="486" y="240"/>
                    <a:pt x="485" y="243"/>
                  </a:cubicBezTo>
                  <a:cubicBezTo>
                    <a:pt x="485" y="243"/>
                    <a:pt x="485" y="243"/>
                    <a:pt x="484" y="243"/>
                  </a:cubicBezTo>
                  <a:cubicBezTo>
                    <a:pt x="484" y="244"/>
                    <a:pt x="484" y="244"/>
                    <a:pt x="483" y="244"/>
                  </a:cubicBezTo>
                  <a:cubicBezTo>
                    <a:pt x="481" y="246"/>
                    <a:pt x="479" y="250"/>
                    <a:pt x="478" y="254"/>
                  </a:cubicBezTo>
                  <a:cubicBezTo>
                    <a:pt x="478" y="255"/>
                    <a:pt x="478" y="257"/>
                    <a:pt x="478" y="258"/>
                  </a:cubicBezTo>
                  <a:cubicBezTo>
                    <a:pt x="478" y="260"/>
                    <a:pt x="478" y="262"/>
                    <a:pt x="478" y="263"/>
                  </a:cubicBezTo>
                  <a:cubicBezTo>
                    <a:pt x="477" y="263"/>
                    <a:pt x="477" y="264"/>
                    <a:pt x="476" y="264"/>
                  </a:cubicBezTo>
                  <a:cubicBezTo>
                    <a:pt x="475" y="264"/>
                    <a:pt x="474" y="265"/>
                    <a:pt x="473" y="266"/>
                  </a:cubicBezTo>
                  <a:cubicBezTo>
                    <a:pt x="472" y="267"/>
                    <a:pt x="471" y="268"/>
                    <a:pt x="471" y="269"/>
                  </a:cubicBezTo>
                  <a:cubicBezTo>
                    <a:pt x="470" y="268"/>
                    <a:pt x="469" y="266"/>
                    <a:pt x="468" y="264"/>
                  </a:cubicBezTo>
                  <a:cubicBezTo>
                    <a:pt x="467" y="262"/>
                    <a:pt x="465" y="260"/>
                    <a:pt x="463" y="258"/>
                  </a:cubicBezTo>
                  <a:cubicBezTo>
                    <a:pt x="463" y="258"/>
                    <a:pt x="463" y="258"/>
                    <a:pt x="463" y="258"/>
                  </a:cubicBezTo>
                  <a:cubicBezTo>
                    <a:pt x="461" y="257"/>
                    <a:pt x="460" y="255"/>
                    <a:pt x="459" y="253"/>
                  </a:cubicBezTo>
                  <a:cubicBezTo>
                    <a:pt x="458" y="251"/>
                    <a:pt x="457" y="251"/>
                    <a:pt x="457" y="250"/>
                  </a:cubicBezTo>
                  <a:cubicBezTo>
                    <a:pt x="457" y="248"/>
                    <a:pt x="457" y="248"/>
                    <a:pt x="457" y="248"/>
                  </a:cubicBezTo>
                  <a:cubicBezTo>
                    <a:pt x="458" y="246"/>
                    <a:pt x="458" y="243"/>
                    <a:pt x="457" y="241"/>
                  </a:cubicBezTo>
                  <a:cubicBezTo>
                    <a:pt x="457" y="240"/>
                    <a:pt x="457" y="240"/>
                    <a:pt x="457" y="240"/>
                  </a:cubicBezTo>
                  <a:cubicBezTo>
                    <a:pt x="457" y="239"/>
                    <a:pt x="456" y="237"/>
                    <a:pt x="456" y="237"/>
                  </a:cubicBezTo>
                  <a:cubicBezTo>
                    <a:pt x="457" y="236"/>
                    <a:pt x="458" y="235"/>
                    <a:pt x="458" y="234"/>
                  </a:cubicBezTo>
                  <a:cubicBezTo>
                    <a:pt x="459" y="233"/>
                    <a:pt x="459" y="233"/>
                    <a:pt x="459" y="233"/>
                  </a:cubicBezTo>
                  <a:cubicBezTo>
                    <a:pt x="461" y="231"/>
                    <a:pt x="462" y="228"/>
                    <a:pt x="462" y="226"/>
                  </a:cubicBezTo>
                  <a:cubicBezTo>
                    <a:pt x="462" y="225"/>
                    <a:pt x="462" y="224"/>
                    <a:pt x="462" y="223"/>
                  </a:cubicBezTo>
                  <a:cubicBezTo>
                    <a:pt x="462" y="220"/>
                    <a:pt x="463" y="216"/>
                    <a:pt x="461" y="212"/>
                  </a:cubicBezTo>
                  <a:cubicBezTo>
                    <a:pt x="460" y="211"/>
                    <a:pt x="459" y="210"/>
                    <a:pt x="459" y="209"/>
                  </a:cubicBezTo>
                  <a:cubicBezTo>
                    <a:pt x="458" y="208"/>
                    <a:pt x="458" y="208"/>
                    <a:pt x="457" y="207"/>
                  </a:cubicBezTo>
                  <a:cubicBezTo>
                    <a:pt x="456" y="205"/>
                    <a:pt x="454" y="204"/>
                    <a:pt x="452" y="202"/>
                  </a:cubicBezTo>
                  <a:cubicBezTo>
                    <a:pt x="452" y="201"/>
                    <a:pt x="451" y="201"/>
                    <a:pt x="450" y="200"/>
                  </a:cubicBezTo>
                  <a:cubicBezTo>
                    <a:pt x="449" y="200"/>
                    <a:pt x="448" y="199"/>
                    <a:pt x="448" y="199"/>
                  </a:cubicBezTo>
                  <a:cubicBezTo>
                    <a:pt x="448" y="198"/>
                    <a:pt x="448" y="198"/>
                    <a:pt x="447" y="197"/>
                  </a:cubicBezTo>
                  <a:cubicBezTo>
                    <a:pt x="446" y="196"/>
                    <a:pt x="444" y="192"/>
                    <a:pt x="441" y="192"/>
                  </a:cubicBezTo>
                  <a:cubicBezTo>
                    <a:pt x="440" y="192"/>
                    <a:pt x="440" y="192"/>
                    <a:pt x="440" y="192"/>
                  </a:cubicBezTo>
                  <a:cubicBezTo>
                    <a:pt x="435" y="193"/>
                    <a:pt x="435" y="197"/>
                    <a:pt x="435" y="199"/>
                  </a:cubicBezTo>
                  <a:cubicBezTo>
                    <a:pt x="435" y="199"/>
                    <a:pt x="434" y="200"/>
                    <a:pt x="434" y="201"/>
                  </a:cubicBezTo>
                  <a:cubicBezTo>
                    <a:pt x="433" y="202"/>
                    <a:pt x="433" y="203"/>
                    <a:pt x="432" y="205"/>
                  </a:cubicBezTo>
                  <a:cubicBezTo>
                    <a:pt x="432" y="206"/>
                    <a:pt x="432" y="206"/>
                    <a:pt x="432" y="206"/>
                  </a:cubicBezTo>
                  <a:cubicBezTo>
                    <a:pt x="432" y="208"/>
                    <a:pt x="432" y="210"/>
                    <a:pt x="432" y="212"/>
                  </a:cubicBezTo>
                  <a:cubicBezTo>
                    <a:pt x="432" y="215"/>
                    <a:pt x="431" y="217"/>
                    <a:pt x="429" y="220"/>
                  </a:cubicBezTo>
                  <a:cubicBezTo>
                    <a:pt x="429" y="221"/>
                    <a:pt x="429" y="222"/>
                    <a:pt x="428" y="223"/>
                  </a:cubicBezTo>
                  <a:cubicBezTo>
                    <a:pt x="428" y="224"/>
                    <a:pt x="428" y="226"/>
                    <a:pt x="428" y="227"/>
                  </a:cubicBezTo>
                  <a:cubicBezTo>
                    <a:pt x="428" y="230"/>
                    <a:pt x="427" y="230"/>
                    <a:pt x="427" y="231"/>
                  </a:cubicBezTo>
                  <a:cubicBezTo>
                    <a:pt x="427" y="231"/>
                    <a:pt x="426" y="230"/>
                    <a:pt x="425" y="222"/>
                  </a:cubicBezTo>
                  <a:cubicBezTo>
                    <a:pt x="425" y="221"/>
                    <a:pt x="425" y="219"/>
                    <a:pt x="426" y="217"/>
                  </a:cubicBezTo>
                  <a:cubicBezTo>
                    <a:pt x="426" y="213"/>
                    <a:pt x="426" y="208"/>
                    <a:pt x="424" y="203"/>
                  </a:cubicBezTo>
                  <a:cubicBezTo>
                    <a:pt x="423" y="202"/>
                    <a:pt x="422" y="201"/>
                    <a:pt x="422" y="200"/>
                  </a:cubicBezTo>
                  <a:cubicBezTo>
                    <a:pt x="421" y="199"/>
                    <a:pt x="420" y="198"/>
                    <a:pt x="419" y="197"/>
                  </a:cubicBezTo>
                  <a:cubicBezTo>
                    <a:pt x="419" y="196"/>
                    <a:pt x="420" y="196"/>
                    <a:pt x="421" y="194"/>
                  </a:cubicBezTo>
                  <a:cubicBezTo>
                    <a:pt x="423" y="193"/>
                    <a:pt x="425" y="191"/>
                    <a:pt x="425" y="188"/>
                  </a:cubicBezTo>
                  <a:cubicBezTo>
                    <a:pt x="425" y="184"/>
                    <a:pt x="421" y="183"/>
                    <a:pt x="418" y="182"/>
                  </a:cubicBezTo>
                  <a:cubicBezTo>
                    <a:pt x="418" y="182"/>
                    <a:pt x="417" y="182"/>
                    <a:pt x="417" y="182"/>
                  </a:cubicBezTo>
                  <a:cubicBezTo>
                    <a:pt x="416" y="181"/>
                    <a:pt x="415" y="181"/>
                    <a:pt x="415" y="181"/>
                  </a:cubicBezTo>
                  <a:cubicBezTo>
                    <a:pt x="414" y="180"/>
                    <a:pt x="412" y="179"/>
                    <a:pt x="411" y="179"/>
                  </a:cubicBezTo>
                  <a:cubicBezTo>
                    <a:pt x="409" y="179"/>
                    <a:pt x="407" y="181"/>
                    <a:pt x="405" y="182"/>
                  </a:cubicBezTo>
                  <a:cubicBezTo>
                    <a:pt x="405" y="183"/>
                    <a:pt x="404" y="183"/>
                    <a:pt x="404" y="183"/>
                  </a:cubicBezTo>
                  <a:cubicBezTo>
                    <a:pt x="404" y="183"/>
                    <a:pt x="403" y="182"/>
                    <a:pt x="403" y="181"/>
                  </a:cubicBezTo>
                  <a:cubicBezTo>
                    <a:pt x="402" y="180"/>
                    <a:pt x="402" y="180"/>
                    <a:pt x="402" y="180"/>
                  </a:cubicBezTo>
                  <a:cubicBezTo>
                    <a:pt x="401" y="179"/>
                    <a:pt x="399" y="178"/>
                    <a:pt x="398" y="177"/>
                  </a:cubicBezTo>
                  <a:cubicBezTo>
                    <a:pt x="398" y="177"/>
                    <a:pt x="397" y="176"/>
                    <a:pt x="397" y="176"/>
                  </a:cubicBezTo>
                  <a:cubicBezTo>
                    <a:pt x="397" y="176"/>
                    <a:pt x="397" y="176"/>
                    <a:pt x="397" y="176"/>
                  </a:cubicBezTo>
                  <a:cubicBezTo>
                    <a:pt x="397" y="176"/>
                    <a:pt x="397" y="176"/>
                    <a:pt x="400" y="175"/>
                  </a:cubicBezTo>
                  <a:cubicBezTo>
                    <a:pt x="401" y="174"/>
                    <a:pt x="403" y="173"/>
                    <a:pt x="405" y="172"/>
                  </a:cubicBezTo>
                  <a:cubicBezTo>
                    <a:pt x="406" y="170"/>
                    <a:pt x="406" y="168"/>
                    <a:pt x="406" y="167"/>
                  </a:cubicBezTo>
                  <a:cubicBezTo>
                    <a:pt x="406" y="166"/>
                    <a:pt x="406" y="165"/>
                    <a:pt x="406" y="165"/>
                  </a:cubicBezTo>
                  <a:cubicBezTo>
                    <a:pt x="406" y="165"/>
                    <a:pt x="407" y="165"/>
                    <a:pt x="408" y="165"/>
                  </a:cubicBezTo>
                  <a:cubicBezTo>
                    <a:pt x="409" y="165"/>
                    <a:pt x="411" y="165"/>
                    <a:pt x="412" y="161"/>
                  </a:cubicBezTo>
                  <a:cubicBezTo>
                    <a:pt x="414" y="157"/>
                    <a:pt x="410" y="154"/>
                    <a:pt x="409" y="153"/>
                  </a:cubicBezTo>
                  <a:cubicBezTo>
                    <a:pt x="407" y="152"/>
                    <a:pt x="407" y="152"/>
                    <a:pt x="406" y="151"/>
                  </a:cubicBezTo>
                  <a:cubicBezTo>
                    <a:pt x="406" y="150"/>
                    <a:pt x="405" y="149"/>
                    <a:pt x="405" y="148"/>
                  </a:cubicBezTo>
                  <a:cubicBezTo>
                    <a:pt x="404" y="147"/>
                    <a:pt x="404" y="146"/>
                    <a:pt x="403" y="145"/>
                  </a:cubicBezTo>
                  <a:cubicBezTo>
                    <a:pt x="403" y="144"/>
                    <a:pt x="403" y="143"/>
                    <a:pt x="403" y="143"/>
                  </a:cubicBezTo>
                  <a:cubicBezTo>
                    <a:pt x="402" y="141"/>
                    <a:pt x="402" y="140"/>
                    <a:pt x="401" y="138"/>
                  </a:cubicBezTo>
                  <a:cubicBezTo>
                    <a:pt x="400" y="137"/>
                    <a:pt x="399" y="137"/>
                    <a:pt x="399" y="136"/>
                  </a:cubicBezTo>
                  <a:cubicBezTo>
                    <a:pt x="398" y="135"/>
                    <a:pt x="397" y="135"/>
                    <a:pt x="397" y="134"/>
                  </a:cubicBezTo>
                  <a:cubicBezTo>
                    <a:pt x="396" y="132"/>
                    <a:pt x="396" y="130"/>
                    <a:pt x="397" y="127"/>
                  </a:cubicBezTo>
                  <a:cubicBezTo>
                    <a:pt x="397" y="125"/>
                    <a:pt x="397" y="124"/>
                    <a:pt x="397" y="123"/>
                  </a:cubicBezTo>
                  <a:cubicBezTo>
                    <a:pt x="397" y="119"/>
                    <a:pt x="396" y="115"/>
                    <a:pt x="394" y="112"/>
                  </a:cubicBezTo>
                  <a:cubicBezTo>
                    <a:pt x="394" y="110"/>
                    <a:pt x="392" y="108"/>
                    <a:pt x="391" y="107"/>
                  </a:cubicBezTo>
                  <a:cubicBezTo>
                    <a:pt x="391" y="106"/>
                    <a:pt x="390" y="105"/>
                    <a:pt x="389" y="104"/>
                  </a:cubicBezTo>
                  <a:cubicBezTo>
                    <a:pt x="389" y="104"/>
                    <a:pt x="389" y="103"/>
                    <a:pt x="388" y="102"/>
                  </a:cubicBezTo>
                  <a:cubicBezTo>
                    <a:pt x="388" y="100"/>
                    <a:pt x="387" y="97"/>
                    <a:pt x="385" y="96"/>
                  </a:cubicBezTo>
                  <a:cubicBezTo>
                    <a:pt x="383" y="94"/>
                    <a:pt x="381" y="94"/>
                    <a:pt x="379" y="93"/>
                  </a:cubicBezTo>
                  <a:cubicBezTo>
                    <a:pt x="379" y="93"/>
                    <a:pt x="379" y="93"/>
                    <a:pt x="378" y="93"/>
                  </a:cubicBezTo>
                  <a:cubicBezTo>
                    <a:pt x="380" y="92"/>
                    <a:pt x="381" y="91"/>
                    <a:pt x="382" y="90"/>
                  </a:cubicBezTo>
                  <a:cubicBezTo>
                    <a:pt x="383" y="89"/>
                    <a:pt x="384" y="88"/>
                    <a:pt x="385" y="87"/>
                  </a:cubicBezTo>
                  <a:cubicBezTo>
                    <a:pt x="386" y="86"/>
                    <a:pt x="387" y="86"/>
                    <a:pt x="388" y="85"/>
                  </a:cubicBezTo>
                  <a:cubicBezTo>
                    <a:pt x="393" y="80"/>
                    <a:pt x="392" y="71"/>
                    <a:pt x="391" y="65"/>
                  </a:cubicBezTo>
                  <a:cubicBezTo>
                    <a:pt x="391" y="64"/>
                    <a:pt x="391" y="64"/>
                    <a:pt x="391" y="64"/>
                  </a:cubicBezTo>
                  <a:cubicBezTo>
                    <a:pt x="391" y="63"/>
                    <a:pt x="391" y="62"/>
                    <a:pt x="391" y="62"/>
                  </a:cubicBezTo>
                  <a:cubicBezTo>
                    <a:pt x="391" y="62"/>
                    <a:pt x="392" y="62"/>
                    <a:pt x="393" y="63"/>
                  </a:cubicBezTo>
                  <a:cubicBezTo>
                    <a:pt x="396" y="63"/>
                    <a:pt x="398" y="64"/>
                    <a:pt x="400" y="64"/>
                  </a:cubicBezTo>
                  <a:cubicBezTo>
                    <a:pt x="405" y="64"/>
                    <a:pt x="409" y="62"/>
                    <a:pt x="412" y="58"/>
                  </a:cubicBezTo>
                  <a:cubicBezTo>
                    <a:pt x="414" y="55"/>
                    <a:pt x="416" y="51"/>
                    <a:pt x="417" y="48"/>
                  </a:cubicBezTo>
                  <a:cubicBezTo>
                    <a:pt x="418" y="45"/>
                    <a:pt x="418" y="43"/>
                    <a:pt x="420" y="41"/>
                  </a:cubicBezTo>
                  <a:cubicBezTo>
                    <a:pt x="421" y="39"/>
                    <a:pt x="422" y="37"/>
                    <a:pt x="424" y="35"/>
                  </a:cubicBezTo>
                  <a:cubicBezTo>
                    <a:pt x="426" y="32"/>
                    <a:pt x="429" y="28"/>
                    <a:pt x="430" y="24"/>
                  </a:cubicBezTo>
                  <a:cubicBezTo>
                    <a:pt x="431" y="20"/>
                    <a:pt x="431" y="17"/>
                    <a:pt x="429" y="15"/>
                  </a:cubicBezTo>
                  <a:cubicBezTo>
                    <a:pt x="426" y="10"/>
                    <a:pt x="418" y="8"/>
                    <a:pt x="411" y="6"/>
                  </a:cubicBezTo>
                  <a:cubicBezTo>
                    <a:pt x="408" y="6"/>
                    <a:pt x="405" y="5"/>
                    <a:pt x="403" y="4"/>
                  </a:cubicBezTo>
                  <a:cubicBezTo>
                    <a:pt x="398" y="1"/>
                    <a:pt x="393" y="0"/>
                    <a:pt x="389" y="0"/>
                  </a:cubicBezTo>
                  <a:cubicBezTo>
                    <a:pt x="386" y="0"/>
                    <a:pt x="384" y="1"/>
                    <a:pt x="382" y="1"/>
                  </a:cubicBezTo>
                  <a:cubicBezTo>
                    <a:pt x="379" y="2"/>
                    <a:pt x="372" y="4"/>
                    <a:pt x="370" y="9"/>
                  </a:cubicBezTo>
                  <a:cubicBezTo>
                    <a:pt x="369" y="10"/>
                    <a:pt x="369" y="13"/>
                    <a:pt x="370" y="16"/>
                  </a:cubicBezTo>
                  <a:cubicBezTo>
                    <a:pt x="369" y="16"/>
                    <a:pt x="368" y="17"/>
                    <a:pt x="368" y="17"/>
                  </a:cubicBezTo>
                  <a:cubicBezTo>
                    <a:pt x="365" y="19"/>
                    <a:pt x="365" y="22"/>
                    <a:pt x="365" y="24"/>
                  </a:cubicBezTo>
                  <a:cubicBezTo>
                    <a:pt x="365" y="25"/>
                    <a:pt x="365" y="25"/>
                    <a:pt x="365" y="25"/>
                  </a:cubicBezTo>
                  <a:cubicBezTo>
                    <a:pt x="365" y="26"/>
                    <a:pt x="365" y="27"/>
                    <a:pt x="365" y="28"/>
                  </a:cubicBezTo>
                  <a:cubicBezTo>
                    <a:pt x="364" y="30"/>
                    <a:pt x="364" y="32"/>
                    <a:pt x="364" y="34"/>
                  </a:cubicBezTo>
                  <a:cubicBezTo>
                    <a:pt x="364" y="36"/>
                    <a:pt x="364" y="37"/>
                    <a:pt x="364" y="39"/>
                  </a:cubicBezTo>
                  <a:cubicBezTo>
                    <a:pt x="364" y="42"/>
                    <a:pt x="365" y="45"/>
                    <a:pt x="364" y="47"/>
                  </a:cubicBezTo>
                  <a:cubicBezTo>
                    <a:pt x="364" y="47"/>
                    <a:pt x="364" y="48"/>
                    <a:pt x="363" y="48"/>
                  </a:cubicBezTo>
                  <a:cubicBezTo>
                    <a:pt x="363" y="50"/>
                    <a:pt x="362" y="52"/>
                    <a:pt x="363" y="55"/>
                  </a:cubicBezTo>
                  <a:cubicBezTo>
                    <a:pt x="363" y="56"/>
                    <a:pt x="363" y="57"/>
                    <a:pt x="364" y="58"/>
                  </a:cubicBezTo>
                  <a:cubicBezTo>
                    <a:pt x="364" y="59"/>
                    <a:pt x="365" y="59"/>
                    <a:pt x="365" y="60"/>
                  </a:cubicBezTo>
                  <a:cubicBezTo>
                    <a:pt x="366" y="64"/>
                    <a:pt x="366" y="68"/>
                    <a:pt x="366" y="73"/>
                  </a:cubicBezTo>
                  <a:cubicBezTo>
                    <a:pt x="366" y="74"/>
                    <a:pt x="366" y="76"/>
                    <a:pt x="366" y="77"/>
                  </a:cubicBezTo>
                  <a:cubicBezTo>
                    <a:pt x="366" y="79"/>
                    <a:pt x="366" y="81"/>
                    <a:pt x="366" y="82"/>
                  </a:cubicBezTo>
                  <a:cubicBezTo>
                    <a:pt x="366" y="83"/>
                    <a:pt x="365" y="83"/>
                    <a:pt x="365" y="84"/>
                  </a:cubicBezTo>
                  <a:cubicBezTo>
                    <a:pt x="364" y="86"/>
                    <a:pt x="363" y="88"/>
                    <a:pt x="365" y="91"/>
                  </a:cubicBezTo>
                  <a:cubicBezTo>
                    <a:pt x="365" y="91"/>
                    <a:pt x="365" y="91"/>
                    <a:pt x="365" y="91"/>
                  </a:cubicBezTo>
                  <a:cubicBezTo>
                    <a:pt x="363" y="92"/>
                    <a:pt x="363" y="94"/>
                    <a:pt x="362" y="95"/>
                  </a:cubicBezTo>
                  <a:cubicBezTo>
                    <a:pt x="362" y="96"/>
                    <a:pt x="362" y="96"/>
                    <a:pt x="362" y="96"/>
                  </a:cubicBezTo>
                  <a:cubicBezTo>
                    <a:pt x="362" y="96"/>
                    <a:pt x="362" y="96"/>
                    <a:pt x="361" y="97"/>
                  </a:cubicBezTo>
                  <a:cubicBezTo>
                    <a:pt x="359" y="97"/>
                    <a:pt x="357" y="98"/>
                    <a:pt x="356" y="100"/>
                  </a:cubicBezTo>
                  <a:cubicBezTo>
                    <a:pt x="355" y="102"/>
                    <a:pt x="355" y="105"/>
                    <a:pt x="356" y="106"/>
                  </a:cubicBezTo>
                  <a:cubicBezTo>
                    <a:pt x="357" y="107"/>
                    <a:pt x="358" y="108"/>
                    <a:pt x="360" y="108"/>
                  </a:cubicBezTo>
                  <a:cubicBezTo>
                    <a:pt x="360" y="108"/>
                    <a:pt x="360" y="108"/>
                    <a:pt x="359" y="108"/>
                  </a:cubicBezTo>
                  <a:cubicBezTo>
                    <a:pt x="359" y="108"/>
                    <a:pt x="359" y="108"/>
                    <a:pt x="358" y="108"/>
                  </a:cubicBezTo>
                  <a:cubicBezTo>
                    <a:pt x="358" y="108"/>
                    <a:pt x="357" y="108"/>
                    <a:pt x="356" y="108"/>
                  </a:cubicBezTo>
                  <a:cubicBezTo>
                    <a:pt x="355" y="108"/>
                    <a:pt x="352" y="108"/>
                    <a:pt x="350" y="110"/>
                  </a:cubicBezTo>
                  <a:cubicBezTo>
                    <a:pt x="348" y="113"/>
                    <a:pt x="347" y="118"/>
                    <a:pt x="346" y="121"/>
                  </a:cubicBezTo>
                  <a:cubicBezTo>
                    <a:pt x="345" y="122"/>
                    <a:pt x="345" y="123"/>
                    <a:pt x="345" y="124"/>
                  </a:cubicBezTo>
                  <a:cubicBezTo>
                    <a:pt x="345" y="124"/>
                    <a:pt x="345" y="125"/>
                    <a:pt x="345" y="125"/>
                  </a:cubicBezTo>
                  <a:cubicBezTo>
                    <a:pt x="343" y="128"/>
                    <a:pt x="341" y="136"/>
                    <a:pt x="347" y="139"/>
                  </a:cubicBezTo>
                  <a:cubicBezTo>
                    <a:pt x="348" y="139"/>
                    <a:pt x="348" y="139"/>
                    <a:pt x="349" y="139"/>
                  </a:cubicBezTo>
                  <a:cubicBezTo>
                    <a:pt x="349" y="139"/>
                    <a:pt x="348" y="140"/>
                    <a:pt x="348" y="140"/>
                  </a:cubicBezTo>
                  <a:cubicBezTo>
                    <a:pt x="346" y="141"/>
                    <a:pt x="345" y="143"/>
                    <a:pt x="344" y="144"/>
                  </a:cubicBezTo>
                  <a:cubicBezTo>
                    <a:pt x="344" y="144"/>
                    <a:pt x="344" y="145"/>
                    <a:pt x="343" y="145"/>
                  </a:cubicBezTo>
                  <a:cubicBezTo>
                    <a:pt x="343" y="146"/>
                    <a:pt x="342" y="146"/>
                    <a:pt x="341" y="148"/>
                  </a:cubicBezTo>
                  <a:cubicBezTo>
                    <a:pt x="340" y="151"/>
                    <a:pt x="340" y="156"/>
                    <a:pt x="340" y="158"/>
                  </a:cubicBezTo>
                  <a:cubicBezTo>
                    <a:pt x="341" y="161"/>
                    <a:pt x="342" y="162"/>
                    <a:pt x="344" y="163"/>
                  </a:cubicBezTo>
                  <a:cubicBezTo>
                    <a:pt x="344" y="164"/>
                    <a:pt x="345" y="164"/>
                    <a:pt x="345" y="165"/>
                  </a:cubicBezTo>
                  <a:cubicBezTo>
                    <a:pt x="345" y="165"/>
                    <a:pt x="345" y="166"/>
                    <a:pt x="345" y="166"/>
                  </a:cubicBezTo>
                  <a:cubicBezTo>
                    <a:pt x="345" y="167"/>
                    <a:pt x="345" y="168"/>
                    <a:pt x="345" y="170"/>
                  </a:cubicBezTo>
                  <a:cubicBezTo>
                    <a:pt x="346" y="172"/>
                    <a:pt x="347" y="173"/>
                    <a:pt x="349" y="174"/>
                  </a:cubicBezTo>
                  <a:cubicBezTo>
                    <a:pt x="351" y="175"/>
                    <a:pt x="353" y="176"/>
                    <a:pt x="355" y="177"/>
                  </a:cubicBezTo>
                  <a:cubicBezTo>
                    <a:pt x="356" y="177"/>
                    <a:pt x="356" y="177"/>
                    <a:pt x="357" y="178"/>
                  </a:cubicBezTo>
                  <a:cubicBezTo>
                    <a:pt x="360" y="179"/>
                    <a:pt x="362" y="181"/>
                    <a:pt x="364" y="182"/>
                  </a:cubicBezTo>
                  <a:cubicBezTo>
                    <a:pt x="365" y="184"/>
                    <a:pt x="367" y="185"/>
                    <a:pt x="368" y="186"/>
                  </a:cubicBezTo>
                  <a:cubicBezTo>
                    <a:pt x="370" y="187"/>
                    <a:pt x="372" y="188"/>
                    <a:pt x="374" y="188"/>
                  </a:cubicBezTo>
                  <a:cubicBezTo>
                    <a:pt x="374" y="188"/>
                    <a:pt x="375" y="188"/>
                    <a:pt x="375" y="188"/>
                  </a:cubicBezTo>
                  <a:cubicBezTo>
                    <a:pt x="376" y="188"/>
                    <a:pt x="377" y="188"/>
                    <a:pt x="378" y="188"/>
                  </a:cubicBezTo>
                  <a:cubicBezTo>
                    <a:pt x="378" y="188"/>
                    <a:pt x="379" y="188"/>
                    <a:pt x="379" y="188"/>
                  </a:cubicBezTo>
                  <a:cubicBezTo>
                    <a:pt x="380" y="188"/>
                    <a:pt x="380" y="188"/>
                    <a:pt x="381" y="188"/>
                  </a:cubicBezTo>
                  <a:cubicBezTo>
                    <a:pt x="381" y="189"/>
                    <a:pt x="380" y="189"/>
                    <a:pt x="379" y="190"/>
                  </a:cubicBezTo>
                  <a:cubicBezTo>
                    <a:pt x="379" y="190"/>
                    <a:pt x="379" y="190"/>
                    <a:pt x="379" y="190"/>
                  </a:cubicBezTo>
                  <a:cubicBezTo>
                    <a:pt x="378" y="190"/>
                    <a:pt x="377" y="189"/>
                    <a:pt x="377" y="189"/>
                  </a:cubicBezTo>
                  <a:cubicBezTo>
                    <a:pt x="376" y="189"/>
                    <a:pt x="375" y="189"/>
                    <a:pt x="374" y="189"/>
                  </a:cubicBezTo>
                  <a:cubicBezTo>
                    <a:pt x="368" y="189"/>
                    <a:pt x="367" y="193"/>
                    <a:pt x="367" y="195"/>
                  </a:cubicBezTo>
                  <a:cubicBezTo>
                    <a:pt x="367" y="196"/>
                    <a:pt x="368" y="197"/>
                    <a:pt x="368" y="198"/>
                  </a:cubicBezTo>
                  <a:cubicBezTo>
                    <a:pt x="368" y="199"/>
                    <a:pt x="368" y="201"/>
                    <a:pt x="368" y="201"/>
                  </a:cubicBezTo>
                  <a:cubicBezTo>
                    <a:pt x="367" y="202"/>
                    <a:pt x="363" y="203"/>
                    <a:pt x="362" y="208"/>
                  </a:cubicBezTo>
                  <a:cubicBezTo>
                    <a:pt x="362" y="211"/>
                    <a:pt x="363" y="214"/>
                    <a:pt x="365" y="216"/>
                  </a:cubicBezTo>
                  <a:cubicBezTo>
                    <a:pt x="367" y="217"/>
                    <a:pt x="368" y="218"/>
                    <a:pt x="369" y="218"/>
                  </a:cubicBezTo>
                  <a:cubicBezTo>
                    <a:pt x="373" y="218"/>
                    <a:pt x="374" y="215"/>
                    <a:pt x="376" y="212"/>
                  </a:cubicBezTo>
                  <a:cubicBezTo>
                    <a:pt x="376" y="213"/>
                    <a:pt x="376" y="214"/>
                    <a:pt x="376" y="214"/>
                  </a:cubicBezTo>
                  <a:cubicBezTo>
                    <a:pt x="376" y="216"/>
                    <a:pt x="376" y="217"/>
                    <a:pt x="376" y="219"/>
                  </a:cubicBezTo>
                  <a:cubicBezTo>
                    <a:pt x="376" y="219"/>
                    <a:pt x="375" y="219"/>
                    <a:pt x="374" y="220"/>
                  </a:cubicBezTo>
                  <a:cubicBezTo>
                    <a:pt x="373" y="221"/>
                    <a:pt x="371" y="223"/>
                    <a:pt x="369" y="225"/>
                  </a:cubicBezTo>
                  <a:cubicBezTo>
                    <a:pt x="367" y="226"/>
                    <a:pt x="366" y="228"/>
                    <a:pt x="365" y="230"/>
                  </a:cubicBezTo>
                  <a:cubicBezTo>
                    <a:pt x="364" y="232"/>
                    <a:pt x="364" y="232"/>
                    <a:pt x="364" y="232"/>
                  </a:cubicBezTo>
                  <a:cubicBezTo>
                    <a:pt x="364" y="232"/>
                    <a:pt x="364" y="232"/>
                    <a:pt x="364" y="233"/>
                  </a:cubicBezTo>
                  <a:cubicBezTo>
                    <a:pt x="363" y="233"/>
                    <a:pt x="363" y="234"/>
                    <a:pt x="363" y="234"/>
                  </a:cubicBezTo>
                  <a:cubicBezTo>
                    <a:pt x="363" y="234"/>
                    <a:pt x="362" y="234"/>
                    <a:pt x="362" y="234"/>
                  </a:cubicBezTo>
                  <a:cubicBezTo>
                    <a:pt x="362" y="234"/>
                    <a:pt x="361" y="234"/>
                    <a:pt x="361" y="234"/>
                  </a:cubicBezTo>
                  <a:cubicBezTo>
                    <a:pt x="360" y="234"/>
                    <a:pt x="360" y="234"/>
                    <a:pt x="359" y="234"/>
                  </a:cubicBezTo>
                  <a:cubicBezTo>
                    <a:pt x="357" y="234"/>
                    <a:pt x="356" y="234"/>
                    <a:pt x="354" y="235"/>
                  </a:cubicBezTo>
                  <a:cubicBezTo>
                    <a:pt x="351" y="237"/>
                    <a:pt x="349" y="239"/>
                    <a:pt x="347" y="242"/>
                  </a:cubicBezTo>
                  <a:cubicBezTo>
                    <a:pt x="347" y="242"/>
                    <a:pt x="347" y="242"/>
                    <a:pt x="347" y="242"/>
                  </a:cubicBezTo>
                  <a:cubicBezTo>
                    <a:pt x="344" y="247"/>
                    <a:pt x="345" y="251"/>
                    <a:pt x="346" y="254"/>
                  </a:cubicBezTo>
                  <a:cubicBezTo>
                    <a:pt x="346" y="255"/>
                    <a:pt x="346" y="255"/>
                    <a:pt x="346" y="255"/>
                  </a:cubicBezTo>
                  <a:cubicBezTo>
                    <a:pt x="347" y="256"/>
                    <a:pt x="347" y="257"/>
                    <a:pt x="347" y="259"/>
                  </a:cubicBezTo>
                  <a:cubicBezTo>
                    <a:pt x="347" y="259"/>
                    <a:pt x="348" y="260"/>
                    <a:pt x="348" y="260"/>
                  </a:cubicBezTo>
                  <a:cubicBezTo>
                    <a:pt x="348" y="262"/>
                    <a:pt x="348" y="263"/>
                    <a:pt x="349" y="265"/>
                  </a:cubicBezTo>
                  <a:cubicBezTo>
                    <a:pt x="349" y="267"/>
                    <a:pt x="349" y="268"/>
                    <a:pt x="348" y="269"/>
                  </a:cubicBezTo>
                  <a:cubicBezTo>
                    <a:pt x="348" y="270"/>
                    <a:pt x="348" y="270"/>
                    <a:pt x="348" y="270"/>
                  </a:cubicBezTo>
                  <a:cubicBezTo>
                    <a:pt x="348" y="270"/>
                    <a:pt x="348" y="270"/>
                    <a:pt x="347" y="270"/>
                  </a:cubicBezTo>
                  <a:cubicBezTo>
                    <a:pt x="347" y="270"/>
                    <a:pt x="346" y="269"/>
                    <a:pt x="345" y="269"/>
                  </a:cubicBezTo>
                  <a:cubicBezTo>
                    <a:pt x="345" y="268"/>
                    <a:pt x="344" y="268"/>
                    <a:pt x="344" y="268"/>
                  </a:cubicBezTo>
                  <a:cubicBezTo>
                    <a:pt x="343" y="268"/>
                    <a:pt x="342" y="268"/>
                    <a:pt x="342" y="267"/>
                  </a:cubicBezTo>
                  <a:cubicBezTo>
                    <a:pt x="342" y="267"/>
                    <a:pt x="342" y="266"/>
                    <a:pt x="342" y="265"/>
                  </a:cubicBezTo>
                  <a:cubicBezTo>
                    <a:pt x="342" y="264"/>
                    <a:pt x="342" y="264"/>
                    <a:pt x="342" y="263"/>
                  </a:cubicBezTo>
                  <a:cubicBezTo>
                    <a:pt x="342" y="262"/>
                    <a:pt x="341" y="260"/>
                    <a:pt x="340" y="259"/>
                  </a:cubicBezTo>
                  <a:cubicBezTo>
                    <a:pt x="340" y="258"/>
                    <a:pt x="340" y="257"/>
                    <a:pt x="340" y="257"/>
                  </a:cubicBezTo>
                  <a:cubicBezTo>
                    <a:pt x="340" y="255"/>
                    <a:pt x="340" y="254"/>
                    <a:pt x="341" y="252"/>
                  </a:cubicBezTo>
                  <a:cubicBezTo>
                    <a:pt x="341" y="251"/>
                    <a:pt x="341" y="250"/>
                    <a:pt x="341" y="249"/>
                  </a:cubicBezTo>
                  <a:cubicBezTo>
                    <a:pt x="341" y="249"/>
                    <a:pt x="341" y="248"/>
                    <a:pt x="342" y="247"/>
                  </a:cubicBezTo>
                  <a:cubicBezTo>
                    <a:pt x="342" y="246"/>
                    <a:pt x="343" y="245"/>
                    <a:pt x="344" y="244"/>
                  </a:cubicBezTo>
                  <a:cubicBezTo>
                    <a:pt x="346" y="242"/>
                    <a:pt x="348" y="240"/>
                    <a:pt x="348" y="236"/>
                  </a:cubicBezTo>
                  <a:cubicBezTo>
                    <a:pt x="348" y="234"/>
                    <a:pt x="347" y="233"/>
                    <a:pt x="346" y="231"/>
                  </a:cubicBezTo>
                  <a:cubicBezTo>
                    <a:pt x="345" y="230"/>
                    <a:pt x="343" y="229"/>
                    <a:pt x="341" y="229"/>
                  </a:cubicBezTo>
                  <a:cubicBezTo>
                    <a:pt x="340" y="229"/>
                    <a:pt x="340" y="229"/>
                    <a:pt x="340" y="229"/>
                  </a:cubicBezTo>
                  <a:cubicBezTo>
                    <a:pt x="339" y="228"/>
                    <a:pt x="339" y="227"/>
                    <a:pt x="338" y="226"/>
                  </a:cubicBezTo>
                  <a:cubicBezTo>
                    <a:pt x="337" y="226"/>
                    <a:pt x="336" y="226"/>
                    <a:pt x="335" y="226"/>
                  </a:cubicBezTo>
                  <a:cubicBezTo>
                    <a:pt x="335" y="226"/>
                    <a:pt x="334" y="226"/>
                    <a:pt x="334" y="226"/>
                  </a:cubicBezTo>
                  <a:cubicBezTo>
                    <a:pt x="334" y="225"/>
                    <a:pt x="334" y="224"/>
                    <a:pt x="334" y="224"/>
                  </a:cubicBezTo>
                  <a:cubicBezTo>
                    <a:pt x="332" y="222"/>
                    <a:pt x="331" y="221"/>
                    <a:pt x="330" y="220"/>
                  </a:cubicBezTo>
                  <a:cubicBezTo>
                    <a:pt x="329" y="220"/>
                    <a:pt x="329" y="220"/>
                    <a:pt x="329" y="220"/>
                  </a:cubicBezTo>
                  <a:cubicBezTo>
                    <a:pt x="329" y="220"/>
                    <a:pt x="328" y="219"/>
                    <a:pt x="328" y="219"/>
                  </a:cubicBezTo>
                  <a:cubicBezTo>
                    <a:pt x="327" y="219"/>
                    <a:pt x="327" y="218"/>
                    <a:pt x="326" y="217"/>
                  </a:cubicBezTo>
                  <a:cubicBezTo>
                    <a:pt x="325" y="217"/>
                    <a:pt x="323" y="217"/>
                    <a:pt x="322" y="217"/>
                  </a:cubicBezTo>
                  <a:cubicBezTo>
                    <a:pt x="320" y="217"/>
                    <a:pt x="318" y="218"/>
                    <a:pt x="316" y="219"/>
                  </a:cubicBezTo>
                  <a:cubicBezTo>
                    <a:pt x="316" y="219"/>
                    <a:pt x="315" y="219"/>
                    <a:pt x="315" y="220"/>
                  </a:cubicBezTo>
                  <a:cubicBezTo>
                    <a:pt x="315" y="220"/>
                    <a:pt x="315" y="220"/>
                    <a:pt x="314" y="220"/>
                  </a:cubicBezTo>
                  <a:cubicBezTo>
                    <a:pt x="314" y="220"/>
                    <a:pt x="314" y="220"/>
                    <a:pt x="313" y="220"/>
                  </a:cubicBezTo>
                  <a:cubicBezTo>
                    <a:pt x="313" y="220"/>
                    <a:pt x="312" y="220"/>
                    <a:pt x="312" y="220"/>
                  </a:cubicBezTo>
                  <a:cubicBezTo>
                    <a:pt x="310" y="220"/>
                    <a:pt x="308" y="220"/>
                    <a:pt x="307" y="221"/>
                  </a:cubicBezTo>
                  <a:cubicBezTo>
                    <a:pt x="304" y="224"/>
                    <a:pt x="305" y="228"/>
                    <a:pt x="305" y="230"/>
                  </a:cubicBezTo>
                  <a:cubicBezTo>
                    <a:pt x="305" y="231"/>
                    <a:pt x="305" y="231"/>
                    <a:pt x="305" y="231"/>
                  </a:cubicBezTo>
                  <a:cubicBezTo>
                    <a:pt x="306" y="233"/>
                    <a:pt x="306" y="238"/>
                    <a:pt x="310" y="240"/>
                  </a:cubicBezTo>
                  <a:cubicBezTo>
                    <a:pt x="312" y="241"/>
                    <a:pt x="313" y="242"/>
                    <a:pt x="315" y="242"/>
                  </a:cubicBezTo>
                  <a:cubicBezTo>
                    <a:pt x="317" y="242"/>
                    <a:pt x="319" y="241"/>
                    <a:pt x="320" y="241"/>
                  </a:cubicBezTo>
                  <a:cubicBezTo>
                    <a:pt x="321" y="241"/>
                    <a:pt x="321" y="241"/>
                    <a:pt x="321" y="241"/>
                  </a:cubicBezTo>
                  <a:cubicBezTo>
                    <a:pt x="322" y="241"/>
                    <a:pt x="322" y="241"/>
                    <a:pt x="322" y="241"/>
                  </a:cubicBezTo>
                  <a:cubicBezTo>
                    <a:pt x="322" y="241"/>
                    <a:pt x="322" y="241"/>
                    <a:pt x="322" y="241"/>
                  </a:cubicBezTo>
                  <a:cubicBezTo>
                    <a:pt x="322" y="241"/>
                    <a:pt x="322" y="242"/>
                    <a:pt x="322" y="242"/>
                  </a:cubicBezTo>
                  <a:cubicBezTo>
                    <a:pt x="323" y="243"/>
                    <a:pt x="323" y="244"/>
                    <a:pt x="324" y="246"/>
                  </a:cubicBezTo>
                  <a:cubicBezTo>
                    <a:pt x="324" y="247"/>
                    <a:pt x="324" y="247"/>
                    <a:pt x="324" y="248"/>
                  </a:cubicBezTo>
                  <a:cubicBezTo>
                    <a:pt x="324" y="249"/>
                    <a:pt x="322" y="250"/>
                    <a:pt x="321" y="250"/>
                  </a:cubicBezTo>
                  <a:cubicBezTo>
                    <a:pt x="320" y="250"/>
                    <a:pt x="320" y="250"/>
                    <a:pt x="320" y="250"/>
                  </a:cubicBezTo>
                  <a:cubicBezTo>
                    <a:pt x="319" y="249"/>
                    <a:pt x="318" y="248"/>
                    <a:pt x="317" y="247"/>
                  </a:cubicBezTo>
                  <a:cubicBezTo>
                    <a:pt x="317" y="246"/>
                    <a:pt x="316" y="244"/>
                    <a:pt x="314" y="243"/>
                  </a:cubicBezTo>
                  <a:cubicBezTo>
                    <a:pt x="313" y="242"/>
                    <a:pt x="310" y="241"/>
                    <a:pt x="308" y="241"/>
                  </a:cubicBezTo>
                  <a:cubicBezTo>
                    <a:pt x="305" y="241"/>
                    <a:pt x="303" y="242"/>
                    <a:pt x="301" y="243"/>
                  </a:cubicBezTo>
                  <a:cubicBezTo>
                    <a:pt x="300" y="243"/>
                    <a:pt x="300" y="243"/>
                    <a:pt x="300" y="243"/>
                  </a:cubicBezTo>
                  <a:cubicBezTo>
                    <a:pt x="299" y="243"/>
                    <a:pt x="299" y="244"/>
                    <a:pt x="298" y="244"/>
                  </a:cubicBezTo>
                  <a:cubicBezTo>
                    <a:pt x="298" y="244"/>
                    <a:pt x="298" y="244"/>
                    <a:pt x="298" y="244"/>
                  </a:cubicBezTo>
                  <a:cubicBezTo>
                    <a:pt x="297" y="243"/>
                    <a:pt x="297" y="242"/>
                    <a:pt x="296" y="242"/>
                  </a:cubicBezTo>
                  <a:cubicBezTo>
                    <a:pt x="295" y="241"/>
                    <a:pt x="294" y="240"/>
                    <a:pt x="293" y="239"/>
                  </a:cubicBezTo>
                  <a:cubicBezTo>
                    <a:pt x="291" y="238"/>
                    <a:pt x="290" y="238"/>
                    <a:pt x="289" y="238"/>
                  </a:cubicBezTo>
                  <a:cubicBezTo>
                    <a:pt x="288" y="238"/>
                    <a:pt x="288" y="238"/>
                    <a:pt x="288" y="238"/>
                  </a:cubicBezTo>
                  <a:cubicBezTo>
                    <a:pt x="287" y="238"/>
                    <a:pt x="287" y="238"/>
                    <a:pt x="287" y="238"/>
                  </a:cubicBezTo>
                  <a:cubicBezTo>
                    <a:pt x="286" y="238"/>
                    <a:pt x="285" y="237"/>
                    <a:pt x="284" y="237"/>
                  </a:cubicBezTo>
                  <a:cubicBezTo>
                    <a:pt x="282" y="236"/>
                    <a:pt x="281" y="236"/>
                    <a:pt x="279" y="236"/>
                  </a:cubicBezTo>
                  <a:cubicBezTo>
                    <a:pt x="278" y="236"/>
                    <a:pt x="278" y="236"/>
                    <a:pt x="277" y="236"/>
                  </a:cubicBezTo>
                  <a:cubicBezTo>
                    <a:pt x="274" y="236"/>
                    <a:pt x="271" y="236"/>
                    <a:pt x="269" y="237"/>
                  </a:cubicBezTo>
                  <a:cubicBezTo>
                    <a:pt x="268" y="237"/>
                    <a:pt x="267" y="237"/>
                    <a:pt x="267" y="237"/>
                  </a:cubicBezTo>
                  <a:cubicBezTo>
                    <a:pt x="265" y="238"/>
                    <a:pt x="264" y="238"/>
                    <a:pt x="262" y="238"/>
                  </a:cubicBezTo>
                  <a:cubicBezTo>
                    <a:pt x="262" y="238"/>
                    <a:pt x="261" y="238"/>
                    <a:pt x="261" y="237"/>
                  </a:cubicBezTo>
                  <a:cubicBezTo>
                    <a:pt x="260" y="236"/>
                    <a:pt x="260" y="236"/>
                    <a:pt x="258" y="235"/>
                  </a:cubicBezTo>
                  <a:cubicBezTo>
                    <a:pt x="257" y="234"/>
                    <a:pt x="256" y="234"/>
                    <a:pt x="255" y="234"/>
                  </a:cubicBezTo>
                  <a:cubicBezTo>
                    <a:pt x="254" y="234"/>
                    <a:pt x="254" y="234"/>
                    <a:pt x="254" y="234"/>
                  </a:cubicBezTo>
                  <a:cubicBezTo>
                    <a:pt x="254" y="237"/>
                    <a:pt x="254" y="237"/>
                    <a:pt x="254" y="237"/>
                  </a:cubicBezTo>
                  <a:cubicBezTo>
                    <a:pt x="254" y="234"/>
                    <a:pt x="254" y="234"/>
                    <a:pt x="254" y="234"/>
                  </a:cubicBezTo>
                  <a:cubicBezTo>
                    <a:pt x="252" y="234"/>
                    <a:pt x="251" y="234"/>
                    <a:pt x="250" y="232"/>
                  </a:cubicBezTo>
                  <a:cubicBezTo>
                    <a:pt x="249" y="231"/>
                    <a:pt x="249" y="231"/>
                    <a:pt x="248" y="230"/>
                  </a:cubicBezTo>
                  <a:cubicBezTo>
                    <a:pt x="247" y="230"/>
                    <a:pt x="247" y="229"/>
                    <a:pt x="246" y="229"/>
                  </a:cubicBezTo>
                  <a:cubicBezTo>
                    <a:pt x="246" y="229"/>
                    <a:pt x="246" y="229"/>
                    <a:pt x="246" y="229"/>
                  </a:cubicBezTo>
                  <a:cubicBezTo>
                    <a:pt x="246" y="228"/>
                    <a:pt x="245" y="227"/>
                    <a:pt x="245" y="227"/>
                  </a:cubicBezTo>
                  <a:cubicBezTo>
                    <a:pt x="244" y="226"/>
                    <a:pt x="244" y="226"/>
                    <a:pt x="244" y="226"/>
                  </a:cubicBezTo>
                  <a:cubicBezTo>
                    <a:pt x="243" y="222"/>
                    <a:pt x="241" y="218"/>
                    <a:pt x="236" y="218"/>
                  </a:cubicBezTo>
                  <a:cubicBezTo>
                    <a:pt x="235" y="218"/>
                    <a:pt x="235" y="218"/>
                    <a:pt x="234" y="218"/>
                  </a:cubicBezTo>
                  <a:cubicBezTo>
                    <a:pt x="233" y="218"/>
                    <a:pt x="231" y="219"/>
                    <a:pt x="229" y="219"/>
                  </a:cubicBezTo>
                  <a:cubicBezTo>
                    <a:pt x="228" y="219"/>
                    <a:pt x="227" y="218"/>
                    <a:pt x="227" y="218"/>
                  </a:cubicBezTo>
                  <a:cubicBezTo>
                    <a:pt x="226" y="218"/>
                    <a:pt x="225" y="215"/>
                    <a:pt x="225" y="214"/>
                  </a:cubicBezTo>
                  <a:cubicBezTo>
                    <a:pt x="225" y="213"/>
                    <a:pt x="225" y="213"/>
                    <a:pt x="225" y="213"/>
                  </a:cubicBezTo>
                  <a:cubicBezTo>
                    <a:pt x="224" y="211"/>
                    <a:pt x="223" y="209"/>
                    <a:pt x="222" y="207"/>
                  </a:cubicBezTo>
                  <a:cubicBezTo>
                    <a:pt x="220" y="205"/>
                    <a:pt x="218" y="205"/>
                    <a:pt x="217" y="205"/>
                  </a:cubicBezTo>
                  <a:cubicBezTo>
                    <a:pt x="217" y="205"/>
                    <a:pt x="217" y="204"/>
                    <a:pt x="217" y="204"/>
                  </a:cubicBezTo>
                  <a:cubicBezTo>
                    <a:pt x="217" y="204"/>
                    <a:pt x="217" y="202"/>
                    <a:pt x="217" y="201"/>
                  </a:cubicBezTo>
                  <a:cubicBezTo>
                    <a:pt x="217" y="201"/>
                    <a:pt x="217" y="201"/>
                    <a:pt x="217" y="201"/>
                  </a:cubicBezTo>
                  <a:cubicBezTo>
                    <a:pt x="217" y="199"/>
                    <a:pt x="217" y="198"/>
                    <a:pt x="218" y="197"/>
                  </a:cubicBezTo>
                  <a:cubicBezTo>
                    <a:pt x="218" y="194"/>
                    <a:pt x="219" y="190"/>
                    <a:pt x="217" y="185"/>
                  </a:cubicBezTo>
                  <a:cubicBezTo>
                    <a:pt x="216" y="184"/>
                    <a:pt x="214" y="179"/>
                    <a:pt x="208" y="179"/>
                  </a:cubicBezTo>
                  <a:cubicBezTo>
                    <a:pt x="207" y="179"/>
                    <a:pt x="206" y="179"/>
                    <a:pt x="205" y="179"/>
                  </a:cubicBezTo>
                  <a:cubicBezTo>
                    <a:pt x="203" y="179"/>
                    <a:pt x="200" y="179"/>
                    <a:pt x="197" y="179"/>
                  </a:cubicBezTo>
                  <a:cubicBezTo>
                    <a:pt x="194" y="180"/>
                    <a:pt x="193" y="180"/>
                    <a:pt x="191" y="182"/>
                  </a:cubicBezTo>
                  <a:cubicBezTo>
                    <a:pt x="190" y="182"/>
                    <a:pt x="189" y="182"/>
                    <a:pt x="188" y="182"/>
                  </a:cubicBezTo>
                  <a:cubicBezTo>
                    <a:pt x="187" y="182"/>
                    <a:pt x="185" y="182"/>
                    <a:pt x="184" y="182"/>
                  </a:cubicBezTo>
                  <a:cubicBezTo>
                    <a:pt x="182" y="181"/>
                    <a:pt x="180" y="181"/>
                    <a:pt x="179" y="181"/>
                  </a:cubicBezTo>
                  <a:cubicBezTo>
                    <a:pt x="178" y="181"/>
                    <a:pt x="177" y="181"/>
                    <a:pt x="176" y="181"/>
                  </a:cubicBezTo>
                  <a:cubicBezTo>
                    <a:pt x="176" y="181"/>
                    <a:pt x="174" y="182"/>
                    <a:pt x="173" y="183"/>
                  </a:cubicBezTo>
                  <a:cubicBezTo>
                    <a:pt x="172" y="184"/>
                    <a:pt x="172" y="184"/>
                    <a:pt x="171" y="185"/>
                  </a:cubicBezTo>
                  <a:cubicBezTo>
                    <a:pt x="171" y="185"/>
                    <a:pt x="171" y="185"/>
                    <a:pt x="170" y="185"/>
                  </a:cubicBezTo>
                  <a:cubicBezTo>
                    <a:pt x="168" y="186"/>
                    <a:pt x="166" y="187"/>
                    <a:pt x="165" y="190"/>
                  </a:cubicBezTo>
                  <a:cubicBezTo>
                    <a:pt x="163" y="194"/>
                    <a:pt x="166" y="199"/>
                    <a:pt x="167" y="200"/>
                  </a:cubicBezTo>
                  <a:cubicBezTo>
                    <a:pt x="167" y="201"/>
                    <a:pt x="167" y="201"/>
                    <a:pt x="167" y="201"/>
                  </a:cubicBezTo>
                  <a:cubicBezTo>
                    <a:pt x="168" y="202"/>
                    <a:pt x="170" y="204"/>
                    <a:pt x="171" y="205"/>
                  </a:cubicBezTo>
                  <a:cubicBezTo>
                    <a:pt x="172" y="205"/>
                    <a:pt x="174" y="205"/>
                    <a:pt x="175" y="205"/>
                  </a:cubicBezTo>
                  <a:cubicBezTo>
                    <a:pt x="178" y="205"/>
                    <a:pt x="180" y="204"/>
                    <a:pt x="181" y="201"/>
                  </a:cubicBezTo>
                  <a:cubicBezTo>
                    <a:pt x="181" y="201"/>
                    <a:pt x="182" y="199"/>
                    <a:pt x="183" y="199"/>
                  </a:cubicBezTo>
                  <a:cubicBezTo>
                    <a:pt x="183" y="199"/>
                    <a:pt x="183" y="199"/>
                    <a:pt x="183" y="199"/>
                  </a:cubicBezTo>
                  <a:cubicBezTo>
                    <a:pt x="183" y="200"/>
                    <a:pt x="184" y="203"/>
                    <a:pt x="188" y="204"/>
                  </a:cubicBezTo>
                  <a:cubicBezTo>
                    <a:pt x="191" y="204"/>
                    <a:pt x="194" y="202"/>
                    <a:pt x="196" y="200"/>
                  </a:cubicBezTo>
                  <a:cubicBezTo>
                    <a:pt x="197" y="200"/>
                    <a:pt x="198" y="199"/>
                    <a:pt x="199" y="199"/>
                  </a:cubicBezTo>
                  <a:cubicBezTo>
                    <a:pt x="201" y="198"/>
                    <a:pt x="203" y="197"/>
                    <a:pt x="205" y="197"/>
                  </a:cubicBezTo>
                  <a:cubicBezTo>
                    <a:pt x="205" y="196"/>
                    <a:pt x="206" y="196"/>
                    <a:pt x="207" y="196"/>
                  </a:cubicBezTo>
                  <a:cubicBezTo>
                    <a:pt x="207" y="196"/>
                    <a:pt x="207" y="196"/>
                    <a:pt x="207" y="196"/>
                  </a:cubicBezTo>
                  <a:cubicBezTo>
                    <a:pt x="207" y="198"/>
                    <a:pt x="201" y="200"/>
                    <a:pt x="198" y="202"/>
                  </a:cubicBezTo>
                  <a:cubicBezTo>
                    <a:pt x="197" y="202"/>
                    <a:pt x="196" y="203"/>
                    <a:pt x="196" y="203"/>
                  </a:cubicBezTo>
                  <a:cubicBezTo>
                    <a:pt x="193" y="204"/>
                    <a:pt x="190" y="205"/>
                    <a:pt x="187" y="205"/>
                  </a:cubicBezTo>
                  <a:cubicBezTo>
                    <a:pt x="183" y="205"/>
                    <a:pt x="179" y="206"/>
                    <a:pt x="176" y="208"/>
                  </a:cubicBezTo>
                  <a:cubicBezTo>
                    <a:pt x="166" y="213"/>
                    <a:pt x="168" y="219"/>
                    <a:pt x="169" y="224"/>
                  </a:cubicBezTo>
                  <a:cubicBezTo>
                    <a:pt x="170" y="226"/>
                    <a:pt x="170" y="228"/>
                    <a:pt x="170" y="230"/>
                  </a:cubicBezTo>
                  <a:cubicBezTo>
                    <a:pt x="171" y="231"/>
                    <a:pt x="171" y="233"/>
                    <a:pt x="170" y="235"/>
                  </a:cubicBezTo>
                  <a:cubicBezTo>
                    <a:pt x="170" y="236"/>
                    <a:pt x="170" y="238"/>
                    <a:pt x="170" y="241"/>
                  </a:cubicBezTo>
                  <a:cubicBezTo>
                    <a:pt x="170" y="242"/>
                    <a:pt x="170" y="243"/>
                    <a:pt x="171" y="244"/>
                  </a:cubicBezTo>
                  <a:cubicBezTo>
                    <a:pt x="171" y="246"/>
                    <a:pt x="172" y="248"/>
                    <a:pt x="171" y="249"/>
                  </a:cubicBezTo>
                  <a:cubicBezTo>
                    <a:pt x="171" y="250"/>
                    <a:pt x="168" y="250"/>
                    <a:pt x="166" y="250"/>
                  </a:cubicBezTo>
                  <a:cubicBezTo>
                    <a:pt x="164" y="250"/>
                    <a:pt x="163" y="250"/>
                    <a:pt x="163" y="250"/>
                  </a:cubicBezTo>
                  <a:cubicBezTo>
                    <a:pt x="163" y="250"/>
                    <a:pt x="162" y="249"/>
                    <a:pt x="162" y="247"/>
                  </a:cubicBezTo>
                  <a:cubicBezTo>
                    <a:pt x="162" y="246"/>
                    <a:pt x="162" y="245"/>
                    <a:pt x="162" y="244"/>
                  </a:cubicBezTo>
                  <a:cubicBezTo>
                    <a:pt x="163" y="244"/>
                    <a:pt x="163" y="244"/>
                    <a:pt x="164" y="243"/>
                  </a:cubicBezTo>
                  <a:cubicBezTo>
                    <a:pt x="167" y="242"/>
                    <a:pt x="169" y="237"/>
                    <a:pt x="168" y="233"/>
                  </a:cubicBezTo>
                  <a:cubicBezTo>
                    <a:pt x="168" y="230"/>
                    <a:pt x="166" y="227"/>
                    <a:pt x="164" y="226"/>
                  </a:cubicBezTo>
                  <a:cubicBezTo>
                    <a:pt x="162" y="225"/>
                    <a:pt x="160" y="225"/>
                    <a:pt x="159" y="225"/>
                  </a:cubicBezTo>
                  <a:cubicBezTo>
                    <a:pt x="158" y="224"/>
                    <a:pt x="158" y="224"/>
                    <a:pt x="158" y="224"/>
                  </a:cubicBezTo>
                  <a:cubicBezTo>
                    <a:pt x="157" y="224"/>
                    <a:pt x="158" y="221"/>
                    <a:pt x="158" y="220"/>
                  </a:cubicBezTo>
                  <a:cubicBezTo>
                    <a:pt x="158" y="218"/>
                    <a:pt x="159" y="216"/>
                    <a:pt x="158" y="214"/>
                  </a:cubicBezTo>
                  <a:cubicBezTo>
                    <a:pt x="157" y="210"/>
                    <a:pt x="154" y="209"/>
                    <a:pt x="152" y="209"/>
                  </a:cubicBezTo>
                  <a:cubicBezTo>
                    <a:pt x="151" y="209"/>
                    <a:pt x="150" y="207"/>
                    <a:pt x="149" y="207"/>
                  </a:cubicBezTo>
                  <a:cubicBezTo>
                    <a:pt x="149" y="206"/>
                    <a:pt x="149" y="205"/>
                    <a:pt x="149" y="204"/>
                  </a:cubicBezTo>
                  <a:cubicBezTo>
                    <a:pt x="149" y="202"/>
                    <a:pt x="149" y="198"/>
                    <a:pt x="146" y="196"/>
                  </a:cubicBezTo>
                  <a:cubicBezTo>
                    <a:pt x="145" y="196"/>
                    <a:pt x="144" y="196"/>
                    <a:pt x="143" y="196"/>
                  </a:cubicBezTo>
                  <a:cubicBezTo>
                    <a:pt x="143" y="196"/>
                    <a:pt x="143" y="196"/>
                    <a:pt x="142" y="196"/>
                  </a:cubicBezTo>
                  <a:cubicBezTo>
                    <a:pt x="141" y="196"/>
                    <a:pt x="141" y="196"/>
                    <a:pt x="140" y="196"/>
                  </a:cubicBezTo>
                  <a:cubicBezTo>
                    <a:pt x="138" y="196"/>
                    <a:pt x="137" y="196"/>
                    <a:pt x="136" y="196"/>
                  </a:cubicBezTo>
                  <a:cubicBezTo>
                    <a:pt x="135" y="197"/>
                    <a:pt x="135" y="197"/>
                    <a:pt x="135" y="197"/>
                  </a:cubicBezTo>
                  <a:cubicBezTo>
                    <a:pt x="134" y="198"/>
                    <a:pt x="133" y="198"/>
                    <a:pt x="132" y="198"/>
                  </a:cubicBezTo>
                  <a:cubicBezTo>
                    <a:pt x="131" y="198"/>
                    <a:pt x="131" y="198"/>
                    <a:pt x="130" y="198"/>
                  </a:cubicBezTo>
                  <a:cubicBezTo>
                    <a:pt x="127" y="198"/>
                    <a:pt x="124" y="197"/>
                    <a:pt x="121" y="197"/>
                  </a:cubicBezTo>
                  <a:cubicBezTo>
                    <a:pt x="120" y="197"/>
                    <a:pt x="120" y="196"/>
                    <a:pt x="119" y="196"/>
                  </a:cubicBezTo>
                  <a:cubicBezTo>
                    <a:pt x="118" y="196"/>
                    <a:pt x="116" y="196"/>
                    <a:pt x="115" y="195"/>
                  </a:cubicBezTo>
                  <a:cubicBezTo>
                    <a:pt x="113" y="195"/>
                    <a:pt x="113" y="195"/>
                    <a:pt x="113" y="195"/>
                  </a:cubicBezTo>
                  <a:cubicBezTo>
                    <a:pt x="112" y="195"/>
                    <a:pt x="110" y="195"/>
                    <a:pt x="109" y="194"/>
                  </a:cubicBezTo>
                  <a:cubicBezTo>
                    <a:pt x="108" y="194"/>
                    <a:pt x="106" y="194"/>
                    <a:pt x="105" y="193"/>
                  </a:cubicBezTo>
                  <a:cubicBezTo>
                    <a:pt x="103" y="193"/>
                    <a:pt x="101" y="192"/>
                    <a:pt x="99" y="191"/>
                  </a:cubicBezTo>
                  <a:cubicBezTo>
                    <a:pt x="98" y="191"/>
                    <a:pt x="98" y="191"/>
                    <a:pt x="98" y="191"/>
                  </a:cubicBezTo>
                  <a:cubicBezTo>
                    <a:pt x="97" y="191"/>
                    <a:pt x="97" y="191"/>
                    <a:pt x="96" y="191"/>
                  </a:cubicBezTo>
                  <a:cubicBezTo>
                    <a:pt x="96" y="190"/>
                    <a:pt x="96" y="190"/>
                    <a:pt x="96" y="190"/>
                  </a:cubicBezTo>
                  <a:cubicBezTo>
                    <a:pt x="95" y="189"/>
                    <a:pt x="95" y="188"/>
                    <a:pt x="93" y="187"/>
                  </a:cubicBezTo>
                  <a:cubicBezTo>
                    <a:pt x="92" y="186"/>
                    <a:pt x="92" y="186"/>
                    <a:pt x="91" y="186"/>
                  </a:cubicBezTo>
                  <a:cubicBezTo>
                    <a:pt x="91" y="186"/>
                    <a:pt x="90" y="186"/>
                    <a:pt x="90" y="185"/>
                  </a:cubicBezTo>
                  <a:cubicBezTo>
                    <a:pt x="89" y="185"/>
                    <a:pt x="89" y="185"/>
                    <a:pt x="88" y="184"/>
                  </a:cubicBezTo>
                  <a:cubicBezTo>
                    <a:pt x="88" y="184"/>
                    <a:pt x="87" y="183"/>
                    <a:pt x="86" y="182"/>
                  </a:cubicBezTo>
                  <a:cubicBezTo>
                    <a:pt x="84" y="182"/>
                    <a:pt x="83" y="181"/>
                    <a:pt x="81" y="181"/>
                  </a:cubicBezTo>
                  <a:cubicBezTo>
                    <a:pt x="81" y="180"/>
                    <a:pt x="81" y="180"/>
                    <a:pt x="81" y="180"/>
                  </a:cubicBezTo>
                  <a:cubicBezTo>
                    <a:pt x="78" y="179"/>
                    <a:pt x="76" y="178"/>
                    <a:pt x="75" y="177"/>
                  </a:cubicBezTo>
                  <a:cubicBezTo>
                    <a:pt x="78" y="176"/>
                    <a:pt x="79" y="173"/>
                    <a:pt x="79" y="172"/>
                  </a:cubicBezTo>
                  <a:cubicBezTo>
                    <a:pt x="80" y="171"/>
                    <a:pt x="80" y="171"/>
                    <a:pt x="82" y="170"/>
                  </a:cubicBezTo>
                  <a:cubicBezTo>
                    <a:pt x="84" y="170"/>
                    <a:pt x="85" y="170"/>
                    <a:pt x="87" y="170"/>
                  </a:cubicBezTo>
                  <a:cubicBezTo>
                    <a:pt x="89" y="170"/>
                    <a:pt x="91" y="170"/>
                    <a:pt x="92" y="171"/>
                  </a:cubicBezTo>
                  <a:cubicBezTo>
                    <a:pt x="93" y="171"/>
                    <a:pt x="93" y="171"/>
                    <a:pt x="94" y="171"/>
                  </a:cubicBezTo>
                  <a:cubicBezTo>
                    <a:pt x="97" y="171"/>
                    <a:pt x="100" y="169"/>
                    <a:pt x="101" y="166"/>
                  </a:cubicBezTo>
                  <a:cubicBezTo>
                    <a:pt x="103" y="164"/>
                    <a:pt x="102" y="161"/>
                    <a:pt x="101" y="159"/>
                  </a:cubicBezTo>
                  <a:cubicBezTo>
                    <a:pt x="100" y="159"/>
                    <a:pt x="100" y="158"/>
                    <a:pt x="100" y="158"/>
                  </a:cubicBezTo>
                  <a:cubicBezTo>
                    <a:pt x="100" y="154"/>
                    <a:pt x="98" y="150"/>
                    <a:pt x="96" y="148"/>
                  </a:cubicBezTo>
                  <a:cubicBezTo>
                    <a:pt x="95" y="147"/>
                    <a:pt x="95" y="145"/>
                    <a:pt x="94" y="144"/>
                  </a:cubicBezTo>
                  <a:cubicBezTo>
                    <a:pt x="94" y="143"/>
                    <a:pt x="94" y="143"/>
                    <a:pt x="94" y="143"/>
                  </a:cubicBezTo>
                  <a:cubicBezTo>
                    <a:pt x="93" y="141"/>
                    <a:pt x="90" y="134"/>
                    <a:pt x="85" y="132"/>
                  </a:cubicBezTo>
                  <a:cubicBezTo>
                    <a:pt x="84" y="131"/>
                    <a:pt x="82" y="131"/>
                    <a:pt x="81" y="131"/>
                  </a:cubicBezTo>
                  <a:cubicBezTo>
                    <a:pt x="79" y="131"/>
                    <a:pt x="77" y="131"/>
                    <a:pt x="76" y="131"/>
                  </a:cubicBezTo>
                  <a:cubicBezTo>
                    <a:pt x="75" y="132"/>
                    <a:pt x="75" y="132"/>
                    <a:pt x="75" y="132"/>
                  </a:cubicBezTo>
                  <a:cubicBezTo>
                    <a:pt x="74" y="132"/>
                    <a:pt x="73" y="131"/>
                    <a:pt x="72" y="130"/>
                  </a:cubicBezTo>
                  <a:cubicBezTo>
                    <a:pt x="71" y="129"/>
                    <a:pt x="71" y="129"/>
                    <a:pt x="71" y="129"/>
                  </a:cubicBezTo>
                  <a:cubicBezTo>
                    <a:pt x="70" y="128"/>
                    <a:pt x="68" y="127"/>
                    <a:pt x="67" y="126"/>
                  </a:cubicBezTo>
                  <a:cubicBezTo>
                    <a:pt x="65" y="124"/>
                    <a:pt x="63" y="123"/>
                    <a:pt x="61" y="121"/>
                  </a:cubicBezTo>
                  <a:cubicBezTo>
                    <a:pt x="59" y="118"/>
                    <a:pt x="57" y="116"/>
                    <a:pt x="56" y="113"/>
                  </a:cubicBezTo>
                  <a:cubicBezTo>
                    <a:pt x="55" y="110"/>
                    <a:pt x="53" y="106"/>
                    <a:pt x="49" y="102"/>
                  </a:cubicBezTo>
                  <a:cubicBezTo>
                    <a:pt x="46" y="100"/>
                    <a:pt x="44" y="99"/>
                    <a:pt x="42" y="98"/>
                  </a:cubicBezTo>
                  <a:cubicBezTo>
                    <a:pt x="41" y="97"/>
                    <a:pt x="41" y="97"/>
                    <a:pt x="41" y="97"/>
                  </a:cubicBezTo>
                  <a:cubicBezTo>
                    <a:pt x="40" y="97"/>
                    <a:pt x="40" y="96"/>
                    <a:pt x="39" y="95"/>
                  </a:cubicBezTo>
                  <a:cubicBezTo>
                    <a:pt x="39" y="94"/>
                    <a:pt x="39" y="94"/>
                    <a:pt x="39" y="94"/>
                  </a:cubicBezTo>
                  <a:cubicBezTo>
                    <a:pt x="37" y="91"/>
                    <a:pt x="35" y="89"/>
                    <a:pt x="34" y="86"/>
                  </a:cubicBezTo>
                  <a:cubicBezTo>
                    <a:pt x="32" y="80"/>
                    <a:pt x="32" y="80"/>
                    <a:pt x="32" y="80"/>
                  </a:cubicBezTo>
                  <a:cubicBezTo>
                    <a:pt x="0" y="142"/>
                    <a:pt x="0" y="142"/>
                    <a:pt x="0" y="142"/>
                  </a:cubicBezTo>
                  <a:cubicBezTo>
                    <a:pt x="63" y="257"/>
                    <a:pt x="63" y="257"/>
                    <a:pt x="63" y="257"/>
                  </a:cubicBezTo>
                  <a:cubicBezTo>
                    <a:pt x="74" y="287"/>
                    <a:pt x="101" y="288"/>
                    <a:pt x="103" y="288"/>
                  </a:cubicBezTo>
                  <a:cubicBezTo>
                    <a:pt x="115" y="319"/>
                    <a:pt x="115" y="319"/>
                    <a:pt x="115" y="319"/>
                  </a:cubicBezTo>
                  <a:cubicBezTo>
                    <a:pt x="228" y="374"/>
                    <a:pt x="228" y="374"/>
                    <a:pt x="228" y="374"/>
                  </a:cubicBezTo>
                  <a:cubicBezTo>
                    <a:pt x="224" y="384"/>
                    <a:pt x="215" y="434"/>
                    <a:pt x="200" y="526"/>
                  </a:cubicBezTo>
                  <a:cubicBezTo>
                    <a:pt x="199" y="529"/>
                    <a:pt x="199" y="529"/>
                    <a:pt x="199" y="529"/>
                  </a:cubicBezTo>
                  <a:cubicBezTo>
                    <a:pt x="339" y="547"/>
                    <a:pt x="339" y="547"/>
                    <a:pt x="339" y="547"/>
                  </a:cubicBezTo>
                  <a:cubicBezTo>
                    <a:pt x="339" y="545"/>
                    <a:pt x="339" y="545"/>
                    <a:pt x="339" y="545"/>
                  </a:cubicBezTo>
                  <a:cubicBezTo>
                    <a:pt x="340" y="543"/>
                    <a:pt x="340" y="541"/>
                    <a:pt x="341" y="540"/>
                  </a:cubicBezTo>
                  <a:cubicBezTo>
                    <a:pt x="341" y="538"/>
                    <a:pt x="342" y="537"/>
                    <a:pt x="342" y="535"/>
                  </a:cubicBezTo>
                  <a:cubicBezTo>
                    <a:pt x="342" y="535"/>
                    <a:pt x="343" y="534"/>
                    <a:pt x="343" y="534"/>
                  </a:cubicBezTo>
                  <a:cubicBezTo>
                    <a:pt x="343" y="533"/>
                    <a:pt x="343" y="533"/>
                    <a:pt x="343" y="532"/>
                  </a:cubicBezTo>
                  <a:cubicBezTo>
                    <a:pt x="343" y="531"/>
                    <a:pt x="344" y="531"/>
                    <a:pt x="344" y="530"/>
                  </a:cubicBezTo>
                  <a:cubicBezTo>
                    <a:pt x="345" y="529"/>
                    <a:pt x="346" y="528"/>
                    <a:pt x="346" y="526"/>
                  </a:cubicBezTo>
                  <a:cubicBezTo>
                    <a:pt x="347" y="525"/>
                    <a:pt x="348" y="524"/>
                    <a:pt x="348" y="522"/>
                  </a:cubicBezTo>
                  <a:cubicBezTo>
                    <a:pt x="349" y="519"/>
                    <a:pt x="351" y="516"/>
                    <a:pt x="353" y="514"/>
                  </a:cubicBezTo>
                  <a:cubicBezTo>
                    <a:pt x="353" y="514"/>
                    <a:pt x="353" y="513"/>
                    <a:pt x="354" y="513"/>
                  </a:cubicBezTo>
                  <a:cubicBezTo>
                    <a:pt x="354" y="512"/>
                    <a:pt x="355" y="512"/>
                    <a:pt x="356" y="510"/>
                  </a:cubicBezTo>
                  <a:cubicBezTo>
                    <a:pt x="357" y="509"/>
                    <a:pt x="357" y="507"/>
                    <a:pt x="357" y="506"/>
                  </a:cubicBezTo>
                  <a:cubicBezTo>
                    <a:pt x="357" y="506"/>
                    <a:pt x="357" y="505"/>
                    <a:pt x="357" y="505"/>
                  </a:cubicBezTo>
                  <a:cubicBezTo>
                    <a:pt x="357" y="504"/>
                    <a:pt x="357" y="503"/>
                    <a:pt x="357" y="502"/>
                  </a:cubicBezTo>
                  <a:cubicBezTo>
                    <a:pt x="357" y="500"/>
                    <a:pt x="357" y="497"/>
                    <a:pt x="358" y="496"/>
                  </a:cubicBezTo>
                  <a:cubicBezTo>
                    <a:pt x="360" y="494"/>
                    <a:pt x="362" y="492"/>
                    <a:pt x="364" y="490"/>
                  </a:cubicBezTo>
                  <a:cubicBezTo>
                    <a:pt x="366" y="487"/>
                    <a:pt x="366" y="487"/>
                    <a:pt x="366" y="487"/>
                  </a:cubicBezTo>
                  <a:cubicBezTo>
                    <a:pt x="368" y="485"/>
                    <a:pt x="370" y="484"/>
                    <a:pt x="370" y="480"/>
                  </a:cubicBezTo>
                  <a:cubicBezTo>
                    <a:pt x="370" y="479"/>
                    <a:pt x="370" y="478"/>
                    <a:pt x="370" y="477"/>
                  </a:cubicBezTo>
                  <a:cubicBezTo>
                    <a:pt x="370" y="477"/>
                    <a:pt x="370" y="477"/>
                    <a:pt x="370" y="476"/>
                  </a:cubicBezTo>
                  <a:cubicBezTo>
                    <a:pt x="370" y="476"/>
                    <a:pt x="370" y="476"/>
                    <a:pt x="371" y="476"/>
                  </a:cubicBezTo>
                  <a:cubicBezTo>
                    <a:pt x="372" y="476"/>
                    <a:pt x="374" y="475"/>
                    <a:pt x="375" y="473"/>
                  </a:cubicBezTo>
                  <a:cubicBezTo>
                    <a:pt x="376" y="472"/>
                    <a:pt x="376" y="471"/>
                    <a:pt x="376" y="469"/>
                  </a:cubicBezTo>
                  <a:cubicBezTo>
                    <a:pt x="376" y="469"/>
                    <a:pt x="377" y="468"/>
                    <a:pt x="377" y="468"/>
                  </a:cubicBezTo>
                  <a:cubicBezTo>
                    <a:pt x="377" y="468"/>
                    <a:pt x="378" y="467"/>
                    <a:pt x="378" y="467"/>
                  </a:cubicBezTo>
                  <a:cubicBezTo>
                    <a:pt x="379" y="466"/>
                    <a:pt x="380" y="465"/>
                    <a:pt x="381" y="463"/>
                  </a:cubicBezTo>
                  <a:cubicBezTo>
                    <a:pt x="382" y="462"/>
                    <a:pt x="382" y="462"/>
                    <a:pt x="382" y="461"/>
                  </a:cubicBezTo>
                  <a:cubicBezTo>
                    <a:pt x="383" y="460"/>
                    <a:pt x="383" y="459"/>
                    <a:pt x="385" y="457"/>
                  </a:cubicBezTo>
                  <a:cubicBezTo>
                    <a:pt x="385" y="457"/>
                    <a:pt x="385" y="457"/>
                    <a:pt x="386" y="456"/>
                  </a:cubicBezTo>
                  <a:cubicBezTo>
                    <a:pt x="387" y="456"/>
                    <a:pt x="388" y="455"/>
                    <a:pt x="388" y="453"/>
                  </a:cubicBezTo>
                  <a:cubicBezTo>
                    <a:pt x="389" y="454"/>
                    <a:pt x="391" y="454"/>
                    <a:pt x="392" y="454"/>
                  </a:cubicBezTo>
                  <a:cubicBezTo>
                    <a:pt x="394" y="454"/>
                    <a:pt x="396" y="453"/>
                    <a:pt x="396" y="449"/>
                  </a:cubicBezTo>
                  <a:cubicBezTo>
                    <a:pt x="396" y="448"/>
                    <a:pt x="396" y="448"/>
                    <a:pt x="396" y="447"/>
                  </a:cubicBezTo>
                  <a:cubicBezTo>
                    <a:pt x="397" y="447"/>
                    <a:pt x="397" y="447"/>
                    <a:pt x="398" y="447"/>
                  </a:cubicBezTo>
                  <a:cubicBezTo>
                    <a:pt x="398" y="447"/>
                    <a:pt x="399" y="447"/>
                    <a:pt x="399" y="447"/>
                  </a:cubicBezTo>
                  <a:cubicBezTo>
                    <a:pt x="401" y="448"/>
                    <a:pt x="402" y="448"/>
                    <a:pt x="403" y="448"/>
                  </a:cubicBezTo>
                  <a:cubicBezTo>
                    <a:pt x="405" y="448"/>
                    <a:pt x="407" y="447"/>
                    <a:pt x="408" y="446"/>
                  </a:cubicBezTo>
                  <a:cubicBezTo>
                    <a:pt x="409" y="445"/>
                    <a:pt x="409" y="444"/>
                    <a:pt x="410" y="443"/>
                  </a:cubicBezTo>
                  <a:cubicBezTo>
                    <a:pt x="410" y="443"/>
                    <a:pt x="410" y="443"/>
                    <a:pt x="410" y="443"/>
                  </a:cubicBezTo>
                  <a:cubicBezTo>
                    <a:pt x="411" y="442"/>
                    <a:pt x="411" y="442"/>
                    <a:pt x="412" y="442"/>
                  </a:cubicBezTo>
                  <a:cubicBezTo>
                    <a:pt x="413" y="441"/>
                    <a:pt x="413" y="441"/>
                    <a:pt x="413" y="441"/>
                  </a:cubicBezTo>
                  <a:cubicBezTo>
                    <a:pt x="415" y="440"/>
                    <a:pt x="418" y="438"/>
                    <a:pt x="418" y="434"/>
                  </a:cubicBezTo>
                  <a:cubicBezTo>
                    <a:pt x="419" y="431"/>
                    <a:pt x="419" y="428"/>
                    <a:pt x="418" y="426"/>
                  </a:cubicBezTo>
                  <a:cubicBezTo>
                    <a:pt x="417" y="423"/>
                    <a:pt x="416" y="420"/>
                    <a:pt x="414" y="418"/>
                  </a:cubicBezTo>
                  <a:cubicBezTo>
                    <a:pt x="414" y="418"/>
                    <a:pt x="414" y="418"/>
                    <a:pt x="415" y="418"/>
                  </a:cubicBezTo>
                  <a:cubicBezTo>
                    <a:pt x="415" y="418"/>
                    <a:pt x="415" y="418"/>
                    <a:pt x="415" y="418"/>
                  </a:cubicBezTo>
                  <a:cubicBezTo>
                    <a:pt x="419" y="418"/>
                    <a:pt x="424" y="416"/>
                    <a:pt x="427" y="413"/>
                  </a:cubicBezTo>
                  <a:cubicBezTo>
                    <a:pt x="428" y="411"/>
                    <a:pt x="429" y="408"/>
                    <a:pt x="430" y="405"/>
                  </a:cubicBezTo>
                  <a:cubicBezTo>
                    <a:pt x="431" y="399"/>
                    <a:pt x="432" y="397"/>
                    <a:pt x="434" y="397"/>
                  </a:cubicBezTo>
                  <a:cubicBezTo>
                    <a:pt x="435" y="397"/>
                    <a:pt x="435" y="397"/>
                    <a:pt x="435" y="397"/>
                  </a:cubicBezTo>
                  <a:cubicBezTo>
                    <a:pt x="437" y="397"/>
                    <a:pt x="438" y="398"/>
                    <a:pt x="441" y="399"/>
                  </a:cubicBezTo>
                  <a:cubicBezTo>
                    <a:pt x="443" y="400"/>
                    <a:pt x="446" y="401"/>
                    <a:pt x="449" y="401"/>
                  </a:cubicBezTo>
                  <a:cubicBezTo>
                    <a:pt x="451" y="401"/>
                    <a:pt x="452" y="401"/>
                    <a:pt x="453" y="400"/>
                  </a:cubicBezTo>
                  <a:cubicBezTo>
                    <a:pt x="461" y="398"/>
                    <a:pt x="464" y="391"/>
                    <a:pt x="466" y="385"/>
                  </a:cubicBezTo>
                  <a:cubicBezTo>
                    <a:pt x="468" y="380"/>
                    <a:pt x="471" y="375"/>
                    <a:pt x="474" y="370"/>
                  </a:cubicBezTo>
                  <a:cubicBezTo>
                    <a:pt x="474" y="369"/>
                    <a:pt x="474" y="369"/>
                    <a:pt x="474" y="369"/>
                  </a:cubicBezTo>
                  <a:cubicBezTo>
                    <a:pt x="476" y="367"/>
                    <a:pt x="478" y="364"/>
                    <a:pt x="479" y="360"/>
                  </a:cubicBezTo>
                  <a:cubicBezTo>
                    <a:pt x="479" y="359"/>
                    <a:pt x="480" y="358"/>
                    <a:pt x="480" y="357"/>
                  </a:cubicBezTo>
                  <a:cubicBezTo>
                    <a:pt x="480" y="356"/>
                    <a:pt x="480" y="356"/>
                    <a:pt x="480" y="355"/>
                  </a:cubicBezTo>
                  <a:cubicBezTo>
                    <a:pt x="480" y="355"/>
                    <a:pt x="480" y="355"/>
                    <a:pt x="480" y="355"/>
                  </a:cubicBezTo>
                  <a:cubicBezTo>
                    <a:pt x="480" y="353"/>
                    <a:pt x="481" y="351"/>
                    <a:pt x="479" y="349"/>
                  </a:cubicBezTo>
                  <a:cubicBezTo>
                    <a:pt x="478" y="348"/>
                    <a:pt x="478" y="347"/>
                    <a:pt x="477" y="347"/>
                  </a:cubicBezTo>
                  <a:cubicBezTo>
                    <a:pt x="478" y="346"/>
                    <a:pt x="478" y="345"/>
                    <a:pt x="479" y="343"/>
                  </a:cubicBezTo>
                  <a:cubicBezTo>
                    <a:pt x="479" y="343"/>
                    <a:pt x="479" y="342"/>
                    <a:pt x="479" y="342"/>
                  </a:cubicBezTo>
                  <a:cubicBezTo>
                    <a:pt x="479" y="341"/>
                    <a:pt x="479" y="341"/>
                    <a:pt x="480" y="340"/>
                  </a:cubicBezTo>
                  <a:cubicBezTo>
                    <a:pt x="482" y="339"/>
                    <a:pt x="484" y="337"/>
                    <a:pt x="486" y="335"/>
                  </a:cubicBezTo>
                  <a:cubicBezTo>
                    <a:pt x="487" y="333"/>
                    <a:pt x="488" y="331"/>
                    <a:pt x="488" y="328"/>
                  </a:cubicBezTo>
                  <a:cubicBezTo>
                    <a:pt x="488" y="327"/>
                    <a:pt x="488" y="326"/>
                    <a:pt x="489" y="325"/>
                  </a:cubicBezTo>
                  <a:cubicBezTo>
                    <a:pt x="489" y="324"/>
                    <a:pt x="490" y="324"/>
                    <a:pt x="491" y="323"/>
                  </a:cubicBezTo>
                  <a:cubicBezTo>
                    <a:pt x="493" y="322"/>
                    <a:pt x="495" y="320"/>
                    <a:pt x="496" y="316"/>
                  </a:cubicBezTo>
                  <a:cubicBezTo>
                    <a:pt x="496" y="313"/>
                    <a:pt x="495" y="310"/>
                    <a:pt x="492" y="309"/>
                  </a:cubicBezTo>
                  <a:cubicBezTo>
                    <a:pt x="491" y="308"/>
                    <a:pt x="490" y="308"/>
                    <a:pt x="489" y="308"/>
                  </a:cubicBezTo>
                  <a:cubicBezTo>
                    <a:pt x="488" y="308"/>
                    <a:pt x="488" y="308"/>
                    <a:pt x="487" y="307"/>
                  </a:cubicBezTo>
                  <a:cubicBezTo>
                    <a:pt x="486" y="307"/>
                    <a:pt x="485" y="306"/>
                    <a:pt x="484" y="305"/>
                  </a:cubicBezTo>
                  <a:cubicBezTo>
                    <a:pt x="482" y="303"/>
                    <a:pt x="482" y="302"/>
                    <a:pt x="482" y="302"/>
                  </a:cubicBezTo>
                  <a:cubicBezTo>
                    <a:pt x="483" y="302"/>
                    <a:pt x="485" y="302"/>
                    <a:pt x="486" y="302"/>
                  </a:cubicBezTo>
                  <a:cubicBezTo>
                    <a:pt x="487" y="302"/>
                    <a:pt x="487" y="302"/>
                    <a:pt x="487" y="302"/>
                  </a:cubicBezTo>
                  <a:cubicBezTo>
                    <a:pt x="488" y="302"/>
                    <a:pt x="489" y="302"/>
                    <a:pt x="490" y="302"/>
                  </a:cubicBezTo>
                  <a:cubicBezTo>
                    <a:pt x="491" y="302"/>
                    <a:pt x="492" y="301"/>
                    <a:pt x="493" y="301"/>
                  </a:cubicBezTo>
                  <a:cubicBezTo>
                    <a:pt x="495" y="301"/>
                    <a:pt x="496" y="300"/>
                    <a:pt x="498" y="300"/>
                  </a:cubicBezTo>
                  <a:cubicBezTo>
                    <a:pt x="499" y="305"/>
                    <a:pt x="502" y="312"/>
                    <a:pt x="509" y="313"/>
                  </a:cubicBezTo>
                  <a:cubicBezTo>
                    <a:pt x="510" y="313"/>
                    <a:pt x="510" y="313"/>
                    <a:pt x="510" y="313"/>
                  </a:cubicBezTo>
                  <a:cubicBezTo>
                    <a:pt x="510" y="313"/>
                    <a:pt x="511" y="313"/>
                    <a:pt x="511" y="313"/>
                  </a:cubicBezTo>
                  <a:cubicBezTo>
                    <a:pt x="513" y="313"/>
                    <a:pt x="514" y="313"/>
                    <a:pt x="516" y="311"/>
                  </a:cubicBezTo>
                  <a:cubicBezTo>
                    <a:pt x="517" y="310"/>
                    <a:pt x="517" y="309"/>
                    <a:pt x="517" y="308"/>
                  </a:cubicBezTo>
                  <a:cubicBezTo>
                    <a:pt x="517" y="308"/>
                    <a:pt x="517" y="308"/>
                    <a:pt x="517" y="308"/>
                  </a:cubicBezTo>
                  <a:cubicBezTo>
                    <a:pt x="518" y="308"/>
                    <a:pt x="519" y="309"/>
                    <a:pt x="520" y="309"/>
                  </a:cubicBezTo>
                  <a:cubicBezTo>
                    <a:pt x="521" y="309"/>
                    <a:pt x="521" y="309"/>
                    <a:pt x="522" y="309"/>
                  </a:cubicBezTo>
                  <a:cubicBezTo>
                    <a:pt x="523" y="308"/>
                    <a:pt x="525" y="307"/>
                    <a:pt x="526" y="305"/>
                  </a:cubicBezTo>
                  <a:cubicBezTo>
                    <a:pt x="526" y="304"/>
                    <a:pt x="526" y="304"/>
                    <a:pt x="526" y="303"/>
                  </a:cubicBezTo>
                  <a:cubicBezTo>
                    <a:pt x="527" y="304"/>
                    <a:pt x="528" y="304"/>
                    <a:pt x="528" y="304"/>
                  </a:cubicBezTo>
                  <a:cubicBezTo>
                    <a:pt x="529" y="305"/>
                    <a:pt x="530" y="305"/>
                    <a:pt x="531" y="305"/>
                  </a:cubicBezTo>
                  <a:cubicBezTo>
                    <a:pt x="535" y="305"/>
                    <a:pt x="537" y="301"/>
                    <a:pt x="538" y="299"/>
                  </a:cubicBezTo>
                  <a:cubicBezTo>
                    <a:pt x="539" y="298"/>
                    <a:pt x="539" y="297"/>
                    <a:pt x="540" y="297"/>
                  </a:cubicBezTo>
                  <a:cubicBezTo>
                    <a:pt x="541" y="296"/>
                    <a:pt x="541" y="295"/>
                    <a:pt x="542" y="294"/>
                  </a:cubicBezTo>
                  <a:cubicBezTo>
                    <a:pt x="542" y="293"/>
                    <a:pt x="543" y="293"/>
                    <a:pt x="543" y="292"/>
                  </a:cubicBezTo>
                  <a:cubicBezTo>
                    <a:pt x="544" y="292"/>
                    <a:pt x="545" y="291"/>
                    <a:pt x="545" y="291"/>
                  </a:cubicBezTo>
                  <a:cubicBezTo>
                    <a:pt x="547" y="290"/>
                    <a:pt x="549" y="289"/>
                    <a:pt x="550" y="286"/>
                  </a:cubicBezTo>
                  <a:cubicBezTo>
                    <a:pt x="551" y="285"/>
                    <a:pt x="551" y="284"/>
                    <a:pt x="552" y="283"/>
                  </a:cubicBezTo>
                  <a:cubicBezTo>
                    <a:pt x="552" y="281"/>
                    <a:pt x="552" y="280"/>
                    <a:pt x="553" y="280"/>
                  </a:cubicBezTo>
                  <a:cubicBezTo>
                    <a:pt x="553" y="279"/>
                    <a:pt x="554" y="279"/>
                    <a:pt x="555" y="278"/>
                  </a:cubicBezTo>
                  <a:cubicBezTo>
                    <a:pt x="556" y="278"/>
                    <a:pt x="558" y="277"/>
                    <a:pt x="559" y="276"/>
                  </a:cubicBezTo>
                  <a:cubicBezTo>
                    <a:pt x="562" y="272"/>
                    <a:pt x="562" y="268"/>
                    <a:pt x="561" y="264"/>
                  </a:cubicBezTo>
                  <a:cubicBezTo>
                    <a:pt x="561" y="263"/>
                    <a:pt x="561" y="262"/>
                    <a:pt x="561" y="261"/>
                  </a:cubicBezTo>
                  <a:cubicBezTo>
                    <a:pt x="561" y="261"/>
                    <a:pt x="561" y="260"/>
                    <a:pt x="561" y="260"/>
                  </a:cubicBezTo>
                  <a:cubicBezTo>
                    <a:pt x="562" y="259"/>
                    <a:pt x="562" y="257"/>
                    <a:pt x="561" y="255"/>
                  </a:cubicBezTo>
                  <a:cubicBezTo>
                    <a:pt x="560" y="253"/>
                    <a:pt x="558" y="251"/>
                    <a:pt x="556" y="248"/>
                  </a:cubicBezTo>
                  <a:cubicBezTo>
                    <a:pt x="555" y="247"/>
                    <a:pt x="554" y="246"/>
                    <a:pt x="552" y="244"/>
                  </a:cubicBezTo>
                  <a:cubicBezTo>
                    <a:pt x="551" y="242"/>
                    <a:pt x="550" y="241"/>
                    <a:pt x="549" y="239"/>
                  </a:cubicBezTo>
                  <a:cubicBezTo>
                    <a:pt x="548" y="238"/>
                    <a:pt x="547" y="237"/>
                    <a:pt x="547" y="235"/>
                  </a:cubicBezTo>
                  <a:cubicBezTo>
                    <a:pt x="547" y="234"/>
                    <a:pt x="546" y="232"/>
                    <a:pt x="545" y="231"/>
                  </a:cubicBezTo>
                  <a:cubicBezTo>
                    <a:pt x="545" y="230"/>
                    <a:pt x="544" y="229"/>
                    <a:pt x="543" y="228"/>
                  </a:cubicBezTo>
                  <a:cubicBezTo>
                    <a:pt x="542" y="227"/>
                    <a:pt x="540" y="224"/>
                    <a:pt x="540" y="223"/>
                  </a:cubicBezTo>
                  <a:cubicBezTo>
                    <a:pt x="540" y="223"/>
                    <a:pt x="540" y="223"/>
                    <a:pt x="540" y="223"/>
                  </a:cubicBezTo>
                  <a:cubicBezTo>
                    <a:pt x="540" y="223"/>
                    <a:pt x="541" y="223"/>
                    <a:pt x="541" y="223"/>
                  </a:cubicBezTo>
                  <a:cubicBezTo>
                    <a:pt x="542" y="223"/>
                    <a:pt x="543" y="223"/>
                    <a:pt x="544" y="223"/>
                  </a:cubicBezTo>
                  <a:cubicBezTo>
                    <a:pt x="546" y="223"/>
                    <a:pt x="547" y="222"/>
                    <a:pt x="549" y="221"/>
                  </a:cubicBezTo>
                  <a:cubicBezTo>
                    <a:pt x="550" y="220"/>
                    <a:pt x="551" y="218"/>
                    <a:pt x="553" y="217"/>
                  </a:cubicBezTo>
                  <a:cubicBezTo>
                    <a:pt x="555" y="214"/>
                    <a:pt x="556" y="212"/>
                    <a:pt x="556" y="209"/>
                  </a:cubicBezTo>
                  <a:cubicBezTo>
                    <a:pt x="556" y="203"/>
                    <a:pt x="552" y="203"/>
                    <a:pt x="550" y="203"/>
                  </a:cubicBezTo>
                  <a:cubicBezTo>
                    <a:pt x="549" y="203"/>
                    <a:pt x="549" y="203"/>
                    <a:pt x="548" y="202"/>
                  </a:cubicBezTo>
                  <a:cubicBezTo>
                    <a:pt x="548" y="202"/>
                    <a:pt x="548" y="202"/>
                    <a:pt x="548" y="202"/>
                  </a:cubicBezTo>
                  <a:cubicBezTo>
                    <a:pt x="549" y="200"/>
                    <a:pt x="552" y="197"/>
                    <a:pt x="551" y="193"/>
                  </a:cubicBezTo>
                  <a:cubicBezTo>
                    <a:pt x="551" y="192"/>
                    <a:pt x="550" y="190"/>
                    <a:pt x="548" y="189"/>
                  </a:cubicBezTo>
                  <a:cubicBezTo>
                    <a:pt x="546" y="188"/>
                    <a:pt x="544" y="187"/>
                    <a:pt x="542" y="187"/>
                  </a:cubicBezTo>
                  <a:cubicBezTo>
                    <a:pt x="540" y="187"/>
                    <a:pt x="539" y="186"/>
                    <a:pt x="538" y="185"/>
                  </a:cubicBezTo>
                  <a:cubicBezTo>
                    <a:pt x="537" y="185"/>
                    <a:pt x="536" y="184"/>
                    <a:pt x="536" y="184"/>
                  </a:cubicBezTo>
                  <a:cubicBezTo>
                    <a:pt x="535" y="183"/>
                    <a:pt x="534" y="181"/>
                    <a:pt x="533" y="180"/>
                  </a:cubicBezTo>
                  <a:cubicBezTo>
                    <a:pt x="532" y="180"/>
                    <a:pt x="532" y="180"/>
                    <a:pt x="532" y="180"/>
                  </a:cubicBezTo>
                  <a:cubicBezTo>
                    <a:pt x="532" y="180"/>
                    <a:pt x="532" y="179"/>
                    <a:pt x="532" y="179"/>
                  </a:cubicBezTo>
                  <a:cubicBezTo>
                    <a:pt x="533" y="176"/>
                    <a:pt x="533" y="174"/>
                    <a:pt x="532" y="173"/>
                  </a:cubicBezTo>
                  <a:cubicBezTo>
                    <a:pt x="531" y="172"/>
                    <a:pt x="530" y="170"/>
                    <a:pt x="526" y="170"/>
                  </a:cubicBezTo>
                  <a:cubicBezTo>
                    <a:pt x="523" y="170"/>
                    <a:pt x="520" y="171"/>
                    <a:pt x="519" y="172"/>
                  </a:cubicBezTo>
                  <a:cubicBezTo>
                    <a:pt x="518" y="173"/>
                    <a:pt x="517" y="173"/>
                    <a:pt x="516" y="173"/>
                  </a:cubicBezTo>
                  <a:cubicBezTo>
                    <a:pt x="515" y="173"/>
                    <a:pt x="515" y="173"/>
                    <a:pt x="514" y="173"/>
                  </a:cubicBezTo>
                  <a:cubicBezTo>
                    <a:pt x="513" y="172"/>
                    <a:pt x="513" y="172"/>
                    <a:pt x="512" y="171"/>
                  </a:cubicBezTo>
                  <a:cubicBezTo>
                    <a:pt x="511" y="170"/>
                    <a:pt x="510" y="169"/>
                    <a:pt x="508" y="168"/>
                  </a:cubicBezTo>
                  <a:cubicBezTo>
                    <a:pt x="508" y="168"/>
                    <a:pt x="508" y="168"/>
                    <a:pt x="507" y="168"/>
                  </a:cubicBezTo>
                  <a:cubicBezTo>
                    <a:pt x="509" y="168"/>
                    <a:pt x="510" y="168"/>
                    <a:pt x="511" y="168"/>
                  </a:cubicBezTo>
                  <a:cubicBezTo>
                    <a:pt x="513" y="168"/>
                    <a:pt x="516" y="168"/>
                    <a:pt x="518" y="167"/>
                  </a:cubicBezTo>
                  <a:cubicBezTo>
                    <a:pt x="519" y="167"/>
                    <a:pt x="520" y="167"/>
                    <a:pt x="520" y="167"/>
                  </a:cubicBezTo>
                  <a:cubicBezTo>
                    <a:pt x="521" y="167"/>
                    <a:pt x="522" y="167"/>
                    <a:pt x="524" y="168"/>
                  </a:cubicBezTo>
                  <a:cubicBezTo>
                    <a:pt x="525" y="168"/>
                    <a:pt x="526" y="169"/>
                    <a:pt x="526" y="169"/>
                  </a:cubicBezTo>
                  <a:cubicBezTo>
                    <a:pt x="528" y="170"/>
                    <a:pt x="530" y="170"/>
                    <a:pt x="531" y="170"/>
                  </a:cubicBezTo>
                  <a:cubicBezTo>
                    <a:pt x="535" y="170"/>
                    <a:pt x="538" y="168"/>
                    <a:pt x="540" y="165"/>
                  </a:cubicBezTo>
                  <a:cubicBezTo>
                    <a:pt x="543" y="162"/>
                    <a:pt x="547" y="160"/>
                    <a:pt x="551" y="160"/>
                  </a:cubicBezTo>
                  <a:cubicBezTo>
                    <a:pt x="552" y="160"/>
                    <a:pt x="554" y="161"/>
                    <a:pt x="555" y="161"/>
                  </a:cubicBezTo>
                  <a:cubicBezTo>
                    <a:pt x="557" y="161"/>
                    <a:pt x="558" y="162"/>
                    <a:pt x="560" y="162"/>
                  </a:cubicBezTo>
                  <a:cubicBezTo>
                    <a:pt x="563" y="163"/>
                    <a:pt x="567" y="165"/>
                    <a:pt x="571" y="165"/>
                  </a:cubicBezTo>
                  <a:cubicBezTo>
                    <a:pt x="573" y="165"/>
                    <a:pt x="575" y="164"/>
                    <a:pt x="577" y="164"/>
                  </a:cubicBezTo>
                  <a:cubicBezTo>
                    <a:pt x="581" y="162"/>
                    <a:pt x="582" y="159"/>
                    <a:pt x="582" y="157"/>
                  </a:cubicBezTo>
                  <a:cubicBezTo>
                    <a:pt x="583" y="152"/>
                    <a:pt x="579" y="147"/>
                    <a:pt x="578" y="146"/>
                  </a:cubicBezTo>
                  <a:cubicBezTo>
                    <a:pt x="579" y="146"/>
                    <a:pt x="579" y="147"/>
                    <a:pt x="580" y="147"/>
                  </a:cubicBezTo>
                  <a:cubicBezTo>
                    <a:pt x="582" y="147"/>
                    <a:pt x="583" y="148"/>
                    <a:pt x="585" y="148"/>
                  </a:cubicBezTo>
                  <a:cubicBezTo>
                    <a:pt x="585" y="148"/>
                    <a:pt x="586" y="148"/>
                    <a:pt x="586" y="148"/>
                  </a:cubicBezTo>
                  <a:cubicBezTo>
                    <a:pt x="587" y="147"/>
                    <a:pt x="587" y="147"/>
                    <a:pt x="588" y="147"/>
                  </a:cubicBezTo>
                  <a:cubicBezTo>
                    <a:pt x="588" y="147"/>
                    <a:pt x="589" y="148"/>
                    <a:pt x="589" y="148"/>
                  </a:cubicBezTo>
                  <a:cubicBezTo>
                    <a:pt x="589" y="148"/>
                    <a:pt x="589" y="148"/>
                    <a:pt x="589" y="148"/>
                  </a:cubicBezTo>
                  <a:cubicBezTo>
                    <a:pt x="589" y="148"/>
                    <a:pt x="589" y="148"/>
                    <a:pt x="589" y="150"/>
                  </a:cubicBezTo>
                  <a:cubicBezTo>
                    <a:pt x="589" y="150"/>
                    <a:pt x="589" y="151"/>
                    <a:pt x="589" y="151"/>
                  </a:cubicBezTo>
                  <a:cubicBezTo>
                    <a:pt x="589" y="153"/>
                    <a:pt x="588" y="157"/>
                    <a:pt x="591" y="160"/>
                  </a:cubicBezTo>
                  <a:cubicBezTo>
                    <a:pt x="592" y="160"/>
                    <a:pt x="594" y="161"/>
                    <a:pt x="595" y="161"/>
                  </a:cubicBezTo>
                  <a:cubicBezTo>
                    <a:pt x="596" y="161"/>
                    <a:pt x="597" y="161"/>
                    <a:pt x="598" y="160"/>
                  </a:cubicBezTo>
                  <a:cubicBezTo>
                    <a:pt x="599" y="160"/>
                    <a:pt x="599" y="160"/>
                    <a:pt x="600" y="160"/>
                  </a:cubicBezTo>
                  <a:cubicBezTo>
                    <a:pt x="600" y="160"/>
                    <a:pt x="600" y="160"/>
                    <a:pt x="600" y="160"/>
                  </a:cubicBezTo>
                  <a:cubicBezTo>
                    <a:pt x="600" y="160"/>
                    <a:pt x="600" y="160"/>
                    <a:pt x="600" y="160"/>
                  </a:cubicBezTo>
                  <a:cubicBezTo>
                    <a:pt x="600" y="160"/>
                    <a:pt x="600" y="160"/>
                    <a:pt x="600" y="160"/>
                  </a:cubicBezTo>
                  <a:cubicBezTo>
                    <a:pt x="600" y="160"/>
                    <a:pt x="601" y="161"/>
                    <a:pt x="601" y="162"/>
                  </a:cubicBezTo>
                  <a:cubicBezTo>
                    <a:pt x="601" y="163"/>
                    <a:pt x="601" y="163"/>
                    <a:pt x="601" y="163"/>
                  </a:cubicBezTo>
                  <a:cubicBezTo>
                    <a:pt x="601" y="167"/>
                    <a:pt x="603" y="168"/>
                    <a:pt x="606" y="168"/>
                  </a:cubicBezTo>
                  <a:cubicBezTo>
                    <a:pt x="606" y="168"/>
                    <a:pt x="607" y="169"/>
                    <a:pt x="607" y="169"/>
                  </a:cubicBezTo>
                  <a:cubicBezTo>
                    <a:pt x="608" y="169"/>
                    <a:pt x="608" y="170"/>
                    <a:pt x="609" y="170"/>
                  </a:cubicBezTo>
                  <a:cubicBezTo>
                    <a:pt x="610" y="171"/>
                    <a:pt x="611" y="173"/>
                    <a:pt x="613" y="174"/>
                  </a:cubicBezTo>
                  <a:cubicBezTo>
                    <a:pt x="615" y="174"/>
                    <a:pt x="617" y="174"/>
                    <a:pt x="618" y="174"/>
                  </a:cubicBezTo>
                  <a:cubicBezTo>
                    <a:pt x="620" y="174"/>
                    <a:pt x="621" y="174"/>
                    <a:pt x="622" y="175"/>
                  </a:cubicBezTo>
                  <a:cubicBezTo>
                    <a:pt x="623" y="177"/>
                    <a:pt x="623" y="178"/>
                    <a:pt x="623" y="179"/>
                  </a:cubicBezTo>
                  <a:cubicBezTo>
                    <a:pt x="623" y="179"/>
                    <a:pt x="622" y="180"/>
                    <a:pt x="622" y="181"/>
                  </a:cubicBezTo>
                  <a:cubicBezTo>
                    <a:pt x="621" y="181"/>
                    <a:pt x="620" y="181"/>
                    <a:pt x="619" y="182"/>
                  </a:cubicBezTo>
                  <a:cubicBezTo>
                    <a:pt x="617" y="182"/>
                    <a:pt x="614" y="183"/>
                    <a:pt x="612" y="187"/>
                  </a:cubicBezTo>
                  <a:cubicBezTo>
                    <a:pt x="611" y="190"/>
                    <a:pt x="611" y="197"/>
                    <a:pt x="613" y="200"/>
                  </a:cubicBezTo>
                  <a:cubicBezTo>
                    <a:pt x="614" y="202"/>
                    <a:pt x="616" y="203"/>
                    <a:pt x="618" y="203"/>
                  </a:cubicBezTo>
                  <a:cubicBezTo>
                    <a:pt x="619" y="203"/>
                    <a:pt x="621" y="203"/>
                    <a:pt x="622" y="202"/>
                  </a:cubicBezTo>
                  <a:cubicBezTo>
                    <a:pt x="626" y="199"/>
                    <a:pt x="628" y="195"/>
                    <a:pt x="630" y="192"/>
                  </a:cubicBezTo>
                  <a:cubicBezTo>
                    <a:pt x="631" y="189"/>
                    <a:pt x="633" y="187"/>
                    <a:pt x="635" y="185"/>
                  </a:cubicBezTo>
                  <a:cubicBezTo>
                    <a:pt x="636" y="185"/>
                    <a:pt x="638" y="184"/>
                    <a:pt x="638" y="184"/>
                  </a:cubicBezTo>
                  <a:cubicBezTo>
                    <a:pt x="638" y="184"/>
                    <a:pt x="638" y="185"/>
                    <a:pt x="638" y="185"/>
                  </a:cubicBezTo>
                  <a:cubicBezTo>
                    <a:pt x="638" y="187"/>
                    <a:pt x="638" y="188"/>
                    <a:pt x="638" y="189"/>
                  </a:cubicBezTo>
                  <a:cubicBezTo>
                    <a:pt x="638" y="192"/>
                    <a:pt x="639" y="194"/>
                    <a:pt x="641" y="197"/>
                  </a:cubicBezTo>
                  <a:cubicBezTo>
                    <a:pt x="643" y="198"/>
                    <a:pt x="646" y="201"/>
                    <a:pt x="649" y="201"/>
                  </a:cubicBezTo>
                  <a:cubicBezTo>
                    <a:pt x="650" y="201"/>
                    <a:pt x="650" y="201"/>
                    <a:pt x="650" y="201"/>
                  </a:cubicBezTo>
                  <a:cubicBezTo>
                    <a:pt x="650" y="201"/>
                    <a:pt x="650" y="201"/>
                    <a:pt x="650" y="201"/>
                  </a:cubicBezTo>
                  <a:cubicBezTo>
                    <a:pt x="652" y="201"/>
                    <a:pt x="652" y="200"/>
                    <a:pt x="653" y="200"/>
                  </a:cubicBezTo>
                  <a:cubicBezTo>
                    <a:pt x="653" y="205"/>
                    <a:pt x="656" y="207"/>
                    <a:pt x="657" y="207"/>
                  </a:cubicBezTo>
                  <a:cubicBezTo>
                    <a:pt x="658" y="208"/>
                    <a:pt x="659" y="208"/>
                    <a:pt x="660" y="208"/>
                  </a:cubicBezTo>
                  <a:cubicBezTo>
                    <a:pt x="661" y="208"/>
                    <a:pt x="662" y="208"/>
                    <a:pt x="663" y="207"/>
                  </a:cubicBezTo>
                  <a:cubicBezTo>
                    <a:pt x="664" y="207"/>
                    <a:pt x="664" y="207"/>
                    <a:pt x="665" y="207"/>
                  </a:cubicBezTo>
                  <a:cubicBezTo>
                    <a:pt x="665" y="207"/>
                    <a:pt x="665" y="207"/>
                    <a:pt x="665" y="207"/>
                  </a:cubicBezTo>
                  <a:cubicBezTo>
                    <a:pt x="667" y="208"/>
                    <a:pt x="669" y="212"/>
                    <a:pt x="671" y="215"/>
                  </a:cubicBezTo>
                  <a:cubicBezTo>
                    <a:pt x="672" y="217"/>
                    <a:pt x="673" y="219"/>
                    <a:pt x="675" y="221"/>
                  </a:cubicBezTo>
                  <a:cubicBezTo>
                    <a:pt x="677" y="223"/>
                    <a:pt x="677" y="223"/>
                    <a:pt x="677" y="223"/>
                  </a:cubicBezTo>
                  <a:cubicBezTo>
                    <a:pt x="679" y="226"/>
                    <a:pt x="682" y="229"/>
                    <a:pt x="684" y="233"/>
                  </a:cubicBezTo>
                  <a:cubicBezTo>
                    <a:pt x="685" y="236"/>
                    <a:pt x="687" y="241"/>
                    <a:pt x="686" y="244"/>
                  </a:cubicBezTo>
                  <a:cubicBezTo>
                    <a:pt x="686" y="245"/>
                    <a:pt x="685" y="246"/>
                    <a:pt x="684" y="248"/>
                  </a:cubicBezTo>
                  <a:cubicBezTo>
                    <a:pt x="682" y="250"/>
                    <a:pt x="680" y="252"/>
                    <a:pt x="680" y="256"/>
                  </a:cubicBezTo>
                  <a:cubicBezTo>
                    <a:pt x="680" y="258"/>
                    <a:pt x="680" y="260"/>
                    <a:pt x="682" y="262"/>
                  </a:cubicBezTo>
                  <a:cubicBezTo>
                    <a:pt x="680" y="262"/>
                    <a:pt x="678" y="263"/>
                    <a:pt x="677" y="265"/>
                  </a:cubicBezTo>
                  <a:cubicBezTo>
                    <a:pt x="676" y="266"/>
                    <a:pt x="675" y="268"/>
                    <a:pt x="675" y="269"/>
                  </a:cubicBezTo>
                  <a:cubicBezTo>
                    <a:pt x="675" y="270"/>
                    <a:pt x="674" y="271"/>
                    <a:pt x="674" y="271"/>
                  </a:cubicBezTo>
                  <a:cubicBezTo>
                    <a:pt x="673" y="273"/>
                    <a:pt x="672" y="275"/>
                    <a:pt x="671" y="277"/>
                  </a:cubicBezTo>
                  <a:cubicBezTo>
                    <a:pt x="669" y="281"/>
                    <a:pt x="666" y="285"/>
                    <a:pt x="667" y="290"/>
                  </a:cubicBezTo>
                  <a:cubicBezTo>
                    <a:pt x="669" y="296"/>
                    <a:pt x="674" y="298"/>
                    <a:pt x="678" y="300"/>
                  </a:cubicBezTo>
                  <a:cubicBezTo>
                    <a:pt x="681" y="302"/>
                    <a:pt x="684" y="303"/>
                    <a:pt x="686" y="305"/>
                  </a:cubicBezTo>
                  <a:cubicBezTo>
                    <a:pt x="686" y="306"/>
                    <a:pt x="686" y="306"/>
                    <a:pt x="686" y="307"/>
                  </a:cubicBezTo>
                  <a:cubicBezTo>
                    <a:pt x="686" y="307"/>
                    <a:pt x="684" y="308"/>
                    <a:pt x="681" y="309"/>
                  </a:cubicBezTo>
                  <a:cubicBezTo>
                    <a:pt x="680" y="309"/>
                    <a:pt x="680" y="309"/>
                    <a:pt x="679" y="309"/>
                  </a:cubicBezTo>
                  <a:cubicBezTo>
                    <a:pt x="678" y="310"/>
                    <a:pt x="676" y="310"/>
                    <a:pt x="675" y="310"/>
                  </a:cubicBezTo>
                  <a:cubicBezTo>
                    <a:pt x="672" y="312"/>
                    <a:pt x="671" y="314"/>
                    <a:pt x="669" y="315"/>
                  </a:cubicBezTo>
                  <a:cubicBezTo>
                    <a:pt x="669" y="316"/>
                    <a:pt x="668" y="317"/>
                    <a:pt x="668" y="317"/>
                  </a:cubicBezTo>
                  <a:cubicBezTo>
                    <a:pt x="667" y="318"/>
                    <a:pt x="666" y="319"/>
                    <a:pt x="665" y="320"/>
                  </a:cubicBezTo>
                  <a:cubicBezTo>
                    <a:pt x="664" y="321"/>
                    <a:pt x="664" y="321"/>
                    <a:pt x="664" y="321"/>
                  </a:cubicBezTo>
                  <a:cubicBezTo>
                    <a:pt x="662" y="322"/>
                    <a:pt x="659" y="323"/>
                    <a:pt x="655" y="323"/>
                  </a:cubicBezTo>
                  <a:cubicBezTo>
                    <a:pt x="655" y="323"/>
                    <a:pt x="655" y="323"/>
                    <a:pt x="655" y="323"/>
                  </a:cubicBezTo>
                  <a:cubicBezTo>
                    <a:pt x="652" y="323"/>
                    <a:pt x="649" y="322"/>
                    <a:pt x="645" y="322"/>
                  </a:cubicBezTo>
                  <a:cubicBezTo>
                    <a:pt x="642" y="321"/>
                    <a:pt x="638" y="321"/>
                    <a:pt x="634" y="321"/>
                  </a:cubicBezTo>
                  <a:cubicBezTo>
                    <a:pt x="632" y="321"/>
                    <a:pt x="630" y="321"/>
                    <a:pt x="628" y="321"/>
                  </a:cubicBezTo>
                  <a:cubicBezTo>
                    <a:pt x="626" y="322"/>
                    <a:pt x="626" y="322"/>
                    <a:pt x="626" y="322"/>
                  </a:cubicBezTo>
                  <a:cubicBezTo>
                    <a:pt x="626" y="324"/>
                    <a:pt x="626" y="324"/>
                    <a:pt x="626" y="324"/>
                  </a:cubicBezTo>
                  <a:cubicBezTo>
                    <a:pt x="625" y="325"/>
                    <a:pt x="625" y="325"/>
                    <a:pt x="625" y="325"/>
                  </a:cubicBezTo>
                  <a:cubicBezTo>
                    <a:pt x="625" y="326"/>
                    <a:pt x="625" y="328"/>
                    <a:pt x="626" y="329"/>
                  </a:cubicBezTo>
                  <a:cubicBezTo>
                    <a:pt x="626" y="331"/>
                    <a:pt x="627" y="332"/>
                    <a:pt x="628" y="332"/>
                  </a:cubicBezTo>
                  <a:cubicBezTo>
                    <a:pt x="628" y="332"/>
                    <a:pt x="628" y="332"/>
                    <a:pt x="628" y="332"/>
                  </a:cubicBezTo>
                  <a:cubicBezTo>
                    <a:pt x="629" y="334"/>
                    <a:pt x="629" y="334"/>
                    <a:pt x="628" y="335"/>
                  </a:cubicBezTo>
                  <a:cubicBezTo>
                    <a:pt x="627" y="335"/>
                    <a:pt x="627" y="336"/>
                    <a:pt x="626" y="336"/>
                  </a:cubicBezTo>
                  <a:cubicBezTo>
                    <a:pt x="625" y="337"/>
                    <a:pt x="623" y="338"/>
                    <a:pt x="621" y="342"/>
                  </a:cubicBezTo>
                  <a:cubicBezTo>
                    <a:pt x="621" y="343"/>
                    <a:pt x="621" y="343"/>
                    <a:pt x="621" y="344"/>
                  </a:cubicBezTo>
                  <a:cubicBezTo>
                    <a:pt x="621" y="345"/>
                    <a:pt x="621" y="345"/>
                    <a:pt x="620" y="346"/>
                  </a:cubicBezTo>
                  <a:cubicBezTo>
                    <a:pt x="620" y="347"/>
                    <a:pt x="620" y="347"/>
                    <a:pt x="620" y="347"/>
                  </a:cubicBezTo>
                  <a:cubicBezTo>
                    <a:pt x="619" y="349"/>
                    <a:pt x="619" y="350"/>
                    <a:pt x="619" y="352"/>
                  </a:cubicBezTo>
                  <a:cubicBezTo>
                    <a:pt x="619" y="353"/>
                    <a:pt x="620" y="354"/>
                    <a:pt x="620" y="355"/>
                  </a:cubicBezTo>
                  <a:cubicBezTo>
                    <a:pt x="620" y="358"/>
                    <a:pt x="620" y="361"/>
                    <a:pt x="624" y="365"/>
                  </a:cubicBezTo>
                  <a:cubicBezTo>
                    <a:pt x="627" y="369"/>
                    <a:pt x="632" y="371"/>
                    <a:pt x="637" y="372"/>
                  </a:cubicBezTo>
                  <a:cubicBezTo>
                    <a:pt x="638" y="373"/>
                    <a:pt x="639" y="373"/>
                    <a:pt x="640" y="373"/>
                  </a:cubicBezTo>
                  <a:cubicBezTo>
                    <a:pt x="644" y="373"/>
                    <a:pt x="647" y="371"/>
                    <a:pt x="649" y="370"/>
                  </a:cubicBezTo>
                  <a:cubicBezTo>
                    <a:pt x="650" y="369"/>
                    <a:pt x="651" y="369"/>
                    <a:pt x="652" y="368"/>
                  </a:cubicBezTo>
                  <a:cubicBezTo>
                    <a:pt x="655" y="367"/>
                    <a:pt x="658" y="365"/>
                    <a:pt x="662" y="362"/>
                  </a:cubicBezTo>
                  <a:cubicBezTo>
                    <a:pt x="664" y="360"/>
                    <a:pt x="665" y="358"/>
                    <a:pt x="665" y="357"/>
                  </a:cubicBezTo>
                  <a:cubicBezTo>
                    <a:pt x="666" y="356"/>
                    <a:pt x="666" y="355"/>
                    <a:pt x="666" y="355"/>
                  </a:cubicBezTo>
                  <a:cubicBezTo>
                    <a:pt x="667" y="355"/>
                    <a:pt x="667" y="355"/>
                    <a:pt x="667" y="355"/>
                  </a:cubicBezTo>
                  <a:cubicBezTo>
                    <a:pt x="668" y="355"/>
                    <a:pt x="669" y="355"/>
                    <a:pt x="670" y="356"/>
                  </a:cubicBezTo>
                  <a:cubicBezTo>
                    <a:pt x="671" y="356"/>
                    <a:pt x="671" y="356"/>
                    <a:pt x="671" y="356"/>
                  </a:cubicBezTo>
                  <a:cubicBezTo>
                    <a:pt x="673" y="356"/>
                    <a:pt x="675" y="357"/>
                    <a:pt x="676" y="357"/>
                  </a:cubicBezTo>
                  <a:cubicBezTo>
                    <a:pt x="680" y="357"/>
                    <a:pt x="684" y="355"/>
                    <a:pt x="685" y="353"/>
                  </a:cubicBezTo>
                  <a:cubicBezTo>
                    <a:pt x="686" y="351"/>
                    <a:pt x="686" y="350"/>
                    <a:pt x="685" y="348"/>
                  </a:cubicBezTo>
                  <a:cubicBezTo>
                    <a:pt x="686" y="347"/>
                    <a:pt x="686" y="347"/>
                    <a:pt x="686" y="347"/>
                  </a:cubicBezTo>
                  <a:cubicBezTo>
                    <a:pt x="687" y="348"/>
                    <a:pt x="688" y="350"/>
                    <a:pt x="691" y="351"/>
                  </a:cubicBezTo>
                  <a:cubicBezTo>
                    <a:pt x="691" y="351"/>
                    <a:pt x="691" y="351"/>
                    <a:pt x="691" y="351"/>
                  </a:cubicBezTo>
                  <a:cubicBezTo>
                    <a:pt x="692" y="351"/>
                    <a:pt x="692" y="351"/>
                    <a:pt x="692" y="351"/>
                  </a:cubicBezTo>
                  <a:cubicBezTo>
                    <a:pt x="695" y="351"/>
                    <a:pt x="696" y="348"/>
                    <a:pt x="697" y="347"/>
                  </a:cubicBezTo>
                  <a:cubicBezTo>
                    <a:pt x="697" y="346"/>
                    <a:pt x="697" y="346"/>
                    <a:pt x="697" y="346"/>
                  </a:cubicBezTo>
                  <a:cubicBezTo>
                    <a:pt x="698" y="346"/>
                    <a:pt x="698" y="347"/>
                    <a:pt x="698" y="348"/>
                  </a:cubicBezTo>
                  <a:cubicBezTo>
                    <a:pt x="699" y="348"/>
                    <a:pt x="699" y="348"/>
                    <a:pt x="699" y="348"/>
                  </a:cubicBezTo>
                  <a:cubicBezTo>
                    <a:pt x="700" y="350"/>
                    <a:pt x="702" y="352"/>
                    <a:pt x="703" y="353"/>
                  </a:cubicBezTo>
                  <a:cubicBezTo>
                    <a:pt x="704" y="354"/>
                    <a:pt x="704" y="354"/>
                    <a:pt x="705" y="355"/>
                  </a:cubicBezTo>
                  <a:cubicBezTo>
                    <a:pt x="707" y="357"/>
                    <a:pt x="709" y="358"/>
                    <a:pt x="711" y="359"/>
                  </a:cubicBezTo>
                  <a:cubicBezTo>
                    <a:pt x="713" y="360"/>
                    <a:pt x="713" y="360"/>
                    <a:pt x="713" y="360"/>
                  </a:cubicBezTo>
                  <a:cubicBezTo>
                    <a:pt x="715" y="361"/>
                    <a:pt x="716" y="362"/>
                    <a:pt x="717" y="364"/>
                  </a:cubicBezTo>
                  <a:cubicBezTo>
                    <a:pt x="717" y="364"/>
                    <a:pt x="717" y="364"/>
                    <a:pt x="717" y="364"/>
                  </a:cubicBezTo>
                  <a:cubicBezTo>
                    <a:pt x="719" y="367"/>
                    <a:pt x="721" y="368"/>
                    <a:pt x="724" y="368"/>
                  </a:cubicBezTo>
                  <a:cubicBezTo>
                    <a:pt x="724" y="368"/>
                    <a:pt x="725" y="368"/>
                    <a:pt x="726" y="368"/>
                  </a:cubicBezTo>
                  <a:cubicBezTo>
                    <a:pt x="727" y="368"/>
                    <a:pt x="727" y="368"/>
                    <a:pt x="728" y="369"/>
                  </a:cubicBezTo>
                  <a:cubicBezTo>
                    <a:pt x="729" y="369"/>
                    <a:pt x="731" y="370"/>
                    <a:pt x="733" y="370"/>
                  </a:cubicBezTo>
                  <a:cubicBezTo>
                    <a:pt x="733" y="370"/>
                    <a:pt x="733" y="370"/>
                    <a:pt x="733" y="370"/>
                  </a:cubicBezTo>
                  <a:cubicBezTo>
                    <a:pt x="734" y="370"/>
                    <a:pt x="735" y="370"/>
                    <a:pt x="737" y="370"/>
                  </a:cubicBezTo>
                  <a:cubicBezTo>
                    <a:pt x="739" y="370"/>
                    <a:pt x="740" y="370"/>
                    <a:pt x="742" y="370"/>
                  </a:cubicBezTo>
                  <a:cubicBezTo>
                    <a:pt x="741" y="371"/>
                    <a:pt x="741" y="371"/>
                    <a:pt x="740" y="372"/>
                  </a:cubicBezTo>
                  <a:cubicBezTo>
                    <a:pt x="738" y="374"/>
                    <a:pt x="736" y="377"/>
                    <a:pt x="736" y="380"/>
                  </a:cubicBezTo>
                  <a:cubicBezTo>
                    <a:pt x="736" y="381"/>
                    <a:pt x="737" y="383"/>
                    <a:pt x="739" y="384"/>
                  </a:cubicBezTo>
                  <a:cubicBezTo>
                    <a:pt x="741" y="386"/>
                    <a:pt x="742" y="388"/>
                    <a:pt x="744" y="390"/>
                  </a:cubicBezTo>
                  <a:cubicBezTo>
                    <a:pt x="746" y="392"/>
                    <a:pt x="748" y="392"/>
                    <a:pt x="751" y="392"/>
                  </a:cubicBezTo>
                  <a:cubicBezTo>
                    <a:pt x="752" y="392"/>
                    <a:pt x="753" y="392"/>
                    <a:pt x="754" y="392"/>
                  </a:cubicBezTo>
                  <a:cubicBezTo>
                    <a:pt x="755" y="392"/>
                    <a:pt x="756" y="392"/>
                    <a:pt x="757" y="392"/>
                  </a:cubicBezTo>
                  <a:cubicBezTo>
                    <a:pt x="757" y="392"/>
                    <a:pt x="758" y="392"/>
                    <a:pt x="758" y="392"/>
                  </a:cubicBezTo>
                  <a:cubicBezTo>
                    <a:pt x="759" y="393"/>
                    <a:pt x="759" y="394"/>
                    <a:pt x="758" y="395"/>
                  </a:cubicBezTo>
                  <a:cubicBezTo>
                    <a:pt x="758" y="396"/>
                    <a:pt x="758" y="397"/>
                    <a:pt x="759" y="398"/>
                  </a:cubicBezTo>
                  <a:cubicBezTo>
                    <a:pt x="759" y="402"/>
                    <a:pt x="763" y="407"/>
                    <a:pt x="769" y="407"/>
                  </a:cubicBezTo>
                  <a:cubicBezTo>
                    <a:pt x="770" y="407"/>
                    <a:pt x="770" y="407"/>
                    <a:pt x="771" y="407"/>
                  </a:cubicBezTo>
                  <a:cubicBezTo>
                    <a:pt x="776" y="405"/>
                    <a:pt x="776" y="401"/>
                    <a:pt x="776" y="399"/>
                  </a:cubicBezTo>
                  <a:cubicBezTo>
                    <a:pt x="775" y="397"/>
                    <a:pt x="776" y="396"/>
                    <a:pt x="776" y="396"/>
                  </a:cubicBezTo>
                  <a:cubicBezTo>
                    <a:pt x="777" y="396"/>
                    <a:pt x="779" y="395"/>
                    <a:pt x="781" y="395"/>
                  </a:cubicBezTo>
                  <a:cubicBezTo>
                    <a:pt x="783" y="395"/>
                    <a:pt x="784" y="395"/>
                    <a:pt x="785" y="395"/>
                  </a:cubicBezTo>
                  <a:cubicBezTo>
                    <a:pt x="786" y="396"/>
                    <a:pt x="788" y="398"/>
                    <a:pt x="789" y="399"/>
                  </a:cubicBezTo>
                  <a:cubicBezTo>
                    <a:pt x="792" y="401"/>
                    <a:pt x="795" y="403"/>
                    <a:pt x="798" y="404"/>
                  </a:cubicBezTo>
                  <a:cubicBezTo>
                    <a:pt x="801" y="405"/>
                    <a:pt x="803" y="405"/>
                    <a:pt x="806" y="405"/>
                  </a:cubicBezTo>
                  <a:cubicBezTo>
                    <a:pt x="808" y="405"/>
                    <a:pt x="809" y="405"/>
                    <a:pt x="811" y="405"/>
                  </a:cubicBezTo>
                  <a:cubicBezTo>
                    <a:pt x="812" y="405"/>
                    <a:pt x="813" y="405"/>
                    <a:pt x="814" y="405"/>
                  </a:cubicBezTo>
                  <a:cubicBezTo>
                    <a:pt x="814" y="405"/>
                    <a:pt x="814" y="405"/>
                    <a:pt x="815" y="405"/>
                  </a:cubicBezTo>
                  <a:cubicBezTo>
                    <a:pt x="817" y="405"/>
                    <a:pt x="819" y="405"/>
                    <a:pt x="822" y="405"/>
                  </a:cubicBezTo>
                  <a:cubicBezTo>
                    <a:pt x="823" y="405"/>
                    <a:pt x="823" y="405"/>
                    <a:pt x="823" y="405"/>
                  </a:cubicBezTo>
                  <a:cubicBezTo>
                    <a:pt x="823" y="405"/>
                    <a:pt x="824" y="405"/>
                    <a:pt x="824" y="405"/>
                  </a:cubicBezTo>
                  <a:cubicBezTo>
                    <a:pt x="826" y="405"/>
                    <a:pt x="827" y="405"/>
                    <a:pt x="828" y="405"/>
                  </a:cubicBezTo>
                  <a:cubicBezTo>
                    <a:pt x="829" y="405"/>
                    <a:pt x="830" y="404"/>
                    <a:pt x="831" y="404"/>
                  </a:cubicBezTo>
                  <a:cubicBezTo>
                    <a:pt x="832" y="404"/>
                    <a:pt x="835" y="405"/>
                    <a:pt x="836" y="405"/>
                  </a:cubicBezTo>
                  <a:cubicBezTo>
                    <a:pt x="839" y="406"/>
                    <a:pt x="842" y="407"/>
                    <a:pt x="845" y="407"/>
                  </a:cubicBezTo>
                  <a:cubicBezTo>
                    <a:pt x="848" y="407"/>
                    <a:pt x="850" y="406"/>
                    <a:pt x="851" y="404"/>
                  </a:cubicBezTo>
                  <a:cubicBezTo>
                    <a:pt x="853" y="403"/>
                    <a:pt x="853" y="400"/>
                    <a:pt x="853" y="398"/>
                  </a:cubicBezTo>
                  <a:cubicBezTo>
                    <a:pt x="853" y="389"/>
                    <a:pt x="844" y="382"/>
                    <a:pt x="837" y="378"/>
                  </a:cubicBezTo>
                  <a:cubicBezTo>
                    <a:pt x="834" y="377"/>
                    <a:pt x="832" y="376"/>
                    <a:pt x="829" y="375"/>
                  </a:cubicBezTo>
                  <a:cubicBezTo>
                    <a:pt x="824" y="373"/>
                    <a:pt x="820" y="371"/>
                    <a:pt x="816" y="368"/>
                  </a:cubicBezTo>
                  <a:cubicBezTo>
                    <a:pt x="814" y="367"/>
                    <a:pt x="812" y="367"/>
                    <a:pt x="810" y="366"/>
                  </a:cubicBezTo>
                  <a:cubicBezTo>
                    <a:pt x="809" y="366"/>
                    <a:pt x="808" y="366"/>
                    <a:pt x="807" y="365"/>
                  </a:cubicBezTo>
                  <a:cubicBezTo>
                    <a:pt x="803" y="364"/>
                    <a:pt x="798" y="361"/>
                    <a:pt x="794" y="359"/>
                  </a:cubicBezTo>
                  <a:cubicBezTo>
                    <a:pt x="793" y="358"/>
                    <a:pt x="791" y="357"/>
                    <a:pt x="790" y="357"/>
                  </a:cubicBezTo>
                  <a:cubicBezTo>
                    <a:pt x="788" y="355"/>
                    <a:pt x="786" y="354"/>
                    <a:pt x="785" y="353"/>
                  </a:cubicBezTo>
                  <a:cubicBezTo>
                    <a:pt x="785" y="352"/>
                    <a:pt x="785" y="352"/>
                    <a:pt x="785" y="352"/>
                  </a:cubicBezTo>
                  <a:cubicBezTo>
                    <a:pt x="786" y="352"/>
                    <a:pt x="788" y="353"/>
                    <a:pt x="789" y="353"/>
                  </a:cubicBezTo>
                  <a:cubicBezTo>
                    <a:pt x="791" y="354"/>
                    <a:pt x="792" y="354"/>
                    <a:pt x="793" y="354"/>
                  </a:cubicBezTo>
                  <a:cubicBezTo>
                    <a:pt x="794" y="354"/>
                    <a:pt x="795" y="354"/>
                    <a:pt x="796" y="354"/>
                  </a:cubicBezTo>
                  <a:cubicBezTo>
                    <a:pt x="797" y="354"/>
                    <a:pt x="797" y="354"/>
                    <a:pt x="798" y="354"/>
                  </a:cubicBezTo>
                  <a:cubicBezTo>
                    <a:pt x="799" y="354"/>
                    <a:pt x="799" y="354"/>
                    <a:pt x="800" y="354"/>
                  </a:cubicBezTo>
                  <a:cubicBezTo>
                    <a:pt x="801" y="354"/>
                    <a:pt x="802" y="354"/>
                    <a:pt x="802" y="355"/>
                  </a:cubicBezTo>
                  <a:cubicBezTo>
                    <a:pt x="806" y="355"/>
                    <a:pt x="809" y="357"/>
                    <a:pt x="812" y="358"/>
                  </a:cubicBezTo>
                  <a:cubicBezTo>
                    <a:pt x="815" y="359"/>
                    <a:pt x="817" y="360"/>
                    <a:pt x="819" y="361"/>
                  </a:cubicBezTo>
                  <a:cubicBezTo>
                    <a:pt x="820" y="361"/>
                    <a:pt x="821" y="362"/>
                    <a:pt x="822" y="362"/>
                  </a:cubicBezTo>
                  <a:cubicBezTo>
                    <a:pt x="823" y="362"/>
                    <a:pt x="824" y="361"/>
                    <a:pt x="825" y="361"/>
                  </a:cubicBezTo>
                  <a:cubicBezTo>
                    <a:pt x="826" y="361"/>
                    <a:pt x="827" y="361"/>
                    <a:pt x="827" y="361"/>
                  </a:cubicBezTo>
                  <a:cubicBezTo>
                    <a:pt x="827" y="361"/>
                    <a:pt x="828" y="361"/>
                    <a:pt x="828" y="361"/>
                  </a:cubicBezTo>
                  <a:cubicBezTo>
                    <a:pt x="828" y="361"/>
                    <a:pt x="829" y="362"/>
                    <a:pt x="830" y="362"/>
                  </a:cubicBezTo>
                  <a:cubicBezTo>
                    <a:pt x="831" y="363"/>
                    <a:pt x="832" y="365"/>
                    <a:pt x="834" y="365"/>
                  </a:cubicBezTo>
                  <a:cubicBezTo>
                    <a:pt x="835" y="366"/>
                    <a:pt x="836" y="366"/>
                    <a:pt x="838" y="366"/>
                  </a:cubicBezTo>
                  <a:cubicBezTo>
                    <a:pt x="838" y="366"/>
                    <a:pt x="839" y="366"/>
                    <a:pt x="840" y="366"/>
                  </a:cubicBezTo>
                  <a:cubicBezTo>
                    <a:pt x="841" y="366"/>
                    <a:pt x="842" y="366"/>
                    <a:pt x="842" y="366"/>
                  </a:cubicBezTo>
                  <a:cubicBezTo>
                    <a:pt x="843" y="366"/>
                    <a:pt x="843" y="366"/>
                    <a:pt x="843" y="366"/>
                  </a:cubicBezTo>
                  <a:cubicBezTo>
                    <a:pt x="844" y="366"/>
                    <a:pt x="845" y="366"/>
                    <a:pt x="846" y="367"/>
                  </a:cubicBezTo>
                  <a:cubicBezTo>
                    <a:pt x="847" y="367"/>
                    <a:pt x="847" y="367"/>
                    <a:pt x="847" y="367"/>
                  </a:cubicBezTo>
                  <a:cubicBezTo>
                    <a:pt x="848" y="368"/>
                    <a:pt x="848" y="368"/>
                    <a:pt x="849" y="368"/>
                  </a:cubicBezTo>
                  <a:cubicBezTo>
                    <a:pt x="850" y="369"/>
                    <a:pt x="851" y="369"/>
                    <a:pt x="852" y="370"/>
                  </a:cubicBezTo>
                  <a:cubicBezTo>
                    <a:pt x="854" y="371"/>
                    <a:pt x="855" y="371"/>
                    <a:pt x="857" y="371"/>
                  </a:cubicBezTo>
                  <a:cubicBezTo>
                    <a:pt x="859" y="371"/>
                    <a:pt x="861" y="370"/>
                    <a:pt x="862" y="367"/>
                  </a:cubicBezTo>
                  <a:cubicBezTo>
                    <a:pt x="863" y="365"/>
                    <a:pt x="862" y="362"/>
                    <a:pt x="861" y="360"/>
                  </a:cubicBezTo>
                  <a:cubicBezTo>
                    <a:pt x="861" y="360"/>
                    <a:pt x="861" y="360"/>
                    <a:pt x="862" y="359"/>
                  </a:cubicBezTo>
                  <a:close/>
                  <a:moveTo>
                    <a:pt x="493" y="120"/>
                  </a:moveTo>
                  <a:cubicBezTo>
                    <a:pt x="493" y="120"/>
                    <a:pt x="493" y="121"/>
                    <a:pt x="493" y="121"/>
                  </a:cubicBezTo>
                  <a:cubicBezTo>
                    <a:pt x="492" y="120"/>
                    <a:pt x="490" y="120"/>
                    <a:pt x="489" y="120"/>
                  </a:cubicBezTo>
                  <a:cubicBezTo>
                    <a:pt x="489" y="120"/>
                    <a:pt x="489" y="120"/>
                    <a:pt x="489" y="120"/>
                  </a:cubicBezTo>
                  <a:cubicBezTo>
                    <a:pt x="490" y="120"/>
                    <a:pt x="490" y="120"/>
                    <a:pt x="490" y="120"/>
                  </a:cubicBezTo>
                  <a:cubicBezTo>
                    <a:pt x="492" y="118"/>
                    <a:pt x="493" y="116"/>
                    <a:pt x="494" y="115"/>
                  </a:cubicBezTo>
                  <a:cubicBezTo>
                    <a:pt x="494" y="116"/>
                    <a:pt x="493" y="120"/>
                    <a:pt x="493" y="120"/>
                  </a:cubicBezTo>
                  <a:close/>
                  <a:moveTo>
                    <a:pt x="457" y="346"/>
                  </a:moveTo>
                  <a:cubicBezTo>
                    <a:pt x="452" y="346"/>
                    <a:pt x="448" y="345"/>
                    <a:pt x="445" y="342"/>
                  </a:cubicBezTo>
                  <a:cubicBezTo>
                    <a:pt x="444" y="341"/>
                    <a:pt x="444" y="341"/>
                    <a:pt x="444" y="341"/>
                  </a:cubicBezTo>
                  <a:cubicBezTo>
                    <a:pt x="443" y="340"/>
                    <a:pt x="442" y="339"/>
                    <a:pt x="441" y="338"/>
                  </a:cubicBezTo>
                  <a:cubicBezTo>
                    <a:pt x="440" y="336"/>
                    <a:pt x="439" y="335"/>
                    <a:pt x="438" y="333"/>
                  </a:cubicBezTo>
                  <a:cubicBezTo>
                    <a:pt x="437" y="331"/>
                    <a:pt x="435" y="330"/>
                    <a:pt x="433" y="329"/>
                  </a:cubicBezTo>
                  <a:cubicBezTo>
                    <a:pt x="431" y="328"/>
                    <a:pt x="430" y="327"/>
                    <a:pt x="428" y="326"/>
                  </a:cubicBezTo>
                  <a:cubicBezTo>
                    <a:pt x="430" y="326"/>
                    <a:pt x="433" y="326"/>
                    <a:pt x="435" y="327"/>
                  </a:cubicBezTo>
                  <a:cubicBezTo>
                    <a:pt x="437" y="328"/>
                    <a:pt x="439" y="329"/>
                    <a:pt x="440" y="330"/>
                  </a:cubicBezTo>
                  <a:cubicBezTo>
                    <a:pt x="443" y="332"/>
                    <a:pt x="445" y="334"/>
                    <a:pt x="447" y="336"/>
                  </a:cubicBezTo>
                  <a:cubicBezTo>
                    <a:pt x="448" y="338"/>
                    <a:pt x="450" y="340"/>
                    <a:pt x="453" y="342"/>
                  </a:cubicBezTo>
                  <a:cubicBezTo>
                    <a:pt x="453" y="342"/>
                    <a:pt x="454" y="342"/>
                    <a:pt x="454" y="343"/>
                  </a:cubicBezTo>
                  <a:cubicBezTo>
                    <a:pt x="455" y="344"/>
                    <a:pt x="456" y="345"/>
                    <a:pt x="457" y="345"/>
                  </a:cubicBezTo>
                  <a:cubicBezTo>
                    <a:pt x="458" y="346"/>
                    <a:pt x="458" y="346"/>
                    <a:pt x="458" y="346"/>
                  </a:cubicBezTo>
                  <a:cubicBezTo>
                    <a:pt x="458" y="346"/>
                    <a:pt x="458" y="346"/>
                    <a:pt x="458" y="346"/>
                  </a:cubicBezTo>
                  <a:cubicBezTo>
                    <a:pt x="458" y="346"/>
                    <a:pt x="458" y="346"/>
                    <a:pt x="457" y="346"/>
                  </a:cubicBezTo>
                  <a:close/>
                  <a:moveTo>
                    <a:pt x="567" y="79"/>
                  </a:moveTo>
                  <a:cubicBezTo>
                    <a:pt x="566" y="78"/>
                    <a:pt x="566" y="78"/>
                    <a:pt x="566" y="78"/>
                  </a:cubicBezTo>
                  <a:cubicBezTo>
                    <a:pt x="565" y="77"/>
                    <a:pt x="564" y="76"/>
                    <a:pt x="563" y="75"/>
                  </a:cubicBezTo>
                  <a:cubicBezTo>
                    <a:pt x="563" y="75"/>
                    <a:pt x="563" y="75"/>
                    <a:pt x="563" y="74"/>
                  </a:cubicBezTo>
                  <a:cubicBezTo>
                    <a:pt x="563" y="74"/>
                    <a:pt x="564" y="74"/>
                    <a:pt x="564" y="74"/>
                  </a:cubicBezTo>
                  <a:cubicBezTo>
                    <a:pt x="567" y="75"/>
                    <a:pt x="572" y="79"/>
                    <a:pt x="573" y="81"/>
                  </a:cubicBezTo>
                  <a:cubicBezTo>
                    <a:pt x="573" y="82"/>
                    <a:pt x="573" y="82"/>
                    <a:pt x="573" y="82"/>
                  </a:cubicBezTo>
                  <a:cubicBezTo>
                    <a:pt x="573" y="82"/>
                    <a:pt x="573" y="82"/>
                    <a:pt x="572" y="82"/>
                  </a:cubicBezTo>
                  <a:cubicBezTo>
                    <a:pt x="571" y="82"/>
                    <a:pt x="569" y="81"/>
                    <a:pt x="567" y="79"/>
                  </a:cubicBezTo>
                  <a:close/>
                  <a:moveTo>
                    <a:pt x="573" y="140"/>
                  </a:moveTo>
                  <a:cubicBezTo>
                    <a:pt x="573" y="140"/>
                    <a:pt x="574" y="140"/>
                    <a:pt x="574" y="140"/>
                  </a:cubicBezTo>
                  <a:cubicBezTo>
                    <a:pt x="574" y="140"/>
                    <a:pt x="574" y="140"/>
                    <a:pt x="574" y="140"/>
                  </a:cubicBezTo>
                  <a:cubicBezTo>
                    <a:pt x="575" y="140"/>
                    <a:pt x="575" y="141"/>
                    <a:pt x="575" y="142"/>
                  </a:cubicBezTo>
                  <a:cubicBezTo>
                    <a:pt x="575" y="142"/>
                    <a:pt x="576" y="143"/>
                    <a:pt x="576" y="144"/>
                  </a:cubicBezTo>
                  <a:cubicBezTo>
                    <a:pt x="575" y="143"/>
                    <a:pt x="574" y="142"/>
                    <a:pt x="573" y="140"/>
                  </a:cubicBezTo>
                  <a:close/>
                  <a:moveTo>
                    <a:pt x="739" y="259"/>
                  </a:moveTo>
                  <a:cubicBezTo>
                    <a:pt x="739" y="260"/>
                    <a:pt x="738" y="261"/>
                    <a:pt x="736" y="261"/>
                  </a:cubicBezTo>
                  <a:cubicBezTo>
                    <a:pt x="736" y="261"/>
                    <a:pt x="735" y="261"/>
                    <a:pt x="735" y="261"/>
                  </a:cubicBezTo>
                  <a:cubicBezTo>
                    <a:pt x="734" y="261"/>
                    <a:pt x="732" y="261"/>
                    <a:pt x="732" y="261"/>
                  </a:cubicBezTo>
                  <a:cubicBezTo>
                    <a:pt x="731" y="261"/>
                    <a:pt x="731" y="261"/>
                    <a:pt x="730" y="261"/>
                  </a:cubicBezTo>
                  <a:cubicBezTo>
                    <a:pt x="726" y="263"/>
                    <a:pt x="723" y="268"/>
                    <a:pt x="720" y="273"/>
                  </a:cubicBezTo>
                  <a:cubicBezTo>
                    <a:pt x="719" y="273"/>
                    <a:pt x="719" y="273"/>
                    <a:pt x="719" y="273"/>
                  </a:cubicBezTo>
                  <a:cubicBezTo>
                    <a:pt x="720" y="271"/>
                    <a:pt x="720" y="270"/>
                    <a:pt x="719" y="267"/>
                  </a:cubicBezTo>
                  <a:cubicBezTo>
                    <a:pt x="717" y="262"/>
                    <a:pt x="714" y="259"/>
                    <a:pt x="710" y="258"/>
                  </a:cubicBezTo>
                  <a:cubicBezTo>
                    <a:pt x="712" y="254"/>
                    <a:pt x="713" y="250"/>
                    <a:pt x="713" y="246"/>
                  </a:cubicBezTo>
                  <a:cubicBezTo>
                    <a:pt x="716" y="247"/>
                    <a:pt x="719" y="249"/>
                    <a:pt x="723" y="250"/>
                  </a:cubicBezTo>
                  <a:cubicBezTo>
                    <a:pt x="725" y="250"/>
                    <a:pt x="727" y="251"/>
                    <a:pt x="729" y="251"/>
                  </a:cubicBezTo>
                  <a:cubicBezTo>
                    <a:pt x="731" y="251"/>
                    <a:pt x="734" y="251"/>
                    <a:pt x="736" y="252"/>
                  </a:cubicBezTo>
                  <a:cubicBezTo>
                    <a:pt x="738" y="253"/>
                    <a:pt x="739" y="255"/>
                    <a:pt x="740" y="257"/>
                  </a:cubicBezTo>
                  <a:cubicBezTo>
                    <a:pt x="740" y="258"/>
                    <a:pt x="740" y="259"/>
                    <a:pt x="739" y="259"/>
                  </a:cubicBezTo>
                  <a:close/>
                </a:path>
              </a:pathLst>
            </a:custGeom>
            <a:grpFill/>
            <a:ln w="4763" cap="rnd">
              <a:solidFill>
                <a:schemeClr val="bg1"/>
              </a:solidFill>
              <a:prstDash val="solid"/>
              <a:round/>
            </a:ln>
          </p:spPr>
          <p:txBody>
            <a:bodyPr vert="horz" wrap="square" lIns="243797" tIns="121899" rIns="243797" bIns="121899" numCol="1" anchor="t" anchorCtr="0" compatLnSpc="1"/>
            <a:lstStyle/>
            <a:p>
              <a:endParaRPr lang="en-US" dirty="0">
                <a:latin typeface="Calibri Light" panose="020F0302020204030204"/>
              </a:endParaRPr>
            </a:p>
          </p:txBody>
        </p:sp>
        <p:sp>
          <p:nvSpPr>
            <p:cNvPr id="270" name="Freeform 66"/>
            <p:cNvSpPr/>
            <p:nvPr/>
          </p:nvSpPr>
          <p:spPr bwMode="auto">
            <a:xfrm>
              <a:off x="7635739" y="8376935"/>
              <a:ext cx="4485114" cy="4161165"/>
            </a:xfrm>
            <a:custGeom>
              <a:avLst/>
              <a:gdLst>
                <a:gd name="T0" fmla="*/ 559 w 570"/>
                <a:gd name="T1" fmla="*/ 394 h 581"/>
                <a:gd name="T2" fmla="*/ 526 w 570"/>
                <a:gd name="T3" fmla="*/ 405 h 581"/>
                <a:gd name="T4" fmla="*/ 491 w 570"/>
                <a:gd name="T5" fmla="*/ 395 h 581"/>
                <a:gd name="T6" fmla="*/ 440 w 570"/>
                <a:gd name="T7" fmla="*/ 385 h 581"/>
                <a:gd name="T8" fmla="*/ 410 w 570"/>
                <a:gd name="T9" fmla="*/ 340 h 581"/>
                <a:gd name="T10" fmla="*/ 384 w 570"/>
                <a:gd name="T11" fmla="*/ 194 h 581"/>
                <a:gd name="T12" fmla="*/ 380 w 570"/>
                <a:gd name="T13" fmla="*/ 198 h 581"/>
                <a:gd name="T14" fmla="*/ 354 w 570"/>
                <a:gd name="T15" fmla="*/ 176 h 581"/>
                <a:gd name="T16" fmla="*/ 337 w 570"/>
                <a:gd name="T17" fmla="*/ 165 h 581"/>
                <a:gd name="T18" fmla="*/ 318 w 570"/>
                <a:gd name="T19" fmla="*/ 142 h 581"/>
                <a:gd name="T20" fmla="*/ 316 w 570"/>
                <a:gd name="T21" fmla="*/ 132 h 581"/>
                <a:gd name="T22" fmla="*/ 315 w 570"/>
                <a:gd name="T23" fmla="*/ 115 h 581"/>
                <a:gd name="T24" fmla="*/ 310 w 570"/>
                <a:gd name="T25" fmla="*/ 95 h 581"/>
                <a:gd name="T26" fmla="*/ 309 w 570"/>
                <a:gd name="T27" fmla="*/ 73 h 581"/>
                <a:gd name="T28" fmla="*/ 296 w 570"/>
                <a:gd name="T29" fmla="*/ 54 h 581"/>
                <a:gd name="T30" fmla="*/ 282 w 570"/>
                <a:gd name="T31" fmla="*/ 54 h 581"/>
                <a:gd name="T32" fmla="*/ 269 w 570"/>
                <a:gd name="T33" fmla="*/ 51 h 581"/>
                <a:gd name="T34" fmla="*/ 246 w 570"/>
                <a:gd name="T35" fmla="*/ 56 h 581"/>
                <a:gd name="T36" fmla="*/ 238 w 570"/>
                <a:gd name="T37" fmla="*/ 51 h 581"/>
                <a:gd name="T38" fmla="*/ 226 w 570"/>
                <a:gd name="T39" fmla="*/ 42 h 581"/>
                <a:gd name="T40" fmla="*/ 208 w 570"/>
                <a:gd name="T41" fmla="*/ 36 h 581"/>
                <a:gd name="T42" fmla="*/ 193 w 570"/>
                <a:gd name="T43" fmla="*/ 30 h 581"/>
                <a:gd name="T44" fmla="*/ 177 w 570"/>
                <a:gd name="T45" fmla="*/ 13 h 581"/>
                <a:gd name="T46" fmla="*/ 161 w 570"/>
                <a:gd name="T47" fmla="*/ 1 h 581"/>
                <a:gd name="T48" fmla="*/ 0 w 570"/>
                <a:gd name="T49" fmla="*/ 288 h 581"/>
                <a:gd name="T50" fmla="*/ 6 w 570"/>
                <a:gd name="T51" fmla="*/ 297 h 581"/>
                <a:gd name="T52" fmla="*/ 47 w 570"/>
                <a:gd name="T53" fmla="*/ 322 h 581"/>
                <a:gd name="T54" fmla="*/ 69 w 570"/>
                <a:gd name="T55" fmla="*/ 337 h 581"/>
                <a:gd name="T56" fmla="*/ 87 w 570"/>
                <a:gd name="T57" fmla="*/ 346 h 581"/>
                <a:gd name="T58" fmla="*/ 121 w 570"/>
                <a:gd name="T59" fmla="*/ 345 h 581"/>
                <a:gd name="T60" fmla="*/ 160 w 570"/>
                <a:gd name="T61" fmla="*/ 332 h 581"/>
                <a:gd name="T62" fmla="*/ 182 w 570"/>
                <a:gd name="T63" fmla="*/ 310 h 581"/>
                <a:gd name="T64" fmla="*/ 208 w 570"/>
                <a:gd name="T65" fmla="*/ 316 h 581"/>
                <a:gd name="T66" fmla="*/ 227 w 570"/>
                <a:gd name="T67" fmla="*/ 325 h 581"/>
                <a:gd name="T68" fmla="*/ 243 w 570"/>
                <a:gd name="T69" fmla="*/ 348 h 581"/>
                <a:gd name="T70" fmla="*/ 266 w 570"/>
                <a:gd name="T71" fmla="*/ 346 h 581"/>
                <a:gd name="T72" fmla="*/ 275 w 570"/>
                <a:gd name="T73" fmla="*/ 370 h 581"/>
                <a:gd name="T74" fmla="*/ 282 w 570"/>
                <a:gd name="T75" fmla="*/ 389 h 581"/>
                <a:gd name="T76" fmla="*/ 327 w 570"/>
                <a:gd name="T77" fmla="*/ 413 h 581"/>
                <a:gd name="T78" fmla="*/ 385 w 570"/>
                <a:gd name="T79" fmla="*/ 418 h 581"/>
                <a:gd name="T80" fmla="*/ 393 w 570"/>
                <a:gd name="T81" fmla="*/ 421 h 581"/>
                <a:gd name="T82" fmla="*/ 415 w 570"/>
                <a:gd name="T83" fmla="*/ 448 h 581"/>
                <a:gd name="T84" fmla="*/ 414 w 570"/>
                <a:gd name="T85" fmla="*/ 460 h 581"/>
                <a:gd name="T86" fmla="*/ 398 w 570"/>
                <a:gd name="T87" fmla="*/ 458 h 581"/>
                <a:gd name="T88" fmla="*/ 384 w 570"/>
                <a:gd name="T89" fmla="*/ 447 h 581"/>
                <a:gd name="T90" fmla="*/ 365 w 570"/>
                <a:gd name="T91" fmla="*/ 441 h 581"/>
                <a:gd name="T92" fmla="*/ 374 w 570"/>
                <a:gd name="T93" fmla="*/ 471 h 581"/>
                <a:gd name="T94" fmla="*/ 370 w 570"/>
                <a:gd name="T95" fmla="*/ 495 h 581"/>
                <a:gd name="T96" fmla="*/ 360 w 570"/>
                <a:gd name="T97" fmla="*/ 530 h 581"/>
                <a:gd name="T98" fmla="*/ 363 w 570"/>
                <a:gd name="T99" fmla="*/ 551 h 581"/>
                <a:gd name="T100" fmla="*/ 340 w 570"/>
                <a:gd name="T101" fmla="*/ 577 h 581"/>
                <a:gd name="T102" fmla="*/ 386 w 570"/>
                <a:gd name="T103" fmla="*/ 555 h 581"/>
                <a:gd name="T104" fmla="*/ 409 w 570"/>
                <a:gd name="T105" fmla="*/ 547 h 581"/>
                <a:gd name="T106" fmla="*/ 439 w 570"/>
                <a:gd name="T107" fmla="*/ 535 h 581"/>
                <a:gd name="T108" fmla="*/ 457 w 570"/>
                <a:gd name="T109" fmla="*/ 512 h 581"/>
                <a:gd name="T110" fmla="*/ 441 w 570"/>
                <a:gd name="T111" fmla="*/ 502 h 581"/>
                <a:gd name="T112" fmla="*/ 492 w 570"/>
                <a:gd name="T113" fmla="*/ 477 h 581"/>
                <a:gd name="T114" fmla="*/ 521 w 570"/>
                <a:gd name="T115" fmla="*/ 460 h 581"/>
                <a:gd name="T116" fmla="*/ 570 w 570"/>
                <a:gd name="T117" fmla="*/ 416 h 5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70" h="581">
                  <a:moveTo>
                    <a:pt x="569" y="413"/>
                  </a:moveTo>
                  <a:cubicBezTo>
                    <a:pt x="568" y="411"/>
                    <a:pt x="568" y="410"/>
                    <a:pt x="567" y="408"/>
                  </a:cubicBezTo>
                  <a:cubicBezTo>
                    <a:pt x="567" y="408"/>
                    <a:pt x="566" y="405"/>
                    <a:pt x="566" y="404"/>
                  </a:cubicBezTo>
                  <a:cubicBezTo>
                    <a:pt x="565" y="399"/>
                    <a:pt x="563" y="396"/>
                    <a:pt x="561" y="395"/>
                  </a:cubicBezTo>
                  <a:cubicBezTo>
                    <a:pt x="560" y="394"/>
                    <a:pt x="560" y="394"/>
                    <a:pt x="559" y="394"/>
                  </a:cubicBezTo>
                  <a:cubicBezTo>
                    <a:pt x="556" y="394"/>
                    <a:pt x="553" y="395"/>
                    <a:pt x="550" y="397"/>
                  </a:cubicBezTo>
                  <a:cubicBezTo>
                    <a:pt x="547" y="397"/>
                    <a:pt x="544" y="398"/>
                    <a:pt x="542" y="399"/>
                  </a:cubicBezTo>
                  <a:cubicBezTo>
                    <a:pt x="537" y="400"/>
                    <a:pt x="533" y="401"/>
                    <a:pt x="529" y="403"/>
                  </a:cubicBezTo>
                  <a:cubicBezTo>
                    <a:pt x="528" y="404"/>
                    <a:pt x="527" y="405"/>
                    <a:pt x="526" y="405"/>
                  </a:cubicBezTo>
                  <a:cubicBezTo>
                    <a:pt x="526" y="405"/>
                    <a:pt x="526" y="405"/>
                    <a:pt x="526" y="405"/>
                  </a:cubicBezTo>
                  <a:cubicBezTo>
                    <a:pt x="523" y="407"/>
                    <a:pt x="521" y="408"/>
                    <a:pt x="518" y="408"/>
                  </a:cubicBezTo>
                  <a:cubicBezTo>
                    <a:pt x="516" y="408"/>
                    <a:pt x="514" y="407"/>
                    <a:pt x="511" y="406"/>
                  </a:cubicBezTo>
                  <a:cubicBezTo>
                    <a:pt x="508" y="405"/>
                    <a:pt x="506" y="403"/>
                    <a:pt x="504" y="401"/>
                  </a:cubicBezTo>
                  <a:cubicBezTo>
                    <a:pt x="500" y="398"/>
                    <a:pt x="496" y="395"/>
                    <a:pt x="492" y="395"/>
                  </a:cubicBezTo>
                  <a:cubicBezTo>
                    <a:pt x="491" y="395"/>
                    <a:pt x="491" y="395"/>
                    <a:pt x="491" y="395"/>
                  </a:cubicBezTo>
                  <a:cubicBezTo>
                    <a:pt x="487" y="395"/>
                    <a:pt x="481" y="397"/>
                    <a:pt x="476" y="398"/>
                  </a:cubicBezTo>
                  <a:cubicBezTo>
                    <a:pt x="473" y="398"/>
                    <a:pt x="470" y="399"/>
                    <a:pt x="468" y="399"/>
                  </a:cubicBezTo>
                  <a:cubicBezTo>
                    <a:pt x="466" y="400"/>
                    <a:pt x="464" y="400"/>
                    <a:pt x="462" y="400"/>
                  </a:cubicBezTo>
                  <a:cubicBezTo>
                    <a:pt x="451" y="400"/>
                    <a:pt x="447" y="394"/>
                    <a:pt x="441" y="386"/>
                  </a:cubicBezTo>
                  <a:cubicBezTo>
                    <a:pt x="440" y="385"/>
                    <a:pt x="440" y="385"/>
                    <a:pt x="440" y="385"/>
                  </a:cubicBezTo>
                  <a:cubicBezTo>
                    <a:pt x="439" y="383"/>
                    <a:pt x="438" y="382"/>
                    <a:pt x="436" y="380"/>
                  </a:cubicBezTo>
                  <a:cubicBezTo>
                    <a:pt x="434" y="377"/>
                    <a:pt x="432" y="375"/>
                    <a:pt x="430" y="373"/>
                  </a:cubicBezTo>
                  <a:cubicBezTo>
                    <a:pt x="427" y="371"/>
                    <a:pt x="425" y="369"/>
                    <a:pt x="423" y="366"/>
                  </a:cubicBezTo>
                  <a:cubicBezTo>
                    <a:pt x="422" y="365"/>
                    <a:pt x="421" y="364"/>
                    <a:pt x="420" y="363"/>
                  </a:cubicBezTo>
                  <a:cubicBezTo>
                    <a:pt x="415" y="355"/>
                    <a:pt x="411" y="351"/>
                    <a:pt x="410" y="340"/>
                  </a:cubicBezTo>
                  <a:cubicBezTo>
                    <a:pt x="410" y="336"/>
                    <a:pt x="410" y="332"/>
                    <a:pt x="409" y="328"/>
                  </a:cubicBezTo>
                  <a:cubicBezTo>
                    <a:pt x="409" y="327"/>
                    <a:pt x="408" y="325"/>
                    <a:pt x="408" y="324"/>
                  </a:cubicBezTo>
                  <a:cubicBezTo>
                    <a:pt x="401" y="278"/>
                    <a:pt x="395" y="232"/>
                    <a:pt x="390" y="194"/>
                  </a:cubicBezTo>
                  <a:cubicBezTo>
                    <a:pt x="384" y="194"/>
                    <a:pt x="384" y="194"/>
                    <a:pt x="384" y="194"/>
                  </a:cubicBezTo>
                  <a:cubicBezTo>
                    <a:pt x="384" y="194"/>
                    <a:pt x="384" y="194"/>
                    <a:pt x="384" y="194"/>
                  </a:cubicBezTo>
                  <a:cubicBezTo>
                    <a:pt x="384" y="195"/>
                    <a:pt x="384" y="195"/>
                    <a:pt x="384" y="196"/>
                  </a:cubicBezTo>
                  <a:cubicBezTo>
                    <a:pt x="384" y="197"/>
                    <a:pt x="384" y="197"/>
                    <a:pt x="384" y="197"/>
                  </a:cubicBezTo>
                  <a:cubicBezTo>
                    <a:pt x="384" y="198"/>
                    <a:pt x="383" y="200"/>
                    <a:pt x="383" y="201"/>
                  </a:cubicBezTo>
                  <a:cubicBezTo>
                    <a:pt x="382" y="200"/>
                    <a:pt x="382" y="200"/>
                    <a:pt x="381" y="199"/>
                  </a:cubicBezTo>
                  <a:cubicBezTo>
                    <a:pt x="380" y="199"/>
                    <a:pt x="380" y="198"/>
                    <a:pt x="380" y="198"/>
                  </a:cubicBezTo>
                  <a:cubicBezTo>
                    <a:pt x="377" y="196"/>
                    <a:pt x="374" y="195"/>
                    <a:pt x="371" y="195"/>
                  </a:cubicBezTo>
                  <a:cubicBezTo>
                    <a:pt x="369" y="195"/>
                    <a:pt x="368" y="195"/>
                    <a:pt x="366" y="196"/>
                  </a:cubicBezTo>
                  <a:cubicBezTo>
                    <a:pt x="366" y="195"/>
                    <a:pt x="366" y="195"/>
                    <a:pt x="366" y="195"/>
                  </a:cubicBezTo>
                  <a:cubicBezTo>
                    <a:pt x="367" y="192"/>
                    <a:pt x="367" y="189"/>
                    <a:pt x="364" y="185"/>
                  </a:cubicBezTo>
                  <a:cubicBezTo>
                    <a:pt x="362" y="181"/>
                    <a:pt x="358" y="178"/>
                    <a:pt x="354" y="176"/>
                  </a:cubicBezTo>
                  <a:cubicBezTo>
                    <a:pt x="350" y="173"/>
                    <a:pt x="345" y="170"/>
                    <a:pt x="341" y="168"/>
                  </a:cubicBezTo>
                  <a:cubicBezTo>
                    <a:pt x="340" y="167"/>
                    <a:pt x="340" y="167"/>
                    <a:pt x="340" y="167"/>
                  </a:cubicBezTo>
                  <a:cubicBezTo>
                    <a:pt x="339" y="167"/>
                    <a:pt x="338" y="166"/>
                    <a:pt x="337" y="166"/>
                  </a:cubicBezTo>
                  <a:cubicBezTo>
                    <a:pt x="337" y="166"/>
                    <a:pt x="336" y="166"/>
                    <a:pt x="336" y="166"/>
                  </a:cubicBezTo>
                  <a:cubicBezTo>
                    <a:pt x="336" y="166"/>
                    <a:pt x="337" y="165"/>
                    <a:pt x="337" y="165"/>
                  </a:cubicBezTo>
                  <a:cubicBezTo>
                    <a:pt x="339" y="158"/>
                    <a:pt x="332" y="153"/>
                    <a:pt x="327" y="149"/>
                  </a:cubicBezTo>
                  <a:cubicBezTo>
                    <a:pt x="326" y="148"/>
                    <a:pt x="325" y="148"/>
                    <a:pt x="325" y="147"/>
                  </a:cubicBezTo>
                  <a:cubicBezTo>
                    <a:pt x="324" y="146"/>
                    <a:pt x="322" y="145"/>
                    <a:pt x="321" y="144"/>
                  </a:cubicBezTo>
                  <a:cubicBezTo>
                    <a:pt x="320" y="144"/>
                    <a:pt x="320" y="144"/>
                    <a:pt x="320" y="144"/>
                  </a:cubicBezTo>
                  <a:cubicBezTo>
                    <a:pt x="320" y="143"/>
                    <a:pt x="319" y="143"/>
                    <a:pt x="318" y="142"/>
                  </a:cubicBezTo>
                  <a:cubicBezTo>
                    <a:pt x="318" y="142"/>
                    <a:pt x="317" y="142"/>
                    <a:pt x="317" y="141"/>
                  </a:cubicBezTo>
                  <a:cubicBezTo>
                    <a:pt x="317" y="141"/>
                    <a:pt x="317" y="140"/>
                    <a:pt x="316" y="140"/>
                  </a:cubicBezTo>
                  <a:cubicBezTo>
                    <a:pt x="316" y="138"/>
                    <a:pt x="316" y="138"/>
                    <a:pt x="316" y="138"/>
                  </a:cubicBezTo>
                  <a:cubicBezTo>
                    <a:pt x="316" y="136"/>
                    <a:pt x="316" y="135"/>
                    <a:pt x="316" y="133"/>
                  </a:cubicBezTo>
                  <a:cubicBezTo>
                    <a:pt x="316" y="133"/>
                    <a:pt x="316" y="133"/>
                    <a:pt x="316" y="132"/>
                  </a:cubicBezTo>
                  <a:cubicBezTo>
                    <a:pt x="316" y="131"/>
                    <a:pt x="317" y="131"/>
                    <a:pt x="317" y="130"/>
                  </a:cubicBezTo>
                  <a:cubicBezTo>
                    <a:pt x="318" y="127"/>
                    <a:pt x="318" y="123"/>
                    <a:pt x="317" y="120"/>
                  </a:cubicBezTo>
                  <a:cubicBezTo>
                    <a:pt x="317" y="120"/>
                    <a:pt x="316" y="119"/>
                    <a:pt x="316" y="119"/>
                  </a:cubicBezTo>
                  <a:cubicBezTo>
                    <a:pt x="316" y="118"/>
                    <a:pt x="316" y="118"/>
                    <a:pt x="316" y="118"/>
                  </a:cubicBezTo>
                  <a:cubicBezTo>
                    <a:pt x="315" y="117"/>
                    <a:pt x="315" y="116"/>
                    <a:pt x="315" y="115"/>
                  </a:cubicBezTo>
                  <a:cubicBezTo>
                    <a:pt x="315" y="115"/>
                    <a:pt x="315" y="115"/>
                    <a:pt x="315" y="115"/>
                  </a:cubicBezTo>
                  <a:cubicBezTo>
                    <a:pt x="315" y="113"/>
                    <a:pt x="315" y="111"/>
                    <a:pt x="315" y="109"/>
                  </a:cubicBezTo>
                  <a:cubicBezTo>
                    <a:pt x="315" y="108"/>
                    <a:pt x="315" y="106"/>
                    <a:pt x="315" y="104"/>
                  </a:cubicBezTo>
                  <a:cubicBezTo>
                    <a:pt x="315" y="102"/>
                    <a:pt x="315" y="100"/>
                    <a:pt x="314" y="98"/>
                  </a:cubicBezTo>
                  <a:cubicBezTo>
                    <a:pt x="313" y="96"/>
                    <a:pt x="311" y="95"/>
                    <a:pt x="310" y="95"/>
                  </a:cubicBezTo>
                  <a:cubicBezTo>
                    <a:pt x="309" y="95"/>
                    <a:pt x="309" y="95"/>
                    <a:pt x="309" y="95"/>
                  </a:cubicBezTo>
                  <a:cubicBezTo>
                    <a:pt x="307" y="94"/>
                    <a:pt x="307" y="89"/>
                    <a:pt x="307" y="87"/>
                  </a:cubicBezTo>
                  <a:cubicBezTo>
                    <a:pt x="307" y="85"/>
                    <a:pt x="307" y="84"/>
                    <a:pt x="307" y="84"/>
                  </a:cubicBezTo>
                  <a:cubicBezTo>
                    <a:pt x="307" y="82"/>
                    <a:pt x="308" y="79"/>
                    <a:pt x="308" y="77"/>
                  </a:cubicBezTo>
                  <a:cubicBezTo>
                    <a:pt x="309" y="76"/>
                    <a:pt x="309" y="74"/>
                    <a:pt x="309" y="73"/>
                  </a:cubicBezTo>
                  <a:cubicBezTo>
                    <a:pt x="310" y="70"/>
                    <a:pt x="309" y="68"/>
                    <a:pt x="309" y="67"/>
                  </a:cubicBezTo>
                  <a:cubicBezTo>
                    <a:pt x="308" y="66"/>
                    <a:pt x="308" y="65"/>
                    <a:pt x="308" y="64"/>
                  </a:cubicBezTo>
                  <a:cubicBezTo>
                    <a:pt x="308" y="64"/>
                    <a:pt x="308" y="64"/>
                    <a:pt x="308" y="64"/>
                  </a:cubicBezTo>
                  <a:cubicBezTo>
                    <a:pt x="308" y="62"/>
                    <a:pt x="307" y="59"/>
                    <a:pt x="305" y="57"/>
                  </a:cubicBezTo>
                  <a:cubicBezTo>
                    <a:pt x="302" y="55"/>
                    <a:pt x="299" y="54"/>
                    <a:pt x="296" y="54"/>
                  </a:cubicBezTo>
                  <a:cubicBezTo>
                    <a:pt x="295" y="54"/>
                    <a:pt x="294" y="54"/>
                    <a:pt x="292" y="55"/>
                  </a:cubicBezTo>
                  <a:cubicBezTo>
                    <a:pt x="292" y="55"/>
                    <a:pt x="291" y="55"/>
                    <a:pt x="291" y="55"/>
                  </a:cubicBezTo>
                  <a:cubicBezTo>
                    <a:pt x="289" y="55"/>
                    <a:pt x="288" y="55"/>
                    <a:pt x="287" y="54"/>
                  </a:cubicBezTo>
                  <a:cubicBezTo>
                    <a:pt x="286" y="54"/>
                    <a:pt x="286" y="54"/>
                    <a:pt x="285" y="54"/>
                  </a:cubicBezTo>
                  <a:cubicBezTo>
                    <a:pt x="284" y="54"/>
                    <a:pt x="283" y="54"/>
                    <a:pt x="282" y="54"/>
                  </a:cubicBezTo>
                  <a:cubicBezTo>
                    <a:pt x="281" y="54"/>
                    <a:pt x="280" y="54"/>
                    <a:pt x="279" y="54"/>
                  </a:cubicBezTo>
                  <a:cubicBezTo>
                    <a:pt x="278" y="54"/>
                    <a:pt x="276" y="54"/>
                    <a:pt x="276" y="54"/>
                  </a:cubicBezTo>
                  <a:cubicBezTo>
                    <a:pt x="275" y="54"/>
                    <a:pt x="275" y="54"/>
                    <a:pt x="275" y="53"/>
                  </a:cubicBezTo>
                  <a:cubicBezTo>
                    <a:pt x="274" y="53"/>
                    <a:pt x="273" y="52"/>
                    <a:pt x="272" y="52"/>
                  </a:cubicBezTo>
                  <a:cubicBezTo>
                    <a:pt x="271" y="51"/>
                    <a:pt x="270" y="51"/>
                    <a:pt x="269" y="51"/>
                  </a:cubicBezTo>
                  <a:cubicBezTo>
                    <a:pt x="267" y="51"/>
                    <a:pt x="266" y="51"/>
                    <a:pt x="265" y="52"/>
                  </a:cubicBezTo>
                  <a:cubicBezTo>
                    <a:pt x="262" y="52"/>
                    <a:pt x="259" y="53"/>
                    <a:pt x="256" y="54"/>
                  </a:cubicBezTo>
                  <a:cubicBezTo>
                    <a:pt x="254" y="55"/>
                    <a:pt x="252" y="55"/>
                    <a:pt x="250" y="56"/>
                  </a:cubicBezTo>
                  <a:cubicBezTo>
                    <a:pt x="249" y="56"/>
                    <a:pt x="247" y="56"/>
                    <a:pt x="246" y="56"/>
                  </a:cubicBezTo>
                  <a:cubicBezTo>
                    <a:pt x="246" y="56"/>
                    <a:pt x="246" y="56"/>
                    <a:pt x="246" y="56"/>
                  </a:cubicBezTo>
                  <a:cubicBezTo>
                    <a:pt x="246" y="56"/>
                    <a:pt x="246" y="56"/>
                    <a:pt x="246" y="56"/>
                  </a:cubicBezTo>
                  <a:cubicBezTo>
                    <a:pt x="245" y="56"/>
                    <a:pt x="245" y="56"/>
                    <a:pt x="245" y="56"/>
                  </a:cubicBezTo>
                  <a:cubicBezTo>
                    <a:pt x="245" y="55"/>
                    <a:pt x="244" y="54"/>
                    <a:pt x="243" y="53"/>
                  </a:cubicBezTo>
                  <a:cubicBezTo>
                    <a:pt x="242" y="53"/>
                    <a:pt x="241" y="52"/>
                    <a:pt x="239" y="52"/>
                  </a:cubicBezTo>
                  <a:cubicBezTo>
                    <a:pt x="239" y="51"/>
                    <a:pt x="239" y="51"/>
                    <a:pt x="238" y="51"/>
                  </a:cubicBezTo>
                  <a:cubicBezTo>
                    <a:pt x="238" y="51"/>
                    <a:pt x="238" y="51"/>
                    <a:pt x="237" y="51"/>
                  </a:cubicBezTo>
                  <a:cubicBezTo>
                    <a:pt x="237" y="51"/>
                    <a:pt x="237" y="51"/>
                    <a:pt x="237" y="51"/>
                  </a:cubicBezTo>
                  <a:cubicBezTo>
                    <a:pt x="237" y="50"/>
                    <a:pt x="237" y="48"/>
                    <a:pt x="235" y="46"/>
                  </a:cubicBezTo>
                  <a:cubicBezTo>
                    <a:pt x="233" y="45"/>
                    <a:pt x="230" y="43"/>
                    <a:pt x="227" y="42"/>
                  </a:cubicBezTo>
                  <a:cubicBezTo>
                    <a:pt x="227" y="42"/>
                    <a:pt x="226" y="42"/>
                    <a:pt x="226" y="42"/>
                  </a:cubicBezTo>
                  <a:cubicBezTo>
                    <a:pt x="225" y="41"/>
                    <a:pt x="225" y="41"/>
                    <a:pt x="224" y="41"/>
                  </a:cubicBezTo>
                  <a:cubicBezTo>
                    <a:pt x="224" y="41"/>
                    <a:pt x="224" y="41"/>
                    <a:pt x="224" y="41"/>
                  </a:cubicBezTo>
                  <a:cubicBezTo>
                    <a:pt x="223" y="40"/>
                    <a:pt x="222" y="39"/>
                    <a:pt x="221" y="39"/>
                  </a:cubicBezTo>
                  <a:cubicBezTo>
                    <a:pt x="217" y="38"/>
                    <a:pt x="213" y="37"/>
                    <a:pt x="209" y="36"/>
                  </a:cubicBezTo>
                  <a:cubicBezTo>
                    <a:pt x="208" y="36"/>
                    <a:pt x="208" y="36"/>
                    <a:pt x="208" y="36"/>
                  </a:cubicBezTo>
                  <a:cubicBezTo>
                    <a:pt x="207" y="35"/>
                    <a:pt x="207" y="35"/>
                    <a:pt x="207" y="35"/>
                  </a:cubicBezTo>
                  <a:cubicBezTo>
                    <a:pt x="205" y="34"/>
                    <a:pt x="204" y="33"/>
                    <a:pt x="201" y="32"/>
                  </a:cubicBezTo>
                  <a:cubicBezTo>
                    <a:pt x="200" y="31"/>
                    <a:pt x="199" y="31"/>
                    <a:pt x="198" y="31"/>
                  </a:cubicBezTo>
                  <a:cubicBezTo>
                    <a:pt x="197" y="31"/>
                    <a:pt x="196" y="31"/>
                    <a:pt x="196" y="31"/>
                  </a:cubicBezTo>
                  <a:cubicBezTo>
                    <a:pt x="195" y="31"/>
                    <a:pt x="194" y="31"/>
                    <a:pt x="193" y="30"/>
                  </a:cubicBezTo>
                  <a:cubicBezTo>
                    <a:pt x="192" y="30"/>
                    <a:pt x="192" y="29"/>
                    <a:pt x="191" y="29"/>
                  </a:cubicBezTo>
                  <a:cubicBezTo>
                    <a:pt x="190" y="29"/>
                    <a:pt x="190" y="29"/>
                    <a:pt x="190" y="29"/>
                  </a:cubicBezTo>
                  <a:cubicBezTo>
                    <a:pt x="190" y="28"/>
                    <a:pt x="187" y="27"/>
                    <a:pt x="187" y="26"/>
                  </a:cubicBezTo>
                  <a:cubicBezTo>
                    <a:pt x="186" y="24"/>
                    <a:pt x="185" y="22"/>
                    <a:pt x="184" y="19"/>
                  </a:cubicBezTo>
                  <a:cubicBezTo>
                    <a:pt x="182" y="17"/>
                    <a:pt x="180" y="15"/>
                    <a:pt x="177" y="13"/>
                  </a:cubicBezTo>
                  <a:cubicBezTo>
                    <a:pt x="177" y="13"/>
                    <a:pt x="176" y="12"/>
                    <a:pt x="175" y="12"/>
                  </a:cubicBezTo>
                  <a:cubicBezTo>
                    <a:pt x="174" y="12"/>
                    <a:pt x="173" y="11"/>
                    <a:pt x="172" y="11"/>
                  </a:cubicBezTo>
                  <a:cubicBezTo>
                    <a:pt x="172" y="10"/>
                    <a:pt x="171" y="9"/>
                    <a:pt x="170" y="8"/>
                  </a:cubicBezTo>
                  <a:cubicBezTo>
                    <a:pt x="169" y="7"/>
                    <a:pt x="167" y="6"/>
                    <a:pt x="166" y="5"/>
                  </a:cubicBezTo>
                  <a:cubicBezTo>
                    <a:pt x="165" y="4"/>
                    <a:pt x="163" y="2"/>
                    <a:pt x="161" y="1"/>
                  </a:cubicBezTo>
                  <a:cubicBezTo>
                    <a:pt x="159" y="0"/>
                    <a:pt x="159" y="0"/>
                    <a:pt x="159" y="0"/>
                  </a:cubicBezTo>
                  <a:cubicBezTo>
                    <a:pt x="157" y="2"/>
                    <a:pt x="157" y="2"/>
                    <a:pt x="157" y="2"/>
                  </a:cubicBezTo>
                  <a:cubicBezTo>
                    <a:pt x="137" y="23"/>
                    <a:pt x="37" y="133"/>
                    <a:pt x="12" y="151"/>
                  </a:cubicBezTo>
                  <a:cubicBezTo>
                    <a:pt x="11" y="152"/>
                    <a:pt x="11" y="152"/>
                    <a:pt x="11" y="152"/>
                  </a:cubicBezTo>
                  <a:cubicBezTo>
                    <a:pt x="0" y="288"/>
                    <a:pt x="0" y="288"/>
                    <a:pt x="0" y="288"/>
                  </a:cubicBezTo>
                  <a:cubicBezTo>
                    <a:pt x="3" y="289"/>
                    <a:pt x="3" y="289"/>
                    <a:pt x="3" y="289"/>
                  </a:cubicBezTo>
                  <a:cubicBezTo>
                    <a:pt x="4" y="289"/>
                    <a:pt x="4" y="289"/>
                    <a:pt x="5" y="289"/>
                  </a:cubicBezTo>
                  <a:cubicBezTo>
                    <a:pt x="5" y="289"/>
                    <a:pt x="6" y="289"/>
                    <a:pt x="6" y="292"/>
                  </a:cubicBezTo>
                  <a:cubicBezTo>
                    <a:pt x="6" y="292"/>
                    <a:pt x="6" y="293"/>
                    <a:pt x="6" y="293"/>
                  </a:cubicBezTo>
                  <a:cubicBezTo>
                    <a:pt x="6" y="295"/>
                    <a:pt x="6" y="296"/>
                    <a:pt x="6" y="297"/>
                  </a:cubicBezTo>
                  <a:cubicBezTo>
                    <a:pt x="7" y="298"/>
                    <a:pt x="7" y="300"/>
                    <a:pt x="7" y="301"/>
                  </a:cubicBezTo>
                  <a:cubicBezTo>
                    <a:pt x="7" y="307"/>
                    <a:pt x="7" y="315"/>
                    <a:pt x="15" y="319"/>
                  </a:cubicBezTo>
                  <a:cubicBezTo>
                    <a:pt x="22" y="322"/>
                    <a:pt x="30" y="324"/>
                    <a:pt x="38" y="324"/>
                  </a:cubicBezTo>
                  <a:cubicBezTo>
                    <a:pt x="38" y="324"/>
                    <a:pt x="39" y="324"/>
                    <a:pt x="40" y="324"/>
                  </a:cubicBezTo>
                  <a:cubicBezTo>
                    <a:pt x="42" y="324"/>
                    <a:pt x="45" y="323"/>
                    <a:pt x="47" y="322"/>
                  </a:cubicBezTo>
                  <a:cubicBezTo>
                    <a:pt x="49" y="321"/>
                    <a:pt x="50" y="320"/>
                    <a:pt x="52" y="320"/>
                  </a:cubicBezTo>
                  <a:cubicBezTo>
                    <a:pt x="53" y="320"/>
                    <a:pt x="54" y="320"/>
                    <a:pt x="54" y="321"/>
                  </a:cubicBezTo>
                  <a:cubicBezTo>
                    <a:pt x="57" y="322"/>
                    <a:pt x="62" y="327"/>
                    <a:pt x="64" y="331"/>
                  </a:cubicBezTo>
                  <a:cubicBezTo>
                    <a:pt x="64" y="331"/>
                    <a:pt x="64" y="331"/>
                    <a:pt x="64" y="331"/>
                  </a:cubicBezTo>
                  <a:cubicBezTo>
                    <a:pt x="64" y="333"/>
                    <a:pt x="65" y="335"/>
                    <a:pt x="69" y="337"/>
                  </a:cubicBezTo>
                  <a:cubicBezTo>
                    <a:pt x="69" y="337"/>
                    <a:pt x="70" y="337"/>
                    <a:pt x="70" y="337"/>
                  </a:cubicBezTo>
                  <a:cubicBezTo>
                    <a:pt x="72" y="337"/>
                    <a:pt x="73" y="337"/>
                    <a:pt x="74" y="336"/>
                  </a:cubicBezTo>
                  <a:cubicBezTo>
                    <a:pt x="75" y="336"/>
                    <a:pt x="76" y="335"/>
                    <a:pt x="77" y="335"/>
                  </a:cubicBezTo>
                  <a:cubicBezTo>
                    <a:pt x="78" y="336"/>
                    <a:pt x="80" y="337"/>
                    <a:pt x="82" y="340"/>
                  </a:cubicBezTo>
                  <a:cubicBezTo>
                    <a:pt x="83" y="342"/>
                    <a:pt x="85" y="344"/>
                    <a:pt x="87" y="346"/>
                  </a:cubicBezTo>
                  <a:cubicBezTo>
                    <a:pt x="89" y="347"/>
                    <a:pt x="91" y="348"/>
                    <a:pt x="93" y="348"/>
                  </a:cubicBezTo>
                  <a:cubicBezTo>
                    <a:pt x="98" y="348"/>
                    <a:pt x="101" y="345"/>
                    <a:pt x="104" y="343"/>
                  </a:cubicBezTo>
                  <a:cubicBezTo>
                    <a:pt x="107" y="342"/>
                    <a:pt x="108" y="341"/>
                    <a:pt x="110" y="341"/>
                  </a:cubicBezTo>
                  <a:cubicBezTo>
                    <a:pt x="111" y="341"/>
                    <a:pt x="113" y="342"/>
                    <a:pt x="115" y="342"/>
                  </a:cubicBezTo>
                  <a:cubicBezTo>
                    <a:pt x="116" y="343"/>
                    <a:pt x="118" y="344"/>
                    <a:pt x="121" y="345"/>
                  </a:cubicBezTo>
                  <a:cubicBezTo>
                    <a:pt x="127" y="348"/>
                    <a:pt x="136" y="352"/>
                    <a:pt x="142" y="352"/>
                  </a:cubicBezTo>
                  <a:cubicBezTo>
                    <a:pt x="148" y="352"/>
                    <a:pt x="150" y="349"/>
                    <a:pt x="152" y="347"/>
                  </a:cubicBezTo>
                  <a:cubicBezTo>
                    <a:pt x="153" y="345"/>
                    <a:pt x="154" y="342"/>
                    <a:pt x="154" y="339"/>
                  </a:cubicBezTo>
                  <a:cubicBezTo>
                    <a:pt x="155" y="336"/>
                    <a:pt x="155" y="334"/>
                    <a:pt x="157" y="333"/>
                  </a:cubicBezTo>
                  <a:cubicBezTo>
                    <a:pt x="158" y="333"/>
                    <a:pt x="159" y="332"/>
                    <a:pt x="160" y="332"/>
                  </a:cubicBezTo>
                  <a:cubicBezTo>
                    <a:pt x="161" y="331"/>
                    <a:pt x="163" y="330"/>
                    <a:pt x="165" y="329"/>
                  </a:cubicBezTo>
                  <a:cubicBezTo>
                    <a:pt x="166" y="328"/>
                    <a:pt x="166" y="328"/>
                    <a:pt x="166" y="328"/>
                  </a:cubicBezTo>
                  <a:cubicBezTo>
                    <a:pt x="168" y="326"/>
                    <a:pt x="170" y="324"/>
                    <a:pt x="172" y="322"/>
                  </a:cubicBezTo>
                  <a:cubicBezTo>
                    <a:pt x="173" y="321"/>
                    <a:pt x="173" y="319"/>
                    <a:pt x="174" y="318"/>
                  </a:cubicBezTo>
                  <a:cubicBezTo>
                    <a:pt x="177" y="313"/>
                    <a:pt x="179" y="310"/>
                    <a:pt x="182" y="310"/>
                  </a:cubicBezTo>
                  <a:cubicBezTo>
                    <a:pt x="183" y="310"/>
                    <a:pt x="184" y="311"/>
                    <a:pt x="186" y="311"/>
                  </a:cubicBezTo>
                  <a:cubicBezTo>
                    <a:pt x="187" y="312"/>
                    <a:pt x="188" y="313"/>
                    <a:pt x="189" y="313"/>
                  </a:cubicBezTo>
                  <a:cubicBezTo>
                    <a:pt x="193" y="314"/>
                    <a:pt x="197" y="315"/>
                    <a:pt x="201" y="316"/>
                  </a:cubicBezTo>
                  <a:cubicBezTo>
                    <a:pt x="202" y="316"/>
                    <a:pt x="202" y="316"/>
                    <a:pt x="202" y="316"/>
                  </a:cubicBezTo>
                  <a:cubicBezTo>
                    <a:pt x="204" y="316"/>
                    <a:pt x="206" y="316"/>
                    <a:pt x="208" y="316"/>
                  </a:cubicBezTo>
                  <a:cubicBezTo>
                    <a:pt x="209" y="316"/>
                    <a:pt x="210" y="316"/>
                    <a:pt x="212" y="316"/>
                  </a:cubicBezTo>
                  <a:cubicBezTo>
                    <a:pt x="213" y="316"/>
                    <a:pt x="214" y="316"/>
                    <a:pt x="215" y="316"/>
                  </a:cubicBezTo>
                  <a:cubicBezTo>
                    <a:pt x="216" y="316"/>
                    <a:pt x="218" y="316"/>
                    <a:pt x="219" y="316"/>
                  </a:cubicBezTo>
                  <a:cubicBezTo>
                    <a:pt x="223" y="317"/>
                    <a:pt x="224" y="319"/>
                    <a:pt x="227" y="325"/>
                  </a:cubicBezTo>
                  <a:cubicBezTo>
                    <a:pt x="227" y="325"/>
                    <a:pt x="227" y="325"/>
                    <a:pt x="227" y="325"/>
                  </a:cubicBezTo>
                  <a:cubicBezTo>
                    <a:pt x="227" y="326"/>
                    <a:pt x="227" y="327"/>
                    <a:pt x="227" y="328"/>
                  </a:cubicBezTo>
                  <a:cubicBezTo>
                    <a:pt x="228" y="329"/>
                    <a:pt x="228" y="330"/>
                    <a:pt x="228" y="332"/>
                  </a:cubicBezTo>
                  <a:cubicBezTo>
                    <a:pt x="229" y="333"/>
                    <a:pt x="230" y="334"/>
                    <a:pt x="231" y="336"/>
                  </a:cubicBezTo>
                  <a:cubicBezTo>
                    <a:pt x="231" y="336"/>
                    <a:pt x="232" y="337"/>
                    <a:pt x="232" y="337"/>
                  </a:cubicBezTo>
                  <a:cubicBezTo>
                    <a:pt x="235" y="341"/>
                    <a:pt x="238" y="346"/>
                    <a:pt x="243" y="348"/>
                  </a:cubicBezTo>
                  <a:cubicBezTo>
                    <a:pt x="245" y="349"/>
                    <a:pt x="247" y="349"/>
                    <a:pt x="250" y="349"/>
                  </a:cubicBezTo>
                  <a:cubicBezTo>
                    <a:pt x="252" y="349"/>
                    <a:pt x="254" y="349"/>
                    <a:pt x="257" y="348"/>
                  </a:cubicBezTo>
                  <a:cubicBezTo>
                    <a:pt x="258" y="348"/>
                    <a:pt x="258" y="348"/>
                    <a:pt x="259" y="347"/>
                  </a:cubicBezTo>
                  <a:cubicBezTo>
                    <a:pt x="261" y="346"/>
                    <a:pt x="264" y="345"/>
                    <a:pt x="265" y="345"/>
                  </a:cubicBezTo>
                  <a:cubicBezTo>
                    <a:pt x="265" y="345"/>
                    <a:pt x="266" y="345"/>
                    <a:pt x="266" y="346"/>
                  </a:cubicBezTo>
                  <a:cubicBezTo>
                    <a:pt x="266" y="346"/>
                    <a:pt x="266" y="346"/>
                    <a:pt x="266" y="346"/>
                  </a:cubicBezTo>
                  <a:cubicBezTo>
                    <a:pt x="265" y="347"/>
                    <a:pt x="265" y="347"/>
                    <a:pt x="265" y="348"/>
                  </a:cubicBezTo>
                  <a:cubicBezTo>
                    <a:pt x="263" y="353"/>
                    <a:pt x="264" y="358"/>
                    <a:pt x="266" y="363"/>
                  </a:cubicBezTo>
                  <a:cubicBezTo>
                    <a:pt x="267" y="366"/>
                    <a:pt x="270" y="367"/>
                    <a:pt x="272" y="368"/>
                  </a:cubicBezTo>
                  <a:cubicBezTo>
                    <a:pt x="274" y="369"/>
                    <a:pt x="275" y="369"/>
                    <a:pt x="275" y="370"/>
                  </a:cubicBezTo>
                  <a:cubicBezTo>
                    <a:pt x="275" y="371"/>
                    <a:pt x="275" y="371"/>
                    <a:pt x="274" y="373"/>
                  </a:cubicBezTo>
                  <a:cubicBezTo>
                    <a:pt x="272" y="375"/>
                    <a:pt x="270" y="378"/>
                    <a:pt x="272" y="382"/>
                  </a:cubicBezTo>
                  <a:cubicBezTo>
                    <a:pt x="273" y="386"/>
                    <a:pt x="277" y="386"/>
                    <a:pt x="279" y="387"/>
                  </a:cubicBezTo>
                  <a:cubicBezTo>
                    <a:pt x="280" y="387"/>
                    <a:pt x="282" y="387"/>
                    <a:pt x="282" y="387"/>
                  </a:cubicBezTo>
                  <a:cubicBezTo>
                    <a:pt x="282" y="387"/>
                    <a:pt x="282" y="388"/>
                    <a:pt x="282" y="389"/>
                  </a:cubicBezTo>
                  <a:cubicBezTo>
                    <a:pt x="282" y="390"/>
                    <a:pt x="281" y="391"/>
                    <a:pt x="281" y="392"/>
                  </a:cubicBezTo>
                  <a:cubicBezTo>
                    <a:pt x="282" y="398"/>
                    <a:pt x="285" y="403"/>
                    <a:pt x="292" y="406"/>
                  </a:cubicBezTo>
                  <a:cubicBezTo>
                    <a:pt x="302" y="410"/>
                    <a:pt x="312" y="411"/>
                    <a:pt x="322" y="413"/>
                  </a:cubicBezTo>
                  <a:cubicBezTo>
                    <a:pt x="325" y="413"/>
                    <a:pt x="325" y="413"/>
                    <a:pt x="325" y="413"/>
                  </a:cubicBezTo>
                  <a:cubicBezTo>
                    <a:pt x="325" y="413"/>
                    <a:pt x="326" y="413"/>
                    <a:pt x="327" y="413"/>
                  </a:cubicBezTo>
                  <a:cubicBezTo>
                    <a:pt x="331" y="413"/>
                    <a:pt x="335" y="412"/>
                    <a:pt x="339" y="411"/>
                  </a:cubicBezTo>
                  <a:cubicBezTo>
                    <a:pt x="342" y="409"/>
                    <a:pt x="345" y="408"/>
                    <a:pt x="348" y="408"/>
                  </a:cubicBezTo>
                  <a:cubicBezTo>
                    <a:pt x="349" y="408"/>
                    <a:pt x="349" y="408"/>
                    <a:pt x="350" y="408"/>
                  </a:cubicBezTo>
                  <a:cubicBezTo>
                    <a:pt x="355" y="409"/>
                    <a:pt x="361" y="411"/>
                    <a:pt x="366" y="413"/>
                  </a:cubicBezTo>
                  <a:cubicBezTo>
                    <a:pt x="372" y="416"/>
                    <a:pt x="378" y="418"/>
                    <a:pt x="385" y="418"/>
                  </a:cubicBezTo>
                  <a:cubicBezTo>
                    <a:pt x="385" y="418"/>
                    <a:pt x="386" y="418"/>
                    <a:pt x="387" y="418"/>
                  </a:cubicBezTo>
                  <a:cubicBezTo>
                    <a:pt x="388" y="418"/>
                    <a:pt x="389" y="417"/>
                    <a:pt x="390" y="417"/>
                  </a:cubicBezTo>
                  <a:cubicBezTo>
                    <a:pt x="391" y="417"/>
                    <a:pt x="391" y="417"/>
                    <a:pt x="391" y="417"/>
                  </a:cubicBezTo>
                  <a:cubicBezTo>
                    <a:pt x="391" y="417"/>
                    <a:pt x="391" y="417"/>
                    <a:pt x="392" y="417"/>
                  </a:cubicBezTo>
                  <a:cubicBezTo>
                    <a:pt x="392" y="418"/>
                    <a:pt x="393" y="419"/>
                    <a:pt x="393" y="421"/>
                  </a:cubicBezTo>
                  <a:cubicBezTo>
                    <a:pt x="393" y="422"/>
                    <a:pt x="393" y="425"/>
                    <a:pt x="394" y="426"/>
                  </a:cubicBezTo>
                  <a:cubicBezTo>
                    <a:pt x="396" y="428"/>
                    <a:pt x="399" y="433"/>
                    <a:pt x="403" y="435"/>
                  </a:cubicBezTo>
                  <a:cubicBezTo>
                    <a:pt x="405" y="436"/>
                    <a:pt x="406" y="437"/>
                    <a:pt x="408" y="437"/>
                  </a:cubicBezTo>
                  <a:cubicBezTo>
                    <a:pt x="410" y="437"/>
                    <a:pt x="411" y="438"/>
                    <a:pt x="412" y="439"/>
                  </a:cubicBezTo>
                  <a:cubicBezTo>
                    <a:pt x="414" y="441"/>
                    <a:pt x="416" y="445"/>
                    <a:pt x="415" y="448"/>
                  </a:cubicBezTo>
                  <a:cubicBezTo>
                    <a:pt x="415" y="448"/>
                    <a:pt x="415" y="448"/>
                    <a:pt x="415" y="448"/>
                  </a:cubicBezTo>
                  <a:cubicBezTo>
                    <a:pt x="414" y="448"/>
                    <a:pt x="411" y="449"/>
                    <a:pt x="410" y="452"/>
                  </a:cubicBezTo>
                  <a:cubicBezTo>
                    <a:pt x="409" y="455"/>
                    <a:pt x="411" y="457"/>
                    <a:pt x="413" y="458"/>
                  </a:cubicBezTo>
                  <a:cubicBezTo>
                    <a:pt x="413" y="458"/>
                    <a:pt x="413" y="459"/>
                    <a:pt x="413" y="459"/>
                  </a:cubicBezTo>
                  <a:cubicBezTo>
                    <a:pt x="413" y="459"/>
                    <a:pt x="414" y="460"/>
                    <a:pt x="414" y="460"/>
                  </a:cubicBezTo>
                  <a:cubicBezTo>
                    <a:pt x="414" y="460"/>
                    <a:pt x="414" y="461"/>
                    <a:pt x="414" y="461"/>
                  </a:cubicBezTo>
                  <a:cubicBezTo>
                    <a:pt x="414" y="461"/>
                    <a:pt x="414" y="461"/>
                    <a:pt x="414" y="462"/>
                  </a:cubicBezTo>
                  <a:cubicBezTo>
                    <a:pt x="414" y="464"/>
                    <a:pt x="414" y="464"/>
                    <a:pt x="413" y="464"/>
                  </a:cubicBezTo>
                  <a:cubicBezTo>
                    <a:pt x="412" y="464"/>
                    <a:pt x="409" y="462"/>
                    <a:pt x="407" y="461"/>
                  </a:cubicBezTo>
                  <a:cubicBezTo>
                    <a:pt x="404" y="460"/>
                    <a:pt x="401" y="458"/>
                    <a:pt x="398" y="458"/>
                  </a:cubicBezTo>
                  <a:cubicBezTo>
                    <a:pt x="396" y="458"/>
                    <a:pt x="396" y="458"/>
                    <a:pt x="396" y="458"/>
                  </a:cubicBezTo>
                  <a:cubicBezTo>
                    <a:pt x="394" y="458"/>
                    <a:pt x="393" y="458"/>
                    <a:pt x="393" y="457"/>
                  </a:cubicBezTo>
                  <a:cubicBezTo>
                    <a:pt x="392" y="456"/>
                    <a:pt x="391" y="455"/>
                    <a:pt x="391" y="454"/>
                  </a:cubicBezTo>
                  <a:cubicBezTo>
                    <a:pt x="390" y="452"/>
                    <a:pt x="388" y="450"/>
                    <a:pt x="386" y="448"/>
                  </a:cubicBezTo>
                  <a:cubicBezTo>
                    <a:pt x="385" y="448"/>
                    <a:pt x="385" y="447"/>
                    <a:pt x="384" y="447"/>
                  </a:cubicBezTo>
                  <a:cubicBezTo>
                    <a:pt x="383" y="446"/>
                    <a:pt x="383" y="446"/>
                    <a:pt x="383" y="445"/>
                  </a:cubicBezTo>
                  <a:cubicBezTo>
                    <a:pt x="382" y="445"/>
                    <a:pt x="382" y="445"/>
                    <a:pt x="382" y="444"/>
                  </a:cubicBezTo>
                  <a:cubicBezTo>
                    <a:pt x="382" y="443"/>
                    <a:pt x="382" y="442"/>
                    <a:pt x="381" y="440"/>
                  </a:cubicBezTo>
                  <a:cubicBezTo>
                    <a:pt x="380" y="438"/>
                    <a:pt x="377" y="437"/>
                    <a:pt x="374" y="437"/>
                  </a:cubicBezTo>
                  <a:cubicBezTo>
                    <a:pt x="371" y="437"/>
                    <a:pt x="367" y="438"/>
                    <a:pt x="365" y="441"/>
                  </a:cubicBezTo>
                  <a:cubicBezTo>
                    <a:pt x="364" y="443"/>
                    <a:pt x="364" y="445"/>
                    <a:pt x="364" y="447"/>
                  </a:cubicBezTo>
                  <a:cubicBezTo>
                    <a:pt x="365" y="450"/>
                    <a:pt x="368" y="451"/>
                    <a:pt x="370" y="452"/>
                  </a:cubicBezTo>
                  <a:cubicBezTo>
                    <a:pt x="371" y="453"/>
                    <a:pt x="372" y="454"/>
                    <a:pt x="372" y="454"/>
                  </a:cubicBezTo>
                  <a:cubicBezTo>
                    <a:pt x="375" y="457"/>
                    <a:pt x="380" y="464"/>
                    <a:pt x="376" y="468"/>
                  </a:cubicBezTo>
                  <a:cubicBezTo>
                    <a:pt x="376" y="469"/>
                    <a:pt x="375" y="470"/>
                    <a:pt x="374" y="471"/>
                  </a:cubicBezTo>
                  <a:cubicBezTo>
                    <a:pt x="371" y="473"/>
                    <a:pt x="368" y="475"/>
                    <a:pt x="368" y="479"/>
                  </a:cubicBezTo>
                  <a:cubicBezTo>
                    <a:pt x="367" y="481"/>
                    <a:pt x="368" y="483"/>
                    <a:pt x="368" y="485"/>
                  </a:cubicBezTo>
                  <a:cubicBezTo>
                    <a:pt x="368" y="485"/>
                    <a:pt x="369" y="486"/>
                    <a:pt x="369" y="486"/>
                  </a:cubicBezTo>
                  <a:cubicBezTo>
                    <a:pt x="369" y="488"/>
                    <a:pt x="369" y="490"/>
                    <a:pt x="370" y="491"/>
                  </a:cubicBezTo>
                  <a:cubicBezTo>
                    <a:pt x="370" y="492"/>
                    <a:pt x="370" y="494"/>
                    <a:pt x="370" y="495"/>
                  </a:cubicBezTo>
                  <a:cubicBezTo>
                    <a:pt x="371" y="498"/>
                    <a:pt x="371" y="502"/>
                    <a:pt x="371" y="506"/>
                  </a:cubicBezTo>
                  <a:cubicBezTo>
                    <a:pt x="371" y="508"/>
                    <a:pt x="371" y="508"/>
                    <a:pt x="371" y="508"/>
                  </a:cubicBezTo>
                  <a:cubicBezTo>
                    <a:pt x="372" y="513"/>
                    <a:pt x="370" y="519"/>
                    <a:pt x="367" y="524"/>
                  </a:cubicBezTo>
                  <a:cubicBezTo>
                    <a:pt x="366" y="525"/>
                    <a:pt x="365" y="528"/>
                    <a:pt x="364" y="529"/>
                  </a:cubicBezTo>
                  <a:cubicBezTo>
                    <a:pt x="362" y="529"/>
                    <a:pt x="361" y="530"/>
                    <a:pt x="360" y="530"/>
                  </a:cubicBezTo>
                  <a:cubicBezTo>
                    <a:pt x="357" y="531"/>
                    <a:pt x="354" y="532"/>
                    <a:pt x="351" y="536"/>
                  </a:cubicBezTo>
                  <a:cubicBezTo>
                    <a:pt x="349" y="540"/>
                    <a:pt x="345" y="548"/>
                    <a:pt x="349" y="553"/>
                  </a:cubicBezTo>
                  <a:cubicBezTo>
                    <a:pt x="351" y="554"/>
                    <a:pt x="352" y="555"/>
                    <a:pt x="354" y="555"/>
                  </a:cubicBezTo>
                  <a:cubicBezTo>
                    <a:pt x="356" y="555"/>
                    <a:pt x="358" y="554"/>
                    <a:pt x="360" y="553"/>
                  </a:cubicBezTo>
                  <a:cubicBezTo>
                    <a:pt x="361" y="552"/>
                    <a:pt x="363" y="551"/>
                    <a:pt x="363" y="551"/>
                  </a:cubicBezTo>
                  <a:cubicBezTo>
                    <a:pt x="363" y="551"/>
                    <a:pt x="363" y="551"/>
                    <a:pt x="363" y="551"/>
                  </a:cubicBezTo>
                  <a:cubicBezTo>
                    <a:pt x="363" y="554"/>
                    <a:pt x="356" y="560"/>
                    <a:pt x="354" y="561"/>
                  </a:cubicBezTo>
                  <a:cubicBezTo>
                    <a:pt x="353" y="561"/>
                    <a:pt x="352" y="561"/>
                    <a:pt x="351" y="561"/>
                  </a:cubicBezTo>
                  <a:cubicBezTo>
                    <a:pt x="349" y="562"/>
                    <a:pt x="346" y="562"/>
                    <a:pt x="344" y="564"/>
                  </a:cubicBezTo>
                  <a:cubicBezTo>
                    <a:pt x="340" y="567"/>
                    <a:pt x="338" y="573"/>
                    <a:pt x="340" y="577"/>
                  </a:cubicBezTo>
                  <a:cubicBezTo>
                    <a:pt x="341" y="580"/>
                    <a:pt x="343" y="581"/>
                    <a:pt x="347" y="581"/>
                  </a:cubicBezTo>
                  <a:cubicBezTo>
                    <a:pt x="348" y="581"/>
                    <a:pt x="349" y="581"/>
                    <a:pt x="350" y="581"/>
                  </a:cubicBezTo>
                  <a:cubicBezTo>
                    <a:pt x="357" y="579"/>
                    <a:pt x="366" y="574"/>
                    <a:pt x="373" y="568"/>
                  </a:cubicBezTo>
                  <a:cubicBezTo>
                    <a:pt x="374" y="566"/>
                    <a:pt x="376" y="564"/>
                    <a:pt x="378" y="563"/>
                  </a:cubicBezTo>
                  <a:cubicBezTo>
                    <a:pt x="381" y="560"/>
                    <a:pt x="383" y="557"/>
                    <a:pt x="386" y="555"/>
                  </a:cubicBezTo>
                  <a:cubicBezTo>
                    <a:pt x="387" y="553"/>
                    <a:pt x="389" y="552"/>
                    <a:pt x="390" y="550"/>
                  </a:cubicBezTo>
                  <a:cubicBezTo>
                    <a:pt x="393" y="547"/>
                    <a:pt x="395" y="545"/>
                    <a:pt x="399" y="544"/>
                  </a:cubicBezTo>
                  <a:cubicBezTo>
                    <a:pt x="399" y="543"/>
                    <a:pt x="400" y="543"/>
                    <a:pt x="401" y="543"/>
                  </a:cubicBezTo>
                  <a:cubicBezTo>
                    <a:pt x="402" y="543"/>
                    <a:pt x="403" y="544"/>
                    <a:pt x="405" y="545"/>
                  </a:cubicBezTo>
                  <a:cubicBezTo>
                    <a:pt x="406" y="546"/>
                    <a:pt x="407" y="547"/>
                    <a:pt x="409" y="547"/>
                  </a:cubicBezTo>
                  <a:cubicBezTo>
                    <a:pt x="410" y="548"/>
                    <a:pt x="411" y="548"/>
                    <a:pt x="412" y="548"/>
                  </a:cubicBezTo>
                  <a:cubicBezTo>
                    <a:pt x="416" y="548"/>
                    <a:pt x="419" y="545"/>
                    <a:pt x="421" y="543"/>
                  </a:cubicBezTo>
                  <a:cubicBezTo>
                    <a:pt x="422" y="542"/>
                    <a:pt x="423" y="541"/>
                    <a:pt x="423" y="541"/>
                  </a:cubicBezTo>
                  <a:cubicBezTo>
                    <a:pt x="425" y="539"/>
                    <a:pt x="428" y="538"/>
                    <a:pt x="431" y="538"/>
                  </a:cubicBezTo>
                  <a:cubicBezTo>
                    <a:pt x="433" y="537"/>
                    <a:pt x="436" y="536"/>
                    <a:pt x="439" y="535"/>
                  </a:cubicBezTo>
                  <a:cubicBezTo>
                    <a:pt x="440" y="534"/>
                    <a:pt x="442" y="533"/>
                    <a:pt x="444" y="533"/>
                  </a:cubicBezTo>
                  <a:cubicBezTo>
                    <a:pt x="448" y="531"/>
                    <a:pt x="453" y="530"/>
                    <a:pt x="456" y="526"/>
                  </a:cubicBezTo>
                  <a:cubicBezTo>
                    <a:pt x="457" y="524"/>
                    <a:pt x="458" y="523"/>
                    <a:pt x="458" y="522"/>
                  </a:cubicBezTo>
                  <a:cubicBezTo>
                    <a:pt x="458" y="522"/>
                    <a:pt x="458" y="521"/>
                    <a:pt x="458" y="521"/>
                  </a:cubicBezTo>
                  <a:cubicBezTo>
                    <a:pt x="458" y="518"/>
                    <a:pt x="459" y="515"/>
                    <a:pt x="457" y="512"/>
                  </a:cubicBezTo>
                  <a:cubicBezTo>
                    <a:pt x="456" y="511"/>
                    <a:pt x="454" y="510"/>
                    <a:pt x="452" y="510"/>
                  </a:cubicBezTo>
                  <a:cubicBezTo>
                    <a:pt x="450" y="510"/>
                    <a:pt x="448" y="510"/>
                    <a:pt x="446" y="511"/>
                  </a:cubicBezTo>
                  <a:cubicBezTo>
                    <a:pt x="444" y="511"/>
                    <a:pt x="442" y="511"/>
                    <a:pt x="440" y="511"/>
                  </a:cubicBezTo>
                  <a:cubicBezTo>
                    <a:pt x="438" y="511"/>
                    <a:pt x="437" y="511"/>
                    <a:pt x="437" y="510"/>
                  </a:cubicBezTo>
                  <a:cubicBezTo>
                    <a:pt x="435" y="508"/>
                    <a:pt x="437" y="506"/>
                    <a:pt x="441" y="502"/>
                  </a:cubicBezTo>
                  <a:cubicBezTo>
                    <a:pt x="442" y="501"/>
                    <a:pt x="442" y="500"/>
                    <a:pt x="443" y="500"/>
                  </a:cubicBezTo>
                  <a:cubicBezTo>
                    <a:pt x="450" y="492"/>
                    <a:pt x="455" y="488"/>
                    <a:pt x="464" y="485"/>
                  </a:cubicBezTo>
                  <a:cubicBezTo>
                    <a:pt x="466" y="484"/>
                    <a:pt x="469" y="482"/>
                    <a:pt x="472" y="481"/>
                  </a:cubicBezTo>
                  <a:cubicBezTo>
                    <a:pt x="476" y="478"/>
                    <a:pt x="481" y="475"/>
                    <a:pt x="485" y="475"/>
                  </a:cubicBezTo>
                  <a:cubicBezTo>
                    <a:pt x="487" y="475"/>
                    <a:pt x="490" y="476"/>
                    <a:pt x="492" y="477"/>
                  </a:cubicBezTo>
                  <a:cubicBezTo>
                    <a:pt x="495" y="479"/>
                    <a:pt x="499" y="480"/>
                    <a:pt x="502" y="480"/>
                  </a:cubicBezTo>
                  <a:cubicBezTo>
                    <a:pt x="505" y="480"/>
                    <a:pt x="507" y="479"/>
                    <a:pt x="509" y="477"/>
                  </a:cubicBezTo>
                  <a:cubicBezTo>
                    <a:pt x="513" y="475"/>
                    <a:pt x="513" y="472"/>
                    <a:pt x="513" y="469"/>
                  </a:cubicBezTo>
                  <a:cubicBezTo>
                    <a:pt x="514" y="468"/>
                    <a:pt x="514" y="466"/>
                    <a:pt x="515" y="465"/>
                  </a:cubicBezTo>
                  <a:cubicBezTo>
                    <a:pt x="516" y="463"/>
                    <a:pt x="519" y="461"/>
                    <a:pt x="521" y="460"/>
                  </a:cubicBezTo>
                  <a:cubicBezTo>
                    <a:pt x="524" y="458"/>
                    <a:pt x="527" y="456"/>
                    <a:pt x="529" y="454"/>
                  </a:cubicBezTo>
                  <a:cubicBezTo>
                    <a:pt x="531" y="451"/>
                    <a:pt x="534" y="448"/>
                    <a:pt x="536" y="445"/>
                  </a:cubicBezTo>
                  <a:cubicBezTo>
                    <a:pt x="537" y="443"/>
                    <a:pt x="539" y="441"/>
                    <a:pt x="540" y="439"/>
                  </a:cubicBezTo>
                  <a:cubicBezTo>
                    <a:pt x="548" y="429"/>
                    <a:pt x="556" y="420"/>
                    <a:pt x="567" y="417"/>
                  </a:cubicBezTo>
                  <a:cubicBezTo>
                    <a:pt x="570" y="416"/>
                    <a:pt x="570" y="416"/>
                    <a:pt x="570" y="416"/>
                  </a:cubicBezTo>
                  <a:lnTo>
                    <a:pt x="569" y="413"/>
                  </a:lnTo>
                  <a:close/>
                </a:path>
              </a:pathLst>
            </a:custGeom>
            <a:solidFill>
              <a:schemeClr val="accent3"/>
            </a:solidFill>
            <a:ln w="4763" cap="rnd">
              <a:solidFill>
                <a:schemeClr val="bg1"/>
              </a:solidFill>
              <a:prstDash val="solid"/>
              <a:round/>
            </a:ln>
          </p:spPr>
          <p:txBody>
            <a:bodyPr vert="horz" wrap="square" lIns="243797" tIns="121899" rIns="243797" bIns="121899" numCol="1" anchor="t" anchorCtr="0" compatLnSpc="1"/>
            <a:lstStyle/>
            <a:p>
              <a:endParaRPr lang="en-US" dirty="0">
                <a:latin typeface="Calibri Light" panose="020F0302020204030204"/>
              </a:endParaRPr>
            </a:p>
          </p:txBody>
        </p:sp>
      </p:grpSp>
      <p:grpSp>
        <p:nvGrpSpPr>
          <p:cNvPr id="105" name="Group 13"/>
          <p:cNvGrpSpPr>
            <a:grpSpLocks noChangeAspect="1"/>
          </p:cNvGrpSpPr>
          <p:nvPr/>
        </p:nvGrpSpPr>
        <p:grpSpPr bwMode="auto">
          <a:xfrm flipH="1">
            <a:off x="1756707" y="9788759"/>
            <a:ext cx="358743" cy="829145"/>
            <a:chOff x="3696" y="1271"/>
            <a:chExt cx="338" cy="781"/>
          </a:xfrm>
          <a:solidFill>
            <a:schemeClr val="accent2"/>
          </a:solidFill>
        </p:grpSpPr>
        <p:sp>
          <p:nvSpPr>
            <p:cNvPr id="106" name="Oval 14"/>
            <p:cNvSpPr>
              <a:spLocks noChangeArrowheads="1"/>
            </p:cNvSpPr>
            <p:nvPr/>
          </p:nvSpPr>
          <p:spPr bwMode="auto">
            <a:xfrm>
              <a:off x="3800" y="1271"/>
              <a:ext cx="130" cy="12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bg-BG" dirty="0">
                <a:latin typeface="Calibri Light" panose="020F0302020204030204"/>
              </a:endParaRPr>
            </a:p>
          </p:txBody>
        </p:sp>
        <p:sp>
          <p:nvSpPr>
            <p:cNvPr id="107" name="Freeform 15"/>
            <p:cNvSpPr/>
            <p:nvPr/>
          </p:nvSpPr>
          <p:spPr bwMode="auto">
            <a:xfrm>
              <a:off x="3696" y="1412"/>
              <a:ext cx="338" cy="640"/>
            </a:xfrm>
            <a:custGeom>
              <a:avLst/>
              <a:gdLst>
                <a:gd name="T0" fmla="*/ 34 w 140"/>
                <a:gd name="T1" fmla="*/ 254 h 269"/>
                <a:gd name="T2" fmla="*/ 49 w 140"/>
                <a:gd name="T3" fmla="*/ 269 h 269"/>
                <a:gd name="T4" fmla="*/ 64 w 140"/>
                <a:gd name="T5" fmla="*/ 254 h 269"/>
                <a:gd name="T6" fmla="*/ 64 w 140"/>
                <a:gd name="T7" fmla="*/ 128 h 269"/>
                <a:gd name="T8" fmla="*/ 76 w 140"/>
                <a:gd name="T9" fmla="*/ 128 h 269"/>
                <a:gd name="T10" fmla="*/ 76 w 140"/>
                <a:gd name="T11" fmla="*/ 254 h 269"/>
                <a:gd name="T12" fmla="*/ 91 w 140"/>
                <a:gd name="T13" fmla="*/ 269 h 269"/>
                <a:gd name="T14" fmla="*/ 106 w 140"/>
                <a:gd name="T15" fmla="*/ 254 h 269"/>
                <a:gd name="T16" fmla="*/ 106 w 140"/>
                <a:gd name="T17" fmla="*/ 37 h 269"/>
                <a:gd name="T18" fmla="*/ 119 w 140"/>
                <a:gd name="T19" fmla="*/ 37 h 269"/>
                <a:gd name="T20" fmla="*/ 119 w 140"/>
                <a:gd name="T21" fmla="*/ 117 h 269"/>
                <a:gd name="T22" fmla="*/ 140 w 140"/>
                <a:gd name="T23" fmla="*/ 117 h 269"/>
                <a:gd name="T24" fmla="*/ 140 w 140"/>
                <a:gd name="T25" fmla="*/ 36 h 269"/>
                <a:gd name="T26" fmla="*/ 105 w 140"/>
                <a:gd name="T27" fmla="*/ 0 h 269"/>
                <a:gd name="T28" fmla="*/ 34 w 140"/>
                <a:gd name="T29" fmla="*/ 0 h 269"/>
                <a:gd name="T30" fmla="*/ 0 w 140"/>
                <a:gd name="T31" fmla="*/ 35 h 269"/>
                <a:gd name="T32" fmla="*/ 0 w 140"/>
                <a:gd name="T33" fmla="*/ 117 h 269"/>
                <a:gd name="T34" fmla="*/ 21 w 140"/>
                <a:gd name="T35" fmla="*/ 117 h 269"/>
                <a:gd name="T36" fmla="*/ 21 w 140"/>
                <a:gd name="T37" fmla="*/ 37 h 269"/>
                <a:gd name="T38" fmla="*/ 34 w 140"/>
                <a:gd name="T39" fmla="*/ 37 h 269"/>
                <a:gd name="T40" fmla="*/ 34 w 140"/>
                <a:gd name="T41" fmla="*/ 254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0" h="269">
                  <a:moveTo>
                    <a:pt x="34" y="254"/>
                  </a:moveTo>
                  <a:cubicBezTo>
                    <a:pt x="34" y="263"/>
                    <a:pt x="40" y="269"/>
                    <a:pt x="49" y="269"/>
                  </a:cubicBezTo>
                  <a:cubicBezTo>
                    <a:pt x="57" y="269"/>
                    <a:pt x="64" y="263"/>
                    <a:pt x="64" y="254"/>
                  </a:cubicBezTo>
                  <a:cubicBezTo>
                    <a:pt x="64" y="128"/>
                    <a:pt x="64" y="128"/>
                    <a:pt x="64" y="128"/>
                  </a:cubicBezTo>
                  <a:cubicBezTo>
                    <a:pt x="76" y="128"/>
                    <a:pt x="76" y="128"/>
                    <a:pt x="76" y="128"/>
                  </a:cubicBezTo>
                  <a:cubicBezTo>
                    <a:pt x="76" y="254"/>
                    <a:pt x="76" y="254"/>
                    <a:pt x="76" y="254"/>
                  </a:cubicBezTo>
                  <a:cubicBezTo>
                    <a:pt x="76" y="263"/>
                    <a:pt x="83" y="269"/>
                    <a:pt x="91" y="269"/>
                  </a:cubicBezTo>
                  <a:cubicBezTo>
                    <a:pt x="100" y="269"/>
                    <a:pt x="106" y="263"/>
                    <a:pt x="106" y="254"/>
                  </a:cubicBezTo>
                  <a:cubicBezTo>
                    <a:pt x="106" y="37"/>
                    <a:pt x="106" y="37"/>
                    <a:pt x="106" y="37"/>
                  </a:cubicBezTo>
                  <a:cubicBezTo>
                    <a:pt x="119" y="37"/>
                    <a:pt x="119" y="37"/>
                    <a:pt x="119" y="37"/>
                  </a:cubicBezTo>
                  <a:cubicBezTo>
                    <a:pt x="119" y="117"/>
                    <a:pt x="119" y="117"/>
                    <a:pt x="119" y="117"/>
                  </a:cubicBezTo>
                  <a:cubicBezTo>
                    <a:pt x="119" y="133"/>
                    <a:pt x="140" y="133"/>
                    <a:pt x="140" y="117"/>
                  </a:cubicBezTo>
                  <a:cubicBezTo>
                    <a:pt x="140" y="36"/>
                    <a:pt x="140" y="36"/>
                    <a:pt x="140" y="36"/>
                  </a:cubicBezTo>
                  <a:cubicBezTo>
                    <a:pt x="140" y="18"/>
                    <a:pt x="126" y="0"/>
                    <a:pt x="105" y="0"/>
                  </a:cubicBezTo>
                  <a:cubicBezTo>
                    <a:pt x="34" y="0"/>
                    <a:pt x="34" y="0"/>
                    <a:pt x="34" y="0"/>
                  </a:cubicBezTo>
                  <a:cubicBezTo>
                    <a:pt x="15" y="0"/>
                    <a:pt x="0" y="16"/>
                    <a:pt x="0" y="35"/>
                  </a:cubicBezTo>
                  <a:cubicBezTo>
                    <a:pt x="0" y="117"/>
                    <a:pt x="0" y="117"/>
                    <a:pt x="0" y="117"/>
                  </a:cubicBezTo>
                  <a:cubicBezTo>
                    <a:pt x="0" y="133"/>
                    <a:pt x="21" y="133"/>
                    <a:pt x="21" y="117"/>
                  </a:cubicBezTo>
                  <a:cubicBezTo>
                    <a:pt x="21" y="37"/>
                    <a:pt x="21" y="37"/>
                    <a:pt x="21" y="37"/>
                  </a:cubicBezTo>
                  <a:cubicBezTo>
                    <a:pt x="34" y="37"/>
                    <a:pt x="34" y="37"/>
                    <a:pt x="34" y="37"/>
                  </a:cubicBezTo>
                  <a:cubicBezTo>
                    <a:pt x="34" y="254"/>
                    <a:pt x="34" y="254"/>
                    <a:pt x="34" y="25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bg-BG" dirty="0">
                <a:latin typeface="Calibri Light" panose="020F0302020204030204"/>
              </a:endParaRPr>
            </a:p>
          </p:txBody>
        </p:sp>
      </p:grpSp>
      <p:grpSp>
        <p:nvGrpSpPr>
          <p:cNvPr id="115" name="Group 13"/>
          <p:cNvGrpSpPr>
            <a:grpSpLocks noChangeAspect="1"/>
          </p:cNvGrpSpPr>
          <p:nvPr/>
        </p:nvGrpSpPr>
        <p:grpSpPr bwMode="auto">
          <a:xfrm flipH="1">
            <a:off x="2254162" y="9788759"/>
            <a:ext cx="358743" cy="829145"/>
            <a:chOff x="3696" y="1271"/>
            <a:chExt cx="338" cy="781"/>
          </a:xfrm>
          <a:solidFill>
            <a:schemeClr val="accent2"/>
          </a:solidFill>
        </p:grpSpPr>
        <p:sp>
          <p:nvSpPr>
            <p:cNvPr id="116" name="Oval 14"/>
            <p:cNvSpPr>
              <a:spLocks noChangeArrowheads="1"/>
            </p:cNvSpPr>
            <p:nvPr/>
          </p:nvSpPr>
          <p:spPr bwMode="auto">
            <a:xfrm>
              <a:off x="3800" y="1271"/>
              <a:ext cx="130" cy="12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bg-BG" dirty="0">
                <a:latin typeface="Calibri Light" panose="020F0302020204030204"/>
              </a:endParaRPr>
            </a:p>
          </p:txBody>
        </p:sp>
        <p:sp>
          <p:nvSpPr>
            <p:cNvPr id="117" name="Freeform 15"/>
            <p:cNvSpPr/>
            <p:nvPr/>
          </p:nvSpPr>
          <p:spPr bwMode="auto">
            <a:xfrm>
              <a:off x="3696" y="1412"/>
              <a:ext cx="338" cy="640"/>
            </a:xfrm>
            <a:custGeom>
              <a:avLst/>
              <a:gdLst>
                <a:gd name="T0" fmla="*/ 34 w 140"/>
                <a:gd name="T1" fmla="*/ 254 h 269"/>
                <a:gd name="T2" fmla="*/ 49 w 140"/>
                <a:gd name="T3" fmla="*/ 269 h 269"/>
                <a:gd name="T4" fmla="*/ 64 w 140"/>
                <a:gd name="T5" fmla="*/ 254 h 269"/>
                <a:gd name="T6" fmla="*/ 64 w 140"/>
                <a:gd name="T7" fmla="*/ 128 h 269"/>
                <a:gd name="T8" fmla="*/ 76 w 140"/>
                <a:gd name="T9" fmla="*/ 128 h 269"/>
                <a:gd name="T10" fmla="*/ 76 w 140"/>
                <a:gd name="T11" fmla="*/ 254 h 269"/>
                <a:gd name="T12" fmla="*/ 91 w 140"/>
                <a:gd name="T13" fmla="*/ 269 h 269"/>
                <a:gd name="T14" fmla="*/ 106 w 140"/>
                <a:gd name="T15" fmla="*/ 254 h 269"/>
                <a:gd name="T16" fmla="*/ 106 w 140"/>
                <a:gd name="T17" fmla="*/ 37 h 269"/>
                <a:gd name="T18" fmla="*/ 119 w 140"/>
                <a:gd name="T19" fmla="*/ 37 h 269"/>
                <a:gd name="T20" fmla="*/ 119 w 140"/>
                <a:gd name="T21" fmla="*/ 117 h 269"/>
                <a:gd name="T22" fmla="*/ 140 w 140"/>
                <a:gd name="T23" fmla="*/ 117 h 269"/>
                <a:gd name="T24" fmla="*/ 140 w 140"/>
                <a:gd name="T25" fmla="*/ 36 h 269"/>
                <a:gd name="T26" fmla="*/ 105 w 140"/>
                <a:gd name="T27" fmla="*/ 0 h 269"/>
                <a:gd name="T28" fmla="*/ 34 w 140"/>
                <a:gd name="T29" fmla="*/ 0 h 269"/>
                <a:gd name="T30" fmla="*/ 0 w 140"/>
                <a:gd name="T31" fmla="*/ 35 h 269"/>
                <a:gd name="T32" fmla="*/ 0 w 140"/>
                <a:gd name="T33" fmla="*/ 117 h 269"/>
                <a:gd name="T34" fmla="*/ 21 w 140"/>
                <a:gd name="T35" fmla="*/ 117 h 269"/>
                <a:gd name="T36" fmla="*/ 21 w 140"/>
                <a:gd name="T37" fmla="*/ 37 h 269"/>
                <a:gd name="T38" fmla="*/ 34 w 140"/>
                <a:gd name="T39" fmla="*/ 37 h 269"/>
                <a:gd name="T40" fmla="*/ 34 w 140"/>
                <a:gd name="T41" fmla="*/ 254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0" h="269">
                  <a:moveTo>
                    <a:pt x="34" y="254"/>
                  </a:moveTo>
                  <a:cubicBezTo>
                    <a:pt x="34" y="263"/>
                    <a:pt x="40" y="269"/>
                    <a:pt x="49" y="269"/>
                  </a:cubicBezTo>
                  <a:cubicBezTo>
                    <a:pt x="57" y="269"/>
                    <a:pt x="64" y="263"/>
                    <a:pt x="64" y="254"/>
                  </a:cubicBezTo>
                  <a:cubicBezTo>
                    <a:pt x="64" y="128"/>
                    <a:pt x="64" y="128"/>
                    <a:pt x="64" y="128"/>
                  </a:cubicBezTo>
                  <a:cubicBezTo>
                    <a:pt x="76" y="128"/>
                    <a:pt x="76" y="128"/>
                    <a:pt x="76" y="128"/>
                  </a:cubicBezTo>
                  <a:cubicBezTo>
                    <a:pt x="76" y="254"/>
                    <a:pt x="76" y="254"/>
                    <a:pt x="76" y="254"/>
                  </a:cubicBezTo>
                  <a:cubicBezTo>
                    <a:pt x="76" y="263"/>
                    <a:pt x="83" y="269"/>
                    <a:pt x="91" y="269"/>
                  </a:cubicBezTo>
                  <a:cubicBezTo>
                    <a:pt x="100" y="269"/>
                    <a:pt x="106" y="263"/>
                    <a:pt x="106" y="254"/>
                  </a:cubicBezTo>
                  <a:cubicBezTo>
                    <a:pt x="106" y="37"/>
                    <a:pt x="106" y="37"/>
                    <a:pt x="106" y="37"/>
                  </a:cubicBezTo>
                  <a:cubicBezTo>
                    <a:pt x="119" y="37"/>
                    <a:pt x="119" y="37"/>
                    <a:pt x="119" y="37"/>
                  </a:cubicBezTo>
                  <a:cubicBezTo>
                    <a:pt x="119" y="117"/>
                    <a:pt x="119" y="117"/>
                    <a:pt x="119" y="117"/>
                  </a:cubicBezTo>
                  <a:cubicBezTo>
                    <a:pt x="119" y="133"/>
                    <a:pt x="140" y="133"/>
                    <a:pt x="140" y="117"/>
                  </a:cubicBezTo>
                  <a:cubicBezTo>
                    <a:pt x="140" y="36"/>
                    <a:pt x="140" y="36"/>
                    <a:pt x="140" y="36"/>
                  </a:cubicBezTo>
                  <a:cubicBezTo>
                    <a:pt x="140" y="18"/>
                    <a:pt x="126" y="0"/>
                    <a:pt x="105" y="0"/>
                  </a:cubicBezTo>
                  <a:cubicBezTo>
                    <a:pt x="34" y="0"/>
                    <a:pt x="34" y="0"/>
                    <a:pt x="34" y="0"/>
                  </a:cubicBezTo>
                  <a:cubicBezTo>
                    <a:pt x="15" y="0"/>
                    <a:pt x="0" y="16"/>
                    <a:pt x="0" y="35"/>
                  </a:cubicBezTo>
                  <a:cubicBezTo>
                    <a:pt x="0" y="117"/>
                    <a:pt x="0" y="117"/>
                    <a:pt x="0" y="117"/>
                  </a:cubicBezTo>
                  <a:cubicBezTo>
                    <a:pt x="0" y="133"/>
                    <a:pt x="21" y="133"/>
                    <a:pt x="21" y="117"/>
                  </a:cubicBezTo>
                  <a:cubicBezTo>
                    <a:pt x="21" y="37"/>
                    <a:pt x="21" y="37"/>
                    <a:pt x="21" y="37"/>
                  </a:cubicBezTo>
                  <a:cubicBezTo>
                    <a:pt x="34" y="37"/>
                    <a:pt x="34" y="37"/>
                    <a:pt x="34" y="37"/>
                  </a:cubicBezTo>
                  <a:cubicBezTo>
                    <a:pt x="34" y="254"/>
                    <a:pt x="34" y="254"/>
                    <a:pt x="34" y="25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bg-BG" dirty="0">
                <a:latin typeface="Calibri Light" panose="020F0302020204030204"/>
              </a:endParaRPr>
            </a:p>
          </p:txBody>
        </p:sp>
      </p:grpSp>
      <p:grpSp>
        <p:nvGrpSpPr>
          <p:cNvPr id="118" name="Group 13"/>
          <p:cNvGrpSpPr>
            <a:grpSpLocks noChangeAspect="1"/>
          </p:cNvGrpSpPr>
          <p:nvPr/>
        </p:nvGrpSpPr>
        <p:grpSpPr bwMode="auto">
          <a:xfrm flipH="1">
            <a:off x="2751617" y="9788759"/>
            <a:ext cx="358743" cy="829145"/>
            <a:chOff x="3696" y="1271"/>
            <a:chExt cx="338" cy="781"/>
          </a:xfrm>
          <a:solidFill>
            <a:schemeClr val="accent2"/>
          </a:solidFill>
        </p:grpSpPr>
        <p:sp>
          <p:nvSpPr>
            <p:cNvPr id="119" name="Oval 14"/>
            <p:cNvSpPr>
              <a:spLocks noChangeArrowheads="1"/>
            </p:cNvSpPr>
            <p:nvPr/>
          </p:nvSpPr>
          <p:spPr bwMode="auto">
            <a:xfrm>
              <a:off x="3800" y="1271"/>
              <a:ext cx="130" cy="12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bg-BG" dirty="0">
                <a:latin typeface="Calibri Light" panose="020F0302020204030204"/>
              </a:endParaRPr>
            </a:p>
          </p:txBody>
        </p:sp>
        <p:sp>
          <p:nvSpPr>
            <p:cNvPr id="120" name="Freeform 15"/>
            <p:cNvSpPr/>
            <p:nvPr/>
          </p:nvSpPr>
          <p:spPr bwMode="auto">
            <a:xfrm>
              <a:off x="3696" y="1412"/>
              <a:ext cx="338" cy="640"/>
            </a:xfrm>
            <a:custGeom>
              <a:avLst/>
              <a:gdLst>
                <a:gd name="T0" fmla="*/ 34 w 140"/>
                <a:gd name="T1" fmla="*/ 254 h 269"/>
                <a:gd name="T2" fmla="*/ 49 w 140"/>
                <a:gd name="T3" fmla="*/ 269 h 269"/>
                <a:gd name="T4" fmla="*/ 64 w 140"/>
                <a:gd name="T5" fmla="*/ 254 h 269"/>
                <a:gd name="T6" fmla="*/ 64 w 140"/>
                <a:gd name="T7" fmla="*/ 128 h 269"/>
                <a:gd name="T8" fmla="*/ 76 w 140"/>
                <a:gd name="T9" fmla="*/ 128 h 269"/>
                <a:gd name="T10" fmla="*/ 76 w 140"/>
                <a:gd name="T11" fmla="*/ 254 h 269"/>
                <a:gd name="T12" fmla="*/ 91 w 140"/>
                <a:gd name="T13" fmla="*/ 269 h 269"/>
                <a:gd name="T14" fmla="*/ 106 w 140"/>
                <a:gd name="T15" fmla="*/ 254 h 269"/>
                <a:gd name="T16" fmla="*/ 106 w 140"/>
                <a:gd name="T17" fmla="*/ 37 h 269"/>
                <a:gd name="T18" fmla="*/ 119 w 140"/>
                <a:gd name="T19" fmla="*/ 37 h 269"/>
                <a:gd name="T20" fmla="*/ 119 w 140"/>
                <a:gd name="T21" fmla="*/ 117 h 269"/>
                <a:gd name="T22" fmla="*/ 140 w 140"/>
                <a:gd name="T23" fmla="*/ 117 h 269"/>
                <a:gd name="T24" fmla="*/ 140 w 140"/>
                <a:gd name="T25" fmla="*/ 36 h 269"/>
                <a:gd name="T26" fmla="*/ 105 w 140"/>
                <a:gd name="T27" fmla="*/ 0 h 269"/>
                <a:gd name="T28" fmla="*/ 34 w 140"/>
                <a:gd name="T29" fmla="*/ 0 h 269"/>
                <a:gd name="T30" fmla="*/ 0 w 140"/>
                <a:gd name="T31" fmla="*/ 35 h 269"/>
                <a:gd name="T32" fmla="*/ 0 w 140"/>
                <a:gd name="T33" fmla="*/ 117 h 269"/>
                <a:gd name="T34" fmla="*/ 21 w 140"/>
                <a:gd name="T35" fmla="*/ 117 h 269"/>
                <a:gd name="T36" fmla="*/ 21 w 140"/>
                <a:gd name="T37" fmla="*/ 37 h 269"/>
                <a:gd name="T38" fmla="*/ 34 w 140"/>
                <a:gd name="T39" fmla="*/ 37 h 269"/>
                <a:gd name="T40" fmla="*/ 34 w 140"/>
                <a:gd name="T41" fmla="*/ 254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0" h="269">
                  <a:moveTo>
                    <a:pt x="34" y="254"/>
                  </a:moveTo>
                  <a:cubicBezTo>
                    <a:pt x="34" y="263"/>
                    <a:pt x="40" y="269"/>
                    <a:pt x="49" y="269"/>
                  </a:cubicBezTo>
                  <a:cubicBezTo>
                    <a:pt x="57" y="269"/>
                    <a:pt x="64" y="263"/>
                    <a:pt x="64" y="254"/>
                  </a:cubicBezTo>
                  <a:cubicBezTo>
                    <a:pt x="64" y="128"/>
                    <a:pt x="64" y="128"/>
                    <a:pt x="64" y="128"/>
                  </a:cubicBezTo>
                  <a:cubicBezTo>
                    <a:pt x="76" y="128"/>
                    <a:pt x="76" y="128"/>
                    <a:pt x="76" y="128"/>
                  </a:cubicBezTo>
                  <a:cubicBezTo>
                    <a:pt x="76" y="254"/>
                    <a:pt x="76" y="254"/>
                    <a:pt x="76" y="254"/>
                  </a:cubicBezTo>
                  <a:cubicBezTo>
                    <a:pt x="76" y="263"/>
                    <a:pt x="83" y="269"/>
                    <a:pt x="91" y="269"/>
                  </a:cubicBezTo>
                  <a:cubicBezTo>
                    <a:pt x="100" y="269"/>
                    <a:pt x="106" y="263"/>
                    <a:pt x="106" y="254"/>
                  </a:cubicBezTo>
                  <a:cubicBezTo>
                    <a:pt x="106" y="37"/>
                    <a:pt x="106" y="37"/>
                    <a:pt x="106" y="37"/>
                  </a:cubicBezTo>
                  <a:cubicBezTo>
                    <a:pt x="119" y="37"/>
                    <a:pt x="119" y="37"/>
                    <a:pt x="119" y="37"/>
                  </a:cubicBezTo>
                  <a:cubicBezTo>
                    <a:pt x="119" y="117"/>
                    <a:pt x="119" y="117"/>
                    <a:pt x="119" y="117"/>
                  </a:cubicBezTo>
                  <a:cubicBezTo>
                    <a:pt x="119" y="133"/>
                    <a:pt x="140" y="133"/>
                    <a:pt x="140" y="117"/>
                  </a:cubicBezTo>
                  <a:cubicBezTo>
                    <a:pt x="140" y="36"/>
                    <a:pt x="140" y="36"/>
                    <a:pt x="140" y="36"/>
                  </a:cubicBezTo>
                  <a:cubicBezTo>
                    <a:pt x="140" y="18"/>
                    <a:pt x="126" y="0"/>
                    <a:pt x="105" y="0"/>
                  </a:cubicBezTo>
                  <a:cubicBezTo>
                    <a:pt x="34" y="0"/>
                    <a:pt x="34" y="0"/>
                    <a:pt x="34" y="0"/>
                  </a:cubicBezTo>
                  <a:cubicBezTo>
                    <a:pt x="15" y="0"/>
                    <a:pt x="0" y="16"/>
                    <a:pt x="0" y="35"/>
                  </a:cubicBezTo>
                  <a:cubicBezTo>
                    <a:pt x="0" y="117"/>
                    <a:pt x="0" y="117"/>
                    <a:pt x="0" y="117"/>
                  </a:cubicBezTo>
                  <a:cubicBezTo>
                    <a:pt x="0" y="133"/>
                    <a:pt x="21" y="133"/>
                    <a:pt x="21" y="117"/>
                  </a:cubicBezTo>
                  <a:cubicBezTo>
                    <a:pt x="21" y="37"/>
                    <a:pt x="21" y="37"/>
                    <a:pt x="21" y="37"/>
                  </a:cubicBezTo>
                  <a:cubicBezTo>
                    <a:pt x="34" y="37"/>
                    <a:pt x="34" y="37"/>
                    <a:pt x="34" y="37"/>
                  </a:cubicBezTo>
                  <a:cubicBezTo>
                    <a:pt x="34" y="254"/>
                    <a:pt x="34" y="254"/>
                    <a:pt x="34" y="25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bg-BG" dirty="0">
                <a:latin typeface="Calibri Light" panose="020F0302020204030204"/>
              </a:endParaRPr>
            </a:p>
          </p:txBody>
        </p:sp>
      </p:grpSp>
      <p:grpSp>
        <p:nvGrpSpPr>
          <p:cNvPr id="121" name="Group 13"/>
          <p:cNvGrpSpPr>
            <a:grpSpLocks noChangeAspect="1"/>
          </p:cNvGrpSpPr>
          <p:nvPr/>
        </p:nvGrpSpPr>
        <p:grpSpPr bwMode="auto">
          <a:xfrm flipH="1">
            <a:off x="3249072" y="9788759"/>
            <a:ext cx="358743" cy="829145"/>
            <a:chOff x="3696" y="1271"/>
            <a:chExt cx="338" cy="781"/>
          </a:xfrm>
          <a:solidFill>
            <a:schemeClr val="accent2"/>
          </a:solidFill>
        </p:grpSpPr>
        <p:sp>
          <p:nvSpPr>
            <p:cNvPr id="122" name="Oval 14"/>
            <p:cNvSpPr>
              <a:spLocks noChangeArrowheads="1"/>
            </p:cNvSpPr>
            <p:nvPr/>
          </p:nvSpPr>
          <p:spPr bwMode="auto">
            <a:xfrm>
              <a:off x="3800" y="1271"/>
              <a:ext cx="130" cy="12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bg-BG" dirty="0">
                <a:latin typeface="Calibri Light" panose="020F0302020204030204"/>
              </a:endParaRPr>
            </a:p>
          </p:txBody>
        </p:sp>
        <p:sp>
          <p:nvSpPr>
            <p:cNvPr id="123" name="Freeform 15"/>
            <p:cNvSpPr/>
            <p:nvPr/>
          </p:nvSpPr>
          <p:spPr bwMode="auto">
            <a:xfrm>
              <a:off x="3696" y="1412"/>
              <a:ext cx="338" cy="640"/>
            </a:xfrm>
            <a:custGeom>
              <a:avLst/>
              <a:gdLst>
                <a:gd name="T0" fmla="*/ 34 w 140"/>
                <a:gd name="T1" fmla="*/ 254 h 269"/>
                <a:gd name="T2" fmla="*/ 49 w 140"/>
                <a:gd name="T3" fmla="*/ 269 h 269"/>
                <a:gd name="T4" fmla="*/ 64 w 140"/>
                <a:gd name="T5" fmla="*/ 254 h 269"/>
                <a:gd name="T6" fmla="*/ 64 w 140"/>
                <a:gd name="T7" fmla="*/ 128 h 269"/>
                <a:gd name="T8" fmla="*/ 76 w 140"/>
                <a:gd name="T9" fmla="*/ 128 h 269"/>
                <a:gd name="T10" fmla="*/ 76 w 140"/>
                <a:gd name="T11" fmla="*/ 254 h 269"/>
                <a:gd name="T12" fmla="*/ 91 w 140"/>
                <a:gd name="T13" fmla="*/ 269 h 269"/>
                <a:gd name="T14" fmla="*/ 106 w 140"/>
                <a:gd name="T15" fmla="*/ 254 h 269"/>
                <a:gd name="T16" fmla="*/ 106 w 140"/>
                <a:gd name="T17" fmla="*/ 37 h 269"/>
                <a:gd name="T18" fmla="*/ 119 w 140"/>
                <a:gd name="T19" fmla="*/ 37 h 269"/>
                <a:gd name="T20" fmla="*/ 119 w 140"/>
                <a:gd name="T21" fmla="*/ 117 h 269"/>
                <a:gd name="T22" fmla="*/ 140 w 140"/>
                <a:gd name="T23" fmla="*/ 117 h 269"/>
                <a:gd name="T24" fmla="*/ 140 w 140"/>
                <a:gd name="T25" fmla="*/ 36 h 269"/>
                <a:gd name="T26" fmla="*/ 105 w 140"/>
                <a:gd name="T27" fmla="*/ 0 h 269"/>
                <a:gd name="T28" fmla="*/ 34 w 140"/>
                <a:gd name="T29" fmla="*/ 0 h 269"/>
                <a:gd name="T30" fmla="*/ 0 w 140"/>
                <a:gd name="T31" fmla="*/ 35 h 269"/>
                <a:gd name="T32" fmla="*/ 0 w 140"/>
                <a:gd name="T33" fmla="*/ 117 h 269"/>
                <a:gd name="T34" fmla="*/ 21 w 140"/>
                <a:gd name="T35" fmla="*/ 117 h 269"/>
                <a:gd name="T36" fmla="*/ 21 w 140"/>
                <a:gd name="T37" fmla="*/ 37 h 269"/>
                <a:gd name="T38" fmla="*/ 34 w 140"/>
                <a:gd name="T39" fmla="*/ 37 h 269"/>
                <a:gd name="T40" fmla="*/ 34 w 140"/>
                <a:gd name="T41" fmla="*/ 254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0" h="269">
                  <a:moveTo>
                    <a:pt x="34" y="254"/>
                  </a:moveTo>
                  <a:cubicBezTo>
                    <a:pt x="34" y="263"/>
                    <a:pt x="40" y="269"/>
                    <a:pt x="49" y="269"/>
                  </a:cubicBezTo>
                  <a:cubicBezTo>
                    <a:pt x="57" y="269"/>
                    <a:pt x="64" y="263"/>
                    <a:pt x="64" y="254"/>
                  </a:cubicBezTo>
                  <a:cubicBezTo>
                    <a:pt x="64" y="128"/>
                    <a:pt x="64" y="128"/>
                    <a:pt x="64" y="128"/>
                  </a:cubicBezTo>
                  <a:cubicBezTo>
                    <a:pt x="76" y="128"/>
                    <a:pt x="76" y="128"/>
                    <a:pt x="76" y="128"/>
                  </a:cubicBezTo>
                  <a:cubicBezTo>
                    <a:pt x="76" y="254"/>
                    <a:pt x="76" y="254"/>
                    <a:pt x="76" y="254"/>
                  </a:cubicBezTo>
                  <a:cubicBezTo>
                    <a:pt x="76" y="263"/>
                    <a:pt x="83" y="269"/>
                    <a:pt x="91" y="269"/>
                  </a:cubicBezTo>
                  <a:cubicBezTo>
                    <a:pt x="100" y="269"/>
                    <a:pt x="106" y="263"/>
                    <a:pt x="106" y="254"/>
                  </a:cubicBezTo>
                  <a:cubicBezTo>
                    <a:pt x="106" y="37"/>
                    <a:pt x="106" y="37"/>
                    <a:pt x="106" y="37"/>
                  </a:cubicBezTo>
                  <a:cubicBezTo>
                    <a:pt x="119" y="37"/>
                    <a:pt x="119" y="37"/>
                    <a:pt x="119" y="37"/>
                  </a:cubicBezTo>
                  <a:cubicBezTo>
                    <a:pt x="119" y="117"/>
                    <a:pt x="119" y="117"/>
                    <a:pt x="119" y="117"/>
                  </a:cubicBezTo>
                  <a:cubicBezTo>
                    <a:pt x="119" y="133"/>
                    <a:pt x="140" y="133"/>
                    <a:pt x="140" y="117"/>
                  </a:cubicBezTo>
                  <a:cubicBezTo>
                    <a:pt x="140" y="36"/>
                    <a:pt x="140" y="36"/>
                    <a:pt x="140" y="36"/>
                  </a:cubicBezTo>
                  <a:cubicBezTo>
                    <a:pt x="140" y="18"/>
                    <a:pt x="126" y="0"/>
                    <a:pt x="105" y="0"/>
                  </a:cubicBezTo>
                  <a:cubicBezTo>
                    <a:pt x="34" y="0"/>
                    <a:pt x="34" y="0"/>
                    <a:pt x="34" y="0"/>
                  </a:cubicBezTo>
                  <a:cubicBezTo>
                    <a:pt x="15" y="0"/>
                    <a:pt x="0" y="16"/>
                    <a:pt x="0" y="35"/>
                  </a:cubicBezTo>
                  <a:cubicBezTo>
                    <a:pt x="0" y="117"/>
                    <a:pt x="0" y="117"/>
                    <a:pt x="0" y="117"/>
                  </a:cubicBezTo>
                  <a:cubicBezTo>
                    <a:pt x="0" y="133"/>
                    <a:pt x="21" y="133"/>
                    <a:pt x="21" y="117"/>
                  </a:cubicBezTo>
                  <a:cubicBezTo>
                    <a:pt x="21" y="37"/>
                    <a:pt x="21" y="37"/>
                    <a:pt x="21" y="37"/>
                  </a:cubicBezTo>
                  <a:cubicBezTo>
                    <a:pt x="34" y="37"/>
                    <a:pt x="34" y="37"/>
                    <a:pt x="34" y="37"/>
                  </a:cubicBezTo>
                  <a:cubicBezTo>
                    <a:pt x="34" y="254"/>
                    <a:pt x="34" y="254"/>
                    <a:pt x="34" y="25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bg-BG" dirty="0">
                <a:latin typeface="Calibri Light" panose="020F0302020204030204"/>
              </a:endParaRPr>
            </a:p>
          </p:txBody>
        </p:sp>
      </p:grpSp>
      <p:grpSp>
        <p:nvGrpSpPr>
          <p:cNvPr id="124" name="Group 13"/>
          <p:cNvGrpSpPr>
            <a:grpSpLocks noChangeAspect="1"/>
          </p:cNvGrpSpPr>
          <p:nvPr/>
        </p:nvGrpSpPr>
        <p:grpSpPr bwMode="auto">
          <a:xfrm flipH="1">
            <a:off x="3746528" y="9788759"/>
            <a:ext cx="358743" cy="829145"/>
            <a:chOff x="3696" y="1271"/>
            <a:chExt cx="338" cy="781"/>
          </a:xfrm>
          <a:solidFill>
            <a:schemeClr val="accent2"/>
          </a:solidFill>
        </p:grpSpPr>
        <p:sp>
          <p:nvSpPr>
            <p:cNvPr id="125" name="Oval 14"/>
            <p:cNvSpPr>
              <a:spLocks noChangeArrowheads="1"/>
            </p:cNvSpPr>
            <p:nvPr/>
          </p:nvSpPr>
          <p:spPr bwMode="auto">
            <a:xfrm>
              <a:off x="3800" y="1271"/>
              <a:ext cx="130" cy="12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bg-BG" dirty="0">
                <a:latin typeface="Calibri Light" panose="020F0302020204030204"/>
              </a:endParaRPr>
            </a:p>
          </p:txBody>
        </p:sp>
        <p:sp>
          <p:nvSpPr>
            <p:cNvPr id="126" name="Freeform 15"/>
            <p:cNvSpPr/>
            <p:nvPr/>
          </p:nvSpPr>
          <p:spPr bwMode="auto">
            <a:xfrm>
              <a:off x="3696" y="1412"/>
              <a:ext cx="338" cy="640"/>
            </a:xfrm>
            <a:custGeom>
              <a:avLst/>
              <a:gdLst>
                <a:gd name="T0" fmla="*/ 34 w 140"/>
                <a:gd name="T1" fmla="*/ 254 h 269"/>
                <a:gd name="T2" fmla="*/ 49 w 140"/>
                <a:gd name="T3" fmla="*/ 269 h 269"/>
                <a:gd name="T4" fmla="*/ 64 w 140"/>
                <a:gd name="T5" fmla="*/ 254 h 269"/>
                <a:gd name="T6" fmla="*/ 64 w 140"/>
                <a:gd name="T7" fmla="*/ 128 h 269"/>
                <a:gd name="T8" fmla="*/ 76 w 140"/>
                <a:gd name="T9" fmla="*/ 128 h 269"/>
                <a:gd name="T10" fmla="*/ 76 w 140"/>
                <a:gd name="T11" fmla="*/ 254 h 269"/>
                <a:gd name="T12" fmla="*/ 91 w 140"/>
                <a:gd name="T13" fmla="*/ 269 h 269"/>
                <a:gd name="T14" fmla="*/ 106 w 140"/>
                <a:gd name="T15" fmla="*/ 254 h 269"/>
                <a:gd name="T16" fmla="*/ 106 w 140"/>
                <a:gd name="T17" fmla="*/ 37 h 269"/>
                <a:gd name="T18" fmla="*/ 119 w 140"/>
                <a:gd name="T19" fmla="*/ 37 h 269"/>
                <a:gd name="T20" fmla="*/ 119 w 140"/>
                <a:gd name="T21" fmla="*/ 117 h 269"/>
                <a:gd name="T22" fmla="*/ 140 w 140"/>
                <a:gd name="T23" fmla="*/ 117 h 269"/>
                <a:gd name="T24" fmla="*/ 140 w 140"/>
                <a:gd name="T25" fmla="*/ 36 h 269"/>
                <a:gd name="T26" fmla="*/ 105 w 140"/>
                <a:gd name="T27" fmla="*/ 0 h 269"/>
                <a:gd name="T28" fmla="*/ 34 w 140"/>
                <a:gd name="T29" fmla="*/ 0 h 269"/>
                <a:gd name="T30" fmla="*/ 0 w 140"/>
                <a:gd name="T31" fmla="*/ 35 h 269"/>
                <a:gd name="T32" fmla="*/ 0 w 140"/>
                <a:gd name="T33" fmla="*/ 117 h 269"/>
                <a:gd name="T34" fmla="*/ 21 w 140"/>
                <a:gd name="T35" fmla="*/ 117 h 269"/>
                <a:gd name="T36" fmla="*/ 21 w 140"/>
                <a:gd name="T37" fmla="*/ 37 h 269"/>
                <a:gd name="T38" fmla="*/ 34 w 140"/>
                <a:gd name="T39" fmla="*/ 37 h 269"/>
                <a:gd name="T40" fmla="*/ 34 w 140"/>
                <a:gd name="T41" fmla="*/ 254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0" h="269">
                  <a:moveTo>
                    <a:pt x="34" y="254"/>
                  </a:moveTo>
                  <a:cubicBezTo>
                    <a:pt x="34" y="263"/>
                    <a:pt x="40" y="269"/>
                    <a:pt x="49" y="269"/>
                  </a:cubicBezTo>
                  <a:cubicBezTo>
                    <a:pt x="57" y="269"/>
                    <a:pt x="64" y="263"/>
                    <a:pt x="64" y="254"/>
                  </a:cubicBezTo>
                  <a:cubicBezTo>
                    <a:pt x="64" y="128"/>
                    <a:pt x="64" y="128"/>
                    <a:pt x="64" y="128"/>
                  </a:cubicBezTo>
                  <a:cubicBezTo>
                    <a:pt x="76" y="128"/>
                    <a:pt x="76" y="128"/>
                    <a:pt x="76" y="128"/>
                  </a:cubicBezTo>
                  <a:cubicBezTo>
                    <a:pt x="76" y="254"/>
                    <a:pt x="76" y="254"/>
                    <a:pt x="76" y="254"/>
                  </a:cubicBezTo>
                  <a:cubicBezTo>
                    <a:pt x="76" y="263"/>
                    <a:pt x="83" y="269"/>
                    <a:pt x="91" y="269"/>
                  </a:cubicBezTo>
                  <a:cubicBezTo>
                    <a:pt x="100" y="269"/>
                    <a:pt x="106" y="263"/>
                    <a:pt x="106" y="254"/>
                  </a:cubicBezTo>
                  <a:cubicBezTo>
                    <a:pt x="106" y="37"/>
                    <a:pt x="106" y="37"/>
                    <a:pt x="106" y="37"/>
                  </a:cubicBezTo>
                  <a:cubicBezTo>
                    <a:pt x="119" y="37"/>
                    <a:pt x="119" y="37"/>
                    <a:pt x="119" y="37"/>
                  </a:cubicBezTo>
                  <a:cubicBezTo>
                    <a:pt x="119" y="117"/>
                    <a:pt x="119" y="117"/>
                    <a:pt x="119" y="117"/>
                  </a:cubicBezTo>
                  <a:cubicBezTo>
                    <a:pt x="119" y="133"/>
                    <a:pt x="140" y="133"/>
                    <a:pt x="140" y="117"/>
                  </a:cubicBezTo>
                  <a:cubicBezTo>
                    <a:pt x="140" y="36"/>
                    <a:pt x="140" y="36"/>
                    <a:pt x="140" y="36"/>
                  </a:cubicBezTo>
                  <a:cubicBezTo>
                    <a:pt x="140" y="18"/>
                    <a:pt x="126" y="0"/>
                    <a:pt x="105" y="0"/>
                  </a:cubicBezTo>
                  <a:cubicBezTo>
                    <a:pt x="34" y="0"/>
                    <a:pt x="34" y="0"/>
                    <a:pt x="34" y="0"/>
                  </a:cubicBezTo>
                  <a:cubicBezTo>
                    <a:pt x="15" y="0"/>
                    <a:pt x="0" y="16"/>
                    <a:pt x="0" y="35"/>
                  </a:cubicBezTo>
                  <a:cubicBezTo>
                    <a:pt x="0" y="117"/>
                    <a:pt x="0" y="117"/>
                    <a:pt x="0" y="117"/>
                  </a:cubicBezTo>
                  <a:cubicBezTo>
                    <a:pt x="0" y="133"/>
                    <a:pt x="21" y="133"/>
                    <a:pt x="21" y="117"/>
                  </a:cubicBezTo>
                  <a:cubicBezTo>
                    <a:pt x="21" y="37"/>
                    <a:pt x="21" y="37"/>
                    <a:pt x="21" y="37"/>
                  </a:cubicBezTo>
                  <a:cubicBezTo>
                    <a:pt x="34" y="37"/>
                    <a:pt x="34" y="37"/>
                    <a:pt x="34" y="37"/>
                  </a:cubicBezTo>
                  <a:cubicBezTo>
                    <a:pt x="34" y="254"/>
                    <a:pt x="34" y="254"/>
                    <a:pt x="34" y="25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bg-BG" dirty="0">
                <a:latin typeface="Calibri Light" panose="020F0302020204030204"/>
              </a:endParaRPr>
            </a:p>
          </p:txBody>
        </p:sp>
      </p:grpSp>
      <p:grpSp>
        <p:nvGrpSpPr>
          <p:cNvPr id="364" name="Group 13"/>
          <p:cNvGrpSpPr>
            <a:grpSpLocks noChangeAspect="1"/>
          </p:cNvGrpSpPr>
          <p:nvPr/>
        </p:nvGrpSpPr>
        <p:grpSpPr bwMode="auto">
          <a:xfrm flipH="1">
            <a:off x="4241454" y="9775312"/>
            <a:ext cx="358743" cy="829145"/>
            <a:chOff x="3696" y="1271"/>
            <a:chExt cx="338" cy="781"/>
          </a:xfrm>
          <a:solidFill>
            <a:schemeClr val="bg1">
              <a:lumMod val="85000"/>
            </a:schemeClr>
          </a:solidFill>
        </p:grpSpPr>
        <p:sp>
          <p:nvSpPr>
            <p:cNvPr id="365" name="Oval 14"/>
            <p:cNvSpPr>
              <a:spLocks noChangeArrowheads="1"/>
            </p:cNvSpPr>
            <p:nvPr/>
          </p:nvSpPr>
          <p:spPr bwMode="auto">
            <a:xfrm>
              <a:off x="3800" y="1271"/>
              <a:ext cx="130" cy="12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bg-BG" dirty="0">
                <a:latin typeface="Calibri Light" panose="020F0302020204030204"/>
              </a:endParaRPr>
            </a:p>
          </p:txBody>
        </p:sp>
        <p:sp>
          <p:nvSpPr>
            <p:cNvPr id="366" name="Freeform 15"/>
            <p:cNvSpPr/>
            <p:nvPr/>
          </p:nvSpPr>
          <p:spPr bwMode="auto">
            <a:xfrm>
              <a:off x="3696" y="1412"/>
              <a:ext cx="338" cy="640"/>
            </a:xfrm>
            <a:custGeom>
              <a:avLst/>
              <a:gdLst>
                <a:gd name="T0" fmla="*/ 34 w 140"/>
                <a:gd name="T1" fmla="*/ 254 h 269"/>
                <a:gd name="T2" fmla="*/ 49 w 140"/>
                <a:gd name="T3" fmla="*/ 269 h 269"/>
                <a:gd name="T4" fmla="*/ 64 w 140"/>
                <a:gd name="T5" fmla="*/ 254 h 269"/>
                <a:gd name="T6" fmla="*/ 64 w 140"/>
                <a:gd name="T7" fmla="*/ 128 h 269"/>
                <a:gd name="T8" fmla="*/ 76 w 140"/>
                <a:gd name="T9" fmla="*/ 128 h 269"/>
                <a:gd name="T10" fmla="*/ 76 w 140"/>
                <a:gd name="T11" fmla="*/ 254 h 269"/>
                <a:gd name="T12" fmla="*/ 91 w 140"/>
                <a:gd name="T13" fmla="*/ 269 h 269"/>
                <a:gd name="T14" fmla="*/ 106 w 140"/>
                <a:gd name="T15" fmla="*/ 254 h 269"/>
                <a:gd name="T16" fmla="*/ 106 w 140"/>
                <a:gd name="T17" fmla="*/ 37 h 269"/>
                <a:gd name="T18" fmla="*/ 119 w 140"/>
                <a:gd name="T19" fmla="*/ 37 h 269"/>
                <a:gd name="T20" fmla="*/ 119 w 140"/>
                <a:gd name="T21" fmla="*/ 117 h 269"/>
                <a:gd name="T22" fmla="*/ 140 w 140"/>
                <a:gd name="T23" fmla="*/ 117 h 269"/>
                <a:gd name="T24" fmla="*/ 140 w 140"/>
                <a:gd name="T25" fmla="*/ 36 h 269"/>
                <a:gd name="T26" fmla="*/ 105 w 140"/>
                <a:gd name="T27" fmla="*/ 0 h 269"/>
                <a:gd name="T28" fmla="*/ 34 w 140"/>
                <a:gd name="T29" fmla="*/ 0 h 269"/>
                <a:gd name="T30" fmla="*/ 0 w 140"/>
                <a:gd name="T31" fmla="*/ 35 h 269"/>
                <a:gd name="T32" fmla="*/ 0 w 140"/>
                <a:gd name="T33" fmla="*/ 117 h 269"/>
                <a:gd name="T34" fmla="*/ 21 w 140"/>
                <a:gd name="T35" fmla="*/ 117 h 269"/>
                <a:gd name="T36" fmla="*/ 21 w 140"/>
                <a:gd name="T37" fmla="*/ 37 h 269"/>
                <a:gd name="T38" fmla="*/ 34 w 140"/>
                <a:gd name="T39" fmla="*/ 37 h 269"/>
                <a:gd name="T40" fmla="*/ 34 w 140"/>
                <a:gd name="T41" fmla="*/ 254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0" h="269">
                  <a:moveTo>
                    <a:pt x="34" y="254"/>
                  </a:moveTo>
                  <a:cubicBezTo>
                    <a:pt x="34" y="263"/>
                    <a:pt x="40" y="269"/>
                    <a:pt x="49" y="269"/>
                  </a:cubicBezTo>
                  <a:cubicBezTo>
                    <a:pt x="57" y="269"/>
                    <a:pt x="64" y="263"/>
                    <a:pt x="64" y="254"/>
                  </a:cubicBezTo>
                  <a:cubicBezTo>
                    <a:pt x="64" y="128"/>
                    <a:pt x="64" y="128"/>
                    <a:pt x="64" y="128"/>
                  </a:cubicBezTo>
                  <a:cubicBezTo>
                    <a:pt x="76" y="128"/>
                    <a:pt x="76" y="128"/>
                    <a:pt x="76" y="128"/>
                  </a:cubicBezTo>
                  <a:cubicBezTo>
                    <a:pt x="76" y="254"/>
                    <a:pt x="76" y="254"/>
                    <a:pt x="76" y="254"/>
                  </a:cubicBezTo>
                  <a:cubicBezTo>
                    <a:pt x="76" y="263"/>
                    <a:pt x="83" y="269"/>
                    <a:pt x="91" y="269"/>
                  </a:cubicBezTo>
                  <a:cubicBezTo>
                    <a:pt x="100" y="269"/>
                    <a:pt x="106" y="263"/>
                    <a:pt x="106" y="254"/>
                  </a:cubicBezTo>
                  <a:cubicBezTo>
                    <a:pt x="106" y="37"/>
                    <a:pt x="106" y="37"/>
                    <a:pt x="106" y="37"/>
                  </a:cubicBezTo>
                  <a:cubicBezTo>
                    <a:pt x="119" y="37"/>
                    <a:pt x="119" y="37"/>
                    <a:pt x="119" y="37"/>
                  </a:cubicBezTo>
                  <a:cubicBezTo>
                    <a:pt x="119" y="117"/>
                    <a:pt x="119" y="117"/>
                    <a:pt x="119" y="117"/>
                  </a:cubicBezTo>
                  <a:cubicBezTo>
                    <a:pt x="119" y="133"/>
                    <a:pt x="140" y="133"/>
                    <a:pt x="140" y="117"/>
                  </a:cubicBezTo>
                  <a:cubicBezTo>
                    <a:pt x="140" y="36"/>
                    <a:pt x="140" y="36"/>
                    <a:pt x="140" y="36"/>
                  </a:cubicBezTo>
                  <a:cubicBezTo>
                    <a:pt x="140" y="18"/>
                    <a:pt x="126" y="0"/>
                    <a:pt x="105" y="0"/>
                  </a:cubicBezTo>
                  <a:cubicBezTo>
                    <a:pt x="34" y="0"/>
                    <a:pt x="34" y="0"/>
                    <a:pt x="34" y="0"/>
                  </a:cubicBezTo>
                  <a:cubicBezTo>
                    <a:pt x="15" y="0"/>
                    <a:pt x="0" y="16"/>
                    <a:pt x="0" y="35"/>
                  </a:cubicBezTo>
                  <a:cubicBezTo>
                    <a:pt x="0" y="117"/>
                    <a:pt x="0" y="117"/>
                    <a:pt x="0" y="117"/>
                  </a:cubicBezTo>
                  <a:cubicBezTo>
                    <a:pt x="0" y="133"/>
                    <a:pt x="21" y="133"/>
                    <a:pt x="21" y="117"/>
                  </a:cubicBezTo>
                  <a:cubicBezTo>
                    <a:pt x="21" y="37"/>
                    <a:pt x="21" y="37"/>
                    <a:pt x="21" y="37"/>
                  </a:cubicBezTo>
                  <a:cubicBezTo>
                    <a:pt x="34" y="37"/>
                    <a:pt x="34" y="37"/>
                    <a:pt x="34" y="37"/>
                  </a:cubicBezTo>
                  <a:cubicBezTo>
                    <a:pt x="34" y="254"/>
                    <a:pt x="34" y="254"/>
                    <a:pt x="34" y="25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bg-BG" dirty="0">
                <a:latin typeface="Calibri Light" panose="020F0302020204030204"/>
              </a:endParaRPr>
            </a:p>
          </p:txBody>
        </p:sp>
      </p:grpSp>
      <p:grpSp>
        <p:nvGrpSpPr>
          <p:cNvPr id="367" name="Group 13"/>
          <p:cNvGrpSpPr>
            <a:grpSpLocks noChangeAspect="1"/>
          </p:cNvGrpSpPr>
          <p:nvPr/>
        </p:nvGrpSpPr>
        <p:grpSpPr bwMode="auto">
          <a:xfrm flipH="1">
            <a:off x="4741795" y="9775312"/>
            <a:ext cx="358743" cy="829145"/>
            <a:chOff x="3696" y="1271"/>
            <a:chExt cx="338" cy="781"/>
          </a:xfrm>
          <a:solidFill>
            <a:schemeClr val="bg1">
              <a:lumMod val="85000"/>
            </a:schemeClr>
          </a:solidFill>
        </p:grpSpPr>
        <p:sp>
          <p:nvSpPr>
            <p:cNvPr id="368" name="Oval 14"/>
            <p:cNvSpPr>
              <a:spLocks noChangeArrowheads="1"/>
            </p:cNvSpPr>
            <p:nvPr/>
          </p:nvSpPr>
          <p:spPr bwMode="auto">
            <a:xfrm>
              <a:off x="3800" y="1271"/>
              <a:ext cx="130" cy="12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bg-BG" dirty="0">
                <a:latin typeface="Calibri Light" panose="020F0302020204030204"/>
              </a:endParaRPr>
            </a:p>
          </p:txBody>
        </p:sp>
        <p:sp>
          <p:nvSpPr>
            <p:cNvPr id="369" name="Freeform 15"/>
            <p:cNvSpPr/>
            <p:nvPr/>
          </p:nvSpPr>
          <p:spPr bwMode="auto">
            <a:xfrm>
              <a:off x="3696" y="1412"/>
              <a:ext cx="338" cy="640"/>
            </a:xfrm>
            <a:custGeom>
              <a:avLst/>
              <a:gdLst>
                <a:gd name="T0" fmla="*/ 34 w 140"/>
                <a:gd name="T1" fmla="*/ 254 h 269"/>
                <a:gd name="T2" fmla="*/ 49 w 140"/>
                <a:gd name="T3" fmla="*/ 269 h 269"/>
                <a:gd name="T4" fmla="*/ 64 w 140"/>
                <a:gd name="T5" fmla="*/ 254 h 269"/>
                <a:gd name="T6" fmla="*/ 64 w 140"/>
                <a:gd name="T7" fmla="*/ 128 h 269"/>
                <a:gd name="T8" fmla="*/ 76 w 140"/>
                <a:gd name="T9" fmla="*/ 128 h 269"/>
                <a:gd name="T10" fmla="*/ 76 w 140"/>
                <a:gd name="T11" fmla="*/ 254 h 269"/>
                <a:gd name="T12" fmla="*/ 91 w 140"/>
                <a:gd name="T13" fmla="*/ 269 h 269"/>
                <a:gd name="T14" fmla="*/ 106 w 140"/>
                <a:gd name="T15" fmla="*/ 254 h 269"/>
                <a:gd name="T16" fmla="*/ 106 w 140"/>
                <a:gd name="T17" fmla="*/ 37 h 269"/>
                <a:gd name="T18" fmla="*/ 119 w 140"/>
                <a:gd name="T19" fmla="*/ 37 h 269"/>
                <a:gd name="T20" fmla="*/ 119 w 140"/>
                <a:gd name="T21" fmla="*/ 117 h 269"/>
                <a:gd name="T22" fmla="*/ 140 w 140"/>
                <a:gd name="T23" fmla="*/ 117 h 269"/>
                <a:gd name="T24" fmla="*/ 140 w 140"/>
                <a:gd name="T25" fmla="*/ 36 h 269"/>
                <a:gd name="T26" fmla="*/ 105 w 140"/>
                <a:gd name="T27" fmla="*/ 0 h 269"/>
                <a:gd name="T28" fmla="*/ 34 w 140"/>
                <a:gd name="T29" fmla="*/ 0 h 269"/>
                <a:gd name="T30" fmla="*/ 0 w 140"/>
                <a:gd name="T31" fmla="*/ 35 h 269"/>
                <a:gd name="T32" fmla="*/ 0 w 140"/>
                <a:gd name="T33" fmla="*/ 117 h 269"/>
                <a:gd name="T34" fmla="*/ 21 w 140"/>
                <a:gd name="T35" fmla="*/ 117 h 269"/>
                <a:gd name="T36" fmla="*/ 21 w 140"/>
                <a:gd name="T37" fmla="*/ 37 h 269"/>
                <a:gd name="T38" fmla="*/ 34 w 140"/>
                <a:gd name="T39" fmla="*/ 37 h 269"/>
                <a:gd name="T40" fmla="*/ 34 w 140"/>
                <a:gd name="T41" fmla="*/ 254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0" h="269">
                  <a:moveTo>
                    <a:pt x="34" y="254"/>
                  </a:moveTo>
                  <a:cubicBezTo>
                    <a:pt x="34" y="263"/>
                    <a:pt x="40" y="269"/>
                    <a:pt x="49" y="269"/>
                  </a:cubicBezTo>
                  <a:cubicBezTo>
                    <a:pt x="57" y="269"/>
                    <a:pt x="64" y="263"/>
                    <a:pt x="64" y="254"/>
                  </a:cubicBezTo>
                  <a:cubicBezTo>
                    <a:pt x="64" y="128"/>
                    <a:pt x="64" y="128"/>
                    <a:pt x="64" y="128"/>
                  </a:cubicBezTo>
                  <a:cubicBezTo>
                    <a:pt x="76" y="128"/>
                    <a:pt x="76" y="128"/>
                    <a:pt x="76" y="128"/>
                  </a:cubicBezTo>
                  <a:cubicBezTo>
                    <a:pt x="76" y="254"/>
                    <a:pt x="76" y="254"/>
                    <a:pt x="76" y="254"/>
                  </a:cubicBezTo>
                  <a:cubicBezTo>
                    <a:pt x="76" y="263"/>
                    <a:pt x="83" y="269"/>
                    <a:pt x="91" y="269"/>
                  </a:cubicBezTo>
                  <a:cubicBezTo>
                    <a:pt x="100" y="269"/>
                    <a:pt x="106" y="263"/>
                    <a:pt x="106" y="254"/>
                  </a:cubicBezTo>
                  <a:cubicBezTo>
                    <a:pt x="106" y="37"/>
                    <a:pt x="106" y="37"/>
                    <a:pt x="106" y="37"/>
                  </a:cubicBezTo>
                  <a:cubicBezTo>
                    <a:pt x="119" y="37"/>
                    <a:pt x="119" y="37"/>
                    <a:pt x="119" y="37"/>
                  </a:cubicBezTo>
                  <a:cubicBezTo>
                    <a:pt x="119" y="117"/>
                    <a:pt x="119" y="117"/>
                    <a:pt x="119" y="117"/>
                  </a:cubicBezTo>
                  <a:cubicBezTo>
                    <a:pt x="119" y="133"/>
                    <a:pt x="140" y="133"/>
                    <a:pt x="140" y="117"/>
                  </a:cubicBezTo>
                  <a:cubicBezTo>
                    <a:pt x="140" y="36"/>
                    <a:pt x="140" y="36"/>
                    <a:pt x="140" y="36"/>
                  </a:cubicBezTo>
                  <a:cubicBezTo>
                    <a:pt x="140" y="18"/>
                    <a:pt x="126" y="0"/>
                    <a:pt x="105" y="0"/>
                  </a:cubicBezTo>
                  <a:cubicBezTo>
                    <a:pt x="34" y="0"/>
                    <a:pt x="34" y="0"/>
                    <a:pt x="34" y="0"/>
                  </a:cubicBezTo>
                  <a:cubicBezTo>
                    <a:pt x="15" y="0"/>
                    <a:pt x="0" y="16"/>
                    <a:pt x="0" y="35"/>
                  </a:cubicBezTo>
                  <a:cubicBezTo>
                    <a:pt x="0" y="117"/>
                    <a:pt x="0" y="117"/>
                    <a:pt x="0" y="117"/>
                  </a:cubicBezTo>
                  <a:cubicBezTo>
                    <a:pt x="0" y="133"/>
                    <a:pt x="21" y="133"/>
                    <a:pt x="21" y="117"/>
                  </a:cubicBezTo>
                  <a:cubicBezTo>
                    <a:pt x="21" y="37"/>
                    <a:pt x="21" y="37"/>
                    <a:pt x="21" y="37"/>
                  </a:cubicBezTo>
                  <a:cubicBezTo>
                    <a:pt x="34" y="37"/>
                    <a:pt x="34" y="37"/>
                    <a:pt x="34" y="37"/>
                  </a:cubicBezTo>
                  <a:cubicBezTo>
                    <a:pt x="34" y="254"/>
                    <a:pt x="34" y="254"/>
                    <a:pt x="34" y="25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bg-BG" dirty="0">
                <a:latin typeface="Calibri Light" panose="020F0302020204030204"/>
              </a:endParaRPr>
            </a:p>
          </p:txBody>
        </p:sp>
      </p:grpSp>
      <p:grpSp>
        <p:nvGrpSpPr>
          <p:cNvPr id="370" name="Group 13"/>
          <p:cNvGrpSpPr>
            <a:grpSpLocks noChangeAspect="1"/>
          </p:cNvGrpSpPr>
          <p:nvPr/>
        </p:nvGrpSpPr>
        <p:grpSpPr bwMode="auto">
          <a:xfrm flipH="1">
            <a:off x="5242137" y="9775312"/>
            <a:ext cx="358743" cy="829145"/>
            <a:chOff x="3696" y="1271"/>
            <a:chExt cx="338" cy="781"/>
          </a:xfrm>
          <a:solidFill>
            <a:schemeClr val="bg1">
              <a:lumMod val="85000"/>
            </a:schemeClr>
          </a:solidFill>
        </p:grpSpPr>
        <p:sp>
          <p:nvSpPr>
            <p:cNvPr id="371" name="Oval 14"/>
            <p:cNvSpPr>
              <a:spLocks noChangeArrowheads="1"/>
            </p:cNvSpPr>
            <p:nvPr/>
          </p:nvSpPr>
          <p:spPr bwMode="auto">
            <a:xfrm>
              <a:off x="3800" y="1271"/>
              <a:ext cx="130" cy="12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bg-BG" dirty="0">
                <a:latin typeface="Calibri Light" panose="020F0302020204030204"/>
              </a:endParaRPr>
            </a:p>
          </p:txBody>
        </p:sp>
        <p:sp>
          <p:nvSpPr>
            <p:cNvPr id="372" name="Freeform 15"/>
            <p:cNvSpPr/>
            <p:nvPr/>
          </p:nvSpPr>
          <p:spPr bwMode="auto">
            <a:xfrm>
              <a:off x="3696" y="1412"/>
              <a:ext cx="338" cy="640"/>
            </a:xfrm>
            <a:custGeom>
              <a:avLst/>
              <a:gdLst>
                <a:gd name="T0" fmla="*/ 34 w 140"/>
                <a:gd name="T1" fmla="*/ 254 h 269"/>
                <a:gd name="T2" fmla="*/ 49 w 140"/>
                <a:gd name="T3" fmla="*/ 269 h 269"/>
                <a:gd name="T4" fmla="*/ 64 w 140"/>
                <a:gd name="T5" fmla="*/ 254 h 269"/>
                <a:gd name="T6" fmla="*/ 64 w 140"/>
                <a:gd name="T7" fmla="*/ 128 h 269"/>
                <a:gd name="T8" fmla="*/ 76 w 140"/>
                <a:gd name="T9" fmla="*/ 128 h 269"/>
                <a:gd name="T10" fmla="*/ 76 w 140"/>
                <a:gd name="T11" fmla="*/ 254 h 269"/>
                <a:gd name="T12" fmla="*/ 91 w 140"/>
                <a:gd name="T13" fmla="*/ 269 h 269"/>
                <a:gd name="T14" fmla="*/ 106 w 140"/>
                <a:gd name="T15" fmla="*/ 254 h 269"/>
                <a:gd name="T16" fmla="*/ 106 w 140"/>
                <a:gd name="T17" fmla="*/ 37 h 269"/>
                <a:gd name="T18" fmla="*/ 119 w 140"/>
                <a:gd name="T19" fmla="*/ 37 h 269"/>
                <a:gd name="T20" fmla="*/ 119 w 140"/>
                <a:gd name="T21" fmla="*/ 117 h 269"/>
                <a:gd name="T22" fmla="*/ 140 w 140"/>
                <a:gd name="T23" fmla="*/ 117 h 269"/>
                <a:gd name="T24" fmla="*/ 140 w 140"/>
                <a:gd name="T25" fmla="*/ 36 h 269"/>
                <a:gd name="T26" fmla="*/ 105 w 140"/>
                <a:gd name="T27" fmla="*/ 0 h 269"/>
                <a:gd name="T28" fmla="*/ 34 w 140"/>
                <a:gd name="T29" fmla="*/ 0 h 269"/>
                <a:gd name="T30" fmla="*/ 0 w 140"/>
                <a:gd name="T31" fmla="*/ 35 h 269"/>
                <a:gd name="T32" fmla="*/ 0 w 140"/>
                <a:gd name="T33" fmla="*/ 117 h 269"/>
                <a:gd name="T34" fmla="*/ 21 w 140"/>
                <a:gd name="T35" fmla="*/ 117 h 269"/>
                <a:gd name="T36" fmla="*/ 21 w 140"/>
                <a:gd name="T37" fmla="*/ 37 h 269"/>
                <a:gd name="T38" fmla="*/ 34 w 140"/>
                <a:gd name="T39" fmla="*/ 37 h 269"/>
                <a:gd name="T40" fmla="*/ 34 w 140"/>
                <a:gd name="T41" fmla="*/ 254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0" h="269">
                  <a:moveTo>
                    <a:pt x="34" y="254"/>
                  </a:moveTo>
                  <a:cubicBezTo>
                    <a:pt x="34" y="263"/>
                    <a:pt x="40" y="269"/>
                    <a:pt x="49" y="269"/>
                  </a:cubicBezTo>
                  <a:cubicBezTo>
                    <a:pt x="57" y="269"/>
                    <a:pt x="64" y="263"/>
                    <a:pt x="64" y="254"/>
                  </a:cubicBezTo>
                  <a:cubicBezTo>
                    <a:pt x="64" y="128"/>
                    <a:pt x="64" y="128"/>
                    <a:pt x="64" y="128"/>
                  </a:cubicBezTo>
                  <a:cubicBezTo>
                    <a:pt x="76" y="128"/>
                    <a:pt x="76" y="128"/>
                    <a:pt x="76" y="128"/>
                  </a:cubicBezTo>
                  <a:cubicBezTo>
                    <a:pt x="76" y="254"/>
                    <a:pt x="76" y="254"/>
                    <a:pt x="76" y="254"/>
                  </a:cubicBezTo>
                  <a:cubicBezTo>
                    <a:pt x="76" y="263"/>
                    <a:pt x="83" y="269"/>
                    <a:pt x="91" y="269"/>
                  </a:cubicBezTo>
                  <a:cubicBezTo>
                    <a:pt x="100" y="269"/>
                    <a:pt x="106" y="263"/>
                    <a:pt x="106" y="254"/>
                  </a:cubicBezTo>
                  <a:cubicBezTo>
                    <a:pt x="106" y="37"/>
                    <a:pt x="106" y="37"/>
                    <a:pt x="106" y="37"/>
                  </a:cubicBezTo>
                  <a:cubicBezTo>
                    <a:pt x="119" y="37"/>
                    <a:pt x="119" y="37"/>
                    <a:pt x="119" y="37"/>
                  </a:cubicBezTo>
                  <a:cubicBezTo>
                    <a:pt x="119" y="117"/>
                    <a:pt x="119" y="117"/>
                    <a:pt x="119" y="117"/>
                  </a:cubicBezTo>
                  <a:cubicBezTo>
                    <a:pt x="119" y="133"/>
                    <a:pt x="140" y="133"/>
                    <a:pt x="140" y="117"/>
                  </a:cubicBezTo>
                  <a:cubicBezTo>
                    <a:pt x="140" y="36"/>
                    <a:pt x="140" y="36"/>
                    <a:pt x="140" y="36"/>
                  </a:cubicBezTo>
                  <a:cubicBezTo>
                    <a:pt x="140" y="18"/>
                    <a:pt x="126" y="0"/>
                    <a:pt x="105" y="0"/>
                  </a:cubicBezTo>
                  <a:cubicBezTo>
                    <a:pt x="34" y="0"/>
                    <a:pt x="34" y="0"/>
                    <a:pt x="34" y="0"/>
                  </a:cubicBezTo>
                  <a:cubicBezTo>
                    <a:pt x="15" y="0"/>
                    <a:pt x="0" y="16"/>
                    <a:pt x="0" y="35"/>
                  </a:cubicBezTo>
                  <a:cubicBezTo>
                    <a:pt x="0" y="117"/>
                    <a:pt x="0" y="117"/>
                    <a:pt x="0" y="117"/>
                  </a:cubicBezTo>
                  <a:cubicBezTo>
                    <a:pt x="0" y="133"/>
                    <a:pt x="21" y="133"/>
                    <a:pt x="21" y="117"/>
                  </a:cubicBezTo>
                  <a:cubicBezTo>
                    <a:pt x="21" y="37"/>
                    <a:pt x="21" y="37"/>
                    <a:pt x="21" y="37"/>
                  </a:cubicBezTo>
                  <a:cubicBezTo>
                    <a:pt x="34" y="37"/>
                    <a:pt x="34" y="37"/>
                    <a:pt x="34" y="37"/>
                  </a:cubicBezTo>
                  <a:cubicBezTo>
                    <a:pt x="34" y="254"/>
                    <a:pt x="34" y="254"/>
                    <a:pt x="34" y="25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bg-BG" dirty="0">
                <a:latin typeface="Calibri Light" panose="020F0302020204030204"/>
              </a:endParaRPr>
            </a:p>
          </p:txBody>
        </p:sp>
      </p:grpSp>
      <p:grpSp>
        <p:nvGrpSpPr>
          <p:cNvPr id="373" name="Group 13"/>
          <p:cNvGrpSpPr>
            <a:grpSpLocks noChangeAspect="1"/>
          </p:cNvGrpSpPr>
          <p:nvPr/>
        </p:nvGrpSpPr>
        <p:grpSpPr bwMode="auto">
          <a:xfrm flipH="1">
            <a:off x="5742481" y="9775312"/>
            <a:ext cx="358743" cy="829145"/>
            <a:chOff x="3696" y="1271"/>
            <a:chExt cx="338" cy="781"/>
          </a:xfrm>
          <a:solidFill>
            <a:schemeClr val="bg1">
              <a:lumMod val="85000"/>
            </a:schemeClr>
          </a:solidFill>
        </p:grpSpPr>
        <p:sp>
          <p:nvSpPr>
            <p:cNvPr id="374" name="Oval 14"/>
            <p:cNvSpPr>
              <a:spLocks noChangeArrowheads="1"/>
            </p:cNvSpPr>
            <p:nvPr/>
          </p:nvSpPr>
          <p:spPr bwMode="auto">
            <a:xfrm>
              <a:off x="3800" y="1271"/>
              <a:ext cx="130" cy="12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bg-BG" dirty="0">
                <a:latin typeface="Calibri Light" panose="020F0302020204030204"/>
              </a:endParaRPr>
            </a:p>
          </p:txBody>
        </p:sp>
        <p:sp>
          <p:nvSpPr>
            <p:cNvPr id="375" name="Freeform 15"/>
            <p:cNvSpPr/>
            <p:nvPr/>
          </p:nvSpPr>
          <p:spPr bwMode="auto">
            <a:xfrm>
              <a:off x="3696" y="1412"/>
              <a:ext cx="338" cy="640"/>
            </a:xfrm>
            <a:custGeom>
              <a:avLst/>
              <a:gdLst>
                <a:gd name="T0" fmla="*/ 34 w 140"/>
                <a:gd name="T1" fmla="*/ 254 h 269"/>
                <a:gd name="T2" fmla="*/ 49 w 140"/>
                <a:gd name="T3" fmla="*/ 269 h 269"/>
                <a:gd name="T4" fmla="*/ 64 w 140"/>
                <a:gd name="T5" fmla="*/ 254 h 269"/>
                <a:gd name="T6" fmla="*/ 64 w 140"/>
                <a:gd name="T7" fmla="*/ 128 h 269"/>
                <a:gd name="T8" fmla="*/ 76 w 140"/>
                <a:gd name="T9" fmla="*/ 128 h 269"/>
                <a:gd name="T10" fmla="*/ 76 w 140"/>
                <a:gd name="T11" fmla="*/ 254 h 269"/>
                <a:gd name="T12" fmla="*/ 91 w 140"/>
                <a:gd name="T13" fmla="*/ 269 h 269"/>
                <a:gd name="T14" fmla="*/ 106 w 140"/>
                <a:gd name="T15" fmla="*/ 254 h 269"/>
                <a:gd name="T16" fmla="*/ 106 w 140"/>
                <a:gd name="T17" fmla="*/ 37 h 269"/>
                <a:gd name="T18" fmla="*/ 119 w 140"/>
                <a:gd name="T19" fmla="*/ 37 h 269"/>
                <a:gd name="T20" fmla="*/ 119 w 140"/>
                <a:gd name="T21" fmla="*/ 117 h 269"/>
                <a:gd name="T22" fmla="*/ 140 w 140"/>
                <a:gd name="T23" fmla="*/ 117 h 269"/>
                <a:gd name="T24" fmla="*/ 140 w 140"/>
                <a:gd name="T25" fmla="*/ 36 h 269"/>
                <a:gd name="T26" fmla="*/ 105 w 140"/>
                <a:gd name="T27" fmla="*/ 0 h 269"/>
                <a:gd name="T28" fmla="*/ 34 w 140"/>
                <a:gd name="T29" fmla="*/ 0 h 269"/>
                <a:gd name="T30" fmla="*/ 0 w 140"/>
                <a:gd name="T31" fmla="*/ 35 h 269"/>
                <a:gd name="T32" fmla="*/ 0 w 140"/>
                <a:gd name="T33" fmla="*/ 117 h 269"/>
                <a:gd name="T34" fmla="*/ 21 w 140"/>
                <a:gd name="T35" fmla="*/ 117 h 269"/>
                <a:gd name="T36" fmla="*/ 21 w 140"/>
                <a:gd name="T37" fmla="*/ 37 h 269"/>
                <a:gd name="T38" fmla="*/ 34 w 140"/>
                <a:gd name="T39" fmla="*/ 37 h 269"/>
                <a:gd name="T40" fmla="*/ 34 w 140"/>
                <a:gd name="T41" fmla="*/ 254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0" h="269">
                  <a:moveTo>
                    <a:pt x="34" y="254"/>
                  </a:moveTo>
                  <a:cubicBezTo>
                    <a:pt x="34" y="263"/>
                    <a:pt x="40" y="269"/>
                    <a:pt x="49" y="269"/>
                  </a:cubicBezTo>
                  <a:cubicBezTo>
                    <a:pt x="57" y="269"/>
                    <a:pt x="64" y="263"/>
                    <a:pt x="64" y="254"/>
                  </a:cubicBezTo>
                  <a:cubicBezTo>
                    <a:pt x="64" y="128"/>
                    <a:pt x="64" y="128"/>
                    <a:pt x="64" y="128"/>
                  </a:cubicBezTo>
                  <a:cubicBezTo>
                    <a:pt x="76" y="128"/>
                    <a:pt x="76" y="128"/>
                    <a:pt x="76" y="128"/>
                  </a:cubicBezTo>
                  <a:cubicBezTo>
                    <a:pt x="76" y="254"/>
                    <a:pt x="76" y="254"/>
                    <a:pt x="76" y="254"/>
                  </a:cubicBezTo>
                  <a:cubicBezTo>
                    <a:pt x="76" y="263"/>
                    <a:pt x="83" y="269"/>
                    <a:pt x="91" y="269"/>
                  </a:cubicBezTo>
                  <a:cubicBezTo>
                    <a:pt x="100" y="269"/>
                    <a:pt x="106" y="263"/>
                    <a:pt x="106" y="254"/>
                  </a:cubicBezTo>
                  <a:cubicBezTo>
                    <a:pt x="106" y="37"/>
                    <a:pt x="106" y="37"/>
                    <a:pt x="106" y="37"/>
                  </a:cubicBezTo>
                  <a:cubicBezTo>
                    <a:pt x="119" y="37"/>
                    <a:pt x="119" y="37"/>
                    <a:pt x="119" y="37"/>
                  </a:cubicBezTo>
                  <a:cubicBezTo>
                    <a:pt x="119" y="117"/>
                    <a:pt x="119" y="117"/>
                    <a:pt x="119" y="117"/>
                  </a:cubicBezTo>
                  <a:cubicBezTo>
                    <a:pt x="119" y="133"/>
                    <a:pt x="140" y="133"/>
                    <a:pt x="140" y="117"/>
                  </a:cubicBezTo>
                  <a:cubicBezTo>
                    <a:pt x="140" y="36"/>
                    <a:pt x="140" y="36"/>
                    <a:pt x="140" y="36"/>
                  </a:cubicBezTo>
                  <a:cubicBezTo>
                    <a:pt x="140" y="18"/>
                    <a:pt x="126" y="0"/>
                    <a:pt x="105" y="0"/>
                  </a:cubicBezTo>
                  <a:cubicBezTo>
                    <a:pt x="34" y="0"/>
                    <a:pt x="34" y="0"/>
                    <a:pt x="34" y="0"/>
                  </a:cubicBezTo>
                  <a:cubicBezTo>
                    <a:pt x="15" y="0"/>
                    <a:pt x="0" y="16"/>
                    <a:pt x="0" y="35"/>
                  </a:cubicBezTo>
                  <a:cubicBezTo>
                    <a:pt x="0" y="117"/>
                    <a:pt x="0" y="117"/>
                    <a:pt x="0" y="117"/>
                  </a:cubicBezTo>
                  <a:cubicBezTo>
                    <a:pt x="0" y="133"/>
                    <a:pt x="21" y="133"/>
                    <a:pt x="21" y="117"/>
                  </a:cubicBezTo>
                  <a:cubicBezTo>
                    <a:pt x="21" y="37"/>
                    <a:pt x="21" y="37"/>
                    <a:pt x="21" y="37"/>
                  </a:cubicBezTo>
                  <a:cubicBezTo>
                    <a:pt x="34" y="37"/>
                    <a:pt x="34" y="37"/>
                    <a:pt x="34" y="37"/>
                  </a:cubicBezTo>
                  <a:cubicBezTo>
                    <a:pt x="34" y="254"/>
                    <a:pt x="34" y="254"/>
                    <a:pt x="34" y="25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bg-BG" dirty="0">
                <a:latin typeface="Calibri Light" panose="020F0302020204030204"/>
              </a:endParaRPr>
            </a:p>
          </p:txBody>
        </p:sp>
      </p:grpSp>
      <p:grpSp>
        <p:nvGrpSpPr>
          <p:cNvPr id="376" name="Group 13"/>
          <p:cNvGrpSpPr>
            <a:grpSpLocks noChangeAspect="1"/>
          </p:cNvGrpSpPr>
          <p:nvPr/>
        </p:nvGrpSpPr>
        <p:grpSpPr bwMode="auto">
          <a:xfrm flipH="1">
            <a:off x="6255882" y="9775312"/>
            <a:ext cx="358743" cy="829145"/>
            <a:chOff x="3696" y="1271"/>
            <a:chExt cx="338" cy="781"/>
          </a:xfrm>
          <a:solidFill>
            <a:schemeClr val="bg1">
              <a:lumMod val="85000"/>
            </a:schemeClr>
          </a:solidFill>
        </p:grpSpPr>
        <p:sp>
          <p:nvSpPr>
            <p:cNvPr id="377" name="Oval 14"/>
            <p:cNvSpPr>
              <a:spLocks noChangeArrowheads="1"/>
            </p:cNvSpPr>
            <p:nvPr/>
          </p:nvSpPr>
          <p:spPr bwMode="auto">
            <a:xfrm>
              <a:off x="3800" y="1271"/>
              <a:ext cx="130" cy="12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bg-BG" dirty="0">
                <a:latin typeface="Calibri Light" panose="020F0302020204030204"/>
              </a:endParaRPr>
            </a:p>
          </p:txBody>
        </p:sp>
        <p:sp>
          <p:nvSpPr>
            <p:cNvPr id="378" name="Freeform 15"/>
            <p:cNvSpPr/>
            <p:nvPr/>
          </p:nvSpPr>
          <p:spPr bwMode="auto">
            <a:xfrm>
              <a:off x="3696" y="1412"/>
              <a:ext cx="338" cy="640"/>
            </a:xfrm>
            <a:custGeom>
              <a:avLst/>
              <a:gdLst>
                <a:gd name="T0" fmla="*/ 34 w 140"/>
                <a:gd name="T1" fmla="*/ 254 h 269"/>
                <a:gd name="T2" fmla="*/ 49 w 140"/>
                <a:gd name="T3" fmla="*/ 269 h 269"/>
                <a:gd name="T4" fmla="*/ 64 w 140"/>
                <a:gd name="T5" fmla="*/ 254 h 269"/>
                <a:gd name="T6" fmla="*/ 64 w 140"/>
                <a:gd name="T7" fmla="*/ 128 h 269"/>
                <a:gd name="T8" fmla="*/ 76 w 140"/>
                <a:gd name="T9" fmla="*/ 128 h 269"/>
                <a:gd name="T10" fmla="*/ 76 w 140"/>
                <a:gd name="T11" fmla="*/ 254 h 269"/>
                <a:gd name="T12" fmla="*/ 91 w 140"/>
                <a:gd name="T13" fmla="*/ 269 h 269"/>
                <a:gd name="T14" fmla="*/ 106 w 140"/>
                <a:gd name="T15" fmla="*/ 254 h 269"/>
                <a:gd name="T16" fmla="*/ 106 w 140"/>
                <a:gd name="T17" fmla="*/ 37 h 269"/>
                <a:gd name="T18" fmla="*/ 119 w 140"/>
                <a:gd name="T19" fmla="*/ 37 h 269"/>
                <a:gd name="T20" fmla="*/ 119 w 140"/>
                <a:gd name="T21" fmla="*/ 117 h 269"/>
                <a:gd name="T22" fmla="*/ 140 w 140"/>
                <a:gd name="T23" fmla="*/ 117 h 269"/>
                <a:gd name="T24" fmla="*/ 140 w 140"/>
                <a:gd name="T25" fmla="*/ 36 h 269"/>
                <a:gd name="T26" fmla="*/ 105 w 140"/>
                <a:gd name="T27" fmla="*/ 0 h 269"/>
                <a:gd name="T28" fmla="*/ 34 w 140"/>
                <a:gd name="T29" fmla="*/ 0 h 269"/>
                <a:gd name="T30" fmla="*/ 0 w 140"/>
                <a:gd name="T31" fmla="*/ 35 h 269"/>
                <a:gd name="T32" fmla="*/ 0 w 140"/>
                <a:gd name="T33" fmla="*/ 117 h 269"/>
                <a:gd name="T34" fmla="*/ 21 w 140"/>
                <a:gd name="T35" fmla="*/ 117 h 269"/>
                <a:gd name="T36" fmla="*/ 21 w 140"/>
                <a:gd name="T37" fmla="*/ 37 h 269"/>
                <a:gd name="T38" fmla="*/ 34 w 140"/>
                <a:gd name="T39" fmla="*/ 37 h 269"/>
                <a:gd name="T40" fmla="*/ 34 w 140"/>
                <a:gd name="T41" fmla="*/ 254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0" h="269">
                  <a:moveTo>
                    <a:pt x="34" y="254"/>
                  </a:moveTo>
                  <a:cubicBezTo>
                    <a:pt x="34" y="263"/>
                    <a:pt x="40" y="269"/>
                    <a:pt x="49" y="269"/>
                  </a:cubicBezTo>
                  <a:cubicBezTo>
                    <a:pt x="57" y="269"/>
                    <a:pt x="64" y="263"/>
                    <a:pt x="64" y="254"/>
                  </a:cubicBezTo>
                  <a:cubicBezTo>
                    <a:pt x="64" y="128"/>
                    <a:pt x="64" y="128"/>
                    <a:pt x="64" y="128"/>
                  </a:cubicBezTo>
                  <a:cubicBezTo>
                    <a:pt x="76" y="128"/>
                    <a:pt x="76" y="128"/>
                    <a:pt x="76" y="128"/>
                  </a:cubicBezTo>
                  <a:cubicBezTo>
                    <a:pt x="76" y="254"/>
                    <a:pt x="76" y="254"/>
                    <a:pt x="76" y="254"/>
                  </a:cubicBezTo>
                  <a:cubicBezTo>
                    <a:pt x="76" y="263"/>
                    <a:pt x="83" y="269"/>
                    <a:pt x="91" y="269"/>
                  </a:cubicBezTo>
                  <a:cubicBezTo>
                    <a:pt x="100" y="269"/>
                    <a:pt x="106" y="263"/>
                    <a:pt x="106" y="254"/>
                  </a:cubicBezTo>
                  <a:cubicBezTo>
                    <a:pt x="106" y="37"/>
                    <a:pt x="106" y="37"/>
                    <a:pt x="106" y="37"/>
                  </a:cubicBezTo>
                  <a:cubicBezTo>
                    <a:pt x="119" y="37"/>
                    <a:pt x="119" y="37"/>
                    <a:pt x="119" y="37"/>
                  </a:cubicBezTo>
                  <a:cubicBezTo>
                    <a:pt x="119" y="117"/>
                    <a:pt x="119" y="117"/>
                    <a:pt x="119" y="117"/>
                  </a:cubicBezTo>
                  <a:cubicBezTo>
                    <a:pt x="119" y="133"/>
                    <a:pt x="140" y="133"/>
                    <a:pt x="140" y="117"/>
                  </a:cubicBezTo>
                  <a:cubicBezTo>
                    <a:pt x="140" y="36"/>
                    <a:pt x="140" y="36"/>
                    <a:pt x="140" y="36"/>
                  </a:cubicBezTo>
                  <a:cubicBezTo>
                    <a:pt x="140" y="18"/>
                    <a:pt x="126" y="0"/>
                    <a:pt x="105" y="0"/>
                  </a:cubicBezTo>
                  <a:cubicBezTo>
                    <a:pt x="34" y="0"/>
                    <a:pt x="34" y="0"/>
                    <a:pt x="34" y="0"/>
                  </a:cubicBezTo>
                  <a:cubicBezTo>
                    <a:pt x="15" y="0"/>
                    <a:pt x="0" y="16"/>
                    <a:pt x="0" y="35"/>
                  </a:cubicBezTo>
                  <a:cubicBezTo>
                    <a:pt x="0" y="117"/>
                    <a:pt x="0" y="117"/>
                    <a:pt x="0" y="117"/>
                  </a:cubicBezTo>
                  <a:cubicBezTo>
                    <a:pt x="0" y="133"/>
                    <a:pt x="21" y="133"/>
                    <a:pt x="21" y="117"/>
                  </a:cubicBezTo>
                  <a:cubicBezTo>
                    <a:pt x="21" y="37"/>
                    <a:pt x="21" y="37"/>
                    <a:pt x="21" y="37"/>
                  </a:cubicBezTo>
                  <a:cubicBezTo>
                    <a:pt x="34" y="37"/>
                    <a:pt x="34" y="37"/>
                    <a:pt x="34" y="37"/>
                  </a:cubicBezTo>
                  <a:cubicBezTo>
                    <a:pt x="34" y="254"/>
                    <a:pt x="34" y="254"/>
                    <a:pt x="34" y="25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bg-BG" dirty="0">
                <a:latin typeface="Calibri Light" panose="020F0302020204030204"/>
              </a:endParaRPr>
            </a:p>
          </p:txBody>
        </p:sp>
      </p:grpSp>
      <p:grpSp>
        <p:nvGrpSpPr>
          <p:cNvPr id="379" name="Group 18"/>
          <p:cNvGrpSpPr>
            <a:grpSpLocks noChangeAspect="1"/>
          </p:cNvGrpSpPr>
          <p:nvPr/>
        </p:nvGrpSpPr>
        <p:grpSpPr bwMode="auto">
          <a:xfrm flipH="1">
            <a:off x="10266782" y="9796985"/>
            <a:ext cx="446836" cy="839760"/>
            <a:chOff x="3241" y="1291"/>
            <a:chExt cx="421" cy="791"/>
          </a:xfrm>
          <a:solidFill>
            <a:schemeClr val="bg1">
              <a:lumMod val="85000"/>
            </a:schemeClr>
          </a:solidFill>
        </p:grpSpPr>
        <p:sp>
          <p:nvSpPr>
            <p:cNvPr id="380" name="Freeform 19"/>
            <p:cNvSpPr/>
            <p:nvPr/>
          </p:nvSpPr>
          <p:spPr bwMode="auto">
            <a:xfrm>
              <a:off x="3241" y="1432"/>
              <a:ext cx="421" cy="650"/>
            </a:xfrm>
            <a:custGeom>
              <a:avLst/>
              <a:gdLst>
                <a:gd name="T0" fmla="*/ 113 w 175"/>
                <a:gd name="T1" fmla="*/ 0 h 273"/>
                <a:gd name="T2" fmla="*/ 148 w 175"/>
                <a:gd name="T3" fmla="*/ 24 h 273"/>
                <a:gd name="T4" fmla="*/ 171 w 175"/>
                <a:gd name="T5" fmla="*/ 99 h 273"/>
                <a:gd name="T6" fmla="*/ 150 w 175"/>
                <a:gd name="T7" fmla="*/ 106 h 273"/>
                <a:gd name="T8" fmla="*/ 129 w 175"/>
                <a:gd name="T9" fmla="*/ 37 h 273"/>
                <a:gd name="T10" fmla="*/ 117 w 175"/>
                <a:gd name="T11" fmla="*/ 37 h 273"/>
                <a:gd name="T12" fmla="*/ 152 w 175"/>
                <a:gd name="T13" fmla="*/ 160 h 273"/>
                <a:gd name="T14" fmla="*/ 119 w 175"/>
                <a:gd name="T15" fmla="*/ 160 h 273"/>
                <a:gd name="T16" fmla="*/ 119 w 175"/>
                <a:gd name="T17" fmla="*/ 256 h 273"/>
                <a:gd name="T18" fmla="*/ 94 w 175"/>
                <a:gd name="T19" fmla="*/ 256 h 273"/>
                <a:gd name="T20" fmla="*/ 94 w 175"/>
                <a:gd name="T21" fmla="*/ 160 h 273"/>
                <a:gd name="T22" fmla="*/ 81 w 175"/>
                <a:gd name="T23" fmla="*/ 160 h 273"/>
                <a:gd name="T24" fmla="*/ 81 w 175"/>
                <a:gd name="T25" fmla="*/ 256 h 273"/>
                <a:gd name="T26" fmla="*/ 57 w 175"/>
                <a:gd name="T27" fmla="*/ 256 h 273"/>
                <a:gd name="T28" fmla="*/ 57 w 175"/>
                <a:gd name="T29" fmla="*/ 160 h 273"/>
                <a:gd name="T30" fmla="*/ 23 w 175"/>
                <a:gd name="T31" fmla="*/ 160 h 273"/>
                <a:gd name="T32" fmla="*/ 58 w 175"/>
                <a:gd name="T33" fmla="*/ 37 h 273"/>
                <a:gd name="T34" fmla="*/ 46 w 175"/>
                <a:gd name="T35" fmla="*/ 37 h 273"/>
                <a:gd name="T36" fmla="*/ 26 w 175"/>
                <a:gd name="T37" fmla="*/ 107 h 273"/>
                <a:gd name="T38" fmla="*/ 5 w 175"/>
                <a:gd name="T39" fmla="*/ 99 h 273"/>
                <a:gd name="T40" fmla="*/ 28 w 175"/>
                <a:gd name="T41" fmla="*/ 24 h 273"/>
                <a:gd name="T42" fmla="*/ 60 w 175"/>
                <a:gd name="T43" fmla="*/ 0 h 273"/>
                <a:gd name="T44" fmla="*/ 113 w 175"/>
                <a:gd name="T45" fmla="*/ 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5" h="273">
                  <a:moveTo>
                    <a:pt x="113" y="0"/>
                  </a:moveTo>
                  <a:cubicBezTo>
                    <a:pt x="131" y="0"/>
                    <a:pt x="145" y="15"/>
                    <a:pt x="148" y="24"/>
                  </a:cubicBezTo>
                  <a:cubicBezTo>
                    <a:pt x="171" y="99"/>
                    <a:pt x="171" y="99"/>
                    <a:pt x="171" y="99"/>
                  </a:cubicBezTo>
                  <a:cubicBezTo>
                    <a:pt x="175" y="115"/>
                    <a:pt x="154" y="122"/>
                    <a:pt x="150" y="106"/>
                  </a:cubicBezTo>
                  <a:cubicBezTo>
                    <a:pt x="129" y="37"/>
                    <a:pt x="129" y="37"/>
                    <a:pt x="129" y="37"/>
                  </a:cubicBezTo>
                  <a:cubicBezTo>
                    <a:pt x="117" y="37"/>
                    <a:pt x="117" y="37"/>
                    <a:pt x="117" y="37"/>
                  </a:cubicBezTo>
                  <a:cubicBezTo>
                    <a:pt x="152" y="160"/>
                    <a:pt x="152" y="160"/>
                    <a:pt x="152" y="160"/>
                  </a:cubicBezTo>
                  <a:cubicBezTo>
                    <a:pt x="119" y="160"/>
                    <a:pt x="119" y="160"/>
                    <a:pt x="119" y="160"/>
                  </a:cubicBezTo>
                  <a:cubicBezTo>
                    <a:pt x="119" y="256"/>
                    <a:pt x="119" y="256"/>
                    <a:pt x="119" y="256"/>
                  </a:cubicBezTo>
                  <a:cubicBezTo>
                    <a:pt x="119" y="273"/>
                    <a:pt x="94" y="273"/>
                    <a:pt x="94" y="256"/>
                  </a:cubicBezTo>
                  <a:cubicBezTo>
                    <a:pt x="94" y="160"/>
                    <a:pt x="94" y="160"/>
                    <a:pt x="94" y="160"/>
                  </a:cubicBezTo>
                  <a:cubicBezTo>
                    <a:pt x="81" y="160"/>
                    <a:pt x="81" y="160"/>
                    <a:pt x="81" y="160"/>
                  </a:cubicBezTo>
                  <a:cubicBezTo>
                    <a:pt x="81" y="256"/>
                    <a:pt x="81" y="256"/>
                    <a:pt x="81" y="256"/>
                  </a:cubicBezTo>
                  <a:cubicBezTo>
                    <a:pt x="81" y="273"/>
                    <a:pt x="57" y="273"/>
                    <a:pt x="57" y="256"/>
                  </a:cubicBezTo>
                  <a:cubicBezTo>
                    <a:pt x="57" y="160"/>
                    <a:pt x="57" y="160"/>
                    <a:pt x="57" y="160"/>
                  </a:cubicBezTo>
                  <a:cubicBezTo>
                    <a:pt x="23" y="160"/>
                    <a:pt x="23" y="160"/>
                    <a:pt x="23" y="160"/>
                  </a:cubicBezTo>
                  <a:cubicBezTo>
                    <a:pt x="58" y="37"/>
                    <a:pt x="58" y="37"/>
                    <a:pt x="58" y="37"/>
                  </a:cubicBezTo>
                  <a:cubicBezTo>
                    <a:pt x="46" y="37"/>
                    <a:pt x="46" y="37"/>
                    <a:pt x="46" y="37"/>
                  </a:cubicBezTo>
                  <a:cubicBezTo>
                    <a:pt x="26" y="107"/>
                    <a:pt x="26" y="107"/>
                    <a:pt x="26" y="107"/>
                  </a:cubicBezTo>
                  <a:cubicBezTo>
                    <a:pt x="21" y="122"/>
                    <a:pt x="0" y="116"/>
                    <a:pt x="5" y="99"/>
                  </a:cubicBezTo>
                  <a:cubicBezTo>
                    <a:pt x="28" y="24"/>
                    <a:pt x="28" y="24"/>
                    <a:pt x="28" y="24"/>
                  </a:cubicBezTo>
                  <a:cubicBezTo>
                    <a:pt x="30" y="15"/>
                    <a:pt x="41" y="0"/>
                    <a:pt x="60" y="0"/>
                  </a:cubicBezTo>
                  <a:cubicBezTo>
                    <a:pt x="113" y="0"/>
                    <a:pt x="113" y="0"/>
                    <a:pt x="11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bg-BG" dirty="0">
                <a:latin typeface="Calibri Light" panose="020F0302020204030204"/>
              </a:endParaRPr>
            </a:p>
          </p:txBody>
        </p:sp>
        <p:sp>
          <p:nvSpPr>
            <p:cNvPr id="381" name="Oval 20"/>
            <p:cNvSpPr>
              <a:spLocks noChangeArrowheads="1"/>
            </p:cNvSpPr>
            <p:nvPr/>
          </p:nvSpPr>
          <p:spPr bwMode="auto">
            <a:xfrm>
              <a:off x="3388" y="1291"/>
              <a:ext cx="127" cy="12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bg-BG" dirty="0">
                <a:latin typeface="Calibri Light" panose="020F0302020204030204"/>
              </a:endParaRPr>
            </a:p>
          </p:txBody>
        </p:sp>
      </p:grpSp>
      <p:grpSp>
        <p:nvGrpSpPr>
          <p:cNvPr id="382" name="Group 18"/>
          <p:cNvGrpSpPr>
            <a:grpSpLocks noChangeAspect="1"/>
          </p:cNvGrpSpPr>
          <p:nvPr/>
        </p:nvGrpSpPr>
        <p:grpSpPr bwMode="auto">
          <a:xfrm flipH="1">
            <a:off x="10761934" y="9819265"/>
            <a:ext cx="446836" cy="839760"/>
            <a:chOff x="3241" y="1291"/>
            <a:chExt cx="421" cy="791"/>
          </a:xfrm>
          <a:solidFill>
            <a:schemeClr val="bg1">
              <a:lumMod val="85000"/>
            </a:schemeClr>
          </a:solidFill>
        </p:grpSpPr>
        <p:sp>
          <p:nvSpPr>
            <p:cNvPr id="383" name="Freeform 19"/>
            <p:cNvSpPr/>
            <p:nvPr/>
          </p:nvSpPr>
          <p:spPr bwMode="auto">
            <a:xfrm>
              <a:off x="3241" y="1432"/>
              <a:ext cx="421" cy="650"/>
            </a:xfrm>
            <a:custGeom>
              <a:avLst/>
              <a:gdLst>
                <a:gd name="T0" fmla="*/ 113 w 175"/>
                <a:gd name="T1" fmla="*/ 0 h 273"/>
                <a:gd name="T2" fmla="*/ 148 w 175"/>
                <a:gd name="T3" fmla="*/ 24 h 273"/>
                <a:gd name="T4" fmla="*/ 171 w 175"/>
                <a:gd name="T5" fmla="*/ 99 h 273"/>
                <a:gd name="T6" fmla="*/ 150 w 175"/>
                <a:gd name="T7" fmla="*/ 106 h 273"/>
                <a:gd name="T8" fmla="*/ 129 w 175"/>
                <a:gd name="T9" fmla="*/ 37 h 273"/>
                <a:gd name="T10" fmla="*/ 117 w 175"/>
                <a:gd name="T11" fmla="*/ 37 h 273"/>
                <a:gd name="T12" fmla="*/ 152 w 175"/>
                <a:gd name="T13" fmla="*/ 160 h 273"/>
                <a:gd name="T14" fmla="*/ 119 w 175"/>
                <a:gd name="T15" fmla="*/ 160 h 273"/>
                <a:gd name="T16" fmla="*/ 119 w 175"/>
                <a:gd name="T17" fmla="*/ 256 h 273"/>
                <a:gd name="T18" fmla="*/ 94 w 175"/>
                <a:gd name="T19" fmla="*/ 256 h 273"/>
                <a:gd name="T20" fmla="*/ 94 w 175"/>
                <a:gd name="T21" fmla="*/ 160 h 273"/>
                <a:gd name="T22" fmla="*/ 81 w 175"/>
                <a:gd name="T23" fmla="*/ 160 h 273"/>
                <a:gd name="T24" fmla="*/ 81 w 175"/>
                <a:gd name="T25" fmla="*/ 256 h 273"/>
                <a:gd name="T26" fmla="*/ 57 w 175"/>
                <a:gd name="T27" fmla="*/ 256 h 273"/>
                <a:gd name="T28" fmla="*/ 57 w 175"/>
                <a:gd name="T29" fmla="*/ 160 h 273"/>
                <a:gd name="T30" fmla="*/ 23 w 175"/>
                <a:gd name="T31" fmla="*/ 160 h 273"/>
                <a:gd name="T32" fmla="*/ 58 w 175"/>
                <a:gd name="T33" fmla="*/ 37 h 273"/>
                <a:gd name="T34" fmla="*/ 46 w 175"/>
                <a:gd name="T35" fmla="*/ 37 h 273"/>
                <a:gd name="T36" fmla="*/ 26 w 175"/>
                <a:gd name="T37" fmla="*/ 107 h 273"/>
                <a:gd name="T38" fmla="*/ 5 w 175"/>
                <a:gd name="T39" fmla="*/ 99 h 273"/>
                <a:gd name="T40" fmla="*/ 28 w 175"/>
                <a:gd name="T41" fmla="*/ 24 h 273"/>
                <a:gd name="T42" fmla="*/ 60 w 175"/>
                <a:gd name="T43" fmla="*/ 0 h 273"/>
                <a:gd name="T44" fmla="*/ 113 w 175"/>
                <a:gd name="T45" fmla="*/ 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5" h="273">
                  <a:moveTo>
                    <a:pt x="113" y="0"/>
                  </a:moveTo>
                  <a:cubicBezTo>
                    <a:pt x="131" y="0"/>
                    <a:pt x="145" y="15"/>
                    <a:pt x="148" y="24"/>
                  </a:cubicBezTo>
                  <a:cubicBezTo>
                    <a:pt x="171" y="99"/>
                    <a:pt x="171" y="99"/>
                    <a:pt x="171" y="99"/>
                  </a:cubicBezTo>
                  <a:cubicBezTo>
                    <a:pt x="175" y="115"/>
                    <a:pt x="154" y="122"/>
                    <a:pt x="150" y="106"/>
                  </a:cubicBezTo>
                  <a:cubicBezTo>
                    <a:pt x="129" y="37"/>
                    <a:pt x="129" y="37"/>
                    <a:pt x="129" y="37"/>
                  </a:cubicBezTo>
                  <a:cubicBezTo>
                    <a:pt x="117" y="37"/>
                    <a:pt x="117" y="37"/>
                    <a:pt x="117" y="37"/>
                  </a:cubicBezTo>
                  <a:cubicBezTo>
                    <a:pt x="152" y="160"/>
                    <a:pt x="152" y="160"/>
                    <a:pt x="152" y="160"/>
                  </a:cubicBezTo>
                  <a:cubicBezTo>
                    <a:pt x="119" y="160"/>
                    <a:pt x="119" y="160"/>
                    <a:pt x="119" y="160"/>
                  </a:cubicBezTo>
                  <a:cubicBezTo>
                    <a:pt x="119" y="256"/>
                    <a:pt x="119" y="256"/>
                    <a:pt x="119" y="256"/>
                  </a:cubicBezTo>
                  <a:cubicBezTo>
                    <a:pt x="119" y="273"/>
                    <a:pt x="94" y="273"/>
                    <a:pt x="94" y="256"/>
                  </a:cubicBezTo>
                  <a:cubicBezTo>
                    <a:pt x="94" y="160"/>
                    <a:pt x="94" y="160"/>
                    <a:pt x="94" y="160"/>
                  </a:cubicBezTo>
                  <a:cubicBezTo>
                    <a:pt x="81" y="160"/>
                    <a:pt x="81" y="160"/>
                    <a:pt x="81" y="160"/>
                  </a:cubicBezTo>
                  <a:cubicBezTo>
                    <a:pt x="81" y="256"/>
                    <a:pt x="81" y="256"/>
                    <a:pt x="81" y="256"/>
                  </a:cubicBezTo>
                  <a:cubicBezTo>
                    <a:pt x="81" y="273"/>
                    <a:pt x="57" y="273"/>
                    <a:pt x="57" y="256"/>
                  </a:cubicBezTo>
                  <a:cubicBezTo>
                    <a:pt x="57" y="160"/>
                    <a:pt x="57" y="160"/>
                    <a:pt x="57" y="160"/>
                  </a:cubicBezTo>
                  <a:cubicBezTo>
                    <a:pt x="23" y="160"/>
                    <a:pt x="23" y="160"/>
                    <a:pt x="23" y="160"/>
                  </a:cubicBezTo>
                  <a:cubicBezTo>
                    <a:pt x="58" y="37"/>
                    <a:pt x="58" y="37"/>
                    <a:pt x="58" y="37"/>
                  </a:cubicBezTo>
                  <a:cubicBezTo>
                    <a:pt x="46" y="37"/>
                    <a:pt x="46" y="37"/>
                    <a:pt x="46" y="37"/>
                  </a:cubicBezTo>
                  <a:cubicBezTo>
                    <a:pt x="26" y="107"/>
                    <a:pt x="26" y="107"/>
                    <a:pt x="26" y="107"/>
                  </a:cubicBezTo>
                  <a:cubicBezTo>
                    <a:pt x="21" y="122"/>
                    <a:pt x="0" y="116"/>
                    <a:pt x="5" y="99"/>
                  </a:cubicBezTo>
                  <a:cubicBezTo>
                    <a:pt x="28" y="24"/>
                    <a:pt x="28" y="24"/>
                    <a:pt x="28" y="24"/>
                  </a:cubicBezTo>
                  <a:cubicBezTo>
                    <a:pt x="30" y="15"/>
                    <a:pt x="41" y="0"/>
                    <a:pt x="60" y="0"/>
                  </a:cubicBezTo>
                  <a:cubicBezTo>
                    <a:pt x="113" y="0"/>
                    <a:pt x="113" y="0"/>
                    <a:pt x="11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bg-BG" dirty="0">
                <a:latin typeface="Calibri Light" panose="020F0302020204030204"/>
              </a:endParaRPr>
            </a:p>
          </p:txBody>
        </p:sp>
        <p:sp>
          <p:nvSpPr>
            <p:cNvPr id="384" name="Oval 20"/>
            <p:cNvSpPr>
              <a:spLocks noChangeArrowheads="1"/>
            </p:cNvSpPr>
            <p:nvPr/>
          </p:nvSpPr>
          <p:spPr bwMode="auto">
            <a:xfrm>
              <a:off x="3388" y="1291"/>
              <a:ext cx="127" cy="12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bg-BG" dirty="0">
                <a:latin typeface="Calibri Light" panose="020F0302020204030204"/>
              </a:endParaRPr>
            </a:p>
          </p:txBody>
        </p:sp>
      </p:grpSp>
      <p:grpSp>
        <p:nvGrpSpPr>
          <p:cNvPr id="385" name="Group 18"/>
          <p:cNvGrpSpPr>
            <a:grpSpLocks noChangeAspect="1"/>
          </p:cNvGrpSpPr>
          <p:nvPr/>
        </p:nvGrpSpPr>
        <p:grpSpPr bwMode="auto">
          <a:xfrm flipH="1">
            <a:off x="11257085" y="9819265"/>
            <a:ext cx="446836" cy="839760"/>
            <a:chOff x="3241" y="1291"/>
            <a:chExt cx="421" cy="791"/>
          </a:xfrm>
          <a:solidFill>
            <a:schemeClr val="bg1">
              <a:lumMod val="85000"/>
            </a:schemeClr>
          </a:solidFill>
        </p:grpSpPr>
        <p:sp>
          <p:nvSpPr>
            <p:cNvPr id="386" name="Freeform 19"/>
            <p:cNvSpPr/>
            <p:nvPr/>
          </p:nvSpPr>
          <p:spPr bwMode="auto">
            <a:xfrm>
              <a:off x="3241" y="1432"/>
              <a:ext cx="421" cy="650"/>
            </a:xfrm>
            <a:custGeom>
              <a:avLst/>
              <a:gdLst>
                <a:gd name="T0" fmla="*/ 113 w 175"/>
                <a:gd name="T1" fmla="*/ 0 h 273"/>
                <a:gd name="T2" fmla="*/ 148 w 175"/>
                <a:gd name="T3" fmla="*/ 24 h 273"/>
                <a:gd name="T4" fmla="*/ 171 w 175"/>
                <a:gd name="T5" fmla="*/ 99 h 273"/>
                <a:gd name="T6" fmla="*/ 150 w 175"/>
                <a:gd name="T7" fmla="*/ 106 h 273"/>
                <a:gd name="T8" fmla="*/ 129 w 175"/>
                <a:gd name="T9" fmla="*/ 37 h 273"/>
                <a:gd name="T10" fmla="*/ 117 w 175"/>
                <a:gd name="T11" fmla="*/ 37 h 273"/>
                <a:gd name="T12" fmla="*/ 152 w 175"/>
                <a:gd name="T13" fmla="*/ 160 h 273"/>
                <a:gd name="T14" fmla="*/ 119 w 175"/>
                <a:gd name="T15" fmla="*/ 160 h 273"/>
                <a:gd name="T16" fmla="*/ 119 w 175"/>
                <a:gd name="T17" fmla="*/ 256 h 273"/>
                <a:gd name="T18" fmla="*/ 94 w 175"/>
                <a:gd name="T19" fmla="*/ 256 h 273"/>
                <a:gd name="T20" fmla="*/ 94 w 175"/>
                <a:gd name="T21" fmla="*/ 160 h 273"/>
                <a:gd name="T22" fmla="*/ 81 w 175"/>
                <a:gd name="T23" fmla="*/ 160 h 273"/>
                <a:gd name="T24" fmla="*/ 81 w 175"/>
                <a:gd name="T25" fmla="*/ 256 h 273"/>
                <a:gd name="T26" fmla="*/ 57 w 175"/>
                <a:gd name="T27" fmla="*/ 256 h 273"/>
                <a:gd name="T28" fmla="*/ 57 w 175"/>
                <a:gd name="T29" fmla="*/ 160 h 273"/>
                <a:gd name="T30" fmla="*/ 23 w 175"/>
                <a:gd name="T31" fmla="*/ 160 h 273"/>
                <a:gd name="T32" fmla="*/ 58 w 175"/>
                <a:gd name="T33" fmla="*/ 37 h 273"/>
                <a:gd name="T34" fmla="*/ 46 w 175"/>
                <a:gd name="T35" fmla="*/ 37 h 273"/>
                <a:gd name="T36" fmla="*/ 26 w 175"/>
                <a:gd name="T37" fmla="*/ 107 h 273"/>
                <a:gd name="T38" fmla="*/ 5 w 175"/>
                <a:gd name="T39" fmla="*/ 99 h 273"/>
                <a:gd name="T40" fmla="*/ 28 w 175"/>
                <a:gd name="T41" fmla="*/ 24 h 273"/>
                <a:gd name="T42" fmla="*/ 60 w 175"/>
                <a:gd name="T43" fmla="*/ 0 h 273"/>
                <a:gd name="T44" fmla="*/ 113 w 175"/>
                <a:gd name="T45" fmla="*/ 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5" h="273">
                  <a:moveTo>
                    <a:pt x="113" y="0"/>
                  </a:moveTo>
                  <a:cubicBezTo>
                    <a:pt x="131" y="0"/>
                    <a:pt x="145" y="15"/>
                    <a:pt x="148" y="24"/>
                  </a:cubicBezTo>
                  <a:cubicBezTo>
                    <a:pt x="171" y="99"/>
                    <a:pt x="171" y="99"/>
                    <a:pt x="171" y="99"/>
                  </a:cubicBezTo>
                  <a:cubicBezTo>
                    <a:pt x="175" y="115"/>
                    <a:pt x="154" y="122"/>
                    <a:pt x="150" y="106"/>
                  </a:cubicBezTo>
                  <a:cubicBezTo>
                    <a:pt x="129" y="37"/>
                    <a:pt x="129" y="37"/>
                    <a:pt x="129" y="37"/>
                  </a:cubicBezTo>
                  <a:cubicBezTo>
                    <a:pt x="117" y="37"/>
                    <a:pt x="117" y="37"/>
                    <a:pt x="117" y="37"/>
                  </a:cubicBezTo>
                  <a:cubicBezTo>
                    <a:pt x="152" y="160"/>
                    <a:pt x="152" y="160"/>
                    <a:pt x="152" y="160"/>
                  </a:cubicBezTo>
                  <a:cubicBezTo>
                    <a:pt x="119" y="160"/>
                    <a:pt x="119" y="160"/>
                    <a:pt x="119" y="160"/>
                  </a:cubicBezTo>
                  <a:cubicBezTo>
                    <a:pt x="119" y="256"/>
                    <a:pt x="119" y="256"/>
                    <a:pt x="119" y="256"/>
                  </a:cubicBezTo>
                  <a:cubicBezTo>
                    <a:pt x="119" y="273"/>
                    <a:pt x="94" y="273"/>
                    <a:pt x="94" y="256"/>
                  </a:cubicBezTo>
                  <a:cubicBezTo>
                    <a:pt x="94" y="160"/>
                    <a:pt x="94" y="160"/>
                    <a:pt x="94" y="160"/>
                  </a:cubicBezTo>
                  <a:cubicBezTo>
                    <a:pt x="81" y="160"/>
                    <a:pt x="81" y="160"/>
                    <a:pt x="81" y="160"/>
                  </a:cubicBezTo>
                  <a:cubicBezTo>
                    <a:pt x="81" y="256"/>
                    <a:pt x="81" y="256"/>
                    <a:pt x="81" y="256"/>
                  </a:cubicBezTo>
                  <a:cubicBezTo>
                    <a:pt x="81" y="273"/>
                    <a:pt x="57" y="273"/>
                    <a:pt x="57" y="256"/>
                  </a:cubicBezTo>
                  <a:cubicBezTo>
                    <a:pt x="57" y="160"/>
                    <a:pt x="57" y="160"/>
                    <a:pt x="57" y="160"/>
                  </a:cubicBezTo>
                  <a:cubicBezTo>
                    <a:pt x="23" y="160"/>
                    <a:pt x="23" y="160"/>
                    <a:pt x="23" y="160"/>
                  </a:cubicBezTo>
                  <a:cubicBezTo>
                    <a:pt x="58" y="37"/>
                    <a:pt x="58" y="37"/>
                    <a:pt x="58" y="37"/>
                  </a:cubicBezTo>
                  <a:cubicBezTo>
                    <a:pt x="46" y="37"/>
                    <a:pt x="46" y="37"/>
                    <a:pt x="46" y="37"/>
                  </a:cubicBezTo>
                  <a:cubicBezTo>
                    <a:pt x="26" y="107"/>
                    <a:pt x="26" y="107"/>
                    <a:pt x="26" y="107"/>
                  </a:cubicBezTo>
                  <a:cubicBezTo>
                    <a:pt x="21" y="122"/>
                    <a:pt x="0" y="116"/>
                    <a:pt x="5" y="99"/>
                  </a:cubicBezTo>
                  <a:cubicBezTo>
                    <a:pt x="28" y="24"/>
                    <a:pt x="28" y="24"/>
                    <a:pt x="28" y="24"/>
                  </a:cubicBezTo>
                  <a:cubicBezTo>
                    <a:pt x="30" y="15"/>
                    <a:pt x="41" y="0"/>
                    <a:pt x="60" y="0"/>
                  </a:cubicBezTo>
                  <a:cubicBezTo>
                    <a:pt x="113" y="0"/>
                    <a:pt x="113" y="0"/>
                    <a:pt x="11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bg-BG" dirty="0">
                <a:latin typeface="Calibri Light" panose="020F0302020204030204"/>
              </a:endParaRPr>
            </a:p>
          </p:txBody>
        </p:sp>
        <p:sp>
          <p:nvSpPr>
            <p:cNvPr id="387" name="Oval 20"/>
            <p:cNvSpPr>
              <a:spLocks noChangeArrowheads="1"/>
            </p:cNvSpPr>
            <p:nvPr/>
          </p:nvSpPr>
          <p:spPr bwMode="auto">
            <a:xfrm>
              <a:off x="3388" y="1291"/>
              <a:ext cx="127" cy="12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bg-BG" dirty="0">
                <a:latin typeface="Calibri Light" panose="020F0302020204030204"/>
              </a:endParaRPr>
            </a:p>
          </p:txBody>
        </p:sp>
      </p:grpSp>
      <p:grpSp>
        <p:nvGrpSpPr>
          <p:cNvPr id="388" name="Group 18"/>
          <p:cNvGrpSpPr>
            <a:grpSpLocks noChangeAspect="1"/>
          </p:cNvGrpSpPr>
          <p:nvPr/>
        </p:nvGrpSpPr>
        <p:grpSpPr bwMode="auto">
          <a:xfrm flipH="1">
            <a:off x="11752237" y="9819265"/>
            <a:ext cx="446836" cy="839760"/>
            <a:chOff x="3241" y="1291"/>
            <a:chExt cx="421" cy="791"/>
          </a:xfrm>
          <a:solidFill>
            <a:schemeClr val="bg1">
              <a:lumMod val="85000"/>
            </a:schemeClr>
          </a:solidFill>
        </p:grpSpPr>
        <p:sp>
          <p:nvSpPr>
            <p:cNvPr id="389" name="Freeform 19"/>
            <p:cNvSpPr/>
            <p:nvPr/>
          </p:nvSpPr>
          <p:spPr bwMode="auto">
            <a:xfrm>
              <a:off x="3241" y="1432"/>
              <a:ext cx="421" cy="650"/>
            </a:xfrm>
            <a:custGeom>
              <a:avLst/>
              <a:gdLst>
                <a:gd name="T0" fmla="*/ 113 w 175"/>
                <a:gd name="T1" fmla="*/ 0 h 273"/>
                <a:gd name="T2" fmla="*/ 148 w 175"/>
                <a:gd name="T3" fmla="*/ 24 h 273"/>
                <a:gd name="T4" fmla="*/ 171 w 175"/>
                <a:gd name="T5" fmla="*/ 99 h 273"/>
                <a:gd name="T6" fmla="*/ 150 w 175"/>
                <a:gd name="T7" fmla="*/ 106 h 273"/>
                <a:gd name="T8" fmla="*/ 129 w 175"/>
                <a:gd name="T9" fmla="*/ 37 h 273"/>
                <a:gd name="T10" fmla="*/ 117 w 175"/>
                <a:gd name="T11" fmla="*/ 37 h 273"/>
                <a:gd name="T12" fmla="*/ 152 w 175"/>
                <a:gd name="T13" fmla="*/ 160 h 273"/>
                <a:gd name="T14" fmla="*/ 119 w 175"/>
                <a:gd name="T15" fmla="*/ 160 h 273"/>
                <a:gd name="T16" fmla="*/ 119 w 175"/>
                <a:gd name="T17" fmla="*/ 256 h 273"/>
                <a:gd name="T18" fmla="*/ 94 w 175"/>
                <a:gd name="T19" fmla="*/ 256 h 273"/>
                <a:gd name="T20" fmla="*/ 94 w 175"/>
                <a:gd name="T21" fmla="*/ 160 h 273"/>
                <a:gd name="T22" fmla="*/ 81 w 175"/>
                <a:gd name="T23" fmla="*/ 160 h 273"/>
                <a:gd name="T24" fmla="*/ 81 w 175"/>
                <a:gd name="T25" fmla="*/ 256 h 273"/>
                <a:gd name="T26" fmla="*/ 57 w 175"/>
                <a:gd name="T27" fmla="*/ 256 h 273"/>
                <a:gd name="T28" fmla="*/ 57 w 175"/>
                <a:gd name="T29" fmla="*/ 160 h 273"/>
                <a:gd name="T30" fmla="*/ 23 w 175"/>
                <a:gd name="T31" fmla="*/ 160 h 273"/>
                <a:gd name="T32" fmla="*/ 58 w 175"/>
                <a:gd name="T33" fmla="*/ 37 h 273"/>
                <a:gd name="T34" fmla="*/ 46 w 175"/>
                <a:gd name="T35" fmla="*/ 37 h 273"/>
                <a:gd name="T36" fmla="*/ 26 w 175"/>
                <a:gd name="T37" fmla="*/ 107 h 273"/>
                <a:gd name="T38" fmla="*/ 5 w 175"/>
                <a:gd name="T39" fmla="*/ 99 h 273"/>
                <a:gd name="T40" fmla="*/ 28 w 175"/>
                <a:gd name="T41" fmla="*/ 24 h 273"/>
                <a:gd name="T42" fmla="*/ 60 w 175"/>
                <a:gd name="T43" fmla="*/ 0 h 273"/>
                <a:gd name="T44" fmla="*/ 113 w 175"/>
                <a:gd name="T45" fmla="*/ 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5" h="273">
                  <a:moveTo>
                    <a:pt x="113" y="0"/>
                  </a:moveTo>
                  <a:cubicBezTo>
                    <a:pt x="131" y="0"/>
                    <a:pt x="145" y="15"/>
                    <a:pt x="148" y="24"/>
                  </a:cubicBezTo>
                  <a:cubicBezTo>
                    <a:pt x="171" y="99"/>
                    <a:pt x="171" y="99"/>
                    <a:pt x="171" y="99"/>
                  </a:cubicBezTo>
                  <a:cubicBezTo>
                    <a:pt x="175" y="115"/>
                    <a:pt x="154" y="122"/>
                    <a:pt x="150" y="106"/>
                  </a:cubicBezTo>
                  <a:cubicBezTo>
                    <a:pt x="129" y="37"/>
                    <a:pt x="129" y="37"/>
                    <a:pt x="129" y="37"/>
                  </a:cubicBezTo>
                  <a:cubicBezTo>
                    <a:pt x="117" y="37"/>
                    <a:pt x="117" y="37"/>
                    <a:pt x="117" y="37"/>
                  </a:cubicBezTo>
                  <a:cubicBezTo>
                    <a:pt x="152" y="160"/>
                    <a:pt x="152" y="160"/>
                    <a:pt x="152" y="160"/>
                  </a:cubicBezTo>
                  <a:cubicBezTo>
                    <a:pt x="119" y="160"/>
                    <a:pt x="119" y="160"/>
                    <a:pt x="119" y="160"/>
                  </a:cubicBezTo>
                  <a:cubicBezTo>
                    <a:pt x="119" y="256"/>
                    <a:pt x="119" y="256"/>
                    <a:pt x="119" y="256"/>
                  </a:cubicBezTo>
                  <a:cubicBezTo>
                    <a:pt x="119" y="273"/>
                    <a:pt x="94" y="273"/>
                    <a:pt x="94" y="256"/>
                  </a:cubicBezTo>
                  <a:cubicBezTo>
                    <a:pt x="94" y="160"/>
                    <a:pt x="94" y="160"/>
                    <a:pt x="94" y="160"/>
                  </a:cubicBezTo>
                  <a:cubicBezTo>
                    <a:pt x="81" y="160"/>
                    <a:pt x="81" y="160"/>
                    <a:pt x="81" y="160"/>
                  </a:cubicBezTo>
                  <a:cubicBezTo>
                    <a:pt x="81" y="256"/>
                    <a:pt x="81" y="256"/>
                    <a:pt x="81" y="256"/>
                  </a:cubicBezTo>
                  <a:cubicBezTo>
                    <a:pt x="81" y="273"/>
                    <a:pt x="57" y="273"/>
                    <a:pt x="57" y="256"/>
                  </a:cubicBezTo>
                  <a:cubicBezTo>
                    <a:pt x="57" y="160"/>
                    <a:pt x="57" y="160"/>
                    <a:pt x="57" y="160"/>
                  </a:cubicBezTo>
                  <a:cubicBezTo>
                    <a:pt x="23" y="160"/>
                    <a:pt x="23" y="160"/>
                    <a:pt x="23" y="160"/>
                  </a:cubicBezTo>
                  <a:cubicBezTo>
                    <a:pt x="58" y="37"/>
                    <a:pt x="58" y="37"/>
                    <a:pt x="58" y="37"/>
                  </a:cubicBezTo>
                  <a:cubicBezTo>
                    <a:pt x="46" y="37"/>
                    <a:pt x="46" y="37"/>
                    <a:pt x="46" y="37"/>
                  </a:cubicBezTo>
                  <a:cubicBezTo>
                    <a:pt x="26" y="107"/>
                    <a:pt x="26" y="107"/>
                    <a:pt x="26" y="107"/>
                  </a:cubicBezTo>
                  <a:cubicBezTo>
                    <a:pt x="21" y="122"/>
                    <a:pt x="0" y="116"/>
                    <a:pt x="5" y="99"/>
                  </a:cubicBezTo>
                  <a:cubicBezTo>
                    <a:pt x="28" y="24"/>
                    <a:pt x="28" y="24"/>
                    <a:pt x="28" y="24"/>
                  </a:cubicBezTo>
                  <a:cubicBezTo>
                    <a:pt x="30" y="15"/>
                    <a:pt x="41" y="0"/>
                    <a:pt x="60" y="0"/>
                  </a:cubicBezTo>
                  <a:cubicBezTo>
                    <a:pt x="113" y="0"/>
                    <a:pt x="113" y="0"/>
                    <a:pt x="11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bg-BG" dirty="0">
                <a:latin typeface="Calibri Light" panose="020F0302020204030204"/>
              </a:endParaRPr>
            </a:p>
          </p:txBody>
        </p:sp>
        <p:sp>
          <p:nvSpPr>
            <p:cNvPr id="390" name="Oval 20"/>
            <p:cNvSpPr>
              <a:spLocks noChangeArrowheads="1"/>
            </p:cNvSpPr>
            <p:nvPr/>
          </p:nvSpPr>
          <p:spPr bwMode="auto">
            <a:xfrm>
              <a:off x="3388" y="1291"/>
              <a:ext cx="127" cy="12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bg-BG" dirty="0">
                <a:latin typeface="Calibri Light" panose="020F0302020204030204"/>
              </a:endParaRPr>
            </a:p>
          </p:txBody>
        </p:sp>
      </p:grpSp>
      <p:grpSp>
        <p:nvGrpSpPr>
          <p:cNvPr id="400" name="Group 399"/>
          <p:cNvGrpSpPr/>
          <p:nvPr/>
        </p:nvGrpSpPr>
        <p:grpSpPr>
          <a:xfrm>
            <a:off x="1548237" y="3822080"/>
            <a:ext cx="12995458" cy="3905914"/>
            <a:chOff x="9320045" y="3668325"/>
            <a:chExt cx="12995458" cy="3905914"/>
          </a:xfrm>
        </p:grpSpPr>
        <p:sp>
          <p:nvSpPr>
            <p:cNvPr id="401" name="Subtitle 2"/>
            <p:cNvSpPr txBox="1"/>
            <p:nvPr/>
          </p:nvSpPr>
          <p:spPr>
            <a:xfrm>
              <a:off x="9333577" y="4362938"/>
              <a:ext cx="10685959" cy="3211301"/>
            </a:xfrm>
            <a:prstGeom prst="rect">
              <a:avLst/>
            </a:prstGeom>
          </p:spPr>
          <p:txBody>
            <a:bodyPr vert="horz" lIns="243797" tIns="121899" rIns="243797" bIns="121899" rtlCol="0">
              <a:noAutofit/>
            </a:bodyPr>
            <a:lstStyle>
              <a:lvl1pPr marL="342900" indent="-342900" algn="l" defTabSz="457200" rtl="0" eaLnBrk="1" latinLnBrk="0" hangingPunct="1">
                <a:spcBef>
                  <a:spcPct val="20000"/>
                </a:spcBef>
                <a:buFont typeface="Arial" panose="020B0604020202020204"/>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panose="020B0604020202020204"/>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panose="020B0604020202020204"/>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panose="020B0604020202020204"/>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panose="020B0604020202020204"/>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panose="020B0604020202020204"/>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panose="020B0604020202020204"/>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panose="020B0604020202020204"/>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panose="020B0604020202020204"/>
                <a:buChar char="•"/>
                <a:defRPr sz="2000" kern="1200">
                  <a:solidFill>
                    <a:schemeClr val="tx1"/>
                  </a:solidFill>
                  <a:latin typeface="+mn-lt"/>
                  <a:ea typeface="+mn-ea"/>
                  <a:cs typeface="+mn-cs"/>
                </a:defRPr>
              </a:lvl9pPr>
            </a:lstStyle>
            <a:p>
              <a:pPr marL="0" indent="0" algn="just">
                <a:lnSpc>
                  <a:spcPct val="130000"/>
                </a:lnSpc>
                <a:buNone/>
              </a:pPr>
              <a:r>
                <a:rPr lang="en-US" sz="2400" dirty="0" smtClean="0">
                  <a:latin typeface="Calibri Light" panose="020F0302020204030204"/>
                  <a:cs typeface="Lato Regular"/>
                </a:rPr>
                <a:t>Lorem </a:t>
              </a:r>
              <a:r>
                <a:rPr lang="en-US" sz="2400" dirty="0">
                  <a:latin typeface="Calibri Light" panose="020F0302020204030204"/>
                  <a:cs typeface="Lato Regular"/>
                </a:rPr>
                <a:t>ipsum dolor sit amet, consectetur adipiscing elit. In in tortor in urna pulvinar blandit. Aliquam dolor nulla, interdum non quam ac, ultricies porttitor tellus. Vivamus vitae vestibulum mauris. In ut congue arcu. In lectus nibh, ultricies a elit ac, laoreet dictum nulla. Proin sed nisi justo. Cras quis placerat ipsum. </a:t>
              </a:r>
              <a:endParaRPr lang="en-US" sz="2400" dirty="0">
                <a:latin typeface="Calibri Light" panose="020F0302020204030204"/>
                <a:cs typeface="Lato Regular"/>
              </a:endParaRPr>
            </a:p>
          </p:txBody>
        </p:sp>
        <p:sp>
          <p:nvSpPr>
            <p:cNvPr id="402" name="Subtitle 2"/>
            <p:cNvSpPr txBox="1"/>
            <p:nvPr/>
          </p:nvSpPr>
          <p:spPr>
            <a:xfrm>
              <a:off x="9320045" y="3668325"/>
              <a:ext cx="12995458" cy="1100299"/>
            </a:xfrm>
            <a:prstGeom prst="rect">
              <a:avLst/>
            </a:prstGeom>
          </p:spPr>
          <p:txBody>
            <a:bodyPr vert="horz" lIns="243797" tIns="121899" rIns="243797" bIns="121899" rtlCol="0">
              <a:noAutofit/>
            </a:bodyPr>
            <a:lstStyle>
              <a:lvl1pPr marL="342900" indent="-342900" algn="l" defTabSz="457200" rtl="0" eaLnBrk="1" latinLnBrk="0" hangingPunct="1">
                <a:spcBef>
                  <a:spcPct val="20000"/>
                </a:spcBef>
                <a:buFont typeface="Arial" panose="020B0604020202020204"/>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panose="020B0604020202020204"/>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panose="020B0604020202020204"/>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panose="020B0604020202020204"/>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panose="020B0604020202020204"/>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panose="020B0604020202020204"/>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panose="020B0604020202020204"/>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panose="020B0604020202020204"/>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panose="020B0604020202020204"/>
                <a:buChar char="•"/>
                <a:defRPr sz="2000" kern="1200">
                  <a:solidFill>
                    <a:schemeClr val="tx1"/>
                  </a:solidFill>
                  <a:latin typeface="+mn-lt"/>
                  <a:ea typeface="+mn-ea"/>
                  <a:cs typeface="+mn-cs"/>
                </a:defRPr>
              </a:lvl9pPr>
            </a:lstStyle>
            <a:p>
              <a:pPr marL="0" indent="0">
                <a:lnSpc>
                  <a:spcPct val="120000"/>
                </a:lnSpc>
                <a:buNone/>
              </a:pPr>
              <a:r>
                <a:rPr lang="en-US" sz="3700" b="1" dirty="0" smtClean="0">
                  <a:latin typeface="Lato Regular"/>
                  <a:cs typeface="Lato Regular"/>
                </a:rPr>
                <a:t>Population</a:t>
              </a:r>
              <a:endParaRPr lang="en-US" sz="2900" b="1" dirty="0">
                <a:latin typeface="Lato Regular"/>
                <a:cs typeface="Lato Regular"/>
              </a:endParaRPr>
            </a:p>
          </p:txBody>
        </p:sp>
      </p:grpSp>
      <p:grpSp>
        <p:nvGrpSpPr>
          <p:cNvPr id="404" name="Group 18"/>
          <p:cNvGrpSpPr>
            <a:grpSpLocks noChangeAspect="1"/>
          </p:cNvGrpSpPr>
          <p:nvPr/>
        </p:nvGrpSpPr>
        <p:grpSpPr bwMode="auto">
          <a:xfrm flipH="1">
            <a:off x="9518385" y="7365024"/>
            <a:ext cx="446836" cy="839760"/>
            <a:chOff x="3241" y="1291"/>
            <a:chExt cx="421" cy="791"/>
          </a:xfrm>
          <a:solidFill>
            <a:schemeClr val="accent3"/>
          </a:solidFill>
        </p:grpSpPr>
        <p:sp>
          <p:nvSpPr>
            <p:cNvPr id="405" name="Freeform 19"/>
            <p:cNvSpPr/>
            <p:nvPr/>
          </p:nvSpPr>
          <p:spPr bwMode="auto">
            <a:xfrm>
              <a:off x="3241" y="1432"/>
              <a:ext cx="421" cy="650"/>
            </a:xfrm>
            <a:custGeom>
              <a:avLst/>
              <a:gdLst>
                <a:gd name="T0" fmla="*/ 113 w 175"/>
                <a:gd name="T1" fmla="*/ 0 h 273"/>
                <a:gd name="T2" fmla="*/ 148 w 175"/>
                <a:gd name="T3" fmla="*/ 24 h 273"/>
                <a:gd name="T4" fmla="*/ 171 w 175"/>
                <a:gd name="T5" fmla="*/ 99 h 273"/>
                <a:gd name="T6" fmla="*/ 150 w 175"/>
                <a:gd name="T7" fmla="*/ 106 h 273"/>
                <a:gd name="T8" fmla="*/ 129 w 175"/>
                <a:gd name="T9" fmla="*/ 37 h 273"/>
                <a:gd name="T10" fmla="*/ 117 w 175"/>
                <a:gd name="T11" fmla="*/ 37 h 273"/>
                <a:gd name="T12" fmla="*/ 152 w 175"/>
                <a:gd name="T13" fmla="*/ 160 h 273"/>
                <a:gd name="T14" fmla="*/ 119 w 175"/>
                <a:gd name="T15" fmla="*/ 160 h 273"/>
                <a:gd name="T16" fmla="*/ 119 w 175"/>
                <a:gd name="T17" fmla="*/ 256 h 273"/>
                <a:gd name="T18" fmla="*/ 94 w 175"/>
                <a:gd name="T19" fmla="*/ 256 h 273"/>
                <a:gd name="T20" fmla="*/ 94 w 175"/>
                <a:gd name="T21" fmla="*/ 160 h 273"/>
                <a:gd name="T22" fmla="*/ 81 w 175"/>
                <a:gd name="T23" fmla="*/ 160 h 273"/>
                <a:gd name="T24" fmla="*/ 81 w 175"/>
                <a:gd name="T25" fmla="*/ 256 h 273"/>
                <a:gd name="T26" fmla="*/ 57 w 175"/>
                <a:gd name="T27" fmla="*/ 256 h 273"/>
                <a:gd name="T28" fmla="*/ 57 w 175"/>
                <a:gd name="T29" fmla="*/ 160 h 273"/>
                <a:gd name="T30" fmla="*/ 23 w 175"/>
                <a:gd name="T31" fmla="*/ 160 h 273"/>
                <a:gd name="T32" fmla="*/ 58 w 175"/>
                <a:gd name="T33" fmla="*/ 37 h 273"/>
                <a:gd name="T34" fmla="*/ 46 w 175"/>
                <a:gd name="T35" fmla="*/ 37 h 273"/>
                <a:gd name="T36" fmla="*/ 26 w 175"/>
                <a:gd name="T37" fmla="*/ 107 h 273"/>
                <a:gd name="T38" fmla="*/ 5 w 175"/>
                <a:gd name="T39" fmla="*/ 99 h 273"/>
                <a:gd name="T40" fmla="*/ 28 w 175"/>
                <a:gd name="T41" fmla="*/ 24 h 273"/>
                <a:gd name="T42" fmla="*/ 60 w 175"/>
                <a:gd name="T43" fmla="*/ 0 h 273"/>
                <a:gd name="T44" fmla="*/ 113 w 175"/>
                <a:gd name="T45" fmla="*/ 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5" h="273">
                  <a:moveTo>
                    <a:pt x="113" y="0"/>
                  </a:moveTo>
                  <a:cubicBezTo>
                    <a:pt x="131" y="0"/>
                    <a:pt x="145" y="15"/>
                    <a:pt x="148" y="24"/>
                  </a:cubicBezTo>
                  <a:cubicBezTo>
                    <a:pt x="171" y="99"/>
                    <a:pt x="171" y="99"/>
                    <a:pt x="171" y="99"/>
                  </a:cubicBezTo>
                  <a:cubicBezTo>
                    <a:pt x="175" y="115"/>
                    <a:pt x="154" y="122"/>
                    <a:pt x="150" y="106"/>
                  </a:cubicBezTo>
                  <a:cubicBezTo>
                    <a:pt x="129" y="37"/>
                    <a:pt x="129" y="37"/>
                    <a:pt x="129" y="37"/>
                  </a:cubicBezTo>
                  <a:cubicBezTo>
                    <a:pt x="117" y="37"/>
                    <a:pt x="117" y="37"/>
                    <a:pt x="117" y="37"/>
                  </a:cubicBezTo>
                  <a:cubicBezTo>
                    <a:pt x="152" y="160"/>
                    <a:pt x="152" y="160"/>
                    <a:pt x="152" y="160"/>
                  </a:cubicBezTo>
                  <a:cubicBezTo>
                    <a:pt x="119" y="160"/>
                    <a:pt x="119" y="160"/>
                    <a:pt x="119" y="160"/>
                  </a:cubicBezTo>
                  <a:cubicBezTo>
                    <a:pt x="119" y="256"/>
                    <a:pt x="119" y="256"/>
                    <a:pt x="119" y="256"/>
                  </a:cubicBezTo>
                  <a:cubicBezTo>
                    <a:pt x="119" y="273"/>
                    <a:pt x="94" y="273"/>
                    <a:pt x="94" y="256"/>
                  </a:cubicBezTo>
                  <a:cubicBezTo>
                    <a:pt x="94" y="160"/>
                    <a:pt x="94" y="160"/>
                    <a:pt x="94" y="160"/>
                  </a:cubicBezTo>
                  <a:cubicBezTo>
                    <a:pt x="81" y="160"/>
                    <a:pt x="81" y="160"/>
                    <a:pt x="81" y="160"/>
                  </a:cubicBezTo>
                  <a:cubicBezTo>
                    <a:pt x="81" y="256"/>
                    <a:pt x="81" y="256"/>
                    <a:pt x="81" y="256"/>
                  </a:cubicBezTo>
                  <a:cubicBezTo>
                    <a:pt x="81" y="273"/>
                    <a:pt x="57" y="273"/>
                    <a:pt x="57" y="256"/>
                  </a:cubicBezTo>
                  <a:cubicBezTo>
                    <a:pt x="57" y="160"/>
                    <a:pt x="57" y="160"/>
                    <a:pt x="57" y="160"/>
                  </a:cubicBezTo>
                  <a:cubicBezTo>
                    <a:pt x="23" y="160"/>
                    <a:pt x="23" y="160"/>
                    <a:pt x="23" y="160"/>
                  </a:cubicBezTo>
                  <a:cubicBezTo>
                    <a:pt x="58" y="37"/>
                    <a:pt x="58" y="37"/>
                    <a:pt x="58" y="37"/>
                  </a:cubicBezTo>
                  <a:cubicBezTo>
                    <a:pt x="46" y="37"/>
                    <a:pt x="46" y="37"/>
                    <a:pt x="46" y="37"/>
                  </a:cubicBezTo>
                  <a:cubicBezTo>
                    <a:pt x="26" y="107"/>
                    <a:pt x="26" y="107"/>
                    <a:pt x="26" y="107"/>
                  </a:cubicBezTo>
                  <a:cubicBezTo>
                    <a:pt x="21" y="122"/>
                    <a:pt x="0" y="116"/>
                    <a:pt x="5" y="99"/>
                  </a:cubicBezTo>
                  <a:cubicBezTo>
                    <a:pt x="28" y="24"/>
                    <a:pt x="28" y="24"/>
                    <a:pt x="28" y="24"/>
                  </a:cubicBezTo>
                  <a:cubicBezTo>
                    <a:pt x="30" y="15"/>
                    <a:pt x="41" y="0"/>
                    <a:pt x="60" y="0"/>
                  </a:cubicBezTo>
                  <a:cubicBezTo>
                    <a:pt x="113" y="0"/>
                    <a:pt x="113" y="0"/>
                    <a:pt x="11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bg-BG" dirty="0">
                <a:latin typeface="Calibri Light" panose="020F0302020204030204"/>
              </a:endParaRPr>
            </a:p>
          </p:txBody>
        </p:sp>
        <p:sp>
          <p:nvSpPr>
            <p:cNvPr id="406" name="Oval 20"/>
            <p:cNvSpPr>
              <a:spLocks noChangeArrowheads="1"/>
            </p:cNvSpPr>
            <p:nvPr/>
          </p:nvSpPr>
          <p:spPr bwMode="auto">
            <a:xfrm>
              <a:off x="3388" y="1291"/>
              <a:ext cx="127" cy="12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bg-BG" dirty="0">
                <a:latin typeface="Calibri Light" panose="020F0302020204030204"/>
              </a:endParaRPr>
            </a:p>
          </p:txBody>
        </p:sp>
      </p:grpSp>
      <p:grpSp>
        <p:nvGrpSpPr>
          <p:cNvPr id="407" name="Group 13"/>
          <p:cNvGrpSpPr>
            <a:grpSpLocks noChangeAspect="1"/>
          </p:cNvGrpSpPr>
          <p:nvPr/>
        </p:nvGrpSpPr>
        <p:grpSpPr bwMode="auto">
          <a:xfrm flipH="1">
            <a:off x="3993094" y="7357124"/>
            <a:ext cx="358743" cy="829145"/>
            <a:chOff x="3696" y="1271"/>
            <a:chExt cx="338" cy="781"/>
          </a:xfrm>
          <a:solidFill>
            <a:schemeClr val="accent2"/>
          </a:solidFill>
        </p:grpSpPr>
        <p:sp>
          <p:nvSpPr>
            <p:cNvPr id="408" name="Oval 14"/>
            <p:cNvSpPr>
              <a:spLocks noChangeArrowheads="1"/>
            </p:cNvSpPr>
            <p:nvPr/>
          </p:nvSpPr>
          <p:spPr bwMode="auto">
            <a:xfrm>
              <a:off x="3800" y="1271"/>
              <a:ext cx="130" cy="12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bg-BG" dirty="0">
                <a:latin typeface="Calibri Light" panose="020F0302020204030204"/>
              </a:endParaRPr>
            </a:p>
          </p:txBody>
        </p:sp>
        <p:sp>
          <p:nvSpPr>
            <p:cNvPr id="409" name="Freeform 15"/>
            <p:cNvSpPr/>
            <p:nvPr/>
          </p:nvSpPr>
          <p:spPr bwMode="auto">
            <a:xfrm>
              <a:off x="3696" y="1412"/>
              <a:ext cx="338" cy="640"/>
            </a:xfrm>
            <a:custGeom>
              <a:avLst/>
              <a:gdLst>
                <a:gd name="T0" fmla="*/ 34 w 140"/>
                <a:gd name="T1" fmla="*/ 254 h 269"/>
                <a:gd name="T2" fmla="*/ 49 w 140"/>
                <a:gd name="T3" fmla="*/ 269 h 269"/>
                <a:gd name="T4" fmla="*/ 64 w 140"/>
                <a:gd name="T5" fmla="*/ 254 h 269"/>
                <a:gd name="T6" fmla="*/ 64 w 140"/>
                <a:gd name="T7" fmla="*/ 128 h 269"/>
                <a:gd name="T8" fmla="*/ 76 w 140"/>
                <a:gd name="T9" fmla="*/ 128 h 269"/>
                <a:gd name="T10" fmla="*/ 76 w 140"/>
                <a:gd name="T11" fmla="*/ 254 h 269"/>
                <a:gd name="T12" fmla="*/ 91 w 140"/>
                <a:gd name="T13" fmla="*/ 269 h 269"/>
                <a:gd name="T14" fmla="*/ 106 w 140"/>
                <a:gd name="T15" fmla="*/ 254 h 269"/>
                <a:gd name="T16" fmla="*/ 106 w 140"/>
                <a:gd name="T17" fmla="*/ 37 h 269"/>
                <a:gd name="T18" fmla="*/ 119 w 140"/>
                <a:gd name="T19" fmla="*/ 37 h 269"/>
                <a:gd name="T20" fmla="*/ 119 w 140"/>
                <a:gd name="T21" fmla="*/ 117 h 269"/>
                <a:gd name="T22" fmla="*/ 140 w 140"/>
                <a:gd name="T23" fmla="*/ 117 h 269"/>
                <a:gd name="T24" fmla="*/ 140 w 140"/>
                <a:gd name="T25" fmla="*/ 36 h 269"/>
                <a:gd name="T26" fmla="*/ 105 w 140"/>
                <a:gd name="T27" fmla="*/ 0 h 269"/>
                <a:gd name="T28" fmla="*/ 34 w 140"/>
                <a:gd name="T29" fmla="*/ 0 h 269"/>
                <a:gd name="T30" fmla="*/ 0 w 140"/>
                <a:gd name="T31" fmla="*/ 35 h 269"/>
                <a:gd name="T32" fmla="*/ 0 w 140"/>
                <a:gd name="T33" fmla="*/ 117 h 269"/>
                <a:gd name="T34" fmla="*/ 21 w 140"/>
                <a:gd name="T35" fmla="*/ 117 h 269"/>
                <a:gd name="T36" fmla="*/ 21 w 140"/>
                <a:gd name="T37" fmla="*/ 37 h 269"/>
                <a:gd name="T38" fmla="*/ 34 w 140"/>
                <a:gd name="T39" fmla="*/ 37 h 269"/>
                <a:gd name="T40" fmla="*/ 34 w 140"/>
                <a:gd name="T41" fmla="*/ 254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0" h="269">
                  <a:moveTo>
                    <a:pt x="34" y="254"/>
                  </a:moveTo>
                  <a:cubicBezTo>
                    <a:pt x="34" y="263"/>
                    <a:pt x="40" y="269"/>
                    <a:pt x="49" y="269"/>
                  </a:cubicBezTo>
                  <a:cubicBezTo>
                    <a:pt x="57" y="269"/>
                    <a:pt x="64" y="263"/>
                    <a:pt x="64" y="254"/>
                  </a:cubicBezTo>
                  <a:cubicBezTo>
                    <a:pt x="64" y="128"/>
                    <a:pt x="64" y="128"/>
                    <a:pt x="64" y="128"/>
                  </a:cubicBezTo>
                  <a:cubicBezTo>
                    <a:pt x="76" y="128"/>
                    <a:pt x="76" y="128"/>
                    <a:pt x="76" y="128"/>
                  </a:cubicBezTo>
                  <a:cubicBezTo>
                    <a:pt x="76" y="254"/>
                    <a:pt x="76" y="254"/>
                    <a:pt x="76" y="254"/>
                  </a:cubicBezTo>
                  <a:cubicBezTo>
                    <a:pt x="76" y="263"/>
                    <a:pt x="83" y="269"/>
                    <a:pt x="91" y="269"/>
                  </a:cubicBezTo>
                  <a:cubicBezTo>
                    <a:pt x="100" y="269"/>
                    <a:pt x="106" y="263"/>
                    <a:pt x="106" y="254"/>
                  </a:cubicBezTo>
                  <a:cubicBezTo>
                    <a:pt x="106" y="37"/>
                    <a:pt x="106" y="37"/>
                    <a:pt x="106" y="37"/>
                  </a:cubicBezTo>
                  <a:cubicBezTo>
                    <a:pt x="119" y="37"/>
                    <a:pt x="119" y="37"/>
                    <a:pt x="119" y="37"/>
                  </a:cubicBezTo>
                  <a:cubicBezTo>
                    <a:pt x="119" y="117"/>
                    <a:pt x="119" y="117"/>
                    <a:pt x="119" y="117"/>
                  </a:cubicBezTo>
                  <a:cubicBezTo>
                    <a:pt x="119" y="133"/>
                    <a:pt x="140" y="133"/>
                    <a:pt x="140" y="117"/>
                  </a:cubicBezTo>
                  <a:cubicBezTo>
                    <a:pt x="140" y="36"/>
                    <a:pt x="140" y="36"/>
                    <a:pt x="140" y="36"/>
                  </a:cubicBezTo>
                  <a:cubicBezTo>
                    <a:pt x="140" y="18"/>
                    <a:pt x="126" y="0"/>
                    <a:pt x="105" y="0"/>
                  </a:cubicBezTo>
                  <a:cubicBezTo>
                    <a:pt x="34" y="0"/>
                    <a:pt x="34" y="0"/>
                    <a:pt x="34" y="0"/>
                  </a:cubicBezTo>
                  <a:cubicBezTo>
                    <a:pt x="15" y="0"/>
                    <a:pt x="0" y="16"/>
                    <a:pt x="0" y="35"/>
                  </a:cubicBezTo>
                  <a:cubicBezTo>
                    <a:pt x="0" y="117"/>
                    <a:pt x="0" y="117"/>
                    <a:pt x="0" y="117"/>
                  </a:cubicBezTo>
                  <a:cubicBezTo>
                    <a:pt x="0" y="133"/>
                    <a:pt x="21" y="133"/>
                    <a:pt x="21" y="117"/>
                  </a:cubicBezTo>
                  <a:cubicBezTo>
                    <a:pt x="21" y="37"/>
                    <a:pt x="21" y="37"/>
                    <a:pt x="21" y="37"/>
                  </a:cubicBezTo>
                  <a:cubicBezTo>
                    <a:pt x="34" y="37"/>
                    <a:pt x="34" y="37"/>
                    <a:pt x="34" y="37"/>
                  </a:cubicBezTo>
                  <a:cubicBezTo>
                    <a:pt x="34" y="254"/>
                    <a:pt x="34" y="254"/>
                    <a:pt x="34" y="25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bg-BG" dirty="0">
                <a:latin typeface="Calibri Light" panose="020F0302020204030204"/>
              </a:endParaRPr>
            </a:p>
          </p:txBody>
        </p:sp>
      </p:grpSp>
      <p:grpSp>
        <p:nvGrpSpPr>
          <p:cNvPr id="158" name="Group 157"/>
          <p:cNvGrpSpPr/>
          <p:nvPr/>
        </p:nvGrpSpPr>
        <p:grpSpPr>
          <a:xfrm>
            <a:off x="1739573" y="488028"/>
            <a:ext cx="20937538" cy="2200624"/>
            <a:chOff x="1739573" y="511491"/>
            <a:chExt cx="20937538" cy="2200624"/>
          </a:xfrm>
        </p:grpSpPr>
        <p:sp>
          <p:nvSpPr>
            <p:cNvPr id="159" name="TextBox 158"/>
            <p:cNvSpPr txBox="1"/>
            <p:nvPr/>
          </p:nvSpPr>
          <p:spPr>
            <a:xfrm>
              <a:off x="1739573" y="511491"/>
              <a:ext cx="20937538" cy="1446550"/>
            </a:xfrm>
            <a:prstGeom prst="rect">
              <a:avLst/>
            </a:prstGeom>
            <a:noFill/>
          </p:spPr>
          <p:txBody>
            <a:bodyPr wrap="square" rtlCol="0">
              <a:spAutoFit/>
            </a:bodyPr>
            <a:lstStyle/>
            <a:p>
              <a:pPr algn="ctr"/>
              <a:r>
                <a:rPr lang="id-ID" sz="8800" b="1" dirty="0" smtClean="0">
                  <a:solidFill>
                    <a:schemeClr val="tx2"/>
                  </a:solidFill>
                  <a:latin typeface="Lato Regular"/>
                  <a:cs typeface="Lato Regular"/>
                </a:rPr>
                <a:t>CANADA DEMOGRAPHIC</a:t>
              </a:r>
              <a:endParaRPr lang="id-ID" sz="8800" b="1" dirty="0">
                <a:solidFill>
                  <a:schemeClr val="tx2"/>
                </a:solidFill>
                <a:latin typeface="Lato Regular"/>
                <a:cs typeface="Lato Regular"/>
              </a:endParaRPr>
            </a:p>
          </p:txBody>
        </p:sp>
        <p:grpSp>
          <p:nvGrpSpPr>
            <p:cNvPr id="160" name="Group 159"/>
            <p:cNvGrpSpPr/>
            <p:nvPr/>
          </p:nvGrpSpPr>
          <p:grpSpPr>
            <a:xfrm>
              <a:off x="10842089" y="1977406"/>
              <a:ext cx="2738812" cy="73151"/>
              <a:chOff x="1775295" y="2020905"/>
              <a:chExt cx="3631535" cy="45719"/>
            </a:xfrm>
          </p:grpSpPr>
          <p:sp>
            <p:nvSpPr>
              <p:cNvPr id="162" name="Rectangle 161"/>
              <p:cNvSpPr/>
              <p:nvPr/>
            </p:nvSpPr>
            <p:spPr>
              <a:xfrm flipV="1">
                <a:off x="1775295" y="2020905"/>
                <a:ext cx="540354" cy="45719"/>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sp>
            <p:nvSpPr>
              <p:cNvPr id="163" name="Rectangle 162"/>
              <p:cNvSpPr/>
              <p:nvPr/>
            </p:nvSpPr>
            <p:spPr>
              <a:xfrm flipV="1">
                <a:off x="2390858" y="2020905"/>
                <a:ext cx="540354" cy="45719"/>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sp>
            <p:nvSpPr>
              <p:cNvPr id="164" name="Rectangle 163"/>
              <p:cNvSpPr/>
              <p:nvPr/>
            </p:nvSpPr>
            <p:spPr>
              <a:xfrm flipV="1">
                <a:off x="3025595" y="2020905"/>
                <a:ext cx="540354" cy="45719"/>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sp>
            <p:nvSpPr>
              <p:cNvPr id="165" name="Rectangle 164"/>
              <p:cNvSpPr/>
              <p:nvPr/>
            </p:nvSpPr>
            <p:spPr>
              <a:xfrm flipV="1">
                <a:off x="3641290" y="2020905"/>
                <a:ext cx="540354" cy="45719"/>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sp>
            <p:nvSpPr>
              <p:cNvPr id="166" name="Rectangle 165"/>
              <p:cNvSpPr/>
              <p:nvPr/>
            </p:nvSpPr>
            <p:spPr>
              <a:xfrm flipV="1">
                <a:off x="4256852" y="2020905"/>
                <a:ext cx="540354" cy="45719"/>
              </a:xfrm>
              <a:prstGeom prst="rect">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sp>
            <p:nvSpPr>
              <p:cNvPr id="167" name="Rectangle 166"/>
              <p:cNvSpPr/>
              <p:nvPr/>
            </p:nvSpPr>
            <p:spPr>
              <a:xfrm flipV="1">
                <a:off x="4866476" y="2020905"/>
                <a:ext cx="540354" cy="45719"/>
              </a:xfrm>
              <a:prstGeom prst="rect">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grpSp>
        <p:sp>
          <p:nvSpPr>
            <p:cNvPr id="161" name="TextBox 160"/>
            <p:cNvSpPr txBox="1"/>
            <p:nvPr/>
          </p:nvSpPr>
          <p:spPr>
            <a:xfrm>
              <a:off x="1739573" y="2035007"/>
              <a:ext cx="20937538" cy="677108"/>
            </a:xfrm>
            <a:prstGeom prst="rect">
              <a:avLst/>
            </a:prstGeom>
            <a:noFill/>
          </p:spPr>
          <p:txBody>
            <a:bodyPr wrap="square" rtlCol="0">
              <a:spAutoFit/>
            </a:bodyPr>
            <a:lstStyle/>
            <a:p>
              <a:pPr algn="ctr"/>
              <a:r>
                <a:rPr lang="id-ID" sz="3800" dirty="0" smtClean="0">
                  <a:solidFill>
                    <a:schemeClr val="bg1">
                      <a:lumMod val="75000"/>
                    </a:schemeClr>
                  </a:solidFill>
                  <a:latin typeface="Calibri Light" panose="020F0302020204030204"/>
                  <a:cs typeface="Calibri Light" panose="020F0302020204030204"/>
                </a:rPr>
                <a:t>Your great subtitle </a:t>
              </a:r>
              <a:r>
                <a:rPr lang="id-ID" sz="3800" dirty="0" smtClean="0">
                  <a:solidFill>
                    <a:schemeClr val="accent1"/>
                  </a:solidFill>
                  <a:latin typeface="Calibri Light" panose="020F0302020204030204"/>
                  <a:cs typeface="Calibri Light" panose="020F0302020204030204"/>
                </a:rPr>
                <a:t>in </a:t>
              </a:r>
              <a:r>
                <a:rPr lang="id-ID" sz="3800" dirty="0">
                  <a:solidFill>
                    <a:schemeClr val="accent1"/>
                  </a:solidFill>
                  <a:latin typeface="Calibri Light" panose="020F0302020204030204"/>
                  <a:cs typeface="Calibri Light" panose="020F0302020204030204"/>
                </a:rPr>
                <a:t>this line</a:t>
              </a:r>
              <a:endParaRPr lang="id-ID" sz="3800" dirty="0">
                <a:solidFill>
                  <a:schemeClr val="accent1"/>
                </a:solidFill>
                <a:latin typeface="Calibri Light" panose="020F0302020204030204"/>
                <a:cs typeface="Calibri Light" panose="020F0302020204030204"/>
              </a:endParaRPr>
            </a:p>
          </p:txBody>
        </p:sp>
      </p:grpSp>
    </p:spTree>
  </p:cSld>
  <p:clrMapOvr>
    <a:masterClrMapping/>
  </p:clrMapOvr>
  <mc:AlternateContent xmlns:mc="http://schemas.openxmlformats.org/markup-compatibility/2006">
    <mc:Choice xmlns:p14="http://schemas.microsoft.com/office/powerpoint/2010/main" Requires="p14">
      <p:transition spd="slow" p14:dur="1600" advClick="0" advTm="3000">
        <p14:conveyor dir="l"/>
      </p:transition>
    </mc:Choice>
    <mc:Fallback>
      <p:transition spd="slow" advClick="0" advTm="3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58"/>
                                        </p:tgtEl>
                                        <p:attrNameLst>
                                          <p:attrName>style.visibility</p:attrName>
                                        </p:attrNameLst>
                                      </p:cBhvr>
                                      <p:to>
                                        <p:strVal val="visible"/>
                                      </p:to>
                                    </p:set>
                                    <p:animEffect transition="in" filter="fade">
                                      <p:cBhvr>
                                        <p:cTn id="7" dur="500"/>
                                        <p:tgtEl>
                                          <p:spTgt spid="158"/>
                                        </p:tgtEl>
                                      </p:cBhvr>
                                    </p:animEffect>
                                    <p:anim calcmode="lin" valueType="num">
                                      <p:cBhvr>
                                        <p:cTn id="8" dur="500" fill="hold"/>
                                        <p:tgtEl>
                                          <p:spTgt spid="158"/>
                                        </p:tgtEl>
                                        <p:attrNameLst>
                                          <p:attrName>ppt_x</p:attrName>
                                        </p:attrNameLst>
                                      </p:cBhvr>
                                      <p:tavLst>
                                        <p:tav tm="0">
                                          <p:val>
                                            <p:strVal val="#ppt_x"/>
                                          </p:val>
                                        </p:tav>
                                        <p:tav tm="100000">
                                          <p:val>
                                            <p:strVal val="#ppt_x"/>
                                          </p:val>
                                        </p:tav>
                                      </p:tavLst>
                                    </p:anim>
                                    <p:anim calcmode="lin" valueType="num">
                                      <p:cBhvr>
                                        <p:cTn id="9" dur="500" fill="hold"/>
                                        <p:tgtEl>
                                          <p:spTgt spid="158"/>
                                        </p:tgtEl>
                                        <p:attrNameLst>
                                          <p:attrName>ppt_y</p:attrName>
                                        </p:attrNameLst>
                                      </p:cBhvr>
                                      <p:tavLst>
                                        <p:tav tm="0">
                                          <p:val>
                                            <p:strVal val="#ppt_y+.1"/>
                                          </p:val>
                                        </p:tav>
                                        <p:tav tm="100000">
                                          <p:val>
                                            <p:strVal val="#ppt_y"/>
                                          </p:val>
                                        </p:tav>
                                      </p:tavLst>
                                    </p:anim>
                                  </p:childTnLst>
                                </p:cTn>
                              </p:par>
                            </p:childTnLst>
                          </p:cTn>
                        </p:par>
                        <p:par>
                          <p:cTn id="10" fill="hold">
                            <p:stCondLst>
                              <p:cond delay="500"/>
                            </p:stCondLst>
                            <p:childTnLst>
                              <p:par>
                                <p:cTn id="11" presetID="22" presetClass="entr" presetSubtype="8" fill="hold" nodeType="afterEffect">
                                  <p:stCondLst>
                                    <p:cond delay="0"/>
                                  </p:stCondLst>
                                  <p:childTnLst>
                                    <p:set>
                                      <p:cBhvr>
                                        <p:cTn id="12" dur="1" fill="hold">
                                          <p:stCondLst>
                                            <p:cond delay="0"/>
                                          </p:stCondLst>
                                        </p:cTn>
                                        <p:tgtEl>
                                          <p:spTgt spid="400"/>
                                        </p:tgtEl>
                                        <p:attrNameLst>
                                          <p:attrName>style.visibility</p:attrName>
                                        </p:attrNameLst>
                                      </p:cBhvr>
                                      <p:to>
                                        <p:strVal val="visible"/>
                                      </p:to>
                                    </p:set>
                                    <p:animEffect transition="in" filter="wipe(left)">
                                      <p:cBhvr>
                                        <p:cTn id="13" dur="500"/>
                                        <p:tgtEl>
                                          <p:spTgt spid="400"/>
                                        </p:tgtEl>
                                      </p:cBhvr>
                                    </p:animEffect>
                                  </p:childTnLst>
                                </p:cTn>
                              </p:par>
                            </p:childTnLst>
                          </p:cTn>
                        </p:par>
                        <p:par>
                          <p:cTn id="14" fill="hold">
                            <p:stCondLst>
                              <p:cond delay="1000"/>
                            </p:stCondLst>
                            <p:childTnLst>
                              <p:par>
                                <p:cTn id="15" presetID="10" presetClass="entr" presetSubtype="0" fill="hold" grpId="0" nodeType="afterEffect">
                                  <p:stCondLst>
                                    <p:cond delay="0"/>
                                  </p:stCondLst>
                                  <p:childTnLst>
                                    <p:set>
                                      <p:cBhvr>
                                        <p:cTn id="16" dur="1" fill="hold">
                                          <p:stCondLst>
                                            <p:cond delay="0"/>
                                          </p:stCondLst>
                                        </p:cTn>
                                        <p:tgtEl>
                                          <p:spTgt spid="403"/>
                                        </p:tgtEl>
                                        <p:attrNameLst>
                                          <p:attrName>style.visibility</p:attrName>
                                        </p:attrNameLst>
                                      </p:cBhvr>
                                      <p:to>
                                        <p:strVal val="visible"/>
                                      </p:to>
                                    </p:set>
                                    <p:animEffect transition="in" filter="fade">
                                      <p:cBhvr>
                                        <p:cTn id="17" dur="500"/>
                                        <p:tgtEl>
                                          <p:spTgt spid="403"/>
                                        </p:tgtEl>
                                      </p:cBhvr>
                                    </p:animEffect>
                                  </p:childTnLst>
                                </p:cTn>
                              </p:par>
                              <p:par>
                                <p:cTn id="18" presetID="10" presetClass="entr" presetSubtype="0" fill="hold" grpId="0" nodeType="withEffect">
                                  <p:stCondLst>
                                    <p:cond delay="0"/>
                                  </p:stCondLst>
                                  <p:childTnLst>
                                    <p:set>
                                      <p:cBhvr>
                                        <p:cTn id="19" dur="1" fill="hold">
                                          <p:stCondLst>
                                            <p:cond delay="0"/>
                                          </p:stCondLst>
                                        </p:cTn>
                                        <p:tgtEl>
                                          <p:spTgt spid="112"/>
                                        </p:tgtEl>
                                        <p:attrNameLst>
                                          <p:attrName>style.visibility</p:attrName>
                                        </p:attrNameLst>
                                      </p:cBhvr>
                                      <p:to>
                                        <p:strVal val="visible"/>
                                      </p:to>
                                    </p:set>
                                    <p:animEffect transition="in" filter="fade">
                                      <p:cBhvr>
                                        <p:cTn id="20" dur="500"/>
                                        <p:tgtEl>
                                          <p:spTgt spid="112"/>
                                        </p:tgtEl>
                                      </p:cBhvr>
                                    </p:animEffect>
                                  </p:childTnLst>
                                </p:cTn>
                              </p:par>
                              <p:par>
                                <p:cTn id="21" presetID="10" presetClass="entr" presetSubtype="0" fill="hold" nodeType="withEffect">
                                  <p:stCondLst>
                                    <p:cond delay="0"/>
                                  </p:stCondLst>
                                  <p:childTnLst>
                                    <p:set>
                                      <p:cBhvr>
                                        <p:cTn id="22" dur="1" fill="hold">
                                          <p:stCondLst>
                                            <p:cond delay="0"/>
                                          </p:stCondLst>
                                        </p:cTn>
                                        <p:tgtEl>
                                          <p:spTgt spid="105"/>
                                        </p:tgtEl>
                                        <p:attrNameLst>
                                          <p:attrName>style.visibility</p:attrName>
                                        </p:attrNameLst>
                                      </p:cBhvr>
                                      <p:to>
                                        <p:strVal val="visible"/>
                                      </p:to>
                                    </p:set>
                                    <p:animEffect transition="in" filter="fade">
                                      <p:cBhvr>
                                        <p:cTn id="23" dur="500"/>
                                        <p:tgtEl>
                                          <p:spTgt spid="105"/>
                                        </p:tgtEl>
                                      </p:cBhvr>
                                    </p:animEffect>
                                  </p:childTnLst>
                                </p:cTn>
                              </p:par>
                              <p:par>
                                <p:cTn id="24" presetID="10" presetClass="entr" presetSubtype="0" fill="hold" nodeType="withEffect">
                                  <p:stCondLst>
                                    <p:cond delay="0"/>
                                  </p:stCondLst>
                                  <p:childTnLst>
                                    <p:set>
                                      <p:cBhvr>
                                        <p:cTn id="25" dur="1" fill="hold">
                                          <p:stCondLst>
                                            <p:cond delay="0"/>
                                          </p:stCondLst>
                                        </p:cTn>
                                        <p:tgtEl>
                                          <p:spTgt spid="115"/>
                                        </p:tgtEl>
                                        <p:attrNameLst>
                                          <p:attrName>style.visibility</p:attrName>
                                        </p:attrNameLst>
                                      </p:cBhvr>
                                      <p:to>
                                        <p:strVal val="visible"/>
                                      </p:to>
                                    </p:set>
                                    <p:animEffect transition="in" filter="fade">
                                      <p:cBhvr>
                                        <p:cTn id="26" dur="500"/>
                                        <p:tgtEl>
                                          <p:spTgt spid="115"/>
                                        </p:tgtEl>
                                      </p:cBhvr>
                                    </p:animEffect>
                                  </p:childTnLst>
                                </p:cTn>
                              </p:par>
                              <p:par>
                                <p:cTn id="27" presetID="10" presetClass="entr" presetSubtype="0" fill="hold" nodeType="withEffect">
                                  <p:stCondLst>
                                    <p:cond delay="0"/>
                                  </p:stCondLst>
                                  <p:childTnLst>
                                    <p:set>
                                      <p:cBhvr>
                                        <p:cTn id="28" dur="1" fill="hold">
                                          <p:stCondLst>
                                            <p:cond delay="0"/>
                                          </p:stCondLst>
                                        </p:cTn>
                                        <p:tgtEl>
                                          <p:spTgt spid="118"/>
                                        </p:tgtEl>
                                        <p:attrNameLst>
                                          <p:attrName>style.visibility</p:attrName>
                                        </p:attrNameLst>
                                      </p:cBhvr>
                                      <p:to>
                                        <p:strVal val="visible"/>
                                      </p:to>
                                    </p:set>
                                    <p:animEffect transition="in" filter="fade">
                                      <p:cBhvr>
                                        <p:cTn id="29" dur="500"/>
                                        <p:tgtEl>
                                          <p:spTgt spid="118"/>
                                        </p:tgtEl>
                                      </p:cBhvr>
                                    </p:animEffect>
                                  </p:childTnLst>
                                </p:cTn>
                              </p:par>
                              <p:par>
                                <p:cTn id="30" presetID="10" presetClass="entr" presetSubtype="0" fill="hold" nodeType="withEffect">
                                  <p:stCondLst>
                                    <p:cond delay="0"/>
                                  </p:stCondLst>
                                  <p:childTnLst>
                                    <p:set>
                                      <p:cBhvr>
                                        <p:cTn id="31" dur="1" fill="hold">
                                          <p:stCondLst>
                                            <p:cond delay="0"/>
                                          </p:stCondLst>
                                        </p:cTn>
                                        <p:tgtEl>
                                          <p:spTgt spid="121"/>
                                        </p:tgtEl>
                                        <p:attrNameLst>
                                          <p:attrName>style.visibility</p:attrName>
                                        </p:attrNameLst>
                                      </p:cBhvr>
                                      <p:to>
                                        <p:strVal val="visible"/>
                                      </p:to>
                                    </p:set>
                                    <p:animEffect transition="in" filter="fade">
                                      <p:cBhvr>
                                        <p:cTn id="32" dur="500"/>
                                        <p:tgtEl>
                                          <p:spTgt spid="121"/>
                                        </p:tgtEl>
                                      </p:cBhvr>
                                    </p:animEffect>
                                  </p:childTnLst>
                                </p:cTn>
                              </p:par>
                              <p:par>
                                <p:cTn id="33" presetID="10" presetClass="entr" presetSubtype="0" fill="hold" nodeType="withEffect">
                                  <p:stCondLst>
                                    <p:cond delay="0"/>
                                  </p:stCondLst>
                                  <p:childTnLst>
                                    <p:set>
                                      <p:cBhvr>
                                        <p:cTn id="34" dur="1" fill="hold">
                                          <p:stCondLst>
                                            <p:cond delay="0"/>
                                          </p:stCondLst>
                                        </p:cTn>
                                        <p:tgtEl>
                                          <p:spTgt spid="124"/>
                                        </p:tgtEl>
                                        <p:attrNameLst>
                                          <p:attrName>style.visibility</p:attrName>
                                        </p:attrNameLst>
                                      </p:cBhvr>
                                      <p:to>
                                        <p:strVal val="visible"/>
                                      </p:to>
                                    </p:set>
                                    <p:animEffect transition="in" filter="fade">
                                      <p:cBhvr>
                                        <p:cTn id="35" dur="500"/>
                                        <p:tgtEl>
                                          <p:spTgt spid="124"/>
                                        </p:tgtEl>
                                      </p:cBhvr>
                                    </p:animEffect>
                                  </p:childTnLst>
                                </p:cTn>
                              </p:par>
                              <p:par>
                                <p:cTn id="36" presetID="10" presetClass="entr" presetSubtype="0" fill="hold" nodeType="withEffect">
                                  <p:stCondLst>
                                    <p:cond delay="0"/>
                                  </p:stCondLst>
                                  <p:childTnLst>
                                    <p:set>
                                      <p:cBhvr>
                                        <p:cTn id="37" dur="1" fill="hold">
                                          <p:stCondLst>
                                            <p:cond delay="0"/>
                                          </p:stCondLst>
                                        </p:cTn>
                                        <p:tgtEl>
                                          <p:spTgt spid="364"/>
                                        </p:tgtEl>
                                        <p:attrNameLst>
                                          <p:attrName>style.visibility</p:attrName>
                                        </p:attrNameLst>
                                      </p:cBhvr>
                                      <p:to>
                                        <p:strVal val="visible"/>
                                      </p:to>
                                    </p:set>
                                    <p:animEffect transition="in" filter="fade">
                                      <p:cBhvr>
                                        <p:cTn id="38" dur="500"/>
                                        <p:tgtEl>
                                          <p:spTgt spid="364"/>
                                        </p:tgtEl>
                                      </p:cBhvr>
                                    </p:animEffect>
                                  </p:childTnLst>
                                </p:cTn>
                              </p:par>
                              <p:par>
                                <p:cTn id="39" presetID="10" presetClass="entr" presetSubtype="0" fill="hold" nodeType="withEffect">
                                  <p:stCondLst>
                                    <p:cond delay="0"/>
                                  </p:stCondLst>
                                  <p:childTnLst>
                                    <p:set>
                                      <p:cBhvr>
                                        <p:cTn id="40" dur="1" fill="hold">
                                          <p:stCondLst>
                                            <p:cond delay="0"/>
                                          </p:stCondLst>
                                        </p:cTn>
                                        <p:tgtEl>
                                          <p:spTgt spid="367"/>
                                        </p:tgtEl>
                                        <p:attrNameLst>
                                          <p:attrName>style.visibility</p:attrName>
                                        </p:attrNameLst>
                                      </p:cBhvr>
                                      <p:to>
                                        <p:strVal val="visible"/>
                                      </p:to>
                                    </p:set>
                                    <p:animEffect transition="in" filter="fade">
                                      <p:cBhvr>
                                        <p:cTn id="41" dur="500"/>
                                        <p:tgtEl>
                                          <p:spTgt spid="367"/>
                                        </p:tgtEl>
                                      </p:cBhvr>
                                    </p:animEffect>
                                  </p:childTnLst>
                                </p:cTn>
                              </p:par>
                              <p:par>
                                <p:cTn id="42" presetID="10" presetClass="entr" presetSubtype="0" fill="hold" nodeType="withEffect">
                                  <p:stCondLst>
                                    <p:cond delay="0"/>
                                  </p:stCondLst>
                                  <p:childTnLst>
                                    <p:set>
                                      <p:cBhvr>
                                        <p:cTn id="43" dur="1" fill="hold">
                                          <p:stCondLst>
                                            <p:cond delay="0"/>
                                          </p:stCondLst>
                                        </p:cTn>
                                        <p:tgtEl>
                                          <p:spTgt spid="370"/>
                                        </p:tgtEl>
                                        <p:attrNameLst>
                                          <p:attrName>style.visibility</p:attrName>
                                        </p:attrNameLst>
                                      </p:cBhvr>
                                      <p:to>
                                        <p:strVal val="visible"/>
                                      </p:to>
                                    </p:set>
                                    <p:animEffect transition="in" filter="fade">
                                      <p:cBhvr>
                                        <p:cTn id="44" dur="500"/>
                                        <p:tgtEl>
                                          <p:spTgt spid="370"/>
                                        </p:tgtEl>
                                      </p:cBhvr>
                                    </p:animEffect>
                                  </p:childTnLst>
                                </p:cTn>
                              </p:par>
                              <p:par>
                                <p:cTn id="45" presetID="10" presetClass="entr" presetSubtype="0" fill="hold" nodeType="withEffect">
                                  <p:stCondLst>
                                    <p:cond delay="0"/>
                                  </p:stCondLst>
                                  <p:childTnLst>
                                    <p:set>
                                      <p:cBhvr>
                                        <p:cTn id="46" dur="1" fill="hold">
                                          <p:stCondLst>
                                            <p:cond delay="0"/>
                                          </p:stCondLst>
                                        </p:cTn>
                                        <p:tgtEl>
                                          <p:spTgt spid="373"/>
                                        </p:tgtEl>
                                        <p:attrNameLst>
                                          <p:attrName>style.visibility</p:attrName>
                                        </p:attrNameLst>
                                      </p:cBhvr>
                                      <p:to>
                                        <p:strVal val="visible"/>
                                      </p:to>
                                    </p:set>
                                    <p:animEffect transition="in" filter="fade">
                                      <p:cBhvr>
                                        <p:cTn id="47" dur="500"/>
                                        <p:tgtEl>
                                          <p:spTgt spid="373"/>
                                        </p:tgtEl>
                                      </p:cBhvr>
                                    </p:animEffect>
                                  </p:childTnLst>
                                </p:cTn>
                              </p:par>
                              <p:par>
                                <p:cTn id="48" presetID="10" presetClass="entr" presetSubtype="0" fill="hold" nodeType="withEffect">
                                  <p:stCondLst>
                                    <p:cond delay="0"/>
                                  </p:stCondLst>
                                  <p:childTnLst>
                                    <p:set>
                                      <p:cBhvr>
                                        <p:cTn id="49" dur="1" fill="hold">
                                          <p:stCondLst>
                                            <p:cond delay="0"/>
                                          </p:stCondLst>
                                        </p:cTn>
                                        <p:tgtEl>
                                          <p:spTgt spid="376"/>
                                        </p:tgtEl>
                                        <p:attrNameLst>
                                          <p:attrName>style.visibility</p:attrName>
                                        </p:attrNameLst>
                                      </p:cBhvr>
                                      <p:to>
                                        <p:strVal val="visible"/>
                                      </p:to>
                                    </p:set>
                                    <p:animEffect transition="in" filter="fade">
                                      <p:cBhvr>
                                        <p:cTn id="50" dur="500"/>
                                        <p:tgtEl>
                                          <p:spTgt spid="376"/>
                                        </p:tgtEl>
                                      </p:cBhvr>
                                    </p:animEffect>
                                  </p:childTnLst>
                                </p:cTn>
                              </p:par>
                              <p:par>
                                <p:cTn id="51" presetID="10" presetClass="entr" presetSubtype="0" fill="hold" nodeType="withEffect">
                                  <p:stCondLst>
                                    <p:cond delay="0"/>
                                  </p:stCondLst>
                                  <p:childTnLst>
                                    <p:set>
                                      <p:cBhvr>
                                        <p:cTn id="52" dur="1" fill="hold">
                                          <p:stCondLst>
                                            <p:cond delay="0"/>
                                          </p:stCondLst>
                                        </p:cTn>
                                        <p:tgtEl>
                                          <p:spTgt spid="407"/>
                                        </p:tgtEl>
                                        <p:attrNameLst>
                                          <p:attrName>style.visibility</p:attrName>
                                        </p:attrNameLst>
                                      </p:cBhvr>
                                      <p:to>
                                        <p:strVal val="visible"/>
                                      </p:to>
                                    </p:set>
                                    <p:animEffect transition="in" filter="fade">
                                      <p:cBhvr>
                                        <p:cTn id="53" dur="500"/>
                                        <p:tgtEl>
                                          <p:spTgt spid="407"/>
                                        </p:tgtEl>
                                      </p:cBhvr>
                                    </p:animEffect>
                                  </p:childTnLst>
                                </p:cTn>
                              </p:par>
                            </p:childTnLst>
                          </p:cTn>
                        </p:par>
                        <p:par>
                          <p:cTn id="54" fill="hold">
                            <p:stCondLst>
                              <p:cond delay="1500"/>
                            </p:stCondLst>
                            <p:childTnLst>
                              <p:par>
                                <p:cTn id="55" presetID="10" presetClass="entr" presetSubtype="0" fill="hold" nodeType="afterEffect">
                                  <p:stCondLst>
                                    <p:cond delay="0"/>
                                  </p:stCondLst>
                                  <p:childTnLst>
                                    <p:set>
                                      <p:cBhvr>
                                        <p:cTn id="56" dur="1" fill="hold">
                                          <p:stCondLst>
                                            <p:cond delay="0"/>
                                          </p:stCondLst>
                                        </p:cTn>
                                        <p:tgtEl>
                                          <p:spTgt spid="108"/>
                                        </p:tgtEl>
                                        <p:attrNameLst>
                                          <p:attrName>style.visibility</p:attrName>
                                        </p:attrNameLst>
                                      </p:cBhvr>
                                      <p:to>
                                        <p:strVal val="visible"/>
                                      </p:to>
                                    </p:set>
                                    <p:animEffect transition="in" filter="fade">
                                      <p:cBhvr>
                                        <p:cTn id="57" dur="500"/>
                                        <p:tgtEl>
                                          <p:spTgt spid="108"/>
                                        </p:tgtEl>
                                      </p:cBhvr>
                                    </p:animEffect>
                                  </p:childTnLst>
                                </p:cTn>
                              </p:par>
                              <p:par>
                                <p:cTn id="58" presetID="10" presetClass="entr" presetSubtype="0" fill="hold" grpId="0" nodeType="withEffect">
                                  <p:stCondLst>
                                    <p:cond delay="0"/>
                                  </p:stCondLst>
                                  <p:childTnLst>
                                    <p:set>
                                      <p:cBhvr>
                                        <p:cTn id="59" dur="1" fill="hold">
                                          <p:stCondLst>
                                            <p:cond delay="0"/>
                                          </p:stCondLst>
                                        </p:cTn>
                                        <p:tgtEl>
                                          <p:spTgt spid="113"/>
                                        </p:tgtEl>
                                        <p:attrNameLst>
                                          <p:attrName>style.visibility</p:attrName>
                                        </p:attrNameLst>
                                      </p:cBhvr>
                                      <p:to>
                                        <p:strVal val="visible"/>
                                      </p:to>
                                    </p:set>
                                    <p:animEffect transition="in" filter="fade">
                                      <p:cBhvr>
                                        <p:cTn id="60" dur="500"/>
                                        <p:tgtEl>
                                          <p:spTgt spid="113"/>
                                        </p:tgtEl>
                                      </p:cBhvr>
                                    </p:animEffect>
                                  </p:childTnLst>
                                </p:cTn>
                              </p:par>
                              <p:par>
                                <p:cTn id="61" presetID="10" presetClass="entr" presetSubtype="0" fill="hold" grpId="0" nodeType="withEffect">
                                  <p:stCondLst>
                                    <p:cond delay="0"/>
                                  </p:stCondLst>
                                  <p:childTnLst>
                                    <p:set>
                                      <p:cBhvr>
                                        <p:cTn id="62" dur="1" fill="hold">
                                          <p:stCondLst>
                                            <p:cond delay="0"/>
                                          </p:stCondLst>
                                        </p:cTn>
                                        <p:tgtEl>
                                          <p:spTgt spid="114"/>
                                        </p:tgtEl>
                                        <p:attrNameLst>
                                          <p:attrName>style.visibility</p:attrName>
                                        </p:attrNameLst>
                                      </p:cBhvr>
                                      <p:to>
                                        <p:strVal val="visible"/>
                                      </p:to>
                                    </p:set>
                                    <p:animEffect transition="in" filter="fade">
                                      <p:cBhvr>
                                        <p:cTn id="63" dur="500"/>
                                        <p:tgtEl>
                                          <p:spTgt spid="114"/>
                                        </p:tgtEl>
                                      </p:cBhvr>
                                    </p:animEffect>
                                  </p:childTnLst>
                                </p:cTn>
                              </p:par>
                              <p:par>
                                <p:cTn id="64" presetID="10" presetClass="entr" presetSubtype="0" fill="hold" nodeType="withEffect">
                                  <p:stCondLst>
                                    <p:cond delay="0"/>
                                  </p:stCondLst>
                                  <p:childTnLst>
                                    <p:set>
                                      <p:cBhvr>
                                        <p:cTn id="65" dur="1" fill="hold">
                                          <p:stCondLst>
                                            <p:cond delay="0"/>
                                          </p:stCondLst>
                                        </p:cTn>
                                        <p:tgtEl>
                                          <p:spTgt spid="127"/>
                                        </p:tgtEl>
                                        <p:attrNameLst>
                                          <p:attrName>style.visibility</p:attrName>
                                        </p:attrNameLst>
                                      </p:cBhvr>
                                      <p:to>
                                        <p:strVal val="visible"/>
                                      </p:to>
                                    </p:set>
                                    <p:animEffect transition="in" filter="fade">
                                      <p:cBhvr>
                                        <p:cTn id="66" dur="500"/>
                                        <p:tgtEl>
                                          <p:spTgt spid="127"/>
                                        </p:tgtEl>
                                      </p:cBhvr>
                                    </p:animEffect>
                                  </p:childTnLst>
                                </p:cTn>
                              </p:par>
                              <p:par>
                                <p:cTn id="67" presetID="10" presetClass="entr" presetSubtype="0" fill="hold" nodeType="withEffect">
                                  <p:stCondLst>
                                    <p:cond delay="0"/>
                                  </p:stCondLst>
                                  <p:childTnLst>
                                    <p:set>
                                      <p:cBhvr>
                                        <p:cTn id="68" dur="1" fill="hold">
                                          <p:stCondLst>
                                            <p:cond delay="0"/>
                                          </p:stCondLst>
                                        </p:cTn>
                                        <p:tgtEl>
                                          <p:spTgt spid="130"/>
                                        </p:tgtEl>
                                        <p:attrNameLst>
                                          <p:attrName>style.visibility</p:attrName>
                                        </p:attrNameLst>
                                      </p:cBhvr>
                                      <p:to>
                                        <p:strVal val="visible"/>
                                      </p:to>
                                    </p:set>
                                    <p:animEffect transition="in" filter="fade">
                                      <p:cBhvr>
                                        <p:cTn id="69" dur="500"/>
                                        <p:tgtEl>
                                          <p:spTgt spid="130"/>
                                        </p:tgtEl>
                                      </p:cBhvr>
                                    </p:animEffect>
                                  </p:childTnLst>
                                </p:cTn>
                              </p:par>
                              <p:par>
                                <p:cTn id="70" presetID="10" presetClass="entr" presetSubtype="0" fill="hold" nodeType="withEffect">
                                  <p:stCondLst>
                                    <p:cond delay="0"/>
                                  </p:stCondLst>
                                  <p:childTnLst>
                                    <p:set>
                                      <p:cBhvr>
                                        <p:cTn id="71" dur="1" fill="hold">
                                          <p:stCondLst>
                                            <p:cond delay="0"/>
                                          </p:stCondLst>
                                        </p:cTn>
                                        <p:tgtEl>
                                          <p:spTgt spid="133"/>
                                        </p:tgtEl>
                                        <p:attrNameLst>
                                          <p:attrName>style.visibility</p:attrName>
                                        </p:attrNameLst>
                                      </p:cBhvr>
                                      <p:to>
                                        <p:strVal val="visible"/>
                                      </p:to>
                                    </p:set>
                                    <p:animEffect transition="in" filter="fade">
                                      <p:cBhvr>
                                        <p:cTn id="72" dur="500"/>
                                        <p:tgtEl>
                                          <p:spTgt spid="133"/>
                                        </p:tgtEl>
                                      </p:cBhvr>
                                    </p:animEffect>
                                  </p:childTnLst>
                                </p:cTn>
                              </p:par>
                              <p:par>
                                <p:cTn id="73" presetID="10" presetClass="entr" presetSubtype="0" fill="hold" nodeType="withEffect">
                                  <p:stCondLst>
                                    <p:cond delay="0"/>
                                  </p:stCondLst>
                                  <p:childTnLst>
                                    <p:set>
                                      <p:cBhvr>
                                        <p:cTn id="74" dur="1" fill="hold">
                                          <p:stCondLst>
                                            <p:cond delay="0"/>
                                          </p:stCondLst>
                                        </p:cTn>
                                        <p:tgtEl>
                                          <p:spTgt spid="140"/>
                                        </p:tgtEl>
                                        <p:attrNameLst>
                                          <p:attrName>style.visibility</p:attrName>
                                        </p:attrNameLst>
                                      </p:cBhvr>
                                      <p:to>
                                        <p:strVal val="visible"/>
                                      </p:to>
                                    </p:set>
                                    <p:animEffect transition="in" filter="fade">
                                      <p:cBhvr>
                                        <p:cTn id="75" dur="500"/>
                                        <p:tgtEl>
                                          <p:spTgt spid="140"/>
                                        </p:tgtEl>
                                      </p:cBhvr>
                                    </p:animEffect>
                                  </p:childTnLst>
                                </p:cTn>
                              </p:par>
                              <p:par>
                                <p:cTn id="76" presetID="10" presetClass="entr" presetSubtype="0" fill="hold" nodeType="withEffect">
                                  <p:stCondLst>
                                    <p:cond delay="0"/>
                                  </p:stCondLst>
                                  <p:childTnLst>
                                    <p:set>
                                      <p:cBhvr>
                                        <p:cTn id="77" dur="1" fill="hold">
                                          <p:stCondLst>
                                            <p:cond delay="0"/>
                                          </p:stCondLst>
                                        </p:cTn>
                                        <p:tgtEl>
                                          <p:spTgt spid="236"/>
                                        </p:tgtEl>
                                        <p:attrNameLst>
                                          <p:attrName>style.visibility</p:attrName>
                                        </p:attrNameLst>
                                      </p:cBhvr>
                                      <p:to>
                                        <p:strVal val="visible"/>
                                      </p:to>
                                    </p:set>
                                    <p:animEffect transition="in" filter="fade">
                                      <p:cBhvr>
                                        <p:cTn id="78" dur="500"/>
                                        <p:tgtEl>
                                          <p:spTgt spid="236"/>
                                        </p:tgtEl>
                                      </p:cBhvr>
                                    </p:animEffect>
                                  </p:childTnLst>
                                </p:cTn>
                              </p:par>
                              <p:par>
                                <p:cTn id="79" presetID="10" presetClass="entr" presetSubtype="0" fill="hold" nodeType="withEffect">
                                  <p:stCondLst>
                                    <p:cond delay="0"/>
                                  </p:stCondLst>
                                  <p:childTnLst>
                                    <p:set>
                                      <p:cBhvr>
                                        <p:cTn id="80" dur="1" fill="hold">
                                          <p:stCondLst>
                                            <p:cond delay="0"/>
                                          </p:stCondLst>
                                        </p:cTn>
                                        <p:tgtEl>
                                          <p:spTgt spid="379"/>
                                        </p:tgtEl>
                                        <p:attrNameLst>
                                          <p:attrName>style.visibility</p:attrName>
                                        </p:attrNameLst>
                                      </p:cBhvr>
                                      <p:to>
                                        <p:strVal val="visible"/>
                                      </p:to>
                                    </p:set>
                                    <p:animEffect transition="in" filter="fade">
                                      <p:cBhvr>
                                        <p:cTn id="81" dur="500"/>
                                        <p:tgtEl>
                                          <p:spTgt spid="379"/>
                                        </p:tgtEl>
                                      </p:cBhvr>
                                    </p:animEffect>
                                  </p:childTnLst>
                                </p:cTn>
                              </p:par>
                              <p:par>
                                <p:cTn id="82" presetID="10" presetClass="entr" presetSubtype="0" fill="hold" nodeType="withEffect">
                                  <p:stCondLst>
                                    <p:cond delay="0"/>
                                  </p:stCondLst>
                                  <p:childTnLst>
                                    <p:set>
                                      <p:cBhvr>
                                        <p:cTn id="83" dur="1" fill="hold">
                                          <p:stCondLst>
                                            <p:cond delay="0"/>
                                          </p:stCondLst>
                                        </p:cTn>
                                        <p:tgtEl>
                                          <p:spTgt spid="382"/>
                                        </p:tgtEl>
                                        <p:attrNameLst>
                                          <p:attrName>style.visibility</p:attrName>
                                        </p:attrNameLst>
                                      </p:cBhvr>
                                      <p:to>
                                        <p:strVal val="visible"/>
                                      </p:to>
                                    </p:set>
                                    <p:animEffect transition="in" filter="fade">
                                      <p:cBhvr>
                                        <p:cTn id="84" dur="500"/>
                                        <p:tgtEl>
                                          <p:spTgt spid="382"/>
                                        </p:tgtEl>
                                      </p:cBhvr>
                                    </p:animEffect>
                                  </p:childTnLst>
                                </p:cTn>
                              </p:par>
                              <p:par>
                                <p:cTn id="85" presetID="10" presetClass="entr" presetSubtype="0" fill="hold" nodeType="withEffect">
                                  <p:stCondLst>
                                    <p:cond delay="0"/>
                                  </p:stCondLst>
                                  <p:childTnLst>
                                    <p:set>
                                      <p:cBhvr>
                                        <p:cTn id="86" dur="1" fill="hold">
                                          <p:stCondLst>
                                            <p:cond delay="0"/>
                                          </p:stCondLst>
                                        </p:cTn>
                                        <p:tgtEl>
                                          <p:spTgt spid="385"/>
                                        </p:tgtEl>
                                        <p:attrNameLst>
                                          <p:attrName>style.visibility</p:attrName>
                                        </p:attrNameLst>
                                      </p:cBhvr>
                                      <p:to>
                                        <p:strVal val="visible"/>
                                      </p:to>
                                    </p:set>
                                    <p:animEffect transition="in" filter="fade">
                                      <p:cBhvr>
                                        <p:cTn id="87" dur="500"/>
                                        <p:tgtEl>
                                          <p:spTgt spid="385"/>
                                        </p:tgtEl>
                                      </p:cBhvr>
                                    </p:animEffect>
                                  </p:childTnLst>
                                </p:cTn>
                              </p:par>
                              <p:par>
                                <p:cTn id="88" presetID="10" presetClass="entr" presetSubtype="0" fill="hold" nodeType="withEffect">
                                  <p:stCondLst>
                                    <p:cond delay="0"/>
                                  </p:stCondLst>
                                  <p:childTnLst>
                                    <p:set>
                                      <p:cBhvr>
                                        <p:cTn id="89" dur="1" fill="hold">
                                          <p:stCondLst>
                                            <p:cond delay="0"/>
                                          </p:stCondLst>
                                        </p:cTn>
                                        <p:tgtEl>
                                          <p:spTgt spid="388"/>
                                        </p:tgtEl>
                                        <p:attrNameLst>
                                          <p:attrName>style.visibility</p:attrName>
                                        </p:attrNameLst>
                                      </p:cBhvr>
                                      <p:to>
                                        <p:strVal val="visible"/>
                                      </p:to>
                                    </p:set>
                                    <p:animEffect transition="in" filter="fade">
                                      <p:cBhvr>
                                        <p:cTn id="90" dur="500"/>
                                        <p:tgtEl>
                                          <p:spTgt spid="388"/>
                                        </p:tgtEl>
                                      </p:cBhvr>
                                    </p:animEffect>
                                  </p:childTnLst>
                                </p:cTn>
                              </p:par>
                              <p:par>
                                <p:cTn id="91" presetID="10" presetClass="entr" presetSubtype="0" fill="hold" nodeType="withEffect">
                                  <p:stCondLst>
                                    <p:cond delay="0"/>
                                  </p:stCondLst>
                                  <p:childTnLst>
                                    <p:set>
                                      <p:cBhvr>
                                        <p:cTn id="92" dur="1" fill="hold">
                                          <p:stCondLst>
                                            <p:cond delay="0"/>
                                          </p:stCondLst>
                                        </p:cTn>
                                        <p:tgtEl>
                                          <p:spTgt spid="404"/>
                                        </p:tgtEl>
                                        <p:attrNameLst>
                                          <p:attrName>style.visibility</p:attrName>
                                        </p:attrNameLst>
                                      </p:cBhvr>
                                      <p:to>
                                        <p:strVal val="visible"/>
                                      </p:to>
                                    </p:set>
                                    <p:animEffect transition="in" filter="fade">
                                      <p:cBhvr>
                                        <p:cTn id="93" dur="500"/>
                                        <p:tgtEl>
                                          <p:spTgt spid="404"/>
                                        </p:tgtEl>
                                      </p:cBhvr>
                                    </p:animEffect>
                                  </p:childTnLst>
                                </p:cTn>
                              </p:par>
                            </p:childTnLst>
                          </p:cTn>
                        </p:par>
                        <p:par>
                          <p:cTn id="94" fill="hold">
                            <p:stCondLst>
                              <p:cond delay="2000"/>
                            </p:stCondLst>
                            <p:childTnLst>
                              <p:par>
                                <p:cTn id="95" presetID="53" presetClass="entr" presetSubtype="16" fill="hold" nodeType="afterEffect">
                                  <p:stCondLst>
                                    <p:cond delay="0"/>
                                  </p:stCondLst>
                                  <p:childTnLst>
                                    <p:set>
                                      <p:cBhvr>
                                        <p:cTn id="96" dur="1" fill="hold">
                                          <p:stCondLst>
                                            <p:cond delay="0"/>
                                          </p:stCondLst>
                                        </p:cTn>
                                        <p:tgtEl>
                                          <p:spTgt spid="267"/>
                                        </p:tgtEl>
                                        <p:attrNameLst>
                                          <p:attrName>style.visibility</p:attrName>
                                        </p:attrNameLst>
                                      </p:cBhvr>
                                      <p:to>
                                        <p:strVal val="visible"/>
                                      </p:to>
                                    </p:set>
                                    <p:anim calcmode="lin" valueType="num">
                                      <p:cBhvr>
                                        <p:cTn id="97" dur="500" fill="hold"/>
                                        <p:tgtEl>
                                          <p:spTgt spid="267"/>
                                        </p:tgtEl>
                                        <p:attrNameLst>
                                          <p:attrName>ppt_w</p:attrName>
                                        </p:attrNameLst>
                                      </p:cBhvr>
                                      <p:tavLst>
                                        <p:tav tm="0">
                                          <p:val>
                                            <p:fltVal val="0"/>
                                          </p:val>
                                        </p:tav>
                                        <p:tav tm="100000">
                                          <p:val>
                                            <p:strVal val="#ppt_w"/>
                                          </p:val>
                                        </p:tav>
                                      </p:tavLst>
                                    </p:anim>
                                    <p:anim calcmode="lin" valueType="num">
                                      <p:cBhvr>
                                        <p:cTn id="98" dur="500" fill="hold"/>
                                        <p:tgtEl>
                                          <p:spTgt spid="267"/>
                                        </p:tgtEl>
                                        <p:attrNameLst>
                                          <p:attrName>ppt_h</p:attrName>
                                        </p:attrNameLst>
                                      </p:cBhvr>
                                      <p:tavLst>
                                        <p:tav tm="0">
                                          <p:val>
                                            <p:fltVal val="0"/>
                                          </p:val>
                                        </p:tav>
                                        <p:tav tm="100000">
                                          <p:val>
                                            <p:strVal val="#ppt_h"/>
                                          </p:val>
                                        </p:tav>
                                      </p:tavLst>
                                    </p:anim>
                                    <p:animEffect transition="in" filter="fade">
                                      <p:cBhvr>
                                        <p:cTn id="99" dur="500"/>
                                        <p:tgtEl>
                                          <p:spTgt spid="26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3" grpId="0" animBg="1"/>
      <p:bldP spid="112" grpId="0"/>
      <p:bldP spid="113" grpId="0" animBg="1"/>
      <p:bldP spid="114" grpId="0"/>
    </p:bld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2" name="Rectangle 221"/>
          <p:cNvSpPr/>
          <p:nvPr/>
        </p:nvSpPr>
        <p:spPr>
          <a:xfrm>
            <a:off x="1828242" y="6999993"/>
            <a:ext cx="2477058" cy="606736"/>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lIns="243744" tIns="0" rIns="243744" bIns="121869" rtlCol="0" anchor="ctr"/>
          <a:lstStyle/>
          <a:p>
            <a:pPr algn="ctr"/>
            <a:r>
              <a:rPr lang="en-US" sz="2400" dirty="0">
                <a:latin typeface="Lato Regular"/>
                <a:cs typeface="Lato Regular"/>
              </a:rPr>
              <a:t>Web Design</a:t>
            </a:r>
            <a:endParaRPr lang="en-US" sz="2400" dirty="0">
              <a:latin typeface="Lato Regular"/>
              <a:cs typeface="Lato Regular"/>
            </a:endParaRPr>
          </a:p>
        </p:txBody>
      </p:sp>
      <p:sp>
        <p:nvSpPr>
          <p:cNvPr id="223" name="Subtitle 2"/>
          <p:cNvSpPr txBox="1"/>
          <p:nvPr/>
        </p:nvSpPr>
        <p:spPr>
          <a:xfrm>
            <a:off x="1567177" y="7576054"/>
            <a:ext cx="4046223" cy="1910875"/>
          </a:xfrm>
          <a:prstGeom prst="rect">
            <a:avLst/>
          </a:prstGeom>
        </p:spPr>
        <p:txBody>
          <a:bodyPr vert="horz" lIns="243744" tIns="121869" rIns="243744" bIns="121869" rtlCol="0">
            <a:noAutofit/>
          </a:bodyPr>
          <a:lstStyle>
            <a:lvl1pPr marL="342900" indent="-342900" algn="l" defTabSz="457200" rtl="0" eaLnBrk="1" latinLnBrk="0" hangingPunct="1">
              <a:spcBef>
                <a:spcPct val="20000"/>
              </a:spcBef>
              <a:buFont typeface="Arial" panose="020B0604020202020204"/>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panose="020B0604020202020204"/>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panose="020B0604020202020204"/>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panose="020B0604020202020204"/>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panose="020B0604020202020204"/>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panose="020B0604020202020204"/>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panose="020B0604020202020204"/>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panose="020B0604020202020204"/>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panose="020B0604020202020204"/>
              <a:buChar char="•"/>
              <a:defRPr sz="2000" kern="1200">
                <a:solidFill>
                  <a:schemeClr val="tx1"/>
                </a:solidFill>
                <a:latin typeface="+mn-lt"/>
                <a:ea typeface="+mn-ea"/>
                <a:cs typeface="+mn-cs"/>
              </a:defRPr>
            </a:lvl9pPr>
          </a:lstStyle>
          <a:p>
            <a:pPr marL="0" indent="0">
              <a:buNone/>
            </a:pPr>
            <a:r>
              <a:rPr lang="en-US" sz="2100" dirty="0">
                <a:latin typeface="Calibri Light" panose="020F0302020204030204"/>
                <a:cs typeface="Calibri Light" panose="020F0302020204030204"/>
              </a:rPr>
              <a:t>Lorem ipsum dolor sit amet, consectetur adipiscing </a:t>
            </a:r>
            <a:r>
              <a:rPr lang="en-US" sz="2100" dirty="0" smtClean="0">
                <a:latin typeface="Calibri Light" panose="020F0302020204030204"/>
                <a:cs typeface="Calibri Light" panose="020F0302020204030204"/>
              </a:rPr>
              <a:t>elit. </a:t>
            </a:r>
            <a:r>
              <a:rPr lang="en-US" sz="2100" dirty="0">
                <a:latin typeface="Calibri Light" panose="020F0302020204030204"/>
                <a:cs typeface="Calibri Light" panose="020F0302020204030204"/>
              </a:rPr>
              <a:t>Integer </a:t>
            </a:r>
            <a:r>
              <a:rPr lang="en-US" sz="2100" dirty="0" smtClean="0">
                <a:latin typeface="Calibri Light" panose="020F0302020204030204"/>
                <a:cs typeface="Calibri Light" panose="020F0302020204030204"/>
              </a:rPr>
              <a:t>pulvinar</a:t>
            </a:r>
            <a:endParaRPr lang="en-US" sz="2100" dirty="0">
              <a:latin typeface="Calibri Light" panose="020F0302020204030204"/>
              <a:cs typeface="Calibri Light" panose="020F0302020204030204"/>
            </a:endParaRPr>
          </a:p>
        </p:txBody>
      </p:sp>
      <p:sp>
        <p:nvSpPr>
          <p:cNvPr id="225" name="Rectangle 224"/>
          <p:cNvSpPr/>
          <p:nvPr/>
        </p:nvSpPr>
        <p:spPr>
          <a:xfrm>
            <a:off x="9039502" y="9523379"/>
            <a:ext cx="2639558" cy="606736"/>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lIns="243744" tIns="0" rIns="243744" bIns="121869" rtlCol="0" anchor="ctr"/>
          <a:lstStyle/>
          <a:p>
            <a:pPr algn="ctr"/>
            <a:r>
              <a:rPr lang="en-US" sz="2400" dirty="0">
                <a:latin typeface="Lato Regular"/>
                <a:cs typeface="Lato Regular"/>
              </a:rPr>
              <a:t>Multimedia</a:t>
            </a:r>
            <a:endParaRPr lang="en-US" sz="2400" dirty="0">
              <a:latin typeface="Lato Regular"/>
              <a:cs typeface="Lato Regular"/>
            </a:endParaRPr>
          </a:p>
        </p:txBody>
      </p:sp>
      <p:sp>
        <p:nvSpPr>
          <p:cNvPr id="226" name="Subtitle 2"/>
          <p:cNvSpPr txBox="1"/>
          <p:nvPr/>
        </p:nvSpPr>
        <p:spPr>
          <a:xfrm>
            <a:off x="8783714" y="10091425"/>
            <a:ext cx="4222150" cy="1503676"/>
          </a:xfrm>
          <a:prstGeom prst="rect">
            <a:avLst/>
          </a:prstGeom>
        </p:spPr>
        <p:txBody>
          <a:bodyPr vert="horz" lIns="243744" tIns="121869" rIns="243744" bIns="121869" rtlCol="0">
            <a:noAutofit/>
          </a:bodyPr>
          <a:lstStyle>
            <a:lvl1pPr marL="342900" indent="-342900" algn="l" defTabSz="457200" rtl="0" eaLnBrk="1" latinLnBrk="0" hangingPunct="1">
              <a:spcBef>
                <a:spcPct val="20000"/>
              </a:spcBef>
              <a:buFont typeface="Arial" panose="020B0604020202020204"/>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panose="020B0604020202020204"/>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panose="020B0604020202020204"/>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panose="020B0604020202020204"/>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panose="020B0604020202020204"/>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panose="020B0604020202020204"/>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panose="020B0604020202020204"/>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panose="020B0604020202020204"/>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panose="020B0604020202020204"/>
              <a:buChar char="•"/>
              <a:defRPr sz="2000" kern="1200">
                <a:solidFill>
                  <a:schemeClr val="tx1"/>
                </a:solidFill>
                <a:latin typeface="+mn-lt"/>
                <a:ea typeface="+mn-ea"/>
                <a:cs typeface="+mn-cs"/>
              </a:defRPr>
            </a:lvl9pPr>
          </a:lstStyle>
          <a:p>
            <a:pPr marL="0" indent="0">
              <a:buNone/>
            </a:pPr>
            <a:r>
              <a:rPr lang="en-US" sz="2100" dirty="0">
                <a:latin typeface="Calibri Light" panose="020F0302020204030204"/>
                <a:cs typeface="Calibri Light" panose="020F0302020204030204"/>
              </a:rPr>
              <a:t>Lorem ipsum dolor sit amet, consectetur adipiscing elit. </a:t>
            </a:r>
            <a:r>
              <a:rPr lang="en-US" sz="2100" dirty="0" smtClean="0">
                <a:latin typeface="Calibri Light" panose="020F0302020204030204"/>
                <a:cs typeface="Calibri Light" panose="020F0302020204030204"/>
              </a:rPr>
              <a:t>Integer</a:t>
            </a:r>
            <a:endParaRPr lang="en-US" sz="2100" dirty="0">
              <a:latin typeface="Calibri Light" panose="020F0302020204030204"/>
              <a:cs typeface="Calibri Light" panose="020F0302020204030204"/>
            </a:endParaRPr>
          </a:p>
        </p:txBody>
      </p:sp>
      <p:sp>
        <p:nvSpPr>
          <p:cNvPr id="227" name="Rectangle 226"/>
          <p:cNvSpPr/>
          <p:nvPr/>
        </p:nvSpPr>
        <p:spPr>
          <a:xfrm>
            <a:off x="19052451" y="8836769"/>
            <a:ext cx="2561362" cy="606736"/>
          </a:xfrm>
          <a:prstGeom prst="rect">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lIns="243744" tIns="0" rIns="243744" bIns="121869" rtlCol="0" anchor="ctr"/>
          <a:lstStyle/>
          <a:p>
            <a:pPr algn="ctr"/>
            <a:r>
              <a:rPr lang="en-US" sz="2700" dirty="0">
                <a:latin typeface="Lato Regular"/>
                <a:cs typeface="Lato Regular"/>
              </a:rPr>
              <a:t>Investments</a:t>
            </a:r>
            <a:endParaRPr lang="en-US" sz="2700" dirty="0">
              <a:latin typeface="Lato Regular"/>
              <a:cs typeface="Lato Regular"/>
            </a:endParaRPr>
          </a:p>
        </p:txBody>
      </p:sp>
      <p:sp>
        <p:nvSpPr>
          <p:cNvPr id="228" name="Subtitle 2"/>
          <p:cNvSpPr txBox="1"/>
          <p:nvPr/>
        </p:nvSpPr>
        <p:spPr>
          <a:xfrm>
            <a:off x="18809678" y="9476424"/>
            <a:ext cx="4101122" cy="1910875"/>
          </a:xfrm>
          <a:prstGeom prst="rect">
            <a:avLst/>
          </a:prstGeom>
        </p:spPr>
        <p:txBody>
          <a:bodyPr vert="horz" lIns="243744" tIns="121869" rIns="243744" bIns="121869" rtlCol="0">
            <a:noAutofit/>
          </a:bodyPr>
          <a:lstStyle>
            <a:lvl1pPr marL="342900" indent="-342900" algn="l" defTabSz="457200" rtl="0" eaLnBrk="1" latinLnBrk="0" hangingPunct="1">
              <a:spcBef>
                <a:spcPct val="20000"/>
              </a:spcBef>
              <a:buFont typeface="Arial" panose="020B0604020202020204"/>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panose="020B0604020202020204"/>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panose="020B0604020202020204"/>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panose="020B0604020202020204"/>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panose="020B0604020202020204"/>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panose="020B0604020202020204"/>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panose="020B0604020202020204"/>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panose="020B0604020202020204"/>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panose="020B0604020202020204"/>
              <a:buChar char="•"/>
              <a:defRPr sz="2000" kern="1200">
                <a:solidFill>
                  <a:schemeClr val="tx1"/>
                </a:solidFill>
                <a:latin typeface="+mn-lt"/>
                <a:ea typeface="+mn-ea"/>
                <a:cs typeface="+mn-cs"/>
              </a:defRPr>
            </a:lvl9pPr>
          </a:lstStyle>
          <a:p>
            <a:pPr marL="0" indent="0">
              <a:buNone/>
            </a:pPr>
            <a:r>
              <a:rPr lang="en-US" sz="2100" dirty="0">
                <a:latin typeface="Calibri Light" panose="020F0302020204030204"/>
                <a:cs typeface="Calibri Light" panose="020F0302020204030204"/>
              </a:rPr>
              <a:t>Lorem ipsum dolor sit amet, consectetur adipiscing elit. Integer </a:t>
            </a:r>
            <a:r>
              <a:rPr lang="en-US" sz="2100" dirty="0" smtClean="0">
                <a:latin typeface="Calibri Light" panose="020F0302020204030204"/>
                <a:cs typeface="Calibri Light" panose="020F0302020204030204"/>
              </a:rPr>
              <a:t>pulvinar</a:t>
            </a:r>
            <a:endParaRPr lang="en-US" sz="2100" dirty="0">
              <a:latin typeface="Calibri Light" panose="020F0302020204030204"/>
              <a:cs typeface="Calibri Light" panose="020F0302020204030204"/>
            </a:endParaRPr>
          </a:p>
        </p:txBody>
      </p:sp>
      <p:sp>
        <p:nvSpPr>
          <p:cNvPr id="230" name="Rectangle 229"/>
          <p:cNvSpPr/>
          <p:nvPr/>
        </p:nvSpPr>
        <p:spPr>
          <a:xfrm>
            <a:off x="19050726" y="5535031"/>
            <a:ext cx="2388975" cy="606736"/>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lIns="0" tIns="0" rIns="0" bIns="121869" rtlCol="0" anchor="ctr"/>
          <a:lstStyle/>
          <a:p>
            <a:pPr algn="ctr"/>
            <a:r>
              <a:rPr lang="en-US" sz="2700" dirty="0">
                <a:latin typeface="Lato Regular"/>
                <a:cs typeface="Lato Regular"/>
              </a:rPr>
              <a:t>Photography</a:t>
            </a:r>
            <a:endParaRPr lang="en-US" sz="2700" dirty="0">
              <a:latin typeface="Lato Regular"/>
              <a:cs typeface="Lato Regular"/>
            </a:endParaRPr>
          </a:p>
        </p:txBody>
      </p:sp>
      <p:sp>
        <p:nvSpPr>
          <p:cNvPr id="231" name="Subtitle 2"/>
          <p:cNvSpPr txBox="1"/>
          <p:nvPr/>
        </p:nvSpPr>
        <p:spPr>
          <a:xfrm>
            <a:off x="18818600" y="6129072"/>
            <a:ext cx="4092200" cy="1910875"/>
          </a:xfrm>
          <a:prstGeom prst="rect">
            <a:avLst/>
          </a:prstGeom>
        </p:spPr>
        <p:txBody>
          <a:bodyPr vert="horz" lIns="243744" tIns="121869" rIns="243744" bIns="121869" rtlCol="0">
            <a:noAutofit/>
          </a:bodyPr>
          <a:lstStyle>
            <a:lvl1pPr marL="342900" indent="-342900" algn="l" defTabSz="457200" rtl="0" eaLnBrk="1" latinLnBrk="0" hangingPunct="1">
              <a:spcBef>
                <a:spcPct val="20000"/>
              </a:spcBef>
              <a:buFont typeface="Arial" panose="020B0604020202020204"/>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panose="020B0604020202020204"/>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panose="020B0604020202020204"/>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panose="020B0604020202020204"/>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panose="020B0604020202020204"/>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panose="020B0604020202020204"/>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panose="020B0604020202020204"/>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panose="020B0604020202020204"/>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panose="020B0604020202020204"/>
              <a:buChar char="•"/>
              <a:defRPr sz="2000" kern="1200">
                <a:solidFill>
                  <a:schemeClr val="tx1"/>
                </a:solidFill>
                <a:latin typeface="+mn-lt"/>
                <a:ea typeface="+mn-ea"/>
                <a:cs typeface="+mn-cs"/>
              </a:defRPr>
            </a:lvl9pPr>
          </a:lstStyle>
          <a:p>
            <a:pPr marL="0" indent="0">
              <a:buNone/>
            </a:pPr>
            <a:r>
              <a:rPr lang="en-US" sz="2100" dirty="0">
                <a:latin typeface="Calibri Light" panose="020F0302020204030204"/>
                <a:cs typeface="Calibri Light" panose="020F0302020204030204"/>
              </a:rPr>
              <a:t>Lorem ipsum dolor sit amet, consectetur adipiscing elit. Integer </a:t>
            </a:r>
            <a:r>
              <a:rPr lang="en-US" sz="2100" dirty="0" smtClean="0">
                <a:latin typeface="Calibri Light" panose="020F0302020204030204"/>
                <a:cs typeface="Calibri Light" panose="020F0302020204030204"/>
              </a:rPr>
              <a:t>pulvinar</a:t>
            </a:r>
            <a:endParaRPr lang="en-US" sz="2100" dirty="0">
              <a:latin typeface="Calibri Light" panose="020F0302020204030204"/>
              <a:cs typeface="Calibri Light" panose="020F0302020204030204"/>
            </a:endParaRPr>
          </a:p>
        </p:txBody>
      </p:sp>
      <p:sp>
        <p:nvSpPr>
          <p:cNvPr id="233" name="Rectangle 232"/>
          <p:cNvSpPr/>
          <p:nvPr/>
        </p:nvSpPr>
        <p:spPr>
          <a:xfrm>
            <a:off x="13573528" y="9510088"/>
            <a:ext cx="2500524" cy="606736"/>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lIns="0" tIns="0" rIns="0" bIns="121869" rtlCol="0" anchor="ctr"/>
          <a:lstStyle/>
          <a:p>
            <a:pPr algn="ctr"/>
            <a:r>
              <a:rPr lang="en-US" sz="2400" dirty="0">
                <a:latin typeface="Lato Regular"/>
                <a:cs typeface="Lato Regular"/>
              </a:rPr>
              <a:t>Graphic Design</a:t>
            </a:r>
            <a:endParaRPr lang="en-US" sz="2400" dirty="0">
              <a:latin typeface="Lato Regular"/>
              <a:cs typeface="Lato Regular"/>
            </a:endParaRPr>
          </a:p>
        </p:txBody>
      </p:sp>
      <p:sp>
        <p:nvSpPr>
          <p:cNvPr id="234" name="Subtitle 2"/>
          <p:cNvSpPr txBox="1"/>
          <p:nvPr/>
        </p:nvSpPr>
        <p:spPr>
          <a:xfrm>
            <a:off x="13321276" y="10091421"/>
            <a:ext cx="4418243" cy="1910875"/>
          </a:xfrm>
          <a:prstGeom prst="rect">
            <a:avLst/>
          </a:prstGeom>
        </p:spPr>
        <p:txBody>
          <a:bodyPr vert="horz" lIns="243744" tIns="121869" rIns="243744" bIns="121869" rtlCol="0">
            <a:noAutofit/>
          </a:bodyPr>
          <a:lstStyle>
            <a:lvl1pPr marL="342900" indent="-342900" algn="l" defTabSz="457200" rtl="0" eaLnBrk="1" latinLnBrk="0" hangingPunct="1">
              <a:spcBef>
                <a:spcPct val="20000"/>
              </a:spcBef>
              <a:buFont typeface="Arial" panose="020B0604020202020204"/>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panose="020B0604020202020204"/>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panose="020B0604020202020204"/>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panose="020B0604020202020204"/>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panose="020B0604020202020204"/>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panose="020B0604020202020204"/>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panose="020B0604020202020204"/>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panose="020B0604020202020204"/>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panose="020B0604020202020204"/>
              <a:buChar char="•"/>
              <a:defRPr sz="2000" kern="1200">
                <a:solidFill>
                  <a:schemeClr val="tx1"/>
                </a:solidFill>
                <a:latin typeface="+mn-lt"/>
                <a:ea typeface="+mn-ea"/>
                <a:cs typeface="+mn-cs"/>
              </a:defRPr>
            </a:lvl9pPr>
          </a:lstStyle>
          <a:p>
            <a:pPr marL="0" indent="0">
              <a:buNone/>
            </a:pPr>
            <a:r>
              <a:rPr lang="en-US" sz="2100" dirty="0">
                <a:latin typeface="Calibri Light" panose="020F0302020204030204"/>
                <a:cs typeface="Calibri Light" panose="020F0302020204030204"/>
              </a:rPr>
              <a:t>Lorem ipsum dolor sit amet, consectetur adipiscing elit. Integer </a:t>
            </a:r>
            <a:r>
              <a:rPr lang="en-US" sz="2100" dirty="0" smtClean="0">
                <a:latin typeface="Calibri Light" panose="020F0302020204030204"/>
                <a:cs typeface="Calibri Light" panose="020F0302020204030204"/>
              </a:rPr>
              <a:t>pulvinar</a:t>
            </a:r>
            <a:endParaRPr lang="en-US" sz="2100" dirty="0">
              <a:latin typeface="Calibri Light" panose="020F0302020204030204"/>
              <a:cs typeface="Calibri Light" panose="020F0302020204030204"/>
            </a:endParaRPr>
          </a:p>
        </p:txBody>
      </p:sp>
      <p:grpSp>
        <p:nvGrpSpPr>
          <p:cNvPr id="262" name="Group 261"/>
          <p:cNvGrpSpPr/>
          <p:nvPr/>
        </p:nvGrpSpPr>
        <p:grpSpPr>
          <a:xfrm>
            <a:off x="4782995" y="3698539"/>
            <a:ext cx="13672981" cy="6082568"/>
            <a:chOff x="4782995" y="3698539"/>
            <a:chExt cx="13672981" cy="6082568"/>
          </a:xfrm>
        </p:grpSpPr>
        <p:grpSp>
          <p:nvGrpSpPr>
            <p:cNvPr id="3" name="Group 2"/>
            <p:cNvGrpSpPr/>
            <p:nvPr/>
          </p:nvGrpSpPr>
          <p:grpSpPr>
            <a:xfrm>
              <a:off x="4782995" y="3698539"/>
              <a:ext cx="13672981" cy="6082568"/>
              <a:chOff x="354013" y="731838"/>
              <a:chExt cx="7053262" cy="3136900"/>
            </a:xfrm>
            <a:solidFill>
              <a:schemeClr val="accent3"/>
            </a:solidFill>
          </p:grpSpPr>
          <p:sp>
            <p:nvSpPr>
              <p:cNvPr id="4" name="Freeform 1"/>
              <p:cNvSpPr>
                <a:spLocks noChangeArrowheads="1"/>
              </p:cNvSpPr>
              <p:nvPr/>
            </p:nvSpPr>
            <p:spPr bwMode="auto">
              <a:xfrm>
                <a:off x="4070350" y="3074988"/>
                <a:ext cx="157163" cy="190500"/>
              </a:xfrm>
              <a:custGeom>
                <a:avLst/>
                <a:gdLst>
                  <a:gd name="T0" fmla="*/ 31 w 435"/>
                  <a:gd name="T1" fmla="*/ 464 h 528"/>
                  <a:gd name="T2" fmla="*/ 31 w 435"/>
                  <a:gd name="T3" fmla="*/ 464 h 528"/>
                  <a:gd name="T4" fmla="*/ 31 w 435"/>
                  <a:gd name="T5" fmla="*/ 496 h 528"/>
                  <a:gd name="T6" fmla="*/ 31 w 435"/>
                  <a:gd name="T7" fmla="*/ 496 h 528"/>
                  <a:gd name="T8" fmla="*/ 31 w 435"/>
                  <a:gd name="T9" fmla="*/ 496 h 528"/>
                  <a:gd name="T10" fmla="*/ 31 w 435"/>
                  <a:gd name="T11" fmla="*/ 527 h 528"/>
                  <a:gd name="T12" fmla="*/ 62 w 435"/>
                  <a:gd name="T13" fmla="*/ 527 h 528"/>
                  <a:gd name="T14" fmla="*/ 62 w 435"/>
                  <a:gd name="T15" fmla="*/ 496 h 528"/>
                  <a:gd name="T16" fmla="*/ 93 w 435"/>
                  <a:gd name="T17" fmla="*/ 496 h 528"/>
                  <a:gd name="T18" fmla="*/ 124 w 435"/>
                  <a:gd name="T19" fmla="*/ 496 h 528"/>
                  <a:gd name="T20" fmla="*/ 155 w 435"/>
                  <a:gd name="T21" fmla="*/ 434 h 528"/>
                  <a:gd name="T22" fmla="*/ 155 w 435"/>
                  <a:gd name="T23" fmla="*/ 434 h 528"/>
                  <a:gd name="T24" fmla="*/ 186 w 435"/>
                  <a:gd name="T25" fmla="*/ 434 h 528"/>
                  <a:gd name="T26" fmla="*/ 216 w 435"/>
                  <a:gd name="T27" fmla="*/ 434 h 528"/>
                  <a:gd name="T28" fmla="*/ 216 w 435"/>
                  <a:gd name="T29" fmla="*/ 464 h 528"/>
                  <a:gd name="T30" fmla="*/ 279 w 435"/>
                  <a:gd name="T31" fmla="*/ 434 h 528"/>
                  <a:gd name="T32" fmla="*/ 279 w 435"/>
                  <a:gd name="T33" fmla="*/ 434 h 528"/>
                  <a:gd name="T34" fmla="*/ 279 w 435"/>
                  <a:gd name="T35" fmla="*/ 434 h 528"/>
                  <a:gd name="T36" fmla="*/ 279 w 435"/>
                  <a:gd name="T37" fmla="*/ 403 h 528"/>
                  <a:gd name="T38" fmla="*/ 341 w 435"/>
                  <a:gd name="T39" fmla="*/ 372 h 528"/>
                  <a:gd name="T40" fmla="*/ 341 w 435"/>
                  <a:gd name="T41" fmla="*/ 372 h 528"/>
                  <a:gd name="T42" fmla="*/ 341 w 435"/>
                  <a:gd name="T43" fmla="*/ 372 h 528"/>
                  <a:gd name="T44" fmla="*/ 341 w 435"/>
                  <a:gd name="T45" fmla="*/ 310 h 528"/>
                  <a:gd name="T46" fmla="*/ 372 w 435"/>
                  <a:gd name="T47" fmla="*/ 310 h 528"/>
                  <a:gd name="T48" fmla="*/ 403 w 435"/>
                  <a:gd name="T49" fmla="*/ 279 h 528"/>
                  <a:gd name="T50" fmla="*/ 403 w 435"/>
                  <a:gd name="T51" fmla="*/ 279 h 528"/>
                  <a:gd name="T52" fmla="*/ 403 w 435"/>
                  <a:gd name="T53" fmla="*/ 279 h 528"/>
                  <a:gd name="T54" fmla="*/ 434 w 435"/>
                  <a:gd name="T55" fmla="*/ 248 h 528"/>
                  <a:gd name="T56" fmla="*/ 434 w 435"/>
                  <a:gd name="T57" fmla="*/ 248 h 528"/>
                  <a:gd name="T58" fmla="*/ 434 w 435"/>
                  <a:gd name="T59" fmla="*/ 248 h 528"/>
                  <a:gd name="T60" fmla="*/ 403 w 435"/>
                  <a:gd name="T61" fmla="*/ 216 h 528"/>
                  <a:gd name="T62" fmla="*/ 372 w 435"/>
                  <a:gd name="T63" fmla="*/ 155 h 528"/>
                  <a:gd name="T64" fmla="*/ 341 w 435"/>
                  <a:gd name="T65" fmla="*/ 155 h 528"/>
                  <a:gd name="T66" fmla="*/ 341 w 435"/>
                  <a:gd name="T67" fmla="*/ 124 h 528"/>
                  <a:gd name="T68" fmla="*/ 310 w 435"/>
                  <a:gd name="T69" fmla="*/ 92 h 528"/>
                  <a:gd name="T70" fmla="*/ 279 w 435"/>
                  <a:gd name="T71" fmla="*/ 62 h 528"/>
                  <a:gd name="T72" fmla="*/ 279 w 435"/>
                  <a:gd name="T73" fmla="*/ 31 h 528"/>
                  <a:gd name="T74" fmla="*/ 279 w 435"/>
                  <a:gd name="T75" fmla="*/ 31 h 528"/>
                  <a:gd name="T76" fmla="*/ 279 w 435"/>
                  <a:gd name="T77" fmla="*/ 31 h 528"/>
                  <a:gd name="T78" fmla="*/ 248 w 435"/>
                  <a:gd name="T79" fmla="*/ 0 h 528"/>
                  <a:gd name="T80" fmla="*/ 248 w 435"/>
                  <a:gd name="T81" fmla="*/ 0 h 528"/>
                  <a:gd name="T82" fmla="*/ 216 w 435"/>
                  <a:gd name="T83" fmla="*/ 0 h 528"/>
                  <a:gd name="T84" fmla="*/ 186 w 435"/>
                  <a:gd name="T85" fmla="*/ 31 h 528"/>
                  <a:gd name="T86" fmla="*/ 186 w 435"/>
                  <a:gd name="T87" fmla="*/ 31 h 528"/>
                  <a:gd name="T88" fmla="*/ 186 w 435"/>
                  <a:gd name="T89" fmla="*/ 31 h 528"/>
                  <a:gd name="T90" fmla="*/ 155 w 435"/>
                  <a:gd name="T91" fmla="*/ 31 h 528"/>
                  <a:gd name="T92" fmla="*/ 155 w 435"/>
                  <a:gd name="T93" fmla="*/ 0 h 528"/>
                  <a:gd name="T94" fmla="*/ 155 w 435"/>
                  <a:gd name="T95" fmla="*/ 0 h 528"/>
                  <a:gd name="T96" fmla="*/ 155 w 435"/>
                  <a:gd name="T97" fmla="*/ 0 h 528"/>
                  <a:gd name="T98" fmla="*/ 93 w 435"/>
                  <a:gd name="T99" fmla="*/ 31 h 528"/>
                  <a:gd name="T100" fmla="*/ 62 w 435"/>
                  <a:gd name="T101" fmla="*/ 31 h 528"/>
                  <a:gd name="T102" fmla="*/ 62 w 435"/>
                  <a:gd name="T103" fmla="*/ 248 h 528"/>
                  <a:gd name="T104" fmla="*/ 0 w 435"/>
                  <a:gd name="T105" fmla="*/ 248 h 528"/>
                  <a:gd name="T106" fmla="*/ 0 w 435"/>
                  <a:gd name="T107" fmla="*/ 403 h 528"/>
                  <a:gd name="T108" fmla="*/ 0 w 435"/>
                  <a:gd name="T109" fmla="*/ 403 h 528"/>
                  <a:gd name="T110" fmla="*/ 0 w 435"/>
                  <a:gd name="T111" fmla="*/ 403 h 528"/>
                  <a:gd name="T112" fmla="*/ 31 w 435"/>
                  <a:gd name="T113" fmla="*/ 464 h 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35" h="528">
                    <a:moveTo>
                      <a:pt x="31" y="464"/>
                    </a:moveTo>
                    <a:lnTo>
                      <a:pt x="31" y="464"/>
                    </a:lnTo>
                    <a:cubicBezTo>
                      <a:pt x="31" y="464"/>
                      <a:pt x="31" y="464"/>
                      <a:pt x="31" y="496"/>
                    </a:cubicBezTo>
                    <a:lnTo>
                      <a:pt x="31" y="496"/>
                    </a:lnTo>
                    <a:lnTo>
                      <a:pt x="31" y="496"/>
                    </a:lnTo>
                    <a:cubicBezTo>
                      <a:pt x="31" y="496"/>
                      <a:pt x="31" y="496"/>
                      <a:pt x="31" y="527"/>
                    </a:cubicBezTo>
                    <a:cubicBezTo>
                      <a:pt x="62" y="527"/>
                      <a:pt x="62" y="527"/>
                      <a:pt x="62" y="527"/>
                    </a:cubicBezTo>
                    <a:lnTo>
                      <a:pt x="62" y="496"/>
                    </a:lnTo>
                    <a:cubicBezTo>
                      <a:pt x="93" y="496"/>
                      <a:pt x="93" y="496"/>
                      <a:pt x="93" y="496"/>
                    </a:cubicBezTo>
                    <a:cubicBezTo>
                      <a:pt x="93" y="496"/>
                      <a:pt x="93" y="496"/>
                      <a:pt x="124" y="496"/>
                    </a:cubicBezTo>
                    <a:cubicBezTo>
                      <a:pt x="124" y="434"/>
                      <a:pt x="124" y="434"/>
                      <a:pt x="155" y="434"/>
                    </a:cubicBezTo>
                    <a:lnTo>
                      <a:pt x="155" y="434"/>
                    </a:lnTo>
                    <a:lnTo>
                      <a:pt x="186" y="434"/>
                    </a:lnTo>
                    <a:cubicBezTo>
                      <a:pt x="186" y="434"/>
                      <a:pt x="186" y="434"/>
                      <a:pt x="216" y="434"/>
                    </a:cubicBezTo>
                    <a:cubicBezTo>
                      <a:pt x="216" y="464"/>
                      <a:pt x="216" y="464"/>
                      <a:pt x="216" y="464"/>
                    </a:cubicBezTo>
                    <a:cubicBezTo>
                      <a:pt x="216" y="464"/>
                      <a:pt x="248" y="434"/>
                      <a:pt x="279" y="434"/>
                    </a:cubicBezTo>
                    <a:lnTo>
                      <a:pt x="279" y="434"/>
                    </a:lnTo>
                    <a:lnTo>
                      <a:pt x="279" y="434"/>
                    </a:lnTo>
                    <a:cubicBezTo>
                      <a:pt x="279" y="403"/>
                      <a:pt x="279" y="403"/>
                      <a:pt x="279" y="403"/>
                    </a:cubicBezTo>
                    <a:cubicBezTo>
                      <a:pt x="310" y="372"/>
                      <a:pt x="310" y="372"/>
                      <a:pt x="341" y="372"/>
                    </a:cubicBezTo>
                    <a:lnTo>
                      <a:pt x="341" y="372"/>
                    </a:lnTo>
                    <a:lnTo>
                      <a:pt x="341" y="372"/>
                    </a:lnTo>
                    <a:cubicBezTo>
                      <a:pt x="341" y="340"/>
                      <a:pt x="341" y="340"/>
                      <a:pt x="341" y="310"/>
                    </a:cubicBezTo>
                    <a:cubicBezTo>
                      <a:pt x="372" y="310"/>
                      <a:pt x="372" y="310"/>
                      <a:pt x="372" y="310"/>
                    </a:cubicBezTo>
                    <a:cubicBezTo>
                      <a:pt x="372" y="310"/>
                      <a:pt x="372" y="310"/>
                      <a:pt x="403" y="279"/>
                    </a:cubicBezTo>
                    <a:lnTo>
                      <a:pt x="403" y="279"/>
                    </a:lnTo>
                    <a:lnTo>
                      <a:pt x="403" y="279"/>
                    </a:lnTo>
                    <a:cubicBezTo>
                      <a:pt x="403" y="248"/>
                      <a:pt x="434" y="248"/>
                      <a:pt x="434" y="248"/>
                    </a:cubicBezTo>
                    <a:lnTo>
                      <a:pt x="434" y="248"/>
                    </a:lnTo>
                    <a:lnTo>
                      <a:pt x="434" y="248"/>
                    </a:lnTo>
                    <a:cubicBezTo>
                      <a:pt x="434" y="248"/>
                      <a:pt x="403" y="248"/>
                      <a:pt x="403" y="216"/>
                    </a:cubicBezTo>
                    <a:cubicBezTo>
                      <a:pt x="372" y="186"/>
                      <a:pt x="372" y="186"/>
                      <a:pt x="372" y="155"/>
                    </a:cubicBezTo>
                    <a:cubicBezTo>
                      <a:pt x="372" y="155"/>
                      <a:pt x="372" y="155"/>
                      <a:pt x="341" y="155"/>
                    </a:cubicBezTo>
                    <a:cubicBezTo>
                      <a:pt x="341" y="124"/>
                      <a:pt x="341" y="124"/>
                      <a:pt x="341" y="124"/>
                    </a:cubicBezTo>
                    <a:cubicBezTo>
                      <a:pt x="341" y="124"/>
                      <a:pt x="310" y="124"/>
                      <a:pt x="310" y="92"/>
                    </a:cubicBezTo>
                    <a:cubicBezTo>
                      <a:pt x="279" y="92"/>
                      <a:pt x="279" y="62"/>
                      <a:pt x="279" y="62"/>
                    </a:cubicBezTo>
                    <a:lnTo>
                      <a:pt x="279" y="31"/>
                    </a:lnTo>
                    <a:lnTo>
                      <a:pt x="279" y="31"/>
                    </a:lnTo>
                    <a:lnTo>
                      <a:pt x="279" y="31"/>
                    </a:lnTo>
                    <a:cubicBezTo>
                      <a:pt x="248" y="31"/>
                      <a:pt x="248" y="0"/>
                      <a:pt x="248" y="0"/>
                    </a:cubicBezTo>
                    <a:lnTo>
                      <a:pt x="248" y="0"/>
                    </a:lnTo>
                    <a:lnTo>
                      <a:pt x="216" y="0"/>
                    </a:lnTo>
                    <a:lnTo>
                      <a:pt x="186" y="31"/>
                    </a:lnTo>
                    <a:lnTo>
                      <a:pt x="186" y="31"/>
                    </a:lnTo>
                    <a:lnTo>
                      <a:pt x="186" y="31"/>
                    </a:lnTo>
                    <a:cubicBezTo>
                      <a:pt x="155" y="31"/>
                      <a:pt x="155" y="31"/>
                      <a:pt x="155" y="31"/>
                    </a:cubicBezTo>
                    <a:lnTo>
                      <a:pt x="155" y="0"/>
                    </a:lnTo>
                    <a:lnTo>
                      <a:pt x="155" y="0"/>
                    </a:lnTo>
                    <a:lnTo>
                      <a:pt x="155" y="0"/>
                    </a:lnTo>
                    <a:cubicBezTo>
                      <a:pt x="124" y="0"/>
                      <a:pt x="124" y="0"/>
                      <a:pt x="93" y="31"/>
                    </a:cubicBezTo>
                    <a:lnTo>
                      <a:pt x="62" y="31"/>
                    </a:lnTo>
                    <a:cubicBezTo>
                      <a:pt x="62" y="248"/>
                      <a:pt x="62" y="248"/>
                      <a:pt x="62" y="248"/>
                    </a:cubicBezTo>
                    <a:cubicBezTo>
                      <a:pt x="0" y="248"/>
                      <a:pt x="0" y="248"/>
                      <a:pt x="0" y="248"/>
                    </a:cubicBezTo>
                    <a:cubicBezTo>
                      <a:pt x="0" y="403"/>
                      <a:pt x="0" y="403"/>
                      <a:pt x="0" y="403"/>
                    </a:cubicBezTo>
                    <a:lnTo>
                      <a:pt x="0" y="403"/>
                    </a:lnTo>
                    <a:lnTo>
                      <a:pt x="0" y="403"/>
                    </a:lnTo>
                    <a:cubicBezTo>
                      <a:pt x="31" y="434"/>
                      <a:pt x="31" y="434"/>
                      <a:pt x="31" y="464"/>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5" name="Freeform 2"/>
              <p:cNvSpPr>
                <a:spLocks noChangeArrowheads="1"/>
              </p:cNvSpPr>
              <p:nvPr/>
            </p:nvSpPr>
            <p:spPr bwMode="auto">
              <a:xfrm>
                <a:off x="3902075" y="2740025"/>
                <a:ext cx="1588" cy="11113"/>
              </a:xfrm>
              <a:custGeom>
                <a:avLst/>
                <a:gdLst>
                  <a:gd name="T0" fmla="*/ 0 w 1"/>
                  <a:gd name="T1" fmla="*/ 31 h 32"/>
                  <a:gd name="T2" fmla="*/ 0 w 1"/>
                  <a:gd name="T3" fmla="*/ 31 h 32"/>
                  <a:gd name="T4" fmla="*/ 0 w 1"/>
                  <a:gd name="T5" fmla="*/ 31 h 32"/>
                  <a:gd name="T6" fmla="*/ 0 w 1"/>
                  <a:gd name="T7" fmla="*/ 0 h 32"/>
                  <a:gd name="T8" fmla="*/ 0 w 1"/>
                  <a:gd name="T9" fmla="*/ 31 h 32"/>
                </a:gdLst>
                <a:ahLst/>
                <a:cxnLst>
                  <a:cxn ang="0">
                    <a:pos x="T0" y="T1"/>
                  </a:cxn>
                  <a:cxn ang="0">
                    <a:pos x="T2" y="T3"/>
                  </a:cxn>
                  <a:cxn ang="0">
                    <a:pos x="T4" y="T5"/>
                  </a:cxn>
                  <a:cxn ang="0">
                    <a:pos x="T6" y="T7"/>
                  </a:cxn>
                  <a:cxn ang="0">
                    <a:pos x="T8" y="T9"/>
                  </a:cxn>
                </a:cxnLst>
                <a:rect l="0" t="0" r="r" b="b"/>
                <a:pathLst>
                  <a:path w="1" h="32">
                    <a:moveTo>
                      <a:pt x="0" y="31"/>
                    </a:moveTo>
                    <a:lnTo>
                      <a:pt x="0" y="31"/>
                    </a:lnTo>
                    <a:lnTo>
                      <a:pt x="0" y="31"/>
                    </a:lnTo>
                    <a:cubicBezTo>
                      <a:pt x="0" y="0"/>
                      <a:pt x="0" y="0"/>
                      <a:pt x="0" y="0"/>
                    </a:cubicBezTo>
                    <a:cubicBezTo>
                      <a:pt x="0" y="31"/>
                      <a:pt x="0" y="31"/>
                      <a:pt x="0" y="31"/>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6" name="Freeform 3"/>
              <p:cNvSpPr>
                <a:spLocks noChangeArrowheads="1"/>
              </p:cNvSpPr>
              <p:nvPr/>
            </p:nvSpPr>
            <p:spPr bwMode="auto">
              <a:xfrm>
                <a:off x="3902075" y="2571750"/>
                <a:ext cx="123825" cy="179388"/>
              </a:xfrm>
              <a:custGeom>
                <a:avLst/>
                <a:gdLst>
                  <a:gd name="T0" fmla="*/ 62 w 342"/>
                  <a:gd name="T1" fmla="*/ 496 h 497"/>
                  <a:gd name="T2" fmla="*/ 93 w 342"/>
                  <a:gd name="T3" fmla="*/ 465 h 497"/>
                  <a:gd name="T4" fmla="*/ 124 w 342"/>
                  <a:gd name="T5" fmla="*/ 465 h 497"/>
                  <a:gd name="T6" fmla="*/ 124 w 342"/>
                  <a:gd name="T7" fmla="*/ 465 h 497"/>
                  <a:gd name="T8" fmla="*/ 124 w 342"/>
                  <a:gd name="T9" fmla="*/ 465 h 497"/>
                  <a:gd name="T10" fmla="*/ 186 w 342"/>
                  <a:gd name="T11" fmla="*/ 465 h 497"/>
                  <a:gd name="T12" fmla="*/ 217 w 342"/>
                  <a:gd name="T13" fmla="*/ 434 h 497"/>
                  <a:gd name="T14" fmla="*/ 217 w 342"/>
                  <a:gd name="T15" fmla="*/ 372 h 497"/>
                  <a:gd name="T16" fmla="*/ 217 w 342"/>
                  <a:gd name="T17" fmla="*/ 310 h 497"/>
                  <a:gd name="T18" fmla="*/ 248 w 342"/>
                  <a:gd name="T19" fmla="*/ 310 h 497"/>
                  <a:gd name="T20" fmla="*/ 248 w 342"/>
                  <a:gd name="T21" fmla="*/ 279 h 497"/>
                  <a:gd name="T22" fmla="*/ 279 w 342"/>
                  <a:gd name="T23" fmla="*/ 248 h 497"/>
                  <a:gd name="T24" fmla="*/ 279 w 342"/>
                  <a:gd name="T25" fmla="*/ 248 h 497"/>
                  <a:gd name="T26" fmla="*/ 310 w 342"/>
                  <a:gd name="T27" fmla="*/ 155 h 497"/>
                  <a:gd name="T28" fmla="*/ 341 w 342"/>
                  <a:gd name="T29" fmla="*/ 31 h 497"/>
                  <a:gd name="T30" fmla="*/ 310 w 342"/>
                  <a:gd name="T31" fmla="*/ 0 h 497"/>
                  <a:gd name="T32" fmla="*/ 279 w 342"/>
                  <a:gd name="T33" fmla="*/ 0 h 497"/>
                  <a:gd name="T34" fmla="*/ 248 w 342"/>
                  <a:gd name="T35" fmla="*/ 93 h 497"/>
                  <a:gd name="T36" fmla="*/ 248 w 342"/>
                  <a:gd name="T37" fmla="*/ 124 h 497"/>
                  <a:gd name="T38" fmla="*/ 186 w 342"/>
                  <a:gd name="T39" fmla="*/ 186 h 497"/>
                  <a:gd name="T40" fmla="*/ 186 w 342"/>
                  <a:gd name="T41" fmla="*/ 124 h 497"/>
                  <a:gd name="T42" fmla="*/ 155 w 342"/>
                  <a:gd name="T43" fmla="*/ 124 h 497"/>
                  <a:gd name="T44" fmla="*/ 155 w 342"/>
                  <a:gd name="T45" fmla="*/ 186 h 497"/>
                  <a:gd name="T46" fmla="*/ 155 w 342"/>
                  <a:gd name="T47" fmla="*/ 186 h 497"/>
                  <a:gd name="T48" fmla="*/ 155 w 342"/>
                  <a:gd name="T49" fmla="*/ 248 h 497"/>
                  <a:gd name="T50" fmla="*/ 155 w 342"/>
                  <a:gd name="T51" fmla="*/ 310 h 497"/>
                  <a:gd name="T52" fmla="*/ 124 w 342"/>
                  <a:gd name="T53" fmla="*/ 403 h 497"/>
                  <a:gd name="T54" fmla="*/ 124 w 342"/>
                  <a:gd name="T55" fmla="*/ 403 h 497"/>
                  <a:gd name="T56" fmla="*/ 93 w 342"/>
                  <a:gd name="T57" fmla="*/ 403 h 497"/>
                  <a:gd name="T58" fmla="*/ 62 w 342"/>
                  <a:gd name="T59" fmla="*/ 403 h 497"/>
                  <a:gd name="T60" fmla="*/ 62 w 342"/>
                  <a:gd name="T61" fmla="*/ 403 h 497"/>
                  <a:gd name="T62" fmla="*/ 31 w 342"/>
                  <a:gd name="T63" fmla="*/ 403 h 497"/>
                  <a:gd name="T64" fmla="*/ 31 w 342"/>
                  <a:gd name="T65" fmla="*/ 434 h 497"/>
                  <a:gd name="T66" fmla="*/ 62 w 342"/>
                  <a:gd name="T67" fmla="*/ 465 h 4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42" h="497">
                    <a:moveTo>
                      <a:pt x="62" y="496"/>
                    </a:moveTo>
                    <a:lnTo>
                      <a:pt x="62" y="496"/>
                    </a:lnTo>
                    <a:cubicBezTo>
                      <a:pt x="62" y="465"/>
                      <a:pt x="62" y="465"/>
                      <a:pt x="62" y="465"/>
                    </a:cubicBezTo>
                    <a:cubicBezTo>
                      <a:pt x="93" y="465"/>
                      <a:pt x="93" y="465"/>
                      <a:pt x="93" y="465"/>
                    </a:cubicBezTo>
                    <a:lnTo>
                      <a:pt x="93" y="465"/>
                    </a:lnTo>
                    <a:lnTo>
                      <a:pt x="124" y="465"/>
                    </a:lnTo>
                    <a:lnTo>
                      <a:pt x="124" y="465"/>
                    </a:lnTo>
                    <a:lnTo>
                      <a:pt x="124" y="465"/>
                    </a:lnTo>
                    <a:lnTo>
                      <a:pt x="124" y="465"/>
                    </a:lnTo>
                    <a:lnTo>
                      <a:pt x="124" y="465"/>
                    </a:lnTo>
                    <a:cubicBezTo>
                      <a:pt x="155" y="465"/>
                      <a:pt x="155" y="465"/>
                      <a:pt x="155" y="465"/>
                    </a:cubicBezTo>
                    <a:lnTo>
                      <a:pt x="186" y="465"/>
                    </a:lnTo>
                    <a:lnTo>
                      <a:pt x="186" y="434"/>
                    </a:lnTo>
                    <a:lnTo>
                      <a:pt x="217" y="434"/>
                    </a:lnTo>
                    <a:lnTo>
                      <a:pt x="217" y="403"/>
                    </a:lnTo>
                    <a:lnTo>
                      <a:pt x="217" y="372"/>
                    </a:lnTo>
                    <a:lnTo>
                      <a:pt x="217" y="372"/>
                    </a:lnTo>
                    <a:cubicBezTo>
                      <a:pt x="217" y="341"/>
                      <a:pt x="217" y="341"/>
                      <a:pt x="217" y="310"/>
                    </a:cubicBezTo>
                    <a:cubicBezTo>
                      <a:pt x="248" y="310"/>
                      <a:pt x="248" y="310"/>
                      <a:pt x="248" y="310"/>
                    </a:cubicBezTo>
                    <a:lnTo>
                      <a:pt x="248" y="310"/>
                    </a:lnTo>
                    <a:cubicBezTo>
                      <a:pt x="248" y="310"/>
                      <a:pt x="248" y="310"/>
                      <a:pt x="248" y="279"/>
                    </a:cubicBezTo>
                    <a:lnTo>
                      <a:pt x="248" y="279"/>
                    </a:lnTo>
                    <a:cubicBezTo>
                      <a:pt x="248" y="279"/>
                      <a:pt x="248" y="248"/>
                      <a:pt x="279" y="248"/>
                    </a:cubicBezTo>
                    <a:lnTo>
                      <a:pt x="279" y="248"/>
                    </a:lnTo>
                    <a:lnTo>
                      <a:pt x="279" y="248"/>
                    </a:lnTo>
                    <a:lnTo>
                      <a:pt x="279" y="248"/>
                    </a:lnTo>
                    <a:lnTo>
                      <a:pt x="279" y="217"/>
                    </a:lnTo>
                    <a:cubicBezTo>
                      <a:pt x="310" y="186"/>
                      <a:pt x="310" y="155"/>
                      <a:pt x="310" y="155"/>
                    </a:cubicBezTo>
                    <a:cubicBezTo>
                      <a:pt x="310" y="93"/>
                      <a:pt x="310" y="62"/>
                      <a:pt x="341" y="31"/>
                    </a:cubicBezTo>
                    <a:lnTo>
                      <a:pt x="341" y="31"/>
                    </a:lnTo>
                    <a:cubicBezTo>
                      <a:pt x="341" y="31"/>
                      <a:pt x="341" y="0"/>
                      <a:pt x="310" y="0"/>
                    </a:cubicBezTo>
                    <a:lnTo>
                      <a:pt x="310" y="0"/>
                    </a:lnTo>
                    <a:lnTo>
                      <a:pt x="279" y="0"/>
                    </a:lnTo>
                    <a:lnTo>
                      <a:pt x="279" y="0"/>
                    </a:lnTo>
                    <a:cubicBezTo>
                      <a:pt x="248" y="62"/>
                      <a:pt x="248" y="62"/>
                      <a:pt x="248" y="62"/>
                    </a:cubicBezTo>
                    <a:cubicBezTo>
                      <a:pt x="248" y="93"/>
                      <a:pt x="248" y="93"/>
                      <a:pt x="248" y="93"/>
                    </a:cubicBezTo>
                    <a:lnTo>
                      <a:pt x="248" y="93"/>
                    </a:lnTo>
                    <a:cubicBezTo>
                      <a:pt x="248" y="124"/>
                      <a:pt x="248" y="124"/>
                      <a:pt x="248" y="124"/>
                    </a:cubicBezTo>
                    <a:cubicBezTo>
                      <a:pt x="217" y="124"/>
                      <a:pt x="217" y="124"/>
                      <a:pt x="217" y="124"/>
                    </a:cubicBezTo>
                    <a:cubicBezTo>
                      <a:pt x="186" y="186"/>
                      <a:pt x="186" y="186"/>
                      <a:pt x="186" y="186"/>
                    </a:cubicBezTo>
                    <a:cubicBezTo>
                      <a:pt x="217" y="124"/>
                      <a:pt x="217" y="124"/>
                      <a:pt x="217" y="124"/>
                    </a:cubicBezTo>
                    <a:cubicBezTo>
                      <a:pt x="186" y="124"/>
                      <a:pt x="186" y="124"/>
                      <a:pt x="186" y="124"/>
                    </a:cubicBezTo>
                    <a:lnTo>
                      <a:pt x="155" y="124"/>
                    </a:lnTo>
                    <a:lnTo>
                      <a:pt x="155" y="124"/>
                    </a:lnTo>
                    <a:lnTo>
                      <a:pt x="155" y="124"/>
                    </a:lnTo>
                    <a:cubicBezTo>
                      <a:pt x="155" y="155"/>
                      <a:pt x="155" y="155"/>
                      <a:pt x="155" y="186"/>
                    </a:cubicBezTo>
                    <a:lnTo>
                      <a:pt x="155" y="186"/>
                    </a:lnTo>
                    <a:lnTo>
                      <a:pt x="155" y="186"/>
                    </a:lnTo>
                    <a:cubicBezTo>
                      <a:pt x="155" y="186"/>
                      <a:pt x="155" y="217"/>
                      <a:pt x="124" y="217"/>
                    </a:cubicBezTo>
                    <a:cubicBezTo>
                      <a:pt x="155" y="217"/>
                      <a:pt x="155" y="248"/>
                      <a:pt x="155" y="248"/>
                    </a:cubicBezTo>
                    <a:cubicBezTo>
                      <a:pt x="155" y="248"/>
                      <a:pt x="155" y="248"/>
                      <a:pt x="155" y="279"/>
                    </a:cubicBezTo>
                    <a:lnTo>
                      <a:pt x="155" y="310"/>
                    </a:lnTo>
                    <a:lnTo>
                      <a:pt x="155" y="341"/>
                    </a:lnTo>
                    <a:cubicBezTo>
                      <a:pt x="155" y="372"/>
                      <a:pt x="124" y="372"/>
                      <a:pt x="124" y="403"/>
                    </a:cubicBezTo>
                    <a:lnTo>
                      <a:pt x="124" y="403"/>
                    </a:lnTo>
                    <a:lnTo>
                      <a:pt x="124" y="403"/>
                    </a:lnTo>
                    <a:cubicBezTo>
                      <a:pt x="93" y="403"/>
                      <a:pt x="93" y="403"/>
                      <a:pt x="93" y="403"/>
                    </a:cubicBezTo>
                    <a:lnTo>
                      <a:pt x="93" y="403"/>
                    </a:lnTo>
                    <a:cubicBezTo>
                      <a:pt x="62" y="403"/>
                      <a:pt x="62" y="403"/>
                      <a:pt x="62" y="403"/>
                    </a:cubicBezTo>
                    <a:lnTo>
                      <a:pt x="62" y="403"/>
                    </a:lnTo>
                    <a:lnTo>
                      <a:pt x="62" y="403"/>
                    </a:lnTo>
                    <a:lnTo>
                      <a:pt x="62" y="403"/>
                    </a:lnTo>
                    <a:lnTo>
                      <a:pt x="62" y="403"/>
                    </a:lnTo>
                    <a:lnTo>
                      <a:pt x="31" y="403"/>
                    </a:lnTo>
                    <a:cubicBezTo>
                      <a:pt x="0" y="403"/>
                      <a:pt x="0" y="403"/>
                      <a:pt x="0" y="403"/>
                    </a:cubicBezTo>
                    <a:cubicBezTo>
                      <a:pt x="31" y="434"/>
                      <a:pt x="31" y="434"/>
                      <a:pt x="31" y="434"/>
                    </a:cubicBezTo>
                    <a:cubicBezTo>
                      <a:pt x="31" y="496"/>
                      <a:pt x="31" y="496"/>
                      <a:pt x="31" y="496"/>
                    </a:cubicBezTo>
                    <a:cubicBezTo>
                      <a:pt x="62" y="465"/>
                      <a:pt x="62" y="465"/>
                      <a:pt x="62" y="465"/>
                    </a:cubicBezTo>
                    <a:lnTo>
                      <a:pt x="62" y="496"/>
                    </a:ln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7" name="Freeform 4"/>
              <p:cNvSpPr>
                <a:spLocks noChangeArrowheads="1"/>
              </p:cNvSpPr>
              <p:nvPr/>
            </p:nvSpPr>
            <p:spPr bwMode="auto">
              <a:xfrm>
                <a:off x="3870325" y="2616200"/>
                <a:ext cx="11113" cy="1588"/>
              </a:xfrm>
              <a:custGeom>
                <a:avLst/>
                <a:gdLst>
                  <a:gd name="T0" fmla="*/ 32 w 33"/>
                  <a:gd name="T1" fmla="*/ 0 h 1"/>
                  <a:gd name="T2" fmla="*/ 32 w 33"/>
                  <a:gd name="T3" fmla="*/ 0 h 1"/>
                  <a:gd name="T4" fmla="*/ 0 w 33"/>
                  <a:gd name="T5" fmla="*/ 0 h 1"/>
                  <a:gd name="T6" fmla="*/ 0 w 33"/>
                  <a:gd name="T7" fmla="*/ 0 h 1"/>
                  <a:gd name="T8" fmla="*/ 32 w 33"/>
                  <a:gd name="T9" fmla="*/ 0 h 1"/>
                </a:gdLst>
                <a:ahLst/>
                <a:cxnLst>
                  <a:cxn ang="0">
                    <a:pos x="T0" y="T1"/>
                  </a:cxn>
                  <a:cxn ang="0">
                    <a:pos x="T2" y="T3"/>
                  </a:cxn>
                  <a:cxn ang="0">
                    <a:pos x="T4" y="T5"/>
                  </a:cxn>
                  <a:cxn ang="0">
                    <a:pos x="T6" y="T7"/>
                  </a:cxn>
                  <a:cxn ang="0">
                    <a:pos x="T8" y="T9"/>
                  </a:cxn>
                </a:cxnLst>
                <a:rect l="0" t="0" r="r" b="b"/>
                <a:pathLst>
                  <a:path w="33" h="1">
                    <a:moveTo>
                      <a:pt x="32" y="0"/>
                    </a:moveTo>
                    <a:lnTo>
                      <a:pt x="32" y="0"/>
                    </a:lnTo>
                    <a:cubicBezTo>
                      <a:pt x="0" y="0"/>
                      <a:pt x="0" y="0"/>
                      <a:pt x="0" y="0"/>
                    </a:cubicBezTo>
                    <a:lnTo>
                      <a:pt x="0" y="0"/>
                    </a:lnTo>
                    <a:cubicBezTo>
                      <a:pt x="32" y="0"/>
                      <a:pt x="32" y="0"/>
                      <a:pt x="32" y="0"/>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8" name="Freeform 5"/>
              <p:cNvSpPr>
                <a:spLocks noChangeArrowheads="1"/>
              </p:cNvSpPr>
              <p:nvPr/>
            </p:nvSpPr>
            <p:spPr bwMode="auto">
              <a:xfrm>
                <a:off x="3679825" y="2114550"/>
                <a:ext cx="290513" cy="246063"/>
              </a:xfrm>
              <a:custGeom>
                <a:avLst/>
                <a:gdLst>
                  <a:gd name="T0" fmla="*/ 341 w 806"/>
                  <a:gd name="T1" fmla="*/ 588 h 683"/>
                  <a:gd name="T2" fmla="*/ 341 w 806"/>
                  <a:gd name="T3" fmla="*/ 619 h 683"/>
                  <a:gd name="T4" fmla="*/ 403 w 806"/>
                  <a:gd name="T5" fmla="*/ 619 h 683"/>
                  <a:gd name="T6" fmla="*/ 403 w 806"/>
                  <a:gd name="T7" fmla="*/ 619 h 683"/>
                  <a:gd name="T8" fmla="*/ 435 w 806"/>
                  <a:gd name="T9" fmla="*/ 619 h 683"/>
                  <a:gd name="T10" fmla="*/ 465 w 806"/>
                  <a:gd name="T11" fmla="*/ 650 h 683"/>
                  <a:gd name="T12" fmla="*/ 496 w 806"/>
                  <a:gd name="T13" fmla="*/ 619 h 683"/>
                  <a:gd name="T14" fmla="*/ 527 w 806"/>
                  <a:gd name="T15" fmla="*/ 588 h 683"/>
                  <a:gd name="T16" fmla="*/ 619 w 806"/>
                  <a:gd name="T17" fmla="*/ 619 h 683"/>
                  <a:gd name="T18" fmla="*/ 619 w 806"/>
                  <a:gd name="T19" fmla="*/ 619 h 683"/>
                  <a:gd name="T20" fmla="*/ 650 w 806"/>
                  <a:gd name="T21" fmla="*/ 588 h 683"/>
                  <a:gd name="T22" fmla="*/ 681 w 806"/>
                  <a:gd name="T23" fmla="*/ 588 h 683"/>
                  <a:gd name="T24" fmla="*/ 681 w 806"/>
                  <a:gd name="T25" fmla="*/ 558 h 683"/>
                  <a:gd name="T26" fmla="*/ 681 w 806"/>
                  <a:gd name="T27" fmla="*/ 526 h 683"/>
                  <a:gd name="T28" fmla="*/ 743 w 806"/>
                  <a:gd name="T29" fmla="*/ 465 h 683"/>
                  <a:gd name="T30" fmla="*/ 774 w 806"/>
                  <a:gd name="T31" fmla="*/ 403 h 683"/>
                  <a:gd name="T32" fmla="*/ 805 w 806"/>
                  <a:gd name="T33" fmla="*/ 372 h 683"/>
                  <a:gd name="T34" fmla="*/ 805 w 806"/>
                  <a:gd name="T35" fmla="*/ 187 h 683"/>
                  <a:gd name="T36" fmla="*/ 774 w 806"/>
                  <a:gd name="T37" fmla="*/ 155 h 683"/>
                  <a:gd name="T38" fmla="*/ 774 w 806"/>
                  <a:gd name="T39" fmla="*/ 93 h 683"/>
                  <a:gd name="T40" fmla="*/ 774 w 806"/>
                  <a:gd name="T41" fmla="*/ 93 h 683"/>
                  <a:gd name="T42" fmla="*/ 743 w 806"/>
                  <a:gd name="T43" fmla="*/ 63 h 683"/>
                  <a:gd name="T44" fmla="*/ 743 w 806"/>
                  <a:gd name="T45" fmla="*/ 63 h 683"/>
                  <a:gd name="T46" fmla="*/ 681 w 806"/>
                  <a:gd name="T47" fmla="*/ 31 h 683"/>
                  <a:gd name="T48" fmla="*/ 619 w 806"/>
                  <a:gd name="T49" fmla="*/ 0 h 683"/>
                  <a:gd name="T50" fmla="*/ 559 w 806"/>
                  <a:gd name="T51" fmla="*/ 63 h 683"/>
                  <a:gd name="T52" fmla="*/ 341 w 806"/>
                  <a:gd name="T53" fmla="*/ 217 h 683"/>
                  <a:gd name="T54" fmla="*/ 279 w 806"/>
                  <a:gd name="T55" fmla="*/ 279 h 683"/>
                  <a:gd name="T56" fmla="*/ 217 w 806"/>
                  <a:gd name="T57" fmla="*/ 372 h 683"/>
                  <a:gd name="T58" fmla="*/ 217 w 806"/>
                  <a:gd name="T59" fmla="*/ 403 h 683"/>
                  <a:gd name="T60" fmla="*/ 187 w 806"/>
                  <a:gd name="T61" fmla="*/ 496 h 683"/>
                  <a:gd name="T62" fmla="*/ 124 w 806"/>
                  <a:gd name="T63" fmla="*/ 526 h 683"/>
                  <a:gd name="T64" fmla="*/ 63 w 806"/>
                  <a:gd name="T65" fmla="*/ 526 h 683"/>
                  <a:gd name="T66" fmla="*/ 31 w 806"/>
                  <a:gd name="T67" fmla="*/ 526 h 683"/>
                  <a:gd name="T68" fmla="*/ 0 w 806"/>
                  <a:gd name="T69" fmla="*/ 558 h 683"/>
                  <a:gd name="T70" fmla="*/ 0 w 806"/>
                  <a:gd name="T71" fmla="*/ 558 h 683"/>
                  <a:gd name="T72" fmla="*/ 0 w 806"/>
                  <a:gd name="T73" fmla="*/ 588 h 683"/>
                  <a:gd name="T74" fmla="*/ 31 w 806"/>
                  <a:gd name="T75" fmla="*/ 619 h 683"/>
                  <a:gd name="T76" fmla="*/ 31 w 806"/>
                  <a:gd name="T77" fmla="*/ 650 h 683"/>
                  <a:gd name="T78" fmla="*/ 31 w 806"/>
                  <a:gd name="T79" fmla="*/ 650 h 683"/>
                  <a:gd name="T80" fmla="*/ 63 w 806"/>
                  <a:gd name="T81" fmla="*/ 650 h 683"/>
                  <a:gd name="T82" fmla="*/ 93 w 806"/>
                  <a:gd name="T83" fmla="*/ 650 h 683"/>
                  <a:gd name="T84" fmla="*/ 93 w 806"/>
                  <a:gd name="T85" fmla="*/ 682 h 683"/>
                  <a:gd name="T86" fmla="*/ 124 w 806"/>
                  <a:gd name="T87" fmla="*/ 650 h 683"/>
                  <a:gd name="T88" fmla="*/ 155 w 806"/>
                  <a:gd name="T89" fmla="*/ 650 h 683"/>
                  <a:gd name="T90" fmla="*/ 155 w 806"/>
                  <a:gd name="T91" fmla="*/ 650 h 683"/>
                  <a:gd name="T92" fmla="*/ 187 w 806"/>
                  <a:gd name="T93" fmla="*/ 588 h 683"/>
                  <a:gd name="T94" fmla="*/ 248 w 806"/>
                  <a:gd name="T95" fmla="*/ 588 h 683"/>
                  <a:gd name="T96" fmla="*/ 279 w 806"/>
                  <a:gd name="T97" fmla="*/ 588 h 683"/>
                  <a:gd name="T98" fmla="*/ 279 w 806"/>
                  <a:gd name="T99" fmla="*/ 588 h 683"/>
                  <a:gd name="T100" fmla="*/ 311 w 806"/>
                  <a:gd name="T101" fmla="*/ 588 h 6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06" h="683">
                    <a:moveTo>
                      <a:pt x="341" y="588"/>
                    </a:moveTo>
                    <a:lnTo>
                      <a:pt x="341" y="588"/>
                    </a:lnTo>
                    <a:lnTo>
                      <a:pt x="341" y="619"/>
                    </a:lnTo>
                    <a:lnTo>
                      <a:pt x="341" y="619"/>
                    </a:lnTo>
                    <a:lnTo>
                      <a:pt x="341" y="619"/>
                    </a:lnTo>
                    <a:cubicBezTo>
                      <a:pt x="372" y="619"/>
                      <a:pt x="372" y="619"/>
                      <a:pt x="403" y="619"/>
                    </a:cubicBezTo>
                    <a:lnTo>
                      <a:pt x="403" y="619"/>
                    </a:lnTo>
                    <a:lnTo>
                      <a:pt x="403" y="619"/>
                    </a:lnTo>
                    <a:cubicBezTo>
                      <a:pt x="403" y="619"/>
                      <a:pt x="403" y="619"/>
                      <a:pt x="435" y="619"/>
                    </a:cubicBezTo>
                    <a:lnTo>
                      <a:pt x="435" y="619"/>
                    </a:lnTo>
                    <a:cubicBezTo>
                      <a:pt x="435" y="650"/>
                      <a:pt x="465" y="650"/>
                      <a:pt x="465" y="650"/>
                    </a:cubicBezTo>
                    <a:lnTo>
                      <a:pt x="465" y="650"/>
                    </a:lnTo>
                    <a:cubicBezTo>
                      <a:pt x="465" y="650"/>
                      <a:pt x="496" y="650"/>
                      <a:pt x="496" y="619"/>
                    </a:cubicBezTo>
                    <a:lnTo>
                      <a:pt x="496" y="619"/>
                    </a:lnTo>
                    <a:cubicBezTo>
                      <a:pt x="496" y="619"/>
                      <a:pt x="496" y="619"/>
                      <a:pt x="527" y="619"/>
                    </a:cubicBezTo>
                    <a:cubicBezTo>
                      <a:pt x="527" y="619"/>
                      <a:pt x="527" y="619"/>
                      <a:pt x="527" y="588"/>
                    </a:cubicBezTo>
                    <a:cubicBezTo>
                      <a:pt x="559" y="588"/>
                      <a:pt x="558" y="588"/>
                      <a:pt x="588" y="588"/>
                    </a:cubicBezTo>
                    <a:lnTo>
                      <a:pt x="619" y="619"/>
                    </a:lnTo>
                    <a:lnTo>
                      <a:pt x="619" y="619"/>
                    </a:lnTo>
                    <a:lnTo>
                      <a:pt x="619" y="619"/>
                    </a:lnTo>
                    <a:lnTo>
                      <a:pt x="619" y="619"/>
                    </a:lnTo>
                    <a:cubicBezTo>
                      <a:pt x="619" y="619"/>
                      <a:pt x="650" y="619"/>
                      <a:pt x="650" y="588"/>
                    </a:cubicBezTo>
                    <a:lnTo>
                      <a:pt x="681" y="588"/>
                    </a:lnTo>
                    <a:lnTo>
                      <a:pt x="681" y="588"/>
                    </a:lnTo>
                    <a:lnTo>
                      <a:pt x="681" y="558"/>
                    </a:lnTo>
                    <a:lnTo>
                      <a:pt x="681" y="558"/>
                    </a:lnTo>
                    <a:cubicBezTo>
                      <a:pt x="681" y="496"/>
                      <a:pt x="681" y="496"/>
                      <a:pt x="681" y="496"/>
                    </a:cubicBezTo>
                    <a:cubicBezTo>
                      <a:pt x="681" y="526"/>
                      <a:pt x="681" y="526"/>
                      <a:pt x="681" y="526"/>
                    </a:cubicBezTo>
                    <a:cubicBezTo>
                      <a:pt x="681" y="496"/>
                      <a:pt x="712" y="465"/>
                      <a:pt x="743" y="465"/>
                    </a:cubicBezTo>
                    <a:lnTo>
                      <a:pt x="743" y="465"/>
                    </a:lnTo>
                    <a:cubicBezTo>
                      <a:pt x="743" y="435"/>
                      <a:pt x="774" y="435"/>
                      <a:pt x="774" y="435"/>
                    </a:cubicBezTo>
                    <a:lnTo>
                      <a:pt x="774" y="403"/>
                    </a:lnTo>
                    <a:lnTo>
                      <a:pt x="774" y="403"/>
                    </a:lnTo>
                    <a:cubicBezTo>
                      <a:pt x="774" y="403"/>
                      <a:pt x="805" y="403"/>
                      <a:pt x="805" y="372"/>
                    </a:cubicBezTo>
                    <a:cubicBezTo>
                      <a:pt x="805" y="341"/>
                      <a:pt x="805" y="311"/>
                      <a:pt x="805" y="248"/>
                    </a:cubicBezTo>
                    <a:cubicBezTo>
                      <a:pt x="805" y="217"/>
                      <a:pt x="805" y="217"/>
                      <a:pt x="805" y="187"/>
                    </a:cubicBezTo>
                    <a:lnTo>
                      <a:pt x="774" y="155"/>
                    </a:lnTo>
                    <a:lnTo>
                      <a:pt x="774" y="155"/>
                    </a:lnTo>
                    <a:cubicBezTo>
                      <a:pt x="774" y="124"/>
                      <a:pt x="774" y="124"/>
                      <a:pt x="774" y="93"/>
                    </a:cubicBezTo>
                    <a:lnTo>
                      <a:pt x="774" y="93"/>
                    </a:lnTo>
                    <a:lnTo>
                      <a:pt x="774" y="93"/>
                    </a:lnTo>
                    <a:lnTo>
                      <a:pt x="774" y="93"/>
                    </a:lnTo>
                    <a:cubicBezTo>
                      <a:pt x="774" y="93"/>
                      <a:pt x="774" y="93"/>
                      <a:pt x="774" y="63"/>
                    </a:cubicBezTo>
                    <a:cubicBezTo>
                      <a:pt x="743" y="63"/>
                      <a:pt x="743" y="63"/>
                      <a:pt x="743" y="63"/>
                    </a:cubicBezTo>
                    <a:lnTo>
                      <a:pt x="743" y="63"/>
                    </a:lnTo>
                    <a:lnTo>
                      <a:pt x="743" y="63"/>
                    </a:lnTo>
                    <a:cubicBezTo>
                      <a:pt x="712" y="63"/>
                      <a:pt x="712" y="63"/>
                      <a:pt x="712" y="63"/>
                    </a:cubicBezTo>
                    <a:lnTo>
                      <a:pt x="681" y="31"/>
                    </a:lnTo>
                    <a:cubicBezTo>
                      <a:pt x="681" y="31"/>
                      <a:pt x="650" y="31"/>
                      <a:pt x="650" y="0"/>
                    </a:cubicBezTo>
                    <a:lnTo>
                      <a:pt x="619" y="0"/>
                    </a:lnTo>
                    <a:cubicBezTo>
                      <a:pt x="559" y="63"/>
                      <a:pt x="559" y="63"/>
                      <a:pt x="559" y="63"/>
                    </a:cubicBezTo>
                    <a:lnTo>
                      <a:pt x="559" y="63"/>
                    </a:lnTo>
                    <a:cubicBezTo>
                      <a:pt x="527" y="63"/>
                      <a:pt x="403" y="155"/>
                      <a:pt x="403" y="155"/>
                    </a:cubicBezTo>
                    <a:cubicBezTo>
                      <a:pt x="372" y="187"/>
                      <a:pt x="372" y="187"/>
                      <a:pt x="341" y="217"/>
                    </a:cubicBezTo>
                    <a:lnTo>
                      <a:pt x="341" y="217"/>
                    </a:lnTo>
                    <a:cubicBezTo>
                      <a:pt x="311" y="248"/>
                      <a:pt x="279" y="279"/>
                      <a:pt x="279" y="279"/>
                    </a:cubicBezTo>
                    <a:cubicBezTo>
                      <a:pt x="248" y="279"/>
                      <a:pt x="217" y="279"/>
                      <a:pt x="217" y="279"/>
                    </a:cubicBezTo>
                    <a:cubicBezTo>
                      <a:pt x="217" y="311"/>
                      <a:pt x="217" y="341"/>
                      <a:pt x="217" y="372"/>
                    </a:cubicBezTo>
                    <a:lnTo>
                      <a:pt x="217" y="403"/>
                    </a:lnTo>
                    <a:lnTo>
                      <a:pt x="217" y="403"/>
                    </a:lnTo>
                    <a:cubicBezTo>
                      <a:pt x="187" y="465"/>
                      <a:pt x="187" y="496"/>
                      <a:pt x="187" y="496"/>
                    </a:cubicBezTo>
                    <a:lnTo>
                      <a:pt x="187" y="496"/>
                    </a:lnTo>
                    <a:cubicBezTo>
                      <a:pt x="155" y="526"/>
                      <a:pt x="155" y="526"/>
                      <a:pt x="124" y="526"/>
                    </a:cubicBezTo>
                    <a:lnTo>
                      <a:pt x="124" y="526"/>
                    </a:lnTo>
                    <a:cubicBezTo>
                      <a:pt x="124" y="526"/>
                      <a:pt x="124" y="526"/>
                      <a:pt x="93" y="526"/>
                    </a:cubicBezTo>
                    <a:cubicBezTo>
                      <a:pt x="93" y="526"/>
                      <a:pt x="93" y="526"/>
                      <a:pt x="63" y="526"/>
                    </a:cubicBezTo>
                    <a:lnTo>
                      <a:pt x="63" y="526"/>
                    </a:lnTo>
                    <a:lnTo>
                      <a:pt x="31" y="526"/>
                    </a:lnTo>
                    <a:cubicBezTo>
                      <a:pt x="31" y="526"/>
                      <a:pt x="31" y="526"/>
                      <a:pt x="31" y="558"/>
                    </a:cubicBezTo>
                    <a:cubicBezTo>
                      <a:pt x="31" y="558"/>
                      <a:pt x="31" y="558"/>
                      <a:pt x="0" y="558"/>
                    </a:cubicBezTo>
                    <a:lnTo>
                      <a:pt x="0" y="558"/>
                    </a:lnTo>
                    <a:lnTo>
                      <a:pt x="0" y="558"/>
                    </a:lnTo>
                    <a:lnTo>
                      <a:pt x="0" y="588"/>
                    </a:lnTo>
                    <a:lnTo>
                      <a:pt x="0" y="588"/>
                    </a:lnTo>
                    <a:lnTo>
                      <a:pt x="31" y="588"/>
                    </a:lnTo>
                    <a:lnTo>
                      <a:pt x="31" y="619"/>
                    </a:lnTo>
                    <a:lnTo>
                      <a:pt x="31" y="619"/>
                    </a:lnTo>
                    <a:cubicBezTo>
                      <a:pt x="31" y="619"/>
                      <a:pt x="31" y="619"/>
                      <a:pt x="31" y="650"/>
                    </a:cubicBezTo>
                    <a:lnTo>
                      <a:pt x="31" y="650"/>
                    </a:lnTo>
                    <a:lnTo>
                      <a:pt x="31" y="650"/>
                    </a:lnTo>
                    <a:lnTo>
                      <a:pt x="31" y="650"/>
                    </a:lnTo>
                    <a:cubicBezTo>
                      <a:pt x="63" y="650"/>
                      <a:pt x="63" y="650"/>
                      <a:pt x="63" y="650"/>
                    </a:cubicBezTo>
                    <a:lnTo>
                      <a:pt x="63" y="650"/>
                    </a:lnTo>
                    <a:cubicBezTo>
                      <a:pt x="93" y="650"/>
                      <a:pt x="93" y="650"/>
                      <a:pt x="93" y="650"/>
                    </a:cubicBezTo>
                    <a:cubicBezTo>
                      <a:pt x="93" y="650"/>
                      <a:pt x="93" y="650"/>
                      <a:pt x="93" y="682"/>
                    </a:cubicBezTo>
                    <a:lnTo>
                      <a:pt x="93" y="682"/>
                    </a:lnTo>
                    <a:lnTo>
                      <a:pt x="124" y="650"/>
                    </a:lnTo>
                    <a:lnTo>
                      <a:pt x="124" y="650"/>
                    </a:lnTo>
                    <a:lnTo>
                      <a:pt x="124" y="682"/>
                    </a:lnTo>
                    <a:cubicBezTo>
                      <a:pt x="155" y="650"/>
                      <a:pt x="155" y="650"/>
                      <a:pt x="155" y="650"/>
                    </a:cubicBezTo>
                    <a:lnTo>
                      <a:pt x="155" y="650"/>
                    </a:lnTo>
                    <a:lnTo>
                      <a:pt x="155" y="650"/>
                    </a:lnTo>
                    <a:cubicBezTo>
                      <a:pt x="155" y="619"/>
                      <a:pt x="187" y="588"/>
                      <a:pt x="187" y="588"/>
                    </a:cubicBezTo>
                    <a:lnTo>
                      <a:pt x="187" y="588"/>
                    </a:lnTo>
                    <a:cubicBezTo>
                      <a:pt x="217" y="588"/>
                      <a:pt x="217" y="588"/>
                      <a:pt x="248" y="588"/>
                    </a:cubicBezTo>
                    <a:lnTo>
                      <a:pt x="248" y="588"/>
                    </a:lnTo>
                    <a:cubicBezTo>
                      <a:pt x="248" y="588"/>
                      <a:pt x="248" y="588"/>
                      <a:pt x="279" y="588"/>
                    </a:cubicBezTo>
                    <a:lnTo>
                      <a:pt x="279" y="588"/>
                    </a:lnTo>
                    <a:lnTo>
                      <a:pt x="279" y="588"/>
                    </a:lnTo>
                    <a:lnTo>
                      <a:pt x="279" y="588"/>
                    </a:lnTo>
                    <a:lnTo>
                      <a:pt x="279" y="588"/>
                    </a:lnTo>
                    <a:cubicBezTo>
                      <a:pt x="311" y="588"/>
                      <a:pt x="311" y="588"/>
                      <a:pt x="311" y="588"/>
                    </a:cubicBezTo>
                    <a:cubicBezTo>
                      <a:pt x="311" y="588"/>
                      <a:pt x="311" y="588"/>
                      <a:pt x="341" y="588"/>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9" name="Freeform 6"/>
              <p:cNvSpPr>
                <a:spLocks noChangeArrowheads="1"/>
              </p:cNvSpPr>
              <p:nvPr/>
            </p:nvSpPr>
            <p:spPr bwMode="auto">
              <a:xfrm>
                <a:off x="3333750" y="2036763"/>
                <a:ext cx="212725" cy="257175"/>
              </a:xfrm>
              <a:custGeom>
                <a:avLst/>
                <a:gdLst>
                  <a:gd name="T0" fmla="*/ 32 w 590"/>
                  <a:gd name="T1" fmla="*/ 404 h 714"/>
                  <a:gd name="T2" fmla="*/ 32 w 590"/>
                  <a:gd name="T3" fmla="*/ 404 h 714"/>
                  <a:gd name="T4" fmla="*/ 32 w 590"/>
                  <a:gd name="T5" fmla="*/ 434 h 714"/>
                  <a:gd name="T6" fmla="*/ 32 w 590"/>
                  <a:gd name="T7" fmla="*/ 496 h 714"/>
                  <a:gd name="T8" fmla="*/ 62 w 590"/>
                  <a:gd name="T9" fmla="*/ 528 h 714"/>
                  <a:gd name="T10" fmla="*/ 32 w 590"/>
                  <a:gd name="T11" fmla="*/ 620 h 714"/>
                  <a:gd name="T12" fmla="*/ 32 w 590"/>
                  <a:gd name="T13" fmla="*/ 620 h 714"/>
                  <a:gd name="T14" fmla="*/ 62 w 590"/>
                  <a:gd name="T15" fmla="*/ 620 h 714"/>
                  <a:gd name="T16" fmla="*/ 93 w 590"/>
                  <a:gd name="T17" fmla="*/ 620 h 714"/>
                  <a:gd name="T18" fmla="*/ 156 w 590"/>
                  <a:gd name="T19" fmla="*/ 620 h 714"/>
                  <a:gd name="T20" fmla="*/ 156 w 590"/>
                  <a:gd name="T21" fmla="*/ 652 h 714"/>
                  <a:gd name="T22" fmla="*/ 156 w 590"/>
                  <a:gd name="T23" fmla="*/ 652 h 714"/>
                  <a:gd name="T24" fmla="*/ 186 w 590"/>
                  <a:gd name="T25" fmla="*/ 682 h 714"/>
                  <a:gd name="T26" fmla="*/ 248 w 590"/>
                  <a:gd name="T27" fmla="*/ 713 h 714"/>
                  <a:gd name="T28" fmla="*/ 248 w 590"/>
                  <a:gd name="T29" fmla="*/ 682 h 714"/>
                  <a:gd name="T30" fmla="*/ 280 w 590"/>
                  <a:gd name="T31" fmla="*/ 682 h 714"/>
                  <a:gd name="T32" fmla="*/ 280 w 590"/>
                  <a:gd name="T33" fmla="*/ 682 h 714"/>
                  <a:gd name="T34" fmla="*/ 310 w 590"/>
                  <a:gd name="T35" fmla="*/ 682 h 714"/>
                  <a:gd name="T36" fmla="*/ 310 w 590"/>
                  <a:gd name="T37" fmla="*/ 682 h 714"/>
                  <a:gd name="T38" fmla="*/ 310 w 590"/>
                  <a:gd name="T39" fmla="*/ 682 h 714"/>
                  <a:gd name="T40" fmla="*/ 341 w 590"/>
                  <a:gd name="T41" fmla="*/ 682 h 714"/>
                  <a:gd name="T42" fmla="*/ 341 w 590"/>
                  <a:gd name="T43" fmla="*/ 682 h 714"/>
                  <a:gd name="T44" fmla="*/ 372 w 590"/>
                  <a:gd name="T45" fmla="*/ 682 h 714"/>
                  <a:gd name="T46" fmla="*/ 372 w 590"/>
                  <a:gd name="T47" fmla="*/ 682 h 714"/>
                  <a:gd name="T48" fmla="*/ 372 w 590"/>
                  <a:gd name="T49" fmla="*/ 682 h 714"/>
                  <a:gd name="T50" fmla="*/ 372 w 590"/>
                  <a:gd name="T51" fmla="*/ 682 h 714"/>
                  <a:gd name="T52" fmla="*/ 404 w 590"/>
                  <a:gd name="T53" fmla="*/ 682 h 714"/>
                  <a:gd name="T54" fmla="*/ 404 w 590"/>
                  <a:gd name="T55" fmla="*/ 682 h 714"/>
                  <a:gd name="T56" fmla="*/ 404 w 590"/>
                  <a:gd name="T57" fmla="*/ 682 h 714"/>
                  <a:gd name="T58" fmla="*/ 434 w 590"/>
                  <a:gd name="T59" fmla="*/ 682 h 714"/>
                  <a:gd name="T60" fmla="*/ 434 w 590"/>
                  <a:gd name="T61" fmla="*/ 682 h 714"/>
                  <a:gd name="T62" fmla="*/ 434 w 590"/>
                  <a:gd name="T63" fmla="*/ 682 h 714"/>
                  <a:gd name="T64" fmla="*/ 434 w 590"/>
                  <a:gd name="T65" fmla="*/ 682 h 714"/>
                  <a:gd name="T66" fmla="*/ 434 w 590"/>
                  <a:gd name="T67" fmla="*/ 682 h 714"/>
                  <a:gd name="T68" fmla="*/ 589 w 590"/>
                  <a:gd name="T69" fmla="*/ 682 h 714"/>
                  <a:gd name="T70" fmla="*/ 589 w 590"/>
                  <a:gd name="T71" fmla="*/ 682 h 714"/>
                  <a:gd name="T72" fmla="*/ 589 w 590"/>
                  <a:gd name="T73" fmla="*/ 652 h 714"/>
                  <a:gd name="T74" fmla="*/ 528 w 590"/>
                  <a:gd name="T75" fmla="*/ 63 h 714"/>
                  <a:gd name="T76" fmla="*/ 558 w 590"/>
                  <a:gd name="T77" fmla="*/ 63 h 714"/>
                  <a:gd name="T78" fmla="*/ 465 w 590"/>
                  <a:gd name="T79" fmla="*/ 0 h 714"/>
                  <a:gd name="T80" fmla="*/ 465 w 590"/>
                  <a:gd name="T81" fmla="*/ 63 h 714"/>
                  <a:gd name="T82" fmla="*/ 280 w 590"/>
                  <a:gd name="T83" fmla="*/ 63 h 714"/>
                  <a:gd name="T84" fmla="*/ 280 w 590"/>
                  <a:gd name="T85" fmla="*/ 217 h 714"/>
                  <a:gd name="T86" fmla="*/ 248 w 590"/>
                  <a:gd name="T87" fmla="*/ 217 h 714"/>
                  <a:gd name="T88" fmla="*/ 248 w 590"/>
                  <a:gd name="T89" fmla="*/ 248 h 714"/>
                  <a:gd name="T90" fmla="*/ 217 w 590"/>
                  <a:gd name="T91" fmla="*/ 248 h 714"/>
                  <a:gd name="T92" fmla="*/ 217 w 590"/>
                  <a:gd name="T93" fmla="*/ 280 h 714"/>
                  <a:gd name="T94" fmla="*/ 217 w 590"/>
                  <a:gd name="T95" fmla="*/ 310 h 714"/>
                  <a:gd name="T96" fmla="*/ 217 w 590"/>
                  <a:gd name="T97" fmla="*/ 310 h 714"/>
                  <a:gd name="T98" fmla="*/ 217 w 590"/>
                  <a:gd name="T99" fmla="*/ 341 h 714"/>
                  <a:gd name="T100" fmla="*/ 217 w 590"/>
                  <a:gd name="T101" fmla="*/ 341 h 714"/>
                  <a:gd name="T102" fmla="*/ 217 w 590"/>
                  <a:gd name="T103" fmla="*/ 372 h 714"/>
                  <a:gd name="T104" fmla="*/ 0 w 590"/>
                  <a:gd name="T105" fmla="*/ 372 h 714"/>
                  <a:gd name="T106" fmla="*/ 32 w 590"/>
                  <a:gd name="T107" fmla="*/ 404 h 7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90" h="714">
                    <a:moveTo>
                      <a:pt x="32" y="404"/>
                    </a:moveTo>
                    <a:lnTo>
                      <a:pt x="32" y="404"/>
                    </a:lnTo>
                    <a:cubicBezTo>
                      <a:pt x="32" y="404"/>
                      <a:pt x="32" y="404"/>
                      <a:pt x="32" y="434"/>
                    </a:cubicBezTo>
                    <a:cubicBezTo>
                      <a:pt x="32" y="434"/>
                      <a:pt x="32" y="465"/>
                      <a:pt x="32" y="496"/>
                    </a:cubicBezTo>
                    <a:cubicBezTo>
                      <a:pt x="32" y="496"/>
                      <a:pt x="32" y="528"/>
                      <a:pt x="62" y="528"/>
                    </a:cubicBezTo>
                    <a:cubicBezTo>
                      <a:pt x="62" y="589"/>
                      <a:pt x="32" y="589"/>
                      <a:pt x="32" y="620"/>
                    </a:cubicBezTo>
                    <a:lnTo>
                      <a:pt x="32" y="620"/>
                    </a:lnTo>
                    <a:cubicBezTo>
                      <a:pt x="62" y="620"/>
                      <a:pt x="62" y="620"/>
                      <a:pt x="62" y="620"/>
                    </a:cubicBezTo>
                    <a:cubicBezTo>
                      <a:pt x="93" y="620"/>
                      <a:pt x="93" y="620"/>
                      <a:pt x="93" y="620"/>
                    </a:cubicBezTo>
                    <a:cubicBezTo>
                      <a:pt x="124" y="620"/>
                      <a:pt x="124" y="620"/>
                      <a:pt x="156" y="620"/>
                    </a:cubicBezTo>
                    <a:cubicBezTo>
                      <a:pt x="156" y="652"/>
                      <a:pt x="156" y="652"/>
                      <a:pt x="156" y="652"/>
                    </a:cubicBezTo>
                    <a:lnTo>
                      <a:pt x="156" y="652"/>
                    </a:lnTo>
                    <a:cubicBezTo>
                      <a:pt x="186" y="652"/>
                      <a:pt x="186" y="652"/>
                      <a:pt x="186" y="682"/>
                    </a:cubicBezTo>
                    <a:cubicBezTo>
                      <a:pt x="186" y="682"/>
                      <a:pt x="217" y="713"/>
                      <a:pt x="248" y="713"/>
                    </a:cubicBezTo>
                    <a:cubicBezTo>
                      <a:pt x="248" y="713"/>
                      <a:pt x="248" y="713"/>
                      <a:pt x="248" y="682"/>
                    </a:cubicBezTo>
                    <a:lnTo>
                      <a:pt x="280" y="682"/>
                    </a:lnTo>
                    <a:lnTo>
                      <a:pt x="280" y="682"/>
                    </a:lnTo>
                    <a:lnTo>
                      <a:pt x="310" y="682"/>
                    </a:lnTo>
                    <a:lnTo>
                      <a:pt x="310" y="682"/>
                    </a:lnTo>
                    <a:lnTo>
                      <a:pt x="310" y="682"/>
                    </a:lnTo>
                    <a:lnTo>
                      <a:pt x="341" y="682"/>
                    </a:lnTo>
                    <a:lnTo>
                      <a:pt x="341" y="682"/>
                    </a:lnTo>
                    <a:cubicBezTo>
                      <a:pt x="341" y="682"/>
                      <a:pt x="341" y="682"/>
                      <a:pt x="372" y="682"/>
                    </a:cubicBezTo>
                    <a:lnTo>
                      <a:pt x="372" y="682"/>
                    </a:lnTo>
                    <a:lnTo>
                      <a:pt x="372" y="682"/>
                    </a:lnTo>
                    <a:lnTo>
                      <a:pt x="372" y="682"/>
                    </a:lnTo>
                    <a:cubicBezTo>
                      <a:pt x="372" y="682"/>
                      <a:pt x="372" y="682"/>
                      <a:pt x="404" y="682"/>
                    </a:cubicBezTo>
                    <a:lnTo>
                      <a:pt x="404" y="682"/>
                    </a:lnTo>
                    <a:lnTo>
                      <a:pt x="404" y="682"/>
                    </a:lnTo>
                    <a:lnTo>
                      <a:pt x="434" y="682"/>
                    </a:lnTo>
                    <a:lnTo>
                      <a:pt x="434" y="682"/>
                    </a:lnTo>
                    <a:lnTo>
                      <a:pt x="434" y="682"/>
                    </a:lnTo>
                    <a:lnTo>
                      <a:pt x="434" y="682"/>
                    </a:lnTo>
                    <a:lnTo>
                      <a:pt x="434" y="682"/>
                    </a:lnTo>
                    <a:cubicBezTo>
                      <a:pt x="589" y="682"/>
                      <a:pt x="589" y="682"/>
                      <a:pt x="589" y="682"/>
                    </a:cubicBezTo>
                    <a:lnTo>
                      <a:pt x="589" y="682"/>
                    </a:lnTo>
                    <a:cubicBezTo>
                      <a:pt x="589" y="652"/>
                      <a:pt x="589" y="652"/>
                      <a:pt x="589" y="652"/>
                    </a:cubicBezTo>
                    <a:cubicBezTo>
                      <a:pt x="528" y="63"/>
                      <a:pt x="528" y="63"/>
                      <a:pt x="528" y="63"/>
                    </a:cubicBezTo>
                    <a:cubicBezTo>
                      <a:pt x="558" y="63"/>
                      <a:pt x="558" y="63"/>
                      <a:pt x="558" y="63"/>
                    </a:cubicBezTo>
                    <a:cubicBezTo>
                      <a:pt x="465" y="0"/>
                      <a:pt x="465" y="0"/>
                      <a:pt x="465" y="0"/>
                    </a:cubicBezTo>
                    <a:cubicBezTo>
                      <a:pt x="465" y="63"/>
                      <a:pt x="465" y="63"/>
                      <a:pt x="465" y="63"/>
                    </a:cubicBezTo>
                    <a:cubicBezTo>
                      <a:pt x="280" y="63"/>
                      <a:pt x="280" y="63"/>
                      <a:pt x="280" y="63"/>
                    </a:cubicBezTo>
                    <a:cubicBezTo>
                      <a:pt x="280" y="217"/>
                      <a:pt x="280" y="217"/>
                      <a:pt x="280" y="217"/>
                    </a:cubicBezTo>
                    <a:cubicBezTo>
                      <a:pt x="248" y="217"/>
                      <a:pt x="248" y="217"/>
                      <a:pt x="248" y="217"/>
                    </a:cubicBezTo>
                    <a:cubicBezTo>
                      <a:pt x="248" y="217"/>
                      <a:pt x="248" y="217"/>
                      <a:pt x="248" y="248"/>
                    </a:cubicBezTo>
                    <a:cubicBezTo>
                      <a:pt x="217" y="248"/>
                      <a:pt x="217" y="248"/>
                      <a:pt x="217" y="248"/>
                    </a:cubicBezTo>
                    <a:lnTo>
                      <a:pt x="217" y="280"/>
                    </a:lnTo>
                    <a:lnTo>
                      <a:pt x="217" y="310"/>
                    </a:lnTo>
                    <a:lnTo>
                      <a:pt x="217" y="310"/>
                    </a:lnTo>
                    <a:cubicBezTo>
                      <a:pt x="217" y="341"/>
                      <a:pt x="217" y="341"/>
                      <a:pt x="217" y="341"/>
                    </a:cubicBezTo>
                    <a:lnTo>
                      <a:pt x="217" y="341"/>
                    </a:lnTo>
                    <a:cubicBezTo>
                      <a:pt x="217" y="372"/>
                      <a:pt x="217" y="372"/>
                      <a:pt x="217" y="372"/>
                    </a:cubicBezTo>
                    <a:cubicBezTo>
                      <a:pt x="0" y="372"/>
                      <a:pt x="0" y="372"/>
                      <a:pt x="0" y="372"/>
                    </a:cubicBezTo>
                    <a:cubicBezTo>
                      <a:pt x="32" y="372"/>
                      <a:pt x="32" y="372"/>
                      <a:pt x="32" y="404"/>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10" name="Freeform 7"/>
              <p:cNvSpPr>
                <a:spLocks noChangeArrowheads="1"/>
              </p:cNvSpPr>
              <p:nvPr/>
            </p:nvSpPr>
            <p:spPr bwMode="auto">
              <a:xfrm>
                <a:off x="3690938" y="2382838"/>
                <a:ext cx="33337" cy="112712"/>
              </a:xfrm>
              <a:custGeom>
                <a:avLst/>
                <a:gdLst>
                  <a:gd name="T0" fmla="*/ 62 w 94"/>
                  <a:gd name="T1" fmla="*/ 124 h 312"/>
                  <a:gd name="T2" fmla="*/ 62 w 94"/>
                  <a:gd name="T3" fmla="*/ 124 h 312"/>
                  <a:gd name="T4" fmla="*/ 93 w 94"/>
                  <a:gd name="T5" fmla="*/ 93 h 312"/>
                  <a:gd name="T6" fmla="*/ 93 w 94"/>
                  <a:gd name="T7" fmla="*/ 63 h 312"/>
                  <a:gd name="T8" fmla="*/ 93 w 94"/>
                  <a:gd name="T9" fmla="*/ 63 h 312"/>
                  <a:gd name="T10" fmla="*/ 93 w 94"/>
                  <a:gd name="T11" fmla="*/ 63 h 312"/>
                  <a:gd name="T12" fmla="*/ 93 w 94"/>
                  <a:gd name="T13" fmla="*/ 31 h 312"/>
                  <a:gd name="T14" fmla="*/ 93 w 94"/>
                  <a:gd name="T15" fmla="*/ 0 h 312"/>
                  <a:gd name="T16" fmla="*/ 93 w 94"/>
                  <a:gd name="T17" fmla="*/ 0 h 312"/>
                  <a:gd name="T18" fmla="*/ 93 w 94"/>
                  <a:gd name="T19" fmla="*/ 0 h 312"/>
                  <a:gd name="T20" fmla="*/ 93 w 94"/>
                  <a:gd name="T21" fmla="*/ 0 h 312"/>
                  <a:gd name="T22" fmla="*/ 93 w 94"/>
                  <a:gd name="T23" fmla="*/ 0 h 312"/>
                  <a:gd name="T24" fmla="*/ 93 w 94"/>
                  <a:gd name="T25" fmla="*/ 0 h 312"/>
                  <a:gd name="T26" fmla="*/ 62 w 94"/>
                  <a:gd name="T27" fmla="*/ 0 h 312"/>
                  <a:gd name="T28" fmla="*/ 62 w 94"/>
                  <a:gd name="T29" fmla="*/ 31 h 312"/>
                  <a:gd name="T30" fmla="*/ 0 w 94"/>
                  <a:gd name="T31" fmla="*/ 31 h 312"/>
                  <a:gd name="T32" fmla="*/ 0 w 94"/>
                  <a:gd name="T33" fmla="*/ 63 h 312"/>
                  <a:gd name="T34" fmla="*/ 0 w 94"/>
                  <a:gd name="T35" fmla="*/ 63 h 312"/>
                  <a:gd name="T36" fmla="*/ 0 w 94"/>
                  <a:gd name="T37" fmla="*/ 63 h 312"/>
                  <a:gd name="T38" fmla="*/ 0 w 94"/>
                  <a:gd name="T39" fmla="*/ 93 h 312"/>
                  <a:gd name="T40" fmla="*/ 32 w 94"/>
                  <a:gd name="T41" fmla="*/ 93 h 312"/>
                  <a:gd name="T42" fmla="*/ 32 w 94"/>
                  <a:gd name="T43" fmla="*/ 93 h 312"/>
                  <a:gd name="T44" fmla="*/ 32 w 94"/>
                  <a:gd name="T45" fmla="*/ 124 h 312"/>
                  <a:gd name="T46" fmla="*/ 32 w 94"/>
                  <a:gd name="T47" fmla="*/ 187 h 312"/>
                  <a:gd name="T48" fmla="*/ 32 w 94"/>
                  <a:gd name="T49" fmla="*/ 187 h 312"/>
                  <a:gd name="T50" fmla="*/ 32 w 94"/>
                  <a:gd name="T51" fmla="*/ 187 h 312"/>
                  <a:gd name="T52" fmla="*/ 32 w 94"/>
                  <a:gd name="T53" fmla="*/ 248 h 312"/>
                  <a:gd name="T54" fmla="*/ 32 w 94"/>
                  <a:gd name="T55" fmla="*/ 311 h 312"/>
                  <a:gd name="T56" fmla="*/ 32 w 94"/>
                  <a:gd name="T57" fmla="*/ 311 h 312"/>
                  <a:gd name="T58" fmla="*/ 32 w 94"/>
                  <a:gd name="T59" fmla="*/ 311 h 312"/>
                  <a:gd name="T60" fmla="*/ 62 w 94"/>
                  <a:gd name="T61" fmla="*/ 311 h 312"/>
                  <a:gd name="T62" fmla="*/ 62 w 94"/>
                  <a:gd name="T63" fmla="*/ 279 h 312"/>
                  <a:gd name="T64" fmla="*/ 62 w 94"/>
                  <a:gd name="T65" fmla="*/ 279 h 312"/>
                  <a:gd name="T66" fmla="*/ 62 w 94"/>
                  <a:gd name="T67" fmla="*/ 217 h 312"/>
                  <a:gd name="T68" fmla="*/ 62 w 94"/>
                  <a:gd name="T69" fmla="*/ 187 h 312"/>
                  <a:gd name="T70" fmla="*/ 62 w 94"/>
                  <a:gd name="T71" fmla="*/ 155 h 312"/>
                  <a:gd name="T72" fmla="*/ 62 w 94"/>
                  <a:gd name="T73" fmla="*/ 155 h 312"/>
                  <a:gd name="T74" fmla="*/ 62 w 94"/>
                  <a:gd name="T75" fmla="*/ 155 h 312"/>
                  <a:gd name="T76" fmla="*/ 62 w 94"/>
                  <a:gd name="T77" fmla="*/ 124 h 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94" h="312">
                    <a:moveTo>
                      <a:pt x="62" y="124"/>
                    </a:moveTo>
                    <a:lnTo>
                      <a:pt x="62" y="124"/>
                    </a:lnTo>
                    <a:cubicBezTo>
                      <a:pt x="93" y="124"/>
                      <a:pt x="93" y="93"/>
                      <a:pt x="93" y="93"/>
                    </a:cubicBezTo>
                    <a:cubicBezTo>
                      <a:pt x="93" y="93"/>
                      <a:pt x="93" y="93"/>
                      <a:pt x="93" y="63"/>
                    </a:cubicBezTo>
                    <a:lnTo>
                      <a:pt x="93" y="63"/>
                    </a:lnTo>
                    <a:lnTo>
                      <a:pt x="93" y="63"/>
                    </a:lnTo>
                    <a:cubicBezTo>
                      <a:pt x="93" y="31"/>
                      <a:pt x="93" y="31"/>
                      <a:pt x="93" y="31"/>
                    </a:cubicBezTo>
                    <a:lnTo>
                      <a:pt x="93" y="0"/>
                    </a:lnTo>
                    <a:lnTo>
                      <a:pt x="93" y="0"/>
                    </a:lnTo>
                    <a:lnTo>
                      <a:pt x="93" y="0"/>
                    </a:lnTo>
                    <a:lnTo>
                      <a:pt x="93" y="0"/>
                    </a:lnTo>
                    <a:lnTo>
                      <a:pt x="93" y="0"/>
                    </a:lnTo>
                    <a:lnTo>
                      <a:pt x="93" y="0"/>
                    </a:lnTo>
                    <a:cubicBezTo>
                      <a:pt x="62" y="0"/>
                      <a:pt x="62" y="0"/>
                      <a:pt x="62" y="0"/>
                    </a:cubicBezTo>
                    <a:cubicBezTo>
                      <a:pt x="62" y="31"/>
                      <a:pt x="62" y="31"/>
                      <a:pt x="62" y="31"/>
                    </a:cubicBezTo>
                    <a:cubicBezTo>
                      <a:pt x="0" y="31"/>
                      <a:pt x="0" y="31"/>
                      <a:pt x="0" y="31"/>
                    </a:cubicBezTo>
                    <a:cubicBezTo>
                      <a:pt x="0" y="63"/>
                      <a:pt x="0" y="63"/>
                      <a:pt x="0" y="63"/>
                    </a:cubicBezTo>
                    <a:lnTo>
                      <a:pt x="0" y="63"/>
                    </a:lnTo>
                    <a:lnTo>
                      <a:pt x="0" y="63"/>
                    </a:lnTo>
                    <a:lnTo>
                      <a:pt x="0" y="93"/>
                    </a:lnTo>
                    <a:cubicBezTo>
                      <a:pt x="32" y="93"/>
                      <a:pt x="32" y="93"/>
                      <a:pt x="32" y="93"/>
                    </a:cubicBezTo>
                    <a:lnTo>
                      <a:pt x="32" y="93"/>
                    </a:lnTo>
                    <a:lnTo>
                      <a:pt x="32" y="124"/>
                    </a:lnTo>
                    <a:cubicBezTo>
                      <a:pt x="32" y="124"/>
                      <a:pt x="32" y="155"/>
                      <a:pt x="32" y="187"/>
                    </a:cubicBezTo>
                    <a:lnTo>
                      <a:pt x="32" y="187"/>
                    </a:lnTo>
                    <a:lnTo>
                      <a:pt x="32" y="187"/>
                    </a:lnTo>
                    <a:cubicBezTo>
                      <a:pt x="32" y="187"/>
                      <a:pt x="32" y="217"/>
                      <a:pt x="32" y="248"/>
                    </a:cubicBezTo>
                    <a:cubicBezTo>
                      <a:pt x="32" y="279"/>
                      <a:pt x="32" y="279"/>
                      <a:pt x="32" y="311"/>
                    </a:cubicBezTo>
                    <a:lnTo>
                      <a:pt x="32" y="311"/>
                    </a:lnTo>
                    <a:lnTo>
                      <a:pt x="32" y="311"/>
                    </a:lnTo>
                    <a:lnTo>
                      <a:pt x="62" y="311"/>
                    </a:lnTo>
                    <a:cubicBezTo>
                      <a:pt x="62" y="311"/>
                      <a:pt x="62" y="311"/>
                      <a:pt x="62" y="279"/>
                    </a:cubicBezTo>
                    <a:lnTo>
                      <a:pt x="62" y="279"/>
                    </a:lnTo>
                    <a:cubicBezTo>
                      <a:pt x="62" y="248"/>
                      <a:pt x="62" y="248"/>
                      <a:pt x="62" y="217"/>
                    </a:cubicBezTo>
                    <a:cubicBezTo>
                      <a:pt x="62" y="187"/>
                      <a:pt x="62" y="187"/>
                      <a:pt x="62" y="187"/>
                    </a:cubicBezTo>
                    <a:lnTo>
                      <a:pt x="62" y="155"/>
                    </a:lnTo>
                    <a:lnTo>
                      <a:pt x="62" y="155"/>
                    </a:lnTo>
                    <a:lnTo>
                      <a:pt x="62" y="155"/>
                    </a:lnTo>
                    <a:cubicBezTo>
                      <a:pt x="62" y="124"/>
                      <a:pt x="62" y="124"/>
                      <a:pt x="62" y="124"/>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11" name="Freeform 8"/>
              <p:cNvSpPr>
                <a:spLocks noChangeArrowheads="1"/>
              </p:cNvSpPr>
              <p:nvPr/>
            </p:nvSpPr>
            <p:spPr bwMode="auto">
              <a:xfrm>
                <a:off x="3435350" y="2081213"/>
                <a:ext cx="301625" cy="323850"/>
              </a:xfrm>
              <a:custGeom>
                <a:avLst/>
                <a:gdLst>
                  <a:gd name="T0" fmla="*/ 185 w 837"/>
                  <a:gd name="T1" fmla="*/ 836 h 900"/>
                  <a:gd name="T2" fmla="*/ 185 w 837"/>
                  <a:gd name="T3" fmla="*/ 867 h 900"/>
                  <a:gd name="T4" fmla="*/ 185 w 837"/>
                  <a:gd name="T5" fmla="*/ 867 h 900"/>
                  <a:gd name="T6" fmla="*/ 216 w 837"/>
                  <a:gd name="T7" fmla="*/ 899 h 900"/>
                  <a:gd name="T8" fmla="*/ 248 w 837"/>
                  <a:gd name="T9" fmla="*/ 899 h 900"/>
                  <a:gd name="T10" fmla="*/ 248 w 837"/>
                  <a:gd name="T11" fmla="*/ 899 h 900"/>
                  <a:gd name="T12" fmla="*/ 278 w 837"/>
                  <a:gd name="T13" fmla="*/ 867 h 900"/>
                  <a:gd name="T14" fmla="*/ 309 w 837"/>
                  <a:gd name="T15" fmla="*/ 867 h 900"/>
                  <a:gd name="T16" fmla="*/ 309 w 837"/>
                  <a:gd name="T17" fmla="*/ 867 h 900"/>
                  <a:gd name="T18" fmla="*/ 309 w 837"/>
                  <a:gd name="T19" fmla="*/ 867 h 900"/>
                  <a:gd name="T20" fmla="*/ 309 w 837"/>
                  <a:gd name="T21" fmla="*/ 836 h 900"/>
                  <a:gd name="T22" fmla="*/ 309 w 837"/>
                  <a:gd name="T23" fmla="*/ 836 h 900"/>
                  <a:gd name="T24" fmla="*/ 309 w 837"/>
                  <a:gd name="T25" fmla="*/ 836 h 900"/>
                  <a:gd name="T26" fmla="*/ 371 w 837"/>
                  <a:gd name="T27" fmla="*/ 775 h 900"/>
                  <a:gd name="T28" fmla="*/ 371 w 837"/>
                  <a:gd name="T29" fmla="*/ 743 h 900"/>
                  <a:gd name="T30" fmla="*/ 402 w 837"/>
                  <a:gd name="T31" fmla="*/ 712 h 900"/>
                  <a:gd name="T32" fmla="*/ 433 w 837"/>
                  <a:gd name="T33" fmla="*/ 712 h 900"/>
                  <a:gd name="T34" fmla="*/ 464 w 837"/>
                  <a:gd name="T35" fmla="*/ 681 h 900"/>
                  <a:gd name="T36" fmla="*/ 464 w 837"/>
                  <a:gd name="T37" fmla="*/ 681 h 900"/>
                  <a:gd name="T38" fmla="*/ 464 w 837"/>
                  <a:gd name="T39" fmla="*/ 651 h 900"/>
                  <a:gd name="T40" fmla="*/ 496 w 837"/>
                  <a:gd name="T41" fmla="*/ 651 h 900"/>
                  <a:gd name="T42" fmla="*/ 526 w 837"/>
                  <a:gd name="T43" fmla="*/ 619 h 900"/>
                  <a:gd name="T44" fmla="*/ 557 w 837"/>
                  <a:gd name="T45" fmla="*/ 619 h 900"/>
                  <a:gd name="T46" fmla="*/ 650 w 837"/>
                  <a:gd name="T47" fmla="*/ 589 h 900"/>
                  <a:gd name="T48" fmla="*/ 650 w 837"/>
                  <a:gd name="T49" fmla="*/ 589 h 900"/>
                  <a:gd name="T50" fmla="*/ 681 w 837"/>
                  <a:gd name="T51" fmla="*/ 589 h 900"/>
                  <a:gd name="T52" fmla="*/ 712 w 837"/>
                  <a:gd name="T53" fmla="*/ 558 h 900"/>
                  <a:gd name="T54" fmla="*/ 744 w 837"/>
                  <a:gd name="T55" fmla="*/ 558 h 900"/>
                  <a:gd name="T56" fmla="*/ 805 w 837"/>
                  <a:gd name="T57" fmla="*/ 558 h 900"/>
                  <a:gd name="T58" fmla="*/ 836 w 837"/>
                  <a:gd name="T59" fmla="*/ 558 h 900"/>
                  <a:gd name="T60" fmla="*/ 836 w 837"/>
                  <a:gd name="T61" fmla="*/ 496 h 900"/>
                  <a:gd name="T62" fmla="*/ 836 w 837"/>
                  <a:gd name="T63" fmla="*/ 465 h 900"/>
                  <a:gd name="T64" fmla="*/ 805 w 837"/>
                  <a:gd name="T65" fmla="*/ 404 h 900"/>
                  <a:gd name="T66" fmla="*/ 774 w 837"/>
                  <a:gd name="T67" fmla="*/ 372 h 900"/>
                  <a:gd name="T68" fmla="*/ 774 w 837"/>
                  <a:gd name="T69" fmla="*/ 341 h 900"/>
                  <a:gd name="T70" fmla="*/ 744 w 837"/>
                  <a:gd name="T71" fmla="*/ 310 h 900"/>
                  <a:gd name="T72" fmla="*/ 681 w 837"/>
                  <a:gd name="T73" fmla="*/ 248 h 900"/>
                  <a:gd name="T74" fmla="*/ 309 w 837"/>
                  <a:gd name="T75" fmla="*/ 0 h 900"/>
                  <a:gd name="T76" fmla="*/ 371 w 837"/>
                  <a:gd name="T77" fmla="*/ 528 h 900"/>
                  <a:gd name="T78" fmla="*/ 154 w 837"/>
                  <a:gd name="T79" fmla="*/ 619 h 900"/>
                  <a:gd name="T80" fmla="*/ 154 w 837"/>
                  <a:gd name="T81" fmla="*/ 619 h 900"/>
                  <a:gd name="T82" fmla="*/ 92 w 837"/>
                  <a:gd name="T83" fmla="*/ 619 h 900"/>
                  <a:gd name="T84" fmla="*/ 61 w 837"/>
                  <a:gd name="T85" fmla="*/ 619 h 900"/>
                  <a:gd name="T86" fmla="*/ 30 w 837"/>
                  <a:gd name="T87" fmla="*/ 651 h 900"/>
                  <a:gd name="T88" fmla="*/ 0 w 837"/>
                  <a:gd name="T89" fmla="*/ 619 h 900"/>
                  <a:gd name="T90" fmla="*/ 0 w 837"/>
                  <a:gd name="T91" fmla="*/ 681 h 900"/>
                  <a:gd name="T92" fmla="*/ 0 w 837"/>
                  <a:gd name="T93" fmla="*/ 712 h 900"/>
                  <a:gd name="T94" fmla="*/ 0 w 837"/>
                  <a:gd name="T95" fmla="*/ 712 h 900"/>
                  <a:gd name="T96" fmla="*/ 30 w 837"/>
                  <a:gd name="T97" fmla="*/ 775 h 900"/>
                  <a:gd name="T98" fmla="*/ 30 w 837"/>
                  <a:gd name="T99" fmla="*/ 775 h 900"/>
                  <a:gd name="T100" fmla="*/ 30 w 837"/>
                  <a:gd name="T101" fmla="*/ 775 h 900"/>
                  <a:gd name="T102" fmla="*/ 30 w 837"/>
                  <a:gd name="T103" fmla="*/ 775 h 900"/>
                  <a:gd name="T104" fmla="*/ 30 w 837"/>
                  <a:gd name="T105" fmla="*/ 775 h 900"/>
                  <a:gd name="T106" fmla="*/ 61 w 837"/>
                  <a:gd name="T107" fmla="*/ 775 h 900"/>
                  <a:gd name="T108" fmla="*/ 92 w 837"/>
                  <a:gd name="T109" fmla="*/ 775 h 900"/>
                  <a:gd name="T110" fmla="*/ 92 w 837"/>
                  <a:gd name="T111" fmla="*/ 775 h 900"/>
                  <a:gd name="T112" fmla="*/ 124 w 837"/>
                  <a:gd name="T113" fmla="*/ 775 h 900"/>
                  <a:gd name="T114" fmla="*/ 124 w 837"/>
                  <a:gd name="T115" fmla="*/ 743 h 900"/>
                  <a:gd name="T116" fmla="*/ 154 w 837"/>
                  <a:gd name="T117" fmla="*/ 805 h 900"/>
                  <a:gd name="T118" fmla="*/ 154 w 837"/>
                  <a:gd name="T119" fmla="*/ 805 h 900"/>
                  <a:gd name="T120" fmla="*/ 185 w 837"/>
                  <a:gd name="T121" fmla="*/ 805 h 9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37" h="900">
                    <a:moveTo>
                      <a:pt x="185" y="836"/>
                    </a:moveTo>
                    <a:lnTo>
                      <a:pt x="185" y="836"/>
                    </a:lnTo>
                    <a:lnTo>
                      <a:pt x="185" y="867"/>
                    </a:lnTo>
                    <a:lnTo>
                      <a:pt x="185" y="867"/>
                    </a:lnTo>
                    <a:lnTo>
                      <a:pt x="185" y="867"/>
                    </a:lnTo>
                    <a:lnTo>
                      <a:pt x="185" y="867"/>
                    </a:lnTo>
                    <a:lnTo>
                      <a:pt x="185" y="899"/>
                    </a:lnTo>
                    <a:cubicBezTo>
                      <a:pt x="216" y="899"/>
                      <a:pt x="216" y="899"/>
                      <a:pt x="216" y="899"/>
                    </a:cubicBezTo>
                    <a:lnTo>
                      <a:pt x="248" y="899"/>
                    </a:lnTo>
                    <a:lnTo>
                      <a:pt x="248" y="899"/>
                    </a:lnTo>
                    <a:lnTo>
                      <a:pt x="248" y="899"/>
                    </a:lnTo>
                    <a:lnTo>
                      <a:pt x="248" y="899"/>
                    </a:lnTo>
                    <a:cubicBezTo>
                      <a:pt x="248" y="899"/>
                      <a:pt x="248" y="899"/>
                      <a:pt x="248" y="867"/>
                    </a:cubicBezTo>
                    <a:cubicBezTo>
                      <a:pt x="278" y="867"/>
                      <a:pt x="278" y="867"/>
                      <a:pt x="278" y="867"/>
                    </a:cubicBezTo>
                    <a:lnTo>
                      <a:pt x="278" y="867"/>
                    </a:lnTo>
                    <a:cubicBezTo>
                      <a:pt x="309" y="867"/>
                      <a:pt x="309" y="867"/>
                      <a:pt x="309" y="867"/>
                    </a:cubicBezTo>
                    <a:lnTo>
                      <a:pt x="309" y="867"/>
                    </a:lnTo>
                    <a:lnTo>
                      <a:pt x="309" y="867"/>
                    </a:lnTo>
                    <a:lnTo>
                      <a:pt x="309" y="867"/>
                    </a:lnTo>
                    <a:lnTo>
                      <a:pt x="309" y="867"/>
                    </a:lnTo>
                    <a:lnTo>
                      <a:pt x="309" y="867"/>
                    </a:lnTo>
                    <a:lnTo>
                      <a:pt x="309" y="836"/>
                    </a:lnTo>
                    <a:lnTo>
                      <a:pt x="309" y="836"/>
                    </a:lnTo>
                    <a:lnTo>
                      <a:pt x="309" y="836"/>
                    </a:lnTo>
                    <a:lnTo>
                      <a:pt x="309" y="836"/>
                    </a:lnTo>
                    <a:lnTo>
                      <a:pt x="309" y="836"/>
                    </a:lnTo>
                    <a:cubicBezTo>
                      <a:pt x="309" y="805"/>
                      <a:pt x="309" y="805"/>
                      <a:pt x="340" y="775"/>
                    </a:cubicBezTo>
                    <a:lnTo>
                      <a:pt x="371" y="775"/>
                    </a:lnTo>
                    <a:lnTo>
                      <a:pt x="371" y="775"/>
                    </a:lnTo>
                    <a:cubicBezTo>
                      <a:pt x="371" y="775"/>
                      <a:pt x="371" y="775"/>
                      <a:pt x="371" y="743"/>
                    </a:cubicBezTo>
                    <a:cubicBezTo>
                      <a:pt x="371" y="743"/>
                      <a:pt x="371" y="712"/>
                      <a:pt x="402" y="712"/>
                    </a:cubicBezTo>
                    <a:lnTo>
                      <a:pt x="402" y="712"/>
                    </a:lnTo>
                    <a:cubicBezTo>
                      <a:pt x="402" y="681"/>
                      <a:pt x="402" y="681"/>
                      <a:pt x="402" y="681"/>
                    </a:cubicBezTo>
                    <a:cubicBezTo>
                      <a:pt x="433" y="712"/>
                      <a:pt x="433" y="712"/>
                      <a:pt x="433" y="712"/>
                    </a:cubicBezTo>
                    <a:cubicBezTo>
                      <a:pt x="433" y="681"/>
                      <a:pt x="464" y="681"/>
                      <a:pt x="464" y="681"/>
                    </a:cubicBezTo>
                    <a:lnTo>
                      <a:pt x="464" y="681"/>
                    </a:lnTo>
                    <a:lnTo>
                      <a:pt x="464" y="681"/>
                    </a:lnTo>
                    <a:lnTo>
                      <a:pt x="464" y="681"/>
                    </a:lnTo>
                    <a:lnTo>
                      <a:pt x="464" y="681"/>
                    </a:lnTo>
                    <a:lnTo>
                      <a:pt x="464" y="651"/>
                    </a:lnTo>
                    <a:cubicBezTo>
                      <a:pt x="496" y="651"/>
                      <a:pt x="496" y="651"/>
                      <a:pt x="496" y="651"/>
                    </a:cubicBezTo>
                    <a:lnTo>
                      <a:pt x="496" y="651"/>
                    </a:lnTo>
                    <a:cubicBezTo>
                      <a:pt x="496" y="619"/>
                      <a:pt x="496" y="619"/>
                      <a:pt x="496" y="619"/>
                    </a:cubicBezTo>
                    <a:cubicBezTo>
                      <a:pt x="526" y="619"/>
                      <a:pt x="526" y="619"/>
                      <a:pt x="526" y="619"/>
                    </a:cubicBezTo>
                    <a:cubicBezTo>
                      <a:pt x="526" y="619"/>
                      <a:pt x="526" y="619"/>
                      <a:pt x="557" y="619"/>
                    </a:cubicBezTo>
                    <a:lnTo>
                      <a:pt x="557" y="619"/>
                    </a:lnTo>
                    <a:cubicBezTo>
                      <a:pt x="588" y="589"/>
                      <a:pt x="588" y="589"/>
                      <a:pt x="620" y="589"/>
                    </a:cubicBezTo>
                    <a:cubicBezTo>
                      <a:pt x="620" y="589"/>
                      <a:pt x="620" y="589"/>
                      <a:pt x="650" y="589"/>
                    </a:cubicBezTo>
                    <a:lnTo>
                      <a:pt x="650" y="589"/>
                    </a:lnTo>
                    <a:lnTo>
                      <a:pt x="650" y="589"/>
                    </a:lnTo>
                    <a:cubicBezTo>
                      <a:pt x="650" y="589"/>
                      <a:pt x="650" y="589"/>
                      <a:pt x="681" y="589"/>
                    </a:cubicBezTo>
                    <a:lnTo>
                      <a:pt x="681" y="589"/>
                    </a:lnTo>
                    <a:cubicBezTo>
                      <a:pt x="681" y="589"/>
                      <a:pt x="681" y="589"/>
                      <a:pt x="712" y="558"/>
                    </a:cubicBezTo>
                    <a:lnTo>
                      <a:pt x="712" y="558"/>
                    </a:lnTo>
                    <a:lnTo>
                      <a:pt x="744" y="558"/>
                    </a:lnTo>
                    <a:lnTo>
                      <a:pt x="744" y="558"/>
                    </a:lnTo>
                    <a:lnTo>
                      <a:pt x="774" y="558"/>
                    </a:lnTo>
                    <a:cubicBezTo>
                      <a:pt x="805" y="558"/>
                      <a:pt x="805" y="558"/>
                      <a:pt x="805" y="558"/>
                    </a:cubicBezTo>
                    <a:lnTo>
                      <a:pt x="805" y="558"/>
                    </a:lnTo>
                    <a:lnTo>
                      <a:pt x="836" y="558"/>
                    </a:lnTo>
                    <a:lnTo>
                      <a:pt x="836" y="558"/>
                    </a:lnTo>
                    <a:cubicBezTo>
                      <a:pt x="836" y="558"/>
                      <a:pt x="836" y="528"/>
                      <a:pt x="836" y="496"/>
                    </a:cubicBezTo>
                    <a:lnTo>
                      <a:pt x="836" y="496"/>
                    </a:lnTo>
                    <a:cubicBezTo>
                      <a:pt x="836" y="465"/>
                      <a:pt x="836" y="465"/>
                      <a:pt x="836" y="465"/>
                    </a:cubicBezTo>
                    <a:cubicBezTo>
                      <a:pt x="836" y="434"/>
                      <a:pt x="836" y="404"/>
                      <a:pt x="836" y="404"/>
                    </a:cubicBezTo>
                    <a:lnTo>
                      <a:pt x="805" y="404"/>
                    </a:lnTo>
                    <a:lnTo>
                      <a:pt x="805" y="404"/>
                    </a:lnTo>
                    <a:cubicBezTo>
                      <a:pt x="774" y="372"/>
                      <a:pt x="774" y="372"/>
                      <a:pt x="774" y="372"/>
                    </a:cubicBezTo>
                    <a:cubicBezTo>
                      <a:pt x="774" y="341"/>
                      <a:pt x="774" y="341"/>
                      <a:pt x="774" y="341"/>
                    </a:cubicBezTo>
                    <a:lnTo>
                      <a:pt x="774" y="341"/>
                    </a:lnTo>
                    <a:cubicBezTo>
                      <a:pt x="774" y="341"/>
                      <a:pt x="774" y="310"/>
                      <a:pt x="744" y="310"/>
                    </a:cubicBezTo>
                    <a:lnTo>
                      <a:pt x="744" y="310"/>
                    </a:lnTo>
                    <a:cubicBezTo>
                      <a:pt x="681" y="248"/>
                      <a:pt x="681" y="248"/>
                      <a:pt x="681" y="248"/>
                    </a:cubicBezTo>
                    <a:lnTo>
                      <a:pt x="681" y="248"/>
                    </a:lnTo>
                    <a:cubicBezTo>
                      <a:pt x="340" y="0"/>
                      <a:pt x="340" y="0"/>
                      <a:pt x="340" y="0"/>
                    </a:cubicBezTo>
                    <a:cubicBezTo>
                      <a:pt x="309" y="0"/>
                      <a:pt x="309" y="0"/>
                      <a:pt x="309" y="0"/>
                    </a:cubicBezTo>
                    <a:cubicBezTo>
                      <a:pt x="340" y="496"/>
                      <a:pt x="340" y="496"/>
                      <a:pt x="340" y="496"/>
                    </a:cubicBezTo>
                    <a:cubicBezTo>
                      <a:pt x="371" y="528"/>
                      <a:pt x="371" y="528"/>
                      <a:pt x="371" y="528"/>
                    </a:cubicBezTo>
                    <a:cubicBezTo>
                      <a:pt x="340" y="619"/>
                      <a:pt x="340" y="619"/>
                      <a:pt x="340" y="619"/>
                    </a:cubicBezTo>
                    <a:cubicBezTo>
                      <a:pt x="154" y="619"/>
                      <a:pt x="154" y="619"/>
                      <a:pt x="154" y="619"/>
                    </a:cubicBezTo>
                    <a:lnTo>
                      <a:pt x="154" y="619"/>
                    </a:lnTo>
                    <a:lnTo>
                      <a:pt x="154" y="619"/>
                    </a:lnTo>
                    <a:cubicBezTo>
                      <a:pt x="124" y="619"/>
                      <a:pt x="124" y="619"/>
                      <a:pt x="124" y="619"/>
                    </a:cubicBezTo>
                    <a:lnTo>
                      <a:pt x="92" y="619"/>
                    </a:lnTo>
                    <a:lnTo>
                      <a:pt x="92" y="619"/>
                    </a:lnTo>
                    <a:lnTo>
                      <a:pt x="61" y="619"/>
                    </a:lnTo>
                    <a:lnTo>
                      <a:pt x="61" y="619"/>
                    </a:lnTo>
                    <a:cubicBezTo>
                      <a:pt x="61" y="651"/>
                      <a:pt x="61" y="651"/>
                      <a:pt x="30" y="651"/>
                    </a:cubicBezTo>
                    <a:lnTo>
                      <a:pt x="30" y="651"/>
                    </a:lnTo>
                    <a:lnTo>
                      <a:pt x="0" y="619"/>
                    </a:lnTo>
                    <a:cubicBezTo>
                      <a:pt x="0" y="651"/>
                      <a:pt x="0" y="651"/>
                      <a:pt x="0" y="651"/>
                    </a:cubicBezTo>
                    <a:lnTo>
                      <a:pt x="0" y="681"/>
                    </a:lnTo>
                    <a:lnTo>
                      <a:pt x="0" y="681"/>
                    </a:lnTo>
                    <a:cubicBezTo>
                      <a:pt x="0" y="712"/>
                      <a:pt x="0" y="712"/>
                      <a:pt x="0" y="712"/>
                    </a:cubicBezTo>
                    <a:lnTo>
                      <a:pt x="0" y="712"/>
                    </a:lnTo>
                    <a:lnTo>
                      <a:pt x="0" y="712"/>
                    </a:lnTo>
                    <a:cubicBezTo>
                      <a:pt x="0" y="712"/>
                      <a:pt x="30" y="712"/>
                      <a:pt x="30" y="743"/>
                    </a:cubicBezTo>
                    <a:cubicBezTo>
                      <a:pt x="30" y="743"/>
                      <a:pt x="30" y="743"/>
                      <a:pt x="30" y="775"/>
                    </a:cubicBezTo>
                    <a:lnTo>
                      <a:pt x="30" y="775"/>
                    </a:lnTo>
                    <a:lnTo>
                      <a:pt x="30" y="775"/>
                    </a:lnTo>
                    <a:lnTo>
                      <a:pt x="30" y="775"/>
                    </a:lnTo>
                    <a:lnTo>
                      <a:pt x="30" y="775"/>
                    </a:lnTo>
                    <a:lnTo>
                      <a:pt x="30" y="775"/>
                    </a:lnTo>
                    <a:lnTo>
                      <a:pt x="30" y="775"/>
                    </a:lnTo>
                    <a:lnTo>
                      <a:pt x="30" y="775"/>
                    </a:lnTo>
                    <a:lnTo>
                      <a:pt x="30" y="775"/>
                    </a:lnTo>
                    <a:cubicBezTo>
                      <a:pt x="61" y="775"/>
                      <a:pt x="61" y="775"/>
                      <a:pt x="61" y="775"/>
                    </a:cubicBezTo>
                    <a:lnTo>
                      <a:pt x="61" y="775"/>
                    </a:lnTo>
                    <a:cubicBezTo>
                      <a:pt x="61" y="775"/>
                      <a:pt x="61" y="775"/>
                      <a:pt x="92" y="775"/>
                    </a:cubicBezTo>
                    <a:lnTo>
                      <a:pt x="92" y="775"/>
                    </a:lnTo>
                    <a:lnTo>
                      <a:pt x="92" y="775"/>
                    </a:lnTo>
                    <a:lnTo>
                      <a:pt x="92" y="775"/>
                    </a:lnTo>
                    <a:lnTo>
                      <a:pt x="124" y="775"/>
                    </a:lnTo>
                    <a:lnTo>
                      <a:pt x="124" y="775"/>
                    </a:lnTo>
                    <a:cubicBezTo>
                      <a:pt x="124" y="743"/>
                      <a:pt x="124" y="743"/>
                      <a:pt x="124" y="743"/>
                    </a:cubicBezTo>
                    <a:lnTo>
                      <a:pt x="124" y="743"/>
                    </a:lnTo>
                    <a:cubicBezTo>
                      <a:pt x="154" y="743"/>
                      <a:pt x="154" y="743"/>
                      <a:pt x="154" y="775"/>
                    </a:cubicBezTo>
                    <a:cubicBezTo>
                      <a:pt x="154" y="775"/>
                      <a:pt x="154" y="775"/>
                      <a:pt x="154" y="805"/>
                    </a:cubicBezTo>
                    <a:lnTo>
                      <a:pt x="154" y="805"/>
                    </a:lnTo>
                    <a:lnTo>
                      <a:pt x="154" y="805"/>
                    </a:lnTo>
                    <a:lnTo>
                      <a:pt x="154" y="805"/>
                    </a:lnTo>
                    <a:cubicBezTo>
                      <a:pt x="154" y="805"/>
                      <a:pt x="154" y="805"/>
                      <a:pt x="185" y="805"/>
                    </a:cubicBezTo>
                    <a:lnTo>
                      <a:pt x="185" y="836"/>
                    </a:ln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12" name="Freeform 9"/>
              <p:cNvSpPr>
                <a:spLocks noChangeArrowheads="1"/>
              </p:cNvSpPr>
              <p:nvPr/>
            </p:nvSpPr>
            <p:spPr bwMode="auto">
              <a:xfrm>
                <a:off x="4706938" y="2070100"/>
                <a:ext cx="66675" cy="44450"/>
              </a:xfrm>
              <a:custGeom>
                <a:avLst/>
                <a:gdLst>
                  <a:gd name="T0" fmla="*/ 186 w 187"/>
                  <a:gd name="T1" fmla="*/ 0 h 125"/>
                  <a:gd name="T2" fmla="*/ 186 w 187"/>
                  <a:gd name="T3" fmla="*/ 0 h 125"/>
                  <a:gd name="T4" fmla="*/ 186 w 187"/>
                  <a:gd name="T5" fmla="*/ 0 h 125"/>
                  <a:gd name="T6" fmla="*/ 154 w 187"/>
                  <a:gd name="T7" fmla="*/ 31 h 125"/>
                  <a:gd name="T8" fmla="*/ 124 w 187"/>
                  <a:gd name="T9" fmla="*/ 93 h 125"/>
                  <a:gd name="T10" fmla="*/ 93 w 187"/>
                  <a:gd name="T11" fmla="*/ 63 h 125"/>
                  <a:gd name="T12" fmla="*/ 93 w 187"/>
                  <a:gd name="T13" fmla="*/ 63 h 125"/>
                  <a:gd name="T14" fmla="*/ 93 w 187"/>
                  <a:gd name="T15" fmla="*/ 63 h 125"/>
                  <a:gd name="T16" fmla="*/ 93 w 187"/>
                  <a:gd name="T17" fmla="*/ 93 h 125"/>
                  <a:gd name="T18" fmla="*/ 93 w 187"/>
                  <a:gd name="T19" fmla="*/ 93 h 125"/>
                  <a:gd name="T20" fmla="*/ 62 w 187"/>
                  <a:gd name="T21" fmla="*/ 93 h 125"/>
                  <a:gd name="T22" fmla="*/ 62 w 187"/>
                  <a:gd name="T23" fmla="*/ 93 h 125"/>
                  <a:gd name="T24" fmla="*/ 30 w 187"/>
                  <a:gd name="T25" fmla="*/ 93 h 125"/>
                  <a:gd name="T26" fmla="*/ 30 w 187"/>
                  <a:gd name="T27" fmla="*/ 93 h 125"/>
                  <a:gd name="T28" fmla="*/ 30 w 187"/>
                  <a:gd name="T29" fmla="*/ 93 h 125"/>
                  <a:gd name="T30" fmla="*/ 0 w 187"/>
                  <a:gd name="T31" fmla="*/ 93 h 125"/>
                  <a:gd name="T32" fmla="*/ 0 w 187"/>
                  <a:gd name="T33" fmla="*/ 124 h 125"/>
                  <a:gd name="T34" fmla="*/ 0 w 187"/>
                  <a:gd name="T35" fmla="*/ 124 h 125"/>
                  <a:gd name="T36" fmla="*/ 62 w 187"/>
                  <a:gd name="T37" fmla="*/ 124 h 125"/>
                  <a:gd name="T38" fmla="*/ 93 w 187"/>
                  <a:gd name="T39" fmla="*/ 124 h 125"/>
                  <a:gd name="T40" fmla="*/ 124 w 187"/>
                  <a:gd name="T41" fmla="*/ 124 h 125"/>
                  <a:gd name="T42" fmla="*/ 154 w 187"/>
                  <a:gd name="T43" fmla="*/ 93 h 125"/>
                  <a:gd name="T44" fmla="*/ 154 w 187"/>
                  <a:gd name="T45" fmla="*/ 93 h 125"/>
                  <a:gd name="T46" fmla="*/ 154 w 187"/>
                  <a:gd name="T47" fmla="*/ 63 h 125"/>
                  <a:gd name="T48" fmla="*/ 154 w 187"/>
                  <a:gd name="T49" fmla="*/ 63 h 125"/>
                  <a:gd name="T50" fmla="*/ 186 w 187"/>
                  <a:gd name="T51" fmla="*/ 31 h 125"/>
                  <a:gd name="T52" fmla="*/ 186 w 187"/>
                  <a:gd name="T53" fmla="*/ 31 h 125"/>
                  <a:gd name="T54" fmla="*/ 186 w 187"/>
                  <a:gd name="T55" fmla="*/ 31 h 125"/>
                  <a:gd name="T56" fmla="*/ 186 w 187"/>
                  <a:gd name="T57" fmla="*/ 31 h 125"/>
                  <a:gd name="T58" fmla="*/ 186 w 187"/>
                  <a:gd name="T59"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87" h="125">
                    <a:moveTo>
                      <a:pt x="186" y="0"/>
                    </a:moveTo>
                    <a:lnTo>
                      <a:pt x="186" y="0"/>
                    </a:lnTo>
                    <a:lnTo>
                      <a:pt x="186" y="0"/>
                    </a:lnTo>
                    <a:cubicBezTo>
                      <a:pt x="154" y="31"/>
                      <a:pt x="154" y="31"/>
                      <a:pt x="154" y="31"/>
                    </a:cubicBezTo>
                    <a:cubicBezTo>
                      <a:pt x="154" y="63"/>
                      <a:pt x="124" y="93"/>
                      <a:pt x="124" y="93"/>
                    </a:cubicBezTo>
                    <a:cubicBezTo>
                      <a:pt x="124" y="93"/>
                      <a:pt x="93" y="93"/>
                      <a:pt x="93" y="63"/>
                    </a:cubicBezTo>
                    <a:lnTo>
                      <a:pt x="93" y="63"/>
                    </a:lnTo>
                    <a:lnTo>
                      <a:pt x="93" y="63"/>
                    </a:lnTo>
                    <a:cubicBezTo>
                      <a:pt x="93" y="93"/>
                      <a:pt x="93" y="93"/>
                      <a:pt x="93" y="93"/>
                    </a:cubicBezTo>
                    <a:lnTo>
                      <a:pt x="93" y="93"/>
                    </a:lnTo>
                    <a:cubicBezTo>
                      <a:pt x="62" y="93"/>
                      <a:pt x="62" y="93"/>
                      <a:pt x="62" y="93"/>
                    </a:cubicBezTo>
                    <a:lnTo>
                      <a:pt x="62" y="93"/>
                    </a:lnTo>
                    <a:cubicBezTo>
                      <a:pt x="30" y="93"/>
                      <a:pt x="30" y="93"/>
                      <a:pt x="30" y="93"/>
                    </a:cubicBezTo>
                    <a:lnTo>
                      <a:pt x="30" y="93"/>
                    </a:lnTo>
                    <a:lnTo>
                      <a:pt x="30" y="93"/>
                    </a:lnTo>
                    <a:cubicBezTo>
                      <a:pt x="0" y="93"/>
                      <a:pt x="0" y="93"/>
                      <a:pt x="0" y="93"/>
                    </a:cubicBezTo>
                    <a:lnTo>
                      <a:pt x="0" y="124"/>
                    </a:lnTo>
                    <a:lnTo>
                      <a:pt x="0" y="124"/>
                    </a:lnTo>
                    <a:cubicBezTo>
                      <a:pt x="0" y="124"/>
                      <a:pt x="30" y="124"/>
                      <a:pt x="62" y="124"/>
                    </a:cubicBezTo>
                    <a:cubicBezTo>
                      <a:pt x="62" y="124"/>
                      <a:pt x="62" y="124"/>
                      <a:pt x="93" y="124"/>
                    </a:cubicBezTo>
                    <a:lnTo>
                      <a:pt x="124" y="124"/>
                    </a:lnTo>
                    <a:cubicBezTo>
                      <a:pt x="124" y="124"/>
                      <a:pt x="124" y="93"/>
                      <a:pt x="154" y="93"/>
                    </a:cubicBezTo>
                    <a:lnTo>
                      <a:pt x="154" y="93"/>
                    </a:lnTo>
                    <a:cubicBezTo>
                      <a:pt x="154" y="63"/>
                      <a:pt x="154" y="63"/>
                      <a:pt x="154" y="63"/>
                    </a:cubicBezTo>
                    <a:lnTo>
                      <a:pt x="154" y="63"/>
                    </a:lnTo>
                    <a:cubicBezTo>
                      <a:pt x="154" y="63"/>
                      <a:pt x="154" y="31"/>
                      <a:pt x="186" y="31"/>
                    </a:cubicBezTo>
                    <a:lnTo>
                      <a:pt x="186" y="31"/>
                    </a:lnTo>
                    <a:lnTo>
                      <a:pt x="186" y="31"/>
                    </a:lnTo>
                    <a:lnTo>
                      <a:pt x="186" y="31"/>
                    </a:lnTo>
                    <a:cubicBezTo>
                      <a:pt x="186" y="31"/>
                      <a:pt x="186" y="31"/>
                      <a:pt x="186" y="0"/>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13" name="Freeform 10"/>
              <p:cNvSpPr>
                <a:spLocks noChangeArrowheads="1"/>
              </p:cNvSpPr>
              <p:nvPr/>
            </p:nvSpPr>
            <p:spPr bwMode="auto">
              <a:xfrm>
                <a:off x="4360863" y="1925638"/>
                <a:ext cx="401637" cy="334962"/>
              </a:xfrm>
              <a:custGeom>
                <a:avLst/>
                <a:gdLst>
                  <a:gd name="T0" fmla="*/ 465 w 1116"/>
                  <a:gd name="T1" fmla="*/ 867 h 930"/>
                  <a:gd name="T2" fmla="*/ 527 w 1116"/>
                  <a:gd name="T3" fmla="*/ 867 h 930"/>
                  <a:gd name="T4" fmla="*/ 589 w 1116"/>
                  <a:gd name="T5" fmla="*/ 898 h 930"/>
                  <a:gd name="T6" fmla="*/ 651 w 1116"/>
                  <a:gd name="T7" fmla="*/ 929 h 930"/>
                  <a:gd name="T8" fmla="*/ 713 w 1116"/>
                  <a:gd name="T9" fmla="*/ 867 h 930"/>
                  <a:gd name="T10" fmla="*/ 806 w 1116"/>
                  <a:gd name="T11" fmla="*/ 805 h 930"/>
                  <a:gd name="T12" fmla="*/ 837 w 1116"/>
                  <a:gd name="T13" fmla="*/ 805 h 930"/>
                  <a:gd name="T14" fmla="*/ 930 w 1116"/>
                  <a:gd name="T15" fmla="*/ 774 h 930"/>
                  <a:gd name="T16" fmla="*/ 930 w 1116"/>
                  <a:gd name="T17" fmla="*/ 774 h 930"/>
                  <a:gd name="T18" fmla="*/ 1023 w 1116"/>
                  <a:gd name="T19" fmla="*/ 743 h 930"/>
                  <a:gd name="T20" fmla="*/ 1115 w 1116"/>
                  <a:gd name="T21" fmla="*/ 589 h 930"/>
                  <a:gd name="T22" fmla="*/ 1023 w 1116"/>
                  <a:gd name="T23" fmla="*/ 589 h 930"/>
                  <a:gd name="T24" fmla="*/ 899 w 1116"/>
                  <a:gd name="T25" fmla="*/ 526 h 930"/>
                  <a:gd name="T26" fmla="*/ 899 w 1116"/>
                  <a:gd name="T27" fmla="*/ 495 h 930"/>
                  <a:gd name="T28" fmla="*/ 899 w 1116"/>
                  <a:gd name="T29" fmla="*/ 465 h 930"/>
                  <a:gd name="T30" fmla="*/ 867 w 1116"/>
                  <a:gd name="T31" fmla="*/ 465 h 930"/>
                  <a:gd name="T32" fmla="*/ 806 w 1116"/>
                  <a:gd name="T33" fmla="*/ 372 h 930"/>
                  <a:gd name="T34" fmla="*/ 806 w 1116"/>
                  <a:gd name="T35" fmla="*/ 309 h 930"/>
                  <a:gd name="T36" fmla="*/ 775 w 1116"/>
                  <a:gd name="T37" fmla="*/ 278 h 930"/>
                  <a:gd name="T38" fmla="*/ 713 w 1116"/>
                  <a:gd name="T39" fmla="*/ 217 h 930"/>
                  <a:gd name="T40" fmla="*/ 682 w 1116"/>
                  <a:gd name="T41" fmla="*/ 185 h 930"/>
                  <a:gd name="T42" fmla="*/ 651 w 1116"/>
                  <a:gd name="T43" fmla="*/ 185 h 930"/>
                  <a:gd name="T44" fmla="*/ 651 w 1116"/>
                  <a:gd name="T45" fmla="*/ 185 h 930"/>
                  <a:gd name="T46" fmla="*/ 527 w 1116"/>
                  <a:gd name="T47" fmla="*/ 185 h 930"/>
                  <a:gd name="T48" fmla="*/ 403 w 1116"/>
                  <a:gd name="T49" fmla="*/ 61 h 930"/>
                  <a:gd name="T50" fmla="*/ 371 w 1116"/>
                  <a:gd name="T51" fmla="*/ 30 h 930"/>
                  <a:gd name="T52" fmla="*/ 310 w 1116"/>
                  <a:gd name="T53" fmla="*/ 30 h 930"/>
                  <a:gd name="T54" fmla="*/ 278 w 1116"/>
                  <a:gd name="T55" fmla="*/ 0 h 930"/>
                  <a:gd name="T56" fmla="*/ 217 w 1116"/>
                  <a:gd name="T57" fmla="*/ 30 h 930"/>
                  <a:gd name="T58" fmla="*/ 186 w 1116"/>
                  <a:gd name="T59" fmla="*/ 0 h 930"/>
                  <a:gd name="T60" fmla="*/ 186 w 1116"/>
                  <a:gd name="T61" fmla="*/ 30 h 930"/>
                  <a:gd name="T62" fmla="*/ 186 w 1116"/>
                  <a:gd name="T63" fmla="*/ 30 h 930"/>
                  <a:gd name="T64" fmla="*/ 124 w 1116"/>
                  <a:gd name="T65" fmla="*/ 124 h 930"/>
                  <a:gd name="T66" fmla="*/ 93 w 1116"/>
                  <a:gd name="T67" fmla="*/ 124 h 930"/>
                  <a:gd name="T68" fmla="*/ 31 w 1116"/>
                  <a:gd name="T69" fmla="*/ 185 h 930"/>
                  <a:gd name="T70" fmla="*/ 31 w 1116"/>
                  <a:gd name="T71" fmla="*/ 154 h 930"/>
                  <a:gd name="T72" fmla="*/ 31 w 1116"/>
                  <a:gd name="T73" fmla="*/ 217 h 930"/>
                  <a:gd name="T74" fmla="*/ 124 w 1116"/>
                  <a:gd name="T75" fmla="*/ 372 h 930"/>
                  <a:gd name="T76" fmla="*/ 155 w 1116"/>
                  <a:gd name="T77" fmla="*/ 465 h 930"/>
                  <a:gd name="T78" fmla="*/ 217 w 1116"/>
                  <a:gd name="T79" fmla="*/ 526 h 930"/>
                  <a:gd name="T80" fmla="*/ 248 w 1116"/>
                  <a:gd name="T81" fmla="*/ 589 h 930"/>
                  <a:gd name="T82" fmla="*/ 371 w 1116"/>
                  <a:gd name="T83" fmla="*/ 805 h 930"/>
                  <a:gd name="T84" fmla="*/ 434 w 1116"/>
                  <a:gd name="T85" fmla="*/ 898 h 9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16" h="930">
                    <a:moveTo>
                      <a:pt x="465" y="867"/>
                    </a:moveTo>
                    <a:lnTo>
                      <a:pt x="465" y="867"/>
                    </a:lnTo>
                    <a:lnTo>
                      <a:pt x="465" y="867"/>
                    </a:lnTo>
                    <a:cubicBezTo>
                      <a:pt x="495" y="867"/>
                      <a:pt x="495" y="867"/>
                      <a:pt x="495" y="867"/>
                    </a:cubicBezTo>
                    <a:lnTo>
                      <a:pt x="495" y="867"/>
                    </a:lnTo>
                    <a:cubicBezTo>
                      <a:pt x="527" y="867"/>
                      <a:pt x="527" y="867"/>
                      <a:pt x="527" y="867"/>
                    </a:cubicBezTo>
                    <a:lnTo>
                      <a:pt x="527" y="867"/>
                    </a:lnTo>
                    <a:cubicBezTo>
                      <a:pt x="558" y="867"/>
                      <a:pt x="558" y="867"/>
                      <a:pt x="558" y="898"/>
                    </a:cubicBezTo>
                    <a:cubicBezTo>
                      <a:pt x="589" y="898"/>
                      <a:pt x="589" y="898"/>
                      <a:pt x="589" y="898"/>
                    </a:cubicBezTo>
                    <a:cubicBezTo>
                      <a:pt x="619" y="898"/>
                      <a:pt x="619" y="929"/>
                      <a:pt x="651" y="929"/>
                    </a:cubicBezTo>
                    <a:lnTo>
                      <a:pt x="651" y="929"/>
                    </a:lnTo>
                    <a:lnTo>
                      <a:pt x="651" y="929"/>
                    </a:lnTo>
                    <a:lnTo>
                      <a:pt x="651" y="929"/>
                    </a:lnTo>
                    <a:cubicBezTo>
                      <a:pt x="651" y="898"/>
                      <a:pt x="651" y="898"/>
                      <a:pt x="651" y="898"/>
                    </a:cubicBezTo>
                    <a:cubicBezTo>
                      <a:pt x="682" y="898"/>
                      <a:pt x="682" y="867"/>
                      <a:pt x="713" y="867"/>
                    </a:cubicBezTo>
                    <a:lnTo>
                      <a:pt x="743" y="837"/>
                    </a:lnTo>
                    <a:cubicBezTo>
                      <a:pt x="775" y="805"/>
                      <a:pt x="775" y="805"/>
                      <a:pt x="775" y="805"/>
                    </a:cubicBezTo>
                    <a:cubicBezTo>
                      <a:pt x="775" y="805"/>
                      <a:pt x="775" y="805"/>
                      <a:pt x="806" y="805"/>
                    </a:cubicBezTo>
                    <a:lnTo>
                      <a:pt x="806" y="805"/>
                    </a:lnTo>
                    <a:lnTo>
                      <a:pt x="806" y="805"/>
                    </a:lnTo>
                    <a:lnTo>
                      <a:pt x="837" y="805"/>
                    </a:lnTo>
                    <a:cubicBezTo>
                      <a:pt x="837" y="805"/>
                      <a:pt x="867" y="805"/>
                      <a:pt x="867" y="774"/>
                    </a:cubicBezTo>
                    <a:cubicBezTo>
                      <a:pt x="867" y="774"/>
                      <a:pt x="899" y="774"/>
                      <a:pt x="930" y="774"/>
                    </a:cubicBezTo>
                    <a:lnTo>
                      <a:pt x="930" y="774"/>
                    </a:lnTo>
                    <a:lnTo>
                      <a:pt x="930" y="774"/>
                    </a:lnTo>
                    <a:lnTo>
                      <a:pt x="930" y="774"/>
                    </a:lnTo>
                    <a:lnTo>
                      <a:pt x="930" y="774"/>
                    </a:lnTo>
                    <a:lnTo>
                      <a:pt x="930" y="774"/>
                    </a:lnTo>
                    <a:cubicBezTo>
                      <a:pt x="930" y="774"/>
                      <a:pt x="961" y="774"/>
                      <a:pt x="961" y="743"/>
                    </a:cubicBezTo>
                    <a:cubicBezTo>
                      <a:pt x="991" y="743"/>
                      <a:pt x="1023" y="743"/>
                      <a:pt x="1023" y="743"/>
                    </a:cubicBezTo>
                    <a:cubicBezTo>
                      <a:pt x="1023" y="713"/>
                      <a:pt x="1054" y="713"/>
                      <a:pt x="1085" y="713"/>
                    </a:cubicBezTo>
                    <a:cubicBezTo>
                      <a:pt x="1115" y="589"/>
                      <a:pt x="1115" y="589"/>
                      <a:pt x="1115" y="589"/>
                    </a:cubicBezTo>
                    <a:lnTo>
                      <a:pt x="1115" y="589"/>
                    </a:lnTo>
                    <a:cubicBezTo>
                      <a:pt x="1115" y="589"/>
                      <a:pt x="1115" y="589"/>
                      <a:pt x="1085" y="589"/>
                    </a:cubicBezTo>
                    <a:cubicBezTo>
                      <a:pt x="1085" y="589"/>
                      <a:pt x="1054" y="589"/>
                      <a:pt x="1023" y="589"/>
                    </a:cubicBezTo>
                    <a:lnTo>
                      <a:pt x="1023" y="589"/>
                    </a:lnTo>
                    <a:cubicBezTo>
                      <a:pt x="991" y="589"/>
                      <a:pt x="961" y="589"/>
                      <a:pt x="961" y="589"/>
                    </a:cubicBezTo>
                    <a:lnTo>
                      <a:pt x="961" y="589"/>
                    </a:lnTo>
                    <a:cubicBezTo>
                      <a:pt x="930" y="589"/>
                      <a:pt x="930" y="557"/>
                      <a:pt x="899" y="526"/>
                    </a:cubicBezTo>
                    <a:lnTo>
                      <a:pt x="899" y="526"/>
                    </a:lnTo>
                    <a:lnTo>
                      <a:pt x="899" y="526"/>
                    </a:lnTo>
                    <a:cubicBezTo>
                      <a:pt x="899" y="495"/>
                      <a:pt x="899" y="495"/>
                      <a:pt x="899" y="495"/>
                    </a:cubicBezTo>
                    <a:lnTo>
                      <a:pt x="899" y="495"/>
                    </a:lnTo>
                    <a:lnTo>
                      <a:pt x="899" y="495"/>
                    </a:lnTo>
                    <a:cubicBezTo>
                      <a:pt x="899" y="495"/>
                      <a:pt x="899" y="495"/>
                      <a:pt x="899" y="465"/>
                    </a:cubicBezTo>
                    <a:lnTo>
                      <a:pt x="899" y="465"/>
                    </a:lnTo>
                    <a:cubicBezTo>
                      <a:pt x="899" y="465"/>
                      <a:pt x="899" y="465"/>
                      <a:pt x="899" y="433"/>
                    </a:cubicBezTo>
                    <a:lnTo>
                      <a:pt x="867" y="465"/>
                    </a:lnTo>
                    <a:lnTo>
                      <a:pt x="867" y="465"/>
                    </a:lnTo>
                    <a:cubicBezTo>
                      <a:pt x="867" y="465"/>
                      <a:pt x="867" y="433"/>
                      <a:pt x="837" y="402"/>
                    </a:cubicBezTo>
                    <a:lnTo>
                      <a:pt x="806" y="372"/>
                    </a:lnTo>
                    <a:cubicBezTo>
                      <a:pt x="806" y="372"/>
                      <a:pt x="806" y="372"/>
                      <a:pt x="806" y="341"/>
                    </a:cubicBezTo>
                    <a:lnTo>
                      <a:pt x="806" y="341"/>
                    </a:lnTo>
                    <a:cubicBezTo>
                      <a:pt x="806" y="309"/>
                      <a:pt x="806" y="309"/>
                      <a:pt x="806" y="309"/>
                    </a:cubicBezTo>
                    <a:lnTo>
                      <a:pt x="806" y="309"/>
                    </a:lnTo>
                    <a:lnTo>
                      <a:pt x="806" y="309"/>
                    </a:lnTo>
                    <a:cubicBezTo>
                      <a:pt x="806" y="278"/>
                      <a:pt x="775" y="278"/>
                      <a:pt x="775" y="278"/>
                    </a:cubicBezTo>
                    <a:cubicBezTo>
                      <a:pt x="775" y="278"/>
                      <a:pt x="743" y="248"/>
                      <a:pt x="743" y="217"/>
                    </a:cubicBezTo>
                    <a:cubicBezTo>
                      <a:pt x="713" y="217"/>
                      <a:pt x="713" y="217"/>
                      <a:pt x="713" y="217"/>
                    </a:cubicBezTo>
                    <a:lnTo>
                      <a:pt x="713" y="217"/>
                    </a:lnTo>
                    <a:lnTo>
                      <a:pt x="713" y="217"/>
                    </a:lnTo>
                    <a:cubicBezTo>
                      <a:pt x="682" y="217"/>
                      <a:pt x="682" y="217"/>
                      <a:pt x="682" y="185"/>
                    </a:cubicBezTo>
                    <a:lnTo>
                      <a:pt x="682" y="185"/>
                    </a:lnTo>
                    <a:cubicBezTo>
                      <a:pt x="651" y="185"/>
                      <a:pt x="651" y="185"/>
                      <a:pt x="651" y="185"/>
                    </a:cubicBezTo>
                    <a:lnTo>
                      <a:pt x="651" y="185"/>
                    </a:lnTo>
                    <a:lnTo>
                      <a:pt x="651" y="185"/>
                    </a:lnTo>
                    <a:lnTo>
                      <a:pt x="651" y="185"/>
                    </a:lnTo>
                    <a:lnTo>
                      <a:pt x="651" y="185"/>
                    </a:lnTo>
                    <a:lnTo>
                      <a:pt x="651" y="185"/>
                    </a:lnTo>
                    <a:cubicBezTo>
                      <a:pt x="619" y="185"/>
                      <a:pt x="619" y="185"/>
                      <a:pt x="619" y="185"/>
                    </a:cubicBezTo>
                    <a:lnTo>
                      <a:pt x="619" y="185"/>
                    </a:lnTo>
                    <a:cubicBezTo>
                      <a:pt x="589" y="185"/>
                      <a:pt x="558" y="185"/>
                      <a:pt x="527" y="185"/>
                    </a:cubicBezTo>
                    <a:cubicBezTo>
                      <a:pt x="495" y="154"/>
                      <a:pt x="465" y="124"/>
                      <a:pt x="465" y="93"/>
                    </a:cubicBezTo>
                    <a:cubicBezTo>
                      <a:pt x="434" y="93"/>
                      <a:pt x="434" y="93"/>
                      <a:pt x="434" y="93"/>
                    </a:cubicBezTo>
                    <a:lnTo>
                      <a:pt x="403" y="61"/>
                    </a:lnTo>
                    <a:lnTo>
                      <a:pt x="371" y="30"/>
                    </a:lnTo>
                    <a:lnTo>
                      <a:pt x="371" y="30"/>
                    </a:lnTo>
                    <a:lnTo>
                      <a:pt x="371" y="30"/>
                    </a:lnTo>
                    <a:cubicBezTo>
                      <a:pt x="371" y="30"/>
                      <a:pt x="371" y="30"/>
                      <a:pt x="341" y="30"/>
                    </a:cubicBezTo>
                    <a:lnTo>
                      <a:pt x="341" y="30"/>
                    </a:lnTo>
                    <a:cubicBezTo>
                      <a:pt x="341" y="30"/>
                      <a:pt x="341" y="30"/>
                      <a:pt x="310" y="30"/>
                    </a:cubicBezTo>
                    <a:cubicBezTo>
                      <a:pt x="310" y="30"/>
                      <a:pt x="310" y="30"/>
                      <a:pt x="310" y="0"/>
                    </a:cubicBezTo>
                    <a:cubicBezTo>
                      <a:pt x="310" y="0"/>
                      <a:pt x="310" y="0"/>
                      <a:pt x="278" y="0"/>
                    </a:cubicBezTo>
                    <a:lnTo>
                      <a:pt x="278" y="0"/>
                    </a:lnTo>
                    <a:cubicBezTo>
                      <a:pt x="248" y="0"/>
                      <a:pt x="248" y="0"/>
                      <a:pt x="248" y="0"/>
                    </a:cubicBezTo>
                    <a:lnTo>
                      <a:pt x="217" y="0"/>
                    </a:lnTo>
                    <a:cubicBezTo>
                      <a:pt x="217" y="30"/>
                      <a:pt x="217" y="30"/>
                      <a:pt x="217" y="30"/>
                    </a:cubicBezTo>
                    <a:cubicBezTo>
                      <a:pt x="217" y="0"/>
                      <a:pt x="217" y="0"/>
                      <a:pt x="217" y="0"/>
                    </a:cubicBezTo>
                    <a:lnTo>
                      <a:pt x="217" y="0"/>
                    </a:lnTo>
                    <a:cubicBezTo>
                      <a:pt x="186" y="0"/>
                      <a:pt x="186" y="0"/>
                      <a:pt x="186" y="0"/>
                    </a:cubicBezTo>
                    <a:lnTo>
                      <a:pt x="186" y="0"/>
                    </a:lnTo>
                    <a:cubicBezTo>
                      <a:pt x="186" y="0"/>
                      <a:pt x="186" y="0"/>
                      <a:pt x="155" y="0"/>
                    </a:cubicBezTo>
                    <a:cubicBezTo>
                      <a:pt x="186" y="0"/>
                      <a:pt x="186" y="30"/>
                      <a:pt x="186" y="30"/>
                    </a:cubicBezTo>
                    <a:lnTo>
                      <a:pt x="186" y="30"/>
                    </a:lnTo>
                    <a:lnTo>
                      <a:pt x="186" y="30"/>
                    </a:lnTo>
                    <a:lnTo>
                      <a:pt x="186" y="30"/>
                    </a:lnTo>
                    <a:cubicBezTo>
                      <a:pt x="186" y="61"/>
                      <a:pt x="186" y="93"/>
                      <a:pt x="155" y="93"/>
                    </a:cubicBezTo>
                    <a:lnTo>
                      <a:pt x="155" y="93"/>
                    </a:lnTo>
                    <a:cubicBezTo>
                      <a:pt x="155" y="124"/>
                      <a:pt x="124" y="124"/>
                      <a:pt x="124" y="124"/>
                    </a:cubicBezTo>
                    <a:lnTo>
                      <a:pt x="124" y="124"/>
                    </a:lnTo>
                    <a:lnTo>
                      <a:pt x="124" y="124"/>
                    </a:lnTo>
                    <a:lnTo>
                      <a:pt x="93" y="124"/>
                    </a:lnTo>
                    <a:cubicBezTo>
                      <a:pt x="93" y="154"/>
                      <a:pt x="93" y="154"/>
                      <a:pt x="62" y="154"/>
                    </a:cubicBezTo>
                    <a:lnTo>
                      <a:pt x="62" y="154"/>
                    </a:lnTo>
                    <a:cubicBezTo>
                      <a:pt x="62" y="185"/>
                      <a:pt x="62" y="185"/>
                      <a:pt x="31" y="185"/>
                    </a:cubicBezTo>
                    <a:lnTo>
                      <a:pt x="31" y="185"/>
                    </a:lnTo>
                    <a:lnTo>
                      <a:pt x="31" y="185"/>
                    </a:lnTo>
                    <a:lnTo>
                      <a:pt x="31" y="154"/>
                    </a:lnTo>
                    <a:lnTo>
                      <a:pt x="0" y="154"/>
                    </a:lnTo>
                    <a:cubicBezTo>
                      <a:pt x="0" y="185"/>
                      <a:pt x="0" y="185"/>
                      <a:pt x="0" y="185"/>
                    </a:cubicBezTo>
                    <a:cubicBezTo>
                      <a:pt x="31" y="185"/>
                      <a:pt x="31" y="217"/>
                      <a:pt x="31" y="217"/>
                    </a:cubicBezTo>
                    <a:cubicBezTo>
                      <a:pt x="62" y="248"/>
                      <a:pt x="62" y="278"/>
                      <a:pt x="93" y="309"/>
                    </a:cubicBezTo>
                    <a:cubicBezTo>
                      <a:pt x="93" y="341"/>
                      <a:pt x="93" y="341"/>
                      <a:pt x="93" y="341"/>
                    </a:cubicBezTo>
                    <a:cubicBezTo>
                      <a:pt x="93" y="341"/>
                      <a:pt x="124" y="341"/>
                      <a:pt x="124" y="372"/>
                    </a:cubicBezTo>
                    <a:cubicBezTo>
                      <a:pt x="124" y="372"/>
                      <a:pt x="155" y="402"/>
                      <a:pt x="155" y="433"/>
                    </a:cubicBezTo>
                    <a:lnTo>
                      <a:pt x="155" y="433"/>
                    </a:lnTo>
                    <a:cubicBezTo>
                      <a:pt x="155" y="433"/>
                      <a:pt x="155" y="433"/>
                      <a:pt x="155" y="465"/>
                    </a:cubicBezTo>
                    <a:cubicBezTo>
                      <a:pt x="186" y="465"/>
                      <a:pt x="186" y="465"/>
                      <a:pt x="186" y="465"/>
                    </a:cubicBezTo>
                    <a:cubicBezTo>
                      <a:pt x="186" y="465"/>
                      <a:pt x="217" y="465"/>
                      <a:pt x="217" y="495"/>
                    </a:cubicBezTo>
                    <a:cubicBezTo>
                      <a:pt x="217" y="495"/>
                      <a:pt x="217" y="495"/>
                      <a:pt x="217" y="526"/>
                    </a:cubicBezTo>
                    <a:cubicBezTo>
                      <a:pt x="248" y="526"/>
                      <a:pt x="248" y="526"/>
                      <a:pt x="248" y="526"/>
                    </a:cubicBezTo>
                    <a:cubicBezTo>
                      <a:pt x="248" y="557"/>
                      <a:pt x="248" y="589"/>
                      <a:pt x="248" y="589"/>
                    </a:cubicBezTo>
                    <a:lnTo>
                      <a:pt x="248" y="589"/>
                    </a:lnTo>
                    <a:cubicBezTo>
                      <a:pt x="248" y="619"/>
                      <a:pt x="248" y="650"/>
                      <a:pt x="248" y="650"/>
                    </a:cubicBezTo>
                    <a:cubicBezTo>
                      <a:pt x="278" y="681"/>
                      <a:pt x="310" y="713"/>
                      <a:pt x="310" y="713"/>
                    </a:cubicBezTo>
                    <a:cubicBezTo>
                      <a:pt x="341" y="713"/>
                      <a:pt x="341" y="743"/>
                      <a:pt x="371" y="805"/>
                    </a:cubicBezTo>
                    <a:cubicBezTo>
                      <a:pt x="371" y="837"/>
                      <a:pt x="371" y="837"/>
                      <a:pt x="403" y="867"/>
                    </a:cubicBezTo>
                    <a:cubicBezTo>
                      <a:pt x="403" y="867"/>
                      <a:pt x="434" y="867"/>
                      <a:pt x="434" y="898"/>
                    </a:cubicBezTo>
                    <a:lnTo>
                      <a:pt x="434" y="898"/>
                    </a:lnTo>
                    <a:cubicBezTo>
                      <a:pt x="434" y="867"/>
                      <a:pt x="434" y="867"/>
                      <a:pt x="465" y="867"/>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14" name="Freeform 11"/>
              <p:cNvSpPr>
                <a:spLocks noChangeArrowheads="1"/>
              </p:cNvSpPr>
              <p:nvPr/>
            </p:nvSpPr>
            <p:spPr bwMode="auto">
              <a:xfrm>
                <a:off x="4338638" y="2327275"/>
                <a:ext cx="257175" cy="234950"/>
              </a:xfrm>
              <a:custGeom>
                <a:avLst/>
                <a:gdLst>
                  <a:gd name="T0" fmla="*/ 465 w 714"/>
                  <a:gd name="T1" fmla="*/ 218 h 652"/>
                  <a:gd name="T2" fmla="*/ 403 w 714"/>
                  <a:gd name="T3" fmla="*/ 186 h 652"/>
                  <a:gd name="T4" fmla="*/ 403 w 714"/>
                  <a:gd name="T5" fmla="*/ 155 h 652"/>
                  <a:gd name="T6" fmla="*/ 433 w 714"/>
                  <a:gd name="T7" fmla="*/ 94 h 652"/>
                  <a:gd name="T8" fmla="*/ 403 w 714"/>
                  <a:gd name="T9" fmla="*/ 62 h 652"/>
                  <a:gd name="T10" fmla="*/ 372 w 714"/>
                  <a:gd name="T11" fmla="*/ 31 h 652"/>
                  <a:gd name="T12" fmla="*/ 310 w 714"/>
                  <a:gd name="T13" fmla="*/ 0 h 652"/>
                  <a:gd name="T14" fmla="*/ 248 w 714"/>
                  <a:gd name="T15" fmla="*/ 0 h 652"/>
                  <a:gd name="T16" fmla="*/ 248 w 714"/>
                  <a:gd name="T17" fmla="*/ 0 h 652"/>
                  <a:gd name="T18" fmla="*/ 217 w 714"/>
                  <a:gd name="T19" fmla="*/ 0 h 652"/>
                  <a:gd name="T20" fmla="*/ 217 w 714"/>
                  <a:gd name="T21" fmla="*/ 0 h 652"/>
                  <a:gd name="T22" fmla="*/ 217 w 714"/>
                  <a:gd name="T23" fmla="*/ 31 h 652"/>
                  <a:gd name="T24" fmla="*/ 186 w 714"/>
                  <a:gd name="T25" fmla="*/ 0 h 652"/>
                  <a:gd name="T26" fmla="*/ 155 w 714"/>
                  <a:gd name="T27" fmla="*/ 31 h 652"/>
                  <a:gd name="T28" fmla="*/ 155 w 714"/>
                  <a:gd name="T29" fmla="*/ 62 h 652"/>
                  <a:gd name="T30" fmla="*/ 155 w 714"/>
                  <a:gd name="T31" fmla="*/ 94 h 652"/>
                  <a:gd name="T32" fmla="*/ 124 w 714"/>
                  <a:gd name="T33" fmla="*/ 124 h 652"/>
                  <a:gd name="T34" fmla="*/ 124 w 714"/>
                  <a:gd name="T35" fmla="*/ 124 h 652"/>
                  <a:gd name="T36" fmla="*/ 93 w 714"/>
                  <a:gd name="T37" fmla="*/ 155 h 652"/>
                  <a:gd name="T38" fmla="*/ 93 w 714"/>
                  <a:gd name="T39" fmla="*/ 218 h 652"/>
                  <a:gd name="T40" fmla="*/ 62 w 714"/>
                  <a:gd name="T41" fmla="*/ 248 h 652"/>
                  <a:gd name="T42" fmla="*/ 62 w 714"/>
                  <a:gd name="T43" fmla="*/ 248 h 652"/>
                  <a:gd name="T44" fmla="*/ 62 w 714"/>
                  <a:gd name="T45" fmla="*/ 248 h 652"/>
                  <a:gd name="T46" fmla="*/ 31 w 714"/>
                  <a:gd name="T47" fmla="*/ 279 h 652"/>
                  <a:gd name="T48" fmla="*/ 31 w 714"/>
                  <a:gd name="T49" fmla="*/ 279 h 652"/>
                  <a:gd name="T50" fmla="*/ 31 w 714"/>
                  <a:gd name="T51" fmla="*/ 310 h 652"/>
                  <a:gd name="T52" fmla="*/ 31 w 714"/>
                  <a:gd name="T53" fmla="*/ 372 h 652"/>
                  <a:gd name="T54" fmla="*/ 0 w 714"/>
                  <a:gd name="T55" fmla="*/ 372 h 652"/>
                  <a:gd name="T56" fmla="*/ 31 w 714"/>
                  <a:gd name="T57" fmla="*/ 403 h 652"/>
                  <a:gd name="T58" fmla="*/ 62 w 714"/>
                  <a:gd name="T59" fmla="*/ 496 h 652"/>
                  <a:gd name="T60" fmla="*/ 93 w 714"/>
                  <a:gd name="T61" fmla="*/ 527 h 652"/>
                  <a:gd name="T62" fmla="*/ 93 w 714"/>
                  <a:gd name="T63" fmla="*/ 527 h 652"/>
                  <a:gd name="T64" fmla="*/ 124 w 714"/>
                  <a:gd name="T65" fmla="*/ 558 h 652"/>
                  <a:gd name="T66" fmla="*/ 124 w 714"/>
                  <a:gd name="T67" fmla="*/ 589 h 652"/>
                  <a:gd name="T68" fmla="*/ 124 w 714"/>
                  <a:gd name="T69" fmla="*/ 589 h 652"/>
                  <a:gd name="T70" fmla="*/ 217 w 714"/>
                  <a:gd name="T71" fmla="*/ 620 h 652"/>
                  <a:gd name="T72" fmla="*/ 248 w 714"/>
                  <a:gd name="T73" fmla="*/ 651 h 652"/>
                  <a:gd name="T74" fmla="*/ 310 w 714"/>
                  <a:gd name="T75" fmla="*/ 651 h 652"/>
                  <a:gd name="T76" fmla="*/ 340 w 714"/>
                  <a:gd name="T77" fmla="*/ 620 h 652"/>
                  <a:gd name="T78" fmla="*/ 372 w 714"/>
                  <a:gd name="T79" fmla="*/ 589 h 652"/>
                  <a:gd name="T80" fmla="*/ 403 w 714"/>
                  <a:gd name="T81" fmla="*/ 620 h 652"/>
                  <a:gd name="T82" fmla="*/ 403 w 714"/>
                  <a:gd name="T83" fmla="*/ 620 h 652"/>
                  <a:gd name="T84" fmla="*/ 433 w 714"/>
                  <a:gd name="T85" fmla="*/ 589 h 652"/>
                  <a:gd name="T86" fmla="*/ 465 w 714"/>
                  <a:gd name="T87" fmla="*/ 589 h 652"/>
                  <a:gd name="T88" fmla="*/ 496 w 714"/>
                  <a:gd name="T89" fmla="*/ 589 h 652"/>
                  <a:gd name="T90" fmla="*/ 557 w 714"/>
                  <a:gd name="T91" fmla="*/ 558 h 652"/>
                  <a:gd name="T92" fmla="*/ 620 w 714"/>
                  <a:gd name="T93" fmla="*/ 558 h 652"/>
                  <a:gd name="T94" fmla="*/ 681 w 714"/>
                  <a:gd name="T95" fmla="*/ 403 h 652"/>
                  <a:gd name="T96" fmla="*/ 589 w 714"/>
                  <a:gd name="T97" fmla="*/ 372 h 652"/>
                  <a:gd name="T98" fmla="*/ 527 w 714"/>
                  <a:gd name="T99" fmla="*/ 342 h 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14" h="652">
                    <a:moveTo>
                      <a:pt x="465" y="218"/>
                    </a:moveTo>
                    <a:lnTo>
                      <a:pt x="465" y="218"/>
                    </a:lnTo>
                    <a:cubicBezTo>
                      <a:pt x="465" y="218"/>
                      <a:pt x="465" y="218"/>
                      <a:pt x="433" y="218"/>
                    </a:cubicBezTo>
                    <a:cubicBezTo>
                      <a:pt x="433" y="218"/>
                      <a:pt x="403" y="218"/>
                      <a:pt x="403" y="186"/>
                    </a:cubicBezTo>
                    <a:lnTo>
                      <a:pt x="403" y="186"/>
                    </a:lnTo>
                    <a:lnTo>
                      <a:pt x="403" y="155"/>
                    </a:lnTo>
                    <a:lnTo>
                      <a:pt x="403" y="124"/>
                    </a:lnTo>
                    <a:cubicBezTo>
                      <a:pt x="433" y="124"/>
                      <a:pt x="433" y="124"/>
                      <a:pt x="433" y="94"/>
                    </a:cubicBezTo>
                    <a:lnTo>
                      <a:pt x="433" y="94"/>
                    </a:lnTo>
                    <a:cubicBezTo>
                      <a:pt x="433" y="94"/>
                      <a:pt x="433" y="94"/>
                      <a:pt x="403" y="62"/>
                    </a:cubicBezTo>
                    <a:cubicBezTo>
                      <a:pt x="403" y="62"/>
                      <a:pt x="403" y="62"/>
                      <a:pt x="372" y="31"/>
                    </a:cubicBezTo>
                    <a:lnTo>
                      <a:pt x="372" y="31"/>
                    </a:lnTo>
                    <a:cubicBezTo>
                      <a:pt x="340" y="0"/>
                      <a:pt x="310" y="0"/>
                      <a:pt x="310" y="0"/>
                    </a:cubicBezTo>
                    <a:lnTo>
                      <a:pt x="310" y="0"/>
                    </a:lnTo>
                    <a:cubicBezTo>
                      <a:pt x="279" y="0"/>
                      <a:pt x="279" y="0"/>
                      <a:pt x="279" y="0"/>
                    </a:cubicBezTo>
                    <a:cubicBezTo>
                      <a:pt x="279" y="0"/>
                      <a:pt x="279" y="0"/>
                      <a:pt x="248" y="0"/>
                    </a:cubicBezTo>
                    <a:lnTo>
                      <a:pt x="248" y="0"/>
                    </a:lnTo>
                    <a:lnTo>
                      <a:pt x="248" y="0"/>
                    </a:lnTo>
                    <a:cubicBezTo>
                      <a:pt x="217" y="0"/>
                      <a:pt x="217" y="0"/>
                      <a:pt x="217" y="0"/>
                    </a:cubicBezTo>
                    <a:lnTo>
                      <a:pt x="217" y="0"/>
                    </a:lnTo>
                    <a:lnTo>
                      <a:pt x="217" y="0"/>
                    </a:lnTo>
                    <a:lnTo>
                      <a:pt x="217" y="0"/>
                    </a:lnTo>
                    <a:lnTo>
                      <a:pt x="217" y="31"/>
                    </a:lnTo>
                    <a:lnTo>
                      <a:pt x="217" y="31"/>
                    </a:lnTo>
                    <a:lnTo>
                      <a:pt x="217" y="31"/>
                    </a:lnTo>
                    <a:cubicBezTo>
                      <a:pt x="186" y="31"/>
                      <a:pt x="186" y="31"/>
                      <a:pt x="186" y="0"/>
                    </a:cubicBezTo>
                    <a:cubicBezTo>
                      <a:pt x="186" y="0"/>
                      <a:pt x="186" y="0"/>
                      <a:pt x="155" y="0"/>
                    </a:cubicBezTo>
                    <a:lnTo>
                      <a:pt x="155" y="31"/>
                    </a:lnTo>
                    <a:cubicBezTo>
                      <a:pt x="155" y="31"/>
                      <a:pt x="155" y="31"/>
                      <a:pt x="155" y="62"/>
                    </a:cubicBezTo>
                    <a:lnTo>
                      <a:pt x="155" y="62"/>
                    </a:lnTo>
                    <a:lnTo>
                      <a:pt x="155" y="62"/>
                    </a:lnTo>
                    <a:cubicBezTo>
                      <a:pt x="155" y="94"/>
                      <a:pt x="155" y="94"/>
                      <a:pt x="155" y="94"/>
                    </a:cubicBezTo>
                    <a:lnTo>
                      <a:pt x="124" y="124"/>
                    </a:lnTo>
                    <a:lnTo>
                      <a:pt x="124" y="124"/>
                    </a:lnTo>
                    <a:lnTo>
                      <a:pt x="124" y="124"/>
                    </a:lnTo>
                    <a:lnTo>
                      <a:pt x="124" y="124"/>
                    </a:lnTo>
                    <a:lnTo>
                      <a:pt x="93" y="124"/>
                    </a:lnTo>
                    <a:cubicBezTo>
                      <a:pt x="93" y="124"/>
                      <a:pt x="93" y="124"/>
                      <a:pt x="93" y="155"/>
                    </a:cubicBezTo>
                    <a:lnTo>
                      <a:pt x="93" y="218"/>
                    </a:lnTo>
                    <a:lnTo>
                      <a:pt x="93" y="218"/>
                    </a:lnTo>
                    <a:cubicBezTo>
                      <a:pt x="62" y="248"/>
                      <a:pt x="62" y="248"/>
                      <a:pt x="62" y="248"/>
                    </a:cubicBezTo>
                    <a:lnTo>
                      <a:pt x="62" y="248"/>
                    </a:lnTo>
                    <a:lnTo>
                      <a:pt x="62" y="248"/>
                    </a:lnTo>
                    <a:lnTo>
                      <a:pt x="62" y="248"/>
                    </a:lnTo>
                    <a:lnTo>
                      <a:pt x="62" y="248"/>
                    </a:lnTo>
                    <a:lnTo>
                      <a:pt x="62" y="248"/>
                    </a:lnTo>
                    <a:cubicBezTo>
                      <a:pt x="62" y="248"/>
                      <a:pt x="62" y="279"/>
                      <a:pt x="31" y="279"/>
                    </a:cubicBezTo>
                    <a:lnTo>
                      <a:pt x="31" y="279"/>
                    </a:lnTo>
                    <a:lnTo>
                      <a:pt x="31" y="279"/>
                    </a:lnTo>
                    <a:lnTo>
                      <a:pt x="31" y="279"/>
                    </a:lnTo>
                    <a:cubicBezTo>
                      <a:pt x="31" y="310"/>
                      <a:pt x="31" y="310"/>
                      <a:pt x="31" y="310"/>
                    </a:cubicBezTo>
                    <a:lnTo>
                      <a:pt x="31" y="310"/>
                    </a:lnTo>
                    <a:lnTo>
                      <a:pt x="31" y="342"/>
                    </a:lnTo>
                    <a:cubicBezTo>
                      <a:pt x="31" y="342"/>
                      <a:pt x="31" y="342"/>
                      <a:pt x="31" y="372"/>
                    </a:cubicBezTo>
                    <a:cubicBezTo>
                      <a:pt x="31" y="372"/>
                      <a:pt x="31" y="403"/>
                      <a:pt x="0" y="372"/>
                    </a:cubicBezTo>
                    <a:lnTo>
                      <a:pt x="0" y="372"/>
                    </a:lnTo>
                    <a:cubicBezTo>
                      <a:pt x="0" y="403"/>
                      <a:pt x="0" y="403"/>
                      <a:pt x="0" y="403"/>
                    </a:cubicBezTo>
                    <a:cubicBezTo>
                      <a:pt x="31" y="403"/>
                      <a:pt x="31" y="403"/>
                      <a:pt x="31" y="403"/>
                    </a:cubicBezTo>
                    <a:cubicBezTo>
                      <a:pt x="31" y="434"/>
                      <a:pt x="62" y="434"/>
                      <a:pt x="62" y="434"/>
                    </a:cubicBezTo>
                    <a:cubicBezTo>
                      <a:pt x="62" y="466"/>
                      <a:pt x="62" y="466"/>
                      <a:pt x="62" y="496"/>
                    </a:cubicBezTo>
                    <a:lnTo>
                      <a:pt x="62" y="496"/>
                    </a:lnTo>
                    <a:cubicBezTo>
                      <a:pt x="93" y="496"/>
                      <a:pt x="93" y="496"/>
                      <a:pt x="93" y="527"/>
                    </a:cubicBezTo>
                    <a:lnTo>
                      <a:pt x="93" y="527"/>
                    </a:lnTo>
                    <a:lnTo>
                      <a:pt x="93" y="527"/>
                    </a:lnTo>
                    <a:lnTo>
                      <a:pt x="93" y="527"/>
                    </a:lnTo>
                    <a:cubicBezTo>
                      <a:pt x="124" y="527"/>
                      <a:pt x="124" y="558"/>
                      <a:pt x="124" y="558"/>
                    </a:cubicBezTo>
                    <a:lnTo>
                      <a:pt x="124" y="558"/>
                    </a:lnTo>
                    <a:lnTo>
                      <a:pt x="124" y="589"/>
                    </a:lnTo>
                    <a:lnTo>
                      <a:pt x="124" y="589"/>
                    </a:lnTo>
                    <a:lnTo>
                      <a:pt x="124" y="589"/>
                    </a:lnTo>
                    <a:cubicBezTo>
                      <a:pt x="155" y="589"/>
                      <a:pt x="186" y="589"/>
                      <a:pt x="186" y="589"/>
                    </a:cubicBezTo>
                    <a:cubicBezTo>
                      <a:pt x="186" y="620"/>
                      <a:pt x="217" y="620"/>
                      <a:pt x="217" y="620"/>
                    </a:cubicBezTo>
                    <a:lnTo>
                      <a:pt x="217" y="620"/>
                    </a:lnTo>
                    <a:cubicBezTo>
                      <a:pt x="217" y="651"/>
                      <a:pt x="248" y="651"/>
                      <a:pt x="248" y="651"/>
                    </a:cubicBezTo>
                    <a:cubicBezTo>
                      <a:pt x="248" y="651"/>
                      <a:pt x="248" y="651"/>
                      <a:pt x="279" y="651"/>
                    </a:cubicBezTo>
                    <a:lnTo>
                      <a:pt x="310" y="651"/>
                    </a:lnTo>
                    <a:cubicBezTo>
                      <a:pt x="340" y="620"/>
                      <a:pt x="340" y="620"/>
                      <a:pt x="340" y="620"/>
                    </a:cubicBezTo>
                    <a:lnTo>
                      <a:pt x="340" y="620"/>
                    </a:lnTo>
                    <a:lnTo>
                      <a:pt x="340" y="620"/>
                    </a:lnTo>
                    <a:cubicBezTo>
                      <a:pt x="372" y="589"/>
                      <a:pt x="372" y="589"/>
                      <a:pt x="372" y="589"/>
                    </a:cubicBezTo>
                    <a:lnTo>
                      <a:pt x="372" y="589"/>
                    </a:lnTo>
                    <a:cubicBezTo>
                      <a:pt x="403" y="589"/>
                      <a:pt x="403" y="620"/>
                      <a:pt x="403" y="620"/>
                    </a:cubicBezTo>
                    <a:lnTo>
                      <a:pt x="403" y="620"/>
                    </a:lnTo>
                    <a:lnTo>
                      <a:pt x="403" y="620"/>
                    </a:lnTo>
                    <a:lnTo>
                      <a:pt x="433" y="620"/>
                    </a:lnTo>
                    <a:cubicBezTo>
                      <a:pt x="433" y="589"/>
                      <a:pt x="433" y="589"/>
                      <a:pt x="433" y="589"/>
                    </a:cubicBezTo>
                    <a:cubicBezTo>
                      <a:pt x="465" y="589"/>
                      <a:pt x="465" y="589"/>
                      <a:pt x="465" y="589"/>
                    </a:cubicBezTo>
                    <a:lnTo>
                      <a:pt x="465" y="589"/>
                    </a:lnTo>
                    <a:lnTo>
                      <a:pt x="465" y="589"/>
                    </a:lnTo>
                    <a:cubicBezTo>
                      <a:pt x="496" y="589"/>
                      <a:pt x="496" y="589"/>
                      <a:pt x="496" y="589"/>
                    </a:cubicBezTo>
                    <a:lnTo>
                      <a:pt x="496" y="589"/>
                    </a:lnTo>
                    <a:cubicBezTo>
                      <a:pt x="496" y="558"/>
                      <a:pt x="527" y="558"/>
                      <a:pt x="557" y="558"/>
                    </a:cubicBezTo>
                    <a:lnTo>
                      <a:pt x="557" y="558"/>
                    </a:lnTo>
                    <a:cubicBezTo>
                      <a:pt x="557" y="558"/>
                      <a:pt x="589" y="558"/>
                      <a:pt x="620" y="558"/>
                    </a:cubicBezTo>
                    <a:cubicBezTo>
                      <a:pt x="713" y="403"/>
                      <a:pt x="713" y="403"/>
                      <a:pt x="713" y="403"/>
                    </a:cubicBezTo>
                    <a:lnTo>
                      <a:pt x="681" y="403"/>
                    </a:lnTo>
                    <a:cubicBezTo>
                      <a:pt x="651" y="403"/>
                      <a:pt x="620" y="372"/>
                      <a:pt x="620" y="372"/>
                    </a:cubicBezTo>
                    <a:lnTo>
                      <a:pt x="589" y="372"/>
                    </a:lnTo>
                    <a:cubicBezTo>
                      <a:pt x="557" y="372"/>
                      <a:pt x="557" y="372"/>
                      <a:pt x="527" y="342"/>
                    </a:cubicBezTo>
                    <a:lnTo>
                      <a:pt x="527" y="342"/>
                    </a:lnTo>
                    <a:cubicBezTo>
                      <a:pt x="496" y="310"/>
                      <a:pt x="465" y="248"/>
                      <a:pt x="465" y="218"/>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15" name="Freeform 12"/>
              <p:cNvSpPr>
                <a:spLocks noChangeArrowheads="1"/>
              </p:cNvSpPr>
              <p:nvPr/>
            </p:nvSpPr>
            <p:spPr bwMode="auto">
              <a:xfrm>
                <a:off x="4237038" y="2851150"/>
                <a:ext cx="88900" cy="134938"/>
              </a:xfrm>
              <a:custGeom>
                <a:avLst/>
                <a:gdLst>
                  <a:gd name="T0" fmla="*/ 217 w 249"/>
                  <a:gd name="T1" fmla="*/ 62 h 373"/>
                  <a:gd name="T2" fmla="*/ 217 w 249"/>
                  <a:gd name="T3" fmla="*/ 62 h 373"/>
                  <a:gd name="T4" fmla="*/ 217 w 249"/>
                  <a:gd name="T5" fmla="*/ 62 h 373"/>
                  <a:gd name="T6" fmla="*/ 186 w 249"/>
                  <a:gd name="T7" fmla="*/ 62 h 373"/>
                  <a:gd name="T8" fmla="*/ 155 w 249"/>
                  <a:gd name="T9" fmla="*/ 31 h 373"/>
                  <a:gd name="T10" fmla="*/ 155 w 249"/>
                  <a:gd name="T11" fmla="*/ 31 h 373"/>
                  <a:gd name="T12" fmla="*/ 124 w 249"/>
                  <a:gd name="T13" fmla="*/ 0 h 373"/>
                  <a:gd name="T14" fmla="*/ 124 w 249"/>
                  <a:gd name="T15" fmla="*/ 0 h 373"/>
                  <a:gd name="T16" fmla="*/ 93 w 249"/>
                  <a:gd name="T17" fmla="*/ 0 h 373"/>
                  <a:gd name="T18" fmla="*/ 93 w 249"/>
                  <a:gd name="T19" fmla="*/ 0 h 373"/>
                  <a:gd name="T20" fmla="*/ 93 w 249"/>
                  <a:gd name="T21" fmla="*/ 0 h 373"/>
                  <a:gd name="T22" fmla="*/ 93 w 249"/>
                  <a:gd name="T23" fmla="*/ 0 h 373"/>
                  <a:gd name="T24" fmla="*/ 93 w 249"/>
                  <a:gd name="T25" fmla="*/ 0 h 373"/>
                  <a:gd name="T26" fmla="*/ 93 w 249"/>
                  <a:gd name="T27" fmla="*/ 0 h 373"/>
                  <a:gd name="T28" fmla="*/ 62 w 249"/>
                  <a:gd name="T29" fmla="*/ 0 h 373"/>
                  <a:gd name="T30" fmla="*/ 31 w 249"/>
                  <a:gd name="T31" fmla="*/ 0 h 373"/>
                  <a:gd name="T32" fmla="*/ 31 w 249"/>
                  <a:gd name="T33" fmla="*/ 0 h 373"/>
                  <a:gd name="T34" fmla="*/ 31 w 249"/>
                  <a:gd name="T35" fmla="*/ 31 h 373"/>
                  <a:gd name="T36" fmla="*/ 0 w 249"/>
                  <a:gd name="T37" fmla="*/ 62 h 373"/>
                  <a:gd name="T38" fmla="*/ 0 w 249"/>
                  <a:gd name="T39" fmla="*/ 62 h 373"/>
                  <a:gd name="T40" fmla="*/ 0 w 249"/>
                  <a:gd name="T41" fmla="*/ 93 h 373"/>
                  <a:gd name="T42" fmla="*/ 0 w 249"/>
                  <a:gd name="T43" fmla="*/ 93 h 373"/>
                  <a:gd name="T44" fmla="*/ 0 w 249"/>
                  <a:gd name="T45" fmla="*/ 124 h 373"/>
                  <a:gd name="T46" fmla="*/ 0 w 249"/>
                  <a:gd name="T47" fmla="*/ 155 h 373"/>
                  <a:gd name="T48" fmla="*/ 0 w 249"/>
                  <a:gd name="T49" fmla="*/ 186 h 373"/>
                  <a:gd name="T50" fmla="*/ 0 w 249"/>
                  <a:gd name="T51" fmla="*/ 186 h 373"/>
                  <a:gd name="T52" fmla="*/ 31 w 249"/>
                  <a:gd name="T53" fmla="*/ 217 h 373"/>
                  <a:gd name="T54" fmla="*/ 31 w 249"/>
                  <a:gd name="T55" fmla="*/ 217 h 373"/>
                  <a:gd name="T56" fmla="*/ 31 w 249"/>
                  <a:gd name="T57" fmla="*/ 217 h 373"/>
                  <a:gd name="T58" fmla="*/ 31 w 249"/>
                  <a:gd name="T59" fmla="*/ 186 h 373"/>
                  <a:gd name="T60" fmla="*/ 93 w 249"/>
                  <a:gd name="T61" fmla="*/ 186 h 373"/>
                  <a:gd name="T62" fmla="*/ 93 w 249"/>
                  <a:gd name="T63" fmla="*/ 372 h 373"/>
                  <a:gd name="T64" fmla="*/ 93 w 249"/>
                  <a:gd name="T65" fmla="*/ 372 h 373"/>
                  <a:gd name="T66" fmla="*/ 186 w 249"/>
                  <a:gd name="T67" fmla="*/ 341 h 373"/>
                  <a:gd name="T68" fmla="*/ 186 w 249"/>
                  <a:gd name="T69" fmla="*/ 310 h 373"/>
                  <a:gd name="T70" fmla="*/ 186 w 249"/>
                  <a:gd name="T71" fmla="*/ 310 h 373"/>
                  <a:gd name="T72" fmla="*/ 186 w 249"/>
                  <a:gd name="T73" fmla="*/ 310 h 373"/>
                  <a:gd name="T74" fmla="*/ 186 w 249"/>
                  <a:gd name="T75" fmla="*/ 279 h 373"/>
                  <a:gd name="T76" fmla="*/ 217 w 249"/>
                  <a:gd name="T77" fmla="*/ 279 h 373"/>
                  <a:gd name="T78" fmla="*/ 217 w 249"/>
                  <a:gd name="T79" fmla="*/ 247 h 373"/>
                  <a:gd name="T80" fmla="*/ 217 w 249"/>
                  <a:gd name="T81" fmla="*/ 247 h 373"/>
                  <a:gd name="T82" fmla="*/ 217 w 249"/>
                  <a:gd name="T83" fmla="*/ 247 h 373"/>
                  <a:gd name="T84" fmla="*/ 217 w 249"/>
                  <a:gd name="T85" fmla="*/ 217 h 373"/>
                  <a:gd name="T86" fmla="*/ 217 w 249"/>
                  <a:gd name="T87" fmla="*/ 217 h 373"/>
                  <a:gd name="T88" fmla="*/ 217 w 249"/>
                  <a:gd name="T89" fmla="*/ 186 h 373"/>
                  <a:gd name="T90" fmla="*/ 217 w 249"/>
                  <a:gd name="T91" fmla="*/ 155 h 373"/>
                  <a:gd name="T92" fmla="*/ 217 w 249"/>
                  <a:gd name="T93" fmla="*/ 124 h 373"/>
                  <a:gd name="T94" fmla="*/ 217 w 249"/>
                  <a:gd name="T95" fmla="*/ 124 h 373"/>
                  <a:gd name="T96" fmla="*/ 248 w 249"/>
                  <a:gd name="T97" fmla="*/ 124 h 373"/>
                  <a:gd name="T98" fmla="*/ 217 w 249"/>
                  <a:gd name="T99" fmla="*/ 93 h 373"/>
                  <a:gd name="T100" fmla="*/ 217 w 249"/>
                  <a:gd name="T101" fmla="*/ 62 h 3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49" h="373">
                    <a:moveTo>
                      <a:pt x="217" y="62"/>
                    </a:moveTo>
                    <a:lnTo>
                      <a:pt x="217" y="62"/>
                    </a:lnTo>
                    <a:lnTo>
                      <a:pt x="217" y="62"/>
                    </a:lnTo>
                    <a:cubicBezTo>
                      <a:pt x="217" y="62"/>
                      <a:pt x="217" y="62"/>
                      <a:pt x="186" y="62"/>
                    </a:cubicBezTo>
                    <a:cubicBezTo>
                      <a:pt x="186" y="62"/>
                      <a:pt x="155" y="62"/>
                      <a:pt x="155" y="31"/>
                    </a:cubicBezTo>
                    <a:lnTo>
                      <a:pt x="155" y="31"/>
                    </a:lnTo>
                    <a:cubicBezTo>
                      <a:pt x="124" y="31"/>
                      <a:pt x="124" y="31"/>
                      <a:pt x="124" y="0"/>
                    </a:cubicBezTo>
                    <a:lnTo>
                      <a:pt x="124" y="0"/>
                    </a:lnTo>
                    <a:cubicBezTo>
                      <a:pt x="93" y="0"/>
                      <a:pt x="93" y="0"/>
                      <a:pt x="93" y="0"/>
                    </a:cubicBezTo>
                    <a:lnTo>
                      <a:pt x="93" y="0"/>
                    </a:lnTo>
                    <a:lnTo>
                      <a:pt x="93" y="0"/>
                    </a:lnTo>
                    <a:lnTo>
                      <a:pt x="93" y="0"/>
                    </a:lnTo>
                    <a:lnTo>
                      <a:pt x="93" y="0"/>
                    </a:lnTo>
                    <a:lnTo>
                      <a:pt x="93" y="0"/>
                    </a:lnTo>
                    <a:lnTo>
                      <a:pt x="62" y="0"/>
                    </a:lnTo>
                    <a:cubicBezTo>
                      <a:pt x="62" y="0"/>
                      <a:pt x="62" y="0"/>
                      <a:pt x="31" y="0"/>
                    </a:cubicBezTo>
                    <a:lnTo>
                      <a:pt x="31" y="0"/>
                    </a:lnTo>
                    <a:cubicBezTo>
                      <a:pt x="31" y="31"/>
                      <a:pt x="31" y="31"/>
                      <a:pt x="31" y="31"/>
                    </a:cubicBezTo>
                    <a:cubicBezTo>
                      <a:pt x="31" y="31"/>
                      <a:pt x="31" y="31"/>
                      <a:pt x="0" y="62"/>
                    </a:cubicBezTo>
                    <a:lnTo>
                      <a:pt x="0" y="62"/>
                    </a:lnTo>
                    <a:lnTo>
                      <a:pt x="0" y="93"/>
                    </a:lnTo>
                    <a:lnTo>
                      <a:pt x="0" y="93"/>
                    </a:lnTo>
                    <a:cubicBezTo>
                      <a:pt x="0" y="124"/>
                      <a:pt x="0" y="124"/>
                      <a:pt x="0" y="124"/>
                    </a:cubicBezTo>
                    <a:cubicBezTo>
                      <a:pt x="0" y="155"/>
                      <a:pt x="0" y="155"/>
                      <a:pt x="0" y="155"/>
                    </a:cubicBezTo>
                    <a:lnTo>
                      <a:pt x="0" y="186"/>
                    </a:lnTo>
                    <a:lnTo>
                      <a:pt x="0" y="186"/>
                    </a:lnTo>
                    <a:lnTo>
                      <a:pt x="31" y="217"/>
                    </a:lnTo>
                    <a:lnTo>
                      <a:pt x="31" y="217"/>
                    </a:lnTo>
                    <a:lnTo>
                      <a:pt x="31" y="217"/>
                    </a:lnTo>
                    <a:cubicBezTo>
                      <a:pt x="31" y="186"/>
                      <a:pt x="31" y="186"/>
                      <a:pt x="31" y="186"/>
                    </a:cubicBezTo>
                    <a:cubicBezTo>
                      <a:pt x="93" y="186"/>
                      <a:pt x="93" y="186"/>
                      <a:pt x="93" y="186"/>
                    </a:cubicBezTo>
                    <a:cubicBezTo>
                      <a:pt x="93" y="372"/>
                      <a:pt x="93" y="372"/>
                      <a:pt x="93" y="372"/>
                    </a:cubicBezTo>
                    <a:lnTo>
                      <a:pt x="93" y="372"/>
                    </a:lnTo>
                    <a:cubicBezTo>
                      <a:pt x="93" y="372"/>
                      <a:pt x="155" y="341"/>
                      <a:pt x="186" y="341"/>
                    </a:cubicBezTo>
                    <a:cubicBezTo>
                      <a:pt x="186" y="341"/>
                      <a:pt x="186" y="341"/>
                      <a:pt x="186" y="310"/>
                    </a:cubicBezTo>
                    <a:lnTo>
                      <a:pt x="186" y="310"/>
                    </a:lnTo>
                    <a:lnTo>
                      <a:pt x="186" y="310"/>
                    </a:lnTo>
                    <a:lnTo>
                      <a:pt x="186" y="279"/>
                    </a:lnTo>
                    <a:cubicBezTo>
                      <a:pt x="217" y="279"/>
                      <a:pt x="217" y="279"/>
                      <a:pt x="217" y="279"/>
                    </a:cubicBezTo>
                    <a:cubicBezTo>
                      <a:pt x="217" y="279"/>
                      <a:pt x="217" y="279"/>
                      <a:pt x="217" y="247"/>
                    </a:cubicBezTo>
                    <a:lnTo>
                      <a:pt x="217" y="247"/>
                    </a:lnTo>
                    <a:lnTo>
                      <a:pt x="217" y="247"/>
                    </a:lnTo>
                    <a:lnTo>
                      <a:pt x="217" y="217"/>
                    </a:lnTo>
                    <a:lnTo>
                      <a:pt x="217" y="217"/>
                    </a:lnTo>
                    <a:cubicBezTo>
                      <a:pt x="217" y="217"/>
                      <a:pt x="217" y="217"/>
                      <a:pt x="217" y="186"/>
                    </a:cubicBezTo>
                    <a:lnTo>
                      <a:pt x="217" y="155"/>
                    </a:lnTo>
                    <a:lnTo>
                      <a:pt x="217" y="124"/>
                    </a:lnTo>
                    <a:lnTo>
                      <a:pt x="217" y="124"/>
                    </a:lnTo>
                    <a:cubicBezTo>
                      <a:pt x="217" y="124"/>
                      <a:pt x="217" y="124"/>
                      <a:pt x="248" y="124"/>
                    </a:cubicBezTo>
                    <a:cubicBezTo>
                      <a:pt x="217" y="93"/>
                      <a:pt x="217" y="93"/>
                      <a:pt x="217" y="93"/>
                    </a:cubicBezTo>
                    <a:lnTo>
                      <a:pt x="217" y="62"/>
                    </a:ln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16" name="Freeform 13"/>
              <p:cNvSpPr>
                <a:spLocks noChangeArrowheads="1"/>
              </p:cNvSpPr>
              <p:nvPr/>
            </p:nvSpPr>
            <p:spPr bwMode="auto">
              <a:xfrm>
                <a:off x="4114800" y="2917825"/>
                <a:ext cx="146050" cy="134938"/>
              </a:xfrm>
              <a:custGeom>
                <a:avLst/>
                <a:gdLst>
                  <a:gd name="T0" fmla="*/ 372 w 404"/>
                  <a:gd name="T1" fmla="*/ 155 h 373"/>
                  <a:gd name="T2" fmla="*/ 372 w 404"/>
                  <a:gd name="T3" fmla="*/ 155 h 373"/>
                  <a:gd name="T4" fmla="*/ 310 w 404"/>
                  <a:gd name="T5" fmla="*/ 124 h 373"/>
                  <a:gd name="T6" fmla="*/ 310 w 404"/>
                  <a:gd name="T7" fmla="*/ 93 h 373"/>
                  <a:gd name="T8" fmla="*/ 310 w 404"/>
                  <a:gd name="T9" fmla="*/ 93 h 373"/>
                  <a:gd name="T10" fmla="*/ 217 w 404"/>
                  <a:gd name="T11" fmla="*/ 61 h 373"/>
                  <a:gd name="T12" fmla="*/ 217 w 404"/>
                  <a:gd name="T13" fmla="*/ 61 h 373"/>
                  <a:gd name="T14" fmla="*/ 124 w 404"/>
                  <a:gd name="T15" fmla="*/ 31 h 373"/>
                  <a:gd name="T16" fmla="*/ 124 w 404"/>
                  <a:gd name="T17" fmla="*/ 0 h 373"/>
                  <a:gd name="T18" fmla="*/ 92 w 404"/>
                  <a:gd name="T19" fmla="*/ 31 h 373"/>
                  <a:gd name="T20" fmla="*/ 92 w 404"/>
                  <a:gd name="T21" fmla="*/ 124 h 373"/>
                  <a:gd name="T22" fmla="*/ 0 w 404"/>
                  <a:gd name="T23" fmla="*/ 278 h 373"/>
                  <a:gd name="T24" fmla="*/ 0 w 404"/>
                  <a:gd name="T25" fmla="*/ 310 h 373"/>
                  <a:gd name="T26" fmla="*/ 31 w 404"/>
                  <a:gd name="T27" fmla="*/ 341 h 373"/>
                  <a:gd name="T28" fmla="*/ 92 w 404"/>
                  <a:gd name="T29" fmla="*/ 341 h 373"/>
                  <a:gd name="T30" fmla="*/ 124 w 404"/>
                  <a:gd name="T31" fmla="*/ 341 h 373"/>
                  <a:gd name="T32" fmla="*/ 124 w 404"/>
                  <a:gd name="T33" fmla="*/ 341 h 373"/>
                  <a:gd name="T34" fmla="*/ 124 w 404"/>
                  <a:gd name="T35" fmla="*/ 341 h 373"/>
                  <a:gd name="T36" fmla="*/ 155 w 404"/>
                  <a:gd name="T37" fmla="*/ 372 h 373"/>
                  <a:gd name="T38" fmla="*/ 155 w 404"/>
                  <a:gd name="T39" fmla="*/ 372 h 373"/>
                  <a:gd name="T40" fmla="*/ 186 w 404"/>
                  <a:gd name="T41" fmla="*/ 372 h 373"/>
                  <a:gd name="T42" fmla="*/ 186 w 404"/>
                  <a:gd name="T43" fmla="*/ 372 h 373"/>
                  <a:gd name="T44" fmla="*/ 217 w 404"/>
                  <a:gd name="T45" fmla="*/ 372 h 373"/>
                  <a:gd name="T46" fmla="*/ 217 w 404"/>
                  <a:gd name="T47" fmla="*/ 372 h 373"/>
                  <a:gd name="T48" fmla="*/ 248 w 404"/>
                  <a:gd name="T49" fmla="*/ 372 h 373"/>
                  <a:gd name="T50" fmla="*/ 248 w 404"/>
                  <a:gd name="T51" fmla="*/ 372 h 373"/>
                  <a:gd name="T52" fmla="*/ 279 w 404"/>
                  <a:gd name="T53" fmla="*/ 310 h 373"/>
                  <a:gd name="T54" fmla="*/ 310 w 404"/>
                  <a:gd name="T55" fmla="*/ 278 h 373"/>
                  <a:gd name="T56" fmla="*/ 372 w 404"/>
                  <a:gd name="T57" fmla="*/ 217 h 373"/>
                  <a:gd name="T58" fmla="*/ 403 w 404"/>
                  <a:gd name="T59" fmla="*/ 248 h 373"/>
                  <a:gd name="T60" fmla="*/ 403 w 404"/>
                  <a:gd name="T61" fmla="*/ 217 h 373"/>
                  <a:gd name="T62" fmla="*/ 403 w 404"/>
                  <a:gd name="T63" fmla="*/ 186 h 3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04" h="373">
                    <a:moveTo>
                      <a:pt x="372" y="155"/>
                    </a:moveTo>
                    <a:lnTo>
                      <a:pt x="372" y="155"/>
                    </a:lnTo>
                    <a:lnTo>
                      <a:pt x="372" y="155"/>
                    </a:lnTo>
                    <a:lnTo>
                      <a:pt x="372" y="155"/>
                    </a:lnTo>
                    <a:lnTo>
                      <a:pt x="372" y="155"/>
                    </a:lnTo>
                    <a:cubicBezTo>
                      <a:pt x="341" y="155"/>
                      <a:pt x="341" y="124"/>
                      <a:pt x="310" y="124"/>
                    </a:cubicBezTo>
                    <a:lnTo>
                      <a:pt x="310" y="124"/>
                    </a:lnTo>
                    <a:cubicBezTo>
                      <a:pt x="310" y="93"/>
                      <a:pt x="310" y="93"/>
                      <a:pt x="310" y="93"/>
                    </a:cubicBezTo>
                    <a:lnTo>
                      <a:pt x="310" y="93"/>
                    </a:lnTo>
                    <a:lnTo>
                      <a:pt x="310" y="93"/>
                    </a:lnTo>
                    <a:cubicBezTo>
                      <a:pt x="279" y="61"/>
                      <a:pt x="248" y="61"/>
                      <a:pt x="248" y="61"/>
                    </a:cubicBezTo>
                    <a:cubicBezTo>
                      <a:pt x="248" y="61"/>
                      <a:pt x="248" y="61"/>
                      <a:pt x="217" y="61"/>
                    </a:cubicBezTo>
                    <a:lnTo>
                      <a:pt x="217" y="61"/>
                    </a:lnTo>
                    <a:lnTo>
                      <a:pt x="217" y="61"/>
                    </a:lnTo>
                    <a:cubicBezTo>
                      <a:pt x="186" y="61"/>
                      <a:pt x="186" y="61"/>
                      <a:pt x="186" y="61"/>
                    </a:cubicBezTo>
                    <a:cubicBezTo>
                      <a:pt x="155" y="61"/>
                      <a:pt x="155" y="31"/>
                      <a:pt x="124" y="31"/>
                    </a:cubicBezTo>
                    <a:lnTo>
                      <a:pt x="124" y="31"/>
                    </a:lnTo>
                    <a:cubicBezTo>
                      <a:pt x="124" y="31"/>
                      <a:pt x="124" y="31"/>
                      <a:pt x="124" y="0"/>
                    </a:cubicBezTo>
                    <a:cubicBezTo>
                      <a:pt x="124" y="0"/>
                      <a:pt x="124" y="0"/>
                      <a:pt x="124" y="31"/>
                    </a:cubicBezTo>
                    <a:cubicBezTo>
                      <a:pt x="124" y="31"/>
                      <a:pt x="124" y="31"/>
                      <a:pt x="92" y="31"/>
                    </a:cubicBezTo>
                    <a:lnTo>
                      <a:pt x="92" y="31"/>
                    </a:lnTo>
                    <a:cubicBezTo>
                      <a:pt x="92" y="124"/>
                      <a:pt x="92" y="124"/>
                      <a:pt x="92" y="124"/>
                    </a:cubicBezTo>
                    <a:cubicBezTo>
                      <a:pt x="0" y="124"/>
                      <a:pt x="0" y="124"/>
                      <a:pt x="0" y="124"/>
                    </a:cubicBezTo>
                    <a:cubicBezTo>
                      <a:pt x="0" y="278"/>
                      <a:pt x="0" y="278"/>
                      <a:pt x="0" y="278"/>
                    </a:cubicBezTo>
                    <a:cubicBezTo>
                      <a:pt x="0" y="278"/>
                      <a:pt x="0" y="278"/>
                      <a:pt x="0" y="310"/>
                    </a:cubicBezTo>
                    <a:lnTo>
                      <a:pt x="0" y="310"/>
                    </a:lnTo>
                    <a:lnTo>
                      <a:pt x="31" y="341"/>
                    </a:lnTo>
                    <a:lnTo>
                      <a:pt x="31" y="341"/>
                    </a:lnTo>
                    <a:cubicBezTo>
                      <a:pt x="62" y="341"/>
                      <a:pt x="92" y="341"/>
                      <a:pt x="92" y="341"/>
                    </a:cubicBezTo>
                    <a:lnTo>
                      <a:pt x="92" y="341"/>
                    </a:lnTo>
                    <a:cubicBezTo>
                      <a:pt x="92" y="341"/>
                      <a:pt x="92" y="341"/>
                      <a:pt x="124" y="341"/>
                    </a:cubicBezTo>
                    <a:lnTo>
                      <a:pt x="124" y="341"/>
                    </a:lnTo>
                    <a:lnTo>
                      <a:pt x="124" y="341"/>
                    </a:lnTo>
                    <a:lnTo>
                      <a:pt x="124" y="341"/>
                    </a:lnTo>
                    <a:lnTo>
                      <a:pt x="124" y="341"/>
                    </a:lnTo>
                    <a:lnTo>
                      <a:pt x="124" y="341"/>
                    </a:lnTo>
                    <a:cubicBezTo>
                      <a:pt x="124" y="341"/>
                      <a:pt x="124" y="341"/>
                      <a:pt x="155" y="341"/>
                    </a:cubicBezTo>
                    <a:cubicBezTo>
                      <a:pt x="155" y="372"/>
                      <a:pt x="155" y="372"/>
                      <a:pt x="155" y="372"/>
                    </a:cubicBezTo>
                    <a:lnTo>
                      <a:pt x="155" y="372"/>
                    </a:lnTo>
                    <a:lnTo>
                      <a:pt x="155" y="372"/>
                    </a:lnTo>
                    <a:lnTo>
                      <a:pt x="155" y="372"/>
                    </a:lnTo>
                    <a:lnTo>
                      <a:pt x="186" y="372"/>
                    </a:lnTo>
                    <a:lnTo>
                      <a:pt x="186" y="372"/>
                    </a:lnTo>
                    <a:lnTo>
                      <a:pt x="186" y="372"/>
                    </a:lnTo>
                    <a:cubicBezTo>
                      <a:pt x="186" y="372"/>
                      <a:pt x="186" y="372"/>
                      <a:pt x="217" y="372"/>
                    </a:cubicBezTo>
                    <a:lnTo>
                      <a:pt x="217" y="372"/>
                    </a:lnTo>
                    <a:lnTo>
                      <a:pt x="217" y="372"/>
                    </a:lnTo>
                    <a:lnTo>
                      <a:pt x="217" y="372"/>
                    </a:lnTo>
                    <a:lnTo>
                      <a:pt x="217" y="372"/>
                    </a:lnTo>
                    <a:cubicBezTo>
                      <a:pt x="217" y="372"/>
                      <a:pt x="217" y="372"/>
                      <a:pt x="248" y="372"/>
                    </a:cubicBezTo>
                    <a:lnTo>
                      <a:pt x="248" y="372"/>
                    </a:lnTo>
                    <a:lnTo>
                      <a:pt x="248" y="372"/>
                    </a:lnTo>
                    <a:lnTo>
                      <a:pt x="248" y="372"/>
                    </a:lnTo>
                    <a:cubicBezTo>
                      <a:pt x="248" y="341"/>
                      <a:pt x="248" y="341"/>
                      <a:pt x="279" y="310"/>
                    </a:cubicBezTo>
                    <a:lnTo>
                      <a:pt x="310" y="310"/>
                    </a:lnTo>
                    <a:lnTo>
                      <a:pt x="310" y="278"/>
                    </a:lnTo>
                    <a:lnTo>
                      <a:pt x="310" y="278"/>
                    </a:lnTo>
                    <a:cubicBezTo>
                      <a:pt x="372" y="217"/>
                      <a:pt x="372" y="217"/>
                      <a:pt x="372" y="217"/>
                    </a:cubicBezTo>
                    <a:lnTo>
                      <a:pt x="372" y="217"/>
                    </a:lnTo>
                    <a:cubicBezTo>
                      <a:pt x="372" y="217"/>
                      <a:pt x="372" y="217"/>
                      <a:pt x="403" y="248"/>
                    </a:cubicBezTo>
                    <a:cubicBezTo>
                      <a:pt x="403" y="248"/>
                      <a:pt x="403" y="248"/>
                      <a:pt x="403" y="217"/>
                    </a:cubicBezTo>
                    <a:lnTo>
                      <a:pt x="403" y="217"/>
                    </a:lnTo>
                    <a:lnTo>
                      <a:pt x="403" y="186"/>
                    </a:lnTo>
                    <a:lnTo>
                      <a:pt x="403" y="186"/>
                    </a:lnTo>
                    <a:cubicBezTo>
                      <a:pt x="372" y="155"/>
                      <a:pt x="372" y="155"/>
                      <a:pt x="372" y="155"/>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17" name="Freeform 14"/>
              <p:cNvSpPr>
                <a:spLocks noChangeArrowheads="1"/>
              </p:cNvSpPr>
              <p:nvPr/>
            </p:nvSpPr>
            <p:spPr bwMode="auto">
              <a:xfrm>
                <a:off x="4349750" y="2549525"/>
                <a:ext cx="134938" cy="190500"/>
              </a:xfrm>
              <a:custGeom>
                <a:avLst/>
                <a:gdLst>
                  <a:gd name="T0" fmla="*/ 341 w 373"/>
                  <a:gd name="T1" fmla="*/ 341 h 528"/>
                  <a:gd name="T2" fmla="*/ 341 w 373"/>
                  <a:gd name="T3" fmla="*/ 341 h 528"/>
                  <a:gd name="T4" fmla="*/ 341 w 373"/>
                  <a:gd name="T5" fmla="*/ 341 h 528"/>
                  <a:gd name="T6" fmla="*/ 341 w 373"/>
                  <a:gd name="T7" fmla="*/ 341 h 528"/>
                  <a:gd name="T8" fmla="*/ 341 w 373"/>
                  <a:gd name="T9" fmla="*/ 155 h 528"/>
                  <a:gd name="T10" fmla="*/ 341 w 373"/>
                  <a:gd name="T11" fmla="*/ 124 h 528"/>
                  <a:gd name="T12" fmla="*/ 372 w 373"/>
                  <a:gd name="T13" fmla="*/ 62 h 528"/>
                  <a:gd name="T14" fmla="*/ 372 w 373"/>
                  <a:gd name="T15" fmla="*/ 62 h 528"/>
                  <a:gd name="T16" fmla="*/ 372 w 373"/>
                  <a:gd name="T17" fmla="*/ 62 h 528"/>
                  <a:gd name="T18" fmla="*/ 372 w 373"/>
                  <a:gd name="T19" fmla="*/ 62 h 528"/>
                  <a:gd name="T20" fmla="*/ 372 w 373"/>
                  <a:gd name="T21" fmla="*/ 62 h 528"/>
                  <a:gd name="T22" fmla="*/ 372 w 373"/>
                  <a:gd name="T23" fmla="*/ 62 h 528"/>
                  <a:gd name="T24" fmla="*/ 341 w 373"/>
                  <a:gd name="T25" fmla="*/ 31 h 528"/>
                  <a:gd name="T26" fmla="*/ 341 w 373"/>
                  <a:gd name="T27" fmla="*/ 31 h 528"/>
                  <a:gd name="T28" fmla="*/ 341 w 373"/>
                  <a:gd name="T29" fmla="*/ 62 h 528"/>
                  <a:gd name="T30" fmla="*/ 309 w 373"/>
                  <a:gd name="T31" fmla="*/ 93 h 528"/>
                  <a:gd name="T32" fmla="*/ 279 w 373"/>
                  <a:gd name="T33" fmla="*/ 93 h 528"/>
                  <a:gd name="T34" fmla="*/ 186 w 373"/>
                  <a:gd name="T35" fmla="*/ 93 h 528"/>
                  <a:gd name="T36" fmla="*/ 186 w 373"/>
                  <a:gd name="T37" fmla="*/ 93 h 528"/>
                  <a:gd name="T38" fmla="*/ 155 w 373"/>
                  <a:gd name="T39" fmla="*/ 62 h 528"/>
                  <a:gd name="T40" fmla="*/ 155 w 373"/>
                  <a:gd name="T41" fmla="*/ 62 h 528"/>
                  <a:gd name="T42" fmla="*/ 124 w 373"/>
                  <a:gd name="T43" fmla="*/ 31 h 528"/>
                  <a:gd name="T44" fmla="*/ 93 w 373"/>
                  <a:gd name="T45" fmla="*/ 31 h 528"/>
                  <a:gd name="T46" fmla="*/ 93 w 373"/>
                  <a:gd name="T47" fmla="*/ 31 h 528"/>
                  <a:gd name="T48" fmla="*/ 93 w 373"/>
                  <a:gd name="T49" fmla="*/ 31 h 528"/>
                  <a:gd name="T50" fmla="*/ 93 w 373"/>
                  <a:gd name="T51" fmla="*/ 31 h 528"/>
                  <a:gd name="T52" fmla="*/ 93 w 373"/>
                  <a:gd name="T53" fmla="*/ 62 h 528"/>
                  <a:gd name="T54" fmla="*/ 62 w 373"/>
                  <a:gd name="T55" fmla="*/ 0 h 528"/>
                  <a:gd name="T56" fmla="*/ 62 w 373"/>
                  <a:gd name="T57" fmla="*/ 0 h 528"/>
                  <a:gd name="T58" fmla="*/ 62 w 373"/>
                  <a:gd name="T59" fmla="*/ 0 h 528"/>
                  <a:gd name="T60" fmla="*/ 31 w 373"/>
                  <a:gd name="T61" fmla="*/ 0 h 528"/>
                  <a:gd name="T62" fmla="*/ 0 w 373"/>
                  <a:gd name="T63" fmla="*/ 0 h 528"/>
                  <a:gd name="T64" fmla="*/ 0 w 373"/>
                  <a:gd name="T65" fmla="*/ 0 h 528"/>
                  <a:gd name="T66" fmla="*/ 0 w 373"/>
                  <a:gd name="T67" fmla="*/ 0 h 528"/>
                  <a:gd name="T68" fmla="*/ 31 w 373"/>
                  <a:gd name="T69" fmla="*/ 31 h 528"/>
                  <a:gd name="T70" fmla="*/ 31 w 373"/>
                  <a:gd name="T71" fmla="*/ 31 h 528"/>
                  <a:gd name="T72" fmla="*/ 31 w 373"/>
                  <a:gd name="T73" fmla="*/ 62 h 528"/>
                  <a:gd name="T74" fmla="*/ 31 w 373"/>
                  <a:gd name="T75" fmla="*/ 93 h 528"/>
                  <a:gd name="T76" fmla="*/ 31 w 373"/>
                  <a:gd name="T77" fmla="*/ 93 h 528"/>
                  <a:gd name="T78" fmla="*/ 62 w 373"/>
                  <a:gd name="T79" fmla="*/ 155 h 528"/>
                  <a:gd name="T80" fmla="*/ 62 w 373"/>
                  <a:gd name="T81" fmla="*/ 155 h 528"/>
                  <a:gd name="T82" fmla="*/ 62 w 373"/>
                  <a:gd name="T83" fmla="*/ 186 h 528"/>
                  <a:gd name="T84" fmla="*/ 62 w 373"/>
                  <a:gd name="T85" fmla="*/ 186 h 528"/>
                  <a:gd name="T86" fmla="*/ 31 w 373"/>
                  <a:gd name="T87" fmla="*/ 217 h 528"/>
                  <a:gd name="T88" fmla="*/ 31 w 373"/>
                  <a:gd name="T89" fmla="*/ 248 h 528"/>
                  <a:gd name="T90" fmla="*/ 0 w 373"/>
                  <a:gd name="T91" fmla="*/ 279 h 528"/>
                  <a:gd name="T92" fmla="*/ 0 w 373"/>
                  <a:gd name="T93" fmla="*/ 341 h 528"/>
                  <a:gd name="T94" fmla="*/ 217 w 373"/>
                  <a:gd name="T95" fmla="*/ 465 h 528"/>
                  <a:gd name="T96" fmla="*/ 217 w 373"/>
                  <a:gd name="T97" fmla="*/ 496 h 528"/>
                  <a:gd name="T98" fmla="*/ 248 w 373"/>
                  <a:gd name="T99" fmla="*/ 527 h 528"/>
                  <a:gd name="T100" fmla="*/ 279 w 373"/>
                  <a:gd name="T101" fmla="*/ 527 h 528"/>
                  <a:gd name="T102" fmla="*/ 279 w 373"/>
                  <a:gd name="T103" fmla="*/ 465 h 528"/>
                  <a:gd name="T104" fmla="*/ 309 w 373"/>
                  <a:gd name="T105" fmla="*/ 465 h 528"/>
                  <a:gd name="T106" fmla="*/ 309 w 373"/>
                  <a:gd name="T107" fmla="*/ 465 h 528"/>
                  <a:gd name="T108" fmla="*/ 309 w 373"/>
                  <a:gd name="T109" fmla="*/ 465 h 528"/>
                  <a:gd name="T110" fmla="*/ 341 w 373"/>
                  <a:gd name="T111" fmla="*/ 434 h 528"/>
                  <a:gd name="T112" fmla="*/ 341 w 373"/>
                  <a:gd name="T113" fmla="*/ 434 h 528"/>
                  <a:gd name="T114" fmla="*/ 372 w 373"/>
                  <a:gd name="T115" fmla="*/ 403 h 528"/>
                  <a:gd name="T116" fmla="*/ 372 w 373"/>
                  <a:gd name="T117" fmla="*/ 372 h 528"/>
                  <a:gd name="T118" fmla="*/ 372 w 373"/>
                  <a:gd name="T119" fmla="*/ 372 h 528"/>
                  <a:gd name="T120" fmla="*/ 341 w 373"/>
                  <a:gd name="T121" fmla="*/ 341 h 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73" h="528">
                    <a:moveTo>
                      <a:pt x="341" y="341"/>
                    </a:moveTo>
                    <a:lnTo>
                      <a:pt x="341" y="341"/>
                    </a:lnTo>
                    <a:lnTo>
                      <a:pt x="341" y="341"/>
                    </a:lnTo>
                    <a:lnTo>
                      <a:pt x="341" y="341"/>
                    </a:lnTo>
                    <a:cubicBezTo>
                      <a:pt x="341" y="341"/>
                      <a:pt x="341" y="217"/>
                      <a:pt x="341" y="155"/>
                    </a:cubicBezTo>
                    <a:cubicBezTo>
                      <a:pt x="341" y="124"/>
                      <a:pt x="341" y="124"/>
                      <a:pt x="341" y="124"/>
                    </a:cubicBezTo>
                    <a:cubicBezTo>
                      <a:pt x="341" y="93"/>
                      <a:pt x="341" y="62"/>
                      <a:pt x="372" y="62"/>
                    </a:cubicBezTo>
                    <a:lnTo>
                      <a:pt x="372" y="62"/>
                    </a:lnTo>
                    <a:lnTo>
                      <a:pt x="372" y="62"/>
                    </a:lnTo>
                    <a:lnTo>
                      <a:pt x="372" y="62"/>
                    </a:lnTo>
                    <a:lnTo>
                      <a:pt x="372" y="62"/>
                    </a:lnTo>
                    <a:lnTo>
                      <a:pt x="372" y="62"/>
                    </a:lnTo>
                    <a:cubicBezTo>
                      <a:pt x="341" y="62"/>
                      <a:pt x="341" y="62"/>
                      <a:pt x="341" y="31"/>
                    </a:cubicBezTo>
                    <a:lnTo>
                      <a:pt x="341" y="31"/>
                    </a:lnTo>
                    <a:cubicBezTo>
                      <a:pt x="341" y="31"/>
                      <a:pt x="341" y="31"/>
                      <a:pt x="341" y="62"/>
                    </a:cubicBezTo>
                    <a:cubicBezTo>
                      <a:pt x="309" y="93"/>
                      <a:pt x="309" y="93"/>
                      <a:pt x="309" y="93"/>
                    </a:cubicBezTo>
                    <a:cubicBezTo>
                      <a:pt x="279" y="93"/>
                      <a:pt x="279" y="93"/>
                      <a:pt x="279" y="93"/>
                    </a:cubicBezTo>
                    <a:cubicBezTo>
                      <a:pt x="248" y="93"/>
                      <a:pt x="217" y="93"/>
                      <a:pt x="186" y="93"/>
                    </a:cubicBezTo>
                    <a:lnTo>
                      <a:pt x="186" y="93"/>
                    </a:lnTo>
                    <a:cubicBezTo>
                      <a:pt x="186" y="93"/>
                      <a:pt x="186" y="62"/>
                      <a:pt x="155" y="62"/>
                    </a:cubicBezTo>
                    <a:lnTo>
                      <a:pt x="155" y="62"/>
                    </a:lnTo>
                    <a:cubicBezTo>
                      <a:pt x="155" y="31"/>
                      <a:pt x="155" y="31"/>
                      <a:pt x="124" y="31"/>
                    </a:cubicBezTo>
                    <a:cubicBezTo>
                      <a:pt x="124" y="31"/>
                      <a:pt x="124" y="31"/>
                      <a:pt x="93" y="31"/>
                    </a:cubicBezTo>
                    <a:lnTo>
                      <a:pt x="93" y="31"/>
                    </a:lnTo>
                    <a:lnTo>
                      <a:pt x="93" y="31"/>
                    </a:lnTo>
                    <a:lnTo>
                      <a:pt x="93" y="31"/>
                    </a:lnTo>
                    <a:cubicBezTo>
                      <a:pt x="93" y="62"/>
                      <a:pt x="93" y="62"/>
                      <a:pt x="93" y="62"/>
                    </a:cubicBezTo>
                    <a:cubicBezTo>
                      <a:pt x="62" y="0"/>
                      <a:pt x="62" y="0"/>
                      <a:pt x="62" y="0"/>
                    </a:cubicBezTo>
                    <a:lnTo>
                      <a:pt x="62" y="0"/>
                    </a:lnTo>
                    <a:lnTo>
                      <a:pt x="62" y="0"/>
                    </a:lnTo>
                    <a:cubicBezTo>
                      <a:pt x="62" y="0"/>
                      <a:pt x="62" y="0"/>
                      <a:pt x="31" y="0"/>
                    </a:cubicBezTo>
                    <a:cubicBezTo>
                      <a:pt x="31" y="0"/>
                      <a:pt x="31" y="0"/>
                      <a:pt x="0" y="0"/>
                    </a:cubicBezTo>
                    <a:lnTo>
                      <a:pt x="0" y="0"/>
                    </a:lnTo>
                    <a:lnTo>
                      <a:pt x="0" y="0"/>
                    </a:lnTo>
                    <a:cubicBezTo>
                      <a:pt x="0" y="31"/>
                      <a:pt x="31" y="31"/>
                      <a:pt x="31" y="31"/>
                    </a:cubicBezTo>
                    <a:lnTo>
                      <a:pt x="31" y="31"/>
                    </a:lnTo>
                    <a:cubicBezTo>
                      <a:pt x="31" y="62"/>
                      <a:pt x="31" y="62"/>
                      <a:pt x="31" y="62"/>
                    </a:cubicBezTo>
                    <a:cubicBezTo>
                      <a:pt x="31" y="62"/>
                      <a:pt x="31" y="62"/>
                      <a:pt x="31" y="93"/>
                    </a:cubicBezTo>
                    <a:lnTo>
                      <a:pt x="31" y="93"/>
                    </a:lnTo>
                    <a:lnTo>
                      <a:pt x="62" y="155"/>
                    </a:lnTo>
                    <a:lnTo>
                      <a:pt x="62" y="155"/>
                    </a:lnTo>
                    <a:cubicBezTo>
                      <a:pt x="62" y="186"/>
                      <a:pt x="62" y="186"/>
                      <a:pt x="62" y="186"/>
                    </a:cubicBezTo>
                    <a:lnTo>
                      <a:pt x="62" y="186"/>
                    </a:lnTo>
                    <a:cubicBezTo>
                      <a:pt x="31" y="217"/>
                      <a:pt x="31" y="217"/>
                      <a:pt x="31" y="217"/>
                    </a:cubicBezTo>
                    <a:cubicBezTo>
                      <a:pt x="31" y="217"/>
                      <a:pt x="31" y="217"/>
                      <a:pt x="31" y="248"/>
                    </a:cubicBezTo>
                    <a:cubicBezTo>
                      <a:pt x="0" y="248"/>
                      <a:pt x="0" y="248"/>
                      <a:pt x="0" y="279"/>
                    </a:cubicBezTo>
                    <a:cubicBezTo>
                      <a:pt x="0" y="279"/>
                      <a:pt x="0" y="310"/>
                      <a:pt x="0" y="341"/>
                    </a:cubicBezTo>
                    <a:cubicBezTo>
                      <a:pt x="217" y="465"/>
                      <a:pt x="217" y="465"/>
                      <a:pt x="217" y="465"/>
                    </a:cubicBezTo>
                    <a:cubicBezTo>
                      <a:pt x="217" y="496"/>
                      <a:pt x="217" y="496"/>
                      <a:pt x="217" y="496"/>
                    </a:cubicBezTo>
                    <a:cubicBezTo>
                      <a:pt x="248" y="527"/>
                      <a:pt x="248" y="527"/>
                      <a:pt x="248" y="527"/>
                    </a:cubicBezTo>
                    <a:cubicBezTo>
                      <a:pt x="279" y="527"/>
                      <a:pt x="279" y="527"/>
                      <a:pt x="279" y="527"/>
                    </a:cubicBezTo>
                    <a:cubicBezTo>
                      <a:pt x="279" y="496"/>
                      <a:pt x="279" y="496"/>
                      <a:pt x="279" y="465"/>
                    </a:cubicBezTo>
                    <a:cubicBezTo>
                      <a:pt x="279" y="465"/>
                      <a:pt x="279" y="465"/>
                      <a:pt x="309" y="465"/>
                    </a:cubicBezTo>
                    <a:lnTo>
                      <a:pt x="309" y="465"/>
                    </a:lnTo>
                    <a:lnTo>
                      <a:pt x="309" y="465"/>
                    </a:lnTo>
                    <a:cubicBezTo>
                      <a:pt x="309" y="434"/>
                      <a:pt x="309" y="434"/>
                      <a:pt x="341" y="434"/>
                    </a:cubicBezTo>
                    <a:lnTo>
                      <a:pt x="341" y="434"/>
                    </a:lnTo>
                    <a:cubicBezTo>
                      <a:pt x="341" y="403"/>
                      <a:pt x="341" y="403"/>
                      <a:pt x="372" y="403"/>
                    </a:cubicBezTo>
                    <a:cubicBezTo>
                      <a:pt x="372" y="372"/>
                      <a:pt x="372" y="372"/>
                      <a:pt x="372" y="372"/>
                    </a:cubicBezTo>
                    <a:lnTo>
                      <a:pt x="372" y="372"/>
                    </a:lnTo>
                    <a:cubicBezTo>
                      <a:pt x="372" y="372"/>
                      <a:pt x="341" y="372"/>
                      <a:pt x="341" y="341"/>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18" name="Freeform 15"/>
              <p:cNvSpPr>
                <a:spLocks noChangeArrowheads="1"/>
              </p:cNvSpPr>
              <p:nvPr/>
            </p:nvSpPr>
            <p:spPr bwMode="auto">
              <a:xfrm>
                <a:off x="4181475" y="3017838"/>
                <a:ext cx="134938" cy="134937"/>
              </a:xfrm>
              <a:custGeom>
                <a:avLst/>
                <a:gdLst>
                  <a:gd name="T0" fmla="*/ 341 w 373"/>
                  <a:gd name="T1" fmla="*/ 218 h 373"/>
                  <a:gd name="T2" fmla="*/ 341 w 373"/>
                  <a:gd name="T3" fmla="*/ 187 h 373"/>
                  <a:gd name="T4" fmla="*/ 372 w 373"/>
                  <a:gd name="T5" fmla="*/ 156 h 373"/>
                  <a:gd name="T6" fmla="*/ 372 w 373"/>
                  <a:gd name="T7" fmla="*/ 156 h 373"/>
                  <a:gd name="T8" fmla="*/ 341 w 373"/>
                  <a:gd name="T9" fmla="*/ 94 h 373"/>
                  <a:gd name="T10" fmla="*/ 341 w 373"/>
                  <a:gd name="T11" fmla="*/ 63 h 373"/>
                  <a:gd name="T12" fmla="*/ 279 w 373"/>
                  <a:gd name="T13" fmla="*/ 32 h 373"/>
                  <a:gd name="T14" fmla="*/ 248 w 373"/>
                  <a:gd name="T15" fmla="*/ 32 h 373"/>
                  <a:gd name="T16" fmla="*/ 248 w 373"/>
                  <a:gd name="T17" fmla="*/ 32 h 373"/>
                  <a:gd name="T18" fmla="*/ 248 w 373"/>
                  <a:gd name="T19" fmla="*/ 32 h 373"/>
                  <a:gd name="T20" fmla="*/ 217 w 373"/>
                  <a:gd name="T21" fmla="*/ 0 h 373"/>
                  <a:gd name="T22" fmla="*/ 186 w 373"/>
                  <a:gd name="T23" fmla="*/ 0 h 373"/>
                  <a:gd name="T24" fmla="*/ 155 w 373"/>
                  <a:gd name="T25" fmla="*/ 63 h 373"/>
                  <a:gd name="T26" fmla="*/ 124 w 373"/>
                  <a:gd name="T27" fmla="*/ 94 h 373"/>
                  <a:gd name="T28" fmla="*/ 93 w 373"/>
                  <a:gd name="T29" fmla="*/ 124 h 373"/>
                  <a:gd name="T30" fmla="*/ 62 w 373"/>
                  <a:gd name="T31" fmla="*/ 156 h 373"/>
                  <a:gd name="T32" fmla="*/ 62 w 373"/>
                  <a:gd name="T33" fmla="*/ 156 h 373"/>
                  <a:gd name="T34" fmla="*/ 31 w 373"/>
                  <a:gd name="T35" fmla="*/ 156 h 373"/>
                  <a:gd name="T36" fmla="*/ 0 w 373"/>
                  <a:gd name="T37" fmla="*/ 156 h 373"/>
                  <a:gd name="T38" fmla="*/ 0 w 373"/>
                  <a:gd name="T39" fmla="*/ 187 h 373"/>
                  <a:gd name="T40" fmla="*/ 31 w 373"/>
                  <a:gd name="T41" fmla="*/ 187 h 373"/>
                  <a:gd name="T42" fmla="*/ 62 w 373"/>
                  <a:gd name="T43" fmla="*/ 218 h 373"/>
                  <a:gd name="T44" fmla="*/ 93 w 373"/>
                  <a:gd name="T45" fmla="*/ 280 h 373"/>
                  <a:gd name="T46" fmla="*/ 124 w 373"/>
                  <a:gd name="T47" fmla="*/ 342 h 373"/>
                  <a:gd name="T48" fmla="*/ 124 w 373"/>
                  <a:gd name="T49" fmla="*/ 342 h 373"/>
                  <a:gd name="T50" fmla="*/ 155 w 373"/>
                  <a:gd name="T51" fmla="*/ 342 h 373"/>
                  <a:gd name="T52" fmla="*/ 186 w 373"/>
                  <a:gd name="T53" fmla="*/ 372 h 373"/>
                  <a:gd name="T54" fmla="*/ 217 w 373"/>
                  <a:gd name="T55" fmla="*/ 372 h 373"/>
                  <a:gd name="T56" fmla="*/ 217 w 373"/>
                  <a:gd name="T57" fmla="*/ 372 h 373"/>
                  <a:gd name="T58" fmla="*/ 248 w 373"/>
                  <a:gd name="T59" fmla="*/ 372 h 373"/>
                  <a:gd name="T60" fmla="*/ 279 w 373"/>
                  <a:gd name="T61" fmla="*/ 372 h 373"/>
                  <a:gd name="T62" fmla="*/ 279 w 373"/>
                  <a:gd name="T63" fmla="*/ 372 h 373"/>
                  <a:gd name="T64" fmla="*/ 341 w 373"/>
                  <a:gd name="T65" fmla="*/ 342 h 373"/>
                  <a:gd name="T66" fmla="*/ 341 w 373"/>
                  <a:gd name="T67" fmla="*/ 311 h 373"/>
                  <a:gd name="T68" fmla="*/ 341 w 373"/>
                  <a:gd name="T69" fmla="*/ 248 h 373"/>
                  <a:gd name="T70" fmla="*/ 341 w 373"/>
                  <a:gd name="T71" fmla="*/ 218 h 3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73" h="373">
                    <a:moveTo>
                      <a:pt x="341" y="218"/>
                    </a:moveTo>
                    <a:lnTo>
                      <a:pt x="341" y="218"/>
                    </a:lnTo>
                    <a:lnTo>
                      <a:pt x="341" y="187"/>
                    </a:lnTo>
                    <a:lnTo>
                      <a:pt x="341" y="187"/>
                    </a:lnTo>
                    <a:lnTo>
                      <a:pt x="341" y="156"/>
                    </a:lnTo>
                    <a:lnTo>
                      <a:pt x="372" y="156"/>
                    </a:lnTo>
                    <a:lnTo>
                      <a:pt x="372" y="156"/>
                    </a:lnTo>
                    <a:lnTo>
                      <a:pt x="372" y="156"/>
                    </a:lnTo>
                    <a:cubicBezTo>
                      <a:pt x="341" y="124"/>
                      <a:pt x="341" y="124"/>
                      <a:pt x="341" y="94"/>
                    </a:cubicBezTo>
                    <a:lnTo>
                      <a:pt x="341" y="94"/>
                    </a:lnTo>
                    <a:lnTo>
                      <a:pt x="341" y="63"/>
                    </a:lnTo>
                    <a:lnTo>
                      <a:pt x="341" y="63"/>
                    </a:lnTo>
                    <a:cubicBezTo>
                      <a:pt x="341" y="63"/>
                      <a:pt x="341" y="63"/>
                      <a:pt x="310" y="63"/>
                    </a:cubicBezTo>
                    <a:cubicBezTo>
                      <a:pt x="310" y="63"/>
                      <a:pt x="310" y="32"/>
                      <a:pt x="279" y="32"/>
                    </a:cubicBezTo>
                    <a:lnTo>
                      <a:pt x="279" y="32"/>
                    </a:lnTo>
                    <a:cubicBezTo>
                      <a:pt x="279" y="32"/>
                      <a:pt x="279" y="32"/>
                      <a:pt x="248" y="32"/>
                    </a:cubicBezTo>
                    <a:lnTo>
                      <a:pt x="248" y="32"/>
                    </a:lnTo>
                    <a:lnTo>
                      <a:pt x="248" y="32"/>
                    </a:lnTo>
                    <a:lnTo>
                      <a:pt x="248" y="32"/>
                    </a:lnTo>
                    <a:lnTo>
                      <a:pt x="248" y="32"/>
                    </a:lnTo>
                    <a:cubicBezTo>
                      <a:pt x="248" y="32"/>
                      <a:pt x="217" y="32"/>
                      <a:pt x="217" y="0"/>
                    </a:cubicBezTo>
                    <a:lnTo>
                      <a:pt x="217" y="0"/>
                    </a:lnTo>
                    <a:lnTo>
                      <a:pt x="186" y="0"/>
                    </a:lnTo>
                    <a:lnTo>
                      <a:pt x="186" y="0"/>
                    </a:lnTo>
                    <a:lnTo>
                      <a:pt x="186" y="32"/>
                    </a:lnTo>
                    <a:cubicBezTo>
                      <a:pt x="186" y="32"/>
                      <a:pt x="186" y="63"/>
                      <a:pt x="155" y="63"/>
                    </a:cubicBezTo>
                    <a:lnTo>
                      <a:pt x="155" y="63"/>
                    </a:lnTo>
                    <a:lnTo>
                      <a:pt x="124" y="94"/>
                    </a:lnTo>
                    <a:cubicBezTo>
                      <a:pt x="93" y="94"/>
                      <a:pt x="93" y="94"/>
                      <a:pt x="93" y="94"/>
                    </a:cubicBezTo>
                    <a:lnTo>
                      <a:pt x="93" y="124"/>
                    </a:lnTo>
                    <a:lnTo>
                      <a:pt x="93" y="124"/>
                    </a:lnTo>
                    <a:cubicBezTo>
                      <a:pt x="93" y="124"/>
                      <a:pt x="93" y="156"/>
                      <a:pt x="62" y="156"/>
                    </a:cubicBezTo>
                    <a:lnTo>
                      <a:pt x="62" y="156"/>
                    </a:lnTo>
                    <a:lnTo>
                      <a:pt x="62" y="156"/>
                    </a:lnTo>
                    <a:cubicBezTo>
                      <a:pt x="31" y="156"/>
                      <a:pt x="31" y="156"/>
                      <a:pt x="31" y="156"/>
                    </a:cubicBezTo>
                    <a:lnTo>
                      <a:pt x="31" y="156"/>
                    </a:lnTo>
                    <a:lnTo>
                      <a:pt x="31" y="156"/>
                    </a:lnTo>
                    <a:cubicBezTo>
                      <a:pt x="0" y="156"/>
                      <a:pt x="0" y="156"/>
                      <a:pt x="0" y="156"/>
                    </a:cubicBezTo>
                    <a:lnTo>
                      <a:pt x="0" y="156"/>
                    </a:lnTo>
                    <a:cubicBezTo>
                      <a:pt x="0" y="156"/>
                      <a:pt x="0" y="156"/>
                      <a:pt x="0" y="187"/>
                    </a:cubicBezTo>
                    <a:lnTo>
                      <a:pt x="0" y="187"/>
                    </a:lnTo>
                    <a:cubicBezTo>
                      <a:pt x="0" y="187"/>
                      <a:pt x="0" y="187"/>
                      <a:pt x="31" y="187"/>
                    </a:cubicBezTo>
                    <a:cubicBezTo>
                      <a:pt x="31" y="218"/>
                      <a:pt x="31" y="218"/>
                      <a:pt x="31" y="218"/>
                    </a:cubicBezTo>
                    <a:lnTo>
                      <a:pt x="62" y="218"/>
                    </a:lnTo>
                    <a:cubicBezTo>
                      <a:pt x="62" y="218"/>
                      <a:pt x="93" y="248"/>
                      <a:pt x="93" y="280"/>
                    </a:cubicBezTo>
                    <a:lnTo>
                      <a:pt x="93" y="280"/>
                    </a:lnTo>
                    <a:cubicBezTo>
                      <a:pt x="124" y="280"/>
                      <a:pt x="124" y="311"/>
                      <a:pt x="124" y="311"/>
                    </a:cubicBezTo>
                    <a:lnTo>
                      <a:pt x="124" y="342"/>
                    </a:lnTo>
                    <a:lnTo>
                      <a:pt x="124" y="342"/>
                    </a:lnTo>
                    <a:lnTo>
                      <a:pt x="124" y="342"/>
                    </a:lnTo>
                    <a:lnTo>
                      <a:pt x="124" y="342"/>
                    </a:lnTo>
                    <a:cubicBezTo>
                      <a:pt x="155" y="342"/>
                      <a:pt x="155" y="342"/>
                      <a:pt x="155" y="342"/>
                    </a:cubicBezTo>
                    <a:cubicBezTo>
                      <a:pt x="186" y="342"/>
                      <a:pt x="186" y="342"/>
                      <a:pt x="186" y="342"/>
                    </a:cubicBezTo>
                    <a:cubicBezTo>
                      <a:pt x="186" y="372"/>
                      <a:pt x="186" y="372"/>
                      <a:pt x="186" y="372"/>
                    </a:cubicBezTo>
                    <a:lnTo>
                      <a:pt x="186" y="372"/>
                    </a:lnTo>
                    <a:cubicBezTo>
                      <a:pt x="186" y="372"/>
                      <a:pt x="186" y="372"/>
                      <a:pt x="217" y="372"/>
                    </a:cubicBezTo>
                    <a:lnTo>
                      <a:pt x="217" y="372"/>
                    </a:lnTo>
                    <a:lnTo>
                      <a:pt x="217" y="372"/>
                    </a:lnTo>
                    <a:lnTo>
                      <a:pt x="217" y="372"/>
                    </a:lnTo>
                    <a:lnTo>
                      <a:pt x="248" y="372"/>
                    </a:lnTo>
                    <a:lnTo>
                      <a:pt x="248" y="372"/>
                    </a:lnTo>
                    <a:lnTo>
                      <a:pt x="279" y="372"/>
                    </a:lnTo>
                    <a:lnTo>
                      <a:pt x="279" y="372"/>
                    </a:lnTo>
                    <a:lnTo>
                      <a:pt x="279" y="372"/>
                    </a:lnTo>
                    <a:lnTo>
                      <a:pt x="279" y="372"/>
                    </a:lnTo>
                    <a:cubicBezTo>
                      <a:pt x="310" y="342"/>
                      <a:pt x="310" y="342"/>
                      <a:pt x="341" y="342"/>
                    </a:cubicBezTo>
                    <a:lnTo>
                      <a:pt x="341" y="342"/>
                    </a:lnTo>
                    <a:cubicBezTo>
                      <a:pt x="341" y="311"/>
                      <a:pt x="341" y="311"/>
                      <a:pt x="341" y="311"/>
                    </a:cubicBezTo>
                    <a:lnTo>
                      <a:pt x="341" y="311"/>
                    </a:lnTo>
                    <a:cubicBezTo>
                      <a:pt x="341" y="280"/>
                      <a:pt x="341" y="280"/>
                      <a:pt x="341" y="248"/>
                    </a:cubicBezTo>
                    <a:lnTo>
                      <a:pt x="372" y="248"/>
                    </a:lnTo>
                    <a:lnTo>
                      <a:pt x="341" y="218"/>
                    </a:ln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19" name="Freeform 16"/>
              <p:cNvSpPr>
                <a:spLocks noChangeArrowheads="1"/>
              </p:cNvSpPr>
              <p:nvPr/>
            </p:nvSpPr>
            <p:spPr bwMode="auto">
              <a:xfrm>
                <a:off x="4327525" y="2884488"/>
                <a:ext cx="44450" cy="133350"/>
              </a:xfrm>
              <a:custGeom>
                <a:avLst/>
                <a:gdLst>
                  <a:gd name="T0" fmla="*/ 31 w 125"/>
                  <a:gd name="T1" fmla="*/ 186 h 372"/>
                  <a:gd name="T2" fmla="*/ 31 w 125"/>
                  <a:gd name="T3" fmla="*/ 186 h 372"/>
                  <a:gd name="T4" fmla="*/ 31 w 125"/>
                  <a:gd name="T5" fmla="*/ 154 h 372"/>
                  <a:gd name="T6" fmla="*/ 31 w 125"/>
                  <a:gd name="T7" fmla="*/ 154 h 372"/>
                  <a:gd name="T8" fmla="*/ 31 w 125"/>
                  <a:gd name="T9" fmla="*/ 154 h 372"/>
                  <a:gd name="T10" fmla="*/ 31 w 125"/>
                  <a:gd name="T11" fmla="*/ 154 h 372"/>
                  <a:gd name="T12" fmla="*/ 31 w 125"/>
                  <a:gd name="T13" fmla="*/ 124 h 372"/>
                  <a:gd name="T14" fmla="*/ 62 w 125"/>
                  <a:gd name="T15" fmla="*/ 93 h 372"/>
                  <a:gd name="T16" fmla="*/ 62 w 125"/>
                  <a:gd name="T17" fmla="*/ 93 h 372"/>
                  <a:gd name="T18" fmla="*/ 62 w 125"/>
                  <a:gd name="T19" fmla="*/ 93 h 372"/>
                  <a:gd name="T20" fmla="*/ 62 w 125"/>
                  <a:gd name="T21" fmla="*/ 31 h 372"/>
                  <a:gd name="T22" fmla="*/ 31 w 125"/>
                  <a:gd name="T23" fmla="*/ 0 h 372"/>
                  <a:gd name="T24" fmla="*/ 31 w 125"/>
                  <a:gd name="T25" fmla="*/ 0 h 372"/>
                  <a:gd name="T26" fmla="*/ 31 w 125"/>
                  <a:gd name="T27" fmla="*/ 0 h 372"/>
                  <a:gd name="T28" fmla="*/ 31 w 125"/>
                  <a:gd name="T29" fmla="*/ 0 h 372"/>
                  <a:gd name="T30" fmla="*/ 31 w 125"/>
                  <a:gd name="T31" fmla="*/ 31 h 372"/>
                  <a:gd name="T32" fmla="*/ 31 w 125"/>
                  <a:gd name="T33" fmla="*/ 62 h 372"/>
                  <a:gd name="T34" fmla="*/ 31 w 125"/>
                  <a:gd name="T35" fmla="*/ 62 h 372"/>
                  <a:gd name="T36" fmla="*/ 31 w 125"/>
                  <a:gd name="T37" fmla="*/ 93 h 372"/>
                  <a:gd name="T38" fmla="*/ 31 w 125"/>
                  <a:gd name="T39" fmla="*/ 124 h 372"/>
                  <a:gd name="T40" fmla="*/ 0 w 125"/>
                  <a:gd name="T41" fmla="*/ 186 h 372"/>
                  <a:gd name="T42" fmla="*/ 0 w 125"/>
                  <a:gd name="T43" fmla="*/ 186 h 372"/>
                  <a:gd name="T44" fmla="*/ 0 w 125"/>
                  <a:gd name="T45" fmla="*/ 186 h 372"/>
                  <a:gd name="T46" fmla="*/ 0 w 125"/>
                  <a:gd name="T47" fmla="*/ 186 h 372"/>
                  <a:gd name="T48" fmla="*/ 0 w 125"/>
                  <a:gd name="T49" fmla="*/ 186 h 372"/>
                  <a:gd name="T50" fmla="*/ 0 w 125"/>
                  <a:gd name="T51" fmla="*/ 186 h 372"/>
                  <a:gd name="T52" fmla="*/ 0 w 125"/>
                  <a:gd name="T53" fmla="*/ 217 h 372"/>
                  <a:gd name="T54" fmla="*/ 0 w 125"/>
                  <a:gd name="T55" fmla="*/ 217 h 372"/>
                  <a:gd name="T56" fmla="*/ 31 w 125"/>
                  <a:gd name="T57" fmla="*/ 248 h 372"/>
                  <a:gd name="T58" fmla="*/ 31 w 125"/>
                  <a:gd name="T59" fmla="*/ 248 h 372"/>
                  <a:gd name="T60" fmla="*/ 31 w 125"/>
                  <a:gd name="T61" fmla="*/ 248 h 372"/>
                  <a:gd name="T62" fmla="*/ 31 w 125"/>
                  <a:gd name="T63" fmla="*/ 248 h 372"/>
                  <a:gd name="T64" fmla="*/ 62 w 125"/>
                  <a:gd name="T65" fmla="*/ 248 h 372"/>
                  <a:gd name="T66" fmla="*/ 62 w 125"/>
                  <a:gd name="T67" fmla="*/ 248 h 372"/>
                  <a:gd name="T68" fmla="*/ 93 w 125"/>
                  <a:gd name="T69" fmla="*/ 279 h 372"/>
                  <a:gd name="T70" fmla="*/ 93 w 125"/>
                  <a:gd name="T71" fmla="*/ 310 h 372"/>
                  <a:gd name="T72" fmla="*/ 93 w 125"/>
                  <a:gd name="T73" fmla="*/ 310 h 372"/>
                  <a:gd name="T74" fmla="*/ 93 w 125"/>
                  <a:gd name="T75" fmla="*/ 310 h 372"/>
                  <a:gd name="T76" fmla="*/ 93 w 125"/>
                  <a:gd name="T77" fmla="*/ 371 h 372"/>
                  <a:gd name="T78" fmla="*/ 93 w 125"/>
                  <a:gd name="T79" fmla="*/ 371 h 372"/>
                  <a:gd name="T80" fmla="*/ 93 w 125"/>
                  <a:gd name="T81" fmla="*/ 371 h 372"/>
                  <a:gd name="T82" fmla="*/ 93 w 125"/>
                  <a:gd name="T83" fmla="*/ 371 h 372"/>
                  <a:gd name="T84" fmla="*/ 93 w 125"/>
                  <a:gd name="T85" fmla="*/ 371 h 372"/>
                  <a:gd name="T86" fmla="*/ 124 w 125"/>
                  <a:gd name="T87" fmla="*/ 371 h 372"/>
                  <a:gd name="T88" fmla="*/ 124 w 125"/>
                  <a:gd name="T89" fmla="*/ 371 h 372"/>
                  <a:gd name="T90" fmla="*/ 124 w 125"/>
                  <a:gd name="T91" fmla="*/ 341 h 372"/>
                  <a:gd name="T92" fmla="*/ 124 w 125"/>
                  <a:gd name="T93" fmla="*/ 341 h 372"/>
                  <a:gd name="T94" fmla="*/ 124 w 125"/>
                  <a:gd name="T95" fmla="*/ 310 h 372"/>
                  <a:gd name="T96" fmla="*/ 124 w 125"/>
                  <a:gd name="T97" fmla="*/ 279 h 372"/>
                  <a:gd name="T98" fmla="*/ 124 w 125"/>
                  <a:gd name="T99" fmla="*/ 279 h 372"/>
                  <a:gd name="T100" fmla="*/ 93 w 125"/>
                  <a:gd name="T101" fmla="*/ 279 h 372"/>
                  <a:gd name="T102" fmla="*/ 62 w 125"/>
                  <a:gd name="T103" fmla="*/ 248 h 372"/>
                  <a:gd name="T104" fmla="*/ 62 w 125"/>
                  <a:gd name="T105" fmla="*/ 217 h 372"/>
                  <a:gd name="T106" fmla="*/ 62 w 125"/>
                  <a:gd name="T107" fmla="*/ 217 h 372"/>
                  <a:gd name="T108" fmla="*/ 31 w 125"/>
                  <a:gd name="T109" fmla="*/ 186 h 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25" h="372">
                    <a:moveTo>
                      <a:pt x="31" y="186"/>
                    </a:moveTo>
                    <a:lnTo>
                      <a:pt x="31" y="186"/>
                    </a:lnTo>
                    <a:cubicBezTo>
                      <a:pt x="31" y="186"/>
                      <a:pt x="31" y="186"/>
                      <a:pt x="31" y="154"/>
                    </a:cubicBezTo>
                    <a:lnTo>
                      <a:pt x="31" y="154"/>
                    </a:lnTo>
                    <a:lnTo>
                      <a:pt x="31" y="154"/>
                    </a:lnTo>
                    <a:lnTo>
                      <a:pt x="31" y="154"/>
                    </a:lnTo>
                    <a:cubicBezTo>
                      <a:pt x="31" y="154"/>
                      <a:pt x="31" y="154"/>
                      <a:pt x="31" y="124"/>
                    </a:cubicBezTo>
                    <a:cubicBezTo>
                      <a:pt x="31" y="124"/>
                      <a:pt x="31" y="124"/>
                      <a:pt x="62" y="93"/>
                    </a:cubicBezTo>
                    <a:lnTo>
                      <a:pt x="62" y="93"/>
                    </a:lnTo>
                    <a:lnTo>
                      <a:pt x="62" y="93"/>
                    </a:lnTo>
                    <a:cubicBezTo>
                      <a:pt x="62" y="62"/>
                      <a:pt x="62" y="31"/>
                      <a:pt x="62" y="31"/>
                    </a:cubicBezTo>
                    <a:lnTo>
                      <a:pt x="31" y="0"/>
                    </a:lnTo>
                    <a:lnTo>
                      <a:pt x="31" y="0"/>
                    </a:lnTo>
                    <a:lnTo>
                      <a:pt x="31" y="0"/>
                    </a:lnTo>
                    <a:lnTo>
                      <a:pt x="31" y="0"/>
                    </a:lnTo>
                    <a:lnTo>
                      <a:pt x="31" y="31"/>
                    </a:lnTo>
                    <a:lnTo>
                      <a:pt x="31" y="62"/>
                    </a:lnTo>
                    <a:lnTo>
                      <a:pt x="31" y="62"/>
                    </a:lnTo>
                    <a:lnTo>
                      <a:pt x="31" y="93"/>
                    </a:lnTo>
                    <a:lnTo>
                      <a:pt x="31" y="124"/>
                    </a:lnTo>
                    <a:cubicBezTo>
                      <a:pt x="31" y="154"/>
                      <a:pt x="31" y="154"/>
                      <a:pt x="0" y="186"/>
                    </a:cubicBezTo>
                    <a:lnTo>
                      <a:pt x="0" y="186"/>
                    </a:lnTo>
                    <a:lnTo>
                      <a:pt x="0" y="186"/>
                    </a:lnTo>
                    <a:lnTo>
                      <a:pt x="0" y="186"/>
                    </a:lnTo>
                    <a:lnTo>
                      <a:pt x="0" y="186"/>
                    </a:lnTo>
                    <a:lnTo>
                      <a:pt x="0" y="186"/>
                    </a:lnTo>
                    <a:cubicBezTo>
                      <a:pt x="0" y="217"/>
                      <a:pt x="0" y="217"/>
                      <a:pt x="0" y="217"/>
                    </a:cubicBezTo>
                    <a:lnTo>
                      <a:pt x="0" y="217"/>
                    </a:lnTo>
                    <a:cubicBezTo>
                      <a:pt x="0" y="248"/>
                      <a:pt x="31" y="248"/>
                      <a:pt x="31" y="248"/>
                    </a:cubicBezTo>
                    <a:lnTo>
                      <a:pt x="31" y="248"/>
                    </a:lnTo>
                    <a:lnTo>
                      <a:pt x="31" y="248"/>
                    </a:lnTo>
                    <a:lnTo>
                      <a:pt x="31" y="248"/>
                    </a:lnTo>
                    <a:lnTo>
                      <a:pt x="62" y="248"/>
                    </a:lnTo>
                    <a:lnTo>
                      <a:pt x="62" y="248"/>
                    </a:lnTo>
                    <a:cubicBezTo>
                      <a:pt x="62" y="248"/>
                      <a:pt x="93" y="248"/>
                      <a:pt x="93" y="279"/>
                    </a:cubicBezTo>
                    <a:lnTo>
                      <a:pt x="93" y="310"/>
                    </a:lnTo>
                    <a:lnTo>
                      <a:pt x="93" y="310"/>
                    </a:lnTo>
                    <a:lnTo>
                      <a:pt x="93" y="310"/>
                    </a:lnTo>
                    <a:cubicBezTo>
                      <a:pt x="93" y="341"/>
                      <a:pt x="93" y="341"/>
                      <a:pt x="93" y="371"/>
                    </a:cubicBezTo>
                    <a:lnTo>
                      <a:pt x="93" y="371"/>
                    </a:lnTo>
                    <a:lnTo>
                      <a:pt x="93" y="371"/>
                    </a:lnTo>
                    <a:lnTo>
                      <a:pt x="93" y="371"/>
                    </a:lnTo>
                    <a:lnTo>
                      <a:pt x="93" y="371"/>
                    </a:lnTo>
                    <a:cubicBezTo>
                      <a:pt x="93" y="371"/>
                      <a:pt x="93" y="371"/>
                      <a:pt x="124" y="371"/>
                    </a:cubicBezTo>
                    <a:lnTo>
                      <a:pt x="124" y="371"/>
                    </a:lnTo>
                    <a:lnTo>
                      <a:pt x="124" y="341"/>
                    </a:lnTo>
                    <a:lnTo>
                      <a:pt x="124" y="341"/>
                    </a:lnTo>
                    <a:lnTo>
                      <a:pt x="124" y="310"/>
                    </a:lnTo>
                    <a:cubicBezTo>
                      <a:pt x="124" y="310"/>
                      <a:pt x="124" y="310"/>
                      <a:pt x="124" y="279"/>
                    </a:cubicBezTo>
                    <a:lnTo>
                      <a:pt x="124" y="279"/>
                    </a:lnTo>
                    <a:cubicBezTo>
                      <a:pt x="93" y="279"/>
                      <a:pt x="93" y="279"/>
                      <a:pt x="93" y="279"/>
                    </a:cubicBezTo>
                    <a:cubicBezTo>
                      <a:pt x="93" y="248"/>
                      <a:pt x="93" y="248"/>
                      <a:pt x="62" y="248"/>
                    </a:cubicBezTo>
                    <a:cubicBezTo>
                      <a:pt x="62" y="217"/>
                      <a:pt x="62" y="217"/>
                      <a:pt x="62" y="217"/>
                    </a:cubicBezTo>
                    <a:lnTo>
                      <a:pt x="62" y="217"/>
                    </a:lnTo>
                    <a:cubicBezTo>
                      <a:pt x="62" y="217"/>
                      <a:pt x="31" y="217"/>
                      <a:pt x="31" y="186"/>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20" name="Freeform 17"/>
              <p:cNvSpPr>
                <a:spLocks noChangeArrowheads="1"/>
              </p:cNvSpPr>
              <p:nvPr/>
            </p:nvSpPr>
            <p:spPr bwMode="auto">
              <a:xfrm>
                <a:off x="3333750" y="2025650"/>
                <a:ext cx="146050" cy="123825"/>
              </a:xfrm>
              <a:custGeom>
                <a:avLst/>
                <a:gdLst>
                  <a:gd name="T0" fmla="*/ 217 w 405"/>
                  <a:gd name="T1" fmla="*/ 217 h 342"/>
                  <a:gd name="T2" fmla="*/ 217 w 405"/>
                  <a:gd name="T3" fmla="*/ 217 h 342"/>
                  <a:gd name="T4" fmla="*/ 217 w 405"/>
                  <a:gd name="T5" fmla="*/ 31 h 342"/>
                  <a:gd name="T6" fmla="*/ 404 w 405"/>
                  <a:gd name="T7" fmla="*/ 31 h 342"/>
                  <a:gd name="T8" fmla="*/ 404 w 405"/>
                  <a:gd name="T9" fmla="*/ 0 h 342"/>
                  <a:gd name="T10" fmla="*/ 217 w 405"/>
                  <a:gd name="T11" fmla="*/ 0 h 342"/>
                  <a:gd name="T12" fmla="*/ 186 w 405"/>
                  <a:gd name="T13" fmla="*/ 31 h 342"/>
                  <a:gd name="T14" fmla="*/ 156 w 405"/>
                  <a:gd name="T15" fmla="*/ 63 h 342"/>
                  <a:gd name="T16" fmla="*/ 124 w 405"/>
                  <a:gd name="T17" fmla="*/ 94 h 342"/>
                  <a:gd name="T18" fmla="*/ 124 w 405"/>
                  <a:gd name="T19" fmla="*/ 94 h 342"/>
                  <a:gd name="T20" fmla="*/ 124 w 405"/>
                  <a:gd name="T21" fmla="*/ 155 h 342"/>
                  <a:gd name="T22" fmla="*/ 124 w 405"/>
                  <a:gd name="T23" fmla="*/ 155 h 342"/>
                  <a:gd name="T24" fmla="*/ 93 w 405"/>
                  <a:gd name="T25" fmla="*/ 187 h 342"/>
                  <a:gd name="T26" fmla="*/ 62 w 405"/>
                  <a:gd name="T27" fmla="*/ 217 h 342"/>
                  <a:gd name="T28" fmla="*/ 62 w 405"/>
                  <a:gd name="T29" fmla="*/ 217 h 342"/>
                  <a:gd name="T30" fmla="*/ 32 w 405"/>
                  <a:gd name="T31" fmla="*/ 248 h 342"/>
                  <a:gd name="T32" fmla="*/ 32 w 405"/>
                  <a:gd name="T33" fmla="*/ 311 h 342"/>
                  <a:gd name="T34" fmla="*/ 0 w 405"/>
                  <a:gd name="T35" fmla="*/ 311 h 342"/>
                  <a:gd name="T36" fmla="*/ 0 w 405"/>
                  <a:gd name="T37" fmla="*/ 341 h 342"/>
                  <a:gd name="T38" fmla="*/ 0 w 405"/>
                  <a:gd name="T39" fmla="*/ 341 h 342"/>
                  <a:gd name="T40" fmla="*/ 156 w 405"/>
                  <a:gd name="T41" fmla="*/ 341 h 342"/>
                  <a:gd name="T42" fmla="*/ 156 w 405"/>
                  <a:gd name="T43" fmla="*/ 341 h 342"/>
                  <a:gd name="T44" fmla="*/ 156 w 405"/>
                  <a:gd name="T45" fmla="*/ 311 h 342"/>
                  <a:gd name="T46" fmla="*/ 186 w 405"/>
                  <a:gd name="T47" fmla="*/ 248 h 342"/>
                  <a:gd name="T48" fmla="*/ 217 w 405"/>
                  <a:gd name="T49" fmla="*/ 217 h 3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05" h="342">
                    <a:moveTo>
                      <a:pt x="217" y="217"/>
                    </a:moveTo>
                    <a:lnTo>
                      <a:pt x="217" y="217"/>
                    </a:lnTo>
                    <a:cubicBezTo>
                      <a:pt x="217" y="31"/>
                      <a:pt x="217" y="31"/>
                      <a:pt x="217" y="31"/>
                    </a:cubicBezTo>
                    <a:cubicBezTo>
                      <a:pt x="404" y="31"/>
                      <a:pt x="404" y="31"/>
                      <a:pt x="404" y="31"/>
                    </a:cubicBezTo>
                    <a:cubicBezTo>
                      <a:pt x="404" y="0"/>
                      <a:pt x="404" y="0"/>
                      <a:pt x="404" y="0"/>
                    </a:cubicBezTo>
                    <a:cubicBezTo>
                      <a:pt x="217" y="0"/>
                      <a:pt x="217" y="0"/>
                      <a:pt x="217" y="0"/>
                    </a:cubicBezTo>
                    <a:cubicBezTo>
                      <a:pt x="217" y="0"/>
                      <a:pt x="186" y="0"/>
                      <a:pt x="186" y="31"/>
                    </a:cubicBezTo>
                    <a:cubicBezTo>
                      <a:pt x="186" y="31"/>
                      <a:pt x="186" y="63"/>
                      <a:pt x="156" y="63"/>
                    </a:cubicBezTo>
                    <a:lnTo>
                      <a:pt x="124" y="94"/>
                    </a:lnTo>
                    <a:lnTo>
                      <a:pt x="124" y="94"/>
                    </a:lnTo>
                    <a:cubicBezTo>
                      <a:pt x="124" y="124"/>
                      <a:pt x="124" y="124"/>
                      <a:pt x="124" y="155"/>
                    </a:cubicBezTo>
                    <a:lnTo>
                      <a:pt x="124" y="155"/>
                    </a:lnTo>
                    <a:cubicBezTo>
                      <a:pt x="124" y="155"/>
                      <a:pt x="124" y="187"/>
                      <a:pt x="93" y="187"/>
                    </a:cubicBezTo>
                    <a:cubicBezTo>
                      <a:pt x="93" y="187"/>
                      <a:pt x="93" y="217"/>
                      <a:pt x="62" y="217"/>
                    </a:cubicBezTo>
                    <a:lnTo>
                      <a:pt x="62" y="217"/>
                    </a:lnTo>
                    <a:lnTo>
                      <a:pt x="32" y="248"/>
                    </a:lnTo>
                    <a:cubicBezTo>
                      <a:pt x="32" y="279"/>
                      <a:pt x="32" y="279"/>
                      <a:pt x="32" y="311"/>
                    </a:cubicBezTo>
                    <a:lnTo>
                      <a:pt x="0" y="311"/>
                    </a:lnTo>
                    <a:cubicBezTo>
                      <a:pt x="0" y="341"/>
                      <a:pt x="0" y="341"/>
                      <a:pt x="0" y="341"/>
                    </a:cubicBezTo>
                    <a:lnTo>
                      <a:pt x="0" y="341"/>
                    </a:lnTo>
                    <a:cubicBezTo>
                      <a:pt x="156" y="341"/>
                      <a:pt x="156" y="341"/>
                      <a:pt x="156" y="341"/>
                    </a:cubicBezTo>
                    <a:lnTo>
                      <a:pt x="156" y="341"/>
                    </a:lnTo>
                    <a:lnTo>
                      <a:pt x="156" y="311"/>
                    </a:lnTo>
                    <a:cubicBezTo>
                      <a:pt x="156" y="279"/>
                      <a:pt x="156" y="279"/>
                      <a:pt x="186" y="248"/>
                    </a:cubicBezTo>
                    <a:cubicBezTo>
                      <a:pt x="186" y="217"/>
                      <a:pt x="217" y="217"/>
                      <a:pt x="217" y="217"/>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21" name="Freeform 18"/>
              <p:cNvSpPr>
                <a:spLocks noChangeArrowheads="1"/>
              </p:cNvSpPr>
              <p:nvPr/>
            </p:nvSpPr>
            <p:spPr bwMode="auto">
              <a:xfrm>
                <a:off x="3502025" y="1801813"/>
                <a:ext cx="390525" cy="401637"/>
              </a:xfrm>
              <a:custGeom>
                <a:avLst/>
                <a:gdLst>
                  <a:gd name="T0" fmla="*/ 0 w 1085"/>
                  <a:gd name="T1" fmla="*/ 590 h 1117"/>
                  <a:gd name="T2" fmla="*/ 559 w 1085"/>
                  <a:gd name="T3" fmla="*/ 1023 h 1117"/>
                  <a:gd name="T4" fmla="*/ 559 w 1085"/>
                  <a:gd name="T5" fmla="*/ 1023 h 1117"/>
                  <a:gd name="T6" fmla="*/ 651 w 1085"/>
                  <a:gd name="T7" fmla="*/ 1085 h 1117"/>
                  <a:gd name="T8" fmla="*/ 651 w 1085"/>
                  <a:gd name="T9" fmla="*/ 1085 h 1117"/>
                  <a:gd name="T10" fmla="*/ 744 w 1085"/>
                  <a:gd name="T11" fmla="*/ 1085 h 1117"/>
                  <a:gd name="T12" fmla="*/ 868 w 1085"/>
                  <a:gd name="T13" fmla="*/ 992 h 1117"/>
                  <a:gd name="T14" fmla="*/ 1055 w 1085"/>
                  <a:gd name="T15" fmla="*/ 868 h 1117"/>
                  <a:gd name="T16" fmla="*/ 1084 w 1085"/>
                  <a:gd name="T17" fmla="*/ 837 h 1117"/>
                  <a:gd name="T18" fmla="*/ 992 w 1085"/>
                  <a:gd name="T19" fmla="*/ 775 h 1117"/>
                  <a:gd name="T20" fmla="*/ 992 w 1085"/>
                  <a:gd name="T21" fmla="*/ 744 h 1117"/>
                  <a:gd name="T22" fmla="*/ 961 w 1085"/>
                  <a:gd name="T23" fmla="*/ 714 h 1117"/>
                  <a:gd name="T24" fmla="*/ 931 w 1085"/>
                  <a:gd name="T25" fmla="*/ 683 h 1117"/>
                  <a:gd name="T26" fmla="*/ 961 w 1085"/>
                  <a:gd name="T27" fmla="*/ 651 h 1117"/>
                  <a:gd name="T28" fmla="*/ 961 w 1085"/>
                  <a:gd name="T29" fmla="*/ 590 h 1117"/>
                  <a:gd name="T30" fmla="*/ 961 w 1085"/>
                  <a:gd name="T31" fmla="*/ 496 h 1117"/>
                  <a:gd name="T32" fmla="*/ 961 w 1085"/>
                  <a:gd name="T33" fmla="*/ 466 h 1117"/>
                  <a:gd name="T34" fmla="*/ 931 w 1085"/>
                  <a:gd name="T35" fmla="*/ 435 h 1117"/>
                  <a:gd name="T36" fmla="*/ 931 w 1085"/>
                  <a:gd name="T37" fmla="*/ 372 h 1117"/>
                  <a:gd name="T38" fmla="*/ 899 w 1085"/>
                  <a:gd name="T39" fmla="*/ 311 h 1117"/>
                  <a:gd name="T40" fmla="*/ 899 w 1085"/>
                  <a:gd name="T41" fmla="*/ 279 h 1117"/>
                  <a:gd name="T42" fmla="*/ 837 w 1085"/>
                  <a:gd name="T43" fmla="*/ 218 h 1117"/>
                  <a:gd name="T44" fmla="*/ 837 w 1085"/>
                  <a:gd name="T45" fmla="*/ 187 h 1117"/>
                  <a:gd name="T46" fmla="*/ 868 w 1085"/>
                  <a:gd name="T47" fmla="*/ 124 h 1117"/>
                  <a:gd name="T48" fmla="*/ 899 w 1085"/>
                  <a:gd name="T49" fmla="*/ 94 h 1117"/>
                  <a:gd name="T50" fmla="*/ 899 w 1085"/>
                  <a:gd name="T51" fmla="*/ 31 h 1117"/>
                  <a:gd name="T52" fmla="*/ 868 w 1085"/>
                  <a:gd name="T53" fmla="*/ 0 h 1117"/>
                  <a:gd name="T54" fmla="*/ 868 w 1085"/>
                  <a:gd name="T55" fmla="*/ 0 h 1117"/>
                  <a:gd name="T56" fmla="*/ 775 w 1085"/>
                  <a:gd name="T57" fmla="*/ 31 h 1117"/>
                  <a:gd name="T58" fmla="*/ 713 w 1085"/>
                  <a:gd name="T59" fmla="*/ 0 h 1117"/>
                  <a:gd name="T60" fmla="*/ 683 w 1085"/>
                  <a:gd name="T61" fmla="*/ 0 h 1117"/>
                  <a:gd name="T62" fmla="*/ 620 w 1085"/>
                  <a:gd name="T63" fmla="*/ 31 h 1117"/>
                  <a:gd name="T64" fmla="*/ 527 w 1085"/>
                  <a:gd name="T65" fmla="*/ 31 h 1117"/>
                  <a:gd name="T66" fmla="*/ 403 w 1085"/>
                  <a:gd name="T67" fmla="*/ 94 h 1117"/>
                  <a:gd name="T68" fmla="*/ 372 w 1085"/>
                  <a:gd name="T69" fmla="*/ 124 h 1117"/>
                  <a:gd name="T70" fmla="*/ 372 w 1085"/>
                  <a:gd name="T71" fmla="*/ 187 h 1117"/>
                  <a:gd name="T72" fmla="*/ 403 w 1085"/>
                  <a:gd name="T73" fmla="*/ 311 h 1117"/>
                  <a:gd name="T74" fmla="*/ 372 w 1085"/>
                  <a:gd name="T75" fmla="*/ 342 h 1117"/>
                  <a:gd name="T76" fmla="*/ 311 w 1085"/>
                  <a:gd name="T77" fmla="*/ 342 h 1117"/>
                  <a:gd name="T78" fmla="*/ 279 w 1085"/>
                  <a:gd name="T79" fmla="*/ 372 h 1117"/>
                  <a:gd name="T80" fmla="*/ 248 w 1085"/>
                  <a:gd name="T81" fmla="*/ 372 h 1117"/>
                  <a:gd name="T82" fmla="*/ 217 w 1085"/>
                  <a:gd name="T83" fmla="*/ 435 h 1117"/>
                  <a:gd name="T84" fmla="*/ 186 w 1085"/>
                  <a:gd name="T85" fmla="*/ 435 h 1117"/>
                  <a:gd name="T86" fmla="*/ 124 w 1085"/>
                  <a:gd name="T87" fmla="*/ 466 h 1117"/>
                  <a:gd name="T88" fmla="*/ 93 w 1085"/>
                  <a:gd name="T89" fmla="*/ 496 h 1117"/>
                  <a:gd name="T90" fmla="*/ 63 w 1085"/>
                  <a:gd name="T91" fmla="*/ 496 h 1117"/>
                  <a:gd name="T92" fmla="*/ 31 w 1085"/>
                  <a:gd name="T93" fmla="*/ 496 h 1117"/>
                  <a:gd name="T94" fmla="*/ 0 w 1085"/>
                  <a:gd name="T95" fmla="*/ 559 h 1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85" h="1117">
                    <a:moveTo>
                      <a:pt x="0" y="590"/>
                    </a:moveTo>
                    <a:lnTo>
                      <a:pt x="0" y="590"/>
                    </a:lnTo>
                    <a:lnTo>
                      <a:pt x="0" y="590"/>
                    </a:lnTo>
                    <a:cubicBezTo>
                      <a:pt x="527" y="992"/>
                      <a:pt x="527" y="992"/>
                      <a:pt x="527" y="992"/>
                    </a:cubicBezTo>
                    <a:lnTo>
                      <a:pt x="527" y="992"/>
                    </a:lnTo>
                    <a:cubicBezTo>
                      <a:pt x="559" y="1023"/>
                      <a:pt x="559" y="1023"/>
                      <a:pt x="559" y="1023"/>
                    </a:cubicBezTo>
                    <a:lnTo>
                      <a:pt x="559" y="1023"/>
                    </a:lnTo>
                    <a:lnTo>
                      <a:pt x="559" y="1023"/>
                    </a:lnTo>
                    <a:lnTo>
                      <a:pt x="559" y="1023"/>
                    </a:lnTo>
                    <a:cubicBezTo>
                      <a:pt x="589" y="1023"/>
                      <a:pt x="589" y="1023"/>
                      <a:pt x="589" y="1055"/>
                    </a:cubicBezTo>
                    <a:cubicBezTo>
                      <a:pt x="620" y="1055"/>
                      <a:pt x="620" y="1055"/>
                      <a:pt x="620" y="1055"/>
                    </a:cubicBezTo>
                    <a:cubicBezTo>
                      <a:pt x="651" y="1055"/>
                      <a:pt x="651" y="1085"/>
                      <a:pt x="651" y="1085"/>
                    </a:cubicBezTo>
                    <a:cubicBezTo>
                      <a:pt x="651" y="1116"/>
                      <a:pt x="651" y="1116"/>
                      <a:pt x="651" y="1116"/>
                    </a:cubicBezTo>
                    <a:lnTo>
                      <a:pt x="651" y="1116"/>
                    </a:lnTo>
                    <a:cubicBezTo>
                      <a:pt x="651" y="1085"/>
                      <a:pt x="651" y="1085"/>
                      <a:pt x="651" y="1085"/>
                    </a:cubicBezTo>
                    <a:cubicBezTo>
                      <a:pt x="683" y="1085"/>
                      <a:pt x="683" y="1085"/>
                      <a:pt x="683" y="1085"/>
                    </a:cubicBezTo>
                    <a:cubicBezTo>
                      <a:pt x="683" y="1085"/>
                      <a:pt x="683" y="1085"/>
                      <a:pt x="713" y="1085"/>
                    </a:cubicBezTo>
                    <a:cubicBezTo>
                      <a:pt x="744" y="1085"/>
                      <a:pt x="744" y="1085"/>
                      <a:pt x="744" y="1085"/>
                    </a:cubicBezTo>
                    <a:cubicBezTo>
                      <a:pt x="775" y="1085"/>
                      <a:pt x="775" y="1055"/>
                      <a:pt x="807" y="1055"/>
                    </a:cubicBezTo>
                    <a:lnTo>
                      <a:pt x="807" y="1055"/>
                    </a:lnTo>
                    <a:cubicBezTo>
                      <a:pt x="837" y="1023"/>
                      <a:pt x="837" y="992"/>
                      <a:pt x="868" y="992"/>
                    </a:cubicBezTo>
                    <a:cubicBezTo>
                      <a:pt x="899" y="961"/>
                      <a:pt x="961" y="899"/>
                      <a:pt x="1023" y="868"/>
                    </a:cubicBezTo>
                    <a:cubicBezTo>
                      <a:pt x="1055" y="868"/>
                      <a:pt x="1055" y="868"/>
                      <a:pt x="1055" y="868"/>
                    </a:cubicBezTo>
                    <a:lnTo>
                      <a:pt x="1055" y="868"/>
                    </a:lnTo>
                    <a:lnTo>
                      <a:pt x="1055" y="868"/>
                    </a:lnTo>
                    <a:cubicBezTo>
                      <a:pt x="1084" y="837"/>
                      <a:pt x="1084" y="837"/>
                      <a:pt x="1084" y="837"/>
                    </a:cubicBezTo>
                    <a:lnTo>
                      <a:pt x="1084" y="837"/>
                    </a:lnTo>
                    <a:cubicBezTo>
                      <a:pt x="1054" y="807"/>
                      <a:pt x="1055" y="807"/>
                      <a:pt x="1055" y="807"/>
                    </a:cubicBezTo>
                    <a:lnTo>
                      <a:pt x="1023" y="807"/>
                    </a:lnTo>
                    <a:cubicBezTo>
                      <a:pt x="992" y="807"/>
                      <a:pt x="992" y="775"/>
                      <a:pt x="992" y="775"/>
                    </a:cubicBezTo>
                    <a:lnTo>
                      <a:pt x="992" y="775"/>
                    </a:lnTo>
                    <a:cubicBezTo>
                      <a:pt x="992" y="775"/>
                      <a:pt x="992" y="775"/>
                      <a:pt x="992" y="744"/>
                    </a:cubicBezTo>
                    <a:lnTo>
                      <a:pt x="992" y="744"/>
                    </a:lnTo>
                    <a:lnTo>
                      <a:pt x="992" y="744"/>
                    </a:lnTo>
                    <a:lnTo>
                      <a:pt x="961" y="714"/>
                    </a:lnTo>
                    <a:lnTo>
                      <a:pt x="961" y="714"/>
                    </a:lnTo>
                    <a:lnTo>
                      <a:pt x="961" y="714"/>
                    </a:lnTo>
                    <a:lnTo>
                      <a:pt x="931" y="683"/>
                    </a:lnTo>
                    <a:lnTo>
                      <a:pt x="931" y="683"/>
                    </a:lnTo>
                    <a:lnTo>
                      <a:pt x="961" y="651"/>
                    </a:lnTo>
                    <a:lnTo>
                      <a:pt x="961" y="651"/>
                    </a:lnTo>
                    <a:lnTo>
                      <a:pt x="961" y="651"/>
                    </a:lnTo>
                    <a:cubicBezTo>
                      <a:pt x="961" y="620"/>
                      <a:pt x="961" y="620"/>
                      <a:pt x="961" y="620"/>
                    </a:cubicBezTo>
                    <a:lnTo>
                      <a:pt x="961" y="590"/>
                    </a:lnTo>
                    <a:lnTo>
                      <a:pt x="961" y="590"/>
                    </a:lnTo>
                    <a:lnTo>
                      <a:pt x="961" y="559"/>
                    </a:lnTo>
                    <a:cubicBezTo>
                      <a:pt x="961" y="559"/>
                      <a:pt x="961" y="559"/>
                      <a:pt x="961" y="527"/>
                    </a:cubicBezTo>
                    <a:lnTo>
                      <a:pt x="961" y="496"/>
                    </a:lnTo>
                    <a:cubicBezTo>
                      <a:pt x="961" y="496"/>
                      <a:pt x="961" y="496"/>
                      <a:pt x="961" y="466"/>
                    </a:cubicBezTo>
                    <a:lnTo>
                      <a:pt x="961" y="466"/>
                    </a:lnTo>
                    <a:lnTo>
                      <a:pt x="961" y="466"/>
                    </a:lnTo>
                    <a:cubicBezTo>
                      <a:pt x="961" y="466"/>
                      <a:pt x="931" y="466"/>
                      <a:pt x="931" y="435"/>
                    </a:cubicBezTo>
                    <a:lnTo>
                      <a:pt x="931" y="435"/>
                    </a:lnTo>
                    <a:lnTo>
                      <a:pt x="931" y="435"/>
                    </a:lnTo>
                    <a:cubicBezTo>
                      <a:pt x="931" y="435"/>
                      <a:pt x="931" y="403"/>
                      <a:pt x="961" y="403"/>
                    </a:cubicBezTo>
                    <a:cubicBezTo>
                      <a:pt x="931" y="403"/>
                      <a:pt x="931" y="372"/>
                      <a:pt x="931" y="372"/>
                    </a:cubicBezTo>
                    <a:lnTo>
                      <a:pt x="931" y="372"/>
                    </a:lnTo>
                    <a:cubicBezTo>
                      <a:pt x="931" y="342"/>
                      <a:pt x="931" y="342"/>
                      <a:pt x="931" y="342"/>
                    </a:cubicBezTo>
                    <a:cubicBezTo>
                      <a:pt x="931" y="311"/>
                      <a:pt x="931" y="311"/>
                      <a:pt x="931" y="311"/>
                    </a:cubicBezTo>
                    <a:cubicBezTo>
                      <a:pt x="931" y="311"/>
                      <a:pt x="931" y="311"/>
                      <a:pt x="899" y="311"/>
                    </a:cubicBezTo>
                    <a:cubicBezTo>
                      <a:pt x="899" y="311"/>
                      <a:pt x="899" y="311"/>
                      <a:pt x="899" y="279"/>
                    </a:cubicBezTo>
                    <a:lnTo>
                      <a:pt x="899" y="279"/>
                    </a:lnTo>
                    <a:lnTo>
                      <a:pt x="899" y="279"/>
                    </a:lnTo>
                    <a:lnTo>
                      <a:pt x="899" y="279"/>
                    </a:lnTo>
                    <a:cubicBezTo>
                      <a:pt x="868" y="248"/>
                      <a:pt x="868" y="248"/>
                      <a:pt x="837" y="218"/>
                    </a:cubicBezTo>
                    <a:lnTo>
                      <a:pt x="837" y="218"/>
                    </a:lnTo>
                    <a:lnTo>
                      <a:pt x="837" y="218"/>
                    </a:lnTo>
                    <a:lnTo>
                      <a:pt x="837" y="187"/>
                    </a:lnTo>
                    <a:lnTo>
                      <a:pt x="837" y="187"/>
                    </a:lnTo>
                    <a:lnTo>
                      <a:pt x="837" y="187"/>
                    </a:lnTo>
                    <a:cubicBezTo>
                      <a:pt x="837" y="155"/>
                      <a:pt x="837" y="155"/>
                      <a:pt x="868" y="124"/>
                    </a:cubicBezTo>
                    <a:lnTo>
                      <a:pt x="868" y="124"/>
                    </a:lnTo>
                    <a:cubicBezTo>
                      <a:pt x="868" y="124"/>
                      <a:pt x="868" y="124"/>
                      <a:pt x="899" y="94"/>
                    </a:cubicBezTo>
                    <a:lnTo>
                      <a:pt x="899" y="94"/>
                    </a:lnTo>
                    <a:lnTo>
                      <a:pt x="899" y="94"/>
                    </a:lnTo>
                    <a:lnTo>
                      <a:pt x="899" y="63"/>
                    </a:lnTo>
                    <a:lnTo>
                      <a:pt x="899" y="63"/>
                    </a:lnTo>
                    <a:lnTo>
                      <a:pt x="899" y="31"/>
                    </a:lnTo>
                    <a:lnTo>
                      <a:pt x="899" y="31"/>
                    </a:lnTo>
                    <a:cubicBezTo>
                      <a:pt x="899" y="31"/>
                      <a:pt x="899" y="31"/>
                      <a:pt x="899" y="0"/>
                    </a:cubicBezTo>
                    <a:lnTo>
                      <a:pt x="868" y="0"/>
                    </a:lnTo>
                    <a:lnTo>
                      <a:pt x="868" y="0"/>
                    </a:lnTo>
                    <a:lnTo>
                      <a:pt x="868" y="0"/>
                    </a:lnTo>
                    <a:lnTo>
                      <a:pt x="868" y="0"/>
                    </a:lnTo>
                    <a:cubicBezTo>
                      <a:pt x="807" y="0"/>
                      <a:pt x="807" y="0"/>
                      <a:pt x="807" y="0"/>
                    </a:cubicBezTo>
                    <a:lnTo>
                      <a:pt x="807" y="0"/>
                    </a:lnTo>
                    <a:lnTo>
                      <a:pt x="775" y="31"/>
                    </a:lnTo>
                    <a:cubicBezTo>
                      <a:pt x="744" y="31"/>
                      <a:pt x="744" y="31"/>
                      <a:pt x="744" y="31"/>
                    </a:cubicBezTo>
                    <a:cubicBezTo>
                      <a:pt x="713" y="31"/>
                      <a:pt x="713" y="31"/>
                      <a:pt x="713" y="31"/>
                    </a:cubicBezTo>
                    <a:lnTo>
                      <a:pt x="713" y="0"/>
                    </a:lnTo>
                    <a:lnTo>
                      <a:pt x="713" y="0"/>
                    </a:lnTo>
                    <a:lnTo>
                      <a:pt x="713" y="0"/>
                    </a:lnTo>
                    <a:cubicBezTo>
                      <a:pt x="683" y="0"/>
                      <a:pt x="683" y="0"/>
                      <a:pt x="683" y="0"/>
                    </a:cubicBezTo>
                    <a:lnTo>
                      <a:pt x="683" y="0"/>
                    </a:lnTo>
                    <a:cubicBezTo>
                      <a:pt x="683" y="0"/>
                      <a:pt x="683" y="0"/>
                      <a:pt x="651" y="0"/>
                    </a:cubicBezTo>
                    <a:lnTo>
                      <a:pt x="620" y="31"/>
                    </a:lnTo>
                    <a:cubicBezTo>
                      <a:pt x="589" y="31"/>
                      <a:pt x="589" y="31"/>
                      <a:pt x="559" y="31"/>
                    </a:cubicBezTo>
                    <a:lnTo>
                      <a:pt x="559" y="31"/>
                    </a:lnTo>
                    <a:cubicBezTo>
                      <a:pt x="559" y="31"/>
                      <a:pt x="559" y="31"/>
                      <a:pt x="527" y="31"/>
                    </a:cubicBezTo>
                    <a:lnTo>
                      <a:pt x="496" y="63"/>
                    </a:lnTo>
                    <a:cubicBezTo>
                      <a:pt x="496" y="63"/>
                      <a:pt x="496" y="63"/>
                      <a:pt x="465" y="63"/>
                    </a:cubicBezTo>
                    <a:cubicBezTo>
                      <a:pt x="465" y="94"/>
                      <a:pt x="435" y="94"/>
                      <a:pt x="403" y="94"/>
                    </a:cubicBezTo>
                    <a:lnTo>
                      <a:pt x="403" y="94"/>
                    </a:lnTo>
                    <a:cubicBezTo>
                      <a:pt x="403" y="94"/>
                      <a:pt x="403" y="94"/>
                      <a:pt x="372" y="124"/>
                    </a:cubicBezTo>
                    <a:lnTo>
                      <a:pt x="372" y="124"/>
                    </a:lnTo>
                    <a:lnTo>
                      <a:pt x="372" y="124"/>
                    </a:lnTo>
                    <a:cubicBezTo>
                      <a:pt x="372" y="155"/>
                      <a:pt x="372" y="155"/>
                      <a:pt x="372" y="187"/>
                    </a:cubicBezTo>
                    <a:lnTo>
                      <a:pt x="372" y="187"/>
                    </a:lnTo>
                    <a:cubicBezTo>
                      <a:pt x="372" y="187"/>
                      <a:pt x="372" y="218"/>
                      <a:pt x="403" y="218"/>
                    </a:cubicBezTo>
                    <a:cubicBezTo>
                      <a:pt x="403" y="248"/>
                      <a:pt x="403" y="248"/>
                      <a:pt x="403" y="279"/>
                    </a:cubicBezTo>
                    <a:lnTo>
                      <a:pt x="403" y="311"/>
                    </a:lnTo>
                    <a:lnTo>
                      <a:pt x="403" y="311"/>
                    </a:lnTo>
                    <a:lnTo>
                      <a:pt x="403" y="311"/>
                    </a:lnTo>
                    <a:cubicBezTo>
                      <a:pt x="403" y="311"/>
                      <a:pt x="372" y="311"/>
                      <a:pt x="372" y="342"/>
                    </a:cubicBezTo>
                    <a:lnTo>
                      <a:pt x="372" y="342"/>
                    </a:lnTo>
                    <a:cubicBezTo>
                      <a:pt x="372" y="342"/>
                      <a:pt x="372" y="342"/>
                      <a:pt x="341" y="342"/>
                    </a:cubicBezTo>
                    <a:cubicBezTo>
                      <a:pt x="341" y="342"/>
                      <a:pt x="341" y="342"/>
                      <a:pt x="311" y="342"/>
                    </a:cubicBezTo>
                    <a:lnTo>
                      <a:pt x="311" y="342"/>
                    </a:lnTo>
                    <a:lnTo>
                      <a:pt x="279" y="372"/>
                    </a:lnTo>
                    <a:lnTo>
                      <a:pt x="279" y="372"/>
                    </a:lnTo>
                    <a:lnTo>
                      <a:pt x="279" y="372"/>
                    </a:lnTo>
                    <a:lnTo>
                      <a:pt x="279" y="372"/>
                    </a:lnTo>
                    <a:cubicBezTo>
                      <a:pt x="279" y="372"/>
                      <a:pt x="279" y="372"/>
                      <a:pt x="248" y="372"/>
                    </a:cubicBezTo>
                    <a:cubicBezTo>
                      <a:pt x="248" y="403"/>
                      <a:pt x="248" y="403"/>
                      <a:pt x="248" y="403"/>
                    </a:cubicBezTo>
                    <a:cubicBezTo>
                      <a:pt x="248" y="403"/>
                      <a:pt x="248" y="435"/>
                      <a:pt x="217" y="435"/>
                    </a:cubicBezTo>
                    <a:lnTo>
                      <a:pt x="217" y="435"/>
                    </a:lnTo>
                    <a:lnTo>
                      <a:pt x="217" y="435"/>
                    </a:lnTo>
                    <a:cubicBezTo>
                      <a:pt x="186" y="435"/>
                      <a:pt x="186" y="435"/>
                      <a:pt x="186" y="435"/>
                    </a:cubicBezTo>
                    <a:lnTo>
                      <a:pt x="186" y="435"/>
                    </a:lnTo>
                    <a:lnTo>
                      <a:pt x="186" y="435"/>
                    </a:lnTo>
                    <a:cubicBezTo>
                      <a:pt x="186" y="466"/>
                      <a:pt x="155" y="466"/>
                      <a:pt x="155" y="466"/>
                    </a:cubicBezTo>
                    <a:cubicBezTo>
                      <a:pt x="124" y="466"/>
                      <a:pt x="124" y="466"/>
                      <a:pt x="124" y="466"/>
                    </a:cubicBezTo>
                    <a:lnTo>
                      <a:pt x="124" y="466"/>
                    </a:lnTo>
                    <a:lnTo>
                      <a:pt x="124" y="466"/>
                    </a:lnTo>
                    <a:lnTo>
                      <a:pt x="93" y="496"/>
                    </a:lnTo>
                    <a:cubicBezTo>
                      <a:pt x="93" y="496"/>
                      <a:pt x="93" y="496"/>
                      <a:pt x="63" y="496"/>
                    </a:cubicBezTo>
                    <a:lnTo>
                      <a:pt x="63" y="496"/>
                    </a:lnTo>
                    <a:lnTo>
                      <a:pt x="63" y="496"/>
                    </a:lnTo>
                    <a:cubicBezTo>
                      <a:pt x="31" y="496"/>
                      <a:pt x="31" y="496"/>
                      <a:pt x="31" y="496"/>
                    </a:cubicBezTo>
                    <a:lnTo>
                      <a:pt x="31" y="496"/>
                    </a:lnTo>
                    <a:lnTo>
                      <a:pt x="31" y="496"/>
                    </a:lnTo>
                    <a:cubicBezTo>
                      <a:pt x="0" y="527"/>
                      <a:pt x="0" y="527"/>
                      <a:pt x="0" y="527"/>
                    </a:cubicBezTo>
                    <a:lnTo>
                      <a:pt x="0" y="527"/>
                    </a:lnTo>
                    <a:cubicBezTo>
                      <a:pt x="0" y="559"/>
                      <a:pt x="0" y="559"/>
                      <a:pt x="0" y="559"/>
                    </a:cubicBezTo>
                    <a:lnTo>
                      <a:pt x="0" y="590"/>
                    </a:ln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22" name="Freeform 19"/>
              <p:cNvSpPr>
                <a:spLocks noChangeArrowheads="1"/>
              </p:cNvSpPr>
              <p:nvPr/>
            </p:nvSpPr>
            <p:spPr bwMode="auto">
              <a:xfrm>
                <a:off x="3848100" y="2427288"/>
                <a:ext cx="133350" cy="168275"/>
              </a:xfrm>
              <a:custGeom>
                <a:avLst/>
                <a:gdLst>
                  <a:gd name="T0" fmla="*/ 0 w 372"/>
                  <a:gd name="T1" fmla="*/ 310 h 466"/>
                  <a:gd name="T2" fmla="*/ 62 w 372"/>
                  <a:gd name="T3" fmla="*/ 372 h 466"/>
                  <a:gd name="T4" fmla="*/ 62 w 372"/>
                  <a:gd name="T5" fmla="*/ 465 h 466"/>
                  <a:gd name="T6" fmla="*/ 123 w 372"/>
                  <a:gd name="T7" fmla="*/ 434 h 466"/>
                  <a:gd name="T8" fmla="*/ 154 w 372"/>
                  <a:gd name="T9" fmla="*/ 434 h 466"/>
                  <a:gd name="T10" fmla="*/ 216 w 372"/>
                  <a:gd name="T11" fmla="*/ 465 h 466"/>
                  <a:gd name="T12" fmla="*/ 216 w 372"/>
                  <a:gd name="T13" fmla="*/ 465 h 466"/>
                  <a:gd name="T14" fmla="*/ 371 w 372"/>
                  <a:gd name="T15" fmla="*/ 465 h 466"/>
                  <a:gd name="T16" fmla="*/ 371 w 372"/>
                  <a:gd name="T17" fmla="*/ 434 h 466"/>
                  <a:gd name="T18" fmla="*/ 340 w 372"/>
                  <a:gd name="T19" fmla="*/ 434 h 466"/>
                  <a:gd name="T20" fmla="*/ 340 w 372"/>
                  <a:gd name="T21" fmla="*/ 434 h 466"/>
                  <a:gd name="T22" fmla="*/ 309 w 372"/>
                  <a:gd name="T23" fmla="*/ 372 h 466"/>
                  <a:gd name="T24" fmla="*/ 278 w 372"/>
                  <a:gd name="T25" fmla="*/ 341 h 466"/>
                  <a:gd name="T26" fmla="*/ 278 w 372"/>
                  <a:gd name="T27" fmla="*/ 279 h 466"/>
                  <a:gd name="T28" fmla="*/ 278 w 372"/>
                  <a:gd name="T29" fmla="*/ 279 h 466"/>
                  <a:gd name="T30" fmla="*/ 278 w 372"/>
                  <a:gd name="T31" fmla="*/ 248 h 466"/>
                  <a:gd name="T32" fmla="*/ 278 w 372"/>
                  <a:gd name="T33" fmla="*/ 187 h 466"/>
                  <a:gd name="T34" fmla="*/ 309 w 372"/>
                  <a:gd name="T35" fmla="*/ 155 h 466"/>
                  <a:gd name="T36" fmla="*/ 309 w 372"/>
                  <a:gd name="T37" fmla="*/ 93 h 466"/>
                  <a:gd name="T38" fmla="*/ 247 w 372"/>
                  <a:gd name="T39" fmla="*/ 31 h 466"/>
                  <a:gd name="T40" fmla="*/ 216 w 372"/>
                  <a:gd name="T41" fmla="*/ 31 h 466"/>
                  <a:gd name="T42" fmla="*/ 247 w 372"/>
                  <a:gd name="T43" fmla="*/ 0 h 466"/>
                  <a:gd name="T44" fmla="*/ 247 w 372"/>
                  <a:gd name="T45" fmla="*/ 0 h 466"/>
                  <a:gd name="T46" fmla="*/ 216 w 372"/>
                  <a:gd name="T47" fmla="*/ 31 h 466"/>
                  <a:gd name="T48" fmla="*/ 216 w 372"/>
                  <a:gd name="T49" fmla="*/ 93 h 466"/>
                  <a:gd name="T50" fmla="*/ 185 w 372"/>
                  <a:gd name="T51" fmla="*/ 124 h 466"/>
                  <a:gd name="T52" fmla="*/ 154 w 372"/>
                  <a:gd name="T53" fmla="*/ 187 h 466"/>
                  <a:gd name="T54" fmla="*/ 154 w 372"/>
                  <a:gd name="T55" fmla="*/ 187 h 466"/>
                  <a:gd name="T56" fmla="*/ 123 w 372"/>
                  <a:gd name="T57" fmla="*/ 217 h 466"/>
                  <a:gd name="T58" fmla="*/ 94 w 372"/>
                  <a:gd name="T59" fmla="*/ 217 h 466"/>
                  <a:gd name="T60" fmla="*/ 62 w 372"/>
                  <a:gd name="T61" fmla="*/ 217 h 466"/>
                  <a:gd name="T62" fmla="*/ 0 w 372"/>
                  <a:gd name="T63" fmla="*/ 248 h 466"/>
                  <a:gd name="T64" fmla="*/ 0 w 372"/>
                  <a:gd name="T65" fmla="*/ 279 h 4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72" h="466">
                    <a:moveTo>
                      <a:pt x="0" y="310"/>
                    </a:moveTo>
                    <a:lnTo>
                      <a:pt x="0" y="310"/>
                    </a:lnTo>
                    <a:lnTo>
                      <a:pt x="31" y="310"/>
                    </a:lnTo>
                    <a:cubicBezTo>
                      <a:pt x="62" y="341"/>
                      <a:pt x="62" y="341"/>
                      <a:pt x="62" y="372"/>
                    </a:cubicBezTo>
                    <a:lnTo>
                      <a:pt x="62" y="372"/>
                    </a:lnTo>
                    <a:cubicBezTo>
                      <a:pt x="62" y="403"/>
                      <a:pt x="62" y="434"/>
                      <a:pt x="62" y="465"/>
                    </a:cubicBezTo>
                    <a:cubicBezTo>
                      <a:pt x="94" y="465"/>
                      <a:pt x="94" y="465"/>
                      <a:pt x="94" y="465"/>
                    </a:cubicBezTo>
                    <a:cubicBezTo>
                      <a:pt x="123" y="434"/>
                      <a:pt x="123" y="434"/>
                      <a:pt x="123" y="434"/>
                    </a:cubicBezTo>
                    <a:cubicBezTo>
                      <a:pt x="154" y="434"/>
                      <a:pt x="154" y="434"/>
                      <a:pt x="154" y="434"/>
                    </a:cubicBezTo>
                    <a:lnTo>
                      <a:pt x="154" y="434"/>
                    </a:lnTo>
                    <a:cubicBezTo>
                      <a:pt x="154" y="434"/>
                      <a:pt x="185" y="434"/>
                      <a:pt x="216" y="465"/>
                    </a:cubicBezTo>
                    <a:lnTo>
                      <a:pt x="216" y="465"/>
                    </a:lnTo>
                    <a:lnTo>
                      <a:pt x="216" y="465"/>
                    </a:lnTo>
                    <a:lnTo>
                      <a:pt x="216" y="465"/>
                    </a:lnTo>
                    <a:cubicBezTo>
                      <a:pt x="340" y="465"/>
                      <a:pt x="340" y="465"/>
                      <a:pt x="340" y="465"/>
                    </a:cubicBezTo>
                    <a:cubicBezTo>
                      <a:pt x="340" y="465"/>
                      <a:pt x="340" y="465"/>
                      <a:pt x="371" y="465"/>
                    </a:cubicBezTo>
                    <a:lnTo>
                      <a:pt x="371" y="465"/>
                    </a:lnTo>
                    <a:lnTo>
                      <a:pt x="371" y="434"/>
                    </a:lnTo>
                    <a:lnTo>
                      <a:pt x="340" y="434"/>
                    </a:lnTo>
                    <a:lnTo>
                      <a:pt x="340" y="434"/>
                    </a:lnTo>
                    <a:lnTo>
                      <a:pt x="340" y="434"/>
                    </a:lnTo>
                    <a:lnTo>
                      <a:pt x="340" y="434"/>
                    </a:lnTo>
                    <a:cubicBezTo>
                      <a:pt x="340" y="403"/>
                      <a:pt x="309" y="403"/>
                      <a:pt x="309" y="403"/>
                    </a:cubicBezTo>
                    <a:lnTo>
                      <a:pt x="309" y="372"/>
                    </a:lnTo>
                    <a:cubicBezTo>
                      <a:pt x="309" y="341"/>
                      <a:pt x="309" y="341"/>
                      <a:pt x="309" y="341"/>
                    </a:cubicBezTo>
                    <a:lnTo>
                      <a:pt x="278" y="341"/>
                    </a:lnTo>
                    <a:cubicBezTo>
                      <a:pt x="278" y="310"/>
                      <a:pt x="278" y="310"/>
                      <a:pt x="278" y="310"/>
                    </a:cubicBezTo>
                    <a:cubicBezTo>
                      <a:pt x="278" y="310"/>
                      <a:pt x="278" y="310"/>
                      <a:pt x="278" y="279"/>
                    </a:cubicBezTo>
                    <a:lnTo>
                      <a:pt x="278" y="279"/>
                    </a:lnTo>
                    <a:lnTo>
                      <a:pt x="278" y="279"/>
                    </a:lnTo>
                    <a:cubicBezTo>
                      <a:pt x="278" y="248"/>
                      <a:pt x="278" y="248"/>
                      <a:pt x="278" y="248"/>
                    </a:cubicBezTo>
                    <a:lnTo>
                      <a:pt x="278" y="248"/>
                    </a:lnTo>
                    <a:lnTo>
                      <a:pt x="278" y="248"/>
                    </a:lnTo>
                    <a:cubicBezTo>
                      <a:pt x="278" y="217"/>
                      <a:pt x="278" y="187"/>
                      <a:pt x="278" y="187"/>
                    </a:cubicBezTo>
                    <a:lnTo>
                      <a:pt x="278" y="187"/>
                    </a:lnTo>
                    <a:lnTo>
                      <a:pt x="309" y="155"/>
                    </a:lnTo>
                    <a:lnTo>
                      <a:pt x="309" y="124"/>
                    </a:lnTo>
                    <a:cubicBezTo>
                      <a:pt x="309" y="93"/>
                      <a:pt x="309" y="93"/>
                      <a:pt x="309" y="93"/>
                    </a:cubicBezTo>
                    <a:cubicBezTo>
                      <a:pt x="309" y="63"/>
                      <a:pt x="278" y="63"/>
                      <a:pt x="278" y="63"/>
                    </a:cubicBezTo>
                    <a:cubicBezTo>
                      <a:pt x="278" y="63"/>
                      <a:pt x="278" y="63"/>
                      <a:pt x="247" y="31"/>
                    </a:cubicBezTo>
                    <a:lnTo>
                      <a:pt x="247" y="31"/>
                    </a:lnTo>
                    <a:cubicBezTo>
                      <a:pt x="216" y="31"/>
                      <a:pt x="216" y="31"/>
                      <a:pt x="216" y="31"/>
                    </a:cubicBezTo>
                    <a:cubicBezTo>
                      <a:pt x="247" y="31"/>
                      <a:pt x="247" y="31"/>
                      <a:pt x="247" y="31"/>
                    </a:cubicBezTo>
                    <a:cubicBezTo>
                      <a:pt x="247" y="0"/>
                      <a:pt x="247" y="0"/>
                      <a:pt x="247" y="0"/>
                    </a:cubicBezTo>
                    <a:lnTo>
                      <a:pt x="247" y="0"/>
                    </a:lnTo>
                    <a:lnTo>
                      <a:pt x="247" y="0"/>
                    </a:lnTo>
                    <a:cubicBezTo>
                      <a:pt x="247" y="0"/>
                      <a:pt x="247" y="0"/>
                      <a:pt x="247" y="31"/>
                    </a:cubicBezTo>
                    <a:lnTo>
                      <a:pt x="216" y="31"/>
                    </a:lnTo>
                    <a:cubicBezTo>
                      <a:pt x="216" y="31"/>
                      <a:pt x="216" y="31"/>
                      <a:pt x="216" y="63"/>
                    </a:cubicBezTo>
                    <a:cubicBezTo>
                      <a:pt x="216" y="63"/>
                      <a:pt x="216" y="63"/>
                      <a:pt x="216" y="93"/>
                    </a:cubicBezTo>
                    <a:lnTo>
                      <a:pt x="185" y="93"/>
                    </a:lnTo>
                    <a:lnTo>
                      <a:pt x="185" y="124"/>
                    </a:lnTo>
                    <a:cubicBezTo>
                      <a:pt x="185" y="155"/>
                      <a:pt x="154" y="187"/>
                      <a:pt x="154" y="187"/>
                    </a:cubicBezTo>
                    <a:lnTo>
                      <a:pt x="154" y="187"/>
                    </a:lnTo>
                    <a:lnTo>
                      <a:pt x="154" y="187"/>
                    </a:lnTo>
                    <a:lnTo>
                      <a:pt x="154" y="187"/>
                    </a:lnTo>
                    <a:cubicBezTo>
                      <a:pt x="154" y="187"/>
                      <a:pt x="154" y="217"/>
                      <a:pt x="123" y="217"/>
                    </a:cubicBezTo>
                    <a:lnTo>
                      <a:pt x="123" y="217"/>
                    </a:lnTo>
                    <a:cubicBezTo>
                      <a:pt x="93" y="217"/>
                      <a:pt x="94" y="217"/>
                      <a:pt x="94" y="217"/>
                    </a:cubicBezTo>
                    <a:lnTo>
                      <a:pt x="94" y="217"/>
                    </a:lnTo>
                    <a:lnTo>
                      <a:pt x="94" y="217"/>
                    </a:lnTo>
                    <a:lnTo>
                      <a:pt x="62" y="217"/>
                    </a:lnTo>
                    <a:lnTo>
                      <a:pt x="62" y="217"/>
                    </a:lnTo>
                    <a:cubicBezTo>
                      <a:pt x="31" y="217"/>
                      <a:pt x="0" y="248"/>
                      <a:pt x="0" y="248"/>
                    </a:cubicBezTo>
                    <a:lnTo>
                      <a:pt x="0" y="279"/>
                    </a:lnTo>
                    <a:lnTo>
                      <a:pt x="0" y="279"/>
                    </a:lnTo>
                    <a:cubicBezTo>
                      <a:pt x="0" y="310"/>
                      <a:pt x="0" y="310"/>
                      <a:pt x="0" y="310"/>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23" name="Freeform 20"/>
              <p:cNvSpPr>
                <a:spLocks noChangeArrowheads="1"/>
              </p:cNvSpPr>
              <p:nvPr/>
            </p:nvSpPr>
            <p:spPr bwMode="auto">
              <a:xfrm>
                <a:off x="4259263" y="2684463"/>
                <a:ext cx="190500" cy="223837"/>
              </a:xfrm>
              <a:custGeom>
                <a:avLst/>
                <a:gdLst>
                  <a:gd name="T0" fmla="*/ 465 w 528"/>
                  <a:gd name="T1" fmla="*/ 310 h 621"/>
                  <a:gd name="T2" fmla="*/ 465 w 528"/>
                  <a:gd name="T3" fmla="*/ 248 h 621"/>
                  <a:gd name="T4" fmla="*/ 465 w 528"/>
                  <a:gd name="T5" fmla="*/ 217 h 621"/>
                  <a:gd name="T6" fmla="*/ 403 w 528"/>
                  <a:gd name="T7" fmla="*/ 124 h 621"/>
                  <a:gd name="T8" fmla="*/ 62 w 528"/>
                  <a:gd name="T9" fmla="*/ 0 h 621"/>
                  <a:gd name="T10" fmla="*/ 62 w 528"/>
                  <a:gd name="T11" fmla="*/ 62 h 621"/>
                  <a:gd name="T12" fmla="*/ 62 w 528"/>
                  <a:gd name="T13" fmla="*/ 93 h 621"/>
                  <a:gd name="T14" fmla="*/ 62 w 528"/>
                  <a:gd name="T15" fmla="*/ 124 h 621"/>
                  <a:gd name="T16" fmla="*/ 62 w 528"/>
                  <a:gd name="T17" fmla="*/ 155 h 621"/>
                  <a:gd name="T18" fmla="*/ 31 w 528"/>
                  <a:gd name="T19" fmla="*/ 155 h 621"/>
                  <a:gd name="T20" fmla="*/ 31 w 528"/>
                  <a:gd name="T21" fmla="*/ 186 h 621"/>
                  <a:gd name="T22" fmla="*/ 0 w 528"/>
                  <a:gd name="T23" fmla="*/ 217 h 621"/>
                  <a:gd name="T24" fmla="*/ 0 w 528"/>
                  <a:gd name="T25" fmla="*/ 248 h 621"/>
                  <a:gd name="T26" fmla="*/ 0 w 528"/>
                  <a:gd name="T27" fmla="*/ 279 h 621"/>
                  <a:gd name="T28" fmla="*/ 31 w 528"/>
                  <a:gd name="T29" fmla="*/ 341 h 621"/>
                  <a:gd name="T30" fmla="*/ 62 w 528"/>
                  <a:gd name="T31" fmla="*/ 403 h 621"/>
                  <a:gd name="T32" fmla="*/ 62 w 528"/>
                  <a:gd name="T33" fmla="*/ 434 h 621"/>
                  <a:gd name="T34" fmla="*/ 124 w 528"/>
                  <a:gd name="T35" fmla="*/ 465 h 621"/>
                  <a:gd name="T36" fmla="*/ 186 w 528"/>
                  <a:gd name="T37" fmla="*/ 496 h 621"/>
                  <a:gd name="T38" fmla="*/ 186 w 528"/>
                  <a:gd name="T39" fmla="*/ 496 h 621"/>
                  <a:gd name="T40" fmla="*/ 217 w 528"/>
                  <a:gd name="T41" fmla="*/ 496 h 621"/>
                  <a:gd name="T42" fmla="*/ 217 w 528"/>
                  <a:gd name="T43" fmla="*/ 496 h 621"/>
                  <a:gd name="T44" fmla="*/ 248 w 528"/>
                  <a:gd name="T45" fmla="*/ 496 h 621"/>
                  <a:gd name="T46" fmla="*/ 248 w 528"/>
                  <a:gd name="T47" fmla="*/ 496 h 621"/>
                  <a:gd name="T48" fmla="*/ 248 w 528"/>
                  <a:gd name="T49" fmla="*/ 496 h 621"/>
                  <a:gd name="T50" fmla="*/ 279 w 528"/>
                  <a:gd name="T51" fmla="*/ 527 h 621"/>
                  <a:gd name="T52" fmla="*/ 279 w 528"/>
                  <a:gd name="T53" fmla="*/ 558 h 621"/>
                  <a:gd name="T54" fmla="*/ 279 w 528"/>
                  <a:gd name="T55" fmla="*/ 620 h 621"/>
                  <a:gd name="T56" fmla="*/ 279 w 528"/>
                  <a:gd name="T57" fmla="*/ 620 h 621"/>
                  <a:gd name="T58" fmla="*/ 310 w 528"/>
                  <a:gd name="T59" fmla="*/ 620 h 621"/>
                  <a:gd name="T60" fmla="*/ 341 w 528"/>
                  <a:gd name="T61" fmla="*/ 620 h 621"/>
                  <a:gd name="T62" fmla="*/ 372 w 528"/>
                  <a:gd name="T63" fmla="*/ 620 h 621"/>
                  <a:gd name="T64" fmla="*/ 403 w 528"/>
                  <a:gd name="T65" fmla="*/ 620 h 621"/>
                  <a:gd name="T66" fmla="*/ 434 w 528"/>
                  <a:gd name="T67" fmla="*/ 589 h 621"/>
                  <a:gd name="T68" fmla="*/ 465 w 528"/>
                  <a:gd name="T69" fmla="*/ 589 h 621"/>
                  <a:gd name="T70" fmla="*/ 496 w 528"/>
                  <a:gd name="T71" fmla="*/ 589 h 621"/>
                  <a:gd name="T72" fmla="*/ 496 w 528"/>
                  <a:gd name="T73" fmla="*/ 589 h 621"/>
                  <a:gd name="T74" fmla="*/ 496 w 528"/>
                  <a:gd name="T75" fmla="*/ 589 h 621"/>
                  <a:gd name="T76" fmla="*/ 527 w 528"/>
                  <a:gd name="T77" fmla="*/ 589 h 621"/>
                  <a:gd name="T78" fmla="*/ 527 w 528"/>
                  <a:gd name="T79" fmla="*/ 589 h 621"/>
                  <a:gd name="T80" fmla="*/ 527 w 528"/>
                  <a:gd name="T81" fmla="*/ 589 h 621"/>
                  <a:gd name="T82" fmla="*/ 496 w 528"/>
                  <a:gd name="T83" fmla="*/ 527 h 621"/>
                  <a:gd name="T84" fmla="*/ 496 w 528"/>
                  <a:gd name="T85" fmla="*/ 496 h 621"/>
                  <a:gd name="T86" fmla="*/ 496 w 528"/>
                  <a:gd name="T87" fmla="*/ 403 h 621"/>
                  <a:gd name="T88" fmla="*/ 465 w 528"/>
                  <a:gd name="T89" fmla="*/ 341 h 6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28" h="621">
                    <a:moveTo>
                      <a:pt x="465" y="310"/>
                    </a:moveTo>
                    <a:lnTo>
                      <a:pt x="465" y="310"/>
                    </a:lnTo>
                    <a:cubicBezTo>
                      <a:pt x="465" y="310"/>
                      <a:pt x="465" y="279"/>
                      <a:pt x="465" y="248"/>
                    </a:cubicBezTo>
                    <a:lnTo>
                      <a:pt x="465" y="248"/>
                    </a:lnTo>
                    <a:cubicBezTo>
                      <a:pt x="465" y="217"/>
                      <a:pt x="465" y="217"/>
                      <a:pt x="465" y="217"/>
                    </a:cubicBezTo>
                    <a:lnTo>
                      <a:pt x="465" y="217"/>
                    </a:lnTo>
                    <a:cubicBezTo>
                      <a:pt x="403" y="155"/>
                      <a:pt x="403" y="155"/>
                      <a:pt x="403" y="155"/>
                    </a:cubicBezTo>
                    <a:cubicBezTo>
                      <a:pt x="403" y="124"/>
                      <a:pt x="403" y="124"/>
                      <a:pt x="403" y="124"/>
                    </a:cubicBezTo>
                    <a:cubicBezTo>
                      <a:pt x="217" y="0"/>
                      <a:pt x="217" y="0"/>
                      <a:pt x="217" y="0"/>
                    </a:cubicBezTo>
                    <a:cubicBezTo>
                      <a:pt x="62" y="0"/>
                      <a:pt x="62" y="0"/>
                      <a:pt x="62" y="0"/>
                    </a:cubicBezTo>
                    <a:lnTo>
                      <a:pt x="93" y="31"/>
                    </a:lnTo>
                    <a:lnTo>
                      <a:pt x="62" y="62"/>
                    </a:lnTo>
                    <a:cubicBezTo>
                      <a:pt x="62" y="62"/>
                      <a:pt x="62" y="62"/>
                      <a:pt x="62" y="93"/>
                    </a:cubicBezTo>
                    <a:lnTo>
                      <a:pt x="62" y="93"/>
                    </a:lnTo>
                    <a:cubicBezTo>
                      <a:pt x="62" y="124"/>
                      <a:pt x="62" y="124"/>
                      <a:pt x="62" y="124"/>
                    </a:cubicBezTo>
                    <a:lnTo>
                      <a:pt x="62" y="124"/>
                    </a:lnTo>
                    <a:lnTo>
                      <a:pt x="62" y="155"/>
                    </a:lnTo>
                    <a:lnTo>
                      <a:pt x="62" y="155"/>
                    </a:lnTo>
                    <a:lnTo>
                      <a:pt x="31" y="155"/>
                    </a:lnTo>
                    <a:lnTo>
                      <a:pt x="31" y="155"/>
                    </a:lnTo>
                    <a:cubicBezTo>
                      <a:pt x="31" y="186"/>
                      <a:pt x="31" y="186"/>
                      <a:pt x="31" y="186"/>
                    </a:cubicBezTo>
                    <a:lnTo>
                      <a:pt x="31" y="186"/>
                    </a:lnTo>
                    <a:cubicBezTo>
                      <a:pt x="31" y="217"/>
                      <a:pt x="0" y="217"/>
                      <a:pt x="0" y="217"/>
                    </a:cubicBezTo>
                    <a:lnTo>
                      <a:pt x="0" y="217"/>
                    </a:lnTo>
                    <a:cubicBezTo>
                      <a:pt x="0" y="217"/>
                      <a:pt x="0" y="217"/>
                      <a:pt x="0" y="248"/>
                    </a:cubicBezTo>
                    <a:lnTo>
                      <a:pt x="0" y="248"/>
                    </a:lnTo>
                    <a:lnTo>
                      <a:pt x="0" y="279"/>
                    </a:lnTo>
                    <a:lnTo>
                      <a:pt x="0" y="279"/>
                    </a:lnTo>
                    <a:cubicBezTo>
                      <a:pt x="0" y="279"/>
                      <a:pt x="0" y="279"/>
                      <a:pt x="0" y="310"/>
                    </a:cubicBezTo>
                    <a:cubicBezTo>
                      <a:pt x="0" y="310"/>
                      <a:pt x="31" y="310"/>
                      <a:pt x="31" y="341"/>
                    </a:cubicBezTo>
                    <a:cubicBezTo>
                      <a:pt x="31" y="341"/>
                      <a:pt x="31" y="341"/>
                      <a:pt x="31" y="372"/>
                    </a:cubicBezTo>
                    <a:cubicBezTo>
                      <a:pt x="62" y="372"/>
                      <a:pt x="62" y="403"/>
                      <a:pt x="62" y="403"/>
                    </a:cubicBezTo>
                    <a:lnTo>
                      <a:pt x="62" y="403"/>
                    </a:lnTo>
                    <a:cubicBezTo>
                      <a:pt x="62" y="434"/>
                      <a:pt x="62" y="434"/>
                      <a:pt x="62" y="434"/>
                    </a:cubicBezTo>
                    <a:cubicBezTo>
                      <a:pt x="93" y="434"/>
                      <a:pt x="93" y="434"/>
                      <a:pt x="124" y="465"/>
                    </a:cubicBezTo>
                    <a:lnTo>
                      <a:pt x="124" y="465"/>
                    </a:lnTo>
                    <a:cubicBezTo>
                      <a:pt x="124" y="465"/>
                      <a:pt x="124" y="465"/>
                      <a:pt x="155" y="465"/>
                    </a:cubicBezTo>
                    <a:cubicBezTo>
                      <a:pt x="155" y="465"/>
                      <a:pt x="155" y="465"/>
                      <a:pt x="186" y="496"/>
                    </a:cubicBezTo>
                    <a:lnTo>
                      <a:pt x="186" y="496"/>
                    </a:lnTo>
                    <a:lnTo>
                      <a:pt x="186" y="496"/>
                    </a:lnTo>
                    <a:lnTo>
                      <a:pt x="186" y="496"/>
                    </a:lnTo>
                    <a:cubicBezTo>
                      <a:pt x="186" y="496"/>
                      <a:pt x="186" y="496"/>
                      <a:pt x="217" y="496"/>
                    </a:cubicBezTo>
                    <a:lnTo>
                      <a:pt x="217" y="496"/>
                    </a:lnTo>
                    <a:lnTo>
                      <a:pt x="217" y="496"/>
                    </a:lnTo>
                    <a:lnTo>
                      <a:pt x="248" y="496"/>
                    </a:lnTo>
                    <a:lnTo>
                      <a:pt x="248" y="496"/>
                    </a:lnTo>
                    <a:lnTo>
                      <a:pt x="248" y="496"/>
                    </a:lnTo>
                    <a:lnTo>
                      <a:pt x="248" y="496"/>
                    </a:lnTo>
                    <a:lnTo>
                      <a:pt x="248" y="496"/>
                    </a:lnTo>
                    <a:lnTo>
                      <a:pt x="248" y="496"/>
                    </a:lnTo>
                    <a:cubicBezTo>
                      <a:pt x="248" y="496"/>
                      <a:pt x="279" y="496"/>
                      <a:pt x="279" y="527"/>
                    </a:cubicBezTo>
                    <a:lnTo>
                      <a:pt x="279" y="527"/>
                    </a:lnTo>
                    <a:lnTo>
                      <a:pt x="279" y="527"/>
                    </a:lnTo>
                    <a:cubicBezTo>
                      <a:pt x="279" y="527"/>
                      <a:pt x="279" y="527"/>
                      <a:pt x="279" y="558"/>
                    </a:cubicBezTo>
                    <a:lnTo>
                      <a:pt x="279" y="589"/>
                    </a:lnTo>
                    <a:cubicBezTo>
                      <a:pt x="279" y="589"/>
                      <a:pt x="279" y="589"/>
                      <a:pt x="279" y="620"/>
                    </a:cubicBezTo>
                    <a:lnTo>
                      <a:pt x="279" y="620"/>
                    </a:lnTo>
                    <a:lnTo>
                      <a:pt x="279" y="620"/>
                    </a:lnTo>
                    <a:lnTo>
                      <a:pt x="310" y="620"/>
                    </a:lnTo>
                    <a:lnTo>
                      <a:pt x="310" y="620"/>
                    </a:lnTo>
                    <a:lnTo>
                      <a:pt x="310" y="620"/>
                    </a:lnTo>
                    <a:cubicBezTo>
                      <a:pt x="341" y="620"/>
                      <a:pt x="341" y="620"/>
                      <a:pt x="341" y="620"/>
                    </a:cubicBezTo>
                    <a:cubicBezTo>
                      <a:pt x="341" y="620"/>
                      <a:pt x="341" y="620"/>
                      <a:pt x="372" y="620"/>
                    </a:cubicBezTo>
                    <a:lnTo>
                      <a:pt x="372" y="620"/>
                    </a:lnTo>
                    <a:cubicBezTo>
                      <a:pt x="372" y="620"/>
                      <a:pt x="372" y="620"/>
                      <a:pt x="403" y="620"/>
                    </a:cubicBezTo>
                    <a:lnTo>
                      <a:pt x="403" y="620"/>
                    </a:lnTo>
                    <a:lnTo>
                      <a:pt x="403" y="620"/>
                    </a:lnTo>
                    <a:lnTo>
                      <a:pt x="434" y="589"/>
                    </a:lnTo>
                    <a:lnTo>
                      <a:pt x="465" y="589"/>
                    </a:lnTo>
                    <a:lnTo>
                      <a:pt x="465" y="589"/>
                    </a:lnTo>
                    <a:lnTo>
                      <a:pt x="465" y="589"/>
                    </a:lnTo>
                    <a:lnTo>
                      <a:pt x="496" y="589"/>
                    </a:lnTo>
                    <a:lnTo>
                      <a:pt x="496" y="589"/>
                    </a:lnTo>
                    <a:lnTo>
                      <a:pt x="496" y="589"/>
                    </a:lnTo>
                    <a:lnTo>
                      <a:pt x="496" y="589"/>
                    </a:lnTo>
                    <a:lnTo>
                      <a:pt x="496" y="589"/>
                    </a:lnTo>
                    <a:lnTo>
                      <a:pt x="496" y="589"/>
                    </a:lnTo>
                    <a:cubicBezTo>
                      <a:pt x="527" y="589"/>
                      <a:pt x="527" y="589"/>
                      <a:pt x="527" y="589"/>
                    </a:cubicBezTo>
                    <a:lnTo>
                      <a:pt x="527" y="589"/>
                    </a:lnTo>
                    <a:lnTo>
                      <a:pt x="527" y="589"/>
                    </a:lnTo>
                    <a:lnTo>
                      <a:pt x="527" y="589"/>
                    </a:lnTo>
                    <a:lnTo>
                      <a:pt x="527" y="589"/>
                    </a:lnTo>
                    <a:lnTo>
                      <a:pt x="527" y="558"/>
                    </a:lnTo>
                    <a:lnTo>
                      <a:pt x="496" y="527"/>
                    </a:lnTo>
                    <a:lnTo>
                      <a:pt x="496" y="527"/>
                    </a:lnTo>
                    <a:cubicBezTo>
                      <a:pt x="496" y="496"/>
                      <a:pt x="496" y="496"/>
                      <a:pt x="496" y="496"/>
                    </a:cubicBezTo>
                    <a:cubicBezTo>
                      <a:pt x="496" y="465"/>
                      <a:pt x="496" y="434"/>
                      <a:pt x="496" y="434"/>
                    </a:cubicBezTo>
                    <a:cubicBezTo>
                      <a:pt x="496" y="403"/>
                      <a:pt x="496" y="403"/>
                      <a:pt x="496" y="403"/>
                    </a:cubicBezTo>
                    <a:lnTo>
                      <a:pt x="496" y="372"/>
                    </a:lnTo>
                    <a:cubicBezTo>
                      <a:pt x="496" y="341"/>
                      <a:pt x="496" y="341"/>
                      <a:pt x="465" y="341"/>
                    </a:cubicBezTo>
                    <a:lnTo>
                      <a:pt x="465" y="310"/>
                    </a:ln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24" name="Freeform 21"/>
              <p:cNvSpPr>
                <a:spLocks noChangeArrowheads="1"/>
              </p:cNvSpPr>
              <p:nvPr/>
            </p:nvSpPr>
            <p:spPr bwMode="auto">
              <a:xfrm>
                <a:off x="3902075" y="2795588"/>
                <a:ext cx="234950" cy="257175"/>
              </a:xfrm>
              <a:custGeom>
                <a:avLst/>
                <a:gdLst>
                  <a:gd name="T0" fmla="*/ 31 w 652"/>
                  <a:gd name="T1" fmla="*/ 682 h 714"/>
                  <a:gd name="T2" fmla="*/ 31 w 652"/>
                  <a:gd name="T3" fmla="*/ 682 h 714"/>
                  <a:gd name="T4" fmla="*/ 62 w 652"/>
                  <a:gd name="T5" fmla="*/ 651 h 714"/>
                  <a:gd name="T6" fmla="*/ 93 w 652"/>
                  <a:gd name="T7" fmla="*/ 651 h 714"/>
                  <a:gd name="T8" fmla="*/ 124 w 652"/>
                  <a:gd name="T9" fmla="*/ 682 h 714"/>
                  <a:gd name="T10" fmla="*/ 279 w 652"/>
                  <a:gd name="T11" fmla="*/ 682 h 714"/>
                  <a:gd name="T12" fmla="*/ 279 w 652"/>
                  <a:gd name="T13" fmla="*/ 682 h 714"/>
                  <a:gd name="T14" fmla="*/ 372 w 652"/>
                  <a:gd name="T15" fmla="*/ 682 h 714"/>
                  <a:gd name="T16" fmla="*/ 496 w 652"/>
                  <a:gd name="T17" fmla="*/ 713 h 714"/>
                  <a:gd name="T18" fmla="*/ 589 w 652"/>
                  <a:gd name="T19" fmla="*/ 713 h 714"/>
                  <a:gd name="T20" fmla="*/ 527 w 652"/>
                  <a:gd name="T21" fmla="*/ 651 h 714"/>
                  <a:gd name="T22" fmla="*/ 527 w 652"/>
                  <a:gd name="T23" fmla="*/ 651 h 714"/>
                  <a:gd name="T24" fmla="*/ 651 w 652"/>
                  <a:gd name="T25" fmla="*/ 402 h 714"/>
                  <a:gd name="T26" fmla="*/ 589 w 652"/>
                  <a:gd name="T27" fmla="*/ 341 h 714"/>
                  <a:gd name="T28" fmla="*/ 589 w 652"/>
                  <a:gd name="T29" fmla="*/ 341 h 714"/>
                  <a:gd name="T30" fmla="*/ 527 w 652"/>
                  <a:gd name="T31" fmla="*/ 310 h 714"/>
                  <a:gd name="T32" fmla="*/ 527 w 652"/>
                  <a:gd name="T33" fmla="*/ 248 h 714"/>
                  <a:gd name="T34" fmla="*/ 527 w 652"/>
                  <a:gd name="T35" fmla="*/ 248 h 714"/>
                  <a:gd name="T36" fmla="*/ 527 w 652"/>
                  <a:gd name="T37" fmla="*/ 248 h 714"/>
                  <a:gd name="T38" fmla="*/ 527 w 652"/>
                  <a:gd name="T39" fmla="*/ 186 h 714"/>
                  <a:gd name="T40" fmla="*/ 527 w 652"/>
                  <a:gd name="T41" fmla="*/ 124 h 714"/>
                  <a:gd name="T42" fmla="*/ 527 w 652"/>
                  <a:gd name="T43" fmla="*/ 93 h 714"/>
                  <a:gd name="T44" fmla="*/ 434 w 652"/>
                  <a:gd name="T45" fmla="*/ 93 h 714"/>
                  <a:gd name="T46" fmla="*/ 434 w 652"/>
                  <a:gd name="T47" fmla="*/ 62 h 714"/>
                  <a:gd name="T48" fmla="*/ 434 w 652"/>
                  <a:gd name="T49" fmla="*/ 124 h 714"/>
                  <a:gd name="T50" fmla="*/ 403 w 652"/>
                  <a:gd name="T51" fmla="*/ 155 h 714"/>
                  <a:gd name="T52" fmla="*/ 372 w 652"/>
                  <a:gd name="T53" fmla="*/ 124 h 714"/>
                  <a:gd name="T54" fmla="*/ 341 w 652"/>
                  <a:gd name="T55" fmla="*/ 155 h 714"/>
                  <a:gd name="T56" fmla="*/ 279 w 652"/>
                  <a:gd name="T57" fmla="*/ 155 h 714"/>
                  <a:gd name="T58" fmla="*/ 279 w 652"/>
                  <a:gd name="T59" fmla="*/ 93 h 714"/>
                  <a:gd name="T60" fmla="*/ 248 w 652"/>
                  <a:gd name="T61" fmla="*/ 62 h 714"/>
                  <a:gd name="T62" fmla="*/ 31 w 652"/>
                  <a:gd name="T63" fmla="*/ 0 h 714"/>
                  <a:gd name="T64" fmla="*/ 93 w 652"/>
                  <a:gd name="T65" fmla="*/ 155 h 714"/>
                  <a:gd name="T66" fmla="*/ 93 w 652"/>
                  <a:gd name="T67" fmla="*/ 186 h 714"/>
                  <a:gd name="T68" fmla="*/ 124 w 652"/>
                  <a:gd name="T69" fmla="*/ 279 h 714"/>
                  <a:gd name="T70" fmla="*/ 124 w 652"/>
                  <a:gd name="T71" fmla="*/ 372 h 714"/>
                  <a:gd name="T72" fmla="*/ 93 w 652"/>
                  <a:gd name="T73" fmla="*/ 434 h 714"/>
                  <a:gd name="T74" fmla="*/ 31 w 652"/>
                  <a:gd name="T75" fmla="*/ 465 h 714"/>
                  <a:gd name="T76" fmla="*/ 0 w 652"/>
                  <a:gd name="T77" fmla="*/ 619 h 714"/>
                  <a:gd name="T78" fmla="*/ 0 w 652"/>
                  <a:gd name="T79" fmla="*/ 682 h 7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52" h="714">
                    <a:moveTo>
                      <a:pt x="31" y="682"/>
                    </a:moveTo>
                    <a:lnTo>
                      <a:pt x="31" y="682"/>
                    </a:lnTo>
                    <a:lnTo>
                      <a:pt x="31" y="682"/>
                    </a:lnTo>
                    <a:lnTo>
                      <a:pt x="31" y="682"/>
                    </a:lnTo>
                    <a:cubicBezTo>
                      <a:pt x="31" y="682"/>
                      <a:pt x="31" y="682"/>
                      <a:pt x="31" y="651"/>
                    </a:cubicBezTo>
                    <a:lnTo>
                      <a:pt x="62" y="651"/>
                    </a:lnTo>
                    <a:lnTo>
                      <a:pt x="93" y="651"/>
                    </a:lnTo>
                    <a:lnTo>
                      <a:pt x="93" y="651"/>
                    </a:lnTo>
                    <a:lnTo>
                      <a:pt x="93" y="651"/>
                    </a:lnTo>
                    <a:cubicBezTo>
                      <a:pt x="93" y="682"/>
                      <a:pt x="124" y="682"/>
                      <a:pt x="124" y="682"/>
                    </a:cubicBezTo>
                    <a:cubicBezTo>
                      <a:pt x="124" y="682"/>
                      <a:pt x="124" y="682"/>
                      <a:pt x="155" y="682"/>
                    </a:cubicBezTo>
                    <a:cubicBezTo>
                      <a:pt x="155" y="682"/>
                      <a:pt x="248" y="682"/>
                      <a:pt x="279" y="682"/>
                    </a:cubicBezTo>
                    <a:lnTo>
                      <a:pt x="279" y="682"/>
                    </a:lnTo>
                    <a:lnTo>
                      <a:pt x="279" y="682"/>
                    </a:lnTo>
                    <a:cubicBezTo>
                      <a:pt x="310" y="682"/>
                      <a:pt x="341" y="682"/>
                      <a:pt x="341" y="682"/>
                    </a:cubicBezTo>
                    <a:cubicBezTo>
                      <a:pt x="372" y="682"/>
                      <a:pt x="372" y="682"/>
                      <a:pt x="372" y="682"/>
                    </a:cubicBezTo>
                    <a:cubicBezTo>
                      <a:pt x="372" y="713"/>
                      <a:pt x="372" y="713"/>
                      <a:pt x="372" y="713"/>
                    </a:cubicBezTo>
                    <a:cubicBezTo>
                      <a:pt x="496" y="713"/>
                      <a:pt x="496" y="713"/>
                      <a:pt x="496" y="713"/>
                    </a:cubicBezTo>
                    <a:cubicBezTo>
                      <a:pt x="496" y="713"/>
                      <a:pt x="496" y="713"/>
                      <a:pt x="527" y="713"/>
                    </a:cubicBezTo>
                    <a:cubicBezTo>
                      <a:pt x="527" y="713"/>
                      <a:pt x="558" y="713"/>
                      <a:pt x="589" y="713"/>
                    </a:cubicBezTo>
                    <a:cubicBezTo>
                      <a:pt x="558" y="713"/>
                      <a:pt x="558" y="682"/>
                      <a:pt x="558" y="682"/>
                    </a:cubicBezTo>
                    <a:lnTo>
                      <a:pt x="527" y="651"/>
                    </a:lnTo>
                    <a:lnTo>
                      <a:pt x="527" y="651"/>
                    </a:lnTo>
                    <a:lnTo>
                      <a:pt x="527" y="651"/>
                    </a:lnTo>
                    <a:cubicBezTo>
                      <a:pt x="527" y="402"/>
                      <a:pt x="527" y="402"/>
                      <a:pt x="527" y="402"/>
                    </a:cubicBezTo>
                    <a:cubicBezTo>
                      <a:pt x="651" y="402"/>
                      <a:pt x="651" y="402"/>
                      <a:pt x="651" y="402"/>
                    </a:cubicBezTo>
                    <a:cubicBezTo>
                      <a:pt x="651" y="341"/>
                      <a:pt x="651" y="341"/>
                      <a:pt x="651" y="341"/>
                    </a:cubicBezTo>
                    <a:cubicBezTo>
                      <a:pt x="620" y="341"/>
                      <a:pt x="589" y="341"/>
                      <a:pt x="589" y="341"/>
                    </a:cubicBezTo>
                    <a:lnTo>
                      <a:pt x="589" y="341"/>
                    </a:lnTo>
                    <a:lnTo>
                      <a:pt x="589" y="341"/>
                    </a:lnTo>
                    <a:cubicBezTo>
                      <a:pt x="558" y="341"/>
                      <a:pt x="558" y="341"/>
                      <a:pt x="558" y="310"/>
                    </a:cubicBezTo>
                    <a:cubicBezTo>
                      <a:pt x="527" y="310"/>
                      <a:pt x="527" y="310"/>
                      <a:pt x="527" y="310"/>
                    </a:cubicBezTo>
                    <a:cubicBezTo>
                      <a:pt x="527" y="310"/>
                      <a:pt x="527" y="310"/>
                      <a:pt x="527" y="279"/>
                    </a:cubicBezTo>
                    <a:cubicBezTo>
                      <a:pt x="527" y="279"/>
                      <a:pt x="527" y="279"/>
                      <a:pt x="527" y="248"/>
                    </a:cubicBezTo>
                    <a:lnTo>
                      <a:pt x="527" y="248"/>
                    </a:lnTo>
                    <a:lnTo>
                      <a:pt x="527" y="248"/>
                    </a:lnTo>
                    <a:lnTo>
                      <a:pt x="527" y="248"/>
                    </a:lnTo>
                    <a:lnTo>
                      <a:pt x="527" y="248"/>
                    </a:lnTo>
                    <a:cubicBezTo>
                      <a:pt x="527" y="217"/>
                      <a:pt x="527" y="217"/>
                      <a:pt x="527" y="217"/>
                    </a:cubicBezTo>
                    <a:cubicBezTo>
                      <a:pt x="527" y="186"/>
                      <a:pt x="527" y="186"/>
                      <a:pt x="527" y="186"/>
                    </a:cubicBezTo>
                    <a:lnTo>
                      <a:pt x="527" y="155"/>
                    </a:lnTo>
                    <a:cubicBezTo>
                      <a:pt x="527" y="124"/>
                      <a:pt x="527" y="124"/>
                      <a:pt x="527" y="124"/>
                    </a:cubicBezTo>
                    <a:lnTo>
                      <a:pt x="527" y="124"/>
                    </a:lnTo>
                    <a:lnTo>
                      <a:pt x="527" y="93"/>
                    </a:lnTo>
                    <a:lnTo>
                      <a:pt x="527" y="93"/>
                    </a:lnTo>
                    <a:cubicBezTo>
                      <a:pt x="434" y="93"/>
                      <a:pt x="434" y="93"/>
                      <a:pt x="434" y="93"/>
                    </a:cubicBezTo>
                    <a:cubicBezTo>
                      <a:pt x="434" y="62"/>
                      <a:pt x="434" y="62"/>
                      <a:pt x="434" y="62"/>
                    </a:cubicBezTo>
                    <a:lnTo>
                      <a:pt x="434" y="62"/>
                    </a:lnTo>
                    <a:cubicBezTo>
                      <a:pt x="434" y="93"/>
                      <a:pt x="434" y="93"/>
                      <a:pt x="434" y="124"/>
                    </a:cubicBezTo>
                    <a:lnTo>
                      <a:pt x="434" y="124"/>
                    </a:lnTo>
                    <a:lnTo>
                      <a:pt x="434" y="124"/>
                    </a:lnTo>
                    <a:cubicBezTo>
                      <a:pt x="434" y="124"/>
                      <a:pt x="434" y="155"/>
                      <a:pt x="403" y="155"/>
                    </a:cubicBezTo>
                    <a:cubicBezTo>
                      <a:pt x="403" y="155"/>
                      <a:pt x="372" y="155"/>
                      <a:pt x="372" y="124"/>
                    </a:cubicBezTo>
                    <a:lnTo>
                      <a:pt x="372" y="124"/>
                    </a:lnTo>
                    <a:lnTo>
                      <a:pt x="372" y="124"/>
                    </a:lnTo>
                    <a:cubicBezTo>
                      <a:pt x="341" y="124"/>
                      <a:pt x="341" y="155"/>
                      <a:pt x="341" y="155"/>
                    </a:cubicBezTo>
                    <a:cubicBezTo>
                      <a:pt x="310" y="155"/>
                      <a:pt x="310" y="155"/>
                      <a:pt x="310" y="155"/>
                    </a:cubicBezTo>
                    <a:cubicBezTo>
                      <a:pt x="310" y="155"/>
                      <a:pt x="310" y="155"/>
                      <a:pt x="279" y="155"/>
                    </a:cubicBezTo>
                    <a:cubicBezTo>
                      <a:pt x="279" y="124"/>
                      <a:pt x="279" y="124"/>
                      <a:pt x="279" y="124"/>
                    </a:cubicBezTo>
                    <a:cubicBezTo>
                      <a:pt x="279" y="124"/>
                      <a:pt x="279" y="124"/>
                      <a:pt x="279" y="93"/>
                    </a:cubicBezTo>
                    <a:lnTo>
                      <a:pt x="248" y="93"/>
                    </a:lnTo>
                    <a:cubicBezTo>
                      <a:pt x="248" y="62"/>
                      <a:pt x="248" y="62"/>
                      <a:pt x="248" y="62"/>
                    </a:cubicBezTo>
                    <a:cubicBezTo>
                      <a:pt x="248" y="62"/>
                      <a:pt x="248" y="31"/>
                      <a:pt x="217" y="0"/>
                    </a:cubicBezTo>
                    <a:cubicBezTo>
                      <a:pt x="31" y="0"/>
                      <a:pt x="31" y="0"/>
                      <a:pt x="31" y="0"/>
                    </a:cubicBezTo>
                    <a:cubicBezTo>
                      <a:pt x="62" y="31"/>
                      <a:pt x="93" y="93"/>
                      <a:pt x="93" y="93"/>
                    </a:cubicBezTo>
                    <a:cubicBezTo>
                      <a:pt x="93" y="124"/>
                      <a:pt x="93" y="124"/>
                      <a:pt x="93" y="155"/>
                    </a:cubicBezTo>
                    <a:lnTo>
                      <a:pt x="93" y="155"/>
                    </a:lnTo>
                    <a:lnTo>
                      <a:pt x="93" y="186"/>
                    </a:lnTo>
                    <a:cubicBezTo>
                      <a:pt x="93" y="217"/>
                      <a:pt x="93" y="248"/>
                      <a:pt x="93" y="248"/>
                    </a:cubicBezTo>
                    <a:cubicBezTo>
                      <a:pt x="124" y="248"/>
                      <a:pt x="124" y="279"/>
                      <a:pt x="124" y="279"/>
                    </a:cubicBezTo>
                    <a:cubicBezTo>
                      <a:pt x="124" y="279"/>
                      <a:pt x="124" y="310"/>
                      <a:pt x="124" y="341"/>
                    </a:cubicBezTo>
                    <a:cubicBezTo>
                      <a:pt x="124" y="341"/>
                      <a:pt x="124" y="341"/>
                      <a:pt x="124" y="372"/>
                    </a:cubicBezTo>
                    <a:cubicBezTo>
                      <a:pt x="124" y="372"/>
                      <a:pt x="93" y="402"/>
                      <a:pt x="93" y="434"/>
                    </a:cubicBezTo>
                    <a:lnTo>
                      <a:pt x="93" y="434"/>
                    </a:lnTo>
                    <a:cubicBezTo>
                      <a:pt x="93" y="434"/>
                      <a:pt x="62" y="434"/>
                      <a:pt x="62" y="465"/>
                    </a:cubicBezTo>
                    <a:cubicBezTo>
                      <a:pt x="62" y="465"/>
                      <a:pt x="62" y="465"/>
                      <a:pt x="31" y="465"/>
                    </a:cubicBezTo>
                    <a:cubicBezTo>
                      <a:pt x="31" y="496"/>
                      <a:pt x="31" y="527"/>
                      <a:pt x="31" y="558"/>
                    </a:cubicBezTo>
                    <a:cubicBezTo>
                      <a:pt x="31" y="589"/>
                      <a:pt x="31" y="619"/>
                      <a:pt x="0" y="619"/>
                    </a:cubicBezTo>
                    <a:lnTo>
                      <a:pt x="0" y="619"/>
                    </a:lnTo>
                    <a:cubicBezTo>
                      <a:pt x="0" y="619"/>
                      <a:pt x="0" y="651"/>
                      <a:pt x="0" y="682"/>
                    </a:cubicBezTo>
                    <a:lnTo>
                      <a:pt x="31" y="682"/>
                    </a:ln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25" name="Freeform 22"/>
              <p:cNvSpPr>
                <a:spLocks noChangeArrowheads="1"/>
              </p:cNvSpPr>
              <p:nvPr/>
            </p:nvSpPr>
            <p:spPr bwMode="auto">
              <a:xfrm>
                <a:off x="3937000" y="2114550"/>
                <a:ext cx="190500" cy="346075"/>
              </a:xfrm>
              <a:custGeom>
                <a:avLst/>
                <a:gdLst>
                  <a:gd name="T0" fmla="*/ 93 w 528"/>
                  <a:gd name="T1" fmla="*/ 898 h 961"/>
                  <a:gd name="T2" fmla="*/ 124 w 528"/>
                  <a:gd name="T3" fmla="*/ 960 h 961"/>
                  <a:gd name="T4" fmla="*/ 155 w 528"/>
                  <a:gd name="T5" fmla="*/ 960 h 961"/>
                  <a:gd name="T6" fmla="*/ 186 w 528"/>
                  <a:gd name="T7" fmla="*/ 960 h 961"/>
                  <a:gd name="T8" fmla="*/ 186 w 528"/>
                  <a:gd name="T9" fmla="*/ 960 h 961"/>
                  <a:gd name="T10" fmla="*/ 217 w 528"/>
                  <a:gd name="T11" fmla="*/ 930 h 961"/>
                  <a:gd name="T12" fmla="*/ 248 w 528"/>
                  <a:gd name="T13" fmla="*/ 930 h 961"/>
                  <a:gd name="T14" fmla="*/ 248 w 528"/>
                  <a:gd name="T15" fmla="*/ 930 h 961"/>
                  <a:gd name="T16" fmla="*/ 279 w 528"/>
                  <a:gd name="T17" fmla="*/ 930 h 961"/>
                  <a:gd name="T18" fmla="*/ 279 w 528"/>
                  <a:gd name="T19" fmla="*/ 930 h 961"/>
                  <a:gd name="T20" fmla="*/ 279 w 528"/>
                  <a:gd name="T21" fmla="*/ 898 h 961"/>
                  <a:gd name="T22" fmla="*/ 310 w 528"/>
                  <a:gd name="T23" fmla="*/ 867 h 961"/>
                  <a:gd name="T24" fmla="*/ 310 w 528"/>
                  <a:gd name="T25" fmla="*/ 867 h 961"/>
                  <a:gd name="T26" fmla="*/ 341 w 528"/>
                  <a:gd name="T27" fmla="*/ 867 h 961"/>
                  <a:gd name="T28" fmla="*/ 372 w 528"/>
                  <a:gd name="T29" fmla="*/ 867 h 961"/>
                  <a:gd name="T30" fmla="*/ 403 w 528"/>
                  <a:gd name="T31" fmla="*/ 836 h 961"/>
                  <a:gd name="T32" fmla="*/ 434 w 528"/>
                  <a:gd name="T33" fmla="*/ 806 h 961"/>
                  <a:gd name="T34" fmla="*/ 434 w 528"/>
                  <a:gd name="T35" fmla="*/ 774 h 961"/>
                  <a:gd name="T36" fmla="*/ 465 w 528"/>
                  <a:gd name="T37" fmla="*/ 743 h 961"/>
                  <a:gd name="T38" fmla="*/ 465 w 528"/>
                  <a:gd name="T39" fmla="*/ 712 h 961"/>
                  <a:gd name="T40" fmla="*/ 465 w 528"/>
                  <a:gd name="T41" fmla="*/ 712 h 961"/>
                  <a:gd name="T42" fmla="*/ 434 w 528"/>
                  <a:gd name="T43" fmla="*/ 650 h 961"/>
                  <a:gd name="T44" fmla="*/ 434 w 528"/>
                  <a:gd name="T45" fmla="*/ 619 h 961"/>
                  <a:gd name="T46" fmla="*/ 465 w 528"/>
                  <a:gd name="T47" fmla="*/ 558 h 961"/>
                  <a:gd name="T48" fmla="*/ 465 w 528"/>
                  <a:gd name="T49" fmla="*/ 558 h 961"/>
                  <a:gd name="T50" fmla="*/ 496 w 528"/>
                  <a:gd name="T51" fmla="*/ 496 h 961"/>
                  <a:gd name="T52" fmla="*/ 496 w 528"/>
                  <a:gd name="T53" fmla="*/ 496 h 961"/>
                  <a:gd name="T54" fmla="*/ 527 w 528"/>
                  <a:gd name="T55" fmla="*/ 465 h 961"/>
                  <a:gd name="T56" fmla="*/ 124 w 528"/>
                  <a:gd name="T57" fmla="*/ 0 h 961"/>
                  <a:gd name="T58" fmla="*/ 93 w 528"/>
                  <a:gd name="T59" fmla="*/ 31 h 961"/>
                  <a:gd name="T60" fmla="*/ 93 w 528"/>
                  <a:gd name="T61" fmla="*/ 93 h 961"/>
                  <a:gd name="T62" fmla="*/ 124 w 528"/>
                  <a:gd name="T63" fmla="*/ 155 h 961"/>
                  <a:gd name="T64" fmla="*/ 155 w 528"/>
                  <a:gd name="T65" fmla="*/ 187 h 961"/>
                  <a:gd name="T66" fmla="*/ 124 w 528"/>
                  <a:gd name="T67" fmla="*/ 248 h 961"/>
                  <a:gd name="T68" fmla="*/ 124 w 528"/>
                  <a:gd name="T69" fmla="*/ 435 h 961"/>
                  <a:gd name="T70" fmla="*/ 93 w 528"/>
                  <a:gd name="T71" fmla="*/ 465 h 961"/>
                  <a:gd name="T72" fmla="*/ 62 w 528"/>
                  <a:gd name="T73" fmla="*/ 496 h 961"/>
                  <a:gd name="T74" fmla="*/ 31 w 528"/>
                  <a:gd name="T75" fmla="*/ 526 h 961"/>
                  <a:gd name="T76" fmla="*/ 31 w 528"/>
                  <a:gd name="T77" fmla="*/ 588 h 961"/>
                  <a:gd name="T78" fmla="*/ 31 w 528"/>
                  <a:gd name="T79" fmla="*/ 619 h 961"/>
                  <a:gd name="T80" fmla="*/ 31 w 528"/>
                  <a:gd name="T81" fmla="*/ 619 h 961"/>
                  <a:gd name="T82" fmla="*/ 31 w 528"/>
                  <a:gd name="T83" fmla="*/ 619 h 961"/>
                  <a:gd name="T84" fmla="*/ 62 w 528"/>
                  <a:gd name="T85" fmla="*/ 619 h 961"/>
                  <a:gd name="T86" fmla="*/ 62 w 528"/>
                  <a:gd name="T87" fmla="*/ 650 h 961"/>
                  <a:gd name="T88" fmla="*/ 93 w 528"/>
                  <a:gd name="T89" fmla="*/ 712 h 961"/>
                  <a:gd name="T90" fmla="*/ 93 w 528"/>
                  <a:gd name="T91" fmla="*/ 806 h 961"/>
                  <a:gd name="T92" fmla="*/ 124 w 528"/>
                  <a:gd name="T93" fmla="*/ 867 h 961"/>
                  <a:gd name="T94" fmla="*/ 93 w 528"/>
                  <a:gd name="T95" fmla="*/ 898 h 961"/>
                  <a:gd name="T96" fmla="*/ 93 w 528"/>
                  <a:gd name="T97" fmla="*/ 898 h 961"/>
                  <a:gd name="T98" fmla="*/ 62 w 528"/>
                  <a:gd name="T99" fmla="*/ 898 h 961"/>
                  <a:gd name="T100" fmla="*/ 62 w 528"/>
                  <a:gd name="T101" fmla="*/ 898 h 9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28" h="961">
                    <a:moveTo>
                      <a:pt x="93" y="898"/>
                    </a:moveTo>
                    <a:lnTo>
                      <a:pt x="93" y="898"/>
                    </a:lnTo>
                    <a:lnTo>
                      <a:pt x="93" y="898"/>
                    </a:lnTo>
                    <a:cubicBezTo>
                      <a:pt x="124" y="960"/>
                      <a:pt x="124" y="960"/>
                      <a:pt x="124" y="960"/>
                    </a:cubicBezTo>
                    <a:lnTo>
                      <a:pt x="124" y="960"/>
                    </a:lnTo>
                    <a:cubicBezTo>
                      <a:pt x="124" y="960"/>
                      <a:pt x="124" y="960"/>
                      <a:pt x="155" y="960"/>
                    </a:cubicBezTo>
                    <a:lnTo>
                      <a:pt x="155" y="960"/>
                    </a:lnTo>
                    <a:cubicBezTo>
                      <a:pt x="186" y="960"/>
                      <a:pt x="186" y="960"/>
                      <a:pt x="186" y="960"/>
                    </a:cubicBezTo>
                    <a:lnTo>
                      <a:pt x="186" y="960"/>
                    </a:lnTo>
                    <a:lnTo>
                      <a:pt x="186" y="960"/>
                    </a:lnTo>
                    <a:lnTo>
                      <a:pt x="186" y="960"/>
                    </a:lnTo>
                    <a:lnTo>
                      <a:pt x="217" y="930"/>
                    </a:lnTo>
                    <a:lnTo>
                      <a:pt x="217" y="930"/>
                    </a:lnTo>
                    <a:cubicBezTo>
                      <a:pt x="217" y="930"/>
                      <a:pt x="217" y="930"/>
                      <a:pt x="248" y="930"/>
                    </a:cubicBezTo>
                    <a:lnTo>
                      <a:pt x="248" y="930"/>
                    </a:lnTo>
                    <a:lnTo>
                      <a:pt x="248" y="930"/>
                    </a:lnTo>
                    <a:lnTo>
                      <a:pt x="279" y="930"/>
                    </a:lnTo>
                    <a:lnTo>
                      <a:pt x="279" y="930"/>
                    </a:lnTo>
                    <a:lnTo>
                      <a:pt x="279" y="930"/>
                    </a:lnTo>
                    <a:lnTo>
                      <a:pt x="279" y="930"/>
                    </a:lnTo>
                    <a:lnTo>
                      <a:pt x="279" y="930"/>
                    </a:lnTo>
                    <a:cubicBezTo>
                      <a:pt x="279" y="898"/>
                      <a:pt x="279" y="898"/>
                      <a:pt x="279" y="898"/>
                    </a:cubicBezTo>
                    <a:lnTo>
                      <a:pt x="279" y="898"/>
                    </a:lnTo>
                    <a:cubicBezTo>
                      <a:pt x="279" y="867"/>
                      <a:pt x="310" y="867"/>
                      <a:pt x="310" y="867"/>
                    </a:cubicBezTo>
                    <a:lnTo>
                      <a:pt x="310" y="867"/>
                    </a:lnTo>
                    <a:lnTo>
                      <a:pt x="310" y="867"/>
                    </a:lnTo>
                    <a:lnTo>
                      <a:pt x="310" y="867"/>
                    </a:lnTo>
                    <a:lnTo>
                      <a:pt x="341" y="867"/>
                    </a:lnTo>
                    <a:lnTo>
                      <a:pt x="341" y="867"/>
                    </a:lnTo>
                    <a:cubicBezTo>
                      <a:pt x="341" y="867"/>
                      <a:pt x="341" y="867"/>
                      <a:pt x="372" y="867"/>
                    </a:cubicBezTo>
                    <a:lnTo>
                      <a:pt x="372" y="867"/>
                    </a:lnTo>
                    <a:cubicBezTo>
                      <a:pt x="372" y="867"/>
                      <a:pt x="372" y="836"/>
                      <a:pt x="403" y="836"/>
                    </a:cubicBezTo>
                    <a:lnTo>
                      <a:pt x="403" y="806"/>
                    </a:lnTo>
                    <a:cubicBezTo>
                      <a:pt x="403" y="806"/>
                      <a:pt x="403" y="806"/>
                      <a:pt x="434" y="806"/>
                    </a:cubicBezTo>
                    <a:lnTo>
                      <a:pt x="434" y="806"/>
                    </a:lnTo>
                    <a:cubicBezTo>
                      <a:pt x="434" y="774"/>
                      <a:pt x="434" y="774"/>
                      <a:pt x="434" y="774"/>
                    </a:cubicBezTo>
                    <a:cubicBezTo>
                      <a:pt x="465" y="743"/>
                      <a:pt x="465" y="743"/>
                      <a:pt x="465" y="743"/>
                    </a:cubicBezTo>
                    <a:lnTo>
                      <a:pt x="465" y="743"/>
                    </a:lnTo>
                    <a:cubicBezTo>
                      <a:pt x="465" y="743"/>
                      <a:pt x="465" y="743"/>
                      <a:pt x="465" y="712"/>
                    </a:cubicBezTo>
                    <a:lnTo>
                      <a:pt x="465" y="712"/>
                    </a:lnTo>
                    <a:lnTo>
                      <a:pt x="465" y="712"/>
                    </a:lnTo>
                    <a:lnTo>
                      <a:pt x="465" y="712"/>
                    </a:lnTo>
                    <a:cubicBezTo>
                      <a:pt x="434" y="712"/>
                      <a:pt x="434" y="682"/>
                      <a:pt x="434" y="682"/>
                    </a:cubicBezTo>
                    <a:cubicBezTo>
                      <a:pt x="434" y="682"/>
                      <a:pt x="434" y="682"/>
                      <a:pt x="434" y="650"/>
                    </a:cubicBezTo>
                    <a:lnTo>
                      <a:pt x="434" y="619"/>
                    </a:lnTo>
                    <a:lnTo>
                      <a:pt x="434" y="619"/>
                    </a:lnTo>
                    <a:cubicBezTo>
                      <a:pt x="434" y="588"/>
                      <a:pt x="434" y="588"/>
                      <a:pt x="434" y="588"/>
                    </a:cubicBezTo>
                    <a:lnTo>
                      <a:pt x="465" y="558"/>
                    </a:lnTo>
                    <a:lnTo>
                      <a:pt x="465" y="558"/>
                    </a:lnTo>
                    <a:lnTo>
                      <a:pt x="465" y="558"/>
                    </a:lnTo>
                    <a:cubicBezTo>
                      <a:pt x="465" y="526"/>
                      <a:pt x="465" y="526"/>
                      <a:pt x="496" y="526"/>
                    </a:cubicBezTo>
                    <a:lnTo>
                      <a:pt x="496" y="496"/>
                    </a:lnTo>
                    <a:lnTo>
                      <a:pt x="496" y="496"/>
                    </a:lnTo>
                    <a:lnTo>
                      <a:pt x="496" y="496"/>
                    </a:lnTo>
                    <a:cubicBezTo>
                      <a:pt x="496" y="465"/>
                      <a:pt x="496" y="465"/>
                      <a:pt x="496" y="465"/>
                    </a:cubicBezTo>
                    <a:cubicBezTo>
                      <a:pt x="527" y="465"/>
                      <a:pt x="527" y="465"/>
                      <a:pt x="527" y="465"/>
                    </a:cubicBezTo>
                    <a:cubicBezTo>
                      <a:pt x="527" y="248"/>
                      <a:pt x="527" y="248"/>
                      <a:pt x="527" y="248"/>
                    </a:cubicBezTo>
                    <a:cubicBezTo>
                      <a:pt x="124" y="0"/>
                      <a:pt x="124" y="0"/>
                      <a:pt x="124" y="0"/>
                    </a:cubicBezTo>
                    <a:cubicBezTo>
                      <a:pt x="124" y="31"/>
                      <a:pt x="124" y="31"/>
                      <a:pt x="93" y="31"/>
                    </a:cubicBezTo>
                    <a:lnTo>
                      <a:pt x="93" y="31"/>
                    </a:lnTo>
                    <a:cubicBezTo>
                      <a:pt x="93" y="63"/>
                      <a:pt x="93" y="93"/>
                      <a:pt x="93" y="93"/>
                    </a:cubicBezTo>
                    <a:lnTo>
                      <a:pt x="93" y="93"/>
                    </a:lnTo>
                    <a:cubicBezTo>
                      <a:pt x="93" y="93"/>
                      <a:pt x="93" y="93"/>
                      <a:pt x="124" y="93"/>
                    </a:cubicBezTo>
                    <a:cubicBezTo>
                      <a:pt x="124" y="124"/>
                      <a:pt x="124" y="124"/>
                      <a:pt x="124" y="155"/>
                    </a:cubicBezTo>
                    <a:cubicBezTo>
                      <a:pt x="155" y="155"/>
                      <a:pt x="155" y="155"/>
                      <a:pt x="155" y="155"/>
                    </a:cubicBezTo>
                    <a:cubicBezTo>
                      <a:pt x="155" y="187"/>
                      <a:pt x="155" y="187"/>
                      <a:pt x="155" y="187"/>
                    </a:cubicBezTo>
                    <a:lnTo>
                      <a:pt x="155" y="187"/>
                    </a:lnTo>
                    <a:cubicBezTo>
                      <a:pt x="155" y="187"/>
                      <a:pt x="124" y="217"/>
                      <a:pt x="124" y="248"/>
                    </a:cubicBezTo>
                    <a:cubicBezTo>
                      <a:pt x="124" y="311"/>
                      <a:pt x="124" y="341"/>
                      <a:pt x="124" y="372"/>
                    </a:cubicBezTo>
                    <a:cubicBezTo>
                      <a:pt x="124" y="403"/>
                      <a:pt x="124" y="435"/>
                      <a:pt x="124" y="435"/>
                    </a:cubicBezTo>
                    <a:cubicBezTo>
                      <a:pt x="93" y="435"/>
                      <a:pt x="93" y="435"/>
                      <a:pt x="93" y="435"/>
                    </a:cubicBezTo>
                    <a:cubicBezTo>
                      <a:pt x="93" y="465"/>
                      <a:pt x="93" y="465"/>
                      <a:pt x="93" y="465"/>
                    </a:cubicBezTo>
                    <a:lnTo>
                      <a:pt x="62" y="496"/>
                    </a:lnTo>
                    <a:lnTo>
                      <a:pt x="62" y="496"/>
                    </a:lnTo>
                    <a:cubicBezTo>
                      <a:pt x="31" y="526"/>
                      <a:pt x="31" y="526"/>
                      <a:pt x="31" y="526"/>
                    </a:cubicBezTo>
                    <a:lnTo>
                      <a:pt x="31" y="526"/>
                    </a:lnTo>
                    <a:cubicBezTo>
                      <a:pt x="31" y="558"/>
                      <a:pt x="31" y="558"/>
                      <a:pt x="0" y="588"/>
                    </a:cubicBezTo>
                    <a:lnTo>
                      <a:pt x="31" y="588"/>
                    </a:lnTo>
                    <a:lnTo>
                      <a:pt x="31" y="619"/>
                    </a:lnTo>
                    <a:lnTo>
                      <a:pt x="31" y="619"/>
                    </a:lnTo>
                    <a:lnTo>
                      <a:pt x="31" y="619"/>
                    </a:lnTo>
                    <a:lnTo>
                      <a:pt x="31" y="619"/>
                    </a:lnTo>
                    <a:lnTo>
                      <a:pt x="31" y="619"/>
                    </a:lnTo>
                    <a:lnTo>
                      <a:pt x="31" y="619"/>
                    </a:lnTo>
                    <a:lnTo>
                      <a:pt x="31" y="619"/>
                    </a:lnTo>
                    <a:lnTo>
                      <a:pt x="62" y="619"/>
                    </a:lnTo>
                    <a:lnTo>
                      <a:pt x="62" y="619"/>
                    </a:lnTo>
                    <a:lnTo>
                      <a:pt x="62" y="650"/>
                    </a:lnTo>
                    <a:cubicBezTo>
                      <a:pt x="93" y="650"/>
                      <a:pt x="93" y="650"/>
                      <a:pt x="93" y="650"/>
                    </a:cubicBezTo>
                    <a:cubicBezTo>
                      <a:pt x="93" y="682"/>
                      <a:pt x="93" y="682"/>
                      <a:pt x="93" y="712"/>
                    </a:cubicBezTo>
                    <a:lnTo>
                      <a:pt x="93" y="712"/>
                    </a:lnTo>
                    <a:cubicBezTo>
                      <a:pt x="93" y="712"/>
                      <a:pt x="93" y="774"/>
                      <a:pt x="93" y="806"/>
                    </a:cubicBezTo>
                    <a:cubicBezTo>
                      <a:pt x="124" y="836"/>
                      <a:pt x="124" y="836"/>
                      <a:pt x="124" y="836"/>
                    </a:cubicBezTo>
                    <a:cubicBezTo>
                      <a:pt x="124" y="867"/>
                      <a:pt x="124" y="867"/>
                      <a:pt x="124" y="867"/>
                    </a:cubicBezTo>
                    <a:lnTo>
                      <a:pt x="124" y="867"/>
                    </a:lnTo>
                    <a:lnTo>
                      <a:pt x="93" y="898"/>
                    </a:lnTo>
                    <a:lnTo>
                      <a:pt x="93" y="898"/>
                    </a:lnTo>
                    <a:lnTo>
                      <a:pt x="93" y="898"/>
                    </a:lnTo>
                    <a:lnTo>
                      <a:pt x="93" y="898"/>
                    </a:lnTo>
                    <a:lnTo>
                      <a:pt x="62" y="898"/>
                    </a:lnTo>
                    <a:lnTo>
                      <a:pt x="62" y="898"/>
                    </a:lnTo>
                    <a:lnTo>
                      <a:pt x="62" y="898"/>
                    </a:lnTo>
                    <a:cubicBezTo>
                      <a:pt x="93" y="898"/>
                      <a:pt x="93" y="898"/>
                      <a:pt x="93" y="898"/>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26" name="Freeform 23"/>
              <p:cNvSpPr>
                <a:spLocks noChangeArrowheads="1"/>
              </p:cNvSpPr>
              <p:nvPr/>
            </p:nvSpPr>
            <p:spPr bwMode="auto">
              <a:xfrm>
                <a:off x="3557588" y="2316163"/>
                <a:ext cx="146050" cy="100012"/>
              </a:xfrm>
              <a:custGeom>
                <a:avLst/>
                <a:gdLst>
                  <a:gd name="T0" fmla="*/ 31 w 405"/>
                  <a:gd name="T1" fmla="*/ 278 h 279"/>
                  <a:gd name="T2" fmla="*/ 31 w 405"/>
                  <a:gd name="T3" fmla="*/ 278 h 279"/>
                  <a:gd name="T4" fmla="*/ 62 w 405"/>
                  <a:gd name="T5" fmla="*/ 278 h 279"/>
                  <a:gd name="T6" fmla="*/ 93 w 405"/>
                  <a:gd name="T7" fmla="*/ 278 h 279"/>
                  <a:gd name="T8" fmla="*/ 93 w 405"/>
                  <a:gd name="T9" fmla="*/ 278 h 279"/>
                  <a:gd name="T10" fmla="*/ 124 w 405"/>
                  <a:gd name="T11" fmla="*/ 278 h 279"/>
                  <a:gd name="T12" fmla="*/ 93 w 405"/>
                  <a:gd name="T13" fmla="*/ 248 h 279"/>
                  <a:gd name="T14" fmla="*/ 93 w 405"/>
                  <a:gd name="T15" fmla="*/ 248 h 279"/>
                  <a:gd name="T16" fmla="*/ 124 w 405"/>
                  <a:gd name="T17" fmla="*/ 216 h 279"/>
                  <a:gd name="T18" fmla="*/ 124 w 405"/>
                  <a:gd name="T19" fmla="*/ 216 h 279"/>
                  <a:gd name="T20" fmla="*/ 124 w 405"/>
                  <a:gd name="T21" fmla="*/ 216 h 279"/>
                  <a:gd name="T22" fmla="*/ 156 w 405"/>
                  <a:gd name="T23" fmla="*/ 185 h 279"/>
                  <a:gd name="T24" fmla="*/ 156 w 405"/>
                  <a:gd name="T25" fmla="*/ 185 h 279"/>
                  <a:gd name="T26" fmla="*/ 186 w 405"/>
                  <a:gd name="T27" fmla="*/ 185 h 279"/>
                  <a:gd name="T28" fmla="*/ 186 w 405"/>
                  <a:gd name="T29" fmla="*/ 185 h 279"/>
                  <a:gd name="T30" fmla="*/ 248 w 405"/>
                  <a:gd name="T31" fmla="*/ 185 h 279"/>
                  <a:gd name="T32" fmla="*/ 248 w 405"/>
                  <a:gd name="T33" fmla="*/ 185 h 279"/>
                  <a:gd name="T34" fmla="*/ 280 w 405"/>
                  <a:gd name="T35" fmla="*/ 185 h 279"/>
                  <a:gd name="T36" fmla="*/ 280 w 405"/>
                  <a:gd name="T37" fmla="*/ 185 h 279"/>
                  <a:gd name="T38" fmla="*/ 280 w 405"/>
                  <a:gd name="T39" fmla="*/ 185 h 279"/>
                  <a:gd name="T40" fmla="*/ 310 w 405"/>
                  <a:gd name="T41" fmla="*/ 185 h 279"/>
                  <a:gd name="T42" fmla="*/ 310 w 405"/>
                  <a:gd name="T43" fmla="*/ 185 h 279"/>
                  <a:gd name="T44" fmla="*/ 341 w 405"/>
                  <a:gd name="T45" fmla="*/ 185 h 279"/>
                  <a:gd name="T46" fmla="*/ 341 w 405"/>
                  <a:gd name="T47" fmla="*/ 185 h 279"/>
                  <a:gd name="T48" fmla="*/ 404 w 405"/>
                  <a:gd name="T49" fmla="*/ 154 h 279"/>
                  <a:gd name="T50" fmla="*/ 404 w 405"/>
                  <a:gd name="T51" fmla="*/ 154 h 279"/>
                  <a:gd name="T52" fmla="*/ 404 w 405"/>
                  <a:gd name="T53" fmla="*/ 154 h 279"/>
                  <a:gd name="T54" fmla="*/ 404 w 405"/>
                  <a:gd name="T55" fmla="*/ 154 h 279"/>
                  <a:gd name="T56" fmla="*/ 372 w 405"/>
                  <a:gd name="T57" fmla="*/ 154 h 279"/>
                  <a:gd name="T58" fmla="*/ 372 w 405"/>
                  <a:gd name="T59" fmla="*/ 154 h 279"/>
                  <a:gd name="T60" fmla="*/ 372 w 405"/>
                  <a:gd name="T61" fmla="*/ 154 h 279"/>
                  <a:gd name="T62" fmla="*/ 372 w 405"/>
                  <a:gd name="T63" fmla="*/ 124 h 279"/>
                  <a:gd name="T64" fmla="*/ 341 w 405"/>
                  <a:gd name="T65" fmla="*/ 124 h 279"/>
                  <a:gd name="T66" fmla="*/ 341 w 405"/>
                  <a:gd name="T67" fmla="*/ 124 h 279"/>
                  <a:gd name="T68" fmla="*/ 341 w 405"/>
                  <a:gd name="T69" fmla="*/ 92 h 279"/>
                  <a:gd name="T70" fmla="*/ 341 w 405"/>
                  <a:gd name="T71" fmla="*/ 92 h 279"/>
                  <a:gd name="T72" fmla="*/ 310 w 405"/>
                  <a:gd name="T73" fmla="*/ 30 h 279"/>
                  <a:gd name="T74" fmla="*/ 280 w 405"/>
                  <a:gd name="T75" fmla="*/ 0 h 279"/>
                  <a:gd name="T76" fmla="*/ 280 w 405"/>
                  <a:gd name="T77" fmla="*/ 0 h 279"/>
                  <a:gd name="T78" fmla="*/ 217 w 405"/>
                  <a:gd name="T79" fmla="*/ 0 h 279"/>
                  <a:gd name="T80" fmla="*/ 217 w 405"/>
                  <a:gd name="T81" fmla="*/ 30 h 279"/>
                  <a:gd name="T82" fmla="*/ 217 w 405"/>
                  <a:gd name="T83" fmla="*/ 30 h 279"/>
                  <a:gd name="T84" fmla="*/ 217 w 405"/>
                  <a:gd name="T85" fmla="*/ 61 h 279"/>
                  <a:gd name="T86" fmla="*/ 186 w 405"/>
                  <a:gd name="T87" fmla="*/ 61 h 279"/>
                  <a:gd name="T88" fmla="*/ 156 w 405"/>
                  <a:gd name="T89" fmla="*/ 61 h 279"/>
                  <a:gd name="T90" fmla="*/ 156 w 405"/>
                  <a:gd name="T91" fmla="*/ 92 h 279"/>
                  <a:gd name="T92" fmla="*/ 156 w 405"/>
                  <a:gd name="T93" fmla="*/ 92 h 279"/>
                  <a:gd name="T94" fmla="*/ 156 w 405"/>
                  <a:gd name="T95" fmla="*/ 92 h 279"/>
                  <a:gd name="T96" fmla="*/ 93 w 405"/>
                  <a:gd name="T97" fmla="*/ 124 h 279"/>
                  <a:gd name="T98" fmla="*/ 93 w 405"/>
                  <a:gd name="T99" fmla="*/ 124 h 279"/>
                  <a:gd name="T100" fmla="*/ 93 w 405"/>
                  <a:gd name="T101" fmla="*/ 124 h 279"/>
                  <a:gd name="T102" fmla="*/ 62 w 405"/>
                  <a:gd name="T103" fmla="*/ 124 h 279"/>
                  <a:gd name="T104" fmla="*/ 62 w 405"/>
                  <a:gd name="T105" fmla="*/ 154 h 279"/>
                  <a:gd name="T106" fmla="*/ 62 w 405"/>
                  <a:gd name="T107" fmla="*/ 154 h 279"/>
                  <a:gd name="T108" fmla="*/ 31 w 405"/>
                  <a:gd name="T109" fmla="*/ 185 h 279"/>
                  <a:gd name="T110" fmla="*/ 31 w 405"/>
                  <a:gd name="T111" fmla="*/ 185 h 279"/>
                  <a:gd name="T112" fmla="*/ 31 w 405"/>
                  <a:gd name="T113" fmla="*/ 185 h 279"/>
                  <a:gd name="T114" fmla="*/ 31 w 405"/>
                  <a:gd name="T115" fmla="*/ 185 h 279"/>
                  <a:gd name="T116" fmla="*/ 31 w 405"/>
                  <a:gd name="T117" fmla="*/ 185 h 279"/>
                  <a:gd name="T118" fmla="*/ 31 w 405"/>
                  <a:gd name="T119" fmla="*/ 216 h 279"/>
                  <a:gd name="T120" fmla="*/ 0 w 405"/>
                  <a:gd name="T121" fmla="*/ 248 h 279"/>
                  <a:gd name="T122" fmla="*/ 31 w 405"/>
                  <a:gd name="T123" fmla="*/ 278 h 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05" h="279">
                    <a:moveTo>
                      <a:pt x="31" y="278"/>
                    </a:moveTo>
                    <a:lnTo>
                      <a:pt x="31" y="278"/>
                    </a:lnTo>
                    <a:cubicBezTo>
                      <a:pt x="62" y="278"/>
                      <a:pt x="62" y="278"/>
                      <a:pt x="62" y="278"/>
                    </a:cubicBezTo>
                    <a:lnTo>
                      <a:pt x="93" y="278"/>
                    </a:lnTo>
                    <a:lnTo>
                      <a:pt x="93" y="278"/>
                    </a:lnTo>
                    <a:lnTo>
                      <a:pt x="124" y="278"/>
                    </a:lnTo>
                    <a:lnTo>
                      <a:pt x="93" y="248"/>
                    </a:lnTo>
                    <a:lnTo>
                      <a:pt x="93" y="248"/>
                    </a:lnTo>
                    <a:cubicBezTo>
                      <a:pt x="93" y="248"/>
                      <a:pt x="124" y="248"/>
                      <a:pt x="124" y="216"/>
                    </a:cubicBezTo>
                    <a:lnTo>
                      <a:pt x="124" y="216"/>
                    </a:lnTo>
                    <a:lnTo>
                      <a:pt x="124" y="216"/>
                    </a:lnTo>
                    <a:cubicBezTo>
                      <a:pt x="124" y="185"/>
                      <a:pt x="156" y="185"/>
                      <a:pt x="156" y="185"/>
                    </a:cubicBezTo>
                    <a:lnTo>
                      <a:pt x="156" y="185"/>
                    </a:lnTo>
                    <a:lnTo>
                      <a:pt x="186" y="185"/>
                    </a:lnTo>
                    <a:lnTo>
                      <a:pt x="186" y="185"/>
                    </a:lnTo>
                    <a:cubicBezTo>
                      <a:pt x="217" y="185"/>
                      <a:pt x="248" y="185"/>
                      <a:pt x="248" y="185"/>
                    </a:cubicBezTo>
                    <a:lnTo>
                      <a:pt x="248" y="185"/>
                    </a:lnTo>
                    <a:cubicBezTo>
                      <a:pt x="280" y="185"/>
                      <a:pt x="280" y="185"/>
                      <a:pt x="280" y="185"/>
                    </a:cubicBezTo>
                    <a:lnTo>
                      <a:pt x="280" y="185"/>
                    </a:lnTo>
                    <a:lnTo>
                      <a:pt x="280" y="185"/>
                    </a:lnTo>
                    <a:lnTo>
                      <a:pt x="310" y="185"/>
                    </a:lnTo>
                    <a:lnTo>
                      <a:pt x="310" y="185"/>
                    </a:lnTo>
                    <a:lnTo>
                      <a:pt x="341" y="185"/>
                    </a:lnTo>
                    <a:lnTo>
                      <a:pt x="341" y="185"/>
                    </a:lnTo>
                    <a:cubicBezTo>
                      <a:pt x="404" y="154"/>
                      <a:pt x="404" y="154"/>
                      <a:pt x="404" y="154"/>
                    </a:cubicBezTo>
                    <a:lnTo>
                      <a:pt x="404" y="154"/>
                    </a:lnTo>
                    <a:lnTo>
                      <a:pt x="404" y="154"/>
                    </a:lnTo>
                    <a:lnTo>
                      <a:pt x="404" y="154"/>
                    </a:lnTo>
                    <a:cubicBezTo>
                      <a:pt x="372" y="154"/>
                      <a:pt x="372" y="154"/>
                      <a:pt x="372" y="154"/>
                    </a:cubicBezTo>
                    <a:lnTo>
                      <a:pt x="372" y="154"/>
                    </a:lnTo>
                    <a:lnTo>
                      <a:pt x="372" y="154"/>
                    </a:lnTo>
                    <a:lnTo>
                      <a:pt x="372" y="124"/>
                    </a:lnTo>
                    <a:cubicBezTo>
                      <a:pt x="341" y="124"/>
                      <a:pt x="341" y="124"/>
                      <a:pt x="341" y="124"/>
                    </a:cubicBezTo>
                    <a:lnTo>
                      <a:pt x="341" y="124"/>
                    </a:lnTo>
                    <a:cubicBezTo>
                      <a:pt x="341" y="92"/>
                      <a:pt x="341" y="92"/>
                      <a:pt x="341" y="92"/>
                    </a:cubicBezTo>
                    <a:lnTo>
                      <a:pt x="341" y="92"/>
                    </a:lnTo>
                    <a:cubicBezTo>
                      <a:pt x="310" y="61"/>
                      <a:pt x="310" y="61"/>
                      <a:pt x="310" y="30"/>
                    </a:cubicBezTo>
                    <a:cubicBezTo>
                      <a:pt x="310" y="30"/>
                      <a:pt x="280" y="30"/>
                      <a:pt x="280" y="0"/>
                    </a:cubicBezTo>
                    <a:lnTo>
                      <a:pt x="280" y="0"/>
                    </a:lnTo>
                    <a:cubicBezTo>
                      <a:pt x="280" y="0"/>
                      <a:pt x="248" y="0"/>
                      <a:pt x="217" y="0"/>
                    </a:cubicBezTo>
                    <a:cubicBezTo>
                      <a:pt x="217" y="30"/>
                      <a:pt x="217" y="30"/>
                      <a:pt x="217" y="30"/>
                    </a:cubicBezTo>
                    <a:lnTo>
                      <a:pt x="217" y="30"/>
                    </a:lnTo>
                    <a:cubicBezTo>
                      <a:pt x="217" y="61"/>
                      <a:pt x="217" y="61"/>
                      <a:pt x="217" y="61"/>
                    </a:cubicBezTo>
                    <a:cubicBezTo>
                      <a:pt x="186" y="61"/>
                      <a:pt x="186" y="61"/>
                      <a:pt x="186" y="61"/>
                    </a:cubicBezTo>
                    <a:cubicBezTo>
                      <a:pt x="156" y="61"/>
                      <a:pt x="156" y="61"/>
                      <a:pt x="156" y="61"/>
                    </a:cubicBezTo>
                    <a:lnTo>
                      <a:pt x="156" y="92"/>
                    </a:lnTo>
                    <a:lnTo>
                      <a:pt x="156" y="92"/>
                    </a:lnTo>
                    <a:lnTo>
                      <a:pt x="156" y="92"/>
                    </a:lnTo>
                    <a:cubicBezTo>
                      <a:pt x="124" y="92"/>
                      <a:pt x="124" y="124"/>
                      <a:pt x="93" y="124"/>
                    </a:cubicBezTo>
                    <a:lnTo>
                      <a:pt x="93" y="124"/>
                    </a:lnTo>
                    <a:lnTo>
                      <a:pt x="93" y="124"/>
                    </a:lnTo>
                    <a:cubicBezTo>
                      <a:pt x="62" y="124"/>
                      <a:pt x="62" y="124"/>
                      <a:pt x="62" y="124"/>
                    </a:cubicBezTo>
                    <a:lnTo>
                      <a:pt x="62" y="154"/>
                    </a:lnTo>
                    <a:lnTo>
                      <a:pt x="62" y="154"/>
                    </a:lnTo>
                    <a:cubicBezTo>
                      <a:pt x="62" y="185"/>
                      <a:pt x="62" y="185"/>
                      <a:pt x="31" y="185"/>
                    </a:cubicBezTo>
                    <a:lnTo>
                      <a:pt x="31" y="185"/>
                    </a:lnTo>
                    <a:lnTo>
                      <a:pt x="31" y="185"/>
                    </a:lnTo>
                    <a:lnTo>
                      <a:pt x="31" y="185"/>
                    </a:lnTo>
                    <a:lnTo>
                      <a:pt x="31" y="185"/>
                    </a:lnTo>
                    <a:cubicBezTo>
                      <a:pt x="31" y="216"/>
                      <a:pt x="31" y="216"/>
                      <a:pt x="31" y="216"/>
                    </a:cubicBezTo>
                    <a:cubicBezTo>
                      <a:pt x="31" y="248"/>
                      <a:pt x="31" y="248"/>
                      <a:pt x="0" y="248"/>
                    </a:cubicBezTo>
                    <a:cubicBezTo>
                      <a:pt x="31" y="248"/>
                      <a:pt x="31" y="278"/>
                      <a:pt x="31" y="278"/>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27" name="Freeform 24"/>
              <p:cNvSpPr>
                <a:spLocks noChangeArrowheads="1"/>
              </p:cNvSpPr>
              <p:nvPr/>
            </p:nvSpPr>
            <p:spPr bwMode="auto">
              <a:xfrm>
                <a:off x="3959225" y="2405063"/>
                <a:ext cx="223838" cy="166687"/>
              </a:xfrm>
              <a:custGeom>
                <a:avLst/>
                <a:gdLst>
                  <a:gd name="T0" fmla="*/ 93 w 621"/>
                  <a:gd name="T1" fmla="*/ 464 h 465"/>
                  <a:gd name="T2" fmla="*/ 93 w 621"/>
                  <a:gd name="T3" fmla="*/ 433 h 465"/>
                  <a:gd name="T4" fmla="*/ 186 w 621"/>
                  <a:gd name="T5" fmla="*/ 433 h 465"/>
                  <a:gd name="T6" fmla="*/ 186 w 621"/>
                  <a:gd name="T7" fmla="*/ 433 h 465"/>
                  <a:gd name="T8" fmla="*/ 217 w 621"/>
                  <a:gd name="T9" fmla="*/ 371 h 465"/>
                  <a:gd name="T10" fmla="*/ 217 w 621"/>
                  <a:gd name="T11" fmla="*/ 340 h 465"/>
                  <a:gd name="T12" fmla="*/ 248 w 621"/>
                  <a:gd name="T13" fmla="*/ 340 h 465"/>
                  <a:gd name="T14" fmla="*/ 279 w 621"/>
                  <a:gd name="T15" fmla="*/ 309 h 465"/>
                  <a:gd name="T16" fmla="*/ 341 w 621"/>
                  <a:gd name="T17" fmla="*/ 371 h 465"/>
                  <a:gd name="T18" fmla="*/ 341 w 621"/>
                  <a:gd name="T19" fmla="*/ 371 h 465"/>
                  <a:gd name="T20" fmla="*/ 372 w 621"/>
                  <a:gd name="T21" fmla="*/ 371 h 465"/>
                  <a:gd name="T22" fmla="*/ 403 w 621"/>
                  <a:gd name="T23" fmla="*/ 371 h 465"/>
                  <a:gd name="T24" fmla="*/ 403 w 621"/>
                  <a:gd name="T25" fmla="*/ 371 h 465"/>
                  <a:gd name="T26" fmla="*/ 434 w 621"/>
                  <a:gd name="T27" fmla="*/ 340 h 465"/>
                  <a:gd name="T28" fmla="*/ 434 w 621"/>
                  <a:gd name="T29" fmla="*/ 340 h 465"/>
                  <a:gd name="T30" fmla="*/ 465 w 621"/>
                  <a:gd name="T31" fmla="*/ 371 h 465"/>
                  <a:gd name="T32" fmla="*/ 526 w 621"/>
                  <a:gd name="T33" fmla="*/ 340 h 465"/>
                  <a:gd name="T34" fmla="*/ 558 w 621"/>
                  <a:gd name="T35" fmla="*/ 340 h 465"/>
                  <a:gd name="T36" fmla="*/ 558 w 621"/>
                  <a:gd name="T37" fmla="*/ 340 h 465"/>
                  <a:gd name="T38" fmla="*/ 589 w 621"/>
                  <a:gd name="T39" fmla="*/ 309 h 465"/>
                  <a:gd name="T40" fmla="*/ 589 w 621"/>
                  <a:gd name="T41" fmla="*/ 309 h 465"/>
                  <a:gd name="T42" fmla="*/ 620 w 621"/>
                  <a:gd name="T43" fmla="*/ 278 h 465"/>
                  <a:gd name="T44" fmla="*/ 620 w 621"/>
                  <a:gd name="T45" fmla="*/ 278 h 465"/>
                  <a:gd name="T46" fmla="*/ 620 w 621"/>
                  <a:gd name="T47" fmla="*/ 248 h 465"/>
                  <a:gd name="T48" fmla="*/ 589 w 621"/>
                  <a:gd name="T49" fmla="*/ 248 h 465"/>
                  <a:gd name="T50" fmla="*/ 589 w 621"/>
                  <a:gd name="T51" fmla="*/ 248 h 465"/>
                  <a:gd name="T52" fmla="*/ 558 w 621"/>
                  <a:gd name="T53" fmla="*/ 248 h 465"/>
                  <a:gd name="T54" fmla="*/ 558 w 621"/>
                  <a:gd name="T55" fmla="*/ 185 h 465"/>
                  <a:gd name="T56" fmla="*/ 496 w 621"/>
                  <a:gd name="T57" fmla="*/ 154 h 465"/>
                  <a:gd name="T58" fmla="*/ 465 w 621"/>
                  <a:gd name="T59" fmla="*/ 154 h 465"/>
                  <a:gd name="T60" fmla="*/ 465 w 621"/>
                  <a:gd name="T61" fmla="*/ 92 h 465"/>
                  <a:gd name="T62" fmla="*/ 465 w 621"/>
                  <a:gd name="T63" fmla="*/ 92 h 465"/>
                  <a:gd name="T64" fmla="*/ 465 w 621"/>
                  <a:gd name="T65" fmla="*/ 30 h 465"/>
                  <a:gd name="T66" fmla="*/ 434 w 621"/>
                  <a:gd name="T67" fmla="*/ 30 h 465"/>
                  <a:gd name="T68" fmla="*/ 434 w 621"/>
                  <a:gd name="T69" fmla="*/ 0 h 465"/>
                  <a:gd name="T70" fmla="*/ 372 w 621"/>
                  <a:gd name="T71" fmla="*/ 61 h 465"/>
                  <a:gd name="T72" fmla="*/ 341 w 621"/>
                  <a:gd name="T73" fmla="*/ 124 h 465"/>
                  <a:gd name="T74" fmla="*/ 310 w 621"/>
                  <a:gd name="T75" fmla="*/ 124 h 465"/>
                  <a:gd name="T76" fmla="*/ 248 w 621"/>
                  <a:gd name="T77" fmla="*/ 124 h 465"/>
                  <a:gd name="T78" fmla="*/ 248 w 621"/>
                  <a:gd name="T79" fmla="*/ 185 h 465"/>
                  <a:gd name="T80" fmla="*/ 217 w 621"/>
                  <a:gd name="T81" fmla="*/ 185 h 465"/>
                  <a:gd name="T82" fmla="*/ 217 w 621"/>
                  <a:gd name="T83" fmla="*/ 185 h 465"/>
                  <a:gd name="T84" fmla="*/ 186 w 621"/>
                  <a:gd name="T85" fmla="*/ 185 h 465"/>
                  <a:gd name="T86" fmla="*/ 155 w 621"/>
                  <a:gd name="T87" fmla="*/ 185 h 465"/>
                  <a:gd name="T88" fmla="*/ 124 w 621"/>
                  <a:gd name="T89" fmla="*/ 216 h 465"/>
                  <a:gd name="T90" fmla="*/ 93 w 621"/>
                  <a:gd name="T91" fmla="*/ 216 h 465"/>
                  <a:gd name="T92" fmla="*/ 93 w 621"/>
                  <a:gd name="T93" fmla="*/ 216 h 465"/>
                  <a:gd name="T94" fmla="*/ 62 w 621"/>
                  <a:gd name="T95" fmla="*/ 216 h 465"/>
                  <a:gd name="T96" fmla="*/ 62 w 621"/>
                  <a:gd name="T97" fmla="*/ 216 h 465"/>
                  <a:gd name="T98" fmla="*/ 31 w 621"/>
                  <a:gd name="T99" fmla="*/ 278 h 465"/>
                  <a:gd name="T100" fmla="*/ 0 w 621"/>
                  <a:gd name="T101" fmla="*/ 309 h 465"/>
                  <a:gd name="T102" fmla="*/ 0 w 621"/>
                  <a:gd name="T103" fmla="*/ 340 h 465"/>
                  <a:gd name="T104" fmla="*/ 0 w 621"/>
                  <a:gd name="T105" fmla="*/ 340 h 465"/>
                  <a:gd name="T106" fmla="*/ 31 w 621"/>
                  <a:gd name="T107" fmla="*/ 402 h 465"/>
                  <a:gd name="T108" fmla="*/ 31 w 621"/>
                  <a:gd name="T109" fmla="*/ 402 h 465"/>
                  <a:gd name="T110" fmla="*/ 31 w 621"/>
                  <a:gd name="T111" fmla="*/ 433 h 465"/>
                  <a:gd name="T112" fmla="*/ 62 w 621"/>
                  <a:gd name="T113" fmla="*/ 433 h 465"/>
                  <a:gd name="T114" fmla="*/ 62 w 621"/>
                  <a:gd name="T115" fmla="*/ 464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21" h="465">
                    <a:moveTo>
                      <a:pt x="93" y="464"/>
                    </a:moveTo>
                    <a:lnTo>
                      <a:pt x="93" y="464"/>
                    </a:lnTo>
                    <a:cubicBezTo>
                      <a:pt x="93" y="433"/>
                      <a:pt x="93" y="433"/>
                      <a:pt x="93" y="433"/>
                    </a:cubicBezTo>
                    <a:lnTo>
                      <a:pt x="93" y="433"/>
                    </a:lnTo>
                    <a:cubicBezTo>
                      <a:pt x="93" y="433"/>
                      <a:pt x="124" y="402"/>
                      <a:pt x="155" y="402"/>
                    </a:cubicBezTo>
                    <a:cubicBezTo>
                      <a:pt x="155" y="402"/>
                      <a:pt x="155" y="433"/>
                      <a:pt x="186" y="433"/>
                    </a:cubicBezTo>
                    <a:lnTo>
                      <a:pt x="186" y="433"/>
                    </a:lnTo>
                    <a:lnTo>
                      <a:pt x="186" y="433"/>
                    </a:lnTo>
                    <a:lnTo>
                      <a:pt x="186" y="433"/>
                    </a:lnTo>
                    <a:cubicBezTo>
                      <a:pt x="186" y="402"/>
                      <a:pt x="186" y="371"/>
                      <a:pt x="217" y="371"/>
                    </a:cubicBezTo>
                    <a:cubicBezTo>
                      <a:pt x="217" y="371"/>
                      <a:pt x="217" y="371"/>
                      <a:pt x="217" y="340"/>
                    </a:cubicBezTo>
                    <a:lnTo>
                      <a:pt x="217" y="340"/>
                    </a:lnTo>
                    <a:cubicBezTo>
                      <a:pt x="217" y="340"/>
                      <a:pt x="217" y="340"/>
                      <a:pt x="248" y="340"/>
                    </a:cubicBezTo>
                    <a:lnTo>
                      <a:pt x="248" y="340"/>
                    </a:lnTo>
                    <a:cubicBezTo>
                      <a:pt x="248" y="340"/>
                      <a:pt x="248" y="309"/>
                      <a:pt x="279" y="309"/>
                    </a:cubicBezTo>
                    <a:lnTo>
                      <a:pt x="279" y="309"/>
                    </a:lnTo>
                    <a:lnTo>
                      <a:pt x="279" y="309"/>
                    </a:lnTo>
                    <a:cubicBezTo>
                      <a:pt x="310" y="309"/>
                      <a:pt x="310" y="340"/>
                      <a:pt x="341" y="371"/>
                    </a:cubicBezTo>
                    <a:lnTo>
                      <a:pt x="341" y="371"/>
                    </a:lnTo>
                    <a:lnTo>
                      <a:pt x="341" y="371"/>
                    </a:lnTo>
                    <a:cubicBezTo>
                      <a:pt x="341" y="371"/>
                      <a:pt x="341" y="371"/>
                      <a:pt x="372" y="371"/>
                    </a:cubicBezTo>
                    <a:lnTo>
                      <a:pt x="372" y="371"/>
                    </a:lnTo>
                    <a:cubicBezTo>
                      <a:pt x="403" y="371"/>
                      <a:pt x="403" y="402"/>
                      <a:pt x="403" y="402"/>
                    </a:cubicBezTo>
                    <a:cubicBezTo>
                      <a:pt x="403" y="371"/>
                      <a:pt x="403" y="371"/>
                      <a:pt x="403" y="371"/>
                    </a:cubicBezTo>
                    <a:lnTo>
                      <a:pt x="403" y="371"/>
                    </a:lnTo>
                    <a:lnTo>
                      <a:pt x="403" y="371"/>
                    </a:lnTo>
                    <a:cubicBezTo>
                      <a:pt x="434" y="371"/>
                      <a:pt x="434" y="340"/>
                      <a:pt x="434" y="340"/>
                    </a:cubicBezTo>
                    <a:lnTo>
                      <a:pt x="434" y="340"/>
                    </a:lnTo>
                    <a:lnTo>
                      <a:pt x="434" y="340"/>
                    </a:lnTo>
                    <a:lnTo>
                      <a:pt x="434" y="340"/>
                    </a:lnTo>
                    <a:cubicBezTo>
                      <a:pt x="465" y="340"/>
                      <a:pt x="465" y="340"/>
                      <a:pt x="465" y="340"/>
                    </a:cubicBezTo>
                    <a:cubicBezTo>
                      <a:pt x="465" y="371"/>
                      <a:pt x="465" y="371"/>
                      <a:pt x="465" y="371"/>
                    </a:cubicBezTo>
                    <a:cubicBezTo>
                      <a:pt x="465" y="340"/>
                      <a:pt x="496" y="340"/>
                      <a:pt x="496" y="340"/>
                    </a:cubicBezTo>
                    <a:lnTo>
                      <a:pt x="526" y="340"/>
                    </a:lnTo>
                    <a:lnTo>
                      <a:pt x="526" y="340"/>
                    </a:lnTo>
                    <a:lnTo>
                      <a:pt x="558" y="340"/>
                    </a:lnTo>
                    <a:lnTo>
                      <a:pt x="558" y="340"/>
                    </a:lnTo>
                    <a:lnTo>
                      <a:pt x="558" y="340"/>
                    </a:lnTo>
                    <a:lnTo>
                      <a:pt x="558" y="340"/>
                    </a:lnTo>
                    <a:cubicBezTo>
                      <a:pt x="558" y="309"/>
                      <a:pt x="589" y="309"/>
                      <a:pt x="589" y="309"/>
                    </a:cubicBezTo>
                    <a:lnTo>
                      <a:pt x="589" y="309"/>
                    </a:lnTo>
                    <a:lnTo>
                      <a:pt x="589" y="309"/>
                    </a:lnTo>
                    <a:cubicBezTo>
                      <a:pt x="620" y="309"/>
                      <a:pt x="620" y="309"/>
                      <a:pt x="620" y="309"/>
                    </a:cubicBezTo>
                    <a:cubicBezTo>
                      <a:pt x="620" y="309"/>
                      <a:pt x="620" y="309"/>
                      <a:pt x="620" y="278"/>
                    </a:cubicBezTo>
                    <a:lnTo>
                      <a:pt x="620" y="278"/>
                    </a:lnTo>
                    <a:lnTo>
                      <a:pt x="620" y="278"/>
                    </a:lnTo>
                    <a:cubicBezTo>
                      <a:pt x="620" y="278"/>
                      <a:pt x="620" y="278"/>
                      <a:pt x="620" y="248"/>
                    </a:cubicBezTo>
                    <a:lnTo>
                      <a:pt x="620" y="248"/>
                    </a:lnTo>
                    <a:lnTo>
                      <a:pt x="620" y="248"/>
                    </a:lnTo>
                    <a:cubicBezTo>
                      <a:pt x="620" y="248"/>
                      <a:pt x="620" y="248"/>
                      <a:pt x="589" y="248"/>
                    </a:cubicBezTo>
                    <a:lnTo>
                      <a:pt x="589" y="248"/>
                    </a:lnTo>
                    <a:lnTo>
                      <a:pt x="589" y="248"/>
                    </a:lnTo>
                    <a:lnTo>
                      <a:pt x="589" y="248"/>
                    </a:lnTo>
                    <a:cubicBezTo>
                      <a:pt x="589" y="248"/>
                      <a:pt x="589" y="248"/>
                      <a:pt x="558" y="248"/>
                    </a:cubicBezTo>
                    <a:cubicBezTo>
                      <a:pt x="558" y="216"/>
                      <a:pt x="558" y="216"/>
                      <a:pt x="558" y="185"/>
                    </a:cubicBezTo>
                    <a:lnTo>
                      <a:pt x="558" y="185"/>
                    </a:lnTo>
                    <a:cubicBezTo>
                      <a:pt x="526" y="185"/>
                      <a:pt x="526" y="185"/>
                      <a:pt x="526" y="185"/>
                    </a:cubicBezTo>
                    <a:cubicBezTo>
                      <a:pt x="496" y="185"/>
                      <a:pt x="496" y="154"/>
                      <a:pt x="496" y="154"/>
                    </a:cubicBezTo>
                    <a:lnTo>
                      <a:pt x="496" y="154"/>
                    </a:lnTo>
                    <a:cubicBezTo>
                      <a:pt x="465" y="154"/>
                      <a:pt x="465" y="154"/>
                      <a:pt x="465" y="154"/>
                    </a:cubicBezTo>
                    <a:cubicBezTo>
                      <a:pt x="465" y="124"/>
                      <a:pt x="465" y="124"/>
                      <a:pt x="465" y="124"/>
                    </a:cubicBezTo>
                    <a:cubicBezTo>
                      <a:pt x="465" y="92"/>
                      <a:pt x="465" y="92"/>
                      <a:pt x="465" y="92"/>
                    </a:cubicBezTo>
                    <a:lnTo>
                      <a:pt x="465" y="92"/>
                    </a:lnTo>
                    <a:lnTo>
                      <a:pt x="465" y="92"/>
                    </a:lnTo>
                    <a:cubicBezTo>
                      <a:pt x="465" y="61"/>
                      <a:pt x="465" y="61"/>
                      <a:pt x="465" y="61"/>
                    </a:cubicBezTo>
                    <a:cubicBezTo>
                      <a:pt x="465" y="61"/>
                      <a:pt x="465" y="61"/>
                      <a:pt x="465" y="30"/>
                    </a:cubicBezTo>
                    <a:lnTo>
                      <a:pt x="465" y="30"/>
                    </a:lnTo>
                    <a:lnTo>
                      <a:pt x="434" y="30"/>
                    </a:lnTo>
                    <a:lnTo>
                      <a:pt x="434" y="30"/>
                    </a:lnTo>
                    <a:lnTo>
                      <a:pt x="434" y="0"/>
                    </a:lnTo>
                    <a:cubicBezTo>
                      <a:pt x="403" y="30"/>
                      <a:pt x="403" y="30"/>
                      <a:pt x="403" y="30"/>
                    </a:cubicBezTo>
                    <a:cubicBezTo>
                      <a:pt x="403" y="30"/>
                      <a:pt x="403" y="30"/>
                      <a:pt x="372" y="61"/>
                    </a:cubicBezTo>
                    <a:lnTo>
                      <a:pt x="372" y="61"/>
                    </a:lnTo>
                    <a:cubicBezTo>
                      <a:pt x="372" y="92"/>
                      <a:pt x="341" y="92"/>
                      <a:pt x="341" y="124"/>
                    </a:cubicBezTo>
                    <a:lnTo>
                      <a:pt x="310" y="124"/>
                    </a:lnTo>
                    <a:lnTo>
                      <a:pt x="310" y="124"/>
                    </a:lnTo>
                    <a:cubicBezTo>
                      <a:pt x="279" y="124"/>
                      <a:pt x="279" y="124"/>
                      <a:pt x="279" y="124"/>
                    </a:cubicBezTo>
                    <a:lnTo>
                      <a:pt x="248" y="124"/>
                    </a:lnTo>
                    <a:lnTo>
                      <a:pt x="248" y="124"/>
                    </a:lnTo>
                    <a:cubicBezTo>
                      <a:pt x="248" y="154"/>
                      <a:pt x="248" y="154"/>
                      <a:pt x="248" y="185"/>
                    </a:cubicBezTo>
                    <a:cubicBezTo>
                      <a:pt x="248" y="185"/>
                      <a:pt x="248" y="185"/>
                      <a:pt x="217" y="185"/>
                    </a:cubicBezTo>
                    <a:lnTo>
                      <a:pt x="217" y="185"/>
                    </a:lnTo>
                    <a:lnTo>
                      <a:pt x="217" y="185"/>
                    </a:lnTo>
                    <a:lnTo>
                      <a:pt x="217" y="185"/>
                    </a:lnTo>
                    <a:lnTo>
                      <a:pt x="217" y="185"/>
                    </a:lnTo>
                    <a:lnTo>
                      <a:pt x="186" y="185"/>
                    </a:lnTo>
                    <a:lnTo>
                      <a:pt x="186" y="185"/>
                    </a:lnTo>
                    <a:lnTo>
                      <a:pt x="155" y="185"/>
                    </a:lnTo>
                    <a:cubicBezTo>
                      <a:pt x="155" y="216"/>
                      <a:pt x="155" y="216"/>
                      <a:pt x="124" y="216"/>
                    </a:cubicBezTo>
                    <a:lnTo>
                      <a:pt x="124" y="216"/>
                    </a:lnTo>
                    <a:lnTo>
                      <a:pt x="124" y="216"/>
                    </a:lnTo>
                    <a:cubicBezTo>
                      <a:pt x="124" y="216"/>
                      <a:pt x="124" y="216"/>
                      <a:pt x="93" y="216"/>
                    </a:cubicBezTo>
                    <a:lnTo>
                      <a:pt x="93" y="216"/>
                    </a:lnTo>
                    <a:lnTo>
                      <a:pt x="93" y="216"/>
                    </a:lnTo>
                    <a:lnTo>
                      <a:pt x="62" y="216"/>
                    </a:lnTo>
                    <a:lnTo>
                      <a:pt x="62" y="216"/>
                    </a:lnTo>
                    <a:lnTo>
                      <a:pt x="62" y="216"/>
                    </a:lnTo>
                    <a:lnTo>
                      <a:pt x="62" y="216"/>
                    </a:lnTo>
                    <a:cubicBezTo>
                      <a:pt x="62" y="248"/>
                      <a:pt x="31" y="248"/>
                      <a:pt x="31" y="248"/>
                    </a:cubicBezTo>
                    <a:cubicBezTo>
                      <a:pt x="31" y="278"/>
                      <a:pt x="31" y="278"/>
                      <a:pt x="31" y="278"/>
                    </a:cubicBezTo>
                    <a:lnTo>
                      <a:pt x="0" y="278"/>
                    </a:lnTo>
                    <a:lnTo>
                      <a:pt x="0" y="309"/>
                    </a:lnTo>
                    <a:cubicBezTo>
                      <a:pt x="0" y="309"/>
                      <a:pt x="0" y="309"/>
                      <a:pt x="0" y="340"/>
                    </a:cubicBezTo>
                    <a:lnTo>
                      <a:pt x="0" y="340"/>
                    </a:lnTo>
                    <a:lnTo>
                      <a:pt x="0" y="340"/>
                    </a:lnTo>
                    <a:lnTo>
                      <a:pt x="0" y="340"/>
                    </a:lnTo>
                    <a:lnTo>
                      <a:pt x="0" y="340"/>
                    </a:lnTo>
                    <a:cubicBezTo>
                      <a:pt x="31" y="371"/>
                      <a:pt x="31" y="402"/>
                      <a:pt x="31" y="402"/>
                    </a:cubicBezTo>
                    <a:lnTo>
                      <a:pt x="31" y="402"/>
                    </a:lnTo>
                    <a:lnTo>
                      <a:pt x="31" y="402"/>
                    </a:lnTo>
                    <a:lnTo>
                      <a:pt x="31" y="433"/>
                    </a:lnTo>
                    <a:lnTo>
                      <a:pt x="31" y="433"/>
                    </a:lnTo>
                    <a:lnTo>
                      <a:pt x="62" y="433"/>
                    </a:lnTo>
                    <a:lnTo>
                      <a:pt x="62" y="433"/>
                    </a:lnTo>
                    <a:lnTo>
                      <a:pt x="62" y="433"/>
                    </a:lnTo>
                    <a:cubicBezTo>
                      <a:pt x="62" y="464"/>
                      <a:pt x="62" y="464"/>
                      <a:pt x="62" y="464"/>
                    </a:cubicBezTo>
                    <a:cubicBezTo>
                      <a:pt x="62" y="464"/>
                      <a:pt x="62" y="464"/>
                      <a:pt x="93" y="464"/>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28" name="Freeform 25"/>
              <p:cNvSpPr>
                <a:spLocks noChangeArrowheads="1"/>
              </p:cNvSpPr>
              <p:nvPr/>
            </p:nvSpPr>
            <p:spPr bwMode="auto">
              <a:xfrm>
                <a:off x="3924300" y="2538413"/>
                <a:ext cx="357188" cy="390525"/>
              </a:xfrm>
              <a:custGeom>
                <a:avLst/>
                <a:gdLst>
                  <a:gd name="T0" fmla="*/ 868 w 993"/>
                  <a:gd name="T1" fmla="*/ 682 h 1086"/>
                  <a:gd name="T2" fmla="*/ 868 w 993"/>
                  <a:gd name="T3" fmla="*/ 620 h 1086"/>
                  <a:gd name="T4" fmla="*/ 868 w 993"/>
                  <a:gd name="T5" fmla="*/ 589 h 1086"/>
                  <a:gd name="T6" fmla="*/ 868 w 993"/>
                  <a:gd name="T7" fmla="*/ 527 h 1086"/>
                  <a:gd name="T8" fmla="*/ 868 w 993"/>
                  <a:gd name="T9" fmla="*/ 496 h 1086"/>
                  <a:gd name="T10" fmla="*/ 868 w 993"/>
                  <a:gd name="T11" fmla="*/ 496 h 1086"/>
                  <a:gd name="T12" fmla="*/ 868 w 993"/>
                  <a:gd name="T13" fmla="*/ 434 h 1086"/>
                  <a:gd name="T14" fmla="*/ 868 w 993"/>
                  <a:gd name="T15" fmla="*/ 403 h 1086"/>
                  <a:gd name="T16" fmla="*/ 899 w 993"/>
                  <a:gd name="T17" fmla="*/ 372 h 1086"/>
                  <a:gd name="T18" fmla="*/ 961 w 993"/>
                  <a:gd name="T19" fmla="*/ 186 h 1086"/>
                  <a:gd name="T20" fmla="*/ 961 w 993"/>
                  <a:gd name="T21" fmla="*/ 124 h 1086"/>
                  <a:gd name="T22" fmla="*/ 868 w 993"/>
                  <a:gd name="T23" fmla="*/ 62 h 1086"/>
                  <a:gd name="T24" fmla="*/ 837 w 993"/>
                  <a:gd name="T25" fmla="*/ 62 h 1086"/>
                  <a:gd name="T26" fmla="*/ 744 w 993"/>
                  <a:gd name="T27" fmla="*/ 0 h 1086"/>
                  <a:gd name="T28" fmla="*/ 651 w 993"/>
                  <a:gd name="T29" fmla="*/ 31 h 1086"/>
                  <a:gd name="T30" fmla="*/ 619 w 993"/>
                  <a:gd name="T31" fmla="*/ 31 h 1086"/>
                  <a:gd name="T32" fmla="*/ 527 w 993"/>
                  <a:gd name="T33" fmla="*/ 62 h 1086"/>
                  <a:gd name="T34" fmla="*/ 434 w 993"/>
                  <a:gd name="T35" fmla="*/ 62 h 1086"/>
                  <a:gd name="T36" fmla="*/ 372 w 993"/>
                  <a:gd name="T37" fmla="*/ 31 h 1086"/>
                  <a:gd name="T38" fmla="*/ 341 w 993"/>
                  <a:gd name="T39" fmla="*/ 31 h 1086"/>
                  <a:gd name="T40" fmla="*/ 341 w 993"/>
                  <a:gd name="T41" fmla="*/ 62 h 1086"/>
                  <a:gd name="T42" fmla="*/ 310 w 993"/>
                  <a:gd name="T43" fmla="*/ 155 h 1086"/>
                  <a:gd name="T44" fmla="*/ 248 w 993"/>
                  <a:gd name="T45" fmla="*/ 372 h 1086"/>
                  <a:gd name="T46" fmla="*/ 217 w 993"/>
                  <a:gd name="T47" fmla="*/ 403 h 1086"/>
                  <a:gd name="T48" fmla="*/ 186 w 993"/>
                  <a:gd name="T49" fmla="*/ 496 h 1086"/>
                  <a:gd name="T50" fmla="*/ 124 w 993"/>
                  <a:gd name="T51" fmla="*/ 620 h 1086"/>
                  <a:gd name="T52" fmla="*/ 93 w 993"/>
                  <a:gd name="T53" fmla="*/ 651 h 1086"/>
                  <a:gd name="T54" fmla="*/ 62 w 993"/>
                  <a:gd name="T55" fmla="*/ 620 h 1086"/>
                  <a:gd name="T56" fmla="*/ 31 w 993"/>
                  <a:gd name="T57" fmla="*/ 651 h 1086"/>
                  <a:gd name="T58" fmla="*/ 0 w 993"/>
                  <a:gd name="T59" fmla="*/ 651 h 1086"/>
                  <a:gd name="T60" fmla="*/ 217 w 993"/>
                  <a:gd name="T61" fmla="*/ 744 h 1086"/>
                  <a:gd name="T62" fmla="*/ 310 w 993"/>
                  <a:gd name="T63" fmla="*/ 806 h 1086"/>
                  <a:gd name="T64" fmla="*/ 341 w 993"/>
                  <a:gd name="T65" fmla="*/ 775 h 1086"/>
                  <a:gd name="T66" fmla="*/ 434 w 993"/>
                  <a:gd name="T67" fmla="*/ 744 h 1086"/>
                  <a:gd name="T68" fmla="*/ 496 w 993"/>
                  <a:gd name="T69" fmla="*/ 806 h 1086"/>
                  <a:gd name="T70" fmla="*/ 496 w 993"/>
                  <a:gd name="T71" fmla="*/ 930 h 1086"/>
                  <a:gd name="T72" fmla="*/ 527 w 993"/>
                  <a:gd name="T73" fmla="*/ 961 h 1086"/>
                  <a:gd name="T74" fmla="*/ 589 w 993"/>
                  <a:gd name="T75" fmla="*/ 992 h 1086"/>
                  <a:gd name="T76" fmla="*/ 589 w 993"/>
                  <a:gd name="T77" fmla="*/ 992 h 1086"/>
                  <a:gd name="T78" fmla="*/ 619 w 993"/>
                  <a:gd name="T79" fmla="*/ 992 h 1086"/>
                  <a:gd name="T80" fmla="*/ 651 w 993"/>
                  <a:gd name="T81" fmla="*/ 992 h 1086"/>
                  <a:gd name="T82" fmla="*/ 713 w 993"/>
                  <a:gd name="T83" fmla="*/ 1054 h 1086"/>
                  <a:gd name="T84" fmla="*/ 775 w 993"/>
                  <a:gd name="T85" fmla="*/ 1023 h 1086"/>
                  <a:gd name="T86" fmla="*/ 806 w 993"/>
                  <a:gd name="T87" fmla="*/ 1054 h 1086"/>
                  <a:gd name="T88" fmla="*/ 837 w 993"/>
                  <a:gd name="T89" fmla="*/ 992 h 1086"/>
                  <a:gd name="T90" fmla="*/ 837 w 993"/>
                  <a:gd name="T91" fmla="*/ 930 h 1086"/>
                  <a:gd name="T92" fmla="*/ 868 w 993"/>
                  <a:gd name="T93" fmla="*/ 837 h 1086"/>
                  <a:gd name="T94" fmla="*/ 899 w 993"/>
                  <a:gd name="T95" fmla="*/ 775 h 10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993" h="1086">
                    <a:moveTo>
                      <a:pt x="899" y="744"/>
                    </a:moveTo>
                    <a:lnTo>
                      <a:pt x="899" y="744"/>
                    </a:lnTo>
                    <a:lnTo>
                      <a:pt x="868" y="713"/>
                    </a:lnTo>
                    <a:lnTo>
                      <a:pt x="868" y="682"/>
                    </a:lnTo>
                    <a:lnTo>
                      <a:pt x="868" y="682"/>
                    </a:lnTo>
                    <a:cubicBezTo>
                      <a:pt x="868" y="682"/>
                      <a:pt x="868" y="682"/>
                      <a:pt x="868" y="651"/>
                    </a:cubicBezTo>
                    <a:lnTo>
                      <a:pt x="868" y="651"/>
                    </a:lnTo>
                    <a:cubicBezTo>
                      <a:pt x="868" y="620"/>
                      <a:pt x="868" y="620"/>
                      <a:pt x="868" y="620"/>
                    </a:cubicBezTo>
                    <a:lnTo>
                      <a:pt x="868" y="620"/>
                    </a:lnTo>
                    <a:cubicBezTo>
                      <a:pt x="868" y="589"/>
                      <a:pt x="868" y="589"/>
                      <a:pt x="868" y="589"/>
                    </a:cubicBezTo>
                    <a:lnTo>
                      <a:pt x="868" y="589"/>
                    </a:lnTo>
                    <a:lnTo>
                      <a:pt x="868" y="589"/>
                    </a:lnTo>
                    <a:cubicBezTo>
                      <a:pt x="868" y="558"/>
                      <a:pt x="868" y="558"/>
                      <a:pt x="868" y="558"/>
                    </a:cubicBezTo>
                    <a:cubicBezTo>
                      <a:pt x="868" y="527"/>
                      <a:pt x="868" y="527"/>
                      <a:pt x="868" y="527"/>
                    </a:cubicBezTo>
                    <a:lnTo>
                      <a:pt x="868" y="527"/>
                    </a:lnTo>
                    <a:lnTo>
                      <a:pt x="868" y="527"/>
                    </a:lnTo>
                    <a:lnTo>
                      <a:pt x="868" y="527"/>
                    </a:lnTo>
                    <a:lnTo>
                      <a:pt x="868" y="527"/>
                    </a:lnTo>
                    <a:lnTo>
                      <a:pt x="868" y="527"/>
                    </a:lnTo>
                    <a:cubicBezTo>
                      <a:pt x="868" y="496"/>
                      <a:pt x="868" y="496"/>
                      <a:pt x="868" y="496"/>
                    </a:cubicBezTo>
                    <a:lnTo>
                      <a:pt x="868" y="496"/>
                    </a:lnTo>
                    <a:lnTo>
                      <a:pt x="868" y="496"/>
                    </a:lnTo>
                    <a:lnTo>
                      <a:pt x="868" y="496"/>
                    </a:lnTo>
                    <a:lnTo>
                      <a:pt x="868" y="496"/>
                    </a:lnTo>
                    <a:lnTo>
                      <a:pt x="868" y="496"/>
                    </a:lnTo>
                    <a:cubicBezTo>
                      <a:pt x="837" y="496"/>
                      <a:pt x="837" y="496"/>
                      <a:pt x="837" y="465"/>
                    </a:cubicBezTo>
                    <a:lnTo>
                      <a:pt x="837" y="465"/>
                    </a:lnTo>
                    <a:lnTo>
                      <a:pt x="868" y="434"/>
                    </a:lnTo>
                    <a:lnTo>
                      <a:pt x="868" y="434"/>
                    </a:lnTo>
                    <a:lnTo>
                      <a:pt x="868" y="434"/>
                    </a:lnTo>
                    <a:lnTo>
                      <a:pt x="868" y="403"/>
                    </a:lnTo>
                    <a:lnTo>
                      <a:pt x="868" y="403"/>
                    </a:lnTo>
                    <a:lnTo>
                      <a:pt x="868" y="403"/>
                    </a:lnTo>
                    <a:lnTo>
                      <a:pt x="868" y="403"/>
                    </a:lnTo>
                    <a:cubicBezTo>
                      <a:pt x="868" y="372"/>
                      <a:pt x="868" y="372"/>
                      <a:pt x="899" y="372"/>
                    </a:cubicBezTo>
                    <a:lnTo>
                      <a:pt x="899" y="372"/>
                    </a:lnTo>
                    <a:cubicBezTo>
                      <a:pt x="899" y="372"/>
                      <a:pt x="899" y="341"/>
                      <a:pt x="899" y="310"/>
                    </a:cubicBezTo>
                    <a:lnTo>
                      <a:pt x="899" y="310"/>
                    </a:lnTo>
                    <a:cubicBezTo>
                      <a:pt x="899" y="279"/>
                      <a:pt x="899" y="248"/>
                      <a:pt x="930" y="217"/>
                    </a:cubicBezTo>
                    <a:cubicBezTo>
                      <a:pt x="930" y="217"/>
                      <a:pt x="961" y="217"/>
                      <a:pt x="961" y="186"/>
                    </a:cubicBezTo>
                    <a:lnTo>
                      <a:pt x="961" y="186"/>
                    </a:lnTo>
                    <a:lnTo>
                      <a:pt x="992" y="186"/>
                    </a:lnTo>
                    <a:cubicBezTo>
                      <a:pt x="961" y="186"/>
                      <a:pt x="961" y="155"/>
                      <a:pt x="961" y="124"/>
                    </a:cubicBezTo>
                    <a:lnTo>
                      <a:pt x="961" y="124"/>
                    </a:lnTo>
                    <a:cubicBezTo>
                      <a:pt x="961" y="124"/>
                      <a:pt x="961" y="124"/>
                      <a:pt x="961" y="93"/>
                    </a:cubicBezTo>
                    <a:cubicBezTo>
                      <a:pt x="930" y="93"/>
                      <a:pt x="930" y="62"/>
                      <a:pt x="930" y="62"/>
                    </a:cubicBezTo>
                    <a:cubicBezTo>
                      <a:pt x="930" y="62"/>
                      <a:pt x="930" y="62"/>
                      <a:pt x="899" y="62"/>
                    </a:cubicBezTo>
                    <a:cubicBezTo>
                      <a:pt x="868" y="62"/>
                      <a:pt x="868" y="62"/>
                      <a:pt x="868" y="62"/>
                    </a:cubicBezTo>
                    <a:lnTo>
                      <a:pt x="868" y="62"/>
                    </a:lnTo>
                    <a:cubicBezTo>
                      <a:pt x="837" y="62"/>
                      <a:pt x="837" y="62"/>
                      <a:pt x="837" y="62"/>
                    </a:cubicBezTo>
                    <a:lnTo>
                      <a:pt x="837" y="62"/>
                    </a:lnTo>
                    <a:lnTo>
                      <a:pt x="837" y="62"/>
                    </a:lnTo>
                    <a:cubicBezTo>
                      <a:pt x="806" y="31"/>
                      <a:pt x="806" y="31"/>
                      <a:pt x="806" y="31"/>
                    </a:cubicBezTo>
                    <a:cubicBezTo>
                      <a:pt x="806" y="31"/>
                      <a:pt x="775" y="31"/>
                      <a:pt x="775" y="0"/>
                    </a:cubicBezTo>
                    <a:cubicBezTo>
                      <a:pt x="775" y="0"/>
                      <a:pt x="775" y="0"/>
                      <a:pt x="744" y="0"/>
                    </a:cubicBezTo>
                    <a:lnTo>
                      <a:pt x="744" y="0"/>
                    </a:lnTo>
                    <a:lnTo>
                      <a:pt x="713" y="0"/>
                    </a:lnTo>
                    <a:lnTo>
                      <a:pt x="682" y="0"/>
                    </a:lnTo>
                    <a:lnTo>
                      <a:pt x="682" y="0"/>
                    </a:lnTo>
                    <a:cubicBezTo>
                      <a:pt x="682" y="0"/>
                      <a:pt x="682" y="31"/>
                      <a:pt x="651" y="31"/>
                    </a:cubicBezTo>
                    <a:lnTo>
                      <a:pt x="651" y="31"/>
                    </a:lnTo>
                    <a:cubicBezTo>
                      <a:pt x="619" y="31"/>
                      <a:pt x="619" y="31"/>
                      <a:pt x="619" y="31"/>
                    </a:cubicBezTo>
                    <a:lnTo>
                      <a:pt x="619" y="31"/>
                    </a:lnTo>
                    <a:lnTo>
                      <a:pt x="619" y="31"/>
                    </a:lnTo>
                    <a:cubicBezTo>
                      <a:pt x="589" y="31"/>
                      <a:pt x="589" y="31"/>
                      <a:pt x="558" y="31"/>
                    </a:cubicBezTo>
                    <a:lnTo>
                      <a:pt x="558" y="31"/>
                    </a:lnTo>
                    <a:cubicBezTo>
                      <a:pt x="558" y="62"/>
                      <a:pt x="527" y="62"/>
                      <a:pt x="527" y="62"/>
                    </a:cubicBezTo>
                    <a:lnTo>
                      <a:pt x="527" y="62"/>
                    </a:lnTo>
                    <a:cubicBezTo>
                      <a:pt x="527" y="62"/>
                      <a:pt x="527" y="62"/>
                      <a:pt x="496" y="62"/>
                    </a:cubicBezTo>
                    <a:lnTo>
                      <a:pt x="465" y="62"/>
                    </a:lnTo>
                    <a:lnTo>
                      <a:pt x="434" y="62"/>
                    </a:lnTo>
                    <a:lnTo>
                      <a:pt x="434" y="62"/>
                    </a:lnTo>
                    <a:lnTo>
                      <a:pt x="434" y="62"/>
                    </a:lnTo>
                    <a:cubicBezTo>
                      <a:pt x="403" y="62"/>
                      <a:pt x="403" y="62"/>
                      <a:pt x="372" y="31"/>
                    </a:cubicBezTo>
                    <a:lnTo>
                      <a:pt x="372" y="31"/>
                    </a:lnTo>
                    <a:lnTo>
                      <a:pt x="372" y="31"/>
                    </a:lnTo>
                    <a:lnTo>
                      <a:pt x="372" y="0"/>
                    </a:lnTo>
                    <a:lnTo>
                      <a:pt x="372" y="0"/>
                    </a:lnTo>
                    <a:lnTo>
                      <a:pt x="341" y="0"/>
                    </a:lnTo>
                    <a:lnTo>
                      <a:pt x="341" y="31"/>
                    </a:lnTo>
                    <a:lnTo>
                      <a:pt x="341" y="31"/>
                    </a:lnTo>
                    <a:lnTo>
                      <a:pt x="341" y="31"/>
                    </a:lnTo>
                    <a:cubicBezTo>
                      <a:pt x="341" y="31"/>
                      <a:pt x="341" y="31"/>
                      <a:pt x="341" y="62"/>
                    </a:cubicBezTo>
                    <a:lnTo>
                      <a:pt x="341" y="62"/>
                    </a:lnTo>
                    <a:lnTo>
                      <a:pt x="341" y="62"/>
                    </a:lnTo>
                    <a:lnTo>
                      <a:pt x="341" y="62"/>
                    </a:lnTo>
                    <a:lnTo>
                      <a:pt x="341" y="62"/>
                    </a:lnTo>
                    <a:cubicBezTo>
                      <a:pt x="341" y="93"/>
                      <a:pt x="310" y="124"/>
                      <a:pt x="310" y="155"/>
                    </a:cubicBezTo>
                    <a:cubicBezTo>
                      <a:pt x="310" y="186"/>
                      <a:pt x="279" y="186"/>
                      <a:pt x="279" y="248"/>
                    </a:cubicBezTo>
                    <a:cubicBezTo>
                      <a:pt x="279" y="279"/>
                      <a:pt x="279" y="310"/>
                      <a:pt x="279" y="310"/>
                    </a:cubicBezTo>
                    <a:cubicBezTo>
                      <a:pt x="279" y="341"/>
                      <a:pt x="279" y="372"/>
                      <a:pt x="248" y="372"/>
                    </a:cubicBezTo>
                    <a:lnTo>
                      <a:pt x="248" y="372"/>
                    </a:lnTo>
                    <a:cubicBezTo>
                      <a:pt x="248" y="372"/>
                      <a:pt x="248" y="372"/>
                      <a:pt x="248" y="403"/>
                    </a:cubicBezTo>
                    <a:cubicBezTo>
                      <a:pt x="248" y="403"/>
                      <a:pt x="248" y="403"/>
                      <a:pt x="217" y="403"/>
                    </a:cubicBezTo>
                    <a:lnTo>
                      <a:pt x="217" y="403"/>
                    </a:lnTo>
                    <a:lnTo>
                      <a:pt x="217" y="403"/>
                    </a:lnTo>
                    <a:lnTo>
                      <a:pt x="217" y="434"/>
                    </a:lnTo>
                    <a:cubicBezTo>
                      <a:pt x="186" y="465"/>
                      <a:pt x="186" y="465"/>
                      <a:pt x="186" y="465"/>
                    </a:cubicBezTo>
                    <a:lnTo>
                      <a:pt x="186" y="465"/>
                    </a:lnTo>
                    <a:lnTo>
                      <a:pt x="186" y="496"/>
                    </a:lnTo>
                    <a:cubicBezTo>
                      <a:pt x="186" y="527"/>
                      <a:pt x="186" y="527"/>
                      <a:pt x="186" y="558"/>
                    </a:cubicBezTo>
                    <a:lnTo>
                      <a:pt x="186" y="558"/>
                    </a:lnTo>
                    <a:lnTo>
                      <a:pt x="186" y="558"/>
                    </a:lnTo>
                    <a:cubicBezTo>
                      <a:pt x="186" y="589"/>
                      <a:pt x="155" y="589"/>
                      <a:pt x="124" y="620"/>
                    </a:cubicBezTo>
                    <a:lnTo>
                      <a:pt x="124" y="620"/>
                    </a:lnTo>
                    <a:lnTo>
                      <a:pt x="124" y="620"/>
                    </a:lnTo>
                    <a:lnTo>
                      <a:pt x="124" y="620"/>
                    </a:lnTo>
                    <a:cubicBezTo>
                      <a:pt x="93" y="651"/>
                      <a:pt x="93" y="651"/>
                      <a:pt x="93" y="651"/>
                    </a:cubicBezTo>
                    <a:lnTo>
                      <a:pt x="93" y="651"/>
                    </a:lnTo>
                    <a:cubicBezTo>
                      <a:pt x="62" y="651"/>
                      <a:pt x="62" y="651"/>
                      <a:pt x="62" y="620"/>
                    </a:cubicBezTo>
                    <a:lnTo>
                      <a:pt x="62" y="620"/>
                    </a:lnTo>
                    <a:lnTo>
                      <a:pt x="62" y="620"/>
                    </a:lnTo>
                    <a:lnTo>
                      <a:pt x="62" y="620"/>
                    </a:lnTo>
                    <a:lnTo>
                      <a:pt x="62" y="620"/>
                    </a:lnTo>
                    <a:cubicBezTo>
                      <a:pt x="62" y="620"/>
                      <a:pt x="31" y="620"/>
                      <a:pt x="31" y="651"/>
                    </a:cubicBezTo>
                    <a:lnTo>
                      <a:pt x="31" y="651"/>
                    </a:lnTo>
                    <a:cubicBezTo>
                      <a:pt x="0" y="651"/>
                      <a:pt x="0" y="651"/>
                      <a:pt x="0" y="651"/>
                    </a:cubicBezTo>
                    <a:lnTo>
                      <a:pt x="0" y="651"/>
                    </a:lnTo>
                    <a:lnTo>
                      <a:pt x="0" y="651"/>
                    </a:lnTo>
                    <a:lnTo>
                      <a:pt x="0" y="651"/>
                    </a:lnTo>
                    <a:cubicBezTo>
                      <a:pt x="217" y="651"/>
                      <a:pt x="217" y="651"/>
                      <a:pt x="217" y="651"/>
                    </a:cubicBezTo>
                    <a:cubicBezTo>
                      <a:pt x="217" y="682"/>
                      <a:pt x="217" y="682"/>
                      <a:pt x="217" y="682"/>
                    </a:cubicBezTo>
                    <a:lnTo>
                      <a:pt x="217" y="713"/>
                    </a:lnTo>
                    <a:cubicBezTo>
                      <a:pt x="217" y="744"/>
                      <a:pt x="217" y="744"/>
                      <a:pt x="217" y="744"/>
                    </a:cubicBezTo>
                    <a:cubicBezTo>
                      <a:pt x="217" y="744"/>
                      <a:pt x="248" y="744"/>
                      <a:pt x="248" y="775"/>
                    </a:cubicBezTo>
                    <a:lnTo>
                      <a:pt x="248" y="775"/>
                    </a:lnTo>
                    <a:lnTo>
                      <a:pt x="248" y="806"/>
                    </a:lnTo>
                    <a:cubicBezTo>
                      <a:pt x="279" y="806"/>
                      <a:pt x="279" y="806"/>
                      <a:pt x="310" y="806"/>
                    </a:cubicBezTo>
                    <a:lnTo>
                      <a:pt x="310" y="806"/>
                    </a:lnTo>
                    <a:lnTo>
                      <a:pt x="310" y="806"/>
                    </a:lnTo>
                    <a:cubicBezTo>
                      <a:pt x="341" y="775"/>
                      <a:pt x="341" y="775"/>
                      <a:pt x="341" y="775"/>
                    </a:cubicBezTo>
                    <a:lnTo>
                      <a:pt x="341" y="775"/>
                    </a:lnTo>
                    <a:lnTo>
                      <a:pt x="341" y="775"/>
                    </a:lnTo>
                    <a:cubicBezTo>
                      <a:pt x="310" y="744"/>
                      <a:pt x="310" y="744"/>
                      <a:pt x="310" y="744"/>
                    </a:cubicBezTo>
                    <a:cubicBezTo>
                      <a:pt x="434" y="744"/>
                      <a:pt x="434" y="744"/>
                      <a:pt x="434" y="744"/>
                    </a:cubicBezTo>
                    <a:lnTo>
                      <a:pt x="434" y="744"/>
                    </a:lnTo>
                    <a:cubicBezTo>
                      <a:pt x="527" y="744"/>
                      <a:pt x="527" y="744"/>
                      <a:pt x="527" y="744"/>
                    </a:cubicBezTo>
                    <a:cubicBezTo>
                      <a:pt x="496" y="775"/>
                      <a:pt x="496" y="775"/>
                      <a:pt x="496" y="775"/>
                    </a:cubicBezTo>
                    <a:cubicBezTo>
                      <a:pt x="496" y="806"/>
                      <a:pt x="496" y="806"/>
                      <a:pt x="496" y="806"/>
                    </a:cubicBezTo>
                    <a:lnTo>
                      <a:pt x="496" y="806"/>
                    </a:lnTo>
                    <a:lnTo>
                      <a:pt x="496" y="806"/>
                    </a:lnTo>
                    <a:lnTo>
                      <a:pt x="496" y="837"/>
                    </a:lnTo>
                    <a:cubicBezTo>
                      <a:pt x="496" y="837"/>
                      <a:pt x="496" y="837"/>
                      <a:pt x="496" y="868"/>
                    </a:cubicBezTo>
                    <a:cubicBezTo>
                      <a:pt x="496" y="868"/>
                      <a:pt x="496" y="899"/>
                      <a:pt x="496" y="930"/>
                    </a:cubicBezTo>
                    <a:lnTo>
                      <a:pt x="496" y="930"/>
                    </a:lnTo>
                    <a:lnTo>
                      <a:pt x="496" y="930"/>
                    </a:lnTo>
                    <a:cubicBezTo>
                      <a:pt x="527" y="930"/>
                      <a:pt x="527" y="930"/>
                      <a:pt x="527" y="961"/>
                    </a:cubicBezTo>
                    <a:lnTo>
                      <a:pt x="527" y="961"/>
                    </a:lnTo>
                    <a:lnTo>
                      <a:pt x="527" y="961"/>
                    </a:lnTo>
                    <a:lnTo>
                      <a:pt x="527" y="961"/>
                    </a:lnTo>
                    <a:cubicBezTo>
                      <a:pt x="527" y="992"/>
                      <a:pt x="527" y="992"/>
                      <a:pt x="527" y="992"/>
                    </a:cubicBezTo>
                    <a:cubicBezTo>
                      <a:pt x="558" y="992"/>
                      <a:pt x="558" y="992"/>
                      <a:pt x="589" y="992"/>
                    </a:cubicBezTo>
                    <a:lnTo>
                      <a:pt x="589" y="992"/>
                    </a:lnTo>
                    <a:lnTo>
                      <a:pt x="589" y="992"/>
                    </a:lnTo>
                    <a:lnTo>
                      <a:pt x="589" y="992"/>
                    </a:lnTo>
                    <a:lnTo>
                      <a:pt x="589" y="992"/>
                    </a:lnTo>
                    <a:lnTo>
                      <a:pt x="619" y="992"/>
                    </a:lnTo>
                    <a:lnTo>
                      <a:pt x="619" y="992"/>
                    </a:lnTo>
                    <a:lnTo>
                      <a:pt x="619" y="992"/>
                    </a:lnTo>
                    <a:lnTo>
                      <a:pt x="619" y="992"/>
                    </a:lnTo>
                    <a:lnTo>
                      <a:pt x="619" y="992"/>
                    </a:lnTo>
                    <a:lnTo>
                      <a:pt x="651" y="1023"/>
                    </a:lnTo>
                    <a:lnTo>
                      <a:pt x="651" y="992"/>
                    </a:lnTo>
                    <a:lnTo>
                      <a:pt x="651" y="992"/>
                    </a:lnTo>
                    <a:cubicBezTo>
                      <a:pt x="682" y="992"/>
                      <a:pt x="682" y="1023"/>
                      <a:pt x="682" y="1023"/>
                    </a:cubicBezTo>
                    <a:lnTo>
                      <a:pt x="682" y="1023"/>
                    </a:lnTo>
                    <a:lnTo>
                      <a:pt x="682" y="1023"/>
                    </a:lnTo>
                    <a:cubicBezTo>
                      <a:pt x="713" y="1054"/>
                      <a:pt x="713" y="1054"/>
                      <a:pt x="713" y="1054"/>
                    </a:cubicBezTo>
                    <a:lnTo>
                      <a:pt x="744" y="1054"/>
                    </a:lnTo>
                    <a:lnTo>
                      <a:pt x="744" y="1054"/>
                    </a:lnTo>
                    <a:cubicBezTo>
                      <a:pt x="744" y="1054"/>
                      <a:pt x="744" y="1054"/>
                      <a:pt x="775" y="1023"/>
                    </a:cubicBezTo>
                    <a:lnTo>
                      <a:pt x="775" y="1023"/>
                    </a:lnTo>
                    <a:lnTo>
                      <a:pt x="775" y="1023"/>
                    </a:lnTo>
                    <a:lnTo>
                      <a:pt x="806" y="1054"/>
                    </a:lnTo>
                    <a:lnTo>
                      <a:pt x="806" y="1054"/>
                    </a:lnTo>
                    <a:lnTo>
                      <a:pt x="806" y="1054"/>
                    </a:lnTo>
                    <a:cubicBezTo>
                      <a:pt x="806" y="1054"/>
                      <a:pt x="806" y="1054"/>
                      <a:pt x="837" y="1085"/>
                    </a:cubicBezTo>
                    <a:cubicBezTo>
                      <a:pt x="806" y="1054"/>
                      <a:pt x="806" y="1054"/>
                      <a:pt x="806" y="1054"/>
                    </a:cubicBezTo>
                    <a:cubicBezTo>
                      <a:pt x="806" y="1023"/>
                      <a:pt x="837" y="1023"/>
                      <a:pt x="837" y="1023"/>
                    </a:cubicBezTo>
                    <a:cubicBezTo>
                      <a:pt x="837" y="992"/>
                      <a:pt x="837" y="992"/>
                      <a:pt x="837" y="992"/>
                    </a:cubicBezTo>
                    <a:cubicBezTo>
                      <a:pt x="837" y="992"/>
                      <a:pt x="837" y="992"/>
                      <a:pt x="837" y="961"/>
                    </a:cubicBezTo>
                    <a:cubicBezTo>
                      <a:pt x="837" y="961"/>
                      <a:pt x="837" y="961"/>
                      <a:pt x="837" y="930"/>
                    </a:cubicBezTo>
                    <a:lnTo>
                      <a:pt x="837" y="930"/>
                    </a:lnTo>
                    <a:lnTo>
                      <a:pt x="837" y="930"/>
                    </a:lnTo>
                    <a:cubicBezTo>
                      <a:pt x="837" y="930"/>
                      <a:pt x="806" y="930"/>
                      <a:pt x="806" y="899"/>
                    </a:cubicBezTo>
                    <a:lnTo>
                      <a:pt x="837" y="868"/>
                    </a:lnTo>
                    <a:lnTo>
                      <a:pt x="837" y="868"/>
                    </a:lnTo>
                    <a:cubicBezTo>
                      <a:pt x="837" y="837"/>
                      <a:pt x="868" y="837"/>
                      <a:pt x="868" y="837"/>
                    </a:cubicBezTo>
                    <a:cubicBezTo>
                      <a:pt x="868" y="837"/>
                      <a:pt x="868" y="837"/>
                      <a:pt x="899" y="837"/>
                    </a:cubicBezTo>
                    <a:cubicBezTo>
                      <a:pt x="899" y="806"/>
                      <a:pt x="930" y="806"/>
                      <a:pt x="930" y="806"/>
                    </a:cubicBezTo>
                    <a:lnTo>
                      <a:pt x="930" y="806"/>
                    </a:lnTo>
                    <a:cubicBezTo>
                      <a:pt x="930" y="775"/>
                      <a:pt x="930" y="775"/>
                      <a:pt x="899" y="775"/>
                    </a:cubicBezTo>
                    <a:cubicBezTo>
                      <a:pt x="899" y="744"/>
                      <a:pt x="899" y="744"/>
                      <a:pt x="899" y="744"/>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29" name="Freeform 26"/>
              <p:cNvSpPr>
                <a:spLocks noChangeArrowheads="1"/>
              </p:cNvSpPr>
              <p:nvPr/>
            </p:nvSpPr>
            <p:spPr bwMode="auto">
              <a:xfrm>
                <a:off x="4248150" y="2695575"/>
                <a:ext cx="22225" cy="11113"/>
              </a:xfrm>
              <a:custGeom>
                <a:avLst/>
                <a:gdLst>
                  <a:gd name="T0" fmla="*/ 31 w 63"/>
                  <a:gd name="T1" fmla="*/ 0 h 32"/>
                  <a:gd name="T2" fmla="*/ 31 w 63"/>
                  <a:gd name="T3" fmla="*/ 0 h 32"/>
                  <a:gd name="T4" fmla="*/ 31 w 63"/>
                  <a:gd name="T5" fmla="*/ 0 h 32"/>
                  <a:gd name="T6" fmla="*/ 0 w 63"/>
                  <a:gd name="T7" fmla="*/ 0 h 32"/>
                  <a:gd name="T8" fmla="*/ 0 w 63"/>
                  <a:gd name="T9" fmla="*/ 0 h 32"/>
                  <a:gd name="T10" fmla="*/ 0 w 63"/>
                  <a:gd name="T11" fmla="*/ 0 h 32"/>
                  <a:gd name="T12" fmla="*/ 0 w 63"/>
                  <a:gd name="T13" fmla="*/ 0 h 32"/>
                  <a:gd name="T14" fmla="*/ 0 w 63"/>
                  <a:gd name="T15" fmla="*/ 0 h 32"/>
                  <a:gd name="T16" fmla="*/ 0 w 63"/>
                  <a:gd name="T17" fmla="*/ 31 h 32"/>
                  <a:gd name="T18" fmla="*/ 0 w 63"/>
                  <a:gd name="T19" fmla="*/ 31 h 32"/>
                  <a:gd name="T20" fmla="*/ 31 w 63"/>
                  <a:gd name="T21" fmla="*/ 0 h 32"/>
                  <a:gd name="T22" fmla="*/ 62 w 63"/>
                  <a:gd name="T23" fmla="*/ 0 h 32"/>
                  <a:gd name="T24" fmla="*/ 62 w 63"/>
                  <a:gd name="T25" fmla="*/ 0 h 32"/>
                  <a:gd name="T26" fmla="*/ 62 w 63"/>
                  <a:gd name="T27" fmla="*/ 0 h 32"/>
                  <a:gd name="T28" fmla="*/ 62 w 63"/>
                  <a:gd name="T29" fmla="*/ 0 h 32"/>
                  <a:gd name="T30" fmla="*/ 62 w 63"/>
                  <a:gd name="T31" fmla="*/ 0 h 32"/>
                  <a:gd name="T32" fmla="*/ 31 w 63"/>
                  <a:gd name="T33"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3" h="32">
                    <a:moveTo>
                      <a:pt x="31" y="0"/>
                    </a:moveTo>
                    <a:lnTo>
                      <a:pt x="31" y="0"/>
                    </a:lnTo>
                    <a:lnTo>
                      <a:pt x="31" y="0"/>
                    </a:lnTo>
                    <a:cubicBezTo>
                      <a:pt x="31" y="0"/>
                      <a:pt x="31" y="0"/>
                      <a:pt x="0" y="0"/>
                    </a:cubicBezTo>
                    <a:lnTo>
                      <a:pt x="0" y="0"/>
                    </a:lnTo>
                    <a:lnTo>
                      <a:pt x="0" y="0"/>
                    </a:lnTo>
                    <a:lnTo>
                      <a:pt x="0" y="0"/>
                    </a:lnTo>
                    <a:lnTo>
                      <a:pt x="0" y="0"/>
                    </a:lnTo>
                    <a:cubicBezTo>
                      <a:pt x="0" y="31"/>
                      <a:pt x="0" y="31"/>
                      <a:pt x="0" y="31"/>
                    </a:cubicBezTo>
                    <a:lnTo>
                      <a:pt x="0" y="31"/>
                    </a:lnTo>
                    <a:cubicBezTo>
                      <a:pt x="31" y="0"/>
                      <a:pt x="31" y="0"/>
                      <a:pt x="31" y="0"/>
                    </a:cubicBezTo>
                    <a:cubicBezTo>
                      <a:pt x="62" y="0"/>
                      <a:pt x="62" y="0"/>
                      <a:pt x="62" y="0"/>
                    </a:cubicBezTo>
                    <a:lnTo>
                      <a:pt x="62" y="0"/>
                    </a:lnTo>
                    <a:lnTo>
                      <a:pt x="62" y="0"/>
                    </a:lnTo>
                    <a:lnTo>
                      <a:pt x="62" y="0"/>
                    </a:lnTo>
                    <a:lnTo>
                      <a:pt x="62" y="0"/>
                    </a:lnTo>
                    <a:cubicBezTo>
                      <a:pt x="31" y="0"/>
                      <a:pt x="31" y="0"/>
                      <a:pt x="31" y="0"/>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30" name="Freeform 27"/>
              <p:cNvSpPr>
                <a:spLocks noChangeArrowheads="1"/>
              </p:cNvSpPr>
              <p:nvPr/>
            </p:nvSpPr>
            <p:spPr bwMode="auto">
              <a:xfrm>
                <a:off x="4248150" y="2717800"/>
                <a:ext cx="11113" cy="22225"/>
              </a:xfrm>
              <a:custGeom>
                <a:avLst/>
                <a:gdLst>
                  <a:gd name="T0" fmla="*/ 31 w 32"/>
                  <a:gd name="T1" fmla="*/ 62 h 63"/>
                  <a:gd name="T2" fmla="*/ 31 w 32"/>
                  <a:gd name="T3" fmla="*/ 62 h 63"/>
                  <a:gd name="T4" fmla="*/ 31 w 32"/>
                  <a:gd name="T5" fmla="*/ 31 h 63"/>
                  <a:gd name="T6" fmla="*/ 31 w 32"/>
                  <a:gd name="T7" fmla="*/ 31 h 63"/>
                  <a:gd name="T8" fmla="*/ 31 w 32"/>
                  <a:gd name="T9" fmla="*/ 31 h 63"/>
                  <a:gd name="T10" fmla="*/ 31 w 32"/>
                  <a:gd name="T11" fmla="*/ 31 h 63"/>
                  <a:gd name="T12" fmla="*/ 31 w 32"/>
                  <a:gd name="T13" fmla="*/ 31 h 63"/>
                  <a:gd name="T14" fmla="*/ 31 w 32"/>
                  <a:gd name="T15" fmla="*/ 0 h 63"/>
                  <a:gd name="T16" fmla="*/ 31 w 32"/>
                  <a:gd name="T17" fmla="*/ 0 h 63"/>
                  <a:gd name="T18" fmla="*/ 31 w 32"/>
                  <a:gd name="T19" fmla="*/ 0 h 63"/>
                  <a:gd name="T20" fmla="*/ 0 w 32"/>
                  <a:gd name="T21" fmla="*/ 31 h 63"/>
                  <a:gd name="T22" fmla="*/ 0 w 32"/>
                  <a:gd name="T23" fmla="*/ 31 h 63"/>
                  <a:gd name="T24" fmla="*/ 0 w 32"/>
                  <a:gd name="T25" fmla="*/ 31 h 63"/>
                  <a:gd name="T26" fmla="*/ 0 w 32"/>
                  <a:gd name="T27" fmla="*/ 31 h 63"/>
                  <a:gd name="T28" fmla="*/ 0 w 32"/>
                  <a:gd name="T29" fmla="*/ 62 h 63"/>
                  <a:gd name="T30" fmla="*/ 0 w 32"/>
                  <a:gd name="T31" fmla="*/ 62 h 63"/>
                  <a:gd name="T32" fmla="*/ 31 w 32"/>
                  <a:gd name="T33" fmla="*/ 6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2" h="63">
                    <a:moveTo>
                      <a:pt x="31" y="62"/>
                    </a:moveTo>
                    <a:lnTo>
                      <a:pt x="31" y="62"/>
                    </a:lnTo>
                    <a:lnTo>
                      <a:pt x="31" y="31"/>
                    </a:lnTo>
                    <a:lnTo>
                      <a:pt x="31" y="31"/>
                    </a:lnTo>
                    <a:lnTo>
                      <a:pt x="31" y="31"/>
                    </a:lnTo>
                    <a:lnTo>
                      <a:pt x="31" y="31"/>
                    </a:lnTo>
                    <a:lnTo>
                      <a:pt x="31" y="31"/>
                    </a:lnTo>
                    <a:cubicBezTo>
                      <a:pt x="31" y="31"/>
                      <a:pt x="31" y="31"/>
                      <a:pt x="31" y="0"/>
                    </a:cubicBezTo>
                    <a:lnTo>
                      <a:pt x="31" y="0"/>
                    </a:lnTo>
                    <a:lnTo>
                      <a:pt x="31" y="0"/>
                    </a:lnTo>
                    <a:cubicBezTo>
                      <a:pt x="31" y="31"/>
                      <a:pt x="31" y="31"/>
                      <a:pt x="0" y="31"/>
                    </a:cubicBezTo>
                    <a:lnTo>
                      <a:pt x="0" y="31"/>
                    </a:lnTo>
                    <a:lnTo>
                      <a:pt x="0" y="31"/>
                    </a:lnTo>
                    <a:lnTo>
                      <a:pt x="0" y="31"/>
                    </a:lnTo>
                    <a:cubicBezTo>
                      <a:pt x="0" y="62"/>
                      <a:pt x="0" y="62"/>
                      <a:pt x="0" y="62"/>
                    </a:cubicBezTo>
                    <a:lnTo>
                      <a:pt x="0" y="62"/>
                    </a:lnTo>
                    <a:cubicBezTo>
                      <a:pt x="0" y="62"/>
                      <a:pt x="0" y="62"/>
                      <a:pt x="31" y="62"/>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31" name="Freeform 28"/>
              <p:cNvSpPr>
                <a:spLocks noChangeArrowheads="1"/>
              </p:cNvSpPr>
              <p:nvPr/>
            </p:nvSpPr>
            <p:spPr bwMode="auto">
              <a:xfrm>
                <a:off x="4259263" y="2571750"/>
                <a:ext cx="88900" cy="100013"/>
              </a:xfrm>
              <a:custGeom>
                <a:avLst/>
                <a:gdLst>
                  <a:gd name="T0" fmla="*/ 186 w 249"/>
                  <a:gd name="T1" fmla="*/ 186 h 280"/>
                  <a:gd name="T2" fmla="*/ 186 w 249"/>
                  <a:gd name="T3" fmla="*/ 186 h 280"/>
                  <a:gd name="T4" fmla="*/ 186 w 249"/>
                  <a:gd name="T5" fmla="*/ 186 h 280"/>
                  <a:gd name="T6" fmla="*/ 217 w 249"/>
                  <a:gd name="T7" fmla="*/ 124 h 280"/>
                  <a:gd name="T8" fmla="*/ 248 w 249"/>
                  <a:gd name="T9" fmla="*/ 124 h 280"/>
                  <a:gd name="T10" fmla="*/ 248 w 249"/>
                  <a:gd name="T11" fmla="*/ 93 h 280"/>
                  <a:gd name="T12" fmla="*/ 248 w 249"/>
                  <a:gd name="T13" fmla="*/ 62 h 280"/>
                  <a:gd name="T14" fmla="*/ 217 w 249"/>
                  <a:gd name="T15" fmla="*/ 0 h 280"/>
                  <a:gd name="T16" fmla="*/ 217 w 249"/>
                  <a:gd name="T17" fmla="*/ 0 h 280"/>
                  <a:gd name="T18" fmla="*/ 217 w 249"/>
                  <a:gd name="T19" fmla="*/ 0 h 280"/>
                  <a:gd name="T20" fmla="*/ 186 w 249"/>
                  <a:gd name="T21" fmla="*/ 0 h 280"/>
                  <a:gd name="T22" fmla="*/ 186 w 249"/>
                  <a:gd name="T23" fmla="*/ 0 h 280"/>
                  <a:gd name="T24" fmla="*/ 155 w 249"/>
                  <a:gd name="T25" fmla="*/ 0 h 280"/>
                  <a:gd name="T26" fmla="*/ 155 w 249"/>
                  <a:gd name="T27" fmla="*/ 0 h 280"/>
                  <a:gd name="T28" fmla="*/ 155 w 249"/>
                  <a:gd name="T29" fmla="*/ 0 h 280"/>
                  <a:gd name="T30" fmla="*/ 155 w 249"/>
                  <a:gd name="T31" fmla="*/ 0 h 280"/>
                  <a:gd name="T32" fmla="*/ 124 w 249"/>
                  <a:gd name="T33" fmla="*/ 0 h 280"/>
                  <a:gd name="T34" fmla="*/ 124 w 249"/>
                  <a:gd name="T35" fmla="*/ 0 h 280"/>
                  <a:gd name="T36" fmla="*/ 93 w 249"/>
                  <a:gd name="T37" fmla="*/ 0 h 280"/>
                  <a:gd name="T38" fmla="*/ 62 w 249"/>
                  <a:gd name="T39" fmla="*/ 0 h 280"/>
                  <a:gd name="T40" fmla="*/ 62 w 249"/>
                  <a:gd name="T41" fmla="*/ 0 h 280"/>
                  <a:gd name="T42" fmla="*/ 62 w 249"/>
                  <a:gd name="T43" fmla="*/ 0 h 280"/>
                  <a:gd name="T44" fmla="*/ 62 w 249"/>
                  <a:gd name="T45" fmla="*/ 31 h 280"/>
                  <a:gd name="T46" fmla="*/ 93 w 249"/>
                  <a:gd name="T47" fmla="*/ 62 h 280"/>
                  <a:gd name="T48" fmla="*/ 93 w 249"/>
                  <a:gd name="T49" fmla="*/ 62 h 280"/>
                  <a:gd name="T50" fmla="*/ 93 w 249"/>
                  <a:gd name="T51" fmla="*/ 93 h 280"/>
                  <a:gd name="T52" fmla="*/ 93 w 249"/>
                  <a:gd name="T53" fmla="*/ 93 h 280"/>
                  <a:gd name="T54" fmla="*/ 62 w 249"/>
                  <a:gd name="T55" fmla="*/ 155 h 280"/>
                  <a:gd name="T56" fmla="*/ 62 w 249"/>
                  <a:gd name="T57" fmla="*/ 155 h 280"/>
                  <a:gd name="T58" fmla="*/ 31 w 249"/>
                  <a:gd name="T59" fmla="*/ 186 h 280"/>
                  <a:gd name="T60" fmla="*/ 0 w 249"/>
                  <a:gd name="T61" fmla="*/ 217 h 280"/>
                  <a:gd name="T62" fmla="*/ 0 w 249"/>
                  <a:gd name="T63" fmla="*/ 248 h 280"/>
                  <a:gd name="T64" fmla="*/ 0 w 249"/>
                  <a:gd name="T65" fmla="*/ 279 h 280"/>
                  <a:gd name="T66" fmla="*/ 0 w 249"/>
                  <a:gd name="T67" fmla="*/ 279 h 280"/>
                  <a:gd name="T68" fmla="*/ 0 w 249"/>
                  <a:gd name="T69" fmla="*/ 279 h 280"/>
                  <a:gd name="T70" fmla="*/ 31 w 249"/>
                  <a:gd name="T71" fmla="*/ 248 h 280"/>
                  <a:gd name="T72" fmla="*/ 31 w 249"/>
                  <a:gd name="T73" fmla="*/ 248 h 280"/>
                  <a:gd name="T74" fmla="*/ 186 w 249"/>
                  <a:gd name="T75" fmla="*/ 248 h 280"/>
                  <a:gd name="T76" fmla="*/ 186 w 249"/>
                  <a:gd name="T77" fmla="*/ 186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49" h="280">
                    <a:moveTo>
                      <a:pt x="186" y="186"/>
                    </a:moveTo>
                    <a:lnTo>
                      <a:pt x="186" y="186"/>
                    </a:lnTo>
                    <a:lnTo>
                      <a:pt x="186" y="186"/>
                    </a:lnTo>
                    <a:cubicBezTo>
                      <a:pt x="186" y="186"/>
                      <a:pt x="217" y="155"/>
                      <a:pt x="217" y="124"/>
                    </a:cubicBezTo>
                    <a:cubicBezTo>
                      <a:pt x="248" y="124"/>
                      <a:pt x="248" y="124"/>
                      <a:pt x="248" y="124"/>
                    </a:cubicBezTo>
                    <a:lnTo>
                      <a:pt x="248" y="93"/>
                    </a:lnTo>
                    <a:lnTo>
                      <a:pt x="248" y="62"/>
                    </a:lnTo>
                    <a:cubicBezTo>
                      <a:pt x="217" y="31"/>
                      <a:pt x="217" y="0"/>
                      <a:pt x="217" y="0"/>
                    </a:cubicBezTo>
                    <a:lnTo>
                      <a:pt x="217" y="0"/>
                    </a:lnTo>
                    <a:lnTo>
                      <a:pt x="217" y="0"/>
                    </a:lnTo>
                    <a:cubicBezTo>
                      <a:pt x="217" y="0"/>
                      <a:pt x="217" y="0"/>
                      <a:pt x="186" y="0"/>
                    </a:cubicBezTo>
                    <a:lnTo>
                      <a:pt x="186" y="0"/>
                    </a:lnTo>
                    <a:cubicBezTo>
                      <a:pt x="186" y="0"/>
                      <a:pt x="186" y="0"/>
                      <a:pt x="155" y="0"/>
                    </a:cubicBezTo>
                    <a:lnTo>
                      <a:pt x="155" y="0"/>
                    </a:lnTo>
                    <a:lnTo>
                      <a:pt x="155" y="0"/>
                    </a:lnTo>
                    <a:lnTo>
                      <a:pt x="155" y="0"/>
                    </a:lnTo>
                    <a:lnTo>
                      <a:pt x="124" y="0"/>
                    </a:lnTo>
                    <a:lnTo>
                      <a:pt x="124" y="0"/>
                    </a:lnTo>
                    <a:cubicBezTo>
                      <a:pt x="93" y="0"/>
                      <a:pt x="93" y="0"/>
                      <a:pt x="93" y="0"/>
                    </a:cubicBezTo>
                    <a:cubicBezTo>
                      <a:pt x="93" y="0"/>
                      <a:pt x="93" y="0"/>
                      <a:pt x="62" y="0"/>
                    </a:cubicBezTo>
                    <a:lnTo>
                      <a:pt x="62" y="0"/>
                    </a:lnTo>
                    <a:lnTo>
                      <a:pt x="62" y="0"/>
                    </a:lnTo>
                    <a:cubicBezTo>
                      <a:pt x="62" y="31"/>
                      <a:pt x="62" y="31"/>
                      <a:pt x="62" y="31"/>
                    </a:cubicBezTo>
                    <a:cubicBezTo>
                      <a:pt x="93" y="31"/>
                      <a:pt x="93" y="62"/>
                      <a:pt x="93" y="62"/>
                    </a:cubicBezTo>
                    <a:lnTo>
                      <a:pt x="93" y="62"/>
                    </a:lnTo>
                    <a:lnTo>
                      <a:pt x="93" y="93"/>
                    </a:lnTo>
                    <a:lnTo>
                      <a:pt x="93" y="93"/>
                    </a:lnTo>
                    <a:cubicBezTo>
                      <a:pt x="93" y="93"/>
                      <a:pt x="93" y="124"/>
                      <a:pt x="62" y="155"/>
                    </a:cubicBezTo>
                    <a:lnTo>
                      <a:pt x="62" y="155"/>
                    </a:lnTo>
                    <a:cubicBezTo>
                      <a:pt x="31" y="155"/>
                      <a:pt x="31" y="155"/>
                      <a:pt x="31" y="186"/>
                    </a:cubicBezTo>
                    <a:lnTo>
                      <a:pt x="0" y="217"/>
                    </a:lnTo>
                    <a:lnTo>
                      <a:pt x="0" y="248"/>
                    </a:lnTo>
                    <a:cubicBezTo>
                      <a:pt x="0" y="248"/>
                      <a:pt x="0" y="248"/>
                      <a:pt x="0" y="279"/>
                    </a:cubicBezTo>
                    <a:lnTo>
                      <a:pt x="0" y="279"/>
                    </a:lnTo>
                    <a:lnTo>
                      <a:pt x="0" y="279"/>
                    </a:lnTo>
                    <a:cubicBezTo>
                      <a:pt x="31" y="248"/>
                      <a:pt x="31" y="248"/>
                      <a:pt x="31" y="248"/>
                    </a:cubicBezTo>
                    <a:lnTo>
                      <a:pt x="31" y="248"/>
                    </a:lnTo>
                    <a:cubicBezTo>
                      <a:pt x="186" y="248"/>
                      <a:pt x="186" y="248"/>
                      <a:pt x="186" y="248"/>
                    </a:cubicBezTo>
                    <a:cubicBezTo>
                      <a:pt x="186" y="217"/>
                      <a:pt x="186" y="217"/>
                      <a:pt x="186" y="186"/>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32" name="Freeform 29"/>
              <p:cNvSpPr>
                <a:spLocks noChangeArrowheads="1"/>
              </p:cNvSpPr>
              <p:nvPr/>
            </p:nvSpPr>
            <p:spPr bwMode="auto">
              <a:xfrm>
                <a:off x="4159250" y="1925638"/>
                <a:ext cx="201613" cy="212725"/>
              </a:xfrm>
              <a:custGeom>
                <a:avLst/>
                <a:gdLst>
                  <a:gd name="T0" fmla="*/ 434 w 559"/>
                  <a:gd name="T1" fmla="*/ 93 h 590"/>
                  <a:gd name="T2" fmla="*/ 496 w 559"/>
                  <a:gd name="T3" fmla="*/ 185 h 590"/>
                  <a:gd name="T4" fmla="*/ 496 w 559"/>
                  <a:gd name="T5" fmla="*/ 185 h 590"/>
                  <a:gd name="T6" fmla="*/ 527 w 559"/>
                  <a:gd name="T7" fmla="*/ 185 h 590"/>
                  <a:gd name="T8" fmla="*/ 527 w 559"/>
                  <a:gd name="T9" fmla="*/ 124 h 590"/>
                  <a:gd name="T10" fmla="*/ 496 w 559"/>
                  <a:gd name="T11" fmla="*/ 61 h 590"/>
                  <a:gd name="T12" fmla="*/ 496 w 559"/>
                  <a:gd name="T13" fmla="*/ 30 h 590"/>
                  <a:gd name="T14" fmla="*/ 465 w 559"/>
                  <a:gd name="T15" fmla="*/ 30 h 590"/>
                  <a:gd name="T16" fmla="*/ 403 w 559"/>
                  <a:gd name="T17" fmla="*/ 30 h 590"/>
                  <a:gd name="T18" fmla="*/ 341 w 559"/>
                  <a:gd name="T19" fmla="*/ 0 h 590"/>
                  <a:gd name="T20" fmla="*/ 310 w 559"/>
                  <a:gd name="T21" fmla="*/ 30 h 590"/>
                  <a:gd name="T22" fmla="*/ 217 w 559"/>
                  <a:gd name="T23" fmla="*/ 61 h 590"/>
                  <a:gd name="T24" fmla="*/ 62 w 559"/>
                  <a:gd name="T25" fmla="*/ 30 h 590"/>
                  <a:gd name="T26" fmla="*/ 62 w 559"/>
                  <a:gd name="T27" fmla="*/ 30 h 590"/>
                  <a:gd name="T28" fmla="*/ 31 w 559"/>
                  <a:gd name="T29" fmla="*/ 30 h 590"/>
                  <a:gd name="T30" fmla="*/ 31 w 559"/>
                  <a:gd name="T31" fmla="*/ 30 h 590"/>
                  <a:gd name="T32" fmla="*/ 31 w 559"/>
                  <a:gd name="T33" fmla="*/ 93 h 590"/>
                  <a:gd name="T34" fmla="*/ 0 w 559"/>
                  <a:gd name="T35" fmla="*/ 93 h 590"/>
                  <a:gd name="T36" fmla="*/ 31 w 559"/>
                  <a:gd name="T37" fmla="*/ 124 h 590"/>
                  <a:gd name="T38" fmla="*/ 31 w 559"/>
                  <a:gd name="T39" fmla="*/ 185 h 590"/>
                  <a:gd name="T40" fmla="*/ 31 w 559"/>
                  <a:gd name="T41" fmla="*/ 341 h 590"/>
                  <a:gd name="T42" fmla="*/ 341 w 559"/>
                  <a:gd name="T43" fmla="*/ 589 h 590"/>
                  <a:gd name="T44" fmla="*/ 372 w 559"/>
                  <a:gd name="T45" fmla="*/ 557 h 590"/>
                  <a:gd name="T46" fmla="*/ 403 w 559"/>
                  <a:gd name="T47" fmla="*/ 589 h 590"/>
                  <a:gd name="T48" fmla="*/ 496 w 559"/>
                  <a:gd name="T49" fmla="*/ 589 h 590"/>
                  <a:gd name="T50" fmla="*/ 527 w 559"/>
                  <a:gd name="T51" fmla="*/ 557 h 590"/>
                  <a:gd name="T52" fmla="*/ 527 w 559"/>
                  <a:gd name="T53" fmla="*/ 557 h 590"/>
                  <a:gd name="T54" fmla="*/ 558 w 559"/>
                  <a:gd name="T55" fmla="*/ 526 h 590"/>
                  <a:gd name="T56" fmla="*/ 558 w 559"/>
                  <a:gd name="T57" fmla="*/ 526 h 590"/>
                  <a:gd name="T58" fmla="*/ 465 w 559"/>
                  <a:gd name="T59" fmla="*/ 309 h 590"/>
                  <a:gd name="T60" fmla="*/ 465 w 559"/>
                  <a:gd name="T61" fmla="*/ 217 h 590"/>
                  <a:gd name="T62" fmla="*/ 372 w 559"/>
                  <a:gd name="T63" fmla="*/ 154 h 590"/>
                  <a:gd name="T64" fmla="*/ 434 w 559"/>
                  <a:gd name="T65" fmla="*/ 93 h 5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59" h="590">
                    <a:moveTo>
                      <a:pt x="434" y="93"/>
                    </a:moveTo>
                    <a:lnTo>
                      <a:pt x="434" y="93"/>
                    </a:lnTo>
                    <a:cubicBezTo>
                      <a:pt x="434" y="93"/>
                      <a:pt x="465" y="124"/>
                      <a:pt x="465" y="154"/>
                    </a:cubicBezTo>
                    <a:cubicBezTo>
                      <a:pt x="465" y="185"/>
                      <a:pt x="496" y="185"/>
                      <a:pt x="496" y="185"/>
                    </a:cubicBezTo>
                    <a:lnTo>
                      <a:pt x="496" y="185"/>
                    </a:lnTo>
                    <a:lnTo>
                      <a:pt x="496" y="185"/>
                    </a:lnTo>
                    <a:lnTo>
                      <a:pt x="496" y="185"/>
                    </a:lnTo>
                    <a:lnTo>
                      <a:pt x="527" y="185"/>
                    </a:lnTo>
                    <a:cubicBezTo>
                      <a:pt x="527" y="154"/>
                      <a:pt x="527" y="154"/>
                      <a:pt x="527" y="124"/>
                    </a:cubicBezTo>
                    <a:lnTo>
                      <a:pt x="527" y="124"/>
                    </a:lnTo>
                    <a:cubicBezTo>
                      <a:pt x="527" y="93"/>
                      <a:pt x="527" y="93"/>
                      <a:pt x="527" y="93"/>
                    </a:cubicBezTo>
                    <a:cubicBezTo>
                      <a:pt x="496" y="93"/>
                      <a:pt x="496" y="61"/>
                      <a:pt x="496" y="61"/>
                    </a:cubicBezTo>
                    <a:cubicBezTo>
                      <a:pt x="496" y="61"/>
                      <a:pt x="496" y="61"/>
                      <a:pt x="496" y="30"/>
                    </a:cubicBezTo>
                    <a:lnTo>
                      <a:pt x="496" y="30"/>
                    </a:lnTo>
                    <a:lnTo>
                      <a:pt x="496" y="30"/>
                    </a:lnTo>
                    <a:lnTo>
                      <a:pt x="465" y="30"/>
                    </a:lnTo>
                    <a:lnTo>
                      <a:pt x="465" y="30"/>
                    </a:lnTo>
                    <a:cubicBezTo>
                      <a:pt x="434" y="30"/>
                      <a:pt x="403" y="30"/>
                      <a:pt x="403" y="30"/>
                    </a:cubicBezTo>
                    <a:lnTo>
                      <a:pt x="372" y="30"/>
                    </a:lnTo>
                    <a:cubicBezTo>
                      <a:pt x="372" y="30"/>
                      <a:pt x="341" y="30"/>
                      <a:pt x="341" y="0"/>
                    </a:cubicBezTo>
                    <a:lnTo>
                      <a:pt x="341" y="0"/>
                    </a:lnTo>
                    <a:cubicBezTo>
                      <a:pt x="341" y="0"/>
                      <a:pt x="341" y="30"/>
                      <a:pt x="310" y="30"/>
                    </a:cubicBezTo>
                    <a:lnTo>
                      <a:pt x="310" y="30"/>
                    </a:lnTo>
                    <a:cubicBezTo>
                      <a:pt x="279" y="30"/>
                      <a:pt x="248" y="61"/>
                      <a:pt x="217" y="61"/>
                    </a:cubicBezTo>
                    <a:lnTo>
                      <a:pt x="217" y="61"/>
                    </a:lnTo>
                    <a:lnTo>
                      <a:pt x="62" y="30"/>
                    </a:lnTo>
                    <a:lnTo>
                      <a:pt x="62" y="30"/>
                    </a:lnTo>
                    <a:lnTo>
                      <a:pt x="62" y="30"/>
                    </a:lnTo>
                    <a:lnTo>
                      <a:pt x="31" y="30"/>
                    </a:lnTo>
                    <a:lnTo>
                      <a:pt x="31" y="30"/>
                    </a:lnTo>
                    <a:lnTo>
                      <a:pt x="31" y="30"/>
                    </a:lnTo>
                    <a:lnTo>
                      <a:pt x="31" y="30"/>
                    </a:lnTo>
                    <a:lnTo>
                      <a:pt x="31" y="30"/>
                    </a:lnTo>
                    <a:cubicBezTo>
                      <a:pt x="31" y="61"/>
                      <a:pt x="31" y="61"/>
                      <a:pt x="31" y="93"/>
                    </a:cubicBezTo>
                    <a:lnTo>
                      <a:pt x="31" y="93"/>
                    </a:lnTo>
                    <a:cubicBezTo>
                      <a:pt x="0" y="93"/>
                      <a:pt x="0" y="93"/>
                      <a:pt x="0" y="93"/>
                    </a:cubicBezTo>
                    <a:cubicBezTo>
                      <a:pt x="0" y="93"/>
                      <a:pt x="31" y="93"/>
                      <a:pt x="31" y="124"/>
                    </a:cubicBezTo>
                    <a:lnTo>
                      <a:pt x="31" y="124"/>
                    </a:lnTo>
                    <a:lnTo>
                      <a:pt x="31" y="124"/>
                    </a:lnTo>
                    <a:cubicBezTo>
                      <a:pt x="31" y="154"/>
                      <a:pt x="31" y="154"/>
                      <a:pt x="31" y="185"/>
                    </a:cubicBezTo>
                    <a:lnTo>
                      <a:pt x="31" y="185"/>
                    </a:lnTo>
                    <a:cubicBezTo>
                      <a:pt x="31" y="217"/>
                      <a:pt x="31" y="248"/>
                      <a:pt x="31" y="341"/>
                    </a:cubicBezTo>
                    <a:cubicBezTo>
                      <a:pt x="31" y="433"/>
                      <a:pt x="31" y="526"/>
                      <a:pt x="31" y="589"/>
                    </a:cubicBezTo>
                    <a:cubicBezTo>
                      <a:pt x="341" y="589"/>
                      <a:pt x="341" y="589"/>
                      <a:pt x="341" y="589"/>
                    </a:cubicBezTo>
                    <a:cubicBezTo>
                      <a:pt x="341" y="557"/>
                      <a:pt x="341" y="557"/>
                      <a:pt x="372" y="557"/>
                    </a:cubicBezTo>
                    <a:lnTo>
                      <a:pt x="372" y="557"/>
                    </a:lnTo>
                    <a:lnTo>
                      <a:pt x="372" y="557"/>
                    </a:lnTo>
                    <a:cubicBezTo>
                      <a:pt x="372" y="557"/>
                      <a:pt x="372" y="589"/>
                      <a:pt x="403" y="589"/>
                    </a:cubicBezTo>
                    <a:cubicBezTo>
                      <a:pt x="496" y="589"/>
                      <a:pt x="496" y="589"/>
                      <a:pt x="496" y="589"/>
                    </a:cubicBezTo>
                    <a:lnTo>
                      <a:pt x="496" y="589"/>
                    </a:lnTo>
                    <a:lnTo>
                      <a:pt x="496" y="589"/>
                    </a:lnTo>
                    <a:cubicBezTo>
                      <a:pt x="496" y="557"/>
                      <a:pt x="496" y="557"/>
                      <a:pt x="527" y="557"/>
                    </a:cubicBezTo>
                    <a:lnTo>
                      <a:pt x="527" y="557"/>
                    </a:lnTo>
                    <a:lnTo>
                      <a:pt x="527" y="557"/>
                    </a:lnTo>
                    <a:cubicBezTo>
                      <a:pt x="527" y="557"/>
                      <a:pt x="527" y="557"/>
                      <a:pt x="527" y="526"/>
                    </a:cubicBezTo>
                    <a:cubicBezTo>
                      <a:pt x="527" y="526"/>
                      <a:pt x="527" y="526"/>
                      <a:pt x="558" y="526"/>
                    </a:cubicBezTo>
                    <a:lnTo>
                      <a:pt x="558" y="526"/>
                    </a:lnTo>
                    <a:lnTo>
                      <a:pt x="558" y="526"/>
                    </a:lnTo>
                    <a:cubicBezTo>
                      <a:pt x="527" y="465"/>
                      <a:pt x="496" y="372"/>
                      <a:pt x="496" y="372"/>
                    </a:cubicBezTo>
                    <a:cubicBezTo>
                      <a:pt x="496" y="341"/>
                      <a:pt x="496" y="341"/>
                      <a:pt x="465" y="309"/>
                    </a:cubicBezTo>
                    <a:lnTo>
                      <a:pt x="465" y="309"/>
                    </a:lnTo>
                    <a:cubicBezTo>
                      <a:pt x="465" y="278"/>
                      <a:pt x="465" y="248"/>
                      <a:pt x="465" y="217"/>
                    </a:cubicBezTo>
                    <a:cubicBezTo>
                      <a:pt x="434" y="217"/>
                      <a:pt x="403" y="185"/>
                      <a:pt x="403" y="154"/>
                    </a:cubicBezTo>
                    <a:cubicBezTo>
                      <a:pt x="372" y="154"/>
                      <a:pt x="372" y="154"/>
                      <a:pt x="372" y="154"/>
                    </a:cubicBezTo>
                    <a:cubicBezTo>
                      <a:pt x="403" y="30"/>
                      <a:pt x="403" y="30"/>
                      <a:pt x="403" y="30"/>
                    </a:cubicBezTo>
                    <a:lnTo>
                      <a:pt x="434" y="93"/>
                    </a:ln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33" name="Freeform 30"/>
              <p:cNvSpPr>
                <a:spLocks noChangeArrowheads="1"/>
              </p:cNvSpPr>
              <p:nvPr/>
            </p:nvSpPr>
            <p:spPr bwMode="auto">
              <a:xfrm>
                <a:off x="3859213" y="1903413"/>
                <a:ext cx="290512" cy="279400"/>
              </a:xfrm>
              <a:custGeom>
                <a:avLst/>
                <a:gdLst>
                  <a:gd name="T0" fmla="*/ 804 w 805"/>
                  <a:gd name="T1" fmla="*/ 187 h 777"/>
                  <a:gd name="T2" fmla="*/ 804 w 805"/>
                  <a:gd name="T3" fmla="*/ 156 h 777"/>
                  <a:gd name="T4" fmla="*/ 804 w 805"/>
                  <a:gd name="T5" fmla="*/ 124 h 777"/>
                  <a:gd name="T6" fmla="*/ 804 w 805"/>
                  <a:gd name="T7" fmla="*/ 93 h 777"/>
                  <a:gd name="T8" fmla="*/ 804 w 805"/>
                  <a:gd name="T9" fmla="*/ 93 h 777"/>
                  <a:gd name="T10" fmla="*/ 774 w 805"/>
                  <a:gd name="T11" fmla="*/ 32 h 777"/>
                  <a:gd name="T12" fmla="*/ 743 w 805"/>
                  <a:gd name="T13" fmla="*/ 32 h 777"/>
                  <a:gd name="T14" fmla="*/ 712 w 805"/>
                  <a:gd name="T15" fmla="*/ 0 h 777"/>
                  <a:gd name="T16" fmla="*/ 650 w 805"/>
                  <a:gd name="T17" fmla="*/ 0 h 777"/>
                  <a:gd name="T18" fmla="*/ 588 w 805"/>
                  <a:gd name="T19" fmla="*/ 32 h 777"/>
                  <a:gd name="T20" fmla="*/ 588 w 805"/>
                  <a:gd name="T21" fmla="*/ 63 h 777"/>
                  <a:gd name="T22" fmla="*/ 495 w 805"/>
                  <a:gd name="T23" fmla="*/ 156 h 777"/>
                  <a:gd name="T24" fmla="*/ 433 w 805"/>
                  <a:gd name="T25" fmla="*/ 124 h 777"/>
                  <a:gd name="T26" fmla="*/ 371 w 805"/>
                  <a:gd name="T27" fmla="*/ 93 h 777"/>
                  <a:gd name="T28" fmla="*/ 309 w 805"/>
                  <a:gd name="T29" fmla="*/ 63 h 777"/>
                  <a:gd name="T30" fmla="*/ 278 w 805"/>
                  <a:gd name="T31" fmla="*/ 32 h 777"/>
                  <a:gd name="T32" fmla="*/ 278 w 805"/>
                  <a:gd name="T33" fmla="*/ 32 h 777"/>
                  <a:gd name="T34" fmla="*/ 247 w 805"/>
                  <a:gd name="T35" fmla="*/ 0 h 777"/>
                  <a:gd name="T36" fmla="*/ 216 w 805"/>
                  <a:gd name="T37" fmla="*/ 0 h 777"/>
                  <a:gd name="T38" fmla="*/ 185 w 805"/>
                  <a:gd name="T39" fmla="*/ 0 h 777"/>
                  <a:gd name="T40" fmla="*/ 154 w 805"/>
                  <a:gd name="T41" fmla="*/ 0 h 777"/>
                  <a:gd name="T42" fmla="*/ 123 w 805"/>
                  <a:gd name="T43" fmla="*/ 0 h 777"/>
                  <a:gd name="T44" fmla="*/ 31 w 805"/>
                  <a:gd name="T45" fmla="*/ 63 h 777"/>
                  <a:gd name="T46" fmla="*/ 31 w 805"/>
                  <a:gd name="T47" fmla="*/ 93 h 777"/>
                  <a:gd name="T48" fmla="*/ 31 w 805"/>
                  <a:gd name="T49" fmla="*/ 124 h 777"/>
                  <a:gd name="T50" fmla="*/ 31 w 805"/>
                  <a:gd name="T51" fmla="*/ 187 h 777"/>
                  <a:gd name="T52" fmla="*/ 31 w 805"/>
                  <a:gd name="T53" fmla="*/ 187 h 777"/>
                  <a:gd name="T54" fmla="*/ 31 w 805"/>
                  <a:gd name="T55" fmla="*/ 248 h 777"/>
                  <a:gd name="T56" fmla="*/ 31 w 805"/>
                  <a:gd name="T57" fmla="*/ 311 h 777"/>
                  <a:gd name="T58" fmla="*/ 31 w 805"/>
                  <a:gd name="T59" fmla="*/ 341 h 777"/>
                  <a:gd name="T60" fmla="*/ 31 w 805"/>
                  <a:gd name="T61" fmla="*/ 372 h 777"/>
                  <a:gd name="T62" fmla="*/ 31 w 805"/>
                  <a:gd name="T63" fmla="*/ 372 h 777"/>
                  <a:gd name="T64" fmla="*/ 0 w 805"/>
                  <a:gd name="T65" fmla="*/ 404 h 777"/>
                  <a:gd name="T66" fmla="*/ 31 w 805"/>
                  <a:gd name="T67" fmla="*/ 465 h 777"/>
                  <a:gd name="T68" fmla="*/ 63 w 805"/>
                  <a:gd name="T69" fmla="*/ 465 h 777"/>
                  <a:gd name="T70" fmla="*/ 123 w 805"/>
                  <a:gd name="T71" fmla="*/ 496 h 777"/>
                  <a:gd name="T72" fmla="*/ 216 w 805"/>
                  <a:gd name="T73" fmla="*/ 558 h 777"/>
                  <a:gd name="T74" fmla="*/ 278 w 805"/>
                  <a:gd name="T75" fmla="*/ 589 h 777"/>
                  <a:gd name="T76" fmla="*/ 278 w 805"/>
                  <a:gd name="T77" fmla="*/ 589 h 777"/>
                  <a:gd name="T78" fmla="*/ 309 w 805"/>
                  <a:gd name="T79" fmla="*/ 558 h 777"/>
                  <a:gd name="T80" fmla="*/ 340 w 805"/>
                  <a:gd name="T81" fmla="*/ 528 h 777"/>
                  <a:gd name="T82" fmla="*/ 743 w 805"/>
                  <a:gd name="T83" fmla="*/ 776 h 777"/>
                  <a:gd name="T84" fmla="*/ 804 w 805"/>
                  <a:gd name="T85" fmla="*/ 682 h 777"/>
                  <a:gd name="T86" fmla="*/ 804 w 805"/>
                  <a:gd name="T87" fmla="*/ 404 h 777"/>
                  <a:gd name="T88" fmla="*/ 804 w 805"/>
                  <a:gd name="T89" fmla="*/ 248 h 777"/>
                  <a:gd name="T90" fmla="*/ 804 w 805"/>
                  <a:gd name="T91" fmla="*/ 187 h 7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5" h="777">
                    <a:moveTo>
                      <a:pt x="804" y="187"/>
                    </a:moveTo>
                    <a:lnTo>
                      <a:pt x="804" y="187"/>
                    </a:lnTo>
                    <a:lnTo>
                      <a:pt x="804" y="187"/>
                    </a:lnTo>
                    <a:cubicBezTo>
                      <a:pt x="804" y="187"/>
                      <a:pt x="804" y="187"/>
                      <a:pt x="804" y="156"/>
                    </a:cubicBezTo>
                    <a:cubicBezTo>
                      <a:pt x="804" y="156"/>
                      <a:pt x="804" y="156"/>
                      <a:pt x="804" y="124"/>
                    </a:cubicBezTo>
                    <a:lnTo>
                      <a:pt x="804" y="124"/>
                    </a:lnTo>
                    <a:lnTo>
                      <a:pt x="804" y="93"/>
                    </a:lnTo>
                    <a:lnTo>
                      <a:pt x="804" y="93"/>
                    </a:lnTo>
                    <a:lnTo>
                      <a:pt x="804" y="93"/>
                    </a:lnTo>
                    <a:lnTo>
                      <a:pt x="804" y="93"/>
                    </a:lnTo>
                    <a:cubicBezTo>
                      <a:pt x="804" y="63"/>
                      <a:pt x="804" y="63"/>
                      <a:pt x="804" y="63"/>
                    </a:cubicBezTo>
                    <a:cubicBezTo>
                      <a:pt x="804" y="63"/>
                      <a:pt x="774" y="63"/>
                      <a:pt x="774" y="32"/>
                    </a:cubicBezTo>
                    <a:cubicBezTo>
                      <a:pt x="774" y="32"/>
                      <a:pt x="774" y="32"/>
                      <a:pt x="743" y="32"/>
                    </a:cubicBezTo>
                    <a:lnTo>
                      <a:pt x="743" y="32"/>
                    </a:lnTo>
                    <a:cubicBezTo>
                      <a:pt x="743" y="32"/>
                      <a:pt x="712" y="32"/>
                      <a:pt x="712" y="0"/>
                    </a:cubicBezTo>
                    <a:lnTo>
                      <a:pt x="712" y="0"/>
                    </a:lnTo>
                    <a:lnTo>
                      <a:pt x="681" y="0"/>
                    </a:lnTo>
                    <a:lnTo>
                      <a:pt x="650" y="0"/>
                    </a:lnTo>
                    <a:cubicBezTo>
                      <a:pt x="650" y="0"/>
                      <a:pt x="588" y="0"/>
                      <a:pt x="588" y="32"/>
                    </a:cubicBezTo>
                    <a:lnTo>
                      <a:pt x="588" y="32"/>
                    </a:lnTo>
                    <a:cubicBezTo>
                      <a:pt x="588" y="32"/>
                      <a:pt x="588" y="32"/>
                      <a:pt x="588" y="63"/>
                    </a:cubicBezTo>
                    <a:lnTo>
                      <a:pt x="588" y="63"/>
                    </a:lnTo>
                    <a:cubicBezTo>
                      <a:pt x="588" y="93"/>
                      <a:pt x="557" y="156"/>
                      <a:pt x="526" y="156"/>
                    </a:cubicBezTo>
                    <a:cubicBezTo>
                      <a:pt x="526" y="156"/>
                      <a:pt x="526" y="156"/>
                      <a:pt x="495" y="156"/>
                    </a:cubicBezTo>
                    <a:lnTo>
                      <a:pt x="495" y="156"/>
                    </a:lnTo>
                    <a:cubicBezTo>
                      <a:pt x="495" y="156"/>
                      <a:pt x="464" y="156"/>
                      <a:pt x="433" y="124"/>
                    </a:cubicBezTo>
                    <a:lnTo>
                      <a:pt x="433" y="124"/>
                    </a:lnTo>
                    <a:cubicBezTo>
                      <a:pt x="402" y="93"/>
                      <a:pt x="402" y="93"/>
                      <a:pt x="371" y="93"/>
                    </a:cubicBezTo>
                    <a:lnTo>
                      <a:pt x="371" y="93"/>
                    </a:lnTo>
                    <a:cubicBezTo>
                      <a:pt x="340" y="93"/>
                      <a:pt x="309" y="93"/>
                      <a:pt x="309" y="63"/>
                    </a:cubicBezTo>
                    <a:lnTo>
                      <a:pt x="309" y="63"/>
                    </a:lnTo>
                    <a:lnTo>
                      <a:pt x="278" y="32"/>
                    </a:lnTo>
                    <a:lnTo>
                      <a:pt x="278" y="32"/>
                    </a:lnTo>
                    <a:lnTo>
                      <a:pt x="278" y="32"/>
                    </a:lnTo>
                    <a:lnTo>
                      <a:pt x="247" y="0"/>
                    </a:lnTo>
                    <a:lnTo>
                      <a:pt x="247" y="0"/>
                    </a:lnTo>
                    <a:cubicBezTo>
                      <a:pt x="216" y="0"/>
                      <a:pt x="216" y="0"/>
                      <a:pt x="216" y="0"/>
                    </a:cubicBezTo>
                    <a:lnTo>
                      <a:pt x="216" y="0"/>
                    </a:lnTo>
                    <a:lnTo>
                      <a:pt x="216" y="0"/>
                    </a:lnTo>
                    <a:cubicBezTo>
                      <a:pt x="185" y="0"/>
                      <a:pt x="185" y="0"/>
                      <a:pt x="185" y="0"/>
                    </a:cubicBezTo>
                    <a:lnTo>
                      <a:pt x="185" y="0"/>
                    </a:lnTo>
                    <a:cubicBezTo>
                      <a:pt x="154" y="0"/>
                      <a:pt x="154" y="0"/>
                      <a:pt x="154" y="0"/>
                    </a:cubicBezTo>
                    <a:cubicBezTo>
                      <a:pt x="123" y="0"/>
                      <a:pt x="123" y="0"/>
                      <a:pt x="123" y="0"/>
                    </a:cubicBezTo>
                    <a:lnTo>
                      <a:pt x="123" y="0"/>
                    </a:lnTo>
                    <a:cubicBezTo>
                      <a:pt x="123" y="32"/>
                      <a:pt x="92" y="32"/>
                      <a:pt x="92" y="32"/>
                    </a:cubicBezTo>
                    <a:cubicBezTo>
                      <a:pt x="62" y="32"/>
                      <a:pt x="63" y="63"/>
                      <a:pt x="31" y="63"/>
                    </a:cubicBezTo>
                    <a:cubicBezTo>
                      <a:pt x="31" y="63"/>
                      <a:pt x="31" y="63"/>
                      <a:pt x="31" y="93"/>
                    </a:cubicBezTo>
                    <a:lnTo>
                      <a:pt x="31" y="93"/>
                    </a:lnTo>
                    <a:cubicBezTo>
                      <a:pt x="31" y="124"/>
                      <a:pt x="31" y="124"/>
                      <a:pt x="31" y="124"/>
                    </a:cubicBezTo>
                    <a:lnTo>
                      <a:pt x="31" y="124"/>
                    </a:lnTo>
                    <a:cubicBezTo>
                      <a:pt x="31" y="156"/>
                      <a:pt x="31" y="156"/>
                      <a:pt x="0" y="156"/>
                    </a:cubicBezTo>
                    <a:lnTo>
                      <a:pt x="31" y="187"/>
                    </a:lnTo>
                    <a:lnTo>
                      <a:pt x="31" y="187"/>
                    </a:lnTo>
                    <a:lnTo>
                      <a:pt x="31" y="187"/>
                    </a:lnTo>
                    <a:cubicBezTo>
                      <a:pt x="31" y="217"/>
                      <a:pt x="31" y="217"/>
                      <a:pt x="31" y="217"/>
                    </a:cubicBezTo>
                    <a:lnTo>
                      <a:pt x="31" y="248"/>
                    </a:lnTo>
                    <a:lnTo>
                      <a:pt x="31" y="280"/>
                    </a:lnTo>
                    <a:cubicBezTo>
                      <a:pt x="31" y="311"/>
                      <a:pt x="31" y="311"/>
                      <a:pt x="31" y="311"/>
                    </a:cubicBezTo>
                    <a:lnTo>
                      <a:pt x="31" y="311"/>
                    </a:lnTo>
                    <a:cubicBezTo>
                      <a:pt x="31" y="311"/>
                      <a:pt x="31" y="311"/>
                      <a:pt x="31" y="341"/>
                    </a:cubicBezTo>
                    <a:cubicBezTo>
                      <a:pt x="31" y="341"/>
                      <a:pt x="31" y="341"/>
                      <a:pt x="31" y="372"/>
                    </a:cubicBezTo>
                    <a:lnTo>
                      <a:pt x="31" y="372"/>
                    </a:lnTo>
                    <a:lnTo>
                      <a:pt x="31" y="372"/>
                    </a:lnTo>
                    <a:lnTo>
                      <a:pt x="31" y="372"/>
                    </a:lnTo>
                    <a:lnTo>
                      <a:pt x="31" y="372"/>
                    </a:lnTo>
                    <a:cubicBezTo>
                      <a:pt x="31" y="372"/>
                      <a:pt x="31" y="404"/>
                      <a:pt x="0" y="404"/>
                    </a:cubicBezTo>
                    <a:cubicBezTo>
                      <a:pt x="31" y="404"/>
                      <a:pt x="31" y="404"/>
                      <a:pt x="31" y="435"/>
                    </a:cubicBezTo>
                    <a:cubicBezTo>
                      <a:pt x="31" y="435"/>
                      <a:pt x="31" y="435"/>
                      <a:pt x="31" y="465"/>
                    </a:cubicBezTo>
                    <a:lnTo>
                      <a:pt x="31" y="465"/>
                    </a:lnTo>
                    <a:lnTo>
                      <a:pt x="63" y="465"/>
                    </a:lnTo>
                    <a:cubicBezTo>
                      <a:pt x="63" y="465"/>
                      <a:pt x="92" y="496"/>
                      <a:pt x="123" y="496"/>
                    </a:cubicBezTo>
                    <a:lnTo>
                      <a:pt x="123" y="496"/>
                    </a:lnTo>
                    <a:cubicBezTo>
                      <a:pt x="123" y="496"/>
                      <a:pt x="123" y="528"/>
                      <a:pt x="154" y="558"/>
                    </a:cubicBezTo>
                    <a:cubicBezTo>
                      <a:pt x="185" y="558"/>
                      <a:pt x="185" y="558"/>
                      <a:pt x="216" y="558"/>
                    </a:cubicBezTo>
                    <a:lnTo>
                      <a:pt x="247" y="589"/>
                    </a:lnTo>
                    <a:cubicBezTo>
                      <a:pt x="247" y="589"/>
                      <a:pt x="247" y="589"/>
                      <a:pt x="278" y="589"/>
                    </a:cubicBezTo>
                    <a:lnTo>
                      <a:pt x="278" y="589"/>
                    </a:lnTo>
                    <a:lnTo>
                      <a:pt x="278" y="589"/>
                    </a:lnTo>
                    <a:lnTo>
                      <a:pt x="278" y="589"/>
                    </a:lnTo>
                    <a:cubicBezTo>
                      <a:pt x="278" y="558"/>
                      <a:pt x="278" y="558"/>
                      <a:pt x="309" y="558"/>
                    </a:cubicBezTo>
                    <a:lnTo>
                      <a:pt x="340" y="558"/>
                    </a:lnTo>
                    <a:cubicBezTo>
                      <a:pt x="340" y="528"/>
                      <a:pt x="340" y="528"/>
                      <a:pt x="340" y="528"/>
                    </a:cubicBezTo>
                    <a:cubicBezTo>
                      <a:pt x="743" y="776"/>
                      <a:pt x="743" y="776"/>
                      <a:pt x="743" y="776"/>
                    </a:cubicBezTo>
                    <a:lnTo>
                      <a:pt x="743" y="776"/>
                    </a:lnTo>
                    <a:cubicBezTo>
                      <a:pt x="804" y="776"/>
                      <a:pt x="804" y="776"/>
                      <a:pt x="804" y="776"/>
                    </a:cubicBezTo>
                    <a:cubicBezTo>
                      <a:pt x="804" y="744"/>
                      <a:pt x="804" y="713"/>
                      <a:pt x="804" y="682"/>
                    </a:cubicBezTo>
                    <a:lnTo>
                      <a:pt x="804" y="682"/>
                    </a:lnTo>
                    <a:cubicBezTo>
                      <a:pt x="804" y="589"/>
                      <a:pt x="804" y="496"/>
                      <a:pt x="804" y="404"/>
                    </a:cubicBezTo>
                    <a:cubicBezTo>
                      <a:pt x="804" y="311"/>
                      <a:pt x="804" y="280"/>
                      <a:pt x="804" y="248"/>
                    </a:cubicBezTo>
                    <a:lnTo>
                      <a:pt x="804" y="248"/>
                    </a:lnTo>
                    <a:cubicBezTo>
                      <a:pt x="804" y="217"/>
                      <a:pt x="804" y="217"/>
                      <a:pt x="804" y="217"/>
                    </a:cubicBezTo>
                    <a:lnTo>
                      <a:pt x="804" y="187"/>
                    </a:ln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34" name="Freeform 31"/>
              <p:cNvSpPr>
                <a:spLocks noChangeArrowheads="1"/>
              </p:cNvSpPr>
              <p:nvPr/>
            </p:nvSpPr>
            <p:spPr bwMode="auto">
              <a:xfrm>
                <a:off x="4114800" y="2138363"/>
                <a:ext cx="301625" cy="423862"/>
              </a:xfrm>
              <a:custGeom>
                <a:avLst/>
                <a:gdLst>
                  <a:gd name="T0" fmla="*/ 651 w 838"/>
                  <a:gd name="T1" fmla="*/ 1083 h 1177"/>
                  <a:gd name="T2" fmla="*/ 651 w 838"/>
                  <a:gd name="T3" fmla="*/ 1083 h 1177"/>
                  <a:gd name="T4" fmla="*/ 682 w 838"/>
                  <a:gd name="T5" fmla="*/ 1083 h 1177"/>
                  <a:gd name="T6" fmla="*/ 651 w 838"/>
                  <a:gd name="T7" fmla="*/ 1052 h 1177"/>
                  <a:gd name="T8" fmla="*/ 651 w 838"/>
                  <a:gd name="T9" fmla="*/ 1021 h 1177"/>
                  <a:gd name="T10" fmla="*/ 620 w 838"/>
                  <a:gd name="T11" fmla="*/ 959 h 1177"/>
                  <a:gd name="T12" fmla="*/ 589 w 838"/>
                  <a:gd name="T13" fmla="*/ 959 h 1177"/>
                  <a:gd name="T14" fmla="*/ 558 w 838"/>
                  <a:gd name="T15" fmla="*/ 928 h 1177"/>
                  <a:gd name="T16" fmla="*/ 558 w 838"/>
                  <a:gd name="T17" fmla="*/ 867 h 1177"/>
                  <a:gd name="T18" fmla="*/ 589 w 838"/>
                  <a:gd name="T19" fmla="*/ 835 h 1177"/>
                  <a:gd name="T20" fmla="*/ 620 w 838"/>
                  <a:gd name="T21" fmla="*/ 835 h 1177"/>
                  <a:gd name="T22" fmla="*/ 620 w 838"/>
                  <a:gd name="T23" fmla="*/ 773 h 1177"/>
                  <a:gd name="T24" fmla="*/ 620 w 838"/>
                  <a:gd name="T25" fmla="*/ 743 h 1177"/>
                  <a:gd name="T26" fmla="*/ 651 w 838"/>
                  <a:gd name="T27" fmla="*/ 711 h 1177"/>
                  <a:gd name="T28" fmla="*/ 682 w 838"/>
                  <a:gd name="T29" fmla="*/ 619 h 1177"/>
                  <a:gd name="T30" fmla="*/ 713 w 838"/>
                  <a:gd name="T31" fmla="*/ 587 h 1177"/>
                  <a:gd name="T32" fmla="*/ 744 w 838"/>
                  <a:gd name="T33" fmla="*/ 495 h 1177"/>
                  <a:gd name="T34" fmla="*/ 744 w 838"/>
                  <a:gd name="T35" fmla="*/ 402 h 1177"/>
                  <a:gd name="T36" fmla="*/ 775 w 838"/>
                  <a:gd name="T37" fmla="*/ 372 h 1177"/>
                  <a:gd name="T38" fmla="*/ 775 w 838"/>
                  <a:gd name="T39" fmla="*/ 340 h 1177"/>
                  <a:gd name="T40" fmla="*/ 837 w 838"/>
                  <a:gd name="T41" fmla="*/ 278 h 1177"/>
                  <a:gd name="T42" fmla="*/ 775 w 838"/>
                  <a:gd name="T43" fmla="*/ 124 h 1177"/>
                  <a:gd name="T44" fmla="*/ 775 w 838"/>
                  <a:gd name="T45" fmla="*/ 61 h 1177"/>
                  <a:gd name="T46" fmla="*/ 775 w 838"/>
                  <a:gd name="T47" fmla="*/ 30 h 1177"/>
                  <a:gd name="T48" fmla="*/ 713 w 838"/>
                  <a:gd name="T49" fmla="*/ 0 h 1177"/>
                  <a:gd name="T50" fmla="*/ 682 w 838"/>
                  <a:gd name="T51" fmla="*/ 0 h 1177"/>
                  <a:gd name="T52" fmla="*/ 651 w 838"/>
                  <a:gd name="T53" fmla="*/ 30 h 1177"/>
                  <a:gd name="T54" fmla="*/ 651 w 838"/>
                  <a:gd name="T55" fmla="*/ 61 h 1177"/>
                  <a:gd name="T56" fmla="*/ 620 w 838"/>
                  <a:gd name="T57" fmla="*/ 61 h 1177"/>
                  <a:gd name="T58" fmla="*/ 589 w 838"/>
                  <a:gd name="T59" fmla="*/ 61 h 1177"/>
                  <a:gd name="T60" fmla="*/ 496 w 838"/>
                  <a:gd name="T61" fmla="*/ 61 h 1177"/>
                  <a:gd name="T62" fmla="*/ 155 w 838"/>
                  <a:gd name="T63" fmla="*/ 185 h 1177"/>
                  <a:gd name="T64" fmla="*/ 31 w 838"/>
                  <a:gd name="T65" fmla="*/ 433 h 1177"/>
                  <a:gd name="T66" fmla="*/ 0 w 838"/>
                  <a:gd name="T67" fmla="*/ 525 h 1177"/>
                  <a:gd name="T68" fmla="*/ 0 w 838"/>
                  <a:gd name="T69" fmla="*/ 525 h 1177"/>
                  <a:gd name="T70" fmla="*/ 0 w 838"/>
                  <a:gd name="T71" fmla="*/ 556 h 1177"/>
                  <a:gd name="T72" fmla="*/ 0 w 838"/>
                  <a:gd name="T73" fmla="*/ 619 h 1177"/>
                  <a:gd name="T74" fmla="*/ 31 w 838"/>
                  <a:gd name="T75" fmla="*/ 649 h 1177"/>
                  <a:gd name="T76" fmla="*/ 31 w 838"/>
                  <a:gd name="T77" fmla="*/ 649 h 1177"/>
                  <a:gd name="T78" fmla="*/ 31 w 838"/>
                  <a:gd name="T79" fmla="*/ 680 h 1177"/>
                  <a:gd name="T80" fmla="*/ 62 w 838"/>
                  <a:gd name="T81" fmla="*/ 743 h 1177"/>
                  <a:gd name="T82" fmla="*/ 92 w 838"/>
                  <a:gd name="T83" fmla="*/ 804 h 1177"/>
                  <a:gd name="T84" fmla="*/ 62 w 838"/>
                  <a:gd name="T85" fmla="*/ 835 h 1177"/>
                  <a:gd name="T86" fmla="*/ 92 w 838"/>
                  <a:gd name="T87" fmla="*/ 867 h 1177"/>
                  <a:gd name="T88" fmla="*/ 124 w 838"/>
                  <a:gd name="T89" fmla="*/ 897 h 1177"/>
                  <a:gd name="T90" fmla="*/ 155 w 838"/>
                  <a:gd name="T91" fmla="*/ 928 h 1177"/>
                  <a:gd name="T92" fmla="*/ 186 w 838"/>
                  <a:gd name="T93" fmla="*/ 928 h 1177"/>
                  <a:gd name="T94" fmla="*/ 217 w 838"/>
                  <a:gd name="T95" fmla="*/ 959 h 1177"/>
                  <a:gd name="T96" fmla="*/ 248 w 838"/>
                  <a:gd name="T97" fmla="*/ 1021 h 1177"/>
                  <a:gd name="T98" fmla="*/ 279 w 838"/>
                  <a:gd name="T99" fmla="*/ 1021 h 1177"/>
                  <a:gd name="T100" fmla="*/ 279 w 838"/>
                  <a:gd name="T101" fmla="*/ 1083 h 1177"/>
                  <a:gd name="T102" fmla="*/ 279 w 838"/>
                  <a:gd name="T103" fmla="*/ 1083 h 1177"/>
                  <a:gd name="T104" fmla="*/ 310 w 838"/>
                  <a:gd name="T105" fmla="*/ 1114 h 1177"/>
                  <a:gd name="T106" fmla="*/ 403 w 838"/>
                  <a:gd name="T107" fmla="*/ 1083 h 1177"/>
                  <a:gd name="T108" fmla="*/ 465 w 838"/>
                  <a:gd name="T109" fmla="*/ 1176 h 1177"/>
                  <a:gd name="T110" fmla="*/ 465 w 838"/>
                  <a:gd name="T111" fmla="*/ 1145 h 1177"/>
                  <a:gd name="T112" fmla="*/ 527 w 838"/>
                  <a:gd name="T113" fmla="*/ 1145 h 1177"/>
                  <a:gd name="T114" fmla="*/ 589 w 838"/>
                  <a:gd name="T115" fmla="*/ 1145 h 1177"/>
                  <a:gd name="T116" fmla="*/ 589 w 838"/>
                  <a:gd name="T117" fmla="*/ 1145 h 1177"/>
                  <a:gd name="T118" fmla="*/ 620 w 838"/>
                  <a:gd name="T119" fmla="*/ 1114 h 1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38" h="1177">
                    <a:moveTo>
                      <a:pt x="651" y="1083"/>
                    </a:moveTo>
                    <a:lnTo>
                      <a:pt x="651" y="1083"/>
                    </a:lnTo>
                    <a:lnTo>
                      <a:pt x="651" y="1083"/>
                    </a:lnTo>
                    <a:lnTo>
                      <a:pt x="651" y="1083"/>
                    </a:lnTo>
                    <a:lnTo>
                      <a:pt x="651" y="1083"/>
                    </a:lnTo>
                    <a:lnTo>
                      <a:pt x="651" y="1083"/>
                    </a:lnTo>
                    <a:cubicBezTo>
                      <a:pt x="682" y="1083"/>
                      <a:pt x="682" y="1083"/>
                      <a:pt x="682" y="1083"/>
                    </a:cubicBezTo>
                    <a:lnTo>
                      <a:pt x="682" y="1083"/>
                    </a:lnTo>
                    <a:lnTo>
                      <a:pt x="682" y="1083"/>
                    </a:lnTo>
                    <a:cubicBezTo>
                      <a:pt x="682" y="1083"/>
                      <a:pt x="682" y="1083"/>
                      <a:pt x="682" y="1052"/>
                    </a:cubicBezTo>
                    <a:cubicBezTo>
                      <a:pt x="682" y="1052"/>
                      <a:pt x="682" y="1052"/>
                      <a:pt x="651" y="1052"/>
                    </a:cubicBezTo>
                    <a:lnTo>
                      <a:pt x="651" y="1052"/>
                    </a:lnTo>
                    <a:lnTo>
                      <a:pt x="651" y="1052"/>
                    </a:lnTo>
                    <a:lnTo>
                      <a:pt x="651" y="1021"/>
                    </a:lnTo>
                    <a:lnTo>
                      <a:pt x="651" y="1021"/>
                    </a:lnTo>
                    <a:cubicBezTo>
                      <a:pt x="651" y="1021"/>
                      <a:pt x="651" y="1021"/>
                      <a:pt x="651" y="991"/>
                    </a:cubicBezTo>
                    <a:lnTo>
                      <a:pt x="620" y="991"/>
                    </a:lnTo>
                    <a:lnTo>
                      <a:pt x="620" y="959"/>
                    </a:lnTo>
                    <a:cubicBezTo>
                      <a:pt x="589" y="959"/>
                      <a:pt x="589" y="959"/>
                      <a:pt x="589" y="959"/>
                    </a:cubicBezTo>
                    <a:lnTo>
                      <a:pt x="589" y="959"/>
                    </a:lnTo>
                    <a:lnTo>
                      <a:pt x="589" y="959"/>
                    </a:lnTo>
                    <a:cubicBezTo>
                      <a:pt x="558" y="959"/>
                      <a:pt x="558" y="959"/>
                      <a:pt x="558" y="928"/>
                    </a:cubicBezTo>
                    <a:lnTo>
                      <a:pt x="558" y="928"/>
                    </a:lnTo>
                    <a:lnTo>
                      <a:pt x="558" y="928"/>
                    </a:lnTo>
                    <a:lnTo>
                      <a:pt x="558" y="928"/>
                    </a:lnTo>
                    <a:cubicBezTo>
                      <a:pt x="558" y="897"/>
                      <a:pt x="558" y="897"/>
                      <a:pt x="558" y="897"/>
                    </a:cubicBezTo>
                    <a:cubicBezTo>
                      <a:pt x="558" y="867"/>
                      <a:pt x="558" y="867"/>
                      <a:pt x="558" y="867"/>
                    </a:cubicBezTo>
                    <a:lnTo>
                      <a:pt x="558" y="867"/>
                    </a:lnTo>
                    <a:cubicBezTo>
                      <a:pt x="558" y="867"/>
                      <a:pt x="558" y="835"/>
                      <a:pt x="589" y="835"/>
                    </a:cubicBezTo>
                    <a:lnTo>
                      <a:pt x="589" y="835"/>
                    </a:lnTo>
                    <a:cubicBezTo>
                      <a:pt x="589" y="835"/>
                      <a:pt x="589" y="867"/>
                      <a:pt x="620" y="867"/>
                    </a:cubicBezTo>
                    <a:cubicBezTo>
                      <a:pt x="620" y="835"/>
                      <a:pt x="620" y="835"/>
                      <a:pt x="620" y="835"/>
                    </a:cubicBezTo>
                    <a:lnTo>
                      <a:pt x="620" y="835"/>
                    </a:lnTo>
                    <a:cubicBezTo>
                      <a:pt x="620" y="835"/>
                      <a:pt x="620" y="835"/>
                      <a:pt x="620" y="804"/>
                    </a:cubicBezTo>
                    <a:lnTo>
                      <a:pt x="620" y="804"/>
                    </a:lnTo>
                    <a:lnTo>
                      <a:pt x="620" y="773"/>
                    </a:lnTo>
                    <a:lnTo>
                      <a:pt x="620" y="773"/>
                    </a:lnTo>
                    <a:lnTo>
                      <a:pt x="620" y="743"/>
                    </a:lnTo>
                    <a:lnTo>
                      <a:pt x="620" y="743"/>
                    </a:lnTo>
                    <a:cubicBezTo>
                      <a:pt x="620" y="743"/>
                      <a:pt x="620" y="711"/>
                      <a:pt x="651" y="711"/>
                    </a:cubicBezTo>
                    <a:lnTo>
                      <a:pt x="651" y="711"/>
                    </a:lnTo>
                    <a:lnTo>
                      <a:pt x="651" y="711"/>
                    </a:lnTo>
                    <a:cubicBezTo>
                      <a:pt x="651" y="680"/>
                      <a:pt x="651" y="680"/>
                      <a:pt x="651" y="649"/>
                    </a:cubicBezTo>
                    <a:lnTo>
                      <a:pt x="651" y="649"/>
                    </a:lnTo>
                    <a:lnTo>
                      <a:pt x="682" y="619"/>
                    </a:lnTo>
                    <a:cubicBezTo>
                      <a:pt x="682" y="619"/>
                      <a:pt x="682" y="619"/>
                      <a:pt x="713" y="587"/>
                    </a:cubicBezTo>
                    <a:lnTo>
                      <a:pt x="713" y="587"/>
                    </a:lnTo>
                    <a:lnTo>
                      <a:pt x="713" y="587"/>
                    </a:lnTo>
                    <a:lnTo>
                      <a:pt x="713" y="556"/>
                    </a:lnTo>
                    <a:cubicBezTo>
                      <a:pt x="713" y="556"/>
                      <a:pt x="744" y="556"/>
                      <a:pt x="744" y="525"/>
                    </a:cubicBezTo>
                    <a:cubicBezTo>
                      <a:pt x="744" y="525"/>
                      <a:pt x="744" y="525"/>
                      <a:pt x="744" y="495"/>
                    </a:cubicBezTo>
                    <a:lnTo>
                      <a:pt x="744" y="463"/>
                    </a:lnTo>
                    <a:cubicBezTo>
                      <a:pt x="744" y="433"/>
                      <a:pt x="744" y="433"/>
                      <a:pt x="744" y="402"/>
                    </a:cubicBezTo>
                    <a:lnTo>
                      <a:pt x="744" y="402"/>
                    </a:lnTo>
                    <a:lnTo>
                      <a:pt x="744" y="402"/>
                    </a:lnTo>
                    <a:cubicBezTo>
                      <a:pt x="775" y="402"/>
                      <a:pt x="775" y="402"/>
                      <a:pt x="775" y="372"/>
                    </a:cubicBezTo>
                    <a:lnTo>
                      <a:pt x="775" y="372"/>
                    </a:lnTo>
                    <a:lnTo>
                      <a:pt x="775" y="372"/>
                    </a:lnTo>
                    <a:cubicBezTo>
                      <a:pt x="775" y="372"/>
                      <a:pt x="775" y="372"/>
                      <a:pt x="775" y="340"/>
                    </a:cubicBezTo>
                    <a:lnTo>
                      <a:pt x="775" y="340"/>
                    </a:lnTo>
                    <a:cubicBezTo>
                      <a:pt x="775" y="309"/>
                      <a:pt x="775" y="309"/>
                      <a:pt x="806" y="309"/>
                    </a:cubicBezTo>
                    <a:cubicBezTo>
                      <a:pt x="806" y="278"/>
                      <a:pt x="837" y="278"/>
                      <a:pt x="837" y="278"/>
                    </a:cubicBezTo>
                    <a:lnTo>
                      <a:pt x="837" y="278"/>
                    </a:lnTo>
                    <a:lnTo>
                      <a:pt x="837" y="278"/>
                    </a:lnTo>
                    <a:lnTo>
                      <a:pt x="806" y="248"/>
                    </a:lnTo>
                    <a:cubicBezTo>
                      <a:pt x="806" y="216"/>
                      <a:pt x="775" y="154"/>
                      <a:pt x="775" y="124"/>
                    </a:cubicBezTo>
                    <a:lnTo>
                      <a:pt x="775" y="92"/>
                    </a:lnTo>
                    <a:lnTo>
                      <a:pt x="775" y="92"/>
                    </a:lnTo>
                    <a:cubicBezTo>
                      <a:pt x="775" y="92"/>
                      <a:pt x="775" y="92"/>
                      <a:pt x="775" y="61"/>
                    </a:cubicBezTo>
                    <a:lnTo>
                      <a:pt x="775" y="61"/>
                    </a:lnTo>
                    <a:cubicBezTo>
                      <a:pt x="775" y="30"/>
                      <a:pt x="775" y="30"/>
                      <a:pt x="775" y="30"/>
                    </a:cubicBezTo>
                    <a:lnTo>
                      <a:pt x="775" y="30"/>
                    </a:lnTo>
                    <a:lnTo>
                      <a:pt x="744" y="30"/>
                    </a:lnTo>
                    <a:lnTo>
                      <a:pt x="744" y="30"/>
                    </a:lnTo>
                    <a:cubicBezTo>
                      <a:pt x="744" y="0"/>
                      <a:pt x="713" y="0"/>
                      <a:pt x="713" y="0"/>
                    </a:cubicBezTo>
                    <a:cubicBezTo>
                      <a:pt x="713" y="0"/>
                      <a:pt x="713" y="0"/>
                      <a:pt x="682" y="0"/>
                    </a:cubicBezTo>
                    <a:lnTo>
                      <a:pt x="682" y="0"/>
                    </a:lnTo>
                    <a:lnTo>
                      <a:pt x="682" y="0"/>
                    </a:lnTo>
                    <a:lnTo>
                      <a:pt x="682" y="0"/>
                    </a:lnTo>
                    <a:cubicBezTo>
                      <a:pt x="682" y="0"/>
                      <a:pt x="682" y="30"/>
                      <a:pt x="651" y="30"/>
                    </a:cubicBezTo>
                    <a:lnTo>
                      <a:pt x="651" y="30"/>
                    </a:lnTo>
                    <a:lnTo>
                      <a:pt x="651" y="30"/>
                    </a:lnTo>
                    <a:lnTo>
                      <a:pt x="651" y="30"/>
                    </a:lnTo>
                    <a:lnTo>
                      <a:pt x="651" y="61"/>
                    </a:lnTo>
                    <a:cubicBezTo>
                      <a:pt x="620" y="61"/>
                      <a:pt x="620" y="61"/>
                      <a:pt x="620" y="61"/>
                    </a:cubicBezTo>
                    <a:lnTo>
                      <a:pt x="620" y="61"/>
                    </a:lnTo>
                    <a:lnTo>
                      <a:pt x="620" y="61"/>
                    </a:lnTo>
                    <a:lnTo>
                      <a:pt x="620" y="61"/>
                    </a:lnTo>
                    <a:cubicBezTo>
                      <a:pt x="589" y="61"/>
                      <a:pt x="589" y="61"/>
                      <a:pt x="589" y="61"/>
                    </a:cubicBezTo>
                    <a:lnTo>
                      <a:pt x="589" y="61"/>
                    </a:lnTo>
                    <a:lnTo>
                      <a:pt x="589" y="61"/>
                    </a:lnTo>
                    <a:cubicBezTo>
                      <a:pt x="496" y="61"/>
                      <a:pt x="496" y="61"/>
                      <a:pt x="496" y="61"/>
                    </a:cubicBezTo>
                    <a:lnTo>
                      <a:pt x="496" y="61"/>
                    </a:lnTo>
                    <a:cubicBezTo>
                      <a:pt x="155" y="61"/>
                      <a:pt x="155" y="61"/>
                      <a:pt x="155" y="61"/>
                    </a:cubicBezTo>
                    <a:cubicBezTo>
                      <a:pt x="155" y="61"/>
                      <a:pt x="155" y="92"/>
                      <a:pt x="155" y="124"/>
                    </a:cubicBezTo>
                    <a:cubicBezTo>
                      <a:pt x="155" y="185"/>
                      <a:pt x="155" y="185"/>
                      <a:pt x="155" y="185"/>
                    </a:cubicBezTo>
                    <a:cubicBezTo>
                      <a:pt x="92" y="185"/>
                      <a:pt x="92" y="185"/>
                      <a:pt x="92" y="185"/>
                    </a:cubicBezTo>
                    <a:cubicBezTo>
                      <a:pt x="92" y="433"/>
                      <a:pt x="92" y="433"/>
                      <a:pt x="92" y="433"/>
                    </a:cubicBezTo>
                    <a:cubicBezTo>
                      <a:pt x="31" y="433"/>
                      <a:pt x="31" y="433"/>
                      <a:pt x="31" y="433"/>
                    </a:cubicBezTo>
                    <a:cubicBezTo>
                      <a:pt x="31" y="463"/>
                      <a:pt x="31" y="463"/>
                      <a:pt x="31" y="463"/>
                    </a:cubicBezTo>
                    <a:cubicBezTo>
                      <a:pt x="31" y="463"/>
                      <a:pt x="31" y="463"/>
                      <a:pt x="31" y="495"/>
                    </a:cubicBezTo>
                    <a:cubicBezTo>
                      <a:pt x="31" y="495"/>
                      <a:pt x="31" y="495"/>
                      <a:pt x="0" y="525"/>
                    </a:cubicBezTo>
                    <a:lnTo>
                      <a:pt x="0" y="525"/>
                    </a:lnTo>
                    <a:lnTo>
                      <a:pt x="0" y="525"/>
                    </a:lnTo>
                    <a:lnTo>
                      <a:pt x="0" y="525"/>
                    </a:lnTo>
                    <a:lnTo>
                      <a:pt x="0" y="556"/>
                    </a:lnTo>
                    <a:lnTo>
                      <a:pt x="0" y="556"/>
                    </a:lnTo>
                    <a:lnTo>
                      <a:pt x="0" y="556"/>
                    </a:lnTo>
                    <a:lnTo>
                      <a:pt x="0" y="556"/>
                    </a:lnTo>
                    <a:cubicBezTo>
                      <a:pt x="0" y="587"/>
                      <a:pt x="0" y="587"/>
                      <a:pt x="0" y="587"/>
                    </a:cubicBezTo>
                    <a:lnTo>
                      <a:pt x="0" y="619"/>
                    </a:lnTo>
                    <a:lnTo>
                      <a:pt x="0" y="619"/>
                    </a:lnTo>
                    <a:cubicBezTo>
                      <a:pt x="0" y="619"/>
                      <a:pt x="31" y="619"/>
                      <a:pt x="31" y="649"/>
                    </a:cubicBezTo>
                    <a:lnTo>
                      <a:pt x="31" y="649"/>
                    </a:lnTo>
                    <a:lnTo>
                      <a:pt x="31" y="649"/>
                    </a:lnTo>
                    <a:lnTo>
                      <a:pt x="31" y="649"/>
                    </a:lnTo>
                    <a:lnTo>
                      <a:pt x="31" y="649"/>
                    </a:lnTo>
                    <a:lnTo>
                      <a:pt x="31" y="680"/>
                    </a:lnTo>
                    <a:lnTo>
                      <a:pt x="31" y="680"/>
                    </a:lnTo>
                    <a:lnTo>
                      <a:pt x="31" y="680"/>
                    </a:lnTo>
                    <a:lnTo>
                      <a:pt x="31" y="711"/>
                    </a:lnTo>
                    <a:lnTo>
                      <a:pt x="31" y="711"/>
                    </a:lnTo>
                    <a:cubicBezTo>
                      <a:pt x="31" y="711"/>
                      <a:pt x="62" y="711"/>
                      <a:pt x="62" y="743"/>
                    </a:cubicBezTo>
                    <a:lnTo>
                      <a:pt x="62" y="743"/>
                    </a:lnTo>
                    <a:lnTo>
                      <a:pt x="62" y="743"/>
                    </a:lnTo>
                    <a:cubicBezTo>
                      <a:pt x="62" y="773"/>
                      <a:pt x="92" y="773"/>
                      <a:pt x="92" y="804"/>
                    </a:cubicBezTo>
                    <a:lnTo>
                      <a:pt x="92" y="804"/>
                    </a:lnTo>
                    <a:cubicBezTo>
                      <a:pt x="62" y="804"/>
                      <a:pt x="62" y="835"/>
                      <a:pt x="62" y="835"/>
                    </a:cubicBezTo>
                    <a:lnTo>
                      <a:pt x="62" y="835"/>
                    </a:lnTo>
                    <a:cubicBezTo>
                      <a:pt x="92" y="835"/>
                      <a:pt x="92" y="835"/>
                      <a:pt x="92" y="835"/>
                    </a:cubicBezTo>
                    <a:lnTo>
                      <a:pt x="92" y="835"/>
                    </a:lnTo>
                    <a:lnTo>
                      <a:pt x="92" y="867"/>
                    </a:lnTo>
                    <a:cubicBezTo>
                      <a:pt x="124" y="867"/>
                      <a:pt x="124" y="867"/>
                      <a:pt x="124" y="867"/>
                    </a:cubicBezTo>
                    <a:lnTo>
                      <a:pt x="124" y="897"/>
                    </a:lnTo>
                    <a:lnTo>
                      <a:pt x="124" y="897"/>
                    </a:lnTo>
                    <a:cubicBezTo>
                      <a:pt x="124" y="897"/>
                      <a:pt x="124" y="897"/>
                      <a:pt x="155" y="897"/>
                    </a:cubicBezTo>
                    <a:lnTo>
                      <a:pt x="155" y="897"/>
                    </a:lnTo>
                    <a:cubicBezTo>
                      <a:pt x="155" y="897"/>
                      <a:pt x="155" y="897"/>
                      <a:pt x="155" y="928"/>
                    </a:cubicBezTo>
                    <a:lnTo>
                      <a:pt x="186" y="928"/>
                    </a:lnTo>
                    <a:lnTo>
                      <a:pt x="186" y="928"/>
                    </a:lnTo>
                    <a:lnTo>
                      <a:pt x="186" y="928"/>
                    </a:lnTo>
                    <a:lnTo>
                      <a:pt x="186" y="928"/>
                    </a:lnTo>
                    <a:lnTo>
                      <a:pt x="186" y="928"/>
                    </a:lnTo>
                    <a:cubicBezTo>
                      <a:pt x="217" y="959"/>
                      <a:pt x="217" y="959"/>
                      <a:pt x="217" y="959"/>
                    </a:cubicBezTo>
                    <a:cubicBezTo>
                      <a:pt x="217" y="991"/>
                      <a:pt x="248" y="991"/>
                      <a:pt x="248" y="1021"/>
                    </a:cubicBezTo>
                    <a:lnTo>
                      <a:pt x="248" y="1021"/>
                    </a:lnTo>
                    <a:lnTo>
                      <a:pt x="248" y="1021"/>
                    </a:lnTo>
                    <a:lnTo>
                      <a:pt x="248" y="1021"/>
                    </a:lnTo>
                    <a:lnTo>
                      <a:pt x="248" y="1021"/>
                    </a:lnTo>
                    <a:cubicBezTo>
                      <a:pt x="279" y="1021"/>
                      <a:pt x="279" y="1021"/>
                      <a:pt x="279" y="1021"/>
                    </a:cubicBezTo>
                    <a:cubicBezTo>
                      <a:pt x="279" y="1052"/>
                      <a:pt x="279" y="1052"/>
                      <a:pt x="279" y="1052"/>
                    </a:cubicBezTo>
                    <a:lnTo>
                      <a:pt x="279" y="1052"/>
                    </a:lnTo>
                    <a:cubicBezTo>
                      <a:pt x="279" y="1083"/>
                      <a:pt x="279" y="1083"/>
                      <a:pt x="279" y="1083"/>
                    </a:cubicBezTo>
                    <a:lnTo>
                      <a:pt x="279" y="1083"/>
                    </a:lnTo>
                    <a:lnTo>
                      <a:pt x="279" y="1083"/>
                    </a:lnTo>
                    <a:lnTo>
                      <a:pt x="279" y="1083"/>
                    </a:lnTo>
                    <a:lnTo>
                      <a:pt x="279" y="1083"/>
                    </a:lnTo>
                    <a:cubicBezTo>
                      <a:pt x="279" y="1083"/>
                      <a:pt x="279" y="1083"/>
                      <a:pt x="279" y="1114"/>
                    </a:cubicBezTo>
                    <a:cubicBezTo>
                      <a:pt x="310" y="1114"/>
                      <a:pt x="310" y="1114"/>
                      <a:pt x="310" y="1114"/>
                    </a:cubicBezTo>
                    <a:cubicBezTo>
                      <a:pt x="341" y="1114"/>
                      <a:pt x="341" y="1114"/>
                      <a:pt x="341" y="1114"/>
                    </a:cubicBezTo>
                    <a:cubicBezTo>
                      <a:pt x="372" y="1114"/>
                      <a:pt x="372" y="1114"/>
                      <a:pt x="372" y="1114"/>
                    </a:cubicBezTo>
                    <a:cubicBezTo>
                      <a:pt x="403" y="1083"/>
                      <a:pt x="403" y="1083"/>
                      <a:pt x="403" y="1083"/>
                    </a:cubicBezTo>
                    <a:cubicBezTo>
                      <a:pt x="403" y="1114"/>
                      <a:pt x="403" y="1114"/>
                      <a:pt x="403" y="1114"/>
                    </a:cubicBezTo>
                    <a:lnTo>
                      <a:pt x="434" y="1145"/>
                    </a:lnTo>
                    <a:cubicBezTo>
                      <a:pt x="434" y="1145"/>
                      <a:pt x="434" y="1145"/>
                      <a:pt x="465" y="1176"/>
                    </a:cubicBezTo>
                    <a:cubicBezTo>
                      <a:pt x="465" y="1176"/>
                      <a:pt x="465" y="1176"/>
                      <a:pt x="465" y="1145"/>
                    </a:cubicBezTo>
                    <a:lnTo>
                      <a:pt x="465" y="1145"/>
                    </a:lnTo>
                    <a:lnTo>
                      <a:pt x="465" y="1145"/>
                    </a:lnTo>
                    <a:lnTo>
                      <a:pt x="465" y="1145"/>
                    </a:lnTo>
                    <a:cubicBezTo>
                      <a:pt x="496" y="1145"/>
                      <a:pt x="496" y="1145"/>
                      <a:pt x="496" y="1145"/>
                    </a:cubicBezTo>
                    <a:lnTo>
                      <a:pt x="527" y="1145"/>
                    </a:lnTo>
                    <a:lnTo>
                      <a:pt x="558" y="1145"/>
                    </a:lnTo>
                    <a:lnTo>
                      <a:pt x="558" y="1145"/>
                    </a:lnTo>
                    <a:cubicBezTo>
                      <a:pt x="589" y="1145"/>
                      <a:pt x="589" y="1145"/>
                      <a:pt x="589" y="1145"/>
                    </a:cubicBezTo>
                    <a:lnTo>
                      <a:pt x="589" y="1145"/>
                    </a:lnTo>
                    <a:lnTo>
                      <a:pt x="589" y="1145"/>
                    </a:lnTo>
                    <a:lnTo>
                      <a:pt x="589" y="1145"/>
                    </a:lnTo>
                    <a:cubicBezTo>
                      <a:pt x="620" y="1145"/>
                      <a:pt x="620" y="1145"/>
                      <a:pt x="620" y="1145"/>
                    </a:cubicBezTo>
                    <a:lnTo>
                      <a:pt x="620" y="1145"/>
                    </a:lnTo>
                    <a:cubicBezTo>
                      <a:pt x="620" y="1114"/>
                      <a:pt x="620" y="1114"/>
                      <a:pt x="620" y="1114"/>
                    </a:cubicBezTo>
                    <a:lnTo>
                      <a:pt x="620" y="1114"/>
                    </a:lnTo>
                    <a:cubicBezTo>
                      <a:pt x="620" y="1114"/>
                      <a:pt x="620" y="1114"/>
                      <a:pt x="651" y="1083"/>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35" name="Freeform 32"/>
              <p:cNvSpPr>
                <a:spLocks noChangeArrowheads="1"/>
              </p:cNvSpPr>
              <p:nvPr/>
            </p:nvSpPr>
            <p:spPr bwMode="auto">
              <a:xfrm>
                <a:off x="3824288" y="1801813"/>
                <a:ext cx="57150" cy="123825"/>
              </a:xfrm>
              <a:custGeom>
                <a:avLst/>
                <a:gdLst>
                  <a:gd name="T0" fmla="*/ 32 w 157"/>
                  <a:gd name="T1" fmla="*/ 248 h 343"/>
                  <a:gd name="T2" fmla="*/ 32 w 157"/>
                  <a:gd name="T3" fmla="*/ 248 h 343"/>
                  <a:gd name="T4" fmla="*/ 32 w 157"/>
                  <a:gd name="T5" fmla="*/ 248 h 343"/>
                  <a:gd name="T6" fmla="*/ 32 w 157"/>
                  <a:gd name="T7" fmla="*/ 248 h 343"/>
                  <a:gd name="T8" fmla="*/ 32 w 157"/>
                  <a:gd name="T9" fmla="*/ 279 h 343"/>
                  <a:gd name="T10" fmla="*/ 62 w 157"/>
                  <a:gd name="T11" fmla="*/ 279 h 343"/>
                  <a:gd name="T12" fmla="*/ 93 w 157"/>
                  <a:gd name="T13" fmla="*/ 342 h 343"/>
                  <a:gd name="T14" fmla="*/ 93 w 157"/>
                  <a:gd name="T15" fmla="*/ 311 h 343"/>
                  <a:gd name="T16" fmla="*/ 156 w 157"/>
                  <a:gd name="T17" fmla="*/ 279 h 343"/>
                  <a:gd name="T18" fmla="*/ 156 w 157"/>
                  <a:gd name="T19" fmla="*/ 279 h 343"/>
                  <a:gd name="T20" fmla="*/ 156 w 157"/>
                  <a:gd name="T21" fmla="*/ 248 h 343"/>
                  <a:gd name="T22" fmla="*/ 156 w 157"/>
                  <a:gd name="T23" fmla="*/ 218 h 343"/>
                  <a:gd name="T24" fmla="*/ 124 w 157"/>
                  <a:gd name="T25" fmla="*/ 218 h 343"/>
                  <a:gd name="T26" fmla="*/ 124 w 157"/>
                  <a:gd name="T27" fmla="*/ 218 h 343"/>
                  <a:gd name="T28" fmla="*/ 93 w 157"/>
                  <a:gd name="T29" fmla="*/ 187 h 343"/>
                  <a:gd name="T30" fmla="*/ 124 w 157"/>
                  <a:gd name="T31" fmla="*/ 94 h 343"/>
                  <a:gd name="T32" fmla="*/ 156 w 157"/>
                  <a:gd name="T33" fmla="*/ 94 h 343"/>
                  <a:gd name="T34" fmla="*/ 156 w 157"/>
                  <a:gd name="T35" fmla="*/ 94 h 343"/>
                  <a:gd name="T36" fmla="*/ 156 w 157"/>
                  <a:gd name="T37" fmla="*/ 94 h 343"/>
                  <a:gd name="T38" fmla="*/ 124 w 157"/>
                  <a:gd name="T39" fmla="*/ 63 h 343"/>
                  <a:gd name="T40" fmla="*/ 124 w 157"/>
                  <a:gd name="T41" fmla="*/ 63 h 343"/>
                  <a:gd name="T42" fmla="*/ 124 w 157"/>
                  <a:gd name="T43" fmla="*/ 63 h 343"/>
                  <a:gd name="T44" fmla="*/ 124 w 157"/>
                  <a:gd name="T45" fmla="*/ 31 h 343"/>
                  <a:gd name="T46" fmla="*/ 93 w 157"/>
                  <a:gd name="T47" fmla="*/ 0 h 343"/>
                  <a:gd name="T48" fmla="*/ 62 w 157"/>
                  <a:gd name="T49" fmla="*/ 0 h 343"/>
                  <a:gd name="T50" fmla="*/ 32 w 157"/>
                  <a:gd name="T51" fmla="*/ 0 h 343"/>
                  <a:gd name="T52" fmla="*/ 32 w 157"/>
                  <a:gd name="T53" fmla="*/ 31 h 343"/>
                  <a:gd name="T54" fmla="*/ 32 w 157"/>
                  <a:gd name="T55" fmla="*/ 31 h 343"/>
                  <a:gd name="T56" fmla="*/ 32 w 157"/>
                  <a:gd name="T57" fmla="*/ 31 h 343"/>
                  <a:gd name="T58" fmla="*/ 32 w 157"/>
                  <a:gd name="T59" fmla="*/ 63 h 343"/>
                  <a:gd name="T60" fmla="*/ 32 w 157"/>
                  <a:gd name="T61" fmla="*/ 94 h 343"/>
                  <a:gd name="T62" fmla="*/ 32 w 157"/>
                  <a:gd name="T63" fmla="*/ 94 h 343"/>
                  <a:gd name="T64" fmla="*/ 32 w 157"/>
                  <a:gd name="T65" fmla="*/ 94 h 343"/>
                  <a:gd name="T66" fmla="*/ 32 w 157"/>
                  <a:gd name="T67" fmla="*/ 94 h 343"/>
                  <a:gd name="T68" fmla="*/ 32 w 157"/>
                  <a:gd name="T69" fmla="*/ 94 h 343"/>
                  <a:gd name="T70" fmla="*/ 32 w 157"/>
                  <a:gd name="T71" fmla="*/ 94 h 343"/>
                  <a:gd name="T72" fmla="*/ 32 w 157"/>
                  <a:gd name="T73" fmla="*/ 94 h 343"/>
                  <a:gd name="T74" fmla="*/ 0 w 157"/>
                  <a:gd name="T75" fmla="*/ 187 h 343"/>
                  <a:gd name="T76" fmla="*/ 0 w 157"/>
                  <a:gd name="T77" fmla="*/ 187 h 343"/>
                  <a:gd name="T78" fmla="*/ 0 w 157"/>
                  <a:gd name="T79" fmla="*/ 187 h 343"/>
                  <a:gd name="T80" fmla="*/ 0 w 157"/>
                  <a:gd name="T81" fmla="*/ 218 h 343"/>
                  <a:gd name="T82" fmla="*/ 0 w 157"/>
                  <a:gd name="T83" fmla="*/ 218 h 343"/>
                  <a:gd name="T84" fmla="*/ 0 w 157"/>
                  <a:gd name="T85" fmla="*/ 218 h 343"/>
                  <a:gd name="T86" fmla="*/ 32 w 157"/>
                  <a:gd name="T87" fmla="*/ 248 h 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57" h="343">
                    <a:moveTo>
                      <a:pt x="32" y="248"/>
                    </a:moveTo>
                    <a:lnTo>
                      <a:pt x="32" y="248"/>
                    </a:lnTo>
                    <a:lnTo>
                      <a:pt x="32" y="248"/>
                    </a:lnTo>
                    <a:lnTo>
                      <a:pt x="32" y="248"/>
                    </a:lnTo>
                    <a:cubicBezTo>
                      <a:pt x="32" y="279"/>
                      <a:pt x="32" y="279"/>
                      <a:pt x="32" y="279"/>
                    </a:cubicBezTo>
                    <a:cubicBezTo>
                      <a:pt x="62" y="279"/>
                      <a:pt x="62" y="279"/>
                      <a:pt x="62" y="279"/>
                    </a:cubicBezTo>
                    <a:cubicBezTo>
                      <a:pt x="93" y="311"/>
                      <a:pt x="93" y="311"/>
                      <a:pt x="93" y="342"/>
                    </a:cubicBezTo>
                    <a:cubicBezTo>
                      <a:pt x="93" y="311"/>
                      <a:pt x="93" y="311"/>
                      <a:pt x="93" y="311"/>
                    </a:cubicBezTo>
                    <a:cubicBezTo>
                      <a:pt x="124" y="311"/>
                      <a:pt x="156" y="279"/>
                      <a:pt x="156" y="279"/>
                    </a:cubicBezTo>
                    <a:lnTo>
                      <a:pt x="156" y="279"/>
                    </a:lnTo>
                    <a:cubicBezTo>
                      <a:pt x="156" y="248"/>
                      <a:pt x="156" y="248"/>
                      <a:pt x="156" y="248"/>
                    </a:cubicBezTo>
                    <a:lnTo>
                      <a:pt x="156" y="218"/>
                    </a:lnTo>
                    <a:lnTo>
                      <a:pt x="124" y="218"/>
                    </a:lnTo>
                    <a:lnTo>
                      <a:pt x="124" y="218"/>
                    </a:lnTo>
                    <a:cubicBezTo>
                      <a:pt x="124" y="218"/>
                      <a:pt x="93" y="218"/>
                      <a:pt x="93" y="187"/>
                    </a:cubicBezTo>
                    <a:cubicBezTo>
                      <a:pt x="93" y="155"/>
                      <a:pt x="93" y="124"/>
                      <a:pt x="124" y="94"/>
                    </a:cubicBezTo>
                    <a:cubicBezTo>
                      <a:pt x="124" y="94"/>
                      <a:pt x="124" y="94"/>
                      <a:pt x="156" y="94"/>
                    </a:cubicBezTo>
                    <a:lnTo>
                      <a:pt x="156" y="94"/>
                    </a:lnTo>
                    <a:lnTo>
                      <a:pt x="156" y="94"/>
                    </a:lnTo>
                    <a:cubicBezTo>
                      <a:pt x="124" y="94"/>
                      <a:pt x="124" y="63"/>
                      <a:pt x="124" y="63"/>
                    </a:cubicBezTo>
                    <a:lnTo>
                      <a:pt x="124" y="63"/>
                    </a:lnTo>
                    <a:lnTo>
                      <a:pt x="124" y="63"/>
                    </a:lnTo>
                    <a:cubicBezTo>
                      <a:pt x="124" y="31"/>
                      <a:pt x="124" y="31"/>
                      <a:pt x="124" y="31"/>
                    </a:cubicBezTo>
                    <a:cubicBezTo>
                      <a:pt x="124" y="0"/>
                      <a:pt x="93" y="0"/>
                      <a:pt x="93" y="0"/>
                    </a:cubicBezTo>
                    <a:lnTo>
                      <a:pt x="62" y="0"/>
                    </a:lnTo>
                    <a:lnTo>
                      <a:pt x="32" y="0"/>
                    </a:lnTo>
                    <a:lnTo>
                      <a:pt x="32" y="31"/>
                    </a:lnTo>
                    <a:lnTo>
                      <a:pt x="32" y="31"/>
                    </a:lnTo>
                    <a:lnTo>
                      <a:pt x="32" y="31"/>
                    </a:lnTo>
                    <a:lnTo>
                      <a:pt x="32" y="63"/>
                    </a:lnTo>
                    <a:cubicBezTo>
                      <a:pt x="32" y="63"/>
                      <a:pt x="32" y="63"/>
                      <a:pt x="32" y="94"/>
                    </a:cubicBezTo>
                    <a:lnTo>
                      <a:pt x="32" y="94"/>
                    </a:lnTo>
                    <a:lnTo>
                      <a:pt x="32" y="94"/>
                    </a:lnTo>
                    <a:lnTo>
                      <a:pt x="32" y="94"/>
                    </a:lnTo>
                    <a:lnTo>
                      <a:pt x="32" y="94"/>
                    </a:lnTo>
                    <a:lnTo>
                      <a:pt x="32" y="94"/>
                    </a:lnTo>
                    <a:lnTo>
                      <a:pt x="32" y="94"/>
                    </a:lnTo>
                    <a:cubicBezTo>
                      <a:pt x="32" y="124"/>
                      <a:pt x="0" y="155"/>
                      <a:pt x="0" y="187"/>
                    </a:cubicBezTo>
                    <a:lnTo>
                      <a:pt x="0" y="187"/>
                    </a:lnTo>
                    <a:lnTo>
                      <a:pt x="0" y="187"/>
                    </a:lnTo>
                    <a:cubicBezTo>
                      <a:pt x="0" y="187"/>
                      <a:pt x="0" y="187"/>
                      <a:pt x="0" y="218"/>
                    </a:cubicBezTo>
                    <a:lnTo>
                      <a:pt x="0" y="218"/>
                    </a:lnTo>
                    <a:lnTo>
                      <a:pt x="0" y="218"/>
                    </a:lnTo>
                    <a:cubicBezTo>
                      <a:pt x="0" y="218"/>
                      <a:pt x="32" y="218"/>
                      <a:pt x="32" y="248"/>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36" name="Freeform 33"/>
              <p:cNvSpPr>
                <a:spLocks noChangeArrowheads="1"/>
              </p:cNvSpPr>
              <p:nvPr/>
            </p:nvSpPr>
            <p:spPr bwMode="auto">
              <a:xfrm>
                <a:off x="4806950" y="3119438"/>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37" name="Freeform 34"/>
              <p:cNvSpPr>
                <a:spLocks noChangeArrowheads="1"/>
              </p:cNvSpPr>
              <p:nvPr/>
            </p:nvSpPr>
            <p:spPr bwMode="auto">
              <a:xfrm>
                <a:off x="4806950" y="3119438"/>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38" name="Freeform 35"/>
              <p:cNvSpPr>
                <a:spLocks noChangeArrowheads="1"/>
              </p:cNvSpPr>
              <p:nvPr/>
            </p:nvSpPr>
            <p:spPr bwMode="auto">
              <a:xfrm>
                <a:off x="4706938" y="2092325"/>
                <a:ext cx="134937" cy="155575"/>
              </a:xfrm>
              <a:custGeom>
                <a:avLst/>
                <a:gdLst>
                  <a:gd name="T0" fmla="*/ 217 w 373"/>
                  <a:gd name="T1" fmla="*/ 0 h 434"/>
                  <a:gd name="T2" fmla="*/ 217 w 373"/>
                  <a:gd name="T3" fmla="*/ 0 h 434"/>
                  <a:gd name="T4" fmla="*/ 217 w 373"/>
                  <a:gd name="T5" fmla="*/ 30 h 434"/>
                  <a:gd name="T6" fmla="*/ 217 w 373"/>
                  <a:gd name="T7" fmla="*/ 30 h 434"/>
                  <a:gd name="T8" fmla="*/ 217 w 373"/>
                  <a:gd name="T9" fmla="*/ 30 h 434"/>
                  <a:gd name="T10" fmla="*/ 186 w 373"/>
                  <a:gd name="T11" fmla="*/ 30 h 434"/>
                  <a:gd name="T12" fmla="*/ 186 w 373"/>
                  <a:gd name="T13" fmla="*/ 61 h 434"/>
                  <a:gd name="T14" fmla="*/ 186 w 373"/>
                  <a:gd name="T15" fmla="*/ 92 h 434"/>
                  <a:gd name="T16" fmla="*/ 186 w 373"/>
                  <a:gd name="T17" fmla="*/ 92 h 434"/>
                  <a:gd name="T18" fmla="*/ 186 w 373"/>
                  <a:gd name="T19" fmla="*/ 92 h 434"/>
                  <a:gd name="T20" fmla="*/ 217 w 373"/>
                  <a:gd name="T21" fmla="*/ 92 h 434"/>
                  <a:gd name="T22" fmla="*/ 154 w 373"/>
                  <a:gd name="T23" fmla="*/ 278 h 434"/>
                  <a:gd name="T24" fmla="*/ 154 w 373"/>
                  <a:gd name="T25" fmla="*/ 309 h 434"/>
                  <a:gd name="T26" fmla="*/ 124 w 373"/>
                  <a:gd name="T27" fmla="*/ 309 h 434"/>
                  <a:gd name="T28" fmla="*/ 62 w 373"/>
                  <a:gd name="T29" fmla="*/ 309 h 434"/>
                  <a:gd name="T30" fmla="*/ 30 w 373"/>
                  <a:gd name="T31" fmla="*/ 340 h 434"/>
                  <a:gd name="T32" fmla="*/ 0 w 373"/>
                  <a:gd name="T33" fmla="*/ 372 h 434"/>
                  <a:gd name="T34" fmla="*/ 0 w 373"/>
                  <a:gd name="T35" fmla="*/ 372 h 434"/>
                  <a:gd name="T36" fmla="*/ 0 w 373"/>
                  <a:gd name="T37" fmla="*/ 372 h 434"/>
                  <a:gd name="T38" fmla="*/ 0 w 373"/>
                  <a:gd name="T39" fmla="*/ 372 h 434"/>
                  <a:gd name="T40" fmla="*/ 30 w 373"/>
                  <a:gd name="T41" fmla="*/ 433 h 434"/>
                  <a:gd name="T42" fmla="*/ 30 w 373"/>
                  <a:gd name="T43" fmla="*/ 433 h 434"/>
                  <a:gd name="T44" fmla="*/ 30 w 373"/>
                  <a:gd name="T45" fmla="*/ 433 h 434"/>
                  <a:gd name="T46" fmla="*/ 30 w 373"/>
                  <a:gd name="T47" fmla="*/ 433 h 434"/>
                  <a:gd name="T48" fmla="*/ 30 w 373"/>
                  <a:gd name="T49" fmla="*/ 433 h 434"/>
                  <a:gd name="T50" fmla="*/ 124 w 373"/>
                  <a:gd name="T51" fmla="*/ 433 h 434"/>
                  <a:gd name="T52" fmla="*/ 124 w 373"/>
                  <a:gd name="T53" fmla="*/ 433 h 434"/>
                  <a:gd name="T54" fmla="*/ 124 w 373"/>
                  <a:gd name="T55" fmla="*/ 433 h 434"/>
                  <a:gd name="T56" fmla="*/ 124 w 373"/>
                  <a:gd name="T57" fmla="*/ 433 h 434"/>
                  <a:gd name="T58" fmla="*/ 124 w 373"/>
                  <a:gd name="T59" fmla="*/ 433 h 434"/>
                  <a:gd name="T60" fmla="*/ 186 w 373"/>
                  <a:gd name="T61" fmla="*/ 372 h 434"/>
                  <a:gd name="T62" fmla="*/ 217 w 373"/>
                  <a:gd name="T63" fmla="*/ 372 h 434"/>
                  <a:gd name="T64" fmla="*/ 217 w 373"/>
                  <a:gd name="T65" fmla="*/ 372 h 434"/>
                  <a:gd name="T66" fmla="*/ 217 w 373"/>
                  <a:gd name="T67" fmla="*/ 372 h 434"/>
                  <a:gd name="T68" fmla="*/ 248 w 373"/>
                  <a:gd name="T69" fmla="*/ 309 h 434"/>
                  <a:gd name="T70" fmla="*/ 248 w 373"/>
                  <a:gd name="T71" fmla="*/ 309 h 434"/>
                  <a:gd name="T72" fmla="*/ 278 w 373"/>
                  <a:gd name="T73" fmla="*/ 309 h 434"/>
                  <a:gd name="T74" fmla="*/ 278 w 373"/>
                  <a:gd name="T75" fmla="*/ 309 h 434"/>
                  <a:gd name="T76" fmla="*/ 278 w 373"/>
                  <a:gd name="T77" fmla="*/ 248 h 434"/>
                  <a:gd name="T78" fmla="*/ 310 w 373"/>
                  <a:gd name="T79" fmla="*/ 216 h 434"/>
                  <a:gd name="T80" fmla="*/ 341 w 373"/>
                  <a:gd name="T81" fmla="*/ 216 h 434"/>
                  <a:gd name="T82" fmla="*/ 341 w 373"/>
                  <a:gd name="T83" fmla="*/ 185 h 434"/>
                  <a:gd name="T84" fmla="*/ 372 w 373"/>
                  <a:gd name="T85" fmla="*/ 124 h 434"/>
                  <a:gd name="T86" fmla="*/ 372 w 373"/>
                  <a:gd name="T87" fmla="*/ 124 h 434"/>
                  <a:gd name="T88" fmla="*/ 372 w 373"/>
                  <a:gd name="T89" fmla="*/ 92 h 434"/>
                  <a:gd name="T90" fmla="*/ 341 w 373"/>
                  <a:gd name="T91" fmla="*/ 61 h 434"/>
                  <a:gd name="T92" fmla="*/ 310 w 373"/>
                  <a:gd name="T93" fmla="*/ 61 h 434"/>
                  <a:gd name="T94" fmla="*/ 310 w 373"/>
                  <a:gd name="T95" fmla="*/ 61 h 434"/>
                  <a:gd name="T96" fmla="*/ 248 w 373"/>
                  <a:gd name="T97" fmla="*/ 30 h 434"/>
                  <a:gd name="T98" fmla="*/ 217 w 373"/>
                  <a:gd name="T99" fmla="*/ 30 h 434"/>
                  <a:gd name="T100" fmla="*/ 217 w 373"/>
                  <a:gd name="T101" fmla="*/ 0 h 4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73" h="434">
                    <a:moveTo>
                      <a:pt x="217" y="0"/>
                    </a:moveTo>
                    <a:lnTo>
                      <a:pt x="217" y="0"/>
                    </a:lnTo>
                    <a:cubicBezTo>
                      <a:pt x="217" y="0"/>
                      <a:pt x="217" y="0"/>
                      <a:pt x="217" y="30"/>
                    </a:cubicBezTo>
                    <a:lnTo>
                      <a:pt x="217" y="30"/>
                    </a:lnTo>
                    <a:lnTo>
                      <a:pt x="217" y="30"/>
                    </a:lnTo>
                    <a:cubicBezTo>
                      <a:pt x="186" y="30"/>
                      <a:pt x="186" y="30"/>
                      <a:pt x="186" y="30"/>
                    </a:cubicBezTo>
                    <a:lnTo>
                      <a:pt x="186" y="61"/>
                    </a:lnTo>
                    <a:cubicBezTo>
                      <a:pt x="186" y="61"/>
                      <a:pt x="186" y="61"/>
                      <a:pt x="186" y="92"/>
                    </a:cubicBezTo>
                    <a:lnTo>
                      <a:pt x="186" y="92"/>
                    </a:lnTo>
                    <a:lnTo>
                      <a:pt x="186" y="92"/>
                    </a:lnTo>
                    <a:cubicBezTo>
                      <a:pt x="217" y="92"/>
                      <a:pt x="217" y="92"/>
                      <a:pt x="217" y="92"/>
                    </a:cubicBezTo>
                    <a:cubicBezTo>
                      <a:pt x="154" y="278"/>
                      <a:pt x="154" y="278"/>
                      <a:pt x="154" y="278"/>
                    </a:cubicBezTo>
                    <a:cubicBezTo>
                      <a:pt x="154" y="309"/>
                      <a:pt x="154" y="309"/>
                      <a:pt x="154" y="309"/>
                    </a:cubicBezTo>
                    <a:lnTo>
                      <a:pt x="124" y="309"/>
                    </a:lnTo>
                    <a:cubicBezTo>
                      <a:pt x="93" y="309"/>
                      <a:pt x="93" y="309"/>
                      <a:pt x="62" y="309"/>
                    </a:cubicBezTo>
                    <a:cubicBezTo>
                      <a:pt x="62" y="309"/>
                      <a:pt x="62" y="340"/>
                      <a:pt x="30" y="340"/>
                    </a:cubicBezTo>
                    <a:cubicBezTo>
                      <a:pt x="0" y="340"/>
                      <a:pt x="0" y="340"/>
                      <a:pt x="0" y="372"/>
                    </a:cubicBezTo>
                    <a:lnTo>
                      <a:pt x="0" y="372"/>
                    </a:lnTo>
                    <a:lnTo>
                      <a:pt x="0" y="372"/>
                    </a:lnTo>
                    <a:lnTo>
                      <a:pt x="0" y="372"/>
                    </a:lnTo>
                    <a:cubicBezTo>
                      <a:pt x="30" y="402"/>
                      <a:pt x="30" y="402"/>
                      <a:pt x="30" y="433"/>
                    </a:cubicBezTo>
                    <a:lnTo>
                      <a:pt x="30" y="433"/>
                    </a:lnTo>
                    <a:lnTo>
                      <a:pt x="30" y="433"/>
                    </a:lnTo>
                    <a:lnTo>
                      <a:pt x="30" y="433"/>
                    </a:lnTo>
                    <a:lnTo>
                      <a:pt x="30" y="433"/>
                    </a:lnTo>
                    <a:cubicBezTo>
                      <a:pt x="62" y="433"/>
                      <a:pt x="93" y="433"/>
                      <a:pt x="124" y="433"/>
                    </a:cubicBezTo>
                    <a:lnTo>
                      <a:pt x="124" y="433"/>
                    </a:lnTo>
                    <a:lnTo>
                      <a:pt x="124" y="433"/>
                    </a:lnTo>
                    <a:lnTo>
                      <a:pt x="124" y="433"/>
                    </a:lnTo>
                    <a:lnTo>
                      <a:pt x="124" y="433"/>
                    </a:lnTo>
                    <a:cubicBezTo>
                      <a:pt x="154" y="372"/>
                      <a:pt x="186" y="372"/>
                      <a:pt x="186" y="372"/>
                    </a:cubicBezTo>
                    <a:lnTo>
                      <a:pt x="217" y="372"/>
                    </a:lnTo>
                    <a:lnTo>
                      <a:pt x="217" y="372"/>
                    </a:lnTo>
                    <a:lnTo>
                      <a:pt x="217" y="372"/>
                    </a:lnTo>
                    <a:cubicBezTo>
                      <a:pt x="217" y="340"/>
                      <a:pt x="217" y="340"/>
                      <a:pt x="248" y="309"/>
                    </a:cubicBezTo>
                    <a:lnTo>
                      <a:pt x="248" y="309"/>
                    </a:lnTo>
                    <a:cubicBezTo>
                      <a:pt x="278" y="309"/>
                      <a:pt x="278" y="309"/>
                      <a:pt x="278" y="309"/>
                    </a:cubicBezTo>
                    <a:lnTo>
                      <a:pt x="278" y="309"/>
                    </a:lnTo>
                    <a:cubicBezTo>
                      <a:pt x="278" y="309"/>
                      <a:pt x="278" y="278"/>
                      <a:pt x="278" y="248"/>
                    </a:cubicBezTo>
                    <a:cubicBezTo>
                      <a:pt x="310" y="248"/>
                      <a:pt x="310" y="216"/>
                      <a:pt x="310" y="216"/>
                    </a:cubicBezTo>
                    <a:cubicBezTo>
                      <a:pt x="310" y="216"/>
                      <a:pt x="310" y="216"/>
                      <a:pt x="341" y="216"/>
                    </a:cubicBezTo>
                    <a:cubicBezTo>
                      <a:pt x="341" y="185"/>
                      <a:pt x="341" y="185"/>
                      <a:pt x="341" y="185"/>
                    </a:cubicBezTo>
                    <a:cubicBezTo>
                      <a:pt x="372" y="154"/>
                      <a:pt x="372" y="124"/>
                      <a:pt x="372" y="124"/>
                    </a:cubicBezTo>
                    <a:lnTo>
                      <a:pt x="372" y="124"/>
                    </a:lnTo>
                    <a:cubicBezTo>
                      <a:pt x="372" y="92"/>
                      <a:pt x="372" y="92"/>
                      <a:pt x="372" y="92"/>
                    </a:cubicBezTo>
                    <a:cubicBezTo>
                      <a:pt x="341" y="61"/>
                      <a:pt x="341" y="61"/>
                      <a:pt x="341" y="61"/>
                    </a:cubicBezTo>
                    <a:cubicBezTo>
                      <a:pt x="310" y="61"/>
                      <a:pt x="310" y="61"/>
                      <a:pt x="310" y="61"/>
                    </a:cubicBezTo>
                    <a:lnTo>
                      <a:pt x="310" y="61"/>
                    </a:lnTo>
                    <a:cubicBezTo>
                      <a:pt x="278" y="61"/>
                      <a:pt x="248" y="30"/>
                      <a:pt x="248" y="30"/>
                    </a:cubicBezTo>
                    <a:lnTo>
                      <a:pt x="217" y="30"/>
                    </a:lnTo>
                    <a:cubicBezTo>
                      <a:pt x="217" y="30"/>
                      <a:pt x="217" y="30"/>
                      <a:pt x="217" y="0"/>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39" name="Freeform 36"/>
              <p:cNvSpPr>
                <a:spLocks noChangeArrowheads="1"/>
              </p:cNvSpPr>
              <p:nvPr/>
            </p:nvSpPr>
            <p:spPr bwMode="auto">
              <a:xfrm>
                <a:off x="4483100" y="2382838"/>
                <a:ext cx="201613" cy="290512"/>
              </a:xfrm>
              <a:custGeom>
                <a:avLst/>
                <a:gdLst>
                  <a:gd name="T0" fmla="*/ 124 w 559"/>
                  <a:gd name="T1" fmla="*/ 93 h 807"/>
                  <a:gd name="T2" fmla="*/ 154 w 559"/>
                  <a:gd name="T3" fmla="*/ 155 h 807"/>
                  <a:gd name="T4" fmla="*/ 217 w 559"/>
                  <a:gd name="T5" fmla="*/ 155 h 807"/>
                  <a:gd name="T6" fmla="*/ 310 w 559"/>
                  <a:gd name="T7" fmla="*/ 217 h 807"/>
                  <a:gd name="T8" fmla="*/ 341 w 559"/>
                  <a:gd name="T9" fmla="*/ 217 h 807"/>
                  <a:gd name="T10" fmla="*/ 372 w 559"/>
                  <a:gd name="T11" fmla="*/ 217 h 807"/>
                  <a:gd name="T12" fmla="*/ 402 w 559"/>
                  <a:gd name="T13" fmla="*/ 217 h 807"/>
                  <a:gd name="T14" fmla="*/ 402 w 559"/>
                  <a:gd name="T15" fmla="*/ 248 h 807"/>
                  <a:gd name="T16" fmla="*/ 372 w 559"/>
                  <a:gd name="T17" fmla="*/ 279 h 807"/>
                  <a:gd name="T18" fmla="*/ 341 w 559"/>
                  <a:gd name="T19" fmla="*/ 279 h 807"/>
                  <a:gd name="T20" fmla="*/ 217 w 559"/>
                  <a:gd name="T21" fmla="*/ 465 h 807"/>
                  <a:gd name="T22" fmla="*/ 154 w 559"/>
                  <a:gd name="T23" fmla="*/ 465 h 807"/>
                  <a:gd name="T24" fmla="*/ 124 w 559"/>
                  <a:gd name="T25" fmla="*/ 465 h 807"/>
                  <a:gd name="T26" fmla="*/ 62 w 559"/>
                  <a:gd name="T27" fmla="*/ 496 h 807"/>
                  <a:gd name="T28" fmla="*/ 30 w 559"/>
                  <a:gd name="T29" fmla="*/ 558 h 807"/>
                  <a:gd name="T30" fmla="*/ 30 w 559"/>
                  <a:gd name="T31" fmla="*/ 589 h 807"/>
                  <a:gd name="T32" fmla="*/ 0 w 559"/>
                  <a:gd name="T33" fmla="*/ 620 h 807"/>
                  <a:gd name="T34" fmla="*/ 0 w 559"/>
                  <a:gd name="T35" fmla="*/ 775 h 807"/>
                  <a:gd name="T36" fmla="*/ 30 w 559"/>
                  <a:gd name="T37" fmla="*/ 775 h 807"/>
                  <a:gd name="T38" fmla="*/ 62 w 559"/>
                  <a:gd name="T39" fmla="*/ 744 h 807"/>
                  <a:gd name="T40" fmla="*/ 278 w 559"/>
                  <a:gd name="T41" fmla="*/ 558 h 807"/>
                  <a:gd name="T42" fmla="*/ 372 w 559"/>
                  <a:gd name="T43" fmla="*/ 434 h 807"/>
                  <a:gd name="T44" fmla="*/ 465 w 559"/>
                  <a:gd name="T45" fmla="*/ 248 h 807"/>
                  <a:gd name="T46" fmla="*/ 526 w 559"/>
                  <a:gd name="T47" fmla="*/ 124 h 807"/>
                  <a:gd name="T48" fmla="*/ 526 w 559"/>
                  <a:gd name="T49" fmla="*/ 0 h 807"/>
                  <a:gd name="T50" fmla="*/ 496 w 559"/>
                  <a:gd name="T51" fmla="*/ 31 h 807"/>
                  <a:gd name="T52" fmla="*/ 434 w 559"/>
                  <a:gd name="T53" fmla="*/ 31 h 807"/>
                  <a:gd name="T54" fmla="*/ 434 w 559"/>
                  <a:gd name="T55" fmla="*/ 31 h 807"/>
                  <a:gd name="T56" fmla="*/ 402 w 559"/>
                  <a:gd name="T57" fmla="*/ 63 h 807"/>
                  <a:gd name="T58" fmla="*/ 341 w 559"/>
                  <a:gd name="T59" fmla="*/ 63 h 807"/>
                  <a:gd name="T60" fmla="*/ 310 w 559"/>
                  <a:gd name="T61" fmla="*/ 93 h 807"/>
                  <a:gd name="T62" fmla="*/ 248 w 559"/>
                  <a:gd name="T63" fmla="*/ 93 h 807"/>
                  <a:gd name="T64" fmla="*/ 248 w 559"/>
                  <a:gd name="T65" fmla="*/ 93 h 807"/>
                  <a:gd name="T66" fmla="*/ 124 w 559"/>
                  <a:gd name="T67" fmla="*/ 63 h 807"/>
                  <a:gd name="T68" fmla="*/ 124 w 559"/>
                  <a:gd name="T69" fmla="*/ 63 h 8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59" h="807">
                    <a:moveTo>
                      <a:pt x="124" y="93"/>
                    </a:moveTo>
                    <a:lnTo>
                      <a:pt x="124" y="93"/>
                    </a:lnTo>
                    <a:cubicBezTo>
                      <a:pt x="124" y="124"/>
                      <a:pt x="154" y="124"/>
                      <a:pt x="154" y="155"/>
                    </a:cubicBezTo>
                    <a:lnTo>
                      <a:pt x="154" y="155"/>
                    </a:lnTo>
                    <a:lnTo>
                      <a:pt x="186" y="155"/>
                    </a:lnTo>
                    <a:lnTo>
                      <a:pt x="217" y="155"/>
                    </a:lnTo>
                    <a:cubicBezTo>
                      <a:pt x="248" y="155"/>
                      <a:pt x="278" y="187"/>
                      <a:pt x="278" y="187"/>
                    </a:cubicBezTo>
                    <a:cubicBezTo>
                      <a:pt x="310" y="187"/>
                      <a:pt x="310" y="217"/>
                      <a:pt x="310" y="217"/>
                    </a:cubicBezTo>
                    <a:lnTo>
                      <a:pt x="310" y="217"/>
                    </a:lnTo>
                    <a:cubicBezTo>
                      <a:pt x="341" y="217"/>
                      <a:pt x="341" y="217"/>
                      <a:pt x="341" y="217"/>
                    </a:cubicBezTo>
                    <a:cubicBezTo>
                      <a:pt x="341" y="217"/>
                      <a:pt x="341" y="217"/>
                      <a:pt x="372" y="217"/>
                    </a:cubicBezTo>
                    <a:lnTo>
                      <a:pt x="372" y="217"/>
                    </a:lnTo>
                    <a:lnTo>
                      <a:pt x="402" y="217"/>
                    </a:lnTo>
                    <a:lnTo>
                      <a:pt x="402" y="217"/>
                    </a:lnTo>
                    <a:lnTo>
                      <a:pt x="402" y="248"/>
                    </a:lnTo>
                    <a:lnTo>
                      <a:pt x="402" y="248"/>
                    </a:lnTo>
                    <a:cubicBezTo>
                      <a:pt x="402" y="248"/>
                      <a:pt x="402" y="248"/>
                      <a:pt x="372" y="279"/>
                    </a:cubicBezTo>
                    <a:lnTo>
                      <a:pt x="372" y="279"/>
                    </a:lnTo>
                    <a:lnTo>
                      <a:pt x="372" y="279"/>
                    </a:lnTo>
                    <a:cubicBezTo>
                      <a:pt x="372" y="279"/>
                      <a:pt x="372" y="279"/>
                      <a:pt x="341" y="279"/>
                    </a:cubicBezTo>
                    <a:cubicBezTo>
                      <a:pt x="217" y="465"/>
                      <a:pt x="217" y="465"/>
                      <a:pt x="217" y="465"/>
                    </a:cubicBezTo>
                    <a:lnTo>
                      <a:pt x="217" y="465"/>
                    </a:lnTo>
                    <a:lnTo>
                      <a:pt x="154" y="465"/>
                    </a:lnTo>
                    <a:lnTo>
                      <a:pt x="154" y="465"/>
                    </a:lnTo>
                    <a:lnTo>
                      <a:pt x="124" y="465"/>
                    </a:lnTo>
                    <a:lnTo>
                      <a:pt x="124" y="465"/>
                    </a:lnTo>
                    <a:cubicBezTo>
                      <a:pt x="124" y="496"/>
                      <a:pt x="124" y="496"/>
                      <a:pt x="93" y="496"/>
                    </a:cubicBezTo>
                    <a:cubicBezTo>
                      <a:pt x="93" y="496"/>
                      <a:pt x="93" y="496"/>
                      <a:pt x="62" y="496"/>
                    </a:cubicBezTo>
                    <a:lnTo>
                      <a:pt x="62" y="496"/>
                    </a:lnTo>
                    <a:cubicBezTo>
                      <a:pt x="30" y="558"/>
                      <a:pt x="30" y="558"/>
                      <a:pt x="30" y="558"/>
                    </a:cubicBezTo>
                    <a:lnTo>
                      <a:pt x="30" y="558"/>
                    </a:lnTo>
                    <a:cubicBezTo>
                      <a:pt x="30" y="558"/>
                      <a:pt x="30" y="558"/>
                      <a:pt x="30" y="589"/>
                    </a:cubicBezTo>
                    <a:cubicBezTo>
                      <a:pt x="0" y="589"/>
                      <a:pt x="0" y="589"/>
                      <a:pt x="0" y="589"/>
                    </a:cubicBezTo>
                    <a:cubicBezTo>
                      <a:pt x="0" y="589"/>
                      <a:pt x="0" y="589"/>
                      <a:pt x="0" y="620"/>
                    </a:cubicBezTo>
                    <a:cubicBezTo>
                      <a:pt x="0" y="651"/>
                      <a:pt x="0" y="682"/>
                      <a:pt x="0" y="744"/>
                    </a:cubicBezTo>
                    <a:lnTo>
                      <a:pt x="0" y="775"/>
                    </a:lnTo>
                    <a:cubicBezTo>
                      <a:pt x="30" y="806"/>
                      <a:pt x="30" y="806"/>
                      <a:pt x="30" y="806"/>
                    </a:cubicBezTo>
                    <a:lnTo>
                      <a:pt x="30" y="775"/>
                    </a:lnTo>
                    <a:cubicBezTo>
                      <a:pt x="62" y="775"/>
                      <a:pt x="62" y="775"/>
                      <a:pt x="62" y="744"/>
                    </a:cubicBezTo>
                    <a:lnTo>
                      <a:pt x="62" y="744"/>
                    </a:lnTo>
                    <a:cubicBezTo>
                      <a:pt x="93" y="713"/>
                      <a:pt x="154" y="651"/>
                      <a:pt x="154" y="620"/>
                    </a:cubicBezTo>
                    <a:cubicBezTo>
                      <a:pt x="186" y="620"/>
                      <a:pt x="248" y="558"/>
                      <a:pt x="278" y="558"/>
                    </a:cubicBezTo>
                    <a:cubicBezTo>
                      <a:pt x="278" y="558"/>
                      <a:pt x="310" y="527"/>
                      <a:pt x="310" y="496"/>
                    </a:cubicBezTo>
                    <a:cubicBezTo>
                      <a:pt x="341" y="465"/>
                      <a:pt x="341" y="434"/>
                      <a:pt x="372" y="434"/>
                    </a:cubicBezTo>
                    <a:cubicBezTo>
                      <a:pt x="372" y="434"/>
                      <a:pt x="372" y="403"/>
                      <a:pt x="402" y="403"/>
                    </a:cubicBezTo>
                    <a:cubicBezTo>
                      <a:pt x="402" y="372"/>
                      <a:pt x="434" y="311"/>
                      <a:pt x="465" y="248"/>
                    </a:cubicBezTo>
                    <a:cubicBezTo>
                      <a:pt x="526" y="155"/>
                      <a:pt x="526" y="124"/>
                      <a:pt x="526" y="124"/>
                    </a:cubicBezTo>
                    <a:lnTo>
                      <a:pt x="526" y="124"/>
                    </a:lnTo>
                    <a:cubicBezTo>
                      <a:pt x="526" y="63"/>
                      <a:pt x="526" y="63"/>
                      <a:pt x="558" y="63"/>
                    </a:cubicBezTo>
                    <a:cubicBezTo>
                      <a:pt x="558" y="31"/>
                      <a:pt x="526" y="0"/>
                      <a:pt x="526" y="0"/>
                    </a:cubicBezTo>
                    <a:lnTo>
                      <a:pt x="526" y="0"/>
                    </a:lnTo>
                    <a:cubicBezTo>
                      <a:pt x="526" y="0"/>
                      <a:pt x="526" y="0"/>
                      <a:pt x="496" y="31"/>
                    </a:cubicBezTo>
                    <a:lnTo>
                      <a:pt x="496" y="31"/>
                    </a:lnTo>
                    <a:cubicBezTo>
                      <a:pt x="465" y="31"/>
                      <a:pt x="434" y="31"/>
                      <a:pt x="434" y="31"/>
                    </a:cubicBezTo>
                    <a:lnTo>
                      <a:pt x="434" y="31"/>
                    </a:lnTo>
                    <a:lnTo>
                      <a:pt x="434" y="31"/>
                    </a:lnTo>
                    <a:cubicBezTo>
                      <a:pt x="402" y="63"/>
                      <a:pt x="402" y="63"/>
                      <a:pt x="402" y="63"/>
                    </a:cubicBezTo>
                    <a:lnTo>
                      <a:pt x="402" y="63"/>
                    </a:lnTo>
                    <a:cubicBezTo>
                      <a:pt x="372" y="63"/>
                      <a:pt x="372" y="63"/>
                      <a:pt x="341" y="63"/>
                    </a:cubicBezTo>
                    <a:lnTo>
                      <a:pt x="341" y="63"/>
                    </a:lnTo>
                    <a:lnTo>
                      <a:pt x="310" y="63"/>
                    </a:lnTo>
                    <a:cubicBezTo>
                      <a:pt x="310" y="93"/>
                      <a:pt x="310" y="93"/>
                      <a:pt x="310" y="93"/>
                    </a:cubicBezTo>
                    <a:cubicBezTo>
                      <a:pt x="278" y="93"/>
                      <a:pt x="278" y="93"/>
                      <a:pt x="278" y="93"/>
                    </a:cubicBezTo>
                    <a:lnTo>
                      <a:pt x="248" y="93"/>
                    </a:lnTo>
                    <a:lnTo>
                      <a:pt x="248" y="93"/>
                    </a:lnTo>
                    <a:lnTo>
                      <a:pt x="248" y="93"/>
                    </a:lnTo>
                    <a:cubicBezTo>
                      <a:pt x="217" y="93"/>
                      <a:pt x="217" y="93"/>
                      <a:pt x="186" y="93"/>
                    </a:cubicBezTo>
                    <a:cubicBezTo>
                      <a:pt x="154" y="93"/>
                      <a:pt x="154" y="93"/>
                      <a:pt x="124" y="63"/>
                    </a:cubicBezTo>
                    <a:lnTo>
                      <a:pt x="124" y="63"/>
                    </a:lnTo>
                    <a:lnTo>
                      <a:pt x="124" y="63"/>
                    </a:lnTo>
                    <a:lnTo>
                      <a:pt x="124" y="93"/>
                    </a:ln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40" name="Freeform 37"/>
              <p:cNvSpPr>
                <a:spLocks noChangeArrowheads="1"/>
              </p:cNvSpPr>
              <p:nvPr/>
            </p:nvSpPr>
            <p:spPr bwMode="auto">
              <a:xfrm>
                <a:off x="4527550" y="2227263"/>
                <a:ext cx="179388" cy="122237"/>
              </a:xfrm>
              <a:custGeom>
                <a:avLst/>
                <a:gdLst>
                  <a:gd name="T0" fmla="*/ 496 w 497"/>
                  <a:gd name="T1" fmla="*/ 61 h 340"/>
                  <a:gd name="T2" fmla="*/ 496 w 497"/>
                  <a:gd name="T3" fmla="*/ 61 h 340"/>
                  <a:gd name="T4" fmla="*/ 465 w 497"/>
                  <a:gd name="T5" fmla="*/ 30 h 340"/>
                  <a:gd name="T6" fmla="*/ 465 w 497"/>
                  <a:gd name="T7" fmla="*/ 0 h 340"/>
                  <a:gd name="T8" fmla="*/ 402 w 497"/>
                  <a:gd name="T9" fmla="*/ 0 h 340"/>
                  <a:gd name="T10" fmla="*/ 341 w 497"/>
                  <a:gd name="T11" fmla="*/ 30 h 340"/>
                  <a:gd name="T12" fmla="*/ 341 w 497"/>
                  <a:gd name="T13" fmla="*/ 30 h 340"/>
                  <a:gd name="T14" fmla="*/ 310 w 497"/>
                  <a:gd name="T15" fmla="*/ 30 h 340"/>
                  <a:gd name="T16" fmla="*/ 248 w 497"/>
                  <a:gd name="T17" fmla="*/ 92 h 340"/>
                  <a:gd name="T18" fmla="*/ 217 w 497"/>
                  <a:gd name="T19" fmla="*/ 124 h 340"/>
                  <a:gd name="T20" fmla="*/ 186 w 497"/>
                  <a:gd name="T21" fmla="*/ 154 h 340"/>
                  <a:gd name="T22" fmla="*/ 186 w 497"/>
                  <a:gd name="T23" fmla="*/ 154 h 340"/>
                  <a:gd name="T24" fmla="*/ 124 w 497"/>
                  <a:gd name="T25" fmla="*/ 124 h 340"/>
                  <a:gd name="T26" fmla="*/ 62 w 497"/>
                  <a:gd name="T27" fmla="*/ 92 h 340"/>
                  <a:gd name="T28" fmla="*/ 0 w 497"/>
                  <a:gd name="T29" fmla="*/ 92 h 340"/>
                  <a:gd name="T30" fmla="*/ 0 w 497"/>
                  <a:gd name="T31" fmla="*/ 92 h 340"/>
                  <a:gd name="T32" fmla="*/ 0 w 497"/>
                  <a:gd name="T33" fmla="*/ 124 h 340"/>
                  <a:gd name="T34" fmla="*/ 0 w 497"/>
                  <a:gd name="T35" fmla="*/ 154 h 340"/>
                  <a:gd name="T36" fmla="*/ 0 w 497"/>
                  <a:gd name="T37" fmla="*/ 185 h 340"/>
                  <a:gd name="T38" fmla="*/ 0 w 497"/>
                  <a:gd name="T39" fmla="*/ 308 h 340"/>
                  <a:gd name="T40" fmla="*/ 30 w 497"/>
                  <a:gd name="T41" fmla="*/ 339 h 340"/>
                  <a:gd name="T42" fmla="*/ 93 w 497"/>
                  <a:gd name="T43" fmla="*/ 339 h 340"/>
                  <a:gd name="T44" fmla="*/ 93 w 497"/>
                  <a:gd name="T45" fmla="*/ 308 h 340"/>
                  <a:gd name="T46" fmla="*/ 124 w 497"/>
                  <a:gd name="T47" fmla="*/ 308 h 340"/>
                  <a:gd name="T48" fmla="*/ 154 w 497"/>
                  <a:gd name="T49" fmla="*/ 277 h 340"/>
                  <a:gd name="T50" fmla="*/ 248 w 497"/>
                  <a:gd name="T51" fmla="*/ 247 h 340"/>
                  <a:gd name="T52" fmla="*/ 278 w 497"/>
                  <a:gd name="T53" fmla="*/ 247 h 340"/>
                  <a:gd name="T54" fmla="*/ 372 w 497"/>
                  <a:gd name="T55" fmla="*/ 185 h 340"/>
                  <a:gd name="T56" fmla="*/ 402 w 497"/>
                  <a:gd name="T57" fmla="*/ 185 h 340"/>
                  <a:gd name="T58" fmla="*/ 465 w 497"/>
                  <a:gd name="T59" fmla="*/ 154 h 340"/>
                  <a:gd name="T60" fmla="*/ 465 w 497"/>
                  <a:gd name="T61" fmla="*/ 154 h 340"/>
                  <a:gd name="T62" fmla="*/ 496 w 497"/>
                  <a:gd name="T63" fmla="*/ 92 h 340"/>
                  <a:gd name="T64" fmla="*/ 496 w 497"/>
                  <a:gd name="T65" fmla="*/ 61 h 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97" h="340">
                    <a:moveTo>
                      <a:pt x="496" y="61"/>
                    </a:moveTo>
                    <a:lnTo>
                      <a:pt x="496" y="61"/>
                    </a:lnTo>
                    <a:lnTo>
                      <a:pt x="496" y="61"/>
                    </a:lnTo>
                    <a:lnTo>
                      <a:pt x="496" y="61"/>
                    </a:lnTo>
                    <a:cubicBezTo>
                      <a:pt x="496" y="61"/>
                      <a:pt x="496" y="61"/>
                      <a:pt x="465" y="61"/>
                    </a:cubicBezTo>
                    <a:cubicBezTo>
                      <a:pt x="465" y="30"/>
                      <a:pt x="465" y="30"/>
                      <a:pt x="465" y="30"/>
                    </a:cubicBezTo>
                    <a:cubicBezTo>
                      <a:pt x="465" y="30"/>
                      <a:pt x="465" y="30"/>
                      <a:pt x="465" y="0"/>
                    </a:cubicBezTo>
                    <a:lnTo>
                      <a:pt x="465" y="0"/>
                    </a:lnTo>
                    <a:cubicBezTo>
                      <a:pt x="434" y="0"/>
                      <a:pt x="434" y="0"/>
                      <a:pt x="434" y="0"/>
                    </a:cubicBezTo>
                    <a:cubicBezTo>
                      <a:pt x="434" y="0"/>
                      <a:pt x="434" y="0"/>
                      <a:pt x="402" y="0"/>
                    </a:cubicBezTo>
                    <a:lnTo>
                      <a:pt x="402" y="0"/>
                    </a:lnTo>
                    <a:cubicBezTo>
                      <a:pt x="372" y="30"/>
                      <a:pt x="372" y="30"/>
                      <a:pt x="341" y="30"/>
                    </a:cubicBezTo>
                    <a:lnTo>
                      <a:pt x="341" y="30"/>
                    </a:lnTo>
                    <a:lnTo>
                      <a:pt x="341" y="30"/>
                    </a:lnTo>
                    <a:cubicBezTo>
                      <a:pt x="310" y="30"/>
                      <a:pt x="310" y="30"/>
                      <a:pt x="310" y="30"/>
                    </a:cubicBezTo>
                    <a:lnTo>
                      <a:pt x="310" y="30"/>
                    </a:lnTo>
                    <a:cubicBezTo>
                      <a:pt x="310" y="61"/>
                      <a:pt x="278" y="61"/>
                      <a:pt x="248" y="61"/>
                    </a:cubicBezTo>
                    <a:cubicBezTo>
                      <a:pt x="248" y="92"/>
                      <a:pt x="248" y="92"/>
                      <a:pt x="248" y="92"/>
                    </a:cubicBezTo>
                    <a:cubicBezTo>
                      <a:pt x="248" y="92"/>
                      <a:pt x="248" y="92"/>
                      <a:pt x="248" y="124"/>
                    </a:cubicBezTo>
                    <a:cubicBezTo>
                      <a:pt x="217" y="124"/>
                      <a:pt x="217" y="124"/>
                      <a:pt x="217" y="124"/>
                    </a:cubicBezTo>
                    <a:lnTo>
                      <a:pt x="217" y="124"/>
                    </a:lnTo>
                    <a:cubicBezTo>
                      <a:pt x="217" y="154"/>
                      <a:pt x="217" y="154"/>
                      <a:pt x="186" y="154"/>
                    </a:cubicBezTo>
                    <a:lnTo>
                      <a:pt x="186" y="154"/>
                    </a:lnTo>
                    <a:lnTo>
                      <a:pt x="186" y="154"/>
                    </a:lnTo>
                    <a:cubicBezTo>
                      <a:pt x="154" y="154"/>
                      <a:pt x="154" y="154"/>
                      <a:pt x="154" y="154"/>
                    </a:cubicBezTo>
                    <a:cubicBezTo>
                      <a:pt x="154" y="124"/>
                      <a:pt x="124" y="124"/>
                      <a:pt x="124" y="124"/>
                    </a:cubicBezTo>
                    <a:cubicBezTo>
                      <a:pt x="93" y="124"/>
                      <a:pt x="93" y="92"/>
                      <a:pt x="93" y="92"/>
                    </a:cubicBezTo>
                    <a:lnTo>
                      <a:pt x="62" y="92"/>
                    </a:lnTo>
                    <a:cubicBezTo>
                      <a:pt x="62" y="92"/>
                      <a:pt x="62" y="92"/>
                      <a:pt x="30" y="92"/>
                    </a:cubicBezTo>
                    <a:cubicBezTo>
                      <a:pt x="30" y="92"/>
                      <a:pt x="30" y="92"/>
                      <a:pt x="0" y="92"/>
                    </a:cubicBezTo>
                    <a:lnTo>
                      <a:pt x="0" y="92"/>
                    </a:lnTo>
                    <a:lnTo>
                      <a:pt x="0" y="92"/>
                    </a:lnTo>
                    <a:lnTo>
                      <a:pt x="0" y="92"/>
                    </a:lnTo>
                    <a:cubicBezTo>
                      <a:pt x="0" y="124"/>
                      <a:pt x="0" y="124"/>
                      <a:pt x="0" y="124"/>
                    </a:cubicBezTo>
                    <a:lnTo>
                      <a:pt x="0" y="124"/>
                    </a:lnTo>
                    <a:cubicBezTo>
                      <a:pt x="0" y="124"/>
                      <a:pt x="0" y="124"/>
                      <a:pt x="0" y="154"/>
                    </a:cubicBezTo>
                    <a:lnTo>
                      <a:pt x="0" y="185"/>
                    </a:lnTo>
                    <a:lnTo>
                      <a:pt x="0" y="185"/>
                    </a:lnTo>
                    <a:cubicBezTo>
                      <a:pt x="0" y="215"/>
                      <a:pt x="0" y="215"/>
                      <a:pt x="0" y="215"/>
                    </a:cubicBezTo>
                    <a:cubicBezTo>
                      <a:pt x="0" y="247"/>
                      <a:pt x="0" y="277"/>
                      <a:pt x="0" y="308"/>
                    </a:cubicBezTo>
                    <a:cubicBezTo>
                      <a:pt x="0" y="308"/>
                      <a:pt x="0" y="308"/>
                      <a:pt x="0" y="339"/>
                    </a:cubicBezTo>
                    <a:lnTo>
                      <a:pt x="30" y="339"/>
                    </a:lnTo>
                    <a:lnTo>
                      <a:pt x="30" y="339"/>
                    </a:lnTo>
                    <a:cubicBezTo>
                      <a:pt x="62" y="339"/>
                      <a:pt x="62" y="339"/>
                      <a:pt x="93" y="339"/>
                    </a:cubicBezTo>
                    <a:lnTo>
                      <a:pt x="93" y="339"/>
                    </a:lnTo>
                    <a:lnTo>
                      <a:pt x="93" y="308"/>
                    </a:lnTo>
                    <a:cubicBezTo>
                      <a:pt x="124" y="277"/>
                      <a:pt x="124" y="277"/>
                      <a:pt x="124" y="277"/>
                    </a:cubicBezTo>
                    <a:cubicBezTo>
                      <a:pt x="124" y="308"/>
                      <a:pt x="124" y="308"/>
                      <a:pt x="124" y="308"/>
                    </a:cubicBezTo>
                    <a:lnTo>
                      <a:pt x="124" y="308"/>
                    </a:lnTo>
                    <a:cubicBezTo>
                      <a:pt x="124" y="308"/>
                      <a:pt x="154" y="308"/>
                      <a:pt x="154" y="277"/>
                    </a:cubicBezTo>
                    <a:cubicBezTo>
                      <a:pt x="186" y="277"/>
                      <a:pt x="186" y="277"/>
                      <a:pt x="217" y="277"/>
                    </a:cubicBezTo>
                    <a:cubicBezTo>
                      <a:pt x="217" y="247"/>
                      <a:pt x="248" y="247"/>
                      <a:pt x="248" y="247"/>
                    </a:cubicBezTo>
                    <a:cubicBezTo>
                      <a:pt x="278" y="247"/>
                      <a:pt x="278" y="247"/>
                      <a:pt x="278" y="247"/>
                    </a:cubicBezTo>
                    <a:lnTo>
                      <a:pt x="278" y="247"/>
                    </a:lnTo>
                    <a:cubicBezTo>
                      <a:pt x="278" y="247"/>
                      <a:pt x="310" y="215"/>
                      <a:pt x="341" y="215"/>
                    </a:cubicBezTo>
                    <a:lnTo>
                      <a:pt x="372" y="185"/>
                    </a:lnTo>
                    <a:cubicBezTo>
                      <a:pt x="372" y="185"/>
                      <a:pt x="372" y="185"/>
                      <a:pt x="402" y="185"/>
                    </a:cubicBezTo>
                    <a:lnTo>
                      <a:pt x="402" y="185"/>
                    </a:lnTo>
                    <a:lnTo>
                      <a:pt x="402" y="185"/>
                    </a:lnTo>
                    <a:cubicBezTo>
                      <a:pt x="402" y="185"/>
                      <a:pt x="434" y="185"/>
                      <a:pt x="465" y="154"/>
                    </a:cubicBezTo>
                    <a:lnTo>
                      <a:pt x="465" y="154"/>
                    </a:lnTo>
                    <a:lnTo>
                      <a:pt x="465" y="154"/>
                    </a:lnTo>
                    <a:lnTo>
                      <a:pt x="465" y="124"/>
                    </a:lnTo>
                    <a:cubicBezTo>
                      <a:pt x="496" y="124"/>
                      <a:pt x="496" y="124"/>
                      <a:pt x="496" y="92"/>
                    </a:cubicBezTo>
                    <a:lnTo>
                      <a:pt x="496" y="92"/>
                    </a:lnTo>
                    <a:lnTo>
                      <a:pt x="496" y="61"/>
                    </a:ln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41" name="Freeform 38"/>
              <p:cNvSpPr>
                <a:spLocks noChangeArrowheads="1"/>
              </p:cNvSpPr>
              <p:nvPr/>
            </p:nvSpPr>
            <p:spPr bwMode="auto">
              <a:xfrm>
                <a:off x="3322638" y="2271713"/>
                <a:ext cx="112712" cy="88900"/>
              </a:xfrm>
              <a:custGeom>
                <a:avLst/>
                <a:gdLst>
                  <a:gd name="T0" fmla="*/ 63 w 312"/>
                  <a:gd name="T1" fmla="*/ 153 h 248"/>
                  <a:gd name="T2" fmla="*/ 63 w 312"/>
                  <a:gd name="T3" fmla="*/ 153 h 248"/>
                  <a:gd name="T4" fmla="*/ 63 w 312"/>
                  <a:gd name="T5" fmla="*/ 153 h 248"/>
                  <a:gd name="T6" fmla="*/ 63 w 312"/>
                  <a:gd name="T7" fmla="*/ 153 h 248"/>
                  <a:gd name="T8" fmla="*/ 63 w 312"/>
                  <a:gd name="T9" fmla="*/ 153 h 248"/>
                  <a:gd name="T10" fmla="*/ 93 w 312"/>
                  <a:gd name="T11" fmla="*/ 123 h 248"/>
                  <a:gd name="T12" fmla="*/ 93 w 312"/>
                  <a:gd name="T13" fmla="*/ 123 h 248"/>
                  <a:gd name="T14" fmla="*/ 124 w 312"/>
                  <a:gd name="T15" fmla="*/ 123 h 248"/>
                  <a:gd name="T16" fmla="*/ 124 w 312"/>
                  <a:gd name="T17" fmla="*/ 123 h 248"/>
                  <a:gd name="T18" fmla="*/ 124 w 312"/>
                  <a:gd name="T19" fmla="*/ 123 h 248"/>
                  <a:gd name="T20" fmla="*/ 155 w 312"/>
                  <a:gd name="T21" fmla="*/ 153 h 248"/>
                  <a:gd name="T22" fmla="*/ 187 w 312"/>
                  <a:gd name="T23" fmla="*/ 153 h 248"/>
                  <a:gd name="T24" fmla="*/ 187 w 312"/>
                  <a:gd name="T25" fmla="*/ 153 h 248"/>
                  <a:gd name="T26" fmla="*/ 217 w 312"/>
                  <a:gd name="T27" fmla="*/ 184 h 248"/>
                  <a:gd name="T28" fmla="*/ 217 w 312"/>
                  <a:gd name="T29" fmla="*/ 184 h 248"/>
                  <a:gd name="T30" fmla="*/ 217 w 312"/>
                  <a:gd name="T31" fmla="*/ 184 h 248"/>
                  <a:gd name="T32" fmla="*/ 217 w 312"/>
                  <a:gd name="T33" fmla="*/ 184 h 248"/>
                  <a:gd name="T34" fmla="*/ 217 w 312"/>
                  <a:gd name="T35" fmla="*/ 184 h 248"/>
                  <a:gd name="T36" fmla="*/ 217 w 312"/>
                  <a:gd name="T37" fmla="*/ 184 h 248"/>
                  <a:gd name="T38" fmla="*/ 187 w 312"/>
                  <a:gd name="T39" fmla="*/ 215 h 248"/>
                  <a:gd name="T40" fmla="*/ 187 w 312"/>
                  <a:gd name="T41" fmla="*/ 215 h 248"/>
                  <a:gd name="T42" fmla="*/ 187 w 312"/>
                  <a:gd name="T43" fmla="*/ 215 h 248"/>
                  <a:gd name="T44" fmla="*/ 187 w 312"/>
                  <a:gd name="T45" fmla="*/ 215 h 248"/>
                  <a:gd name="T46" fmla="*/ 248 w 312"/>
                  <a:gd name="T47" fmla="*/ 215 h 248"/>
                  <a:gd name="T48" fmla="*/ 248 w 312"/>
                  <a:gd name="T49" fmla="*/ 247 h 248"/>
                  <a:gd name="T50" fmla="*/ 279 w 312"/>
                  <a:gd name="T51" fmla="*/ 247 h 248"/>
                  <a:gd name="T52" fmla="*/ 311 w 312"/>
                  <a:gd name="T53" fmla="*/ 247 h 248"/>
                  <a:gd name="T54" fmla="*/ 279 w 312"/>
                  <a:gd name="T55" fmla="*/ 215 h 248"/>
                  <a:gd name="T56" fmla="*/ 279 w 312"/>
                  <a:gd name="T57" fmla="*/ 215 h 248"/>
                  <a:gd name="T58" fmla="*/ 248 w 312"/>
                  <a:gd name="T59" fmla="*/ 184 h 248"/>
                  <a:gd name="T60" fmla="*/ 248 w 312"/>
                  <a:gd name="T61" fmla="*/ 184 h 248"/>
                  <a:gd name="T62" fmla="*/ 248 w 312"/>
                  <a:gd name="T63" fmla="*/ 153 h 248"/>
                  <a:gd name="T64" fmla="*/ 248 w 312"/>
                  <a:gd name="T65" fmla="*/ 153 h 248"/>
                  <a:gd name="T66" fmla="*/ 248 w 312"/>
                  <a:gd name="T67" fmla="*/ 153 h 248"/>
                  <a:gd name="T68" fmla="*/ 248 w 312"/>
                  <a:gd name="T69" fmla="*/ 123 h 248"/>
                  <a:gd name="T70" fmla="*/ 248 w 312"/>
                  <a:gd name="T71" fmla="*/ 123 h 248"/>
                  <a:gd name="T72" fmla="*/ 217 w 312"/>
                  <a:gd name="T73" fmla="*/ 91 h 248"/>
                  <a:gd name="T74" fmla="*/ 187 w 312"/>
                  <a:gd name="T75" fmla="*/ 61 h 248"/>
                  <a:gd name="T76" fmla="*/ 155 w 312"/>
                  <a:gd name="T77" fmla="*/ 30 h 248"/>
                  <a:gd name="T78" fmla="*/ 155 w 312"/>
                  <a:gd name="T79" fmla="*/ 30 h 248"/>
                  <a:gd name="T80" fmla="*/ 155 w 312"/>
                  <a:gd name="T81" fmla="*/ 30 h 248"/>
                  <a:gd name="T82" fmla="*/ 124 w 312"/>
                  <a:gd name="T83" fmla="*/ 0 h 248"/>
                  <a:gd name="T84" fmla="*/ 124 w 312"/>
                  <a:gd name="T85" fmla="*/ 30 h 248"/>
                  <a:gd name="T86" fmla="*/ 63 w 312"/>
                  <a:gd name="T87" fmla="*/ 30 h 248"/>
                  <a:gd name="T88" fmla="*/ 63 w 312"/>
                  <a:gd name="T89" fmla="*/ 30 h 248"/>
                  <a:gd name="T90" fmla="*/ 31 w 312"/>
                  <a:gd name="T91" fmla="*/ 61 h 248"/>
                  <a:gd name="T92" fmla="*/ 31 w 312"/>
                  <a:gd name="T93" fmla="*/ 61 h 248"/>
                  <a:gd name="T94" fmla="*/ 0 w 312"/>
                  <a:gd name="T95" fmla="*/ 123 h 248"/>
                  <a:gd name="T96" fmla="*/ 31 w 312"/>
                  <a:gd name="T97" fmla="*/ 123 h 248"/>
                  <a:gd name="T98" fmla="*/ 31 w 312"/>
                  <a:gd name="T99" fmla="*/ 123 h 248"/>
                  <a:gd name="T100" fmla="*/ 63 w 312"/>
                  <a:gd name="T101" fmla="*/ 153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12" h="248">
                    <a:moveTo>
                      <a:pt x="63" y="153"/>
                    </a:moveTo>
                    <a:lnTo>
                      <a:pt x="63" y="153"/>
                    </a:lnTo>
                    <a:lnTo>
                      <a:pt x="63" y="153"/>
                    </a:lnTo>
                    <a:lnTo>
                      <a:pt x="63" y="153"/>
                    </a:lnTo>
                    <a:lnTo>
                      <a:pt x="63" y="153"/>
                    </a:lnTo>
                    <a:cubicBezTo>
                      <a:pt x="93" y="153"/>
                      <a:pt x="93" y="123"/>
                      <a:pt x="93" y="123"/>
                    </a:cubicBezTo>
                    <a:lnTo>
                      <a:pt x="93" y="123"/>
                    </a:lnTo>
                    <a:lnTo>
                      <a:pt x="124" y="123"/>
                    </a:lnTo>
                    <a:lnTo>
                      <a:pt x="124" y="123"/>
                    </a:lnTo>
                    <a:lnTo>
                      <a:pt x="124" y="123"/>
                    </a:lnTo>
                    <a:cubicBezTo>
                      <a:pt x="155" y="123"/>
                      <a:pt x="155" y="153"/>
                      <a:pt x="155" y="153"/>
                    </a:cubicBezTo>
                    <a:cubicBezTo>
                      <a:pt x="187" y="153"/>
                      <a:pt x="187" y="153"/>
                      <a:pt x="187" y="153"/>
                    </a:cubicBezTo>
                    <a:lnTo>
                      <a:pt x="187" y="153"/>
                    </a:lnTo>
                    <a:cubicBezTo>
                      <a:pt x="187" y="153"/>
                      <a:pt x="187" y="184"/>
                      <a:pt x="217" y="184"/>
                    </a:cubicBezTo>
                    <a:lnTo>
                      <a:pt x="217" y="184"/>
                    </a:lnTo>
                    <a:lnTo>
                      <a:pt x="217" y="184"/>
                    </a:lnTo>
                    <a:lnTo>
                      <a:pt x="217" y="184"/>
                    </a:lnTo>
                    <a:lnTo>
                      <a:pt x="217" y="184"/>
                    </a:lnTo>
                    <a:lnTo>
                      <a:pt x="217" y="184"/>
                    </a:lnTo>
                    <a:cubicBezTo>
                      <a:pt x="217" y="184"/>
                      <a:pt x="217" y="215"/>
                      <a:pt x="187" y="215"/>
                    </a:cubicBezTo>
                    <a:lnTo>
                      <a:pt x="187" y="215"/>
                    </a:lnTo>
                    <a:lnTo>
                      <a:pt x="187" y="215"/>
                    </a:lnTo>
                    <a:lnTo>
                      <a:pt x="187" y="215"/>
                    </a:lnTo>
                    <a:cubicBezTo>
                      <a:pt x="217" y="215"/>
                      <a:pt x="217" y="215"/>
                      <a:pt x="248" y="215"/>
                    </a:cubicBezTo>
                    <a:cubicBezTo>
                      <a:pt x="248" y="247"/>
                      <a:pt x="248" y="247"/>
                      <a:pt x="248" y="247"/>
                    </a:cubicBezTo>
                    <a:lnTo>
                      <a:pt x="279" y="247"/>
                    </a:lnTo>
                    <a:cubicBezTo>
                      <a:pt x="279" y="247"/>
                      <a:pt x="279" y="247"/>
                      <a:pt x="311" y="247"/>
                    </a:cubicBezTo>
                    <a:cubicBezTo>
                      <a:pt x="279" y="247"/>
                      <a:pt x="279" y="247"/>
                      <a:pt x="279" y="215"/>
                    </a:cubicBezTo>
                    <a:lnTo>
                      <a:pt x="279" y="215"/>
                    </a:lnTo>
                    <a:cubicBezTo>
                      <a:pt x="279" y="215"/>
                      <a:pt x="248" y="215"/>
                      <a:pt x="248" y="184"/>
                    </a:cubicBezTo>
                    <a:lnTo>
                      <a:pt x="248" y="184"/>
                    </a:lnTo>
                    <a:lnTo>
                      <a:pt x="248" y="153"/>
                    </a:lnTo>
                    <a:lnTo>
                      <a:pt x="248" y="153"/>
                    </a:lnTo>
                    <a:lnTo>
                      <a:pt x="248" y="153"/>
                    </a:lnTo>
                    <a:lnTo>
                      <a:pt x="248" y="123"/>
                    </a:lnTo>
                    <a:lnTo>
                      <a:pt x="248" y="123"/>
                    </a:lnTo>
                    <a:cubicBezTo>
                      <a:pt x="248" y="123"/>
                      <a:pt x="217" y="123"/>
                      <a:pt x="217" y="91"/>
                    </a:cubicBezTo>
                    <a:lnTo>
                      <a:pt x="187" y="61"/>
                    </a:lnTo>
                    <a:cubicBezTo>
                      <a:pt x="187" y="61"/>
                      <a:pt x="187" y="61"/>
                      <a:pt x="155" y="30"/>
                    </a:cubicBezTo>
                    <a:lnTo>
                      <a:pt x="155" y="30"/>
                    </a:lnTo>
                    <a:lnTo>
                      <a:pt x="155" y="30"/>
                    </a:lnTo>
                    <a:lnTo>
                      <a:pt x="124" y="0"/>
                    </a:lnTo>
                    <a:cubicBezTo>
                      <a:pt x="124" y="0"/>
                      <a:pt x="124" y="0"/>
                      <a:pt x="124" y="30"/>
                    </a:cubicBezTo>
                    <a:cubicBezTo>
                      <a:pt x="93" y="30"/>
                      <a:pt x="93" y="30"/>
                      <a:pt x="63" y="30"/>
                    </a:cubicBezTo>
                    <a:lnTo>
                      <a:pt x="63" y="30"/>
                    </a:lnTo>
                    <a:lnTo>
                      <a:pt x="31" y="61"/>
                    </a:lnTo>
                    <a:lnTo>
                      <a:pt x="31" y="61"/>
                    </a:lnTo>
                    <a:cubicBezTo>
                      <a:pt x="31" y="91"/>
                      <a:pt x="31" y="91"/>
                      <a:pt x="0" y="123"/>
                    </a:cubicBezTo>
                    <a:cubicBezTo>
                      <a:pt x="31" y="123"/>
                      <a:pt x="31" y="123"/>
                      <a:pt x="31" y="123"/>
                    </a:cubicBezTo>
                    <a:lnTo>
                      <a:pt x="31" y="123"/>
                    </a:lnTo>
                    <a:cubicBezTo>
                      <a:pt x="31" y="123"/>
                      <a:pt x="31" y="153"/>
                      <a:pt x="63" y="153"/>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42" name="Freeform 39"/>
              <p:cNvSpPr>
                <a:spLocks noChangeArrowheads="1"/>
              </p:cNvSpPr>
              <p:nvPr/>
            </p:nvSpPr>
            <p:spPr bwMode="auto">
              <a:xfrm>
                <a:off x="3411538" y="2427288"/>
                <a:ext cx="33337" cy="55562"/>
              </a:xfrm>
              <a:custGeom>
                <a:avLst/>
                <a:gdLst>
                  <a:gd name="T0" fmla="*/ 93 w 94"/>
                  <a:gd name="T1" fmla="*/ 93 h 156"/>
                  <a:gd name="T2" fmla="*/ 93 w 94"/>
                  <a:gd name="T3" fmla="*/ 93 h 156"/>
                  <a:gd name="T4" fmla="*/ 93 w 94"/>
                  <a:gd name="T5" fmla="*/ 93 h 156"/>
                  <a:gd name="T6" fmla="*/ 93 w 94"/>
                  <a:gd name="T7" fmla="*/ 63 h 156"/>
                  <a:gd name="T8" fmla="*/ 93 w 94"/>
                  <a:gd name="T9" fmla="*/ 63 h 156"/>
                  <a:gd name="T10" fmla="*/ 63 w 94"/>
                  <a:gd name="T11" fmla="*/ 0 h 156"/>
                  <a:gd name="T12" fmla="*/ 63 w 94"/>
                  <a:gd name="T13" fmla="*/ 0 h 156"/>
                  <a:gd name="T14" fmla="*/ 63 w 94"/>
                  <a:gd name="T15" fmla="*/ 0 h 156"/>
                  <a:gd name="T16" fmla="*/ 63 w 94"/>
                  <a:gd name="T17" fmla="*/ 0 h 156"/>
                  <a:gd name="T18" fmla="*/ 31 w 94"/>
                  <a:gd name="T19" fmla="*/ 31 h 156"/>
                  <a:gd name="T20" fmla="*/ 0 w 94"/>
                  <a:gd name="T21" fmla="*/ 63 h 156"/>
                  <a:gd name="T22" fmla="*/ 0 w 94"/>
                  <a:gd name="T23" fmla="*/ 63 h 156"/>
                  <a:gd name="T24" fmla="*/ 0 w 94"/>
                  <a:gd name="T25" fmla="*/ 93 h 156"/>
                  <a:gd name="T26" fmla="*/ 0 w 94"/>
                  <a:gd name="T27" fmla="*/ 93 h 156"/>
                  <a:gd name="T28" fmla="*/ 0 w 94"/>
                  <a:gd name="T29" fmla="*/ 93 h 156"/>
                  <a:gd name="T30" fmla="*/ 31 w 94"/>
                  <a:gd name="T31" fmla="*/ 124 h 156"/>
                  <a:gd name="T32" fmla="*/ 31 w 94"/>
                  <a:gd name="T33" fmla="*/ 124 h 156"/>
                  <a:gd name="T34" fmla="*/ 31 w 94"/>
                  <a:gd name="T35" fmla="*/ 155 h 156"/>
                  <a:gd name="T36" fmla="*/ 93 w 94"/>
                  <a:gd name="T37" fmla="*/ 124 h 156"/>
                  <a:gd name="T38" fmla="*/ 93 w 94"/>
                  <a:gd name="T39" fmla="*/ 93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56">
                    <a:moveTo>
                      <a:pt x="93" y="93"/>
                    </a:moveTo>
                    <a:lnTo>
                      <a:pt x="93" y="93"/>
                    </a:lnTo>
                    <a:lnTo>
                      <a:pt x="93" y="93"/>
                    </a:lnTo>
                    <a:cubicBezTo>
                      <a:pt x="93" y="63"/>
                      <a:pt x="93" y="63"/>
                      <a:pt x="93" y="63"/>
                    </a:cubicBezTo>
                    <a:lnTo>
                      <a:pt x="93" y="63"/>
                    </a:lnTo>
                    <a:cubicBezTo>
                      <a:pt x="93" y="63"/>
                      <a:pt x="63" y="31"/>
                      <a:pt x="63" y="0"/>
                    </a:cubicBezTo>
                    <a:lnTo>
                      <a:pt x="63" y="0"/>
                    </a:lnTo>
                    <a:lnTo>
                      <a:pt x="63" y="0"/>
                    </a:lnTo>
                    <a:lnTo>
                      <a:pt x="63" y="0"/>
                    </a:lnTo>
                    <a:cubicBezTo>
                      <a:pt x="31" y="0"/>
                      <a:pt x="31" y="31"/>
                      <a:pt x="31" y="31"/>
                    </a:cubicBezTo>
                    <a:cubicBezTo>
                      <a:pt x="31" y="31"/>
                      <a:pt x="0" y="31"/>
                      <a:pt x="0" y="63"/>
                    </a:cubicBezTo>
                    <a:lnTo>
                      <a:pt x="0" y="63"/>
                    </a:lnTo>
                    <a:cubicBezTo>
                      <a:pt x="0" y="63"/>
                      <a:pt x="0" y="63"/>
                      <a:pt x="0" y="93"/>
                    </a:cubicBezTo>
                    <a:lnTo>
                      <a:pt x="0" y="93"/>
                    </a:lnTo>
                    <a:lnTo>
                      <a:pt x="0" y="93"/>
                    </a:lnTo>
                    <a:lnTo>
                      <a:pt x="31" y="124"/>
                    </a:lnTo>
                    <a:lnTo>
                      <a:pt x="31" y="124"/>
                    </a:lnTo>
                    <a:cubicBezTo>
                      <a:pt x="31" y="124"/>
                      <a:pt x="31" y="124"/>
                      <a:pt x="31" y="155"/>
                    </a:cubicBezTo>
                    <a:cubicBezTo>
                      <a:pt x="63" y="124"/>
                      <a:pt x="63" y="124"/>
                      <a:pt x="93" y="124"/>
                    </a:cubicBezTo>
                    <a:lnTo>
                      <a:pt x="93" y="93"/>
                    </a:ln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43" name="Freeform 40"/>
              <p:cNvSpPr>
                <a:spLocks noChangeArrowheads="1"/>
              </p:cNvSpPr>
              <p:nvPr/>
            </p:nvSpPr>
            <p:spPr bwMode="auto">
              <a:xfrm>
                <a:off x="3378200" y="2371725"/>
                <a:ext cx="123825" cy="100013"/>
              </a:xfrm>
              <a:custGeom>
                <a:avLst/>
                <a:gdLst>
                  <a:gd name="T0" fmla="*/ 93 w 342"/>
                  <a:gd name="T1" fmla="*/ 124 h 280"/>
                  <a:gd name="T2" fmla="*/ 124 w 342"/>
                  <a:gd name="T3" fmla="*/ 94 h 280"/>
                  <a:gd name="T4" fmla="*/ 156 w 342"/>
                  <a:gd name="T5" fmla="*/ 94 h 280"/>
                  <a:gd name="T6" fmla="*/ 217 w 342"/>
                  <a:gd name="T7" fmla="*/ 155 h 280"/>
                  <a:gd name="T8" fmla="*/ 248 w 342"/>
                  <a:gd name="T9" fmla="*/ 186 h 280"/>
                  <a:gd name="T10" fmla="*/ 280 w 342"/>
                  <a:gd name="T11" fmla="*/ 218 h 280"/>
                  <a:gd name="T12" fmla="*/ 280 w 342"/>
                  <a:gd name="T13" fmla="*/ 248 h 280"/>
                  <a:gd name="T14" fmla="*/ 310 w 342"/>
                  <a:gd name="T15" fmla="*/ 248 h 280"/>
                  <a:gd name="T16" fmla="*/ 310 w 342"/>
                  <a:gd name="T17" fmla="*/ 248 h 280"/>
                  <a:gd name="T18" fmla="*/ 310 w 342"/>
                  <a:gd name="T19" fmla="*/ 248 h 280"/>
                  <a:gd name="T20" fmla="*/ 310 w 342"/>
                  <a:gd name="T21" fmla="*/ 218 h 280"/>
                  <a:gd name="T22" fmla="*/ 341 w 342"/>
                  <a:gd name="T23" fmla="*/ 186 h 280"/>
                  <a:gd name="T24" fmla="*/ 310 w 342"/>
                  <a:gd name="T25" fmla="*/ 155 h 280"/>
                  <a:gd name="T26" fmla="*/ 310 w 342"/>
                  <a:gd name="T27" fmla="*/ 124 h 280"/>
                  <a:gd name="T28" fmla="*/ 310 w 342"/>
                  <a:gd name="T29" fmla="*/ 94 h 280"/>
                  <a:gd name="T30" fmla="*/ 310 w 342"/>
                  <a:gd name="T31" fmla="*/ 62 h 280"/>
                  <a:gd name="T32" fmla="*/ 310 w 342"/>
                  <a:gd name="T33" fmla="*/ 62 h 280"/>
                  <a:gd name="T34" fmla="*/ 280 w 342"/>
                  <a:gd name="T35" fmla="*/ 31 h 280"/>
                  <a:gd name="T36" fmla="*/ 280 w 342"/>
                  <a:gd name="T37" fmla="*/ 31 h 280"/>
                  <a:gd name="T38" fmla="*/ 217 w 342"/>
                  <a:gd name="T39" fmla="*/ 31 h 280"/>
                  <a:gd name="T40" fmla="*/ 217 w 342"/>
                  <a:gd name="T41" fmla="*/ 31 h 280"/>
                  <a:gd name="T42" fmla="*/ 186 w 342"/>
                  <a:gd name="T43" fmla="*/ 31 h 280"/>
                  <a:gd name="T44" fmla="*/ 186 w 342"/>
                  <a:gd name="T45" fmla="*/ 31 h 280"/>
                  <a:gd name="T46" fmla="*/ 156 w 342"/>
                  <a:gd name="T47" fmla="*/ 31 h 280"/>
                  <a:gd name="T48" fmla="*/ 124 w 342"/>
                  <a:gd name="T49" fmla="*/ 31 h 280"/>
                  <a:gd name="T50" fmla="*/ 62 w 342"/>
                  <a:gd name="T51" fmla="*/ 0 h 280"/>
                  <a:gd name="T52" fmla="*/ 62 w 342"/>
                  <a:gd name="T53" fmla="*/ 0 h 280"/>
                  <a:gd name="T54" fmla="*/ 62 w 342"/>
                  <a:gd name="T55" fmla="*/ 31 h 280"/>
                  <a:gd name="T56" fmla="*/ 62 w 342"/>
                  <a:gd name="T57" fmla="*/ 31 h 280"/>
                  <a:gd name="T58" fmla="*/ 32 w 342"/>
                  <a:gd name="T59" fmla="*/ 62 h 280"/>
                  <a:gd name="T60" fmla="*/ 0 w 342"/>
                  <a:gd name="T61" fmla="*/ 62 h 280"/>
                  <a:gd name="T62" fmla="*/ 0 w 342"/>
                  <a:gd name="T63" fmla="*/ 62 h 280"/>
                  <a:gd name="T64" fmla="*/ 62 w 342"/>
                  <a:gd name="T65" fmla="*/ 124 h 280"/>
                  <a:gd name="T66" fmla="*/ 62 w 342"/>
                  <a:gd name="T67" fmla="*/ 124 h 280"/>
                  <a:gd name="T68" fmla="*/ 62 w 342"/>
                  <a:gd name="T69" fmla="*/ 155 h 280"/>
                  <a:gd name="T70" fmla="*/ 62 w 342"/>
                  <a:gd name="T71" fmla="*/ 155 h 280"/>
                  <a:gd name="T72" fmla="*/ 93 w 342"/>
                  <a:gd name="T73" fmla="*/ 124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42" h="280">
                    <a:moveTo>
                      <a:pt x="93" y="124"/>
                    </a:moveTo>
                    <a:lnTo>
                      <a:pt x="93" y="124"/>
                    </a:lnTo>
                    <a:cubicBezTo>
                      <a:pt x="93" y="124"/>
                      <a:pt x="93" y="124"/>
                      <a:pt x="124" y="124"/>
                    </a:cubicBezTo>
                    <a:lnTo>
                      <a:pt x="124" y="94"/>
                    </a:lnTo>
                    <a:cubicBezTo>
                      <a:pt x="124" y="94"/>
                      <a:pt x="124" y="94"/>
                      <a:pt x="156" y="94"/>
                    </a:cubicBezTo>
                    <a:lnTo>
                      <a:pt x="156" y="94"/>
                    </a:lnTo>
                    <a:cubicBezTo>
                      <a:pt x="186" y="94"/>
                      <a:pt x="186" y="124"/>
                      <a:pt x="217" y="124"/>
                    </a:cubicBezTo>
                    <a:cubicBezTo>
                      <a:pt x="217" y="155"/>
                      <a:pt x="217" y="155"/>
                      <a:pt x="217" y="155"/>
                    </a:cubicBezTo>
                    <a:cubicBezTo>
                      <a:pt x="217" y="155"/>
                      <a:pt x="217" y="186"/>
                      <a:pt x="217" y="218"/>
                    </a:cubicBezTo>
                    <a:cubicBezTo>
                      <a:pt x="248" y="186"/>
                      <a:pt x="248" y="186"/>
                      <a:pt x="248" y="186"/>
                    </a:cubicBezTo>
                    <a:lnTo>
                      <a:pt x="280" y="218"/>
                    </a:lnTo>
                    <a:lnTo>
                      <a:pt x="280" y="218"/>
                    </a:lnTo>
                    <a:lnTo>
                      <a:pt x="280" y="248"/>
                    </a:lnTo>
                    <a:lnTo>
                      <a:pt x="280" y="248"/>
                    </a:lnTo>
                    <a:lnTo>
                      <a:pt x="280" y="279"/>
                    </a:lnTo>
                    <a:cubicBezTo>
                      <a:pt x="310" y="248"/>
                      <a:pt x="310" y="248"/>
                      <a:pt x="310" y="248"/>
                    </a:cubicBezTo>
                    <a:lnTo>
                      <a:pt x="310" y="248"/>
                    </a:lnTo>
                    <a:lnTo>
                      <a:pt x="310" y="248"/>
                    </a:lnTo>
                    <a:lnTo>
                      <a:pt x="310" y="248"/>
                    </a:lnTo>
                    <a:lnTo>
                      <a:pt x="310" y="248"/>
                    </a:lnTo>
                    <a:cubicBezTo>
                      <a:pt x="310" y="248"/>
                      <a:pt x="310" y="248"/>
                      <a:pt x="310" y="218"/>
                    </a:cubicBezTo>
                    <a:lnTo>
                      <a:pt x="310" y="218"/>
                    </a:lnTo>
                    <a:cubicBezTo>
                      <a:pt x="310" y="218"/>
                      <a:pt x="310" y="218"/>
                      <a:pt x="341" y="218"/>
                    </a:cubicBezTo>
                    <a:cubicBezTo>
                      <a:pt x="341" y="218"/>
                      <a:pt x="341" y="218"/>
                      <a:pt x="341" y="186"/>
                    </a:cubicBezTo>
                    <a:lnTo>
                      <a:pt x="341" y="186"/>
                    </a:lnTo>
                    <a:cubicBezTo>
                      <a:pt x="310" y="186"/>
                      <a:pt x="310" y="155"/>
                      <a:pt x="310" y="155"/>
                    </a:cubicBezTo>
                    <a:lnTo>
                      <a:pt x="310" y="124"/>
                    </a:lnTo>
                    <a:lnTo>
                      <a:pt x="310" y="124"/>
                    </a:lnTo>
                    <a:cubicBezTo>
                      <a:pt x="310" y="94"/>
                      <a:pt x="310" y="94"/>
                      <a:pt x="310" y="94"/>
                    </a:cubicBezTo>
                    <a:lnTo>
                      <a:pt x="310" y="94"/>
                    </a:lnTo>
                    <a:lnTo>
                      <a:pt x="310" y="62"/>
                    </a:lnTo>
                    <a:lnTo>
                      <a:pt x="310" y="62"/>
                    </a:lnTo>
                    <a:lnTo>
                      <a:pt x="310" y="62"/>
                    </a:lnTo>
                    <a:lnTo>
                      <a:pt x="310" y="62"/>
                    </a:lnTo>
                    <a:cubicBezTo>
                      <a:pt x="280" y="31"/>
                      <a:pt x="280" y="31"/>
                      <a:pt x="280" y="0"/>
                    </a:cubicBezTo>
                    <a:cubicBezTo>
                      <a:pt x="280" y="31"/>
                      <a:pt x="280" y="31"/>
                      <a:pt x="280" y="31"/>
                    </a:cubicBezTo>
                    <a:lnTo>
                      <a:pt x="280" y="31"/>
                    </a:lnTo>
                    <a:lnTo>
                      <a:pt x="280" y="31"/>
                    </a:lnTo>
                    <a:cubicBezTo>
                      <a:pt x="248" y="31"/>
                      <a:pt x="248" y="31"/>
                      <a:pt x="248" y="31"/>
                    </a:cubicBezTo>
                    <a:cubicBezTo>
                      <a:pt x="217" y="31"/>
                      <a:pt x="217" y="31"/>
                      <a:pt x="217" y="31"/>
                    </a:cubicBezTo>
                    <a:lnTo>
                      <a:pt x="217" y="31"/>
                    </a:lnTo>
                    <a:lnTo>
                      <a:pt x="217" y="31"/>
                    </a:lnTo>
                    <a:cubicBezTo>
                      <a:pt x="217" y="31"/>
                      <a:pt x="217" y="31"/>
                      <a:pt x="186" y="31"/>
                    </a:cubicBezTo>
                    <a:lnTo>
                      <a:pt x="186" y="31"/>
                    </a:lnTo>
                    <a:lnTo>
                      <a:pt x="186" y="31"/>
                    </a:lnTo>
                    <a:lnTo>
                      <a:pt x="186" y="31"/>
                    </a:lnTo>
                    <a:cubicBezTo>
                      <a:pt x="186" y="31"/>
                      <a:pt x="186" y="31"/>
                      <a:pt x="156" y="31"/>
                    </a:cubicBezTo>
                    <a:lnTo>
                      <a:pt x="156" y="31"/>
                    </a:lnTo>
                    <a:cubicBezTo>
                      <a:pt x="156" y="31"/>
                      <a:pt x="156" y="31"/>
                      <a:pt x="124" y="31"/>
                    </a:cubicBezTo>
                    <a:lnTo>
                      <a:pt x="124" y="31"/>
                    </a:lnTo>
                    <a:cubicBezTo>
                      <a:pt x="124" y="31"/>
                      <a:pt x="93" y="31"/>
                      <a:pt x="93" y="0"/>
                    </a:cubicBezTo>
                    <a:cubicBezTo>
                      <a:pt x="93" y="0"/>
                      <a:pt x="93" y="0"/>
                      <a:pt x="62" y="0"/>
                    </a:cubicBezTo>
                    <a:lnTo>
                      <a:pt x="62" y="0"/>
                    </a:lnTo>
                    <a:lnTo>
                      <a:pt x="62" y="0"/>
                    </a:lnTo>
                    <a:lnTo>
                      <a:pt x="62" y="0"/>
                    </a:lnTo>
                    <a:cubicBezTo>
                      <a:pt x="62" y="0"/>
                      <a:pt x="62" y="0"/>
                      <a:pt x="62" y="31"/>
                    </a:cubicBezTo>
                    <a:lnTo>
                      <a:pt x="62" y="31"/>
                    </a:lnTo>
                    <a:lnTo>
                      <a:pt x="62" y="31"/>
                    </a:lnTo>
                    <a:cubicBezTo>
                      <a:pt x="62" y="62"/>
                      <a:pt x="32" y="62"/>
                      <a:pt x="32" y="62"/>
                    </a:cubicBezTo>
                    <a:lnTo>
                      <a:pt x="32" y="62"/>
                    </a:lnTo>
                    <a:lnTo>
                      <a:pt x="0" y="62"/>
                    </a:lnTo>
                    <a:lnTo>
                      <a:pt x="0" y="62"/>
                    </a:lnTo>
                    <a:lnTo>
                      <a:pt x="0" y="62"/>
                    </a:lnTo>
                    <a:lnTo>
                      <a:pt x="0" y="62"/>
                    </a:lnTo>
                    <a:lnTo>
                      <a:pt x="0" y="62"/>
                    </a:lnTo>
                    <a:cubicBezTo>
                      <a:pt x="32" y="94"/>
                      <a:pt x="32" y="94"/>
                      <a:pt x="62" y="124"/>
                    </a:cubicBezTo>
                    <a:lnTo>
                      <a:pt x="62" y="124"/>
                    </a:lnTo>
                    <a:lnTo>
                      <a:pt x="62" y="124"/>
                    </a:lnTo>
                    <a:cubicBezTo>
                      <a:pt x="62" y="155"/>
                      <a:pt x="62" y="155"/>
                      <a:pt x="62" y="155"/>
                    </a:cubicBezTo>
                    <a:lnTo>
                      <a:pt x="62" y="155"/>
                    </a:lnTo>
                    <a:lnTo>
                      <a:pt x="62" y="155"/>
                    </a:lnTo>
                    <a:lnTo>
                      <a:pt x="62" y="155"/>
                    </a:lnTo>
                    <a:lnTo>
                      <a:pt x="62" y="124"/>
                    </a:lnTo>
                    <a:lnTo>
                      <a:pt x="93" y="124"/>
                    </a:ln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44" name="Freeform 41"/>
              <p:cNvSpPr>
                <a:spLocks noChangeArrowheads="1"/>
              </p:cNvSpPr>
              <p:nvPr/>
            </p:nvSpPr>
            <p:spPr bwMode="auto">
              <a:xfrm>
                <a:off x="3344863" y="2371725"/>
                <a:ext cx="33337" cy="11113"/>
              </a:xfrm>
              <a:custGeom>
                <a:avLst/>
                <a:gdLst>
                  <a:gd name="T0" fmla="*/ 92 w 93"/>
                  <a:gd name="T1" fmla="*/ 0 h 32"/>
                  <a:gd name="T2" fmla="*/ 92 w 93"/>
                  <a:gd name="T3" fmla="*/ 0 h 32"/>
                  <a:gd name="T4" fmla="*/ 92 w 93"/>
                  <a:gd name="T5" fmla="*/ 0 h 32"/>
                  <a:gd name="T6" fmla="*/ 92 w 93"/>
                  <a:gd name="T7" fmla="*/ 0 h 32"/>
                  <a:gd name="T8" fmla="*/ 30 w 93"/>
                  <a:gd name="T9" fmla="*/ 0 h 32"/>
                  <a:gd name="T10" fmla="*/ 0 w 93"/>
                  <a:gd name="T11" fmla="*/ 0 h 32"/>
                  <a:gd name="T12" fmla="*/ 30 w 93"/>
                  <a:gd name="T13" fmla="*/ 0 h 32"/>
                  <a:gd name="T14" fmla="*/ 30 w 93"/>
                  <a:gd name="T15" fmla="*/ 31 h 32"/>
                  <a:gd name="T16" fmla="*/ 30 w 93"/>
                  <a:gd name="T17" fmla="*/ 31 h 32"/>
                  <a:gd name="T18" fmla="*/ 61 w 93"/>
                  <a:gd name="T19" fmla="*/ 31 h 32"/>
                  <a:gd name="T20" fmla="*/ 61 w 93"/>
                  <a:gd name="T21" fmla="*/ 31 h 32"/>
                  <a:gd name="T22" fmla="*/ 92 w 93"/>
                  <a:gd name="T23"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3" h="32">
                    <a:moveTo>
                      <a:pt x="92" y="0"/>
                    </a:moveTo>
                    <a:lnTo>
                      <a:pt x="92" y="0"/>
                    </a:lnTo>
                    <a:lnTo>
                      <a:pt x="92" y="0"/>
                    </a:lnTo>
                    <a:lnTo>
                      <a:pt x="92" y="0"/>
                    </a:lnTo>
                    <a:cubicBezTo>
                      <a:pt x="61" y="0"/>
                      <a:pt x="30" y="0"/>
                      <a:pt x="30" y="0"/>
                    </a:cubicBezTo>
                    <a:lnTo>
                      <a:pt x="0" y="0"/>
                    </a:lnTo>
                    <a:lnTo>
                      <a:pt x="30" y="0"/>
                    </a:lnTo>
                    <a:lnTo>
                      <a:pt x="30" y="31"/>
                    </a:lnTo>
                    <a:lnTo>
                      <a:pt x="30" y="31"/>
                    </a:lnTo>
                    <a:cubicBezTo>
                      <a:pt x="61" y="31"/>
                      <a:pt x="61" y="31"/>
                      <a:pt x="61" y="31"/>
                    </a:cubicBezTo>
                    <a:lnTo>
                      <a:pt x="61" y="31"/>
                    </a:lnTo>
                    <a:cubicBezTo>
                      <a:pt x="61" y="0"/>
                      <a:pt x="92" y="0"/>
                      <a:pt x="92" y="0"/>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45" name="Freeform 42"/>
              <p:cNvSpPr>
                <a:spLocks noChangeArrowheads="1"/>
              </p:cNvSpPr>
              <p:nvPr/>
            </p:nvSpPr>
            <p:spPr bwMode="auto">
              <a:xfrm>
                <a:off x="3602038" y="2405063"/>
                <a:ext cx="66675" cy="133350"/>
              </a:xfrm>
              <a:custGeom>
                <a:avLst/>
                <a:gdLst>
                  <a:gd name="T0" fmla="*/ 186 w 187"/>
                  <a:gd name="T1" fmla="*/ 248 h 372"/>
                  <a:gd name="T2" fmla="*/ 186 w 187"/>
                  <a:gd name="T3" fmla="*/ 248 h 372"/>
                  <a:gd name="T4" fmla="*/ 186 w 187"/>
                  <a:gd name="T5" fmla="*/ 248 h 372"/>
                  <a:gd name="T6" fmla="*/ 186 w 187"/>
                  <a:gd name="T7" fmla="*/ 216 h 372"/>
                  <a:gd name="T8" fmla="*/ 186 w 187"/>
                  <a:gd name="T9" fmla="*/ 216 h 372"/>
                  <a:gd name="T10" fmla="*/ 186 w 187"/>
                  <a:gd name="T11" fmla="*/ 185 h 372"/>
                  <a:gd name="T12" fmla="*/ 186 w 187"/>
                  <a:gd name="T13" fmla="*/ 185 h 372"/>
                  <a:gd name="T14" fmla="*/ 186 w 187"/>
                  <a:gd name="T15" fmla="*/ 154 h 372"/>
                  <a:gd name="T16" fmla="*/ 186 w 187"/>
                  <a:gd name="T17" fmla="*/ 154 h 372"/>
                  <a:gd name="T18" fmla="*/ 186 w 187"/>
                  <a:gd name="T19" fmla="*/ 92 h 372"/>
                  <a:gd name="T20" fmla="*/ 156 w 187"/>
                  <a:gd name="T21" fmla="*/ 92 h 372"/>
                  <a:gd name="T22" fmla="*/ 156 w 187"/>
                  <a:gd name="T23" fmla="*/ 92 h 372"/>
                  <a:gd name="T24" fmla="*/ 156 w 187"/>
                  <a:gd name="T25" fmla="*/ 61 h 372"/>
                  <a:gd name="T26" fmla="*/ 156 w 187"/>
                  <a:gd name="T27" fmla="*/ 30 h 372"/>
                  <a:gd name="T28" fmla="*/ 156 w 187"/>
                  <a:gd name="T29" fmla="*/ 0 h 372"/>
                  <a:gd name="T30" fmla="*/ 62 w 187"/>
                  <a:gd name="T31" fmla="*/ 0 h 372"/>
                  <a:gd name="T32" fmla="*/ 32 w 187"/>
                  <a:gd name="T33" fmla="*/ 0 h 372"/>
                  <a:gd name="T34" fmla="*/ 62 w 187"/>
                  <a:gd name="T35" fmla="*/ 30 h 372"/>
                  <a:gd name="T36" fmla="*/ 62 w 187"/>
                  <a:gd name="T37" fmla="*/ 30 h 372"/>
                  <a:gd name="T38" fmla="*/ 62 w 187"/>
                  <a:gd name="T39" fmla="*/ 61 h 372"/>
                  <a:gd name="T40" fmla="*/ 32 w 187"/>
                  <a:gd name="T41" fmla="*/ 61 h 372"/>
                  <a:gd name="T42" fmla="*/ 32 w 187"/>
                  <a:gd name="T43" fmla="*/ 92 h 372"/>
                  <a:gd name="T44" fmla="*/ 32 w 187"/>
                  <a:gd name="T45" fmla="*/ 92 h 372"/>
                  <a:gd name="T46" fmla="*/ 62 w 187"/>
                  <a:gd name="T47" fmla="*/ 124 h 372"/>
                  <a:gd name="T48" fmla="*/ 62 w 187"/>
                  <a:gd name="T49" fmla="*/ 124 h 372"/>
                  <a:gd name="T50" fmla="*/ 62 w 187"/>
                  <a:gd name="T51" fmla="*/ 124 h 372"/>
                  <a:gd name="T52" fmla="*/ 62 w 187"/>
                  <a:gd name="T53" fmla="*/ 154 h 372"/>
                  <a:gd name="T54" fmla="*/ 62 w 187"/>
                  <a:gd name="T55" fmla="*/ 154 h 372"/>
                  <a:gd name="T56" fmla="*/ 32 w 187"/>
                  <a:gd name="T57" fmla="*/ 216 h 372"/>
                  <a:gd name="T58" fmla="*/ 32 w 187"/>
                  <a:gd name="T59" fmla="*/ 216 h 372"/>
                  <a:gd name="T60" fmla="*/ 32 w 187"/>
                  <a:gd name="T61" fmla="*/ 216 h 372"/>
                  <a:gd name="T62" fmla="*/ 32 w 187"/>
                  <a:gd name="T63" fmla="*/ 216 h 372"/>
                  <a:gd name="T64" fmla="*/ 32 w 187"/>
                  <a:gd name="T65" fmla="*/ 216 h 372"/>
                  <a:gd name="T66" fmla="*/ 32 w 187"/>
                  <a:gd name="T67" fmla="*/ 216 h 372"/>
                  <a:gd name="T68" fmla="*/ 0 w 187"/>
                  <a:gd name="T69" fmla="*/ 278 h 372"/>
                  <a:gd name="T70" fmla="*/ 0 w 187"/>
                  <a:gd name="T71" fmla="*/ 278 h 372"/>
                  <a:gd name="T72" fmla="*/ 32 w 187"/>
                  <a:gd name="T73" fmla="*/ 278 h 372"/>
                  <a:gd name="T74" fmla="*/ 32 w 187"/>
                  <a:gd name="T75" fmla="*/ 309 h 372"/>
                  <a:gd name="T76" fmla="*/ 32 w 187"/>
                  <a:gd name="T77" fmla="*/ 309 h 372"/>
                  <a:gd name="T78" fmla="*/ 32 w 187"/>
                  <a:gd name="T79" fmla="*/ 340 h 372"/>
                  <a:gd name="T80" fmla="*/ 32 w 187"/>
                  <a:gd name="T81" fmla="*/ 340 h 372"/>
                  <a:gd name="T82" fmla="*/ 62 w 187"/>
                  <a:gd name="T83" fmla="*/ 371 h 372"/>
                  <a:gd name="T84" fmla="*/ 62 w 187"/>
                  <a:gd name="T85" fmla="*/ 371 h 372"/>
                  <a:gd name="T86" fmla="*/ 62 w 187"/>
                  <a:gd name="T87" fmla="*/ 340 h 372"/>
                  <a:gd name="T88" fmla="*/ 156 w 187"/>
                  <a:gd name="T89" fmla="*/ 309 h 372"/>
                  <a:gd name="T90" fmla="*/ 156 w 187"/>
                  <a:gd name="T91" fmla="*/ 309 h 372"/>
                  <a:gd name="T92" fmla="*/ 186 w 187"/>
                  <a:gd name="T93" fmla="*/ 278 h 372"/>
                  <a:gd name="T94" fmla="*/ 186 w 187"/>
                  <a:gd name="T95" fmla="*/ 248 h 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87" h="372">
                    <a:moveTo>
                      <a:pt x="186" y="248"/>
                    </a:moveTo>
                    <a:lnTo>
                      <a:pt x="186" y="248"/>
                    </a:lnTo>
                    <a:lnTo>
                      <a:pt x="186" y="248"/>
                    </a:lnTo>
                    <a:lnTo>
                      <a:pt x="186" y="216"/>
                    </a:lnTo>
                    <a:lnTo>
                      <a:pt x="186" y="216"/>
                    </a:lnTo>
                    <a:cubicBezTo>
                      <a:pt x="186" y="216"/>
                      <a:pt x="186" y="216"/>
                      <a:pt x="186" y="185"/>
                    </a:cubicBezTo>
                    <a:lnTo>
                      <a:pt x="186" y="185"/>
                    </a:lnTo>
                    <a:lnTo>
                      <a:pt x="186" y="154"/>
                    </a:lnTo>
                    <a:lnTo>
                      <a:pt x="186" y="154"/>
                    </a:lnTo>
                    <a:cubicBezTo>
                      <a:pt x="186" y="124"/>
                      <a:pt x="186" y="124"/>
                      <a:pt x="186" y="92"/>
                    </a:cubicBezTo>
                    <a:cubicBezTo>
                      <a:pt x="186" y="92"/>
                      <a:pt x="186" y="92"/>
                      <a:pt x="156" y="92"/>
                    </a:cubicBezTo>
                    <a:lnTo>
                      <a:pt x="156" y="92"/>
                    </a:lnTo>
                    <a:cubicBezTo>
                      <a:pt x="156" y="61"/>
                      <a:pt x="156" y="61"/>
                      <a:pt x="156" y="61"/>
                    </a:cubicBezTo>
                    <a:cubicBezTo>
                      <a:pt x="156" y="30"/>
                      <a:pt x="156" y="30"/>
                      <a:pt x="156" y="30"/>
                    </a:cubicBezTo>
                    <a:cubicBezTo>
                      <a:pt x="156" y="0"/>
                      <a:pt x="156" y="0"/>
                      <a:pt x="156" y="0"/>
                    </a:cubicBezTo>
                    <a:cubicBezTo>
                      <a:pt x="156" y="0"/>
                      <a:pt x="124" y="0"/>
                      <a:pt x="62" y="0"/>
                    </a:cubicBezTo>
                    <a:lnTo>
                      <a:pt x="32" y="0"/>
                    </a:lnTo>
                    <a:cubicBezTo>
                      <a:pt x="32" y="30"/>
                      <a:pt x="62" y="30"/>
                      <a:pt x="62" y="30"/>
                    </a:cubicBezTo>
                    <a:lnTo>
                      <a:pt x="62" y="30"/>
                    </a:lnTo>
                    <a:cubicBezTo>
                      <a:pt x="62" y="30"/>
                      <a:pt x="62" y="30"/>
                      <a:pt x="62" y="61"/>
                    </a:cubicBezTo>
                    <a:cubicBezTo>
                      <a:pt x="62" y="61"/>
                      <a:pt x="62" y="61"/>
                      <a:pt x="32" y="61"/>
                    </a:cubicBezTo>
                    <a:cubicBezTo>
                      <a:pt x="32" y="92"/>
                      <a:pt x="32" y="92"/>
                      <a:pt x="32" y="92"/>
                    </a:cubicBezTo>
                    <a:lnTo>
                      <a:pt x="32" y="92"/>
                    </a:lnTo>
                    <a:cubicBezTo>
                      <a:pt x="62" y="92"/>
                      <a:pt x="62" y="124"/>
                      <a:pt x="62" y="124"/>
                    </a:cubicBezTo>
                    <a:lnTo>
                      <a:pt x="62" y="124"/>
                    </a:lnTo>
                    <a:lnTo>
                      <a:pt x="62" y="124"/>
                    </a:lnTo>
                    <a:cubicBezTo>
                      <a:pt x="62" y="124"/>
                      <a:pt x="62" y="124"/>
                      <a:pt x="62" y="154"/>
                    </a:cubicBezTo>
                    <a:lnTo>
                      <a:pt x="62" y="154"/>
                    </a:lnTo>
                    <a:cubicBezTo>
                      <a:pt x="62" y="185"/>
                      <a:pt x="62" y="185"/>
                      <a:pt x="32" y="216"/>
                    </a:cubicBezTo>
                    <a:lnTo>
                      <a:pt x="32" y="216"/>
                    </a:lnTo>
                    <a:lnTo>
                      <a:pt x="32" y="216"/>
                    </a:lnTo>
                    <a:lnTo>
                      <a:pt x="32" y="216"/>
                    </a:lnTo>
                    <a:lnTo>
                      <a:pt x="32" y="216"/>
                    </a:lnTo>
                    <a:lnTo>
                      <a:pt x="32" y="216"/>
                    </a:lnTo>
                    <a:cubicBezTo>
                      <a:pt x="32" y="248"/>
                      <a:pt x="32" y="248"/>
                      <a:pt x="0" y="278"/>
                    </a:cubicBezTo>
                    <a:lnTo>
                      <a:pt x="0" y="278"/>
                    </a:lnTo>
                    <a:lnTo>
                      <a:pt x="32" y="278"/>
                    </a:lnTo>
                    <a:cubicBezTo>
                      <a:pt x="32" y="309"/>
                      <a:pt x="32" y="309"/>
                      <a:pt x="32" y="309"/>
                    </a:cubicBezTo>
                    <a:lnTo>
                      <a:pt x="32" y="309"/>
                    </a:lnTo>
                    <a:lnTo>
                      <a:pt x="32" y="340"/>
                    </a:lnTo>
                    <a:lnTo>
                      <a:pt x="32" y="340"/>
                    </a:lnTo>
                    <a:cubicBezTo>
                      <a:pt x="32" y="340"/>
                      <a:pt x="62" y="340"/>
                      <a:pt x="62" y="371"/>
                    </a:cubicBezTo>
                    <a:lnTo>
                      <a:pt x="62" y="371"/>
                    </a:lnTo>
                    <a:lnTo>
                      <a:pt x="62" y="340"/>
                    </a:lnTo>
                    <a:cubicBezTo>
                      <a:pt x="93" y="340"/>
                      <a:pt x="124" y="309"/>
                      <a:pt x="156" y="309"/>
                    </a:cubicBezTo>
                    <a:lnTo>
                      <a:pt x="156" y="309"/>
                    </a:lnTo>
                    <a:lnTo>
                      <a:pt x="186" y="278"/>
                    </a:lnTo>
                    <a:cubicBezTo>
                      <a:pt x="186" y="278"/>
                      <a:pt x="186" y="278"/>
                      <a:pt x="186" y="248"/>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46" name="Freeform 43"/>
              <p:cNvSpPr>
                <a:spLocks noChangeArrowheads="1"/>
              </p:cNvSpPr>
              <p:nvPr/>
            </p:nvSpPr>
            <p:spPr bwMode="auto">
              <a:xfrm>
                <a:off x="4270375" y="2906713"/>
                <a:ext cx="190500" cy="334962"/>
              </a:xfrm>
              <a:custGeom>
                <a:avLst/>
                <a:gdLst>
                  <a:gd name="T0" fmla="*/ 526 w 527"/>
                  <a:gd name="T1" fmla="*/ 186 h 930"/>
                  <a:gd name="T2" fmla="*/ 496 w 527"/>
                  <a:gd name="T3" fmla="*/ 31 h 930"/>
                  <a:gd name="T4" fmla="*/ 434 w 527"/>
                  <a:gd name="T5" fmla="*/ 62 h 930"/>
                  <a:gd name="T6" fmla="*/ 434 w 527"/>
                  <a:gd name="T7" fmla="*/ 31 h 930"/>
                  <a:gd name="T8" fmla="*/ 372 w 527"/>
                  <a:gd name="T9" fmla="*/ 62 h 930"/>
                  <a:gd name="T10" fmla="*/ 310 w 527"/>
                  <a:gd name="T11" fmla="*/ 62 h 930"/>
                  <a:gd name="T12" fmla="*/ 279 w 527"/>
                  <a:gd name="T13" fmla="*/ 62 h 930"/>
                  <a:gd name="T14" fmla="*/ 279 w 527"/>
                  <a:gd name="T15" fmla="*/ 62 h 930"/>
                  <a:gd name="T16" fmla="*/ 248 w 527"/>
                  <a:gd name="T17" fmla="*/ 62 h 930"/>
                  <a:gd name="T18" fmla="*/ 248 w 527"/>
                  <a:gd name="T19" fmla="*/ 124 h 930"/>
                  <a:gd name="T20" fmla="*/ 248 w 527"/>
                  <a:gd name="T21" fmla="*/ 124 h 930"/>
                  <a:gd name="T22" fmla="*/ 310 w 527"/>
                  <a:gd name="T23" fmla="*/ 217 h 930"/>
                  <a:gd name="T24" fmla="*/ 310 w 527"/>
                  <a:gd name="T25" fmla="*/ 217 h 930"/>
                  <a:gd name="T26" fmla="*/ 310 w 527"/>
                  <a:gd name="T27" fmla="*/ 279 h 930"/>
                  <a:gd name="T28" fmla="*/ 279 w 527"/>
                  <a:gd name="T29" fmla="*/ 341 h 930"/>
                  <a:gd name="T30" fmla="*/ 248 w 527"/>
                  <a:gd name="T31" fmla="*/ 403 h 930"/>
                  <a:gd name="T32" fmla="*/ 217 w 527"/>
                  <a:gd name="T33" fmla="*/ 372 h 930"/>
                  <a:gd name="T34" fmla="*/ 186 w 527"/>
                  <a:gd name="T35" fmla="*/ 279 h 930"/>
                  <a:gd name="T36" fmla="*/ 186 w 527"/>
                  <a:gd name="T37" fmla="*/ 248 h 930"/>
                  <a:gd name="T38" fmla="*/ 155 w 527"/>
                  <a:gd name="T39" fmla="*/ 248 h 930"/>
                  <a:gd name="T40" fmla="*/ 93 w 527"/>
                  <a:gd name="T41" fmla="*/ 248 h 930"/>
                  <a:gd name="T42" fmla="*/ 31 w 527"/>
                  <a:gd name="T43" fmla="*/ 279 h 930"/>
                  <a:gd name="T44" fmla="*/ 31 w 527"/>
                  <a:gd name="T45" fmla="*/ 279 h 930"/>
                  <a:gd name="T46" fmla="*/ 62 w 527"/>
                  <a:gd name="T47" fmla="*/ 309 h 930"/>
                  <a:gd name="T48" fmla="*/ 155 w 527"/>
                  <a:gd name="T49" fmla="*/ 341 h 930"/>
                  <a:gd name="T50" fmla="*/ 155 w 527"/>
                  <a:gd name="T51" fmla="*/ 403 h 930"/>
                  <a:gd name="T52" fmla="*/ 155 w 527"/>
                  <a:gd name="T53" fmla="*/ 465 h 930"/>
                  <a:gd name="T54" fmla="*/ 155 w 527"/>
                  <a:gd name="T55" fmla="*/ 496 h 930"/>
                  <a:gd name="T56" fmla="*/ 155 w 527"/>
                  <a:gd name="T57" fmla="*/ 557 h 930"/>
                  <a:gd name="T58" fmla="*/ 124 w 527"/>
                  <a:gd name="T59" fmla="*/ 620 h 930"/>
                  <a:gd name="T60" fmla="*/ 124 w 527"/>
                  <a:gd name="T61" fmla="*/ 651 h 930"/>
                  <a:gd name="T62" fmla="*/ 62 w 527"/>
                  <a:gd name="T63" fmla="*/ 713 h 930"/>
                  <a:gd name="T64" fmla="*/ 62 w 527"/>
                  <a:gd name="T65" fmla="*/ 744 h 930"/>
                  <a:gd name="T66" fmla="*/ 93 w 527"/>
                  <a:gd name="T67" fmla="*/ 868 h 930"/>
                  <a:gd name="T68" fmla="*/ 124 w 527"/>
                  <a:gd name="T69" fmla="*/ 929 h 930"/>
                  <a:gd name="T70" fmla="*/ 217 w 527"/>
                  <a:gd name="T71" fmla="*/ 868 h 930"/>
                  <a:gd name="T72" fmla="*/ 248 w 527"/>
                  <a:gd name="T73" fmla="*/ 805 h 930"/>
                  <a:gd name="T74" fmla="*/ 217 w 527"/>
                  <a:gd name="T75" fmla="*/ 651 h 930"/>
                  <a:gd name="T76" fmla="*/ 217 w 527"/>
                  <a:gd name="T77" fmla="*/ 557 h 930"/>
                  <a:gd name="T78" fmla="*/ 310 w 527"/>
                  <a:gd name="T79" fmla="*/ 465 h 930"/>
                  <a:gd name="T80" fmla="*/ 341 w 527"/>
                  <a:gd name="T81" fmla="*/ 433 h 930"/>
                  <a:gd name="T82" fmla="*/ 465 w 527"/>
                  <a:gd name="T83" fmla="*/ 341 h 930"/>
                  <a:gd name="T84" fmla="*/ 526 w 527"/>
                  <a:gd name="T85" fmla="*/ 279 h 9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27" h="930">
                    <a:moveTo>
                      <a:pt x="526" y="217"/>
                    </a:moveTo>
                    <a:lnTo>
                      <a:pt x="526" y="217"/>
                    </a:lnTo>
                    <a:lnTo>
                      <a:pt x="526" y="186"/>
                    </a:lnTo>
                    <a:lnTo>
                      <a:pt x="526" y="186"/>
                    </a:lnTo>
                    <a:cubicBezTo>
                      <a:pt x="526" y="92"/>
                      <a:pt x="526" y="31"/>
                      <a:pt x="526" y="0"/>
                    </a:cubicBezTo>
                    <a:cubicBezTo>
                      <a:pt x="526" y="31"/>
                      <a:pt x="496" y="31"/>
                      <a:pt x="496" y="31"/>
                    </a:cubicBezTo>
                    <a:cubicBezTo>
                      <a:pt x="496" y="31"/>
                      <a:pt x="496" y="31"/>
                      <a:pt x="465" y="31"/>
                    </a:cubicBezTo>
                    <a:lnTo>
                      <a:pt x="465" y="31"/>
                    </a:lnTo>
                    <a:cubicBezTo>
                      <a:pt x="465" y="31"/>
                      <a:pt x="465" y="62"/>
                      <a:pt x="434" y="62"/>
                    </a:cubicBezTo>
                    <a:lnTo>
                      <a:pt x="434" y="62"/>
                    </a:lnTo>
                    <a:cubicBezTo>
                      <a:pt x="434" y="62"/>
                      <a:pt x="434" y="62"/>
                      <a:pt x="434" y="31"/>
                    </a:cubicBezTo>
                    <a:lnTo>
                      <a:pt x="434" y="31"/>
                    </a:lnTo>
                    <a:cubicBezTo>
                      <a:pt x="403" y="31"/>
                      <a:pt x="403" y="62"/>
                      <a:pt x="403" y="62"/>
                    </a:cubicBezTo>
                    <a:lnTo>
                      <a:pt x="403" y="62"/>
                    </a:lnTo>
                    <a:lnTo>
                      <a:pt x="372" y="62"/>
                    </a:lnTo>
                    <a:lnTo>
                      <a:pt x="372" y="62"/>
                    </a:lnTo>
                    <a:cubicBezTo>
                      <a:pt x="341" y="62"/>
                      <a:pt x="341" y="62"/>
                      <a:pt x="341" y="62"/>
                    </a:cubicBezTo>
                    <a:cubicBezTo>
                      <a:pt x="310" y="62"/>
                      <a:pt x="310" y="62"/>
                      <a:pt x="310" y="62"/>
                    </a:cubicBezTo>
                    <a:lnTo>
                      <a:pt x="310" y="62"/>
                    </a:lnTo>
                    <a:cubicBezTo>
                      <a:pt x="310" y="62"/>
                      <a:pt x="310" y="62"/>
                      <a:pt x="279" y="62"/>
                    </a:cubicBezTo>
                    <a:lnTo>
                      <a:pt x="279" y="62"/>
                    </a:lnTo>
                    <a:lnTo>
                      <a:pt x="279" y="62"/>
                    </a:lnTo>
                    <a:lnTo>
                      <a:pt x="279" y="62"/>
                    </a:lnTo>
                    <a:lnTo>
                      <a:pt x="279" y="62"/>
                    </a:lnTo>
                    <a:lnTo>
                      <a:pt x="279" y="62"/>
                    </a:lnTo>
                    <a:cubicBezTo>
                      <a:pt x="248" y="62"/>
                      <a:pt x="248" y="62"/>
                      <a:pt x="248" y="62"/>
                    </a:cubicBezTo>
                    <a:lnTo>
                      <a:pt x="248" y="62"/>
                    </a:lnTo>
                    <a:lnTo>
                      <a:pt x="248" y="92"/>
                    </a:lnTo>
                    <a:lnTo>
                      <a:pt x="248" y="92"/>
                    </a:lnTo>
                    <a:cubicBezTo>
                      <a:pt x="248" y="92"/>
                      <a:pt x="248" y="92"/>
                      <a:pt x="248" y="124"/>
                    </a:cubicBezTo>
                    <a:lnTo>
                      <a:pt x="248" y="124"/>
                    </a:lnTo>
                    <a:lnTo>
                      <a:pt x="248" y="124"/>
                    </a:lnTo>
                    <a:lnTo>
                      <a:pt x="248" y="124"/>
                    </a:lnTo>
                    <a:cubicBezTo>
                      <a:pt x="248" y="124"/>
                      <a:pt x="248" y="124"/>
                      <a:pt x="279" y="124"/>
                    </a:cubicBezTo>
                    <a:cubicBezTo>
                      <a:pt x="279" y="155"/>
                      <a:pt x="279" y="186"/>
                      <a:pt x="310" y="186"/>
                    </a:cubicBezTo>
                    <a:cubicBezTo>
                      <a:pt x="310" y="217"/>
                      <a:pt x="310" y="217"/>
                      <a:pt x="310" y="217"/>
                    </a:cubicBezTo>
                    <a:lnTo>
                      <a:pt x="310" y="217"/>
                    </a:lnTo>
                    <a:lnTo>
                      <a:pt x="310" y="217"/>
                    </a:lnTo>
                    <a:lnTo>
                      <a:pt x="310" y="217"/>
                    </a:lnTo>
                    <a:lnTo>
                      <a:pt x="310" y="217"/>
                    </a:lnTo>
                    <a:cubicBezTo>
                      <a:pt x="310" y="248"/>
                      <a:pt x="310" y="248"/>
                      <a:pt x="310" y="248"/>
                    </a:cubicBezTo>
                    <a:lnTo>
                      <a:pt x="310" y="279"/>
                    </a:lnTo>
                    <a:lnTo>
                      <a:pt x="310" y="279"/>
                    </a:lnTo>
                    <a:lnTo>
                      <a:pt x="310" y="279"/>
                    </a:lnTo>
                    <a:cubicBezTo>
                      <a:pt x="310" y="309"/>
                      <a:pt x="310" y="341"/>
                      <a:pt x="279" y="341"/>
                    </a:cubicBezTo>
                    <a:lnTo>
                      <a:pt x="279" y="372"/>
                    </a:lnTo>
                    <a:cubicBezTo>
                      <a:pt x="279" y="403"/>
                      <a:pt x="279" y="403"/>
                      <a:pt x="248" y="403"/>
                    </a:cubicBezTo>
                    <a:lnTo>
                      <a:pt x="248" y="403"/>
                    </a:lnTo>
                    <a:lnTo>
                      <a:pt x="248" y="403"/>
                    </a:lnTo>
                    <a:lnTo>
                      <a:pt x="248" y="403"/>
                    </a:lnTo>
                    <a:lnTo>
                      <a:pt x="217" y="372"/>
                    </a:lnTo>
                    <a:cubicBezTo>
                      <a:pt x="217" y="372"/>
                      <a:pt x="217" y="372"/>
                      <a:pt x="217" y="341"/>
                    </a:cubicBezTo>
                    <a:cubicBezTo>
                      <a:pt x="186" y="341"/>
                      <a:pt x="186" y="341"/>
                      <a:pt x="186" y="309"/>
                    </a:cubicBezTo>
                    <a:lnTo>
                      <a:pt x="186" y="279"/>
                    </a:lnTo>
                    <a:cubicBezTo>
                      <a:pt x="186" y="279"/>
                      <a:pt x="186" y="279"/>
                      <a:pt x="186" y="248"/>
                    </a:cubicBezTo>
                    <a:lnTo>
                      <a:pt x="186" y="248"/>
                    </a:lnTo>
                    <a:lnTo>
                      <a:pt x="186" y="248"/>
                    </a:lnTo>
                    <a:lnTo>
                      <a:pt x="186" y="248"/>
                    </a:lnTo>
                    <a:lnTo>
                      <a:pt x="186" y="248"/>
                    </a:lnTo>
                    <a:cubicBezTo>
                      <a:pt x="186" y="248"/>
                      <a:pt x="186" y="248"/>
                      <a:pt x="155" y="248"/>
                    </a:cubicBezTo>
                    <a:cubicBezTo>
                      <a:pt x="155" y="248"/>
                      <a:pt x="155" y="248"/>
                      <a:pt x="155" y="217"/>
                    </a:cubicBezTo>
                    <a:cubicBezTo>
                      <a:pt x="155" y="217"/>
                      <a:pt x="155" y="217"/>
                      <a:pt x="124" y="217"/>
                    </a:cubicBezTo>
                    <a:cubicBezTo>
                      <a:pt x="124" y="217"/>
                      <a:pt x="124" y="248"/>
                      <a:pt x="93" y="248"/>
                    </a:cubicBezTo>
                    <a:cubicBezTo>
                      <a:pt x="93" y="248"/>
                      <a:pt x="31" y="248"/>
                      <a:pt x="0" y="248"/>
                    </a:cubicBezTo>
                    <a:cubicBezTo>
                      <a:pt x="0" y="279"/>
                      <a:pt x="0" y="279"/>
                      <a:pt x="0" y="279"/>
                    </a:cubicBezTo>
                    <a:cubicBezTo>
                      <a:pt x="0" y="279"/>
                      <a:pt x="0" y="279"/>
                      <a:pt x="31" y="279"/>
                    </a:cubicBezTo>
                    <a:lnTo>
                      <a:pt x="31" y="279"/>
                    </a:lnTo>
                    <a:lnTo>
                      <a:pt x="31" y="279"/>
                    </a:lnTo>
                    <a:lnTo>
                      <a:pt x="31" y="279"/>
                    </a:lnTo>
                    <a:lnTo>
                      <a:pt x="31" y="279"/>
                    </a:lnTo>
                    <a:cubicBezTo>
                      <a:pt x="31" y="279"/>
                      <a:pt x="31" y="279"/>
                      <a:pt x="62" y="279"/>
                    </a:cubicBezTo>
                    <a:cubicBezTo>
                      <a:pt x="62" y="279"/>
                      <a:pt x="62" y="279"/>
                      <a:pt x="62" y="309"/>
                    </a:cubicBezTo>
                    <a:cubicBezTo>
                      <a:pt x="93" y="309"/>
                      <a:pt x="93" y="309"/>
                      <a:pt x="124" y="309"/>
                    </a:cubicBezTo>
                    <a:cubicBezTo>
                      <a:pt x="124" y="341"/>
                      <a:pt x="155" y="341"/>
                      <a:pt x="155" y="341"/>
                    </a:cubicBezTo>
                    <a:lnTo>
                      <a:pt x="155" y="341"/>
                    </a:lnTo>
                    <a:cubicBezTo>
                      <a:pt x="155" y="372"/>
                      <a:pt x="155" y="372"/>
                      <a:pt x="155" y="403"/>
                    </a:cubicBezTo>
                    <a:lnTo>
                      <a:pt x="155" y="403"/>
                    </a:lnTo>
                    <a:lnTo>
                      <a:pt x="155" y="403"/>
                    </a:lnTo>
                    <a:lnTo>
                      <a:pt x="155" y="433"/>
                    </a:lnTo>
                    <a:lnTo>
                      <a:pt x="155" y="433"/>
                    </a:lnTo>
                    <a:lnTo>
                      <a:pt x="155" y="465"/>
                    </a:lnTo>
                    <a:lnTo>
                      <a:pt x="155" y="496"/>
                    </a:lnTo>
                    <a:lnTo>
                      <a:pt x="155" y="496"/>
                    </a:lnTo>
                    <a:lnTo>
                      <a:pt x="155" y="496"/>
                    </a:lnTo>
                    <a:cubicBezTo>
                      <a:pt x="155" y="527"/>
                      <a:pt x="155" y="527"/>
                      <a:pt x="155" y="557"/>
                    </a:cubicBezTo>
                    <a:lnTo>
                      <a:pt x="155" y="557"/>
                    </a:lnTo>
                    <a:lnTo>
                      <a:pt x="155" y="557"/>
                    </a:lnTo>
                    <a:cubicBezTo>
                      <a:pt x="155" y="589"/>
                      <a:pt x="155" y="620"/>
                      <a:pt x="124" y="620"/>
                    </a:cubicBezTo>
                    <a:lnTo>
                      <a:pt x="124" y="620"/>
                    </a:lnTo>
                    <a:lnTo>
                      <a:pt x="124" y="620"/>
                    </a:lnTo>
                    <a:lnTo>
                      <a:pt x="124" y="620"/>
                    </a:lnTo>
                    <a:lnTo>
                      <a:pt x="124" y="620"/>
                    </a:lnTo>
                    <a:cubicBezTo>
                      <a:pt x="124" y="651"/>
                      <a:pt x="124" y="651"/>
                      <a:pt x="124" y="651"/>
                    </a:cubicBezTo>
                    <a:cubicBezTo>
                      <a:pt x="124" y="681"/>
                      <a:pt x="124" y="681"/>
                      <a:pt x="93" y="681"/>
                    </a:cubicBezTo>
                    <a:cubicBezTo>
                      <a:pt x="93" y="681"/>
                      <a:pt x="93" y="681"/>
                      <a:pt x="93" y="713"/>
                    </a:cubicBezTo>
                    <a:cubicBezTo>
                      <a:pt x="93" y="713"/>
                      <a:pt x="93" y="713"/>
                      <a:pt x="62" y="713"/>
                    </a:cubicBezTo>
                    <a:lnTo>
                      <a:pt x="62" y="744"/>
                    </a:lnTo>
                    <a:cubicBezTo>
                      <a:pt x="93" y="744"/>
                      <a:pt x="93" y="744"/>
                      <a:pt x="93" y="744"/>
                    </a:cubicBezTo>
                    <a:cubicBezTo>
                      <a:pt x="62" y="744"/>
                      <a:pt x="62" y="744"/>
                      <a:pt x="62" y="744"/>
                    </a:cubicBezTo>
                    <a:lnTo>
                      <a:pt x="62" y="744"/>
                    </a:lnTo>
                    <a:cubicBezTo>
                      <a:pt x="62" y="775"/>
                      <a:pt x="62" y="775"/>
                      <a:pt x="62" y="775"/>
                    </a:cubicBezTo>
                    <a:cubicBezTo>
                      <a:pt x="93" y="805"/>
                      <a:pt x="93" y="837"/>
                      <a:pt x="93" y="868"/>
                    </a:cubicBezTo>
                    <a:cubicBezTo>
                      <a:pt x="93" y="899"/>
                      <a:pt x="93" y="899"/>
                      <a:pt x="93" y="929"/>
                    </a:cubicBezTo>
                    <a:lnTo>
                      <a:pt x="93" y="929"/>
                    </a:lnTo>
                    <a:cubicBezTo>
                      <a:pt x="124" y="929"/>
                      <a:pt x="124" y="929"/>
                      <a:pt x="124" y="929"/>
                    </a:cubicBezTo>
                    <a:lnTo>
                      <a:pt x="124" y="929"/>
                    </a:lnTo>
                    <a:cubicBezTo>
                      <a:pt x="124" y="899"/>
                      <a:pt x="124" y="899"/>
                      <a:pt x="155" y="868"/>
                    </a:cubicBezTo>
                    <a:cubicBezTo>
                      <a:pt x="186" y="868"/>
                      <a:pt x="217" y="868"/>
                      <a:pt x="217" y="868"/>
                    </a:cubicBezTo>
                    <a:lnTo>
                      <a:pt x="217" y="868"/>
                    </a:lnTo>
                    <a:lnTo>
                      <a:pt x="217" y="868"/>
                    </a:lnTo>
                    <a:cubicBezTo>
                      <a:pt x="248" y="837"/>
                      <a:pt x="248" y="837"/>
                      <a:pt x="248" y="805"/>
                    </a:cubicBezTo>
                    <a:cubicBezTo>
                      <a:pt x="248" y="805"/>
                      <a:pt x="248" y="775"/>
                      <a:pt x="248" y="744"/>
                    </a:cubicBezTo>
                    <a:cubicBezTo>
                      <a:pt x="248" y="713"/>
                      <a:pt x="248" y="713"/>
                      <a:pt x="248" y="713"/>
                    </a:cubicBezTo>
                    <a:cubicBezTo>
                      <a:pt x="248" y="713"/>
                      <a:pt x="248" y="681"/>
                      <a:pt x="217" y="651"/>
                    </a:cubicBezTo>
                    <a:cubicBezTo>
                      <a:pt x="217" y="651"/>
                      <a:pt x="217" y="620"/>
                      <a:pt x="217" y="589"/>
                    </a:cubicBezTo>
                    <a:cubicBezTo>
                      <a:pt x="217" y="589"/>
                      <a:pt x="217" y="589"/>
                      <a:pt x="217" y="557"/>
                    </a:cubicBezTo>
                    <a:lnTo>
                      <a:pt x="217" y="557"/>
                    </a:lnTo>
                    <a:cubicBezTo>
                      <a:pt x="217" y="527"/>
                      <a:pt x="217" y="527"/>
                      <a:pt x="217" y="527"/>
                    </a:cubicBezTo>
                    <a:lnTo>
                      <a:pt x="217" y="527"/>
                    </a:lnTo>
                    <a:cubicBezTo>
                      <a:pt x="248" y="496"/>
                      <a:pt x="310" y="465"/>
                      <a:pt x="310" y="465"/>
                    </a:cubicBezTo>
                    <a:lnTo>
                      <a:pt x="310" y="465"/>
                    </a:lnTo>
                    <a:cubicBezTo>
                      <a:pt x="310" y="465"/>
                      <a:pt x="310" y="433"/>
                      <a:pt x="341" y="433"/>
                    </a:cubicBezTo>
                    <a:lnTo>
                      <a:pt x="341" y="433"/>
                    </a:lnTo>
                    <a:cubicBezTo>
                      <a:pt x="341" y="403"/>
                      <a:pt x="372" y="403"/>
                      <a:pt x="372" y="403"/>
                    </a:cubicBezTo>
                    <a:cubicBezTo>
                      <a:pt x="372" y="372"/>
                      <a:pt x="403" y="372"/>
                      <a:pt x="434" y="372"/>
                    </a:cubicBezTo>
                    <a:lnTo>
                      <a:pt x="465" y="341"/>
                    </a:lnTo>
                    <a:lnTo>
                      <a:pt x="465" y="341"/>
                    </a:lnTo>
                    <a:cubicBezTo>
                      <a:pt x="465" y="341"/>
                      <a:pt x="496" y="309"/>
                      <a:pt x="526" y="309"/>
                    </a:cubicBezTo>
                    <a:lnTo>
                      <a:pt x="526" y="279"/>
                    </a:lnTo>
                    <a:cubicBezTo>
                      <a:pt x="526" y="248"/>
                      <a:pt x="526" y="248"/>
                      <a:pt x="526" y="248"/>
                    </a:cubicBezTo>
                    <a:lnTo>
                      <a:pt x="526" y="217"/>
                    </a:ln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47" name="Freeform 44"/>
              <p:cNvSpPr>
                <a:spLocks noChangeArrowheads="1"/>
              </p:cNvSpPr>
              <p:nvPr/>
            </p:nvSpPr>
            <p:spPr bwMode="auto">
              <a:xfrm>
                <a:off x="4292600" y="3006725"/>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48" name="Freeform 45"/>
              <p:cNvSpPr>
                <a:spLocks noChangeArrowheads="1"/>
              </p:cNvSpPr>
              <p:nvPr/>
            </p:nvSpPr>
            <p:spPr bwMode="auto">
              <a:xfrm>
                <a:off x="4003675" y="3308350"/>
                <a:ext cx="1588" cy="11113"/>
              </a:xfrm>
              <a:custGeom>
                <a:avLst/>
                <a:gdLst>
                  <a:gd name="T0" fmla="*/ 0 w 1"/>
                  <a:gd name="T1" fmla="*/ 31 h 32"/>
                  <a:gd name="T2" fmla="*/ 0 w 1"/>
                  <a:gd name="T3" fmla="*/ 31 h 32"/>
                  <a:gd name="T4" fmla="*/ 0 w 1"/>
                  <a:gd name="T5" fmla="*/ 0 h 32"/>
                  <a:gd name="T6" fmla="*/ 0 w 1"/>
                  <a:gd name="T7" fmla="*/ 31 h 32"/>
                </a:gdLst>
                <a:ahLst/>
                <a:cxnLst>
                  <a:cxn ang="0">
                    <a:pos x="T0" y="T1"/>
                  </a:cxn>
                  <a:cxn ang="0">
                    <a:pos x="T2" y="T3"/>
                  </a:cxn>
                  <a:cxn ang="0">
                    <a:pos x="T4" y="T5"/>
                  </a:cxn>
                  <a:cxn ang="0">
                    <a:pos x="T6" y="T7"/>
                  </a:cxn>
                </a:cxnLst>
                <a:rect l="0" t="0" r="r" b="b"/>
                <a:pathLst>
                  <a:path w="1" h="32">
                    <a:moveTo>
                      <a:pt x="0" y="31"/>
                    </a:moveTo>
                    <a:lnTo>
                      <a:pt x="0" y="31"/>
                    </a:lnTo>
                    <a:cubicBezTo>
                      <a:pt x="0" y="31"/>
                      <a:pt x="0" y="31"/>
                      <a:pt x="0" y="0"/>
                    </a:cubicBezTo>
                    <a:lnTo>
                      <a:pt x="0" y="31"/>
                    </a:ln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49" name="Freeform 46"/>
              <p:cNvSpPr>
                <a:spLocks noChangeArrowheads="1"/>
              </p:cNvSpPr>
              <p:nvPr/>
            </p:nvSpPr>
            <p:spPr bwMode="auto">
              <a:xfrm>
                <a:off x="4003675" y="3175000"/>
                <a:ext cx="301625" cy="268288"/>
              </a:xfrm>
              <a:custGeom>
                <a:avLst/>
                <a:gdLst>
                  <a:gd name="T0" fmla="*/ 806 w 838"/>
                  <a:gd name="T1" fmla="*/ 341 h 745"/>
                  <a:gd name="T2" fmla="*/ 775 w 838"/>
                  <a:gd name="T3" fmla="*/ 309 h 745"/>
                  <a:gd name="T4" fmla="*/ 744 w 838"/>
                  <a:gd name="T5" fmla="*/ 279 h 745"/>
                  <a:gd name="T6" fmla="*/ 744 w 838"/>
                  <a:gd name="T7" fmla="*/ 248 h 745"/>
                  <a:gd name="T8" fmla="*/ 775 w 838"/>
                  <a:gd name="T9" fmla="*/ 185 h 745"/>
                  <a:gd name="T10" fmla="*/ 806 w 838"/>
                  <a:gd name="T11" fmla="*/ 155 h 745"/>
                  <a:gd name="T12" fmla="*/ 775 w 838"/>
                  <a:gd name="T13" fmla="*/ 61 h 745"/>
                  <a:gd name="T14" fmla="*/ 713 w 838"/>
                  <a:gd name="T15" fmla="*/ 0 h 745"/>
                  <a:gd name="T16" fmla="*/ 682 w 838"/>
                  <a:gd name="T17" fmla="*/ 0 h 745"/>
                  <a:gd name="T18" fmla="*/ 651 w 838"/>
                  <a:gd name="T19" fmla="*/ 31 h 745"/>
                  <a:gd name="T20" fmla="*/ 651 w 838"/>
                  <a:gd name="T21" fmla="*/ 31 h 745"/>
                  <a:gd name="T22" fmla="*/ 620 w 838"/>
                  <a:gd name="T23" fmla="*/ 61 h 745"/>
                  <a:gd name="T24" fmla="*/ 558 w 838"/>
                  <a:gd name="T25" fmla="*/ 93 h 745"/>
                  <a:gd name="T26" fmla="*/ 527 w 838"/>
                  <a:gd name="T27" fmla="*/ 155 h 745"/>
                  <a:gd name="T28" fmla="*/ 496 w 838"/>
                  <a:gd name="T29" fmla="*/ 185 h 745"/>
                  <a:gd name="T30" fmla="*/ 402 w 838"/>
                  <a:gd name="T31" fmla="*/ 217 h 745"/>
                  <a:gd name="T32" fmla="*/ 341 w 838"/>
                  <a:gd name="T33" fmla="*/ 217 h 745"/>
                  <a:gd name="T34" fmla="*/ 310 w 838"/>
                  <a:gd name="T35" fmla="*/ 248 h 745"/>
                  <a:gd name="T36" fmla="*/ 279 w 838"/>
                  <a:gd name="T37" fmla="*/ 279 h 745"/>
                  <a:gd name="T38" fmla="*/ 186 w 838"/>
                  <a:gd name="T39" fmla="*/ 403 h 745"/>
                  <a:gd name="T40" fmla="*/ 155 w 838"/>
                  <a:gd name="T41" fmla="*/ 403 h 745"/>
                  <a:gd name="T42" fmla="*/ 93 w 838"/>
                  <a:gd name="T43" fmla="*/ 433 h 745"/>
                  <a:gd name="T44" fmla="*/ 31 w 838"/>
                  <a:gd name="T45" fmla="*/ 433 h 745"/>
                  <a:gd name="T46" fmla="*/ 31 w 838"/>
                  <a:gd name="T47" fmla="*/ 433 h 745"/>
                  <a:gd name="T48" fmla="*/ 31 w 838"/>
                  <a:gd name="T49" fmla="*/ 465 h 745"/>
                  <a:gd name="T50" fmla="*/ 93 w 838"/>
                  <a:gd name="T51" fmla="*/ 589 h 745"/>
                  <a:gd name="T52" fmla="*/ 62 w 838"/>
                  <a:gd name="T53" fmla="*/ 651 h 745"/>
                  <a:gd name="T54" fmla="*/ 93 w 838"/>
                  <a:gd name="T55" fmla="*/ 744 h 745"/>
                  <a:gd name="T56" fmla="*/ 155 w 838"/>
                  <a:gd name="T57" fmla="*/ 744 h 745"/>
                  <a:gd name="T58" fmla="*/ 248 w 838"/>
                  <a:gd name="T59" fmla="*/ 713 h 745"/>
                  <a:gd name="T60" fmla="*/ 310 w 838"/>
                  <a:gd name="T61" fmla="*/ 713 h 745"/>
                  <a:gd name="T62" fmla="*/ 434 w 838"/>
                  <a:gd name="T63" fmla="*/ 713 h 745"/>
                  <a:gd name="T64" fmla="*/ 496 w 838"/>
                  <a:gd name="T65" fmla="*/ 681 h 745"/>
                  <a:gd name="T66" fmla="*/ 589 w 838"/>
                  <a:gd name="T67" fmla="*/ 620 h 745"/>
                  <a:gd name="T68" fmla="*/ 744 w 838"/>
                  <a:gd name="T69" fmla="*/ 433 h 745"/>
                  <a:gd name="T70" fmla="*/ 806 w 838"/>
                  <a:gd name="T71" fmla="*/ 341 h 745"/>
                  <a:gd name="T72" fmla="*/ 682 w 838"/>
                  <a:gd name="T73" fmla="*/ 465 h 745"/>
                  <a:gd name="T74" fmla="*/ 620 w 838"/>
                  <a:gd name="T75" fmla="*/ 527 h 745"/>
                  <a:gd name="T76" fmla="*/ 589 w 838"/>
                  <a:gd name="T77" fmla="*/ 527 h 745"/>
                  <a:gd name="T78" fmla="*/ 558 w 838"/>
                  <a:gd name="T79" fmla="*/ 527 h 745"/>
                  <a:gd name="T80" fmla="*/ 527 w 838"/>
                  <a:gd name="T81" fmla="*/ 465 h 745"/>
                  <a:gd name="T82" fmla="*/ 527 w 838"/>
                  <a:gd name="T83" fmla="*/ 465 h 745"/>
                  <a:gd name="T84" fmla="*/ 527 w 838"/>
                  <a:gd name="T85" fmla="*/ 433 h 745"/>
                  <a:gd name="T86" fmla="*/ 558 w 838"/>
                  <a:gd name="T87" fmla="*/ 403 h 745"/>
                  <a:gd name="T88" fmla="*/ 620 w 838"/>
                  <a:gd name="T89" fmla="*/ 341 h 745"/>
                  <a:gd name="T90" fmla="*/ 682 w 838"/>
                  <a:gd name="T91" fmla="*/ 372 h 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38" h="745">
                    <a:moveTo>
                      <a:pt x="806" y="341"/>
                    </a:moveTo>
                    <a:lnTo>
                      <a:pt x="806" y="341"/>
                    </a:lnTo>
                    <a:lnTo>
                      <a:pt x="806" y="341"/>
                    </a:lnTo>
                    <a:lnTo>
                      <a:pt x="806" y="341"/>
                    </a:lnTo>
                    <a:cubicBezTo>
                      <a:pt x="806" y="309"/>
                      <a:pt x="806" y="309"/>
                      <a:pt x="806" y="309"/>
                    </a:cubicBezTo>
                    <a:cubicBezTo>
                      <a:pt x="775" y="309"/>
                      <a:pt x="775" y="309"/>
                      <a:pt x="775" y="309"/>
                    </a:cubicBezTo>
                    <a:lnTo>
                      <a:pt x="775" y="309"/>
                    </a:lnTo>
                    <a:lnTo>
                      <a:pt x="775" y="309"/>
                    </a:lnTo>
                    <a:cubicBezTo>
                      <a:pt x="744" y="309"/>
                      <a:pt x="744" y="279"/>
                      <a:pt x="744" y="279"/>
                    </a:cubicBezTo>
                    <a:lnTo>
                      <a:pt x="744" y="279"/>
                    </a:lnTo>
                    <a:lnTo>
                      <a:pt x="744" y="248"/>
                    </a:lnTo>
                    <a:lnTo>
                      <a:pt x="744" y="248"/>
                    </a:lnTo>
                    <a:lnTo>
                      <a:pt x="744" y="248"/>
                    </a:lnTo>
                    <a:cubicBezTo>
                      <a:pt x="744" y="217"/>
                      <a:pt x="744" y="217"/>
                      <a:pt x="744" y="217"/>
                    </a:cubicBezTo>
                    <a:cubicBezTo>
                      <a:pt x="744" y="185"/>
                      <a:pt x="775" y="185"/>
                      <a:pt x="775" y="185"/>
                    </a:cubicBezTo>
                    <a:cubicBezTo>
                      <a:pt x="775" y="185"/>
                      <a:pt x="775" y="155"/>
                      <a:pt x="806" y="155"/>
                    </a:cubicBezTo>
                    <a:lnTo>
                      <a:pt x="806" y="155"/>
                    </a:lnTo>
                    <a:lnTo>
                      <a:pt x="806" y="155"/>
                    </a:lnTo>
                    <a:lnTo>
                      <a:pt x="806" y="124"/>
                    </a:lnTo>
                    <a:cubicBezTo>
                      <a:pt x="806" y="124"/>
                      <a:pt x="775" y="93"/>
                      <a:pt x="775" y="61"/>
                    </a:cubicBezTo>
                    <a:lnTo>
                      <a:pt x="775" y="61"/>
                    </a:lnTo>
                    <a:cubicBezTo>
                      <a:pt x="775" y="61"/>
                      <a:pt x="775" y="31"/>
                      <a:pt x="775" y="0"/>
                    </a:cubicBezTo>
                    <a:lnTo>
                      <a:pt x="775" y="0"/>
                    </a:lnTo>
                    <a:cubicBezTo>
                      <a:pt x="744" y="0"/>
                      <a:pt x="744" y="0"/>
                      <a:pt x="713" y="0"/>
                    </a:cubicBezTo>
                    <a:lnTo>
                      <a:pt x="713" y="0"/>
                    </a:lnTo>
                    <a:lnTo>
                      <a:pt x="682" y="0"/>
                    </a:lnTo>
                    <a:lnTo>
                      <a:pt x="682" y="0"/>
                    </a:lnTo>
                    <a:lnTo>
                      <a:pt x="682" y="0"/>
                    </a:lnTo>
                    <a:cubicBezTo>
                      <a:pt x="682" y="0"/>
                      <a:pt x="682" y="31"/>
                      <a:pt x="651" y="31"/>
                    </a:cubicBezTo>
                    <a:lnTo>
                      <a:pt x="651" y="31"/>
                    </a:lnTo>
                    <a:lnTo>
                      <a:pt x="651" y="31"/>
                    </a:lnTo>
                    <a:lnTo>
                      <a:pt x="651" y="31"/>
                    </a:lnTo>
                    <a:lnTo>
                      <a:pt x="651" y="31"/>
                    </a:lnTo>
                    <a:lnTo>
                      <a:pt x="651" y="31"/>
                    </a:lnTo>
                    <a:cubicBezTo>
                      <a:pt x="651" y="31"/>
                      <a:pt x="651" y="31"/>
                      <a:pt x="620" y="31"/>
                    </a:cubicBezTo>
                    <a:lnTo>
                      <a:pt x="620" y="61"/>
                    </a:lnTo>
                    <a:cubicBezTo>
                      <a:pt x="589" y="61"/>
                      <a:pt x="589" y="93"/>
                      <a:pt x="589" y="93"/>
                    </a:cubicBezTo>
                    <a:lnTo>
                      <a:pt x="589" y="93"/>
                    </a:lnTo>
                    <a:lnTo>
                      <a:pt x="558" y="93"/>
                    </a:lnTo>
                    <a:cubicBezTo>
                      <a:pt x="558" y="124"/>
                      <a:pt x="558" y="124"/>
                      <a:pt x="527" y="155"/>
                    </a:cubicBezTo>
                    <a:lnTo>
                      <a:pt x="527" y="155"/>
                    </a:lnTo>
                    <a:lnTo>
                      <a:pt x="527" y="155"/>
                    </a:lnTo>
                    <a:lnTo>
                      <a:pt x="527" y="155"/>
                    </a:lnTo>
                    <a:lnTo>
                      <a:pt x="527" y="155"/>
                    </a:lnTo>
                    <a:cubicBezTo>
                      <a:pt x="496" y="155"/>
                      <a:pt x="496" y="185"/>
                      <a:pt x="496" y="185"/>
                    </a:cubicBezTo>
                    <a:cubicBezTo>
                      <a:pt x="496" y="217"/>
                      <a:pt x="496" y="217"/>
                      <a:pt x="465" y="217"/>
                    </a:cubicBezTo>
                    <a:cubicBezTo>
                      <a:pt x="434" y="217"/>
                      <a:pt x="402" y="217"/>
                      <a:pt x="402" y="217"/>
                    </a:cubicBezTo>
                    <a:lnTo>
                      <a:pt x="402" y="217"/>
                    </a:lnTo>
                    <a:cubicBezTo>
                      <a:pt x="372" y="217"/>
                      <a:pt x="372" y="217"/>
                      <a:pt x="372" y="217"/>
                    </a:cubicBezTo>
                    <a:lnTo>
                      <a:pt x="372" y="217"/>
                    </a:lnTo>
                    <a:lnTo>
                      <a:pt x="341" y="217"/>
                    </a:lnTo>
                    <a:lnTo>
                      <a:pt x="341" y="217"/>
                    </a:lnTo>
                    <a:lnTo>
                      <a:pt x="341" y="248"/>
                    </a:lnTo>
                    <a:cubicBezTo>
                      <a:pt x="310" y="248"/>
                      <a:pt x="310" y="248"/>
                      <a:pt x="310" y="248"/>
                    </a:cubicBezTo>
                    <a:lnTo>
                      <a:pt x="310" y="248"/>
                    </a:lnTo>
                    <a:lnTo>
                      <a:pt x="279" y="279"/>
                    </a:lnTo>
                    <a:lnTo>
                      <a:pt x="279" y="279"/>
                    </a:lnTo>
                    <a:cubicBezTo>
                      <a:pt x="248" y="279"/>
                      <a:pt x="248" y="279"/>
                      <a:pt x="248" y="279"/>
                    </a:cubicBezTo>
                    <a:cubicBezTo>
                      <a:pt x="186" y="309"/>
                      <a:pt x="186" y="309"/>
                      <a:pt x="186" y="309"/>
                    </a:cubicBezTo>
                    <a:cubicBezTo>
                      <a:pt x="186" y="403"/>
                      <a:pt x="186" y="403"/>
                      <a:pt x="186" y="403"/>
                    </a:cubicBezTo>
                    <a:cubicBezTo>
                      <a:pt x="155" y="403"/>
                      <a:pt x="155" y="403"/>
                      <a:pt x="155" y="403"/>
                    </a:cubicBezTo>
                    <a:lnTo>
                      <a:pt x="155" y="403"/>
                    </a:lnTo>
                    <a:lnTo>
                      <a:pt x="155" y="403"/>
                    </a:lnTo>
                    <a:cubicBezTo>
                      <a:pt x="124" y="433"/>
                      <a:pt x="124" y="433"/>
                      <a:pt x="93" y="433"/>
                    </a:cubicBezTo>
                    <a:lnTo>
                      <a:pt x="93" y="433"/>
                    </a:lnTo>
                    <a:lnTo>
                      <a:pt x="93" y="433"/>
                    </a:lnTo>
                    <a:lnTo>
                      <a:pt x="62" y="433"/>
                    </a:lnTo>
                    <a:cubicBezTo>
                      <a:pt x="62" y="433"/>
                      <a:pt x="62" y="433"/>
                      <a:pt x="31" y="433"/>
                    </a:cubicBezTo>
                    <a:lnTo>
                      <a:pt x="31" y="433"/>
                    </a:lnTo>
                    <a:lnTo>
                      <a:pt x="31" y="433"/>
                    </a:lnTo>
                    <a:lnTo>
                      <a:pt x="31" y="433"/>
                    </a:lnTo>
                    <a:lnTo>
                      <a:pt x="31" y="433"/>
                    </a:lnTo>
                    <a:lnTo>
                      <a:pt x="0" y="403"/>
                    </a:lnTo>
                    <a:lnTo>
                      <a:pt x="0" y="403"/>
                    </a:lnTo>
                    <a:cubicBezTo>
                      <a:pt x="0" y="433"/>
                      <a:pt x="0" y="433"/>
                      <a:pt x="31" y="465"/>
                    </a:cubicBezTo>
                    <a:lnTo>
                      <a:pt x="31" y="465"/>
                    </a:lnTo>
                    <a:cubicBezTo>
                      <a:pt x="31" y="496"/>
                      <a:pt x="62" y="557"/>
                      <a:pt x="93" y="557"/>
                    </a:cubicBezTo>
                    <a:cubicBezTo>
                      <a:pt x="93" y="589"/>
                      <a:pt x="93" y="589"/>
                      <a:pt x="93" y="589"/>
                    </a:cubicBezTo>
                    <a:lnTo>
                      <a:pt x="93" y="589"/>
                    </a:lnTo>
                    <a:lnTo>
                      <a:pt x="93" y="620"/>
                    </a:lnTo>
                    <a:cubicBezTo>
                      <a:pt x="93" y="651"/>
                      <a:pt x="93" y="651"/>
                      <a:pt x="62" y="651"/>
                    </a:cubicBezTo>
                    <a:cubicBezTo>
                      <a:pt x="62" y="651"/>
                      <a:pt x="62" y="651"/>
                      <a:pt x="93" y="681"/>
                    </a:cubicBezTo>
                    <a:lnTo>
                      <a:pt x="93" y="713"/>
                    </a:lnTo>
                    <a:cubicBezTo>
                      <a:pt x="93" y="713"/>
                      <a:pt x="93" y="713"/>
                      <a:pt x="93" y="744"/>
                    </a:cubicBezTo>
                    <a:cubicBezTo>
                      <a:pt x="93" y="744"/>
                      <a:pt x="124" y="744"/>
                      <a:pt x="155" y="744"/>
                    </a:cubicBezTo>
                    <a:lnTo>
                      <a:pt x="155" y="744"/>
                    </a:lnTo>
                    <a:lnTo>
                      <a:pt x="155" y="744"/>
                    </a:lnTo>
                    <a:lnTo>
                      <a:pt x="186" y="744"/>
                    </a:lnTo>
                    <a:lnTo>
                      <a:pt x="217" y="713"/>
                    </a:lnTo>
                    <a:lnTo>
                      <a:pt x="248" y="713"/>
                    </a:lnTo>
                    <a:lnTo>
                      <a:pt x="248" y="713"/>
                    </a:lnTo>
                    <a:lnTo>
                      <a:pt x="279" y="713"/>
                    </a:lnTo>
                    <a:cubicBezTo>
                      <a:pt x="279" y="713"/>
                      <a:pt x="279" y="713"/>
                      <a:pt x="310" y="713"/>
                    </a:cubicBezTo>
                    <a:lnTo>
                      <a:pt x="310" y="713"/>
                    </a:lnTo>
                    <a:cubicBezTo>
                      <a:pt x="341" y="713"/>
                      <a:pt x="402" y="713"/>
                      <a:pt x="402" y="713"/>
                    </a:cubicBezTo>
                    <a:cubicBezTo>
                      <a:pt x="434" y="713"/>
                      <a:pt x="434" y="713"/>
                      <a:pt x="434" y="713"/>
                    </a:cubicBezTo>
                    <a:cubicBezTo>
                      <a:pt x="434" y="681"/>
                      <a:pt x="434" y="681"/>
                      <a:pt x="434" y="681"/>
                    </a:cubicBezTo>
                    <a:cubicBezTo>
                      <a:pt x="465" y="681"/>
                      <a:pt x="465" y="681"/>
                      <a:pt x="465" y="681"/>
                    </a:cubicBezTo>
                    <a:lnTo>
                      <a:pt x="496" y="681"/>
                    </a:lnTo>
                    <a:lnTo>
                      <a:pt x="496" y="681"/>
                    </a:lnTo>
                    <a:lnTo>
                      <a:pt x="496" y="681"/>
                    </a:lnTo>
                    <a:cubicBezTo>
                      <a:pt x="527" y="681"/>
                      <a:pt x="558" y="651"/>
                      <a:pt x="589" y="620"/>
                    </a:cubicBezTo>
                    <a:lnTo>
                      <a:pt x="620" y="620"/>
                    </a:lnTo>
                    <a:cubicBezTo>
                      <a:pt x="651" y="589"/>
                      <a:pt x="713" y="527"/>
                      <a:pt x="744" y="465"/>
                    </a:cubicBezTo>
                    <a:cubicBezTo>
                      <a:pt x="744" y="465"/>
                      <a:pt x="744" y="465"/>
                      <a:pt x="744" y="433"/>
                    </a:cubicBezTo>
                    <a:cubicBezTo>
                      <a:pt x="775" y="433"/>
                      <a:pt x="806" y="372"/>
                      <a:pt x="837" y="341"/>
                    </a:cubicBezTo>
                    <a:cubicBezTo>
                      <a:pt x="837" y="341"/>
                      <a:pt x="837" y="341"/>
                      <a:pt x="837" y="309"/>
                    </a:cubicBezTo>
                    <a:cubicBezTo>
                      <a:pt x="837" y="309"/>
                      <a:pt x="837" y="341"/>
                      <a:pt x="806" y="341"/>
                    </a:cubicBezTo>
                    <a:close/>
                    <a:moveTo>
                      <a:pt x="713" y="403"/>
                    </a:moveTo>
                    <a:lnTo>
                      <a:pt x="713" y="403"/>
                    </a:lnTo>
                    <a:cubicBezTo>
                      <a:pt x="682" y="433"/>
                      <a:pt x="682" y="465"/>
                      <a:pt x="682" y="465"/>
                    </a:cubicBezTo>
                    <a:cubicBezTo>
                      <a:pt x="682" y="496"/>
                      <a:pt x="651" y="496"/>
                      <a:pt x="651" y="496"/>
                    </a:cubicBezTo>
                    <a:lnTo>
                      <a:pt x="651" y="496"/>
                    </a:lnTo>
                    <a:lnTo>
                      <a:pt x="620" y="527"/>
                    </a:lnTo>
                    <a:cubicBezTo>
                      <a:pt x="620" y="527"/>
                      <a:pt x="620" y="527"/>
                      <a:pt x="589" y="527"/>
                    </a:cubicBezTo>
                    <a:lnTo>
                      <a:pt x="589" y="527"/>
                    </a:lnTo>
                    <a:lnTo>
                      <a:pt x="589" y="527"/>
                    </a:lnTo>
                    <a:lnTo>
                      <a:pt x="589" y="527"/>
                    </a:lnTo>
                    <a:lnTo>
                      <a:pt x="589" y="527"/>
                    </a:lnTo>
                    <a:cubicBezTo>
                      <a:pt x="558" y="527"/>
                      <a:pt x="558" y="527"/>
                      <a:pt x="558" y="527"/>
                    </a:cubicBezTo>
                    <a:cubicBezTo>
                      <a:pt x="558" y="496"/>
                      <a:pt x="558" y="496"/>
                      <a:pt x="527" y="496"/>
                    </a:cubicBezTo>
                    <a:cubicBezTo>
                      <a:pt x="527" y="465"/>
                      <a:pt x="527" y="465"/>
                      <a:pt x="527" y="465"/>
                    </a:cubicBezTo>
                    <a:lnTo>
                      <a:pt x="527" y="465"/>
                    </a:lnTo>
                    <a:lnTo>
                      <a:pt x="527" y="465"/>
                    </a:lnTo>
                    <a:lnTo>
                      <a:pt x="527" y="465"/>
                    </a:lnTo>
                    <a:lnTo>
                      <a:pt x="527" y="465"/>
                    </a:lnTo>
                    <a:lnTo>
                      <a:pt x="527" y="433"/>
                    </a:lnTo>
                    <a:lnTo>
                      <a:pt x="527" y="433"/>
                    </a:lnTo>
                    <a:lnTo>
                      <a:pt x="527" y="433"/>
                    </a:lnTo>
                    <a:lnTo>
                      <a:pt x="527" y="433"/>
                    </a:lnTo>
                    <a:lnTo>
                      <a:pt x="527" y="433"/>
                    </a:lnTo>
                    <a:cubicBezTo>
                      <a:pt x="558" y="403"/>
                      <a:pt x="558" y="403"/>
                      <a:pt x="558" y="403"/>
                    </a:cubicBezTo>
                    <a:lnTo>
                      <a:pt x="589" y="372"/>
                    </a:lnTo>
                    <a:lnTo>
                      <a:pt x="620" y="372"/>
                    </a:lnTo>
                    <a:cubicBezTo>
                      <a:pt x="620" y="372"/>
                      <a:pt x="620" y="372"/>
                      <a:pt x="620" y="341"/>
                    </a:cubicBezTo>
                    <a:cubicBezTo>
                      <a:pt x="651" y="341"/>
                      <a:pt x="651" y="341"/>
                      <a:pt x="651" y="341"/>
                    </a:cubicBezTo>
                    <a:lnTo>
                      <a:pt x="651" y="341"/>
                    </a:lnTo>
                    <a:lnTo>
                      <a:pt x="682" y="372"/>
                    </a:lnTo>
                    <a:lnTo>
                      <a:pt x="682" y="372"/>
                    </a:lnTo>
                    <a:cubicBezTo>
                      <a:pt x="713" y="403"/>
                      <a:pt x="713" y="403"/>
                      <a:pt x="713" y="403"/>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50" name="Freeform 47"/>
              <p:cNvSpPr>
                <a:spLocks noChangeArrowheads="1"/>
              </p:cNvSpPr>
              <p:nvPr/>
            </p:nvSpPr>
            <p:spPr bwMode="auto">
              <a:xfrm>
                <a:off x="4281488" y="3252788"/>
                <a:ext cx="11112" cy="22225"/>
              </a:xfrm>
              <a:custGeom>
                <a:avLst/>
                <a:gdLst>
                  <a:gd name="T0" fmla="*/ 31 w 32"/>
                  <a:gd name="T1" fmla="*/ 0 h 63"/>
                  <a:gd name="T2" fmla="*/ 31 w 32"/>
                  <a:gd name="T3" fmla="*/ 0 h 63"/>
                  <a:gd name="T4" fmla="*/ 31 w 32"/>
                  <a:gd name="T5" fmla="*/ 0 h 63"/>
                  <a:gd name="T6" fmla="*/ 31 w 32"/>
                  <a:gd name="T7" fmla="*/ 0 h 63"/>
                  <a:gd name="T8" fmla="*/ 31 w 32"/>
                  <a:gd name="T9" fmla="*/ 0 h 63"/>
                  <a:gd name="T10" fmla="*/ 0 w 32"/>
                  <a:gd name="T11" fmla="*/ 31 h 63"/>
                  <a:gd name="T12" fmla="*/ 0 w 32"/>
                  <a:gd name="T13" fmla="*/ 31 h 63"/>
                  <a:gd name="T14" fmla="*/ 0 w 32"/>
                  <a:gd name="T15" fmla="*/ 31 h 63"/>
                  <a:gd name="T16" fmla="*/ 0 w 32"/>
                  <a:gd name="T17" fmla="*/ 31 h 63"/>
                  <a:gd name="T18" fmla="*/ 0 w 32"/>
                  <a:gd name="T19" fmla="*/ 31 h 63"/>
                  <a:gd name="T20" fmla="*/ 31 w 32"/>
                  <a:gd name="T21" fmla="*/ 62 h 63"/>
                  <a:gd name="T22" fmla="*/ 31 w 32"/>
                  <a:gd name="T23" fmla="*/ 62 h 63"/>
                  <a:gd name="T24" fmla="*/ 31 w 32"/>
                  <a:gd name="T25" fmla="*/ 31 h 63"/>
                  <a:gd name="T26" fmla="*/ 31 w 32"/>
                  <a:gd name="T27" fmla="*/ 31 h 63"/>
                  <a:gd name="T28" fmla="*/ 31 w 32"/>
                  <a:gd name="T29" fmla="*/ 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2" h="63">
                    <a:moveTo>
                      <a:pt x="31" y="0"/>
                    </a:moveTo>
                    <a:lnTo>
                      <a:pt x="31" y="0"/>
                    </a:lnTo>
                    <a:lnTo>
                      <a:pt x="31" y="0"/>
                    </a:lnTo>
                    <a:lnTo>
                      <a:pt x="31" y="0"/>
                    </a:lnTo>
                    <a:lnTo>
                      <a:pt x="31" y="0"/>
                    </a:lnTo>
                    <a:cubicBezTo>
                      <a:pt x="31" y="31"/>
                      <a:pt x="31" y="31"/>
                      <a:pt x="0" y="31"/>
                    </a:cubicBezTo>
                    <a:lnTo>
                      <a:pt x="0" y="31"/>
                    </a:lnTo>
                    <a:lnTo>
                      <a:pt x="0" y="31"/>
                    </a:lnTo>
                    <a:lnTo>
                      <a:pt x="0" y="31"/>
                    </a:lnTo>
                    <a:lnTo>
                      <a:pt x="0" y="31"/>
                    </a:lnTo>
                    <a:cubicBezTo>
                      <a:pt x="31" y="31"/>
                      <a:pt x="31" y="62"/>
                      <a:pt x="31" y="62"/>
                    </a:cubicBezTo>
                    <a:lnTo>
                      <a:pt x="31" y="62"/>
                    </a:lnTo>
                    <a:cubicBezTo>
                      <a:pt x="31" y="31"/>
                      <a:pt x="31" y="31"/>
                      <a:pt x="31" y="31"/>
                    </a:cubicBezTo>
                    <a:lnTo>
                      <a:pt x="31" y="31"/>
                    </a:lnTo>
                    <a:lnTo>
                      <a:pt x="31" y="0"/>
                    </a:ln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51" name="Freeform 48"/>
              <p:cNvSpPr>
                <a:spLocks noChangeArrowheads="1"/>
              </p:cNvSpPr>
              <p:nvPr/>
            </p:nvSpPr>
            <p:spPr bwMode="auto">
              <a:xfrm>
                <a:off x="4527550" y="2951163"/>
                <a:ext cx="134938" cy="279400"/>
              </a:xfrm>
              <a:custGeom>
                <a:avLst/>
                <a:gdLst>
                  <a:gd name="T0" fmla="*/ 341 w 373"/>
                  <a:gd name="T1" fmla="*/ 93 h 776"/>
                  <a:gd name="T2" fmla="*/ 341 w 373"/>
                  <a:gd name="T3" fmla="*/ 93 h 776"/>
                  <a:gd name="T4" fmla="*/ 341 w 373"/>
                  <a:gd name="T5" fmla="*/ 31 h 776"/>
                  <a:gd name="T6" fmla="*/ 341 w 373"/>
                  <a:gd name="T7" fmla="*/ 0 h 776"/>
                  <a:gd name="T8" fmla="*/ 310 w 373"/>
                  <a:gd name="T9" fmla="*/ 62 h 776"/>
                  <a:gd name="T10" fmla="*/ 278 w 373"/>
                  <a:gd name="T11" fmla="*/ 62 h 776"/>
                  <a:gd name="T12" fmla="*/ 278 w 373"/>
                  <a:gd name="T13" fmla="*/ 62 h 776"/>
                  <a:gd name="T14" fmla="*/ 278 w 373"/>
                  <a:gd name="T15" fmla="*/ 93 h 776"/>
                  <a:gd name="T16" fmla="*/ 278 w 373"/>
                  <a:gd name="T17" fmla="*/ 93 h 776"/>
                  <a:gd name="T18" fmla="*/ 278 w 373"/>
                  <a:gd name="T19" fmla="*/ 124 h 776"/>
                  <a:gd name="T20" fmla="*/ 217 w 373"/>
                  <a:gd name="T21" fmla="*/ 155 h 776"/>
                  <a:gd name="T22" fmla="*/ 186 w 373"/>
                  <a:gd name="T23" fmla="*/ 155 h 776"/>
                  <a:gd name="T24" fmla="*/ 186 w 373"/>
                  <a:gd name="T25" fmla="*/ 155 h 776"/>
                  <a:gd name="T26" fmla="*/ 186 w 373"/>
                  <a:gd name="T27" fmla="*/ 217 h 776"/>
                  <a:gd name="T28" fmla="*/ 154 w 373"/>
                  <a:gd name="T29" fmla="*/ 217 h 776"/>
                  <a:gd name="T30" fmla="*/ 154 w 373"/>
                  <a:gd name="T31" fmla="*/ 217 h 776"/>
                  <a:gd name="T32" fmla="*/ 154 w 373"/>
                  <a:gd name="T33" fmla="*/ 217 h 776"/>
                  <a:gd name="T34" fmla="*/ 154 w 373"/>
                  <a:gd name="T35" fmla="*/ 217 h 776"/>
                  <a:gd name="T36" fmla="*/ 124 w 373"/>
                  <a:gd name="T37" fmla="*/ 217 h 776"/>
                  <a:gd name="T38" fmla="*/ 93 w 373"/>
                  <a:gd name="T39" fmla="*/ 217 h 776"/>
                  <a:gd name="T40" fmla="*/ 93 w 373"/>
                  <a:gd name="T41" fmla="*/ 217 h 776"/>
                  <a:gd name="T42" fmla="*/ 62 w 373"/>
                  <a:gd name="T43" fmla="*/ 217 h 776"/>
                  <a:gd name="T44" fmla="*/ 62 w 373"/>
                  <a:gd name="T45" fmla="*/ 217 h 776"/>
                  <a:gd name="T46" fmla="*/ 62 w 373"/>
                  <a:gd name="T47" fmla="*/ 217 h 776"/>
                  <a:gd name="T48" fmla="*/ 62 w 373"/>
                  <a:gd name="T49" fmla="*/ 248 h 776"/>
                  <a:gd name="T50" fmla="*/ 62 w 373"/>
                  <a:gd name="T51" fmla="*/ 309 h 776"/>
                  <a:gd name="T52" fmla="*/ 62 w 373"/>
                  <a:gd name="T53" fmla="*/ 309 h 776"/>
                  <a:gd name="T54" fmla="*/ 93 w 373"/>
                  <a:gd name="T55" fmla="*/ 465 h 776"/>
                  <a:gd name="T56" fmla="*/ 62 w 373"/>
                  <a:gd name="T57" fmla="*/ 465 h 776"/>
                  <a:gd name="T58" fmla="*/ 30 w 373"/>
                  <a:gd name="T59" fmla="*/ 589 h 776"/>
                  <a:gd name="T60" fmla="*/ 30 w 373"/>
                  <a:gd name="T61" fmla="*/ 589 h 776"/>
                  <a:gd name="T62" fmla="*/ 30 w 373"/>
                  <a:gd name="T63" fmla="*/ 620 h 776"/>
                  <a:gd name="T64" fmla="*/ 30 w 373"/>
                  <a:gd name="T65" fmla="*/ 651 h 776"/>
                  <a:gd name="T66" fmla="*/ 30 w 373"/>
                  <a:gd name="T67" fmla="*/ 713 h 776"/>
                  <a:gd name="T68" fmla="*/ 30 w 373"/>
                  <a:gd name="T69" fmla="*/ 744 h 776"/>
                  <a:gd name="T70" fmla="*/ 93 w 373"/>
                  <a:gd name="T71" fmla="*/ 775 h 776"/>
                  <a:gd name="T72" fmla="*/ 154 w 373"/>
                  <a:gd name="T73" fmla="*/ 775 h 776"/>
                  <a:gd name="T74" fmla="*/ 186 w 373"/>
                  <a:gd name="T75" fmla="*/ 744 h 776"/>
                  <a:gd name="T76" fmla="*/ 186 w 373"/>
                  <a:gd name="T77" fmla="*/ 744 h 776"/>
                  <a:gd name="T78" fmla="*/ 186 w 373"/>
                  <a:gd name="T79" fmla="*/ 744 h 776"/>
                  <a:gd name="T80" fmla="*/ 186 w 373"/>
                  <a:gd name="T81" fmla="*/ 744 h 776"/>
                  <a:gd name="T82" fmla="*/ 278 w 373"/>
                  <a:gd name="T83" fmla="*/ 372 h 776"/>
                  <a:gd name="T84" fmla="*/ 310 w 373"/>
                  <a:gd name="T85" fmla="*/ 309 h 776"/>
                  <a:gd name="T86" fmla="*/ 341 w 373"/>
                  <a:gd name="T87" fmla="*/ 248 h 776"/>
                  <a:gd name="T88" fmla="*/ 341 w 373"/>
                  <a:gd name="T89" fmla="*/ 248 h 776"/>
                  <a:gd name="T90" fmla="*/ 310 w 373"/>
                  <a:gd name="T91" fmla="*/ 217 h 776"/>
                  <a:gd name="T92" fmla="*/ 310 w 373"/>
                  <a:gd name="T93" fmla="*/ 155 h 776"/>
                  <a:gd name="T94" fmla="*/ 310 w 373"/>
                  <a:gd name="T95" fmla="*/ 155 h 776"/>
                  <a:gd name="T96" fmla="*/ 341 w 373"/>
                  <a:gd name="T97" fmla="*/ 155 h 776"/>
                  <a:gd name="T98" fmla="*/ 372 w 373"/>
                  <a:gd name="T99" fmla="*/ 124 h 776"/>
                  <a:gd name="T100" fmla="*/ 341 w 373"/>
                  <a:gd name="T101" fmla="*/ 124 h 776"/>
                  <a:gd name="T102" fmla="*/ 341 w 373"/>
                  <a:gd name="T103" fmla="*/ 93 h 7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73" h="776">
                    <a:moveTo>
                      <a:pt x="341" y="93"/>
                    </a:moveTo>
                    <a:lnTo>
                      <a:pt x="341" y="93"/>
                    </a:lnTo>
                    <a:cubicBezTo>
                      <a:pt x="341" y="62"/>
                      <a:pt x="341" y="31"/>
                      <a:pt x="341" y="31"/>
                    </a:cubicBezTo>
                    <a:lnTo>
                      <a:pt x="341" y="0"/>
                    </a:lnTo>
                    <a:cubicBezTo>
                      <a:pt x="341" y="31"/>
                      <a:pt x="310" y="62"/>
                      <a:pt x="310" y="62"/>
                    </a:cubicBezTo>
                    <a:lnTo>
                      <a:pt x="278" y="62"/>
                    </a:lnTo>
                    <a:lnTo>
                      <a:pt x="278" y="62"/>
                    </a:lnTo>
                    <a:cubicBezTo>
                      <a:pt x="278" y="93"/>
                      <a:pt x="278" y="93"/>
                      <a:pt x="278" y="93"/>
                    </a:cubicBezTo>
                    <a:lnTo>
                      <a:pt x="278" y="93"/>
                    </a:lnTo>
                    <a:lnTo>
                      <a:pt x="278" y="124"/>
                    </a:lnTo>
                    <a:cubicBezTo>
                      <a:pt x="248" y="155"/>
                      <a:pt x="248" y="155"/>
                      <a:pt x="217" y="155"/>
                    </a:cubicBezTo>
                    <a:lnTo>
                      <a:pt x="186" y="155"/>
                    </a:lnTo>
                    <a:lnTo>
                      <a:pt x="186" y="155"/>
                    </a:lnTo>
                    <a:cubicBezTo>
                      <a:pt x="186" y="185"/>
                      <a:pt x="186" y="185"/>
                      <a:pt x="186" y="217"/>
                    </a:cubicBezTo>
                    <a:cubicBezTo>
                      <a:pt x="186" y="217"/>
                      <a:pt x="186" y="217"/>
                      <a:pt x="154" y="217"/>
                    </a:cubicBezTo>
                    <a:lnTo>
                      <a:pt x="154" y="217"/>
                    </a:lnTo>
                    <a:lnTo>
                      <a:pt x="154" y="217"/>
                    </a:lnTo>
                    <a:lnTo>
                      <a:pt x="154" y="217"/>
                    </a:lnTo>
                    <a:lnTo>
                      <a:pt x="124" y="217"/>
                    </a:lnTo>
                    <a:cubicBezTo>
                      <a:pt x="124" y="217"/>
                      <a:pt x="124" y="217"/>
                      <a:pt x="93" y="217"/>
                    </a:cubicBezTo>
                    <a:lnTo>
                      <a:pt x="93" y="217"/>
                    </a:lnTo>
                    <a:lnTo>
                      <a:pt x="62" y="217"/>
                    </a:lnTo>
                    <a:lnTo>
                      <a:pt x="62" y="217"/>
                    </a:lnTo>
                    <a:lnTo>
                      <a:pt x="62" y="217"/>
                    </a:lnTo>
                    <a:cubicBezTo>
                      <a:pt x="62" y="248"/>
                      <a:pt x="62" y="248"/>
                      <a:pt x="62" y="248"/>
                    </a:cubicBezTo>
                    <a:cubicBezTo>
                      <a:pt x="62" y="279"/>
                      <a:pt x="62" y="279"/>
                      <a:pt x="62" y="309"/>
                    </a:cubicBezTo>
                    <a:lnTo>
                      <a:pt x="62" y="309"/>
                    </a:lnTo>
                    <a:cubicBezTo>
                      <a:pt x="93" y="372"/>
                      <a:pt x="93" y="433"/>
                      <a:pt x="93" y="465"/>
                    </a:cubicBezTo>
                    <a:cubicBezTo>
                      <a:pt x="62" y="465"/>
                      <a:pt x="62" y="465"/>
                      <a:pt x="62" y="465"/>
                    </a:cubicBezTo>
                    <a:cubicBezTo>
                      <a:pt x="62" y="496"/>
                      <a:pt x="30" y="557"/>
                      <a:pt x="30" y="589"/>
                    </a:cubicBezTo>
                    <a:cubicBezTo>
                      <a:pt x="0" y="589"/>
                      <a:pt x="0" y="589"/>
                      <a:pt x="30" y="589"/>
                    </a:cubicBezTo>
                    <a:cubicBezTo>
                      <a:pt x="30" y="620"/>
                      <a:pt x="30" y="620"/>
                      <a:pt x="30" y="620"/>
                    </a:cubicBezTo>
                    <a:cubicBezTo>
                      <a:pt x="30" y="651"/>
                      <a:pt x="30" y="651"/>
                      <a:pt x="30" y="651"/>
                    </a:cubicBezTo>
                    <a:cubicBezTo>
                      <a:pt x="30" y="681"/>
                      <a:pt x="30" y="681"/>
                      <a:pt x="30" y="713"/>
                    </a:cubicBezTo>
                    <a:cubicBezTo>
                      <a:pt x="30" y="713"/>
                      <a:pt x="30" y="713"/>
                      <a:pt x="30" y="744"/>
                    </a:cubicBezTo>
                    <a:cubicBezTo>
                      <a:pt x="62" y="744"/>
                      <a:pt x="93" y="775"/>
                      <a:pt x="93" y="775"/>
                    </a:cubicBezTo>
                    <a:cubicBezTo>
                      <a:pt x="93" y="775"/>
                      <a:pt x="124" y="775"/>
                      <a:pt x="154" y="775"/>
                    </a:cubicBezTo>
                    <a:cubicBezTo>
                      <a:pt x="154" y="744"/>
                      <a:pt x="186" y="744"/>
                      <a:pt x="186" y="744"/>
                    </a:cubicBezTo>
                    <a:lnTo>
                      <a:pt x="186" y="744"/>
                    </a:lnTo>
                    <a:lnTo>
                      <a:pt x="186" y="744"/>
                    </a:lnTo>
                    <a:lnTo>
                      <a:pt x="186" y="744"/>
                    </a:lnTo>
                    <a:cubicBezTo>
                      <a:pt x="186" y="713"/>
                      <a:pt x="278" y="433"/>
                      <a:pt x="278" y="372"/>
                    </a:cubicBezTo>
                    <a:cubicBezTo>
                      <a:pt x="310" y="341"/>
                      <a:pt x="310" y="341"/>
                      <a:pt x="310" y="309"/>
                    </a:cubicBezTo>
                    <a:cubicBezTo>
                      <a:pt x="310" y="279"/>
                      <a:pt x="310" y="279"/>
                      <a:pt x="341" y="248"/>
                    </a:cubicBezTo>
                    <a:lnTo>
                      <a:pt x="341" y="248"/>
                    </a:lnTo>
                    <a:lnTo>
                      <a:pt x="310" y="217"/>
                    </a:lnTo>
                    <a:cubicBezTo>
                      <a:pt x="310" y="185"/>
                      <a:pt x="310" y="155"/>
                      <a:pt x="310" y="155"/>
                    </a:cubicBezTo>
                    <a:lnTo>
                      <a:pt x="310" y="155"/>
                    </a:lnTo>
                    <a:cubicBezTo>
                      <a:pt x="341" y="155"/>
                      <a:pt x="341" y="155"/>
                      <a:pt x="341" y="155"/>
                    </a:cubicBezTo>
                    <a:cubicBezTo>
                      <a:pt x="341" y="155"/>
                      <a:pt x="341" y="124"/>
                      <a:pt x="372" y="124"/>
                    </a:cubicBezTo>
                    <a:cubicBezTo>
                      <a:pt x="372" y="124"/>
                      <a:pt x="372" y="124"/>
                      <a:pt x="341" y="124"/>
                    </a:cubicBezTo>
                    <a:lnTo>
                      <a:pt x="341" y="93"/>
                    </a:ln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52" name="Freeform 49"/>
              <p:cNvSpPr>
                <a:spLocks noChangeArrowheads="1"/>
              </p:cNvSpPr>
              <p:nvPr/>
            </p:nvSpPr>
            <p:spPr bwMode="auto">
              <a:xfrm>
                <a:off x="3902075" y="3052763"/>
                <a:ext cx="168275" cy="257175"/>
              </a:xfrm>
              <a:custGeom>
                <a:avLst/>
                <a:gdLst>
                  <a:gd name="T0" fmla="*/ 279 w 466"/>
                  <a:gd name="T1" fmla="*/ 650 h 714"/>
                  <a:gd name="T2" fmla="*/ 279 w 466"/>
                  <a:gd name="T3" fmla="*/ 650 h 714"/>
                  <a:gd name="T4" fmla="*/ 310 w 466"/>
                  <a:gd name="T5" fmla="*/ 682 h 714"/>
                  <a:gd name="T6" fmla="*/ 310 w 466"/>
                  <a:gd name="T7" fmla="*/ 713 h 714"/>
                  <a:gd name="T8" fmla="*/ 310 w 466"/>
                  <a:gd name="T9" fmla="*/ 713 h 714"/>
                  <a:gd name="T10" fmla="*/ 310 w 466"/>
                  <a:gd name="T11" fmla="*/ 713 h 714"/>
                  <a:gd name="T12" fmla="*/ 341 w 466"/>
                  <a:gd name="T13" fmla="*/ 713 h 714"/>
                  <a:gd name="T14" fmla="*/ 341 w 466"/>
                  <a:gd name="T15" fmla="*/ 713 h 714"/>
                  <a:gd name="T16" fmla="*/ 372 w 466"/>
                  <a:gd name="T17" fmla="*/ 713 h 714"/>
                  <a:gd name="T18" fmla="*/ 372 w 466"/>
                  <a:gd name="T19" fmla="*/ 713 h 714"/>
                  <a:gd name="T20" fmla="*/ 372 w 466"/>
                  <a:gd name="T21" fmla="*/ 713 h 714"/>
                  <a:gd name="T22" fmla="*/ 372 w 466"/>
                  <a:gd name="T23" fmla="*/ 713 h 714"/>
                  <a:gd name="T24" fmla="*/ 403 w 466"/>
                  <a:gd name="T25" fmla="*/ 682 h 714"/>
                  <a:gd name="T26" fmla="*/ 403 w 466"/>
                  <a:gd name="T27" fmla="*/ 248 h 714"/>
                  <a:gd name="T28" fmla="*/ 465 w 466"/>
                  <a:gd name="T29" fmla="*/ 248 h 714"/>
                  <a:gd name="T30" fmla="*/ 465 w 466"/>
                  <a:gd name="T31" fmla="*/ 62 h 714"/>
                  <a:gd name="T32" fmla="*/ 372 w 466"/>
                  <a:gd name="T33" fmla="*/ 62 h 714"/>
                  <a:gd name="T34" fmla="*/ 341 w 466"/>
                  <a:gd name="T35" fmla="*/ 30 h 714"/>
                  <a:gd name="T36" fmla="*/ 279 w 466"/>
                  <a:gd name="T37" fmla="*/ 30 h 714"/>
                  <a:gd name="T38" fmla="*/ 279 w 466"/>
                  <a:gd name="T39" fmla="*/ 30 h 714"/>
                  <a:gd name="T40" fmla="*/ 155 w 466"/>
                  <a:gd name="T41" fmla="*/ 30 h 714"/>
                  <a:gd name="T42" fmla="*/ 124 w 466"/>
                  <a:gd name="T43" fmla="*/ 30 h 714"/>
                  <a:gd name="T44" fmla="*/ 124 w 466"/>
                  <a:gd name="T45" fmla="*/ 30 h 714"/>
                  <a:gd name="T46" fmla="*/ 93 w 466"/>
                  <a:gd name="T47" fmla="*/ 30 h 714"/>
                  <a:gd name="T48" fmla="*/ 93 w 466"/>
                  <a:gd name="T49" fmla="*/ 30 h 714"/>
                  <a:gd name="T50" fmla="*/ 62 w 466"/>
                  <a:gd name="T51" fmla="*/ 0 h 714"/>
                  <a:gd name="T52" fmla="*/ 62 w 466"/>
                  <a:gd name="T53" fmla="*/ 0 h 714"/>
                  <a:gd name="T54" fmla="*/ 62 w 466"/>
                  <a:gd name="T55" fmla="*/ 0 h 714"/>
                  <a:gd name="T56" fmla="*/ 62 w 466"/>
                  <a:gd name="T57" fmla="*/ 0 h 714"/>
                  <a:gd name="T58" fmla="*/ 62 w 466"/>
                  <a:gd name="T59" fmla="*/ 0 h 714"/>
                  <a:gd name="T60" fmla="*/ 62 w 466"/>
                  <a:gd name="T61" fmla="*/ 0 h 714"/>
                  <a:gd name="T62" fmla="*/ 62 w 466"/>
                  <a:gd name="T63" fmla="*/ 0 h 714"/>
                  <a:gd name="T64" fmla="*/ 31 w 466"/>
                  <a:gd name="T65" fmla="*/ 30 h 714"/>
                  <a:gd name="T66" fmla="*/ 0 w 466"/>
                  <a:gd name="T67" fmla="*/ 30 h 714"/>
                  <a:gd name="T68" fmla="*/ 0 w 466"/>
                  <a:gd name="T69" fmla="*/ 30 h 714"/>
                  <a:gd name="T70" fmla="*/ 0 w 466"/>
                  <a:gd name="T71" fmla="*/ 30 h 714"/>
                  <a:gd name="T72" fmla="*/ 62 w 466"/>
                  <a:gd name="T73" fmla="*/ 124 h 714"/>
                  <a:gd name="T74" fmla="*/ 93 w 466"/>
                  <a:gd name="T75" fmla="*/ 217 h 714"/>
                  <a:gd name="T76" fmla="*/ 124 w 466"/>
                  <a:gd name="T77" fmla="*/ 278 h 714"/>
                  <a:gd name="T78" fmla="*/ 155 w 466"/>
                  <a:gd name="T79" fmla="*/ 310 h 714"/>
                  <a:gd name="T80" fmla="*/ 155 w 466"/>
                  <a:gd name="T81" fmla="*/ 402 h 714"/>
                  <a:gd name="T82" fmla="*/ 155 w 466"/>
                  <a:gd name="T83" fmla="*/ 402 h 714"/>
                  <a:gd name="T84" fmla="*/ 155 w 466"/>
                  <a:gd name="T85" fmla="*/ 434 h 714"/>
                  <a:gd name="T86" fmla="*/ 186 w 466"/>
                  <a:gd name="T87" fmla="*/ 465 h 714"/>
                  <a:gd name="T88" fmla="*/ 186 w 466"/>
                  <a:gd name="T89" fmla="*/ 526 h 714"/>
                  <a:gd name="T90" fmla="*/ 186 w 466"/>
                  <a:gd name="T91" fmla="*/ 526 h 714"/>
                  <a:gd name="T92" fmla="*/ 186 w 466"/>
                  <a:gd name="T93" fmla="*/ 620 h 714"/>
                  <a:gd name="T94" fmla="*/ 186 w 466"/>
                  <a:gd name="T95" fmla="*/ 620 h 714"/>
                  <a:gd name="T96" fmla="*/ 248 w 466"/>
                  <a:gd name="T97" fmla="*/ 682 h 714"/>
                  <a:gd name="T98" fmla="*/ 248 w 466"/>
                  <a:gd name="T99" fmla="*/ 650 h 714"/>
                  <a:gd name="T100" fmla="*/ 279 w 466"/>
                  <a:gd name="T101" fmla="*/ 650 h 7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66" h="714">
                    <a:moveTo>
                      <a:pt x="279" y="650"/>
                    </a:moveTo>
                    <a:lnTo>
                      <a:pt x="279" y="650"/>
                    </a:lnTo>
                    <a:cubicBezTo>
                      <a:pt x="279" y="650"/>
                      <a:pt x="310" y="650"/>
                      <a:pt x="310" y="682"/>
                    </a:cubicBezTo>
                    <a:cubicBezTo>
                      <a:pt x="310" y="682"/>
                      <a:pt x="310" y="682"/>
                      <a:pt x="310" y="713"/>
                    </a:cubicBezTo>
                    <a:lnTo>
                      <a:pt x="310" y="713"/>
                    </a:lnTo>
                    <a:lnTo>
                      <a:pt x="310" y="713"/>
                    </a:lnTo>
                    <a:lnTo>
                      <a:pt x="341" y="713"/>
                    </a:lnTo>
                    <a:lnTo>
                      <a:pt x="341" y="713"/>
                    </a:lnTo>
                    <a:lnTo>
                      <a:pt x="372" y="713"/>
                    </a:lnTo>
                    <a:lnTo>
                      <a:pt x="372" y="713"/>
                    </a:lnTo>
                    <a:lnTo>
                      <a:pt x="372" y="713"/>
                    </a:lnTo>
                    <a:lnTo>
                      <a:pt x="372" y="713"/>
                    </a:lnTo>
                    <a:cubicBezTo>
                      <a:pt x="403" y="713"/>
                      <a:pt x="403" y="713"/>
                      <a:pt x="403" y="682"/>
                    </a:cubicBezTo>
                    <a:cubicBezTo>
                      <a:pt x="403" y="248"/>
                      <a:pt x="403" y="248"/>
                      <a:pt x="403" y="248"/>
                    </a:cubicBezTo>
                    <a:cubicBezTo>
                      <a:pt x="465" y="248"/>
                      <a:pt x="465" y="248"/>
                      <a:pt x="465" y="248"/>
                    </a:cubicBezTo>
                    <a:cubicBezTo>
                      <a:pt x="465" y="62"/>
                      <a:pt x="465" y="62"/>
                      <a:pt x="465" y="62"/>
                    </a:cubicBezTo>
                    <a:cubicBezTo>
                      <a:pt x="372" y="62"/>
                      <a:pt x="372" y="62"/>
                      <a:pt x="372" y="62"/>
                    </a:cubicBezTo>
                    <a:cubicBezTo>
                      <a:pt x="341" y="30"/>
                      <a:pt x="341" y="30"/>
                      <a:pt x="341" y="30"/>
                    </a:cubicBezTo>
                    <a:cubicBezTo>
                      <a:pt x="341" y="30"/>
                      <a:pt x="310" y="30"/>
                      <a:pt x="279" y="30"/>
                    </a:cubicBezTo>
                    <a:lnTo>
                      <a:pt x="279" y="30"/>
                    </a:lnTo>
                    <a:cubicBezTo>
                      <a:pt x="248" y="30"/>
                      <a:pt x="155" y="30"/>
                      <a:pt x="155" y="30"/>
                    </a:cubicBezTo>
                    <a:lnTo>
                      <a:pt x="124" y="30"/>
                    </a:lnTo>
                    <a:lnTo>
                      <a:pt x="124" y="30"/>
                    </a:lnTo>
                    <a:cubicBezTo>
                      <a:pt x="93" y="30"/>
                      <a:pt x="93" y="30"/>
                      <a:pt x="93" y="30"/>
                    </a:cubicBezTo>
                    <a:lnTo>
                      <a:pt x="93" y="30"/>
                    </a:lnTo>
                    <a:cubicBezTo>
                      <a:pt x="93" y="30"/>
                      <a:pt x="62" y="30"/>
                      <a:pt x="62" y="0"/>
                    </a:cubicBezTo>
                    <a:lnTo>
                      <a:pt x="62" y="0"/>
                    </a:lnTo>
                    <a:lnTo>
                      <a:pt x="62" y="0"/>
                    </a:lnTo>
                    <a:lnTo>
                      <a:pt x="62" y="0"/>
                    </a:lnTo>
                    <a:lnTo>
                      <a:pt x="62" y="0"/>
                    </a:lnTo>
                    <a:lnTo>
                      <a:pt x="62" y="0"/>
                    </a:lnTo>
                    <a:lnTo>
                      <a:pt x="62" y="0"/>
                    </a:lnTo>
                    <a:lnTo>
                      <a:pt x="31" y="30"/>
                    </a:lnTo>
                    <a:cubicBezTo>
                      <a:pt x="31" y="30"/>
                      <a:pt x="31" y="30"/>
                      <a:pt x="0" y="30"/>
                    </a:cubicBezTo>
                    <a:lnTo>
                      <a:pt x="0" y="30"/>
                    </a:lnTo>
                    <a:lnTo>
                      <a:pt x="0" y="30"/>
                    </a:lnTo>
                    <a:cubicBezTo>
                      <a:pt x="0" y="30"/>
                      <a:pt x="31" y="93"/>
                      <a:pt x="62" y="124"/>
                    </a:cubicBezTo>
                    <a:cubicBezTo>
                      <a:pt x="93" y="154"/>
                      <a:pt x="93" y="186"/>
                      <a:pt x="93" y="217"/>
                    </a:cubicBezTo>
                    <a:cubicBezTo>
                      <a:pt x="93" y="217"/>
                      <a:pt x="124" y="248"/>
                      <a:pt x="124" y="278"/>
                    </a:cubicBezTo>
                    <a:cubicBezTo>
                      <a:pt x="155" y="310"/>
                      <a:pt x="155" y="310"/>
                      <a:pt x="155" y="310"/>
                    </a:cubicBezTo>
                    <a:cubicBezTo>
                      <a:pt x="155" y="310"/>
                      <a:pt x="155" y="341"/>
                      <a:pt x="155" y="402"/>
                    </a:cubicBezTo>
                    <a:lnTo>
                      <a:pt x="155" y="402"/>
                    </a:lnTo>
                    <a:cubicBezTo>
                      <a:pt x="155" y="434"/>
                      <a:pt x="155" y="434"/>
                      <a:pt x="155" y="434"/>
                    </a:cubicBezTo>
                    <a:lnTo>
                      <a:pt x="186" y="465"/>
                    </a:lnTo>
                    <a:cubicBezTo>
                      <a:pt x="186" y="496"/>
                      <a:pt x="186" y="496"/>
                      <a:pt x="186" y="526"/>
                    </a:cubicBezTo>
                    <a:lnTo>
                      <a:pt x="186" y="526"/>
                    </a:lnTo>
                    <a:cubicBezTo>
                      <a:pt x="186" y="558"/>
                      <a:pt x="186" y="589"/>
                      <a:pt x="186" y="620"/>
                    </a:cubicBezTo>
                    <a:lnTo>
                      <a:pt x="186" y="620"/>
                    </a:lnTo>
                    <a:cubicBezTo>
                      <a:pt x="217" y="650"/>
                      <a:pt x="217" y="650"/>
                      <a:pt x="248" y="682"/>
                    </a:cubicBezTo>
                    <a:lnTo>
                      <a:pt x="248" y="650"/>
                    </a:lnTo>
                    <a:cubicBezTo>
                      <a:pt x="279" y="650"/>
                      <a:pt x="279" y="650"/>
                      <a:pt x="279" y="650"/>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53" name="Freeform 50"/>
              <p:cNvSpPr>
                <a:spLocks noChangeArrowheads="1"/>
              </p:cNvSpPr>
              <p:nvPr/>
            </p:nvSpPr>
            <p:spPr bwMode="auto">
              <a:xfrm>
                <a:off x="3502025" y="2416175"/>
                <a:ext cx="100013" cy="123825"/>
              </a:xfrm>
              <a:custGeom>
                <a:avLst/>
                <a:gdLst>
                  <a:gd name="T0" fmla="*/ 279 w 280"/>
                  <a:gd name="T1" fmla="*/ 124 h 342"/>
                  <a:gd name="T2" fmla="*/ 279 w 280"/>
                  <a:gd name="T3" fmla="*/ 94 h 342"/>
                  <a:gd name="T4" fmla="*/ 279 w 280"/>
                  <a:gd name="T5" fmla="*/ 62 h 342"/>
                  <a:gd name="T6" fmla="*/ 279 w 280"/>
                  <a:gd name="T7" fmla="*/ 62 h 342"/>
                  <a:gd name="T8" fmla="*/ 248 w 280"/>
                  <a:gd name="T9" fmla="*/ 62 h 342"/>
                  <a:gd name="T10" fmla="*/ 186 w 280"/>
                  <a:gd name="T11" fmla="*/ 62 h 342"/>
                  <a:gd name="T12" fmla="*/ 155 w 280"/>
                  <a:gd name="T13" fmla="*/ 31 h 342"/>
                  <a:gd name="T14" fmla="*/ 155 w 280"/>
                  <a:gd name="T15" fmla="*/ 31 h 342"/>
                  <a:gd name="T16" fmla="*/ 124 w 280"/>
                  <a:gd name="T17" fmla="*/ 31 h 342"/>
                  <a:gd name="T18" fmla="*/ 93 w 280"/>
                  <a:gd name="T19" fmla="*/ 0 h 342"/>
                  <a:gd name="T20" fmla="*/ 63 w 280"/>
                  <a:gd name="T21" fmla="*/ 31 h 342"/>
                  <a:gd name="T22" fmla="*/ 31 w 280"/>
                  <a:gd name="T23" fmla="*/ 31 h 342"/>
                  <a:gd name="T24" fmla="*/ 31 w 280"/>
                  <a:gd name="T25" fmla="*/ 0 h 342"/>
                  <a:gd name="T26" fmla="*/ 31 w 280"/>
                  <a:gd name="T27" fmla="*/ 31 h 342"/>
                  <a:gd name="T28" fmla="*/ 31 w 280"/>
                  <a:gd name="T29" fmla="*/ 31 h 342"/>
                  <a:gd name="T30" fmla="*/ 31 w 280"/>
                  <a:gd name="T31" fmla="*/ 31 h 342"/>
                  <a:gd name="T32" fmla="*/ 63 w 280"/>
                  <a:gd name="T33" fmla="*/ 62 h 342"/>
                  <a:gd name="T34" fmla="*/ 63 w 280"/>
                  <a:gd name="T35" fmla="*/ 94 h 342"/>
                  <a:gd name="T36" fmla="*/ 31 w 280"/>
                  <a:gd name="T37" fmla="*/ 124 h 342"/>
                  <a:gd name="T38" fmla="*/ 31 w 280"/>
                  <a:gd name="T39" fmla="*/ 155 h 342"/>
                  <a:gd name="T40" fmla="*/ 31 w 280"/>
                  <a:gd name="T41" fmla="*/ 155 h 342"/>
                  <a:gd name="T42" fmla="*/ 31 w 280"/>
                  <a:gd name="T43" fmla="*/ 186 h 342"/>
                  <a:gd name="T44" fmla="*/ 31 w 280"/>
                  <a:gd name="T45" fmla="*/ 186 h 342"/>
                  <a:gd name="T46" fmla="*/ 0 w 280"/>
                  <a:gd name="T47" fmla="*/ 186 h 342"/>
                  <a:gd name="T48" fmla="*/ 0 w 280"/>
                  <a:gd name="T49" fmla="*/ 218 h 342"/>
                  <a:gd name="T50" fmla="*/ 31 w 280"/>
                  <a:gd name="T51" fmla="*/ 218 h 342"/>
                  <a:gd name="T52" fmla="*/ 31 w 280"/>
                  <a:gd name="T53" fmla="*/ 248 h 342"/>
                  <a:gd name="T54" fmla="*/ 63 w 280"/>
                  <a:gd name="T55" fmla="*/ 279 h 342"/>
                  <a:gd name="T56" fmla="*/ 63 w 280"/>
                  <a:gd name="T57" fmla="*/ 310 h 342"/>
                  <a:gd name="T58" fmla="*/ 155 w 280"/>
                  <a:gd name="T59" fmla="*/ 310 h 342"/>
                  <a:gd name="T60" fmla="*/ 217 w 280"/>
                  <a:gd name="T61" fmla="*/ 279 h 342"/>
                  <a:gd name="T62" fmla="*/ 248 w 280"/>
                  <a:gd name="T63" fmla="*/ 279 h 342"/>
                  <a:gd name="T64" fmla="*/ 248 w 280"/>
                  <a:gd name="T65" fmla="*/ 279 h 342"/>
                  <a:gd name="T66" fmla="*/ 248 w 280"/>
                  <a:gd name="T67" fmla="*/ 186 h 342"/>
                  <a:gd name="T68" fmla="*/ 248 w 280"/>
                  <a:gd name="T69" fmla="*/ 186 h 342"/>
                  <a:gd name="T70" fmla="*/ 248 w 280"/>
                  <a:gd name="T71" fmla="*/ 186 h 342"/>
                  <a:gd name="T72" fmla="*/ 248 w 280"/>
                  <a:gd name="T73" fmla="*/ 155 h 342"/>
                  <a:gd name="T74" fmla="*/ 279 w 280"/>
                  <a:gd name="T75" fmla="*/ 124 h 3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80" h="342">
                    <a:moveTo>
                      <a:pt x="279" y="124"/>
                    </a:moveTo>
                    <a:lnTo>
                      <a:pt x="279" y="124"/>
                    </a:lnTo>
                    <a:lnTo>
                      <a:pt x="279" y="124"/>
                    </a:lnTo>
                    <a:cubicBezTo>
                      <a:pt x="279" y="124"/>
                      <a:pt x="279" y="124"/>
                      <a:pt x="279" y="94"/>
                    </a:cubicBezTo>
                    <a:cubicBezTo>
                      <a:pt x="279" y="94"/>
                      <a:pt x="279" y="94"/>
                      <a:pt x="279" y="62"/>
                    </a:cubicBezTo>
                    <a:lnTo>
                      <a:pt x="279" y="62"/>
                    </a:lnTo>
                    <a:lnTo>
                      <a:pt x="279" y="62"/>
                    </a:lnTo>
                    <a:lnTo>
                      <a:pt x="279" y="62"/>
                    </a:lnTo>
                    <a:lnTo>
                      <a:pt x="248" y="62"/>
                    </a:lnTo>
                    <a:lnTo>
                      <a:pt x="248" y="62"/>
                    </a:lnTo>
                    <a:cubicBezTo>
                      <a:pt x="248" y="62"/>
                      <a:pt x="248" y="62"/>
                      <a:pt x="217" y="62"/>
                    </a:cubicBezTo>
                    <a:cubicBezTo>
                      <a:pt x="217" y="62"/>
                      <a:pt x="217" y="62"/>
                      <a:pt x="186" y="62"/>
                    </a:cubicBezTo>
                    <a:cubicBezTo>
                      <a:pt x="186" y="62"/>
                      <a:pt x="155" y="62"/>
                      <a:pt x="155" y="31"/>
                    </a:cubicBezTo>
                    <a:lnTo>
                      <a:pt x="155" y="31"/>
                    </a:lnTo>
                    <a:lnTo>
                      <a:pt x="155" y="31"/>
                    </a:lnTo>
                    <a:lnTo>
                      <a:pt x="155" y="31"/>
                    </a:lnTo>
                    <a:cubicBezTo>
                      <a:pt x="124" y="31"/>
                      <a:pt x="124" y="31"/>
                      <a:pt x="124" y="31"/>
                    </a:cubicBezTo>
                    <a:lnTo>
                      <a:pt x="124" y="31"/>
                    </a:lnTo>
                    <a:lnTo>
                      <a:pt x="124" y="31"/>
                    </a:lnTo>
                    <a:cubicBezTo>
                      <a:pt x="124" y="31"/>
                      <a:pt x="93" y="31"/>
                      <a:pt x="93" y="0"/>
                    </a:cubicBezTo>
                    <a:lnTo>
                      <a:pt x="93" y="0"/>
                    </a:lnTo>
                    <a:cubicBezTo>
                      <a:pt x="93" y="31"/>
                      <a:pt x="63" y="31"/>
                      <a:pt x="63" y="31"/>
                    </a:cubicBezTo>
                    <a:lnTo>
                      <a:pt x="63" y="31"/>
                    </a:lnTo>
                    <a:lnTo>
                      <a:pt x="31" y="31"/>
                    </a:lnTo>
                    <a:lnTo>
                      <a:pt x="31" y="31"/>
                    </a:lnTo>
                    <a:lnTo>
                      <a:pt x="31" y="0"/>
                    </a:lnTo>
                    <a:lnTo>
                      <a:pt x="31" y="0"/>
                    </a:lnTo>
                    <a:cubicBezTo>
                      <a:pt x="31" y="31"/>
                      <a:pt x="31" y="31"/>
                      <a:pt x="31" y="31"/>
                    </a:cubicBezTo>
                    <a:lnTo>
                      <a:pt x="31" y="31"/>
                    </a:lnTo>
                    <a:lnTo>
                      <a:pt x="31" y="31"/>
                    </a:lnTo>
                    <a:lnTo>
                      <a:pt x="31" y="31"/>
                    </a:lnTo>
                    <a:lnTo>
                      <a:pt x="31" y="31"/>
                    </a:lnTo>
                    <a:cubicBezTo>
                      <a:pt x="31" y="62"/>
                      <a:pt x="63" y="62"/>
                      <a:pt x="63" y="62"/>
                    </a:cubicBezTo>
                    <a:lnTo>
                      <a:pt x="63" y="62"/>
                    </a:lnTo>
                    <a:cubicBezTo>
                      <a:pt x="63" y="94"/>
                      <a:pt x="63" y="94"/>
                      <a:pt x="31" y="94"/>
                    </a:cubicBezTo>
                    <a:cubicBezTo>
                      <a:pt x="63" y="94"/>
                      <a:pt x="63" y="94"/>
                      <a:pt x="63" y="94"/>
                    </a:cubicBezTo>
                    <a:cubicBezTo>
                      <a:pt x="93" y="124"/>
                      <a:pt x="93" y="124"/>
                      <a:pt x="93" y="124"/>
                    </a:cubicBezTo>
                    <a:cubicBezTo>
                      <a:pt x="31" y="124"/>
                      <a:pt x="31" y="124"/>
                      <a:pt x="31" y="124"/>
                    </a:cubicBezTo>
                    <a:lnTo>
                      <a:pt x="31" y="124"/>
                    </a:lnTo>
                    <a:lnTo>
                      <a:pt x="31" y="155"/>
                    </a:lnTo>
                    <a:lnTo>
                      <a:pt x="31" y="155"/>
                    </a:lnTo>
                    <a:lnTo>
                      <a:pt x="31" y="155"/>
                    </a:lnTo>
                    <a:lnTo>
                      <a:pt x="31" y="155"/>
                    </a:lnTo>
                    <a:cubicBezTo>
                      <a:pt x="31" y="155"/>
                      <a:pt x="31" y="155"/>
                      <a:pt x="31" y="186"/>
                    </a:cubicBezTo>
                    <a:lnTo>
                      <a:pt x="31" y="186"/>
                    </a:lnTo>
                    <a:lnTo>
                      <a:pt x="31" y="186"/>
                    </a:lnTo>
                    <a:lnTo>
                      <a:pt x="31" y="186"/>
                    </a:lnTo>
                    <a:cubicBezTo>
                      <a:pt x="0" y="186"/>
                      <a:pt x="0" y="186"/>
                      <a:pt x="0" y="186"/>
                    </a:cubicBezTo>
                    <a:cubicBezTo>
                      <a:pt x="0" y="186"/>
                      <a:pt x="0" y="186"/>
                      <a:pt x="0" y="218"/>
                    </a:cubicBezTo>
                    <a:lnTo>
                      <a:pt x="0" y="218"/>
                    </a:lnTo>
                    <a:lnTo>
                      <a:pt x="0" y="218"/>
                    </a:lnTo>
                    <a:cubicBezTo>
                      <a:pt x="31" y="218"/>
                      <a:pt x="31" y="218"/>
                      <a:pt x="31" y="218"/>
                    </a:cubicBezTo>
                    <a:lnTo>
                      <a:pt x="31" y="218"/>
                    </a:lnTo>
                    <a:cubicBezTo>
                      <a:pt x="31" y="248"/>
                      <a:pt x="31" y="248"/>
                      <a:pt x="31" y="248"/>
                    </a:cubicBezTo>
                    <a:cubicBezTo>
                      <a:pt x="63" y="248"/>
                      <a:pt x="63" y="248"/>
                      <a:pt x="63" y="248"/>
                    </a:cubicBezTo>
                    <a:cubicBezTo>
                      <a:pt x="63" y="279"/>
                      <a:pt x="63" y="279"/>
                      <a:pt x="63" y="279"/>
                    </a:cubicBezTo>
                    <a:cubicBezTo>
                      <a:pt x="63" y="279"/>
                      <a:pt x="63" y="279"/>
                      <a:pt x="63" y="310"/>
                    </a:cubicBezTo>
                    <a:lnTo>
                      <a:pt x="63" y="310"/>
                    </a:lnTo>
                    <a:lnTo>
                      <a:pt x="63" y="341"/>
                    </a:lnTo>
                    <a:cubicBezTo>
                      <a:pt x="93" y="341"/>
                      <a:pt x="124" y="310"/>
                      <a:pt x="155" y="310"/>
                    </a:cubicBezTo>
                    <a:cubicBezTo>
                      <a:pt x="155" y="279"/>
                      <a:pt x="155" y="279"/>
                      <a:pt x="186" y="279"/>
                    </a:cubicBezTo>
                    <a:lnTo>
                      <a:pt x="217" y="279"/>
                    </a:lnTo>
                    <a:lnTo>
                      <a:pt x="248" y="279"/>
                    </a:lnTo>
                    <a:lnTo>
                      <a:pt x="248" y="279"/>
                    </a:lnTo>
                    <a:lnTo>
                      <a:pt x="248" y="279"/>
                    </a:lnTo>
                    <a:lnTo>
                      <a:pt x="248" y="279"/>
                    </a:lnTo>
                    <a:cubicBezTo>
                      <a:pt x="248" y="248"/>
                      <a:pt x="248" y="248"/>
                      <a:pt x="248" y="248"/>
                    </a:cubicBezTo>
                    <a:cubicBezTo>
                      <a:pt x="248" y="218"/>
                      <a:pt x="248" y="218"/>
                      <a:pt x="248" y="186"/>
                    </a:cubicBezTo>
                    <a:lnTo>
                      <a:pt x="248" y="186"/>
                    </a:lnTo>
                    <a:lnTo>
                      <a:pt x="248" y="186"/>
                    </a:lnTo>
                    <a:lnTo>
                      <a:pt x="248" y="186"/>
                    </a:lnTo>
                    <a:lnTo>
                      <a:pt x="248" y="186"/>
                    </a:lnTo>
                    <a:cubicBezTo>
                      <a:pt x="248" y="186"/>
                      <a:pt x="248" y="186"/>
                      <a:pt x="248" y="155"/>
                    </a:cubicBezTo>
                    <a:lnTo>
                      <a:pt x="248" y="155"/>
                    </a:lnTo>
                    <a:cubicBezTo>
                      <a:pt x="279" y="155"/>
                      <a:pt x="279" y="155"/>
                      <a:pt x="279" y="155"/>
                    </a:cubicBezTo>
                    <a:lnTo>
                      <a:pt x="279" y="124"/>
                    </a:ln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54" name="Freeform 51"/>
              <p:cNvSpPr>
                <a:spLocks noChangeArrowheads="1"/>
              </p:cNvSpPr>
              <p:nvPr/>
            </p:nvSpPr>
            <p:spPr bwMode="auto">
              <a:xfrm>
                <a:off x="3444875" y="2460625"/>
                <a:ext cx="66675" cy="77788"/>
              </a:xfrm>
              <a:custGeom>
                <a:avLst/>
                <a:gdLst>
                  <a:gd name="T0" fmla="*/ 155 w 187"/>
                  <a:gd name="T1" fmla="*/ 155 h 218"/>
                  <a:gd name="T2" fmla="*/ 155 w 187"/>
                  <a:gd name="T3" fmla="*/ 155 h 218"/>
                  <a:gd name="T4" fmla="*/ 155 w 187"/>
                  <a:gd name="T5" fmla="*/ 155 h 218"/>
                  <a:gd name="T6" fmla="*/ 155 w 187"/>
                  <a:gd name="T7" fmla="*/ 155 h 218"/>
                  <a:gd name="T8" fmla="*/ 155 w 187"/>
                  <a:gd name="T9" fmla="*/ 155 h 218"/>
                  <a:gd name="T10" fmla="*/ 124 w 187"/>
                  <a:gd name="T11" fmla="*/ 155 h 218"/>
                  <a:gd name="T12" fmla="*/ 124 w 187"/>
                  <a:gd name="T13" fmla="*/ 124 h 218"/>
                  <a:gd name="T14" fmla="*/ 124 w 187"/>
                  <a:gd name="T15" fmla="*/ 124 h 218"/>
                  <a:gd name="T16" fmla="*/ 124 w 187"/>
                  <a:gd name="T17" fmla="*/ 124 h 218"/>
                  <a:gd name="T18" fmla="*/ 124 w 187"/>
                  <a:gd name="T19" fmla="*/ 94 h 218"/>
                  <a:gd name="T20" fmla="*/ 94 w 187"/>
                  <a:gd name="T21" fmla="*/ 94 h 218"/>
                  <a:gd name="T22" fmla="*/ 62 w 187"/>
                  <a:gd name="T23" fmla="*/ 62 h 218"/>
                  <a:gd name="T24" fmla="*/ 62 w 187"/>
                  <a:gd name="T25" fmla="*/ 31 h 218"/>
                  <a:gd name="T26" fmla="*/ 62 w 187"/>
                  <a:gd name="T27" fmla="*/ 31 h 218"/>
                  <a:gd name="T28" fmla="*/ 62 w 187"/>
                  <a:gd name="T29" fmla="*/ 0 h 218"/>
                  <a:gd name="T30" fmla="*/ 62 w 187"/>
                  <a:gd name="T31" fmla="*/ 0 h 218"/>
                  <a:gd name="T32" fmla="*/ 62 w 187"/>
                  <a:gd name="T33" fmla="*/ 31 h 218"/>
                  <a:gd name="T34" fmla="*/ 31 w 187"/>
                  <a:gd name="T35" fmla="*/ 31 h 218"/>
                  <a:gd name="T36" fmla="*/ 0 w 187"/>
                  <a:gd name="T37" fmla="*/ 62 h 218"/>
                  <a:gd name="T38" fmla="*/ 0 w 187"/>
                  <a:gd name="T39" fmla="*/ 94 h 218"/>
                  <a:gd name="T40" fmla="*/ 0 w 187"/>
                  <a:gd name="T41" fmla="*/ 94 h 218"/>
                  <a:gd name="T42" fmla="*/ 62 w 187"/>
                  <a:gd name="T43" fmla="*/ 124 h 218"/>
                  <a:gd name="T44" fmla="*/ 124 w 187"/>
                  <a:gd name="T45" fmla="*/ 186 h 218"/>
                  <a:gd name="T46" fmla="*/ 155 w 187"/>
                  <a:gd name="T47" fmla="*/ 217 h 218"/>
                  <a:gd name="T48" fmla="*/ 155 w 187"/>
                  <a:gd name="T49" fmla="*/ 186 h 218"/>
                  <a:gd name="T50" fmla="*/ 186 w 187"/>
                  <a:gd name="T51" fmla="*/ 186 h 218"/>
                  <a:gd name="T52" fmla="*/ 155 w 187"/>
                  <a:gd name="T53" fmla="*/ 155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7" h="218">
                    <a:moveTo>
                      <a:pt x="155" y="155"/>
                    </a:moveTo>
                    <a:lnTo>
                      <a:pt x="155" y="155"/>
                    </a:lnTo>
                    <a:lnTo>
                      <a:pt x="155" y="155"/>
                    </a:lnTo>
                    <a:lnTo>
                      <a:pt x="155" y="155"/>
                    </a:lnTo>
                    <a:lnTo>
                      <a:pt x="155" y="155"/>
                    </a:lnTo>
                    <a:lnTo>
                      <a:pt x="124" y="155"/>
                    </a:lnTo>
                    <a:cubicBezTo>
                      <a:pt x="124" y="124"/>
                      <a:pt x="124" y="124"/>
                      <a:pt x="124" y="124"/>
                    </a:cubicBezTo>
                    <a:lnTo>
                      <a:pt x="124" y="124"/>
                    </a:lnTo>
                    <a:lnTo>
                      <a:pt x="124" y="124"/>
                    </a:lnTo>
                    <a:cubicBezTo>
                      <a:pt x="124" y="94"/>
                      <a:pt x="124" y="94"/>
                      <a:pt x="124" y="94"/>
                    </a:cubicBezTo>
                    <a:cubicBezTo>
                      <a:pt x="124" y="94"/>
                      <a:pt x="124" y="94"/>
                      <a:pt x="94" y="94"/>
                    </a:cubicBezTo>
                    <a:lnTo>
                      <a:pt x="62" y="62"/>
                    </a:lnTo>
                    <a:cubicBezTo>
                      <a:pt x="62" y="31"/>
                      <a:pt x="62" y="31"/>
                      <a:pt x="62" y="31"/>
                    </a:cubicBezTo>
                    <a:lnTo>
                      <a:pt x="62" y="31"/>
                    </a:lnTo>
                    <a:cubicBezTo>
                      <a:pt x="62" y="0"/>
                      <a:pt x="62" y="0"/>
                      <a:pt x="62" y="0"/>
                    </a:cubicBezTo>
                    <a:lnTo>
                      <a:pt x="62" y="0"/>
                    </a:lnTo>
                    <a:cubicBezTo>
                      <a:pt x="62" y="0"/>
                      <a:pt x="62" y="0"/>
                      <a:pt x="62" y="31"/>
                    </a:cubicBezTo>
                    <a:cubicBezTo>
                      <a:pt x="31" y="31"/>
                      <a:pt x="31" y="31"/>
                      <a:pt x="31" y="31"/>
                    </a:cubicBezTo>
                    <a:cubicBezTo>
                      <a:pt x="31" y="62"/>
                      <a:pt x="31" y="62"/>
                      <a:pt x="0" y="62"/>
                    </a:cubicBezTo>
                    <a:cubicBezTo>
                      <a:pt x="0" y="62"/>
                      <a:pt x="0" y="62"/>
                      <a:pt x="0" y="94"/>
                    </a:cubicBezTo>
                    <a:lnTo>
                      <a:pt x="0" y="94"/>
                    </a:lnTo>
                    <a:cubicBezTo>
                      <a:pt x="0" y="94"/>
                      <a:pt x="31" y="124"/>
                      <a:pt x="62" y="124"/>
                    </a:cubicBezTo>
                    <a:cubicBezTo>
                      <a:pt x="94" y="155"/>
                      <a:pt x="94" y="186"/>
                      <a:pt x="124" y="186"/>
                    </a:cubicBezTo>
                    <a:lnTo>
                      <a:pt x="155" y="217"/>
                    </a:lnTo>
                    <a:lnTo>
                      <a:pt x="155" y="186"/>
                    </a:lnTo>
                    <a:cubicBezTo>
                      <a:pt x="155" y="186"/>
                      <a:pt x="155" y="186"/>
                      <a:pt x="186" y="186"/>
                    </a:cubicBezTo>
                    <a:cubicBezTo>
                      <a:pt x="155" y="155"/>
                      <a:pt x="155" y="155"/>
                      <a:pt x="155" y="155"/>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55" name="Freeform 52"/>
              <p:cNvSpPr>
                <a:spLocks noChangeArrowheads="1"/>
              </p:cNvSpPr>
              <p:nvPr/>
            </p:nvSpPr>
            <p:spPr bwMode="auto">
              <a:xfrm>
                <a:off x="3679825" y="2427288"/>
                <a:ext cx="11113" cy="68262"/>
              </a:xfrm>
              <a:custGeom>
                <a:avLst/>
                <a:gdLst>
                  <a:gd name="T0" fmla="*/ 31 w 32"/>
                  <a:gd name="T1" fmla="*/ 63 h 188"/>
                  <a:gd name="T2" fmla="*/ 31 w 32"/>
                  <a:gd name="T3" fmla="*/ 63 h 188"/>
                  <a:gd name="T4" fmla="*/ 0 w 32"/>
                  <a:gd name="T5" fmla="*/ 31 h 188"/>
                  <a:gd name="T6" fmla="*/ 0 w 32"/>
                  <a:gd name="T7" fmla="*/ 31 h 188"/>
                  <a:gd name="T8" fmla="*/ 0 w 32"/>
                  <a:gd name="T9" fmla="*/ 0 h 188"/>
                  <a:gd name="T10" fmla="*/ 0 w 32"/>
                  <a:gd name="T11" fmla="*/ 0 h 188"/>
                  <a:gd name="T12" fmla="*/ 0 w 32"/>
                  <a:gd name="T13" fmla="*/ 0 h 188"/>
                  <a:gd name="T14" fmla="*/ 0 w 32"/>
                  <a:gd name="T15" fmla="*/ 0 h 188"/>
                  <a:gd name="T16" fmla="*/ 0 w 32"/>
                  <a:gd name="T17" fmla="*/ 31 h 188"/>
                  <a:gd name="T18" fmla="*/ 0 w 32"/>
                  <a:gd name="T19" fmla="*/ 63 h 188"/>
                  <a:gd name="T20" fmla="*/ 31 w 32"/>
                  <a:gd name="T21" fmla="*/ 93 h 188"/>
                  <a:gd name="T22" fmla="*/ 31 w 32"/>
                  <a:gd name="T23" fmla="*/ 93 h 188"/>
                  <a:gd name="T24" fmla="*/ 0 w 32"/>
                  <a:gd name="T25" fmla="*/ 93 h 188"/>
                  <a:gd name="T26" fmla="*/ 0 w 32"/>
                  <a:gd name="T27" fmla="*/ 124 h 188"/>
                  <a:gd name="T28" fmla="*/ 0 w 32"/>
                  <a:gd name="T29" fmla="*/ 124 h 188"/>
                  <a:gd name="T30" fmla="*/ 0 w 32"/>
                  <a:gd name="T31" fmla="*/ 124 h 188"/>
                  <a:gd name="T32" fmla="*/ 0 w 32"/>
                  <a:gd name="T33" fmla="*/ 155 h 188"/>
                  <a:gd name="T34" fmla="*/ 0 w 32"/>
                  <a:gd name="T35" fmla="*/ 155 h 188"/>
                  <a:gd name="T36" fmla="*/ 0 w 32"/>
                  <a:gd name="T37" fmla="*/ 187 h 188"/>
                  <a:gd name="T38" fmla="*/ 0 w 32"/>
                  <a:gd name="T39" fmla="*/ 187 h 188"/>
                  <a:gd name="T40" fmla="*/ 0 w 32"/>
                  <a:gd name="T41" fmla="*/ 187 h 188"/>
                  <a:gd name="T42" fmla="*/ 0 w 32"/>
                  <a:gd name="T43" fmla="*/ 187 h 188"/>
                  <a:gd name="T44" fmla="*/ 31 w 32"/>
                  <a:gd name="T45" fmla="*/ 155 h 188"/>
                  <a:gd name="T46" fmla="*/ 31 w 32"/>
                  <a:gd name="T47" fmla="*/ 124 h 188"/>
                  <a:gd name="T48" fmla="*/ 31 w 32"/>
                  <a:gd name="T49" fmla="*/ 63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2" h="188">
                    <a:moveTo>
                      <a:pt x="31" y="63"/>
                    </a:moveTo>
                    <a:lnTo>
                      <a:pt x="31" y="63"/>
                    </a:lnTo>
                    <a:cubicBezTo>
                      <a:pt x="31" y="31"/>
                      <a:pt x="0" y="31"/>
                      <a:pt x="0" y="31"/>
                    </a:cubicBezTo>
                    <a:lnTo>
                      <a:pt x="0" y="31"/>
                    </a:lnTo>
                    <a:lnTo>
                      <a:pt x="0" y="0"/>
                    </a:lnTo>
                    <a:lnTo>
                      <a:pt x="0" y="0"/>
                    </a:lnTo>
                    <a:lnTo>
                      <a:pt x="0" y="0"/>
                    </a:lnTo>
                    <a:lnTo>
                      <a:pt x="0" y="0"/>
                    </a:lnTo>
                    <a:cubicBezTo>
                      <a:pt x="0" y="31"/>
                      <a:pt x="0" y="31"/>
                      <a:pt x="0" y="31"/>
                    </a:cubicBezTo>
                    <a:cubicBezTo>
                      <a:pt x="0" y="63"/>
                      <a:pt x="0" y="63"/>
                      <a:pt x="0" y="63"/>
                    </a:cubicBezTo>
                    <a:cubicBezTo>
                      <a:pt x="0" y="63"/>
                      <a:pt x="31" y="63"/>
                      <a:pt x="31" y="93"/>
                    </a:cubicBezTo>
                    <a:lnTo>
                      <a:pt x="31" y="93"/>
                    </a:lnTo>
                    <a:cubicBezTo>
                      <a:pt x="31" y="93"/>
                      <a:pt x="31" y="93"/>
                      <a:pt x="0" y="93"/>
                    </a:cubicBezTo>
                    <a:cubicBezTo>
                      <a:pt x="0" y="124"/>
                      <a:pt x="0" y="124"/>
                      <a:pt x="0" y="124"/>
                    </a:cubicBezTo>
                    <a:lnTo>
                      <a:pt x="0" y="124"/>
                    </a:lnTo>
                    <a:lnTo>
                      <a:pt x="0" y="124"/>
                    </a:lnTo>
                    <a:cubicBezTo>
                      <a:pt x="0" y="124"/>
                      <a:pt x="0" y="124"/>
                      <a:pt x="0" y="155"/>
                    </a:cubicBezTo>
                    <a:lnTo>
                      <a:pt x="0" y="155"/>
                    </a:lnTo>
                    <a:lnTo>
                      <a:pt x="0" y="187"/>
                    </a:lnTo>
                    <a:lnTo>
                      <a:pt x="0" y="187"/>
                    </a:lnTo>
                    <a:lnTo>
                      <a:pt x="0" y="187"/>
                    </a:lnTo>
                    <a:lnTo>
                      <a:pt x="0" y="187"/>
                    </a:lnTo>
                    <a:lnTo>
                      <a:pt x="31" y="155"/>
                    </a:lnTo>
                    <a:cubicBezTo>
                      <a:pt x="31" y="155"/>
                      <a:pt x="31" y="155"/>
                      <a:pt x="31" y="124"/>
                    </a:cubicBezTo>
                    <a:cubicBezTo>
                      <a:pt x="31" y="93"/>
                      <a:pt x="31" y="63"/>
                      <a:pt x="31" y="63"/>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56" name="Freeform 53"/>
              <p:cNvSpPr>
                <a:spLocks noChangeArrowheads="1"/>
              </p:cNvSpPr>
              <p:nvPr/>
            </p:nvSpPr>
            <p:spPr bwMode="auto">
              <a:xfrm>
                <a:off x="3724275" y="2338388"/>
                <a:ext cx="223838" cy="201612"/>
              </a:xfrm>
              <a:custGeom>
                <a:avLst/>
                <a:gdLst>
                  <a:gd name="T0" fmla="*/ 372 w 620"/>
                  <a:gd name="T1" fmla="*/ 403 h 559"/>
                  <a:gd name="T2" fmla="*/ 435 w 620"/>
                  <a:gd name="T3" fmla="*/ 403 h 559"/>
                  <a:gd name="T4" fmla="*/ 464 w 620"/>
                  <a:gd name="T5" fmla="*/ 403 h 559"/>
                  <a:gd name="T6" fmla="*/ 464 w 620"/>
                  <a:gd name="T7" fmla="*/ 403 h 559"/>
                  <a:gd name="T8" fmla="*/ 464 w 620"/>
                  <a:gd name="T9" fmla="*/ 372 h 559"/>
                  <a:gd name="T10" fmla="*/ 526 w 620"/>
                  <a:gd name="T11" fmla="*/ 279 h 559"/>
                  <a:gd name="T12" fmla="*/ 526 w 620"/>
                  <a:gd name="T13" fmla="*/ 279 h 559"/>
                  <a:gd name="T14" fmla="*/ 526 w 620"/>
                  <a:gd name="T15" fmla="*/ 217 h 559"/>
                  <a:gd name="T16" fmla="*/ 557 w 620"/>
                  <a:gd name="T17" fmla="*/ 187 h 559"/>
                  <a:gd name="T18" fmla="*/ 557 w 620"/>
                  <a:gd name="T19" fmla="*/ 124 h 559"/>
                  <a:gd name="T20" fmla="*/ 619 w 620"/>
                  <a:gd name="T21" fmla="*/ 124 h 559"/>
                  <a:gd name="T22" fmla="*/ 619 w 620"/>
                  <a:gd name="T23" fmla="*/ 124 h 559"/>
                  <a:gd name="T24" fmla="*/ 619 w 620"/>
                  <a:gd name="T25" fmla="*/ 124 h 559"/>
                  <a:gd name="T26" fmla="*/ 588 w 620"/>
                  <a:gd name="T27" fmla="*/ 63 h 559"/>
                  <a:gd name="T28" fmla="*/ 588 w 620"/>
                  <a:gd name="T29" fmla="*/ 63 h 559"/>
                  <a:gd name="T30" fmla="*/ 557 w 620"/>
                  <a:gd name="T31" fmla="*/ 31 h 559"/>
                  <a:gd name="T32" fmla="*/ 495 w 620"/>
                  <a:gd name="T33" fmla="*/ 63 h 559"/>
                  <a:gd name="T34" fmla="*/ 464 w 620"/>
                  <a:gd name="T35" fmla="*/ 31 h 559"/>
                  <a:gd name="T36" fmla="*/ 403 w 620"/>
                  <a:gd name="T37" fmla="*/ 31 h 559"/>
                  <a:gd name="T38" fmla="*/ 403 w 620"/>
                  <a:gd name="T39" fmla="*/ 63 h 559"/>
                  <a:gd name="T40" fmla="*/ 341 w 620"/>
                  <a:gd name="T41" fmla="*/ 93 h 559"/>
                  <a:gd name="T42" fmla="*/ 279 w 620"/>
                  <a:gd name="T43" fmla="*/ 63 h 559"/>
                  <a:gd name="T44" fmla="*/ 279 w 620"/>
                  <a:gd name="T45" fmla="*/ 31 h 559"/>
                  <a:gd name="T46" fmla="*/ 217 w 620"/>
                  <a:gd name="T47" fmla="*/ 63 h 559"/>
                  <a:gd name="T48" fmla="*/ 187 w 620"/>
                  <a:gd name="T49" fmla="*/ 63 h 559"/>
                  <a:gd name="T50" fmla="*/ 155 w 620"/>
                  <a:gd name="T51" fmla="*/ 31 h 559"/>
                  <a:gd name="T52" fmla="*/ 124 w 620"/>
                  <a:gd name="T53" fmla="*/ 0 h 559"/>
                  <a:gd name="T54" fmla="*/ 124 w 620"/>
                  <a:gd name="T55" fmla="*/ 31 h 559"/>
                  <a:gd name="T56" fmla="*/ 93 w 620"/>
                  <a:gd name="T57" fmla="*/ 31 h 559"/>
                  <a:gd name="T58" fmla="*/ 63 w 620"/>
                  <a:gd name="T59" fmla="*/ 93 h 559"/>
                  <a:gd name="T60" fmla="*/ 63 w 620"/>
                  <a:gd name="T61" fmla="*/ 93 h 559"/>
                  <a:gd name="T62" fmla="*/ 63 w 620"/>
                  <a:gd name="T63" fmla="*/ 124 h 559"/>
                  <a:gd name="T64" fmla="*/ 63 w 620"/>
                  <a:gd name="T65" fmla="*/ 155 h 559"/>
                  <a:gd name="T66" fmla="*/ 63 w 620"/>
                  <a:gd name="T67" fmla="*/ 217 h 559"/>
                  <a:gd name="T68" fmla="*/ 63 w 620"/>
                  <a:gd name="T69" fmla="*/ 248 h 559"/>
                  <a:gd name="T70" fmla="*/ 31 w 620"/>
                  <a:gd name="T71" fmla="*/ 279 h 559"/>
                  <a:gd name="T72" fmla="*/ 31 w 620"/>
                  <a:gd name="T73" fmla="*/ 279 h 559"/>
                  <a:gd name="T74" fmla="*/ 0 w 620"/>
                  <a:gd name="T75" fmla="*/ 341 h 559"/>
                  <a:gd name="T76" fmla="*/ 0 w 620"/>
                  <a:gd name="T77" fmla="*/ 435 h 559"/>
                  <a:gd name="T78" fmla="*/ 31 w 620"/>
                  <a:gd name="T79" fmla="*/ 435 h 559"/>
                  <a:gd name="T80" fmla="*/ 124 w 620"/>
                  <a:gd name="T81" fmla="*/ 465 h 559"/>
                  <a:gd name="T82" fmla="*/ 155 w 620"/>
                  <a:gd name="T83" fmla="*/ 558 h 559"/>
                  <a:gd name="T84" fmla="*/ 187 w 620"/>
                  <a:gd name="T85" fmla="*/ 558 h 559"/>
                  <a:gd name="T86" fmla="*/ 279 w 620"/>
                  <a:gd name="T87" fmla="*/ 558 h 559"/>
                  <a:gd name="T88" fmla="*/ 279 w 620"/>
                  <a:gd name="T89" fmla="*/ 527 h 559"/>
                  <a:gd name="T90" fmla="*/ 311 w 620"/>
                  <a:gd name="T91" fmla="*/ 465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20" h="559">
                    <a:moveTo>
                      <a:pt x="372" y="403"/>
                    </a:moveTo>
                    <a:lnTo>
                      <a:pt x="372" y="403"/>
                    </a:lnTo>
                    <a:cubicBezTo>
                      <a:pt x="372" y="403"/>
                      <a:pt x="403" y="403"/>
                      <a:pt x="435" y="403"/>
                    </a:cubicBezTo>
                    <a:lnTo>
                      <a:pt x="435" y="403"/>
                    </a:lnTo>
                    <a:cubicBezTo>
                      <a:pt x="435" y="403"/>
                      <a:pt x="434" y="403"/>
                      <a:pt x="464" y="403"/>
                    </a:cubicBezTo>
                    <a:lnTo>
                      <a:pt x="464" y="403"/>
                    </a:lnTo>
                    <a:lnTo>
                      <a:pt x="464" y="403"/>
                    </a:lnTo>
                    <a:lnTo>
                      <a:pt x="464" y="403"/>
                    </a:lnTo>
                    <a:cubicBezTo>
                      <a:pt x="464" y="403"/>
                      <a:pt x="464" y="403"/>
                      <a:pt x="464" y="372"/>
                    </a:cubicBezTo>
                    <a:lnTo>
                      <a:pt x="464" y="372"/>
                    </a:lnTo>
                    <a:cubicBezTo>
                      <a:pt x="464" y="372"/>
                      <a:pt x="495" y="341"/>
                      <a:pt x="495" y="311"/>
                    </a:cubicBezTo>
                    <a:cubicBezTo>
                      <a:pt x="495" y="279"/>
                      <a:pt x="495" y="279"/>
                      <a:pt x="526" y="279"/>
                    </a:cubicBezTo>
                    <a:lnTo>
                      <a:pt x="526" y="279"/>
                    </a:lnTo>
                    <a:lnTo>
                      <a:pt x="526" y="279"/>
                    </a:lnTo>
                    <a:cubicBezTo>
                      <a:pt x="526" y="248"/>
                      <a:pt x="526" y="248"/>
                      <a:pt x="526" y="217"/>
                    </a:cubicBezTo>
                    <a:lnTo>
                      <a:pt x="526" y="217"/>
                    </a:lnTo>
                    <a:lnTo>
                      <a:pt x="557" y="217"/>
                    </a:lnTo>
                    <a:cubicBezTo>
                      <a:pt x="557" y="187"/>
                      <a:pt x="557" y="187"/>
                      <a:pt x="557" y="187"/>
                    </a:cubicBezTo>
                    <a:lnTo>
                      <a:pt x="557" y="187"/>
                    </a:lnTo>
                    <a:cubicBezTo>
                      <a:pt x="557" y="155"/>
                      <a:pt x="557" y="155"/>
                      <a:pt x="557" y="124"/>
                    </a:cubicBezTo>
                    <a:lnTo>
                      <a:pt x="557" y="124"/>
                    </a:lnTo>
                    <a:cubicBezTo>
                      <a:pt x="588" y="124"/>
                      <a:pt x="588" y="124"/>
                      <a:pt x="619" y="124"/>
                    </a:cubicBezTo>
                    <a:lnTo>
                      <a:pt x="619" y="124"/>
                    </a:lnTo>
                    <a:lnTo>
                      <a:pt x="619" y="124"/>
                    </a:lnTo>
                    <a:lnTo>
                      <a:pt x="619" y="124"/>
                    </a:lnTo>
                    <a:lnTo>
                      <a:pt x="619" y="124"/>
                    </a:lnTo>
                    <a:cubicBezTo>
                      <a:pt x="619" y="93"/>
                      <a:pt x="619" y="93"/>
                      <a:pt x="619" y="93"/>
                    </a:cubicBezTo>
                    <a:cubicBezTo>
                      <a:pt x="588" y="93"/>
                      <a:pt x="588" y="63"/>
                      <a:pt x="588" y="63"/>
                    </a:cubicBezTo>
                    <a:lnTo>
                      <a:pt x="588" y="63"/>
                    </a:lnTo>
                    <a:lnTo>
                      <a:pt x="588" y="63"/>
                    </a:lnTo>
                    <a:cubicBezTo>
                      <a:pt x="588" y="31"/>
                      <a:pt x="588" y="31"/>
                      <a:pt x="557" y="31"/>
                    </a:cubicBezTo>
                    <a:lnTo>
                      <a:pt x="557" y="31"/>
                    </a:lnTo>
                    <a:cubicBezTo>
                      <a:pt x="557" y="63"/>
                      <a:pt x="526" y="63"/>
                      <a:pt x="495" y="63"/>
                    </a:cubicBezTo>
                    <a:lnTo>
                      <a:pt x="495" y="63"/>
                    </a:lnTo>
                    <a:lnTo>
                      <a:pt x="495" y="63"/>
                    </a:lnTo>
                    <a:cubicBezTo>
                      <a:pt x="495" y="63"/>
                      <a:pt x="464" y="63"/>
                      <a:pt x="464" y="31"/>
                    </a:cubicBezTo>
                    <a:cubicBezTo>
                      <a:pt x="434" y="31"/>
                      <a:pt x="435" y="31"/>
                      <a:pt x="435" y="31"/>
                    </a:cubicBezTo>
                    <a:lnTo>
                      <a:pt x="403" y="31"/>
                    </a:lnTo>
                    <a:lnTo>
                      <a:pt x="403" y="63"/>
                    </a:lnTo>
                    <a:lnTo>
                      <a:pt x="403" y="63"/>
                    </a:lnTo>
                    <a:cubicBezTo>
                      <a:pt x="372" y="63"/>
                      <a:pt x="372" y="63"/>
                      <a:pt x="372" y="93"/>
                    </a:cubicBezTo>
                    <a:lnTo>
                      <a:pt x="341" y="93"/>
                    </a:lnTo>
                    <a:cubicBezTo>
                      <a:pt x="311" y="93"/>
                      <a:pt x="279" y="63"/>
                      <a:pt x="279" y="63"/>
                    </a:cubicBezTo>
                    <a:lnTo>
                      <a:pt x="279" y="63"/>
                    </a:lnTo>
                    <a:lnTo>
                      <a:pt x="279" y="63"/>
                    </a:lnTo>
                    <a:lnTo>
                      <a:pt x="279" y="31"/>
                    </a:lnTo>
                    <a:lnTo>
                      <a:pt x="248" y="63"/>
                    </a:lnTo>
                    <a:cubicBezTo>
                      <a:pt x="248" y="63"/>
                      <a:pt x="248" y="63"/>
                      <a:pt x="217" y="63"/>
                    </a:cubicBezTo>
                    <a:lnTo>
                      <a:pt x="187" y="63"/>
                    </a:lnTo>
                    <a:lnTo>
                      <a:pt x="187" y="63"/>
                    </a:lnTo>
                    <a:cubicBezTo>
                      <a:pt x="187" y="63"/>
                      <a:pt x="187" y="31"/>
                      <a:pt x="155" y="31"/>
                    </a:cubicBezTo>
                    <a:lnTo>
                      <a:pt x="155" y="31"/>
                    </a:lnTo>
                    <a:lnTo>
                      <a:pt x="155" y="31"/>
                    </a:lnTo>
                    <a:cubicBezTo>
                      <a:pt x="155" y="31"/>
                      <a:pt x="155" y="31"/>
                      <a:pt x="124" y="0"/>
                    </a:cubicBezTo>
                    <a:lnTo>
                      <a:pt x="124" y="0"/>
                    </a:lnTo>
                    <a:cubicBezTo>
                      <a:pt x="124" y="0"/>
                      <a:pt x="124" y="0"/>
                      <a:pt x="124" y="31"/>
                    </a:cubicBezTo>
                    <a:lnTo>
                      <a:pt x="93" y="31"/>
                    </a:lnTo>
                    <a:lnTo>
                      <a:pt x="93" y="31"/>
                    </a:lnTo>
                    <a:cubicBezTo>
                      <a:pt x="93" y="63"/>
                      <a:pt x="63" y="63"/>
                      <a:pt x="63" y="93"/>
                    </a:cubicBezTo>
                    <a:lnTo>
                      <a:pt x="63" y="93"/>
                    </a:lnTo>
                    <a:lnTo>
                      <a:pt x="63" y="93"/>
                    </a:lnTo>
                    <a:lnTo>
                      <a:pt x="63" y="93"/>
                    </a:lnTo>
                    <a:cubicBezTo>
                      <a:pt x="63" y="124"/>
                      <a:pt x="63" y="124"/>
                      <a:pt x="63" y="124"/>
                    </a:cubicBezTo>
                    <a:lnTo>
                      <a:pt x="63" y="124"/>
                    </a:lnTo>
                    <a:lnTo>
                      <a:pt x="63" y="155"/>
                    </a:lnTo>
                    <a:lnTo>
                      <a:pt x="63" y="155"/>
                    </a:lnTo>
                    <a:lnTo>
                      <a:pt x="63" y="187"/>
                    </a:lnTo>
                    <a:cubicBezTo>
                      <a:pt x="63" y="217"/>
                      <a:pt x="63" y="217"/>
                      <a:pt x="63" y="217"/>
                    </a:cubicBezTo>
                    <a:lnTo>
                      <a:pt x="63" y="217"/>
                    </a:lnTo>
                    <a:cubicBezTo>
                      <a:pt x="63" y="248"/>
                      <a:pt x="63" y="248"/>
                      <a:pt x="63" y="248"/>
                    </a:cubicBezTo>
                    <a:lnTo>
                      <a:pt x="31" y="279"/>
                    </a:lnTo>
                    <a:lnTo>
                      <a:pt x="31" y="279"/>
                    </a:lnTo>
                    <a:lnTo>
                      <a:pt x="31" y="279"/>
                    </a:lnTo>
                    <a:lnTo>
                      <a:pt x="31" y="279"/>
                    </a:lnTo>
                    <a:cubicBezTo>
                      <a:pt x="31" y="311"/>
                      <a:pt x="0" y="311"/>
                      <a:pt x="0" y="311"/>
                    </a:cubicBezTo>
                    <a:lnTo>
                      <a:pt x="0" y="341"/>
                    </a:lnTo>
                    <a:cubicBezTo>
                      <a:pt x="0" y="372"/>
                      <a:pt x="0" y="372"/>
                      <a:pt x="0" y="403"/>
                    </a:cubicBezTo>
                    <a:cubicBezTo>
                      <a:pt x="0" y="403"/>
                      <a:pt x="0" y="403"/>
                      <a:pt x="0" y="435"/>
                    </a:cubicBezTo>
                    <a:lnTo>
                      <a:pt x="0" y="435"/>
                    </a:lnTo>
                    <a:cubicBezTo>
                      <a:pt x="31" y="435"/>
                      <a:pt x="31" y="435"/>
                      <a:pt x="31" y="435"/>
                    </a:cubicBezTo>
                    <a:cubicBezTo>
                      <a:pt x="31" y="435"/>
                      <a:pt x="31" y="435"/>
                      <a:pt x="63" y="435"/>
                    </a:cubicBezTo>
                    <a:cubicBezTo>
                      <a:pt x="93" y="435"/>
                      <a:pt x="93" y="465"/>
                      <a:pt x="124" y="465"/>
                    </a:cubicBezTo>
                    <a:lnTo>
                      <a:pt x="124" y="465"/>
                    </a:lnTo>
                    <a:cubicBezTo>
                      <a:pt x="155" y="496"/>
                      <a:pt x="155" y="527"/>
                      <a:pt x="155" y="558"/>
                    </a:cubicBezTo>
                    <a:lnTo>
                      <a:pt x="155" y="558"/>
                    </a:lnTo>
                    <a:cubicBezTo>
                      <a:pt x="155" y="558"/>
                      <a:pt x="155" y="558"/>
                      <a:pt x="187" y="558"/>
                    </a:cubicBezTo>
                    <a:lnTo>
                      <a:pt x="187" y="558"/>
                    </a:lnTo>
                    <a:cubicBezTo>
                      <a:pt x="187" y="558"/>
                      <a:pt x="248" y="558"/>
                      <a:pt x="279" y="558"/>
                    </a:cubicBezTo>
                    <a:cubicBezTo>
                      <a:pt x="279" y="527"/>
                      <a:pt x="279" y="527"/>
                      <a:pt x="279" y="527"/>
                    </a:cubicBezTo>
                    <a:lnTo>
                      <a:pt x="279" y="527"/>
                    </a:lnTo>
                    <a:cubicBezTo>
                      <a:pt x="279" y="527"/>
                      <a:pt x="279" y="496"/>
                      <a:pt x="311" y="465"/>
                    </a:cubicBezTo>
                    <a:lnTo>
                      <a:pt x="311" y="465"/>
                    </a:lnTo>
                    <a:lnTo>
                      <a:pt x="372" y="403"/>
                    </a:ln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57" name="Freeform 54"/>
              <p:cNvSpPr>
                <a:spLocks noChangeArrowheads="1"/>
              </p:cNvSpPr>
              <p:nvPr/>
            </p:nvSpPr>
            <p:spPr bwMode="auto">
              <a:xfrm>
                <a:off x="3848100" y="2605088"/>
                <a:ext cx="100013" cy="123825"/>
              </a:xfrm>
              <a:custGeom>
                <a:avLst/>
                <a:gdLst>
                  <a:gd name="T0" fmla="*/ 94 w 279"/>
                  <a:gd name="T1" fmla="*/ 248 h 342"/>
                  <a:gd name="T2" fmla="*/ 94 w 279"/>
                  <a:gd name="T3" fmla="*/ 248 h 342"/>
                  <a:gd name="T4" fmla="*/ 154 w 279"/>
                  <a:gd name="T5" fmla="*/ 248 h 342"/>
                  <a:gd name="T6" fmla="*/ 154 w 279"/>
                  <a:gd name="T7" fmla="*/ 217 h 342"/>
                  <a:gd name="T8" fmla="*/ 216 w 279"/>
                  <a:gd name="T9" fmla="*/ 217 h 342"/>
                  <a:gd name="T10" fmla="*/ 216 w 279"/>
                  <a:gd name="T11" fmla="*/ 248 h 342"/>
                  <a:gd name="T12" fmla="*/ 216 w 279"/>
                  <a:gd name="T13" fmla="*/ 248 h 342"/>
                  <a:gd name="T14" fmla="*/ 216 w 279"/>
                  <a:gd name="T15" fmla="*/ 248 h 342"/>
                  <a:gd name="T16" fmla="*/ 247 w 279"/>
                  <a:gd name="T17" fmla="*/ 217 h 342"/>
                  <a:gd name="T18" fmla="*/ 247 w 279"/>
                  <a:gd name="T19" fmla="*/ 248 h 342"/>
                  <a:gd name="T20" fmla="*/ 278 w 279"/>
                  <a:gd name="T21" fmla="*/ 248 h 342"/>
                  <a:gd name="T22" fmla="*/ 278 w 279"/>
                  <a:gd name="T23" fmla="*/ 217 h 342"/>
                  <a:gd name="T24" fmla="*/ 247 w 279"/>
                  <a:gd name="T25" fmla="*/ 186 h 342"/>
                  <a:gd name="T26" fmla="*/ 247 w 279"/>
                  <a:gd name="T27" fmla="*/ 155 h 342"/>
                  <a:gd name="T28" fmla="*/ 247 w 279"/>
                  <a:gd name="T29" fmla="*/ 155 h 342"/>
                  <a:gd name="T30" fmla="*/ 247 w 279"/>
                  <a:gd name="T31" fmla="*/ 155 h 342"/>
                  <a:gd name="T32" fmla="*/ 247 w 279"/>
                  <a:gd name="T33" fmla="*/ 155 h 342"/>
                  <a:gd name="T34" fmla="*/ 216 w 279"/>
                  <a:gd name="T35" fmla="*/ 124 h 342"/>
                  <a:gd name="T36" fmla="*/ 247 w 279"/>
                  <a:gd name="T37" fmla="*/ 93 h 342"/>
                  <a:gd name="T38" fmla="*/ 247 w 279"/>
                  <a:gd name="T39" fmla="*/ 93 h 342"/>
                  <a:gd name="T40" fmla="*/ 247 w 279"/>
                  <a:gd name="T41" fmla="*/ 62 h 342"/>
                  <a:gd name="T42" fmla="*/ 247 w 279"/>
                  <a:gd name="T43" fmla="*/ 62 h 342"/>
                  <a:gd name="T44" fmla="*/ 247 w 279"/>
                  <a:gd name="T45" fmla="*/ 62 h 342"/>
                  <a:gd name="T46" fmla="*/ 216 w 279"/>
                  <a:gd name="T47" fmla="*/ 62 h 342"/>
                  <a:gd name="T48" fmla="*/ 216 w 279"/>
                  <a:gd name="T49" fmla="*/ 62 h 342"/>
                  <a:gd name="T50" fmla="*/ 216 w 279"/>
                  <a:gd name="T51" fmla="*/ 93 h 342"/>
                  <a:gd name="T52" fmla="*/ 185 w 279"/>
                  <a:gd name="T53" fmla="*/ 62 h 342"/>
                  <a:gd name="T54" fmla="*/ 185 w 279"/>
                  <a:gd name="T55" fmla="*/ 62 h 342"/>
                  <a:gd name="T56" fmla="*/ 185 w 279"/>
                  <a:gd name="T57" fmla="*/ 31 h 342"/>
                  <a:gd name="T58" fmla="*/ 185 w 279"/>
                  <a:gd name="T59" fmla="*/ 31 h 342"/>
                  <a:gd name="T60" fmla="*/ 185 w 279"/>
                  <a:gd name="T61" fmla="*/ 0 h 342"/>
                  <a:gd name="T62" fmla="*/ 154 w 279"/>
                  <a:gd name="T63" fmla="*/ 0 h 342"/>
                  <a:gd name="T64" fmla="*/ 154 w 279"/>
                  <a:gd name="T65" fmla="*/ 0 h 342"/>
                  <a:gd name="T66" fmla="*/ 154 w 279"/>
                  <a:gd name="T67" fmla="*/ 0 h 342"/>
                  <a:gd name="T68" fmla="*/ 154 w 279"/>
                  <a:gd name="T69" fmla="*/ 93 h 342"/>
                  <a:gd name="T70" fmla="*/ 31 w 279"/>
                  <a:gd name="T71" fmla="*/ 93 h 342"/>
                  <a:gd name="T72" fmla="*/ 0 w 279"/>
                  <a:gd name="T73" fmla="*/ 155 h 342"/>
                  <a:gd name="T74" fmla="*/ 0 w 279"/>
                  <a:gd name="T75" fmla="*/ 155 h 342"/>
                  <a:gd name="T76" fmla="*/ 0 w 279"/>
                  <a:gd name="T77" fmla="*/ 186 h 342"/>
                  <a:gd name="T78" fmla="*/ 0 w 279"/>
                  <a:gd name="T79" fmla="*/ 186 h 342"/>
                  <a:gd name="T80" fmla="*/ 0 w 279"/>
                  <a:gd name="T81" fmla="*/ 217 h 342"/>
                  <a:gd name="T82" fmla="*/ 31 w 279"/>
                  <a:gd name="T83" fmla="*/ 217 h 342"/>
                  <a:gd name="T84" fmla="*/ 31 w 279"/>
                  <a:gd name="T85" fmla="*/ 248 h 342"/>
                  <a:gd name="T86" fmla="*/ 94 w 279"/>
                  <a:gd name="T87" fmla="*/ 341 h 342"/>
                  <a:gd name="T88" fmla="*/ 123 w 279"/>
                  <a:gd name="T89" fmla="*/ 341 h 342"/>
                  <a:gd name="T90" fmla="*/ 94 w 279"/>
                  <a:gd name="T91" fmla="*/ 310 h 342"/>
                  <a:gd name="T92" fmla="*/ 94 w 279"/>
                  <a:gd name="T93" fmla="*/ 248 h 3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79" h="342">
                    <a:moveTo>
                      <a:pt x="94" y="248"/>
                    </a:moveTo>
                    <a:lnTo>
                      <a:pt x="94" y="248"/>
                    </a:lnTo>
                    <a:cubicBezTo>
                      <a:pt x="154" y="248"/>
                      <a:pt x="154" y="248"/>
                      <a:pt x="154" y="248"/>
                    </a:cubicBezTo>
                    <a:cubicBezTo>
                      <a:pt x="154" y="217"/>
                      <a:pt x="154" y="217"/>
                      <a:pt x="154" y="217"/>
                    </a:cubicBezTo>
                    <a:cubicBezTo>
                      <a:pt x="216" y="217"/>
                      <a:pt x="216" y="217"/>
                      <a:pt x="216" y="217"/>
                    </a:cubicBezTo>
                    <a:cubicBezTo>
                      <a:pt x="216" y="248"/>
                      <a:pt x="216" y="248"/>
                      <a:pt x="216" y="248"/>
                    </a:cubicBezTo>
                    <a:lnTo>
                      <a:pt x="216" y="248"/>
                    </a:lnTo>
                    <a:lnTo>
                      <a:pt x="216" y="248"/>
                    </a:lnTo>
                    <a:cubicBezTo>
                      <a:pt x="247" y="217"/>
                      <a:pt x="247" y="217"/>
                      <a:pt x="247" y="217"/>
                    </a:cubicBezTo>
                    <a:cubicBezTo>
                      <a:pt x="247" y="248"/>
                      <a:pt x="247" y="248"/>
                      <a:pt x="247" y="248"/>
                    </a:cubicBezTo>
                    <a:lnTo>
                      <a:pt x="278" y="248"/>
                    </a:lnTo>
                    <a:lnTo>
                      <a:pt x="278" y="217"/>
                    </a:lnTo>
                    <a:cubicBezTo>
                      <a:pt x="278" y="217"/>
                      <a:pt x="278" y="186"/>
                      <a:pt x="247" y="186"/>
                    </a:cubicBezTo>
                    <a:cubicBezTo>
                      <a:pt x="247" y="186"/>
                      <a:pt x="247" y="186"/>
                      <a:pt x="247" y="155"/>
                    </a:cubicBezTo>
                    <a:lnTo>
                      <a:pt x="247" y="155"/>
                    </a:lnTo>
                    <a:lnTo>
                      <a:pt x="247" y="155"/>
                    </a:lnTo>
                    <a:lnTo>
                      <a:pt x="247" y="155"/>
                    </a:lnTo>
                    <a:lnTo>
                      <a:pt x="216" y="124"/>
                    </a:lnTo>
                    <a:lnTo>
                      <a:pt x="247" y="93"/>
                    </a:lnTo>
                    <a:lnTo>
                      <a:pt x="247" y="93"/>
                    </a:lnTo>
                    <a:cubicBezTo>
                      <a:pt x="247" y="62"/>
                      <a:pt x="247" y="62"/>
                      <a:pt x="247" y="62"/>
                    </a:cubicBezTo>
                    <a:lnTo>
                      <a:pt x="247" y="62"/>
                    </a:lnTo>
                    <a:lnTo>
                      <a:pt x="247" y="62"/>
                    </a:lnTo>
                    <a:cubicBezTo>
                      <a:pt x="247" y="62"/>
                      <a:pt x="247" y="62"/>
                      <a:pt x="216" y="62"/>
                    </a:cubicBezTo>
                    <a:lnTo>
                      <a:pt x="216" y="62"/>
                    </a:lnTo>
                    <a:cubicBezTo>
                      <a:pt x="216" y="93"/>
                      <a:pt x="216" y="93"/>
                      <a:pt x="216" y="93"/>
                    </a:cubicBezTo>
                    <a:lnTo>
                      <a:pt x="185" y="62"/>
                    </a:lnTo>
                    <a:lnTo>
                      <a:pt x="185" y="62"/>
                    </a:lnTo>
                    <a:cubicBezTo>
                      <a:pt x="185" y="31"/>
                      <a:pt x="185" y="31"/>
                      <a:pt x="185" y="31"/>
                    </a:cubicBezTo>
                    <a:lnTo>
                      <a:pt x="185" y="31"/>
                    </a:lnTo>
                    <a:cubicBezTo>
                      <a:pt x="185" y="31"/>
                      <a:pt x="185" y="31"/>
                      <a:pt x="185" y="0"/>
                    </a:cubicBezTo>
                    <a:lnTo>
                      <a:pt x="154" y="0"/>
                    </a:lnTo>
                    <a:lnTo>
                      <a:pt x="154" y="0"/>
                    </a:lnTo>
                    <a:lnTo>
                      <a:pt x="154" y="0"/>
                    </a:lnTo>
                    <a:cubicBezTo>
                      <a:pt x="154" y="93"/>
                      <a:pt x="154" y="93"/>
                      <a:pt x="154" y="93"/>
                    </a:cubicBezTo>
                    <a:cubicBezTo>
                      <a:pt x="31" y="93"/>
                      <a:pt x="31" y="93"/>
                      <a:pt x="31" y="93"/>
                    </a:cubicBezTo>
                    <a:cubicBezTo>
                      <a:pt x="31" y="124"/>
                      <a:pt x="0" y="155"/>
                      <a:pt x="0" y="155"/>
                    </a:cubicBezTo>
                    <a:lnTo>
                      <a:pt x="0" y="155"/>
                    </a:lnTo>
                    <a:lnTo>
                      <a:pt x="0" y="186"/>
                    </a:lnTo>
                    <a:lnTo>
                      <a:pt x="0" y="186"/>
                    </a:lnTo>
                    <a:cubicBezTo>
                      <a:pt x="0" y="186"/>
                      <a:pt x="0" y="186"/>
                      <a:pt x="0" y="217"/>
                    </a:cubicBezTo>
                    <a:cubicBezTo>
                      <a:pt x="31" y="217"/>
                      <a:pt x="31" y="217"/>
                      <a:pt x="31" y="217"/>
                    </a:cubicBezTo>
                    <a:cubicBezTo>
                      <a:pt x="31" y="248"/>
                      <a:pt x="31" y="248"/>
                      <a:pt x="31" y="248"/>
                    </a:cubicBezTo>
                    <a:cubicBezTo>
                      <a:pt x="31" y="248"/>
                      <a:pt x="62" y="279"/>
                      <a:pt x="94" y="341"/>
                    </a:cubicBezTo>
                    <a:cubicBezTo>
                      <a:pt x="123" y="341"/>
                      <a:pt x="123" y="341"/>
                      <a:pt x="123" y="341"/>
                    </a:cubicBezTo>
                    <a:cubicBezTo>
                      <a:pt x="93" y="310"/>
                      <a:pt x="94" y="310"/>
                      <a:pt x="94" y="310"/>
                    </a:cubicBezTo>
                    <a:lnTo>
                      <a:pt x="94" y="248"/>
                    </a:ln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58" name="Freeform 55"/>
              <p:cNvSpPr>
                <a:spLocks noChangeArrowheads="1"/>
              </p:cNvSpPr>
              <p:nvPr/>
            </p:nvSpPr>
            <p:spPr bwMode="auto">
              <a:xfrm>
                <a:off x="3444875" y="1836738"/>
                <a:ext cx="179388" cy="168275"/>
              </a:xfrm>
              <a:custGeom>
                <a:avLst/>
                <a:gdLst>
                  <a:gd name="T0" fmla="*/ 155 w 497"/>
                  <a:gd name="T1" fmla="*/ 372 h 466"/>
                  <a:gd name="T2" fmla="*/ 218 w 497"/>
                  <a:gd name="T3" fmla="*/ 341 h 466"/>
                  <a:gd name="T4" fmla="*/ 218 w 497"/>
                  <a:gd name="T5" fmla="*/ 341 h 466"/>
                  <a:gd name="T6" fmla="*/ 218 w 497"/>
                  <a:gd name="T7" fmla="*/ 341 h 466"/>
                  <a:gd name="T8" fmla="*/ 279 w 497"/>
                  <a:gd name="T9" fmla="*/ 309 h 466"/>
                  <a:gd name="T10" fmla="*/ 310 w 497"/>
                  <a:gd name="T11" fmla="*/ 309 h 466"/>
                  <a:gd name="T12" fmla="*/ 310 w 497"/>
                  <a:gd name="T13" fmla="*/ 309 h 466"/>
                  <a:gd name="T14" fmla="*/ 310 w 497"/>
                  <a:gd name="T15" fmla="*/ 309 h 466"/>
                  <a:gd name="T16" fmla="*/ 341 w 497"/>
                  <a:gd name="T17" fmla="*/ 278 h 466"/>
                  <a:gd name="T18" fmla="*/ 372 w 497"/>
                  <a:gd name="T19" fmla="*/ 278 h 466"/>
                  <a:gd name="T20" fmla="*/ 372 w 497"/>
                  <a:gd name="T21" fmla="*/ 248 h 466"/>
                  <a:gd name="T22" fmla="*/ 372 w 497"/>
                  <a:gd name="T23" fmla="*/ 248 h 466"/>
                  <a:gd name="T24" fmla="*/ 372 w 497"/>
                  <a:gd name="T25" fmla="*/ 217 h 466"/>
                  <a:gd name="T26" fmla="*/ 403 w 497"/>
                  <a:gd name="T27" fmla="*/ 185 h 466"/>
                  <a:gd name="T28" fmla="*/ 434 w 497"/>
                  <a:gd name="T29" fmla="*/ 217 h 466"/>
                  <a:gd name="T30" fmla="*/ 434 w 497"/>
                  <a:gd name="T31" fmla="*/ 217 h 466"/>
                  <a:gd name="T32" fmla="*/ 434 w 497"/>
                  <a:gd name="T33" fmla="*/ 185 h 466"/>
                  <a:gd name="T34" fmla="*/ 466 w 497"/>
                  <a:gd name="T35" fmla="*/ 185 h 466"/>
                  <a:gd name="T36" fmla="*/ 496 w 497"/>
                  <a:gd name="T37" fmla="*/ 185 h 466"/>
                  <a:gd name="T38" fmla="*/ 496 w 497"/>
                  <a:gd name="T39" fmla="*/ 93 h 466"/>
                  <a:gd name="T40" fmla="*/ 466 w 497"/>
                  <a:gd name="T41" fmla="*/ 30 h 466"/>
                  <a:gd name="T42" fmla="*/ 466 w 497"/>
                  <a:gd name="T43" fmla="*/ 30 h 466"/>
                  <a:gd name="T44" fmla="*/ 434 w 497"/>
                  <a:gd name="T45" fmla="*/ 30 h 466"/>
                  <a:gd name="T46" fmla="*/ 403 w 497"/>
                  <a:gd name="T47" fmla="*/ 30 h 466"/>
                  <a:gd name="T48" fmla="*/ 310 w 497"/>
                  <a:gd name="T49" fmla="*/ 0 h 466"/>
                  <a:gd name="T50" fmla="*/ 279 w 497"/>
                  <a:gd name="T51" fmla="*/ 0 h 466"/>
                  <a:gd name="T52" fmla="*/ 279 w 497"/>
                  <a:gd name="T53" fmla="*/ 30 h 466"/>
                  <a:gd name="T54" fmla="*/ 155 w 497"/>
                  <a:gd name="T55" fmla="*/ 154 h 466"/>
                  <a:gd name="T56" fmla="*/ 94 w 497"/>
                  <a:gd name="T57" fmla="*/ 248 h 466"/>
                  <a:gd name="T58" fmla="*/ 94 w 497"/>
                  <a:gd name="T59" fmla="*/ 278 h 466"/>
                  <a:gd name="T60" fmla="*/ 94 w 497"/>
                  <a:gd name="T61" fmla="*/ 341 h 466"/>
                  <a:gd name="T62" fmla="*/ 0 w 497"/>
                  <a:gd name="T63" fmla="*/ 465 h 466"/>
                  <a:gd name="T64" fmla="*/ 94 w 497"/>
                  <a:gd name="T65" fmla="*/ 402 h 466"/>
                  <a:gd name="T66" fmla="*/ 155 w 497"/>
                  <a:gd name="T67" fmla="*/ 372 h 4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97" h="466">
                    <a:moveTo>
                      <a:pt x="155" y="372"/>
                    </a:moveTo>
                    <a:lnTo>
                      <a:pt x="155" y="372"/>
                    </a:lnTo>
                    <a:lnTo>
                      <a:pt x="186" y="341"/>
                    </a:lnTo>
                    <a:lnTo>
                      <a:pt x="218" y="341"/>
                    </a:lnTo>
                    <a:lnTo>
                      <a:pt x="218" y="341"/>
                    </a:lnTo>
                    <a:lnTo>
                      <a:pt x="218" y="341"/>
                    </a:lnTo>
                    <a:lnTo>
                      <a:pt x="218" y="341"/>
                    </a:lnTo>
                    <a:lnTo>
                      <a:pt x="218" y="341"/>
                    </a:lnTo>
                    <a:cubicBezTo>
                      <a:pt x="218" y="341"/>
                      <a:pt x="218" y="341"/>
                      <a:pt x="248" y="341"/>
                    </a:cubicBezTo>
                    <a:cubicBezTo>
                      <a:pt x="248" y="309"/>
                      <a:pt x="248" y="309"/>
                      <a:pt x="279" y="309"/>
                    </a:cubicBezTo>
                    <a:lnTo>
                      <a:pt x="279" y="309"/>
                    </a:lnTo>
                    <a:cubicBezTo>
                      <a:pt x="279" y="309"/>
                      <a:pt x="279" y="309"/>
                      <a:pt x="310" y="309"/>
                    </a:cubicBezTo>
                    <a:lnTo>
                      <a:pt x="310" y="309"/>
                    </a:lnTo>
                    <a:lnTo>
                      <a:pt x="310" y="309"/>
                    </a:lnTo>
                    <a:lnTo>
                      <a:pt x="310" y="309"/>
                    </a:lnTo>
                    <a:lnTo>
                      <a:pt x="310" y="309"/>
                    </a:lnTo>
                    <a:lnTo>
                      <a:pt x="310" y="309"/>
                    </a:lnTo>
                    <a:cubicBezTo>
                      <a:pt x="310" y="278"/>
                      <a:pt x="341" y="278"/>
                      <a:pt x="341" y="278"/>
                    </a:cubicBezTo>
                    <a:lnTo>
                      <a:pt x="341" y="278"/>
                    </a:lnTo>
                    <a:lnTo>
                      <a:pt x="372" y="278"/>
                    </a:lnTo>
                    <a:lnTo>
                      <a:pt x="372" y="278"/>
                    </a:lnTo>
                    <a:cubicBezTo>
                      <a:pt x="372" y="278"/>
                      <a:pt x="372" y="278"/>
                      <a:pt x="372" y="248"/>
                    </a:cubicBezTo>
                    <a:lnTo>
                      <a:pt x="372" y="248"/>
                    </a:lnTo>
                    <a:lnTo>
                      <a:pt x="372" y="248"/>
                    </a:lnTo>
                    <a:cubicBezTo>
                      <a:pt x="372" y="248"/>
                      <a:pt x="372" y="248"/>
                      <a:pt x="372" y="217"/>
                    </a:cubicBezTo>
                    <a:lnTo>
                      <a:pt x="372" y="217"/>
                    </a:lnTo>
                    <a:cubicBezTo>
                      <a:pt x="372" y="185"/>
                      <a:pt x="403" y="185"/>
                      <a:pt x="403" y="185"/>
                    </a:cubicBezTo>
                    <a:lnTo>
                      <a:pt x="403" y="185"/>
                    </a:lnTo>
                    <a:cubicBezTo>
                      <a:pt x="403" y="185"/>
                      <a:pt x="403" y="217"/>
                      <a:pt x="434" y="217"/>
                    </a:cubicBezTo>
                    <a:lnTo>
                      <a:pt x="434" y="217"/>
                    </a:lnTo>
                    <a:lnTo>
                      <a:pt x="434" y="217"/>
                    </a:lnTo>
                    <a:lnTo>
                      <a:pt x="434" y="217"/>
                    </a:lnTo>
                    <a:cubicBezTo>
                      <a:pt x="434" y="185"/>
                      <a:pt x="434" y="185"/>
                      <a:pt x="434" y="185"/>
                    </a:cubicBezTo>
                    <a:lnTo>
                      <a:pt x="434" y="185"/>
                    </a:lnTo>
                    <a:cubicBezTo>
                      <a:pt x="466" y="185"/>
                      <a:pt x="466" y="185"/>
                      <a:pt x="466" y="185"/>
                    </a:cubicBezTo>
                    <a:lnTo>
                      <a:pt x="466" y="185"/>
                    </a:lnTo>
                    <a:lnTo>
                      <a:pt x="496" y="185"/>
                    </a:lnTo>
                    <a:lnTo>
                      <a:pt x="496" y="185"/>
                    </a:lnTo>
                    <a:lnTo>
                      <a:pt x="496" y="185"/>
                    </a:lnTo>
                    <a:cubicBezTo>
                      <a:pt x="496" y="154"/>
                      <a:pt x="496" y="124"/>
                      <a:pt x="496" y="93"/>
                    </a:cubicBezTo>
                    <a:lnTo>
                      <a:pt x="496" y="93"/>
                    </a:lnTo>
                    <a:cubicBezTo>
                      <a:pt x="496" y="61"/>
                      <a:pt x="496" y="61"/>
                      <a:pt x="466" y="30"/>
                    </a:cubicBezTo>
                    <a:lnTo>
                      <a:pt x="466" y="30"/>
                    </a:lnTo>
                    <a:lnTo>
                      <a:pt x="466" y="30"/>
                    </a:lnTo>
                    <a:lnTo>
                      <a:pt x="434" y="30"/>
                    </a:lnTo>
                    <a:lnTo>
                      <a:pt x="434" y="30"/>
                    </a:lnTo>
                    <a:lnTo>
                      <a:pt x="434" y="30"/>
                    </a:lnTo>
                    <a:cubicBezTo>
                      <a:pt x="403" y="30"/>
                      <a:pt x="403" y="30"/>
                      <a:pt x="403" y="30"/>
                    </a:cubicBezTo>
                    <a:cubicBezTo>
                      <a:pt x="403" y="30"/>
                      <a:pt x="372" y="30"/>
                      <a:pt x="341" y="30"/>
                    </a:cubicBezTo>
                    <a:lnTo>
                      <a:pt x="310" y="0"/>
                    </a:lnTo>
                    <a:lnTo>
                      <a:pt x="310" y="0"/>
                    </a:lnTo>
                    <a:cubicBezTo>
                      <a:pt x="279" y="0"/>
                      <a:pt x="279" y="0"/>
                      <a:pt x="279" y="0"/>
                    </a:cubicBezTo>
                    <a:cubicBezTo>
                      <a:pt x="279" y="0"/>
                      <a:pt x="279" y="0"/>
                      <a:pt x="279" y="30"/>
                    </a:cubicBezTo>
                    <a:lnTo>
                      <a:pt x="279" y="30"/>
                    </a:lnTo>
                    <a:cubicBezTo>
                      <a:pt x="279" y="61"/>
                      <a:pt x="248" y="93"/>
                      <a:pt x="248" y="93"/>
                    </a:cubicBezTo>
                    <a:cubicBezTo>
                      <a:pt x="218" y="124"/>
                      <a:pt x="155" y="154"/>
                      <a:pt x="155" y="154"/>
                    </a:cubicBezTo>
                    <a:cubicBezTo>
                      <a:pt x="155" y="154"/>
                      <a:pt x="124" y="185"/>
                      <a:pt x="94" y="185"/>
                    </a:cubicBezTo>
                    <a:cubicBezTo>
                      <a:pt x="94" y="217"/>
                      <a:pt x="124" y="217"/>
                      <a:pt x="94" y="248"/>
                    </a:cubicBezTo>
                    <a:lnTo>
                      <a:pt x="94" y="248"/>
                    </a:lnTo>
                    <a:lnTo>
                      <a:pt x="94" y="278"/>
                    </a:lnTo>
                    <a:cubicBezTo>
                      <a:pt x="94" y="309"/>
                      <a:pt x="94" y="341"/>
                      <a:pt x="94" y="341"/>
                    </a:cubicBezTo>
                    <a:lnTo>
                      <a:pt x="94" y="341"/>
                    </a:lnTo>
                    <a:cubicBezTo>
                      <a:pt x="94" y="372"/>
                      <a:pt x="94" y="372"/>
                      <a:pt x="62" y="402"/>
                    </a:cubicBezTo>
                    <a:cubicBezTo>
                      <a:pt x="31" y="433"/>
                      <a:pt x="0" y="433"/>
                      <a:pt x="0" y="465"/>
                    </a:cubicBezTo>
                    <a:cubicBezTo>
                      <a:pt x="94" y="465"/>
                      <a:pt x="94" y="465"/>
                      <a:pt x="94" y="465"/>
                    </a:cubicBezTo>
                    <a:cubicBezTo>
                      <a:pt x="94" y="402"/>
                      <a:pt x="94" y="402"/>
                      <a:pt x="94" y="402"/>
                    </a:cubicBezTo>
                    <a:lnTo>
                      <a:pt x="94" y="402"/>
                    </a:lnTo>
                    <a:cubicBezTo>
                      <a:pt x="124" y="402"/>
                      <a:pt x="124" y="372"/>
                      <a:pt x="155" y="372"/>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59" name="Freeform 56"/>
              <p:cNvSpPr>
                <a:spLocks noChangeArrowheads="1"/>
              </p:cNvSpPr>
              <p:nvPr/>
            </p:nvSpPr>
            <p:spPr bwMode="auto">
              <a:xfrm>
                <a:off x="3824288" y="1333500"/>
                <a:ext cx="33337" cy="44450"/>
              </a:xfrm>
              <a:custGeom>
                <a:avLst/>
                <a:gdLst>
                  <a:gd name="T0" fmla="*/ 32 w 94"/>
                  <a:gd name="T1" fmla="*/ 92 h 124"/>
                  <a:gd name="T2" fmla="*/ 32 w 94"/>
                  <a:gd name="T3" fmla="*/ 92 h 124"/>
                  <a:gd name="T4" fmla="*/ 32 w 94"/>
                  <a:gd name="T5" fmla="*/ 92 h 124"/>
                  <a:gd name="T6" fmla="*/ 62 w 94"/>
                  <a:gd name="T7" fmla="*/ 123 h 124"/>
                  <a:gd name="T8" fmla="*/ 62 w 94"/>
                  <a:gd name="T9" fmla="*/ 92 h 124"/>
                  <a:gd name="T10" fmla="*/ 62 w 94"/>
                  <a:gd name="T11" fmla="*/ 92 h 124"/>
                  <a:gd name="T12" fmla="*/ 93 w 94"/>
                  <a:gd name="T13" fmla="*/ 31 h 124"/>
                  <a:gd name="T14" fmla="*/ 93 w 94"/>
                  <a:gd name="T15" fmla="*/ 31 h 124"/>
                  <a:gd name="T16" fmla="*/ 93 w 94"/>
                  <a:gd name="T17" fmla="*/ 0 h 124"/>
                  <a:gd name="T18" fmla="*/ 93 w 94"/>
                  <a:gd name="T19" fmla="*/ 0 h 124"/>
                  <a:gd name="T20" fmla="*/ 62 w 94"/>
                  <a:gd name="T21" fmla="*/ 31 h 124"/>
                  <a:gd name="T22" fmla="*/ 62 w 94"/>
                  <a:gd name="T23" fmla="*/ 0 h 124"/>
                  <a:gd name="T24" fmla="*/ 32 w 94"/>
                  <a:gd name="T25" fmla="*/ 0 h 124"/>
                  <a:gd name="T26" fmla="*/ 32 w 94"/>
                  <a:gd name="T27" fmla="*/ 0 h 124"/>
                  <a:gd name="T28" fmla="*/ 32 w 94"/>
                  <a:gd name="T29" fmla="*/ 31 h 124"/>
                  <a:gd name="T30" fmla="*/ 32 w 94"/>
                  <a:gd name="T31" fmla="*/ 62 h 124"/>
                  <a:gd name="T32" fmla="*/ 0 w 94"/>
                  <a:gd name="T33" fmla="*/ 62 h 124"/>
                  <a:gd name="T34" fmla="*/ 0 w 94"/>
                  <a:gd name="T35" fmla="*/ 62 h 124"/>
                  <a:gd name="T36" fmla="*/ 32 w 94"/>
                  <a:gd name="T37" fmla="*/ 62 h 124"/>
                  <a:gd name="T38" fmla="*/ 32 w 94"/>
                  <a:gd name="T39" fmla="*/ 92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24">
                    <a:moveTo>
                      <a:pt x="32" y="92"/>
                    </a:moveTo>
                    <a:lnTo>
                      <a:pt x="32" y="92"/>
                    </a:lnTo>
                    <a:lnTo>
                      <a:pt x="32" y="92"/>
                    </a:lnTo>
                    <a:cubicBezTo>
                      <a:pt x="62" y="123"/>
                      <a:pt x="62" y="123"/>
                      <a:pt x="62" y="123"/>
                    </a:cubicBezTo>
                    <a:lnTo>
                      <a:pt x="62" y="92"/>
                    </a:lnTo>
                    <a:lnTo>
                      <a:pt x="62" y="92"/>
                    </a:lnTo>
                    <a:cubicBezTo>
                      <a:pt x="62" y="62"/>
                      <a:pt x="93" y="31"/>
                      <a:pt x="93" y="31"/>
                    </a:cubicBezTo>
                    <a:lnTo>
                      <a:pt x="93" y="31"/>
                    </a:lnTo>
                    <a:lnTo>
                      <a:pt x="93" y="0"/>
                    </a:lnTo>
                    <a:lnTo>
                      <a:pt x="93" y="0"/>
                    </a:lnTo>
                    <a:cubicBezTo>
                      <a:pt x="93" y="0"/>
                      <a:pt x="93" y="31"/>
                      <a:pt x="62" y="31"/>
                    </a:cubicBezTo>
                    <a:lnTo>
                      <a:pt x="62" y="0"/>
                    </a:lnTo>
                    <a:lnTo>
                      <a:pt x="32" y="0"/>
                    </a:lnTo>
                    <a:lnTo>
                      <a:pt x="32" y="0"/>
                    </a:lnTo>
                    <a:cubicBezTo>
                      <a:pt x="32" y="31"/>
                      <a:pt x="32" y="31"/>
                      <a:pt x="32" y="31"/>
                    </a:cubicBezTo>
                    <a:cubicBezTo>
                      <a:pt x="32" y="62"/>
                      <a:pt x="32" y="62"/>
                      <a:pt x="32" y="62"/>
                    </a:cubicBezTo>
                    <a:cubicBezTo>
                      <a:pt x="0" y="62"/>
                      <a:pt x="0" y="62"/>
                      <a:pt x="0" y="62"/>
                    </a:cubicBezTo>
                    <a:lnTo>
                      <a:pt x="0" y="62"/>
                    </a:lnTo>
                    <a:lnTo>
                      <a:pt x="32" y="62"/>
                    </a:lnTo>
                    <a:cubicBezTo>
                      <a:pt x="32" y="62"/>
                      <a:pt x="32" y="62"/>
                      <a:pt x="32" y="92"/>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60" name="Freeform 57"/>
              <p:cNvSpPr>
                <a:spLocks noChangeArrowheads="1"/>
              </p:cNvSpPr>
              <p:nvPr/>
            </p:nvSpPr>
            <p:spPr bwMode="auto">
              <a:xfrm>
                <a:off x="3902075" y="1066800"/>
                <a:ext cx="223838" cy="301625"/>
              </a:xfrm>
              <a:custGeom>
                <a:avLst/>
                <a:gdLst>
                  <a:gd name="T0" fmla="*/ 62 w 621"/>
                  <a:gd name="T1" fmla="*/ 806 h 837"/>
                  <a:gd name="T2" fmla="*/ 93 w 621"/>
                  <a:gd name="T3" fmla="*/ 836 h 837"/>
                  <a:gd name="T4" fmla="*/ 124 w 621"/>
                  <a:gd name="T5" fmla="*/ 836 h 837"/>
                  <a:gd name="T6" fmla="*/ 155 w 621"/>
                  <a:gd name="T7" fmla="*/ 775 h 837"/>
                  <a:gd name="T8" fmla="*/ 217 w 621"/>
                  <a:gd name="T9" fmla="*/ 744 h 837"/>
                  <a:gd name="T10" fmla="*/ 248 w 621"/>
                  <a:gd name="T11" fmla="*/ 682 h 837"/>
                  <a:gd name="T12" fmla="*/ 279 w 621"/>
                  <a:gd name="T13" fmla="*/ 620 h 837"/>
                  <a:gd name="T14" fmla="*/ 310 w 621"/>
                  <a:gd name="T15" fmla="*/ 588 h 837"/>
                  <a:gd name="T16" fmla="*/ 341 w 621"/>
                  <a:gd name="T17" fmla="*/ 558 h 837"/>
                  <a:gd name="T18" fmla="*/ 279 w 621"/>
                  <a:gd name="T19" fmla="*/ 527 h 837"/>
                  <a:gd name="T20" fmla="*/ 248 w 621"/>
                  <a:gd name="T21" fmla="*/ 434 h 837"/>
                  <a:gd name="T22" fmla="*/ 279 w 621"/>
                  <a:gd name="T23" fmla="*/ 403 h 837"/>
                  <a:gd name="T24" fmla="*/ 434 w 621"/>
                  <a:gd name="T25" fmla="*/ 310 h 837"/>
                  <a:gd name="T26" fmla="*/ 496 w 621"/>
                  <a:gd name="T27" fmla="*/ 217 h 837"/>
                  <a:gd name="T28" fmla="*/ 527 w 621"/>
                  <a:gd name="T29" fmla="*/ 186 h 837"/>
                  <a:gd name="T30" fmla="*/ 589 w 621"/>
                  <a:gd name="T31" fmla="*/ 155 h 837"/>
                  <a:gd name="T32" fmla="*/ 620 w 621"/>
                  <a:gd name="T33" fmla="*/ 155 h 837"/>
                  <a:gd name="T34" fmla="*/ 620 w 621"/>
                  <a:gd name="T35" fmla="*/ 93 h 837"/>
                  <a:gd name="T36" fmla="*/ 620 w 621"/>
                  <a:gd name="T37" fmla="*/ 62 h 837"/>
                  <a:gd name="T38" fmla="*/ 589 w 621"/>
                  <a:gd name="T39" fmla="*/ 31 h 837"/>
                  <a:gd name="T40" fmla="*/ 558 w 621"/>
                  <a:gd name="T41" fmla="*/ 31 h 837"/>
                  <a:gd name="T42" fmla="*/ 496 w 621"/>
                  <a:gd name="T43" fmla="*/ 0 h 837"/>
                  <a:gd name="T44" fmla="*/ 496 w 621"/>
                  <a:gd name="T45" fmla="*/ 0 h 837"/>
                  <a:gd name="T46" fmla="*/ 434 w 621"/>
                  <a:gd name="T47" fmla="*/ 62 h 837"/>
                  <a:gd name="T48" fmla="*/ 403 w 621"/>
                  <a:gd name="T49" fmla="*/ 31 h 837"/>
                  <a:gd name="T50" fmla="*/ 310 w 621"/>
                  <a:gd name="T51" fmla="*/ 62 h 837"/>
                  <a:gd name="T52" fmla="*/ 279 w 621"/>
                  <a:gd name="T53" fmla="*/ 62 h 837"/>
                  <a:gd name="T54" fmla="*/ 279 w 621"/>
                  <a:gd name="T55" fmla="*/ 93 h 837"/>
                  <a:gd name="T56" fmla="*/ 217 w 621"/>
                  <a:gd name="T57" fmla="*/ 124 h 837"/>
                  <a:gd name="T58" fmla="*/ 186 w 621"/>
                  <a:gd name="T59" fmla="*/ 186 h 837"/>
                  <a:gd name="T60" fmla="*/ 155 w 621"/>
                  <a:gd name="T61" fmla="*/ 217 h 837"/>
                  <a:gd name="T62" fmla="*/ 124 w 621"/>
                  <a:gd name="T63" fmla="*/ 248 h 837"/>
                  <a:gd name="T64" fmla="*/ 93 w 621"/>
                  <a:gd name="T65" fmla="*/ 340 h 837"/>
                  <a:gd name="T66" fmla="*/ 31 w 621"/>
                  <a:gd name="T67" fmla="*/ 340 h 837"/>
                  <a:gd name="T68" fmla="*/ 31 w 621"/>
                  <a:gd name="T69" fmla="*/ 372 h 837"/>
                  <a:gd name="T70" fmla="*/ 31 w 621"/>
                  <a:gd name="T71" fmla="*/ 403 h 837"/>
                  <a:gd name="T72" fmla="*/ 62 w 621"/>
                  <a:gd name="T73" fmla="*/ 434 h 837"/>
                  <a:gd name="T74" fmla="*/ 62 w 621"/>
                  <a:gd name="T75" fmla="*/ 464 h 837"/>
                  <a:gd name="T76" fmla="*/ 62 w 621"/>
                  <a:gd name="T77" fmla="*/ 464 h 837"/>
                  <a:gd name="T78" fmla="*/ 62 w 621"/>
                  <a:gd name="T79" fmla="*/ 496 h 837"/>
                  <a:gd name="T80" fmla="*/ 62 w 621"/>
                  <a:gd name="T81" fmla="*/ 527 h 837"/>
                  <a:gd name="T82" fmla="*/ 62 w 621"/>
                  <a:gd name="T83" fmla="*/ 558 h 837"/>
                  <a:gd name="T84" fmla="*/ 0 w 621"/>
                  <a:gd name="T85" fmla="*/ 620 h 837"/>
                  <a:gd name="T86" fmla="*/ 0 w 621"/>
                  <a:gd name="T87" fmla="*/ 620 h 837"/>
                  <a:gd name="T88" fmla="*/ 0 w 621"/>
                  <a:gd name="T89" fmla="*/ 682 h 837"/>
                  <a:gd name="T90" fmla="*/ 62 w 621"/>
                  <a:gd name="T91" fmla="*/ 806 h 8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21" h="837">
                    <a:moveTo>
                      <a:pt x="62" y="806"/>
                    </a:moveTo>
                    <a:lnTo>
                      <a:pt x="62" y="806"/>
                    </a:lnTo>
                    <a:lnTo>
                      <a:pt x="62" y="806"/>
                    </a:lnTo>
                    <a:cubicBezTo>
                      <a:pt x="62" y="806"/>
                      <a:pt x="62" y="806"/>
                      <a:pt x="62" y="836"/>
                    </a:cubicBezTo>
                    <a:lnTo>
                      <a:pt x="62" y="836"/>
                    </a:lnTo>
                    <a:lnTo>
                      <a:pt x="93" y="836"/>
                    </a:lnTo>
                    <a:lnTo>
                      <a:pt x="93" y="836"/>
                    </a:lnTo>
                    <a:lnTo>
                      <a:pt x="93" y="836"/>
                    </a:lnTo>
                    <a:cubicBezTo>
                      <a:pt x="93" y="836"/>
                      <a:pt x="93" y="836"/>
                      <a:pt x="124" y="836"/>
                    </a:cubicBezTo>
                    <a:cubicBezTo>
                      <a:pt x="124" y="806"/>
                      <a:pt x="124" y="775"/>
                      <a:pt x="155" y="775"/>
                    </a:cubicBezTo>
                    <a:lnTo>
                      <a:pt x="155" y="775"/>
                    </a:lnTo>
                    <a:lnTo>
                      <a:pt x="155" y="775"/>
                    </a:lnTo>
                    <a:cubicBezTo>
                      <a:pt x="155" y="775"/>
                      <a:pt x="155" y="775"/>
                      <a:pt x="186" y="775"/>
                    </a:cubicBezTo>
                    <a:lnTo>
                      <a:pt x="186" y="775"/>
                    </a:lnTo>
                    <a:cubicBezTo>
                      <a:pt x="217" y="775"/>
                      <a:pt x="217" y="775"/>
                      <a:pt x="217" y="744"/>
                    </a:cubicBezTo>
                    <a:cubicBezTo>
                      <a:pt x="217" y="712"/>
                      <a:pt x="217" y="712"/>
                      <a:pt x="217" y="712"/>
                    </a:cubicBezTo>
                    <a:cubicBezTo>
                      <a:pt x="217" y="682"/>
                      <a:pt x="248" y="682"/>
                      <a:pt x="248" y="682"/>
                    </a:cubicBezTo>
                    <a:lnTo>
                      <a:pt x="248" y="682"/>
                    </a:lnTo>
                    <a:cubicBezTo>
                      <a:pt x="217" y="620"/>
                      <a:pt x="217" y="620"/>
                      <a:pt x="217" y="620"/>
                    </a:cubicBezTo>
                    <a:cubicBezTo>
                      <a:pt x="279" y="620"/>
                      <a:pt x="279" y="620"/>
                      <a:pt x="279" y="620"/>
                    </a:cubicBezTo>
                    <a:lnTo>
                      <a:pt x="279" y="620"/>
                    </a:lnTo>
                    <a:lnTo>
                      <a:pt x="279" y="588"/>
                    </a:lnTo>
                    <a:cubicBezTo>
                      <a:pt x="310" y="588"/>
                      <a:pt x="310" y="588"/>
                      <a:pt x="310" y="588"/>
                    </a:cubicBezTo>
                    <a:lnTo>
                      <a:pt x="310" y="588"/>
                    </a:lnTo>
                    <a:cubicBezTo>
                      <a:pt x="310" y="558"/>
                      <a:pt x="310" y="558"/>
                      <a:pt x="310" y="558"/>
                    </a:cubicBezTo>
                    <a:cubicBezTo>
                      <a:pt x="341" y="558"/>
                      <a:pt x="341" y="558"/>
                      <a:pt x="341" y="558"/>
                    </a:cubicBezTo>
                    <a:lnTo>
                      <a:pt x="341" y="558"/>
                    </a:lnTo>
                    <a:cubicBezTo>
                      <a:pt x="341" y="558"/>
                      <a:pt x="341" y="558"/>
                      <a:pt x="310" y="527"/>
                    </a:cubicBezTo>
                    <a:lnTo>
                      <a:pt x="310" y="527"/>
                    </a:lnTo>
                    <a:cubicBezTo>
                      <a:pt x="279" y="527"/>
                      <a:pt x="279" y="527"/>
                      <a:pt x="279" y="527"/>
                    </a:cubicBezTo>
                    <a:cubicBezTo>
                      <a:pt x="279" y="527"/>
                      <a:pt x="248" y="496"/>
                      <a:pt x="248" y="464"/>
                    </a:cubicBezTo>
                    <a:lnTo>
                      <a:pt x="248" y="464"/>
                    </a:lnTo>
                    <a:cubicBezTo>
                      <a:pt x="248" y="434"/>
                      <a:pt x="248" y="434"/>
                      <a:pt x="248" y="434"/>
                    </a:cubicBezTo>
                    <a:lnTo>
                      <a:pt x="279" y="434"/>
                    </a:lnTo>
                    <a:lnTo>
                      <a:pt x="279" y="434"/>
                    </a:lnTo>
                    <a:lnTo>
                      <a:pt x="279" y="403"/>
                    </a:lnTo>
                    <a:cubicBezTo>
                      <a:pt x="279" y="372"/>
                      <a:pt x="310" y="372"/>
                      <a:pt x="310" y="372"/>
                    </a:cubicBezTo>
                    <a:cubicBezTo>
                      <a:pt x="310" y="372"/>
                      <a:pt x="310" y="372"/>
                      <a:pt x="341" y="340"/>
                    </a:cubicBezTo>
                    <a:cubicBezTo>
                      <a:pt x="341" y="340"/>
                      <a:pt x="372" y="310"/>
                      <a:pt x="434" y="310"/>
                    </a:cubicBezTo>
                    <a:cubicBezTo>
                      <a:pt x="434" y="310"/>
                      <a:pt x="465" y="279"/>
                      <a:pt x="496" y="248"/>
                    </a:cubicBezTo>
                    <a:lnTo>
                      <a:pt x="496" y="248"/>
                    </a:lnTo>
                    <a:cubicBezTo>
                      <a:pt x="496" y="217"/>
                      <a:pt x="496" y="217"/>
                      <a:pt x="496" y="217"/>
                    </a:cubicBezTo>
                    <a:lnTo>
                      <a:pt x="496" y="217"/>
                    </a:lnTo>
                    <a:cubicBezTo>
                      <a:pt x="465" y="124"/>
                      <a:pt x="465" y="124"/>
                      <a:pt x="465" y="124"/>
                    </a:cubicBezTo>
                    <a:cubicBezTo>
                      <a:pt x="527" y="186"/>
                      <a:pt x="527" y="186"/>
                      <a:pt x="527" y="186"/>
                    </a:cubicBezTo>
                    <a:cubicBezTo>
                      <a:pt x="558" y="155"/>
                      <a:pt x="589" y="155"/>
                      <a:pt x="589" y="155"/>
                    </a:cubicBezTo>
                    <a:lnTo>
                      <a:pt x="589" y="155"/>
                    </a:lnTo>
                    <a:lnTo>
                      <a:pt x="589" y="155"/>
                    </a:lnTo>
                    <a:lnTo>
                      <a:pt x="620" y="155"/>
                    </a:lnTo>
                    <a:lnTo>
                      <a:pt x="620" y="155"/>
                    </a:lnTo>
                    <a:lnTo>
                      <a:pt x="620" y="155"/>
                    </a:lnTo>
                    <a:cubicBezTo>
                      <a:pt x="620" y="155"/>
                      <a:pt x="620" y="155"/>
                      <a:pt x="620" y="124"/>
                    </a:cubicBezTo>
                    <a:lnTo>
                      <a:pt x="620" y="124"/>
                    </a:lnTo>
                    <a:lnTo>
                      <a:pt x="620" y="93"/>
                    </a:lnTo>
                    <a:lnTo>
                      <a:pt x="620" y="93"/>
                    </a:lnTo>
                    <a:lnTo>
                      <a:pt x="620" y="93"/>
                    </a:lnTo>
                    <a:cubicBezTo>
                      <a:pt x="620" y="93"/>
                      <a:pt x="620" y="93"/>
                      <a:pt x="620" y="62"/>
                    </a:cubicBezTo>
                    <a:lnTo>
                      <a:pt x="620" y="62"/>
                    </a:lnTo>
                    <a:lnTo>
                      <a:pt x="620" y="62"/>
                    </a:lnTo>
                    <a:lnTo>
                      <a:pt x="589" y="31"/>
                    </a:lnTo>
                    <a:lnTo>
                      <a:pt x="589" y="31"/>
                    </a:lnTo>
                    <a:lnTo>
                      <a:pt x="589" y="31"/>
                    </a:lnTo>
                    <a:cubicBezTo>
                      <a:pt x="558" y="31"/>
                      <a:pt x="558" y="31"/>
                      <a:pt x="558" y="31"/>
                    </a:cubicBezTo>
                    <a:cubicBezTo>
                      <a:pt x="558" y="31"/>
                      <a:pt x="527" y="31"/>
                      <a:pt x="527" y="0"/>
                    </a:cubicBezTo>
                    <a:lnTo>
                      <a:pt x="527" y="0"/>
                    </a:lnTo>
                    <a:lnTo>
                      <a:pt x="496" y="0"/>
                    </a:lnTo>
                    <a:lnTo>
                      <a:pt x="496" y="0"/>
                    </a:lnTo>
                    <a:lnTo>
                      <a:pt x="496" y="0"/>
                    </a:lnTo>
                    <a:lnTo>
                      <a:pt x="496" y="0"/>
                    </a:lnTo>
                    <a:lnTo>
                      <a:pt x="496" y="31"/>
                    </a:lnTo>
                    <a:cubicBezTo>
                      <a:pt x="496" y="31"/>
                      <a:pt x="496" y="31"/>
                      <a:pt x="465" y="31"/>
                    </a:cubicBezTo>
                    <a:cubicBezTo>
                      <a:pt x="465" y="62"/>
                      <a:pt x="465" y="62"/>
                      <a:pt x="434" y="62"/>
                    </a:cubicBezTo>
                    <a:lnTo>
                      <a:pt x="434" y="62"/>
                    </a:lnTo>
                    <a:cubicBezTo>
                      <a:pt x="434" y="62"/>
                      <a:pt x="434" y="62"/>
                      <a:pt x="403" y="62"/>
                    </a:cubicBezTo>
                    <a:cubicBezTo>
                      <a:pt x="403" y="31"/>
                      <a:pt x="403" y="31"/>
                      <a:pt x="403" y="31"/>
                    </a:cubicBezTo>
                    <a:cubicBezTo>
                      <a:pt x="372" y="31"/>
                      <a:pt x="372" y="31"/>
                      <a:pt x="372" y="31"/>
                    </a:cubicBezTo>
                    <a:cubicBezTo>
                      <a:pt x="372" y="62"/>
                      <a:pt x="372" y="62"/>
                      <a:pt x="341" y="62"/>
                    </a:cubicBezTo>
                    <a:cubicBezTo>
                      <a:pt x="341" y="62"/>
                      <a:pt x="341" y="62"/>
                      <a:pt x="310" y="62"/>
                    </a:cubicBezTo>
                    <a:lnTo>
                      <a:pt x="310" y="62"/>
                    </a:lnTo>
                    <a:cubicBezTo>
                      <a:pt x="310" y="62"/>
                      <a:pt x="310" y="62"/>
                      <a:pt x="279" y="62"/>
                    </a:cubicBezTo>
                    <a:lnTo>
                      <a:pt x="279" y="62"/>
                    </a:lnTo>
                    <a:lnTo>
                      <a:pt x="279" y="62"/>
                    </a:lnTo>
                    <a:cubicBezTo>
                      <a:pt x="279" y="93"/>
                      <a:pt x="279" y="93"/>
                      <a:pt x="279" y="93"/>
                    </a:cubicBezTo>
                    <a:lnTo>
                      <a:pt x="279" y="93"/>
                    </a:lnTo>
                    <a:lnTo>
                      <a:pt x="279" y="93"/>
                    </a:lnTo>
                    <a:cubicBezTo>
                      <a:pt x="279" y="124"/>
                      <a:pt x="248" y="124"/>
                      <a:pt x="248" y="124"/>
                    </a:cubicBezTo>
                    <a:cubicBezTo>
                      <a:pt x="248" y="124"/>
                      <a:pt x="248" y="124"/>
                      <a:pt x="217" y="124"/>
                    </a:cubicBezTo>
                    <a:cubicBezTo>
                      <a:pt x="217" y="155"/>
                      <a:pt x="217" y="155"/>
                      <a:pt x="217" y="155"/>
                    </a:cubicBezTo>
                    <a:lnTo>
                      <a:pt x="217" y="155"/>
                    </a:lnTo>
                    <a:lnTo>
                      <a:pt x="186" y="186"/>
                    </a:lnTo>
                    <a:cubicBezTo>
                      <a:pt x="155" y="186"/>
                      <a:pt x="155" y="186"/>
                      <a:pt x="155" y="186"/>
                    </a:cubicBezTo>
                    <a:lnTo>
                      <a:pt x="155" y="186"/>
                    </a:lnTo>
                    <a:lnTo>
                      <a:pt x="155" y="217"/>
                    </a:lnTo>
                    <a:lnTo>
                      <a:pt x="155" y="217"/>
                    </a:lnTo>
                    <a:lnTo>
                      <a:pt x="155" y="217"/>
                    </a:lnTo>
                    <a:cubicBezTo>
                      <a:pt x="155" y="248"/>
                      <a:pt x="155" y="248"/>
                      <a:pt x="124" y="248"/>
                    </a:cubicBezTo>
                    <a:cubicBezTo>
                      <a:pt x="124" y="279"/>
                      <a:pt x="155" y="279"/>
                      <a:pt x="155" y="279"/>
                    </a:cubicBezTo>
                    <a:cubicBezTo>
                      <a:pt x="155" y="310"/>
                      <a:pt x="124" y="310"/>
                      <a:pt x="124" y="340"/>
                    </a:cubicBezTo>
                    <a:lnTo>
                      <a:pt x="93" y="340"/>
                    </a:lnTo>
                    <a:cubicBezTo>
                      <a:pt x="62" y="340"/>
                      <a:pt x="62" y="340"/>
                      <a:pt x="62" y="340"/>
                    </a:cubicBezTo>
                    <a:lnTo>
                      <a:pt x="62" y="340"/>
                    </a:lnTo>
                    <a:lnTo>
                      <a:pt x="31" y="340"/>
                    </a:lnTo>
                    <a:lnTo>
                      <a:pt x="31" y="340"/>
                    </a:lnTo>
                    <a:lnTo>
                      <a:pt x="31" y="340"/>
                    </a:lnTo>
                    <a:cubicBezTo>
                      <a:pt x="31" y="340"/>
                      <a:pt x="31" y="340"/>
                      <a:pt x="31" y="372"/>
                    </a:cubicBezTo>
                    <a:lnTo>
                      <a:pt x="31" y="372"/>
                    </a:lnTo>
                    <a:lnTo>
                      <a:pt x="31" y="372"/>
                    </a:lnTo>
                    <a:cubicBezTo>
                      <a:pt x="31" y="403"/>
                      <a:pt x="31" y="403"/>
                      <a:pt x="31" y="403"/>
                    </a:cubicBezTo>
                    <a:lnTo>
                      <a:pt x="31" y="403"/>
                    </a:lnTo>
                    <a:lnTo>
                      <a:pt x="31" y="434"/>
                    </a:lnTo>
                    <a:cubicBezTo>
                      <a:pt x="62" y="434"/>
                      <a:pt x="62" y="434"/>
                      <a:pt x="62" y="434"/>
                    </a:cubicBezTo>
                    <a:lnTo>
                      <a:pt x="62" y="434"/>
                    </a:lnTo>
                    <a:lnTo>
                      <a:pt x="62" y="464"/>
                    </a:lnTo>
                    <a:lnTo>
                      <a:pt x="62" y="464"/>
                    </a:lnTo>
                    <a:lnTo>
                      <a:pt x="62" y="464"/>
                    </a:lnTo>
                    <a:lnTo>
                      <a:pt x="62" y="464"/>
                    </a:lnTo>
                    <a:lnTo>
                      <a:pt x="62" y="464"/>
                    </a:lnTo>
                    <a:lnTo>
                      <a:pt x="62" y="496"/>
                    </a:lnTo>
                    <a:lnTo>
                      <a:pt x="62" y="496"/>
                    </a:lnTo>
                    <a:lnTo>
                      <a:pt x="62" y="496"/>
                    </a:lnTo>
                    <a:lnTo>
                      <a:pt x="62" y="496"/>
                    </a:lnTo>
                    <a:cubicBezTo>
                      <a:pt x="62" y="496"/>
                      <a:pt x="62" y="496"/>
                      <a:pt x="62" y="527"/>
                    </a:cubicBezTo>
                    <a:lnTo>
                      <a:pt x="62" y="527"/>
                    </a:lnTo>
                    <a:cubicBezTo>
                      <a:pt x="62" y="527"/>
                      <a:pt x="62" y="527"/>
                      <a:pt x="62" y="558"/>
                    </a:cubicBezTo>
                    <a:lnTo>
                      <a:pt x="62" y="558"/>
                    </a:lnTo>
                    <a:lnTo>
                      <a:pt x="62" y="558"/>
                    </a:lnTo>
                    <a:cubicBezTo>
                      <a:pt x="31" y="558"/>
                      <a:pt x="31" y="588"/>
                      <a:pt x="31" y="588"/>
                    </a:cubicBezTo>
                    <a:lnTo>
                      <a:pt x="0" y="588"/>
                    </a:lnTo>
                    <a:lnTo>
                      <a:pt x="0" y="620"/>
                    </a:lnTo>
                    <a:lnTo>
                      <a:pt x="0" y="620"/>
                    </a:lnTo>
                    <a:lnTo>
                      <a:pt x="0" y="620"/>
                    </a:lnTo>
                    <a:lnTo>
                      <a:pt x="0" y="620"/>
                    </a:lnTo>
                    <a:lnTo>
                      <a:pt x="0" y="620"/>
                    </a:lnTo>
                    <a:cubicBezTo>
                      <a:pt x="0" y="651"/>
                      <a:pt x="0" y="651"/>
                      <a:pt x="0" y="651"/>
                    </a:cubicBezTo>
                    <a:lnTo>
                      <a:pt x="0" y="682"/>
                    </a:lnTo>
                    <a:cubicBezTo>
                      <a:pt x="0" y="712"/>
                      <a:pt x="0" y="712"/>
                      <a:pt x="31" y="744"/>
                    </a:cubicBezTo>
                    <a:lnTo>
                      <a:pt x="31" y="744"/>
                    </a:lnTo>
                    <a:cubicBezTo>
                      <a:pt x="62" y="744"/>
                      <a:pt x="62" y="775"/>
                      <a:pt x="62" y="806"/>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61" name="Freeform 58"/>
              <p:cNvSpPr>
                <a:spLocks noChangeArrowheads="1"/>
              </p:cNvSpPr>
              <p:nvPr/>
            </p:nvSpPr>
            <p:spPr bwMode="auto">
              <a:xfrm>
                <a:off x="3792538" y="1390650"/>
                <a:ext cx="155575" cy="155575"/>
              </a:xfrm>
              <a:custGeom>
                <a:avLst/>
                <a:gdLst>
                  <a:gd name="T0" fmla="*/ 61 w 433"/>
                  <a:gd name="T1" fmla="*/ 155 h 434"/>
                  <a:gd name="T2" fmla="*/ 30 w 433"/>
                  <a:gd name="T3" fmla="*/ 185 h 434"/>
                  <a:gd name="T4" fmla="*/ 0 w 433"/>
                  <a:gd name="T5" fmla="*/ 217 h 434"/>
                  <a:gd name="T6" fmla="*/ 0 w 433"/>
                  <a:gd name="T7" fmla="*/ 248 h 434"/>
                  <a:gd name="T8" fmla="*/ 30 w 433"/>
                  <a:gd name="T9" fmla="*/ 248 h 434"/>
                  <a:gd name="T10" fmla="*/ 30 w 433"/>
                  <a:gd name="T11" fmla="*/ 279 h 434"/>
                  <a:gd name="T12" fmla="*/ 30 w 433"/>
                  <a:gd name="T13" fmla="*/ 309 h 434"/>
                  <a:gd name="T14" fmla="*/ 30 w 433"/>
                  <a:gd name="T15" fmla="*/ 341 h 434"/>
                  <a:gd name="T16" fmla="*/ 92 w 433"/>
                  <a:gd name="T17" fmla="*/ 309 h 434"/>
                  <a:gd name="T18" fmla="*/ 124 w 433"/>
                  <a:gd name="T19" fmla="*/ 372 h 434"/>
                  <a:gd name="T20" fmla="*/ 92 w 433"/>
                  <a:gd name="T21" fmla="*/ 403 h 434"/>
                  <a:gd name="T22" fmla="*/ 92 w 433"/>
                  <a:gd name="T23" fmla="*/ 433 h 434"/>
                  <a:gd name="T24" fmla="*/ 92 w 433"/>
                  <a:gd name="T25" fmla="*/ 433 h 434"/>
                  <a:gd name="T26" fmla="*/ 124 w 433"/>
                  <a:gd name="T27" fmla="*/ 403 h 434"/>
                  <a:gd name="T28" fmla="*/ 124 w 433"/>
                  <a:gd name="T29" fmla="*/ 403 h 434"/>
                  <a:gd name="T30" fmla="*/ 154 w 433"/>
                  <a:gd name="T31" fmla="*/ 433 h 434"/>
                  <a:gd name="T32" fmla="*/ 154 w 433"/>
                  <a:gd name="T33" fmla="*/ 433 h 434"/>
                  <a:gd name="T34" fmla="*/ 154 w 433"/>
                  <a:gd name="T35" fmla="*/ 433 h 434"/>
                  <a:gd name="T36" fmla="*/ 185 w 433"/>
                  <a:gd name="T37" fmla="*/ 433 h 434"/>
                  <a:gd name="T38" fmla="*/ 185 w 433"/>
                  <a:gd name="T39" fmla="*/ 433 h 434"/>
                  <a:gd name="T40" fmla="*/ 185 w 433"/>
                  <a:gd name="T41" fmla="*/ 433 h 434"/>
                  <a:gd name="T42" fmla="*/ 185 w 433"/>
                  <a:gd name="T43" fmla="*/ 433 h 434"/>
                  <a:gd name="T44" fmla="*/ 248 w 433"/>
                  <a:gd name="T45" fmla="*/ 433 h 434"/>
                  <a:gd name="T46" fmla="*/ 277 w 433"/>
                  <a:gd name="T47" fmla="*/ 433 h 434"/>
                  <a:gd name="T48" fmla="*/ 308 w 433"/>
                  <a:gd name="T49" fmla="*/ 433 h 434"/>
                  <a:gd name="T50" fmla="*/ 339 w 433"/>
                  <a:gd name="T51" fmla="*/ 403 h 434"/>
                  <a:gd name="T52" fmla="*/ 370 w 433"/>
                  <a:gd name="T53" fmla="*/ 372 h 434"/>
                  <a:gd name="T54" fmla="*/ 339 w 433"/>
                  <a:gd name="T55" fmla="*/ 372 h 434"/>
                  <a:gd name="T56" fmla="*/ 308 w 433"/>
                  <a:gd name="T57" fmla="*/ 341 h 434"/>
                  <a:gd name="T58" fmla="*/ 308 w 433"/>
                  <a:gd name="T59" fmla="*/ 309 h 434"/>
                  <a:gd name="T60" fmla="*/ 308 w 433"/>
                  <a:gd name="T61" fmla="*/ 279 h 434"/>
                  <a:gd name="T62" fmla="*/ 308 w 433"/>
                  <a:gd name="T63" fmla="*/ 248 h 434"/>
                  <a:gd name="T64" fmla="*/ 339 w 433"/>
                  <a:gd name="T65" fmla="*/ 248 h 434"/>
                  <a:gd name="T66" fmla="*/ 339 w 433"/>
                  <a:gd name="T67" fmla="*/ 248 h 434"/>
                  <a:gd name="T68" fmla="*/ 401 w 433"/>
                  <a:gd name="T69" fmla="*/ 217 h 434"/>
                  <a:gd name="T70" fmla="*/ 432 w 433"/>
                  <a:gd name="T71" fmla="*/ 217 h 434"/>
                  <a:gd name="T72" fmla="*/ 432 w 433"/>
                  <a:gd name="T73" fmla="*/ 185 h 434"/>
                  <a:gd name="T74" fmla="*/ 432 w 433"/>
                  <a:gd name="T75" fmla="*/ 155 h 434"/>
                  <a:gd name="T76" fmla="*/ 401 w 433"/>
                  <a:gd name="T77" fmla="*/ 124 h 434"/>
                  <a:gd name="T78" fmla="*/ 401 w 433"/>
                  <a:gd name="T79" fmla="*/ 93 h 434"/>
                  <a:gd name="T80" fmla="*/ 401 w 433"/>
                  <a:gd name="T81" fmla="*/ 61 h 434"/>
                  <a:gd name="T82" fmla="*/ 370 w 433"/>
                  <a:gd name="T83" fmla="*/ 31 h 434"/>
                  <a:gd name="T84" fmla="*/ 339 w 433"/>
                  <a:gd name="T85" fmla="*/ 31 h 434"/>
                  <a:gd name="T86" fmla="*/ 308 w 433"/>
                  <a:gd name="T87" fmla="*/ 61 h 434"/>
                  <a:gd name="T88" fmla="*/ 248 w 433"/>
                  <a:gd name="T89" fmla="*/ 31 h 434"/>
                  <a:gd name="T90" fmla="*/ 185 w 433"/>
                  <a:gd name="T91" fmla="*/ 0 h 434"/>
                  <a:gd name="T92" fmla="*/ 154 w 433"/>
                  <a:gd name="T93" fmla="*/ 0 h 434"/>
                  <a:gd name="T94" fmla="*/ 154 w 433"/>
                  <a:gd name="T95" fmla="*/ 61 h 434"/>
                  <a:gd name="T96" fmla="*/ 124 w 433"/>
                  <a:gd name="T97" fmla="*/ 61 h 434"/>
                  <a:gd name="T98" fmla="*/ 61 w 433"/>
                  <a:gd name="T99" fmla="*/ 61 h 434"/>
                  <a:gd name="T100" fmla="*/ 61 w 433"/>
                  <a:gd name="T101" fmla="*/ 93 h 4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33" h="434">
                    <a:moveTo>
                      <a:pt x="61" y="155"/>
                    </a:moveTo>
                    <a:lnTo>
                      <a:pt x="61" y="155"/>
                    </a:lnTo>
                    <a:lnTo>
                      <a:pt x="30" y="185"/>
                    </a:lnTo>
                    <a:lnTo>
                      <a:pt x="30" y="185"/>
                    </a:lnTo>
                    <a:cubicBezTo>
                      <a:pt x="30" y="185"/>
                      <a:pt x="30" y="185"/>
                      <a:pt x="0" y="185"/>
                    </a:cubicBezTo>
                    <a:cubicBezTo>
                      <a:pt x="0" y="217"/>
                      <a:pt x="0" y="217"/>
                      <a:pt x="0" y="217"/>
                    </a:cubicBezTo>
                    <a:lnTo>
                      <a:pt x="0" y="217"/>
                    </a:lnTo>
                    <a:cubicBezTo>
                      <a:pt x="0" y="217"/>
                      <a:pt x="0" y="217"/>
                      <a:pt x="0" y="248"/>
                    </a:cubicBezTo>
                    <a:lnTo>
                      <a:pt x="30" y="248"/>
                    </a:lnTo>
                    <a:lnTo>
                      <a:pt x="30" y="248"/>
                    </a:lnTo>
                    <a:lnTo>
                      <a:pt x="30" y="279"/>
                    </a:lnTo>
                    <a:lnTo>
                      <a:pt x="30" y="279"/>
                    </a:lnTo>
                    <a:cubicBezTo>
                      <a:pt x="30" y="279"/>
                      <a:pt x="30" y="279"/>
                      <a:pt x="30" y="309"/>
                    </a:cubicBezTo>
                    <a:lnTo>
                      <a:pt x="30" y="309"/>
                    </a:lnTo>
                    <a:lnTo>
                      <a:pt x="30" y="309"/>
                    </a:lnTo>
                    <a:cubicBezTo>
                      <a:pt x="30" y="309"/>
                      <a:pt x="30" y="309"/>
                      <a:pt x="30" y="341"/>
                    </a:cubicBezTo>
                    <a:lnTo>
                      <a:pt x="61" y="309"/>
                    </a:lnTo>
                    <a:cubicBezTo>
                      <a:pt x="61" y="309"/>
                      <a:pt x="61" y="309"/>
                      <a:pt x="92" y="309"/>
                    </a:cubicBezTo>
                    <a:lnTo>
                      <a:pt x="92" y="309"/>
                    </a:lnTo>
                    <a:cubicBezTo>
                      <a:pt x="124" y="341"/>
                      <a:pt x="124" y="341"/>
                      <a:pt x="124" y="372"/>
                    </a:cubicBezTo>
                    <a:cubicBezTo>
                      <a:pt x="124" y="372"/>
                      <a:pt x="124" y="372"/>
                      <a:pt x="92" y="403"/>
                    </a:cubicBezTo>
                    <a:lnTo>
                      <a:pt x="92" y="403"/>
                    </a:lnTo>
                    <a:cubicBezTo>
                      <a:pt x="92" y="403"/>
                      <a:pt x="92" y="403"/>
                      <a:pt x="92" y="433"/>
                    </a:cubicBezTo>
                    <a:lnTo>
                      <a:pt x="92" y="433"/>
                    </a:lnTo>
                    <a:lnTo>
                      <a:pt x="92" y="433"/>
                    </a:lnTo>
                    <a:lnTo>
                      <a:pt x="92" y="433"/>
                    </a:lnTo>
                    <a:lnTo>
                      <a:pt x="92" y="433"/>
                    </a:lnTo>
                    <a:cubicBezTo>
                      <a:pt x="92" y="403"/>
                      <a:pt x="124" y="403"/>
                      <a:pt x="124" y="403"/>
                    </a:cubicBezTo>
                    <a:lnTo>
                      <a:pt x="124" y="403"/>
                    </a:lnTo>
                    <a:lnTo>
                      <a:pt x="124" y="403"/>
                    </a:lnTo>
                    <a:cubicBezTo>
                      <a:pt x="154" y="403"/>
                      <a:pt x="154" y="403"/>
                      <a:pt x="154" y="433"/>
                    </a:cubicBezTo>
                    <a:lnTo>
                      <a:pt x="154" y="433"/>
                    </a:lnTo>
                    <a:lnTo>
                      <a:pt x="154" y="433"/>
                    </a:lnTo>
                    <a:lnTo>
                      <a:pt x="154" y="433"/>
                    </a:lnTo>
                    <a:lnTo>
                      <a:pt x="154" y="433"/>
                    </a:lnTo>
                    <a:lnTo>
                      <a:pt x="154" y="433"/>
                    </a:lnTo>
                    <a:lnTo>
                      <a:pt x="154" y="433"/>
                    </a:lnTo>
                    <a:cubicBezTo>
                      <a:pt x="185" y="433"/>
                      <a:pt x="185" y="433"/>
                      <a:pt x="185" y="433"/>
                    </a:cubicBezTo>
                    <a:lnTo>
                      <a:pt x="185" y="433"/>
                    </a:lnTo>
                    <a:lnTo>
                      <a:pt x="185" y="433"/>
                    </a:lnTo>
                    <a:lnTo>
                      <a:pt x="185" y="433"/>
                    </a:lnTo>
                    <a:lnTo>
                      <a:pt x="185" y="433"/>
                    </a:lnTo>
                    <a:lnTo>
                      <a:pt x="185" y="433"/>
                    </a:lnTo>
                    <a:lnTo>
                      <a:pt x="185" y="433"/>
                    </a:lnTo>
                    <a:cubicBezTo>
                      <a:pt x="185" y="433"/>
                      <a:pt x="185" y="433"/>
                      <a:pt x="216" y="433"/>
                    </a:cubicBezTo>
                    <a:lnTo>
                      <a:pt x="248" y="433"/>
                    </a:lnTo>
                    <a:cubicBezTo>
                      <a:pt x="248" y="433"/>
                      <a:pt x="247" y="433"/>
                      <a:pt x="277" y="433"/>
                    </a:cubicBezTo>
                    <a:lnTo>
                      <a:pt x="277" y="433"/>
                    </a:lnTo>
                    <a:cubicBezTo>
                      <a:pt x="308" y="433"/>
                      <a:pt x="308" y="433"/>
                      <a:pt x="308" y="433"/>
                    </a:cubicBezTo>
                    <a:lnTo>
                      <a:pt x="308" y="433"/>
                    </a:lnTo>
                    <a:lnTo>
                      <a:pt x="339" y="403"/>
                    </a:lnTo>
                    <a:lnTo>
                      <a:pt x="339" y="403"/>
                    </a:lnTo>
                    <a:lnTo>
                      <a:pt x="339" y="403"/>
                    </a:lnTo>
                    <a:cubicBezTo>
                      <a:pt x="339" y="403"/>
                      <a:pt x="339" y="372"/>
                      <a:pt x="370" y="372"/>
                    </a:cubicBezTo>
                    <a:lnTo>
                      <a:pt x="370" y="372"/>
                    </a:lnTo>
                    <a:cubicBezTo>
                      <a:pt x="339" y="372"/>
                      <a:pt x="339" y="372"/>
                      <a:pt x="339" y="372"/>
                    </a:cubicBezTo>
                    <a:lnTo>
                      <a:pt x="339" y="372"/>
                    </a:lnTo>
                    <a:cubicBezTo>
                      <a:pt x="308" y="341"/>
                      <a:pt x="308" y="341"/>
                      <a:pt x="308" y="341"/>
                    </a:cubicBezTo>
                    <a:lnTo>
                      <a:pt x="308" y="309"/>
                    </a:lnTo>
                    <a:lnTo>
                      <a:pt x="308" y="309"/>
                    </a:lnTo>
                    <a:lnTo>
                      <a:pt x="308" y="309"/>
                    </a:lnTo>
                    <a:lnTo>
                      <a:pt x="308" y="279"/>
                    </a:lnTo>
                    <a:lnTo>
                      <a:pt x="308" y="279"/>
                    </a:lnTo>
                    <a:lnTo>
                      <a:pt x="308" y="248"/>
                    </a:lnTo>
                    <a:lnTo>
                      <a:pt x="308" y="248"/>
                    </a:lnTo>
                    <a:lnTo>
                      <a:pt x="339" y="248"/>
                    </a:lnTo>
                    <a:lnTo>
                      <a:pt x="339" y="248"/>
                    </a:lnTo>
                    <a:lnTo>
                      <a:pt x="339" y="248"/>
                    </a:lnTo>
                    <a:cubicBezTo>
                      <a:pt x="370" y="217"/>
                      <a:pt x="370" y="217"/>
                      <a:pt x="401" y="217"/>
                    </a:cubicBezTo>
                    <a:lnTo>
                      <a:pt x="401" y="217"/>
                    </a:lnTo>
                    <a:cubicBezTo>
                      <a:pt x="401" y="217"/>
                      <a:pt x="401" y="217"/>
                      <a:pt x="432" y="217"/>
                    </a:cubicBezTo>
                    <a:lnTo>
                      <a:pt x="432" y="217"/>
                    </a:lnTo>
                    <a:cubicBezTo>
                      <a:pt x="432" y="185"/>
                      <a:pt x="432" y="185"/>
                      <a:pt x="432" y="185"/>
                    </a:cubicBezTo>
                    <a:lnTo>
                      <a:pt x="432" y="185"/>
                    </a:lnTo>
                    <a:lnTo>
                      <a:pt x="432" y="155"/>
                    </a:lnTo>
                    <a:lnTo>
                      <a:pt x="432" y="155"/>
                    </a:lnTo>
                    <a:lnTo>
                      <a:pt x="432" y="155"/>
                    </a:lnTo>
                    <a:cubicBezTo>
                      <a:pt x="401" y="155"/>
                      <a:pt x="401" y="124"/>
                      <a:pt x="401" y="124"/>
                    </a:cubicBezTo>
                    <a:lnTo>
                      <a:pt x="401" y="124"/>
                    </a:lnTo>
                    <a:cubicBezTo>
                      <a:pt x="401" y="93"/>
                      <a:pt x="401" y="93"/>
                      <a:pt x="401" y="93"/>
                    </a:cubicBezTo>
                    <a:lnTo>
                      <a:pt x="401" y="93"/>
                    </a:lnTo>
                    <a:lnTo>
                      <a:pt x="401" y="61"/>
                    </a:lnTo>
                    <a:lnTo>
                      <a:pt x="401" y="61"/>
                    </a:lnTo>
                    <a:cubicBezTo>
                      <a:pt x="401" y="61"/>
                      <a:pt x="370" y="61"/>
                      <a:pt x="370" y="31"/>
                    </a:cubicBezTo>
                    <a:lnTo>
                      <a:pt x="370" y="31"/>
                    </a:lnTo>
                    <a:lnTo>
                      <a:pt x="339" y="31"/>
                    </a:lnTo>
                    <a:lnTo>
                      <a:pt x="339" y="31"/>
                    </a:lnTo>
                    <a:cubicBezTo>
                      <a:pt x="339" y="31"/>
                      <a:pt x="339" y="31"/>
                      <a:pt x="308" y="61"/>
                    </a:cubicBezTo>
                    <a:cubicBezTo>
                      <a:pt x="277" y="61"/>
                      <a:pt x="277" y="61"/>
                      <a:pt x="248" y="61"/>
                    </a:cubicBezTo>
                    <a:cubicBezTo>
                      <a:pt x="248" y="61"/>
                      <a:pt x="248" y="61"/>
                      <a:pt x="248" y="31"/>
                    </a:cubicBezTo>
                    <a:cubicBezTo>
                      <a:pt x="216" y="31"/>
                      <a:pt x="216" y="31"/>
                      <a:pt x="216" y="31"/>
                    </a:cubicBezTo>
                    <a:cubicBezTo>
                      <a:pt x="216" y="31"/>
                      <a:pt x="185" y="31"/>
                      <a:pt x="185" y="0"/>
                    </a:cubicBezTo>
                    <a:cubicBezTo>
                      <a:pt x="185" y="0"/>
                      <a:pt x="185" y="0"/>
                      <a:pt x="154" y="0"/>
                    </a:cubicBezTo>
                    <a:lnTo>
                      <a:pt x="154" y="0"/>
                    </a:lnTo>
                    <a:cubicBezTo>
                      <a:pt x="154" y="31"/>
                      <a:pt x="154" y="31"/>
                      <a:pt x="154" y="61"/>
                    </a:cubicBezTo>
                    <a:lnTo>
                      <a:pt x="154" y="61"/>
                    </a:lnTo>
                    <a:cubicBezTo>
                      <a:pt x="124" y="61"/>
                      <a:pt x="124" y="61"/>
                      <a:pt x="124" y="61"/>
                    </a:cubicBezTo>
                    <a:lnTo>
                      <a:pt x="124" y="61"/>
                    </a:lnTo>
                    <a:cubicBezTo>
                      <a:pt x="124" y="93"/>
                      <a:pt x="124" y="93"/>
                      <a:pt x="92" y="93"/>
                    </a:cubicBezTo>
                    <a:cubicBezTo>
                      <a:pt x="92" y="93"/>
                      <a:pt x="92" y="93"/>
                      <a:pt x="61" y="61"/>
                    </a:cubicBezTo>
                    <a:lnTo>
                      <a:pt x="61" y="61"/>
                    </a:lnTo>
                    <a:cubicBezTo>
                      <a:pt x="61" y="93"/>
                      <a:pt x="61" y="93"/>
                      <a:pt x="61" y="93"/>
                    </a:cubicBezTo>
                    <a:cubicBezTo>
                      <a:pt x="61" y="124"/>
                      <a:pt x="61" y="124"/>
                      <a:pt x="61" y="155"/>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62" name="Freeform 59"/>
              <p:cNvSpPr>
                <a:spLocks noChangeArrowheads="1"/>
              </p:cNvSpPr>
              <p:nvPr/>
            </p:nvSpPr>
            <p:spPr bwMode="auto">
              <a:xfrm>
                <a:off x="3959225" y="1390650"/>
                <a:ext cx="179388" cy="111125"/>
              </a:xfrm>
              <a:custGeom>
                <a:avLst/>
                <a:gdLst>
                  <a:gd name="T0" fmla="*/ 0 w 497"/>
                  <a:gd name="T1" fmla="*/ 124 h 310"/>
                  <a:gd name="T2" fmla="*/ 31 w 497"/>
                  <a:gd name="T3" fmla="*/ 155 h 310"/>
                  <a:gd name="T4" fmla="*/ 31 w 497"/>
                  <a:gd name="T5" fmla="*/ 185 h 310"/>
                  <a:gd name="T6" fmla="*/ 31 w 497"/>
                  <a:gd name="T7" fmla="*/ 185 h 310"/>
                  <a:gd name="T8" fmla="*/ 31 w 497"/>
                  <a:gd name="T9" fmla="*/ 185 h 310"/>
                  <a:gd name="T10" fmla="*/ 31 w 497"/>
                  <a:gd name="T11" fmla="*/ 217 h 310"/>
                  <a:gd name="T12" fmla="*/ 31 w 497"/>
                  <a:gd name="T13" fmla="*/ 217 h 310"/>
                  <a:gd name="T14" fmla="*/ 62 w 497"/>
                  <a:gd name="T15" fmla="*/ 217 h 310"/>
                  <a:gd name="T16" fmla="*/ 93 w 497"/>
                  <a:gd name="T17" fmla="*/ 217 h 310"/>
                  <a:gd name="T18" fmla="*/ 124 w 497"/>
                  <a:gd name="T19" fmla="*/ 248 h 310"/>
                  <a:gd name="T20" fmla="*/ 155 w 497"/>
                  <a:gd name="T21" fmla="*/ 248 h 310"/>
                  <a:gd name="T22" fmla="*/ 155 w 497"/>
                  <a:gd name="T23" fmla="*/ 248 h 310"/>
                  <a:gd name="T24" fmla="*/ 217 w 497"/>
                  <a:gd name="T25" fmla="*/ 279 h 310"/>
                  <a:gd name="T26" fmla="*/ 248 w 497"/>
                  <a:gd name="T27" fmla="*/ 309 h 310"/>
                  <a:gd name="T28" fmla="*/ 248 w 497"/>
                  <a:gd name="T29" fmla="*/ 309 h 310"/>
                  <a:gd name="T30" fmla="*/ 279 w 497"/>
                  <a:gd name="T31" fmla="*/ 309 h 310"/>
                  <a:gd name="T32" fmla="*/ 310 w 497"/>
                  <a:gd name="T33" fmla="*/ 309 h 310"/>
                  <a:gd name="T34" fmla="*/ 372 w 497"/>
                  <a:gd name="T35" fmla="*/ 309 h 310"/>
                  <a:gd name="T36" fmla="*/ 403 w 497"/>
                  <a:gd name="T37" fmla="*/ 309 h 310"/>
                  <a:gd name="T38" fmla="*/ 434 w 497"/>
                  <a:gd name="T39" fmla="*/ 279 h 310"/>
                  <a:gd name="T40" fmla="*/ 465 w 497"/>
                  <a:gd name="T41" fmla="*/ 248 h 310"/>
                  <a:gd name="T42" fmla="*/ 465 w 497"/>
                  <a:gd name="T43" fmla="*/ 248 h 310"/>
                  <a:gd name="T44" fmla="*/ 465 w 497"/>
                  <a:gd name="T45" fmla="*/ 217 h 310"/>
                  <a:gd name="T46" fmla="*/ 465 w 497"/>
                  <a:gd name="T47" fmla="*/ 185 h 310"/>
                  <a:gd name="T48" fmla="*/ 465 w 497"/>
                  <a:gd name="T49" fmla="*/ 185 h 310"/>
                  <a:gd name="T50" fmla="*/ 465 w 497"/>
                  <a:gd name="T51" fmla="*/ 185 h 310"/>
                  <a:gd name="T52" fmla="*/ 465 w 497"/>
                  <a:gd name="T53" fmla="*/ 155 h 310"/>
                  <a:gd name="T54" fmla="*/ 434 w 497"/>
                  <a:gd name="T55" fmla="*/ 155 h 310"/>
                  <a:gd name="T56" fmla="*/ 465 w 497"/>
                  <a:gd name="T57" fmla="*/ 124 h 310"/>
                  <a:gd name="T58" fmla="*/ 465 w 497"/>
                  <a:gd name="T59" fmla="*/ 93 h 310"/>
                  <a:gd name="T60" fmla="*/ 465 w 497"/>
                  <a:gd name="T61" fmla="*/ 93 h 310"/>
                  <a:gd name="T62" fmla="*/ 465 w 497"/>
                  <a:gd name="T63" fmla="*/ 61 h 310"/>
                  <a:gd name="T64" fmla="*/ 434 w 497"/>
                  <a:gd name="T65" fmla="*/ 31 h 310"/>
                  <a:gd name="T66" fmla="*/ 341 w 497"/>
                  <a:gd name="T67" fmla="*/ 31 h 310"/>
                  <a:gd name="T68" fmla="*/ 279 w 497"/>
                  <a:gd name="T69" fmla="*/ 31 h 310"/>
                  <a:gd name="T70" fmla="*/ 279 w 497"/>
                  <a:gd name="T71" fmla="*/ 31 h 310"/>
                  <a:gd name="T72" fmla="*/ 217 w 497"/>
                  <a:gd name="T73" fmla="*/ 0 h 310"/>
                  <a:gd name="T74" fmla="*/ 124 w 497"/>
                  <a:gd name="T75" fmla="*/ 31 h 310"/>
                  <a:gd name="T76" fmla="*/ 124 w 497"/>
                  <a:gd name="T77" fmla="*/ 0 h 310"/>
                  <a:gd name="T78" fmla="*/ 62 w 497"/>
                  <a:gd name="T79" fmla="*/ 61 h 310"/>
                  <a:gd name="T80" fmla="*/ 0 w 497"/>
                  <a:gd name="T81" fmla="*/ 61 h 310"/>
                  <a:gd name="T82" fmla="*/ 0 w 497"/>
                  <a:gd name="T83" fmla="*/ 93 h 310"/>
                  <a:gd name="T84" fmla="*/ 0 w 497"/>
                  <a:gd name="T85" fmla="*/ 124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97" h="310">
                    <a:moveTo>
                      <a:pt x="0" y="124"/>
                    </a:moveTo>
                    <a:lnTo>
                      <a:pt x="0" y="124"/>
                    </a:lnTo>
                    <a:lnTo>
                      <a:pt x="0" y="124"/>
                    </a:lnTo>
                    <a:lnTo>
                      <a:pt x="31" y="155"/>
                    </a:lnTo>
                    <a:lnTo>
                      <a:pt x="31" y="185"/>
                    </a:lnTo>
                    <a:lnTo>
                      <a:pt x="31" y="185"/>
                    </a:lnTo>
                    <a:lnTo>
                      <a:pt x="31" y="185"/>
                    </a:lnTo>
                    <a:lnTo>
                      <a:pt x="31" y="185"/>
                    </a:lnTo>
                    <a:lnTo>
                      <a:pt x="31" y="185"/>
                    </a:lnTo>
                    <a:lnTo>
                      <a:pt x="31" y="185"/>
                    </a:lnTo>
                    <a:lnTo>
                      <a:pt x="31" y="185"/>
                    </a:lnTo>
                    <a:cubicBezTo>
                      <a:pt x="31" y="217"/>
                      <a:pt x="31" y="217"/>
                      <a:pt x="31" y="217"/>
                    </a:cubicBezTo>
                    <a:lnTo>
                      <a:pt x="31" y="217"/>
                    </a:lnTo>
                    <a:lnTo>
                      <a:pt x="31" y="217"/>
                    </a:lnTo>
                    <a:lnTo>
                      <a:pt x="31" y="217"/>
                    </a:lnTo>
                    <a:cubicBezTo>
                      <a:pt x="31" y="217"/>
                      <a:pt x="31" y="217"/>
                      <a:pt x="62" y="217"/>
                    </a:cubicBezTo>
                    <a:lnTo>
                      <a:pt x="62" y="217"/>
                    </a:lnTo>
                    <a:lnTo>
                      <a:pt x="93" y="217"/>
                    </a:lnTo>
                    <a:lnTo>
                      <a:pt x="93" y="248"/>
                    </a:lnTo>
                    <a:cubicBezTo>
                      <a:pt x="124" y="248"/>
                      <a:pt x="124" y="248"/>
                      <a:pt x="124" y="248"/>
                    </a:cubicBezTo>
                    <a:lnTo>
                      <a:pt x="124" y="248"/>
                    </a:lnTo>
                    <a:lnTo>
                      <a:pt x="155" y="248"/>
                    </a:lnTo>
                    <a:lnTo>
                      <a:pt x="155" y="248"/>
                    </a:lnTo>
                    <a:lnTo>
                      <a:pt x="155" y="248"/>
                    </a:lnTo>
                    <a:cubicBezTo>
                      <a:pt x="186" y="248"/>
                      <a:pt x="186" y="248"/>
                      <a:pt x="186" y="248"/>
                    </a:cubicBezTo>
                    <a:lnTo>
                      <a:pt x="217" y="279"/>
                    </a:lnTo>
                    <a:cubicBezTo>
                      <a:pt x="217" y="309"/>
                      <a:pt x="217" y="309"/>
                      <a:pt x="217" y="309"/>
                    </a:cubicBezTo>
                    <a:cubicBezTo>
                      <a:pt x="248" y="309"/>
                      <a:pt x="248" y="309"/>
                      <a:pt x="248" y="309"/>
                    </a:cubicBezTo>
                    <a:lnTo>
                      <a:pt x="248" y="309"/>
                    </a:lnTo>
                    <a:lnTo>
                      <a:pt x="248" y="309"/>
                    </a:lnTo>
                    <a:lnTo>
                      <a:pt x="279" y="309"/>
                    </a:lnTo>
                    <a:lnTo>
                      <a:pt x="279" y="309"/>
                    </a:lnTo>
                    <a:cubicBezTo>
                      <a:pt x="279" y="309"/>
                      <a:pt x="279" y="309"/>
                      <a:pt x="310" y="309"/>
                    </a:cubicBezTo>
                    <a:lnTo>
                      <a:pt x="310" y="309"/>
                    </a:lnTo>
                    <a:cubicBezTo>
                      <a:pt x="341" y="309"/>
                      <a:pt x="341" y="309"/>
                      <a:pt x="341" y="309"/>
                    </a:cubicBezTo>
                    <a:lnTo>
                      <a:pt x="372" y="309"/>
                    </a:lnTo>
                    <a:lnTo>
                      <a:pt x="372" y="309"/>
                    </a:lnTo>
                    <a:cubicBezTo>
                      <a:pt x="403" y="309"/>
                      <a:pt x="403" y="309"/>
                      <a:pt x="403" y="309"/>
                    </a:cubicBezTo>
                    <a:lnTo>
                      <a:pt x="403" y="309"/>
                    </a:lnTo>
                    <a:lnTo>
                      <a:pt x="434" y="279"/>
                    </a:lnTo>
                    <a:cubicBezTo>
                      <a:pt x="465" y="248"/>
                      <a:pt x="465" y="248"/>
                      <a:pt x="465" y="248"/>
                    </a:cubicBezTo>
                    <a:lnTo>
                      <a:pt x="465" y="248"/>
                    </a:lnTo>
                    <a:lnTo>
                      <a:pt x="496" y="248"/>
                    </a:lnTo>
                    <a:cubicBezTo>
                      <a:pt x="465" y="248"/>
                      <a:pt x="465" y="248"/>
                      <a:pt x="465" y="248"/>
                    </a:cubicBezTo>
                    <a:cubicBezTo>
                      <a:pt x="465" y="217"/>
                      <a:pt x="465" y="217"/>
                      <a:pt x="465" y="217"/>
                    </a:cubicBezTo>
                    <a:lnTo>
                      <a:pt x="465" y="217"/>
                    </a:lnTo>
                    <a:lnTo>
                      <a:pt x="465" y="217"/>
                    </a:lnTo>
                    <a:lnTo>
                      <a:pt x="465" y="185"/>
                    </a:lnTo>
                    <a:lnTo>
                      <a:pt x="465" y="185"/>
                    </a:lnTo>
                    <a:lnTo>
                      <a:pt x="465" y="185"/>
                    </a:lnTo>
                    <a:lnTo>
                      <a:pt x="465" y="185"/>
                    </a:lnTo>
                    <a:lnTo>
                      <a:pt x="465" y="185"/>
                    </a:lnTo>
                    <a:lnTo>
                      <a:pt x="465" y="185"/>
                    </a:lnTo>
                    <a:cubicBezTo>
                      <a:pt x="465" y="185"/>
                      <a:pt x="465" y="185"/>
                      <a:pt x="465" y="155"/>
                    </a:cubicBezTo>
                    <a:cubicBezTo>
                      <a:pt x="434" y="155"/>
                      <a:pt x="434" y="155"/>
                      <a:pt x="434" y="155"/>
                    </a:cubicBezTo>
                    <a:lnTo>
                      <a:pt x="434" y="155"/>
                    </a:lnTo>
                    <a:cubicBezTo>
                      <a:pt x="434" y="124"/>
                      <a:pt x="434" y="124"/>
                      <a:pt x="465" y="124"/>
                    </a:cubicBezTo>
                    <a:lnTo>
                      <a:pt x="465" y="124"/>
                    </a:lnTo>
                    <a:lnTo>
                      <a:pt x="465" y="124"/>
                    </a:lnTo>
                    <a:cubicBezTo>
                      <a:pt x="465" y="93"/>
                      <a:pt x="465" y="93"/>
                      <a:pt x="465" y="93"/>
                    </a:cubicBezTo>
                    <a:lnTo>
                      <a:pt x="465" y="93"/>
                    </a:lnTo>
                    <a:lnTo>
                      <a:pt x="465" y="93"/>
                    </a:lnTo>
                    <a:lnTo>
                      <a:pt x="465" y="93"/>
                    </a:lnTo>
                    <a:cubicBezTo>
                      <a:pt x="465" y="61"/>
                      <a:pt x="465" y="61"/>
                      <a:pt x="465" y="61"/>
                    </a:cubicBezTo>
                    <a:cubicBezTo>
                      <a:pt x="465" y="61"/>
                      <a:pt x="465" y="61"/>
                      <a:pt x="434" y="61"/>
                    </a:cubicBezTo>
                    <a:lnTo>
                      <a:pt x="434" y="31"/>
                    </a:lnTo>
                    <a:cubicBezTo>
                      <a:pt x="403" y="31"/>
                      <a:pt x="403" y="31"/>
                      <a:pt x="372" y="31"/>
                    </a:cubicBezTo>
                    <a:cubicBezTo>
                      <a:pt x="372" y="31"/>
                      <a:pt x="372" y="31"/>
                      <a:pt x="341" y="31"/>
                    </a:cubicBezTo>
                    <a:lnTo>
                      <a:pt x="310" y="31"/>
                    </a:lnTo>
                    <a:lnTo>
                      <a:pt x="279" y="31"/>
                    </a:lnTo>
                    <a:lnTo>
                      <a:pt x="279" y="31"/>
                    </a:lnTo>
                    <a:lnTo>
                      <a:pt x="279" y="31"/>
                    </a:lnTo>
                    <a:cubicBezTo>
                      <a:pt x="248" y="31"/>
                      <a:pt x="248" y="31"/>
                      <a:pt x="217" y="0"/>
                    </a:cubicBezTo>
                    <a:lnTo>
                      <a:pt x="217" y="0"/>
                    </a:lnTo>
                    <a:cubicBezTo>
                      <a:pt x="217" y="0"/>
                      <a:pt x="217" y="0"/>
                      <a:pt x="186" y="0"/>
                    </a:cubicBezTo>
                    <a:cubicBezTo>
                      <a:pt x="186" y="0"/>
                      <a:pt x="155" y="31"/>
                      <a:pt x="124" y="31"/>
                    </a:cubicBezTo>
                    <a:cubicBezTo>
                      <a:pt x="124" y="31"/>
                      <a:pt x="124" y="31"/>
                      <a:pt x="124" y="0"/>
                    </a:cubicBezTo>
                    <a:lnTo>
                      <a:pt x="124" y="0"/>
                    </a:lnTo>
                    <a:cubicBezTo>
                      <a:pt x="93" y="0"/>
                      <a:pt x="93" y="0"/>
                      <a:pt x="93" y="31"/>
                    </a:cubicBezTo>
                    <a:cubicBezTo>
                      <a:pt x="93" y="61"/>
                      <a:pt x="62" y="61"/>
                      <a:pt x="62" y="61"/>
                    </a:cubicBezTo>
                    <a:cubicBezTo>
                      <a:pt x="31" y="61"/>
                      <a:pt x="31" y="61"/>
                      <a:pt x="31" y="61"/>
                    </a:cubicBezTo>
                    <a:lnTo>
                      <a:pt x="0" y="61"/>
                    </a:lnTo>
                    <a:lnTo>
                      <a:pt x="0" y="61"/>
                    </a:lnTo>
                    <a:cubicBezTo>
                      <a:pt x="0" y="61"/>
                      <a:pt x="0" y="61"/>
                      <a:pt x="0" y="93"/>
                    </a:cubicBezTo>
                    <a:lnTo>
                      <a:pt x="0" y="93"/>
                    </a:lnTo>
                    <a:lnTo>
                      <a:pt x="0" y="124"/>
                    </a:ln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63" name="Freeform 60"/>
              <p:cNvSpPr>
                <a:spLocks noChangeArrowheads="1"/>
              </p:cNvSpPr>
              <p:nvPr/>
            </p:nvSpPr>
            <p:spPr bwMode="auto">
              <a:xfrm>
                <a:off x="4081463" y="1546225"/>
                <a:ext cx="157162" cy="88900"/>
              </a:xfrm>
              <a:custGeom>
                <a:avLst/>
                <a:gdLst>
                  <a:gd name="T0" fmla="*/ 310 w 435"/>
                  <a:gd name="T1" fmla="*/ 0 h 249"/>
                  <a:gd name="T2" fmla="*/ 248 w 435"/>
                  <a:gd name="T3" fmla="*/ 32 h 249"/>
                  <a:gd name="T4" fmla="*/ 248 w 435"/>
                  <a:gd name="T5" fmla="*/ 32 h 249"/>
                  <a:gd name="T6" fmla="*/ 217 w 435"/>
                  <a:gd name="T7" fmla="*/ 32 h 249"/>
                  <a:gd name="T8" fmla="*/ 185 w 435"/>
                  <a:gd name="T9" fmla="*/ 32 h 249"/>
                  <a:gd name="T10" fmla="*/ 155 w 435"/>
                  <a:gd name="T11" fmla="*/ 32 h 249"/>
                  <a:gd name="T12" fmla="*/ 124 w 435"/>
                  <a:gd name="T13" fmla="*/ 0 h 249"/>
                  <a:gd name="T14" fmla="*/ 93 w 435"/>
                  <a:gd name="T15" fmla="*/ 32 h 249"/>
                  <a:gd name="T16" fmla="*/ 62 w 435"/>
                  <a:gd name="T17" fmla="*/ 63 h 249"/>
                  <a:gd name="T18" fmla="*/ 0 w 435"/>
                  <a:gd name="T19" fmla="*/ 124 h 249"/>
                  <a:gd name="T20" fmla="*/ 62 w 435"/>
                  <a:gd name="T21" fmla="*/ 187 h 249"/>
                  <a:gd name="T22" fmla="*/ 62 w 435"/>
                  <a:gd name="T23" fmla="*/ 187 h 249"/>
                  <a:gd name="T24" fmla="*/ 93 w 435"/>
                  <a:gd name="T25" fmla="*/ 187 h 249"/>
                  <a:gd name="T26" fmla="*/ 93 w 435"/>
                  <a:gd name="T27" fmla="*/ 187 h 249"/>
                  <a:gd name="T28" fmla="*/ 124 w 435"/>
                  <a:gd name="T29" fmla="*/ 187 h 249"/>
                  <a:gd name="T30" fmla="*/ 124 w 435"/>
                  <a:gd name="T31" fmla="*/ 218 h 249"/>
                  <a:gd name="T32" fmla="*/ 124 w 435"/>
                  <a:gd name="T33" fmla="*/ 248 h 249"/>
                  <a:gd name="T34" fmla="*/ 185 w 435"/>
                  <a:gd name="T35" fmla="*/ 248 h 249"/>
                  <a:gd name="T36" fmla="*/ 185 w 435"/>
                  <a:gd name="T37" fmla="*/ 248 h 249"/>
                  <a:gd name="T38" fmla="*/ 217 w 435"/>
                  <a:gd name="T39" fmla="*/ 248 h 249"/>
                  <a:gd name="T40" fmla="*/ 248 w 435"/>
                  <a:gd name="T41" fmla="*/ 248 h 249"/>
                  <a:gd name="T42" fmla="*/ 248 w 435"/>
                  <a:gd name="T43" fmla="*/ 248 h 249"/>
                  <a:gd name="T44" fmla="*/ 279 w 435"/>
                  <a:gd name="T45" fmla="*/ 218 h 249"/>
                  <a:gd name="T46" fmla="*/ 341 w 435"/>
                  <a:gd name="T47" fmla="*/ 218 h 249"/>
                  <a:gd name="T48" fmla="*/ 403 w 435"/>
                  <a:gd name="T49" fmla="*/ 248 h 249"/>
                  <a:gd name="T50" fmla="*/ 434 w 435"/>
                  <a:gd name="T51" fmla="*/ 187 h 249"/>
                  <a:gd name="T52" fmla="*/ 372 w 435"/>
                  <a:gd name="T53" fmla="*/ 156 h 249"/>
                  <a:gd name="T54" fmla="*/ 372 w 435"/>
                  <a:gd name="T55" fmla="*/ 124 h 249"/>
                  <a:gd name="T56" fmla="*/ 372 w 435"/>
                  <a:gd name="T57" fmla="*/ 94 h 249"/>
                  <a:gd name="T58" fmla="*/ 372 w 435"/>
                  <a:gd name="T59" fmla="*/ 63 h 249"/>
                  <a:gd name="T60" fmla="*/ 372 w 435"/>
                  <a:gd name="T61" fmla="*/ 63 h 249"/>
                  <a:gd name="T62" fmla="*/ 310 w 435"/>
                  <a:gd name="T63" fmla="*/ 0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5" h="249">
                    <a:moveTo>
                      <a:pt x="310" y="0"/>
                    </a:moveTo>
                    <a:lnTo>
                      <a:pt x="310" y="0"/>
                    </a:lnTo>
                    <a:cubicBezTo>
                      <a:pt x="310" y="32"/>
                      <a:pt x="279" y="32"/>
                      <a:pt x="279" y="32"/>
                    </a:cubicBezTo>
                    <a:cubicBezTo>
                      <a:pt x="248" y="32"/>
                      <a:pt x="248" y="32"/>
                      <a:pt x="248" y="32"/>
                    </a:cubicBezTo>
                    <a:lnTo>
                      <a:pt x="248" y="32"/>
                    </a:lnTo>
                    <a:lnTo>
                      <a:pt x="248" y="32"/>
                    </a:lnTo>
                    <a:lnTo>
                      <a:pt x="217" y="32"/>
                    </a:lnTo>
                    <a:lnTo>
                      <a:pt x="217" y="32"/>
                    </a:lnTo>
                    <a:cubicBezTo>
                      <a:pt x="217" y="32"/>
                      <a:pt x="217" y="32"/>
                      <a:pt x="185" y="32"/>
                    </a:cubicBezTo>
                    <a:lnTo>
                      <a:pt x="185" y="32"/>
                    </a:lnTo>
                    <a:lnTo>
                      <a:pt x="185" y="32"/>
                    </a:lnTo>
                    <a:cubicBezTo>
                      <a:pt x="155" y="32"/>
                      <a:pt x="155" y="32"/>
                      <a:pt x="155" y="32"/>
                    </a:cubicBezTo>
                    <a:cubicBezTo>
                      <a:pt x="124" y="32"/>
                      <a:pt x="124" y="0"/>
                      <a:pt x="124" y="0"/>
                    </a:cubicBezTo>
                    <a:lnTo>
                      <a:pt x="124" y="0"/>
                    </a:lnTo>
                    <a:cubicBezTo>
                      <a:pt x="93" y="32"/>
                      <a:pt x="93" y="32"/>
                      <a:pt x="93" y="32"/>
                    </a:cubicBezTo>
                    <a:lnTo>
                      <a:pt x="93" y="32"/>
                    </a:lnTo>
                    <a:lnTo>
                      <a:pt x="62" y="63"/>
                    </a:lnTo>
                    <a:lnTo>
                      <a:pt x="62" y="63"/>
                    </a:lnTo>
                    <a:cubicBezTo>
                      <a:pt x="31" y="94"/>
                      <a:pt x="31" y="124"/>
                      <a:pt x="0" y="124"/>
                    </a:cubicBezTo>
                    <a:lnTo>
                      <a:pt x="0" y="124"/>
                    </a:lnTo>
                    <a:cubicBezTo>
                      <a:pt x="31" y="124"/>
                      <a:pt x="31" y="156"/>
                      <a:pt x="31" y="156"/>
                    </a:cubicBezTo>
                    <a:lnTo>
                      <a:pt x="62" y="187"/>
                    </a:lnTo>
                    <a:lnTo>
                      <a:pt x="62" y="187"/>
                    </a:lnTo>
                    <a:lnTo>
                      <a:pt x="62" y="187"/>
                    </a:lnTo>
                    <a:cubicBezTo>
                      <a:pt x="62" y="124"/>
                      <a:pt x="62" y="124"/>
                      <a:pt x="62" y="124"/>
                    </a:cubicBezTo>
                    <a:cubicBezTo>
                      <a:pt x="93" y="187"/>
                      <a:pt x="93" y="187"/>
                      <a:pt x="93" y="187"/>
                    </a:cubicBezTo>
                    <a:lnTo>
                      <a:pt x="93" y="187"/>
                    </a:lnTo>
                    <a:lnTo>
                      <a:pt x="93" y="187"/>
                    </a:lnTo>
                    <a:cubicBezTo>
                      <a:pt x="93" y="187"/>
                      <a:pt x="93" y="187"/>
                      <a:pt x="124" y="187"/>
                    </a:cubicBezTo>
                    <a:lnTo>
                      <a:pt x="124" y="187"/>
                    </a:lnTo>
                    <a:lnTo>
                      <a:pt x="124" y="218"/>
                    </a:lnTo>
                    <a:lnTo>
                      <a:pt x="124" y="218"/>
                    </a:lnTo>
                    <a:cubicBezTo>
                      <a:pt x="124" y="218"/>
                      <a:pt x="124" y="218"/>
                      <a:pt x="124" y="248"/>
                    </a:cubicBezTo>
                    <a:lnTo>
                      <a:pt x="124" y="248"/>
                    </a:lnTo>
                    <a:lnTo>
                      <a:pt x="155" y="248"/>
                    </a:lnTo>
                    <a:lnTo>
                      <a:pt x="185" y="248"/>
                    </a:lnTo>
                    <a:lnTo>
                      <a:pt x="185" y="248"/>
                    </a:lnTo>
                    <a:lnTo>
                      <a:pt x="185" y="248"/>
                    </a:lnTo>
                    <a:lnTo>
                      <a:pt x="185" y="248"/>
                    </a:lnTo>
                    <a:lnTo>
                      <a:pt x="217" y="248"/>
                    </a:lnTo>
                    <a:cubicBezTo>
                      <a:pt x="217" y="248"/>
                      <a:pt x="217" y="248"/>
                      <a:pt x="248" y="248"/>
                    </a:cubicBezTo>
                    <a:lnTo>
                      <a:pt x="248" y="248"/>
                    </a:lnTo>
                    <a:lnTo>
                      <a:pt x="248" y="248"/>
                    </a:lnTo>
                    <a:lnTo>
                      <a:pt x="248" y="248"/>
                    </a:lnTo>
                    <a:cubicBezTo>
                      <a:pt x="248" y="248"/>
                      <a:pt x="248" y="248"/>
                      <a:pt x="248" y="218"/>
                    </a:cubicBezTo>
                    <a:cubicBezTo>
                      <a:pt x="279" y="218"/>
                      <a:pt x="279" y="218"/>
                      <a:pt x="279" y="218"/>
                    </a:cubicBezTo>
                    <a:lnTo>
                      <a:pt x="279" y="218"/>
                    </a:lnTo>
                    <a:cubicBezTo>
                      <a:pt x="279" y="218"/>
                      <a:pt x="310" y="218"/>
                      <a:pt x="341" y="218"/>
                    </a:cubicBezTo>
                    <a:cubicBezTo>
                      <a:pt x="372" y="218"/>
                      <a:pt x="372" y="218"/>
                      <a:pt x="403" y="218"/>
                    </a:cubicBezTo>
                    <a:cubicBezTo>
                      <a:pt x="403" y="248"/>
                      <a:pt x="403" y="248"/>
                      <a:pt x="403" y="248"/>
                    </a:cubicBezTo>
                    <a:cubicBezTo>
                      <a:pt x="403" y="218"/>
                      <a:pt x="403" y="218"/>
                      <a:pt x="434" y="218"/>
                    </a:cubicBezTo>
                    <a:cubicBezTo>
                      <a:pt x="434" y="187"/>
                      <a:pt x="434" y="187"/>
                      <a:pt x="434" y="187"/>
                    </a:cubicBezTo>
                    <a:cubicBezTo>
                      <a:pt x="403" y="187"/>
                      <a:pt x="403" y="187"/>
                      <a:pt x="403" y="187"/>
                    </a:cubicBezTo>
                    <a:cubicBezTo>
                      <a:pt x="372" y="187"/>
                      <a:pt x="372" y="187"/>
                      <a:pt x="372" y="156"/>
                    </a:cubicBezTo>
                    <a:lnTo>
                      <a:pt x="372" y="124"/>
                    </a:lnTo>
                    <a:lnTo>
                      <a:pt x="372" y="124"/>
                    </a:lnTo>
                    <a:lnTo>
                      <a:pt x="372" y="94"/>
                    </a:lnTo>
                    <a:lnTo>
                      <a:pt x="372" y="94"/>
                    </a:lnTo>
                    <a:lnTo>
                      <a:pt x="372" y="63"/>
                    </a:lnTo>
                    <a:lnTo>
                      <a:pt x="372" y="63"/>
                    </a:lnTo>
                    <a:lnTo>
                      <a:pt x="372" y="63"/>
                    </a:lnTo>
                    <a:lnTo>
                      <a:pt x="372" y="63"/>
                    </a:lnTo>
                    <a:cubicBezTo>
                      <a:pt x="341" y="63"/>
                      <a:pt x="341" y="63"/>
                      <a:pt x="341" y="32"/>
                    </a:cubicBezTo>
                    <a:cubicBezTo>
                      <a:pt x="341" y="32"/>
                      <a:pt x="341" y="32"/>
                      <a:pt x="310" y="0"/>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64" name="Freeform 61"/>
              <p:cNvSpPr>
                <a:spLocks noChangeArrowheads="1"/>
              </p:cNvSpPr>
              <p:nvPr/>
            </p:nvSpPr>
            <p:spPr bwMode="auto">
              <a:xfrm>
                <a:off x="3490913" y="1646238"/>
                <a:ext cx="223837" cy="155575"/>
              </a:xfrm>
              <a:custGeom>
                <a:avLst/>
                <a:gdLst>
                  <a:gd name="T0" fmla="*/ 217 w 621"/>
                  <a:gd name="T1" fmla="*/ 403 h 434"/>
                  <a:gd name="T2" fmla="*/ 342 w 621"/>
                  <a:gd name="T3" fmla="*/ 403 h 434"/>
                  <a:gd name="T4" fmla="*/ 342 w 621"/>
                  <a:gd name="T5" fmla="*/ 403 h 434"/>
                  <a:gd name="T6" fmla="*/ 403 w 621"/>
                  <a:gd name="T7" fmla="*/ 372 h 434"/>
                  <a:gd name="T8" fmla="*/ 466 w 621"/>
                  <a:gd name="T9" fmla="*/ 309 h 434"/>
                  <a:gd name="T10" fmla="*/ 466 w 621"/>
                  <a:gd name="T11" fmla="*/ 216 h 434"/>
                  <a:gd name="T12" fmla="*/ 558 w 621"/>
                  <a:gd name="T13" fmla="*/ 124 h 434"/>
                  <a:gd name="T14" fmla="*/ 620 w 621"/>
                  <a:gd name="T15" fmla="*/ 92 h 434"/>
                  <a:gd name="T16" fmla="*/ 590 w 621"/>
                  <a:gd name="T17" fmla="*/ 92 h 434"/>
                  <a:gd name="T18" fmla="*/ 590 w 621"/>
                  <a:gd name="T19" fmla="*/ 92 h 434"/>
                  <a:gd name="T20" fmla="*/ 558 w 621"/>
                  <a:gd name="T21" fmla="*/ 61 h 434"/>
                  <a:gd name="T22" fmla="*/ 466 w 621"/>
                  <a:gd name="T23" fmla="*/ 61 h 434"/>
                  <a:gd name="T24" fmla="*/ 434 w 621"/>
                  <a:gd name="T25" fmla="*/ 61 h 434"/>
                  <a:gd name="T26" fmla="*/ 403 w 621"/>
                  <a:gd name="T27" fmla="*/ 61 h 434"/>
                  <a:gd name="T28" fmla="*/ 403 w 621"/>
                  <a:gd name="T29" fmla="*/ 31 h 434"/>
                  <a:gd name="T30" fmla="*/ 342 w 621"/>
                  <a:gd name="T31" fmla="*/ 31 h 434"/>
                  <a:gd name="T32" fmla="*/ 279 w 621"/>
                  <a:gd name="T33" fmla="*/ 31 h 434"/>
                  <a:gd name="T34" fmla="*/ 248 w 621"/>
                  <a:gd name="T35" fmla="*/ 31 h 434"/>
                  <a:gd name="T36" fmla="*/ 186 w 621"/>
                  <a:gd name="T37" fmla="*/ 31 h 434"/>
                  <a:gd name="T38" fmla="*/ 186 w 621"/>
                  <a:gd name="T39" fmla="*/ 0 h 434"/>
                  <a:gd name="T40" fmla="*/ 94 w 621"/>
                  <a:gd name="T41" fmla="*/ 31 h 434"/>
                  <a:gd name="T42" fmla="*/ 31 w 621"/>
                  <a:gd name="T43" fmla="*/ 0 h 434"/>
                  <a:gd name="T44" fmla="*/ 0 w 621"/>
                  <a:gd name="T45" fmla="*/ 31 h 434"/>
                  <a:gd name="T46" fmla="*/ 31 w 621"/>
                  <a:gd name="T47" fmla="*/ 61 h 434"/>
                  <a:gd name="T48" fmla="*/ 31 w 621"/>
                  <a:gd name="T49" fmla="*/ 61 h 434"/>
                  <a:gd name="T50" fmla="*/ 62 w 621"/>
                  <a:gd name="T51" fmla="*/ 61 h 434"/>
                  <a:gd name="T52" fmla="*/ 94 w 621"/>
                  <a:gd name="T53" fmla="*/ 61 h 434"/>
                  <a:gd name="T54" fmla="*/ 124 w 621"/>
                  <a:gd name="T55" fmla="*/ 61 h 434"/>
                  <a:gd name="T56" fmla="*/ 124 w 621"/>
                  <a:gd name="T57" fmla="*/ 61 h 434"/>
                  <a:gd name="T58" fmla="*/ 124 w 621"/>
                  <a:gd name="T59" fmla="*/ 92 h 434"/>
                  <a:gd name="T60" fmla="*/ 155 w 621"/>
                  <a:gd name="T61" fmla="*/ 124 h 434"/>
                  <a:gd name="T62" fmla="*/ 124 w 621"/>
                  <a:gd name="T63" fmla="*/ 155 h 434"/>
                  <a:gd name="T64" fmla="*/ 124 w 621"/>
                  <a:gd name="T65" fmla="*/ 155 h 434"/>
                  <a:gd name="T66" fmla="*/ 124 w 621"/>
                  <a:gd name="T67" fmla="*/ 185 h 434"/>
                  <a:gd name="T68" fmla="*/ 124 w 621"/>
                  <a:gd name="T69" fmla="*/ 248 h 434"/>
                  <a:gd name="T70" fmla="*/ 124 w 621"/>
                  <a:gd name="T71" fmla="*/ 279 h 434"/>
                  <a:gd name="T72" fmla="*/ 94 w 621"/>
                  <a:gd name="T73" fmla="*/ 309 h 434"/>
                  <a:gd name="T74" fmla="*/ 124 w 621"/>
                  <a:gd name="T75" fmla="*/ 340 h 434"/>
                  <a:gd name="T76" fmla="*/ 94 w 621"/>
                  <a:gd name="T77" fmla="*/ 372 h 434"/>
                  <a:gd name="T78" fmla="*/ 186 w 621"/>
                  <a:gd name="T79" fmla="*/ 433 h 434"/>
                  <a:gd name="T80" fmla="*/ 217 w 621"/>
                  <a:gd name="T81" fmla="*/ 403 h 4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21" h="434">
                    <a:moveTo>
                      <a:pt x="217" y="403"/>
                    </a:moveTo>
                    <a:lnTo>
                      <a:pt x="217" y="403"/>
                    </a:lnTo>
                    <a:cubicBezTo>
                      <a:pt x="248" y="403"/>
                      <a:pt x="248" y="403"/>
                      <a:pt x="279" y="403"/>
                    </a:cubicBezTo>
                    <a:cubicBezTo>
                      <a:pt x="310" y="403"/>
                      <a:pt x="310" y="403"/>
                      <a:pt x="342" y="403"/>
                    </a:cubicBezTo>
                    <a:lnTo>
                      <a:pt x="342" y="403"/>
                    </a:lnTo>
                    <a:lnTo>
                      <a:pt x="342" y="403"/>
                    </a:lnTo>
                    <a:cubicBezTo>
                      <a:pt x="372" y="372"/>
                      <a:pt x="403" y="372"/>
                      <a:pt x="403" y="372"/>
                    </a:cubicBezTo>
                    <a:lnTo>
                      <a:pt x="403" y="372"/>
                    </a:lnTo>
                    <a:cubicBezTo>
                      <a:pt x="434" y="340"/>
                      <a:pt x="434" y="340"/>
                      <a:pt x="434" y="309"/>
                    </a:cubicBezTo>
                    <a:cubicBezTo>
                      <a:pt x="466" y="309"/>
                      <a:pt x="466" y="309"/>
                      <a:pt x="466" y="309"/>
                    </a:cubicBezTo>
                    <a:lnTo>
                      <a:pt x="466" y="279"/>
                    </a:lnTo>
                    <a:cubicBezTo>
                      <a:pt x="434" y="248"/>
                      <a:pt x="434" y="216"/>
                      <a:pt x="466" y="216"/>
                    </a:cubicBezTo>
                    <a:cubicBezTo>
                      <a:pt x="496" y="185"/>
                      <a:pt x="496" y="155"/>
                      <a:pt x="496" y="155"/>
                    </a:cubicBezTo>
                    <a:cubicBezTo>
                      <a:pt x="527" y="124"/>
                      <a:pt x="558" y="124"/>
                      <a:pt x="558" y="124"/>
                    </a:cubicBezTo>
                    <a:cubicBezTo>
                      <a:pt x="590" y="124"/>
                      <a:pt x="590" y="124"/>
                      <a:pt x="590" y="124"/>
                    </a:cubicBezTo>
                    <a:cubicBezTo>
                      <a:pt x="620" y="92"/>
                      <a:pt x="620" y="92"/>
                      <a:pt x="620" y="92"/>
                    </a:cubicBezTo>
                    <a:lnTo>
                      <a:pt x="620" y="92"/>
                    </a:lnTo>
                    <a:cubicBezTo>
                      <a:pt x="590" y="92"/>
                      <a:pt x="590" y="92"/>
                      <a:pt x="590" y="92"/>
                    </a:cubicBezTo>
                    <a:lnTo>
                      <a:pt x="590" y="92"/>
                    </a:lnTo>
                    <a:lnTo>
                      <a:pt x="590" y="92"/>
                    </a:lnTo>
                    <a:cubicBezTo>
                      <a:pt x="558" y="92"/>
                      <a:pt x="558" y="92"/>
                      <a:pt x="558" y="61"/>
                    </a:cubicBezTo>
                    <a:lnTo>
                      <a:pt x="558" y="61"/>
                    </a:lnTo>
                    <a:cubicBezTo>
                      <a:pt x="527" y="92"/>
                      <a:pt x="527" y="92"/>
                      <a:pt x="496" y="92"/>
                    </a:cubicBezTo>
                    <a:cubicBezTo>
                      <a:pt x="496" y="92"/>
                      <a:pt x="466" y="92"/>
                      <a:pt x="466" y="61"/>
                    </a:cubicBezTo>
                    <a:cubicBezTo>
                      <a:pt x="466" y="61"/>
                      <a:pt x="466" y="61"/>
                      <a:pt x="434" y="61"/>
                    </a:cubicBezTo>
                    <a:lnTo>
                      <a:pt x="434" y="61"/>
                    </a:lnTo>
                    <a:lnTo>
                      <a:pt x="434" y="61"/>
                    </a:lnTo>
                    <a:lnTo>
                      <a:pt x="403" y="61"/>
                    </a:lnTo>
                    <a:lnTo>
                      <a:pt x="403" y="61"/>
                    </a:lnTo>
                    <a:cubicBezTo>
                      <a:pt x="403" y="31"/>
                      <a:pt x="403" y="31"/>
                      <a:pt x="403" y="31"/>
                    </a:cubicBezTo>
                    <a:lnTo>
                      <a:pt x="372" y="31"/>
                    </a:lnTo>
                    <a:cubicBezTo>
                      <a:pt x="372" y="31"/>
                      <a:pt x="372" y="31"/>
                      <a:pt x="342" y="31"/>
                    </a:cubicBezTo>
                    <a:lnTo>
                      <a:pt x="342" y="31"/>
                    </a:lnTo>
                    <a:cubicBezTo>
                      <a:pt x="310" y="31"/>
                      <a:pt x="310" y="31"/>
                      <a:pt x="279" y="31"/>
                    </a:cubicBezTo>
                    <a:lnTo>
                      <a:pt x="279" y="31"/>
                    </a:lnTo>
                    <a:lnTo>
                      <a:pt x="248" y="31"/>
                    </a:lnTo>
                    <a:cubicBezTo>
                      <a:pt x="248" y="31"/>
                      <a:pt x="248" y="31"/>
                      <a:pt x="217" y="31"/>
                    </a:cubicBezTo>
                    <a:lnTo>
                      <a:pt x="186" y="31"/>
                    </a:lnTo>
                    <a:cubicBezTo>
                      <a:pt x="186" y="31"/>
                      <a:pt x="186" y="31"/>
                      <a:pt x="186" y="0"/>
                    </a:cubicBezTo>
                    <a:lnTo>
                      <a:pt x="186" y="0"/>
                    </a:lnTo>
                    <a:cubicBezTo>
                      <a:pt x="155" y="0"/>
                      <a:pt x="155" y="31"/>
                      <a:pt x="124" y="31"/>
                    </a:cubicBezTo>
                    <a:cubicBezTo>
                      <a:pt x="124" y="31"/>
                      <a:pt x="124" y="31"/>
                      <a:pt x="94" y="31"/>
                    </a:cubicBezTo>
                    <a:cubicBezTo>
                      <a:pt x="94" y="31"/>
                      <a:pt x="62" y="0"/>
                      <a:pt x="31" y="0"/>
                    </a:cubicBezTo>
                    <a:lnTo>
                      <a:pt x="31" y="0"/>
                    </a:lnTo>
                    <a:cubicBezTo>
                      <a:pt x="31" y="31"/>
                      <a:pt x="31" y="31"/>
                      <a:pt x="31" y="31"/>
                    </a:cubicBezTo>
                    <a:cubicBezTo>
                      <a:pt x="0" y="31"/>
                      <a:pt x="0" y="31"/>
                      <a:pt x="0" y="31"/>
                    </a:cubicBezTo>
                    <a:lnTo>
                      <a:pt x="0" y="31"/>
                    </a:lnTo>
                    <a:cubicBezTo>
                      <a:pt x="0" y="31"/>
                      <a:pt x="0" y="61"/>
                      <a:pt x="31" y="61"/>
                    </a:cubicBezTo>
                    <a:lnTo>
                      <a:pt x="31" y="61"/>
                    </a:lnTo>
                    <a:lnTo>
                      <a:pt x="31" y="61"/>
                    </a:lnTo>
                    <a:cubicBezTo>
                      <a:pt x="62" y="61"/>
                      <a:pt x="62" y="92"/>
                      <a:pt x="62" y="92"/>
                    </a:cubicBezTo>
                    <a:lnTo>
                      <a:pt x="62" y="61"/>
                    </a:lnTo>
                    <a:cubicBezTo>
                      <a:pt x="94" y="61"/>
                      <a:pt x="94" y="61"/>
                      <a:pt x="94" y="61"/>
                    </a:cubicBezTo>
                    <a:lnTo>
                      <a:pt x="94" y="61"/>
                    </a:lnTo>
                    <a:lnTo>
                      <a:pt x="94" y="61"/>
                    </a:lnTo>
                    <a:cubicBezTo>
                      <a:pt x="124" y="61"/>
                      <a:pt x="124" y="61"/>
                      <a:pt x="124" y="61"/>
                    </a:cubicBezTo>
                    <a:lnTo>
                      <a:pt x="124" y="61"/>
                    </a:lnTo>
                    <a:lnTo>
                      <a:pt x="124" y="61"/>
                    </a:lnTo>
                    <a:cubicBezTo>
                      <a:pt x="124" y="92"/>
                      <a:pt x="124" y="92"/>
                      <a:pt x="124" y="92"/>
                    </a:cubicBezTo>
                    <a:lnTo>
                      <a:pt x="124" y="92"/>
                    </a:lnTo>
                    <a:cubicBezTo>
                      <a:pt x="155" y="92"/>
                      <a:pt x="155" y="124"/>
                      <a:pt x="155" y="124"/>
                    </a:cubicBezTo>
                    <a:lnTo>
                      <a:pt x="155" y="124"/>
                    </a:lnTo>
                    <a:lnTo>
                      <a:pt x="155" y="124"/>
                    </a:lnTo>
                    <a:cubicBezTo>
                      <a:pt x="155" y="155"/>
                      <a:pt x="155" y="155"/>
                      <a:pt x="124" y="155"/>
                    </a:cubicBezTo>
                    <a:lnTo>
                      <a:pt x="124" y="155"/>
                    </a:lnTo>
                    <a:lnTo>
                      <a:pt x="124" y="155"/>
                    </a:lnTo>
                    <a:lnTo>
                      <a:pt x="124" y="155"/>
                    </a:lnTo>
                    <a:lnTo>
                      <a:pt x="124" y="185"/>
                    </a:lnTo>
                    <a:cubicBezTo>
                      <a:pt x="124" y="185"/>
                      <a:pt x="124" y="216"/>
                      <a:pt x="124" y="248"/>
                    </a:cubicBezTo>
                    <a:lnTo>
                      <a:pt x="124" y="248"/>
                    </a:lnTo>
                    <a:cubicBezTo>
                      <a:pt x="124" y="248"/>
                      <a:pt x="124" y="248"/>
                      <a:pt x="94" y="248"/>
                    </a:cubicBezTo>
                    <a:cubicBezTo>
                      <a:pt x="124" y="279"/>
                      <a:pt x="124" y="279"/>
                      <a:pt x="124" y="279"/>
                    </a:cubicBezTo>
                    <a:lnTo>
                      <a:pt x="124" y="309"/>
                    </a:lnTo>
                    <a:cubicBezTo>
                      <a:pt x="94" y="309"/>
                      <a:pt x="94" y="309"/>
                      <a:pt x="94" y="309"/>
                    </a:cubicBezTo>
                    <a:cubicBezTo>
                      <a:pt x="124" y="309"/>
                      <a:pt x="124" y="340"/>
                      <a:pt x="124" y="340"/>
                    </a:cubicBezTo>
                    <a:lnTo>
                      <a:pt x="124" y="340"/>
                    </a:lnTo>
                    <a:cubicBezTo>
                      <a:pt x="124" y="340"/>
                      <a:pt x="124" y="340"/>
                      <a:pt x="94" y="372"/>
                    </a:cubicBezTo>
                    <a:lnTo>
                      <a:pt x="94" y="372"/>
                    </a:lnTo>
                    <a:cubicBezTo>
                      <a:pt x="124" y="403"/>
                      <a:pt x="124" y="403"/>
                      <a:pt x="155" y="433"/>
                    </a:cubicBezTo>
                    <a:lnTo>
                      <a:pt x="186" y="433"/>
                    </a:lnTo>
                    <a:lnTo>
                      <a:pt x="186" y="433"/>
                    </a:lnTo>
                    <a:cubicBezTo>
                      <a:pt x="186" y="433"/>
                      <a:pt x="186" y="433"/>
                      <a:pt x="217" y="403"/>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65" name="Freeform 62"/>
              <p:cNvSpPr>
                <a:spLocks noChangeArrowheads="1"/>
              </p:cNvSpPr>
              <p:nvPr/>
            </p:nvSpPr>
            <p:spPr bwMode="auto">
              <a:xfrm>
                <a:off x="4449763" y="1801813"/>
                <a:ext cx="168275" cy="168275"/>
              </a:xfrm>
              <a:custGeom>
                <a:avLst/>
                <a:gdLst>
                  <a:gd name="T0" fmla="*/ 310 w 466"/>
                  <a:gd name="T1" fmla="*/ 63 h 467"/>
                  <a:gd name="T2" fmla="*/ 310 w 466"/>
                  <a:gd name="T3" fmla="*/ 63 h 467"/>
                  <a:gd name="T4" fmla="*/ 310 w 466"/>
                  <a:gd name="T5" fmla="*/ 63 h 467"/>
                  <a:gd name="T6" fmla="*/ 279 w 466"/>
                  <a:gd name="T7" fmla="*/ 0 h 467"/>
                  <a:gd name="T8" fmla="*/ 279 w 466"/>
                  <a:gd name="T9" fmla="*/ 0 h 467"/>
                  <a:gd name="T10" fmla="*/ 217 w 466"/>
                  <a:gd name="T11" fmla="*/ 0 h 467"/>
                  <a:gd name="T12" fmla="*/ 186 w 466"/>
                  <a:gd name="T13" fmla="*/ 0 h 467"/>
                  <a:gd name="T14" fmla="*/ 155 w 466"/>
                  <a:gd name="T15" fmla="*/ 31 h 467"/>
                  <a:gd name="T16" fmla="*/ 123 w 466"/>
                  <a:gd name="T17" fmla="*/ 63 h 467"/>
                  <a:gd name="T18" fmla="*/ 123 w 466"/>
                  <a:gd name="T19" fmla="*/ 63 h 467"/>
                  <a:gd name="T20" fmla="*/ 123 w 466"/>
                  <a:gd name="T21" fmla="*/ 124 h 467"/>
                  <a:gd name="T22" fmla="*/ 0 w 466"/>
                  <a:gd name="T23" fmla="*/ 218 h 467"/>
                  <a:gd name="T24" fmla="*/ 0 w 466"/>
                  <a:gd name="T25" fmla="*/ 248 h 467"/>
                  <a:gd name="T26" fmla="*/ 0 w 466"/>
                  <a:gd name="T27" fmla="*/ 279 h 467"/>
                  <a:gd name="T28" fmla="*/ 0 w 466"/>
                  <a:gd name="T29" fmla="*/ 279 h 467"/>
                  <a:gd name="T30" fmla="*/ 30 w 466"/>
                  <a:gd name="T31" fmla="*/ 279 h 467"/>
                  <a:gd name="T32" fmla="*/ 62 w 466"/>
                  <a:gd name="T33" fmla="*/ 311 h 467"/>
                  <a:gd name="T34" fmla="*/ 93 w 466"/>
                  <a:gd name="T35" fmla="*/ 311 h 467"/>
                  <a:gd name="T36" fmla="*/ 123 w 466"/>
                  <a:gd name="T37" fmla="*/ 311 h 467"/>
                  <a:gd name="T38" fmla="*/ 186 w 466"/>
                  <a:gd name="T39" fmla="*/ 342 h 467"/>
                  <a:gd name="T40" fmla="*/ 247 w 466"/>
                  <a:gd name="T41" fmla="*/ 403 h 467"/>
                  <a:gd name="T42" fmla="*/ 371 w 466"/>
                  <a:gd name="T43" fmla="*/ 466 h 467"/>
                  <a:gd name="T44" fmla="*/ 403 w 466"/>
                  <a:gd name="T45" fmla="*/ 435 h 467"/>
                  <a:gd name="T46" fmla="*/ 403 w 466"/>
                  <a:gd name="T47" fmla="*/ 435 h 467"/>
                  <a:gd name="T48" fmla="*/ 465 w 466"/>
                  <a:gd name="T49" fmla="*/ 403 h 467"/>
                  <a:gd name="T50" fmla="*/ 434 w 466"/>
                  <a:gd name="T51" fmla="*/ 372 h 467"/>
                  <a:gd name="T52" fmla="*/ 434 w 466"/>
                  <a:gd name="T53" fmla="*/ 372 h 467"/>
                  <a:gd name="T54" fmla="*/ 434 w 466"/>
                  <a:gd name="T55" fmla="*/ 342 h 467"/>
                  <a:gd name="T56" fmla="*/ 434 w 466"/>
                  <a:gd name="T57" fmla="*/ 311 h 467"/>
                  <a:gd name="T58" fmla="*/ 371 w 466"/>
                  <a:gd name="T59" fmla="*/ 279 h 467"/>
                  <a:gd name="T60" fmla="*/ 371 w 466"/>
                  <a:gd name="T61" fmla="*/ 279 h 467"/>
                  <a:gd name="T62" fmla="*/ 341 w 466"/>
                  <a:gd name="T63" fmla="*/ 218 h 467"/>
                  <a:gd name="T64" fmla="*/ 310 w 466"/>
                  <a:gd name="T65" fmla="*/ 218 h 467"/>
                  <a:gd name="T66" fmla="*/ 310 w 466"/>
                  <a:gd name="T67" fmla="*/ 187 h 467"/>
                  <a:gd name="T68" fmla="*/ 310 w 466"/>
                  <a:gd name="T69" fmla="*/ 155 h 467"/>
                  <a:gd name="T70" fmla="*/ 310 w 466"/>
                  <a:gd name="T71" fmla="*/ 155 h 467"/>
                  <a:gd name="T72" fmla="*/ 310 w 466"/>
                  <a:gd name="T73" fmla="*/ 124 h 467"/>
                  <a:gd name="T74" fmla="*/ 341 w 466"/>
                  <a:gd name="T75" fmla="*/ 94 h 467"/>
                  <a:gd name="T76" fmla="*/ 310 w 466"/>
                  <a:gd name="T77" fmla="*/ 63 h 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66" h="467">
                    <a:moveTo>
                      <a:pt x="310" y="63"/>
                    </a:moveTo>
                    <a:lnTo>
                      <a:pt x="310" y="63"/>
                    </a:lnTo>
                    <a:lnTo>
                      <a:pt x="310" y="63"/>
                    </a:lnTo>
                    <a:lnTo>
                      <a:pt x="310" y="63"/>
                    </a:lnTo>
                    <a:lnTo>
                      <a:pt x="310" y="63"/>
                    </a:lnTo>
                    <a:lnTo>
                      <a:pt x="310" y="63"/>
                    </a:lnTo>
                    <a:lnTo>
                      <a:pt x="279" y="31"/>
                    </a:lnTo>
                    <a:lnTo>
                      <a:pt x="279" y="0"/>
                    </a:lnTo>
                    <a:lnTo>
                      <a:pt x="279" y="0"/>
                    </a:lnTo>
                    <a:lnTo>
                      <a:pt x="279" y="0"/>
                    </a:lnTo>
                    <a:cubicBezTo>
                      <a:pt x="247" y="0"/>
                      <a:pt x="247" y="0"/>
                      <a:pt x="247" y="0"/>
                    </a:cubicBezTo>
                    <a:lnTo>
                      <a:pt x="217" y="0"/>
                    </a:lnTo>
                    <a:lnTo>
                      <a:pt x="217" y="0"/>
                    </a:lnTo>
                    <a:cubicBezTo>
                      <a:pt x="186" y="0"/>
                      <a:pt x="186" y="0"/>
                      <a:pt x="186" y="0"/>
                    </a:cubicBezTo>
                    <a:lnTo>
                      <a:pt x="186" y="0"/>
                    </a:lnTo>
                    <a:cubicBezTo>
                      <a:pt x="155" y="0"/>
                      <a:pt x="155" y="31"/>
                      <a:pt x="155" y="31"/>
                    </a:cubicBezTo>
                    <a:lnTo>
                      <a:pt x="123" y="31"/>
                    </a:lnTo>
                    <a:cubicBezTo>
                      <a:pt x="123" y="31"/>
                      <a:pt x="123" y="31"/>
                      <a:pt x="123" y="63"/>
                    </a:cubicBezTo>
                    <a:lnTo>
                      <a:pt x="123" y="63"/>
                    </a:lnTo>
                    <a:lnTo>
                      <a:pt x="123" y="63"/>
                    </a:lnTo>
                    <a:cubicBezTo>
                      <a:pt x="123" y="63"/>
                      <a:pt x="123" y="63"/>
                      <a:pt x="123" y="94"/>
                    </a:cubicBezTo>
                    <a:lnTo>
                      <a:pt x="123" y="124"/>
                    </a:lnTo>
                    <a:cubicBezTo>
                      <a:pt x="93" y="187"/>
                      <a:pt x="62" y="187"/>
                      <a:pt x="62" y="187"/>
                    </a:cubicBezTo>
                    <a:cubicBezTo>
                      <a:pt x="62" y="187"/>
                      <a:pt x="30" y="218"/>
                      <a:pt x="0" y="218"/>
                    </a:cubicBezTo>
                    <a:cubicBezTo>
                      <a:pt x="0" y="248"/>
                      <a:pt x="0" y="248"/>
                      <a:pt x="0" y="248"/>
                    </a:cubicBezTo>
                    <a:lnTo>
                      <a:pt x="0" y="248"/>
                    </a:lnTo>
                    <a:lnTo>
                      <a:pt x="0" y="248"/>
                    </a:lnTo>
                    <a:lnTo>
                      <a:pt x="0" y="279"/>
                    </a:lnTo>
                    <a:lnTo>
                      <a:pt x="0" y="279"/>
                    </a:lnTo>
                    <a:lnTo>
                      <a:pt x="0" y="279"/>
                    </a:lnTo>
                    <a:lnTo>
                      <a:pt x="0" y="279"/>
                    </a:lnTo>
                    <a:cubicBezTo>
                      <a:pt x="30" y="279"/>
                      <a:pt x="30" y="279"/>
                      <a:pt x="30" y="279"/>
                    </a:cubicBezTo>
                    <a:cubicBezTo>
                      <a:pt x="30" y="279"/>
                      <a:pt x="62" y="279"/>
                      <a:pt x="62" y="311"/>
                    </a:cubicBezTo>
                    <a:lnTo>
                      <a:pt x="62" y="311"/>
                    </a:lnTo>
                    <a:cubicBezTo>
                      <a:pt x="93" y="311"/>
                      <a:pt x="93" y="311"/>
                      <a:pt x="93" y="311"/>
                    </a:cubicBezTo>
                    <a:lnTo>
                      <a:pt x="93" y="311"/>
                    </a:lnTo>
                    <a:lnTo>
                      <a:pt x="123" y="311"/>
                    </a:lnTo>
                    <a:lnTo>
                      <a:pt x="123" y="311"/>
                    </a:lnTo>
                    <a:cubicBezTo>
                      <a:pt x="123" y="311"/>
                      <a:pt x="123" y="311"/>
                      <a:pt x="155" y="342"/>
                    </a:cubicBezTo>
                    <a:lnTo>
                      <a:pt x="186" y="342"/>
                    </a:lnTo>
                    <a:cubicBezTo>
                      <a:pt x="186" y="372"/>
                      <a:pt x="217" y="403"/>
                      <a:pt x="247" y="403"/>
                    </a:cubicBezTo>
                    <a:lnTo>
                      <a:pt x="247" y="403"/>
                    </a:lnTo>
                    <a:cubicBezTo>
                      <a:pt x="279" y="435"/>
                      <a:pt x="279" y="466"/>
                      <a:pt x="279" y="466"/>
                    </a:cubicBezTo>
                    <a:cubicBezTo>
                      <a:pt x="310" y="466"/>
                      <a:pt x="341" y="466"/>
                      <a:pt x="371" y="466"/>
                    </a:cubicBezTo>
                    <a:lnTo>
                      <a:pt x="371" y="466"/>
                    </a:lnTo>
                    <a:cubicBezTo>
                      <a:pt x="371" y="466"/>
                      <a:pt x="371" y="466"/>
                      <a:pt x="403" y="435"/>
                    </a:cubicBezTo>
                    <a:cubicBezTo>
                      <a:pt x="403" y="403"/>
                      <a:pt x="403" y="403"/>
                      <a:pt x="403" y="403"/>
                    </a:cubicBezTo>
                    <a:cubicBezTo>
                      <a:pt x="403" y="435"/>
                      <a:pt x="403" y="435"/>
                      <a:pt x="403" y="435"/>
                    </a:cubicBezTo>
                    <a:lnTo>
                      <a:pt x="403" y="403"/>
                    </a:lnTo>
                    <a:cubicBezTo>
                      <a:pt x="434" y="403"/>
                      <a:pt x="434" y="403"/>
                      <a:pt x="465" y="403"/>
                    </a:cubicBezTo>
                    <a:lnTo>
                      <a:pt x="465" y="403"/>
                    </a:lnTo>
                    <a:cubicBezTo>
                      <a:pt x="434" y="403"/>
                      <a:pt x="434" y="403"/>
                      <a:pt x="434" y="372"/>
                    </a:cubicBezTo>
                    <a:lnTo>
                      <a:pt x="434" y="372"/>
                    </a:lnTo>
                    <a:lnTo>
                      <a:pt x="434" y="372"/>
                    </a:lnTo>
                    <a:cubicBezTo>
                      <a:pt x="434" y="342"/>
                      <a:pt x="434" y="342"/>
                      <a:pt x="434" y="342"/>
                    </a:cubicBezTo>
                    <a:lnTo>
                      <a:pt x="434" y="342"/>
                    </a:lnTo>
                    <a:lnTo>
                      <a:pt x="434" y="342"/>
                    </a:lnTo>
                    <a:cubicBezTo>
                      <a:pt x="434" y="311"/>
                      <a:pt x="434" y="311"/>
                      <a:pt x="434" y="311"/>
                    </a:cubicBezTo>
                    <a:lnTo>
                      <a:pt x="434" y="311"/>
                    </a:lnTo>
                    <a:cubicBezTo>
                      <a:pt x="403" y="279"/>
                      <a:pt x="403" y="279"/>
                      <a:pt x="371" y="279"/>
                    </a:cubicBezTo>
                    <a:lnTo>
                      <a:pt x="371" y="279"/>
                    </a:lnTo>
                    <a:lnTo>
                      <a:pt x="371" y="279"/>
                    </a:lnTo>
                    <a:cubicBezTo>
                      <a:pt x="310" y="248"/>
                      <a:pt x="310" y="248"/>
                      <a:pt x="310" y="248"/>
                    </a:cubicBezTo>
                    <a:cubicBezTo>
                      <a:pt x="341" y="218"/>
                      <a:pt x="341" y="218"/>
                      <a:pt x="341" y="218"/>
                    </a:cubicBezTo>
                    <a:cubicBezTo>
                      <a:pt x="341" y="218"/>
                      <a:pt x="341" y="218"/>
                      <a:pt x="310" y="218"/>
                    </a:cubicBezTo>
                    <a:lnTo>
                      <a:pt x="310" y="218"/>
                    </a:lnTo>
                    <a:lnTo>
                      <a:pt x="310" y="187"/>
                    </a:lnTo>
                    <a:lnTo>
                      <a:pt x="310" y="187"/>
                    </a:lnTo>
                    <a:lnTo>
                      <a:pt x="310" y="187"/>
                    </a:lnTo>
                    <a:cubicBezTo>
                      <a:pt x="310" y="187"/>
                      <a:pt x="310" y="187"/>
                      <a:pt x="310" y="155"/>
                    </a:cubicBezTo>
                    <a:lnTo>
                      <a:pt x="310" y="155"/>
                    </a:lnTo>
                    <a:lnTo>
                      <a:pt x="310" y="155"/>
                    </a:lnTo>
                    <a:cubicBezTo>
                      <a:pt x="310" y="155"/>
                      <a:pt x="310" y="155"/>
                      <a:pt x="310" y="124"/>
                    </a:cubicBezTo>
                    <a:lnTo>
                      <a:pt x="310" y="124"/>
                    </a:lnTo>
                    <a:cubicBezTo>
                      <a:pt x="341" y="124"/>
                      <a:pt x="341" y="94"/>
                      <a:pt x="341" y="94"/>
                    </a:cubicBezTo>
                    <a:lnTo>
                      <a:pt x="341" y="94"/>
                    </a:lnTo>
                    <a:lnTo>
                      <a:pt x="341" y="94"/>
                    </a:lnTo>
                    <a:cubicBezTo>
                      <a:pt x="341" y="94"/>
                      <a:pt x="310" y="94"/>
                      <a:pt x="310" y="63"/>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66" name="Freeform 63"/>
              <p:cNvSpPr>
                <a:spLocks noChangeArrowheads="1"/>
              </p:cNvSpPr>
              <p:nvPr/>
            </p:nvSpPr>
            <p:spPr bwMode="auto">
              <a:xfrm>
                <a:off x="3479800" y="1690688"/>
                <a:ext cx="44450" cy="100012"/>
              </a:xfrm>
              <a:custGeom>
                <a:avLst/>
                <a:gdLst>
                  <a:gd name="T0" fmla="*/ 92 w 125"/>
                  <a:gd name="T1" fmla="*/ 155 h 280"/>
                  <a:gd name="T2" fmla="*/ 92 w 125"/>
                  <a:gd name="T3" fmla="*/ 155 h 280"/>
                  <a:gd name="T4" fmla="*/ 61 w 125"/>
                  <a:gd name="T5" fmla="*/ 124 h 280"/>
                  <a:gd name="T6" fmla="*/ 92 w 125"/>
                  <a:gd name="T7" fmla="*/ 124 h 280"/>
                  <a:gd name="T8" fmla="*/ 92 w 125"/>
                  <a:gd name="T9" fmla="*/ 124 h 280"/>
                  <a:gd name="T10" fmla="*/ 92 w 125"/>
                  <a:gd name="T11" fmla="*/ 92 h 280"/>
                  <a:gd name="T12" fmla="*/ 92 w 125"/>
                  <a:gd name="T13" fmla="*/ 61 h 280"/>
                  <a:gd name="T14" fmla="*/ 124 w 125"/>
                  <a:gd name="T15" fmla="*/ 0 h 280"/>
                  <a:gd name="T16" fmla="*/ 124 w 125"/>
                  <a:gd name="T17" fmla="*/ 0 h 280"/>
                  <a:gd name="T18" fmla="*/ 92 w 125"/>
                  <a:gd name="T19" fmla="*/ 0 h 280"/>
                  <a:gd name="T20" fmla="*/ 92 w 125"/>
                  <a:gd name="T21" fmla="*/ 0 h 280"/>
                  <a:gd name="T22" fmla="*/ 61 w 125"/>
                  <a:gd name="T23" fmla="*/ 0 h 280"/>
                  <a:gd name="T24" fmla="*/ 61 w 125"/>
                  <a:gd name="T25" fmla="*/ 0 h 280"/>
                  <a:gd name="T26" fmla="*/ 61 w 125"/>
                  <a:gd name="T27" fmla="*/ 0 h 280"/>
                  <a:gd name="T28" fmla="*/ 61 w 125"/>
                  <a:gd name="T29" fmla="*/ 0 h 280"/>
                  <a:gd name="T30" fmla="*/ 61 w 125"/>
                  <a:gd name="T31" fmla="*/ 31 h 280"/>
                  <a:gd name="T32" fmla="*/ 61 w 125"/>
                  <a:gd name="T33" fmla="*/ 92 h 280"/>
                  <a:gd name="T34" fmla="*/ 30 w 125"/>
                  <a:gd name="T35" fmla="*/ 155 h 280"/>
                  <a:gd name="T36" fmla="*/ 0 w 125"/>
                  <a:gd name="T37" fmla="*/ 155 h 280"/>
                  <a:gd name="T38" fmla="*/ 30 w 125"/>
                  <a:gd name="T39" fmla="*/ 155 h 280"/>
                  <a:gd name="T40" fmla="*/ 30 w 125"/>
                  <a:gd name="T41" fmla="*/ 185 h 280"/>
                  <a:gd name="T42" fmla="*/ 61 w 125"/>
                  <a:gd name="T43" fmla="*/ 216 h 280"/>
                  <a:gd name="T44" fmla="*/ 61 w 125"/>
                  <a:gd name="T45" fmla="*/ 248 h 280"/>
                  <a:gd name="T46" fmla="*/ 61 w 125"/>
                  <a:gd name="T47" fmla="*/ 248 h 280"/>
                  <a:gd name="T48" fmla="*/ 61 w 125"/>
                  <a:gd name="T49" fmla="*/ 279 h 280"/>
                  <a:gd name="T50" fmla="*/ 61 w 125"/>
                  <a:gd name="T51" fmla="*/ 248 h 280"/>
                  <a:gd name="T52" fmla="*/ 61 w 125"/>
                  <a:gd name="T53" fmla="*/ 248 h 280"/>
                  <a:gd name="T54" fmla="*/ 61 w 125"/>
                  <a:gd name="T55" fmla="*/ 248 h 280"/>
                  <a:gd name="T56" fmla="*/ 92 w 125"/>
                  <a:gd name="T57" fmla="*/ 248 h 280"/>
                  <a:gd name="T58" fmla="*/ 92 w 125"/>
                  <a:gd name="T59" fmla="*/ 248 h 280"/>
                  <a:gd name="T60" fmla="*/ 92 w 125"/>
                  <a:gd name="T61" fmla="*/ 216 h 280"/>
                  <a:gd name="T62" fmla="*/ 92 w 125"/>
                  <a:gd name="T63" fmla="*/ 216 h 280"/>
                  <a:gd name="T64" fmla="*/ 92 w 125"/>
                  <a:gd name="T65" fmla="*/ 216 h 280"/>
                  <a:gd name="T66" fmla="*/ 92 w 125"/>
                  <a:gd name="T67" fmla="*/ 185 h 280"/>
                  <a:gd name="T68" fmla="*/ 92 w 125"/>
                  <a:gd name="T69" fmla="*/ 185 h 280"/>
                  <a:gd name="T70" fmla="*/ 92 w 125"/>
                  <a:gd name="T71" fmla="*/ 155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5" h="280">
                    <a:moveTo>
                      <a:pt x="92" y="155"/>
                    </a:moveTo>
                    <a:lnTo>
                      <a:pt x="92" y="155"/>
                    </a:lnTo>
                    <a:cubicBezTo>
                      <a:pt x="92" y="155"/>
                      <a:pt x="61" y="155"/>
                      <a:pt x="61" y="124"/>
                    </a:cubicBezTo>
                    <a:lnTo>
                      <a:pt x="92" y="124"/>
                    </a:lnTo>
                    <a:lnTo>
                      <a:pt x="92" y="124"/>
                    </a:lnTo>
                    <a:cubicBezTo>
                      <a:pt x="92" y="92"/>
                      <a:pt x="92" y="92"/>
                      <a:pt x="92" y="92"/>
                    </a:cubicBezTo>
                    <a:cubicBezTo>
                      <a:pt x="92" y="61"/>
                      <a:pt x="92" y="61"/>
                      <a:pt x="92" y="61"/>
                    </a:cubicBezTo>
                    <a:cubicBezTo>
                      <a:pt x="92" y="31"/>
                      <a:pt x="124" y="31"/>
                      <a:pt x="124" y="0"/>
                    </a:cubicBezTo>
                    <a:lnTo>
                      <a:pt x="124" y="0"/>
                    </a:lnTo>
                    <a:cubicBezTo>
                      <a:pt x="92" y="0"/>
                      <a:pt x="92" y="0"/>
                      <a:pt x="92" y="0"/>
                    </a:cubicBezTo>
                    <a:lnTo>
                      <a:pt x="92" y="0"/>
                    </a:lnTo>
                    <a:cubicBezTo>
                      <a:pt x="61" y="0"/>
                      <a:pt x="61" y="0"/>
                      <a:pt x="61" y="0"/>
                    </a:cubicBezTo>
                    <a:lnTo>
                      <a:pt x="61" y="0"/>
                    </a:lnTo>
                    <a:lnTo>
                      <a:pt x="61" y="0"/>
                    </a:lnTo>
                    <a:lnTo>
                      <a:pt x="61" y="0"/>
                    </a:lnTo>
                    <a:cubicBezTo>
                      <a:pt x="61" y="0"/>
                      <a:pt x="61" y="0"/>
                      <a:pt x="61" y="31"/>
                    </a:cubicBezTo>
                    <a:cubicBezTo>
                      <a:pt x="61" y="31"/>
                      <a:pt x="61" y="61"/>
                      <a:pt x="61" y="92"/>
                    </a:cubicBezTo>
                    <a:cubicBezTo>
                      <a:pt x="30" y="124"/>
                      <a:pt x="30" y="124"/>
                      <a:pt x="30" y="155"/>
                    </a:cubicBezTo>
                    <a:lnTo>
                      <a:pt x="0" y="155"/>
                    </a:lnTo>
                    <a:cubicBezTo>
                      <a:pt x="0" y="155"/>
                      <a:pt x="0" y="155"/>
                      <a:pt x="30" y="155"/>
                    </a:cubicBezTo>
                    <a:lnTo>
                      <a:pt x="30" y="185"/>
                    </a:lnTo>
                    <a:cubicBezTo>
                      <a:pt x="30" y="185"/>
                      <a:pt x="61" y="185"/>
                      <a:pt x="61" y="216"/>
                    </a:cubicBezTo>
                    <a:cubicBezTo>
                      <a:pt x="61" y="248"/>
                      <a:pt x="61" y="248"/>
                      <a:pt x="61" y="248"/>
                    </a:cubicBezTo>
                    <a:lnTo>
                      <a:pt x="61" y="248"/>
                    </a:lnTo>
                    <a:cubicBezTo>
                      <a:pt x="61" y="248"/>
                      <a:pt x="61" y="248"/>
                      <a:pt x="61" y="279"/>
                    </a:cubicBezTo>
                    <a:cubicBezTo>
                      <a:pt x="61" y="248"/>
                      <a:pt x="61" y="248"/>
                      <a:pt x="61" y="248"/>
                    </a:cubicBezTo>
                    <a:lnTo>
                      <a:pt x="61" y="248"/>
                    </a:lnTo>
                    <a:lnTo>
                      <a:pt x="61" y="248"/>
                    </a:lnTo>
                    <a:cubicBezTo>
                      <a:pt x="61" y="248"/>
                      <a:pt x="61" y="248"/>
                      <a:pt x="92" y="248"/>
                    </a:cubicBezTo>
                    <a:lnTo>
                      <a:pt x="92" y="248"/>
                    </a:lnTo>
                    <a:cubicBezTo>
                      <a:pt x="92" y="216"/>
                      <a:pt x="92" y="216"/>
                      <a:pt x="92" y="216"/>
                    </a:cubicBezTo>
                    <a:lnTo>
                      <a:pt x="92" y="216"/>
                    </a:lnTo>
                    <a:lnTo>
                      <a:pt x="92" y="216"/>
                    </a:lnTo>
                    <a:cubicBezTo>
                      <a:pt x="92" y="216"/>
                      <a:pt x="92" y="216"/>
                      <a:pt x="92" y="185"/>
                    </a:cubicBezTo>
                    <a:lnTo>
                      <a:pt x="92" y="185"/>
                    </a:lnTo>
                    <a:cubicBezTo>
                      <a:pt x="92" y="185"/>
                      <a:pt x="92" y="185"/>
                      <a:pt x="92" y="155"/>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67" name="Freeform 64"/>
              <p:cNvSpPr>
                <a:spLocks noChangeArrowheads="1"/>
              </p:cNvSpPr>
              <p:nvPr/>
            </p:nvSpPr>
            <p:spPr bwMode="auto">
              <a:xfrm>
                <a:off x="4114800" y="1646238"/>
                <a:ext cx="100013" cy="44450"/>
              </a:xfrm>
              <a:custGeom>
                <a:avLst/>
                <a:gdLst>
                  <a:gd name="T0" fmla="*/ 248 w 280"/>
                  <a:gd name="T1" fmla="*/ 0 h 125"/>
                  <a:gd name="T2" fmla="*/ 248 w 280"/>
                  <a:gd name="T3" fmla="*/ 0 h 125"/>
                  <a:gd name="T4" fmla="*/ 186 w 280"/>
                  <a:gd name="T5" fmla="*/ 0 h 125"/>
                  <a:gd name="T6" fmla="*/ 186 w 280"/>
                  <a:gd name="T7" fmla="*/ 0 h 125"/>
                  <a:gd name="T8" fmla="*/ 186 w 280"/>
                  <a:gd name="T9" fmla="*/ 0 h 125"/>
                  <a:gd name="T10" fmla="*/ 155 w 280"/>
                  <a:gd name="T11" fmla="*/ 31 h 125"/>
                  <a:gd name="T12" fmla="*/ 155 w 280"/>
                  <a:gd name="T13" fmla="*/ 31 h 125"/>
                  <a:gd name="T14" fmla="*/ 155 w 280"/>
                  <a:gd name="T15" fmla="*/ 31 h 125"/>
                  <a:gd name="T16" fmla="*/ 124 w 280"/>
                  <a:gd name="T17" fmla="*/ 31 h 125"/>
                  <a:gd name="T18" fmla="*/ 124 w 280"/>
                  <a:gd name="T19" fmla="*/ 31 h 125"/>
                  <a:gd name="T20" fmla="*/ 124 w 280"/>
                  <a:gd name="T21" fmla="*/ 0 h 125"/>
                  <a:gd name="T22" fmla="*/ 124 w 280"/>
                  <a:gd name="T23" fmla="*/ 0 h 125"/>
                  <a:gd name="T24" fmla="*/ 124 w 280"/>
                  <a:gd name="T25" fmla="*/ 0 h 125"/>
                  <a:gd name="T26" fmla="*/ 124 w 280"/>
                  <a:gd name="T27" fmla="*/ 31 h 125"/>
                  <a:gd name="T28" fmla="*/ 92 w 280"/>
                  <a:gd name="T29" fmla="*/ 31 h 125"/>
                  <a:gd name="T30" fmla="*/ 31 w 280"/>
                  <a:gd name="T31" fmla="*/ 0 h 125"/>
                  <a:gd name="T32" fmla="*/ 31 w 280"/>
                  <a:gd name="T33" fmla="*/ 0 h 125"/>
                  <a:gd name="T34" fmla="*/ 31 w 280"/>
                  <a:gd name="T35" fmla="*/ 31 h 125"/>
                  <a:gd name="T36" fmla="*/ 31 w 280"/>
                  <a:gd name="T37" fmla="*/ 31 h 125"/>
                  <a:gd name="T38" fmla="*/ 31 w 280"/>
                  <a:gd name="T39" fmla="*/ 31 h 125"/>
                  <a:gd name="T40" fmla="*/ 0 w 280"/>
                  <a:gd name="T41" fmla="*/ 61 h 125"/>
                  <a:gd name="T42" fmla="*/ 0 w 280"/>
                  <a:gd name="T43" fmla="*/ 61 h 125"/>
                  <a:gd name="T44" fmla="*/ 0 w 280"/>
                  <a:gd name="T45" fmla="*/ 61 h 125"/>
                  <a:gd name="T46" fmla="*/ 31 w 280"/>
                  <a:gd name="T47" fmla="*/ 92 h 125"/>
                  <a:gd name="T48" fmla="*/ 31 w 280"/>
                  <a:gd name="T49" fmla="*/ 124 h 125"/>
                  <a:gd name="T50" fmla="*/ 31 w 280"/>
                  <a:gd name="T51" fmla="*/ 92 h 125"/>
                  <a:gd name="T52" fmla="*/ 92 w 280"/>
                  <a:gd name="T53" fmla="*/ 92 h 125"/>
                  <a:gd name="T54" fmla="*/ 92 w 280"/>
                  <a:gd name="T55" fmla="*/ 92 h 125"/>
                  <a:gd name="T56" fmla="*/ 124 w 280"/>
                  <a:gd name="T57" fmla="*/ 92 h 125"/>
                  <a:gd name="T58" fmla="*/ 124 w 280"/>
                  <a:gd name="T59" fmla="*/ 92 h 125"/>
                  <a:gd name="T60" fmla="*/ 124 w 280"/>
                  <a:gd name="T61" fmla="*/ 92 h 125"/>
                  <a:gd name="T62" fmla="*/ 124 w 280"/>
                  <a:gd name="T63" fmla="*/ 92 h 125"/>
                  <a:gd name="T64" fmla="*/ 124 w 280"/>
                  <a:gd name="T65" fmla="*/ 92 h 125"/>
                  <a:gd name="T66" fmla="*/ 155 w 280"/>
                  <a:gd name="T67" fmla="*/ 124 h 125"/>
                  <a:gd name="T68" fmla="*/ 155 w 280"/>
                  <a:gd name="T69" fmla="*/ 124 h 125"/>
                  <a:gd name="T70" fmla="*/ 155 w 280"/>
                  <a:gd name="T71" fmla="*/ 124 h 125"/>
                  <a:gd name="T72" fmla="*/ 186 w 280"/>
                  <a:gd name="T73" fmla="*/ 124 h 125"/>
                  <a:gd name="T74" fmla="*/ 186 w 280"/>
                  <a:gd name="T75" fmla="*/ 124 h 125"/>
                  <a:gd name="T76" fmla="*/ 186 w 280"/>
                  <a:gd name="T77" fmla="*/ 124 h 125"/>
                  <a:gd name="T78" fmla="*/ 186 w 280"/>
                  <a:gd name="T79" fmla="*/ 124 h 125"/>
                  <a:gd name="T80" fmla="*/ 186 w 280"/>
                  <a:gd name="T81" fmla="*/ 31 h 125"/>
                  <a:gd name="T82" fmla="*/ 217 w 280"/>
                  <a:gd name="T83" fmla="*/ 61 h 125"/>
                  <a:gd name="T84" fmla="*/ 248 w 280"/>
                  <a:gd name="T85" fmla="*/ 61 h 125"/>
                  <a:gd name="T86" fmla="*/ 248 w 280"/>
                  <a:gd name="T87" fmla="*/ 61 h 125"/>
                  <a:gd name="T88" fmla="*/ 248 w 280"/>
                  <a:gd name="T89" fmla="*/ 61 h 125"/>
                  <a:gd name="T90" fmla="*/ 248 w 280"/>
                  <a:gd name="T91" fmla="*/ 61 h 125"/>
                  <a:gd name="T92" fmla="*/ 279 w 280"/>
                  <a:gd name="T93" fmla="*/ 31 h 125"/>
                  <a:gd name="T94" fmla="*/ 279 w 280"/>
                  <a:gd name="T95" fmla="*/ 0 h 125"/>
                  <a:gd name="T96" fmla="*/ 279 w 280"/>
                  <a:gd name="T97" fmla="*/ 0 h 125"/>
                  <a:gd name="T98" fmla="*/ 279 w 280"/>
                  <a:gd name="T99" fmla="*/ 0 h 125"/>
                  <a:gd name="T100" fmla="*/ 248 w 280"/>
                  <a:gd name="T101"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80" h="125">
                    <a:moveTo>
                      <a:pt x="248" y="0"/>
                    </a:moveTo>
                    <a:lnTo>
                      <a:pt x="248" y="0"/>
                    </a:lnTo>
                    <a:cubicBezTo>
                      <a:pt x="217" y="0"/>
                      <a:pt x="217" y="0"/>
                      <a:pt x="186" y="0"/>
                    </a:cubicBezTo>
                    <a:lnTo>
                      <a:pt x="186" y="0"/>
                    </a:lnTo>
                    <a:lnTo>
                      <a:pt x="186" y="0"/>
                    </a:lnTo>
                    <a:cubicBezTo>
                      <a:pt x="186" y="0"/>
                      <a:pt x="186" y="31"/>
                      <a:pt x="155" y="31"/>
                    </a:cubicBezTo>
                    <a:lnTo>
                      <a:pt x="155" y="31"/>
                    </a:lnTo>
                    <a:lnTo>
                      <a:pt x="155" y="31"/>
                    </a:lnTo>
                    <a:cubicBezTo>
                      <a:pt x="155" y="31"/>
                      <a:pt x="155" y="31"/>
                      <a:pt x="124" y="31"/>
                    </a:cubicBezTo>
                    <a:lnTo>
                      <a:pt x="124" y="31"/>
                    </a:lnTo>
                    <a:cubicBezTo>
                      <a:pt x="124" y="31"/>
                      <a:pt x="124" y="31"/>
                      <a:pt x="124" y="0"/>
                    </a:cubicBezTo>
                    <a:lnTo>
                      <a:pt x="124" y="0"/>
                    </a:lnTo>
                    <a:lnTo>
                      <a:pt x="124" y="0"/>
                    </a:lnTo>
                    <a:cubicBezTo>
                      <a:pt x="124" y="31"/>
                      <a:pt x="124" y="31"/>
                      <a:pt x="124" y="31"/>
                    </a:cubicBezTo>
                    <a:lnTo>
                      <a:pt x="92" y="31"/>
                    </a:lnTo>
                    <a:cubicBezTo>
                      <a:pt x="92" y="31"/>
                      <a:pt x="62" y="31"/>
                      <a:pt x="31" y="0"/>
                    </a:cubicBezTo>
                    <a:lnTo>
                      <a:pt x="31" y="0"/>
                    </a:lnTo>
                    <a:cubicBezTo>
                      <a:pt x="31" y="31"/>
                      <a:pt x="31" y="31"/>
                      <a:pt x="31" y="31"/>
                    </a:cubicBezTo>
                    <a:lnTo>
                      <a:pt x="31" y="31"/>
                    </a:lnTo>
                    <a:lnTo>
                      <a:pt x="31" y="31"/>
                    </a:lnTo>
                    <a:cubicBezTo>
                      <a:pt x="31" y="61"/>
                      <a:pt x="31" y="61"/>
                      <a:pt x="0" y="61"/>
                    </a:cubicBezTo>
                    <a:lnTo>
                      <a:pt x="0" y="61"/>
                    </a:lnTo>
                    <a:lnTo>
                      <a:pt x="0" y="61"/>
                    </a:lnTo>
                    <a:cubicBezTo>
                      <a:pt x="31" y="61"/>
                      <a:pt x="31" y="92"/>
                      <a:pt x="31" y="92"/>
                    </a:cubicBezTo>
                    <a:lnTo>
                      <a:pt x="31" y="124"/>
                    </a:lnTo>
                    <a:cubicBezTo>
                      <a:pt x="31" y="124"/>
                      <a:pt x="31" y="124"/>
                      <a:pt x="31" y="92"/>
                    </a:cubicBezTo>
                    <a:cubicBezTo>
                      <a:pt x="62" y="92"/>
                      <a:pt x="62" y="92"/>
                      <a:pt x="92" y="92"/>
                    </a:cubicBezTo>
                    <a:lnTo>
                      <a:pt x="92" y="92"/>
                    </a:lnTo>
                    <a:lnTo>
                      <a:pt x="124" y="92"/>
                    </a:lnTo>
                    <a:lnTo>
                      <a:pt x="124" y="92"/>
                    </a:lnTo>
                    <a:lnTo>
                      <a:pt x="124" y="92"/>
                    </a:lnTo>
                    <a:lnTo>
                      <a:pt x="124" y="92"/>
                    </a:lnTo>
                    <a:lnTo>
                      <a:pt x="124" y="92"/>
                    </a:lnTo>
                    <a:cubicBezTo>
                      <a:pt x="124" y="92"/>
                      <a:pt x="124" y="92"/>
                      <a:pt x="155" y="124"/>
                    </a:cubicBezTo>
                    <a:lnTo>
                      <a:pt x="155" y="124"/>
                    </a:lnTo>
                    <a:lnTo>
                      <a:pt x="155" y="124"/>
                    </a:lnTo>
                    <a:cubicBezTo>
                      <a:pt x="186" y="124"/>
                      <a:pt x="186" y="124"/>
                      <a:pt x="186" y="124"/>
                    </a:cubicBezTo>
                    <a:lnTo>
                      <a:pt x="186" y="124"/>
                    </a:lnTo>
                    <a:lnTo>
                      <a:pt x="186" y="124"/>
                    </a:lnTo>
                    <a:lnTo>
                      <a:pt x="186" y="124"/>
                    </a:lnTo>
                    <a:cubicBezTo>
                      <a:pt x="186" y="31"/>
                      <a:pt x="186" y="31"/>
                      <a:pt x="186" y="31"/>
                    </a:cubicBezTo>
                    <a:cubicBezTo>
                      <a:pt x="217" y="61"/>
                      <a:pt x="217" y="61"/>
                      <a:pt x="217" y="61"/>
                    </a:cubicBezTo>
                    <a:cubicBezTo>
                      <a:pt x="217" y="61"/>
                      <a:pt x="217" y="61"/>
                      <a:pt x="248" y="61"/>
                    </a:cubicBezTo>
                    <a:lnTo>
                      <a:pt x="248" y="61"/>
                    </a:lnTo>
                    <a:lnTo>
                      <a:pt x="248" y="61"/>
                    </a:lnTo>
                    <a:lnTo>
                      <a:pt x="248" y="61"/>
                    </a:lnTo>
                    <a:cubicBezTo>
                      <a:pt x="248" y="31"/>
                      <a:pt x="279" y="31"/>
                      <a:pt x="279" y="31"/>
                    </a:cubicBezTo>
                    <a:cubicBezTo>
                      <a:pt x="279" y="31"/>
                      <a:pt x="279" y="31"/>
                      <a:pt x="279" y="0"/>
                    </a:cubicBezTo>
                    <a:lnTo>
                      <a:pt x="279" y="0"/>
                    </a:lnTo>
                    <a:lnTo>
                      <a:pt x="279" y="0"/>
                    </a:lnTo>
                    <a:cubicBezTo>
                      <a:pt x="248" y="0"/>
                      <a:pt x="248" y="0"/>
                      <a:pt x="248" y="0"/>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68" name="Freeform 65"/>
              <p:cNvSpPr>
                <a:spLocks noChangeArrowheads="1"/>
              </p:cNvSpPr>
              <p:nvPr/>
            </p:nvSpPr>
            <p:spPr bwMode="auto">
              <a:xfrm>
                <a:off x="4192588" y="1690688"/>
                <a:ext cx="346075" cy="122237"/>
              </a:xfrm>
              <a:custGeom>
                <a:avLst/>
                <a:gdLst>
                  <a:gd name="T0" fmla="*/ 930 w 961"/>
                  <a:gd name="T1" fmla="*/ 155 h 341"/>
                  <a:gd name="T2" fmla="*/ 960 w 961"/>
                  <a:gd name="T3" fmla="*/ 124 h 341"/>
                  <a:gd name="T4" fmla="*/ 930 w 961"/>
                  <a:gd name="T5" fmla="*/ 92 h 341"/>
                  <a:gd name="T6" fmla="*/ 899 w 961"/>
                  <a:gd name="T7" fmla="*/ 61 h 341"/>
                  <a:gd name="T8" fmla="*/ 899 w 961"/>
                  <a:gd name="T9" fmla="*/ 31 h 341"/>
                  <a:gd name="T10" fmla="*/ 836 w 961"/>
                  <a:gd name="T11" fmla="*/ 31 h 341"/>
                  <a:gd name="T12" fmla="*/ 775 w 961"/>
                  <a:gd name="T13" fmla="*/ 61 h 341"/>
                  <a:gd name="T14" fmla="*/ 713 w 961"/>
                  <a:gd name="T15" fmla="*/ 61 h 341"/>
                  <a:gd name="T16" fmla="*/ 651 w 961"/>
                  <a:gd name="T17" fmla="*/ 61 h 341"/>
                  <a:gd name="T18" fmla="*/ 558 w 961"/>
                  <a:gd name="T19" fmla="*/ 31 h 341"/>
                  <a:gd name="T20" fmla="*/ 527 w 961"/>
                  <a:gd name="T21" fmla="*/ 31 h 341"/>
                  <a:gd name="T22" fmla="*/ 465 w 961"/>
                  <a:gd name="T23" fmla="*/ 0 h 341"/>
                  <a:gd name="T24" fmla="*/ 403 w 961"/>
                  <a:gd name="T25" fmla="*/ 0 h 341"/>
                  <a:gd name="T26" fmla="*/ 279 w 961"/>
                  <a:gd name="T27" fmla="*/ 31 h 341"/>
                  <a:gd name="T28" fmla="*/ 217 w 961"/>
                  <a:gd name="T29" fmla="*/ 61 h 341"/>
                  <a:gd name="T30" fmla="*/ 62 w 961"/>
                  <a:gd name="T31" fmla="*/ 0 h 341"/>
                  <a:gd name="T32" fmla="*/ 0 w 961"/>
                  <a:gd name="T33" fmla="*/ 0 h 341"/>
                  <a:gd name="T34" fmla="*/ 0 w 961"/>
                  <a:gd name="T35" fmla="*/ 31 h 341"/>
                  <a:gd name="T36" fmla="*/ 0 w 961"/>
                  <a:gd name="T37" fmla="*/ 92 h 341"/>
                  <a:gd name="T38" fmla="*/ 31 w 961"/>
                  <a:gd name="T39" fmla="*/ 155 h 341"/>
                  <a:gd name="T40" fmla="*/ 31 w 961"/>
                  <a:gd name="T41" fmla="*/ 216 h 341"/>
                  <a:gd name="T42" fmla="*/ 62 w 961"/>
                  <a:gd name="T43" fmla="*/ 309 h 341"/>
                  <a:gd name="T44" fmla="*/ 62 w 961"/>
                  <a:gd name="T45" fmla="*/ 309 h 341"/>
                  <a:gd name="T46" fmla="*/ 155 w 961"/>
                  <a:gd name="T47" fmla="*/ 309 h 341"/>
                  <a:gd name="T48" fmla="*/ 186 w 961"/>
                  <a:gd name="T49" fmla="*/ 309 h 341"/>
                  <a:gd name="T50" fmla="*/ 310 w 961"/>
                  <a:gd name="T51" fmla="*/ 309 h 341"/>
                  <a:gd name="T52" fmla="*/ 372 w 961"/>
                  <a:gd name="T53" fmla="*/ 309 h 341"/>
                  <a:gd name="T54" fmla="*/ 434 w 961"/>
                  <a:gd name="T55" fmla="*/ 279 h 341"/>
                  <a:gd name="T56" fmla="*/ 496 w 961"/>
                  <a:gd name="T57" fmla="*/ 279 h 341"/>
                  <a:gd name="T58" fmla="*/ 496 w 961"/>
                  <a:gd name="T59" fmla="*/ 279 h 341"/>
                  <a:gd name="T60" fmla="*/ 558 w 961"/>
                  <a:gd name="T61" fmla="*/ 279 h 341"/>
                  <a:gd name="T62" fmla="*/ 589 w 961"/>
                  <a:gd name="T63" fmla="*/ 279 h 341"/>
                  <a:gd name="T64" fmla="*/ 589 w 961"/>
                  <a:gd name="T65" fmla="*/ 279 h 341"/>
                  <a:gd name="T66" fmla="*/ 620 w 961"/>
                  <a:gd name="T67" fmla="*/ 279 h 341"/>
                  <a:gd name="T68" fmla="*/ 651 w 961"/>
                  <a:gd name="T69" fmla="*/ 279 h 341"/>
                  <a:gd name="T70" fmla="*/ 713 w 961"/>
                  <a:gd name="T71" fmla="*/ 279 h 341"/>
                  <a:gd name="T72" fmla="*/ 743 w 961"/>
                  <a:gd name="T73" fmla="*/ 279 h 341"/>
                  <a:gd name="T74" fmla="*/ 836 w 961"/>
                  <a:gd name="T75" fmla="*/ 248 h 341"/>
                  <a:gd name="T76" fmla="*/ 868 w 961"/>
                  <a:gd name="T77" fmla="*/ 248 h 341"/>
                  <a:gd name="T78" fmla="*/ 868 w 961"/>
                  <a:gd name="T79" fmla="*/ 248 h 341"/>
                  <a:gd name="T80" fmla="*/ 899 w 961"/>
                  <a:gd name="T81" fmla="*/ 248 h 341"/>
                  <a:gd name="T82" fmla="*/ 930 w 961"/>
                  <a:gd name="T83" fmla="*/ 248 h 341"/>
                  <a:gd name="T84" fmla="*/ 960 w 961"/>
                  <a:gd name="T85" fmla="*/ 216 h 341"/>
                  <a:gd name="T86" fmla="*/ 960 w 961"/>
                  <a:gd name="T87" fmla="*/ 185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61" h="341">
                    <a:moveTo>
                      <a:pt x="960" y="155"/>
                    </a:moveTo>
                    <a:lnTo>
                      <a:pt x="960" y="155"/>
                    </a:lnTo>
                    <a:cubicBezTo>
                      <a:pt x="930" y="155"/>
                      <a:pt x="930" y="155"/>
                      <a:pt x="930" y="155"/>
                    </a:cubicBezTo>
                    <a:lnTo>
                      <a:pt x="930" y="155"/>
                    </a:lnTo>
                    <a:cubicBezTo>
                      <a:pt x="930" y="124"/>
                      <a:pt x="930" y="124"/>
                      <a:pt x="960" y="124"/>
                    </a:cubicBezTo>
                    <a:lnTo>
                      <a:pt x="960" y="124"/>
                    </a:lnTo>
                    <a:lnTo>
                      <a:pt x="960" y="124"/>
                    </a:lnTo>
                    <a:cubicBezTo>
                      <a:pt x="930" y="124"/>
                      <a:pt x="930" y="124"/>
                      <a:pt x="930" y="92"/>
                    </a:cubicBezTo>
                    <a:lnTo>
                      <a:pt x="930" y="92"/>
                    </a:lnTo>
                    <a:lnTo>
                      <a:pt x="930" y="92"/>
                    </a:lnTo>
                    <a:cubicBezTo>
                      <a:pt x="930" y="92"/>
                      <a:pt x="899" y="92"/>
                      <a:pt x="899" y="61"/>
                    </a:cubicBezTo>
                    <a:lnTo>
                      <a:pt x="899" y="61"/>
                    </a:lnTo>
                    <a:lnTo>
                      <a:pt x="899" y="61"/>
                    </a:lnTo>
                    <a:lnTo>
                      <a:pt x="899" y="61"/>
                    </a:lnTo>
                    <a:cubicBezTo>
                      <a:pt x="899" y="31"/>
                      <a:pt x="899" y="31"/>
                      <a:pt x="899" y="31"/>
                    </a:cubicBezTo>
                    <a:lnTo>
                      <a:pt x="868" y="31"/>
                    </a:lnTo>
                    <a:cubicBezTo>
                      <a:pt x="868" y="31"/>
                      <a:pt x="868" y="31"/>
                      <a:pt x="836" y="31"/>
                    </a:cubicBezTo>
                    <a:lnTo>
                      <a:pt x="836" y="31"/>
                    </a:lnTo>
                    <a:lnTo>
                      <a:pt x="836" y="31"/>
                    </a:lnTo>
                    <a:cubicBezTo>
                      <a:pt x="806" y="31"/>
                      <a:pt x="806" y="61"/>
                      <a:pt x="806" y="61"/>
                    </a:cubicBezTo>
                    <a:cubicBezTo>
                      <a:pt x="775" y="61"/>
                      <a:pt x="775" y="61"/>
                      <a:pt x="775" y="61"/>
                    </a:cubicBezTo>
                    <a:lnTo>
                      <a:pt x="743" y="61"/>
                    </a:lnTo>
                    <a:lnTo>
                      <a:pt x="743" y="61"/>
                    </a:lnTo>
                    <a:cubicBezTo>
                      <a:pt x="713" y="61"/>
                      <a:pt x="713" y="61"/>
                      <a:pt x="713" y="61"/>
                    </a:cubicBezTo>
                    <a:cubicBezTo>
                      <a:pt x="682" y="61"/>
                      <a:pt x="682" y="61"/>
                      <a:pt x="682" y="61"/>
                    </a:cubicBezTo>
                    <a:lnTo>
                      <a:pt x="651" y="61"/>
                    </a:lnTo>
                    <a:lnTo>
                      <a:pt x="651" y="61"/>
                    </a:lnTo>
                    <a:lnTo>
                      <a:pt x="651" y="61"/>
                    </a:lnTo>
                    <a:cubicBezTo>
                      <a:pt x="620" y="61"/>
                      <a:pt x="589" y="61"/>
                      <a:pt x="558" y="31"/>
                    </a:cubicBezTo>
                    <a:lnTo>
                      <a:pt x="558" y="31"/>
                    </a:lnTo>
                    <a:lnTo>
                      <a:pt x="558" y="31"/>
                    </a:lnTo>
                    <a:lnTo>
                      <a:pt x="558" y="31"/>
                    </a:lnTo>
                    <a:lnTo>
                      <a:pt x="527" y="31"/>
                    </a:lnTo>
                    <a:cubicBezTo>
                      <a:pt x="527" y="31"/>
                      <a:pt x="527" y="31"/>
                      <a:pt x="496" y="0"/>
                    </a:cubicBezTo>
                    <a:lnTo>
                      <a:pt x="496" y="31"/>
                    </a:lnTo>
                    <a:cubicBezTo>
                      <a:pt x="465" y="31"/>
                      <a:pt x="465" y="31"/>
                      <a:pt x="465" y="0"/>
                    </a:cubicBezTo>
                    <a:lnTo>
                      <a:pt x="465" y="0"/>
                    </a:lnTo>
                    <a:cubicBezTo>
                      <a:pt x="434" y="0"/>
                      <a:pt x="434" y="0"/>
                      <a:pt x="403" y="0"/>
                    </a:cubicBezTo>
                    <a:lnTo>
                      <a:pt x="403" y="0"/>
                    </a:lnTo>
                    <a:lnTo>
                      <a:pt x="403" y="0"/>
                    </a:lnTo>
                    <a:cubicBezTo>
                      <a:pt x="372" y="0"/>
                      <a:pt x="372" y="0"/>
                      <a:pt x="341" y="0"/>
                    </a:cubicBezTo>
                    <a:cubicBezTo>
                      <a:pt x="341" y="0"/>
                      <a:pt x="310" y="31"/>
                      <a:pt x="279" y="31"/>
                    </a:cubicBezTo>
                    <a:cubicBezTo>
                      <a:pt x="279" y="31"/>
                      <a:pt x="279" y="31"/>
                      <a:pt x="248" y="31"/>
                    </a:cubicBezTo>
                    <a:cubicBezTo>
                      <a:pt x="248" y="61"/>
                      <a:pt x="248" y="61"/>
                      <a:pt x="217" y="61"/>
                    </a:cubicBezTo>
                    <a:lnTo>
                      <a:pt x="217" y="61"/>
                    </a:lnTo>
                    <a:cubicBezTo>
                      <a:pt x="217" y="61"/>
                      <a:pt x="186" y="61"/>
                      <a:pt x="155" y="61"/>
                    </a:cubicBezTo>
                    <a:cubicBezTo>
                      <a:pt x="155" y="31"/>
                      <a:pt x="124" y="31"/>
                      <a:pt x="93" y="31"/>
                    </a:cubicBezTo>
                    <a:cubicBezTo>
                      <a:pt x="93" y="31"/>
                      <a:pt x="62" y="31"/>
                      <a:pt x="62" y="0"/>
                    </a:cubicBezTo>
                    <a:lnTo>
                      <a:pt x="62" y="0"/>
                    </a:lnTo>
                    <a:cubicBezTo>
                      <a:pt x="31" y="0"/>
                      <a:pt x="31" y="0"/>
                      <a:pt x="31" y="0"/>
                    </a:cubicBezTo>
                    <a:lnTo>
                      <a:pt x="0" y="0"/>
                    </a:lnTo>
                    <a:cubicBezTo>
                      <a:pt x="31" y="0"/>
                      <a:pt x="31" y="0"/>
                      <a:pt x="31" y="0"/>
                    </a:cubicBezTo>
                    <a:lnTo>
                      <a:pt x="31" y="0"/>
                    </a:lnTo>
                    <a:cubicBezTo>
                      <a:pt x="31" y="31"/>
                      <a:pt x="0" y="31"/>
                      <a:pt x="0" y="31"/>
                    </a:cubicBezTo>
                    <a:lnTo>
                      <a:pt x="0" y="61"/>
                    </a:lnTo>
                    <a:cubicBezTo>
                      <a:pt x="31" y="61"/>
                      <a:pt x="31" y="61"/>
                      <a:pt x="31" y="61"/>
                    </a:cubicBezTo>
                    <a:cubicBezTo>
                      <a:pt x="0" y="92"/>
                      <a:pt x="0" y="92"/>
                      <a:pt x="0" y="92"/>
                    </a:cubicBezTo>
                    <a:cubicBezTo>
                      <a:pt x="31" y="124"/>
                      <a:pt x="31" y="124"/>
                      <a:pt x="31" y="124"/>
                    </a:cubicBezTo>
                    <a:lnTo>
                      <a:pt x="31" y="124"/>
                    </a:lnTo>
                    <a:lnTo>
                      <a:pt x="31" y="155"/>
                    </a:lnTo>
                    <a:cubicBezTo>
                      <a:pt x="31" y="185"/>
                      <a:pt x="31" y="185"/>
                      <a:pt x="31" y="185"/>
                    </a:cubicBezTo>
                    <a:lnTo>
                      <a:pt x="31" y="185"/>
                    </a:lnTo>
                    <a:lnTo>
                      <a:pt x="31" y="216"/>
                    </a:lnTo>
                    <a:cubicBezTo>
                      <a:pt x="31" y="216"/>
                      <a:pt x="62" y="216"/>
                      <a:pt x="62" y="248"/>
                    </a:cubicBezTo>
                    <a:cubicBezTo>
                      <a:pt x="62" y="279"/>
                      <a:pt x="62" y="279"/>
                      <a:pt x="62" y="309"/>
                    </a:cubicBezTo>
                    <a:lnTo>
                      <a:pt x="62" y="309"/>
                    </a:lnTo>
                    <a:lnTo>
                      <a:pt x="62" y="309"/>
                    </a:lnTo>
                    <a:lnTo>
                      <a:pt x="62" y="309"/>
                    </a:lnTo>
                    <a:lnTo>
                      <a:pt x="62" y="309"/>
                    </a:lnTo>
                    <a:cubicBezTo>
                      <a:pt x="62" y="279"/>
                      <a:pt x="93" y="279"/>
                      <a:pt x="93" y="279"/>
                    </a:cubicBezTo>
                    <a:lnTo>
                      <a:pt x="93" y="279"/>
                    </a:lnTo>
                    <a:cubicBezTo>
                      <a:pt x="124" y="279"/>
                      <a:pt x="124" y="279"/>
                      <a:pt x="155" y="309"/>
                    </a:cubicBezTo>
                    <a:cubicBezTo>
                      <a:pt x="155" y="309"/>
                      <a:pt x="155" y="309"/>
                      <a:pt x="186" y="309"/>
                    </a:cubicBezTo>
                    <a:lnTo>
                      <a:pt x="186" y="309"/>
                    </a:lnTo>
                    <a:lnTo>
                      <a:pt x="186" y="309"/>
                    </a:lnTo>
                    <a:lnTo>
                      <a:pt x="186" y="309"/>
                    </a:lnTo>
                    <a:cubicBezTo>
                      <a:pt x="217" y="309"/>
                      <a:pt x="217" y="279"/>
                      <a:pt x="248" y="279"/>
                    </a:cubicBezTo>
                    <a:cubicBezTo>
                      <a:pt x="279" y="279"/>
                      <a:pt x="310" y="309"/>
                      <a:pt x="310" y="309"/>
                    </a:cubicBezTo>
                    <a:cubicBezTo>
                      <a:pt x="310" y="309"/>
                      <a:pt x="341" y="309"/>
                      <a:pt x="341" y="340"/>
                    </a:cubicBezTo>
                    <a:lnTo>
                      <a:pt x="341" y="340"/>
                    </a:lnTo>
                    <a:cubicBezTo>
                      <a:pt x="341" y="340"/>
                      <a:pt x="372" y="340"/>
                      <a:pt x="372" y="309"/>
                    </a:cubicBezTo>
                    <a:lnTo>
                      <a:pt x="403" y="309"/>
                    </a:lnTo>
                    <a:lnTo>
                      <a:pt x="403" y="309"/>
                    </a:lnTo>
                    <a:cubicBezTo>
                      <a:pt x="434" y="279"/>
                      <a:pt x="434" y="279"/>
                      <a:pt x="434" y="279"/>
                    </a:cubicBezTo>
                    <a:cubicBezTo>
                      <a:pt x="434" y="279"/>
                      <a:pt x="434" y="279"/>
                      <a:pt x="465" y="279"/>
                    </a:cubicBezTo>
                    <a:lnTo>
                      <a:pt x="465" y="279"/>
                    </a:lnTo>
                    <a:cubicBezTo>
                      <a:pt x="496" y="279"/>
                      <a:pt x="496" y="279"/>
                      <a:pt x="496" y="279"/>
                    </a:cubicBezTo>
                    <a:lnTo>
                      <a:pt x="496" y="279"/>
                    </a:lnTo>
                    <a:lnTo>
                      <a:pt x="496" y="279"/>
                    </a:lnTo>
                    <a:lnTo>
                      <a:pt x="496" y="279"/>
                    </a:lnTo>
                    <a:lnTo>
                      <a:pt x="496" y="279"/>
                    </a:lnTo>
                    <a:lnTo>
                      <a:pt x="527" y="279"/>
                    </a:lnTo>
                    <a:lnTo>
                      <a:pt x="558" y="279"/>
                    </a:lnTo>
                    <a:lnTo>
                      <a:pt x="558" y="279"/>
                    </a:lnTo>
                    <a:lnTo>
                      <a:pt x="558" y="279"/>
                    </a:lnTo>
                    <a:cubicBezTo>
                      <a:pt x="558" y="279"/>
                      <a:pt x="558" y="279"/>
                      <a:pt x="589" y="279"/>
                    </a:cubicBezTo>
                    <a:lnTo>
                      <a:pt x="589" y="279"/>
                    </a:lnTo>
                    <a:lnTo>
                      <a:pt x="589" y="279"/>
                    </a:lnTo>
                    <a:lnTo>
                      <a:pt x="589" y="279"/>
                    </a:lnTo>
                    <a:lnTo>
                      <a:pt x="620" y="279"/>
                    </a:lnTo>
                    <a:lnTo>
                      <a:pt x="620" y="279"/>
                    </a:lnTo>
                    <a:lnTo>
                      <a:pt x="620" y="279"/>
                    </a:lnTo>
                    <a:lnTo>
                      <a:pt x="620" y="279"/>
                    </a:lnTo>
                    <a:cubicBezTo>
                      <a:pt x="620" y="279"/>
                      <a:pt x="620" y="279"/>
                      <a:pt x="651" y="279"/>
                    </a:cubicBezTo>
                    <a:lnTo>
                      <a:pt x="651" y="279"/>
                    </a:lnTo>
                    <a:cubicBezTo>
                      <a:pt x="682" y="279"/>
                      <a:pt x="682" y="279"/>
                      <a:pt x="682" y="279"/>
                    </a:cubicBezTo>
                    <a:lnTo>
                      <a:pt x="682" y="279"/>
                    </a:lnTo>
                    <a:cubicBezTo>
                      <a:pt x="682" y="279"/>
                      <a:pt x="682" y="279"/>
                      <a:pt x="713" y="279"/>
                    </a:cubicBezTo>
                    <a:lnTo>
                      <a:pt x="713" y="279"/>
                    </a:lnTo>
                    <a:cubicBezTo>
                      <a:pt x="713" y="279"/>
                      <a:pt x="713" y="279"/>
                      <a:pt x="743" y="279"/>
                    </a:cubicBezTo>
                    <a:lnTo>
                      <a:pt x="743" y="279"/>
                    </a:lnTo>
                    <a:cubicBezTo>
                      <a:pt x="775" y="248"/>
                      <a:pt x="775" y="248"/>
                      <a:pt x="775" y="248"/>
                    </a:cubicBezTo>
                    <a:cubicBezTo>
                      <a:pt x="806" y="248"/>
                      <a:pt x="806" y="248"/>
                      <a:pt x="806" y="248"/>
                    </a:cubicBezTo>
                    <a:lnTo>
                      <a:pt x="836" y="248"/>
                    </a:lnTo>
                    <a:lnTo>
                      <a:pt x="836" y="248"/>
                    </a:lnTo>
                    <a:lnTo>
                      <a:pt x="836" y="248"/>
                    </a:lnTo>
                    <a:lnTo>
                      <a:pt x="868" y="248"/>
                    </a:lnTo>
                    <a:lnTo>
                      <a:pt x="868" y="248"/>
                    </a:lnTo>
                    <a:lnTo>
                      <a:pt x="868" y="248"/>
                    </a:lnTo>
                    <a:lnTo>
                      <a:pt x="868" y="248"/>
                    </a:lnTo>
                    <a:lnTo>
                      <a:pt x="868" y="248"/>
                    </a:lnTo>
                    <a:cubicBezTo>
                      <a:pt x="868" y="248"/>
                      <a:pt x="868" y="248"/>
                      <a:pt x="899" y="248"/>
                    </a:cubicBezTo>
                    <a:lnTo>
                      <a:pt x="899" y="248"/>
                    </a:lnTo>
                    <a:lnTo>
                      <a:pt x="899" y="248"/>
                    </a:lnTo>
                    <a:lnTo>
                      <a:pt x="930" y="248"/>
                    </a:lnTo>
                    <a:lnTo>
                      <a:pt x="930" y="248"/>
                    </a:lnTo>
                    <a:lnTo>
                      <a:pt x="960" y="248"/>
                    </a:lnTo>
                    <a:cubicBezTo>
                      <a:pt x="960" y="248"/>
                      <a:pt x="960" y="248"/>
                      <a:pt x="960" y="216"/>
                    </a:cubicBezTo>
                    <a:lnTo>
                      <a:pt x="960" y="216"/>
                    </a:lnTo>
                    <a:lnTo>
                      <a:pt x="960" y="216"/>
                    </a:lnTo>
                    <a:lnTo>
                      <a:pt x="960" y="216"/>
                    </a:lnTo>
                    <a:cubicBezTo>
                      <a:pt x="960" y="185"/>
                      <a:pt x="960" y="185"/>
                      <a:pt x="960" y="185"/>
                    </a:cubicBezTo>
                    <a:lnTo>
                      <a:pt x="960" y="155"/>
                    </a:ln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69" name="Freeform 66"/>
              <p:cNvSpPr>
                <a:spLocks noChangeArrowheads="1"/>
              </p:cNvSpPr>
              <p:nvPr/>
            </p:nvSpPr>
            <p:spPr bwMode="auto">
              <a:xfrm>
                <a:off x="5275263" y="1958975"/>
                <a:ext cx="134937" cy="77788"/>
              </a:xfrm>
              <a:custGeom>
                <a:avLst/>
                <a:gdLst>
                  <a:gd name="T0" fmla="*/ 124 w 373"/>
                  <a:gd name="T1" fmla="*/ 61 h 217"/>
                  <a:gd name="T2" fmla="*/ 124 w 373"/>
                  <a:gd name="T3" fmla="*/ 61 h 217"/>
                  <a:gd name="T4" fmla="*/ 93 w 373"/>
                  <a:gd name="T5" fmla="*/ 31 h 217"/>
                  <a:gd name="T6" fmla="*/ 61 w 373"/>
                  <a:gd name="T7" fmla="*/ 0 h 217"/>
                  <a:gd name="T8" fmla="*/ 0 w 373"/>
                  <a:gd name="T9" fmla="*/ 0 h 217"/>
                  <a:gd name="T10" fmla="*/ 0 w 373"/>
                  <a:gd name="T11" fmla="*/ 31 h 217"/>
                  <a:gd name="T12" fmla="*/ 0 w 373"/>
                  <a:gd name="T13" fmla="*/ 31 h 217"/>
                  <a:gd name="T14" fmla="*/ 0 w 373"/>
                  <a:gd name="T15" fmla="*/ 61 h 217"/>
                  <a:gd name="T16" fmla="*/ 30 w 373"/>
                  <a:gd name="T17" fmla="*/ 92 h 217"/>
                  <a:gd name="T18" fmla="*/ 61 w 373"/>
                  <a:gd name="T19" fmla="*/ 92 h 217"/>
                  <a:gd name="T20" fmla="*/ 93 w 373"/>
                  <a:gd name="T21" fmla="*/ 92 h 217"/>
                  <a:gd name="T22" fmla="*/ 124 w 373"/>
                  <a:gd name="T23" fmla="*/ 124 h 217"/>
                  <a:gd name="T24" fmla="*/ 124 w 373"/>
                  <a:gd name="T25" fmla="*/ 155 h 217"/>
                  <a:gd name="T26" fmla="*/ 124 w 373"/>
                  <a:gd name="T27" fmla="*/ 124 h 217"/>
                  <a:gd name="T28" fmla="*/ 185 w 373"/>
                  <a:gd name="T29" fmla="*/ 124 h 217"/>
                  <a:gd name="T30" fmla="*/ 217 w 373"/>
                  <a:gd name="T31" fmla="*/ 185 h 217"/>
                  <a:gd name="T32" fmla="*/ 248 w 373"/>
                  <a:gd name="T33" fmla="*/ 185 h 217"/>
                  <a:gd name="T34" fmla="*/ 248 w 373"/>
                  <a:gd name="T35" fmla="*/ 185 h 217"/>
                  <a:gd name="T36" fmla="*/ 278 w 373"/>
                  <a:gd name="T37" fmla="*/ 185 h 217"/>
                  <a:gd name="T38" fmla="*/ 278 w 373"/>
                  <a:gd name="T39" fmla="*/ 185 h 217"/>
                  <a:gd name="T40" fmla="*/ 341 w 373"/>
                  <a:gd name="T41" fmla="*/ 185 h 217"/>
                  <a:gd name="T42" fmla="*/ 341 w 373"/>
                  <a:gd name="T43" fmla="*/ 216 h 217"/>
                  <a:gd name="T44" fmla="*/ 372 w 373"/>
                  <a:gd name="T45" fmla="*/ 185 h 217"/>
                  <a:gd name="T46" fmla="*/ 372 w 373"/>
                  <a:gd name="T47" fmla="*/ 155 h 217"/>
                  <a:gd name="T48" fmla="*/ 309 w 373"/>
                  <a:gd name="T49" fmla="*/ 155 h 217"/>
                  <a:gd name="T50" fmla="*/ 309 w 373"/>
                  <a:gd name="T51" fmla="*/ 155 h 217"/>
                  <a:gd name="T52" fmla="*/ 278 w 373"/>
                  <a:gd name="T53" fmla="*/ 155 h 217"/>
                  <a:gd name="T54" fmla="*/ 278 w 373"/>
                  <a:gd name="T55" fmla="*/ 155 h 217"/>
                  <a:gd name="T56" fmla="*/ 248 w 373"/>
                  <a:gd name="T57" fmla="*/ 124 h 217"/>
                  <a:gd name="T58" fmla="*/ 217 w 373"/>
                  <a:gd name="T59" fmla="*/ 124 h 217"/>
                  <a:gd name="T60" fmla="*/ 185 w 373"/>
                  <a:gd name="T61" fmla="*/ 92 h 217"/>
                  <a:gd name="T62" fmla="*/ 154 w 373"/>
                  <a:gd name="T63" fmla="*/ 92 h 217"/>
                  <a:gd name="T64" fmla="*/ 154 w 373"/>
                  <a:gd name="T65" fmla="*/ 92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73" h="217">
                    <a:moveTo>
                      <a:pt x="124" y="61"/>
                    </a:moveTo>
                    <a:lnTo>
                      <a:pt x="124" y="61"/>
                    </a:lnTo>
                    <a:lnTo>
                      <a:pt x="124" y="61"/>
                    </a:lnTo>
                    <a:lnTo>
                      <a:pt x="124" y="61"/>
                    </a:lnTo>
                    <a:lnTo>
                      <a:pt x="124" y="61"/>
                    </a:lnTo>
                    <a:cubicBezTo>
                      <a:pt x="93" y="61"/>
                      <a:pt x="93" y="61"/>
                      <a:pt x="93" y="31"/>
                    </a:cubicBezTo>
                    <a:cubicBezTo>
                      <a:pt x="61" y="31"/>
                      <a:pt x="61" y="31"/>
                      <a:pt x="61" y="0"/>
                    </a:cubicBezTo>
                    <a:lnTo>
                      <a:pt x="61" y="0"/>
                    </a:lnTo>
                    <a:cubicBezTo>
                      <a:pt x="30" y="0"/>
                      <a:pt x="30" y="0"/>
                      <a:pt x="30" y="0"/>
                    </a:cubicBezTo>
                    <a:cubicBezTo>
                      <a:pt x="30" y="0"/>
                      <a:pt x="30" y="0"/>
                      <a:pt x="0" y="0"/>
                    </a:cubicBezTo>
                    <a:cubicBezTo>
                      <a:pt x="0" y="0"/>
                      <a:pt x="0" y="0"/>
                      <a:pt x="0" y="31"/>
                    </a:cubicBezTo>
                    <a:lnTo>
                      <a:pt x="0" y="31"/>
                    </a:lnTo>
                    <a:lnTo>
                      <a:pt x="0" y="31"/>
                    </a:lnTo>
                    <a:lnTo>
                      <a:pt x="0" y="31"/>
                    </a:lnTo>
                    <a:cubicBezTo>
                      <a:pt x="0" y="61"/>
                      <a:pt x="0" y="61"/>
                      <a:pt x="0" y="61"/>
                    </a:cubicBezTo>
                    <a:lnTo>
                      <a:pt x="0" y="61"/>
                    </a:lnTo>
                    <a:lnTo>
                      <a:pt x="0" y="61"/>
                    </a:lnTo>
                    <a:cubicBezTo>
                      <a:pt x="30" y="61"/>
                      <a:pt x="30" y="92"/>
                      <a:pt x="30" y="92"/>
                    </a:cubicBezTo>
                    <a:lnTo>
                      <a:pt x="30" y="92"/>
                    </a:lnTo>
                    <a:lnTo>
                      <a:pt x="61" y="92"/>
                    </a:lnTo>
                    <a:cubicBezTo>
                      <a:pt x="61" y="92"/>
                      <a:pt x="61" y="92"/>
                      <a:pt x="93" y="92"/>
                    </a:cubicBezTo>
                    <a:lnTo>
                      <a:pt x="93" y="92"/>
                    </a:lnTo>
                    <a:cubicBezTo>
                      <a:pt x="93" y="124"/>
                      <a:pt x="93" y="124"/>
                      <a:pt x="93" y="124"/>
                    </a:cubicBezTo>
                    <a:lnTo>
                      <a:pt x="124" y="124"/>
                    </a:lnTo>
                    <a:lnTo>
                      <a:pt x="124" y="124"/>
                    </a:lnTo>
                    <a:lnTo>
                      <a:pt x="124" y="155"/>
                    </a:lnTo>
                    <a:cubicBezTo>
                      <a:pt x="124" y="155"/>
                      <a:pt x="124" y="155"/>
                      <a:pt x="124" y="124"/>
                    </a:cubicBezTo>
                    <a:lnTo>
                      <a:pt x="124" y="124"/>
                    </a:lnTo>
                    <a:cubicBezTo>
                      <a:pt x="154" y="124"/>
                      <a:pt x="154" y="124"/>
                      <a:pt x="154" y="124"/>
                    </a:cubicBezTo>
                    <a:lnTo>
                      <a:pt x="185" y="124"/>
                    </a:lnTo>
                    <a:cubicBezTo>
                      <a:pt x="185" y="124"/>
                      <a:pt x="217" y="124"/>
                      <a:pt x="217" y="155"/>
                    </a:cubicBezTo>
                    <a:cubicBezTo>
                      <a:pt x="217" y="155"/>
                      <a:pt x="217" y="155"/>
                      <a:pt x="217" y="185"/>
                    </a:cubicBezTo>
                    <a:cubicBezTo>
                      <a:pt x="217" y="185"/>
                      <a:pt x="217" y="185"/>
                      <a:pt x="248" y="185"/>
                    </a:cubicBezTo>
                    <a:lnTo>
                      <a:pt x="248" y="185"/>
                    </a:lnTo>
                    <a:lnTo>
                      <a:pt x="248" y="185"/>
                    </a:lnTo>
                    <a:lnTo>
                      <a:pt x="248" y="185"/>
                    </a:lnTo>
                    <a:cubicBezTo>
                      <a:pt x="278" y="185"/>
                      <a:pt x="278" y="185"/>
                      <a:pt x="278" y="185"/>
                    </a:cubicBezTo>
                    <a:lnTo>
                      <a:pt x="278" y="185"/>
                    </a:lnTo>
                    <a:lnTo>
                      <a:pt x="278" y="185"/>
                    </a:lnTo>
                    <a:lnTo>
                      <a:pt x="278" y="185"/>
                    </a:lnTo>
                    <a:cubicBezTo>
                      <a:pt x="309" y="185"/>
                      <a:pt x="309" y="185"/>
                      <a:pt x="309" y="185"/>
                    </a:cubicBezTo>
                    <a:lnTo>
                      <a:pt x="341" y="185"/>
                    </a:lnTo>
                    <a:cubicBezTo>
                      <a:pt x="341" y="216"/>
                      <a:pt x="341" y="216"/>
                      <a:pt x="341" y="216"/>
                    </a:cubicBezTo>
                    <a:lnTo>
                      <a:pt x="341" y="216"/>
                    </a:lnTo>
                    <a:lnTo>
                      <a:pt x="372" y="185"/>
                    </a:lnTo>
                    <a:lnTo>
                      <a:pt x="372" y="185"/>
                    </a:lnTo>
                    <a:lnTo>
                      <a:pt x="372" y="185"/>
                    </a:lnTo>
                    <a:lnTo>
                      <a:pt x="372" y="155"/>
                    </a:lnTo>
                    <a:cubicBezTo>
                      <a:pt x="341" y="155"/>
                      <a:pt x="341" y="155"/>
                      <a:pt x="341" y="155"/>
                    </a:cubicBezTo>
                    <a:lnTo>
                      <a:pt x="309" y="155"/>
                    </a:lnTo>
                    <a:lnTo>
                      <a:pt x="309" y="155"/>
                    </a:lnTo>
                    <a:lnTo>
                      <a:pt x="309" y="155"/>
                    </a:lnTo>
                    <a:lnTo>
                      <a:pt x="309" y="155"/>
                    </a:lnTo>
                    <a:cubicBezTo>
                      <a:pt x="309" y="155"/>
                      <a:pt x="309" y="155"/>
                      <a:pt x="278" y="155"/>
                    </a:cubicBezTo>
                    <a:lnTo>
                      <a:pt x="278" y="155"/>
                    </a:lnTo>
                    <a:lnTo>
                      <a:pt x="278" y="155"/>
                    </a:lnTo>
                    <a:lnTo>
                      <a:pt x="278" y="155"/>
                    </a:lnTo>
                    <a:cubicBezTo>
                      <a:pt x="248" y="155"/>
                      <a:pt x="248" y="155"/>
                      <a:pt x="248" y="124"/>
                    </a:cubicBezTo>
                    <a:lnTo>
                      <a:pt x="217" y="124"/>
                    </a:lnTo>
                    <a:lnTo>
                      <a:pt x="217" y="124"/>
                    </a:lnTo>
                    <a:lnTo>
                      <a:pt x="217" y="124"/>
                    </a:lnTo>
                    <a:lnTo>
                      <a:pt x="185" y="92"/>
                    </a:lnTo>
                    <a:cubicBezTo>
                      <a:pt x="154" y="92"/>
                      <a:pt x="154" y="92"/>
                      <a:pt x="154" y="61"/>
                    </a:cubicBezTo>
                    <a:cubicBezTo>
                      <a:pt x="154" y="92"/>
                      <a:pt x="154" y="92"/>
                      <a:pt x="154" y="92"/>
                    </a:cubicBezTo>
                    <a:lnTo>
                      <a:pt x="154" y="92"/>
                    </a:lnTo>
                    <a:lnTo>
                      <a:pt x="154" y="92"/>
                    </a:lnTo>
                    <a:cubicBezTo>
                      <a:pt x="124" y="92"/>
                      <a:pt x="124" y="92"/>
                      <a:pt x="124" y="61"/>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70" name="Freeform 67"/>
              <p:cNvSpPr>
                <a:spLocks noChangeArrowheads="1"/>
              </p:cNvSpPr>
              <p:nvPr/>
            </p:nvSpPr>
            <p:spPr bwMode="auto">
              <a:xfrm>
                <a:off x="4729163" y="1679575"/>
                <a:ext cx="234950" cy="146050"/>
              </a:xfrm>
              <a:custGeom>
                <a:avLst/>
                <a:gdLst>
                  <a:gd name="T0" fmla="*/ 62 w 652"/>
                  <a:gd name="T1" fmla="*/ 217 h 405"/>
                  <a:gd name="T2" fmla="*/ 62 w 652"/>
                  <a:gd name="T3" fmla="*/ 248 h 405"/>
                  <a:gd name="T4" fmla="*/ 92 w 652"/>
                  <a:gd name="T5" fmla="*/ 217 h 405"/>
                  <a:gd name="T6" fmla="*/ 124 w 652"/>
                  <a:gd name="T7" fmla="*/ 217 h 405"/>
                  <a:gd name="T8" fmla="*/ 155 w 652"/>
                  <a:gd name="T9" fmla="*/ 217 h 405"/>
                  <a:gd name="T10" fmla="*/ 155 w 652"/>
                  <a:gd name="T11" fmla="*/ 217 h 405"/>
                  <a:gd name="T12" fmla="*/ 155 w 652"/>
                  <a:gd name="T13" fmla="*/ 217 h 405"/>
                  <a:gd name="T14" fmla="*/ 216 w 652"/>
                  <a:gd name="T15" fmla="*/ 217 h 405"/>
                  <a:gd name="T16" fmla="*/ 279 w 652"/>
                  <a:gd name="T17" fmla="*/ 248 h 405"/>
                  <a:gd name="T18" fmla="*/ 310 w 652"/>
                  <a:gd name="T19" fmla="*/ 248 h 405"/>
                  <a:gd name="T20" fmla="*/ 340 w 652"/>
                  <a:gd name="T21" fmla="*/ 280 h 405"/>
                  <a:gd name="T22" fmla="*/ 372 w 652"/>
                  <a:gd name="T23" fmla="*/ 311 h 405"/>
                  <a:gd name="T24" fmla="*/ 372 w 652"/>
                  <a:gd name="T25" fmla="*/ 311 h 405"/>
                  <a:gd name="T26" fmla="*/ 403 w 652"/>
                  <a:gd name="T27" fmla="*/ 311 h 405"/>
                  <a:gd name="T28" fmla="*/ 403 w 652"/>
                  <a:gd name="T29" fmla="*/ 311 h 405"/>
                  <a:gd name="T30" fmla="*/ 403 w 652"/>
                  <a:gd name="T31" fmla="*/ 311 h 405"/>
                  <a:gd name="T32" fmla="*/ 434 w 652"/>
                  <a:gd name="T33" fmla="*/ 341 h 405"/>
                  <a:gd name="T34" fmla="*/ 434 w 652"/>
                  <a:gd name="T35" fmla="*/ 372 h 405"/>
                  <a:gd name="T36" fmla="*/ 464 w 652"/>
                  <a:gd name="T37" fmla="*/ 404 h 405"/>
                  <a:gd name="T38" fmla="*/ 496 w 652"/>
                  <a:gd name="T39" fmla="*/ 404 h 405"/>
                  <a:gd name="T40" fmla="*/ 496 w 652"/>
                  <a:gd name="T41" fmla="*/ 404 h 405"/>
                  <a:gd name="T42" fmla="*/ 527 w 652"/>
                  <a:gd name="T43" fmla="*/ 372 h 405"/>
                  <a:gd name="T44" fmla="*/ 527 w 652"/>
                  <a:gd name="T45" fmla="*/ 372 h 405"/>
                  <a:gd name="T46" fmla="*/ 527 w 652"/>
                  <a:gd name="T47" fmla="*/ 372 h 405"/>
                  <a:gd name="T48" fmla="*/ 558 w 652"/>
                  <a:gd name="T49" fmla="*/ 372 h 405"/>
                  <a:gd name="T50" fmla="*/ 558 w 652"/>
                  <a:gd name="T51" fmla="*/ 372 h 405"/>
                  <a:gd name="T52" fmla="*/ 588 w 652"/>
                  <a:gd name="T53" fmla="*/ 372 h 405"/>
                  <a:gd name="T54" fmla="*/ 588 w 652"/>
                  <a:gd name="T55" fmla="*/ 311 h 405"/>
                  <a:gd name="T56" fmla="*/ 651 w 652"/>
                  <a:gd name="T57" fmla="*/ 280 h 405"/>
                  <a:gd name="T58" fmla="*/ 651 w 652"/>
                  <a:gd name="T59" fmla="*/ 280 h 405"/>
                  <a:gd name="T60" fmla="*/ 651 w 652"/>
                  <a:gd name="T61" fmla="*/ 280 h 405"/>
                  <a:gd name="T62" fmla="*/ 651 w 652"/>
                  <a:gd name="T63" fmla="*/ 280 h 405"/>
                  <a:gd name="T64" fmla="*/ 588 w 652"/>
                  <a:gd name="T65" fmla="*/ 248 h 405"/>
                  <a:gd name="T66" fmla="*/ 558 w 652"/>
                  <a:gd name="T67" fmla="*/ 217 h 405"/>
                  <a:gd name="T68" fmla="*/ 527 w 652"/>
                  <a:gd name="T69" fmla="*/ 187 h 405"/>
                  <a:gd name="T70" fmla="*/ 496 w 652"/>
                  <a:gd name="T71" fmla="*/ 187 h 405"/>
                  <a:gd name="T72" fmla="*/ 496 w 652"/>
                  <a:gd name="T73" fmla="*/ 156 h 405"/>
                  <a:gd name="T74" fmla="*/ 464 w 652"/>
                  <a:gd name="T75" fmla="*/ 124 h 405"/>
                  <a:gd name="T76" fmla="*/ 434 w 652"/>
                  <a:gd name="T77" fmla="*/ 93 h 405"/>
                  <a:gd name="T78" fmla="*/ 434 w 652"/>
                  <a:gd name="T79" fmla="*/ 93 h 405"/>
                  <a:gd name="T80" fmla="*/ 372 w 652"/>
                  <a:gd name="T81" fmla="*/ 93 h 405"/>
                  <a:gd name="T82" fmla="*/ 372 w 652"/>
                  <a:gd name="T83" fmla="*/ 93 h 405"/>
                  <a:gd name="T84" fmla="*/ 340 w 652"/>
                  <a:gd name="T85" fmla="*/ 63 h 405"/>
                  <a:gd name="T86" fmla="*/ 340 w 652"/>
                  <a:gd name="T87" fmla="*/ 32 h 405"/>
                  <a:gd name="T88" fmla="*/ 340 w 652"/>
                  <a:gd name="T89" fmla="*/ 0 h 405"/>
                  <a:gd name="T90" fmla="*/ 340 w 652"/>
                  <a:gd name="T91" fmla="*/ 0 h 405"/>
                  <a:gd name="T92" fmla="*/ 310 w 652"/>
                  <a:gd name="T93" fmla="*/ 0 h 405"/>
                  <a:gd name="T94" fmla="*/ 279 w 652"/>
                  <a:gd name="T95" fmla="*/ 0 h 405"/>
                  <a:gd name="T96" fmla="*/ 248 w 652"/>
                  <a:gd name="T97" fmla="*/ 0 h 405"/>
                  <a:gd name="T98" fmla="*/ 248 w 652"/>
                  <a:gd name="T99" fmla="*/ 32 h 405"/>
                  <a:gd name="T100" fmla="*/ 216 w 652"/>
                  <a:gd name="T101" fmla="*/ 32 h 405"/>
                  <a:gd name="T102" fmla="*/ 216 w 652"/>
                  <a:gd name="T103" fmla="*/ 93 h 405"/>
                  <a:gd name="T104" fmla="*/ 186 w 652"/>
                  <a:gd name="T105" fmla="*/ 93 h 405"/>
                  <a:gd name="T106" fmla="*/ 155 w 652"/>
                  <a:gd name="T107" fmla="*/ 93 h 405"/>
                  <a:gd name="T108" fmla="*/ 124 w 652"/>
                  <a:gd name="T109" fmla="*/ 93 h 405"/>
                  <a:gd name="T110" fmla="*/ 124 w 652"/>
                  <a:gd name="T111" fmla="*/ 93 h 405"/>
                  <a:gd name="T112" fmla="*/ 62 w 652"/>
                  <a:gd name="T113" fmla="*/ 93 h 405"/>
                  <a:gd name="T114" fmla="*/ 31 w 652"/>
                  <a:gd name="T115" fmla="*/ 124 h 405"/>
                  <a:gd name="T116" fmla="*/ 0 w 652"/>
                  <a:gd name="T117" fmla="*/ 124 h 405"/>
                  <a:gd name="T118" fmla="*/ 0 w 652"/>
                  <a:gd name="T119" fmla="*/ 124 h 405"/>
                  <a:gd name="T120" fmla="*/ 31 w 652"/>
                  <a:gd name="T121" fmla="*/ 156 h 405"/>
                  <a:gd name="T122" fmla="*/ 62 w 652"/>
                  <a:gd name="T123" fmla="*/ 217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52" h="405">
                    <a:moveTo>
                      <a:pt x="62" y="217"/>
                    </a:moveTo>
                    <a:lnTo>
                      <a:pt x="62" y="217"/>
                    </a:lnTo>
                    <a:cubicBezTo>
                      <a:pt x="62" y="217"/>
                      <a:pt x="62" y="248"/>
                      <a:pt x="62" y="280"/>
                    </a:cubicBezTo>
                    <a:lnTo>
                      <a:pt x="62" y="248"/>
                    </a:lnTo>
                    <a:lnTo>
                      <a:pt x="92" y="217"/>
                    </a:lnTo>
                    <a:lnTo>
                      <a:pt x="92" y="217"/>
                    </a:lnTo>
                    <a:lnTo>
                      <a:pt x="92" y="217"/>
                    </a:lnTo>
                    <a:lnTo>
                      <a:pt x="124" y="217"/>
                    </a:lnTo>
                    <a:lnTo>
                      <a:pt x="124" y="248"/>
                    </a:lnTo>
                    <a:cubicBezTo>
                      <a:pt x="124" y="248"/>
                      <a:pt x="124" y="217"/>
                      <a:pt x="155" y="217"/>
                    </a:cubicBezTo>
                    <a:lnTo>
                      <a:pt x="155" y="217"/>
                    </a:lnTo>
                    <a:lnTo>
                      <a:pt x="155" y="217"/>
                    </a:lnTo>
                    <a:lnTo>
                      <a:pt x="155" y="217"/>
                    </a:lnTo>
                    <a:lnTo>
                      <a:pt x="155" y="217"/>
                    </a:lnTo>
                    <a:cubicBezTo>
                      <a:pt x="186" y="217"/>
                      <a:pt x="186" y="217"/>
                      <a:pt x="186" y="217"/>
                    </a:cubicBezTo>
                    <a:cubicBezTo>
                      <a:pt x="186" y="217"/>
                      <a:pt x="186" y="217"/>
                      <a:pt x="216" y="217"/>
                    </a:cubicBezTo>
                    <a:lnTo>
                      <a:pt x="248" y="248"/>
                    </a:lnTo>
                    <a:cubicBezTo>
                      <a:pt x="279" y="248"/>
                      <a:pt x="279" y="248"/>
                      <a:pt x="279" y="248"/>
                    </a:cubicBezTo>
                    <a:lnTo>
                      <a:pt x="279" y="248"/>
                    </a:lnTo>
                    <a:cubicBezTo>
                      <a:pt x="279" y="248"/>
                      <a:pt x="279" y="248"/>
                      <a:pt x="310" y="248"/>
                    </a:cubicBezTo>
                    <a:cubicBezTo>
                      <a:pt x="310" y="248"/>
                      <a:pt x="310" y="248"/>
                      <a:pt x="310" y="280"/>
                    </a:cubicBezTo>
                    <a:cubicBezTo>
                      <a:pt x="340" y="280"/>
                      <a:pt x="340" y="280"/>
                      <a:pt x="340" y="280"/>
                    </a:cubicBezTo>
                    <a:lnTo>
                      <a:pt x="340" y="280"/>
                    </a:lnTo>
                    <a:cubicBezTo>
                      <a:pt x="340" y="280"/>
                      <a:pt x="340" y="311"/>
                      <a:pt x="372" y="311"/>
                    </a:cubicBezTo>
                    <a:lnTo>
                      <a:pt x="372" y="311"/>
                    </a:lnTo>
                    <a:lnTo>
                      <a:pt x="372" y="311"/>
                    </a:lnTo>
                    <a:lnTo>
                      <a:pt x="403" y="311"/>
                    </a:lnTo>
                    <a:lnTo>
                      <a:pt x="403" y="311"/>
                    </a:lnTo>
                    <a:lnTo>
                      <a:pt x="403" y="311"/>
                    </a:lnTo>
                    <a:lnTo>
                      <a:pt x="403" y="311"/>
                    </a:lnTo>
                    <a:lnTo>
                      <a:pt x="403" y="311"/>
                    </a:lnTo>
                    <a:lnTo>
                      <a:pt x="403" y="311"/>
                    </a:lnTo>
                    <a:lnTo>
                      <a:pt x="403" y="311"/>
                    </a:lnTo>
                    <a:cubicBezTo>
                      <a:pt x="434" y="311"/>
                      <a:pt x="434" y="311"/>
                      <a:pt x="434" y="341"/>
                    </a:cubicBezTo>
                    <a:lnTo>
                      <a:pt x="434" y="341"/>
                    </a:lnTo>
                    <a:cubicBezTo>
                      <a:pt x="434" y="341"/>
                      <a:pt x="434" y="341"/>
                      <a:pt x="434" y="372"/>
                    </a:cubicBezTo>
                    <a:cubicBezTo>
                      <a:pt x="464" y="372"/>
                      <a:pt x="464" y="372"/>
                      <a:pt x="464" y="372"/>
                    </a:cubicBezTo>
                    <a:cubicBezTo>
                      <a:pt x="464" y="404"/>
                      <a:pt x="464" y="404"/>
                      <a:pt x="464" y="404"/>
                    </a:cubicBezTo>
                    <a:cubicBezTo>
                      <a:pt x="464" y="404"/>
                      <a:pt x="464" y="404"/>
                      <a:pt x="496" y="404"/>
                    </a:cubicBezTo>
                    <a:lnTo>
                      <a:pt x="496" y="404"/>
                    </a:lnTo>
                    <a:lnTo>
                      <a:pt x="496" y="404"/>
                    </a:lnTo>
                    <a:lnTo>
                      <a:pt x="496" y="404"/>
                    </a:lnTo>
                    <a:cubicBezTo>
                      <a:pt x="496" y="404"/>
                      <a:pt x="496" y="404"/>
                      <a:pt x="527" y="372"/>
                    </a:cubicBezTo>
                    <a:lnTo>
                      <a:pt x="527" y="372"/>
                    </a:lnTo>
                    <a:lnTo>
                      <a:pt x="527" y="372"/>
                    </a:lnTo>
                    <a:lnTo>
                      <a:pt x="527" y="372"/>
                    </a:lnTo>
                    <a:lnTo>
                      <a:pt x="527" y="372"/>
                    </a:lnTo>
                    <a:lnTo>
                      <a:pt x="527" y="372"/>
                    </a:lnTo>
                    <a:lnTo>
                      <a:pt x="527" y="372"/>
                    </a:lnTo>
                    <a:lnTo>
                      <a:pt x="558" y="372"/>
                    </a:lnTo>
                    <a:lnTo>
                      <a:pt x="558" y="372"/>
                    </a:lnTo>
                    <a:lnTo>
                      <a:pt x="558" y="372"/>
                    </a:lnTo>
                    <a:lnTo>
                      <a:pt x="558" y="372"/>
                    </a:lnTo>
                    <a:lnTo>
                      <a:pt x="588" y="372"/>
                    </a:lnTo>
                    <a:lnTo>
                      <a:pt x="588" y="341"/>
                    </a:lnTo>
                    <a:cubicBezTo>
                      <a:pt x="588" y="341"/>
                      <a:pt x="588" y="341"/>
                      <a:pt x="588" y="311"/>
                    </a:cubicBezTo>
                    <a:cubicBezTo>
                      <a:pt x="620" y="311"/>
                      <a:pt x="620" y="280"/>
                      <a:pt x="651" y="280"/>
                    </a:cubicBezTo>
                    <a:lnTo>
                      <a:pt x="651" y="280"/>
                    </a:lnTo>
                    <a:lnTo>
                      <a:pt x="651" y="280"/>
                    </a:lnTo>
                    <a:lnTo>
                      <a:pt x="651" y="280"/>
                    </a:lnTo>
                    <a:lnTo>
                      <a:pt x="651" y="280"/>
                    </a:lnTo>
                    <a:lnTo>
                      <a:pt x="651" y="280"/>
                    </a:lnTo>
                    <a:lnTo>
                      <a:pt x="651" y="280"/>
                    </a:lnTo>
                    <a:lnTo>
                      <a:pt x="651" y="280"/>
                    </a:lnTo>
                    <a:cubicBezTo>
                      <a:pt x="651" y="280"/>
                      <a:pt x="651" y="248"/>
                      <a:pt x="620" y="248"/>
                    </a:cubicBezTo>
                    <a:cubicBezTo>
                      <a:pt x="620" y="248"/>
                      <a:pt x="620" y="248"/>
                      <a:pt x="588" y="248"/>
                    </a:cubicBezTo>
                    <a:lnTo>
                      <a:pt x="588" y="248"/>
                    </a:lnTo>
                    <a:cubicBezTo>
                      <a:pt x="588" y="217"/>
                      <a:pt x="558" y="217"/>
                      <a:pt x="558" y="217"/>
                    </a:cubicBezTo>
                    <a:cubicBezTo>
                      <a:pt x="558" y="187"/>
                      <a:pt x="558" y="187"/>
                      <a:pt x="527" y="187"/>
                    </a:cubicBezTo>
                    <a:lnTo>
                      <a:pt x="527" y="187"/>
                    </a:lnTo>
                    <a:lnTo>
                      <a:pt x="527" y="187"/>
                    </a:lnTo>
                    <a:cubicBezTo>
                      <a:pt x="527" y="187"/>
                      <a:pt x="527" y="187"/>
                      <a:pt x="496" y="187"/>
                    </a:cubicBezTo>
                    <a:cubicBezTo>
                      <a:pt x="496" y="187"/>
                      <a:pt x="496" y="187"/>
                      <a:pt x="496" y="156"/>
                    </a:cubicBezTo>
                    <a:lnTo>
                      <a:pt x="496" y="156"/>
                    </a:lnTo>
                    <a:cubicBezTo>
                      <a:pt x="464" y="156"/>
                      <a:pt x="464" y="156"/>
                      <a:pt x="464" y="124"/>
                    </a:cubicBezTo>
                    <a:lnTo>
                      <a:pt x="464" y="124"/>
                    </a:lnTo>
                    <a:lnTo>
                      <a:pt x="464" y="124"/>
                    </a:lnTo>
                    <a:cubicBezTo>
                      <a:pt x="434" y="93"/>
                      <a:pt x="434" y="93"/>
                      <a:pt x="434" y="93"/>
                    </a:cubicBezTo>
                    <a:lnTo>
                      <a:pt x="434" y="93"/>
                    </a:lnTo>
                    <a:lnTo>
                      <a:pt x="434" y="93"/>
                    </a:lnTo>
                    <a:lnTo>
                      <a:pt x="403" y="93"/>
                    </a:lnTo>
                    <a:cubicBezTo>
                      <a:pt x="403" y="93"/>
                      <a:pt x="403" y="93"/>
                      <a:pt x="372" y="93"/>
                    </a:cubicBezTo>
                    <a:lnTo>
                      <a:pt x="372" y="93"/>
                    </a:lnTo>
                    <a:lnTo>
                      <a:pt x="372" y="93"/>
                    </a:lnTo>
                    <a:lnTo>
                      <a:pt x="340" y="63"/>
                    </a:lnTo>
                    <a:lnTo>
                      <a:pt x="340" y="63"/>
                    </a:lnTo>
                    <a:lnTo>
                      <a:pt x="340" y="32"/>
                    </a:lnTo>
                    <a:lnTo>
                      <a:pt x="340" y="32"/>
                    </a:lnTo>
                    <a:cubicBezTo>
                      <a:pt x="340" y="32"/>
                      <a:pt x="340" y="32"/>
                      <a:pt x="340" y="0"/>
                    </a:cubicBezTo>
                    <a:lnTo>
                      <a:pt x="340" y="0"/>
                    </a:lnTo>
                    <a:lnTo>
                      <a:pt x="340" y="0"/>
                    </a:lnTo>
                    <a:lnTo>
                      <a:pt x="340" y="0"/>
                    </a:lnTo>
                    <a:lnTo>
                      <a:pt x="340" y="0"/>
                    </a:lnTo>
                    <a:cubicBezTo>
                      <a:pt x="340" y="0"/>
                      <a:pt x="340" y="0"/>
                      <a:pt x="310" y="0"/>
                    </a:cubicBezTo>
                    <a:cubicBezTo>
                      <a:pt x="310" y="0"/>
                      <a:pt x="310" y="0"/>
                      <a:pt x="279" y="0"/>
                    </a:cubicBezTo>
                    <a:lnTo>
                      <a:pt x="279" y="0"/>
                    </a:lnTo>
                    <a:lnTo>
                      <a:pt x="279" y="0"/>
                    </a:lnTo>
                    <a:cubicBezTo>
                      <a:pt x="279" y="0"/>
                      <a:pt x="279" y="0"/>
                      <a:pt x="248" y="0"/>
                    </a:cubicBezTo>
                    <a:lnTo>
                      <a:pt x="248" y="0"/>
                    </a:lnTo>
                    <a:cubicBezTo>
                      <a:pt x="248" y="32"/>
                      <a:pt x="248" y="32"/>
                      <a:pt x="248" y="32"/>
                    </a:cubicBezTo>
                    <a:lnTo>
                      <a:pt x="216" y="32"/>
                    </a:lnTo>
                    <a:lnTo>
                      <a:pt x="216" y="32"/>
                    </a:lnTo>
                    <a:cubicBezTo>
                      <a:pt x="216" y="32"/>
                      <a:pt x="216" y="63"/>
                      <a:pt x="216" y="93"/>
                    </a:cubicBezTo>
                    <a:lnTo>
                      <a:pt x="216" y="93"/>
                    </a:lnTo>
                    <a:cubicBezTo>
                      <a:pt x="186" y="93"/>
                      <a:pt x="186" y="93"/>
                      <a:pt x="186" y="93"/>
                    </a:cubicBezTo>
                    <a:lnTo>
                      <a:pt x="186" y="93"/>
                    </a:lnTo>
                    <a:lnTo>
                      <a:pt x="186" y="93"/>
                    </a:lnTo>
                    <a:cubicBezTo>
                      <a:pt x="186" y="93"/>
                      <a:pt x="186" y="93"/>
                      <a:pt x="155" y="93"/>
                    </a:cubicBezTo>
                    <a:cubicBezTo>
                      <a:pt x="155" y="93"/>
                      <a:pt x="155" y="93"/>
                      <a:pt x="124" y="93"/>
                    </a:cubicBezTo>
                    <a:lnTo>
                      <a:pt x="124" y="93"/>
                    </a:lnTo>
                    <a:lnTo>
                      <a:pt x="124" y="93"/>
                    </a:lnTo>
                    <a:lnTo>
                      <a:pt x="124" y="93"/>
                    </a:lnTo>
                    <a:cubicBezTo>
                      <a:pt x="124" y="93"/>
                      <a:pt x="92" y="93"/>
                      <a:pt x="92" y="63"/>
                    </a:cubicBezTo>
                    <a:cubicBezTo>
                      <a:pt x="92" y="93"/>
                      <a:pt x="62" y="93"/>
                      <a:pt x="62" y="93"/>
                    </a:cubicBezTo>
                    <a:lnTo>
                      <a:pt x="62" y="93"/>
                    </a:lnTo>
                    <a:cubicBezTo>
                      <a:pt x="62" y="93"/>
                      <a:pt x="62" y="124"/>
                      <a:pt x="31" y="124"/>
                    </a:cubicBezTo>
                    <a:cubicBezTo>
                      <a:pt x="31" y="124"/>
                      <a:pt x="31" y="124"/>
                      <a:pt x="0" y="124"/>
                    </a:cubicBezTo>
                    <a:lnTo>
                      <a:pt x="0" y="124"/>
                    </a:lnTo>
                    <a:lnTo>
                      <a:pt x="0" y="124"/>
                    </a:lnTo>
                    <a:lnTo>
                      <a:pt x="0" y="124"/>
                    </a:lnTo>
                    <a:lnTo>
                      <a:pt x="0" y="124"/>
                    </a:lnTo>
                    <a:cubicBezTo>
                      <a:pt x="31" y="124"/>
                      <a:pt x="31" y="156"/>
                      <a:pt x="31" y="156"/>
                    </a:cubicBezTo>
                    <a:lnTo>
                      <a:pt x="31" y="156"/>
                    </a:lnTo>
                    <a:cubicBezTo>
                      <a:pt x="31" y="187"/>
                      <a:pt x="31" y="187"/>
                      <a:pt x="62" y="217"/>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71" name="Freeform 68"/>
              <p:cNvSpPr>
                <a:spLocks noChangeArrowheads="1"/>
              </p:cNvSpPr>
              <p:nvPr/>
            </p:nvSpPr>
            <p:spPr bwMode="auto">
              <a:xfrm>
                <a:off x="4873625" y="1768475"/>
                <a:ext cx="212725" cy="190500"/>
              </a:xfrm>
              <a:custGeom>
                <a:avLst/>
                <a:gdLst>
                  <a:gd name="T0" fmla="*/ 589 w 590"/>
                  <a:gd name="T1" fmla="*/ 187 h 529"/>
                  <a:gd name="T2" fmla="*/ 589 w 590"/>
                  <a:gd name="T3" fmla="*/ 187 h 529"/>
                  <a:gd name="T4" fmla="*/ 557 w 590"/>
                  <a:gd name="T5" fmla="*/ 156 h 529"/>
                  <a:gd name="T6" fmla="*/ 557 w 590"/>
                  <a:gd name="T7" fmla="*/ 93 h 529"/>
                  <a:gd name="T8" fmla="*/ 557 w 590"/>
                  <a:gd name="T9" fmla="*/ 63 h 529"/>
                  <a:gd name="T10" fmla="*/ 557 w 590"/>
                  <a:gd name="T11" fmla="*/ 32 h 529"/>
                  <a:gd name="T12" fmla="*/ 557 w 590"/>
                  <a:gd name="T13" fmla="*/ 32 h 529"/>
                  <a:gd name="T14" fmla="*/ 527 w 590"/>
                  <a:gd name="T15" fmla="*/ 63 h 529"/>
                  <a:gd name="T16" fmla="*/ 496 w 590"/>
                  <a:gd name="T17" fmla="*/ 93 h 529"/>
                  <a:gd name="T18" fmla="*/ 433 w 590"/>
                  <a:gd name="T19" fmla="*/ 93 h 529"/>
                  <a:gd name="T20" fmla="*/ 403 w 590"/>
                  <a:gd name="T21" fmla="*/ 124 h 529"/>
                  <a:gd name="T22" fmla="*/ 372 w 590"/>
                  <a:gd name="T23" fmla="*/ 93 h 529"/>
                  <a:gd name="T24" fmla="*/ 309 w 590"/>
                  <a:gd name="T25" fmla="*/ 93 h 529"/>
                  <a:gd name="T26" fmla="*/ 279 w 590"/>
                  <a:gd name="T27" fmla="*/ 93 h 529"/>
                  <a:gd name="T28" fmla="*/ 248 w 590"/>
                  <a:gd name="T29" fmla="*/ 93 h 529"/>
                  <a:gd name="T30" fmla="*/ 248 w 590"/>
                  <a:gd name="T31" fmla="*/ 124 h 529"/>
                  <a:gd name="T32" fmla="*/ 248 w 590"/>
                  <a:gd name="T33" fmla="*/ 124 h 529"/>
                  <a:gd name="T34" fmla="*/ 217 w 590"/>
                  <a:gd name="T35" fmla="*/ 156 h 529"/>
                  <a:gd name="T36" fmla="*/ 155 w 590"/>
                  <a:gd name="T37" fmla="*/ 187 h 529"/>
                  <a:gd name="T38" fmla="*/ 124 w 590"/>
                  <a:gd name="T39" fmla="*/ 217 h 529"/>
                  <a:gd name="T40" fmla="*/ 93 w 590"/>
                  <a:gd name="T41" fmla="*/ 217 h 529"/>
                  <a:gd name="T42" fmla="*/ 61 w 590"/>
                  <a:gd name="T43" fmla="*/ 187 h 529"/>
                  <a:gd name="T44" fmla="*/ 31 w 590"/>
                  <a:gd name="T45" fmla="*/ 187 h 529"/>
                  <a:gd name="T46" fmla="*/ 31 w 590"/>
                  <a:gd name="T47" fmla="*/ 217 h 529"/>
                  <a:gd name="T48" fmla="*/ 31 w 590"/>
                  <a:gd name="T49" fmla="*/ 280 h 529"/>
                  <a:gd name="T50" fmla="*/ 31 w 590"/>
                  <a:gd name="T51" fmla="*/ 280 h 529"/>
                  <a:gd name="T52" fmla="*/ 31 w 590"/>
                  <a:gd name="T53" fmla="*/ 311 h 529"/>
                  <a:gd name="T54" fmla="*/ 31 w 590"/>
                  <a:gd name="T55" fmla="*/ 311 h 529"/>
                  <a:gd name="T56" fmla="*/ 31 w 590"/>
                  <a:gd name="T57" fmla="*/ 372 h 529"/>
                  <a:gd name="T58" fmla="*/ 31 w 590"/>
                  <a:gd name="T59" fmla="*/ 404 h 529"/>
                  <a:gd name="T60" fmla="*/ 61 w 590"/>
                  <a:gd name="T61" fmla="*/ 435 h 529"/>
                  <a:gd name="T62" fmla="*/ 31 w 590"/>
                  <a:gd name="T63" fmla="*/ 528 h 529"/>
                  <a:gd name="T64" fmla="*/ 93 w 590"/>
                  <a:gd name="T65" fmla="*/ 528 h 529"/>
                  <a:gd name="T66" fmla="*/ 93 w 590"/>
                  <a:gd name="T67" fmla="*/ 528 h 529"/>
                  <a:gd name="T68" fmla="*/ 185 w 590"/>
                  <a:gd name="T69" fmla="*/ 528 h 529"/>
                  <a:gd name="T70" fmla="*/ 217 w 590"/>
                  <a:gd name="T71" fmla="*/ 528 h 529"/>
                  <a:gd name="T72" fmla="*/ 248 w 590"/>
                  <a:gd name="T73" fmla="*/ 528 h 529"/>
                  <a:gd name="T74" fmla="*/ 279 w 590"/>
                  <a:gd name="T75" fmla="*/ 528 h 529"/>
                  <a:gd name="T76" fmla="*/ 341 w 590"/>
                  <a:gd name="T77" fmla="*/ 435 h 529"/>
                  <a:gd name="T78" fmla="*/ 372 w 590"/>
                  <a:gd name="T79" fmla="*/ 435 h 529"/>
                  <a:gd name="T80" fmla="*/ 372 w 590"/>
                  <a:gd name="T81" fmla="*/ 404 h 529"/>
                  <a:gd name="T82" fmla="*/ 433 w 590"/>
                  <a:gd name="T83" fmla="*/ 404 h 529"/>
                  <a:gd name="T84" fmla="*/ 433 w 590"/>
                  <a:gd name="T85" fmla="*/ 404 h 529"/>
                  <a:gd name="T86" fmla="*/ 464 w 590"/>
                  <a:gd name="T87" fmla="*/ 372 h 529"/>
                  <a:gd name="T88" fmla="*/ 496 w 590"/>
                  <a:gd name="T89" fmla="*/ 311 h 529"/>
                  <a:gd name="T90" fmla="*/ 496 w 590"/>
                  <a:gd name="T91" fmla="*/ 311 h 529"/>
                  <a:gd name="T92" fmla="*/ 527 w 590"/>
                  <a:gd name="T93" fmla="*/ 248 h 529"/>
                  <a:gd name="T94" fmla="*/ 527 w 590"/>
                  <a:gd name="T95" fmla="*/ 217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90" h="529">
                    <a:moveTo>
                      <a:pt x="589" y="187"/>
                    </a:moveTo>
                    <a:lnTo>
                      <a:pt x="589" y="187"/>
                    </a:lnTo>
                    <a:lnTo>
                      <a:pt x="589" y="187"/>
                    </a:lnTo>
                    <a:lnTo>
                      <a:pt x="589" y="187"/>
                    </a:lnTo>
                    <a:lnTo>
                      <a:pt x="589" y="187"/>
                    </a:lnTo>
                    <a:lnTo>
                      <a:pt x="589" y="187"/>
                    </a:lnTo>
                    <a:lnTo>
                      <a:pt x="557" y="187"/>
                    </a:lnTo>
                    <a:lnTo>
                      <a:pt x="557" y="156"/>
                    </a:lnTo>
                    <a:lnTo>
                      <a:pt x="557" y="156"/>
                    </a:lnTo>
                    <a:lnTo>
                      <a:pt x="557" y="156"/>
                    </a:lnTo>
                    <a:cubicBezTo>
                      <a:pt x="557" y="124"/>
                      <a:pt x="557" y="124"/>
                      <a:pt x="557" y="124"/>
                    </a:cubicBezTo>
                    <a:cubicBezTo>
                      <a:pt x="557" y="124"/>
                      <a:pt x="557" y="124"/>
                      <a:pt x="557" y="93"/>
                    </a:cubicBezTo>
                    <a:lnTo>
                      <a:pt x="557" y="93"/>
                    </a:lnTo>
                    <a:lnTo>
                      <a:pt x="557" y="93"/>
                    </a:lnTo>
                    <a:lnTo>
                      <a:pt x="557" y="63"/>
                    </a:lnTo>
                    <a:lnTo>
                      <a:pt x="557" y="63"/>
                    </a:lnTo>
                    <a:cubicBezTo>
                      <a:pt x="557" y="63"/>
                      <a:pt x="557" y="63"/>
                      <a:pt x="557" y="32"/>
                    </a:cubicBezTo>
                    <a:lnTo>
                      <a:pt x="557" y="32"/>
                    </a:lnTo>
                    <a:lnTo>
                      <a:pt x="557" y="32"/>
                    </a:lnTo>
                    <a:cubicBezTo>
                      <a:pt x="557" y="0"/>
                      <a:pt x="557" y="0"/>
                      <a:pt x="557" y="0"/>
                    </a:cubicBezTo>
                    <a:cubicBezTo>
                      <a:pt x="557" y="32"/>
                      <a:pt x="557" y="32"/>
                      <a:pt x="557" y="32"/>
                    </a:cubicBezTo>
                    <a:lnTo>
                      <a:pt x="557" y="32"/>
                    </a:lnTo>
                    <a:lnTo>
                      <a:pt x="527" y="63"/>
                    </a:lnTo>
                    <a:lnTo>
                      <a:pt x="527" y="63"/>
                    </a:lnTo>
                    <a:lnTo>
                      <a:pt x="496" y="63"/>
                    </a:lnTo>
                    <a:lnTo>
                      <a:pt x="496" y="63"/>
                    </a:lnTo>
                    <a:lnTo>
                      <a:pt x="496" y="93"/>
                    </a:lnTo>
                    <a:cubicBezTo>
                      <a:pt x="496" y="93"/>
                      <a:pt x="496" y="93"/>
                      <a:pt x="464" y="93"/>
                    </a:cubicBezTo>
                    <a:lnTo>
                      <a:pt x="464" y="93"/>
                    </a:lnTo>
                    <a:cubicBezTo>
                      <a:pt x="464" y="93"/>
                      <a:pt x="464" y="93"/>
                      <a:pt x="433" y="93"/>
                    </a:cubicBezTo>
                    <a:lnTo>
                      <a:pt x="433" y="93"/>
                    </a:lnTo>
                    <a:lnTo>
                      <a:pt x="433" y="93"/>
                    </a:lnTo>
                    <a:cubicBezTo>
                      <a:pt x="403" y="93"/>
                      <a:pt x="403" y="124"/>
                      <a:pt x="403" y="124"/>
                    </a:cubicBezTo>
                    <a:lnTo>
                      <a:pt x="403" y="124"/>
                    </a:lnTo>
                    <a:lnTo>
                      <a:pt x="403" y="124"/>
                    </a:lnTo>
                    <a:lnTo>
                      <a:pt x="372" y="93"/>
                    </a:lnTo>
                    <a:lnTo>
                      <a:pt x="372" y="93"/>
                    </a:lnTo>
                    <a:lnTo>
                      <a:pt x="341" y="93"/>
                    </a:lnTo>
                    <a:cubicBezTo>
                      <a:pt x="309" y="93"/>
                      <a:pt x="309" y="93"/>
                      <a:pt x="309" y="93"/>
                    </a:cubicBezTo>
                    <a:lnTo>
                      <a:pt x="309" y="93"/>
                    </a:lnTo>
                    <a:cubicBezTo>
                      <a:pt x="309" y="93"/>
                      <a:pt x="279" y="93"/>
                      <a:pt x="279" y="63"/>
                    </a:cubicBezTo>
                    <a:cubicBezTo>
                      <a:pt x="279" y="93"/>
                      <a:pt x="279" y="93"/>
                      <a:pt x="279" y="93"/>
                    </a:cubicBezTo>
                    <a:lnTo>
                      <a:pt x="279" y="93"/>
                    </a:lnTo>
                    <a:lnTo>
                      <a:pt x="248" y="93"/>
                    </a:lnTo>
                    <a:lnTo>
                      <a:pt x="248" y="93"/>
                    </a:lnTo>
                    <a:lnTo>
                      <a:pt x="248" y="93"/>
                    </a:lnTo>
                    <a:lnTo>
                      <a:pt x="248" y="93"/>
                    </a:lnTo>
                    <a:lnTo>
                      <a:pt x="248" y="124"/>
                    </a:lnTo>
                    <a:lnTo>
                      <a:pt x="248" y="124"/>
                    </a:lnTo>
                    <a:lnTo>
                      <a:pt x="248" y="124"/>
                    </a:lnTo>
                    <a:lnTo>
                      <a:pt x="248" y="124"/>
                    </a:lnTo>
                    <a:lnTo>
                      <a:pt x="217" y="156"/>
                    </a:lnTo>
                    <a:lnTo>
                      <a:pt x="217" y="156"/>
                    </a:lnTo>
                    <a:lnTo>
                      <a:pt x="217" y="156"/>
                    </a:lnTo>
                    <a:lnTo>
                      <a:pt x="185" y="156"/>
                    </a:lnTo>
                    <a:lnTo>
                      <a:pt x="185" y="156"/>
                    </a:lnTo>
                    <a:cubicBezTo>
                      <a:pt x="185" y="187"/>
                      <a:pt x="155" y="187"/>
                      <a:pt x="155" y="187"/>
                    </a:cubicBezTo>
                    <a:lnTo>
                      <a:pt x="155" y="187"/>
                    </a:lnTo>
                    <a:lnTo>
                      <a:pt x="155" y="187"/>
                    </a:lnTo>
                    <a:cubicBezTo>
                      <a:pt x="155" y="217"/>
                      <a:pt x="124" y="217"/>
                      <a:pt x="124" y="217"/>
                    </a:cubicBezTo>
                    <a:lnTo>
                      <a:pt x="124" y="217"/>
                    </a:lnTo>
                    <a:lnTo>
                      <a:pt x="124" y="217"/>
                    </a:lnTo>
                    <a:cubicBezTo>
                      <a:pt x="93" y="217"/>
                      <a:pt x="93" y="217"/>
                      <a:pt x="93" y="217"/>
                    </a:cubicBezTo>
                    <a:lnTo>
                      <a:pt x="93" y="217"/>
                    </a:lnTo>
                    <a:lnTo>
                      <a:pt x="93" y="217"/>
                    </a:lnTo>
                    <a:cubicBezTo>
                      <a:pt x="61" y="217"/>
                      <a:pt x="61" y="217"/>
                      <a:pt x="61" y="187"/>
                    </a:cubicBezTo>
                    <a:cubicBezTo>
                      <a:pt x="61" y="187"/>
                      <a:pt x="61" y="187"/>
                      <a:pt x="31" y="187"/>
                    </a:cubicBezTo>
                    <a:lnTo>
                      <a:pt x="31" y="187"/>
                    </a:lnTo>
                    <a:lnTo>
                      <a:pt x="31" y="187"/>
                    </a:lnTo>
                    <a:lnTo>
                      <a:pt x="31" y="187"/>
                    </a:lnTo>
                    <a:cubicBezTo>
                      <a:pt x="31" y="217"/>
                      <a:pt x="31" y="217"/>
                      <a:pt x="31" y="217"/>
                    </a:cubicBezTo>
                    <a:lnTo>
                      <a:pt x="31" y="217"/>
                    </a:lnTo>
                    <a:lnTo>
                      <a:pt x="31" y="217"/>
                    </a:lnTo>
                    <a:lnTo>
                      <a:pt x="31" y="217"/>
                    </a:lnTo>
                    <a:cubicBezTo>
                      <a:pt x="31" y="248"/>
                      <a:pt x="31" y="248"/>
                      <a:pt x="31" y="280"/>
                    </a:cubicBezTo>
                    <a:lnTo>
                      <a:pt x="31" y="280"/>
                    </a:lnTo>
                    <a:lnTo>
                      <a:pt x="31" y="280"/>
                    </a:lnTo>
                    <a:lnTo>
                      <a:pt x="31" y="280"/>
                    </a:lnTo>
                    <a:lnTo>
                      <a:pt x="31" y="280"/>
                    </a:lnTo>
                    <a:lnTo>
                      <a:pt x="31" y="280"/>
                    </a:lnTo>
                    <a:cubicBezTo>
                      <a:pt x="31" y="311"/>
                      <a:pt x="31" y="311"/>
                      <a:pt x="31" y="311"/>
                    </a:cubicBezTo>
                    <a:lnTo>
                      <a:pt x="31" y="311"/>
                    </a:lnTo>
                    <a:lnTo>
                      <a:pt x="31" y="311"/>
                    </a:lnTo>
                    <a:lnTo>
                      <a:pt x="31" y="311"/>
                    </a:lnTo>
                    <a:lnTo>
                      <a:pt x="31" y="311"/>
                    </a:lnTo>
                    <a:cubicBezTo>
                      <a:pt x="0" y="341"/>
                      <a:pt x="0" y="341"/>
                      <a:pt x="0" y="341"/>
                    </a:cubicBezTo>
                    <a:cubicBezTo>
                      <a:pt x="31" y="341"/>
                      <a:pt x="31" y="372"/>
                      <a:pt x="31" y="372"/>
                    </a:cubicBezTo>
                    <a:lnTo>
                      <a:pt x="31" y="372"/>
                    </a:lnTo>
                    <a:lnTo>
                      <a:pt x="31" y="404"/>
                    </a:lnTo>
                    <a:lnTo>
                      <a:pt x="31" y="404"/>
                    </a:lnTo>
                    <a:lnTo>
                      <a:pt x="31" y="404"/>
                    </a:lnTo>
                    <a:cubicBezTo>
                      <a:pt x="61" y="404"/>
                      <a:pt x="61" y="404"/>
                      <a:pt x="61" y="435"/>
                    </a:cubicBezTo>
                    <a:lnTo>
                      <a:pt x="61" y="435"/>
                    </a:lnTo>
                    <a:lnTo>
                      <a:pt x="93" y="465"/>
                    </a:lnTo>
                    <a:cubicBezTo>
                      <a:pt x="93" y="496"/>
                      <a:pt x="93" y="496"/>
                      <a:pt x="61" y="496"/>
                    </a:cubicBezTo>
                    <a:cubicBezTo>
                      <a:pt x="61" y="496"/>
                      <a:pt x="61" y="528"/>
                      <a:pt x="31" y="528"/>
                    </a:cubicBezTo>
                    <a:cubicBezTo>
                      <a:pt x="61" y="528"/>
                      <a:pt x="61" y="528"/>
                      <a:pt x="61" y="528"/>
                    </a:cubicBezTo>
                    <a:lnTo>
                      <a:pt x="93" y="528"/>
                    </a:lnTo>
                    <a:lnTo>
                      <a:pt x="93" y="528"/>
                    </a:lnTo>
                    <a:lnTo>
                      <a:pt x="93" y="528"/>
                    </a:lnTo>
                    <a:lnTo>
                      <a:pt x="93" y="528"/>
                    </a:lnTo>
                    <a:lnTo>
                      <a:pt x="93" y="528"/>
                    </a:lnTo>
                    <a:cubicBezTo>
                      <a:pt x="124" y="528"/>
                      <a:pt x="155" y="528"/>
                      <a:pt x="155" y="528"/>
                    </a:cubicBezTo>
                    <a:lnTo>
                      <a:pt x="155" y="528"/>
                    </a:lnTo>
                    <a:cubicBezTo>
                      <a:pt x="185" y="528"/>
                      <a:pt x="185" y="528"/>
                      <a:pt x="185" y="528"/>
                    </a:cubicBezTo>
                    <a:lnTo>
                      <a:pt x="185" y="528"/>
                    </a:lnTo>
                    <a:cubicBezTo>
                      <a:pt x="185" y="528"/>
                      <a:pt x="185" y="528"/>
                      <a:pt x="217" y="528"/>
                    </a:cubicBezTo>
                    <a:lnTo>
                      <a:pt x="217" y="528"/>
                    </a:lnTo>
                    <a:lnTo>
                      <a:pt x="217" y="528"/>
                    </a:lnTo>
                    <a:lnTo>
                      <a:pt x="217" y="528"/>
                    </a:lnTo>
                    <a:lnTo>
                      <a:pt x="248" y="528"/>
                    </a:lnTo>
                    <a:lnTo>
                      <a:pt x="279" y="528"/>
                    </a:lnTo>
                    <a:lnTo>
                      <a:pt x="279" y="528"/>
                    </a:lnTo>
                    <a:lnTo>
                      <a:pt x="279" y="528"/>
                    </a:lnTo>
                    <a:cubicBezTo>
                      <a:pt x="279" y="496"/>
                      <a:pt x="279" y="496"/>
                      <a:pt x="279" y="496"/>
                    </a:cubicBezTo>
                    <a:cubicBezTo>
                      <a:pt x="279" y="496"/>
                      <a:pt x="279" y="465"/>
                      <a:pt x="309" y="435"/>
                    </a:cubicBezTo>
                    <a:lnTo>
                      <a:pt x="341" y="435"/>
                    </a:lnTo>
                    <a:lnTo>
                      <a:pt x="341" y="435"/>
                    </a:lnTo>
                    <a:lnTo>
                      <a:pt x="341" y="435"/>
                    </a:lnTo>
                    <a:cubicBezTo>
                      <a:pt x="341" y="435"/>
                      <a:pt x="341" y="435"/>
                      <a:pt x="372" y="435"/>
                    </a:cubicBezTo>
                    <a:lnTo>
                      <a:pt x="372" y="435"/>
                    </a:lnTo>
                    <a:cubicBezTo>
                      <a:pt x="372" y="435"/>
                      <a:pt x="372" y="435"/>
                      <a:pt x="372" y="404"/>
                    </a:cubicBezTo>
                    <a:lnTo>
                      <a:pt x="372" y="404"/>
                    </a:lnTo>
                    <a:cubicBezTo>
                      <a:pt x="403" y="404"/>
                      <a:pt x="403" y="372"/>
                      <a:pt x="403" y="372"/>
                    </a:cubicBezTo>
                    <a:cubicBezTo>
                      <a:pt x="433" y="372"/>
                      <a:pt x="433" y="372"/>
                      <a:pt x="433" y="404"/>
                    </a:cubicBezTo>
                    <a:lnTo>
                      <a:pt x="433" y="404"/>
                    </a:lnTo>
                    <a:lnTo>
                      <a:pt x="433" y="404"/>
                    </a:lnTo>
                    <a:lnTo>
                      <a:pt x="433" y="404"/>
                    </a:lnTo>
                    <a:lnTo>
                      <a:pt x="433" y="404"/>
                    </a:lnTo>
                    <a:lnTo>
                      <a:pt x="464" y="404"/>
                    </a:lnTo>
                    <a:lnTo>
                      <a:pt x="464" y="372"/>
                    </a:lnTo>
                    <a:lnTo>
                      <a:pt x="464" y="372"/>
                    </a:lnTo>
                    <a:cubicBezTo>
                      <a:pt x="433" y="372"/>
                      <a:pt x="433" y="372"/>
                      <a:pt x="433" y="372"/>
                    </a:cubicBezTo>
                    <a:cubicBezTo>
                      <a:pt x="433" y="341"/>
                      <a:pt x="464" y="341"/>
                      <a:pt x="464" y="341"/>
                    </a:cubicBezTo>
                    <a:cubicBezTo>
                      <a:pt x="464" y="311"/>
                      <a:pt x="496" y="311"/>
                      <a:pt x="496" y="311"/>
                    </a:cubicBezTo>
                    <a:lnTo>
                      <a:pt x="496" y="311"/>
                    </a:lnTo>
                    <a:lnTo>
                      <a:pt x="496" y="311"/>
                    </a:lnTo>
                    <a:lnTo>
                      <a:pt x="496" y="311"/>
                    </a:lnTo>
                    <a:cubicBezTo>
                      <a:pt x="496" y="280"/>
                      <a:pt x="496" y="280"/>
                      <a:pt x="496" y="280"/>
                    </a:cubicBezTo>
                    <a:lnTo>
                      <a:pt x="496" y="248"/>
                    </a:lnTo>
                    <a:lnTo>
                      <a:pt x="527" y="248"/>
                    </a:lnTo>
                    <a:lnTo>
                      <a:pt x="527" y="248"/>
                    </a:lnTo>
                    <a:lnTo>
                      <a:pt x="527" y="248"/>
                    </a:lnTo>
                    <a:cubicBezTo>
                      <a:pt x="527" y="217"/>
                      <a:pt x="527" y="217"/>
                      <a:pt x="527" y="217"/>
                    </a:cubicBezTo>
                    <a:cubicBezTo>
                      <a:pt x="557" y="217"/>
                      <a:pt x="557" y="187"/>
                      <a:pt x="557" y="187"/>
                    </a:cubicBezTo>
                    <a:cubicBezTo>
                      <a:pt x="557" y="187"/>
                      <a:pt x="557" y="187"/>
                      <a:pt x="589" y="187"/>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72" name="Freeform 69"/>
              <p:cNvSpPr>
                <a:spLocks noChangeArrowheads="1"/>
              </p:cNvSpPr>
              <p:nvPr/>
            </p:nvSpPr>
            <p:spPr bwMode="auto">
              <a:xfrm>
                <a:off x="4784725" y="1612900"/>
                <a:ext cx="234950" cy="155575"/>
              </a:xfrm>
              <a:custGeom>
                <a:avLst/>
                <a:gdLst>
                  <a:gd name="T0" fmla="*/ 124 w 652"/>
                  <a:gd name="T1" fmla="*/ 0 h 434"/>
                  <a:gd name="T2" fmla="*/ 124 w 652"/>
                  <a:gd name="T3" fmla="*/ 0 h 434"/>
                  <a:gd name="T4" fmla="*/ 0 w 652"/>
                  <a:gd name="T5" fmla="*/ 217 h 434"/>
                  <a:gd name="T6" fmla="*/ 31 w 652"/>
                  <a:gd name="T7" fmla="*/ 217 h 434"/>
                  <a:gd name="T8" fmla="*/ 31 w 652"/>
                  <a:gd name="T9" fmla="*/ 185 h 434"/>
                  <a:gd name="T10" fmla="*/ 61 w 652"/>
                  <a:gd name="T11" fmla="*/ 154 h 434"/>
                  <a:gd name="T12" fmla="*/ 61 w 652"/>
                  <a:gd name="T13" fmla="*/ 154 h 434"/>
                  <a:gd name="T14" fmla="*/ 124 w 652"/>
                  <a:gd name="T15" fmla="*/ 124 h 434"/>
                  <a:gd name="T16" fmla="*/ 155 w 652"/>
                  <a:gd name="T17" fmla="*/ 124 h 434"/>
                  <a:gd name="T18" fmla="*/ 185 w 652"/>
                  <a:gd name="T19" fmla="*/ 124 h 434"/>
                  <a:gd name="T20" fmla="*/ 185 w 652"/>
                  <a:gd name="T21" fmla="*/ 154 h 434"/>
                  <a:gd name="T22" fmla="*/ 217 w 652"/>
                  <a:gd name="T23" fmla="*/ 154 h 434"/>
                  <a:gd name="T24" fmla="*/ 248 w 652"/>
                  <a:gd name="T25" fmla="*/ 185 h 434"/>
                  <a:gd name="T26" fmla="*/ 248 w 652"/>
                  <a:gd name="T27" fmla="*/ 217 h 434"/>
                  <a:gd name="T28" fmla="*/ 248 w 652"/>
                  <a:gd name="T29" fmla="*/ 217 h 434"/>
                  <a:gd name="T30" fmla="*/ 279 w 652"/>
                  <a:gd name="T31" fmla="*/ 217 h 434"/>
                  <a:gd name="T32" fmla="*/ 309 w 652"/>
                  <a:gd name="T33" fmla="*/ 217 h 434"/>
                  <a:gd name="T34" fmla="*/ 341 w 652"/>
                  <a:gd name="T35" fmla="*/ 248 h 434"/>
                  <a:gd name="T36" fmla="*/ 341 w 652"/>
                  <a:gd name="T37" fmla="*/ 278 h 434"/>
                  <a:gd name="T38" fmla="*/ 372 w 652"/>
                  <a:gd name="T39" fmla="*/ 309 h 434"/>
                  <a:gd name="T40" fmla="*/ 372 w 652"/>
                  <a:gd name="T41" fmla="*/ 309 h 434"/>
                  <a:gd name="T42" fmla="*/ 403 w 652"/>
                  <a:gd name="T43" fmla="*/ 309 h 434"/>
                  <a:gd name="T44" fmla="*/ 433 w 652"/>
                  <a:gd name="T45" fmla="*/ 372 h 434"/>
                  <a:gd name="T46" fmla="*/ 465 w 652"/>
                  <a:gd name="T47" fmla="*/ 372 h 434"/>
                  <a:gd name="T48" fmla="*/ 527 w 652"/>
                  <a:gd name="T49" fmla="*/ 402 h 434"/>
                  <a:gd name="T50" fmla="*/ 589 w 652"/>
                  <a:gd name="T51" fmla="*/ 402 h 434"/>
                  <a:gd name="T52" fmla="*/ 589 w 652"/>
                  <a:gd name="T53" fmla="*/ 402 h 434"/>
                  <a:gd name="T54" fmla="*/ 589 w 652"/>
                  <a:gd name="T55" fmla="*/ 402 h 434"/>
                  <a:gd name="T56" fmla="*/ 589 w 652"/>
                  <a:gd name="T57" fmla="*/ 372 h 434"/>
                  <a:gd name="T58" fmla="*/ 589 w 652"/>
                  <a:gd name="T59" fmla="*/ 341 h 434"/>
                  <a:gd name="T60" fmla="*/ 620 w 652"/>
                  <a:gd name="T61" fmla="*/ 309 h 434"/>
                  <a:gd name="T62" fmla="*/ 620 w 652"/>
                  <a:gd name="T63" fmla="*/ 309 h 434"/>
                  <a:gd name="T64" fmla="*/ 651 w 652"/>
                  <a:gd name="T65" fmla="*/ 309 h 434"/>
                  <a:gd name="T66" fmla="*/ 651 w 652"/>
                  <a:gd name="T67" fmla="*/ 309 h 434"/>
                  <a:gd name="T68" fmla="*/ 620 w 652"/>
                  <a:gd name="T69" fmla="*/ 278 h 434"/>
                  <a:gd name="T70" fmla="*/ 620 w 652"/>
                  <a:gd name="T71" fmla="*/ 278 h 434"/>
                  <a:gd name="T72" fmla="*/ 620 w 652"/>
                  <a:gd name="T73" fmla="*/ 278 h 434"/>
                  <a:gd name="T74" fmla="*/ 589 w 652"/>
                  <a:gd name="T75" fmla="*/ 278 h 434"/>
                  <a:gd name="T76" fmla="*/ 557 w 652"/>
                  <a:gd name="T77" fmla="*/ 248 h 434"/>
                  <a:gd name="T78" fmla="*/ 557 w 652"/>
                  <a:gd name="T79" fmla="*/ 248 h 434"/>
                  <a:gd name="T80" fmla="*/ 496 w 652"/>
                  <a:gd name="T81" fmla="*/ 154 h 434"/>
                  <a:gd name="T82" fmla="*/ 496 w 652"/>
                  <a:gd name="T83" fmla="*/ 124 h 434"/>
                  <a:gd name="T84" fmla="*/ 496 w 652"/>
                  <a:gd name="T85" fmla="*/ 124 h 434"/>
                  <a:gd name="T86" fmla="*/ 465 w 652"/>
                  <a:gd name="T87" fmla="*/ 124 h 434"/>
                  <a:gd name="T88" fmla="*/ 433 w 652"/>
                  <a:gd name="T89" fmla="*/ 124 h 434"/>
                  <a:gd name="T90" fmla="*/ 372 w 652"/>
                  <a:gd name="T91" fmla="*/ 124 h 434"/>
                  <a:gd name="T92" fmla="*/ 341 w 652"/>
                  <a:gd name="T93" fmla="*/ 124 h 434"/>
                  <a:gd name="T94" fmla="*/ 309 w 652"/>
                  <a:gd name="T95" fmla="*/ 124 h 434"/>
                  <a:gd name="T96" fmla="*/ 248 w 652"/>
                  <a:gd name="T97" fmla="*/ 61 h 434"/>
                  <a:gd name="T98" fmla="*/ 248 w 652"/>
                  <a:gd name="T99" fmla="*/ 61 h 434"/>
                  <a:gd name="T100" fmla="*/ 185 w 652"/>
                  <a:gd name="T101" fmla="*/ 93 h 434"/>
                  <a:gd name="T102" fmla="*/ 155 w 652"/>
                  <a:gd name="T103" fmla="*/ 61 h 4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52" h="434">
                    <a:moveTo>
                      <a:pt x="124" y="0"/>
                    </a:moveTo>
                    <a:lnTo>
                      <a:pt x="124" y="0"/>
                    </a:lnTo>
                    <a:lnTo>
                      <a:pt x="124" y="0"/>
                    </a:lnTo>
                    <a:lnTo>
                      <a:pt x="124" y="0"/>
                    </a:lnTo>
                    <a:cubicBezTo>
                      <a:pt x="0" y="31"/>
                      <a:pt x="0" y="31"/>
                      <a:pt x="0" y="31"/>
                    </a:cubicBezTo>
                    <a:cubicBezTo>
                      <a:pt x="0" y="217"/>
                      <a:pt x="0" y="217"/>
                      <a:pt x="0" y="217"/>
                    </a:cubicBezTo>
                    <a:lnTo>
                      <a:pt x="0" y="217"/>
                    </a:lnTo>
                    <a:cubicBezTo>
                      <a:pt x="31" y="217"/>
                      <a:pt x="31" y="217"/>
                      <a:pt x="31" y="217"/>
                    </a:cubicBezTo>
                    <a:lnTo>
                      <a:pt x="31" y="217"/>
                    </a:lnTo>
                    <a:cubicBezTo>
                      <a:pt x="31" y="185"/>
                      <a:pt x="31" y="185"/>
                      <a:pt x="31" y="185"/>
                    </a:cubicBezTo>
                    <a:cubicBezTo>
                      <a:pt x="31" y="154"/>
                      <a:pt x="61" y="154"/>
                      <a:pt x="61" y="154"/>
                    </a:cubicBezTo>
                    <a:lnTo>
                      <a:pt x="61" y="154"/>
                    </a:lnTo>
                    <a:lnTo>
                      <a:pt x="61" y="154"/>
                    </a:lnTo>
                    <a:lnTo>
                      <a:pt x="61" y="154"/>
                    </a:lnTo>
                    <a:lnTo>
                      <a:pt x="61" y="154"/>
                    </a:lnTo>
                    <a:cubicBezTo>
                      <a:pt x="93" y="124"/>
                      <a:pt x="93" y="124"/>
                      <a:pt x="124" y="124"/>
                    </a:cubicBezTo>
                    <a:lnTo>
                      <a:pt x="124" y="124"/>
                    </a:lnTo>
                    <a:lnTo>
                      <a:pt x="155" y="124"/>
                    </a:lnTo>
                    <a:lnTo>
                      <a:pt x="185" y="124"/>
                    </a:lnTo>
                    <a:lnTo>
                      <a:pt x="185" y="124"/>
                    </a:lnTo>
                    <a:cubicBezTo>
                      <a:pt x="185" y="124"/>
                      <a:pt x="185" y="124"/>
                      <a:pt x="185" y="154"/>
                    </a:cubicBezTo>
                    <a:lnTo>
                      <a:pt x="185" y="154"/>
                    </a:lnTo>
                    <a:lnTo>
                      <a:pt x="185" y="154"/>
                    </a:lnTo>
                    <a:cubicBezTo>
                      <a:pt x="217" y="154"/>
                      <a:pt x="217" y="154"/>
                      <a:pt x="217" y="154"/>
                    </a:cubicBezTo>
                    <a:lnTo>
                      <a:pt x="217" y="154"/>
                    </a:lnTo>
                    <a:cubicBezTo>
                      <a:pt x="248" y="185"/>
                      <a:pt x="248" y="185"/>
                      <a:pt x="248" y="185"/>
                    </a:cubicBezTo>
                    <a:lnTo>
                      <a:pt x="248" y="185"/>
                    </a:lnTo>
                    <a:cubicBezTo>
                      <a:pt x="248" y="217"/>
                      <a:pt x="248" y="217"/>
                      <a:pt x="248" y="217"/>
                    </a:cubicBezTo>
                    <a:lnTo>
                      <a:pt x="248" y="217"/>
                    </a:lnTo>
                    <a:lnTo>
                      <a:pt x="248" y="217"/>
                    </a:lnTo>
                    <a:cubicBezTo>
                      <a:pt x="248" y="217"/>
                      <a:pt x="248" y="217"/>
                      <a:pt x="279" y="217"/>
                    </a:cubicBezTo>
                    <a:lnTo>
                      <a:pt x="279" y="217"/>
                    </a:lnTo>
                    <a:lnTo>
                      <a:pt x="279" y="217"/>
                    </a:lnTo>
                    <a:lnTo>
                      <a:pt x="309" y="217"/>
                    </a:lnTo>
                    <a:lnTo>
                      <a:pt x="341" y="248"/>
                    </a:lnTo>
                    <a:lnTo>
                      <a:pt x="341" y="248"/>
                    </a:lnTo>
                    <a:lnTo>
                      <a:pt x="341" y="248"/>
                    </a:lnTo>
                    <a:lnTo>
                      <a:pt x="341" y="278"/>
                    </a:lnTo>
                    <a:cubicBezTo>
                      <a:pt x="372" y="278"/>
                      <a:pt x="372" y="309"/>
                      <a:pt x="372" y="309"/>
                    </a:cubicBezTo>
                    <a:lnTo>
                      <a:pt x="372" y="309"/>
                    </a:lnTo>
                    <a:lnTo>
                      <a:pt x="372" y="309"/>
                    </a:lnTo>
                    <a:lnTo>
                      <a:pt x="372" y="309"/>
                    </a:lnTo>
                    <a:lnTo>
                      <a:pt x="372" y="309"/>
                    </a:lnTo>
                    <a:lnTo>
                      <a:pt x="403" y="309"/>
                    </a:lnTo>
                    <a:cubicBezTo>
                      <a:pt x="403" y="341"/>
                      <a:pt x="433" y="341"/>
                      <a:pt x="433" y="341"/>
                    </a:cubicBezTo>
                    <a:cubicBezTo>
                      <a:pt x="433" y="372"/>
                      <a:pt x="433" y="372"/>
                      <a:pt x="433" y="372"/>
                    </a:cubicBezTo>
                    <a:cubicBezTo>
                      <a:pt x="433" y="372"/>
                      <a:pt x="433" y="372"/>
                      <a:pt x="465" y="372"/>
                    </a:cubicBezTo>
                    <a:lnTo>
                      <a:pt x="465" y="372"/>
                    </a:lnTo>
                    <a:lnTo>
                      <a:pt x="496" y="372"/>
                    </a:lnTo>
                    <a:cubicBezTo>
                      <a:pt x="527" y="402"/>
                      <a:pt x="527" y="402"/>
                      <a:pt x="527" y="402"/>
                    </a:cubicBezTo>
                    <a:lnTo>
                      <a:pt x="589" y="402"/>
                    </a:lnTo>
                    <a:lnTo>
                      <a:pt x="589" y="402"/>
                    </a:lnTo>
                    <a:cubicBezTo>
                      <a:pt x="620" y="433"/>
                      <a:pt x="620" y="433"/>
                      <a:pt x="620" y="433"/>
                    </a:cubicBezTo>
                    <a:cubicBezTo>
                      <a:pt x="589" y="402"/>
                      <a:pt x="589" y="402"/>
                      <a:pt x="589" y="402"/>
                    </a:cubicBezTo>
                    <a:lnTo>
                      <a:pt x="589" y="402"/>
                    </a:lnTo>
                    <a:lnTo>
                      <a:pt x="589" y="402"/>
                    </a:lnTo>
                    <a:lnTo>
                      <a:pt x="589" y="402"/>
                    </a:lnTo>
                    <a:lnTo>
                      <a:pt x="589" y="372"/>
                    </a:lnTo>
                    <a:cubicBezTo>
                      <a:pt x="589" y="372"/>
                      <a:pt x="589" y="372"/>
                      <a:pt x="589" y="341"/>
                    </a:cubicBezTo>
                    <a:lnTo>
                      <a:pt x="589" y="341"/>
                    </a:lnTo>
                    <a:lnTo>
                      <a:pt x="589" y="341"/>
                    </a:lnTo>
                    <a:cubicBezTo>
                      <a:pt x="620" y="309"/>
                      <a:pt x="620" y="309"/>
                      <a:pt x="620" y="309"/>
                    </a:cubicBezTo>
                    <a:lnTo>
                      <a:pt x="620" y="309"/>
                    </a:lnTo>
                    <a:lnTo>
                      <a:pt x="620" y="309"/>
                    </a:lnTo>
                    <a:cubicBezTo>
                      <a:pt x="620" y="309"/>
                      <a:pt x="620" y="309"/>
                      <a:pt x="651" y="309"/>
                    </a:cubicBezTo>
                    <a:lnTo>
                      <a:pt x="651" y="309"/>
                    </a:lnTo>
                    <a:lnTo>
                      <a:pt x="651" y="309"/>
                    </a:lnTo>
                    <a:lnTo>
                      <a:pt x="651" y="309"/>
                    </a:lnTo>
                    <a:cubicBezTo>
                      <a:pt x="651" y="309"/>
                      <a:pt x="651" y="278"/>
                      <a:pt x="620" y="278"/>
                    </a:cubicBezTo>
                    <a:lnTo>
                      <a:pt x="620" y="278"/>
                    </a:lnTo>
                    <a:lnTo>
                      <a:pt x="620" y="278"/>
                    </a:lnTo>
                    <a:lnTo>
                      <a:pt x="620" y="278"/>
                    </a:lnTo>
                    <a:lnTo>
                      <a:pt x="620" y="278"/>
                    </a:lnTo>
                    <a:lnTo>
                      <a:pt x="620" y="278"/>
                    </a:lnTo>
                    <a:lnTo>
                      <a:pt x="620" y="278"/>
                    </a:lnTo>
                    <a:lnTo>
                      <a:pt x="589" y="278"/>
                    </a:lnTo>
                    <a:lnTo>
                      <a:pt x="589" y="278"/>
                    </a:lnTo>
                    <a:cubicBezTo>
                      <a:pt x="589" y="278"/>
                      <a:pt x="557" y="278"/>
                      <a:pt x="557" y="248"/>
                    </a:cubicBezTo>
                    <a:lnTo>
                      <a:pt x="557" y="248"/>
                    </a:lnTo>
                    <a:lnTo>
                      <a:pt x="557" y="248"/>
                    </a:lnTo>
                    <a:lnTo>
                      <a:pt x="557" y="217"/>
                    </a:lnTo>
                    <a:cubicBezTo>
                      <a:pt x="527" y="217"/>
                      <a:pt x="496" y="185"/>
                      <a:pt x="496" y="154"/>
                    </a:cubicBezTo>
                    <a:lnTo>
                      <a:pt x="496" y="154"/>
                    </a:lnTo>
                    <a:lnTo>
                      <a:pt x="496" y="124"/>
                    </a:lnTo>
                    <a:lnTo>
                      <a:pt x="496" y="124"/>
                    </a:lnTo>
                    <a:lnTo>
                      <a:pt x="496" y="124"/>
                    </a:lnTo>
                    <a:lnTo>
                      <a:pt x="465" y="124"/>
                    </a:lnTo>
                    <a:lnTo>
                      <a:pt x="465" y="124"/>
                    </a:lnTo>
                    <a:lnTo>
                      <a:pt x="465" y="124"/>
                    </a:lnTo>
                    <a:cubicBezTo>
                      <a:pt x="433" y="124"/>
                      <a:pt x="433" y="124"/>
                      <a:pt x="433" y="124"/>
                    </a:cubicBezTo>
                    <a:lnTo>
                      <a:pt x="433" y="124"/>
                    </a:lnTo>
                    <a:cubicBezTo>
                      <a:pt x="403" y="124"/>
                      <a:pt x="403" y="124"/>
                      <a:pt x="372" y="124"/>
                    </a:cubicBezTo>
                    <a:lnTo>
                      <a:pt x="372" y="124"/>
                    </a:lnTo>
                    <a:lnTo>
                      <a:pt x="341" y="124"/>
                    </a:lnTo>
                    <a:cubicBezTo>
                      <a:pt x="341" y="124"/>
                      <a:pt x="341" y="124"/>
                      <a:pt x="309" y="124"/>
                    </a:cubicBezTo>
                    <a:lnTo>
                      <a:pt x="309" y="124"/>
                    </a:lnTo>
                    <a:cubicBezTo>
                      <a:pt x="279" y="93"/>
                      <a:pt x="279" y="93"/>
                      <a:pt x="248" y="93"/>
                    </a:cubicBezTo>
                    <a:cubicBezTo>
                      <a:pt x="248" y="61"/>
                      <a:pt x="248" y="61"/>
                      <a:pt x="248" y="61"/>
                    </a:cubicBezTo>
                    <a:lnTo>
                      <a:pt x="248" y="61"/>
                    </a:lnTo>
                    <a:lnTo>
                      <a:pt x="248" y="61"/>
                    </a:lnTo>
                    <a:cubicBezTo>
                      <a:pt x="248" y="93"/>
                      <a:pt x="217" y="93"/>
                      <a:pt x="217" y="93"/>
                    </a:cubicBezTo>
                    <a:cubicBezTo>
                      <a:pt x="185" y="93"/>
                      <a:pt x="185" y="93"/>
                      <a:pt x="185" y="93"/>
                    </a:cubicBezTo>
                    <a:lnTo>
                      <a:pt x="185" y="93"/>
                    </a:lnTo>
                    <a:cubicBezTo>
                      <a:pt x="155" y="61"/>
                      <a:pt x="155" y="61"/>
                      <a:pt x="155" y="61"/>
                    </a:cubicBezTo>
                    <a:cubicBezTo>
                      <a:pt x="155" y="61"/>
                      <a:pt x="124" y="61"/>
                      <a:pt x="124" y="0"/>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73" name="Freeform 70"/>
              <p:cNvSpPr>
                <a:spLocks noChangeArrowheads="1"/>
              </p:cNvSpPr>
              <p:nvPr/>
            </p:nvSpPr>
            <p:spPr bwMode="auto">
              <a:xfrm>
                <a:off x="5064125" y="1701800"/>
                <a:ext cx="33338" cy="11113"/>
              </a:xfrm>
              <a:custGeom>
                <a:avLst/>
                <a:gdLst>
                  <a:gd name="T0" fmla="*/ 30 w 94"/>
                  <a:gd name="T1" fmla="*/ 30 h 31"/>
                  <a:gd name="T2" fmla="*/ 30 w 94"/>
                  <a:gd name="T3" fmla="*/ 30 h 31"/>
                  <a:gd name="T4" fmla="*/ 30 w 94"/>
                  <a:gd name="T5" fmla="*/ 30 h 31"/>
                  <a:gd name="T6" fmla="*/ 62 w 94"/>
                  <a:gd name="T7" fmla="*/ 30 h 31"/>
                  <a:gd name="T8" fmla="*/ 62 w 94"/>
                  <a:gd name="T9" fmla="*/ 30 h 31"/>
                  <a:gd name="T10" fmla="*/ 62 w 94"/>
                  <a:gd name="T11" fmla="*/ 30 h 31"/>
                  <a:gd name="T12" fmla="*/ 62 w 94"/>
                  <a:gd name="T13" fmla="*/ 30 h 31"/>
                  <a:gd name="T14" fmla="*/ 93 w 94"/>
                  <a:gd name="T15" fmla="*/ 30 h 31"/>
                  <a:gd name="T16" fmla="*/ 62 w 94"/>
                  <a:gd name="T17" fmla="*/ 0 h 31"/>
                  <a:gd name="T18" fmla="*/ 62 w 94"/>
                  <a:gd name="T19" fmla="*/ 30 h 31"/>
                  <a:gd name="T20" fmla="*/ 30 w 94"/>
                  <a:gd name="T21" fmla="*/ 30 h 31"/>
                  <a:gd name="T22" fmla="*/ 30 w 94"/>
                  <a:gd name="T23" fmla="*/ 30 h 31"/>
                  <a:gd name="T24" fmla="*/ 30 w 94"/>
                  <a:gd name="T25" fmla="*/ 30 h 31"/>
                  <a:gd name="T26" fmla="*/ 30 w 94"/>
                  <a:gd name="T27" fmla="*/ 30 h 31"/>
                  <a:gd name="T28" fmla="*/ 30 w 94"/>
                  <a:gd name="T29" fmla="*/ 30 h 31"/>
                  <a:gd name="T30" fmla="*/ 0 w 94"/>
                  <a:gd name="T31" fmla="*/ 30 h 31"/>
                  <a:gd name="T32" fmla="*/ 30 w 94"/>
                  <a:gd name="T33" fmla="*/ 30 h 31"/>
                  <a:gd name="T34" fmla="*/ 0 w 94"/>
                  <a:gd name="T35" fmla="*/ 30 h 31"/>
                  <a:gd name="T36" fmla="*/ 0 w 94"/>
                  <a:gd name="T37" fmla="*/ 30 h 31"/>
                  <a:gd name="T38" fmla="*/ 30 w 94"/>
                  <a:gd name="T39" fmla="*/ 3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31">
                    <a:moveTo>
                      <a:pt x="30" y="30"/>
                    </a:moveTo>
                    <a:lnTo>
                      <a:pt x="30" y="30"/>
                    </a:lnTo>
                    <a:lnTo>
                      <a:pt x="30" y="30"/>
                    </a:lnTo>
                    <a:lnTo>
                      <a:pt x="62" y="30"/>
                    </a:lnTo>
                    <a:lnTo>
                      <a:pt x="62" y="30"/>
                    </a:lnTo>
                    <a:lnTo>
                      <a:pt x="62" y="30"/>
                    </a:lnTo>
                    <a:lnTo>
                      <a:pt x="62" y="30"/>
                    </a:lnTo>
                    <a:cubicBezTo>
                      <a:pt x="93" y="30"/>
                      <a:pt x="93" y="30"/>
                      <a:pt x="93" y="30"/>
                    </a:cubicBezTo>
                    <a:cubicBezTo>
                      <a:pt x="93" y="0"/>
                      <a:pt x="93" y="0"/>
                      <a:pt x="62" y="0"/>
                    </a:cubicBezTo>
                    <a:cubicBezTo>
                      <a:pt x="62" y="0"/>
                      <a:pt x="62" y="0"/>
                      <a:pt x="62" y="30"/>
                    </a:cubicBezTo>
                    <a:cubicBezTo>
                      <a:pt x="62" y="30"/>
                      <a:pt x="62" y="30"/>
                      <a:pt x="30" y="30"/>
                    </a:cubicBezTo>
                    <a:lnTo>
                      <a:pt x="30" y="30"/>
                    </a:lnTo>
                    <a:lnTo>
                      <a:pt x="30" y="30"/>
                    </a:lnTo>
                    <a:lnTo>
                      <a:pt x="30" y="30"/>
                    </a:lnTo>
                    <a:lnTo>
                      <a:pt x="30" y="30"/>
                    </a:lnTo>
                    <a:cubicBezTo>
                      <a:pt x="0" y="30"/>
                      <a:pt x="0" y="30"/>
                      <a:pt x="0" y="30"/>
                    </a:cubicBezTo>
                    <a:cubicBezTo>
                      <a:pt x="30" y="30"/>
                      <a:pt x="30" y="30"/>
                      <a:pt x="30" y="30"/>
                    </a:cubicBezTo>
                    <a:cubicBezTo>
                      <a:pt x="0" y="30"/>
                      <a:pt x="0" y="30"/>
                      <a:pt x="0" y="30"/>
                    </a:cubicBezTo>
                    <a:lnTo>
                      <a:pt x="0" y="30"/>
                    </a:lnTo>
                    <a:lnTo>
                      <a:pt x="30" y="30"/>
                    </a:ln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74" name="Freeform 71"/>
              <p:cNvSpPr>
                <a:spLocks noChangeArrowheads="1"/>
              </p:cNvSpPr>
              <p:nvPr/>
            </p:nvSpPr>
            <p:spPr bwMode="auto">
              <a:xfrm>
                <a:off x="5040313" y="1701800"/>
                <a:ext cx="23812" cy="11113"/>
              </a:xfrm>
              <a:custGeom>
                <a:avLst/>
                <a:gdLst>
                  <a:gd name="T0" fmla="*/ 0 w 64"/>
                  <a:gd name="T1" fmla="*/ 30 h 31"/>
                  <a:gd name="T2" fmla="*/ 0 w 64"/>
                  <a:gd name="T3" fmla="*/ 30 h 31"/>
                  <a:gd name="T4" fmla="*/ 32 w 64"/>
                  <a:gd name="T5" fmla="*/ 30 h 31"/>
                  <a:gd name="T6" fmla="*/ 32 w 64"/>
                  <a:gd name="T7" fmla="*/ 30 h 31"/>
                  <a:gd name="T8" fmla="*/ 32 w 64"/>
                  <a:gd name="T9" fmla="*/ 30 h 31"/>
                  <a:gd name="T10" fmla="*/ 32 w 64"/>
                  <a:gd name="T11" fmla="*/ 30 h 31"/>
                  <a:gd name="T12" fmla="*/ 32 w 64"/>
                  <a:gd name="T13" fmla="*/ 30 h 31"/>
                  <a:gd name="T14" fmla="*/ 32 w 64"/>
                  <a:gd name="T15" fmla="*/ 30 h 31"/>
                  <a:gd name="T16" fmla="*/ 32 w 64"/>
                  <a:gd name="T17" fmla="*/ 30 h 31"/>
                  <a:gd name="T18" fmla="*/ 63 w 64"/>
                  <a:gd name="T19" fmla="*/ 30 h 31"/>
                  <a:gd name="T20" fmla="*/ 63 w 64"/>
                  <a:gd name="T21" fmla="*/ 0 h 31"/>
                  <a:gd name="T22" fmla="*/ 63 w 64"/>
                  <a:gd name="T23" fmla="*/ 0 h 31"/>
                  <a:gd name="T24" fmla="*/ 0 w 64"/>
                  <a:gd name="T25" fmla="*/ 0 h 31"/>
                  <a:gd name="T26" fmla="*/ 0 w 64"/>
                  <a:gd name="T27" fmla="*/ 0 h 31"/>
                  <a:gd name="T28" fmla="*/ 0 w 64"/>
                  <a:gd name="T29" fmla="*/ 0 h 31"/>
                  <a:gd name="T30" fmla="*/ 0 w 64"/>
                  <a:gd name="T31" fmla="*/ 3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4" h="31">
                    <a:moveTo>
                      <a:pt x="0" y="30"/>
                    </a:moveTo>
                    <a:lnTo>
                      <a:pt x="0" y="30"/>
                    </a:lnTo>
                    <a:cubicBezTo>
                      <a:pt x="0" y="30"/>
                      <a:pt x="0" y="30"/>
                      <a:pt x="32" y="30"/>
                    </a:cubicBezTo>
                    <a:lnTo>
                      <a:pt x="32" y="30"/>
                    </a:lnTo>
                    <a:lnTo>
                      <a:pt x="32" y="30"/>
                    </a:lnTo>
                    <a:lnTo>
                      <a:pt x="32" y="30"/>
                    </a:lnTo>
                    <a:lnTo>
                      <a:pt x="32" y="30"/>
                    </a:lnTo>
                    <a:lnTo>
                      <a:pt x="32" y="30"/>
                    </a:lnTo>
                    <a:lnTo>
                      <a:pt x="32" y="30"/>
                    </a:lnTo>
                    <a:cubicBezTo>
                      <a:pt x="63" y="30"/>
                      <a:pt x="63" y="30"/>
                      <a:pt x="63" y="30"/>
                    </a:cubicBezTo>
                    <a:cubicBezTo>
                      <a:pt x="63" y="0"/>
                      <a:pt x="63" y="0"/>
                      <a:pt x="63" y="0"/>
                    </a:cubicBezTo>
                    <a:lnTo>
                      <a:pt x="63" y="0"/>
                    </a:lnTo>
                    <a:cubicBezTo>
                      <a:pt x="32" y="0"/>
                      <a:pt x="32" y="0"/>
                      <a:pt x="0" y="0"/>
                    </a:cubicBezTo>
                    <a:lnTo>
                      <a:pt x="0" y="0"/>
                    </a:lnTo>
                    <a:lnTo>
                      <a:pt x="0" y="0"/>
                    </a:lnTo>
                    <a:cubicBezTo>
                      <a:pt x="0" y="30"/>
                      <a:pt x="0" y="30"/>
                      <a:pt x="0" y="30"/>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75" name="Freeform 72"/>
              <p:cNvSpPr>
                <a:spLocks noChangeArrowheads="1"/>
              </p:cNvSpPr>
              <p:nvPr/>
            </p:nvSpPr>
            <p:spPr bwMode="auto">
              <a:xfrm>
                <a:off x="5097463" y="1747838"/>
                <a:ext cx="55562" cy="44450"/>
              </a:xfrm>
              <a:custGeom>
                <a:avLst/>
                <a:gdLst>
                  <a:gd name="T0" fmla="*/ 0 w 155"/>
                  <a:gd name="T1" fmla="*/ 93 h 125"/>
                  <a:gd name="T2" fmla="*/ 0 w 155"/>
                  <a:gd name="T3" fmla="*/ 93 h 125"/>
                  <a:gd name="T4" fmla="*/ 0 w 155"/>
                  <a:gd name="T5" fmla="*/ 124 h 125"/>
                  <a:gd name="T6" fmla="*/ 0 w 155"/>
                  <a:gd name="T7" fmla="*/ 124 h 125"/>
                  <a:gd name="T8" fmla="*/ 0 w 155"/>
                  <a:gd name="T9" fmla="*/ 124 h 125"/>
                  <a:gd name="T10" fmla="*/ 0 w 155"/>
                  <a:gd name="T11" fmla="*/ 124 h 125"/>
                  <a:gd name="T12" fmla="*/ 0 w 155"/>
                  <a:gd name="T13" fmla="*/ 124 h 125"/>
                  <a:gd name="T14" fmla="*/ 30 w 155"/>
                  <a:gd name="T15" fmla="*/ 124 h 125"/>
                  <a:gd name="T16" fmla="*/ 30 w 155"/>
                  <a:gd name="T17" fmla="*/ 124 h 125"/>
                  <a:gd name="T18" fmla="*/ 30 w 155"/>
                  <a:gd name="T19" fmla="*/ 124 h 125"/>
                  <a:gd name="T20" fmla="*/ 30 w 155"/>
                  <a:gd name="T21" fmla="*/ 124 h 125"/>
                  <a:gd name="T22" fmla="*/ 61 w 155"/>
                  <a:gd name="T23" fmla="*/ 124 h 125"/>
                  <a:gd name="T24" fmla="*/ 61 w 155"/>
                  <a:gd name="T25" fmla="*/ 124 h 125"/>
                  <a:gd name="T26" fmla="*/ 61 w 155"/>
                  <a:gd name="T27" fmla="*/ 124 h 125"/>
                  <a:gd name="T28" fmla="*/ 61 w 155"/>
                  <a:gd name="T29" fmla="*/ 124 h 125"/>
                  <a:gd name="T30" fmla="*/ 61 w 155"/>
                  <a:gd name="T31" fmla="*/ 124 h 125"/>
                  <a:gd name="T32" fmla="*/ 93 w 155"/>
                  <a:gd name="T33" fmla="*/ 124 h 125"/>
                  <a:gd name="T34" fmla="*/ 93 w 155"/>
                  <a:gd name="T35" fmla="*/ 124 h 125"/>
                  <a:gd name="T36" fmla="*/ 124 w 155"/>
                  <a:gd name="T37" fmla="*/ 124 h 125"/>
                  <a:gd name="T38" fmla="*/ 124 w 155"/>
                  <a:gd name="T39" fmla="*/ 124 h 125"/>
                  <a:gd name="T40" fmla="*/ 124 w 155"/>
                  <a:gd name="T41" fmla="*/ 93 h 125"/>
                  <a:gd name="T42" fmla="*/ 124 w 155"/>
                  <a:gd name="T43" fmla="*/ 93 h 125"/>
                  <a:gd name="T44" fmla="*/ 154 w 155"/>
                  <a:gd name="T45" fmla="*/ 93 h 125"/>
                  <a:gd name="T46" fmla="*/ 154 w 155"/>
                  <a:gd name="T47" fmla="*/ 93 h 125"/>
                  <a:gd name="T48" fmla="*/ 154 w 155"/>
                  <a:gd name="T49" fmla="*/ 61 h 125"/>
                  <a:gd name="T50" fmla="*/ 154 w 155"/>
                  <a:gd name="T51" fmla="*/ 61 h 125"/>
                  <a:gd name="T52" fmla="*/ 154 w 155"/>
                  <a:gd name="T53" fmla="*/ 61 h 125"/>
                  <a:gd name="T54" fmla="*/ 154 w 155"/>
                  <a:gd name="T55" fmla="*/ 61 h 125"/>
                  <a:gd name="T56" fmla="*/ 124 w 155"/>
                  <a:gd name="T57" fmla="*/ 61 h 125"/>
                  <a:gd name="T58" fmla="*/ 124 w 155"/>
                  <a:gd name="T59" fmla="*/ 61 h 125"/>
                  <a:gd name="T60" fmla="*/ 124 w 155"/>
                  <a:gd name="T61" fmla="*/ 61 h 125"/>
                  <a:gd name="T62" fmla="*/ 124 w 155"/>
                  <a:gd name="T63" fmla="*/ 61 h 125"/>
                  <a:gd name="T64" fmla="*/ 93 w 155"/>
                  <a:gd name="T65" fmla="*/ 30 h 125"/>
                  <a:gd name="T66" fmla="*/ 93 w 155"/>
                  <a:gd name="T67" fmla="*/ 30 h 125"/>
                  <a:gd name="T68" fmla="*/ 61 w 155"/>
                  <a:gd name="T69" fmla="*/ 30 h 125"/>
                  <a:gd name="T70" fmla="*/ 61 w 155"/>
                  <a:gd name="T71" fmla="*/ 30 h 125"/>
                  <a:gd name="T72" fmla="*/ 61 w 155"/>
                  <a:gd name="T73" fmla="*/ 30 h 125"/>
                  <a:gd name="T74" fmla="*/ 30 w 155"/>
                  <a:gd name="T75" fmla="*/ 0 h 125"/>
                  <a:gd name="T76" fmla="*/ 30 w 155"/>
                  <a:gd name="T77" fmla="*/ 0 h 125"/>
                  <a:gd name="T78" fmla="*/ 30 w 155"/>
                  <a:gd name="T79" fmla="*/ 0 h 125"/>
                  <a:gd name="T80" fmla="*/ 30 w 155"/>
                  <a:gd name="T81" fmla="*/ 0 h 125"/>
                  <a:gd name="T82" fmla="*/ 30 w 155"/>
                  <a:gd name="T83" fmla="*/ 0 h 125"/>
                  <a:gd name="T84" fmla="*/ 0 w 155"/>
                  <a:gd name="T85" fmla="*/ 30 h 125"/>
                  <a:gd name="T86" fmla="*/ 0 w 155"/>
                  <a:gd name="T87" fmla="*/ 61 h 125"/>
                  <a:gd name="T88" fmla="*/ 0 w 155"/>
                  <a:gd name="T89" fmla="*/ 61 h 125"/>
                  <a:gd name="T90" fmla="*/ 0 w 155"/>
                  <a:gd name="T91" fmla="*/ 61 h 125"/>
                  <a:gd name="T92" fmla="*/ 0 w 155"/>
                  <a:gd name="T93" fmla="*/ 61 h 125"/>
                  <a:gd name="T94" fmla="*/ 0 w 155"/>
                  <a:gd name="T95" fmla="*/ 93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5" h="125">
                    <a:moveTo>
                      <a:pt x="0" y="93"/>
                    </a:moveTo>
                    <a:lnTo>
                      <a:pt x="0" y="93"/>
                    </a:lnTo>
                    <a:cubicBezTo>
                      <a:pt x="0" y="124"/>
                      <a:pt x="0" y="124"/>
                      <a:pt x="0" y="124"/>
                    </a:cubicBezTo>
                    <a:lnTo>
                      <a:pt x="0" y="124"/>
                    </a:lnTo>
                    <a:lnTo>
                      <a:pt x="0" y="124"/>
                    </a:lnTo>
                    <a:lnTo>
                      <a:pt x="0" y="124"/>
                    </a:lnTo>
                    <a:lnTo>
                      <a:pt x="0" y="124"/>
                    </a:lnTo>
                    <a:cubicBezTo>
                      <a:pt x="0" y="124"/>
                      <a:pt x="0" y="124"/>
                      <a:pt x="30" y="124"/>
                    </a:cubicBezTo>
                    <a:lnTo>
                      <a:pt x="30" y="124"/>
                    </a:lnTo>
                    <a:lnTo>
                      <a:pt x="30" y="124"/>
                    </a:lnTo>
                    <a:lnTo>
                      <a:pt x="30" y="124"/>
                    </a:lnTo>
                    <a:lnTo>
                      <a:pt x="61" y="124"/>
                    </a:lnTo>
                    <a:lnTo>
                      <a:pt x="61" y="124"/>
                    </a:lnTo>
                    <a:lnTo>
                      <a:pt x="61" y="124"/>
                    </a:lnTo>
                    <a:lnTo>
                      <a:pt x="61" y="124"/>
                    </a:lnTo>
                    <a:lnTo>
                      <a:pt x="61" y="124"/>
                    </a:lnTo>
                    <a:cubicBezTo>
                      <a:pt x="93" y="124"/>
                      <a:pt x="93" y="124"/>
                      <a:pt x="93" y="124"/>
                    </a:cubicBezTo>
                    <a:lnTo>
                      <a:pt x="93" y="124"/>
                    </a:lnTo>
                    <a:lnTo>
                      <a:pt x="124" y="124"/>
                    </a:lnTo>
                    <a:lnTo>
                      <a:pt x="124" y="124"/>
                    </a:lnTo>
                    <a:cubicBezTo>
                      <a:pt x="124" y="93"/>
                      <a:pt x="124" y="93"/>
                      <a:pt x="124" y="93"/>
                    </a:cubicBezTo>
                    <a:lnTo>
                      <a:pt x="124" y="93"/>
                    </a:lnTo>
                    <a:lnTo>
                      <a:pt x="154" y="93"/>
                    </a:lnTo>
                    <a:lnTo>
                      <a:pt x="154" y="93"/>
                    </a:lnTo>
                    <a:lnTo>
                      <a:pt x="154" y="61"/>
                    </a:lnTo>
                    <a:lnTo>
                      <a:pt x="154" y="61"/>
                    </a:lnTo>
                    <a:lnTo>
                      <a:pt x="154" y="61"/>
                    </a:lnTo>
                    <a:lnTo>
                      <a:pt x="154" y="61"/>
                    </a:lnTo>
                    <a:lnTo>
                      <a:pt x="124" y="61"/>
                    </a:lnTo>
                    <a:lnTo>
                      <a:pt x="124" y="61"/>
                    </a:lnTo>
                    <a:lnTo>
                      <a:pt x="124" y="61"/>
                    </a:lnTo>
                    <a:lnTo>
                      <a:pt x="124" y="61"/>
                    </a:lnTo>
                    <a:cubicBezTo>
                      <a:pt x="93" y="61"/>
                      <a:pt x="93" y="61"/>
                      <a:pt x="93" y="30"/>
                    </a:cubicBezTo>
                    <a:lnTo>
                      <a:pt x="93" y="30"/>
                    </a:lnTo>
                    <a:lnTo>
                      <a:pt x="61" y="30"/>
                    </a:lnTo>
                    <a:lnTo>
                      <a:pt x="61" y="30"/>
                    </a:lnTo>
                    <a:lnTo>
                      <a:pt x="61" y="30"/>
                    </a:lnTo>
                    <a:cubicBezTo>
                      <a:pt x="61" y="30"/>
                      <a:pt x="61" y="0"/>
                      <a:pt x="30" y="0"/>
                    </a:cubicBezTo>
                    <a:lnTo>
                      <a:pt x="30" y="0"/>
                    </a:lnTo>
                    <a:lnTo>
                      <a:pt x="30" y="0"/>
                    </a:lnTo>
                    <a:lnTo>
                      <a:pt x="30" y="0"/>
                    </a:lnTo>
                    <a:lnTo>
                      <a:pt x="30" y="0"/>
                    </a:lnTo>
                    <a:cubicBezTo>
                      <a:pt x="30" y="30"/>
                      <a:pt x="0" y="30"/>
                      <a:pt x="0" y="30"/>
                    </a:cubicBezTo>
                    <a:cubicBezTo>
                      <a:pt x="0" y="30"/>
                      <a:pt x="0" y="30"/>
                      <a:pt x="0" y="61"/>
                    </a:cubicBezTo>
                    <a:lnTo>
                      <a:pt x="0" y="61"/>
                    </a:lnTo>
                    <a:lnTo>
                      <a:pt x="0" y="61"/>
                    </a:lnTo>
                    <a:lnTo>
                      <a:pt x="0" y="61"/>
                    </a:lnTo>
                    <a:cubicBezTo>
                      <a:pt x="0" y="61"/>
                      <a:pt x="0" y="61"/>
                      <a:pt x="0" y="93"/>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76" name="Freeform 73"/>
              <p:cNvSpPr>
                <a:spLocks noChangeArrowheads="1"/>
              </p:cNvSpPr>
              <p:nvPr/>
            </p:nvSpPr>
            <p:spPr bwMode="auto">
              <a:xfrm>
                <a:off x="5029200" y="1735138"/>
                <a:ext cx="44450" cy="44450"/>
              </a:xfrm>
              <a:custGeom>
                <a:avLst/>
                <a:gdLst>
                  <a:gd name="T0" fmla="*/ 94 w 125"/>
                  <a:gd name="T1" fmla="*/ 31 h 125"/>
                  <a:gd name="T2" fmla="*/ 94 w 125"/>
                  <a:gd name="T3" fmla="*/ 31 h 125"/>
                  <a:gd name="T4" fmla="*/ 94 w 125"/>
                  <a:gd name="T5" fmla="*/ 31 h 125"/>
                  <a:gd name="T6" fmla="*/ 63 w 125"/>
                  <a:gd name="T7" fmla="*/ 31 h 125"/>
                  <a:gd name="T8" fmla="*/ 31 w 125"/>
                  <a:gd name="T9" fmla="*/ 31 h 125"/>
                  <a:gd name="T10" fmla="*/ 31 w 125"/>
                  <a:gd name="T11" fmla="*/ 31 h 125"/>
                  <a:gd name="T12" fmla="*/ 31 w 125"/>
                  <a:gd name="T13" fmla="*/ 31 h 125"/>
                  <a:gd name="T14" fmla="*/ 0 w 125"/>
                  <a:gd name="T15" fmla="*/ 0 h 125"/>
                  <a:gd name="T16" fmla="*/ 0 w 125"/>
                  <a:gd name="T17" fmla="*/ 31 h 125"/>
                  <a:gd name="T18" fmla="*/ 0 w 125"/>
                  <a:gd name="T19" fmla="*/ 31 h 125"/>
                  <a:gd name="T20" fmla="*/ 0 w 125"/>
                  <a:gd name="T21" fmla="*/ 31 h 125"/>
                  <a:gd name="T22" fmla="*/ 0 w 125"/>
                  <a:gd name="T23" fmla="*/ 31 h 125"/>
                  <a:gd name="T24" fmla="*/ 0 w 125"/>
                  <a:gd name="T25" fmla="*/ 31 h 125"/>
                  <a:gd name="T26" fmla="*/ 0 w 125"/>
                  <a:gd name="T27" fmla="*/ 31 h 125"/>
                  <a:gd name="T28" fmla="*/ 0 w 125"/>
                  <a:gd name="T29" fmla="*/ 61 h 125"/>
                  <a:gd name="T30" fmla="*/ 0 w 125"/>
                  <a:gd name="T31" fmla="*/ 61 h 125"/>
                  <a:gd name="T32" fmla="*/ 0 w 125"/>
                  <a:gd name="T33" fmla="*/ 61 h 125"/>
                  <a:gd name="T34" fmla="*/ 0 w 125"/>
                  <a:gd name="T35" fmla="*/ 92 h 125"/>
                  <a:gd name="T36" fmla="*/ 0 w 125"/>
                  <a:gd name="T37" fmla="*/ 92 h 125"/>
                  <a:gd name="T38" fmla="*/ 0 w 125"/>
                  <a:gd name="T39" fmla="*/ 92 h 125"/>
                  <a:gd name="T40" fmla="*/ 0 w 125"/>
                  <a:gd name="T41" fmla="*/ 92 h 125"/>
                  <a:gd name="T42" fmla="*/ 0 w 125"/>
                  <a:gd name="T43" fmla="*/ 124 h 125"/>
                  <a:gd name="T44" fmla="*/ 0 w 125"/>
                  <a:gd name="T45" fmla="*/ 124 h 125"/>
                  <a:gd name="T46" fmla="*/ 0 w 125"/>
                  <a:gd name="T47" fmla="*/ 124 h 125"/>
                  <a:gd name="T48" fmla="*/ 31 w 125"/>
                  <a:gd name="T49" fmla="*/ 124 h 125"/>
                  <a:gd name="T50" fmla="*/ 31 w 125"/>
                  <a:gd name="T51" fmla="*/ 124 h 125"/>
                  <a:gd name="T52" fmla="*/ 31 w 125"/>
                  <a:gd name="T53" fmla="*/ 124 h 125"/>
                  <a:gd name="T54" fmla="*/ 31 w 125"/>
                  <a:gd name="T55" fmla="*/ 92 h 125"/>
                  <a:gd name="T56" fmla="*/ 31 w 125"/>
                  <a:gd name="T57" fmla="*/ 92 h 125"/>
                  <a:gd name="T58" fmla="*/ 63 w 125"/>
                  <a:gd name="T59" fmla="*/ 92 h 125"/>
                  <a:gd name="T60" fmla="*/ 63 w 125"/>
                  <a:gd name="T61" fmla="*/ 92 h 125"/>
                  <a:gd name="T62" fmla="*/ 63 w 125"/>
                  <a:gd name="T63" fmla="*/ 92 h 125"/>
                  <a:gd name="T64" fmla="*/ 63 w 125"/>
                  <a:gd name="T65" fmla="*/ 92 h 125"/>
                  <a:gd name="T66" fmla="*/ 94 w 125"/>
                  <a:gd name="T67" fmla="*/ 61 h 125"/>
                  <a:gd name="T68" fmla="*/ 94 w 125"/>
                  <a:gd name="T69" fmla="*/ 61 h 125"/>
                  <a:gd name="T70" fmla="*/ 124 w 125"/>
                  <a:gd name="T71" fmla="*/ 61 h 125"/>
                  <a:gd name="T72" fmla="*/ 94 w 125"/>
                  <a:gd name="T73" fmla="*/ 31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5" h="125">
                    <a:moveTo>
                      <a:pt x="94" y="31"/>
                    </a:moveTo>
                    <a:lnTo>
                      <a:pt x="94" y="31"/>
                    </a:lnTo>
                    <a:lnTo>
                      <a:pt x="94" y="31"/>
                    </a:lnTo>
                    <a:lnTo>
                      <a:pt x="63" y="31"/>
                    </a:lnTo>
                    <a:lnTo>
                      <a:pt x="31" y="31"/>
                    </a:lnTo>
                    <a:lnTo>
                      <a:pt x="31" y="31"/>
                    </a:lnTo>
                    <a:lnTo>
                      <a:pt x="31" y="31"/>
                    </a:lnTo>
                    <a:cubicBezTo>
                      <a:pt x="31" y="31"/>
                      <a:pt x="31" y="31"/>
                      <a:pt x="0" y="0"/>
                    </a:cubicBezTo>
                    <a:cubicBezTo>
                      <a:pt x="0" y="31"/>
                      <a:pt x="0" y="31"/>
                      <a:pt x="0" y="31"/>
                    </a:cubicBezTo>
                    <a:lnTo>
                      <a:pt x="0" y="31"/>
                    </a:lnTo>
                    <a:lnTo>
                      <a:pt x="0" y="31"/>
                    </a:lnTo>
                    <a:lnTo>
                      <a:pt x="0" y="31"/>
                    </a:lnTo>
                    <a:lnTo>
                      <a:pt x="0" y="31"/>
                    </a:lnTo>
                    <a:lnTo>
                      <a:pt x="0" y="31"/>
                    </a:lnTo>
                    <a:lnTo>
                      <a:pt x="0" y="61"/>
                    </a:lnTo>
                    <a:lnTo>
                      <a:pt x="0" y="61"/>
                    </a:lnTo>
                    <a:lnTo>
                      <a:pt x="0" y="61"/>
                    </a:lnTo>
                    <a:cubicBezTo>
                      <a:pt x="0" y="92"/>
                      <a:pt x="0" y="92"/>
                      <a:pt x="0" y="92"/>
                    </a:cubicBezTo>
                    <a:lnTo>
                      <a:pt x="0" y="92"/>
                    </a:lnTo>
                    <a:lnTo>
                      <a:pt x="0" y="92"/>
                    </a:lnTo>
                    <a:lnTo>
                      <a:pt x="0" y="92"/>
                    </a:lnTo>
                    <a:lnTo>
                      <a:pt x="0" y="124"/>
                    </a:lnTo>
                    <a:lnTo>
                      <a:pt x="0" y="124"/>
                    </a:lnTo>
                    <a:lnTo>
                      <a:pt x="0" y="124"/>
                    </a:lnTo>
                    <a:cubicBezTo>
                      <a:pt x="31" y="124"/>
                      <a:pt x="31" y="124"/>
                      <a:pt x="31" y="124"/>
                    </a:cubicBezTo>
                    <a:lnTo>
                      <a:pt x="31" y="124"/>
                    </a:lnTo>
                    <a:lnTo>
                      <a:pt x="31" y="124"/>
                    </a:lnTo>
                    <a:lnTo>
                      <a:pt x="31" y="92"/>
                    </a:lnTo>
                    <a:lnTo>
                      <a:pt x="31" y="92"/>
                    </a:lnTo>
                    <a:cubicBezTo>
                      <a:pt x="63" y="92"/>
                      <a:pt x="63" y="92"/>
                      <a:pt x="63" y="92"/>
                    </a:cubicBezTo>
                    <a:lnTo>
                      <a:pt x="63" y="92"/>
                    </a:lnTo>
                    <a:lnTo>
                      <a:pt x="63" y="92"/>
                    </a:lnTo>
                    <a:lnTo>
                      <a:pt x="63" y="92"/>
                    </a:lnTo>
                    <a:lnTo>
                      <a:pt x="94" y="61"/>
                    </a:lnTo>
                    <a:lnTo>
                      <a:pt x="94" y="61"/>
                    </a:lnTo>
                    <a:cubicBezTo>
                      <a:pt x="94" y="61"/>
                      <a:pt x="94" y="61"/>
                      <a:pt x="124" y="61"/>
                    </a:cubicBezTo>
                    <a:cubicBezTo>
                      <a:pt x="94" y="31"/>
                      <a:pt x="94" y="31"/>
                      <a:pt x="94" y="31"/>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77" name="Freeform 74"/>
              <p:cNvSpPr>
                <a:spLocks noChangeArrowheads="1"/>
              </p:cNvSpPr>
              <p:nvPr/>
            </p:nvSpPr>
            <p:spPr bwMode="auto">
              <a:xfrm>
                <a:off x="5073650" y="1668463"/>
                <a:ext cx="168275" cy="68262"/>
              </a:xfrm>
              <a:custGeom>
                <a:avLst/>
                <a:gdLst>
                  <a:gd name="T0" fmla="*/ 187 w 466"/>
                  <a:gd name="T1" fmla="*/ 124 h 188"/>
                  <a:gd name="T2" fmla="*/ 187 w 466"/>
                  <a:gd name="T3" fmla="*/ 94 h 188"/>
                  <a:gd name="T4" fmla="*/ 217 w 466"/>
                  <a:gd name="T5" fmla="*/ 94 h 188"/>
                  <a:gd name="T6" fmla="*/ 217 w 466"/>
                  <a:gd name="T7" fmla="*/ 94 h 188"/>
                  <a:gd name="T8" fmla="*/ 248 w 466"/>
                  <a:gd name="T9" fmla="*/ 94 h 188"/>
                  <a:gd name="T10" fmla="*/ 248 w 466"/>
                  <a:gd name="T11" fmla="*/ 94 h 188"/>
                  <a:gd name="T12" fmla="*/ 280 w 466"/>
                  <a:gd name="T13" fmla="*/ 124 h 188"/>
                  <a:gd name="T14" fmla="*/ 311 w 466"/>
                  <a:gd name="T15" fmla="*/ 94 h 188"/>
                  <a:gd name="T16" fmla="*/ 311 w 466"/>
                  <a:gd name="T17" fmla="*/ 63 h 188"/>
                  <a:gd name="T18" fmla="*/ 341 w 466"/>
                  <a:gd name="T19" fmla="*/ 63 h 188"/>
                  <a:gd name="T20" fmla="*/ 341 w 466"/>
                  <a:gd name="T21" fmla="*/ 63 h 188"/>
                  <a:gd name="T22" fmla="*/ 404 w 466"/>
                  <a:gd name="T23" fmla="*/ 63 h 188"/>
                  <a:gd name="T24" fmla="*/ 465 w 466"/>
                  <a:gd name="T25" fmla="*/ 31 h 188"/>
                  <a:gd name="T26" fmla="*/ 465 w 466"/>
                  <a:gd name="T27" fmla="*/ 31 h 188"/>
                  <a:gd name="T28" fmla="*/ 435 w 466"/>
                  <a:gd name="T29" fmla="*/ 0 h 188"/>
                  <a:gd name="T30" fmla="*/ 435 w 466"/>
                  <a:gd name="T31" fmla="*/ 0 h 188"/>
                  <a:gd name="T32" fmla="*/ 372 w 466"/>
                  <a:gd name="T33" fmla="*/ 0 h 188"/>
                  <a:gd name="T34" fmla="*/ 372 w 466"/>
                  <a:gd name="T35" fmla="*/ 0 h 188"/>
                  <a:gd name="T36" fmla="*/ 341 w 466"/>
                  <a:gd name="T37" fmla="*/ 0 h 188"/>
                  <a:gd name="T38" fmla="*/ 311 w 466"/>
                  <a:gd name="T39" fmla="*/ 0 h 188"/>
                  <a:gd name="T40" fmla="*/ 311 w 466"/>
                  <a:gd name="T41" fmla="*/ 0 h 188"/>
                  <a:gd name="T42" fmla="*/ 248 w 466"/>
                  <a:gd name="T43" fmla="*/ 0 h 188"/>
                  <a:gd name="T44" fmla="*/ 217 w 466"/>
                  <a:gd name="T45" fmla="*/ 0 h 188"/>
                  <a:gd name="T46" fmla="*/ 187 w 466"/>
                  <a:gd name="T47" fmla="*/ 0 h 188"/>
                  <a:gd name="T48" fmla="*/ 187 w 466"/>
                  <a:gd name="T49" fmla="*/ 0 h 188"/>
                  <a:gd name="T50" fmla="*/ 187 w 466"/>
                  <a:gd name="T51" fmla="*/ 0 h 188"/>
                  <a:gd name="T52" fmla="*/ 156 w 466"/>
                  <a:gd name="T53" fmla="*/ 31 h 188"/>
                  <a:gd name="T54" fmla="*/ 93 w 466"/>
                  <a:gd name="T55" fmla="*/ 31 h 188"/>
                  <a:gd name="T56" fmla="*/ 63 w 466"/>
                  <a:gd name="T57" fmla="*/ 0 h 188"/>
                  <a:gd name="T58" fmla="*/ 32 w 466"/>
                  <a:gd name="T59" fmla="*/ 31 h 188"/>
                  <a:gd name="T60" fmla="*/ 0 w 466"/>
                  <a:gd name="T61" fmla="*/ 63 h 188"/>
                  <a:gd name="T62" fmla="*/ 0 w 466"/>
                  <a:gd name="T63" fmla="*/ 63 h 188"/>
                  <a:gd name="T64" fmla="*/ 32 w 466"/>
                  <a:gd name="T65" fmla="*/ 63 h 188"/>
                  <a:gd name="T66" fmla="*/ 93 w 466"/>
                  <a:gd name="T67" fmla="*/ 63 h 188"/>
                  <a:gd name="T68" fmla="*/ 124 w 466"/>
                  <a:gd name="T69" fmla="*/ 124 h 188"/>
                  <a:gd name="T70" fmla="*/ 124 w 466"/>
                  <a:gd name="T71" fmla="*/ 124 h 188"/>
                  <a:gd name="T72" fmla="*/ 93 w 466"/>
                  <a:gd name="T73" fmla="*/ 155 h 188"/>
                  <a:gd name="T74" fmla="*/ 63 w 466"/>
                  <a:gd name="T75" fmla="*/ 187 h 188"/>
                  <a:gd name="T76" fmla="*/ 63 w 466"/>
                  <a:gd name="T77" fmla="*/ 187 h 188"/>
                  <a:gd name="T78" fmla="*/ 63 w 466"/>
                  <a:gd name="T79" fmla="*/ 187 h 188"/>
                  <a:gd name="T80" fmla="*/ 93 w 466"/>
                  <a:gd name="T81" fmla="*/ 187 h 188"/>
                  <a:gd name="T82" fmla="*/ 93 w 466"/>
                  <a:gd name="T83" fmla="*/ 187 h 188"/>
                  <a:gd name="T84" fmla="*/ 93 w 466"/>
                  <a:gd name="T85" fmla="*/ 155 h 188"/>
                  <a:gd name="T86" fmla="*/ 124 w 466"/>
                  <a:gd name="T87" fmla="*/ 187 h 188"/>
                  <a:gd name="T88" fmla="*/ 156 w 466"/>
                  <a:gd name="T89" fmla="*/ 155 h 188"/>
                  <a:gd name="T90" fmla="*/ 187 w 466"/>
                  <a:gd name="T91" fmla="*/ 124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66" h="188">
                    <a:moveTo>
                      <a:pt x="187" y="124"/>
                    </a:moveTo>
                    <a:lnTo>
                      <a:pt x="187" y="124"/>
                    </a:lnTo>
                    <a:lnTo>
                      <a:pt x="187" y="124"/>
                    </a:lnTo>
                    <a:cubicBezTo>
                      <a:pt x="187" y="124"/>
                      <a:pt x="187" y="124"/>
                      <a:pt x="187" y="94"/>
                    </a:cubicBezTo>
                    <a:lnTo>
                      <a:pt x="187" y="94"/>
                    </a:lnTo>
                    <a:cubicBezTo>
                      <a:pt x="217" y="94"/>
                      <a:pt x="217" y="94"/>
                      <a:pt x="217" y="94"/>
                    </a:cubicBezTo>
                    <a:lnTo>
                      <a:pt x="217" y="94"/>
                    </a:lnTo>
                    <a:lnTo>
                      <a:pt x="217" y="94"/>
                    </a:lnTo>
                    <a:lnTo>
                      <a:pt x="217" y="94"/>
                    </a:lnTo>
                    <a:cubicBezTo>
                      <a:pt x="248" y="94"/>
                      <a:pt x="248" y="94"/>
                      <a:pt x="248" y="94"/>
                    </a:cubicBezTo>
                    <a:lnTo>
                      <a:pt x="248" y="94"/>
                    </a:lnTo>
                    <a:lnTo>
                      <a:pt x="248" y="94"/>
                    </a:lnTo>
                    <a:lnTo>
                      <a:pt x="248" y="94"/>
                    </a:lnTo>
                    <a:cubicBezTo>
                      <a:pt x="280" y="94"/>
                      <a:pt x="280" y="94"/>
                      <a:pt x="280" y="124"/>
                    </a:cubicBezTo>
                    <a:cubicBezTo>
                      <a:pt x="280" y="124"/>
                      <a:pt x="280" y="94"/>
                      <a:pt x="311" y="94"/>
                    </a:cubicBezTo>
                    <a:lnTo>
                      <a:pt x="311" y="94"/>
                    </a:lnTo>
                    <a:cubicBezTo>
                      <a:pt x="311" y="94"/>
                      <a:pt x="311" y="94"/>
                      <a:pt x="311" y="63"/>
                    </a:cubicBezTo>
                    <a:lnTo>
                      <a:pt x="311" y="63"/>
                    </a:lnTo>
                    <a:cubicBezTo>
                      <a:pt x="341" y="63"/>
                      <a:pt x="341" y="63"/>
                      <a:pt x="341" y="63"/>
                    </a:cubicBezTo>
                    <a:lnTo>
                      <a:pt x="341" y="63"/>
                    </a:lnTo>
                    <a:lnTo>
                      <a:pt x="341" y="63"/>
                    </a:lnTo>
                    <a:lnTo>
                      <a:pt x="341" y="63"/>
                    </a:lnTo>
                    <a:cubicBezTo>
                      <a:pt x="341" y="63"/>
                      <a:pt x="372" y="63"/>
                      <a:pt x="404" y="63"/>
                    </a:cubicBezTo>
                    <a:lnTo>
                      <a:pt x="404" y="63"/>
                    </a:lnTo>
                    <a:cubicBezTo>
                      <a:pt x="404" y="31"/>
                      <a:pt x="435" y="31"/>
                      <a:pt x="435" y="31"/>
                    </a:cubicBezTo>
                    <a:cubicBezTo>
                      <a:pt x="435" y="31"/>
                      <a:pt x="435" y="31"/>
                      <a:pt x="465" y="31"/>
                    </a:cubicBezTo>
                    <a:lnTo>
                      <a:pt x="465" y="31"/>
                    </a:lnTo>
                    <a:lnTo>
                      <a:pt x="465" y="31"/>
                    </a:lnTo>
                    <a:cubicBezTo>
                      <a:pt x="435" y="31"/>
                      <a:pt x="435" y="0"/>
                      <a:pt x="435" y="0"/>
                    </a:cubicBezTo>
                    <a:lnTo>
                      <a:pt x="435" y="0"/>
                    </a:lnTo>
                    <a:lnTo>
                      <a:pt x="435" y="0"/>
                    </a:lnTo>
                    <a:lnTo>
                      <a:pt x="435" y="0"/>
                    </a:lnTo>
                    <a:cubicBezTo>
                      <a:pt x="404" y="0"/>
                      <a:pt x="404" y="0"/>
                      <a:pt x="404" y="0"/>
                    </a:cubicBezTo>
                    <a:cubicBezTo>
                      <a:pt x="404" y="0"/>
                      <a:pt x="404" y="0"/>
                      <a:pt x="372" y="0"/>
                    </a:cubicBezTo>
                    <a:lnTo>
                      <a:pt x="372" y="0"/>
                    </a:lnTo>
                    <a:lnTo>
                      <a:pt x="372" y="0"/>
                    </a:lnTo>
                    <a:cubicBezTo>
                      <a:pt x="341" y="0"/>
                      <a:pt x="341" y="0"/>
                      <a:pt x="341" y="0"/>
                    </a:cubicBezTo>
                    <a:lnTo>
                      <a:pt x="341" y="0"/>
                    </a:lnTo>
                    <a:cubicBezTo>
                      <a:pt x="311" y="0"/>
                      <a:pt x="311" y="0"/>
                      <a:pt x="311" y="0"/>
                    </a:cubicBezTo>
                    <a:lnTo>
                      <a:pt x="311" y="0"/>
                    </a:lnTo>
                    <a:lnTo>
                      <a:pt x="311" y="0"/>
                    </a:lnTo>
                    <a:lnTo>
                      <a:pt x="311" y="0"/>
                    </a:lnTo>
                    <a:cubicBezTo>
                      <a:pt x="280" y="0"/>
                      <a:pt x="280" y="0"/>
                      <a:pt x="280" y="0"/>
                    </a:cubicBezTo>
                    <a:cubicBezTo>
                      <a:pt x="280" y="0"/>
                      <a:pt x="280" y="0"/>
                      <a:pt x="248" y="0"/>
                    </a:cubicBezTo>
                    <a:lnTo>
                      <a:pt x="248" y="0"/>
                    </a:lnTo>
                    <a:cubicBezTo>
                      <a:pt x="217" y="0"/>
                      <a:pt x="217" y="0"/>
                      <a:pt x="217" y="0"/>
                    </a:cubicBezTo>
                    <a:cubicBezTo>
                      <a:pt x="217" y="0"/>
                      <a:pt x="217" y="0"/>
                      <a:pt x="187" y="0"/>
                    </a:cubicBezTo>
                    <a:lnTo>
                      <a:pt x="187" y="0"/>
                    </a:lnTo>
                    <a:lnTo>
                      <a:pt x="187" y="0"/>
                    </a:lnTo>
                    <a:lnTo>
                      <a:pt x="187" y="0"/>
                    </a:lnTo>
                    <a:lnTo>
                      <a:pt x="187" y="0"/>
                    </a:lnTo>
                    <a:lnTo>
                      <a:pt x="187" y="0"/>
                    </a:lnTo>
                    <a:cubicBezTo>
                      <a:pt x="187" y="31"/>
                      <a:pt x="187" y="31"/>
                      <a:pt x="156" y="31"/>
                    </a:cubicBezTo>
                    <a:lnTo>
                      <a:pt x="156" y="31"/>
                    </a:lnTo>
                    <a:cubicBezTo>
                      <a:pt x="124" y="31"/>
                      <a:pt x="124" y="31"/>
                      <a:pt x="124" y="31"/>
                    </a:cubicBezTo>
                    <a:cubicBezTo>
                      <a:pt x="93" y="31"/>
                      <a:pt x="93" y="31"/>
                      <a:pt x="93" y="31"/>
                    </a:cubicBezTo>
                    <a:cubicBezTo>
                      <a:pt x="63" y="0"/>
                      <a:pt x="63" y="0"/>
                      <a:pt x="63" y="0"/>
                    </a:cubicBezTo>
                    <a:lnTo>
                      <a:pt x="63" y="0"/>
                    </a:lnTo>
                    <a:cubicBezTo>
                      <a:pt x="32" y="0"/>
                      <a:pt x="32" y="31"/>
                      <a:pt x="32" y="31"/>
                    </a:cubicBezTo>
                    <a:lnTo>
                      <a:pt x="32" y="31"/>
                    </a:lnTo>
                    <a:cubicBezTo>
                      <a:pt x="0" y="31"/>
                      <a:pt x="0" y="63"/>
                      <a:pt x="0" y="63"/>
                    </a:cubicBezTo>
                    <a:lnTo>
                      <a:pt x="0" y="63"/>
                    </a:lnTo>
                    <a:lnTo>
                      <a:pt x="0" y="63"/>
                    </a:lnTo>
                    <a:lnTo>
                      <a:pt x="0" y="63"/>
                    </a:lnTo>
                    <a:lnTo>
                      <a:pt x="0" y="63"/>
                    </a:lnTo>
                    <a:cubicBezTo>
                      <a:pt x="32" y="63"/>
                      <a:pt x="32" y="63"/>
                      <a:pt x="32" y="63"/>
                    </a:cubicBezTo>
                    <a:lnTo>
                      <a:pt x="32" y="63"/>
                    </a:lnTo>
                    <a:cubicBezTo>
                      <a:pt x="63" y="63"/>
                      <a:pt x="93" y="63"/>
                      <a:pt x="93" y="63"/>
                    </a:cubicBezTo>
                    <a:lnTo>
                      <a:pt x="93" y="63"/>
                    </a:lnTo>
                    <a:cubicBezTo>
                      <a:pt x="124" y="94"/>
                      <a:pt x="124" y="94"/>
                      <a:pt x="124" y="124"/>
                    </a:cubicBezTo>
                    <a:lnTo>
                      <a:pt x="124" y="124"/>
                    </a:lnTo>
                    <a:lnTo>
                      <a:pt x="124" y="124"/>
                    </a:lnTo>
                    <a:cubicBezTo>
                      <a:pt x="124" y="155"/>
                      <a:pt x="93" y="155"/>
                      <a:pt x="93" y="155"/>
                    </a:cubicBezTo>
                    <a:lnTo>
                      <a:pt x="93" y="155"/>
                    </a:lnTo>
                    <a:lnTo>
                      <a:pt x="93" y="155"/>
                    </a:lnTo>
                    <a:cubicBezTo>
                      <a:pt x="93" y="155"/>
                      <a:pt x="63" y="155"/>
                      <a:pt x="63" y="187"/>
                    </a:cubicBezTo>
                    <a:lnTo>
                      <a:pt x="63" y="187"/>
                    </a:lnTo>
                    <a:lnTo>
                      <a:pt x="63" y="187"/>
                    </a:lnTo>
                    <a:lnTo>
                      <a:pt x="63" y="187"/>
                    </a:lnTo>
                    <a:lnTo>
                      <a:pt x="63" y="187"/>
                    </a:lnTo>
                    <a:cubicBezTo>
                      <a:pt x="63" y="187"/>
                      <a:pt x="63" y="187"/>
                      <a:pt x="93" y="187"/>
                    </a:cubicBezTo>
                    <a:lnTo>
                      <a:pt x="93" y="187"/>
                    </a:lnTo>
                    <a:lnTo>
                      <a:pt x="93" y="187"/>
                    </a:lnTo>
                    <a:lnTo>
                      <a:pt x="93" y="187"/>
                    </a:lnTo>
                    <a:lnTo>
                      <a:pt x="93" y="155"/>
                    </a:lnTo>
                    <a:lnTo>
                      <a:pt x="93" y="155"/>
                    </a:lnTo>
                    <a:cubicBezTo>
                      <a:pt x="124" y="155"/>
                      <a:pt x="124" y="155"/>
                      <a:pt x="124" y="187"/>
                    </a:cubicBezTo>
                    <a:lnTo>
                      <a:pt x="124" y="187"/>
                    </a:lnTo>
                    <a:lnTo>
                      <a:pt x="124" y="187"/>
                    </a:lnTo>
                    <a:cubicBezTo>
                      <a:pt x="156" y="155"/>
                      <a:pt x="156" y="155"/>
                      <a:pt x="156" y="155"/>
                    </a:cubicBezTo>
                    <a:lnTo>
                      <a:pt x="156" y="124"/>
                    </a:lnTo>
                    <a:cubicBezTo>
                      <a:pt x="156" y="124"/>
                      <a:pt x="156" y="124"/>
                      <a:pt x="187" y="124"/>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78" name="Freeform 75"/>
              <p:cNvSpPr>
                <a:spLocks noChangeArrowheads="1"/>
              </p:cNvSpPr>
              <p:nvPr/>
            </p:nvSpPr>
            <p:spPr bwMode="auto">
              <a:xfrm>
                <a:off x="5443538" y="2003425"/>
                <a:ext cx="33337" cy="22225"/>
              </a:xfrm>
              <a:custGeom>
                <a:avLst/>
                <a:gdLst>
                  <a:gd name="T0" fmla="*/ 31 w 93"/>
                  <a:gd name="T1" fmla="*/ 31 h 62"/>
                  <a:gd name="T2" fmla="*/ 31 w 93"/>
                  <a:gd name="T3" fmla="*/ 31 h 62"/>
                  <a:gd name="T4" fmla="*/ 31 w 93"/>
                  <a:gd name="T5" fmla="*/ 31 h 62"/>
                  <a:gd name="T6" fmla="*/ 31 w 93"/>
                  <a:gd name="T7" fmla="*/ 31 h 62"/>
                  <a:gd name="T8" fmla="*/ 61 w 93"/>
                  <a:gd name="T9" fmla="*/ 31 h 62"/>
                  <a:gd name="T10" fmla="*/ 61 w 93"/>
                  <a:gd name="T11" fmla="*/ 31 h 62"/>
                  <a:gd name="T12" fmla="*/ 61 w 93"/>
                  <a:gd name="T13" fmla="*/ 61 h 62"/>
                  <a:gd name="T14" fmla="*/ 92 w 93"/>
                  <a:gd name="T15" fmla="*/ 61 h 62"/>
                  <a:gd name="T16" fmla="*/ 92 w 93"/>
                  <a:gd name="T17" fmla="*/ 61 h 62"/>
                  <a:gd name="T18" fmla="*/ 92 w 93"/>
                  <a:gd name="T19" fmla="*/ 61 h 62"/>
                  <a:gd name="T20" fmla="*/ 92 w 93"/>
                  <a:gd name="T21" fmla="*/ 61 h 62"/>
                  <a:gd name="T22" fmla="*/ 92 w 93"/>
                  <a:gd name="T23" fmla="*/ 61 h 62"/>
                  <a:gd name="T24" fmla="*/ 92 w 93"/>
                  <a:gd name="T25" fmla="*/ 61 h 62"/>
                  <a:gd name="T26" fmla="*/ 92 w 93"/>
                  <a:gd name="T27" fmla="*/ 31 h 62"/>
                  <a:gd name="T28" fmla="*/ 61 w 93"/>
                  <a:gd name="T29" fmla="*/ 31 h 62"/>
                  <a:gd name="T30" fmla="*/ 61 w 93"/>
                  <a:gd name="T31" fmla="*/ 31 h 62"/>
                  <a:gd name="T32" fmla="*/ 61 w 93"/>
                  <a:gd name="T33" fmla="*/ 31 h 62"/>
                  <a:gd name="T34" fmla="*/ 31 w 93"/>
                  <a:gd name="T35" fmla="*/ 0 h 62"/>
                  <a:gd name="T36" fmla="*/ 0 w 93"/>
                  <a:gd name="T37" fmla="*/ 31 h 62"/>
                  <a:gd name="T38" fmla="*/ 0 w 93"/>
                  <a:gd name="T39" fmla="*/ 31 h 62"/>
                  <a:gd name="T40" fmla="*/ 0 w 93"/>
                  <a:gd name="T41" fmla="*/ 31 h 62"/>
                  <a:gd name="T42" fmla="*/ 0 w 93"/>
                  <a:gd name="T43" fmla="*/ 31 h 62"/>
                  <a:gd name="T44" fmla="*/ 31 w 93"/>
                  <a:gd name="T45" fmla="*/ 31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93" h="62">
                    <a:moveTo>
                      <a:pt x="31" y="31"/>
                    </a:moveTo>
                    <a:lnTo>
                      <a:pt x="31" y="31"/>
                    </a:lnTo>
                    <a:lnTo>
                      <a:pt x="31" y="31"/>
                    </a:lnTo>
                    <a:lnTo>
                      <a:pt x="31" y="31"/>
                    </a:lnTo>
                    <a:cubicBezTo>
                      <a:pt x="31" y="31"/>
                      <a:pt x="31" y="31"/>
                      <a:pt x="61" y="31"/>
                    </a:cubicBezTo>
                    <a:lnTo>
                      <a:pt x="61" y="31"/>
                    </a:lnTo>
                    <a:lnTo>
                      <a:pt x="61" y="61"/>
                    </a:lnTo>
                    <a:cubicBezTo>
                      <a:pt x="92" y="61"/>
                      <a:pt x="92" y="61"/>
                      <a:pt x="92" y="61"/>
                    </a:cubicBezTo>
                    <a:lnTo>
                      <a:pt x="92" y="61"/>
                    </a:lnTo>
                    <a:lnTo>
                      <a:pt x="92" y="61"/>
                    </a:lnTo>
                    <a:lnTo>
                      <a:pt x="92" y="61"/>
                    </a:lnTo>
                    <a:lnTo>
                      <a:pt x="92" y="61"/>
                    </a:lnTo>
                    <a:lnTo>
                      <a:pt x="92" y="61"/>
                    </a:lnTo>
                    <a:cubicBezTo>
                      <a:pt x="92" y="31"/>
                      <a:pt x="92" y="31"/>
                      <a:pt x="92" y="31"/>
                    </a:cubicBezTo>
                    <a:cubicBezTo>
                      <a:pt x="92" y="31"/>
                      <a:pt x="92" y="31"/>
                      <a:pt x="61" y="31"/>
                    </a:cubicBezTo>
                    <a:lnTo>
                      <a:pt x="61" y="31"/>
                    </a:lnTo>
                    <a:lnTo>
                      <a:pt x="61" y="31"/>
                    </a:lnTo>
                    <a:cubicBezTo>
                      <a:pt x="31" y="31"/>
                      <a:pt x="31" y="31"/>
                      <a:pt x="31" y="0"/>
                    </a:cubicBezTo>
                    <a:cubicBezTo>
                      <a:pt x="31" y="31"/>
                      <a:pt x="31" y="31"/>
                      <a:pt x="0" y="31"/>
                    </a:cubicBezTo>
                    <a:lnTo>
                      <a:pt x="0" y="31"/>
                    </a:lnTo>
                    <a:lnTo>
                      <a:pt x="0" y="31"/>
                    </a:lnTo>
                    <a:lnTo>
                      <a:pt x="0" y="31"/>
                    </a:lnTo>
                    <a:lnTo>
                      <a:pt x="31" y="31"/>
                    </a:ln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79" name="Freeform 76"/>
              <p:cNvSpPr>
                <a:spLocks noChangeArrowheads="1"/>
              </p:cNvSpPr>
              <p:nvPr/>
            </p:nvSpPr>
            <p:spPr bwMode="auto">
              <a:xfrm>
                <a:off x="6156325" y="1690688"/>
                <a:ext cx="77788" cy="77787"/>
              </a:xfrm>
              <a:custGeom>
                <a:avLst/>
                <a:gdLst>
                  <a:gd name="T0" fmla="*/ 185 w 217"/>
                  <a:gd name="T1" fmla="*/ 0 h 217"/>
                  <a:gd name="T2" fmla="*/ 185 w 217"/>
                  <a:gd name="T3" fmla="*/ 0 h 217"/>
                  <a:gd name="T4" fmla="*/ 185 w 217"/>
                  <a:gd name="T5" fmla="*/ 0 h 217"/>
                  <a:gd name="T6" fmla="*/ 185 w 217"/>
                  <a:gd name="T7" fmla="*/ 0 h 217"/>
                  <a:gd name="T8" fmla="*/ 185 w 217"/>
                  <a:gd name="T9" fmla="*/ 31 h 217"/>
                  <a:gd name="T10" fmla="*/ 154 w 217"/>
                  <a:gd name="T11" fmla="*/ 61 h 217"/>
                  <a:gd name="T12" fmla="*/ 154 w 217"/>
                  <a:gd name="T13" fmla="*/ 61 h 217"/>
                  <a:gd name="T14" fmla="*/ 92 w 217"/>
                  <a:gd name="T15" fmla="*/ 31 h 217"/>
                  <a:gd name="T16" fmla="*/ 92 w 217"/>
                  <a:gd name="T17" fmla="*/ 31 h 217"/>
                  <a:gd name="T18" fmla="*/ 92 w 217"/>
                  <a:gd name="T19" fmla="*/ 31 h 217"/>
                  <a:gd name="T20" fmla="*/ 61 w 217"/>
                  <a:gd name="T21" fmla="*/ 61 h 217"/>
                  <a:gd name="T22" fmla="*/ 61 w 217"/>
                  <a:gd name="T23" fmla="*/ 61 h 217"/>
                  <a:gd name="T24" fmla="*/ 30 w 217"/>
                  <a:gd name="T25" fmla="*/ 92 h 217"/>
                  <a:gd name="T26" fmla="*/ 0 w 217"/>
                  <a:gd name="T27" fmla="*/ 92 h 217"/>
                  <a:gd name="T28" fmla="*/ 0 w 217"/>
                  <a:gd name="T29" fmla="*/ 92 h 217"/>
                  <a:gd name="T30" fmla="*/ 0 w 217"/>
                  <a:gd name="T31" fmla="*/ 92 h 217"/>
                  <a:gd name="T32" fmla="*/ 30 w 217"/>
                  <a:gd name="T33" fmla="*/ 155 h 217"/>
                  <a:gd name="T34" fmla="*/ 30 w 217"/>
                  <a:gd name="T35" fmla="*/ 155 h 217"/>
                  <a:gd name="T36" fmla="*/ 30 w 217"/>
                  <a:gd name="T37" fmla="*/ 185 h 217"/>
                  <a:gd name="T38" fmla="*/ 30 w 217"/>
                  <a:gd name="T39" fmla="*/ 216 h 217"/>
                  <a:gd name="T40" fmla="*/ 30 w 217"/>
                  <a:gd name="T41" fmla="*/ 216 h 217"/>
                  <a:gd name="T42" fmla="*/ 30 w 217"/>
                  <a:gd name="T43" fmla="*/ 216 h 217"/>
                  <a:gd name="T44" fmla="*/ 61 w 217"/>
                  <a:gd name="T45" fmla="*/ 216 h 217"/>
                  <a:gd name="T46" fmla="*/ 61 w 217"/>
                  <a:gd name="T47" fmla="*/ 216 h 217"/>
                  <a:gd name="T48" fmla="*/ 61 w 217"/>
                  <a:gd name="T49" fmla="*/ 216 h 217"/>
                  <a:gd name="T50" fmla="*/ 92 w 217"/>
                  <a:gd name="T51" fmla="*/ 185 h 217"/>
                  <a:gd name="T52" fmla="*/ 92 w 217"/>
                  <a:gd name="T53" fmla="*/ 185 h 217"/>
                  <a:gd name="T54" fmla="*/ 123 w 217"/>
                  <a:gd name="T55" fmla="*/ 185 h 217"/>
                  <a:gd name="T56" fmla="*/ 154 w 217"/>
                  <a:gd name="T57" fmla="*/ 185 h 217"/>
                  <a:gd name="T58" fmla="*/ 154 w 217"/>
                  <a:gd name="T59" fmla="*/ 185 h 217"/>
                  <a:gd name="T60" fmla="*/ 123 w 217"/>
                  <a:gd name="T61" fmla="*/ 155 h 217"/>
                  <a:gd name="T62" fmla="*/ 123 w 217"/>
                  <a:gd name="T63" fmla="*/ 124 h 217"/>
                  <a:gd name="T64" fmla="*/ 154 w 217"/>
                  <a:gd name="T65" fmla="*/ 92 h 217"/>
                  <a:gd name="T66" fmla="*/ 185 w 217"/>
                  <a:gd name="T67" fmla="*/ 61 h 217"/>
                  <a:gd name="T68" fmla="*/ 185 w 217"/>
                  <a:gd name="T69" fmla="*/ 61 h 217"/>
                  <a:gd name="T70" fmla="*/ 216 w 217"/>
                  <a:gd name="T71" fmla="*/ 31 h 217"/>
                  <a:gd name="T72" fmla="*/ 216 w 217"/>
                  <a:gd name="T73" fmla="*/ 31 h 217"/>
                  <a:gd name="T74" fmla="*/ 216 w 217"/>
                  <a:gd name="T75" fmla="*/ 0 h 217"/>
                  <a:gd name="T76" fmla="*/ 216 w 217"/>
                  <a:gd name="T77" fmla="*/ 0 h 217"/>
                  <a:gd name="T78" fmla="*/ 216 w 217"/>
                  <a:gd name="T79" fmla="*/ 0 h 217"/>
                  <a:gd name="T80" fmla="*/ 216 w 217"/>
                  <a:gd name="T81" fmla="*/ 0 h 217"/>
                  <a:gd name="T82" fmla="*/ 185 w 217"/>
                  <a:gd name="T83" fmla="*/ 0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7" h="217">
                    <a:moveTo>
                      <a:pt x="185" y="0"/>
                    </a:moveTo>
                    <a:lnTo>
                      <a:pt x="185" y="0"/>
                    </a:lnTo>
                    <a:lnTo>
                      <a:pt x="185" y="0"/>
                    </a:lnTo>
                    <a:lnTo>
                      <a:pt x="185" y="0"/>
                    </a:lnTo>
                    <a:lnTo>
                      <a:pt x="185" y="31"/>
                    </a:lnTo>
                    <a:cubicBezTo>
                      <a:pt x="185" y="31"/>
                      <a:pt x="154" y="31"/>
                      <a:pt x="154" y="61"/>
                    </a:cubicBezTo>
                    <a:lnTo>
                      <a:pt x="154" y="61"/>
                    </a:lnTo>
                    <a:cubicBezTo>
                      <a:pt x="123" y="61"/>
                      <a:pt x="123" y="31"/>
                      <a:pt x="92" y="31"/>
                    </a:cubicBezTo>
                    <a:lnTo>
                      <a:pt x="92" y="31"/>
                    </a:lnTo>
                    <a:lnTo>
                      <a:pt x="92" y="31"/>
                    </a:lnTo>
                    <a:cubicBezTo>
                      <a:pt x="92" y="61"/>
                      <a:pt x="61" y="61"/>
                      <a:pt x="61" y="61"/>
                    </a:cubicBezTo>
                    <a:lnTo>
                      <a:pt x="61" y="61"/>
                    </a:lnTo>
                    <a:cubicBezTo>
                      <a:pt x="30" y="61"/>
                      <a:pt x="30" y="92"/>
                      <a:pt x="30" y="92"/>
                    </a:cubicBezTo>
                    <a:cubicBezTo>
                      <a:pt x="30" y="92"/>
                      <a:pt x="30" y="92"/>
                      <a:pt x="0" y="92"/>
                    </a:cubicBezTo>
                    <a:lnTo>
                      <a:pt x="0" y="92"/>
                    </a:lnTo>
                    <a:lnTo>
                      <a:pt x="0" y="92"/>
                    </a:lnTo>
                    <a:cubicBezTo>
                      <a:pt x="30" y="92"/>
                      <a:pt x="30" y="124"/>
                      <a:pt x="30" y="155"/>
                    </a:cubicBezTo>
                    <a:lnTo>
                      <a:pt x="30" y="155"/>
                    </a:lnTo>
                    <a:lnTo>
                      <a:pt x="30" y="185"/>
                    </a:lnTo>
                    <a:lnTo>
                      <a:pt x="30" y="216"/>
                    </a:lnTo>
                    <a:lnTo>
                      <a:pt x="30" y="216"/>
                    </a:lnTo>
                    <a:lnTo>
                      <a:pt x="30" y="216"/>
                    </a:lnTo>
                    <a:cubicBezTo>
                      <a:pt x="61" y="216"/>
                      <a:pt x="61" y="216"/>
                      <a:pt x="61" y="216"/>
                    </a:cubicBezTo>
                    <a:lnTo>
                      <a:pt x="61" y="216"/>
                    </a:lnTo>
                    <a:lnTo>
                      <a:pt x="61" y="216"/>
                    </a:lnTo>
                    <a:lnTo>
                      <a:pt x="92" y="185"/>
                    </a:lnTo>
                    <a:lnTo>
                      <a:pt x="92" y="185"/>
                    </a:lnTo>
                    <a:cubicBezTo>
                      <a:pt x="123" y="185"/>
                      <a:pt x="123" y="185"/>
                      <a:pt x="123" y="185"/>
                    </a:cubicBezTo>
                    <a:lnTo>
                      <a:pt x="154" y="185"/>
                    </a:lnTo>
                    <a:lnTo>
                      <a:pt x="154" y="185"/>
                    </a:lnTo>
                    <a:lnTo>
                      <a:pt x="123" y="155"/>
                    </a:lnTo>
                    <a:cubicBezTo>
                      <a:pt x="123" y="155"/>
                      <a:pt x="92" y="124"/>
                      <a:pt x="123" y="124"/>
                    </a:cubicBezTo>
                    <a:cubicBezTo>
                      <a:pt x="123" y="92"/>
                      <a:pt x="123" y="92"/>
                      <a:pt x="154" y="92"/>
                    </a:cubicBezTo>
                    <a:cubicBezTo>
                      <a:pt x="154" y="61"/>
                      <a:pt x="154" y="61"/>
                      <a:pt x="185" y="61"/>
                    </a:cubicBezTo>
                    <a:lnTo>
                      <a:pt x="185" y="61"/>
                    </a:lnTo>
                    <a:cubicBezTo>
                      <a:pt x="185" y="61"/>
                      <a:pt x="185" y="31"/>
                      <a:pt x="216" y="31"/>
                    </a:cubicBezTo>
                    <a:lnTo>
                      <a:pt x="216" y="31"/>
                    </a:lnTo>
                    <a:cubicBezTo>
                      <a:pt x="216" y="31"/>
                      <a:pt x="216" y="31"/>
                      <a:pt x="216" y="0"/>
                    </a:cubicBezTo>
                    <a:lnTo>
                      <a:pt x="216" y="0"/>
                    </a:lnTo>
                    <a:lnTo>
                      <a:pt x="216" y="0"/>
                    </a:lnTo>
                    <a:lnTo>
                      <a:pt x="216" y="0"/>
                    </a:lnTo>
                    <a:lnTo>
                      <a:pt x="185" y="0"/>
                    </a:ln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80" name="Freeform 77"/>
              <p:cNvSpPr>
                <a:spLocks noChangeArrowheads="1"/>
              </p:cNvSpPr>
              <p:nvPr/>
            </p:nvSpPr>
            <p:spPr bwMode="auto">
              <a:xfrm>
                <a:off x="4014788" y="1512888"/>
                <a:ext cx="55562" cy="22225"/>
              </a:xfrm>
              <a:custGeom>
                <a:avLst/>
                <a:gdLst>
                  <a:gd name="T0" fmla="*/ 124 w 156"/>
                  <a:gd name="T1" fmla="*/ 31 h 63"/>
                  <a:gd name="T2" fmla="*/ 124 w 156"/>
                  <a:gd name="T3" fmla="*/ 31 h 63"/>
                  <a:gd name="T4" fmla="*/ 93 w 156"/>
                  <a:gd name="T5" fmla="*/ 31 h 63"/>
                  <a:gd name="T6" fmla="*/ 93 w 156"/>
                  <a:gd name="T7" fmla="*/ 31 h 63"/>
                  <a:gd name="T8" fmla="*/ 93 w 156"/>
                  <a:gd name="T9" fmla="*/ 0 h 63"/>
                  <a:gd name="T10" fmla="*/ 62 w 156"/>
                  <a:gd name="T11" fmla="*/ 0 h 63"/>
                  <a:gd name="T12" fmla="*/ 62 w 156"/>
                  <a:gd name="T13" fmla="*/ 0 h 63"/>
                  <a:gd name="T14" fmla="*/ 62 w 156"/>
                  <a:gd name="T15" fmla="*/ 0 h 63"/>
                  <a:gd name="T16" fmla="*/ 62 w 156"/>
                  <a:gd name="T17" fmla="*/ 31 h 63"/>
                  <a:gd name="T18" fmla="*/ 31 w 156"/>
                  <a:gd name="T19" fmla="*/ 31 h 63"/>
                  <a:gd name="T20" fmla="*/ 0 w 156"/>
                  <a:gd name="T21" fmla="*/ 62 h 63"/>
                  <a:gd name="T22" fmla="*/ 0 w 156"/>
                  <a:gd name="T23" fmla="*/ 62 h 63"/>
                  <a:gd name="T24" fmla="*/ 0 w 156"/>
                  <a:gd name="T25" fmla="*/ 62 h 63"/>
                  <a:gd name="T26" fmla="*/ 0 w 156"/>
                  <a:gd name="T27" fmla="*/ 62 h 63"/>
                  <a:gd name="T28" fmla="*/ 0 w 156"/>
                  <a:gd name="T29" fmla="*/ 62 h 63"/>
                  <a:gd name="T30" fmla="*/ 0 w 156"/>
                  <a:gd name="T31" fmla="*/ 62 h 63"/>
                  <a:gd name="T32" fmla="*/ 0 w 156"/>
                  <a:gd name="T33" fmla="*/ 62 h 63"/>
                  <a:gd name="T34" fmla="*/ 31 w 156"/>
                  <a:gd name="T35" fmla="*/ 62 h 63"/>
                  <a:gd name="T36" fmla="*/ 31 w 156"/>
                  <a:gd name="T37" fmla="*/ 62 h 63"/>
                  <a:gd name="T38" fmla="*/ 31 w 156"/>
                  <a:gd name="T39" fmla="*/ 62 h 63"/>
                  <a:gd name="T40" fmla="*/ 31 w 156"/>
                  <a:gd name="T41" fmla="*/ 62 h 63"/>
                  <a:gd name="T42" fmla="*/ 93 w 156"/>
                  <a:gd name="T43" fmla="*/ 31 h 63"/>
                  <a:gd name="T44" fmla="*/ 93 w 156"/>
                  <a:gd name="T45" fmla="*/ 31 h 63"/>
                  <a:gd name="T46" fmla="*/ 93 w 156"/>
                  <a:gd name="T47" fmla="*/ 31 h 63"/>
                  <a:gd name="T48" fmla="*/ 93 w 156"/>
                  <a:gd name="T49" fmla="*/ 62 h 63"/>
                  <a:gd name="T50" fmla="*/ 93 w 156"/>
                  <a:gd name="T51" fmla="*/ 62 h 63"/>
                  <a:gd name="T52" fmla="*/ 124 w 156"/>
                  <a:gd name="T53" fmla="*/ 31 h 63"/>
                  <a:gd name="T54" fmla="*/ 124 w 156"/>
                  <a:gd name="T55" fmla="*/ 31 h 63"/>
                  <a:gd name="T56" fmla="*/ 155 w 156"/>
                  <a:gd name="T57" fmla="*/ 31 h 63"/>
                  <a:gd name="T58" fmla="*/ 155 w 156"/>
                  <a:gd name="T59" fmla="*/ 31 h 63"/>
                  <a:gd name="T60" fmla="*/ 155 w 156"/>
                  <a:gd name="T61" fmla="*/ 31 h 63"/>
                  <a:gd name="T62" fmla="*/ 124 w 156"/>
                  <a:gd name="T63"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56" h="63">
                    <a:moveTo>
                      <a:pt x="124" y="31"/>
                    </a:moveTo>
                    <a:lnTo>
                      <a:pt x="124" y="31"/>
                    </a:lnTo>
                    <a:cubicBezTo>
                      <a:pt x="124" y="31"/>
                      <a:pt x="124" y="31"/>
                      <a:pt x="93" y="31"/>
                    </a:cubicBezTo>
                    <a:lnTo>
                      <a:pt x="93" y="31"/>
                    </a:lnTo>
                    <a:cubicBezTo>
                      <a:pt x="93" y="0"/>
                      <a:pt x="93" y="0"/>
                      <a:pt x="93" y="0"/>
                    </a:cubicBezTo>
                    <a:lnTo>
                      <a:pt x="62" y="0"/>
                    </a:lnTo>
                    <a:lnTo>
                      <a:pt x="62" y="0"/>
                    </a:lnTo>
                    <a:lnTo>
                      <a:pt x="62" y="0"/>
                    </a:lnTo>
                    <a:cubicBezTo>
                      <a:pt x="62" y="31"/>
                      <a:pt x="62" y="31"/>
                      <a:pt x="62" y="31"/>
                    </a:cubicBezTo>
                    <a:lnTo>
                      <a:pt x="31" y="31"/>
                    </a:lnTo>
                    <a:cubicBezTo>
                      <a:pt x="31" y="62"/>
                      <a:pt x="31" y="62"/>
                      <a:pt x="0" y="62"/>
                    </a:cubicBezTo>
                    <a:lnTo>
                      <a:pt x="0" y="62"/>
                    </a:lnTo>
                    <a:lnTo>
                      <a:pt x="0" y="62"/>
                    </a:lnTo>
                    <a:lnTo>
                      <a:pt x="0" y="62"/>
                    </a:lnTo>
                    <a:lnTo>
                      <a:pt x="0" y="62"/>
                    </a:lnTo>
                    <a:lnTo>
                      <a:pt x="0" y="62"/>
                    </a:lnTo>
                    <a:lnTo>
                      <a:pt x="0" y="62"/>
                    </a:lnTo>
                    <a:lnTo>
                      <a:pt x="31" y="62"/>
                    </a:lnTo>
                    <a:lnTo>
                      <a:pt x="31" y="62"/>
                    </a:lnTo>
                    <a:lnTo>
                      <a:pt x="31" y="62"/>
                    </a:lnTo>
                    <a:lnTo>
                      <a:pt x="31" y="62"/>
                    </a:lnTo>
                    <a:cubicBezTo>
                      <a:pt x="62" y="62"/>
                      <a:pt x="62" y="31"/>
                      <a:pt x="93" y="31"/>
                    </a:cubicBezTo>
                    <a:lnTo>
                      <a:pt x="93" y="31"/>
                    </a:lnTo>
                    <a:lnTo>
                      <a:pt x="93" y="31"/>
                    </a:lnTo>
                    <a:cubicBezTo>
                      <a:pt x="93" y="62"/>
                      <a:pt x="93" y="62"/>
                      <a:pt x="93" y="62"/>
                    </a:cubicBezTo>
                    <a:lnTo>
                      <a:pt x="93" y="62"/>
                    </a:lnTo>
                    <a:cubicBezTo>
                      <a:pt x="124" y="31"/>
                      <a:pt x="124" y="31"/>
                      <a:pt x="124" y="31"/>
                    </a:cubicBezTo>
                    <a:lnTo>
                      <a:pt x="124" y="31"/>
                    </a:lnTo>
                    <a:lnTo>
                      <a:pt x="155" y="31"/>
                    </a:lnTo>
                    <a:lnTo>
                      <a:pt x="155" y="31"/>
                    </a:lnTo>
                    <a:lnTo>
                      <a:pt x="155" y="31"/>
                    </a:lnTo>
                    <a:cubicBezTo>
                      <a:pt x="124" y="31"/>
                      <a:pt x="124" y="31"/>
                      <a:pt x="124" y="31"/>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81" name="Freeform 78"/>
              <p:cNvSpPr>
                <a:spLocks noChangeArrowheads="1"/>
              </p:cNvSpPr>
              <p:nvPr/>
            </p:nvSpPr>
            <p:spPr bwMode="auto">
              <a:xfrm>
                <a:off x="4092575" y="1355725"/>
                <a:ext cx="88900" cy="44450"/>
              </a:xfrm>
              <a:custGeom>
                <a:avLst/>
                <a:gdLst>
                  <a:gd name="T0" fmla="*/ 0 w 249"/>
                  <a:gd name="T1" fmla="*/ 30 h 125"/>
                  <a:gd name="T2" fmla="*/ 0 w 249"/>
                  <a:gd name="T3" fmla="*/ 30 h 125"/>
                  <a:gd name="T4" fmla="*/ 31 w 249"/>
                  <a:gd name="T5" fmla="*/ 30 h 125"/>
                  <a:gd name="T6" fmla="*/ 31 w 249"/>
                  <a:gd name="T7" fmla="*/ 30 h 125"/>
                  <a:gd name="T8" fmla="*/ 62 w 249"/>
                  <a:gd name="T9" fmla="*/ 30 h 125"/>
                  <a:gd name="T10" fmla="*/ 62 w 249"/>
                  <a:gd name="T11" fmla="*/ 30 h 125"/>
                  <a:gd name="T12" fmla="*/ 93 w 249"/>
                  <a:gd name="T13" fmla="*/ 61 h 125"/>
                  <a:gd name="T14" fmla="*/ 93 w 249"/>
                  <a:gd name="T15" fmla="*/ 93 h 125"/>
                  <a:gd name="T16" fmla="*/ 93 w 249"/>
                  <a:gd name="T17" fmla="*/ 93 h 125"/>
                  <a:gd name="T18" fmla="*/ 124 w 249"/>
                  <a:gd name="T19" fmla="*/ 93 h 125"/>
                  <a:gd name="T20" fmla="*/ 124 w 249"/>
                  <a:gd name="T21" fmla="*/ 93 h 125"/>
                  <a:gd name="T22" fmla="*/ 124 w 249"/>
                  <a:gd name="T23" fmla="*/ 93 h 125"/>
                  <a:gd name="T24" fmla="*/ 154 w 249"/>
                  <a:gd name="T25" fmla="*/ 124 h 125"/>
                  <a:gd name="T26" fmla="*/ 154 w 249"/>
                  <a:gd name="T27" fmla="*/ 124 h 125"/>
                  <a:gd name="T28" fmla="*/ 154 w 249"/>
                  <a:gd name="T29" fmla="*/ 93 h 125"/>
                  <a:gd name="T30" fmla="*/ 186 w 249"/>
                  <a:gd name="T31" fmla="*/ 93 h 125"/>
                  <a:gd name="T32" fmla="*/ 186 w 249"/>
                  <a:gd name="T33" fmla="*/ 93 h 125"/>
                  <a:gd name="T34" fmla="*/ 186 w 249"/>
                  <a:gd name="T35" fmla="*/ 93 h 125"/>
                  <a:gd name="T36" fmla="*/ 186 w 249"/>
                  <a:gd name="T37" fmla="*/ 93 h 125"/>
                  <a:gd name="T38" fmla="*/ 217 w 249"/>
                  <a:gd name="T39" fmla="*/ 93 h 125"/>
                  <a:gd name="T40" fmla="*/ 248 w 249"/>
                  <a:gd name="T41" fmla="*/ 30 h 125"/>
                  <a:gd name="T42" fmla="*/ 248 w 249"/>
                  <a:gd name="T43" fmla="*/ 30 h 125"/>
                  <a:gd name="T44" fmla="*/ 248 w 249"/>
                  <a:gd name="T45" fmla="*/ 30 h 125"/>
                  <a:gd name="T46" fmla="*/ 248 w 249"/>
                  <a:gd name="T47" fmla="*/ 30 h 125"/>
                  <a:gd name="T48" fmla="*/ 217 w 249"/>
                  <a:gd name="T49" fmla="*/ 30 h 125"/>
                  <a:gd name="T50" fmla="*/ 217 w 249"/>
                  <a:gd name="T51" fmla="*/ 30 h 125"/>
                  <a:gd name="T52" fmla="*/ 217 w 249"/>
                  <a:gd name="T53" fmla="*/ 30 h 125"/>
                  <a:gd name="T54" fmla="*/ 186 w 249"/>
                  <a:gd name="T55" fmla="*/ 0 h 125"/>
                  <a:gd name="T56" fmla="*/ 186 w 249"/>
                  <a:gd name="T57" fmla="*/ 0 h 125"/>
                  <a:gd name="T58" fmla="*/ 186 w 249"/>
                  <a:gd name="T59" fmla="*/ 0 h 125"/>
                  <a:gd name="T60" fmla="*/ 186 w 249"/>
                  <a:gd name="T61" fmla="*/ 0 h 125"/>
                  <a:gd name="T62" fmla="*/ 186 w 249"/>
                  <a:gd name="T63" fmla="*/ 0 h 125"/>
                  <a:gd name="T64" fmla="*/ 154 w 249"/>
                  <a:gd name="T65" fmla="*/ 0 h 125"/>
                  <a:gd name="T66" fmla="*/ 124 w 249"/>
                  <a:gd name="T67" fmla="*/ 0 h 125"/>
                  <a:gd name="T68" fmla="*/ 124 w 249"/>
                  <a:gd name="T69" fmla="*/ 0 h 125"/>
                  <a:gd name="T70" fmla="*/ 124 w 249"/>
                  <a:gd name="T71" fmla="*/ 0 h 125"/>
                  <a:gd name="T72" fmla="*/ 124 w 249"/>
                  <a:gd name="T73" fmla="*/ 0 h 125"/>
                  <a:gd name="T74" fmla="*/ 93 w 249"/>
                  <a:gd name="T75" fmla="*/ 0 h 125"/>
                  <a:gd name="T76" fmla="*/ 62 w 249"/>
                  <a:gd name="T77" fmla="*/ 0 h 125"/>
                  <a:gd name="T78" fmla="*/ 31 w 249"/>
                  <a:gd name="T79" fmla="*/ 0 h 125"/>
                  <a:gd name="T80" fmla="*/ 0 w 249"/>
                  <a:gd name="T81" fmla="*/ 0 h 125"/>
                  <a:gd name="T82" fmla="*/ 0 w 249"/>
                  <a:gd name="T83" fmla="*/ 3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49" h="125">
                    <a:moveTo>
                      <a:pt x="0" y="30"/>
                    </a:moveTo>
                    <a:lnTo>
                      <a:pt x="0" y="30"/>
                    </a:lnTo>
                    <a:lnTo>
                      <a:pt x="31" y="30"/>
                    </a:lnTo>
                    <a:lnTo>
                      <a:pt x="31" y="30"/>
                    </a:lnTo>
                    <a:lnTo>
                      <a:pt x="62" y="30"/>
                    </a:lnTo>
                    <a:lnTo>
                      <a:pt x="62" y="30"/>
                    </a:lnTo>
                    <a:cubicBezTo>
                      <a:pt x="93" y="61"/>
                      <a:pt x="93" y="61"/>
                      <a:pt x="93" y="61"/>
                    </a:cubicBezTo>
                    <a:cubicBezTo>
                      <a:pt x="93" y="93"/>
                      <a:pt x="93" y="93"/>
                      <a:pt x="93" y="93"/>
                    </a:cubicBezTo>
                    <a:lnTo>
                      <a:pt x="93" y="93"/>
                    </a:lnTo>
                    <a:lnTo>
                      <a:pt x="124" y="93"/>
                    </a:lnTo>
                    <a:lnTo>
                      <a:pt x="124" y="93"/>
                    </a:lnTo>
                    <a:lnTo>
                      <a:pt x="124" y="93"/>
                    </a:lnTo>
                    <a:cubicBezTo>
                      <a:pt x="154" y="93"/>
                      <a:pt x="154" y="124"/>
                      <a:pt x="154" y="124"/>
                    </a:cubicBezTo>
                    <a:lnTo>
                      <a:pt x="154" y="124"/>
                    </a:lnTo>
                    <a:cubicBezTo>
                      <a:pt x="154" y="93"/>
                      <a:pt x="154" y="93"/>
                      <a:pt x="154" y="93"/>
                    </a:cubicBezTo>
                    <a:cubicBezTo>
                      <a:pt x="186" y="93"/>
                      <a:pt x="186" y="93"/>
                      <a:pt x="186" y="93"/>
                    </a:cubicBezTo>
                    <a:lnTo>
                      <a:pt x="186" y="93"/>
                    </a:lnTo>
                    <a:lnTo>
                      <a:pt x="186" y="93"/>
                    </a:lnTo>
                    <a:lnTo>
                      <a:pt x="186" y="93"/>
                    </a:lnTo>
                    <a:lnTo>
                      <a:pt x="217" y="93"/>
                    </a:lnTo>
                    <a:cubicBezTo>
                      <a:pt x="217" y="61"/>
                      <a:pt x="217" y="30"/>
                      <a:pt x="248" y="30"/>
                    </a:cubicBezTo>
                    <a:lnTo>
                      <a:pt x="248" y="30"/>
                    </a:lnTo>
                    <a:lnTo>
                      <a:pt x="248" y="30"/>
                    </a:lnTo>
                    <a:lnTo>
                      <a:pt x="248" y="30"/>
                    </a:lnTo>
                    <a:lnTo>
                      <a:pt x="217" y="30"/>
                    </a:lnTo>
                    <a:lnTo>
                      <a:pt x="217" y="30"/>
                    </a:lnTo>
                    <a:lnTo>
                      <a:pt x="217" y="30"/>
                    </a:lnTo>
                    <a:cubicBezTo>
                      <a:pt x="217" y="30"/>
                      <a:pt x="186" y="30"/>
                      <a:pt x="186" y="0"/>
                    </a:cubicBezTo>
                    <a:lnTo>
                      <a:pt x="186" y="0"/>
                    </a:lnTo>
                    <a:lnTo>
                      <a:pt x="186" y="0"/>
                    </a:lnTo>
                    <a:lnTo>
                      <a:pt x="186" y="0"/>
                    </a:lnTo>
                    <a:lnTo>
                      <a:pt x="186" y="0"/>
                    </a:lnTo>
                    <a:cubicBezTo>
                      <a:pt x="154" y="0"/>
                      <a:pt x="154" y="0"/>
                      <a:pt x="154" y="0"/>
                    </a:cubicBezTo>
                    <a:lnTo>
                      <a:pt x="124" y="0"/>
                    </a:lnTo>
                    <a:lnTo>
                      <a:pt x="124" y="0"/>
                    </a:lnTo>
                    <a:lnTo>
                      <a:pt x="124" y="0"/>
                    </a:lnTo>
                    <a:lnTo>
                      <a:pt x="124" y="0"/>
                    </a:lnTo>
                    <a:cubicBezTo>
                      <a:pt x="93" y="0"/>
                      <a:pt x="93" y="0"/>
                      <a:pt x="93" y="0"/>
                    </a:cubicBezTo>
                    <a:cubicBezTo>
                      <a:pt x="62" y="0"/>
                      <a:pt x="62" y="0"/>
                      <a:pt x="62" y="0"/>
                    </a:cubicBezTo>
                    <a:lnTo>
                      <a:pt x="31" y="0"/>
                    </a:lnTo>
                    <a:cubicBezTo>
                      <a:pt x="31" y="0"/>
                      <a:pt x="31" y="0"/>
                      <a:pt x="0" y="0"/>
                    </a:cubicBezTo>
                    <a:cubicBezTo>
                      <a:pt x="0" y="0"/>
                      <a:pt x="0" y="0"/>
                      <a:pt x="0" y="30"/>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82" name="Freeform 79"/>
              <p:cNvSpPr>
                <a:spLocks noChangeArrowheads="1"/>
              </p:cNvSpPr>
              <p:nvPr/>
            </p:nvSpPr>
            <p:spPr bwMode="auto">
              <a:xfrm>
                <a:off x="4003675" y="1535113"/>
                <a:ext cx="100013" cy="44450"/>
              </a:xfrm>
              <a:custGeom>
                <a:avLst/>
                <a:gdLst>
                  <a:gd name="T0" fmla="*/ 248 w 280"/>
                  <a:gd name="T1" fmla="*/ 0 h 125"/>
                  <a:gd name="T2" fmla="*/ 248 w 280"/>
                  <a:gd name="T3" fmla="*/ 0 h 125"/>
                  <a:gd name="T4" fmla="*/ 217 w 280"/>
                  <a:gd name="T5" fmla="*/ 0 h 125"/>
                  <a:gd name="T6" fmla="*/ 217 w 280"/>
                  <a:gd name="T7" fmla="*/ 30 h 125"/>
                  <a:gd name="T8" fmla="*/ 186 w 280"/>
                  <a:gd name="T9" fmla="*/ 30 h 125"/>
                  <a:gd name="T10" fmla="*/ 186 w 280"/>
                  <a:gd name="T11" fmla="*/ 30 h 125"/>
                  <a:gd name="T12" fmla="*/ 186 w 280"/>
                  <a:gd name="T13" fmla="*/ 30 h 125"/>
                  <a:gd name="T14" fmla="*/ 155 w 280"/>
                  <a:gd name="T15" fmla="*/ 30 h 125"/>
                  <a:gd name="T16" fmla="*/ 124 w 280"/>
                  <a:gd name="T17" fmla="*/ 62 h 125"/>
                  <a:gd name="T18" fmla="*/ 124 w 280"/>
                  <a:gd name="T19" fmla="*/ 30 h 125"/>
                  <a:gd name="T20" fmla="*/ 124 w 280"/>
                  <a:gd name="T21" fmla="*/ 30 h 125"/>
                  <a:gd name="T22" fmla="*/ 124 w 280"/>
                  <a:gd name="T23" fmla="*/ 30 h 125"/>
                  <a:gd name="T24" fmla="*/ 93 w 280"/>
                  <a:gd name="T25" fmla="*/ 62 h 125"/>
                  <a:gd name="T26" fmla="*/ 62 w 280"/>
                  <a:gd name="T27" fmla="*/ 62 h 125"/>
                  <a:gd name="T28" fmla="*/ 62 w 280"/>
                  <a:gd name="T29" fmla="*/ 62 h 125"/>
                  <a:gd name="T30" fmla="*/ 62 w 280"/>
                  <a:gd name="T31" fmla="*/ 62 h 125"/>
                  <a:gd name="T32" fmla="*/ 62 w 280"/>
                  <a:gd name="T33" fmla="*/ 62 h 125"/>
                  <a:gd name="T34" fmla="*/ 62 w 280"/>
                  <a:gd name="T35" fmla="*/ 62 h 125"/>
                  <a:gd name="T36" fmla="*/ 62 w 280"/>
                  <a:gd name="T37" fmla="*/ 62 h 125"/>
                  <a:gd name="T38" fmla="*/ 31 w 280"/>
                  <a:gd name="T39" fmla="*/ 62 h 125"/>
                  <a:gd name="T40" fmla="*/ 0 w 280"/>
                  <a:gd name="T41" fmla="*/ 62 h 125"/>
                  <a:gd name="T42" fmla="*/ 0 w 280"/>
                  <a:gd name="T43" fmla="*/ 62 h 125"/>
                  <a:gd name="T44" fmla="*/ 0 w 280"/>
                  <a:gd name="T45" fmla="*/ 62 h 125"/>
                  <a:gd name="T46" fmla="*/ 0 w 280"/>
                  <a:gd name="T47" fmla="*/ 62 h 125"/>
                  <a:gd name="T48" fmla="*/ 0 w 280"/>
                  <a:gd name="T49" fmla="*/ 93 h 125"/>
                  <a:gd name="T50" fmla="*/ 0 w 280"/>
                  <a:gd name="T51" fmla="*/ 93 h 125"/>
                  <a:gd name="T52" fmla="*/ 0 w 280"/>
                  <a:gd name="T53" fmla="*/ 93 h 125"/>
                  <a:gd name="T54" fmla="*/ 0 w 280"/>
                  <a:gd name="T55" fmla="*/ 93 h 125"/>
                  <a:gd name="T56" fmla="*/ 0 w 280"/>
                  <a:gd name="T57" fmla="*/ 124 h 125"/>
                  <a:gd name="T58" fmla="*/ 0 w 280"/>
                  <a:gd name="T59" fmla="*/ 124 h 125"/>
                  <a:gd name="T60" fmla="*/ 31 w 280"/>
                  <a:gd name="T61" fmla="*/ 124 h 125"/>
                  <a:gd name="T62" fmla="*/ 31 w 280"/>
                  <a:gd name="T63" fmla="*/ 124 h 125"/>
                  <a:gd name="T64" fmla="*/ 31 w 280"/>
                  <a:gd name="T65" fmla="*/ 124 h 125"/>
                  <a:gd name="T66" fmla="*/ 31 w 280"/>
                  <a:gd name="T67" fmla="*/ 124 h 125"/>
                  <a:gd name="T68" fmla="*/ 31 w 280"/>
                  <a:gd name="T69" fmla="*/ 124 h 125"/>
                  <a:gd name="T70" fmla="*/ 31 w 280"/>
                  <a:gd name="T71" fmla="*/ 124 h 125"/>
                  <a:gd name="T72" fmla="*/ 62 w 280"/>
                  <a:gd name="T73" fmla="*/ 124 h 125"/>
                  <a:gd name="T74" fmla="*/ 93 w 280"/>
                  <a:gd name="T75" fmla="*/ 124 h 125"/>
                  <a:gd name="T76" fmla="*/ 93 w 280"/>
                  <a:gd name="T77" fmla="*/ 124 h 125"/>
                  <a:gd name="T78" fmla="*/ 124 w 280"/>
                  <a:gd name="T79" fmla="*/ 124 h 125"/>
                  <a:gd name="T80" fmla="*/ 124 w 280"/>
                  <a:gd name="T81" fmla="*/ 124 h 125"/>
                  <a:gd name="T82" fmla="*/ 124 w 280"/>
                  <a:gd name="T83" fmla="*/ 124 h 125"/>
                  <a:gd name="T84" fmla="*/ 124 w 280"/>
                  <a:gd name="T85" fmla="*/ 124 h 125"/>
                  <a:gd name="T86" fmla="*/ 124 w 280"/>
                  <a:gd name="T87" fmla="*/ 124 h 125"/>
                  <a:gd name="T88" fmla="*/ 124 w 280"/>
                  <a:gd name="T89" fmla="*/ 124 h 125"/>
                  <a:gd name="T90" fmla="*/ 155 w 280"/>
                  <a:gd name="T91" fmla="*/ 124 h 125"/>
                  <a:gd name="T92" fmla="*/ 155 w 280"/>
                  <a:gd name="T93" fmla="*/ 124 h 125"/>
                  <a:gd name="T94" fmla="*/ 155 w 280"/>
                  <a:gd name="T95" fmla="*/ 124 h 125"/>
                  <a:gd name="T96" fmla="*/ 155 w 280"/>
                  <a:gd name="T97" fmla="*/ 124 h 125"/>
                  <a:gd name="T98" fmla="*/ 186 w 280"/>
                  <a:gd name="T99" fmla="*/ 124 h 125"/>
                  <a:gd name="T100" fmla="*/ 186 w 280"/>
                  <a:gd name="T101" fmla="*/ 124 h 125"/>
                  <a:gd name="T102" fmla="*/ 186 w 280"/>
                  <a:gd name="T103" fmla="*/ 93 h 125"/>
                  <a:gd name="T104" fmla="*/ 217 w 280"/>
                  <a:gd name="T105" fmla="*/ 93 h 125"/>
                  <a:gd name="T106" fmla="*/ 248 w 280"/>
                  <a:gd name="T107" fmla="*/ 30 h 125"/>
                  <a:gd name="T108" fmla="*/ 279 w 280"/>
                  <a:gd name="T109" fmla="*/ 30 h 125"/>
                  <a:gd name="T110" fmla="*/ 279 w 280"/>
                  <a:gd name="T111" fmla="*/ 30 h 125"/>
                  <a:gd name="T112" fmla="*/ 248 w 280"/>
                  <a:gd name="T113"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80" h="125">
                    <a:moveTo>
                      <a:pt x="248" y="0"/>
                    </a:moveTo>
                    <a:lnTo>
                      <a:pt x="248" y="0"/>
                    </a:lnTo>
                    <a:cubicBezTo>
                      <a:pt x="217" y="0"/>
                      <a:pt x="217" y="0"/>
                      <a:pt x="217" y="0"/>
                    </a:cubicBezTo>
                    <a:cubicBezTo>
                      <a:pt x="217" y="0"/>
                      <a:pt x="217" y="0"/>
                      <a:pt x="217" y="30"/>
                    </a:cubicBezTo>
                    <a:cubicBezTo>
                      <a:pt x="186" y="30"/>
                      <a:pt x="186" y="30"/>
                      <a:pt x="186" y="30"/>
                    </a:cubicBezTo>
                    <a:lnTo>
                      <a:pt x="186" y="30"/>
                    </a:lnTo>
                    <a:lnTo>
                      <a:pt x="186" y="30"/>
                    </a:lnTo>
                    <a:cubicBezTo>
                      <a:pt x="155" y="30"/>
                      <a:pt x="155" y="30"/>
                      <a:pt x="155" y="30"/>
                    </a:cubicBezTo>
                    <a:cubicBezTo>
                      <a:pt x="155" y="30"/>
                      <a:pt x="155" y="62"/>
                      <a:pt x="124" y="62"/>
                    </a:cubicBezTo>
                    <a:lnTo>
                      <a:pt x="124" y="30"/>
                    </a:lnTo>
                    <a:lnTo>
                      <a:pt x="124" y="30"/>
                    </a:lnTo>
                    <a:lnTo>
                      <a:pt x="124" y="30"/>
                    </a:lnTo>
                    <a:cubicBezTo>
                      <a:pt x="93" y="62"/>
                      <a:pt x="93" y="62"/>
                      <a:pt x="93" y="62"/>
                    </a:cubicBezTo>
                    <a:cubicBezTo>
                      <a:pt x="93" y="62"/>
                      <a:pt x="93" y="62"/>
                      <a:pt x="62" y="62"/>
                    </a:cubicBezTo>
                    <a:lnTo>
                      <a:pt x="62" y="62"/>
                    </a:lnTo>
                    <a:lnTo>
                      <a:pt x="62" y="62"/>
                    </a:lnTo>
                    <a:lnTo>
                      <a:pt x="62" y="62"/>
                    </a:lnTo>
                    <a:lnTo>
                      <a:pt x="62" y="62"/>
                    </a:lnTo>
                    <a:lnTo>
                      <a:pt x="62" y="62"/>
                    </a:lnTo>
                    <a:cubicBezTo>
                      <a:pt x="31" y="62"/>
                      <a:pt x="31" y="62"/>
                      <a:pt x="31" y="62"/>
                    </a:cubicBezTo>
                    <a:cubicBezTo>
                      <a:pt x="31" y="62"/>
                      <a:pt x="31" y="62"/>
                      <a:pt x="0" y="62"/>
                    </a:cubicBezTo>
                    <a:lnTo>
                      <a:pt x="0" y="62"/>
                    </a:lnTo>
                    <a:lnTo>
                      <a:pt x="0" y="62"/>
                    </a:lnTo>
                    <a:lnTo>
                      <a:pt x="0" y="62"/>
                    </a:lnTo>
                    <a:cubicBezTo>
                      <a:pt x="0" y="93"/>
                      <a:pt x="0" y="93"/>
                      <a:pt x="0" y="93"/>
                    </a:cubicBezTo>
                    <a:lnTo>
                      <a:pt x="0" y="93"/>
                    </a:lnTo>
                    <a:lnTo>
                      <a:pt x="0" y="93"/>
                    </a:lnTo>
                    <a:lnTo>
                      <a:pt x="0" y="93"/>
                    </a:lnTo>
                    <a:cubicBezTo>
                      <a:pt x="0" y="93"/>
                      <a:pt x="0" y="93"/>
                      <a:pt x="0" y="124"/>
                    </a:cubicBezTo>
                    <a:lnTo>
                      <a:pt x="0" y="124"/>
                    </a:lnTo>
                    <a:cubicBezTo>
                      <a:pt x="31" y="124"/>
                      <a:pt x="31" y="124"/>
                      <a:pt x="31" y="124"/>
                    </a:cubicBezTo>
                    <a:lnTo>
                      <a:pt x="31" y="124"/>
                    </a:lnTo>
                    <a:lnTo>
                      <a:pt x="31" y="124"/>
                    </a:lnTo>
                    <a:lnTo>
                      <a:pt x="31" y="124"/>
                    </a:lnTo>
                    <a:lnTo>
                      <a:pt x="31" y="124"/>
                    </a:lnTo>
                    <a:lnTo>
                      <a:pt x="31" y="124"/>
                    </a:lnTo>
                    <a:cubicBezTo>
                      <a:pt x="62" y="124"/>
                      <a:pt x="62" y="124"/>
                      <a:pt x="62" y="124"/>
                    </a:cubicBezTo>
                    <a:cubicBezTo>
                      <a:pt x="62" y="124"/>
                      <a:pt x="62" y="124"/>
                      <a:pt x="93" y="124"/>
                    </a:cubicBezTo>
                    <a:lnTo>
                      <a:pt x="93" y="124"/>
                    </a:lnTo>
                    <a:lnTo>
                      <a:pt x="124" y="124"/>
                    </a:lnTo>
                    <a:lnTo>
                      <a:pt x="124" y="124"/>
                    </a:lnTo>
                    <a:lnTo>
                      <a:pt x="124" y="124"/>
                    </a:lnTo>
                    <a:lnTo>
                      <a:pt x="124" y="124"/>
                    </a:lnTo>
                    <a:lnTo>
                      <a:pt x="124" y="124"/>
                    </a:lnTo>
                    <a:lnTo>
                      <a:pt x="124" y="124"/>
                    </a:lnTo>
                    <a:cubicBezTo>
                      <a:pt x="155" y="124"/>
                      <a:pt x="155" y="124"/>
                      <a:pt x="155" y="124"/>
                    </a:cubicBezTo>
                    <a:lnTo>
                      <a:pt x="155" y="124"/>
                    </a:lnTo>
                    <a:lnTo>
                      <a:pt x="155" y="124"/>
                    </a:lnTo>
                    <a:lnTo>
                      <a:pt x="155" y="124"/>
                    </a:lnTo>
                    <a:cubicBezTo>
                      <a:pt x="155" y="124"/>
                      <a:pt x="155" y="124"/>
                      <a:pt x="186" y="124"/>
                    </a:cubicBezTo>
                    <a:lnTo>
                      <a:pt x="186" y="124"/>
                    </a:lnTo>
                    <a:lnTo>
                      <a:pt x="186" y="93"/>
                    </a:lnTo>
                    <a:lnTo>
                      <a:pt x="217" y="93"/>
                    </a:lnTo>
                    <a:cubicBezTo>
                      <a:pt x="217" y="62"/>
                      <a:pt x="248" y="62"/>
                      <a:pt x="248" y="30"/>
                    </a:cubicBezTo>
                    <a:lnTo>
                      <a:pt x="279" y="30"/>
                    </a:lnTo>
                    <a:lnTo>
                      <a:pt x="279" y="30"/>
                    </a:lnTo>
                    <a:cubicBezTo>
                      <a:pt x="248" y="30"/>
                      <a:pt x="248" y="0"/>
                      <a:pt x="248" y="0"/>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83" name="Freeform 80"/>
              <p:cNvSpPr>
                <a:spLocks noChangeArrowheads="1"/>
              </p:cNvSpPr>
              <p:nvPr/>
            </p:nvSpPr>
            <p:spPr bwMode="auto">
              <a:xfrm>
                <a:off x="3757613" y="1423988"/>
                <a:ext cx="44450" cy="33337"/>
              </a:xfrm>
              <a:custGeom>
                <a:avLst/>
                <a:gdLst>
                  <a:gd name="T0" fmla="*/ 31 w 125"/>
                  <a:gd name="T1" fmla="*/ 92 h 93"/>
                  <a:gd name="T2" fmla="*/ 31 w 125"/>
                  <a:gd name="T3" fmla="*/ 92 h 93"/>
                  <a:gd name="T4" fmla="*/ 62 w 125"/>
                  <a:gd name="T5" fmla="*/ 62 h 93"/>
                  <a:gd name="T6" fmla="*/ 94 w 125"/>
                  <a:gd name="T7" fmla="*/ 62 h 93"/>
                  <a:gd name="T8" fmla="*/ 94 w 125"/>
                  <a:gd name="T9" fmla="*/ 62 h 93"/>
                  <a:gd name="T10" fmla="*/ 94 w 125"/>
                  <a:gd name="T11" fmla="*/ 62 h 93"/>
                  <a:gd name="T12" fmla="*/ 94 w 125"/>
                  <a:gd name="T13" fmla="*/ 31 h 93"/>
                  <a:gd name="T14" fmla="*/ 94 w 125"/>
                  <a:gd name="T15" fmla="*/ 31 h 93"/>
                  <a:gd name="T16" fmla="*/ 94 w 125"/>
                  <a:gd name="T17" fmla="*/ 31 h 93"/>
                  <a:gd name="T18" fmla="*/ 94 w 125"/>
                  <a:gd name="T19" fmla="*/ 0 h 93"/>
                  <a:gd name="T20" fmla="*/ 94 w 125"/>
                  <a:gd name="T21" fmla="*/ 0 h 93"/>
                  <a:gd name="T22" fmla="*/ 94 w 125"/>
                  <a:gd name="T23" fmla="*/ 0 h 93"/>
                  <a:gd name="T24" fmla="*/ 124 w 125"/>
                  <a:gd name="T25" fmla="*/ 0 h 93"/>
                  <a:gd name="T26" fmla="*/ 124 w 125"/>
                  <a:gd name="T27" fmla="*/ 0 h 93"/>
                  <a:gd name="T28" fmla="*/ 124 w 125"/>
                  <a:gd name="T29" fmla="*/ 0 h 93"/>
                  <a:gd name="T30" fmla="*/ 94 w 125"/>
                  <a:gd name="T31" fmla="*/ 0 h 93"/>
                  <a:gd name="T32" fmla="*/ 62 w 125"/>
                  <a:gd name="T33" fmla="*/ 0 h 93"/>
                  <a:gd name="T34" fmla="*/ 31 w 125"/>
                  <a:gd name="T35" fmla="*/ 0 h 93"/>
                  <a:gd name="T36" fmla="*/ 31 w 125"/>
                  <a:gd name="T37" fmla="*/ 0 h 93"/>
                  <a:gd name="T38" fmla="*/ 31 w 125"/>
                  <a:gd name="T39" fmla="*/ 0 h 93"/>
                  <a:gd name="T40" fmla="*/ 31 w 125"/>
                  <a:gd name="T41" fmla="*/ 31 h 93"/>
                  <a:gd name="T42" fmla="*/ 0 w 125"/>
                  <a:gd name="T43" fmla="*/ 31 h 93"/>
                  <a:gd name="T44" fmla="*/ 31 w 125"/>
                  <a:gd name="T45" fmla="*/ 62 h 93"/>
                  <a:gd name="T46" fmla="*/ 31 w 125"/>
                  <a:gd name="T47" fmla="*/ 92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25" h="93">
                    <a:moveTo>
                      <a:pt x="31" y="92"/>
                    </a:moveTo>
                    <a:lnTo>
                      <a:pt x="31" y="92"/>
                    </a:lnTo>
                    <a:lnTo>
                      <a:pt x="62" y="62"/>
                    </a:lnTo>
                    <a:cubicBezTo>
                      <a:pt x="62" y="62"/>
                      <a:pt x="62" y="62"/>
                      <a:pt x="94" y="62"/>
                    </a:cubicBezTo>
                    <a:lnTo>
                      <a:pt x="94" y="62"/>
                    </a:lnTo>
                    <a:lnTo>
                      <a:pt x="94" y="62"/>
                    </a:lnTo>
                    <a:lnTo>
                      <a:pt x="94" y="31"/>
                    </a:lnTo>
                    <a:lnTo>
                      <a:pt x="94" y="31"/>
                    </a:lnTo>
                    <a:lnTo>
                      <a:pt x="94" y="31"/>
                    </a:lnTo>
                    <a:cubicBezTo>
                      <a:pt x="94" y="31"/>
                      <a:pt x="94" y="31"/>
                      <a:pt x="94" y="0"/>
                    </a:cubicBezTo>
                    <a:lnTo>
                      <a:pt x="94" y="0"/>
                    </a:lnTo>
                    <a:lnTo>
                      <a:pt x="94" y="0"/>
                    </a:lnTo>
                    <a:cubicBezTo>
                      <a:pt x="124" y="0"/>
                      <a:pt x="124" y="0"/>
                      <a:pt x="124" y="0"/>
                    </a:cubicBezTo>
                    <a:lnTo>
                      <a:pt x="124" y="0"/>
                    </a:lnTo>
                    <a:lnTo>
                      <a:pt x="124" y="0"/>
                    </a:lnTo>
                    <a:lnTo>
                      <a:pt x="94" y="0"/>
                    </a:lnTo>
                    <a:cubicBezTo>
                      <a:pt x="94" y="0"/>
                      <a:pt x="94" y="0"/>
                      <a:pt x="62" y="0"/>
                    </a:cubicBezTo>
                    <a:cubicBezTo>
                      <a:pt x="62" y="0"/>
                      <a:pt x="62" y="0"/>
                      <a:pt x="31" y="0"/>
                    </a:cubicBezTo>
                    <a:lnTo>
                      <a:pt x="31" y="0"/>
                    </a:lnTo>
                    <a:lnTo>
                      <a:pt x="31" y="0"/>
                    </a:lnTo>
                    <a:cubicBezTo>
                      <a:pt x="31" y="0"/>
                      <a:pt x="31" y="0"/>
                      <a:pt x="31" y="31"/>
                    </a:cubicBezTo>
                    <a:cubicBezTo>
                      <a:pt x="31" y="31"/>
                      <a:pt x="31" y="31"/>
                      <a:pt x="0" y="31"/>
                    </a:cubicBezTo>
                    <a:cubicBezTo>
                      <a:pt x="31" y="62"/>
                      <a:pt x="31" y="62"/>
                      <a:pt x="31" y="62"/>
                    </a:cubicBezTo>
                    <a:lnTo>
                      <a:pt x="31" y="92"/>
                    </a:ln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84" name="Freeform 81"/>
              <p:cNvSpPr>
                <a:spLocks noChangeArrowheads="1"/>
              </p:cNvSpPr>
              <p:nvPr/>
            </p:nvSpPr>
            <p:spPr bwMode="auto">
              <a:xfrm>
                <a:off x="3579813" y="1479550"/>
                <a:ext cx="234950" cy="179388"/>
              </a:xfrm>
              <a:custGeom>
                <a:avLst/>
                <a:gdLst>
                  <a:gd name="T0" fmla="*/ 186 w 652"/>
                  <a:gd name="T1" fmla="*/ 465 h 497"/>
                  <a:gd name="T2" fmla="*/ 186 w 652"/>
                  <a:gd name="T3" fmla="*/ 465 h 497"/>
                  <a:gd name="T4" fmla="*/ 218 w 652"/>
                  <a:gd name="T5" fmla="*/ 465 h 497"/>
                  <a:gd name="T6" fmla="*/ 248 w 652"/>
                  <a:gd name="T7" fmla="*/ 496 h 497"/>
                  <a:gd name="T8" fmla="*/ 310 w 652"/>
                  <a:gd name="T9" fmla="*/ 496 h 497"/>
                  <a:gd name="T10" fmla="*/ 342 w 652"/>
                  <a:gd name="T11" fmla="*/ 496 h 497"/>
                  <a:gd name="T12" fmla="*/ 372 w 652"/>
                  <a:gd name="T13" fmla="*/ 496 h 497"/>
                  <a:gd name="T14" fmla="*/ 403 w 652"/>
                  <a:gd name="T15" fmla="*/ 465 h 497"/>
                  <a:gd name="T16" fmla="*/ 466 w 652"/>
                  <a:gd name="T17" fmla="*/ 433 h 497"/>
                  <a:gd name="T18" fmla="*/ 527 w 652"/>
                  <a:gd name="T19" fmla="*/ 465 h 497"/>
                  <a:gd name="T20" fmla="*/ 590 w 652"/>
                  <a:gd name="T21" fmla="*/ 465 h 497"/>
                  <a:gd name="T22" fmla="*/ 620 w 652"/>
                  <a:gd name="T23" fmla="*/ 433 h 497"/>
                  <a:gd name="T24" fmla="*/ 590 w 652"/>
                  <a:gd name="T25" fmla="*/ 403 h 497"/>
                  <a:gd name="T26" fmla="*/ 590 w 652"/>
                  <a:gd name="T27" fmla="*/ 372 h 497"/>
                  <a:gd name="T28" fmla="*/ 590 w 652"/>
                  <a:gd name="T29" fmla="*/ 341 h 497"/>
                  <a:gd name="T30" fmla="*/ 558 w 652"/>
                  <a:gd name="T31" fmla="*/ 309 h 497"/>
                  <a:gd name="T32" fmla="*/ 558 w 652"/>
                  <a:gd name="T33" fmla="*/ 248 h 497"/>
                  <a:gd name="T34" fmla="*/ 558 w 652"/>
                  <a:gd name="T35" fmla="*/ 248 h 497"/>
                  <a:gd name="T36" fmla="*/ 558 w 652"/>
                  <a:gd name="T37" fmla="*/ 248 h 497"/>
                  <a:gd name="T38" fmla="*/ 590 w 652"/>
                  <a:gd name="T39" fmla="*/ 217 h 497"/>
                  <a:gd name="T40" fmla="*/ 620 w 652"/>
                  <a:gd name="T41" fmla="*/ 185 h 497"/>
                  <a:gd name="T42" fmla="*/ 620 w 652"/>
                  <a:gd name="T43" fmla="*/ 185 h 497"/>
                  <a:gd name="T44" fmla="*/ 651 w 652"/>
                  <a:gd name="T45" fmla="*/ 124 h 497"/>
                  <a:gd name="T46" fmla="*/ 620 w 652"/>
                  <a:gd name="T47" fmla="*/ 124 h 497"/>
                  <a:gd name="T48" fmla="*/ 590 w 652"/>
                  <a:gd name="T49" fmla="*/ 124 h 497"/>
                  <a:gd name="T50" fmla="*/ 590 w 652"/>
                  <a:gd name="T51" fmla="*/ 124 h 497"/>
                  <a:gd name="T52" fmla="*/ 558 w 652"/>
                  <a:gd name="T53" fmla="*/ 124 h 497"/>
                  <a:gd name="T54" fmla="*/ 558 w 652"/>
                  <a:gd name="T55" fmla="*/ 124 h 497"/>
                  <a:gd name="T56" fmla="*/ 527 w 652"/>
                  <a:gd name="T57" fmla="*/ 93 h 497"/>
                  <a:gd name="T58" fmla="*/ 496 w 652"/>
                  <a:gd name="T59" fmla="*/ 93 h 497"/>
                  <a:gd name="T60" fmla="*/ 466 w 652"/>
                  <a:gd name="T61" fmla="*/ 93 h 497"/>
                  <a:gd name="T62" fmla="*/ 434 w 652"/>
                  <a:gd name="T63" fmla="*/ 61 h 497"/>
                  <a:gd name="T64" fmla="*/ 403 w 652"/>
                  <a:gd name="T65" fmla="*/ 31 h 497"/>
                  <a:gd name="T66" fmla="*/ 372 w 652"/>
                  <a:gd name="T67" fmla="*/ 0 h 497"/>
                  <a:gd name="T68" fmla="*/ 342 w 652"/>
                  <a:gd name="T69" fmla="*/ 0 h 497"/>
                  <a:gd name="T70" fmla="*/ 403 w 652"/>
                  <a:gd name="T71" fmla="*/ 61 h 497"/>
                  <a:gd name="T72" fmla="*/ 342 w 652"/>
                  <a:gd name="T73" fmla="*/ 61 h 497"/>
                  <a:gd name="T74" fmla="*/ 218 w 652"/>
                  <a:gd name="T75" fmla="*/ 124 h 497"/>
                  <a:gd name="T76" fmla="*/ 155 w 652"/>
                  <a:gd name="T77" fmla="*/ 93 h 497"/>
                  <a:gd name="T78" fmla="*/ 124 w 652"/>
                  <a:gd name="T79" fmla="*/ 155 h 497"/>
                  <a:gd name="T80" fmla="*/ 124 w 652"/>
                  <a:gd name="T81" fmla="*/ 155 h 497"/>
                  <a:gd name="T82" fmla="*/ 124 w 652"/>
                  <a:gd name="T83" fmla="*/ 155 h 497"/>
                  <a:gd name="T84" fmla="*/ 62 w 652"/>
                  <a:gd name="T85" fmla="*/ 124 h 497"/>
                  <a:gd name="T86" fmla="*/ 0 w 652"/>
                  <a:gd name="T87" fmla="*/ 155 h 497"/>
                  <a:gd name="T88" fmla="*/ 0 w 652"/>
                  <a:gd name="T89" fmla="*/ 155 h 497"/>
                  <a:gd name="T90" fmla="*/ 0 w 652"/>
                  <a:gd name="T91" fmla="*/ 155 h 497"/>
                  <a:gd name="T92" fmla="*/ 31 w 652"/>
                  <a:gd name="T93" fmla="*/ 155 h 497"/>
                  <a:gd name="T94" fmla="*/ 62 w 652"/>
                  <a:gd name="T95" fmla="*/ 185 h 497"/>
                  <a:gd name="T96" fmla="*/ 94 w 652"/>
                  <a:gd name="T97" fmla="*/ 185 h 497"/>
                  <a:gd name="T98" fmla="*/ 124 w 652"/>
                  <a:gd name="T99" fmla="*/ 217 h 497"/>
                  <a:gd name="T100" fmla="*/ 155 w 652"/>
                  <a:gd name="T101" fmla="*/ 248 h 497"/>
                  <a:gd name="T102" fmla="*/ 186 w 652"/>
                  <a:gd name="T103" fmla="*/ 403 h 497"/>
                  <a:gd name="T104" fmla="*/ 186 w 652"/>
                  <a:gd name="T105" fmla="*/ 465 h 4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52" h="497">
                    <a:moveTo>
                      <a:pt x="186" y="465"/>
                    </a:moveTo>
                    <a:lnTo>
                      <a:pt x="186" y="465"/>
                    </a:lnTo>
                    <a:lnTo>
                      <a:pt x="186" y="465"/>
                    </a:lnTo>
                    <a:lnTo>
                      <a:pt x="186" y="465"/>
                    </a:lnTo>
                    <a:lnTo>
                      <a:pt x="186" y="465"/>
                    </a:lnTo>
                    <a:lnTo>
                      <a:pt x="218" y="465"/>
                    </a:lnTo>
                    <a:cubicBezTo>
                      <a:pt x="218" y="496"/>
                      <a:pt x="218" y="496"/>
                      <a:pt x="248" y="496"/>
                    </a:cubicBezTo>
                    <a:lnTo>
                      <a:pt x="248" y="496"/>
                    </a:lnTo>
                    <a:lnTo>
                      <a:pt x="279" y="496"/>
                    </a:lnTo>
                    <a:lnTo>
                      <a:pt x="310" y="496"/>
                    </a:lnTo>
                    <a:lnTo>
                      <a:pt x="310" y="496"/>
                    </a:lnTo>
                    <a:lnTo>
                      <a:pt x="342" y="496"/>
                    </a:lnTo>
                    <a:cubicBezTo>
                      <a:pt x="342" y="496"/>
                      <a:pt x="342" y="496"/>
                      <a:pt x="372" y="496"/>
                    </a:cubicBezTo>
                    <a:lnTo>
                      <a:pt x="372" y="496"/>
                    </a:lnTo>
                    <a:lnTo>
                      <a:pt x="372" y="496"/>
                    </a:lnTo>
                    <a:cubicBezTo>
                      <a:pt x="403" y="465"/>
                      <a:pt x="403" y="465"/>
                      <a:pt x="403" y="465"/>
                    </a:cubicBezTo>
                    <a:cubicBezTo>
                      <a:pt x="434" y="433"/>
                      <a:pt x="434" y="433"/>
                      <a:pt x="434" y="433"/>
                    </a:cubicBezTo>
                    <a:cubicBezTo>
                      <a:pt x="466" y="433"/>
                      <a:pt x="466" y="433"/>
                      <a:pt x="466" y="433"/>
                    </a:cubicBezTo>
                    <a:cubicBezTo>
                      <a:pt x="466" y="433"/>
                      <a:pt x="496" y="433"/>
                      <a:pt x="527" y="465"/>
                    </a:cubicBezTo>
                    <a:lnTo>
                      <a:pt x="527" y="465"/>
                    </a:lnTo>
                    <a:cubicBezTo>
                      <a:pt x="558" y="465"/>
                      <a:pt x="558" y="465"/>
                      <a:pt x="558" y="465"/>
                    </a:cubicBezTo>
                    <a:cubicBezTo>
                      <a:pt x="558" y="465"/>
                      <a:pt x="558" y="465"/>
                      <a:pt x="590" y="465"/>
                    </a:cubicBezTo>
                    <a:lnTo>
                      <a:pt x="590" y="465"/>
                    </a:lnTo>
                    <a:lnTo>
                      <a:pt x="620" y="433"/>
                    </a:lnTo>
                    <a:cubicBezTo>
                      <a:pt x="590" y="433"/>
                      <a:pt x="590" y="433"/>
                      <a:pt x="590" y="403"/>
                    </a:cubicBezTo>
                    <a:lnTo>
                      <a:pt x="590" y="403"/>
                    </a:lnTo>
                    <a:lnTo>
                      <a:pt x="590" y="403"/>
                    </a:lnTo>
                    <a:lnTo>
                      <a:pt x="590" y="372"/>
                    </a:lnTo>
                    <a:lnTo>
                      <a:pt x="590" y="372"/>
                    </a:lnTo>
                    <a:cubicBezTo>
                      <a:pt x="590" y="341"/>
                      <a:pt x="590" y="341"/>
                      <a:pt x="590" y="341"/>
                    </a:cubicBezTo>
                    <a:lnTo>
                      <a:pt x="558" y="309"/>
                    </a:lnTo>
                    <a:lnTo>
                      <a:pt x="558" y="309"/>
                    </a:lnTo>
                    <a:lnTo>
                      <a:pt x="527" y="279"/>
                    </a:lnTo>
                    <a:cubicBezTo>
                      <a:pt x="527" y="279"/>
                      <a:pt x="527" y="279"/>
                      <a:pt x="558" y="248"/>
                    </a:cubicBezTo>
                    <a:lnTo>
                      <a:pt x="558" y="248"/>
                    </a:lnTo>
                    <a:lnTo>
                      <a:pt x="558" y="248"/>
                    </a:lnTo>
                    <a:lnTo>
                      <a:pt x="558" y="248"/>
                    </a:lnTo>
                    <a:lnTo>
                      <a:pt x="558" y="248"/>
                    </a:lnTo>
                    <a:cubicBezTo>
                      <a:pt x="590" y="217"/>
                      <a:pt x="590" y="217"/>
                      <a:pt x="590" y="217"/>
                    </a:cubicBezTo>
                    <a:lnTo>
                      <a:pt x="590" y="217"/>
                    </a:lnTo>
                    <a:cubicBezTo>
                      <a:pt x="590" y="217"/>
                      <a:pt x="590" y="217"/>
                      <a:pt x="590" y="185"/>
                    </a:cubicBezTo>
                    <a:cubicBezTo>
                      <a:pt x="620" y="185"/>
                      <a:pt x="620" y="185"/>
                      <a:pt x="620" y="185"/>
                    </a:cubicBezTo>
                    <a:lnTo>
                      <a:pt x="620" y="185"/>
                    </a:lnTo>
                    <a:lnTo>
                      <a:pt x="620" y="185"/>
                    </a:lnTo>
                    <a:lnTo>
                      <a:pt x="620" y="185"/>
                    </a:lnTo>
                    <a:cubicBezTo>
                      <a:pt x="620" y="155"/>
                      <a:pt x="620" y="155"/>
                      <a:pt x="651" y="124"/>
                    </a:cubicBezTo>
                    <a:cubicBezTo>
                      <a:pt x="620" y="124"/>
                      <a:pt x="620" y="124"/>
                      <a:pt x="620" y="124"/>
                    </a:cubicBezTo>
                    <a:lnTo>
                      <a:pt x="620" y="124"/>
                    </a:lnTo>
                    <a:lnTo>
                      <a:pt x="620" y="124"/>
                    </a:lnTo>
                    <a:cubicBezTo>
                      <a:pt x="590" y="124"/>
                      <a:pt x="590" y="124"/>
                      <a:pt x="590" y="124"/>
                    </a:cubicBezTo>
                    <a:lnTo>
                      <a:pt x="590" y="124"/>
                    </a:lnTo>
                    <a:lnTo>
                      <a:pt x="590" y="124"/>
                    </a:lnTo>
                    <a:lnTo>
                      <a:pt x="590" y="124"/>
                    </a:lnTo>
                    <a:lnTo>
                      <a:pt x="558" y="124"/>
                    </a:lnTo>
                    <a:lnTo>
                      <a:pt x="558" y="124"/>
                    </a:lnTo>
                    <a:lnTo>
                      <a:pt x="558" y="124"/>
                    </a:lnTo>
                    <a:lnTo>
                      <a:pt x="558" y="124"/>
                    </a:lnTo>
                    <a:cubicBezTo>
                      <a:pt x="527" y="124"/>
                      <a:pt x="527" y="93"/>
                      <a:pt x="527" y="93"/>
                    </a:cubicBezTo>
                    <a:lnTo>
                      <a:pt x="527" y="93"/>
                    </a:lnTo>
                    <a:cubicBezTo>
                      <a:pt x="496" y="93"/>
                      <a:pt x="496" y="93"/>
                      <a:pt x="496" y="93"/>
                    </a:cubicBezTo>
                    <a:lnTo>
                      <a:pt x="496" y="93"/>
                    </a:lnTo>
                    <a:lnTo>
                      <a:pt x="466" y="93"/>
                    </a:lnTo>
                    <a:lnTo>
                      <a:pt x="466" y="93"/>
                    </a:lnTo>
                    <a:lnTo>
                      <a:pt x="434" y="61"/>
                    </a:lnTo>
                    <a:cubicBezTo>
                      <a:pt x="434" y="61"/>
                      <a:pt x="403" y="61"/>
                      <a:pt x="403" y="31"/>
                    </a:cubicBezTo>
                    <a:lnTo>
                      <a:pt x="403" y="31"/>
                    </a:lnTo>
                    <a:lnTo>
                      <a:pt x="403" y="31"/>
                    </a:lnTo>
                    <a:cubicBezTo>
                      <a:pt x="372" y="31"/>
                      <a:pt x="372" y="31"/>
                      <a:pt x="372" y="0"/>
                    </a:cubicBezTo>
                    <a:lnTo>
                      <a:pt x="372" y="0"/>
                    </a:lnTo>
                    <a:cubicBezTo>
                      <a:pt x="342" y="0"/>
                      <a:pt x="342" y="0"/>
                      <a:pt x="342" y="0"/>
                    </a:cubicBezTo>
                    <a:lnTo>
                      <a:pt x="342" y="0"/>
                    </a:lnTo>
                    <a:cubicBezTo>
                      <a:pt x="403" y="61"/>
                      <a:pt x="403" y="61"/>
                      <a:pt x="403" y="61"/>
                    </a:cubicBezTo>
                    <a:cubicBezTo>
                      <a:pt x="342" y="61"/>
                      <a:pt x="342" y="61"/>
                      <a:pt x="342" y="61"/>
                    </a:cubicBezTo>
                    <a:lnTo>
                      <a:pt x="342" y="61"/>
                    </a:lnTo>
                    <a:cubicBezTo>
                      <a:pt x="310" y="61"/>
                      <a:pt x="310" y="61"/>
                      <a:pt x="310" y="61"/>
                    </a:cubicBezTo>
                    <a:cubicBezTo>
                      <a:pt x="279" y="93"/>
                      <a:pt x="218" y="124"/>
                      <a:pt x="218" y="124"/>
                    </a:cubicBezTo>
                    <a:cubicBezTo>
                      <a:pt x="186" y="124"/>
                      <a:pt x="186" y="93"/>
                      <a:pt x="155" y="93"/>
                    </a:cubicBezTo>
                    <a:lnTo>
                      <a:pt x="155" y="93"/>
                    </a:lnTo>
                    <a:cubicBezTo>
                      <a:pt x="186" y="124"/>
                      <a:pt x="186" y="124"/>
                      <a:pt x="155" y="155"/>
                    </a:cubicBezTo>
                    <a:cubicBezTo>
                      <a:pt x="155" y="155"/>
                      <a:pt x="155" y="155"/>
                      <a:pt x="124" y="155"/>
                    </a:cubicBezTo>
                    <a:lnTo>
                      <a:pt x="124" y="155"/>
                    </a:lnTo>
                    <a:lnTo>
                      <a:pt x="124" y="155"/>
                    </a:lnTo>
                    <a:lnTo>
                      <a:pt x="124" y="155"/>
                    </a:lnTo>
                    <a:lnTo>
                      <a:pt x="124" y="155"/>
                    </a:lnTo>
                    <a:lnTo>
                      <a:pt x="94" y="155"/>
                    </a:lnTo>
                    <a:cubicBezTo>
                      <a:pt x="94" y="155"/>
                      <a:pt x="62" y="155"/>
                      <a:pt x="62" y="124"/>
                    </a:cubicBezTo>
                    <a:lnTo>
                      <a:pt x="62" y="124"/>
                    </a:lnTo>
                    <a:cubicBezTo>
                      <a:pt x="31" y="155"/>
                      <a:pt x="31" y="155"/>
                      <a:pt x="0" y="155"/>
                    </a:cubicBezTo>
                    <a:lnTo>
                      <a:pt x="0" y="155"/>
                    </a:lnTo>
                    <a:lnTo>
                      <a:pt x="0" y="155"/>
                    </a:lnTo>
                    <a:lnTo>
                      <a:pt x="0" y="155"/>
                    </a:lnTo>
                    <a:lnTo>
                      <a:pt x="0" y="155"/>
                    </a:lnTo>
                    <a:lnTo>
                      <a:pt x="0" y="155"/>
                    </a:lnTo>
                    <a:cubicBezTo>
                      <a:pt x="31" y="155"/>
                      <a:pt x="31" y="155"/>
                      <a:pt x="31" y="155"/>
                    </a:cubicBezTo>
                    <a:cubicBezTo>
                      <a:pt x="31" y="155"/>
                      <a:pt x="31" y="155"/>
                      <a:pt x="62" y="155"/>
                    </a:cubicBezTo>
                    <a:cubicBezTo>
                      <a:pt x="62" y="155"/>
                      <a:pt x="62" y="155"/>
                      <a:pt x="62" y="185"/>
                    </a:cubicBezTo>
                    <a:lnTo>
                      <a:pt x="62" y="185"/>
                    </a:lnTo>
                    <a:lnTo>
                      <a:pt x="94" y="185"/>
                    </a:lnTo>
                    <a:cubicBezTo>
                      <a:pt x="94" y="185"/>
                      <a:pt x="124" y="185"/>
                      <a:pt x="124" y="217"/>
                    </a:cubicBezTo>
                    <a:lnTo>
                      <a:pt x="124" y="217"/>
                    </a:lnTo>
                    <a:lnTo>
                      <a:pt x="124" y="248"/>
                    </a:lnTo>
                    <a:lnTo>
                      <a:pt x="155" y="248"/>
                    </a:lnTo>
                    <a:lnTo>
                      <a:pt x="186" y="279"/>
                    </a:lnTo>
                    <a:cubicBezTo>
                      <a:pt x="218" y="309"/>
                      <a:pt x="218" y="309"/>
                      <a:pt x="186" y="403"/>
                    </a:cubicBezTo>
                    <a:lnTo>
                      <a:pt x="186" y="433"/>
                    </a:lnTo>
                    <a:cubicBezTo>
                      <a:pt x="186" y="433"/>
                      <a:pt x="186" y="433"/>
                      <a:pt x="186" y="465"/>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85" name="Freeform 82"/>
              <p:cNvSpPr>
                <a:spLocks noChangeArrowheads="1"/>
              </p:cNvSpPr>
              <p:nvPr/>
            </p:nvSpPr>
            <p:spPr bwMode="auto">
              <a:xfrm>
                <a:off x="3802063" y="1557338"/>
                <a:ext cx="44450" cy="22225"/>
              </a:xfrm>
              <a:custGeom>
                <a:avLst/>
                <a:gdLst>
                  <a:gd name="T0" fmla="*/ 124 w 125"/>
                  <a:gd name="T1" fmla="*/ 0 h 63"/>
                  <a:gd name="T2" fmla="*/ 124 w 125"/>
                  <a:gd name="T3" fmla="*/ 0 h 63"/>
                  <a:gd name="T4" fmla="*/ 94 w 125"/>
                  <a:gd name="T5" fmla="*/ 0 h 63"/>
                  <a:gd name="T6" fmla="*/ 94 w 125"/>
                  <a:gd name="T7" fmla="*/ 0 h 63"/>
                  <a:gd name="T8" fmla="*/ 62 w 125"/>
                  <a:gd name="T9" fmla="*/ 31 h 63"/>
                  <a:gd name="T10" fmla="*/ 62 w 125"/>
                  <a:gd name="T11" fmla="*/ 31 h 63"/>
                  <a:gd name="T12" fmla="*/ 62 w 125"/>
                  <a:gd name="T13" fmla="*/ 31 h 63"/>
                  <a:gd name="T14" fmla="*/ 62 w 125"/>
                  <a:gd name="T15" fmla="*/ 31 h 63"/>
                  <a:gd name="T16" fmla="*/ 31 w 125"/>
                  <a:gd name="T17" fmla="*/ 31 h 63"/>
                  <a:gd name="T18" fmla="*/ 31 w 125"/>
                  <a:gd name="T19" fmla="*/ 31 h 63"/>
                  <a:gd name="T20" fmla="*/ 31 w 125"/>
                  <a:gd name="T21" fmla="*/ 31 h 63"/>
                  <a:gd name="T22" fmla="*/ 0 w 125"/>
                  <a:gd name="T23" fmla="*/ 31 h 63"/>
                  <a:gd name="T24" fmla="*/ 0 w 125"/>
                  <a:gd name="T25" fmla="*/ 62 h 63"/>
                  <a:gd name="T26" fmla="*/ 0 w 125"/>
                  <a:gd name="T27" fmla="*/ 62 h 63"/>
                  <a:gd name="T28" fmla="*/ 0 w 125"/>
                  <a:gd name="T29" fmla="*/ 62 h 63"/>
                  <a:gd name="T30" fmla="*/ 31 w 125"/>
                  <a:gd name="T31" fmla="*/ 62 h 63"/>
                  <a:gd name="T32" fmla="*/ 31 w 125"/>
                  <a:gd name="T33" fmla="*/ 62 h 63"/>
                  <a:gd name="T34" fmla="*/ 31 w 125"/>
                  <a:gd name="T35" fmla="*/ 62 h 63"/>
                  <a:gd name="T36" fmla="*/ 31 w 125"/>
                  <a:gd name="T37" fmla="*/ 62 h 63"/>
                  <a:gd name="T38" fmla="*/ 31 w 125"/>
                  <a:gd name="T39" fmla="*/ 62 h 63"/>
                  <a:gd name="T40" fmla="*/ 62 w 125"/>
                  <a:gd name="T41" fmla="*/ 62 h 63"/>
                  <a:gd name="T42" fmla="*/ 62 w 125"/>
                  <a:gd name="T43" fmla="*/ 62 h 63"/>
                  <a:gd name="T44" fmla="*/ 62 w 125"/>
                  <a:gd name="T45" fmla="*/ 31 h 63"/>
                  <a:gd name="T46" fmla="*/ 62 w 125"/>
                  <a:gd name="T47" fmla="*/ 31 h 63"/>
                  <a:gd name="T48" fmla="*/ 94 w 125"/>
                  <a:gd name="T49" fmla="*/ 31 h 63"/>
                  <a:gd name="T50" fmla="*/ 94 w 125"/>
                  <a:gd name="T51" fmla="*/ 62 h 63"/>
                  <a:gd name="T52" fmla="*/ 124 w 125"/>
                  <a:gd name="T53" fmla="*/ 31 h 63"/>
                  <a:gd name="T54" fmla="*/ 124 w 125"/>
                  <a:gd name="T55" fmla="*/ 31 h 63"/>
                  <a:gd name="T56" fmla="*/ 124 w 125"/>
                  <a:gd name="T57" fmla="*/ 31 h 63"/>
                  <a:gd name="T58" fmla="*/ 124 w 125"/>
                  <a:gd name="T59" fmla="*/ 31 h 63"/>
                  <a:gd name="T60" fmla="*/ 124 w 125"/>
                  <a:gd name="T61" fmla="*/ 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5" h="63">
                    <a:moveTo>
                      <a:pt x="124" y="0"/>
                    </a:moveTo>
                    <a:lnTo>
                      <a:pt x="124" y="0"/>
                    </a:lnTo>
                    <a:cubicBezTo>
                      <a:pt x="94" y="0"/>
                      <a:pt x="94" y="0"/>
                      <a:pt x="94" y="0"/>
                    </a:cubicBezTo>
                    <a:lnTo>
                      <a:pt x="94" y="0"/>
                    </a:lnTo>
                    <a:lnTo>
                      <a:pt x="62" y="31"/>
                    </a:lnTo>
                    <a:lnTo>
                      <a:pt x="62" y="31"/>
                    </a:lnTo>
                    <a:lnTo>
                      <a:pt x="62" y="31"/>
                    </a:lnTo>
                    <a:lnTo>
                      <a:pt x="62" y="31"/>
                    </a:lnTo>
                    <a:cubicBezTo>
                      <a:pt x="31" y="31"/>
                      <a:pt x="31" y="31"/>
                      <a:pt x="31" y="31"/>
                    </a:cubicBezTo>
                    <a:lnTo>
                      <a:pt x="31" y="31"/>
                    </a:lnTo>
                    <a:lnTo>
                      <a:pt x="31" y="31"/>
                    </a:lnTo>
                    <a:lnTo>
                      <a:pt x="0" y="31"/>
                    </a:lnTo>
                    <a:lnTo>
                      <a:pt x="0" y="62"/>
                    </a:lnTo>
                    <a:lnTo>
                      <a:pt x="0" y="62"/>
                    </a:lnTo>
                    <a:lnTo>
                      <a:pt x="0" y="62"/>
                    </a:lnTo>
                    <a:lnTo>
                      <a:pt x="31" y="62"/>
                    </a:lnTo>
                    <a:lnTo>
                      <a:pt x="31" y="62"/>
                    </a:lnTo>
                    <a:lnTo>
                      <a:pt x="31" y="62"/>
                    </a:lnTo>
                    <a:lnTo>
                      <a:pt x="31" y="62"/>
                    </a:lnTo>
                    <a:lnTo>
                      <a:pt x="31" y="62"/>
                    </a:lnTo>
                    <a:cubicBezTo>
                      <a:pt x="31" y="62"/>
                      <a:pt x="31" y="62"/>
                      <a:pt x="62" y="62"/>
                    </a:cubicBezTo>
                    <a:lnTo>
                      <a:pt x="62" y="62"/>
                    </a:lnTo>
                    <a:cubicBezTo>
                      <a:pt x="62" y="31"/>
                      <a:pt x="62" y="31"/>
                      <a:pt x="62" y="31"/>
                    </a:cubicBezTo>
                    <a:lnTo>
                      <a:pt x="62" y="31"/>
                    </a:lnTo>
                    <a:cubicBezTo>
                      <a:pt x="94" y="31"/>
                      <a:pt x="94" y="31"/>
                      <a:pt x="94" y="31"/>
                    </a:cubicBezTo>
                    <a:cubicBezTo>
                      <a:pt x="94" y="31"/>
                      <a:pt x="94" y="31"/>
                      <a:pt x="94" y="62"/>
                    </a:cubicBezTo>
                    <a:cubicBezTo>
                      <a:pt x="124" y="31"/>
                      <a:pt x="124" y="31"/>
                      <a:pt x="124" y="31"/>
                    </a:cubicBezTo>
                    <a:lnTo>
                      <a:pt x="124" y="31"/>
                    </a:lnTo>
                    <a:lnTo>
                      <a:pt x="124" y="31"/>
                    </a:lnTo>
                    <a:lnTo>
                      <a:pt x="124" y="31"/>
                    </a:lnTo>
                    <a:lnTo>
                      <a:pt x="124" y="0"/>
                    </a:ln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86" name="Freeform 83"/>
              <p:cNvSpPr>
                <a:spLocks noChangeArrowheads="1"/>
              </p:cNvSpPr>
              <p:nvPr/>
            </p:nvSpPr>
            <p:spPr bwMode="auto">
              <a:xfrm>
                <a:off x="3802063" y="1579563"/>
                <a:ext cx="190500" cy="144462"/>
              </a:xfrm>
              <a:custGeom>
                <a:avLst/>
                <a:gdLst>
                  <a:gd name="T0" fmla="*/ 31 w 527"/>
                  <a:gd name="T1" fmla="*/ 124 h 403"/>
                  <a:gd name="T2" fmla="*/ 62 w 527"/>
                  <a:gd name="T3" fmla="*/ 124 h 403"/>
                  <a:gd name="T4" fmla="*/ 94 w 527"/>
                  <a:gd name="T5" fmla="*/ 93 h 403"/>
                  <a:gd name="T6" fmla="*/ 155 w 527"/>
                  <a:gd name="T7" fmla="*/ 124 h 403"/>
                  <a:gd name="T8" fmla="*/ 218 w 527"/>
                  <a:gd name="T9" fmla="*/ 186 h 403"/>
                  <a:gd name="T10" fmla="*/ 218 w 527"/>
                  <a:gd name="T11" fmla="*/ 217 h 403"/>
                  <a:gd name="T12" fmla="*/ 247 w 527"/>
                  <a:gd name="T13" fmla="*/ 217 h 403"/>
                  <a:gd name="T14" fmla="*/ 247 w 527"/>
                  <a:gd name="T15" fmla="*/ 217 h 403"/>
                  <a:gd name="T16" fmla="*/ 309 w 527"/>
                  <a:gd name="T17" fmla="*/ 278 h 403"/>
                  <a:gd name="T18" fmla="*/ 340 w 527"/>
                  <a:gd name="T19" fmla="*/ 310 h 403"/>
                  <a:gd name="T20" fmla="*/ 340 w 527"/>
                  <a:gd name="T21" fmla="*/ 310 h 403"/>
                  <a:gd name="T22" fmla="*/ 402 w 527"/>
                  <a:gd name="T23" fmla="*/ 341 h 403"/>
                  <a:gd name="T24" fmla="*/ 433 w 527"/>
                  <a:gd name="T25" fmla="*/ 341 h 403"/>
                  <a:gd name="T26" fmla="*/ 464 w 527"/>
                  <a:gd name="T27" fmla="*/ 371 h 403"/>
                  <a:gd name="T28" fmla="*/ 464 w 527"/>
                  <a:gd name="T29" fmla="*/ 371 h 403"/>
                  <a:gd name="T30" fmla="*/ 495 w 527"/>
                  <a:gd name="T31" fmla="*/ 402 h 403"/>
                  <a:gd name="T32" fmla="*/ 526 w 527"/>
                  <a:gd name="T33" fmla="*/ 371 h 403"/>
                  <a:gd name="T34" fmla="*/ 495 w 527"/>
                  <a:gd name="T35" fmla="*/ 341 h 403"/>
                  <a:gd name="T36" fmla="*/ 433 w 527"/>
                  <a:gd name="T37" fmla="*/ 310 h 403"/>
                  <a:gd name="T38" fmla="*/ 402 w 527"/>
                  <a:gd name="T39" fmla="*/ 278 h 403"/>
                  <a:gd name="T40" fmla="*/ 371 w 527"/>
                  <a:gd name="T41" fmla="*/ 217 h 403"/>
                  <a:gd name="T42" fmla="*/ 340 w 527"/>
                  <a:gd name="T43" fmla="*/ 217 h 403"/>
                  <a:gd name="T44" fmla="*/ 278 w 527"/>
                  <a:gd name="T45" fmla="*/ 154 h 403"/>
                  <a:gd name="T46" fmla="*/ 278 w 527"/>
                  <a:gd name="T47" fmla="*/ 124 h 403"/>
                  <a:gd name="T48" fmla="*/ 278 w 527"/>
                  <a:gd name="T49" fmla="*/ 62 h 403"/>
                  <a:gd name="T50" fmla="*/ 309 w 527"/>
                  <a:gd name="T51" fmla="*/ 30 h 403"/>
                  <a:gd name="T52" fmla="*/ 340 w 527"/>
                  <a:gd name="T53" fmla="*/ 0 h 403"/>
                  <a:gd name="T54" fmla="*/ 309 w 527"/>
                  <a:gd name="T55" fmla="*/ 0 h 403"/>
                  <a:gd name="T56" fmla="*/ 278 w 527"/>
                  <a:gd name="T57" fmla="*/ 0 h 403"/>
                  <a:gd name="T58" fmla="*/ 247 w 527"/>
                  <a:gd name="T59" fmla="*/ 0 h 403"/>
                  <a:gd name="T60" fmla="*/ 247 w 527"/>
                  <a:gd name="T61" fmla="*/ 0 h 403"/>
                  <a:gd name="T62" fmla="*/ 218 w 527"/>
                  <a:gd name="T63" fmla="*/ 0 h 403"/>
                  <a:gd name="T64" fmla="*/ 218 w 527"/>
                  <a:gd name="T65" fmla="*/ 0 h 403"/>
                  <a:gd name="T66" fmla="*/ 186 w 527"/>
                  <a:gd name="T67" fmla="*/ 30 h 403"/>
                  <a:gd name="T68" fmla="*/ 186 w 527"/>
                  <a:gd name="T69" fmla="*/ 30 h 403"/>
                  <a:gd name="T70" fmla="*/ 155 w 527"/>
                  <a:gd name="T71" fmla="*/ 30 h 403"/>
                  <a:gd name="T72" fmla="*/ 155 w 527"/>
                  <a:gd name="T73" fmla="*/ 30 h 403"/>
                  <a:gd name="T74" fmla="*/ 155 w 527"/>
                  <a:gd name="T75" fmla="*/ 30 h 403"/>
                  <a:gd name="T76" fmla="*/ 124 w 527"/>
                  <a:gd name="T77" fmla="*/ 62 h 403"/>
                  <a:gd name="T78" fmla="*/ 94 w 527"/>
                  <a:gd name="T79" fmla="*/ 62 h 403"/>
                  <a:gd name="T80" fmla="*/ 62 w 527"/>
                  <a:gd name="T81" fmla="*/ 30 h 403"/>
                  <a:gd name="T82" fmla="*/ 31 w 527"/>
                  <a:gd name="T83" fmla="*/ 62 h 403"/>
                  <a:gd name="T84" fmla="*/ 31 w 527"/>
                  <a:gd name="T85" fmla="*/ 62 h 403"/>
                  <a:gd name="T86" fmla="*/ 31 w 527"/>
                  <a:gd name="T87" fmla="*/ 62 h 403"/>
                  <a:gd name="T88" fmla="*/ 0 w 527"/>
                  <a:gd name="T89" fmla="*/ 93 h 4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27" h="403">
                    <a:moveTo>
                      <a:pt x="31" y="124"/>
                    </a:moveTo>
                    <a:lnTo>
                      <a:pt x="31" y="124"/>
                    </a:lnTo>
                    <a:lnTo>
                      <a:pt x="31" y="124"/>
                    </a:lnTo>
                    <a:lnTo>
                      <a:pt x="62" y="124"/>
                    </a:lnTo>
                    <a:lnTo>
                      <a:pt x="62" y="124"/>
                    </a:lnTo>
                    <a:lnTo>
                      <a:pt x="94" y="93"/>
                    </a:lnTo>
                    <a:cubicBezTo>
                      <a:pt x="124" y="93"/>
                      <a:pt x="124" y="93"/>
                      <a:pt x="124" y="93"/>
                    </a:cubicBezTo>
                    <a:lnTo>
                      <a:pt x="155" y="124"/>
                    </a:lnTo>
                    <a:lnTo>
                      <a:pt x="155" y="124"/>
                    </a:lnTo>
                    <a:cubicBezTo>
                      <a:pt x="217" y="124"/>
                      <a:pt x="218" y="186"/>
                      <a:pt x="218" y="186"/>
                    </a:cubicBezTo>
                    <a:lnTo>
                      <a:pt x="218" y="186"/>
                    </a:lnTo>
                    <a:cubicBezTo>
                      <a:pt x="218" y="217"/>
                      <a:pt x="218" y="217"/>
                      <a:pt x="218" y="217"/>
                    </a:cubicBezTo>
                    <a:lnTo>
                      <a:pt x="247" y="217"/>
                    </a:lnTo>
                    <a:lnTo>
                      <a:pt x="247" y="217"/>
                    </a:lnTo>
                    <a:lnTo>
                      <a:pt x="247" y="217"/>
                    </a:lnTo>
                    <a:lnTo>
                      <a:pt x="247" y="217"/>
                    </a:lnTo>
                    <a:cubicBezTo>
                      <a:pt x="278" y="217"/>
                      <a:pt x="278" y="247"/>
                      <a:pt x="278" y="247"/>
                    </a:cubicBezTo>
                    <a:cubicBezTo>
                      <a:pt x="278" y="247"/>
                      <a:pt x="278" y="278"/>
                      <a:pt x="309" y="278"/>
                    </a:cubicBezTo>
                    <a:lnTo>
                      <a:pt x="309" y="278"/>
                    </a:lnTo>
                    <a:lnTo>
                      <a:pt x="340" y="310"/>
                    </a:lnTo>
                    <a:lnTo>
                      <a:pt x="340" y="310"/>
                    </a:lnTo>
                    <a:lnTo>
                      <a:pt x="340" y="310"/>
                    </a:lnTo>
                    <a:cubicBezTo>
                      <a:pt x="371" y="310"/>
                      <a:pt x="371" y="310"/>
                      <a:pt x="402" y="310"/>
                    </a:cubicBezTo>
                    <a:cubicBezTo>
                      <a:pt x="402" y="341"/>
                      <a:pt x="402" y="341"/>
                      <a:pt x="402" y="341"/>
                    </a:cubicBezTo>
                    <a:lnTo>
                      <a:pt x="402" y="341"/>
                    </a:lnTo>
                    <a:cubicBezTo>
                      <a:pt x="433" y="341"/>
                      <a:pt x="433" y="341"/>
                      <a:pt x="433" y="341"/>
                    </a:cubicBezTo>
                    <a:cubicBezTo>
                      <a:pt x="464" y="341"/>
                      <a:pt x="464" y="371"/>
                      <a:pt x="464" y="371"/>
                    </a:cubicBezTo>
                    <a:lnTo>
                      <a:pt x="464" y="371"/>
                    </a:lnTo>
                    <a:lnTo>
                      <a:pt x="464" y="371"/>
                    </a:lnTo>
                    <a:lnTo>
                      <a:pt x="464" y="371"/>
                    </a:lnTo>
                    <a:lnTo>
                      <a:pt x="464" y="371"/>
                    </a:lnTo>
                    <a:cubicBezTo>
                      <a:pt x="495" y="371"/>
                      <a:pt x="495" y="371"/>
                      <a:pt x="495" y="402"/>
                    </a:cubicBezTo>
                    <a:cubicBezTo>
                      <a:pt x="526" y="371"/>
                      <a:pt x="526" y="371"/>
                      <a:pt x="526" y="371"/>
                    </a:cubicBezTo>
                    <a:lnTo>
                      <a:pt x="526" y="371"/>
                    </a:lnTo>
                    <a:cubicBezTo>
                      <a:pt x="526" y="371"/>
                      <a:pt x="526" y="341"/>
                      <a:pt x="495" y="341"/>
                    </a:cubicBezTo>
                    <a:lnTo>
                      <a:pt x="495" y="341"/>
                    </a:lnTo>
                    <a:cubicBezTo>
                      <a:pt x="464" y="310"/>
                      <a:pt x="464" y="310"/>
                      <a:pt x="464" y="310"/>
                    </a:cubicBezTo>
                    <a:lnTo>
                      <a:pt x="433" y="310"/>
                    </a:lnTo>
                    <a:cubicBezTo>
                      <a:pt x="402" y="278"/>
                      <a:pt x="402" y="278"/>
                      <a:pt x="402" y="278"/>
                    </a:cubicBezTo>
                    <a:lnTo>
                      <a:pt x="402" y="278"/>
                    </a:lnTo>
                    <a:cubicBezTo>
                      <a:pt x="371" y="278"/>
                      <a:pt x="371" y="247"/>
                      <a:pt x="371" y="247"/>
                    </a:cubicBezTo>
                    <a:cubicBezTo>
                      <a:pt x="371" y="217"/>
                      <a:pt x="371" y="217"/>
                      <a:pt x="371" y="217"/>
                    </a:cubicBezTo>
                    <a:lnTo>
                      <a:pt x="340" y="217"/>
                    </a:lnTo>
                    <a:lnTo>
                      <a:pt x="340" y="217"/>
                    </a:lnTo>
                    <a:cubicBezTo>
                      <a:pt x="340" y="186"/>
                      <a:pt x="340" y="186"/>
                      <a:pt x="309" y="186"/>
                    </a:cubicBezTo>
                    <a:cubicBezTo>
                      <a:pt x="309" y="186"/>
                      <a:pt x="278" y="186"/>
                      <a:pt x="278" y="154"/>
                    </a:cubicBezTo>
                    <a:lnTo>
                      <a:pt x="278" y="124"/>
                    </a:lnTo>
                    <a:lnTo>
                      <a:pt x="278" y="124"/>
                    </a:lnTo>
                    <a:lnTo>
                      <a:pt x="278" y="93"/>
                    </a:lnTo>
                    <a:cubicBezTo>
                      <a:pt x="278" y="93"/>
                      <a:pt x="278" y="93"/>
                      <a:pt x="278" y="62"/>
                    </a:cubicBezTo>
                    <a:cubicBezTo>
                      <a:pt x="278" y="62"/>
                      <a:pt x="278" y="30"/>
                      <a:pt x="309" y="30"/>
                    </a:cubicBezTo>
                    <a:lnTo>
                      <a:pt x="309" y="30"/>
                    </a:lnTo>
                    <a:lnTo>
                      <a:pt x="340" y="30"/>
                    </a:lnTo>
                    <a:lnTo>
                      <a:pt x="340" y="0"/>
                    </a:lnTo>
                    <a:cubicBezTo>
                      <a:pt x="309" y="0"/>
                      <a:pt x="309" y="0"/>
                      <a:pt x="309" y="0"/>
                    </a:cubicBezTo>
                    <a:lnTo>
                      <a:pt x="309" y="0"/>
                    </a:lnTo>
                    <a:lnTo>
                      <a:pt x="309" y="0"/>
                    </a:lnTo>
                    <a:cubicBezTo>
                      <a:pt x="278" y="0"/>
                      <a:pt x="278" y="0"/>
                      <a:pt x="278" y="0"/>
                    </a:cubicBezTo>
                    <a:lnTo>
                      <a:pt x="278" y="0"/>
                    </a:lnTo>
                    <a:cubicBezTo>
                      <a:pt x="278" y="0"/>
                      <a:pt x="278" y="0"/>
                      <a:pt x="247" y="0"/>
                    </a:cubicBezTo>
                    <a:lnTo>
                      <a:pt x="247" y="0"/>
                    </a:lnTo>
                    <a:lnTo>
                      <a:pt x="247" y="0"/>
                    </a:lnTo>
                    <a:cubicBezTo>
                      <a:pt x="247" y="0"/>
                      <a:pt x="247" y="0"/>
                      <a:pt x="218" y="0"/>
                    </a:cubicBezTo>
                    <a:lnTo>
                      <a:pt x="218" y="0"/>
                    </a:lnTo>
                    <a:lnTo>
                      <a:pt x="218" y="0"/>
                    </a:lnTo>
                    <a:lnTo>
                      <a:pt x="218" y="0"/>
                    </a:lnTo>
                    <a:lnTo>
                      <a:pt x="186" y="0"/>
                    </a:lnTo>
                    <a:cubicBezTo>
                      <a:pt x="186" y="30"/>
                      <a:pt x="186" y="30"/>
                      <a:pt x="186" y="30"/>
                    </a:cubicBezTo>
                    <a:lnTo>
                      <a:pt x="186" y="30"/>
                    </a:lnTo>
                    <a:lnTo>
                      <a:pt x="186" y="30"/>
                    </a:lnTo>
                    <a:cubicBezTo>
                      <a:pt x="186" y="30"/>
                      <a:pt x="186" y="30"/>
                      <a:pt x="155" y="30"/>
                    </a:cubicBezTo>
                    <a:lnTo>
                      <a:pt x="155" y="30"/>
                    </a:lnTo>
                    <a:lnTo>
                      <a:pt x="155" y="30"/>
                    </a:lnTo>
                    <a:lnTo>
                      <a:pt x="155" y="30"/>
                    </a:lnTo>
                    <a:lnTo>
                      <a:pt x="155" y="30"/>
                    </a:lnTo>
                    <a:lnTo>
                      <a:pt x="155" y="30"/>
                    </a:lnTo>
                    <a:cubicBezTo>
                      <a:pt x="155" y="62"/>
                      <a:pt x="124" y="62"/>
                      <a:pt x="124" y="62"/>
                    </a:cubicBezTo>
                    <a:lnTo>
                      <a:pt x="124" y="62"/>
                    </a:lnTo>
                    <a:cubicBezTo>
                      <a:pt x="94" y="62"/>
                      <a:pt x="94" y="62"/>
                      <a:pt x="94" y="62"/>
                    </a:cubicBezTo>
                    <a:lnTo>
                      <a:pt x="94" y="62"/>
                    </a:lnTo>
                    <a:lnTo>
                      <a:pt x="94" y="62"/>
                    </a:lnTo>
                    <a:cubicBezTo>
                      <a:pt x="94" y="30"/>
                      <a:pt x="94" y="30"/>
                      <a:pt x="62" y="30"/>
                    </a:cubicBezTo>
                    <a:lnTo>
                      <a:pt x="62" y="30"/>
                    </a:lnTo>
                    <a:cubicBezTo>
                      <a:pt x="62" y="62"/>
                      <a:pt x="31" y="62"/>
                      <a:pt x="31" y="62"/>
                    </a:cubicBezTo>
                    <a:lnTo>
                      <a:pt x="31" y="62"/>
                    </a:lnTo>
                    <a:lnTo>
                      <a:pt x="31" y="62"/>
                    </a:lnTo>
                    <a:lnTo>
                      <a:pt x="31" y="62"/>
                    </a:lnTo>
                    <a:lnTo>
                      <a:pt x="31" y="62"/>
                    </a:lnTo>
                    <a:cubicBezTo>
                      <a:pt x="31" y="62"/>
                      <a:pt x="31" y="93"/>
                      <a:pt x="0" y="93"/>
                    </a:cubicBezTo>
                    <a:lnTo>
                      <a:pt x="0" y="93"/>
                    </a:lnTo>
                    <a:cubicBezTo>
                      <a:pt x="31" y="93"/>
                      <a:pt x="31" y="93"/>
                      <a:pt x="31" y="124"/>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87" name="Freeform 84"/>
              <p:cNvSpPr>
                <a:spLocks noChangeArrowheads="1"/>
              </p:cNvSpPr>
              <p:nvPr/>
            </p:nvSpPr>
            <p:spPr bwMode="auto">
              <a:xfrm>
                <a:off x="3970338" y="1612900"/>
                <a:ext cx="11112" cy="22225"/>
              </a:xfrm>
              <a:custGeom>
                <a:avLst/>
                <a:gdLst>
                  <a:gd name="T0" fmla="*/ 0 w 32"/>
                  <a:gd name="T1" fmla="*/ 0 h 62"/>
                  <a:gd name="T2" fmla="*/ 0 w 32"/>
                  <a:gd name="T3" fmla="*/ 0 h 62"/>
                  <a:gd name="T4" fmla="*/ 0 w 32"/>
                  <a:gd name="T5" fmla="*/ 0 h 62"/>
                  <a:gd name="T6" fmla="*/ 0 w 32"/>
                  <a:gd name="T7" fmla="*/ 31 h 62"/>
                  <a:gd name="T8" fmla="*/ 0 w 32"/>
                  <a:gd name="T9" fmla="*/ 31 h 62"/>
                  <a:gd name="T10" fmla="*/ 0 w 32"/>
                  <a:gd name="T11" fmla="*/ 31 h 62"/>
                  <a:gd name="T12" fmla="*/ 31 w 32"/>
                  <a:gd name="T13" fmla="*/ 61 h 62"/>
                  <a:gd name="T14" fmla="*/ 31 w 32"/>
                  <a:gd name="T15" fmla="*/ 31 h 62"/>
                  <a:gd name="T16" fmla="*/ 31 w 32"/>
                  <a:gd name="T17" fmla="*/ 31 h 62"/>
                  <a:gd name="T18" fmla="*/ 0 w 32"/>
                  <a:gd name="T19"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 h="62">
                    <a:moveTo>
                      <a:pt x="0" y="0"/>
                    </a:moveTo>
                    <a:lnTo>
                      <a:pt x="0" y="0"/>
                    </a:lnTo>
                    <a:lnTo>
                      <a:pt x="0" y="0"/>
                    </a:lnTo>
                    <a:lnTo>
                      <a:pt x="0" y="31"/>
                    </a:lnTo>
                    <a:lnTo>
                      <a:pt x="0" y="31"/>
                    </a:lnTo>
                    <a:lnTo>
                      <a:pt x="0" y="31"/>
                    </a:lnTo>
                    <a:cubicBezTo>
                      <a:pt x="0" y="61"/>
                      <a:pt x="31" y="61"/>
                      <a:pt x="31" y="61"/>
                    </a:cubicBezTo>
                    <a:cubicBezTo>
                      <a:pt x="31" y="61"/>
                      <a:pt x="31" y="61"/>
                      <a:pt x="31" y="31"/>
                    </a:cubicBezTo>
                    <a:lnTo>
                      <a:pt x="31" y="31"/>
                    </a:lnTo>
                    <a:cubicBezTo>
                      <a:pt x="0" y="31"/>
                      <a:pt x="0" y="31"/>
                      <a:pt x="0" y="0"/>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88" name="Freeform 85"/>
              <p:cNvSpPr>
                <a:spLocks noChangeArrowheads="1"/>
              </p:cNvSpPr>
              <p:nvPr/>
            </p:nvSpPr>
            <p:spPr bwMode="auto">
              <a:xfrm>
                <a:off x="3981450" y="1590675"/>
                <a:ext cx="22225" cy="11113"/>
              </a:xfrm>
              <a:custGeom>
                <a:avLst/>
                <a:gdLst>
                  <a:gd name="T0" fmla="*/ 62 w 63"/>
                  <a:gd name="T1" fmla="*/ 0 h 33"/>
                  <a:gd name="T2" fmla="*/ 62 w 63"/>
                  <a:gd name="T3" fmla="*/ 0 h 33"/>
                  <a:gd name="T4" fmla="*/ 31 w 63"/>
                  <a:gd name="T5" fmla="*/ 0 h 33"/>
                  <a:gd name="T6" fmla="*/ 31 w 63"/>
                  <a:gd name="T7" fmla="*/ 0 h 33"/>
                  <a:gd name="T8" fmla="*/ 0 w 63"/>
                  <a:gd name="T9" fmla="*/ 0 h 33"/>
                  <a:gd name="T10" fmla="*/ 0 w 63"/>
                  <a:gd name="T11" fmla="*/ 32 h 33"/>
                  <a:gd name="T12" fmla="*/ 0 w 63"/>
                  <a:gd name="T13" fmla="*/ 32 h 33"/>
                  <a:gd name="T14" fmla="*/ 0 w 63"/>
                  <a:gd name="T15" fmla="*/ 32 h 33"/>
                  <a:gd name="T16" fmla="*/ 31 w 63"/>
                  <a:gd name="T17" fmla="*/ 32 h 33"/>
                  <a:gd name="T18" fmla="*/ 31 w 63"/>
                  <a:gd name="T19" fmla="*/ 32 h 33"/>
                  <a:gd name="T20" fmla="*/ 31 w 63"/>
                  <a:gd name="T21" fmla="*/ 32 h 33"/>
                  <a:gd name="T22" fmla="*/ 31 w 63"/>
                  <a:gd name="T23" fmla="*/ 32 h 33"/>
                  <a:gd name="T24" fmla="*/ 31 w 63"/>
                  <a:gd name="T25" fmla="*/ 32 h 33"/>
                  <a:gd name="T26" fmla="*/ 62 w 63"/>
                  <a:gd name="T27" fmla="*/ 32 h 33"/>
                  <a:gd name="T28" fmla="*/ 62 w 63"/>
                  <a:gd name="T29" fmla="*/ 32 h 33"/>
                  <a:gd name="T30" fmla="*/ 62 w 63"/>
                  <a:gd name="T31"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3" h="33">
                    <a:moveTo>
                      <a:pt x="62" y="0"/>
                    </a:moveTo>
                    <a:lnTo>
                      <a:pt x="62" y="0"/>
                    </a:lnTo>
                    <a:lnTo>
                      <a:pt x="31" y="0"/>
                    </a:lnTo>
                    <a:lnTo>
                      <a:pt x="31" y="0"/>
                    </a:lnTo>
                    <a:cubicBezTo>
                      <a:pt x="31" y="0"/>
                      <a:pt x="31" y="0"/>
                      <a:pt x="0" y="0"/>
                    </a:cubicBezTo>
                    <a:cubicBezTo>
                      <a:pt x="0" y="0"/>
                      <a:pt x="0" y="0"/>
                      <a:pt x="0" y="32"/>
                    </a:cubicBezTo>
                    <a:lnTo>
                      <a:pt x="0" y="32"/>
                    </a:lnTo>
                    <a:lnTo>
                      <a:pt x="0" y="32"/>
                    </a:lnTo>
                    <a:cubicBezTo>
                      <a:pt x="31" y="32"/>
                      <a:pt x="31" y="32"/>
                      <a:pt x="31" y="32"/>
                    </a:cubicBezTo>
                    <a:lnTo>
                      <a:pt x="31" y="32"/>
                    </a:lnTo>
                    <a:lnTo>
                      <a:pt x="31" y="32"/>
                    </a:lnTo>
                    <a:lnTo>
                      <a:pt x="31" y="32"/>
                    </a:lnTo>
                    <a:lnTo>
                      <a:pt x="31" y="32"/>
                    </a:lnTo>
                    <a:cubicBezTo>
                      <a:pt x="62" y="32"/>
                      <a:pt x="62" y="32"/>
                      <a:pt x="62" y="32"/>
                    </a:cubicBezTo>
                    <a:lnTo>
                      <a:pt x="62" y="32"/>
                    </a:lnTo>
                    <a:cubicBezTo>
                      <a:pt x="62" y="0"/>
                      <a:pt x="62" y="0"/>
                      <a:pt x="62" y="0"/>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89" name="Freeform 86"/>
              <p:cNvSpPr>
                <a:spLocks noChangeArrowheads="1"/>
              </p:cNvSpPr>
              <p:nvPr/>
            </p:nvSpPr>
            <p:spPr bwMode="auto">
              <a:xfrm>
                <a:off x="4371975" y="1914525"/>
                <a:ext cx="33338" cy="55563"/>
              </a:xfrm>
              <a:custGeom>
                <a:avLst/>
                <a:gdLst>
                  <a:gd name="T0" fmla="*/ 93 w 94"/>
                  <a:gd name="T1" fmla="*/ 61 h 156"/>
                  <a:gd name="T2" fmla="*/ 93 w 94"/>
                  <a:gd name="T3" fmla="*/ 61 h 156"/>
                  <a:gd name="T4" fmla="*/ 62 w 94"/>
                  <a:gd name="T5" fmla="*/ 31 h 156"/>
                  <a:gd name="T6" fmla="*/ 62 w 94"/>
                  <a:gd name="T7" fmla="*/ 31 h 156"/>
                  <a:gd name="T8" fmla="*/ 62 w 94"/>
                  <a:gd name="T9" fmla="*/ 0 h 156"/>
                  <a:gd name="T10" fmla="*/ 62 w 94"/>
                  <a:gd name="T11" fmla="*/ 0 h 156"/>
                  <a:gd name="T12" fmla="*/ 62 w 94"/>
                  <a:gd name="T13" fmla="*/ 0 h 156"/>
                  <a:gd name="T14" fmla="*/ 31 w 94"/>
                  <a:gd name="T15" fmla="*/ 0 h 156"/>
                  <a:gd name="T16" fmla="*/ 31 w 94"/>
                  <a:gd name="T17" fmla="*/ 0 h 156"/>
                  <a:gd name="T18" fmla="*/ 31 w 94"/>
                  <a:gd name="T19" fmla="*/ 0 h 156"/>
                  <a:gd name="T20" fmla="*/ 0 w 94"/>
                  <a:gd name="T21" fmla="*/ 31 h 156"/>
                  <a:gd name="T22" fmla="*/ 0 w 94"/>
                  <a:gd name="T23" fmla="*/ 31 h 156"/>
                  <a:gd name="T24" fmla="*/ 0 w 94"/>
                  <a:gd name="T25" fmla="*/ 61 h 156"/>
                  <a:gd name="T26" fmla="*/ 0 w 94"/>
                  <a:gd name="T27" fmla="*/ 61 h 156"/>
                  <a:gd name="T28" fmla="*/ 0 w 94"/>
                  <a:gd name="T29" fmla="*/ 61 h 156"/>
                  <a:gd name="T30" fmla="*/ 0 w 94"/>
                  <a:gd name="T31" fmla="*/ 92 h 156"/>
                  <a:gd name="T32" fmla="*/ 0 w 94"/>
                  <a:gd name="T33" fmla="*/ 124 h 156"/>
                  <a:gd name="T34" fmla="*/ 0 w 94"/>
                  <a:gd name="T35" fmla="*/ 124 h 156"/>
                  <a:gd name="T36" fmla="*/ 0 w 94"/>
                  <a:gd name="T37" fmla="*/ 124 h 156"/>
                  <a:gd name="T38" fmla="*/ 0 w 94"/>
                  <a:gd name="T39" fmla="*/ 155 h 156"/>
                  <a:gd name="T40" fmla="*/ 0 w 94"/>
                  <a:gd name="T41" fmla="*/ 155 h 156"/>
                  <a:gd name="T42" fmla="*/ 31 w 94"/>
                  <a:gd name="T43" fmla="*/ 155 h 156"/>
                  <a:gd name="T44" fmla="*/ 31 w 94"/>
                  <a:gd name="T45" fmla="*/ 124 h 156"/>
                  <a:gd name="T46" fmla="*/ 93 w 94"/>
                  <a:gd name="T47" fmla="*/ 92 h 156"/>
                  <a:gd name="T48" fmla="*/ 93 w 94"/>
                  <a:gd name="T49" fmla="*/ 92 h 156"/>
                  <a:gd name="T50" fmla="*/ 93 w 94"/>
                  <a:gd name="T51" fmla="*/ 92 h 156"/>
                  <a:gd name="T52" fmla="*/ 93 w 94"/>
                  <a:gd name="T53" fmla="*/ 92 h 156"/>
                  <a:gd name="T54" fmla="*/ 93 w 94"/>
                  <a:gd name="T55" fmla="*/ 61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94" h="156">
                    <a:moveTo>
                      <a:pt x="93" y="61"/>
                    </a:moveTo>
                    <a:lnTo>
                      <a:pt x="93" y="61"/>
                    </a:lnTo>
                    <a:cubicBezTo>
                      <a:pt x="62" y="61"/>
                      <a:pt x="62" y="61"/>
                      <a:pt x="62" y="31"/>
                    </a:cubicBezTo>
                    <a:lnTo>
                      <a:pt x="62" y="31"/>
                    </a:lnTo>
                    <a:cubicBezTo>
                      <a:pt x="62" y="31"/>
                      <a:pt x="62" y="31"/>
                      <a:pt x="62" y="0"/>
                    </a:cubicBezTo>
                    <a:lnTo>
                      <a:pt x="62" y="0"/>
                    </a:lnTo>
                    <a:lnTo>
                      <a:pt x="62" y="0"/>
                    </a:lnTo>
                    <a:lnTo>
                      <a:pt x="31" y="0"/>
                    </a:lnTo>
                    <a:lnTo>
                      <a:pt x="31" y="0"/>
                    </a:lnTo>
                    <a:lnTo>
                      <a:pt x="31" y="0"/>
                    </a:lnTo>
                    <a:cubicBezTo>
                      <a:pt x="31" y="31"/>
                      <a:pt x="31" y="31"/>
                      <a:pt x="0" y="31"/>
                    </a:cubicBezTo>
                    <a:lnTo>
                      <a:pt x="0" y="31"/>
                    </a:lnTo>
                    <a:cubicBezTo>
                      <a:pt x="0" y="31"/>
                      <a:pt x="0" y="31"/>
                      <a:pt x="0" y="61"/>
                    </a:cubicBezTo>
                    <a:lnTo>
                      <a:pt x="0" y="61"/>
                    </a:lnTo>
                    <a:lnTo>
                      <a:pt x="0" y="61"/>
                    </a:lnTo>
                    <a:cubicBezTo>
                      <a:pt x="31" y="61"/>
                      <a:pt x="0" y="92"/>
                      <a:pt x="0" y="92"/>
                    </a:cubicBezTo>
                    <a:lnTo>
                      <a:pt x="0" y="124"/>
                    </a:lnTo>
                    <a:lnTo>
                      <a:pt x="0" y="124"/>
                    </a:lnTo>
                    <a:lnTo>
                      <a:pt x="0" y="124"/>
                    </a:lnTo>
                    <a:cubicBezTo>
                      <a:pt x="0" y="124"/>
                      <a:pt x="0" y="124"/>
                      <a:pt x="0" y="155"/>
                    </a:cubicBezTo>
                    <a:lnTo>
                      <a:pt x="0" y="155"/>
                    </a:lnTo>
                    <a:cubicBezTo>
                      <a:pt x="0" y="155"/>
                      <a:pt x="0" y="155"/>
                      <a:pt x="31" y="155"/>
                    </a:cubicBezTo>
                    <a:lnTo>
                      <a:pt x="31" y="124"/>
                    </a:lnTo>
                    <a:cubicBezTo>
                      <a:pt x="31" y="124"/>
                      <a:pt x="62" y="92"/>
                      <a:pt x="93" y="92"/>
                    </a:cubicBezTo>
                    <a:lnTo>
                      <a:pt x="93" y="92"/>
                    </a:lnTo>
                    <a:lnTo>
                      <a:pt x="93" y="92"/>
                    </a:lnTo>
                    <a:lnTo>
                      <a:pt x="93" y="92"/>
                    </a:lnTo>
                    <a:lnTo>
                      <a:pt x="93" y="61"/>
                    </a:ln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90" name="Freeform 87"/>
              <p:cNvSpPr>
                <a:spLocks noChangeArrowheads="1"/>
              </p:cNvSpPr>
              <p:nvPr/>
            </p:nvSpPr>
            <p:spPr bwMode="auto">
              <a:xfrm>
                <a:off x="4383088" y="1801813"/>
                <a:ext cx="100012" cy="88900"/>
              </a:xfrm>
              <a:custGeom>
                <a:avLst/>
                <a:gdLst>
                  <a:gd name="T0" fmla="*/ 31 w 280"/>
                  <a:gd name="T1" fmla="*/ 94 h 249"/>
                  <a:gd name="T2" fmla="*/ 31 w 280"/>
                  <a:gd name="T3" fmla="*/ 94 h 249"/>
                  <a:gd name="T4" fmla="*/ 31 w 280"/>
                  <a:gd name="T5" fmla="*/ 94 h 249"/>
                  <a:gd name="T6" fmla="*/ 31 w 280"/>
                  <a:gd name="T7" fmla="*/ 124 h 249"/>
                  <a:gd name="T8" fmla="*/ 62 w 280"/>
                  <a:gd name="T9" fmla="*/ 155 h 249"/>
                  <a:gd name="T10" fmla="*/ 62 w 280"/>
                  <a:gd name="T11" fmla="*/ 187 h 249"/>
                  <a:gd name="T12" fmla="*/ 62 w 280"/>
                  <a:gd name="T13" fmla="*/ 187 h 249"/>
                  <a:gd name="T14" fmla="*/ 31 w 280"/>
                  <a:gd name="T15" fmla="*/ 187 h 249"/>
                  <a:gd name="T16" fmla="*/ 31 w 280"/>
                  <a:gd name="T17" fmla="*/ 187 h 249"/>
                  <a:gd name="T18" fmla="*/ 31 w 280"/>
                  <a:gd name="T19" fmla="*/ 187 h 249"/>
                  <a:gd name="T20" fmla="*/ 31 w 280"/>
                  <a:gd name="T21" fmla="*/ 218 h 249"/>
                  <a:gd name="T22" fmla="*/ 0 w 280"/>
                  <a:gd name="T23" fmla="*/ 248 h 249"/>
                  <a:gd name="T24" fmla="*/ 31 w 280"/>
                  <a:gd name="T25" fmla="*/ 248 h 249"/>
                  <a:gd name="T26" fmla="*/ 31 w 280"/>
                  <a:gd name="T27" fmla="*/ 248 h 249"/>
                  <a:gd name="T28" fmla="*/ 31 w 280"/>
                  <a:gd name="T29" fmla="*/ 248 h 249"/>
                  <a:gd name="T30" fmla="*/ 62 w 280"/>
                  <a:gd name="T31" fmla="*/ 248 h 249"/>
                  <a:gd name="T32" fmla="*/ 62 w 280"/>
                  <a:gd name="T33" fmla="*/ 248 h 249"/>
                  <a:gd name="T34" fmla="*/ 124 w 280"/>
                  <a:gd name="T35" fmla="*/ 218 h 249"/>
                  <a:gd name="T36" fmla="*/ 124 w 280"/>
                  <a:gd name="T37" fmla="*/ 187 h 249"/>
                  <a:gd name="T38" fmla="*/ 124 w 280"/>
                  <a:gd name="T39" fmla="*/ 187 h 249"/>
                  <a:gd name="T40" fmla="*/ 216 w 280"/>
                  <a:gd name="T41" fmla="*/ 155 h 249"/>
                  <a:gd name="T42" fmla="*/ 248 w 280"/>
                  <a:gd name="T43" fmla="*/ 94 h 249"/>
                  <a:gd name="T44" fmla="*/ 279 w 280"/>
                  <a:gd name="T45" fmla="*/ 94 h 249"/>
                  <a:gd name="T46" fmla="*/ 248 w 280"/>
                  <a:gd name="T47" fmla="*/ 63 h 249"/>
                  <a:gd name="T48" fmla="*/ 248 w 280"/>
                  <a:gd name="T49" fmla="*/ 31 h 249"/>
                  <a:gd name="T50" fmla="*/ 248 w 280"/>
                  <a:gd name="T51" fmla="*/ 31 h 249"/>
                  <a:gd name="T52" fmla="*/ 248 w 280"/>
                  <a:gd name="T53" fmla="*/ 31 h 249"/>
                  <a:gd name="T54" fmla="*/ 248 w 280"/>
                  <a:gd name="T55" fmla="*/ 31 h 249"/>
                  <a:gd name="T56" fmla="*/ 248 w 280"/>
                  <a:gd name="T57" fmla="*/ 0 h 249"/>
                  <a:gd name="T58" fmla="*/ 248 w 280"/>
                  <a:gd name="T59" fmla="*/ 0 h 249"/>
                  <a:gd name="T60" fmla="*/ 248 w 280"/>
                  <a:gd name="T61" fmla="*/ 0 h 249"/>
                  <a:gd name="T62" fmla="*/ 216 w 280"/>
                  <a:gd name="T63" fmla="*/ 31 h 249"/>
                  <a:gd name="T64" fmla="*/ 186 w 280"/>
                  <a:gd name="T65" fmla="*/ 31 h 249"/>
                  <a:gd name="T66" fmla="*/ 186 w 280"/>
                  <a:gd name="T67" fmla="*/ 31 h 249"/>
                  <a:gd name="T68" fmla="*/ 155 w 280"/>
                  <a:gd name="T69" fmla="*/ 31 h 249"/>
                  <a:gd name="T70" fmla="*/ 124 w 280"/>
                  <a:gd name="T71" fmla="*/ 31 h 249"/>
                  <a:gd name="T72" fmla="*/ 124 w 280"/>
                  <a:gd name="T73" fmla="*/ 31 h 249"/>
                  <a:gd name="T74" fmla="*/ 124 w 280"/>
                  <a:gd name="T75" fmla="*/ 31 h 249"/>
                  <a:gd name="T76" fmla="*/ 93 w 280"/>
                  <a:gd name="T77" fmla="*/ 31 h 249"/>
                  <a:gd name="T78" fmla="*/ 93 w 280"/>
                  <a:gd name="T79" fmla="*/ 31 h 249"/>
                  <a:gd name="T80" fmla="*/ 93 w 280"/>
                  <a:gd name="T81" fmla="*/ 31 h 249"/>
                  <a:gd name="T82" fmla="*/ 62 w 280"/>
                  <a:gd name="T83" fmla="*/ 31 h 249"/>
                  <a:gd name="T84" fmla="*/ 62 w 280"/>
                  <a:gd name="T85" fmla="*/ 31 h 249"/>
                  <a:gd name="T86" fmla="*/ 62 w 280"/>
                  <a:gd name="T87" fmla="*/ 31 h 249"/>
                  <a:gd name="T88" fmla="*/ 31 w 280"/>
                  <a:gd name="T89" fmla="*/ 63 h 249"/>
                  <a:gd name="T90" fmla="*/ 31 w 280"/>
                  <a:gd name="T91" fmla="*/ 63 h 249"/>
                  <a:gd name="T92" fmla="*/ 31 w 280"/>
                  <a:gd name="T93" fmla="*/ 63 h 249"/>
                  <a:gd name="T94" fmla="*/ 0 w 280"/>
                  <a:gd name="T95" fmla="*/ 63 h 249"/>
                  <a:gd name="T96" fmla="*/ 0 w 280"/>
                  <a:gd name="T97" fmla="*/ 63 h 249"/>
                  <a:gd name="T98" fmla="*/ 0 w 280"/>
                  <a:gd name="T99" fmla="*/ 94 h 249"/>
                  <a:gd name="T100" fmla="*/ 31 w 280"/>
                  <a:gd name="T101" fmla="*/ 94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80" h="249">
                    <a:moveTo>
                      <a:pt x="31" y="94"/>
                    </a:moveTo>
                    <a:lnTo>
                      <a:pt x="31" y="94"/>
                    </a:lnTo>
                    <a:lnTo>
                      <a:pt x="31" y="94"/>
                    </a:lnTo>
                    <a:cubicBezTo>
                      <a:pt x="31" y="94"/>
                      <a:pt x="31" y="94"/>
                      <a:pt x="31" y="124"/>
                    </a:cubicBezTo>
                    <a:cubicBezTo>
                      <a:pt x="62" y="124"/>
                      <a:pt x="62" y="124"/>
                      <a:pt x="62" y="155"/>
                    </a:cubicBezTo>
                    <a:cubicBezTo>
                      <a:pt x="62" y="155"/>
                      <a:pt x="62" y="155"/>
                      <a:pt x="62" y="187"/>
                    </a:cubicBezTo>
                    <a:lnTo>
                      <a:pt x="62" y="187"/>
                    </a:lnTo>
                    <a:lnTo>
                      <a:pt x="31" y="187"/>
                    </a:lnTo>
                    <a:lnTo>
                      <a:pt x="31" y="187"/>
                    </a:lnTo>
                    <a:lnTo>
                      <a:pt x="31" y="187"/>
                    </a:lnTo>
                    <a:cubicBezTo>
                      <a:pt x="31" y="218"/>
                      <a:pt x="31" y="218"/>
                      <a:pt x="31" y="218"/>
                    </a:cubicBezTo>
                    <a:lnTo>
                      <a:pt x="0" y="248"/>
                    </a:lnTo>
                    <a:cubicBezTo>
                      <a:pt x="0" y="248"/>
                      <a:pt x="0" y="248"/>
                      <a:pt x="31" y="248"/>
                    </a:cubicBezTo>
                    <a:lnTo>
                      <a:pt x="31" y="248"/>
                    </a:lnTo>
                    <a:lnTo>
                      <a:pt x="31" y="248"/>
                    </a:lnTo>
                    <a:lnTo>
                      <a:pt x="62" y="248"/>
                    </a:lnTo>
                    <a:lnTo>
                      <a:pt x="62" y="248"/>
                    </a:lnTo>
                    <a:cubicBezTo>
                      <a:pt x="62" y="218"/>
                      <a:pt x="93" y="218"/>
                      <a:pt x="124" y="218"/>
                    </a:cubicBezTo>
                    <a:lnTo>
                      <a:pt x="124" y="187"/>
                    </a:lnTo>
                    <a:lnTo>
                      <a:pt x="124" y="187"/>
                    </a:lnTo>
                    <a:cubicBezTo>
                      <a:pt x="155" y="187"/>
                      <a:pt x="216" y="155"/>
                      <a:pt x="216" y="155"/>
                    </a:cubicBezTo>
                    <a:cubicBezTo>
                      <a:pt x="248" y="124"/>
                      <a:pt x="248" y="124"/>
                      <a:pt x="248" y="94"/>
                    </a:cubicBezTo>
                    <a:cubicBezTo>
                      <a:pt x="279" y="94"/>
                      <a:pt x="279" y="94"/>
                      <a:pt x="279" y="94"/>
                    </a:cubicBezTo>
                    <a:cubicBezTo>
                      <a:pt x="248" y="94"/>
                      <a:pt x="248" y="63"/>
                      <a:pt x="248" y="63"/>
                    </a:cubicBezTo>
                    <a:lnTo>
                      <a:pt x="248" y="31"/>
                    </a:lnTo>
                    <a:lnTo>
                      <a:pt x="248" y="31"/>
                    </a:lnTo>
                    <a:lnTo>
                      <a:pt x="248" y="31"/>
                    </a:lnTo>
                    <a:lnTo>
                      <a:pt x="248" y="31"/>
                    </a:lnTo>
                    <a:lnTo>
                      <a:pt x="248" y="0"/>
                    </a:lnTo>
                    <a:lnTo>
                      <a:pt x="248" y="0"/>
                    </a:lnTo>
                    <a:lnTo>
                      <a:pt x="248" y="0"/>
                    </a:lnTo>
                    <a:cubicBezTo>
                      <a:pt x="248" y="0"/>
                      <a:pt x="248" y="0"/>
                      <a:pt x="216" y="31"/>
                    </a:cubicBezTo>
                    <a:cubicBezTo>
                      <a:pt x="216" y="31"/>
                      <a:pt x="216" y="31"/>
                      <a:pt x="186" y="31"/>
                    </a:cubicBezTo>
                    <a:lnTo>
                      <a:pt x="186" y="31"/>
                    </a:lnTo>
                    <a:cubicBezTo>
                      <a:pt x="155" y="31"/>
                      <a:pt x="155" y="31"/>
                      <a:pt x="155" y="31"/>
                    </a:cubicBezTo>
                    <a:cubicBezTo>
                      <a:pt x="155" y="31"/>
                      <a:pt x="155" y="31"/>
                      <a:pt x="124" y="31"/>
                    </a:cubicBezTo>
                    <a:lnTo>
                      <a:pt x="124" y="31"/>
                    </a:lnTo>
                    <a:lnTo>
                      <a:pt x="124" y="31"/>
                    </a:lnTo>
                    <a:cubicBezTo>
                      <a:pt x="93" y="31"/>
                      <a:pt x="93" y="31"/>
                      <a:pt x="93" y="31"/>
                    </a:cubicBezTo>
                    <a:lnTo>
                      <a:pt x="93" y="31"/>
                    </a:lnTo>
                    <a:lnTo>
                      <a:pt x="93" y="31"/>
                    </a:lnTo>
                    <a:cubicBezTo>
                      <a:pt x="62" y="31"/>
                      <a:pt x="62" y="31"/>
                      <a:pt x="62" y="31"/>
                    </a:cubicBezTo>
                    <a:lnTo>
                      <a:pt x="62" y="31"/>
                    </a:lnTo>
                    <a:lnTo>
                      <a:pt x="62" y="31"/>
                    </a:lnTo>
                    <a:cubicBezTo>
                      <a:pt x="62" y="63"/>
                      <a:pt x="31" y="63"/>
                      <a:pt x="31" y="63"/>
                    </a:cubicBezTo>
                    <a:lnTo>
                      <a:pt x="31" y="63"/>
                    </a:lnTo>
                    <a:lnTo>
                      <a:pt x="31" y="63"/>
                    </a:lnTo>
                    <a:cubicBezTo>
                      <a:pt x="31" y="63"/>
                      <a:pt x="31" y="63"/>
                      <a:pt x="0" y="63"/>
                    </a:cubicBezTo>
                    <a:lnTo>
                      <a:pt x="0" y="63"/>
                    </a:lnTo>
                    <a:cubicBezTo>
                      <a:pt x="0" y="94"/>
                      <a:pt x="0" y="94"/>
                      <a:pt x="0" y="94"/>
                    </a:cubicBezTo>
                    <a:cubicBezTo>
                      <a:pt x="0" y="94"/>
                      <a:pt x="0" y="94"/>
                      <a:pt x="31" y="94"/>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91" name="Freeform 88"/>
              <p:cNvSpPr>
                <a:spLocks noChangeArrowheads="1"/>
              </p:cNvSpPr>
              <p:nvPr/>
            </p:nvSpPr>
            <p:spPr bwMode="auto">
              <a:xfrm>
                <a:off x="3924300" y="1490663"/>
                <a:ext cx="100013" cy="22225"/>
              </a:xfrm>
              <a:custGeom>
                <a:avLst/>
                <a:gdLst>
                  <a:gd name="T0" fmla="*/ 0 w 280"/>
                  <a:gd name="T1" fmla="*/ 30 h 63"/>
                  <a:gd name="T2" fmla="*/ 0 w 280"/>
                  <a:gd name="T3" fmla="*/ 30 h 63"/>
                  <a:gd name="T4" fmla="*/ 0 w 280"/>
                  <a:gd name="T5" fmla="*/ 30 h 63"/>
                  <a:gd name="T6" fmla="*/ 31 w 280"/>
                  <a:gd name="T7" fmla="*/ 62 h 63"/>
                  <a:gd name="T8" fmla="*/ 31 w 280"/>
                  <a:gd name="T9" fmla="*/ 62 h 63"/>
                  <a:gd name="T10" fmla="*/ 62 w 280"/>
                  <a:gd name="T11" fmla="*/ 62 h 63"/>
                  <a:gd name="T12" fmla="*/ 62 w 280"/>
                  <a:gd name="T13" fmla="*/ 62 h 63"/>
                  <a:gd name="T14" fmla="*/ 62 w 280"/>
                  <a:gd name="T15" fmla="*/ 62 h 63"/>
                  <a:gd name="T16" fmla="*/ 93 w 280"/>
                  <a:gd name="T17" fmla="*/ 62 h 63"/>
                  <a:gd name="T18" fmla="*/ 93 w 280"/>
                  <a:gd name="T19" fmla="*/ 62 h 63"/>
                  <a:gd name="T20" fmla="*/ 124 w 280"/>
                  <a:gd name="T21" fmla="*/ 62 h 63"/>
                  <a:gd name="T22" fmla="*/ 124 w 280"/>
                  <a:gd name="T23" fmla="*/ 62 h 63"/>
                  <a:gd name="T24" fmla="*/ 186 w 280"/>
                  <a:gd name="T25" fmla="*/ 62 h 63"/>
                  <a:gd name="T26" fmla="*/ 186 w 280"/>
                  <a:gd name="T27" fmla="*/ 62 h 63"/>
                  <a:gd name="T28" fmla="*/ 186 w 280"/>
                  <a:gd name="T29" fmla="*/ 62 h 63"/>
                  <a:gd name="T30" fmla="*/ 186 w 280"/>
                  <a:gd name="T31" fmla="*/ 62 h 63"/>
                  <a:gd name="T32" fmla="*/ 186 w 280"/>
                  <a:gd name="T33" fmla="*/ 62 h 63"/>
                  <a:gd name="T34" fmla="*/ 217 w 280"/>
                  <a:gd name="T35" fmla="*/ 62 h 63"/>
                  <a:gd name="T36" fmla="*/ 248 w 280"/>
                  <a:gd name="T37" fmla="*/ 62 h 63"/>
                  <a:gd name="T38" fmla="*/ 248 w 280"/>
                  <a:gd name="T39" fmla="*/ 62 h 63"/>
                  <a:gd name="T40" fmla="*/ 248 w 280"/>
                  <a:gd name="T41" fmla="*/ 62 h 63"/>
                  <a:gd name="T42" fmla="*/ 279 w 280"/>
                  <a:gd name="T43" fmla="*/ 30 h 63"/>
                  <a:gd name="T44" fmla="*/ 279 w 280"/>
                  <a:gd name="T45" fmla="*/ 30 h 63"/>
                  <a:gd name="T46" fmla="*/ 279 w 280"/>
                  <a:gd name="T47" fmla="*/ 30 h 63"/>
                  <a:gd name="T48" fmla="*/ 248 w 280"/>
                  <a:gd name="T49" fmla="*/ 30 h 63"/>
                  <a:gd name="T50" fmla="*/ 217 w 280"/>
                  <a:gd name="T51" fmla="*/ 30 h 63"/>
                  <a:gd name="T52" fmla="*/ 217 w 280"/>
                  <a:gd name="T53" fmla="*/ 30 h 63"/>
                  <a:gd name="T54" fmla="*/ 217 w 280"/>
                  <a:gd name="T55" fmla="*/ 30 h 63"/>
                  <a:gd name="T56" fmla="*/ 217 w 280"/>
                  <a:gd name="T57" fmla="*/ 30 h 63"/>
                  <a:gd name="T58" fmla="*/ 217 w 280"/>
                  <a:gd name="T59" fmla="*/ 30 h 63"/>
                  <a:gd name="T60" fmla="*/ 217 w 280"/>
                  <a:gd name="T61" fmla="*/ 30 h 63"/>
                  <a:gd name="T62" fmla="*/ 186 w 280"/>
                  <a:gd name="T63" fmla="*/ 30 h 63"/>
                  <a:gd name="T64" fmla="*/ 186 w 280"/>
                  <a:gd name="T65" fmla="*/ 30 h 63"/>
                  <a:gd name="T66" fmla="*/ 186 w 280"/>
                  <a:gd name="T67" fmla="*/ 30 h 63"/>
                  <a:gd name="T68" fmla="*/ 155 w 280"/>
                  <a:gd name="T69" fmla="*/ 0 h 63"/>
                  <a:gd name="T70" fmla="*/ 155 w 280"/>
                  <a:gd name="T71" fmla="*/ 0 h 63"/>
                  <a:gd name="T72" fmla="*/ 124 w 280"/>
                  <a:gd name="T73" fmla="*/ 0 h 63"/>
                  <a:gd name="T74" fmla="*/ 124 w 280"/>
                  <a:gd name="T75" fmla="*/ 0 h 63"/>
                  <a:gd name="T76" fmla="*/ 124 w 280"/>
                  <a:gd name="T77" fmla="*/ 0 h 63"/>
                  <a:gd name="T78" fmla="*/ 93 w 280"/>
                  <a:gd name="T79" fmla="*/ 0 h 63"/>
                  <a:gd name="T80" fmla="*/ 93 w 280"/>
                  <a:gd name="T81" fmla="*/ 0 h 63"/>
                  <a:gd name="T82" fmla="*/ 93 w 280"/>
                  <a:gd name="T83" fmla="*/ 0 h 63"/>
                  <a:gd name="T84" fmla="*/ 62 w 280"/>
                  <a:gd name="T85" fmla="*/ 0 h 63"/>
                  <a:gd name="T86" fmla="*/ 31 w 280"/>
                  <a:gd name="T87" fmla="*/ 0 h 63"/>
                  <a:gd name="T88" fmla="*/ 31 w 280"/>
                  <a:gd name="T89" fmla="*/ 0 h 63"/>
                  <a:gd name="T90" fmla="*/ 0 w 280"/>
                  <a:gd name="T91" fmla="*/ 0 h 63"/>
                  <a:gd name="T92" fmla="*/ 0 w 280"/>
                  <a:gd name="T93" fmla="*/ 3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80" h="63">
                    <a:moveTo>
                      <a:pt x="0" y="30"/>
                    </a:moveTo>
                    <a:lnTo>
                      <a:pt x="0" y="30"/>
                    </a:lnTo>
                    <a:lnTo>
                      <a:pt x="0" y="30"/>
                    </a:lnTo>
                    <a:cubicBezTo>
                      <a:pt x="0" y="30"/>
                      <a:pt x="31" y="30"/>
                      <a:pt x="31" y="62"/>
                    </a:cubicBezTo>
                    <a:lnTo>
                      <a:pt x="31" y="62"/>
                    </a:lnTo>
                    <a:cubicBezTo>
                      <a:pt x="62" y="62"/>
                      <a:pt x="62" y="62"/>
                      <a:pt x="62" y="62"/>
                    </a:cubicBezTo>
                    <a:lnTo>
                      <a:pt x="62" y="62"/>
                    </a:lnTo>
                    <a:lnTo>
                      <a:pt x="62" y="62"/>
                    </a:lnTo>
                    <a:lnTo>
                      <a:pt x="93" y="62"/>
                    </a:lnTo>
                    <a:lnTo>
                      <a:pt x="93" y="62"/>
                    </a:lnTo>
                    <a:lnTo>
                      <a:pt x="124" y="62"/>
                    </a:lnTo>
                    <a:lnTo>
                      <a:pt x="124" y="62"/>
                    </a:lnTo>
                    <a:cubicBezTo>
                      <a:pt x="155" y="62"/>
                      <a:pt x="155" y="62"/>
                      <a:pt x="186" y="62"/>
                    </a:cubicBezTo>
                    <a:lnTo>
                      <a:pt x="186" y="62"/>
                    </a:lnTo>
                    <a:lnTo>
                      <a:pt x="186" y="62"/>
                    </a:lnTo>
                    <a:lnTo>
                      <a:pt x="186" y="62"/>
                    </a:lnTo>
                    <a:lnTo>
                      <a:pt x="186" y="62"/>
                    </a:lnTo>
                    <a:cubicBezTo>
                      <a:pt x="186" y="62"/>
                      <a:pt x="186" y="62"/>
                      <a:pt x="217" y="62"/>
                    </a:cubicBezTo>
                    <a:cubicBezTo>
                      <a:pt x="217" y="62"/>
                      <a:pt x="217" y="62"/>
                      <a:pt x="248" y="62"/>
                    </a:cubicBezTo>
                    <a:lnTo>
                      <a:pt x="248" y="62"/>
                    </a:lnTo>
                    <a:lnTo>
                      <a:pt x="248" y="62"/>
                    </a:lnTo>
                    <a:lnTo>
                      <a:pt x="279" y="30"/>
                    </a:lnTo>
                    <a:lnTo>
                      <a:pt x="279" y="30"/>
                    </a:lnTo>
                    <a:lnTo>
                      <a:pt x="279" y="30"/>
                    </a:lnTo>
                    <a:lnTo>
                      <a:pt x="248" y="30"/>
                    </a:lnTo>
                    <a:cubicBezTo>
                      <a:pt x="248" y="30"/>
                      <a:pt x="248" y="30"/>
                      <a:pt x="217" y="30"/>
                    </a:cubicBezTo>
                    <a:lnTo>
                      <a:pt x="217" y="30"/>
                    </a:lnTo>
                    <a:lnTo>
                      <a:pt x="217" y="30"/>
                    </a:lnTo>
                    <a:lnTo>
                      <a:pt x="217" y="30"/>
                    </a:lnTo>
                    <a:lnTo>
                      <a:pt x="217" y="30"/>
                    </a:lnTo>
                    <a:lnTo>
                      <a:pt x="217" y="30"/>
                    </a:lnTo>
                    <a:cubicBezTo>
                      <a:pt x="217" y="30"/>
                      <a:pt x="217" y="30"/>
                      <a:pt x="186" y="30"/>
                    </a:cubicBezTo>
                    <a:lnTo>
                      <a:pt x="186" y="30"/>
                    </a:lnTo>
                    <a:lnTo>
                      <a:pt x="186" y="30"/>
                    </a:lnTo>
                    <a:cubicBezTo>
                      <a:pt x="155" y="30"/>
                      <a:pt x="155" y="0"/>
                      <a:pt x="155" y="0"/>
                    </a:cubicBezTo>
                    <a:lnTo>
                      <a:pt x="155" y="0"/>
                    </a:lnTo>
                    <a:lnTo>
                      <a:pt x="124" y="0"/>
                    </a:lnTo>
                    <a:lnTo>
                      <a:pt x="124" y="0"/>
                    </a:lnTo>
                    <a:lnTo>
                      <a:pt x="124" y="0"/>
                    </a:lnTo>
                    <a:cubicBezTo>
                      <a:pt x="93" y="0"/>
                      <a:pt x="93" y="0"/>
                      <a:pt x="93" y="0"/>
                    </a:cubicBezTo>
                    <a:lnTo>
                      <a:pt x="93" y="0"/>
                    </a:lnTo>
                    <a:lnTo>
                      <a:pt x="93" y="0"/>
                    </a:lnTo>
                    <a:lnTo>
                      <a:pt x="62" y="0"/>
                    </a:lnTo>
                    <a:lnTo>
                      <a:pt x="31" y="0"/>
                    </a:lnTo>
                    <a:lnTo>
                      <a:pt x="31" y="0"/>
                    </a:lnTo>
                    <a:lnTo>
                      <a:pt x="0" y="0"/>
                    </a:lnTo>
                    <a:lnTo>
                      <a:pt x="0" y="30"/>
                    </a:ln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92" name="Freeform 89"/>
              <p:cNvSpPr>
                <a:spLocks noChangeArrowheads="1"/>
              </p:cNvSpPr>
              <p:nvPr/>
            </p:nvSpPr>
            <p:spPr bwMode="auto">
              <a:xfrm>
                <a:off x="3913188" y="1535113"/>
                <a:ext cx="77787" cy="33337"/>
              </a:xfrm>
              <a:custGeom>
                <a:avLst/>
                <a:gdLst>
                  <a:gd name="T0" fmla="*/ 62 w 218"/>
                  <a:gd name="T1" fmla="*/ 30 h 94"/>
                  <a:gd name="T2" fmla="*/ 62 w 218"/>
                  <a:gd name="T3" fmla="*/ 30 h 94"/>
                  <a:gd name="T4" fmla="*/ 62 w 218"/>
                  <a:gd name="T5" fmla="*/ 30 h 94"/>
                  <a:gd name="T6" fmla="*/ 31 w 218"/>
                  <a:gd name="T7" fmla="*/ 30 h 94"/>
                  <a:gd name="T8" fmla="*/ 31 w 218"/>
                  <a:gd name="T9" fmla="*/ 62 h 94"/>
                  <a:gd name="T10" fmla="*/ 0 w 218"/>
                  <a:gd name="T11" fmla="*/ 62 h 94"/>
                  <a:gd name="T12" fmla="*/ 0 w 218"/>
                  <a:gd name="T13" fmla="*/ 62 h 94"/>
                  <a:gd name="T14" fmla="*/ 0 w 218"/>
                  <a:gd name="T15" fmla="*/ 62 h 94"/>
                  <a:gd name="T16" fmla="*/ 0 w 218"/>
                  <a:gd name="T17" fmla="*/ 93 h 94"/>
                  <a:gd name="T18" fmla="*/ 0 w 218"/>
                  <a:gd name="T19" fmla="*/ 93 h 94"/>
                  <a:gd name="T20" fmla="*/ 31 w 218"/>
                  <a:gd name="T21" fmla="*/ 93 h 94"/>
                  <a:gd name="T22" fmla="*/ 31 w 218"/>
                  <a:gd name="T23" fmla="*/ 93 h 94"/>
                  <a:gd name="T24" fmla="*/ 62 w 218"/>
                  <a:gd name="T25" fmla="*/ 62 h 94"/>
                  <a:gd name="T26" fmla="*/ 62 w 218"/>
                  <a:gd name="T27" fmla="*/ 93 h 94"/>
                  <a:gd name="T28" fmla="*/ 62 w 218"/>
                  <a:gd name="T29" fmla="*/ 93 h 94"/>
                  <a:gd name="T30" fmla="*/ 62 w 218"/>
                  <a:gd name="T31" fmla="*/ 93 h 94"/>
                  <a:gd name="T32" fmla="*/ 62 w 218"/>
                  <a:gd name="T33" fmla="*/ 93 h 94"/>
                  <a:gd name="T34" fmla="*/ 93 w 218"/>
                  <a:gd name="T35" fmla="*/ 93 h 94"/>
                  <a:gd name="T36" fmla="*/ 93 w 218"/>
                  <a:gd name="T37" fmla="*/ 93 h 94"/>
                  <a:gd name="T38" fmla="*/ 93 w 218"/>
                  <a:gd name="T39" fmla="*/ 93 h 94"/>
                  <a:gd name="T40" fmla="*/ 93 w 218"/>
                  <a:gd name="T41" fmla="*/ 93 h 94"/>
                  <a:gd name="T42" fmla="*/ 93 w 218"/>
                  <a:gd name="T43" fmla="*/ 93 h 94"/>
                  <a:gd name="T44" fmla="*/ 93 w 218"/>
                  <a:gd name="T45" fmla="*/ 93 h 94"/>
                  <a:gd name="T46" fmla="*/ 93 w 218"/>
                  <a:gd name="T47" fmla="*/ 93 h 94"/>
                  <a:gd name="T48" fmla="*/ 93 w 218"/>
                  <a:gd name="T49" fmla="*/ 93 h 94"/>
                  <a:gd name="T50" fmla="*/ 93 w 218"/>
                  <a:gd name="T51" fmla="*/ 93 h 94"/>
                  <a:gd name="T52" fmla="*/ 124 w 218"/>
                  <a:gd name="T53" fmla="*/ 62 h 94"/>
                  <a:gd name="T54" fmla="*/ 124 w 218"/>
                  <a:gd name="T55" fmla="*/ 62 h 94"/>
                  <a:gd name="T56" fmla="*/ 124 w 218"/>
                  <a:gd name="T57" fmla="*/ 93 h 94"/>
                  <a:gd name="T58" fmla="*/ 155 w 218"/>
                  <a:gd name="T59" fmla="*/ 93 h 94"/>
                  <a:gd name="T60" fmla="*/ 155 w 218"/>
                  <a:gd name="T61" fmla="*/ 93 h 94"/>
                  <a:gd name="T62" fmla="*/ 155 w 218"/>
                  <a:gd name="T63" fmla="*/ 62 h 94"/>
                  <a:gd name="T64" fmla="*/ 186 w 218"/>
                  <a:gd name="T65" fmla="*/ 62 h 94"/>
                  <a:gd name="T66" fmla="*/ 186 w 218"/>
                  <a:gd name="T67" fmla="*/ 62 h 94"/>
                  <a:gd name="T68" fmla="*/ 186 w 218"/>
                  <a:gd name="T69" fmla="*/ 62 h 94"/>
                  <a:gd name="T70" fmla="*/ 186 w 218"/>
                  <a:gd name="T71" fmla="*/ 30 h 94"/>
                  <a:gd name="T72" fmla="*/ 186 w 218"/>
                  <a:gd name="T73" fmla="*/ 30 h 94"/>
                  <a:gd name="T74" fmla="*/ 217 w 218"/>
                  <a:gd name="T75" fmla="*/ 30 h 94"/>
                  <a:gd name="T76" fmla="*/ 217 w 218"/>
                  <a:gd name="T77" fmla="*/ 30 h 94"/>
                  <a:gd name="T78" fmla="*/ 217 w 218"/>
                  <a:gd name="T79" fmla="*/ 30 h 94"/>
                  <a:gd name="T80" fmla="*/ 217 w 218"/>
                  <a:gd name="T81" fmla="*/ 30 h 94"/>
                  <a:gd name="T82" fmla="*/ 217 w 218"/>
                  <a:gd name="T83" fmla="*/ 30 h 94"/>
                  <a:gd name="T84" fmla="*/ 217 w 218"/>
                  <a:gd name="T85" fmla="*/ 0 h 94"/>
                  <a:gd name="T86" fmla="*/ 217 w 218"/>
                  <a:gd name="T87" fmla="*/ 0 h 94"/>
                  <a:gd name="T88" fmla="*/ 217 w 218"/>
                  <a:gd name="T89" fmla="*/ 0 h 94"/>
                  <a:gd name="T90" fmla="*/ 217 w 218"/>
                  <a:gd name="T91" fmla="*/ 0 h 94"/>
                  <a:gd name="T92" fmla="*/ 186 w 218"/>
                  <a:gd name="T93" fmla="*/ 0 h 94"/>
                  <a:gd name="T94" fmla="*/ 186 w 218"/>
                  <a:gd name="T95" fmla="*/ 0 h 94"/>
                  <a:gd name="T96" fmla="*/ 186 w 218"/>
                  <a:gd name="T97" fmla="*/ 0 h 94"/>
                  <a:gd name="T98" fmla="*/ 155 w 218"/>
                  <a:gd name="T99" fmla="*/ 0 h 94"/>
                  <a:gd name="T100" fmla="*/ 155 w 218"/>
                  <a:gd name="T101" fmla="*/ 0 h 94"/>
                  <a:gd name="T102" fmla="*/ 155 w 218"/>
                  <a:gd name="T103" fmla="*/ 0 h 94"/>
                  <a:gd name="T104" fmla="*/ 93 w 218"/>
                  <a:gd name="T105" fmla="*/ 0 h 94"/>
                  <a:gd name="T106" fmla="*/ 93 w 218"/>
                  <a:gd name="T107" fmla="*/ 0 h 94"/>
                  <a:gd name="T108" fmla="*/ 93 w 218"/>
                  <a:gd name="T109" fmla="*/ 0 h 94"/>
                  <a:gd name="T110" fmla="*/ 62 w 218"/>
                  <a:gd name="T111" fmla="*/ 0 h 94"/>
                  <a:gd name="T112" fmla="*/ 62 w 218"/>
                  <a:gd name="T113" fmla="*/ 0 h 94"/>
                  <a:gd name="T114" fmla="*/ 62 w 218"/>
                  <a:gd name="T115" fmla="*/ 0 h 94"/>
                  <a:gd name="T116" fmla="*/ 62 w 218"/>
                  <a:gd name="T117" fmla="*/ 3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18" h="94">
                    <a:moveTo>
                      <a:pt x="62" y="30"/>
                    </a:moveTo>
                    <a:lnTo>
                      <a:pt x="62" y="30"/>
                    </a:lnTo>
                    <a:lnTo>
                      <a:pt x="62" y="30"/>
                    </a:lnTo>
                    <a:lnTo>
                      <a:pt x="31" y="30"/>
                    </a:lnTo>
                    <a:cubicBezTo>
                      <a:pt x="31" y="62"/>
                      <a:pt x="31" y="62"/>
                      <a:pt x="31" y="62"/>
                    </a:cubicBezTo>
                    <a:cubicBezTo>
                      <a:pt x="0" y="62"/>
                      <a:pt x="0" y="62"/>
                      <a:pt x="0" y="62"/>
                    </a:cubicBezTo>
                    <a:lnTo>
                      <a:pt x="0" y="62"/>
                    </a:lnTo>
                    <a:lnTo>
                      <a:pt x="0" y="62"/>
                    </a:lnTo>
                    <a:cubicBezTo>
                      <a:pt x="0" y="62"/>
                      <a:pt x="0" y="62"/>
                      <a:pt x="0" y="93"/>
                    </a:cubicBezTo>
                    <a:lnTo>
                      <a:pt x="0" y="93"/>
                    </a:lnTo>
                    <a:cubicBezTo>
                      <a:pt x="31" y="93"/>
                      <a:pt x="31" y="93"/>
                      <a:pt x="31" y="93"/>
                    </a:cubicBezTo>
                    <a:lnTo>
                      <a:pt x="31" y="93"/>
                    </a:lnTo>
                    <a:cubicBezTo>
                      <a:pt x="62" y="62"/>
                      <a:pt x="62" y="62"/>
                      <a:pt x="62" y="62"/>
                    </a:cubicBezTo>
                    <a:cubicBezTo>
                      <a:pt x="62" y="93"/>
                      <a:pt x="62" y="93"/>
                      <a:pt x="62" y="93"/>
                    </a:cubicBezTo>
                    <a:lnTo>
                      <a:pt x="62" y="93"/>
                    </a:lnTo>
                    <a:lnTo>
                      <a:pt x="62" y="93"/>
                    </a:lnTo>
                    <a:lnTo>
                      <a:pt x="62" y="93"/>
                    </a:lnTo>
                    <a:lnTo>
                      <a:pt x="93" y="93"/>
                    </a:lnTo>
                    <a:lnTo>
                      <a:pt x="93" y="93"/>
                    </a:lnTo>
                    <a:lnTo>
                      <a:pt x="93" y="93"/>
                    </a:lnTo>
                    <a:lnTo>
                      <a:pt x="93" y="93"/>
                    </a:lnTo>
                    <a:lnTo>
                      <a:pt x="93" y="93"/>
                    </a:lnTo>
                    <a:lnTo>
                      <a:pt x="93" y="93"/>
                    </a:lnTo>
                    <a:lnTo>
                      <a:pt x="93" y="93"/>
                    </a:lnTo>
                    <a:lnTo>
                      <a:pt x="93" y="93"/>
                    </a:lnTo>
                    <a:lnTo>
                      <a:pt x="93" y="93"/>
                    </a:lnTo>
                    <a:lnTo>
                      <a:pt x="124" y="62"/>
                    </a:lnTo>
                    <a:lnTo>
                      <a:pt x="124" y="62"/>
                    </a:lnTo>
                    <a:lnTo>
                      <a:pt x="124" y="93"/>
                    </a:lnTo>
                    <a:cubicBezTo>
                      <a:pt x="155" y="93"/>
                      <a:pt x="155" y="93"/>
                      <a:pt x="155" y="93"/>
                    </a:cubicBezTo>
                    <a:lnTo>
                      <a:pt x="155" y="93"/>
                    </a:lnTo>
                    <a:cubicBezTo>
                      <a:pt x="155" y="62"/>
                      <a:pt x="155" y="62"/>
                      <a:pt x="155" y="62"/>
                    </a:cubicBezTo>
                    <a:cubicBezTo>
                      <a:pt x="186" y="62"/>
                      <a:pt x="186" y="62"/>
                      <a:pt x="186" y="62"/>
                    </a:cubicBezTo>
                    <a:lnTo>
                      <a:pt x="186" y="62"/>
                    </a:lnTo>
                    <a:lnTo>
                      <a:pt x="186" y="62"/>
                    </a:lnTo>
                    <a:cubicBezTo>
                      <a:pt x="186" y="30"/>
                      <a:pt x="186" y="30"/>
                      <a:pt x="186" y="30"/>
                    </a:cubicBezTo>
                    <a:lnTo>
                      <a:pt x="186" y="30"/>
                    </a:lnTo>
                    <a:cubicBezTo>
                      <a:pt x="186" y="30"/>
                      <a:pt x="186" y="30"/>
                      <a:pt x="217" y="30"/>
                    </a:cubicBezTo>
                    <a:lnTo>
                      <a:pt x="217" y="30"/>
                    </a:lnTo>
                    <a:lnTo>
                      <a:pt x="217" y="30"/>
                    </a:lnTo>
                    <a:lnTo>
                      <a:pt x="217" y="30"/>
                    </a:lnTo>
                    <a:lnTo>
                      <a:pt x="217" y="30"/>
                    </a:lnTo>
                    <a:cubicBezTo>
                      <a:pt x="217" y="0"/>
                      <a:pt x="217" y="0"/>
                      <a:pt x="217" y="0"/>
                    </a:cubicBezTo>
                    <a:lnTo>
                      <a:pt x="217" y="0"/>
                    </a:lnTo>
                    <a:lnTo>
                      <a:pt x="217" y="0"/>
                    </a:lnTo>
                    <a:lnTo>
                      <a:pt x="217" y="0"/>
                    </a:lnTo>
                    <a:cubicBezTo>
                      <a:pt x="217" y="0"/>
                      <a:pt x="217" y="0"/>
                      <a:pt x="186" y="0"/>
                    </a:cubicBezTo>
                    <a:lnTo>
                      <a:pt x="186" y="0"/>
                    </a:lnTo>
                    <a:lnTo>
                      <a:pt x="186" y="0"/>
                    </a:lnTo>
                    <a:lnTo>
                      <a:pt x="155" y="0"/>
                    </a:lnTo>
                    <a:lnTo>
                      <a:pt x="155" y="0"/>
                    </a:lnTo>
                    <a:lnTo>
                      <a:pt x="155" y="0"/>
                    </a:lnTo>
                    <a:cubicBezTo>
                      <a:pt x="124" y="0"/>
                      <a:pt x="124" y="0"/>
                      <a:pt x="93" y="0"/>
                    </a:cubicBezTo>
                    <a:lnTo>
                      <a:pt x="93" y="0"/>
                    </a:lnTo>
                    <a:lnTo>
                      <a:pt x="93" y="0"/>
                    </a:lnTo>
                    <a:cubicBezTo>
                      <a:pt x="62" y="0"/>
                      <a:pt x="62" y="0"/>
                      <a:pt x="62" y="0"/>
                    </a:cubicBezTo>
                    <a:lnTo>
                      <a:pt x="62" y="0"/>
                    </a:lnTo>
                    <a:lnTo>
                      <a:pt x="62" y="0"/>
                    </a:lnTo>
                    <a:lnTo>
                      <a:pt x="62" y="30"/>
                    </a:ln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93" name="Freeform 90"/>
              <p:cNvSpPr>
                <a:spLocks noChangeArrowheads="1"/>
              </p:cNvSpPr>
              <p:nvPr/>
            </p:nvSpPr>
            <p:spPr bwMode="auto">
              <a:xfrm>
                <a:off x="3948113" y="1579563"/>
                <a:ext cx="22225" cy="22225"/>
              </a:xfrm>
              <a:custGeom>
                <a:avLst/>
                <a:gdLst>
                  <a:gd name="T0" fmla="*/ 31 w 63"/>
                  <a:gd name="T1" fmla="*/ 30 h 63"/>
                  <a:gd name="T2" fmla="*/ 31 w 63"/>
                  <a:gd name="T3" fmla="*/ 30 h 63"/>
                  <a:gd name="T4" fmla="*/ 31 w 63"/>
                  <a:gd name="T5" fmla="*/ 30 h 63"/>
                  <a:gd name="T6" fmla="*/ 31 w 63"/>
                  <a:gd name="T7" fmla="*/ 30 h 63"/>
                  <a:gd name="T8" fmla="*/ 62 w 63"/>
                  <a:gd name="T9" fmla="*/ 30 h 63"/>
                  <a:gd name="T10" fmla="*/ 62 w 63"/>
                  <a:gd name="T11" fmla="*/ 30 h 63"/>
                  <a:gd name="T12" fmla="*/ 62 w 63"/>
                  <a:gd name="T13" fmla="*/ 30 h 63"/>
                  <a:gd name="T14" fmla="*/ 62 w 63"/>
                  <a:gd name="T15" fmla="*/ 0 h 63"/>
                  <a:gd name="T16" fmla="*/ 31 w 63"/>
                  <a:gd name="T17" fmla="*/ 0 h 63"/>
                  <a:gd name="T18" fmla="*/ 31 w 63"/>
                  <a:gd name="T19" fmla="*/ 0 h 63"/>
                  <a:gd name="T20" fmla="*/ 31 w 63"/>
                  <a:gd name="T21" fmla="*/ 30 h 63"/>
                  <a:gd name="T22" fmla="*/ 31 w 63"/>
                  <a:gd name="T23" fmla="*/ 30 h 63"/>
                  <a:gd name="T24" fmla="*/ 0 w 63"/>
                  <a:gd name="T25" fmla="*/ 30 h 63"/>
                  <a:gd name="T26" fmla="*/ 0 w 63"/>
                  <a:gd name="T27" fmla="*/ 30 h 63"/>
                  <a:gd name="T28" fmla="*/ 0 w 63"/>
                  <a:gd name="T29" fmla="*/ 30 h 63"/>
                  <a:gd name="T30" fmla="*/ 0 w 63"/>
                  <a:gd name="T31" fmla="*/ 30 h 63"/>
                  <a:gd name="T32" fmla="*/ 0 w 63"/>
                  <a:gd name="T33" fmla="*/ 30 h 63"/>
                  <a:gd name="T34" fmla="*/ 0 w 63"/>
                  <a:gd name="T35" fmla="*/ 30 h 63"/>
                  <a:gd name="T36" fmla="*/ 0 w 63"/>
                  <a:gd name="T37" fmla="*/ 30 h 63"/>
                  <a:gd name="T38" fmla="*/ 0 w 63"/>
                  <a:gd name="T39" fmla="*/ 62 h 63"/>
                  <a:gd name="T40" fmla="*/ 31 w 63"/>
                  <a:gd name="T41" fmla="*/ 3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3" h="63">
                    <a:moveTo>
                      <a:pt x="31" y="30"/>
                    </a:moveTo>
                    <a:lnTo>
                      <a:pt x="31" y="30"/>
                    </a:lnTo>
                    <a:lnTo>
                      <a:pt x="31" y="30"/>
                    </a:lnTo>
                    <a:lnTo>
                      <a:pt x="31" y="30"/>
                    </a:lnTo>
                    <a:cubicBezTo>
                      <a:pt x="31" y="30"/>
                      <a:pt x="31" y="30"/>
                      <a:pt x="62" y="30"/>
                    </a:cubicBezTo>
                    <a:lnTo>
                      <a:pt x="62" y="30"/>
                    </a:lnTo>
                    <a:lnTo>
                      <a:pt x="62" y="30"/>
                    </a:lnTo>
                    <a:lnTo>
                      <a:pt x="62" y="0"/>
                    </a:lnTo>
                    <a:cubicBezTo>
                      <a:pt x="62" y="0"/>
                      <a:pt x="62" y="0"/>
                      <a:pt x="31" y="0"/>
                    </a:cubicBezTo>
                    <a:lnTo>
                      <a:pt x="31" y="0"/>
                    </a:lnTo>
                    <a:cubicBezTo>
                      <a:pt x="31" y="30"/>
                      <a:pt x="31" y="30"/>
                      <a:pt x="31" y="30"/>
                    </a:cubicBezTo>
                    <a:lnTo>
                      <a:pt x="31" y="30"/>
                    </a:lnTo>
                    <a:cubicBezTo>
                      <a:pt x="0" y="30"/>
                      <a:pt x="0" y="30"/>
                      <a:pt x="0" y="30"/>
                    </a:cubicBezTo>
                    <a:lnTo>
                      <a:pt x="0" y="30"/>
                    </a:lnTo>
                    <a:lnTo>
                      <a:pt x="0" y="30"/>
                    </a:lnTo>
                    <a:lnTo>
                      <a:pt x="0" y="30"/>
                    </a:lnTo>
                    <a:lnTo>
                      <a:pt x="0" y="30"/>
                    </a:lnTo>
                    <a:lnTo>
                      <a:pt x="0" y="30"/>
                    </a:lnTo>
                    <a:lnTo>
                      <a:pt x="0" y="30"/>
                    </a:lnTo>
                    <a:cubicBezTo>
                      <a:pt x="0" y="62"/>
                      <a:pt x="0" y="62"/>
                      <a:pt x="0" y="62"/>
                    </a:cubicBezTo>
                    <a:cubicBezTo>
                      <a:pt x="0" y="62"/>
                      <a:pt x="0" y="30"/>
                      <a:pt x="31" y="30"/>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94" name="Freeform 91"/>
              <p:cNvSpPr>
                <a:spLocks noChangeArrowheads="1"/>
              </p:cNvSpPr>
              <p:nvPr/>
            </p:nvSpPr>
            <p:spPr bwMode="auto">
              <a:xfrm>
                <a:off x="4037013" y="1590675"/>
                <a:ext cx="66675" cy="77788"/>
              </a:xfrm>
              <a:custGeom>
                <a:avLst/>
                <a:gdLst>
                  <a:gd name="T0" fmla="*/ 186 w 187"/>
                  <a:gd name="T1" fmla="*/ 156 h 218"/>
                  <a:gd name="T2" fmla="*/ 186 w 187"/>
                  <a:gd name="T3" fmla="*/ 156 h 218"/>
                  <a:gd name="T4" fmla="*/ 186 w 187"/>
                  <a:gd name="T5" fmla="*/ 124 h 218"/>
                  <a:gd name="T6" fmla="*/ 186 w 187"/>
                  <a:gd name="T7" fmla="*/ 124 h 218"/>
                  <a:gd name="T8" fmla="*/ 186 w 187"/>
                  <a:gd name="T9" fmla="*/ 124 h 218"/>
                  <a:gd name="T10" fmla="*/ 155 w 187"/>
                  <a:gd name="T11" fmla="*/ 124 h 218"/>
                  <a:gd name="T12" fmla="*/ 155 w 187"/>
                  <a:gd name="T13" fmla="*/ 124 h 218"/>
                  <a:gd name="T14" fmla="*/ 124 w 187"/>
                  <a:gd name="T15" fmla="*/ 63 h 218"/>
                  <a:gd name="T16" fmla="*/ 93 w 187"/>
                  <a:gd name="T17" fmla="*/ 32 h 218"/>
                  <a:gd name="T18" fmla="*/ 62 w 187"/>
                  <a:gd name="T19" fmla="*/ 0 h 218"/>
                  <a:gd name="T20" fmla="*/ 62 w 187"/>
                  <a:gd name="T21" fmla="*/ 0 h 218"/>
                  <a:gd name="T22" fmla="*/ 62 w 187"/>
                  <a:gd name="T23" fmla="*/ 32 h 218"/>
                  <a:gd name="T24" fmla="*/ 62 w 187"/>
                  <a:gd name="T25" fmla="*/ 32 h 218"/>
                  <a:gd name="T26" fmla="*/ 62 w 187"/>
                  <a:gd name="T27" fmla="*/ 63 h 218"/>
                  <a:gd name="T28" fmla="*/ 62 w 187"/>
                  <a:gd name="T29" fmla="*/ 63 h 218"/>
                  <a:gd name="T30" fmla="*/ 62 w 187"/>
                  <a:gd name="T31" fmla="*/ 94 h 218"/>
                  <a:gd name="T32" fmla="*/ 62 w 187"/>
                  <a:gd name="T33" fmla="*/ 94 h 218"/>
                  <a:gd name="T34" fmla="*/ 62 w 187"/>
                  <a:gd name="T35" fmla="*/ 94 h 218"/>
                  <a:gd name="T36" fmla="*/ 62 w 187"/>
                  <a:gd name="T37" fmla="*/ 94 h 218"/>
                  <a:gd name="T38" fmla="*/ 62 w 187"/>
                  <a:gd name="T39" fmla="*/ 124 h 218"/>
                  <a:gd name="T40" fmla="*/ 62 w 187"/>
                  <a:gd name="T41" fmla="*/ 124 h 218"/>
                  <a:gd name="T42" fmla="*/ 62 w 187"/>
                  <a:gd name="T43" fmla="*/ 124 h 218"/>
                  <a:gd name="T44" fmla="*/ 62 w 187"/>
                  <a:gd name="T45" fmla="*/ 124 h 218"/>
                  <a:gd name="T46" fmla="*/ 31 w 187"/>
                  <a:gd name="T47" fmla="*/ 187 h 218"/>
                  <a:gd name="T48" fmla="*/ 0 w 187"/>
                  <a:gd name="T49" fmla="*/ 187 h 218"/>
                  <a:gd name="T50" fmla="*/ 0 w 187"/>
                  <a:gd name="T51" fmla="*/ 187 h 218"/>
                  <a:gd name="T52" fmla="*/ 31 w 187"/>
                  <a:gd name="T53" fmla="*/ 217 h 218"/>
                  <a:gd name="T54" fmla="*/ 0 w 187"/>
                  <a:gd name="T55" fmla="*/ 217 h 218"/>
                  <a:gd name="T56" fmla="*/ 31 w 187"/>
                  <a:gd name="T57" fmla="*/ 217 h 218"/>
                  <a:gd name="T58" fmla="*/ 31 w 187"/>
                  <a:gd name="T59" fmla="*/ 187 h 218"/>
                  <a:gd name="T60" fmla="*/ 62 w 187"/>
                  <a:gd name="T61" fmla="*/ 187 h 218"/>
                  <a:gd name="T62" fmla="*/ 62 w 187"/>
                  <a:gd name="T63" fmla="*/ 187 h 218"/>
                  <a:gd name="T64" fmla="*/ 93 w 187"/>
                  <a:gd name="T65" fmla="*/ 217 h 218"/>
                  <a:gd name="T66" fmla="*/ 93 w 187"/>
                  <a:gd name="T67" fmla="*/ 217 h 218"/>
                  <a:gd name="T68" fmla="*/ 93 w 187"/>
                  <a:gd name="T69" fmla="*/ 217 h 218"/>
                  <a:gd name="T70" fmla="*/ 93 w 187"/>
                  <a:gd name="T71" fmla="*/ 217 h 218"/>
                  <a:gd name="T72" fmla="*/ 93 w 187"/>
                  <a:gd name="T73" fmla="*/ 217 h 218"/>
                  <a:gd name="T74" fmla="*/ 93 w 187"/>
                  <a:gd name="T75" fmla="*/ 217 h 218"/>
                  <a:gd name="T76" fmla="*/ 124 w 187"/>
                  <a:gd name="T77" fmla="*/ 217 h 218"/>
                  <a:gd name="T78" fmla="*/ 124 w 187"/>
                  <a:gd name="T79" fmla="*/ 217 h 218"/>
                  <a:gd name="T80" fmla="*/ 155 w 187"/>
                  <a:gd name="T81" fmla="*/ 217 h 218"/>
                  <a:gd name="T82" fmla="*/ 186 w 187"/>
                  <a:gd name="T83" fmla="*/ 187 h 218"/>
                  <a:gd name="T84" fmla="*/ 186 w 187"/>
                  <a:gd name="T85" fmla="*/ 217 h 218"/>
                  <a:gd name="T86" fmla="*/ 186 w 187"/>
                  <a:gd name="T87" fmla="*/ 187 h 218"/>
                  <a:gd name="T88" fmla="*/ 186 w 187"/>
                  <a:gd name="T89" fmla="*/ 187 h 218"/>
                  <a:gd name="T90" fmla="*/ 186 w 187"/>
                  <a:gd name="T91" fmla="*/ 187 h 218"/>
                  <a:gd name="T92" fmla="*/ 186 w 187"/>
                  <a:gd name="T93" fmla="*/ 187 h 218"/>
                  <a:gd name="T94" fmla="*/ 186 w 187"/>
                  <a:gd name="T95" fmla="*/ 156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87" h="218">
                    <a:moveTo>
                      <a:pt x="186" y="156"/>
                    </a:moveTo>
                    <a:lnTo>
                      <a:pt x="186" y="156"/>
                    </a:lnTo>
                    <a:lnTo>
                      <a:pt x="186" y="124"/>
                    </a:lnTo>
                    <a:lnTo>
                      <a:pt x="186" y="124"/>
                    </a:lnTo>
                    <a:lnTo>
                      <a:pt x="186" y="124"/>
                    </a:lnTo>
                    <a:cubicBezTo>
                      <a:pt x="155" y="124"/>
                      <a:pt x="155" y="124"/>
                      <a:pt x="155" y="124"/>
                    </a:cubicBezTo>
                    <a:lnTo>
                      <a:pt x="155" y="124"/>
                    </a:lnTo>
                    <a:cubicBezTo>
                      <a:pt x="155" y="94"/>
                      <a:pt x="124" y="94"/>
                      <a:pt x="124" y="63"/>
                    </a:cubicBezTo>
                    <a:cubicBezTo>
                      <a:pt x="93" y="63"/>
                      <a:pt x="93" y="32"/>
                      <a:pt x="93" y="32"/>
                    </a:cubicBezTo>
                    <a:cubicBezTo>
                      <a:pt x="93" y="32"/>
                      <a:pt x="62" y="32"/>
                      <a:pt x="62" y="0"/>
                    </a:cubicBezTo>
                    <a:lnTo>
                      <a:pt x="62" y="0"/>
                    </a:lnTo>
                    <a:cubicBezTo>
                      <a:pt x="62" y="32"/>
                      <a:pt x="62" y="32"/>
                      <a:pt x="62" y="32"/>
                    </a:cubicBezTo>
                    <a:lnTo>
                      <a:pt x="62" y="32"/>
                    </a:lnTo>
                    <a:cubicBezTo>
                      <a:pt x="62" y="63"/>
                      <a:pt x="62" y="63"/>
                      <a:pt x="62" y="63"/>
                    </a:cubicBezTo>
                    <a:lnTo>
                      <a:pt x="62" y="63"/>
                    </a:lnTo>
                    <a:lnTo>
                      <a:pt x="62" y="94"/>
                    </a:lnTo>
                    <a:lnTo>
                      <a:pt x="62" y="94"/>
                    </a:lnTo>
                    <a:lnTo>
                      <a:pt x="62" y="94"/>
                    </a:lnTo>
                    <a:lnTo>
                      <a:pt x="62" y="94"/>
                    </a:lnTo>
                    <a:lnTo>
                      <a:pt x="62" y="124"/>
                    </a:lnTo>
                    <a:lnTo>
                      <a:pt x="62" y="124"/>
                    </a:lnTo>
                    <a:lnTo>
                      <a:pt x="62" y="124"/>
                    </a:lnTo>
                    <a:lnTo>
                      <a:pt x="62" y="124"/>
                    </a:lnTo>
                    <a:cubicBezTo>
                      <a:pt x="62" y="156"/>
                      <a:pt x="31" y="187"/>
                      <a:pt x="31" y="187"/>
                    </a:cubicBezTo>
                    <a:cubicBezTo>
                      <a:pt x="0" y="187"/>
                      <a:pt x="0" y="187"/>
                      <a:pt x="0" y="187"/>
                    </a:cubicBezTo>
                    <a:lnTo>
                      <a:pt x="0" y="187"/>
                    </a:lnTo>
                    <a:cubicBezTo>
                      <a:pt x="31" y="217"/>
                      <a:pt x="31" y="217"/>
                      <a:pt x="31" y="217"/>
                    </a:cubicBezTo>
                    <a:cubicBezTo>
                      <a:pt x="0" y="217"/>
                      <a:pt x="0" y="217"/>
                      <a:pt x="0" y="217"/>
                    </a:cubicBezTo>
                    <a:cubicBezTo>
                      <a:pt x="31" y="217"/>
                      <a:pt x="31" y="217"/>
                      <a:pt x="31" y="217"/>
                    </a:cubicBezTo>
                    <a:cubicBezTo>
                      <a:pt x="31" y="217"/>
                      <a:pt x="31" y="217"/>
                      <a:pt x="31" y="187"/>
                    </a:cubicBezTo>
                    <a:cubicBezTo>
                      <a:pt x="31" y="187"/>
                      <a:pt x="31" y="187"/>
                      <a:pt x="62" y="187"/>
                    </a:cubicBezTo>
                    <a:lnTo>
                      <a:pt x="62" y="187"/>
                    </a:lnTo>
                    <a:lnTo>
                      <a:pt x="93" y="217"/>
                    </a:lnTo>
                    <a:lnTo>
                      <a:pt x="93" y="217"/>
                    </a:lnTo>
                    <a:lnTo>
                      <a:pt x="93" y="217"/>
                    </a:lnTo>
                    <a:lnTo>
                      <a:pt x="93" y="217"/>
                    </a:lnTo>
                    <a:lnTo>
                      <a:pt x="93" y="217"/>
                    </a:lnTo>
                    <a:lnTo>
                      <a:pt x="93" y="217"/>
                    </a:lnTo>
                    <a:cubicBezTo>
                      <a:pt x="93" y="217"/>
                      <a:pt x="93" y="217"/>
                      <a:pt x="124" y="217"/>
                    </a:cubicBezTo>
                    <a:lnTo>
                      <a:pt x="124" y="217"/>
                    </a:lnTo>
                    <a:cubicBezTo>
                      <a:pt x="124" y="217"/>
                      <a:pt x="124" y="217"/>
                      <a:pt x="155" y="217"/>
                    </a:cubicBezTo>
                    <a:cubicBezTo>
                      <a:pt x="155" y="217"/>
                      <a:pt x="155" y="187"/>
                      <a:pt x="186" y="187"/>
                    </a:cubicBezTo>
                    <a:cubicBezTo>
                      <a:pt x="186" y="187"/>
                      <a:pt x="186" y="187"/>
                      <a:pt x="186" y="217"/>
                    </a:cubicBezTo>
                    <a:cubicBezTo>
                      <a:pt x="186" y="187"/>
                      <a:pt x="186" y="187"/>
                      <a:pt x="186" y="187"/>
                    </a:cubicBezTo>
                    <a:lnTo>
                      <a:pt x="186" y="187"/>
                    </a:lnTo>
                    <a:lnTo>
                      <a:pt x="186" y="187"/>
                    </a:lnTo>
                    <a:lnTo>
                      <a:pt x="186" y="187"/>
                    </a:lnTo>
                    <a:cubicBezTo>
                      <a:pt x="186" y="156"/>
                      <a:pt x="186" y="156"/>
                      <a:pt x="186" y="156"/>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95" name="Freeform 92"/>
              <p:cNvSpPr>
                <a:spLocks noChangeArrowheads="1"/>
              </p:cNvSpPr>
              <p:nvPr/>
            </p:nvSpPr>
            <p:spPr bwMode="auto">
              <a:xfrm>
                <a:off x="3992563" y="1612900"/>
                <a:ext cx="44450" cy="44450"/>
              </a:xfrm>
              <a:custGeom>
                <a:avLst/>
                <a:gdLst>
                  <a:gd name="T0" fmla="*/ 124 w 125"/>
                  <a:gd name="T1" fmla="*/ 31 h 125"/>
                  <a:gd name="T2" fmla="*/ 124 w 125"/>
                  <a:gd name="T3" fmla="*/ 31 h 125"/>
                  <a:gd name="T4" fmla="*/ 124 w 125"/>
                  <a:gd name="T5" fmla="*/ 31 h 125"/>
                  <a:gd name="T6" fmla="*/ 124 w 125"/>
                  <a:gd name="T7" fmla="*/ 31 h 125"/>
                  <a:gd name="T8" fmla="*/ 124 w 125"/>
                  <a:gd name="T9" fmla="*/ 31 h 125"/>
                  <a:gd name="T10" fmla="*/ 124 w 125"/>
                  <a:gd name="T11" fmla="*/ 31 h 125"/>
                  <a:gd name="T12" fmla="*/ 93 w 125"/>
                  <a:gd name="T13" fmla="*/ 31 h 125"/>
                  <a:gd name="T14" fmla="*/ 93 w 125"/>
                  <a:gd name="T15" fmla="*/ 31 h 125"/>
                  <a:gd name="T16" fmla="*/ 93 w 125"/>
                  <a:gd name="T17" fmla="*/ 31 h 125"/>
                  <a:gd name="T18" fmla="*/ 93 w 125"/>
                  <a:gd name="T19" fmla="*/ 31 h 125"/>
                  <a:gd name="T20" fmla="*/ 0 w 125"/>
                  <a:gd name="T21" fmla="*/ 0 h 125"/>
                  <a:gd name="T22" fmla="*/ 0 w 125"/>
                  <a:gd name="T23" fmla="*/ 0 h 125"/>
                  <a:gd name="T24" fmla="*/ 0 w 125"/>
                  <a:gd name="T25" fmla="*/ 31 h 125"/>
                  <a:gd name="T26" fmla="*/ 0 w 125"/>
                  <a:gd name="T27" fmla="*/ 31 h 125"/>
                  <a:gd name="T28" fmla="*/ 31 w 125"/>
                  <a:gd name="T29" fmla="*/ 31 h 125"/>
                  <a:gd name="T30" fmla="*/ 62 w 125"/>
                  <a:gd name="T31" fmla="*/ 61 h 125"/>
                  <a:gd name="T32" fmla="*/ 62 w 125"/>
                  <a:gd name="T33" fmla="*/ 93 h 125"/>
                  <a:gd name="T34" fmla="*/ 62 w 125"/>
                  <a:gd name="T35" fmla="*/ 93 h 125"/>
                  <a:gd name="T36" fmla="*/ 62 w 125"/>
                  <a:gd name="T37" fmla="*/ 93 h 125"/>
                  <a:gd name="T38" fmla="*/ 93 w 125"/>
                  <a:gd name="T39" fmla="*/ 124 h 125"/>
                  <a:gd name="T40" fmla="*/ 124 w 125"/>
                  <a:gd name="T41" fmla="*/ 93 h 125"/>
                  <a:gd name="T42" fmla="*/ 124 w 125"/>
                  <a:gd name="T43" fmla="*/ 61 h 125"/>
                  <a:gd name="T44" fmla="*/ 124 w 125"/>
                  <a:gd name="T45" fmla="*/ 31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25" h="125">
                    <a:moveTo>
                      <a:pt x="124" y="31"/>
                    </a:moveTo>
                    <a:lnTo>
                      <a:pt x="124" y="31"/>
                    </a:lnTo>
                    <a:lnTo>
                      <a:pt x="124" y="31"/>
                    </a:lnTo>
                    <a:lnTo>
                      <a:pt x="124" y="31"/>
                    </a:lnTo>
                    <a:lnTo>
                      <a:pt x="124" y="31"/>
                    </a:lnTo>
                    <a:lnTo>
                      <a:pt x="124" y="31"/>
                    </a:lnTo>
                    <a:cubicBezTo>
                      <a:pt x="93" y="31"/>
                      <a:pt x="93" y="31"/>
                      <a:pt x="93" y="31"/>
                    </a:cubicBezTo>
                    <a:lnTo>
                      <a:pt x="93" y="31"/>
                    </a:lnTo>
                    <a:lnTo>
                      <a:pt x="93" y="31"/>
                    </a:lnTo>
                    <a:lnTo>
                      <a:pt x="93" y="31"/>
                    </a:lnTo>
                    <a:cubicBezTo>
                      <a:pt x="62" y="31"/>
                      <a:pt x="31" y="0"/>
                      <a:pt x="0" y="0"/>
                    </a:cubicBezTo>
                    <a:lnTo>
                      <a:pt x="0" y="0"/>
                    </a:lnTo>
                    <a:cubicBezTo>
                      <a:pt x="0" y="0"/>
                      <a:pt x="0" y="0"/>
                      <a:pt x="0" y="31"/>
                    </a:cubicBezTo>
                    <a:lnTo>
                      <a:pt x="0" y="31"/>
                    </a:lnTo>
                    <a:cubicBezTo>
                      <a:pt x="0" y="31"/>
                      <a:pt x="0" y="31"/>
                      <a:pt x="31" y="31"/>
                    </a:cubicBezTo>
                    <a:cubicBezTo>
                      <a:pt x="31" y="61"/>
                      <a:pt x="31" y="61"/>
                      <a:pt x="62" y="61"/>
                    </a:cubicBezTo>
                    <a:cubicBezTo>
                      <a:pt x="62" y="93"/>
                      <a:pt x="62" y="93"/>
                      <a:pt x="62" y="93"/>
                    </a:cubicBezTo>
                    <a:lnTo>
                      <a:pt x="62" y="93"/>
                    </a:lnTo>
                    <a:lnTo>
                      <a:pt x="62" y="93"/>
                    </a:lnTo>
                    <a:cubicBezTo>
                      <a:pt x="93" y="93"/>
                      <a:pt x="93" y="124"/>
                      <a:pt x="93" y="124"/>
                    </a:cubicBezTo>
                    <a:cubicBezTo>
                      <a:pt x="93" y="93"/>
                      <a:pt x="93" y="93"/>
                      <a:pt x="124" y="93"/>
                    </a:cubicBezTo>
                    <a:cubicBezTo>
                      <a:pt x="124" y="61"/>
                      <a:pt x="124" y="61"/>
                      <a:pt x="124" y="61"/>
                    </a:cubicBezTo>
                    <a:cubicBezTo>
                      <a:pt x="124" y="61"/>
                      <a:pt x="124" y="61"/>
                      <a:pt x="124" y="31"/>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96" name="Freeform 93"/>
              <p:cNvSpPr>
                <a:spLocks noChangeArrowheads="1"/>
              </p:cNvSpPr>
              <p:nvPr/>
            </p:nvSpPr>
            <p:spPr bwMode="auto">
              <a:xfrm>
                <a:off x="4081463" y="1712913"/>
                <a:ext cx="33337" cy="44450"/>
              </a:xfrm>
              <a:custGeom>
                <a:avLst/>
                <a:gdLst>
                  <a:gd name="T0" fmla="*/ 62 w 94"/>
                  <a:gd name="T1" fmla="*/ 0 h 125"/>
                  <a:gd name="T2" fmla="*/ 62 w 94"/>
                  <a:gd name="T3" fmla="*/ 0 h 125"/>
                  <a:gd name="T4" fmla="*/ 31 w 94"/>
                  <a:gd name="T5" fmla="*/ 0 h 125"/>
                  <a:gd name="T6" fmla="*/ 31 w 94"/>
                  <a:gd name="T7" fmla="*/ 0 h 125"/>
                  <a:gd name="T8" fmla="*/ 31 w 94"/>
                  <a:gd name="T9" fmla="*/ 0 h 125"/>
                  <a:gd name="T10" fmla="*/ 31 w 94"/>
                  <a:gd name="T11" fmla="*/ 0 h 125"/>
                  <a:gd name="T12" fmla="*/ 31 w 94"/>
                  <a:gd name="T13" fmla="*/ 0 h 125"/>
                  <a:gd name="T14" fmla="*/ 0 w 94"/>
                  <a:gd name="T15" fmla="*/ 31 h 125"/>
                  <a:gd name="T16" fmla="*/ 0 w 94"/>
                  <a:gd name="T17" fmla="*/ 31 h 125"/>
                  <a:gd name="T18" fmla="*/ 0 w 94"/>
                  <a:gd name="T19" fmla="*/ 63 h 125"/>
                  <a:gd name="T20" fmla="*/ 0 w 94"/>
                  <a:gd name="T21" fmla="*/ 63 h 125"/>
                  <a:gd name="T22" fmla="*/ 0 w 94"/>
                  <a:gd name="T23" fmla="*/ 63 h 125"/>
                  <a:gd name="T24" fmla="*/ 0 w 94"/>
                  <a:gd name="T25" fmla="*/ 124 h 125"/>
                  <a:gd name="T26" fmla="*/ 0 w 94"/>
                  <a:gd name="T27" fmla="*/ 124 h 125"/>
                  <a:gd name="T28" fmla="*/ 31 w 94"/>
                  <a:gd name="T29" fmla="*/ 124 h 125"/>
                  <a:gd name="T30" fmla="*/ 31 w 94"/>
                  <a:gd name="T31" fmla="*/ 124 h 125"/>
                  <a:gd name="T32" fmla="*/ 62 w 94"/>
                  <a:gd name="T33" fmla="*/ 124 h 125"/>
                  <a:gd name="T34" fmla="*/ 62 w 94"/>
                  <a:gd name="T35" fmla="*/ 124 h 125"/>
                  <a:gd name="T36" fmla="*/ 62 w 94"/>
                  <a:gd name="T37" fmla="*/ 124 h 125"/>
                  <a:gd name="T38" fmla="*/ 62 w 94"/>
                  <a:gd name="T39" fmla="*/ 94 h 125"/>
                  <a:gd name="T40" fmla="*/ 93 w 94"/>
                  <a:gd name="T41" fmla="*/ 63 h 125"/>
                  <a:gd name="T42" fmla="*/ 62 w 94"/>
                  <a:gd name="T43"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4" h="125">
                    <a:moveTo>
                      <a:pt x="62" y="0"/>
                    </a:moveTo>
                    <a:lnTo>
                      <a:pt x="62" y="0"/>
                    </a:lnTo>
                    <a:cubicBezTo>
                      <a:pt x="62" y="0"/>
                      <a:pt x="62" y="0"/>
                      <a:pt x="31" y="0"/>
                    </a:cubicBezTo>
                    <a:lnTo>
                      <a:pt x="31" y="0"/>
                    </a:lnTo>
                    <a:lnTo>
                      <a:pt x="31" y="0"/>
                    </a:lnTo>
                    <a:lnTo>
                      <a:pt x="31" y="0"/>
                    </a:lnTo>
                    <a:lnTo>
                      <a:pt x="31" y="0"/>
                    </a:lnTo>
                    <a:cubicBezTo>
                      <a:pt x="31" y="31"/>
                      <a:pt x="31" y="31"/>
                      <a:pt x="0" y="31"/>
                    </a:cubicBezTo>
                    <a:lnTo>
                      <a:pt x="0" y="31"/>
                    </a:lnTo>
                    <a:lnTo>
                      <a:pt x="0" y="63"/>
                    </a:lnTo>
                    <a:lnTo>
                      <a:pt x="0" y="63"/>
                    </a:lnTo>
                    <a:lnTo>
                      <a:pt x="0" y="63"/>
                    </a:lnTo>
                    <a:cubicBezTo>
                      <a:pt x="0" y="94"/>
                      <a:pt x="0" y="94"/>
                      <a:pt x="0" y="124"/>
                    </a:cubicBezTo>
                    <a:lnTo>
                      <a:pt x="0" y="124"/>
                    </a:lnTo>
                    <a:lnTo>
                      <a:pt x="31" y="124"/>
                    </a:lnTo>
                    <a:lnTo>
                      <a:pt x="31" y="124"/>
                    </a:lnTo>
                    <a:cubicBezTo>
                      <a:pt x="31" y="124"/>
                      <a:pt x="31" y="124"/>
                      <a:pt x="62" y="124"/>
                    </a:cubicBezTo>
                    <a:lnTo>
                      <a:pt x="62" y="124"/>
                    </a:lnTo>
                    <a:lnTo>
                      <a:pt x="62" y="124"/>
                    </a:lnTo>
                    <a:cubicBezTo>
                      <a:pt x="62" y="94"/>
                      <a:pt x="62" y="94"/>
                      <a:pt x="62" y="94"/>
                    </a:cubicBezTo>
                    <a:cubicBezTo>
                      <a:pt x="62" y="94"/>
                      <a:pt x="62" y="63"/>
                      <a:pt x="93" y="63"/>
                    </a:cubicBezTo>
                    <a:cubicBezTo>
                      <a:pt x="62" y="63"/>
                      <a:pt x="62" y="31"/>
                      <a:pt x="62" y="0"/>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97" name="Freeform 94"/>
              <p:cNvSpPr>
                <a:spLocks noChangeArrowheads="1"/>
              </p:cNvSpPr>
              <p:nvPr/>
            </p:nvSpPr>
            <p:spPr bwMode="auto">
              <a:xfrm>
                <a:off x="4148138" y="1322388"/>
                <a:ext cx="68262" cy="34925"/>
              </a:xfrm>
              <a:custGeom>
                <a:avLst/>
                <a:gdLst>
                  <a:gd name="T0" fmla="*/ 187 w 188"/>
                  <a:gd name="T1" fmla="*/ 63 h 95"/>
                  <a:gd name="T2" fmla="*/ 187 w 188"/>
                  <a:gd name="T3" fmla="*/ 63 h 95"/>
                  <a:gd name="T4" fmla="*/ 187 w 188"/>
                  <a:gd name="T5" fmla="*/ 63 h 95"/>
                  <a:gd name="T6" fmla="*/ 187 w 188"/>
                  <a:gd name="T7" fmla="*/ 63 h 95"/>
                  <a:gd name="T8" fmla="*/ 156 w 188"/>
                  <a:gd name="T9" fmla="*/ 32 h 95"/>
                  <a:gd name="T10" fmla="*/ 156 w 188"/>
                  <a:gd name="T11" fmla="*/ 32 h 95"/>
                  <a:gd name="T12" fmla="*/ 156 w 188"/>
                  <a:gd name="T13" fmla="*/ 32 h 95"/>
                  <a:gd name="T14" fmla="*/ 156 w 188"/>
                  <a:gd name="T15" fmla="*/ 32 h 95"/>
                  <a:gd name="T16" fmla="*/ 156 w 188"/>
                  <a:gd name="T17" fmla="*/ 32 h 95"/>
                  <a:gd name="T18" fmla="*/ 156 w 188"/>
                  <a:gd name="T19" fmla="*/ 32 h 95"/>
                  <a:gd name="T20" fmla="*/ 125 w 188"/>
                  <a:gd name="T21" fmla="*/ 32 h 95"/>
                  <a:gd name="T22" fmla="*/ 125 w 188"/>
                  <a:gd name="T23" fmla="*/ 32 h 95"/>
                  <a:gd name="T24" fmla="*/ 63 w 188"/>
                  <a:gd name="T25" fmla="*/ 0 h 95"/>
                  <a:gd name="T26" fmla="*/ 63 w 188"/>
                  <a:gd name="T27" fmla="*/ 0 h 95"/>
                  <a:gd name="T28" fmla="*/ 32 w 188"/>
                  <a:gd name="T29" fmla="*/ 0 h 95"/>
                  <a:gd name="T30" fmla="*/ 32 w 188"/>
                  <a:gd name="T31" fmla="*/ 0 h 95"/>
                  <a:gd name="T32" fmla="*/ 32 w 188"/>
                  <a:gd name="T33" fmla="*/ 0 h 95"/>
                  <a:gd name="T34" fmla="*/ 32 w 188"/>
                  <a:gd name="T35" fmla="*/ 0 h 95"/>
                  <a:gd name="T36" fmla="*/ 0 w 188"/>
                  <a:gd name="T37" fmla="*/ 32 h 95"/>
                  <a:gd name="T38" fmla="*/ 32 w 188"/>
                  <a:gd name="T39" fmla="*/ 32 h 95"/>
                  <a:gd name="T40" fmla="*/ 32 w 188"/>
                  <a:gd name="T41" fmla="*/ 32 h 95"/>
                  <a:gd name="T42" fmla="*/ 32 w 188"/>
                  <a:gd name="T43" fmla="*/ 32 h 95"/>
                  <a:gd name="T44" fmla="*/ 63 w 188"/>
                  <a:gd name="T45" fmla="*/ 63 h 95"/>
                  <a:gd name="T46" fmla="*/ 63 w 188"/>
                  <a:gd name="T47" fmla="*/ 63 h 95"/>
                  <a:gd name="T48" fmla="*/ 63 w 188"/>
                  <a:gd name="T49" fmla="*/ 63 h 95"/>
                  <a:gd name="T50" fmla="*/ 125 w 188"/>
                  <a:gd name="T51" fmla="*/ 94 h 95"/>
                  <a:gd name="T52" fmla="*/ 125 w 188"/>
                  <a:gd name="T53" fmla="*/ 94 h 95"/>
                  <a:gd name="T54" fmla="*/ 125 w 188"/>
                  <a:gd name="T55" fmla="*/ 94 h 95"/>
                  <a:gd name="T56" fmla="*/ 125 w 188"/>
                  <a:gd name="T57" fmla="*/ 94 h 95"/>
                  <a:gd name="T58" fmla="*/ 125 w 188"/>
                  <a:gd name="T59" fmla="*/ 94 h 95"/>
                  <a:gd name="T60" fmla="*/ 125 w 188"/>
                  <a:gd name="T61" fmla="*/ 94 h 95"/>
                  <a:gd name="T62" fmla="*/ 156 w 188"/>
                  <a:gd name="T63" fmla="*/ 94 h 95"/>
                  <a:gd name="T64" fmla="*/ 187 w 188"/>
                  <a:gd name="T65" fmla="*/ 63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88" h="95">
                    <a:moveTo>
                      <a:pt x="187" y="63"/>
                    </a:moveTo>
                    <a:lnTo>
                      <a:pt x="187" y="63"/>
                    </a:lnTo>
                    <a:lnTo>
                      <a:pt x="187" y="63"/>
                    </a:lnTo>
                    <a:lnTo>
                      <a:pt x="187" y="63"/>
                    </a:lnTo>
                    <a:cubicBezTo>
                      <a:pt x="156" y="63"/>
                      <a:pt x="156" y="63"/>
                      <a:pt x="156" y="32"/>
                    </a:cubicBezTo>
                    <a:lnTo>
                      <a:pt x="156" y="32"/>
                    </a:lnTo>
                    <a:lnTo>
                      <a:pt x="156" y="32"/>
                    </a:lnTo>
                    <a:lnTo>
                      <a:pt x="156" y="32"/>
                    </a:lnTo>
                    <a:lnTo>
                      <a:pt x="156" y="32"/>
                    </a:lnTo>
                    <a:lnTo>
                      <a:pt x="156" y="32"/>
                    </a:lnTo>
                    <a:cubicBezTo>
                      <a:pt x="125" y="32"/>
                      <a:pt x="125" y="32"/>
                      <a:pt x="125" y="32"/>
                    </a:cubicBezTo>
                    <a:lnTo>
                      <a:pt x="125" y="32"/>
                    </a:lnTo>
                    <a:cubicBezTo>
                      <a:pt x="94" y="32"/>
                      <a:pt x="94" y="0"/>
                      <a:pt x="63" y="0"/>
                    </a:cubicBezTo>
                    <a:lnTo>
                      <a:pt x="63" y="0"/>
                    </a:lnTo>
                    <a:cubicBezTo>
                      <a:pt x="63" y="0"/>
                      <a:pt x="63" y="0"/>
                      <a:pt x="32" y="0"/>
                    </a:cubicBezTo>
                    <a:lnTo>
                      <a:pt x="32" y="0"/>
                    </a:lnTo>
                    <a:lnTo>
                      <a:pt x="32" y="0"/>
                    </a:lnTo>
                    <a:lnTo>
                      <a:pt x="32" y="0"/>
                    </a:lnTo>
                    <a:cubicBezTo>
                      <a:pt x="32" y="32"/>
                      <a:pt x="32" y="32"/>
                      <a:pt x="0" y="32"/>
                    </a:cubicBezTo>
                    <a:cubicBezTo>
                      <a:pt x="0" y="32"/>
                      <a:pt x="0" y="32"/>
                      <a:pt x="32" y="32"/>
                    </a:cubicBezTo>
                    <a:lnTo>
                      <a:pt x="32" y="32"/>
                    </a:lnTo>
                    <a:lnTo>
                      <a:pt x="32" y="32"/>
                    </a:lnTo>
                    <a:lnTo>
                      <a:pt x="63" y="63"/>
                    </a:lnTo>
                    <a:lnTo>
                      <a:pt x="63" y="63"/>
                    </a:lnTo>
                    <a:lnTo>
                      <a:pt x="63" y="63"/>
                    </a:lnTo>
                    <a:cubicBezTo>
                      <a:pt x="94" y="63"/>
                      <a:pt x="125" y="63"/>
                      <a:pt x="125" y="94"/>
                    </a:cubicBezTo>
                    <a:lnTo>
                      <a:pt x="125" y="94"/>
                    </a:lnTo>
                    <a:lnTo>
                      <a:pt x="125" y="94"/>
                    </a:lnTo>
                    <a:lnTo>
                      <a:pt x="125" y="94"/>
                    </a:lnTo>
                    <a:lnTo>
                      <a:pt x="125" y="94"/>
                    </a:lnTo>
                    <a:lnTo>
                      <a:pt x="125" y="94"/>
                    </a:lnTo>
                    <a:cubicBezTo>
                      <a:pt x="156" y="94"/>
                      <a:pt x="156" y="94"/>
                      <a:pt x="156" y="94"/>
                    </a:cubicBezTo>
                    <a:cubicBezTo>
                      <a:pt x="156" y="63"/>
                      <a:pt x="187" y="63"/>
                      <a:pt x="187" y="63"/>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98" name="Freeform 95"/>
              <p:cNvSpPr>
                <a:spLocks noChangeArrowheads="1"/>
              </p:cNvSpPr>
              <p:nvPr/>
            </p:nvSpPr>
            <p:spPr bwMode="auto">
              <a:xfrm>
                <a:off x="4148138" y="1277938"/>
                <a:ext cx="57150" cy="34925"/>
              </a:xfrm>
              <a:custGeom>
                <a:avLst/>
                <a:gdLst>
                  <a:gd name="T0" fmla="*/ 125 w 157"/>
                  <a:gd name="T1" fmla="*/ 32 h 95"/>
                  <a:gd name="T2" fmla="*/ 125 w 157"/>
                  <a:gd name="T3" fmla="*/ 32 h 95"/>
                  <a:gd name="T4" fmla="*/ 63 w 157"/>
                  <a:gd name="T5" fmla="*/ 0 h 95"/>
                  <a:gd name="T6" fmla="*/ 63 w 157"/>
                  <a:gd name="T7" fmla="*/ 0 h 95"/>
                  <a:gd name="T8" fmla="*/ 32 w 157"/>
                  <a:gd name="T9" fmla="*/ 0 h 95"/>
                  <a:gd name="T10" fmla="*/ 0 w 157"/>
                  <a:gd name="T11" fmla="*/ 32 h 95"/>
                  <a:gd name="T12" fmla="*/ 0 w 157"/>
                  <a:gd name="T13" fmla="*/ 32 h 95"/>
                  <a:gd name="T14" fmla="*/ 0 w 157"/>
                  <a:gd name="T15" fmla="*/ 32 h 95"/>
                  <a:gd name="T16" fmla="*/ 0 w 157"/>
                  <a:gd name="T17" fmla="*/ 32 h 95"/>
                  <a:gd name="T18" fmla="*/ 32 w 157"/>
                  <a:gd name="T19" fmla="*/ 63 h 95"/>
                  <a:gd name="T20" fmla="*/ 32 w 157"/>
                  <a:gd name="T21" fmla="*/ 63 h 95"/>
                  <a:gd name="T22" fmla="*/ 94 w 157"/>
                  <a:gd name="T23" fmla="*/ 94 h 95"/>
                  <a:gd name="T24" fmla="*/ 125 w 157"/>
                  <a:gd name="T25" fmla="*/ 94 h 95"/>
                  <a:gd name="T26" fmla="*/ 125 w 157"/>
                  <a:gd name="T27" fmla="*/ 94 h 95"/>
                  <a:gd name="T28" fmla="*/ 156 w 157"/>
                  <a:gd name="T29" fmla="*/ 94 h 95"/>
                  <a:gd name="T30" fmla="*/ 156 w 157"/>
                  <a:gd name="T31" fmla="*/ 63 h 95"/>
                  <a:gd name="T32" fmla="*/ 156 w 157"/>
                  <a:gd name="T33" fmla="*/ 63 h 95"/>
                  <a:gd name="T34" fmla="*/ 156 w 157"/>
                  <a:gd name="T35" fmla="*/ 32 h 95"/>
                  <a:gd name="T36" fmla="*/ 156 w 157"/>
                  <a:gd name="T37" fmla="*/ 32 h 95"/>
                  <a:gd name="T38" fmla="*/ 125 w 157"/>
                  <a:gd name="T39" fmla="*/ 32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57" h="95">
                    <a:moveTo>
                      <a:pt x="125" y="32"/>
                    </a:moveTo>
                    <a:lnTo>
                      <a:pt x="125" y="32"/>
                    </a:lnTo>
                    <a:cubicBezTo>
                      <a:pt x="94" y="32"/>
                      <a:pt x="94" y="32"/>
                      <a:pt x="63" y="0"/>
                    </a:cubicBezTo>
                    <a:lnTo>
                      <a:pt x="63" y="0"/>
                    </a:lnTo>
                    <a:lnTo>
                      <a:pt x="32" y="0"/>
                    </a:lnTo>
                    <a:cubicBezTo>
                      <a:pt x="32" y="0"/>
                      <a:pt x="32" y="0"/>
                      <a:pt x="0" y="32"/>
                    </a:cubicBezTo>
                    <a:lnTo>
                      <a:pt x="0" y="32"/>
                    </a:lnTo>
                    <a:lnTo>
                      <a:pt x="0" y="32"/>
                    </a:lnTo>
                    <a:lnTo>
                      <a:pt x="0" y="32"/>
                    </a:lnTo>
                    <a:cubicBezTo>
                      <a:pt x="0" y="32"/>
                      <a:pt x="0" y="63"/>
                      <a:pt x="32" y="63"/>
                    </a:cubicBezTo>
                    <a:lnTo>
                      <a:pt x="32" y="63"/>
                    </a:lnTo>
                    <a:cubicBezTo>
                      <a:pt x="63" y="63"/>
                      <a:pt x="94" y="63"/>
                      <a:pt x="94" y="94"/>
                    </a:cubicBezTo>
                    <a:lnTo>
                      <a:pt x="125" y="94"/>
                    </a:lnTo>
                    <a:lnTo>
                      <a:pt x="125" y="94"/>
                    </a:lnTo>
                    <a:lnTo>
                      <a:pt x="156" y="94"/>
                    </a:lnTo>
                    <a:lnTo>
                      <a:pt x="156" y="63"/>
                    </a:lnTo>
                    <a:lnTo>
                      <a:pt x="156" y="63"/>
                    </a:lnTo>
                    <a:lnTo>
                      <a:pt x="156" y="32"/>
                    </a:lnTo>
                    <a:lnTo>
                      <a:pt x="156" y="32"/>
                    </a:lnTo>
                    <a:lnTo>
                      <a:pt x="125" y="32"/>
                    </a:ln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99" name="Freeform 96"/>
              <p:cNvSpPr>
                <a:spLocks noChangeArrowheads="1"/>
              </p:cNvSpPr>
              <p:nvPr/>
            </p:nvSpPr>
            <p:spPr bwMode="auto">
              <a:xfrm>
                <a:off x="4092575" y="1044575"/>
                <a:ext cx="190500" cy="212725"/>
              </a:xfrm>
              <a:custGeom>
                <a:avLst/>
                <a:gdLst>
                  <a:gd name="T0" fmla="*/ 372 w 528"/>
                  <a:gd name="T1" fmla="*/ 93 h 590"/>
                  <a:gd name="T2" fmla="*/ 372 w 528"/>
                  <a:gd name="T3" fmla="*/ 62 h 590"/>
                  <a:gd name="T4" fmla="*/ 372 w 528"/>
                  <a:gd name="T5" fmla="*/ 31 h 590"/>
                  <a:gd name="T6" fmla="*/ 372 w 528"/>
                  <a:gd name="T7" fmla="*/ 0 h 590"/>
                  <a:gd name="T8" fmla="*/ 372 w 528"/>
                  <a:gd name="T9" fmla="*/ 0 h 590"/>
                  <a:gd name="T10" fmla="*/ 310 w 528"/>
                  <a:gd name="T11" fmla="*/ 0 h 590"/>
                  <a:gd name="T12" fmla="*/ 310 w 528"/>
                  <a:gd name="T13" fmla="*/ 0 h 590"/>
                  <a:gd name="T14" fmla="*/ 279 w 528"/>
                  <a:gd name="T15" fmla="*/ 0 h 590"/>
                  <a:gd name="T16" fmla="*/ 248 w 528"/>
                  <a:gd name="T17" fmla="*/ 62 h 590"/>
                  <a:gd name="T18" fmla="*/ 217 w 528"/>
                  <a:gd name="T19" fmla="*/ 93 h 590"/>
                  <a:gd name="T20" fmla="*/ 154 w 528"/>
                  <a:gd name="T21" fmla="*/ 93 h 590"/>
                  <a:gd name="T22" fmla="*/ 124 w 528"/>
                  <a:gd name="T23" fmla="*/ 93 h 590"/>
                  <a:gd name="T24" fmla="*/ 154 w 528"/>
                  <a:gd name="T25" fmla="*/ 124 h 590"/>
                  <a:gd name="T26" fmla="*/ 154 w 528"/>
                  <a:gd name="T27" fmla="*/ 124 h 590"/>
                  <a:gd name="T28" fmla="*/ 154 w 528"/>
                  <a:gd name="T29" fmla="*/ 155 h 590"/>
                  <a:gd name="T30" fmla="*/ 186 w 528"/>
                  <a:gd name="T31" fmla="*/ 186 h 590"/>
                  <a:gd name="T32" fmla="*/ 186 w 528"/>
                  <a:gd name="T33" fmla="*/ 186 h 590"/>
                  <a:gd name="T34" fmla="*/ 154 w 528"/>
                  <a:gd name="T35" fmla="*/ 217 h 590"/>
                  <a:gd name="T36" fmla="*/ 248 w 528"/>
                  <a:gd name="T37" fmla="*/ 279 h 590"/>
                  <a:gd name="T38" fmla="*/ 217 w 528"/>
                  <a:gd name="T39" fmla="*/ 341 h 590"/>
                  <a:gd name="T40" fmla="*/ 186 w 528"/>
                  <a:gd name="T41" fmla="*/ 310 h 590"/>
                  <a:gd name="T42" fmla="*/ 124 w 528"/>
                  <a:gd name="T43" fmla="*/ 372 h 590"/>
                  <a:gd name="T44" fmla="*/ 93 w 528"/>
                  <a:gd name="T45" fmla="*/ 402 h 590"/>
                  <a:gd name="T46" fmla="*/ 62 w 528"/>
                  <a:gd name="T47" fmla="*/ 402 h 590"/>
                  <a:gd name="T48" fmla="*/ 31 w 528"/>
                  <a:gd name="T49" fmla="*/ 496 h 590"/>
                  <a:gd name="T50" fmla="*/ 31 w 528"/>
                  <a:gd name="T51" fmla="*/ 558 h 590"/>
                  <a:gd name="T52" fmla="*/ 31 w 528"/>
                  <a:gd name="T53" fmla="*/ 558 h 590"/>
                  <a:gd name="T54" fmla="*/ 62 w 528"/>
                  <a:gd name="T55" fmla="*/ 589 h 590"/>
                  <a:gd name="T56" fmla="*/ 93 w 528"/>
                  <a:gd name="T57" fmla="*/ 589 h 590"/>
                  <a:gd name="T58" fmla="*/ 154 w 528"/>
                  <a:gd name="T59" fmla="*/ 589 h 590"/>
                  <a:gd name="T60" fmla="*/ 186 w 528"/>
                  <a:gd name="T61" fmla="*/ 589 h 590"/>
                  <a:gd name="T62" fmla="*/ 217 w 528"/>
                  <a:gd name="T63" fmla="*/ 558 h 590"/>
                  <a:gd name="T64" fmla="*/ 279 w 528"/>
                  <a:gd name="T65" fmla="*/ 558 h 590"/>
                  <a:gd name="T66" fmla="*/ 279 w 528"/>
                  <a:gd name="T67" fmla="*/ 558 h 590"/>
                  <a:gd name="T68" fmla="*/ 310 w 528"/>
                  <a:gd name="T69" fmla="*/ 558 h 590"/>
                  <a:gd name="T70" fmla="*/ 341 w 528"/>
                  <a:gd name="T71" fmla="*/ 558 h 590"/>
                  <a:gd name="T72" fmla="*/ 372 w 528"/>
                  <a:gd name="T73" fmla="*/ 526 h 590"/>
                  <a:gd name="T74" fmla="*/ 403 w 528"/>
                  <a:gd name="T75" fmla="*/ 526 h 590"/>
                  <a:gd name="T76" fmla="*/ 434 w 528"/>
                  <a:gd name="T77" fmla="*/ 496 h 590"/>
                  <a:gd name="T78" fmla="*/ 527 w 528"/>
                  <a:gd name="T79" fmla="*/ 434 h 590"/>
                  <a:gd name="T80" fmla="*/ 527 w 528"/>
                  <a:gd name="T81" fmla="*/ 434 h 590"/>
                  <a:gd name="T82" fmla="*/ 527 w 528"/>
                  <a:gd name="T83" fmla="*/ 434 h 590"/>
                  <a:gd name="T84" fmla="*/ 496 w 528"/>
                  <a:gd name="T85" fmla="*/ 434 h 590"/>
                  <a:gd name="T86" fmla="*/ 465 w 528"/>
                  <a:gd name="T87" fmla="*/ 402 h 590"/>
                  <a:gd name="T88" fmla="*/ 434 w 528"/>
                  <a:gd name="T89" fmla="*/ 372 h 590"/>
                  <a:gd name="T90" fmla="*/ 465 w 528"/>
                  <a:gd name="T91" fmla="*/ 341 h 590"/>
                  <a:gd name="T92" fmla="*/ 434 w 528"/>
                  <a:gd name="T93" fmla="*/ 310 h 590"/>
                  <a:gd name="T94" fmla="*/ 434 w 528"/>
                  <a:gd name="T95" fmla="*/ 248 h 590"/>
                  <a:gd name="T96" fmla="*/ 434 w 528"/>
                  <a:gd name="T97" fmla="*/ 217 h 590"/>
                  <a:gd name="T98" fmla="*/ 434 w 528"/>
                  <a:gd name="T99" fmla="*/ 217 h 590"/>
                  <a:gd name="T100" fmla="*/ 403 w 528"/>
                  <a:gd name="T101" fmla="*/ 186 h 590"/>
                  <a:gd name="T102" fmla="*/ 403 w 528"/>
                  <a:gd name="T103" fmla="*/ 155 h 590"/>
                  <a:gd name="T104" fmla="*/ 403 w 528"/>
                  <a:gd name="T105" fmla="*/ 124 h 590"/>
                  <a:gd name="T106" fmla="*/ 403 w 528"/>
                  <a:gd name="T107" fmla="*/ 124 h 590"/>
                  <a:gd name="T108" fmla="*/ 403 w 528"/>
                  <a:gd name="T109" fmla="*/ 124 h 5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28" h="590">
                    <a:moveTo>
                      <a:pt x="372" y="93"/>
                    </a:moveTo>
                    <a:lnTo>
                      <a:pt x="372" y="93"/>
                    </a:lnTo>
                    <a:lnTo>
                      <a:pt x="372" y="93"/>
                    </a:lnTo>
                    <a:lnTo>
                      <a:pt x="372" y="62"/>
                    </a:lnTo>
                    <a:lnTo>
                      <a:pt x="372" y="62"/>
                    </a:lnTo>
                    <a:cubicBezTo>
                      <a:pt x="372" y="31"/>
                      <a:pt x="372" y="31"/>
                      <a:pt x="372" y="31"/>
                    </a:cubicBezTo>
                    <a:lnTo>
                      <a:pt x="372" y="31"/>
                    </a:lnTo>
                    <a:cubicBezTo>
                      <a:pt x="372" y="31"/>
                      <a:pt x="372" y="31"/>
                      <a:pt x="372" y="0"/>
                    </a:cubicBezTo>
                    <a:lnTo>
                      <a:pt x="372" y="0"/>
                    </a:lnTo>
                    <a:lnTo>
                      <a:pt x="372" y="0"/>
                    </a:lnTo>
                    <a:cubicBezTo>
                      <a:pt x="341" y="0"/>
                      <a:pt x="341" y="0"/>
                      <a:pt x="341" y="0"/>
                    </a:cubicBezTo>
                    <a:cubicBezTo>
                      <a:pt x="341" y="0"/>
                      <a:pt x="341" y="0"/>
                      <a:pt x="310" y="0"/>
                    </a:cubicBezTo>
                    <a:lnTo>
                      <a:pt x="310" y="0"/>
                    </a:lnTo>
                    <a:lnTo>
                      <a:pt x="310" y="0"/>
                    </a:lnTo>
                    <a:cubicBezTo>
                      <a:pt x="279" y="0"/>
                      <a:pt x="279" y="0"/>
                      <a:pt x="279" y="0"/>
                    </a:cubicBezTo>
                    <a:lnTo>
                      <a:pt x="279" y="0"/>
                    </a:lnTo>
                    <a:cubicBezTo>
                      <a:pt x="279" y="31"/>
                      <a:pt x="248" y="62"/>
                      <a:pt x="248" y="62"/>
                    </a:cubicBezTo>
                    <a:lnTo>
                      <a:pt x="248" y="62"/>
                    </a:lnTo>
                    <a:cubicBezTo>
                      <a:pt x="248" y="62"/>
                      <a:pt x="248" y="62"/>
                      <a:pt x="217" y="62"/>
                    </a:cubicBezTo>
                    <a:lnTo>
                      <a:pt x="217" y="93"/>
                    </a:lnTo>
                    <a:lnTo>
                      <a:pt x="186" y="93"/>
                    </a:lnTo>
                    <a:lnTo>
                      <a:pt x="154" y="93"/>
                    </a:lnTo>
                    <a:lnTo>
                      <a:pt x="154" y="93"/>
                    </a:lnTo>
                    <a:lnTo>
                      <a:pt x="124" y="93"/>
                    </a:lnTo>
                    <a:lnTo>
                      <a:pt x="124" y="93"/>
                    </a:lnTo>
                    <a:cubicBezTo>
                      <a:pt x="124" y="93"/>
                      <a:pt x="154" y="93"/>
                      <a:pt x="154" y="124"/>
                    </a:cubicBezTo>
                    <a:lnTo>
                      <a:pt x="154" y="124"/>
                    </a:lnTo>
                    <a:lnTo>
                      <a:pt x="154" y="124"/>
                    </a:lnTo>
                    <a:cubicBezTo>
                      <a:pt x="154" y="155"/>
                      <a:pt x="154" y="155"/>
                      <a:pt x="154" y="155"/>
                    </a:cubicBezTo>
                    <a:lnTo>
                      <a:pt x="154" y="155"/>
                    </a:lnTo>
                    <a:lnTo>
                      <a:pt x="154" y="155"/>
                    </a:lnTo>
                    <a:cubicBezTo>
                      <a:pt x="154" y="155"/>
                      <a:pt x="154" y="155"/>
                      <a:pt x="186" y="186"/>
                    </a:cubicBezTo>
                    <a:lnTo>
                      <a:pt x="186" y="186"/>
                    </a:lnTo>
                    <a:lnTo>
                      <a:pt x="186" y="186"/>
                    </a:lnTo>
                    <a:cubicBezTo>
                      <a:pt x="154" y="186"/>
                      <a:pt x="154" y="217"/>
                      <a:pt x="154" y="217"/>
                    </a:cubicBezTo>
                    <a:lnTo>
                      <a:pt x="154" y="217"/>
                    </a:lnTo>
                    <a:lnTo>
                      <a:pt x="186" y="217"/>
                    </a:lnTo>
                    <a:cubicBezTo>
                      <a:pt x="217" y="217"/>
                      <a:pt x="248" y="248"/>
                      <a:pt x="248" y="279"/>
                    </a:cubicBezTo>
                    <a:lnTo>
                      <a:pt x="248" y="310"/>
                    </a:lnTo>
                    <a:lnTo>
                      <a:pt x="217" y="341"/>
                    </a:lnTo>
                    <a:lnTo>
                      <a:pt x="186" y="310"/>
                    </a:lnTo>
                    <a:lnTo>
                      <a:pt x="186" y="310"/>
                    </a:lnTo>
                    <a:cubicBezTo>
                      <a:pt x="186" y="341"/>
                      <a:pt x="154" y="341"/>
                      <a:pt x="154" y="341"/>
                    </a:cubicBezTo>
                    <a:cubicBezTo>
                      <a:pt x="154" y="341"/>
                      <a:pt x="154" y="372"/>
                      <a:pt x="124" y="372"/>
                    </a:cubicBezTo>
                    <a:lnTo>
                      <a:pt x="124" y="372"/>
                    </a:lnTo>
                    <a:cubicBezTo>
                      <a:pt x="93" y="402"/>
                      <a:pt x="93" y="402"/>
                      <a:pt x="93" y="402"/>
                    </a:cubicBezTo>
                    <a:cubicBezTo>
                      <a:pt x="62" y="402"/>
                      <a:pt x="62" y="402"/>
                      <a:pt x="62" y="402"/>
                    </a:cubicBezTo>
                    <a:lnTo>
                      <a:pt x="62" y="402"/>
                    </a:lnTo>
                    <a:cubicBezTo>
                      <a:pt x="62" y="434"/>
                      <a:pt x="0" y="465"/>
                      <a:pt x="0" y="465"/>
                    </a:cubicBezTo>
                    <a:cubicBezTo>
                      <a:pt x="0" y="465"/>
                      <a:pt x="0" y="465"/>
                      <a:pt x="31" y="496"/>
                    </a:cubicBezTo>
                    <a:lnTo>
                      <a:pt x="31" y="496"/>
                    </a:lnTo>
                    <a:cubicBezTo>
                      <a:pt x="31" y="526"/>
                      <a:pt x="31" y="526"/>
                      <a:pt x="31" y="558"/>
                    </a:cubicBezTo>
                    <a:lnTo>
                      <a:pt x="31" y="558"/>
                    </a:lnTo>
                    <a:lnTo>
                      <a:pt x="31" y="558"/>
                    </a:lnTo>
                    <a:cubicBezTo>
                      <a:pt x="62" y="558"/>
                      <a:pt x="62" y="589"/>
                      <a:pt x="62" y="589"/>
                    </a:cubicBezTo>
                    <a:lnTo>
                      <a:pt x="62" y="589"/>
                    </a:lnTo>
                    <a:lnTo>
                      <a:pt x="62" y="589"/>
                    </a:lnTo>
                    <a:lnTo>
                      <a:pt x="93" y="589"/>
                    </a:lnTo>
                    <a:cubicBezTo>
                      <a:pt x="93" y="589"/>
                      <a:pt x="93" y="589"/>
                      <a:pt x="124" y="589"/>
                    </a:cubicBezTo>
                    <a:cubicBezTo>
                      <a:pt x="124" y="589"/>
                      <a:pt x="124" y="589"/>
                      <a:pt x="154" y="589"/>
                    </a:cubicBezTo>
                    <a:lnTo>
                      <a:pt x="154" y="589"/>
                    </a:lnTo>
                    <a:cubicBezTo>
                      <a:pt x="186" y="589"/>
                      <a:pt x="186" y="589"/>
                      <a:pt x="186" y="589"/>
                    </a:cubicBezTo>
                    <a:cubicBezTo>
                      <a:pt x="186" y="589"/>
                      <a:pt x="217" y="589"/>
                      <a:pt x="217" y="558"/>
                    </a:cubicBezTo>
                    <a:lnTo>
                      <a:pt x="217" y="558"/>
                    </a:lnTo>
                    <a:cubicBezTo>
                      <a:pt x="248" y="558"/>
                      <a:pt x="248" y="558"/>
                      <a:pt x="248" y="558"/>
                    </a:cubicBezTo>
                    <a:lnTo>
                      <a:pt x="279" y="558"/>
                    </a:lnTo>
                    <a:lnTo>
                      <a:pt x="279" y="558"/>
                    </a:lnTo>
                    <a:lnTo>
                      <a:pt x="279" y="558"/>
                    </a:lnTo>
                    <a:cubicBezTo>
                      <a:pt x="310" y="558"/>
                      <a:pt x="310" y="558"/>
                      <a:pt x="310" y="558"/>
                    </a:cubicBezTo>
                    <a:lnTo>
                      <a:pt x="310" y="558"/>
                    </a:lnTo>
                    <a:cubicBezTo>
                      <a:pt x="341" y="558"/>
                      <a:pt x="341" y="558"/>
                      <a:pt x="341" y="558"/>
                    </a:cubicBezTo>
                    <a:lnTo>
                      <a:pt x="341" y="558"/>
                    </a:lnTo>
                    <a:lnTo>
                      <a:pt x="341" y="558"/>
                    </a:lnTo>
                    <a:lnTo>
                      <a:pt x="372" y="526"/>
                    </a:lnTo>
                    <a:lnTo>
                      <a:pt x="372" y="526"/>
                    </a:lnTo>
                    <a:cubicBezTo>
                      <a:pt x="372" y="526"/>
                      <a:pt x="372" y="526"/>
                      <a:pt x="403" y="526"/>
                    </a:cubicBezTo>
                    <a:cubicBezTo>
                      <a:pt x="403" y="526"/>
                      <a:pt x="403" y="526"/>
                      <a:pt x="434" y="496"/>
                    </a:cubicBezTo>
                    <a:lnTo>
                      <a:pt x="434" y="496"/>
                    </a:lnTo>
                    <a:cubicBezTo>
                      <a:pt x="434" y="496"/>
                      <a:pt x="434" y="496"/>
                      <a:pt x="465" y="465"/>
                    </a:cubicBezTo>
                    <a:cubicBezTo>
                      <a:pt x="465" y="465"/>
                      <a:pt x="496" y="434"/>
                      <a:pt x="527" y="434"/>
                    </a:cubicBezTo>
                    <a:lnTo>
                      <a:pt x="527" y="434"/>
                    </a:lnTo>
                    <a:lnTo>
                      <a:pt x="527" y="434"/>
                    </a:lnTo>
                    <a:lnTo>
                      <a:pt x="527" y="434"/>
                    </a:lnTo>
                    <a:lnTo>
                      <a:pt x="527" y="434"/>
                    </a:lnTo>
                    <a:lnTo>
                      <a:pt x="527" y="434"/>
                    </a:lnTo>
                    <a:lnTo>
                      <a:pt x="496" y="434"/>
                    </a:lnTo>
                    <a:lnTo>
                      <a:pt x="496" y="402"/>
                    </a:lnTo>
                    <a:cubicBezTo>
                      <a:pt x="465" y="402"/>
                      <a:pt x="465" y="402"/>
                      <a:pt x="465" y="402"/>
                    </a:cubicBezTo>
                    <a:cubicBezTo>
                      <a:pt x="434" y="372"/>
                      <a:pt x="434" y="372"/>
                      <a:pt x="434" y="372"/>
                    </a:cubicBezTo>
                    <a:lnTo>
                      <a:pt x="434" y="372"/>
                    </a:lnTo>
                    <a:cubicBezTo>
                      <a:pt x="434" y="372"/>
                      <a:pt x="434" y="341"/>
                      <a:pt x="465" y="341"/>
                    </a:cubicBezTo>
                    <a:lnTo>
                      <a:pt x="465" y="341"/>
                    </a:lnTo>
                    <a:cubicBezTo>
                      <a:pt x="434" y="341"/>
                      <a:pt x="434" y="310"/>
                      <a:pt x="434" y="310"/>
                    </a:cubicBezTo>
                    <a:lnTo>
                      <a:pt x="434" y="310"/>
                    </a:lnTo>
                    <a:lnTo>
                      <a:pt x="434" y="279"/>
                    </a:lnTo>
                    <a:lnTo>
                      <a:pt x="434" y="248"/>
                    </a:lnTo>
                    <a:lnTo>
                      <a:pt x="434" y="248"/>
                    </a:lnTo>
                    <a:lnTo>
                      <a:pt x="434" y="217"/>
                    </a:lnTo>
                    <a:lnTo>
                      <a:pt x="434" y="217"/>
                    </a:lnTo>
                    <a:lnTo>
                      <a:pt x="434" y="217"/>
                    </a:lnTo>
                    <a:cubicBezTo>
                      <a:pt x="434" y="217"/>
                      <a:pt x="403" y="217"/>
                      <a:pt x="403" y="186"/>
                    </a:cubicBezTo>
                    <a:lnTo>
                      <a:pt x="403" y="186"/>
                    </a:lnTo>
                    <a:lnTo>
                      <a:pt x="403" y="186"/>
                    </a:lnTo>
                    <a:cubicBezTo>
                      <a:pt x="403" y="186"/>
                      <a:pt x="403" y="186"/>
                      <a:pt x="403" y="155"/>
                    </a:cubicBezTo>
                    <a:cubicBezTo>
                      <a:pt x="403" y="155"/>
                      <a:pt x="403" y="155"/>
                      <a:pt x="403" y="124"/>
                    </a:cubicBezTo>
                    <a:lnTo>
                      <a:pt x="403" y="124"/>
                    </a:lnTo>
                    <a:lnTo>
                      <a:pt x="403" y="124"/>
                    </a:lnTo>
                    <a:lnTo>
                      <a:pt x="403" y="124"/>
                    </a:lnTo>
                    <a:lnTo>
                      <a:pt x="403" y="124"/>
                    </a:lnTo>
                    <a:lnTo>
                      <a:pt x="403" y="124"/>
                    </a:lnTo>
                    <a:lnTo>
                      <a:pt x="372" y="93"/>
                    </a:ln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100" name="Freeform 97"/>
              <p:cNvSpPr>
                <a:spLocks noChangeArrowheads="1"/>
              </p:cNvSpPr>
              <p:nvPr/>
            </p:nvSpPr>
            <p:spPr bwMode="auto">
              <a:xfrm>
                <a:off x="4114800" y="1457325"/>
                <a:ext cx="334963" cy="157163"/>
              </a:xfrm>
              <a:custGeom>
                <a:avLst/>
                <a:gdLst>
                  <a:gd name="T0" fmla="*/ 682 w 931"/>
                  <a:gd name="T1" fmla="*/ 63 h 436"/>
                  <a:gd name="T2" fmla="*/ 682 w 931"/>
                  <a:gd name="T3" fmla="*/ 63 h 436"/>
                  <a:gd name="T4" fmla="*/ 620 w 931"/>
                  <a:gd name="T5" fmla="*/ 63 h 436"/>
                  <a:gd name="T6" fmla="*/ 589 w 931"/>
                  <a:gd name="T7" fmla="*/ 0 h 436"/>
                  <a:gd name="T8" fmla="*/ 527 w 931"/>
                  <a:gd name="T9" fmla="*/ 0 h 436"/>
                  <a:gd name="T10" fmla="*/ 496 w 931"/>
                  <a:gd name="T11" fmla="*/ 0 h 436"/>
                  <a:gd name="T12" fmla="*/ 465 w 931"/>
                  <a:gd name="T13" fmla="*/ 32 h 436"/>
                  <a:gd name="T14" fmla="*/ 434 w 931"/>
                  <a:gd name="T15" fmla="*/ 63 h 436"/>
                  <a:gd name="T16" fmla="*/ 372 w 931"/>
                  <a:gd name="T17" fmla="*/ 63 h 436"/>
                  <a:gd name="T18" fmla="*/ 341 w 931"/>
                  <a:gd name="T19" fmla="*/ 32 h 436"/>
                  <a:gd name="T20" fmla="*/ 310 w 931"/>
                  <a:gd name="T21" fmla="*/ 32 h 436"/>
                  <a:gd name="T22" fmla="*/ 279 w 931"/>
                  <a:gd name="T23" fmla="*/ 32 h 436"/>
                  <a:gd name="T24" fmla="*/ 248 w 931"/>
                  <a:gd name="T25" fmla="*/ 32 h 436"/>
                  <a:gd name="T26" fmla="*/ 186 w 931"/>
                  <a:gd name="T27" fmla="*/ 0 h 436"/>
                  <a:gd name="T28" fmla="*/ 92 w 931"/>
                  <a:gd name="T29" fmla="*/ 32 h 436"/>
                  <a:gd name="T30" fmla="*/ 92 w 931"/>
                  <a:gd name="T31" fmla="*/ 32 h 436"/>
                  <a:gd name="T32" fmla="*/ 92 w 931"/>
                  <a:gd name="T33" fmla="*/ 63 h 436"/>
                  <a:gd name="T34" fmla="*/ 62 w 931"/>
                  <a:gd name="T35" fmla="*/ 124 h 436"/>
                  <a:gd name="T36" fmla="*/ 31 w 931"/>
                  <a:gd name="T37" fmla="*/ 124 h 436"/>
                  <a:gd name="T38" fmla="*/ 31 w 931"/>
                  <a:gd name="T39" fmla="*/ 156 h 436"/>
                  <a:gd name="T40" fmla="*/ 0 w 931"/>
                  <a:gd name="T41" fmla="*/ 187 h 436"/>
                  <a:gd name="T42" fmla="*/ 0 w 931"/>
                  <a:gd name="T43" fmla="*/ 218 h 436"/>
                  <a:gd name="T44" fmla="*/ 0 w 931"/>
                  <a:gd name="T45" fmla="*/ 218 h 436"/>
                  <a:gd name="T46" fmla="*/ 92 w 931"/>
                  <a:gd name="T47" fmla="*/ 218 h 436"/>
                  <a:gd name="T48" fmla="*/ 155 w 931"/>
                  <a:gd name="T49" fmla="*/ 218 h 436"/>
                  <a:gd name="T50" fmla="*/ 217 w 931"/>
                  <a:gd name="T51" fmla="*/ 218 h 436"/>
                  <a:gd name="T52" fmla="*/ 217 w 931"/>
                  <a:gd name="T53" fmla="*/ 187 h 436"/>
                  <a:gd name="T54" fmla="*/ 248 w 931"/>
                  <a:gd name="T55" fmla="*/ 187 h 436"/>
                  <a:gd name="T56" fmla="*/ 248 w 931"/>
                  <a:gd name="T57" fmla="*/ 187 h 436"/>
                  <a:gd name="T58" fmla="*/ 310 w 931"/>
                  <a:gd name="T59" fmla="*/ 187 h 436"/>
                  <a:gd name="T60" fmla="*/ 341 w 931"/>
                  <a:gd name="T61" fmla="*/ 218 h 436"/>
                  <a:gd name="T62" fmla="*/ 403 w 931"/>
                  <a:gd name="T63" fmla="*/ 248 h 436"/>
                  <a:gd name="T64" fmla="*/ 434 w 931"/>
                  <a:gd name="T65" fmla="*/ 311 h 436"/>
                  <a:gd name="T66" fmla="*/ 496 w 931"/>
                  <a:gd name="T67" fmla="*/ 280 h 436"/>
                  <a:gd name="T68" fmla="*/ 527 w 931"/>
                  <a:gd name="T69" fmla="*/ 342 h 436"/>
                  <a:gd name="T70" fmla="*/ 589 w 931"/>
                  <a:gd name="T71" fmla="*/ 311 h 436"/>
                  <a:gd name="T72" fmla="*/ 651 w 931"/>
                  <a:gd name="T73" fmla="*/ 342 h 436"/>
                  <a:gd name="T74" fmla="*/ 620 w 931"/>
                  <a:gd name="T75" fmla="*/ 404 h 436"/>
                  <a:gd name="T76" fmla="*/ 651 w 931"/>
                  <a:gd name="T77" fmla="*/ 435 h 436"/>
                  <a:gd name="T78" fmla="*/ 682 w 931"/>
                  <a:gd name="T79" fmla="*/ 435 h 436"/>
                  <a:gd name="T80" fmla="*/ 682 w 931"/>
                  <a:gd name="T81" fmla="*/ 404 h 436"/>
                  <a:gd name="T82" fmla="*/ 651 w 931"/>
                  <a:gd name="T83" fmla="*/ 311 h 436"/>
                  <a:gd name="T84" fmla="*/ 713 w 931"/>
                  <a:gd name="T85" fmla="*/ 311 h 436"/>
                  <a:gd name="T86" fmla="*/ 775 w 931"/>
                  <a:gd name="T87" fmla="*/ 311 h 436"/>
                  <a:gd name="T88" fmla="*/ 837 w 931"/>
                  <a:gd name="T89" fmla="*/ 280 h 436"/>
                  <a:gd name="T90" fmla="*/ 868 w 931"/>
                  <a:gd name="T91" fmla="*/ 218 h 436"/>
                  <a:gd name="T92" fmla="*/ 930 w 931"/>
                  <a:gd name="T93" fmla="*/ 218 h 436"/>
                  <a:gd name="T94" fmla="*/ 930 w 931"/>
                  <a:gd name="T95" fmla="*/ 218 h 436"/>
                  <a:gd name="T96" fmla="*/ 930 w 931"/>
                  <a:gd name="T97" fmla="*/ 156 h 436"/>
                  <a:gd name="T98" fmla="*/ 930 w 931"/>
                  <a:gd name="T99" fmla="*/ 156 h 436"/>
                  <a:gd name="T100" fmla="*/ 868 w 931"/>
                  <a:gd name="T101" fmla="*/ 124 h 436"/>
                  <a:gd name="T102" fmla="*/ 837 w 931"/>
                  <a:gd name="T103" fmla="*/ 124 h 436"/>
                  <a:gd name="T104" fmla="*/ 806 w 931"/>
                  <a:gd name="T105" fmla="*/ 124 h 436"/>
                  <a:gd name="T106" fmla="*/ 775 w 931"/>
                  <a:gd name="T107" fmla="*/ 124 h 436"/>
                  <a:gd name="T108" fmla="*/ 744 w 931"/>
                  <a:gd name="T109" fmla="*/ 124 h 436"/>
                  <a:gd name="T110" fmla="*/ 713 w 931"/>
                  <a:gd name="T111" fmla="*/ 124 h 4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31" h="436">
                    <a:moveTo>
                      <a:pt x="682" y="94"/>
                    </a:moveTo>
                    <a:lnTo>
                      <a:pt x="682" y="94"/>
                    </a:lnTo>
                    <a:lnTo>
                      <a:pt x="682" y="63"/>
                    </a:lnTo>
                    <a:lnTo>
                      <a:pt x="682" y="63"/>
                    </a:lnTo>
                    <a:lnTo>
                      <a:pt x="682" y="63"/>
                    </a:lnTo>
                    <a:lnTo>
                      <a:pt x="682" y="63"/>
                    </a:lnTo>
                    <a:cubicBezTo>
                      <a:pt x="651" y="63"/>
                      <a:pt x="651" y="63"/>
                      <a:pt x="651" y="63"/>
                    </a:cubicBezTo>
                    <a:lnTo>
                      <a:pt x="620" y="63"/>
                    </a:lnTo>
                    <a:lnTo>
                      <a:pt x="620" y="63"/>
                    </a:lnTo>
                    <a:cubicBezTo>
                      <a:pt x="620" y="32"/>
                      <a:pt x="620" y="32"/>
                      <a:pt x="620" y="32"/>
                    </a:cubicBezTo>
                    <a:cubicBezTo>
                      <a:pt x="620" y="0"/>
                      <a:pt x="620" y="0"/>
                      <a:pt x="620" y="0"/>
                    </a:cubicBezTo>
                    <a:cubicBezTo>
                      <a:pt x="620" y="0"/>
                      <a:pt x="620" y="0"/>
                      <a:pt x="589" y="0"/>
                    </a:cubicBezTo>
                    <a:lnTo>
                      <a:pt x="589" y="0"/>
                    </a:lnTo>
                    <a:cubicBezTo>
                      <a:pt x="558" y="0"/>
                      <a:pt x="558" y="0"/>
                      <a:pt x="558" y="0"/>
                    </a:cubicBezTo>
                    <a:lnTo>
                      <a:pt x="527" y="0"/>
                    </a:lnTo>
                    <a:lnTo>
                      <a:pt x="527" y="0"/>
                    </a:lnTo>
                    <a:lnTo>
                      <a:pt x="527" y="0"/>
                    </a:lnTo>
                    <a:cubicBezTo>
                      <a:pt x="496" y="0"/>
                      <a:pt x="496" y="0"/>
                      <a:pt x="496" y="0"/>
                    </a:cubicBezTo>
                    <a:cubicBezTo>
                      <a:pt x="496" y="0"/>
                      <a:pt x="496" y="0"/>
                      <a:pt x="465" y="0"/>
                    </a:cubicBezTo>
                    <a:lnTo>
                      <a:pt x="465" y="0"/>
                    </a:lnTo>
                    <a:cubicBezTo>
                      <a:pt x="465" y="32"/>
                      <a:pt x="465" y="32"/>
                      <a:pt x="465" y="32"/>
                    </a:cubicBezTo>
                    <a:lnTo>
                      <a:pt x="465" y="32"/>
                    </a:lnTo>
                    <a:cubicBezTo>
                      <a:pt x="465" y="63"/>
                      <a:pt x="434" y="63"/>
                      <a:pt x="434" y="63"/>
                    </a:cubicBezTo>
                    <a:lnTo>
                      <a:pt x="434" y="63"/>
                    </a:lnTo>
                    <a:lnTo>
                      <a:pt x="434" y="63"/>
                    </a:lnTo>
                    <a:cubicBezTo>
                      <a:pt x="403" y="63"/>
                      <a:pt x="403" y="63"/>
                      <a:pt x="403" y="32"/>
                    </a:cubicBezTo>
                    <a:cubicBezTo>
                      <a:pt x="403" y="63"/>
                      <a:pt x="403" y="63"/>
                      <a:pt x="372" y="63"/>
                    </a:cubicBezTo>
                    <a:lnTo>
                      <a:pt x="372" y="63"/>
                    </a:lnTo>
                    <a:lnTo>
                      <a:pt x="372" y="32"/>
                    </a:lnTo>
                    <a:lnTo>
                      <a:pt x="341" y="32"/>
                    </a:lnTo>
                    <a:lnTo>
                      <a:pt x="341" y="32"/>
                    </a:lnTo>
                    <a:cubicBezTo>
                      <a:pt x="310" y="32"/>
                      <a:pt x="310" y="32"/>
                      <a:pt x="310" y="32"/>
                    </a:cubicBezTo>
                    <a:lnTo>
                      <a:pt x="310" y="32"/>
                    </a:lnTo>
                    <a:lnTo>
                      <a:pt x="310" y="32"/>
                    </a:lnTo>
                    <a:lnTo>
                      <a:pt x="279" y="32"/>
                    </a:lnTo>
                    <a:lnTo>
                      <a:pt x="279" y="32"/>
                    </a:lnTo>
                    <a:lnTo>
                      <a:pt x="279" y="32"/>
                    </a:lnTo>
                    <a:lnTo>
                      <a:pt x="248" y="32"/>
                    </a:lnTo>
                    <a:lnTo>
                      <a:pt x="248" y="32"/>
                    </a:lnTo>
                    <a:cubicBezTo>
                      <a:pt x="248" y="32"/>
                      <a:pt x="217" y="0"/>
                      <a:pt x="186" y="0"/>
                    </a:cubicBezTo>
                    <a:lnTo>
                      <a:pt x="186" y="0"/>
                    </a:lnTo>
                    <a:lnTo>
                      <a:pt x="186" y="0"/>
                    </a:lnTo>
                    <a:cubicBezTo>
                      <a:pt x="186" y="0"/>
                      <a:pt x="186" y="0"/>
                      <a:pt x="155" y="0"/>
                    </a:cubicBezTo>
                    <a:cubicBezTo>
                      <a:pt x="155" y="0"/>
                      <a:pt x="124" y="0"/>
                      <a:pt x="124" y="32"/>
                    </a:cubicBezTo>
                    <a:lnTo>
                      <a:pt x="92" y="32"/>
                    </a:lnTo>
                    <a:lnTo>
                      <a:pt x="92" y="32"/>
                    </a:lnTo>
                    <a:lnTo>
                      <a:pt x="92" y="32"/>
                    </a:lnTo>
                    <a:lnTo>
                      <a:pt x="92" y="32"/>
                    </a:lnTo>
                    <a:lnTo>
                      <a:pt x="92" y="63"/>
                    </a:lnTo>
                    <a:lnTo>
                      <a:pt x="92" y="63"/>
                    </a:lnTo>
                    <a:lnTo>
                      <a:pt x="92" y="63"/>
                    </a:lnTo>
                    <a:cubicBezTo>
                      <a:pt x="92" y="94"/>
                      <a:pt x="92" y="124"/>
                      <a:pt x="62" y="124"/>
                    </a:cubicBezTo>
                    <a:lnTo>
                      <a:pt x="62" y="124"/>
                    </a:lnTo>
                    <a:lnTo>
                      <a:pt x="62" y="124"/>
                    </a:lnTo>
                    <a:lnTo>
                      <a:pt x="62" y="124"/>
                    </a:lnTo>
                    <a:lnTo>
                      <a:pt x="31" y="124"/>
                    </a:lnTo>
                    <a:lnTo>
                      <a:pt x="31" y="124"/>
                    </a:lnTo>
                    <a:lnTo>
                      <a:pt x="31" y="124"/>
                    </a:lnTo>
                    <a:lnTo>
                      <a:pt x="31" y="156"/>
                    </a:lnTo>
                    <a:lnTo>
                      <a:pt x="31" y="156"/>
                    </a:lnTo>
                    <a:lnTo>
                      <a:pt x="31" y="156"/>
                    </a:lnTo>
                    <a:lnTo>
                      <a:pt x="31" y="187"/>
                    </a:lnTo>
                    <a:lnTo>
                      <a:pt x="0" y="187"/>
                    </a:lnTo>
                    <a:lnTo>
                      <a:pt x="0" y="187"/>
                    </a:lnTo>
                    <a:cubicBezTo>
                      <a:pt x="0" y="187"/>
                      <a:pt x="0" y="187"/>
                      <a:pt x="0" y="218"/>
                    </a:cubicBezTo>
                    <a:lnTo>
                      <a:pt x="0" y="218"/>
                    </a:lnTo>
                    <a:lnTo>
                      <a:pt x="0" y="218"/>
                    </a:lnTo>
                    <a:lnTo>
                      <a:pt x="0" y="218"/>
                    </a:lnTo>
                    <a:lnTo>
                      <a:pt x="0" y="218"/>
                    </a:lnTo>
                    <a:cubicBezTo>
                      <a:pt x="31" y="218"/>
                      <a:pt x="31" y="218"/>
                      <a:pt x="31" y="218"/>
                    </a:cubicBezTo>
                    <a:cubicBezTo>
                      <a:pt x="31" y="218"/>
                      <a:pt x="31" y="218"/>
                      <a:pt x="62" y="218"/>
                    </a:cubicBezTo>
                    <a:lnTo>
                      <a:pt x="92" y="218"/>
                    </a:lnTo>
                    <a:lnTo>
                      <a:pt x="92" y="218"/>
                    </a:lnTo>
                    <a:lnTo>
                      <a:pt x="124" y="218"/>
                    </a:lnTo>
                    <a:cubicBezTo>
                      <a:pt x="124" y="218"/>
                      <a:pt x="124" y="218"/>
                      <a:pt x="155" y="218"/>
                    </a:cubicBezTo>
                    <a:lnTo>
                      <a:pt x="155" y="218"/>
                    </a:lnTo>
                    <a:cubicBezTo>
                      <a:pt x="155" y="218"/>
                      <a:pt x="155" y="218"/>
                      <a:pt x="186" y="218"/>
                    </a:cubicBezTo>
                    <a:lnTo>
                      <a:pt x="217" y="218"/>
                    </a:lnTo>
                    <a:lnTo>
                      <a:pt x="217" y="218"/>
                    </a:lnTo>
                    <a:lnTo>
                      <a:pt x="217" y="218"/>
                    </a:lnTo>
                    <a:cubicBezTo>
                      <a:pt x="217" y="218"/>
                      <a:pt x="217" y="218"/>
                      <a:pt x="217" y="187"/>
                    </a:cubicBezTo>
                    <a:lnTo>
                      <a:pt x="217" y="187"/>
                    </a:lnTo>
                    <a:lnTo>
                      <a:pt x="217" y="187"/>
                    </a:lnTo>
                    <a:lnTo>
                      <a:pt x="248" y="187"/>
                    </a:lnTo>
                    <a:lnTo>
                      <a:pt x="248" y="187"/>
                    </a:lnTo>
                    <a:lnTo>
                      <a:pt x="248" y="187"/>
                    </a:lnTo>
                    <a:lnTo>
                      <a:pt x="248" y="187"/>
                    </a:lnTo>
                    <a:lnTo>
                      <a:pt x="248" y="187"/>
                    </a:lnTo>
                    <a:lnTo>
                      <a:pt x="279" y="187"/>
                    </a:lnTo>
                    <a:lnTo>
                      <a:pt x="310" y="187"/>
                    </a:lnTo>
                    <a:cubicBezTo>
                      <a:pt x="310" y="187"/>
                      <a:pt x="341" y="187"/>
                      <a:pt x="341" y="218"/>
                    </a:cubicBezTo>
                    <a:lnTo>
                      <a:pt x="341" y="218"/>
                    </a:lnTo>
                    <a:lnTo>
                      <a:pt x="341" y="218"/>
                    </a:lnTo>
                    <a:cubicBezTo>
                      <a:pt x="372" y="218"/>
                      <a:pt x="403" y="218"/>
                      <a:pt x="403" y="248"/>
                    </a:cubicBezTo>
                    <a:lnTo>
                      <a:pt x="403" y="248"/>
                    </a:lnTo>
                    <a:lnTo>
                      <a:pt x="403" y="248"/>
                    </a:lnTo>
                    <a:cubicBezTo>
                      <a:pt x="403" y="248"/>
                      <a:pt x="403" y="248"/>
                      <a:pt x="403" y="280"/>
                    </a:cubicBezTo>
                    <a:lnTo>
                      <a:pt x="403" y="280"/>
                    </a:lnTo>
                    <a:cubicBezTo>
                      <a:pt x="434" y="280"/>
                      <a:pt x="434" y="311"/>
                      <a:pt x="434" y="311"/>
                    </a:cubicBezTo>
                    <a:lnTo>
                      <a:pt x="434" y="311"/>
                    </a:lnTo>
                    <a:lnTo>
                      <a:pt x="434" y="311"/>
                    </a:lnTo>
                    <a:cubicBezTo>
                      <a:pt x="465" y="311"/>
                      <a:pt x="465" y="280"/>
                      <a:pt x="496" y="280"/>
                    </a:cubicBezTo>
                    <a:lnTo>
                      <a:pt x="496" y="280"/>
                    </a:lnTo>
                    <a:cubicBezTo>
                      <a:pt x="527" y="280"/>
                      <a:pt x="527" y="311"/>
                      <a:pt x="527" y="311"/>
                    </a:cubicBezTo>
                    <a:cubicBezTo>
                      <a:pt x="527" y="311"/>
                      <a:pt x="527" y="311"/>
                      <a:pt x="527" y="342"/>
                    </a:cubicBezTo>
                    <a:lnTo>
                      <a:pt x="527" y="342"/>
                    </a:lnTo>
                    <a:cubicBezTo>
                      <a:pt x="527" y="342"/>
                      <a:pt x="558" y="342"/>
                      <a:pt x="558" y="311"/>
                    </a:cubicBezTo>
                    <a:lnTo>
                      <a:pt x="589" y="311"/>
                    </a:lnTo>
                    <a:lnTo>
                      <a:pt x="589" y="311"/>
                    </a:lnTo>
                    <a:lnTo>
                      <a:pt x="620" y="342"/>
                    </a:lnTo>
                    <a:cubicBezTo>
                      <a:pt x="651" y="342"/>
                      <a:pt x="651" y="342"/>
                      <a:pt x="651" y="342"/>
                    </a:cubicBezTo>
                    <a:cubicBezTo>
                      <a:pt x="620" y="404"/>
                      <a:pt x="620" y="404"/>
                      <a:pt x="620" y="404"/>
                    </a:cubicBezTo>
                    <a:lnTo>
                      <a:pt x="620" y="404"/>
                    </a:lnTo>
                    <a:lnTo>
                      <a:pt x="620" y="404"/>
                    </a:lnTo>
                    <a:lnTo>
                      <a:pt x="620" y="404"/>
                    </a:lnTo>
                    <a:lnTo>
                      <a:pt x="620" y="435"/>
                    </a:lnTo>
                    <a:lnTo>
                      <a:pt x="651" y="435"/>
                    </a:lnTo>
                    <a:lnTo>
                      <a:pt x="651" y="435"/>
                    </a:lnTo>
                    <a:lnTo>
                      <a:pt x="651" y="435"/>
                    </a:lnTo>
                    <a:lnTo>
                      <a:pt x="682" y="435"/>
                    </a:lnTo>
                    <a:lnTo>
                      <a:pt x="682" y="435"/>
                    </a:lnTo>
                    <a:cubicBezTo>
                      <a:pt x="682" y="404"/>
                      <a:pt x="682" y="404"/>
                      <a:pt x="682" y="404"/>
                    </a:cubicBezTo>
                    <a:lnTo>
                      <a:pt x="682" y="404"/>
                    </a:lnTo>
                    <a:cubicBezTo>
                      <a:pt x="651" y="404"/>
                      <a:pt x="651" y="372"/>
                      <a:pt x="651" y="372"/>
                    </a:cubicBezTo>
                    <a:cubicBezTo>
                      <a:pt x="651" y="342"/>
                      <a:pt x="651" y="342"/>
                      <a:pt x="651" y="342"/>
                    </a:cubicBezTo>
                    <a:cubicBezTo>
                      <a:pt x="651" y="311"/>
                      <a:pt x="651" y="311"/>
                      <a:pt x="651" y="311"/>
                    </a:cubicBezTo>
                    <a:lnTo>
                      <a:pt x="651" y="311"/>
                    </a:lnTo>
                    <a:cubicBezTo>
                      <a:pt x="682" y="311"/>
                      <a:pt x="682" y="311"/>
                      <a:pt x="713" y="311"/>
                    </a:cubicBezTo>
                    <a:lnTo>
                      <a:pt x="713" y="311"/>
                    </a:lnTo>
                    <a:lnTo>
                      <a:pt x="744" y="311"/>
                    </a:lnTo>
                    <a:cubicBezTo>
                      <a:pt x="744" y="311"/>
                      <a:pt x="744" y="311"/>
                      <a:pt x="775" y="311"/>
                    </a:cubicBezTo>
                    <a:lnTo>
                      <a:pt x="775" y="311"/>
                    </a:lnTo>
                    <a:cubicBezTo>
                      <a:pt x="775" y="311"/>
                      <a:pt x="775" y="311"/>
                      <a:pt x="775" y="280"/>
                    </a:cubicBezTo>
                    <a:cubicBezTo>
                      <a:pt x="806" y="280"/>
                      <a:pt x="806" y="280"/>
                      <a:pt x="806" y="280"/>
                    </a:cubicBezTo>
                    <a:cubicBezTo>
                      <a:pt x="837" y="280"/>
                      <a:pt x="837" y="280"/>
                      <a:pt x="837" y="280"/>
                    </a:cubicBezTo>
                    <a:lnTo>
                      <a:pt x="837" y="280"/>
                    </a:lnTo>
                    <a:cubicBezTo>
                      <a:pt x="837" y="248"/>
                      <a:pt x="868" y="218"/>
                      <a:pt x="868" y="218"/>
                    </a:cubicBezTo>
                    <a:lnTo>
                      <a:pt x="868" y="218"/>
                    </a:lnTo>
                    <a:cubicBezTo>
                      <a:pt x="899" y="218"/>
                      <a:pt x="899" y="218"/>
                      <a:pt x="899" y="218"/>
                    </a:cubicBezTo>
                    <a:lnTo>
                      <a:pt x="930" y="218"/>
                    </a:lnTo>
                    <a:lnTo>
                      <a:pt x="930" y="218"/>
                    </a:lnTo>
                    <a:lnTo>
                      <a:pt x="930" y="218"/>
                    </a:lnTo>
                    <a:lnTo>
                      <a:pt x="930" y="218"/>
                    </a:lnTo>
                    <a:lnTo>
                      <a:pt x="930" y="218"/>
                    </a:lnTo>
                    <a:lnTo>
                      <a:pt x="930" y="187"/>
                    </a:lnTo>
                    <a:lnTo>
                      <a:pt x="930" y="187"/>
                    </a:lnTo>
                    <a:lnTo>
                      <a:pt x="930" y="156"/>
                    </a:lnTo>
                    <a:lnTo>
                      <a:pt x="930" y="156"/>
                    </a:lnTo>
                    <a:lnTo>
                      <a:pt x="930" y="156"/>
                    </a:lnTo>
                    <a:lnTo>
                      <a:pt x="930" y="156"/>
                    </a:lnTo>
                    <a:lnTo>
                      <a:pt x="930" y="156"/>
                    </a:lnTo>
                    <a:cubicBezTo>
                      <a:pt x="899" y="156"/>
                      <a:pt x="899" y="156"/>
                      <a:pt x="899" y="124"/>
                    </a:cubicBezTo>
                    <a:lnTo>
                      <a:pt x="868" y="124"/>
                    </a:lnTo>
                    <a:lnTo>
                      <a:pt x="868" y="124"/>
                    </a:lnTo>
                    <a:cubicBezTo>
                      <a:pt x="837" y="124"/>
                      <a:pt x="837" y="124"/>
                      <a:pt x="837" y="124"/>
                    </a:cubicBezTo>
                    <a:lnTo>
                      <a:pt x="837" y="124"/>
                    </a:lnTo>
                    <a:cubicBezTo>
                      <a:pt x="806" y="124"/>
                      <a:pt x="806" y="124"/>
                      <a:pt x="806" y="124"/>
                    </a:cubicBezTo>
                    <a:lnTo>
                      <a:pt x="806" y="124"/>
                    </a:lnTo>
                    <a:lnTo>
                      <a:pt x="806" y="124"/>
                    </a:lnTo>
                    <a:lnTo>
                      <a:pt x="806" y="124"/>
                    </a:lnTo>
                    <a:cubicBezTo>
                      <a:pt x="806" y="124"/>
                      <a:pt x="806" y="124"/>
                      <a:pt x="775" y="124"/>
                    </a:cubicBezTo>
                    <a:lnTo>
                      <a:pt x="775" y="124"/>
                    </a:lnTo>
                    <a:lnTo>
                      <a:pt x="775" y="124"/>
                    </a:lnTo>
                    <a:cubicBezTo>
                      <a:pt x="775" y="124"/>
                      <a:pt x="775" y="124"/>
                      <a:pt x="744" y="124"/>
                    </a:cubicBezTo>
                    <a:lnTo>
                      <a:pt x="744" y="124"/>
                    </a:lnTo>
                    <a:lnTo>
                      <a:pt x="744" y="124"/>
                    </a:lnTo>
                    <a:lnTo>
                      <a:pt x="744" y="124"/>
                    </a:lnTo>
                    <a:cubicBezTo>
                      <a:pt x="713" y="124"/>
                      <a:pt x="713" y="124"/>
                      <a:pt x="713" y="124"/>
                    </a:cubicBezTo>
                    <a:lnTo>
                      <a:pt x="713" y="124"/>
                    </a:lnTo>
                    <a:cubicBezTo>
                      <a:pt x="682" y="124"/>
                      <a:pt x="682" y="94"/>
                      <a:pt x="682" y="94"/>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101" name="Freeform 98"/>
              <p:cNvSpPr>
                <a:spLocks noChangeArrowheads="1"/>
              </p:cNvSpPr>
              <p:nvPr/>
            </p:nvSpPr>
            <p:spPr bwMode="auto">
              <a:xfrm>
                <a:off x="4148138" y="1366838"/>
                <a:ext cx="146050" cy="88900"/>
              </a:xfrm>
              <a:custGeom>
                <a:avLst/>
                <a:gdLst>
                  <a:gd name="T0" fmla="*/ 373 w 405"/>
                  <a:gd name="T1" fmla="*/ 94 h 249"/>
                  <a:gd name="T2" fmla="*/ 342 w 405"/>
                  <a:gd name="T3" fmla="*/ 63 h 249"/>
                  <a:gd name="T4" fmla="*/ 342 w 405"/>
                  <a:gd name="T5" fmla="*/ 63 h 249"/>
                  <a:gd name="T6" fmla="*/ 342 w 405"/>
                  <a:gd name="T7" fmla="*/ 31 h 249"/>
                  <a:gd name="T8" fmla="*/ 311 w 405"/>
                  <a:gd name="T9" fmla="*/ 0 h 249"/>
                  <a:gd name="T10" fmla="*/ 280 w 405"/>
                  <a:gd name="T11" fmla="*/ 31 h 249"/>
                  <a:gd name="T12" fmla="*/ 249 w 405"/>
                  <a:gd name="T13" fmla="*/ 0 h 249"/>
                  <a:gd name="T14" fmla="*/ 218 w 405"/>
                  <a:gd name="T15" fmla="*/ 0 h 249"/>
                  <a:gd name="T16" fmla="*/ 218 w 405"/>
                  <a:gd name="T17" fmla="*/ 0 h 249"/>
                  <a:gd name="T18" fmla="*/ 156 w 405"/>
                  <a:gd name="T19" fmla="*/ 31 h 249"/>
                  <a:gd name="T20" fmla="*/ 156 w 405"/>
                  <a:gd name="T21" fmla="*/ 63 h 249"/>
                  <a:gd name="T22" fmla="*/ 94 w 405"/>
                  <a:gd name="T23" fmla="*/ 63 h 249"/>
                  <a:gd name="T24" fmla="*/ 94 w 405"/>
                  <a:gd name="T25" fmla="*/ 63 h 249"/>
                  <a:gd name="T26" fmla="*/ 94 w 405"/>
                  <a:gd name="T27" fmla="*/ 94 h 249"/>
                  <a:gd name="T28" fmla="*/ 63 w 405"/>
                  <a:gd name="T29" fmla="*/ 124 h 249"/>
                  <a:gd name="T30" fmla="*/ 32 w 405"/>
                  <a:gd name="T31" fmla="*/ 124 h 249"/>
                  <a:gd name="T32" fmla="*/ 0 w 405"/>
                  <a:gd name="T33" fmla="*/ 156 h 249"/>
                  <a:gd name="T34" fmla="*/ 0 w 405"/>
                  <a:gd name="T35" fmla="*/ 156 h 249"/>
                  <a:gd name="T36" fmla="*/ 0 w 405"/>
                  <a:gd name="T37" fmla="*/ 187 h 249"/>
                  <a:gd name="T38" fmla="*/ 0 w 405"/>
                  <a:gd name="T39" fmla="*/ 218 h 249"/>
                  <a:gd name="T40" fmla="*/ 0 w 405"/>
                  <a:gd name="T41" fmla="*/ 218 h 249"/>
                  <a:gd name="T42" fmla="*/ 0 w 405"/>
                  <a:gd name="T43" fmla="*/ 218 h 249"/>
                  <a:gd name="T44" fmla="*/ 94 w 405"/>
                  <a:gd name="T45" fmla="*/ 218 h 249"/>
                  <a:gd name="T46" fmla="*/ 187 w 405"/>
                  <a:gd name="T47" fmla="*/ 218 h 249"/>
                  <a:gd name="T48" fmla="*/ 187 w 405"/>
                  <a:gd name="T49" fmla="*/ 218 h 249"/>
                  <a:gd name="T50" fmla="*/ 218 w 405"/>
                  <a:gd name="T51" fmla="*/ 218 h 249"/>
                  <a:gd name="T52" fmla="*/ 249 w 405"/>
                  <a:gd name="T53" fmla="*/ 218 h 249"/>
                  <a:gd name="T54" fmla="*/ 249 w 405"/>
                  <a:gd name="T55" fmla="*/ 218 h 249"/>
                  <a:gd name="T56" fmla="*/ 280 w 405"/>
                  <a:gd name="T57" fmla="*/ 248 h 249"/>
                  <a:gd name="T58" fmla="*/ 280 w 405"/>
                  <a:gd name="T59" fmla="*/ 248 h 249"/>
                  <a:gd name="T60" fmla="*/ 311 w 405"/>
                  <a:gd name="T61" fmla="*/ 248 h 249"/>
                  <a:gd name="T62" fmla="*/ 311 w 405"/>
                  <a:gd name="T63" fmla="*/ 248 h 249"/>
                  <a:gd name="T64" fmla="*/ 342 w 405"/>
                  <a:gd name="T65" fmla="*/ 248 h 249"/>
                  <a:gd name="T66" fmla="*/ 342 w 405"/>
                  <a:gd name="T67" fmla="*/ 187 h 249"/>
                  <a:gd name="T68" fmla="*/ 373 w 405"/>
                  <a:gd name="T69" fmla="*/ 187 h 249"/>
                  <a:gd name="T70" fmla="*/ 373 w 405"/>
                  <a:gd name="T71" fmla="*/ 156 h 249"/>
                  <a:gd name="T72" fmla="*/ 373 w 405"/>
                  <a:gd name="T73" fmla="*/ 156 h 249"/>
                  <a:gd name="T74" fmla="*/ 373 w 405"/>
                  <a:gd name="T75" fmla="*/ 124 h 249"/>
                  <a:gd name="T76" fmla="*/ 404 w 405"/>
                  <a:gd name="T77" fmla="*/ 124 h 249"/>
                  <a:gd name="T78" fmla="*/ 373 w 405"/>
                  <a:gd name="T79" fmla="*/ 94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05" h="249">
                    <a:moveTo>
                      <a:pt x="373" y="94"/>
                    </a:moveTo>
                    <a:lnTo>
                      <a:pt x="373" y="94"/>
                    </a:lnTo>
                    <a:lnTo>
                      <a:pt x="373" y="94"/>
                    </a:lnTo>
                    <a:cubicBezTo>
                      <a:pt x="373" y="94"/>
                      <a:pt x="342" y="94"/>
                      <a:pt x="342" y="63"/>
                    </a:cubicBezTo>
                    <a:lnTo>
                      <a:pt x="342" y="63"/>
                    </a:lnTo>
                    <a:lnTo>
                      <a:pt x="342" y="63"/>
                    </a:lnTo>
                    <a:cubicBezTo>
                      <a:pt x="342" y="31"/>
                      <a:pt x="342" y="31"/>
                      <a:pt x="342" y="31"/>
                    </a:cubicBezTo>
                    <a:lnTo>
                      <a:pt x="342" y="31"/>
                    </a:lnTo>
                    <a:cubicBezTo>
                      <a:pt x="342" y="31"/>
                      <a:pt x="342" y="31"/>
                      <a:pt x="342" y="0"/>
                    </a:cubicBezTo>
                    <a:cubicBezTo>
                      <a:pt x="342" y="0"/>
                      <a:pt x="342" y="0"/>
                      <a:pt x="311" y="0"/>
                    </a:cubicBezTo>
                    <a:cubicBezTo>
                      <a:pt x="311" y="31"/>
                      <a:pt x="311" y="31"/>
                      <a:pt x="311" y="31"/>
                    </a:cubicBezTo>
                    <a:cubicBezTo>
                      <a:pt x="311" y="31"/>
                      <a:pt x="311" y="31"/>
                      <a:pt x="280" y="31"/>
                    </a:cubicBezTo>
                    <a:cubicBezTo>
                      <a:pt x="280" y="31"/>
                      <a:pt x="280" y="0"/>
                      <a:pt x="249" y="0"/>
                    </a:cubicBezTo>
                    <a:lnTo>
                      <a:pt x="249" y="0"/>
                    </a:lnTo>
                    <a:cubicBezTo>
                      <a:pt x="218" y="0"/>
                      <a:pt x="218" y="0"/>
                      <a:pt x="218" y="0"/>
                    </a:cubicBezTo>
                    <a:lnTo>
                      <a:pt x="218" y="0"/>
                    </a:lnTo>
                    <a:lnTo>
                      <a:pt x="218" y="0"/>
                    </a:lnTo>
                    <a:lnTo>
                      <a:pt x="218" y="0"/>
                    </a:lnTo>
                    <a:cubicBezTo>
                      <a:pt x="187" y="0"/>
                      <a:pt x="187" y="0"/>
                      <a:pt x="187" y="0"/>
                    </a:cubicBezTo>
                    <a:cubicBezTo>
                      <a:pt x="187" y="0"/>
                      <a:pt x="156" y="0"/>
                      <a:pt x="156" y="31"/>
                    </a:cubicBezTo>
                    <a:lnTo>
                      <a:pt x="156" y="31"/>
                    </a:lnTo>
                    <a:cubicBezTo>
                      <a:pt x="156" y="31"/>
                      <a:pt x="156" y="31"/>
                      <a:pt x="156" y="63"/>
                    </a:cubicBezTo>
                    <a:cubicBezTo>
                      <a:pt x="125" y="63"/>
                      <a:pt x="125" y="63"/>
                      <a:pt x="125" y="63"/>
                    </a:cubicBezTo>
                    <a:lnTo>
                      <a:pt x="94" y="63"/>
                    </a:lnTo>
                    <a:lnTo>
                      <a:pt x="94" y="63"/>
                    </a:lnTo>
                    <a:lnTo>
                      <a:pt x="94" y="63"/>
                    </a:lnTo>
                    <a:lnTo>
                      <a:pt x="94" y="94"/>
                    </a:lnTo>
                    <a:lnTo>
                      <a:pt x="94" y="94"/>
                    </a:lnTo>
                    <a:cubicBezTo>
                      <a:pt x="94" y="124"/>
                      <a:pt x="63" y="124"/>
                      <a:pt x="63" y="124"/>
                    </a:cubicBezTo>
                    <a:lnTo>
                      <a:pt x="63" y="124"/>
                    </a:lnTo>
                    <a:cubicBezTo>
                      <a:pt x="63" y="124"/>
                      <a:pt x="63" y="124"/>
                      <a:pt x="32" y="124"/>
                    </a:cubicBezTo>
                    <a:lnTo>
                      <a:pt x="32" y="124"/>
                    </a:lnTo>
                    <a:lnTo>
                      <a:pt x="32" y="124"/>
                    </a:lnTo>
                    <a:lnTo>
                      <a:pt x="0" y="156"/>
                    </a:lnTo>
                    <a:lnTo>
                      <a:pt x="0" y="156"/>
                    </a:lnTo>
                    <a:lnTo>
                      <a:pt x="0" y="156"/>
                    </a:lnTo>
                    <a:lnTo>
                      <a:pt x="0" y="156"/>
                    </a:lnTo>
                    <a:lnTo>
                      <a:pt x="0" y="187"/>
                    </a:lnTo>
                    <a:lnTo>
                      <a:pt x="0" y="218"/>
                    </a:lnTo>
                    <a:lnTo>
                      <a:pt x="0" y="218"/>
                    </a:lnTo>
                    <a:lnTo>
                      <a:pt x="0" y="218"/>
                    </a:lnTo>
                    <a:lnTo>
                      <a:pt x="0" y="218"/>
                    </a:lnTo>
                    <a:lnTo>
                      <a:pt x="0" y="218"/>
                    </a:lnTo>
                    <a:lnTo>
                      <a:pt x="0" y="218"/>
                    </a:lnTo>
                    <a:cubicBezTo>
                      <a:pt x="32" y="218"/>
                      <a:pt x="32" y="218"/>
                      <a:pt x="63" y="218"/>
                    </a:cubicBezTo>
                    <a:cubicBezTo>
                      <a:pt x="94" y="218"/>
                      <a:pt x="94" y="218"/>
                      <a:pt x="94" y="218"/>
                    </a:cubicBezTo>
                    <a:lnTo>
                      <a:pt x="94" y="218"/>
                    </a:lnTo>
                    <a:cubicBezTo>
                      <a:pt x="125" y="218"/>
                      <a:pt x="156" y="218"/>
                      <a:pt x="187" y="218"/>
                    </a:cubicBezTo>
                    <a:lnTo>
                      <a:pt x="187" y="218"/>
                    </a:lnTo>
                    <a:lnTo>
                      <a:pt x="187" y="218"/>
                    </a:lnTo>
                    <a:lnTo>
                      <a:pt x="187" y="218"/>
                    </a:lnTo>
                    <a:lnTo>
                      <a:pt x="218" y="218"/>
                    </a:lnTo>
                    <a:cubicBezTo>
                      <a:pt x="218" y="218"/>
                      <a:pt x="218" y="218"/>
                      <a:pt x="249" y="218"/>
                    </a:cubicBezTo>
                    <a:lnTo>
                      <a:pt x="249" y="218"/>
                    </a:lnTo>
                    <a:lnTo>
                      <a:pt x="249" y="218"/>
                    </a:lnTo>
                    <a:lnTo>
                      <a:pt x="249" y="218"/>
                    </a:lnTo>
                    <a:lnTo>
                      <a:pt x="249" y="218"/>
                    </a:lnTo>
                    <a:cubicBezTo>
                      <a:pt x="280" y="218"/>
                      <a:pt x="280" y="218"/>
                      <a:pt x="280" y="248"/>
                    </a:cubicBezTo>
                    <a:lnTo>
                      <a:pt x="280" y="248"/>
                    </a:lnTo>
                    <a:lnTo>
                      <a:pt x="280" y="248"/>
                    </a:lnTo>
                    <a:cubicBezTo>
                      <a:pt x="280" y="248"/>
                      <a:pt x="280" y="248"/>
                      <a:pt x="311" y="248"/>
                    </a:cubicBezTo>
                    <a:lnTo>
                      <a:pt x="311" y="248"/>
                    </a:lnTo>
                    <a:lnTo>
                      <a:pt x="311" y="248"/>
                    </a:lnTo>
                    <a:lnTo>
                      <a:pt x="311" y="248"/>
                    </a:lnTo>
                    <a:lnTo>
                      <a:pt x="311" y="248"/>
                    </a:lnTo>
                    <a:cubicBezTo>
                      <a:pt x="311" y="248"/>
                      <a:pt x="311" y="248"/>
                      <a:pt x="342" y="248"/>
                    </a:cubicBezTo>
                    <a:cubicBezTo>
                      <a:pt x="342" y="218"/>
                      <a:pt x="342" y="218"/>
                      <a:pt x="342" y="218"/>
                    </a:cubicBezTo>
                    <a:lnTo>
                      <a:pt x="342" y="187"/>
                    </a:lnTo>
                    <a:lnTo>
                      <a:pt x="373" y="187"/>
                    </a:lnTo>
                    <a:lnTo>
                      <a:pt x="373" y="187"/>
                    </a:lnTo>
                    <a:lnTo>
                      <a:pt x="373" y="187"/>
                    </a:lnTo>
                    <a:cubicBezTo>
                      <a:pt x="373" y="187"/>
                      <a:pt x="373" y="187"/>
                      <a:pt x="373" y="156"/>
                    </a:cubicBezTo>
                    <a:lnTo>
                      <a:pt x="373" y="156"/>
                    </a:lnTo>
                    <a:lnTo>
                      <a:pt x="373" y="156"/>
                    </a:lnTo>
                    <a:lnTo>
                      <a:pt x="373" y="156"/>
                    </a:lnTo>
                    <a:lnTo>
                      <a:pt x="373" y="124"/>
                    </a:lnTo>
                    <a:lnTo>
                      <a:pt x="373" y="124"/>
                    </a:lnTo>
                    <a:cubicBezTo>
                      <a:pt x="404" y="124"/>
                      <a:pt x="404" y="124"/>
                      <a:pt x="404" y="124"/>
                    </a:cubicBezTo>
                    <a:lnTo>
                      <a:pt x="404" y="124"/>
                    </a:lnTo>
                    <a:cubicBezTo>
                      <a:pt x="404" y="124"/>
                      <a:pt x="373" y="124"/>
                      <a:pt x="373" y="94"/>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102" name="Freeform 99"/>
              <p:cNvSpPr>
                <a:spLocks noChangeArrowheads="1"/>
              </p:cNvSpPr>
              <p:nvPr/>
            </p:nvSpPr>
            <p:spPr bwMode="auto">
              <a:xfrm>
                <a:off x="3948113" y="809625"/>
                <a:ext cx="100012" cy="66675"/>
              </a:xfrm>
              <a:custGeom>
                <a:avLst/>
                <a:gdLst>
                  <a:gd name="T0" fmla="*/ 155 w 280"/>
                  <a:gd name="T1" fmla="*/ 31 h 187"/>
                  <a:gd name="T2" fmla="*/ 155 w 280"/>
                  <a:gd name="T3" fmla="*/ 31 h 187"/>
                  <a:gd name="T4" fmla="*/ 155 w 280"/>
                  <a:gd name="T5" fmla="*/ 62 h 187"/>
                  <a:gd name="T6" fmla="*/ 155 w 280"/>
                  <a:gd name="T7" fmla="*/ 93 h 187"/>
                  <a:gd name="T8" fmla="*/ 155 w 280"/>
                  <a:gd name="T9" fmla="*/ 124 h 187"/>
                  <a:gd name="T10" fmla="*/ 124 w 280"/>
                  <a:gd name="T11" fmla="*/ 124 h 187"/>
                  <a:gd name="T12" fmla="*/ 93 w 280"/>
                  <a:gd name="T13" fmla="*/ 124 h 187"/>
                  <a:gd name="T14" fmla="*/ 93 w 280"/>
                  <a:gd name="T15" fmla="*/ 124 h 187"/>
                  <a:gd name="T16" fmla="*/ 62 w 280"/>
                  <a:gd name="T17" fmla="*/ 124 h 187"/>
                  <a:gd name="T18" fmla="*/ 62 w 280"/>
                  <a:gd name="T19" fmla="*/ 124 h 187"/>
                  <a:gd name="T20" fmla="*/ 31 w 280"/>
                  <a:gd name="T21" fmla="*/ 155 h 187"/>
                  <a:gd name="T22" fmla="*/ 0 w 280"/>
                  <a:gd name="T23" fmla="*/ 155 h 187"/>
                  <a:gd name="T24" fmla="*/ 0 w 280"/>
                  <a:gd name="T25" fmla="*/ 155 h 187"/>
                  <a:gd name="T26" fmla="*/ 31 w 280"/>
                  <a:gd name="T27" fmla="*/ 155 h 187"/>
                  <a:gd name="T28" fmla="*/ 93 w 280"/>
                  <a:gd name="T29" fmla="*/ 186 h 187"/>
                  <a:gd name="T30" fmla="*/ 124 w 280"/>
                  <a:gd name="T31" fmla="*/ 186 h 187"/>
                  <a:gd name="T32" fmla="*/ 155 w 280"/>
                  <a:gd name="T33" fmla="*/ 155 h 187"/>
                  <a:gd name="T34" fmla="*/ 155 w 280"/>
                  <a:gd name="T35" fmla="*/ 155 h 187"/>
                  <a:gd name="T36" fmla="*/ 217 w 280"/>
                  <a:gd name="T37" fmla="*/ 124 h 187"/>
                  <a:gd name="T38" fmla="*/ 217 w 280"/>
                  <a:gd name="T39" fmla="*/ 124 h 187"/>
                  <a:gd name="T40" fmla="*/ 217 w 280"/>
                  <a:gd name="T41" fmla="*/ 93 h 187"/>
                  <a:gd name="T42" fmla="*/ 248 w 280"/>
                  <a:gd name="T43" fmla="*/ 93 h 187"/>
                  <a:gd name="T44" fmla="*/ 248 w 280"/>
                  <a:gd name="T45" fmla="*/ 93 h 187"/>
                  <a:gd name="T46" fmla="*/ 279 w 280"/>
                  <a:gd name="T47" fmla="*/ 62 h 187"/>
                  <a:gd name="T48" fmla="*/ 279 w 280"/>
                  <a:gd name="T49" fmla="*/ 62 h 187"/>
                  <a:gd name="T50" fmla="*/ 279 w 280"/>
                  <a:gd name="T51" fmla="*/ 62 h 187"/>
                  <a:gd name="T52" fmla="*/ 217 w 280"/>
                  <a:gd name="T53" fmla="*/ 31 h 187"/>
                  <a:gd name="T54" fmla="*/ 217 w 280"/>
                  <a:gd name="T55" fmla="*/ 31 h 187"/>
                  <a:gd name="T56" fmla="*/ 217 w 280"/>
                  <a:gd name="T57" fmla="*/ 31 h 187"/>
                  <a:gd name="T58" fmla="*/ 217 w 280"/>
                  <a:gd name="T59" fmla="*/ 31 h 187"/>
                  <a:gd name="T60" fmla="*/ 186 w 280"/>
                  <a:gd name="T61" fmla="*/ 0 h 187"/>
                  <a:gd name="T62" fmla="*/ 186 w 280"/>
                  <a:gd name="T63" fmla="*/ 0 h 187"/>
                  <a:gd name="T64" fmla="*/ 124 w 280"/>
                  <a:gd name="T65" fmla="*/ 0 h 187"/>
                  <a:gd name="T66" fmla="*/ 155 w 280"/>
                  <a:gd name="T67" fmla="*/ 31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80" h="187">
                    <a:moveTo>
                      <a:pt x="155" y="31"/>
                    </a:moveTo>
                    <a:lnTo>
                      <a:pt x="155" y="31"/>
                    </a:lnTo>
                    <a:lnTo>
                      <a:pt x="155" y="62"/>
                    </a:lnTo>
                    <a:cubicBezTo>
                      <a:pt x="155" y="62"/>
                      <a:pt x="155" y="62"/>
                      <a:pt x="155" y="93"/>
                    </a:cubicBezTo>
                    <a:lnTo>
                      <a:pt x="155" y="124"/>
                    </a:lnTo>
                    <a:cubicBezTo>
                      <a:pt x="124" y="124"/>
                      <a:pt x="124" y="124"/>
                      <a:pt x="124" y="124"/>
                    </a:cubicBezTo>
                    <a:cubicBezTo>
                      <a:pt x="93" y="124"/>
                      <a:pt x="93" y="124"/>
                      <a:pt x="93" y="124"/>
                    </a:cubicBezTo>
                    <a:lnTo>
                      <a:pt x="93" y="124"/>
                    </a:lnTo>
                    <a:cubicBezTo>
                      <a:pt x="62" y="124"/>
                      <a:pt x="62" y="124"/>
                      <a:pt x="62" y="124"/>
                    </a:cubicBezTo>
                    <a:lnTo>
                      <a:pt x="62" y="124"/>
                    </a:lnTo>
                    <a:cubicBezTo>
                      <a:pt x="62" y="155"/>
                      <a:pt x="31" y="155"/>
                      <a:pt x="31" y="155"/>
                    </a:cubicBezTo>
                    <a:lnTo>
                      <a:pt x="0" y="155"/>
                    </a:lnTo>
                    <a:lnTo>
                      <a:pt x="0" y="155"/>
                    </a:lnTo>
                    <a:lnTo>
                      <a:pt x="31" y="155"/>
                    </a:lnTo>
                    <a:cubicBezTo>
                      <a:pt x="62" y="155"/>
                      <a:pt x="93" y="155"/>
                      <a:pt x="93" y="186"/>
                    </a:cubicBezTo>
                    <a:lnTo>
                      <a:pt x="124" y="186"/>
                    </a:lnTo>
                    <a:cubicBezTo>
                      <a:pt x="124" y="186"/>
                      <a:pt x="124" y="186"/>
                      <a:pt x="155" y="155"/>
                    </a:cubicBezTo>
                    <a:lnTo>
                      <a:pt x="155" y="155"/>
                    </a:lnTo>
                    <a:cubicBezTo>
                      <a:pt x="155" y="155"/>
                      <a:pt x="186" y="124"/>
                      <a:pt x="217" y="124"/>
                    </a:cubicBezTo>
                    <a:lnTo>
                      <a:pt x="217" y="124"/>
                    </a:lnTo>
                    <a:lnTo>
                      <a:pt x="217" y="93"/>
                    </a:lnTo>
                    <a:lnTo>
                      <a:pt x="248" y="93"/>
                    </a:lnTo>
                    <a:lnTo>
                      <a:pt x="248" y="93"/>
                    </a:lnTo>
                    <a:lnTo>
                      <a:pt x="279" y="62"/>
                    </a:lnTo>
                    <a:lnTo>
                      <a:pt x="279" y="62"/>
                    </a:lnTo>
                    <a:lnTo>
                      <a:pt x="279" y="62"/>
                    </a:lnTo>
                    <a:cubicBezTo>
                      <a:pt x="248" y="62"/>
                      <a:pt x="248" y="62"/>
                      <a:pt x="217" y="31"/>
                    </a:cubicBezTo>
                    <a:lnTo>
                      <a:pt x="217" y="31"/>
                    </a:lnTo>
                    <a:lnTo>
                      <a:pt x="217" y="31"/>
                    </a:lnTo>
                    <a:lnTo>
                      <a:pt x="217" y="31"/>
                    </a:lnTo>
                    <a:cubicBezTo>
                      <a:pt x="186" y="31"/>
                      <a:pt x="186" y="31"/>
                      <a:pt x="186" y="0"/>
                    </a:cubicBezTo>
                    <a:lnTo>
                      <a:pt x="186" y="0"/>
                    </a:lnTo>
                    <a:cubicBezTo>
                      <a:pt x="155" y="0"/>
                      <a:pt x="155" y="0"/>
                      <a:pt x="124" y="0"/>
                    </a:cubicBezTo>
                    <a:cubicBezTo>
                      <a:pt x="124" y="31"/>
                      <a:pt x="155" y="31"/>
                      <a:pt x="155" y="31"/>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103" name="Freeform 100"/>
              <p:cNvSpPr>
                <a:spLocks noChangeArrowheads="1"/>
              </p:cNvSpPr>
              <p:nvPr/>
            </p:nvSpPr>
            <p:spPr bwMode="auto">
              <a:xfrm>
                <a:off x="3890963" y="820738"/>
                <a:ext cx="77787" cy="11112"/>
              </a:xfrm>
              <a:custGeom>
                <a:avLst/>
                <a:gdLst>
                  <a:gd name="T0" fmla="*/ 31 w 218"/>
                  <a:gd name="T1" fmla="*/ 0 h 32"/>
                  <a:gd name="T2" fmla="*/ 31 w 218"/>
                  <a:gd name="T3" fmla="*/ 0 h 32"/>
                  <a:gd name="T4" fmla="*/ 62 w 218"/>
                  <a:gd name="T5" fmla="*/ 31 h 32"/>
                  <a:gd name="T6" fmla="*/ 93 w 218"/>
                  <a:gd name="T7" fmla="*/ 31 h 32"/>
                  <a:gd name="T8" fmla="*/ 93 w 218"/>
                  <a:gd name="T9" fmla="*/ 31 h 32"/>
                  <a:gd name="T10" fmla="*/ 93 w 218"/>
                  <a:gd name="T11" fmla="*/ 31 h 32"/>
                  <a:gd name="T12" fmla="*/ 124 w 218"/>
                  <a:gd name="T13" fmla="*/ 31 h 32"/>
                  <a:gd name="T14" fmla="*/ 124 w 218"/>
                  <a:gd name="T15" fmla="*/ 31 h 32"/>
                  <a:gd name="T16" fmla="*/ 186 w 218"/>
                  <a:gd name="T17" fmla="*/ 31 h 32"/>
                  <a:gd name="T18" fmla="*/ 186 w 218"/>
                  <a:gd name="T19" fmla="*/ 31 h 32"/>
                  <a:gd name="T20" fmla="*/ 217 w 218"/>
                  <a:gd name="T21" fmla="*/ 0 h 32"/>
                  <a:gd name="T22" fmla="*/ 217 w 218"/>
                  <a:gd name="T23" fmla="*/ 0 h 32"/>
                  <a:gd name="T24" fmla="*/ 186 w 218"/>
                  <a:gd name="T25" fmla="*/ 0 h 32"/>
                  <a:gd name="T26" fmla="*/ 186 w 218"/>
                  <a:gd name="T27" fmla="*/ 0 h 32"/>
                  <a:gd name="T28" fmla="*/ 124 w 218"/>
                  <a:gd name="T29" fmla="*/ 31 h 32"/>
                  <a:gd name="T30" fmla="*/ 93 w 218"/>
                  <a:gd name="T31" fmla="*/ 0 h 32"/>
                  <a:gd name="T32" fmla="*/ 93 w 218"/>
                  <a:gd name="T33" fmla="*/ 0 h 32"/>
                  <a:gd name="T34" fmla="*/ 93 w 218"/>
                  <a:gd name="T35" fmla="*/ 0 h 32"/>
                  <a:gd name="T36" fmla="*/ 62 w 218"/>
                  <a:gd name="T37" fmla="*/ 0 h 32"/>
                  <a:gd name="T38" fmla="*/ 31 w 218"/>
                  <a:gd name="T39" fmla="*/ 0 h 32"/>
                  <a:gd name="T40" fmla="*/ 0 w 218"/>
                  <a:gd name="T41" fmla="*/ 0 h 32"/>
                  <a:gd name="T42" fmla="*/ 0 w 218"/>
                  <a:gd name="T43" fmla="*/ 0 h 32"/>
                  <a:gd name="T44" fmla="*/ 31 w 218"/>
                  <a:gd name="T45"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18" h="32">
                    <a:moveTo>
                      <a:pt x="31" y="0"/>
                    </a:moveTo>
                    <a:lnTo>
                      <a:pt x="31" y="0"/>
                    </a:lnTo>
                    <a:lnTo>
                      <a:pt x="62" y="31"/>
                    </a:lnTo>
                    <a:cubicBezTo>
                      <a:pt x="93" y="31"/>
                      <a:pt x="93" y="31"/>
                      <a:pt x="93" y="31"/>
                    </a:cubicBezTo>
                    <a:lnTo>
                      <a:pt x="93" y="31"/>
                    </a:lnTo>
                    <a:lnTo>
                      <a:pt x="93" y="31"/>
                    </a:lnTo>
                    <a:lnTo>
                      <a:pt x="124" y="31"/>
                    </a:lnTo>
                    <a:lnTo>
                      <a:pt x="124" y="31"/>
                    </a:lnTo>
                    <a:cubicBezTo>
                      <a:pt x="124" y="31"/>
                      <a:pt x="155" y="31"/>
                      <a:pt x="186" y="31"/>
                    </a:cubicBezTo>
                    <a:lnTo>
                      <a:pt x="186" y="31"/>
                    </a:lnTo>
                    <a:cubicBezTo>
                      <a:pt x="186" y="31"/>
                      <a:pt x="186" y="0"/>
                      <a:pt x="217" y="0"/>
                    </a:cubicBezTo>
                    <a:lnTo>
                      <a:pt x="217" y="0"/>
                    </a:lnTo>
                    <a:cubicBezTo>
                      <a:pt x="186" y="0"/>
                      <a:pt x="186" y="0"/>
                      <a:pt x="186" y="0"/>
                    </a:cubicBezTo>
                    <a:lnTo>
                      <a:pt x="186" y="0"/>
                    </a:lnTo>
                    <a:cubicBezTo>
                      <a:pt x="155" y="0"/>
                      <a:pt x="155" y="31"/>
                      <a:pt x="124" y="31"/>
                    </a:cubicBezTo>
                    <a:cubicBezTo>
                      <a:pt x="124" y="31"/>
                      <a:pt x="124" y="31"/>
                      <a:pt x="93" y="0"/>
                    </a:cubicBezTo>
                    <a:lnTo>
                      <a:pt x="93" y="0"/>
                    </a:lnTo>
                    <a:lnTo>
                      <a:pt x="93" y="0"/>
                    </a:lnTo>
                    <a:lnTo>
                      <a:pt x="62" y="0"/>
                    </a:lnTo>
                    <a:cubicBezTo>
                      <a:pt x="62" y="0"/>
                      <a:pt x="62" y="0"/>
                      <a:pt x="31" y="0"/>
                    </a:cubicBezTo>
                    <a:cubicBezTo>
                      <a:pt x="0" y="0"/>
                      <a:pt x="0" y="0"/>
                      <a:pt x="0" y="0"/>
                    </a:cubicBezTo>
                    <a:lnTo>
                      <a:pt x="0" y="0"/>
                    </a:lnTo>
                    <a:cubicBezTo>
                      <a:pt x="0" y="0"/>
                      <a:pt x="0" y="0"/>
                      <a:pt x="31" y="0"/>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104" name="Freeform 101"/>
              <p:cNvSpPr>
                <a:spLocks noChangeArrowheads="1"/>
              </p:cNvSpPr>
              <p:nvPr/>
            </p:nvSpPr>
            <p:spPr bwMode="auto">
              <a:xfrm>
                <a:off x="6469063" y="2728913"/>
                <a:ext cx="168275" cy="157162"/>
              </a:xfrm>
              <a:custGeom>
                <a:avLst/>
                <a:gdLst>
                  <a:gd name="T0" fmla="*/ 0 w 466"/>
                  <a:gd name="T1" fmla="*/ 217 h 435"/>
                  <a:gd name="T2" fmla="*/ 0 w 466"/>
                  <a:gd name="T3" fmla="*/ 248 h 435"/>
                  <a:gd name="T4" fmla="*/ 0 w 466"/>
                  <a:gd name="T5" fmla="*/ 372 h 435"/>
                  <a:gd name="T6" fmla="*/ 31 w 466"/>
                  <a:gd name="T7" fmla="*/ 372 h 435"/>
                  <a:gd name="T8" fmla="*/ 31 w 466"/>
                  <a:gd name="T9" fmla="*/ 372 h 435"/>
                  <a:gd name="T10" fmla="*/ 93 w 466"/>
                  <a:gd name="T11" fmla="*/ 372 h 435"/>
                  <a:gd name="T12" fmla="*/ 93 w 466"/>
                  <a:gd name="T13" fmla="*/ 372 h 435"/>
                  <a:gd name="T14" fmla="*/ 124 w 466"/>
                  <a:gd name="T15" fmla="*/ 341 h 435"/>
                  <a:gd name="T16" fmla="*/ 186 w 466"/>
                  <a:gd name="T17" fmla="*/ 279 h 435"/>
                  <a:gd name="T18" fmla="*/ 217 w 466"/>
                  <a:gd name="T19" fmla="*/ 279 h 435"/>
                  <a:gd name="T20" fmla="*/ 279 w 466"/>
                  <a:gd name="T21" fmla="*/ 279 h 435"/>
                  <a:gd name="T22" fmla="*/ 310 w 466"/>
                  <a:gd name="T23" fmla="*/ 341 h 435"/>
                  <a:gd name="T24" fmla="*/ 341 w 466"/>
                  <a:gd name="T25" fmla="*/ 372 h 435"/>
                  <a:gd name="T26" fmla="*/ 341 w 466"/>
                  <a:gd name="T27" fmla="*/ 372 h 435"/>
                  <a:gd name="T28" fmla="*/ 372 w 466"/>
                  <a:gd name="T29" fmla="*/ 403 h 435"/>
                  <a:gd name="T30" fmla="*/ 403 w 466"/>
                  <a:gd name="T31" fmla="*/ 403 h 435"/>
                  <a:gd name="T32" fmla="*/ 434 w 466"/>
                  <a:gd name="T33" fmla="*/ 434 h 435"/>
                  <a:gd name="T34" fmla="*/ 434 w 466"/>
                  <a:gd name="T35" fmla="*/ 403 h 435"/>
                  <a:gd name="T36" fmla="*/ 403 w 466"/>
                  <a:gd name="T37" fmla="*/ 372 h 435"/>
                  <a:gd name="T38" fmla="*/ 372 w 466"/>
                  <a:gd name="T39" fmla="*/ 341 h 435"/>
                  <a:gd name="T40" fmla="*/ 341 w 466"/>
                  <a:gd name="T41" fmla="*/ 279 h 435"/>
                  <a:gd name="T42" fmla="*/ 310 w 466"/>
                  <a:gd name="T43" fmla="*/ 217 h 435"/>
                  <a:gd name="T44" fmla="*/ 310 w 466"/>
                  <a:gd name="T45" fmla="*/ 186 h 435"/>
                  <a:gd name="T46" fmla="*/ 248 w 466"/>
                  <a:gd name="T47" fmla="*/ 155 h 435"/>
                  <a:gd name="T48" fmla="*/ 248 w 466"/>
                  <a:gd name="T49" fmla="*/ 93 h 435"/>
                  <a:gd name="T50" fmla="*/ 217 w 466"/>
                  <a:gd name="T51" fmla="*/ 62 h 435"/>
                  <a:gd name="T52" fmla="*/ 186 w 466"/>
                  <a:gd name="T53" fmla="*/ 62 h 435"/>
                  <a:gd name="T54" fmla="*/ 186 w 466"/>
                  <a:gd name="T55" fmla="*/ 62 h 435"/>
                  <a:gd name="T56" fmla="*/ 124 w 466"/>
                  <a:gd name="T57" fmla="*/ 31 h 435"/>
                  <a:gd name="T58" fmla="*/ 124 w 466"/>
                  <a:gd name="T59" fmla="*/ 31 h 435"/>
                  <a:gd name="T60" fmla="*/ 62 w 466"/>
                  <a:gd name="T61" fmla="*/ 0 h 435"/>
                  <a:gd name="T62" fmla="*/ 0 w 466"/>
                  <a:gd name="T63" fmla="*/ 186 h 435"/>
                  <a:gd name="T64" fmla="*/ 0 w 466"/>
                  <a:gd name="T65" fmla="*/ 186 h 4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66" h="435">
                    <a:moveTo>
                      <a:pt x="0" y="217"/>
                    </a:moveTo>
                    <a:lnTo>
                      <a:pt x="0" y="217"/>
                    </a:lnTo>
                    <a:cubicBezTo>
                      <a:pt x="0" y="217"/>
                      <a:pt x="0" y="217"/>
                      <a:pt x="0" y="248"/>
                    </a:cubicBezTo>
                    <a:lnTo>
                      <a:pt x="0" y="248"/>
                    </a:lnTo>
                    <a:cubicBezTo>
                      <a:pt x="0" y="248"/>
                      <a:pt x="0" y="248"/>
                      <a:pt x="0" y="310"/>
                    </a:cubicBezTo>
                    <a:cubicBezTo>
                      <a:pt x="0" y="310"/>
                      <a:pt x="0" y="341"/>
                      <a:pt x="0" y="372"/>
                    </a:cubicBezTo>
                    <a:lnTo>
                      <a:pt x="31" y="372"/>
                    </a:lnTo>
                    <a:lnTo>
                      <a:pt x="31" y="372"/>
                    </a:lnTo>
                    <a:lnTo>
                      <a:pt x="31" y="372"/>
                    </a:lnTo>
                    <a:lnTo>
                      <a:pt x="31" y="372"/>
                    </a:lnTo>
                    <a:cubicBezTo>
                      <a:pt x="62" y="372"/>
                      <a:pt x="62" y="372"/>
                      <a:pt x="62" y="372"/>
                    </a:cubicBezTo>
                    <a:lnTo>
                      <a:pt x="93" y="372"/>
                    </a:lnTo>
                    <a:lnTo>
                      <a:pt x="93" y="372"/>
                    </a:lnTo>
                    <a:lnTo>
                      <a:pt x="93" y="372"/>
                    </a:lnTo>
                    <a:lnTo>
                      <a:pt x="93" y="372"/>
                    </a:lnTo>
                    <a:cubicBezTo>
                      <a:pt x="93" y="341"/>
                      <a:pt x="124" y="341"/>
                      <a:pt x="124" y="341"/>
                    </a:cubicBezTo>
                    <a:cubicBezTo>
                      <a:pt x="124" y="341"/>
                      <a:pt x="124" y="341"/>
                      <a:pt x="124" y="310"/>
                    </a:cubicBezTo>
                    <a:cubicBezTo>
                      <a:pt x="155" y="279"/>
                      <a:pt x="186" y="279"/>
                      <a:pt x="186" y="279"/>
                    </a:cubicBezTo>
                    <a:cubicBezTo>
                      <a:pt x="186" y="279"/>
                      <a:pt x="186" y="279"/>
                      <a:pt x="217" y="279"/>
                    </a:cubicBezTo>
                    <a:lnTo>
                      <a:pt x="217" y="279"/>
                    </a:lnTo>
                    <a:cubicBezTo>
                      <a:pt x="248" y="279"/>
                      <a:pt x="248" y="279"/>
                      <a:pt x="248" y="279"/>
                    </a:cubicBezTo>
                    <a:lnTo>
                      <a:pt x="279" y="279"/>
                    </a:lnTo>
                    <a:cubicBezTo>
                      <a:pt x="310" y="310"/>
                      <a:pt x="310" y="310"/>
                      <a:pt x="310" y="310"/>
                    </a:cubicBezTo>
                    <a:lnTo>
                      <a:pt x="310" y="341"/>
                    </a:lnTo>
                    <a:lnTo>
                      <a:pt x="310" y="341"/>
                    </a:lnTo>
                    <a:cubicBezTo>
                      <a:pt x="341" y="341"/>
                      <a:pt x="341" y="341"/>
                      <a:pt x="341" y="372"/>
                    </a:cubicBezTo>
                    <a:lnTo>
                      <a:pt x="341" y="372"/>
                    </a:lnTo>
                    <a:lnTo>
                      <a:pt x="341" y="372"/>
                    </a:lnTo>
                    <a:cubicBezTo>
                      <a:pt x="372" y="372"/>
                      <a:pt x="372" y="403"/>
                      <a:pt x="372" y="403"/>
                    </a:cubicBezTo>
                    <a:lnTo>
                      <a:pt x="372" y="403"/>
                    </a:lnTo>
                    <a:lnTo>
                      <a:pt x="403" y="403"/>
                    </a:lnTo>
                    <a:lnTo>
                      <a:pt x="403" y="403"/>
                    </a:lnTo>
                    <a:lnTo>
                      <a:pt x="403" y="403"/>
                    </a:lnTo>
                    <a:lnTo>
                      <a:pt x="434" y="434"/>
                    </a:lnTo>
                    <a:cubicBezTo>
                      <a:pt x="465" y="434"/>
                      <a:pt x="465" y="434"/>
                      <a:pt x="465" y="434"/>
                    </a:cubicBezTo>
                    <a:cubicBezTo>
                      <a:pt x="434" y="434"/>
                      <a:pt x="434" y="403"/>
                      <a:pt x="434" y="403"/>
                    </a:cubicBezTo>
                    <a:lnTo>
                      <a:pt x="434" y="403"/>
                    </a:lnTo>
                    <a:cubicBezTo>
                      <a:pt x="434" y="403"/>
                      <a:pt x="403" y="403"/>
                      <a:pt x="403" y="372"/>
                    </a:cubicBezTo>
                    <a:lnTo>
                      <a:pt x="372" y="372"/>
                    </a:lnTo>
                    <a:cubicBezTo>
                      <a:pt x="372" y="341"/>
                      <a:pt x="372" y="341"/>
                      <a:pt x="372" y="341"/>
                    </a:cubicBezTo>
                    <a:cubicBezTo>
                      <a:pt x="372" y="310"/>
                      <a:pt x="341" y="310"/>
                      <a:pt x="341" y="310"/>
                    </a:cubicBezTo>
                    <a:lnTo>
                      <a:pt x="341" y="279"/>
                    </a:lnTo>
                    <a:cubicBezTo>
                      <a:pt x="310" y="279"/>
                      <a:pt x="310" y="248"/>
                      <a:pt x="310" y="248"/>
                    </a:cubicBezTo>
                    <a:cubicBezTo>
                      <a:pt x="310" y="217"/>
                      <a:pt x="310" y="217"/>
                      <a:pt x="310" y="217"/>
                    </a:cubicBezTo>
                    <a:cubicBezTo>
                      <a:pt x="310" y="186"/>
                      <a:pt x="310" y="186"/>
                      <a:pt x="341" y="186"/>
                    </a:cubicBezTo>
                    <a:cubicBezTo>
                      <a:pt x="310" y="186"/>
                      <a:pt x="310" y="186"/>
                      <a:pt x="310" y="186"/>
                    </a:cubicBezTo>
                    <a:cubicBezTo>
                      <a:pt x="310" y="186"/>
                      <a:pt x="310" y="186"/>
                      <a:pt x="279" y="186"/>
                    </a:cubicBezTo>
                    <a:cubicBezTo>
                      <a:pt x="279" y="186"/>
                      <a:pt x="248" y="186"/>
                      <a:pt x="248" y="155"/>
                    </a:cubicBezTo>
                    <a:lnTo>
                      <a:pt x="248" y="124"/>
                    </a:lnTo>
                    <a:cubicBezTo>
                      <a:pt x="248" y="124"/>
                      <a:pt x="248" y="124"/>
                      <a:pt x="248" y="93"/>
                    </a:cubicBezTo>
                    <a:lnTo>
                      <a:pt x="248" y="93"/>
                    </a:lnTo>
                    <a:cubicBezTo>
                      <a:pt x="217" y="93"/>
                      <a:pt x="217" y="93"/>
                      <a:pt x="217" y="62"/>
                    </a:cubicBezTo>
                    <a:cubicBezTo>
                      <a:pt x="186" y="62"/>
                      <a:pt x="186" y="62"/>
                      <a:pt x="186" y="62"/>
                    </a:cubicBezTo>
                    <a:lnTo>
                      <a:pt x="186" y="62"/>
                    </a:lnTo>
                    <a:lnTo>
                      <a:pt x="186" y="62"/>
                    </a:lnTo>
                    <a:lnTo>
                      <a:pt x="186" y="62"/>
                    </a:lnTo>
                    <a:lnTo>
                      <a:pt x="186" y="62"/>
                    </a:lnTo>
                    <a:cubicBezTo>
                      <a:pt x="155" y="62"/>
                      <a:pt x="155" y="62"/>
                      <a:pt x="124" y="31"/>
                    </a:cubicBezTo>
                    <a:lnTo>
                      <a:pt x="124" y="31"/>
                    </a:lnTo>
                    <a:lnTo>
                      <a:pt x="124" y="31"/>
                    </a:lnTo>
                    <a:cubicBezTo>
                      <a:pt x="93" y="31"/>
                      <a:pt x="93" y="31"/>
                      <a:pt x="93" y="31"/>
                    </a:cubicBezTo>
                    <a:lnTo>
                      <a:pt x="62" y="0"/>
                    </a:lnTo>
                    <a:cubicBezTo>
                      <a:pt x="62" y="0"/>
                      <a:pt x="31" y="0"/>
                      <a:pt x="0" y="0"/>
                    </a:cubicBezTo>
                    <a:cubicBezTo>
                      <a:pt x="0" y="186"/>
                      <a:pt x="0" y="186"/>
                      <a:pt x="0" y="186"/>
                    </a:cubicBezTo>
                    <a:cubicBezTo>
                      <a:pt x="31" y="186"/>
                      <a:pt x="31" y="186"/>
                      <a:pt x="31" y="186"/>
                    </a:cubicBezTo>
                    <a:cubicBezTo>
                      <a:pt x="0" y="186"/>
                      <a:pt x="0" y="186"/>
                      <a:pt x="0" y="186"/>
                    </a:cubicBezTo>
                    <a:lnTo>
                      <a:pt x="0" y="217"/>
                    </a:ln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105" name="Freeform 102"/>
              <p:cNvSpPr>
                <a:spLocks noChangeArrowheads="1"/>
              </p:cNvSpPr>
              <p:nvPr/>
            </p:nvSpPr>
            <p:spPr bwMode="auto">
              <a:xfrm>
                <a:off x="4605338" y="1377950"/>
                <a:ext cx="781050" cy="323850"/>
              </a:xfrm>
              <a:custGeom>
                <a:avLst/>
                <a:gdLst>
                  <a:gd name="T0" fmla="*/ 61 w 2170"/>
                  <a:gd name="T1" fmla="*/ 497 h 901"/>
                  <a:gd name="T2" fmla="*/ 185 w 2170"/>
                  <a:gd name="T3" fmla="*/ 497 h 901"/>
                  <a:gd name="T4" fmla="*/ 309 w 2170"/>
                  <a:gd name="T5" fmla="*/ 497 h 901"/>
                  <a:gd name="T6" fmla="*/ 309 w 2170"/>
                  <a:gd name="T7" fmla="*/ 652 h 901"/>
                  <a:gd name="T8" fmla="*/ 248 w 2170"/>
                  <a:gd name="T9" fmla="*/ 745 h 901"/>
                  <a:gd name="T10" fmla="*/ 341 w 2170"/>
                  <a:gd name="T11" fmla="*/ 806 h 901"/>
                  <a:gd name="T12" fmla="*/ 620 w 2170"/>
                  <a:gd name="T13" fmla="*/ 589 h 901"/>
                  <a:gd name="T14" fmla="*/ 775 w 2170"/>
                  <a:gd name="T15" fmla="*/ 589 h 901"/>
                  <a:gd name="T16" fmla="*/ 805 w 2170"/>
                  <a:gd name="T17" fmla="*/ 713 h 901"/>
                  <a:gd name="T18" fmla="*/ 929 w 2170"/>
                  <a:gd name="T19" fmla="*/ 713 h 901"/>
                  <a:gd name="T20" fmla="*/ 1023 w 2170"/>
                  <a:gd name="T21" fmla="*/ 745 h 901"/>
                  <a:gd name="T22" fmla="*/ 1116 w 2170"/>
                  <a:gd name="T23" fmla="*/ 869 h 901"/>
                  <a:gd name="T24" fmla="*/ 1177 w 2170"/>
                  <a:gd name="T25" fmla="*/ 900 h 901"/>
                  <a:gd name="T26" fmla="*/ 1177 w 2170"/>
                  <a:gd name="T27" fmla="*/ 869 h 901"/>
                  <a:gd name="T28" fmla="*/ 1271 w 2170"/>
                  <a:gd name="T29" fmla="*/ 806 h 901"/>
                  <a:gd name="T30" fmla="*/ 1425 w 2170"/>
                  <a:gd name="T31" fmla="*/ 745 h 901"/>
                  <a:gd name="T32" fmla="*/ 1581 w 2170"/>
                  <a:gd name="T33" fmla="*/ 745 h 901"/>
                  <a:gd name="T34" fmla="*/ 1673 w 2170"/>
                  <a:gd name="T35" fmla="*/ 745 h 901"/>
                  <a:gd name="T36" fmla="*/ 1797 w 2170"/>
                  <a:gd name="T37" fmla="*/ 776 h 901"/>
                  <a:gd name="T38" fmla="*/ 1829 w 2170"/>
                  <a:gd name="T39" fmla="*/ 745 h 901"/>
                  <a:gd name="T40" fmla="*/ 1766 w 2170"/>
                  <a:gd name="T41" fmla="*/ 652 h 901"/>
                  <a:gd name="T42" fmla="*/ 1860 w 2170"/>
                  <a:gd name="T43" fmla="*/ 621 h 901"/>
                  <a:gd name="T44" fmla="*/ 1921 w 2170"/>
                  <a:gd name="T45" fmla="*/ 559 h 901"/>
                  <a:gd name="T46" fmla="*/ 2014 w 2170"/>
                  <a:gd name="T47" fmla="*/ 497 h 901"/>
                  <a:gd name="T48" fmla="*/ 2108 w 2170"/>
                  <a:gd name="T49" fmla="*/ 497 h 901"/>
                  <a:gd name="T50" fmla="*/ 2169 w 2170"/>
                  <a:gd name="T51" fmla="*/ 373 h 901"/>
                  <a:gd name="T52" fmla="*/ 2077 w 2170"/>
                  <a:gd name="T53" fmla="*/ 373 h 901"/>
                  <a:gd name="T54" fmla="*/ 2014 w 2170"/>
                  <a:gd name="T55" fmla="*/ 311 h 901"/>
                  <a:gd name="T56" fmla="*/ 1921 w 2170"/>
                  <a:gd name="T57" fmla="*/ 311 h 901"/>
                  <a:gd name="T58" fmla="*/ 1860 w 2170"/>
                  <a:gd name="T59" fmla="*/ 280 h 901"/>
                  <a:gd name="T60" fmla="*/ 1766 w 2170"/>
                  <a:gd name="T61" fmla="*/ 280 h 901"/>
                  <a:gd name="T62" fmla="*/ 1642 w 2170"/>
                  <a:gd name="T63" fmla="*/ 125 h 901"/>
                  <a:gd name="T64" fmla="*/ 1549 w 2170"/>
                  <a:gd name="T65" fmla="*/ 93 h 901"/>
                  <a:gd name="T66" fmla="*/ 1457 w 2170"/>
                  <a:gd name="T67" fmla="*/ 125 h 901"/>
                  <a:gd name="T68" fmla="*/ 1394 w 2170"/>
                  <a:gd name="T69" fmla="*/ 93 h 901"/>
                  <a:gd name="T70" fmla="*/ 1364 w 2170"/>
                  <a:gd name="T71" fmla="*/ 93 h 901"/>
                  <a:gd name="T72" fmla="*/ 1271 w 2170"/>
                  <a:gd name="T73" fmla="*/ 32 h 901"/>
                  <a:gd name="T74" fmla="*/ 1208 w 2170"/>
                  <a:gd name="T75" fmla="*/ 0 h 901"/>
                  <a:gd name="T76" fmla="*/ 1053 w 2170"/>
                  <a:gd name="T77" fmla="*/ 63 h 901"/>
                  <a:gd name="T78" fmla="*/ 992 w 2170"/>
                  <a:gd name="T79" fmla="*/ 93 h 901"/>
                  <a:gd name="T80" fmla="*/ 837 w 2170"/>
                  <a:gd name="T81" fmla="*/ 93 h 901"/>
                  <a:gd name="T82" fmla="*/ 805 w 2170"/>
                  <a:gd name="T83" fmla="*/ 125 h 901"/>
                  <a:gd name="T84" fmla="*/ 775 w 2170"/>
                  <a:gd name="T85" fmla="*/ 187 h 901"/>
                  <a:gd name="T86" fmla="*/ 775 w 2170"/>
                  <a:gd name="T87" fmla="*/ 311 h 901"/>
                  <a:gd name="T88" fmla="*/ 713 w 2170"/>
                  <a:gd name="T89" fmla="*/ 311 h 901"/>
                  <a:gd name="T90" fmla="*/ 620 w 2170"/>
                  <a:gd name="T91" fmla="*/ 280 h 901"/>
                  <a:gd name="T92" fmla="*/ 557 w 2170"/>
                  <a:gd name="T93" fmla="*/ 311 h 901"/>
                  <a:gd name="T94" fmla="*/ 465 w 2170"/>
                  <a:gd name="T95" fmla="*/ 311 h 901"/>
                  <a:gd name="T96" fmla="*/ 403 w 2170"/>
                  <a:gd name="T97" fmla="*/ 311 h 901"/>
                  <a:gd name="T98" fmla="*/ 341 w 2170"/>
                  <a:gd name="T99" fmla="*/ 249 h 901"/>
                  <a:gd name="T100" fmla="*/ 279 w 2170"/>
                  <a:gd name="T101" fmla="*/ 249 h 901"/>
                  <a:gd name="T102" fmla="*/ 217 w 2170"/>
                  <a:gd name="T103" fmla="*/ 249 h 901"/>
                  <a:gd name="T104" fmla="*/ 185 w 2170"/>
                  <a:gd name="T105" fmla="*/ 249 h 901"/>
                  <a:gd name="T106" fmla="*/ 124 w 2170"/>
                  <a:gd name="T107" fmla="*/ 280 h 901"/>
                  <a:gd name="T108" fmla="*/ 93 w 2170"/>
                  <a:gd name="T109" fmla="*/ 341 h 901"/>
                  <a:gd name="T110" fmla="*/ 31 w 2170"/>
                  <a:gd name="T111" fmla="*/ 341 h 901"/>
                  <a:gd name="T112" fmla="*/ 0 w 2170"/>
                  <a:gd name="T113" fmla="*/ 373 h 9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170" h="901">
                    <a:moveTo>
                      <a:pt x="0" y="404"/>
                    </a:moveTo>
                    <a:lnTo>
                      <a:pt x="0" y="404"/>
                    </a:lnTo>
                    <a:cubicBezTo>
                      <a:pt x="0" y="435"/>
                      <a:pt x="0" y="435"/>
                      <a:pt x="0" y="435"/>
                    </a:cubicBezTo>
                    <a:lnTo>
                      <a:pt x="0" y="435"/>
                    </a:lnTo>
                    <a:cubicBezTo>
                      <a:pt x="31" y="435"/>
                      <a:pt x="31" y="435"/>
                      <a:pt x="31" y="435"/>
                    </a:cubicBezTo>
                    <a:lnTo>
                      <a:pt x="61" y="465"/>
                    </a:lnTo>
                    <a:cubicBezTo>
                      <a:pt x="61" y="465"/>
                      <a:pt x="61" y="465"/>
                      <a:pt x="61" y="497"/>
                    </a:cubicBezTo>
                    <a:lnTo>
                      <a:pt x="93" y="497"/>
                    </a:lnTo>
                    <a:cubicBezTo>
                      <a:pt x="124" y="497"/>
                      <a:pt x="124" y="528"/>
                      <a:pt x="124" y="528"/>
                    </a:cubicBezTo>
                    <a:lnTo>
                      <a:pt x="124" y="528"/>
                    </a:lnTo>
                    <a:lnTo>
                      <a:pt x="124" y="528"/>
                    </a:lnTo>
                    <a:lnTo>
                      <a:pt x="155" y="528"/>
                    </a:lnTo>
                    <a:lnTo>
                      <a:pt x="155" y="528"/>
                    </a:lnTo>
                    <a:cubicBezTo>
                      <a:pt x="155" y="497"/>
                      <a:pt x="185" y="497"/>
                      <a:pt x="185" y="497"/>
                    </a:cubicBezTo>
                    <a:lnTo>
                      <a:pt x="217" y="497"/>
                    </a:lnTo>
                    <a:lnTo>
                      <a:pt x="217" y="497"/>
                    </a:lnTo>
                    <a:cubicBezTo>
                      <a:pt x="217" y="497"/>
                      <a:pt x="217" y="497"/>
                      <a:pt x="248" y="497"/>
                    </a:cubicBezTo>
                    <a:lnTo>
                      <a:pt x="248" y="497"/>
                    </a:lnTo>
                    <a:lnTo>
                      <a:pt x="248" y="497"/>
                    </a:lnTo>
                    <a:lnTo>
                      <a:pt x="279" y="497"/>
                    </a:lnTo>
                    <a:lnTo>
                      <a:pt x="309" y="497"/>
                    </a:lnTo>
                    <a:lnTo>
                      <a:pt x="341" y="497"/>
                    </a:lnTo>
                    <a:cubicBezTo>
                      <a:pt x="341" y="528"/>
                      <a:pt x="341" y="528"/>
                      <a:pt x="341" y="528"/>
                    </a:cubicBezTo>
                    <a:lnTo>
                      <a:pt x="341" y="528"/>
                    </a:lnTo>
                    <a:cubicBezTo>
                      <a:pt x="341" y="528"/>
                      <a:pt x="341" y="528"/>
                      <a:pt x="341" y="559"/>
                    </a:cubicBezTo>
                    <a:lnTo>
                      <a:pt x="341" y="589"/>
                    </a:lnTo>
                    <a:cubicBezTo>
                      <a:pt x="341" y="621"/>
                      <a:pt x="341" y="652"/>
                      <a:pt x="309" y="652"/>
                    </a:cubicBezTo>
                    <a:lnTo>
                      <a:pt x="309" y="652"/>
                    </a:lnTo>
                    <a:cubicBezTo>
                      <a:pt x="309" y="652"/>
                      <a:pt x="309" y="652"/>
                      <a:pt x="279" y="652"/>
                    </a:cubicBezTo>
                    <a:lnTo>
                      <a:pt x="248" y="652"/>
                    </a:lnTo>
                    <a:lnTo>
                      <a:pt x="248" y="652"/>
                    </a:lnTo>
                    <a:lnTo>
                      <a:pt x="248" y="652"/>
                    </a:lnTo>
                    <a:lnTo>
                      <a:pt x="248" y="683"/>
                    </a:lnTo>
                    <a:cubicBezTo>
                      <a:pt x="248" y="683"/>
                      <a:pt x="248" y="713"/>
                      <a:pt x="217" y="713"/>
                    </a:cubicBezTo>
                    <a:cubicBezTo>
                      <a:pt x="248" y="713"/>
                      <a:pt x="248" y="745"/>
                      <a:pt x="248" y="745"/>
                    </a:cubicBezTo>
                    <a:lnTo>
                      <a:pt x="248" y="745"/>
                    </a:lnTo>
                    <a:cubicBezTo>
                      <a:pt x="248" y="745"/>
                      <a:pt x="248" y="745"/>
                      <a:pt x="279" y="745"/>
                    </a:cubicBezTo>
                    <a:lnTo>
                      <a:pt x="279" y="745"/>
                    </a:lnTo>
                    <a:cubicBezTo>
                      <a:pt x="279" y="776"/>
                      <a:pt x="309" y="776"/>
                      <a:pt x="309" y="776"/>
                    </a:cubicBezTo>
                    <a:cubicBezTo>
                      <a:pt x="309" y="806"/>
                      <a:pt x="309" y="806"/>
                      <a:pt x="309" y="806"/>
                    </a:cubicBezTo>
                    <a:lnTo>
                      <a:pt x="341" y="806"/>
                    </a:lnTo>
                    <a:lnTo>
                      <a:pt x="341" y="806"/>
                    </a:lnTo>
                    <a:cubicBezTo>
                      <a:pt x="372" y="806"/>
                      <a:pt x="372" y="776"/>
                      <a:pt x="372" y="776"/>
                    </a:cubicBezTo>
                    <a:lnTo>
                      <a:pt x="372" y="776"/>
                    </a:lnTo>
                    <a:lnTo>
                      <a:pt x="403" y="806"/>
                    </a:lnTo>
                    <a:cubicBezTo>
                      <a:pt x="433" y="806"/>
                      <a:pt x="433" y="837"/>
                      <a:pt x="465" y="837"/>
                    </a:cubicBezTo>
                    <a:cubicBezTo>
                      <a:pt x="465" y="869"/>
                      <a:pt x="465" y="869"/>
                      <a:pt x="465" y="869"/>
                    </a:cubicBezTo>
                    <a:cubicBezTo>
                      <a:pt x="465" y="621"/>
                      <a:pt x="465" y="621"/>
                      <a:pt x="465" y="621"/>
                    </a:cubicBezTo>
                    <a:cubicBezTo>
                      <a:pt x="620" y="589"/>
                      <a:pt x="620" y="589"/>
                      <a:pt x="620" y="589"/>
                    </a:cubicBezTo>
                    <a:cubicBezTo>
                      <a:pt x="651" y="589"/>
                      <a:pt x="651" y="589"/>
                      <a:pt x="651" y="589"/>
                    </a:cubicBezTo>
                    <a:lnTo>
                      <a:pt x="681" y="559"/>
                    </a:lnTo>
                    <a:lnTo>
                      <a:pt x="681" y="559"/>
                    </a:lnTo>
                    <a:cubicBezTo>
                      <a:pt x="713" y="559"/>
                      <a:pt x="713" y="559"/>
                      <a:pt x="713" y="559"/>
                    </a:cubicBezTo>
                    <a:cubicBezTo>
                      <a:pt x="713" y="559"/>
                      <a:pt x="713" y="559"/>
                      <a:pt x="744" y="559"/>
                    </a:cubicBezTo>
                    <a:lnTo>
                      <a:pt x="744" y="559"/>
                    </a:lnTo>
                    <a:cubicBezTo>
                      <a:pt x="744" y="559"/>
                      <a:pt x="744" y="559"/>
                      <a:pt x="775" y="589"/>
                    </a:cubicBezTo>
                    <a:lnTo>
                      <a:pt x="775" y="589"/>
                    </a:lnTo>
                    <a:lnTo>
                      <a:pt x="775" y="621"/>
                    </a:lnTo>
                    <a:cubicBezTo>
                      <a:pt x="775" y="652"/>
                      <a:pt x="775" y="652"/>
                      <a:pt x="775" y="683"/>
                    </a:cubicBezTo>
                    <a:lnTo>
                      <a:pt x="775" y="683"/>
                    </a:lnTo>
                    <a:lnTo>
                      <a:pt x="775" y="683"/>
                    </a:lnTo>
                    <a:cubicBezTo>
                      <a:pt x="775" y="683"/>
                      <a:pt x="805" y="683"/>
                      <a:pt x="805" y="713"/>
                    </a:cubicBezTo>
                    <a:lnTo>
                      <a:pt x="805" y="713"/>
                    </a:lnTo>
                    <a:lnTo>
                      <a:pt x="837" y="713"/>
                    </a:lnTo>
                    <a:lnTo>
                      <a:pt x="837" y="713"/>
                    </a:lnTo>
                    <a:lnTo>
                      <a:pt x="837" y="713"/>
                    </a:lnTo>
                    <a:cubicBezTo>
                      <a:pt x="868" y="713"/>
                      <a:pt x="868" y="713"/>
                      <a:pt x="868" y="713"/>
                    </a:cubicBezTo>
                    <a:cubicBezTo>
                      <a:pt x="899" y="713"/>
                      <a:pt x="899" y="713"/>
                      <a:pt x="929" y="713"/>
                    </a:cubicBezTo>
                    <a:lnTo>
                      <a:pt x="929" y="713"/>
                    </a:lnTo>
                    <a:lnTo>
                      <a:pt x="929" y="713"/>
                    </a:lnTo>
                    <a:lnTo>
                      <a:pt x="961" y="713"/>
                    </a:lnTo>
                    <a:lnTo>
                      <a:pt x="961" y="713"/>
                    </a:lnTo>
                    <a:lnTo>
                      <a:pt x="961" y="713"/>
                    </a:lnTo>
                    <a:cubicBezTo>
                      <a:pt x="992" y="713"/>
                      <a:pt x="992" y="713"/>
                      <a:pt x="992" y="713"/>
                    </a:cubicBezTo>
                    <a:lnTo>
                      <a:pt x="992" y="713"/>
                    </a:lnTo>
                    <a:cubicBezTo>
                      <a:pt x="1023" y="713"/>
                      <a:pt x="1023" y="713"/>
                      <a:pt x="1023" y="713"/>
                    </a:cubicBezTo>
                    <a:cubicBezTo>
                      <a:pt x="1023" y="745"/>
                      <a:pt x="1023" y="745"/>
                      <a:pt x="1023" y="745"/>
                    </a:cubicBezTo>
                    <a:cubicBezTo>
                      <a:pt x="1053" y="745"/>
                      <a:pt x="1053" y="745"/>
                      <a:pt x="1053" y="776"/>
                    </a:cubicBezTo>
                    <a:cubicBezTo>
                      <a:pt x="1053" y="776"/>
                      <a:pt x="1053" y="776"/>
                      <a:pt x="1053" y="806"/>
                    </a:cubicBezTo>
                    <a:lnTo>
                      <a:pt x="1053" y="806"/>
                    </a:lnTo>
                    <a:cubicBezTo>
                      <a:pt x="1053" y="806"/>
                      <a:pt x="1053" y="806"/>
                      <a:pt x="1085" y="806"/>
                    </a:cubicBezTo>
                    <a:cubicBezTo>
                      <a:pt x="1085" y="837"/>
                      <a:pt x="1085" y="837"/>
                      <a:pt x="1085" y="869"/>
                    </a:cubicBezTo>
                    <a:lnTo>
                      <a:pt x="1116" y="869"/>
                    </a:lnTo>
                    <a:lnTo>
                      <a:pt x="1116" y="869"/>
                    </a:lnTo>
                    <a:lnTo>
                      <a:pt x="1116" y="869"/>
                    </a:lnTo>
                    <a:lnTo>
                      <a:pt x="1116" y="869"/>
                    </a:lnTo>
                    <a:lnTo>
                      <a:pt x="1116" y="869"/>
                    </a:lnTo>
                    <a:lnTo>
                      <a:pt x="1116" y="869"/>
                    </a:lnTo>
                    <a:cubicBezTo>
                      <a:pt x="1116" y="869"/>
                      <a:pt x="1116" y="869"/>
                      <a:pt x="1147" y="869"/>
                    </a:cubicBezTo>
                    <a:lnTo>
                      <a:pt x="1147" y="869"/>
                    </a:lnTo>
                    <a:cubicBezTo>
                      <a:pt x="1147" y="869"/>
                      <a:pt x="1177" y="869"/>
                      <a:pt x="1177" y="900"/>
                    </a:cubicBezTo>
                    <a:lnTo>
                      <a:pt x="1177" y="900"/>
                    </a:lnTo>
                    <a:lnTo>
                      <a:pt x="1177" y="900"/>
                    </a:lnTo>
                    <a:lnTo>
                      <a:pt x="1177" y="900"/>
                    </a:lnTo>
                    <a:lnTo>
                      <a:pt x="1177" y="869"/>
                    </a:lnTo>
                    <a:lnTo>
                      <a:pt x="1177" y="869"/>
                    </a:lnTo>
                    <a:lnTo>
                      <a:pt x="1177" y="869"/>
                    </a:lnTo>
                    <a:lnTo>
                      <a:pt x="1177" y="869"/>
                    </a:lnTo>
                    <a:cubicBezTo>
                      <a:pt x="1177" y="837"/>
                      <a:pt x="1177" y="837"/>
                      <a:pt x="1177" y="837"/>
                    </a:cubicBezTo>
                    <a:cubicBezTo>
                      <a:pt x="1177" y="869"/>
                      <a:pt x="1177" y="869"/>
                      <a:pt x="1177" y="869"/>
                    </a:cubicBezTo>
                    <a:cubicBezTo>
                      <a:pt x="1177" y="869"/>
                      <a:pt x="1177" y="837"/>
                      <a:pt x="1208" y="837"/>
                    </a:cubicBezTo>
                    <a:lnTo>
                      <a:pt x="1208" y="837"/>
                    </a:lnTo>
                    <a:cubicBezTo>
                      <a:pt x="1240" y="837"/>
                      <a:pt x="1240" y="837"/>
                      <a:pt x="1271" y="837"/>
                    </a:cubicBezTo>
                    <a:cubicBezTo>
                      <a:pt x="1271" y="806"/>
                      <a:pt x="1271" y="806"/>
                      <a:pt x="1271" y="806"/>
                    </a:cubicBezTo>
                    <a:lnTo>
                      <a:pt x="1271" y="806"/>
                    </a:lnTo>
                    <a:lnTo>
                      <a:pt x="1271" y="806"/>
                    </a:lnTo>
                    <a:cubicBezTo>
                      <a:pt x="1301" y="806"/>
                      <a:pt x="1301" y="806"/>
                      <a:pt x="1301" y="806"/>
                    </a:cubicBezTo>
                    <a:cubicBezTo>
                      <a:pt x="1301" y="776"/>
                      <a:pt x="1301" y="776"/>
                      <a:pt x="1333" y="745"/>
                    </a:cubicBezTo>
                    <a:lnTo>
                      <a:pt x="1364" y="745"/>
                    </a:lnTo>
                    <a:lnTo>
                      <a:pt x="1394" y="776"/>
                    </a:lnTo>
                    <a:cubicBezTo>
                      <a:pt x="1425" y="776"/>
                      <a:pt x="1425" y="776"/>
                      <a:pt x="1425" y="776"/>
                    </a:cubicBezTo>
                    <a:cubicBezTo>
                      <a:pt x="1425" y="776"/>
                      <a:pt x="1425" y="776"/>
                      <a:pt x="1425" y="745"/>
                    </a:cubicBezTo>
                    <a:lnTo>
                      <a:pt x="1457" y="745"/>
                    </a:lnTo>
                    <a:cubicBezTo>
                      <a:pt x="1488" y="745"/>
                      <a:pt x="1488" y="745"/>
                      <a:pt x="1488" y="745"/>
                    </a:cubicBezTo>
                    <a:cubicBezTo>
                      <a:pt x="1488" y="745"/>
                      <a:pt x="1488" y="745"/>
                      <a:pt x="1518" y="745"/>
                    </a:cubicBezTo>
                    <a:lnTo>
                      <a:pt x="1518" y="745"/>
                    </a:lnTo>
                    <a:cubicBezTo>
                      <a:pt x="1549" y="745"/>
                      <a:pt x="1549" y="745"/>
                      <a:pt x="1549" y="745"/>
                    </a:cubicBezTo>
                    <a:lnTo>
                      <a:pt x="1549" y="745"/>
                    </a:lnTo>
                    <a:lnTo>
                      <a:pt x="1581" y="745"/>
                    </a:lnTo>
                    <a:lnTo>
                      <a:pt x="1581" y="745"/>
                    </a:lnTo>
                    <a:lnTo>
                      <a:pt x="1612" y="745"/>
                    </a:lnTo>
                    <a:lnTo>
                      <a:pt x="1612" y="745"/>
                    </a:lnTo>
                    <a:lnTo>
                      <a:pt x="1642" y="745"/>
                    </a:lnTo>
                    <a:lnTo>
                      <a:pt x="1642" y="745"/>
                    </a:lnTo>
                    <a:cubicBezTo>
                      <a:pt x="1642" y="745"/>
                      <a:pt x="1642" y="745"/>
                      <a:pt x="1673" y="745"/>
                    </a:cubicBezTo>
                    <a:lnTo>
                      <a:pt x="1673" y="745"/>
                    </a:lnTo>
                    <a:cubicBezTo>
                      <a:pt x="1673" y="745"/>
                      <a:pt x="1673" y="745"/>
                      <a:pt x="1705" y="745"/>
                    </a:cubicBezTo>
                    <a:lnTo>
                      <a:pt x="1705" y="745"/>
                    </a:lnTo>
                    <a:lnTo>
                      <a:pt x="1705" y="745"/>
                    </a:lnTo>
                    <a:cubicBezTo>
                      <a:pt x="1736" y="745"/>
                      <a:pt x="1736" y="745"/>
                      <a:pt x="1736" y="745"/>
                    </a:cubicBezTo>
                    <a:lnTo>
                      <a:pt x="1736" y="745"/>
                    </a:lnTo>
                    <a:cubicBezTo>
                      <a:pt x="1766" y="745"/>
                      <a:pt x="1766" y="776"/>
                      <a:pt x="1766" y="776"/>
                    </a:cubicBezTo>
                    <a:cubicBezTo>
                      <a:pt x="1797" y="776"/>
                      <a:pt x="1797" y="776"/>
                      <a:pt x="1797" y="776"/>
                    </a:cubicBezTo>
                    <a:lnTo>
                      <a:pt x="1797" y="776"/>
                    </a:lnTo>
                    <a:lnTo>
                      <a:pt x="1797" y="776"/>
                    </a:lnTo>
                    <a:cubicBezTo>
                      <a:pt x="1797" y="776"/>
                      <a:pt x="1797" y="776"/>
                      <a:pt x="1829" y="745"/>
                    </a:cubicBezTo>
                    <a:lnTo>
                      <a:pt x="1829" y="745"/>
                    </a:lnTo>
                    <a:lnTo>
                      <a:pt x="1829" y="745"/>
                    </a:lnTo>
                    <a:lnTo>
                      <a:pt x="1829" y="745"/>
                    </a:lnTo>
                    <a:lnTo>
                      <a:pt x="1829" y="745"/>
                    </a:lnTo>
                    <a:cubicBezTo>
                      <a:pt x="1797" y="713"/>
                      <a:pt x="1797" y="713"/>
                      <a:pt x="1797" y="683"/>
                    </a:cubicBezTo>
                    <a:cubicBezTo>
                      <a:pt x="1797" y="683"/>
                      <a:pt x="1766" y="683"/>
                      <a:pt x="1766" y="652"/>
                    </a:cubicBezTo>
                    <a:lnTo>
                      <a:pt x="1766" y="652"/>
                    </a:lnTo>
                    <a:lnTo>
                      <a:pt x="1766" y="652"/>
                    </a:lnTo>
                    <a:lnTo>
                      <a:pt x="1766" y="652"/>
                    </a:lnTo>
                    <a:lnTo>
                      <a:pt x="1766" y="652"/>
                    </a:lnTo>
                    <a:lnTo>
                      <a:pt x="1766" y="652"/>
                    </a:lnTo>
                    <a:cubicBezTo>
                      <a:pt x="1766" y="652"/>
                      <a:pt x="1797" y="652"/>
                      <a:pt x="1797" y="621"/>
                    </a:cubicBezTo>
                    <a:lnTo>
                      <a:pt x="1797" y="621"/>
                    </a:lnTo>
                    <a:lnTo>
                      <a:pt x="1797" y="621"/>
                    </a:lnTo>
                    <a:lnTo>
                      <a:pt x="1797" y="621"/>
                    </a:lnTo>
                    <a:lnTo>
                      <a:pt x="1829" y="621"/>
                    </a:lnTo>
                    <a:lnTo>
                      <a:pt x="1860" y="621"/>
                    </a:lnTo>
                    <a:lnTo>
                      <a:pt x="1860" y="621"/>
                    </a:lnTo>
                    <a:lnTo>
                      <a:pt x="1860" y="621"/>
                    </a:lnTo>
                    <a:cubicBezTo>
                      <a:pt x="1860" y="589"/>
                      <a:pt x="1890" y="589"/>
                      <a:pt x="1890" y="589"/>
                    </a:cubicBezTo>
                    <a:lnTo>
                      <a:pt x="1890" y="589"/>
                    </a:lnTo>
                    <a:lnTo>
                      <a:pt x="1921" y="589"/>
                    </a:lnTo>
                    <a:lnTo>
                      <a:pt x="1921" y="589"/>
                    </a:lnTo>
                    <a:cubicBezTo>
                      <a:pt x="1921" y="589"/>
                      <a:pt x="1921" y="589"/>
                      <a:pt x="1921" y="559"/>
                    </a:cubicBezTo>
                    <a:lnTo>
                      <a:pt x="1921" y="559"/>
                    </a:lnTo>
                    <a:lnTo>
                      <a:pt x="1921" y="559"/>
                    </a:lnTo>
                    <a:cubicBezTo>
                      <a:pt x="1921" y="528"/>
                      <a:pt x="1921" y="528"/>
                      <a:pt x="1921" y="528"/>
                    </a:cubicBezTo>
                    <a:cubicBezTo>
                      <a:pt x="1921" y="528"/>
                      <a:pt x="1921" y="497"/>
                      <a:pt x="1953" y="497"/>
                    </a:cubicBezTo>
                    <a:lnTo>
                      <a:pt x="1953" y="497"/>
                    </a:lnTo>
                    <a:lnTo>
                      <a:pt x="1984" y="497"/>
                    </a:lnTo>
                    <a:cubicBezTo>
                      <a:pt x="1984" y="497"/>
                      <a:pt x="1984" y="497"/>
                      <a:pt x="2014" y="497"/>
                    </a:cubicBezTo>
                    <a:lnTo>
                      <a:pt x="2014" y="497"/>
                    </a:lnTo>
                    <a:lnTo>
                      <a:pt x="2014" y="497"/>
                    </a:lnTo>
                    <a:lnTo>
                      <a:pt x="2045" y="497"/>
                    </a:lnTo>
                    <a:lnTo>
                      <a:pt x="2045" y="497"/>
                    </a:lnTo>
                    <a:lnTo>
                      <a:pt x="2045" y="497"/>
                    </a:lnTo>
                    <a:cubicBezTo>
                      <a:pt x="2077" y="497"/>
                      <a:pt x="2077" y="497"/>
                      <a:pt x="2077" y="497"/>
                    </a:cubicBezTo>
                    <a:cubicBezTo>
                      <a:pt x="2077" y="497"/>
                      <a:pt x="2077" y="497"/>
                      <a:pt x="2108" y="497"/>
                    </a:cubicBezTo>
                    <a:lnTo>
                      <a:pt x="2108" y="497"/>
                    </a:lnTo>
                    <a:cubicBezTo>
                      <a:pt x="2077" y="465"/>
                      <a:pt x="2077" y="465"/>
                      <a:pt x="2077" y="465"/>
                    </a:cubicBezTo>
                    <a:lnTo>
                      <a:pt x="2077" y="465"/>
                    </a:lnTo>
                    <a:cubicBezTo>
                      <a:pt x="2077" y="435"/>
                      <a:pt x="2108" y="435"/>
                      <a:pt x="2108" y="404"/>
                    </a:cubicBezTo>
                    <a:cubicBezTo>
                      <a:pt x="2108" y="404"/>
                      <a:pt x="2108" y="404"/>
                      <a:pt x="2138" y="404"/>
                    </a:cubicBezTo>
                    <a:lnTo>
                      <a:pt x="2138" y="404"/>
                    </a:lnTo>
                    <a:cubicBezTo>
                      <a:pt x="2138" y="404"/>
                      <a:pt x="2138" y="404"/>
                      <a:pt x="2169" y="404"/>
                    </a:cubicBezTo>
                    <a:lnTo>
                      <a:pt x="2169" y="373"/>
                    </a:lnTo>
                    <a:lnTo>
                      <a:pt x="2169" y="373"/>
                    </a:lnTo>
                    <a:lnTo>
                      <a:pt x="2169" y="373"/>
                    </a:lnTo>
                    <a:lnTo>
                      <a:pt x="2169" y="373"/>
                    </a:lnTo>
                    <a:cubicBezTo>
                      <a:pt x="2169" y="373"/>
                      <a:pt x="2169" y="373"/>
                      <a:pt x="2138" y="373"/>
                    </a:cubicBezTo>
                    <a:lnTo>
                      <a:pt x="2138" y="373"/>
                    </a:lnTo>
                    <a:cubicBezTo>
                      <a:pt x="2108" y="373"/>
                      <a:pt x="2108" y="373"/>
                      <a:pt x="2077" y="373"/>
                    </a:cubicBezTo>
                    <a:lnTo>
                      <a:pt x="2077" y="373"/>
                    </a:lnTo>
                    <a:lnTo>
                      <a:pt x="2045" y="341"/>
                    </a:lnTo>
                    <a:lnTo>
                      <a:pt x="2045" y="341"/>
                    </a:lnTo>
                    <a:lnTo>
                      <a:pt x="2045" y="341"/>
                    </a:lnTo>
                    <a:lnTo>
                      <a:pt x="2045" y="341"/>
                    </a:lnTo>
                    <a:cubicBezTo>
                      <a:pt x="2014" y="341"/>
                      <a:pt x="2014" y="311"/>
                      <a:pt x="2014" y="311"/>
                    </a:cubicBezTo>
                    <a:lnTo>
                      <a:pt x="2014" y="311"/>
                    </a:lnTo>
                    <a:lnTo>
                      <a:pt x="2014" y="311"/>
                    </a:lnTo>
                    <a:cubicBezTo>
                      <a:pt x="1984" y="311"/>
                      <a:pt x="1984" y="280"/>
                      <a:pt x="1984" y="280"/>
                    </a:cubicBezTo>
                    <a:cubicBezTo>
                      <a:pt x="1984" y="311"/>
                      <a:pt x="1953" y="311"/>
                      <a:pt x="1953" y="311"/>
                    </a:cubicBezTo>
                    <a:lnTo>
                      <a:pt x="1953" y="311"/>
                    </a:lnTo>
                    <a:lnTo>
                      <a:pt x="1953" y="311"/>
                    </a:lnTo>
                    <a:lnTo>
                      <a:pt x="1953" y="311"/>
                    </a:lnTo>
                    <a:lnTo>
                      <a:pt x="1953" y="311"/>
                    </a:lnTo>
                    <a:cubicBezTo>
                      <a:pt x="1921" y="311"/>
                      <a:pt x="1921" y="311"/>
                      <a:pt x="1921" y="311"/>
                    </a:cubicBezTo>
                    <a:cubicBezTo>
                      <a:pt x="1921" y="311"/>
                      <a:pt x="1921" y="311"/>
                      <a:pt x="1890" y="311"/>
                    </a:cubicBezTo>
                    <a:lnTo>
                      <a:pt x="1890" y="311"/>
                    </a:lnTo>
                    <a:lnTo>
                      <a:pt x="1890" y="311"/>
                    </a:lnTo>
                    <a:lnTo>
                      <a:pt x="1890" y="311"/>
                    </a:lnTo>
                    <a:lnTo>
                      <a:pt x="1890" y="311"/>
                    </a:lnTo>
                    <a:cubicBezTo>
                      <a:pt x="1860" y="311"/>
                      <a:pt x="1860" y="280"/>
                      <a:pt x="1860" y="280"/>
                    </a:cubicBezTo>
                    <a:lnTo>
                      <a:pt x="1860" y="280"/>
                    </a:lnTo>
                    <a:cubicBezTo>
                      <a:pt x="1829" y="280"/>
                      <a:pt x="1829" y="311"/>
                      <a:pt x="1829" y="311"/>
                    </a:cubicBezTo>
                    <a:lnTo>
                      <a:pt x="1829" y="311"/>
                    </a:lnTo>
                    <a:lnTo>
                      <a:pt x="1829" y="311"/>
                    </a:lnTo>
                    <a:lnTo>
                      <a:pt x="1797" y="311"/>
                    </a:lnTo>
                    <a:lnTo>
                      <a:pt x="1797" y="311"/>
                    </a:lnTo>
                    <a:cubicBezTo>
                      <a:pt x="1797" y="311"/>
                      <a:pt x="1766" y="311"/>
                      <a:pt x="1766" y="280"/>
                    </a:cubicBezTo>
                    <a:lnTo>
                      <a:pt x="1766" y="280"/>
                    </a:lnTo>
                    <a:cubicBezTo>
                      <a:pt x="1766" y="249"/>
                      <a:pt x="1736" y="249"/>
                      <a:pt x="1736" y="217"/>
                    </a:cubicBezTo>
                    <a:lnTo>
                      <a:pt x="1736" y="217"/>
                    </a:lnTo>
                    <a:cubicBezTo>
                      <a:pt x="1736" y="217"/>
                      <a:pt x="1736" y="217"/>
                      <a:pt x="1705" y="187"/>
                    </a:cubicBezTo>
                    <a:lnTo>
                      <a:pt x="1673" y="156"/>
                    </a:lnTo>
                    <a:lnTo>
                      <a:pt x="1642" y="125"/>
                    </a:lnTo>
                    <a:lnTo>
                      <a:pt x="1642" y="125"/>
                    </a:lnTo>
                    <a:lnTo>
                      <a:pt x="1642" y="125"/>
                    </a:lnTo>
                    <a:lnTo>
                      <a:pt x="1612" y="125"/>
                    </a:lnTo>
                    <a:cubicBezTo>
                      <a:pt x="1612" y="93"/>
                      <a:pt x="1612" y="93"/>
                      <a:pt x="1612" y="93"/>
                    </a:cubicBezTo>
                    <a:lnTo>
                      <a:pt x="1612" y="93"/>
                    </a:lnTo>
                    <a:cubicBezTo>
                      <a:pt x="1581" y="93"/>
                      <a:pt x="1581" y="93"/>
                      <a:pt x="1581" y="93"/>
                    </a:cubicBezTo>
                    <a:lnTo>
                      <a:pt x="1581" y="93"/>
                    </a:lnTo>
                    <a:lnTo>
                      <a:pt x="1549" y="93"/>
                    </a:lnTo>
                    <a:lnTo>
                      <a:pt x="1549" y="93"/>
                    </a:lnTo>
                    <a:cubicBezTo>
                      <a:pt x="1549" y="93"/>
                      <a:pt x="1549" y="125"/>
                      <a:pt x="1518" y="125"/>
                    </a:cubicBezTo>
                    <a:lnTo>
                      <a:pt x="1518" y="125"/>
                    </a:lnTo>
                    <a:cubicBezTo>
                      <a:pt x="1518" y="125"/>
                      <a:pt x="1518" y="156"/>
                      <a:pt x="1488" y="156"/>
                    </a:cubicBezTo>
                    <a:lnTo>
                      <a:pt x="1488" y="156"/>
                    </a:lnTo>
                    <a:lnTo>
                      <a:pt x="1488" y="156"/>
                    </a:lnTo>
                    <a:cubicBezTo>
                      <a:pt x="1488" y="156"/>
                      <a:pt x="1488" y="125"/>
                      <a:pt x="1457" y="125"/>
                    </a:cubicBezTo>
                    <a:lnTo>
                      <a:pt x="1457" y="125"/>
                    </a:lnTo>
                    <a:lnTo>
                      <a:pt x="1457" y="125"/>
                    </a:lnTo>
                    <a:cubicBezTo>
                      <a:pt x="1425" y="125"/>
                      <a:pt x="1425" y="125"/>
                      <a:pt x="1425" y="125"/>
                    </a:cubicBezTo>
                    <a:lnTo>
                      <a:pt x="1425" y="125"/>
                    </a:lnTo>
                    <a:cubicBezTo>
                      <a:pt x="1425" y="125"/>
                      <a:pt x="1425" y="93"/>
                      <a:pt x="1394" y="93"/>
                    </a:cubicBezTo>
                    <a:lnTo>
                      <a:pt x="1394" y="93"/>
                    </a:lnTo>
                    <a:lnTo>
                      <a:pt x="1394" y="93"/>
                    </a:lnTo>
                    <a:lnTo>
                      <a:pt x="1394" y="93"/>
                    </a:lnTo>
                    <a:lnTo>
                      <a:pt x="1394" y="93"/>
                    </a:lnTo>
                    <a:lnTo>
                      <a:pt x="1364" y="93"/>
                    </a:lnTo>
                    <a:lnTo>
                      <a:pt x="1364" y="93"/>
                    </a:lnTo>
                    <a:lnTo>
                      <a:pt x="1364" y="93"/>
                    </a:lnTo>
                    <a:lnTo>
                      <a:pt x="1364" y="93"/>
                    </a:lnTo>
                    <a:lnTo>
                      <a:pt x="1364" y="93"/>
                    </a:lnTo>
                    <a:lnTo>
                      <a:pt x="1364" y="93"/>
                    </a:lnTo>
                    <a:lnTo>
                      <a:pt x="1333" y="93"/>
                    </a:lnTo>
                    <a:lnTo>
                      <a:pt x="1333" y="93"/>
                    </a:lnTo>
                    <a:cubicBezTo>
                      <a:pt x="1301" y="93"/>
                      <a:pt x="1301" y="93"/>
                      <a:pt x="1301" y="63"/>
                    </a:cubicBezTo>
                    <a:lnTo>
                      <a:pt x="1301" y="63"/>
                    </a:lnTo>
                    <a:lnTo>
                      <a:pt x="1301" y="63"/>
                    </a:lnTo>
                    <a:lnTo>
                      <a:pt x="1271" y="32"/>
                    </a:lnTo>
                    <a:lnTo>
                      <a:pt x="1271" y="32"/>
                    </a:lnTo>
                    <a:lnTo>
                      <a:pt x="1271" y="32"/>
                    </a:lnTo>
                    <a:cubicBezTo>
                      <a:pt x="1271" y="32"/>
                      <a:pt x="1271" y="32"/>
                      <a:pt x="1271" y="0"/>
                    </a:cubicBezTo>
                    <a:cubicBezTo>
                      <a:pt x="1271" y="32"/>
                      <a:pt x="1271" y="32"/>
                      <a:pt x="1271" y="32"/>
                    </a:cubicBezTo>
                    <a:lnTo>
                      <a:pt x="1271" y="32"/>
                    </a:lnTo>
                    <a:cubicBezTo>
                      <a:pt x="1240" y="32"/>
                      <a:pt x="1240" y="0"/>
                      <a:pt x="1240" y="0"/>
                    </a:cubicBezTo>
                    <a:lnTo>
                      <a:pt x="1208" y="0"/>
                    </a:lnTo>
                    <a:lnTo>
                      <a:pt x="1208" y="0"/>
                    </a:lnTo>
                    <a:cubicBezTo>
                      <a:pt x="1177" y="0"/>
                      <a:pt x="1177" y="32"/>
                      <a:pt x="1177" y="32"/>
                    </a:cubicBezTo>
                    <a:lnTo>
                      <a:pt x="1177" y="32"/>
                    </a:lnTo>
                    <a:cubicBezTo>
                      <a:pt x="1147" y="63"/>
                      <a:pt x="1147" y="63"/>
                      <a:pt x="1147" y="63"/>
                    </a:cubicBezTo>
                    <a:cubicBezTo>
                      <a:pt x="1116" y="63"/>
                      <a:pt x="1116" y="32"/>
                      <a:pt x="1116" y="32"/>
                    </a:cubicBezTo>
                    <a:lnTo>
                      <a:pt x="1116" y="32"/>
                    </a:lnTo>
                    <a:cubicBezTo>
                      <a:pt x="1085" y="32"/>
                      <a:pt x="1085" y="63"/>
                      <a:pt x="1085" y="63"/>
                    </a:cubicBezTo>
                    <a:lnTo>
                      <a:pt x="1053" y="63"/>
                    </a:lnTo>
                    <a:lnTo>
                      <a:pt x="1053" y="63"/>
                    </a:lnTo>
                    <a:cubicBezTo>
                      <a:pt x="1023" y="63"/>
                      <a:pt x="1023" y="63"/>
                      <a:pt x="1023" y="63"/>
                    </a:cubicBezTo>
                    <a:lnTo>
                      <a:pt x="1023" y="63"/>
                    </a:lnTo>
                    <a:lnTo>
                      <a:pt x="1023" y="63"/>
                    </a:lnTo>
                    <a:lnTo>
                      <a:pt x="1023" y="63"/>
                    </a:lnTo>
                    <a:lnTo>
                      <a:pt x="1023" y="63"/>
                    </a:lnTo>
                    <a:cubicBezTo>
                      <a:pt x="992" y="63"/>
                      <a:pt x="992" y="93"/>
                      <a:pt x="992" y="93"/>
                    </a:cubicBezTo>
                    <a:lnTo>
                      <a:pt x="992" y="93"/>
                    </a:lnTo>
                    <a:cubicBezTo>
                      <a:pt x="961" y="93"/>
                      <a:pt x="961" y="93"/>
                      <a:pt x="961" y="93"/>
                    </a:cubicBezTo>
                    <a:lnTo>
                      <a:pt x="961" y="93"/>
                    </a:lnTo>
                    <a:cubicBezTo>
                      <a:pt x="929" y="93"/>
                      <a:pt x="929" y="93"/>
                      <a:pt x="899" y="93"/>
                    </a:cubicBezTo>
                    <a:cubicBezTo>
                      <a:pt x="868" y="93"/>
                      <a:pt x="868" y="93"/>
                      <a:pt x="868" y="93"/>
                    </a:cubicBezTo>
                    <a:cubicBezTo>
                      <a:pt x="837" y="93"/>
                      <a:pt x="837" y="93"/>
                      <a:pt x="837" y="93"/>
                    </a:cubicBezTo>
                    <a:lnTo>
                      <a:pt x="837" y="93"/>
                    </a:lnTo>
                    <a:cubicBezTo>
                      <a:pt x="805" y="93"/>
                      <a:pt x="805" y="93"/>
                      <a:pt x="805" y="93"/>
                    </a:cubicBezTo>
                    <a:lnTo>
                      <a:pt x="805" y="93"/>
                    </a:lnTo>
                    <a:lnTo>
                      <a:pt x="805" y="125"/>
                    </a:lnTo>
                    <a:lnTo>
                      <a:pt x="805" y="125"/>
                    </a:lnTo>
                    <a:lnTo>
                      <a:pt x="805" y="125"/>
                    </a:lnTo>
                    <a:lnTo>
                      <a:pt x="805" y="125"/>
                    </a:lnTo>
                    <a:lnTo>
                      <a:pt x="805" y="125"/>
                    </a:lnTo>
                    <a:lnTo>
                      <a:pt x="805" y="125"/>
                    </a:lnTo>
                    <a:cubicBezTo>
                      <a:pt x="805" y="156"/>
                      <a:pt x="805" y="156"/>
                      <a:pt x="805" y="156"/>
                    </a:cubicBezTo>
                    <a:lnTo>
                      <a:pt x="805" y="156"/>
                    </a:lnTo>
                    <a:lnTo>
                      <a:pt x="805" y="156"/>
                    </a:lnTo>
                    <a:cubicBezTo>
                      <a:pt x="805" y="156"/>
                      <a:pt x="805" y="156"/>
                      <a:pt x="775" y="156"/>
                    </a:cubicBezTo>
                    <a:lnTo>
                      <a:pt x="775" y="187"/>
                    </a:lnTo>
                    <a:lnTo>
                      <a:pt x="775" y="187"/>
                    </a:lnTo>
                    <a:lnTo>
                      <a:pt x="775" y="187"/>
                    </a:lnTo>
                    <a:lnTo>
                      <a:pt x="775" y="187"/>
                    </a:lnTo>
                    <a:lnTo>
                      <a:pt x="775" y="217"/>
                    </a:lnTo>
                    <a:lnTo>
                      <a:pt x="805" y="217"/>
                    </a:lnTo>
                    <a:cubicBezTo>
                      <a:pt x="805" y="249"/>
                      <a:pt x="805" y="249"/>
                      <a:pt x="805" y="249"/>
                    </a:cubicBezTo>
                    <a:lnTo>
                      <a:pt x="805" y="249"/>
                    </a:lnTo>
                    <a:cubicBezTo>
                      <a:pt x="805" y="280"/>
                      <a:pt x="805" y="311"/>
                      <a:pt x="775" y="311"/>
                    </a:cubicBezTo>
                    <a:lnTo>
                      <a:pt x="775" y="311"/>
                    </a:lnTo>
                    <a:lnTo>
                      <a:pt x="775" y="311"/>
                    </a:lnTo>
                    <a:lnTo>
                      <a:pt x="775" y="311"/>
                    </a:lnTo>
                    <a:lnTo>
                      <a:pt x="775" y="311"/>
                    </a:lnTo>
                    <a:lnTo>
                      <a:pt x="744" y="311"/>
                    </a:lnTo>
                    <a:cubicBezTo>
                      <a:pt x="744" y="311"/>
                      <a:pt x="744" y="311"/>
                      <a:pt x="713" y="311"/>
                    </a:cubicBezTo>
                    <a:lnTo>
                      <a:pt x="713" y="311"/>
                    </a:lnTo>
                    <a:lnTo>
                      <a:pt x="713" y="311"/>
                    </a:lnTo>
                    <a:lnTo>
                      <a:pt x="713" y="311"/>
                    </a:lnTo>
                    <a:lnTo>
                      <a:pt x="681" y="311"/>
                    </a:lnTo>
                    <a:lnTo>
                      <a:pt x="681" y="311"/>
                    </a:lnTo>
                    <a:lnTo>
                      <a:pt x="651" y="311"/>
                    </a:lnTo>
                    <a:lnTo>
                      <a:pt x="651" y="311"/>
                    </a:lnTo>
                    <a:cubicBezTo>
                      <a:pt x="620" y="311"/>
                      <a:pt x="620" y="311"/>
                      <a:pt x="620" y="280"/>
                    </a:cubicBezTo>
                    <a:lnTo>
                      <a:pt x="620" y="280"/>
                    </a:lnTo>
                    <a:lnTo>
                      <a:pt x="620" y="280"/>
                    </a:lnTo>
                    <a:cubicBezTo>
                      <a:pt x="589" y="280"/>
                      <a:pt x="589" y="280"/>
                      <a:pt x="589" y="280"/>
                    </a:cubicBezTo>
                    <a:cubicBezTo>
                      <a:pt x="589" y="280"/>
                      <a:pt x="589" y="311"/>
                      <a:pt x="557" y="311"/>
                    </a:cubicBezTo>
                    <a:lnTo>
                      <a:pt x="557" y="311"/>
                    </a:lnTo>
                    <a:lnTo>
                      <a:pt x="557" y="311"/>
                    </a:lnTo>
                    <a:lnTo>
                      <a:pt x="557" y="311"/>
                    </a:lnTo>
                    <a:cubicBezTo>
                      <a:pt x="527" y="311"/>
                      <a:pt x="527" y="280"/>
                      <a:pt x="527" y="280"/>
                    </a:cubicBezTo>
                    <a:lnTo>
                      <a:pt x="527" y="280"/>
                    </a:lnTo>
                    <a:cubicBezTo>
                      <a:pt x="527" y="280"/>
                      <a:pt x="496" y="280"/>
                      <a:pt x="496" y="311"/>
                    </a:cubicBezTo>
                    <a:lnTo>
                      <a:pt x="496" y="311"/>
                    </a:lnTo>
                    <a:lnTo>
                      <a:pt x="465" y="311"/>
                    </a:lnTo>
                    <a:lnTo>
                      <a:pt x="465" y="311"/>
                    </a:lnTo>
                    <a:lnTo>
                      <a:pt x="465" y="311"/>
                    </a:lnTo>
                    <a:lnTo>
                      <a:pt x="465" y="311"/>
                    </a:lnTo>
                    <a:cubicBezTo>
                      <a:pt x="433" y="311"/>
                      <a:pt x="433" y="311"/>
                      <a:pt x="433" y="280"/>
                    </a:cubicBezTo>
                    <a:lnTo>
                      <a:pt x="433" y="280"/>
                    </a:lnTo>
                    <a:lnTo>
                      <a:pt x="433" y="280"/>
                    </a:lnTo>
                    <a:cubicBezTo>
                      <a:pt x="433" y="311"/>
                      <a:pt x="403" y="311"/>
                      <a:pt x="403" y="311"/>
                    </a:cubicBezTo>
                    <a:lnTo>
                      <a:pt x="403" y="311"/>
                    </a:lnTo>
                    <a:lnTo>
                      <a:pt x="403" y="311"/>
                    </a:lnTo>
                    <a:lnTo>
                      <a:pt x="403" y="311"/>
                    </a:lnTo>
                    <a:cubicBezTo>
                      <a:pt x="372" y="311"/>
                      <a:pt x="372" y="311"/>
                      <a:pt x="372" y="280"/>
                    </a:cubicBezTo>
                    <a:lnTo>
                      <a:pt x="372" y="280"/>
                    </a:lnTo>
                    <a:lnTo>
                      <a:pt x="372" y="280"/>
                    </a:lnTo>
                    <a:lnTo>
                      <a:pt x="341" y="280"/>
                    </a:lnTo>
                    <a:lnTo>
                      <a:pt x="341" y="280"/>
                    </a:lnTo>
                    <a:cubicBezTo>
                      <a:pt x="341" y="249"/>
                      <a:pt x="341" y="249"/>
                      <a:pt x="341" y="249"/>
                    </a:cubicBezTo>
                    <a:lnTo>
                      <a:pt x="309" y="249"/>
                    </a:lnTo>
                    <a:cubicBezTo>
                      <a:pt x="309" y="249"/>
                      <a:pt x="309" y="249"/>
                      <a:pt x="309" y="280"/>
                    </a:cubicBezTo>
                    <a:lnTo>
                      <a:pt x="309" y="280"/>
                    </a:lnTo>
                    <a:lnTo>
                      <a:pt x="309" y="280"/>
                    </a:lnTo>
                    <a:lnTo>
                      <a:pt x="309" y="280"/>
                    </a:lnTo>
                    <a:cubicBezTo>
                      <a:pt x="279" y="280"/>
                      <a:pt x="279" y="249"/>
                      <a:pt x="279" y="249"/>
                    </a:cubicBezTo>
                    <a:lnTo>
                      <a:pt x="279" y="249"/>
                    </a:lnTo>
                    <a:lnTo>
                      <a:pt x="279" y="249"/>
                    </a:lnTo>
                    <a:lnTo>
                      <a:pt x="279" y="249"/>
                    </a:lnTo>
                    <a:cubicBezTo>
                      <a:pt x="248" y="249"/>
                      <a:pt x="248" y="249"/>
                      <a:pt x="248" y="249"/>
                    </a:cubicBezTo>
                    <a:lnTo>
                      <a:pt x="248" y="249"/>
                    </a:lnTo>
                    <a:lnTo>
                      <a:pt x="248" y="249"/>
                    </a:lnTo>
                    <a:lnTo>
                      <a:pt x="217" y="249"/>
                    </a:lnTo>
                    <a:lnTo>
                      <a:pt x="217" y="249"/>
                    </a:lnTo>
                    <a:lnTo>
                      <a:pt x="217" y="249"/>
                    </a:lnTo>
                    <a:lnTo>
                      <a:pt x="217" y="249"/>
                    </a:lnTo>
                    <a:lnTo>
                      <a:pt x="217" y="249"/>
                    </a:lnTo>
                    <a:lnTo>
                      <a:pt x="185" y="249"/>
                    </a:lnTo>
                    <a:lnTo>
                      <a:pt x="185" y="249"/>
                    </a:lnTo>
                    <a:lnTo>
                      <a:pt x="185" y="249"/>
                    </a:lnTo>
                    <a:lnTo>
                      <a:pt x="185" y="249"/>
                    </a:lnTo>
                    <a:lnTo>
                      <a:pt x="185" y="249"/>
                    </a:lnTo>
                    <a:lnTo>
                      <a:pt x="185" y="249"/>
                    </a:lnTo>
                    <a:lnTo>
                      <a:pt x="185" y="249"/>
                    </a:lnTo>
                    <a:cubicBezTo>
                      <a:pt x="185" y="249"/>
                      <a:pt x="185" y="280"/>
                      <a:pt x="155" y="280"/>
                    </a:cubicBezTo>
                    <a:lnTo>
                      <a:pt x="155" y="280"/>
                    </a:lnTo>
                    <a:lnTo>
                      <a:pt x="155" y="280"/>
                    </a:lnTo>
                    <a:cubicBezTo>
                      <a:pt x="124" y="280"/>
                      <a:pt x="124" y="280"/>
                      <a:pt x="124" y="280"/>
                    </a:cubicBezTo>
                    <a:lnTo>
                      <a:pt x="124" y="280"/>
                    </a:lnTo>
                    <a:lnTo>
                      <a:pt x="124" y="280"/>
                    </a:lnTo>
                    <a:cubicBezTo>
                      <a:pt x="93" y="311"/>
                      <a:pt x="93" y="311"/>
                      <a:pt x="93" y="311"/>
                    </a:cubicBezTo>
                    <a:lnTo>
                      <a:pt x="93" y="311"/>
                    </a:lnTo>
                    <a:cubicBezTo>
                      <a:pt x="93" y="311"/>
                      <a:pt x="93" y="311"/>
                      <a:pt x="93" y="341"/>
                    </a:cubicBezTo>
                    <a:lnTo>
                      <a:pt x="93" y="341"/>
                    </a:lnTo>
                    <a:lnTo>
                      <a:pt x="93" y="341"/>
                    </a:lnTo>
                    <a:cubicBezTo>
                      <a:pt x="93" y="341"/>
                      <a:pt x="93" y="341"/>
                      <a:pt x="93" y="373"/>
                    </a:cubicBezTo>
                    <a:cubicBezTo>
                      <a:pt x="61" y="373"/>
                      <a:pt x="61" y="373"/>
                      <a:pt x="61" y="373"/>
                    </a:cubicBezTo>
                    <a:lnTo>
                      <a:pt x="61" y="373"/>
                    </a:lnTo>
                    <a:lnTo>
                      <a:pt x="61" y="373"/>
                    </a:lnTo>
                    <a:lnTo>
                      <a:pt x="61" y="373"/>
                    </a:lnTo>
                    <a:lnTo>
                      <a:pt x="61" y="373"/>
                    </a:lnTo>
                    <a:cubicBezTo>
                      <a:pt x="31" y="373"/>
                      <a:pt x="31" y="373"/>
                      <a:pt x="31" y="341"/>
                    </a:cubicBezTo>
                    <a:lnTo>
                      <a:pt x="31" y="341"/>
                    </a:lnTo>
                    <a:lnTo>
                      <a:pt x="31" y="341"/>
                    </a:lnTo>
                    <a:cubicBezTo>
                      <a:pt x="31" y="341"/>
                      <a:pt x="31" y="341"/>
                      <a:pt x="0" y="341"/>
                    </a:cubicBezTo>
                    <a:cubicBezTo>
                      <a:pt x="0" y="341"/>
                      <a:pt x="0" y="341"/>
                      <a:pt x="0" y="311"/>
                    </a:cubicBezTo>
                    <a:lnTo>
                      <a:pt x="0" y="311"/>
                    </a:lnTo>
                    <a:lnTo>
                      <a:pt x="0" y="311"/>
                    </a:lnTo>
                    <a:cubicBezTo>
                      <a:pt x="0" y="341"/>
                      <a:pt x="0" y="341"/>
                      <a:pt x="0" y="373"/>
                    </a:cubicBezTo>
                    <a:lnTo>
                      <a:pt x="0" y="373"/>
                    </a:lnTo>
                    <a:lnTo>
                      <a:pt x="0" y="373"/>
                    </a:lnTo>
                    <a:lnTo>
                      <a:pt x="0" y="373"/>
                    </a:lnTo>
                    <a:lnTo>
                      <a:pt x="0" y="373"/>
                    </a:lnTo>
                    <a:cubicBezTo>
                      <a:pt x="0" y="373"/>
                      <a:pt x="0" y="373"/>
                      <a:pt x="0" y="404"/>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106" name="Freeform 103"/>
              <p:cNvSpPr>
                <a:spLocks noChangeArrowheads="1"/>
              </p:cNvSpPr>
              <p:nvPr/>
            </p:nvSpPr>
            <p:spPr bwMode="auto">
              <a:xfrm>
                <a:off x="6469063" y="1624013"/>
                <a:ext cx="77787" cy="44450"/>
              </a:xfrm>
              <a:custGeom>
                <a:avLst/>
                <a:gdLst>
                  <a:gd name="T0" fmla="*/ 62 w 218"/>
                  <a:gd name="T1" fmla="*/ 0 h 124"/>
                  <a:gd name="T2" fmla="*/ 62 w 218"/>
                  <a:gd name="T3" fmla="*/ 0 h 124"/>
                  <a:gd name="T4" fmla="*/ 62 w 218"/>
                  <a:gd name="T5" fmla="*/ 0 h 124"/>
                  <a:gd name="T6" fmla="*/ 62 w 218"/>
                  <a:gd name="T7" fmla="*/ 0 h 124"/>
                  <a:gd name="T8" fmla="*/ 62 w 218"/>
                  <a:gd name="T9" fmla="*/ 30 h 124"/>
                  <a:gd name="T10" fmla="*/ 62 w 218"/>
                  <a:gd name="T11" fmla="*/ 62 h 124"/>
                  <a:gd name="T12" fmla="*/ 62 w 218"/>
                  <a:gd name="T13" fmla="*/ 62 h 124"/>
                  <a:gd name="T14" fmla="*/ 31 w 218"/>
                  <a:gd name="T15" fmla="*/ 93 h 124"/>
                  <a:gd name="T16" fmla="*/ 31 w 218"/>
                  <a:gd name="T17" fmla="*/ 93 h 124"/>
                  <a:gd name="T18" fmla="*/ 0 w 218"/>
                  <a:gd name="T19" fmla="*/ 93 h 124"/>
                  <a:gd name="T20" fmla="*/ 0 w 218"/>
                  <a:gd name="T21" fmla="*/ 93 h 124"/>
                  <a:gd name="T22" fmla="*/ 0 w 218"/>
                  <a:gd name="T23" fmla="*/ 93 h 124"/>
                  <a:gd name="T24" fmla="*/ 31 w 218"/>
                  <a:gd name="T25" fmla="*/ 93 h 124"/>
                  <a:gd name="T26" fmla="*/ 31 w 218"/>
                  <a:gd name="T27" fmla="*/ 93 h 124"/>
                  <a:gd name="T28" fmla="*/ 62 w 218"/>
                  <a:gd name="T29" fmla="*/ 93 h 124"/>
                  <a:gd name="T30" fmla="*/ 62 w 218"/>
                  <a:gd name="T31" fmla="*/ 93 h 124"/>
                  <a:gd name="T32" fmla="*/ 93 w 218"/>
                  <a:gd name="T33" fmla="*/ 123 h 124"/>
                  <a:gd name="T34" fmla="*/ 124 w 218"/>
                  <a:gd name="T35" fmla="*/ 123 h 124"/>
                  <a:gd name="T36" fmla="*/ 124 w 218"/>
                  <a:gd name="T37" fmla="*/ 123 h 124"/>
                  <a:gd name="T38" fmla="*/ 155 w 218"/>
                  <a:gd name="T39" fmla="*/ 93 h 124"/>
                  <a:gd name="T40" fmla="*/ 186 w 218"/>
                  <a:gd name="T41" fmla="*/ 62 h 124"/>
                  <a:gd name="T42" fmla="*/ 186 w 218"/>
                  <a:gd name="T43" fmla="*/ 62 h 124"/>
                  <a:gd name="T44" fmla="*/ 186 w 218"/>
                  <a:gd name="T45" fmla="*/ 62 h 124"/>
                  <a:gd name="T46" fmla="*/ 186 w 218"/>
                  <a:gd name="T47" fmla="*/ 62 h 124"/>
                  <a:gd name="T48" fmla="*/ 217 w 218"/>
                  <a:gd name="T49" fmla="*/ 62 h 124"/>
                  <a:gd name="T50" fmla="*/ 217 w 218"/>
                  <a:gd name="T51" fmla="*/ 62 h 124"/>
                  <a:gd name="T52" fmla="*/ 217 w 218"/>
                  <a:gd name="T53" fmla="*/ 62 h 124"/>
                  <a:gd name="T54" fmla="*/ 217 w 218"/>
                  <a:gd name="T55" fmla="*/ 62 h 124"/>
                  <a:gd name="T56" fmla="*/ 186 w 218"/>
                  <a:gd name="T57" fmla="*/ 30 h 124"/>
                  <a:gd name="T58" fmla="*/ 155 w 218"/>
                  <a:gd name="T59" fmla="*/ 30 h 124"/>
                  <a:gd name="T60" fmla="*/ 93 w 218"/>
                  <a:gd name="T61" fmla="*/ 0 h 124"/>
                  <a:gd name="T62" fmla="*/ 93 w 218"/>
                  <a:gd name="T63" fmla="*/ 0 h 124"/>
                  <a:gd name="T64" fmla="*/ 62 w 218"/>
                  <a:gd name="T65" fmla="*/ 0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18" h="124">
                    <a:moveTo>
                      <a:pt x="62" y="0"/>
                    </a:moveTo>
                    <a:lnTo>
                      <a:pt x="62" y="0"/>
                    </a:lnTo>
                    <a:lnTo>
                      <a:pt x="62" y="0"/>
                    </a:lnTo>
                    <a:lnTo>
                      <a:pt x="62" y="0"/>
                    </a:lnTo>
                    <a:lnTo>
                      <a:pt x="62" y="30"/>
                    </a:lnTo>
                    <a:cubicBezTo>
                      <a:pt x="62" y="30"/>
                      <a:pt x="62" y="30"/>
                      <a:pt x="62" y="62"/>
                    </a:cubicBezTo>
                    <a:lnTo>
                      <a:pt x="62" y="62"/>
                    </a:lnTo>
                    <a:lnTo>
                      <a:pt x="31" y="93"/>
                    </a:lnTo>
                    <a:lnTo>
                      <a:pt x="31" y="93"/>
                    </a:lnTo>
                    <a:cubicBezTo>
                      <a:pt x="0" y="93"/>
                      <a:pt x="0" y="93"/>
                      <a:pt x="0" y="93"/>
                    </a:cubicBezTo>
                    <a:lnTo>
                      <a:pt x="0" y="93"/>
                    </a:lnTo>
                    <a:lnTo>
                      <a:pt x="0" y="93"/>
                    </a:lnTo>
                    <a:cubicBezTo>
                      <a:pt x="31" y="93"/>
                      <a:pt x="31" y="93"/>
                      <a:pt x="31" y="93"/>
                    </a:cubicBezTo>
                    <a:lnTo>
                      <a:pt x="31" y="93"/>
                    </a:lnTo>
                    <a:cubicBezTo>
                      <a:pt x="62" y="93"/>
                      <a:pt x="62" y="93"/>
                      <a:pt x="62" y="93"/>
                    </a:cubicBezTo>
                    <a:lnTo>
                      <a:pt x="62" y="93"/>
                    </a:lnTo>
                    <a:lnTo>
                      <a:pt x="93" y="123"/>
                    </a:lnTo>
                    <a:cubicBezTo>
                      <a:pt x="124" y="123"/>
                      <a:pt x="124" y="123"/>
                      <a:pt x="124" y="123"/>
                    </a:cubicBezTo>
                    <a:lnTo>
                      <a:pt x="124" y="123"/>
                    </a:lnTo>
                    <a:cubicBezTo>
                      <a:pt x="124" y="93"/>
                      <a:pt x="124" y="93"/>
                      <a:pt x="155" y="93"/>
                    </a:cubicBezTo>
                    <a:cubicBezTo>
                      <a:pt x="155" y="62"/>
                      <a:pt x="155" y="62"/>
                      <a:pt x="186" y="62"/>
                    </a:cubicBezTo>
                    <a:lnTo>
                      <a:pt x="186" y="62"/>
                    </a:lnTo>
                    <a:lnTo>
                      <a:pt x="186" y="62"/>
                    </a:lnTo>
                    <a:lnTo>
                      <a:pt x="186" y="62"/>
                    </a:lnTo>
                    <a:cubicBezTo>
                      <a:pt x="217" y="62"/>
                      <a:pt x="217" y="62"/>
                      <a:pt x="217" y="62"/>
                    </a:cubicBezTo>
                    <a:lnTo>
                      <a:pt x="217" y="62"/>
                    </a:lnTo>
                    <a:lnTo>
                      <a:pt x="217" y="62"/>
                    </a:lnTo>
                    <a:lnTo>
                      <a:pt x="217" y="62"/>
                    </a:lnTo>
                    <a:cubicBezTo>
                      <a:pt x="186" y="62"/>
                      <a:pt x="186" y="62"/>
                      <a:pt x="186" y="30"/>
                    </a:cubicBezTo>
                    <a:lnTo>
                      <a:pt x="155" y="30"/>
                    </a:lnTo>
                    <a:cubicBezTo>
                      <a:pt x="124" y="30"/>
                      <a:pt x="124" y="30"/>
                      <a:pt x="93" y="0"/>
                    </a:cubicBezTo>
                    <a:lnTo>
                      <a:pt x="93" y="0"/>
                    </a:lnTo>
                    <a:cubicBezTo>
                      <a:pt x="93" y="0"/>
                      <a:pt x="93" y="0"/>
                      <a:pt x="62" y="0"/>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107" name="Freeform 104"/>
              <p:cNvSpPr>
                <a:spLocks noChangeArrowheads="1"/>
              </p:cNvSpPr>
              <p:nvPr/>
            </p:nvSpPr>
            <p:spPr bwMode="auto">
              <a:xfrm>
                <a:off x="6491288" y="1423988"/>
                <a:ext cx="33337" cy="100012"/>
              </a:xfrm>
              <a:custGeom>
                <a:avLst/>
                <a:gdLst>
                  <a:gd name="T0" fmla="*/ 0 w 94"/>
                  <a:gd name="T1" fmla="*/ 62 h 280"/>
                  <a:gd name="T2" fmla="*/ 0 w 94"/>
                  <a:gd name="T3" fmla="*/ 62 h 280"/>
                  <a:gd name="T4" fmla="*/ 0 w 94"/>
                  <a:gd name="T5" fmla="*/ 92 h 280"/>
                  <a:gd name="T6" fmla="*/ 31 w 94"/>
                  <a:gd name="T7" fmla="*/ 92 h 280"/>
                  <a:gd name="T8" fmla="*/ 31 w 94"/>
                  <a:gd name="T9" fmla="*/ 92 h 280"/>
                  <a:gd name="T10" fmla="*/ 31 w 94"/>
                  <a:gd name="T11" fmla="*/ 124 h 280"/>
                  <a:gd name="T12" fmla="*/ 31 w 94"/>
                  <a:gd name="T13" fmla="*/ 155 h 280"/>
                  <a:gd name="T14" fmla="*/ 31 w 94"/>
                  <a:gd name="T15" fmla="*/ 155 h 280"/>
                  <a:gd name="T16" fmla="*/ 31 w 94"/>
                  <a:gd name="T17" fmla="*/ 155 h 280"/>
                  <a:gd name="T18" fmla="*/ 31 w 94"/>
                  <a:gd name="T19" fmla="*/ 216 h 280"/>
                  <a:gd name="T20" fmla="*/ 31 w 94"/>
                  <a:gd name="T21" fmla="*/ 248 h 280"/>
                  <a:gd name="T22" fmla="*/ 31 w 94"/>
                  <a:gd name="T23" fmla="*/ 279 h 280"/>
                  <a:gd name="T24" fmla="*/ 31 w 94"/>
                  <a:gd name="T25" fmla="*/ 279 h 280"/>
                  <a:gd name="T26" fmla="*/ 31 w 94"/>
                  <a:gd name="T27" fmla="*/ 279 h 280"/>
                  <a:gd name="T28" fmla="*/ 31 w 94"/>
                  <a:gd name="T29" fmla="*/ 279 h 280"/>
                  <a:gd name="T30" fmla="*/ 31 w 94"/>
                  <a:gd name="T31" fmla="*/ 279 h 280"/>
                  <a:gd name="T32" fmla="*/ 31 w 94"/>
                  <a:gd name="T33" fmla="*/ 248 h 280"/>
                  <a:gd name="T34" fmla="*/ 31 w 94"/>
                  <a:gd name="T35" fmla="*/ 216 h 280"/>
                  <a:gd name="T36" fmla="*/ 62 w 94"/>
                  <a:gd name="T37" fmla="*/ 216 h 280"/>
                  <a:gd name="T38" fmla="*/ 62 w 94"/>
                  <a:gd name="T39" fmla="*/ 216 h 280"/>
                  <a:gd name="T40" fmla="*/ 93 w 94"/>
                  <a:gd name="T41" fmla="*/ 216 h 280"/>
                  <a:gd name="T42" fmla="*/ 93 w 94"/>
                  <a:gd name="T43" fmla="*/ 216 h 280"/>
                  <a:gd name="T44" fmla="*/ 93 w 94"/>
                  <a:gd name="T45" fmla="*/ 216 h 280"/>
                  <a:gd name="T46" fmla="*/ 93 w 94"/>
                  <a:gd name="T47" fmla="*/ 186 h 280"/>
                  <a:gd name="T48" fmla="*/ 93 w 94"/>
                  <a:gd name="T49" fmla="*/ 186 h 280"/>
                  <a:gd name="T50" fmla="*/ 62 w 94"/>
                  <a:gd name="T51" fmla="*/ 155 h 280"/>
                  <a:gd name="T52" fmla="*/ 62 w 94"/>
                  <a:gd name="T53" fmla="*/ 155 h 280"/>
                  <a:gd name="T54" fmla="*/ 62 w 94"/>
                  <a:gd name="T55" fmla="*/ 124 h 280"/>
                  <a:gd name="T56" fmla="*/ 31 w 94"/>
                  <a:gd name="T57" fmla="*/ 92 h 280"/>
                  <a:gd name="T58" fmla="*/ 62 w 94"/>
                  <a:gd name="T59" fmla="*/ 31 h 280"/>
                  <a:gd name="T60" fmla="*/ 62 w 94"/>
                  <a:gd name="T61" fmla="*/ 31 h 280"/>
                  <a:gd name="T62" fmla="*/ 62 w 94"/>
                  <a:gd name="T63" fmla="*/ 31 h 280"/>
                  <a:gd name="T64" fmla="*/ 62 w 94"/>
                  <a:gd name="T65" fmla="*/ 0 h 280"/>
                  <a:gd name="T66" fmla="*/ 62 w 94"/>
                  <a:gd name="T67" fmla="*/ 0 h 280"/>
                  <a:gd name="T68" fmla="*/ 62 w 94"/>
                  <a:gd name="T69" fmla="*/ 0 h 280"/>
                  <a:gd name="T70" fmla="*/ 31 w 94"/>
                  <a:gd name="T71" fmla="*/ 0 h 280"/>
                  <a:gd name="T72" fmla="*/ 31 w 94"/>
                  <a:gd name="T73" fmla="*/ 0 h 280"/>
                  <a:gd name="T74" fmla="*/ 31 w 94"/>
                  <a:gd name="T75" fmla="*/ 0 h 280"/>
                  <a:gd name="T76" fmla="*/ 0 w 94"/>
                  <a:gd name="T77" fmla="*/ 62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94" h="280">
                    <a:moveTo>
                      <a:pt x="0" y="62"/>
                    </a:moveTo>
                    <a:lnTo>
                      <a:pt x="0" y="62"/>
                    </a:lnTo>
                    <a:cubicBezTo>
                      <a:pt x="0" y="92"/>
                      <a:pt x="0" y="92"/>
                      <a:pt x="0" y="92"/>
                    </a:cubicBezTo>
                    <a:cubicBezTo>
                      <a:pt x="0" y="92"/>
                      <a:pt x="0" y="92"/>
                      <a:pt x="31" y="92"/>
                    </a:cubicBezTo>
                    <a:lnTo>
                      <a:pt x="31" y="92"/>
                    </a:lnTo>
                    <a:lnTo>
                      <a:pt x="31" y="124"/>
                    </a:lnTo>
                    <a:cubicBezTo>
                      <a:pt x="31" y="155"/>
                      <a:pt x="31" y="155"/>
                      <a:pt x="31" y="155"/>
                    </a:cubicBezTo>
                    <a:lnTo>
                      <a:pt x="31" y="155"/>
                    </a:lnTo>
                    <a:lnTo>
                      <a:pt x="31" y="155"/>
                    </a:lnTo>
                    <a:cubicBezTo>
                      <a:pt x="31" y="186"/>
                      <a:pt x="31" y="216"/>
                      <a:pt x="31" y="216"/>
                    </a:cubicBezTo>
                    <a:cubicBezTo>
                      <a:pt x="31" y="248"/>
                      <a:pt x="31" y="248"/>
                      <a:pt x="31" y="248"/>
                    </a:cubicBezTo>
                    <a:lnTo>
                      <a:pt x="31" y="279"/>
                    </a:lnTo>
                    <a:lnTo>
                      <a:pt x="31" y="279"/>
                    </a:lnTo>
                    <a:lnTo>
                      <a:pt x="31" y="279"/>
                    </a:lnTo>
                    <a:lnTo>
                      <a:pt x="31" y="279"/>
                    </a:lnTo>
                    <a:lnTo>
                      <a:pt x="31" y="279"/>
                    </a:lnTo>
                    <a:cubicBezTo>
                      <a:pt x="31" y="279"/>
                      <a:pt x="31" y="279"/>
                      <a:pt x="31" y="248"/>
                    </a:cubicBezTo>
                    <a:cubicBezTo>
                      <a:pt x="31" y="248"/>
                      <a:pt x="31" y="248"/>
                      <a:pt x="31" y="216"/>
                    </a:cubicBezTo>
                    <a:lnTo>
                      <a:pt x="62" y="216"/>
                    </a:lnTo>
                    <a:lnTo>
                      <a:pt x="62" y="216"/>
                    </a:lnTo>
                    <a:cubicBezTo>
                      <a:pt x="93" y="216"/>
                      <a:pt x="93" y="216"/>
                      <a:pt x="93" y="216"/>
                    </a:cubicBezTo>
                    <a:lnTo>
                      <a:pt x="93" y="216"/>
                    </a:lnTo>
                    <a:lnTo>
                      <a:pt x="93" y="216"/>
                    </a:lnTo>
                    <a:cubicBezTo>
                      <a:pt x="93" y="186"/>
                      <a:pt x="62" y="186"/>
                      <a:pt x="93" y="186"/>
                    </a:cubicBezTo>
                    <a:lnTo>
                      <a:pt x="93" y="186"/>
                    </a:lnTo>
                    <a:cubicBezTo>
                      <a:pt x="93" y="186"/>
                      <a:pt x="93" y="186"/>
                      <a:pt x="62" y="155"/>
                    </a:cubicBezTo>
                    <a:lnTo>
                      <a:pt x="62" y="155"/>
                    </a:lnTo>
                    <a:lnTo>
                      <a:pt x="62" y="124"/>
                    </a:lnTo>
                    <a:cubicBezTo>
                      <a:pt x="62" y="124"/>
                      <a:pt x="62" y="92"/>
                      <a:pt x="31" y="92"/>
                    </a:cubicBezTo>
                    <a:cubicBezTo>
                      <a:pt x="31" y="62"/>
                      <a:pt x="31" y="31"/>
                      <a:pt x="62" y="31"/>
                    </a:cubicBezTo>
                    <a:lnTo>
                      <a:pt x="62" y="31"/>
                    </a:lnTo>
                    <a:lnTo>
                      <a:pt x="62" y="31"/>
                    </a:lnTo>
                    <a:lnTo>
                      <a:pt x="62" y="0"/>
                    </a:lnTo>
                    <a:lnTo>
                      <a:pt x="62" y="0"/>
                    </a:lnTo>
                    <a:lnTo>
                      <a:pt x="62" y="0"/>
                    </a:lnTo>
                    <a:cubicBezTo>
                      <a:pt x="62" y="0"/>
                      <a:pt x="62" y="0"/>
                      <a:pt x="31" y="0"/>
                    </a:cubicBezTo>
                    <a:lnTo>
                      <a:pt x="31" y="0"/>
                    </a:lnTo>
                    <a:lnTo>
                      <a:pt x="31" y="0"/>
                    </a:lnTo>
                    <a:cubicBezTo>
                      <a:pt x="31" y="31"/>
                      <a:pt x="0" y="31"/>
                      <a:pt x="0" y="62"/>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108" name="Freeform 105"/>
              <p:cNvSpPr>
                <a:spLocks noChangeArrowheads="1"/>
              </p:cNvSpPr>
              <p:nvPr/>
            </p:nvSpPr>
            <p:spPr bwMode="auto">
              <a:xfrm>
                <a:off x="5141913" y="1423988"/>
                <a:ext cx="1193800" cy="736600"/>
              </a:xfrm>
              <a:custGeom>
                <a:avLst/>
                <a:gdLst>
                  <a:gd name="T0" fmla="*/ 2913 w 3317"/>
                  <a:gd name="T1" fmla="*/ 712 h 2046"/>
                  <a:gd name="T2" fmla="*/ 3130 w 3317"/>
                  <a:gd name="T3" fmla="*/ 620 h 2046"/>
                  <a:gd name="T4" fmla="*/ 3161 w 3317"/>
                  <a:gd name="T5" fmla="*/ 496 h 2046"/>
                  <a:gd name="T6" fmla="*/ 3254 w 3317"/>
                  <a:gd name="T7" fmla="*/ 464 h 2046"/>
                  <a:gd name="T8" fmla="*/ 3254 w 3317"/>
                  <a:gd name="T9" fmla="*/ 340 h 2046"/>
                  <a:gd name="T10" fmla="*/ 3069 w 3317"/>
                  <a:gd name="T11" fmla="*/ 279 h 2046"/>
                  <a:gd name="T12" fmla="*/ 2851 w 3317"/>
                  <a:gd name="T13" fmla="*/ 62 h 2046"/>
                  <a:gd name="T14" fmla="*/ 2665 w 3317"/>
                  <a:gd name="T15" fmla="*/ 0 h 2046"/>
                  <a:gd name="T16" fmla="*/ 2603 w 3317"/>
                  <a:gd name="T17" fmla="*/ 62 h 2046"/>
                  <a:gd name="T18" fmla="*/ 2479 w 3317"/>
                  <a:gd name="T19" fmla="*/ 216 h 2046"/>
                  <a:gd name="T20" fmla="*/ 2325 w 3317"/>
                  <a:gd name="T21" fmla="*/ 310 h 2046"/>
                  <a:gd name="T22" fmla="*/ 2541 w 3317"/>
                  <a:gd name="T23" fmla="*/ 403 h 2046"/>
                  <a:gd name="T24" fmla="*/ 2479 w 3317"/>
                  <a:gd name="T25" fmla="*/ 434 h 2046"/>
                  <a:gd name="T26" fmla="*/ 2355 w 3317"/>
                  <a:gd name="T27" fmla="*/ 464 h 2046"/>
                  <a:gd name="T28" fmla="*/ 2201 w 3317"/>
                  <a:gd name="T29" fmla="*/ 558 h 2046"/>
                  <a:gd name="T30" fmla="*/ 2107 w 3317"/>
                  <a:gd name="T31" fmla="*/ 588 h 2046"/>
                  <a:gd name="T32" fmla="*/ 1983 w 3317"/>
                  <a:gd name="T33" fmla="*/ 712 h 2046"/>
                  <a:gd name="T34" fmla="*/ 1673 w 3317"/>
                  <a:gd name="T35" fmla="*/ 744 h 2046"/>
                  <a:gd name="T36" fmla="*/ 1549 w 3317"/>
                  <a:gd name="T37" fmla="*/ 744 h 2046"/>
                  <a:gd name="T38" fmla="*/ 1240 w 3317"/>
                  <a:gd name="T39" fmla="*/ 681 h 2046"/>
                  <a:gd name="T40" fmla="*/ 1085 w 3317"/>
                  <a:gd name="T41" fmla="*/ 558 h 2046"/>
                  <a:gd name="T42" fmla="*/ 898 w 3317"/>
                  <a:gd name="T43" fmla="*/ 434 h 2046"/>
                  <a:gd name="T44" fmla="*/ 713 w 3317"/>
                  <a:gd name="T45" fmla="*/ 279 h 2046"/>
                  <a:gd name="T46" fmla="*/ 620 w 3317"/>
                  <a:gd name="T47" fmla="*/ 434 h 2046"/>
                  <a:gd name="T48" fmla="*/ 496 w 3317"/>
                  <a:gd name="T49" fmla="*/ 434 h 2046"/>
                  <a:gd name="T50" fmla="*/ 433 w 3317"/>
                  <a:gd name="T51" fmla="*/ 558 h 2046"/>
                  <a:gd name="T52" fmla="*/ 372 w 3317"/>
                  <a:gd name="T53" fmla="*/ 651 h 2046"/>
                  <a:gd name="T54" fmla="*/ 341 w 3317"/>
                  <a:gd name="T55" fmla="*/ 744 h 2046"/>
                  <a:gd name="T56" fmla="*/ 61 w 3317"/>
                  <a:gd name="T57" fmla="*/ 836 h 2046"/>
                  <a:gd name="T58" fmla="*/ 0 w 3317"/>
                  <a:gd name="T59" fmla="*/ 899 h 2046"/>
                  <a:gd name="T60" fmla="*/ 124 w 3317"/>
                  <a:gd name="T61" fmla="*/ 1053 h 2046"/>
                  <a:gd name="T62" fmla="*/ 248 w 3317"/>
                  <a:gd name="T63" fmla="*/ 1084 h 2046"/>
                  <a:gd name="T64" fmla="*/ 341 w 3317"/>
                  <a:gd name="T65" fmla="*/ 1084 h 2046"/>
                  <a:gd name="T66" fmla="*/ 341 w 3317"/>
                  <a:gd name="T67" fmla="*/ 1208 h 2046"/>
                  <a:gd name="T68" fmla="*/ 278 w 3317"/>
                  <a:gd name="T69" fmla="*/ 1364 h 2046"/>
                  <a:gd name="T70" fmla="*/ 372 w 3317"/>
                  <a:gd name="T71" fmla="*/ 1456 h 2046"/>
                  <a:gd name="T72" fmla="*/ 526 w 3317"/>
                  <a:gd name="T73" fmla="*/ 1488 h 2046"/>
                  <a:gd name="T74" fmla="*/ 650 w 3317"/>
                  <a:gd name="T75" fmla="*/ 1549 h 2046"/>
                  <a:gd name="T76" fmla="*/ 774 w 3317"/>
                  <a:gd name="T77" fmla="*/ 1580 h 2046"/>
                  <a:gd name="T78" fmla="*/ 868 w 3317"/>
                  <a:gd name="T79" fmla="*/ 1549 h 2046"/>
                  <a:gd name="T80" fmla="*/ 961 w 3317"/>
                  <a:gd name="T81" fmla="*/ 1580 h 2046"/>
                  <a:gd name="T82" fmla="*/ 1085 w 3317"/>
                  <a:gd name="T83" fmla="*/ 1519 h 2046"/>
                  <a:gd name="T84" fmla="*/ 1240 w 3317"/>
                  <a:gd name="T85" fmla="*/ 1488 h 2046"/>
                  <a:gd name="T86" fmla="*/ 1394 w 3317"/>
                  <a:gd name="T87" fmla="*/ 1704 h 2046"/>
                  <a:gd name="T88" fmla="*/ 1332 w 3317"/>
                  <a:gd name="T89" fmla="*/ 1828 h 2046"/>
                  <a:gd name="T90" fmla="*/ 1394 w 3317"/>
                  <a:gd name="T91" fmla="*/ 1890 h 2046"/>
                  <a:gd name="T92" fmla="*/ 1457 w 3317"/>
                  <a:gd name="T93" fmla="*/ 1984 h 2046"/>
                  <a:gd name="T94" fmla="*/ 1549 w 3317"/>
                  <a:gd name="T95" fmla="*/ 1952 h 2046"/>
                  <a:gd name="T96" fmla="*/ 1673 w 3317"/>
                  <a:gd name="T97" fmla="*/ 1921 h 2046"/>
                  <a:gd name="T98" fmla="*/ 1766 w 3317"/>
                  <a:gd name="T99" fmla="*/ 1921 h 2046"/>
                  <a:gd name="T100" fmla="*/ 1890 w 3317"/>
                  <a:gd name="T101" fmla="*/ 2014 h 2046"/>
                  <a:gd name="T102" fmla="*/ 2169 w 3317"/>
                  <a:gd name="T103" fmla="*/ 1952 h 2046"/>
                  <a:gd name="T104" fmla="*/ 2386 w 3317"/>
                  <a:gd name="T105" fmla="*/ 1828 h 2046"/>
                  <a:gd name="T106" fmla="*/ 2573 w 3317"/>
                  <a:gd name="T107" fmla="*/ 1612 h 2046"/>
                  <a:gd name="T108" fmla="*/ 2573 w 3317"/>
                  <a:gd name="T109" fmla="*/ 1519 h 2046"/>
                  <a:gd name="T110" fmla="*/ 2573 w 3317"/>
                  <a:gd name="T111" fmla="*/ 1271 h 2046"/>
                  <a:gd name="T112" fmla="*/ 2541 w 3317"/>
                  <a:gd name="T113" fmla="*/ 1053 h 2046"/>
                  <a:gd name="T114" fmla="*/ 2386 w 3317"/>
                  <a:gd name="T115" fmla="*/ 960 h 2046"/>
                  <a:gd name="T116" fmla="*/ 2603 w 3317"/>
                  <a:gd name="T117" fmla="*/ 744 h 2046"/>
                  <a:gd name="T118" fmla="*/ 2821 w 3317"/>
                  <a:gd name="T119" fmla="*/ 775 h 20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317" h="2046">
                    <a:moveTo>
                      <a:pt x="2821" y="775"/>
                    </a:moveTo>
                    <a:lnTo>
                      <a:pt x="2821" y="775"/>
                    </a:lnTo>
                    <a:lnTo>
                      <a:pt x="2821" y="775"/>
                    </a:lnTo>
                    <a:lnTo>
                      <a:pt x="2821" y="775"/>
                    </a:lnTo>
                    <a:lnTo>
                      <a:pt x="2821" y="775"/>
                    </a:lnTo>
                    <a:lnTo>
                      <a:pt x="2851" y="744"/>
                    </a:lnTo>
                    <a:lnTo>
                      <a:pt x="2851" y="744"/>
                    </a:lnTo>
                    <a:lnTo>
                      <a:pt x="2851" y="744"/>
                    </a:lnTo>
                    <a:lnTo>
                      <a:pt x="2882" y="744"/>
                    </a:lnTo>
                    <a:cubicBezTo>
                      <a:pt x="2882" y="712"/>
                      <a:pt x="2882" y="712"/>
                      <a:pt x="2913" y="712"/>
                    </a:cubicBezTo>
                    <a:lnTo>
                      <a:pt x="2913" y="712"/>
                    </a:lnTo>
                    <a:cubicBezTo>
                      <a:pt x="2944" y="712"/>
                      <a:pt x="2944" y="712"/>
                      <a:pt x="2944" y="712"/>
                    </a:cubicBezTo>
                    <a:cubicBezTo>
                      <a:pt x="2944" y="712"/>
                      <a:pt x="2975" y="712"/>
                      <a:pt x="2975" y="681"/>
                    </a:cubicBezTo>
                    <a:lnTo>
                      <a:pt x="2975" y="681"/>
                    </a:lnTo>
                    <a:lnTo>
                      <a:pt x="3006" y="681"/>
                    </a:lnTo>
                    <a:lnTo>
                      <a:pt x="3006" y="681"/>
                    </a:lnTo>
                    <a:cubicBezTo>
                      <a:pt x="3037" y="681"/>
                      <a:pt x="3037" y="651"/>
                      <a:pt x="3037" y="651"/>
                    </a:cubicBezTo>
                    <a:cubicBezTo>
                      <a:pt x="3037" y="651"/>
                      <a:pt x="3037" y="651"/>
                      <a:pt x="3069" y="620"/>
                    </a:cubicBezTo>
                    <a:lnTo>
                      <a:pt x="3069" y="620"/>
                    </a:lnTo>
                    <a:lnTo>
                      <a:pt x="3069" y="620"/>
                    </a:lnTo>
                    <a:cubicBezTo>
                      <a:pt x="3099" y="620"/>
                      <a:pt x="3099" y="620"/>
                      <a:pt x="3099" y="620"/>
                    </a:cubicBezTo>
                    <a:lnTo>
                      <a:pt x="3130" y="620"/>
                    </a:lnTo>
                    <a:lnTo>
                      <a:pt x="3130" y="620"/>
                    </a:lnTo>
                    <a:lnTo>
                      <a:pt x="3130" y="620"/>
                    </a:lnTo>
                    <a:cubicBezTo>
                      <a:pt x="3130" y="620"/>
                      <a:pt x="3130" y="620"/>
                      <a:pt x="3130" y="588"/>
                    </a:cubicBezTo>
                    <a:lnTo>
                      <a:pt x="3130" y="588"/>
                    </a:lnTo>
                    <a:lnTo>
                      <a:pt x="3130" y="558"/>
                    </a:lnTo>
                    <a:lnTo>
                      <a:pt x="3130" y="558"/>
                    </a:lnTo>
                    <a:lnTo>
                      <a:pt x="3099" y="558"/>
                    </a:lnTo>
                    <a:cubicBezTo>
                      <a:pt x="3099" y="527"/>
                      <a:pt x="3099" y="527"/>
                      <a:pt x="3099" y="527"/>
                    </a:cubicBezTo>
                    <a:cubicBezTo>
                      <a:pt x="3099" y="527"/>
                      <a:pt x="3099" y="496"/>
                      <a:pt x="3130" y="496"/>
                    </a:cubicBezTo>
                    <a:lnTo>
                      <a:pt x="3130" y="496"/>
                    </a:lnTo>
                    <a:lnTo>
                      <a:pt x="3161" y="496"/>
                    </a:lnTo>
                    <a:cubicBezTo>
                      <a:pt x="3161" y="496"/>
                      <a:pt x="3161" y="496"/>
                      <a:pt x="3161" y="464"/>
                    </a:cubicBezTo>
                    <a:lnTo>
                      <a:pt x="3161" y="464"/>
                    </a:lnTo>
                    <a:cubicBezTo>
                      <a:pt x="3161" y="464"/>
                      <a:pt x="3161" y="464"/>
                      <a:pt x="3192" y="464"/>
                    </a:cubicBezTo>
                    <a:lnTo>
                      <a:pt x="3192" y="464"/>
                    </a:lnTo>
                    <a:lnTo>
                      <a:pt x="3192" y="464"/>
                    </a:lnTo>
                    <a:cubicBezTo>
                      <a:pt x="3192" y="464"/>
                      <a:pt x="3192" y="464"/>
                      <a:pt x="3223" y="496"/>
                    </a:cubicBezTo>
                    <a:lnTo>
                      <a:pt x="3223" y="496"/>
                    </a:lnTo>
                    <a:cubicBezTo>
                      <a:pt x="3223" y="464"/>
                      <a:pt x="3254" y="464"/>
                      <a:pt x="3254" y="464"/>
                    </a:cubicBezTo>
                    <a:lnTo>
                      <a:pt x="3254" y="464"/>
                    </a:lnTo>
                    <a:lnTo>
                      <a:pt x="3254" y="464"/>
                    </a:lnTo>
                    <a:lnTo>
                      <a:pt x="3254" y="464"/>
                    </a:lnTo>
                    <a:lnTo>
                      <a:pt x="3254" y="464"/>
                    </a:lnTo>
                    <a:cubicBezTo>
                      <a:pt x="3254" y="434"/>
                      <a:pt x="3285" y="434"/>
                      <a:pt x="3285" y="403"/>
                    </a:cubicBezTo>
                    <a:lnTo>
                      <a:pt x="3285" y="403"/>
                    </a:lnTo>
                    <a:lnTo>
                      <a:pt x="3285" y="403"/>
                    </a:lnTo>
                    <a:cubicBezTo>
                      <a:pt x="3285" y="372"/>
                      <a:pt x="3285" y="372"/>
                      <a:pt x="3285" y="372"/>
                    </a:cubicBezTo>
                    <a:cubicBezTo>
                      <a:pt x="3285" y="372"/>
                      <a:pt x="3285" y="340"/>
                      <a:pt x="3316" y="340"/>
                    </a:cubicBezTo>
                    <a:lnTo>
                      <a:pt x="3316" y="340"/>
                    </a:lnTo>
                    <a:lnTo>
                      <a:pt x="3316" y="340"/>
                    </a:lnTo>
                    <a:lnTo>
                      <a:pt x="3285" y="340"/>
                    </a:lnTo>
                    <a:lnTo>
                      <a:pt x="3285" y="340"/>
                    </a:lnTo>
                    <a:cubicBezTo>
                      <a:pt x="3254" y="340"/>
                      <a:pt x="3254" y="340"/>
                      <a:pt x="3254" y="340"/>
                    </a:cubicBezTo>
                    <a:lnTo>
                      <a:pt x="3254" y="340"/>
                    </a:lnTo>
                    <a:lnTo>
                      <a:pt x="3254" y="340"/>
                    </a:lnTo>
                    <a:cubicBezTo>
                      <a:pt x="3254" y="372"/>
                      <a:pt x="3223" y="372"/>
                      <a:pt x="3192" y="372"/>
                    </a:cubicBezTo>
                    <a:lnTo>
                      <a:pt x="3192" y="372"/>
                    </a:lnTo>
                    <a:cubicBezTo>
                      <a:pt x="3161" y="372"/>
                      <a:pt x="3161" y="372"/>
                      <a:pt x="3130" y="372"/>
                    </a:cubicBezTo>
                    <a:lnTo>
                      <a:pt x="3130" y="372"/>
                    </a:lnTo>
                    <a:cubicBezTo>
                      <a:pt x="3099" y="372"/>
                      <a:pt x="3099" y="340"/>
                      <a:pt x="3099" y="340"/>
                    </a:cubicBezTo>
                    <a:cubicBezTo>
                      <a:pt x="3099" y="340"/>
                      <a:pt x="3099" y="340"/>
                      <a:pt x="3099" y="310"/>
                    </a:cubicBezTo>
                    <a:lnTo>
                      <a:pt x="3099" y="310"/>
                    </a:lnTo>
                    <a:lnTo>
                      <a:pt x="3099" y="310"/>
                    </a:lnTo>
                    <a:cubicBezTo>
                      <a:pt x="3069" y="310"/>
                      <a:pt x="3069" y="310"/>
                      <a:pt x="3069" y="279"/>
                    </a:cubicBezTo>
                    <a:cubicBezTo>
                      <a:pt x="3069" y="279"/>
                      <a:pt x="3069" y="279"/>
                      <a:pt x="3037" y="279"/>
                    </a:cubicBezTo>
                    <a:lnTo>
                      <a:pt x="3037" y="279"/>
                    </a:lnTo>
                    <a:lnTo>
                      <a:pt x="3037" y="279"/>
                    </a:lnTo>
                    <a:lnTo>
                      <a:pt x="3037" y="279"/>
                    </a:lnTo>
                    <a:cubicBezTo>
                      <a:pt x="3006" y="279"/>
                      <a:pt x="2975" y="279"/>
                      <a:pt x="2975" y="279"/>
                    </a:cubicBezTo>
                    <a:cubicBezTo>
                      <a:pt x="2944" y="248"/>
                      <a:pt x="2944" y="248"/>
                      <a:pt x="2913" y="216"/>
                    </a:cubicBezTo>
                    <a:lnTo>
                      <a:pt x="2913" y="186"/>
                    </a:lnTo>
                    <a:cubicBezTo>
                      <a:pt x="2913" y="155"/>
                      <a:pt x="2913" y="155"/>
                      <a:pt x="2882" y="155"/>
                    </a:cubicBezTo>
                    <a:cubicBezTo>
                      <a:pt x="2882" y="124"/>
                      <a:pt x="2882" y="124"/>
                      <a:pt x="2882" y="124"/>
                    </a:cubicBezTo>
                    <a:cubicBezTo>
                      <a:pt x="2882" y="124"/>
                      <a:pt x="2882" y="92"/>
                      <a:pt x="2851" y="92"/>
                    </a:cubicBezTo>
                    <a:lnTo>
                      <a:pt x="2851" y="62"/>
                    </a:lnTo>
                    <a:cubicBezTo>
                      <a:pt x="2851" y="62"/>
                      <a:pt x="2851" y="31"/>
                      <a:pt x="2821" y="31"/>
                    </a:cubicBezTo>
                    <a:lnTo>
                      <a:pt x="2821" y="31"/>
                    </a:lnTo>
                    <a:lnTo>
                      <a:pt x="2821" y="31"/>
                    </a:lnTo>
                    <a:lnTo>
                      <a:pt x="2821" y="31"/>
                    </a:lnTo>
                    <a:lnTo>
                      <a:pt x="2821" y="31"/>
                    </a:lnTo>
                    <a:lnTo>
                      <a:pt x="2789" y="31"/>
                    </a:lnTo>
                    <a:lnTo>
                      <a:pt x="2789" y="31"/>
                    </a:lnTo>
                    <a:lnTo>
                      <a:pt x="2758" y="31"/>
                    </a:lnTo>
                    <a:cubicBezTo>
                      <a:pt x="2758" y="31"/>
                      <a:pt x="2758" y="0"/>
                      <a:pt x="2727" y="0"/>
                    </a:cubicBezTo>
                    <a:lnTo>
                      <a:pt x="2665" y="0"/>
                    </a:lnTo>
                    <a:lnTo>
                      <a:pt x="2665" y="0"/>
                    </a:lnTo>
                    <a:cubicBezTo>
                      <a:pt x="2634" y="0"/>
                      <a:pt x="2634" y="0"/>
                      <a:pt x="2634" y="0"/>
                    </a:cubicBezTo>
                    <a:cubicBezTo>
                      <a:pt x="2634" y="31"/>
                      <a:pt x="2634" y="31"/>
                      <a:pt x="2603" y="31"/>
                    </a:cubicBezTo>
                    <a:lnTo>
                      <a:pt x="2603" y="31"/>
                    </a:lnTo>
                    <a:lnTo>
                      <a:pt x="2603" y="31"/>
                    </a:lnTo>
                    <a:cubicBezTo>
                      <a:pt x="2603" y="0"/>
                      <a:pt x="2603" y="0"/>
                      <a:pt x="2603" y="0"/>
                    </a:cubicBezTo>
                    <a:lnTo>
                      <a:pt x="2573" y="31"/>
                    </a:lnTo>
                    <a:lnTo>
                      <a:pt x="2573" y="31"/>
                    </a:lnTo>
                    <a:lnTo>
                      <a:pt x="2603" y="31"/>
                    </a:lnTo>
                    <a:cubicBezTo>
                      <a:pt x="2603" y="62"/>
                      <a:pt x="2603" y="62"/>
                      <a:pt x="2603" y="62"/>
                    </a:cubicBezTo>
                    <a:lnTo>
                      <a:pt x="2603" y="62"/>
                    </a:lnTo>
                    <a:lnTo>
                      <a:pt x="2603" y="62"/>
                    </a:lnTo>
                    <a:cubicBezTo>
                      <a:pt x="2603" y="92"/>
                      <a:pt x="2573" y="92"/>
                      <a:pt x="2573" y="124"/>
                    </a:cubicBezTo>
                    <a:lnTo>
                      <a:pt x="2541" y="124"/>
                    </a:lnTo>
                    <a:lnTo>
                      <a:pt x="2541" y="155"/>
                    </a:lnTo>
                    <a:lnTo>
                      <a:pt x="2541" y="155"/>
                    </a:lnTo>
                    <a:lnTo>
                      <a:pt x="2541" y="155"/>
                    </a:lnTo>
                    <a:lnTo>
                      <a:pt x="2510" y="186"/>
                    </a:lnTo>
                    <a:lnTo>
                      <a:pt x="2510" y="186"/>
                    </a:lnTo>
                    <a:lnTo>
                      <a:pt x="2510" y="186"/>
                    </a:lnTo>
                    <a:lnTo>
                      <a:pt x="2510" y="186"/>
                    </a:lnTo>
                    <a:cubicBezTo>
                      <a:pt x="2510" y="216"/>
                      <a:pt x="2510" y="216"/>
                      <a:pt x="2479" y="216"/>
                    </a:cubicBezTo>
                    <a:lnTo>
                      <a:pt x="2479" y="216"/>
                    </a:lnTo>
                    <a:lnTo>
                      <a:pt x="2479" y="216"/>
                    </a:lnTo>
                    <a:cubicBezTo>
                      <a:pt x="2479" y="248"/>
                      <a:pt x="2479" y="248"/>
                      <a:pt x="2449" y="248"/>
                    </a:cubicBezTo>
                    <a:cubicBezTo>
                      <a:pt x="2449" y="248"/>
                      <a:pt x="2417" y="248"/>
                      <a:pt x="2386" y="248"/>
                    </a:cubicBezTo>
                    <a:lnTo>
                      <a:pt x="2386" y="248"/>
                    </a:lnTo>
                    <a:lnTo>
                      <a:pt x="2355" y="248"/>
                    </a:lnTo>
                    <a:cubicBezTo>
                      <a:pt x="2355" y="248"/>
                      <a:pt x="2355" y="279"/>
                      <a:pt x="2325" y="279"/>
                    </a:cubicBezTo>
                    <a:lnTo>
                      <a:pt x="2325" y="310"/>
                    </a:lnTo>
                    <a:lnTo>
                      <a:pt x="2325" y="310"/>
                    </a:lnTo>
                    <a:lnTo>
                      <a:pt x="2325" y="310"/>
                    </a:lnTo>
                    <a:lnTo>
                      <a:pt x="2325" y="310"/>
                    </a:lnTo>
                    <a:lnTo>
                      <a:pt x="2325" y="310"/>
                    </a:lnTo>
                    <a:lnTo>
                      <a:pt x="2325" y="310"/>
                    </a:lnTo>
                    <a:cubicBezTo>
                      <a:pt x="2355" y="310"/>
                      <a:pt x="2355" y="310"/>
                      <a:pt x="2355" y="310"/>
                    </a:cubicBezTo>
                    <a:lnTo>
                      <a:pt x="2355" y="310"/>
                    </a:lnTo>
                    <a:lnTo>
                      <a:pt x="2386" y="310"/>
                    </a:lnTo>
                    <a:lnTo>
                      <a:pt x="2386" y="310"/>
                    </a:lnTo>
                    <a:cubicBezTo>
                      <a:pt x="2417" y="310"/>
                      <a:pt x="2417" y="310"/>
                      <a:pt x="2417" y="310"/>
                    </a:cubicBezTo>
                    <a:lnTo>
                      <a:pt x="2417" y="310"/>
                    </a:lnTo>
                    <a:cubicBezTo>
                      <a:pt x="2449" y="310"/>
                      <a:pt x="2449" y="310"/>
                      <a:pt x="2449" y="310"/>
                    </a:cubicBezTo>
                    <a:cubicBezTo>
                      <a:pt x="2449" y="310"/>
                      <a:pt x="2449" y="310"/>
                      <a:pt x="2479" y="310"/>
                    </a:cubicBezTo>
                    <a:cubicBezTo>
                      <a:pt x="2479" y="340"/>
                      <a:pt x="2541" y="372"/>
                      <a:pt x="2541" y="372"/>
                    </a:cubicBezTo>
                    <a:lnTo>
                      <a:pt x="2541" y="403"/>
                    </a:lnTo>
                    <a:cubicBezTo>
                      <a:pt x="2541" y="403"/>
                      <a:pt x="2541" y="403"/>
                      <a:pt x="2541" y="434"/>
                    </a:cubicBezTo>
                    <a:lnTo>
                      <a:pt x="2541" y="434"/>
                    </a:lnTo>
                    <a:cubicBezTo>
                      <a:pt x="2541" y="434"/>
                      <a:pt x="2541" y="464"/>
                      <a:pt x="2510" y="464"/>
                    </a:cubicBezTo>
                    <a:lnTo>
                      <a:pt x="2510" y="464"/>
                    </a:lnTo>
                    <a:lnTo>
                      <a:pt x="2510" y="434"/>
                    </a:lnTo>
                    <a:lnTo>
                      <a:pt x="2510" y="434"/>
                    </a:lnTo>
                    <a:cubicBezTo>
                      <a:pt x="2479" y="434"/>
                      <a:pt x="2479" y="434"/>
                      <a:pt x="2479" y="434"/>
                    </a:cubicBezTo>
                    <a:lnTo>
                      <a:pt x="2479" y="434"/>
                    </a:lnTo>
                    <a:lnTo>
                      <a:pt x="2479" y="434"/>
                    </a:lnTo>
                    <a:lnTo>
                      <a:pt x="2479" y="434"/>
                    </a:lnTo>
                    <a:lnTo>
                      <a:pt x="2479" y="434"/>
                    </a:lnTo>
                    <a:cubicBezTo>
                      <a:pt x="2449" y="434"/>
                      <a:pt x="2449" y="434"/>
                      <a:pt x="2449" y="434"/>
                    </a:cubicBezTo>
                    <a:lnTo>
                      <a:pt x="2449" y="434"/>
                    </a:lnTo>
                    <a:lnTo>
                      <a:pt x="2449" y="434"/>
                    </a:lnTo>
                    <a:cubicBezTo>
                      <a:pt x="2449" y="434"/>
                      <a:pt x="2449" y="434"/>
                      <a:pt x="2417" y="434"/>
                    </a:cubicBezTo>
                    <a:cubicBezTo>
                      <a:pt x="2417" y="464"/>
                      <a:pt x="2417" y="464"/>
                      <a:pt x="2417" y="464"/>
                    </a:cubicBezTo>
                    <a:lnTo>
                      <a:pt x="2417" y="464"/>
                    </a:lnTo>
                    <a:lnTo>
                      <a:pt x="2417" y="464"/>
                    </a:lnTo>
                    <a:cubicBezTo>
                      <a:pt x="2386" y="464"/>
                      <a:pt x="2386" y="464"/>
                      <a:pt x="2386" y="464"/>
                    </a:cubicBezTo>
                    <a:lnTo>
                      <a:pt x="2386" y="464"/>
                    </a:lnTo>
                    <a:lnTo>
                      <a:pt x="2386" y="464"/>
                    </a:lnTo>
                    <a:lnTo>
                      <a:pt x="2355" y="464"/>
                    </a:lnTo>
                    <a:lnTo>
                      <a:pt x="2355" y="464"/>
                    </a:lnTo>
                    <a:lnTo>
                      <a:pt x="2355" y="464"/>
                    </a:lnTo>
                    <a:cubicBezTo>
                      <a:pt x="2355" y="496"/>
                      <a:pt x="2355" y="496"/>
                      <a:pt x="2325" y="496"/>
                    </a:cubicBezTo>
                    <a:cubicBezTo>
                      <a:pt x="2325" y="527"/>
                      <a:pt x="2325" y="527"/>
                      <a:pt x="2325" y="527"/>
                    </a:cubicBezTo>
                    <a:cubicBezTo>
                      <a:pt x="2293" y="527"/>
                      <a:pt x="2293" y="527"/>
                      <a:pt x="2293" y="527"/>
                    </a:cubicBezTo>
                    <a:lnTo>
                      <a:pt x="2293" y="527"/>
                    </a:lnTo>
                    <a:lnTo>
                      <a:pt x="2262" y="527"/>
                    </a:lnTo>
                    <a:lnTo>
                      <a:pt x="2262" y="527"/>
                    </a:lnTo>
                    <a:lnTo>
                      <a:pt x="2262" y="527"/>
                    </a:lnTo>
                    <a:cubicBezTo>
                      <a:pt x="2262" y="527"/>
                      <a:pt x="2231" y="527"/>
                      <a:pt x="2231" y="558"/>
                    </a:cubicBezTo>
                    <a:cubicBezTo>
                      <a:pt x="2201" y="558"/>
                      <a:pt x="2201" y="558"/>
                      <a:pt x="2201" y="558"/>
                    </a:cubicBezTo>
                    <a:lnTo>
                      <a:pt x="2201" y="558"/>
                    </a:lnTo>
                    <a:lnTo>
                      <a:pt x="2201" y="558"/>
                    </a:lnTo>
                    <a:cubicBezTo>
                      <a:pt x="2169" y="558"/>
                      <a:pt x="2169" y="558"/>
                      <a:pt x="2169" y="558"/>
                    </a:cubicBezTo>
                    <a:lnTo>
                      <a:pt x="2169" y="558"/>
                    </a:lnTo>
                    <a:cubicBezTo>
                      <a:pt x="2138" y="558"/>
                      <a:pt x="2138" y="558"/>
                      <a:pt x="2138" y="558"/>
                    </a:cubicBezTo>
                    <a:cubicBezTo>
                      <a:pt x="2107" y="558"/>
                      <a:pt x="2107" y="558"/>
                      <a:pt x="2077" y="558"/>
                    </a:cubicBezTo>
                    <a:lnTo>
                      <a:pt x="2077" y="558"/>
                    </a:lnTo>
                    <a:lnTo>
                      <a:pt x="2077" y="558"/>
                    </a:lnTo>
                    <a:lnTo>
                      <a:pt x="2077" y="558"/>
                    </a:lnTo>
                    <a:lnTo>
                      <a:pt x="2077" y="558"/>
                    </a:lnTo>
                    <a:cubicBezTo>
                      <a:pt x="2107" y="558"/>
                      <a:pt x="2107" y="588"/>
                      <a:pt x="2107" y="588"/>
                    </a:cubicBezTo>
                    <a:cubicBezTo>
                      <a:pt x="2107" y="620"/>
                      <a:pt x="2107" y="620"/>
                      <a:pt x="2107" y="620"/>
                    </a:cubicBezTo>
                    <a:lnTo>
                      <a:pt x="2107" y="620"/>
                    </a:lnTo>
                    <a:cubicBezTo>
                      <a:pt x="2107" y="651"/>
                      <a:pt x="2077" y="651"/>
                      <a:pt x="2077" y="651"/>
                    </a:cubicBezTo>
                    <a:lnTo>
                      <a:pt x="2077" y="651"/>
                    </a:lnTo>
                    <a:cubicBezTo>
                      <a:pt x="2077" y="651"/>
                      <a:pt x="2077" y="651"/>
                      <a:pt x="2045" y="651"/>
                    </a:cubicBezTo>
                    <a:lnTo>
                      <a:pt x="2045" y="651"/>
                    </a:lnTo>
                    <a:lnTo>
                      <a:pt x="2045" y="651"/>
                    </a:lnTo>
                    <a:lnTo>
                      <a:pt x="2045" y="651"/>
                    </a:lnTo>
                    <a:lnTo>
                      <a:pt x="2045" y="651"/>
                    </a:lnTo>
                    <a:cubicBezTo>
                      <a:pt x="2045" y="681"/>
                      <a:pt x="2045" y="681"/>
                      <a:pt x="2014" y="681"/>
                    </a:cubicBezTo>
                    <a:cubicBezTo>
                      <a:pt x="2014" y="712"/>
                      <a:pt x="1983" y="712"/>
                      <a:pt x="1983" y="712"/>
                    </a:cubicBezTo>
                    <a:lnTo>
                      <a:pt x="1983" y="712"/>
                    </a:lnTo>
                    <a:cubicBezTo>
                      <a:pt x="1953" y="712"/>
                      <a:pt x="1953" y="712"/>
                      <a:pt x="1953" y="712"/>
                    </a:cubicBezTo>
                    <a:lnTo>
                      <a:pt x="1921" y="712"/>
                    </a:lnTo>
                    <a:cubicBezTo>
                      <a:pt x="1890" y="712"/>
                      <a:pt x="1890" y="712"/>
                      <a:pt x="1859" y="712"/>
                    </a:cubicBezTo>
                    <a:lnTo>
                      <a:pt x="1829" y="712"/>
                    </a:lnTo>
                    <a:lnTo>
                      <a:pt x="1829" y="712"/>
                    </a:lnTo>
                    <a:cubicBezTo>
                      <a:pt x="1829" y="712"/>
                      <a:pt x="1797" y="744"/>
                      <a:pt x="1766" y="744"/>
                    </a:cubicBezTo>
                    <a:cubicBezTo>
                      <a:pt x="1766" y="744"/>
                      <a:pt x="1735" y="775"/>
                      <a:pt x="1705" y="775"/>
                    </a:cubicBezTo>
                    <a:lnTo>
                      <a:pt x="1705" y="775"/>
                    </a:lnTo>
                    <a:cubicBezTo>
                      <a:pt x="1673" y="775"/>
                      <a:pt x="1673" y="775"/>
                      <a:pt x="1673" y="744"/>
                    </a:cubicBezTo>
                    <a:lnTo>
                      <a:pt x="1673" y="744"/>
                    </a:lnTo>
                    <a:cubicBezTo>
                      <a:pt x="1642" y="744"/>
                      <a:pt x="1642" y="775"/>
                      <a:pt x="1642" y="775"/>
                    </a:cubicBezTo>
                    <a:lnTo>
                      <a:pt x="1642" y="775"/>
                    </a:lnTo>
                    <a:lnTo>
                      <a:pt x="1642" y="775"/>
                    </a:lnTo>
                    <a:cubicBezTo>
                      <a:pt x="1642" y="775"/>
                      <a:pt x="1642" y="775"/>
                      <a:pt x="1611" y="775"/>
                    </a:cubicBezTo>
                    <a:lnTo>
                      <a:pt x="1611" y="775"/>
                    </a:lnTo>
                    <a:cubicBezTo>
                      <a:pt x="1611" y="775"/>
                      <a:pt x="1611" y="775"/>
                      <a:pt x="1581" y="744"/>
                    </a:cubicBezTo>
                    <a:lnTo>
                      <a:pt x="1581" y="744"/>
                    </a:lnTo>
                    <a:lnTo>
                      <a:pt x="1581" y="744"/>
                    </a:lnTo>
                    <a:lnTo>
                      <a:pt x="1581" y="744"/>
                    </a:lnTo>
                    <a:lnTo>
                      <a:pt x="1581" y="744"/>
                    </a:lnTo>
                    <a:cubicBezTo>
                      <a:pt x="1581" y="744"/>
                      <a:pt x="1581" y="744"/>
                      <a:pt x="1549" y="744"/>
                    </a:cubicBezTo>
                    <a:lnTo>
                      <a:pt x="1549" y="744"/>
                    </a:lnTo>
                    <a:cubicBezTo>
                      <a:pt x="1518" y="744"/>
                      <a:pt x="1518" y="712"/>
                      <a:pt x="1487" y="712"/>
                    </a:cubicBezTo>
                    <a:lnTo>
                      <a:pt x="1487" y="712"/>
                    </a:lnTo>
                    <a:lnTo>
                      <a:pt x="1487" y="712"/>
                    </a:lnTo>
                    <a:cubicBezTo>
                      <a:pt x="1457" y="712"/>
                      <a:pt x="1457" y="712"/>
                      <a:pt x="1457" y="712"/>
                    </a:cubicBezTo>
                    <a:lnTo>
                      <a:pt x="1425" y="712"/>
                    </a:lnTo>
                    <a:lnTo>
                      <a:pt x="1425" y="712"/>
                    </a:lnTo>
                    <a:cubicBezTo>
                      <a:pt x="1394" y="712"/>
                      <a:pt x="1394" y="712"/>
                      <a:pt x="1394" y="712"/>
                    </a:cubicBezTo>
                    <a:cubicBezTo>
                      <a:pt x="1364" y="712"/>
                      <a:pt x="1332" y="712"/>
                      <a:pt x="1332" y="712"/>
                    </a:cubicBezTo>
                    <a:cubicBezTo>
                      <a:pt x="1332" y="712"/>
                      <a:pt x="1270" y="712"/>
                      <a:pt x="1240" y="681"/>
                    </a:cubicBezTo>
                    <a:lnTo>
                      <a:pt x="1240" y="681"/>
                    </a:lnTo>
                    <a:cubicBezTo>
                      <a:pt x="1209" y="681"/>
                      <a:pt x="1209" y="681"/>
                      <a:pt x="1209" y="681"/>
                    </a:cubicBezTo>
                    <a:lnTo>
                      <a:pt x="1209" y="681"/>
                    </a:lnTo>
                    <a:cubicBezTo>
                      <a:pt x="1177" y="681"/>
                      <a:pt x="1177" y="651"/>
                      <a:pt x="1177" y="651"/>
                    </a:cubicBezTo>
                    <a:lnTo>
                      <a:pt x="1146" y="620"/>
                    </a:lnTo>
                    <a:lnTo>
                      <a:pt x="1146" y="620"/>
                    </a:lnTo>
                    <a:cubicBezTo>
                      <a:pt x="1146" y="620"/>
                      <a:pt x="1146" y="620"/>
                      <a:pt x="1146" y="588"/>
                    </a:cubicBezTo>
                    <a:lnTo>
                      <a:pt x="1146" y="588"/>
                    </a:lnTo>
                    <a:lnTo>
                      <a:pt x="1146" y="588"/>
                    </a:lnTo>
                    <a:lnTo>
                      <a:pt x="1146" y="588"/>
                    </a:lnTo>
                    <a:cubicBezTo>
                      <a:pt x="1116" y="588"/>
                      <a:pt x="1116" y="588"/>
                      <a:pt x="1116" y="588"/>
                    </a:cubicBezTo>
                    <a:cubicBezTo>
                      <a:pt x="1085" y="588"/>
                      <a:pt x="1085" y="558"/>
                      <a:pt x="1085" y="558"/>
                    </a:cubicBezTo>
                    <a:lnTo>
                      <a:pt x="1053" y="558"/>
                    </a:lnTo>
                    <a:lnTo>
                      <a:pt x="1053" y="558"/>
                    </a:lnTo>
                    <a:cubicBezTo>
                      <a:pt x="1053" y="558"/>
                      <a:pt x="1053" y="558"/>
                      <a:pt x="1022" y="558"/>
                    </a:cubicBezTo>
                    <a:cubicBezTo>
                      <a:pt x="1022" y="558"/>
                      <a:pt x="1022" y="558"/>
                      <a:pt x="992" y="558"/>
                    </a:cubicBezTo>
                    <a:lnTo>
                      <a:pt x="992" y="558"/>
                    </a:lnTo>
                    <a:lnTo>
                      <a:pt x="992" y="558"/>
                    </a:lnTo>
                    <a:cubicBezTo>
                      <a:pt x="961" y="558"/>
                      <a:pt x="961" y="558"/>
                      <a:pt x="929" y="558"/>
                    </a:cubicBezTo>
                    <a:cubicBezTo>
                      <a:pt x="898" y="558"/>
                      <a:pt x="898" y="527"/>
                      <a:pt x="898" y="527"/>
                    </a:cubicBezTo>
                    <a:cubicBezTo>
                      <a:pt x="898" y="496"/>
                      <a:pt x="898" y="496"/>
                      <a:pt x="898" y="496"/>
                    </a:cubicBezTo>
                    <a:lnTo>
                      <a:pt x="898" y="464"/>
                    </a:lnTo>
                    <a:cubicBezTo>
                      <a:pt x="898" y="434"/>
                      <a:pt x="898" y="434"/>
                      <a:pt x="898" y="434"/>
                    </a:cubicBezTo>
                    <a:cubicBezTo>
                      <a:pt x="898" y="434"/>
                      <a:pt x="898" y="434"/>
                      <a:pt x="898" y="403"/>
                    </a:cubicBezTo>
                    <a:cubicBezTo>
                      <a:pt x="898" y="403"/>
                      <a:pt x="868" y="403"/>
                      <a:pt x="868" y="372"/>
                    </a:cubicBezTo>
                    <a:lnTo>
                      <a:pt x="868" y="372"/>
                    </a:lnTo>
                    <a:lnTo>
                      <a:pt x="868" y="372"/>
                    </a:lnTo>
                    <a:cubicBezTo>
                      <a:pt x="868" y="372"/>
                      <a:pt x="868" y="372"/>
                      <a:pt x="837" y="372"/>
                    </a:cubicBezTo>
                    <a:lnTo>
                      <a:pt x="837" y="372"/>
                    </a:lnTo>
                    <a:cubicBezTo>
                      <a:pt x="837" y="372"/>
                      <a:pt x="837" y="372"/>
                      <a:pt x="805" y="372"/>
                    </a:cubicBezTo>
                    <a:cubicBezTo>
                      <a:pt x="805" y="340"/>
                      <a:pt x="774" y="340"/>
                      <a:pt x="774" y="340"/>
                    </a:cubicBezTo>
                    <a:lnTo>
                      <a:pt x="774" y="340"/>
                    </a:lnTo>
                    <a:cubicBezTo>
                      <a:pt x="744" y="340"/>
                      <a:pt x="744" y="310"/>
                      <a:pt x="744" y="310"/>
                    </a:cubicBezTo>
                    <a:cubicBezTo>
                      <a:pt x="744" y="310"/>
                      <a:pt x="713" y="310"/>
                      <a:pt x="713" y="279"/>
                    </a:cubicBezTo>
                    <a:cubicBezTo>
                      <a:pt x="713" y="310"/>
                      <a:pt x="713" y="310"/>
                      <a:pt x="713" y="310"/>
                    </a:cubicBezTo>
                    <a:cubicBezTo>
                      <a:pt x="713" y="340"/>
                      <a:pt x="681" y="340"/>
                      <a:pt x="681" y="340"/>
                    </a:cubicBezTo>
                    <a:cubicBezTo>
                      <a:pt x="681" y="340"/>
                      <a:pt x="681" y="340"/>
                      <a:pt x="650" y="340"/>
                    </a:cubicBezTo>
                    <a:lnTo>
                      <a:pt x="650" y="340"/>
                    </a:lnTo>
                    <a:lnTo>
                      <a:pt x="650" y="340"/>
                    </a:lnTo>
                    <a:lnTo>
                      <a:pt x="650" y="340"/>
                    </a:lnTo>
                    <a:cubicBezTo>
                      <a:pt x="650" y="372"/>
                      <a:pt x="650" y="372"/>
                      <a:pt x="650" y="372"/>
                    </a:cubicBezTo>
                    <a:lnTo>
                      <a:pt x="650" y="372"/>
                    </a:lnTo>
                    <a:lnTo>
                      <a:pt x="650" y="372"/>
                    </a:lnTo>
                    <a:cubicBezTo>
                      <a:pt x="650" y="403"/>
                      <a:pt x="650" y="403"/>
                      <a:pt x="650" y="403"/>
                    </a:cubicBezTo>
                    <a:cubicBezTo>
                      <a:pt x="620" y="434"/>
                      <a:pt x="620" y="434"/>
                      <a:pt x="620" y="434"/>
                    </a:cubicBezTo>
                    <a:cubicBezTo>
                      <a:pt x="589" y="434"/>
                      <a:pt x="589" y="434"/>
                      <a:pt x="589" y="434"/>
                    </a:cubicBezTo>
                    <a:lnTo>
                      <a:pt x="557" y="434"/>
                    </a:lnTo>
                    <a:lnTo>
                      <a:pt x="557" y="434"/>
                    </a:lnTo>
                    <a:lnTo>
                      <a:pt x="557" y="434"/>
                    </a:lnTo>
                    <a:cubicBezTo>
                      <a:pt x="557" y="434"/>
                      <a:pt x="557" y="434"/>
                      <a:pt x="526" y="434"/>
                    </a:cubicBezTo>
                    <a:lnTo>
                      <a:pt x="526" y="434"/>
                    </a:lnTo>
                    <a:cubicBezTo>
                      <a:pt x="496" y="434"/>
                      <a:pt x="496" y="434"/>
                      <a:pt x="496" y="434"/>
                    </a:cubicBezTo>
                    <a:cubicBezTo>
                      <a:pt x="496" y="403"/>
                      <a:pt x="496" y="403"/>
                      <a:pt x="496" y="403"/>
                    </a:cubicBezTo>
                    <a:lnTo>
                      <a:pt x="496" y="403"/>
                    </a:lnTo>
                    <a:cubicBezTo>
                      <a:pt x="496" y="434"/>
                      <a:pt x="496" y="434"/>
                      <a:pt x="496" y="434"/>
                    </a:cubicBezTo>
                    <a:lnTo>
                      <a:pt x="496" y="434"/>
                    </a:lnTo>
                    <a:lnTo>
                      <a:pt x="496" y="434"/>
                    </a:lnTo>
                    <a:cubicBezTo>
                      <a:pt x="496" y="464"/>
                      <a:pt x="496" y="464"/>
                      <a:pt x="496" y="464"/>
                    </a:cubicBezTo>
                    <a:cubicBezTo>
                      <a:pt x="496" y="464"/>
                      <a:pt x="465" y="464"/>
                      <a:pt x="465" y="496"/>
                    </a:cubicBezTo>
                    <a:cubicBezTo>
                      <a:pt x="496" y="496"/>
                      <a:pt x="496" y="496"/>
                      <a:pt x="496" y="496"/>
                    </a:cubicBezTo>
                    <a:lnTo>
                      <a:pt x="496" y="496"/>
                    </a:lnTo>
                    <a:cubicBezTo>
                      <a:pt x="496" y="527"/>
                      <a:pt x="496" y="527"/>
                      <a:pt x="496" y="527"/>
                    </a:cubicBezTo>
                    <a:lnTo>
                      <a:pt x="496" y="527"/>
                    </a:lnTo>
                    <a:cubicBezTo>
                      <a:pt x="496" y="527"/>
                      <a:pt x="465" y="558"/>
                      <a:pt x="433" y="558"/>
                    </a:cubicBezTo>
                    <a:lnTo>
                      <a:pt x="433" y="558"/>
                    </a:lnTo>
                    <a:lnTo>
                      <a:pt x="433" y="558"/>
                    </a:lnTo>
                    <a:lnTo>
                      <a:pt x="433" y="558"/>
                    </a:lnTo>
                    <a:lnTo>
                      <a:pt x="433" y="558"/>
                    </a:lnTo>
                    <a:cubicBezTo>
                      <a:pt x="402" y="527"/>
                      <a:pt x="402" y="527"/>
                      <a:pt x="402" y="527"/>
                    </a:cubicBezTo>
                    <a:cubicBezTo>
                      <a:pt x="402" y="527"/>
                      <a:pt x="402" y="527"/>
                      <a:pt x="372" y="558"/>
                    </a:cubicBezTo>
                    <a:lnTo>
                      <a:pt x="372" y="558"/>
                    </a:lnTo>
                    <a:lnTo>
                      <a:pt x="372" y="558"/>
                    </a:lnTo>
                    <a:lnTo>
                      <a:pt x="372" y="558"/>
                    </a:lnTo>
                    <a:lnTo>
                      <a:pt x="372" y="558"/>
                    </a:lnTo>
                    <a:lnTo>
                      <a:pt x="372" y="558"/>
                    </a:lnTo>
                    <a:lnTo>
                      <a:pt x="372" y="588"/>
                    </a:lnTo>
                    <a:lnTo>
                      <a:pt x="372" y="588"/>
                    </a:lnTo>
                    <a:cubicBezTo>
                      <a:pt x="372" y="620"/>
                      <a:pt x="372" y="620"/>
                      <a:pt x="372" y="651"/>
                    </a:cubicBezTo>
                    <a:lnTo>
                      <a:pt x="372" y="651"/>
                    </a:lnTo>
                    <a:lnTo>
                      <a:pt x="372" y="651"/>
                    </a:lnTo>
                    <a:cubicBezTo>
                      <a:pt x="372" y="681"/>
                      <a:pt x="372" y="681"/>
                      <a:pt x="372" y="681"/>
                    </a:cubicBezTo>
                    <a:lnTo>
                      <a:pt x="372" y="681"/>
                    </a:lnTo>
                    <a:lnTo>
                      <a:pt x="372" y="681"/>
                    </a:lnTo>
                    <a:cubicBezTo>
                      <a:pt x="341" y="681"/>
                      <a:pt x="341" y="681"/>
                      <a:pt x="341" y="681"/>
                    </a:cubicBezTo>
                    <a:lnTo>
                      <a:pt x="341" y="681"/>
                    </a:lnTo>
                    <a:lnTo>
                      <a:pt x="341" y="681"/>
                    </a:lnTo>
                    <a:cubicBezTo>
                      <a:pt x="341" y="712"/>
                      <a:pt x="341" y="712"/>
                      <a:pt x="341" y="712"/>
                    </a:cubicBezTo>
                    <a:cubicBezTo>
                      <a:pt x="341" y="744"/>
                      <a:pt x="341" y="744"/>
                      <a:pt x="341" y="744"/>
                    </a:cubicBezTo>
                    <a:lnTo>
                      <a:pt x="341" y="744"/>
                    </a:lnTo>
                    <a:lnTo>
                      <a:pt x="309" y="744"/>
                    </a:lnTo>
                    <a:cubicBezTo>
                      <a:pt x="278" y="744"/>
                      <a:pt x="278" y="744"/>
                      <a:pt x="278" y="744"/>
                    </a:cubicBezTo>
                    <a:lnTo>
                      <a:pt x="278" y="775"/>
                    </a:lnTo>
                    <a:lnTo>
                      <a:pt x="248" y="775"/>
                    </a:lnTo>
                    <a:cubicBezTo>
                      <a:pt x="248" y="805"/>
                      <a:pt x="217" y="805"/>
                      <a:pt x="217" y="805"/>
                    </a:cubicBezTo>
                    <a:cubicBezTo>
                      <a:pt x="185" y="805"/>
                      <a:pt x="185" y="805"/>
                      <a:pt x="154" y="805"/>
                    </a:cubicBezTo>
                    <a:cubicBezTo>
                      <a:pt x="154" y="836"/>
                      <a:pt x="154" y="836"/>
                      <a:pt x="124" y="836"/>
                    </a:cubicBezTo>
                    <a:lnTo>
                      <a:pt x="124" y="836"/>
                    </a:lnTo>
                    <a:lnTo>
                      <a:pt x="93" y="836"/>
                    </a:lnTo>
                    <a:lnTo>
                      <a:pt x="93" y="836"/>
                    </a:lnTo>
                    <a:lnTo>
                      <a:pt x="61" y="836"/>
                    </a:lnTo>
                    <a:cubicBezTo>
                      <a:pt x="61" y="836"/>
                      <a:pt x="61" y="836"/>
                      <a:pt x="30" y="836"/>
                    </a:cubicBezTo>
                    <a:lnTo>
                      <a:pt x="30" y="836"/>
                    </a:lnTo>
                    <a:lnTo>
                      <a:pt x="30" y="836"/>
                    </a:lnTo>
                    <a:lnTo>
                      <a:pt x="30" y="868"/>
                    </a:lnTo>
                    <a:lnTo>
                      <a:pt x="30" y="868"/>
                    </a:lnTo>
                    <a:lnTo>
                      <a:pt x="0" y="868"/>
                    </a:lnTo>
                    <a:lnTo>
                      <a:pt x="0" y="868"/>
                    </a:lnTo>
                    <a:lnTo>
                      <a:pt x="0" y="868"/>
                    </a:lnTo>
                    <a:lnTo>
                      <a:pt x="0" y="868"/>
                    </a:lnTo>
                    <a:cubicBezTo>
                      <a:pt x="0" y="899"/>
                      <a:pt x="0" y="899"/>
                      <a:pt x="0" y="899"/>
                    </a:cubicBezTo>
                    <a:lnTo>
                      <a:pt x="0" y="899"/>
                    </a:lnTo>
                    <a:lnTo>
                      <a:pt x="0" y="899"/>
                    </a:lnTo>
                    <a:cubicBezTo>
                      <a:pt x="0" y="899"/>
                      <a:pt x="0" y="899"/>
                      <a:pt x="30" y="899"/>
                    </a:cubicBezTo>
                    <a:lnTo>
                      <a:pt x="30" y="899"/>
                    </a:lnTo>
                    <a:lnTo>
                      <a:pt x="30" y="899"/>
                    </a:lnTo>
                    <a:cubicBezTo>
                      <a:pt x="61" y="929"/>
                      <a:pt x="61" y="960"/>
                      <a:pt x="61" y="960"/>
                    </a:cubicBezTo>
                    <a:cubicBezTo>
                      <a:pt x="61" y="992"/>
                      <a:pt x="61" y="992"/>
                      <a:pt x="61" y="992"/>
                    </a:cubicBezTo>
                    <a:lnTo>
                      <a:pt x="61" y="1023"/>
                    </a:lnTo>
                    <a:lnTo>
                      <a:pt x="93" y="1023"/>
                    </a:lnTo>
                    <a:lnTo>
                      <a:pt x="93" y="1023"/>
                    </a:lnTo>
                    <a:cubicBezTo>
                      <a:pt x="124" y="1053"/>
                      <a:pt x="124" y="1053"/>
                      <a:pt x="124" y="1053"/>
                    </a:cubicBezTo>
                    <a:lnTo>
                      <a:pt x="124" y="1053"/>
                    </a:lnTo>
                    <a:lnTo>
                      <a:pt x="124" y="1053"/>
                    </a:lnTo>
                    <a:lnTo>
                      <a:pt x="124" y="1084"/>
                    </a:lnTo>
                    <a:lnTo>
                      <a:pt x="124" y="1084"/>
                    </a:lnTo>
                    <a:cubicBezTo>
                      <a:pt x="124" y="1084"/>
                      <a:pt x="124" y="1084"/>
                      <a:pt x="154" y="1084"/>
                    </a:cubicBezTo>
                    <a:lnTo>
                      <a:pt x="154" y="1084"/>
                    </a:lnTo>
                    <a:cubicBezTo>
                      <a:pt x="185" y="1116"/>
                      <a:pt x="185" y="1116"/>
                      <a:pt x="185" y="1116"/>
                    </a:cubicBezTo>
                    <a:cubicBezTo>
                      <a:pt x="185" y="1116"/>
                      <a:pt x="185" y="1116"/>
                      <a:pt x="217" y="1084"/>
                    </a:cubicBezTo>
                    <a:lnTo>
                      <a:pt x="217" y="1084"/>
                    </a:lnTo>
                    <a:lnTo>
                      <a:pt x="217" y="1084"/>
                    </a:lnTo>
                    <a:cubicBezTo>
                      <a:pt x="217" y="1084"/>
                      <a:pt x="217" y="1084"/>
                      <a:pt x="248" y="1084"/>
                    </a:cubicBezTo>
                    <a:lnTo>
                      <a:pt x="248" y="1084"/>
                    </a:lnTo>
                    <a:lnTo>
                      <a:pt x="248" y="1084"/>
                    </a:lnTo>
                    <a:lnTo>
                      <a:pt x="278" y="1084"/>
                    </a:lnTo>
                    <a:cubicBezTo>
                      <a:pt x="278" y="1084"/>
                      <a:pt x="278" y="1084"/>
                      <a:pt x="309" y="1084"/>
                    </a:cubicBezTo>
                    <a:lnTo>
                      <a:pt x="309" y="1084"/>
                    </a:lnTo>
                    <a:lnTo>
                      <a:pt x="309" y="1084"/>
                    </a:lnTo>
                    <a:lnTo>
                      <a:pt x="309" y="1084"/>
                    </a:lnTo>
                    <a:cubicBezTo>
                      <a:pt x="341" y="1084"/>
                      <a:pt x="341" y="1084"/>
                      <a:pt x="341" y="1084"/>
                    </a:cubicBezTo>
                    <a:lnTo>
                      <a:pt x="341" y="1084"/>
                    </a:lnTo>
                    <a:lnTo>
                      <a:pt x="341" y="1084"/>
                    </a:lnTo>
                    <a:lnTo>
                      <a:pt x="341" y="1084"/>
                    </a:lnTo>
                    <a:lnTo>
                      <a:pt x="341" y="1084"/>
                    </a:lnTo>
                    <a:lnTo>
                      <a:pt x="341" y="1084"/>
                    </a:lnTo>
                    <a:lnTo>
                      <a:pt x="341" y="1084"/>
                    </a:lnTo>
                    <a:lnTo>
                      <a:pt x="341" y="1084"/>
                    </a:lnTo>
                    <a:lnTo>
                      <a:pt x="341" y="1116"/>
                    </a:lnTo>
                    <a:cubicBezTo>
                      <a:pt x="341" y="1116"/>
                      <a:pt x="372" y="1116"/>
                      <a:pt x="372" y="1147"/>
                    </a:cubicBezTo>
                    <a:lnTo>
                      <a:pt x="372" y="1177"/>
                    </a:lnTo>
                    <a:lnTo>
                      <a:pt x="372" y="1177"/>
                    </a:lnTo>
                    <a:lnTo>
                      <a:pt x="341" y="1177"/>
                    </a:lnTo>
                    <a:lnTo>
                      <a:pt x="341" y="1177"/>
                    </a:lnTo>
                    <a:lnTo>
                      <a:pt x="341" y="1208"/>
                    </a:lnTo>
                    <a:lnTo>
                      <a:pt x="341" y="1208"/>
                    </a:lnTo>
                    <a:cubicBezTo>
                      <a:pt x="341" y="1208"/>
                      <a:pt x="341" y="1240"/>
                      <a:pt x="309" y="1240"/>
                    </a:cubicBezTo>
                    <a:lnTo>
                      <a:pt x="309" y="1240"/>
                    </a:lnTo>
                    <a:lnTo>
                      <a:pt x="309" y="1240"/>
                    </a:lnTo>
                    <a:lnTo>
                      <a:pt x="309" y="1271"/>
                    </a:lnTo>
                    <a:lnTo>
                      <a:pt x="309" y="1271"/>
                    </a:lnTo>
                    <a:lnTo>
                      <a:pt x="309" y="1301"/>
                    </a:lnTo>
                    <a:lnTo>
                      <a:pt x="309" y="1301"/>
                    </a:lnTo>
                    <a:cubicBezTo>
                      <a:pt x="309" y="1332"/>
                      <a:pt x="309" y="1332"/>
                      <a:pt x="278" y="1364"/>
                    </a:cubicBezTo>
                    <a:lnTo>
                      <a:pt x="278" y="1364"/>
                    </a:lnTo>
                    <a:lnTo>
                      <a:pt x="278" y="1364"/>
                    </a:lnTo>
                    <a:lnTo>
                      <a:pt x="278" y="1364"/>
                    </a:lnTo>
                    <a:lnTo>
                      <a:pt x="278" y="1364"/>
                    </a:lnTo>
                    <a:lnTo>
                      <a:pt x="278" y="1364"/>
                    </a:lnTo>
                    <a:lnTo>
                      <a:pt x="278" y="1364"/>
                    </a:lnTo>
                    <a:cubicBezTo>
                      <a:pt x="278" y="1364"/>
                      <a:pt x="309" y="1364"/>
                      <a:pt x="309" y="1395"/>
                    </a:cubicBezTo>
                    <a:lnTo>
                      <a:pt x="309" y="1395"/>
                    </a:lnTo>
                    <a:lnTo>
                      <a:pt x="309" y="1395"/>
                    </a:lnTo>
                    <a:cubicBezTo>
                      <a:pt x="309" y="1395"/>
                      <a:pt x="309" y="1395"/>
                      <a:pt x="341" y="1395"/>
                    </a:cubicBezTo>
                    <a:cubicBezTo>
                      <a:pt x="341" y="1425"/>
                      <a:pt x="372" y="1425"/>
                      <a:pt x="372" y="1456"/>
                    </a:cubicBezTo>
                    <a:lnTo>
                      <a:pt x="372" y="1456"/>
                    </a:lnTo>
                    <a:lnTo>
                      <a:pt x="372" y="1456"/>
                    </a:lnTo>
                    <a:lnTo>
                      <a:pt x="372" y="1456"/>
                    </a:lnTo>
                    <a:lnTo>
                      <a:pt x="372" y="1456"/>
                    </a:lnTo>
                    <a:lnTo>
                      <a:pt x="402" y="1425"/>
                    </a:lnTo>
                    <a:lnTo>
                      <a:pt x="402" y="1425"/>
                    </a:lnTo>
                    <a:lnTo>
                      <a:pt x="402" y="1425"/>
                    </a:lnTo>
                    <a:cubicBezTo>
                      <a:pt x="433" y="1425"/>
                      <a:pt x="465" y="1425"/>
                      <a:pt x="465" y="1456"/>
                    </a:cubicBezTo>
                    <a:cubicBezTo>
                      <a:pt x="465" y="1456"/>
                      <a:pt x="465" y="1456"/>
                      <a:pt x="465" y="1488"/>
                    </a:cubicBezTo>
                    <a:cubicBezTo>
                      <a:pt x="496" y="1488"/>
                      <a:pt x="496" y="1488"/>
                      <a:pt x="496" y="1488"/>
                    </a:cubicBezTo>
                    <a:lnTo>
                      <a:pt x="496" y="1488"/>
                    </a:lnTo>
                    <a:cubicBezTo>
                      <a:pt x="526" y="1488"/>
                      <a:pt x="526" y="1488"/>
                      <a:pt x="526" y="1488"/>
                    </a:cubicBezTo>
                    <a:lnTo>
                      <a:pt x="526" y="1488"/>
                    </a:lnTo>
                    <a:lnTo>
                      <a:pt x="526" y="1488"/>
                    </a:lnTo>
                    <a:cubicBezTo>
                      <a:pt x="557" y="1488"/>
                      <a:pt x="557" y="1488"/>
                      <a:pt x="557" y="1488"/>
                    </a:cubicBezTo>
                    <a:lnTo>
                      <a:pt x="557" y="1488"/>
                    </a:lnTo>
                    <a:cubicBezTo>
                      <a:pt x="557" y="1488"/>
                      <a:pt x="557" y="1488"/>
                      <a:pt x="557" y="1519"/>
                    </a:cubicBezTo>
                    <a:cubicBezTo>
                      <a:pt x="589" y="1519"/>
                      <a:pt x="589" y="1519"/>
                      <a:pt x="589" y="1549"/>
                    </a:cubicBezTo>
                    <a:lnTo>
                      <a:pt x="589" y="1549"/>
                    </a:lnTo>
                    <a:lnTo>
                      <a:pt x="589" y="1549"/>
                    </a:lnTo>
                    <a:lnTo>
                      <a:pt x="589" y="1549"/>
                    </a:lnTo>
                    <a:lnTo>
                      <a:pt x="620" y="1549"/>
                    </a:lnTo>
                    <a:lnTo>
                      <a:pt x="620" y="1549"/>
                    </a:lnTo>
                    <a:lnTo>
                      <a:pt x="650" y="1549"/>
                    </a:lnTo>
                    <a:lnTo>
                      <a:pt x="650" y="1549"/>
                    </a:lnTo>
                    <a:cubicBezTo>
                      <a:pt x="650" y="1549"/>
                      <a:pt x="650" y="1549"/>
                      <a:pt x="650" y="1580"/>
                    </a:cubicBezTo>
                    <a:lnTo>
                      <a:pt x="681" y="1580"/>
                    </a:lnTo>
                    <a:lnTo>
                      <a:pt x="681" y="1580"/>
                    </a:lnTo>
                    <a:lnTo>
                      <a:pt x="681" y="1580"/>
                    </a:lnTo>
                    <a:lnTo>
                      <a:pt x="713" y="1580"/>
                    </a:lnTo>
                    <a:lnTo>
                      <a:pt x="713" y="1580"/>
                    </a:lnTo>
                    <a:lnTo>
                      <a:pt x="744" y="1580"/>
                    </a:lnTo>
                    <a:lnTo>
                      <a:pt x="744" y="1580"/>
                    </a:lnTo>
                    <a:lnTo>
                      <a:pt x="744" y="1580"/>
                    </a:lnTo>
                    <a:lnTo>
                      <a:pt x="744" y="1580"/>
                    </a:lnTo>
                    <a:cubicBezTo>
                      <a:pt x="774" y="1580"/>
                      <a:pt x="774" y="1580"/>
                      <a:pt x="774" y="1580"/>
                    </a:cubicBezTo>
                    <a:lnTo>
                      <a:pt x="774" y="1580"/>
                    </a:lnTo>
                    <a:cubicBezTo>
                      <a:pt x="805" y="1580"/>
                      <a:pt x="805" y="1580"/>
                      <a:pt x="805" y="1580"/>
                    </a:cubicBezTo>
                    <a:lnTo>
                      <a:pt x="805" y="1580"/>
                    </a:lnTo>
                    <a:lnTo>
                      <a:pt x="805" y="1580"/>
                    </a:lnTo>
                    <a:lnTo>
                      <a:pt x="805" y="1580"/>
                    </a:lnTo>
                    <a:cubicBezTo>
                      <a:pt x="805" y="1580"/>
                      <a:pt x="805" y="1580"/>
                      <a:pt x="837" y="1580"/>
                    </a:cubicBezTo>
                    <a:lnTo>
                      <a:pt x="837" y="1580"/>
                    </a:lnTo>
                    <a:lnTo>
                      <a:pt x="837" y="1580"/>
                    </a:lnTo>
                    <a:lnTo>
                      <a:pt x="837" y="1580"/>
                    </a:lnTo>
                    <a:cubicBezTo>
                      <a:pt x="837" y="1580"/>
                      <a:pt x="837" y="1549"/>
                      <a:pt x="868" y="1549"/>
                    </a:cubicBezTo>
                    <a:lnTo>
                      <a:pt x="868" y="1549"/>
                    </a:lnTo>
                    <a:cubicBezTo>
                      <a:pt x="898" y="1549"/>
                      <a:pt x="898" y="1580"/>
                      <a:pt x="898" y="1580"/>
                    </a:cubicBezTo>
                    <a:lnTo>
                      <a:pt x="898" y="1580"/>
                    </a:lnTo>
                    <a:lnTo>
                      <a:pt x="898" y="1580"/>
                    </a:lnTo>
                    <a:cubicBezTo>
                      <a:pt x="929" y="1580"/>
                      <a:pt x="929" y="1580"/>
                      <a:pt x="929" y="1580"/>
                    </a:cubicBezTo>
                    <a:lnTo>
                      <a:pt x="929" y="1580"/>
                    </a:lnTo>
                    <a:lnTo>
                      <a:pt x="929" y="1580"/>
                    </a:lnTo>
                    <a:lnTo>
                      <a:pt x="929" y="1580"/>
                    </a:lnTo>
                    <a:cubicBezTo>
                      <a:pt x="961" y="1580"/>
                      <a:pt x="961" y="1580"/>
                      <a:pt x="961" y="1580"/>
                    </a:cubicBezTo>
                    <a:lnTo>
                      <a:pt x="961" y="1580"/>
                    </a:lnTo>
                    <a:lnTo>
                      <a:pt x="961" y="1580"/>
                    </a:lnTo>
                    <a:lnTo>
                      <a:pt x="961" y="1580"/>
                    </a:lnTo>
                    <a:lnTo>
                      <a:pt x="961" y="1612"/>
                    </a:lnTo>
                    <a:cubicBezTo>
                      <a:pt x="992" y="1612"/>
                      <a:pt x="992" y="1612"/>
                      <a:pt x="992" y="1612"/>
                    </a:cubicBezTo>
                    <a:lnTo>
                      <a:pt x="992" y="1612"/>
                    </a:lnTo>
                    <a:cubicBezTo>
                      <a:pt x="992" y="1612"/>
                      <a:pt x="992" y="1612"/>
                      <a:pt x="992" y="1580"/>
                    </a:cubicBezTo>
                    <a:cubicBezTo>
                      <a:pt x="1022" y="1580"/>
                      <a:pt x="1022" y="1580"/>
                      <a:pt x="1022" y="1580"/>
                    </a:cubicBezTo>
                    <a:lnTo>
                      <a:pt x="1022" y="1580"/>
                    </a:lnTo>
                    <a:lnTo>
                      <a:pt x="1022" y="1580"/>
                    </a:lnTo>
                    <a:lnTo>
                      <a:pt x="1022" y="1580"/>
                    </a:lnTo>
                    <a:cubicBezTo>
                      <a:pt x="1022" y="1549"/>
                      <a:pt x="1053" y="1549"/>
                      <a:pt x="1053" y="1549"/>
                    </a:cubicBezTo>
                    <a:cubicBezTo>
                      <a:pt x="1053" y="1519"/>
                      <a:pt x="1085" y="1519"/>
                      <a:pt x="1085" y="1519"/>
                    </a:cubicBezTo>
                    <a:lnTo>
                      <a:pt x="1085" y="1519"/>
                    </a:lnTo>
                    <a:cubicBezTo>
                      <a:pt x="1085" y="1519"/>
                      <a:pt x="1085" y="1519"/>
                      <a:pt x="1116" y="1519"/>
                    </a:cubicBezTo>
                    <a:lnTo>
                      <a:pt x="1116" y="1519"/>
                    </a:lnTo>
                    <a:lnTo>
                      <a:pt x="1116" y="1488"/>
                    </a:lnTo>
                    <a:lnTo>
                      <a:pt x="1116" y="1488"/>
                    </a:lnTo>
                    <a:cubicBezTo>
                      <a:pt x="1146" y="1488"/>
                      <a:pt x="1146" y="1488"/>
                      <a:pt x="1146" y="1519"/>
                    </a:cubicBezTo>
                    <a:lnTo>
                      <a:pt x="1146" y="1519"/>
                    </a:lnTo>
                    <a:lnTo>
                      <a:pt x="1146" y="1519"/>
                    </a:lnTo>
                    <a:cubicBezTo>
                      <a:pt x="1177" y="1488"/>
                      <a:pt x="1177" y="1488"/>
                      <a:pt x="1209" y="1488"/>
                    </a:cubicBezTo>
                    <a:lnTo>
                      <a:pt x="1209" y="1488"/>
                    </a:lnTo>
                    <a:lnTo>
                      <a:pt x="1209" y="1488"/>
                    </a:lnTo>
                    <a:cubicBezTo>
                      <a:pt x="1209" y="1488"/>
                      <a:pt x="1209" y="1488"/>
                      <a:pt x="1240" y="1488"/>
                    </a:cubicBezTo>
                    <a:cubicBezTo>
                      <a:pt x="1240" y="1519"/>
                      <a:pt x="1270" y="1519"/>
                      <a:pt x="1270" y="1549"/>
                    </a:cubicBezTo>
                    <a:lnTo>
                      <a:pt x="1270" y="1549"/>
                    </a:lnTo>
                    <a:cubicBezTo>
                      <a:pt x="1270" y="1549"/>
                      <a:pt x="1270" y="1549"/>
                      <a:pt x="1240" y="1549"/>
                    </a:cubicBezTo>
                    <a:cubicBezTo>
                      <a:pt x="1270" y="1549"/>
                      <a:pt x="1270" y="1549"/>
                      <a:pt x="1270" y="1549"/>
                    </a:cubicBezTo>
                    <a:cubicBezTo>
                      <a:pt x="1270" y="1549"/>
                      <a:pt x="1270" y="1549"/>
                      <a:pt x="1301" y="1549"/>
                    </a:cubicBezTo>
                    <a:lnTo>
                      <a:pt x="1301" y="1549"/>
                    </a:lnTo>
                    <a:lnTo>
                      <a:pt x="1301" y="1549"/>
                    </a:lnTo>
                    <a:cubicBezTo>
                      <a:pt x="1332" y="1580"/>
                      <a:pt x="1332" y="1580"/>
                      <a:pt x="1332" y="1612"/>
                    </a:cubicBezTo>
                    <a:lnTo>
                      <a:pt x="1332" y="1612"/>
                    </a:lnTo>
                    <a:cubicBezTo>
                      <a:pt x="1364" y="1612"/>
                      <a:pt x="1364" y="1643"/>
                      <a:pt x="1364" y="1643"/>
                    </a:cubicBezTo>
                    <a:cubicBezTo>
                      <a:pt x="1394" y="1643"/>
                      <a:pt x="1394" y="1704"/>
                      <a:pt x="1394" y="1704"/>
                    </a:cubicBezTo>
                    <a:lnTo>
                      <a:pt x="1394" y="1704"/>
                    </a:lnTo>
                    <a:cubicBezTo>
                      <a:pt x="1394" y="1704"/>
                      <a:pt x="1394" y="1736"/>
                      <a:pt x="1364" y="1767"/>
                    </a:cubicBezTo>
                    <a:lnTo>
                      <a:pt x="1364" y="1767"/>
                    </a:lnTo>
                    <a:lnTo>
                      <a:pt x="1364" y="1767"/>
                    </a:lnTo>
                    <a:lnTo>
                      <a:pt x="1364" y="1797"/>
                    </a:lnTo>
                    <a:lnTo>
                      <a:pt x="1364" y="1797"/>
                    </a:lnTo>
                    <a:lnTo>
                      <a:pt x="1332" y="1797"/>
                    </a:lnTo>
                    <a:lnTo>
                      <a:pt x="1332" y="1797"/>
                    </a:lnTo>
                    <a:lnTo>
                      <a:pt x="1332" y="1828"/>
                    </a:lnTo>
                    <a:lnTo>
                      <a:pt x="1332" y="1828"/>
                    </a:lnTo>
                    <a:lnTo>
                      <a:pt x="1332" y="1828"/>
                    </a:lnTo>
                    <a:lnTo>
                      <a:pt x="1332" y="1828"/>
                    </a:lnTo>
                    <a:lnTo>
                      <a:pt x="1332" y="1828"/>
                    </a:lnTo>
                    <a:lnTo>
                      <a:pt x="1332" y="1828"/>
                    </a:lnTo>
                    <a:lnTo>
                      <a:pt x="1332" y="1828"/>
                    </a:lnTo>
                    <a:lnTo>
                      <a:pt x="1332" y="1828"/>
                    </a:lnTo>
                    <a:cubicBezTo>
                      <a:pt x="1332" y="1828"/>
                      <a:pt x="1332" y="1828"/>
                      <a:pt x="1364" y="1828"/>
                    </a:cubicBezTo>
                    <a:lnTo>
                      <a:pt x="1364" y="1828"/>
                    </a:lnTo>
                    <a:cubicBezTo>
                      <a:pt x="1364" y="1828"/>
                      <a:pt x="1394" y="1828"/>
                      <a:pt x="1394" y="1860"/>
                    </a:cubicBezTo>
                    <a:lnTo>
                      <a:pt x="1394" y="1890"/>
                    </a:lnTo>
                    <a:lnTo>
                      <a:pt x="1394" y="1890"/>
                    </a:lnTo>
                    <a:lnTo>
                      <a:pt x="1394" y="1890"/>
                    </a:lnTo>
                    <a:cubicBezTo>
                      <a:pt x="1394" y="1890"/>
                      <a:pt x="1394" y="1890"/>
                      <a:pt x="1425" y="1921"/>
                    </a:cubicBezTo>
                    <a:lnTo>
                      <a:pt x="1425" y="1921"/>
                    </a:lnTo>
                    <a:lnTo>
                      <a:pt x="1425" y="1921"/>
                    </a:lnTo>
                    <a:cubicBezTo>
                      <a:pt x="1425" y="1952"/>
                      <a:pt x="1425" y="1952"/>
                      <a:pt x="1425" y="1952"/>
                    </a:cubicBezTo>
                    <a:lnTo>
                      <a:pt x="1425" y="1952"/>
                    </a:lnTo>
                    <a:lnTo>
                      <a:pt x="1425" y="1952"/>
                    </a:lnTo>
                    <a:cubicBezTo>
                      <a:pt x="1425" y="1952"/>
                      <a:pt x="1425" y="1952"/>
                      <a:pt x="1394" y="1952"/>
                    </a:cubicBezTo>
                    <a:cubicBezTo>
                      <a:pt x="1425" y="1952"/>
                      <a:pt x="1425" y="1952"/>
                      <a:pt x="1425" y="1952"/>
                    </a:cubicBezTo>
                    <a:cubicBezTo>
                      <a:pt x="1425" y="1984"/>
                      <a:pt x="1425" y="1984"/>
                      <a:pt x="1425" y="1984"/>
                    </a:cubicBezTo>
                    <a:lnTo>
                      <a:pt x="1425" y="1984"/>
                    </a:lnTo>
                    <a:lnTo>
                      <a:pt x="1457" y="1984"/>
                    </a:lnTo>
                    <a:lnTo>
                      <a:pt x="1457" y="1984"/>
                    </a:lnTo>
                    <a:cubicBezTo>
                      <a:pt x="1457" y="1984"/>
                      <a:pt x="1457" y="1984"/>
                      <a:pt x="1457" y="2014"/>
                    </a:cubicBezTo>
                    <a:cubicBezTo>
                      <a:pt x="1457" y="1984"/>
                      <a:pt x="1457" y="1984"/>
                      <a:pt x="1457" y="1984"/>
                    </a:cubicBezTo>
                    <a:cubicBezTo>
                      <a:pt x="1457" y="1984"/>
                      <a:pt x="1457" y="1984"/>
                      <a:pt x="1487" y="1984"/>
                    </a:cubicBezTo>
                    <a:lnTo>
                      <a:pt x="1487" y="1984"/>
                    </a:lnTo>
                    <a:lnTo>
                      <a:pt x="1487" y="1984"/>
                    </a:lnTo>
                    <a:lnTo>
                      <a:pt x="1487" y="1984"/>
                    </a:lnTo>
                    <a:lnTo>
                      <a:pt x="1487" y="1984"/>
                    </a:lnTo>
                    <a:cubicBezTo>
                      <a:pt x="1487" y="1952"/>
                      <a:pt x="1487" y="1952"/>
                      <a:pt x="1518" y="1952"/>
                    </a:cubicBezTo>
                    <a:lnTo>
                      <a:pt x="1518" y="1952"/>
                    </a:lnTo>
                    <a:cubicBezTo>
                      <a:pt x="1518" y="1952"/>
                      <a:pt x="1518" y="1952"/>
                      <a:pt x="1549" y="1952"/>
                    </a:cubicBezTo>
                    <a:lnTo>
                      <a:pt x="1549" y="1952"/>
                    </a:lnTo>
                    <a:cubicBezTo>
                      <a:pt x="1549" y="1921"/>
                      <a:pt x="1549" y="1921"/>
                      <a:pt x="1581" y="1921"/>
                    </a:cubicBezTo>
                    <a:lnTo>
                      <a:pt x="1581" y="1921"/>
                    </a:lnTo>
                    <a:lnTo>
                      <a:pt x="1581" y="1921"/>
                    </a:lnTo>
                    <a:cubicBezTo>
                      <a:pt x="1611" y="1921"/>
                      <a:pt x="1611" y="1921"/>
                      <a:pt x="1611" y="1921"/>
                    </a:cubicBezTo>
                    <a:lnTo>
                      <a:pt x="1611" y="1921"/>
                    </a:lnTo>
                    <a:lnTo>
                      <a:pt x="1611" y="1921"/>
                    </a:lnTo>
                    <a:cubicBezTo>
                      <a:pt x="1642" y="1921"/>
                      <a:pt x="1642" y="1921"/>
                      <a:pt x="1642" y="1921"/>
                    </a:cubicBezTo>
                    <a:lnTo>
                      <a:pt x="1642" y="1921"/>
                    </a:lnTo>
                    <a:cubicBezTo>
                      <a:pt x="1673" y="1921"/>
                      <a:pt x="1673" y="1921"/>
                      <a:pt x="1673" y="1921"/>
                    </a:cubicBezTo>
                    <a:lnTo>
                      <a:pt x="1673" y="1921"/>
                    </a:lnTo>
                    <a:lnTo>
                      <a:pt x="1673" y="1921"/>
                    </a:lnTo>
                    <a:cubicBezTo>
                      <a:pt x="1673" y="1921"/>
                      <a:pt x="1673" y="1890"/>
                      <a:pt x="1705" y="1890"/>
                    </a:cubicBezTo>
                    <a:lnTo>
                      <a:pt x="1705" y="1890"/>
                    </a:lnTo>
                    <a:lnTo>
                      <a:pt x="1705" y="1890"/>
                    </a:lnTo>
                    <a:lnTo>
                      <a:pt x="1705" y="1890"/>
                    </a:lnTo>
                    <a:lnTo>
                      <a:pt x="1735" y="1890"/>
                    </a:lnTo>
                    <a:lnTo>
                      <a:pt x="1735" y="1890"/>
                    </a:lnTo>
                    <a:lnTo>
                      <a:pt x="1735" y="1890"/>
                    </a:lnTo>
                    <a:lnTo>
                      <a:pt x="1735" y="1890"/>
                    </a:lnTo>
                    <a:cubicBezTo>
                      <a:pt x="1735" y="1890"/>
                      <a:pt x="1766" y="1890"/>
                      <a:pt x="1766" y="1921"/>
                    </a:cubicBezTo>
                    <a:lnTo>
                      <a:pt x="1766" y="1921"/>
                    </a:lnTo>
                    <a:cubicBezTo>
                      <a:pt x="1766" y="1921"/>
                      <a:pt x="1766" y="1921"/>
                      <a:pt x="1797" y="1921"/>
                    </a:cubicBezTo>
                    <a:lnTo>
                      <a:pt x="1797" y="1921"/>
                    </a:lnTo>
                    <a:lnTo>
                      <a:pt x="1797" y="1921"/>
                    </a:lnTo>
                    <a:cubicBezTo>
                      <a:pt x="1829" y="1921"/>
                      <a:pt x="1829" y="1952"/>
                      <a:pt x="1829" y="1952"/>
                    </a:cubicBezTo>
                    <a:lnTo>
                      <a:pt x="1829" y="1952"/>
                    </a:lnTo>
                    <a:lnTo>
                      <a:pt x="1829" y="1952"/>
                    </a:lnTo>
                    <a:lnTo>
                      <a:pt x="1829" y="1952"/>
                    </a:lnTo>
                    <a:cubicBezTo>
                      <a:pt x="1829" y="1984"/>
                      <a:pt x="1829" y="1984"/>
                      <a:pt x="1829" y="1984"/>
                    </a:cubicBezTo>
                    <a:lnTo>
                      <a:pt x="1829" y="1984"/>
                    </a:lnTo>
                    <a:cubicBezTo>
                      <a:pt x="1829" y="1984"/>
                      <a:pt x="1859" y="1984"/>
                      <a:pt x="1859" y="2014"/>
                    </a:cubicBezTo>
                    <a:cubicBezTo>
                      <a:pt x="1890" y="2014"/>
                      <a:pt x="1890" y="2014"/>
                      <a:pt x="1890" y="2014"/>
                    </a:cubicBezTo>
                    <a:lnTo>
                      <a:pt x="1890" y="2014"/>
                    </a:lnTo>
                    <a:cubicBezTo>
                      <a:pt x="1890" y="1984"/>
                      <a:pt x="1921" y="1984"/>
                      <a:pt x="1921" y="1984"/>
                    </a:cubicBezTo>
                    <a:cubicBezTo>
                      <a:pt x="1921" y="1984"/>
                      <a:pt x="1921" y="2014"/>
                      <a:pt x="1953" y="2014"/>
                    </a:cubicBezTo>
                    <a:lnTo>
                      <a:pt x="1953" y="2014"/>
                    </a:lnTo>
                    <a:lnTo>
                      <a:pt x="1953" y="2014"/>
                    </a:lnTo>
                    <a:lnTo>
                      <a:pt x="1953" y="2014"/>
                    </a:lnTo>
                    <a:cubicBezTo>
                      <a:pt x="1983" y="2014"/>
                      <a:pt x="1983" y="2014"/>
                      <a:pt x="1983" y="2014"/>
                    </a:cubicBezTo>
                    <a:lnTo>
                      <a:pt x="1983" y="2045"/>
                    </a:lnTo>
                    <a:cubicBezTo>
                      <a:pt x="2014" y="2014"/>
                      <a:pt x="2014" y="2014"/>
                      <a:pt x="2045" y="2014"/>
                    </a:cubicBezTo>
                    <a:lnTo>
                      <a:pt x="2138" y="1984"/>
                    </a:lnTo>
                    <a:cubicBezTo>
                      <a:pt x="2138" y="1984"/>
                      <a:pt x="2169" y="1984"/>
                      <a:pt x="2169" y="1952"/>
                    </a:cubicBezTo>
                    <a:cubicBezTo>
                      <a:pt x="2169" y="1952"/>
                      <a:pt x="2169" y="1921"/>
                      <a:pt x="2201" y="1921"/>
                    </a:cubicBezTo>
                    <a:cubicBezTo>
                      <a:pt x="2201" y="1921"/>
                      <a:pt x="2201" y="1921"/>
                      <a:pt x="2231" y="1952"/>
                    </a:cubicBezTo>
                    <a:cubicBezTo>
                      <a:pt x="2231" y="1921"/>
                      <a:pt x="2262" y="1921"/>
                      <a:pt x="2262" y="1921"/>
                    </a:cubicBezTo>
                    <a:lnTo>
                      <a:pt x="2262" y="1921"/>
                    </a:lnTo>
                    <a:cubicBezTo>
                      <a:pt x="2293" y="1921"/>
                      <a:pt x="2293" y="1921"/>
                      <a:pt x="2293" y="1921"/>
                    </a:cubicBezTo>
                    <a:lnTo>
                      <a:pt x="2293" y="1921"/>
                    </a:lnTo>
                    <a:cubicBezTo>
                      <a:pt x="2325" y="1921"/>
                      <a:pt x="2325" y="1921"/>
                      <a:pt x="2325" y="1921"/>
                    </a:cubicBezTo>
                    <a:cubicBezTo>
                      <a:pt x="2325" y="1890"/>
                      <a:pt x="2325" y="1890"/>
                      <a:pt x="2355" y="1890"/>
                    </a:cubicBezTo>
                    <a:cubicBezTo>
                      <a:pt x="2355" y="1890"/>
                      <a:pt x="2355" y="1890"/>
                      <a:pt x="2355" y="1860"/>
                    </a:cubicBezTo>
                    <a:lnTo>
                      <a:pt x="2355" y="1860"/>
                    </a:lnTo>
                    <a:cubicBezTo>
                      <a:pt x="2386" y="1860"/>
                      <a:pt x="2386" y="1828"/>
                      <a:pt x="2386" y="1828"/>
                    </a:cubicBezTo>
                    <a:cubicBezTo>
                      <a:pt x="2417" y="1828"/>
                      <a:pt x="2417" y="1797"/>
                      <a:pt x="2417" y="1797"/>
                    </a:cubicBezTo>
                    <a:lnTo>
                      <a:pt x="2417" y="1797"/>
                    </a:lnTo>
                    <a:cubicBezTo>
                      <a:pt x="2449" y="1797"/>
                      <a:pt x="2449" y="1797"/>
                      <a:pt x="2449" y="1797"/>
                    </a:cubicBezTo>
                    <a:lnTo>
                      <a:pt x="2449" y="1797"/>
                    </a:lnTo>
                    <a:lnTo>
                      <a:pt x="2449" y="1797"/>
                    </a:lnTo>
                    <a:cubicBezTo>
                      <a:pt x="2449" y="1797"/>
                      <a:pt x="2479" y="1797"/>
                      <a:pt x="2479" y="1767"/>
                    </a:cubicBezTo>
                    <a:lnTo>
                      <a:pt x="2510" y="1736"/>
                    </a:lnTo>
                    <a:cubicBezTo>
                      <a:pt x="2510" y="1704"/>
                      <a:pt x="2510" y="1704"/>
                      <a:pt x="2510" y="1704"/>
                    </a:cubicBezTo>
                    <a:cubicBezTo>
                      <a:pt x="2510" y="1704"/>
                      <a:pt x="2510" y="1704"/>
                      <a:pt x="2510" y="1673"/>
                    </a:cubicBezTo>
                    <a:cubicBezTo>
                      <a:pt x="2541" y="1673"/>
                      <a:pt x="2541" y="1643"/>
                      <a:pt x="2541" y="1643"/>
                    </a:cubicBezTo>
                    <a:cubicBezTo>
                      <a:pt x="2541" y="1643"/>
                      <a:pt x="2541" y="1612"/>
                      <a:pt x="2573" y="1612"/>
                    </a:cubicBezTo>
                    <a:lnTo>
                      <a:pt x="2573" y="1612"/>
                    </a:lnTo>
                    <a:cubicBezTo>
                      <a:pt x="2573" y="1580"/>
                      <a:pt x="2603" y="1580"/>
                      <a:pt x="2603" y="1580"/>
                    </a:cubicBezTo>
                    <a:lnTo>
                      <a:pt x="2603" y="1580"/>
                    </a:lnTo>
                    <a:lnTo>
                      <a:pt x="2603" y="1580"/>
                    </a:lnTo>
                    <a:lnTo>
                      <a:pt x="2603" y="1549"/>
                    </a:lnTo>
                    <a:lnTo>
                      <a:pt x="2603" y="1549"/>
                    </a:lnTo>
                    <a:lnTo>
                      <a:pt x="2603" y="1549"/>
                    </a:lnTo>
                    <a:cubicBezTo>
                      <a:pt x="2603" y="1519"/>
                      <a:pt x="2603" y="1519"/>
                      <a:pt x="2603" y="1519"/>
                    </a:cubicBezTo>
                    <a:lnTo>
                      <a:pt x="2603" y="1519"/>
                    </a:lnTo>
                    <a:lnTo>
                      <a:pt x="2603" y="1519"/>
                    </a:lnTo>
                    <a:cubicBezTo>
                      <a:pt x="2573" y="1519"/>
                      <a:pt x="2573" y="1519"/>
                      <a:pt x="2573" y="1519"/>
                    </a:cubicBezTo>
                    <a:cubicBezTo>
                      <a:pt x="2479" y="1488"/>
                      <a:pt x="2479" y="1488"/>
                      <a:pt x="2479" y="1488"/>
                    </a:cubicBezTo>
                    <a:cubicBezTo>
                      <a:pt x="2541" y="1456"/>
                      <a:pt x="2541" y="1456"/>
                      <a:pt x="2541" y="1456"/>
                    </a:cubicBezTo>
                    <a:cubicBezTo>
                      <a:pt x="2541" y="1456"/>
                      <a:pt x="2573" y="1425"/>
                      <a:pt x="2603" y="1425"/>
                    </a:cubicBezTo>
                    <a:cubicBezTo>
                      <a:pt x="2573" y="1425"/>
                      <a:pt x="2573" y="1395"/>
                      <a:pt x="2573" y="1395"/>
                    </a:cubicBezTo>
                    <a:cubicBezTo>
                      <a:pt x="2541" y="1332"/>
                      <a:pt x="2541" y="1332"/>
                      <a:pt x="2541" y="1332"/>
                    </a:cubicBezTo>
                    <a:cubicBezTo>
                      <a:pt x="2573" y="1332"/>
                      <a:pt x="2573" y="1332"/>
                      <a:pt x="2573" y="1332"/>
                    </a:cubicBezTo>
                    <a:lnTo>
                      <a:pt x="2573" y="1332"/>
                    </a:lnTo>
                    <a:lnTo>
                      <a:pt x="2573" y="1332"/>
                    </a:lnTo>
                    <a:cubicBezTo>
                      <a:pt x="2541" y="1332"/>
                      <a:pt x="2573" y="1301"/>
                      <a:pt x="2573" y="1301"/>
                    </a:cubicBezTo>
                    <a:cubicBezTo>
                      <a:pt x="2573" y="1301"/>
                      <a:pt x="2573" y="1301"/>
                      <a:pt x="2573" y="1271"/>
                    </a:cubicBezTo>
                    <a:lnTo>
                      <a:pt x="2573" y="1271"/>
                    </a:lnTo>
                    <a:cubicBezTo>
                      <a:pt x="2573" y="1271"/>
                      <a:pt x="2541" y="1271"/>
                      <a:pt x="2541" y="1240"/>
                    </a:cubicBezTo>
                    <a:lnTo>
                      <a:pt x="2541" y="1240"/>
                    </a:lnTo>
                    <a:lnTo>
                      <a:pt x="2541" y="1240"/>
                    </a:lnTo>
                    <a:lnTo>
                      <a:pt x="2541" y="1240"/>
                    </a:lnTo>
                    <a:cubicBezTo>
                      <a:pt x="2510" y="1240"/>
                      <a:pt x="2510" y="1208"/>
                      <a:pt x="2479" y="1208"/>
                    </a:cubicBezTo>
                    <a:cubicBezTo>
                      <a:pt x="2479" y="1208"/>
                      <a:pt x="2479" y="1208"/>
                      <a:pt x="2449" y="1208"/>
                    </a:cubicBezTo>
                    <a:cubicBezTo>
                      <a:pt x="2449" y="1177"/>
                      <a:pt x="2479" y="1177"/>
                      <a:pt x="2479" y="1147"/>
                    </a:cubicBezTo>
                    <a:lnTo>
                      <a:pt x="2479" y="1147"/>
                    </a:lnTo>
                    <a:cubicBezTo>
                      <a:pt x="2479" y="1147"/>
                      <a:pt x="2479" y="1116"/>
                      <a:pt x="2510" y="1116"/>
                    </a:cubicBezTo>
                    <a:cubicBezTo>
                      <a:pt x="2510" y="1116"/>
                      <a:pt x="2510" y="1116"/>
                      <a:pt x="2510" y="1084"/>
                    </a:cubicBezTo>
                    <a:cubicBezTo>
                      <a:pt x="2541" y="1084"/>
                      <a:pt x="2541" y="1053"/>
                      <a:pt x="2541" y="1053"/>
                    </a:cubicBezTo>
                    <a:lnTo>
                      <a:pt x="2541" y="1053"/>
                    </a:lnTo>
                    <a:cubicBezTo>
                      <a:pt x="2541" y="1053"/>
                      <a:pt x="2541" y="1053"/>
                      <a:pt x="2510" y="1053"/>
                    </a:cubicBezTo>
                    <a:cubicBezTo>
                      <a:pt x="2510" y="1053"/>
                      <a:pt x="2510" y="1053"/>
                      <a:pt x="2479" y="1053"/>
                    </a:cubicBezTo>
                    <a:lnTo>
                      <a:pt x="2479" y="1053"/>
                    </a:lnTo>
                    <a:cubicBezTo>
                      <a:pt x="2479" y="1053"/>
                      <a:pt x="2449" y="1053"/>
                      <a:pt x="2449" y="1023"/>
                    </a:cubicBezTo>
                    <a:cubicBezTo>
                      <a:pt x="2449" y="1023"/>
                      <a:pt x="2449" y="992"/>
                      <a:pt x="2479" y="992"/>
                    </a:cubicBezTo>
                    <a:lnTo>
                      <a:pt x="2479" y="992"/>
                    </a:lnTo>
                    <a:lnTo>
                      <a:pt x="2479" y="992"/>
                    </a:lnTo>
                    <a:cubicBezTo>
                      <a:pt x="2479" y="992"/>
                      <a:pt x="2479" y="992"/>
                      <a:pt x="2449" y="992"/>
                    </a:cubicBezTo>
                    <a:lnTo>
                      <a:pt x="2449" y="992"/>
                    </a:lnTo>
                    <a:cubicBezTo>
                      <a:pt x="2417" y="992"/>
                      <a:pt x="2386" y="960"/>
                      <a:pt x="2386" y="960"/>
                    </a:cubicBezTo>
                    <a:cubicBezTo>
                      <a:pt x="2386" y="929"/>
                      <a:pt x="2386" y="929"/>
                      <a:pt x="2386" y="899"/>
                    </a:cubicBezTo>
                    <a:cubicBezTo>
                      <a:pt x="2386" y="899"/>
                      <a:pt x="2386" y="899"/>
                      <a:pt x="2417" y="899"/>
                    </a:cubicBezTo>
                    <a:lnTo>
                      <a:pt x="2417" y="899"/>
                    </a:lnTo>
                    <a:cubicBezTo>
                      <a:pt x="2417" y="868"/>
                      <a:pt x="2417" y="868"/>
                      <a:pt x="2417" y="868"/>
                    </a:cubicBezTo>
                    <a:lnTo>
                      <a:pt x="2449" y="868"/>
                    </a:lnTo>
                    <a:lnTo>
                      <a:pt x="2449" y="868"/>
                    </a:lnTo>
                    <a:cubicBezTo>
                      <a:pt x="2449" y="868"/>
                      <a:pt x="2449" y="868"/>
                      <a:pt x="2479" y="868"/>
                    </a:cubicBezTo>
                    <a:cubicBezTo>
                      <a:pt x="2479" y="836"/>
                      <a:pt x="2479" y="836"/>
                      <a:pt x="2510" y="836"/>
                    </a:cubicBezTo>
                    <a:cubicBezTo>
                      <a:pt x="2510" y="805"/>
                      <a:pt x="2541" y="805"/>
                      <a:pt x="2541" y="775"/>
                    </a:cubicBezTo>
                    <a:cubicBezTo>
                      <a:pt x="2573" y="744"/>
                      <a:pt x="2603" y="744"/>
                      <a:pt x="2603" y="744"/>
                    </a:cubicBezTo>
                    <a:lnTo>
                      <a:pt x="2603" y="744"/>
                    </a:lnTo>
                    <a:cubicBezTo>
                      <a:pt x="2634" y="744"/>
                      <a:pt x="2665" y="744"/>
                      <a:pt x="2665" y="775"/>
                    </a:cubicBezTo>
                    <a:cubicBezTo>
                      <a:pt x="2697" y="805"/>
                      <a:pt x="2697" y="805"/>
                      <a:pt x="2665" y="836"/>
                    </a:cubicBezTo>
                    <a:cubicBezTo>
                      <a:pt x="2665" y="836"/>
                      <a:pt x="2665" y="836"/>
                      <a:pt x="2665" y="868"/>
                    </a:cubicBezTo>
                    <a:cubicBezTo>
                      <a:pt x="2665" y="868"/>
                      <a:pt x="2665" y="868"/>
                      <a:pt x="2634" y="868"/>
                    </a:cubicBezTo>
                    <a:lnTo>
                      <a:pt x="2634" y="868"/>
                    </a:lnTo>
                    <a:lnTo>
                      <a:pt x="2665" y="868"/>
                    </a:lnTo>
                    <a:cubicBezTo>
                      <a:pt x="2665" y="868"/>
                      <a:pt x="2697" y="836"/>
                      <a:pt x="2727" y="836"/>
                    </a:cubicBezTo>
                    <a:cubicBezTo>
                      <a:pt x="2727" y="836"/>
                      <a:pt x="2727" y="836"/>
                      <a:pt x="2758" y="805"/>
                    </a:cubicBezTo>
                    <a:cubicBezTo>
                      <a:pt x="2758" y="805"/>
                      <a:pt x="2758" y="805"/>
                      <a:pt x="2789" y="805"/>
                    </a:cubicBezTo>
                    <a:lnTo>
                      <a:pt x="2789" y="805"/>
                    </a:lnTo>
                    <a:cubicBezTo>
                      <a:pt x="2789" y="775"/>
                      <a:pt x="2789" y="775"/>
                      <a:pt x="2821" y="775"/>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109" name="Freeform 106"/>
              <p:cNvSpPr>
                <a:spLocks noChangeArrowheads="1"/>
              </p:cNvSpPr>
              <p:nvPr/>
            </p:nvSpPr>
            <p:spPr bwMode="auto">
              <a:xfrm>
                <a:off x="6291263" y="1712913"/>
                <a:ext cx="190500" cy="157162"/>
              </a:xfrm>
              <a:custGeom>
                <a:avLst/>
                <a:gdLst>
                  <a:gd name="T0" fmla="*/ 527 w 528"/>
                  <a:gd name="T1" fmla="*/ 31 h 436"/>
                  <a:gd name="T2" fmla="*/ 496 w 528"/>
                  <a:gd name="T3" fmla="*/ 0 h 436"/>
                  <a:gd name="T4" fmla="*/ 496 w 528"/>
                  <a:gd name="T5" fmla="*/ 0 h 436"/>
                  <a:gd name="T6" fmla="*/ 465 w 528"/>
                  <a:gd name="T7" fmla="*/ 0 h 436"/>
                  <a:gd name="T8" fmla="*/ 465 w 528"/>
                  <a:gd name="T9" fmla="*/ 31 h 436"/>
                  <a:gd name="T10" fmla="*/ 465 w 528"/>
                  <a:gd name="T11" fmla="*/ 31 h 436"/>
                  <a:gd name="T12" fmla="*/ 465 w 528"/>
                  <a:gd name="T13" fmla="*/ 94 h 436"/>
                  <a:gd name="T14" fmla="*/ 465 w 528"/>
                  <a:gd name="T15" fmla="*/ 94 h 436"/>
                  <a:gd name="T16" fmla="*/ 465 w 528"/>
                  <a:gd name="T17" fmla="*/ 124 h 436"/>
                  <a:gd name="T18" fmla="*/ 434 w 528"/>
                  <a:gd name="T19" fmla="*/ 187 h 436"/>
                  <a:gd name="T20" fmla="*/ 403 w 528"/>
                  <a:gd name="T21" fmla="*/ 187 h 436"/>
                  <a:gd name="T22" fmla="*/ 372 w 528"/>
                  <a:gd name="T23" fmla="*/ 218 h 436"/>
                  <a:gd name="T24" fmla="*/ 279 w 528"/>
                  <a:gd name="T25" fmla="*/ 279 h 436"/>
                  <a:gd name="T26" fmla="*/ 279 w 528"/>
                  <a:gd name="T27" fmla="*/ 248 h 436"/>
                  <a:gd name="T28" fmla="*/ 248 w 528"/>
                  <a:gd name="T29" fmla="*/ 279 h 436"/>
                  <a:gd name="T30" fmla="*/ 217 w 528"/>
                  <a:gd name="T31" fmla="*/ 342 h 436"/>
                  <a:gd name="T32" fmla="*/ 186 w 528"/>
                  <a:gd name="T33" fmla="*/ 342 h 436"/>
                  <a:gd name="T34" fmla="*/ 155 w 528"/>
                  <a:gd name="T35" fmla="*/ 342 h 436"/>
                  <a:gd name="T36" fmla="*/ 93 w 528"/>
                  <a:gd name="T37" fmla="*/ 342 h 436"/>
                  <a:gd name="T38" fmla="*/ 62 w 528"/>
                  <a:gd name="T39" fmla="*/ 342 h 436"/>
                  <a:gd name="T40" fmla="*/ 0 w 528"/>
                  <a:gd name="T41" fmla="*/ 403 h 436"/>
                  <a:gd name="T42" fmla="*/ 0 w 528"/>
                  <a:gd name="T43" fmla="*/ 403 h 436"/>
                  <a:gd name="T44" fmla="*/ 31 w 528"/>
                  <a:gd name="T45" fmla="*/ 403 h 436"/>
                  <a:gd name="T46" fmla="*/ 62 w 528"/>
                  <a:gd name="T47" fmla="*/ 403 h 436"/>
                  <a:gd name="T48" fmla="*/ 93 w 528"/>
                  <a:gd name="T49" fmla="*/ 372 h 436"/>
                  <a:gd name="T50" fmla="*/ 155 w 528"/>
                  <a:gd name="T51" fmla="*/ 342 h 436"/>
                  <a:gd name="T52" fmla="*/ 155 w 528"/>
                  <a:gd name="T53" fmla="*/ 342 h 436"/>
                  <a:gd name="T54" fmla="*/ 186 w 528"/>
                  <a:gd name="T55" fmla="*/ 342 h 436"/>
                  <a:gd name="T56" fmla="*/ 186 w 528"/>
                  <a:gd name="T57" fmla="*/ 403 h 436"/>
                  <a:gd name="T58" fmla="*/ 217 w 528"/>
                  <a:gd name="T59" fmla="*/ 435 h 436"/>
                  <a:gd name="T60" fmla="*/ 217 w 528"/>
                  <a:gd name="T61" fmla="*/ 403 h 436"/>
                  <a:gd name="T62" fmla="*/ 248 w 528"/>
                  <a:gd name="T63" fmla="*/ 372 h 436"/>
                  <a:gd name="T64" fmla="*/ 248 w 528"/>
                  <a:gd name="T65" fmla="*/ 342 h 436"/>
                  <a:gd name="T66" fmla="*/ 310 w 528"/>
                  <a:gd name="T67" fmla="*/ 372 h 436"/>
                  <a:gd name="T68" fmla="*/ 310 w 528"/>
                  <a:gd name="T69" fmla="*/ 372 h 436"/>
                  <a:gd name="T70" fmla="*/ 372 w 528"/>
                  <a:gd name="T71" fmla="*/ 342 h 436"/>
                  <a:gd name="T72" fmla="*/ 372 w 528"/>
                  <a:gd name="T73" fmla="*/ 342 h 436"/>
                  <a:gd name="T74" fmla="*/ 403 w 528"/>
                  <a:gd name="T75" fmla="*/ 311 h 436"/>
                  <a:gd name="T76" fmla="*/ 434 w 528"/>
                  <a:gd name="T77" fmla="*/ 311 h 436"/>
                  <a:gd name="T78" fmla="*/ 465 w 528"/>
                  <a:gd name="T79" fmla="*/ 311 h 436"/>
                  <a:gd name="T80" fmla="*/ 465 w 528"/>
                  <a:gd name="T81" fmla="*/ 248 h 436"/>
                  <a:gd name="T82" fmla="*/ 496 w 528"/>
                  <a:gd name="T83" fmla="*/ 218 h 436"/>
                  <a:gd name="T84" fmla="*/ 465 w 528"/>
                  <a:gd name="T85" fmla="*/ 187 h 436"/>
                  <a:gd name="T86" fmla="*/ 496 w 528"/>
                  <a:gd name="T87" fmla="*/ 124 h 436"/>
                  <a:gd name="T88" fmla="*/ 527 w 528"/>
                  <a:gd name="T89" fmla="*/ 94 h 436"/>
                  <a:gd name="T90" fmla="*/ 527 w 528"/>
                  <a:gd name="T91" fmla="*/ 94 h 436"/>
                  <a:gd name="T92" fmla="*/ 527 w 528"/>
                  <a:gd name="T93" fmla="*/ 63 h 4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28" h="436">
                    <a:moveTo>
                      <a:pt x="527" y="31"/>
                    </a:moveTo>
                    <a:lnTo>
                      <a:pt x="527" y="31"/>
                    </a:lnTo>
                    <a:lnTo>
                      <a:pt x="527" y="0"/>
                    </a:lnTo>
                    <a:lnTo>
                      <a:pt x="496" y="0"/>
                    </a:lnTo>
                    <a:lnTo>
                      <a:pt x="496" y="0"/>
                    </a:lnTo>
                    <a:lnTo>
                      <a:pt x="496" y="0"/>
                    </a:lnTo>
                    <a:cubicBezTo>
                      <a:pt x="496" y="0"/>
                      <a:pt x="496" y="0"/>
                      <a:pt x="465" y="0"/>
                    </a:cubicBezTo>
                    <a:lnTo>
                      <a:pt x="465" y="0"/>
                    </a:lnTo>
                    <a:lnTo>
                      <a:pt x="465" y="0"/>
                    </a:lnTo>
                    <a:lnTo>
                      <a:pt x="465" y="31"/>
                    </a:lnTo>
                    <a:lnTo>
                      <a:pt x="465" y="31"/>
                    </a:lnTo>
                    <a:lnTo>
                      <a:pt x="465" y="31"/>
                    </a:lnTo>
                    <a:cubicBezTo>
                      <a:pt x="465" y="31"/>
                      <a:pt x="465" y="31"/>
                      <a:pt x="465" y="63"/>
                    </a:cubicBezTo>
                    <a:cubicBezTo>
                      <a:pt x="465" y="63"/>
                      <a:pt x="465" y="63"/>
                      <a:pt x="465" y="94"/>
                    </a:cubicBezTo>
                    <a:lnTo>
                      <a:pt x="465" y="94"/>
                    </a:lnTo>
                    <a:lnTo>
                      <a:pt x="465" y="94"/>
                    </a:lnTo>
                    <a:cubicBezTo>
                      <a:pt x="465" y="94"/>
                      <a:pt x="465" y="94"/>
                      <a:pt x="465" y="124"/>
                    </a:cubicBezTo>
                    <a:lnTo>
                      <a:pt x="465" y="124"/>
                    </a:lnTo>
                    <a:lnTo>
                      <a:pt x="465" y="124"/>
                    </a:lnTo>
                    <a:cubicBezTo>
                      <a:pt x="465" y="124"/>
                      <a:pt x="434" y="155"/>
                      <a:pt x="434" y="187"/>
                    </a:cubicBezTo>
                    <a:lnTo>
                      <a:pt x="434" y="187"/>
                    </a:lnTo>
                    <a:cubicBezTo>
                      <a:pt x="403" y="187"/>
                      <a:pt x="403" y="187"/>
                      <a:pt x="403" y="187"/>
                    </a:cubicBezTo>
                    <a:lnTo>
                      <a:pt x="403" y="187"/>
                    </a:lnTo>
                    <a:cubicBezTo>
                      <a:pt x="403" y="187"/>
                      <a:pt x="403" y="218"/>
                      <a:pt x="372" y="218"/>
                    </a:cubicBezTo>
                    <a:lnTo>
                      <a:pt x="341" y="248"/>
                    </a:lnTo>
                    <a:cubicBezTo>
                      <a:pt x="341" y="248"/>
                      <a:pt x="310" y="279"/>
                      <a:pt x="279" y="279"/>
                    </a:cubicBezTo>
                    <a:lnTo>
                      <a:pt x="279" y="248"/>
                    </a:lnTo>
                    <a:lnTo>
                      <a:pt x="279" y="248"/>
                    </a:lnTo>
                    <a:cubicBezTo>
                      <a:pt x="279" y="279"/>
                      <a:pt x="279" y="279"/>
                      <a:pt x="248" y="279"/>
                    </a:cubicBezTo>
                    <a:lnTo>
                      <a:pt x="248" y="279"/>
                    </a:lnTo>
                    <a:lnTo>
                      <a:pt x="248" y="279"/>
                    </a:lnTo>
                    <a:cubicBezTo>
                      <a:pt x="248" y="311"/>
                      <a:pt x="248" y="342"/>
                      <a:pt x="217" y="342"/>
                    </a:cubicBezTo>
                    <a:lnTo>
                      <a:pt x="217" y="342"/>
                    </a:lnTo>
                    <a:cubicBezTo>
                      <a:pt x="217" y="342"/>
                      <a:pt x="217" y="342"/>
                      <a:pt x="186" y="342"/>
                    </a:cubicBezTo>
                    <a:lnTo>
                      <a:pt x="186" y="342"/>
                    </a:lnTo>
                    <a:lnTo>
                      <a:pt x="155" y="342"/>
                    </a:lnTo>
                    <a:lnTo>
                      <a:pt x="124" y="342"/>
                    </a:lnTo>
                    <a:cubicBezTo>
                      <a:pt x="93" y="342"/>
                      <a:pt x="93" y="342"/>
                      <a:pt x="93" y="342"/>
                    </a:cubicBezTo>
                    <a:cubicBezTo>
                      <a:pt x="62" y="342"/>
                      <a:pt x="62" y="342"/>
                      <a:pt x="62" y="342"/>
                    </a:cubicBezTo>
                    <a:lnTo>
                      <a:pt x="62" y="342"/>
                    </a:lnTo>
                    <a:cubicBezTo>
                      <a:pt x="31" y="372"/>
                      <a:pt x="31" y="372"/>
                      <a:pt x="0" y="372"/>
                    </a:cubicBezTo>
                    <a:lnTo>
                      <a:pt x="0" y="403"/>
                    </a:lnTo>
                    <a:lnTo>
                      <a:pt x="0" y="403"/>
                    </a:lnTo>
                    <a:lnTo>
                      <a:pt x="0" y="403"/>
                    </a:lnTo>
                    <a:lnTo>
                      <a:pt x="0" y="403"/>
                    </a:lnTo>
                    <a:lnTo>
                      <a:pt x="31" y="403"/>
                    </a:lnTo>
                    <a:lnTo>
                      <a:pt x="31" y="403"/>
                    </a:lnTo>
                    <a:lnTo>
                      <a:pt x="62" y="403"/>
                    </a:lnTo>
                    <a:cubicBezTo>
                      <a:pt x="62" y="372"/>
                      <a:pt x="62" y="372"/>
                      <a:pt x="93" y="372"/>
                    </a:cubicBezTo>
                    <a:lnTo>
                      <a:pt x="93" y="372"/>
                    </a:lnTo>
                    <a:lnTo>
                      <a:pt x="124" y="342"/>
                    </a:lnTo>
                    <a:lnTo>
                      <a:pt x="155" y="342"/>
                    </a:lnTo>
                    <a:lnTo>
                      <a:pt x="155" y="342"/>
                    </a:lnTo>
                    <a:lnTo>
                      <a:pt x="155" y="342"/>
                    </a:lnTo>
                    <a:lnTo>
                      <a:pt x="155" y="342"/>
                    </a:lnTo>
                    <a:lnTo>
                      <a:pt x="186" y="342"/>
                    </a:lnTo>
                    <a:cubicBezTo>
                      <a:pt x="186" y="342"/>
                      <a:pt x="186" y="342"/>
                      <a:pt x="217" y="372"/>
                    </a:cubicBezTo>
                    <a:cubicBezTo>
                      <a:pt x="217" y="372"/>
                      <a:pt x="217" y="403"/>
                      <a:pt x="186" y="403"/>
                    </a:cubicBezTo>
                    <a:lnTo>
                      <a:pt x="186" y="403"/>
                    </a:lnTo>
                    <a:cubicBezTo>
                      <a:pt x="186" y="435"/>
                      <a:pt x="186" y="435"/>
                      <a:pt x="217" y="435"/>
                    </a:cubicBezTo>
                    <a:lnTo>
                      <a:pt x="217" y="435"/>
                    </a:lnTo>
                    <a:cubicBezTo>
                      <a:pt x="217" y="435"/>
                      <a:pt x="217" y="435"/>
                      <a:pt x="217" y="403"/>
                    </a:cubicBezTo>
                    <a:cubicBezTo>
                      <a:pt x="217" y="403"/>
                      <a:pt x="217" y="403"/>
                      <a:pt x="248" y="403"/>
                    </a:cubicBezTo>
                    <a:cubicBezTo>
                      <a:pt x="248" y="372"/>
                      <a:pt x="248" y="372"/>
                      <a:pt x="248" y="372"/>
                    </a:cubicBezTo>
                    <a:cubicBezTo>
                      <a:pt x="248" y="342"/>
                      <a:pt x="248" y="342"/>
                      <a:pt x="248" y="342"/>
                    </a:cubicBezTo>
                    <a:lnTo>
                      <a:pt x="248" y="342"/>
                    </a:lnTo>
                    <a:cubicBezTo>
                      <a:pt x="279" y="342"/>
                      <a:pt x="279" y="342"/>
                      <a:pt x="310" y="372"/>
                    </a:cubicBezTo>
                    <a:lnTo>
                      <a:pt x="310" y="372"/>
                    </a:lnTo>
                    <a:lnTo>
                      <a:pt x="310" y="372"/>
                    </a:lnTo>
                    <a:lnTo>
                      <a:pt x="310" y="372"/>
                    </a:lnTo>
                    <a:cubicBezTo>
                      <a:pt x="341" y="342"/>
                      <a:pt x="341" y="342"/>
                      <a:pt x="341" y="342"/>
                    </a:cubicBezTo>
                    <a:lnTo>
                      <a:pt x="372" y="342"/>
                    </a:lnTo>
                    <a:lnTo>
                      <a:pt x="372" y="342"/>
                    </a:lnTo>
                    <a:lnTo>
                      <a:pt x="372" y="342"/>
                    </a:lnTo>
                    <a:lnTo>
                      <a:pt x="403" y="311"/>
                    </a:lnTo>
                    <a:lnTo>
                      <a:pt x="403" y="311"/>
                    </a:lnTo>
                    <a:cubicBezTo>
                      <a:pt x="403" y="311"/>
                      <a:pt x="403" y="311"/>
                      <a:pt x="434" y="311"/>
                    </a:cubicBezTo>
                    <a:lnTo>
                      <a:pt x="434" y="311"/>
                    </a:lnTo>
                    <a:lnTo>
                      <a:pt x="434" y="311"/>
                    </a:lnTo>
                    <a:cubicBezTo>
                      <a:pt x="465" y="311"/>
                      <a:pt x="465" y="311"/>
                      <a:pt x="465" y="311"/>
                    </a:cubicBezTo>
                    <a:lnTo>
                      <a:pt x="465" y="311"/>
                    </a:lnTo>
                    <a:cubicBezTo>
                      <a:pt x="465" y="311"/>
                      <a:pt x="465" y="279"/>
                      <a:pt x="465" y="248"/>
                    </a:cubicBezTo>
                    <a:cubicBezTo>
                      <a:pt x="465" y="248"/>
                      <a:pt x="465" y="248"/>
                      <a:pt x="465" y="218"/>
                    </a:cubicBezTo>
                    <a:lnTo>
                      <a:pt x="496" y="218"/>
                    </a:lnTo>
                    <a:lnTo>
                      <a:pt x="465" y="187"/>
                    </a:lnTo>
                    <a:lnTo>
                      <a:pt x="465" y="187"/>
                    </a:lnTo>
                    <a:lnTo>
                      <a:pt x="465" y="155"/>
                    </a:lnTo>
                    <a:lnTo>
                      <a:pt x="496" y="124"/>
                    </a:lnTo>
                    <a:lnTo>
                      <a:pt x="496" y="124"/>
                    </a:lnTo>
                    <a:cubicBezTo>
                      <a:pt x="527" y="94"/>
                      <a:pt x="527" y="94"/>
                      <a:pt x="527" y="94"/>
                    </a:cubicBezTo>
                    <a:lnTo>
                      <a:pt x="527" y="94"/>
                    </a:lnTo>
                    <a:lnTo>
                      <a:pt x="527" y="94"/>
                    </a:lnTo>
                    <a:lnTo>
                      <a:pt x="527" y="94"/>
                    </a:lnTo>
                    <a:cubicBezTo>
                      <a:pt x="527" y="63"/>
                      <a:pt x="527" y="63"/>
                      <a:pt x="527" y="63"/>
                    </a:cubicBezTo>
                    <a:cubicBezTo>
                      <a:pt x="527" y="31"/>
                      <a:pt x="527" y="31"/>
                      <a:pt x="527" y="31"/>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110" name="Freeform 107"/>
              <p:cNvSpPr>
                <a:spLocks noChangeArrowheads="1"/>
              </p:cNvSpPr>
              <p:nvPr/>
            </p:nvSpPr>
            <p:spPr bwMode="auto">
              <a:xfrm>
                <a:off x="6246813" y="1870075"/>
                <a:ext cx="33337" cy="55563"/>
              </a:xfrm>
              <a:custGeom>
                <a:avLst/>
                <a:gdLst>
                  <a:gd name="T0" fmla="*/ 61 w 93"/>
                  <a:gd name="T1" fmla="*/ 31 h 156"/>
                  <a:gd name="T2" fmla="*/ 61 w 93"/>
                  <a:gd name="T3" fmla="*/ 31 h 156"/>
                  <a:gd name="T4" fmla="*/ 61 w 93"/>
                  <a:gd name="T5" fmla="*/ 31 h 156"/>
                  <a:gd name="T6" fmla="*/ 61 w 93"/>
                  <a:gd name="T7" fmla="*/ 0 h 156"/>
                  <a:gd name="T8" fmla="*/ 61 w 93"/>
                  <a:gd name="T9" fmla="*/ 0 h 156"/>
                  <a:gd name="T10" fmla="*/ 61 w 93"/>
                  <a:gd name="T11" fmla="*/ 31 h 156"/>
                  <a:gd name="T12" fmla="*/ 30 w 93"/>
                  <a:gd name="T13" fmla="*/ 31 h 156"/>
                  <a:gd name="T14" fmla="*/ 0 w 93"/>
                  <a:gd name="T15" fmla="*/ 31 h 156"/>
                  <a:gd name="T16" fmla="*/ 0 w 93"/>
                  <a:gd name="T17" fmla="*/ 31 h 156"/>
                  <a:gd name="T18" fmla="*/ 0 w 93"/>
                  <a:gd name="T19" fmla="*/ 61 h 156"/>
                  <a:gd name="T20" fmla="*/ 30 w 93"/>
                  <a:gd name="T21" fmla="*/ 92 h 156"/>
                  <a:gd name="T22" fmla="*/ 30 w 93"/>
                  <a:gd name="T23" fmla="*/ 124 h 156"/>
                  <a:gd name="T24" fmla="*/ 61 w 93"/>
                  <a:gd name="T25" fmla="*/ 124 h 156"/>
                  <a:gd name="T26" fmla="*/ 61 w 93"/>
                  <a:gd name="T27" fmla="*/ 155 h 156"/>
                  <a:gd name="T28" fmla="*/ 61 w 93"/>
                  <a:gd name="T29" fmla="*/ 124 h 156"/>
                  <a:gd name="T30" fmla="*/ 92 w 93"/>
                  <a:gd name="T31" fmla="*/ 124 h 156"/>
                  <a:gd name="T32" fmla="*/ 92 w 93"/>
                  <a:gd name="T33" fmla="*/ 92 h 156"/>
                  <a:gd name="T34" fmla="*/ 92 w 93"/>
                  <a:gd name="T35" fmla="*/ 61 h 156"/>
                  <a:gd name="T36" fmla="*/ 92 w 93"/>
                  <a:gd name="T37" fmla="*/ 61 h 156"/>
                  <a:gd name="T38" fmla="*/ 92 w 93"/>
                  <a:gd name="T39" fmla="*/ 31 h 156"/>
                  <a:gd name="T40" fmla="*/ 61 w 93"/>
                  <a:gd name="T41" fmla="*/ 31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3" h="156">
                    <a:moveTo>
                      <a:pt x="61" y="31"/>
                    </a:moveTo>
                    <a:lnTo>
                      <a:pt x="61" y="31"/>
                    </a:lnTo>
                    <a:lnTo>
                      <a:pt x="61" y="31"/>
                    </a:lnTo>
                    <a:lnTo>
                      <a:pt x="61" y="0"/>
                    </a:lnTo>
                    <a:lnTo>
                      <a:pt x="61" y="0"/>
                    </a:lnTo>
                    <a:lnTo>
                      <a:pt x="61" y="31"/>
                    </a:lnTo>
                    <a:cubicBezTo>
                      <a:pt x="30" y="31"/>
                      <a:pt x="30" y="31"/>
                      <a:pt x="30" y="31"/>
                    </a:cubicBezTo>
                    <a:cubicBezTo>
                      <a:pt x="30" y="31"/>
                      <a:pt x="30" y="31"/>
                      <a:pt x="0" y="31"/>
                    </a:cubicBezTo>
                    <a:lnTo>
                      <a:pt x="0" y="31"/>
                    </a:lnTo>
                    <a:cubicBezTo>
                      <a:pt x="0" y="61"/>
                      <a:pt x="0" y="61"/>
                      <a:pt x="0" y="61"/>
                    </a:cubicBezTo>
                    <a:cubicBezTo>
                      <a:pt x="30" y="61"/>
                      <a:pt x="30" y="61"/>
                      <a:pt x="30" y="92"/>
                    </a:cubicBezTo>
                    <a:cubicBezTo>
                      <a:pt x="30" y="92"/>
                      <a:pt x="30" y="92"/>
                      <a:pt x="30" y="124"/>
                    </a:cubicBezTo>
                    <a:lnTo>
                      <a:pt x="61" y="124"/>
                    </a:lnTo>
                    <a:cubicBezTo>
                      <a:pt x="61" y="124"/>
                      <a:pt x="61" y="124"/>
                      <a:pt x="61" y="155"/>
                    </a:cubicBezTo>
                    <a:cubicBezTo>
                      <a:pt x="61" y="124"/>
                      <a:pt x="61" y="124"/>
                      <a:pt x="61" y="124"/>
                    </a:cubicBezTo>
                    <a:lnTo>
                      <a:pt x="92" y="124"/>
                    </a:lnTo>
                    <a:lnTo>
                      <a:pt x="92" y="92"/>
                    </a:lnTo>
                    <a:lnTo>
                      <a:pt x="92" y="61"/>
                    </a:lnTo>
                    <a:lnTo>
                      <a:pt x="92" y="61"/>
                    </a:lnTo>
                    <a:lnTo>
                      <a:pt x="92" y="31"/>
                    </a:lnTo>
                    <a:cubicBezTo>
                      <a:pt x="61" y="31"/>
                      <a:pt x="61" y="31"/>
                      <a:pt x="61" y="31"/>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111" name="Freeform 108"/>
              <p:cNvSpPr>
                <a:spLocks noChangeArrowheads="1"/>
              </p:cNvSpPr>
              <p:nvPr/>
            </p:nvSpPr>
            <p:spPr bwMode="auto">
              <a:xfrm>
                <a:off x="5419725" y="1457325"/>
                <a:ext cx="614363" cy="223838"/>
              </a:xfrm>
              <a:custGeom>
                <a:avLst/>
                <a:gdLst>
                  <a:gd name="T0" fmla="*/ 558 w 1706"/>
                  <a:gd name="T1" fmla="*/ 124 h 621"/>
                  <a:gd name="T2" fmla="*/ 496 w 1706"/>
                  <a:gd name="T3" fmla="*/ 156 h 621"/>
                  <a:gd name="T4" fmla="*/ 435 w 1706"/>
                  <a:gd name="T5" fmla="*/ 156 h 621"/>
                  <a:gd name="T6" fmla="*/ 372 w 1706"/>
                  <a:gd name="T7" fmla="*/ 156 h 621"/>
                  <a:gd name="T8" fmla="*/ 311 w 1706"/>
                  <a:gd name="T9" fmla="*/ 94 h 621"/>
                  <a:gd name="T10" fmla="*/ 248 w 1706"/>
                  <a:gd name="T11" fmla="*/ 94 h 621"/>
                  <a:gd name="T12" fmla="*/ 187 w 1706"/>
                  <a:gd name="T13" fmla="*/ 94 h 621"/>
                  <a:gd name="T14" fmla="*/ 94 w 1706"/>
                  <a:gd name="T15" fmla="*/ 124 h 621"/>
                  <a:gd name="T16" fmla="*/ 63 w 1706"/>
                  <a:gd name="T17" fmla="*/ 187 h 621"/>
                  <a:gd name="T18" fmla="*/ 0 w 1706"/>
                  <a:gd name="T19" fmla="*/ 187 h 621"/>
                  <a:gd name="T20" fmla="*/ 63 w 1706"/>
                  <a:gd name="T21" fmla="*/ 218 h 621"/>
                  <a:gd name="T22" fmla="*/ 124 w 1706"/>
                  <a:gd name="T23" fmla="*/ 248 h 621"/>
                  <a:gd name="T24" fmla="*/ 187 w 1706"/>
                  <a:gd name="T25" fmla="*/ 311 h 621"/>
                  <a:gd name="T26" fmla="*/ 155 w 1706"/>
                  <a:gd name="T27" fmla="*/ 404 h 621"/>
                  <a:gd name="T28" fmla="*/ 218 w 1706"/>
                  <a:gd name="T29" fmla="*/ 404 h 621"/>
                  <a:gd name="T30" fmla="*/ 279 w 1706"/>
                  <a:gd name="T31" fmla="*/ 404 h 621"/>
                  <a:gd name="T32" fmla="*/ 342 w 1706"/>
                  <a:gd name="T33" fmla="*/ 404 h 621"/>
                  <a:gd name="T34" fmla="*/ 403 w 1706"/>
                  <a:gd name="T35" fmla="*/ 435 h 621"/>
                  <a:gd name="T36" fmla="*/ 435 w 1706"/>
                  <a:gd name="T37" fmla="*/ 496 h 621"/>
                  <a:gd name="T38" fmla="*/ 466 w 1706"/>
                  <a:gd name="T39" fmla="*/ 559 h 621"/>
                  <a:gd name="T40" fmla="*/ 620 w 1706"/>
                  <a:gd name="T41" fmla="*/ 559 h 621"/>
                  <a:gd name="T42" fmla="*/ 713 w 1706"/>
                  <a:gd name="T43" fmla="*/ 559 h 621"/>
                  <a:gd name="T44" fmla="*/ 807 w 1706"/>
                  <a:gd name="T45" fmla="*/ 589 h 621"/>
                  <a:gd name="T46" fmla="*/ 837 w 1706"/>
                  <a:gd name="T47" fmla="*/ 620 h 621"/>
                  <a:gd name="T48" fmla="*/ 899 w 1706"/>
                  <a:gd name="T49" fmla="*/ 589 h 621"/>
                  <a:gd name="T50" fmla="*/ 992 w 1706"/>
                  <a:gd name="T51" fmla="*/ 589 h 621"/>
                  <a:gd name="T52" fmla="*/ 1147 w 1706"/>
                  <a:gd name="T53" fmla="*/ 559 h 621"/>
                  <a:gd name="T54" fmla="*/ 1209 w 1706"/>
                  <a:gd name="T55" fmla="*/ 559 h 621"/>
                  <a:gd name="T56" fmla="*/ 1271 w 1706"/>
                  <a:gd name="T57" fmla="*/ 496 h 621"/>
                  <a:gd name="T58" fmla="*/ 1271 w 1706"/>
                  <a:gd name="T59" fmla="*/ 466 h 621"/>
                  <a:gd name="T60" fmla="*/ 1364 w 1706"/>
                  <a:gd name="T61" fmla="*/ 404 h 621"/>
                  <a:gd name="T62" fmla="*/ 1427 w 1706"/>
                  <a:gd name="T63" fmla="*/ 404 h 621"/>
                  <a:gd name="T64" fmla="*/ 1488 w 1706"/>
                  <a:gd name="T65" fmla="*/ 372 h 621"/>
                  <a:gd name="T66" fmla="*/ 1519 w 1706"/>
                  <a:gd name="T67" fmla="*/ 372 h 621"/>
                  <a:gd name="T68" fmla="*/ 1551 w 1706"/>
                  <a:gd name="T69" fmla="*/ 342 h 621"/>
                  <a:gd name="T70" fmla="*/ 1612 w 1706"/>
                  <a:gd name="T71" fmla="*/ 311 h 621"/>
                  <a:gd name="T72" fmla="*/ 1675 w 1706"/>
                  <a:gd name="T73" fmla="*/ 280 h 621"/>
                  <a:gd name="T74" fmla="*/ 1705 w 1706"/>
                  <a:gd name="T75" fmla="*/ 280 h 621"/>
                  <a:gd name="T76" fmla="*/ 1643 w 1706"/>
                  <a:gd name="T77" fmla="*/ 280 h 621"/>
                  <a:gd name="T78" fmla="*/ 1581 w 1706"/>
                  <a:gd name="T79" fmla="*/ 280 h 621"/>
                  <a:gd name="T80" fmla="*/ 1551 w 1706"/>
                  <a:gd name="T81" fmla="*/ 280 h 621"/>
                  <a:gd name="T82" fmla="*/ 1551 w 1706"/>
                  <a:gd name="T83" fmla="*/ 280 h 621"/>
                  <a:gd name="T84" fmla="*/ 1488 w 1706"/>
                  <a:gd name="T85" fmla="*/ 218 h 621"/>
                  <a:gd name="T86" fmla="*/ 1519 w 1706"/>
                  <a:gd name="T87" fmla="*/ 156 h 621"/>
                  <a:gd name="T88" fmla="*/ 1457 w 1706"/>
                  <a:gd name="T89" fmla="*/ 124 h 621"/>
                  <a:gd name="T90" fmla="*/ 1364 w 1706"/>
                  <a:gd name="T91" fmla="*/ 156 h 621"/>
                  <a:gd name="T92" fmla="*/ 1271 w 1706"/>
                  <a:gd name="T93" fmla="*/ 187 h 621"/>
                  <a:gd name="T94" fmla="*/ 1209 w 1706"/>
                  <a:gd name="T95" fmla="*/ 187 h 621"/>
                  <a:gd name="T96" fmla="*/ 1085 w 1706"/>
                  <a:gd name="T97" fmla="*/ 156 h 621"/>
                  <a:gd name="T98" fmla="*/ 961 w 1706"/>
                  <a:gd name="T99" fmla="*/ 124 h 621"/>
                  <a:gd name="T100" fmla="*/ 868 w 1706"/>
                  <a:gd name="T101" fmla="*/ 124 h 621"/>
                  <a:gd name="T102" fmla="*/ 775 w 1706"/>
                  <a:gd name="T103" fmla="*/ 124 h 621"/>
                  <a:gd name="T104" fmla="*/ 744 w 1706"/>
                  <a:gd name="T105" fmla="*/ 63 h 621"/>
                  <a:gd name="T106" fmla="*/ 651 w 1706"/>
                  <a:gd name="T107" fmla="*/ 32 h 621"/>
                  <a:gd name="T108" fmla="*/ 558 w 1706"/>
                  <a:gd name="T109" fmla="*/ 63 h 621"/>
                  <a:gd name="T110" fmla="*/ 590 w 1706"/>
                  <a:gd name="T111" fmla="*/ 94 h 6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706" h="621">
                    <a:moveTo>
                      <a:pt x="558" y="124"/>
                    </a:moveTo>
                    <a:lnTo>
                      <a:pt x="558" y="124"/>
                    </a:lnTo>
                    <a:lnTo>
                      <a:pt x="558" y="124"/>
                    </a:lnTo>
                    <a:lnTo>
                      <a:pt x="558" y="124"/>
                    </a:lnTo>
                    <a:lnTo>
                      <a:pt x="558" y="124"/>
                    </a:lnTo>
                    <a:cubicBezTo>
                      <a:pt x="527" y="156"/>
                      <a:pt x="527" y="156"/>
                      <a:pt x="496" y="156"/>
                    </a:cubicBezTo>
                    <a:lnTo>
                      <a:pt x="496" y="156"/>
                    </a:lnTo>
                    <a:lnTo>
                      <a:pt x="496" y="156"/>
                    </a:lnTo>
                    <a:lnTo>
                      <a:pt x="466" y="156"/>
                    </a:lnTo>
                    <a:lnTo>
                      <a:pt x="466" y="156"/>
                    </a:lnTo>
                    <a:cubicBezTo>
                      <a:pt x="466" y="156"/>
                      <a:pt x="466" y="156"/>
                      <a:pt x="435" y="156"/>
                    </a:cubicBezTo>
                    <a:lnTo>
                      <a:pt x="435" y="156"/>
                    </a:lnTo>
                    <a:lnTo>
                      <a:pt x="403" y="156"/>
                    </a:lnTo>
                    <a:lnTo>
                      <a:pt x="403" y="156"/>
                    </a:lnTo>
                    <a:lnTo>
                      <a:pt x="372" y="156"/>
                    </a:lnTo>
                    <a:lnTo>
                      <a:pt x="372" y="156"/>
                    </a:lnTo>
                    <a:lnTo>
                      <a:pt x="372" y="156"/>
                    </a:lnTo>
                    <a:cubicBezTo>
                      <a:pt x="342" y="156"/>
                      <a:pt x="342" y="124"/>
                      <a:pt x="342" y="124"/>
                    </a:cubicBezTo>
                    <a:lnTo>
                      <a:pt x="342" y="124"/>
                    </a:lnTo>
                    <a:cubicBezTo>
                      <a:pt x="311" y="124"/>
                      <a:pt x="311" y="124"/>
                      <a:pt x="311" y="94"/>
                    </a:cubicBezTo>
                    <a:lnTo>
                      <a:pt x="311" y="94"/>
                    </a:lnTo>
                    <a:lnTo>
                      <a:pt x="311" y="94"/>
                    </a:lnTo>
                    <a:lnTo>
                      <a:pt x="311" y="94"/>
                    </a:lnTo>
                    <a:cubicBezTo>
                      <a:pt x="279" y="94"/>
                      <a:pt x="279" y="94"/>
                      <a:pt x="248" y="94"/>
                    </a:cubicBezTo>
                    <a:lnTo>
                      <a:pt x="248" y="94"/>
                    </a:lnTo>
                    <a:lnTo>
                      <a:pt x="248" y="94"/>
                    </a:lnTo>
                    <a:lnTo>
                      <a:pt x="218" y="94"/>
                    </a:lnTo>
                    <a:cubicBezTo>
                      <a:pt x="218" y="94"/>
                      <a:pt x="218" y="94"/>
                      <a:pt x="187" y="94"/>
                    </a:cubicBezTo>
                    <a:lnTo>
                      <a:pt x="187" y="94"/>
                    </a:lnTo>
                    <a:cubicBezTo>
                      <a:pt x="187" y="94"/>
                      <a:pt x="187" y="94"/>
                      <a:pt x="155" y="94"/>
                    </a:cubicBezTo>
                    <a:lnTo>
                      <a:pt x="155" y="124"/>
                    </a:lnTo>
                    <a:cubicBezTo>
                      <a:pt x="124" y="124"/>
                      <a:pt x="124" y="124"/>
                      <a:pt x="94" y="124"/>
                    </a:cubicBezTo>
                    <a:lnTo>
                      <a:pt x="94" y="156"/>
                    </a:lnTo>
                    <a:lnTo>
                      <a:pt x="94" y="156"/>
                    </a:lnTo>
                    <a:cubicBezTo>
                      <a:pt x="63" y="187"/>
                      <a:pt x="63" y="187"/>
                      <a:pt x="63" y="187"/>
                    </a:cubicBezTo>
                    <a:lnTo>
                      <a:pt x="63" y="187"/>
                    </a:lnTo>
                    <a:lnTo>
                      <a:pt x="63" y="187"/>
                    </a:lnTo>
                    <a:cubicBezTo>
                      <a:pt x="31" y="187"/>
                      <a:pt x="31" y="187"/>
                      <a:pt x="31" y="187"/>
                    </a:cubicBezTo>
                    <a:lnTo>
                      <a:pt x="0" y="187"/>
                    </a:lnTo>
                    <a:lnTo>
                      <a:pt x="0" y="187"/>
                    </a:lnTo>
                    <a:lnTo>
                      <a:pt x="0" y="187"/>
                    </a:lnTo>
                    <a:lnTo>
                      <a:pt x="0" y="187"/>
                    </a:lnTo>
                    <a:cubicBezTo>
                      <a:pt x="31" y="187"/>
                      <a:pt x="31" y="218"/>
                      <a:pt x="31" y="218"/>
                    </a:cubicBezTo>
                    <a:cubicBezTo>
                      <a:pt x="63" y="218"/>
                      <a:pt x="63" y="218"/>
                      <a:pt x="63" y="218"/>
                    </a:cubicBezTo>
                    <a:cubicBezTo>
                      <a:pt x="94" y="218"/>
                      <a:pt x="94" y="218"/>
                      <a:pt x="94" y="218"/>
                    </a:cubicBezTo>
                    <a:cubicBezTo>
                      <a:pt x="94" y="218"/>
                      <a:pt x="94" y="218"/>
                      <a:pt x="124" y="248"/>
                    </a:cubicBezTo>
                    <a:lnTo>
                      <a:pt x="124" y="248"/>
                    </a:lnTo>
                    <a:lnTo>
                      <a:pt x="124" y="248"/>
                    </a:lnTo>
                    <a:cubicBezTo>
                      <a:pt x="124" y="248"/>
                      <a:pt x="124" y="248"/>
                      <a:pt x="124" y="280"/>
                    </a:cubicBezTo>
                    <a:cubicBezTo>
                      <a:pt x="124" y="280"/>
                      <a:pt x="124" y="280"/>
                      <a:pt x="155" y="280"/>
                    </a:cubicBezTo>
                    <a:lnTo>
                      <a:pt x="155" y="280"/>
                    </a:lnTo>
                    <a:lnTo>
                      <a:pt x="187" y="311"/>
                    </a:lnTo>
                    <a:lnTo>
                      <a:pt x="187" y="342"/>
                    </a:lnTo>
                    <a:lnTo>
                      <a:pt x="187" y="342"/>
                    </a:lnTo>
                    <a:cubicBezTo>
                      <a:pt x="187" y="372"/>
                      <a:pt x="155" y="372"/>
                      <a:pt x="155" y="372"/>
                    </a:cubicBezTo>
                    <a:cubicBezTo>
                      <a:pt x="155" y="404"/>
                      <a:pt x="155" y="404"/>
                      <a:pt x="155" y="404"/>
                    </a:cubicBezTo>
                    <a:lnTo>
                      <a:pt x="155" y="404"/>
                    </a:lnTo>
                    <a:cubicBezTo>
                      <a:pt x="187" y="404"/>
                      <a:pt x="187" y="404"/>
                      <a:pt x="218" y="404"/>
                    </a:cubicBezTo>
                    <a:lnTo>
                      <a:pt x="218" y="404"/>
                    </a:lnTo>
                    <a:lnTo>
                      <a:pt x="218" y="404"/>
                    </a:lnTo>
                    <a:cubicBezTo>
                      <a:pt x="248" y="404"/>
                      <a:pt x="248" y="404"/>
                      <a:pt x="279" y="404"/>
                    </a:cubicBezTo>
                    <a:lnTo>
                      <a:pt x="279" y="404"/>
                    </a:lnTo>
                    <a:lnTo>
                      <a:pt x="279" y="404"/>
                    </a:lnTo>
                    <a:lnTo>
                      <a:pt x="279" y="404"/>
                    </a:lnTo>
                    <a:cubicBezTo>
                      <a:pt x="311" y="404"/>
                      <a:pt x="311" y="404"/>
                      <a:pt x="311" y="404"/>
                    </a:cubicBezTo>
                    <a:lnTo>
                      <a:pt x="311" y="404"/>
                    </a:lnTo>
                    <a:cubicBezTo>
                      <a:pt x="311" y="404"/>
                      <a:pt x="311" y="404"/>
                      <a:pt x="342" y="404"/>
                    </a:cubicBezTo>
                    <a:lnTo>
                      <a:pt x="342" y="404"/>
                    </a:lnTo>
                    <a:lnTo>
                      <a:pt x="342" y="435"/>
                    </a:lnTo>
                    <a:lnTo>
                      <a:pt x="342" y="435"/>
                    </a:lnTo>
                    <a:lnTo>
                      <a:pt x="372" y="435"/>
                    </a:lnTo>
                    <a:lnTo>
                      <a:pt x="403" y="435"/>
                    </a:lnTo>
                    <a:cubicBezTo>
                      <a:pt x="403" y="466"/>
                      <a:pt x="435" y="466"/>
                      <a:pt x="435" y="466"/>
                    </a:cubicBezTo>
                    <a:lnTo>
                      <a:pt x="435" y="466"/>
                    </a:lnTo>
                    <a:lnTo>
                      <a:pt x="435" y="496"/>
                    </a:lnTo>
                    <a:lnTo>
                      <a:pt x="435" y="496"/>
                    </a:lnTo>
                    <a:lnTo>
                      <a:pt x="435" y="496"/>
                    </a:lnTo>
                    <a:lnTo>
                      <a:pt x="435" y="528"/>
                    </a:lnTo>
                    <a:cubicBezTo>
                      <a:pt x="466" y="528"/>
                      <a:pt x="466" y="528"/>
                      <a:pt x="466" y="559"/>
                    </a:cubicBezTo>
                    <a:lnTo>
                      <a:pt x="466" y="559"/>
                    </a:lnTo>
                    <a:lnTo>
                      <a:pt x="466" y="559"/>
                    </a:lnTo>
                    <a:cubicBezTo>
                      <a:pt x="496" y="559"/>
                      <a:pt x="558" y="559"/>
                      <a:pt x="558" y="559"/>
                    </a:cubicBezTo>
                    <a:cubicBezTo>
                      <a:pt x="590" y="559"/>
                      <a:pt x="590" y="559"/>
                      <a:pt x="620" y="559"/>
                    </a:cubicBezTo>
                    <a:lnTo>
                      <a:pt x="620" y="559"/>
                    </a:lnTo>
                    <a:cubicBezTo>
                      <a:pt x="651" y="559"/>
                      <a:pt x="651" y="559"/>
                      <a:pt x="651" y="559"/>
                    </a:cubicBezTo>
                    <a:lnTo>
                      <a:pt x="683" y="559"/>
                    </a:lnTo>
                    <a:cubicBezTo>
                      <a:pt x="683" y="559"/>
                      <a:pt x="683" y="559"/>
                      <a:pt x="713" y="559"/>
                    </a:cubicBezTo>
                    <a:lnTo>
                      <a:pt x="713" y="559"/>
                    </a:lnTo>
                    <a:lnTo>
                      <a:pt x="744" y="559"/>
                    </a:lnTo>
                    <a:cubicBezTo>
                      <a:pt x="775" y="589"/>
                      <a:pt x="775" y="589"/>
                      <a:pt x="775" y="589"/>
                    </a:cubicBezTo>
                    <a:lnTo>
                      <a:pt x="775" y="589"/>
                    </a:lnTo>
                    <a:cubicBezTo>
                      <a:pt x="807" y="589"/>
                      <a:pt x="807" y="589"/>
                      <a:pt x="807" y="589"/>
                    </a:cubicBezTo>
                    <a:lnTo>
                      <a:pt x="807" y="589"/>
                    </a:lnTo>
                    <a:cubicBezTo>
                      <a:pt x="807" y="589"/>
                      <a:pt x="807" y="589"/>
                      <a:pt x="837" y="589"/>
                    </a:cubicBezTo>
                    <a:lnTo>
                      <a:pt x="837" y="620"/>
                    </a:lnTo>
                    <a:lnTo>
                      <a:pt x="837" y="620"/>
                    </a:lnTo>
                    <a:cubicBezTo>
                      <a:pt x="868" y="620"/>
                      <a:pt x="868" y="589"/>
                      <a:pt x="868" y="589"/>
                    </a:cubicBezTo>
                    <a:lnTo>
                      <a:pt x="868" y="589"/>
                    </a:lnTo>
                    <a:lnTo>
                      <a:pt x="868" y="589"/>
                    </a:lnTo>
                    <a:lnTo>
                      <a:pt x="899" y="589"/>
                    </a:lnTo>
                    <a:lnTo>
                      <a:pt x="899" y="589"/>
                    </a:lnTo>
                    <a:cubicBezTo>
                      <a:pt x="899" y="589"/>
                      <a:pt x="899" y="589"/>
                      <a:pt x="899" y="620"/>
                    </a:cubicBezTo>
                    <a:cubicBezTo>
                      <a:pt x="931" y="620"/>
                      <a:pt x="931" y="620"/>
                      <a:pt x="931" y="620"/>
                    </a:cubicBezTo>
                    <a:cubicBezTo>
                      <a:pt x="931" y="620"/>
                      <a:pt x="961" y="589"/>
                      <a:pt x="992" y="589"/>
                    </a:cubicBezTo>
                    <a:cubicBezTo>
                      <a:pt x="992" y="589"/>
                      <a:pt x="1023" y="559"/>
                      <a:pt x="1055" y="559"/>
                    </a:cubicBezTo>
                    <a:lnTo>
                      <a:pt x="1055" y="559"/>
                    </a:lnTo>
                    <a:lnTo>
                      <a:pt x="1085" y="559"/>
                    </a:lnTo>
                    <a:cubicBezTo>
                      <a:pt x="1116" y="559"/>
                      <a:pt x="1116" y="559"/>
                      <a:pt x="1147" y="559"/>
                    </a:cubicBezTo>
                    <a:lnTo>
                      <a:pt x="1147" y="559"/>
                    </a:lnTo>
                    <a:cubicBezTo>
                      <a:pt x="1179" y="559"/>
                      <a:pt x="1179" y="559"/>
                      <a:pt x="1209" y="559"/>
                    </a:cubicBezTo>
                    <a:lnTo>
                      <a:pt x="1209" y="559"/>
                    </a:lnTo>
                    <a:lnTo>
                      <a:pt x="1209" y="559"/>
                    </a:lnTo>
                    <a:cubicBezTo>
                      <a:pt x="1209" y="559"/>
                      <a:pt x="1209" y="528"/>
                      <a:pt x="1240" y="528"/>
                    </a:cubicBezTo>
                    <a:lnTo>
                      <a:pt x="1240" y="528"/>
                    </a:lnTo>
                    <a:cubicBezTo>
                      <a:pt x="1240" y="528"/>
                      <a:pt x="1240" y="528"/>
                      <a:pt x="1240" y="496"/>
                    </a:cubicBezTo>
                    <a:cubicBezTo>
                      <a:pt x="1271" y="496"/>
                      <a:pt x="1271" y="496"/>
                      <a:pt x="1271" y="496"/>
                    </a:cubicBezTo>
                    <a:lnTo>
                      <a:pt x="1271" y="496"/>
                    </a:lnTo>
                    <a:lnTo>
                      <a:pt x="1271" y="466"/>
                    </a:lnTo>
                    <a:lnTo>
                      <a:pt x="1271" y="466"/>
                    </a:lnTo>
                    <a:lnTo>
                      <a:pt x="1271" y="466"/>
                    </a:lnTo>
                    <a:cubicBezTo>
                      <a:pt x="1271" y="435"/>
                      <a:pt x="1271" y="435"/>
                      <a:pt x="1271" y="435"/>
                    </a:cubicBezTo>
                    <a:cubicBezTo>
                      <a:pt x="1271" y="404"/>
                      <a:pt x="1271" y="404"/>
                      <a:pt x="1303" y="404"/>
                    </a:cubicBezTo>
                    <a:lnTo>
                      <a:pt x="1303" y="404"/>
                    </a:lnTo>
                    <a:cubicBezTo>
                      <a:pt x="1333" y="404"/>
                      <a:pt x="1364" y="404"/>
                      <a:pt x="1364" y="404"/>
                    </a:cubicBezTo>
                    <a:cubicBezTo>
                      <a:pt x="1364" y="404"/>
                      <a:pt x="1364" y="404"/>
                      <a:pt x="1395" y="404"/>
                    </a:cubicBezTo>
                    <a:lnTo>
                      <a:pt x="1395" y="404"/>
                    </a:lnTo>
                    <a:lnTo>
                      <a:pt x="1395" y="404"/>
                    </a:lnTo>
                    <a:lnTo>
                      <a:pt x="1427" y="404"/>
                    </a:lnTo>
                    <a:lnTo>
                      <a:pt x="1427" y="404"/>
                    </a:lnTo>
                    <a:lnTo>
                      <a:pt x="1427" y="404"/>
                    </a:lnTo>
                    <a:lnTo>
                      <a:pt x="1427" y="404"/>
                    </a:lnTo>
                    <a:cubicBezTo>
                      <a:pt x="1427" y="404"/>
                      <a:pt x="1457" y="372"/>
                      <a:pt x="1488" y="372"/>
                    </a:cubicBezTo>
                    <a:lnTo>
                      <a:pt x="1488" y="372"/>
                    </a:lnTo>
                    <a:lnTo>
                      <a:pt x="1488" y="372"/>
                    </a:lnTo>
                    <a:cubicBezTo>
                      <a:pt x="1519" y="372"/>
                      <a:pt x="1519" y="372"/>
                      <a:pt x="1519" y="372"/>
                    </a:cubicBezTo>
                    <a:lnTo>
                      <a:pt x="1519" y="372"/>
                    </a:lnTo>
                    <a:lnTo>
                      <a:pt x="1519" y="372"/>
                    </a:lnTo>
                    <a:lnTo>
                      <a:pt x="1519" y="372"/>
                    </a:lnTo>
                    <a:lnTo>
                      <a:pt x="1551" y="372"/>
                    </a:lnTo>
                    <a:cubicBezTo>
                      <a:pt x="1551" y="342"/>
                      <a:pt x="1551" y="342"/>
                      <a:pt x="1551" y="342"/>
                    </a:cubicBezTo>
                    <a:cubicBezTo>
                      <a:pt x="1551" y="342"/>
                      <a:pt x="1551" y="311"/>
                      <a:pt x="1581" y="311"/>
                    </a:cubicBezTo>
                    <a:lnTo>
                      <a:pt x="1581" y="311"/>
                    </a:lnTo>
                    <a:cubicBezTo>
                      <a:pt x="1581" y="311"/>
                      <a:pt x="1581" y="311"/>
                      <a:pt x="1612" y="311"/>
                    </a:cubicBezTo>
                    <a:lnTo>
                      <a:pt x="1612" y="311"/>
                    </a:lnTo>
                    <a:lnTo>
                      <a:pt x="1612" y="311"/>
                    </a:lnTo>
                    <a:cubicBezTo>
                      <a:pt x="1643" y="280"/>
                      <a:pt x="1643" y="280"/>
                      <a:pt x="1643" y="280"/>
                    </a:cubicBezTo>
                    <a:lnTo>
                      <a:pt x="1675" y="280"/>
                    </a:lnTo>
                    <a:lnTo>
                      <a:pt x="1675" y="280"/>
                    </a:lnTo>
                    <a:lnTo>
                      <a:pt x="1675" y="280"/>
                    </a:lnTo>
                    <a:lnTo>
                      <a:pt x="1675" y="280"/>
                    </a:lnTo>
                    <a:lnTo>
                      <a:pt x="1705" y="280"/>
                    </a:lnTo>
                    <a:lnTo>
                      <a:pt x="1705" y="280"/>
                    </a:lnTo>
                    <a:lnTo>
                      <a:pt x="1675" y="280"/>
                    </a:lnTo>
                    <a:lnTo>
                      <a:pt x="1675" y="280"/>
                    </a:lnTo>
                    <a:lnTo>
                      <a:pt x="1675" y="280"/>
                    </a:lnTo>
                    <a:cubicBezTo>
                      <a:pt x="1643" y="280"/>
                      <a:pt x="1643" y="280"/>
                      <a:pt x="1643" y="280"/>
                    </a:cubicBezTo>
                    <a:lnTo>
                      <a:pt x="1643" y="280"/>
                    </a:lnTo>
                    <a:lnTo>
                      <a:pt x="1612" y="280"/>
                    </a:lnTo>
                    <a:lnTo>
                      <a:pt x="1612" y="280"/>
                    </a:lnTo>
                    <a:cubicBezTo>
                      <a:pt x="1612" y="280"/>
                      <a:pt x="1612" y="280"/>
                      <a:pt x="1581" y="280"/>
                    </a:cubicBezTo>
                    <a:lnTo>
                      <a:pt x="1581" y="280"/>
                    </a:lnTo>
                    <a:lnTo>
                      <a:pt x="1581" y="280"/>
                    </a:lnTo>
                    <a:cubicBezTo>
                      <a:pt x="1581" y="280"/>
                      <a:pt x="1581" y="280"/>
                      <a:pt x="1551" y="280"/>
                    </a:cubicBezTo>
                    <a:lnTo>
                      <a:pt x="1551" y="280"/>
                    </a:lnTo>
                    <a:lnTo>
                      <a:pt x="1551" y="280"/>
                    </a:lnTo>
                    <a:lnTo>
                      <a:pt x="1551" y="280"/>
                    </a:lnTo>
                    <a:lnTo>
                      <a:pt x="1551" y="280"/>
                    </a:lnTo>
                    <a:lnTo>
                      <a:pt x="1551" y="280"/>
                    </a:lnTo>
                    <a:cubicBezTo>
                      <a:pt x="1519" y="280"/>
                      <a:pt x="1488" y="280"/>
                      <a:pt x="1488" y="248"/>
                    </a:cubicBezTo>
                    <a:lnTo>
                      <a:pt x="1488" y="248"/>
                    </a:lnTo>
                    <a:lnTo>
                      <a:pt x="1488" y="248"/>
                    </a:lnTo>
                    <a:cubicBezTo>
                      <a:pt x="1488" y="218"/>
                      <a:pt x="1488" y="218"/>
                      <a:pt x="1488" y="218"/>
                    </a:cubicBezTo>
                    <a:lnTo>
                      <a:pt x="1488" y="218"/>
                    </a:lnTo>
                    <a:cubicBezTo>
                      <a:pt x="1488" y="187"/>
                      <a:pt x="1488" y="187"/>
                      <a:pt x="1488" y="187"/>
                    </a:cubicBezTo>
                    <a:lnTo>
                      <a:pt x="1519" y="187"/>
                    </a:lnTo>
                    <a:lnTo>
                      <a:pt x="1519" y="156"/>
                    </a:lnTo>
                    <a:lnTo>
                      <a:pt x="1519" y="156"/>
                    </a:lnTo>
                    <a:lnTo>
                      <a:pt x="1519" y="156"/>
                    </a:lnTo>
                    <a:cubicBezTo>
                      <a:pt x="1488" y="156"/>
                      <a:pt x="1488" y="124"/>
                      <a:pt x="1488" y="124"/>
                    </a:cubicBezTo>
                    <a:cubicBezTo>
                      <a:pt x="1488" y="124"/>
                      <a:pt x="1488" y="124"/>
                      <a:pt x="1457" y="124"/>
                    </a:cubicBezTo>
                    <a:lnTo>
                      <a:pt x="1457" y="124"/>
                    </a:lnTo>
                    <a:lnTo>
                      <a:pt x="1427" y="124"/>
                    </a:lnTo>
                    <a:lnTo>
                      <a:pt x="1395" y="124"/>
                    </a:lnTo>
                    <a:cubicBezTo>
                      <a:pt x="1395" y="156"/>
                      <a:pt x="1395" y="156"/>
                      <a:pt x="1364" y="156"/>
                    </a:cubicBezTo>
                    <a:cubicBezTo>
                      <a:pt x="1364" y="187"/>
                      <a:pt x="1364" y="187"/>
                      <a:pt x="1333" y="187"/>
                    </a:cubicBezTo>
                    <a:cubicBezTo>
                      <a:pt x="1333" y="187"/>
                      <a:pt x="1333" y="187"/>
                      <a:pt x="1303" y="187"/>
                    </a:cubicBezTo>
                    <a:lnTo>
                      <a:pt x="1303" y="187"/>
                    </a:lnTo>
                    <a:lnTo>
                      <a:pt x="1271" y="187"/>
                    </a:lnTo>
                    <a:lnTo>
                      <a:pt x="1240" y="187"/>
                    </a:lnTo>
                    <a:lnTo>
                      <a:pt x="1240" y="187"/>
                    </a:lnTo>
                    <a:lnTo>
                      <a:pt x="1209" y="187"/>
                    </a:lnTo>
                    <a:lnTo>
                      <a:pt x="1209" y="187"/>
                    </a:lnTo>
                    <a:cubicBezTo>
                      <a:pt x="1179" y="187"/>
                      <a:pt x="1179" y="187"/>
                      <a:pt x="1179" y="187"/>
                    </a:cubicBezTo>
                    <a:cubicBezTo>
                      <a:pt x="1147" y="187"/>
                      <a:pt x="1147" y="187"/>
                      <a:pt x="1147" y="187"/>
                    </a:cubicBezTo>
                    <a:cubicBezTo>
                      <a:pt x="1116" y="187"/>
                      <a:pt x="1085" y="156"/>
                      <a:pt x="1085" y="156"/>
                    </a:cubicBezTo>
                    <a:lnTo>
                      <a:pt x="1085" y="156"/>
                    </a:lnTo>
                    <a:cubicBezTo>
                      <a:pt x="1055" y="156"/>
                      <a:pt x="1055" y="156"/>
                      <a:pt x="1055" y="124"/>
                    </a:cubicBezTo>
                    <a:cubicBezTo>
                      <a:pt x="1023" y="124"/>
                      <a:pt x="992" y="124"/>
                      <a:pt x="961" y="124"/>
                    </a:cubicBezTo>
                    <a:lnTo>
                      <a:pt x="961" y="124"/>
                    </a:lnTo>
                    <a:lnTo>
                      <a:pt x="961" y="124"/>
                    </a:lnTo>
                    <a:lnTo>
                      <a:pt x="931" y="124"/>
                    </a:lnTo>
                    <a:lnTo>
                      <a:pt x="899" y="124"/>
                    </a:lnTo>
                    <a:lnTo>
                      <a:pt x="868" y="124"/>
                    </a:lnTo>
                    <a:lnTo>
                      <a:pt x="868" y="124"/>
                    </a:lnTo>
                    <a:lnTo>
                      <a:pt x="837" y="124"/>
                    </a:lnTo>
                    <a:lnTo>
                      <a:pt x="837" y="124"/>
                    </a:lnTo>
                    <a:cubicBezTo>
                      <a:pt x="807" y="124"/>
                      <a:pt x="807" y="124"/>
                      <a:pt x="807" y="124"/>
                    </a:cubicBezTo>
                    <a:cubicBezTo>
                      <a:pt x="775" y="124"/>
                      <a:pt x="775" y="124"/>
                      <a:pt x="775" y="124"/>
                    </a:cubicBezTo>
                    <a:lnTo>
                      <a:pt x="775" y="94"/>
                    </a:lnTo>
                    <a:lnTo>
                      <a:pt x="744" y="94"/>
                    </a:lnTo>
                    <a:lnTo>
                      <a:pt x="744" y="94"/>
                    </a:lnTo>
                    <a:lnTo>
                      <a:pt x="744" y="63"/>
                    </a:lnTo>
                    <a:lnTo>
                      <a:pt x="744" y="63"/>
                    </a:lnTo>
                    <a:lnTo>
                      <a:pt x="713" y="32"/>
                    </a:lnTo>
                    <a:cubicBezTo>
                      <a:pt x="683" y="32"/>
                      <a:pt x="683" y="32"/>
                      <a:pt x="651" y="32"/>
                    </a:cubicBezTo>
                    <a:lnTo>
                      <a:pt x="651" y="32"/>
                    </a:lnTo>
                    <a:cubicBezTo>
                      <a:pt x="620" y="32"/>
                      <a:pt x="620" y="32"/>
                      <a:pt x="590" y="0"/>
                    </a:cubicBezTo>
                    <a:cubicBezTo>
                      <a:pt x="590" y="32"/>
                      <a:pt x="590" y="32"/>
                      <a:pt x="558" y="32"/>
                    </a:cubicBezTo>
                    <a:cubicBezTo>
                      <a:pt x="558" y="32"/>
                      <a:pt x="558" y="32"/>
                      <a:pt x="558" y="63"/>
                    </a:cubicBezTo>
                    <a:lnTo>
                      <a:pt x="558" y="63"/>
                    </a:lnTo>
                    <a:lnTo>
                      <a:pt x="558" y="63"/>
                    </a:lnTo>
                    <a:lnTo>
                      <a:pt x="558" y="63"/>
                    </a:lnTo>
                    <a:lnTo>
                      <a:pt x="558" y="63"/>
                    </a:lnTo>
                    <a:cubicBezTo>
                      <a:pt x="558" y="63"/>
                      <a:pt x="590" y="63"/>
                      <a:pt x="590" y="94"/>
                    </a:cubicBezTo>
                    <a:lnTo>
                      <a:pt x="590" y="94"/>
                    </a:lnTo>
                    <a:lnTo>
                      <a:pt x="590" y="94"/>
                    </a:lnTo>
                    <a:cubicBezTo>
                      <a:pt x="590" y="94"/>
                      <a:pt x="590" y="94"/>
                      <a:pt x="558" y="124"/>
                    </a:cubicBezTo>
                  </a:path>
                </a:pathLst>
              </a:custGeom>
              <a:solidFill>
                <a:schemeClr val="accent1"/>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112" name="Freeform 109"/>
              <p:cNvSpPr>
                <a:spLocks noChangeArrowheads="1"/>
              </p:cNvSpPr>
              <p:nvPr/>
            </p:nvSpPr>
            <p:spPr bwMode="auto">
              <a:xfrm>
                <a:off x="4114800" y="798513"/>
                <a:ext cx="33338" cy="11112"/>
              </a:xfrm>
              <a:custGeom>
                <a:avLst/>
                <a:gdLst>
                  <a:gd name="T0" fmla="*/ 31 w 93"/>
                  <a:gd name="T1" fmla="*/ 31 h 32"/>
                  <a:gd name="T2" fmla="*/ 31 w 93"/>
                  <a:gd name="T3" fmla="*/ 31 h 32"/>
                  <a:gd name="T4" fmla="*/ 62 w 93"/>
                  <a:gd name="T5" fmla="*/ 31 h 32"/>
                  <a:gd name="T6" fmla="*/ 92 w 93"/>
                  <a:gd name="T7" fmla="*/ 0 h 32"/>
                  <a:gd name="T8" fmla="*/ 92 w 93"/>
                  <a:gd name="T9" fmla="*/ 0 h 32"/>
                  <a:gd name="T10" fmla="*/ 62 w 93"/>
                  <a:gd name="T11" fmla="*/ 31 h 32"/>
                  <a:gd name="T12" fmla="*/ 31 w 93"/>
                  <a:gd name="T13" fmla="*/ 31 h 32"/>
                  <a:gd name="T14" fmla="*/ 31 w 93"/>
                  <a:gd name="T15" fmla="*/ 31 h 32"/>
                  <a:gd name="T16" fmla="*/ 0 w 93"/>
                  <a:gd name="T17" fmla="*/ 31 h 32"/>
                  <a:gd name="T18" fmla="*/ 0 w 93"/>
                  <a:gd name="T19" fmla="*/ 31 h 32"/>
                  <a:gd name="T20" fmla="*/ 0 w 93"/>
                  <a:gd name="T21" fmla="*/ 31 h 32"/>
                  <a:gd name="T22" fmla="*/ 31 w 93"/>
                  <a:gd name="T23" fmla="*/ 3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3" h="32">
                    <a:moveTo>
                      <a:pt x="31" y="31"/>
                    </a:moveTo>
                    <a:lnTo>
                      <a:pt x="31" y="31"/>
                    </a:lnTo>
                    <a:lnTo>
                      <a:pt x="62" y="31"/>
                    </a:lnTo>
                    <a:cubicBezTo>
                      <a:pt x="62" y="31"/>
                      <a:pt x="92" y="31"/>
                      <a:pt x="92" y="0"/>
                    </a:cubicBezTo>
                    <a:lnTo>
                      <a:pt x="92" y="0"/>
                    </a:lnTo>
                    <a:cubicBezTo>
                      <a:pt x="62" y="31"/>
                      <a:pt x="62" y="31"/>
                      <a:pt x="62" y="31"/>
                    </a:cubicBezTo>
                    <a:lnTo>
                      <a:pt x="31" y="31"/>
                    </a:lnTo>
                    <a:lnTo>
                      <a:pt x="31" y="31"/>
                    </a:lnTo>
                    <a:lnTo>
                      <a:pt x="0" y="31"/>
                    </a:lnTo>
                    <a:lnTo>
                      <a:pt x="0" y="31"/>
                    </a:lnTo>
                    <a:lnTo>
                      <a:pt x="0" y="31"/>
                    </a:lnTo>
                    <a:cubicBezTo>
                      <a:pt x="31" y="31"/>
                      <a:pt x="31" y="31"/>
                      <a:pt x="31" y="31"/>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113" name="Freeform 110"/>
              <p:cNvSpPr>
                <a:spLocks noChangeArrowheads="1"/>
              </p:cNvSpPr>
              <p:nvPr/>
            </p:nvSpPr>
            <p:spPr bwMode="auto">
              <a:xfrm>
                <a:off x="3779838" y="1189038"/>
                <a:ext cx="122237" cy="112712"/>
              </a:xfrm>
              <a:custGeom>
                <a:avLst/>
                <a:gdLst>
                  <a:gd name="T0" fmla="*/ 340 w 341"/>
                  <a:gd name="T1" fmla="*/ 187 h 312"/>
                  <a:gd name="T2" fmla="*/ 340 w 341"/>
                  <a:gd name="T3" fmla="*/ 187 h 312"/>
                  <a:gd name="T4" fmla="*/ 340 w 341"/>
                  <a:gd name="T5" fmla="*/ 187 h 312"/>
                  <a:gd name="T6" fmla="*/ 309 w 341"/>
                  <a:gd name="T7" fmla="*/ 156 h 312"/>
                  <a:gd name="T8" fmla="*/ 309 w 341"/>
                  <a:gd name="T9" fmla="*/ 156 h 312"/>
                  <a:gd name="T10" fmla="*/ 340 w 341"/>
                  <a:gd name="T11" fmla="*/ 94 h 312"/>
                  <a:gd name="T12" fmla="*/ 340 w 341"/>
                  <a:gd name="T13" fmla="*/ 94 h 312"/>
                  <a:gd name="T14" fmla="*/ 309 w 341"/>
                  <a:gd name="T15" fmla="*/ 63 h 312"/>
                  <a:gd name="T16" fmla="*/ 309 w 341"/>
                  <a:gd name="T17" fmla="*/ 32 h 312"/>
                  <a:gd name="T18" fmla="*/ 309 w 341"/>
                  <a:gd name="T19" fmla="*/ 0 h 312"/>
                  <a:gd name="T20" fmla="*/ 309 w 341"/>
                  <a:gd name="T21" fmla="*/ 0 h 312"/>
                  <a:gd name="T22" fmla="*/ 248 w 341"/>
                  <a:gd name="T23" fmla="*/ 32 h 312"/>
                  <a:gd name="T24" fmla="*/ 217 w 341"/>
                  <a:gd name="T25" fmla="*/ 0 h 312"/>
                  <a:gd name="T26" fmla="*/ 156 w 341"/>
                  <a:gd name="T27" fmla="*/ 32 h 312"/>
                  <a:gd name="T28" fmla="*/ 124 w 341"/>
                  <a:gd name="T29" fmla="*/ 32 h 312"/>
                  <a:gd name="T30" fmla="*/ 93 w 341"/>
                  <a:gd name="T31" fmla="*/ 63 h 312"/>
                  <a:gd name="T32" fmla="*/ 62 w 341"/>
                  <a:gd name="T33" fmla="*/ 63 h 312"/>
                  <a:gd name="T34" fmla="*/ 32 w 341"/>
                  <a:gd name="T35" fmla="*/ 94 h 312"/>
                  <a:gd name="T36" fmla="*/ 62 w 341"/>
                  <a:gd name="T37" fmla="*/ 94 h 312"/>
                  <a:gd name="T38" fmla="*/ 93 w 341"/>
                  <a:gd name="T39" fmla="*/ 94 h 312"/>
                  <a:gd name="T40" fmla="*/ 93 w 341"/>
                  <a:gd name="T41" fmla="*/ 156 h 312"/>
                  <a:gd name="T42" fmla="*/ 124 w 341"/>
                  <a:gd name="T43" fmla="*/ 156 h 312"/>
                  <a:gd name="T44" fmla="*/ 32 w 341"/>
                  <a:gd name="T45" fmla="*/ 248 h 312"/>
                  <a:gd name="T46" fmla="*/ 0 w 341"/>
                  <a:gd name="T47" fmla="*/ 248 h 312"/>
                  <a:gd name="T48" fmla="*/ 0 w 341"/>
                  <a:gd name="T49" fmla="*/ 280 h 312"/>
                  <a:gd name="T50" fmla="*/ 62 w 341"/>
                  <a:gd name="T51" fmla="*/ 311 h 312"/>
                  <a:gd name="T52" fmla="*/ 93 w 341"/>
                  <a:gd name="T53" fmla="*/ 311 h 312"/>
                  <a:gd name="T54" fmla="*/ 156 w 341"/>
                  <a:gd name="T55" fmla="*/ 280 h 312"/>
                  <a:gd name="T56" fmla="*/ 217 w 341"/>
                  <a:gd name="T57" fmla="*/ 248 h 312"/>
                  <a:gd name="T58" fmla="*/ 248 w 341"/>
                  <a:gd name="T59" fmla="*/ 218 h 312"/>
                  <a:gd name="T60" fmla="*/ 280 w 341"/>
                  <a:gd name="T61" fmla="*/ 218 h 312"/>
                  <a:gd name="T62" fmla="*/ 309 w 341"/>
                  <a:gd name="T63" fmla="*/ 218 h 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41" h="312">
                    <a:moveTo>
                      <a:pt x="340" y="187"/>
                    </a:moveTo>
                    <a:lnTo>
                      <a:pt x="340" y="187"/>
                    </a:lnTo>
                    <a:lnTo>
                      <a:pt x="340" y="187"/>
                    </a:lnTo>
                    <a:lnTo>
                      <a:pt x="340" y="187"/>
                    </a:lnTo>
                    <a:lnTo>
                      <a:pt x="340" y="187"/>
                    </a:lnTo>
                    <a:lnTo>
                      <a:pt x="340" y="187"/>
                    </a:lnTo>
                    <a:cubicBezTo>
                      <a:pt x="340" y="187"/>
                      <a:pt x="309" y="187"/>
                      <a:pt x="309" y="156"/>
                    </a:cubicBezTo>
                    <a:lnTo>
                      <a:pt x="309" y="156"/>
                    </a:lnTo>
                    <a:lnTo>
                      <a:pt x="309" y="156"/>
                    </a:lnTo>
                    <a:lnTo>
                      <a:pt x="309" y="156"/>
                    </a:lnTo>
                    <a:cubicBezTo>
                      <a:pt x="340" y="124"/>
                      <a:pt x="340" y="124"/>
                      <a:pt x="340" y="124"/>
                    </a:cubicBezTo>
                    <a:cubicBezTo>
                      <a:pt x="340" y="124"/>
                      <a:pt x="309" y="124"/>
                      <a:pt x="340" y="94"/>
                    </a:cubicBezTo>
                    <a:lnTo>
                      <a:pt x="340" y="94"/>
                    </a:lnTo>
                    <a:lnTo>
                      <a:pt x="340" y="94"/>
                    </a:lnTo>
                    <a:cubicBezTo>
                      <a:pt x="309" y="63"/>
                      <a:pt x="309" y="63"/>
                      <a:pt x="309" y="63"/>
                    </a:cubicBezTo>
                    <a:lnTo>
                      <a:pt x="309" y="63"/>
                    </a:lnTo>
                    <a:lnTo>
                      <a:pt x="309" y="63"/>
                    </a:lnTo>
                    <a:cubicBezTo>
                      <a:pt x="309" y="32"/>
                      <a:pt x="309" y="32"/>
                      <a:pt x="309" y="32"/>
                    </a:cubicBezTo>
                    <a:lnTo>
                      <a:pt x="309" y="32"/>
                    </a:lnTo>
                    <a:lnTo>
                      <a:pt x="309" y="0"/>
                    </a:lnTo>
                    <a:lnTo>
                      <a:pt x="309" y="0"/>
                    </a:lnTo>
                    <a:lnTo>
                      <a:pt x="309" y="0"/>
                    </a:lnTo>
                    <a:cubicBezTo>
                      <a:pt x="309" y="0"/>
                      <a:pt x="309" y="0"/>
                      <a:pt x="280" y="32"/>
                    </a:cubicBezTo>
                    <a:lnTo>
                      <a:pt x="248" y="32"/>
                    </a:lnTo>
                    <a:cubicBezTo>
                      <a:pt x="248" y="32"/>
                      <a:pt x="217" y="32"/>
                      <a:pt x="217" y="0"/>
                    </a:cubicBezTo>
                    <a:lnTo>
                      <a:pt x="217" y="0"/>
                    </a:lnTo>
                    <a:cubicBezTo>
                      <a:pt x="186" y="0"/>
                      <a:pt x="186" y="0"/>
                      <a:pt x="186" y="0"/>
                    </a:cubicBezTo>
                    <a:cubicBezTo>
                      <a:pt x="186" y="0"/>
                      <a:pt x="186" y="32"/>
                      <a:pt x="156" y="32"/>
                    </a:cubicBezTo>
                    <a:lnTo>
                      <a:pt x="156" y="32"/>
                    </a:lnTo>
                    <a:lnTo>
                      <a:pt x="124" y="32"/>
                    </a:lnTo>
                    <a:lnTo>
                      <a:pt x="124" y="32"/>
                    </a:lnTo>
                    <a:cubicBezTo>
                      <a:pt x="124" y="32"/>
                      <a:pt x="124" y="63"/>
                      <a:pt x="93" y="63"/>
                    </a:cubicBezTo>
                    <a:lnTo>
                      <a:pt x="62" y="63"/>
                    </a:lnTo>
                    <a:lnTo>
                      <a:pt x="62" y="63"/>
                    </a:lnTo>
                    <a:cubicBezTo>
                      <a:pt x="62" y="94"/>
                      <a:pt x="32" y="94"/>
                      <a:pt x="32" y="94"/>
                    </a:cubicBezTo>
                    <a:lnTo>
                      <a:pt x="32" y="94"/>
                    </a:lnTo>
                    <a:cubicBezTo>
                      <a:pt x="62" y="94"/>
                      <a:pt x="62" y="94"/>
                      <a:pt x="62" y="94"/>
                    </a:cubicBezTo>
                    <a:lnTo>
                      <a:pt x="62" y="94"/>
                    </a:lnTo>
                    <a:lnTo>
                      <a:pt x="62" y="94"/>
                    </a:lnTo>
                    <a:lnTo>
                      <a:pt x="93" y="94"/>
                    </a:lnTo>
                    <a:cubicBezTo>
                      <a:pt x="93" y="94"/>
                      <a:pt x="93" y="94"/>
                      <a:pt x="93" y="124"/>
                    </a:cubicBezTo>
                    <a:cubicBezTo>
                      <a:pt x="124" y="124"/>
                      <a:pt x="93" y="156"/>
                      <a:pt x="93" y="156"/>
                    </a:cubicBezTo>
                    <a:cubicBezTo>
                      <a:pt x="93" y="156"/>
                      <a:pt x="93" y="156"/>
                      <a:pt x="62" y="156"/>
                    </a:cubicBezTo>
                    <a:cubicBezTo>
                      <a:pt x="124" y="156"/>
                      <a:pt x="124" y="156"/>
                      <a:pt x="124" y="156"/>
                    </a:cubicBezTo>
                    <a:cubicBezTo>
                      <a:pt x="62" y="218"/>
                      <a:pt x="62" y="218"/>
                      <a:pt x="62" y="218"/>
                    </a:cubicBezTo>
                    <a:cubicBezTo>
                      <a:pt x="62" y="218"/>
                      <a:pt x="62" y="218"/>
                      <a:pt x="32" y="248"/>
                    </a:cubicBezTo>
                    <a:lnTo>
                      <a:pt x="0" y="248"/>
                    </a:lnTo>
                    <a:lnTo>
                      <a:pt x="0" y="248"/>
                    </a:lnTo>
                    <a:lnTo>
                      <a:pt x="0" y="280"/>
                    </a:lnTo>
                    <a:lnTo>
                      <a:pt x="0" y="280"/>
                    </a:lnTo>
                    <a:cubicBezTo>
                      <a:pt x="0" y="280"/>
                      <a:pt x="32" y="280"/>
                      <a:pt x="32" y="311"/>
                    </a:cubicBezTo>
                    <a:cubicBezTo>
                      <a:pt x="32" y="311"/>
                      <a:pt x="32" y="311"/>
                      <a:pt x="62" y="311"/>
                    </a:cubicBezTo>
                    <a:lnTo>
                      <a:pt x="62" y="311"/>
                    </a:lnTo>
                    <a:lnTo>
                      <a:pt x="93" y="311"/>
                    </a:lnTo>
                    <a:cubicBezTo>
                      <a:pt x="124" y="311"/>
                      <a:pt x="124" y="311"/>
                      <a:pt x="156" y="280"/>
                    </a:cubicBezTo>
                    <a:lnTo>
                      <a:pt x="156" y="280"/>
                    </a:lnTo>
                    <a:cubicBezTo>
                      <a:pt x="186" y="248"/>
                      <a:pt x="186" y="248"/>
                      <a:pt x="217" y="248"/>
                    </a:cubicBezTo>
                    <a:lnTo>
                      <a:pt x="217" y="248"/>
                    </a:lnTo>
                    <a:lnTo>
                      <a:pt x="217" y="248"/>
                    </a:lnTo>
                    <a:cubicBezTo>
                      <a:pt x="217" y="248"/>
                      <a:pt x="217" y="218"/>
                      <a:pt x="248" y="218"/>
                    </a:cubicBezTo>
                    <a:cubicBezTo>
                      <a:pt x="248" y="187"/>
                      <a:pt x="248" y="187"/>
                      <a:pt x="248" y="187"/>
                    </a:cubicBezTo>
                    <a:cubicBezTo>
                      <a:pt x="280" y="187"/>
                      <a:pt x="280" y="187"/>
                      <a:pt x="280" y="218"/>
                    </a:cubicBezTo>
                    <a:cubicBezTo>
                      <a:pt x="309" y="218"/>
                      <a:pt x="309" y="218"/>
                      <a:pt x="309" y="218"/>
                    </a:cubicBezTo>
                    <a:lnTo>
                      <a:pt x="309" y="218"/>
                    </a:lnTo>
                    <a:cubicBezTo>
                      <a:pt x="309" y="187"/>
                      <a:pt x="309" y="187"/>
                      <a:pt x="340" y="187"/>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114" name="Freeform 111"/>
              <p:cNvSpPr>
                <a:spLocks noChangeArrowheads="1"/>
              </p:cNvSpPr>
              <p:nvPr/>
            </p:nvSpPr>
            <p:spPr bwMode="auto">
              <a:xfrm>
                <a:off x="4092575" y="1033463"/>
                <a:ext cx="77788" cy="22225"/>
              </a:xfrm>
              <a:custGeom>
                <a:avLst/>
                <a:gdLst>
                  <a:gd name="T0" fmla="*/ 31 w 218"/>
                  <a:gd name="T1" fmla="*/ 31 h 63"/>
                  <a:gd name="T2" fmla="*/ 31 w 218"/>
                  <a:gd name="T3" fmla="*/ 31 h 63"/>
                  <a:gd name="T4" fmla="*/ 62 w 218"/>
                  <a:gd name="T5" fmla="*/ 62 h 63"/>
                  <a:gd name="T6" fmla="*/ 93 w 218"/>
                  <a:gd name="T7" fmla="*/ 62 h 63"/>
                  <a:gd name="T8" fmla="*/ 124 w 218"/>
                  <a:gd name="T9" fmla="*/ 62 h 63"/>
                  <a:gd name="T10" fmla="*/ 124 w 218"/>
                  <a:gd name="T11" fmla="*/ 62 h 63"/>
                  <a:gd name="T12" fmla="*/ 186 w 218"/>
                  <a:gd name="T13" fmla="*/ 62 h 63"/>
                  <a:gd name="T14" fmla="*/ 186 w 218"/>
                  <a:gd name="T15" fmla="*/ 62 h 63"/>
                  <a:gd name="T16" fmla="*/ 186 w 218"/>
                  <a:gd name="T17" fmla="*/ 62 h 63"/>
                  <a:gd name="T18" fmla="*/ 186 w 218"/>
                  <a:gd name="T19" fmla="*/ 62 h 63"/>
                  <a:gd name="T20" fmla="*/ 217 w 218"/>
                  <a:gd name="T21" fmla="*/ 62 h 63"/>
                  <a:gd name="T22" fmla="*/ 217 w 218"/>
                  <a:gd name="T23" fmla="*/ 62 h 63"/>
                  <a:gd name="T24" fmla="*/ 217 w 218"/>
                  <a:gd name="T25" fmla="*/ 31 h 63"/>
                  <a:gd name="T26" fmla="*/ 217 w 218"/>
                  <a:gd name="T27" fmla="*/ 0 h 63"/>
                  <a:gd name="T28" fmla="*/ 217 w 218"/>
                  <a:gd name="T29" fmla="*/ 0 h 63"/>
                  <a:gd name="T30" fmla="*/ 217 w 218"/>
                  <a:gd name="T31" fmla="*/ 31 h 63"/>
                  <a:gd name="T32" fmla="*/ 186 w 218"/>
                  <a:gd name="T33" fmla="*/ 0 h 63"/>
                  <a:gd name="T34" fmla="*/ 186 w 218"/>
                  <a:gd name="T35" fmla="*/ 0 h 63"/>
                  <a:gd name="T36" fmla="*/ 124 w 218"/>
                  <a:gd name="T37" fmla="*/ 0 h 63"/>
                  <a:gd name="T38" fmla="*/ 124 w 218"/>
                  <a:gd name="T39" fmla="*/ 0 h 63"/>
                  <a:gd name="T40" fmla="*/ 93 w 218"/>
                  <a:gd name="T41" fmla="*/ 0 h 63"/>
                  <a:gd name="T42" fmla="*/ 93 w 218"/>
                  <a:gd name="T43" fmla="*/ 0 h 63"/>
                  <a:gd name="T44" fmla="*/ 62 w 218"/>
                  <a:gd name="T45" fmla="*/ 0 h 63"/>
                  <a:gd name="T46" fmla="*/ 31 w 218"/>
                  <a:gd name="T47" fmla="*/ 0 h 63"/>
                  <a:gd name="T48" fmla="*/ 0 w 218"/>
                  <a:gd name="T49" fmla="*/ 0 h 63"/>
                  <a:gd name="T50" fmla="*/ 0 w 218"/>
                  <a:gd name="T51" fmla="*/ 31 h 63"/>
                  <a:gd name="T52" fmla="*/ 0 w 218"/>
                  <a:gd name="T53" fmla="*/ 31 h 63"/>
                  <a:gd name="T54" fmla="*/ 0 w 218"/>
                  <a:gd name="T55" fmla="*/ 31 h 63"/>
                  <a:gd name="T56" fmla="*/ 31 w 218"/>
                  <a:gd name="T57"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18" h="63">
                    <a:moveTo>
                      <a:pt x="31" y="31"/>
                    </a:moveTo>
                    <a:lnTo>
                      <a:pt x="31" y="31"/>
                    </a:lnTo>
                    <a:lnTo>
                      <a:pt x="62" y="62"/>
                    </a:lnTo>
                    <a:lnTo>
                      <a:pt x="93" y="62"/>
                    </a:lnTo>
                    <a:cubicBezTo>
                      <a:pt x="93" y="62"/>
                      <a:pt x="93" y="62"/>
                      <a:pt x="124" y="62"/>
                    </a:cubicBezTo>
                    <a:lnTo>
                      <a:pt x="124" y="62"/>
                    </a:lnTo>
                    <a:cubicBezTo>
                      <a:pt x="154" y="62"/>
                      <a:pt x="154" y="62"/>
                      <a:pt x="186" y="62"/>
                    </a:cubicBezTo>
                    <a:lnTo>
                      <a:pt x="186" y="62"/>
                    </a:lnTo>
                    <a:lnTo>
                      <a:pt x="186" y="62"/>
                    </a:lnTo>
                    <a:lnTo>
                      <a:pt x="186" y="62"/>
                    </a:lnTo>
                    <a:cubicBezTo>
                      <a:pt x="186" y="62"/>
                      <a:pt x="186" y="62"/>
                      <a:pt x="217" y="62"/>
                    </a:cubicBezTo>
                    <a:lnTo>
                      <a:pt x="217" y="62"/>
                    </a:lnTo>
                    <a:cubicBezTo>
                      <a:pt x="217" y="31"/>
                      <a:pt x="217" y="31"/>
                      <a:pt x="217" y="31"/>
                    </a:cubicBezTo>
                    <a:lnTo>
                      <a:pt x="217" y="0"/>
                    </a:lnTo>
                    <a:lnTo>
                      <a:pt x="217" y="0"/>
                    </a:lnTo>
                    <a:lnTo>
                      <a:pt x="217" y="31"/>
                    </a:lnTo>
                    <a:cubicBezTo>
                      <a:pt x="186" y="31"/>
                      <a:pt x="186" y="0"/>
                      <a:pt x="186" y="0"/>
                    </a:cubicBezTo>
                    <a:lnTo>
                      <a:pt x="186" y="0"/>
                    </a:lnTo>
                    <a:cubicBezTo>
                      <a:pt x="154" y="0"/>
                      <a:pt x="154" y="0"/>
                      <a:pt x="124" y="0"/>
                    </a:cubicBezTo>
                    <a:lnTo>
                      <a:pt x="124" y="0"/>
                    </a:lnTo>
                    <a:lnTo>
                      <a:pt x="93" y="0"/>
                    </a:lnTo>
                    <a:lnTo>
                      <a:pt x="93" y="0"/>
                    </a:lnTo>
                    <a:lnTo>
                      <a:pt x="62" y="0"/>
                    </a:lnTo>
                    <a:cubicBezTo>
                      <a:pt x="31" y="0"/>
                      <a:pt x="31" y="0"/>
                      <a:pt x="31" y="0"/>
                    </a:cubicBezTo>
                    <a:lnTo>
                      <a:pt x="0" y="0"/>
                    </a:lnTo>
                    <a:cubicBezTo>
                      <a:pt x="0" y="0"/>
                      <a:pt x="0" y="0"/>
                      <a:pt x="0" y="31"/>
                    </a:cubicBezTo>
                    <a:lnTo>
                      <a:pt x="0" y="31"/>
                    </a:lnTo>
                    <a:lnTo>
                      <a:pt x="0" y="31"/>
                    </a:lnTo>
                    <a:lnTo>
                      <a:pt x="31" y="31"/>
                    </a:ln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115" name="Freeform 112"/>
              <p:cNvSpPr>
                <a:spLocks noChangeArrowheads="1"/>
              </p:cNvSpPr>
              <p:nvPr/>
            </p:nvSpPr>
            <p:spPr bwMode="auto">
              <a:xfrm>
                <a:off x="4192588" y="1022350"/>
                <a:ext cx="77787" cy="22225"/>
              </a:xfrm>
              <a:custGeom>
                <a:avLst/>
                <a:gdLst>
                  <a:gd name="T0" fmla="*/ 31 w 218"/>
                  <a:gd name="T1" fmla="*/ 31 h 63"/>
                  <a:gd name="T2" fmla="*/ 31 w 218"/>
                  <a:gd name="T3" fmla="*/ 31 h 63"/>
                  <a:gd name="T4" fmla="*/ 31 w 218"/>
                  <a:gd name="T5" fmla="*/ 31 h 63"/>
                  <a:gd name="T6" fmla="*/ 62 w 218"/>
                  <a:gd name="T7" fmla="*/ 0 h 63"/>
                  <a:gd name="T8" fmla="*/ 62 w 218"/>
                  <a:gd name="T9" fmla="*/ 0 h 63"/>
                  <a:gd name="T10" fmla="*/ 93 w 218"/>
                  <a:gd name="T11" fmla="*/ 0 h 63"/>
                  <a:gd name="T12" fmla="*/ 124 w 218"/>
                  <a:gd name="T13" fmla="*/ 31 h 63"/>
                  <a:gd name="T14" fmla="*/ 155 w 218"/>
                  <a:gd name="T15" fmla="*/ 31 h 63"/>
                  <a:gd name="T16" fmla="*/ 155 w 218"/>
                  <a:gd name="T17" fmla="*/ 31 h 63"/>
                  <a:gd name="T18" fmla="*/ 155 w 218"/>
                  <a:gd name="T19" fmla="*/ 62 h 63"/>
                  <a:gd name="T20" fmla="*/ 186 w 218"/>
                  <a:gd name="T21" fmla="*/ 31 h 63"/>
                  <a:gd name="T22" fmla="*/ 186 w 218"/>
                  <a:gd name="T23" fmla="*/ 31 h 63"/>
                  <a:gd name="T24" fmla="*/ 217 w 218"/>
                  <a:gd name="T25" fmla="*/ 31 h 63"/>
                  <a:gd name="T26" fmla="*/ 217 w 218"/>
                  <a:gd name="T27" fmla="*/ 31 h 63"/>
                  <a:gd name="T28" fmla="*/ 217 w 218"/>
                  <a:gd name="T29" fmla="*/ 31 h 63"/>
                  <a:gd name="T30" fmla="*/ 217 w 218"/>
                  <a:gd name="T31" fmla="*/ 31 h 63"/>
                  <a:gd name="T32" fmla="*/ 186 w 218"/>
                  <a:gd name="T33" fmla="*/ 31 h 63"/>
                  <a:gd name="T34" fmla="*/ 155 w 218"/>
                  <a:gd name="T35" fmla="*/ 0 h 63"/>
                  <a:gd name="T36" fmla="*/ 62 w 218"/>
                  <a:gd name="T37" fmla="*/ 0 h 63"/>
                  <a:gd name="T38" fmla="*/ 62 w 218"/>
                  <a:gd name="T39" fmla="*/ 0 h 63"/>
                  <a:gd name="T40" fmla="*/ 31 w 218"/>
                  <a:gd name="T41" fmla="*/ 0 h 63"/>
                  <a:gd name="T42" fmla="*/ 0 w 218"/>
                  <a:gd name="T43" fmla="*/ 0 h 63"/>
                  <a:gd name="T44" fmla="*/ 31 w 218"/>
                  <a:gd name="T45" fmla="*/ 0 h 63"/>
                  <a:gd name="T46" fmla="*/ 31 w 218"/>
                  <a:gd name="T47"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18" h="63">
                    <a:moveTo>
                      <a:pt x="31" y="31"/>
                    </a:moveTo>
                    <a:lnTo>
                      <a:pt x="31" y="31"/>
                    </a:lnTo>
                    <a:lnTo>
                      <a:pt x="31" y="31"/>
                    </a:lnTo>
                    <a:lnTo>
                      <a:pt x="62" y="0"/>
                    </a:lnTo>
                    <a:lnTo>
                      <a:pt x="62" y="0"/>
                    </a:lnTo>
                    <a:cubicBezTo>
                      <a:pt x="62" y="0"/>
                      <a:pt x="62" y="0"/>
                      <a:pt x="93" y="0"/>
                    </a:cubicBezTo>
                    <a:cubicBezTo>
                      <a:pt x="93" y="0"/>
                      <a:pt x="124" y="0"/>
                      <a:pt x="124" y="31"/>
                    </a:cubicBezTo>
                    <a:cubicBezTo>
                      <a:pt x="124" y="31"/>
                      <a:pt x="124" y="31"/>
                      <a:pt x="155" y="31"/>
                    </a:cubicBezTo>
                    <a:lnTo>
                      <a:pt x="155" y="31"/>
                    </a:lnTo>
                    <a:cubicBezTo>
                      <a:pt x="155" y="31"/>
                      <a:pt x="155" y="31"/>
                      <a:pt x="155" y="62"/>
                    </a:cubicBezTo>
                    <a:cubicBezTo>
                      <a:pt x="155" y="31"/>
                      <a:pt x="186" y="31"/>
                      <a:pt x="186" y="31"/>
                    </a:cubicBezTo>
                    <a:lnTo>
                      <a:pt x="186" y="31"/>
                    </a:lnTo>
                    <a:cubicBezTo>
                      <a:pt x="217" y="31"/>
                      <a:pt x="217" y="31"/>
                      <a:pt x="217" y="31"/>
                    </a:cubicBezTo>
                    <a:lnTo>
                      <a:pt x="217" y="31"/>
                    </a:lnTo>
                    <a:lnTo>
                      <a:pt x="217" y="31"/>
                    </a:lnTo>
                    <a:lnTo>
                      <a:pt x="217" y="31"/>
                    </a:lnTo>
                    <a:cubicBezTo>
                      <a:pt x="217" y="31"/>
                      <a:pt x="217" y="31"/>
                      <a:pt x="186" y="31"/>
                    </a:cubicBezTo>
                    <a:lnTo>
                      <a:pt x="155" y="0"/>
                    </a:lnTo>
                    <a:cubicBezTo>
                      <a:pt x="124" y="0"/>
                      <a:pt x="93" y="0"/>
                      <a:pt x="62" y="0"/>
                    </a:cubicBezTo>
                    <a:lnTo>
                      <a:pt x="62" y="0"/>
                    </a:lnTo>
                    <a:cubicBezTo>
                      <a:pt x="31" y="0"/>
                      <a:pt x="31" y="0"/>
                      <a:pt x="31" y="0"/>
                    </a:cubicBezTo>
                    <a:lnTo>
                      <a:pt x="0" y="0"/>
                    </a:lnTo>
                    <a:lnTo>
                      <a:pt x="31" y="0"/>
                    </a:lnTo>
                    <a:cubicBezTo>
                      <a:pt x="31" y="0"/>
                      <a:pt x="31" y="0"/>
                      <a:pt x="31" y="31"/>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116" name="Freeform 113"/>
              <p:cNvSpPr>
                <a:spLocks noChangeArrowheads="1"/>
              </p:cNvSpPr>
              <p:nvPr/>
            </p:nvSpPr>
            <p:spPr bwMode="auto">
              <a:xfrm>
                <a:off x="3890963" y="1111250"/>
                <a:ext cx="77787" cy="66675"/>
              </a:xfrm>
              <a:custGeom>
                <a:avLst/>
                <a:gdLst>
                  <a:gd name="T0" fmla="*/ 31 w 218"/>
                  <a:gd name="T1" fmla="*/ 186 h 187"/>
                  <a:gd name="T2" fmla="*/ 31 w 218"/>
                  <a:gd name="T3" fmla="*/ 186 h 187"/>
                  <a:gd name="T4" fmla="*/ 62 w 218"/>
                  <a:gd name="T5" fmla="*/ 155 h 187"/>
                  <a:gd name="T6" fmla="*/ 62 w 218"/>
                  <a:gd name="T7" fmla="*/ 155 h 187"/>
                  <a:gd name="T8" fmla="*/ 62 w 218"/>
                  <a:gd name="T9" fmla="*/ 155 h 187"/>
                  <a:gd name="T10" fmla="*/ 93 w 218"/>
                  <a:gd name="T11" fmla="*/ 155 h 187"/>
                  <a:gd name="T12" fmla="*/ 93 w 218"/>
                  <a:gd name="T13" fmla="*/ 155 h 187"/>
                  <a:gd name="T14" fmla="*/ 93 w 218"/>
                  <a:gd name="T15" fmla="*/ 155 h 187"/>
                  <a:gd name="T16" fmla="*/ 93 w 218"/>
                  <a:gd name="T17" fmla="*/ 124 h 187"/>
                  <a:gd name="T18" fmla="*/ 93 w 218"/>
                  <a:gd name="T19" fmla="*/ 124 h 187"/>
                  <a:gd name="T20" fmla="*/ 124 w 218"/>
                  <a:gd name="T21" fmla="*/ 93 h 187"/>
                  <a:gd name="T22" fmla="*/ 124 w 218"/>
                  <a:gd name="T23" fmla="*/ 93 h 187"/>
                  <a:gd name="T24" fmla="*/ 124 w 218"/>
                  <a:gd name="T25" fmla="*/ 93 h 187"/>
                  <a:gd name="T26" fmla="*/ 124 w 218"/>
                  <a:gd name="T27" fmla="*/ 93 h 187"/>
                  <a:gd name="T28" fmla="*/ 124 w 218"/>
                  <a:gd name="T29" fmla="*/ 93 h 187"/>
                  <a:gd name="T30" fmla="*/ 155 w 218"/>
                  <a:gd name="T31" fmla="*/ 62 h 187"/>
                  <a:gd name="T32" fmla="*/ 155 w 218"/>
                  <a:gd name="T33" fmla="*/ 62 h 187"/>
                  <a:gd name="T34" fmla="*/ 155 w 218"/>
                  <a:gd name="T35" fmla="*/ 31 h 187"/>
                  <a:gd name="T36" fmla="*/ 186 w 218"/>
                  <a:gd name="T37" fmla="*/ 0 h 187"/>
                  <a:gd name="T38" fmla="*/ 186 w 218"/>
                  <a:gd name="T39" fmla="*/ 0 h 187"/>
                  <a:gd name="T40" fmla="*/ 186 w 218"/>
                  <a:gd name="T41" fmla="*/ 0 h 187"/>
                  <a:gd name="T42" fmla="*/ 186 w 218"/>
                  <a:gd name="T43" fmla="*/ 0 h 187"/>
                  <a:gd name="T44" fmla="*/ 186 w 218"/>
                  <a:gd name="T45" fmla="*/ 0 h 187"/>
                  <a:gd name="T46" fmla="*/ 217 w 218"/>
                  <a:gd name="T47" fmla="*/ 0 h 187"/>
                  <a:gd name="T48" fmla="*/ 217 w 218"/>
                  <a:gd name="T49" fmla="*/ 0 h 187"/>
                  <a:gd name="T50" fmla="*/ 217 w 218"/>
                  <a:gd name="T51" fmla="*/ 0 h 187"/>
                  <a:gd name="T52" fmla="*/ 186 w 218"/>
                  <a:gd name="T53" fmla="*/ 0 h 187"/>
                  <a:gd name="T54" fmla="*/ 186 w 218"/>
                  <a:gd name="T55" fmla="*/ 0 h 187"/>
                  <a:gd name="T56" fmla="*/ 186 w 218"/>
                  <a:gd name="T57" fmla="*/ 0 h 187"/>
                  <a:gd name="T58" fmla="*/ 155 w 218"/>
                  <a:gd name="T59" fmla="*/ 0 h 187"/>
                  <a:gd name="T60" fmla="*/ 155 w 218"/>
                  <a:gd name="T61" fmla="*/ 0 h 187"/>
                  <a:gd name="T62" fmla="*/ 155 w 218"/>
                  <a:gd name="T63" fmla="*/ 0 h 187"/>
                  <a:gd name="T64" fmla="*/ 124 w 218"/>
                  <a:gd name="T65" fmla="*/ 0 h 187"/>
                  <a:gd name="T66" fmla="*/ 124 w 218"/>
                  <a:gd name="T67" fmla="*/ 31 h 187"/>
                  <a:gd name="T68" fmla="*/ 93 w 218"/>
                  <a:gd name="T69" fmla="*/ 93 h 187"/>
                  <a:gd name="T70" fmla="*/ 62 w 218"/>
                  <a:gd name="T71" fmla="*/ 93 h 187"/>
                  <a:gd name="T72" fmla="*/ 62 w 218"/>
                  <a:gd name="T73" fmla="*/ 93 h 187"/>
                  <a:gd name="T74" fmla="*/ 62 w 218"/>
                  <a:gd name="T75" fmla="*/ 93 h 187"/>
                  <a:gd name="T76" fmla="*/ 31 w 218"/>
                  <a:gd name="T77" fmla="*/ 124 h 187"/>
                  <a:gd name="T78" fmla="*/ 0 w 218"/>
                  <a:gd name="T79" fmla="*/ 155 h 187"/>
                  <a:gd name="T80" fmla="*/ 31 w 218"/>
                  <a:gd name="T81" fmla="*/ 186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18" h="187">
                    <a:moveTo>
                      <a:pt x="31" y="186"/>
                    </a:moveTo>
                    <a:lnTo>
                      <a:pt x="31" y="186"/>
                    </a:lnTo>
                    <a:cubicBezTo>
                      <a:pt x="31" y="155"/>
                      <a:pt x="62" y="155"/>
                      <a:pt x="62" y="155"/>
                    </a:cubicBezTo>
                    <a:lnTo>
                      <a:pt x="62" y="155"/>
                    </a:lnTo>
                    <a:lnTo>
                      <a:pt x="62" y="155"/>
                    </a:lnTo>
                    <a:cubicBezTo>
                      <a:pt x="93" y="155"/>
                      <a:pt x="93" y="155"/>
                      <a:pt x="93" y="155"/>
                    </a:cubicBezTo>
                    <a:lnTo>
                      <a:pt x="93" y="155"/>
                    </a:lnTo>
                    <a:lnTo>
                      <a:pt x="93" y="155"/>
                    </a:lnTo>
                    <a:cubicBezTo>
                      <a:pt x="93" y="124"/>
                      <a:pt x="93" y="124"/>
                      <a:pt x="93" y="124"/>
                    </a:cubicBezTo>
                    <a:lnTo>
                      <a:pt x="93" y="124"/>
                    </a:lnTo>
                    <a:lnTo>
                      <a:pt x="124" y="93"/>
                    </a:lnTo>
                    <a:lnTo>
                      <a:pt x="124" y="93"/>
                    </a:lnTo>
                    <a:lnTo>
                      <a:pt x="124" y="93"/>
                    </a:lnTo>
                    <a:lnTo>
                      <a:pt x="124" y="93"/>
                    </a:lnTo>
                    <a:lnTo>
                      <a:pt x="124" y="93"/>
                    </a:lnTo>
                    <a:lnTo>
                      <a:pt x="155" y="62"/>
                    </a:lnTo>
                    <a:lnTo>
                      <a:pt x="155" y="62"/>
                    </a:lnTo>
                    <a:lnTo>
                      <a:pt x="155" y="31"/>
                    </a:lnTo>
                    <a:cubicBezTo>
                      <a:pt x="155" y="31"/>
                      <a:pt x="155" y="0"/>
                      <a:pt x="186" y="0"/>
                    </a:cubicBezTo>
                    <a:lnTo>
                      <a:pt x="186" y="0"/>
                    </a:lnTo>
                    <a:lnTo>
                      <a:pt x="186" y="0"/>
                    </a:lnTo>
                    <a:lnTo>
                      <a:pt x="186" y="0"/>
                    </a:lnTo>
                    <a:lnTo>
                      <a:pt x="186" y="0"/>
                    </a:lnTo>
                    <a:lnTo>
                      <a:pt x="217" y="0"/>
                    </a:lnTo>
                    <a:lnTo>
                      <a:pt x="217" y="0"/>
                    </a:lnTo>
                    <a:lnTo>
                      <a:pt x="217" y="0"/>
                    </a:lnTo>
                    <a:lnTo>
                      <a:pt x="186" y="0"/>
                    </a:lnTo>
                    <a:lnTo>
                      <a:pt x="186" y="0"/>
                    </a:lnTo>
                    <a:lnTo>
                      <a:pt x="186" y="0"/>
                    </a:lnTo>
                    <a:cubicBezTo>
                      <a:pt x="155" y="0"/>
                      <a:pt x="155" y="0"/>
                      <a:pt x="155" y="0"/>
                    </a:cubicBezTo>
                    <a:lnTo>
                      <a:pt x="155" y="0"/>
                    </a:lnTo>
                    <a:lnTo>
                      <a:pt x="155" y="0"/>
                    </a:lnTo>
                    <a:cubicBezTo>
                      <a:pt x="124" y="0"/>
                      <a:pt x="124" y="0"/>
                      <a:pt x="124" y="0"/>
                    </a:cubicBezTo>
                    <a:lnTo>
                      <a:pt x="124" y="31"/>
                    </a:lnTo>
                    <a:cubicBezTo>
                      <a:pt x="124" y="62"/>
                      <a:pt x="93" y="93"/>
                      <a:pt x="93" y="93"/>
                    </a:cubicBezTo>
                    <a:cubicBezTo>
                      <a:pt x="93" y="93"/>
                      <a:pt x="93" y="93"/>
                      <a:pt x="62" y="93"/>
                    </a:cubicBezTo>
                    <a:lnTo>
                      <a:pt x="62" y="93"/>
                    </a:lnTo>
                    <a:lnTo>
                      <a:pt x="62" y="93"/>
                    </a:lnTo>
                    <a:cubicBezTo>
                      <a:pt x="62" y="124"/>
                      <a:pt x="62" y="124"/>
                      <a:pt x="31" y="124"/>
                    </a:cubicBezTo>
                    <a:cubicBezTo>
                      <a:pt x="31" y="155"/>
                      <a:pt x="31" y="155"/>
                      <a:pt x="0" y="155"/>
                    </a:cubicBezTo>
                    <a:cubicBezTo>
                      <a:pt x="0" y="155"/>
                      <a:pt x="31" y="155"/>
                      <a:pt x="31" y="186"/>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117" name="Freeform 114"/>
              <p:cNvSpPr>
                <a:spLocks noChangeArrowheads="1"/>
              </p:cNvSpPr>
              <p:nvPr/>
            </p:nvSpPr>
            <p:spPr bwMode="auto">
              <a:xfrm>
                <a:off x="4025900" y="1033463"/>
                <a:ext cx="44450" cy="33337"/>
              </a:xfrm>
              <a:custGeom>
                <a:avLst/>
                <a:gdLst>
                  <a:gd name="T0" fmla="*/ 31 w 125"/>
                  <a:gd name="T1" fmla="*/ 62 h 94"/>
                  <a:gd name="T2" fmla="*/ 31 w 125"/>
                  <a:gd name="T3" fmla="*/ 62 h 94"/>
                  <a:gd name="T4" fmla="*/ 62 w 125"/>
                  <a:gd name="T5" fmla="*/ 62 h 94"/>
                  <a:gd name="T6" fmla="*/ 93 w 125"/>
                  <a:gd name="T7" fmla="*/ 93 h 94"/>
                  <a:gd name="T8" fmla="*/ 93 w 125"/>
                  <a:gd name="T9" fmla="*/ 93 h 94"/>
                  <a:gd name="T10" fmla="*/ 93 w 125"/>
                  <a:gd name="T11" fmla="*/ 93 h 94"/>
                  <a:gd name="T12" fmla="*/ 93 w 125"/>
                  <a:gd name="T13" fmla="*/ 93 h 94"/>
                  <a:gd name="T14" fmla="*/ 124 w 125"/>
                  <a:gd name="T15" fmla="*/ 62 h 94"/>
                  <a:gd name="T16" fmla="*/ 124 w 125"/>
                  <a:gd name="T17" fmla="*/ 62 h 94"/>
                  <a:gd name="T18" fmla="*/ 93 w 125"/>
                  <a:gd name="T19" fmla="*/ 31 h 94"/>
                  <a:gd name="T20" fmla="*/ 93 w 125"/>
                  <a:gd name="T21" fmla="*/ 31 h 94"/>
                  <a:gd name="T22" fmla="*/ 93 w 125"/>
                  <a:gd name="T23" fmla="*/ 31 h 94"/>
                  <a:gd name="T24" fmla="*/ 93 w 125"/>
                  <a:gd name="T25" fmla="*/ 0 h 94"/>
                  <a:gd name="T26" fmla="*/ 93 w 125"/>
                  <a:gd name="T27" fmla="*/ 0 h 94"/>
                  <a:gd name="T28" fmla="*/ 62 w 125"/>
                  <a:gd name="T29" fmla="*/ 31 h 94"/>
                  <a:gd name="T30" fmla="*/ 62 w 125"/>
                  <a:gd name="T31" fmla="*/ 31 h 94"/>
                  <a:gd name="T32" fmla="*/ 31 w 125"/>
                  <a:gd name="T33" fmla="*/ 62 h 94"/>
                  <a:gd name="T34" fmla="*/ 0 w 125"/>
                  <a:gd name="T35" fmla="*/ 62 h 94"/>
                  <a:gd name="T36" fmla="*/ 0 w 125"/>
                  <a:gd name="T37" fmla="*/ 62 h 94"/>
                  <a:gd name="T38" fmla="*/ 0 w 125"/>
                  <a:gd name="T39" fmla="*/ 62 h 94"/>
                  <a:gd name="T40" fmla="*/ 0 w 125"/>
                  <a:gd name="T41" fmla="*/ 62 h 94"/>
                  <a:gd name="T42" fmla="*/ 31 w 125"/>
                  <a:gd name="T43" fmla="*/ 62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25" h="94">
                    <a:moveTo>
                      <a:pt x="31" y="62"/>
                    </a:moveTo>
                    <a:lnTo>
                      <a:pt x="31" y="62"/>
                    </a:lnTo>
                    <a:cubicBezTo>
                      <a:pt x="31" y="62"/>
                      <a:pt x="31" y="62"/>
                      <a:pt x="62" y="62"/>
                    </a:cubicBezTo>
                    <a:cubicBezTo>
                      <a:pt x="62" y="62"/>
                      <a:pt x="62" y="93"/>
                      <a:pt x="93" y="93"/>
                    </a:cubicBezTo>
                    <a:lnTo>
                      <a:pt x="93" y="93"/>
                    </a:lnTo>
                    <a:lnTo>
                      <a:pt x="93" y="93"/>
                    </a:lnTo>
                    <a:lnTo>
                      <a:pt x="93" y="93"/>
                    </a:lnTo>
                    <a:cubicBezTo>
                      <a:pt x="124" y="62"/>
                      <a:pt x="124" y="62"/>
                      <a:pt x="124" y="62"/>
                    </a:cubicBezTo>
                    <a:lnTo>
                      <a:pt x="124" y="62"/>
                    </a:lnTo>
                    <a:cubicBezTo>
                      <a:pt x="93" y="62"/>
                      <a:pt x="93" y="62"/>
                      <a:pt x="93" y="31"/>
                    </a:cubicBezTo>
                    <a:lnTo>
                      <a:pt x="93" y="31"/>
                    </a:lnTo>
                    <a:lnTo>
                      <a:pt x="93" y="31"/>
                    </a:lnTo>
                    <a:cubicBezTo>
                      <a:pt x="93" y="0"/>
                      <a:pt x="93" y="0"/>
                      <a:pt x="93" y="0"/>
                    </a:cubicBezTo>
                    <a:lnTo>
                      <a:pt x="93" y="0"/>
                    </a:lnTo>
                    <a:cubicBezTo>
                      <a:pt x="62" y="31"/>
                      <a:pt x="62" y="31"/>
                      <a:pt x="62" y="31"/>
                    </a:cubicBezTo>
                    <a:lnTo>
                      <a:pt x="62" y="31"/>
                    </a:lnTo>
                    <a:cubicBezTo>
                      <a:pt x="62" y="31"/>
                      <a:pt x="62" y="31"/>
                      <a:pt x="31" y="62"/>
                    </a:cubicBezTo>
                    <a:cubicBezTo>
                      <a:pt x="31" y="62"/>
                      <a:pt x="31" y="62"/>
                      <a:pt x="0" y="62"/>
                    </a:cubicBezTo>
                    <a:lnTo>
                      <a:pt x="0" y="62"/>
                    </a:lnTo>
                    <a:lnTo>
                      <a:pt x="0" y="62"/>
                    </a:lnTo>
                    <a:lnTo>
                      <a:pt x="0" y="62"/>
                    </a:lnTo>
                    <a:lnTo>
                      <a:pt x="31" y="62"/>
                    </a:ln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118" name="Freeform 115"/>
              <p:cNvSpPr>
                <a:spLocks noChangeArrowheads="1"/>
              </p:cNvSpPr>
              <p:nvPr/>
            </p:nvSpPr>
            <p:spPr bwMode="auto">
              <a:xfrm>
                <a:off x="5521325" y="787400"/>
                <a:ext cx="112713" cy="44450"/>
              </a:xfrm>
              <a:custGeom>
                <a:avLst/>
                <a:gdLst>
                  <a:gd name="T0" fmla="*/ 279 w 312"/>
                  <a:gd name="T1" fmla="*/ 62 h 125"/>
                  <a:gd name="T2" fmla="*/ 279 w 312"/>
                  <a:gd name="T3" fmla="*/ 62 h 125"/>
                  <a:gd name="T4" fmla="*/ 279 w 312"/>
                  <a:gd name="T5" fmla="*/ 62 h 125"/>
                  <a:gd name="T6" fmla="*/ 279 w 312"/>
                  <a:gd name="T7" fmla="*/ 93 h 125"/>
                  <a:gd name="T8" fmla="*/ 248 w 312"/>
                  <a:gd name="T9" fmla="*/ 93 h 125"/>
                  <a:gd name="T10" fmla="*/ 217 w 312"/>
                  <a:gd name="T11" fmla="*/ 62 h 125"/>
                  <a:gd name="T12" fmla="*/ 217 w 312"/>
                  <a:gd name="T13" fmla="*/ 31 h 125"/>
                  <a:gd name="T14" fmla="*/ 217 w 312"/>
                  <a:gd name="T15" fmla="*/ 0 h 125"/>
                  <a:gd name="T16" fmla="*/ 217 w 312"/>
                  <a:gd name="T17" fmla="*/ 0 h 125"/>
                  <a:gd name="T18" fmla="*/ 156 w 312"/>
                  <a:gd name="T19" fmla="*/ 0 h 125"/>
                  <a:gd name="T20" fmla="*/ 124 w 312"/>
                  <a:gd name="T21" fmla="*/ 0 h 125"/>
                  <a:gd name="T22" fmla="*/ 124 w 312"/>
                  <a:gd name="T23" fmla="*/ 0 h 125"/>
                  <a:gd name="T24" fmla="*/ 93 w 312"/>
                  <a:gd name="T25" fmla="*/ 0 h 125"/>
                  <a:gd name="T26" fmla="*/ 93 w 312"/>
                  <a:gd name="T27" fmla="*/ 0 h 125"/>
                  <a:gd name="T28" fmla="*/ 32 w 312"/>
                  <a:gd name="T29" fmla="*/ 0 h 125"/>
                  <a:gd name="T30" fmla="*/ 32 w 312"/>
                  <a:gd name="T31" fmla="*/ 0 h 125"/>
                  <a:gd name="T32" fmla="*/ 0 w 312"/>
                  <a:gd name="T33" fmla="*/ 0 h 125"/>
                  <a:gd name="T34" fmla="*/ 0 w 312"/>
                  <a:gd name="T35" fmla="*/ 0 h 125"/>
                  <a:gd name="T36" fmla="*/ 0 w 312"/>
                  <a:gd name="T37" fmla="*/ 31 h 125"/>
                  <a:gd name="T38" fmla="*/ 0 w 312"/>
                  <a:gd name="T39" fmla="*/ 31 h 125"/>
                  <a:gd name="T40" fmla="*/ 32 w 312"/>
                  <a:gd name="T41" fmla="*/ 31 h 125"/>
                  <a:gd name="T42" fmla="*/ 32 w 312"/>
                  <a:gd name="T43" fmla="*/ 31 h 125"/>
                  <a:gd name="T44" fmla="*/ 32 w 312"/>
                  <a:gd name="T45" fmla="*/ 31 h 125"/>
                  <a:gd name="T46" fmla="*/ 63 w 312"/>
                  <a:gd name="T47" fmla="*/ 31 h 125"/>
                  <a:gd name="T48" fmla="*/ 93 w 312"/>
                  <a:gd name="T49" fmla="*/ 0 h 125"/>
                  <a:gd name="T50" fmla="*/ 93 w 312"/>
                  <a:gd name="T51" fmla="*/ 0 h 125"/>
                  <a:gd name="T52" fmla="*/ 124 w 312"/>
                  <a:gd name="T53" fmla="*/ 31 h 125"/>
                  <a:gd name="T54" fmla="*/ 93 w 312"/>
                  <a:gd name="T55" fmla="*/ 93 h 125"/>
                  <a:gd name="T56" fmla="*/ 156 w 312"/>
                  <a:gd name="T57" fmla="*/ 93 h 125"/>
                  <a:gd name="T58" fmla="*/ 156 w 312"/>
                  <a:gd name="T59" fmla="*/ 93 h 125"/>
                  <a:gd name="T60" fmla="*/ 156 w 312"/>
                  <a:gd name="T61" fmla="*/ 93 h 125"/>
                  <a:gd name="T62" fmla="*/ 217 w 312"/>
                  <a:gd name="T63" fmla="*/ 93 h 125"/>
                  <a:gd name="T64" fmla="*/ 248 w 312"/>
                  <a:gd name="T65" fmla="*/ 93 h 125"/>
                  <a:gd name="T66" fmla="*/ 248 w 312"/>
                  <a:gd name="T67" fmla="*/ 93 h 125"/>
                  <a:gd name="T68" fmla="*/ 248 w 312"/>
                  <a:gd name="T69" fmla="*/ 93 h 125"/>
                  <a:gd name="T70" fmla="*/ 279 w 312"/>
                  <a:gd name="T71" fmla="*/ 93 h 125"/>
                  <a:gd name="T72" fmla="*/ 279 w 312"/>
                  <a:gd name="T73" fmla="*/ 93 h 125"/>
                  <a:gd name="T74" fmla="*/ 279 w 312"/>
                  <a:gd name="T75" fmla="*/ 124 h 125"/>
                  <a:gd name="T76" fmla="*/ 311 w 312"/>
                  <a:gd name="T77" fmla="*/ 93 h 125"/>
                  <a:gd name="T78" fmla="*/ 311 w 312"/>
                  <a:gd name="T79" fmla="*/ 93 h 125"/>
                  <a:gd name="T80" fmla="*/ 279 w 312"/>
                  <a:gd name="T81" fmla="*/ 62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12" h="125">
                    <a:moveTo>
                      <a:pt x="279" y="62"/>
                    </a:moveTo>
                    <a:lnTo>
                      <a:pt x="279" y="62"/>
                    </a:lnTo>
                    <a:lnTo>
                      <a:pt x="279" y="62"/>
                    </a:lnTo>
                    <a:cubicBezTo>
                      <a:pt x="279" y="62"/>
                      <a:pt x="279" y="62"/>
                      <a:pt x="279" y="93"/>
                    </a:cubicBezTo>
                    <a:cubicBezTo>
                      <a:pt x="248" y="93"/>
                      <a:pt x="248" y="93"/>
                      <a:pt x="248" y="93"/>
                    </a:cubicBezTo>
                    <a:lnTo>
                      <a:pt x="217" y="62"/>
                    </a:lnTo>
                    <a:lnTo>
                      <a:pt x="217" y="31"/>
                    </a:lnTo>
                    <a:lnTo>
                      <a:pt x="217" y="0"/>
                    </a:lnTo>
                    <a:lnTo>
                      <a:pt x="217" y="0"/>
                    </a:lnTo>
                    <a:cubicBezTo>
                      <a:pt x="187" y="0"/>
                      <a:pt x="187" y="0"/>
                      <a:pt x="156" y="0"/>
                    </a:cubicBezTo>
                    <a:cubicBezTo>
                      <a:pt x="156" y="0"/>
                      <a:pt x="156" y="0"/>
                      <a:pt x="124" y="0"/>
                    </a:cubicBezTo>
                    <a:lnTo>
                      <a:pt x="124" y="0"/>
                    </a:lnTo>
                    <a:cubicBezTo>
                      <a:pt x="124" y="0"/>
                      <a:pt x="124" y="0"/>
                      <a:pt x="93" y="0"/>
                    </a:cubicBezTo>
                    <a:lnTo>
                      <a:pt x="93" y="0"/>
                    </a:lnTo>
                    <a:cubicBezTo>
                      <a:pt x="93" y="0"/>
                      <a:pt x="63" y="0"/>
                      <a:pt x="32" y="0"/>
                    </a:cubicBezTo>
                    <a:lnTo>
                      <a:pt x="32" y="0"/>
                    </a:lnTo>
                    <a:lnTo>
                      <a:pt x="0" y="0"/>
                    </a:lnTo>
                    <a:lnTo>
                      <a:pt x="0" y="0"/>
                    </a:lnTo>
                    <a:lnTo>
                      <a:pt x="0" y="31"/>
                    </a:lnTo>
                    <a:lnTo>
                      <a:pt x="0" y="31"/>
                    </a:lnTo>
                    <a:cubicBezTo>
                      <a:pt x="32" y="31"/>
                      <a:pt x="32" y="31"/>
                      <a:pt x="32" y="31"/>
                    </a:cubicBezTo>
                    <a:lnTo>
                      <a:pt x="32" y="31"/>
                    </a:lnTo>
                    <a:lnTo>
                      <a:pt x="32" y="31"/>
                    </a:lnTo>
                    <a:lnTo>
                      <a:pt x="63" y="31"/>
                    </a:lnTo>
                    <a:cubicBezTo>
                      <a:pt x="63" y="0"/>
                      <a:pt x="63" y="0"/>
                      <a:pt x="93" y="0"/>
                    </a:cubicBezTo>
                    <a:lnTo>
                      <a:pt x="93" y="0"/>
                    </a:lnTo>
                    <a:lnTo>
                      <a:pt x="124" y="31"/>
                    </a:lnTo>
                    <a:cubicBezTo>
                      <a:pt x="124" y="62"/>
                      <a:pt x="93" y="62"/>
                      <a:pt x="93" y="93"/>
                    </a:cubicBezTo>
                    <a:cubicBezTo>
                      <a:pt x="93" y="93"/>
                      <a:pt x="124" y="93"/>
                      <a:pt x="156" y="93"/>
                    </a:cubicBezTo>
                    <a:lnTo>
                      <a:pt x="156" y="93"/>
                    </a:lnTo>
                    <a:lnTo>
                      <a:pt x="156" y="93"/>
                    </a:lnTo>
                    <a:cubicBezTo>
                      <a:pt x="187" y="93"/>
                      <a:pt x="217" y="93"/>
                      <a:pt x="217" y="93"/>
                    </a:cubicBezTo>
                    <a:lnTo>
                      <a:pt x="248" y="93"/>
                    </a:lnTo>
                    <a:lnTo>
                      <a:pt x="248" y="93"/>
                    </a:lnTo>
                    <a:lnTo>
                      <a:pt x="248" y="93"/>
                    </a:lnTo>
                    <a:cubicBezTo>
                      <a:pt x="279" y="93"/>
                      <a:pt x="279" y="93"/>
                      <a:pt x="279" y="93"/>
                    </a:cubicBezTo>
                    <a:lnTo>
                      <a:pt x="279" y="93"/>
                    </a:lnTo>
                    <a:lnTo>
                      <a:pt x="279" y="124"/>
                    </a:lnTo>
                    <a:cubicBezTo>
                      <a:pt x="279" y="93"/>
                      <a:pt x="279" y="93"/>
                      <a:pt x="311" y="93"/>
                    </a:cubicBezTo>
                    <a:lnTo>
                      <a:pt x="311" y="93"/>
                    </a:lnTo>
                    <a:lnTo>
                      <a:pt x="279" y="62"/>
                    </a:ln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119" name="Freeform 116"/>
              <p:cNvSpPr>
                <a:spLocks noChangeArrowheads="1"/>
              </p:cNvSpPr>
              <p:nvPr/>
            </p:nvSpPr>
            <p:spPr bwMode="auto">
              <a:xfrm>
                <a:off x="6402388" y="898525"/>
                <a:ext cx="134937" cy="22225"/>
              </a:xfrm>
              <a:custGeom>
                <a:avLst/>
                <a:gdLst>
                  <a:gd name="T0" fmla="*/ 217 w 373"/>
                  <a:gd name="T1" fmla="*/ 31 h 63"/>
                  <a:gd name="T2" fmla="*/ 217 w 373"/>
                  <a:gd name="T3" fmla="*/ 31 h 63"/>
                  <a:gd name="T4" fmla="*/ 217 w 373"/>
                  <a:gd name="T5" fmla="*/ 31 h 63"/>
                  <a:gd name="T6" fmla="*/ 248 w 373"/>
                  <a:gd name="T7" fmla="*/ 31 h 63"/>
                  <a:gd name="T8" fmla="*/ 248 w 373"/>
                  <a:gd name="T9" fmla="*/ 31 h 63"/>
                  <a:gd name="T10" fmla="*/ 279 w 373"/>
                  <a:gd name="T11" fmla="*/ 31 h 63"/>
                  <a:gd name="T12" fmla="*/ 279 w 373"/>
                  <a:gd name="T13" fmla="*/ 31 h 63"/>
                  <a:gd name="T14" fmla="*/ 310 w 373"/>
                  <a:gd name="T15" fmla="*/ 31 h 63"/>
                  <a:gd name="T16" fmla="*/ 372 w 373"/>
                  <a:gd name="T17" fmla="*/ 31 h 63"/>
                  <a:gd name="T18" fmla="*/ 372 w 373"/>
                  <a:gd name="T19" fmla="*/ 31 h 63"/>
                  <a:gd name="T20" fmla="*/ 341 w 373"/>
                  <a:gd name="T21" fmla="*/ 31 h 63"/>
                  <a:gd name="T22" fmla="*/ 310 w 373"/>
                  <a:gd name="T23" fmla="*/ 31 h 63"/>
                  <a:gd name="T24" fmla="*/ 310 w 373"/>
                  <a:gd name="T25" fmla="*/ 31 h 63"/>
                  <a:gd name="T26" fmla="*/ 279 w 373"/>
                  <a:gd name="T27" fmla="*/ 31 h 63"/>
                  <a:gd name="T28" fmla="*/ 248 w 373"/>
                  <a:gd name="T29" fmla="*/ 31 h 63"/>
                  <a:gd name="T30" fmla="*/ 217 w 373"/>
                  <a:gd name="T31" fmla="*/ 0 h 63"/>
                  <a:gd name="T32" fmla="*/ 217 w 373"/>
                  <a:gd name="T33" fmla="*/ 0 h 63"/>
                  <a:gd name="T34" fmla="*/ 217 w 373"/>
                  <a:gd name="T35" fmla="*/ 31 h 63"/>
                  <a:gd name="T36" fmla="*/ 155 w 373"/>
                  <a:gd name="T37" fmla="*/ 31 h 63"/>
                  <a:gd name="T38" fmla="*/ 124 w 373"/>
                  <a:gd name="T39" fmla="*/ 31 h 63"/>
                  <a:gd name="T40" fmla="*/ 93 w 373"/>
                  <a:gd name="T41" fmla="*/ 31 h 63"/>
                  <a:gd name="T42" fmla="*/ 93 w 373"/>
                  <a:gd name="T43" fmla="*/ 0 h 63"/>
                  <a:gd name="T44" fmla="*/ 62 w 373"/>
                  <a:gd name="T45" fmla="*/ 0 h 63"/>
                  <a:gd name="T46" fmla="*/ 31 w 373"/>
                  <a:gd name="T47" fmla="*/ 0 h 63"/>
                  <a:gd name="T48" fmla="*/ 0 w 373"/>
                  <a:gd name="T49" fmla="*/ 31 h 63"/>
                  <a:gd name="T50" fmla="*/ 0 w 373"/>
                  <a:gd name="T51" fmla="*/ 31 h 63"/>
                  <a:gd name="T52" fmla="*/ 0 w 373"/>
                  <a:gd name="T53" fmla="*/ 31 h 63"/>
                  <a:gd name="T54" fmla="*/ 31 w 373"/>
                  <a:gd name="T55" fmla="*/ 62 h 63"/>
                  <a:gd name="T56" fmla="*/ 31 w 373"/>
                  <a:gd name="T57" fmla="*/ 31 h 63"/>
                  <a:gd name="T58" fmla="*/ 62 w 373"/>
                  <a:gd name="T59" fmla="*/ 31 h 63"/>
                  <a:gd name="T60" fmla="*/ 62 w 373"/>
                  <a:gd name="T61" fmla="*/ 31 h 63"/>
                  <a:gd name="T62" fmla="*/ 62 w 373"/>
                  <a:gd name="T63" fmla="*/ 31 h 63"/>
                  <a:gd name="T64" fmla="*/ 62 w 373"/>
                  <a:gd name="T65" fmla="*/ 31 h 63"/>
                  <a:gd name="T66" fmla="*/ 93 w 373"/>
                  <a:gd name="T67" fmla="*/ 31 h 63"/>
                  <a:gd name="T68" fmla="*/ 124 w 373"/>
                  <a:gd name="T69" fmla="*/ 31 h 63"/>
                  <a:gd name="T70" fmla="*/ 124 w 373"/>
                  <a:gd name="T71" fmla="*/ 31 h 63"/>
                  <a:gd name="T72" fmla="*/ 186 w 373"/>
                  <a:gd name="T73" fmla="*/ 31 h 63"/>
                  <a:gd name="T74" fmla="*/ 217 w 373"/>
                  <a:gd name="T7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73" h="63">
                    <a:moveTo>
                      <a:pt x="217" y="31"/>
                    </a:moveTo>
                    <a:lnTo>
                      <a:pt x="217" y="31"/>
                    </a:lnTo>
                    <a:lnTo>
                      <a:pt x="217" y="31"/>
                    </a:lnTo>
                    <a:cubicBezTo>
                      <a:pt x="248" y="31"/>
                      <a:pt x="248" y="31"/>
                      <a:pt x="248" y="31"/>
                    </a:cubicBezTo>
                    <a:lnTo>
                      <a:pt x="248" y="31"/>
                    </a:lnTo>
                    <a:lnTo>
                      <a:pt x="279" y="31"/>
                    </a:lnTo>
                    <a:lnTo>
                      <a:pt x="279" y="31"/>
                    </a:lnTo>
                    <a:cubicBezTo>
                      <a:pt x="310" y="31"/>
                      <a:pt x="310" y="31"/>
                      <a:pt x="310" y="31"/>
                    </a:cubicBezTo>
                    <a:cubicBezTo>
                      <a:pt x="341" y="31"/>
                      <a:pt x="341" y="31"/>
                      <a:pt x="372" y="31"/>
                    </a:cubicBezTo>
                    <a:lnTo>
                      <a:pt x="372" y="31"/>
                    </a:lnTo>
                    <a:cubicBezTo>
                      <a:pt x="341" y="31"/>
                      <a:pt x="341" y="31"/>
                      <a:pt x="341" y="31"/>
                    </a:cubicBezTo>
                    <a:lnTo>
                      <a:pt x="310" y="31"/>
                    </a:lnTo>
                    <a:lnTo>
                      <a:pt x="310" y="31"/>
                    </a:lnTo>
                    <a:lnTo>
                      <a:pt x="279" y="31"/>
                    </a:lnTo>
                    <a:lnTo>
                      <a:pt x="248" y="31"/>
                    </a:lnTo>
                    <a:lnTo>
                      <a:pt x="217" y="0"/>
                    </a:lnTo>
                    <a:lnTo>
                      <a:pt x="217" y="0"/>
                    </a:lnTo>
                    <a:lnTo>
                      <a:pt x="217" y="31"/>
                    </a:lnTo>
                    <a:cubicBezTo>
                      <a:pt x="186" y="31"/>
                      <a:pt x="186" y="31"/>
                      <a:pt x="155" y="31"/>
                    </a:cubicBezTo>
                    <a:cubicBezTo>
                      <a:pt x="155" y="31"/>
                      <a:pt x="155" y="31"/>
                      <a:pt x="124" y="31"/>
                    </a:cubicBezTo>
                    <a:cubicBezTo>
                      <a:pt x="124" y="31"/>
                      <a:pt x="124" y="31"/>
                      <a:pt x="93" y="31"/>
                    </a:cubicBezTo>
                    <a:cubicBezTo>
                      <a:pt x="93" y="0"/>
                      <a:pt x="93" y="0"/>
                      <a:pt x="93" y="0"/>
                    </a:cubicBezTo>
                    <a:lnTo>
                      <a:pt x="62" y="0"/>
                    </a:lnTo>
                    <a:cubicBezTo>
                      <a:pt x="62" y="0"/>
                      <a:pt x="62" y="0"/>
                      <a:pt x="31" y="0"/>
                    </a:cubicBezTo>
                    <a:cubicBezTo>
                      <a:pt x="31" y="0"/>
                      <a:pt x="31" y="0"/>
                      <a:pt x="0" y="31"/>
                    </a:cubicBezTo>
                    <a:lnTo>
                      <a:pt x="0" y="31"/>
                    </a:lnTo>
                    <a:lnTo>
                      <a:pt x="0" y="31"/>
                    </a:lnTo>
                    <a:cubicBezTo>
                      <a:pt x="0" y="31"/>
                      <a:pt x="31" y="31"/>
                      <a:pt x="31" y="62"/>
                    </a:cubicBezTo>
                    <a:lnTo>
                      <a:pt x="31" y="31"/>
                    </a:lnTo>
                    <a:cubicBezTo>
                      <a:pt x="31" y="31"/>
                      <a:pt x="31" y="31"/>
                      <a:pt x="62" y="31"/>
                    </a:cubicBezTo>
                    <a:lnTo>
                      <a:pt x="62" y="31"/>
                    </a:lnTo>
                    <a:lnTo>
                      <a:pt x="62" y="31"/>
                    </a:lnTo>
                    <a:lnTo>
                      <a:pt x="62" y="31"/>
                    </a:lnTo>
                    <a:cubicBezTo>
                      <a:pt x="93" y="31"/>
                      <a:pt x="93" y="31"/>
                      <a:pt x="93" y="31"/>
                    </a:cubicBezTo>
                    <a:lnTo>
                      <a:pt x="124" y="31"/>
                    </a:lnTo>
                    <a:lnTo>
                      <a:pt x="124" y="31"/>
                    </a:lnTo>
                    <a:cubicBezTo>
                      <a:pt x="155" y="31"/>
                      <a:pt x="186" y="31"/>
                      <a:pt x="186" y="31"/>
                    </a:cubicBezTo>
                    <a:cubicBezTo>
                      <a:pt x="186" y="31"/>
                      <a:pt x="186" y="31"/>
                      <a:pt x="217" y="31"/>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120" name="Freeform 117"/>
              <p:cNvSpPr>
                <a:spLocks noChangeArrowheads="1"/>
              </p:cNvSpPr>
              <p:nvPr/>
            </p:nvSpPr>
            <p:spPr bwMode="auto">
              <a:xfrm>
                <a:off x="4795838" y="909638"/>
                <a:ext cx="66675" cy="33337"/>
              </a:xfrm>
              <a:custGeom>
                <a:avLst/>
                <a:gdLst>
                  <a:gd name="T0" fmla="*/ 30 w 187"/>
                  <a:gd name="T1" fmla="*/ 93 h 94"/>
                  <a:gd name="T2" fmla="*/ 30 w 187"/>
                  <a:gd name="T3" fmla="*/ 93 h 94"/>
                  <a:gd name="T4" fmla="*/ 30 w 187"/>
                  <a:gd name="T5" fmla="*/ 93 h 94"/>
                  <a:gd name="T6" fmla="*/ 62 w 187"/>
                  <a:gd name="T7" fmla="*/ 62 h 94"/>
                  <a:gd name="T8" fmla="*/ 62 w 187"/>
                  <a:gd name="T9" fmla="*/ 62 h 94"/>
                  <a:gd name="T10" fmla="*/ 93 w 187"/>
                  <a:gd name="T11" fmla="*/ 31 h 94"/>
                  <a:gd name="T12" fmla="*/ 93 w 187"/>
                  <a:gd name="T13" fmla="*/ 31 h 94"/>
                  <a:gd name="T14" fmla="*/ 93 w 187"/>
                  <a:gd name="T15" fmla="*/ 31 h 94"/>
                  <a:gd name="T16" fmla="*/ 124 w 187"/>
                  <a:gd name="T17" fmla="*/ 31 h 94"/>
                  <a:gd name="T18" fmla="*/ 154 w 187"/>
                  <a:gd name="T19" fmla="*/ 31 h 94"/>
                  <a:gd name="T20" fmla="*/ 154 w 187"/>
                  <a:gd name="T21" fmla="*/ 31 h 94"/>
                  <a:gd name="T22" fmla="*/ 186 w 187"/>
                  <a:gd name="T23" fmla="*/ 0 h 94"/>
                  <a:gd name="T24" fmla="*/ 186 w 187"/>
                  <a:gd name="T25" fmla="*/ 0 h 94"/>
                  <a:gd name="T26" fmla="*/ 154 w 187"/>
                  <a:gd name="T27" fmla="*/ 0 h 94"/>
                  <a:gd name="T28" fmla="*/ 154 w 187"/>
                  <a:gd name="T29" fmla="*/ 0 h 94"/>
                  <a:gd name="T30" fmla="*/ 154 w 187"/>
                  <a:gd name="T31" fmla="*/ 0 h 94"/>
                  <a:gd name="T32" fmla="*/ 124 w 187"/>
                  <a:gd name="T33" fmla="*/ 0 h 94"/>
                  <a:gd name="T34" fmla="*/ 124 w 187"/>
                  <a:gd name="T35" fmla="*/ 0 h 94"/>
                  <a:gd name="T36" fmla="*/ 93 w 187"/>
                  <a:gd name="T37" fmla="*/ 0 h 94"/>
                  <a:gd name="T38" fmla="*/ 93 w 187"/>
                  <a:gd name="T39" fmla="*/ 0 h 94"/>
                  <a:gd name="T40" fmla="*/ 62 w 187"/>
                  <a:gd name="T41" fmla="*/ 0 h 94"/>
                  <a:gd name="T42" fmla="*/ 62 w 187"/>
                  <a:gd name="T43" fmla="*/ 0 h 94"/>
                  <a:gd name="T44" fmla="*/ 30 w 187"/>
                  <a:gd name="T45" fmla="*/ 31 h 94"/>
                  <a:gd name="T46" fmla="*/ 30 w 187"/>
                  <a:gd name="T47" fmla="*/ 31 h 94"/>
                  <a:gd name="T48" fmla="*/ 0 w 187"/>
                  <a:gd name="T49" fmla="*/ 62 h 94"/>
                  <a:gd name="T50" fmla="*/ 0 w 187"/>
                  <a:gd name="T51" fmla="*/ 62 h 94"/>
                  <a:gd name="T52" fmla="*/ 0 w 187"/>
                  <a:gd name="T53" fmla="*/ 62 h 94"/>
                  <a:gd name="T54" fmla="*/ 0 w 187"/>
                  <a:gd name="T55" fmla="*/ 62 h 94"/>
                  <a:gd name="T56" fmla="*/ 30 w 187"/>
                  <a:gd name="T57" fmla="*/ 93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87" h="94">
                    <a:moveTo>
                      <a:pt x="30" y="93"/>
                    </a:moveTo>
                    <a:lnTo>
                      <a:pt x="30" y="93"/>
                    </a:lnTo>
                    <a:lnTo>
                      <a:pt x="30" y="93"/>
                    </a:lnTo>
                    <a:cubicBezTo>
                      <a:pt x="30" y="62"/>
                      <a:pt x="30" y="62"/>
                      <a:pt x="62" y="62"/>
                    </a:cubicBezTo>
                    <a:lnTo>
                      <a:pt x="62" y="62"/>
                    </a:lnTo>
                    <a:cubicBezTo>
                      <a:pt x="62" y="62"/>
                      <a:pt x="62" y="31"/>
                      <a:pt x="93" y="31"/>
                    </a:cubicBezTo>
                    <a:lnTo>
                      <a:pt x="93" y="31"/>
                    </a:lnTo>
                    <a:lnTo>
                      <a:pt x="93" y="31"/>
                    </a:lnTo>
                    <a:cubicBezTo>
                      <a:pt x="93" y="31"/>
                      <a:pt x="93" y="31"/>
                      <a:pt x="124" y="31"/>
                    </a:cubicBezTo>
                    <a:cubicBezTo>
                      <a:pt x="124" y="0"/>
                      <a:pt x="154" y="31"/>
                      <a:pt x="154" y="31"/>
                    </a:cubicBezTo>
                    <a:lnTo>
                      <a:pt x="154" y="31"/>
                    </a:lnTo>
                    <a:cubicBezTo>
                      <a:pt x="154" y="31"/>
                      <a:pt x="154" y="0"/>
                      <a:pt x="186" y="0"/>
                    </a:cubicBezTo>
                    <a:lnTo>
                      <a:pt x="186" y="0"/>
                    </a:lnTo>
                    <a:cubicBezTo>
                      <a:pt x="154" y="0"/>
                      <a:pt x="154" y="0"/>
                      <a:pt x="154" y="0"/>
                    </a:cubicBezTo>
                    <a:lnTo>
                      <a:pt x="154" y="0"/>
                    </a:lnTo>
                    <a:lnTo>
                      <a:pt x="154" y="0"/>
                    </a:lnTo>
                    <a:lnTo>
                      <a:pt x="124" y="0"/>
                    </a:lnTo>
                    <a:lnTo>
                      <a:pt x="124" y="0"/>
                    </a:lnTo>
                    <a:cubicBezTo>
                      <a:pt x="124" y="0"/>
                      <a:pt x="124" y="0"/>
                      <a:pt x="93" y="0"/>
                    </a:cubicBezTo>
                    <a:lnTo>
                      <a:pt x="93" y="0"/>
                    </a:lnTo>
                    <a:lnTo>
                      <a:pt x="62" y="0"/>
                    </a:lnTo>
                    <a:lnTo>
                      <a:pt x="62" y="0"/>
                    </a:lnTo>
                    <a:cubicBezTo>
                      <a:pt x="62" y="31"/>
                      <a:pt x="62" y="31"/>
                      <a:pt x="30" y="31"/>
                    </a:cubicBezTo>
                    <a:lnTo>
                      <a:pt x="30" y="31"/>
                    </a:lnTo>
                    <a:lnTo>
                      <a:pt x="0" y="62"/>
                    </a:lnTo>
                    <a:lnTo>
                      <a:pt x="0" y="62"/>
                    </a:lnTo>
                    <a:lnTo>
                      <a:pt x="0" y="62"/>
                    </a:lnTo>
                    <a:lnTo>
                      <a:pt x="0" y="62"/>
                    </a:lnTo>
                    <a:lnTo>
                      <a:pt x="30" y="93"/>
                    </a:ln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121" name="Freeform 118"/>
              <p:cNvSpPr>
                <a:spLocks noChangeArrowheads="1"/>
              </p:cNvSpPr>
              <p:nvPr/>
            </p:nvSpPr>
            <p:spPr bwMode="auto">
              <a:xfrm>
                <a:off x="4716463" y="965200"/>
                <a:ext cx="57150" cy="44450"/>
              </a:xfrm>
              <a:custGeom>
                <a:avLst/>
                <a:gdLst>
                  <a:gd name="T0" fmla="*/ 63 w 157"/>
                  <a:gd name="T1" fmla="*/ 93 h 125"/>
                  <a:gd name="T2" fmla="*/ 63 w 157"/>
                  <a:gd name="T3" fmla="*/ 93 h 125"/>
                  <a:gd name="T4" fmla="*/ 63 w 157"/>
                  <a:gd name="T5" fmla="*/ 124 h 125"/>
                  <a:gd name="T6" fmla="*/ 63 w 157"/>
                  <a:gd name="T7" fmla="*/ 124 h 125"/>
                  <a:gd name="T8" fmla="*/ 63 w 157"/>
                  <a:gd name="T9" fmla="*/ 124 h 125"/>
                  <a:gd name="T10" fmla="*/ 63 w 157"/>
                  <a:gd name="T11" fmla="*/ 124 h 125"/>
                  <a:gd name="T12" fmla="*/ 94 w 157"/>
                  <a:gd name="T13" fmla="*/ 124 h 125"/>
                  <a:gd name="T14" fmla="*/ 156 w 157"/>
                  <a:gd name="T15" fmla="*/ 124 h 125"/>
                  <a:gd name="T16" fmla="*/ 156 w 157"/>
                  <a:gd name="T17" fmla="*/ 124 h 125"/>
                  <a:gd name="T18" fmla="*/ 156 w 157"/>
                  <a:gd name="T19" fmla="*/ 124 h 125"/>
                  <a:gd name="T20" fmla="*/ 156 w 157"/>
                  <a:gd name="T21" fmla="*/ 124 h 125"/>
                  <a:gd name="T22" fmla="*/ 94 w 157"/>
                  <a:gd name="T23" fmla="*/ 62 h 125"/>
                  <a:gd name="T24" fmla="*/ 94 w 157"/>
                  <a:gd name="T25" fmla="*/ 31 h 125"/>
                  <a:gd name="T26" fmla="*/ 94 w 157"/>
                  <a:gd name="T27" fmla="*/ 31 h 125"/>
                  <a:gd name="T28" fmla="*/ 94 w 157"/>
                  <a:gd name="T29" fmla="*/ 0 h 125"/>
                  <a:gd name="T30" fmla="*/ 94 w 157"/>
                  <a:gd name="T31" fmla="*/ 0 h 125"/>
                  <a:gd name="T32" fmla="*/ 63 w 157"/>
                  <a:gd name="T33" fmla="*/ 0 h 125"/>
                  <a:gd name="T34" fmla="*/ 63 w 157"/>
                  <a:gd name="T35" fmla="*/ 0 h 125"/>
                  <a:gd name="T36" fmla="*/ 63 w 157"/>
                  <a:gd name="T37" fmla="*/ 0 h 125"/>
                  <a:gd name="T38" fmla="*/ 32 w 157"/>
                  <a:gd name="T39" fmla="*/ 31 h 125"/>
                  <a:gd name="T40" fmla="*/ 0 w 157"/>
                  <a:gd name="T41" fmla="*/ 62 h 125"/>
                  <a:gd name="T42" fmla="*/ 0 w 157"/>
                  <a:gd name="T43" fmla="*/ 62 h 125"/>
                  <a:gd name="T44" fmla="*/ 63 w 157"/>
                  <a:gd name="T45" fmla="*/ 93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7" h="125">
                    <a:moveTo>
                      <a:pt x="63" y="93"/>
                    </a:moveTo>
                    <a:lnTo>
                      <a:pt x="63" y="93"/>
                    </a:lnTo>
                    <a:lnTo>
                      <a:pt x="63" y="124"/>
                    </a:lnTo>
                    <a:lnTo>
                      <a:pt x="63" y="124"/>
                    </a:lnTo>
                    <a:lnTo>
                      <a:pt x="63" y="124"/>
                    </a:lnTo>
                    <a:lnTo>
                      <a:pt x="63" y="124"/>
                    </a:lnTo>
                    <a:cubicBezTo>
                      <a:pt x="94" y="124"/>
                      <a:pt x="94" y="124"/>
                      <a:pt x="94" y="124"/>
                    </a:cubicBezTo>
                    <a:cubicBezTo>
                      <a:pt x="124" y="124"/>
                      <a:pt x="124" y="124"/>
                      <a:pt x="156" y="124"/>
                    </a:cubicBezTo>
                    <a:lnTo>
                      <a:pt x="156" y="124"/>
                    </a:lnTo>
                    <a:lnTo>
                      <a:pt x="156" y="124"/>
                    </a:lnTo>
                    <a:lnTo>
                      <a:pt x="156" y="124"/>
                    </a:lnTo>
                    <a:cubicBezTo>
                      <a:pt x="124" y="124"/>
                      <a:pt x="124" y="93"/>
                      <a:pt x="94" y="62"/>
                    </a:cubicBezTo>
                    <a:lnTo>
                      <a:pt x="94" y="31"/>
                    </a:lnTo>
                    <a:lnTo>
                      <a:pt x="94" y="31"/>
                    </a:lnTo>
                    <a:lnTo>
                      <a:pt x="94" y="0"/>
                    </a:lnTo>
                    <a:lnTo>
                      <a:pt x="94" y="0"/>
                    </a:lnTo>
                    <a:cubicBezTo>
                      <a:pt x="94" y="0"/>
                      <a:pt x="94" y="0"/>
                      <a:pt x="63" y="0"/>
                    </a:cubicBezTo>
                    <a:lnTo>
                      <a:pt x="63" y="0"/>
                    </a:lnTo>
                    <a:lnTo>
                      <a:pt x="63" y="0"/>
                    </a:lnTo>
                    <a:lnTo>
                      <a:pt x="32" y="31"/>
                    </a:lnTo>
                    <a:cubicBezTo>
                      <a:pt x="32" y="31"/>
                      <a:pt x="32" y="62"/>
                      <a:pt x="0" y="62"/>
                    </a:cubicBezTo>
                    <a:lnTo>
                      <a:pt x="0" y="62"/>
                    </a:lnTo>
                    <a:cubicBezTo>
                      <a:pt x="32" y="62"/>
                      <a:pt x="32" y="62"/>
                      <a:pt x="63" y="93"/>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122" name="Freeform 119"/>
              <p:cNvSpPr>
                <a:spLocks noChangeArrowheads="1"/>
              </p:cNvSpPr>
              <p:nvPr/>
            </p:nvSpPr>
            <p:spPr bwMode="auto">
              <a:xfrm>
                <a:off x="6178550" y="1781175"/>
                <a:ext cx="55563" cy="66675"/>
              </a:xfrm>
              <a:custGeom>
                <a:avLst/>
                <a:gdLst>
                  <a:gd name="T0" fmla="*/ 93 w 156"/>
                  <a:gd name="T1" fmla="*/ 0 h 186"/>
                  <a:gd name="T2" fmla="*/ 93 w 156"/>
                  <a:gd name="T3" fmla="*/ 0 h 186"/>
                  <a:gd name="T4" fmla="*/ 93 w 156"/>
                  <a:gd name="T5" fmla="*/ 0 h 186"/>
                  <a:gd name="T6" fmla="*/ 93 w 156"/>
                  <a:gd name="T7" fmla="*/ 0 h 186"/>
                  <a:gd name="T8" fmla="*/ 62 w 156"/>
                  <a:gd name="T9" fmla="*/ 0 h 186"/>
                  <a:gd name="T10" fmla="*/ 62 w 156"/>
                  <a:gd name="T11" fmla="*/ 0 h 186"/>
                  <a:gd name="T12" fmla="*/ 62 w 156"/>
                  <a:gd name="T13" fmla="*/ 0 h 186"/>
                  <a:gd name="T14" fmla="*/ 62 w 156"/>
                  <a:gd name="T15" fmla="*/ 0 h 186"/>
                  <a:gd name="T16" fmla="*/ 31 w 156"/>
                  <a:gd name="T17" fmla="*/ 0 h 186"/>
                  <a:gd name="T18" fmla="*/ 62 w 156"/>
                  <a:gd name="T19" fmla="*/ 31 h 186"/>
                  <a:gd name="T20" fmla="*/ 62 w 156"/>
                  <a:gd name="T21" fmla="*/ 92 h 186"/>
                  <a:gd name="T22" fmla="*/ 31 w 156"/>
                  <a:gd name="T23" fmla="*/ 92 h 186"/>
                  <a:gd name="T24" fmla="*/ 31 w 156"/>
                  <a:gd name="T25" fmla="*/ 155 h 186"/>
                  <a:gd name="T26" fmla="*/ 0 w 156"/>
                  <a:gd name="T27" fmla="*/ 185 h 186"/>
                  <a:gd name="T28" fmla="*/ 31 w 156"/>
                  <a:gd name="T29" fmla="*/ 185 h 186"/>
                  <a:gd name="T30" fmla="*/ 62 w 156"/>
                  <a:gd name="T31" fmla="*/ 155 h 186"/>
                  <a:gd name="T32" fmla="*/ 62 w 156"/>
                  <a:gd name="T33" fmla="*/ 155 h 186"/>
                  <a:gd name="T34" fmla="*/ 93 w 156"/>
                  <a:gd name="T35" fmla="*/ 124 h 186"/>
                  <a:gd name="T36" fmla="*/ 93 w 156"/>
                  <a:gd name="T37" fmla="*/ 124 h 186"/>
                  <a:gd name="T38" fmla="*/ 124 w 156"/>
                  <a:gd name="T39" fmla="*/ 124 h 186"/>
                  <a:gd name="T40" fmla="*/ 155 w 156"/>
                  <a:gd name="T41" fmla="*/ 124 h 186"/>
                  <a:gd name="T42" fmla="*/ 155 w 156"/>
                  <a:gd name="T43" fmla="*/ 124 h 186"/>
                  <a:gd name="T44" fmla="*/ 155 w 156"/>
                  <a:gd name="T45" fmla="*/ 61 h 186"/>
                  <a:gd name="T46" fmla="*/ 124 w 156"/>
                  <a:gd name="T47" fmla="*/ 0 h 186"/>
                  <a:gd name="T48" fmla="*/ 93 w 156"/>
                  <a:gd name="T49" fmla="*/ 0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56" h="186">
                    <a:moveTo>
                      <a:pt x="93" y="0"/>
                    </a:moveTo>
                    <a:lnTo>
                      <a:pt x="93" y="0"/>
                    </a:lnTo>
                    <a:lnTo>
                      <a:pt x="93" y="0"/>
                    </a:lnTo>
                    <a:lnTo>
                      <a:pt x="93" y="0"/>
                    </a:lnTo>
                    <a:cubicBezTo>
                      <a:pt x="93" y="0"/>
                      <a:pt x="93" y="0"/>
                      <a:pt x="62" y="0"/>
                    </a:cubicBezTo>
                    <a:lnTo>
                      <a:pt x="62" y="0"/>
                    </a:lnTo>
                    <a:lnTo>
                      <a:pt x="62" y="0"/>
                    </a:lnTo>
                    <a:lnTo>
                      <a:pt x="62" y="0"/>
                    </a:lnTo>
                    <a:lnTo>
                      <a:pt x="31" y="0"/>
                    </a:lnTo>
                    <a:cubicBezTo>
                      <a:pt x="62" y="0"/>
                      <a:pt x="62" y="31"/>
                      <a:pt x="62" y="31"/>
                    </a:cubicBezTo>
                    <a:cubicBezTo>
                      <a:pt x="62" y="61"/>
                      <a:pt x="62" y="61"/>
                      <a:pt x="62" y="92"/>
                    </a:cubicBezTo>
                    <a:cubicBezTo>
                      <a:pt x="31" y="92"/>
                      <a:pt x="31" y="92"/>
                      <a:pt x="31" y="92"/>
                    </a:cubicBezTo>
                    <a:cubicBezTo>
                      <a:pt x="31" y="124"/>
                      <a:pt x="31" y="124"/>
                      <a:pt x="31" y="155"/>
                    </a:cubicBezTo>
                    <a:cubicBezTo>
                      <a:pt x="31" y="155"/>
                      <a:pt x="31" y="185"/>
                      <a:pt x="0" y="185"/>
                    </a:cubicBezTo>
                    <a:cubicBezTo>
                      <a:pt x="31" y="185"/>
                      <a:pt x="31" y="185"/>
                      <a:pt x="31" y="185"/>
                    </a:cubicBezTo>
                    <a:cubicBezTo>
                      <a:pt x="62" y="155"/>
                      <a:pt x="62" y="155"/>
                      <a:pt x="62" y="155"/>
                    </a:cubicBezTo>
                    <a:lnTo>
                      <a:pt x="62" y="155"/>
                    </a:lnTo>
                    <a:lnTo>
                      <a:pt x="93" y="124"/>
                    </a:lnTo>
                    <a:lnTo>
                      <a:pt x="93" y="124"/>
                    </a:lnTo>
                    <a:cubicBezTo>
                      <a:pt x="124" y="124"/>
                      <a:pt x="124" y="124"/>
                      <a:pt x="124" y="124"/>
                    </a:cubicBezTo>
                    <a:cubicBezTo>
                      <a:pt x="124" y="124"/>
                      <a:pt x="124" y="124"/>
                      <a:pt x="155" y="124"/>
                    </a:cubicBezTo>
                    <a:lnTo>
                      <a:pt x="155" y="124"/>
                    </a:lnTo>
                    <a:cubicBezTo>
                      <a:pt x="155" y="124"/>
                      <a:pt x="155" y="92"/>
                      <a:pt x="155" y="61"/>
                    </a:cubicBezTo>
                    <a:cubicBezTo>
                      <a:pt x="155" y="31"/>
                      <a:pt x="124" y="31"/>
                      <a:pt x="124" y="0"/>
                    </a:cubicBezTo>
                    <a:cubicBezTo>
                      <a:pt x="124" y="0"/>
                      <a:pt x="124" y="0"/>
                      <a:pt x="93" y="0"/>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123" name="Freeform 120"/>
              <p:cNvSpPr>
                <a:spLocks noChangeArrowheads="1"/>
              </p:cNvSpPr>
              <p:nvPr/>
            </p:nvSpPr>
            <p:spPr bwMode="auto">
              <a:xfrm>
                <a:off x="6134100" y="2438400"/>
                <a:ext cx="33338" cy="66675"/>
              </a:xfrm>
              <a:custGeom>
                <a:avLst/>
                <a:gdLst>
                  <a:gd name="T0" fmla="*/ 93 w 94"/>
                  <a:gd name="T1" fmla="*/ 32 h 187"/>
                  <a:gd name="T2" fmla="*/ 93 w 94"/>
                  <a:gd name="T3" fmla="*/ 32 h 187"/>
                  <a:gd name="T4" fmla="*/ 63 w 94"/>
                  <a:gd name="T5" fmla="*/ 32 h 187"/>
                  <a:gd name="T6" fmla="*/ 31 w 94"/>
                  <a:gd name="T7" fmla="*/ 62 h 187"/>
                  <a:gd name="T8" fmla="*/ 31 w 94"/>
                  <a:gd name="T9" fmla="*/ 62 h 187"/>
                  <a:gd name="T10" fmla="*/ 0 w 94"/>
                  <a:gd name="T11" fmla="*/ 93 h 187"/>
                  <a:gd name="T12" fmla="*/ 0 w 94"/>
                  <a:gd name="T13" fmla="*/ 93 h 187"/>
                  <a:gd name="T14" fmla="*/ 0 w 94"/>
                  <a:gd name="T15" fmla="*/ 93 h 187"/>
                  <a:gd name="T16" fmla="*/ 0 w 94"/>
                  <a:gd name="T17" fmla="*/ 156 h 187"/>
                  <a:gd name="T18" fmla="*/ 0 w 94"/>
                  <a:gd name="T19" fmla="*/ 156 h 187"/>
                  <a:gd name="T20" fmla="*/ 0 w 94"/>
                  <a:gd name="T21" fmla="*/ 156 h 187"/>
                  <a:gd name="T22" fmla="*/ 0 w 94"/>
                  <a:gd name="T23" fmla="*/ 186 h 187"/>
                  <a:gd name="T24" fmla="*/ 0 w 94"/>
                  <a:gd name="T25" fmla="*/ 186 h 187"/>
                  <a:gd name="T26" fmla="*/ 0 w 94"/>
                  <a:gd name="T27" fmla="*/ 186 h 187"/>
                  <a:gd name="T28" fmla="*/ 31 w 94"/>
                  <a:gd name="T29" fmla="*/ 186 h 187"/>
                  <a:gd name="T30" fmla="*/ 63 w 94"/>
                  <a:gd name="T31" fmla="*/ 186 h 187"/>
                  <a:gd name="T32" fmla="*/ 63 w 94"/>
                  <a:gd name="T33" fmla="*/ 186 h 187"/>
                  <a:gd name="T34" fmla="*/ 31 w 94"/>
                  <a:gd name="T35" fmla="*/ 156 h 187"/>
                  <a:gd name="T36" fmla="*/ 63 w 94"/>
                  <a:gd name="T37" fmla="*/ 124 h 187"/>
                  <a:gd name="T38" fmla="*/ 93 w 94"/>
                  <a:gd name="T39" fmla="*/ 124 h 187"/>
                  <a:gd name="T40" fmla="*/ 93 w 94"/>
                  <a:gd name="T41" fmla="*/ 124 h 187"/>
                  <a:gd name="T42" fmla="*/ 93 w 94"/>
                  <a:gd name="T43" fmla="*/ 124 h 187"/>
                  <a:gd name="T44" fmla="*/ 93 w 94"/>
                  <a:gd name="T45" fmla="*/ 124 h 187"/>
                  <a:gd name="T46" fmla="*/ 93 w 94"/>
                  <a:gd name="T47" fmla="*/ 124 h 187"/>
                  <a:gd name="T48" fmla="*/ 93 w 94"/>
                  <a:gd name="T49" fmla="*/ 93 h 187"/>
                  <a:gd name="T50" fmla="*/ 93 w 94"/>
                  <a:gd name="T51" fmla="*/ 62 h 187"/>
                  <a:gd name="T52" fmla="*/ 93 w 94"/>
                  <a:gd name="T53" fmla="*/ 32 h 187"/>
                  <a:gd name="T54" fmla="*/ 93 w 94"/>
                  <a:gd name="T55" fmla="*/ 32 h 187"/>
                  <a:gd name="T56" fmla="*/ 93 w 94"/>
                  <a:gd name="T57" fmla="*/ 32 h 187"/>
                  <a:gd name="T58" fmla="*/ 93 w 94"/>
                  <a:gd name="T59" fmla="*/ 32 h 187"/>
                  <a:gd name="T60" fmla="*/ 93 w 94"/>
                  <a:gd name="T61" fmla="*/ 32 h 187"/>
                  <a:gd name="T62" fmla="*/ 93 w 94"/>
                  <a:gd name="T63" fmla="*/ 0 h 187"/>
                  <a:gd name="T64" fmla="*/ 93 w 94"/>
                  <a:gd name="T65" fmla="*/ 32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4" h="187">
                    <a:moveTo>
                      <a:pt x="93" y="32"/>
                    </a:moveTo>
                    <a:lnTo>
                      <a:pt x="93" y="32"/>
                    </a:lnTo>
                    <a:cubicBezTo>
                      <a:pt x="63" y="32"/>
                      <a:pt x="63" y="32"/>
                      <a:pt x="63" y="32"/>
                    </a:cubicBezTo>
                    <a:cubicBezTo>
                      <a:pt x="63" y="32"/>
                      <a:pt x="63" y="32"/>
                      <a:pt x="31" y="62"/>
                    </a:cubicBezTo>
                    <a:lnTo>
                      <a:pt x="31" y="62"/>
                    </a:lnTo>
                    <a:cubicBezTo>
                      <a:pt x="31" y="93"/>
                      <a:pt x="0" y="93"/>
                      <a:pt x="0" y="93"/>
                    </a:cubicBezTo>
                    <a:lnTo>
                      <a:pt x="0" y="93"/>
                    </a:lnTo>
                    <a:lnTo>
                      <a:pt x="0" y="93"/>
                    </a:lnTo>
                    <a:cubicBezTo>
                      <a:pt x="31" y="124"/>
                      <a:pt x="31" y="124"/>
                      <a:pt x="0" y="156"/>
                    </a:cubicBezTo>
                    <a:lnTo>
                      <a:pt x="0" y="156"/>
                    </a:lnTo>
                    <a:lnTo>
                      <a:pt x="0" y="156"/>
                    </a:lnTo>
                    <a:lnTo>
                      <a:pt x="0" y="186"/>
                    </a:lnTo>
                    <a:lnTo>
                      <a:pt x="0" y="186"/>
                    </a:lnTo>
                    <a:lnTo>
                      <a:pt x="0" y="186"/>
                    </a:lnTo>
                    <a:lnTo>
                      <a:pt x="31" y="186"/>
                    </a:lnTo>
                    <a:lnTo>
                      <a:pt x="63" y="186"/>
                    </a:lnTo>
                    <a:lnTo>
                      <a:pt x="63" y="186"/>
                    </a:lnTo>
                    <a:cubicBezTo>
                      <a:pt x="31" y="186"/>
                      <a:pt x="31" y="156"/>
                      <a:pt x="31" y="156"/>
                    </a:cubicBezTo>
                    <a:cubicBezTo>
                      <a:pt x="63" y="124"/>
                      <a:pt x="63" y="124"/>
                      <a:pt x="63" y="124"/>
                    </a:cubicBezTo>
                    <a:cubicBezTo>
                      <a:pt x="63" y="124"/>
                      <a:pt x="63" y="124"/>
                      <a:pt x="93" y="124"/>
                    </a:cubicBezTo>
                    <a:lnTo>
                      <a:pt x="93" y="124"/>
                    </a:lnTo>
                    <a:lnTo>
                      <a:pt x="93" y="124"/>
                    </a:lnTo>
                    <a:lnTo>
                      <a:pt x="93" y="124"/>
                    </a:lnTo>
                    <a:lnTo>
                      <a:pt x="93" y="124"/>
                    </a:lnTo>
                    <a:cubicBezTo>
                      <a:pt x="93" y="93"/>
                      <a:pt x="93" y="93"/>
                      <a:pt x="93" y="93"/>
                    </a:cubicBezTo>
                    <a:lnTo>
                      <a:pt x="93" y="62"/>
                    </a:lnTo>
                    <a:cubicBezTo>
                      <a:pt x="93" y="62"/>
                      <a:pt x="93" y="62"/>
                      <a:pt x="93" y="32"/>
                    </a:cubicBezTo>
                    <a:lnTo>
                      <a:pt x="93" y="32"/>
                    </a:lnTo>
                    <a:lnTo>
                      <a:pt x="93" y="32"/>
                    </a:lnTo>
                    <a:lnTo>
                      <a:pt x="93" y="32"/>
                    </a:lnTo>
                    <a:lnTo>
                      <a:pt x="93" y="32"/>
                    </a:lnTo>
                    <a:lnTo>
                      <a:pt x="93" y="0"/>
                    </a:lnTo>
                    <a:lnTo>
                      <a:pt x="93" y="32"/>
                    </a:ln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124" name="Freeform 121"/>
              <p:cNvSpPr>
                <a:spLocks noChangeArrowheads="1"/>
              </p:cNvSpPr>
              <p:nvPr/>
            </p:nvSpPr>
            <p:spPr bwMode="auto">
              <a:xfrm>
                <a:off x="6034088" y="2684463"/>
                <a:ext cx="34925" cy="55562"/>
              </a:xfrm>
              <a:custGeom>
                <a:avLst/>
                <a:gdLst>
                  <a:gd name="T0" fmla="*/ 62 w 95"/>
                  <a:gd name="T1" fmla="*/ 0 h 156"/>
                  <a:gd name="T2" fmla="*/ 62 w 95"/>
                  <a:gd name="T3" fmla="*/ 0 h 156"/>
                  <a:gd name="T4" fmla="*/ 31 w 95"/>
                  <a:gd name="T5" fmla="*/ 0 h 156"/>
                  <a:gd name="T6" fmla="*/ 31 w 95"/>
                  <a:gd name="T7" fmla="*/ 0 h 156"/>
                  <a:gd name="T8" fmla="*/ 31 w 95"/>
                  <a:gd name="T9" fmla="*/ 0 h 156"/>
                  <a:gd name="T10" fmla="*/ 31 w 95"/>
                  <a:gd name="T11" fmla="*/ 31 h 156"/>
                  <a:gd name="T12" fmla="*/ 31 w 95"/>
                  <a:gd name="T13" fmla="*/ 31 h 156"/>
                  <a:gd name="T14" fmla="*/ 31 w 95"/>
                  <a:gd name="T15" fmla="*/ 62 h 156"/>
                  <a:gd name="T16" fmla="*/ 31 w 95"/>
                  <a:gd name="T17" fmla="*/ 93 h 156"/>
                  <a:gd name="T18" fmla="*/ 0 w 95"/>
                  <a:gd name="T19" fmla="*/ 93 h 156"/>
                  <a:gd name="T20" fmla="*/ 0 w 95"/>
                  <a:gd name="T21" fmla="*/ 93 h 156"/>
                  <a:gd name="T22" fmla="*/ 0 w 95"/>
                  <a:gd name="T23" fmla="*/ 93 h 156"/>
                  <a:gd name="T24" fmla="*/ 31 w 95"/>
                  <a:gd name="T25" fmla="*/ 124 h 156"/>
                  <a:gd name="T26" fmla="*/ 31 w 95"/>
                  <a:gd name="T27" fmla="*/ 155 h 156"/>
                  <a:gd name="T28" fmla="*/ 31 w 95"/>
                  <a:gd name="T29" fmla="*/ 155 h 156"/>
                  <a:gd name="T30" fmla="*/ 31 w 95"/>
                  <a:gd name="T31" fmla="*/ 155 h 156"/>
                  <a:gd name="T32" fmla="*/ 31 w 95"/>
                  <a:gd name="T33" fmla="*/ 155 h 156"/>
                  <a:gd name="T34" fmla="*/ 31 w 95"/>
                  <a:gd name="T35" fmla="*/ 124 h 156"/>
                  <a:gd name="T36" fmla="*/ 31 w 95"/>
                  <a:gd name="T37" fmla="*/ 124 h 156"/>
                  <a:gd name="T38" fmla="*/ 31 w 95"/>
                  <a:gd name="T39" fmla="*/ 93 h 156"/>
                  <a:gd name="T40" fmla="*/ 62 w 95"/>
                  <a:gd name="T41" fmla="*/ 62 h 156"/>
                  <a:gd name="T42" fmla="*/ 62 w 95"/>
                  <a:gd name="T43" fmla="*/ 62 h 156"/>
                  <a:gd name="T44" fmla="*/ 94 w 95"/>
                  <a:gd name="T45" fmla="*/ 62 h 156"/>
                  <a:gd name="T46" fmla="*/ 94 w 95"/>
                  <a:gd name="T47" fmla="*/ 62 h 156"/>
                  <a:gd name="T48" fmla="*/ 94 w 95"/>
                  <a:gd name="T49" fmla="*/ 31 h 156"/>
                  <a:gd name="T50" fmla="*/ 94 w 95"/>
                  <a:gd name="T51" fmla="*/ 31 h 156"/>
                  <a:gd name="T52" fmla="*/ 94 w 95"/>
                  <a:gd name="T53" fmla="*/ 31 h 156"/>
                  <a:gd name="T54" fmla="*/ 62 w 95"/>
                  <a:gd name="T55" fmla="*/ 0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95" h="156">
                    <a:moveTo>
                      <a:pt x="62" y="0"/>
                    </a:moveTo>
                    <a:lnTo>
                      <a:pt x="62" y="0"/>
                    </a:lnTo>
                    <a:cubicBezTo>
                      <a:pt x="31" y="0"/>
                      <a:pt x="31" y="0"/>
                      <a:pt x="31" y="0"/>
                    </a:cubicBezTo>
                    <a:lnTo>
                      <a:pt x="31" y="0"/>
                    </a:lnTo>
                    <a:lnTo>
                      <a:pt x="31" y="0"/>
                    </a:lnTo>
                    <a:lnTo>
                      <a:pt x="31" y="31"/>
                    </a:lnTo>
                    <a:lnTo>
                      <a:pt x="31" y="31"/>
                    </a:lnTo>
                    <a:cubicBezTo>
                      <a:pt x="31" y="62"/>
                      <a:pt x="31" y="62"/>
                      <a:pt x="31" y="62"/>
                    </a:cubicBezTo>
                    <a:cubicBezTo>
                      <a:pt x="31" y="62"/>
                      <a:pt x="31" y="62"/>
                      <a:pt x="31" y="93"/>
                    </a:cubicBezTo>
                    <a:lnTo>
                      <a:pt x="0" y="93"/>
                    </a:lnTo>
                    <a:lnTo>
                      <a:pt x="0" y="93"/>
                    </a:lnTo>
                    <a:lnTo>
                      <a:pt x="0" y="93"/>
                    </a:lnTo>
                    <a:cubicBezTo>
                      <a:pt x="31" y="93"/>
                      <a:pt x="31" y="124"/>
                      <a:pt x="31" y="124"/>
                    </a:cubicBezTo>
                    <a:cubicBezTo>
                      <a:pt x="31" y="124"/>
                      <a:pt x="31" y="124"/>
                      <a:pt x="31" y="155"/>
                    </a:cubicBezTo>
                    <a:lnTo>
                      <a:pt x="31" y="155"/>
                    </a:lnTo>
                    <a:lnTo>
                      <a:pt x="31" y="155"/>
                    </a:lnTo>
                    <a:lnTo>
                      <a:pt x="31" y="155"/>
                    </a:lnTo>
                    <a:cubicBezTo>
                      <a:pt x="31" y="155"/>
                      <a:pt x="31" y="155"/>
                      <a:pt x="31" y="124"/>
                    </a:cubicBezTo>
                    <a:lnTo>
                      <a:pt x="31" y="124"/>
                    </a:lnTo>
                    <a:cubicBezTo>
                      <a:pt x="31" y="124"/>
                      <a:pt x="31" y="124"/>
                      <a:pt x="31" y="93"/>
                    </a:cubicBezTo>
                    <a:lnTo>
                      <a:pt x="62" y="62"/>
                    </a:lnTo>
                    <a:lnTo>
                      <a:pt x="62" y="62"/>
                    </a:lnTo>
                    <a:lnTo>
                      <a:pt x="94" y="62"/>
                    </a:lnTo>
                    <a:lnTo>
                      <a:pt x="94" y="62"/>
                    </a:lnTo>
                    <a:cubicBezTo>
                      <a:pt x="94" y="31"/>
                      <a:pt x="94" y="31"/>
                      <a:pt x="94" y="31"/>
                    </a:cubicBezTo>
                    <a:lnTo>
                      <a:pt x="94" y="31"/>
                    </a:lnTo>
                    <a:lnTo>
                      <a:pt x="94" y="31"/>
                    </a:lnTo>
                    <a:cubicBezTo>
                      <a:pt x="62" y="31"/>
                      <a:pt x="62" y="31"/>
                      <a:pt x="62" y="0"/>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125" name="Freeform 122"/>
              <p:cNvSpPr>
                <a:spLocks noChangeArrowheads="1"/>
              </p:cNvSpPr>
              <p:nvPr/>
            </p:nvSpPr>
            <p:spPr bwMode="auto">
              <a:xfrm>
                <a:off x="6280150" y="2673350"/>
                <a:ext cx="44450" cy="22225"/>
              </a:xfrm>
              <a:custGeom>
                <a:avLst/>
                <a:gdLst>
                  <a:gd name="T0" fmla="*/ 31 w 125"/>
                  <a:gd name="T1" fmla="*/ 62 h 63"/>
                  <a:gd name="T2" fmla="*/ 31 w 125"/>
                  <a:gd name="T3" fmla="*/ 62 h 63"/>
                  <a:gd name="T4" fmla="*/ 31 w 125"/>
                  <a:gd name="T5" fmla="*/ 62 h 63"/>
                  <a:gd name="T6" fmla="*/ 31 w 125"/>
                  <a:gd name="T7" fmla="*/ 62 h 63"/>
                  <a:gd name="T8" fmla="*/ 62 w 125"/>
                  <a:gd name="T9" fmla="*/ 62 h 63"/>
                  <a:gd name="T10" fmla="*/ 62 w 125"/>
                  <a:gd name="T11" fmla="*/ 62 h 63"/>
                  <a:gd name="T12" fmla="*/ 62 w 125"/>
                  <a:gd name="T13" fmla="*/ 62 h 63"/>
                  <a:gd name="T14" fmla="*/ 124 w 125"/>
                  <a:gd name="T15" fmla="*/ 62 h 63"/>
                  <a:gd name="T16" fmla="*/ 124 w 125"/>
                  <a:gd name="T17" fmla="*/ 62 h 63"/>
                  <a:gd name="T18" fmla="*/ 124 w 125"/>
                  <a:gd name="T19" fmla="*/ 31 h 63"/>
                  <a:gd name="T20" fmla="*/ 124 w 125"/>
                  <a:gd name="T21" fmla="*/ 31 h 63"/>
                  <a:gd name="T22" fmla="*/ 124 w 125"/>
                  <a:gd name="T23" fmla="*/ 31 h 63"/>
                  <a:gd name="T24" fmla="*/ 124 w 125"/>
                  <a:gd name="T25" fmla="*/ 0 h 63"/>
                  <a:gd name="T26" fmla="*/ 124 w 125"/>
                  <a:gd name="T27" fmla="*/ 0 h 63"/>
                  <a:gd name="T28" fmla="*/ 124 w 125"/>
                  <a:gd name="T29" fmla="*/ 0 h 63"/>
                  <a:gd name="T30" fmla="*/ 62 w 125"/>
                  <a:gd name="T31" fmla="*/ 0 h 63"/>
                  <a:gd name="T32" fmla="*/ 62 w 125"/>
                  <a:gd name="T33" fmla="*/ 0 h 63"/>
                  <a:gd name="T34" fmla="*/ 62 w 125"/>
                  <a:gd name="T35" fmla="*/ 0 h 63"/>
                  <a:gd name="T36" fmla="*/ 62 w 125"/>
                  <a:gd name="T37" fmla="*/ 0 h 63"/>
                  <a:gd name="T38" fmla="*/ 31 w 125"/>
                  <a:gd name="T39" fmla="*/ 0 h 63"/>
                  <a:gd name="T40" fmla="*/ 0 w 125"/>
                  <a:gd name="T41" fmla="*/ 0 h 63"/>
                  <a:gd name="T42" fmla="*/ 0 w 125"/>
                  <a:gd name="T43" fmla="*/ 0 h 63"/>
                  <a:gd name="T44" fmla="*/ 31 w 125"/>
                  <a:gd name="T45" fmla="*/ 6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25" h="63">
                    <a:moveTo>
                      <a:pt x="31" y="62"/>
                    </a:moveTo>
                    <a:lnTo>
                      <a:pt x="31" y="62"/>
                    </a:lnTo>
                    <a:lnTo>
                      <a:pt x="31" y="62"/>
                    </a:lnTo>
                    <a:lnTo>
                      <a:pt x="31" y="62"/>
                    </a:lnTo>
                    <a:lnTo>
                      <a:pt x="62" y="62"/>
                    </a:lnTo>
                    <a:lnTo>
                      <a:pt x="62" y="62"/>
                    </a:lnTo>
                    <a:lnTo>
                      <a:pt x="62" y="62"/>
                    </a:lnTo>
                    <a:cubicBezTo>
                      <a:pt x="93" y="62"/>
                      <a:pt x="93" y="62"/>
                      <a:pt x="124" y="62"/>
                    </a:cubicBezTo>
                    <a:lnTo>
                      <a:pt x="124" y="62"/>
                    </a:lnTo>
                    <a:cubicBezTo>
                      <a:pt x="124" y="62"/>
                      <a:pt x="124" y="62"/>
                      <a:pt x="124" y="31"/>
                    </a:cubicBezTo>
                    <a:lnTo>
                      <a:pt x="124" y="31"/>
                    </a:lnTo>
                    <a:lnTo>
                      <a:pt x="124" y="31"/>
                    </a:lnTo>
                    <a:lnTo>
                      <a:pt x="124" y="0"/>
                    </a:lnTo>
                    <a:lnTo>
                      <a:pt x="124" y="0"/>
                    </a:lnTo>
                    <a:lnTo>
                      <a:pt x="124" y="0"/>
                    </a:lnTo>
                    <a:cubicBezTo>
                      <a:pt x="93" y="0"/>
                      <a:pt x="93" y="0"/>
                      <a:pt x="62" y="0"/>
                    </a:cubicBezTo>
                    <a:lnTo>
                      <a:pt x="62" y="0"/>
                    </a:lnTo>
                    <a:lnTo>
                      <a:pt x="62" y="0"/>
                    </a:lnTo>
                    <a:lnTo>
                      <a:pt x="62" y="0"/>
                    </a:lnTo>
                    <a:cubicBezTo>
                      <a:pt x="31" y="0"/>
                      <a:pt x="31" y="0"/>
                      <a:pt x="31" y="0"/>
                    </a:cubicBezTo>
                    <a:lnTo>
                      <a:pt x="0" y="0"/>
                    </a:lnTo>
                    <a:lnTo>
                      <a:pt x="0" y="0"/>
                    </a:lnTo>
                    <a:cubicBezTo>
                      <a:pt x="31" y="31"/>
                      <a:pt x="31" y="31"/>
                      <a:pt x="31" y="62"/>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126" name="Freeform 123"/>
              <p:cNvSpPr>
                <a:spLocks noChangeArrowheads="1"/>
              </p:cNvSpPr>
              <p:nvPr/>
            </p:nvSpPr>
            <p:spPr bwMode="auto">
              <a:xfrm>
                <a:off x="6313488" y="2695575"/>
                <a:ext cx="146050" cy="146050"/>
              </a:xfrm>
              <a:custGeom>
                <a:avLst/>
                <a:gdLst>
                  <a:gd name="T0" fmla="*/ 31 w 404"/>
                  <a:gd name="T1" fmla="*/ 62 h 404"/>
                  <a:gd name="T2" fmla="*/ 0 w 404"/>
                  <a:gd name="T3" fmla="*/ 62 h 404"/>
                  <a:gd name="T4" fmla="*/ 0 w 404"/>
                  <a:gd name="T5" fmla="*/ 124 h 404"/>
                  <a:gd name="T6" fmla="*/ 31 w 404"/>
                  <a:gd name="T7" fmla="*/ 93 h 404"/>
                  <a:gd name="T8" fmla="*/ 62 w 404"/>
                  <a:gd name="T9" fmla="*/ 124 h 404"/>
                  <a:gd name="T10" fmla="*/ 62 w 404"/>
                  <a:gd name="T11" fmla="*/ 124 h 404"/>
                  <a:gd name="T12" fmla="*/ 93 w 404"/>
                  <a:gd name="T13" fmla="*/ 124 h 404"/>
                  <a:gd name="T14" fmla="*/ 124 w 404"/>
                  <a:gd name="T15" fmla="*/ 155 h 404"/>
                  <a:gd name="T16" fmla="*/ 155 w 404"/>
                  <a:gd name="T17" fmla="*/ 155 h 404"/>
                  <a:gd name="T18" fmla="*/ 186 w 404"/>
                  <a:gd name="T19" fmla="*/ 155 h 404"/>
                  <a:gd name="T20" fmla="*/ 248 w 404"/>
                  <a:gd name="T21" fmla="*/ 186 h 404"/>
                  <a:gd name="T22" fmla="*/ 279 w 404"/>
                  <a:gd name="T23" fmla="*/ 217 h 404"/>
                  <a:gd name="T24" fmla="*/ 279 w 404"/>
                  <a:gd name="T25" fmla="*/ 248 h 404"/>
                  <a:gd name="T26" fmla="*/ 310 w 404"/>
                  <a:gd name="T27" fmla="*/ 310 h 404"/>
                  <a:gd name="T28" fmla="*/ 310 w 404"/>
                  <a:gd name="T29" fmla="*/ 341 h 404"/>
                  <a:gd name="T30" fmla="*/ 279 w 404"/>
                  <a:gd name="T31" fmla="*/ 372 h 404"/>
                  <a:gd name="T32" fmla="*/ 279 w 404"/>
                  <a:gd name="T33" fmla="*/ 403 h 404"/>
                  <a:gd name="T34" fmla="*/ 310 w 404"/>
                  <a:gd name="T35" fmla="*/ 403 h 404"/>
                  <a:gd name="T36" fmla="*/ 310 w 404"/>
                  <a:gd name="T37" fmla="*/ 403 h 404"/>
                  <a:gd name="T38" fmla="*/ 341 w 404"/>
                  <a:gd name="T39" fmla="*/ 372 h 404"/>
                  <a:gd name="T40" fmla="*/ 403 w 404"/>
                  <a:gd name="T41" fmla="*/ 403 h 404"/>
                  <a:gd name="T42" fmla="*/ 403 w 404"/>
                  <a:gd name="T43" fmla="*/ 341 h 404"/>
                  <a:gd name="T44" fmla="*/ 403 w 404"/>
                  <a:gd name="T45" fmla="*/ 310 h 404"/>
                  <a:gd name="T46" fmla="*/ 403 w 404"/>
                  <a:gd name="T47" fmla="*/ 310 h 404"/>
                  <a:gd name="T48" fmla="*/ 403 w 404"/>
                  <a:gd name="T49" fmla="*/ 279 h 404"/>
                  <a:gd name="T50" fmla="*/ 403 w 404"/>
                  <a:gd name="T51" fmla="*/ 279 h 404"/>
                  <a:gd name="T52" fmla="*/ 372 w 404"/>
                  <a:gd name="T53" fmla="*/ 62 h 404"/>
                  <a:gd name="T54" fmla="*/ 372 w 404"/>
                  <a:gd name="T55" fmla="*/ 62 h 404"/>
                  <a:gd name="T56" fmla="*/ 341 w 404"/>
                  <a:gd name="T57" fmla="*/ 62 h 404"/>
                  <a:gd name="T58" fmla="*/ 310 w 404"/>
                  <a:gd name="T59" fmla="*/ 31 h 404"/>
                  <a:gd name="T60" fmla="*/ 248 w 404"/>
                  <a:gd name="T61" fmla="*/ 0 h 404"/>
                  <a:gd name="T62" fmla="*/ 217 w 404"/>
                  <a:gd name="T63" fmla="*/ 62 h 404"/>
                  <a:gd name="T64" fmla="*/ 186 w 404"/>
                  <a:gd name="T65" fmla="*/ 62 h 404"/>
                  <a:gd name="T66" fmla="*/ 186 w 404"/>
                  <a:gd name="T67" fmla="*/ 93 h 404"/>
                  <a:gd name="T68" fmla="*/ 93 w 404"/>
                  <a:gd name="T69" fmla="*/ 124 h 404"/>
                  <a:gd name="T70" fmla="*/ 62 w 404"/>
                  <a:gd name="T71" fmla="*/ 93 h 4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04" h="404">
                    <a:moveTo>
                      <a:pt x="31" y="62"/>
                    </a:moveTo>
                    <a:lnTo>
                      <a:pt x="31" y="62"/>
                    </a:lnTo>
                    <a:cubicBezTo>
                      <a:pt x="0" y="62"/>
                      <a:pt x="0" y="62"/>
                      <a:pt x="0" y="62"/>
                    </a:cubicBezTo>
                    <a:lnTo>
                      <a:pt x="0" y="62"/>
                    </a:lnTo>
                    <a:cubicBezTo>
                      <a:pt x="0" y="62"/>
                      <a:pt x="0" y="62"/>
                      <a:pt x="0" y="93"/>
                    </a:cubicBezTo>
                    <a:cubicBezTo>
                      <a:pt x="0" y="93"/>
                      <a:pt x="0" y="93"/>
                      <a:pt x="0" y="124"/>
                    </a:cubicBezTo>
                    <a:lnTo>
                      <a:pt x="0" y="124"/>
                    </a:lnTo>
                    <a:cubicBezTo>
                      <a:pt x="0" y="93"/>
                      <a:pt x="31" y="93"/>
                      <a:pt x="31" y="93"/>
                    </a:cubicBezTo>
                    <a:lnTo>
                      <a:pt x="31" y="93"/>
                    </a:lnTo>
                    <a:cubicBezTo>
                      <a:pt x="31" y="93"/>
                      <a:pt x="62" y="93"/>
                      <a:pt x="62" y="124"/>
                    </a:cubicBezTo>
                    <a:lnTo>
                      <a:pt x="62" y="124"/>
                    </a:lnTo>
                    <a:lnTo>
                      <a:pt x="62" y="124"/>
                    </a:lnTo>
                    <a:lnTo>
                      <a:pt x="62" y="124"/>
                    </a:lnTo>
                    <a:cubicBezTo>
                      <a:pt x="93" y="124"/>
                      <a:pt x="93" y="124"/>
                      <a:pt x="93" y="124"/>
                    </a:cubicBezTo>
                    <a:lnTo>
                      <a:pt x="124" y="124"/>
                    </a:lnTo>
                    <a:cubicBezTo>
                      <a:pt x="124" y="155"/>
                      <a:pt x="124" y="155"/>
                      <a:pt x="124" y="155"/>
                    </a:cubicBezTo>
                    <a:lnTo>
                      <a:pt x="124" y="155"/>
                    </a:lnTo>
                    <a:cubicBezTo>
                      <a:pt x="124" y="155"/>
                      <a:pt x="124" y="155"/>
                      <a:pt x="155" y="155"/>
                    </a:cubicBezTo>
                    <a:lnTo>
                      <a:pt x="186" y="155"/>
                    </a:lnTo>
                    <a:lnTo>
                      <a:pt x="186" y="155"/>
                    </a:lnTo>
                    <a:cubicBezTo>
                      <a:pt x="186" y="155"/>
                      <a:pt x="186" y="155"/>
                      <a:pt x="217" y="155"/>
                    </a:cubicBezTo>
                    <a:cubicBezTo>
                      <a:pt x="217" y="155"/>
                      <a:pt x="217" y="155"/>
                      <a:pt x="248" y="186"/>
                    </a:cubicBezTo>
                    <a:cubicBezTo>
                      <a:pt x="248" y="217"/>
                      <a:pt x="248" y="217"/>
                      <a:pt x="248" y="217"/>
                    </a:cubicBezTo>
                    <a:cubicBezTo>
                      <a:pt x="279" y="217"/>
                      <a:pt x="279" y="217"/>
                      <a:pt x="279" y="217"/>
                    </a:cubicBezTo>
                    <a:cubicBezTo>
                      <a:pt x="279" y="248"/>
                      <a:pt x="279" y="248"/>
                      <a:pt x="279" y="248"/>
                    </a:cubicBezTo>
                    <a:lnTo>
                      <a:pt x="279" y="248"/>
                    </a:lnTo>
                    <a:cubicBezTo>
                      <a:pt x="310" y="248"/>
                      <a:pt x="310" y="248"/>
                      <a:pt x="310" y="279"/>
                    </a:cubicBezTo>
                    <a:cubicBezTo>
                      <a:pt x="310" y="279"/>
                      <a:pt x="310" y="279"/>
                      <a:pt x="310" y="310"/>
                    </a:cubicBezTo>
                    <a:lnTo>
                      <a:pt x="310" y="310"/>
                    </a:lnTo>
                    <a:cubicBezTo>
                      <a:pt x="341" y="341"/>
                      <a:pt x="341" y="341"/>
                      <a:pt x="310" y="341"/>
                    </a:cubicBezTo>
                    <a:cubicBezTo>
                      <a:pt x="310" y="372"/>
                      <a:pt x="310" y="372"/>
                      <a:pt x="279" y="372"/>
                    </a:cubicBezTo>
                    <a:lnTo>
                      <a:pt x="279" y="372"/>
                    </a:lnTo>
                    <a:cubicBezTo>
                      <a:pt x="279" y="403"/>
                      <a:pt x="279" y="403"/>
                      <a:pt x="279" y="403"/>
                    </a:cubicBezTo>
                    <a:lnTo>
                      <a:pt x="279" y="403"/>
                    </a:lnTo>
                    <a:cubicBezTo>
                      <a:pt x="279" y="403"/>
                      <a:pt x="279" y="403"/>
                      <a:pt x="310" y="403"/>
                    </a:cubicBezTo>
                    <a:lnTo>
                      <a:pt x="310" y="403"/>
                    </a:lnTo>
                    <a:lnTo>
                      <a:pt x="310" y="403"/>
                    </a:lnTo>
                    <a:lnTo>
                      <a:pt x="310" y="403"/>
                    </a:lnTo>
                    <a:cubicBezTo>
                      <a:pt x="310" y="372"/>
                      <a:pt x="310" y="372"/>
                      <a:pt x="341" y="372"/>
                    </a:cubicBezTo>
                    <a:lnTo>
                      <a:pt x="341" y="372"/>
                    </a:lnTo>
                    <a:lnTo>
                      <a:pt x="372" y="372"/>
                    </a:lnTo>
                    <a:cubicBezTo>
                      <a:pt x="372" y="372"/>
                      <a:pt x="403" y="372"/>
                      <a:pt x="403" y="403"/>
                    </a:cubicBezTo>
                    <a:lnTo>
                      <a:pt x="403" y="403"/>
                    </a:lnTo>
                    <a:cubicBezTo>
                      <a:pt x="403" y="341"/>
                      <a:pt x="403" y="341"/>
                      <a:pt x="403" y="341"/>
                    </a:cubicBezTo>
                    <a:lnTo>
                      <a:pt x="403" y="341"/>
                    </a:lnTo>
                    <a:cubicBezTo>
                      <a:pt x="403" y="341"/>
                      <a:pt x="403" y="341"/>
                      <a:pt x="403" y="310"/>
                    </a:cubicBezTo>
                    <a:lnTo>
                      <a:pt x="403" y="310"/>
                    </a:lnTo>
                    <a:lnTo>
                      <a:pt x="403" y="310"/>
                    </a:lnTo>
                    <a:lnTo>
                      <a:pt x="403" y="279"/>
                    </a:lnTo>
                    <a:lnTo>
                      <a:pt x="403" y="279"/>
                    </a:lnTo>
                    <a:lnTo>
                      <a:pt x="403" y="279"/>
                    </a:lnTo>
                    <a:lnTo>
                      <a:pt x="403" y="279"/>
                    </a:lnTo>
                    <a:cubicBezTo>
                      <a:pt x="403" y="62"/>
                      <a:pt x="403" y="62"/>
                      <a:pt x="403" y="62"/>
                    </a:cubicBezTo>
                    <a:cubicBezTo>
                      <a:pt x="403" y="62"/>
                      <a:pt x="403" y="62"/>
                      <a:pt x="372" y="62"/>
                    </a:cubicBezTo>
                    <a:lnTo>
                      <a:pt x="372" y="62"/>
                    </a:lnTo>
                    <a:lnTo>
                      <a:pt x="372" y="62"/>
                    </a:lnTo>
                    <a:cubicBezTo>
                      <a:pt x="341" y="62"/>
                      <a:pt x="341" y="62"/>
                      <a:pt x="341" y="62"/>
                    </a:cubicBezTo>
                    <a:lnTo>
                      <a:pt x="341" y="62"/>
                    </a:lnTo>
                    <a:cubicBezTo>
                      <a:pt x="310" y="62"/>
                      <a:pt x="310" y="31"/>
                      <a:pt x="310" y="31"/>
                    </a:cubicBezTo>
                    <a:lnTo>
                      <a:pt x="310" y="31"/>
                    </a:lnTo>
                    <a:cubicBezTo>
                      <a:pt x="279" y="0"/>
                      <a:pt x="279" y="0"/>
                      <a:pt x="279" y="0"/>
                    </a:cubicBezTo>
                    <a:lnTo>
                      <a:pt x="248" y="0"/>
                    </a:lnTo>
                    <a:lnTo>
                      <a:pt x="248" y="0"/>
                    </a:lnTo>
                    <a:cubicBezTo>
                      <a:pt x="248" y="31"/>
                      <a:pt x="217" y="62"/>
                      <a:pt x="217" y="62"/>
                    </a:cubicBezTo>
                    <a:lnTo>
                      <a:pt x="186" y="62"/>
                    </a:lnTo>
                    <a:lnTo>
                      <a:pt x="186" y="62"/>
                    </a:lnTo>
                    <a:lnTo>
                      <a:pt x="186" y="62"/>
                    </a:lnTo>
                    <a:cubicBezTo>
                      <a:pt x="186" y="62"/>
                      <a:pt x="186" y="62"/>
                      <a:pt x="186" y="93"/>
                    </a:cubicBezTo>
                    <a:cubicBezTo>
                      <a:pt x="155" y="93"/>
                      <a:pt x="124" y="124"/>
                      <a:pt x="124" y="124"/>
                    </a:cubicBezTo>
                    <a:lnTo>
                      <a:pt x="93" y="124"/>
                    </a:lnTo>
                    <a:lnTo>
                      <a:pt x="62" y="93"/>
                    </a:lnTo>
                    <a:lnTo>
                      <a:pt x="62" y="93"/>
                    </a:lnTo>
                    <a:lnTo>
                      <a:pt x="31" y="62"/>
                    </a:ln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127" name="Freeform 124"/>
              <p:cNvSpPr>
                <a:spLocks noChangeArrowheads="1"/>
              </p:cNvSpPr>
              <p:nvPr/>
            </p:nvSpPr>
            <p:spPr bwMode="auto">
              <a:xfrm>
                <a:off x="5610225" y="2192338"/>
                <a:ext cx="146050" cy="168275"/>
              </a:xfrm>
              <a:custGeom>
                <a:avLst/>
                <a:gdLst>
                  <a:gd name="T0" fmla="*/ 310 w 405"/>
                  <a:gd name="T1" fmla="*/ 309 h 466"/>
                  <a:gd name="T2" fmla="*/ 341 w 405"/>
                  <a:gd name="T3" fmla="*/ 341 h 466"/>
                  <a:gd name="T4" fmla="*/ 404 w 405"/>
                  <a:gd name="T5" fmla="*/ 341 h 466"/>
                  <a:gd name="T6" fmla="*/ 404 w 405"/>
                  <a:gd name="T7" fmla="*/ 309 h 466"/>
                  <a:gd name="T8" fmla="*/ 404 w 405"/>
                  <a:gd name="T9" fmla="*/ 279 h 466"/>
                  <a:gd name="T10" fmla="*/ 404 w 405"/>
                  <a:gd name="T11" fmla="*/ 248 h 466"/>
                  <a:gd name="T12" fmla="*/ 372 w 405"/>
                  <a:gd name="T13" fmla="*/ 218 h 466"/>
                  <a:gd name="T14" fmla="*/ 372 w 405"/>
                  <a:gd name="T15" fmla="*/ 186 h 466"/>
                  <a:gd name="T16" fmla="*/ 341 w 405"/>
                  <a:gd name="T17" fmla="*/ 155 h 466"/>
                  <a:gd name="T18" fmla="*/ 310 w 405"/>
                  <a:gd name="T19" fmla="*/ 124 h 466"/>
                  <a:gd name="T20" fmla="*/ 310 w 405"/>
                  <a:gd name="T21" fmla="*/ 124 h 466"/>
                  <a:gd name="T22" fmla="*/ 280 w 405"/>
                  <a:gd name="T23" fmla="*/ 155 h 466"/>
                  <a:gd name="T24" fmla="*/ 280 w 405"/>
                  <a:gd name="T25" fmla="*/ 155 h 466"/>
                  <a:gd name="T26" fmla="*/ 248 w 405"/>
                  <a:gd name="T27" fmla="*/ 124 h 466"/>
                  <a:gd name="T28" fmla="*/ 217 w 405"/>
                  <a:gd name="T29" fmla="*/ 155 h 466"/>
                  <a:gd name="T30" fmla="*/ 186 w 405"/>
                  <a:gd name="T31" fmla="*/ 186 h 466"/>
                  <a:gd name="T32" fmla="*/ 186 w 405"/>
                  <a:gd name="T33" fmla="*/ 186 h 466"/>
                  <a:gd name="T34" fmla="*/ 156 w 405"/>
                  <a:gd name="T35" fmla="*/ 155 h 466"/>
                  <a:gd name="T36" fmla="*/ 156 w 405"/>
                  <a:gd name="T37" fmla="*/ 94 h 466"/>
                  <a:gd name="T38" fmla="*/ 156 w 405"/>
                  <a:gd name="T39" fmla="*/ 94 h 466"/>
                  <a:gd name="T40" fmla="*/ 156 w 405"/>
                  <a:gd name="T41" fmla="*/ 62 h 466"/>
                  <a:gd name="T42" fmla="*/ 156 w 405"/>
                  <a:gd name="T43" fmla="*/ 62 h 466"/>
                  <a:gd name="T44" fmla="*/ 156 w 405"/>
                  <a:gd name="T45" fmla="*/ 31 h 466"/>
                  <a:gd name="T46" fmla="*/ 124 w 405"/>
                  <a:gd name="T47" fmla="*/ 0 h 466"/>
                  <a:gd name="T48" fmla="*/ 124 w 405"/>
                  <a:gd name="T49" fmla="*/ 0 h 466"/>
                  <a:gd name="T50" fmla="*/ 124 w 405"/>
                  <a:gd name="T51" fmla="*/ 0 h 466"/>
                  <a:gd name="T52" fmla="*/ 93 w 405"/>
                  <a:gd name="T53" fmla="*/ 0 h 466"/>
                  <a:gd name="T54" fmla="*/ 31 w 405"/>
                  <a:gd name="T55" fmla="*/ 31 h 466"/>
                  <a:gd name="T56" fmla="*/ 31 w 405"/>
                  <a:gd name="T57" fmla="*/ 31 h 466"/>
                  <a:gd name="T58" fmla="*/ 31 w 405"/>
                  <a:gd name="T59" fmla="*/ 31 h 466"/>
                  <a:gd name="T60" fmla="*/ 31 w 405"/>
                  <a:gd name="T61" fmla="*/ 62 h 466"/>
                  <a:gd name="T62" fmla="*/ 0 w 405"/>
                  <a:gd name="T63" fmla="*/ 124 h 466"/>
                  <a:gd name="T64" fmla="*/ 31 w 405"/>
                  <a:gd name="T65" fmla="*/ 124 h 466"/>
                  <a:gd name="T66" fmla="*/ 31 w 405"/>
                  <a:gd name="T67" fmla="*/ 155 h 466"/>
                  <a:gd name="T68" fmla="*/ 63 w 405"/>
                  <a:gd name="T69" fmla="*/ 186 h 466"/>
                  <a:gd name="T70" fmla="*/ 93 w 405"/>
                  <a:gd name="T71" fmla="*/ 248 h 466"/>
                  <a:gd name="T72" fmla="*/ 63 w 405"/>
                  <a:gd name="T73" fmla="*/ 248 h 466"/>
                  <a:gd name="T74" fmla="*/ 63 w 405"/>
                  <a:gd name="T75" fmla="*/ 309 h 466"/>
                  <a:gd name="T76" fmla="*/ 63 w 405"/>
                  <a:gd name="T77" fmla="*/ 341 h 466"/>
                  <a:gd name="T78" fmla="*/ 93 w 405"/>
                  <a:gd name="T79" fmla="*/ 433 h 466"/>
                  <a:gd name="T80" fmla="*/ 93 w 405"/>
                  <a:gd name="T81" fmla="*/ 433 h 466"/>
                  <a:gd name="T82" fmla="*/ 124 w 405"/>
                  <a:gd name="T83" fmla="*/ 465 h 466"/>
                  <a:gd name="T84" fmla="*/ 93 w 405"/>
                  <a:gd name="T85" fmla="*/ 433 h 466"/>
                  <a:gd name="T86" fmla="*/ 186 w 405"/>
                  <a:gd name="T87" fmla="*/ 402 h 466"/>
                  <a:gd name="T88" fmla="*/ 186 w 405"/>
                  <a:gd name="T89" fmla="*/ 433 h 466"/>
                  <a:gd name="T90" fmla="*/ 248 w 405"/>
                  <a:gd name="T91" fmla="*/ 433 h 466"/>
                  <a:gd name="T92" fmla="*/ 248 w 405"/>
                  <a:gd name="T93" fmla="*/ 402 h 466"/>
                  <a:gd name="T94" fmla="*/ 310 w 405"/>
                  <a:gd name="T95" fmla="*/ 309 h 4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05" h="466">
                    <a:moveTo>
                      <a:pt x="310" y="309"/>
                    </a:moveTo>
                    <a:lnTo>
                      <a:pt x="310" y="309"/>
                    </a:lnTo>
                    <a:lnTo>
                      <a:pt x="341" y="309"/>
                    </a:lnTo>
                    <a:cubicBezTo>
                      <a:pt x="341" y="341"/>
                      <a:pt x="341" y="341"/>
                      <a:pt x="341" y="341"/>
                    </a:cubicBezTo>
                    <a:cubicBezTo>
                      <a:pt x="372" y="309"/>
                      <a:pt x="372" y="309"/>
                      <a:pt x="372" y="309"/>
                    </a:cubicBezTo>
                    <a:cubicBezTo>
                      <a:pt x="372" y="309"/>
                      <a:pt x="404" y="309"/>
                      <a:pt x="404" y="341"/>
                    </a:cubicBezTo>
                    <a:cubicBezTo>
                      <a:pt x="404" y="309"/>
                      <a:pt x="404" y="309"/>
                      <a:pt x="404" y="309"/>
                    </a:cubicBezTo>
                    <a:lnTo>
                      <a:pt x="404" y="309"/>
                    </a:lnTo>
                    <a:lnTo>
                      <a:pt x="404" y="279"/>
                    </a:lnTo>
                    <a:lnTo>
                      <a:pt x="404" y="279"/>
                    </a:lnTo>
                    <a:cubicBezTo>
                      <a:pt x="404" y="279"/>
                      <a:pt x="404" y="279"/>
                      <a:pt x="404" y="248"/>
                    </a:cubicBezTo>
                    <a:lnTo>
                      <a:pt x="404" y="248"/>
                    </a:lnTo>
                    <a:lnTo>
                      <a:pt x="404" y="248"/>
                    </a:lnTo>
                    <a:cubicBezTo>
                      <a:pt x="372" y="248"/>
                      <a:pt x="372" y="218"/>
                      <a:pt x="372" y="218"/>
                    </a:cubicBezTo>
                    <a:lnTo>
                      <a:pt x="372" y="186"/>
                    </a:lnTo>
                    <a:lnTo>
                      <a:pt x="372" y="186"/>
                    </a:lnTo>
                    <a:lnTo>
                      <a:pt x="372" y="155"/>
                    </a:lnTo>
                    <a:lnTo>
                      <a:pt x="341" y="155"/>
                    </a:lnTo>
                    <a:lnTo>
                      <a:pt x="341" y="124"/>
                    </a:lnTo>
                    <a:cubicBezTo>
                      <a:pt x="341" y="124"/>
                      <a:pt x="341" y="124"/>
                      <a:pt x="310" y="124"/>
                    </a:cubicBezTo>
                    <a:lnTo>
                      <a:pt x="310" y="124"/>
                    </a:lnTo>
                    <a:lnTo>
                      <a:pt x="310" y="124"/>
                    </a:lnTo>
                    <a:lnTo>
                      <a:pt x="310" y="124"/>
                    </a:lnTo>
                    <a:lnTo>
                      <a:pt x="280" y="155"/>
                    </a:lnTo>
                    <a:lnTo>
                      <a:pt x="280" y="155"/>
                    </a:lnTo>
                    <a:lnTo>
                      <a:pt x="280" y="155"/>
                    </a:lnTo>
                    <a:lnTo>
                      <a:pt x="280" y="155"/>
                    </a:lnTo>
                    <a:cubicBezTo>
                      <a:pt x="248" y="155"/>
                      <a:pt x="248" y="155"/>
                      <a:pt x="248" y="124"/>
                    </a:cubicBezTo>
                    <a:cubicBezTo>
                      <a:pt x="248" y="124"/>
                      <a:pt x="248" y="124"/>
                      <a:pt x="217" y="124"/>
                    </a:cubicBezTo>
                    <a:lnTo>
                      <a:pt x="217" y="155"/>
                    </a:lnTo>
                    <a:lnTo>
                      <a:pt x="217" y="155"/>
                    </a:lnTo>
                    <a:cubicBezTo>
                      <a:pt x="217" y="155"/>
                      <a:pt x="217" y="186"/>
                      <a:pt x="186" y="186"/>
                    </a:cubicBezTo>
                    <a:lnTo>
                      <a:pt x="186" y="186"/>
                    </a:lnTo>
                    <a:lnTo>
                      <a:pt x="186" y="186"/>
                    </a:lnTo>
                    <a:lnTo>
                      <a:pt x="186" y="186"/>
                    </a:lnTo>
                    <a:cubicBezTo>
                      <a:pt x="156" y="186"/>
                      <a:pt x="156" y="155"/>
                      <a:pt x="156" y="155"/>
                    </a:cubicBezTo>
                    <a:cubicBezTo>
                      <a:pt x="156" y="124"/>
                      <a:pt x="156" y="124"/>
                      <a:pt x="156" y="124"/>
                    </a:cubicBezTo>
                    <a:cubicBezTo>
                      <a:pt x="156" y="124"/>
                      <a:pt x="156" y="124"/>
                      <a:pt x="156" y="94"/>
                    </a:cubicBezTo>
                    <a:lnTo>
                      <a:pt x="156" y="94"/>
                    </a:lnTo>
                    <a:lnTo>
                      <a:pt x="156" y="94"/>
                    </a:lnTo>
                    <a:cubicBezTo>
                      <a:pt x="156" y="94"/>
                      <a:pt x="156" y="94"/>
                      <a:pt x="156" y="62"/>
                    </a:cubicBezTo>
                    <a:lnTo>
                      <a:pt x="156" y="62"/>
                    </a:lnTo>
                    <a:lnTo>
                      <a:pt x="156" y="62"/>
                    </a:lnTo>
                    <a:lnTo>
                      <a:pt x="156" y="62"/>
                    </a:lnTo>
                    <a:lnTo>
                      <a:pt x="156" y="62"/>
                    </a:lnTo>
                    <a:cubicBezTo>
                      <a:pt x="156" y="62"/>
                      <a:pt x="156" y="62"/>
                      <a:pt x="156" y="31"/>
                    </a:cubicBezTo>
                    <a:cubicBezTo>
                      <a:pt x="124" y="31"/>
                      <a:pt x="124" y="31"/>
                      <a:pt x="124" y="31"/>
                    </a:cubicBezTo>
                    <a:cubicBezTo>
                      <a:pt x="124" y="0"/>
                      <a:pt x="124" y="0"/>
                      <a:pt x="124" y="0"/>
                    </a:cubicBezTo>
                    <a:lnTo>
                      <a:pt x="124" y="0"/>
                    </a:lnTo>
                    <a:lnTo>
                      <a:pt x="124" y="0"/>
                    </a:lnTo>
                    <a:lnTo>
                      <a:pt x="124" y="0"/>
                    </a:lnTo>
                    <a:lnTo>
                      <a:pt x="124" y="0"/>
                    </a:lnTo>
                    <a:cubicBezTo>
                      <a:pt x="93" y="0"/>
                      <a:pt x="93" y="0"/>
                      <a:pt x="93" y="0"/>
                    </a:cubicBezTo>
                    <a:lnTo>
                      <a:pt x="93" y="0"/>
                    </a:lnTo>
                    <a:cubicBezTo>
                      <a:pt x="93" y="31"/>
                      <a:pt x="63" y="31"/>
                      <a:pt x="63" y="31"/>
                    </a:cubicBezTo>
                    <a:cubicBezTo>
                      <a:pt x="63" y="31"/>
                      <a:pt x="63" y="31"/>
                      <a:pt x="31" y="31"/>
                    </a:cubicBezTo>
                    <a:lnTo>
                      <a:pt x="31" y="31"/>
                    </a:lnTo>
                    <a:lnTo>
                      <a:pt x="31" y="31"/>
                    </a:lnTo>
                    <a:lnTo>
                      <a:pt x="31" y="31"/>
                    </a:lnTo>
                    <a:lnTo>
                      <a:pt x="31" y="31"/>
                    </a:lnTo>
                    <a:cubicBezTo>
                      <a:pt x="31" y="62"/>
                      <a:pt x="31" y="62"/>
                      <a:pt x="31" y="62"/>
                    </a:cubicBezTo>
                    <a:lnTo>
                      <a:pt x="31" y="62"/>
                    </a:lnTo>
                    <a:cubicBezTo>
                      <a:pt x="31" y="94"/>
                      <a:pt x="31" y="94"/>
                      <a:pt x="0" y="94"/>
                    </a:cubicBezTo>
                    <a:cubicBezTo>
                      <a:pt x="0" y="94"/>
                      <a:pt x="0" y="94"/>
                      <a:pt x="0" y="124"/>
                    </a:cubicBezTo>
                    <a:lnTo>
                      <a:pt x="0" y="124"/>
                    </a:lnTo>
                    <a:cubicBezTo>
                      <a:pt x="31" y="124"/>
                      <a:pt x="31" y="124"/>
                      <a:pt x="31" y="124"/>
                    </a:cubicBezTo>
                    <a:lnTo>
                      <a:pt x="31" y="124"/>
                    </a:lnTo>
                    <a:cubicBezTo>
                      <a:pt x="31" y="124"/>
                      <a:pt x="31" y="124"/>
                      <a:pt x="31" y="155"/>
                    </a:cubicBezTo>
                    <a:cubicBezTo>
                      <a:pt x="63" y="155"/>
                      <a:pt x="63" y="186"/>
                      <a:pt x="63" y="186"/>
                    </a:cubicBezTo>
                    <a:lnTo>
                      <a:pt x="63" y="186"/>
                    </a:lnTo>
                    <a:lnTo>
                      <a:pt x="63" y="218"/>
                    </a:lnTo>
                    <a:cubicBezTo>
                      <a:pt x="63" y="218"/>
                      <a:pt x="93" y="218"/>
                      <a:pt x="93" y="248"/>
                    </a:cubicBezTo>
                    <a:lnTo>
                      <a:pt x="93" y="248"/>
                    </a:lnTo>
                    <a:cubicBezTo>
                      <a:pt x="93" y="248"/>
                      <a:pt x="93" y="248"/>
                      <a:pt x="63" y="248"/>
                    </a:cubicBezTo>
                    <a:cubicBezTo>
                      <a:pt x="63" y="279"/>
                      <a:pt x="63" y="279"/>
                      <a:pt x="63" y="279"/>
                    </a:cubicBezTo>
                    <a:lnTo>
                      <a:pt x="63" y="309"/>
                    </a:lnTo>
                    <a:lnTo>
                      <a:pt x="63" y="341"/>
                    </a:lnTo>
                    <a:lnTo>
                      <a:pt x="63" y="341"/>
                    </a:lnTo>
                    <a:cubicBezTo>
                      <a:pt x="93" y="341"/>
                      <a:pt x="93" y="402"/>
                      <a:pt x="93" y="433"/>
                    </a:cubicBezTo>
                    <a:lnTo>
                      <a:pt x="93" y="433"/>
                    </a:lnTo>
                    <a:lnTo>
                      <a:pt x="93" y="433"/>
                    </a:lnTo>
                    <a:lnTo>
                      <a:pt x="93" y="433"/>
                    </a:lnTo>
                    <a:cubicBezTo>
                      <a:pt x="93" y="465"/>
                      <a:pt x="93" y="465"/>
                      <a:pt x="93" y="465"/>
                    </a:cubicBezTo>
                    <a:cubicBezTo>
                      <a:pt x="93" y="465"/>
                      <a:pt x="93" y="465"/>
                      <a:pt x="124" y="465"/>
                    </a:cubicBezTo>
                    <a:cubicBezTo>
                      <a:pt x="124" y="465"/>
                      <a:pt x="93" y="465"/>
                      <a:pt x="93" y="433"/>
                    </a:cubicBezTo>
                    <a:lnTo>
                      <a:pt x="93" y="433"/>
                    </a:lnTo>
                    <a:cubicBezTo>
                      <a:pt x="93" y="433"/>
                      <a:pt x="124" y="371"/>
                      <a:pt x="156" y="371"/>
                    </a:cubicBezTo>
                    <a:cubicBezTo>
                      <a:pt x="156" y="371"/>
                      <a:pt x="186" y="371"/>
                      <a:pt x="186" y="402"/>
                    </a:cubicBezTo>
                    <a:lnTo>
                      <a:pt x="186" y="402"/>
                    </a:lnTo>
                    <a:cubicBezTo>
                      <a:pt x="217" y="402"/>
                      <a:pt x="186" y="433"/>
                      <a:pt x="186" y="433"/>
                    </a:cubicBezTo>
                    <a:cubicBezTo>
                      <a:pt x="217" y="433"/>
                      <a:pt x="217" y="433"/>
                      <a:pt x="217" y="433"/>
                    </a:cubicBezTo>
                    <a:cubicBezTo>
                      <a:pt x="217" y="433"/>
                      <a:pt x="217" y="433"/>
                      <a:pt x="248" y="433"/>
                    </a:cubicBezTo>
                    <a:cubicBezTo>
                      <a:pt x="248" y="433"/>
                      <a:pt x="248" y="433"/>
                      <a:pt x="248" y="402"/>
                    </a:cubicBezTo>
                    <a:lnTo>
                      <a:pt x="248" y="402"/>
                    </a:lnTo>
                    <a:cubicBezTo>
                      <a:pt x="248" y="371"/>
                      <a:pt x="248" y="371"/>
                      <a:pt x="280" y="341"/>
                    </a:cubicBezTo>
                    <a:lnTo>
                      <a:pt x="310" y="309"/>
                    </a:ln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128" name="Freeform 125"/>
              <p:cNvSpPr>
                <a:spLocks noChangeArrowheads="1"/>
              </p:cNvSpPr>
              <p:nvPr/>
            </p:nvSpPr>
            <p:spPr bwMode="auto">
              <a:xfrm>
                <a:off x="5665788" y="2527300"/>
                <a:ext cx="55562" cy="77788"/>
              </a:xfrm>
              <a:custGeom>
                <a:avLst/>
                <a:gdLst>
                  <a:gd name="T0" fmla="*/ 61 w 155"/>
                  <a:gd name="T1" fmla="*/ 0 h 218"/>
                  <a:gd name="T2" fmla="*/ 61 w 155"/>
                  <a:gd name="T3" fmla="*/ 0 h 218"/>
                  <a:gd name="T4" fmla="*/ 61 w 155"/>
                  <a:gd name="T5" fmla="*/ 0 h 218"/>
                  <a:gd name="T6" fmla="*/ 61 w 155"/>
                  <a:gd name="T7" fmla="*/ 0 h 218"/>
                  <a:gd name="T8" fmla="*/ 61 w 155"/>
                  <a:gd name="T9" fmla="*/ 0 h 218"/>
                  <a:gd name="T10" fmla="*/ 61 w 155"/>
                  <a:gd name="T11" fmla="*/ 0 h 218"/>
                  <a:gd name="T12" fmla="*/ 30 w 155"/>
                  <a:gd name="T13" fmla="*/ 31 h 218"/>
                  <a:gd name="T14" fmla="*/ 30 w 155"/>
                  <a:gd name="T15" fmla="*/ 31 h 218"/>
                  <a:gd name="T16" fmla="*/ 30 w 155"/>
                  <a:gd name="T17" fmla="*/ 31 h 218"/>
                  <a:gd name="T18" fmla="*/ 0 w 155"/>
                  <a:gd name="T19" fmla="*/ 0 h 218"/>
                  <a:gd name="T20" fmla="*/ 30 w 155"/>
                  <a:gd name="T21" fmla="*/ 62 h 218"/>
                  <a:gd name="T22" fmla="*/ 30 w 155"/>
                  <a:gd name="T23" fmla="*/ 62 h 218"/>
                  <a:gd name="T24" fmla="*/ 30 w 155"/>
                  <a:gd name="T25" fmla="*/ 62 h 218"/>
                  <a:gd name="T26" fmla="*/ 61 w 155"/>
                  <a:gd name="T27" fmla="*/ 93 h 218"/>
                  <a:gd name="T28" fmla="*/ 61 w 155"/>
                  <a:gd name="T29" fmla="*/ 155 h 218"/>
                  <a:gd name="T30" fmla="*/ 61 w 155"/>
                  <a:gd name="T31" fmla="*/ 155 h 218"/>
                  <a:gd name="T32" fmla="*/ 92 w 155"/>
                  <a:gd name="T33" fmla="*/ 155 h 218"/>
                  <a:gd name="T34" fmla="*/ 92 w 155"/>
                  <a:gd name="T35" fmla="*/ 186 h 218"/>
                  <a:gd name="T36" fmla="*/ 124 w 155"/>
                  <a:gd name="T37" fmla="*/ 217 h 218"/>
                  <a:gd name="T38" fmla="*/ 154 w 155"/>
                  <a:gd name="T39" fmla="*/ 217 h 218"/>
                  <a:gd name="T40" fmla="*/ 154 w 155"/>
                  <a:gd name="T41" fmla="*/ 217 h 218"/>
                  <a:gd name="T42" fmla="*/ 154 w 155"/>
                  <a:gd name="T43" fmla="*/ 186 h 218"/>
                  <a:gd name="T44" fmla="*/ 154 w 155"/>
                  <a:gd name="T45" fmla="*/ 186 h 218"/>
                  <a:gd name="T46" fmla="*/ 124 w 155"/>
                  <a:gd name="T47" fmla="*/ 155 h 218"/>
                  <a:gd name="T48" fmla="*/ 124 w 155"/>
                  <a:gd name="T49" fmla="*/ 93 h 218"/>
                  <a:gd name="T50" fmla="*/ 124 w 155"/>
                  <a:gd name="T51" fmla="*/ 31 h 218"/>
                  <a:gd name="T52" fmla="*/ 92 w 155"/>
                  <a:gd name="T53" fmla="*/ 0 h 218"/>
                  <a:gd name="T54" fmla="*/ 92 w 155"/>
                  <a:gd name="T55" fmla="*/ 0 h 218"/>
                  <a:gd name="T56" fmla="*/ 61 w 155"/>
                  <a:gd name="T57" fmla="*/ 0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55" h="218">
                    <a:moveTo>
                      <a:pt x="61" y="0"/>
                    </a:moveTo>
                    <a:lnTo>
                      <a:pt x="61" y="0"/>
                    </a:lnTo>
                    <a:lnTo>
                      <a:pt x="61" y="0"/>
                    </a:lnTo>
                    <a:lnTo>
                      <a:pt x="61" y="0"/>
                    </a:lnTo>
                    <a:lnTo>
                      <a:pt x="61" y="0"/>
                    </a:lnTo>
                    <a:lnTo>
                      <a:pt x="61" y="0"/>
                    </a:lnTo>
                    <a:cubicBezTo>
                      <a:pt x="61" y="31"/>
                      <a:pt x="30" y="31"/>
                      <a:pt x="30" y="31"/>
                    </a:cubicBezTo>
                    <a:lnTo>
                      <a:pt x="30" y="31"/>
                    </a:lnTo>
                    <a:lnTo>
                      <a:pt x="30" y="31"/>
                    </a:lnTo>
                    <a:cubicBezTo>
                      <a:pt x="30" y="31"/>
                      <a:pt x="30" y="31"/>
                      <a:pt x="0" y="0"/>
                    </a:cubicBezTo>
                    <a:cubicBezTo>
                      <a:pt x="30" y="31"/>
                      <a:pt x="30" y="31"/>
                      <a:pt x="30" y="62"/>
                    </a:cubicBezTo>
                    <a:lnTo>
                      <a:pt x="30" y="62"/>
                    </a:lnTo>
                    <a:lnTo>
                      <a:pt x="30" y="62"/>
                    </a:lnTo>
                    <a:cubicBezTo>
                      <a:pt x="30" y="62"/>
                      <a:pt x="30" y="93"/>
                      <a:pt x="61" y="93"/>
                    </a:cubicBezTo>
                    <a:cubicBezTo>
                      <a:pt x="61" y="93"/>
                      <a:pt x="61" y="124"/>
                      <a:pt x="61" y="155"/>
                    </a:cubicBezTo>
                    <a:lnTo>
                      <a:pt x="61" y="155"/>
                    </a:lnTo>
                    <a:cubicBezTo>
                      <a:pt x="61" y="155"/>
                      <a:pt x="61" y="155"/>
                      <a:pt x="92" y="155"/>
                    </a:cubicBezTo>
                    <a:cubicBezTo>
                      <a:pt x="92" y="186"/>
                      <a:pt x="92" y="186"/>
                      <a:pt x="92" y="186"/>
                    </a:cubicBezTo>
                    <a:cubicBezTo>
                      <a:pt x="124" y="186"/>
                      <a:pt x="124" y="186"/>
                      <a:pt x="124" y="217"/>
                    </a:cubicBezTo>
                    <a:cubicBezTo>
                      <a:pt x="154" y="217"/>
                      <a:pt x="154" y="217"/>
                      <a:pt x="154" y="217"/>
                    </a:cubicBezTo>
                    <a:lnTo>
                      <a:pt x="154" y="217"/>
                    </a:lnTo>
                    <a:cubicBezTo>
                      <a:pt x="154" y="186"/>
                      <a:pt x="154" y="186"/>
                      <a:pt x="154" y="186"/>
                    </a:cubicBezTo>
                    <a:lnTo>
                      <a:pt x="154" y="186"/>
                    </a:lnTo>
                    <a:cubicBezTo>
                      <a:pt x="154" y="186"/>
                      <a:pt x="154" y="186"/>
                      <a:pt x="124" y="155"/>
                    </a:cubicBezTo>
                    <a:cubicBezTo>
                      <a:pt x="124" y="155"/>
                      <a:pt x="124" y="124"/>
                      <a:pt x="124" y="93"/>
                    </a:cubicBezTo>
                    <a:cubicBezTo>
                      <a:pt x="124" y="62"/>
                      <a:pt x="124" y="62"/>
                      <a:pt x="124" y="31"/>
                    </a:cubicBezTo>
                    <a:cubicBezTo>
                      <a:pt x="124" y="31"/>
                      <a:pt x="124" y="0"/>
                      <a:pt x="92" y="0"/>
                    </a:cubicBezTo>
                    <a:lnTo>
                      <a:pt x="92" y="0"/>
                    </a:lnTo>
                    <a:cubicBezTo>
                      <a:pt x="92" y="0"/>
                      <a:pt x="92" y="0"/>
                      <a:pt x="61" y="0"/>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129" name="Freeform 126"/>
              <p:cNvSpPr>
                <a:spLocks noChangeArrowheads="1"/>
              </p:cNvSpPr>
              <p:nvPr/>
            </p:nvSpPr>
            <p:spPr bwMode="auto">
              <a:xfrm>
                <a:off x="5754688" y="2238375"/>
                <a:ext cx="44450" cy="66675"/>
              </a:xfrm>
              <a:custGeom>
                <a:avLst/>
                <a:gdLst>
                  <a:gd name="T0" fmla="*/ 0 w 125"/>
                  <a:gd name="T1" fmla="*/ 62 h 186"/>
                  <a:gd name="T2" fmla="*/ 0 w 125"/>
                  <a:gd name="T3" fmla="*/ 62 h 186"/>
                  <a:gd name="T4" fmla="*/ 0 w 125"/>
                  <a:gd name="T5" fmla="*/ 94 h 186"/>
                  <a:gd name="T6" fmla="*/ 0 w 125"/>
                  <a:gd name="T7" fmla="*/ 94 h 186"/>
                  <a:gd name="T8" fmla="*/ 30 w 125"/>
                  <a:gd name="T9" fmla="*/ 94 h 186"/>
                  <a:gd name="T10" fmla="*/ 30 w 125"/>
                  <a:gd name="T11" fmla="*/ 94 h 186"/>
                  <a:gd name="T12" fmla="*/ 61 w 125"/>
                  <a:gd name="T13" fmla="*/ 124 h 186"/>
                  <a:gd name="T14" fmla="*/ 61 w 125"/>
                  <a:gd name="T15" fmla="*/ 124 h 186"/>
                  <a:gd name="T16" fmla="*/ 61 w 125"/>
                  <a:gd name="T17" fmla="*/ 155 h 186"/>
                  <a:gd name="T18" fmla="*/ 61 w 125"/>
                  <a:gd name="T19" fmla="*/ 185 h 186"/>
                  <a:gd name="T20" fmla="*/ 61 w 125"/>
                  <a:gd name="T21" fmla="*/ 185 h 186"/>
                  <a:gd name="T22" fmla="*/ 61 w 125"/>
                  <a:gd name="T23" fmla="*/ 185 h 186"/>
                  <a:gd name="T24" fmla="*/ 61 w 125"/>
                  <a:gd name="T25" fmla="*/ 185 h 186"/>
                  <a:gd name="T26" fmla="*/ 92 w 125"/>
                  <a:gd name="T27" fmla="*/ 185 h 186"/>
                  <a:gd name="T28" fmla="*/ 92 w 125"/>
                  <a:gd name="T29" fmla="*/ 185 h 186"/>
                  <a:gd name="T30" fmla="*/ 92 w 125"/>
                  <a:gd name="T31" fmla="*/ 185 h 186"/>
                  <a:gd name="T32" fmla="*/ 92 w 125"/>
                  <a:gd name="T33" fmla="*/ 185 h 186"/>
                  <a:gd name="T34" fmla="*/ 124 w 125"/>
                  <a:gd name="T35" fmla="*/ 185 h 186"/>
                  <a:gd name="T36" fmla="*/ 124 w 125"/>
                  <a:gd name="T37" fmla="*/ 185 h 186"/>
                  <a:gd name="T38" fmla="*/ 124 w 125"/>
                  <a:gd name="T39" fmla="*/ 185 h 186"/>
                  <a:gd name="T40" fmla="*/ 92 w 125"/>
                  <a:gd name="T41" fmla="*/ 155 h 186"/>
                  <a:gd name="T42" fmla="*/ 92 w 125"/>
                  <a:gd name="T43" fmla="*/ 155 h 186"/>
                  <a:gd name="T44" fmla="*/ 92 w 125"/>
                  <a:gd name="T45" fmla="*/ 124 h 186"/>
                  <a:gd name="T46" fmla="*/ 92 w 125"/>
                  <a:gd name="T47" fmla="*/ 124 h 186"/>
                  <a:gd name="T48" fmla="*/ 61 w 125"/>
                  <a:gd name="T49" fmla="*/ 94 h 186"/>
                  <a:gd name="T50" fmla="*/ 30 w 125"/>
                  <a:gd name="T51" fmla="*/ 62 h 186"/>
                  <a:gd name="T52" fmla="*/ 0 w 125"/>
                  <a:gd name="T53" fmla="*/ 0 h 186"/>
                  <a:gd name="T54" fmla="*/ 0 w 125"/>
                  <a:gd name="T55" fmla="*/ 0 h 186"/>
                  <a:gd name="T56" fmla="*/ 0 w 125"/>
                  <a:gd name="T57" fmla="*/ 0 h 186"/>
                  <a:gd name="T58" fmla="*/ 0 w 125"/>
                  <a:gd name="T59" fmla="*/ 0 h 186"/>
                  <a:gd name="T60" fmla="*/ 0 w 125"/>
                  <a:gd name="T61" fmla="*/ 0 h 186"/>
                  <a:gd name="T62" fmla="*/ 0 w 125"/>
                  <a:gd name="T63" fmla="*/ 0 h 186"/>
                  <a:gd name="T64" fmla="*/ 0 w 125"/>
                  <a:gd name="T65" fmla="*/ 0 h 186"/>
                  <a:gd name="T66" fmla="*/ 0 w 125"/>
                  <a:gd name="T67" fmla="*/ 62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25" h="186">
                    <a:moveTo>
                      <a:pt x="0" y="62"/>
                    </a:moveTo>
                    <a:lnTo>
                      <a:pt x="0" y="62"/>
                    </a:lnTo>
                    <a:cubicBezTo>
                      <a:pt x="0" y="62"/>
                      <a:pt x="0" y="62"/>
                      <a:pt x="0" y="94"/>
                    </a:cubicBezTo>
                    <a:lnTo>
                      <a:pt x="0" y="94"/>
                    </a:lnTo>
                    <a:cubicBezTo>
                      <a:pt x="30" y="94"/>
                      <a:pt x="30" y="94"/>
                      <a:pt x="30" y="94"/>
                    </a:cubicBezTo>
                    <a:lnTo>
                      <a:pt x="30" y="94"/>
                    </a:lnTo>
                    <a:cubicBezTo>
                      <a:pt x="30" y="94"/>
                      <a:pt x="61" y="94"/>
                      <a:pt x="61" y="124"/>
                    </a:cubicBezTo>
                    <a:lnTo>
                      <a:pt x="61" y="124"/>
                    </a:lnTo>
                    <a:cubicBezTo>
                      <a:pt x="61" y="124"/>
                      <a:pt x="61" y="124"/>
                      <a:pt x="61" y="155"/>
                    </a:cubicBezTo>
                    <a:cubicBezTo>
                      <a:pt x="61" y="155"/>
                      <a:pt x="61" y="155"/>
                      <a:pt x="61" y="185"/>
                    </a:cubicBezTo>
                    <a:lnTo>
                      <a:pt x="61" y="185"/>
                    </a:lnTo>
                    <a:lnTo>
                      <a:pt x="61" y="185"/>
                    </a:lnTo>
                    <a:lnTo>
                      <a:pt x="61" y="185"/>
                    </a:lnTo>
                    <a:cubicBezTo>
                      <a:pt x="92" y="185"/>
                      <a:pt x="92" y="185"/>
                      <a:pt x="92" y="185"/>
                    </a:cubicBezTo>
                    <a:lnTo>
                      <a:pt x="92" y="185"/>
                    </a:lnTo>
                    <a:lnTo>
                      <a:pt x="92" y="185"/>
                    </a:lnTo>
                    <a:lnTo>
                      <a:pt x="92" y="185"/>
                    </a:lnTo>
                    <a:cubicBezTo>
                      <a:pt x="92" y="185"/>
                      <a:pt x="92" y="185"/>
                      <a:pt x="124" y="185"/>
                    </a:cubicBezTo>
                    <a:lnTo>
                      <a:pt x="124" y="185"/>
                    </a:lnTo>
                    <a:lnTo>
                      <a:pt x="124" y="185"/>
                    </a:lnTo>
                    <a:lnTo>
                      <a:pt x="92" y="155"/>
                    </a:lnTo>
                    <a:lnTo>
                      <a:pt x="92" y="155"/>
                    </a:lnTo>
                    <a:lnTo>
                      <a:pt x="92" y="124"/>
                    </a:lnTo>
                    <a:lnTo>
                      <a:pt x="92" y="124"/>
                    </a:lnTo>
                    <a:cubicBezTo>
                      <a:pt x="92" y="124"/>
                      <a:pt x="61" y="124"/>
                      <a:pt x="61" y="94"/>
                    </a:cubicBezTo>
                    <a:lnTo>
                      <a:pt x="30" y="62"/>
                    </a:lnTo>
                    <a:cubicBezTo>
                      <a:pt x="30" y="31"/>
                      <a:pt x="0" y="31"/>
                      <a:pt x="0" y="0"/>
                    </a:cubicBezTo>
                    <a:lnTo>
                      <a:pt x="0" y="0"/>
                    </a:lnTo>
                    <a:lnTo>
                      <a:pt x="0" y="0"/>
                    </a:lnTo>
                    <a:lnTo>
                      <a:pt x="0" y="0"/>
                    </a:lnTo>
                    <a:lnTo>
                      <a:pt x="0" y="0"/>
                    </a:lnTo>
                    <a:lnTo>
                      <a:pt x="0" y="0"/>
                    </a:lnTo>
                    <a:lnTo>
                      <a:pt x="0" y="0"/>
                    </a:lnTo>
                    <a:lnTo>
                      <a:pt x="0" y="62"/>
                    </a:ln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130" name="Freeform 127"/>
              <p:cNvSpPr>
                <a:spLocks noChangeArrowheads="1"/>
              </p:cNvSpPr>
              <p:nvPr/>
            </p:nvSpPr>
            <p:spPr bwMode="auto">
              <a:xfrm>
                <a:off x="5676900" y="2147888"/>
                <a:ext cx="66675" cy="79375"/>
              </a:xfrm>
              <a:custGeom>
                <a:avLst/>
                <a:gdLst>
                  <a:gd name="T0" fmla="*/ 31 w 187"/>
                  <a:gd name="T1" fmla="*/ 62 h 219"/>
                  <a:gd name="T2" fmla="*/ 31 w 187"/>
                  <a:gd name="T3" fmla="*/ 62 h 219"/>
                  <a:gd name="T4" fmla="*/ 31 w 187"/>
                  <a:gd name="T5" fmla="*/ 62 h 219"/>
                  <a:gd name="T6" fmla="*/ 0 w 187"/>
                  <a:gd name="T7" fmla="*/ 62 h 219"/>
                  <a:gd name="T8" fmla="*/ 0 w 187"/>
                  <a:gd name="T9" fmla="*/ 62 h 219"/>
                  <a:gd name="T10" fmla="*/ 0 w 187"/>
                  <a:gd name="T11" fmla="*/ 62 h 219"/>
                  <a:gd name="T12" fmla="*/ 0 w 187"/>
                  <a:gd name="T13" fmla="*/ 62 h 219"/>
                  <a:gd name="T14" fmla="*/ 0 w 187"/>
                  <a:gd name="T15" fmla="*/ 62 h 219"/>
                  <a:gd name="T16" fmla="*/ 0 w 187"/>
                  <a:gd name="T17" fmla="*/ 62 h 219"/>
                  <a:gd name="T18" fmla="*/ 0 w 187"/>
                  <a:gd name="T19" fmla="*/ 94 h 219"/>
                  <a:gd name="T20" fmla="*/ 0 w 187"/>
                  <a:gd name="T21" fmla="*/ 94 h 219"/>
                  <a:gd name="T22" fmla="*/ 0 w 187"/>
                  <a:gd name="T23" fmla="*/ 94 h 219"/>
                  <a:gd name="T24" fmla="*/ 0 w 187"/>
                  <a:gd name="T25" fmla="*/ 94 h 219"/>
                  <a:gd name="T26" fmla="*/ 31 w 187"/>
                  <a:gd name="T27" fmla="*/ 124 h 219"/>
                  <a:gd name="T28" fmla="*/ 31 w 187"/>
                  <a:gd name="T29" fmla="*/ 124 h 219"/>
                  <a:gd name="T30" fmla="*/ 31 w 187"/>
                  <a:gd name="T31" fmla="*/ 155 h 219"/>
                  <a:gd name="T32" fmla="*/ 31 w 187"/>
                  <a:gd name="T33" fmla="*/ 155 h 219"/>
                  <a:gd name="T34" fmla="*/ 31 w 187"/>
                  <a:gd name="T35" fmla="*/ 155 h 219"/>
                  <a:gd name="T36" fmla="*/ 31 w 187"/>
                  <a:gd name="T37" fmla="*/ 155 h 219"/>
                  <a:gd name="T38" fmla="*/ 31 w 187"/>
                  <a:gd name="T39" fmla="*/ 186 h 219"/>
                  <a:gd name="T40" fmla="*/ 31 w 187"/>
                  <a:gd name="T41" fmla="*/ 186 h 219"/>
                  <a:gd name="T42" fmla="*/ 31 w 187"/>
                  <a:gd name="T43" fmla="*/ 186 h 219"/>
                  <a:gd name="T44" fmla="*/ 31 w 187"/>
                  <a:gd name="T45" fmla="*/ 186 h 219"/>
                  <a:gd name="T46" fmla="*/ 31 w 187"/>
                  <a:gd name="T47" fmla="*/ 218 h 219"/>
                  <a:gd name="T48" fmla="*/ 62 w 187"/>
                  <a:gd name="T49" fmla="*/ 186 h 219"/>
                  <a:gd name="T50" fmla="*/ 94 w 187"/>
                  <a:gd name="T51" fmla="*/ 218 h 219"/>
                  <a:gd name="T52" fmla="*/ 94 w 187"/>
                  <a:gd name="T53" fmla="*/ 218 h 219"/>
                  <a:gd name="T54" fmla="*/ 94 w 187"/>
                  <a:gd name="T55" fmla="*/ 218 h 219"/>
                  <a:gd name="T56" fmla="*/ 94 w 187"/>
                  <a:gd name="T57" fmla="*/ 218 h 219"/>
                  <a:gd name="T58" fmla="*/ 94 w 187"/>
                  <a:gd name="T59" fmla="*/ 186 h 219"/>
                  <a:gd name="T60" fmla="*/ 94 w 187"/>
                  <a:gd name="T61" fmla="*/ 186 h 219"/>
                  <a:gd name="T62" fmla="*/ 124 w 187"/>
                  <a:gd name="T63" fmla="*/ 186 h 219"/>
                  <a:gd name="T64" fmla="*/ 155 w 187"/>
                  <a:gd name="T65" fmla="*/ 186 h 219"/>
                  <a:gd name="T66" fmla="*/ 124 w 187"/>
                  <a:gd name="T67" fmla="*/ 155 h 219"/>
                  <a:gd name="T68" fmla="*/ 124 w 187"/>
                  <a:gd name="T69" fmla="*/ 124 h 219"/>
                  <a:gd name="T70" fmla="*/ 155 w 187"/>
                  <a:gd name="T71" fmla="*/ 124 h 219"/>
                  <a:gd name="T72" fmla="*/ 155 w 187"/>
                  <a:gd name="T73" fmla="*/ 94 h 219"/>
                  <a:gd name="T74" fmla="*/ 155 w 187"/>
                  <a:gd name="T75" fmla="*/ 94 h 219"/>
                  <a:gd name="T76" fmla="*/ 186 w 187"/>
                  <a:gd name="T77" fmla="*/ 94 h 219"/>
                  <a:gd name="T78" fmla="*/ 186 w 187"/>
                  <a:gd name="T79" fmla="*/ 94 h 219"/>
                  <a:gd name="T80" fmla="*/ 186 w 187"/>
                  <a:gd name="T81" fmla="*/ 94 h 219"/>
                  <a:gd name="T82" fmla="*/ 186 w 187"/>
                  <a:gd name="T83" fmla="*/ 94 h 219"/>
                  <a:gd name="T84" fmla="*/ 186 w 187"/>
                  <a:gd name="T85" fmla="*/ 94 h 219"/>
                  <a:gd name="T86" fmla="*/ 186 w 187"/>
                  <a:gd name="T87" fmla="*/ 94 h 219"/>
                  <a:gd name="T88" fmla="*/ 155 w 187"/>
                  <a:gd name="T89" fmla="*/ 94 h 219"/>
                  <a:gd name="T90" fmla="*/ 155 w 187"/>
                  <a:gd name="T91" fmla="*/ 94 h 219"/>
                  <a:gd name="T92" fmla="*/ 155 w 187"/>
                  <a:gd name="T93" fmla="*/ 94 h 219"/>
                  <a:gd name="T94" fmla="*/ 124 w 187"/>
                  <a:gd name="T95" fmla="*/ 94 h 219"/>
                  <a:gd name="T96" fmla="*/ 124 w 187"/>
                  <a:gd name="T97" fmla="*/ 94 h 219"/>
                  <a:gd name="T98" fmla="*/ 124 w 187"/>
                  <a:gd name="T99" fmla="*/ 94 h 219"/>
                  <a:gd name="T100" fmla="*/ 124 w 187"/>
                  <a:gd name="T101" fmla="*/ 94 h 219"/>
                  <a:gd name="T102" fmla="*/ 62 w 187"/>
                  <a:gd name="T103" fmla="*/ 62 h 219"/>
                  <a:gd name="T104" fmla="*/ 62 w 187"/>
                  <a:gd name="T105" fmla="*/ 31 h 219"/>
                  <a:gd name="T106" fmla="*/ 62 w 187"/>
                  <a:gd name="T107" fmla="*/ 31 h 219"/>
                  <a:gd name="T108" fmla="*/ 62 w 187"/>
                  <a:gd name="T109" fmla="*/ 31 h 219"/>
                  <a:gd name="T110" fmla="*/ 62 w 187"/>
                  <a:gd name="T111" fmla="*/ 31 h 219"/>
                  <a:gd name="T112" fmla="*/ 62 w 187"/>
                  <a:gd name="T113" fmla="*/ 31 h 219"/>
                  <a:gd name="T114" fmla="*/ 62 w 187"/>
                  <a:gd name="T115" fmla="*/ 0 h 219"/>
                  <a:gd name="T116" fmla="*/ 62 w 187"/>
                  <a:gd name="T117" fmla="*/ 31 h 219"/>
                  <a:gd name="T118" fmla="*/ 31 w 187"/>
                  <a:gd name="T119" fmla="*/ 62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87" h="219">
                    <a:moveTo>
                      <a:pt x="31" y="62"/>
                    </a:moveTo>
                    <a:lnTo>
                      <a:pt x="31" y="62"/>
                    </a:lnTo>
                    <a:lnTo>
                      <a:pt x="31" y="62"/>
                    </a:lnTo>
                    <a:lnTo>
                      <a:pt x="0" y="62"/>
                    </a:lnTo>
                    <a:lnTo>
                      <a:pt x="0" y="62"/>
                    </a:lnTo>
                    <a:lnTo>
                      <a:pt x="0" y="62"/>
                    </a:lnTo>
                    <a:lnTo>
                      <a:pt x="0" y="62"/>
                    </a:lnTo>
                    <a:lnTo>
                      <a:pt x="0" y="62"/>
                    </a:lnTo>
                    <a:lnTo>
                      <a:pt x="0" y="62"/>
                    </a:lnTo>
                    <a:cubicBezTo>
                      <a:pt x="0" y="94"/>
                      <a:pt x="0" y="94"/>
                      <a:pt x="0" y="94"/>
                    </a:cubicBezTo>
                    <a:lnTo>
                      <a:pt x="0" y="94"/>
                    </a:lnTo>
                    <a:lnTo>
                      <a:pt x="0" y="94"/>
                    </a:lnTo>
                    <a:lnTo>
                      <a:pt x="0" y="94"/>
                    </a:lnTo>
                    <a:cubicBezTo>
                      <a:pt x="31" y="124"/>
                      <a:pt x="31" y="124"/>
                      <a:pt x="31" y="124"/>
                    </a:cubicBezTo>
                    <a:lnTo>
                      <a:pt x="31" y="124"/>
                    </a:lnTo>
                    <a:cubicBezTo>
                      <a:pt x="31" y="155"/>
                      <a:pt x="31" y="155"/>
                      <a:pt x="31" y="155"/>
                    </a:cubicBezTo>
                    <a:lnTo>
                      <a:pt x="31" y="155"/>
                    </a:lnTo>
                    <a:lnTo>
                      <a:pt x="31" y="155"/>
                    </a:lnTo>
                    <a:lnTo>
                      <a:pt x="31" y="155"/>
                    </a:lnTo>
                    <a:lnTo>
                      <a:pt x="31" y="186"/>
                    </a:lnTo>
                    <a:lnTo>
                      <a:pt x="31" y="186"/>
                    </a:lnTo>
                    <a:lnTo>
                      <a:pt x="31" y="186"/>
                    </a:lnTo>
                    <a:lnTo>
                      <a:pt x="31" y="186"/>
                    </a:lnTo>
                    <a:cubicBezTo>
                      <a:pt x="31" y="186"/>
                      <a:pt x="31" y="186"/>
                      <a:pt x="31" y="218"/>
                    </a:cubicBezTo>
                    <a:cubicBezTo>
                      <a:pt x="31" y="186"/>
                      <a:pt x="62" y="186"/>
                      <a:pt x="62" y="186"/>
                    </a:cubicBezTo>
                    <a:cubicBezTo>
                      <a:pt x="62" y="186"/>
                      <a:pt x="62" y="186"/>
                      <a:pt x="94" y="218"/>
                    </a:cubicBezTo>
                    <a:lnTo>
                      <a:pt x="94" y="218"/>
                    </a:lnTo>
                    <a:lnTo>
                      <a:pt x="94" y="218"/>
                    </a:lnTo>
                    <a:lnTo>
                      <a:pt x="94" y="218"/>
                    </a:lnTo>
                    <a:cubicBezTo>
                      <a:pt x="94" y="186"/>
                      <a:pt x="94" y="186"/>
                      <a:pt x="94" y="186"/>
                    </a:cubicBezTo>
                    <a:lnTo>
                      <a:pt x="94" y="186"/>
                    </a:lnTo>
                    <a:cubicBezTo>
                      <a:pt x="124" y="186"/>
                      <a:pt x="124" y="186"/>
                      <a:pt x="124" y="186"/>
                    </a:cubicBezTo>
                    <a:lnTo>
                      <a:pt x="155" y="186"/>
                    </a:lnTo>
                    <a:cubicBezTo>
                      <a:pt x="124" y="155"/>
                      <a:pt x="124" y="155"/>
                      <a:pt x="124" y="155"/>
                    </a:cubicBezTo>
                    <a:lnTo>
                      <a:pt x="124" y="124"/>
                    </a:lnTo>
                    <a:lnTo>
                      <a:pt x="155" y="124"/>
                    </a:lnTo>
                    <a:cubicBezTo>
                      <a:pt x="155" y="94"/>
                      <a:pt x="155" y="94"/>
                      <a:pt x="155" y="94"/>
                    </a:cubicBezTo>
                    <a:lnTo>
                      <a:pt x="155" y="94"/>
                    </a:lnTo>
                    <a:cubicBezTo>
                      <a:pt x="155" y="94"/>
                      <a:pt x="155" y="94"/>
                      <a:pt x="186" y="94"/>
                    </a:cubicBezTo>
                    <a:lnTo>
                      <a:pt x="186" y="94"/>
                    </a:lnTo>
                    <a:lnTo>
                      <a:pt x="186" y="94"/>
                    </a:lnTo>
                    <a:lnTo>
                      <a:pt x="186" y="94"/>
                    </a:lnTo>
                    <a:lnTo>
                      <a:pt x="186" y="94"/>
                    </a:lnTo>
                    <a:lnTo>
                      <a:pt x="186" y="94"/>
                    </a:lnTo>
                    <a:lnTo>
                      <a:pt x="155" y="94"/>
                    </a:lnTo>
                    <a:lnTo>
                      <a:pt x="155" y="94"/>
                    </a:lnTo>
                    <a:lnTo>
                      <a:pt x="155" y="94"/>
                    </a:lnTo>
                    <a:lnTo>
                      <a:pt x="124" y="94"/>
                    </a:lnTo>
                    <a:lnTo>
                      <a:pt x="124" y="94"/>
                    </a:lnTo>
                    <a:lnTo>
                      <a:pt x="124" y="94"/>
                    </a:lnTo>
                    <a:lnTo>
                      <a:pt x="124" y="94"/>
                    </a:lnTo>
                    <a:cubicBezTo>
                      <a:pt x="94" y="94"/>
                      <a:pt x="94" y="62"/>
                      <a:pt x="62" y="62"/>
                    </a:cubicBezTo>
                    <a:lnTo>
                      <a:pt x="62" y="31"/>
                    </a:lnTo>
                    <a:lnTo>
                      <a:pt x="62" y="31"/>
                    </a:lnTo>
                    <a:lnTo>
                      <a:pt x="62" y="31"/>
                    </a:lnTo>
                    <a:lnTo>
                      <a:pt x="62" y="31"/>
                    </a:lnTo>
                    <a:lnTo>
                      <a:pt x="62" y="31"/>
                    </a:lnTo>
                    <a:cubicBezTo>
                      <a:pt x="62" y="31"/>
                      <a:pt x="62" y="31"/>
                      <a:pt x="62" y="0"/>
                    </a:cubicBezTo>
                    <a:cubicBezTo>
                      <a:pt x="62" y="31"/>
                      <a:pt x="62" y="31"/>
                      <a:pt x="62" y="31"/>
                    </a:cubicBezTo>
                    <a:cubicBezTo>
                      <a:pt x="62" y="31"/>
                      <a:pt x="62" y="62"/>
                      <a:pt x="31" y="62"/>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131" name="Freeform 128"/>
              <p:cNvSpPr>
                <a:spLocks noChangeArrowheads="1"/>
              </p:cNvSpPr>
              <p:nvPr/>
            </p:nvSpPr>
            <p:spPr bwMode="auto">
              <a:xfrm>
                <a:off x="5967413" y="2505075"/>
                <a:ext cx="57150" cy="44450"/>
              </a:xfrm>
              <a:custGeom>
                <a:avLst/>
                <a:gdLst>
                  <a:gd name="T0" fmla="*/ 0 w 157"/>
                  <a:gd name="T1" fmla="*/ 93 h 125"/>
                  <a:gd name="T2" fmla="*/ 0 w 157"/>
                  <a:gd name="T3" fmla="*/ 93 h 125"/>
                  <a:gd name="T4" fmla="*/ 0 w 157"/>
                  <a:gd name="T5" fmla="*/ 93 h 125"/>
                  <a:gd name="T6" fmla="*/ 93 w 157"/>
                  <a:gd name="T7" fmla="*/ 124 h 125"/>
                  <a:gd name="T8" fmla="*/ 93 w 157"/>
                  <a:gd name="T9" fmla="*/ 93 h 125"/>
                  <a:gd name="T10" fmla="*/ 124 w 157"/>
                  <a:gd name="T11" fmla="*/ 93 h 125"/>
                  <a:gd name="T12" fmla="*/ 124 w 157"/>
                  <a:gd name="T13" fmla="*/ 93 h 125"/>
                  <a:gd name="T14" fmla="*/ 156 w 157"/>
                  <a:gd name="T15" fmla="*/ 62 h 125"/>
                  <a:gd name="T16" fmla="*/ 156 w 157"/>
                  <a:gd name="T17" fmla="*/ 62 h 125"/>
                  <a:gd name="T18" fmla="*/ 124 w 157"/>
                  <a:gd name="T19" fmla="*/ 62 h 125"/>
                  <a:gd name="T20" fmla="*/ 124 w 157"/>
                  <a:gd name="T21" fmla="*/ 31 h 125"/>
                  <a:gd name="T22" fmla="*/ 124 w 157"/>
                  <a:gd name="T23" fmla="*/ 31 h 125"/>
                  <a:gd name="T24" fmla="*/ 124 w 157"/>
                  <a:gd name="T25" fmla="*/ 62 h 125"/>
                  <a:gd name="T26" fmla="*/ 93 w 157"/>
                  <a:gd name="T27" fmla="*/ 31 h 125"/>
                  <a:gd name="T28" fmla="*/ 93 w 157"/>
                  <a:gd name="T29" fmla="*/ 0 h 125"/>
                  <a:gd name="T30" fmla="*/ 93 w 157"/>
                  <a:gd name="T31" fmla="*/ 0 h 125"/>
                  <a:gd name="T32" fmla="*/ 62 w 157"/>
                  <a:gd name="T33" fmla="*/ 0 h 125"/>
                  <a:gd name="T34" fmla="*/ 62 w 157"/>
                  <a:gd name="T35" fmla="*/ 0 h 125"/>
                  <a:gd name="T36" fmla="*/ 62 w 157"/>
                  <a:gd name="T37" fmla="*/ 0 h 125"/>
                  <a:gd name="T38" fmla="*/ 0 w 157"/>
                  <a:gd name="T39" fmla="*/ 62 h 125"/>
                  <a:gd name="T40" fmla="*/ 0 w 157"/>
                  <a:gd name="T41" fmla="*/ 93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57" h="125">
                    <a:moveTo>
                      <a:pt x="0" y="93"/>
                    </a:moveTo>
                    <a:lnTo>
                      <a:pt x="0" y="93"/>
                    </a:lnTo>
                    <a:lnTo>
                      <a:pt x="0" y="93"/>
                    </a:lnTo>
                    <a:cubicBezTo>
                      <a:pt x="32" y="93"/>
                      <a:pt x="62" y="93"/>
                      <a:pt x="93" y="124"/>
                    </a:cubicBezTo>
                    <a:cubicBezTo>
                      <a:pt x="93" y="93"/>
                      <a:pt x="93" y="93"/>
                      <a:pt x="93" y="93"/>
                    </a:cubicBezTo>
                    <a:cubicBezTo>
                      <a:pt x="93" y="93"/>
                      <a:pt x="93" y="93"/>
                      <a:pt x="124" y="93"/>
                    </a:cubicBezTo>
                    <a:lnTo>
                      <a:pt x="124" y="93"/>
                    </a:lnTo>
                    <a:cubicBezTo>
                      <a:pt x="124" y="93"/>
                      <a:pt x="124" y="62"/>
                      <a:pt x="156" y="62"/>
                    </a:cubicBezTo>
                    <a:lnTo>
                      <a:pt x="156" y="62"/>
                    </a:lnTo>
                    <a:cubicBezTo>
                      <a:pt x="124" y="62"/>
                      <a:pt x="124" y="62"/>
                      <a:pt x="124" y="62"/>
                    </a:cubicBezTo>
                    <a:cubicBezTo>
                      <a:pt x="124" y="62"/>
                      <a:pt x="124" y="62"/>
                      <a:pt x="124" y="31"/>
                    </a:cubicBezTo>
                    <a:lnTo>
                      <a:pt x="124" y="31"/>
                    </a:lnTo>
                    <a:cubicBezTo>
                      <a:pt x="124" y="62"/>
                      <a:pt x="124" y="62"/>
                      <a:pt x="124" y="62"/>
                    </a:cubicBezTo>
                    <a:cubicBezTo>
                      <a:pt x="93" y="62"/>
                      <a:pt x="93" y="31"/>
                      <a:pt x="93" y="31"/>
                    </a:cubicBezTo>
                    <a:cubicBezTo>
                      <a:pt x="93" y="31"/>
                      <a:pt x="93" y="31"/>
                      <a:pt x="93" y="0"/>
                    </a:cubicBezTo>
                    <a:lnTo>
                      <a:pt x="93" y="0"/>
                    </a:lnTo>
                    <a:cubicBezTo>
                      <a:pt x="62" y="0"/>
                      <a:pt x="62" y="0"/>
                      <a:pt x="62" y="0"/>
                    </a:cubicBezTo>
                    <a:lnTo>
                      <a:pt x="62" y="0"/>
                    </a:lnTo>
                    <a:lnTo>
                      <a:pt x="62" y="0"/>
                    </a:lnTo>
                    <a:cubicBezTo>
                      <a:pt x="32" y="31"/>
                      <a:pt x="32" y="62"/>
                      <a:pt x="0" y="62"/>
                    </a:cubicBezTo>
                    <a:lnTo>
                      <a:pt x="0" y="93"/>
                    </a:ln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132" name="Freeform 129"/>
              <p:cNvSpPr>
                <a:spLocks noChangeArrowheads="1"/>
              </p:cNvSpPr>
              <p:nvPr/>
            </p:nvSpPr>
            <p:spPr bwMode="auto">
              <a:xfrm>
                <a:off x="5878513" y="2560638"/>
                <a:ext cx="77787" cy="55562"/>
              </a:xfrm>
              <a:custGeom>
                <a:avLst/>
                <a:gdLst>
                  <a:gd name="T0" fmla="*/ 0 w 218"/>
                  <a:gd name="T1" fmla="*/ 155 h 156"/>
                  <a:gd name="T2" fmla="*/ 0 w 218"/>
                  <a:gd name="T3" fmla="*/ 155 h 156"/>
                  <a:gd name="T4" fmla="*/ 0 w 218"/>
                  <a:gd name="T5" fmla="*/ 155 h 156"/>
                  <a:gd name="T6" fmla="*/ 62 w 218"/>
                  <a:gd name="T7" fmla="*/ 124 h 156"/>
                  <a:gd name="T8" fmla="*/ 62 w 218"/>
                  <a:gd name="T9" fmla="*/ 124 h 156"/>
                  <a:gd name="T10" fmla="*/ 62 w 218"/>
                  <a:gd name="T11" fmla="*/ 124 h 156"/>
                  <a:gd name="T12" fmla="*/ 62 w 218"/>
                  <a:gd name="T13" fmla="*/ 124 h 156"/>
                  <a:gd name="T14" fmla="*/ 93 w 218"/>
                  <a:gd name="T15" fmla="*/ 155 h 156"/>
                  <a:gd name="T16" fmla="*/ 124 w 218"/>
                  <a:gd name="T17" fmla="*/ 155 h 156"/>
                  <a:gd name="T18" fmla="*/ 124 w 218"/>
                  <a:gd name="T19" fmla="*/ 155 h 156"/>
                  <a:gd name="T20" fmla="*/ 124 w 218"/>
                  <a:gd name="T21" fmla="*/ 155 h 156"/>
                  <a:gd name="T22" fmla="*/ 124 w 218"/>
                  <a:gd name="T23" fmla="*/ 155 h 156"/>
                  <a:gd name="T24" fmla="*/ 156 w 218"/>
                  <a:gd name="T25" fmla="*/ 124 h 156"/>
                  <a:gd name="T26" fmla="*/ 156 w 218"/>
                  <a:gd name="T27" fmla="*/ 124 h 156"/>
                  <a:gd name="T28" fmla="*/ 156 w 218"/>
                  <a:gd name="T29" fmla="*/ 93 h 156"/>
                  <a:gd name="T30" fmla="*/ 186 w 218"/>
                  <a:gd name="T31" fmla="*/ 93 h 156"/>
                  <a:gd name="T32" fmla="*/ 186 w 218"/>
                  <a:gd name="T33" fmla="*/ 62 h 156"/>
                  <a:gd name="T34" fmla="*/ 186 w 218"/>
                  <a:gd name="T35" fmla="*/ 31 h 156"/>
                  <a:gd name="T36" fmla="*/ 186 w 218"/>
                  <a:gd name="T37" fmla="*/ 31 h 156"/>
                  <a:gd name="T38" fmla="*/ 186 w 218"/>
                  <a:gd name="T39" fmla="*/ 31 h 156"/>
                  <a:gd name="T40" fmla="*/ 217 w 218"/>
                  <a:gd name="T41" fmla="*/ 0 h 156"/>
                  <a:gd name="T42" fmla="*/ 217 w 218"/>
                  <a:gd name="T43" fmla="*/ 0 h 156"/>
                  <a:gd name="T44" fmla="*/ 186 w 218"/>
                  <a:gd name="T45" fmla="*/ 31 h 156"/>
                  <a:gd name="T46" fmla="*/ 156 w 218"/>
                  <a:gd name="T47" fmla="*/ 31 h 156"/>
                  <a:gd name="T48" fmla="*/ 156 w 218"/>
                  <a:gd name="T49" fmla="*/ 31 h 156"/>
                  <a:gd name="T50" fmla="*/ 156 w 218"/>
                  <a:gd name="T51" fmla="*/ 0 h 156"/>
                  <a:gd name="T52" fmla="*/ 124 w 218"/>
                  <a:gd name="T53" fmla="*/ 31 h 156"/>
                  <a:gd name="T54" fmla="*/ 124 w 218"/>
                  <a:gd name="T55" fmla="*/ 31 h 156"/>
                  <a:gd name="T56" fmla="*/ 93 w 218"/>
                  <a:gd name="T57" fmla="*/ 62 h 156"/>
                  <a:gd name="T58" fmla="*/ 93 w 218"/>
                  <a:gd name="T59" fmla="*/ 93 h 156"/>
                  <a:gd name="T60" fmla="*/ 32 w 218"/>
                  <a:gd name="T61" fmla="*/ 93 h 156"/>
                  <a:gd name="T62" fmla="*/ 32 w 218"/>
                  <a:gd name="T63" fmla="*/ 93 h 156"/>
                  <a:gd name="T64" fmla="*/ 0 w 218"/>
                  <a:gd name="T65" fmla="*/ 155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18" h="156">
                    <a:moveTo>
                      <a:pt x="0" y="155"/>
                    </a:moveTo>
                    <a:lnTo>
                      <a:pt x="0" y="155"/>
                    </a:lnTo>
                    <a:lnTo>
                      <a:pt x="0" y="155"/>
                    </a:lnTo>
                    <a:cubicBezTo>
                      <a:pt x="32" y="155"/>
                      <a:pt x="32" y="124"/>
                      <a:pt x="62" y="124"/>
                    </a:cubicBezTo>
                    <a:lnTo>
                      <a:pt x="62" y="124"/>
                    </a:lnTo>
                    <a:lnTo>
                      <a:pt x="62" y="124"/>
                    </a:lnTo>
                    <a:lnTo>
                      <a:pt x="62" y="124"/>
                    </a:lnTo>
                    <a:cubicBezTo>
                      <a:pt x="62" y="124"/>
                      <a:pt x="93" y="124"/>
                      <a:pt x="93" y="155"/>
                    </a:cubicBezTo>
                    <a:cubicBezTo>
                      <a:pt x="124" y="155"/>
                      <a:pt x="124" y="155"/>
                      <a:pt x="124" y="155"/>
                    </a:cubicBezTo>
                    <a:lnTo>
                      <a:pt x="124" y="155"/>
                    </a:lnTo>
                    <a:lnTo>
                      <a:pt x="124" y="155"/>
                    </a:lnTo>
                    <a:lnTo>
                      <a:pt x="124" y="155"/>
                    </a:lnTo>
                    <a:cubicBezTo>
                      <a:pt x="124" y="155"/>
                      <a:pt x="124" y="124"/>
                      <a:pt x="156" y="124"/>
                    </a:cubicBezTo>
                    <a:lnTo>
                      <a:pt x="156" y="124"/>
                    </a:lnTo>
                    <a:cubicBezTo>
                      <a:pt x="156" y="124"/>
                      <a:pt x="156" y="124"/>
                      <a:pt x="156" y="93"/>
                    </a:cubicBezTo>
                    <a:cubicBezTo>
                      <a:pt x="186" y="93"/>
                      <a:pt x="186" y="93"/>
                      <a:pt x="186" y="93"/>
                    </a:cubicBezTo>
                    <a:cubicBezTo>
                      <a:pt x="186" y="93"/>
                      <a:pt x="186" y="93"/>
                      <a:pt x="186" y="62"/>
                    </a:cubicBezTo>
                    <a:lnTo>
                      <a:pt x="186" y="31"/>
                    </a:lnTo>
                    <a:lnTo>
                      <a:pt x="186" y="31"/>
                    </a:lnTo>
                    <a:lnTo>
                      <a:pt x="186" y="31"/>
                    </a:lnTo>
                    <a:cubicBezTo>
                      <a:pt x="186" y="31"/>
                      <a:pt x="186" y="0"/>
                      <a:pt x="217" y="0"/>
                    </a:cubicBezTo>
                    <a:lnTo>
                      <a:pt x="217" y="0"/>
                    </a:lnTo>
                    <a:cubicBezTo>
                      <a:pt x="186" y="31"/>
                      <a:pt x="186" y="31"/>
                      <a:pt x="186" y="31"/>
                    </a:cubicBezTo>
                    <a:lnTo>
                      <a:pt x="156" y="31"/>
                    </a:lnTo>
                    <a:lnTo>
                      <a:pt x="156" y="31"/>
                    </a:lnTo>
                    <a:lnTo>
                      <a:pt x="156" y="0"/>
                    </a:lnTo>
                    <a:cubicBezTo>
                      <a:pt x="156" y="31"/>
                      <a:pt x="124" y="31"/>
                      <a:pt x="124" y="31"/>
                    </a:cubicBezTo>
                    <a:lnTo>
                      <a:pt x="124" y="31"/>
                    </a:lnTo>
                    <a:cubicBezTo>
                      <a:pt x="124" y="62"/>
                      <a:pt x="124" y="62"/>
                      <a:pt x="93" y="62"/>
                    </a:cubicBezTo>
                    <a:lnTo>
                      <a:pt x="93" y="93"/>
                    </a:lnTo>
                    <a:cubicBezTo>
                      <a:pt x="62" y="93"/>
                      <a:pt x="32" y="93"/>
                      <a:pt x="32" y="93"/>
                    </a:cubicBezTo>
                    <a:lnTo>
                      <a:pt x="32" y="93"/>
                    </a:lnTo>
                    <a:cubicBezTo>
                      <a:pt x="32" y="124"/>
                      <a:pt x="0" y="124"/>
                      <a:pt x="0" y="155"/>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133" name="Freeform 130"/>
              <p:cNvSpPr>
                <a:spLocks noChangeArrowheads="1"/>
              </p:cNvSpPr>
              <p:nvPr/>
            </p:nvSpPr>
            <p:spPr bwMode="auto">
              <a:xfrm>
                <a:off x="5710238" y="2125663"/>
                <a:ext cx="88900" cy="77787"/>
              </a:xfrm>
              <a:custGeom>
                <a:avLst/>
                <a:gdLst>
                  <a:gd name="T0" fmla="*/ 216 w 249"/>
                  <a:gd name="T1" fmla="*/ 93 h 218"/>
                  <a:gd name="T2" fmla="*/ 216 w 249"/>
                  <a:gd name="T3" fmla="*/ 93 h 218"/>
                  <a:gd name="T4" fmla="*/ 216 w 249"/>
                  <a:gd name="T5" fmla="*/ 93 h 218"/>
                  <a:gd name="T6" fmla="*/ 185 w 249"/>
                  <a:gd name="T7" fmla="*/ 62 h 218"/>
                  <a:gd name="T8" fmla="*/ 185 w 249"/>
                  <a:gd name="T9" fmla="*/ 32 h 218"/>
                  <a:gd name="T10" fmla="*/ 185 w 249"/>
                  <a:gd name="T11" fmla="*/ 32 h 218"/>
                  <a:gd name="T12" fmla="*/ 185 w 249"/>
                  <a:gd name="T13" fmla="*/ 32 h 218"/>
                  <a:gd name="T14" fmla="*/ 185 w 249"/>
                  <a:gd name="T15" fmla="*/ 32 h 218"/>
                  <a:gd name="T16" fmla="*/ 185 w 249"/>
                  <a:gd name="T17" fmla="*/ 32 h 218"/>
                  <a:gd name="T18" fmla="*/ 154 w 249"/>
                  <a:gd name="T19" fmla="*/ 32 h 218"/>
                  <a:gd name="T20" fmla="*/ 154 w 249"/>
                  <a:gd name="T21" fmla="*/ 32 h 218"/>
                  <a:gd name="T22" fmla="*/ 124 w 249"/>
                  <a:gd name="T23" fmla="*/ 0 h 218"/>
                  <a:gd name="T24" fmla="*/ 124 w 249"/>
                  <a:gd name="T25" fmla="*/ 0 h 218"/>
                  <a:gd name="T26" fmla="*/ 124 w 249"/>
                  <a:gd name="T27" fmla="*/ 0 h 218"/>
                  <a:gd name="T28" fmla="*/ 124 w 249"/>
                  <a:gd name="T29" fmla="*/ 0 h 218"/>
                  <a:gd name="T30" fmla="*/ 124 w 249"/>
                  <a:gd name="T31" fmla="*/ 0 h 218"/>
                  <a:gd name="T32" fmla="*/ 124 w 249"/>
                  <a:gd name="T33" fmla="*/ 0 h 218"/>
                  <a:gd name="T34" fmla="*/ 124 w 249"/>
                  <a:gd name="T35" fmla="*/ 0 h 218"/>
                  <a:gd name="T36" fmla="*/ 124 w 249"/>
                  <a:gd name="T37" fmla="*/ 32 h 218"/>
                  <a:gd name="T38" fmla="*/ 124 w 249"/>
                  <a:gd name="T39" fmla="*/ 32 h 218"/>
                  <a:gd name="T40" fmla="*/ 92 w 249"/>
                  <a:gd name="T41" fmla="*/ 32 h 218"/>
                  <a:gd name="T42" fmla="*/ 92 w 249"/>
                  <a:gd name="T43" fmla="*/ 32 h 218"/>
                  <a:gd name="T44" fmla="*/ 92 w 249"/>
                  <a:gd name="T45" fmla="*/ 32 h 218"/>
                  <a:gd name="T46" fmla="*/ 61 w 249"/>
                  <a:gd name="T47" fmla="*/ 32 h 218"/>
                  <a:gd name="T48" fmla="*/ 30 w 249"/>
                  <a:gd name="T49" fmla="*/ 32 h 218"/>
                  <a:gd name="T50" fmla="*/ 30 w 249"/>
                  <a:gd name="T51" fmla="*/ 32 h 218"/>
                  <a:gd name="T52" fmla="*/ 30 w 249"/>
                  <a:gd name="T53" fmla="*/ 32 h 218"/>
                  <a:gd name="T54" fmla="*/ 30 w 249"/>
                  <a:gd name="T55" fmla="*/ 32 h 218"/>
                  <a:gd name="T56" fmla="*/ 30 w 249"/>
                  <a:gd name="T57" fmla="*/ 32 h 218"/>
                  <a:gd name="T58" fmla="*/ 0 w 249"/>
                  <a:gd name="T59" fmla="*/ 32 h 218"/>
                  <a:gd name="T60" fmla="*/ 30 w 249"/>
                  <a:gd name="T61" fmla="*/ 32 h 218"/>
                  <a:gd name="T62" fmla="*/ 30 w 249"/>
                  <a:gd name="T63" fmla="*/ 32 h 218"/>
                  <a:gd name="T64" fmla="*/ 30 w 249"/>
                  <a:gd name="T65" fmla="*/ 93 h 218"/>
                  <a:gd name="T66" fmla="*/ 30 w 249"/>
                  <a:gd name="T67" fmla="*/ 93 h 218"/>
                  <a:gd name="T68" fmla="*/ 30 w 249"/>
                  <a:gd name="T69" fmla="*/ 93 h 218"/>
                  <a:gd name="T70" fmla="*/ 61 w 249"/>
                  <a:gd name="T71" fmla="*/ 93 h 218"/>
                  <a:gd name="T72" fmla="*/ 61 w 249"/>
                  <a:gd name="T73" fmla="*/ 62 h 218"/>
                  <a:gd name="T74" fmla="*/ 61 w 249"/>
                  <a:gd name="T75" fmla="*/ 62 h 218"/>
                  <a:gd name="T76" fmla="*/ 92 w 249"/>
                  <a:gd name="T77" fmla="*/ 93 h 218"/>
                  <a:gd name="T78" fmla="*/ 92 w 249"/>
                  <a:gd name="T79" fmla="*/ 93 h 218"/>
                  <a:gd name="T80" fmla="*/ 92 w 249"/>
                  <a:gd name="T81" fmla="*/ 93 h 218"/>
                  <a:gd name="T82" fmla="*/ 124 w 249"/>
                  <a:gd name="T83" fmla="*/ 93 h 218"/>
                  <a:gd name="T84" fmla="*/ 124 w 249"/>
                  <a:gd name="T85" fmla="*/ 156 h 218"/>
                  <a:gd name="T86" fmla="*/ 124 w 249"/>
                  <a:gd name="T87" fmla="*/ 156 h 218"/>
                  <a:gd name="T88" fmla="*/ 124 w 249"/>
                  <a:gd name="T89" fmla="*/ 156 h 218"/>
                  <a:gd name="T90" fmla="*/ 154 w 249"/>
                  <a:gd name="T91" fmla="*/ 186 h 218"/>
                  <a:gd name="T92" fmla="*/ 154 w 249"/>
                  <a:gd name="T93" fmla="*/ 186 h 218"/>
                  <a:gd name="T94" fmla="*/ 154 w 249"/>
                  <a:gd name="T95" fmla="*/ 186 h 218"/>
                  <a:gd name="T96" fmla="*/ 124 w 249"/>
                  <a:gd name="T97" fmla="*/ 186 h 218"/>
                  <a:gd name="T98" fmla="*/ 124 w 249"/>
                  <a:gd name="T99" fmla="*/ 186 h 218"/>
                  <a:gd name="T100" fmla="*/ 124 w 249"/>
                  <a:gd name="T101" fmla="*/ 217 h 218"/>
                  <a:gd name="T102" fmla="*/ 124 w 249"/>
                  <a:gd name="T103" fmla="*/ 217 h 218"/>
                  <a:gd name="T104" fmla="*/ 124 w 249"/>
                  <a:gd name="T105" fmla="*/ 217 h 218"/>
                  <a:gd name="T106" fmla="*/ 124 w 249"/>
                  <a:gd name="T107" fmla="*/ 217 h 218"/>
                  <a:gd name="T108" fmla="*/ 124 w 249"/>
                  <a:gd name="T109" fmla="*/ 217 h 218"/>
                  <a:gd name="T110" fmla="*/ 154 w 249"/>
                  <a:gd name="T111" fmla="*/ 186 h 218"/>
                  <a:gd name="T112" fmla="*/ 154 w 249"/>
                  <a:gd name="T113" fmla="*/ 186 h 218"/>
                  <a:gd name="T114" fmla="*/ 185 w 249"/>
                  <a:gd name="T115" fmla="*/ 156 h 218"/>
                  <a:gd name="T116" fmla="*/ 216 w 249"/>
                  <a:gd name="T117" fmla="*/ 156 h 218"/>
                  <a:gd name="T118" fmla="*/ 216 w 249"/>
                  <a:gd name="T119" fmla="*/ 124 h 218"/>
                  <a:gd name="T120" fmla="*/ 216 w 249"/>
                  <a:gd name="T121" fmla="*/ 124 h 218"/>
                  <a:gd name="T122" fmla="*/ 248 w 249"/>
                  <a:gd name="T123" fmla="*/ 93 h 218"/>
                  <a:gd name="T124" fmla="*/ 216 w 249"/>
                  <a:gd name="T125" fmla="*/ 93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49" h="218">
                    <a:moveTo>
                      <a:pt x="216" y="93"/>
                    </a:moveTo>
                    <a:lnTo>
                      <a:pt x="216" y="93"/>
                    </a:lnTo>
                    <a:lnTo>
                      <a:pt x="216" y="93"/>
                    </a:lnTo>
                    <a:cubicBezTo>
                      <a:pt x="185" y="62"/>
                      <a:pt x="185" y="62"/>
                      <a:pt x="185" y="62"/>
                    </a:cubicBezTo>
                    <a:lnTo>
                      <a:pt x="185" y="32"/>
                    </a:lnTo>
                    <a:lnTo>
                      <a:pt x="185" y="32"/>
                    </a:lnTo>
                    <a:lnTo>
                      <a:pt x="185" y="32"/>
                    </a:lnTo>
                    <a:lnTo>
                      <a:pt x="185" y="32"/>
                    </a:lnTo>
                    <a:lnTo>
                      <a:pt x="185" y="32"/>
                    </a:lnTo>
                    <a:lnTo>
                      <a:pt x="154" y="32"/>
                    </a:lnTo>
                    <a:lnTo>
                      <a:pt x="154" y="32"/>
                    </a:lnTo>
                    <a:cubicBezTo>
                      <a:pt x="154" y="32"/>
                      <a:pt x="154" y="0"/>
                      <a:pt x="124" y="0"/>
                    </a:cubicBezTo>
                    <a:lnTo>
                      <a:pt x="124" y="0"/>
                    </a:lnTo>
                    <a:lnTo>
                      <a:pt x="124" y="0"/>
                    </a:lnTo>
                    <a:lnTo>
                      <a:pt x="124" y="0"/>
                    </a:lnTo>
                    <a:lnTo>
                      <a:pt x="124" y="0"/>
                    </a:lnTo>
                    <a:lnTo>
                      <a:pt x="124" y="0"/>
                    </a:lnTo>
                    <a:lnTo>
                      <a:pt x="124" y="0"/>
                    </a:lnTo>
                    <a:cubicBezTo>
                      <a:pt x="124" y="0"/>
                      <a:pt x="124" y="0"/>
                      <a:pt x="124" y="32"/>
                    </a:cubicBezTo>
                    <a:lnTo>
                      <a:pt x="124" y="32"/>
                    </a:lnTo>
                    <a:lnTo>
                      <a:pt x="92" y="32"/>
                    </a:lnTo>
                    <a:lnTo>
                      <a:pt x="92" y="32"/>
                    </a:lnTo>
                    <a:lnTo>
                      <a:pt x="92" y="32"/>
                    </a:lnTo>
                    <a:cubicBezTo>
                      <a:pt x="92" y="32"/>
                      <a:pt x="92" y="32"/>
                      <a:pt x="61" y="32"/>
                    </a:cubicBezTo>
                    <a:cubicBezTo>
                      <a:pt x="61" y="32"/>
                      <a:pt x="61" y="32"/>
                      <a:pt x="30" y="32"/>
                    </a:cubicBezTo>
                    <a:lnTo>
                      <a:pt x="30" y="32"/>
                    </a:lnTo>
                    <a:lnTo>
                      <a:pt x="30" y="32"/>
                    </a:lnTo>
                    <a:lnTo>
                      <a:pt x="30" y="32"/>
                    </a:lnTo>
                    <a:lnTo>
                      <a:pt x="30" y="32"/>
                    </a:lnTo>
                    <a:cubicBezTo>
                      <a:pt x="30" y="32"/>
                      <a:pt x="30" y="32"/>
                      <a:pt x="0" y="32"/>
                    </a:cubicBezTo>
                    <a:cubicBezTo>
                      <a:pt x="0" y="32"/>
                      <a:pt x="0" y="32"/>
                      <a:pt x="30" y="32"/>
                    </a:cubicBezTo>
                    <a:lnTo>
                      <a:pt x="30" y="32"/>
                    </a:lnTo>
                    <a:cubicBezTo>
                      <a:pt x="30" y="62"/>
                      <a:pt x="30" y="62"/>
                      <a:pt x="30" y="93"/>
                    </a:cubicBezTo>
                    <a:lnTo>
                      <a:pt x="30" y="93"/>
                    </a:lnTo>
                    <a:lnTo>
                      <a:pt x="30" y="93"/>
                    </a:lnTo>
                    <a:cubicBezTo>
                      <a:pt x="30" y="93"/>
                      <a:pt x="30" y="93"/>
                      <a:pt x="61" y="93"/>
                    </a:cubicBezTo>
                    <a:lnTo>
                      <a:pt x="61" y="62"/>
                    </a:lnTo>
                    <a:lnTo>
                      <a:pt x="61" y="62"/>
                    </a:lnTo>
                    <a:cubicBezTo>
                      <a:pt x="92" y="93"/>
                      <a:pt x="92" y="93"/>
                      <a:pt x="92" y="93"/>
                    </a:cubicBezTo>
                    <a:lnTo>
                      <a:pt x="92" y="93"/>
                    </a:lnTo>
                    <a:lnTo>
                      <a:pt x="92" y="93"/>
                    </a:lnTo>
                    <a:lnTo>
                      <a:pt x="124" y="93"/>
                    </a:lnTo>
                    <a:cubicBezTo>
                      <a:pt x="124" y="124"/>
                      <a:pt x="124" y="124"/>
                      <a:pt x="124" y="156"/>
                    </a:cubicBezTo>
                    <a:lnTo>
                      <a:pt x="124" y="156"/>
                    </a:lnTo>
                    <a:lnTo>
                      <a:pt x="124" y="156"/>
                    </a:lnTo>
                    <a:cubicBezTo>
                      <a:pt x="154" y="156"/>
                      <a:pt x="154" y="156"/>
                      <a:pt x="154" y="186"/>
                    </a:cubicBezTo>
                    <a:lnTo>
                      <a:pt x="154" y="186"/>
                    </a:lnTo>
                    <a:lnTo>
                      <a:pt x="154" y="186"/>
                    </a:lnTo>
                    <a:lnTo>
                      <a:pt x="124" y="186"/>
                    </a:lnTo>
                    <a:lnTo>
                      <a:pt x="124" y="186"/>
                    </a:lnTo>
                    <a:lnTo>
                      <a:pt x="124" y="217"/>
                    </a:lnTo>
                    <a:lnTo>
                      <a:pt x="124" y="217"/>
                    </a:lnTo>
                    <a:lnTo>
                      <a:pt x="124" y="217"/>
                    </a:lnTo>
                    <a:lnTo>
                      <a:pt x="124" y="217"/>
                    </a:lnTo>
                    <a:lnTo>
                      <a:pt x="124" y="217"/>
                    </a:lnTo>
                    <a:lnTo>
                      <a:pt x="154" y="186"/>
                    </a:lnTo>
                    <a:lnTo>
                      <a:pt x="154" y="186"/>
                    </a:lnTo>
                    <a:cubicBezTo>
                      <a:pt x="154" y="156"/>
                      <a:pt x="185" y="156"/>
                      <a:pt x="185" y="156"/>
                    </a:cubicBezTo>
                    <a:cubicBezTo>
                      <a:pt x="185" y="156"/>
                      <a:pt x="185" y="156"/>
                      <a:pt x="216" y="156"/>
                    </a:cubicBezTo>
                    <a:cubicBezTo>
                      <a:pt x="216" y="124"/>
                      <a:pt x="216" y="124"/>
                      <a:pt x="216" y="124"/>
                    </a:cubicBezTo>
                    <a:lnTo>
                      <a:pt x="216" y="124"/>
                    </a:lnTo>
                    <a:cubicBezTo>
                      <a:pt x="216" y="93"/>
                      <a:pt x="216" y="93"/>
                      <a:pt x="248" y="93"/>
                    </a:cubicBezTo>
                    <a:cubicBezTo>
                      <a:pt x="248" y="93"/>
                      <a:pt x="248" y="93"/>
                      <a:pt x="216" y="93"/>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134" name="Freeform 131"/>
              <p:cNvSpPr>
                <a:spLocks noChangeArrowheads="1"/>
              </p:cNvSpPr>
              <p:nvPr/>
            </p:nvSpPr>
            <p:spPr bwMode="auto">
              <a:xfrm>
                <a:off x="5776913" y="2282825"/>
                <a:ext cx="55562" cy="133350"/>
              </a:xfrm>
              <a:custGeom>
                <a:avLst/>
                <a:gdLst>
                  <a:gd name="T0" fmla="*/ 63 w 156"/>
                  <a:gd name="T1" fmla="*/ 278 h 372"/>
                  <a:gd name="T2" fmla="*/ 63 w 156"/>
                  <a:gd name="T3" fmla="*/ 278 h 372"/>
                  <a:gd name="T4" fmla="*/ 63 w 156"/>
                  <a:gd name="T5" fmla="*/ 278 h 372"/>
                  <a:gd name="T6" fmla="*/ 63 w 156"/>
                  <a:gd name="T7" fmla="*/ 278 h 372"/>
                  <a:gd name="T8" fmla="*/ 31 w 156"/>
                  <a:gd name="T9" fmla="*/ 309 h 372"/>
                  <a:gd name="T10" fmla="*/ 31 w 156"/>
                  <a:gd name="T11" fmla="*/ 309 h 372"/>
                  <a:gd name="T12" fmla="*/ 31 w 156"/>
                  <a:gd name="T13" fmla="*/ 309 h 372"/>
                  <a:gd name="T14" fmla="*/ 31 w 156"/>
                  <a:gd name="T15" fmla="*/ 309 h 372"/>
                  <a:gd name="T16" fmla="*/ 31 w 156"/>
                  <a:gd name="T17" fmla="*/ 309 h 372"/>
                  <a:gd name="T18" fmla="*/ 0 w 156"/>
                  <a:gd name="T19" fmla="*/ 341 h 372"/>
                  <a:gd name="T20" fmla="*/ 0 w 156"/>
                  <a:gd name="T21" fmla="*/ 341 h 372"/>
                  <a:gd name="T22" fmla="*/ 0 w 156"/>
                  <a:gd name="T23" fmla="*/ 341 h 372"/>
                  <a:gd name="T24" fmla="*/ 0 w 156"/>
                  <a:gd name="T25" fmla="*/ 341 h 372"/>
                  <a:gd name="T26" fmla="*/ 31 w 156"/>
                  <a:gd name="T27" fmla="*/ 371 h 372"/>
                  <a:gd name="T28" fmla="*/ 31 w 156"/>
                  <a:gd name="T29" fmla="*/ 371 h 372"/>
                  <a:gd name="T30" fmla="*/ 93 w 156"/>
                  <a:gd name="T31" fmla="*/ 341 h 372"/>
                  <a:gd name="T32" fmla="*/ 93 w 156"/>
                  <a:gd name="T33" fmla="*/ 341 h 372"/>
                  <a:gd name="T34" fmla="*/ 93 w 156"/>
                  <a:gd name="T35" fmla="*/ 309 h 372"/>
                  <a:gd name="T36" fmla="*/ 93 w 156"/>
                  <a:gd name="T37" fmla="*/ 309 h 372"/>
                  <a:gd name="T38" fmla="*/ 155 w 156"/>
                  <a:gd name="T39" fmla="*/ 247 h 372"/>
                  <a:gd name="T40" fmla="*/ 155 w 156"/>
                  <a:gd name="T41" fmla="*/ 247 h 372"/>
                  <a:gd name="T42" fmla="*/ 155 w 156"/>
                  <a:gd name="T43" fmla="*/ 217 h 372"/>
                  <a:gd name="T44" fmla="*/ 155 w 156"/>
                  <a:gd name="T45" fmla="*/ 185 h 372"/>
                  <a:gd name="T46" fmla="*/ 155 w 156"/>
                  <a:gd name="T47" fmla="*/ 154 h 372"/>
                  <a:gd name="T48" fmla="*/ 155 w 156"/>
                  <a:gd name="T49" fmla="*/ 154 h 372"/>
                  <a:gd name="T50" fmla="*/ 155 w 156"/>
                  <a:gd name="T51" fmla="*/ 123 h 372"/>
                  <a:gd name="T52" fmla="*/ 155 w 156"/>
                  <a:gd name="T53" fmla="*/ 123 h 372"/>
                  <a:gd name="T54" fmla="*/ 124 w 156"/>
                  <a:gd name="T55" fmla="*/ 31 h 372"/>
                  <a:gd name="T56" fmla="*/ 124 w 156"/>
                  <a:gd name="T57" fmla="*/ 31 h 372"/>
                  <a:gd name="T58" fmla="*/ 93 w 156"/>
                  <a:gd name="T59" fmla="*/ 31 h 372"/>
                  <a:gd name="T60" fmla="*/ 93 w 156"/>
                  <a:gd name="T61" fmla="*/ 0 h 372"/>
                  <a:gd name="T62" fmla="*/ 93 w 156"/>
                  <a:gd name="T63" fmla="*/ 31 h 372"/>
                  <a:gd name="T64" fmla="*/ 93 w 156"/>
                  <a:gd name="T65" fmla="*/ 31 h 372"/>
                  <a:gd name="T66" fmla="*/ 93 w 156"/>
                  <a:gd name="T67" fmla="*/ 31 h 372"/>
                  <a:gd name="T68" fmla="*/ 93 w 156"/>
                  <a:gd name="T69" fmla="*/ 31 h 372"/>
                  <a:gd name="T70" fmla="*/ 93 w 156"/>
                  <a:gd name="T71" fmla="*/ 31 h 372"/>
                  <a:gd name="T72" fmla="*/ 93 w 156"/>
                  <a:gd name="T73" fmla="*/ 61 h 372"/>
                  <a:gd name="T74" fmla="*/ 93 w 156"/>
                  <a:gd name="T75" fmla="*/ 93 h 372"/>
                  <a:gd name="T76" fmla="*/ 93 w 156"/>
                  <a:gd name="T77" fmla="*/ 93 h 372"/>
                  <a:gd name="T78" fmla="*/ 93 w 156"/>
                  <a:gd name="T79" fmla="*/ 93 h 372"/>
                  <a:gd name="T80" fmla="*/ 93 w 156"/>
                  <a:gd name="T81" fmla="*/ 93 h 372"/>
                  <a:gd name="T82" fmla="*/ 93 w 156"/>
                  <a:gd name="T83" fmla="*/ 123 h 372"/>
                  <a:gd name="T84" fmla="*/ 93 w 156"/>
                  <a:gd name="T85" fmla="*/ 154 h 372"/>
                  <a:gd name="T86" fmla="*/ 93 w 156"/>
                  <a:gd name="T87" fmla="*/ 185 h 372"/>
                  <a:gd name="T88" fmla="*/ 93 w 156"/>
                  <a:gd name="T89" fmla="*/ 217 h 372"/>
                  <a:gd name="T90" fmla="*/ 93 w 156"/>
                  <a:gd name="T91" fmla="*/ 247 h 372"/>
                  <a:gd name="T92" fmla="*/ 93 w 156"/>
                  <a:gd name="T93" fmla="*/ 278 h 372"/>
                  <a:gd name="T94" fmla="*/ 93 w 156"/>
                  <a:gd name="T95" fmla="*/ 278 h 372"/>
                  <a:gd name="T96" fmla="*/ 63 w 156"/>
                  <a:gd name="T97" fmla="*/ 278 h 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56" h="372">
                    <a:moveTo>
                      <a:pt x="63" y="278"/>
                    </a:moveTo>
                    <a:lnTo>
                      <a:pt x="63" y="278"/>
                    </a:lnTo>
                    <a:lnTo>
                      <a:pt x="63" y="278"/>
                    </a:lnTo>
                    <a:lnTo>
                      <a:pt x="63" y="278"/>
                    </a:lnTo>
                    <a:cubicBezTo>
                      <a:pt x="31" y="278"/>
                      <a:pt x="31" y="309"/>
                      <a:pt x="31" y="309"/>
                    </a:cubicBezTo>
                    <a:lnTo>
                      <a:pt x="31" y="309"/>
                    </a:lnTo>
                    <a:lnTo>
                      <a:pt x="31" y="309"/>
                    </a:lnTo>
                    <a:lnTo>
                      <a:pt x="31" y="309"/>
                    </a:lnTo>
                    <a:lnTo>
                      <a:pt x="31" y="309"/>
                    </a:lnTo>
                    <a:cubicBezTo>
                      <a:pt x="31" y="341"/>
                      <a:pt x="31" y="341"/>
                      <a:pt x="0" y="341"/>
                    </a:cubicBezTo>
                    <a:lnTo>
                      <a:pt x="0" y="341"/>
                    </a:lnTo>
                    <a:lnTo>
                      <a:pt x="0" y="341"/>
                    </a:lnTo>
                    <a:lnTo>
                      <a:pt x="0" y="341"/>
                    </a:lnTo>
                    <a:lnTo>
                      <a:pt x="31" y="371"/>
                    </a:lnTo>
                    <a:lnTo>
                      <a:pt x="31" y="371"/>
                    </a:lnTo>
                    <a:cubicBezTo>
                      <a:pt x="31" y="341"/>
                      <a:pt x="63" y="341"/>
                      <a:pt x="93" y="341"/>
                    </a:cubicBezTo>
                    <a:lnTo>
                      <a:pt x="93" y="341"/>
                    </a:lnTo>
                    <a:cubicBezTo>
                      <a:pt x="93" y="309"/>
                      <a:pt x="93" y="309"/>
                      <a:pt x="93" y="309"/>
                    </a:cubicBezTo>
                    <a:lnTo>
                      <a:pt x="93" y="309"/>
                    </a:lnTo>
                    <a:cubicBezTo>
                      <a:pt x="93" y="309"/>
                      <a:pt x="124" y="278"/>
                      <a:pt x="155" y="247"/>
                    </a:cubicBezTo>
                    <a:lnTo>
                      <a:pt x="155" y="247"/>
                    </a:lnTo>
                    <a:lnTo>
                      <a:pt x="155" y="217"/>
                    </a:lnTo>
                    <a:cubicBezTo>
                      <a:pt x="155" y="185"/>
                      <a:pt x="155" y="185"/>
                      <a:pt x="155" y="185"/>
                    </a:cubicBezTo>
                    <a:cubicBezTo>
                      <a:pt x="155" y="185"/>
                      <a:pt x="155" y="185"/>
                      <a:pt x="155" y="154"/>
                    </a:cubicBezTo>
                    <a:lnTo>
                      <a:pt x="155" y="154"/>
                    </a:lnTo>
                    <a:lnTo>
                      <a:pt x="155" y="123"/>
                    </a:lnTo>
                    <a:lnTo>
                      <a:pt x="155" y="123"/>
                    </a:lnTo>
                    <a:cubicBezTo>
                      <a:pt x="124" y="93"/>
                      <a:pt x="124" y="61"/>
                      <a:pt x="124" y="31"/>
                    </a:cubicBezTo>
                    <a:lnTo>
                      <a:pt x="124" y="31"/>
                    </a:lnTo>
                    <a:cubicBezTo>
                      <a:pt x="124" y="31"/>
                      <a:pt x="124" y="31"/>
                      <a:pt x="93" y="31"/>
                    </a:cubicBezTo>
                    <a:cubicBezTo>
                      <a:pt x="93" y="0"/>
                      <a:pt x="93" y="0"/>
                      <a:pt x="93" y="0"/>
                    </a:cubicBezTo>
                    <a:lnTo>
                      <a:pt x="93" y="31"/>
                    </a:lnTo>
                    <a:lnTo>
                      <a:pt x="93" y="31"/>
                    </a:lnTo>
                    <a:lnTo>
                      <a:pt x="93" y="31"/>
                    </a:lnTo>
                    <a:lnTo>
                      <a:pt x="93" y="31"/>
                    </a:lnTo>
                    <a:lnTo>
                      <a:pt x="93" y="31"/>
                    </a:lnTo>
                    <a:lnTo>
                      <a:pt x="93" y="61"/>
                    </a:lnTo>
                    <a:cubicBezTo>
                      <a:pt x="93" y="61"/>
                      <a:pt x="93" y="61"/>
                      <a:pt x="93" y="93"/>
                    </a:cubicBezTo>
                    <a:lnTo>
                      <a:pt x="93" y="93"/>
                    </a:lnTo>
                    <a:lnTo>
                      <a:pt x="93" y="93"/>
                    </a:lnTo>
                    <a:lnTo>
                      <a:pt x="93" y="93"/>
                    </a:lnTo>
                    <a:cubicBezTo>
                      <a:pt x="93" y="93"/>
                      <a:pt x="93" y="93"/>
                      <a:pt x="93" y="123"/>
                    </a:cubicBezTo>
                    <a:cubicBezTo>
                      <a:pt x="93" y="123"/>
                      <a:pt x="93" y="123"/>
                      <a:pt x="93" y="154"/>
                    </a:cubicBezTo>
                    <a:cubicBezTo>
                      <a:pt x="93" y="185"/>
                      <a:pt x="93" y="185"/>
                      <a:pt x="93" y="185"/>
                    </a:cubicBezTo>
                    <a:lnTo>
                      <a:pt x="93" y="217"/>
                    </a:lnTo>
                    <a:cubicBezTo>
                      <a:pt x="93" y="217"/>
                      <a:pt x="93" y="217"/>
                      <a:pt x="93" y="247"/>
                    </a:cubicBezTo>
                    <a:cubicBezTo>
                      <a:pt x="93" y="247"/>
                      <a:pt x="93" y="247"/>
                      <a:pt x="93" y="278"/>
                    </a:cubicBezTo>
                    <a:lnTo>
                      <a:pt x="93" y="278"/>
                    </a:lnTo>
                    <a:lnTo>
                      <a:pt x="63" y="278"/>
                    </a:ln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135" name="Freeform 132"/>
              <p:cNvSpPr>
                <a:spLocks noChangeArrowheads="1"/>
              </p:cNvSpPr>
              <p:nvPr/>
            </p:nvSpPr>
            <p:spPr bwMode="auto">
              <a:xfrm>
                <a:off x="5710238" y="2327275"/>
                <a:ext cx="88900" cy="79375"/>
              </a:xfrm>
              <a:custGeom>
                <a:avLst/>
                <a:gdLst>
                  <a:gd name="T0" fmla="*/ 154 w 249"/>
                  <a:gd name="T1" fmla="*/ 155 h 219"/>
                  <a:gd name="T2" fmla="*/ 154 w 249"/>
                  <a:gd name="T3" fmla="*/ 155 h 219"/>
                  <a:gd name="T4" fmla="*/ 154 w 249"/>
                  <a:gd name="T5" fmla="*/ 155 h 219"/>
                  <a:gd name="T6" fmla="*/ 154 w 249"/>
                  <a:gd name="T7" fmla="*/ 155 h 219"/>
                  <a:gd name="T8" fmla="*/ 154 w 249"/>
                  <a:gd name="T9" fmla="*/ 155 h 219"/>
                  <a:gd name="T10" fmla="*/ 154 w 249"/>
                  <a:gd name="T11" fmla="*/ 155 h 219"/>
                  <a:gd name="T12" fmla="*/ 154 w 249"/>
                  <a:gd name="T13" fmla="*/ 124 h 219"/>
                  <a:gd name="T14" fmla="*/ 154 w 249"/>
                  <a:gd name="T15" fmla="*/ 124 h 219"/>
                  <a:gd name="T16" fmla="*/ 154 w 249"/>
                  <a:gd name="T17" fmla="*/ 124 h 219"/>
                  <a:gd name="T18" fmla="*/ 185 w 249"/>
                  <a:gd name="T19" fmla="*/ 124 h 219"/>
                  <a:gd name="T20" fmla="*/ 185 w 249"/>
                  <a:gd name="T21" fmla="*/ 124 h 219"/>
                  <a:gd name="T22" fmla="*/ 216 w 249"/>
                  <a:gd name="T23" fmla="*/ 124 h 219"/>
                  <a:gd name="T24" fmla="*/ 216 w 249"/>
                  <a:gd name="T25" fmla="*/ 124 h 219"/>
                  <a:gd name="T26" fmla="*/ 248 w 249"/>
                  <a:gd name="T27" fmla="*/ 94 h 219"/>
                  <a:gd name="T28" fmla="*/ 248 w 249"/>
                  <a:gd name="T29" fmla="*/ 94 h 219"/>
                  <a:gd name="T30" fmla="*/ 248 w 249"/>
                  <a:gd name="T31" fmla="*/ 94 h 219"/>
                  <a:gd name="T32" fmla="*/ 248 w 249"/>
                  <a:gd name="T33" fmla="*/ 62 h 219"/>
                  <a:gd name="T34" fmla="*/ 248 w 249"/>
                  <a:gd name="T35" fmla="*/ 31 h 219"/>
                  <a:gd name="T36" fmla="*/ 248 w 249"/>
                  <a:gd name="T37" fmla="*/ 0 h 219"/>
                  <a:gd name="T38" fmla="*/ 248 w 249"/>
                  <a:gd name="T39" fmla="*/ 0 h 219"/>
                  <a:gd name="T40" fmla="*/ 248 w 249"/>
                  <a:gd name="T41" fmla="*/ 0 h 219"/>
                  <a:gd name="T42" fmla="*/ 248 w 249"/>
                  <a:gd name="T43" fmla="*/ 0 h 219"/>
                  <a:gd name="T44" fmla="*/ 216 w 249"/>
                  <a:gd name="T45" fmla="*/ 0 h 219"/>
                  <a:gd name="T46" fmla="*/ 216 w 249"/>
                  <a:gd name="T47" fmla="*/ 0 h 219"/>
                  <a:gd name="T48" fmla="*/ 216 w 249"/>
                  <a:gd name="T49" fmla="*/ 0 h 219"/>
                  <a:gd name="T50" fmla="*/ 216 w 249"/>
                  <a:gd name="T51" fmla="*/ 0 h 219"/>
                  <a:gd name="T52" fmla="*/ 216 w 249"/>
                  <a:gd name="T53" fmla="*/ 0 h 219"/>
                  <a:gd name="T54" fmla="*/ 185 w 249"/>
                  <a:gd name="T55" fmla="*/ 0 h 219"/>
                  <a:gd name="T56" fmla="*/ 185 w 249"/>
                  <a:gd name="T57" fmla="*/ 31 h 219"/>
                  <a:gd name="T58" fmla="*/ 154 w 249"/>
                  <a:gd name="T59" fmla="*/ 31 h 219"/>
                  <a:gd name="T60" fmla="*/ 154 w 249"/>
                  <a:gd name="T61" fmla="*/ 31 h 219"/>
                  <a:gd name="T62" fmla="*/ 124 w 249"/>
                  <a:gd name="T63" fmla="*/ 31 h 219"/>
                  <a:gd name="T64" fmla="*/ 124 w 249"/>
                  <a:gd name="T65" fmla="*/ 0 h 219"/>
                  <a:gd name="T66" fmla="*/ 124 w 249"/>
                  <a:gd name="T67" fmla="*/ 0 h 219"/>
                  <a:gd name="T68" fmla="*/ 92 w 249"/>
                  <a:gd name="T69" fmla="*/ 0 h 219"/>
                  <a:gd name="T70" fmla="*/ 92 w 249"/>
                  <a:gd name="T71" fmla="*/ 0 h 219"/>
                  <a:gd name="T72" fmla="*/ 92 w 249"/>
                  <a:gd name="T73" fmla="*/ 0 h 219"/>
                  <a:gd name="T74" fmla="*/ 61 w 249"/>
                  <a:gd name="T75" fmla="*/ 0 h 219"/>
                  <a:gd name="T76" fmla="*/ 30 w 249"/>
                  <a:gd name="T77" fmla="*/ 0 h 219"/>
                  <a:gd name="T78" fmla="*/ 30 w 249"/>
                  <a:gd name="T79" fmla="*/ 0 h 219"/>
                  <a:gd name="T80" fmla="*/ 30 w 249"/>
                  <a:gd name="T81" fmla="*/ 0 h 219"/>
                  <a:gd name="T82" fmla="*/ 0 w 249"/>
                  <a:gd name="T83" fmla="*/ 31 h 219"/>
                  <a:gd name="T84" fmla="*/ 0 w 249"/>
                  <a:gd name="T85" fmla="*/ 62 h 219"/>
                  <a:gd name="T86" fmla="*/ 30 w 249"/>
                  <a:gd name="T87" fmla="*/ 124 h 219"/>
                  <a:gd name="T88" fmla="*/ 30 w 249"/>
                  <a:gd name="T89" fmla="*/ 124 h 219"/>
                  <a:gd name="T90" fmla="*/ 30 w 249"/>
                  <a:gd name="T91" fmla="*/ 155 h 219"/>
                  <a:gd name="T92" fmla="*/ 61 w 249"/>
                  <a:gd name="T93" fmla="*/ 186 h 219"/>
                  <a:gd name="T94" fmla="*/ 92 w 249"/>
                  <a:gd name="T95" fmla="*/ 218 h 219"/>
                  <a:gd name="T96" fmla="*/ 92 w 249"/>
                  <a:gd name="T97" fmla="*/ 186 h 219"/>
                  <a:gd name="T98" fmla="*/ 124 w 249"/>
                  <a:gd name="T99" fmla="*/ 186 h 219"/>
                  <a:gd name="T100" fmla="*/ 154 w 249"/>
                  <a:gd name="T101" fmla="*/ 155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49" h="219">
                    <a:moveTo>
                      <a:pt x="154" y="155"/>
                    </a:moveTo>
                    <a:lnTo>
                      <a:pt x="154" y="155"/>
                    </a:lnTo>
                    <a:lnTo>
                      <a:pt x="154" y="155"/>
                    </a:lnTo>
                    <a:lnTo>
                      <a:pt x="154" y="155"/>
                    </a:lnTo>
                    <a:lnTo>
                      <a:pt x="154" y="155"/>
                    </a:lnTo>
                    <a:lnTo>
                      <a:pt x="154" y="155"/>
                    </a:lnTo>
                    <a:lnTo>
                      <a:pt x="154" y="124"/>
                    </a:lnTo>
                    <a:lnTo>
                      <a:pt x="154" y="124"/>
                    </a:lnTo>
                    <a:lnTo>
                      <a:pt x="154" y="124"/>
                    </a:lnTo>
                    <a:cubicBezTo>
                      <a:pt x="185" y="124"/>
                      <a:pt x="185" y="124"/>
                      <a:pt x="185" y="124"/>
                    </a:cubicBezTo>
                    <a:lnTo>
                      <a:pt x="185" y="124"/>
                    </a:lnTo>
                    <a:cubicBezTo>
                      <a:pt x="216" y="124"/>
                      <a:pt x="216" y="124"/>
                      <a:pt x="216" y="124"/>
                    </a:cubicBezTo>
                    <a:lnTo>
                      <a:pt x="216" y="124"/>
                    </a:lnTo>
                    <a:cubicBezTo>
                      <a:pt x="216" y="94"/>
                      <a:pt x="216" y="94"/>
                      <a:pt x="248" y="94"/>
                    </a:cubicBezTo>
                    <a:lnTo>
                      <a:pt x="248" y="94"/>
                    </a:lnTo>
                    <a:lnTo>
                      <a:pt x="248" y="94"/>
                    </a:lnTo>
                    <a:cubicBezTo>
                      <a:pt x="248" y="94"/>
                      <a:pt x="248" y="94"/>
                      <a:pt x="248" y="62"/>
                    </a:cubicBezTo>
                    <a:cubicBezTo>
                      <a:pt x="248" y="62"/>
                      <a:pt x="248" y="62"/>
                      <a:pt x="248" y="31"/>
                    </a:cubicBezTo>
                    <a:lnTo>
                      <a:pt x="248" y="0"/>
                    </a:lnTo>
                    <a:lnTo>
                      <a:pt x="248" y="0"/>
                    </a:lnTo>
                    <a:lnTo>
                      <a:pt x="248" y="0"/>
                    </a:lnTo>
                    <a:lnTo>
                      <a:pt x="248" y="0"/>
                    </a:lnTo>
                    <a:cubicBezTo>
                      <a:pt x="216" y="0"/>
                      <a:pt x="216" y="0"/>
                      <a:pt x="216" y="0"/>
                    </a:cubicBezTo>
                    <a:lnTo>
                      <a:pt x="216" y="0"/>
                    </a:lnTo>
                    <a:lnTo>
                      <a:pt x="216" y="0"/>
                    </a:lnTo>
                    <a:lnTo>
                      <a:pt x="216" y="0"/>
                    </a:lnTo>
                    <a:lnTo>
                      <a:pt x="216" y="0"/>
                    </a:lnTo>
                    <a:cubicBezTo>
                      <a:pt x="216" y="0"/>
                      <a:pt x="216" y="0"/>
                      <a:pt x="185" y="0"/>
                    </a:cubicBezTo>
                    <a:lnTo>
                      <a:pt x="185" y="31"/>
                    </a:lnTo>
                    <a:cubicBezTo>
                      <a:pt x="185" y="31"/>
                      <a:pt x="185" y="31"/>
                      <a:pt x="154" y="31"/>
                    </a:cubicBezTo>
                    <a:lnTo>
                      <a:pt x="154" y="31"/>
                    </a:lnTo>
                    <a:cubicBezTo>
                      <a:pt x="154" y="31"/>
                      <a:pt x="154" y="31"/>
                      <a:pt x="124" y="31"/>
                    </a:cubicBezTo>
                    <a:cubicBezTo>
                      <a:pt x="124" y="31"/>
                      <a:pt x="124" y="31"/>
                      <a:pt x="124" y="0"/>
                    </a:cubicBezTo>
                    <a:lnTo>
                      <a:pt x="124" y="0"/>
                    </a:lnTo>
                    <a:cubicBezTo>
                      <a:pt x="92" y="0"/>
                      <a:pt x="92" y="0"/>
                      <a:pt x="92" y="0"/>
                    </a:cubicBezTo>
                    <a:lnTo>
                      <a:pt x="92" y="0"/>
                    </a:lnTo>
                    <a:lnTo>
                      <a:pt x="92" y="0"/>
                    </a:lnTo>
                    <a:cubicBezTo>
                      <a:pt x="92" y="0"/>
                      <a:pt x="92" y="0"/>
                      <a:pt x="61" y="0"/>
                    </a:cubicBezTo>
                    <a:cubicBezTo>
                      <a:pt x="61" y="0"/>
                      <a:pt x="61" y="0"/>
                      <a:pt x="30" y="0"/>
                    </a:cubicBezTo>
                    <a:lnTo>
                      <a:pt x="30" y="0"/>
                    </a:lnTo>
                    <a:lnTo>
                      <a:pt x="30" y="0"/>
                    </a:lnTo>
                    <a:cubicBezTo>
                      <a:pt x="0" y="31"/>
                      <a:pt x="0" y="31"/>
                      <a:pt x="0" y="31"/>
                    </a:cubicBezTo>
                    <a:cubicBezTo>
                      <a:pt x="0" y="62"/>
                      <a:pt x="0" y="62"/>
                      <a:pt x="0" y="62"/>
                    </a:cubicBezTo>
                    <a:cubicBezTo>
                      <a:pt x="0" y="94"/>
                      <a:pt x="30" y="124"/>
                      <a:pt x="30" y="124"/>
                    </a:cubicBezTo>
                    <a:lnTo>
                      <a:pt x="30" y="124"/>
                    </a:lnTo>
                    <a:cubicBezTo>
                      <a:pt x="30" y="155"/>
                      <a:pt x="30" y="155"/>
                      <a:pt x="30" y="155"/>
                    </a:cubicBezTo>
                    <a:cubicBezTo>
                      <a:pt x="30" y="155"/>
                      <a:pt x="30" y="186"/>
                      <a:pt x="61" y="186"/>
                    </a:cubicBezTo>
                    <a:cubicBezTo>
                      <a:pt x="61" y="186"/>
                      <a:pt x="61" y="186"/>
                      <a:pt x="92" y="218"/>
                    </a:cubicBezTo>
                    <a:cubicBezTo>
                      <a:pt x="92" y="186"/>
                      <a:pt x="92" y="186"/>
                      <a:pt x="92" y="186"/>
                    </a:cubicBezTo>
                    <a:cubicBezTo>
                      <a:pt x="92" y="186"/>
                      <a:pt x="92" y="186"/>
                      <a:pt x="124" y="186"/>
                    </a:cubicBezTo>
                    <a:cubicBezTo>
                      <a:pt x="124" y="186"/>
                      <a:pt x="124" y="155"/>
                      <a:pt x="154" y="155"/>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136" name="Freeform 133"/>
              <p:cNvSpPr>
                <a:spLocks noChangeArrowheads="1"/>
              </p:cNvSpPr>
              <p:nvPr/>
            </p:nvSpPr>
            <p:spPr bwMode="auto">
              <a:xfrm>
                <a:off x="5832475" y="2560638"/>
                <a:ext cx="168275" cy="179387"/>
              </a:xfrm>
              <a:custGeom>
                <a:avLst/>
                <a:gdLst>
                  <a:gd name="T0" fmla="*/ 32 w 466"/>
                  <a:gd name="T1" fmla="*/ 310 h 497"/>
                  <a:gd name="T2" fmla="*/ 62 w 466"/>
                  <a:gd name="T3" fmla="*/ 341 h 497"/>
                  <a:gd name="T4" fmla="*/ 62 w 466"/>
                  <a:gd name="T5" fmla="*/ 372 h 497"/>
                  <a:gd name="T6" fmla="*/ 62 w 466"/>
                  <a:gd name="T7" fmla="*/ 403 h 497"/>
                  <a:gd name="T8" fmla="*/ 62 w 466"/>
                  <a:gd name="T9" fmla="*/ 434 h 497"/>
                  <a:gd name="T10" fmla="*/ 93 w 466"/>
                  <a:gd name="T11" fmla="*/ 434 h 497"/>
                  <a:gd name="T12" fmla="*/ 124 w 466"/>
                  <a:gd name="T13" fmla="*/ 434 h 497"/>
                  <a:gd name="T14" fmla="*/ 156 w 466"/>
                  <a:gd name="T15" fmla="*/ 434 h 497"/>
                  <a:gd name="T16" fmla="*/ 217 w 466"/>
                  <a:gd name="T17" fmla="*/ 434 h 497"/>
                  <a:gd name="T18" fmla="*/ 248 w 466"/>
                  <a:gd name="T19" fmla="*/ 434 h 497"/>
                  <a:gd name="T20" fmla="*/ 248 w 466"/>
                  <a:gd name="T21" fmla="*/ 434 h 497"/>
                  <a:gd name="T22" fmla="*/ 280 w 466"/>
                  <a:gd name="T23" fmla="*/ 434 h 497"/>
                  <a:gd name="T24" fmla="*/ 310 w 466"/>
                  <a:gd name="T25" fmla="*/ 465 h 497"/>
                  <a:gd name="T26" fmla="*/ 310 w 466"/>
                  <a:gd name="T27" fmla="*/ 496 h 497"/>
                  <a:gd name="T28" fmla="*/ 372 w 466"/>
                  <a:gd name="T29" fmla="*/ 465 h 497"/>
                  <a:gd name="T30" fmla="*/ 372 w 466"/>
                  <a:gd name="T31" fmla="*/ 403 h 497"/>
                  <a:gd name="T32" fmla="*/ 372 w 466"/>
                  <a:gd name="T33" fmla="*/ 403 h 497"/>
                  <a:gd name="T34" fmla="*/ 434 w 466"/>
                  <a:gd name="T35" fmla="*/ 310 h 497"/>
                  <a:gd name="T36" fmla="*/ 434 w 466"/>
                  <a:gd name="T37" fmla="*/ 279 h 497"/>
                  <a:gd name="T38" fmla="*/ 434 w 466"/>
                  <a:gd name="T39" fmla="*/ 217 h 497"/>
                  <a:gd name="T40" fmla="*/ 465 w 466"/>
                  <a:gd name="T41" fmla="*/ 155 h 497"/>
                  <a:gd name="T42" fmla="*/ 465 w 466"/>
                  <a:gd name="T43" fmla="*/ 124 h 497"/>
                  <a:gd name="T44" fmla="*/ 465 w 466"/>
                  <a:gd name="T45" fmla="*/ 93 h 497"/>
                  <a:gd name="T46" fmla="*/ 434 w 466"/>
                  <a:gd name="T47" fmla="*/ 0 h 497"/>
                  <a:gd name="T48" fmla="*/ 372 w 466"/>
                  <a:gd name="T49" fmla="*/ 0 h 497"/>
                  <a:gd name="T50" fmla="*/ 372 w 466"/>
                  <a:gd name="T51" fmla="*/ 31 h 497"/>
                  <a:gd name="T52" fmla="*/ 372 w 466"/>
                  <a:gd name="T53" fmla="*/ 62 h 497"/>
                  <a:gd name="T54" fmla="*/ 372 w 466"/>
                  <a:gd name="T55" fmla="*/ 93 h 497"/>
                  <a:gd name="T56" fmla="*/ 341 w 466"/>
                  <a:gd name="T57" fmla="*/ 124 h 497"/>
                  <a:gd name="T58" fmla="*/ 341 w 466"/>
                  <a:gd name="T59" fmla="*/ 155 h 497"/>
                  <a:gd name="T60" fmla="*/ 341 w 466"/>
                  <a:gd name="T61" fmla="*/ 155 h 497"/>
                  <a:gd name="T62" fmla="*/ 310 w 466"/>
                  <a:gd name="T63" fmla="*/ 186 h 497"/>
                  <a:gd name="T64" fmla="*/ 248 w 466"/>
                  <a:gd name="T65" fmla="*/ 217 h 497"/>
                  <a:gd name="T66" fmla="*/ 186 w 466"/>
                  <a:gd name="T67" fmla="*/ 186 h 497"/>
                  <a:gd name="T68" fmla="*/ 186 w 466"/>
                  <a:gd name="T69" fmla="*/ 186 h 497"/>
                  <a:gd name="T70" fmla="*/ 124 w 466"/>
                  <a:gd name="T71" fmla="*/ 217 h 497"/>
                  <a:gd name="T72" fmla="*/ 124 w 466"/>
                  <a:gd name="T73" fmla="*/ 217 h 497"/>
                  <a:gd name="T74" fmla="*/ 93 w 466"/>
                  <a:gd name="T75" fmla="*/ 217 h 497"/>
                  <a:gd name="T76" fmla="*/ 62 w 466"/>
                  <a:gd name="T77" fmla="*/ 217 h 497"/>
                  <a:gd name="T78" fmla="*/ 62 w 466"/>
                  <a:gd name="T79" fmla="*/ 217 h 497"/>
                  <a:gd name="T80" fmla="*/ 32 w 466"/>
                  <a:gd name="T81" fmla="*/ 186 h 497"/>
                  <a:gd name="T82" fmla="*/ 0 w 466"/>
                  <a:gd name="T83" fmla="*/ 186 h 497"/>
                  <a:gd name="T84" fmla="*/ 0 w 466"/>
                  <a:gd name="T85" fmla="*/ 217 h 497"/>
                  <a:gd name="T86" fmla="*/ 32 w 466"/>
                  <a:gd name="T87" fmla="*/ 279 h 4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66" h="497">
                    <a:moveTo>
                      <a:pt x="32" y="310"/>
                    </a:moveTo>
                    <a:lnTo>
                      <a:pt x="32" y="310"/>
                    </a:lnTo>
                    <a:cubicBezTo>
                      <a:pt x="32" y="310"/>
                      <a:pt x="62" y="310"/>
                      <a:pt x="62" y="341"/>
                    </a:cubicBezTo>
                    <a:lnTo>
                      <a:pt x="62" y="341"/>
                    </a:lnTo>
                    <a:lnTo>
                      <a:pt x="62" y="372"/>
                    </a:lnTo>
                    <a:lnTo>
                      <a:pt x="62" y="372"/>
                    </a:lnTo>
                    <a:lnTo>
                      <a:pt x="62" y="403"/>
                    </a:lnTo>
                    <a:lnTo>
                      <a:pt x="62" y="403"/>
                    </a:lnTo>
                    <a:cubicBezTo>
                      <a:pt x="62" y="434"/>
                      <a:pt x="62" y="434"/>
                      <a:pt x="62" y="434"/>
                    </a:cubicBezTo>
                    <a:lnTo>
                      <a:pt x="62" y="434"/>
                    </a:lnTo>
                    <a:cubicBezTo>
                      <a:pt x="93" y="434"/>
                      <a:pt x="93" y="434"/>
                      <a:pt x="93" y="434"/>
                    </a:cubicBezTo>
                    <a:lnTo>
                      <a:pt x="93" y="434"/>
                    </a:lnTo>
                    <a:lnTo>
                      <a:pt x="93" y="434"/>
                    </a:lnTo>
                    <a:cubicBezTo>
                      <a:pt x="124" y="434"/>
                      <a:pt x="124" y="434"/>
                      <a:pt x="124" y="434"/>
                    </a:cubicBezTo>
                    <a:cubicBezTo>
                      <a:pt x="124" y="403"/>
                      <a:pt x="124" y="403"/>
                      <a:pt x="124" y="403"/>
                    </a:cubicBezTo>
                    <a:cubicBezTo>
                      <a:pt x="156" y="403"/>
                      <a:pt x="156" y="434"/>
                      <a:pt x="156" y="434"/>
                    </a:cubicBezTo>
                    <a:lnTo>
                      <a:pt x="156" y="434"/>
                    </a:lnTo>
                    <a:cubicBezTo>
                      <a:pt x="186" y="434"/>
                      <a:pt x="186" y="434"/>
                      <a:pt x="217" y="434"/>
                    </a:cubicBezTo>
                    <a:lnTo>
                      <a:pt x="217" y="434"/>
                    </a:lnTo>
                    <a:cubicBezTo>
                      <a:pt x="217" y="434"/>
                      <a:pt x="217" y="434"/>
                      <a:pt x="248" y="434"/>
                    </a:cubicBezTo>
                    <a:lnTo>
                      <a:pt x="248" y="434"/>
                    </a:lnTo>
                    <a:lnTo>
                      <a:pt x="248" y="434"/>
                    </a:lnTo>
                    <a:lnTo>
                      <a:pt x="248" y="434"/>
                    </a:lnTo>
                    <a:cubicBezTo>
                      <a:pt x="280" y="434"/>
                      <a:pt x="280" y="434"/>
                      <a:pt x="280" y="434"/>
                    </a:cubicBezTo>
                    <a:cubicBezTo>
                      <a:pt x="280" y="434"/>
                      <a:pt x="280" y="465"/>
                      <a:pt x="310" y="465"/>
                    </a:cubicBezTo>
                    <a:lnTo>
                      <a:pt x="310" y="465"/>
                    </a:lnTo>
                    <a:cubicBezTo>
                      <a:pt x="310" y="465"/>
                      <a:pt x="310" y="465"/>
                      <a:pt x="310" y="496"/>
                    </a:cubicBezTo>
                    <a:lnTo>
                      <a:pt x="310" y="496"/>
                    </a:lnTo>
                    <a:lnTo>
                      <a:pt x="341" y="465"/>
                    </a:lnTo>
                    <a:cubicBezTo>
                      <a:pt x="341" y="465"/>
                      <a:pt x="341" y="465"/>
                      <a:pt x="372" y="465"/>
                    </a:cubicBezTo>
                    <a:lnTo>
                      <a:pt x="372" y="434"/>
                    </a:lnTo>
                    <a:cubicBezTo>
                      <a:pt x="372" y="434"/>
                      <a:pt x="372" y="434"/>
                      <a:pt x="372" y="403"/>
                    </a:cubicBezTo>
                    <a:lnTo>
                      <a:pt x="372" y="403"/>
                    </a:lnTo>
                    <a:lnTo>
                      <a:pt x="372" y="403"/>
                    </a:lnTo>
                    <a:lnTo>
                      <a:pt x="372" y="403"/>
                    </a:lnTo>
                    <a:cubicBezTo>
                      <a:pt x="372" y="372"/>
                      <a:pt x="404" y="310"/>
                      <a:pt x="434" y="310"/>
                    </a:cubicBezTo>
                    <a:lnTo>
                      <a:pt x="434" y="310"/>
                    </a:lnTo>
                    <a:cubicBezTo>
                      <a:pt x="434" y="279"/>
                      <a:pt x="434" y="279"/>
                      <a:pt x="434" y="279"/>
                    </a:cubicBezTo>
                    <a:lnTo>
                      <a:pt x="434" y="279"/>
                    </a:lnTo>
                    <a:cubicBezTo>
                      <a:pt x="434" y="248"/>
                      <a:pt x="434" y="217"/>
                      <a:pt x="434" y="217"/>
                    </a:cubicBezTo>
                    <a:cubicBezTo>
                      <a:pt x="465" y="217"/>
                      <a:pt x="465" y="217"/>
                      <a:pt x="465" y="186"/>
                    </a:cubicBezTo>
                    <a:lnTo>
                      <a:pt x="465" y="155"/>
                    </a:lnTo>
                    <a:lnTo>
                      <a:pt x="465" y="155"/>
                    </a:lnTo>
                    <a:cubicBezTo>
                      <a:pt x="465" y="124"/>
                      <a:pt x="465" y="124"/>
                      <a:pt x="465" y="124"/>
                    </a:cubicBezTo>
                    <a:cubicBezTo>
                      <a:pt x="465" y="93"/>
                      <a:pt x="465" y="93"/>
                      <a:pt x="465" y="93"/>
                    </a:cubicBezTo>
                    <a:lnTo>
                      <a:pt x="465" y="93"/>
                    </a:lnTo>
                    <a:cubicBezTo>
                      <a:pt x="434" y="93"/>
                      <a:pt x="434" y="62"/>
                      <a:pt x="434" y="31"/>
                    </a:cubicBezTo>
                    <a:cubicBezTo>
                      <a:pt x="434" y="31"/>
                      <a:pt x="434" y="31"/>
                      <a:pt x="434" y="0"/>
                    </a:cubicBezTo>
                    <a:lnTo>
                      <a:pt x="434" y="0"/>
                    </a:lnTo>
                    <a:cubicBezTo>
                      <a:pt x="434" y="0"/>
                      <a:pt x="404" y="0"/>
                      <a:pt x="372" y="0"/>
                    </a:cubicBezTo>
                    <a:cubicBezTo>
                      <a:pt x="372" y="0"/>
                      <a:pt x="372" y="0"/>
                      <a:pt x="372" y="31"/>
                    </a:cubicBezTo>
                    <a:lnTo>
                      <a:pt x="372" y="31"/>
                    </a:lnTo>
                    <a:cubicBezTo>
                      <a:pt x="372" y="31"/>
                      <a:pt x="372" y="31"/>
                      <a:pt x="372" y="62"/>
                    </a:cubicBezTo>
                    <a:lnTo>
                      <a:pt x="372" y="62"/>
                    </a:lnTo>
                    <a:lnTo>
                      <a:pt x="372" y="62"/>
                    </a:lnTo>
                    <a:lnTo>
                      <a:pt x="372" y="93"/>
                    </a:lnTo>
                    <a:cubicBezTo>
                      <a:pt x="341" y="93"/>
                      <a:pt x="341" y="93"/>
                      <a:pt x="341" y="93"/>
                    </a:cubicBezTo>
                    <a:lnTo>
                      <a:pt x="341" y="124"/>
                    </a:lnTo>
                    <a:lnTo>
                      <a:pt x="341" y="124"/>
                    </a:lnTo>
                    <a:cubicBezTo>
                      <a:pt x="341" y="155"/>
                      <a:pt x="341" y="155"/>
                      <a:pt x="341" y="155"/>
                    </a:cubicBezTo>
                    <a:lnTo>
                      <a:pt x="341" y="155"/>
                    </a:lnTo>
                    <a:lnTo>
                      <a:pt x="341" y="155"/>
                    </a:lnTo>
                    <a:cubicBezTo>
                      <a:pt x="310" y="186"/>
                      <a:pt x="310" y="186"/>
                      <a:pt x="310" y="186"/>
                    </a:cubicBezTo>
                    <a:lnTo>
                      <a:pt x="310" y="186"/>
                    </a:lnTo>
                    <a:cubicBezTo>
                      <a:pt x="280" y="186"/>
                      <a:pt x="280" y="186"/>
                      <a:pt x="280" y="186"/>
                    </a:cubicBezTo>
                    <a:cubicBezTo>
                      <a:pt x="280" y="186"/>
                      <a:pt x="248" y="186"/>
                      <a:pt x="248" y="217"/>
                    </a:cubicBezTo>
                    <a:lnTo>
                      <a:pt x="248" y="217"/>
                    </a:lnTo>
                    <a:cubicBezTo>
                      <a:pt x="217" y="217"/>
                      <a:pt x="217" y="186"/>
                      <a:pt x="186" y="186"/>
                    </a:cubicBezTo>
                    <a:lnTo>
                      <a:pt x="186" y="186"/>
                    </a:lnTo>
                    <a:lnTo>
                      <a:pt x="186" y="186"/>
                    </a:lnTo>
                    <a:cubicBezTo>
                      <a:pt x="186" y="186"/>
                      <a:pt x="156" y="186"/>
                      <a:pt x="156" y="217"/>
                    </a:cubicBezTo>
                    <a:cubicBezTo>
                      <a:pt x="156" y="217"/>
                      <a:pt x="156" y="217"/>
                      <a:pt x="124" y="217"/>
                    </a:cubicBezTo>
                    <a:lnTo>
                      <a:pt x="124" y="217"/>
                    </a:lnTo>
                    <a:lnTo>
                      <a:pt x="124" y="217"/>
                    </a:lnTo>
                    <a:cubicBezTo>
                      <a:pt x="124" y="217"/>
                      <a:pt x="124" y="217"/>
                      <a:pt x="93" y="217"/>
                    </a:cubicBezTo>
                    <a:lnTo>
                      <a:pt x="93" y="217"/>
                    </a:lnTo>
                    <a:lnTo>
                      <a:pt x="93" y="217"/>
                    </a:lnTo>
                    <a:cubicBezTo>
                      <a:pt x="93" y="217"/>
                      <a:pt x="93" y="217"/>
                      <a:pt x="62" y="217"/>
                    </a:cubicBezTo>
                    <a:lnTo>
                      <a:pt x="62" y="217"/>
                    </a:lnTo>
                    <a:lnTo>
                      <a:pt x="62" y="217"/>
                    </a:lnTo>
                    <a:lnTo>
                      <a:pt x="32" y="217"/>
                    </a:lnTo>
                    <a:cubicBezTo>
                      <a:pt x="32" y="186"/>
                      <a:pt x="32" y="186"/>
                      <a:pt x="32" y="186"/>
                    </a:cubicBezTo>
                    <a:cubicBezTo>
                      <a:pt x="32" y="186"/>
                      <a:pt x="32" y="186"/>
                      <a:pt x="0" y="186"/>
                    </a:cubicBezTo>
                    <a:lnTo>
                      <a:pt x="0" y="186"/>
                    </a:lnTo>
                    <a:lnTo>
                      <a:pt x="0" y="186"/>
                    </a:lnTo>
                    <a:lnTo>
                      <a:pt x="0" y="217"/>
                    </a:lnTo>
                    <a:lnTo>
                      <a:pt x="0" y="217"/>
                    </a:lnTo>
                    <a:cubicBezTo>
                      <a:pt x="32" y="217"/>
                      <a:pt x="32" y="279"/>
                      <a:pt x="32" y="279"/>
                    </a:cubicBezTo>
                    <a:lnTo>
                      <a:pt x="32" y="310"/>
                    </a:ln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137" name="Freeform 134"/>
              <p:cNvSpPr>
                <a:spLocks noChangeArrowheads="1"/>
              </p:cNvSpPr>
              <p:nvPr/>
            </p:nvSpPr>
            <p:spPr bwMode="auto">
              <a:xfrm>
                <a:off x="4549775" y="1747838"/>
                <a:ext cx="357188" cy="312737"/>
              </a:xfrm>
              <a:custGeom>
                <a:avLst/>
                <a:gdLst>
                  <a:gd name="T0" fmla="*/ 992 w 993"/>
                  <a:gd name="T1" fmla="*/ 774 h 869"/>
                  <a:gd name="T2" fmla="*/ 992 w 993"/>
                  <a:gd name="T3" fmla="*/ 744 h 869"/>
                  <a:gd name="T4" fmla="*/ 992 w 993"/>
                  <a:gd name="T5" fmla="*/ 744 h 869"/>
                  <a:gd name="T6" fmla="*/ 960 w 993"/>
                  <a:gd name="T7" fmla="*/ 713 h 869"/>
                  <a:gd name="T8" fmla="*/ 899 w 993"/>
                  <a:gd name="T9" fmla="*/ 650 h 869"/>
                  <a:gd name="T10" fmla="*/ 899 w 993"/>
                  <a:gd name="T11" fmla="*/ 620 h 869"/>
                  <a:gd name="T12" fmla="*/ 868 w 993"/>
                  <a:gd name="T13" fmla="*/ 589 h 869"/>
                  <a:gd name="T14" fmla="*/ 899 w 993"/>
                  <a:gd name="T15" fmla="*/ 557 h 869"/>
                  <a:gd name="T16" fmla="*/ 899 w 993"/>
                  <a:gd name="T17" fmla="*/ 557 h 869"/>
                  <a:gd name="T18" fmla="*/ 930 w 993"/>
                  <a:gd name="T19" fmla="*/ 526 h 869"/>
                  <a:gd name="T20" fmla="*/ 899 w 993"/>
                  <a:gd name="T21" fmla="*/ 496 h 869"/>
                  <a:gd name="T22" fmla="*/ 868 w 993"/>
                  <a:gd name="T23" fmla="*/ 433 h 869"/>
                  <a:gd name="T24" fmla="*/ 868 w 993"/>
                  <a:gd name="T25" fmla="*/ 402 h 869"/>
                  <a:gd name="T26" fmla="*/ 868 w 993"/>
                  <a:gd name="T27" fmla="*/ 341 h 869"/>
                  <a:gd name="T28" fmla="*/ 868 w 993"/>
                  <a:gd name="T29" fmla="*/ 309 h 869"/>
                  <a:gd name="T30" fmla="*/ 868 w 993"/>
                  <a:gd name="T31" fmla="*/ 278 h 869"/>
                  <a:gd name="T32" fmla="*/ 899 w 993"/>
                  <a:gd name="T33" fmla="*/ 217 h 869"/>
                  <a:gd name="T34" fmla="*/ 868 w 993"/>
                  <a:gd name="T35" fmla="*/ 185 h 869"/>
                  <a:gd name="T36" fmla="*/ 836 w 993"/>
                  <a:gd name="T37" fmla="*/ 154 h 869"/>
                  <a:gd name="T38" fmla="*/ 806 w 993"/>
                  <a:gd name="T39" fmla="*/ 124 h 869"/>
                  <a:gd name="T40" fmla="*/ 775 w 993"/>
                  <a:gd name="T41" fmla="*/ 124 h 869"/>
                  <a:gd name="T42" fmla="*/ 682 w 993"/>
                  <a:gd name="T43" fmla="*/ 93 h 869"/>
                  <a:gd name="T44" fmla="*/ 682 w 993"/>
                  <a:gd name="T45" fmla="*/ 93 h 869"/>
                  <a:gd name="T46" fmla="*/ 651 w 993"/>
                  <a:gd name="T47" fmla="*/ 93 h 869"/>
                  <a:gd name="T48" fmla="*/ 651 w 993"/>
                  <a:gd name="T49" fmla="*/ 93 h 869"/>
                  <a:gd name="T50" fmla="*/ 558 w 993"/>
                  <a:gd name="T51" fmla="*/ 154 h 869"/>
                  <a:gd name="T52" fmla="*/ 434 w 993"/>
                  <a:gd name="T53" fmla="*/ 185 h 869"/>
                  <a:gd name="T54" fmla="*/ 372 w 993"/>
                  <a:gd name="T55" fmla="*/ 185 h 869"/>
                  <a:gd name="T56" fmla="*/ 310 w 993"/>
                  <a:gd name="T57" fmla="*/ 124 h 869"/>
                  <a:gd name="T58" fmla="*/ 216 w 993"/>
                  <a:gd name="T59" fmla="*/ 93 h 869"/>
                  <a:gd name="T60" fmla="*/ 186 w 993"/>
                  <a:gd name="T61" fmla="*/ 61 h 869"/>
                  <a:gd name="T62" fmla="*/ 155 w 993"/>
                  <a:gd name="T63" fmla="*/ 30 h 869"/>
                  <a:gd name="T64" fmla="*/ 155 w 993"/>
                  <a:gd name="T65" fmla="*/ 0 h 869"/>
                  <a:gd name="T66" fmla="*/ 124 w 993"/>
                  <a:gd name="T67" fmla="*/ 30 h 869"/>
                  <a:gd name="T68" fmla="*/ 124 w 993"/>
                  <a:gd name="T69" fmla="*/ 30 h 869"/>
                  <a:gd name="T70" fmla="*/ 124 w 993"/>
                  <a:gd name="T71" fmla="*/ 61 h 869"/>
                  <a:gd name="T72" fmla="*/ 31 w 993"/>
                  <a:gd name="T73" fmla="*/ 30 h 869"/>
                  <a:gd name="T74" fmla="*/ 0 w 993"/>
                  <a:gd name="T75" fmla="*/ 0 h 869"/>
                  <a:gd name="T76" fmla="*/ 0 w 993"/>
                  <a:gd name="T77" fmla="*/ 30 h 869"/>
                  <a:gd name="T78" fmla="*/ 31 w 993"/>
                  <a:gd name="T79" fmla="*/ 124 h 869"/>
                  <a:gd name="T80" fmla="*/ 31 w 993"/>
                  <a:gd name="T81" fmla="*/ 124 h 869"/>
                  <a:gd name="T82" fmla="*/ 62 w 993"/>
                  <a:gd name="T83" fmla="*/ 154 h 869"/>
                  <a:gd name="T84" fmla="*/ 92 w 993"/>
                  <a:gd name="T85" fmla="*/ 185 h 869"/>
                  <a:gd name="T86" fmla="*/ 124 w 993"/>
                  <a:gd name="T87" fmla="*/ 217 h 869"/>
                  <a:gd name="T88" fmla="*/ 124 w 993"/>
                  <a:gd name="T89" fmla="*/ 248 h 869"/>
                  <a:gd name="T90" fmla="*/ 92 w 993"/>
                  <a:gd name="T91" fmla="*/ 309 h 869"/>
                  <a:gd name="T92" fmla="*/ 92 w 993"/>
                  <a:gd name="T93" fmla="*/ 341 h 869"/>
                  <a:gd name="T94" fmla="*/ 124 w 993"/>
                  <a:gd name="T95" fmla="*/ 372 h 869"/>
                  <a:gd name="T96" fmla="*/ 124 w 993"/>
                  <a:gd name="T97" fmla="*/ 372 h 869"/>
                  <a:gd name="T98" fmla="*/ 155 w 993"/>
                  <a:gd name="T99" fmla="*/ 402 h 869"/>
                  <a:gd name="T100" fmla="*/ 186 w 993"/>
                  <a:gd name="T101" fmla="*/ 433 h 869"/>
                  <a:gd name="T102" fmla="*/ 216 w 993"/>
                  <a:gd name="T103" fmla="*/ 496 h 869"/>
                  <a:gd name="T104" fmla="*/ 216 w 993"/>
                  <a:gd name="T105" fmla="*/ 526 h 869"/>
                  <a:gd name="T106" fmla="*/ 248 w 993"/>
                  <a:gd name="T107" fmla="*/ 557 h 869"/>
                  <a:gd name="T108" fmla="*/ 340 w 993"/>
                  <a:gd name="T109" fmla="*/ 589 h 869"/>
                  <a:gd name="T110" fmla="*/ 372 w 993"/>
                  <a:gd name="T111" fmla="*/ 681 h 869"/>
                  <a:gd name="T112" fmla="*/ 496 w 993"/>
                  <a:gd name="T113" fmla="*/ 744 h 869"/>
                  <a:gd name="T114" fmla="*/ 588 w 993"/>
                  <a:gd name="T115" fmla="*/ 774 h 869"/>
                  <a:gd name="T116" fmla="*/ 682 w 993"/>
                  <a:gd name="T117" fmla="*/ 744 h 869"/>
                  <a:gd name="T118" fmla="*/ 712 w 993"/>
                  <a:gd name="T119" fmla="*/ 837 h 869"/>
                  <a:gd name="T120" fmla="*/ 868 w 993"/>
                  <a:gd name="T121" fmla="*/ 837 h 869"/>
                  <a:gd name="T122" fmla="*/ 930 w 993"/>
                  <a:gd name="T123" fmla="*/ 868 h 8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93" h="869">
                    <a:moveTo>
                      <a:pt x="992" y="774"/>
                    </a:moveTo>
                    <a:lnTo>
                      <a:pt x="992" y="774"/>
                    </a:lnTo>
                    <a:lnTo>
                      <a:pt x="992" y="774"/>
                    </a:lnTo>
                    <a:lnTo>
                      <a:pt x="992" y="774"/>
                    </a:lnTo>
                    <a:cubicBezTo>
                      <a:pt x="992" y="774"/>
                      <a:pt x="992" y="774"/>
                      <a:pt x="992" y="744"/>
                    </a:cubicBezTo>
                    <a:lnTo>
                      <a:pt x="992" y="744"/>
                    </a:lnTo>
                    <a:lnTo>
                      <a:pt x="992" y="744"/>
                    </a:lnTo>
                    <a:lnTo>
                      <a:pt x="992" y="744"/>
                    </a:lnTo>
                    <a:lnTo>
                      <a:pt x="992" y="744"/>
                    </a:lnTo>
                    <a:cubicBezTo>
                      <a:pt x="992" y="744"/>
                      <a:pt x="992" y="744"/>
                      <a:pt x="992" y="713"/>
                    </a:cubicBezTo>
                    <a:lnTo>
                      <a:pt x="960" y="713"/>
                    </a:lnTo>
                    <a:lnTo>
                      <a:pt x="960" y="713"/>
                    </a:lnTo>
                    <a:lnTo>
                      <a:pt x="960" y="713"/>
                    </a:lnTo>
                    <a:cubicBezTo>
                      <a:pt x="930" y="681"/>
                      <a:pt x="930" y="681"/>
                      <a:pt x="899" y="650"/>
                    </a:cubicBezTo>
                    <a:lnTo>
                      <a:pt x="899" y="650"/>
                    </a:lnTo>
                    <a:lnTo>
                      <a:pt x="899" y="650"/>
                    </a:lnTo>
                    <a:cubicBezTo>
                      <a:pt x="899" y="620"/>
                      <a:pt x="899" y="620"/>
                      <a:pt x="899" y="620"/>
                    </a:cubicBezTo>
                    <a:lnTo>
                      <a:pt x="899" y="620"/>
                    </a:lnTo>
                    <a:lnTo>
                      <a:pt x="899" y="620"/>
                    </a:lnTo>
                    <a:lnTo>
                      <a:pt x="899" y="620"/>
                    </a:lnTo>
                    <a:lnTo>
                      <a:pt x="868" y="589"/>
                    </a:lnTo>
                    <a:lnTo>
                      <a:pt x="868" y="589"/>
                    </a:lnTo>
                    <a:cubicBezTo>
                      <a:pt x="868" y="589"/>
                      <a:pt x="899" y="589"/>
                      <a:pt x="899" y="557"/>
                    </a:cubicBezTo>
                    <a:lnTo>
                      <a:pt x="899" y="557"/>
                    </a:lnTo>
                    <a:lnTo>
                      <a:pt x="899" y="557"/>
                    </a:lnTo>
                    <a:lnTo>
                      <a:pt x="899" y="557"/>
                    </a:lnTo>
                    <a:lnTo>
                      <a:pt x="899" y="557"/>
                    </a:lnTo>
                    <a:lnTo>
                      <a:pt x="899" y="557"/>
                    </a:lnTo>
                    <a:lnTo>
                      <a:pt x="930" y="526"/>
                    </a:lnTo>
                    <a:lnTo>
                      <a:pt x="930" y="526"/>
                    </a:lnTo>
                    <a:lnTo>
                      <a:pt x="930" y="526"/>
                    </a:lnTo>
                    <a:cubicBezTo>
                      <a:pt x="899" y="526"/>
                      <a:pt x="899" y="526"/>
                      <a:pt x="899" y="526"/>
                    </a:cubicBezTo>
                    <a:cubicBezTo>
                      <a:pt x="899" y="496"/>
                      <a:pt x="899" y="496"/>
                      <a:pt x="899" y="496"/>
                    </a:cubicBezTo>
                    <a:cubicBezTo>
                      <a:pt x="868" y="496"/>
                      <a:pt x="868" y="496"/>
                      <a:pt x="868" y="465"/>
                    </a:cubicBezTo>
                    <a:lnTo>
                      <a:pt x="868" y="465"/>
                    </a:lnTo>
                    <a:cubicBezTo>
                      <a:pt x="868" y="465"/>
                      <a:pt x="868" y="465"/>
                      <a:pt x="868" y="433"/>
                    </a:cubicBezTo>
                    <a:lnTo>
                      <a:pt x="868" y="433"/>
                    </a:lnTo>
                    <a:lnTo>
                      <a:pt x="868" y="433"/>
                    </a:lnTo>
                    <a:lnTo>
                      <a:pt x="868" y="402"/>
                    </a:lnTo>
                    <a:lnTo>
                      <a:pt x="868" y="372"/>
                    </a:lnTo>
                    <a:lnTo>
                      <a:pt x="868" y="372"/>
                    </a:lnTo>
                    <a:cubicBezTo>
                      <a:pt x="868" y="372"/>
                      <a:pt x="868" y="372"/>
                      <a:pt x="868" y="341"/>
                    </a:cubicBezTo>
                    <a:lnTo>
                      <a:pt x="868" y="341"/>
                    </a:lnTo>
                    <a:lnTo>
                      <a:pt x="868" y="341"/>
                    </a:lnTo>
                    <a:cubicBezTo>
                      <a:pt x="868" y="309"/>
                      <a:pt x="868" y="309"/>
                      <a:pt x="868" y="309"/>
                    </a:cubicBezTo>
                    <a:lnTo>
                      <a:pt x="868" y="278"/>
                    </a:lnTo>
                    <a:lnTo>
                      <a:pt x="868" y="278"/>
                    </a:lnTo>
                    <a:lnTo>
                      <a:pt x="868" y="278"/>
                    </a:lnTo>
                    <a:lnTo>
                      <a:pt x="899" y="248"/>
                    </a:lnTo>
                    <a:cubicBezTo>
                      <a:pt x="899" y="248"/>
                      <a:pt x="899" y="248"/>
                      <a:pt x="899" y="217"/>
                    </a:cubicBezTo>
                    <a:lnTo>
                      <a:pt x="899" y="217"/>
                    </a:lnTo>
                    <a:lnTo>
                      <a:pt x="899" y="185"/>
                    </a:lnTo>
                    <a:lnTo>
                      <a:pt x="899" y="185"/>
                    </a:lnTo>
                    <a:cubicBezTo>
                      <a:pt x="868" y="185"/>
                      <a:pt x="868" y="185"/>
                      <a:pt x="868" y="185"/>
                    </a:cubicBezTo>
                    <a:cubicBezTo>
                      <a:pt x="868" y="185"/>
                      <a:pt x="868" y="185"/>
                      <a:pt x="836" y="154"/>
                    </a:cubicBezTo>
                    <a:lnTo>
                      <a:pt x="836" y="154"/>
                    </a:lnTo>
                    <a:lnTo>
                      <a:pt x="836" y="154"/>
                    </a:lnTo>
                    <a:cubicBezTo>
                      <a:pt x="836" y="154"/>
                      <a:pt x="836" y="154"/>
                      <a:pt x="806" y="154"/>
                    </a:cubicBezTo>
                    <a:lnTo>
                      <a:pt x="806" y="124"/>
                    </a:lnTo>
                    <a:lnTo>
                      <a:pt x="806" y="124"/>
                    </a:lnTo>
                    <a:lnTo>
                      <a:pt x="775" y="124"/>
                    </a:lnTo>
                    <a:lnTo>
                      <a:pt x="775" y="124"/>
                    </a:lnTo>
                    <a:lnTo>
                      <a:pt x="775" y="124"/>
                    </a:lnTo>
                    <a:cubicBezTo>
                      <a:pt x="744" y="124"/>
                      <a:pt x="744" y="124"/>
                      <a:pt x="744" y="124"/>
                    </a:cubicBezTo>
                    <a:lnTo>
                      <a:pt x="744" y="124"/>
                    </a:lnTo>
                    <a:cubicBezTo>
                      <a:pt x="712" y="124"/>
                      <a:pt x="682" y="93"/>
                      <a:pt x="682" y="93"/>
                    </a:cubicBezTo>
                    <a:lnTo>
                      <a:pt x="682" y="93"/>
                    </a:lnTo>
                    <a:lnTo>
                      <a:pt x="682" y="93"/>
                    </a:lnTo>
                    <a:lnTo>
                      <a:pt x="682" y="93"/>
                    </a:lnTo>
                    <a:lnTo>
                      <a:pt x="651" y="93"/>
                    </a:lnTo>
                    <a:lnTo>
                      <a:pt x="651" y="93"/>
                    </a:lnTo>
                    <a:lnTo>
                      <a:pt x="651" y="93"/>
                    </a:lnTo>
                    <a:lnTo>
                      <a:pt x="651" y="93"/>
                    </a:lnTo>
                    <a:lnTo>
                      <a:pt x="651" y="93"/>
                    </a:lnTo>
                    <a:lnTo>
                      <a:pt x="651" y="93"/>
                    </a:lnTo>
                    <a:cubicBezTo>
                      <a:pt x="620" y="93"/>
                      <a:pt x="620" y="93"/>
                      <a:pt x="620" y="93"/>
                    </a:cubicBezTo>
                    <a:cubicBezTo>
                      <a:pt x="588" y="124"/>
                      <a:pt x="588" y="124"/>
                      <a:pt x="558" y="154"/>
                    </a:cubicBezTo>
                    <a:lnTo>
                      <a:pt x="558" y="154"/>
                    </a:lnTo>
                    <a:lnTo>
                      <a:pt x="558" y="154"/>
                    </a:lnTo>
                    <a:cubicBezTo>
                      <a:pt x="527" y="154"/>
                      <a:pt x="527" y="185"/>
                      <a:pt x="496" y="185"/>
                    </a:cubicBezTo>
                    <a:cubicBezTo>
                      <a:pt x="496" y="185"/>
                      <a:pt x="464" y="185"/>
                      <a:pt x="434" y="185"/>
                    </a:cubicBezTo>
                    <a:cubicBezTo>
                      <a:pt x="434" y="185"/>
                      <a:pt x="434" y="185"/>
                      <a:pt x="403" y="185"/>
                    </a:cubicBezTo>
                    <a:lnTo>
                      <a:pt x="372" y="185"/>
                    </a:lnTo>
                    <a:lnTo>
                      <a:pt x="372" y="185"/>
                    </a:lnTo>
                    <a:cubicBezTo>
                      <a:pt x="340" y="185"/>
                      <a:pt x="340" y="185"/>
                      <a:pt x="340" y="154"/>
                    </a:cubicBezTo>
                    <a:cubicBezTo>
                      <a:pt x="310" y="154"/>
                      <a:pt x="310" y="154"/>
                      <a:pt x="310" y="124"/>
                    </a:cubicBezTo>
                    <a:lnTo>
                      <a:pt x="310" y="124"/>
                    </a:lnTo>
                    <a:lnTo>
                      <a:pt x="279" y="124"/>
                    </a:lnTo>
                    <a:cubicBezTo>
                      <a:pt x="248" y="124"/>
                      <a:pt x="248" y="124"/>
                      <a:pt x="216" y="93"/>
                    </a:cubicBezTo>
                    <a:lnTo>
                      <a:pt x="216" y="93"/>
                    </a:lnTo>
                    <a:lnTo>
                      <a:pt x="216" y="93"/>
                    </a:lnTo>
                    <a:cubicBezTo>
                      <a:pt x="216" y="93"/>
                      <a:pt x="216" y="93"/>
                      <a:pt x="216" y="61"/>
                    </a:cubicBezTo>
                    <a:lnTo>
                      <a:pt x="186" y="61"/>
                    </a:lnTo>
                    <a:lnTo>
                      <a:pt x="186" y="61"/>
                    </a:lnTo>
                    <a:lnTo>
                      <a:pt x="155" y="30"/>
                    </a:lnTo>
                    <a:lnTo>
                      <a:pt x="155" y="30"/>
                    </a:lnTo>
                    <a:lnTo>
                      <a:pt x="155" y="0"/>
                    </a:lnTo>
                    <a:lnTo>
                      <a:pt x="155" y="0"/>
                    </a:lnTo>
                    <a:lnTo>
                      <a:pt x="155" y="0"/>
                    </a:lnTo>
                    <a:cubicBezTo>
                      <a:pt x="155" y="0"/>
                      <a:pt x="155" y="0"/>
                      <a:pt x="155" y="30"/>
                    </a:cubicBezTo>
                    <a:lnTo>
                      <a:pt x="155" y="30"/>
                    </a:lnTo>
                    <a:cubicBezTo>
                      <a:pt x="124" y="30"/>
                      <a:pt x="124" y="30"/>
                      <a:pt x="124" y="30"/>
                    </a:cubicBezTo>
                    <a:lnTo>
                      <a:pt x="124" y="30"/>
                    </a:lnTo>
                    <a:lnTo>
                      <a:pt x="124" y="30"/>
                    </a:lnTo>
                    <a:lnTo>
                      <a:pt x="124" y="30"/>
                    </a:lnTo>
                    <a:cubicBezTo>
                      <a:pt x="124" y="30"/>
                      <a:pt x="124" y="30"/>
                      <a:pt x="124" y="61"/>
                    </a:cubicBezTo>
                    <a:lnTo>
                      <a:pt x="124" y="61"/>
                    </a:lnTo>
                    <a:lnTo>
                      <a:pt x="124" y="61"/>
                    </a:lnTo>
                    <a:cubicBezTo>
                      <a:pt x="92" y="61"/>
                      <a:pt x="92" y="61"/>
                      <a:pt x="92" y="61"/>
                    </a:cubicBezTo>
                    <a:lnTo>
                      <a:pt x="92" y="61"/>
                    </a:lnTo>
                    <a:cubicBezTo>
                      <a:pt x="62" y="61"/>
                      <a:pt x="31" y="30"/>
                      <a:pt x="31" y="30"/>
                    </a:cubicBezTo>
                    <a:lnTo>
                      <a:pt x="31" y="30"/>
                    </a:lnTo>
                    <a:lnTo>
                      <a:pt x="0" y="0"/>
                    </a:lnTo>
                    <a:lnTo>
                      <a:pt x="0" y="0"/>
                    </a:lnTo>
                    <a:lnTo>
                      <a:pt x="0" y="0"/>
                    </a:lnTo>
                    <a:cubicBezTo>
                      <a:pt x="0" y="0"/>
                      <a:pt x="0" y="0"/>
                      <a:pt x="0" y="30"/>
                    </a:cubicBezTo>
                    <a:lnTo>
                      <a:pt x="0" y="30"/>
                    </a:lnTo>
                    <a:cubicBezTo>
                      <a:pt x="31" y="30"/>
                      <a:pt x="31" y="30"/>
                      <a:pt x="31" y="61"/>
                    </a:cubicBezTo>
                    <a:lnTo>
                      <a:pt x="31" y="61"/>
                    </a:lnTo>
                    <a:cubicBezTo>
                      <a:pt x="31" y="93"/>
                      <a:pt x="31" y="93"/>
                      <a:pt x="31" y="124"/>
                    </a:cubicBezTo>
                    <a:lnTo>
                      <a:pt x="31" y="124"/>
                    </a:lnTo>
                    <a:lnTo>
                      <a:pt x="31" y="124"/>
                    </a:lnTo>
                    <a:lnTo>
                      <a:pt x="31" y="124"/>
                    </a:lnTo>
                    <a:lnTo>
                      <a:pt x="31" y="124"/>
                    </a:lnTo>
                    <a:cubicBezTo>
                      <a:pt x="31" y="124"/>
                      <a:pt x="31" y="154"/>
                      <a:pt x="62" y="154"/>
                    </a:cubicBezTo>
                    <a:lnTo>
                      <a:pt x="62" y="154"/>
                    </a:lnTo>
                    <a:lnTo>
                      <a:pt x="62" y="154"/>
                    </a:lnTo>
                    <a:cubicBezTo>
                      <a:pt x="62" y="154"/>
                      <a:pt x="62" y="185"/>
                      <a:pt x="92" y="185"/>
                    </a:cubicBezTo>
                    <a:lnTo>
                      <a:pt x="92" y="185"/>
                    </a:lnTo>
                    <a:lnTo>
                      <a:pt x="92" y="185"/>
                    </a:lnTo>
                    <a:lnTo>
                      <a:pt x="92" y="185"/>
                    </a:lnTo>
                    <a:cubicBezTo>
                      <a:pt x="124" y="185"/>
                      <a:pt x="124" y="185"/>
                      <a:pt x="124" y="217"/>
                    </a:cubicBezTo>
                    <a:lnTo>
                      <a:pt x="124" y="217"/>
                    </a:lnTo>
                    <a:lnTo>
                      <a:pt x="124" y="248"/>
                    </a:lnTo>
                    <a:lnTo>
                      <a:pt x="124" y="248"/>
                    </a:lnTo>
                    <a:lnTo>
                      <a:pt x="124" y="248"/>
                    </a:lnTo>
                    <a:cubicBezTo>
                      <a:pt x="124" y="278"/>
                      <a:pt x="92" y="278"/>
                      <a:pt x="92" y="309"/>
                    </a:cubicBezTo>
                    <a:lnTo>
                      <a:pt x="92" y="309"/>
                    </a:lnTo>
                    <a:cubicBezTo>
                      <a:pt x="92" y="309"/>
                      <a:pt x="92" y="309"/>
                      <a:pt x="92" y="341"/>
                    </a:cubicBezTo>
                    <a:lnTo>
                      <a:pt x="92" y="341"/>
                    </a:lnTo>
                    <a:lnTo>
                      <a:pt x="92" y="341"/>
                    </a:lnTo>
                    <a:lnTo>
                      <a:pt x="92" y="341"/>
                    </a:lnTo>
                    <a:lnTo>
                      <a:pt x="92" y="341"/>
                    </a:lnTo>
                    <a:cubicBezTo>
                      <a:pt x="124" y="341"/>
                      <a:pt x="124" y="372"/>
                      <a:pt x="124" y="372"/>
                    </a:cubicBezTo>
                    <a:lnTo>
                      <a:pt x="124" y="372"/>
                    </a:lnTo>
                    <a:lnTo>
                      <a:pt x="124" y="372"/>
                    </a:lnTo>
                    <a:lnTo>
                      <a:pt x="124" y="372"/>
                    </a:lnTo>
                    <a:cubicBezTo>
                      <a:pt x="155" y="402"/>
                      <a:pt x="155" y="402"/>
                      <a:pt x="155" y="402"/>
                    </a:cubicBezTo>
                    <a:lnTo>
                      <a:pt x="155" y="402"/>
                    </a:lnTo>
                    <a:lnTo>
                      <a:pt x="155" y="402"/>
                    </a:lnTo>
                    <a:cubicBezTo>
                      <a:pt x="186" y="402"/>
                      <a:pt x="186" y="402"/>
                      <a:pt x="186" y="433"/>
                    </a:cubicBezTo>
                    <a:lnTo>
                      <a:pt x="186" y="433"/>
                    </a:lnTo>
                    <a:lnTo>
                      <a:pt x="186" y="433"/>
                    </a:lnTo>
                    <a:lnTo>
                      <a:pt x="186" y="433"/>
                    </a:lnTo>
                    <a:cubicBezTo>
                      <a:pt x="216" y="433"/>
                      <a:pt x="216" y="465"/>
                      <a:pt x="216" y="465"/>
                    </a:cubicBezTo>
                    <a:lnTo>
                      <a:pt x="216" y="496"/>
                    </a:lnTo>
                    <a:lnTo>
                      <a:pt x="216" y="526"/>
                    </a:lnTo>
                    <a:lnTo>
                      <a:pt x="216" y="526"/>
                    </a:lnTo>
                    <a:lnTo>
                      <a:pt x="216" y="526"/>
                    </a:lnTo>
                    <a:cubicBezTo>
                      <a:pt x="216" y="557"/>
                      <a:pt x="248" y="557"/>
                      <a:pt x="248" y="557"/>
                    </a:cubicBezTo>
                    <a:lnTo>
                      <a:pt x="248" y="557"/>
                    </a:lnTo>
                    <a:lnTo>
                      <a:pt x="248" y="557"/>
                    </a:lnTo>
                    <a:lnTo>
                      <a:pt x="279" y="557"/>
                    </a:lnTo>
                    <a:cubicBezTo>
                      <a:pt x="310" y="557"/>
                      <a:pt x="340" y="557"/>
                      <a:pt x="340" y="589"/>
                    </a:cubicBezTo>
                    <a:lnTo>
                      <a:pt x="340" y="589"/>
                    </a:lnTo>
                    <a:cubicBezTo>
                      <a:pt x="340" y="620"/>
                      <a:pt x="372" y="620"/>
                      <a:pt x="372" y="650"/>
                    </a:cubicBezTo>
                    <a:lnTo>
                      <a:pt x="372" y="681"/>
                    </a:lnTo>
                    <a:lnTo>
                      <a:pt x="372" y="681"/>
                    </a:lnTo>
                    <a:cubicBezTo>
                      <a:pt x="403" y="681"/>
                      <a:pt x="403" y="713"/>
                      <a:pt x="403" y="713"/>
                    </a:cubicBezTo>
                    <a:cubicBezTo>
                      <a:pt x="464" y="713"/>
                      <a:pt x="464" y="744"/>
                      <a:pt x="496" y="744"/>
                    </a:cubicBezTo>
                    <a:lnTo>
                      <a:pt x="496" y="744"/>
                    </a:lnTo>
                    <a:cubicBezTo>
                      <a:pt x="527" y="774"/>
                      <a:pt x="527" y="774"/>
                      <a:pt x="558" y="774"/>
                    </a:cubicBezTo>
                    <a:lnTo>
                      <a:pt x="558" y="774"/>
                    </a:lnTo>
                    <a:cubicBezTo>
                      <a:pt x="588" y="774"/>
                      <a:pt x="588" y="774"/>
                      <a:pt x="588" y="774"/>
                    </a:cubicBezTo>
                    <a:cubicBezTo>
                      <a:pt x="588" y="774"/>
                      <a:pt x="588" y="774"/>
                      <a:pt x="620" y="744"/>
                    </a:cubicBezTo>
                    <a:lnTo>
                      <a:pt x="651" y="744"/>
                    </a:lnTo>
                    <a:cubicBezTo>
                      <a:pt x="651" y="744"/>
                      <a:pt x="651" y="744"/>
                      <a:pt x="682" y="744"/>
                    </a:cubicBezTo>
                    <a:cubicBezTo>
                      <a:pt x="712" y="744"/>
                      <a:pt x="712" y="774"/>
                      <a:pt x="712" y="805"/>
                    </a:cubicBezTo>
                    <a:cubicBezTo>
                      <a:pt x="712" y="805"/>
                      <a:pt x="712" y="805"/>
                      <a:pt x="712" y="837"/>
                    </a:cubicBezTo>
                    <a:lnTo>
                      <a:pt x="712" y="837"/>
                    </a:lnTo>
                    <a:lnTo>
                      <a:pt x="744" y="837"/>
                    </a:lnTo>
                    <a:cubicBezTo>
                      <a:pt x="775" y="868"/>
                      <a:pt x="775" y="868"/>
                      <a:pt x="806" y="868"/>
                    </a:cubicBezTo>
                    <a:cubicBezTo>
                      <a:pt x="836" y="868"/>
                      <a:pt x="868" y="837"/>
                      <a:pt x="868" y="837"/>
                    </a:cubicBezTo>
                    <a:cubicBezTo>
                      <a:pt x="868" y="837"/>
                      <a:pt x="868" y="837"/>
                      <a:pt x="899" y="837"/>
                    </a:cubicBezTo>
                    <a:cubicBezTo>
                      <a:pt x="899" y="837"/>
                      <a:pt x="930" y="837"/>
                      <a:pt x="930" y="868"/>
                    </a:cubicBezTo>
                    <a:lnTo>
                      <a:pt x="930" y="868"/>
                    </a:lnTo>
                    <a:cubicBezTo>
                      <a:pt x="930" y="837"/>
                      <a:pt x="930" y="805"/>
                      <a:pt x="960" y="805"/>
                    </a:cubicBezTo>
                    <a:cubicBezTo>
                      <a:pt x="960" y="774"/>
                      <a:pt x="992" y="774"/>
                      <a:pt x="992" y="774"/>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138" name="Freeform 135"/>
              <p:cNvSpPr>
                <a:spLocks noChangeArrowheads="1"/>
              </p:cNvSpPr>
              <p:nvPr/>
            </p:nvSpPr>
            <p:spPr bwMode="auto">
              <a:xfrm>
                <a:off x="5430838" y="2070100"/>
                <a:ext cx="57150" cy="68263"/>
              </a:xfrm>
              <a:custGeom>
                <a:avLst/>
                <a:gdLst>
                  <a:gd name="T0" fmla="*/ 156 w 157"/>
                  <a:gd name="T1" fmla="*/ 31 h 188"/>
                  <a:gd name="T2" fmla="*/ 156 w 157"/>
                  <a:gd name="T3" fmla="*/ 31 h 188"/>
                  <a:gd name="T4" fmla="*/ 156 w 157"/>
                  <a:gd name="T5" fmla="*/ 31 h 188"/>
                  <a:gd name="T6" fmla="*/ 156 w 157"/>
                  <a:gd name="T7" fmla="*/ 31 h 188"/>
                  <a:gd name="T8" fmla="*/ 156 w 157"/>
                  <a:gd name="T9" fmla="*/ 31 h 188"/>
                  <a:gd name="T10" fmla="*/ 156 w 157"/>
                  <a:gd name="T11" fmla="*/ 31 h 188"/>
                  <a:gd name="T12" fmla="*/ 156 w 157"/>
                  <a:gd name="T13" fmla="*/ 31 h 188"/>
                  <a:gd name="T14" fmla="*/ 93 w 157"/>
                  <a:gd name="T15" fmla="*/ 31 h 188"/>
                  <a:gd name="T16" fmla="*/ 93 w 157"/>
                  <a:gd name="T17" fmla="*/ 31 h 188"/>
                  <a:gd name="T18" fmla="*/ 32 w 157"/>
                  <a:gd name="T19" fmla="*/ 0 h 188"/>
                  <a:gd name="T20" fmla="*/ 32 w 157"/>
                  <a:gd name="T21" fmla="*/ 0 h 188"/>
                  <a:gd name="T22" fmla="*/ 32 w 157"/>
                  <a:gd name="T23" fmla="*/ 0 h 188"/>
                  <a:gd name="T24" fmla="*/ 32 w 157"/>
                  <a:gd name="T25" fmla="*/ 0 h 188"/>
                  <a:gd name="T26" fmla="*/ 32 w 157"/>
                  <a:gd name="T27" fmla="*/ 0 h 188"/>
                  <a:gd name="T28" fmla="*/ 0 w 157"/>
                  <a:gd name="T29" fmla="*/ 31 h 188"/>
                  <a:gd name="T30" fmla="*/ 0 w 157"/>
                  <a:gd name="T31" fmla="*/ 31 h 188"/>
                  <a:gd name="T32" fmla="*/ 0 w 157"/>
                  <a:gd name="T33" fmla="*/ 31 h 188"/>
                  <a:gd name="T34" fmla="*/ 0 w 157"/>
                  <a:gd name="T35" fmla="*/ 31 h 188"/>
                  <a:gd name="T36" fmla="*/ 0 w 157"/>
                  <a:gd name="T37" fmla="*/ 31 h 188"/>
                  <a:gd name="T38" fmla="*/ 0 w 157"/>
                  <a:gd name="T39" fmla="*/ 31 h 188"/>
                  <a:gd name="T40" fmla="*/ 32 w 157"/>
                  <a:gd name="T41" fmla="*/ 63 h 188"/>
                  <a:gd name="T42" fmla="*/ 0 w 157"/>
                  <a:gd name="T43" fmla="*/ 93 h 188"/>
                  <a:gd name="T44" fmla="*/ 0 w 157"/>
                  <a:gd name="T45" fmla="*/ 93 h 188"/>
                  <a:gd name="T46" fmla="*/ 32 w 157"/>
                  <a:gd name="T47" fmla="*/ 124 h 188"/>
                  <a:gd name="T48" fmla="*/ 32 w 157"/>
                  <a:gd name="T49" fmla="*/ 155 h 188"/>
                  <a:gd name="T50" fmla="*/ 32 w 157"/>
                  <a:gd name="T51" fmla="*/ 187 h 188"/>
                  <a:gd name="T52" fmla="*/ 32 w 157"/>
                  <a:gd name="T53" fmla="*/ 187 h 188"/>
                  <a:gd name="T54" fmla="*/ 93 w 157"/>
                  <a:gd name="T55" fmla="*/ 187 h 188"/>
                  <a:gd name="T56" fmla="*/ 93 w 157"/>
                  <a:gd name="T57" fmla="*/ 187 h 188"/>
                  <a:gd name="T58" fmla="*/ 93 w 157"/>
                  <a:gd name="T59" fmla="*/ 155 h 188"/>
                  <a:gd name="T60" fmla="*/ 93 w 157"/>
                  <a:gd name="T61" fmla="*/ 124 h 188"/>
                  <a:gd name="T62" fmla="*/ 93 w 157"/>
                  <a:gd name="T63" fmla="*/ 93 h 188"/>
                  <a:gd name="T64" fmla="*/ 93 w 157"/>
                  <a:gd name="T65" fmla="*/ 93 h 188"/>
                  <a:gd name="T66" fmla="*/ 124 w 157"/>
                  <a:gd name="T67" fmla="*/ 63 h 188"/>
                  <a:gd name="T68" fmla="*/ 156 w 157"/>
                  <a:gd name="T69" fmla="*/ 31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7" h="188">
                    <a:moveTo>
                      <a:pt x="156" y="31"/>
                    </a:moveTo>
                    <a:lnTo>
                      <a:pt x="156" y="31"/>
                    </a:lnTo>
                    <a:lnTo>
                      <a:pt x="156" y="31"/>
                    </a:lnTo>
                    <a:lnTo>
                      <a:pt x="156" y="31"/>
                    </a:lnTo>
                    <a:lnTo>
                      <a:pt x="156" y="31"/>
                    </a:lnTo>
                    <a:lnTo>
                      <a:pt x="156" y="31"/>
                    </a:lnTo>
                    <a:lnTo>
                      <a:pt x="156" y="31"/>
                    </a:lnTo>
                    <a:cubicBezTo>
                      <a:pt x="124" y="31"/>
                      <a:pt x="124" y="31"/>
                      <a:pt x="93" y="31"/>
                    </a:cubicBezTo>
                    <a:lnTo>
                      <a:pt x="93" y="31"/>
                    </a:lnTo>
                    <a:cubicBezTo>
                      <a:pt x="93" y="31"/>
                      <a:pt x="63" y="31"/>
                      <a:pt x="32" y="0"/>
                    </a:cubicBezTo>
                    <a:lnTo>
                      <a:pt x="32" y="0"/>
                    </a:lnTo>
                    <a:lnTo>
                      <a:pt x="32" y="0"/>
                    </a:lnTo>
                    <a:lnTo>
                      <a:pt x="32" y="0"/>
                    </a:lnTo>
                    <a:lnTo>
                      <a:pt x="32" y="0"/>
                    </a:lnTo>
                    <a:cubicBezTo>
                      <a:pt x="32" y="0"/>
                      <a:pt x="32" y="31"/>
                      <a:pt x="0" y="31"/>
                    </a:cubicBezTo>
                    <a:lnTo>
                      <a:pt x="0" y="31"/>
                    </a:lnTo>
                    <a:lnTo>
                      <a:pt x="0" y="31"/>
                    </a:lnTo>
                    <a:lnTo>
                      <a:pt x="0" y="31"/>
                    </a:lnTo>
                    <a:lnTo>
                      <a:pt x="0" y="31"/>
                    </a:lnTo>
                    <a:lnTo>
                      <a:pt x="0" y="31"/>
                    </a:lnTo>
                    <a:cubicBezTo>
                      <a:pt x="0" y="63"/>
                      <a:pt x="32" y="63"/>
                      <a:pt x="32" y="63"/>
                    </a:cubicBezTo>
                    <a:cubicBezTo>
                      <a:pt x="32" y="93"/>
                      <a:pt x="0" y="93"/>
                      <a:pt x="0" y="93"/>
                    </a:cubicBezTo>
                    <a:lnTo>
                      <a:pt x="0" y="93"/>
                    </a:lnTo>
                    <a:cubicBezTo>
                      <a:pt x="0" y="124"/>
                      <a:pt x="0" y="124"/>
                      <a:pt x="32" y="124"/>
                    </a:cubicBezTo>
                    <a:lnTo>
                      <a:pt x="32" y="155"/>
                    </a:lnTo>
                    <a:cubicBezTo>
                      <a:pt x="32" y="155"/>
                      <a:pt x="32" y="155"/>
                      <a:pt x="32" y="187"/>
                    </a:cubicBezTo>
                    <a:lnTo>
                      <a:pt x="32" y="187"/>
                    </a:lnTo>
                    <a:cubicBezTo>
                      <a:pt x="63" y="187"/>
                      <a:pt x="63" y="187"/>
                      <a:pt x="93" y="187"/>
                    </a:cubicBezTo>
                    <a:lnTo>
                      <a:pt x="93" y="187"/>
                    </a:lnTo>
                    <a:cubicBezTo>
                      <a:pt x="93" y="155"/>
                      <a:pt x="93" y="155"/>
                      <a:pt x="93" y="155"/>
                    </a:cubicBezTo>
                    <a:cubicBezTo>
                      <a:pt x="93" y="155"/>
                      <a:pt x="93" y="155"/>
                      <a:pt x="93" y="124"/>
                    </a:cubicBezTo>
                    <a:lnTo>
                      <a:pt x="93" y="93"/>
                    </a:lnTo>
                    <a:lnTo>
                      <a:pt x="93" y="93"/>
                    </a:lnTo>
                    <a:lnTo>
                      <a:pt x="124" y="63"/>
                    </a:lnTo>
                    <a:cubicBezTo>
                      <a:pt x="124" y="31"/>
                      <a:pt x="124" y="31"/>
                      <a:pt x="156" y="31"/>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139" name="Freeform 136"/>
              <p:cNvSpPr>
                <a:spLocks noChangeArrowheads="1"/>
              </p:cNvSpPr>
              <p:nvPr/>
            </p:nvSpPr>
            <p:spPr bwMode="auto">
              <a:xfrm>
                <a:off x="5029200" y="1825625"/>
                <a:ext cx="390525" cy="625475"/>
              </a:xfrm>
              <a:custGeom>
                <a:avLst/>
                <a:gdLst>
                  <a:gd name="T0" fmla="*/ 1085 w 1086"/>
                  <a:gd name="T1" fmla="*/ 744 h 1736"/>
                  <a:gd name="T2" fmla="*/ 1055 w 1086"/>
                  <a:gd name="T3" fmla="*/ 712 h 1736"/>
                  <a:gd name="T4" fmla="*/ 1085 w 1086"/>
                  <a:gd name="T5" fmla="*/ 681 h 1736"/>
                  <a:gd name="T6" fmla="*/ 1024 w 1086"/>
                  <a:gd name="T7" fmla="*/ 620 h 1736"/>
                  <a:gd name="T8" fmla="*/ 931 w 1086"/>
                  <a:gd name="T9" fmla="*/ 620 h 1736"/>
                  <a:gd name="T10" fmla="*/ 868 w 1086"/>
                  <a:gd name="T11" fmla="*/ 557 h 1736"/>
                  <a:gd name="T12" fmla="*/ 807 w 1086"/>
                  <a:gd name="T13" fmla="*/ 557 h 1736"/>
                  <a:gd name="T14" fmla="*/ 744 w 1086"/>
                  <a:gd name="T15" fmla="*/ 527 h 1736"/>
                  <a:gd name="T16" fmla="*/ 683 w 1086"/>
                  <a:gd name="T17" fmla="*/ 496 h 1736"/>
                  <a:gd name="T18" fmla="*/ 620 w 1086"/>
                  <a:gd name="T19" fmla="*/ 433 h 1736"/>
                  <a:gd name="T20" fmla="*/ 620 w 1086"/>
                  <a:gd name="T21" fmla="*/ 340 h 1736"/>
                  <a:gd name="T22" fmla="*/ 589 w 1086"/>
                  <a:gd name="T23" fmla="*/ 309 h 1736"/>
                  <a:gd name="T24" fmla="*/ 559 w 1086"/>
                  <a:gd name="T25" fmla="*/ 309 h 1736"/>
                  <a:gd name="T26" fmla="*/ 528 w 1086"/>
                  <a:gd name="T27" fmla="*/ 248 h 1736"/>
                  <a:gd name="T28" fmla="*/ 559 w 1086"/>
                  <a:gd name="T29" fmla="*/ 185 h 1736"/>
                  <a:gd name="T30" fmla="*/ 559 w 1086"/>
                  <a:gd name="T31" fmla="*/ 92 h 1736"/>
                  <a:gd name="T32" fmla="*/ 589 w 1086"/>
                  <a:gd name="T33" fmla="*/ 0 h 1736"/>
                  <a:gd name="T34" fmla="*/ 528 w 1086"/>
                  <a:gd name="T35" fmla="*/ 31 h 1736"/>
                  <a:gd name="T36" fmla="*/ 496 w 1086"/>
                  <a:gd name="T37" fmla="*/ 61 h 1736"/>
                  <a:gd name="T38" fmla="*/ 341 w 1086"/>
                  <a:gd name="T39" fmla="*/ 92 h 1736"/>
                  <a:gd name="T40" fmla="*/ 341 w 1086"/>
                  <a:gd name="T41" fmla="*/ 92 h 1736"/>
                  <a:gd name="T42" fmla="*/ 341 w 1086"/>
                  <a:gd name="T43" fmla="*/ 155 h 1736"/>
                  <a:gd name="T44" fmla="*/ 372 w 1086"/>
                  <a:gd name="T45" fmla="*/ 185 h 1736"/>
                  <a:gd name="T46" fmla="*/ 341 w 1086"/>
                  <a:gd name="T47" fmla="*/ 279 h 1736"/>
                  <a:gd name="T48" fmla="*/ 341 w 1086"/>
                  <a:gd name="T49" fmla="*/ 340 h 1736"/>
                  <a:gd name="T50" fmla="*/ 280 w 1086"/>
                  <a:gd name="T51" fmla="*/ 403 h 1736"/>
                  <a:gd name="T52" fmla="*/ 187 w 1086"/>
                  <a:gd name="T53" fmla="*/ 527 h 1736"/>
                  <a:gd name="T54" fmla="*/ 94 w 1086"/>
                  <a:gd name="T55" fmla="*/ 557 h 1736"/>
                  <a:gd name="T56" fmla="*/ 94 w 1086"/>
                  <a:gd name="T57" fmla="*/ 588 h 1736"/>
                  <a:gd name="T58" fmla="*/ 124 w 1086"/>
                  <a:gd name="T59" fmla="*/ 651 h 1736"/>
                  <a:gd name="T60" fmla="*/ 124 w 1086"/>
                  <a:gd name="T61" fmla="*/ 774 h 1736"/>
                  <a:gd name="T62" fmla="*/ 31 w 1086"/>
                  <a:gd name="T63" fmla="*/ 774 h 1736"/>
                  <a:gd name="T64" fmla="*/ 31 w 1086"/>
                  <a:gd name="T65" fmla="*/ 805 h 1736"/>
                  <a:gd name="T66" fmla="*/ 124 w 1086"/>
                  <a:gd name="T67" fmla="*/ 868 h 1736"/>
                  <a:gd name="T68" fmla="*/ 94 w 1086"/>
                  <a:gd name="T69" fmla="*/ 929 h 1736"/>
                  <a:gd name="T70" fmla="*/ 187 w 1086"/>
                  <a:gd name="T71" fmla="*/ 929 h 1736"/>
                  <a:gd name="T72" fmla="*/ 248 w 1086"/>
                  <a:gd name="T73" fmla="*/ 898 h 1736"/>
                  <a:gd name="T74" fmla="*/ 248 w 1086"/>
                  <a:gd name="T75" fmla="*/ 1022 h 1736"/>
                  <a:gd name="T76" fmla="*/ 280 w 1086"/>
                  <a:gd name="T77" fmla="*/ 1146 h 1736"/>
                  <a:gd name="T78" fmla="*/ 372 w 1086"/>
                  <a:gd name="T79" fmla="*/ 1487 h 1736"/>
                  <a:gd name="T80" fmla="*/ 435 w 1086"/>
                  <a:gd name="T81" fmla="*/ 1611 h 1736"/>
                  <a:gd name="T82" fmla="*/ 465 w 1086"/>
                  <a:gd name="T83" fmla="*/ 1735 h 1736"/>
                  <a:gd name="T84" fmla="*/ 496 w 1086"/>
                  <a:gd name="T85" fmla="*/ 1735 h 1736"/>
                  <a:gd name="T86" fmla="*/ 589 w 1086"/>
                  <a:gd name="T87" fmla="*/ 1672 h 1736"/>
                  <a:gd name="T88" fmla="*/ 589 w 1086"/>
                  <a:gd name="T89" fmla="*/ 1579 h 1736"/>
                  <a:gd name="T90" fmla="*/ 620 w 1086"/>
                  <a:gd name="T91" fmla="*/ 1455 h 1736"/>
                  <a:gd name="T92" fmla="*/ 620 w 1086"/>
                  <a:gd name="T93" fmla="*/ 1301 h 1736"/>
                  <a:gd name="T94" fmla="*/ 744 w 1086"/>
                  <a:gd name="T95" fmla="*/ 1208 h 1736"/>
                  <a:gd name="T96" fmla="*/ 807 w 1086"/>
                  <a:gd name="T97" fmla="*/ 1116 h 1736"/>
                  <a:gd name="T98" fmla="*/ 931 w 1086"/>
                  <a:gd name="T99" fmla="*/ 992 h 1736"/>
                  <a:gd name="T100" fmla="*/ 992 w 1086"/>
                  <a:gd name="T101" fmla="*/ 960 h 1736"/>
                  <a:gd name="T102" fmla="*/ 1024 w 1086"/>
                  <a:gd name="T103" fmla="*/ 868 h 1736"/>
                  <a:gd name="T104" fmla="*/ 1085 w 1086"/>
                  <a:gd name="T105" fmla="*/ 836 h 17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86" h="1736">
                    <a:moveTo>
                      <a:pt x="1085" y="805"/>
                    </a:moveTo>
                    <a:lnTo>
                      <a:pt x="1085" y="805"/>
                    </a:lnTo>
                    <a:lnTo>
                      <a:pt x="1085" y="805"/>
                    </a:lnTo>
                    <a:lnTo>
                      <a:pt x="1085" y="774"/>
                    </a:lnTo>
                    <a:cubicBezTo>
                      <a:pt x="1085" y="774"/>
                      <a:pt x="1085" y="774"/>
                      <a:pt x="1085" y="744"/>
                    </a:cubicBezTo>
                    <a:lnTo>
                      <a:pt x="1085" y="744"/>
                    </a:lnTo>
                    <a:lnTo>
                      <a:pt x="1085" y="744"/>
                    </a:lnTo>
                    <a:cubicBezTo>
                      <a:pt x="1055" y="744"/>
                      <a:pt x="1055" y="744"/>
                      <a:pt x="1055" y="712"/>
                    </a:cubicBezTo>
                    <a:lnTo>
                      <a:pt x="1055" y="712"/>
                    </a:lnTo>
                    <a:lnTo>
                      <a:pt x="1055" y="712"/>
                    </a:lnTo>
                    <a:lnTo>
                      <a:pt x="1055" y="712"/>
                    </a:lnTo>
                    <a:cubicBezTo>
                      <a:pt x="1055" y="681"/>
                      <a:pt x="1055" y="681"/>
                      <a:pt x="1085" y="681"/>
                    </a:cubicBezTo>
                    <a:lnTo>
                      <a:pt x="1085" y="681"/>
                    </a:lnTo>
                    <a:lnTo>
                      <a:pt x="1085" y="681"/>
                    </a:lnTo>
                    <a:lnTo>
                      <a:pt x="1085" y="681"/>
                    </a:lnTo>
                    <a:lnTo>
                      <a:pt x="1055" y="681"/>
                    </a:lnTo>
                    <a:cubicBezTo>
                      <a:pt x="1055" y="651"/>
                      <a:pt x="1055" y="651"/>
                      <a:pt x="1055" y="620"/>
                    </a:cubicBezTo>
                    <a:lnTo>
                      <a:pt x="1055" y="620"/>
                    </a:lnTo>
                    <a:lnTo>
                      <a:pt x="1055" y="620"/>
                    </a:lnTo>
                    <a:lnTo>
                      <a:pt x="1024" y="620"/>
                    </a:lnTo>
                    <a:lnTo>
                      <a:pt x="992" y="620"/>
                    </a:lnTo>
                    <a:lnTo>
                      <a:pt x="992" y="620"/>
                    </a:lnTo>
                    <a:lnTo>
                      <a:pt x="992" y="620"/>
                    </a:lnTo>
                    <a:lnTo>
                      <a:pt x="961" y="620"/>
                    </a:lnTo>
                    <a:cubicBezTo>
                      <a:pt x="961" y="620"/>
                      <a:pt x="961" y="620"/>
                      <a:pt x="931" y="620"/>
                    </a:cubicBezTo>
                    <a:cubicBezTo>
                      <a:pt x="931" y="620"/>
                      <a:pt x="931" y="620"/>
                      <a:pt x="931" y="588"/>
                    </a:cubicBezTo>
                    <a:lnTo>
                      <a:pt x="931" y="588"/>
                    </a:lnTo>
                    <a:cubicBezTo>
                      <a:pt x="868" y="588"/>
                      <a:pt x="868" y="588"/>
                      <a:pt x="868" y="557"/>
                    </a:cubicBezTo>
                    <a:lnTo>
                      <a:pt x="868" y="557"/>
                    </a:lnTo>
                    <a:lnTo>
                      <a:pt x="868" y="557"/>
                    </a:lnTo>
                    <a:cubicBezTo>
                      <a:pt x="868" y="557"/>
                      <a:pt x="868" y="557"/>
                      <a:pt x="837" y="557"/>
                    </a:cubicBezTo>
                    <a:lnTo>
                      <a:pt x="837" y="557"/>
                    </a:lnTo>
                    <a:lnTo>
                      <a:pt x="837" y="557"/>
                    </a:lnTo>
                    <a:lnTo>
                      <a:pt x="807" y="557"/>
                    </a:lnTo>
                    <a:lnTo>
                      <a:pt x="807" y="557"/>
                    </a:lnTo>
                    <a:cubicBezTo>
                      <a:pt x="776" y="557"/>
                      <a:pt x="776" y="557"/>
                      <a:pt x="776" y="557"/>
                    </a:cubicBezTo>
                    <a:cubicBezTo>
                      <a:pt x="776" y="527"/>
                      <a:pt x="744" y="527"/>
                      <a:pt x="744" y="527"/>
                    </a:cubicBezTo>
                    <a:lnTo>
                      <a:pt x="744" y="527"/>
                    </a:lnTo>
                    <a:lnTo>
                      <a:pt x="744" y="527"/>
                    </a:lnTo>
                    <a:lnTo>
                      <a:pt x="744" y="527"/>
                    </a:lnTo>
                    <a:cubicBezTo>
                      <a:pt x="713" y="527"/>
                      <a:pt x="713" y="527"/>
                      <a:pt x="713" y="527"/>
                    </a:cubicBezTo>
                    <a:lnTo>
                      <a:pt x="713" y="527"/>
                    </a:lnTo>
                    <a:cubicBezTo>
                      <a:pt x="683" y="527"/>
                      <a:pt x="683" y="496"/>
                      <a:pt x="683" y="496"/>
                    </a:cubicBezTo>
                    <a:lnTo>
                      <a:pt x="683" y="496"/>
                    </a:lnTo>
                    <a:lnTo>
                      <a:pt x="683" y="496"/>
                    </a:lnTo>
                    <a:lnTo>
                      <a:pt x="652" y="496"/>
                    </a:lnTo>
                    <a:cubicBezTo>
                      <a:pt x="652" y="496"/>
                      <a:pt x="652" y="496"/>
                      <a:pt x="620" y="496"/>
                    </a:cubicBezTo>
                    <a:cubicBezTo>
                      <a:pt x="620" y="496"/>
                      <a:pt x="620" y="496"/>
                      <a:pt x="620" y="464"/>
                    </a:cubicBezTo>
                    <a:cubicBezTo>
                      <a:pt x="620" y="464"/>
                      <a:pt x="620" y="464"/>
                      <a:pt x="620" y="433"/>
                    </a:cubicBezTo>
                    <a:lnTo>
                      <a:pt x="620" y="433"/>
                    </a:lnTo>
                    <a:cubicBezTo>
                      <a:pt x="620" y="433"/>
                      <a:pt x="620" y="433"/>
                      <a:pt x="620" y="403"/>
                    </a:cubicBezTo>
                    <a:lnTo>
                      <a:pt x="620" y="403"/>
                    </a:lnTo>
                    <a:lnTo>
                      <a:pt x="620" y="403"/>
                    </a:lnTo>
                    <a:lnTo>
                      <a:pt x="620" y="372"/>
                    </a:lnTo>
                    <a:cubicBezTo>
                      <a:pt x="620" y="372"/>
                      <a:pt x="620" y="372"/>
                      <a:pt x="620" y="340"/>
                    </a:cubicBezTo>
                    <a:lnTo>
                      <a:pt x="620" y="340"/>
                    </a:lnTo>
                    <a:lnTo>
                      <a:pt x="620" y="340"/>
                    </a:lnTo>
                    <a:cubicBezTo>
                      <a:pt x="620" y="340"/>
                      <a:pt x="620" y="340"/>
                      <a:pt x="589" y="340"/>
                    </a:cubicBezTo>
                    <a:lnTo>
                      <a:pt x="589" y="340"/>
                    </a:lnTo>
                    <a:lnTo>
                      <a:pt x="589" y="309"/>
                    </a:lnTo>
                    <a:lnTo>
                      <a:pt x="559" y="309"/>
                    </a:lnTo>
                    <a:lnTo>
                      <a:pt x="559" y="309"/>
                    </a:lnTo>
                    <a:lnTo>
                      <a:pt x="559" y="309"/>
                    </a:lnTo>
                    <a:lnTo>
                      <a:pt x="559" y="309"/>
                    </a:lnTo>
                    <a:lnTo>
                      <a:pt x="559" y="309"/>
                    </a:lnTo>
                    <a:lnTo>
                      <a:pt x="528" y="309"/>
                    </a:lnTo>
                    <a:cubicBezTo>
                      <a:pt x="528" y="279"/>
                      <a:pt x="528" y="279"/>
                      <a:pt x="528" y="279"/>
                    </a:cubicBezTo>
                    <a:lnTo>
                      <a:pt x="528" y="279"/>
                    </a:lnTo>
                    <a:lnTo>
                      <a:pt x="528" y="248"/>
                    </a:lnTo>
                    <a:lnTo>
                      <a:pt x="528" y="248"/>
                    </a:lnTo>
                    <a:cubicBezTo>
                      <a:pt x="528" y="216"/>
                      <a:pt x="528" y="216"/>
                      <a:pt x="528" y="216"/>
                    </a:cubicBezTo>
                    <a:lnTo>
                      <a:pt x="528" y="216"/>
                    </a:lnTo>
                    <a:cubicBezTo>
                      <a:pt x="528" y="185"/>
                      <a:pt x="559" y="185"/>
                      <a:pt x="559" y="185"/>
                    </a:cubicBezTo>
                    <a:lnTo>
                      <a:pt x="559" y="185"/>
                    </a:lnTo>
                    <a:lnTo>
                      <a:pt x="559" y="185"/>
                    </a:lnTo>
                    <a:lnTo>
                      <a:pt x="559" y="185"/>
                    </a:lnTo>
                    <a:lnTo>
                      <a:pt x="559" y="185"/>
                    </a:lnTo>
                    <a:cubicBezTo>
                      <a:pt x="559" y="185"/>
                      <a:pt x="559" y="185"/>
                      <a:pt x="559" y="155"/>
                    </a:cubicBezTo>
                    <a:cubicBezTo>
                      <a:pt x="528" y="155"/>
                      <a:pt x="528" y="124"/>
                      <a:pt x="528" y="124"/>
                    </a:cubicBezTo>
                    <a:lnTo>
                      <a:pt x="559" y="92"/>
                    </a:lnTo>
                    <a:lnTo>
                      <a:pt x="559" y="92"/>
                    </a:lnTo>
                    <a:cubicBezTo>
                      <a:pt x="589" y="92"/>
                      <a:pt x="589" y="92"/>
                      <a:pt x="589" y="92"/>
                    </a:cubicBezTo>
                    <a:cubicBezTo>
                      <a:pt x="589" y="92"/>
                      <a:pt x="589" y="61"/>
                      <a:pt x="620" y="61"/>
                    </a:cubicBezTo>
                    <a:lnTo>
                      <a:pt x="620" y="31"/>
                    </a:lnTo>
                    <a:cubicBezTo>
                      <a:pt x="620" y="31"/>
                      <a:pt x="620" y="31"/>
                      <a:pt x="589" y="0"/>
                    </a:cubicBezTo>
                    <a:lnTo>
                      <a:pt x="589" y="0"/>
                    </a:lnTo>
                    <a:lnTo>
                      <a:pt x="589" y="0"/>
                    </a:lnTo>
                    <a:cubicBezTo>
                      <a:pt x="559" y="31"/>
                      <a:pt x="559" y="31"/>
                      <a:pt x="559" y="31"/>
                    </a:cubicBezTo>
                    <a:lnTo>
                      <a:pt x="559" y="31"/>
                    </a:lnTo>
                    <a:cubicBezTo>
                      <a:pt x="559" y="31"/>
                      <a:pt x="559" y="31"/>
                      <a:pt x="528" y="31"/>
                    </a:cubicBezTo>
                    <a:lnTo>
                      <a:pt x="528" y="31"/>
                    </a:lnTo>
                    <a:lnTo>
                      <a:pt x="528" y="31"/>
                    </a:lnTo>
                    <a:cubicBezTo>
                      <a:pt x="528" y="61"/>
                      <a:pt x="496" y="61"/>
                      <a:pt x="496" y="61"/>
                    </a:cubicBezTo>
                    <a:lnTo>
                      <a:pt x="496" y="61"/>
                    </a:lnTo>
                    <a:lnTo>
                      <a:pt x="496" y="61"/>
                    </a:lnTo>
                    <a:lnTo>
                      <a:pt x="496" y="61"/>
                    </a:lnTo>
                    <a:cubicBezTo>
                      <a:pt x="465" y="61"/>
                      <a:pt x="435" y="92"/>
                      <a:pt x="435" y="92"/>
                    </a:cubicBezTo>
                    <a:cubicBezTo>
                      <a:pt x="404" y="92"/>
                      <a:pt x="404" y="92"/>
                      <a:pt x="404" y="92"/>
                    </a:cubicBezTo>
                    <a:lnTo>
                      <a:pt x="372" y="124"/>
                    </a:lnTo>
                    <a:cubicBezTo>
                      <a:pt x="372" y="124"/>
                      <a:pt x="372" y="92"/>
                      <a:pt x="341" y="92"/>
                    </a:cubicBezTo>
                    <a:cubicBezTo>
                      <a:pt x="341" y="92"/>
                      <a:pt x="341" y="92"/>
                      <a:pt x="311" y="92"/>
                    </a:cubicBezTo>
                    <a:lnTo>
                      <a:pt x="311" y="92"/>
                    </a:lnTo>
                    <a:lnTo>
                      <a:pt x="311" y="92"/>
                    </a:lnTo>
                    <a:lnTo>
                      <a:pt x="341" y="92"/>
                    </a:lnTo>
                    <a:lnTo>
                      <a:pt x="341" y="92"/>
                    </a:lnTo>
                    <a:cubicBezTo>
                      <a:pt x="341" y="124"/>
                      <a:pt x="341" y="124"/>
                      <a:pt x="341" y="124"/>
                    </a:cubicBezTo>
                    <a:lnTo>
                      <a:pt x="341" y="124"/>
                    </a:lnTo>
                    <a:cubicBezTo>
                      <a:pt x="341" y="155"/>
                      <a:pt x="341" y="155"/>
                      <a:pt x="341" y="155"/>
                    </a:cubicBezTo>
                    <a:lnTo>
                      <a:pt x="341" y="155"/>
                    </a:lnTo>
                    <a:lnTo>
                      <a:pt x="341" y="155"/>
                    </a:lnTo>
                    <a:cubicBezTo>
                      <a:pt x="372" y="124"/>
                      <a:pt x="372" y="124"/>
                      <a:pt x="372" y="124"/>
                    </a:cubicBezTo>
                    <a:cubicBezTo>
                      <a:pt x="372" y="155"/>
                      <a:pt x="372" y="155"/>
                      <a:pt x="372" y="155"/>
                    </a:cubicBezTo>
                    <a:cubicBezTo>
                      <a:pt x="372" y="185"/>
                      <a:pt x="372" y="185"/>
                      <a:pt x="372" y="185"/>
                    </a:cubicBezTo>
                    <a:lnTo>
                      <a:pt x="372" y="185"/>
                    </a:lnTo>
                    <a:lnTo>
                      <a:pt x="372" y="185"/>
                    </a:lnTo>
                    <a:cubicBezTo>
                      <a:pt x="372" y="185"/>
                      <a:pt x="372" y="185"/>
                      <a:pt x="372" y="216"/>
                    </a:cubicBezTo>
                    <a:cubicBezTo>
                      <a:pt x="372" y="216"/>
                      <a:pt x="404" y="216"/>
                      <a:pt x="404" y="248"/>
                    </a:cubicBezTo>
                    <a:lnTo>
                      <a:pt x="404" y="248"/>
                    </a:lnTo>
                    <a:lnTo>
                      <a:pt x="372" y="279"/>
                    </a:lnTo>
                    <a:cubicBezTo>
                      <a:pt x="372" y="279"/>
                      <a:pt x="372" y="279"/>
                      <a:pt x="341" y="279"/>
                    </a:cubicBezTo>
                    <a:lnTo>
                      <a:pt x="341" y="279"/>
                    </a:lnTo>
                    <a:cubicBezTo>
                      <a:pt x="341" y="279"/>
                      <a:pt x="341" y="279"/>
                      <a:pt x="341" y="309"/>
                    </a:cubicBezTo>
                    <a:lnTo>
                      <a:pt x="341" y="309"/>
                    </a:lnTo>
                    <a:lnTo>
                      <a:pt x="341" y="309"/>
                    </a:lnTo>
                    <a:lnTo>
                      <a:pt x="341" y="340"/>
                    </a:lnTo>
                    <a:lnTo>
                      <a:pt x="341" y="340"/>
                    </a:lnTo>
                    <a:cubicBezTo>
                      <a:pt x="341" y="340"/>
                      <a:pt x="341" y="340"/>
                      <a:pt x="311" y="372"/>
                    </a:cubicBezTo>
                    <a:cubicBezTo>
                      <a:pt x="311" y="372"/>
                      <a:pt x="311" y="403"/>
                      <a:pt x="280" y="403"/>
                    </a:cubicBezTo>
                    <a:lnTo>
                      <a:pt x="280" y="403"/>
                    </a:lnTo>
                    <a:lnTo>
                      <a:pt x="280" y="403"/>
                    </a:lnTo>
                    <a:cubicBezTo>
                      <a:pt x="280" y="433"/>
                      <a:pt x="248" y="433"/>
                      <a:pt x="217" y="464"/>
                    </a:cubicBezTo>
                    <a:lnTo>
                      <a:pt x="217" y="464"/>
                    </a:lnTo>
                    <a:cubicBezTo>
                      <a:pt x="217" y="464"/>
                      <a:pt x="217" y="464"/>
                      <a:pt x="217" y="496"/>
                    </a:cubicBezTo>
                    <a:cubicBezTo>
                      <a:pt x="217" y="496"/>
                      <a:pt x="217" y="496"/>
                      <a:pt x="187" y="527"/>
                    </a:cubicBezTo>
                    <a:lnTo>
                      <a:pt x="187" y="527"/>
                    </a:lnTo>
                    <a:lnTo>
                      <a:pt x="156" y="527"/>
                    </a:lnTo>
                    <a:lnTo>
                      <a:pt x="156" y="527"/>
                    </a:lnTo>
                    <a:cubicBezTo>
                      <a:pt x="124" y="557"/>
                      <a:pt x="124" y="557"/>
                      <a:pt x="124" y="557"/>
                    </a:cubicBezTo>
                    <a:cubicBezTo>
                      <a:pt x="124" y="557"/>
                      <a:pt x="94" y="557"/>
                      <a:pt x="94" y="527"/>
                    </a:cubicBezTo>
                    <a:cubicBezTo>
                      <a:pt x="94" y="557"/>
                      <a:pt x="94" y="557"/>
                      <a:pt x="94" y="557"/>
                    </a:cubicBezTo>
                    <a:lnTo>
                      <a:pt x="63" y="557"/>
                    </a:lnTo>
                    <a:lnTo>
                      <a:pt x="63" y="557"/>
                    </a:lnTo>
                    <a:cubicBezTo>
                      <a:pt x="94" y="557"/>
                      <a:pt x="94" y="557"/>
                      <a:pt x="94" y="557"/>
                    </a:cubicBezTo>
                    <a:lnTo>
                      <a:pt x="94" y="588"/>
                    </a:lnTo>
                    <a:lnTo>
                      <a:pt x="94" y="588"/>
                    </a:lnTo>
                    <a:lnTo>
                      <a:pt x="94" y="588"/>
                    </a:lnTo>
                    <a:cubicBezTo>
                      <a:pt x="94" y="620"/>
                      <a:pt x="94" y="620"/>
                      <a:pt x="94" y="620"/>
                    </a:cubicBezTo>
                    <a:lnTo>
                      <a:pt x="94" y="620"/>
                    </a:lnTo>
                    <a:cubicBezTo>
                      <a:pt x="124" y="620"/>
                      <a:pt x="124" y="620"/>
                      <a:pt x="124" y="651"/>
                    </a:cubicBezTo>
                    <a:lnTo>
                      <a:pt x="124" y="651"/>
                    </a:lnTo>
                    <a:cubicBezTo>
                      <a:pt x="156" y="651"/>
                      <a:pt x="156" y="681"/>
                      <a:pt x="156" y="681"/>
                    </a:cubicBezTo>
                    <a:cubicBezTo>
                      <a:pt x="156" y="712"/>
                      <a:pt x="156" y="712"/>
                      <a:pt x="156" y="712"/>
                    </a:cubicBezTo>
                    <a:lnTo>
                      <a:pt x="156" y="712"/>
                    </a:lnTo>
                    <a:cubicBezTo>
                      <a:pt x="156" y="744"/>
                      <a:pt x="156" y="744"/>
                      <a:pt x="156" y="744"/>
                    </a:cubicBezTo>
                    <a:lnTo>
                      <a:pt x="124" y="774"/>
                    </a:lnTo>
                    <a:lnTo>
                      <a:pt x="124" y="774"/>
                    </a:lnTo>
                    <a:lnTo>
                      <a:pt x="94" y="774"/>
                    </a:lnTo>
                    <a:lnTo>
                      <a:pt x="94" y="774"/>
                    </a:lnTo>
                    <a:lnTo>
                      <a:pt x="94" y="774"/>
                    </a:lnTo>
                    <a:cubicBezTo>
                      <a:pt x="63" y="774"/>
                      <a:pt x="63" y="774"/>
                      <a:pt x="31" y="774"/>
                    </a:cubicBezTo>
                    <a:lnTo>
                      <a:pt x="31" y="774"/>
                    </a:lnTo>
                    <a:lnTo>
                      <a:pt x="31" y="774"/>
                    </a:lnTo>
                    <a:cubicBezTo>
                      <a:pt x="31" y="774"/>
                      <a:pt x="31" y="774"/>
                      <a:pt x="0" y="774"/>
                    </a:cubicBezTo>
                    <a:lnTo>
                      <a:pt x="0" y="774"/>
                    </a:lnTo>
                    <a:cubicBezTo>
                      <a:pt x="31" y="774"/>
                      <a:pt x="31" y="774"/>
                      <a:pt x="31" y="805"/>
                    </a:cubicBezTo>
                    <a:lnTo>
                      <a:pt x="31" y="805"/>
                    </a:lnTo>
                    <a:lnTo>
                      <a:pt x="63" y="805"/>
                    </a:lnTo>
                    <a:cubicBezTo>
                      <a:pt x="63" y="805"/>
                      <a:pt x="63" y="805"/>
                      <a:pt x="94" y="805"/>
                    </a:cubicBezTo>
                    <a:lnTo>
                      <a:pt x="124" y="805"/>
                    </a:lnTo>
                    <a:cubicBezTo>
                      <a:pt x="124" y="836"/>
                      <a:pt x="124" y="836"/>
                      <a:pt x="124" y="868"/>
                    </a:cubicBezTo>
                    <a:cubicBezTo>
                      <a:pt x="94" y="868"/>
                      <a:pt x="94" y="868"/>
                      <a:pt x="94" y="868"/>
                    </a:cubicBezTo>
                    <a:cubicBezTo>
                      <a:pt x="94" y="868"/>
                      <a:pt x="94" y="898"/>
                      <a:pt x="63" y="898"/>
                    </a:cubicBezTo>
                    <a:lnTo>
                      <a:pt x="63" y="868"/>
                    </a:lnTo>
                    <a:cubicBezTo>
                      <a:pt x="63" y="898"/>
                      <a:pt x="63" y="898"/>
                      <a:pt x="63" y="898"/>
                    </a:cubicBezTo>
                    <a:cubicBezTo>
                      <a:pt x="94" y="898"/>
                      <a:pt x="94" y="898"/>
                      <a:pt x="94" y="929"/>
                    </a:cubicBezTo>
                    <a:lnTo>
                      <a:pt x="94" y="929"/>
                    </a:lnTo>
                    <a:lnTo>
                      <a:pt x="124" y="929"/>
                    </a:lnTo>
                    <a:cubicBezTo>
                      <a:pt x="124" y="929"/>
                      <a:pt x="124" y="929"/>
                      <a:pt x="156" y="929"/>
                    </a:cubicBezTo>
                    <a:lnTo>
                      <a:pt x="156" y="929"/>
                    </a:lnTo>
                    <a:cubicBezTo>
                      <a:pt x="187" y="929"/>
                      <a:pt x="187" y="929"/>
                      <a:pt x="187" y="929"/>
                    </a:cubicBezTo>
                    <a:cubicBezTo>
                      <a:pt x="187" y="898"/>
                      <a:pt x="187" y="898"/>
                      <a:pt x="187" y="898"/>
                    </a:cubicBezTo>
                    <a:lnTo>
                      <a:pt x="217" y="868"/>
                    </a:lnTo>
                    <a:cubicBezTo>
                      <a:pt x="280" y="681"/>
                      <a:pt x="280" y="681"/>
                      <a:pt x="280" y="681"/>
                    </a:cubicBezTo>
                    <a:cubicBezTo>
                      <a:pt x="248" y="868"/>
                      <a:pt x="248" y="868"/>
                      <a:pt x="248" y="868"/>
                    </a:cubicBezTo>
                    <a:lnTo>
                      <a:pt x="248" y="898"/>
                    </a:lnTo>
                    <a:lnTo>
                      <a:pt x="248" y="898"/>
                    </a:lnTo>
                    <a:cubicBezTo>
                      <a:pt x="248" y="929"/>
                      <a:pt x="248" y="929"/>
                      <a:pt x="248" y="929"/>
                    </a:cubicBezTo>
                    <a:lnTo>
                      <a:pt x="248" y="929"/>
                    </a:lnTo>
                    <a:cubicBezTo>
                      <a:pt x="280" y="960"/>
                      <a:pt x="248" y="992"/>
                      <a:pt x="248" y="992"/>
                    </a:cubicBezTo>
                    <a:cubicBezTo>
                      <a:pt x="248" y="1022"/>
                      <a:pt x="248" y="1022"/>
                      <a:pt x="248" y="1022"/>
                    </a:cubicBezTo>
                    <a:lnTo>
                      <a:pt x="248" y="1022"/>
                    </a:lnTo>
                    <a:cubicBezTo>
                      <a:pt x="248" y="1053"/>
                      <a:pt x="248" y="1053"/>
                      <a:pt x="248" y="1053"/>
                    </a:cubicBezTo>
                    <a:cubicBezTo>
                      <a:pt x="248" y="1084"/>
                      <a:pt x="248" y="1084"/>
                      <a:pt x="248" y="1116"/>
                    </a:cubicBezTo>
                    <a:lnTo>
                      <a:pt x="248" y="1116"/>
                    </a:lnTo>
                    <a:cubicBezTo>
                      <a:pt x="248" y="1116"/>
                      <a:pt x="248" y="1146"/>
                      <a:pt x="280" y="1146"/>
                    </a:cubicBezTo>
                    <a:cubicBezTo>
                      <a:pt x="280" y="1146"/>
                      <a:pt x="280" y="1177"/>
                      <a:pt x="280" y="1208"/>
                    </a:cubicBezTo>
                    <a:cubicBezTo>
                      <a:pt x="280" y="1208"/>
                      <a:pt x="280" y="1240"/>
                      <a:pt x="311" y="1301"/>
                    </a:cubicBezTo>
                    <a:cubicBezTo>
                      <a:pt x="311" y="1331"/>
                      <a:pt x="311" y="1331"/>
                      <a:pt x="341" y="1331"/>
                    </a:cubicBezTo>
                    <a:cubicBezTo>
                      <a:pt x="341" y="1363"/>
                      <a:pt x="341" y="1363"/>
                      <a:pt x="341" y="1424"/>
                    </a:cubicBezTo>
                    <a:cubicBezTo>
                      <a:pt x="341" y="1455"/>
                      <a:pt x="372" y="1487"/>
                      <a:pt x="372" y="1487"/>
                    </a:cubicBezTo>
                    <a:cubicBezTo>
                      <a:pt x="372" y="1487"/>
                      <a:pt x="372" y="1517"/>
                      <a:pt x="404" y="1517"/>
                    </a:cubicBezTo>
                    <a:cubicBezTo>
                      <a:pt x="404" y="1517"/>
                      <a:pt x="404" y="1517"/>
                      <a:pt x="404" y="1548"/>
                    </a:cubicBezTo>
                    <a:cubicBezTo>
                      <a:pt x="404" y="1548"/>
                      <a:pt x="404" y="1548"/>
                      <a:pt x="435" y="1579"/>
                    </a:cubicBezTo>
                    <a:lnTo>
                      <a:pt x="435" y="1579"/>
                    </a:lnTo>
                    <a:cubicBezTo>
                      <a:pt x="435" y="1579"/>
                      <a:pt x="435" y="1579"/>
                      <a:pt x="435" y="1611"/>
                    </a:cubicBezTo>
                    <a:lnTo>
                      <a:pt x="435" y="1611"/>
                    </a:lnTo>
                    <a:cubicBezTo>
                      <a:pt x="435" y="1641"/>
                      <a:pt x="435" y="1641"/>
                      <a:pt x="435" y="1672"/>
                    </a:cubicBezTo>
                    <a:cubicBezTo>
                      <a:pt x="465" y="1703"/>
                      <a:pt x="465" y="1703"/>
                      <a:pt x="465" y="1703"/>
                    </a:cubicBezTo>
                    <a:lnTo>
                      <a:pt x="465" y="1735"/>
                    </a:lnTo>
                    <a:lnTo>
                      <a:pt x="465" y="1735"/>
                    </a:lnTo>
                    <a:lnTo>
                      <a:pt x="465" y="1735"/>
                    </a:lnTo>
                    <a:lnTo>
                      <a:pt x="465" y="1735"/>
                    </a:lnTo>
                    <a:lnTo>
                      <a:pt x="496" y="1735"/>
                    </a:lnTo>
                    <a:lnTo>
                      <a:pt x="496" y="1735"/>
                    </a:lnTo>
                    <a:lnTo>
                      <a:pt x="496" y="1735"/>
                    </a:lnTo>
                    <a:lnTo>
                      <a:pt x="528" y="1735"/>
                    </a:lnTo>
                    <a:cubicBezTo>
                      <a:pt x="528" y="1703"/>
                      <a:pt x="528" y="1672"/>
                      <a:pt x="559" y="1672"/>
                    </a:cubicBezTo>
                    <a:lnTo>
                      <a:pt x="559" y="1672"/>
                    </a:lnTo>
                    <a:lnTo>
                      <a:pt x="559" y="1672"/>
                    </a:lnTo>
                    <a:lnTo>
                      <a:pt x="589" y="1672"/>
                    </a:lnTo>
                    <a:lnTo>
                      <a:pt x="589" y="1672"/>
                    </a:lnTo>
                    <a:lnTo>
                      <a:pt x="589" y="1641"/>
                    </a:lnTo>
                    <a:cubicBezTo>
                      <a:pt x="589" y="1641"/>
                      <a:pt x="589" y="1641"/>
                      <a:pt x="589" y="1611"/>
                    </a:cubicBezTo>
                    <a:lnTo>
                      <a:pt x="589" y="1611"/>
                    </a:lnTo>
                    <a:lnTo>
                      <a:pt x="589" y="1579"/>
                    </a:lnTo>
                    <a:lnTo>
                      <a:pt x="589" y="1579"/>
                    </a:lnTo>
                    <a:cubicBezTo>
                      <a:pt x="589" y="1548"/>
                      <a:pt x="589" y="1548"/>
                      <a:pt x="589" y="1517"/>
                    </a:cubicBezTo>
                    <a:lnTo>
                      <a:pt x="589" y="1517"/>
                    </a:lnTo>
                    <a:lnTo>
                      <a:pt x="589" y="1517"/>
                    </a:lnTo>
                    <a:cubicBezTo>
                      <a:pt x="589" y="1487"/>
                      <a:pt x="620" y="1455"/>
                      <a:pt x="620" y="1455"/>
                    </a:cubicBezTo>
                    <a:cubicBezTo>
                      <a:pt x="620" y="1424"/>
                      <a:pt x="620" y="1424"/>
                      <a:pt x="620" y="1424"/>
                    </a:cubicBezTo>
                    <a:lnTo>
                      <a:pt x="620" y="1424"/>
                    </a:lnTo>
                    <a:cubicBezTo>
                      <a:pt x="620" y="1424"/>
                      <a:pt x="620" y="1424"/>
                      <a:pt x="620" y="1393"/>
                    </a:cubicBezTo>
                    <a:lnTo>
                      <a:pt x="620" y="1393"/>
                    </a:lnTo>
                    <a:cubicBezTo>
                      <a:pt x="589" y="1363"/>
                      <a:pt x="620" y="1301"/>
                      <a:pt x="620" y="1301"/>
                    </a:cubicBezTo>
                    <a:cubicBezTo>
                      <a:pt x="620" y="1270"/>
                      <a:pt x="652" y="1270"/>
                      <a:pt x="683" y="1240"/>
                    </a:cubicBezTo>
                    <a:lnTo>
                      <a:pt x="683" y="1240"/>
                    </a:lnTo>
                    <a:cubicBezTo>
                      <a:pt x="683" y="1208"/>
                      <a:pt x="713" y="1208"/>
                      <a:pt x="713" y="1208"/>
                    </a:cubicBezTo>
                    <a:lnTo>
                      <a:pt x="744" y="1208"/>
                    </a:lnTo>
                    <a:lnTo>
                      <a:pt x="744" y="1208"/>
                    </a:lnTo>
                    <a:lnTo>
                      <a:pt x="744" y="1208"/>
                    </a:lnTo>
                    <a:cubicBezTo>
                      <a:pt x="744" y="1177"/>
                      <a:pt x="744" y="1177"/>
                      <a:pt x="776" y="1146"/>
                    </a:cubicBezTo>
                    <a:lnTo>
                      <a:pt x="807" y="1116"/>
                    </a:lnTo>
                    <a:lnTo>
                      <a:pt x="807" y="1116"/>
                    </a:lnTo>
                    <a:lnTo>
                      <a:pt x="807" y="1116"/>
                    </a:lnTo>
                    <a:cubicBezTo>
                      <a:pt x="837" y="1116"/>
                      <a:pt x="837" y="1084"/>
                      <a:pt x="868" y="1084"/>
                    </a:cubicBezTo>
                    <a:lnTo>
                      <a:pt x="868" y="1084"/>
                    </a:lnTo>
                    <a:cubicBezTo>
                      <a:pt x="868" y="1053"/>
                      <a:pt x="868" y="1053"/>
                      <a:pt x="900" y="1022"/>
                    </a:cubicBezTo>
                    <a:lnTo>
                      <a:pt x="900" y="1022"/>
                    </a:lnTo>
                    <a:cubicBezTo>
                      <a:pt x="900" y="1022"/>
                      <a:pt x="931" y="1022"/>
                      <a:pt x="931" y="992"/>
                    </a:cubicBezTo>
                    <a:lnTo>
                      <a:pt x="961" y="992"/>
                    </a:lnTo>
                    <a:lnTo>
                      <a:pt x="961" y="992"/>
                    </a:lnTo>
                    <a:cubicBezTo>
                      <a:pt x="961" y="992"/>
                      <a:pt x="961" y="992"/>
                      <a:pt x="992" y="960"/>
                    </a:cubicBezTo>
                    <a:lnTo>
                      <a:pt x="992" y="960"/>
                    </a:lnTo>
                    <a:lnTo>
                      <a:pt x="992" y="960"/>
                    </a:lnTo>
                    <a:lnTo>
                      <a:pt x="992" y="960"/>
                    </a:lnTo>
                    <a:lnTo>
                      <a:pt x="992" y="960"/>
                    </a:lnTo>
                    <a:cubicBezTo>
                      <a:pt x="992" y="929"/>
                      <a:pt x="992" y="929"/>
                      <a:pt x="992" y="898"/>
                    </a:cubicBezTo>
                    <a:lnTo>
                      <a:pt x="992" y="898"/>
                    </a:lnTo>
                    <a:cubicBezTo>
                      <a:pt x="1024" y="898"/>
                      <a:pt x="1024" y="868"/>
                      <a:pt x="1024" y="868"/>
                    </a:cubicBezTo>
                    <a:cubicBezTo>
                      <a:pt x="1055" y="868"/>
                      <a:pt x="1055" y="868"/>
                      <a:pt x="1055" y="868"/>
                    </a:cubicBezTo>
                    <a:lnTo>
                      <a:pt x="1055" y="836"/>
                    </a:lnTo>
                    <a:cubicBezTo>
                      <a:pt x="1085" y="836"/>
                      <a:pt x="1085" y="836"/>
                      <a:pt x="1085" y="836"/>
                    </a:cubicBezTo>
                    <a:lnTo>
                      <a:pt x="1085" y="836"/>
                    </a:lnTo>
                    <a:lnTo>
                      <a:pt x="1085" y="836"/>
                    </a:lnTo>
                    <a:lnTo>
                      <a:pt x="1085" y="805"/>
                    </a:ln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140" name="Freeform 137"/>
              <p:cNvSpPr>
                <a:spLocks noChangeArrowheads="1"/>
              </p:cNvSpPr>
              <p:nvPr/>
            </p:nvSpPr>
            <p:spPr bwMode="auto">
              <a:xfrm>
                <a:off x="4895850" y="1801813"/>
                <a:ext cx="290513" cy="290512"/>
              </a:xfrm>
              <a:custGeom>
                <a:avLst/>
                <a:gdLst>
                  <a:gd name="T0" fmla="*/ 372 w 808"/>
                  <a:gd name="T1" fmla="*/ 775 h 808"/>
                  <a:gd name="T2" fmla="*/ 403 w 808"/>
                  <a:gd name="T3" fmla="*/ 775 h 808"/>
                  <a:gd name="T4" fmla="*/ 435 w 808"/>
                  <a:gd name="T5" fmla="*/ 775 h 808"/>
                  <a:gd name="T6" fmla="*/ 466 w 808"/>
                  <a:gd name="T7" fmla="*/ 744 h 808"/>
                  <a:gd name="T8" fmla="*/ 466 w 808"/>
                  <a:gd name="T9" fmla="*/ 744 h 808"/>
                  <a:gd name="T10" fmla="*/ 435 w 808"/>
                  <a:gd name="T11" fmla="*/ 683 h 808"/>
                  <a:gd name="T12" fmla="*/ 403 w 808"/>
                  <a:gd name="T13" fmla="*/ 683 h 808"/>
                  <a:gd name="T14" fmla="*/ 403 w 808"/>
                  <a:gd name="T15" fmla="*/ 590 h 808"/>
                  <a:gd name="T16" fmla="*/ 466 w 808"/>
                  <a:gd name="T17" fmla="*/ 527 h 808"/>
                  <a:gd name="T18" fmla="*/ 496 w 808"/>
                  <a:gd name="T19" fmla="*/ 559 h 808"/>
                  <a:gd name="T20" fmla="*/ 528 w 808"/>
                  <a:gd name="T21" fmla="*/ 527 h 808"/>
                  <a:gd name="T22" fmla="*/ 589 w 808"/>
                  <a:gd name="T23" fmla="*/ 466 h 808"/>
                  <a:gd name="T24" fmla="*/ 620 w 808"/>
                  <a:gd name="T25" fmla="*/ 435 h 808"/>
                  <a:gd name="T26" fmla="*/ 652 w 808"/>
                  <a:gd name="T27" fmla="*/ 403 h 808"/>
                  <a:gd name="T28" fmla="*/ 683 w 808"/>
                  <a:gd name="T29" fmla="*/ 342 h 808"/>
                  <a:gd name="T30" fmla="*/ 683 w 808"/>
                  <a:gd name="T31" fmla="*/ 279 h 808"/>
                  <a:gd name="T32" fmla="*/ 652 w 808"/>
                  <a:gd name="T33" fmla="*/ 279 h 808"/>
                  <a:gd name="T34" fmla="*/ 652 w 808"/>
                  <a:gd name="T35" fmla="*/ 187 h 808"/>
                  <a:gd name="T36" fmla="*/ 652 w 808"/>
                  <a:gd name="T37" fmla="*/ 155 h 808"/>
                  <a:gd name="T38" fmla="*/ 652 w 808"/>
                  <a:gd name="T39" fmla="*/ 94 h 808"/>
                  <a:gd name="T40" fmla="*/ 683 w 808"/>
                  <a:gd name="T41" fmla="*/ 94 h 808"/>
                  <a:gd name="T42" fmla="*/ 744 w 808"/>
                  <a:gd name="T43" fmla="*/ 124 h 808"/>
                  <a:gd name="T44" fmla="*/ 807 w 808"/>
                  <a:gd name="T45" fmla="*/ 94 h 808"/>
                  <a:gd name="T46" fmla="*/ 744 w 808"/>
                  <a:gd name="T47" fmla="*/ 63 h 808"/>
                  <a:gd name="T48" fmla="*/ 744 w 808"/>
                  <a:gd name="T49" fmla="*/ 31 h 808"/>
                  <a:gd name="T50" fmla="*/ 713 w 808"/>
                  <a:gd name="T51" fmla="*/ 0 h 808"/>
                  <a:gd name="T52" fmla="*/ 620 w 808"/>
                  <a:gd name="T53" fmla="*/ 31 h 808"/>
                  <a:gd name="T54" fmla="*/ 589 w 808"/>
                  <a:gd name="T55" fmla="*/ 31 h 808"/>
                  <a:gd name="T56" fmla="*/ 589 w 808"/>
                  <a:gd name="T57" fmla="*/ 31 h 808"/>
                  <a:gd name="T58" fmla="*/ 559 w 808"/>
                  <a:gd name="T59" fmla="*/ 63 h 808"/>
                  <a:gd name="T60" fmla="*/ 559 w 808"/>
                  <a:gd name="T61" fmla="*/ 94 h 808"/>
                  <a:gd name="T62" fmla="*/ 528 w 808"/>
                  <a:gd name="T63" fmla="*/ 155 h 808"/>
                  <a:gd name="T64" fmla="*/ 528 w 808"/>
                  <a:gd name="T65" fmla="*/ 155 h 808"/>
                  <a:gd name="T66" fmla="*/ 496 w 808"/>
                  <a:gd name="T67" fmla="*/ 218 h 808"/>
                  <a:gd name="T68" fmla="*/ 435 w 808"/>
                  <a:gd name="T69" fmla="*/ 279 h 808"/>
                  <a:gd name="T70" fmla="*/ 435 w 808"/>
                  <a:gd name="T71" fmla="*/ 279 h 808"/>
                  <a:gd name="T72" fmla="*/ 403 w 808"/>
                  <a:gd name="T73" fmla="*/ 342 h 808"/>
                  <a:gd name="T74" fmla="*/ 372 w 808"/>
                  <a:gd name="T75" fmla="*/ 372 h 808"/>
                  <a:gd name="T76" fmla="*/ 342 w 808"/>
                  <a:gd name="T77" fmla="*/ 372 h 808"/>
                  <a:gd name="T78" fmla="*/ 280 w 808"/>
                  <a:gd name="T79" fmla="*/ 372 h 808"/>
                  <a:gd name="T80" fmla="*/ 280 w 808"/>
                  <a:gd name="T81" fmla="*/ 435 h 808"/>
                  <a:gd name="T82" fmla="*/ 218 w 808"/>
                  <a:gd name="T83" fmla="*/ 466 h 808"/>
                  <a:gd name="T84" fmla="*/ 218 w 808"/>
                  <a:gd name="T85" fmla="*/ 496 h 808"/>
                  <a:gd name="T86" fmla="*/ 156 w 808"/>
                  <a:gd name="T87" fmla="*/ 496 h 808"/>
                  <a:gd name="T88" fmla="*/ 124 w 808"/>
                  <a:gd name="T89" fmla="*/ 496 h 808"/>
                  <a:gd name="T90" fmla="*/ 32 w 808"/>
                  <a:gd name="T91" fmla="*/ 496 h 808"/>
                  <a:gd name="T92" fmla="*/ 63 w 808"/>
                  <a:gd name="T93" fmla="*/ 559 h 808"/>
                  <a:gd name="T94" fmla="*/ 94 w 808"/>
                  <a:gd name="T95" fmla="*/ 590 h 808"/>
                  <a:gd name="T96" fmla="*/ 94 w 808"/>
                  <a:gd name="T97" fmla="*/ 620 h 808"/>
                  <a:gd name="T98" fmla="*/ 32 w 808"/>
                  <a:gd name="T99" fmla="*/ 683 h 808"/>
                  <a:gd name="T100" fmla="*/ 32 w 808"/>
                  <a:gd name="T101" fmla="*/ 714 h 808"/>
                  <a:gd name="T102" fmla="*/ 156 w 808"/>
                  <a:gd name="T103" fmla="*/ 714 h 808"/>
                  <a:gd name="T104" fmla="*/ 218 w 808"/>
                  <a:gd name="T105" fmla="*/ 683 h 808"/>
                  <a:gd name="T106" fmla="*/ 280 w 808"/>
                  <a:gd name="T107" fmla="*/ 714 h 808"/>
                  <a:gd name="T108" fmla="*/ 342 w 808"/>
                  <a:gd name="T109" fmla="*/ 807 h 8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08" h="808">
                    <a:moveTo>
                      <a:pt x="372" y="775"/>
                    </a:moveTo>
                    <a:lnTo>
                      <a:pt x="372" y="775"/>
                    </a:lnTo>
                    <a:lnTo>
                      <a:pt x="372" y="775"/>
                    </a:lnTo>
                    <a:lnTo>
                      <a:pt x="372" y="775"/>
                    </a:lnTo>
                    <a:lnTo>
                      <a:pt x="372" y="775"/>
                    </a:lnTo>
                    <a:cubicBezTo>
                      <a:pt x="403" y="775"/>
                      <a:pt x="403" y="775"/>
                      <a:pt x="403" y="775"/>
                    </a:cubicBezTo>
                    <a:lnTo>
                      <a:pt x="435" y="775"/>
                    </a:lnTo>
                    <a:lnTo>
                      <a:pt x="435" y="775"/>
                    </a:lnTo>
                    <a:lnTo>
                      <a:pt x="435" y="775"/>
                    </a:lnTo>
                    <a:cubicBezTo>
                      <a:pt x="466" y="775"/>
                      <a:pt x="466" y="775"/>
                      <a:pt x="466" y="775"/>
                    </a:cubicBezTo>
                    <a:lnTo>
                      <a:pt x="466" y="775"/>
                    </a:lnTo>
                    <a:lnTo>
                      <a:pt x="466" y="744"/>
                    </a:lnTo>
                    <a:lnTo>
                      <a:pt x="466" y="744"/>
                    </a:lnTo>
                    <a:lnTo>
                      <a:pt x="466" y="744"/>
                    </a:lnTo>
                    <a:lnTo>
                      <a:pt x="466" y="744"/>
                    </a:lnTo>
                    <a:lnTo>
                      <a:pt x="466" y="744"/>
                    </a:lnTo>
                    <a:cubicBezTo>
                      <a:pt x="466" y="744"/>
                      <a:pt x="435" y="744"/>
                      <a:pt x="435" y="714"/>
                    </a:cubicBezTo>
                    <a:lnTo>
                      <a:pt x="435" y="683"/>
                    </a:lnTo>
                    <a:lnTo>
                      <a:pt x="435" y="683"/>
                    </a:lnTo>
                    <a:lnTo>
                      <a:pt x="435" y="683"/>
                    </a:lnTo>
                    <a:cubicBezTo>
                      <a:pt x="403" y="683"/>
                      <a:pt x="403" y="683"/>
                      <a:pt x="403" y="683"/>
                    </a:cubicBezTo>
                    <a:cubicBezTo>
                      <a:pt x="403" y="651"/>
                      <a:pt x="403" y="651"/>
                      <a:pt x="403" y="620"/>
                    </a:cubicBezTo>
                    <a:lnTo>
                      <a:pt x="403" y="590"/>
                    </a:lnTo>
                    <a:lnTo>
                      <a:pt x="403" y="590"/>
                    </a:lnTo>
                    <a:cubicBezTo>
                      <a:pt x="403" y="559"/>
                      <a:pt x="435" y="559"/>
                      <a:pt x="435" y="559"/>
                    </a:cubicBezTo>
                    <a:cubicBezTo>
                      <a:pt x="435" y="527"/>
                      <a:pt x="466" y="527"/>
                      <a:pt x="466" y="527"/>
                    </a:cubicBezTo>
                    <a:lnTo>
                      <a:pt x="466" y="527"/>
                    </a:lnTo>
                    <a:lnTo>
                      <a:pt x="466" y="527"/>
                    </a:lnTo>
                    <a:lnTo>
                      <a:pt x="466" y="527"/>
                    </a:lnTo>
                    <a:cubicBezTo>
                      <a:pt x="496" y="527"/>
                      <a:pt x="496" y="527"/>
                      <a:pt x="496" y="559"/>
                    </a:cubicBezTo>
                    <a:lnTo>
                      <a:pt x="496" y="559"/>
                    </a:lnTo>
                    <a:cubicBezTo>
                      <a:pt x="528" y="527"/>
                      <a:pt x="528" y="527"/>
                      <a:pt x="528" y="527"/>
                    </a:cubicBezTo>
                    <a:lnTo>
                      <a:pt x="528" y="527"/>
                    </a:lnTo>
                    <a:cubicBezTo>
                      <a:pt x="528" y="496"/>
                      <a:pt x="528" y="496"/>
                      <a:pt x="559" y="496"/>
                    </a:cubicBezTo>
                    <a:cubicBezTo>
                      <a:pt x="559" y="496"/>
                      <a:pt x="559" y="496"/>
                      <a:pt x="559" y="466"/>
                    </a:cubicBezTo>
                    <a:lnTo>
                      <a:pt x="589" y="466"/>
                    </a:lnTo>
                    <a:cubicBezTo>
                      <a:pt x="589" y="466"/>
                      <a:pt x="589" y="466"/>
                      <a:pt x="620" y="435"/>
                    </a:cubicBezTo>
                    <a:lnTo>
                      <a:pt x="620" y="435"/>
                    </a:lnTo>
                    <a:lnTo>
                      <a:pt x="620" y="435"/>
                    </a:lnTo>
                    <a:lnTo>
                      <a:pt x="620" y="435"/>
                    </a:lnTo>
                    <a:cubicBezTo>
                      <a:pt x="620" y="403"/>
                      <a:pt x="620" y="403"/>
                      <a:pt x="652" y="403"/>
                    </a:cubicBezTo>
                    <a:lnTo>
                      <a:pt x="652" y="403"/>
                    </a:lnTo>
                    <a:lnTo>
                      <a:pt x="652" y="403"/>
                    </a:lnTo>
                    <a:cubicBezTo>
                      <a:pt x="652" y="372"/>
                      <a:pt x="652" y="372"/>
                      <a:pt x="683" y="372"/>
                    </a:cubicBezTo>
                    <a:cubicBezTo>
                      <a:pt x="683" y="342"/>
                      <a:pt x="683" y="342"/>
                      <a:pt x="683" y="342"/>
                    </a:cubicBezTo>
                    <a:cubicBezTo>
                      <a:pt x="683" y="311"/>
                      <a:pt x="683" y="311"/>
                      <a:pt x="683" y="311"/>
                    </a:cubicBezTo>
                    <a:lnTo>
                      <a:pt x="683" y="279"/>
                    </a:lnTo>
                    <a:lnTo>
                      <a:pt x="683" y="279"/>
                    </a:lnTo>
                    <a:lnTo>
                      <a:pt x="683" y="279"/>
                    </a:lnTo>
                    <a:lnTo>
                      <a:pt x="683" y="279"/>
                    </a:lnTo>
                    <a:cubicBezTo>
                      <a:pt x="683" y="279"/>
                      <a:pt x="683" y="279"/>
                      <a:pt x="652" y="279"/>
                    </a:cubicBezTo>
                    <a:cubicBezTo>
                      <a:pt x="652" y="248"/>
                      <a:pt x="652" y="248"/>
                      <a:pt x="652" y="248"/>
                    </a:cubicBezTo>
                    <a:cubicBezTo>
                      <a:pt x="652" y="218"/>
                      <a:pt x="652" y="218"/>
                      <a:pt x="652" y="218"/>
                    </a:cubicBezTo>
                    <a:lnTo>
                      <a:pt x="652" y="187"/>
                    </a:lnTo>
                    <a:lnTo>
                      <a:pt x="652" y="187"/>
                    </a:lnTo>
                    <a:lnTo>
                      <a:pt x="652" y="187"/>
                    </a:lnTo>
                    <a:lnTo>
                      <a:pt x="652" y="155"/>
                    </a:lnTo>
                    <a:cubicBezTo>
                      <a:pt x="652" y="155"/>
                      <a:pt x="652" y="155"/>
                      <a:pt x="652" y="124"/>
                    </a:cubicBezTo>
                    <a:cubicBezTo>
                      <a:pt x="652" y="124"/>
                      <a:pt x="652" y="124"/>
                      <a:pt x="652" y="94"/>
                    </a:cubicBezTo>
                    <a:lnTo>
                      <a:pt x="652" y="94"/>
                    </a:lnTo>
                    <a:lnTo>
                      <a:pt x="683" y="94"/>
                    </a:lnTo>
                    <a:lnTo>
                      <a:pt x="683" y="94"/>
                    </a:lnTo>
                    <a:lnTo>
                      <a:pt x="683" y="94"/>
                    </a:lnTo>
                    <a:lnTo>
                      <a:pt x="683" y="94"/>
                    </a:lnTo>
                    <a:cubicBezTo>
                      <a:pt x="713" y="94"/>
                      <a:pt x="713" y="94"/>
                      <a:pt x="744" y="124"/>
                    </a:cubicBezTo>
                    <a:lnTo>
                      <a:pt x="744" y="124"/>
                    </a:lnTo>
                    <a:lnTo>
                      <a:pt x="744" y="124"/>
                    </a:lnTo>
                    <a:cubicBezTo>
                      <a:pt x="776" y="94"/>
                      <a:pt x="776" y="94"/>
                      <a:pt x="776" y="94"/>
                    </a:cubicBezTo>
                    <a:cubicBezTo>
                      <a:pt x="807" y="94"/>
                      <a:pt x="807" y="94"/>
                      <a:pt x="807" y="94"/>
                    </a:cubicBezTo>
                    <a:lnTo>
                      <a:pt x="776" y="94"/>
                    </a:lnTo>
                    <a:lnTo>
                      <a:pt x="776" y="63"/>
                    </a:lnTo>
                    <a:lnTo>
                      <a:pt x="744" y="63"/>
                    </a:lnTo>
                    <a:lnTo>
                      <a:pt x="744" y="31"/>
                    </a:lnTo>
                    <a:lnTo>
                      <a:pt x="744" y="31"/>
                    </a:lnTo>
                    <a:lnTo>
                      <a:pt x="744" y="31"/>
                    </a:lnTo>
                    <a:lnTo>
                      <a:pt x="713" y="0"/>
                    </a:lnTo>
                    <a:lnTo>
                      <a:pt x="713" y="0"/>
                    </a:lnTo>
                    <a:lnTo>
                      <a:pt x="713" y="0"/>
                    </a:lnTo>
                    <a:lnTo>
                      <a:pt x="683" y="0"/>
                    </a:lnTo>
                    <a:cubicBezTo>
                      <a:pt x="683" y="0"/>
                      <a:pt x="683" y="0"/>
                      <a:pt x="652" y="0"/>
                    </a:cubicBezTo>
                    <a:cubicBezTo>
                      <a:pt x="652" y="0"/>
                      <a:pt x="652" y="0"/>
                      <a:pt x="620" y="31"/>
                    </a:cubicBezTo>
                    <a:lnTo>
                      <a:pt x="620" y="31"/>
                    </a:lnTo>
                    <a:lnTo>
                      <a:pt x="620" y="31"/>
                    </a:lnTo>
                    <a:cubicBezTo>
                      <a:pt x="620" y="31"/>
                      <a:pt x="620" y="31"/>
                      <a:pt x="589" y="31"/>
                    </a:cubicBezTo>
                    <a:lnTo>
                      <a:pt x="589" y="31"/>
                    </a:lnTo>
                    <a:lnTo>
                      <a:pt x="589" y="31"/>
                    </a:lnTo>
                    <a:lnTo>
                      <a:pt x="589" y="31"/>
                    </a:lnTo>
                    <a:lnTo>
                      <a:pt x="559" y="31"/>
                    </a:lnTo>
                    <a:cubicBezTo>
                      <a:pt x="559" y="31"/>
                      <a:pt x="559" y="31"/>
                      <a:pt x="559" y="63"/>
                    </a:cubicBezTo>
                    <a:lnTo>
                      <a:pt x="559" y="63"/>
                    </a:lnTo>
                    <a:lnTo>
                      <a:pt x="559" y="63"/>
                    </a:lnTo>
                    <a:cubicBezTo>
                      <a:pt x="559" y="63"/>
                      <a:pt x="559" y="63"/>
                      <a:pt x="559" y="94"/>
                    </a:cubicBezTo>
                    <a:lnTo>
                      <a:pt x="559" y="94"/>
                    </a:lnTo>
                    <a:lnTo>
                      <a:pt x="559" y="94"/>
                    </a:lnTo>
                    <a:lnTo>
                      <a:pt x="559" y="94"/>
                    </a:lnTo>
                    <a:cubicBezTo>
                      <a:pt x="559" y="124"/>
                      <a:pt x="559" y="155"/>
                      <a:pt x="528" y="155"/>
                    </a:cubicBezTo>
                    <a:lnTo>
                      <a:pt x="528" y="155"/>
                    </a:lnTo>
                    <a:lnTo>
                      <a:pt x="528" y="155"/>
                    </a:lnTo>
                    <a:lnTo>
                      <a:pt x="528" y="155"/>
                    </a:lnTo>
                    <a:cubicBezTo>
                      <a:pt x="528" y="187"/>
                      <a:pt x="528" y="218"/>
                      <a:pt x="496" y="218"/>
                    </a:cubicBezTo>
                    <a:lnTo>
                      <a:pt x="496" y="218"/>
                    </a:lnTo>
                    <a:lnTo>
                      <a:pt x="496" y="218"/>
                    </a:lnTo>
                    <a:cubicBezTo>
                      <a:pt x="466" y="248"/>
                      <a:pt x="466" y="248"/>
                      <a:pt x="466" y="248"/>
                    </a:cubicBezTo>
                    <a:lnTo>
                      <a:pt x="466" y="248"/>
                    </a:lnTo>
                    <a:cubicBezTo>
                      <a:pt x="466" y="279"/>
                      <a:pt x="435" y="279"/>
                      <a:pt x="435" y="279"/>
                    </a:cubicBezTo>
                    <a:lnTo>
                      <a:pt x="435" y="279"/>
                    </a:lnTo>
                    <a:lnTo>
                      <a:pt x="435" y="279"/>
                    </a:lnTo>
                    <a:lnTo>
                      <a:pt x="435" y="279"/>
                    </a:lnTo>
                    <a:cubicBezTo>
                      <a:pt x="435" y="311"/>
                      <a:pt x="435" y="311"/>
                      <a:pt x="435" y="311"/>
                    </a:cubicBezTo>
                    <a:lnTo>
                      <a:pt x="435" y="342"/>
                    </a:lnTo>
                    <a:lnTo>
                      <a:pt x="403" y="342"/>
                    </a:lnTo>
                    <a:lnTo>
                      <a:pt x="403" y="342"/>
                    </a:lnTo>
                    <a:cubicBezTo>
                      <a:pt x="403" y="372"/>
                      <a:pt x="403" y="372"/>
                      <a:pt x="372" y="372"/>
                    </a:cubicBezTo>
                    <a:lnTo>
                      <a:pt x="372" y="372"/>
                    </a:lnTo>
                    <a:cubicBezTo>
                      <a:pt x="372" y="372"/>
                      <a:pt x="342" y="372"/>
                      <a:pt x="342" y="342"/>
                    </a:cubicBezTo>
                    <a:lnTo>
                      <a:pt x="342" y="342"/>
                    </a:lnTo>
                    <a:cubicBezTo>
                      <a:pt x="342" y="342"/>
                      <a:pt x="342" y="342"/>
                      <a:pt x="342" y="372"/>
                    </a:cubicBezTo>
                    <a:lnTo>
                      <a:pt x="342" y="372"/>
                    </a:lnTo>
                    <a:lnTo>
                      <a:pt x="311" y="403"/>
                    </a:lnTo>
                    <a:lnTo>
                      <a:pt x="280" y="372"/>
                    </a:lnTo>
                    <a:cubicBezTo>
                      <a:pt x="280" y="403"/>
                      <a:pt x="280" y="403"/>
                      <a:pt x="280" y="403"/>
                    </a:cubicBezTo>
                    <a:lnTo>
                      <a:pt x="280" y="403"/>
                    </a:lnTo>
                    <a:cubicBezTo>
                      <a:pt x="280" y="435"/>
                      <a:pt x="280" y="435"/>
                      <a:pt x="280" y="435"/>
                    </a:cubicBezTo>
                    <a:cubicBezTo>
                      <a:pt x="280" y="466"/>
                      <a:pt x="280" y="466"/>
                      <a:pt x="248" y="466"/>
                    </a:cubicBezTo>
                    <a:lnTo>
                      <a:pt x="248" y="466"/>
                    </a:lnTo>
                    <a:cubicBezTo>
                      <a:pt x="218" y="466"/>
                      <a:pt x="218" y="466"/>
                      <a:pt x="218" y="466"/>
                    </a:cubicBezTo>
                    <a:lnTo>
                      <a:pt x="218" y="466"/>
                    </a:lnTo>
                    <a:lnTo>
                      <a:pt x="218" y="496"/>
                    </a:lnTo>
                    <a:lnTo>
                      <a:pt x="218" y="496"/>
                    </a:lnTo>
                    <a:cubicBezTo>
                      <a:pt x="187" y="496"/>
                      <a:pt x="187" y="496"/>
                      <a:pt x="187" y="496"/>
                    </a:cubicBezTo>
                    <a:lnTo>
                      <a:pt x="156" y="496"/>
                    </a:lnTo>
                    <a:lnTo>
                      <a:pt x="156" y="496"/>
                    </a:lnTo>
                    <a:lnTo>
                      <a:pt x="124" y="496"/>
                    </a:lnTo>
                    <a:lnTo>
                      <a:pt x="124" y="496"/>
                    </a:lnTo>
                    <a:lnTo>
                      <a:pt x="124" y="496"/>
                    </a:lnTo>
                    <a:lnTo>
                      <a:pt x="94" y="496"/>
                    </a:lnTo>
                    <a:cubicBezTo>
                      <a:pt x="94" y="496"/>
                      <a:pt x="63" y="496"/>
                      <a:pt x="32" y="496"/>
                    </a:cubicBezTo>
                    <a:lnTo>
                      <a:pt x="32" y="496"/>
                    </a:lnTo>
                    <a:cubicBezTo>
                      <a:pt x="63" y="496"/>
                      <a:pt x="63" y="527"/>
                      <a:pt x="63" y="527"/>
                    </a:cubicBezTo>
                    <a:lnTo>
                      <a:pt x="63" y="527"/>
                    </a:lnTo>
                    <a:lnTo>
                      <a:pt x="63" y="559"/>
                    </a:lnTo>
                    <a:cubicBezTo>
                      <a:pt x="63" y="559"/>
                      <a:pt x="63" y="559"/>
                      <a:pt x="63" y="590"/>
                    </a:cubicBezTo>
                    <a:cubicBezTo>
                      <a:pt x="94" y="590"/>
                      <a:pt x="94" y="590"/>
                      <a:pt x="94" y="590"/>
                    </a:cubicBezTo>
                    <a:lnTo>
                      <a:pt x="94" y="590"/>
                    </a:lnTo>
                    <a:lnTo>
                      <a:pt x="94" y="590"/>
                    </a:lnTo>
                    <a:lnTo>
                      <a:pt x="94" y="590"/>
                    </a:lnTo>
                    <a:cubicBezTo>
                      <a:pt x="94" y="620"/>
                      <a:pt x="94" y="620"/>
                      <a:pt x="94" y="620"/>
                    </a:cubicBezTo>
                    <a:cubicBezTo>
                      <a:pt x="94" y="651"/>
                      <a:pt x="94" y="651"/>
                      <a:pt x="94" y="651"/>
                    </a:cubicBezTo>
                    <a:cubicBezTo>
                      <a:pt x="94" y="683"/>
                      <a:pt x="63" y="683"/>
                      <a:pt x="63" y="683"/>
                    </a:cubicBezTo>
                    <a:cubicBezTo>
                      <a:pt x="32" y="683"/>
                      <a:pt x="32" y="683"/>
                      <a:pt x="32" y="683"/>
                    </a:cubicBezTo>
                    <a:cubicBezTo>
                      <a:pt x="32" y="683"/>
                      <a:pt x="0" y="683"/>
                      <a:pt x="0" y="714"/>
                    </a:cubicBezTo>
                    <a:lnTo>
                      <a:pt x="0" y="714"/>
                    </a:lnTo>
                    <a:cubicBezTo>
                      <a:pt x="32" y="714"/>
                      <a:pt x="32" y="714"/>
                      <a:pt x="32" y="714"/>
                    </a:cubicBezTo>
                    <a:cubicBezTo>
                      <a:pt x="63" y="714"/>
                      <a:pt x="94" y="714"/>
                      <a:pt x="124" y="683"/>
                    </a:cubicBezTo>
                    <a:lnTo>
                      <a:pt x="124" y="683"/>
                    </a:lnTo>
                    <a:cubicBezTo>
                      <a:pt x="156" y="683"/>
                      <a:pt x="156" y="714"/>
                      <a:pt x="156" y="714"/>
                    </a:cubicBezTo>
                    <a:lnTo>
                      <a:pt x="156" y="714"/>
                    </a:lnTo>
                    <a:lnTo>
                      <a:pt x="187" y="714"/>
                    </a:lnTo>
                    <a:cubicBezTo>
                      <a:pt x="218" y="714"/>
                      <a:pt x="218" y="683"/>
                      <a:pt x="218" y="683"/>
                    </a:cubicBezTo>
                    <a:lnTo>
                      <a:pt x="248" y="683"/>
                    </a:lnTo>
                    <a:lnTo>
                      <a:pt x="280" y="714"/>
                    </a:lnTo>
                    <a:lnTo>
                      <a:pt x="280" y="714"/>
                    </a:lnTo>
                    <a:cubicBezTo>
                      <a:pt x="280" y="744"/>
                      <a:pt x="311" y="744"/>
                      <a:pt x="311" y="775"/>
                    </a:cubicBezTo>
                    <a:cubicBezTo>
                      <a:pt x="311" y="807"/>
                      <a:pt x="311" y="807"/>
                      <a:pt x="342" y="807"/>
                    </a:cubicBezTo>
                    <a:lnTo>
                      <a:pt x="342" y="807"/>
                    </a:lnTo>
                    <a:lnTo>
                      <a:pt x="342" y="807"/>
                    </a:lnTo>
                    <a:cubicBezTo>
                      <a:pt x="342" y="775"/>
                      <a:pt x="372" y="775"/>
                      <a:pt x="372" y="775"/>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141" name="Freeform 138"/>
              <p:cNvSpPr>
                <a:spLocks noChangeArrowheads="1"/>
              </p:cNvSpPr>
              <p:nvPr/>
            </p:nvSpPr>
            <p:spPr bwMode="auto">
              <a:xfrm>
                <a:off x="5454650" y="2003425"/>
                <a:ext cx="123825" cy="144463"/>
              </a:xfrm>
              <a:custGeom>
                <a:avLst/>
                <a:gdLst>
                  <a:gd name="T0" fmla="*/ 124 w 342"/>
                  <a:gd name="T1" fmla="*/ 402 h 403"/>
                  <a:gd name="T2" fmla="*/ 154 w 342"/>
                  <a:gd name="T3" fmla="*/ 372 h 403"/>
                  <a:gd name="T4" fmla="*/ 154 w 342"/>
                  <a:gd name="T5" fmla="*/ 372 h 403"/>
                  <a:gd name="T6" fmla="*/ 154 w 342"/>
                  <a:gd name="T7" fmla="*/ 372 h 403"/>
                  <a:gd name="T8" fmla="*/ 154 w 342"/>
                  <a:gd name="T9" fmla="*/ 372 h 403"/>
                  <a:gd name="T10" fmla="*/ 154 w 342"/>
                  <a:gd name="T11" fmla="*/ 372 h 403"/>
                  <a:gd name="T12" fmla="*/ 154 w 342"/>
                  <a:gd name="T13" fmla="*/ 309 h 403"/>
                  <a:gd name="T14" fmla="*/ 154 w 342"/>
                  <a:gd name="T15" fmla="*/ 309 h 403"/>
                  <a:gd name="T16" fmla="*/ 185 w 342"/>
                  <a:gd name="T17" fmla="*/ 248 h 403"/>
                  <a:gd name="T18" fmla="*/ 185 w 342"/>
                  <a:gd name="T19" fmla="*/ 216 h 403"/>
                  <a:gd name="T20" fmla="*/ 185 w 342"/>
                  <a:gd name="T21" fmla="*/ 216 h 403"/>
                  <a:gd name="T22" fmla="*/ 248 w 342"/>
                  <a:gd name="T23" fmla="*/ 216 h 403"/>
                  <a:gd name="T24" fmla="*/ 248 w 342"/>
                  <a:gd name="T25" fmla="*/ 155 h 403"/>
                  <a:gd name="T26" fmla="*/ 248 w 342"/>
                  <a:gd name="T27" fmla="*/ 155 h 403"/>
                  <a:gd name="T28" fmla="*/ 248 w 342"/>
                  <a:gd name="T29" fmla="*/ 124 h 403"/>
                  <a:gd name="T30" fmla="*/ 248 w 342"/>
                  <a:gd name="T31" fmla="*/ 124 h 403"/>
                  <a:gd name="T32" fmla="*/ 248 w 342"/>
                  <a:gd name="T33" fmla="*/ 92 h 403"/>
                  <a:gd name="T34" fmla="*/ 278 w 342"/>
                  <a:gd name="T35" fmla="*/ 92 h 403"/>
                  <a:gd name="T36" fmla="*/ 309 w 342"/>
                  <a:gd name="T37" fmla="*/ 61 h 403"/>
                  <a:gd name="T38" fmla="*/ 341 w 342"/>
                  <a:gd name="T39" fmla="*/ 31 h 403"/>
                  <a:gd name="T40" fmla="*/ 341 w 342"/>
                  <a:gd name="T41" fmla="*/ 31 h 403"/>
                  <a:gd name="T42" fmla="*/ 309 w 342"/>
                  <a:gd name="T43" fmla="*/ 0 h 403"/>
                  <a:gd name="T44" fmla="*/ 309 w 342"/>
                  <a:gd name="T45" fmla="*/ 0 h 403"/>
                  <a:gd name="T46" fmla="*/ 248 w 342"/>
                  <a:gd name="T47" fmla="*/ 31 h 403"/>
                  <a:gd name="T48" fmla="*/ 185 w 342"/>
                  <a:gd name="T49" fmla="*/ 92 h 403"/>
                  <a:gd name="T50" fmla="*/ 154 w 342"/>
                  <a:gd name="T51" fmla="*/ 92 h 403"/>
                  <a:gd name="T52" fmla="*/ 154 w 342"/>
                  <a:gd name="T53" fmla="*/ 92 h 403"/>
                  <a:gd name="T54" fmla="*/ 154 w 342"/>
                  <a:gd name="T55" fmla="*/ 92 h 403"/>
                  <a:gd name="T56" fmla="*/ 124 w 342"/>
                  <a:gd name="T57" fmla="*/ 92 h 403"/>
                  <a:gd name="T58" fmla="*/ 124 w 342"/>
                  <a:gd name="T59" fmla="*/ 92 h 403"/>
                  <a:gd name="T60" fmla="*/ 61 w 342"/>
                  <a:gd name="T61" fmla="*/ 124 h 403"/>
                  <a:gd name="T62" fmla="*/ 30 w 342"/>
                  <a:gd name="T63" fmla="*/ 92 h 403"/>
                  <a:gd name="T64" fmla="*/ 30 w 342"/>
                  <a:gd name="T65" fmla="*/ 92 h 403"/>
                  <a:gd name="T66" fmla="*/ 0 w 342"/>
                  <a:gd name="T67" fmla="*/ 92 h 403"/>
                  <a:gd name="T68" fmla="*/ 30 w 342"/>
                  <a:gd name="T69" fmla="*/ 124 h 403"/>
                  <a:gd name="T70" fmla="*/ 30 w 342"/>
                  <a:gd name="T71" fmla="*/ 155 h 403"/>
                  <a:gd name="T72" fmla="*/ 30 w 342"/>
                  <a:gd name="T73" fmla="*/ 155 h 403"/>
                  <a:gd name="T74" fmla="*/ 30 w 342"/>
                  <a:gd name="T75" fmla="*/ 155 h 403"/>
                  <a:gd name="T76" fmla="*/ 93 w 342"/>
                  <a:gd name="T77" fmla="*/ 155 h 403"/>
                  <a:gd name="T78" fmla="*/ 93 w 342"/>
                  <a:gd name="T79" fmla="*/ 155 h 403"/>
                  <a:gd name="T80" fmla="*/ 124 w 342"/>
                  <a:gd name="T81" fmla="*/ 155 h 403"/>
                  <a:gd name="T82" fmla="*/ 154 w 342"/>
                  <a:gd name="T83" fmla="*/ 185 h 403"/>
                  <a:gd name="T84" fmla="*/ 124 w 342"/>
                  <a:gd name="T85" fmla="*/ 278 h 403"/>
                  <a:gd name="T86" fmla="*/ 93 w 342"/>
                  <a:gd name="T87" fmla="*/ 278 h 403"/>
                  <a:gd name="T88" fmla="*/ 93 w 342"/>
                  <a:gd name="T89" fmla="*/ 278 h 403"/>
                  <a:gd name="T90" fmla="*/ 93 w 342"/>
                  <a:gd name="T91" fmla="*/ 340 h 403"/>
                  <a:gd name="T92" fmla="*/ 124 w 342"/>
                  <a:gd name="T93" fmla="*/ 340 h 403"/>
                  <a:gd name="T94" fmla="*/ 124 w 342"/>
                  <a:gd name="T95" fmla="*/ 372 h 4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42" h="403">
                    <a:moveTo>
                      <a:pt x="124" y="402"/>
                    </a:moveTo>
                    <a:lnTo>
                      <a:pt x="124" y="402"/>
                    </a:lnTo>
                    <a:lnTo>
                      <a:pt x="124" y="372"/>
                    </a:lnTo>
                    <a:lnTo>
                      <a:pt x="154" y="372"/>
                    </a:lnTo>
                    <a:lnTo>
                      <a:pt x="154" y="372"/>
                    </a:lnTo>
                    <a:lnTo>
                      <a:pt x="154" y="372"/>
                    </a:lnTo>
                    <a:lnTo>
                      <a:pt x="154" y="372"/>
                    </a:lnTo>
                    <a:lnTo>
                      <a:pt x="154" y="372"/>
                    </a:lnTo>
                    <a:lnTo>
                      <a:pt x="154" y="372"/>
                    </a:lnTo>
                    <a:lnTo>
                      <a:pt x="154" y="372"/>
                    </a:lnTo>
                    <a:lnTo>
                      <a:pt x="154" y="372"/>
                    </a:lnTo>
                    <a:lnTo>
                      <a:pt x="154" y="372"/>
                    </a:lnTo>
                    <a:lnTo>
                      <a:pt x="154" y="340"/>
                    </a:lnTo>
                    <a:lnTo>
                      <a:pt x="154" y="309"/>
                    </a:lnTo>
                    <a:lnTo>
                      <a:pt x="154" y="309"/>
                    </a:lnTo>
                    <a:lnTo>
                      <a:pt x="154" y="309"/>
                    </a:lnTo>
                    <a:cubicBezTo>
                      <a:pt x="154" y="278"/>
                      <a:pt x="154" y="278"/>
                      <a:pt x="154" y="278"/>
                    </a:cubicBezTo>
                    <a:cubicBezTo>
                      <a:pt x="154" y="278"/>
                      <a:pt x="154" y="248"/>
                      <a:pt x="185" y="248"/>
                    </a:cubicBezTo>
                    <a:lnTo>
                      <a:pt x="185" y="248"/>
                    </a:lnTo>
                    <a:lnTo>
                      <a:pt x="185" y="216"/>
                    </a:lnTo>
                    <a:lnTo>
                      <a:pt x="185" y="216"/>
                    </a:lnTo>
                    <a:lnTo>
                      <a:pt x="185" y="216"/>
                    </a:lnTo>
                    <a:cubicBezTo>
                      <a:pt x="217" y="216"/>
                      <a:pt x="217" y="248"/>
                      <a:pt x="217" y="248"/>
                    </a:cubicBezTo>
                    <a:cubicBezTo>
                      <a:pt x="248" y="216"/>
                      <a:pt x="248" y="216"/>
                      <a:pt x="248" y="216"/>
                    </a:cubicBezTo>
                    <a:cubicBezTo>
                      <a:pt x="248" y="185"/>
                      <a:pt x="248" y="185"/>
                      <a:pt x="248" y="185"/>
                    </a:cubicBezTo>
                    <a:lnTo>
                      <a:pt x="248" y="155"/>
                    </a:lnTo>
                    <a:lnTo>
                      <a:pt x="248" y="155"/>
                    </a:lnTo>
                    <a:lnTo>
                      <a:pt x="248" y="155"/>
                    </a:lnTo>
                    <a:lnTo>
                      <a:pt x="248" y="155"/>
                    </a:lnTo>
                    <a:lnTo>
                      <a:pt x="248" y="124"/>
                    </a:lnTo>
                    <a:cubicBezTo>
                      <a:pt x="278" y="124"/>
                      <a:pt x="278" y="124"/>
                      <a:pt x="278" y="124"/>
                    </a:cubicBezTo>
                    <a:cubicBezTo>
                      <a:pt x="278" y="124"/>
                      <a:pt x="278" y="124"/>
                      <a:pt x="248" y="124"/>
                    </a:cubicBezTo>
                    <a:lnTo>
                      <a:pt x="248" y="124"/>
                    </a:lnTo>
                    <a:cubicBezTo>
                      <a:pt x="248" y="124"/>
                      <a:pt x="248" y="124"/>
                      <a:pt x="248" y="92"/>
                    </a:cubicBezTo>
                    <a:lnTo>
                      <a:pt x="278" y="92"/>
                    </a:lnTo>
                    <a:lnTo>
                      <a:pt x="278" y="92"/>
                    </a:lnTo>
                    <a:cubicBezTo>
                      <a:pt x="278" y="61"/>
                      <a:pt x="278" y="61"/>
                      <a:pt x="309" y="61"/>
                    </a:cubicBezTo>
                    <a:lnTo>
                      <a:pt x="309" y="61"/>
                    </a:lnTo>
                    <a:lnTo>
                      <a:pt x="309" y="61"/>
                    </a:lnTo>
                    <a:cubicBezTo>
                      <a:pt x="309" y="61"/>
                      <a:pt x="309" y="31"/>
                      <a:pt x="341" y="31"/>
                    </a:cubicBezTo>
                    <a:lnTo>
                      <a:pt x="341" y="31"/>
                    </a:lnTo>
                    <a:lnTo>
                      <a:pt x="341" y="31"/>
                    </a:lnTo>
                    <a:cubicBezTo>
                      <a:pt x="341" y="31"/>
                      <a:pt x="341" y="0"/>
                      <a:pt x="309" y="0"/>
                    </a:cubicBezTo>
                    <a:lnTo>
                      <a:pt x="309" y="0"/>
                    </a:lnTo>
                    <a:lnTo>
                      <a:pt x="309" y="0"/>
                    </a:lnTo>
                    <a:lnTo>
                      <a:pt x="309" y="0"/>
                    </a:lnTo>
                    <a:cubicBezTo>
                      <a:pt x="309" y="0"/>
                      <a:pt x="309" y="0"/>
                      <a:pt x="309" y="31"/>
                    </a:cubicBezTo>
                    <a:cubicBezTo>
                      <a:pt x="278" y="31"/>
                      <a:pt x="278" y="31"/>
                      <a:pt x="248" y="31"/>
                    </a:cubicBezTo>
                    <a:cubicBezTo>
                      <a:pt x="248" y="61"/>
                      <a:pt x="248" y="61"/>
                      <a:pt x="248" y="61"/>
                    </a:cubicBezTo>
                    <a:cubicBezTo>
                      <a:pt x="217" y="61"/>
                      <a:pt x="185" y="92"/>
                      <a:pt x="185" y="92"/>
                    </a:cubicBezTo>
                    <a:lnTo>
                      <a:pt x="185" y="92"/>
                    </a:lnTo>
                    <a:lnTo>
                      <a:pt x="154" y="92"/>
                    </a:lnTo>
                    <a:lnTo>
                      <a:pt x="154" y="92"/>
                    </a:lnTo>
                    <a:lnTo>
                      <a:pt x="154" y="92"/>
                    </a:lnTo>
                    <a:lnTo>
                      <a:pt x="154" y="92"/>
                    </a:lnTo>
                    <a:lnTo>
                      <a:pt x="154" y="92"/>
                    </a:lnTo>
                    <a:lnTo>
                      <a:pt x="154" y="92"/>
                    </a:lnTo>
                    <a:lnTo>
                      <a:pt x="124" y="92"/>
                    </a:lnTo>
                    <a:lnTo>
                      <a:pt x="124" y="92"/>
                    </a:lnTo>
                    <a:lnTo>
                      <a:pt x="124" y="92"/>
                    </a:lnTo>
                    <a:cubicBezTo>
                      <a:pt x="124" y="92"/>
                      <a:pt x="93" y="92"/>
                      <a:pt x="93" y="124"/>
                    </a:cubicBezTo>
                    <a:cubicBezTo>
                      <a:pt x="61" y="124"/>
                      <a:pt x="61" y="124"/>
                      <a:pt x="61" y="124"/>
                    </a:cubicBezTo>
                    <a:lnTo>
                      <a:pt x="61" y="124"/>
                    </a:lnTo>
                    <a:lnTo>
                      <a:pt x="30" y="92"/>
                    </a:lnTo>
                    <a:lnTo>
                      <a:pt x="30" y="92"/>
                    </a:lnTo>
                    <a:lnTo>
                      <a:pt x="30" y="92"/>
                    </a:lnTo>
                    <a:lnTo>
                      <a:pt x="0" y="92"/>
                    </a:lnTo>
                    <a:lnTo>
                      <a:pt x="0" y="92"/>
                    </a:lnTo>
                    <a:cubicBezTo>
                      <a:pt x="0" y="124"/>
                      <a:pt x="30" y="124"/>
                      <a:pt x="30" y="124"/>
                    </a:cubicBezTo>
                    <a:lnTo>
                      <a:pt x="30" y="124"/>
                    </a:lnTo>
                    <a:lnTo>
                      <a:pt x="30" y="124"/>
                    </a:lnTo>
                    <a:lnTo>
                      <a:pt x="30" y="155"/>
                    </a:lnTo>
                    <a:lnTo>
                      <a:pt x="30" y="155"/>
                    </a:lnTo>
                    <a:lnTo>
                      <a:pt x="30" y="155"/>
                    </a:lnTo>
                    <a:lnTo>
                      <a:pt x="30" y="155"/>
                    </a:lnTo>
                    <a:lnTo>
                      <a:pt x="30" y="155"/>
                    </a:lnTo>
                    <a:cubicBezTo>
                      <a:pt x="61" y="155"/>
                      <a:pt x="61" y="155"/>
                      <a:pt x="93" y="155"/>
                    </a:cubicBezTo>
                    <a:lnTo>
                      <a:pt x="93" y="155"/>
                    </a:lnTo>
                    <a:lnTo>
                      <a:pt x="93" y="155"/>
                    </a:lnTo>
                    <a:lnTo>
                      <a:pt x="93" y="155"/>
                    </a:lnTo>
                    <a:lnTo>
                      <a:pt x="93" y="155"/>
                    </a:lnTo>
                    <a:cubicBezTo>
                      <a:pt x="124" y="155"/>
                      <a:pt x="124" y="155"/>
                      <a:pt x="124" y="155"/>
                    </a:cubicBezTo>
                    <a:cubicBezTo>
                      <a:pt x="154" y="155"/>
                      <a:pt x="154" y="155"/>
                      <a:pt x="154" y="185"/>
                    </a:cubicBezTo>
                    <a:lnTo>
                      <a:pt x="154" y="185"/>
                    </a:lnTo>
                    <a:cubicBezTo>
                      <a:pt x="154" y="216"/>
                      <a:pt x="154" y="216"/>
                      <a:pt x="154" y="216"/>
                    </a:cubicBezTo>
                    <a:cubicBezTo>
                      <a:pt x="154" y="248"/>
                      <a:pt x="124" y="278"/>
                      <a:pt x="124" y="278"/>
                    </a:cubicBezTo>
                    <a:cubicBezTo>
                      <a:pt x="93" y="278"/>
                      <a:pt x="93" y="278"/>
                      <a:pt x="93" y="278"/>
                    </a:cubicBezTo>
                    <a:lnTo>
                      <a:pt x="93" y="278"/>
                    </a:lnTo>
                    <a:lnTo>
                      <a:pt x="93" y="278"/>
                    </a:lnTo>
                    <a:lnTo>
                      <a:pt x="93" y="278"/>
                    </a:lnTo>
                    <a:cubicBezTo>
                      <a:pt x="93" y="309"/>
                      <a:pt x="93" y="309"/>
                      <a:pt x="93" y="309"/>
                    </a:cubicBezTo>
                    <a:cubicBezTo>
                      <a:pt x="93" y="309"/>
                      <a:pt x="93" y="309"/>
                      <a:pt x="93" y="340"/>
                    </a:cubicBezTo>
                    <a:lnTo>
                      <a:pt x="93" y="340"/>
                    </a:lnTo>
                    <a:cubicBezTo>
                      <a:pt x="124" y="340"/>
                      <a:pt x="124" y="340"/>
                      <a:pt x="124" y="340"/>
                    </a:cubicBezTo>
                    <a:lnTo>
                      <a:pt x="124" y="340"/>
                    </a:lnTo>
                    <a:cubicBezTo>
                      <a:pt x="124" y="372"/>
                      <a:pt x="124" y="372"/>
                      <a:pt x="124" y="372"/>
                    </a:cubicBezTo>
                    <a:cubicBezTo>
                      <a:pt x="124" y="372"/>
                      <a:pt x="124" y="372"/>
                      <a:pt x="124" y="402"/>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142" name="Freeform 139"/>
              <p:cNvSpPr>
                <a:spLocks noChangeArrowheads="1"/>
              </p:cNvSpPr>
              <p:nvPr/>
            </p:nvSpPr>
            <p:spPr bwMode="auto">
              <a:xfrm>
                <a:off x="4214813" y="865188"/>
                <a:ext cx="3192462" cy="803275"/>
              </a:xfrm>
              <a:custGeom>
                <a:avLst/>
                <a:gdLst>
                  <a:gd name="T0" fmla="*/ 7717 w 8866"/>
                  <a:gd name="T1" fmla="*/ 527 h 2232"/>
                  <a:gd name="T2" fmla="*/ 7345 w 8866"/>
                  <a:gd name="T3" fmla="*/ 527 h 2232"/>
                  <a:gd name="T4" fmla="*/ 6788 w 8866"/>
                  <a:gd name="T5" fmla="*/ 403 h 2232"/>
                  <a:gd name="T6" fmla="*/ 6354 w 8866"/>
                  <a:gd name="T7" fmla="*/ 310 h 2232"/>
                  <a:gd name="T8" fmla="*/ 5920 w 8866"/>
                  <a:gd name="T9" fmla="*/ 403 h 2232"/>
                  <a:gd name="T10" fmla="*/ 5486 w 8866"/>
                  <a:gd name="T11" fmla="*/ 372 h 2232"/>
                  <a:gd name="T12" fmla="*/ 5083 w 8866"/>
                  <a:gd name="T13" fmla="*/ 310 h 2232"/>
                  <a:gd name="T14" fmla="*/ 4526 w 8866"/>
                  <a:gd name="T15" fmla="*/ 279 h 2232"/>
                  <a:gd name="T16" fmla="*/ 4618 w 8866"/>
                  <a:gd name="T17" fmla="*/ 62 h 2232"/>
                  <a:gd name="T18" fmla="*/ 4154 w 8866"/>
                  <a:gd name="T19" fmla="*/ 0 h 2232"/>
                  <a:gd name="T20" fmla="*/ 3565 w 8866"/>
                  <a:gd name="T21" fmla="*/ 124 h 2232"/>
                  <a:gd name="T22" fmla="*/ 3099 w 8866"/>
                  <a:gd name="T23" fmla="*/ 248 h 2232"/>
                  <a:gd name="T24" fmla="*/ 3006 w 8866"/>
                  <a:gd name="T25" fmla="*/ 403 h 2232"/>
                  <a:gd name="T26" fmla="*/ 2603 w 8866"/>
                  <a:gd name="T27" fmla="*/ 496 h 2232"/>
                  <a:gd name="T28" fmla="*/ 2325 w 8866"/>
                  <a:gd name="T29" fmla="*/ 713 h 2232"/>
                  <a:gd name="T30" fmla="*/ 2449 w 8866"/>
                  <a:gd name="T31" fmla="*/ 310 h 2232"/>
                  <a:gd name="T32" fmla="*/ 2293 w 8866"/>
                  <a:gd name="T33" fmla="*/ 496 h 2232"/>
                  <a:gd name="T34" fmla="*/ 1766 w 8866"/>
                  <a:gd name="T35" fmla="*/ 589 h 2232"/>
                  <a:gd name="T36" fmla="*/ 1302 w 8866"/>
                  <a:gd name="T37" fmla="*/ 589 h 2232"/>
                  <a:gd name="T38" fmla="*/ 992 w 8866"/>
                  <a:gd name="T39" fmla="*/ 589 h 2232"/>
                  <a:gd name="T40" fmla="*/ 681 w 8866"/>
                  <a:gd name="T41" fmla="*/ 837 h 2232"/>
                  <a:gd name="T42" fmla="*/ 372 w 8866"/>
                  <a:gd name="T43" fmla="*/ 744 h 2232"/>
                  <a:gd name="T44" fmla="*/ 651 w 8866"/>
                  <a:gd name="T45" fmla="*/ 620 h 2232"/>
                  <a:gd name="T46" fmla="*/ 124 w 8866"/>
                  <a:gd name="T47" fmla="*/ 527 h 2232"/>
                  <a:gd name="T48" fmla="*/ 186 w 8866"/>
                  <a:gd name="T49" fmla="*/ 868 h 2232"/>
                  <a:gd name="T50" fmla="*/ 0 w 8866"/>
                  <a:gd name="T51" fmla="*/ 1209 h 2232"/>
                  <a:gd name="T52" fmla="*/ 186 w 8866"/>
                  <a:gd name="T53" fmla="*/ 1364 h 2232"/>
                  <a:gd name="T54" fmla="*/ 310 w 8866"/>
                  <a:gd name="T55" fmla="*/ 1581 h 2232"/>
                  <a:gd name="T56" fmla="*/ 527 w 8866"/>
                  <a:gd name="T57" fmla="*/ 1705 h 2232"/>
                  <a:gd name="T58" fmla="*/ 651 w 8866"/>
                  <a:gd name="T59" fmla="*/ 1922 h 2232"/>
                  <a:gd name="T60" fmla="*/ 774 w 8866"/>
                  <a:gd name="T61" fmla="*/ 2170 h 2232"/>
                  <a:gd name="T62" fmla="*/ 1022 w 8866"/>
                  <a:gd name="T63" fmla="*/ 2231 h 2232"/>
                  <a:gd name="T64" fmla="*/ 1146 w 8866"/>
                  <a:gd name="T65" fmla="*/ 1984 h 2232"/>
                  <a:gd name="T66" fmla="*/ 1054 w 8866"/>
                  <a:gd name="T67" fmla="*/ 1766 h 2232"/>
                  <a:gd name="T68" fmla="*/ 1270 w 8866"/>
                  <a:gd name="T69" fmla="*/ 1612 h 2232"/>
                  <a:gd name="T70" fmla="*/ 1550 w 8866"/>
                  <a:gd name="T71" fmla="*/ 1674 h 2232"/>
                  <a:gd name="T72" fmla="*/ 1766 w 8866"/>
                  <a:gd name="T73" fmla="*/ 1642 h 2232"/>
                  <a:gd name="T74" fmla="*/ 2014 w 8866"/>
                  <a:gd name="T75" fmla="*/ 1457 h 2232"/>
                  <a:gd name="T76" fmla="*/ 2293 w 8866"/>
                  <a:gd name="T77" fmla="*/ 1364 h 2232"/>
                  <a:gd name="T78" fmla="*/ 2510 w 8866"/>
                  <a:gd name="T79" fmla="*/ 1457 h 2232"/>
                  <a:gd name="T80" fmla="*/ 2727 w 8866"/>
                  <a:gd name="T81" fmla="*/ 1488 h 2232"/>
                  <a:gd name="T82" fmla="*/ 3006 w 8866"/>
                  <a:gd name="T83" fmla="*/ 1674 h 2232"/>
                  <a:gd name="T84" fmla="*/ 3286 w 8866"/>
                  <a:gd name="T85" fmla="*/ 1736 h 2232"/>
                  <a:gd name="T86" fmla="*/ 3565 w 8866"/>
                  <a:gd name="T87" fmla="*/ 1674 h 2232"/>
                  <a:gd name="T88" fmla="*/ 3843 w 8866"/>
                  <a:gd name="T89" fmla="*/ 1736 h 2232"/>
                  <a:gd name="T90" fmla="*/ 4154 w 8866"/>
                  <a:gd name="T91" fmla="*/ 1674 h 2232"/>
                  <a:gd name="T92" fmla="*/ 4587 w 8866"/>
                  <a:gd name="T93" fmla="*/ 1766 h 2232"/>
                  <a:gd name="T94" fmla="*/ 4959 w 8866"/>
                  <a:gd name="T95" fmla="*/ 1766 h 2232"/>
                  <a:gd name="T96" fmla="*/ 5114 w 8866"/>
                  <a:gd name="T97" fmla="*/ 1518 h 2232"/>
                  <a:gd name="T98" fmla="*/ 5548 w 8866"/>
                  <a:gd name="T99" fmla="*/ 1766 h 2232"/>
                  <a:gd name="T100" fmla="*/ 5889 w 8866"/>
                  <a:gd name="T101" fmla="*/ 1829 h 2232"/>
                  <a:gd name="T102" fmla="*/ 5858 w 8866"/>
                  <a:gd name="T103" fmla="*/ 2077 h 2232"/>
                  <a:gd name="T104" fmla="*/ 5858 w 8866"/>
                  <a:gd name="T105" fmla="*/ 2201 h 2232"/>
                  <a:gd name="T106" fmla="*/ 6230 w 8866"/>
                  <a:gd name="T107" fmla="*/ 1550 h 2232"/>
                  <a:gd name="T108" fmla="*/ 6106 w 8866"/>
                  <a:gd name="T109" fmla="*/ 1302 h 2232"/>
                  <a:gd name="T110" fmla="*/ 6726 w 8866"/>
                  <a:gd name="T111" fmla="*/ 1116 h 2232"/>
                  <a:gd name="T112" fmla="*/ 7253 w 8866"/>
                  <a:gd name="T113" fmla="*/ 961 h 2232"/>
                  <a:gd name="T114" fmla="*/ 7532 w 8866"/>
                  <a:gd name="T115" fmla="*/ 898 h 2232"/>
                  <a:gd name="T116" fmla="*/ 7098 w 8866"/>
                  <a:gd name="T117" fmla="*/ 1333 h 2232"/>
                  <a:gd name="T118" fmla="*/ 7284 w 8866"/>
                  <a:gd name="T119" fmla="*/ 1518 h 2232"/>
                  <a:gd name="T120" fmla="*/ 7625 w 8866"/>
                  <a:gd name="T121" fmla="*/ 1054 h 2232"/>
                  <a:gd name="T122" fmla="*/ 8121 w 8866"/>
                  <a:gd name="T123" fmla="*/ 961 h 2232"/>
                  <a:gd name="T124" fmla="*/ 8245 w 8866"/>
                  <a:gd name="T125" fmla="*/ 744 h 2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866" h="2232">
                    <a:moveTo>
                      <a:pt x="8772" y="682"/>
                    </a:moveTo>
                    <a:lnTo>
                      <a:pt x="8772" y="682"/>
                    </a:lnTo>
                    <a:cubicBezTo>
                      <a:pt x="8709" y="682"/>
                      <a:pt x="8648" y="651"/>
                      <a:pt x="8617" y="620"/>
                    </a:cubicBezTo>
                    <a:cubicBezTo>
                      <a:pt x="8617" y="620"/>
                      <a:pt x="8555" y="558"/>
                      <a:pt x="8369" y="558"/>
                    </a:cubicBezTo>
                    <a:lnTo>
                      <a:pt x="8369" y="558"/>
                    </a:lnTo>
                    <a:cubicBezTo>
                      <a:pt x="8337" y="558"/>
                      <a:pt x="8307" y="527"/>
                      <a:pt x="8276" y="527"/>
                    </a:cubicBezTo>
                    <a:lnTo>
                      <a:pt x="8245" y="527"/>
                    </a:lnTo>
                    <a:lnTo>
                      <a:pt x="8245" y="527"/>
                    </a:lnTo>
                    <a:cubicBezTo>
                      <a:pt x="8213" y="527"/>
                      <a:pt x="8213" y="496"/>
                      <a:pt x="8183" y="496"/>
                    </a:cubicBezTo>
                    <a:cubicBezTo>
                      <a:pt x="8183" y="496"/>
                      <a:pt x="8121" y="496"/>
                      <a:pt x="8028" y="496"/>
                    </a:cubicBezTo>
                    <a:cubicBezTo>
                      <a:pt x="7997" y="496"/>
                      <a:pt x="7935" y="496"/>
                      <a:pt x="7935" y="496"/>
                    </a:cubicBezTo>
                    <a:cubicBezTo>
                      <a:pt x="7935" y="496"/>
                      <a:pt x="7935" y="496"/>
                      <a:pt x="7904" y="496"/>
                    </a:cubicBezTo>
                    <a:lnTo>
                      <a:pt x="7904" y="496"/>
                    </a:lnTo>
                    <a:cubicBezTo>
                      <a:pt x="7935" y="527"/>
                      <a:pt x="7935" y="527"/>
                      <a:pt x="7935" y="558"/>
                    </a:cubicBezTo>
                    <a:lnTo>
                      <a:pt x="7904" y="589"/>
                    </a:lnTo>
                    <a:cubicBezTo>
                      <a:pt x="7873" y="589"/>
                      <a:pt x="7873" y="589"/>
                      <a:pt x="7841" y="558"/>
                    </a:cubicBezTo>
                    <a:lnTo>
                      <a:pt x="7841" y="558"/>
                    </a:lnTo>
                    <a:cubicBezTo>
                      <a:pt x="7811" y="558"/>
                      <a:pt x="7749" y="527"/>
                      <a:pt x="7749" y="527"/>
                    </a:cubicBezTo>
                    <a:lnTo>
                      <a:pt x="7749" y="527"/>
                    </a:lnTo>
                    <a:cubicBezTo>
                      <a:pt x="7717" y="527"/>
                      <a:pt x="7717" y="527"/>
                      <a:pt x="7717" y="527"/>
                    </a:cubicBezTo>
                    <a:lnTo>
                      <a:pt x="7717" y="527"/>
                    </a:lnTo>
                    <a:cubicBezTo>
                      <a:pt x="7687" y="527"/>
                      <a:pt x="7687" y="527"/>
                      <a:pt x="7687" y="527"/>
                    </a:cubicBezTo>
                    <a:cubicBezTo>
                      <a:pt x="7656" y="527"/>
                      <a:pt x="7656" y="527"/>
                      <a:pt x="7656" y="527"/>
                    </a:cubicBezTo>
                    <a:lnTo>
                      <a:pt x="7625" y="527"/>
                    </a:lnTo>
                    <a:lnTo>
                      <a:pt x="7593" y="527"/>
                    </a:lnTo>
                    <a:lnTo>
                      <a:pt x="7593" y="527"/>
                    </a:lnTo>
                    <a:lnTo>
                      <a:pt x="7593" y="527"/>
                    </a:lnTo>
                    <a:cubicBezTo>
                      <a:pt x="7593" y="527"/>
                      <a:pt x="7593" y="527"/>
                      <a:pt x="7563" y="527"/>
                    </a:cubicBezTo>
                    <a:cubicBezTo>
                      <a:pt x="7563" y="527"/>
                      <a:pt x="7563" y="527"/>
                      <a:pt x="7532" y="527"/>
                    </a:cubicBezTo>
                    <a:lnTo>
                      <a:pt x="7532" y="527"/>
                    </a:lnTo>
                    <a:cubicBezTo>
                      <a:pt x="7532" y="527"/>
                      <a:pt x="7532" y="527"/>
                      <a:pt x="7501" y="527"/>
                    </a:cubicBezTo>
                    <a:cubicBezTo>
                      <a:pt x="7501" y="527"/>
                      <a:pt x="7501" y="527"/>
                      <a:pt x="7469" y="527"/>
                    </a:cubicBezTo>
                    <a:lnTo>
                      <a:pt x="7439" y="527"/>
                    </a:lnTo>
                    <a:lnTo>
                      <a:pt x="7439" y="527"/>
                    </a:lnTo>
                    <a:lnTo>
                      <a:pt x="7439" y="527"/>
                    </a:lnTo>
                    <a:lnTo>
                      <a:pt x="7408" y="527"/>
                    </a:lnTo>
                    <a:lnTo>
                      <a:pt x="7408" y="558"/>
                    </a:lnTo>
                    <a:cubicBezTo>
                      <a:pt x="7408" y="558"/>
                      <a:pt x="7408" y="558"/>
                      <a:pt x="7408" y="589"/>
                    </a:cubicBezTo>
                    <a:lnTo>
                      <a:pt x="7377" y="589"/>
                    </a:lnTo>
                    <a:lnTo>
                      <a:pt x="7377" y="589"/>
                    </a:lnTo>
                    <a:lnTo>
                      <a:pt x="7377" y="589"/>
                    </a:lnTo>
                    <a:cubicBezTo>
                      <a:pt x="7345" y="558"/>
                      <a:pt x="7345" y="558"/>
                      <a:pt x="7345" y="527"/>
                    </a:cubicBezTo>
                    <a:lnTo>
                      <a:pt x="7345" y="527"/>
                    </a:lnTo>
                    <a:lnTo>
                      <a:pt x="7345" y="527"/>
                    </a:lnTo>
                    <a:lnTo>
                      <a:pt x="7345" y="527"/>
                    </a:lnTo>
                    <a:cubicBezTo>
                      <a:pt x="7315" y="527"/>
                      <a:pt x="7315" y="527"/>
                      <a:pt x="7315" y="496"/>
                    </a:cubicBezTo>
                    <a:cubicBezTo>
                      <a:pt x="7284" y="496"/>
                      <a:pt x="7284" y="496"/>
                      <a:pt x="7284" y="496"/>
                    </a:cubicBezTo>
                    <a:cubicBezTo>
                      <a:pt x="7284" y="465"/>
                      <a:pt x="7284" y="465"/>
                      <a:pt x="7284" y="465"/>
                    </a:cubicBezTo>
                    <a:cubicBezTo>
                      <a:pt x="7284" y="465"/>
                      <a:pt x="7284" y="434"/>
                      <a:pt x="7253" y="434"/>
                    </a:cubicBezTo>
                    <a:cubicBezTo>
                      <a:pt x="7222" y="434"/>
                      <a:pt x="7222" y="434"/>
                      <a:pt x="7191" y="434"/>
                    </a:cubicBezTo>
                    <a:lnTo>
                      <a:pt x="7191" y="434"/>
                    </a:lnTo>
                    <a:cubicBezTo>
                      <a:pt x="7191" y="434"/>
                      <a:pt x="7191" y="434"/>
                      <a:pt x="7160" y="434"/>
                    </a:cubicBezTo>
                    <a:cubicBezTo>
                      <a:pt x="7129" y="434"/>
                      <a:pt x="7098" y="434"/>
                      <a:pt x="7067" y="434"/>
                    </a:cubicBezTo>
                    <a:cubicBezTo>
                      <a:pt x="7036" y="434"/>
                      <a:pt x="7036" y="434"/>
                      <a:pt x="7005" y="434"/>
                    </a:cubicBezTo>
                    <a:lnTo>
                      <a:pt x="6974" y="434"/>
                    </a:lnTo>
                    <a:lnTo>
                      <a:pt x="6974" y="434"/>
                    </a:lnTo>
                    <a:cubicBezTo>
                      <a:pt x="6943" y="434"/>
                      <a:pt x="6912" y="434"/>
                      <a:pt x="6912" y="434"/>
                    </a:cubicBezTo>
                    <a:cubicBezTo>
                      <a:pt x="6881" y="434"/>
                      <a:pt x="6881" y="434"/>
                      <a:pt x="6881" y="434"/>
                    </a:cubicBezTo>
                    <a:cubicBezTo>
                      <a:pt x="6881" y="434"/>
                      <a:pt x="6881" y="434"/>
                      <a:pt x="6850" y="434"/>
                    </a:cubicBezTo>
                    <a:lnTo>
                      <a:pt x="6850" y="434"/>
                    </a:lnTo>
                    <a:cubicBezTo>
                      <a:pt x="6850" y="434"/>
                      <a:pt x="6850" y="403"/>
                      <a:pt x="6819" y="403"/>
                    </a:cubicBezTo>
                    <a:lnTo>
                      <a:pt x="6819" y="403"/>
                    </a:lnTo>
                    <a:lnTo>
                      <a:pt x="6788" y="403"/>
                    </a:lnTo>
                    <a:lnTo>
                      <a:pt x="6788" y="403"/>
                    </a:lnTo>
                    <a:cubicBezTo>
                      <a:pt x="6757" y="403"/>
                      <a:pt x="6757" y="403"/>
                      <a:pt x="6757" y="403"/>
                    </a:cubicBezTo>
                    <a:lnTo>
                      <a:pt x="6757" y="403"/>
                    </a:lnTo>
                    <a:lnTo>
                      <a:pt x="6757" y="403"/>
                    </a:lnTo>
                    <a:lnTo>
                      <a:pt x="6726" y="403"/>
                    </a:lnTo>
                    <a:lnTo>
                      <a:pt x="6726" y="372"/>
                    </a:lnTo>
                    <a:lnTo>
                      <a:pt x="6726" y="341"/>
                    </a:lnTo>
                    <a:cubicBezTo>
                      <a:pt x="6695" y="341"/>
                      <a:pt x="6695" y="341"/>
                      <a:pt x="6695" y="341"/>
                    </a:cubicBezTo>
                    <a:cubicBezTo>
                      <a:pt x="6695" y="341"/>
                      <a:pt x="6695" y="341"/>
                      <a:pt x="6664" y="341"/>
                    </a:cubicBezTo>
                    <a:cubicBezTo>
                      <a:pt x="6633" y="341"/>
                      <a:pt x="6633" y="341"/>
                      <a:pt x="6633" y="341"/>
                    </a:cubicBezTo>
                    <a:lnTo>
                      <a:pt x="6602" y="341"/>
                    </a:lnTo>
                    <a:cubicBezTo>
                      <a:pt x="6602" y="372"/>
                      <a:pt x="6571" y="372"/>
                      <a:pt x="6540" y="403"/>
                    </a:cubicBezTo>
                    <a:lnTo>
                      <a:pt x="6540" y="403"/>
                    </a:lnTo>
                    <a:cubicBezTo>
                      <a:pt x="6509" y="403"/>
                      <a:pt x="6478" y="372"/>
                      <a:pt x="6478" y="372"/>
                    </a:cubicBezTo>
                    <a:cubicBezTo>
                      <a:pt x="6385" y="372"/>
                      <a:pt x="6385" y="372"/>
                      <a:pt x="6385" y="372"/>
                    </a:cubicBezTo>
                    <a:cubicBezTo>
                      <a:pt x="6478" y="341"/>
                      <a:pt x="6478" y="341"/>
                      <a:pt x="6478" y="341"/>
                    </a:cubicBezTo>
                    <a:lnTo>
                      <a:pt x="6478" y="341"/>
                    </a:lnTo>
                    <a:lnTo>
                      <a:pt x="6478" y="341"/>
                    </a:lnTo>
                    <a:cubicBezTo>
                      <a:pt x="6478" y="310"/>
                      <a:pt x="6447" y="310"/>
                      <a:pt x="6447" y="310"/>
                    </a:cubicBezTo>
                    <a:cubicBezTo>
                      <a:pt x="6416" y="310"/>
                      <a:pt x="6385" y="310"/>
                      <a:pt x="6385" y="310"/>
                    </a:cubicBezTo>
                    <a:lnTo>
                      <a:pt x="6354" y="310"/>
                    </a:lnTo>
                    <a:lnTo>
                      <a:pt x="6354" y="310"/>
                    </a:lnTo>
                    <a:cubicBezTo>
                      <a:pt x="6323" y="310"/>
                      <a:pt x="6261" y="310"/>
                      <a:pt x="6261" y="310"/>
                    </a:cubicBezTo>
                    <a:lnTo>
                      <a:pt x="6261" y="310"/>
                    </a:lnTo>
                    <a:lnTo>
                      <a:pt x="6261" y="310"/>
                    </a:lnTo>
                    <a:lnTo>
                      <a:pt x="6261" y="310"/>
                    </a:lnTo>
                    <a:cubicBezTo>
                      <a:pt x="6261" y="310"/>
                      <a:pt x="6261" y="310"/>
                      <a:pt x="6230" y="341"/>
                    </a:cubicBezTo>
                    <a:lnTo>
                      <a:pt x="6230" y="341"/>
                    </a:lnTo>
                    <a:lnTo>
                      <a:pt x="6230" y="341"/>
                    </a:lnTo>
                    <a:cubicBezTo>
                      <a:pt x="6230" y="372"/>
                      <a:pt x="6230" y="372"/>
                      <a:pt x="6230" y="372"/>
                    </a:cubicBezTo>
                    <a:cubicBezTo>
                      <a:pt x="6230" y="403"/>
                      <a:pt x="6199" y="403"/>
                      <a:pt x="6199" y="403"/>
                    </a:cubicBezTo>
                    <a:lnTo>
                      <a:pt x="6168" y="403"/>
                    </a:lnTo>
                    <a:lnTo>
                      <a:pt x="6137" y="403"/>
                    </a:lnTo>
                    <a:lnTo>
                      <a:pt x="6106" y="403"/>
                    </a:lnTo>
                    <a:lnTo>
                      <a:pt x="6106" y="403"/>
                    </a:lnTo>
                    <a:cubicBezTo>
                      <a:pt x="6106" y="434"/>
                      <a:pt x="6106" y="434"/>
                      <a:pt x="6075" y="434"/>
                    </a:cubicBezTo>
                    <a:cubicBezTo>
                      <a:pt x="6075" y="434"/>
                      <a:pt x="6075" y="403"/>
                      <a:pt x="6044" y="403"/>
                    </a:cubicBezTo>
                    <a:lnTo>
                      <a:pt x="6044" y="403"/>
                    </a:lnTo>
                    <a:cubicBezTo>
                      <a:pt x="6044" y="403"/>
                      <a:pt x="6013" y="403"/>
                      <a:pt x="5982" y="372"/>
                    </a:cubicBezTo>
                    <a:lnTo>
                      <a:pt x="5982" y="372"/>
                    </a:lnTo>
                    <a:lnTo>
                      <a:pt x="5951" y="403"/>
                    </a:lnTo>
                    <a:cubicBezTo>
                      <a:pt x="5951" y="403"/>
                      <a:pt x="5951" y="403"/>
                      <a:pt x="5920" y="403"/>
                    </a:cubicBezTo>
                    <a:lnTo>
                      <a:pt x="5920" y="403"/>
                    </a:lnTo>
                    <a:cubicBezTo>
                      <a:pt x="5889" y="403"/>
                      <a:pt x="5889" y="403"/>
                      <a:pt x="5889" y="403"/>
                    </a:cubicBezTo>
                    <a:cubicBezTo>
                      <a:pt x="5858" y="403"/>
                      <a:pt x="5858" y="403"/>
                      <a:pt x="5858" y="403"/>
                    </a:cubicBezTo>
                    <a:lnTo>
                      <a:pt x="5827" y="372"/>
                    </a:lnTo>
                    <a:lnTo>
                      <a:pt x="5827" y="372"/>
                    </a:lnTo>
                    <a:lnTo>
                      <a:pt x="5827" y="372"/>
                    </a:lnTo>
                    <a:lnTo>
                      <a:pt x="5827" y="372"/>
                    </a:lnTo>
                    <a:lnTo>
                      <a:pt x="5734" y="434"/>
                    </a:lnTo>
                    <a:lnTo>
                      <a:pt x="5703" y="465"/>
                    </a:lnTo>
                    <a:cubicBezTo>
                      <a:pt x="5703" y="465"/>
                      <a:pt x="5672" y="434"/>
                      <a:pt x="5642" y="434"/>
                    </a:cubicBezTo>
                    <a:cubicBezTo>
                      <a:pt x="5642" y="403"/>
                      <a:pt x="5610" y="403"/>
                      <a:pt x="5610" y="372"/>
                    </a:cubicBezTo>
                    <a:lnTo>
                      <a:pt x="5610" y="372"/>
                    </a:lnTo>
                    <a:lnTo>
                      <a:pt x="5610" y="372"/>
                    </a:lnTo>
                    <a:lnTo>
                      <a:pt x="5610" y="372"/>
                    </a:lnTo>
                    <a:lnTo>
                      <a:pt x="5579" y="372"/>
                    </a:lnTo>
                    <a:lnTo>
                      <a:pt x="5579" y="372"/>
                    </a:lnTo>
                    <a:cubicBezTo>
                      <a:pt x="5579" y="372"/>
                      <a:pt x="5579" y="372"/>
                      <a:pt x="5548" y="372"/>
                    </a:cubicBezTo>
                    <a:cubicBezTo>
                      <a:pt x="5548" y="372"/>
                      <a:pt x="5548" y="372"/>
                      <a:pt x="5517" y="341"/>
                    </a:cubicBezTo>
                    <a:cubicBezTo>
                      <a:pt x="5517" y="372"/>
                      <a:pt x="5517" y="372"/>
                      <a:pt x="5517" y="372"/>
                    </a:cubicBezTo>
                    <a:cubicBezTo>
                      <a:pt x="5517" y="403"/>
                      <a:pt x="5517" y="403"/>
                      <a:pt x="5486" y="403"/>
                    </a:cubicBezTo>
                    <a:cubicBezTo>
                      <a:pt x="5486" y="403"/>
                      <a:pt x="5486" y="403"/>
                      <a:pt x="5486" y="372"/>
                    </a:cubicBezTo>
                    <a:cubicBezTo>
                      <a:pt x="5455" y="372"/>
                      <a:pt x="5455" y="372"/>
                      <a:pt x="5455" y="372"/>
                    </a:cubicBezTo>
                    <a:cubicBezTo>
                      <a:pt x="5424" y="372"/>
                      <a:pt x="5424" y="341"/>
                      <a:pt x="5424" y="310"/>
                    </a:cubicBezTo>
                    <a:lnTo>
                      <a:pt x="5424" y="279"/>
                    </a:lnTo>
                    <a:lnTo>
                      <a:pt x="5424" y="279"/>
                    </a:lnTo>
                    <a:cubicBezTo>
                      <a:pt x="5424" y="248"/>
                      <a:pt x="5394" y="248"/>
                      <a:pt x="5394" y="248"/>
                    </a:cubicBezTo>
                    <a:cubicBezTo>
                      <a:pt x="5362" y="248"/>
                      <a:pt x="5362" y="248"/>
                      <a:pt x="5362" y="248"/>
                    </a:cubicBezTo>
                    <a:lnTo>
                      <a:pt x="5362" y="248"/>
                    </a:lnTo>
                    <a:lnTo>
                      <a:pt x="5362" y="248"/>
                    </a:lnTo>
                    <a:lnTo>
                      <a:pt x="5362" y="248"/>
                    </a:lnTo>
                    <a:lnTo>
                      <a:pt x="5362" y="248"/>
                    </a:lnTo>
                    <a:cubicBezTo>
                      <a:pt x="5331" y="248"/>
                      <a:pt x="5331" y="279"/>
                      <a:pt x="5331" y="279"/>
                    </a:cubicBezTo>
                    <a:lnTo>
                      <a:pt x="5300" y="310"/>
                    </a:lnTo>
                    <a:lnTo>
                      <a:pt x="5270" y="310"/>
                    </a:lnTo>
                    <a:lnTo>
                      <a:pt x="5270" y="310"/>
                    </a:lnTo>
                    <a:cubicBezTo>
                      <a:pt x="5238" y="310"/>
                      <a:pt x="5238" y="310"/>
                      <a:pt x="5207" y="310"/>
                    </a:cubicBezTo>
                    <a:lnTo>
                      <a:pt x="5207" y="310"/>
                    </a:lnTo>
                    <a:lnTo>
                      <a:pt x="5207" y="310"/>
                    </a:lnTo>
                    <a:cubicBezTo>
                      <a:pt x="5176" y="310"/>
                      <a:pt x="5176" y="310"/>
                      <a:pt x="5176" y="310"/>
                    </a:cubicBezTo>
                    <a:lnTo>
                      <a:pt x="5146" y="310"/>
                    </a:lnTo>
                    <a:cubicBezTo>
                      <a:pt x="5114" y="310"/>
                      <a:pt x="5114" y="310"/>
                      <a:pt x="5083" y="310"/>
                    </a:cubicBezTo>
                    <a:lnTo>
                      <a:pt x="5083" y="310"/>
                    </a:lnTo>
                    <a:cubicBezTo>
                      <a:pt x="5052" y="310"/>
                      <a:pt x="5022" y="279"/>
                      <a:pt x="5022" y="279"/>
                    </a:cubicBezTo>
                    <a:lnTo>
                      <a:pt x="5022" y="279"/>
                    </a:lnTo>
                    <a:cubicBezTo>
                      <a:pt x="4990" y="279"/>
                      <a:pt x="4990" y="279"/>
                      <a:pt x="4990" y="279"/>
                    </a:cubicBezTo>
                    <a:cubicBezTo>
                      <a:pt x="4959" y="279"/>
                      <a:pt x="4959" y="279"/>
                      <a:pt x="4928" y="279"/>
                    </a:cubicBezTo>
                    <a:cubicBezTo>
                      <a:pt x="4928" y="279"/>
                      <a:pt x="4866" y="279"/>
                      <a:pt x="4835" y="279"/>
                    </a:cubicBezTo>
                    <a:cubicBezTo>
                      <a:pt x="4804" y="279"/>
                      <a:pt x="4774" y="279"/>
                      <a:pt x="4774" y="279"/>
                    </a:cubicBezTo>
                    <a:lnTo>
                      <a:pt x="4774" y="279"/>
                    </a:lnTo>
                    <a:cubicBezTo>
                      <a:pt x="4774" y="279"/>
                      <a:pt x="4774" y="279"/>
                      <a:pt x="4774" y="310"/>
                    </a:cubicBezTo>
                    <a:lnTo>
                      <a:pt x="4742" y="310"/>
                    </a:lnTo>
                    <a:cubicBezTo>
                      <a:pt x="4742" y="310"/>
                      <a:pt x="4711" y="310"/>
                      <a:pt x="4711" y="279"/>
                    </a:cubicBezTo>
                    <a:lnTo>
                      <a:pt x="4711" y="279"/>
                    </a:lnTo>
                    <a:lnTo>
                      <a:pt x="4711" y="248"/>
                    </a:lnTo>
                    <a:lnTo>
                      <a:pt x="4711" y="248"/>
                    </a:lnTo>
                    <a:lnTo>
                      <a:pt x="4711" y="248"/>
                    </a:lnTo>
                    <a:lnTo>
                      <a:pt x="4711" y="248"/>
                    </a:lnTo>
                    <a:lnTo>
                      <a:pt x="4680" y="248"/>
                    </a:lnTo>
                    <a:lnTo>
                      <a:pt x="4650" y="248"/>
                    </a:lnTo>
                    <a:cubicBezTo>
                      <a:pt x="4618" y="248"/>
                      <a:pt x="4618" y="248"/>
                      <a:pt x="4618" y="248"/>
                    </a:cubicBezTo>
                    <a:lnTo>
                      <a:pt x="4618" y="248"/>
                    </a:lnTo>
                    <a:cubicBezTo>
                      <a:pt x="4587" y="248"/>
                      <a:pt x="4587" y="248"/>
                      <a:pt x="4556" y="279"/>
                    </a:cubicBezTo>
                    <a:lnTo>
                      <a:pt x="4526" y="279"/>
                    </a:lnTo>
                    <a:cubicBezTo>
                      <a:pt x="4526" y="279"/>
                      <a:pt x="4494" y="279"/>
                      <a:pt x="4463" y="279"/>
                    </a:cubicBezTo>
                    <a:cubicBezTo>
                      <a:pt x="4432" y="279"/>
                      <a:pt x="4432" y="279"/>
                      <a:pt x="4402" y="279"/>
                    </a:cubicBezTo>
                    <a:lnTo>
                      <a:pt x="4402" y="279"/>
                    </a:lnTo>
                    <a:cubicBezTo>
                      <a:pt x="4370" y="279"/>
                      <a:pt x="4370" y="279"/>
                      <a:pt x="4339" y="279"/>
                    </a:cubicBezTo>
                    <a:cubicBezTo>
                      <a:pt x="4339" y="248"/>
                      <a:pt x="4339" y="248"/>
                      <a:pt x="4370" y="248"/>
                    </a:cubicBezTo>
                    <a:lnTo>
                      <a:pt x="4370" y="248"/>
                    </a:lnTo>
                    <a:cubicBezTo>
                      <a:pt x="4370" y="217"/>
                      <a:pt x="4370" y="217"/>
                      <a:pt x="4402" y="217"/>
                    </a:cubicBezTo>
                    <a:lnTo>
                      <a:pt x="4432" y="217"/>
                    </a:lnTo>
                    <a:cubicBezTo>
                      <a:pt x="4463" y="217"/>
                      <a:pt x="4463" y="186"/>
                      <a:pt x="4494" y="186"/>
                    </a:cubicBezTo>
                    <a:lnTo>
                      <a:pt x="4494" y="186"/>
                    </a:lnTo>
                    <a:lnTo>
                      <a:pt x="4526" y="186"/>
                    </a:lnTo>
                    <a:lnTo>
                      <a:pt x="4526" y="186"/>
                    </a:lnTo>
                    <a:cubicBezTo>
                      <a:pt x="4556" y="186"/>
                      <a:pt x="4556" y="155"/>
                      <a:pt x="4556" y="155"/>
                    </a:cubicBezTo>
                    <a:lnTo>
                      <a:pt x="4587" y="155"/>
                    </a:lnTo>
                    <a:lnTo>
                      <a:pt x="4618" y="155"/>
                    </a:lnTo>
                    <a:lnTo>
                      <a:pt x="4618" y="155"/>
                    </a:lnTo>
                    <a:lnTo>
                      <a:pt x="4618" y="155"/>
                    </a:lnTo>
                    <a:cubicBezTo>
                      <a:pt x="4650" y="155"/>
                      <a:pt x="4680" y="124"/>
                      <a:pt x="4711" y="124"/>
                    </a:cubicBezTo>
                    <a:cubicBezTo>
                      <a:pt x="4711" y="93"/>
                      <a:pt x="4680" y="93"/>
                      <a:pt x="4680" y="93"/>
                    </a:cubicBezTo>
                    <a:cubicBezTo>
                      <a:pt x="4680" y="93"/>
                      <a:pt x="4618" y="93"/>
                      <a:pt x="4618" y="62"/>
                    </a:cubicBezTo>
                    <a:lnTo>
                      <a:pt x="4618" y="62"/>
                    </a:lnTo>
                    <a:lnTo>
                      <a:pt x="4587" y="62"/>
                    </a:lnTo>
                    <a:lnTo>
                      <a:pt x="4587" y="62"/>
                    </a:lnTo>
                    <a:lnTo>
                      <a:pt x="4556" y="62"/>
                    </a:lnTo>
                    <a:cubicBezTo>
                      <a:pt x="4526" y="62"/>
                      <a:pt x="4526" y="62"/>
                      <a:pt x="4526" y="62"/>
                    </a:cubicBezTo>
                    <a:cubicBezTo>
                      <a:pt x="4494" y="62"/>
                      <a:pt x="4463" y="62"/>
                      <a:pt x="4463" y="62"/>
                    </a:cubicBezTo>
                    <a:lnTo>
                      <a:pt x="4463" y="62"/>
                    </a:lnTo>
                    <a:lnTo>
                      <a:pt x="4463" y="62"/>
                    </a:lnTo>
                    <a:cubicBezTo>
                      <a:pt x="4432" y="62"/>
                      <a:pt x="4432" y="93"/>
                      <a:pt x="4402" y="93"/>
                    </a:cubicBezTo>
                    <a:lnTo>
                      <a:pt x="4402" y="93"/>
                    </a:lnTo>
                    <a:cubicBezTo>
                      <a:pt x="4370" y="93"/>
                      <a:pt x="4370" y="62"/>
                      <a:pt x="4370" y="62"/>
                    </a:cubicBezTo>
                    <a:lnTo>
                      <a:pt x="4370" y="62"/>
                    </a:lnTo>
                    <a:cubicBezTo>
                      <a:pt x="4339" y="62"/>
                      <a:pt x="4339" y="62"/>
                      <a:pt x="4339" y="62"/>
                    </a:cubicBezTo>
                    <a:cubicBezTo>
                      <a:pt x="4308" y="62"/>
                      <a:pt x="4308" y="62"/>
                      <a:pt x="4308" y="62"/>
                    </a:cubicBezTo>
                    <a:lnTo>
                      <a:pt x="4278" y="62"/>
                    </a:lnTo>
                    <a:lnTo>
                      <a:pt x="4278" y="62"/>
                    </a:lnTo>
                    <a:lnTo>
                      <a:pt x="4278" y="62"/>
                    </a:lnTo>
                    <a:cubicBezTo>
                      <a:pt x="4246" y="62"/>
                      <a:pt x="4246" y="31"/>
                      <a:pt x="4246" y="31"/>
                    </a:cubicBezTo>
                    <a:lnTo>
                      <a:pt x="4246" y="0"/>
                    </a:lnTo>
                    <a:lnTo>
                      <a:pt x="4246" y="0"/>
                    </a:lnTo>
                    <a:lnTo>
                      <a:pt x="4246" y="0"/>
                    </a:lnTo>
                    <a:cubicBezTo>
                      <a:pt x="4215" y="0"/>
                      <a:pt x="4184" y="0"/>
                      <a:pt x="4154" y="0"/>
                    </a:cubicBezTo>
                    <a:cubicBezTo>
                      <a:pt x="4122" y="31"/>
                      <a:pt x="4122" y="31"/>
                      <a:pt x="4122" y="31"/>
                    </a:cubicBezTo>
                    <a:cubicBezTo>
                      <a:pt x="4091" y="31"/>
                      <a:pt x="4091" y="31"/>
                      <a:pt x="4091" y="31"/>
                    </a:cubicBezTo>
                    <a:cubicBezTo>
                      <a:pt x="4091" y="62"/>
                      <a:pt x="4060" y="93"/>
                      <a:pt x="4030" y="93"/>
                    </a:cubicBezTo>
                    <a:lnTo>
                      <a:pt x="3998" y="93"/>
                    </a:lnTo>
                    <a:cubicBezTo>
                      <a:pt x="4030" y="93"/>
                      <a:pt x="4030" y="93"/>
                      <a:pt x="4030" y="93"/>
                    </a:cubicBezTo>
                    <a:cubicBezTo>
                      <a:pt x="4030" y="124"/>
                      <a:pt x="4030" y="124"/>
                      <a:pt x="4030" y="155"/>
                    </a:cubicBezTo>
                    <a:cubicBezTo>
                      <a:pt x="4030" y="155"/>
                      <a:pt x="4030" y="155"/>
                      <a:pt x="3998" y="155"/>
                    </a:cubicBezTo>
                    <a:lnTo>
                      <a:pt x="3967" y="155"/>
                    </a:lnTo>
                    <a:cubicBezTo>
                      <a:pt x="3937" y="155"/>
                      <a:pt x="3905" y="124"/>
                      <a:pt x="3937" y="93"/>
                    </a:cubicBezTo>
                    <a:cubicBezTo>
                      <a:pt x="3905" y="93"/>
                      <a:pt x="3905" y="93"/>
                      <a:pt x="3905" y="93"/>
                    </a:cubicBezTo>
                    <a:lnTo>
                      <a:pt x="3874" y="124"/>
                    </a:lnTo>
                    <a:cubicBezTo>
                      <a:pt x="3843" y="124"/>
                      <a:pt x="3843" y="124"/>
                      <a:pt x="3813" y="124"/>
                    </a:cubicBezTo>
                    <a:lnTo>
                      <a:pt x="3782" y="124"/>
                    </a:lnTo>
                    <a:cubicBezTo>
                      <a:pt x="3782" y="124"/>
                      <a:pt x="3782" y="124"/>
                      <a:pt x="3719" y="124"/>
                    </a:cubicBezTo>
                    <a:cubicBezTo>
                      <a:pt x="3719" y="124"/>
                      <a:pt x="3719" y="93"/>
                      <a:pt x="3689" y="93"/>
                    </a:cubicBezTo>
                    <a:lnTo>
                      <a:pt x="3658" y="93"/>
                    </a:lnTo>
                    <a:lnTo>
                      <a:pt x="3658" y="93"/>
                    </a:lnTo>
                    <a:cubicBezTo>
                      <a:pt x="3626" y="124"/>
                      <a:pt x="3626" y="124"/>
                      <a:pt x="3626" y="124"/>
                    </a:cubicBezTo>
                    <a:lnTo>
                      <a:pt x="3595" y="124"/>
                    </a:lnTo>
                    <a:lnTo>
                      <a:pt x="3595" y="124"/>
                    </a:lnTo>
                    <a:cubicBezTo>
                      <a:pt x="3565" y="124"/>
                      <a:pt x="3565" y="124"/>
                      <a:pt x="3565" y="124"/>
                    </a:cubicBezTo>
                    <a:lnTo>
                      <a:pt x="3565" y="124"/>
                    </a:lnTo>
                    <a:cubicBezTo>
                      <a:pt x="3534" y="124"/>
                      <a:pt x="3502" y="124"/>
                      <a:pt x="3471" y="124"/>
                    </a:cubicBezTo>
                    <a:cubicBezTo>
                      <a:pt x="3441" y="155"/>
                      <a:pt x="3410" y="155"/>
                      <a:pt x="3410" y="155"/>
                    </a:cubicBezTo>
                    <a:cubicBezTo>
                      <a:pt x="3378" y="155"/>
                      <a:pt x="3378" y="155"/>
                      <a:pt x="3378" y="155"/>
                    </a:cubicBezTo>
                    <a:lnTo>
                      <a:pt x="3378" y="155"/>
                    </a:lnTo>
                    <a:cubicBezTo>
                      <a:pt x="3347" y="155"/>
                      <a:pt x="3347" y="155"/>
                      <a:pt x="3347" y="155"/>
                    </a:cubicBezTo>
                    <a:lnTo>
                      <a:pt x="3347" y="155"/>
                    </a:lnTo>
                    <a:cubicBezTo>
                      <a:pt x="3317" y="186"/>
                      <a:pt x="3317" y="186"/>
                      <a:pt x="3317" y="186"/>
                    </a:cubicBezTo>
                    <a:lnTo>
                      <a:pt x="3286" y="186"/>
                    </a:lnTo>
                    <a:cubicBezTo>
                      <a:pt x="3286" y="217"/>
                      <a:pt x="3286" y="217"/>
                      <a:pt x="3286" y="217"/>
                    </a:cubicBezTo>
                    <a:cubicBezTo>
                      <a:pt x="3317" y="248"/>
                      <a:pt x="3286" y="248"/>
                      <a:pt x="3286" y="248"/>
                    </a:cubicBezTo>
                    <a:lnTo>
                      <a:pt x="3286" y="248"/>
                    </a:lnTo>
                    <a:cubicBezTo>
                      <a:pt x="3286" y="279"/>
                      <a:pt x="3286" y="310"/>
                      <a:pt x="3254" y="310"/>
                    </a:cubicBezTo>
                    <a:lnTo>
                      <a:pt x="3254" y="310"/>
                    </a:lnTo>
                    <a:cubicBezTo>
                      <a:pt x="3254" y="310"/>
                      <a:pt x="3223" y="310"/>
                      <a:pt x="3223" y="279"/>
                    </a:cubicBezTo>
                    <a:cubicBezTo>
                      <a:pt x="3193" y="279"/>
                      <a:pt x="3193" y="279"/>
                      <a:pt x="3193" y="279"/>
                    </a:cubicBezTo>
                    <a:cubicBezTo>
                      <a:pt x="3193" y="248"/>
                      <a:pt x="3193" y="248"/>
                      <a:pt x="3193" y="248"/>
                    </a:cubicBezTo>
                    <a:lnTo>
                      <a:pt x="3193" y="248"/>
                    </a:lnTo>
                    <a:cubicBezTo>
                      <a:pt x="3162" y="248"/>
                      <a:pt x="3162" y="279"/>
                      <a:pt x="3130" y="279"/>
                    </a:cubicBezTo>
                    <a:cubicBezTo>
                      <a:pt x="3130" y="279"/>
                      <a:pt x="3130" y="279"/>
                      <a:pt x="3099" y="279"/>
                    </a:cubicBezTo>
                    <a:lnTo>
                      <a:pt x="3099" y="248"/>
                    </a:lnTo>
                    <a:cubicBezTo>
                      <a:pt x="3069" y="248"/>
                      <a:pt x="2975" y="248"/>
                      <a:pt x="2975" y="248"/>
                    </a:cubicBezTo>
                    <a:cubicBezTo>
                      <a:pt x="2945" y="248"/>
                      <a:pt x="2945" y="248"/>
                      <a:pt x="2945" y="248"/>
                    </a:cubicBezTo>
                    <a:lnTo>
                      <a:pt x="2945" y="248"/>
                    </a:lnTo>
                    <a:lnTo>
                      <a:pt x="2945" y="279"/>
                    </a:lnTo>
                    <a:lnTo>
                      <a:pt x="2945" y="279"/>
                    </a:lnTo>
                    <a:cubicBezTo>
                      <a:pt x="2945" y="279"/>
                      <a:pt x="2945" y="279"/>
                      <a:pt x="2975" y="279"/>
                    </a:cubicBezTo>
                    <a:lnTo>
                      <a:pt x="2975" y="279"/>
                    </a:lnTo>
                    <a:lnTo>
                      <a:pt x="3006" y="279"/>
                    </a:lnTo>
                    <a:cubicBezTo>
                      <a:pt x="3006" y="279"/>
                      <a:pt x="3006" y="310"/>
                      <a:pt x="3038" y="310"/>
                    </a:cubicBezTo>
                    <a:lnTo>
                      <a:pt x="3038" y="310"/>
                    </a:lnTo>
                    <a:cubicBezTo>
                      <a:pt x="3038" y="310"/>
                      <a:pt x="3038" y="310"/>
                      <a:pt x="3069" y="310"/>
                    </a:cubicBezTo>
                    <a:cubicBezTo>
                      <a:pt x="3099" y="341"/>
                      <a:pt x="3099" y="341"/>
                      <a:pt x="3099" y="341"/>
                    </a:cubicBezTo>
                    <a:cubicBezTo>
                      <a:pt x="3130" y="372"/>
                      <a:pt x="3130" y="372"/>
                      <a:pt x="3130" y="372"/>
                    </a:cubicBezTo>
                    <a:cubicBezTo>
                      <a:pt x="3099" y="372"/>
                      <a:pt x="3099" y="372"/>
                      <a:pt x="3099" y="372"/>
                    </a:cubicBezTo>
                    <a:cubicBezTo>
                      <a:pt x="3099" y="403"/>
                      <a:pt x="3099" y="403"/>
                      <a:pt x="3099" y="403"/>
                    </a:cubicBezTo>
                    <a:cubicBezTo>
                      <a:pt x="3099" y="434"/>
                      <a:pt x="3099" y="434"/>
                      <a:pt x="3099" y="434"/>
                    </a:cubicBezTo>
                    <a:cubicBezTo>
                      <a:pt x="3099" y="465"/>
                      <a:pt x="3099" y="465"/>
                      <a:pt x="3069" y="465"/>
                    </a:cubicBezTo>
                    <a:cubicBezTo>
                      <a:pt x="3069" y="496"/>
                      <a:pt x="3069" y="496"/>
                      <a:pt x="3069" y="496"/>
                    </a:cubicBezTo>
                    <a:cubicBezTo>
                      <a:pt x="3038" y="496"/>
                      <a:pt x="3006" y="465"/>
                      <a:pt x="3006" y="434"/>
                    </a:cubicBezTo>
                    <a:cubicBezTo>
                      <a:pt x="2975" y="434"/>
                      <a:pt x="3006" y="403"/>
                      <a:pt x="3006" y="403"/>
                    </a:cubicBezTo>
                    <a:lnTo>
                      <a:pt x="3006" y="403"/>
                    </a:lnTo>
                    <a:cubicBezTo>
                      <a:pt x="2975" y="403"/>
                      <a:pt x="2945" y="372"/>
                      <a:pt x="2945" y="372"/>
                    </a:cubicBezTo>
                    <a:cubicBezTo>
                      <a:pt x="2914" y="341"/>
                      <a:pt x="2882" y="341"/>
                      <a:pt x="2851" y="341"/>
                    </a:cubicBezTo>
                    <a:cubicBezTo>
                      <a:pt x="2851" y="341"/>
                      <a:pt x="2851" y="341"/>
                      <a:pt x="2821" y="341"/>
                    </a:cubicBezTo>
                    <a:lnTo>
                      <a:pt x="2821" y="341"/>
                    </a:lnTo>
                    <a:lnTo>
                      <a:pt x="2821" y="341"/>
                    </a:lnTo>
                    <a:cubicBezTo>
                      <a:pt x="2821" y="372"/>
                      <a:pt x="2790" y="372"/>
                      <a:pt x="2790" y="372"/>
                    </a:cubicBezTo>
                    <a:lnTo>
                      <a:pt x="2790" y="372"/>
                    </a:lnTo>
                    <a:cubicBezTo>
                      <a:pt x="2821" y="372"/>
                      <a:pt x="2821" y="403"/>
                      <a:pt x="2821" y="403"/>
                    </a:cubicBezTo>
                    <a:cubicBezTo>
                      <a:pt x="2821" y="434"/>
                      <a:pt x="2790" y="434"/>
                      <a:pt x="2790" y="434"/>
                    </a:cubicBezTo>
                    <a:cubicBezTo>
                      <a:pt x="2790" y="434"/>
                      <a:pt x="2790" y="434"/>
                      <a:pt x="2758" y="434"/>
                    </a:cubicBezTo>
                    <a:lnTo>
                      <a:pt x="2758" y="434"/>
                    </a:lnTo>
                    <a:cubicBezTo>
                      <a:pt x="2758" y="403"/>
                      <a:pt x="2697" y="403"/>
                      <a:pt x="2666" y="403"/>
                    </a:cubicBezTo>
                    <a:lnTo>
                      <a:pt x="2666" y="403"/>
                    </a:lnTo>
                    <a:cubicBezTo>
                      <a:pt x="2634" y="403"/>
                      <a:pt x="2634" y="372"/>
                      <a:pt x="2634" y="372"/>
                    </a:cubicBezTo>
                    <a:cubicBezTo>
                      <a:pt x="2634" y="372"/>
                      <a:pt x="2634" y="372"/>
                      <a:pt x="2634" y="341"/>
                    </a:cubicBezTo>
                    <a:cubicBezTo>
                      <a:pt x="2603" y="372"/>
                      <a:pt x="2603" y="372"/>
                      <a:pt x="2603" y="372"/>
                    </a:cubicBezTo>
                    <a:cubicBezTo>
                      <a:pt x="2603" y="372"/>
                      <a:pt x="2573" y="372"/>
                      <a:pt x="2542" y="372"/>
                    </a:cubicBezTo>
                    <a:cubicBezTo>
                      <a:pt x="2542" y="403"/>
                      <a:pt x="2573" y="403"/>
                      <a:pt x="2573" y="403"/>
                    </a:cubicBezTo>
                    <a:cubicBezTo>
                      <a:pt x="2603" y="434"/>
                      <a:pt x="2603" y="465"/>
                      <a:pt x="2573" y="496"/>
                    </a:cubicBezTo>
                    <a:lnTo>
                      <a:pt x="2573" y="496"/>
                    </a:lnTo>
                    <a:lnTo>
                      <a:pt x="2603" y="496"/>
                    </a:lnTo>
                    <a:lnTo>
                      <a:pt x="2634" y="496"/>
                    </a:lnTo>
                    <a:lnTo>
                      <a:pt x="2634" y="496"/>
                    </a:lnTo>
                    <a:cubicBezTo>
                      <a:pt x="2666" y="496"/>
                      <a:pt x="2666" y="527"/>
                      <a:pt x="2666" y="527"/>
                    </a:cubicBezTo>
                    <a:cubicBezTo>
                      <a:pt x="2666" y="558"/>
                      <a:pt x="2634" y="558"/>
                      <a:pt x="2634" y="558"/>
                    </a:cubicBezTo>
                    <a:lnTo>
                      <a:pt x="2603" y="558"/>
                    </a:lnTo>
                    <a:cubicBezTo>
                      <a:pt x="2603" y="589"/>
                      <a:pt x="2603" y="589"/>
                      <a:pt x="2603" y="589"/>
                    </a:cubicBezTo>
                    <a:lnTo>
                      <a:pt x="2603" y="620"/>
                    </a:lnTo>
                    <a:cubicBezTo>
                      <a:pt x="2603" y="651"/>
                      <a:pt x="2603" y="651"/>
                      <a:pt x="2573" y="682"/>
                    </a:cubicBezTo>
                    <a:lnTo>
                      <a:pt x="2573" y="682"/>
                    </a:lnTo>
                    <a:cubicBezTo>
                      <a:pt x="2573" y="682"/>
                      <a:pt x="2542" y="682"/>
                      <a:pt x="2510" y="682"/>
                    </a:cubicBezTo>
                    <a:cubicBezTo>
                      <a:pt x="2510" y="682"/>
                      <a:pt x="2510" y="682"/>
                      <a:pt x="2510" y="713"/>
                    </a:cubicBezTo>
                    <a:lnTo>
                      <a:pt x="2479" y="713"/>
                    </a:lnTo>
                    <a:lnTo>
                      <a:pt x="2479" y="744"/>
                    </a:lnTo>
                    <a:cubicBezTo>
                      <a:pt x="2449" y="744"/>
                      <a:pt x="2449" y="744"/>
                      <a:pt x="2449" y="744"/>
                    </a:cubicBezTo>
                    <a:lnTo>
                      <a:pt x="2418" y="744"/>
                    </a:lnTo>
                    <a:lnTo>
                      <a:pt x="2418" y="713"/>
                    </a:lnTo>
                    <a:cubicBezTo>
                      <a:pt x="2418" y="713"/>
                      <a:pt x="2418" y="713"/>
                      <a:pt x="2386" y="713"/>
                    </a:cubicBezTo>
                    <a:lnTo>
                      <a:pt x="2386" y="713"/>
                    </a:lnTo>
                    <a:lnTo>
                      <a:pt x="2356" y="744"/>
                    </a:lnTo>
                    <a:lnTo>
                      <a:pt x="2356" y="744"/>
                    </a:lnTo>
                    <a:cubicBezTo>
                      <a:pt x="2325" y="744"/>
                      <a:pt x="2325" y="713"/>
                      <a:pt x="2325" y="713"/>
                    </a:cubicBezTo>
                    <a:cubicBezTo>
                      <a:pt x="2293" y="713"/>
                      <a:pt x="2293" y="713"/>
                      <a:pt x="2293" y="682"/>
                    </a:cubicBezTo>
                    <a:cubicBezTo>
                      <a:pt x="2262" y="682"/>
                      <a:pt x="2293" y="651"/>
                      <a:pt x="2293" y="651"/>
                    </a:cubicBezTo>
                    <a:cubicBezTo>
                      <a:pt x="2293" y="651"/>
                      <a:pt x="2293" y="651"/>
                      <a:pt x="2325" y="651"/>
                    </a:cubicBezTo>
                    <a:cubicBezTo>
                      <a:pt x="2325" y="651"/>
                      <a:pt x="2325" y="651"/>
                      <a:pt x="2356" y="651"/>
                    </a:cubicBezTo>
                    <a:lnTo>
                      <a:pt x="2386" y="651"/>
                    </a:lnTo>
                    <a:lnTo>
                      <a:pt x="2386" y="651"/>
                    </a:lnTo>
                    <a:lnTo>
                      <a:pt x="2386" y="651"/>
                    </a:lnTo>
                    <a:cubicBezTo>
                      <a:pt x="2418" y="651"/>
                      <a:pt x="2418" y="620"/>
                      <a:pt x="2418" y="620"/>
                    </a:cubicBezTo>
                    <a:lnTo>
                      <a:pt x="2449" y="620"/>
                    </a:lnTo>
                    <a:lnTo>
                      <a:pt x="2479" y="589"/>
                    </a:lnTo>
                    <a:lnTo>
                      <a:pt x="2479" y="589"/>
                    </a:lnTo>
                    <a:lnTo>
                      <a:pt x="2479" y="558"/>
                    </a:lnTo>
                    <a:cubicBezTo>
                      <a:pt x="2449" y="527"/>
                      <a:pt x="2449" y="527"/>
                      <a:pt x="2449" y="496"/>
                    </a:cubicBezTo>
                    <a:cubicBezTo>
                      <a:pt x="2449" y="496"/>
                      <a:pt x="2449" y="465"/>
                      <a:pt x="2449" y="434"/>
                    </a:cubicBezTo>
                    <a:lnTo>
                      <a:pt x="2449" y="434"/>
                    </a:lnTo>
                    <a:cubicBezTo>
                      <a:pt x="2449" y="434"/>
                      <a:pt x="2449" y="434"/>
                      <a:pt x="2418" y="403"/>
                    </a:cubicBezTo>
                    <a:cubicBezTo>
                      <a:pt x="2418" y="403"/>
                      <a:pt x="2418" y="403"/>
                      <a:pt x="2418" y="372"/>
                    </a:cubicBezTo>
                    <a:lnTo>
                      <a:pt x="2418" y="372"/>
                    </a:lnTo>
                    <a:lnTo>
                      <a:pt x="2418" y="341"/>
                    </a:lnTo>
                    <a:cubicBezTo>
                      <a:pt x="2449" y="341"/>
                      <a:pt x="2449" y="341"/>
                      <a:pt x="2449" y="341"/>
                    </a:cubicBezTo>
                    <a:cubicBezTo>
                      <a:pt x="2449" y="310"/>
                      <a:pt x="2449" y="310"/>
                      <a:pt x="2449" y="310"/>
                    </a:cubicBezTo>
                    <a:cubicBezTo>
                      <a:pt x="2449" y="310"/>
                      <a:pt x="2449" y="310"/>
                      <a:pt x="2479" y="310"/>
                    </a:cubicBezTo>
                    <a:cubicBezTo>
                      <a:pt x="2449" y="310"/>
                      <a:pt x="2386" y="310"/>
                      <a:pt x="2356" y="310"/>
                    </a:cubicBezTo>
                    <a:lnTo>
                      <a:pt x="2356" y="310"/>
                    </a:lnTo>
                    <a:cubicBezTo>
                      <a:pt x="2325" y="310"/>
                      <a:pt x="2325" y="310"/>
                      <a:pt x="2325" y="310"/>
                    </a:cubicBezTo>
                    <a:lnTo>
                      <a:pt x="2325" y="310"/>
                    </a:lnTo>
                    <a:lnTo>
                      <a:pt x="2293" y="310"/>
                    </a:lnTo>
                    <a:lnTo>
                      <a:pt x="2293" y="310"/>
                    </a:lnTo>
                    <a:cubicBezTo>
                      <a:pt x="2293" y="310"/>
                      <a:pt x="2262" y="341"/>
                      <a:pt x="2262" y="372"/>
                    </a:cubicBezTo>
                    <a:lnTo>
                      <a:pt x="2262" y="372"/>
                    </a:lnTo>
                    <a:cubicBezTo>
                      <a:pt x="2262" y="403"/>
                      <a:pt x="2232" y="403"/>
                      <a:pt x="2201" y="403"/>
                    </a:cubicBezTo>
                    <a:cubicBezTo>
                      <a:pt x="2170" y="403"/>
                      <a:pt x="2170" y="403"/>
                      <a:pt x="2170" y="403"/>
                    </a:cubicBezTo>
                    <a:lnTo>
                      <a:pt x="2170" y="403"/>
                    </a:lnTo>
                    <a:cubicBezTo>
                      <a:pt x="2170" y="434"/>
                      <a:pt x="2170" y="434"/>
                      <a:pt x="2170" y="465"/>
                    </a:cubicBezTo>
                    <a:lnTo>
                      <a:pt x="2170" y="465"/>
                    </a:lnTo>
                    <a:lnTo>
                      <a:pt x="2201" y="465"/>
                    </a:lnTo>
                    <a:lnTo>
                      <a:pt x="2201" y="465"/>
                    </a:lnTo>
                    <a:cubicBezTo>
                      <a:pt x="2232" y="465"/>
                      <a:pt x="2262" y="496"/>
                      <a:pt x="2262" y="496"/>
                    </a:cubicBezTo>
                    <a:lnTo>
                      <a:pt x="2262" y="496"/>
                    </a:lnTo>
                    <a:lnTo>
                      <a:pt x="2262" y="496"/>
                    </a:lnTo>
                    <a:lnTo>
                      <a:pt x="2262" y="496"/>
                    </a:lnTo>
                    <a:cubicBezTo>
                      <a:pt x="2293" y="496"/>
                      <a:pt x="2293" y="496"/>
                      <a:pt x="2293" y="496"/>
                    </a:cubicBezTo>
                    <a:cubicBezTo>
                      <a:pt x="2325" y="496"/>
                      <a:pt x="2325" y="527"/>
                      <a:pt x="2325" y="527"/>
                    </a:cubicBezTo>
                    <a:cubicBezTo>
                      <a:pt x="2325" y="558"/>
                      <a:pt x="2325" y="558"/>
                      <a:pt x="2293" y="558"/>
                    </a:cubicBezTo>
                    <a:lnTo>
                      <a:pt x="2293" y="589"/>
                    </a:lnTo>
                    <a:cubicBezTo>
                      <a:pt x="2293" y="589"/>
                      <a:pt x="2262" y="620"/>
                      <a:pt x="2232" y="620"/>
                    </a:cubicBezTo>
                    <a:lnTo>
                      <a:pt x="2232" y="620"/>
                    </a:lnTo>
                    <a:cubicBezTo>
                      <a:pt x="2232" y="620"/>
                      <a:pt x="2201" y="589"/>
                      <a:pt x="2170" y="589"/>
                    </a:cubicBezTo>
                    <a:cubicBezTo>
                      <a:pt x="2170" y="589"/>
                      <a:pt x="2170" y="589"/>
                      <a:pt x="2170" y="558"/>
                    </a:cubicBezTo>
                    <a:cubicBezTo>
                      <a:pt x="2138" y="558"/>
                      <a:pt x="2138" y="558"/>
                      <a:pt x="2138" y="558"/>
                    </a:cubicBezTo>
                    <a:lnTo>
                      <a:pt x="2108" y="558"/>
                    </a:lnTo>
                    <a:cubicBezTo>
                      <a:pt x="2077" y="558"/>
                      <a:pt x="2046" y="527"/>
                      <a:pt x="2014" y="527"/>
                    </a:cubicBezTo>
                    <a:lnTo>
                      <a:pt x="2014" y="527"/>
                    </a:lnTo>
                    <a:cubicBezTo>
                      <a:pt x="1984" y="496"/>
                      <a:pt x="1984" y="496"/>
                      <a:pt x="1953" y="496"/>
                    </a:cubicBezTo>
                    <a:cubicBezTo>
                      <a:pt x="1953" y="496"/>
                      <a:pt x="1890" y="496"/>
                      <a:pt x="1860" y="496"/>
                    </a:cubicBezTo>
                    <a:lnTo>
                      <a:pt x="1860" y="496"/>
                    </a:lnTo>
                    <a:cubicBezTo>
                      <a:pt x="1829" y="496"/>
                      <a:pt x="1829" y="496"/>
                      <a:pt x="1829" y="496"/>
                    </a:cubicBezTo>
                    <a:lnTo>
                      <a:pt x="1829" y="496"/>
                    </a:lnTo>
                    <a:lnTo>
                      <a:pt x="1860" y="527"/>
                    </a:lnTo>
                    <a:cubicBezTo>
                      <a:pt x="1860" y="558"/>
                      <a:pt x="1860" y="558"/>
                      <a:pt x="1829" y="589"/>
                    </a:cubicBezTo>
                    <a:lnTo>
                      <a:pt x="1798" y="589"/>
                    </a:lnTo>
                    <a:lnTo>
                      <a:pt x="1798" y="589"/>
                    </a:lnTo>
                    <a:cubicBezTo>
                      <a:pt x="1798" y="589"/>
                      <a:pt x="1798" y="589"/>
                      <a:pt x="1766" y="589"/>
                    </a:cubicBezTo>
                    <a:lnTo>
                      <a:pt x="1766" y="589"/>
                    </a:lnTo>
                    <a:cubicBezTo>
                      <a:pt x="1736" y="589"/>
                      <a:pt x="1736" y="589"/>
                      <a:pt x="1736" y="558"/>
                    </a:cubicBezTo>
                    <a:lnTo>
                      <a:pt x="1705" y="558"/>
                    </a:lnTo>
                    <a:cubicBezTo>
                      <a:pt x="1705" y="558"/>
                      <a:pt x="1705" y="558"/>
                      <a:pt x="1674" y="589"/>
                    </a:cubicBezTo>
                    <a:lnTo>
                      <a:pt x="1674" y="589"/>
                    </a:lnTo>
                    <a:cubicBezTo>
                      <a:pt x="1674" y="589"/>
                      <a:pt x="1674" y="589"/>
                      <a:pt x="1642" y="589"/>
                    </a:cubicBezTo>
                    <a:cubicBezTo>
                      <a:pt x="1642" y="589"/>
                      <a:pt x="1642" y="589"/>
                      <a:pt x="1612" y="589"/>
                    </a:cubicBezTo>
                    <a:cubicBezTo>
                      <a:pt x="1612" y="589"/>
                      <a:pt x="1581" y="589"/>
                      <a:pt x="1550" y="589"/>
                    </a:cubicBezTo>
                    <a:lnTo>
                      <a:pt x="1550" y="589"/>
                    </a:lnTo>
                    <a:lnTo>
                      <a:pt x="1550" y="589"/>
                    </a:lnTo>
                    <a:cubicBezTo>
                      <a:pt x="1518" y="620"/>
                      <a:pt x="1488" y="620"/>
                      <a:pt x="1488" y="620"/>
                    </a:cubicBezTo>
                    <a:cubicBezTo>
                      <a:pt x="1488" y="620"/>
                      <a:pt x="1488" y="620"/>
                      <a:pt x="1457" y="620"/>
                    </a:cubicBezTo>
                    <a:lnTo>
                      <a:pt x="1457" y="620"/>
                    </a:lnTo>
                    <a:lnTo>
                      <a:pt x="1457" y="620"/>
                    </a:lnTo>
                    <a:lnTo>
                      <a:pt x="1426" y="620"/>
                    </a:lnTo>
                    <a:cubicBezTo>
                      <a:pt x="1426" y="620"/>
                      <a:pt x="1426" y="589"/>
                      <a:pt x="1394" y="589"/>
                    </a:cubicBezTo>
                    <a:lnTo>
                      <a:pt x="1394" y="589"/>
                    </a:lnTo>
                    <a:lnTo>
                      <a:pt x="1394" y="589"/>
                    </a:lnTo>
                    <a:lnTo>
                      <a:pt x="1364" y="589"/>
                    </a:lnTo>
                    <a:cubicBezTo>
                      <a:pt x="1333" y="589"/>
                      <a:pt x="1333" y="589"/>
                      <a:pt x="1333" y="589"/>
                    </a:cubicBezTo>
                    <a:cubicBezTo>
                      <a:pt x="1333" y="589"/>
                      <a:pt x="1333" y="589"/>
                      <a:pt x="1302" y="589"/>
                    </a:cubicBezTo>
                    <a:lnTo>
                      <a:pt x="1302" y="589"/>
                    </a:lnTo>
                    <a:cubicBezTo>
                      <a:pt x="1270" y="589"/>
                      <a:pt x="1240" y="620"/>
                      <a:pt x="1240" y="620"/>
                    </a:cubicBezTo>
                    <a:cubicBezTo>
                      <a:pt x="1209" y="620"/>
                      <a:pt x="1209" y="620"/>
                      <a:pt x="1178" y="620"/>
                    </a:cubicBezTo>
                    <a:lnTo>
                      <a:pt x="1178" y="620"/>
                    </a:lnTo>
                    <a:lnTo>
                      <a:pt x="1178" y="620"/>
                    </a:lnTo>
                    <a:cubicBezTo>
                      <a:pt x="1178" y="651"/>
                      <a:pt x="1146" y="651"/>
                      <a:pt x="1146" y="651"/>
                    </a:cubicBezTo>
                    <a:cubicBezTo>
                      <a:pt x="1116" y="682"/>
                      <a:pt x="1116" y="682"/>
                      <a:pt x="1085" y="682"/>
                    </a:cubicBezTo>
                    <a:lnTo>
                      <a:pt x="1085" y="682"/>
                    </a:lnTo>
                    <a:lnTo>
                      <a:pt x="1085" y="682"/>
                    </a:lnTo>
                    <a:cubicBezTo>
                      <a:pt x="1054" y="682"/>
                      <a:pt x="1054" y="682"/>
                      <a:pt x="1054" y="682"/>
                    </a:cubicBezTo>
                    <a:cubicBezTo>
                      <a:pt x="1022" y="682"/>
                      <a:pt x="1022" y="682"/>
                      <a:pt x="1022" y="682"/>
                    </a:cubicBezTo>
                    <a:lnTo>
                      <a:pt x="1022" y="682"/>
                    </a:lnTo>
                    <a:cubicBezTo>
                      <a:pt x="992" y="682"/>
                      <a:pt x="992" y="682"/>
                      <a:pt x="992" y="682"/>
                    </a:cubicBezTo>
                    <a:cubicBezTo>
                      <a:pt x="992" y="682"/>
                      <a:pt x="992" y="682"/>
                      <a:pt x="961" y="682"/>
                    </a:cubicBezTo>
                    <a:cubicBezTo>
                      <a:pt x="961" y="682"/>
                      <a:pt x="930" y="651"/>
                      <a:pt x="930" y="620"/>
                    </a:cubicBezTo>
                    <a:cubicBezTo>
                      <a:pt x="961" y="589"/>
                      <a:pt x="961" y="589"/>
                      <a:pt x="992" y="589"/>
                    </a:cubicBezTo>
                    <a:lnTo>
                      <a:pt x="992" y="589"/>
                    </a:lnTo>
                    <a:lnTo>
                      <a:pt x="992" y="589"/>
                    </a:lnTo>
                    <a:lnTo>
                      <a:pt x="992" y="589"/>
                    </a:lnTo>
                    <a:lnTo>
                      <a:pt x="992" y="589"/>
                    </a:lnTo>
                    <a:lnTo>
                      <a:pt x="992" y="589"/>
                    </a:lnTo>
                    <a:lnTo>
                      <a:pt x="992" y="589"/>
                    </a:lnTo>
                    <a:cubicBezTo>
                      <a:pt x="961" y="589"/>
                      <a:pt x="961" y="589"/>
                      <a:pt x="930" y="589"/>
                    </a:cubicBezTo>
                    <a:lnTo>
                      <a:pt x="930" y="589"/>
                    </a:lnTo>
                    <a:cubicBezTo>
                      <a:pt x="930" y="620"/>
                      <a:pt x="930" y="620"/>
                      <a:pt x="930" y="620"/>
                    </a:cubicBezTo>
                    <a:cubicBezTo>
                      <a:pt x="930" y="620"/>
                      <a:pt x="930" y="620"/>
                      <a:pt x="930" y="651"/>
                    </a:cubicBezTo>
                    <a:cubicBezTo>
                      <a:pt x="930" y="651"/>
                      <a:pt x="930" y="651"/>
                      <a:pt x="930" y="682"/>
                    </a:cubicBezTo>
                    <a:cubicBezTo>
                      <a:pt x="930" y="682"/>
                      <a:pt x="930" y="682"/>
                      <a:pt x="930" y="713"/>
                    </a:cubicBezTo>
                    <a:lnTo>
                      <a:pt x="930" y="744"/>
                    </a:lnTo>
                    <a:cubicBezTo>
                      <a:pt x="930" y="775"/>
                      <a:pt x="930" y="775"/>
                      <a:pt x="898" y="775"/>
                    </a:cubicBezTo>
                    <a:lnTo>
                      <a:pt x="868" y="744"/>
                    </a:lnTo>
                    <a:lnTo>
                      <a:pt x="868" y="744"/>
                    </a:lnTo>
                    <a:cubicBezTo>
                      <a:pt x="868" y="713"/>
                      <a:pt x="868" y="713"/>
                      <a:pt x="868" y="713"/>
                    </a:cubicBezTo>
                    <a:cubicBezTo>
                      <a:pt x="837" y="713"/>
                      <a:pt x="837" y="713"/>
                      <a:pt x="806" y="713"/>
                    </a:cubicBezTo>
                    <a:lnTo>
                      <a:pt x="806" y="713"/>
                    </a:lnTo>
                    <a:cubicBezTo>
                      <a:pt x="806" y="744"/>
                      <a:pt x="774" y="744"/>
                      <a:pt x="774" y="744"/>
                    </a:cubicBezTo>
                    <a:cubicBezTo>
                      <a:pt x="744" y="744"/>
                      <a:pt x="744" y="744"/>
                      <a:pt x="744" y="744"/>
                    </a:cubicBezTo>
                    <a:lnTo>
                      <a:pt x="713" y="775"/>
                    </a:lnTo>
                    <a:lnTo>
                      <a:pt x="713" y="775"/>
                    </a:lnTo>
                    <a:lnTo>
                      <a:pt x="713" y="775"/>
                    </a:lnTo>
                    <a:cubicBezTo>
                      <a:pt x="713" y="806"/>
                      <a:pt x="713" y="806"/>
                      <a:pt x="713" y="837"/>
                    </a:cubicBezTo>
                    <a:cubicBezTo>
                      <a:pt x="713" y="837"/>
                      <a:pt x="713" y="837"/>
                      <a:pt x="681" y="837"/>
                    </a:cubicBezTo>
                    <a:lnTo>
                      <a:pt x="681" y="837"/>
                    </a:lnTo>
                    <a:lnTo>
                      <a:pt x="681" y="837"/>
                    </a:lnTo>
                    <a:lnTo>
                      <a:pt x="681" y="837"/>
                    </a:lnTo>
                    <a:cubicBezTo>
                      <a:pt x="651" y="837"/>
                      <a:pt x="651" y="837"/>
                      <a:pt x="620" y="837"/>
                    </a:cubicBezTo>
                    <a:lnTo>
                      <a:pt x="620" y="837"/>
                    </a:lnTo>
                    <a:lnTo>
                      <a:pt x="589" y="837"/>
                    </a:lnTo>
                    <a:lnTo>
                      <a:pt x="589" y="837"/>
                    </a:lnTo>
                    <a:cubicBezTo>
                      <a:pt x="589" y="868"/>
                      <a:pt x="589" y="868"/>
                      <a:pt x="558" y="868"/>
                    </a:cubicBezTo>
                    <a:cubicBezTo>
                      <a:pt x="558" y="898"/>
                      <a:pt x="558" y="898"/>
                      <a:pt x="527" y="898"/>
                    </a:cubicBezTo>
                    <a:lnTo>
                      <a:pt x="527" y="898"/>
                    </a:lnTo>
                    <a:cubicBezTo>
                      <a:pt x="496" y="898"/>
                      <a:pt x="496" y="898"/>
                      <a:pt x="496" y="898"/>
                    </a:cubicBezTo>
                    <a:lnTo>
                      <a:pt x="496" y="898"/>
                    </a:lnTo>
                    <a:cubicBezTo>
                      <a:pt x="465" y="898"/>
                      <a:pt x="465" y="898"/>
                      <a:pt x="465" y="868"/>
                    </a:cubicBezTo>
                    <a:lnTo>
                      <a:pt x="434" y="868"/>
                    </a:lnTo>
                    <a:lnTo>
                      <a:pt x="434" y="868"/>
                    </a:lnTo>
                    <a:cubicBezTo>
                      <a:pt x="434" y="868"/>
                      <a:pt x="403" y="868"/>
                      <a:pt x="403" y="837"/>
                    </a:cubicBezTo>
                    <a:cubicBezTo>
                      <a:pt x="372" y="837"/>
                      <a:pt x="372" y="837"/>
                      <a:pt x="372" y="806"/>
                    </a:cubicBezTo>
                    <a:lnTo>
                      <a:pt x="372" y="775"/>
                    </a:lnTo>
                    <a:lnTo>
                      <a:pt x="372" y="775"/>
                    </a:lnTo>
                    <a:lnTo>
                      <a:pt x="372" y="775"/>
                    </a:lnTo>
                    <a:cubicBezTo>
                      <a:pt x="372" y="744"/>
                      <a:pt x="372" y="744"/>
                      <a:pt x="372" y="744"/>
                    </a:cubicBezTo>
                    <a:lnTo>
                      <a:pt x="372" y="744"/>
                    </a:lnTo>
                    <a:cubicBezTo>
                      <a:pt x="341" y="744"/>
                      <a:pt x="341" y="744"/>
                      <a:pt x="310" y="744"/>
                    </a:cubicBezTo>
                    <a:cubicBezTo>
                      <a:pt x="310" y="713"/>
                      <a:pt x="310" y="713"/>
                      <a:pt x="310" y="713"/>
                    </a:cubicBezTo>
                    <a:cubicBezTo>
                      <a:pt x="310" y="713"/>
                      <a:pt x="310" y="713"/>
                      <a:pt x="279" y="713"/>
                    </a:cubicBezTo>
                    <a:cubicBezTo>
                      <a:pt x="248" y="713"/>
                      <a:pt x="248" y="682"/>
                      <a:pt x="217" y="682"/>
                    </a:cubicBezTo>
                    <a:lnTo>
                      <a:pt x="217" y="651"/>
                    </a:lnTo>
                    <a:cubicBezTo>
                      <a:pt x="217" y="651"/>
                      <a:pt x="217" y="620"/>
                      <a:pt x="248" y="620"/>
                    </a:cubicBezTo>
                    <a:cubicBezTo>
                      <a:pt x="248" y="620"/>
                      <a:pt x="310" y="651"/>
                      <a:pt x="341" y="651"/>
                    </a:cubicBezTo>
                    <a:cubicBezTo>
                      <a:pt x="341" y="682"/>
                      <a:pt x="372" y="682"/>
                      <a:pt x="403" y="682"/>
                    </a:cubicBezTo>
                    <a:lnTo>
                      <a:pt x="403" y="682"/>
                    </a:lnTo>
                    <a:cubicBezTo>
                      <a:pt x="434" y="682"/>
                      <a:pt x="434" y="682"/>
                      <a:pt x="434" y="682"/>
                    </a:cubicBezTo>
                    <a:lnTo>
                      <a:pt x="434" y="682"/>
                    </a:lnTo>
                    <a:cubicBezTo>
                      <a:pt x="465" y="682"/>
                      <a:pt x="527" y="682"/>
                      <a:pt x="558" y="682"/>
                    </a:cubicBezTo>
                    <a:lnTo>
                      <a:pt x="558" y="682"/>
                    </a:lnTo>
                    <a:lnTo>
                      <a:pt x="589" y="682"/>
                    </a:lnTo>
                    <a:cubicBezTo>
                      <a:pt x="620" y="682"/>
                      <a:pt x="620" y="682"/>
                      <a:pt x="651" y="682"/>
                    </a:cubicBezTo>
                    <a:cubicBezTo>
                      <a:pt x="681" y="682"/>
                      <a:pt x="713" y="651"/>
                      <a:pt x="713" y="651"/>
                    </a:cubicBezTo>
                    <a:cubicBezTo>
                      <a:pt x="713" y="651"/>
                      <a:pt x="713" y="651"/>
                      <a:pt x="744" y="651"/>
                    </a:cubicBezTo>
                    <a:lnTo>
                      <a:pt x="744" y="651"/>
                    </a:lnTo>
                    <a:cubicBezTo>
                      <a:pt x="713" y="651"/>
                      <a:pt x="681" y="620"/>
                      <a:pt x="681" y="620"/>
                    </a:cubicBezTo>
                    <a:cubicBezTo>
                      <a:pt x="651" y="620"/>
                      <a:pt x="651" y="620"/>
                      <a:pt x="651" y="620"/>
                    </a:cubicBezTo>
                    <a:cubicBezTo>
                      <a:pt x="651" y="620"/>
                      <a:pt x="620" y="620"/>
                      <a:pt x="589" y="620"/>
                    </a:cubicBezTo>
                    <a:cubicBezTo>
                      <a:pt x="558" y="620"/>
                      <a:pt x="527" y="589"/>
                      <a:pt x="496" y="558"/>
                    </a:cubicBezTo>
                    <a:lnTo>
                      <a:pt x="465" y="558"/>
                    </a:lnTo>
                    <a:cubicBezTo>
                      <a:pt x="465" y="558"/>
                      <a:pt x="465" y="558"/>
                      <a:pt x="434" y="558"/>
                    </a:cubicBezTo>
                    <a:cubicBezTo>
                      <a:pt x="434" y="558"/>
                      <a:pt x="434" y="558"/>
                      <a:pt x="403" y="527"/>
                    </a:cubicBezTo>
                    <a:lnTo>
                      <a:pt x="403" y="527"/>
                    </a:lnTo>
                    <a:lnTo>
                      <a:pt x="372" y="527"/>
                    </a:lnTo>
                    <a:lnTo>
                      <a:pt x="372" y="527"/>
                    </a:lnTo>
                    <a:lnTo>
                      <a:pt x="372" y="527"/>
                    </a:lnTo>
                    <a:lnTo>
                      <a:pt x="341" y="527"/>
                    </a:lnTo>
                    <a:lnTo>
                      <a:pt x="341" y="527"/>
                    </a:lnTo>
                    <a:cubicBezTo>
                      <a:pt x="310" y="527"/>
                      <a:pt x="310" y="527"/>
                      <a:pt x="310" y="527"/>
                    </a:cubicBezTo>
                    <a:cubicBezTo>
                      <a:pt x="310" y="527"/>
                      <a:pt x="279" y="527"/>
                      <a:pt x="248" y="527"/>
                    </a:cubicBezTo>
                    <a:cubicBezTo>
                      <a:pt x="186" y="527"/>
                      <a:pt x="186" y="527"/>
                      <a:pt x="186" y="527"/>
                    </a:cubicBezTo>
                    <a:lnTo>
                      <a:pt x="186" y="527"/>
                    </a:lnTo>
                    <a:lnTo>
                      <a:pt x="186" y="527"/>
                    </a:lnTo>
                    <a:lnTo>
                      <a:pt x="186" y="527"/>
                    </a:lnTo>
                    <a:cubicBezTo>
                      <a:pt x="155" y="527"/>
                      <a:pt x="155" y="527"/>
                      <a:pt x="155" y="527"/>
                    </a:cubicBezTo>
                    <a:lnTo>
                      <a:pt x="124" y="527"/>
                    </a:lnTo>
                    <a:lnTo>
                      <a:pt x="124" y="527"/>
                    </a:lnTo>
                    <a:lnTo>
                      <a:pt x="124" y="527"/>
                    </a:lnTo>
                    <a:lnTo>
                      <a:pt x="124" y="527"/>
                    </a:lnTo>
                    <a:lnTo>
                      <a:pt x="124" y="558"/>
                    </a:lnTo>
                    <a:cubicBezTo>
                      <a:pt x="124" y="589"/>
                      <a:pt x="124" y="589"/>
                      <a:pt x="124" y="589"/>
                    </a:cubicBezTo>
                    <a:cubicBezTo>
                      <a:pt x="124" y="589"/>
                      <a:pt x="155" y="589"/>
                      <a:pt x="155" y="620"/>
                    </a:cubicBezTo>
                    <a:lnTo>
                      <a:pt x="155" y="620"/>
                    </a:lnTo>
                    <a:lnTo>
                      <a:pt x="155" y="620"/>
                    </a:lnTo>
                    <a:cubicBezTo>
                      <a:pt x="155" y="620"/>
                      <a:pt x="155" y="651"/>
                      <a:pt x="124" y="651"/>
                    </a:cubicBezTo>
                    <a:cubicBezTo>
                      <a:pt x="124" y="651"/>
                      <a:pt x="124" y="651"/>
                      <a:pt x="124" y="682"/>
                    </a:cubicBezTo>
                    <a:lnTo>
                      <a:pt x="124" y="682"/>
                    </a:lnTo>
                    <a:lnTo>
                      <a:pt x="124" y="682"/>
                    </a:lnTo>
                    <a:cubicBezTo>
                      <a:pt x="155" y="682"/>
                      <a:pt x="155" y="682"/>
                      <a:pt x="155" y="682"/>
                    </a:cubicBezTo>
                    <a:cubicBezTo>
                      <a:pt x="155" y="713"/>
                      <a:pt x="155" y="713"/>
                      <a:pt x="155" y="744"/>
                    </a:cubicBezTo>
                    <a:lnTo>
                      <a:pt x="155" y="744"/>
                    </a:lnTo>
                    <a:lnTo>
                      <a:pt x="155" y="775"/>
                    </a:lnTo>
                    <a:cubicBezTo>
                      <a:pt x="155" y="775"/>
                      <a:pt x="155" y="775"/>
                      <a:pt x="124" y="775"/>
                    </a:cubicBezTo>
                    <a:cubicBezTo>
                      <a:pt x="155" y="775"/>
                      <a:pt x="155" y="806"/>
                      <a:pt x="155" y="806"/>
                    </a:cubicBezTo>
                    <a:lnTo>
                      <a:pt x="186" y="837"/>
                    </a:lnTo>
                    <a:cubicBezTo>
                      <a:pt x="186" y="837"/>
                      <a:pt x="186" y="837"/>
                      <a:pt x="186" y="868"/>
                    </a:cubicBezTo>
                    <a:lnTo>
                      <a:pt x="186" y="868"/>
                    </a:lnTo>
                    <a:lnTo>
                      <a:pt x="186" y="868"/>
                    </a:lnTo>
                    <a:lnTo>
                      <a:pt x="186" y="868"/>
                    </a:lnTo>
                    <a:lnTo>
                      <a:pt x="186" y="868"/>
                    </a:lnTo>
                    <a:lnTo>
                      <a:pt x="186" y="868"/>
                    </a:lnTo>
                    <a:lnTo>
                      <a:pt x="217" y="868"/>
                    </a:lnTo>
                    <a:cubicBezTo>
                      <a:pt x="217" y="898"/>
                      <a:pt x="217" y="898"/>
                      <a:pt x="217" y="930"/>
                    </a:cubicBezTo>
                    <a:lnTo>
                      <a:pt x="217" y="930"/>
                    </a:lnTo>
                    <a:lnTo>
                      <a:pt x="217" y="930"/>
                    </a:lnTo>
                    <a:lnTo>
                      <a:pt x="217" y="930"/>
                    </a:lnTo>
                    <a:cubicBezTo>
                      <a:pt x="217" y="961"/>
                      <a:pt x="217" y="992"/>
                      <a:pt x="186" y="992"/>
                    </a:cubicBezTo>
                    <a:lnTo>
                      <a:pt x="186" y="992"/>
                    </a:lnTo>
                    <a:cubicBezTo>
                      <a:pt x="186" y="992"/>
                      <a:pt x="155" y="992"/>
                      <a:pt x="155" y="1022"/>
                    </a:cubicBezTo>
                    <a:lnTo>
                      <a:pt x="155" y="1022"/>
                    </a:lnTo>
                    <a:cubicBezTo>
                      <a:pt x="124" y="1022"/>
                      <a:pt x="124" y="1054"/>
                      <a:pt x="93" y="1054"/>
                    </a:cubicBezTo>
                    <a:cubicBezTo>
                      <a:pt x="93" y="1054"/>
                      <a:pt x="62" y="1054"/>
                      <a:pt x="62" y="1085"/>
                    </a:cubicBezTo>
                    <a:lnTo>
                      <a:pt x="62" y="1085"/>
                    </a:lnTo>
                    <a:lnTo>
                      <a:pt x="62" y="1085"/>
                    </a:lnTo>
                    <a:lnTo>
                      <a:pt x="62" y="1116"/>
                    </a:lnTo>
                    <a:lnTo>
                      <a:pt x="62" y="1116"/>
                    </a:lnTo>
                    <a:lnTo>
                      <a:pt x="62" y="1146"/>
                    </a:lnTo>
                    <a:lnTo>
                      <a:pt x="62" y="1146"/>
                    </a:lnTo>
                    <a:lnTo>
                      <a:pt x="31" y="1178"/>
                    </a:lnTo>
                    <a:lnTo>
                      <a:pt x="0" y="1209"/>
                    </a:lnTo>
                    <a:lnTo>
                      <a:pt x="0" y="1209"/>
                    </a:lnTo>
                    <a:cubicBezTo>
                      <a:pt x="0" y="1209"/>
                      <a:pt x="0" y="1209"/>
                      <a:pt x="0" y="1240"/>
                    </a:cubicBezTo>
                    <a:cubicBezTo>
                      <a:pt x="93" y="1209"/>
                      <a:pt x="93" y="1209"/>
                      <a:pt x="93" y="1209"/>
                    </a:cubicBezTo>
                    <a:cubicBezTo>
                      <a:pt x="31" y="1270"/>
                      <a:pt x="31" y="1270"/>
                      <a:pt x="31" y="1270"/>
                    </a:cubicBezTo>
                    <a:lnTo>
                      <a:pt x="31" y="1270"/>
                    </a:lnTo>
                    <a:lnTo>
                      <a:pt x="31" y="1270"/>
                    </a:lnTo>
                    <a:lnTo>
                      <a:pt x="31" y="1270"/>
                    </a:lnTo>
                    <a:cubicBezTo>
                      <a:pt x="31" y="1302"/>
                      <a:pt x="31" y="1302"/>
                      <a:pt x="31" y="1302"/>
                    </a:cubicBezTo>
                    <a:lnTo>
                      <a:pt x="31" y="1302"/>
                    </a:lnTo>
                    <a:lnTo>
                      <a:pt x="31" y="1302"/>
                    </a:lnTo>
                    <a:cubicBezTo>
                      <a:pt x="31" y="1333"/>
                      <a:pt x="31" y="1333"/>
                      <a:pt x="31" y="1333"/>
                    </a:cubicBezTo>
                    <a:lnTo>
                      <a:pt x="62" y="1333"/>
                    </a:lnTo>
                    <a:lnTo>
                      <a:pt x="62" y="1333"/>
                    </a:lnTo>
                    <a:lnTo>
                      <a:pt x="62" y="1333"/>
                    </a:lnTo>
                    <a:cubicBezTo>
                      <a:pt x="62" y="1333"/>
                      <a:pt x="93" y="1333"/>
                      <a:pt x="93" y="1364"/>
                    </a:cubicBezTo>
                    <a:lnTo>
                      <a:pt x="93" y="1364"/>
                    </a:lnTo>
                    <a:lnTo>
                      <a:pt x="124" y="1364"/>
                    </a:lnTo>
                    <a:lnTo>
                      <a:pt x="124" y="1364"/>
                    </a:lnTo>
                    <a:lnTo>
                      <a:pt x="124" y="1364"/>
                    </a:lnTo>
                    <a:cubicBezTo>
                      <a:pt x="124" y="1364"/>
                      <a:pt x="124" y="1364"/>
                      <a:pt x="155" y="1364"/>
                    </a:cubicBezTo>
                    <a:cubicBezTo>
                      <a:pt x="155" y="1364"/>
                      <a:pt x="155" y="1364"/>
                      <a:pt x="186" y="1364"/>
                    </a:cubicBezTo>
                    <a:cubicBezTo>
                      <a:pt x="186" y="1364"/>
                      <a:pt x="217" y="1394"/>
                      <a:pt x="217" y="1425"/>
                    </a:cubicBezTo>
                    <a:lnTo>
                      <a:pt x="217" y="1425"/>
                    </a:lnTo>
                    <a:lnTo>
                      <a:pt x="186" y="1425"/>
                    </a:lnTo>
                    <a:lnTo>
                      <a:pt x="217" y="1457"/>
                    </a:lnTo>
                    <a:lnTo>
                      <a:pt x="217" y="1457"/>
                    </a:lnTo>
                    <a:lnTo>
                      <a:pt x="217" y="1457"/>
                    </a:lnTo>
                    <a:lnTo>
                      <a:pt x="217" y="1457"/>
                    </a:lnTo>
                    <a:cubicBezTo>
                      <a:pt x="248" y="1457"/>
                      <a:pt x="248" y="1457"/>
                      <a:pt x="248" y="1488"/>
                    </a:cubicBezTo>
                    <a:lnTo>
                      <a:pt x="248" y="1488"/>
                    </a:lnTo>
                    <a:lnTo>
                      <a:pt x="248" y="1488"/>
                    </a:lnTo>
                    <a:lnTo>
                      <a:pt x="248" y="1488"/>
                    </a:lnTo>
                    <a:cubicBezTo>
                      <a:pt x="279" y="1488"/>
                      <a:pt x="279" y="1488"/>
                      <a:pt x="310" y="1518"/>
                    </a:cubicBezTo>
                    <a:lnTo>
                      <a:pt x="310" y="1518"/>
                    </a:lnTo>
                    <a:lnTo>
                      <a:pt x="310" y="1518"/>
                    </a:lnTo>
                    <a:lnTo>
                      <a:pt x="310" y="1518"/>
                    </a:lnTo>
                    <a:cubicBezTo>
                      <a:pt x="310" y="1550"/>
                      <a:pt x="279" y="1550"/>
                      <a:pt x="279" y="1581"/>
                    </a:cubicBezTo>
                    <a:lnTo>
                      <a:pt x="279" y="1581"/>
                    </a:lnTo>
                    <a:lnTo>
                      <a:pt x="279" y="1581"/>
                    </a:lnTo>
                    <a:cubicBezTo>
                      <a:pt x="279" y="1581"/>
                      <a:pt x="279" y="1581"/>
                      <a:pt x="310" y="1581"/>
                    </a:cubicBezTo>
                    <a:lnTo>
                      <a:pt x="310" y="1581"/>
                    </a:lnTo>
                    <a:lnTo>
                      <a:pt x="310" y="1581"/>
                    </a:lnTo>
                    <a:lnTo>
                      <a:pt x="310" y="1581"/>
                    </a:lnTo>
                    <a:cubicBezTo>
                      <a:pt x="341" y="1581"/>
                      <a:pt x="372" y="1581"/>
                      <a:pt x="372" y="1581"/>
                    </a:cubicBezTo>
                    <a:lnTo>
                      <a:pt x="372" y="1581"/>
                    </a:lnTo>
                    <a:cubicBezTo>
                      <a:pt x="372" y="1612"/>
                      <a:pt x="403" y="1612"/>
                      <a:pt x="403" y="1642"/>
                    </a:cubicBezTo>
                    <a:lnTo>
                      <a:pt x="403" y="1642"/>
                    </a:lnTo>
                    <a:lnTo>
                      <a:pt x="403" y="1642"/>
                    </a:lnTo>
                    <a:lnTo>
                      <a:pt x="403" y="1642"/>
                    </a:lnTo>
                    <a:cubicBezTo>
                      <a:pt x="403" y="1642"/>
                      <a:pt x="403" y="1642"/>
                      <a:pt x="434" y="1642"/>
                    </a:cubicBezTo>
                    <a:lnTo>
                      <a:pt x="434" y="1642"/>
                    </a:lnTo>
                    <a:lnTo>
                      <a:pt x="434" y="1674"/>
                    </a:lnTo>
                    <a:lnTo>
                      <a:pt x="434" y="1674"/>
                    </a:lnTo>
                    <a:cubicBezTo>
                      <a:pt x="434" y="1674"/>
                      <a:pt x="434" y="1674"/>
                      <a:pt x="434" y="1705"/>
                    </a:cubicBezTo>
                    <a:lnTo>
                      <a:pt x="434" y="1705"/>
                    </a:lnTo>
                    <a:lnTo>
                      <a:pt x="434" y="1705"/>
                    </a:lnTo>
                    <a:cubicBezTo>
                      <a:pt x="465" y="1705"/>
                      <a:pt x="465" y="1705"/>
                      <a:pt x="465" y="1705"/>
                    </a:cubicBezTo>
                    <a:lnTo>
                      <a:pt x="465" y="1705"/>
                    </a:lnTo>
                    <a:lnTo>
                      <a:pt x="496" y="1705"/>
                    </a:lnTo>
                    <a:lnTo>
                      <a:pt x="496" y="1705"/>
                    </a:lnTo>
                    <a:lnTo>
                      <a:pt x="496" y="1705"/>
                    </a:lnTo>
                    <a:lnTo>
                      <a:pt x="527" y="1705"/>
                    </a:lnTo>
                    <a:lnTo>
                      <a:pt x="527" y="1705"/>
                    </a:lnTo>
                    <a:lnTo>
                      <a:pt x="527" y="1705"/>
                    </a:lnTo>
                    <a:lnTo>
                      <a:pt x="527" y="1705"/>
                    </a:lnTo>
                    <a:cubicBezTo>
                      <a:pt x="558" y="1705"/>
                      <a:pt x="558" y="1705"/>
                      <a:pt x="558" y="1705"/>
                    </a:cubicBezTo>
                    <a:cubicBezTo>
                      <a:pt x="558" y="1705"/>
                      <a:pt x="558" y="1705"/>
                      <a:pt x="589" y="1705"/>
                    </a:cubicBezTo>
                    <a:lnTo>
                      <a:pt x="589" y="1705"/>
                    </a:lnTo>
                    <a:lnTo>
                      <a:pt x="589" y="1705"/>
                    </a:lnTo>
                    <a:cubicBezTo>
                      <a:pt x="620" y="1736"/>
                      <a:pt x="620" y="1736"/>
                      <a:pt x="651" y="1736"/>
                    </a:cubicBezTo>
                    <a:cubicBezTo>
                      <a:pt x="651" y="1736"/>
                      <a:pt x="651" y="1736"/>
                      <a:pt x="681" y="1736"/>
                    </a:cubicBezTo>
                    <a:lnTo>
                      <a:pt x="681" y="1736"/>
                    </a:lnTo>
                    <a:lnTo>
                      <a:pt x="681" y="1736"/>
                    </a:lnTo>
                    <a:cubicBezTo>
                      <a:pt x="713" y="1736"/>
                      <a:pt x="713" y="1766"/>
                      <a:pt x="713" y="1766"/>
                    </a:cubicBezTo>
                    <a:lnTo>
                      <a:pt x="713" y="1766"/>
                    </a:lnTo>
                    <a:lnTo>
                      <a:pt x="713" y="1798"/>
                    </a:lnTo>
                    <a:lnTo>
                      <a:pt x="713" y="1798"/>
                    </a:lnTo>
                    <a:cubicBezTo>
                      <a:pt x="713" y="1798"/>
                      <a:pt x="713" y="1798"/>
                      <a:pt x="713" y="1829"/>
                    </a:cubicBezTo>
                    <a:lnTo>
                      <a:pt x="713" y="1829"/>
                    </a:lnTo>
                    <a:cubicBezTo>
                      <a:pt x="713" y="1829"/>
                      <a:pt x="713" y="1829"/>
                      <a:pt x="681" y="1829"/>
                    </a:cubicBezTo>
                    <a:cubicBezTo>
                      <a:pt x="713" y="1860"/>
                      <a:pt x="713" y="1860"/>
                      <a:pt x="713" y="1860"/>
                    </a:cubicBezTo>
                    <a:lnTo>
                      <a:pt x="713" y="1890"/>
                    </a:lnTo>
                    <a:lnTo>
                      <a:pt x="713" y="1890"/>
                    </a:lnTo>
                    <a:cubicBezTo>
                      <a:pt x="681" y="1890"/>
                      <a:pt x="681" y="1922"/>
                      <a:pt x="651" y="1922"/>
                    </a:cubicBezTo>
                    <a:cubicBezTo>
                      <a:pt x="651" y="1922"/>
                      <a:pt x="651" y="1922"/>
                      <a:pt x="651" y="1953"/>
                    </a:cubicBezTo>
                    <a:cubicBezTo>
                      <a:pt x="651" y="1953"/>
                      <a:pt x="651" y="1984"/>
                      <a:pt x="620" y="1984"/>
                    </a:cubicBezTo>
                    <a:lnTo>
                      <a:pt x="620" y="1984"/>
                    </a:lnTo>
                    <a:lnTo>
                      <a:pt x="620" y="1984"/>
                    </a:lnTo>
                    <a:lnTo>
                      <a:pt x="620" y="1984"/>
                    </a:lnTo>
                    <a:cubicBezTo>
                      <a:pt x="620" y="2014"/>
                      <a:pt x="620" y="2014"/>
                      <a:pt x="589" y="2014"/>
                    </a:cubicBezTo>
                    <a:cubicBezTo>
                      <a:pt x="589" y="2014"/>
                      <a:pt x="589" y="2014"/>
                      <a:pt x="589" y="2046"/>
                    </a:cubicBezTo>
                    <a:lnTo>
                      <a:pt x="589" y="2046"/>
                    </a:lnTo>
                    <a:lnTo>
                      <a:pt x="558" y="2077"/>
                    </a:lnTo>
                    <a:lnTo>
                      <a:pt x="558" y="2077"/>
                    </a:lnTo>
                    <a:lnTo>
                      <a:pt x="558" y="2077"/>
                    </a:lnTo>
                    <a:lnTo>
                      <a:pt x="589" y="2077"/>
                    </a:lnTo>
                    <a:lnTo>
                      <a:pt x="589" y="2077"/>
                    </a:lnTo>
                    <a:lnTo>
                      <a:pt x="589" y="2077"/>
                    </a:lnTo>
                    <a:cubicBezTo>
                      <a:pt x="589" y="2077"/>
                      <a:pt x="589" y="2077"/>
                      <a:pt x="620" y="2077"/>
                    </a:cubicBezTo>
                    <a:cubicBezTo>
                      <a:pt x="620" y="2077"/>
                      <a:pt x="620" y="2077"/>
                      <a:pt x="681" y="2138"/>
                    </a:cubicBezTo>
                    <a:cubicBezTo>
                      <a:pt x="681" y="2138"/>
                      <a:pt x="681" y="2138"/>
                      <a:pt x="713" y="2138"/>
                    </a:cubicBezTo>
                    <a:lnTo>
                      <a:pt x="713" y="2138"/>
                    </a:lnTo>
                    <a:cubicBezTo>
                      <a:pt x="744" y="2138"/>
                      <a:pt x="744" y="2138"/>
                      <a:pt x="744" y="2138"/>
                    </a:cubicBezTo>
                    <a:cubicBezTo>
                      <a:pt x="744" y="2170"/>
                      <a:pt x="774" y="2170"/>
                      <a:pt x="774" y="2170"/>
                    </a:cubicBezTo>
                    <a:lnTo>
                      <a:pt x="774" y="2170"/>
                    </a:lnTo>
                    <a:lnTo>
                      <a:pt x="774" y="2170"/>
                    </a:lnTo>
                    <a:cubicBezTo>
                      <a:pt x="806" y="2170"/>
                      <a:pt x="806" y="2170"/>
                      <a:pt x="806" y="2170"/>
                    </a:cubicBezTo>
                    <a:cubicBezTo>
                      <a:pt x="837" y="2170"/>
                      <a:pt x="837" y="2170"/>
                      <a:pt x="837" y="2170"/>
                    </a:cubicBezTo>
                    <a:cubicBezTo>
                      <a:pt x="868" y="2170"/>
                      <a:pt x="868" y="2170"/>
                      <a:pt x="868" y="2170"/>
                    </a:cubicBezTo>
                    <a:cubicBezTo>
                      <a:pt x="868" y="2201"/>
                      <a:pt x="898" y="2201"/>
                      <a:pt x="898" y="2201"/>
                    </a:cubicBezTo>
                    <a:lnTo>
                      <a:pt x="898" y="2201"/>
                    </a:lnTo>
                    <a:lnTo>
                      <a:pt x="930" y="2201"/>
                    </a:lnTo>
                    <a:lnTo>
                      <a:pt x="930" y="2201"/>
                    </a:lnTo>
                    <a:lnTo>
                      <a:pt x="961" y="2201"/>
                    </a:lnTo>
                    <a:lnTo>
                      <a:pt x="961" y="2201"/>
                    </a:lnTo>
                    <a:lnTo>
                      <a:pt x="961" y="2201"/>
                    </a:lnTo>
                    <a:cubicBezTo>
                      <a:pt x="961" y="2170"/>
                      <a:pt x="961" y="2170"/>
                      <a:pt x="961" y="2170"/>
                    </a:cubicBezTo>
                    <a:lnTo>
                      <a:pt x="961" y="2170"/>
                    </a:lnTo>
                    <a:cubicBezTo>
                      <a:pt x="992" y="2170"/>
                      <a:pt x="992" y="2170"/>
                      <a:pt x="992" y="2201"/>
                    </a:cubicBezTo>
                    <a:lnTo>
                      <a:pt x="992" y="2201"/>
                    </a:lnTo>
                    <a:lnTo>
                      <a:pt x="992" y="2201"/>
                    </a:lnTo>
                    <a:cubicBezTo>
                      <a:pt x="1022" y="2201"/>
                      <a:pt x="1022" y="2201"/>
                      <a:pt x="1022" y="2231"/>
                    </a:cubicBezTo>
                    <a:lnTo>
                      <a:pt x="1022" y="2231"/>
                    </a:lnTo>
                    <a:lnTo>
                      <a:pt x="1022" y="2231"/>
                    </a:lnTo>
                    <a:lnTo>
                      <a:pt x="1022" y="2231"/>
                    </a:lnTo>
                    <a:lnTo>
                      <a:pt x="1022" y="2231"/>
                    </a:lnTo>
                    <a:lnTo>
                      <a:pt x="1022" y="2231"/>
                    </a:lnTo>
                    <a:lnTo>
                      <a:pt x="1022" y="2231"/>
                    </a:lnTo>
                    <a:lnTo>
                      <a:pt x="1022" y="2231"/>
                    </a:lnTo>
                    <a:cubicBezTo>
                      <a:pt x="1022" y="2231"/>
                      <a:pt x="1022" y="2231"/>
                      <a:pt x="1054" y="2231"/>
                    </a:cubicBezTo>
                    <a:lnTo>
                      <a:pt x="1054" y="2231"/>
                    </a:lnTo>
                    <a:lnTo>
                      <a:pt x="1054" y="2231"/>
                    </a:lnTo>
                    <a:lnTo>
                      <a:pt x="1054" y="2231"/>
                    </a:lnTo>
                    <a:lnTo>
                      <a:pt x="1054" y="2231"/>
                    </a:lnTo>
                    <a:cubicBezTo>
                      <a:pt x="1085" y="2231"/>
                      <a:pt x="1085" y="2231"/>
                      <a:pt x="1085" y="2231"/>
                    </a:cubicBezTo>
                    <a:lnTo>
                      <a:pt x="1085" y="2201"/>
                    </a:lnTo>
                    <a:cubicBezTo>
                      <a:pt x="1085" y="2201"/>
                      <a:pt x="1085" y="2201"/>
                      <a:pt x="1085" y="2170"/>
                    </a:cubicBezTo>
                    <a:lnTo>
                      <a:pt x="1085" y="2170"/>
                    </a:lnTo>
                    <a:cubicBezTo>
                      <a:pt x="1054" y="2138"/>
                      <a:pt x="1022" y="2138"/>
                      <a:pt x="1022" y="2108"/>
                    </a:cubicBezTo>
                    <a:lnTo>
                      <a:pt x="1022" y="2077"/>
                    </a:lnTo>
                    <a:cubicBezTo>
                      <a:pt x="1054" y="2077"/>
                      <a:pt x="1054" y="2077"/>
                      <a:pt x="1054" y="2077"/>
                    </a:cubicBezTo>
                    <a:lnTo>
                      <a:pt x="1054" y="2046"/>
                    </a:lnTo>
                    <a:cubicBezTo>
                      <a:pt x="1054" y="2046"/>
                      <a:pt x="1054" y="2046"/>
                      <a:pt x="1054" y="2014"/>
                    </a:cubicBezTo>
                    <a:cubicBezTo>
                      <a:pt x="1085" y="2014"/>
                      <a:pt x="1085" y="2014"/>
                      <a:pt x="1085" y="2014"/>
                    </a:cubicBezTo>
                    <a:cubicBezTo>
                      <a:pt x="1116" y="2014"/>
                      <a:pt x="1116" y="2014"/>
                      <a:pt x="1146" y="1984"/>
                    </a:cubicBezTo>
                    <a:lnTo>
                      <a:pt x="1146" y="1984"/>
                    </a:lnTo>
                    <a:lnTo>
                      <a:pt x="1146" y="1984"/>
                    </a:lnTo>
                    <a:lnTo>
                      <a:pt x="1146" y="1984"/>
                    </a:lnTo>
                    <a:cubicBezTo>
                      <a:pt x="1146" y="1984"/>
                      <a:pt x="1146" y="1984"/>
                      <a:pt x="1146" y="1953"/>
                    </a:cubicBezTo>
                    <a:lnTo>
                      <a:pt x="1146" y="1953"/>
                    </a:lnTo>
                    <a:cubicBezTo>
                      <a:pt x="1116" y="1953"/>
                      <a:pt x="1116" y="1953"/>
                      <a:pt x="1116" y="1922"/>
                    </a:cubicBezTo>
                    <a:lnTo>
                      <a:pt x="1116" y="1922"/>
                    </a:lnTo>
                    <a:cubicBezTo>
                      <a:pt x="1116" y="1922"/>
                      <a:pt x="1085" y="1922"/>
                      <a:pt x="1054" y="1922"/>
                    </a:cubicBezTo>
                    <a:lnTo>
                      <a:pt x="1054" y="1922"/>
                    </a:lnTo>
                    <a:lnTo>
                      <a:pt x="1054" y="1922"/>
                    </a:lnTo>
                    <a:lnTo>
                      <a:pt x="1054" y="1922"/>
                    </a:lnTo>
                    <a:lnTo>
                      <a:pt x="1054" y="1890"/>
                    </a:lnTo>
                    <a:lnTo>
                      <a:pt x="1054" y="1890"/>
                    </a:lnTo>
                    <a:cubicBezTo>
                      <a:pt x="1022" y="1890"/>
                      <a:pt x="1022" y="1860"/>
                      <a:pt x="1022" y="1860"/>
                    </a:cubicBezTo>
                    <a:lnTo>
                      <a:pt x="1022" y="1860"/>
                    </a:lnTo>
                    <a:lnTo>
                      <a:pt x="1022" y="1860"/>
                    </a:lnTo>
                    <a:cubicBezTo>
                      <a:pt x="1022" y="1829"/>
                      <a:pt x="1022" y="1829"/>
                      <a:pt x="1022" y="1829"/>
                    </a:cubicBezTo>
                    <a:lnTo>
                      <a:pt x="1022" y="1829"/>
                    </a:lnTo>
                    <a:lnTo>
                      <a:pt x="1022" y="1798"/>
                    </a:lnTo>
                    <a:lnTo>
                      <a:pt x="1022" y="1798"/>
                    </a:lnTo>
                    <a:lnTo>
                      <a:pt x="1022" y="1766"/>
                    </a:lnTo>
                    <a:cubicBezTo>
                      <a:pt x="1022" y="1766"/>
                      <a:pt x="1022" y="1766"/>
                      <a:pt x="1054" y="1766"/>
                    </a:cubicBezTo>
                    <a:lnTo>
                      <a:pt x="1054" y="1766"/>
                    </a:lnTo>
                    <a:cubicBezTo>
                      <a:pt x="1054" y="1736"/>
                      <a:pt x="1054" y="1736"/>
                      <a:pt x="1054" y="1736"/>
                    </a:cubicBezTo>
                    <a:lnTo>
                      <a:pt x="1054" y="1736"/>
                    </a:lnTo>
                    <a:lnTo>
                      <a:pt x="1054" y="1736"/>
                    </a:lnTo>
                    <a:lnTo>
                      <a:pt x="1054" y="1705"/>
                    </a:lnTo>
                    <a:lnTo>
                      <a:pt x="1085" y="1674"/>
                    </a:lnTo>
                    <a:lnTo>
                      <a:pt x="1085" y="1674"/>
                    </a:lnTo>
                    <a:cubicBezTo>
                      <a:pt x="1116" y="1674"/>
                      <a:pt x="1116" y="1674"/>
                      <a:pt x="1116" y="1674"/>
                    </a:cubicBezTo>
                    <a:lnTo>
                      <a:pt x="1116" y="1674"/>
                    </a:lnTo>
                    <a:cubicBezTo>
                      <a:pt x="1116" y="1705"/>
                      <a:pt x="1116" y="1705"/>
                      <a:pt x="1116" y="1705"/>
                    </a:cubicBezTo>
                    <a:lnTo>
                      <a:pt x="1146" y="1674"/>
                    </a:lnTo>
                    <a:cubicBezTo>
                      <a:pt x="1146" y="1674"/>
                      <a:pt x="1146" y="1674"/>
                      <a:pt x="1178" y="1674"/>
                    </a:cubicBezTo>
                    <a:lnTo>
                      <a:pt x="1178" y="1674"/>
                    </a:lnTo>
                    <a:cubicBezTo>
                      <a:pt x="1209" y="1642"/>
                      <a:pt x="1209" y="1642"/>
                      <a:pt x="1209" y="1642"/>
                    </a:cubicBezTo>
                    <a:lnTo>
                      <a:pt x="1209" y="1642"/>
                    </a:lnTo>
                    <a:lnTo>
                      <a:pt x="1209" y="1642"/>
                    </a:lnTo>
                    <a:lnTo>
                      <a:pt x="1209" y="1642"/>
                    </a:lnTo>
                    <a:lnTo>
                      <a:pt x="1209" y="1642"/>
                    </a:lnTo>
                    <a:cubicBezTo>
                      <a:pt x="1240" y="1642"/>
                      <a:pt x="1240" y="1642"/>
                      <a:pt x="1240" y="1612"/>
                    </a:cubicBezTo>
                    <a:cubicBezTo>
                      <a:pt x="1240" y="1612"/>
                      <a:pt x="1240" y="1612"/>
                      <a:pt x="1270" y="1612"/>
                    </a:cubicBezTo>
                    <a:lnTo>
                      <a:pt x="1270" y="1612"/>
                    </a:lnTo>
                    <a:lnTo>
                      <a:pt x="1270" y="1612"/>
                    </a:lnTo>
                    <a:lnTo>
                      <a:pt x="1270" y="1612"/>
                    </a:lnTo>
                    <a:lnTo>
                      <a:pt x="1270" y="1612"/>
                    </a:lnTo>
                    <a:cubicBezTo>
                      <a:pt x="1270" y="1612"/>
                      <a:pt x="1270" y="1612"/>
                      <a:pt x="1302" y="1612"/>
                    </a:cubicBezTo>
                    <a:lnTo>
                      <a:pt x="1302" y="1612"/>
                    </a:lnTo>
                    <a:cubicBezTo>
                      <a:pt x="1302" y="1612"/>
                      <a:pt x="1302" y="1612"/>
                      <a:pt x="1333" y="1612"/>
                    </a:cubicBezTo>
                    <a:lnTo>
                      <a:pt x="1333" y="1612"/>
                    </a:lnTo>
                    <a:lnTo>
                      <a:pt x="1333" y="1612"/>
                    </a:lnTo>
                    <a:lnTo>
                      <a:pt x="1333" y="1612"/>
                    </a:lnTo>
                    <a:cubicBezTo>
                      <a:pt x="1364" y="1612"/>
                      <a:pt x="1364" y="1612"/>
                      <a:pt x="1364" y="1612"/>
                    </a:cubicBezTo>
                    <a:lnTo>
                      <a:pt x="1364" y="1612"/>
                    </a:lnTo>
                    <a:lnTo>
                      <a:pt x="1364" y="1612"/>
                    </a:lnTo>
                    <a:cubicBezTo>
                      <a:pt x="1364" y="1612"/>
                      <a:pt x="1394" y="1612"/>
                      <a:pt x="1394" y="1642"/>
                    </a:cubicBezTo>
                    <a:cubicBezTo>
                      <a:pt x="1394" y="1612"/>
                      <a:pt x="1394" y="1612"/>
                      <a:pt x="1426" y="1612"/>
                    </a:cubicBezTo>
                    <a:lnTo>
                      <a:pt x="1426" y="1612"/>
                    </a:lnTo>
                    <a:cubicBezTo>
                      <a:pt x="1426" y="1642"/>
                      <a:pt x="1457" y="1642"/>
                      <a:pt x="1457" y="1642"/>
                    </a:cubicBezTo>
                    <a:lnTo>
                      <a:pt x="1457" y="1642"/>
                    </a:lnTo>
                    <a:cubicBezTo>
                      <a:pt x="1457" y="1642"/>
                      <a:pt x="1457" y="1674"/>
                      <a:pt x="1488" y="1674"/>
                    </a:cubicBezTo>
                    <a:cubicBezTo>
                      <a:pt x="1488" y="1642"/>
                      <a:pt x="1488" y="1642"/>
                      <a:pt x="1488" y="1642"/>
                    </a:cubicBezTo>
                    <a:lnTo>
                      <a:pt x="1488" y="1642"/>
                    </a:lnTo>
                    <a:lnTo>
                      <a:pt x="1488" y="1642"/>
                    </a:lnTo>
                    <a:cubicBezTo>
                      <a:pt x="1518" y="1642"/>
                      <a:pt x="1518" y="1674"/>
                      <a:pt x="1550" y="1674"/>
                    </a:cubicBezTo>
                    <a:lnTo>
                      <a:pt x="1550" y="1674"/>
                    </a:lnTo>
                    <a:lnTo>
                      <a:pt x="1550" y="1674"/>
                    </a:lnTo>
                    <a:lnTo>
                      <a:pt x="1550" y="1674"/>
                    </a:lnTo>
                    <a:cubicBezTo>
                      <a:pt x="1581" y="1674"/>
                      <a:pt x="1581" y="1674"/>
                      <a:pt x="1581" y="1642"/>
                    </a:cubicBezTo>
                    <a:cubicBezTo>
                      <a:pt x="1612" y="1642"/>
                      <a:pt x="1612" y="1642"/>
                      <a:pt x="1612" y="1642"/>
                    </a:cubicBezTo>
                    <a:cubicBezTo>
                      <a:pt x="1612" y="1642"/>
                      <a:pt x="1642" y="1642"/>
                      <a:pt x="1642" y="1674"/>
                    </a:cubicBezTo>
                    <a:cubicBezTo>
                      <a:pt x="1642" y="1642"/>
                      <a:pt x="1642" y="1642"/>
                      <a:pt x="1674" y="1642"/>
                    </a:cubicBezTo>
                    <a:lnTo>
                      <a:pt x="1674" y="1642"/>
                    </a:lnTo>
                    <a:lnTo>
                      <a:pt x="1674" y="1642"/>
                    </a:lnTo>
                    <a:cubicBezTo>
                      <a:pt x="1674" y="1642"/>
                      <a:pt x="1705" y="1642"/>
                      <a:pt x="1705" y="1674"/>
                    </a:cubicBezTo>
                    <a:lnTo>
                      <a:pt x="1705" y="1674"/>
                    </a:lnTo>
                    <a:lnTo>
                      <a:pt x="1736" y="1674"/>
                    </a:lnTo>
                    <a:lnTo>
                      <a:pt x="1736" y="1674"/>
                    </a:lnTo>
                    <a:lnTo>
                      <a:pt x="1736" y="1674"/>
                    </a:lnTo>
                    <a:lnTo>
                      <a:pt x="1766" y="1674"/>
                    </a:lnTo>
                    <a:lnTo>
                      <a:pt x="1766" y="1674"/>
                    </a:lnTo>
                    <a:lnTo>
                      <a:pt x="1766" y="1674"/>
                    </a:lnTo>
                    <a:lnTo>
                      <a:pt x="1766" y="1674"/>
                    </a:lnTo>
                    <a:cubicBezTo>
                      <a:pt x="1766" y="1642"/>
                      <a:pt x="1766" y="1642"/>
                      <a:pt x="1766" y="1642"/>
                    </a:cubicBezTo>
                    <a:lnTo>
                      <a:pt x="1766" y="1642"/>
                    </a:lnTo>
                    <a:lnTo>
                      <a:pt x="1766" y="1642"/>
                    </a:lnTo>
                    <a:cubicBezTo>
                      <a:pt x="1766" y="1612"/>
                      <a:pt x="1766" y="1612"/>
                      <a:pt x="1798" y="1612"/>
                    </a:cubicBezTo>
                    <a:cubicBezTo>
                      <a:pt x="1798" y="1581"/>
                      <a:pt x="1798" y="1581"/>
                      <a:pt x="1798" y="1581"/>
                    </a:cubicBezTo>
                    <a:cubicBezTo>
                      <a:pt x="1798" y="1581"/>
                      <a:pt x="1798" y="1581"/>
                      <a:pt x="1798" y="1612"/>
                    </a:cubicBezTo>
                    <a:cubicBezTo>
                      <a:pt x="1798" y="1581"/>
                      <a:pt x="1798" y="1581"/>
                      <a:pt x="1798" y="1581"/>
                    </a:cubicBezTo>
                    <a:lnTo>
                      <a:pt x="1798" y="1581"/>
                    </a:lnTo>
                    <a:cubicBezTo>
                      <a:pt x="1798" y="1581"/>
                      <a:pt x="1798" y="1581"/>
                      <a:pt x="1829" y="1581"/>
                    </a:cubicBezTo>
                    <a:lnTo>
                      <a:pt x="1829" y="1550"/>
                    </a:lnTo>
                    <a:lnTo>
                      <a:pt x="1829" y="1518"/>
                    </a:lnTo>
                    <a:lnTo>
                      <a:pt x="1829" y="1518"/>
                    </a:lnTo>
                    <a:cubicBezTo>
                      <a:pt x="1829" y="1488"/>
                      <a:pt x="1829" y="1488"/>
                      <a:pt x="1829" y="1488"/>
                    </a:cubicBezTo>
                    <a:lnTo>
                      <a:pt x="1829" y="1488"/>
                    </a:lnTo>
                    <a:cubicBezTo>
                      <a:pt x="1829" y="1457"/>
                      <a:pt x="1829" y="1457"/>
                      <a:pt x="1860" y="1457"/>
                    </a:cubicBezTo>
                    <a:lnTo>
                      <a:pt x="1860" y="1457"/>
                    </a:lnTo>
                    <a:lnTo>
                      <a:pt x="1860" y="1457"/>
                    </a:lnTo>
                    <a:lnTo>
                      <a:pt x="1860" y="1457"/>
                    </a:lnTo>
                    <a:lnTo>
                      <a:pt x="1890" y="1457"/>
                    </a:lnTo>
                    <a:cubicBezTo>
                      <a:pt x="1890" y="1457"/>
                      <a:pt x="1890" y="1457"/>
                      <a:pt x="1922" y="1457"/>
                    </a:cubicBezTo>
                    <a:lnTo>
                      <a:pt x="1922" y="1457"/>
                    </a:lnTo>
                    <a:cubicBezTo>
                      <a:pt x="1922" y="1457"/>
                      <a:pt x="1922" y="1457"/>
                      <a:pt x="1953" y="1457"/>
                    </a:cubicBezTo>
                    <a:cubicBezTo>
                      <a:pt x="1953" y="1457"/>
                      <a:pt x="1953" y="1457"/>
                      <a:pt x="1984" y="1457"/>
                    </a:cubicBezTo>
                    <a:cubicBezTo>
                      <a:pt x="2014" y="1457"/>
                      <a:pt x="2014" y="1457"/>
                      <a:pt x="2014" y="1457"/>
                    </a:cubicBezTo>
                    <a:cubicBezTo>
                      <a:pt x="2046" y="1457"/>
                      <a:pt x="2046" y="1457"/>
                      <a:pt x="2046" y="1457"/>
                    </a:cubicBezTo>
                    <a:lnTo>
                      <a:pt x="2046" y="1457"/>
                    </a:lnTo>
                    <a:lnTo>
                      <a:pt x="2046" y="1457"/>
                    </a:lnTo>
                    <a:cubicBezTo>
                      <a:pt x="2077" y="1457"/>
                      <a:pt x="2077" y="1457"/>
                      <a:pt x="2077" y="1425"/>
                    </a:cubicBezTo>
                    <a:lnTo>
                      <a:pt x="2077" y="1425"/>
                    </a:lnTo>
                    <a:lnTo>
                      <a:pt x="2077" y="1425"/>
                    </a:lnTo>
                    <a:cubicBezTo>
                      <a:pt x="2077" y="1425"/>
                      <a:pt x="2077" y="1425"/>
                      <a:pt x="2108" y="1425"/>
                    </a:cubicBezTo>
                    <a:lnTo>
                      <a:pt x="2108" y="1425"/>
                    </a:lnTo>
                    <a:lnTo>
                      <a:pt x="2138" y="1425"/>
                    </a:lnTo>
                    <a:lnTo>
                      <a:pt x="2138" y="1425"/>
                    </a:lnTo>
                    <a:lnTo>
                      <a:pt x="2138" y="1425"/>
                    </a:lnTo>
                    <a:cubicBezTo>
                      <a:pt x="2170" y="1425"/>
                      <a:pt x="2170" y="1425"/>
                      <a:pt x="2201" y="1425"/>
                    </a:cubicBezTo>
                    <a:lnTo>
                      <a:pt x="2201" y="1425"/>
                    </a:lnTo>
                    <a:lnTo>
                      <a:pt x="2201" y="1425"/>
                    </a:lnTo>
                    <a:cubicBezTo>
                      <a:pt x="2201" y="1425"/>
                      <a:pt x="2201" y="1425"/>
                      <a:pt x="2232" y="1425"/>
                    </a:cubicBezTo>
                    <a:lnTo>
                      <a:pt x="2232" y="1425"/>
                    </a:lnTo>
                    <a:lnTo>
                      <a:pt x="2232" y="1425"/>
                    </a:lnTo>
                    <a:cubicBezTo>
                      <a:pt x="2232" y="1394"/>
                      <a:pt x="2262" y="1364"/>
                      <a:pt x="2293" y="1364"/>
                    </a:cubicBezTo>
                    <a:lnTo>
                      <a:pt x="2293" y="1364"/>
                    </a:lnTo>
                    <a:lnTo>
                      <a:pt x="2293" y="1364"/>
                    </a:lnTo>
                    <a:lnTo>
                      <a:pt x="2293" y="1364"/>
                    </a:lnTo>
                    <a:lnTo>
                      <a:pt x="2293" y="1364"/>
                    </a:lnTo>
                    <a:cubicBezTo>
                      <a:pt x="2325" y="1364"/>
                      <a:pt x="2325" y="1364"/>
                      <a:pt x="2356" y="1394"/>
                    </a:cubicBezTo>
                    <a:lnTo>
                      <a:pt x="2356" y="1394"/>
                    </a:lnTo>
                    <a:lnTo>
                      <a:pt x="2356" y="1394"/>
                    </a:lnTo>
                    <a:lnTo>
                      <a:pt x="2386" y="1394"/>
                    </a:lnTo>
                    <a:lnTo>
                      <a:pt x="2386" y="1394"/>
                    </a:lnTo>
                    <a:lnTo>
                      <a:pt x="2386" y="1394"/>
                    </a:lnTo>
                    <a:lnTo>
                      <a:pt x="2418" y="1425"/>
                    </a:lnTo>
                    <a:cubicBezTo>
                      <a:pt x="2418" y="1457"/>
                      <a:pt x="2418" y="1457"/>
                      <a:pt x="2418" y="1457"/>
                    </a:cubicBezTo>
                    <a:lnTo>
                      <a:pt x="2418" y="1457"/>
                    </a:lnTo>
                    <a:cubicBezTo>
                      <a:pt x="2418" y="1457"/>
                      <a:pt x="2418" y="1457"/>
                      <a:pt x="2449" y="1457"/>
                    </a:cubicBezTo>
                    <a:lnTo>
                      <a:pt x="2449" y="1457"/>
                    </a:lnTo>
                    <a:lnTo>
                      <a:pt x="2449" y="1457"/>
                    </a:lnTo>
                    <a:cubicBezTo>
                      <a:pt x="2449" y="1457"/>
                      <a:pt x="2449" y="1457"/>
                      <a:pt x="2479" y="1457"/>
                    </a:cubicBezTo>
                    <a:lnTo>
                      <a:pt x="2479" y="1457"/>
                    </a:lnTo>
                    <a:cubicBezTo>
                      <a:pt x="2479" y="1457"/>
                      <a:pt x="2479" y="1457"/>
                      <a:pt x="2510" y="1457"/>
                    </a:cubicBezTo>
                    <a:lnTo>
                      <a:pt x="2510" y="1457"/>
                    </a:lnTo>
                    <a:lnTo>
                      <a:pt x="2510" y="1457"/>
                    </a:lnTo>
                    <a:lnTo>
                      <a:pt x="2510" y="1457"/>
                    </a:lnTo>
                    <a:lnTo>
                      <a:pt x="2510" y="1457"/>
                    </a:lnTo>
                    <a:lnTo>
                      <a:pt x="2510" y="1457"/>
                    </a:lnTo>
                    <a:cubicBezTo>
                      <a:pt x="2542" y="1457"/>
                      <a:pt x="2542" y="1457"/>
                      <a:pt x="2542" y="1457"/>
                    </a:cubicBezTo>
                    <a:lnTo>
                      <a:pt x="2542" y="1457"/>
                    </a:lnTo>
                    <a:cubicBezTo>
                      <a:pt x="2542" y="1488"/>
                      <a:pt x="2542" y="1488"/>
                      <a:pt x="2542" y="1488"/>
                    </a:cubicBezTo>
                    <a:cubicBezTo>
                      <a:pt x="2573" y="1488"/>
                      <a:pt x="2573" y="1488"/>
                      <a:pt x="2573" y="1518"/>
                    </a:cubicBezTo>
                    <a:cubicBezTo>
                      <a:pt x="2573" y="1488"/>
                      <a:pt x="2573" y="1488"/>
                      <a:pt x="2603" y="1488"/>
                    </a:cubicBezTo>
                    <a:lnTo>
                      <a:pt x="2603" y="1488"/>
                    </a:lnTo>
                    <a:cubicBezTo>
                      <a:pt x="2634" y="1488"/>
                      <a:pt x="2634" y="1457"/>
                      <a:pt x="2634" y="1457"/>
                    </a:cubicBezTo>
                    <a:lnTo>
                      <a:pt x="2634" y="1457"/>
                    </a:lnTo>
                    <a:cubicBezTo>
                      <a:pt x="2634" y="1457"/>
                      <a:pt x="2634" y="1457"/>
                      <a:pt x="2666" y="1457"/>
                    </a:cubicBezTo>
                    <a:lnTo>
                      <a:pt x="2666" y="1457"/>
                    </a:lnTo>
                    <a:cubicBezTo>
                      <a:pt x="2697" y="1425"/>
                      <a:pt x="2697" y="1425"/>
                      <a:pt x="2697" y="1425"/>
                    </a:cubicBezTo>
                    <a:lnTo>
                      <a:pt x="2697" y="1425"/>
                    </a:lnTo>
                    <a:lnTo>
                      <a:pt x="2727" y="1425"/>
                    </a:lnTo>
                    <a:lnTo>
                      <a:pt x="2727" y="1425"/>
                    </a:lnTo>
                    <a:lnTo>
                      <a:pt x="2758" y="1457"/>
                    </a:lnTo>
                    <a:lnTo>
                      <a:pt x="2758" y="1457"/>
                    </a:lnTo>
                    <a:lnTo>
                      <a:pt x="2758" y="1457"/>
                    </a:lnTo>
                    <a:cubicBezTo>
                      <a:pt x="2758" y="1488"/>
                      <a:pt x="2758" y="1488"/>
                      <a:pt x="2727" y="1488"/>
                    </a:cubicBezTo>
                    <a:lnTo>
                      <a:pt x="2727" y="1488"/>
                    </a:lnTo>
                    <a:lnTo>
                      <a:pt x="2727" y="1488"/>
                    </a:lnTo>
                    <a:lnTo>
                      <a:pt x="2727" y="1488"/>
                    </a:lnTo>
                    <a:lnTo>
                      <a:pt x="2758" y="1488"/>
                    </a:lnTo>
                    <a:lnTo>
                      <a:pt x="2758" y="1518"/>
                    </a:lnTo>
                    <a:cubicBezTo>
                      <a:pt x="2758" y="1518"/>
                      <a:pt x="2790" y="1518"/>
                      <a:pt x="2790" y="1550"/>
                    </a:cubicBezTo>
                    <a:cubicBezTo>
                      <a:pt x="2790" y="1550"/>
                      <a:pt x="2821" y="1550"/>
                      <a:pt x="2821" y="1581"/>
                    </a:cubicBezTo>
                    <a:cubicBezTo>
                      <a:pt x="2851" y="1581"/>
                      <a:pt x="2851" y="1612"/>
                      <a:pt x="2851" y="1612"/>
                    </a:cubicBezTo>
                    <a:cubicBezTo>
                      <a:pt x="2882" y="1612"/>
                      <a:pt x="2882" y="1612"/>
                      <a:pt x="2882" y="1612"/>
                    </a:cubicBezTo>
                    <a:cubicBezTo>
                      <a:pt x="2882" y="1642"/>
                      <a:pt x="2882" y="1642"/>
                      <a:pt x="2882" y="1642"/>
                    </a:cubicBezTo>
                    <a:lnTo>
                      <a:pt x="2882" y="1642"/>
                    </a:lnTo>
                    <a:lnTo>
                      <a:pt x="2882" y="1642"/>
                    </a:lnTo>
                    <a:cubicBezTo>
                      <a:pt x="2914" y="1642"/>
                      <a:pt x="2914" y="1642"/>
                      <a:pt x="2914" y="1642"/>
                    </a:cubicBezTo>
                    <a:lnTo>
                      <a:pt x="2914" y="1642"/>
                    </a:lnTo>
                    <a:lnTo>
                      <a:pt x="2914" y="1642"/>
                    </a:lnTo>
                    <a:cubicBezTo>
                      <a:pt x="2914" y="1642"/>
                      <a:pt x="2914" y="1642"/>
                      <a:pt x="2945" y="1642"/>
                    </a:cubicBezTo>
                    <a:lnTo>
                      <a:pt x="2945" y="1642"/>
                    </a:lnTo>
                    <a:lnTo>
                      <a:pt x="2945" y="1642"/>
                    </a:lnTo>
                    <a:lnTo>
                      <a:pt x="2945" y="1642"/>
                    </a:lnTo>
                    <a:cubicBezTo>
                      <a:pt x="2945" y="1642"/>
                      <a:pt x="2945" y="1642"/>
                      <a:pt x="2945" y="1674"/>
                    </a:cubicBezTo>
                    <a:lnTo>
                      <a:pt x="2975" y="1674"/>
                    </a:lnTo>
                    <a:lnTo>
                      <a:pt x="2975" y="1674"/>
                    </a:lnTo>
                    <a:lnTo>
                      <a:pt x="2975" y="1674"/>
                    </a:lnTo>
                    <a:cubicBezTo>
                      <a:pt x="2975" y="1674"/>
                      <a:pt x="2975" y="1674"/>
                      <a:pt x="3006" y="1674"/>
                    </a:cubicBezTo>
                    <a:cubicBezTo>
                      <a:pt x="3006" y="1674"/>
                      <a:pt x="3006" y="1674"/>
                      <a:pt x="3038" y="1674"/>
                    </a:cubicBezTo>
                    <a:lnTo>
                      <a:pt x="3038" y="1674"/>
                    </a:lnTo>
                    <a:lnTo>
                      <a:pt x="3038" y="1674"/>
                    </a:lnTo>
                    <a:lnTo>
                      <a:pt x="3038" y="1674"/>
                    </a:lnTo>
                    <a:lnTo>
                      <a:pt x="3038" y="1674"/>
                    </a:lnTo>
                    <a:cubicBezTo>
                      <a:pt x="3038" y="1642"/>
                      <a:pt x="3069" y="1642"/>
                      <a:pt x="3069" y="1642"/>
                    </a:cubicBezTo>
                    <a:lnTo>
                      <a:pt x="3069" y="1642"/>
                    </a:lnTo>
                    <a:cubicBezTo>
                      <a:pt x="3069" y="1642"/>
                      <a:pt x="3069" y="1642"/>
                      <a:pt x="3099" y="1674"/>
                    </a:cubicBezTo>
                    <a:lnTo>
                      <a:pt x="3099" y="1674"/>
                    </a:lnTo>
                    <a:lnTo>
                      <a:pt x="3099" y="1674"/>
                    </a:lnTo>
                    <a:cubicBezTo>
                      <a:pt x="3099" y="1674"/>
                      <a:pt x="3130" y="1674"/>
                      <a:pt x="3130" y="1705"/>
                    </a:cubicBezTo>
                    <a:lnTo>
                      <a:pt x="3130" y="1705"/>
                    </a:lnTo>
                    <a:cubicBezTo>
                      <a:pt x="3130" y="1705"/>
                      <a:pt x="3162" y="1705"/>
                      <a:pt x="3162" y="1736"/>
                    </a:cubicBezTo>
                    <a:cubicBezTo>
                      <a:pt x="3162" y="1736"/>
                      <a:pt x="3162" y="1736"/>
                      <a:pt x="3193" y="1736"/>
                    </a:cubicBezTo>
                    <a:lnTo>
                      <a:pt x="3193" y="1736"/>
                    </a:lnTo>
                    <a:cubicBezTo>
                      <a:pt x="3193" y="1736"/>
                      <a:pt x="3193" y="1766"/>
                      <a:pt x="3223" y="1766"/>
                    </a:cubicBezTo>
                    <a:lnTo>
                      <a:pt x="3223" y="1766"/>
                    </a:lnTo>
                    <a:cubicBezTo>
                      <a:pt x="3223" y="1736"/>
                      <a:pt x="3223" y="1736"/>
                      <a:pt x="3223" y="1736"/>
                    </a:cubicBezTo>
                    <a:lnTo>
                      <a:pt x="3254" y="1736"/>
                    </a:lnTo>
                    <a:lnTo>
                      <a:pt x="3254" y="1736"/>
                    </a:lnTo>
                    <a:cubicBezTo>
                      <a:pt x="3254" y="1736"/>
                      <a:pt x="3254" y="1736"/>
                      <a:pt x="3286" y="1736"/>
                    </a:cubicBezTo>
                    <a:cubicBezTo>
                      <a:pt x="3286" y="1736"/>
                      <a:pt x="3286" y="1766"/>
                      <a:pt x="3286" y="1798"/>
                    </a:cubicBezTo>
                    <a:lnTo>
                      <a:pt x="3317" y="1798"/>
                    </a:lnTo>
                    <a:lnTo>
                      <a:pt x="3317" y="1798"/>
                    </a:lnTo>
                    <a:cubicBezTo>
                      <a:pt x="3317" y="1798"/>
                      <a:pt x="3317" y="1798"/>
                      <a:pt x="3317" y="1766"/>
                    </a:cubicBezTo>
                    <a:lnTo>
                      <a:pt x="3317" y="1766"/>
                    </a:lnTo>
                    <a:lnTo>
                      <a:pt x="3317" y="1766"/>
                    </a:lnTo>
                    <a:lnTo>
                      <a:pt x="3317" y="1766"/>
                    </a:lnTo>
                    <a:cubicBezTo>
                      <a:pt x="3317" y="1736"/>
                      <a:pt x="3317" y="1736"/>
                      <a:pt x="3317" y="1736"/>
                    </a:cubicBezTo>
                    <a:cubicBezTo>
                      <a:pt x="3347" y="1766"/>
                      <a:pt x="3347" y="1766"/>
                      <a:pt x="3347" y="1766"/>
                    </a:cubicBezTo>
                    <a:lnTo>
                      <a:pt x="3347" y="1766"/>
                    </a:lnTo>
                    <a:lnTo>
                      <a:pt x="3347" y="1766"/>
                    </a:lnTo>
                    <a:lnTo>
                      <a:pt x="3378" y="1766"/>
                    </a:lnTo>
                    <a:lnTo>
                      <a:pt x="3378" y="1766"/>
                    </a:lnTo>
                    <a:cubicBezTo>
                      <a:pt x="3378" y="1766"/>
                      <a:pt x="3378" y="1766"/>
                      <a:pt x="3410" y="1766"/>
                    </a:cubicBezTo>
                    <a:lnTo>
                      <a:pt x="3410" y="1766"/>
                    </a:lnTo>
                    <a:cubicBezTo>
                      <a:pt x="3410" y="1736"/>
                      <a:pt x="3410" y="1736"/>
                      <a:pt x="3441" y="1736"/>
                    </a:cubicBezTo>
                    <a:lnTo>
                      <a:pt x="3471" y="1705"/>
                    </a:lnTo>
                    <a:lnTo>
                      <a:pt x="3502" y="1705"/>
                    </a:lnTo>
                    <a:cubicBezTo>
                      <a:pt x="3502" y="1674"/>
                      <a:pt x="3534" y="1674"/>
                      <a:pt x="3534" y="1674"/>
                    </a:cubicBezTo>
                    <a:lnTo>
                      <a:pt x="3534" y="1674"/>
                    </a:lnTo>
                    <a:cubicBezTo>
                      <a:pt x="3534" y="1674"/>
                      <a:pt x="3534" y="1674"/>
                      <a:pt x="3565" y="1674"/>
                    </a:cubicBezTo>
                    <a:lnTo>
                      <a:pt x="3595" y="1674"/>
                    </a:lnTo>
                    <a:lnTo>
                      <a:pt x="3595" y="1674"/>
                    </a:lnTo>
                    <a:cubicBezTo>
                      <a:pt x="3626" y="1674"/>
                      <a:pt x="3626" y="1674"/>
                      <a:pt x="3626" y="1674"/>
                    </a:cubicBezTo>
                    <a:cubicBezTo>
                      <a:pt x="3626" y="1674"/>
                      <a:pt x="3626" y="1674"/>
                      <a:pt x="3658" y="1674"/>
                    </a:cubicBezTo>
                    <a:lnTo>
                      <a:pt x="3658" y="1674"/>
                    </a:lnTo>
                    <a:cubicBezTo>
                      <a:pt x="3658" y="1674"/>
                      <a:pt x="3658" y="1674"/>
                      <a:pt x="3689" y="1674"/>
                    </a:cubicBezTo>
                    <a:lnTo>
                      <a:pt x="3689" y="1674"/>
                    </a:lnTo>
                    <a:lnTo>
                      <a:pt x="3719" y="1705"/>
                    </a:lnTo>
                    <a:cubicBezTo>
                      <a:pt x="3719" y="1705"/>
                      <a:pt x="3719" y="1705"/>
                      <a:pt x="3719" y="1736"/>
                    </a:cubicBezTo>
                    <a:lnTo>
                      <a:pt x="3719" y="1736"/>
                    </a:lnTo>
                    <a:lnTo>
                      <a:pt x="3719" y="1736"/>
                    </a:lnTo>
                    <a:lnTo>
                      <a:pt x="3719" y="1736"/>
                    </a:lnTo>
                    <a:lnTo>
                      <a:pt x="3750" y="1736"/>
                    </a:lnTo>
                    <a:cubicBezTo>
                      <a:pt x="3750" y="1736"/>
                      <a:pt x="3750" y="1736"/>
                      <a:pt x="3782" y="1736"/>
                    </a:cubicBezTo>
                    <a:lnTo>
                      <a:pt x="3782" y="1736"/>
                    </a:lnTo>
                    <a:lnTo>
                      <a:pt x="3782" y="1736"/>
                    </a:lnTo>
                    <a:lnTo>
                      <a:pt x="3813" y="1736"/>
                    </a:lnTo>
                    <a:lnTo>
                      <a:pt x="3813" y="1736"/>
                    </a:lnTo>
                    <a:cubicBezTo>
                      <a:pt x="3843" y="1736"/>
                      <a:pt x="3843" y="1736"/>
                      <a:pt x="3843" y="1736"/>
                    </a:cubicBezTo>
                    <a:lnTo>
                      <a:pt x="3843" y="1736"/>
                    </a:lnTo>
                    <a:lnTo>
                      <a:pt x="3843" y="1736"/>
                    </a:lnTo>
                    <a:cubicBezTo>
                      <a:pt x="3843" y="1736"/>
                      <a:pt x="3843" y="1736"/>
                      <a:pt x="3874" y="1736"/>
                    </a:cubicBezTo>
                    <a:lnTo>
                      <a:pt x="3874" y="1736"/>
                    </a:lnTo>
                    <a:lnTo>
                      <a:pt x="3874" y="1736"/>
                    </a:lnTo>
                    <a:lnTo>
                      <a:pt x="3874" y="1705"/>
                    </a:lnTo>
                    <a:lnTo>
                      <a:pt x="3874" y="1705"/>
                    </a:lnTo>
                    <a:cubicBezTo>
                      <a:pt x="3843" y="1705"/>
                      <a:pt x="3843" y="1674"/>
                      <a:pt x="3843" y="1674"/>
                    </a:cubicBezTo>
                    <a:lnTo>
                      <a:pt x="3874" y="1642"/>
                    </a:lnTo>
                    <a:lnTo>
                      <a:pt x="3874" y="1642"/>
                    </a:lnTo>
                    <a:cubicBezTo>
                      <a:pt x="3874" y="1612"/>
                      <a:pt x="3905" y="1612"/>
                      <a:pt x="3905" y="1612"/>
                    </a:cubicBezTo>
                    <a:lnTo>
                      <a:pt x="3937" y="1581"/>
                    </a:lnTo>
                    <a:lnTo>
                      <a:pt x="3937" y="1581"/>
                    </a:lnTo>
                    <a:cubicBezTo>
                      <a:pt x="3937" y="1581"/>
                      <a:pt x="3937" y="1581"/>
                      <a:pt x="3967" y="1581"/>
                    </a:cubicBezTo>
                    <a:lnTo>
                      <a:pt x="3967" y="1581"/>
                    </a:lnTo>
                    <a:cubicBezTo>
                      <a:pt x="3967" y="1612"/>
                      <a:pt x="3998" y="1612"/>
                      <a:pt x="3998" y="1612"/>
                    </a:cubicBezTo>
                    <a:lnTo>
                      <a:pt x="4030" y="1612"/>
                    </a:lnTo>
                    <a:lnTo>
                      <a:pt x="4060" y="1612"/>
                    </a:lnTo>
                    <a:cubicBezTo>
                      <a:pt x="4091" y="1642"/>
                      <a:pt x="4091" y="1642"/>
                      <a:pt x="4091" y="1642"/>
                    </a:cubicBezTo>
                    <a:cubicBezTo>
                      <a:pt x="4122" y="1642"/>
                      <a:pt x="4122" y="1642"/>
                      <a:pt x="4122" y="1642"/>
                    </a:cubicBezTo>
                    <a:lnTo>
                      <a:pt x="4122" y="1642"/>
                    </a:lnTo>
                    <a:cubicBezTo>
                      <a:pt x="4154" y="1674"/>
                      <a:pt x="4154" y="1674"/>
                      <a:pt x="4154" y="1674"/>
                    </a:cubicBezTo>
                    <a:lnTo>
                      <a:pt x="4154" y="1674"/>
                    </a:lnTo>
                    <a:lnTo>
                      <a:pt x="4154" y="1674"/>
                    </a:lnTo>
                    <a:lnTo>
                      <a:pt x="4154" y="1705"/>
                    </a:lnTo>
                    <a:lnTo>
                      <a:pt x="4154" y="1705"/>
                    </a:lnTo>
                    <a:lnTo>
                      <a:pt x="4154" y="1705"/>
                    </a:lnTo>
                    <a:cubicBezTo>
                      <a:pt x="4184" y="1705"/>
                      <a:pt x="4184" y="1705"/>
                      <a:pt x="4184" y="1705"/>
                    </a:cubicBezTo>
                    <a:lnTo>
                      <a:pt x="4184" y="1705"/>
                    </a:lnTo>
                    <a:cubicBezTo>
                      <a:pt x="4215" y="1705"/>
                      <a:pt x="4215" y="1705"/>
                      <a:pt x="4215" y="1705"/>
                    </a:cubicBezTo>
                    <a:lnTo>
                      <a:pt x="4215" y="1705"/>
                    </a:lnTo>
                    <a:cubicBezTo>
                      <a:pt x="4215" y="1705"/>
                      <a:pt x="4215" y="1705"/>
                      <a:pt x="4246" y="1705"/>
                    </a:cubicBezTo>
                    <a:lnTo>
                      <a:pt x="4278" y="1705"/>
                    </a:lnTo>
                    <a:lnTo>
                      <a:pt x="4308" y="1705"/>
                    </a:lnTo>
                    <a:lnTo>
                      <a:pt x="4308" y="1705"/>
                    </a:lnTo>
                    <a:lnTo>
                      <a:pt x="4308" y="1705"/>
                    </a:lnTo>
                    <a:cubicBezTo>
                      <a:pt x="4339" y="1705"/>
                      <a:pt x="4402" y="1705"/>
                      <a:pt x="4402" y="1736"/>
                    </a:cubicBezTo>
                    <a:cubicBezTo>
                      <a:pt x="4432" y="1736"/>
                      <a:pt x="4432" y="1736"/>
                      <a:pt x="4432" y="1736"/>
                    </a:cubicBezTo>
                    <a:cubicBezTo>
                      <a:pt x="4463" y="1736"/>
                      <a:pt x="4463" y="1736"/>
                      <a:pt x="4463" y="1736"/>
                    </a:cubicBezTo>
                    <a:cubicBezTo>
                      <a:pt x="4463" y="1766"/>
                      <a:pt x="4494" y="1766"/>
                      <a:pt x="4494" y="1766"/>
                    </a:cubicBezTo>
                    <a:cubicBezTo>
                      <a:pt x="4494" y="1766"/>
                      <a:pt x="4494" y="1766"/>
                      <a:pt x="4526" y="1766"/>
                    </a:cubicBezTo>
                    <a:lnTo>
                      <a:pt x="4556" y="1766"/>
                    </a:lnTo>
                    <a:cubicBezTo>
                      <a:pt x="4556" y="1766"/>
                      <a:pt x="4556" y="1766"/>
                      <a:pt x="4587" y="1766"/>
                    </a:cubicBezTo>
                    <a:lnTo>
                      <a:pt x="4587" y="1766"/>
                    </a:lnTo>
                    <a:lnTo>
                      <a:pt x="4587" y="1766"/>
                    </a:lnTo>
                    <a:lnTo>
                      <a:pt x="4587" y="1766"/>
                    </a:lnTo>
                    <a:cubicBezTo>
                      <a:pt x="4618" y="1766"/>
                      <a:pt x="4650" y="1766"/>
                      <a:pt x="4650" y="1766"/>
                    </a:cubicBezTo>
                    <a:cubicBezTo>
                      <a:pt x="4650" y="1766"/>
                      <a:pt x="4650" y="1766"/>
                      <a:pt x="4680" y="1766"/>
                    </a:cubicBezTo>
                    <a:lnTo>
                      <a:pt x="4680" y="1766"/>
                    </a:lnTo>
                    <a:cubicBezTo>
                      <a:pt x="4680" y="1766"/>
                      <a:pt x="4680" y="1766"/>
                      <a:pt x="4711" y="1766"/>
                    </a:cubicBezTo>
                    <a:lnTo>
                      <a:pt x="4711" y="1736"/>
                    </a:lnTo>
                    <a:cubicBezTo>
                      <a:pt x="4742" y="1736"/>
                      <a:pt x="4742" y="1705"/>
                      <a:pt x="4742" y="1705"/>
                    </a:cubicBezTo>
                    <a:lnTo>
                      <a:pt x="4742" y="1705"/>
                    </a:lnTo>
                    <a:cubicBezTo>
                      <a:pt x="4774" y="1705"/>
                      <a:pt x="4804" y="1705"/>
                      <a:pt x="4804" y="1705"/>
                    </a:cubicBezTo>
                    <a:cubicBezTo>
                      <a:pt x="4804" y="1705"/>
                      <a:pt x="4804" y="1705"/>
                      <a:pt x="4835" y="1705"/>
                    </a:cubicBezTo>
                    <a:lnTo>
                      <a:pt x="4835" y="1705"/>
                    </a:lnTo>
                    <a:cubicBezTo>
                      <a:pt x="4866" y="1736"/>
                      <a:pt x="4866" y="1736"/>
                      <a:pt x="4866" y="1736"/>
                    </a:cubicBezTo>
                    <a:lnTo>
                      <a:pt x="4898" y="1736"/>
                    </a:lnTo>
                    <a:lnTo>
                      <a:pt x="4898" y="1736"/>
                    </a:lnTo>
                    <a:lnTo>
                      <a:pt x="4898" y="1736"/>
                    </a:lnTo>
                    <a:cubicBezTo>
                      <a:pt x="4928" y="1705"/>
                      <a:pt x="4928" y="1705"/>
                      <a:pt x="4928" y="1705"/>
                    </a:cubicBezTo>
                    <a:cubicBezTo>
                      <a:pt x="4928" y="1736"/>
                      <a:pt x="4928" y="1736"/>
                      <a:pt x="4928" y="1736"/>
                    </a:cubicBezTo>
                    <a:lnTo>
                      <a:pt x="4928" y="1736"/>
                    </a:lnTo>
                    <a:cubicBezTo>
                      <a:pt x="4928" y="1736"/>
                      <a:pt x="4928" y="1736"/>
                      <a:pt x="4959" y="1736"/>
                    </a:cubicBezTo>
                    <a:lnTo>
                      <a:pt x="4959" y="1766"/>
                    </a:lnTo>
                    <a:lnTo>
                      <a:pt x="4959" y="1766"/>
                    </a:lnTo>
                    <a:cubicBezTo>
                      <a:pt x="4990" y="1766"/>
                      <a:pt x="4990" y="1766"/>
                      <a:pt x="5022" y="1736"/>
                    </a:cubicBezTo>
                    <a:lnTo>
                      <a:pt x="5022" y="1736"/>
                    </a:lnTo>
                    <a:lnTo>
                      <a:pt x="5022" y="1736"/>
                    </a:lnTo>
                    <a:lnTo>
                      <a:pt x="5022" y="1736"/>
                    </a:lnTo>
                    <a:lnTo>
                      <a:pt x="5022" y="1736"/>
                    </a:lnTo>
                    <a:cubicBezTo>
                      <a:pt x="5022" y="1705"/>
                      <a:pt x="5022" y="1705"/>
                      <a:pt x="5022" y="1705"/>
                    </a:cubicBezTo>
                    <a:cubicBezTo>
                      <a:pt x="5022" y="1705"/>
                      <a:pt x="5022" y="1705"/>
                      <a:pt x="5052" y="1705"/>
                    </a:cubicBezTo>
                    <a:lnTo>
                      <a:pt x="5052" y="1705"/>
                    </a:lnTo>
                    <a:lnTo>
                      <a:pt x="5052" y="1674"/>
                    </a:lnTo>
                    <a:lnTo>
                      <a:pt x="5052" y="1674"/>
                    </a:lnTo>
                    <a:lnTo>
                      <a:pt x="5052" y="1674"/>
                    </a:lnTo>
                    <a:cubicBezTo>
                      <a:pt x="5083" y="1674"/>
                      <a:pt x="5083" y="1642"/>
                      <a:pt x="5114" y="1612"/>
                    </a:cubicBezTo>
                    <a:lnTo>
                      <a:pt x="5114" y="1612"/>
                    </a:lnTo>
                    <a:lnTo>
                      <a:pt x="5083" y="1612"/>
                    </a:lnTo>
                    <a:lnTo>
                      <a:pt x="5083" y="1612"/>
                    </a:lnTo>
                    <a:cubicBezTo>
                      <a:pt x="5083" y="1581"/>
                      <a:pt x="5083" y="1581"/>
                      <a:pt x="5083" y="1581"/>
                    </a:cubicBezTo>
                    <a:lnTo>
                      <a:pt x="5083" y="1581"/>
                    </a:lnTo>
                    <a:cubicBezTo>
                      <a:pt x="5083" y="1550"/>
                      <a:pt x="5083" y="1550"/>
                      <a:pt x="5114" y="1550"/>
                    </a:cubicBezTo>
                    <a:lnTo>
                      <a:pt x="5114" y="1550"/>
                    </a:lnTo>
                    <a:cubicBezTo>
                      <a:pt x="5114" y="1518"/>
                      <a:pt x="5114" y="1518"/>
                      <a:pt x="5114" y="1518"/>
                    </a:cubicBezTo>
                    <a:cubicBezTo>
                      <a:pt x="5114" y="1518"/>
                      <a:pt x="5114" y="1518"/>
                      <a:pt x="5146" y="1518"/>
                    </a:cubicBezTo>
                    <a:lnTo>
                      <a:pt x="5146" y="1518"/>
                    </a:lnTo>
                    <a:cubicBezTo>
                      <a:pt x="5146" y="1518"/>
                      <a:pt x="5146" y="1518"/>
                      <a:pt x="5176" y="1518"/>
                    </a:cubicBezTo>
                    <a:lnTo>
                      <a:pt x="5176" y="1518"/>
                    </a:lnTo>
                    <a:lnTo>
                      <a:pt x="5176" y="1518"/>
                    </a:lnTo>
                    <a:cubicBezTo>
                      <a:pt x="5207" y="1518"/>
                      <a:pt x="5207" y="1488"/>
                      <a:pt x="5238" y="1488"/>
                    </a:cubicBezTo>
                    <a:cubicBezTo>
                      <a:pt x="5238" y="1488"/>
                      <a:pt x="5300" y="1488"/>
                      <a:pt x="5331" y="1518"/>
                    </a:cubicBezTo>
                    <a:cubicBezTo>
                      <a:pt x="5331" y="1518"/>
                      <a:pt x="5331" y="1518"/>
                      <a:pt x="5362" y="1518"/>
                    </a:cubicBezTo>
                    <a:lnTo>
                      <a:pt x="5362" y="1518"/>
                    </a:lnTo>
                    <a:lnTo>
                      <a:pt x="5362" y="1518"/>
                    </a:lnTo>
                    <a:lnTo>
                      <a:pt x="5394" y="1518"/>
                    </a:lnTo>
                    <a:lnTo>
                      <a:pt x="5394" y="1518"/>
                    </a:lnTo>
                    <a:cubicBezTo>
                      <a:pt x="5424" y="1518"/>
                      <a:pt x="5424" y="1518"/>
                      <a:pt x="5424" y="1550"/>
                    </a:cubicBezTo>
                    <a:lnTo>
                      <a:pt x="5424" y="1550"/>
                    </a:lnTo>
                    <a:lnTo>
                      <a:pt x="5424" y="1550"/>
                    </a:lnTo>
                    <a:cubicBezTo>
                      <a:pt x="5455" y="1550"/>
                      <a:pt x="5455" y="1550"/>
                      <a:pt x="5455" y="1581"/>
                    </a:cubicBezTo>
                    <a:lnTo>
                      <a:pt x="5486" y="1612"/>
                    </a:lnTo>
                    <a:lnTo>
                      <a:pt x="5486" y="1642"/>
                    </a:lnTo>
                    <a:cubicBezTo>
                      <a:pt x="5486" y="1642"/>
                      <a:pt x="5486" y="1642"/>
                      <a:pt x="5517" y="1642"/>
                    </a:cubicBezTo>
                    <a:cubicBezTo>
                      <a:pt x="5517" y="1674"/>
                      <a:pt x="5517" y="1705"/>
                      <a:pt x="5548" y="1705"/>
                    </a:cubicBezTo>
                    <a:cubicBezTo>
                      <a:pt x="5548" y="1736"/>
                      <a:pt x="5548" y="1736"/>
                      <a:pt x="5548" y="1766"/>
                    </a:cubicBezTo>
                    <a:lnTo>
                      <a:pt x="5548" y="1766"/>
                    </a:lnTo>
                    <a:cubicBezTo>
                      <a:pt x="5579" y="1766"/>
                      <a:pt x="5579" y="1766"/>
                      <a:pt x="5610" y="1766"/>
                    </a:cubicBezTo>
                    <a:lnTo>
                      <a:pt x="5610" y="1766"/>
                    </a:lnTo>
                    <a:lnTo>
                      <a:pt x="5610" y="1766"/>
                    </a:lnTo>
                    <a:lnTo>
                      <a:pt x="5610" y="1766"/>
                    </a:lnTo>
                    <a:cubicBezTo>
                      <a:pt x="5642" y="1766"/>
                      <a:pt x="5642" y="1766"/>
                      <a:pt x="5642" y="1766"/>
                    </a:cubicBezTo>
                    <a:cubicBezTo>
                      <a:pt x="5672" y="1798"/>
                      <a:pt x="5672" y="1798"/>
                      <a:pt x="5672" y="1798"/>
                    </a:cubicBezTo>
                    <a:lnTo>
                      <a:pt x="5672" y="1798"/>
                    </a:lnTo>
                    <a:cubicBezTo>
                      <a:pt x="5703" y="1829"/>
                      <a:pt x="5703" y="1829"/>
                      <a:pt x="5703" y="1860"/>
                    </a:cubicBezTo>
                    <a:cubicBezTo>
                      <a:pt x="5703" y="1860"/>
                      <a:pt x="5703" y="1860"/>
                      <a:pt x="5734" y="1860"/>
                    </a:cubicBezTo>
                    <a:lnTo>
                      <a:pt x="5734" y="1860"/>
                    </a:lnTo>
                    <a:lnTo>
                      <a:pt x="5734" y="1860"/>
                    </a:lnTo>
                    <a:cubicBezTo>
                      <a:pt x="5734" y="1890"/>
                      <a:pt x="5734" y="1890"/>
                      <a:pt x="5765" y="1890"/>
                    </a:cubicBezTo>
                    <a:lnTo>
                      <a:pt x="5765" y="1890"/>
                    </a:lnTo>
                    <a:cubicBezTo>
                      <a:pt x="5765" y="1860"/>
                      <a:pt x="5796" y="1860"/>
                      <a:pt x="5796" y="1860"/>
                    </a:cubicBezTo>
                    <a:cubicBezTo>
                      <a:pt x="5827" y="1829"/>
                      <a:pt x="5827" y="1829"/>
                      <a:pt x="5827" y="1829"/>
                    </a:cubicBezTo>
                    <a:lnTo>
                      <a:pt x="5827" y="1829"/>
                    </a:lnTo>
                    <a:cubicBezTo>
                      <a:pt x="5827" y="1829"/>
                      <a:pt x="5827" y="1829"/>
                      <a:pt x="5858" y="1829"/>
                    </a:cubicBezTo>
                    <a:lnTo>
                      <a:pt x="5858" y="1829"/>
                    </a:lnTo>
                    <a:lnTo>
                      <a:pt x="5889" y="1829"/>
                    </a:lnTo>
                    <a:lnTo>
                      <a:pt x="5889" y="1829"/>
                    </a:lnTo>
                    <a:lnTo>
                      <a:pt x="5889" y="1829"/>
                    </a:lnTo>
                    <a:cubicBezTo>
                      <a:pt x="5920" y="1829"/>
                      <a:pt x="5920" y="1829"/>
                      <a:pt x="5920" y="1829"/>
                    </a:cubicBezTo>
                    <a:lnTo>
                      <a:pt x="5951" y="1860"/>
                    </a:lnTo>
                    <a:lnTo>
                      <a:pt x="5951" y="1860"/>
                    </a:lnTo>
                    <a:lnTo>
                      <a:pt x="5951" y="1860"/>
                    </a:lnTo>
                    <a:lnTo>
                      <a:pt x="5951" y="1860"/>
                    </a:lnTo>
                    <a:lnTo>
                      <a:pt x="5951" y="1890"/>
                    </a:lnTo>
                    <a:lnTo>
                      <a:pt x="5951" y="1890"/>
                    </a:lnTo>
                    <a:cubicBezTo>
                      <a:pt x="5951" y="1890"/>
                      <a:pt x="5951" y="1890"/>
                      <a:pt x="5951" y="1922"/>
                    </a:cubicBezTo>
                    <a:lnTo>
                      <a:pt x="5951" y="1922"/>
                    </a:lnTo>
                    <a:cubicBezTo>
                      <a:pt x="5920" y="1922"/>
                      <a:pt x="5920" y="1922"/>
                      <a:pt x="5920" y="1922"/>
                    </a:cubicBezTo>
                    <a:lnTo>
                      <a:pt x="5920" y="1922"/>
                    </a:lnTo>
                    <a:cubicBezTo>
                      <a:pt x="5920" y="1953"/>
                      <a:pt x="5920" y="1953"/>
                      <a:pt x="5920" y="1953"/>
                    </a:cubicBezTo>
                    <a:cubicBezTo>
                      <a:pt x="5920" y="1953"/>
                      <a:pt x="5920" y="1984"/>
                      <a:pt x="5889" y="1984"/>
                    </a:cubicBezTo>
                    <a:lnTo>
                      <a:pt x="5889" y="1984"/>
                    </a:lnTo>
                    <a:lnTo>
                      <a:pt x="5889" y="1984"/>
                    </a:lnTo>
                    <a:cubicBezTo>
                      <a:pt x="5889" y="2014"/>
                      <a:pt x="5889" y="2014"/>
                      <a:pt x="5889" y="2014"/>
                    </a:cubicBezTo>
                    <a:lnTo>
                      <a:pt x="5889" y="2014"/>
                    </a:lnTo>
                    <a:lnTo>
                      <a:pt x="5889" y="2014"/>
                    </a:lnTo>
                    <a:lnTo>
                      <a:pt x="5889" y="2014"/>
                    </a:lnTo>
                    <a:cubicBezTo>
                      <a:pt x="5889" y="2046"/>
                      <a:pt x="5858" y="2046"/>
                      <a:pt x="5858" y="2077"/>
                    </a:cubicBezTo>
                    <a:lnTo>
                      <a:pt x="5858" y="2077"/>
                    </a:lnTo>
                    <a:lnTo>
                      <a:pt x="5858" y="2077"/>
                    </a:lnTo>
                    <a:lnTo>
                      <a:pt x="5858" y="2077"/>
                    </a:lnTo>
                    <a:lnTo>
                      <a:pt x="5827" y="2108"/>
                    </a:lnTo>
                    <a:lnTo>
                      <a:pt x="5827" y="2108"/>
                    </a:lnTo>
                    <a:lnTo>
                      <a:pt x="5827" y="2108"/>
                    </a:lnTo>
                    <a:cubicBezTo>
                      <a:pt x="5796" y="2108"/>
                      <a:pt x="5796" y="2108"/>
                      <a:pt x="5796" y="2077"/>
                    </a:cubicBezTo>
                    <a:lnTo>
                      <a:pt x="5796" y="2077"/>
                    </a:lnTo>
                    <a:cubicBezTo>
                      <a:pt x="5765" y="2077"/>
                      <a:pt x="5765" y="2077"/>
                      <a:pt x="5765" y="2077"/>
                    </a:cubicBezTo>
                    <a:cubicBezTo>
                      <a:pt x="5765" y="2077"/>
                      <a:pt x="5765" y="2108"/>
                      <a:pt x="5734" y="2108"/>
                    </a:cubicBezTo>
                    <a:lnTo>
                      <a:pt x="5734" y="2108"/>
                    </a:lnTo>
                    <a:cubicBezTo>
                      <a:pt x="5734" y="2108"/>
                      <a:pt x="5734" y="2108"/>
                      <a:pt x="5734" y="2138"/>
                    </a:cubicBezTo>
                    <a:lnTo>
                      <a:pt x="5734" y="2138"/>
                    </a:lnTo>
                    <a:lnTo>
                      <a:pt x="5734" y="2170"/>
                    </a:lnTo>
                    <a:lnTo>
                      <a:pt x="5734" y="2170"/>
                    </a:lnTo>
                    <a:lnTo>
                      <a:pt x="5734" y="2170"/>
                    </a:lnTo>
                    <a:cubicBezTo>
                      <a:pt x="5734" y="2170"/>
                      <a:pt x="5734" y="2170"/>
                      <a:pt x="5765" y="2170"/>
                    </a:cubicBezTo>
                    <a:lnTo>
                      <a:pt x="5765" y="2138"/>
                    </a:lnTo>
                    <a:cubicBezTo>
                      <a:pt x="5765" y="2138"/>
                      <a:pt x="5796" y="2170"/>
                      <a:pt x="5827" y="2170"/>
                    </a:cubicBezTo>
                    <a:cubicBezTo>
                      <a:pt x="5827" y="2201"/>
                      <a:pt x="5827" y="2201"/>
                      <a:pt x="5827" y="2201"/>
                    </a:cubicBezTo>
                    <a:lnTo>
                      <a:pt x="5858" y="2201"/>
                    </a:lnTo>
                    <a:cubicBezTo>
                      <a:pt x="5889" y="2170"/>
                      <a:pt x="5889" y="2170"/>
                      <a:pt x="5889" y="2170"/>
                    </a:cubicBezTo>
                    <a:cubicBezTo>
                      <a:pt x="5920" y="2170"/>
                      <a:pt x="5920" y="2138"/>
                      <a:pt x="5951" y="2108"/>
                    </a:cubicBezTo>
                    <a:cubicBezTo>
                      <a:pt x="5951" y="2077"/>
                      <a:pt x="5982" y="2046"/>
                      <a:pt x="6013" y="2046"/>
                    </a:cubicBezTo>
                    <a:lnTo>
                      <a:pt x="6044" y="2046"/>
                    </a:lnTo>
                    <a:lnTo>
                      <a:pt x="6044" y="2014"/>
                    </a:lnTo>
                    <a:lnTo>
                      <a:pt x="6075" y="1984"/>
                    </a:lnTo>
                    <a:lnTo>
                      <a:pt x="6106" y="1953"/>
                    </a:lnTo>
                    <a:cubicBezTo>
                      <a:pt x="6106" y="1922"/>
                      <a:pt x="6106" y="1922"/>
                      <a:pt x="6137" y="1890"/>
                    </a:cubicBezTo>
                    <a:lnTo>
                      <a:pt x="6168" y="1860"/>
                    </a:lnTo>
                    <a:cubicBezTo>
                      <a:pt x="6199" y="1860"/>
                      <a:pt x="6199" y="1829"/>
                      <a:pt x="6199" y="1829"/>
                    </a:cubicBezTo>
                    <a:lnTo>
                      <a:pt x="6199" y="1829"/>
                    </a:lnTo>
                    <a:cubicBezTo>
                      <a:pt x="6199" y="1798"/>
                      <a:pt x="6199" y="1766"/>
                      <a:pt x="6199" y="1766"/>
                    </a:cubicBezTo>
                    <a:cubicBezTo>
                      <a:pt x="6199" y="1766"/>
                      <a:pt x="6230" y="1766"/>
                      <a:pt x="6230" y="1736"/>
                    </a:cubicBezTo>
                    <a:lnTo>
                      <a:pt x="6230" y="1736"/>
                    </a:lnTo>
                    <a:lnTo>
                      <a:pt x="6230" y="1736"/>
                    </a:lnTo>
                    <a:cubicBezTo>
                      <a:pt x="6230" y="1736"/>
                      <a:pt x="6199" y="1705"/>
                      <a:pt x="6230" y="1705"/>
                    </a:cubicBezTo>
                    <a:cubicBezTo>
                      <a:pt x="6230" y="1674"/>
                      <a:pt x="6230" y="1642"/>
                      <a:pt x="6261" y="1612"/>
                    </a:cubicBezTo>
                    <a:lnTo>
                      <a:pt x="6261" y="1612"/>
                    </a:lnTo>
                    <a:lnTo>
                      <a:pt x="6261" y="1581"/>
                    </a:lnTo>
                    <a:cubicBezTo>
                      <a:pt x="6230" y="1581"/>
                      <a:pt x="6230" y="1581"/>
                      <a:pt x="6230" y="1581"/>
                    </a:cubicBezTo>
                    <a:cubicBezTo>
                      <a:pt x="6230" y="1550"/>
                      <a:pt x="6230" y="1550"/>
                      <a:pt x="6230" y="1550"/>
                    </a:cubicBezTo>
                    <a:cubicBezTo>
                      <a:pt x="6230" y="1518"/>
                      <a:pt x="6230" y="1518"/>
                      <a:pt x="6199" y="1518"/>
                    </a:cubicBezTo>
                    <a:cubicBezTo>
                      <a:pt x="6199" y="1518"/>
                      <a:pt x="6199" y="1518"/>
                      <a:pt x="6168" y="1518"/>
                    </a:cubicBezTo>
                    <a:cubicBezTo>
                      <a:pt x="6168" y="1518"/>
                      <a:pt x="6168" y="1518"/>
                      <a:pt x="6137" y="1518"/>
                    </a:cubicBezTo>
                    <a:cubicBezTo>
                      <a:pt x="6137" y="1518"/>
                      <a:pt x="6137" y="1518"/>
                      <a:pt x="6106" y="1518"/>
                    </a:cubicBezTo>
                    <a:cubicBezTo>
                      <a:pt x="6106" y="1550"/>
                      <a:pt x="6075" y="1550"/>
                      <a:pt x="6075" y="1550"/>
                    </a:cubicBezTo>
                    <a:cubicBezTo>
                      <a:pt x="6044" y="1550"/>
                      <a:pt x="6044" y="1550"/>
                      <a:pt x="6044" y="1518"/>
                    </a:cubicBezTo>
                    <a:lnTo>
                      <a:pt x="6044" y="1488"/>
                    </a:lnTo>
                    <a:lnTo>
                      <a:pt x="6044" y="1488"/>
                    </a:lnTo>
                    <a:cubicBezTo>
                      <a:pt x="6044" y="1488"/>
                      <a:pt x="6044" y="1488"/>
                      <a:pt x="6044" y="1457"/>
                    </a:cubicBezTo>
                    <a:lnTo>
                      <a:pt x="6013" y="1457"/>
                    </a:lnTo>
                    <a:cubicBezTo>
                      <a:pt x="6013" y="1488"/>
                      <a:pt x="6013" y="1488"/>
                      <a:pt x="6013" y="1488"/>
                    </a:cubicBezTo>
                    <a:lnTo>
                      <a:pt x="5982" y="1488"/>
                    </a:lnTo>
                    <a:cubicBezTo>
                      <a:pt x="5982" y="1488"/>
                      <a:pt x="5951" y="1488"/>
                      <a:pt x="5920" y="1457"/>
                    </a:cubicBezTo>
                    <a:lnTo>
                      <a:pt x="5920" y="1425"/>
                    </a:lnTo>
                    <a:cubicBezTo>
                      <a:pt x="5920" y="1394"/>
                      <a:pt x="5951" y="1394"/>
                      <a:pt x="5982" y="1394"/>
                    </a:cubicBezTo>
                    <a:lnTo>
                      <a:pt x="5982" y="1394"/>
                    </a:lnTo>
                    <a:cubicBezTo>
                      <a:pt x="6013" y="1394"/>
                      <a:pt x="6013" y="1364"/>
                      <a:pt x="6044" y="1364"/>
                    </a:cubicBezTo>
                    <a:lnTo>
                      <a:pt x="6075" y="1333"/>
                    </a:lnTo>
                    <a:cubicBezTo>
                      <a:pt x="6075" y="1333"/>
                      <a:pt x="6075" y="1302"/>
                      <a:pt x="6106" y="1302"/>
                    </a:cubicBezTo>
                    <a:lnTo>
                      <a:pt x="6106" y="1302"/>
                    </a:lnTo>
                    <a:lnTo>
                      <a:pt x="6106" y="1302"/>
                    </a:lnTo>
                    <a:lnTo>
                      <a:pt x="6106" y="1302"/>
                    </a:lnTo>
                    <a:lnTo>
                      <a:pt x="6137" y="1270"/>
                    </a:lnTo>
                    <a:lnTo>
                      <a:pt x="6137" y="1270"/>
                    </a:lnTo>
                    <a:cubicBezTo>
                      <a:pt x="6168" y="1240"/>
                      <a:pt x="6199" y="1240"/>
                      <a:pt x="6230" y="1240"/>
                    </a:cubicBezTo>
                    <a:lnTo>
                      <a:pt x="6230" y="1240"/>
                    </a:lnTo>
                    <a:cubicBezTo>
                      <a:pt x="6230" y="1209"/>
                      <a:pt x="6261" y="1209"/>
                      <a:pt x="6261" y="1209"/>
                    </a:cubicBezTo>
                    <a:cubicBezTo>
                      <a:pt x="6261" y="1209"/>
                      <a:pt x="6261" y="1209"/>
                      <a:pt x="6261" y="1178"/>
                    </a:cubicBezTo>
                    <a:cubicBezTo>
                      <a:pt x="6292" y="1178"/>
                      <a:pt x="6323" y="1178"/>
                      <a:pt x="6323" y="1146"/>
                    </a:cubicBezTo>
                    <a:cubicBezTo>
                      <a:pt x="6354" y="1146"/>
                      <a:pt x="6354" y="1146"/>
                      <a:pt x="6385" y="1116"/>
                    </a:cubicBezTo>
                    <a:lnTo>
                      <a:pt x="6385" y="1116"/>
                    </a:lnTo>
                    <a:lnTo>
                      <a:pt x="6416" y="1116"/>
                    </a:lnTo>
                    <a:cubicBezTo>
                      <a:pt x="6447" y="1116"/>
                      <a:pt x="6447" y="1116"/>
                      <a:pt x="6478" y="1116"/>
                    </a:cubicBezTo>
                    <a:cubicBezTo>
                      <a:pt x="6509" y="1116"/>
                      <a:pt x="6509" y="1146"/>
                      <a:pt x="6540" y="1146"/>
                    </a:cubicBezTo>
                    <a:cubicBezTo>
                      <a:pt x="6540" y="1146"/>
                      <a:pt x="6540" y="1146"/>
                      <a:pt x="6571" y="1146"/>
                    </a:cubicBezTo>
                    <a:lnTo>
                      <a:pt x="6571" y="1146"/>
                    </a:lnTo>
                    <a:lnTo>
                      <a:pt x="6602" y="1146"/>
                    </a:lnTo>
                    <a:cubicBezTo>
                      <a:pt x="6633" y="1146"/>
                      <a:pt x="6664" y="1146"/>
                      <a:pt x="6664" y="1146"/>
                    </a:cubicBezTo>
                    <a:cubicBezTo>
                      <a:pt x="6664" y="1146"/>
                      <a:pt x="6664" y="1146"/>
                      <a:pt x="6695" y="1146"/>
                    </a:cubicBezTo>
                    <a:lnTo>
                      <a:pt x="6695" y="1146"/>
                    </a:lnTo>
                    <a:lnTo>
                      <a:pt x="6695" y="1146"/>
                    </a:lnTo>
                    <a:cubicBezTo>
                      <a:pt x="6695" y="1116"/>
                      <a:pt x="6695" y="1116"/>
                      <a:pt x="6726" y="1116"/>
                    </a:cubicBezTo>
                    <a:lnTo>
                      <a:pt x="6726" y="1116"/>
                    </a:lnTo>
                    <a:cubicBezTo>
                      <a:pt x="6757" y="1116"/>
                      <a:pt x="6788" y="1116"/>
                      <a:pt x="6788" y="1116"/>
                    </a:cubicBezTo>
                    <a:lnTo>
                      <a:pt x="6788" y="1116"/>
                    </a:lnTo>
                    <a:cubicBezTo>
                      <a:pt x="6819" y="1116"/>
                      <a:pt x="6819" y="1116"/>
                      <a:pt x="6819" y="1116"/>
                    </a:cubicBezTo>
                    <a:lnTo>
                      <a:pt x="6819" y="1116"/>
                    </a:lnTo>
                    <a:cubicBezTo>
                      <a:pt x="6850" y="1116"/>
                      <a:pt x="6881" y="1116"/>
                      <a:pt x="6881" y="1146"/>
                    </a:cubicBezTo>
                    <a:lnTo>
                      <a:pt x="6912" y="1146"/>
                    </a:lnTo>
                    <a:lnTo>
                      <a:pt x="6912" y="1146"/>
                    </a:lnTo>
                    <a:cubicBezTo>
                      <a:pt x="6912" y="1146"/>
                      <a:pt x="6974" y="1146"/>
                      <a:pt x="7005" y="1146"/>
                    </a:cubicBezTo>
                    <a:cubicBezTo>
                      <a:pt x="7005" y="1146"/>
                      <a:pt x="6974" y="1146"/>
                      <a:pt x="6974" y="1116"/>
                    </a:cubicBezTo>
                    <a:cubicBezTo>
                      <a:pt x="6974" y="1116"/>
                      <a:pt x="6974" y="1116"/>
                      <a:pt x="6974" y="1085"/>
                    </a:cubicBezTo>
                    <a:cubicBezTo>
                      <a:pt x="7005" y="1085"/>
                      <a:pt x="7005" y="1085"/>
                      <a:pt x="7036" y="1054"/>
                    </a:cubicBezTo>
                    <a:lnTo>
                      <a:pt x="7067" y="1054"/>
                    </a:lnTo>
                    <a:lnTo>
                      <a:pt x="7067" y="1054"/>
                    </a:lnTo>
                    <a:cubicBezTo>
                      <a:pt x="7067" y="1022"/>
                      <a:pt x="7098" y="1022"/>
                      <a:pt x="7098" y="1022"/>
                    </a:cubicBezTo>
                    <a:lnTo>
                      <a:pt x="7098" y="1022"/>
                    </a:lnTo>
                    <a:cubicBezTo>
                      <a:pt x="7098" y="1022"/>
                      <a:pt x="7098" y="992"/>
                      <a:pt x="7129" y="992"/>
                    </a:cubicBezTo>
                    <a:cubicBezTo>
                      <a:pt x="7129" y="992"/>
                      <a:pt x="7129" y="961"/>
                      <a:pt x="7160" y="961"/>
                    </a:cubicBezTo>
                    <a:cubicBezTo>
                      <a:pt x="7191" y="961"/>
                      <a:pt x="7191" y="961"/>
                      <a:pt x="7191" y="961"/>
                    </a:cubicBezTo>
                    <a:cubicBezTo>
                      <a:pt x="7191" y="961"/>
                      <a:pt x="7191" y="961"/>
                      <a:pt x="7222" y="961"/>
                    </a:cubicBezTo>
                    <a:cubicBezTo>
                      <a:pt x="7222" y="961"/>
                      <a:pt x="7222" y="961"/>
                      <a:pt x="7253" y="961"/>
                    </a:cubicBezTo>
                    <a:cubicBezTo>
                      <a:pt x="7253" y="961"/>
                      <a:pt x="7284" y="961"/>
                      <a:pt x="7284" y="992"/>
                    </a:cubicBezTo>
                    <a:lnTo>
                      <a:pt x="7284" y="992"/>
                    </a:lnTo>
                    <a:lnTo>
                      <a:pt x="7284" y="992"/>
                    </a:lnTo>
                    <a:cubicBezTo>
                      <a:pt x="7284" y="961"/>
                      <a:pt x="7315" y="961"/>
                      <a:pt x="7315" y="961"/>
                    </a:cubicBezTo>
                    <a:lnTo>
                      <a:pt x="7315" y="961"/>
                    </a:lnTo>
                    <a:cubicBezTo>
                      <a:pt x="7345" y="961"/>
                      <a:pt x="7345" y="961"/>
                      <a:pt x="7345" y="992"/>
                    </a:cubicBezTo>
                    <a:cubicBezTo>
                      <a:pt x="7345" y="992"/>
                      <a:pt x="7345" y="992"/>
                      <a:pt x="7345" y="1022"/>
                    </a:cubicBezTo>
                    <a:lnTo>
                      <a:pt x="7345" y="1022"/>
                    </a:lnTo>
                    <a:lnTo>
                      <a:pt x="7345" y="1022"/>
                    </a:lnTo>
                    <a:cubicBezTo>
                      <a:pt x="7377" y="1022"/>
                      <a:pt x="7377" y="1022"/>
                      <a:pt x="7408" y="1022"/>
                    </a:cubicBezTo>
                    <a:cubicBezTo>
                      <a:pt x="7408" y="1022"/>
                      <a:pt x="7408" y="1022"/>
                      <a:pt x="7408" y="992"/>
                    </a:cubicBezTo>
                    <a:lnTo>
                      <a:pt x="7408" y="992"/>
                    </a:lnTo>
                    <a:cubicBezTo>
                      <a:pt x="7439" y="992"/>
                      <a:pt x="7439" y="961"/>
                      <a:pt x="7439" y="961"/>
                    </a:cubicBezTo>
                    <a:lnTo>
                      <a:pt x="7469" y="992"/>
                    </a:lnTo>
                    <a:lnTo>
                      <a:pt x="7469" y="992"/>
                    </a:lnTo>
                    <a:lnTo>
                      <a:pt x="7469" y="992"/>
                    </a:lnTo>
                    <a:cubicBezTo>
                      <a:pt x="7469" y="961"/>
                      <a:pt x="7469" y="961"/>
                      <a:pt x="7469" y="961"/>
                    </a:cubicBezTo>
                    <a:cubicBezTo>
                      <a:pt x="7469" y="961"/>
                      <a:pt x="7469" y="961"/>
                      <a:pt x="7469" y="930"/>
                    </a:cubicBezTo>
                    <a:cubicBezTo>
                      <a:pt x="7501" y="930"/>
                      <a:pt x="7501" y="930"/>
                      <a:pt x="7501" y="930"/>
                    </a:cubicBezTo>
                    <a:cubicBezTo>
                      <a:pt x="7532" y="898"/>
                      <a:pt x="7532" y="898"/>
                      <a:pt x="7532" y="898"/>
                    </a:cubicBezTo>
                    <a:lnTo>
                      <a:pt x="7532" y="898"/>
                    </a:lnTo>
                    <a:lnTo>
                      <a:pt x="7563" y="898"/>
                    </a:lnTo>
                    <a:lnTo>
                      <a:pt x="7563" y="898"/>
                    </a:lnTo>
                    <a:lnTo>
                      <a:pt x="7563" y="898"/>
                    </a:lnTo>
                    <a:cubicBezTo>
                      <a:pt x="7593" y="898"/>
                      <a:pt x="7593" y="930"/>
                      <a:pt x="7593" y="961"/>
                    </a:cubicBezTo>
                    <a:cubicBezTo>
                      <a:pt x="7625" y="961"/>
                      <a:pt x="7593" y="961"/>
                      <a:pt x="7593" y="992"/>
                    </a:cubicBezTo>
                    <a:lnTo>
                      <a:pt x="7593" y="992"/>
                    </a:lnTo>
                    <a:cubicBezTo>
                      <a:pt x="7563" y="992"/>
                      <a:pt x="7563" y="992"/>
                      <a:pt x="7563" y="992"/>
                    </a:cubicBezTo>
                    <a:lnTo>
                      <a:pt x="7563" y="992"/>
                    </a:lnTo>
                    <a:cubicBezTo>
                      <a:pt x="7563" y="1022"/>
                      <a:pt x="7563" y="1022"/>
                      <a:pt x="7563" y="1022"/>
                    </a:cubicBezTo>
                    <a:cubicBezTo>
                      <a:pt x="7563" y="1054"/>
                      <a:pt x="7532" y="1085"/>
                      <a:pt x="7501" y="1085"/>
                    </a:cubicBezTo>
                    <a:lnTo>
                      <a:pt x="7469" y="1085"/>
                    </a:lnTo>
                    <a:cubicBezTo>
                      <a:pt x="7439" y="1116"/>
                      <a:pt x="7439" y="1116"/>
                      <a:pt x="7408" y="1116"/>
                    </a:cubicBezTo>
                    <a:cubicBezTo>
                      <a:pt x="7408" y="1146"/>
                      <a:pt x="7377" y="1146"/>
                      <a:pt x="7377" y="1146"/>
                    </a:cubicBezTo>
                    <a:cubicBezTo>
                      <a:pt x="7345" y="1178"/>
                      <a:pt x="7284" y="1240"/>
                      <a:pt x="7253" y="1240"/>
                    </a:cubicBezTo>
                    <a:cubicBezTo>
                      <a:pt x="7253" y="1270"/>
                      <a:pt x="7222" y="1270"/>
                      <a:pt x="7222" y="1270"/>
                    </a:cubicBezTo>
                    <a:lnTo>
                      <a:pt x="7191" y="1270"/>
                    </a:lnTo>
                    <a:lnTo>
                      <a:pt x="7191" y="1270"/>
                    </a:lnTo>
                    <a:cubicBezTo>
                      <a:pt x="7160" y="1270"/>
                      <a:pt x="7160" y="1270"/>
                      <a:pt x="7160" y="1270"/>
                    </a:cubicBezTo>
                    <a:lnTo>
                      <a:pt x="7160" y="1270"/>
                    </a:lnTo>
                    <a:cubicBezTo>
                      <a:pt x="7160" y="1302"/>
                      <a:pt x="7160" y="1333"/>
                      <a:pt x="7129" y="1333"/>
                    </a:cubicBezTo>
                    <a:cubicBezTo>
                      <a:pt x="7129" y="1333"/>
                      <a:pt x="7129" y="1333"/>
                      <a:pt x="7098" y="1333"/>
                    </a:cubicBezTo>
                    <a:cubicBezTo>
                      <a:pt x="7098" y="1333"/>
                      <a:pt x="7098" y="1333"/>
                      <a:pt x="7098" y="1364"/>
                    </a:cubicBezTo>
                    <a:cubicBezTo>
                      <a:pt x="7098" y="1394"/>
                      <a:pt x="7098" y="1425"/>
                      <a:pt x="7098" y="1457"/>
                    </a:cubicBezTo>
                    <a:cubicBezTo>
                      <a:pt x="7098" y="1457"/>
                      <a:pt x="7098" y="1457"/>
                      <a:pt x="7098" y="1488"/>
                    </a:cubicBezTo>
                    <a:cubicBezTo>
                      <a:pt x="7098" y="1488"/>
                      <a:pt x="7129" y="1518"/>
                      <a:pt x="7129" y="1550"/>
                    </a:cubicBezTo>
                    <a:cubicBezTo>
                      <a:pt x="7129" y="1550"/>
                      <a:pt x="7129" y="1550"/>
                      <a:pt x="7129" y="1581"/>
                    </a:cubicBezTo>
                    <a:lnTo>
                      <a:pt x="7129" y="1581"/>
                    </a:lnTo>
                    <a:lnTo>
                      <a:pt x="7129" y="1612"/>
                    </a:lnTo>
                    <a:lnTo>
                      <a:pt x="7129" y="1612"/>
                    </a:lnTo>
                    <a:cubicBezTo>
                      <a:pt x="7129" y="1642"/>
                      <a:pt x="7129" y="1642"/>
                      <a:pt x="7129" y="1642"/>
                    </a:cubicBezTo>
                    <a:cubicBezTo>
                      <a:pt x="7129" y="1642"/>
                      <a:pt x="7129" y="1642"/>
                      <a:pt x="7129" y="1674"/>
                    </a:cubicBezTo>
                    <a:cubicBezTo>
                      <a:pt x="7129" y="1642"/>
                      <a:pt x="7129" y="1642"/>
                      <a:pt x="7129" y="1642"/>
                    </a:cubicBezTo>
                    <a:cubicBezTo>
                      <a:pt x="7160" y="1642"/>
                      <a:pt x="7160" y="1642"/>
                      <a:pt x="7160" y="1642"/>
                    </a:cubicBezTo>
                    <a:lnTo>
                      <a:pt x="7160" y="1642"/>
                    </a:lnTo>
                    <a:cubicBezTo>
                      <a:pt x="7191" y="1642"/>
                      <a:pt x="7191" y="1612"/>
                      <a:pt x="7191" y="1612"/>
                    </a:cubicBezTo>
                    <a:lnTo>
                      <a:pt x="7191" y="1612"/>
                    </a:lnTo>
                    <a:lnTo>
                      <a:pt x="7191" y="1612"/>
                    </a:lnTo>
                    <a:cubicBezTo>
                      <a:pt x="7191" y="1581"/>
                      <a:pt x="7191" y="1550"/>
                      <a:pt x="7222" y="1550"/>
                    </a:cubicBezTo>
                    <a:cubicBezTo>
                      <a:pt x="7222" y="1518"/>
                      <a:pt x="7222" y="1518"/>
                      <a:pt x="7222" y="1518"/>
                    </a:cubicBezTo>
                    <a:lnTo>
                      <a:pt x="7222" y="1518"/>
                    </a:lnTo>
                    <a:lnTo>
                      <a:pt x="7253" y="1518"/>
                    </a:lnTo>
                    <a:lnTo>
                      <a:pt x="7284" y="1518"/>
                    </a:lnTo>
                    <a:lnTo>
                      <a:pt x="7284" y="1518"/>
                    </a:lnTo>
                    <a:lnTo>
                      <a:pt x="7284" y="1488"/>
                    </a:lnTo>
                    <a:cubicBezTo>
                      <a:pt x="7284" y="1457"/>
                      <a:pt x="7315" y="1457"/>
                      <a:pt x="7315" y="1457"/>
                    </a:cubicBezTo>
                    <a:lnTo>
                      <a:pt x="7315" y="1457"/>
                    </a:lnTo>
                    <a:cubicBezTo>
                      <a:pt x="7345" y="1425"/>
                      <a:pt x="7408" y="1425"/>
                      <a:pt x="7439" y="1425"/>
                    </a:cubicBezTo>
                    <a:lnTo>
                      <a:pt x="7439" y="1425"/>
                    </a:lnTo>
                    <a:cubicBezTo>
                      <a:pt x="7439" y="1394"/>
                      <a:pt x="7439" y="1364"/>
                      <a:pt x="7469" y="1364"/>
                    </a:cubicBezTo>
                    <a:cubicBezTo>
                      <a:pt x="7439" y="1333"/>
                      <a:pt x="7439" y="1302"/>
                      <a:pt x="7439" y="1302"/>
                    </a:cubicBezTo>
                    <a:cubicBezTo>
                      <a:pt x="7439" y="1270"/>
                      <a:pt x="7439" y="1270"/>
                      <a:pt x="7469" y="1270"/>
                    </a:cubicBezTo>
                    <a:cubicBezTo>
                      <a:pt x="7439" y="1270"/>
                      <a:pt x="7439" y="1270"/>
                      <a:pt x="7439" y="1270"/>
                    </a:cubicBezTo>
                    <a:cubicBezTo>
                      <a:pt x="7439" y="1270"/>
                      <a:pt x="7439" y="1270"/>
                      <a:pt x="7408" y="1270"/>
                    </a:cubicBezTo>
                    <a:cubicBezTo>
                      <a:pt x="7408" y="1240"/>
                      <a:pt x="7439" y="1209"/>
                      <a:pt x="7439" y="1209"/>
                    </a:cubicBezTo>
                    <a:cubicBezTo>
                      <a:pt x="7439" y="1178"/>
                      <a:pt x="7439" y="1178"/>
                      <a:pt x="7469" y="1178"/>
                    </a:cubicBezTo>
                    <a:cubicBezTo>
                      <a:pt x="7469" y="1146"/>
                      <a:pt x="7469" y="1146"/>
                      <a:pt x="7469" y="1146"/>
                    </a:cubicBezTo>
                    <a:cubicBezTo>
                      <a:pt x="7501" y="1146"/>
                      <a:pt x="7501" y="1116"/>
                      <a:pt x="7501" y="1116"/>
                    </a:cubicBezTo>
                    <a:lnTo>
                      <a:pt x="7501" y="1116"/>
                    </a:lnTo>
                    <a:cubicBezTo>
                      <a:pt x="7501" y="1116"/>
                      <a:pt x="7501" y="1085"/>
                      <a:pt x="7532" y="1085"/>
                    </a:cubicBezTo>
                    <a:lnTo>
                      <a:pt x="7563" y="1085"/>
                    </a:lnTo>
                    <a:cubicBezTo>
                      <a:pt x="7563" y="1085"/>
                      <a:pt x="7563" y="1085"/>
                      <a:pt x="7593" y="1085"/>
                    </a:cubicBezTo>
                    <a:lnTo>
                      <a:pt x="7593" y="1085"/>
                    </a:lnTo>
                    <a:cubicBezTo>
                      <a:pt x="7625" y="1085"/>
                      <a:pt x="7625" y="1054"/>
                      <a:pt x="7625" y="1054"/>
                    </a:cubicBezTo>
                    <a:cubicBezTo>
                      <a:pt x="7625" y="1054"/>
                      <a:pt x="7625" y="1054"/>
                      <a:pt x="7656" y="1054"/>
                    </a:cubicBezTo>
                    <a:lnTo>
                      <a:pt x="7656" y="1054"/>
                    </a:lnTo>
                    <a:cubicBezTo>
                      <a:pt x="7687" y="1054"/>
                      <a:pt x="7687" y="1054"/>
                      <a:pt x="7687" y="1054"/>
                    </a:cubicBezTo>
                    <a:lnTo>
                      <a:pt x="7687" y="1054"/>
                    </a:lnTo>
                    <a:lnTo>
                      <a:pt x="7687" y="1054"/>
                    </a:lnTo>
                    <a:lnTo>
                      <a:pt x="7687" y="1054"/>
                    </a:lnTo>
                    <a:cubicBezTo>
                      <a:pt x="7687" y="1054"/>
                      <a:pt x="7717" y="1054"/>
                      <a:pt x="7749" y="1054"/>
                    </a:cubicBezTo>
                    <a:cubicBezTo>
                      <a:pt x="7749" y="1054"/>
                      <a:pt x="7749" y="1054"/>
                      <a:pt x="7780" y="1054"/>
                    </a:cubicBezTo>
                    <a:lnTo>
                      <a:pt x="7780" y="1054"/>
                    </a:lnTo>
                    <a:cubicBezTo>
                      <a:pt x="7811" y="1054"/>
                      <a:pt x="7811" y="1054"/>
                      <a:pt x="7811" y="1054"/>
                    </a:cubicBezTo>
                    <a:lnTo>
                      <a:pt x="7811" y="1054"/>
                    </a:lnTo>
                    <a:cubicBezTo>
                      <a:pt x="7841" y="1054"/>
                      <a:pt x="7841" y="1054"/>
                      <a:pt x="7873" y="1085"/>
                    </a:cubicBezTo>
                    <a:lnTo>
                      <a:pt x="7873" y="1085"/>
                    </a:lnTo>
                    <a:cubicBezTo>
                      <a:pt x="7873" y="1085"/>
                      <a:pt x="7873" y="1085"/>
                      <a:pt x="7873" y="1054"/>
                    </a:cubicBezTo>
                    <a:cubicBezTo>
                      <a:pt x="7873" y="1054"/>
                      <a:pt x="7904" y="1054"/>
                      <a:pt x="7935" y="1054"/>
                    </a:cubicBezTo>
                    <a:lnTo>
                      <a:pt x="7965" y="1022"/>
                    </a:lnTo>
                    <a:lnTo>
                      <a:pt x="7965" y="1022"/>
                    </a:lnTo>
                    <a:cubicBezTo>
                      <a:pt x="7997" y="992"/>
                      <a:pt x="8089" y="961"/>
                      <a:pt x="8089" y="961"/>
                    </a:cubicBezTo>
                    <a:cubicBezTo>
                      <a:pt x="8121" y="961"/>
                      <a:pt x="8121" y="961"/>
                      <a:pt x="8121" y="961"/>
                    </a:cubicBezTo>
                    <a:lnTo>
                      <a:pt x="8121" y="961"/>
                    </a:lnTo>
                    <a:lnTo>
                      <a:pt x="8121" y="961"/>
                    </a:lnTo>
                    <a:cubicBezTo>
                      <a:pt x="8152" y="961"/>
                      <a:pt x="8152" y="961"/>
                      <a:pt x="8152" y="961"/>
                    </a:cubicBezTo>
                    <a:cubicBezTo>
                      <a:pt x="8183" y="961"/>
                      <a:pt x="8213" y="930"/>
                      <a:pt x="8213" y="930"/>
                    </a:cubicBezTo>
                    <a:lnTo>
                      <a:pt x="8245" y="898"/>
                    </a:lnTo>
                    <a:cubicBezTo>
                      <a:pt x="8276" y="898"/>
                      <a:pt x="8276" y="930"/>
                      <a:pt x="8307" y="930"/>
                    </a:cubicBezTo>
                    <a:lnTo>
                      <a:pt x="8307" y="930"/>
                    </a:lnTo>
                    <a:lnTo>
                      <a:pt x="8307" y="930"/>
                    </a:lnTo>
                    <a:lnTo>
                      <a:pt x="8337" y="930"/>
                    </a:lnTo>
                    <a:lnTo>
                      <a:pt x="8337" y="930"/>
                    </a:lnTo>
                    <a:lnTo>
                      <a:pt x="8337" y="898"/>
                    </a:lnTo>
                    <a:cubicBezTo>
                      <a:pt x="8337" y="868"/>
                      <a:pt x="8337" y="868"/>
                      <a:pt x="8307" y="837"/>
                    </a:cubicBezTo>
                    <a:cubicBezTo>
                      <a:pt x="8276" y="837"/>
                      <a:pt x="8276" y="837"/>
                      <a:pt x="8276" y="837"/>
                    </a:cubicBezTo>
                    <a:cubicBezTo>
                      <a:pt x="8276" y="837"/>
                      <a:pt x="8276" y="837"/>
                      <a:pt x="8245" y="837"/>
                    </a:cubicBezTo>
                    <a:lnTo>
                      <a:pt x="8245" y="837"/>
                    </a:lnTo>
                    <a:cubicBezTo>
                      <a:pt x="8213" y="837"/>
                      <a:pt x="8213" y="837"/>
                      <a:pt x="8183" y="837"/>
                    </a:cubicBezTo>
                    <a:lnTo>
                      <a:pt x="8183" y="837"/>
                    </a:lnTo>
                    <a:lnTo>
                      <a:pt x="8152" y="837"/>
                    </a:lnTo>
                    <a:cubicBezTo>
                      <a:pt x="8152" y="837"/>
                      <a:pt x="8152" y="837"/>
                      <a:pt x="8121" y="837"/>
                    </a:cubicBezTo>
                    <a:lnTo>
                      <a:pt x="8121" y="806"/>
                    </a:lnTo>
                    <a:cubicBezTo>
                      <a:pt x="8121" y="775"/>
                      <a:pt x="8121" y="775"/>
                      <a:pt x="8152" y="775"/>
                    </a:cubicBezTo>
                    <a:lnTo>
                      <a:pt x="8183" y="775"/>
                    </a:lnTo>
                    <a:cubicBezTo>
                      <a:pt x="8183" y="775"/>
                      <a:pt x="8213" y="744"/>
                      <a:pt x="8245" y="744"/>
                    </a:cubicBezTo>
                    <a:cubicBezTo>
                      <a:pt x="8276" y="744"/>
                      <a:pt x="8276" y="775"/>
                      <a:pt x="8307" y="775"/>
                    </a:cubicBezTo>
                    <a:cubicBezTo>
                      <a:pt x="8337" y="775"/>
                      <a:pt x="8369" y="775"/>
                      <a:pt x="8369" y="775"/>
                    </a:cubicBezTo>
                    <a:cubicBezTo>
                      <a:pt x="8400" y="775"/>
                      <a:pt x="8431" y="775"/>
                      <a:pt x="8431" y="775"/>
                    </a:cubicBezTo>
                    <a:cubicBezTo>
                      <a:pt x="8431" y="744"/>
                      <a:pt x="8493" y="744"/>
                      <a:pt x="8493" y="744"/>
                    </a:cubicBezTo>
                    <a:cubicBezTo>
                      <a:pt x="8524" y="744"/>
                      <a:pt x="8524" y="744"/>
                      <a:pt x="8524" y="744"/>
                    </a:cubicBezTo>
                    <a:cubicBezTo>
                      <a:pt x="8555" y="744"/>
                      <a:pt x="8585" y="744"/>
                      <a:pt x="8648" y="744"/>
                    </a:cubicBezTo>
                    <a:lnTo>
                      <a:pt x="8648" y="744"/>
                    </a:lnTo>
                    <a:cubicBezTo>
                      <a:pt x="8679" y="713"/>
                      <a:pt x="8679" y="713"/>
                      <a:pt x="8679" y="713"/>
                    </a:cubicBezTo>
                    <a:cubicBezTo>
                      <a:pt x="8709" y="713"/>
                      <a:pt x="8803" y="682"/>
                      <a:pt x="8865" y="682"/>
                    </a:cubicBezTo>
                    <a:lnTo>
                      <a:pt x="8833" y="682"/>
                    </a:lnTo>
                    <a:cubicBezTo>
                      <a:pt x="8833" y="682"/>
                      <a:pt x="8803" y="682"/>
                      <a:pt x="8772" y="682"/>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143" name="Freeform 140"/>
              <p:cNvSpPr>
                <a:spLocks noChangeArrowheads="1"/>
              </p:cNvSpPr>
              <p:nvPr/>
            </p:nvSpPr>
            <p:spPr bwMode="auto">
              <a:xfrm>
                <a:off x="5510213" y="2003425"/>
                <a:ext cx="146050" cy="268288"/>
              </a:xfrm>
              <a:custGeom>
                <a:avLst/>
                <a:gdLst>
                  <a:gd name="T0" fmla="*/ 248 w 404"/>
                  <a:gd name="T1" fmla="*/ 588 h 745"/>
                  <a:gd name="T2" fmla="*/ 248 w 404"/>
                  <a:gd name="T3" fmla="*/ 526 h 745"/>
                  <a:gd name="T4" fmla="*/ 279 w 404"/>
                  <a:gd name="T5" fmla="*/ 496 h 745"/>
                  <a:gd name="T6" fmla="*/ 310 w 404"/>
                  <a:gd name="T7" fmla="*/ 496 h 745"/>
                  <a:gd name="T8" fmla="*/ 342 w 404"/>
                  <a:gd name="T9" fmla="*/ 496 h 745"/>
                  <a:gd name="T10" fmla="*/ 403 w 404"/>
                  <a:gd name="T11" fmla="*/ 464 h 745"/>
                  <a:gd name="T12" fmla="*/ 403 w 404"/>
                  <a:gd name="T13" fmla="*/ 464 h 745"/>
                  <a:gd name="T14" fmla="*/ 372 w 404"/>
                  <a:gd name="T15" fmla="*/ 402 h 745"/>
                  <a:gd name="T16" fmla="*/ 342 w 404"/>
                  <a:gd name="T17" fmla="*/ 372 h 745"/>
                  <a:gd name="T18" fmla="*/ 310 w 404"/>
                  <a:gd name="T19" fmla="*/ 309 h 745"/>
                  <a:gd name="T20" fmla="*/ 310 w 404"/>
                  <a:gd name="T21" fmla="*/ 278 h 745"/>
                  <a:gd name="T22" fmla="*/ 279 w 404"/>
                  <a:gd name="T23" fmla="*/ 309 h 745"/>
                  <a:gd name="T24" fmla="*/ 248 w 404"/>
                  <a:gd name="T25" fmla="*/ 278 h 745"/>
                  <a:gd name="T26" fmla="*/ 248 w 404"/>
                  <a:gd name="T27" fmla="*/ 278 h 745"/>
                  <a:gd name="T28" fmla="*/ 248 w 404"/>
                  <a:gd name="T29" fmla="*/ 216 h 745"/>
                  <a:gd name="T30" fmla="*/ 248 w 404"/>
                  <a:gd name="T31" fmla="*/ 185 h 745"/>
                  <a:gd name="T32" fmla="*/ 248 w 404"/>
                  <a:gd name="T33" fmla="*/ 155 h 745"/>
                  <a:gd name="T34" fmla="*/ 279 w 404"/>
                  <a:gd name="T35" fmla="*/ 155 h 745"/>
                  <a:gd name="T36" fmla="*/ 310 w 404"/>
                  <a:gd name="T37" fmla="*/ 124 h 745"/>
                  <a:gd name="T38" fmla="*/ 310 w 404"/>
                  <a:gd name="T39" fmla="*/ 92 h 745"/>
                  <a:gd name="T40" fmla="*/ 310 w 404"/>
                  <a:gd name="T41" fmla="*/ 61 h 745"/>
                  <a:gd name="T42" fmla="*/ 279 w 404"/>
                  <a:gd name="T43" fmla="*/ 0 h 745"/>
                  <a:gd name="T44" fmla="*/ 248 w 404"/>
                  <a:gd name="T45" fmla="*/ 0 h 745"/>
                  <a:gd name="T46" fmla="*/ 248 w 404"/>
                  <a:gd name="T47" fmla="*/ 31 h 745"/>
                  <a:gd name="T48" fmla="*/ 248 w 404"/>
                  <a:gd name="T49" fmla="*/ 92 h 745"/>
                  <a:gd name="T50" fmla="*/ 218 w 404"/>
                  <a:gd name="T51" fmla="*/ 92 h 745"/>
                  <a:gd name="T52" fmla="*/ 187 w 404"/>
                  <a:gd name="T53" fmla="*/ 92 h 745"/>
                  <a:gd name="T54" fmla="*/ 155 w 404"/>
                  <a:gd name="T55" fmla="*/ 124 h 745"/>
                  <a:gd name="T56" fmla="*/ 124 w 404"/>
                  <a:gd name="T57" fmla="*/ 185 h 745"/>
                  <a:gd name="T58" fmla="*/ 124 w 404"/>
                  <a:gd name="T59" fmla="*/ 216 h 745"/>
                  <a:gd name="T60" fmla="*/ 94 w 404"/>
                  <a:gd name="T61" fmla="*/ 309 h 745"/>
                  <a:gd name="T62" fmla="*/ 63 w 404"/>
                  <a:gd name="T63" fmla="*/ 278 h 745"/>
                  <a:gd name="T64" fmla="*/ 63 w 404"/>
                  <a:gd name="T65" fmla="*/ 309 h 745"/>
                  <a:gd name="T66" fmla="*/ 63 w 404"/>
                  <a:gd name="T67" fmla="*/ 340 h 745"/>
                  <a:gd name="T68" fmla="*/ 63 w 404"/>
                  <a:gd name="T69" fmla="*/ 402 h 745"/>
                  <a:gd name="T70" fmla="*/ 31 w 404"/>
                  <a:gd name="T71" fmla="*/ 433 h 745"/>
                  <a:gd name="T72" fmla="*/ 0 w 404"/>
                  <a:gd name="T73" fmla="*/ 464 h 745"/>
                  <a:gd name="T74" fmla="*/ 31 w 404"/>
                  <a:gd name="T75" fmla="*/ 464 h 745"/>
                  <a:gd name="T76" fmla="*/ 94 w 404"/>
                  <a:gd name="T77" fmla="*/ 526 h 745"/>
                  <a:gd name="T78" fmla="*/ 94 w 404"/>
                  <a:gd name="T79" fmla="*/ 588 h 745"/>
                  <a:gd name="T80" fmla="*/ 94 w 404"/>
                  <a:gd name="T81" fmla="*/ 744 h 745"/>
                  <a:gd name="T82" fmla="*/ 155 w 404"/>
                  <a:gd name="T83" fmla="*/ 744 h 745"/>
                  <a:gd name="T84" fmla="*/ 218 w 404"/>
                  <a:gd name="T85" fmla="*/ 712 h 745"/>
                  <a:gd name="T86" fmla="*/ 248 w 404"/>
                  <a:gd name="T87" fmla="*/ 650 h 745"/>
                  <a:gd name="T88" fmla="*/ 248 w 404"/>
                  <a:gd name="T89" fmla="*/ 620 h 745"/>
                  <a:gd name="T90" fmla="*/ 248 w 404"/>
                  <a:gd name="T91" fmla="*/ 588 h 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04" h="745">
                    <a:moveTo>
                      <a:pt x="248" y="588"/>
                    </a:moveTo>
                    <a:lnTo>
                      <a:pt x="248" y="588"/>
                    </a:lnTo>
                    <a:lnTo>
                      <a:pt x="248" y="588"/>
                    </a:lnTo>
                    <a:cubicBezTo>
                      <a:pt x="248" y="557"/>
                      <a:pt x="248" y="557"/>
                      <a:pt x="248" y="557"/>
                    </a:cubicBezTo>
                    <a:lnTo>
                      <a:pt x="248" y="526"/>
                    </a:lnTo>
                    <a:lnTo>
                      <a:pt x="248" y="526"/>
                    </a:lnTo>
                    <a:lnTo>
                      <a:pt x="279" y="526"/>
                    </a:lnTo>
                    <a:cubicBezTo>
                      <a:pt x="279" y="526"/>
                      <a:pt x="279" y="526"/>
                      <a:pt x="279" y="496"/>
                    </a:cubicBezTo>
                    <a:lnTo>
                      <a:pt x="279" y="496"/>
                    </a:lnTo>
                    <a:cubicBezTo>
                      <a:pt x="279" y="496"/>
                      <a:pt x="279" y="496"/>
                      <a:pt x="310" y="496"/>
                    </a:cubicBezTo>
                    <a:lnTo>
                      <a:pt x="310" y="496"/>
                    </a:lnTo>
                    <a:lnTo>
                      <a:pt x="310" y="496"/>
                    </a:lnTo>
                    <a:lnTo>
                      <a:pt x="310" y="496"/>
                    </a:lnTo>
                    <a:lnTo>
                      <a:pt x="310" y="496"/>
                    </a:lnTo>
                    <a:cubicBezTo>
                      <a:pt x="342" y="496"/>
                      <a:pt x="342" y="496"/>
                      <a:pt x="342" y="496"/>
                    </a:cubicBezTo>
                    <a:cubicBezTo>
                      <a:pt x="342" y="464"/>
                      <a:pt x="372" y="464"/>
                      <a:pt x="403" y="464"/>
                    </a:cubicBezTo>
                    <a:lnTo>
                      <a:pt x="403" y="464"/>
                    </a:lnTo>
                    <a:lnTo>
                      <a:pt x="403" y="464"/>
                    </a:lnTo>
                    <a:lnTo>
                      <a:pt x="403" y="464"/>
                    </a:lnTo>
                    <a:lnTo>
                      <a:pt x="403" y="464"/>
                    </a:lnTo>
                    <a:lnTo>
                      <a:pt x="403" y="464"/>
                    </a:lnTo>
                    <a:cubicBezTo>
                      <a:pt x="403" y="464"/>
                      <a:pt x="403" y="464"/>
                      <a:pt x="403" y="433"/>
                    </a:cubicBezTo>
                    <a:cubicBezTo>
                      <a:pt x="403" y="433"/>
                      <a:pt x="372" y="433"/>
                      <a:pt x="372" y="402"/>
                    </a:cubicBezTo>
                    <a:lnTo>
                      <a:pt x="372" y="402"/>
                    </a:lnTo>
                    <a:lnTo>
                      <a:pt x="372" y="402"/>
                    </a:lnTo>
                    <a:cubicBezTo>
                      <a:pt x="342" y="402"/>
                      <a:pt x="342" y="372"/>
                      <a:pt x="342" y="372"/>
                    </a:cubicBezTo>
                    <a:lnTo>
                      <a:pt x="342" y="372"/>
                    </a:lnTo>
                    <a:cubicBezTo>
                      <a:pt x="342" y="340"/>
                      <a:pt x="342" y="340"/>
                      <a:pt x="342" y="340"/>
                    </a:cubicBezTo>
                    <a:lnTo>
                      <a:pt x="342" y="340"/>
                    </a:lnTo>
                    <a:lnTo>
                      <a:pt x="310" y="309"/>
                    </a:lnTo>
                    <a:lnTo>
                      <a:pt x="310" y="278"/>
                    </a:lnTo>
                    <a:lnTo>
                      <a:pt x="310" y="278"/>
                    </a:lnTo>
                    <a:lnTo>
                      <a:pt x="310" y="278"/>
                    </a:lnTo>
                    <a:cubicBezTo>
                      <a:pt x="279" y="278"/>
                      <a:pt x="279" y="278"/>
                      <a:pt x="279" y="278"/>
                    </a:cubicBezTo>
                    <a:lnTo>
                      <a:pt x="279" y="309"/>
                    </a:lnTo>
                    <a:lnTo>
                      <a:pt x="279" y="309"/>
                    </a:lnTo>
                    <a:lnTo>
                      <a:pt x="279" y="309"/>
                    </a:lnTo>
                    <a:cubicBezTo>
                      <a:pt x="248" y="309"/>
                      <a:pt x="248" y="278"/>
                      <a:pt x="248" y="278"/>
                    </a:cubicBezTo>
                    <a:lnTo>
                      <a:pt x="248" y="278"/>
                    </a:lnTo>
                    <a:lnTo>
                      <a:pt x="248" y="278"/>
                    </a:lnTo>
                    <a:lnTo>
                      <a:pt x="248" y="278"/>
                    </a:lnTo>
                    <a:lnTo>
                      <a:pt x="248" y="278"/>
                    </a:lnTo>
                    <a:cubicBezTo>
                      <a:pt x="248" y="248"/>
                      <a:pt x="248" y="248"/>
                      <a:pt x="248" y="248"/>
                    </a:cubicBezTo>
                    <a:lnTo>
                      <a:pt x="248" y="248"/>
                    </a:lnTo>
                    <a:cubicBezTo>
                      <a:pt x="248" y="216"/>
                      <a:pt x="248" y="216"/>
                      <a:pt x="248" y="216"/>
                    </a:cubicBezTo>
                    <a:lnTo>
                      <a:pt x="248" y="216"/>
                    </a:lnTo>
                    <a:lnTo>
                      <a:pt x="248" y="216"/>
                    </a:lnTo>
                    <a:lnTo>
                      <a:pt x="248" y="185"/>
                    </a:lnTo>
                    <a:lnTo>
                      <a:pt x="248" y="185"/>
                    </a:lnTo>
                    <a:lnTo>
                      <a:pt x="248" y="185"/>
                    </a:lnTo>
                    <a:lnTo>
                      <a:pt x="248" y="155"/>
                    </a:lnTo>
                    <a:cubicBezTo>
                      <a:pt x="279" y="155"/>
                      <a:pt x="279" y="155"/>
                      <a:pt x="279" y="155"/>
                    </a:cubicBezTo>
                    <a:lnTo>
                      <a:pt x="279" y="155"/>
                    </a:lnTo>
                    <a:lnTo>
                      <a:pt x="279" y="155"/>
                    </a:lnTo>
                    <a:lnTo>
                      <a:pt x="279" y="155"/>
                    </a:lnTo>
                    <a:lnTo>
                      <a:pt x="279" y="155"/>
                    </a:lnTo>
                    <a:lnTo>
                      <a:pt x="310" y="124"/>
                    </a:lnTo>
                    <a:lnTo>
                      <a:pt x="310" y="124"/>
                    </a:lnTo>
                    <a:cubicBezTo>
                      <a:pt x="310" y="124"/>
                      <a:pt x="310" y="124"/>
                      <a:pt x="310" y="92"/>
                    </a:cubicBezTo>
                    <a:lnTo>
                      <a:pt x="310" y="92"/>
                    </a:lnTo>
                    <a:lnTo>
                      <a:pt x="310" y="92"/>
                    </a:lnTo>
                    <a:lnTo>
                      <a:pt x="310" y="61"/>
                    </a:lnTo>
                    <a:lnTo>
                      <a:pt x="310" y="61"/>
                    </a:lnTo>
                    <a:cubicBezTo>
                      <a:pt x="310" y="31"/>
                      <a:pt x="310" y="31"/>
                      <a:pt x="310" y="31"/>
                    </a:cubicBezTo>
                    <a:lnTo>
                      <a:pt x="279" y="31"/>
                    </a:lnTo>
                    <a:cubicBezTo>
                      <a:pt x="279" y="31"/>
                      <a:pt x="279" y="31"/>
                      <a:pt x="279" y="0"/>
                    </a:cubicBezTo>
                    <a:lnTo>
                      <a:pt x="279" y="0"/>
                    </a:lnTo>
                    <a:cubicBezTo>
                      <a:pt x="248" y="0"/>
                      <a:pt x="248" y="0"/>
                      <a:pt x="248" y="0"/>
                    </a:cubicBezTo>
                    <a:lnTo>
                      <a:pt x="248" y="0"/>
                    </a:lnTo>
                    <a:lnTo>
                      <a:pt x="248" y="31"/>
                    </a:lnTo>
                    <a:lnTo>
                      <a:pt x="248" y="31"/>
                    </a:lnTo>
                    <a:lnTo>
                      <a:pt x="248" y="31"/>
                    </a:lnTo>
                    <a:cubicBezTo>
                      <a:pt x="279" y="61"/>
                      <a:pt x="279" y="61"/>
                      <a:pt x="279" y="61"/>
                    </a:cubicBezTo>
                    <a:lnTo>
                      <a:pt x="279" y="61"/>
                    </a:lnTo>
                    <a:lnTo>
                      <a:pt x="248" y="92"/>
                    </a:lnTo>
                    <a:lnTo>
                      <a:pt x="248" y="92"/>
                    </a:lnTo>
                    <a:lnTo>
                      <a:pt x="248" y="92"/>
                    </a:lnTo>
                    <a:cubicBezTo>
                      <a:pt x="248" y="92"/>
                      <a:pt x="248" y="92"/>
                      <a:pt x="218" y="92"/>
                    </a:cubicBezTo>
                    <a:lnTo>
                      <a:pt x="218" y="92"/>
                    </a:lnTo>
                    <a:lnTo>
                      <a:pt x="187" y="92"/>
                    </a:lnTo>
                    <a:lnTo>
                      <a:pt x="187" y="92"/>
                    </a:lnTo>
                    <a:lnTo>
                      <a:pt x="187" y="92"/>
                    </a:lnTo>
                    <a:cubicBezTo>
                      <a:pt x="187" y="92"/>
                      <a:pt x="187" y="124"/>
                      <a:pt x="155" y="124"/>
                    </a:cubicBezTo>
                    <a:lnTo>
                      <a:pt x="155" y="124"/>
                    </a:lnTo>
                    <a:cubicBezTo>
                      <a:pt x="155" y="124"/>
                      <a:pt x="155" y="124"/>
                      <a:pt x="155" y="155"/>
                    </a:cubicBezTo>
                    <a:cubicBezTo>
                      <a:pt x="155" y="155"/>
                      <a:pt x="155" y="185"/>
                      <a:pt x="124" y="185"/>
                    </a:cubicBezTo>
                    <a:lnTo>
                      <a:pt x="124" y="185"/>
                    </a:lnTo>
                    <a:lnTo>
                      <a:pt x="124" y="185"/>
                    </a:lnTo>
                    <a:lnTo>
                      <a:pt x="124" y="185"/>
                    </a:lnTo>
                    <a:lnTo>
                      <a:pt x="124" y="216"/>
                    </a:lnTo>
                    <a:cubicBezTo>
                      <a:pt x="124" y="248"/>
                      <a:pt x="124" y="248"/>
                      <a:pt x="124" y="278"/>
                    </a:cubicBezTo>
                    <a:lnTo>
                      <a:pt x="124" y="278"/>
                    </a:lnTo>
                    <a:lnTo>
                      <a:pt x="94" y="309"/>
                    </a:lnTo>
                    <a:lnTo>
                      <a:pt x="94" y="309"/>
                    </a:lnTo>
                    <a:lnTo>
                      <a:pt x="94" y="309"/>
                    </a:lnTo>
                    <a:cubicBezTo>
                      <a:pt x="63" y="309"/>
                      <a:pt x="63" y="309"/>
                      <a:pt x="63" y="278"/>
                    </a:cubicBezTo>
                    <a:lnTo>
                      <a:pt x="63" y="278"/>
                    </a:lnTo>
                    <a:cubicBezTo>
                      <a:pt x="63" y="309"/>
                      <a:pt x="63" y="309"/>
                      <a:pt x="63" y="309"/>
                    </a:cubicBezTo>
                    <a:lnTo>
                      <a:pt x="63" y="309"/>
                    </a:lnTo>
                    <a:lnTo>
                      <a:pt x="63" y="340"/>
                    </a:lnTo>
                    <a:lnTo>
                      <a:pt x="63" y="340"/>
                    </a:lnTo>
                    <a:lnTo>
                      <a:pt x="63" y="340"/>
                    </a:lnTo>
                    <a:lnTo>
                      <a:pt x="63" y="372"/>
                    </a:lnTo>
                    <a:lnTo>
                      <a:pt x="63" y="372"/>
                    </a:lnTo>
                    <a:cubicBezTo>
                      <a:pt x="63" y="372"/>
                      <a:pt x="63" y="372"/>
                      <a:pt x="63" y="402"/>
                    </a:cubicBezTo>
                    <a:lnTo>
                      <a:pt x="63" y="402"/>
                    </a:lnTo>
                    <a:cubicBezTo>
                      <a:pt x="63" y="402"/>
                      <a:pt x="63" y="402"/>
                      <a:pt x="31" y="402"/>
                    </a:cubicBezTo>
                    <a:cubicBezTo>
                      <a:pt x="31" y="433"/>
                      <a:pt x="31" y="433"/>
                      <a:pt x="31" y="433"/>
                    </a:cubicBezTo>
                    <a:cubicBezTo>
                      <a:pt x="31" y="433"/>
                      <a:pt x="31" y="433"/>
                      <a:pt x="0" y="433"/>
                    </a:cubicBezTo>
                    <a:cubicBezTo>
                      <a:pt x="0" y="464"/>
                      <a:pt x="0" y="464"/>
                      <a:pt x="0" y="464"/>
                    </a:cubicBezTo>
                    <a:lnTo>
                      <a:pt x="0" y="464"/>
                    </a:lnTo>
                    <a:lnTo>
                      <a:pt x="0" y="464"/>
                    </a:lnTo>
                    <a:lnTo>
                      <a:pt x="31" y="464"/>
                    </a:lnTo>
                    <a:lnTo>
                      <a:pt x="31" y="464"/>
                    </a:lnTo>
                    <a:lnTo>
                      <a:pt x="63" y="496"/>
                    </a:lnTo>
                    <a:lnTo>
                      <a:pt x="63" y="496"/>
                    </a:lnTo>
                    <a:cubicBezTo>
                      <a:pt x="94" y="496"/>
                      <a:pt x="94" y="526"/>
                      <a:pt x="94" y="526"/>
                    </a:cubicBezTo>
                    <a:cubicBezTo>
                      <a:pt x="94" y="526"/>
                      <a:pt x="94" y="526"/>
                      <a:pt x="94" y="557"/>
                    </a:cubicBezTo>
                    <a:lnTo>
                      <a:pt x="94" y="557"/>
                    </a:lnTo>
                    <a:cubicBezTo>
                      <a:pt x="94" y="588"/>
                      <a:pt x="94" y="588"/>
                      <a:pt x="94" y="588"/>
                    </a:cubicBezTo>
                    <a:cubicBezTo>
                      <a:pt x="94" y="620"/>
                      <a:pt x="124" y="620"/>
                      <a:pt x="124" y="620"/>
                    </a:cubicBezTo>
                    <a:cubicBezTo>
                      <a:pt x="124" y="681"/>
                      <a:pt x="124" y="712"/>
                      <a:pt x="94" y="712"/>
                    </a:cubicBezTo>
                    <a:cubicBezTo>
                      <a:pt x="94" y="744"/>
                      <a:pt x="94" y="744"/>
                      <a:pt x="94" y="744"/>
                    </a:cubicBezTo>
                    <a:lnTo>
                      <a:pt x="94" y="744"/>
                    </a:lnTo>
                    <a:lnTo>
                      <a:pt x="124" y="744"/>
                    </a:lnTo>
                    <a:lnTo>
                      <a:pt x="155" y="744"/>
                    </a:lnTo>
                    <a:cubicBezTo>
                      <a:pt x="155" y="744"/>
                      <a:pt x="155" y="744"/>
                      <a:pt x="187" y="744"/>
                    </a:cubicBezTo>
                    <a:cubicBezTo>
                      <a:pt x="187" y="712"/>
                      <a:pt x="187" y="712"/>
                      <a:pt x="218" y="712"/>
                    </a:cubicBezTo>
                    <a:lnTo>
                      <a:pt x="218" y="712"/>
                    </a:lnTo>
                    <a:cubicBezTo>
                      <a:pt x="218" y="681"/>
                      <a:pt x="218" y="681"/>
                      <a:pt x="218" y="650"/>
                    </a:cubicBezTo>
                    <a:cubicBezTo>
                      <a:pt x="218" y="650"/>
                      <a:pt x="218" y="650"/>
                      <a:pt x="248" y="650"/>
                    </a:cubicBezTo>
                    <a:lnTo>
                      <a:pt x="248" y="650"/>
                    </a:lnTo>
                    <a:lnTo>
                      <a:pt x="248" y="650"/>
                    </a:lnTo>
                    <a:lnTo>
                      <a:pt x="248" y="650"/>
                    </a:lnTo>
                    <a:lnTo>
                      <a:pt x="248" y="620"/>
                    </a:lnTo>
                    <a:cubicBezTo>
                      <a:pt x="218" y="620"/>
                      <a:pt x="218" y="620"/>
                      <a:pt x="218" y="620"/>
                    </a:cubicBezTo>
                    <a:lnTo>
                      <a:pt x="218" y="620"/>
                    </a:lnTo>
                    <a:cubicBezTo>
                      <a:pt x="218" y="588"/>
                      <a:pt x="248" y="588"/>
                      <a:pt x="248" y="588"/>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144" name="Freeform 141"/>
              <p:cNvSpPr>
                <a:spLocks noChangeArrowheads="1"/>
              </p:cNvSpPr>
              <p:nvPr/>
            </p:nvSpPr>
            <p:spPr bwMode="auto">
              <a:xfrm>
                <a:off x="5510213" y="1981200"/>
                <a:ext cx="44450" cy="34925"/>
              </a:xfrm>
              <a:custGeom>
                <a:avLst/>
                <a:gdLst>
                  <a:gd name="T0" fmla="*/ 94 w 125"/>
                  <a:gd name="T1" fmla="*/ 0 h 95"/>
                  <a:gd name="T2" fmla="*/ 94 w 125"/>
                  <a:gd name="T3" fmla="*/ 0 h 95"/>
                  <a:gd name="T4" fmla="*/ 94 w 125"/>
                  <a:gd name="T5" fmla="*/ 0 h 95"/>
                  <a:gd name="T6" fmla="*/ 94 w 125"/>
                  <a:gd name="T7" fmla="*/ 0 h 95"/>
                  <a:gd name="T8" fmla="*/ 94 w 125"/>
                  <a:gd name="T9" fmla="*/ 0 h 95"/>
                  <a:gd name="T10" fmla="*/ 94 w 125"/>
                  <a:gd name="T11" fmla="*/ 0 h 95"/>
                  <a:gd name="T12" fmla="*/ 94 w 125"/>
                  <a:gd name="T13" fmla="*/ 31 h 95"/>
                  <a:gd name="T14" fmla="*/ 94 w 125"/>
                  <a:gd name="T15" fmla="*/ 31 h 95"/>
                  <a:gd name="T16" fmla="*/ 63 w 125"/>
                  <a:gd name="T17" fmla="*/ 63 h 95"/>
                  <a:gd name="T18" fmla="*/ 31 w 125"/>
                  <a:gd name="T19" fmla="*/ 63 h 95"/>
                  <a:gd name="T20" fmla="*/ 31 w 125"/>
                  <a:gd name="T21" fmla="*/ 63 h 95"/>
                  <a:gd name="T22" fmla="*/ 0 w 125"/>
                  <a:gd name="T23" fmla="*/ 94 h 95"/>
                  <a:gd name="T24" fmla="*/ 0 w 125"/>
                  <a:gd name="T25" fmla="*/ 94 h 95"/>
                  <a:gd name="T26" fmla="*/ 0 w 125"/>
                  <a:gd name="T27" fmla="*/ 94 h 95"/>
                  <a:gd name="T28" fmla="*/ 0 w 125"/>
                  <a:gd name="T29" fmla="*/ 94 h 95"/>
                  <a:gd name="T30" fmla="*/ 0 w 125"/>
                  <a:gd name="T31" fmla="*/ 94 h 95"/>
                  <a:gd name="T32" fmla="*/ 31 w 125"/>
                  <a:gd name="T33" fmla="*/ 94 h 95"/>
                  <a:gd name="T34" fmla="*/ 31 w 125"/>
                  <a:gd name="T35" fmla="*/ 94 h 95"/>
                  <a:gd name="T36" fmla="*/ 63 w 125"/>
                  <a:gd name="T37" fmla="*/ 94 h 95"/>
                  <a:gd name="T38" fmla="*/ 63 w 125"/>
                  <a:gd name="T39" fmla="*/ 94 h 95"/>
                  <a:gd name="T40" fmla="*/ 63 w 125"/>
                  <a:gd name="T41" fmla="*/ 63 h 95"/>
                  <a:gd name="T42" fmla="*/ 94 w 125"/>
                  <a:gd name="T43" fmla="*/ 63 h 95"/>
                  <a:gd name="T44" fmla="*/ 94 w 125"/>
                  <a:gd name="T45" fmla="*/ 31 h 95"/>
                  <a:gd name="T46" fmla="*/ 124 w 125"/>
                  <a:gd name="T47" fmla="*/ 31 h 95"/>
                  <a:gd name="T48" fmla="*/ 94 w 125"/>
                  <a:gd name="T49"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5" h="95">
                    <a:moveTo>
                      <a:pt x="94" y="0"/>
                    </a:moveTo>
                    <a:lnTo>
                      <a:pt x="94" y="0"/>
                    </a:lnTo>
                    <a:lnTo>
                      <a:pt x="94" y="0"/>
                    </a:lnTo>
                    <a:lnTo>
                      <a:pt x="94" y="0"/>
                    </a:lnTo>
                    <a:lnTo>
                      <a:pt x="94" y="0"/>
                    </a:lnTo>
                    <a:lnTo>
                      <a:pt x="94" y="0"/>
                    </a:lnTo>
                    <a:cubicBezTo>
                      <a:pt x="94" y="31"/>
                      <a:pt x="94" y="31"/>
                      <a:pt x="94" y="31"/>
                    </a:cubicBezTo>
                    <a:lnTo>
                      <a:pt x="94" y="31"/>
                    </a:lnTo>
                    <a:cubicBezTo>
                      <a:pt x="63" y="63"/>
                      <a:pt x="63" y="63"/>
                      <a:pt x="63" y="63"/>
                    </a:cubicBezTo>
                    <a:lnTo>
                      <a:pt x="31" y="63"/>
                    </a:lnTo>
                    <a:lnTo>
                      <a:pt x="31" y="63"/>
                    </a:lnTo>
                    <a:cubicBezTo>
                      <a:pt x="31" y="63"/>
                      <a:pt x="0" y="63"/>
                      <a:pt x="0" y="94"/>
                    </a:cubicBezTo>
                    <a:lnTo>
                      <a:pt x="0" y="94"/>
                    </a:lnTo>
                    <a:lnTo>
                      <a:pt x="0" y="94"/>
                    </a:lnTo>
                    <a:lnTo>
                      <a:pt x="0" y="94"/>
                    </a:lnTo>
                    <a:lnTo>
                      <a:pt x="0" y="94"/>
                    </a:lnTo>
                    <a:cubicBezTo>
                      <a:pt x="0" y="94"/>
                      <a:pt x="0" y="94"/>
                      <a:pt x="31" y="94"/>
                    </a:cubicBezTo>
                    <a:lnTo>
                      <a:pt x="31" y="94"/>
                    </a:lnTo>
                    <a:cubicBezTo>
                      <a:pt x="31" y="94"/>
                      <a:pt x="31" y="94"/>
                      <a:pt x="63" y="94"/>
                    </a:cubicBezTo>
                    <a:lnTo>
                      <a:pt x="63" y="94"/>
                    </a:lnTo>
                    <a:lnTo>
                      <a:pt x="63" y="63"/>
                    </a:lnTo>
                    <a:cubicBezTo>
                      <a:pt x="63" y="63"/>
                      <a:pt x="63" y="63"/>
                      <a:pt x="94" y="63"/>
                    </a:cubicBezTo>
                    <a:lnTo>
                      <a:pt x="94" y="31"/>
                    </a:lnTo>
                    <a:lnTo>
                      <a:pt x="124" y="31"/>
                    </a:lnTo>
                    <a:lnTo>
                      <a:pt x="94" y="0"/>
                    </a:ln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145" name="Freeform 142"/>
              <p:cNvSpPr>
                <a:spLocks noChangeArrowheads="1"/>
              </p:cNvSpPr>
              <p:nvPr/>
            </p:nvSpPr>
            <p:spPr bwMode="auto">
              <a:xfrm>
                <a:off x="5922963" y="2917825"/>
                <a:ext cx="781050" cy="625475"/>
              </a:xfrm>
              <a:custGeom>
                <a:avLst/>
                <a:gdLst>
                  <a:gd name="T0" fmla="*/ 2170 w 2171"/>
                  <a:gd name="T1" fmla="*/ 1054 h 1736"/>
                  <a:gd name="T2" fmla="*/ 2170 w 2171"/>
                  <a:gd name="T3" fmla="*/ 930 h 1736"/>
                  <a:gd name="T4" fmla="*/ 2139 w 2171"/>
                  <a:gd name="T5" fmla="*/ 868 h 1736"/>
                  <a:gd name="T6" fmla="*/ 2015 w 2171"/>
                  <a:gd name="T7" fmla="*/ 744 h 1736"/>
                  <a:gd name="T8" fmla="*/ 1984 w 2171"/>
                  <a:gd name="T9" fmla="*/ 713 h 1736"/>
                  <a:gd name="T10" fmla="*/ 1953 w 2171"/>
                  <a:gd name="T11" fmla="*/ 650 h 1736"/>
                  <a:gd name="T12" fmla="*/ 1860 w 2171"/>
                  <a:gd name="T13" fmla="*/ 558 h 1736"/>
                  <a:gd name="T14" fmla="*/ 1767 w 2171"/>
                  <a:gd name="T15" fmla="*/ 402 h 1736"/>
                  <a:gd name="T16" fmla="*/ 1736 w 2171"/>
                  <a:gd name="T17" fmla="*/ 278 h 1736"/>
                  <a:gd name="T18" fmla="*/ 1705 w 2171"/>
                  <a:gd name="T19" fmla="*/ 186 h 1736"/>
                  <a:gd name="T20" fmla="*/ 1612 w 2171"/>
                  <a:gd name="T21" fmla="*/ 124 h 1736"/>
                  <a:gd name="T22" fmla="*/ 1581 w 2171"/>
                  <a:gd name="T23" fmla="*/ 0 h 1736"/>
                  <a:gd name="T24" fmla="*/ 1581 w 2171"/>
                  <a:gd name="T25" fmla="*/ 61 h 1736"/>
                  <a:gd name="T26" fmla="*/ 1550 w 2171"/>
                  <a:gd name="T27" fmla="*/ 278 h 1736"/>
                  <a:gd name="T28" fmla="*/ 1457 w 2171"/>
                  <a:gd name="T29" fmla="*/ 434 h 1736"/>
                  <a:gd name="T30" fmla="*/ 1364 w 2171"/>
                  <a:gd name="T31" fmla="*/ 372 h 1736"/>
                  <a:gd name="T32" fmla="*/ 1178 w 2171"/>
                  <a:gd name="T33" fmla="*/ 217 h 1736"/>
                  <a:gd name="T34" fmla="*/ 1240 w 2171"/>
                  <a:gd name="T35" fmla="*/ 93 h 1736"/>
                  <a:gd name="T36" fmla="*/ 1271 w 2171"/>
                  <a:gd name="T37" fmla="*/ 61 h 1736"/>
                  <a:gd name="T38" fmla="*/ 1147 w 2171"/>
                  <a:gd name="T39" fmla="*/ 61 h 1736"/>
                  <a:gd name="T40" fmla="*/ 1054 w 2171"/>
                  <a:gd name="T41" fmla="*/ 61 h 1736"/>
                  <a:gd name="T42" fmla="*/ 961 w 2171"/>
                  <a:gd name="T43" fmla="*/ 93 h 1736"/>
                  <a:gd name="T44" fmla="*/ 900 w 2171"/>
                  <a:gd name="T45" fmla="*/ 186 h 1736"/>
                  <a:gd name="T46" fmla="*/ 868 w 2171"/>
                  <a:gd name="T47" fmla="*/ 248 h 1736"/>
                  <a:gd name="T48" fmla="*/ 806 w 2171"/>
                  <a:gd name="T49" fmla="*/ 248 h 1736"/>
                  <a:gd name="T50" fmla="*/ 775 w 2171"/>
                  <a:gd name="T51" fmla="*/ 217 h 1736"/>
                  <a:gd name="T52" fmla="*/ 682 w 2171"/>
                  <a:gd name="T53" fmla="*/ 248 h 1736"/>
                  <a:gd name="T54" fmla="*/ 620 w 2171"/>
                  <a:gd name="T55" fmla="*/ 310 h 1736"/>
                  <a:gd name="T56" fmla="*/ 558 w 2171"/>
                  <a:gd name="T57" fmla="*/ 372 h 1736"/>
                  <a:gd name="T58" fmla="*/ 496 w 2171"/>
                  <a:gd name="T59" fmla="*/ 372 h 1736"/>
                  <a:gd name="T60" fmla="*/ 496 w 2171"/>
                  <a:gd name="T61" fmla="*/ 402 h 1736"/>
                  <a:gd name="T62" fmla="*/ 372 w 2171"/>
                  <a:gd name="T63" fmla="*/ 558 h 1736"/>
                  <a:gd name="T64" fmla="*/ 310 w 2171"/>
                  <a:gd name="T65" fmla="*/ 558 h 1736"/>
                  <a:gd name="T66" fmla="*/ 186 w 2171"/>
                  <a:gd name="T67" fmla="*/ 620 h 1736"/>
                  <a:gd name="T68" fmla="*/ 62 w 2171"/>
                  <a:gd name="T69" fmla="*/ 713 h 1736"/>
                  <a:gd name="T70" fmla="*/ 0 w 2171"/>
                  <a:gd name="T71" fmla="*/ 806 h 1736"/>
                  <a:gd name="T72" fmla="*/ 32 w 2171"/>
                  <a:gd name="T73" fmla="*/ 961 h 1736"/>
                  <a:gd name="T74" fmla="*/ 62 w 2171"/>
                  <a:gd name="T75" fmla="*/ 1085 h 1736"/>
                  <a:gd name="T76" fmla="*/ 124 w 2171"/>
                  <a:gd name="T77" fmla="*/ 1302 h 1736"/>
                  <a:gd name="T78" fmla="*/ 124 w 2171"/>
                  <a:gd name="T79" fmla="*/ 1457 h 1736"/>
                  <a:gd name="T80" fmla="*/ 217 w 2171"/>
                  <a:gd name="T81" fmla="*/ 1487 h 1736"/>
                  <a:gd name="T82" fmla="*/ 404 w 2171"/>
                  <a:gd name="T83" fmla="*/ 1426 h 1736"/>
                  <a:gd name="T84" fmla="*/ 528 w 2171"/>
                  <a:gd name="T85" fmla="*/ 1426 h 1736"/>
                  <a:gd name="T86" fmla="*/ 652 w 2171"/>
                  <a:gd name="T87" fmla="*/ 1333 h 1736"/>
                  <a:gd name="T88" fmla="*/ 837 w 2171"/>
                  <a:gd name="T89" fmla="*/ 1270 h 1736"/>
                  <a:gd name="T90" fmla="*/ 930 w 2171"/>
                  <a:gd name="T91" fmla="*/ 1270 h 1736"/>
                  <a:gd name="T92" fmla="*/ 1147 w 2171"/>
                  <a:gd name="T93" fmla="*/ 1364 h 1736"/>
                  <a:gd name="T94" fmla="*/ 1302 w 2171"/>
                  <a:gd name="T95" fmla="*/ 1394 h 1736"/>
                  <a:gd name="T96" fmla="*/ 1364 w 2171"/>
                  <a:gd name="T97" fmla="*/ 1364 h 1736"/>
                  <a:gd name="T98" fmla="*/ 1395 w 2171"/>
                  <a:gd name="T99" fmla="*/ 1518 h 1736"/>
                  <a:gd name="T100" fmla="*/ 1488 w 2171"/>
                  <a:gd name="T101" fmla="*/ 1674 h 1736"/>
                  <a:gd name="T102" fmla="*/ 1581 w 2171"/>
                  <a:gd name="T103" fmla="*/ 1705 h 1736"/>
                  <a:gd name="T104" fmla="*/ 1674 w 2171"/>
                  <a:gd name="T105" fmla="*/ 1705 h 1736"/>
                  <a:gd name="T106" fmla="*/ 1798 w 2171"/>
                  <a:gd name="T107" fmla="*/ 1735 h 1736"/>
                  <a:gd name="T108" fmla="*/ 1922 w 2171"/>
                  <a:gd name="T109" fmla="*/ 1674 h 1736"/>
                  <a:gd name="T110" fmla="*/ 1984 w 2171"/>
                  <a:gd name="T111" fmla="*/ 1674 h 1736"/>
                  <a:gd name="T112" fmla="*/ 2046 w 2171"/>
                  <a:gd name="T113" fmla="*/ 1457 h 1736"/>
                  <a:gd name="T114" fmla="*/ 2139 w 2171"/>
                  <a:gd name="T115" fmla="*/ 1333 h 1736"/>
                  <a:gd name="T116" fmla="*/ 2170 w 2171"/>
                  <a:gd name="T117" fmla="*/ 1116 h 17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171" h="1736">
                    <a:moveTo>
                      <a:pt x="2170" y="1054"/>
                    </a:moveTo>
                    <a:lnTo>
                      <a:pt x="2170" y="1054"/>
                    </a:lnTo>
                    <a:lnTo>
                      <a:pt x="2170" y="1054"/>
                    </a:lnTo>
                    <a:lnTo>
                      <a:pt x="2170" y="1054"/>
                    </a:lnTo>
                    <a:cubicBezTo>
                      <a:pt x="2139" y="1022"/>
                      <a:pt x="2139" y="1022"/>
                      <a:pt x="2139" y="992"/>
                    </a:cubicBezTo>
                    <a:cubicBezTo>
                      <a:pt x="2170" y="992"/>
                      <a:pt x="2170" y="992"/>
                      <a:pt x="2170" y="961"/>
                    </a:cubicBezTo>
                    <a:lnTo>
                      <a:pt x="2170" y="961"/>
                    </a:lnTo>
                    <a:cubicBezTo>
                      <a:pt x="2170" y="930"/>
                      <a:pt x="2170" y="930"/>
                      <a:pt x="2170" y="930"/>
                    </a:cubicBezTo>
                    <a:lnTo>
                      <a:pt x="2170" y="930"/>
                    </a:lnTo>
                    <a:lnTo>
                      <a:pt x="2170" y="898"/>
                    </a:lnTo>
                    <a:cubicBezTo>
                      <a:pt x="2139" y="898"/>
                      <a:pt x="2139" y="898"/>
                      <a:pt x="2139" y="898"/>
                    </a:cubicBezTo>
                    <a:lnTo>
                      <a:pt x="2139" y="868"/>
                    </a:lnTo>
                    <a:cubicBezTo>
                      <a:pt x="2108" y="868"/>
                      <a:pt x="2108" y="868"/>
                      <a:pt x="2108" y="837"/>
                    </a:cubicBezTo>
                    <a:lnTo>
                      <a:pt x="2108" y="837"/>
                    </a:lnTo>
                    <a:cubicBezTo>
                      <a:pt x="2108" y="837"/>
                      <a:pt x="2077" y="837"/>
                      <a:pt x="2077" y="806"/>
                    </a:cubicBezTo>
                    <a:cubicBezTo>
                      <a:pt x="2046" y="774"/>
                      <a:pt x="2046" y="774"/>
                      <a:pt x="2015" y="744"/>
                    </a:cubicBezTo>
                    <a:lnTo>
                      <a:pt x="2015" y="744"/>
                    </a:lnTo>
                    <a:lnTo>
                      <a:pt x="2015" y="744"/>
                    </a:lnTo>
                    <a:lnTo>
                      <a:pt x="2015" y="744"/>
                    </a:lnTo>
                    <a:cubicBezTo>
                      <a:pt x="1984" y="744"/>
                      <a:pt x="1984" y="744"/>
                      <a:pt x="1984" y="713"/>
                    </a:cubicBezTo>
                    <a:cubicBezTo>
                      <a:pt x="1953" y="713"/>
                      <a:pt x="1953" y="713"/>
                      <a:pt x="1953" y="682"/>
                    </a:cubicBezTo>
                    <a:lnTo>
                      <a:pt x="1953" y="682"/>
                    </a:lnTo>
                    <a:cubicBezTo>
                      <a:pt x="1953" y="650"/>
                      <a:pt x="1953" y="650"/>
                      <a:pt x="1953" y="650"/>
                    </a:cubicBezTo>
                    <a:lnTo>
                      <a:pt x="1953" y="650"/>
                    </a:lnTo>
                    <a:lnTo>
                      <a:pt x="1953" y="620"/>
                    </a:lnTo>
                    <a:cubicBezTo>
                      <a:pt x="1922" y="620"/>
                      <a:pt x="1922" y="620"/>
                      <a:pt x="1922" y="589"/>
                    </a:cubicBezTo>
                    <a:cubicBezTo>
                      <a:pt x="1922" y="589"/>
                      <a:pt x="1922" y="589"/>
                      <a:pt x="1891" y="558"/>
                    </a:cubicBezTo>
                    <a:cubicBezTo>
                      <a:pt x="1891" y="558"/>
                      <a:pt x="1891" y="558"/>
                      <a:pt x="1860" y="558"/>
                    </a:cubicBezTo>
                    <a:lnTo>
                      <a:pt x="1860" y="526"/>
                    </a:lnTo>
                    <a:lnTo>
                      <a:pt x="1860" y="526"/>
                    </a:lnTo>
                    <a:cubicBezTo>
                      <a:pt x="1829" y="526"/>
                      <a:pt x="1798" y="526"/>
                      <a:pt x="1798" y="496"/>
                    </a:cubicBezTo>
                    <a:cubicBezTo>
                      <a:pt x="1767" y="465"/>
                      <a:pt x="1767" y="434"/>
                      <a:pt x="1767" y="402"/>
                    </a:cubicBezTo>
                    <a:lnTo>
                      <a:pt x="1767" y="402"/>
                    </a:lnTo>
                    <a:cubicBezTo>
                      <a:pt x="1767" y="372"/>
                      <a:pt x="1767" y="372"/>
                      <a:pt x="1767" y="372"/>
                    </a:cubicBezTo>
                    <a:cubicBezTo>
                      <a:pt x="1736" y="341"/>
                      <a:pt x="1736" y="341"/>
                      <a:pt x="1736" y="341"/>
                    </a:cubicBezTo>
                    <a:cubicBezTo>
                      <a:pt x="1736" y="310"/>
                      <a:pt x="1736" y="310"/>
                      <a:pt x="1736" y="278"/>
                    </a:cubicBezTo>
                    <a:cubicBezTo>
                      <a:pt x="1736" y="278"/>
                      <a:pt x="1736" y="248"/>
                      <a:pt x="1705" y="217"/>
                    </a:cubicBezTo>
                    <a:lnTo>
                      <a:pt x="1705" y="217"/>
                    </a:lnTo>
                    <a:lnTo>
                      <a:pt x="1705" y="186"/>
                    </a:lnTo>
                    <a:lnTo>
                      <a:pt x="1705" y="186"/>
                    </a:lnTo>
                    <a:cubicBezTo>
                      <a:pt x="1674" y="217"/>
                      <a:pt x="1674" y="217"/>
                      <a:pt x="1674" y="217"/>
                    </a:cubicBezTo>
                    <a:cubicBezTo>
                      <a:pt x="1643" y="217"/>
                      <a:pt x="1643" y="186"/>
                      <a:pt x="1643" y="186"/>
                    </a:cubicBezTo>
                    <a:lnTo>
                      <a:pt x="1643" y="186"/>
                    </a:lnTo>
                    <a:cubicBezTo>
                      <a:pt x="1612" y="155"/>
                      <a:pt x="1612" y="155"/>
                      <a:pt x="1612" y="124"/>
                    </a:cubicBezTo>
                    <a:lnTo>
                      <a:pt x="1612" y="93"/>
                    </a:lnTo>
                    <a:lnTo>
                      <a:pt x="1612" y="93"/>
                    </a:lnTo>
                    <a:cubicBezTo>
                      <a:pt x="1612" y="93"/>
                      <a:pt x="1612" y="93"/>
                      <a:pt x="1612" y="61"/>
                    </a:cubicBezTo>
                    <a:cubicBezTo>
                      <a:pt x="1612" y="61"/>
                      <a:pt x="1581" y="31"/>
                      <a:pt x="1581" y="0"/>
                    </a:cubicBezTo>
                    <a:lnTo>
                      <a:pt x="1581" y="0"/>
                    </a:lnTo>
                    <a:lnTo>
                      <a:pt x="1581" y="31"/>
                    </a:lnTo>
                    <a:lnTo>
                      <a:pt x="1581" y="61"/>
                    </a:lnTo>
                    <a:lnTo>
                      <a:pt x="1581" y="61"/>
                    </a:lnTo>
                    <a:cubicBezTo>
                      <a:pt x="1581" y="93"/>
                      <a:pt x="1581" y="93"/>
                      <a:pt x="1581" y="93"/>
                    </a:cubicBezTo>
                    <a:cubicBezTo>
                      <a:pt x="1581" y="93"/>
                      <a:pt x="1581" y="93"/>
                      <a:pt x="1550" y="124"/>
                    </a:cubicBezTo>
                    <a:cubicBezTo>
                      <a:pt x="1550" y="124"/>
                      <a:pt x="1550" y="186"/>
                      <a:pt x="1581" y="217"/>
                    </a:cubicBezTo>
                    <a:cubicBezTo>
                      <a:pt x="1581" y="248"/>
                      <a:pt x="1581" y="278"/>
                      <a:pt x="1550" y="278"/>
                    </a:cubicBezTo>
                    <a:cubicBezTo>
                      <a:pt x="1550" y="278"/>
                      <a:pt x="1550" y="278"/>
                      <a:pt x="1550" y="310"/>
                    </a:cubicBezTo>
                    <a:cubicBezTo>
                      <a:pt x="1550" y="341"/>
                      <a:pt x="1519" y="372"/>
                      <a:pt x="1519" y="402"/>
                    </a:cubicBezTo>
                    <a:lnTo>
                      <a:pt x="1519" y="402"/>
                    </a:lnTo>
                    <a:cubicBezTo>
                      <a:pt x="1488" y="402"/>
                      <a:pt x="1457" y="434"/>
                      <a:pt x="1457" y="434"/>
                    </a:cubicBezTo>
                    <a:lnTo>
                      <a:pt x="1457" y="434"/>
                    </a:lnTo>
                    <a:cubicBezTo>
                      <a:pt x="1426" y="402"/>
                      <a:pt x="1395" y="402"/>
                      <a:pt x="1395" y="372"/>
                    </a:cubicBezTo>
                    <a:lnTo>
                      <a:pt x="1395" y="372"/>
                    </a:lnTo>
                    <a:cubicBezTo>
                      <a:pt x="1364" y="372"/>
                      <a:pt x="1364" y="372"/>
                      <a:pt x="1364" y="372"/>
                    </a:cubicBezTo>
                    <a:lnTo>
                      <a:pt x="1333" y="372"/>
                    </a:lnTo>
                    <a:lnTo>
                      <a:pt x="1302" y="341"/>
                    </a:lnTo>
                    <a:cubicBezTo>
                      <a:pt x="1271" y="310"/>
                      <a:pt x="1271" y="310"/>
                      <a:pt x="1271" y="310"/>
                    </a:cubicBezTo>
                    <a:cubicBezTo>
                      <a:pt x="1240" y="278"/>
                      <a:pt x="1209" y="248"/>
                      <a:pt x="1178" y="217"/>
                    </a:cubicBezTo>
                    <a:lnTo>
                      <a:pt x="1178" y="186"/>
                    </a:lnTo>
                    <a:cubicBezTo>
                      <a:pt x="1178" y="186"/>
                      <a:pt x="1178" y="186"/>
                      <a:pt x="1178" y="155"/>
                    </a:cubicBezTo>
                    <a:lnTo>
                      <a:pt x="1209" y="124"/>
                    </a:lnTo>
                    <a:cubicBezTo>
                      <a:pt x="1209" y="93"/>
                      <a:pt x="1209" y="93"/>
                      <a:pt x="1240" y="93"/>
                    </a:cubicBezTo>
                    <a:lnTo>
                      <a:pt x="1240" y="93"/>
                    </a:lnTo>
                    <a:cubicBezTo>
                      <a:pt x="1240" y="93"/>
                      <a:pt x="1240" y="93"/>
                      <a:pt x="1271" y="93"/>
                    </a:cubicBezTo>
                    <a:lnTo>
                      <a:pt x="1271" y="93"/>
                    </a:lnTo>
                    <a:lnTo>
                      <a:pt x="1271" y="61"/>
                    </a:lnTo>
                    <a:cubicBezTo>
                      <a:pt x="1240" y="61"/>
                      <a:pt x="1240" y="61"/>
                      <a:pt x="1240" y="61"/>
                    </a:cubicBezTo>
                    <a:lnTo>
                      <a:pt x="1209" y="61"/>
                    </a:lnTo>
                    <a:cubicBezTo>
                      <a:pt x="1178" y="61"/>
                      <a:pt x="1178" y="61"/>
                      <a:pt x="1178" y="61"/>
                    </a:cubicBezTo>
                    <a:lnTo>
                      <a:pt x="1147" y="61"/>
                    </a:lnTo>
                    <a:cubicBezTo>
                      <a:pt x="1147" y="61"/>
                      <a:pt x="1116" y="61"/>
                      <a:pt x="1116" y="31"/>
                    </a:cubicBezTo>
                    <a:cubicBezTo>
                      <a:pt x="1116" y="61"/>
                      <a:pt x="1116" y="61"/>
                      <a:pt x="1085" y="61"/>
                    </a:cubicBezTo>
                    <a:cubicBezTo>
                      <a:pt x="1085" y="61"/>
                      <a:pt x="1085" y="31"/>
                      <a:pt x="1054" y="31"/>
                    </a:cubicBezTo>
                    <a:lnTo>
                      <a:pt x="1054" y="61"/>
                    </a:lnTo>
                    <a:lnTo>
                      <a:pt x="1023" y="93"/>
                    </a:lnTo>
                    <a:cubicBezTo>
                      <a:pt x="1023" y="93"/>
                      <a:pt x="1023" y="61"/>
                      <a:pt x="992" y="61"/>
                    </a:cubicBezTo>
                    <a:cubicBezTo>
                      <a:pt x="992" y="61"/>
                      <a:pt x="992" y="61"/>
                      <a:pt x="961" y="61"/>
                    </a:cubicBezTo>
                    <a:lnTo>
                      <a:pt x="961" y="93"/>
                    </a:lnTo>
                    <a:cubicBezTo>
                      <a:pt x="961" y="93"/>
                      <a:pt x="961" y="124"/>
                      <a:pt x="930" y="124"/>
                    </a:cubicBezTo>
                    <a:cubicBezTo>
                      <a:pt x="930" y="155"/>
                      <a:pt x="930" y="155"/>
                      <a:pt x="900" y="155"/>
                    </a:cubicBezTo>
                    <a:lnTo>
                      <a:pt x="900" y="155"/>
                    </a:lnTo>
                    <a:lnTo>
                      <a:pt x="900" y="186"/>
                    </a:lnTo>
                    <a:cubicBezTo>
                      <a:pt x="900" y="217"/>
                      <a:pt x="900" y="217"/>
                      <a:pt x="900" y="217"/>
                    </a:cubicBezTo>
                    <a:cubicBezTo>
                      <a:pt x="900" y="278"/>
                      <a:pt x="900" y="278"/>
                      <a:pt x="900" y="278"/>
                    </a:cubicBezTo>
                    <a:cubicBezTo>
                      <a:pt x="868" y="248"/>
                      <a:pt x="868" y="248"/>
                      <a:pt x="868" y="248"/>
                    </a:cubicBezTo>
                    <a:lnTo>
                      <a:pt x="868" y="248"/>
                    </a:lnTo>
                    <a:cubicBezTo>
                      <a:pt x="837" y="248"/>
                      <a:pt x="837" y="248"/>
                      <a:pt x="837" y="248"/>
                    </a:cubicBezTo>
                    <a:lnTo>
                      <a:pt x="837" y="248"/>
                    </a:lnTo>
                    <a:lnTo>
                      <a:pt x="806" y="248"/>
                    </a:lnTo>
                    <a:lnTo>
                      <a:pt x="806" y="248"/>
                    </a:lnTo>
                    <a:lnTo>
                      <a:pt x="806" y="248"/>
                    </a:lnTo>
                    <a:cubicBezTo>
                      <a:pt x="775" y="248"/>
                      <a:pt x="775" y="248"/>
                      <a:pt x="775" y="248"/>
                    </a:cubicBezTo>
                    <a:lnTo>
                      <a:pt x="775" y="217"/>
                    </a:lnTo>
                    <a:lnTo>
                      <a:pt x="775" y="217"/>
                    </a:lnTo>
                    <a:cubicBezTo>
                      <a:pt x="775" y="186"/>
                      <a:pt x="744" y="186"/>
                      <a:pt x="744" y="186"/>
                    </a:cubicBezTo>
                    <a:cubicBezTo>
                      <a:pt x="744" y="186"/>
                      <a:pt x="744" y="186"/>
                      <a:pt x="713" y="186"/>
                    </a:cubicBezTo>
                    <a:cubicBezTo>
                      <a:pt x="713" y="186"/>
                      <a:pt x="713" y="186"/>
                      <a:pt x="682" y="186"/>
                    </a:cubicBezTo>
                    <a:cubicBezTo>
                      <a:pt x="682" y="186"/>
                      <a:pt x="682" y="217"/>
                      <a:pt x="682" y="248"/>
                    </a:cubicBezTo>
                    <a:cubicBezTo>
                      <a:pt x="682" y="248"/>
                      <a:pt x="652" y="248"/>
                      <a:pt x="652" y="278"/>
                    </a:cubicBezTo>
                    <a:lnTo>
                      <a:pt x="652" y="278"/>
                    </a:lnTo>
                    <a:cubicBezTo>
                      <a:pt x="652" y="278"/>
                      <a:pt x="652" y="278"/>
                      <a:pt x="620" y="310"/>
                    </a:cubicBezTo>
                    <a:lnTo>
                      <a:pt x="620" y="310"/>
                    </a:lnTo>
                    <a:cubicBezTo>
                      <a:pt x="620" y="310"/>
                      <a:pt x="620" y="310"/>
                      <a:pt x="589" y="310"/>
                    </a:cubicBezTo>
                    <a:lnTo>
                      <a:pt x="589" y="310"/>
                    </a:lnTo>
                    <a:cubicBezTo>
                      <a:pt x="589" y="310"/>
                      <a:pt x="589" y="310"/>
                      <a:pt x="558" y="310"/>
                    </a:cubicBezTo>
                    <a:cubicBezTo>
                      <a:pt x="558" y="341"/>
                      <a:pt x="558" y="372"/>
                      <a:pt x="558" y="372"/>
                    </a:cubicBezTo>
                    <a:cubicBezTo>
                      <a:pt x="558" y="526"/>
                      <a:pt x="558" y="526"/>
                      <a:pt x="558" y="526"/>
                    </a:cubicBezTo>
                    <a:cubicBezTo>
                      <a:pt x="528" y="402"/>
                      <a:pt x="528" y="402"/>
                      <a:pt x="528" y="402"/>
                    </a:cubicBezTo>
                    <a:cubicBezTo>
                      <a:pt x="528" y="372"/>
                      <a:pt x="528" y="372"/>
                      <a:pt x="496" y="372"/>
                    </a:cubicBezTo>
                    <a:lnTo>
                      <a:pt x="496" y="372"/>
                    </a:lnTo>
                    <a:lnTo>
                      <a:pt x="496" y="372"/>
                    </a:lnTo>
                    <a:lnTo>
                      <a:pt x="496" y="372"/>
                    </a:lnTo>
                    <a:lnTo>
                      <a:pt x="496" y="372"/>
                    </a:lnTo>
                    <a:lnTo>
                      <a:pt x="496" y="402"/>
                    </a:lnTo>
                    <a:cubicBezTo>
                      <a:pt x="496" y="434"/>
                      <a:pt x="496" y="434"/>
                      <a:pt x="465" y="465"/>
                    </a:cubicBezTo>
                    <a:lnTo>
                      <a:pt x="465" y="465"/>
                    </a:lnTo>
                    <a:cubicBezTo>
                      <a:pt x="465" y="465"/>
                      <a:pt x="434" y="496"/>
                      <a:pt x="404" y="526"/>
                    </a:cubicBezTo>
                    <a:cubicBezTo>
                      <a:pt x="404" y="558"/>
                      <a:pt x="404" y="558"/>
                      <a:pt x="372" y="558"/>
                    </a:cubicBezTo>
                    <a:lnTo>
                      <a:pt x="372" y="558"/>
                    </a:lnTo>
                    <a:lnTo>
                      <a:pt x="372" y="558"/>
                    </a:lnTo>
                    <a:cubicBezTo>
                      <a:pt x="341" y="558"/>
                      <a:pt x="341" y="558"/>
                      <a:pt x="341" y="558"/>
                    </a:cubicBezTo>
                    <a:cubicBezTo>
                      <a:pt x="310" y="558"/>
                      <a:pt x="310" y="558"/>
                      <a:pt x="310" y="558"/>
                    </a:cubicBezTo>
                    <a:cubicBezTo>
                      <a:pt x="280" y="558"/>
                      <a:pt x="280" y="589"/>
                      <a:pt x="248" y="589"/>
                    </a:cubicBezTo>
                    <a:cubicBezTo>
                      <a:pt x="248" y="620"/>
                      <a:pt x="217" y="620"/>
                      <a:pt x="217" y="620"/>
                    </a:cubicBezTo>
                    <a:cubicBezTo>
                      <a:pt x="186" y="620"/>
                      <a:pt x="186" y="620"/>
                      <a:pt x="186" y="620"/>
                    </a:cubicBezTo>
                    <a:lnTo>
                      <a:pt x="186" y="620"/>
                    </a:lnTo>
                    <a:lnTo>
                      <a:pt x="156" y="620"/>
                    </a:lnTo>
                    <a:lnTo>
                      <a:pt x="156" y="620"/>
                    </a:lnTo>
                    <a:cubicBezTo>
                      <a:pt x="124" y="650"/>
                      <a:pt x="93" y="682"/>
                      <a:pt x="62" y="682"/>
                    </a:cubicBezTo>
                    <a:cubicBezTo>
                      <a:pt x="62" y="682"/>
                      <a:pt x="62" y="682"/>
                      <a:pt x="62" y="713"/>
                    </a:cubicBezTo>
                    <a:cubicBezTo>
                      <a:pt x="62" y="713"/>
                      <a:pt x="62" y="713"/>
                      <a:pt x="32" y="713"/>
                    </a:cubicBezTo>
                    <a:lnTo>
                      <a:pt x="32" y="713"/>
                    </a:lnTo>
                    <a:cubicBezTo>
                      <a:pt x="32" y="744"/>
                      <a:pt x="32" y="744"/>
                      <a:pt x="32" y="744"/>
                    </a:cubicBezTo>
                    <a:cubicBezTo>
                      <a:pt x="32" y="774"/>
                      <a:pt x="32" y="774"/>
                      <a:pt x="0" y="806"/>
                    </a:cubicBezTo>
                    <a:lnTo>
                      <a:pt x="0" y="806"/>
                    </a:lnTo>
                    <a:cubicBezTo>
                      <a:pt x="0" y="837"/>
                      <a:pt x="0" y="837"/>
                      <a:pt x="32" y="868"/>
                    </a:cubicBezTo>
                    <a:cubicBezTo>
                      <a:pt x="32" y="868"/>
                      <a:pt x="62" y="898"/>
                      <a:pt x="62" y="930"/>
                    </a:cubicBezTo>
                    <a:cubicBezTo>
                      <a:pt x="32" y="930"/>
                      <a:pt x="32" y="961"/>
                      <a:pt x="32" y="961"/>
                    </a:cubicBezTo>
                    <a:cubicBezTo>
                      <a:pt x="32" y="961"/>
                      <a:pt x="32" y="961"/>
                      <a:pt x="0" y="961"/>
                    </a:cubicBezTo>
                    <a:cubicBezTo>
                      <a:pt x="0" y="992"/>
                      <a:pt x="32" y="992"/>
                      <a:pt x="32" y="992"/>
                    </a:cubicBezTo>
                    <a:cubicBezTo>
                      <a:pt x="32" y="992"/>
                      <a:pt x="32" y="1022"/>
                      <a:pt x="32" y="1054"/>
                    </a:cubicBezTo>
                    <a:lnTo>
                      <a:pt x="62" y="1085"/>
                    </a:lnTo>
                    <a:cubicBezTo>
                      <a:pt x="62" y="1116"/>
                      <a:pt x="93" y="1116"/>
                      <a:pt x="93" y="1146"/>
                    </a:cubicBezTo>
                    <a:lnTo>
                      <a:pt x="93" y="1209"/>
                    </a:lnTo>
                    <a:cubicBezTo>
                      <a:pt x="93" y="1209"/>
                      <a:pt x="93" y="1240"/>
                      <a:pt x="124" y="1302"/>
                    </a:cubicBezTo>
                    <a:lnTo>
                      <a:pt x="124" y="1302"/>
                    </a:lnTo>
                    <a:cubicBezTo>
                      <a:pt x="124" y="1333"/>
                      <a:pt x="124" y="1364"/>
                      <a:pt x="124" y="1364"/>
                    </a:cubicBezTo>
                    <a:cubicBezTo>
                      <a:pt x="124" y="1394"/>
                      <a:pt x="124" y="1394"/>
                      <a:pt x="124" y="1394"/>
                    </a:cubicBezTo>
                    <a:cubicBezTo>
                      <a:pt x="124" y="1426"/>
                      <a:pt x="124" y="1426"/>
                      <a:pt x="93" y="1426"/>
                    </a:cubicBezTo>
                    <a:cubicBezTo>
                      <a:pt x="93" y="1457"/>
                      <a:pt x="124" y="1457"/>
                      <a:pt x="124" y="1457"/>
                    </a:cubicBezTo>
                    <a:lnTo>
                      <a:pt x="124" y="1487"/>
                    </a:lnTo>
                    <a:cubicBezTo>
                      <a:pt x="156" y="1487"/>
                      <a:pt x="186" y="1487"/>
                      <a:pt x="186" y="1487"/>
                    </a:cubicBezTo>
                    <a:cubicBezTo>
                      <a:pt x="186" y="1487"/>
                      <a:pt x="186" y="1487"/>
                      <a:pt x="217" y="1487"/>
                    </a:cubicBezTo>
                    <a:lnTo>
                      <a:pt x="217" y="1487"/>
                    </a:lnTo>
                    <a:lnTo>
                      <a:pt x="248" y="1487"/>
                    </a:lnTo>
                    <a:lnTo>
                      <a:pt x="248" y="1487"/>
                    </a:lnTo>
                    <a:cubicBezTo>
                      <a:pt x="248" y="1457"/>
                      <a:pt x="310" y="1426"/>
                      <a:pt x="372" y="1426"/>
                    </a:cubicBezTo>
                    <a:cubicBezTo>
                      <a:pt x="372" y="1426"/>
                      <a:pt x="372" y="1426"/>
                      <a:pt x="404" y="1426"/>
                    </a:cubicBezTo>
                    <a:cubicBezTo>
                      <a:pt x="434" y="1426"/>
                      <a:pt x="465" y="1426"/>
                      <a:pt x="465" y="1426"/>
                    </a:cubicBezTo>
                    <a:lnTo>
                      <a:pt x="465" y="1426"/>
                    </a:lnTo>
                    <a:cubicBezTo>
                      <a:pt x="465" y="1426"/>
                      <a:pt x="496" y="1426"/>
                      <a:pt x="528" y="1426"/>
                    </a:cubicBezTo>
                    <a:lnTo>
                      <a:pt x="528" y="1426"/>
                    </a:lnTo>
                    <a:cubicBezTo>
                      <a:pt x="528" y="1426"/>
                      <a:pt x="528" y="1426"/>
                      <a:pt x="558" y="1426"/>
                    </a:cubicBezTo>
                    <a:cubicBezTo>
                      <a:pt x="558" y="1394"/>
                      <a:pt x="558" y="1394"/>
                      <a:pt x="558" y="1394"/>
                    </a:cubicBezTo>
                    <a:cubicBezTo>
                      <a:pt x="558" y="1394"/>
                      <a:pt x="558" y="1394"/>
                      <a:pt x="558" y="1364"/>
                    </a:cubicBezTo>
                    <a:cubicBezTo>
                      <a:pt x="558" y="1364"/>
                      <a:pt x="589" y="1333"/>
                      <a:pt x="652" y="1333"/>
                    </a:cubicBezTo>
                    <a:lnTo>
                      <a:pt x="652" y="1333"/>
                    </a:lnTo>
                    <a:cubicBezTo>
                      <a:pt x="682" y="1333"/>
                      <a:pt x="713" y="1302"/>
                      <a:pt x="775" y="1302"/>
                    </a:cubicBezTo>
                    <a:lnTo>
                      <a:pt x="806" y="1302"/>
                    </a:lnTo>
                    <a:cubicBezTo>
                      <a:pt x="806" y="1270"/>
                      <a:pt x="837" y="1270"/>
                      <a:pt x="837" y="1270"/>
                    </a:cubicBezTo>
                    <a:cubicBezTo>
                      <a:pt x="868" y="1270"/>
                      <a:pt x="868" y="1270"/>
                      <a:pt x="868" y="1270"/>
                    </a:cubicBezTo>
                    <a:lnTo>
                      <a:pt x="900" y="1270"/>
                    </a:lnTo>
                    <a:lnTo>
                      <a:pt x="900" y="1270"/>
                    </a:lnTo>
                    <a:lnTo>
                      <a:pt x="930" y="1270"/>
                    </a:lnTo>
                    <a:lnTo>
                      <a:pt x="961" y="1270"/>
                    </a:lnTo>
                    <a:cubicBezTo>
                      <a:pt x="992" y="1270"/>
                      <a:pt x="992" y="1270"/>
                      <a:pt x="1023" y="1270"/>
                    </a:cubicBezTo>
                    <a:cubicBezTo>
                      <a:pt x="1023" y="1302"/>
                      <a:pt x="1054" y="1302"/>
                      <a:pt x="1085" y="1302"/>
                    </a:cubicBezTo>
                    <a:cubicBezTo>
                      <a:pt x="1116" y="1302"/>
                      <a:pt x="1147" y="1333"/>
                      <a:pt x="1147" y="1364"/>
                    </a:cubicBezTo>
                    <a:lnTo>
                      <a:pt x="1178" y="1364"/>
                    </a:lnTo>
                    <a:cubicBezTo>
                      <a:pt x="1178" y="1394"/>
                      <a:pt x="1209" y="1426"/>
                      <a:pt x="1209" y="1457"/>
                    </a:cubicBezTo>
                    <a:cubicBezTo>
                      <a:pt x="1209" y="1457"/>
                      <a:pt x="1209" y="1457"/>
                      <a:pt x="1240" y="1457"/>
                    </a:cubicBezTo>
                    <a:cubicBezTo>
                      <a:pt x="1240" y="1426"/>
                      <a:pt x="1271" y="1394"/>
                      <a:pt x="1302" y="1394"/>
                    </a:cubicBezTo>
                    <a:lnTo>
                      <a:pt x="1302" y="1364"/>
                    </a:lnTo>
                    <a:cubicBezTo>
                      <a:pt x="1302" y="1333"/>
                      <a:pt x="1302" y="1333"/>
                      <a:pt x="1302" y="1333"/>
                    </a:cubicBezTo>
                    <a:cubicBezTo>
                      <a:pt x="1364" y="1333"/>
                      <a:pt x="1364" y="1333"/>
                      <a:pt x="1364" y="1333"/>
                    </a:cubicBezTo>
                    <a:cubicBezTo>
                      <a:pt x="1364" y="1364"/>
                      <a:pt x="1364" y="1364"/>
                      <a:pt x="1364" y="1364"/>
                    </a:cubicBezTo>
                    <a:cubicBezTo>
                      <a:pt x="1364" y="1394"/>
                      <a:pt x="1364" y="1394"/>
                      <a:pt x="1364" y="1426"/>
                    </a:cubicBezTo>
                    <a:lnTo>
                      <a:pt x="1364" y="1426"/>
                    </a:lnTo>
                    <a:cubicBezTo>
                      <a:pt x="1364" y="1457"/>
                      <a:pt x="1395" y="1487"/>
                      <a:pt x="1395" y="1487"/>
                    </a:cubicBezTo>
                    <a:cubicBezTo>
                      <a:pt x="1395" y="1518"/>
                      <a:pt x="1395" y="1518"/>
                      <a:pt x="1395" y="1518"/>
                    </a:cubicBezTo>
                    <a:lnTo>
                      <a:pt x="1426" y="1550"/>
                    </a:lnTo>
                    <a:cubicBezTo>
                      <a:pt x="1457" y="1581"/>
                      <a:pt x="1457" y="1611"/>
                      <a:pt x="1457" y="1642"/>
                    </a:cubicBezTo>
                    <a:lnTo>
                      <a:pt x="1457" y="1642"/>
                    </a:lnTo>
                    <a:lnTo>
                      <a:pt x="1488" y="1674"/>
                    </a:lnTo>
                    <a:cubicBezTo>
                      <a:pt x="1488" y="1674"/>
                      <a:pt x="1488" y="1705"/>
                      <a:pt x="1519" y="1705"/>
                    </a:cubicBezTo>
                    <a:cubicBezTo>
                      <a:pt x="1519" y="1705"/>
                      <a:pt x="1519" y="1705"/>
                      <a:pt x="1550" y="1705"/>
                    </a:cubicBezTo>
                    <a:cubicBezTo>
                      <a:pt x="1581" y="1705"/>
                      <a:pt x="1581" y="1705"/>
                      <a:pt x="1581" y="1705"/>
                    </a:cubicBezTo>
                    <a:lnTo>
                      <a:pt x="1581" y="1705"/>
                    </a:lnTo>
                    <a:cubicBezTo>
                      <a:pt x="1612" y="1705"/>
                      <a:pt x="1612" y="1705"/>
                      <a:pt x="1643" y="1735"/>
                    </a:cubicBezTo>
                    <a:lnTo>
                      <a:pt x="1643" y="1735"/>
                    </a:lnTo>
                    <a:cubicBezTo>
                      <a:pt x="1643" y="1735"/>
                      <a:pt x="1643" y="1735"/>
                      <a:pt x="1674" y="1735"/>
                    </a:cubicBezTo>
                    <a:lnTo>
                      <a:pt x="1674" y="1705"/>
                    </a:lnTo>
                    <a:cubicBezTo>
                      <a:pt x="1705" y="1705"/>
                      <a:pt x="1705" y="1705"/>
                      <a:pt x="1736" y="1705"/>
                    </a:cubicBezTo>
                    <a:lnTo>
                      <a:pt x="1736" y="1705"/>
                    </a:lnTo>
                    <a:lnTo>
                      <a:pt x="1736" y="1705"/>
                    </a:lnTo>
                    <a:cubicBezTo>
                      <a:pt x="1767" y="1705"/>
                      <a:pt x="1767" y="1705"/>
                      <a:pt x="1798" y="1735"/>
                    </a:cubicBezTo>
                    <a:lnTo>
                      <a:pt x="1798" y="1735"/>
                    </a:lnTo>
                    <a:cubicBezTo>
                      <a:pt x="1829" y="1735"/>
                      <a:pt x="1829" y="1705"/>
                      <a:pt x="1860" y="1705"/>
                    </a:cubicBezTo>
                    <a:lnTo>
                      <a:pt x="1860" y="1705"/>
                    </a:lnTo>
                    <a:cubicBezTo>
                      <a:pt x="1860" y="1674"/>
                      <a:pt x="1891" y="1674"/>
                      <a:pt x="1922" y="1674"/>
                    </a:cubicBezTo>
                    <a:lnTo>
                      <a:pt x="1922" y="1674"/>
                    </a:lnTo>
                    <a:lnTo>
                      <a:pt x="1922" y="1674"/>
                    </a:lnTo>
                    <a:cubicBezTo>
                      <a:pt x="1953" y="1674"/>
                      <a:pt x="1953" y="1674"/>
                      <a:pt x="1953" y="1674"/>
                    </a:cubicBezTo>
                    <a:cubicBezTo>
                      <a:pt x="1984" y="1674"/>
                      <a:pt x="1984" y="1674"/>
                      <a:pt x="1984" y="1674"/>
                    </a:cubicBezTo>
                    <a:cubicBezTo>
                      <a:pt x="1984" y="1674"/>
                      <a:pt x="1984" y="1674"/>
                      <a:pt x="1984" y="1642"/>
                    </a:cubicBezTo>
                    <a:lnTo>
                      <a:pt x="1984" y="1642"/>
                    </a:lnTo>
                    <a:cubicBezTo>
                      <a:pt x="1984" y="1642"/>
                      <a:pt x="1984" y="1611"/>
                      <a:pt x="1984" y="1581"/>
                    </a:cubicBezTo>
                    <a:cubicBezTo>
                      <a:pt x="2015" y="1518"/>
                      <a:pt x="2046" y="1487"/>
                      <a:pt x="2046" y="1457"/>
                    </a:cubicBezTo>
                    <a:lnTo>
                      <a:pt x="2046" y="1426"/>
                    </a:lnTo>
                    <a:lnTo>
                      <a:pt x="2046" y="1426"/>
                    </a:lnTo>
                    <a:cubicBezTo>
                      <a:pt x="2046" y="1394"/>
                      <a:pt x="2077" y="1364"/>
                      <a:pt x="2108" y="1364"/>
                    </a:cubicBezTo>
                    <a:cubicBezTo>
                      <a:pt x="2108" y="1333"/>
                      <a:pt x="2108" y="1333"/>
                      <a:pt x="2139" y="1333"/>
                    </a:cubicBezTo>
                    <a:cubicBezTo>
                      <a:pt x="2139" y="1302"/>
                      <a:pt x="2139" y="1270"/>
                      <a:pt x="2139" y="1270"/>
                    </a:cubicBezTo>
                    <a:cubicBezTo>
                      <a:pt x="2170" y="1240"/>
                      <a:pt x="2170" y="1209"/>
                      <a:pt x="2170" y="1209"/>
                    </a:cubicBezTo>
                    <a:cubicBezTo>
                      <a:pt x="2170" y="1209"/>
                      <a:pt x="2170" y="1146"/>
                      <a:pt x="2170" y="1116"/>
                    </a:cubicBezTo>
                    <a:lnTo>
                      <a:pt x="2170" y="1116"/>
                    </a:lnTo>
                    <a:lnTo>
                      <a:pt x="2170" y="1085"/>
                    </a:lnTo>
                    <a:cubicBezTo>
                      <a:pt x="2170" y="1085"/>
                      <a:pt x="2170" y="1085"/>
                      <a:pt x="2170" y="1054"/>
                    </a:cubicBezTo>
                  </a:path>
                </a:pathLst>
              </a:custGeom>
              <a:solidFill>
                <a:schemeClr val="accent5"/>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146" name="Freeform 143"/>
              <p:cNvSpPr>
                <a:spLocks noChangeArrowheads="1"/>
              </p:cNvSpPr>
              <p:nvPr/>
            </p:nvSpPr>
            <p:spPr bwMode="auto">
              <a:xfrm>
                <a:off x="5565775" y="2538413"/>
                <a:ext cx="201613" cy="246062"/>
              </a:xfrm>
              <a:custGeom>
                <a:avLst/>
                <a:gdLst>
                  <a:gd name="T0" fmla="*/ 465 w 559"/>
                  <a:gd name="T1" fmla="*/ 403 h 683"/>
                  <a:gd name="T2" fmla="*/ 434 w 559"/>
                  <a:gd name="T3" fmla="*/ 372 h 683"/>
                  <a:gd name="T4" fmla="*/ 434 w 559"/>
                  <a:gd name="T5" fmla="*/ 310 h 683"/>
                  <a:gd name="T6" fmla="*/ 404 w 559"/>
                  <a:gd name="T7" fmla="*/ 279 h 683"/>
                  <a:gd name="T8" fmla="*/ 372 w 559"/>
                  <a:gd name="T9" fmla="*/ 279 h 683"/>
                  <a:gd name="T10" fmla="*/ 341 w 559"/>
                  <a:gd name="T11" fmla="*/ 248 h 683"/>
                  <a:gd name="T12" fmla="*/ 341 w 559"/>
                  <a:gd name="T13" fmla="*/ 217 h 683"/>
                  <a:gd name="T14" fmla="*/ 341 w 559"/>
                  <a:gd name="T15" fmla="*/ 217 h 683"/>
                  <a:gd name="T16" fmla="*/ 280 w 559"/>
                  <a:gd name="T17" fmla="*/ 186 h 683"/>
                  <a:gd name="T18" fmla="*/ 217 w 559"/>
                  <a:gd name="T19" fmla="*/ 124 h 683"/>
                  <a:gd name="T20" fmla="*/ 155 w 559"/>
                  <a:gd name="T21" fmla="*/ 62 h 683"/>
                  <a:gd name="T22" fmla="*/ 124 w 559"/>
                  <a:gd name="T23" fmla="*/ 31 h 683"/>
                  <a:gd name="T24" fmla="*/ 93 w 559"/>
                  <a:gd name="T25" fmla="*/ 0 h 683"/>
                  <a:gd name="T26" fmla="*/ 93 w 559"/>
                  <a:gd name="T27" fmla="*/ 0 h 683"/>
                  <a:gd name="T28" fmla="*/ 32 w 559"/>
                  <a:gd name="T29" fmla="*/ 0 h 683"/>
                  <a:gd name="T30" fmla="*/ 0 w 559"/>
                  <a:gd name="T31" fmla="*/ 0 h 683"/>
                  <a:gd name="T32" fmla="*/ 32 w 559"/>
                  <a:gd name="T33" fmla="*/ 31 h 683"/>
                  <a:gd name="T34" fmla="*/ 63 w 559"/>
                  <a:gd name="T35" fmla="*/ 62 h 683"/>
                  <a:gd name="T36" fmla="*/ 93 w 559"/>
                  <a:gd name="T37" fmla="*/ 93 h 683"/>
                  <a:gd name="T38" fmla="*/ 124 w 559"/>
                  <a:gd name="T39" fmla="*/ 155 h 683"/>
                  <a:gd name="T40" fmla="*/ 187 w 559"/>
                  <a:gd name="T41" fmla="*/ 186 h 683"/>
                  <a:gd name="T42" fmla="*/ 217 w 559"/>
                  <a:gd name="T43" fmla="*/ 248 h 683"/>
                  <a:gd name="T44" fmla="*/ 217 w 559"/>
                  <a:gd name="T45" fmla="*/ 279 h 683"/>
                  <a:gd name="T46" fmla="*/ 310 w 559"/>
                  <a:gd name="T47" fmla="*/ 403 h 683"/>
                  <a:gd name="T48" fmla="*/ 372 w 559"/>
                  <a:gd name="T49" fmla="*/ 527 h 683"/>
                  <a:gd name="T50" fmla="*/ 434 w 559"/>
                  <a:gd name="T51" fmla="*/ 589 h 683"/>
                  <a:gd name="T52" fmla="*/ 465 w 559"/>
                  <a:gd name="T53" fmla="*/ 620 h 683"/>
                  <a:gd name="T54" fmla="*/ 496 w 559"/>
                  <a:gd name="T55" fmla="*/ 651 h 683"/>
                  <a:gd name="T56" fmla="*/ 528 w 559"/>
                  <a:gd name="T57" fmla="*/ 651 h 683"/>
                  <a:gd name="T58" fmla="*/ 558 w 559"/>
                  <a:gd name="T59" fmla="*/ 651 h 683"/>
                  <a:gd name="T60" fmla="*/ 558 w 559"/>
                  <a:gd name="T61" fmla="*/ 589 h 683"/>
                  <a:gd name="T62" fmla="*/ 558 w 559"/>
                  <a:gd name="T63" fmla="*/ 558 h 683"/>
                  <a:gd name="T64" fmla="*/ 528 w 559"/>
                  <a:gd name="T65" fmla="*/ 527 h 683"/>
                  <a:gd name="T66" fmla="*/ 528 w 559"/>
                  <a:gd name="T67" fmla="*/ 496 h 683"/>
                  <a:gd name="T68" fmla="*/ 496 w 559"/>
                  <a:gd name="T69" fmla="*/ 465 h 6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59" h="683">
                    <a:moveTo>
                      <a:pt x="465" y="403"/>
                    </a:moveTo>
                    <a:lnTo>
                      <a:pt x="465" y="403"/>
                    </a:lnTo>
                    <a:lnTo>
                      <a:pt x="465" y="403"/>
                    </a:lnTo>
                    <a:cubicBezTo>
                      <a:pt x="465" y="403"/>
                      <a:pt x="434" y="403"/>
                      <a:pt x="434" y="372"/>
                    </a:cubicBezTo>
                    <a:cubicBezTo>
                      <a:pt x="434" y="372"/>
                      <a:pt x="434" y="372"/>
                      <a:pt x="434" y="341"/>
                    </a:cubicBezTo>
                    <a:cubicBezTo>
                      <a:pt x="434" y="341"/>
                      <a:pt x="404" y="341"/>
                      <a:pt x="434" y="310"/>
                    </a:cubicBezTo>
                    <a:lnTo>
                      <a:pt x="434" y="310"/>
                    </a:lnTo>
                    <a:cubicBezTo>
                      <a:pt x="404" y="310"/>
                      <a:pt x="404" y="310"/>
                      <a:pt x="404" y="279"/>
                    </a:cubicBezTo>
                    <a:lnTo>
                      <a:pt x="404" y="279"/>
                    </a:lnTo>
                    <a:lnTo>
                      <a:pt x="372" y="279"/>
                    </a:lnTo>
                    <a:lnTo>
                      <a:pt x="372" y="279"/>
                    </a:lnTo>
                    <a:cubicBezTo>
                      <a:pt x="341" y="248"/>
                      <a:pt x="341" y="248"/>
                      <a:pt x="341" y="248"/>
                    </a:cubicBezTo>
                    <a:lnTo>
                      <a:pt x="341" y="248"/>
                    </a:lnTo>
                    <a:lnTo>
                      <a:pt x="341" y="217"/>
                    </a:lnTo>
                    <a:lnTo>
                      <a:pt x="341" y="217"/>
                    </a:lnTo>
                    <a:lnTo>
                      <a:pt x="341" y="217"/>
                    </a:lnTo>
                    <a:cubicBezTo>
                      <a:pt x="310" y="217"/>
                      <a:pt x="310" y="186"/>
                      <a:pt x="310" y="186"/>
                    </a:cubicBezTo>
                    <a:cubicBezTo>
                      <a:pt x="280" y="186"/>
                      <a:pt x="280" y="186"/>
                      <a:pt x="280" y="186"/>
                    </a:cubicBezTo>
                    <a:cubicBezTo>
                      <a:pt x="280" y="186"/>
                      <a:pt x="248" y="186"/>
                      <a:pt x="217" y="186"/>
                    </a:cubicBezTo>
                    <a:cubicBezTo>
                      <a:pt x="217" y="155"/>
                      <a:pt x="217" y="155"/>
                      <a:pt x="217" y="124"/>
                    </a:cubicBezTo>
                    <a:lnTo>
                      <a:pt x="217" y="124"/>
                    </a:lnTo>
                    <a:cubicBezTo>
                      <a:pt x="187" y="124"/>
                      <a:pt x="155" y="93"/>
                      <a:pt x="155" y="62"/>
                    </a:cubicBezTo>
                    <a:cubicBezTo>
                      <a:pt x="124" y="62"/>
                      <a:pt x="124" y="62"/>
                      <a:pt x="124" y="31"/>
                    </a:cubicBezTo>
                    <a:lnTo>
                      <a:pt x="124" y="31"/>
                    </a:lnTo>
                    <a:cubicBezTo>
                      <a:pt x="124" y="31"/>
                      <a:pt x="124" y="31"/>
                      <a:pt x="93" y="0"/>
                    </a:cubicBezTo>
                    <a:lnTo>
                      <a:pt x="93" y="0"/>
                    </a:lnTo>
                    <a:lnTo>
                      <a:pt x="93" y="0"/>
                    </a:lnTo>
                    <a:lnTo>
                      <a:pt x="93" y="0"/>
                    </a:lnTo>
                    <a:cubicBezTo>
                      <a:pt x="93" y="0"/>
                      <a:pt x="93" y="0"/>
                      <a:pt x="63" y="0"/>
                    </a:cubicBezTo>
                    <a:cubicBezTo>
                      <a:pt x="63" y="0"/>
                      <a:pt x="63" y="0"/>
                      <a:pt x="32" y="0"/>
                    </a:cubicBezTo>
                    <a:lnTo>
                      <a:pt x="0" y="0"/>
                    </a:lnTo>
                    <a:lnTo>
                      <a:pt x="0" y="0"/>
                    </a:lnTo>
                    <a:lnTo>
                      <a:pt x="0" y="0"/>
                    </a:lnTo>
                    <a:cubicBezTo>
                      <a:pt x="32" y="0"/>
                      <a:pt x="32" y="0"/>
                      <a:pt x="32" y="31"/>
                    </a:cubicBezTo>
                    <a:cubicBezTo>
                      <a:pt x="32" y="31"/>
                      <a:pt x="32" y="62"/>
                      <a:pt x="63" y="62"/>
                    </a:cubicBezTo>
                    <a:lnTo>
                      <a:pt x="63" y="62"/>
                    </a:lnTo>
                    <a:lnTo>
                      <a:pt x="93" y="62"/>
                    </a:lnTo>
                    <a:lnTo>
                      <a:pt x="93" y="93"/>
                    </a:lnTo>
                    <a:cubicBezTo>
                      <a:pt x="124" y="124"/>
                      <a:pt x="124" y="124"/>
                      <a:pt x="124" y="155"/>
                    </a:cubicBezTo>
                    <a:lnTo>
                      <a:pt x="124" y="155"/>
                    </a:lnTo>
                    <a:lnTo>
                      <a:pt x="155" y="155"/>
                    </a:lnTo>
                    <a:lnTo>
                      <a:pt x="187" y="186"/>
                    </a:lnTo>
                    <a:lnTo>
                      <a:pt x="187" y="186"/>
                    </a:lnTo>
                    <a:cubicBezTo>
                      <a:pt x="187" y="217"/>
                      <a:pt x="217" y="217"/>
                      <a:pt x="217" y="248"/>
                    </a:cubicBezTo>
                    <a:lnTo>
                      <a:pt x="217" y="248"/>
                    </a:lnTo>
                    <a:lnTo>
                      <a:pt x="217" y="279"/>
                    </a:lnTo>
                    <a:cubicBezTo>
                      <a:pt x="217" y="279"/>
                      <a:pt x="217" y="279"/>
                      <a:pt x="248" y="310"/>
                    </a:cubicBezTo>
                    <a:cubicBezTo>
                      <a:pt x="248" y="310"/>
                      <a:pt x="280" y="372"/>
                      <a:pt x="310" y="403"/>
                    </a:cubicBezTo>
                    <a:cubicBezTo>
                      <a:pt x="310" y="434"/>
                      <a:pt x="310" y="465"/>
                      <a:pt x="310" y="465"/>
                    </a:cubicBezTo>
                    <a:cubicBezTo>
                      <a:pt x="310" y="465"/>
                      <a:pt x="341" y="496"/>
                      <a:pt x="372" y="527"/>
                    </a:cubicBezTo>
                    <a:lnTo>
                      <a:pt x="404" y="589"/>
                    </a:lnTo>
                    <a:cubicBezTo>
                      <a:pt x="434" y="589"/>
                      <a:pt x="434" y="589"/>
                      <a:pt x="434" y="589"/>
                    </a:cubicBezTo>
                    <a:lnTo>
                      <a:pt x="465" y="620"/>
                    </a:lnTo>
                    <a:lnTo>
                      <a:pt x="465" y="620"/>
                    </a:lnTo>
                    <a:lnTo>
                      <a:pt x="465" y="620"/>
                    </a:lnTo>
                    <a:cubicBezTo>
                      <a:pt x="465" y="651"/>
                      <a:pt x="496" y="651"/>
                      <a:pt x="496" y="651"/>
                    </a:cubicBezTo>
                    <a:lnTo>
                      <a:pt x="496" y="682"/>
                    </a:lnTo>
                    <a:cubicBezTo>
                      <a:pt x="528" y="682"/>
                      <a:pt x="528" y="651"/>
                      <a:pt x="528" y="651"/>
                    </a:cubicBezTo>
                    <a:cubicBezTo>
                      <a:pt x="528" y="651"/>
                      <a:pt x="528" y="651"/>
                      <a:pt x="558" y="651"/>
                    </a:cubicBezTo>
                    <a:lnTo>
                      <a:pt x="558" y="651"/>
                    </a:lnTo>
                    <a:lnTo>
                      <a:pt x="558" y="651"/>
                    </a:lnTo>
                    <a:cubicBezTo>
                      <a:pt x="558" y="651"/>
                      <a:pt x="558" y="620"/>
                      <a:pt x="558" y="589"/>
                    </a:cubicBezTo>
                    <a:lnTo>
                      <a:pt x="558" y="589"/>
                    </a:lnTo>
                    <a:lnTo>
                      <a:pt x="558" y="558"/>
                    </a:lnTo>
                    <a:lnTo>
                      <a:pt x="558" y="558"/>
                    </a:lnTo>
                    <a:cubicBezTo>
                      <a:pt x="528" y="527"/>
                      <a:pt x="528" y="527"/>
                      <a:pt x="528" y="527"/>
                    </a:cubicBezTo>
                    <a:cubicBezTo>
                      <a:pt x="558" y="527"/>
                      <a:pt x="558" y="527"/>
                      <a:pt x="558" y="527"/>
                    </a:cubicBezTo>
                    <a:cubicBezTo>
                      <a:pt x="528" y="527"/>
                      <a:pt x="528" y="496"/>
                      <a:pt x="528" y="496"/>
                    </a:cubicBezTo>
                    <a:lnTo>
                      <a:pt x="528" y="496"/>
                    </a:lnTo>
                    <a:cubicBezTo>
                      <a:pt x="528" y="496"/>
                      <a:pt x="496" y="496"/>
                      <a:pt x="496" y="465"/>
                    </a:cubicBezTo>
                    <a:cubicBezTo>
                      <a:pt x="465" y="465"/>
                      <a:pt x="465" y="434"/>
                      <a:pt x="465" y="403"/>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147" name="Freeform 144"/>
              <p:cNvSpPr>
                <a:spLocks noChangeArrowheads="1"/>
              </p:cNvSpPr>
              <p:nvPr/>
            </p:nvSpPr>
            <p:spPr bwMode="auto">
              <a:xfrm>
                <a:off x="3513138" y="1377950"/>
                <a:ext cx="33337" cy="11113"/>
              </a:xfrm>
              <a:custGeom>
                <a:avLst/>
                <a:gdLst>
                  <a:gd name="T0" fmla="*/ 62 w 94"/>
                  <a:gd name="T1" fmla="*/ 0 h 33"/>
                  <a:gd name="T2" fmla="*/ 62 w 94"/>
                  <a:gd name="T3" fmla="*/ 0 h 33"/>
                  <a:gd name="T4" fmla="*/ 62 w 94"/>
                  <a:gd name="T5" fmla="*/ 0 h 33"/>
                  <a:gd name="T6" fmla="*/ 32 w 94"/>
                  <a:gd name="T7" fmla="*/ 0 h 33"/>
                  <a:gd name="T8" fmla="*/ 32 w 94"/>
                  <a:gd name="T9" fmla="*/ 0 h 33"/>
                  <a:gd name="T10" fmla="*/ 32 w 94"/>
                  <a:gd name="T11" fmla="*/ 0 h 33"/>
                  <a:gd name="T12" fmla="*/ 0 w 94"/>
                  <a:gd name="T13" fmla="*/ 0 h 33"/>
                  <a:gd name="T14" fmla="*/ 0 w 94"/>
                  <a:gd name="T15" fmla="*/ 0 h 33"/>
                  <a:gd name="T16" fmla="*/ 0 w 94"/>
                  <a:gd name="T17" fmla="*/ 0 h 33"/>
                  <a:gd name="T18" fmla="*/ 0 w 94"/>
                  <a:gd name="T19" fmla="*/ 32 h 33"/>
                  <a:gd name="T20" fmla="*/ 0 w 94"/>
                  <a:gd name="T21" fmla="*/ 32 h 33"/>
                  <a:gd name="T22" fmla="*/ 0 w 94"/>
                  <a:gd name="T23" fmla="*/ 32 h 33"/>
                  <a:gd name="T24" fmla="*/ 0 w 94"/>
                  <a:gd name="T25" fmla="*/ 32 h 33"/>
                  <a:gd name="T26" fmla="*/ 32 w 94"/>
                  <a:gd name="T27" fmla="*/ 32 h 33"/>
                  <a:gd name="T28" fmla="*/ 62 w 94"/>
                  <a:gd name="T29" fmla="*/ 32 h 33"/>
                  <a:gd name="T30" fmla="*/ 62 w 94"/>
                  <a:gd name="T31" fmla="*/ 32 h 33"/>
                  <a:gd name="T32" fmla="*/ 93 w 94"/>
                  <a:gd name="T33" fmla="*/ 32 h 33"/>
                  <a:gd name="T34" fmla="*/ 93 w 94"/>
                  <a:gd name="T35" fmla="*/ 32 h 33"/>
                  <a:gd name="T36" fmla="*/ 62 w 94"/>
                  <a:gd name="T37"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4" h="33">
                    <a:moveTo>
                      <a:pt x="62" y="0"/>
                    </a:moveTo>
                    <a:lnTo>
                      <a:pt x="62" y="0"/>
                    </a:lnTo>
                    <a:lnTo>
                      <a:pt x="62" y="0"/>
                    </a:lnTo>
                    <a:lnTo>
                      <a:pt x="32" y="0"/>
                    </a:lnTo>
                    <a:lnTo>
                      <a:pt x="32" y="0"/>
                    </a:lnTo>
                    <a:lnTo>
                      <a:pt x="32" y="0"/>
                    </a:lnTo>
                    <a:lnTo>
                      <a:pt x="0" y="0"/>
                    </a:lnTo>
                    <a:lnTo>
                      <a:pt x="0" y="0"/>
                    </a:lnTo>
                    <a:lnTo>
                      <a:pt x="0" y="0"/>
                    </a:lnTo>
                    <a:lnTo>
                      <a:pt x="0" y="32"/>
                    </a:lnTo>
                    <a:lnTo>
                      <a:pt x="0" y="32"/>
                    </a:lnTo>
                    <a:lnTo>
                      <a:pt x="0" y="32"/>
                    </a:lnTo>
                    <a:lnTo>
                      <a:pt x="0" y="32"/>
                    </a:lnTo>
                    <a:cubicBezTo>
                      <a:pt x="32" y="32"/>
                      <a:pt x="32" y="32"/>
                      <a:pt x="32" y="32"/>
                    </a:cubicBezTo>
                    <a:cubicBezTo>
                      <a:pt x="62" y="32"/>
                      <a:pt x="62" y="32"/>
                      <a:pt x="62" y="32"/>
                    </a:cubicBezTo>
                    <a:lnTo>
                      <a:pt x="62" y="32"/>
                    </a:lnTo>
                    <a:lnTo>
                      <a:pt x="93" y="32"/>
                    </a:lnTo>
                    <a:lnTo>
                      <a:pt x="93" y="32"/>
                    </a:lnTo>
                    <a:cubicBezTo>
                      <a:pt x="93" y="32"/>
                      <a:pt x="62" y="32"/>
                      <a:pt x="62" y="0"/>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148" name="Freeform 145"/>
              <p:cNvSpPr>
                <a:spLocks noChangeArrowheads="1"/>
              </p:cNvSpPr>
              <p:nvPr/>
            </p:nvSpPr>
            <p:spPr bwMode="auto">
              <a:xfrm>
                <a:off x="3467100" y="1401763"/>
                <a:ext cx="66675" cy="55562"/>
              </a:xfrm>
              <a:custGeom>
                <a:avLst/>
                <a:gdLst>
                  <a:gd name="T0" fmla="*/ 186 w 187"/>
                  <a:gd name="T1" fmla="*/ 62 h 155"/>
                  <a:gd name="T2" fmla="*/ 186 w 187"/>
                  <a:gd name="T3" fmla="*/ 62 h 155"/>
                  <a:gd name="T4" fmla="*/ 186 w 187"/>
                  <a:gd name="T5" fmla="*/ 30 h 155"/>
                  <a:gd name="T6" fmla="*/ 156 w 187"/>
                  <a:gd name="T7" fmla="*/ 30 h 155"/>
                  <a:gd name="T8" fmla="*/ 124 w 187"/>
                  <a:gd name="T9" fmla="*/ 30 h 155"/>
                  <a:gd name="T10" fmla="*/ 93 w 187"/>
                  <a:gd name="T11" fmla="*/ 0 h 155"/>
                  <a:gd name="T12" fmla="*/ 32 w 187"/>
                  <a:gd name="T13" fmla="*/ 0 h 155"/>
                  <a:gd name="T14" fmla="*/ 32 w 187"/>
                  <a:gd name="T15" fmla="*/ 0 h 155"/>
                  <a:gd name="T16" fmla="*/ 32 w 187"/>
                  <a:gd name="T17" fmla="*/ 0 h 155"/>
                  <a:gd name="T18" fmla="*/ 0 w 187"/>
                  <a:gd name="T19" fmla="*/ 0 h 155"/>
                  <a:gd name="T20" fmla="*/ 0 w 187"/>
                  <a:gd name="T21" fmla="*/ 0 h 155"/>
                  <a:gd name="T22" fmla="*/ 0 w 187"/>
                  <a:gd name="T23" fmla="*/ 0 h 155"/>
                  <a:gd name="T24" fmla="*/ 0 w 187"/>
                  <a:gd name="T25" fmla="*/ 0 h 155"/>
                  <a:gd name="T26" fmla="*/ 0 w 187"/>
                  <a:gd name="T27" fmla="*/ 30 h 155"/>
                  <a:gd name="T28" fmla="*/ 32 w 187"/>
                  <a:gd name="T29" fmla="*/ 30 h 155"/>
                  <a:gd name="T30" fmla="*/ 32 w 187"/>
                  <a:gd name="T31" fmla="*/ 30 h 155"/>
                  <a:gd name="T32" fmla="*/ 62 w 187"/>
                  <a:gd name="T33" fmla="*/ 62 h 155"/>
                  <a:gd name="T34" fmla="*/ 32 w 187"/>
                  <a:gd name="T35" fmla="*/ 93 h 155"/>
                  <a:gd name="T36" fmla="*/ 32 w 187"/>
                  <a:gd name="T37" fmla="*/ 124 h 155"/>
                  <a:gd name="T38" fmla="*/ 0 w 187"/>
                  <a:gd name="T39" fmla="*/ 124 h 155"/>
                  <a:gd name="T40" fmla="*/ 0 w 187"/>
                  <a:gd name="T41" fmla="*/ 154 h 155"/>
                  <a:gd name="T42" fmla="*/ 0 w 187"/>
                  <a:gd name="T43" fmla="*/ 154 h 155"/>
                  <a:gd name="T44" fmla="*/ 32 w 187"/>
                  <a:gd name="T45" fmla="*/ 154 h 155"/>
                  <a:gd name="T46" fmla="*/ 32 w 187"/>
                  <a:gd name="T47" fmla="*/ 154 h 155"/>
                  <a:gd name="T48" fmla="*/ 32 w 187"/>
                  <a:gd name="T49" fmla="*/ 154 h 155"/>
                  <a:gd name="T50" fmla="*/ 62 w 187"/>
                  <a:gd name="T51" fmla="*/ 154 h 155"/>
                  <a:gd name="T52" fmla="*/ 93 w 187"/>
                  <a:gd name="T53" fmla="*/ 124 h 155"/>
                  <a:gd name="T54" fmla="*/ 93 w 187"/>
                  <a:gd name="T55" fmla="*/ 124 h 155"/>
                  <a:gd name="T56" fmla="*/ 93 w 187"/>
                  <a:gd name="T57" fmla="*/ 124 h 155"/>
                  <a:gd name="T58" fmla="*/ 156 w 187"/>
                  <a:gd name="T59" fmla="*/ 93 h 155"/>
                  <a:gd name="T60" fmla="*/ 156 w 187"/>
                  <a:gd name="T61" fmla="*/ 93 h 155"/>
                  <a:gd name="T62" fmla="*/ 156 w 187"/>
                  <a:gd name="T63" fmla="*/ 93 h 155"/>
                  <a:gd name="T64" fmla="*/ 186 w 187"/>
                  <a:gd name="T65" fmla="*/ 93 h 155"/>
                  <a:gd name="T66" fmla="*/ 186 w 187"/>
                  <a:gd name="T67" fmla="*/ 93 h 155"/>
                  <a:gd name="T68" fmla="*/ 186 w 187"/>
                  <a:gd name="T69" fmla="*/ 93 h 155"/>
                  <a:gd name="T70" fmla="*/ 186 w 187"/>
                  <a:gd name="T71" fmla="*/ 62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87" h="155">
                    <a:moveTo>
                      <a:pt x="186" y="62"/>
                    </a:moveTo>
                    <a:lnTo>
                      <a:pt x="186" y="62"/>
                    </a:lnTo>
                    <a:lnTo>
                      <a:pt x="186" y="30"/>
                    </a:lnTo>
                    <a:lnTo>
                      <a:pt x="156" y="30"/>
                    </a:lnTo>
                    <a:lnTo>
                      <a:pt x="124" y="30"/>
                    </a:lnTo>
                    <a:cubicBezTo>
                      <a:pt x="124" y="30"/>
                      <a:pt x="93" y="30"/>
                      <a:pt x="93" y="0"/>
                    </a:cubicBezTo>
                    <a:cubicBezTo>
                      <a:pt x="62" y="0"/>
                      <a:pt x="62" y="0"/>
                      <a:pt x="32" y="0"/>
                    </a:cubicBezTo>
                    <a:lnTo>
                      <a:pt x="32" y="0"/>
                    </a:lnTo>
                    <a:lnTo>
                      <a:pt x="32" y="0"/>
                    </a:lnTo>
                    <a:cubicBezTo>
                      <a:pt x="32" y="0"/>
                      <a:pt x="32" y="0"/>
                      <a:pt x="0" y="0"/>
                    </a:cubicBezTo>
                    <a:lnTo>
                      <a:pt x="0" y="0"/>
                    </a:lnTo>
                    <a:lnTo>
                      <a:pt x="0" y="0"/>
                    </a:lnTo>
                    <a:lnTo>
                      <a:pt x="0" y="0"/>
                    </a:lnTo>
                    <a:cubicBezTo>
                      <a:pt x="0" y="30"/>
                      <a:pt x="0" y="30"/>
                      <a:pt x="0" y="30"/>
                    </a:cubicBezTo>
                    <a:cubicBezTo>
                      <a:pt x="0" y="30"/>
                      <a:pt x="0" y="30"/>
                      <a:pt x="32" y="30"/>
                    </a:cubicBezTo>
                    <a:lnTo>
                      <a:pt x="32" y="30"/>
                    </a:lnTo>
                    <a:cubicBezTo>
                      <a:pt x="32" y="62"/>
                      <a:pt x="62" y="62"/>
                      <a:pt x="62" y="62"/>
                    </a:cubicBezTo>
                    <a:cubicBezTo>
                      <a:pt x="32" y="93"/>
                      <a:pt x="32" y="93"/>
                      <a:pt x="32" y="93"/>
                    </a:cubicBezTo>
                    <a:cubicBezTo>
                      <a:pt x="32" y="124"/>
                      <a:pt x="32" y="124"/>
                      <a:pt x="32" y="124"/>
                    </a:cubicBezTo>
                    <a:cubicBezTo>
                      <a:pt x="0" y="124"/>
                      <a:pt x="0" y="124"/>
                      <a:pt x="0" y="124"/>
                    </a:cubicBezTo>
                    <a:cubicBezTo>
                      <a:pt x="0" y="124"/>
                      <a:pt x="0" y="124"/>
                      <a:pt x="0" y="154"/>
                    </a:cubicBezTo>
                    <a:lnTo>
                      <a:pt x="0" y="154"/>
                    </a:lnTo>
                    <a:lnTo>
                      <a:pt x="32" y="154"/>
                    </a:lnTo>
                    <a:lnTo>
                      <a:pt x="32" y="154"/>
                    </a:lnTo>
                    <a:lnTo>
                      <a:pt x="32" y="154"/>
                    </a:lnTo>
                    <a:lnTo>
                      <a:pt x="62" y="154"/>
                    </a:lnTo>
                    <a:cubicBezTo>
                      <a:pt x="62" y="124"/>
                      <a:pt x="62" y="124"/>
                      <a:pt x="93" y="124"/>
                    </a:cubicBezTo>
                    <a:lnTo>
                      <a:pt x="93" y="124"/>
                    </a:lnTo>
                    <a:lnTo>
                      <a:pt x="93" y="124"/>
                    </a:lnTo>
                    <a:cubicBezTo>
                      <a:pt x="124" y="93"/>
                      <a:pt x="124" y="93"/>
                      <a:pt x="156" y="93"/>
                    </a:cubicBezTo>
                    <a:lnTo>
                      <a:pt x="156" y="93"/>
                    </a:lnTo>
                    <a:lnTo>
                      <a:pt x="156" y="93"/>
                    </a:lnTo>
                    <a:lnTo>
                      <a:pt x="186" y="93"/>
                    </a:lnTo>
                    <a:lnTo>
                      <a:pt x="186" y="93"/>
                    </a:lnTo>
                    <a:lnTo>
                      <a:pt x="186" y="93"/>
                    </a:lnTo>
                    <a:lnTo>
                      <a:pt x="186" y="62"/>
                    </a:ln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149" name="Freeform 146"/>
              <p:cNvSpPr>
                <a:spLocks noChangeArrowheads="1"/>
              </p:cNvSpPr>
              <p:nvPr/>
            </p:nvSpPr>
            <p:spPr bwMode="auto">
              <a:xfrm>
                <a:off x="3557588" y="1311275"/>
                <a:ext cx="134937" cy="168275"/>
              </a:xfrm>
              <a:custGeom>
                <a:avLst/>
                <a:gdLst>
                  <a:gd name="T0" fmla="*/ 248 w 373"/>
                  <a:gd name="T1" fmla="*/ 434 h 466"/>
                  <a:gd name="T2" fmla="*/ 310 w 373"/>
                  <a:gd name="T3" fmla="*/ 434 h 466"/>
                  <a:gd name="T4" fmla="*/ 341 w 373"/>
                  <a:gd name="T5" fmla="*/ 434 h 466"/>
                  <a:gd name="T6" fmla="*/ 341 w 373"/>
                  <a:gd name="T7" fmla="*/ 372 h 466"/>
                  <a:gd name="T8" fmla="*/ 372 w 373"/>
                  <a:gd name="T9" fmla="*/ 341 h 466"/>
                  <a:gd name="T10" fmla="*/ 341 w 373"/>
                  <a:gd name="T11" fmla="*/ 341 h 466"/>
                  <a:gd name="T12" fmla="*/ 310 w 373"/>
                  <a:gd name="T13" fmla="*/ 341 h 466"/>
                  <a:gd name="T14" fmla="*/ 280 w 373"/>
                  <a:gd name="T15" fmla="*/ 310 h 466"/>
                  <a:gd name="T16" fmla="*/ 280 w 373"/>
                  <a:gd name="T17" fmla="*/ 278 h 466"/>
                  <a:gd name="T18" fmla="*/ 280 w 373"/>
                  <a:gd name="T19" fmla="*/ 248 h 466"/>
                  <a:gd name="T20" fmla="*/ 217 w 373"/>
                  <a:gd name="T21" fmla="*/ 217 h 466"/>
                  <a:gd name="T22" fmla="*/ 186 w 373"/>
                  <a:gd name="T23" fmla="*/ 185 h 466"/>
                  <a:gd name="T24" fmla="*/ 156 w 373"/>
                  <a:gd name="T25" fmla="*/ 154 h 466"/>
                  <a:gd name="T26" fmla="*/ 124 w 373"/>
                  <a:gd name="T27" fmla="*/ 154 h 466"/>
                  <a:gd name="T28" fmla="*/ 93 w 373"/>
                  <a:gd name="T29" fmla="*/ 124 h 466"/>
                  <a:gd name="T30" fmla="*/ 124 w 373"/>
                  <a:gd name="T31" fmla="*/ 93 h 466"/>
                  <a:gd name="T32" fmla="*/ 156 w 373"/>
                  <a:gd name="T33" fmla="*/ 93 h 466"/>
                  <a:gd name="T34" fmla="*/ 156 w 373"/>
                  <a:gd name="T35" fmla="*/ 30 h 466"/>
                  <a:gd name="T36" fmla="*/ 93 w 373"/>
                  <a:gd name="T37" fmla="*/ 30 h 466"/>
                  <a:gd name="T38" fmla="*/ 62 w 373"/>
                  <a:gd name="T39" fmla="*/ 0 h 466"/>
                  <a:gd name="T40" fmla="*/ 31 w 373"/>
                  <a:gd name="T41" fmla="*/ 0 h 466"/>
                  <a:gd name="T42" fmla="*/ 31 w 373"/>
                  <a:gd name="T43" fmla="*/ 30 h 466"/>
                  <a:gd name="T44" fmla="*/ 0 w 373"/>
                  <a:gd name="T45" fmla="*/ 62 h 466"/>
                  <a:gd name="T46" fmla="*/ 0 w 373"/>
                  <a:gd name="T47" fmla="*/ 93 h 466"/>
                  <a:gd name="T48" fmla="*/ 0 w 373"/>
                  <a:gd name="T49" fmla="*/ 93 h 466"/>
                  <a:gd name="T50" fmla="*/ 31 w 373"/>
                  <a:gd name="T51" fmla="*/ 93 h 466"/>
                  <a:gd name="T52" fmla="*/ 31 w 373"/>
                  <a:gd name="T53" fmla="*/ 154 h 466"/>
                  <a:gd name="T54" fmla="*/ 31 w 373"/>
                  <a:gd name="T55" fmla="*/ 185 h 466"/>
                  <a:gd name="T56" fmla="*/ 62 w 373"/>
                  <a:gd name="T57" fmla="*/ 185 h 466"/>
                  <a:gd name="T58" fmla="*/ 62 w 373"/>
                  <a:gd name="T59" fmla="*/ 185 h 466"/>
                  <a:gd name="T60" fmla="*/ 124 w 373"/>
                  <a:gd name="T61" fmla="*/ 185 h 466"/>
                  <a:gd name="T62" fmla="*/ 124 w 373"/>
                  <a:gd name="T63" fmla="*/ 217 h 466"/>
                  <a:gd name="T64" fmla="*/ 156 w 373"/>
                  <a:gd name="T65" fmla="*/ 278 h 466"/>
                  <a:gd name="T66" fmla="*/ 93 w 373"/>
                  <a:gd name="T67" fmla="*/ 341 h 466"/>
                  <a:gd name="T68" fmla="*/ 62 w 373"/>
                  <a:gd name="T69" fmla="*/ 372 h 466"/>
                  <a:gd name="T70" fmla="*/ 124 w 373"/>
                  <a:gd name="T71" fmla="*/ 402 h 466"/>
                  <a:gd name="T72" fmla="*/ 156 w 373"/>
                  <a:gd name="T73" fmla="*/ 372 h 466"/>
                  <a:gd name="T74" fmla="*/ 156 w 373"/>
                  <a:gd name="T75" fmla="*/ 434 h 466"/>
                  <a:gd name="T76" fmla="*/ 156 w 373"/>
                  <a:gd name="T77" fmla="*/ 434 h 466"/>
                  <a:gd name="T78" fmla="*/ 186 w 373"/>
                  <a:gd name="T79" fmla="*/ 434 h 466"/>
                  <a:gd name="T80" fmla="*/ 248 w 373"/>
                  <a:gd name="T81" fmla="*/ 434 h 4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73" h="466">
                    <a:moveTo>
                      <a:pt x="248" y="434"/>
                    </a:moveTo>
                    <a:lnTo>
                      <a:pt x="248" y="434"/>
                    </a:lnTo>
                    <a:lnTo>
                      <a:pt x="280" y="434"/>
                    </a:lnTo>
                    <a:cubicBezTo>
                      <a:pt x="310" y="434"/>
                      <a:pt x="310" y="434"/>
                      <a:pt x="310" y="434"/>
                    </a:cubicBezTo>
                    <a:lnTo>
                      <a:pt x="341" y="434"/>
                    </a:lnTo>
                    <a:lnTo>
                      <a:pt x="341" y="434"/>
                    </a:lnTo>
                    <a:lnTo>
                      <a:pt x="341" y="402"/>
                    </a:lnTo>
                    <a:lnTo>
                      <a:pt x="341" y="372"/>
                    </a:lnTo>
                    <a:cubicBezTo>
                      <a:pt x="372" y="372"/>
                      <a:pt x="372" y="372"/>
                      <a:pt x="372" y="341"/>
                    </a:cubicBezTo>
                    <a:lnTo>
                      <a:pt x="372" y="341"/>
                    </a:lnTo>
                    <a:lnTo>
                      <a:pt x="372" y="341"/>
                    </a:lnTo>
                    <a:cubicBezTo>
                      <a:pt x="341" y="341"/>
                      <a:pt x="341" y="341"/>
                      <a:pt x="341" y="341"/>
                    </a:cubicBezTo>
                    <a:cubicBezTo>
                      <a:pt x="310" y="341"/>
                      <a:pt x="310" y="341"/>
                      <a:pt x="310" y="341"/>
                    </a:cubicBezTo>
                    <a:lnTo>
                      <a:pt x="310" y="341"/>
                    </a:lnTo>
                    <a:cubicBezTo>
                      <a:pt x="280" y="341"/>
                      <a:pt x="280" y="341"/>
                      <a:pt x="280" y="341"/>
                    </a:cubicBezTo>
                    <a:cubicBezTo>
                      <a:pt x="280" y="310"/>
                      <a:pt x="280" y="310"/>
                      <a:pt x="280" y="310"/>
                    </a:cubicBezTo>
                    <a:lnTo>
                      <a:pt x="280" y="310"/>
                    </a:lnTo>
                    <a:cubicBezTo>
                      <a:pt x="280" y="310"/>
                      <a:pt x="280" y="310"/>
                      <a:pt x="280" y="278"/>
                    </a:cubicBezTo>
                    <a:lnTo>
                      <a:pt x="280" y="278"/>
                    </a:lnTo>
                    <a:lnTo>
                      <a:pt x="280" y="248"/>
                    </a:lnTo>
                    <a:cubicBezTo>
                      <a:pt x="280" y="248"/>
                      <a:pt x="280" y="248"/>
                      <a:pt x="248" y="248"/>
                    </a:cubicBezTo>
                    <a:cubicBezTo>
                      <a:pt x="248" y="248"/>
                      <a:pt x="248" y="217"/>
                      <a:pt x="217" y="217"/>
                    </a:cubicBezTo>
                    <a:lnTo>
                      <a:pt x="186" y="185"/>
                    </a:lnTo>
                    <a:lnTo>
                      <a:pt x="186" y="185"/>
                    </a:lnTo>
                    <a:cubicBezTo>
                      <a:pt x="186" y="154"/>
                      <a:pt x="186" y="154"/>
                      <a:pt x="156" y="154"/>
                    </a:cubicBezTo>
                    <a:lnTo>
                      <a:pt x="156" y="154"/>
                    </a:lnTo>
                    <a:lnTo>
                      <a:pt x="124" y="154"/>
                    </a:lnTo>
                    <a:lnTo>
                      <a:pt x="124" y="154"/>
                    </a:lnTo>
                    <a:lnTo>
                      <a:pt x="93" y="154"/>
                    </a:lnTo>
                    <a:cubicBezTo>
                      <a:pt x="93" y="124"/>
                      <a:pt x="93" y="124"/>
                      <a:pt x="93" y="124"/>
                    </a:cubicBezTo>
                    <a:cubicBezTo>
                      <a:pt x="93" y="93"/>
                      <a:pt x="93" y="93"/>
                      <a:pt x="124" y="93"/>
                    </a:cubicBezTo>
                    <a:lnTo>
                      <a:pt x="124" y="93"/>
                    </a:lnTo>
                    <a:lnTo>
                      <a:pt x="124" y="93"/>
                    </a:lnTo>
                    <a:cubicBezTo>
                      <a:pt x="156" y="93"/>
                      <a:pt x="156" y="93"/>
                      <a:pt x="156" y="93"/>
                    </a:cubicBezTo>
                    <a:cubicBezTo>
                      <a:pt x="156" y="62"/>
                      <a:pt x="156" y="62"/>
                      <a:pt x="156" y="62"/>
                    </a:cubicBezTo>
                    <a:lnTo>
                      <a:pt x="156" y="30"/>
                    </a:lnTo>
                    <a:cubicBezTo>
                      <a:pt x="156" y="30"/>
                      <a:pt x="124" y="30"/>
                      <a:pt x="93" y="30"/>
                    </a:cubicBezTo>
                    <a:lnTo>
                      <a:pt x="93" y="30"/>
                    </a:lnTo>
                    <a:cubicBezTo>
                      <a:pt x="62" y="30"/>
                      <a:pt x="62" y="30"/>
                      <a:pt x="62" y="0"/>
                    </a:cubicBezTo>
                    <a:lnTo>
                      <a:pt x="62" y="0"/>
                    </a:lnTo>
                    <a:lnTo>
                      <a:pt x="62" y="0"/>
                    </a:lnTo>
                    <a:cubicBezTo>
                      <a:pt x="31" y="0"/>
                      <a:pt x="31" y="0"/>
                      <a:pt x="31" y="0"/>
                    </a:cubicBezTo>
                    <a:lnTo>
                      <a:pt x="31" y="0"/>
                    </a:lnTo>
                    <a:lnTo>
                      <a:pt x="31" y="30"/>
                    </a:lnTo>
                    <a:cubicBezTo>
                      <a:pt x="31" y="30"/>
                      <a:pt x="31" y="62"/>
                      <a:pt x="0" y="62"/>
                    </a:cubicBezTo>
                    <a:lnTo>
                      <a:pt x="0" y="62"/>
                    </a:lnTo>
                    <a:cubicBezTo>
                      <a:pt x="0" y="62"/>
                      <a:pt x="0" y="62"/>
                      <a:pt x="0" y="93"/>
                    </a:cubicBezTo>
                    <a:lnTo>
                      <a:pt x="0" y="93"/>
                    </a:lnTo>
                    <a:lnTo>
                      <a:pt x="0" y="93"/>
                    </a:lnTo>
                    <a:lnTo>
                      <a:pt x="0" y="93"/>
                    </a:lnTo>
                    <a:cubicBezTo>
                      <a:pt x="0" y="93"/>
                      <a:pt x="0" y="93"/>
                      <a:pt x="31" y="93"/>
                    </a:cubicBezTo>
                    <a:lnTo>
                      <a:pt x="31" y="93"/>
                    </a:lnTo>
                    <a:cubicBezTo>
                      <a:pt x="31" y="93"/>
                      <a:pt x="62" y="124"/>
                      <a:pt x="31" y="124"/>
                    </a:cubicBezTo>
                    <a:cubicBezTo>
                      <a:pt x="31" y="124"/>
                      <a:pt x="31" y="124"/>
                      <a:pt x="31" y="154"/>
                    </a:cubicBezTo>
                    <a:lnTo>
                      <a:pt x="31" y="154"/>
                    </a:lnTo>
                    <a:lnTo>
                      <a:pt x="31" y="185"/>
                    </a:lnTo>
                    <a:lnTo>
                      <a:pt x="31" y="185"/>
                    </a:lnTo>
                    <a:cubicBezTo>
                      <a:pt x="31" y="185"/>
                      <a:pt x="31" y="185"/>
                      <a:pt x="62" y="185"/>
                    </a:cubicBezTo>
                    <a:lnTo>
                      <a:pt x="62" y="185"/>
                    </a:lnTo>
                    <a:lnTo>
                      <a:pt x="62" y="185"/>
                    </a:lnTo>
                    <a:cubicBezTo>
                      <a:pt x="62" y="185"/>
                      <a:pt x="93" y="154"/>
                      <a:pt x="124" y="154"/>
                    </a:cubicBezTo>
                    <a:cubicBezTo>
                      <a:pt x="124" y="154"/>
                      <a:pt x="124" y="154"/>
                      <a:pt x="124" y="185"/>
                    </a:cubicBezTo>
                    <a:lnTo>
                      <a:pt x="124" y="217"/>
                    </a:lnTo>
                    <a:lnTo>
                      <a:pt x="124" y="217"/>
                    </a:lnTo>
                    <a:cubicBezTo>
                      <a:pt x="156" y="217"/>
                      <a:pt x="156" y="217"/>
                      <a:pt x="156" y="248"/>
                    </a:cubicBezTo>
                    <a:lnTo>
                      <a:pt x="156" y="278"/>
                    </a:lnTo>
                    <a:cubicBezTo>
                      <a:pt x="156" y="310"/>
                      <a:pt x="124" y="341"/>
                      <a:pt x="93" y="341"/>
                    </a:cubicBezTo>
                    <a:lnTo>
                      <a:pt x="93" y="341"/>
                    </a:lnTo>
                    <a:lnTo>
                      <a:pt x="93" y="341"/>
                    </a:lnTo>
                    <a:cubicBezTo>
                      <a:pt x="93" y="372"/>
                      <a:pt x="93" y="372"/>
                      <a:pt x="62" y="372"/>
                    </a:cubicBezTo>
                    <a:cubicBezTo>
                      <a:pt x="93" y="372"/>
                      <a:pt x="93" y="372"/>
                      <a:pt x="93" y="372"/>
                    </a:cubicBezTo>
                    <a:cubicBezTo>
                      <a:pt x="93" y="372"/>
                      <a:pt x="93" y="372"/>
                      <a:pt x="124" y="402"/>
                    </a:cubicBezTo>
                    <a:lnTo>
                      <a:pt x="124" y="372"/>
                    </a:lnTo>
                    <a:lnTo>
                      <a:pt x="156" y="372"/>
                    </a:lnTo>
                    <a:cubicBezTo>
                      <a:pt x="156" y="372"/>
                      <a:pt x="186" y="372"/>
                      <a:pt x="186" y="402"/>
                    </a:cubicBezTo>
                    <a:cubicBezTo>
                      <a:pt x="186" y="402"/>
                      <a:pt x="186" y="402"/>
                      <a:pt x="156" y="434"/>
                    </a:cubicBezTo>
                    <a:lnTo>
                      <a:pt x="156" y="434"/>
                    </a:lnTo>
                    <a:lnTo>
                      <a:pt x="156" y="434"/>
                    </a:lnTo>
                    <a:cubicBezTo>
                      <a:pt x="156" y="434"/>
                      <a:pt x="156" y="465"/>
                      <a:pt x="186" y="465"/>
                    </a:cubicBezTo>
                    <a:lnTo>
                      <a:pt x="186" y="434"/>
                    </a:lnTo>
                    <a:lnTo>
                      <a:pt x="217" y="434"/>
                    </a:lnTo>
                    <a:lnTo>
                      <a:pt x="248" y="434"/>
                    </a:ln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150" name="Freeform 147"/>
              <p:cNvSpPr>
                <a:spLocks noChangeArrowheads="1"/>
              </p:cNvSpPr>
              <p:nvPr/>
            </p:nvSpPr>
            <p:spPr bwMode="auto">
              <a:xfrm>
                <a:off x="2206625" y="2549525"/>
                <a:ext cx="758825" cy="849313"/>
              </a:xfrm>
              <a:custGeom>
                <a:avLst/>
                <a:gdLst>
                  <a:gd name="T0" fmla="*/ 1085 w 2108"/>
                  <a:gd name="T1" fmla="*/ 155 h 2357"/>
                  <a:gd name="T2" fmla="*/ 992 w 2108"/>
                  <a:gd name="T3" fmla="*/ 155 h 2357"/>
                  <a:gd name="T4" fmla="*/ 898 w 2108"/>
                  <a:gd name="T5" fmla="*/ 186 h 2357"/>
                  <a:gd name="T6" fmla="*/ 774 w 2108"/>
                  <a:gd name="T7" fmla="*/ 217 h 2357"/>
                  <a:gd name="T8" fmla="*/ 713 w 2108"/>
                  <a:gd name="T9" fmla="*/ 124 h 2357"/>
                  <a:gd name="T10" fmla="*/ 682 w 2108"/>
                  <a:gd name="T11" fmla="*/ 0 h 2357"/>
                  <a:gd name="T12" fmla="*/ 620 w 2108"/>
                  <a:gd name="T13" fmla="*/ 62 h 2357"/>
                  <a:gd name="T14" fmla="*/ 558 w 2108"/>
                  <a:gd name="T15" fmla="*/ 62 h 2357"/>
                  <a:gd name="T16" fmla="*/ 526 w 2108"/>
                  <a:gd name="T17" fmla="*/ 93 h 2357"/>
                  <a:gd name="T18" fmla="*/ 558 w 2108"/>
                  <a:gd name="T19" fmla="*/ 155 h 2357"/>
                  <a:gd name="T20" fmla="*/ 496 w 2108"/>
                  <a:gd name="T21" fmla="*/ 217 h 2357"/>
                  <a:gd name="T22" fmla="*/ 372 w 2108"/>
                  <a:gd name="T23" fmla="*/ 248 h 2357"/>
                  <a:gd name="T24" fmla="*/ 310 w 2108"/>
                  <a:gd name="T25" fmla="*/ 186 h 2357"/>
                  <a:gd name="T26" fmla="*/ 248 w 2108"/>
                  <a:gd name="T27" fmla="*/ 186 h 2357"/>
                  <a:gd name="T28" fmla="*/ 217 w 2108"/>
                  <a:gd name="T29" fmla="*/ 248 h 2357"/>
                  <a:gd name="T30" fmla="*/ 217 w 2108"/>
                  <a:gd name="T31" fmla="*/ 341 h 2357"/>
                  <a:gd name="T32" fmla="*/ 186 w 2108"/>
                  <a:gd name="T33" fmla="*/ 589 h 2357"/>
                  <a:gd name="T34" fmla="*/ 93 w 2108"/>
                  <a:gd name="T35" fmla="*/ 589 h 2357"/>
                  <a:gd name="T36" fmla="*/ 30 w 2108"/>
                  <a:gd name="T37" fmla="*/ 651 h 2357"/>
                  <a:gd name="T38" fmla="*/ 0 w 2108"/>
                  <a:gd name="T39" fmla="*/ 744 h 2357"/>
                  <a:gd name="T40" fmla="*/ 0 w 2108"/>
                  <a:gd name="T41" fmla="*/ 806 h 2357"/>
                  <a:gd name="T42" fmla="*/ 62 w 2108"/>
                  <a:gd name="T43" fmla="*/ 899 h 2357"/>
                  <a:gd name="T44" fmla="*/ 154 w 2108"/>
                  <a:gd name="T45" fmla="*/ 775 h 2357"/>
                  <a:gd name="T46" fmla="*/ 217 w 2108"/>
                  <a:gd name="T47" fmla="*/ 961 h 2357"/>
                  <a:gd name="T48" fmla="*/ 248 w 2108"/>
                  <a:gd name="T49" fmla="*/ 961 h 2357"/>
                  <a:gd name="T50" fmla="*/ 402 w 2108"/>
                  <a:gd name="T51" fmla="*/ 899 h 2357"/>
                  <a:gd name="T52" fmla="*/ 465 w 2108"/>
                  <a:gd name="T53" fmla="*/ 930 h 2357"/>
                  <a:gd name="T54" fmla="*/ 465 w 2108"/>
                  <a:gd name="T55" fmla="*/ 992 h 2357"/>
                  <a:gd name="T56" fmla="*/ 496 w 2108"/>
                  <a:gd name="T57" fmla="*/ 1054 h 2357"/>
                  <a:gd name="T58" fmla="*/ 589 w 2108"/>
                  <a:gd name="T59" fmla="*/ 1084 h 2357"/>
                  <a:gd name="T60" fmla="*/ 713 w 2108"/>
                  <a:gd name="T61" fmla="*/ 1178 h 2357"/>
                  <a:gd name="T62" fmla="*/ 744 w 2108"/>
                  <a:gd name="T63" fmla="*/ 1271 h 2357"/>
                  <a:gd name="T64" fmla="*/ 806 w 2108"/>
                  <a:gd name="T65" fmla="*/ 1301 h 2357"/>
                  <a:gd name="T66" fmla="*/ 837 w 2108"/>
                  <a:gd name="T67" fmla="*/ 1364 h 2357"/>
                  <a:gd name="T68" fmla="*/ 868 w 2108"/>
                  <a:gd name="T69" fmla="*/ 1425 h 2357"/>
                  <a:gd name="T70" fmla="*/ 868 w 2108"/>
                  <a:gd name="T71" fmla="*/ 1549 h 2357"/>
                  <a:gd name="T72" fmla="*/ 868 w 2108"/>
                  <a:gd name="T73" fmla="*/ 1673 h 2357"/>
                  <a:gd name="T74" fmla="*/ 898 w 2108"/>
                  <a:gd name="T75" fmla="*/ 1673 h 2357"/>
                  <a:gd name="T76" fmla="*/ 961 w 2108"/>
                  <a:gd name="T77" fmla="*/ 1673 h 2357"/>
                  <a:gd name="T78" fmla="*/ 1022 w 2108"/>
                  <a:gd name="T79" fmla="*/ 1767 h 2357"/>
                  <a:gd name="T80" fmla="*/ 1054 w 2108"/>
                  <a:gd name="T81" fmla="*/ 1860 h 2357"/>
                  <a:gd name="T82" fmla="*/ 1116 w 2108"/>
                  <a:gd name="T83" fmla="*/ 1984 h 2357"/>
                  <a:gd name="T84" fmla="*/ 1022 w 2108"/>
                  <a:gd name="T85" fmla="*/ 2077 h 2357"/>
                  <a:gd name="T86" fmla="*/ 930 w 2108"/>
                  <a:gd name="T87" fmla="*/ 2201 h 2357"/>
                  <a:gd name="T88" fmla="*/ 992 w 2108"/>
                  <a:gd name="T89" fmla="*/ 2263 h 2357"/>
                  <a:gd name="T90" fmla="*/ 1116 w 2108"/>
                  <a:gd name="T91" fmla="*/ 2356 h 2357"/>
                  <a:gd name="T92" fmla="*/ 1364 w 2108"/>
                  <a:gd name="T93" fmla="*/ 2045 h 2357"/>
                  <a:gd name="T94" fmla="*/ 1394 w 2108"/>
                  <a:gd name="T95" fmla="*/ 1891 h 2357"/>
                  <a:gd name="T96" fmla="*/ 1518 w 2108"/>
                  <a:gd name="T97" fmla="*/ 1797 h 2357"/>
                  <a:gd name="T98" fmla="*/ 1674 w 2108"/>
                  <a:gd name="T99" fmla="*/ 1736 h 2357"/>
                  <a:gd name="T100" fmla="*/ 1798 w 2108"/>
                  <a:gd name="T101" fmla="*/ 1549 h 2357"/>
                  <a:gd name="T102" fmla="*/ 1890 w 2108"/>
                  <a:gd name="T103" fmla="*/ 1271 h 2357"/>
                  <a:gd name="T104" fmla="*/ 1922 w 2108"/>
                  <a:gd name="T105" fmla="*/ 1054 h 2357"/>
                  <a:gd name="T106" fmla="*/ 2046 w 2108"/>
                  <a:gd name="T107" fmla="*/ 899 h 2357"/>
                  <a:gd name="T108" fmla="*/ 2107 w 2108"/>
                  <a:gd name="T109" fmla="*/ 682 h 2357"/>
                  <a:gd name="T110" fmla="*/ 1890 w 2108"/>
                  <a:gd name="T111" fmla="*/ 527 h 2357"/>
                  <a:gd name="T112" fmla="*/ 1735 w 2108"/>
                  <a:gd name="T113" fmla="*/ 465 h 2357"/>
                  <a:gd name="T114" fmla="*/ 1611 w 2108"/>
                  <a:gd name="T115" fmla="*/ 465 h 2357"/>
                  <a:gd name="T116" fmla="*/ 1487 w 2108"/>
                  <a:gd name="T117" fmla="*/ 372 h 2357"/>
                  <a:gd name="T118" fmla="*/ 1333 w 2108"/>
                  <a:gd name="T119" fmla="*/ 372 h 2357"/>
                  <a:gd name="T120" fmla="*/ 1270 w 2108"/>
                  <a:gd name="T121" fmla="*/ 310 h 2357"/>
                  <a:gd name="T122" fmla="*/ 1209 w 2108"/>
                  <a:gd name="T123" fmla="*/ 124 h 2357"/>
                  <a:gd name="T124" fmla="*/ 1178 w 2108"/>
                  <a:gd name="T125" fmla="*/ 93 h 2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08" h="2357">
                    <a:moveTo>
                      <a:pt x="1178" y="93"/>
                    </a:moveTo>
                    <a:lnTo>
                      <a:pt x="1178" y="93"/>
                    </a:lnTo>
                    <a:lnTo>
                      <a:pt x="1178" y="93"/>
                    </a:lnTo>
                    <a:cubicBezTo>
                      <a:pt x="1178" y="124"/>
                      <a:pt x="1178" y="124"/>
                      <a:pt x="1146" y="155"/>
                    </a:cubicBezTo>
                    <a:lnTo>
                      <a:pt x="1146" y="155"/>
                    </a:lnTo>
                    <a:lnTo>
                      <a:pt x="1116" y="155"/>
                    </a:lnTo>
                    <a:cubicBezTo>
                      <a:pt x="1085" y="155"/>
                      <a:pt x="1085" y="155"/>
                      <a:pt x="1085" y="155"/>
                    </a:cubicBezTo>
                    <a:lnTo>
                      <a:pt x="1085" y="155"/>
                    </a:lnTo>
                    <a:lnTo>
                      <a:pt x="1085" y="155"/>
                    </a:lnTo>
                    <a:cubicBezTo>
                      <a:pt x="1054" y="155"/>
                      <a:pt x="1054" y="155"/>
                      <a:pt x="1054" y="155"/>
                    </a:cubicBezTo>
                    <a:lnTo>
                      <a:pt x="1054" y="155"/>
                    </a:lnTo>
                    <a:cubicBezTo>
                      <a:pt x="1054" y="155"/>
                      <a:pt x="1054" y="155"/>
                      <a:pt x="1022" y="155"/>
                    </a:cubicBezTo>
                    <a:cubicBezTo>
                      <a:pt x="1022" y="155"/>
                      <a:pt x="1022" y="155"/>
                      <a:pt x="992" y="155"/>
                    </a:cubicBezTo>
                    <a:lnTo>
                      <a:pt x="992" y="155"/>
                    </a:lnTo>
                    <a:lnTo>
                      <a:pt x="992" y="155"/>
                    </a:lnTo>
                    <a:lnTo>
                      <a:pt x="992" y="155"/>
                    </a:lnTo>
                    <a:cubicBezTo>
                      <a:pt x="961" y="155"/>
                      <a:pt x="961" y="186"/>
                      <a:pt x="961" y="186"/>
                    </a:cubicBezTo>
                    <a:cubicBezTo>
                      <a:pt x="930" y="186"/>
                      <a:pt x="930" y="186"/>
                      <a:pt x="930" y="186"/>
                    </a:cubicBezTo>
                    <a:lnTo>
                      <a:pt x="930" y="186"/>
                    </a:lnTo>
                    <a:cubicBezTo>
                      <a:pt x="930" y="186"/>
                      <a:pt x="930" y="186"/>
                      <a:pt x="898" y="186"/>
                    </a:cubicBezTo>
                    <a:lnTo>
                      <a:pt x="898" y="186"/>
                    </a:lnTo>
                    <a:cubicBezTo>
                      <a:pt x="898" y="186"/>
                      <a:pt x="898" y="186"/>
                      <a:pt x="868" y="186"/>
                    </a:cubicBezTo>
                    <a:lnTo>
                      <a:pt x="868" y="186"/>
                    </a:lnTo>
                    <a:cubicBezTo>
                      <a:pt x="868" y="217"/>
                      <a:pt x="868" y="217"/>
                      <a:pt x="837" y="217"/>
                    </a:cubicBezTo>
                    <a:lnTo>
                      <a:pt x="837" y="217"/>
                    </a:lnTo>
                    <a:cubicBezTo>
                      <a:pt x="837" y="217"/>
                      <a:pt x="837" y="217"/>
                      <a:pt x="806" y="217"/>
                    </a:cubicBezTo>
                    <a:lnTo>
                      <a:pt x="806" y="217"/>
                    </a:lnTo>
                    <a:cubicBezTo>
                      <a:pt x="806" y="217"/>
                      <a:pt x="806" y="217"/>
                      <a:pt x="774" y="217"/>
                    </a:cubicBezTo>
                    <a:cubicBezTo>
                      <a:pt x="774" y="217"/>
                      <a:pt x="774" y="217"/>
                      <a:pt x="744" y="217"/>
                    </a:cubicBezTo>
                    <a:lnTo>
                      <a:pt x="744" y="217"/>
                    </a:lnTo>
                    <a:lnTo>
                      <a:pt x="744" y="217"/>
                    </a:lnTo>
                    <a:cubicBezTo>
                      <a:pt x="713" y="186"/>
                      <a:pt x="713" y="186"/>
                      <a:pt x="713" y="155"/>
                    </a:cubicBezTo>
                    <a:lnTo>
                      <a:pt x="713" y="155"/>
                    </a:lnTo>
                    <a:lnTo>
                      <a:pt x="713" y="155"/>
                    </a:lnTo>
                    <a:lnTo>
                      <a:pt x="713" y="124"/>
                    </a:lnTo>
                    <a:lnTo>
                      <a:pt x="713" y="124"/>
                    </a:lnTo>
                    <a:lnTo>
                      <a:pt x="713" y="93"/>
                    </a:lnTo>
                    <a:lnTo>
                      <a:pt x="713" y="93"/>
                    </a:lnTo>
                    <a:lnTo>
                      <a:pt x="713" y="93"/>
                    </a:lnTo>
                    <a:lnTo>
                      <a:pt x="713" y="62"/>
                    </a:lnTo>
                    <a:lnTo>
                      <a:pt x="713" y="31"/>
                    </a:lnTo>
                    <a:cubicBezTo>
                      <a:pt x="713" y="31"/>
                      <a:pt x="713" y="31"/>
                      <a:pt x="682" y="0"/>
                    </a:cubicBezTo>
                    <a:cubicBezTo>
                      <a:pt x="682" y="31"/>
                      <a:pt x="682" y="31"/>
                      <a:pt x="682" y="31"/>
                    </a:cubicBezTo>
                    <a:lnTo>
                      <a:pt x="650" y="31"/>
                    </a:lnTo>
                    <a:lnTo>
                      <a:pt x="650" y="31"/>
                    </a:lnTo>
                    <a:lnTo>
                      <a:pt x="650" y="31"/>
                    </a:lnTo>
                    <a:lnTo>
                      <a:pt x="620" y="62"/>
                    </a:lnTo>
                    <a:lnTo>
                      <a:pt x="620" y="62"/>
                    </a:lnTo>
                    <a:lnTo>
                      <a:pt x="620" y="62"/>
                    </a:lnTo>
                    <a:cubicBezTo>
                      <a:pt x="589" y="62"/>
                      <a:pt x="589" y="62"/>
                      <a:pt x="589" y="62"/>
                    </a:cubicBezTo>
                    <a:lnTo>
                      <a:pt x="589" y="62"/>
                    </a:lnTo>
                    <a:lnTo>
                      <a:pt x="589" y="62"/>
                    </a:lnTo>
                    <a:lnTo>
                      <a:pt x="589" y="93"/>
                    </a:lnTo>
                    <a:lnTo>
                      <a:pt x="589" y="93"/>
                    </a:lnTo>
                    <a:cubicBezTo>
                      <a:pt x="558" y="93"/>
                      <a:pt x="558" y="93"/>
                      <a:pt x="558" y="93"/>
                    </a:cubicBezTo>
                    <a:lnTo>
                      <a:pt x="558" y="62"/>
                    </a:lnTo>
                    <a:lnTo>
                      <a:pt x="558" y="62"/>
                    </a:lnTo>
                    <a:cubicBezTo>
                      <a:pt x="558" y="62"/>
                      <a:pt x="558" y="62"/>
                      <a:pt x="526" y="62"/>
                    </a:cubicBezTo>
                    <a:lnTo>
                      <a:pt x="526" y="62"/>
                    </a:lnTo>
                    <a:lnTo>
                      <a:pt x="526" y="62"/>
                    </a:lnTo>
                    <a:lnTo>
                      <a:pt x="526" y="62"/>
                    </a:lnTo>
                    <a:lnTo>
                      <a:pt x="526" y="62"/>
                    </a:lnTo>
                    <a:lnTo>
                      <a:pt x="526" y="93"/>
                    </a:lnTo>
                    <a:lnTo>
                      <a:pt x="526" y="93"/>
                    </a:lnTo>
                    <a:lnTo>
                      <a:pt x="558" y="93"/>
                    </a:lnTo>
                    <a:lnTo>
                      <a:pt x="558" y="93"/>
                    </a:lnTo>
                    <a:lnTo>
                      <a:pt x="589" y="124"/>
                    </a:lnTo>
                    <a:lnTo>
                      <a:pt x="589" y="124"/>
                    </a:lnTo>
                    <a:lnTo>
                      <a:pt x="589" y="124"/>
                    </a:lnTo>
                    <a:lnTo>
                      <a:pt x="558" y="155"/>
                    </a:lnTo>
                    <a:lnTo>
                      <a:pt x="558" y="155"/>
                    </a:lnTo>
                    <a:lnTo>
                      <a:pt x="526" y="155"/>
                    </a:lnTo>
                    <a:lnTo>
                      <a:pt x="526" y="155"/>
                    </a:lnTo>
                    <a:cubicBezTo>
                      <a:pt x="526" y="186"/>
                      <a:pt x="526" y="186"/>
                      <a:pt x="526" y="186"/>
                    </a:cubicBezTo>
                    <a:cubicBezTo>
                      <a:pt x="526" y="186"/>
                      <a:pt x="526" y="186"/>
                      <a:pt x="526" y="217"/>
                    </a:cubicBezTo>
                    <a:cubicBezTo>
                      <a:pt x="496" y="217"/>
                      <a:pt x="496" y="217"/>
                      <a:pt x="496" y="217"/>
                    </a:cubicBezTo>
                    <a:lnTo>
                      <a:pt x="496" y="217"/>
                    </a:lnTo>
                    <a:cubicBezTo>
                      <a:pt x="465" y="217"/>
                      <a:pt x="465" y="217"/>
                      <a:pt x="465" y="248"/>
                    </a:cubicBezTo>
                    <a:lnTo>
                      <a:pt x="465" y="248"/>
                    </a:lnTo>
                    <a:lnTo>
                      <a:pt x="434" y="248"/>
                    </a:lnTo>
                    <a:lnTo>
                      <a:pt x="434" y="248"/>
                    </a:lnTo>
                    <a:lnTo>
                      <a:pt x="402" y="248"/>
                    </a:lnTo>
                    <a:cubicBezTo>
                      <a:pt x="402" y="248"/>
                      <a:pt x="402" y="248"/>
                      <a:pt x="372" y="248"/>
                    </a:cubicBezTo>
                    <a:lnTo>
                      <a:pt x="372" y="248"/>
                    </a:lnTo>
                    <a:cubicBezTo>
                      <a:pt x="372" y="248"/>
                      <a:pt x="372" y="248"/>
                      <a:pt x="341" y="248"/>
                    </a:cubicBezTo>
                    <a:lnTo>
                      <a:pt x="341" y="248"/>
                    </a:lnTo>
                    <a:lnTo>
                      <a:pt x="341" y="248"/>
                    </a:lnTo>
                    <a:cubicBezTo>
                      <a:pt x="341" y="248"/>
                      <a:pt x="341" y="248"/>
                      <a:pt x="310" y="217"/>
                    </a:cubicBezTo>
                    <a:lnTo>
                      <a:pt x="310" y="217"/>
                    </a:lnTo>
                    <a:cubicBezTo>
                      <a:pt x="310" y="186"/>
                      <a:pt x="310" y="186"/>
                      <a:pt x="310" y="186"/>
                    </a:cubicBezTo>
                    <a:lnTo>
                      <a:pt x="310" y="186"/>
                    </a:lnTo>
                    <a:lnTo>
                      <a:pt x="310" y="186"/>
                    </a:lnTo>
                    <a:lnTo>
                      <a:pt x="310" y="186"/>
                    </a:lnTo>
                    <a:cubicBezTo>
                      <a:pt x="310" y="186"/>
                      <a:pt x="310" y="186"/>
                      <a:pt x="278" y="186"/>
                    </a:cubicBezTo>
                    <a:lnTo>
                      <a:pt x="278" y="186"/>
                    </a:lnTo>
                    <a:lnTo>
                      <a:pt x="278" y="186"/>
                    </a:lnTo>
                    <a:lnTo>
                      <a:pt x="248" y="186"/>
                    </a:lnTo>
                    <a:lnTo>
                      <a:pt x="248" y="186"/>
                    </a:lnTo>
                    <a:cubicBezTo>
                      <a:pt x="248" y="217"/>
                      <a:pt x="248" y="217"/>
                      <a:pt x="248" y="217"/>
                    </a:cubicBezTo>
                    <a:lnTo>
                      <a:pt x="248" y="248"/>
                    </a:lnTo>
                    <a:lnTo>
                      <a:pt x="248" y="248"/>
                    </a:lnTo>
                    <a:lnTo>
                      <a:pt x="217" y="248"/>
                    </a:lnTo>
                    <a:lnTo>
                      <a:pt x="217" y="248"/>
                    </a:lnTo>
                    <a:lnTo>
                      <a:pt x="217" y="248"/>
                    </a:lnTo>
                    <a:lnTo>
                      <a:pt x="217" y="248"/>
                    </a:lnTo>
                    <a:cubicBezTo>
                      <a:pt x="217" y="279"/>
                      <a:pt x="186" y="279"/>
                      <a:pt x="186" y="279"/>
                    </a:cubicBezTo>
                    <a:lnTo>
                      <a:pt x="186" y="279"/>
                    </a:lnTo>
                    <a:lnTo>
                      <a:pt x="186" y="279"/>
                    </a:lnTo>
                    <a:lnTo>
                      <a:pt x="186" y="279"/>
                    </a:lnTo>
                    <a:cubicBezTo>
                      <a:pt x="217" y="279"/>
                      <a:pt x="217" y="310"/>
                      <a:pt x="217" y="341"/>
                    </a:cubicBezTo>
                    <a:lnTo>
                      <a:pt x="217" y="341"/>
                    </a:lnTo>
                    <a:lnTo>
                      <a:pt x="217" y="341"/>
                    </a:lnTo>
                    <a:cubicBezTo>
                      <a:pt x="217" y="372"/>
                      <a:pt x="217" y="434"/>
                      <a:pt x="217" y="527"/>
                    </a:cubicBezTo>
                    <a:lnTo>
                      <a:pt x="217" y="527"/>
                    </a:lnTo>
                    <a:cubicBezTo>
                      <a:pt x="217" y="527"/>
                      <a:pt x="217" y="527"/>
                      <a:pt x="217" y="558"/>
                    </a:cubicBezTo>
                    <a:cubicBezTo>
                      <a:pt x="248" y="558"/>
                      <a:pt x="248" y="558"/>
                      <a:pt x="248" y="558"/>
                    </a:cubicBezTo>
                    <a:cubicBezTo>
                      <a:pt x="186" y="558"/>
                      <a:pt x="186" y="558"/>
                      <a:pt x="186" y="558"/>
                    </a:cubicBezTo>
                    <a:cubicBezTo>
                      <a:pt x="186" y="558"/>
                      <a:pt x="186" y="558"/>
                      <a:pt x="186" y="589"/>
                    </a:cubicBezTo>
                    <a:lnTo>
                      <a:pt x="186" y="589"/>
                    </a:lnTo>
                    <a:lnTo>
                      <a:pt x="154" y="589"/>
                    </a:lnTo>
                    <a:lnTo>
                      <a:pt x="154" y="589"/>
                    </a:lnTo>
                    <a:lnTo>
                      <a:pt x="154" y="589"/>
                    </a:lnTo>
                    <a:lnTo>
                      <a:pt x="154" y="589"/>
                    </a:lnTo>
                    <a:lnTo>
                      <a:pt x="154" y="589"/>
                    </a:lnTo>
                    <a:cubicBezTo>
                      <a:pt x="124" y="589"/>
                      <a:pt x="124" y="589"/>
                      <a:pt x="93" y="589"/>
                    </a:cubicBezTo>
                    <a:lnTo>
                      <a:pt x="93" y="589"/>
                    </a:lnTo>
                    <a:lnTo>
                      <a:pt x="93" y="589"/>
                    </a:lnTo>
                    <a:cubicBezTo>
                      <a:pt x="62" y="589"/>
                      <a:pt x="62" y="589"/>
                      <a:pt x="62" y="589"/>
                    </a:cubicBezTo>
                    <a:lnTo>
                      <a:pt x="62" y="589"/>
                    </a:lnTo>
                    <a:cubicBezTo>
                      <a:pt x="62" y="620"/>
                      <a:pt x="30" y="620"/>
                      <a:pt x="30" y="620"/>
                    </a:cubicBezTo>
                    <a:lnTo>
                      <a:pt x="30" y="620"/>
                    </a:lnTo>
                    <a:cubicBezTo>
                      <a:pt x="30" y="651"/>
                      <a:pt x="30" y="651"/>
                      <a:pt x="30" y="651"/>
                    </a:cubicBezTo>
                    <a:lnTo>
                      <a:pt x="30" y="651"/>
                    </a:lnTo>
                    <a:cubicBezTo>
                      <a:pt x="30" y="651"/>
                      <a:pt x="30" y="651"/>
                      <a:pt x="30" y="682"/>
                    </a:cubicBezTo>
                    <a:lnTo>
                      <a:pt x="30" y="682"/>
                    </a:lnTo>
                    <a:lnTo>
                      <a:pt x="30" y="682"/>
                    </a:lnTo>
                    <a:lnTo>
                      <a:pt x="30" y="682"/>
                    </a:lnTo>
                    <a:lnTo>
                      <a:pt x="30" y="682"/>
                    </a:lnTo>
                    <a:cubicBezTo>
                      <a:pt x="30" y="713"/>
                      <a:pt x="30" y="713"/>
                      <a:pt x="0" y="744"/>
                    </a:cubicBezTo>
                    <a:lnTo>
                      <a:pt x="0" y="744"/>
                    </a:lnTo>
                    <a:lnTo>
                      <a:pt x="0" y="744"/>
                    </a:lnTo>
                    <a:lnTo>
                      <a:pt x="0" y="744"/>
                    </a:lnTo>
                    <a:lnTo>
                      <a:pt x="0" y="775"/>
                    </a:lnTo>
                    <a:lnTo>
                      <a:pt x="0" y="775"/>
                    </a:lnTo>
                    <a:lnTo>
                      <a:pt x="0" y="806"/>
                    </a:lnTo>
                    <a:lnTo>
                      <a:pt x="0" y="806"/>
                    </a:lnTo>
                    <a:lnTo>
                      <a:pt x="0" y="806"/>
                    </a:lnTo>
                    <a:lnTo>
                      <a:pt x="0" y="806"/>
                    </a:lnTo>
                    <a:cubicBezTo>
                      <a:pt x="30" y="837"/>
                      <a:pt x="30" y="837"/>
                      <a:pt x="30" y="868"/>
                    </a:cubicBezTo>
                    <a:lnTo>
                      <a:pt x="30" y="868"/>
                    </a:lnTo>
                    <a:lnTo>
                      <a:pt x="30" y="868"/>
                    </a:lnTo>
                    <a:lnTo>
                      <a:pt x="62" y="868"/>
                    </a:lnTo>
                    <a:cubicBezTo>
                      <a:pt x="62" y="899"/>
                      <a:pt x="62" y="899"/>
                      <a:pt x="62" y="899"/>
                    </a:cubicBezTo>
                    <a:lnTo>
                      <a:pt x="62" y="899"/>
                    </a:lnTo>
                    <a:lnTo>
                      <a:pt x="62" y="899"/>
                    </a:lnTo>
                    <a:cubicBezTo>
                      <a:pt x="93" y="899"/>
                      <a:pt x="93" y="899"/>
                      <a:pt x="93" y="899"/>
                    </a:cubicBezTo>
                    <a:lnTo>
                      <a:pt x="93" y="899"/>
                    </a:lnTo>
                    <a:lnTo>
                      <a:pt x="93" y="899"/>
                    </a:lnTo>
                    <a:cubicBezTo>
                      <a:pt x="93" y="899"/>
                      <a:pt x="93" y="899"/>
                      <a:pt x="124" y="868"/>
                    </a:cubicBezTo>
                    <a:lnTo>
                      <a:pt x="124" y="868"/>
                    </a:lnTo>
                    <a:cubicBezTo>
                      <a:pt x="154" y="775"/>
                      <a:pt x="154" y="775"/>
                      <a:pt x="154" y="775"/>
                    </a:cubicBezTo>
                    <a:cubicBezTo>
                      <a:pt x="154" y="899"/>
                      <a:pt x="154" y="899"/>
                      <a:pt x="154" y="899"/>
                    </a:cubicBezTo>
                    <a:cubicBezTo>
                      <a:pt x="154" y="899"/>
                      <a:pt x="154" y="930"/>
                      <a:pt x="154" y="961"/>
                    </a:cubicBezTo>
                    <a:lnTo>
                      <a:pt x="186" y="961"/>
                    </a:lnTo>
                    <a:lnTo>
                      <a:pt x="186" y="961"/>
                    </a:lnTo>
                    <a:lnTo>
                      <a:pt x="186" y="961"/>
                    </a:lnTo>
                    <a:cubicBezTo>
                      <a:pt x="217" y="961"/>
                      <a:pt x="217" y="961"/>
                      <a:pt x="217" y="961"/>
                    </a:cubicBezTo>
                    <a:lnTo>
                      <a:pt x="217" y="961"/>
                    </a:lnTo>
                    <a:lnTo>
                      <a:pt x="217" y="961"/>
                    </a:lnTo>
                    <a:lnTo>
                      <a:pt x="217" y="961"/>
                    </a:lnTo>
                    <a:cubicBezTo>
                      <a:pt x="217" y="961"/>
                      <a:pt x="217" y="961"/>
                      <a:pt x="248" y="961"/>
                    </a:cubicBezTo>
                    <a:lnTo>
                      <a:pt x="248" y="961"/>
                    </a:lnTo>
                    <a:lnTo>
                      <a:pt x="248" y="961"/>
                    </a:lnTo>
                    <a:lnTo>
                      <a:pt x="248" y="961"/>
                    </a:lnTo>
                    <a:lnTo>
                      <a:pt x="248" y="961"/>
                    </a:lnTo>
                    <a:lnTo>
                      <a:pt x="248" y="961"/>
                    </a:lnTo>
                    <a:cubicBezTo>
                      <a:pt x="278" y="961"/>
                      <a:pt x="278" y="930"/>
                      <a:pt x="278" y="930"/>
                    </a:cubicBezTo>
                    <a:lnTo>
                      <a:pt x="278" y="930"/>
                    </a:lnTo>
                    <a:cubicBezTo>
                      <a:pt x="310" y="930"/>
                      <a:pt x="310" y="899"/>
                      <a:pt x="341" y="899"/>
                    </a:cubicBezTo>
                    <a:lnTo>
                      <a:pt x="341" y="899"/>
                    </a:lnTo>
                    <a:cubicBezTo>
                      <a:pt x="341" y="868"/>
                      <a:pt x="372" y="868"/>
                      <a:pt x="372" y="868"/>
                    </a:cubicBezTo>
                    <a:cubicBezTo>
                      <a:pt x="372" y="868"/>
                      <a:pt x="402" y="868"/>
                      <a:pt x="402" y="899"/>
                    </a:cubicBezTo>
                    <a:lnTo>
                      <a:pt x="402" y="899"/>
                    </a:lnTo>
                    <a:cubicBezTo>
                      <a:pt x="402" y="868"/>
                      <a:pt x="402" y="868"/>
                      <a:pt x="434" y="868"/>
                    </a:cubicBezTo>
                    <a:lnTo>
                      <a:pt x="434" y="868"/>
                    </a:lnTo>
                    <a:cubicBezTo>
                      <a:pt x="434" y="868"/>
                      <a:pt x="434" y="868"/>
                      <a:pt x="465" y="899"/>
                    </a:cubicBezTo>
                    <a:lnTo>
                      <a:pt x="465" y="899"/>
                    </a:lnTo>
                    <a:lnTo>
                      <a:pt x="465" y="899"/>
                    </a:lnTo>
                    <a:cubicBezTo>
                      <a:pt x="465" y="930"/>
                      <a:pt x="465" y="930"/>
                      <a:pt x="465" y="930"/>
                    </a:cubicBezTo>
                    <a:lnTo>
                      <a:pt x="465" y="930"/>
                    </a:lnTo>
                    <a:lnTo>
                      <a:pt x="465" y="961"/>
                    </a:lnTo>
                    <a:cubicBezTo>
                      <a:pt x="465" y="961"/>
                      <a:pt x="465" y="961"/>
                      <a:pt x="465" y="992"/>
                    </a:cubicBezTo>
                    <a:lnTo>
                      <a:pt x="465" y="992"/>
                    </a:lnTo>
                    <a:lnTo>
                      <a:pt x="465" y="992"/>
                    </a:lnTo>
                    <a:lnTo>
                      <a:pt x="465" y="992"/>
                    </a:lnTo>
                    <a:lnTo>
                      <a:pt x="465" y="992"/>
                    </a:lnTo>
                    <a:cubicBezTo>
                      <a:pt x="465" y="1023"/>
                      <a:pt x="465" y="1023"/>
                      <a:pt x="465" y="1023"/>
                    </a:cubicBezTo>
                    <a:lnTo>
                      <a:pt x="465" y="1023"/>
                    </a:lnTo>
                    <a:lnTo>
                      <a:pt x="465" y="1023"/>
                    </a:lnTo>
                    <a:lnTo>
                      <a:pt x="465" y="1023"/>
                    </a:lnTo>
                    <a:lnTo>
                      <a:pt x="496" y="1023"/>
                    </a:lnTo>
                    <a:lnTo>
                      <a:pt x="496" y="1054"/>
                    </a:lnTo>
                    <a:lnTo>
                      <a:pt x="496" y="1054"/>
                    </a:lnTo>
                    <a:lnTo>
                      <a:pt x="496" y="1054"/>
                    </a:lnTo>
                    <a:cubicBezTo>
                      <a:pt x="526" y="1054"/>
                      <a:pt x="526" y="1054"/>
                      <a:pt x="526" y="1054"/>
                    </a:cubicBezTo>
                    <a:lnTo>
                      <a:pt x="526" y="1054"/>
                    </a:lnTo>
                    <a:cubicBezTo>
                      <a:pt x="526" y="1084"/>
                      <a:pt x="558" y="1084"/>
                      <a:pt x="558" y="1084"/>
                    </a:cubicBezTo>
                    <a:lnTo>
                      <a:pt x="558" y="1084"/>
                    </a:lnTo>
                    <a:lnTo>
                      <a:pt x="589" y="1084"/>
                    </a:lnTo>
                    <a:lnTo>
                      <a:pt x="589" y="1084"/>
                    </a:lnTo>
                    <a:cubicBezTo>
                      <a:pt x="620" y="1084"/>
                      <a:pt x="620" y="1084"/>
                      <a:pt x="620" y="1084"/>
                    </a:cubicBezTo>
                    <a:lnTo>
                      <a:pt x="620" y="1084"/>
                    </a:lnTo>
                    <a:cubicBezTo>
                      <a:pt x="620" y="1084"/>
                      <a:pt x="620" y="1116"/>
                      <a:pt x="650" y="1116"/>
                    </a:cubicBezTo>
                    <a:lnTo>
                      <a:pt x="650" y="1116"/>
                    </a:lnTo>
                    <a:lnTo>
                      <a:pt x="650" y="1116"/>
                    </a:lnTo>
                    <a:cubicBezTo>
                      <a:pt x="682" y="1116"/>
                      <a:pt x="682" y="1116"/>
                      <a:pt x="682" y="1116"/>
                    </a:cubicBezTo>
                    <a:cubicBezTo>
                      <a:pt x="713" y="1116"/>
                      <a:pt x="713" y="1147"/>
                      <a:pt x="713" y="1178"/>
                    </a:cubicBezTo>
                    <a:lnTo>
                      <a:pt x="713" y="1178"/>
                    </a:lnTo>
                    <a:cubicBezTo>
                      <a:pt x="744" y="1178"/>
                      <a:pt x="744" y="1178"/>
                      <a:pt x="744" y="1209"/>
                    </a:cubicBezTo>
                    <a:lnTo>
                      <a:pt x="744" y="1209"/>
                    </a:lnTo>
                    <a:cubicBezTo>
                      <a:pt x="744" y="1209"/>
                      <a:pt x="713" y="1209"/>
                      <a:pt x="713" y="1240"/>
                    </a:cubicBezTo>
                    <a:lnTo>
                      <a:pt x="713" y="1240"/>
                    </a:lnTo>
                    <a:cubicBezTo>
                      <a:pt x="744" y="1240"/>
                      <a:pt x="744" y="1240"/>
                      <a:pt x="744" y="1240"/>
                    </a:cubicBezTo>
                    <a:cubicBezTo>
                      <a:pt x="744" y="1271"/>
                      <a:pt x="744" y="1271"/>
                      <a:pt x="744" y="1271"/>
                    </a:cubicBezTo>
                    <a:lnTo>
                      <a:pt x="744" y="1271"/>
                    </a:lnTo>
                    <a:lnTo>
                      <a:pt x="744" y="1301"/>
                    </a:lnTo>
                    <a:lnTo>
                      <a:pt x="744" y="1301"/>
                    </a:lnTo>
                    <a:lnTo>
                      <a:pt x="744" y="1301"/>
                    </a:lnTo>
                    <a:lnTo>
                      <a:pt x="744" y="1301"/>
                    </a:lnTo>
                    <a:lnTo>
                      <a:pt x="774" y="1301"/>
                    </a:lnTo>
                    <a:cubicBezTo>
                      <a:pt x="806" y="1301"/>
                      <a:pt x="806" y="1301"/>
                      <a:pt x="806" y="1301"/>
                    </a:cubicBezTo>
                    <a:cubicBezTo>
                      <a:pt x="837" y="1301"/>
                      <a:pt x="837" y="1301"/>
                      <a:pt x="837" y="1301"/>
                    </a:cubicBezTo>
                    <a:lnTo>
                      <a:pt x="837" y="1333"/>
                    </a:lnTo>
                    <a:lnTo>
                      <a:pt x="837" y="1333"/>
                    </a:lnTo>
                    <a:lnTo>
                      <a:pt x="837" y="1364"/>
                    </a:lnTo>
                    <a:lnTo>
                      <a:pt x="837" y="1364"/>
                    </a:lnTo>
                    <a:lnTo>
                      <a:pt x="837" y="1364"/>
                    </a:lnTo>
                    <a:lnTo>
                      <a:pt x="837" y="1364"/>
                    </a:lnTo>
                    <a:lnTo>
                      <a:pt x="837" y="1364"/>
                    </a:lnTo>
                    <a:lnTo>
                      <a:pt x="837" y="1364"/>
                    </a:lnTo>
                    <a:lnTo>
                      <a:pt x="837" y="1364"/>
                    </a:lnTo>
                    <a:lnTo>
                      <a:pt x="837" y="1364"/>
                    </a:lnTo>
                    <a:lnTo>
                      <a:pt x="868" y="1364"/>
                    </a:lnTo>
                    <a:cubicBezTo>
                      <a:pt x="868" y="1395"/>
                      <a:pt x="868" y="1395"/>
                      <a:pt x="868" y="1425"/>
                    </a:cubicBezTo>
                    <a:lnTo>
                      <a:pt x="868" y="1425"/>
                    </a:lnTo>
                    <a:lnTo>
                      <a:pt x="898" y="1457"/>
                    </a:lnTo>
                    <a:lnTo>
                      <a:pt x="898" y="1457"/>
                    </a:lnTo>
                    <a:lnTo>
                      <a:pt x="898" y="1457"/>
                    </a:lnTo>
                    <a:cubicBezTo>
                      <a:pt x="898" y="1488"/>
                      <a:pt x="898" y="1488"/>
                      <a:pt x="868" y="1488"/>
                    </a:cubicBezTo>
                    <a:lnTo>
                      <a:pt x="868" y="1519"/>
                    </a:lnTo>
                    <a:cubicBezTo>
                      <a:pt x="868" y="1549"/>
                      <a:pt x="868" y="1549"/>
                      <a:pt x="868" y="1549"/>
                    </a:cubicBezTo>
                    <a:lnTo>
                      <a:pt x="868" y="1549"/>
                    </a:lnTo>
                    <a:lnTo>
                      <a:pt x="868" y="1549"/>
                    </a:lnTo>
                    <a:lnTo>
                      <a:pt x="868" y="1549"/>
                    </a:lnTo>
                    <a:lnTo>
                      <a:pt x="868" y="1549"/>
                    </a:lnTo>
                    <a:cubicBezTo>
                      <a:pt x="868" y="1581"/>
                      <a:pt x="868" y="1581"/>
                      <a:pt x="868" y="1612"/>
                    </a:cubicBezTo>
                    <a:lnTo>
                      <a:pt x="868" y="1612"/>
                    </a:lnTo>
                    <a:lnTo>
                      <a:pt x="868" y="1643"/>
                    </a:lnTo>
                    <a:lnTo>
                      <a:pt x="868" y="1673"/>
                    </a:lnTo>
                    <a:lnTo>
                      <a:pt x="868" y="1673"/>
                    </a:lnTo>
                    <a:lnTo>
                      <a:pt x="868" y="1673"/>
                    </a:lnTo>
                    <a:lnTo>
                      <a:pt x="868" y="1673"/>
                    </a:lnTo>
                    <a:lnTo>
                      <a:pt x="868" y="1673"/>
                    </a:lnTo>
                    <a:cubicBezTo>
                      <a:pt x="898" y="1673"/>
                      <a:pt x="898" y="1673"/>
                      <a:pt x="898" y="1673"/>
                    </a:cubicBezTo>
                    <a:lnTo>
                      <a:pt x="898" y="1673"/>
                    </a:lnTo>
                    <a:lnTo>
                      <a:pt x="898" y="1673"/>
                    </a:lnTo>
                    <a:lnTo>
                      <a:pt x="898" y="1673"/>
                    </a:lnTo>
                    <a:lnTo>
                      <a:pt x="898" y="1673"/>
                    </a:lnTo>
                    <a:cubicBezTo>
                      <a:pt x="898" y="1673"/>
                      <a:pt x="898" y="1673"/>
                      <a:pt x="930" y="1673"/>
                    </a:cubicBezTo>
                    <a:lnTo>
                      <a:pt x="930" y="1673"/>
                    </a:lnTo>
                    <a:lnTo>
                      <a:pt x="930" y="1673"/>
                    </a:lnTo>
                    <a:lnTo>
                      <a:pt x="930" y="1673"/>
                    </a:lnTo>
                    <a:cubicBezTo>
                      <a:pt x="930" y="1673"/>
                      <a:pt x="930" y="1673"/>
                      <a:pt x="961" y="1673"/>
                    </a:cubicBezTo>
                    <a:lnTo>
                      <a:pt x="961" y="1705"/>
                    </a:lnTo>
                    <a:lnTo>
                      <a:pt x="961" y="1705"/>
                    </a:lnTo>
                    <a:lnTo>
                      <a:pt x="992" y="1705"/>
                    </a:lnTo>
                    <a:cubicBezTo>
                      <a:pt x="992" y="1736"/>
                      <a:pt x="992" y="1767"/>
                      <a:pt x="992" y="1767"/>
                    </a:cubicBezTo>
                    <a:cubicBezTo>
                      <a:pt x="992" y="1767"/>
                      <a:pt x="992" y="1767"/>
                      <a:pt x="992" y="1797"/>
                    </a:cubicBezTo>
                    <a:cubicBezTo>
                      <a:pt x="992" y="1797"/>
                      <a:pt x="992" y="1797"/>
                      <a:pt x="992" y="1767"/>
                    </a:cubicBezTo>
                    <a:cubicBezTo>
                      <a:pt x="1022" y="1767"/>
                      <a:pt x="1022" y="1767"/>
                      <a:pt x="1022" y="1767"/>
                    </a:cubicBezTo>
                    <a:lnTo>
                      <a:pt x="1022" y="1767"/>
                    </a:lnTo>
                    <a:cubicBezTo>
                      <a:pt x="1054" y="1767"/>
                      <a:pt x="1085" y="1797"/>
                      <a:pt x="1085" y="1829"/>
                    </a:cubicBezTo>
                    <a:lnTo>
                      <a:pt x="1085" y="1829"/>
                    </a:lnTo>
                    <a:cubicBezTo>
                      <a:pt x="1085" y="1860"/>
                      <a:pt x="1054" y="1860"/>
                      <a:pt x="1054" y="1860"/>
                    </a:cubicBezTo>
                    <a:lnTo>
                      <a:pt x="1054" y="1860"/>
                    </a:lnTo>
                    <a:lnTo>
                      <a:pt x="1054" y="1860"/>
                    </a:lnTo>
                    <a:lnTo>
                      <a:pt x="1054" y="1860"/>
                    </a:lnTo>
                    <a:cubicBezTo>
                      <a:pt x="1054" y="1891"/>
                      <a:pt x="1054" y="1891"/>
                      <a:pt x="1054" y="1891"/>
                    </a:cubicBezTo>
                    <a:cubicBezTo>
                      <a:pt x="1085" y="1891"/>
                      <a:pt x="1085" y="1891"/>
                      <a:pt x="1085" y="1921"/>
                    </a:cubicBezTo>
                    <a:lnTo>
                      <a:pt x="1085" y="1953"/>
                    </a:lnTo>
                    <a:lnTo>
                      <a:pt x="1085" y="1953"/>
                    </a:lnTo>
                    <a:cubicBezTo>
                      <a:pt x="1085" y="1953"/>
                      <a:pt x="1085" y="1953"/>
                      <a:pt x="1085" y="1984"/>
                    </a:cubicBezTo>
                    <a:lnTo>
                      <a:pt x="1116" y="1984"/>
                    </a:lnTo>
                    <a:lnTo>
                      <a:pt x="1116" y="1984"/>
                    </a:lnTo>
                    <a:cubicBezTo>
                      <a:pt x="1116" y="2015"/>
                      <a:pt x="1085" y="2015"/>
                      <a:pt x="1085" y="2015"/>
                    </a:cubicBezTo>
                    <a:lnTo>
                      <a:pt x="1085" y="2015"/>
                    </a:lnTo>
                    <a:lnTo>
                      <a:pt x="1085" y="2015"/>
                    </a:lnTo>
                    <a:cubicBezTo>
                      <a:pt x="1085" y="2045"/>
                      <a:pt x="1054" y="2077"/>
                      <a:pt x="1054" y="2077"/>
                    </a:cubicBezTo>
                    <a:lnTo>
                      <a:pt x="1022" y="2077"/>
                    </a:lnTo>
                    <a:lnTo>
                      <a:pt x="1022" y="2077"/>
                    </a:lnTo>
                    <a:lnTo>
                      <a:pt x="1022" y="2077"/>
                    </a:lnTo>
                    <a:cubicBezTo>
                      <a:pt x="1022" y="2077"/>
                      <a:pt x="1022" y="2077"/>
                      <a:pt x="992" y="2108"/>
                    </a:cubicBezTo>
                    <a:cubicBezTo>
                      <a:pt x="961" y="2108"/>
                      <a:pt x="961" y="2139"/>
                      <a:pt x="961" y="2139"/>
                    </a:cubicBezTo>
                    <a:lnTo>
                      <a:pt x="930" y="2169"/>
                    </a:lnTo>
                    <a:lnTo>
                      <a:pt x="930" y="2169"/>
                    </a:lnTo>
                    <a:cubicBezTo>
                      <a:pt x="930" y="2169"/>
                      <a:pt x="930" y="2169"/>
                      <a:pt x="930" y="2201"/>
                    </a:cubicBezTo>
                    <a:lnTo>
                      <a:pt x="930" y="2201"/>
                    </a:lnTo>
                    <a:lnTo>
                      <a:pt x="930" y="2201"/>
                    </a:lnTo>
                    <a:cubicBezTo>
                      <a:pt x="961" y="2201"/>
                      <a:pt x="961" y="2232"/>
                      <a:pt x="961" y="2232"/>
                    </a:cubicBezTo>
                    <a:lnTo>
                      <a:pt x="961" y="2232"/>
                    </a:lnTo>
                    <a:lnTo>
                      <a:pt x="961" y="2232"/>
                    </a:lnTo>
                    <a:lnTo>
                      <a:pt x="961" y="2232"/>
                    </a:lnTo>
                    <a:cubicBezTo>
                      <a:pt x="992" y="2232"/>
                      <a:pt x="992" y="2232"/>
                      <a:pt x="992" y="2263"/>
                    </a:cubicBezTo>
                    <a:lnTo>
                      <a:pt x="992" y="2263"/>
                    </a:lnTo>
                    <a:lnTo>
                      <a:pt x="992" y="2263"/>
                    </a:lnTo>
                    <a:cubicBezTo>
                      <a:pt x="1022" y="2263"/>
                      <a:pt x="1054" y="2293"/>
                      <a:pt x="1054" y="2293"/>
                    </a:cubicBezTo>
                    <a:lnTo>
                      <a:pt x="1054" y="2325"/>
                    </a:lnTo>
                    <a:cubicBezTo>
                      <a:pt x="1085" y="2325"/>
                      <a:pt x="1085" y="2325"/>
                      <a:pt x="1085" y="2325"/>
                    </a:cubicBezTo>
                    <a:cubicBezTo>
                      <a:pt x="1085" y="2325"/>
                      <a:pt x="1116" y="2325"/>
                      <a:pt x="1116" y="2356"/>
                    </a:cubicBezTo>
                    <a:lnTo>
                      <a:pt x="1116" y="2356"/>
                    </a:lnTo>
                    <a:lnTo>
                      <a:pt x="1116" y="2356"/>
                    </a:lnTo>
                    <a:lnTo>
                      <a:pt x="1116" y="2356"/>
                    </a:lnTo>
                    <a:cubicBezTo>
                      <a:pt x="1146" y="2325"/>
                      <a:pt x="1178" y="2325"/>
                      <a:pt x="1178" y="2293"/>
                    </a:cubicBezTo>
                    <a:lnTo>
                      <a:pt x="1178" y="2293"/>
                    </a:lnTo>
                    <a:cubicBezTo>
                      <a:pt x="1209" y="2293"/>
                      <a:pt x="1240" y="2232"/>
                      <a:pt x="1240" y="2232"/>
                    </a:cubicBezTo>
                    <a:lnTo>
                      <a:pt x="1240" y="2232"/>
                    </a:lnTo>
                    <a:cubicBezTo>
                      <a:pt x="1270" y="2169"/>
                      <a:pt x="1270" y="2139"/>
                      <a:pt x="1301" y="2139"/>
                    </a:cubicBezTo>
                    <a:lnTo>
                      <a:pt x="1333" y="2108"/>
                    </a:lnTo>
                    <a:cubicBezTo>
                      <a:pt x="1333" y="2077"/>
                      <a:pt x="1333" y="2045"/>
                      <a:pt x="1364" y="2045"/>
                    </a:cubicBezTo>
                    <a:cubicBezTo>
                      <a:pt x="1364" y="2045"/>
                      <a:pt x="1333" y="2045"/>
                      <a:pt x="1333" y="2015"/>
                    </a:cubicBezTo>
                    <a:lnTo>
                      <a:pt x="1333" y="2015"/>
                    </a:lnTo>
                    <a:cubicBezTo>
                      <a:pt x="1333" y="1984"/>
                      <a:pt x="1333" y="1984"/>
                      <a:pt x="1333" y="1984"/>
                    </a:cubicBezTo>
                    <a:lnTo>
                      <a:pt x="1333" y="1953"/>
                    </a:lnTo>
                    <a:cubicBezTo>
                      <a:pt x="1333" y="1921"/>
                      <a:pt x="1333" y="1921"/>
                      <a:pt x="1333" y="1921"/>
                    </a:cubicBezTo>
                    <a:cubicBezTo>
                      <a:pt x="1333" y="1921"/>
                      <a:pt x="1333" y="1891"/>
                      <a:pt x="1364" y="1891"/>
                    </a:cubicBezTo>
                    <a:cubicBezTo>
                      <a:pt x="1364" y="1891"/>
                      <a:pt x="1364" y="1891"/>
                      <a:pt x="1394" y="1891"/>
                    </a:cubicBezTo>
                    <a:cubicBezTo>
                      <a:pt x="1394" y="1891"/>
                      <a:pt x="1426" y="1860"/>
                      <a:pt x="1426" y="1829"/>
                    </a:cubicBezTo>
                    <a:lnTo>
                      <a:pt x="1426" y="1829"/>
                    </a:lnTo>
                    <a:cubicBezTo>
                      <a:pt x="1457" y="1829"/>
                      <a:pt x="1457" y="1797"/>
                      <a:pt x="1487" y="1797"/>
                    </a:cubicBezTo>
                    <a:lnTo>
                      <a:pt x="1487" y="1797"/>
                    </a:lnTo>
                    <a:lnTo>
                      <a:pt x="1487" y="1797"/>
                    </a:lnTo>
                    <a:cubicBezTo>
                      <a:pt x="1518" y="1797"/>
                      <a:pt x="1518" y="1797"/>
                      <a:pt x="1518" y="1797"/>
                    </a:cubicBezTo>
                    <a:lnTo>
                      <a:pt x="1518" y="1797"/>
                    </a:lnTo>
                    <a:lnTo>
                      <a:pt x="1518" y="1797"/>
                    </a:lnTo>
                    <a:lnTo>
                      <a:pt x="1550" y="1767"/>
                    </a:lnTo>
                    <a:lnTo>
                      <a:pt x="1550" y="1767"/>
                    </a:lnTo>
                    <a:cubicBezTo>
                      <a:pt x="1581" y="1736"/>
                      <a:pt x="1581" y="1736"/>
                      <a:pt x="1611" y="1736"/>
                    </a:cubicBezTo>
                    <a:cubicBezTo>
                      <a:pt x="1611" y="1736"/>
                      <a:pt x="1642" y="1736"/>
                      <a:pt x="1642" y="1705"/>
                    </a:cubicBezTo>
                    <a:cubicBezTo>
                      <a:pt x="1674" y="1705"/>
                      <a:pt x="1674" y="1705"/>
                      <a:pt x="1674" y="1705"/>
                    </a:cubicBezTo>
                    <a:cubicBezTo>
                      <a:pt x="1674" y="1736"/>
                      <a:pt x="1674" y="1736"/>
                      <a:pt x="1674" y="1736"/>
                    </a:cubicBezTo>
                    <a:lnTo>
                      <a:pt x="1674" y="1736"/>
                    </a:lnTo>
                    <a:lnTo>
                      <a:pt x="1705" y="1736"/>
                    </a:lnTo>
                    <a:cubicBezTo>
                      <a:pt x="1705" y="1705"/>
                      <a:pt x="1735" y="1705"/>
                      <a:pt x="1735" y="1705"/>
                    </a:cubicBezTo>
                    <a:cubicBezTo>
                      <a:pt x="1735" y="1673"/>
                      <a:pt x="1735" y="1673"/>
                      <a:pt x="1766" y="1673"/>
                    </a:cubicBezTo>
                    <a:cubicBezTo>
                      <a:pt x="1766" y="1643"/>
                      <a:pt x="1766" y="1612"/>
                      <a:pt x="1798" y="1581"/>
                    </a:cubicBezTo>
                    <a:cubicBezTo>
                      <a:pt x="1798" y="1581"/>
                      <a:pt x="1798" y="1581"/>
                      <a:pt x="1798" y="1549"/>
                    </a:cubicBezTo>
                    <a:lnTo>
                      <a:pt x="1798" y="1549"/>
                    </a:lnTo>
                    <a:cubicBezTo>
                      <a:pt x="1829" y="1549"/>
                      <a:pt x="1829" y="1519"/>
                      <a:pt x="1829" y="1519"/>
                    </a:cubicBezTo>
                    <a:lnTo>
                      <a:pt x="1829" y="1519"/>
                    </a:lnTo>
                    <a:cubicBezTo>
                      <a:pt x="1829" y="1488"/>
                      <a:pt x="1829" y="1457"/>
                      <a:pt x="1829" y="1425"/>
                    </a:cubicBezTo>
                    <a:lnTo>
                      <a:pt x="1859" y="1395"/>
                    </a:lnTo>
                    <a:cubicBezTo>
                      <a:pt x="1859" y="1395"/>
                      <a:pt x="1859" y="1364"/>
                      <a:pt x="1859" y="1333"/>
                    </a:cubicBezTo>
                    <a:cubicBezTo>
                      <a:pt x="1859" y="1333"/>
                      <a:pt x="1859" y="1333"/>
                      <a:pt x="1859" y="1301"/>
                    </a:cubicBezTo>
                    <a:cubicBezTo>
                      <a:pt x="1859" y="1301"/>
                      <a:pt x="1890" y="1301"/>
                      <a:pt x="1890" y="1271"/>
                    </a:cubicBezTo>
                    <a:cubicBezTo>
                      <a:pt x="1890" y="1271"/>
                      <a:pt x="1890" y="1240"/>
                      <a:pt x="1859" y="1240"/>
                    </a:cubicBezTo>
                    <a:cubicBezTo>
                      <a:pt x="1859" y="1240"/>
                      <a:pt x="1859" y="1209"/>
                      <a:pt x="1859" y="1147"/>
                    </a:cubicBezTo>
                    <a:cubicBezTo>
                      <a:pt x="1859" y="1116"/>
                      <a:pt x="1859" y="1116"/>
                      <a:pt x="1859" y="1116"/>
                    </a:cubicBezTo>
                    <a:cubicBezTo>
                      <a:pt x="1859" y="1084"/>
                      <a:pt x="1859" y="1084"/>
                      <a:pt x="1859" y="1084"/>
                    </a:cubicBezTo>
                    <a:cubicBezTo>
                      <a:pt x="1890" y="1084"/>
                      <a:pt x="1890" y="1084"/>
                      <a:pt x="1890" y="1084"/>
                    </a:cubicBezTo>
                    <a:cubicBezTo>
                      <a:pt x="1890" y="1084"/>
                      <a:pt x="1890" y="1084"/>
                      <a:pt x="1922" y="1084"/>
                    </a:cubicBezTo>
                    <a:cubicBezTo>
                      <a:pt x="1922" y="1084"/>
                      <a:pt x="1922" y="1084"/>
                      <a:pt x="1922" y="1054"/>
                    </a:cubicBezTo>
                    <a:cubicBezTo>
                      <a:pt x="1953" y="1054"/>
                      <a:pt x="1953" y="1054"/>
                      <a:pt x="1953" y="1054"/>
                    </a:cubicBezTo>
                    <a:cubicBezTo>
                      <a:pt x="1953" y="1054"/>
                      <a:pt x="1953" y="1054"/>
                      <a:pt x="1953" y="1023"/>
                    </a:cubicBezTo>
                    <a:lnTo>
                      <a:pt x="1953" y="1023"/>
                    </a:lnTo>
                    <a:lnTo>
                      <a:pt x="1953" y="992"/>
                    </a:lnTo>
                    <a:cubicBezTo>
                      <a:pt x="1953" y="961"/>
                      <a:pt x="1983" y="961"/>
                      <a:pt x="2014" y="930"/>
                    </a:cubicBezTo>
                    <a:lnTo>
                      <a:pt x="2014" y="930"/>
                    </a:lnTo>
                    <a:cubicBezTo>
                      <a:pt x="2046" y="930"/>
                      <a:pt x="2046" y="899"/>
                      <a:pt x="2046" y="899"/>
                    </a:cubicBezTo>
                    <a:cubicBezTo>
                      <a:pt x="2046" y="868"/>
                      <a:pt x="2046" y="868"/>
                      <a:pt x="2077" y="868"/>
                    </a:cubicBezTo>
                    <a:lnTo>
                      <a:pt x="2077" y="868"/>
                    </a:lnTo>
                    <a:lnTo>
                      <a:pt x="2077" y="837"/>
                    </a:lnTo>
                    <a:cubicBezTo>
                      <a:pt x="2107" y="837"/>
                      <a:pt x="2107" y="806"/>
                      <a:pt x="2107" y="806"/>
                    </a:cubicBezTo>
                    <a:cubicBezTo>
                      <a:pt x="2107" y="806"/>
                      <a:pt x="2107" y="806"/>
                      <a:pt x="2107" y="775"/>
                    </a:cubicBezTo>
                    <a:cubicBezTo>
                      <a:pt x="2107" y="775"/>
                      <a:pt x="2107" y="744"/>
                      <a:pt x="2107" y="713"/>
                    </a:cubicBezTo>
                    <a:lnTo>
                      <a:pt x="2107" y="682"/>
                    </a:lnTo>
                    <a:lnTo>
                      <a:pt x="2107" y="682"/>
                    </a:lnTo>
                    <a:cubicBezTo>
                      <a:pt x="2077" y="682"/>
                      <a:pt x="2077" y="682"/>
                      <a:pt x="2077" y="682"/>
                    </a:cubicBezTo>
                    <a:cubicBezTo>
                      <a:pt x="2077" y="651"/>
                      <a:pt x="2077" y="651"/>
                      <a:pt x="2077" y="651"/>
                    </a:cubicBezTo>
                    <a:lnTo>
                      <a:pt x="2046" y="651"/>
                    </a:lnTo>
                    <a:cubicBezTo>
                      <a:pt x="2046" y="651"/>
                      <a:pt x="2014" y="620"/>
                      <a:pt x="1983" y="620"/>
                    </a:cubicBezTo>
                    <a:cubicBezTo>
                      <a:pt x="1953" y="589"/>
                      <a:pt x="1922" y="589"/>
                      <a:pt x="1922" y="558"/>
                    </a:cubicBezTo>
                    <a:cubicBezTo>
                      <a:pt x="1890" y="527"/>
                      <a:pt x="1890" y="527"/>
                      <a:pt x="1890" y="527"/>
                    </a:cubicBezTo>
                    <a:cubicBezTo>
                      <a:pt x="1890" y="527"/>
                      <a:pt x="1890" y="527"/>
                      <a:pt x="1859" y="527"/>
                    </a:cubicBezTo>
                    <a:cubicBezTo>
                      <a:pt x="1859" y="496"/>
                      <a:pt x="1829" y="496"/>
                      <a:pt x="1829" y="496"/>
                    </a:cubicBezTo>
                    <a:lnTo>
                      <a:pt x="1798" y="496"/>
                    </a:lnTo>
                    <a:cubicBezTo>
                      <a:pt x="1766" y="496"/>
                      <a:pt x="1766" y="496"/>
                      <a:pt x="1766" y="496"/>
                    </a:cubicBezTo>
                    <a:lnTo>
                      <a:pt x="1735" y="496"/>
                    </a:lnTo>
                    <a:lnTo>
                      <a:pt x="1735" y="465"/>
                    </a:lnTo>
                    <a:lnTo>
                      <a:pt x="1735" y="465"/>
                    </a:lnTo>
                    <a:lnTo>
                      <a:pt x="1735" y="465"/>
                    </a:lnTo>
                    <a:cubicBezTo>
                      <a:pt x="1735" y="496"/>
                      <a:pt x="1705" y="496"/>
                      <a:pt x="1705" y="496"/>
                    </a:cubicBezTo>
                    <a:lnTo>
                      <a:pt x="1705" y="496"/>
                    </a:lnTo>
                    <a:cubicBezTo>
                      <a:pt x="1674" y="496"/>
                      <a:pt x="1674" y="496"/>
                      <a:pt x="1674" y="465"/>
                    </a:cubicBezTo>
                    <a:cubicBezTo>
                      <a:pt x="1674" y="465"/>
                      <a:pt x="1674" y="465"/>
                      <a:pt x="1642" y="465"/>
                    </a:cubicBezTo>
                    <a:cubicBezTo>
                      <a:pt x="1642" y="465"/>
                      <a:pt x="1642" y="465"/>
                      <a:pt x="1611" y="465"/>
                    </a:cubicBezTo>
                    <a:lnTo>
                      <a:pt x="1611" y="465"/>
                    </a:lnTo>
                    <a:cubicBezTo>
                      <a:pt x="1518" y="589"/>
                      <a:pt x="1518" y="589"/>
                      <a:pt x="1518" y="589"/>
                    </a:cubicBezTo>
                    <a:cubicBezTo>
                      <a:pt x="1550" y="496"/>
                      <a:pt x="1550" y="496"/>
                      <a:pt x="1550" y="496"/>
                    </a:cubicBezTo>
                    <a:cubicBezTo>
                      <a:pt x="1550" y="496"/>
                      <a:pt x="1550" y="465"/>
                      <a:pt x="1550" y="434"/>
                    </a:cubicBezTo>
                    <a:cubicBezTo>
                      <a:pt x="1550" y="434"/>
                      <a:pt x="1550" y="434"/>
                      <a:pt x="1550" y="403"/>
                    </a:cubicBezTo>
                    <a:lnTo>
                      <a:pt x="1550" y="403"/>
                    </a:lnTo>
                    <a:lnTo>
                      <a:pt x="1518" y="403"/>
                    </a:lnTo>
                    <a:cubicBezTo>
                      <a:pt x="1487" y="403"/>
                      <a:pt x="1487" y="372"/>
                      <a:pt x="1487" y="372"/>
                    </a:cubicBezTo>
                    <a:cubicBezTo>
                      <a:pt x="1457" y="372"/>
                      <a:pt x="1457" y="372"/>
                      <a:pt x="1457" y="372"/>
                    </a:cubicBezTo>
                    <a:lnTo>
                      <a:pt x="1457" y="372"/>
                    </a:lnTo>
                    <a:lnTo>
                      <a:pt x="1457" y="341"/>
                    </a:lnTo>
                    <a:cubicBezTo>
                      <a:pt x="1457" y="341"/>
                      <a:pt x="1457" y="341"/>
                      <a:pt x="1426" y="341"/>
                    </a:cubicBezTo>
                    <a:lnTo>
                      <a:pt x="1394" y="341"/>
                    </a:lnTo>
                    <a:cubicBezTo>
                      <a:pt x="1394" y="372"/>
                      <a:pt x="1394" y="372"/>
                      <a:pt x="1394" y="372"/>
                    </a:cubicBezTo>
                    <a:cubicBezTo>
                      <a:pt x="1333" y="372"/>
                      <a:pt x="1333" y="372"/>
                      <a:pt x="1333" y="372"/>
                    </a:cubicBezTo>
                    <a:cubicBezTo>
                      <a:pt x="1333" y="310"/>
                      <a:pt x="1333" y="310"/>
                      <a:pt x="1333" y="310"/>
                    </a:cubicBezTo>
                    <a:lnTo>
                      <a:pt x="1333" y="310"/>
                    </a:lnTo>
                    <a:cubicBezTo>
                      <a:pt x="1301" y="341"/>
                      <a:pt x="1301" y="341"/>
                      <a:pt x="1301" y="341"/>
                    </a:cubicBezTo>
                    <a:cubicBezTo>
                      <a:pt x="1270" y="341"/>
                      <a:pt x="1270" y="310"/>
                      <a:pt x="1270" y="310"/>
                    </a:cubicBezTo>
                    <a:lnTo>
                      <a:pt x="1270" y="310"/>
                    </a:lnTo>
                    <a:lnTo>
                      <a:pt x="1270" y="310"/>
                    </a:lnTo>
                    <a:lnTo>
                      <a:pt x="1270" y="310"/>
                    </a:lnTo>
                    <a:lnTo>
                      <a:pt x="1240" y="310"/>
                    </a:lnTo>
                    <a:cubicBezTo>
                      <a:pt x="1240" y="310"/>
                      <a:pt x="1240" y="310"/>
                      <a:pt x="1209" y="279"/>
                    </a:cubicBezTo>
                    <a:lnTo>
                      <a:pt x="1240" y="248"/>
                    </a:lnTo>
                    <a:lnTo>
                      <a:pt x="1240" y="248"/>
                    </a:lnTo>
                    <a:cubicBezTo>
                      <a:pt x="1240" y="217"/>
                      <a:pt x="1240" y="217"/>
                      <a:pt x="1270" y="217"/>
                    </a:cubicBezTo>
                    <a:cubicBezTo>
                      <a:pt x="1240" y="186"/>
                      <a:pt x="1240" y="186"/>
                      <a:pt x="1240" y="186"/>
                    </a:cubicBezTo>
                    <a:cubicBezTo>
                      <a:pt x="1240" y="186"/>
                      <a:pt x="1209" y="155"/>
                      <a:pt x="1209" y="124"/>
                    </a:cubicBezTo>
                    <a:cubicBezTo>
                      <a:pt x="1209" y="93"/>
                      <a:pt x="1209" y="93"/>
                      <a:pt x="1209" y="62"/>
                    </a:cubicBezTo>
                    <a:lnTo>
                      <a:pt x="1209" y="62"/>
                    </a:lnTo>
                    <a:lnTo>
                      <a:pt x="1209" y="62"/>
                    </a:lnTo>
                    <a:lnTo>
                      <a:pt x="1178" y="62"/>
                    </a:lnTo>
                    <a:lnTo>
                      <a:pt x="1178" y="62"/>
                    </a:lnTo>
                    <a:lnTo>
                      <a:pt x="1178" y="62"/>
                    </a:lnTo>
                    <a:cubicBezTo>
                      <a:pt x="1178" y="93"/>
                      <a:pt x="1178" y="93"/>
                      <a:pt x="1178" y="93"/>
                    </a:cubicBezTo>
                  </a:path>
                </a:pathLst>
              </a:custGeom>
              <a:solidFill>
                <a:schemeClr val="accent2"/>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151" name="Freeform 148"/>
              <p:cNvSpPr>
                <a:spLocks noChangeArrowheads="1"/>
              </p:cNvSpPr>
              <p:nvPr/>
            </p:nvSpPr>
            <p:spPr bwMode="auto">
              <a:xfrm>
                <a:off x="2574925" y="3263900"/>
                <a:ext cx="11113" cy="11113"/>
              </a:xfrm>
              <a:custGeom>
                <a:avLst/>
                <a:gdLst>
                  <a:gd name="T0" fmla="*/ 0 w 33"/>
                  <a:gd name="T1" fmla="*/ 31 h 32"/>
                  <a:gd name="T2" fmla="*/ 0 w 33"/>
                  <a:gd name="T3" fmla="*/ 31 h 32"/>
                  <a:gd name="T4" fmla="*/ 0 w 33"/>
                  <a:gd name="T5" fmla="*/ 31 h 32"/>
                  <a:gd name="T6" fmla="*/ 0 w 33"/>
                  <a:gd name="T7" fmla="*/ 31 h 32"/>
                  <a:gd name="T8" fmla="*/ 32 w 33"/>
                  <a:gd name="T9" fmla="*/ 31 h 32"/>
                  <a:gd name="T10" fmla="*/ 32 w 33"/>
                  <a:gd name="T11" fmla="*/ 0 h 32"/>
                  <a:gd name="T12" fmla="*/ 32 w 33"/>
                  <a:gd name="T13" fmla="*/ 0 h 32"/>
                  <a:gd name="T14" fmla="*/ 32 w 33"/>
                  <a:gd name="T15" fmla="*/ 0 h 32"/>
                  <a:gd name="T16" fmla="*/ 0 w 33"/>
                  <a:gd name="T17" fmla="*/ 3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32">
                    <a:moveTo>
                      <a:pt x="0" y="31"/>
                    </a:moveTo>
                    <a:lnTo>
                      <a:pt x="0" y="31"/>
                    </a:lnTo>
                    <a:lnTo>
                      <a:pt x="0" y="31"/>
                    </a:lnTo>
                    <a:lnTo>
                      <a:pt x="0" y="31"/>
                    </a:lnTo>
                    <a:cubicBezTo>
                      <a:pt x="32" y="31"/>
                      <a:pt x="32" y="31"/>
                      <a:pt x="32" y="31"/>
                    </a:cubicBezTo>
                    <a:lnTo>
                      <a:pt x="32" y="0"/>
                    </a:lnTo>
                    <a:lnTo>
                      <a:pt x="32" y="0"/>
                    </a:lnTo>
                    <a:lnTo>
                      <a:pt x="32" y="0"/>
                    </a:lnTo>
                    <a:cubicBezTo>
                      <a:pt x="32" y="0"/>
                      <a:pt x="32" y="0"/>
                      <a:pt x="0" y="31"/>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152" name="Freeform 149"/>
              <p:cNvSpPr>
                <a:spLocks noChangeArrowheads="1"/>
              </p:cNvSpPr>
              <p:nvPr/>
            </p:nvSpPr>
            <p:spPr bwMode="auto">
              <a:xfrm>
                <a:off x="2206625" y="3175000"/>
                <a:ext cx="346075" cy="669925"/>
              </a:xfrm>
              <a:custGeom>
                <a:avLst/>
                <a:gdLst>
                  <a:gd name="T0" fmla="*/ 837 w 962"/>
                  <a:gd name="T1" fmla="*/ 837 h 1861"/>
                  <a:gd name="T2" fmla="*/ 806 w 962"/>
                  <a:gd name="T3" fmla="*/ 713 h 1861"/>
                  <a:gd name="T4" fmla="*/ 806 w 962"/>
                  <a:gd name="T5" fmla="*/ 557 h 1861"/>
                  <a:gd name="T6" fmla="*/ 806 w 962"/>
                  <a:gd name="T7" fmla="*/ 496 h 1861"/>
                  <a:gd name="T8" fmla="*/ 837 w 962"/>
                  <a:gd name="T9" fmla="*/ 465 h 1861"/>
                  <a:gd name="T10" fmla="*/ 930 w 962"/>
                  <a:gd name="T11" fmla="*/ 372 h 1861"/>
                  <a:gd name="T12" fmla="*/ 868 w 962"/>
                  <a:gd name="T13" fmla="*/ 341 h 1861"/>
                  <a:gd name="T14" fmla="*/ 806 w 962"/>
                  <a:gd name="T15" fmla="*/ 309 h 1861"/>
                  <a:gd name="T16" fmla="*/ 774 w 962"/>
                  <a:gd name="T17" fmla="*/ 279 h 1861"/>
                  <a:gd name="T18" fmla="*/ 806 w 962"/>
                  <a:gd name="T19" fmla="*/ 248 h 1861"/>
                  <a:gd name="T20" fmla="*/ 837 w 962"/>
                  <a:gd name="T21" fmla="*/ 185 h 1861"/>
                  <a:gd name="T22" fmla="*/ 713 w 962"/>
                  <a:gd name="T23" fmla="*/ 124 h 1861"/>
                  <a:gd name="T24" fmla="*/ 620 w 962"/>
                  <a:gd name="T25" fmla="*/ 61 h 1861"/>
                  <a:gd name="T26" fmla="*/ 589 w 962"/>
                  <a:gd name="T27" fmla="*/ 31 h 1861"/>
                  <a:gd name="T28" fmla="*/ 526 w 962"/>
                  <a:gd name="T29" fmla="*/ 0 h 1861"/>
                  <a:gd name="T30" fmla="*/ 434 w 962"/>
                  <a:gd name="T31" fmla="*/ 0 h 1861"/>
                  <a:gd name="T32" fmla="*/ 372 w 962"/>
                  <a:gd name="T33" fmla="*/ 0 h 1861"/>
                  <a:gd name="T34" fmla="*/ 341 w 962"/>
                  <a:gd name="T35" fmla="*/ 124 h 1861"/>
                  <a:gd name="T36" fmla="*/ 310 w 962"/>
                  <a:gd name="T37" fmla="*/ 124 h 1861"/>
                  <a:gd name="T38" fmla="*/ 278 w 962"/>
                  <a:gd name="T39" fmla="*/ 185 h 1861"/>
                  <a:gd name="T40" fmla="*/ 278 w 962"/>
                  <a:gd name="T41" fmla="*/ 217 h 1861"/>
                  <a:gd name="T42" fmla="*/ 310 w 962"/>
                  <a:gd name="T43" fmla="*/ 279 h 1861"/>
                  <a:gd name="T44" fmla="*/ 217 w 962"/>
                  <a:gd name="T45" fmla="*/ 403 h 1861"/>
                  <a:gd name="T46" fmla="*/ 217 w 962"/>
                  <a:gd name="T47" fmla="*/ 433 h 1861"/>
                  <a:gd name="T48" fmla="*/ 186 w 962"/>
                  <a:gd name="T49" fmla="*/ 527 h 1861"/>
                  <a:gd name="T50" fmla="*/ 186 w 962"/>
                  <a:gd name="T51" fmla="*/ 620 h 1861"/>
                  <a:gd name="T52" fmla="*/ 217 w 962"/>
                  <a:gd name="T53" fmla="*/ 744 h 1861"/>
                  <a:gd name="T54" fmla="*/ 154 w 962"/>
                  <a:gd name="T55" fmla="*/ 898 h 1861"/>
                  <a:gd name="T56" fmla="*/ 124 w 962"/>
                  <a:gd name="T57" fmla="*/ 929 h 1861"/>
                  <a:gd name="T58" fmla="*/ 154 w 962"/>
                  <a:gd name="T59" fmla="*/ 1022 h 1861"/>
                  <a:gd name="T60" fmla="*/ 124 w 962"/>
                  <a:gd name="T61" fmla="*/ 1085 h 1861"/>
                  <a:gd name="T62" fmla="*/ 93 w 962"/>
                  <a:gd name="T63" fmla="*/ 1146 h 1861"/>
                  <a:gd name="T64" fmla="*/ 93 w 962"/>
                  <a:gd name="T65" fmla="*/ 1270 h 1861"/>
                  <a:gd name="T66" fmla="*/ 93 w 962"/>
                  <a:gd name="T67" fmla="*/ 1364 h 1861"/>
                  <a:gd name="T68" fmla="*/ 124 w 962"/>
                  <a:gd name="T69" fmla="*/ 1425 h 1861"/>
                  <a:gd name="T70" fmla="*/ 124 w 962"/>
                  <a:gd name="T71" fmla="*/ 1488 h 1861"/>
                  <a:gd name="T72" fmla="*/ 93 w 962"/>
                  <a:gd name="T73" fmla="*/ 1518 h 1861"/>
                  <a:gd name="T74" fmla="*/ 93 w 962"/>
                  <a:gd name="T75" fmla="*/ 1581 h 1861"/>
                  <a:gd name="T76" fmla="*/ 62 w 962"/>
                  <a:gd name="T77" fmla="*/ 1612 h 1861"/>
                  <a:gd name="T78" fmla="*/ 30 w 962"/>
                  <a:gd name="T79" fmla="*/ 1705 h 1861"/>
                  <a:gd name="T80" fmla="*/ 0 w 962"/>
                  <a:gd name="T81" fmla="*/ 1766 h 1861"/>
                  <a:gd name="T82" fmla="*/ 93 w 962"/>
                  <a:gd name="T83" fmla="*/ 1797 h 1861"/>
                  <a:gd name="T84" fmla="*/ 124 w 962"/>
                  <a:gd name="T85" fmla="*/ 1860 h 1861"/>
                  <a:gd name="T86" fmla="*/ 217 w 962"/>
                  <a:gd name="T87" fmla="*/ 1860 h 1861"/>
                  <a:gd name="T88" fmla="*/ 217 w 962"/>
                  <a:gd name="T89" fmla="*/ 1766 h 1861"/>
                  <a:gd name="T90" fmla="*/ 278 w 962"/>
                  <a:gd name="T91" fmla="*/ 1705 h 1861"/>
                  <a:gd name="T92" fmla="*/ 372 w 962"/>
                  <a:gd name="T93" fmla="*/ 1581 h 1861"/>
                  <a:gd name="T94" fmla="*/ 278 w 962"/>
                  <a:gd name="T95" fmla="*/ 1488 h 1861"/>
                  <a:gd name="T96" fmla="*/ 402 w 962"/>
                  <a:gd name="T97" fmla="*/ 1425 h 1861"/>
                  <a:gd name="T98" fmla="*/ 465 w 962"/>
                  <a:gd name="T99" fmla="*/ 1301 h 1861"/>
                  <a:gd name="T100" fmla="*/ 434 w 962"/>
                  <a:gd name="T101" fmla="*/ 1209 h 1861"/>
                  <a:gd name="T102" fmla="*/ 526 w 962"/>
                  <a:gd name="T103" fmla="*/ 1177 h 1861"/>
                  <a:gd name="T104" fmla="*/ 589 w 962"/>
                  <a:gd name="T105" fmla="*/ 1146 h 1861"/>
                  <a:gd name="T106" fmla="*/ 434 w 962"/>
                  <a:gd name="T107" fmla="*/ 929 h 1861"/>
                  <a:gd name="T108" fmla="*/ 837 w 962"/>
                  <a:gd name="T109" fmla="*/ 992 h 18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62" h="1861">
                    <a:moveTo>
                      <a:pt x="868" y="898"/>
                    </a:moveTo>
                    <a:lnTo>
                      <a:pt x="868" y="898"/>
                    </a:lnTo>
                    <a:cubicBezTo>
                      <a:pt x="837" y="868"/>
                      <a:pt x="837" y="868"/>
                      <a:pt x="868" y="837"/>
                    </a:cubicBezTo>
                    <a:lnTo>
                      <a:pt x="868" y="837"/>
                    </a:lnTo>
                    <a:cubicBezTo>
                      <a:pt x="868" y="837"/>
                      <a:pt x="868" y="837"/>
                      <a:pt x="837" y="837"/>
                    </a:cubicBezTo>
                    <a:cubicBezTo>
                      <a:pt x="837" y="805"/>
                      <a:pt x="837" y="805"/>
                      <a:pt x="837" y="805"/>
                    </a:cubicBezTo>
                    <a:cubicBezTo>
                      <a:pt x="837" y="805"/>
                      <a:pt x="806" y="805"/>
                      <a:pt x="806" y="774"/>
                    </a:cubicBezTo>
                    <a:lnTo>
                      <a:pt x="806" y="744"/>
                    </a:lnTo>
                    <a:lnTo>
                      <a:pt x="774" y="713"/>
                    </a:lnTo>
                    <a:cubicBezTo>
                      <a:pt x="774" y="713"/>
                      <a:pt x="774" y="713"/>
                      <a:pt x="806" y="713"/>
                    </a:cubicBezTo>
                    <a:cubicBezTo>
                      <a:pt x="806" y="681"/>
                      <a:pt x="806" y="681"/>
                      <a:pt x="806" y="681"/>
                    </a:cubicBezTo>
                    <a:lnTo>
                      <a:pt x="806" y="681"/>
                    </a:lnTo>
                    <a:lnTo>
                      <a:pt x="806" y="681"/>
                    </a:lnTo>
                    <a:cubicBezTo>
                      <a:pt x="806" y="651"/>
                      <a:pt x="806" y="620"/>
                      <a:pt x="806" y="589"/>
                    </a:cubicBezTo>
                    <a:cubicBezTo>
                      <a:pt x="806" y="589"/>
                      <a:pt x="806" y="589"/>
                      <a:pt x="806" y="557"/>
                    </a:cubicBezTo>
                    <a:cubicBezTo>
                      <a:pt x="806" y="589"/>
                      <a:pt x="806" y="589"/>
                      <a:pt x="806" y="589"/>
                    </a:cubicBezTo>
                    <a:cubicBezTo>
                      <a:pt x="806" y="496"/>
                      <a:pt x="806" y="496"/>
                      <a:pt x="806" y="496"/>
                    </a:cubicBezTo>
                    <a:lnTo>
                      <a:pt x="806" y="496"/>
                    </a:lnTo>
                    <a:lnTo>
                      <a:pt x="806" y="496"/>
                    </a:lnTo>
                    <a:lnTo>
                      <a:pt x="806" y="496"/>
                    </a:lnTo>
                    <a:lnTo>
                      <a:pt x="806" y="496"/>
                    </a:lnTo>
                    <a:cubicBezTo>
                      <a:pt x="837" y="496"/>
                      <a:pt x="837" y="496"/>
                      <a:pt x="837" y="496"/>
                    </a:cubicBezTo>
                    <a:cubicBezTo>
                      <a:pt x="837" y="465"/>
                      <a:pt x="837" y="465"/>
                      <a:pt x="837" y="465"/>
                    </a:cubicBezTo>
                    <a:lnTo>
                      <a:pt x="837" y="465"/>
                    </a:lnTo>
                    <a:lnTo>
                      <a:pt x="837" y="465"/>
                    </a:lnTo>
                    <a:cubicBezTo>
                      <a:pt x="868" y="433"/>
                      <a:pt x="868" y="433"/>
                      <a:pt x="868" y="433"/>
                    </a:cubicBezTo>
                    <a:lnTo>
                      <a:pt x="868" y="403"/>
                    </a:lnTo>
                    <a:cubicBezTo>
                      <a:pt x="898" y="403"/>
                      <a:pt x="898" y="372"/>
                      <a:pt x="898" y="372"/>
                    </a:cubicBezTo>
                    <a:lnTo>
                      <a:pt x="898" y="372"/>
                    </a:lnTo>
                    <a:cubicBezTo>
                      <a:pt x="930" y="372"/>
                      <a:pt x="930" y="372"/>
                      <a:pt x="930" y="372"/>
                    </a:cubicBezTo>
                    <a:cubicBezTo>
                      <a:pt x="930" y="341"/>
                      <a:pt x="930" y="341"/>
                      <a:pt x="961" y="341"/>
                    </a:cubicBezTo>
                    <a:cubicBezTo>
                      <a:pt x="961" y="341"/>
                      <a:pt x="961" y="341"/>
                      <a:pt x="930" y="341"/>
                    </a:cubicBezTo>
                    <a:cubicBezTo>
                      <a:pt x="930" y="341"/>
                      <a:pt x="930" y="341"/>
                      <a:pt x="898" y="341"/>
                    </a:cubicBezTo>
                    <a:cubicBezTo>
                      <a:pt x="898" y="341"/>
                      <a:pt x="868" y="341"/>
                      <a:pt x="868" y="309"/>
                    </a:cubicBezTo>
                    <a:lnTo>
                      <a:pt x="868" y="341"/>
                    </a:lnTo>
                    <a:lnTo>
                      <a:pt x="837" y="341"/>
                    </a:lnTo>
                    <a:lnTo>
                      <a:pt x="806" y="309"/>
                    </a:lnTo>
                    <a:lnTo>
                      <a:pt x="806" y="309"/>
                    </a:lnTo>
                    <a:lnTo>
                      <a:pt x="806" y="309"/>
                    </a:lnTo>
                    <a:lnTo>
                      <a:pt x="806" y="309"/>
                    </a:lnTo>
                    <a:cubicBezTo>
                      <a:pt x="774" y="309"/>
                      <a:pt x="774" y="309"/>
                      <a:pt x="774" y="279"/>
                    </a:cubicBezTo>
                    <a:lnTo>
                      <a:pt x="774" y="279"/>
                    </a:lnTo>
                    <a:lnTo>
                      <a:pt x="774" y="279"/>
                    </a:lnTo>
                    <a:lnTo>
                      <a:pt x="774" y="279"/>
                    </a:lnTo>
                    <a:lnTo>
                      <a:pt x="774" y="279"/>
                    </a:lnTo>
                    <a:lnTo>
                      <a:pt x="774" y="279"/>
                    </a:lnTo>
                    <a:cubicBezTo>
                      <a:pt x="774" y="279"/>
                      <a:pt x="774" y="248"/>
                      <a:pt x="806" y="248"/>
                    </a:cubicBezTo>
                    <a:lnTo>
                      <a:pt x="806" y="248"/>
                    </a:lnTo>
                    <a:lnTo>
                      <a:pt x="806" y="248"/>
                    </a:lnTo>
                    <a:lnTo>
                      <a:pt x="806" y="248"/>
                    </a:lnTo>
                    <a:lnTo>
                      <a:pt x="806" y="217"/>
                    </a:lnTo>
                    <a:lnTo>
                      <a:pt x="806" y="217"/>
                    </a:lnTo>
                    <a:lnTo>
                      <a:pt x="806" y="217"/>
                    </a:lnTo>
                    <a:cubicBezTo>
                      <a:pt x="806" y="217"/>
                      <a:pt x="806" y="217"/>
                      <a:pt x="837" y="217"/>
                    </a:cubicBezTo>
                    <a:cubicBezTo>
                      <a:pt x="837" y="217"/>
                      <a:pt x="837" y="217"/>
                      <a:pt x="837" y="185"/>
                    </a:cubicBezTo>
                    <a:lnTo>
                      <a:pt x="837" y="185"/>
                    </a:lnTo>
                    <a:cubicBezTo>
                      <a:pt x="806" y="185"/>
                      <a:pt x="806" y="155"/>
                      <a:pt x="806" y="155"/>
                    </a:cubicBezTo>
                    <a:cubicBezTo>
                      <a:pt x="806" y="155"/>
                      <a:pt x="806" y="155"/>
                      <a:pt x="774" y="155"/>
                    </a:cubicBezTo>
                    <a:cubicBezTo>
                      <a:pt x="774" y="155"/>
                      <a:pt x="774" y="155"/>
                      <a:pt x="744" y="155"/>
                    </a:cubicBezTo>
                    <a:cubicBezTo>
                      <a:pt x="744" y="124"/>
                      <a:pt x="713" y="124"/>
                      <a:pt x="713" y="124"/>
                    </a:cubicBezTo>
                    <a:lnTo>
                      <a:pt x="713" y="124"/>
                    </a:lnTo>
                    <a:cubicBezTo>
                      <a:pt x="682" y="93"/>
                      <a:pt x="682" y="93"/>
                      <a:pt x="682" y="93"/>
                    </a:cubicBezTo>
                    <a:lnTo>
                      <a:pt x="682" y="93"/>
                    </a:lnTo>
                    <a:lnTo>
                      <a:pt x="650" y="93"/>
                    </a:lnTo>
                    <a:cubicBezTo>
                      <a:pt x="650" y="93"/>
                      <a:pt x="650" y="93"/>
                      <a:pt x="620" y="61"/>
                    </a:cubicBezTo>
                    <a:lnTo>
                      <a:pt x="620" y="61"/>
                    </a:lnTo>
                    <a:lnTo>
                      <a:pt x="620" y="61"/>
                    </a:lnTo>
                    <a:cubicBezTo>
                      <a:pt x="589" y="31"/>
                      <a:pt x="589" y="31"/>
                      <a:pt x="589" y="31"/>
                    </a:cubicBezTo>
                    <a:lnTo>
                      <a:pt x="589" y="31"/>
                    </a:lnTo>
                    <a:lnTo>
                      <a:pt x="589" y="31"/>
                    </a:lnTo>
                    <a:lnTo>
                      <a:pt x="589" y="31"/>
                    </a:lnTo>
                    <a:cubicBezTo>
                      <a:pt x="589" y="0"/>
                      <a:pt x="558" y="0"/>
                      <a:pt x="558" y="0"/>
                    </a:cubicBezTo>
                    <a:cubicBezTo>
                      <a:pt x="526" y="0"/>
                      <a:pt x="526" y="0"/>
                      <a:pt x="526" y="0"/>
                    </a:cubicBezTo>
                    <a:lnTo>
                      <a:pt x="526" y="0"/>
                    </a:lnTo>
                    <a:lnTo>
                      <a:pt x="526" y="0"/>
                    </a:lnTo>
                    <a:cubicBezTo>
                      <a:pt x="526" y="31"/>
                      <a:pt x="496" y="31"/>
                      <a:pt x="496" y="31"/>
                    </a:cubicBezTo>
                    <a:lnTo>
                      <a:pt x="496" y="31"/>
                    </a:lnTo>
                    <a:cubicBezTo>
                      <a:pt x="465" y="31"/>
                      <a:pt x="465" y="31"/>
                      <a:pt x="465" y="31"/>
                    </a:cubicBezTo>
                    <a:lnTo>
                      <a:pt x="465" y="31"/>
                    </a:lnTo>
                    <a:cubicBezTo>
                      <a:pt x="465" y="0"/>
                      <a:pt x="434" y="0"/>
                      <a:pt x="434" y="0"/>
                    </a:cubicBezTo>
                    <a:lnTo>
                      <a:pt x="434" y="0"/>
                    </a:lnTo>
                    <a:lnTo>
                      <a:pt x="434" y="0"/>
                    </a:lnTo>
                    <a:lnTo>
                      <a:pt x="402" y="0"/>
                    </a:lnTo>
                    <a:lnTo>
                      <a:pt x="402" y="0"/>
                    </a:lnTo>
                    <a:lnTo>
                      <a:pt x="372" y="0"/>
                    </a:lnTo>
                    <a:lnTo>
                      <a:pt x="372" y="0"/>
                    </a:lnTo>
                    <a:lnTo>
                      <a:pt x="372" y="0"/>
                    </a:lnTo>
                    <a:cubicBezTo>
                      <a:pt x="372" y="0"/>
                      <a:pt x="372" y="0"/>
                      <a:pt x="372" y="31"/>
                    </a:cubicBezTo>
                    <a:cubicBezTo>
                      <a:pt x="372" y="31"/>
                      <a:pt x="372" y="61"/>
                      <a:pt x="341" y="93"/>
                    </a:cubicBezTo>
                    <a:cubicBezTo>
                      <a:pt x="341" y="93"/>
                      <a:pt x="341" y="93"/>
                      <a:pt x="341" y="124"/>
                    </a:cubicBezTo>
                    <a:cubicBezTo>
                      <a:pt x="341" y="124"/>
                      <a:pt x="341" y="124"/>
                      <a:pt x="310" y="124"/>
                    </a:cubicBezTo>
                    <a:lnTo>
                      <a:pt x="310" y="124"/>
                    </a:lnTo>
                    <a:lnTo>
                      <a:pt x="310" y="124"/>
                    </a:lnTo>
                    <a:lnTo>
                      <a:pt x="310" y="124"/>
                    </a:lnTo>
                    <a:lnTo>
                      <a:pt x="310" y="124"/>
                    </a:lnTo>
                    <a:lnTo>
                      <a:pt x="278" y="124"/>
                    </a:lnTo>
                    <a:lnTo>
                      <a:pt x="278" y="124"/>
                    </a:lnTo>
                    <a:cubicBezTo>
                      <a:pt x="278" y="155"/>
                      <a:pt x="278" y="155"/>
                      <a:pt x="278" y="155"/>
                    </a:cubicBezTo>
                    <a:lnTo>
                      <a:pt x="278" y="155"/>
                    </a:lnTo>
                    <a:cubicBezTo>
                      <a:pt x="278" y="155"/>
                      <a:pt x="278" y="155"/>
                      <a:pt x="278" y="185"/>
                    </a:cubicBezTo>
                    <a:lnTo>
                      <a:pt x="278" y="185"/>
                    </a:lnTo>
                    <a:lnTo>
                      <a:pt x="278" y="185"/>
                    </a:lnTo>
                    <a:lnTo>
                      <a:pt x="278" y="185"/>
                    </a:lnTo>
                    <a:cubicBezTo>
                      <a:pt x="278" y="185"/>
                      <a:pt x="278" y="185"/>
                      <a:pt x="278" y="217"/>
                    </a:cubicBezTo>
                    <a:lnTo>
                      <a:pt x="278" y="217"/>
                    </a:lnTo>
                    <a:lnTo>
                      <a:pt x="278" y="217"/>
                    </a:lnTo>
                    <a:lnTo>
                      <a:pt x="278" y="217"/>
                    </a:lnTo>
                    <a:cubicBezTo>
                      <a:pt x="278" y="248"/>
                      <a:pt x="278" y="248"/>
                      <a:pt x="278" y="248"/>
                    </a:cubicBezTo>
                    <a:cubicBezTo>
                      <a:pt x="278" y="248"/>
                      <a:pt x="310" y="248"/>
                      <a:pt x="310" y="279"/>
                    </a:cubicBezTo>
                    <a:lnTo>
                      <a:pt x="310" y="279"/>
                    </a:lnTo>
                    <a:lnTo>
                      <a:pt x="310" y="279"/>
                    </a:lnTo>
                    <a:cubicBezTo>
                      <a:pt x="278" y="309"/>
                      <a:pt x="278" y="309"/>
                      <a:pt x="278" y="309"/>
                    </a:cubicBezTo>
                    <a:cubicBezTo>
                      <a:pt x="278" y="309"/>
                      <a:pt x="278" y="309"/>
                      <a:pt x="248" y="309"/>
                    </a:cubicBezTo>
                    <a:lnTo>
                      <a:pt x="248" y="341"/>
                    </a:lnTo>
                    <a:cubicBezTo>
                      <a:pt x="217" y="372"/>
                      <a:pt x="217" y="372"/>
                      <a:pt x="217" y="403"/>
                    </a:cubicBezTo>
                    <a:cubicBezTo>
                      <a:pt x="217" y="403"/>
                      <a:pt x="217" y="403"/>
                      <a:pt x="217" y="433"/>
                    </a:cubicBezTo>
                    <a:lnTo>
                      <a:pt x="217" y="433"/>
                    </a:lnTo>
                    <a:lnTo>
                      <a:pt x="217" y="433"/>
                    </a:lnTo>
                    <a:lnTo>
                      <a:pt x="217" y="433"/>
                    </a:lnTo>
                    <a:lnTo>
                      <a:pt x="217" y="433"/>
                    </a:lnTo>
                    <a:lnTo>
                      <a:pt x="217" y="433"/>
                    </a:lnTo>
                    <a:cubicBezTo>
                      <a:pt x="217" y="465"/>
                      <a:pt x="217" y="465"/>
                      <a:pt x="217" y="465"/>
                    </a:cubicBezTo>
                    <a:cubicBezTo>
                      <a:pt x="217" y="465"/>
                      <a:pt x="217" y="465"/>
                      <a:pt x="217" y="496"/>
                    </a:cubicBezTo>
                    <a:lnTo>
                      <a:pt x="217" y="496"/>
                    </a:lnTo>
                    <a:lnTo>
                      <a:pt x="186" y="527"/>
                    </a:lnTo>
                    <a:lnTo>
                      <a:pt x="186" y="527"/>
                    </a:lnTo>
                    <a:cubicBezTo>
                      <a:pt x="186" y="557"/>
                      <a:pt x="186" y="557"/>
                      <a:pt x="154" y="557"/>
                    </a:cubicBezTo>
                    <a:cubicBezTo>
                      <a:pt x="154" y="557"/>
                      <a:pt x="186" y="557"/>
                      <a:pt x="186" y="589"/>
                    </a:cubicBezTo>
                    <a:lnTo>
                      <a:pt x="186" y="589"/>
                    </a:lnTo>
                    <a:cubicBezTo>
                      <a:pt x="186" y="589"/>
                      <a:pt x="186" y="589"/>
                      <a:pt x="186" y="620"/>
                    </a:cubicBezTo>
                    <a:lnTo>
                      <a:pt x="186" y="651"/>
                    </a:lnTo>
                    <a:lnTo>
                      <a:pt x="186" y="651"/>
                    </a:lnTo>
                    <a:lnTo>
                      <a:pt x="186" y="651"/>
                    </a:lnTo>
                    <a:cubicBezTo>
                      <a:pt x="217" y="651"/>
                      <a:pt x="217" y="681"/>
                      <a:pt x="217" y="713"/>
                    </a:cubicBezTo>
                    <a:cubicBezTo>
                      <a:pt x="217" y="713"/>
                      <a:pt x="217" y="713"/>
                      <a:pt x="217" y="744"/>
                    </a:cubicBezTo>
                    <a:cubicBezTo>
                      <a:pt x="217" y="744"/>
                      <a:pt x="186" y="774"/>
                      <a:pt x="186" y="805"/>
                    </a:cubicBezTo>
                    <a:lnTo>
                      <a:pt x="186" y="805"/>
                    </a:lnTo>
                    <a:lnTo>
                      <a:pt x="186" y="837"/>
                    </a:lnTo>
                    <a:lnTo>
                      <a:pt x="186" y="837"/>
                    </a:lnTo>
                    <a:cubicBezTo>
                      <a:pt x="186" y="868"/>
                      <a:pt x="186" y="868"/>
                      <a:pt x="154" y="898"/>
                    </a:cubicBezTo>
                    <a:lnTo>
                      <a:pt x="154" y="898"/>
                    </a:lnTo>
                    <a:lnTo>
                      <a:pt x="154" y="898"/>
                    </a:lnTo>
                    <a:cubicBezTo>
                      <a:pt x="154" y="898"/>
                      <a:pt x="154" y="898"/>
                      <a:pt x="124" y="898"/>
                    </a:cubicBezTo>
                    <a:lnTo>
                      <a:pt x="124" y="929"/>
                    </a:lnTo>
                    <a:lnTo>
                      <a:pt x="124" y="929"/>
                    </a:lnTo>
                    <a:lnTo>
                      <a:pt x="124" y="929"/>
                    </a:lnTo>
                    <a:lnTo>
                      <a:pt x="124" y="929"/>
                    </a:lnTo>
                    <a:lnTo>
                      <a:pt x="124" y="929"/>
                    </a:lnTo>
                    <a:lnTo>
                      <a:pt x="124" y="961"/>
                    </a:lnTo>
                    <a:cubicBezTo>
                      <a:pt x="154" y="961"/>
                      <a:pt x="154" y="992"/>
                      <a:pt x="154" y="1022"/>
                    </a:cubicBezTo>
                    <a:lnTo>
                      <a:pt x="154" y="1022"/>
                    </a:lnTo>
                    <a:cubicBezTo>
                      <a:pt x="154" y="1053"/>
                      <a:pt x="124" y="1053"/>
                      <a:pt x="124" y="1053"/>
                    </a:cubicBezTo>
                    <a:cubicBezTo>
                      <a:pt x="124" y="1085"/>
                      <a:pt x="124" y="1085"/>
                      <a:pt x="124" y="1085"/>
                    </a:cubicBezTo>
                    <a:lnTo>
                      <a:pt x="124" y="1085"/>
                    </a:lnTo>
                    <a:lnTo>
                      <a:pt x="124" y="1085"/>
                    </a:lnTo>
                    <a:lnTo>
                      <a:pt x="124" y="1116"/>
                    </a:lnTo>
                    <a:cubicBezTo>
                      <a:pt x="124" y="1116"/>
                      <a:pt x="93" y="1116"/>
                      <a:pt x="93" y="1146"/>
                    </a:cubicBezTo>
                    <a:lnTo>
                      <a:pt x="93" y="1146"/>
                    </a:lnTo>
                    <a:lnTo>
                      <a:pt x="93" y="1146"/>
                    </a:lnTo>
                    <a:lnTo>
                      <a:pt x="93" y="1146"/>
                    </a:lnTo>
                    <a:lnTo>
                      <a:pt x="93" y="1146"/>
                    </a:lnTo>
                    <a:cubicBezTo>
                      <a:pt x="93" y="1177"/>
                      <a:pt x="93" y="1209"/>
                      <a:pt x="93" y="1209"/>
                    </a:cubicBezTo>
                    <a:cubicBezTo>
                      <a:pt x="93" y="1240"/>
                      <a:pt x="93" y="1240"/>
                      <a:pt x="93" y="1240"/>
                    </a:cubicBezTo>
                    <a:cubicBezTo>
                      <a:pt x="93" y="1270"/>
                      <a:pt x="93" y="1270"/>
                      <a:pt x="93" y="1270"/>
                    </a:cubicBezTo>
                    <a:lnTo>
                      <a:pt x="93" y="1270"/>
                    </a:lnTo>
                    <a:cubicBezTo>
                      <a:pt x="93" y="1301"/>
                      <a:pt x="93" y="1301"/>
                      <a:pt x="93" y="1301"/>
                    </a:cubicBezTo>
                    <a:lnTo>
                      <a:pt x="93" y="1301"/>
                    </a:lnTo>
                    <a:cubicBezTo>
                      <a:pt x="93" y="1333"/>
                      <a:pt x="93" y="1333"/>
                      <a:pt x="93" y="1333"/>
                    </a:cubicBezTo>
                    <a:lnTo>
                      <a:pt x="93" y="1364"/>
                    </a:lnTo>
                    <a:lnTo>
                      <a:pt x="93" y="1364"/>
                    </a:lnTo>
                    <a:lnTo>
                      <a:pt x="93" y="1364"/>
                    </a:lnTo>
                    <a:lnTo>
                      <a:pt x="124" y="1364"/>
                    </a:lnTo>
                    <a:lnTo>
                      <a:pt x="124" y="1394"/>
                    </a:lnTo>
                    <a:lnTo>
                      <a:pt x="124" y="1394"/>
                    </a:lnTo>
                    <a:lnTo>
                      <a:pt x="124" y="1425"/>
                    </a:lnTo>
                    <a:lnTo>
                      <a:pt x="124" y="1425"/>
                    </a:lnTo>
                    <a:cubicBezTo>
                      <a:pt x="124" y="1425"/>
                      <a:pt x="124" y="1425"/>
                      <a:pt x="124" y="1457"/>
                    </a:cubicBezTo>
                    <a:lnTo>
                      <a:pt x="124" y="1457"/>
                    </a:lnTo>
                    <a:lnTo>
                      <a:pt x="124" y="1457"/>
                    </a:lnTo>
                    <a:lnTo>
                      <a:pt x="124" y="1488"/>
                    </a:lnTo>
                    <a:lnTo>
                      <a:pt x="124" y="1488"/>
                    </a:lnTo>
                    <a:lnTo>
                      <a:pt x="124" y="1488"/>
                    </a:lnTo>
                    <a:cubicBezTo>
                      <a:pt x="124" y="1518"/>
                      <a:pt x="93" y="1518"/>
                      <a:pt x="93" y="1518"/>
                    </a:cubicBezTo>
                    <a:lnTo>
                      <a:pt x="93" y="1518"/>
                    </a:lnTo>
                    <a:lnTo>
                      <a:pt x="93" y="1518"/>
                    </a:lnTo>
                    <a:cubicBezTo>
                      <a:pt x="93" y="1549"/>
                      <a:pt x="93" y="1549"/>
                      <a:pt x="93" y="1549"/>
                    </a:cubicBezTo>
                    <a:lnTo>
                      <a:pt x="93" y="1549"/>
                    </a:lnTo>
                    <a:lnTo>
                      <a:pt x="93" y="1549"/>
                    </a:lnTo>
                    <a:lnTo>
                      <a:pt x="93" y="1549"/>
                    </a:lnTo>
                    <a:cubicBezTo>
                      <a:pt x="93" y="1581"/>
                      <a:pt x="93" y="1581"/>
                      <a:pt x="93" y="1581"/>
                    </a:cubicBezTo>
                    <a:lnTo>
                      <a:pt x="93" y="1581"/>
                    </a:lnTo>
                    <a:lnTo>
                      <a:pt x="93" y="1581"/>
                    </a:lnTo>
                    <a:lnTo>
                      <a:pt x="93" y="1612"/>
                    </a:lnTo>
                    <a:cubicBezTo>
                      <a:pt x="62" y="1612"/>
                      <a:pt x="62" y="1612"/>
                      <a:pt x="62" y="1612"/>
                    </a:cubicBezTo>
                    <a:lnTo>
                      <a:pt x="62" y="1612"/>
                    </a:lnTo>
                    <a:cubicBezTo>
                      <a:pt x="93" y="1612"/>
                      <a:pt x="93" y="1642"/>
                      <a:pt x="93" y="1642"/>
                    </a:cubicBezTo>
                    <a:lnTo>
                      <a:pt x="62" y="1673"/>
                    </a:lnTo>
                    <a:lnTo>
                      <a:pt x="62" y="1673"/>
                    </a:lnTo>
                    <a:lnTo>
                      <a:pt x="62" y="1673"/>
                    </a:lnTo>
                    <a:cubicBezTo>
                      <a:pt x="30" y="1705"/>
                      <a:pt x="30" y="1705"/>
                      <a:pt x="30" y="1705"/>
                    </a:cubicBezTo>
                    <a:lnTo>
                      <a:pt x="30" y="1705"/>
                    </a:lnTo>
                    <a:lnTo>
                      <a:pt x="30" y="1705"/>
                    </a:lnTo>
                    <a:cubicBezTo>
                      <a:pt x="0" y="1705"/>
                      <a:pt x="0" y="1705"/>
                      <a:pt x="0" y="1736"/>
                    </a:cubicBezTo>
                    <a:lnTo>
                      <a:pt x="0" y="1736"/>
                    </a:lnTo>
                    <a:cubicBezTo>
                      <a:pt x="0" y="1736"/>
                      <a:pt x="0" y="1736"/>
                      <a:pt x="0" y="1766"/>
                    </a:cubicBezTo>
                    <a:lnTo>
                      <a:pt x="30" y="1766"/>
                    </a:lnTo>
                    <a:lnTo>
                      <a:pt x="30" y="1766"/>
                    </a:lnTo>
                    <a:lnTo>
                      <a:pt x="30" y="1766"/>
                    </a:lnTo>
                    <a:cubicBezTo>
                      <a:pt x="62" y="1766"/>
                      <a:pt x="62" y="1766"/>
                      <a:pt x="62" y="1766"/>
                    </a:cubicBezTo>
                    <a:cubicBezTo>
                      <a:pt x="62" y="1766"/>
                      <a:pt x="93" y="1766"/>
                      <a:pt x="93" y="1797"/>
                    </a:cubicBezTo>
                    <a:lnTo>
                      <a:pt x="93" y="1829"/>
                    </a:lnTo>
                    <a:cubicBezTo>
                      <a:pt x="62" y="1829"/>
                      <a:pt x="62" y="1829"/>
                      <a:pt x="62" y="1860"/>
                    </a:cubicBezTo>
                    <a:cubicBezTo>
                      <a:pt x="93" y="1860"/>
                      <a:pt x="93" y="1860"/>
                      <a:pt x="93" y="1860"/>
                    </a:cubicBezTo>
                    <a:lnTo>
                      <a:pt x="93" y="1860"/>
                    </a:lnTo>
                    <a:cubicBezTo>
                      <a:pt x="124" y="1860"/>
                      <a:pt x="124" y="1860"/>
                      <a:pt x="124" y="1860"/>
                    </a:cubicBezTo>
                    <a:cubicBezTo>
                      <a:pt x="154" y="1860"/>
                      <a:pt x="154" y="1860"/>
                      <a:pt x="154" y="1860"/>
                    </a:cubicBezTo>
                    <a:lnTo>
                      <a:pt x="186" y="1860"/>
                    </a:lnTo>
                    <a:lnTo>
                      <a:pt x="186" y="1860"/>
                    </a:lnTo>
                    <a:lnTo>
                      <a:pt x="186" y="1860"/>
                    </a:lnTo>
                    <a:cubicBezTo>
                      <a:pt x="217" y="1860"/>
                      <a:pt x="217" y="1860"/>
                      <a:pt x="217" y="1860"/>
                    </a:cubicBezTo>
                    <a:lnTo>
                      <a:pt x="217" y="1860"/>
                    </a:lnTo>
                    <a:lnTo>
                      <a:pt x="217" y="1860"/>
                    </a:lnTo>
                    <a:lnTo>
                      <a:pt x="217" y="1860"/>
                    </a:lnTo>
                    <a:cubicBezTo>
                      <a:pt x="217" y="1860"/>
                      <a:pt x="186" y="1829"/>
                      <a:pt x="186" y="1797"/>
                    </a:cubicBezTo>
                    <a:cubicBezTo>
                      <a:pt x="186" y="1797"/>
                      <a:pt x="217" y="1797"/>
                      <a:pt x="217" y="1766"/>
                    </a:cubicBezTo>
                    <a:cubicBezTo>
                      <a:pt x="62" y="1736"/>
                      <a:pt x="62" y="1736"/>
                      <a:pt x="62" y="1736"/>
                    </a:cubicBezTo>
                    <a:cubicBezTo>
                      <a:pt x="248" y="1736"/>
                      <a:pt x="248" y="1736"/>
                      <a:pt x="248" y="1736"/>
                    </a:cubicBezTo>
                    <a:lnTo>
                      <a:pt x="278" y="1736"/>
                    </a:lnTo>
                    <a:lnTo>
                      <a:pt x="278" y="1736"/>
                    </a:lnTo>
                    <a:cubicBezTo>
                      <a:pt x="278" y="1705"/>
                      <a:pt x="278" y="1705"/>
                      <a:pt x="278" y="1705"/>
                    </a:cubicBezTo>
                    <a:cubicBezTo>
                      <a:pt x="278" y="1673"/>
                      <a:pt x="278" y="1673"/>
                      <a:pt x="278" y="1673"/>
                    </a:cubicBezTo>
                    <a:cubicBezTo>
                      <a:pt x="310" y="1673"/>
                      <a:pt x="310" y="1673"/>
                      <a:pt x="310" y="1673"/>
                    </a:cubicBezTo>
                    <a:cubicBezTo>
                      <a:pt x="310" y="1642"/>
                      <a:pt x="310" y="1642"/>
                      <a:pt x="310" y="1642"/>
                    </a:cubicBezTo>
                    <a:cubicBezTo>
                      <a:pt x="154" y="1642"/>
                      <a:pt x="154" y="1642"/>
                      <a:pt x="154" y="1642"/>
                    </a:cubicBezTo>
                    <a:cubicBezTo>
                      <a:pt x="372" y="1581"/>
                      <a:pt x="372" y="1581"/>
                      <a:pt x="372" y="1581"/>
                    </a:cubicBezTo>
                    <a:cubicBezTo>
                      <a:pt x="372" y="1581"/>
                      <a:pt x="372" y="1581"/>
                      <a:pt x="341" y="1581"/>
                    </a:cubicBezTo>
                    <a:lnTo>
                      <a:pt x="341" y="1581"/>
                    </a:lnTo>
                    <a:cubicBezTo>
                      <a:pt x="310" y="1581"/>
                      <a:pt x="310" y="1581"/>
                      <a:pt x="310" y="1581"/>
                    </a:cubicBezTo>
                    <a:lnTo>
                      <a:pt x="310" y="1549"/>
                    </a:lnTo>
                    <a:cubicBezTo>
                      <a:pt x="278" y="1518"/>
                      <a:pt x="278" y="1488"/>
                      <a:pt x="278" y="1488"/>
                    </a:cubicBezTo>
                    <a:cubicBezTo>
                      <a:pt x="278" y="1488"/>
                      <a:pt x="278" y="1488"/>
                      <a:pt x="341" y="1425"/>
                    </a:cubicBezTo>
                    <a:lnTo>
                      <a:pt x="341" y="1425"/>
                    </a:lnTo>
                    <a:lnTo>
                      <a:pt x="341" y="1425"/>
                    </a:lnTo>
                    <a:lnTo>
                      <a:pt x="372" y="1425"/>
                    </a:lnTo>
                    <a:cubicBezTo>
                      <a:pt x="372" y="1425"/>
                      <a:pt x="372" y="1425"/>
                      <a:pt x="402" y="1425"/>
                    </a:cubicBezTo>
                    <a:cubicBezTo>
                      <a:pt x="402" y="1394"/>
                      <a:pt x="402" y="1394"/>
                      <a:pt x="402" y="1394"/>
                    </a:cubicBezTo>
                    <a:lnTo>
                      <a:pt x="402" y="1333"/>
                    </a:lnTo>
                    <a:cubicBezTo>
                      <a:pt x="402" y="1301"/>
                      <a:pt x="402" y="1301"/>
                      <a:pt x="402" y="1301"/>
                    </a:cubicBezTo>
                    <a:cubicBezTo>
                      <a:pt x="434" y="1301"/>
                      <a:pt x="434" y="1301"/>
                      <a:pt x="434" y="1301"/>
                    </a:cubicBezTo>
                    <a:cubicBezTo>
                      <a:pt x="434" y="1301"/>
                      <a:pt x="434" y="1301"/>
                      <a:pt x="465" y="1301"/>
                    </a:cubicBezTo>
                    <a:cubicBezTo>
                      <a:pt x="465" y="1301"/>
                      <a:pt x="465" y="1301"/>
                      <a:pt x="465" y="1270"/>
                    </a:cubicBezTo>
                    <a:cubicBezTo>
                      <a:pt x="434" y="1270"/>
                      <a:pt x="434" y="1270"/>
                      <a:pt x="434" y="1270"/>
                    </a:cubicBezTo>
                    <a:lnTo>
                      <a:pt x="434" y="1270"/>
                    </a:lnTo>
                    <a:cubicBezTo>
                      <a:pt x="434" y="1240"/>
                      <a:pt x="434" y="1240"/>
                      <a:pt x="434" y="1240"/>
                    </a:cubicBezTo>
                    <a:cubicBezTo>
                      <a:pt x="434" y="1240"/>
                      <a:pt x="434" y="1240"/>
                      <a:pt x="434" y="1209"/>
                    </a:cubicBezTo>
                    <a:lnTo>
                      <a:pt x="434" y="1209"/>
                    </a:lnTo>
                    <a:lnTo>
                      <a:pt x="434" y="1177"/>
                    </a:lnTo>
                    <a:cubicBezTo>
                      <a:pt x="434" y="1146"/>
                      <a:pt x="465" y="1146"/>
                      <a:pt x="465" y="1146"/>
                    </a:cubicBezTo>
                    <a:cubicBezTo>
                      <a:pt x="465" y="1146"/>
                      <a:pt x="465" y="1146"/>
                      <a:pt x="496" y="1146"/>
                    </a:cubicBezTo>
                    <a:cubicBezTo>
                      <a:pt x="496" y="1177"/>
                      <a:pt x="526" y="1177"/>
                      <a:pt x="526" y="1177"/>
                    </a:cubicBezTo>
                    <a:lnTo>
                      <a:pt x="558" y="1177"/>
                    </a:lnTo>
                    <a:lnTo>
                      <a:pt x="558" y="1177"/>
                    </a:lnTo>
                    <a:lnTo>
                      <a:pt x="589" y="1146"/>
                    </a:lnTo>
                    <a:lnTo>
                      <a:pt x="589" y="1146"/>
                    </a:lnTo>
                    <a:lnTo>
                      <a:pt x="589" y="1146"/>
                    </a:lnTo>
                    <a:cubicBezTo>
                      <a:pt x="589" y="1146"/>
                      <a:pt x="589" y="1146"/>
                      <a:pt x="589" y="1116"/>
                    </a:cubicBezTo>
                    <a:lnTo>
                      <a:pt x="589" y="1116"/>
                    </a:lnTo>
                    <a:lnTo>
                      <a:pt x="589" y="1085"/>
                    </a:lnTo>
                    <a:cubicBezTo>
                      <a:pt x="589" y="1085"/>
                      <a:pt x="589" y="1085"/>
                      <a:pt x="589" y="1053"/>
                    </a:cubicBezTo>
                    <a:cubicBezTo>
                      <a:pt x="434" y="929"/>
                      <a:pt x="434" y="929"/>
                      <a:pt x="434" y="929"/>
                    </a:cubicBezTo>
                    <a:cubicBezTo>
                      <a:pt x="620" y="1022"/>
                      <a:pt x="620" y="1022"/>
                      <a:pt x="620" y="1022"/>
                    </a:cubicBezTo>
                    <a:lnTo>
                      <a:pt x="650" y="1022"/>
                    </a:lnTo>
                    <a:cubicBezTo>
                      <a:pt x="650" y="1022"/>
                      <a:pt x="713" y="1022"/>
                      <a:pt x="744" y="1022"/>
                    </a:cubicBezTo>
                    <a:lnTo>
                      <a:pt x="774" y="1022"/>
                    </a:lnTo>
                    <a:cubicBezTo>
                      <a:pt x="806" y="992"/>
                      <a:pt x="837" y="992"/>
                      <a:pt x="837" y="992"/>
                    </a:cubicBezTo>
                    <a:lnTo>
                      <a:pt x="837" y="992"/>
                    </a:lnTo>
                    <a:lnTo>
                      <a:pt x="868" y="961"/>
                    </a:lnTo>
                    <a:cubicBezTo>
                      <a:pt x="868" y="961"/>
                      <a:pt x="868" y="929"/>
                      <a:pt x="898" y="929"/>
                    </a:cubicBezTo>
                    <a:cubicBezTo>
                      <a:pt x="868" y="929"/>
                      <a:pt x="868" y="898"/>
                      <a:pt x="868" y="898"/>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153" name="Freeform 150"/>
              <p:cNvSpPr>
                <a:spLocks noChangeArrowheads="1"/>
              </p:cNvSpPr>
              <p:nvPr/>
            </p:nvSpPr>
            <p:spPr bwMode="auto">
              <a:xfrm>
                <a:off x="2508250" y="3352800"/>
                <a:ext cx="77788" cy="100013"/>
              </a:xfrm>
              <a:custGeom>
                <a:avLst/>
                <a:gdLst>
                  <a:gd name="T0" fmla="*/ 217 w 218"/>
                  <a:gd name="T1" fmla="*/ 124 h 279"/>
                  <a:gd name="T2" fmla="*/ 217 w 218"/>
                  <a:gd name="T3" fmla="*/ 124 h 279"/>
                  <a:gd name="T4" fmla="*/ 155 w 218"/>
                  <a:gd name="T5" fmla="*/ 93 h 279"/>
                  <a:gd name="T6" fmla="*/ 155 w 218"/>
                  <a:gd name="T7" fmla="*/ 93 h 279"/>
                  <a:gd name="T8" fmla="*/ 124 w 218"/>
                  <a:gd name="T9" fmla="*/ 61 h 279"/>
                  <a:gd name="T10" fmla="*/ 124 w 218"/>
                  <a:gd name="T11" fmla="*/ 61 h 279"/>
                  <a:gd name="T12" fmla="*/ 124 w 218"/>
                  <a:gd name="T13" fmla="*/ 61 h 279"/>
                  <a:gd name="T14" fmla="*/ 124 w 218"/>
                  <a:gd name="T15" fmla="*/ 61 h 279"/>
                  <a:gd name="T16" fmla="*/ 124 w 218"/>
                  <a:gd name="T17" fmla="*/ 61 h 279"/>
                  <a:gd name="T18" fmla="*/ 124 w 218"/>
                  <a:gd name="T19" fmla="*/ 61 h 279"/>
                  <a:gd name="T20" fmla="*/ 93 w 218"/>
                  <a:gd name="T21" fmla="*/ 61 h 279"/>
                  <a:gd name="T22" fmla="*/ 93 w 218"/>
                  <a:gd name="T23" fmla="*/ 31 h 279"/>
                  <a:gd name="T24" fmla="*/ 93 w 218"/>
                  <a:gd name="T25" fmla="*/ 31 h 279"/>
                  <a:gd name="T26" fmla="*/ 61 w 218"/>
                  <a:gd name="T27" fmla="*/ 0 h 279"/>
                  <a:gd name="T28" fmla="*/ 61 w 218"/>
                  <a:gd name="T29" fmla="*/ 0 h 279"/>
                  <a:gd name="T30" fmla="*/ 61 w 218"/>
                  <a:gd name="T31" fmla="*/ 0 h 279"/>
                  <a:gd name="T32" fmla="*/ 61 w 218"/>
                  <a:gd name="T33" fmla="*/ 31 h 279"/>
                  <a:gd name="T34" fmla="*/ 31 w 218"/>
                  <a:gd name="T35" fmla="*/ 31 h 279"/>
                  <a:gd name="T36" fmla="*/ 31 w 218"/>
                  <a:gd name="T37" fmla="*/ 31 h 279"/>
                  <a:gd name="T38" fmla="*/ 31 w 218"/>
                  <a:gd name="T39" fmla="*/ 61 h 279"/>
                  <a:gd name="T40" fmla="*/ 31 w 218"/>
                  <a:gd name="T41" fmla="*/ 61 h 279"/>
                  <a:gd name="T42" fmla="*/ 31 w 218"/>
                  <a:gd name="T43" fmla="*/ 93 h 279"/>
                  <a:gd name="T44" fmla="*/ 31 w 218"/>
                  <a:gd name="T45" fmla="*/ 93 h 279"/>
                  <a:gd name="T46" fmla="*/ 31 w 218"/>
                  <a:gd name="T47" fmla="*/ 124 h 279"/>
                  <a:gd name="T48" fmla="*/ 0 w 218"/>
                  <a:gd name="T49" fmla="*/ 185 h 279"/>
                  <a:gd name="T50" fmla="*/ 0 w 218"/>
                  <a:gd name="T51" fmla="*/ 217 h 279"/>
                  <a:gd name="T52" fmla="*/ 0 w 218"/>
                  <a:gd name="T53" fmla="*/ 217 h 279"/>
                  <a:gd name="T54" fmla="*/ 0 w 218"/>
                  <a:gd name="T55" fmla="*/ 217 h 279"/>
                  <a:gd name="T56" fmla="*/ 0 w 218"/>
                  <a:gd name="T57" fmla="*/ 217 h 279"/>
                  <a:gd name="T58" fmla="*/ 31 w 218"/>
                  <a:gd name="T59" fmla="*/ 248 h 279"/>
                  <a:gd name="T60" fmla="*/ 31 w 218"/>
                  <a:gd name="T61" fmla="*/ 248 h 279"/>
                  <a:gd name="T62" fmla="*/ 61 w 218"/>
                  <a:gd name="T63" fmla="*/ 278 h 279"/>
                  <a:gd name="T64" fmla="*/ 93 w 218"/>
                  <a:gd name="T65" fmla="*/ 278 h 279"/>
                  <a:gd name="T66" fmla="*/ 93 w 218"/>
                  <a:gd name="T67" fmla="*/ 278 h 279"/>
                  <a:gd name="T68" fmla="*/ 124 w 218"/>
                  <a:gd name="T69" fmla="*/ 278 h 279"/>
                  <a:gd name="T70" fmla="*/ 155 w 218"/>
                  <a:gd name="T71" fmla="*/ 278 h 279"/>
                  <a:gd name="T72" fmla="*/ 185 w 218"/>
                  <a:gd name="T73" fmla="*/ 278 h 279"/>
                  <a:gd name="T74" fmla="*/ 185 w 218"/>
                  <a:gd name="T75" fmla="*/ 278 h 279"/>
                  <a:gd name="T76" fmla="*/ 217 w 218"/>
                  <a:gd name="T77" fmla="*/ 248 h 279"/>
                  <a:gd name="T78" fmla="*/ 217 w 218"/>
                  <a:gd name="T79" fmla="*/ 217 h 279"/>
                  <a:gd name="T80" fmla="*/ 217 w 218"/>
                  <a:gd name="T81" fmla="*/ 217 h 279"/>
                  <a:gd name="T82" fmla="*/ 217 w 218"/>
                  <a:gd name="T83" fmla="*/ 185 h 279"/>
                  <a:gd name="T84" fmla="*/ 217 w 218"/>
                  <a:gd name="T85" fmla="*/ 155 h 279"/>
                  <a:gd name="T86" fmla="*/ 217 w 218"/>
                  <a:gd name="T87" fmla="*/ 124 h 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18" h="279">
                    <a:moveTo>
                      <a:pt x="217" y="124"/>
                    </a:moveTo>
                    <a:lnTo>
                      <a:pt x="217" y="124"/>
                    </a:lnTo>
                    <a:cubicBezTo>
                      <a:pt x="185" y="124"/>
                      <a:pt x="185" y="124"/>
                      <a:pt x="155" y="93"/>
                    </a:cubicBezTo>
                    <a:lnTo>
                      <a:pt x="155" y="93"/>
                    </a:lnTo>
                    <a:cubicBezTo>
                      <a:pt x="155" y="93"/>
                      <a:pt x="124" y="93"/>
                      <a:pt x="124" y="61"/>
                    </a:cubicBezTo>
                    <a:lnTo>
                      <a:pt x="124" y="61"/>
                    </a:lnTo>
                    <a:lnTo>
                      <a:pt x="124" y="61"/>
                    </a:lnTo>
                    <a:lnTo>
                      <a:pt x="124" y="61"/>
                    </a:lnTo>
                    <a:lnTo>
                      <a:pt x="124" y="61"/>
                    </a:lnTo>
                    <a:lnTo>
                      <a:pt x="124" y="61"/>
                    </a:lnTo>
                    <a:cubicBezTo>
                      <a:pt x="93" y="61"/>
                      <a:pt x="93" y="61"/>
                      <a:pt x="93" y="61"/>
                    </a:cubicBezTo>
                    <a:lnTo>
                      <a:pt x="93" y="31"/>
                    </a:lnTo>
                    <a:lnTo>
                      <a:pt x="93" y="31"/>
                    </a:lnTo>
                    <a:cubicBezTo>
                      <a:pt x="61" y="31"/>
                      <a:pt x="61" y="31"/>
                      <a:pt x="61" y="0"/>
                    </a:cubicBezTo>
                    <a:lnTo>
                      <a:pt x="61" y="0"/>
                    </a:lnTo>
                    <a:lnTo>
                      <a:pt x="61" y="0"/>
                    </a:lnTo>
                    <a:lnTo>
                      <a:pt x="61" y="31"/>
                    </a:lnTo>
                    <a:lnTo>
                      <a:pt x="31" y="31"/>
                    </a:lnTo>
                    <a:lnTo>
                      <a:pt x="31" y="31"/>
                    </a:lnTo>
                    <a:cubicBezTo>
                      <a:pt x="31" y="31"/>
                      <a:pt x="31" y="31"/>
                      <a:pt x="31" y="61"/>
                    </a:cubicBezTo>
                    <a:lnTo>
                      <a:pt x="31" y="61"/>
                    </a:lnTo>
                    <a:cubicBezTo>
                      <a:pt x="31" y="93"/>
                      <a:pt x="31" y="93"/>
                      <a:pt x="31" y="93"/>
                    </a:cubicBezTo>
                    <a:lnTo>
                      <a:pt x="31" y="93"/>
                    </a:lnTo>
                    <a:lnTo>
                      <a:pt x="31" y="124"/>
                    </a:lnTo>
                    <a:cubicBezTo>
                      <a:pt x="0" y="155"/>
                      <a:pt x="0" y="155"/>
                      <a:pt x="0" y="185"/>
                    </a:cubicBezTo>
                    <a:lnTo>
                      <a:pt x="0" y="217"/>
                    </a:lnTo>
                    <a:lnTo>
                      <a:pt x="0" y="217"/>
                    </a:lnTo>
                    <a:lnTo>
                      <a:pt x="0" y="217"/>
                    </a:lnTo>
                    <a:lnTo>
                      <a:pt x="0" y="217"/>
                    </a:lnTo>
                    <a:cubicBezTo>
                      <a:pt x="0" y="217"/>
                      <a:pt x="0" y="217"/>
                      <a:pt x="31" y="248"/>
                    </a:cubicBezTo>
                    <a:lnTo>
                      <a:pt x="31" y="248"/>
                    </a:lnTo>
                    <a:cubicBezTo>
                      <a:pt x="31" y="248"/>
                      <a:pt x="61" y="248"/>
                      <a:pt x="61" y="278"/>
                    </a:cubicBezTo>
                    <a:cubicBezTo>
                      <a:pt x="93" y="278"/>
                      <a:pt x="93" y="278"/>
                      <a:pt x="93" y="278"/>
                    </a:cubicBezTo>
                    <a:lnTo>
                      <a:pt x="93" y="278"/>
                    </a:lnTo>
                    <a:cubicBezTo>
                      <a:pt x="124" y="278"/>
                      <a:pt x="124" y="278"/>
                      <a:pt x="124" y="278"/>
                    </a:cubicBezTo>
                    <a:cubicBezTo>
                      <a:pt x="155" y="278"/>
                      <a:pt x="155" y="278"/>
                      <a:pt x="155" y="278"/>
                    </a:cubicBezTo>
                    <a:lnTo>
                      <a:pt x="185" y="278"/>
                    </a:lnTo>
                    <a:lnTo>
                      <a:pt x="185" y="278"/>
                    </a:lnTo>
                    <a:cubicBezTo>
                      <a:pt x="185" y="248"/>
                      <a:pt x="217" y="248"/>
                      <a:pt x="217" y="248"/>
                    </a:cubicBezTo>
                    <a:lnTo>
                      <a:pt x="217" y="217"/>
                    </a:lnTo>
                    <a:lnTo>
                      <a:pt x="217" y="217"/>
                    </a:lnTo>
                    <a:lnTo>
                      <a:pt x="217" y="185"/>
                    </a:lnTo>
                    <a:lnTo>
                      <a:pt x="217" y="155"/>
                    </a:lnTo>
                    <a:cubicBezTo>
                      <a:pt x="217" y="155"/>
                      <a:pt x="217" y="155"/>
                      <a:pt x="217" y="124"/>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154" name="Freeform 151"/>
              <p:cNvSpPr>
                <a:spLocks noChangeArrowheads="1"/>
              </p:cNvSpPr>
              <p:nvPr/>
            </p:nvSpPr>
            <p:spPr bwMode="auto">
              <a:xfrm>
                <a:off x="2430463" y="3106738"/>
                <a:ext cx="144462" cy="168275"/>
              </a:xfrm>
              <a:custGeom>
                <a:avLst/>
                <a:gdLst>
                  <a:gd name="T0" fmla="*/ 186 w 403"/>
                  <a:gd name="T1" fmla="*/ 124 h 467"/>
                  <a:gd name="T2" fmla="*/ 186 w 403"/>
                  <a:gd name="T3" fmla="*/ 94 h 467"/>
                  <a:gd name="T4" fmla="*/ 186 w 403"/>
                  <a:gd name="T5" fmla="*/ 63 h 467"/>
                  <a:gd name="T6" fmla="*/ 186 w 403"/>
                  <a:gd name="T7" fmla="*/ 0 h 467"/>
                  <a:gd name="T8" fmla="*/ 186 w 403"/>
                  <a:gd name="T9" fmla="*/ 0 h 467"/>
                  <a:gd name="T10" fmla="*/ 124 w 403"/>
                  <a:gd name="T11" fmla="*/ 0 h 467"/>
                  <a:gd name="T12" fmla="*/ 124 w 403"/>
                  <a:gd name="T13" fmla="*/ 0 h 467"/>
                  <a:gd name="T14" fmla="*/ 93 w 403"/>
                  <a:gd name="T15" fmla="*/ 0 h 467"/>
                  <a:gd name="T16" fmla="*/ 30 w 403"/>
                  <a:gd name="T17" fmla="*/ 32 h 467"/>
                  <a:gd name="T18" fmla="*/ 0 w 403"/>
                  <a:gd name="T19" fmla="*/ 94 h 467"/>
                  <a:gd name="T20" fmla="*/ 0 w 403"/>
                  <a:gd name="T21" fmla="*/ 124 h 467"/>
                  <a:gd name="T22" fmla="*/ 0 w 403"/>
                  <a:gd name="T23" fmla="*/ 156 h 467"/>
                  <a:gd name="T24" fmla="*/ 0 w 403"/>
                  <a:gd name="T25" fmla="*/ 156 h 467"/>
                  <a:gd name="T26" fmla="*/ 0 w 403"/>
                  <a:gd name="T27" fmla="*/ 156 h 467"/>
                  <a:gd name="T28" fmla="*/ 0 w 403"/>
                  <a:gd name="T29" fmla="*/ 187 h 467"/>
                  <a:gd name="T30" fmla="*/ 62 w 403"/>
                  <a:gd name="T31" fmla="*/ 218 h 467"/>
                  <a:gd name="T32" fmla="*/ 62 w 403"/>
                  <a:gd name="T33" fmla="*/ 218 h 467"/>
                  <a:gd name="T34" fmla="*/ 62 w 403"/>
                  <a:gd name="T35" fmla="*/ 218 h 467"/>
                  <a:gd name="T36" fmla="*/ 93 w 403"/>
                  <a:gd name="T37" fmla="*/ 248 h 467"/>
                  <a:gd name="T38" fmla="*/ 154 w 403"/>
                  <a:gd name="T39" fmla="*/ 280 h 467"/>
                  <a:gd name="T40" fmla="*/ 186 w 403"/>
                  <a:gd name="T41" fmla="*/ 311 h 467"/>
                  <a:gd name="T42" fmla="*/ 217 w 403"/>
                  <a:gd name="T43" fmla="*/ 311 h 467"/>
                  <a:gd name="T44" fmla="*/ 248 w 403"/>
                  <a:gd name="T45" fmla="*/ 311 h 467"/>
                  <a:gd name="T46" fmla="*/ 278 w 403"/>
                  <a:gd name="T47" fmla="*/ 372 h 467"/>
                  <a:gd name="T48" fmla="*/ 248 w 403"/>
                  <a:gd name="T49" fmla="*/ 404 h 467"/>
                  <a:gd name="T50" fmla="*/ 217 w 403"/>
                  <a:gd name="T51" fmla="*/ 435 h 467"/>
                  <a:gd name="T52" fmla="*/ 217 w 403"/>
                  <a:gd name="T53" fmla="*/ 435 h 467"/>
                  <a:gd name="T54" fmla="*/ 217 w 403"/>
                  <a:gd name="T55" fmla="*/ 466 h 467"/>
                  <a:gd name="T56" fmla="*/ 217 w 403"/>
                  <a:gd name="T57" fmla="*/ 466 h 467"/>
                  <a:gd name="T58" fmla="*/ 248 w 403"/>
                  <a:gd name="T59" fmla="*/ 466 h 467"/>
                  <a:gd name="T60" fmla="*/ 278 w 403"/>
                  <a:gd name="T61" fmla="*/ 466 h 467"/>
                  <a:gd name="T62" fmla="*/ 310 w 403"/>
                  <a:gd name="T63" fmla="*/ 466 h 467"/>
                  <a:gd name="T64" fmla="*/ 372 w 403"/>
                  <a:gd name="T65" fmla="*/ 435 h 467"/>
                  <a:gd name="T66" fmla="*/ 372 w 403"/>
                  <a:gd name="T67" fmla="*/ 435 h 467"/>
                  <a:gd name="T68" fmla="*/ 372 w 403"/>
                  <a:gd name="T69" fmla="*/ 435 h 467"/>
                  <a:gd name="T70" fmla="*/ 372 w 403"/>
                  <a:gd name="T71" fmla="*/ 404 h 467"/>
                  <a:gd name="T72" fmla="*/ 372 w 403"/>
                  <a:gd name="T73" fmla="*/ 372 h 467"/>
                  <a:gd name="T74" fmla="*/ 402 w 403"/>
                  <a:gd name="T75" fmla="*/ 311 h 467"/>
                  <a:gd name="T76" fmla="*/ 402 w 403"/>
                  <a:gd name="T77" fmla="*/ 311 h 467"/>
                  <a:gd name="T78" fmla="*/ 402 w 403"/>
                  <a:gd name="T79" fmla="*/ 311 h 467"/>
                  <a:gd name="T80" fmla="*/ 341 w 403"/>
                  <a:gd name="T81" fmla="*/ 280 h 467"/>
                  <a:gd name="T82" fmla="*/ 341 w 403"/>
                  <a:gd name="T83" fmla="*/ 248 h 467"/>
                  <a:gd name="T84" fmla="*/ 341 w 403"/>
                  <a:gd name="T85" fmla="*/ 218 h 467"/>
                  <a:gd name="T86" fmla="*/ 310 w 403"/>
                  <a:gd name="T87" fmla="*/ 187 h 467"/>
                  <a:gd name="T88" fmla="*/ 310 w 403"/>
                  <a:gd name="T89" fmla="*/ 187 h 467"/>
                  <a:gd name="T90" fmla="*/ 278 w 403"/>
                  <a:gd name="T91" fmla="*/ 187 h 467"/>
                  <a:gd name="T92" fmla="*/ 278 w 403"/>
                  <a:gd name="T93" fmla="*/ 187 h 467"/>
                  <a:gd name="T94" fmla="*/ 278 w 403"/>
                  <a:gd name="T95" fmla="*/ 187 h 467"/>
                  <a:gd name="T96" fmla="*/ 248 w 403"/>
                  <a:gd name="T97" fmla="*/ 187 h 467"/>
                  <a:gd name="T98" fmla="*/ 217 w 403"/>
                  <a:gd name="T99" fmla="*/ 156 h 467"/>
                  <a:gd name="T100" fmla="*/ 186 w 403"/>
                  <a:gd name="T101" fmla="*/ 156 h 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03" h="467">
                    <a:moveTo>
                      <a:pt x="186" y="124"/>
                    </a:moveTo>
                    <a:lnTo>
                      <a:pt x="186" y="124"/>
                    </a:lnTo>
                    <a:lnTo>
                      <a:pt x="186" y="124"/>
                    </a:lnTo>
                    <a:lnTo>
                      <a:pt x="186" y="94"/>
                    </a:lnTo>
                    <a:lnTo>
                      <a:pt x="186" y="94"/>
                    </a:lnTo>
                    <a:cubicBezTo>
                      <a:pt x="186" y="94"/>
                      <a:pt x="186" y="94"/>
                      <a:pt x="186" y="63"/>
                    </a:cubicBezTo>
                    <a:lnTo>
                      <a:pt x="186" y="63"/>
                    </a:lnTo>
                    <a:cubicBezTo>
                      <a:pt x="186" y="63"/>
                      <a:pt x="186" y="32"/>
                      <a:pt x="186" y="0"/>
                    </a:cubicBezTo>
                    <a:lnTo>
                      <a:pt x="186" y="0"/>
                    </a:lnTo>
                    <a:lnTo>
                      <a:pt x="186" y="0"/>
                    </a:lnTo>
                    <a:cubicBezTo>
                      <a:pt x="186" y="0"/>
                      <a:pt x="154" y="0"/>
                      <a:pt x="124" y="0"/>
                    </a:cubicBezTo>
                    <a:lnTo>
                      <a:pt x="124" y="0"/>
                    </a:lnTo>
                    <a:lnTo>
                      <a:pt x="124" y="0"/>
                    </a:lnTo>
                    <a:lnTo>
                      <a:pt x="124" y="0"/>
                    </a:lnTo>
                    <a:lnTo>
                      <a:pt x="124" y="0"/>
                    </a:lnTo>
                    <a:lnTo>
                      <a:pt x="93" y="0"/>
                    </a:lnTo>
                    <a:cubicBezTo>
                      <a:pt x="62" y="0"/>
                      <a:pt x="30" y="0"/>
                      <a:pt x="30" y="0"/>
                    </a:cubicBezTo>
                    <a:cubicBezTo>
                      <a:pt x="30" y="32"/>
                      <a:pt x="30" y="32"/>
                      <a:pt x="30" y="32"/>
                    </a:cubicBezTo>
                    <a:cubicBezTo>
                      <a:pt x="30" y="63"/>
                      <a:pt x="0" y="63"/>
                      <a:pt x="0" y="63"/>
                    </a:cubicBezTo>
                    <a:cubicBezTo>
                      <a:pt x="0" y="63"/>
                      <a:pt x="0" y="63"/>
                      <a:pt x="0" y="94"/>
                    </a:cubicBezTo>
                    <a:cubicBezTo>
                      <a:pt x="0" y="94"/>
                      <a:pt x="0" y="94"/>
                      <a:pt x="0" y="124"/>
                    </a:cubicBezTo>
                    <a:lnTo>
                      <a:pt x="0" y="124"/>
                    </a:lnTo>
                    <a:lnTo>
                      <a:pt x="0" y="124"/>
                    </a:lnTo>
                    <a:cubicBezTo>
                      <a:pt x="0" y="124"/>
                      <a:pt x="0" y="124"/>
                      <a:pt x="0" y="156"/>
                    </a:cubicBezTo>
                    <a:lnTo>
                      <a:pt x="0" y="156"/>
                    </a:lnTo>
                    <a:lnTo>
                      <a:pt x="0" y="156"/>
                    </a:lnTo>
                    <a:lnTo>
                      <a:pt x="0" y="156"/>
                    </a:lnTo>
                    <a:lnTo>
                      <a:pt x="0" y="156"/>
                    </a:lnTo>
                    <a:lnTo>
                      <a:pt x="0" y="187"/>
                    </a:lnTo>
                    <a:lnTo>
                      <a:pt x="0" y="187"/>
                    </a:lnTo>
                    <a:cubicBezTo>
                      <a:pt x="30" y="187"/>
                      <a:pt x="30" y="187"/>
                      <a:pt x="30" y="187"/>
                    </a:cubicBezTo>
                    <a:cubicBezTo>
                      <a:pt x="30" y="187"/>
                      <a:pt x="30" y="187"/>
                      <a:pt x="62" y="218"/>
                    </a:cubicBezTo>
                    <a:lnTo>
                      <a:pt x="62" y="218"/>
                    </a:lnTo>
                    <a:lnTo>
                      <a:pt x="62" y="218"/>
                    </a:lnTo>
                    <a:lnTo>
                      <a:pt x="62" y="218"/>
                    </a:lnTo>
                    <a:lnTo>
                      <a:pt x="62" y="218"/>
                    </a:lnTo>
                    <a:cubicBezTo>
                      <a:pt x="93" y="218"/>
                      <a:pt x="93" y="218"/>
                      <a:pt x="93" y="218"/>
                    </a:cubicBezTo>
                    <a:lnTo>
                      <a:pt x="93" y="248"/>
                    </a:lnTo>
                    <a:cubicBezTo>
                      <a:pt x="124" y="248"/>
                      <a:pt x="124" y="248"/>
                      <a:pt x="124" y="248"/>
                    </a:cubicBezTo>
                    <a:cubicBezTo>
                      <a:pt x="124" y="248"/>
                      <a:pt x="124" y="280"/>
                      <a:pt x="154" y="280"/>
                    </a:cubicBezTo>
                    <a:lnTo>
                      <a:pt x="186" y="280"/>
                    </a:lnTo>
                    <a:lnTo>
                      <a:pt x="186" y="311"/>
                    </a:lnTo>
                    <a:cubicBezTo>
                      <a:pt x="217" y="311"/>
                      <a:pt x="217" y="311"/>
                      <a:pt x="217" y="311"/>
                    </a:cubicBezTo>
                    <a:lnTo>
                      <a:pt x="217" y="311"/>
                    </a:lnTo>
                    <a:cubicBezTo>
                      <a:pt x="248" y="311"/>
                      <a:pt x="248" y="311"/>
                      <a:pt x="248" y="311"/>
                    </a:cubicBezTo>
                    <a:lnTo>
                      <a:pt x="248" y="311"/>
                    </a:lnTo>
                    <a:cubicBezTo>
                      <a:pt x="248" y="311"/>
                      <a:pt x="248" y="342"/>
                      <a:pt x="278" y="342"/>
                    </a:cubicBezTo>
                    <a:cubicBezTo>
                      <a:pt x="278" y="342"/>
                      <a:pt x="278" y="342"/>
                      <a:pt x="278" y="372"/>
                    </a:cubicBezTo>
                    <a:cubicBezTo>
                      <a:pt x="278" y="372"/>
                      <a:pt x="278" y="372"/>
                      <a:pt x="248" y="404"/>
                    </a:cubicBezTo>
                    <a:lnTo>
                      <a:pt x="248" y="404"/>
                    </a:lnTo>
                    <a:lnTo>
                      <a:pt x="248" y="404"/>
                    </a:lnTo>
                    <a:cubicBezTo>
                      <a:pt x="248" y="435"/>
                      <a:pt x="248" y="435"/>
                      <a:pt x="217" y="435"/>
                    </a:cubicBezTo>
                    <a:lnTo>
                      <a:pt x="217" y="435"/>
                    </a:lnTo>
                    <a:lnTo>
                      <a:pt x="217" y="435"/>
                    </a:lnTo>
                    <a:lnTo>
                      <a:pt x="217" y="466"/>
                    </a:lnTo>
                    <a:lnTo>
                      <a:pt x="217" y="466"/>
                    </a:lnTo>
                    <a:lnTo>
                      <a:pt x="217" y="466"/>
                    </a:lnTo>
                    <a:lnTo>
                      <a:pt x="217" y="466"/>
                    </a:lnTo>
                    <a:cubicBezTo>
                      <a:pt x="248" y="466"/>
                      <a:pt x="248" y="466"/>
                      <a:pt x="248" y="466"/>
                    </a:cubicBezTo>
                    <a:lnTo>
                      <a:pt x="248" y="466"/>
                    </a:lnTo>
                    <a:lnTo>
                      <a:pt x="248" y="466"/>
                    </a:lnTo>
                    <a:cubicBezTo>
                      <a:pt x="278" y="466"/>
                      <a:pt x="278" y="466"/>
                      <a:pt x="278" y="466"/>
                    </a:cubicBezTo>
                    <a:lnTo>
                      <a:pt x="278" y="466"/>
                    </a:lnTo>
                    <a:cubicBezTo>
                      <a:pt x="310" y="466"/>
                      <a:pt x="310" y="466"/>
                      <a:pt x="310" y="466"/>
                    </a:cubicBezTo>
                    <a:cubicBezTo>
                      <a:pt x="341" y="466"/>
                      <a:pt x="341" y="466"/>
                      <a:pt x="341" y="466"/>
                    </a:cubicBezTo>
                    <a:cubicBezTo>
                      <a:pt x="341" y="435"/>
                      <a:pt x="341" y="435"/>
                      <a:pt x="372" y="435"/>
                    </a:cubicBezTo>
                    <a:lnTo>
                      <a:pt x="372" y="435"/>
                    </a:lnTo>
                    <a:lnTo>
                      <a:pt x="372" y="435"/>
                    </a:lnTo>
                    <a:lnTo>
                      <a:pt x="372" y="435"/>
                    </a:lnTo>
                    <a:lnTo>
                      <a:pt x="372" y="435"/>
                    </a:lnTo>
                    <a:cubicBezTo>
                      <a:pt x="372" y="404"/>
                      <a:pt x="372" y="404"/>
                      <a:pt x="372" y="404"/>
                    </a:cubicBezTo>
                    <a:lnTo>
                      <a:pt x="372" y="404"/>
                    </a:lnTo>
                    <a:lnTo>
                      <a:pt x="372" y="404"/>
                    </a:lnTo>
                    <a:lnTo>
                      <a:pt x="372" y="372"/>
                    </a:lnTo>
                    <a:cubicBezTo>
                      <a:pt x="372" y="372"/>
                      <a:pt x="372" y="342"/>
                      <a:pt x="402" y="342"/>
                    </a:cubicBezTo>
                    <a:lnTo>
                      <a:pt x="402" y="311"/>
                    </a:lnTo>
                    <a:lnTo>
                      <a:pt x="402" y="311"/>
                    </a:lnTo>
                    <a:lnTo>
                      <a:pt x="402" y="311"/>
                    </a:lnTo>
                    <a:lnTo>
                      <a:pt x="402" y="311"/>
                    </a:lnTo>
                    <a:lnTo>
                      <a:pt x="402" y="311"/>
                    </a:lnTo>
                    <a:lnTo>
                      <a:pt x="372" y="311"/>
                    </a:lnTo>
                    <a:cubicBezTo>
                      <a:pt x="372" y="311"/>
                      <a:pt x="372" y="311"/>
                      <a:pt x="341" y="280"/>
                    </a:cubicBezTo>
                    <a:cubicBezTo>
                      <a:pt x="341" y="280"/>
                      <a:pt x="341" y="280"/>
                      <a:pt x="341" y="248"/>
                    </a:cubicBezTo>
                    <a:lnTo>
                      <a:pt x="341" y="248"/>
                    </a:lnTo>
                    <a:lnTo>
                      <a:pt x="341" y="248"/>
                    </a:lnTo>
                    <a:cubicBezTo>
                      <a:pt x="341" y="218"/>
                      <a:pt x="341" y="218"/>
                      <a:pt x="341" y="218"/>
                    </a:cubicBezTo>
                    <a:lnTo>
                      <a:pt x="341" y="187"/>
                    </a:lnTo>
                    <a:lnTo>
                      <a:pt x="310" y="187"/>
                    </a:lnTo>
                    <a:lnTo>
                      <a:pt x="310" y="187"/>
                    </a:lnTo>
                    <a:lnTo>
                      <a:pt x="310" y="187"/>
                    </a:lnTo>
                    <a:lnTo>
                      <a:pt x="310" y="187"/>
                    </a:lnTo>
                    <a:cubicBezTo>
                      <a:pt x="278" y="187"/>
                      <a:pt x="278" y="187"/>
                      <a:pt x="278" y="187"/>
                    </a:cubicBezTo>
                    <a:lnTo>
                      <a:pt x="278" y="187"/>
                    </a:lnTo>
                    <a:lnTo>
                      <a:pt x="278" y="187"/>
                    </a:lnTo>
                    <a:lnTo>
                      <a:pt x="278" y="187"/>
                    </a:lnTo>
                    <a:lnTo>
                      <a:pt x="278" y="187"/>
                    </a:lnTo>
                    <a:cubicBezTo>
                      <a:pt x="278" y="187"/>
                      <a:pt x="278" y="187"/>
                      <a:pt x="248" y="187"/>
                    </a:cubicBezTo>
                    <a:lnTo>
                      <a:pt x="248" y="187"/>
                    </a:lnTo>
                    <a:cubicBezTo>
                      <a:pt x="217" y="187"/>
                      <a:pt x="217" y="187"/>
                      <a:pt x="217" y="156"/>
                    </a:cubicBezTo>
                    <a:lnTo>
                      <a:pt x="217" y="156"/>
                    </a:lnTo>
                    <a:lnTo>
                      <a:pt x="217" y="156"/>
                    </a:lnTo>
                    <a:lnTo>
                      <a:pt x="186" y="156"/>
                    </a:lnTo>
                    <a:cubicBezTo>
                      <a:pt x="186" y="156"/>
                      <a:pt x="186" y="156"/>
                      <a:pt x="186" y="124"/>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155" name="Freeform 152"/>
              <p:cNvSpPr>
                <a:spLocks noChangeArrowheads="1"/>
              </p:cNvSpPr>
              <p:nvPr/>
            </p:nvSpPr>
            <p:spPr bwMode="auto">
              <a:xfrm>
                <a:off x="2062163" y="2627313"/>
                <a:ext cx="100012" cy="123825"/>
              </a:xfrm>
              <a:custGeom>
                <a:avLst/>
                <a:gdLst>
                  <a:gd name="T0" fmla="*/ 62 w 280"/>
                  <a:gd name="T1" fmla="*/ 186 h 342"/>
                  <a:gd name="T2" fmla="*/ 62 w 280"/>
                  <a:gd name="T3" fmla="*/ 186 h 342"/>
                  <a:gd name="T4" fmla="*/ 62 w 280"/>
                  <a:gd name="T5" fmla="*/ 248 h 342"/>
                  <a:gd name="T6" fmla="*/ 62 w 280"/>
                  <a:gd name="T7" fmla="*/ 248 h 342"/>
                  <a:gd name="T8" fmla="*/ 31 w 280"/>
                  <a:gd name="T9" fmla="*/ 279 h 342"/>
                  <a:gd name="T10" fmla="*/ 31 w 280"/>
                  <a:gd name="T11" fmla="*/ 279 h 342"/>
                  <a:gd name="T12" fmla="*/ 31 w 280"/>
                  <a:gd name="T13" fmla="*/ 310 h 342"/>
                  <a:gd name="T14" fmla="*/ 31 w 280"/>
                  <a:gd name="T15" fmla="*/ 310 h 342"/>
                  <a:gd name="T16" fmla="*/ 31 w 280"/>
                  <a:gd name="T17" fmla="*/ 310 h 342"/>
                  <a:gd name="T18" fmla="*/ 31 w 280"/>
                  <a:gd name="T19" fmla="*/ 310 h 342"/>
                  <a:gd name="T20" fmla="*/ 31 w 280"/>
                  <a:gd name="T21" fmla="*/ 310 h 342"/>
                  <a:gd name="T22" fmla="*/ 62 w 280"/>
                  <a:gd name="T23" fmla="*/ 341 h 342"/>
                  <a:gd name="T24" fmla="*/ 62 w 280"/>
                  <a:gd name="T25" fmla="*/ 341 h 342"/>
                  <a:gd name="T26" fmla="*/ 92 w 280"/>
                  <a:gd name="T27" fmla="*/ 341 h 342"/>
                  <a:gd name="T28" fmla="*/ 124 w 280"/>
                  <a:gd name="T29" fmla="*/ 248 h 342"/>
                  <a:gd name="T30" fmla="*/ 186 w 280"/>
                  <a:gd name="T31" fmla="*/ 186 h 342"/>
                  <a:gd name="T32" fmla="*/ 248 w 280"/>
                  <a:gd name="T33" fmla="*/ 155 h 342"/>
                  <a:gd name="T34" fmla="*/ 248 w 280"/>
                  <a:gd name="T35" fmla="*/ 155 h 342"/>
                  <a:gd name="T36" fmla="*/ 248 w 280"/>
                  <a:gd name="T37" fmla="*/ 155 h 342"/>
                  <a:gd name="T38" fmla="*/ 248 w 280"/>
                  <a:gd name="T39" fmla="*/ 155 h 342"/>
                  <a:gd name="T40" fmla="*/ 248 w 280"/>
                  <a:gd name="T41" fmla="*/ 155 h 342"/>
                  <a:gd name="T42" fmla="*/ 248 w 280"/>
                  <a:gd name="T43" fmla="*/ 155 h 342"/>
                  <a:gd name="T44" fmla="*/ 248 w 280"/>
                  <a:gd name="T45" fmla="*/ 124 h 342"/>
                  <a:gd name="T46" fmla="*/ 248 w 280"/>
                  <a:gd name="T47" fmla="*/ 124 h 342"/>
                  <a:gd name="T48" fmla="*/ 279 w 280"/>
                  <a:gd name="T49" fmla="*/ 124 h 342"/>
                  <a:gd name="T50" fmla="*/ 279 w 280"/>
                  <a:gd name="T51" fmla="*/ 93 h 342"/>
                  <a:gd name="T52" fmla="*/ 248 w 280"/>
                  <a:gd name="T53" fmla="*/ 93 h 342"/>
                  <a:gd name="T54" fmla="*/ 248 w 280"/>
                  <a:gd name="T55" fmla="*/ 93 h 342"/>
                  <a:gd name="T56" fmla="*/ 248 w 280"/>
                  <a:gd name="T57" fmla="*/ 93 h 342"/>
                  <a:gd name="T58" fmla="*/ 248 w 280"/>
                  <a:gd name="T59" fmla="*/ 93 h 342"/>
                  <a:gd name="T60" fmla="*/ 248 w 280"/>
                  <a:gd name="T61" fmla="*/ 62 h 342"/>
                  <a:gd name="T62" fmla="*/ 248 w 280"/>
                  <a:gd name="T63" fmla="*/ 62 h 342"/>
                  <a:gd name="T64" fmla="*/ 217 w 280"/>
                  <a:gd name="T65" fmla="*/ 93 h 342"/>
                  <a:gd name="T66" fmla="*/ 186 w 280"/>
                  <a:gd name="T67" fmla="*/ 62 h 342"/>
                  <a:gd name="T68" fmla="*/ 186 w 280"/>
                  <a:gd name="T69" fmla="*/ 62 h 342"/>
                  <a:gd name="T70" fmla="*/ 186 w 280"/>
                  <a:gd name="T71" fmla="*/ 62 h 342"/>
                  <a:gd name="T72" fmla="*/ 155 w 280"/>
                  <a:gd name="T73" fmla="*/ 62 h 342"/>
                  <a:gd name="T74" fmla="*/ 155 w 280"/>
                  <a:gd name="T75" fmla="*/ 62 h 342"/>
                  <a:gd name="T76" fmla="*/ 124 w 280"/>
                  <a:gd name="T77" fmla="*/ 31 h 342"/>
                  <a:gd name="T78" fmla="*/ 92 w 280"/>
                  <a:gd name="T79" fmla="*/ 31 h 342"/>
                  <a:gd name="T80" fmla="*/ 92 w 280"/>
                  <a:gd name="T81" fmla="*/ 0 h 342"/>
                  <a:gd name="T82" fmla="*/ 92 w 280"/>
                  <a:gd name="T83" fmla="*/ 0 h 342"/>
                  <a:gd name="T84" fmla="*/ 62 w 280"/>
                  <a:gd name="T85" fmla="*/ 31 h 342"/>
                  <a:gd name="T86" fmla="*/ 31 w 280"/>
                  <a:gd name="T87" fmla="*/ 31 h 342"/>
                  <a:gd name="T88" fmla="*/ 31 w 280"/>
                  <a:gd name="T89" fmla="*/ 62 h 342"/>
                  <a:gd name="T90" fmla="*/ 31 w 280"/>
                  <a:gd name="T91" fmla="*/ 62 h 342"/>
                  <a:gd name="T92" fmla="*/ 31 w 280"/>
                  <a:gd name="T93" fmla="*/ 93 h 342"/>
                  <a:gd name="T94" fmla="*/ 31 w 280"/>
                  <a:gd name="T95" fmla="*/ 93 h 342"/>
                  <a:gd name="T96" fmla="*/ 0 w 280"/>
                  <a:gd name="T97" fmla="*/ 155 h 342"/>
                  <a:gd name="T98" fmla="*/ 0 w 280"/>
                  <a:gd name="T99" fmla="*/ 186 h 342"/>
                  <a:gd name="T100" fmla="*/ 0 w 280"/>
                  <a:gd name="T101" fmla="*/ 186 h 342"/>
                  <a:gd name="T102" fmla="*/ 31 w 280"/>
                  <a:gd name="T103" fmla="*/ 186 h 342"/>
                  <a:gd name="T104" fmla="*/ 62 w 280"/>
                  <a:gd name="T105" fmla="*/ 186 h 3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80" h="342">
                    <a:moveTo>
                      <a:pt x="62" y="186"/>
                    </a:moveTo>
                    <a:lnTo>
                      <a:pt x="62" y="186"/>
                    </a:lnTo>
                    <a:cubicBezTo>
                      <a:pt x="62" y="217"/>
                      <a:pt x="62" y="217"/>
                      <a:pt x="62" y="248"/>
                    </a:cubicBezTo>
                    <a:lnTo>
                      <a:pt x="62" y="248"/>
                    </a:lnTo>
                    <a:cubicBezTo>
                      <a:pt x="31" y="248"/>
                      <a:pt x="31" y="248"/>
                      <a:pt x="31" y="279"/>
                    </a:cubicBezTo>
                    <a:lnTo>
                      <a:pt x="31" y="279"/>
                    </a:lnTo>
                    <a:cubicBezTo>
                      <a:pt x="31" y="310"/>
                      <a:pt x="31" y="310"/>
                      <a:pt x="31" y="310"/>
                    </a:cubicBezTo>
                    <a:lnTo>
                      <a:pt x="31" y="310"/>
                    </a:lnTo>
                    <a:lnTo>
                      <a:pt x="31" y="310"/>
                    </a:lnTo>
                    <a:lnTo>
                      <a:pt x="31" y="310"/>
                    </a:lnTo>
                    <a:lnTo>
                      <a:pt x="31" y="310"/>
                    </a:lnTo>
                    <a:cubicBezTo>
                      <a:pt x="62" y="310"/>
                      <a:pt x="62" y="341"/>
                      <a:pt x="62" y="341"/>
                    </a:cubicBezTo>
                    <a:lnTo>
                      <a:pt x="62" y="341"/>
                    </a:lnTo>
                    <a:cubicBezTo>
                      <a:pt x="62" y="341"/>
                      <a:pt x="62" y="341"/>
                      <a:pt x="92" y="341"/>
                    </a:cubicBezTo>
                    <a:cubicBezTo>
                      <a:pt x="92" y="310"/>
                      <a:pt x="92" y="279"/>
                      <a:pt x="124" y="248"/>
                    </a:cubicBezTo>
                    <a:cubicBezTo>
                      <a:pt x="124" y="217"/>
                      <a:pt x="155" y="217"/>
                      <a:pt x="186" y="186"/>
                    </a:cubicBezTo>
                    <a:cubicBezTo>
                      <a:pt x="217" y="186"/>
                      <a:pt x="217" y="186"/>
                      <a:pt x="248" y="155"/>
                    </a:cubicBezTo>
                    <a:lnTo>
                      <a:pt x="248" y="155"/>
                    </a:lnTo>
                    <a:lnTo>
                      <a:pt x="248" y="155"/>
                    </a:lnTo>
                    <a:lnTo>
                      <a:pt x="248" y="155"/>
                    </a:lnTo>
                    <a:lnTo>
                      <a:pt x="248" y="155"/>
                    </a:lnTo>
                    <a:lnTo>
                      <a:pt x="248" y="155"/>
                    </a:lnTo>
                    <a:lnTo>
                      <a:pt x="248" y="124"/>
                    </a:lnTo>
                    <a:lnTo>
                      <a:pt x="248" y="124"/>
                    </a:lnTo>
                    <a:cubicBezTo>
                      <a:pt x="248" y="124"/>
                      <a:pt x="248" y="124"/>
                      <a:pt x="279" y="124"/>
                    </a:cubicBezTo>
                    <a:cubicBezTo>
                      <a:pt x="279" y="124"/>
                      <a:pt x="279" y="124"/>
                      <a:pt x="279" y="93"/>
                    </a:cubicBezTo>
                    <a:lnTo>
                      <a:pt x="248" y="93"/>
                    </a:lnTo>
                    <a:lnTo>
                      <a:pt x="248" y="93"/>
                    </a:lnTo>
                    <a:lnTo>
                      <a:pt x="248" y="93"/>
                    </a:lnTo>
                    <a:lnTo>
                      <a:pt x="248" y="93"/>
                    </a:lnTo>
                    <a:lnTo>
                      <a:pt x="248" y="62"/>
                    </a:lnTo>
                    <a:lnTo>
                      <a:pt x="248" y="62"/>
                    </a:lnTo>
                    <a:cubicBezTo>
                      <a:pt x="217" y="62"/>
                      <a:pt x="217" y="93"/>
                      <a:pt x="217" y="93"/>
                    </a:cubicBezTo>
                    <a:cubicBezTo>
                      <a:pt x="217" y="93"/>
                      <a:pt x="186" y="93"/>
                      <a:pt x="186" y="62"/>
                    </a:cubicBezTo>
                    <a:lnTo>
                      <a:pt x="186" y="62"/>
                    </a:lnTo>
                    <a:lnTo>
                      <a:pt x="186" y="62"/>
                    </a:lnTo>
                    <a:cubicBezTo>
                      <a:pt x="155" y="62"/>
                      <a:pt x="155" y="62"/>
                      <a:pt x="155" y="62"/>
                    </a:cubicBezTo>
                    <a:lnTo>
                      <a:pt x="155" y="62"/>
                    </a:lnTo>
                    <a:cubicBezTo>
                      <a:pt x="155" y="62"/>
                      <a:pt x="124" y="62"/>
                      <a:pt x="124" y="31"/>
                    </a:cubicBezTo>
                    <a:cubicBezTo>
                      <a:pt x="124" y="31"/>
                      <a:pt x="124" y="31"/>
                      <a:pt x="92" y="31"/>
                    </a:cubicBezTo>
                    <a:lnTo>
                      <a:pt x="92" y="0"/>
                    </a:lnTo>
                    <a:lnTo>
                      <a:pt x="92" y="0"/>
                    </a:lnTo>
                    <a:cubicBezTo>
                      <a:pt x="62" y="0"/>
                      <a:pt x="62" y="0"/>
                      <a:pt x="62" y="31"/>
                    </a:cubicBezTo>
                    <a:lnTo>
                      <a:pt x="31" y="31"/>
                    </a:lnTo>
                    <a:cubicBezTo>
                      <a:pt x="31" y="31"/>
                      <a:pt x="31" y="31"/>
                      <a:pt x="31" y="62"/>
                    </a:cubicBezTo>
                    <a:lnTo>
                      <a:pt x="31" y="62"/>
                    </a:lnTo>
                    <a:cubicBezTo>
                      <a:pt x="31" y="93"/>
                      <a:pt x="31" y="93"/>
                      <a:pt x="31" y="93"/>
                    </a:cubicBezTo>
                    <a:lnTo>
                      <a:pt x="31" y="93"/>
                    </a:lnTo>
                    <a:cubicBezTo>
                      <a:pt x="31" y="124"/>
                      <a:pt x="0" y="124"/>
                      <a:pt x="0" y="155"/>
                    </a:cubicBezTo>
                    <a:cubicBezTo>
                      <a:pt x="0" y="155"/>
                      <a:pt x="0" y="155"/>
                      <a:pt x="0" y="186"/>
                    </a:cubicBezTo>
                    <a:lnTo>
                      <a:pt x="0" y="186"/>
                    </a:lnTo>
                    <a:lnTo>
                      <a:pt x="31" y="186"/>
                    </a:lnTo>
                    <a:cubicBezTo>
                      <a:pt x="31" y="155"/>
                      <a:pt x="31" y="186"/>
                      <a:pt x="62" y="186"/>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156" name="Freeform 153"/>
              <p:cNvSpPr>
                <a:spLocks noChangeArrowheads="1"/>
              </p:cNvSpPr>
              <p:nvPr/>
            </p:nvSpPr>
            <p:spPr bwMode="auto">
              <a:xfrm>
                <a:off x="2106613" y="2393950"/>
                <a:ext cx="201612" cy="312738"/>
              </a:xfrm>
              <a:custGeom>
                <a:avLst/>
                <a:gdLst>
                  <a:gd name="T0" fmla="*/ 62 w 558"/>
                  <a:gd name="T1" fmla="*/ 310 h 869"/>
                  <a:gd name="T2" fmla="*/ 62 w 558"/>
                  <a:gd name="T3" fmla="*/ 403 h 869"/>
                  <a:gd name="T4" fmla="*/ 62 w 558"/>
                  <a:gd name="T5" fmla="*/ 434 h 869"/>
                  <a:gd name="T6" fmla="*/ 62 w 558"/>
                  <a:gd name="T7" fmla="*/ 527 h 869"/>
                  <a:gd name="T8" fmla="*/ 0 w 558"/>
                  <a:gd name="T9" fmla="*/ 589 h 869"/>
                  <a:gd name="T10" fmla="*/ 0 w 558"/>
                  <a:gd name="T11" fmla="*/ 589 h 869"/>
                  <a:gd name="T12" fmla="*/ 0 w 558"/>
                  <a:gd name="T13" fmla="*/ 620 h 869"/>
                  <a:gd name="T14" fmla="*/ 62 w 558"/>
                  <a:gd name="T15" fmla="*/ 651 h 869"/>
                  <a:gd name="T16" fmla="*/ 93 w 558"/>
                  <a:gd name="T17" fmla="*/ 682 h 869"/>
                  <a:gd name="T18" fmla="*/ 124 w 558"/>
                  <a:gd name="T19" fmla="*/ 651 h 869"/>
                  <a:gd name="T20" fmla="*/ 155 w 558"/>
                  <a:gd name="T21" fmla="*/ 682 h 869"/>
                  <a:gd name="T22" fmla="*/ 155 w 558"/>
                  <a:gd name="T23" fmla="*/ 682 h 869"/>
                  <a:gd name="T24" fmla="*/ 217 w 558"/>
                  <a:gd name="T25" fmla="*/ 713 h 869"/>
                  <a:gd name="T26" fmla="*/ 248 w 558"/>
                  <a:gd name="T27" fmla="*/ 775 h 869"/>
                  <a:gd name="T28" fmla="*/ 279 w 558"/>
                  <a:gd name="T29" fmla="*/ 806 h 869"/>
                  <a:gd name="T30" fmla="*/ 309 w 558"/>
                  <a:gd name="T31" fmla="*/ 837 h 869"/>
                  <a:gd name="T32" fmla="*/ 309 w 558"/>
                  <a:gd name="T33" fmla="*/ 837 h 869"/>
                  <a:gd name="T34" fmla="*/ 341 w 558"/>
                  <a:gd name="T35" fmla="*/ 837 h 869"/>
                  <a:gd name="T36" fmla="*/ 433 w 558"/>
                  <a:gd name="T37" fmla="*/ 837 h 869"/>
                  <a:gd name="T38" fmla="*/ 433 w 558"/>
                  <a:gd name="T39" fmla="*/ 744 h 869"/>
                  <a:gd name="T40" fmla="*/ 433 w 558"/>
                  <a:gd name="T41" fmla="*/ 713 h 869"/>
                  <a:gd name="T42" fmla="*/ 433 w 558"/>
                  <a:gd name="T43" fmla="*/ 682 h 869"/>
                  <a:gd name="T44" fmla="*/ 433 w 558"/>
                  <a:gd name="T45" fmla="*/ 651 h 869"/>
                  <a:gd name="T46" fmla="*/ 433 w 558"/>
                  <a:gd name="T47" fmla="*/ 589 h 869"/>
                  <a:gd name="T48" fmla="*/ 465 w 558"/>
                  <a:gd name="T49" fmla="*/ 558 h 869"/>
                  <a:gd name="T50" fmla="*/ 527 w 558"/>
                  <a:gd name="T51" fmla="*/ 589 h 869"/>
                  <a:gd name="T52" fmla="*/ 527 w 558"/>
                  <a:gd name="T53" fmla="*/ 589 h 869"/>
                  <a:gd name="T54" fmla="*/ 557 w 558"/>
                  <a:gd name="T55" fmla="*/ 558 h 869"/>
                  <a:gd name="T56" fmla="*/ 557 w 558"/>
                  <a:gd name="T57" fmla="*/ 527 h 869"/>
                  <a:gd name="T58" fmla="*/ 557 w 558"/>
                  <a:gd name="T59" fmla="*/ 434 h 869"/>
                  <a:gd name="T60" fmla="*/ 557 w 558"/>
                  <a:gd name="T61" fmla="*/ 403 h 869"/>
                  <a:gd name="T62" fmla="*/ 557 w 558"/>
                  <a:gd name="T63" fmla="*/ 372 h 869"/>
                  <a:gd name="T64" fmla="*/ 527 w 558"/>
                  <a:gd name="T65" fmla="*/ 341 h 869"/>
                  <a:gd name="T66" fmla="*/ 496 w 558"/>
                  <a:gd name="T67" fmla="*/ 341 h 869"/>
                  <a:gd name="T68" fmla="*/ 465 w 558"/>
                  <a:gd name="T69" fmla="*/ 310 h 869"/>
                  <a:gd name="T70" fmla="*/ 403 w 558"/>
                  <a:gd name="T71" fmla="*/ 280 h 869"/>
                  <a:gd name="T72" fmla="*/ 341 w 558"/>
                  <a:gd name="T73" fmla="*/ 280 h 869"/>
                  <a:gd name="T74" fmla="*/ 279 w 558"/>
                  <a:gd name="T75" fmla="*/ 217 h 869"/>
                  <a:gd name="T76" fmla="*/ 309 w 558"/>
                  <a:gd name="T77" fmla="*/ 186 h 869"/>
                  <a:gd name="T78" fmla="*/ 279 w 558"/>
                  <a:gd name="T79" fmla="*/ 156 h 869"/>
                  <a:gd name="T80" fmla="*/ 248 w 558"/>
                  <a:gd name="T81" fmla="*/ 124 h 869"/>
                  <a:gd name="T82" fmla="*/ 248 w 558"/>
                  <a:gd name="T83" fmla="*/ 124 h 869"/>
                  <a:gd name="T84" fmla="*/ 279 w 558"/>
                  <a:gd name="T85" fmla="*/ 93 h 869"/>
                  <a:gd name="T86" fmla="*/ 279 w 558"/>
                  <a:gd name="T87" fmla="*/ 0 h 869"/>
                  <a:gd name="T88" fmla="*/ 248 w 558"/>
                  <a:gd name="T89" fmla="*/ 0 h 869"/>
                  <a:gd name="T90" fmla="*/ 185 w 558"/>
                  <a:gd name="T91" fmla="*/ 32 h 869"/>
                  <a:gd name="T92" fmla="*/ 155 w 558"/>
                  <a:gd name="T93" fmla="*/ 93 h 869"/>
                  <a:gd name="T94" fmla="*/ 93 w 558"/>
                  <a:gd name="T95" fmla="*/ 186 h 869"/>
                  <a:gd name="T96" fmla="*/ 93 w 558"/>
                  <a:gd name="T97" fmla="*/ 186 h 869"/>
                  <a:gd name="T98" fmla="*/ 62 w 558"/>
                  <a:gd name="T99" fmla="*/ 248 h 8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58" h="869">
                    <a:moveTo>
                      <a:pt x="31" y="248"/>
                    </a:moveTo>
                    <a:lnTo>
                      <a:pt x="31" y="248"/>
                    </a:lnTo>
                    <a:lnTo>
                      <a:pt x="62" y="310"/>
                    </a:lnTo>
                    <a:cubicBezTo>
                      <a:pt x="93" y="341"/>
                      <a:pt x="62" y="372"/>
                      <a:pt x="62" y="372"/>
                    </a:cubicBezTo>
                    <a:lnTo>
                      <a:pt x="62" y="372"/>
                    </a:lnTo>
                    <a:lnTo>
                      <a:pt x="62" y="403"/>
                    </a:lnTo>
                    <a:lnTo>
                      <a:pt x="62" y="403"/>
                    </a:lnTo>
                    <a:lnTo>
                      <a:pt x="62" y="434"/>
                    </a:lnTo>
                    <a:lnTo>
                      <a:pt x="62" y="434"/>
                    </a:lnTo>
                    <a:cubicBezTo>
                      <a:pt x="93" y="465"/>
                      <a:pt x="62" y="496"/>
                      <a:pt x="62" y="496"/>
                    </a:cubicBezTo>
                    <a:lnTo>
                      <a:pt x="62" y="496"/>
                    </a:lnTo>
                    <a:cubicBezTo>
                      <a:pt x="62" y="527"/>
                      <a:pt x="62" y="527"/>
                      <a:pt x="62" y="527"/>
                    </a:cubicBezTo>
                    <a:cubicBezTo>
                      <a:pt x="62" y="558"/>
                      <a:pt x="31" y="558"/>
                      <a:pt x="31" y="558"/>
                    </a:cubicBezTo>
                    <a:cubicBezTo>
                      <a:pt x="31" y="558"/>
                      <a:pt x="31" y="589"/>
                      <a:pt x="0" y="589"/>
                    </a:cubicBezTo>
                    <a:lnTo>
                      <a:pt x="0" y="589"/>
                    </a:lnTo>
                    <a:lnTo>
                      <a:pt x="0" y="589"/>
                    </a:lnTo>
                    <a:lnTo>
                      <a:pt x="0" y="589"/>
                    </a:lnTo>
                    <a:lnTo>
                      <a:pt x="0" y="589"/>
                    </a:lnTo>
                    <a:lnTo>
                      <a:pt x="0" y="620"/>
                    </a:lnTo>
                    <a:lnTo>
                      <a:pt x="0" y="620"/>
                    </a:lnTo>
                    <a:lnTo>
                      <a:pt x="0" y="620"/>
                    </a:lnTo>
                    <a:cubicBezTo>
                      <a:pt x="31" y="620"/>
                      <a:pt x="31" y="651"/>
                      <a:pt x="31" y="651"/>
                    </a:cubicBezTo>
                    <a:cubicBezTo>
                      <a:pt x="31" y="651"/>
                      <a:pt x="31" y="651"/>
                      <a:pt x="62" y="651"/>
                    </a:cubicBezTo>
                    <a:lnTo>
                      <a:pt x="62" y="651"/>
                    </a:lnTo>
                    <a:cubicBezTo>
                      <a:pt x="62" y="651"/>
                      <a:pt x="62" y="651"/>
                      <a:pt x="62" y="682"/>
                    </a:cubicBezTo>
                    <a:lnTo>
                      <a:pt x="62" y="682"/>
                    </a:lnTo>
                    <a:lnTo>
                      <a:pt x="93" y="682"/>
                    </a:lnTo>
                    <a:cubicBezTo>
                      <a:pt x="93" y="651"/>
                      <a:pt x="93" y="651"/>
                      <a:pt x="93" y="651"/>
                    </a:cubicBezTo>
                    <a:cubicBezTo>
                      <a:pt x="124" y="651"/>
                      <a:pt x="124" y="651"/>
                      <a:pt x="124" y="651"/>
                    </a:cubicBezTo>
                    <a:lnTo>
                      <a:pt x="124" y="651"/>
                    </a:lnTo>
                    <a:lnTo>
                      <a:pt x="155" y="682"/>
                    </a:lnTo>
                    <a:lnTo>
                      <a:pt x="155" y="682"/>
                    </a:lnTo>
                    <a:lnTo>
                      <a:pt x="155" y="682"/>
                    </a:lnTo>
                    <a:lnTo>
                      <a:pt x="155" y="682"/>
                    </a:lnTo>
                    <a:lnTo>
                      <a:pt x="155" y="682"/>
                    </a:lnTo>
                    <a:lnTo>
                      <a:pt x="155" y="682"/>
                    </a:lnTo>
                    <a:cubicBezTo>
                      <a:pt x="185" y="682"/>
                      <a:pt x="185" y="682"/>
                      <a:pt x="185" y="682"/>
                    </a:cubicBezTo>
                    <a:lnTo>
                      <a:pt x="185" y="682"/>
                    </a:lnTo>
                    <a:cubicBezTo>
                      <a:pt x="185" y="713"/>
                      <a:pt x="185" y="713"/>
                      <a:pt x="217" y="713"/>
                    </a:cubicBezTo>
                    <a:cubicBezTo>
                      <a:pt x="217" y="713"/>
                      <a:pt x="217" y="713"/>
                      <a:pt x="217" y="744"/>
                    </a:cubicBezTo>
                    <a:lnTo>
                      <a:pt x="217" y="744"/>
                    </a:lnTo>
                    <a:cubicBezTo>
                      <a:pt x="248" y="744"/>
                      <a:pt x="248" y="775"/>
                      <a:pt x="248" y="775"/>
                    </a:cubicBezTo>
                    <a:cubicBezTo>
                      <a:pt x="279" y="775"/>
                      <a:pt x="279" y="775"/>
                      <a:pt x="279" y="775"/>
                    </a:cubicBezTo>
                    <a:lnTo>
                      <a:pt x="279" y="775"/>
                    </a:lnTo>
                    <a:cubicBezTo>
                      <a:pt x="279" y="806"/>
                      <a:pt x="279" y="806"/>
                      <a:pt x="279" y="806"/>
                    </a:cubicBezTo>
                    <a:cubicBezTo>
                      <a:pt x="309" y="806"/>
                      <a:pt x="309" y="837"/>
                      <a:pt x="309" y="837"/>
                    </a:cubicBezTo>
                    <a:lnTo>
                      <a:pt x="309" y="837"/>
                    </a:lnTo>
                    <a:lnTo>
                      <a:pt x="309" y="837"/>
                    </a:lnTo>
                    <a:lnTo>
                      <a:pt x="309" y="837"/>
                    </a:lnTo>
                    <a:lnTo>
                      <a:pt x="309" y="837"/>
                    </a:lnTo>
                    <a:lnTo>
                      <a:pt x="309" y="837"/>
                    </a:lnTo>
                    <a:lnTo>
                      <a:pt x="309" y="837"/>
                    </a:lnTo>
                    <a:cubicBezTo>
                      <a:pt x="341" y="837"/>
                      <a:pt x="341" y="837"/>
                      <a:pt x="341" y="837"/>
                    </a:cubicBezTo>
                    <a:lnTo>
                      <a:pt x="341" y="837"/>
                    </a:lnTo>
                    <a:cubicBezTo>
                      <a:pt x="372" y="837"/>
                      <a:pt x="372" y="837"/>
                      <a:pt x="372" y="837"/>
                    </a:cubicBezTo>
                    <a:lnTo>
                      <a:pt x="403" y="837"/>
                    </a:lnTo>
                    <a:cubicBezTo>
                      <a:pt x="433" y="837"/>
                      <a:pt x="433" y="837"/>
                      <a:pt x="433" y="837"/>
                    </a:cubicBezTo>
                    <a:cubicBezTo>
                      <a:pt x="433" y="837"/>
                      <a:pt x="433" y="868"/>
                      <a:pt x="465" y="868"/>
                    </a:cubicBezTo>
                    <a:cubicBezTo>
                      <a:pt x="465" y="837"/>
                      <a:pt x="465" y="806"/>
                      <a:pt x="465" y="775"/>
                    </a:cubicBezTo>
                    <a:cubicBezTo>
                      <a:pt x="465" y="775"/>
                      <a:pt x="433" y="775"/>
                      <a:pt x="433" y="744"/>
                    </a:cubicBezTo>
                    <a:cubicBezTo>
                      <a:pt x="433" y="744"/>
                      <a:pt x="433" y="744"/>
                      <a:pt x="433" y="713"/>
                    </a:cubicBezTo>
                    <a:lnTo>
                      <a:pt x="433" y="713"/>
                    </a:lnTo>
                    <a:lnTo>
                      <a:pt x="433" y="713"/>
                    </a:lnTo>
                    <a:lnTo>
                      <a:pt x="433" y="713"/>
                    </a:lnTo>
                    <a:cubicBezTo>
                      <a:pt x="433" y="682"/>
                      <a:pt x="433" y="682"/>
                      <a:pt x="433" y="682"/>
                    </a:cubicBezTo>
                    <a:lnTo>
                      <a:pt x="433" y="682"/>
                    </a:lnTo>
                    <a:lnTo>
                      <a:pt x="433" y="682"/>
                    </a:lnTo>
                    <a:lnTo>
                      <a:pt x="433" y="651"/>
                    </a:lnTo>
                    <a:lnTo>
                      <a:pt x="433" y="651"/>
                    </a:lnTo>
                    <a:lnTo>
                      <a:pt x="433" y="651"/>
                    </a:lnTo>
                    <a:cubicBezTo>
                      <a:pt x="433" y="620"/>
                      <a:pt x="433" y="620"/>
                      <a:pt x="433" y="620"/>
                    </a:cubicBezTo>
                    <a:cubicBezTo>
                      <a:pt x="433" y="620"/>
                      <a:pt x="433" y="620"/>
                      <a:pt x="433" y="589"/>
                    </a:cubicBezTo>
                    <a:lnTo>
                      <a:pt x="433" y="589"/>
                    </a:lnTo>
                    <a:lnTo>
                      <a:pt x="465" y="558"/>
                    </a:lnTo>
                    <a:lnTo>
                      <a:pt x="465" y="558"/>
                    </a:lnTo>
                    <a:cubicBezTo>
                      <a:pt x="465" y="558"/>
                      <a:pt x="465" y="558"/>
                      <a:pt x="496" y="589"/>
                    </a:cubicBezTo>
                    <a:lnTo>
                      <a:pt x="496" y="589"/>
                    </a:lnTo>
                    <a:lnTo>
                      <a:pt x="527" y="589"/>
                    </a:lnTo>
                    <a:lnTo>
                      <a:pt x="527" y="589"/>
                    </a:lnTo>
                    <a:lnTo>
                      <a:pt x="527" y="589"/>
                    </a:lnTo>
                    <a:lnTo>
                      <a:pt x="527" y="589"/>
                    </a:lnTo>
                    <a:cubicBezTo>
                      <a:pt x="527" y="558"/>
                      <a:pt x="557" y="558"/>
                      <a:pt x="557" y="558"/>
                    </a:cubicBezTo>
                    <a:lnTo>
                      <a:pt x="557" y="558"/>
                    </a:lnTo>
                    <a:lnTo>
                      <a:pt x="557" y="558"/>
                    </a:lnTo>
                    <a:lnTo>
                      <a:pt x="557" y="558"/>
                    </a:lnTo>
                    <a:lnTo>
                      <a:pt x="557" y="527"/>
                    </a:lnTo>
                    <a:lnTo>
                      <a:pt x="557" y="527"/>
                    </a:lnTo>
                    <a:lnTo>
                      <a:pt x="557" y="496"/>
                    </a:lnTo>
                    <a:lnTo>
                      <a:pt x="557" y="496"/>
                    </a:lnTo>
                    <a:cubicBezTo>
                      <a:pt x="557" y="465"/>
                      <a:pt x="557" y="434"/>
                      <a:pt x="557" y="434"/>
                    </a:cubicBezTo>
                    <a:lnTo>
                      <a:pt x="557" y="403"/>
                    </a:lnTo>
                    <a:lnTo>
                      <a:pt x="557" y="403"/>
                    </a:lnTo>
                    <a:lnTo>
                      <a:pt x="557" y="403"/>
                    </a:lnTo>
                    <a:lnTo>
                      <a:pt x="557" y="372"/>
                    </a:lnTo>
                    <a:lnTo>
                      <a:pt x="557" y="372"/>
                    </a:lnTo>
                    <a:lnTo>
                      <a:pt x="557" y="372"/>
                    </a:lnTo>
                    <a:cubicBezTo>
                      <a:pt x="557" y="341"/>
                      <a:pt x="557" y="341"/>
                      <a:pt x="557" y="341"/>
                    </a:cubicBezTo>
                    <a:cubicBezTo>
                      <a:pt x="557" y="341"/>
                      <a:pt x="557" y="341"/>
                      <a:pt x="527" y="341"/>
                    </a:cubicBezTo>
                    <a:lnTo>
                      <a:pt x="527" y="341"/>
                    </a:lnTo>
                    <a:lnTo>
                      <a:pt x="527" y="341"/>
                    </a:lnTo>
                    <a:lnTo>
                      <a:pt x="527" y="341"/>
                    </a:lnTo>
                    <a:cubicBezTo>
                      <a:pt x="496" y="341"/>
                      <a:pt x="496" y="341"/>
                      <a:pt x="496" y="341"/>
                    </a:cubicBezTo>
                    <a:lnTo>
                      <a:pt x="496" y="341"/>
                    </a:lnTo>
                    <a:cubicBezTo>
                      <a:pt x="465" y="341"/>
                      <a:pt x="465" y="341"/>
                      <a:pt x="465" y="341"/>
                    </a:cubicBezTo>
                    <a:cubicBezTo>
                      <a:pt x="465" y="341"/>
                      <a:pt x="465" y="341"/>
                      <a:pt x="465" y="310"/>
                    </a:cubicBezTo>
                    <a:cubicBezTo>
                      <a:pt x="465" y="310"/>
                      <a:pt x="465" y="310"/>
                      <a:pt x="433" y="310"/>
                    </a:cubicBezTo>
                    <a:lnTo>
                      <a:pt x="433" y="280"/>
                    </a:lnTo>
                    <a:lnTo>
                      <a:pt x="403" y="280"/>
                    </a:lnTo>
                    <a:lnTo>
                      <a:pt x="403" y="280"/>
                    </a:lnTo>
                    <a:lnTo>
                      <a:pt x="372" y="310"/>
                    </a:lnTo>
                    <a:cubicBezTo>
                      <a:pt x="341" y="310"/>
                      <a:pt x="341" y="280"/>
                      <a:pt x="341" y="280"/>
                    </a:cubicBezTo>
                    <a:cubicBezTo>
                      <a:pt x="309" y="280"/>
                      <a:pt x="309" y="280"/>
                      <a:pt x="309" y="248"/>
                    </a:cubicBezTo>
                    <a:cubicBezTo>
                      <a:pt x="309" y="248"/>
                      <a:pt x="279" y="248"/>
                      <a:pt x="279" y="217"/>
                    </a:cubicBezTo>
                    <a:lnTo>
                      <a:pt x="279" y="217"/>
                    </a:lnTo>
                    <a:lnTo>
                      <a:pt x="279" y="217"/>
                    </a:lnTo>
                    <a:cubicBezTo>
                      <a:pt x="279" y="217"/>
                      <a:pt x="279" y="217"/>
                      <a:pt x="309" y="217"/>
                    </a:cubicBezTo>
                    <a:cubicBezTo>
                      <a:pt x="309" y="186"/>
                      <a:pt x="309" y="186"/>
                      <a:pt x="309" y="186"/>
                    </a:cubicBezTo>
                    <a:cubicBezTo>
                      <a:pt x="279" y="186"/>
                      <a:pt x="279" y="186"/>
                      <a:pt x="279" y="156"/>
                    </a:cubicBezTo>
                    <a:lnTo>
                      <a:pt x="279" y="156"/>
                    </a:lnTo>
                    <a:lnTo>
                      <a:pt x="279" y="156"/>
                    </a:lnTo>
                    <a:lnTo>
                      <a:pt x="279" y="156"/>
                    </a:lnTo>
                    <a:cubicBezTo>
                      <a:pt x="248" y="156"/>
                      <a:pt x="248" y="124"/>
                      <a:pt x="248" y="124"/>
                    </a:cubicBezTo>
                    <a:lnTo>
                      <a:pt x="248" y="124"/>
                    </a:lnTo>
                    <a:lnTo>
                      <a:pt x="248" y="124"/>
                    </a:lnTo>
                    <a:lnTo>
                      <a:pt x="248" y="124"/>
                    </a:lnTo>
                    <a:lnTo>
                      <a:pt x="248" y="124"/>
                    </a:lnTo>
                    <a:lnTo>
                      <a:pt x="248" y="93"/>
                    </a:lnTo>
                    <a:lnTo>
                      <a:pt x="248" y="93"/>
                    </a:lnTo>
                    <a:cubicBezTo>
                      <a:pt x="248" y="93"/>
                      <a:pt x="248" y="93"/>
                      <a:pt x="279" y="93"/>
                    </a:cubicBezTo>
                    <a:lnTo>
                      <a:pt x="279" y="62"/>
                    </a:lnTo>
                    <a:cubicBezTo>
                      <a:pt x="279" y="62"/>
                      <a:pt x="279" y="32"/>
                      <a:pt x="279" y="0"/>
                    </a:cubicBezTo>
                    <a:lnTo>
                      <a:pt x="279" y="0"/>
                    </a:lnTo>
                    <a:lnTo>
                      <a:pt x="279" y="0"/>
                    </a:lnTo>
                    <a:lnTo>
                      <a:pt x="248" y="0"/>
                    </a:lnTo>
                    <a:lnTo>
                      <a:pt x="248" y="0"/>
                    </a:lnTo>
                    <a:cubicBezTo>
                      <a:pt x="217" y="124"/>
                      <a:pt x="217" y="124"/>
                      <a:pt x="217" y="124"/>
                    </a:cubicBezTo>
                    <a:cubicBezTo>
                      <a:pt x="185" y="32"/>
                      <a:pt x="185" y="32"/>
                      <a:pt x="185" y="32"/>
                    </a:cubicBezTo>
                    <a:lnTo>
                      <a:pt x="185" y="32"/>
                    </a:lnTo>
                    <a:lnTo>
                      <a:pt x="185" y="62"/>
                    </a:lnTo>
                    <a:lnTo>
                      <a:pt x="155" y="93"/>
                    </a:lnTo>
                    <a:lnTo>
                      <a:pt x="155" y="93"/>
                    </a:lnTo>
                    <a:cubicBezTo>
                      <a:pt x="155" y="124"/>
                      <a:pt x="155" y="124"/>
                      <a:pt x="155" y="156"/>
                    </a:cubicBezTo>
                    <a:lnTo>
                      <a:pt x="124" y="156"/>
                    </a:lnTo>
                    <a:cubicBezTo>
                      <a:pt x="93" y="156"/>
                      <a:pt x="93" y="156"/>
                      <a:pt x="93" y="186"/>
                    </a:cubicBezTo>
                    <a:lnTo>
                      <a:pt x="93" y="186"/>
                    </a:lnTo>
                    <a:lnTo>
                      <a:pt x="93" y="186"/>
                    </a:lnTo>
                    <a:lnTo>
                      <a:pt x="93" y="186"/>
                    </a:lnTo>
                    <a:cubicBezTo>
                      <a:pt x="93" y="217"/>
                      <a:pt x="93" y="217"/>
                      <a:pt x="93" y="217"/>
                    </a:cubicBezTo>
                    <a:lnTo>
                      <a:pt x="93" y="217"/>
                    </a:lnTo>
                    <a:cubicBezTo>
                      <a:pt x="93" y="248"/>
                      <a:pt x="62" y="248"/>
                      <a:pt x="62" y="248"/>
                    </a:cubicBezTo>
                    <a:cubicBezTo>
                      <a:pt x="62" y="248"/>
                      <a:pt x="62" y="248"/>
                      <a:pt x="31" y="248"/>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157" name="Freeform 154"/>
              <p:cNvSpPr>
                <a:spLocks noChangeArrowheads="1"/>
              </p:cNvSpPr>
              <p:nvPr/>
            </p:nvSpPr>
            <p:spPr bwMode="auto">
              <a:xfrm>
                <a:off x="2228850" y="2393950"/>
                <a:ext cx="223838" cy="223838"/>
              </a:xfrm>
              <a:custGeom>
                <a:avLst/>
                <a:gdLst>
                  <a:gd name="T0" fmla="*/ 62 w 621"/>
                  <a:gd name="T1" fmla="*/ 124 h 621"/>
                  <a:gd name="T2" fmla="*/ 0 w 621"/>
                  <a:gd name="T3" fmla="*/ 124 h 621"/>
                  <a:gd name="T4" fmla="*/ 0 w 621"/>
                  <a:gd name="T5" fmla="*/ 186 h 621"/>
                  <a:gd name="T6" fmla="*/ 0 w 621"/>
                  <a:gd name="T7" fmla="*/ 217 h 621"/>
                  <a:gd name="T8" fmla="*/ 31 w 621"/>
                  <a:gd name="T9" fmla="*/ 248 h 621"/>
                  <a:gd name="T10" fmla="*/ 92 w 621"/>
                  <a:gd name="T11" fmla="*/ 248 h 621"/>
                  <a:gd name="T12" fmla="*/ 155 w 621"/>
                  <a:gd name="T13" fmla="*/ 280 h 621"/>
                  <a:gd name="T14" fmla="*/ 186 w 621"/>
                  <a:gd name="T15" fmla="*/ 280 h 621"/>
                  <a:gd name="T16" fmla="*/ 248 w 621"/>
                  <a:gd name="T17" fmla="*/ 280 h 621"/>
                  <a:gd name="T18" fmla="*/ 279 w 621"/>
                  <a:gd name="T19" fmla="*/ 310 h 621"/>
                  <a:gd name="T20" fmla="*/ 279 w 621"/>
                  <a:gd name="T21" fmla="*/ 341 h 621"/>
                  <a:gd name="T22" fmla="*/ 248 w 621"/>
                  <a:gd name="T23" fmla="*/ 403 h 621"/>
                  <a:gd name="T24" fmla="*/ 279 w 621"/>
                  <a:gd name="T25" fmla="*/ 465 h 621"/>
                  <a:gd name="T26" fmla="*/ 279 w 621"/>
                  <a:gd name="T27" fmla="*/ 527 h 621"/>
                  <a:gd name="T28" fmla="*/ 279 w 621"/>
                  <a:gd name="T29" fmla="*/ 527 h 621"/>
                  <a:gd name="T30" fmla="*/ 279 w 621"/>
                  <a:gd name="T31" fmla="*/ 589 h 621"/>
                  <a:gd name="T32" fmla="*/ 310 w 621"/>
                  <a:gd name="T33" fmla="*/ 620 h 621"/>
                  <a:gd name="T34" fmla="*/ 310 w 621"/>
                  <a:gd name="T35" fmla="*/ 620 h 621"/>
                  <a:gd name="T36" fmla="*/ 372 w 621"/>
                  <a:gd name="T37" fmla="*/ 620 h 621"/>
                  <a:gd name="T38" fmla="*/ 372 w 621"/>
                  <a:gd name="T39" fmla="*/ 620 h 621"/>
                  <a:gd name="T40" fmla="*/ 434 w 621"/>
                  <a:gd name="T41" fmla="*/ 558 h 621"/>
                  <a:gd name="T42" fmla="*/ 403 w 621"/>
                  <a:gd name="T43" fmla="*/ 496 h 621"/>
                  <a:gd name="T44" fmla="*/ 403 w 621"/>
                  <a:gd name="T45" fmla="*/ 465 h 621"/>
                  <a:gd name="T46" fmla="*/ 403 w 621"/>
                  <a:gd name="T47" fmla="*/ 434 h 621"/>
                  <a:gd name="T48" fmla="*/ 434 w 621"/>
                  <a:gd name="T49" fmla="*/ 403 h 621"/>
                  <a:gd name="T50" fmla="*/ 464 w 621"/>
                  <a:gd name="T51" fmla="*/ 403 h 621"/>
                  <a:gd name="T52" fmla="*/ 464 w 621"/>
                  <a:gd name="T53" fmla="*/ 434 h 621"/>
                  <a:gd name="T54" fmla="*/ 527 w 621"/>
                  <a:gd name="T55" fmla="*/ 434 h 621"/>
                  <a:gd name="T56" fmla="*/ 527 w 621"/>
                  <a:gd name="T57" fmla="*/ 434 h 621"/>
                  <a:gd name="T58" fmla="*/ 558 w 621"/>
                  <a:gd name="T59" fmla="*/ 434 h 621"/>
                  <a:gd name="T60" fmla="*/ 588 w 621"/>
                  <a:gd name="T61" fmla="*/ 403 h 621"/>
                  <a:gd name="T62" fmla="*/ 588 w 621"/>
                  <a:gd name="T63" fmla="*/ 403 h 621"/>
                  <a:gd name="T64" fmla="*/ 588 w 621"/>
                  <a:gd name="T65" fmla="*/ 403 h 621"/>
                  <a:gd name="T66" fmla="*/ 588 w 621"/>
                  <a:gd name="T67" fmla="*/ 372 h 621"/>
                  <a:gd name="T68" fmla="*/ 558 w 621"/>
                  <a:gd name="T69" fmla="*/ 310 h 621"/>
                  <a:gd name="T70" fmla="*/ 588 w 621"/>
                  <a:gd name="T71" fmla="*/ 280 h 621"/>
                  <a:gd name="T72" fmla="*/ 620 w 621"/>
                  <a:gd name="T73" fmla="*/ 217 h 621"/>
                  <a:gd name="T74" fmla="*/ 588 w 621"/>
                  <a:gd name="T75" fmla="*/ 156 h 621"/>
                  <a:gd name="T76" fmla="*/ 588 w 621"/>
                  <a:gd name="T77" fmla="*/ 124 h 621"/>
                  <a:gd name="T78" fmla="*/ 496 w 621"/>
                  <a:gd name="T79" fmla="*/ 62 h 621"/>
                  <a:gd name="T80" fmla="*/ 464 w 621"/>
                  <a:gd name="T81" fmla="*/ 62 h 621"/>
                  <a:gd name="T82" fmla="*/ 403 w 621"/>
                  <a:gd name="T83" fmla="*/ 93 h 621"/>
                  <a:gd name="T84" fmla="*/ 310 w 621"/>
                  <a:gd name="T85" fmla="*/ 62 h 621"/>
                  <a:gd name="T86" fmla="*/ 248 w 621"/>
                  <a:gd name="T87" fmla="*/ 62 h 621"/>
                  <a:gd name="T88" fmla="*/ 186 w 621"/>
                  <a:gd name="T89" fmla="*/ 0 h 621"/>
                  <a:gd name="T90" fmla="*/ 92 w 621"/>
                  <a:gd name="T91" fmla="*/ 0 h 621"/>
                  <a:gd name="T92" fmla="*/ 62 w 621"/>
                  <a:gd name="T93" fmla="*/ 32 h 6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621" h="621">
                    <a:moveTo>
                      <a:pt x="62" y="62"/>
                    </a:moveTo>
                    <a:lnTo>
                      <a:pt x="62" y="62"/>
                    </a:lnTo>
                    <a:cubicBezTo>
                      <a:pt x="62" y="93"/>
                      <a:pt x="62" y="124"/>
                      <a:pt x="62" y="124"/>
                    </a:cubicBezTo>
                    <a:lnTo>
                      <a:pt x="31" y="156"/>
                    </a:lnTo>
                    <a:lnTo>
                      <a:pt x="0" y="156"/>
                    </a:lnTo>
                    <a:cubicBezTo>
                      <a:pt x="0" y="156"/>
                      <a:pt x="0" y="156"/>
                      <a:pt x="0" y="124"/>
                    </a:cubicBezTo>
                    <a:cubicBezTo>
                      <a:pt x="0" y="156"/>
                      <a:pt x="0" y="156"/>
                      <a:pt x="0" y="156"/>
                    </a:cubicBezTo>
                    <a:lnTo>
                      <a:pt x="0" y="156"/>
                    </a:lnTo>
                    <a:cubicBezTo>
                      <a:pt x="0" y="186"/>
                      <a:pt x="0" y="186"/>
                      <a:pt x="0" y="186"/>
                    </a:cubicBezTo>
                    <a:lnTo>
                      <a:pt x="0" y="217"/>
                    </a:lnTo>
                    <a:lnTo>
                      <a:pt x="0" y="217"/>
                    </a:lnTo>
                    <a:lnTo>
                      <a:pt x="0" y="217"/>
                    </a:lnTo>
                    <a:cubicBezTo>
                      <a:pt x="0" y="217"/>
                      <a:pt x="0" y="248"/>
                      <a:pt x="31" y="248"/>
                    </a:cubicBezTo>
                    <a:lnTo>
                      <a:pt x="31" y="248"/>
                    </a:lnTo>
                    <a:lnTo>
                      <a:pt x="31" y="248"/>
                    </a:lnTo>
                    <a:cubicBezTo>
                      <a:pt x="62" y="217"/>
                      <a:pt x="62" y="217"/>
                      <a:pt x="62" y="217"/>
                    </a:cubicBezTo>
                    <a:cubicBezTo>
                      <a:pt x="62" y="217"/>
                      <a:pt x="92" y="217"/>
                      <a:pt x="92" y="248"/>
                    </a:cubicBezTo>
                    <a:lnTo>
                      <a:pt x="92" y="248"/>
                    </a:lnTo>
                    <a:cubicBezTo>
                      <a:pt x="124" y="248"/>
                      <a:pt x="155" y="280"/>
                      <a:pt x="155" y="280"/>
                    </a:cubicBezTo>
                    <a:lnTo>
                      <a:pt x="155" y="280"/>
                    </a:lnTo>
                    <a:lnTo>
                      <a:pt x="155" y="280"/>
                    </a:lnTo>
                    <a:lnTo>
                      <a:pt x="155" y="280"/>
                    </a:lnTo>
                    <a:lnTo>
                      <a:pt x="186" y="280"/>
                    </a:lnTo>
                    <a:lnTo>
                      <a:pt x="186" y="280"/>
                    </a:lnTo>
                    <a:lnTo>
                      <a:pt x="186" y="280"/>
                    </a:lnTo>
                    <a:cubicBezTo>
                      <a:pt x="216" y="280"/>
                      <a:pt x="216" y="280"/>
                      <a:pt x="216" y="280"/>
                    </a:cubicBezTo>
                    <a:cubicBezTo>
                      <a:pt x="216" y="280"/>
                      <a:pt x="216" y="280"/>
                      <a:pt x="248" y="280"/>
                    </a:cubicBezTo>
                    <a:lnTo>
                      <a:pt x="248" y="280"/>
                    </a:lnTo>
                    <a:lnTo>
                      <a:pt x="248" y="280"/>
                    </a:lnTo>
                    <a:cubicBezTo>
                      <a:pt x="248" y="280"/>
                      <a:pt x="279" y="280"/>
                      <a:pt x="279" y="310"/>
                    </a:cubicBezTo>
                    <a:lnTo>
                      <a:pt x="279" y="310"/>
                    </a:lnTo>
                    <a:cubicBezTo>
                      <a:pt x="279" y="341"/>
                      <a:pt x="279" y="341"/>
                      <a:pt x="279" y="341"/>
                    </a:cubicBezTo>
                    <a:lnTo>
                      <a:pt x="279" y="341"/>
                    </a:lnTo>
                    <a:cubicBezTo>
                      <a:pt x="279" y="372"/>
                      <a:pt x="248" y="372"/>
                      <a:pt x="248" y="372"/>
                    </a:cubicBezTo>
                    <a:lnTo>
                      <a:pt x="248" y="372"/>
                    </a:lnTo>
                    <a:lnTo>
                      <a:pt x="248" y="403"/>
                    </a:lnTo>
                    <a:lnTo>
                      <a:pt x="248" y="403"/>
                    </a:lnTo>
                    <a:cubicBezTo>
                      <a:pt x="248" y="403"/>
                      <a:pt x="248" y="403"/>
                      <a:pt x="248" y="434"/>
                    </a:cubicBezTo>
                    <a:cubicBezTo>
                      <a:pt x="248" y="434"/>
                      <a:pt x="279" y="434"/>
                      <a:pt x="279" y="465"/>
                    </a:cubicBezTo>
                    <a:lnTo>
                      <a:pt x="279" y="465"/>
                    </a:lnTo>
                    <a:cubicBezTo>
                      <a:pt x="279" y="496"/>
                      <a:pt x="279" y="496"/>
                      <a:pt x="279" y="496"/>
                    </a:cubicBezTo>
                    <a:lnTo>
                      <a:pt x="279" y="527"/>
                    </a:lnTo>
                    <a:lnTo>
                      <a:pt x="279" y="527"/>
                    </a:lnTo>
                    <a:lnTo>
                      <a:pt x="279" y="527"/>
                    </a:lnTo>
                    <a:lnTo>
                      <a:pt x="279" y="527"/>
                    </a:lnTo>
                    <a:cubicBezTo>
                      <a:pt x="279" y="558"/>
                      <a:pt x="279" y="558"/>
                      <a:pt x="279" y="558"/>
                    </a:cubicBezTo>
                    <a:cubicBezTo>
                      <a:pt x="279" y="558"/>
                      <a:pt x="279" y="558"/>
                      <a:pt x="279" y="589"/>
                    </a:cubicBezTo>
                    <a:lnTo>
                      <a:pt x="279" y="589"/>
                    </a:lnTo>
                    <a:lnTo>
                      <a:pt x="279" y="589"/>
                    </a:lnTo>
                    <a:cubicBezTo>
                      <a:pt x="310" y="589"/>
                      <a:pt x="310" y="589"/>
                      <a:pt x="310" y="620"/>
                    </a:cubicBezTo>
                    <a:lnTo>
                      <a:pt x="310" y="620"/>
                    </a:lnTo>
                    <a:lnTo>
                      <a:pt x="310" y="620"/>
                    </a:lnTo>
                    <a:lnTo>
                      <a:pt x="310" y="620"/>
                    </a:lnTo>
                    <a:lnTo>
                      <a:pt x="310" y="620"/>
                    </a:lnTo>
                    <a:cubicBezTo>
                      <a:pt x="340" y="620"/>
                      <a:pt x="340" y="620"/>
                      <a:pt x="340" y="620"/>
                    </a:cubicBezTo>
                    <a:lnTo>
                      <a:pt x="372" y="620"/>
                    </a:lnTo>
                    <a:lnTo>
                      <a:pt x="372" y="620"/>
                    </a:lnTo>
                    <a:lnTo>
                      <a:pt x="372" y="620"/>
                    </a:lnTo>
                    <a:lnTo>
                      <a:pt x="372" y="620"/>
                    </a:lnTo>
                    <a:lnTo>
                      <a:pt x="372" y="620"/>
                    </a:lnTo>
                    <a:cubicBezTo>
                      <a:pt x="403" y="589"/>
                      <a:pt x="403" y="589"/>
                      <a:pt x="403" y="589"/>
                    </a:cubicBezTo>
                    <a:lnTo>
                      <a:pt x="403" y="589"/>
                    </a:lnTo>
                    <a:cubicBezTo>
                      <a:pt x="434" y="589"/>
                      <a:pt x="434" y="589"/>
                      <a:pt x="434" y="558"/>
                    </a:cubicBezTo>
                    <a:cubicBezTo>
                      <a:pt x="434" y="558"/>
                      <a:pt x="403" y="558"/>
                      <a:pt x="403" y="527"/>
                    </a:cubicBezTo>
                    <a:lnTo>
                      <a:pt x="403" y="527"/>
                    </a:lnTo>
                    <a:cubicBezTo>
                      <a:pt x="403" y="527"/>
                      <a:pt x="403" y="527"/>
                      <a:pt x="403" y="496"/>
                    </a:cubicBezTo>
                    <a:lnTo>
                      <a:pt x="403" y="496"/>
                    </a:lnTo>
                    <a:cubicBezTo>
                      <a:pt x="403" y="496"/>
                      <a:pt x="403" y="496"/>
                      <a:pt x="403" y="465"/>
                    </a:cubicBezTo>
                    <a:lnTo>
                      <a:pt x="403" y="465"/>
                    </a:lnTo>
                    <a:cubicBezTo>
                      <a:pt x="403" y="465"/>
                      <a:pt x="372" y="465"/>
                      <a:pt x="372" y="434"/>
                    </a:cubicBezTo>
                    <a:lnTo>
                      <a:pt x="372" y="434"/>
                    </a:lnTo>
                    <a:lnTo>
                      <a:pt x="403" y="434"/>
                    </a:lnTo>
                    <a:cubicBezTo>
                      <a:pt x="403" y="403"/>
                      <a:pt x="403" y="403"/>
                      <a:pt x="403" y="403"/>
                    </a:cubicBezTo>
                    <a:lnTo>
                      <a:pt x="403" y="403"/>
                    </a:lnTo>
                    <a:lnTo>
                      <a:pt x="434" y="403"/>
                    </a:lnTo>
                    <a:lnTo>
                      <a:pt x="434" y="403"/>
                    </a:lnTo>
                    <a:cubicBezTo>
                      <a:pt x="434" y="434"/>
                      <a:pt x="434" y="434"/>
                      <a:pt x="434" y="434"/>
                    </a:cubicBezTo>
                    <a:cubicBezTo>
                      <a:pt x="434" y="434"/>
                      <a:pt x="434" y="403"/>
                      <a:pt x="464" y="403"/>
                    </a:cubicBezTo>
                    <a:lnTo>
                      <a:pt x="464" y="403"/>
                    </a:lnTo>
                    <a:lnTo>
                      <a:pt x="464" y="434"/>
                    </a:lnTo>
                    <a:lnTo>
                      <a:pt x="464" y="434"/>
                    </a:lnTo>
                    <a:lnTo>
                      <a:pt x="464" y="434"/>
                    </a:lnTo>
                    <a:cubicBezTo>
                      <a:pt x="496" y="434"/>
                      <a:pt x="496" y="434"/>
                      <a:pt x="496" y="434"/>
                    </a:cubicBezTo>
                    <a:lnTo>
                      <a:pt x="527" y="434"/>
                    </a:lnTo>
                    <a:lnTo>
                      <a:pt x="527" y="434"/>
                    </a:lnTo>
                    <a:lnTo>
                      <a:pt x="527" y="434"/>
                    </a:lnTo>
                    <a:lnTo>
                      <a:pt x="527" y="434"/>
                    </a:lnTo>
                    <a:cubicBezTo>
                      <a:pt x="527" y="434"/>
                      <a:pt x="527" y="434"/>
                      <a:pt x="558" y="434"/>
                    </a:cubicBezTo>
                    <a:lnTo>
                      <a:pt x="558" y="434"/>
                    </a:lnTo>
                    <a:lnTo>
                      <a:pt x="558" y="434"/>
                    </a:lnTo>
                    <a:lnTo>
                      <a:pt x="558" y="434"/>
                    </a:lnTo>
                    <a:cubicBezTo>
                      <a:pt x="558" y="403"/>
                      <a:pt x="588" y="403"/>
                      <a:pt x="588" y="403"/>
                    </a:cubicBezTo>
                    <a:lnTo>
                      <a:pt x="588" y="403"/>
                    </a:lnTo>
                    <a:lnTo>
                      <a:pt x="588" y="403"/>
                    </a:lnTo>
                    <a:lnTo>
                      <a:pt x="588" y="403"/>
                    </a:lnTo>
                    <a:lnTo>
                      <a:pt x="588" y="403"/>
                    </a:lnTo>
                    <a:cubicBezTo>
                      <a:pt x="588" y="403"/>
                      <a:pt x="588" y="403"/>
                      <a:pt x="620" y="403"/>
                    </a:cubicBezTo>
                    <a:cubicBezTo>
                      <a:pt x="588" y="403"/>
                      <a:pt x="588" y="403"/>
                      <a:pt x="588" y="403"/>
                    </a:cubicBezTo>
                    <a:lnTo>
                      <a:pt x="588" y="403"/>
                    </a:lnTo>
                    <a:lnTo>
                      <a:pt x="588" y="403"/>
                    </a:lnTo>
                    <a:cubicBezTo>
                      <a:pt x="588" y="403"/>
                      <a:pt x="588" y="403"/>
                      <a:pt x="588" y="372"/>
                    </a:cubicBezTo>
                    <a:lnTo>
                      <a:pt x="588" y="372"/>
                    </a:lnTo>
                    <a:cubicBezTo>
                      <a:pt x="588" y="341"/>
                      <a:pt x="558" y="341"/>
                      <a:pt x="558" y="341"/>
                    </a:cubicBezTo>
                    <a:cubicBezTo>
                      <a:pt x="558" y="341"/>
                      <a:pt x="558" y="341"/>
                      <a:pt x="558" y="310"/>
                    </a:cubicBezTo>
                    <a:lnTo>
                      <a:pt x="558" y="310"/>
                    </a:lnTo>
                    <a:cubicBezTo>
                      <a:pt x="558" y="310"/>
                      <a:pt x="558" y="310"/>
                      <a:pt x="588" y="280"/>
                    </a:cubicBezTo>
                    <a:lnTo>
                      <a:pt x="588" y="280"/>
                    </a:lnTo>
                    <a:lnTo>
                      <a:pt x="588" y="280"/>
                    </a:lnTo>
                    <a:cubicBezTo>
                      <a:pt x="588" y="280"/>
                      <a:pt x="588" y="248"/>
                      <a:pt x="620" y="248"/>
                    </a:cubicBezTo>
                    <a:lnTo>
                      <a:pt x="620" y="217"/>
                    </a:lnTo>
                    <a:lnTo>
                      <a:pt x="620" y="217"/>
                    </a:lnTo>
                    <a:lnTo>
                      <a:pt x="620" y="217"/>
                    </a:lnTo>
                    <a:cubicBezTo>
                      <a:pt x="620" y="186"/>
                      <a:pt x="620" y="186"/>
                      <a:pt x="620" y="186"/>
                    </a:cubicBezTo>
                    <a:cubicBezTo>
                      <a:pt x="620" y="186"/>
                      <a:pt x="588" y="186"/>
                      <a:pt x="588" y="156"/>
                    </a:cubicBezTo>
                    <a:cubicBezTo>
                      <a:pt x="558" y="186"/>
                      <a:pt x="558" y="186"/>
                      <a:pt x="558" y="186"/>
                    </a:cubicBezTo>
                    <a:cubicBezTo>
                      <a:pt x="588" y="124"/>
                      <a:pt x="588" y="124"/>
                      <a:pt x="588" y="124"/>
                    </a:cubicBezTo>
                    <a:lnTo>
                      <a:pt x="588" y="124"/>
                    </a:lnTo>
                    <a:lnTo>
                      <a:pt x="588" y="124"/>
                    </a:lnTo>
                    <a:cubicBezTo>
                      <a:pt x="558" y="124"/>
                      <a:pt x="527" y="93"/>
                      <a:pt x="527" y="93"/>
                    </a:cubicBezTo>
                    <a:cubicBezTo>
                      <a:pt x="496" y="93"/>
                      <a:pt x="496" y="62"/>
                      <a:pt x="496" y="62"/>
                    </a:cubicBezTo>
                    <a:lnTo>
                      <a:pt x="496" y="62"/>
                    </a:lnTo>
                    <a:cubicBezTo>
                      <a:pt x="496" y="62"/>
                      <a:pt x="496" y="62"/>
                      <a:pt x="464" y="62"/>
                    </a:cubicBezTo>
                    <a:lnTo>
                      <a:pt x="464" y="62"/>
                    </a:lnTo>
                    <a:lnTo>
                      <a:pt x="464" y="62"/>
                    </a:lnTo>
                    <a:cubicBezTo>
                      <a:pt x="403" y="93"/>
                      <a:pt x="403" y="93"/>
                      <a:pt x="403" y="93"/>
                    </a:cubicBezTo>
                    <a:lnTo>
                      <a:pt x="403" y="93"/>
                    </a:lnTo>
                    <a:cubicBezTo>
                      <a:pt x="403" y="93"/>
                      <a:pt x="372" y="62"/>
                      <a:pt x="340" y="62"/>
                    </a:cubicBezTo>
                    <a:cubicBezTo>
                      <a:pt x="340" y="62"/>
                      <a:pt x="340" y="62"/>
                      <a:pt x="310" y="62"/>
                    </a:cubicBezTo>
                    <a:lnTo>
                      <a:pt x="310" y="62"/>
                    </a:lnTo>
                    <a:cubicBezTo>
                      <a:pt x="279" y="62"/>
                      <a:pt x="279" y="62"/>
                      <a:pt x="248" y="62"/>
                    </a:cubicBezTo>
                    <a:lnTo>
                      <a:pt x="248" y="62"/>
                    </a:lnTo>
                    <a:lnTo>
                      <a:pt x="248" y="62"/>
                    </a:lnTo>
                    <a:cubicBezTo>
                      <a:pt x="216" y="62"/>
                      <a:pt x="216" y="62"/>
                      <a:pt x="216" y="62"/>
                    </a:cubicBezTo>
                    <a:cubicBezTo>
                      <a:pt x="216" y="62"/>
                      <a:pt x="186" y="62"/>
                      <a:pt x="186" y="32"/>
                    </a:cubicBezTo>
                    <a:cubicBezTo>
                      <a:pt x="186" y="32"/>
                      <a:pt x="186" y="32"/>
                      <a:pt x="186" y="0"/>
                    </a:cubicBezTo>
                    <a:cubicBezTo>
                      <a:pt x="186" y="0"/>
                      <a:pt x="155" y="0"/>
                      <a:pt x="124" y="0"/>
                    </a:cubicBezTo>
                    <a:lnTo>
                      <a:pt x="124" y="0"/>
                    </a:lnTo>
                    <a:lnTo>
                      <a:pt x="92" y="0"/>
                    </a:lnTo>
                    <a:lnTo>
                      <a:pt x="62" y="32"/>
                    </a:lnTo>
                    <a:lnTo>
                      <a:pt x="62" y="32"/>
                    </a:lnTo>
                    <a:lnTo>
                      <a:pt x="62" y="32"/>
                    </a:lnTo>
                    <a:lnTo>
                      <a:pt x="62" y="32"/>
                    </a:lnTo>
                    <a:lnTo>
                      <a:pt x="62" y="62"/>
                    </a:ln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158" name="Freeform 155"/>
              <p:cNvSpPr>
                <a:spLocks noChangeArrowheads="1"/>
              </p:cNvSpPr>
              <p:nvPr/>
            </p:nvSpPr>
            <p:spPr bwMode="auto">
              <a:xfrm>
                <a:off x="2486025" y="2605088"/>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159" name="Freeform 156"/>
              <p:cNvSpPr>
                <a:spLocks noChangeArrowheads="1"/>
              </p:cNvSpPr>
              <p:nvPr/>
            </p:nvSpPr>
            <p:spPr bwMode="auto">
              <a:xfrm>
                <a:off x="2452688" y="2471738"/>
                <a:ext cx="66675" cy="134937"/>
              </a:xfrm>
              <a:custGeom>
                <a:avLst/>
                <a:gdLst>
                  <a:gd name="T0" fmla="*/ 31 w 187"/>
                  <a:gd name="T1" fmla="*/ 0 h 373"/>
                  <a:gd name="T2" fmla="*/ 62 w 187"/>
                  <a:gd name="T3" fmla="*/ 63 h 373"/>
                  <a:gd name="T4" fmla="*/ 31 w 187"/>
                  <a:gd name="T5" fmla="*/ 93 h 373"/>
                  <a:gd name="T6" fmla="*/ 31 w 187"/>
                  <a:gd name="T7" fmla="*/ 93 h 373"/>
                  <a:gd name="T8" fmla="*/ 0 w 187"/>
                  <a:gd name="T9" fmla="*/ 93 h 373"/>
                  <a:gd name="T10" fmla="*/ 0 w 187"/>
                  <a:gd name="T11" fmla="*/ 93 h 373"/>
                  <a:gd name="T12" fmla="*/ 31 w 187"/>
                  <a:gd name="T13" fmla="*/ 124 h 373"/>
                  <a:gd name="T14" fmla="*/ 31 w 187"/>
                  <a:gd name="T15" fmla="*/ 124 h 373"/>
                  <a:gd name="T16" fmla="*/ 92 w 187"/>
                  <a:gd name="T17" fmla="*/ 155 h 373"/>
                  <a:gd name="T18" fmla="*/ 62 w 187"/>
                  <a:gd name="T19" fmla="*/ 186 h 373"/>
                  <a:gd name="T20" fmla="*/ 92 w 187"/>
                  <a:gd name="T21" fmla="*/ 248 h 373"/>
                  <a:gd name="T22" fmla="*/ 62 w 187"/>
                  <a:gd name="T23" fmla="*/ 279 h 373"/>
                  <a:gd name="T24" fmla="*/ 92 w 187"/>
                  <a:gd name="T25" fmla="*/ 310 h 373"/>
                  <a:gd name="T26" fmla="*/ 92 w 187"/>
                  <a:gd name="T27" fmla="*/ 372 h 373"/>
                  <a:gd name="T28" fmla="*/ 92 w 187"/>
                  <a:gd name="T29" fmla="*/ 372 h 373"/>
                  <a:gd name="T30" fmla="*/ 92 w 187"/>
                  <a:gd name="T31" fmla="*/ 372 h 373"/>
                  <a:gd name="T32" fmla="*/ 124 w 187"/>
                  <a:gd name="T33" fmla="*/ 372 h 373"/>
                  <a:gd name="T34" fmla="*/ 155 w 187"/>
                  <a:gd name="T35" fmla="*/ 372 h 373"/>
                  <a:gd name="T36" fmla="*/ 186 w 187"/>
                  <a:gd name="T37" fmla="*/ 341 h 373"/>
                  <a:gd name="T38" fmla="*/ 186 w 187"/>
                  <a:gd name="T39" fmla="*/ 341 h 373"/>
                  <a:gd name="T40" fmla="*/ 155 w 187"/>
                  <a:gd name="T41" fmla="*/ 310 h 373"/>
                  <a:gd name="T42" fmla="*/ 124 w 187"/>
                  <a:gd name="T43" fmla="*/ 248 h 373"/>
                  <a:gd name="T44" fmla="*/ 124 w 187"/>
                  <a:gd name="T45" fmla="*/ 186 h 373"/>
                  <a:gd name="T46" fmla="*/ 124 w 187"/>
                  <a:gd name="T47" fmla="*/ 186 h 373"/>
                  <a:gd name="T48" fmla="*/ 124 w 187"/>
                  <a:gd name="T49" fmla="*/ 186 h 373"/>
                  <a:gd name="T50" fmla="*/ 155 w 187"/>
                  <a:gd name="T51" fmla="*/ 155 h 373"/>
                  <a:gd name="T52" fmla="*/ 186 w 187"/>
                  <a:gd name="T53" fmla="*/ 155 h 373"/>
                  <a:gd name="T54" fmla="*/ 186 w 187"/>
                  <a:gd name="T55" fmla="*/ 124 h 373"/>
                  <a:gd name="T56" fmla="*/ 186 w 187"/>
                  <a:gd name="T57" fmla="*/ 124 h 373"/>
                  <a:gd name="T58" fmla="*/ 186 w 187"/>
                  <a:gd name="T59" fmla="*/ 124 h 373"/>
                  <a:gd name="T60" fmla="*/ 155 w 187"/>
                  <a:gd name="T61" fmla="*/ 93 h 373"/>
                  <a:gd name="T62" fmla="*/ 92 w 187"/>
                  <a:gd name="T63" fmla="*/ 31 h 373"/>
                  <a:gd name="T64" fmla="*/ 62 w 187"/>
                  <a:gd name="T65" fmla="*/ 0 h 373"/>
                  <a:gd name="T66" fmla="*/ 62 w 187"/>
                  <a:gd name="T67" fmla="*/ 0 h 3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87" h="373">
                    <a:moveTo>
                      <a:pt x="31" y="0"/>
                    </a:moveTo>
                    <a:lnTo>
                      <a:pt x="31" y="0"/>
                    </a:lnTo>
                    <a:cubicBezTo>
                      <a:pt x="62" y="31"/>
                      <a:pt x="62" y="31"/>
                      <a:pt x="62" y="63"/>
                    </a:cubicBezTo>
                    <a:lnTo>
                      <a:pt x="62" y="63"/>
                    </a:lnTo>
                    <a:lnTo>
                      <a:pt x="62" y="63"/>
                    </a:lnTo>
                    <a:cubicBezTo>
                      <a:pt x="31" y="93"/>
                      <a:pt x="31" y="93"/>
                      <a:pt x="31" y="93"/>
                    </a:cubicBezTo>
                    <a:lnTo>
                      <a:pt x="31" y="93"/>
                    </a:lnTo>
                    <a:lnTo>
                      <a:pt x="31" y="93"/>
                    </a:lnTo>
                    <a:lnTo>
                      <a:pt x="0" y="93"/>
                    </a:lnTo>
                    <a:lnTo>
                      <a:pt x="0" y="93"/>
                    </a:lnTo>
                    <a:lnTo>
                      <a:pt x="0" y="93"/>
                    </a:lnTo>
                    <a:lnTo>
                      <a:pt x="0" y="93"/>
                    </a:lnTo>
                    <a:cubicBezTo>
                      <a:pt x="0" y="124"/>
                      <a:pt x="0" y="124"/>
                      <a:pt x="0" y="124"/>
                    </a:cubicBezTo>
                    <a:cubicBezTo>
                      <a:pt x="31" y="124"/>
                      <a:pt x="31" y="124"/>
                      <a:pt x="31" y="124"/>
                    </a:cubicBezTo>
                    <a:lnTo>
                      <a:pt x="31" y="124"/>
                    </a:lnTo>
                    <a:lnTo>
                      <a:pt x="31" y="124"/>
                    </a:lnTo>
                    <a:cubicBezTo>
                      <a:pt x="62" y="124"/>
                      <a:pt x="62" y="124"/>
                      <a:pt x="62" y="155"/>
                    </a:cubicBezTo>
                    <a:cubicBezTo>
                      <a:pt x="92" y="155"/>
                      <a:pt x="92" y="155"/>
                      <a:pt x="92" y="155"/>
                    </a:cubicBezTo>
                    <a:cubicBezTo>
                      <a:pt x="92" y="186"/>
                      <a:pt x="92" y="186"/>
                      <a:pt x="92" y="186"/>
                    </a:cubicBezTo>
                    <a:lnTo>
                      <a:pt x="62" y="186"/>
                    </a:lnTo>
                    <a:cubicBezTo>
                      <a:pt x="92" y="217"/>
                      <a:pt x="92" y="217"/>
                      <a:pt x="92" y="248"/>
                    </a:cubicBezTo>
                    <a:lnTo>
                      <a:pt x="92" y="248"/>
                    </a:lnTo>
                    <a:lnTo>
                      <a:pt x="92" y="248"/>
                    </a:lnTo>
                    <a:cubicBezTo>
                      <a:pt x="92" y="248"/>
                      <a:pt x="92" y="279"/>
                      <a:pt x="62" y="279"/>
                    </a:cubicBezTo>
                    <a:lnTo>
                      <a:pt x="62" y="279"/>
                    </a:lnTo>
                    <a:cubicBezTo>
                      <a:pt x="62" y="310"/>
                      <a:pt x="92" y="310"/>
                      <a:pt x="92" y="310"/>
                    </a:cubicBezTo>
                    <a:cubicBezTo>
                      <a:pt x="92" y="310"/>
                      <a:pt x="62" y="310"/>
                      <a:pt x="62" y="341"/>
                    </a:cubicBezTo>
                    <a:cubicBezTo>
                      <a:pt x="92" y="341"/>
                      <a:pt x="92" y="372"/>
                      <a:pt x="92" y="372"/>
                    </a:cubicBezTo>
                    <a:lnTo>
                      <a:pt x="92" y="372"/>
                    </a:lnTo>
                    <a:lnTo>
                      <a:pt x="92" y="372"/>
                    </a:lnTo>
                    <a:lnTo>
                      <a:pt x="92" y="372"/>
                    </a:lnTo>
                    <a:lnTo>
                      <a:pt x="92" y="372"/>
                    </a:lnTo>
                    <a:cubicBezTo>
                      <a:pt x="124" y="372"/>
                      <a:pt x="124" y="372"/>
                      <a:pt x="124" y="372"/>
                    </a:cubicBezTo>
                    <a:lnTo>
                      <a:pt x="124" y="372"/>
                    </a:lnTo>
                    <a:lnTo>
                      <a:pt x="124" y="372"/>
                    </a:lnTo>
                    <a:cubicBezTo>
                      <a:pt x="155" y="372"/>
                      <a:pt x="155" y="372"/>
                      <a:pt x="155" y="372"/>
                    </a:cubicBezTo>
                    <a:lnTo>
                      <a:pt x="155" y="372"/>
                    </a:lnTo>
                    <a:cubicBezTo>
                      <a:pt x="155" y="372"/>
                      <a:pt x="155" y="341"/>
                      <a:pt x="186" y="341"/>
                    </a:cubicBezTo>
                    <a:lnTo>
                      <a:pt x="186" y="341"/>
                    </a:lnTo>
                    <a:lnTo>
                      <a:pt x="186" y="341"/>
                    </a:lnTo>
                    <a:lnTo>
                      <a:pt x="155" y="310"/>
                    </a:lnTo>
                    <a:lnTo>
                      <a:pt x="155" y="310"/>
                    </a:lnTo>
                    <a:lnTo>
                      <a:pt x="155" y="279"/>
                    </a:lnTo>
                    <a:cubicBezTo>
                      <a:pt x="124" y="279"/>
                      <a:pt x="124" y="248"/>
                      <a:pt x="124" y="248"/>
                    </a:cubicBezTo>
                    <a:cubicBezTo>
                      <a:pt x="124" y="217"/>
                      <a:pt x="124" y="217"/>
                      <a:pt x="124" y="217"/>
                    </a:cubicBezTo>
                    <a:cubicBezTo>
                      <a:pt x="124" y="217"/>
                      <a:pt x="124" y="217"/>
                      <a:pt x="124" y="186"/>
                    </a:cubicBezTo>
                    <a:lnTo>
                      <a:pt x="124" y="186"/>
                    </a:lnTo>
                    <a:lnTo>
                      <a:pt x="124" y="186"/>
                    </a:lnTo>
                    <a:lnTo>
                      <a:pt x="124" y="186"/>
                    </a:lnTo>
                    <a:lnTo>
                      <a:pt x="124" y="186"/>
                    </a:lnTo>
                    <a:lnTo>
                      <a:pt x="155" y="155"/>
                    </a:lnTo>
                    <a:lnTo>
                      <a:pt x="155" y="155"/>
                    </a:lnTo>
                    <a:cubicBezTo>
                      <a:pt x="155" y="155"/>
                      <a:pt x="155" y="155"/>
                      <a:pt x="186" y="155"/>
                    </a:cubicBezTo>
                    <a:lnTo>
                      <a:pt x="186" y="155"/>
                    </a:lnTo>
                    <a:lnTo>
                      <a:pt x="186" y="155"/>
                    </a:lnTo>
                    <a:cubicBezTo>
                      <a:pt x="186" y="124"/>
                      <a:pt x="186" y="124"/>
                      <a:pt x="186" y="124"/>
                    </a:cubicBezTo>
                    <a:lnTo>
                      <a:pt x="186" y="124"/>
                    </a:lnTo>
                    <a:lnTo>
                      <a:pt x="186" y="124"/>
                    </a:lnTo>
                    <a:lnTo>
                      <a:pt x="186" y="124"/>
                    </a:lnTo>
                    <a:lnTo>
                      <a:pt x="186" y="124"/>
                    </a:lnTo>
                    <a:cubicBezTo>
                      <a:pt x="155" y="93"/>
                      <a:pt x="155" y="93"/>
                      <a:pt x="155" y="93"/>
                    </a:cubicBezTo>
                    <a:lnTo>
                      <a:pt x="155" y="93"/>
                    </a:lnTo>
                    <a:cubicBezTo>
                      <a:pt x="124" y="93"/>
                      <a:pt x="124" y="93"/>
                      <a:pt x="124" y="93"/>
                    </a:cubicBezTo>
                    <a:cubicBezTo>
                      <a:pt x="92" y="63"/>
                      <a:pt x="92" y="63"/>
                      <a:pt x="92" y="31"/>
                    </a:cubicBezTo>
                    <a:cubicBezTo>
                      <a:pt x="92" y="31"/>
                      <a:pt x="92" y="0"/>
                      <a:pt x="62" y="0"/>
                    </a:cubicBezTo>
                    <a:lnTo>
                      <a:pt x="62" y="0"/>
                    </a:lnTo>
                    <a:lnTo>
                      <a:pt x="62" y="0"/>
                    </a:lnTo>
                    <a:lnTo>
                      <a:pt x="62" y="0"/>
                    </a:lnTo>
                    <a:lnTo>
                      <a:pt x="31" y="0"/>
                    </a:ln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160" name="Freeform 157"/>
              <p:cNvSpPr>
                <a:spLocks noChangeArrowheads="1"/>
              </p:cNvSpPr>
              <p:nvPr/>
            </p:nvSpPr>
            <p:spPr bwMode="auto">
              <a:xfrm>
                <a:off x="2519363" y="2527300"/>
                <a:ext cx="100012" cy="66675"/>
              </a:xfrm>
              <a:custGeom>
                <a:avLst/>
                <a:gdLst>
                  <a:gd name="T0" fmla="*/ 0 w 279"/>
                  <a:gd name="T1" fmla="*/ 62 h 187"/>
                  <a:gd name="T2" fmla="*/ 0 w 279"/>
                  <a:gd name="T3" fmla="*/ 62 h 187"/>
                  <a:gd name="T4" fmla="*/ 0 w 279"/>
                  <a:gd name="T5" fmla="*/ 62 h 187"/>
                  <a:gd name="T6" fmla="*/ 0 w 279"/>
                  <a:gd name="T7" fmla="*/ 93 h 187"/>
                  <a:gd name="T8" fmla="*/ 0 w 279"/>
                  <a:gd name="T9" fmla="*/ 93 h 187"/>
                  <a:gd name="T10" fmla="*/ 30 w 279"/>
                  <a:gd name="T11" fmla="*/ 93 h 187"/>
                  <a:gd name="T12" fmla="*/ 30 w 279"/>
                  <a:gd name="T13" fmla="*/ 93 h 187"/>
                  <a:gd name="T14" fmla="*/ 30 w 279"/>
                  <a:gd name="T15" fmla="*/ 155 h 187"/>
                  <a:gd name="T16" fmla="*/ 30 w 279"/>
                  <a:gd name="T17" fmla="*/ 155 h 187"/>
                  <a:gd name="T18" fmla="*/ 30 w 279"/>
                  <a:gd name="T19" fmla="*/ 155 h 187"/>
                  <a:gd name="T20" fmla="*/ 30 w 279"/>
                  <a:gd name="T21" fmla="*/ 155 h 187"/>
                  <a:gd name="T22" fmla="*/ 30 w 279"/>
                  <a:gd name="T23" fmla="*/ 155 h 187"/>
                  <a:gd name="T24" fmla="*/ 30 w 279"/>
                  <a:gd name="T25" fmla="*/ 155 h 187"/>
                  <a:gd name="T26" fmla="*/ 62 w 279"/>
                  <a:gd name="T27" fmla="*/ 155 h 187"/>
                  <a:gd name="T28" fmla="*/ 62 w 279"/>
                  <a:gd name="T29" fmla="*/ 155 h 187"/>
                  <a:gd name="T30" fmla="*/ 93 w 279"/>
                  <a:gd name="T31" fmla="*/ 155 h 187"/>
                  <a:gd name="T32" fmla="*/ 93 w 279"/>
                  <a:gd name="T33" fmla="*/ 155 h 187"/>
                  <a:gd name="T34" fmla="*/ 124 w 279"/>
                  <a:gd name="T35" fmla="*/ 155 h 187"/>
                  <a:gd name="T36" fmla="*/ 154 w 279"/>
                  <a:gd name="T37" fmla="*/ 155 h 187"/>
                  <a:gd name="T38" fmla="*/ 154 w 279"/>
                  <a:gd name="T39" fmla="*/ 155 h 187"/>
                  <a:gd name="T40" fmla="*/ 154 w 279"/>
                  <a:gd name="T41" fmla="*/ 155 h 187"/>
                  <a:gd name="T42" fmla="*/ 186 w 279"/>
                  <a:gd name="T43" fmla="*/ 186 h 187"/>
                  <a:gd name="T44" fmla="*/ 186 w 279"/>
                  <a:gd name="T45" fmla="*/ 186 h 187"/>
                  <a:gd name="T46" fmla="*/ 186 w 279"/>
                  <a:gd name="T47" fmla="*/ 186 h 187"/>
                  <a:gd name="T48" fmla="*/ 217 w 279"/>
                  <a:gd name="T49" fmla="*/ 186 h 187"/>
                  <a:gd name="T50" fmla="*/ 248 w 279"/>
                  <a:gd name="T51" fmla="*/ 186 h 187"/>
                  <a:gd name="T52" fmla="*/ 248 w 279"/>
                  <a:gd name="T53" fmla="*/ 186 h 187"/>
                  <a:gd name="T54" fmla="*/ 248 w 279"/>
                  <a:gd name="T55" fmla="*/ 186 h 187"/>
                  <a:gd name="T56" fmla="*/ 248 w 279"/>
                  <a:gd name="T57" fmla="*/ 155 h 187"/>
                  <a:gd name="T58" fmla="*/ 248 w 279"/>
                  <a:gd name="T59" fmla="*/ 155 h 187"/>
                  <a:gd name="T60" fmla="*/ 248 w 279"/>
                  <a:gd name="T61" fmla="*/ 155 h 187"/>
                  <a:gd name="T62" fmla="*/ 278 w 279"/>
                  <a:gd name="T63" fmla="*/ 93 h 187"/>
                  <a:gd name="T64" fmla="*/ 278 w 279"/>
                  <a:gd name="T65" fmla="*/ 93 h 187"/>
                  <a:gd name="T66" fmla="*/ 278 w 279"/>
                  <a:gd name="T67" fmla="*/ 93 h 187"/>
                  <a:gd name="T68" fmla="*/ 278 w 279"/>
                  <a:gd name="T69" fmla="*/ 62 h 187"/>
                  <a:gd name="T70" fmla="*/ 278 w 279"/>
                  <a:gd name="T71" fmla="*/ 62 h 187"/>
                  <a:gd name="T72" fmla="*/ 278 w 279"/>
                  <a:gd name="T73" fmla="*/ 62 h 187"/>
                  <a:gd name="T74" fmla="*/ 278 w 279"/>
                  <a:gd name="T75" fmla="*/ 31 h 187"/>
                  <a:gd name="T76" fmla="*/ 248 w 279"/>
                  <a:gd name="T77" fmla="*/ 31 h 187"/>
                  <a:gd name="T78" fmla="*/ 248 w 279"/>
                  <a:gd name="T79" fmla="*/ 31 h 187"/>
                  <a:gd name="T80" fmla="*/ 217 w 279"/>
                  <a:gd name="T81" fmla="*/ 31 h 187"/>
                  <a:gd name="T82" fmla="*/ 154 w 279"/>
                  <a:gd name="T83" fmla="*/ 62 h 187"/>
                  <a:gd name="T84" fmla="*/ 154 w 279"/>
                  <a:gd name="T85" fmla="*/ 31 h 187"/>
                  <a:gd name="T86" fmla="*/ 124 w 279"/>
                  <a:gd name="T87" fmla="*/ 0 h 187"/>
                  <a:gd name="T88" fmla="*/ 124 w 279"/>
                  <a:gd name="T89" fmla="*/ 0 h 187"/>
                  <a:gd name="T90" fmla="*/ 93 w 279"/>
                  <a:gd name="T91" fmla="*/ 0 h 187"/>
                  <a:gd name="T92" fmla="*/ 62 w 279"/>
                  <a:gd name="T93" fmla="*/ 0 h 187"/>
                  <a:gd name="T94" fmla="*/ 30 w 279"/>
                  <a:gd name="T95" fmla="*/ 0 h 187"/>
                  <a:gd name="T96" fmla="*/ 30 w 279"/>
                  <a:gd name="T97" fmla="*/ 0 h 187"/>
                  <a:gd name="T98" fmla="*/ 30 w 279"/>
                  <a:gd name="T99" fmla="*/ 31 h 187"/>
                  <a:gd name="T100" fmla="*/ 0 w 279"/>
                  <a:gd name="T101" fmla="*/ 62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79" h="187">
                    <a:moveTo>
                      <a:pt x="0" y="62"/>
                    </a:moveTo>
                    <a:lnTo>
                      <a:pt x="0" y="62"/>
                    </a:lnTo>
                    <a:lnTo>
                      <a:pt x="0" y="62"/>
                    </a:lnTo>
                    <a:cubicBezTo>
                      <a:pt x="0" y="93"/>
                      <a:pt x="0" y="93"/>
                      <a:pt x="0" y="93"/>
                    </a:cubicBezTo>
                    <a:lnTo>
                      <a:pt x="0" y="93"/>
                    </a:lnTo>
                    <a:cubicBezTo>
                      <a:pt x="0" y="93"/>
                      <a:pt x="0" y="93"/>
                      <a:pt x="30" y="93"/>
                    </a:cubicBezTo>
                    <a:lnTo>
                      <a:pt x="30" y="93"/>
                    </a:lnTo>
                    <a:cubicBezTo>
                      <a:pt x="30" y="124"/>
                      <a:pt x="30" y="124"/>
                      <a:pt x="30" y="155"/>
                    </a:cubicBezTo>
                    <a:lnTo>
                      <a:pt x="30" y="155"/>
                    </a:lnTo>
                    <a:lnTo>
                      <a:pt x="30" y="155"/>
                    </a:lnTo>
                    <a:lnTo>
                      <a:pt x="30" y="155"/>
                    </a:lnTo>
                    <a:lnTo>
                      <a:pt x="30" y="155"/>
                    </a:lnTo>
                    <a:lnTo>
                      <a:pt x="30" y="155"/>
                    </a:lnTo>
                    <a:lnTo>
                      <a:pt x="62" y="155"/>
                    </a:lnTo>
                    <a:lnTo>
                      <a:pt x="62" y="155"/>
                    </a:lnTo>
                    <a:lnTo>
                      <a:pt x="93" y="155"/>
                    </a:lnTo>
                    <a:lnTo>
                      <a:pt x="93" y="155"/>
                    </a:lnTo>
                    <a:cubicBezTo>
                      <a:pt x="124" y="155"/>
                      <a:pt x="124" y="155"/>
                      <a:pt x="124" y="155"/>
                    </a:cubicBezTo>
                    <a:lnTo>
                      <a:pt x="154" y="155"/>
                    </a:lnTo>
                    <a:lnTo>
                      <a:pt x="154" y="155"/>
                    </a:lnTo>
                    <a:lnTo>
                      <a:pt x="154" y="155"/>
                    </a:lnTo>
                    <a:cubicBezTo>
                      <a:pt x="154" y="155"/>
                      <a:pt x="186" y="155"/>
                      <a:pt x="186" y="186"/>
                    </a:cubicBezTo>
                    <a:lnTo>
                      <a:pt x="186" y="186"/>
                    </a:lnTo>
                    <a:lnTo>
                      <a:pt x="186" y="186"/>
                    </a:lnTo>
                    <a:cubicBezTo>
                      <a:pt x="217" y="186"/>
                      <a:pt x="217" y="186"/>
                      <a:pt x="217" y="186"/>
                    </a:cubicBezTo>
                    <a:lnTo>
                      <a:pt x="248" y="186"/>
                    </a:lnTo>
                    <a:lnTo>
                      <a:pt x="248" y="186"/>
                    </a:lnTo>
                    <a:lnTo>
                      <a:pt x="248" y="186"/>
                    </a:lnTo>
                    <a:cubicBezTo>
                      <a:pt x="248" y="155"/>
                      <a:pt x="248" y="155"/>
                      <a:pt x="248" y="155"/>
                    </a:cubicBezTo>
                    <a:lnTo>
                      <a:pt x="248" y="155"/>
                    </a:lnTo>
                    <a:lnTo>
                      <a:pt x="248" y="155"/>
                    </a:lnTo>
                    <a:cubicBezTo>
                      <a:pt x="248" y="124"/>
                      <a:pt x="278" y="124"/>
                      <a:pt x="278" y="93"/>
                    </a:cubicBezTo>
                    <a:lnTo>
                      <a:pt x="278" y="93"/>
                    </a:lnTo>
                    <a:lnTo>
                      <a:pt x="278" y="93"/>
                    </a:lnTo>
                    <a:lnTo>
                      <a:pt x="278" y="62"/>
                    </a:lnTo>
                    <a:lnTo>
                      <a:pt x="278" y="62"/>
                    </a:lnTo>
                    <a:lnTo>
                      <a:pt x="278" y="62"/>
                    </a:lnTo>
                    <a:cubicBezTo>
                      <a:pt x="278" y="31"/>
                      <a:pt x="278" y="31"/>
                      <a:pt x="278" y="31"/>
                    </a:cubicBezTo>
                    <a:cubicBezTo>
                      <a:pt x="248" y="31"/>
                      <a:pt x="248" y="31"/>
                      <a:pt x="248" y="31"/>
                    </a:cubicBezTo>
                    <a:lnTo>
                      <a:pt x="248" y="31"/>
                    </a:lnTo>
                    <a:lnTo>
                      <a:pt x="217" y="31"/>
                    </a:lnTo>
                    <a:cubicBezTo>
                      <a:pt x="154" y="62"/>
                      <a:pt x="154" y="62"/>
                      <a:pt x="154" y="62"/>
                    </a:cubicBezTo>
                    <a:cubicBezTo>
                      <a:pt x="154" y="31"/>
                      <a:pt x="154" y="31"/>
                      <a:pt x="154" y="31"/>
                    </a:cubicBezTo>
                    <a:cubicBezTo>
                      <a:pt x="154" y="0"/>
                      <a:pt x="154" y="0"/>
                      <a:pt x="124" y="0"/>
                    </a:cubicBezTo>
                    <a:lnTo>
                      <a:pt x="124" y="0"/>
                    </a:lnTo>
                    <a:cubicBezTo>
                      <a:pt x="124" y="0"/>
                      <a:pt x="124" y="0"/>
                      <a:pt x="93" y="0"/>
                    </a:cubicBezTo>
                    <a:cubicBezTo>
                      <a:pt x="93" y="0"/>
                      <a:pt x="93" y="0"/>
                      <a:pt x="62" y="0"/>
                    </a:cubicBezTo>
                    <a:cubicBezTo>
                      <a:pt x="62" y="0"/>
                      <a:pt x="62" y="0"/>
                      <a:pt x="30" y="0"/>
                    </a:cubicBezTo>
                    <a:lnTo>
                      <a:pt x="30" y="0"/>
                    </a:lnTo>
                    <a:lnTo>
                      <a:pt x="30" y="31"/>
                    </a:lnTo>
                    <a:lnTo>
                      <a:pt x="0" y="62"/>
                    </a:ln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161" name="Freeform 158"/>
              <p:cNvSpPr>
                <a:spLocks noChangeArrowheads="1"/>
              </p:cNvSpPr>
              <p:nvPr/>
            </p:nvSpPr>
            <p:spPr bwMode="auto">
              <a:xfrm>
                <a:off x="2286000" y="2884488"/>
                <a:ext cx="223838" cy="279400"/>
              </a:xfrm>
              <a:custGeom>
                <a:avLst/>
                <a:gdLst>
                  <a:gd name="T0" fmla="*/ 185 w 621"/>
                  <a:gd name="T1" fmla="*/ 31 h 776"/>
                  <a:gd name="T2" fmla="*/ 185 w 621"/>
                  <a:gd name="T3" fmla="*/ 0 h 776"/>
                  <a:gd name="T4" fmla="*/ 124 w 621"/>
                  <a:gd name="T5" fmla="*/ 31 h 776"/>
                  <a:gd name="T6" fmla="*/ 93 w 621"/>
                  <a:gd name="T7" fmla="*/ 62 h 776"/>
                  <a:gd name="T8" fmla="*/ 61 w 621"/>
                  <a:gd name="T9" fmla="*/ 93 h 776"/>
                  <a:gd name="T10" fmla="*/ 31 w 621"/>
                  <a:gd name="T11" fmla="*/ 93 h 776"/>
                  <a:gd name="T12" fmla="*/ 61 w 621"/>
                  <a:gd name="T13" fmla="*/ 154 h 776"/>
                  <a:gd name="T14" fmla="*/ 31 w 621"/>
                  <a:gd name="T15" fmla="*/ 217 h 776"/>
                  <a:gd name="T16" fmla="*/ 31 w 621"/>
                  <a:gd name="T17" fmla="*/ 248 h 776"/>
                  <a:gd name="T18" fmla="*/ 31 w 621"/>
                  <a:gd name="T19" fmla="*/ 310 h 776"/>
                  <a:gd name="T20" fmla="*/ 31 w 621"/>
                  <a:gd name="T21" fmla="*/ 341 h 776"/>
                  <a:gd name="T22" fmla="*/ 31 w 621"/>
                  <a:gd name="T23" fmla="*/ 403 h 776"/>
                  <a:gd name="T24" fmla="*/ 0 w 621"/>
                  <a:gd name="T25" fmla="*/ 465 h 776"/>
                  <a:gd name="T26" fmla="*/ 0 w 621"/>
                  <a:gd name="T27" fmla="*/ 465 h 776"/>
                  <a:gd name="T28" fmla="*/ 61 w 621"/>
                  <a:gd name="T29" fmla="*/ 558 h 776"/>
                  <a:gd name="T30" fmla="*/ 61 w 621"/>
                  <a:gd name="T31" fmla="*/ 619 h 776"/>
                  <a:gd name="T32" fmla="*/ 61 w 621"/>
                  <a:gd name="T33" fmla="*/ 651 h 776"/>
                  <a:gd name="T34" fmla="*/ 61 w 621"/>
                  <a:gd name="T35" fmla="*/ 651 h 776"/>
                  <a:gd name="T36" fmla="*/ 93 w 621"/>
                  <a:gd name="T37" fmla="*/ 743 h 776"/>
                  <a:gd name="T38" fmla="*/ 93 w 621"/>
                  <a:gd name="T39" fmla="*/ 775 h 776"/>
                  <a:gd name="T40" fmla="*/ 124 w 621"/>
                  <a:gd name="T41" fmla="*/ 743 h 776"/>
                  <a:gd name="T42" fmla="*/ 155 w 621"/>
                  <a:gd name="T43" fmla="*/ 743 h 776"/>
                  <a:gd name="T44" fmla="*/ 185 w 621"/>
                  <a:gd name="T45" fmla="*/ 743 h 776"/>
                  <a:gd name="T46" fmla="*/ 217 w 621"/>
                  <a:gd name="T47" fmla="*/ 743 h 776"/>
                  <a:gd name="T48" fmla="*/ 217 w 621"/>
                  <a:gd name="T49" fmla="*/ 743 h 776"/>
                  <a:gd name="T50" fmla="*/ 309 w 621"/>
                  <a:gd name="T51" fmla="*/ 743 h 776"/>
                  <a:gd name="T52" fmla="*/ 341 w 621"/>
                  <a:gd name="T53" fmla="*/ 743 h 776"/>
                  <a:gd name="T54" fmla="*/ 372 w 621"/>
                  <a:gd name="T55" fmla="*/ 713 h 776"/>
                  <a:gd name="T56" fmla="*/ 372 w 621"/>
                  <a:gd name="T57" fmla="*/ 682 h 776"/>
                  <a:gd name="T58" fmla="*/ 372 w 621"/>
                  <a:gd name="T59" fmla="*/ 651 h 776"/>
                  <a:gd name="T60" fmla="*/ 403 w 621"/>
                  <a:gd name="T61" fmla="*/ 589 h 776"/>
                  <a:gd name="T62" fmla="*/ 496 w 621"/>
                  <a:gd name="T63" fmla="*/ 558 h 776"/>
                  <a:gd name="T64" fmla="*/ 589 w 621"/>
                  <a:gd name="T65" fmla="*/ 558 h 776"/>
                  <a:gd name="T66" fmla="*/ 620 w 621"/>
                  <a:gd name="T67" fmla="*/ 527 h 776"/>
                  <a:gd name="T68" fmla="*/ 620 w 621"/>
                  <a:gd name="T69" fmla="*/ 495 h 776"/>
                  <a:gd name="T70" fmla="*/ 557 w 621"/>
                  <a:gd name="T71" fmla="*/ 434 h 776"/>
                  <a:gd name="T72" fmla="*/ 527 w 621"/>
                  <a:gd name="T73" fmla="*/ 434 h 776"/>
                  <a:gd name="T74" fmla="*/ 496 w 621"/>
                  <a:gd name="T75" fmla="*/ 434 h 776"/>
                  <a:gd name="T76" fmla="*/ 465 w 621"/>
                  <a:gd name="T77" fmla="*/ 341 h 776"/>
                  <a:gd name="T78" fmla="*/ 465 w 621"/>
                  <a:gd name="T79" fmla="*/ 310 h 776"/>
                  <a:gd name="T80" fmla="*/ 465 w 621"/>
                  <a:gd name="T81" fmla="*/ 279 h 776"/>
                  <a:gd name="T82" fmla="*/ 465 w 621"/>
                  <a:gd name="T83" fmla="*/ 248 h 776"/>
                  <a:gd name="T84" fmla="*/ 403 w 621"/>
                  <a:gd name="T85" fmla="*/ 248 h 776"/>
                  <a:gd name="T86" fmla="*/ 341 w 621"/>
                  <a:gd name="T87" fmla="*/ 186 h 776"/>
                  <a:gd name="T88" fmla="*/ 279 w 621"/>
                  <a:gd name="T89" fmla="*/ 186 h 776"/>
                  <a:gd name="T90" fmla="*/ 279 w 621"/>
                  <a:gd name="T91" fmla="*/ 186 h 776"/>
                  <a:gd name="T92" fmla="*/ 248 w 621"/>
                  <a:gd name="T93" fmla="*/ 154 h 776"/>
                  <a:gd name="T94" fmla="*/ 217 w 621"/>
                  <a:gd name="T95" fmla="*/ 124 h 7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21" h="776">
                    <a:moveTo>
                      <a:pt x="185" y="62"/>
                    </a:moveTo>
                    <a:lnTo>
                      <a:pt x="185" y="62"/>
                    </a:lnTo>
                    <a:cubicBezTo>
                      <a:pt x="185" y="31"/>
                      <a:pt x="185" y="31"/>
                      <a:pt x="185" y="31"/>
                    </a:cubicBezTo>
                    <a:lnTo>
                      <a:pt x="185" y="31"/>
                    </a:lnTo>
                    <a:lnTo>
                      <a:pt x="185" y="0"/>
                    </a:lnTo>
                    <a:lnTo>
                      <a:pt x="185" y="0"/>
                    </a:lnTo>
                    <a:cubicBezTo>
                      <a:pt x="185" y="0"/>
                      <a:pt x="185" y="0"/>
                      <a:pt x="155" y="0"/>
                    </a:cubicBezTo>
                    <a:lnTo>
                      <a:pt x="155" y="0"/>
                    </a:lnTo>
                    <a:cubicBezTo>
                      <a:pt x="155" y="0"/>
                      <a:pt x="155" y="31"/>
                      <a:pt x="124" y="31"/>
                    </a:cubicBezTo>
                    <a:lnTo>
                      <a:pt x="124" y="31"/>
                    </a:lnTo>
                    <a:cubicBezTo>
                      <a:pt x="93" y="62"/>
                      <a:pt x="93" y="62"/>
                      <a:pt x="93" y="62"/>
                    </a:cubicBezTo>
                    <a:lnTo>
                      <a:pt x="93" y="62"/>
                    </a:lnTo>
                    <a:cubicBezTo>
                      <a:pt x="93" y="62"/>
                      <a:pt x="93" y="62"/>
                      <a:pt x="61" y="62"/>
                    </a:cubicBezTo>
                    <a:lnTo>
                      <a:pt x="61" y="62"/>
                    </a:lnTo>
                    <a:lnTo>
                      <a:pt x="61" y="93"/>
                    </a:lnTo>
                    <a:cubicBezTo>
                      <a:pt x="61" y="93"/>
                      <a:pt x="61" y="93"/>
                      <a:pt x="31" y="93"/>
                    </a:cubicBezTo>
                    <a:lnTo>
                      <a:pt x="31" y="93"/>
                    </a:lnTo>
                    <a:lnTo>
                      <a:pt x="31" y="93"/>
                    </a:lnTo>
                    <a:cubicBezTo>
                      <a:pt x="31" y="93"/>
                      <a:pt x="31" y="93"/>
                      <a:pt x="31" y="124"/>
                    </a:cubicBezTo>
                    <a:cubicBezTo>
                      <a:pt x="31" y="124"/>
                      <a:pt x="61" y="124"/>
                      <a:pt x="61" y="154"/>
                    </a:cubicBezTo>
                    <a:lnTo>
                      <a:pt x="61" y="154"/>
                    </a:lnTo>
                    <a:cubicBezTo>
                      <a:pt x="61" y="154"/>
                      <a:pt x="61" y="186"/>
                      <a:pt x="31" y="186"/>
                    </a:cubicBezTo>
                    <a:lnTo>
                      <a:pt x="31" y="186"/>
                    </a:lnTo>
                    <a:cubicBezTo>
                      <a:pt x="31" y="217"/>
                      <a:pt x="31" y="217"/>
                      <a:pt x="31" y="217"/>
                    </a:cubicBezTo>
                    <a:lnTo>
                      <a:pt x="31" y="248"/>
                    </a:lnTo>
                    <a:lnTo>
                      <a:pt x="31" y="248"/>
                    </a:lnTo>
                    <a:lnTo>
                      <a:pt x="31" y="248"/>
                    </a:lnTo>
                    <a:cubicBezTo>
                      <a:pt x="31" y="248"/>
                      <a:pt x="31" y="248"/>
                      <a:pt x="31" y="279"/>
                    </a:cubicBezTo>
                    <a:lnTo>
                      <a:pt x="31" y="310"/>
                    </a:lnTo>
                    <a:lnTo>
                      <a:pt x="31" y="310"/>
                    </a:lnTo>
                    <a:lnTo>
                      <a:pt x="31" y="341"/>
                    </a:lnTo>
                    <a:lnTo>
                      <a:pt x="31" y="341"/>
                    </a:lnTo>
                    <a:lnTo>
                      <a:pt x="31" y="341"/>
                    </a:lnTo>
                    <a:cubicBezTo>
                      <a:pt x="31" y="341"/>
                      <a:pt x="31" y="341"/>
                      <a:pt x="31" y="371"/>
                    </a:cubicBezTo>
                    <a:cubicBezTo>
                      <a:pt x="31" y="371"/>
                      <a:pt x="31" y="371"/>
                      <a:pt x="31" y="403"/>
                    </a:cubicBezTo>
                    <a:lnTo>
                      <a:pt x="31" y="403"/>
                    </a:lnTo>
                    <a:cubicBezTo>
                      <a:pt x="31" y="403"/>
                      <a:pt x="31" y="403"/>
                      <a:pt x="31" y="434"/>
                    </a:cubicBezTo>
                    <a:lnTo>
                      <a:pt x="31" y="434"/>
                    </a:lnTo>
                    <a:cubicBezTo>
                      <a:pt x="31" y="434"/>
                      <a:pt x="31" y="434"/>
                      <a:pt x="0" y="465"/>
                    </a:cubicBezTo>
                    <a:lnTo>
                      <a:pt x="0" y="465"/>
                    </a:lnTo>
                    <a:lnTo>
                      <a:pt x="0" y="465"/>
                    </a:lnTo>
                    <a:lnTo>
                      <a:pt x="0" y="465"/>
                    </a:lnTo>
                    <a:cubicBezTo>
                      <a:pt x="0" y="495"/>
                      <a:pt x="31" y="495"/>
                      <a:pt x="31" y="495"/>
                    </a:cubicBezTo>
                    <a:cubicBezTo>
                      <a:pt x="31" y="527"/>
                      <a:pt x="31" y="527"/>
                      <a:pt x="31" y="558"/>
                    </a:cubicBezTo>
                    <a:cubicBezTo>
                      <a:pt x="31" y="558"/>
                      <a:pt x="31" y="558"/>
                      <a:pt x="61" y="558"/>
                    </a:cubicBezTo>
                    <a:lnTo>
                      <a:pt x="61" y="558"/>
                    </a:lnTo>
                    <a:lnTo>
                      <a:pt x="61" y="589"/>
                    </a:lnTo>
                    <a:cubicBezTo>
                      <a:pt x="61" y="589"/>
                      <a:pt x="61" y="589"/>
                      <a:pt x="61" y="619"/>
                    </a:cubicBezTo>
                    <a:cubicBezTo>
                      <a:pt x="61" y="619"/>
                      <a:pt x="61" y="619"/>
                      <a:pt x="61" y="651"/>
                    </a:cubicBezTo>
                    <a:lnTo>
                      <a:pt x="61" y="651"/>
                    </a:lnTo>
                    <a:lnTo>
                      <a:pt x="61" y="651"/>
                    </a:lnTo>
                    <a:lnTo>
                      <a:pt x="61" y="651"/>
                    </a:lnTo>
                    <a:lnTo>
                      <a:pt x="61" y="651"/>
                    </a:lnTo>
                    <a:lnTo>
                      <a:pt x="61" y="651"/>
                    </a:lnTo>
                    <a:cubicBezTo>
                      <a:pt x="61" y="682"/>
                      <a:pt x="61" y="682"/>
                      <a:pt x="61" y="713"/>
                    </a:cubicBezTo>
                    <a:lnTo>
                      <a:pt x="61" y="713"/>
                    </a:lnTo>
                    <a:cubicBezTo>
                      <a:pt x="93" y="713"/>
                      <a:pt x="93" y="743"/>
                      <a:pt x="93" y="743"/>
                    </a:cubicBezTo>
                    <a:lnTo>
                      <a:pt x="93" y="775"/>
                    </a:lnTo>
                    <a:lnTo>
                      <a:pt x="93" y="775"/>
                    </a:lnTo>
                    <a:lnTo>
                      <a:pt x="93" y="775"/>
                    </a:lnTo>
                    <a:lnTo>
                      <a:pt x="93" y="775"/>
                    </a:lnTo>
                    <a:lnTo>
                      <a:pt x="93" y="775"/>
                    </a:lnTo>
                    <a:cubicBezTo>
                      <a:pt x="124" y="775"/>
                      <a:pt x="124" y="743"/>
                      <a:pt x="124" y="743"/>
                    </a:cubicBezTo>
                    <a:cubicBezTo>
                      <a:pt x="124" y="743"/>
                      <a:pt x="124" y="743"/>
                      <a:pt x="155" y="743"/>
                    </a:cubicBezTo>
                    <a:lnTo>
                      <a:pt x="155" y="743"/>
                    </a:lnTo>
                    <a:lnTo>
                      <a:pt x="155" y="743"/>
                    </a:lnTo>
                    <a:cubicBezTo>
                      <a:pt x="185" y="713"/>
                      <a:pt x="185" y="713"/>
                      <a:pt x="185" y="713"/>
                    </a:cubicBezTo>
                    <a:cubicBezTo>
                      <a:pt x="185" y="743"/>
                      <a:pt x="185" y="743"/>
                      <a:pt x="185" y="743"/>
                    </a:cubicBezTo>
                    <a:lnTo>
                      <a:pt x="185" y="743"/>
                    </a:lnTo>
                    <a:cubicBezTo>
                      <a:pt x="185" y="743"/>
                      <a:pt x="185" y="743"/>
                      <a:pt x="217" y="743"/>
                    </a:cubicBezTo>
                    <a:lnTo>
                      <a:pt x="217" y="743"/>
                    </a:lnTo>
                    <a:lnTo>
                      <a:pt x="217" y="743"/>
                    </a:lnTo>
                    <a:lnTo>
                      <a:pt x="217" y="743"/>
                    </a:lnTo>
                    <a:lnTo>
                      <a:pt x="217" y="743"/>
                    </a:lnTo>
                    <a:lnTo>
                      <a:pt x="217" y="743"/>
                    </a:lnTo>
                    <a:cubicBezTo>
                      <a:pt x="248" y="743"/>
                      <a:pt x="248" y="743"/>
                      <a:pt x="279" y="743"/>
                    </a:cubicBezTo>
                    <a:cubicBezTo>
                      <a:pt x="279" y="743"/>
                      <a:pt x="279" y="743"/>
                      <a:pt x="309" y="743"/>
                    </a:cubicBezTo>
                    <a:lnTo>
                      <a:pt x="309" y="743"/>
                    </a:lnTo>
                    <a:lnTo>
                      <a:pt x="309" y="743"/>
                    </a:lnTo>
                    <a:lnTo>
                      <a:pt x="309" y="743"/>
                    </a:lnTo>
                    <a:lnTo>
                      <a:pt x="341" y="743"/>
                    </a:lnTo>
                    <a:lnTo>
                      <a:pt x="341" y="713"/>
                    </a:lnTo>
                    <a:lnTo>
                      <a:pt x="341" y="713"/>
                    </a:lnTo>
                    <a:lnTo>
                      <a:pt x="372" y="713"/>
                    </a:lnTo>
                    <a:lnTo>
                      <a:pt x="372" y="713"/>
                    </a:lnTo>
                    <a:cubicBezTo>
                      <a:pt x="372" y="682"/>
                      <a:pt x="372" y="682"/>
                      <a:pt x="372" y="682"/>
                    </a:cubicBezTo>
                    <a:lnTo>
                      <a:pt x="372" y="682"/>
                    </a:lnTo>
                    <a:cubicBezTo>
                      <a:pt x="372" y="651"/>
                      <a:pt x="372" y="651"/>
                      <a:pt x="372" y="651"/>
                    </a:cubicBezTo>
                    <a:lnTo>
                      <a:pt x="372" y="651"/>
                    </a:lnTo>
                    <a:lnTo>
                      <a:pt x="372" y="651"/>
                    </a:lnTo>
                    <a:cubicBezTo>
                      <a:pt x="372" y="619"/>
                      <a:pt x="372" y="619"/>
                      <a:pt x="372" y="619"/>
                    </a:cubicBezTo>
                    <a:lnTo>
                      <a:pt x="372" y="619"/>
                    </a:lnTo>
                    <a:lnTo>
                      <a:pt x="403" y="589"/>
                    </a:lnTo>
                    <a:cubicBezTo>
                      <a:pt x="433" y="589"/>
                      <a:pt x="465" y="558"/>
                      <a:pt x="496" y="558"/>
                    </a:cubicBezTo>
                    <a:lnTo>
                      <a:pt x="496" y="558"/>
                    </a:lnTo>
                    <a:lnTo>
                      <a:pt x="496" y="558"/>
                    </a:lnTo>
                    <a:lnTo>
                      <a:pt x="527" y="558"/>
                    </a:lnTo>
                    <a:lnTo>
                      <a:pt x="527" y="558"/>
                    </a:lnTo>
                    <a:cubicBezTo>
                      <a:pt x="557" y="558"/>
                      <a:pt x="589" y="558"/>
                      <a:pt x="589" y="558"/>
                    </a:cubicBezTo>
                    <a:lnTo>
                      <a:pt x="589" y="558"/>
                    </a:lnTo>
                    <a:cubicBezTo>
                      <a:pt x="620" y="558"/>
                      <a:pt x="620" y="527"/>
                      <a:pt x="620" y="527"/>
                    </a:cubicBezTo>
                    <a:lnTo>
                      <a:pt x="620" y="527"/>
                    </a:lnTo>
                    <a:cubicBezTo>
                      <a:pt x="620" y="495"/>
                      <a:pt x="620" y="495"/>
                      <a:pt x="620" y="495"/>
                    </a:cubicBezTo>
                    <a:lnTo>
                      <a:pt x="620" y="495"/>
                    </a:lnTo>
                    <a:lnTo>
                      <a:pt x="620" y="495"/>
                    </a:lnTo>
                    <a:lnTo>
                      <a:pt x="589" y="495"/>
                    </a:lnTo>
                    <a:cubicBezTo>
                      <a:pt x="589" y="495"/>
                      <a:pt x="557" y="465"/>
                      <a:pt x="557" y="434"/>
                    </a:cubicBezTo>
                    <a:lnTo>
                      <a:pt x="557" y="434"/>
                    </a:lnTo>
                    <a:lnTo>
                      <a:pt x="557" y="434"/>
                    </a:lnTo>
                    <a:lnTo>
                      <a:pt x="557" y="434"/>
                    </a:lnTo>
                    <a:lnTo>
                      <a:pt x="527" y="434"/>
                    </a:lnTo>
                    <a:lnTo>
                      <a:pt x="527" y="434"/>
                    </a:lnTo>
                    <a:cubicBezTo>
                      <a:pt x="527" y="434"/>
                      <a:pt x="527" y="434"/>
                      <a:pt x="496" y="434"/>
                    </a:cubicBezTo>
                    <a:lnTo>
                      <a:pt x="496" y="434"/>
                    </a:lnTo>
                    <a:cubicBezTo>
                      <a:pt x="496" y="434"/>
                      <a:pt x="496" y="434"/>
                      <a:pt x="465" y="403"/>
                    </a:cubicBezTo>
                    <a:lnTo>
                      <a:pt x="465" y="371"/>
                    </a:lnTo>
                    <a:cubicBezTo>
                      <a:pt x="465" y="341"/>
                      <a:pt x="465" y="341"/>
                      <a:pt x="465" y="341"/>
                    </a:cubicBezTo>
                    <a:lnTo>
                      <a:pt x="465" y="341"/>
                    </a:lnTo>
                    <a:lnTo>
                      <a:pt x="465" y="341"/>
                    </a:lnTo>
                    <a:lnTo>
                      <a:pt x="465" y="310"/>
                    </a:lnTo>
                    <a:lnTo>
                      <a:pt x="465" y="310"/>
                    </a:lnTo>
                    <a:cubicBezTo>
                      <a:pt x="465" y="279"/>
                      <a:pt x="465" y="279"/>
                      <a:pt x="465" y="279"/>
                    </a:cubicBezTo>
                    <a:lnTo>
                      <a:pt x="465" y="279"/>
                    </a:lnTo>
                    <a:lnTo>
                      <a:pt x="465" y="279"/>
                    </a:lnTo>
                    <a:cubicBezTo>
                      <a:pt x="465" y="248"/>
                      <a:pt x="465" y="248"/>
                      <a:pt x="465" y="248"/>
                    </a:cubicBezTo>
                    <a:lnTo>
                      <a:pt x="465" y="248"/>
                    </a:lnTo>
                    <a:lnTo>
                      <a:pt x="465" y="248"/>
                    </a:lnTo>
                    <a:lnTo>
                      <a:pt x="433" y="248"/>
                    </a:lnTo>
                    <a:cubicBezTo>
                      <a:pt x="433" y="248"/>
                      <a:pt x="433" y="248"/>
                      <a:pt x="403" y="248"/>
                    </a:cubicBezTo>
                    <a:cubicBezTo>
                      <a:pt x="403" y="248"/>
                      <a:pt x="372" y="248"/>
                      <a:pt x="372" y="217"/>
                    </a:cubicBezTo>
                    <a:cubicBezTo>
                      <a:pt x="372" y="217"/>
                      <a:pt x="372" y="217"/>
                      <a:pt x="341" y="217"/>
                    </a:cubicBezTo>
                    <a:cubicBezTo>
                      <a:pt x="341" y="186"/>
                      <a:pt x="341" y="186"/>
                      <a:pt x="341" y="186"/>
                    </a:cubicBezTo>
                    <a:lnTo>
                      <a:pt x="341" y="186"/>
                    </a:lnTo>
                    <a:lnTo>
                      <a:pt x="341" y="186"/>
                    </a:lnTo>
                    <a:cubicBezTo>
                      <a:pt x="309" y="186"/>
                      <a:pt x="309" y="186"/>
                      <a:pt x="279" y="186"/>
                    </a:cubicBezTo>
                    <a:lnTo>
                      <a:pt x="279" y="186"/>
                    </a:lnTo>
                    <a:lnTo>
                      <a:pt x="279" y="186"/>
                    </a:lnTo>
                    <a:lnTo>
                      <a:pt x="279" y="186"/>
                    </a:lnTo>
                    <a:lnTo>
                      <a:pt x="279" y="186"/>
                    </a:lnTo>
                    <a:lnTo>
                      <a:pt x="279" y="186"/>
                    </a:lnTo>
                    <a:cubicBezTo>
                      <a:pt x="279" y="186"/>
                      <a:pt x="248" y="186"/>
                      <a:pt x="248" y="154"/>
                    </a:cubicBezTo>
                    <a:lnTo>
                      <a:pt x="248" y="154"/>
                    </a:lnTo>
                    <a:cubicBezTo>
                      <a:pt x="217" y="154"/>
                      <a:pt x="217" y="154"/>
                      <a:pt x="217" y="124"/>
                    </a:cubicBezTo>
                    <a:lnTo>
                      <a:pt x="217" y="124"/>
                    </a:lnTo>
                    <a:cubicBezTo>
                      <a:pt x="185" y="124"/>
                      <a:pt x="185" y="93"/>
                      <a:pt x="185" y="62"/>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162" name="Freeform 159"/>
              <p:cNvSpPr>
                <a:spLocks noChangeArrowheads="1"/>
              </p:cNvSpPr>
              <p:nvPr/>
            </p:nvSpPr>
            <p:spPr bwMode="auto">
              <a:xfrm>
                <a:off x="2195513" y="3632200"/>
                <a:ext cx="1587" cy="11113"/>
              </a:xfrm>
              <a:custGeom>
                <a:avLst/>
                <a:gdLst>
                  <a:gd name="T0" fmla="*/ 0 w 1"/>
                  <a:gd name="T1" fmla="*/ 0 h 32"/>
                  <a:gd name="T2" fmla="*/ 0 w 1"/>
                  <a:gd name="T3" fmla="*/ 0 h 32"/>
                  <a:gd name="T4" fmla="*/ 0 w 1"/>
                  <a:gd name="T5" fmla="*/ 31 h 32"/>
                  <a:gd name="T6" fmla="*/ 0 w 1"/>
                  <a:gd name="T7" fmla="*/ 31 h 32"/>
                  <a:gd name="T8" fmla="*/ 0 w 1"/>
                  <a:gd name="T9" fmla="*/ 31 h 32"/>
                  <a:gd name="T10" fmla="*/ 0 w 1"/>
                  <a:gd name="T11" fmla="*/ 0 h 32"/>
                </a:gdLst>
                <a:ahLst/>
                <a:cxnLst>
                  <a:cxn ang="0">
                    <a:pos x="T0" y="T1"/>
                  </a:cxn>
                  <a:cxn ang="0">
                    <a:pos x="T2" y="T3"/>
                  </a:cxn>
                  <a:cxn ang="0">
                    <a:pos x="T4" y="T5"/>
                  </a:cxn>
                  <a:cxn ang="0">
                    <a:pos x="T6" y="T7"/>
                  </a:cxn>
                  <a:cxn ang="0">
                    <a:pos x="T8" y="T9"/>
                  </a:cxn>
                  <a:cxn ang="0">
                    <a:pos x="T10" y="T11"/>
                  </a:cxn>
                </a:cxnLst>
                <a:rect l="0" t="0" r="r" b="b"/>
                <a:pathLst>
                  <a:path w="1" h="32">
                    <a:moveTo>
                      <a:pt x="0" y="0"/>
                    </a:moveTo>
                    <a:lnTo>
                      <a:pt x="0" y="0"/>
                    </a:lnTo>
                    <a:lnTo>
                      <a:pt x="0" y="31"/>
                    </a:lnTo>
                    <a:lnTo>
                      <a:pt x="0" y="31"/>
                    </a:lnTo>
                    <a:lnTo>
                      <a:pt x="0" y="31"/>
                    </a:lnTo>
                    <a:lnTo>
                      <a:pt x="0" y="0"/>
                    </a:ln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163" name="Freeform 160"/>
              <p:cNvSpPr>
                <a:spLocks noChangeArrowheads="1"/>
              </p:cNvSpPr>
              <p:nvPr/>
            </p:nvSpPr>
            <p:spPr bwMode="auto">
              <a:xfrm>
                <a:off x="2062163" y="2673350"/>
                <a:ext cx="257175" cy="938213"/>
              </a:xfrm>
              <a:custGeom>
                <a:avLst/>
                <a:gdLst>
                  <a:gd name="T0" fmla="*/ 465 w 714"/>
                  <a:gd name="T1" fmla="*/ 2511 h 2605"/>
                  <a:gd name="T2" fmla="*/ 465 w 714"/>
                  <a:gd name="T3" fmla="*/ 2448 h 2605"/>
                  <a:gd name="T4" fmla="*/ 496 w 714"/>
                  <a:gd name="T5" fmla="*/ 2356 h 2605"/>
                  <a:gd name="T6" fmla="*/ 496 w 714"/>
                  <a:gd name="T7" fmla="*/ 2293 h 2605"/>
                  <a:gd name="T8" fmla="*/ 527 w 714"/>
                  <a:gd name="T9" fmla="*/ 2232 h 2605"/>
                  <a:gd name="T10" fmla="*/ 557 w 714"/>
                  <a:gd name="T11" fmla="*/ 2108 h 2605"/>
                  <a:gd name="T12" fmla="*/ 527 w 714"/>
                  <a:gd name="T13" fmla="*/ 1984 h 2605"/>
                  <a:gd name="T14" fmla="*/ 527 w 714"/>
                  <a:gd name="T15" fmla="*/ 1922 h 2605"/>
                  <a:gd name="T16" fmla="*/ 557 w 714"/>
                  <a:gd name="T17" fmla="*/ 1828 h 2605"/>
                  <a:gd name="T18" fmla="*/ 589 w 714"/>
                  <a:gd name="T19" fmla="*/ 1704 h 2605"/>
                  <a:gd name="T20" fmla="*/ 620 w 714"/>
                  <a:gd name="T21" fmla="*/ 1674 h 2605"/>
                  <a:gd name="T22" fmla="*/ 651 w 714"/>
                  <a:gd name="T23" fmla="*/ 1612 h 2605"/>
                  <a:gd name="T24" fmla="*/ 651 w 714"/>
                  <a:gd name="T25" fmla="*/ 1550 h 2605"/>
                  <a:gd name="T26" fmla="*/ 713 w 714"/>
                  <a:gd name="T27" fmla="*/ 1456 h 2605"/>
                  <a:gd name="T28" fmla="*/ 681 w 714"/>
                  <a:gd name="T29" fmla="*/ 1395 h 2605"/>
                  <a:gd name="T30" fmla="*/ 651 w 714"/>
                  <a:gd name="T31" fmla="*/ 1302 h 2605"/>
                  <a:gd name="T32" fmla="*/ 620 w 714"/>
                  <a:gd name="T33" fmla="*/ 1208 h 2605"/>
                  <a:gd name="T34" fmla="*/ 620 w 714"/>
                  <a:gd name="T35" fmla="*/ 1178 h 2605"/>
                  <a:gd name="T36" fmla="*/ 589 w 714"/>
                  <a:gd name="T37" fmla="*/ 1116 h 2605"/>
                  <a:gd name="T38" fmla="*/ 557 w 714"/>
                  <a:gd name="T39" fmla="*/ 1054 h 2605"/>
                  <a:gd name="T40" fmla="*/ 620 w 714"/>
                  <a:gd name="T41" fmla="*/ 992 h 2605"/>
                  <a:gd name="T42" fmla="*/ 589 w 714"/>
                  <a:gd name="T43" fmla="*/ 930 h 2605"/>
                  <a:gd name="T44" fmla="*/ 620 w 714"/>
                  <a:gd name="T45" fmla="*/ 868 h 2605"/>
                  <a:gd name="T46" fmla="*/ 620 w 714"/>
                  <a:gd name="T47" fmla="*/ 775 h 2605"/>
                  <a:gd name="T48" fmla="*/ 620 w 714"/>
                  <a:gd name="T49" fmla="*/ 743 h 2605"/>
                  <a:gd name="T50" fmla="*/ 589 w 714"/>
                  <a:gd name="T51" fmla="*/ 682 h 2605"/>
                  <a:gd name="T52" fmla="*/ 557 w 714"/>
                  <a:gd name="T53" fmla="*/ 682 h 2605"/>
                  <a:gd name="T54" fmla="*/ 465 w 714"/>
                  <a:gd name="T55" fmla="*/ 620 h 2605"/>
                  <a:gd name="T56" fmla="*/ 433 w 714"/>
                  <a:gd name="T57" fmla="*/ 589 h 2605"/>
                  <a:gd name="T58" fmla="*/ 372 w 714"/>
                  <a:gd name="T59" fmla="*/ 527 h 2605"/>
                  <a:gd name="T60" fmla="*/ 341 w 714"/>
                  <a:gd name="T61" fmla="*/ 465 h 2605"/>
                  <a:gd name="T62" fmla="*/ 341 w 714"/>
                  <a:gd name="T63" fmla="*/ 403 h 2605"/>
                  <a:gd name="T64" fmla="*/ 372 w 714"/>
                  <a:gd name="T65" fmla="*/ 341 h 2605"/>
                  <a:gd name="T66" fmla="*/ 372 w 714"/>
                  <a:gd name="T67" fmla="*/ 310 h 2605"/>
                  <a:gd name="T68" fmla="*/ 403 w 714"/>
                  <a:gd name="T69" fmla="*/ 248 h 2605"/>
                  <a:gd name="T70" fmla="*/ 527 w 714"/>
                  <a:gd name="T71" fmla="*/ 186 h 2605"/>
                  <a:gd name="T72" fmla="*/ 527 w 714"/>
                  <a:gd name="T73" fmla="*/ 124 h 2605"/>
                  <a:gd name="T74" fmla="*/ 433 w 714"/>
                  <a:gd name="T75" fmla="*/ 124 h 2605"/>
                  <a:gd name="T76" fmla="*/ 372 w 714"/>
                  <a:gd name="T77" fmla="*/ 31 h 2605"/>
                  <a:gd name="T78" fmla="*/ 309 w 714"/>
                  <a:gd name="T79" fmla="*/ 31 h 2605"/>
                  <a:gd name="T80" fmla="*/ 186 w 714"/>
                  <a:gd name="T81" fmla="*/ 124 h 2605"/>
                  <a:gd name="T82" fmla="*/ 92 w 714"/>
                  <a:gd name="T83" fmla="*/ 310 h 2605"/>
                  <a:gd name="T84" fmla="*/ 31 w 714"/>
                  <a:gd name="T85" fmla="*/ 248 h 2605"/>
                  <a:gd name="T86" fmla="*/ 0 w 714"/>
                  <a:gd name="T87" fmla="*/ 279 h 2605"/>
                  <a:gd name="T88" fmla="*/ 62 w 714"/>
                  <a:gd name="T89" fmla="*/ 434 h 2605"/>
                  <a:gd name="T90" fmla="*/ 124 w 714"/>
                  <a:gd name="T91" fmla="*/ 558 h 2605"/>
                  <a:gd name="T92" fmla="*/ 186 w 714"/>
                  <a:gd name="T93" fmla="*/ 682 h 2605"/>
                  <a:gd name="T94" fmla="*/ 279 w 714"/>
                  <a:gd name="T95" fmla="*/ 868 h 2605"/>
                  <a:gd name="T96" fmla="*/ 433 w 714"/>
                  <a:gd name="T97" fmla="*/ 992 h 2605"/>
                  <a:gd name="T98" fmla="*/ 557 w 714"/>
                  <a:gd name="T99" fmla="*/ 1116 h 2605"/>
                  <a:gd name="T100" fmla="*/ 589 w 714"/>
                  <a:gd name="T101" fmla="*/ 1271 h 2605"/>
                  <a:gd name="T102" fmla="*/ 557 w 714"/>
                  <a:gd name="T103" fmla="*/ 1426 h 2605"/>
                  <a:gd name="T104" fmla="*/ 557 w 714"/>
                  <a:gd name="T105" fmla="*/ 1550 h 2605"/>
                  <a:gd name="T106" fmla="*/ 527 w 714"/>
                  <a:gd name="T107" fmla="*/ 1736 h 2605"/>
                  <a:gd name="T108" fmla="*/ 527 w 714"/>
                  <a:gd name="T109" fmla="*/ 1828 h 2605"/>
                  <a:gd name="T110" fmla="*/ 496 w 714"/>
                  <a:gd name="T111" fmla="*/ 1952 h 2605"/>
                  <a:gd name="T112" fmla="*/ 496 w 714"/>
                  <a:gd name="T113" fmla="*/ 2139 h 2605"/>
                  <a:gd name="T114" fmla="*/ 433 w 714"/>
                  <a:gd name="T115" fmla="*/ 2293 h 2605"/>
                  <a:gd name="T116" fmla="*/ 403 w 714"/>
                  <a:gd name="T117" fmla="*/ 2356 h 2605"/>
                  <a:gd name="T118" fmla="*/ 372 w 714"/>
                  <a:gd name="T119" fmla="*/ 2572 h 2605"/>
                  <a:gd name="T120" fmla="*/ 433 w 714"/>
                  <a:gd name="T121" fmla="*/ 2572 h 2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14" h="2605">
                    <a:moveTo>
                      <a:pt x="433" y="2541"/>
                    </a:moveTo>
                    <a:lnTo>
                      <a:pt x="433" y="2541"/>
                    </a:lnTo>
                    <a:lnTo>
                      <a:pt x="433" y="2541"/>
                    </a:lnTo>
                    <a:cubicBezTo>
                      <a:pt x="433" y="2541"/>
                      <a:pt x="433" y="2541"/>
                      <a:pt x="465" y="2511"/>
                    </a:cubicBezTo>
                    <a:lnTo>
                      <a:pt x="465" y="2511"/>
                    </a:lnTo>
                    <a:lnTo>
                      <a:pt x="465" y="2511"/>
                    </a:lnTo>
                    <a:lnTo>
                      <a:pt x="465" y="2511"/>
                    </a:lnTo>
                    <a:lnTo>
                      <a:pt x="465" y="2480"/>
                    </a:lnTo>
                    <a:lnTo>
                      <a:pt x="465" y="2480"/>
                    </a:lnTo>
                    <a:cubicBezTo>
                      <a:pt x="465" y="2480"/>
                      <a:pt x="465" y="2480"/>
                      <a:pt x="465" y="2448"/>
                    </a:cubicBezTo>
                    <a:lnTo>
                      <a:pt x="465" y="2448"/>
                    </a:lnTo>
                    <a:lnTo>
                      <a:pt x="465" y="2448"/>
                    </a:lnTo>
                    <a:cubicBezTo>
                      <a:pt x="465" y="2417"/>
                      <a:pt x="465" y="2417"/>
                      <a:pt x="496" y="2417"/>
                    </a:cubicBezTo>
                    <a:lnTo>
                      <a:pt x="496" y="2387"/>
                    </a:lnTo>
                    <a:cubicBezTo>
                      <a:pt x="496" y="2387"/>
                      <a:pt x="496" y="2387"/>
                      <a:pt x="496" y="2356"/>
                    </a:cubicBezTo>
                    <a:lnTo>
                      <a:pt x="496" y="2356"/>
                    </a:lnTo>
                    <a:cubicBezTo>
                      <a:pt x="496" y="2356"/>
                      <a:pt x="496" y="2356"/>
                      <a:pt x="496" y="2324"/>
                    </a:cubicBezTo>
                    <a:lnTo>
                      <a:pt x="496" y="2324"/>
                    </a:lnTo>
                    <a:lnTo>
                      <a:pt x="496" y="2324"/>
                    </a:lnTo>
                    <a:lnTo>
                      <a:pt x="496" y="2293"/>
                    </a:lnTo>
                    <a:lnTo>
                      <a:pt x="496" y="2293"/>
                    </a:lnTo>
                    <a:cubicBezTo>
                      <a:pt x="496" y="2263"/>
                      <a:pt x="496" y="2263"/>
                      <a:pt x="496" y="2263"/>
                    </a:cubicBezTo>
                    <a:cubicBezTo>
                      <a:pt x="496" y="2263"/>
                      <a:pt x="527" y="2263"/>
                      <a:pt x="527" y="2232"/>
                    </a:cubicBezTo>
                    <a:lnTo>
                      <a:pt x="527" y="2232"/>
                    </a:lnTo>
                    <a:lnTo>
                      <a:pt x="527" y="2232"/>
                    </a:lnTo>
                    <a:lnTo>
                      <a:pt x="527" y="2232"/>
                    </a:lnTo>
                    <a:lnTo>
                      <a:pt x="527" y="2200"/>
                    </a:lnTo>
                    <a:cubicBezTo>
                      <a:pt x="527" y="2200"/>
                      <a:pt x="527" y="2200"/>
                      <a:pt x="527" y="2169"/>
                    </a:cubicBezTo>
                    <a:cubicBezTo>
                      <a:pt x="527" y="2169"/>
                      <a:pt x="527" y="2169"/>
                      <a:pt x="557" y="2169"/>
                    </a:cubicBezTo>
                    <a:cubicBezTo>
                      <a:pt x="557" y="2169"/>
                      <a:pt x="557" y="2139"/>
                      <a:pt x="557" y="2108"/>
                    </a:cubicBezTo>
                    <a:lnTo>
                      <a:pt x="557" y="2108"/>
                    </a:lnTo>
                    <a:lnTo>
                      <a:pt x="557" y="2076"/>
                    </a:lnTo>
                    <a:cubicBezTo>
                      <a:pt x="557" y="2076"/>
                      <a:pt x="557" y="2076"/>
                      <a:pt x="557" y="2046"/>
                    </a:cubicBezTo>
                    <a:cubicBezTo>
                      <a:pt x="557" y="2046"/>
                      <a:pt x="527" y="2046"/>
                      <a:pt x="527" y="2015"/>
                    </a:cubicBezTo>
                    <a:cubicBezTo>
                      <a:pt x="527" y="2015"/>
                      <a:pt x="527" y="2015"/>
                      <a:pt x="527" y="1984"/>
                    </a:cubicBezTo>
                    <a:lnTo>
                      <a:pt x="527" y="1984"/>
                    </a:lnTo>
                    <a:lnTo>
                      <a:pt x="527" y="1952"/>
                    </a:lnTo>
                    <a:lnTo>
                      <a:pt x="527" y="1952"/>
                    </a:lnTo>
                    <a:cubicBezTo>
                      <a:pt x="527" y="1922"/>
                      <a:pt x="527" y="1922"/>
                      <a:pt x="527" y="1922"/>
                    </a:cubicBezTo>
                    <a:lnTo>
                      <a:pt x="527" y="1922"/>
                    </a:lnTo>
                    <a:lnTo>
                      <a:pt x="527" y="1922"/>
                    </a:lnTo>
                    <a:cubicBezTo>
                      <a:pt x="557" y="1891"/>
                      <a:pt x="557" y="1891"/>
                      <a:pt x="557" y="1891"/>
                    </a:cubicBezTo>
                    <a:lnTo>
                      <a:pt x="557" y="1860"/>
                    </a:lnTo>
                    <a:lnTo>
                      <a:pt x="557" y="1860"/>
                    </a:lnTo>
                    <a:cubicBezTo>
                      <a:pt x="557" y="1828"/>
                      <a:pt x="557" y="1828"/>
                      <a:pt x="557" y="1828"/>
                    </a:cubicBezTo>
                    <a:lnTo>
                      <a:pt x="557" y="1828"/>
                    </a:lnTo>
                    <a:lnTo>
                      <a:pt x="557" y="1798"/>
                    </a:lnTo>
                    <a:lnTo>
                      <a:pt x="557" y="1798"/>
                    </a:lnTo>
                    <a:lnTo>
                      <a:pt x="557" y="1798"/>
                    </a:lnTo>
                    <a:cubicBezTo>
                      <a:pt x="557" y="1767"/>
                      <a:pt x="589" y="1736"/>
                      <a:pt x="589" y="1704"/>
                    </a:cubicBezTo>
                    <a:cubicBezTo>
                      <a:pt x="620" y="1704"/>
                      <a:pt x="620" y="1674"/>
                      <a:pt x="620" y="1674"/>
                    </a:cubicBezTo>
                    <a:lnTo>
                      <a:pt x="620" y="1674"/>
                    </a:lnTo>
                    <a:lnTo>
                      <a:pt x="620" y="1674"/>
                    </a:lnTo>
                    <a:lnTo>
                      <a:pt x="620" y="1674"/>
                    </a:lnTo>
                    <a:lnTo>
                      <a:pt x="620" y="1674"/>
                    </a:lnTo>
                    <a:cubicBezTo>
                      <a:pt x="620" y="1643"/>
                      <a:pt x="620" y="1643"/>
                      <a:pt x="620" y="1643"/>
                    </a:cubicBezTo>
                    <a:lnTo>
                      <a:pt x="651" y="1643"/>
                    </a:lnTo>
                    <a:lnTo>
                      <a:pt x="651" y="1643"/>
                    </a:lnTo>
                    <a:lnTo>
                      <a:pt x="651" y="1612"/>
                    </a:lnTo>
                    <a:lnTo>
                      <a:pt x="651" y="1612"/>
                    </a:lnTo>
                    <a:lnTo>
                      <a:pt x="651" y="1612"/>
                    </a:lnTo>
                    <a:lnTo>
                      <a:pt x="651" y="1580"/>
                    </a:lnTo>
                    <a:lnTo>
                      <a:pt x="620" y="1580"/>
                    </a:lnTo>
                    <a:lnTo>
                      <a:pt x="651" y="1550"/>
                    </a:lnTo>
                    <a:lnTo>
                      <a:pt x="651" y="1550"/>
                    </a:lnTo>
                    <a:lnTo>
                      <a:pt x="620" y="1519"/>
                    </a:lnTo>
                    <a:lnTo>
                      <a:pt x="651" y="1488"/>
                    </a:lnTo>
                    <a:lnTo>
                      <a:pt x="651" y="1488"/>
                    </a:lnTo>
                    <a:cubicBezTo>
                      <a:pt x="681" y="1488"/>
                      <a:pt x="681" y="1456"/>
                      <a:pt x="713" y="1456"/>
                    </a:cubicBezTo>
                    <a:lnTo>
                      <a:pt x="713" y="1456"/>
                    </a:lnTo>
                    <a:lnTo>
                      <a:pt x="713" y="1456"/>
                    </a:lnTo>
                    <a:lnTo>
                      <a:pt x="713" y="1426"/>
                    </a:lnTo>
                    <a:lnTo>
                      <a:pt x="713" y="1426"/>
                    </a:lnTo>
                    <a:lnTo>
                      <a:pt x="713" y="1426"/>
                    </a:lnTo>
                    <a:cubicBezTo>
                      <a:pt x="681" y="1426"/>
                      <a:pt x="681" y="1426"/>
                      <a:pt x="681" y="1395"/>
                    </a:cubicBezTo>
                    <a:lnTo>
                      <a:pt x="681" y="1395"/>
                    </a:lnTo>
                    <a:cubicBezTo>
                      <a:pt x="681" y="1364"/>
                      <a:pt x="681" y="1364"/>
                      <a:pt x="681" y="1364"/>
                    </a:cubicBezTo>
                    <a:lnTo>
                      <a:pt x="681" y="1364"/>
                    </a:lnTo>
                    <a:cubicBezTo>
                      <a:pt x="651" y="1364"/>
                      <a:pt x="651" y="1332"/>
                      <a:pt x="651" y="1302"/>
                    </a:cubicBezTo>
                    <a:lnTo>
                      <a:pt x="651" y="1302"/>
                    </a:lnTo>
                    <a:lnTo>
                      <a:pt x="651" y="1302"/>
                    </a:lnTo>
                    <a:lnTo>
                      <a:pt x="651" y="1302"/>
                    </a:lnTo>
                    <a:cubicBezTo>
                      <a:pt x="620" y="1271"/>
                      <a:pt x="620" y="1240"/>
                      <a:pt x="620" y="1240"/>
                    </a:cubicBezTo>
                    <a:lnTo>
                      <a:pt x="620" y="1240"/>
                    </a:lnTo>
                    <a:lnTo>
                      <a:pt x="620" y="1208"/>
                    </a:lnTo>
                    <a:lnTo>
                      <a:pt x="620" y="1208"/>
                    </a:lnTo>
                    <a:lnTo>
                      <a:pt x="620" y="1178"/>
                    </a:lnTo>
                    <a:lnTo>
                      <a:pt x="620" y="1178"/>
                    </a:lnTo>
                    <a:lnTo>
                      <a:pt x="620" y="1178"/>
                    </a:lnTo>
                    <a:lnTo>
                      <a:pt x="620" y="1178"/>
                    </a:lnTo>
                    <a:lnTo>
                      <a:pt x="620" y="1178"/>
                    </a:lnTo>
                    <a:lnTo>
                      <a:pt x="620" y="1147"/>
                    </a:lnTo>
                    <a:lnTo>
                      <a:pt x="620" y="1147"/>
                    </a:lnTo>
                    <a:lnTo>
                      <a:pt x="620" y="1116"/>
                    </a:lnTo>
                    <a:lnTo>
                      <a:pt x="589" y="1116"/>
                    </a:lnTo>
                    <a:lnTo>
                      <a:pt x="589" y="1116"/>
                    </a:lnTo>
                    <a:cubicBezTo>
                      <a:pt x="589" y="1116"/>
                      <a:pt x="589" y="1116"/>
                      <a:pt x="589" y="1084"/>
                    </a:cubicBezTo>
                    <a:lnTo>
                      <a:pt x="589" y="1084"/>
                    </a:lnTo>
                    <a:lnTo>
                      <a:pt x="557" y="1054"/>
                    </a:lnTo>
                    <a:lnTo>
                      <a:pt x="557" y="1054"/>
                    </a:lnTo>
                    <a:cubicBezTo>
                      <a:pt x="557" y="1054"/>
                      <a:pt x="557" y="1054"/>
                      <a:pt x="589" y="1023"/>
                    </a:cubicBezTo>
                    <a:cubicBezTo>
                      <a:pt x="589" y="1023"/>
                      <a:pt x="589" y="1023"/>
                      <a:pt x="589" y="992"/>
                    </a:cubicBezTo>
                    <a:lnTo>
                      <a:pt x="589" y="992"/>
                    </a:lnTo>
                    <a:lnTo>
                      <a:pt x="620" y="992"/>
                    </a:lnTo>
                    <a:lnTo>
                      <a:pt x="620" y="992"/>
                    </a:lnTo>
                    <a:lnTo>
                      <a:pt x="620" y="992"/>
                    </a:lnTo>
                    <a:cubicBezTo>
                      <a:pt x="589" y="992"/>
                      <a:pt x="589" y="960"/>
                      <a:pt x="589" y="930"/>
                    </a:cubicBezTo>
                    <a:lnTo>
                      <a:pt x="589" y="930"/>
                    </a:lnTo>
                    <a:lnTo>
                      <a:pt x="589" y="930"/>
                    </a:lnTo>
                    <a:lnTo>
                      <a:pt x="589" y="930"/>
                    </a:lnTo>
                    <a:cubicBezTo>
                      <a:pt x="589" y="899"/>
                      <a:pt x="589" y="899"/>
                      <a:pt x="589" y="899"/>
                    </a:cubicBezTo>
                    <a:lnTo>
                      <a:pt x="589" y="899"/>
                    </a:lnTo>
                    <a:cubicBezTo>
                      <a:pt x="589" y="868"/>
                      <a:pt x="589" y="868"/>
                      <a:pt x="589" y="868"/>
                    </a:cubicBezTo>
                    <a:lnTo>
                      <a:pt x="620" y="868"/>
                    </a:lnTo>
                    <a:lnTo>
                      <a:pt x="620" y="868"/>
                    </a:lnTo>
                    <a:cubicBezTo>
                      <a:pt x="620" y="868"/>
                      <a:pt x="620" y="868"/>
                      <a:pt x="620" y="837"/>
                    </a:cubicBezTo>
                    <a:lnTo>
                      <a:pt x="589" y="837"/>
                    </a:lnTo>
                    <a:cubicBezTo>
                      <a:pt x="589" y="806"/>
                      <a:pt x="589" y="806"/>
                      <a:pt x="620" y="806"/>
                    </a:cubicBezTo>
                    <a:lnTo>
                      <a:pt x="620" y="806"/>
                    </a:lnTo>
                    <a:cubicBezTo>
                      <a:pt x="620" y="775"/>
                      <a:pt x="620" y="775"/>
                      <a:pt x="620" y="775"/>
                    </a:cubicBezTo>
                    <a:lnTo>
                      <a:pt x="620" y="775"/>
                    </a:lnTo>
                    <a:lnTo>
                      <a:pt x="620" y="775"/>
                    </a:lnTo>
                    <a:lnTo>
                      <a:pt x="620" y="775"/>
                    </a:lnTo>
                    <a:lnTo>
                      <a:pt x="620" y="775"/>
                    </a:lnTo>
                    <a:cubicBezTo>
                      <a:pt x="620" y="743"/>
                      <a:pt x="620" y="743"/>
                      <a:pt x="620" y="743"/>
                    </a:cubicBezTo>
                    <a:lnTo>
                      <a:pt x="620" y="743"/>
                    </a:lnTo>
                    <a:cubicBezTo>
                      <a:pt x="620" y="713"/>
                      <a:pt x="589" y="682"/>
                      <a:pt x="589" y="682"/>
                    </a:cubicBezTo>
                    <a:lnTo>
                      <a:pt x="589" y="682"/>
                    </a:lnTo>
                    <a:lnTo>
                      <a:pt x="589" y="682"/>
                    </a:lnTo>
                    <a:lnTo>
                      <a:pt x="589" y="682"/>
                    </a:lnTo>
                    <a:cubicBezTo>
                      <a:pt x="557" y="682"/>
                      <a:pt x="557" y="682"/>
                      <a:pt x="557" y="682"/>
                    </a:cubicBezTo>
                    <a:lnTo>
                      <a:pt x="557" y="682"/>
                    </a:lnTo>
                    <a:lnTo>
                      <a:pt x="557" y="682"/>
                    </a:lnTo>
                    <a:lnTo>
                      <a:pt x="557" y="682"/>
                    </a:lnTo>
                    <a:lnTo>
                      <a:pt x="557" y="682"/>
                    </a:lnTo>
                    <a:cubicBezTo>
                      <a:pt x="527" y="682"/>
                      <a:pt x="527" y="651"/>
                      <a:pt x="527" y="620"/>
                    </a:cubicBezTo>
                    <a:lnTo>
                      <a:pt x="527" y="620"/>
                    </a:lnTo>
                    <a:lnTo>
                      <a:pt x="527" y="620"/>
                    </a:lnTo>
                    <a:cubicBezTo>
                      <a:pt x="496" y="620"/>
                      <a:pt x="496" y="620"/>
                      <a:pt x="496" y="620"/>
                    </a:cubicBezTo>
                    <a:cubicBezTo>
                      <a:pt x="496" y="620"/>
                      <a:pt x="496" y="620"/>
                      <a:pt x="465" y="620"/>
                    </a:cubicBezTo>
                    <a:lnTo>
                      <a:pt x="465" y="620"/>
                    </a:lnTo>
                    <a:lnTo>
                      <a:pt x="465" y="620"/>
                    </a:lnTo>
                    <a:lnTo>
                      <a:pt x="465" y="620"/>
                    </a:lnTo>
                    <a:lnTo>
                      <a:pt x="465" y="620"/>
                    </a:lnTo>
                    <a:cubicBezTo>
                      <a:pt x="465" y="620"/>
                      <a:pt x="433" y="620"/>
                      <a:pt x="433" y="589"/>
                    </a:cubicBezTo>
                    <a:lnTo>
                      <a:pt x="433" y="589"/>
                    </a:lnTo>
                    <a:lnTo>
                      <a:pt x="433" y="589"/>
                    </a:lnTo>
                    <a:cubicBezTo>
                      <a:pt x="403" y="589"/>
                      <a:pt x="403" y="589"/>
                      <a:pt x="403" y="558"/>
                    </a:cubicBezTo>
                    <a:cubicBezTo>
                      <a:pt x="403" y="558"/>
                      <a:pt x="372" y="558"/>
                      <a:pt x="372" y="527"/>
                    </a:cubicBezTo>
                    <a:lnTo>
                      <a:pt x="372" y="527"/>
                    </a:lnTo>
                    <a:lnTo>
                      <a:pt x="372" y="527"/>
                    </a:lnTo>
                    <a:lnTo>
                      <a:pt x="372" y="527"/>
                    </a:lnTo>
                    <a:cubicBezTo>
                      <a:pt x="372" y="527"/>
                      <a:pt x="372" y="527"/>
                      <a:pt x="372" y="496"/>
                    </a:cubicBezTo>
                    <a:lnTo>
                      <a:pt x="372" y="496"/>
                    </a:lnTo>
                    <a:lnTo>
                      <a:pt x="341" y="465"/>
                    </a:lnTo>
                    <a:cubicBezTo>
                      <a:pt x="341" y="434"/>
                      <a:pt x="341" y="434"/>
                      <a:pt x="341" y="434"/>
                    </a:cubicBezTo>
                    <a:lnTo>
                      <a:pt x="341" y="434"/>
                    </a:lnTo>
                    <a:cubicBezTo>
                      <a:pt x="341" y="403"/>
                      <a:pt x="341" y="403"/>
                      <a:pt x="341" y="403"/>
                    </a:cubicBezTo>
                    <a:lnTo>
                      <a:pt x="341" y="403"/>
                    </a:lnTo>
                    <a:lnTo>
                      <a:pt x="341" y="403"/>
                    </a:lnTo>
                    <a:lnTo>
                      <a:pt x="341" y="372"/>
                    </a:lnTo>
                    <a:lnTo>
                      <a:pt x="341" y="372"/>
                    </a:lnTo>
                    <a:lnTo>
                      <a:pt x="341" y="372"/>
                    </a:lnTo>
                    <a:lnTo>
                      <a:pt x="372" y="341"/>
                    </a:lnTo>
                    <a:lnTo>
                      <a:pt x="372" y="341"/>
                    </a:lnTo>
                    <a:lnTo>
                      <a:pt x="372" y="341"/>
                    </a:lnTo>
                    <a:lnTo>
                      <a:pt x="372" y="341"/>
                    </a:lnTo>
                    <a:lnTo>
                      <a:pt x="372" y="341"/>
                    </a:lnTo>
                    <a:lnTo>
                      <a:pt x="372" y="341"/>
                    </a:lnTo>
                    <a:cubicBezTo>
                      <a:pt x="372" y="310"/>
                      <a:pt x="372" y="310"/>
                      <a:pt x="372" y="310"/>
                    </a:cubicBezTo>
                    <a:lnTo>
                      <a:pt x="372" y="310"/>
                    </a:lnTo>
                    <a:cubicBezTo>
                      <a:pt x="372" y="279"/>
                      <a:pt x="372" y="279"/>
                      <a:pt x="372" y="279"/>
                    </a:cubicBezTo>
                    <a:cubicBezTo>
                      <a:pt x="403" y="248"/>
                      <a:pt x="403" y="248"/>
                      <a:pt x="403" y="248"/>
                    </a:cubicBezTo>
                    <a:lnTo>
                      <a:pt x="403" y="248"/>
                    </a:lnTo>
                    <a:lnTo>
                      <a:pt x="403" y="248"/>
                    </a:lnTo>
                    <a:cubicBezTo>
                      <a:pt x="433" y="248"/>
                      <a:pt x="433" y="248"/>
                      <a:pt x="433" y="217"/>
                    </a:cubicBezTo>
                    <a:cubicBezTo>
                      <a:pt x="433" y="217"/>
                      <a:pt x="465" y="217"/>
                      <a:pt x="465" y="186"/>
                    </a:cubicBezTo>
                    <a:lnTo>
                      <a:pt x="496" y="186"/>
                    </a:lnTo>
                    <a:lnTo>
                      <a:pt x="496" y="186"/>
                    </a:lnTo>
                    <a:lnTo>
                      <a:pt x="527" y="186"/>
                    </a:lnTo>
                    <a:lnTo>
                      <a:pt x="527" y="186"/>
                    </a:lnTo>
                    <a:lnTo>
                      <a:pt x="527" y="186"/>
                    </a:lnTo>
                    <a:cubicBezTo>
                      <a:pt x="527" y="155"/>
                      <a:pt x="527" y="155"/>
                      <a:pt x="527" y="155"/>
                    </a:cubicBezTo>
                    <a:lnTo>
                      <a:pt x="527" y="124"/>
                    </a:lnTo>
                    <a:lnTo>
                      <a:pt x="527" y="124"/>
                    </a:lnTo>
                    <a:lnTo>
                      <a:pt x="527" y="124"/>
                    </a:lnTo>
                    <a:lnTo>
                      <a:pt x="527" y="124"/>
                    </a:lnTo>
                    <a:lnTo>
                      <a:pt x="496" y="124"/>
                    </a:lnTo>
                    <a:lnTo>
                      <a:pt x="465" y="124"/>
                    </a:lnTo>
                    <a:cubicBezTo>
                      <a:pt x="465" y="124"/>
                      <a:pt x="465" y="124"/>
                      <a:pt x="433" y="124"/>
                    </a:cubicBezTo>
                    <a:lnTo>
                      <a:pt x="433" y="124"/>
                    </a:lnTo>
                    <a:cubicBezTo>
                      <a:pt x="403" y="124"/>
                      <a:pt x="372" y="124"/>
                      <a:pt x="372" y="93"/>
                    </a:cubicBezTo>
                    <a:lnTo>
                      <a:pt x="372" y="62"/>
                    </a:lnTo>
                    <a:lnTo>
                      <a:pt x="372" y="62"/>
                    </a:lnTo>
                    <a:lnTo>
                      <a:pt x="372" y="31"/>
                    </a:lnTo>
                    <a:lnTo>
                      <a:pt x="372" y="31"/>
                    </a:lnTo>
                    <a:lnTo>
                      <a:pt x="341" y="31"/>
                    </a:lnTo>
                    <a:cubicBezTo>
                      <a:pt x="341" y="31"/>
                      <a:pt x="309" y="31"/>
                      <a:pt x="309" y="0"/>
                    </a:cubicBezTo>
                    <a:lnTo>
                      <a:pt x="309" y="0"/>
                    </a:lnTo>
                    <a:lnTo>
                      <a:pt x="309" y="31"/>
                    </a:lnTo>
                    <a:cubicBezTo>
                      <a:pt x="309" y="31"/>
                      <a:pt x="309" y="31"/>
                      <a:pt x="279" y="31"/>
                    </a:cubicBezTo>
                    <a:cubicBezTo>
                      <a:pt x="279" y="62"/>
                      <a:pt x="279" y="62"/>
                      <a:pt x="279" y="62"/>
                    </a:cubicBezTo>
                    <a:lnTo>
                      <a:pt x="279" y="62"/>
                    </a:lnTo>
                    <a:lnTo>
                      <a:pt x="279" y="62"/>
                    </a:lnTo>
                    <a:cubicBezTo>
                      <a:pt x="279" y="93"/>
                      <a:pt x="248" y="124"/>
                      <a:pt x="186" y="124"/>
                    </a:cubicBezTo>
                    <a:cubicBezTo>
                      <a:pt x="155" y="124"/>
                      <a:pt x="155" y="155"/>
                      <a:pt x="155" y="155"/>
                    </a:cubicBezTo>
                    <a:cubicBezTo>
                      <a:pt x="155" y="186"/>
                      <a:pt x="124" y="217"/>
                      <a:pt x="124" y="248"/>
                    </a:cubicBezTo>
                    <a:cubicBezTo>
                      <a:pt x="124" y="248"/>
                      <a:pt x="124" y="248"/>
                      <a:pt x="124" y="279"/>
                    </a:cubicBezTo>
                    <a:lnTo>
                      <a:pt x="92" y="279"/>
                    </a:lnTo>
                    <a:cubicBezTo>
                      <a:pt x="92" y="310"/>
                      <a:pt x="92" y="310"/>
                      <a:pt x="92" y="310"/>
                    </a:cubicBezTo>
                    <a:cubicBezTo>
                      <a:pt x="62" y="310"/>
                      <a:pt x="62" y="310"/>
                      <a:pt x="62" y="310"/>
                    </a:cubicBezTo>
                    <a:lnTo>
                      <a:pt x="62" y="310"/>
                    </a:lnTo>
                    <a:cubicBezTo>
                      <a:pt x="62" y="279"/>
                      <a:pt x="31" y="279"/>
                      <a:pt x="31" y="248"/>
                    </a:cubicBezTo>
                    <a:lnTo>
                      <a:pt x="31" y="248"/>
                    </a:lnTo>
                    <a:lnTo>
                      <a:pt x="31" y="248"/>
                    </a:lnTo>
                    <a:lnTo>
                      <a:pt x="31" y="248"/>
                    </a:lnTo>
                    <a:cubicBezTo>
                      <a:pt x="31" y="248"/>
                      <a:pt x="31" y="248"/>
                      <a:pt x="0" y="248"/>
                    </a:cubicBezTo>
                    <a:lnTo>
                      <a:pt x="0" y="248"/>
                    </a:lnTo>
                    <a:cubicBezTo>
                      <a:pt x="0" y="279"/>
                      <a:pt x="0" y="279"/>
                      <a:pt x="0" y="279"/>
                    </a:cubicBezTo>
                    <a:lnTo>
                      <a:pt x="0" y="279"/>
                    </a:lnTo>
                    <a:lnTo>
                      <a:pt x="0" y="310"/>
                    </a:lnTo>
                    <a:lnTo>
                      <a:pt x="0" y="310"/>
                    </a:lnTo>
                    <a:cubicBezTo>
                      <a:pt x="0" y="310"/>
                      <a:pt x="31" y="341"/>
                      <a:pt x="62" y="372"/>
                    </a:cubicBezTo>
                    <a:lnTo>
                      <a:pt x="62" y="372"/>
                    </a:lnTo>
                    <a:cubicBezTo>
                      <a:pt x="62" y="403"/>
                      <a:pt x="62" y="403"/>
                      <a:pt x="62" y="434"/>
                    </a:cubicBezTo>
                    <a:lnTo>
                      <a:pt x="92" y="434"/>
                    </a:lnTo>
                    <a:lnTo>
                      <a:pt x="92" y="465"/>
                    </a:lnTo>
                    <a:cubicBezTo>
                      <a:pt x="92" y="465"/>
                      <a:pt x="92" y="465"/>
                      <a:pt x="124" y="465"/>
                    </a:cubicBezTo>
                    <a:cubicBezTo>
                      <a:pt x="124" y="496"/>
                      <a:pt x="124" y="527"/>
                      <a:pt x="124" y="527"/>
                    </a:cubicBezTo>
                    <a:cubicBezTo>
                      <a:pt x="124" y="527"/>
                      <a:pt x="124" y="527"/>
                      <a:pt x="124" y="558"/>
                    </a:cubicBezTo>
                    <a:lnTo>
                      <a:pt x="155" y="589"/>
                    </a:lnTo>
                    <a:cubicBezTo>
                      <a:pt x="186" y="620"/>
                      <a:pt x="186" y="620"/>
                      <a:pt x="186" y="651"/>
                    </a:cubicBezTo>
                    <a:cubicBezTo>
                      <a:pt x="186" y="682"/>
                      <a:pt x="186" y="682"/>
                      <a:pt x="186" y="682"/>
                    </a:cubicBezTo>
                    <a:lnTo>
                      <a:pt x="186" y="682"/>
                    </a:lnTo>
                    <a:lnTo>
                      <a:pt x="186" y="682"/>
                    </a:lnTo>
                    <a:cubicBezTo>
                      <a:pt x="186" y="682"/>
                      <a:pt x="186" y="682"/>
                      <a:pt x="217" y="713"/>
                    </a:cubicBezTo>
                    <a:cubicBezTo>
                      <a:pt x="217" y="713"/>
                      <a:pt x="217" y="743"/>
                      <a:pt x="248" y="743"/>
                    </a:cubicBezTo>
                    <a:cubicBezTo>
                      <a:pt x="248" y="775"/>
                      <a:pt x="248" y="806"/>
                      <a:pt x="248" y="806"/>
                    </a:cubicBezTo>
                    <a:cubicBezTo>
                      <a:pt x="248" y="837"/>
                      <a:pt x="248" y="837"/>
                      <a:pt x="248" y="837"/>
                    </a:cubicBezTo>
                    <a:cubicBezTo>
                      <a:pt x="248" y="868"/>
                      <a:pt x="248" y="868"/>
                      <a:pt x="279" y="868"/>
                    </a:cubicBezTo>
                    <a:lnTo>
                      <a:pt x="279" y="868"/>
                    </a:lnTo>
                    <a:lnTo>
                      <a:pt x="309" y="899"/>
                    </a:lnTo>
                    <a:cubicBezTo>
                      <a:pt x="341" y="899"/>
                      <a:pt x="341" y="930"/>
                      <a:pt x="341" y="930"/>
                    </a:cubicBezTo>
                    <a:cubicBezTo>
                      <a:pt x="372" y="930"/>
                      <a:pt x="372" y="960"/>
                      <a:pt x="372" y="960"/>
                    </a:cubicBezTo>
                    <a:cubicBezTo>
                      <a:pt x="403" y="960"/>
                      <a:pt x="433" y="992"/>
                      <a:pt x="433" y="992"/>
                    </a:cubicBezTo>
                    <a:cubicBezTo>
                      <a:pt x="433" y="992"/>
                      <a:pt x="433" y="992"/>
                      <a:pt x="465" y="992"/>
                    </a:cubicBezTo>
                    <a:lnTo>
                      <a:pt x="496" y="1023"/>
                    </a:lnTo>
                    <a:cubicBezTo>
                      <a:pt x="496" y="1054"/>
                      <a:pt x="496" y="1054"/>
                      <a:pt x="527" y="1054"/>
                    </a:cubicBezTo>
                    <a:lnTo>
                      <a:pt x="527" y="1054"/>
                    </a:lnTo>
                    <a:cubicBezTo>
                      <a:pt x="557" y="1084"/>
                      <a:pt x="557" y="1084"/>
                      <a:pt x="557" y="1116"/>
                    </a:cubicBezTo>
                    <a:cubicBezTo>
                      <a:pt x="589" y="1116"/>
                      <a:pt x="589" y="1147"/>
                      <a:pt x="589" y="1208"/>
                    </a:cubicBezTo>
                    <a:lnTo>
                      <a:pt x="589" y="1208"/>
                    </a:lnTo>
                    <a:lnTo>
                      <a:pt x="589" y="1240"/>
                    </a:lnTo>
                    <a:lnTo>
                      <a:pt x="589" y="1271"/>
                    </a:lnTo>
                    <a:lnTo>
                      <a:pt x="589" y="1271"/>
                    </a:lnTo>
                    <a:lnTo>
                      <a:pt x="589" y="1271"/>
                    </a:lnTo>
                    <a:cubicBezTo>
                      <a:pt x="589" y="1271"/>
                      <a:pt x="589" y="1302"/>
                      <a:pt x="589" y="1332"/>
                    </a:cubicBezTo>
                    <a:cubicBezTo>
                      <a:pt x="589" y="1364"/>
                      <a:pt x="589" y="1364"/>
                      <a:pt x="589" y="1395"/>
                    </a:cubicBezTo>
                    <a:lnTo>
                      <a:pt x="589" y="1395"/>
                    </a:lnTo>
                    <a:cubicBezTo>
                      <a:pt x="589" y="1426"/>
                      <a:pt x="589" y="1426"/>
                      <a:pt x="557" y="1426"/>
                    </a:cubicBezTo>
                    <a:cubicBezTo>
                      <a:pt x="557" y="1456"/>
                      <a:pt x="557" y="1456"/>
                      <a:pt x="557" y="1456"/>
                    </a:cubicBezTo>
                    <a:cubicBezTo>
                      <a:pt x="589" y="1456"/>
                      <a:pt x="557" y="1488"/>
                      <a:pt x="557" y="1519"/>
                    </a:cubicBezTo>
                    <a:lnTo>
                      <a:pt x="557" y="1519"/>
                    </a:lnTo>
                    <a:cubicBezTo>
                      <a:pt x="557" y="1519"/>
                      <a:pt x="557" y="1519"/>
                      <a:pt x="557" y="1550"/>
                    </a:cubicBezTo>
                    <a:lnTo>
                      <a:pt x="557" y="1550"/>
                    </a:lnTo>
                    <a:cubicBezTo>
                      <a:pt x="557" y="1580"/>
                      <a:pt x="557" y="1580"/>
                      <a:pt x="557" y="1612"/>
                    </a:cubicBezTo>
                    <a:lnTo>
                      <a:pt x="557" y="1643"/>
                    </a:lnTo>
                    <a:cubicBezTo>
                      <a:pt x="557" y="1643"/>
                      <a:pt x="557" y="1643"/>
                      <a:pt x="557" y="1674"/>
                    </a:cubicBezTo>
                    <a:lnTo>
                      <a:pt x="557" y="1704"/>
                    </a:lnTo>
                    <a:cubicBezTo>
                      <a:pt x="557" y="1704"/>
                      <a:pt x="557" y="1736"/>
                      <a:pt x="527" y="1736"/>
                    </a:cubicBezTo>
                    <a:lnTo>
                      <a:pt x="527" y="1767"/>
                    </a:lnTo>
                    <a:cubicBezTo>
                      <a:pt x="527" y="1798"/>
                      <a:pt x="527" y="1798"/>
                      <a:pt x="527" y="1798"/>
                    </a:cubicBezTo>
                    <a:lnTo>
                      <a:pt x="527" y="1798"/>
                    </a:lnTo>
                    <a:lnTo>
                      <a:pt x="527" y="1798"/>
                    </a:lnTo>
                    <a:lnTo>
                      <a:pt x="527" y="1828"/>
                    </a:lnTo>
                    <a:lnTo>
                      <a:pt x="527" y="1828"/>
                    </a:lnTo>
                    <a:cubicBezTo>
                      <a:pt x="527" y="1828"/>
                      <a:pt x="527" y="1828"/>
                      <a:pt x="527" y="1860"/>
                    </a:cubicBezTo>
                    <a:cubicBezTo>
                      <a:pt x="527" y="1860"/>
                      <a:pt x="527" y="1891"/>
                      <a:pt x="496" y="1891"/>
                    </a:cubicBezTo>
                    <a:lnTo>
                      <a:pt x="496" y="1922"/>
                    </a:lnTo>
                    <a:cubicBezTo>
                      <a:pt x="496" y="1922"/>
                      <a:pt x="496" y="1922"/>
                      <a:pt x="496" y="1952"/>
                    </a:cubicBezTo>
                    <a:cubicBezTo>
                      <a:pt x="496" y="1952"/>
                      <a:pt x="496" y="1952"/>
                      <a:pt x="496" y="1984"/>
                    </a:cubicBezTo>
                    <a:cubicBezTo>
                      <a:pt x="527" y="1984"/>
                      <a:pt x="496" y="2046"/>
                      <a:pt x="496" y="2046"/>
                    </a:cubicBezTo>
                    <a:lnTo>
                      <a:pt x="496" y="2076"/>
                    </a:lnTo>
                    <a:cubicBezTo>
                      <a:pt x="496" y="2076"/>
                      <a:pt x="496" y="2108"/>
                      <a:pt x="496" y="2139"/>
                    </a:cubicBezTo>
                    <a:lnTo>
                      <a:pt x="496" y="2139"/>
                    </a:lnTo>
                    <a:cubicBezTo>
                      <a:pt x="496" y="2139"/>
                      <a:pt x="496" y="2139"/>
                      <a:pt x="496" y="2169"/>
                    </a:cubicBezTo>
                    <a:cubicBezTo>
                      <a:pt x="496" y="2169"/>
                      <a:pt x="496" y="2200"/>
                      <a:pt x="465" y="2232"/>
                    </a:cubicBezTo>
                    <a:lnTo>
                      <a:pt x="433" y="2263"/>
                    </a:lnTo>
                    <a:lnTo>
                      <a:pt x="433" y="2293"/>
                    </a:lnTo>
                    <a:lnTo>
                      <a:pt x="433" y="2293"/>
                    </a:lnTo>
                    <a:cubicBezTo>
                      <a:pt x="433" y="2293"/>
                      <a:pt x="433" y="2293"/>
                      <a:pt x="433" y="2324"/>
                    </a:cubicBezTo>
                    <a:lnTo>
                      <a:pt x="403" y="2324"/>
                    </a:lnTo>
                    <a:lnTo>
                      <a:pt x="403" y="2324"/>
                    </a:lnTo>
                    <a:cubicBezTo>
                      <a:pt x="403" y="2356"/>
                      <a:pt x="403" y="2356"/>
                      <a:pt x="403" y="2356"/>
                    </a:cubicBezTo>
                    <a:lnTo>
                      <a:pt x="403" y="2356"/>
                    </a:lnTo>
                    <a:cubicBezTo>
                      <a:pt x="403" y="2387"/>
                      <a:pt x="403" y="2387"/>
                      <a:pt x="403" y="2417"/>
                    </a:cubicBezTo>
                    <a:lnTo>
                      <a:pt x="403" y="2417"/>
                    </a:lnTo>
                    <a:lnTo>
                      <a:pt x="403" y="2448"/>
                    </a:lnTo>
                    <a:cubicBezTo>
                      <a:pt x="403" y="2448"/>
                      <a:pt x="433" y="2480"/>
                      <a:pt x="403" y="2511"/>
                    </a:cubicBezTo>
                    <a:cubicBezTo>
                      <a:pt x="403" y="2541"/>
                      <a:pt x="372" y="2572"/>
                      <a:pt x="372" y="2572"/>
                    </a:cubicBezTo>
                    <a:lnTo>
                      <a:pt x="372" y="2572"/>
                    </a:lnTo>
                    <a:cubicBezTo>
                      <a:pt x="403" y="2572"/>
                      <a:pt x="403" y="2572"/>
                      <a:pt x="403" y="2572"/>
                    </a:cubicBezTo>
                    <a:lnTo>
                      <a:pt x="433" y="2572"/>
                    </a:lnTo>
                    <a:lnTo>
                      <a:pt x="433" y="2572"/>
                    </a:lnTo>
                    <a:lnTo>
                      <a:pt x="433" y="2572"/>
                    </a:lnTo>
                    <a:lnTo>
                      <a:pt x="433" y="2572"/>
                    </a:lnTo>
                    <a:cubicBezTo>
                      <a:pt x="465" y="2604"/>
                      <a:pt x="465" y="2604"/>
                      <a:pt x="465" y="2604"/>
                    </a:cubicBezTo>
                    <a:cubicBezTo>
                      <a:pt x="465" y="2604"/>
                      <a:pt x="433" y="2572"/>
                      <a:pt x="433" y="2541"/>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164" name="Freeform 161"/>
              <p:cNvSpPr>
                <a:spLocks noChangeArrowheads="1"/>
              </p:cNvSpPr>
              <p:nvPr/>
            </p:nvSpPr>
            <p:spPr bwMode="auto">
              <a:xfrm>
                <a:off x="2184400" y="3810000"/>
                <a:ext cx="33338" cy="34925"/>
              </a:xfrm>
              <a:custGeom>
                <a:avLst/>
                <a:gdLst>
                  <a:gd name="T0" fmla="*/ 92 w 93"/>
                  <a:gd name="T1" fmla="*/ 63 h 95"/>
                  <a:gd name="T2" fmla="*/ 92 w 93"/>
                  <a:gd name="T3" fmla="*/ 63 h 95"/>
                  <a:gd name="T4" fmla="*/ 31 w 93"/>
                  <a:gd name="T5" fmla="*/ 31 h 95"/>
                  <a:gd name="T6" fmla="*/ 31 w 93"/>
                  <a:gd name="T7" fmla="*/ 0 h 95"/>
                  <a:gd name="T8" fmla="*/ 31 w 93"/>
                  <a:gd name="T9" fmla="*/ 0 h 95"/>
                  <a:gd name="T10" fmla="*/ 31 w 93"/>
                  <a:gd name="T11" fmla="*/ 0 h 95"/>
                  <a:gd name="T12" fmla="*/ 0 w 93"/>
                  <a:gd name="T13" fmla="*/ 0 h 95"/>
                  <a:gd name="T14" fmla="*/ 0 w 93"/>
                  <a:gd name="T15" fmla="*/ 0 h 95"/>
                  <a:gd name="T16" fmla="*/ 31 w 93"/>
                  <a:gd name="T17" fmla="*/ 63 h 95"/>
                  <a:gd name="T18" fmla="*/ 31 w 93"/>
                  <a:gd name="T19" fmla="*/ 94 h 95"/>
                  <a:gd name="T20" fmla="*/ 31 w 93"/>
                  <a:gd name="T21" fmla="*/ 94 h 95"/>
                  <a:gd name="T22" fmla="*/ 62 w 93"/>
                  <a:gd name="T23" fmla="*/ 94 h 95"/>
                  <a:gd name="T24" fmla="*/ 92 w 93"/>
                  <a:gd name="T25" fmla="*/ 94 h 95"/>
                  <a:gd name="T26" fmla="*/ 92 w 93"/>
                  <a:gd name="T27" fmla="*/ 94 h 95"/>
                  <a:gd name="T28" fmla="*/ 92 w 93"/>
                  <a:gd name="T29" fmla="*/ 94 h 95"/>
                  <a:gd name="T30" fmla="*/ 92 w 93"/>
                  <a:gd name="T31" fmla="*/ 63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3" h="95">
                    <a:moveTo>
                      <a:pt x="92" y="63"/>
                    </a:moveTo>
                    <a:lnTo>
                      <a:pt x="92" y="63"/>
                    </a:lnTo>
                    <a:cubicBezTo>
                      <a:pt x="62" y="63"/>
                      <a:pt x="62" y="63"/>
                      <a:pt x="31" y="31"/>
                    </a:cubicBezTo>
                    <a:cubicBezTo>
                      <a:pt x="31" y="31"/>
                      <a:pt x="31" y="31"/>
                      <a:pt x="31" y="0"/>
                    </a:cubicBezTo>
                    <a:lnTo>
                      <a:pt x="31" y="0"/>
                    </a:lnTo>
                    <a:lnTo>
                      <a:pt x="31" y="0"/>
                    </a:lnTo>
                    <a:cubicBezTo>
                      <a:pt x="0" y="0"/>
                      <a:pt x="0" y="0"/>
                      <a:pt x="0" y="0"/>
                    </a:cubicBezTo>
                    <a:lnTo>
                      <a:pt x="0" y="0"/>
                    </a:lnTo>
                    <a:cubicBezTo>
                      <a:pt x="31" y="0"/>
                      <a:pt x="31" y="31"/>
                      <a:pt x="31" y="63"/>
                    </a:cubicBezTo>
                    <a:cubicBezTo>
                      <a:pt x="31" y="63"/>
                      <a:pt x="31" y="63"/>
                      <a:pt x="31" y="94"/>
                    </a:cubicBezTo>
                    <a:lnTo>
                      <a:pt x="31" y="94"/>
                    </a:lnTo>
                    <a:lnTo>
                      <a:pt x="62" y="94"/>
                    </a:lnTo>
                    <a:cubicBezTo>
                      <a:pt x="92" y="94"/>
                      <a:pt x="92" y="94"/>
                      <a:pt x="92" y="94"/>
                    </a:cubicBezTo>
                    <a:lnTo>
                      <a:pt x="92" y="94"/>
                    </a:lnTo>
                    <a:lnTo>
                      <a:pt x="92" y="94"/>
                    </a:lnTo>
                    <a:cubicBezTo>
                      <a:pt x="92" y="63"/>
                      <a:pt x="92" y="63"/>
                      <a:pt x="92" y="63"/>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165" name="Freeform 162"/>
              <p:cNvSpPr>
                <a:spLocks noChangeArrowheads="1"/>
              </p:cNvSpPr>
              <p:nvPr/>
            </p:nvSpPr>
            <p:spPr bwMode="auto">
              <a:xfrm>
                <a:off x="2051050" y="2751138"/>
                <a:ext cx="1588" cy="11112"/>
              </a:xfrm>
              <a:custGeom>
                <a:avLst/>
                <a:gdLst>
                  <a:gd name="T0" fmla="*/ 0 w 1"/>
                  <a:gd name="T1" fmla="*/ 31 h 32"/>
                  <a:gd name="T2" fmla="*/ 0 w 1"/>
                  <a:gd name="T3" fmla="*/ 31 h 32"/>
                  <a:gd name="T4" fmla="*/ 0 w 1"/>
                  <a:gd name="T5" fmla="*/ 31 h 32"/>
                  <a:gd name="T6" fmla="*/ 0 w 1"/>
                  <a:gd name="T7" fmla="*/ 0 h 32"/>
                  <a:gd name="T8" fmla="*/ 0 w 1"/>
                  <a:gd name="T9" fmla="*/ 0 h 32"/>
                  <a:gd name="T10" fmla="*/ 0 w 1"/>
                  <a:gd name="T11" fmla="*/ 0 h 32"/>
                  <a:gd name="T12" fmla="*/ 0 w 1"/>
                  <a:gd name="T13" fmla="*/ 31 h 32"/>
                </a:gdLst>
                <a:ahLst/>
                <a:cxnLst>
                  <a:cxn ang="0">
                    <a:pos x="T0" y="T1"/>
                  </a:cxn>
                  <a:cxn ang="0">
                    <a:pos x="T2" y="T3"/>
                  </a:cxn>
                  <a:cxn ang="0">
                    <a:pos x="T4" y="T5"/>
                  </a:cxn>
                  <a:cxn ang="0">
                    <a:pos x="T6" y="T7"/>
                  </a:cxn>
                  <a:cxn ang="0">
                    <a:pos x="T8" y="T9"/>
                  </a:cxn>
                  <a:cxn ang="0">
                    <a:pos x="T10" y="T11"/>
                  </a:cxn>
                  <a:cxn ang="0">
                    <a:pos x="T12" y="T13"/>
                  </a:cxn>
                </a:cxnLst>
                <a:rect l="0" t="0" r="r" b="b"/>
                <a:pathLst>
                  <a:path w="1" h="32">
                    <a:moveTo>
                      <a:pt x="0" y="31"/>
                    </a:moveTo>
                    <a:lnTo>
                      <a:pt x="0" y="31"/>
                    </a:lnTo>
                    <a:lnTo>
                      <a:pt x="0" y="31"/>
                    </a:lnTo>
                    <a:lnTo>
                      <a:pt x="0" y="0"/>
                    </a:lnTo>
                    <a:lnTo>
                      <a:pt x="0" y="0"/>
                    </a:lnTo>
                    <a:lnTo>
                      <a:pt x="0" y="0"/>
                    </a:lnTo>
                    <a:lnTo>
                      <a:pt x="0" y="31"/>
                    </a:ln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166" name="Freeform 163"/>
              <p:cNvSpPr>
                <a:spLocks noChangeArrowheads="1"/>
              </p:cNvSpPr>
              <p:nvPr/>
            </p:nvSpPr>
            <p:spPr bwMode="auto">
              <a:xfrm>
                <a:off x="2239963" y="3867150"/>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167" name="Freeform 164"/>
              <p:cNvSpPr>
                <a:spLocks noChangeArrowheads="1"/>
              </p:cNvSpPr>
              <p:nvPr/>
            </p:nvSpPr>
            <p:spPr bwMode="auto">
              <a:xfrm>
                <a:off x="2217738" y="3654425"/>
                <a:ext cx="11112" cy="22225"/>
              </a:xfrm>
              <a:custGeom>
                <a:avLst/>
                <a:gdLst>
                  <a:gd name="T0" fmla="*/ 0 w 33"/>
                  <a:gd name="T1" fmla="*/ 31 h 62"/>
                  <a:gd name="T2" fmla="*/ 0 w 33"/>
                  <a:gd name="T3" fmla="*/ 31 h 62"/>
                  <a:gd name="T4" fmla="*/ 32 w 33"/>
                  <a:gd name="T5" fmla="*/ 61 h 62"/>
                  <a:gd name="T6" fmla="*/ 32 w 33"/>
                  <a:gd name="T7" fmla="*/ 61 h 62"/>
                  <a:gd name="T8" fmla="*/ 32 w 33"/>
                  <a:gd name="T9" fmla="*/ 61 h 62"/>
                  <a:gd name="T10" fmla="*/ 32 w 33"/>
                  <a:gd name="T11" fmla="*/ 31 h 62"/>
                  <a:gd name="T12" fmla="*/ 32 w 33"/>
                  <a:gd name="T13" fmla="*/ 31 h 62"/>
                  <a:gd name="T14" fmla="*/ 32 w 33"/>
                  <a:gd name="T15" fmla="*/ 31 h 62"/>
                  <a:gd name="T16" fmla="*/ 0 w 33"/>
                  <a:gd name="T17" fmla="*/ 0 h 62"/>
                  <a:gd name="T18" fmla="*/ 0 w 33"/>
                  <a:gd name="T19" fmla="*/ 0 h 62"/>
                  <a:gd name="T20" fmla="*/ 0 w 33"/>
                  <a:gd name="T21" fmla="*/ 0 h 62"/>
                  <a:gd name="T22" fmla="*/ 0 w 33"/>
                  <a:gd name="T23" fmla="*/ 0 h 62"/>
                  <a:gd name="T24" fmla="*/ 0 w 33"/>
                  <a:gd name="T25" fmla="*/ 31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3" h="62">
                    <a:moveTo>
                      <a:pt x="0" y="31"/>
                    </a:moveTo>
                    <a:lnTo>
                      <a:pt x="0" y="31"/>
                    </a:lnTo>
                    <a:lnTo>
                      <a:pt x="32" y="61"/>
                    </a:lnTo>
                    <a:lnTo>
                      <a:pt x="32" y="61"/>
                    </a:lnTo>
                    <a:lnTo>
                      <a:pt x="32" y="61"/>
                    </a:lnTo>
                    <a:cubicBezTo>
                      <a:pt x="32" y="61"/>
                      <a:pt x="32" y="61"/>
                      <a:pt x="32" y="31"/>
                    </a:cubicBezTo>
                    <a:lnTo>
                      <a:pt x="32" y="31"/>
                    </a:lnTo>
                    <a:lnTo>
                      <a:pt x="32" y="31"/>
                    </a:lnTo>
                    <a:cubicBezTo>
                      <a:pt x="0" y="31"/>
                      <a:pt x="0" y="0"/>
                      <a:pt x="0" y="0"/>
                    </a:cubicBezTo>
                    <a:lnTo>
                      <a:pt x="0" y="0"/>
                    </a:lnTo>
                    <a:lnTo>
                      <a:pt x="0" y="0"/>
                    </a:lnTo>
                    <a:lnTo>
                      <a:pt x="0" y="0"/>
                    </a:lnTo>
                    <a:cubicBezTo>
                      <a:pt x="0" y="31"/>
                      <a:pt x="0" y="31"/>
                      <a:pt x="0" y="31"/>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168" name="Freeform 165"/>
              <p:cNvSpPr>
                <a:spLocks noChangeArrowheads="1"/>
              </p:cNvSpPr>
              <p:nvPr/>
            </p:nvSpPr>
            <p:spPr bwMode="auto">
              <a:xfrm>
                <a:off x="2173288" y="3687763"/>
                <a:ext cx="57150" cy="88900"/>
              </a:xfrm>
              <a:custGeom>
                <a:avLst/>
                <a:gdLst>
                  <a:gd name="T0" fmla="*/ 63 w 157"/>
                  <a:gd name="T1" fmla="*/ 248 h 249"/>
                  <a:gd name="T2" fmla="*/ 63 w 157"/>
                  <a:gd name="T3" fmla="*/ 248 h 249"/>
                  <a:gd name="T4" fmla="*/ 63 w 157"/>
                  <a:gd name="T5" fmla="*/ 248 h 249"/>
                  <a:gd name="T6" fmla="*/ 94 w 157"/>
                  <a:gd name="T7" fmla="*/ 248 h 249"/>
                  <a:gd name="T8" fmla="*/ 94 w 157"/>
                  <a:gd name="T9" fmla="*/ 248 h 249"/>
                  <a:gd name="T10" fmla="*/ 124 w 157"/>
                  <a:gd name="T11" fmla="*/ 217 h 249"/>
                  <a:gd name="T12" fmla="*/ 124 w 157"/>
                  <a:gd name="T13" fmla="*/ 217 h 249"/>
                  <a:gd name="T14" fmla="*/ 124 w 157"/>
                  <a:gd name="T15" fmla="*/ 217 h 249"/>
                  <a:gd name="T16" fmla="*/ 124 w 157"/>
                  <a:gd name="T17" fmla="*/ 217 h 249"/>
                  <a:gd name="T18" fmla="*/ 124 w 157"/>
                  <a:gd name="T19" fmla="*/ 187 h 249"/>
                  <a:gd name="T20" fmla="*/ 124 w 157"/>
                  <a:gd name="T21" fmla="*/ 156 h 249"/>
                  <a:gd name="T22" fmla="*/ 124 w 157"/>
                  <a:gd name="T23" fmla="*/ 124 h 249"/>
                  <a:gd name="T24" fmla="*/ 124 w 157"/>
                  <a:gd name="T25" fmla="*/ 124 h 249"/>
                  <a:gd name="T26" fmla="*/ 124 w 157"/>
                  <a:gd name="T27" fmla="*/ 124 h 249"/>
                  <a:gd name="T28" fmla="*/ 156 w 157"/>
                  <a:gd name="T29" fmla="*/ 93 h 249"/>
                  <a:gd name="T30" fmla="*/ 156 w 157"/>
                  <a:gd name="T31" fmla="*/ 93 h 249"/>
                  <a:gd name="T32" fmla="*/ 156 w 157"/>
                  <a:gd name="T33" fmla="*/ 93 h 249"/>
                  <a:gd name="T34" fmla="*/ 156 w 157"/>
                  <a:gd name="T35" fmla="*/ 93 h 249"/>
                  <a:gd name="T36" fmla="*/ 156 w 157"/>
                  <a:gd name="T37" fmla="*/ 63 h 249"/>
                  <a:gd name="T38" fmla="*/ 156 w 157"/>
                  <a:gd name="T39" fmla="*/ 63 h 249"/>
                  <a:gd name="T40" fmla="*/ 156 w 157"/>
                  <a:gd name="T41" fmla="*/ 63 h 249"/>
                  <a:gd name="T42" fmla="*/ 156 w 157"/>
                  <a:gd name="T43" fmla="*/ 32 h 249"/>
                  <a:gd name="T44" fmla="*/ 156 w 157"/>
                  <a:gd name="T45" fmla="*/ 32 h 249"/>
                  <a:gd name="T46" fmla="*/ 156 w 157"/>
                  <a:gd name="T47" fmla="*/ 32 h 249"/>
                  <a:gd name="T48" fmla="*/ 156 w 157"/>
                  <a:gd name="T49" fmla="*/ 0 h 249"/>
                  <a:gd name="T50" fmla="*/ 124 w 157"/>
                  <a:gd name="T51" fmla="*/ 32 h 249"/>
                  <a:gd name="T52" fmla="*/ 124 w 157"/>
                  <a:gd name="T53" fmla="*/ 32 h 249"/>
                  <a:gd name="T54" fmla="*/ 124 w 157"/>
                  <a:gd name="T55" fmla="*/ 63 h 249"/>
                  <a:gd name="T56" fmla="*/ 94 w 157"/>
                  <a:gd name="T57" fmla="*/ 63 h 249"/>
                  <a:gd name="T58" fmla="*/ 94 w 157"/>
                  <a:gd name="T59" fmla="*/ 63 h 249"/>
                  <a:gd name="T60" fmla="*/ 94 w 157"/>
                  <a:gd name="T61" fmla="*/ 93 h 249"/>
                  <a:gd name="T62" fmla="*/ 63 w 157"/>
                  <a:gd name="T63" fmla="*/ 63 h 249"/>
                  <a:gd name="T64" fmla="*/ 32 w 157"/>
                  <a:gd name="T65" fmla="*/ 93 h 249"/>
                  <a:gd name="T66" fmla="*/ 32 w 157"/>
                  <a:gd name="T67" fmla="*/ 93 h 249"/>
                  <a:gd name="T68" fmla="*/ 32 w 157"/>
                  <a:gd name="T69" fmla="*/ 93 h 249"/>
                  <a:gd name="T70" fmla="*/ 0 w 157"/>
                  <a:gd name="T71" fmla="*/ 93 h 249"/>
                  <a:gd name="T72" fmla="*/ 32 w 157"/>
                  <a:gd name="T73" fmla="*/ 93 h 249"/>
                  <a:gd name="T74" fmla="*/ 32 w 157"/>
                  <a:gd name="T75" fmla="*/ 93 h 249"/>
                  <a:gd name="T76" fmla="*/ 63 w 157"/>
                  <a:gd name="T77" fmla="*/ 124 h 249"/>
                  <a:gd name="T78" fmla="*/ 63 w 157"/>
                  <a:gd name="T79" fmla="*/ 156 h 249"/>
                  <a:gd name="T80" fmla="*/ 94 w 157"/>
                  <a:gd name="T81" fmla="*/ 187 h 249"/>
                  <a:gd name="T82" fmla="*/ 94 w 157"/>
                  <a:gd name="T83" fmla="*/ 217 h 249"/>
                  <a:gd name="T84" fmla="*/ 63 w 157"/>
                  <a:gd name="T85" fmla="*/ 217 h 249"/>
                  <a:gd name="T86" fmla="*/ 32 w 157"/>
                  <a:gd name="T87" fmla="*/ 217 h 249"/>
                  <a:gd name="T88" fmla="*/ 32 w 157"/>
                  <a:gd name="T89" fmla="*/ 217 h 249"/>
                  <a:gd name="T90" fmla="*/ 63 w 157"/>
                  <a:gd name="T91" fmla="*/ 248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57" h="249">
                    <a:moveTo>
                      <a:pt x="63" y="248"/>
                    </a:moveTo>
                    <a:lnTo>
                      <a:pt x="63" y="248"/>
                    </a:lnTo>
                    <a:lnTo>
                      <a:pt x="63" y="248"/>
                    </a:lnTo>
                    <a:cubicBezTo>
                      <a:pt x="94" y="248"/>
                      <a:pt x="94" y="248"/>
                      <a:pt x="94" y="248"/>
                    </a:cubicBezTo>
                    <a:lnTo>
                      <a:pt x="94" y="248"/>
                    </a:lnTo>
                    <a:cubicBezTo>
                      <a:pt x="94" y="217"/>
                      <a:pt x="94" y="217"/>
                      <a:pt x="124" y="217"/>
                    </a:cubicBezTo>
                    <a:lnTo>
                      <a:pt x="124" y="217"/>
                    </a:lnTo>
                    <a:lnTo>
                      <a:pt x="124" y="217"/>
                    </a:lnTo>
                    <a:lnTo>
                      <a:pt x="124" y="217"/>
                    </a:lnTo>
                    <a:cubicBezTo>
                      <a:pt x="124" y="187"/>
                      <a:pt x="124" y="187"/>
                      <a:pt x="124" y="187"/>
                    </a:cubicBezTo>
                    <a:cubicBezTo>
                      <a:pt x="124" y="156"/>
                      <a:pt x="124" y="156"/>
                      <a:pt x="124" y="156"/>
                    </a:cubicBezTo>
                    <a:cubicBezTo>
                      <a:pt x="124" y="124"/>
                      <a:pt x="124" y="124"/>
                      <a:pt x="124" y="124"/>
                    </a:cubicBezTo>
                    <a:lnTo>
                      <a:pt x="124" y="124"/>
                    </a:lnTo>
                    <a:lnTo>
                      <a:pt x="124" y="124"/>
                    </a:lnTo>
                    <a:lnTo>
                      <a:pt x="156" y="93"/>
                    </a:lnTo>
                    <a:lnTo>
                      <a:pt x="156" y="93"/>
                    </a:lnTo>
                    <a:lnTo>
                      <a:pt x="156" y="93"/>
                    </a:lnTo>
                    <a:lnTo>
                      <a:pt x="156" y="93"/>
                    </a:lnTo>
                    <a:lnTo>
                      <a:pt x="156" y="63"/>
                    </a:lnTo>
                    <a:lnTo>
                      <a:pt x="156" y="63"/>
                    </a:lnTo>
                    <a:lnTo>
                      <a:pt x="156" y="63"/>
                    </a:lnTo>
                    <a:cubicBezTo>
                      <a:pt x="156" y="63"/>
                      <a:pt x="156" y="63"/>
                      <a:pt x="156" y="32"/>
                    </a:cubicBezTo>
                    <a:lnTo>
                      <a:pt x="156" y="32"/>
                    </a:lnTo>
                    <a:lnTo>
                      <a:pt x="156" y="32"/>
                    </a:lnTo>
                    <a:cubicBezTo>
                      <a:pt x="156" y="32"/>
                      <a:pt x="156" y="32"/>
                      <a:pt x="156" y="0"/>
                    </a:cubicBezTo>
                    <a:cubicBezTo>
                      <a:pt x="124" y="32"/>
                      <a:pt x="124" y="32"/>
                      <a:pt x="124" y="32"/>
                    </a:cubicBezTo>
                    <a:lnTo>
                      <a:pt x="124" y="32"/>
                    </a:lnTo>
                    <a:cubicBezTo>
                      <a:pt x="124" y="63"/>
                      <a:pt x="124" y="63"/>
                      <a:pt x="124" y="63"/>
                    </a:cubicBezTo>
                    <a:cubicBezTo>
                      <a:pt x="94" y="63"/>
                      <a:pt x="94" y="63"/>
                      <a:pt x="94" y="63"/>
                    </a:cubicBezTo>
                    <a:lnTo>
                      <a:pt x="94" y="63"/>
                    </a:lnTo>
                    <a:cubicBezTo>
                      <a:pt x="94" y="93"/>
                      <a:pt x="94" y="93"/>
                      <a:pt x="94" y="93"/>
                    </a:cubicBezTo>
                    <a:cubicBezTo>
                      <a:pt x="63" y="93"/>
                      <a:pt x="63" y="63"/>
                      <a:pt x="63" y="63"/>
                    </a:cubicBezTo>
                    <a:cubicBezTo>
                      <a:pt x="63" y="63"/>
                      <a:pt x="63" y="63"/>
                      <a:pt x="32" y="93"/>
                    </a:cubicBezTo>
                    <a:lnTo>
                      <a:pt x="32" y="93"/>
                    </a:lnTo>
                    <a:lnTo>
                      <a:pt x="32" y="93"/>
                    </a:lnTo>
                    <a:cubicBezTo>
                      <a:pt x="32" y="93"/>
                      <a:pt x="32" y="93"/>
                      <a:pt x="0" y="93"/>
                    </a:cubicBezTo>
                    <a:cubicBezTo>
                      <a:pt x="32" y="93"/>
                      <a:pt x="32" y="93"/>
                      <a:pt x="32" y="93"/>
                    </a:cubicBezTo>
                    <a:lnTo>
                      <a:pt x="32" y="93"/>
                    </a:lnTo>
                    <a:lnTo>
                      <a:pt x="63" y="124"/>
                    </a:lnTo>
                    <a:cubicBezTo>
                      <a:pt x="63" y="124"/>
                      <a:pt x="63" y="124"/>
                      <a:pt x="63" y="156"/>
                    </a:cubicBezTo>
                    <a:cubicBezTo>
                      <a:pt x="63" y="156"/>
                      <a:pt x="94" y="156"/>
                      <a:pt x="94" y="187"/>
                    </a:cubicBezTo>
                    <a:lnTo>
                      <a:pt x="94" y="217"/>
                    </a:lnTo>
                    <a:lnTo>
                      <a:pt x="63" y="217"/>
                    </a:lnTo>
                    <a:lnTo>
                      <a:pt x="32" y="217"/>
                    </a:lnTo>
                    <a:lnTo>
                      <a:pt x="32" y="217"/>
                    </a:lnTo>
                    <a:cubicBezTo>
                      <a:pt x="63" y="248"/>
                      <a:pt x="63" y="248"/>
                      <a:pt x="63" y="248"/>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169" name="Freeform 166"/>
              <p:cNvSpPr>
                <a:spLocks noChangeArrowheads="1"/>
              </p:cNvSpPr>
              <p:nvPr/>
            </p:nvSpPr>
            <p:spPr bwMode="auto">
              <a:xfrm>
                <a:off x="3167063" y="987425"/>
                <a:ext cx="55562" cy="33338"/>
              </a:xfrm>
              <a:custGeom>
                <a:avLst/>
                <a:gdLst>
                  <a:gd name="T0" fmla="*/ 61 w 156"/>
                  <a:gd name="T1" fmla="*/ 62 h 94"/>
                  <a:gd name="T2" fmla="*/ 61 w 156"/>
                  <a:gd name="T3" fmla="*/ 62 h 94"/>
                  <a:gd name="T4" fmla="*/ 61 w 156"/>
                  <a:gd name="T5" fmla="*/ 62 h 94"/>
                  <a:gd name="T6" fmla="*/ 61 w 156"/>
                  <a:gd name="T7" fmla="*/ 62 h 94"/>
                  <a:gd name="T8" fmla="*/ 124 w 156"/>
                  <a:gd name="T9" fmla="*/ 93 h 94"/>
                  <a:gd name="T10" fmla="*/ 124 w 156"/>
                  <a:gd name="T11" fmla="*/ 93 h 94"/>
                  <a:gd name="T12" fmla="*/ 155 w 156"/>
                  <a:gd name="T13" fmla="*/ 93 h 94"/>
                  <a:gd name="T14" fmla="*/ 155 w 156"/>
                  <a:gd name="T15" fmla="*/ 93 h 94"/>
                  <a:gd name="T16" fmla="*/ 155 w 156"/>
                  <a:gd name="T17" fmla="*/ 93 h 94"/>
                  <a:gd name="T18" fmla="*/ 155 w 156"/>
                  <a:gd name="T19" fmla="*/ 93 h 94"/>
                  <a:gd name="T20" fmla="*/ 155 w 156"/>
                  <a:gd name="T21" fmla="*/ 31 h 94"/>
                  <a:gd name="T22" fmla="*/ 155 w 156"/>
                  <a:gd name="T23" fmla="*/ 31 h 94"/>
                  <a:gd name="T24" fmla="*/ 155 w 156"/>
                  <a:gd name="T25" fmla="*/ 31 h 94"/>
                  <a:gd name="T26" fmla="*/ 124 w 156"/>
                  <a:gd name="T27" fmla="*/ 31 h 94"/>
                  <a:gd name="T28" fmla="*/ 92 w 156"/>
                  <a:gd name="T29" fmla="*/ 31 h 94"/>
                  <a:gd name="T30" fmla="*/ 31 w 156"/>
                  <a:gd name="T31" fmla="*/ 0 h 94"/>
                  <a:gd name="T32" fmla="*/ 0 w 156"/>
                  <a:gd name="T33" fmla="*/ 0 h 94"/>
                  <a:gd name="T34" fmla="*/ 0 w 156"/>
                  <a:gd name="T35" fmla="*/ 0 h 94"/>
                  <a:gd name="T36" fmla="*/ 0 w 156"/>
                  <a:gd name="T37" fmla="*/ 0 h 94"/>
                  <a:gd name="T38" fmla="*/ 61 w 156"/>
                  <a:gd name="T39" fmla="*/ 62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56" h="94">
                    <a:moveTo>
                      <a:pt x="61" y="62"/>
                    </a:moveTo>
                    <a:lnTo>
                      <a:pt x="61" y="62"/>
                    </a:lnTo>
                    <a:lnTo>
                      <a:pt x="61" y="62"/>
                    </a:lnTo>
                    <a:lnTo>
                      <a:pt x="61" y="62"/>
                    </a:lnTo>
                    <a:cubicBezTo>
                      <a:pt x="92" y="62"/>
                      <a:pt x="124" y="62"/>
                      <a:pt x="124" y="93"/>
                    </a:cubicBezTo>
                    <a:lnTo>
                      <a:pt x="124" y="93"/>
                    </a:lnTo>
                    <a:cubicBezTo>
                      <a:pt x="155" y="93"/>
                      <a:pt x="155" y="93"/>
                      <a:pt x="155" y="93"/>
                    </a:cubicBezTo>
                    <a:lnTo>
                      <a:pt x="155" y="93"/>
                    </a:lnTo>
                    <a:lnTo>
                      <a:pt x="155" y="93"/>
                    </a:lnTo>
                    <a:lnTo>
                      <a:pt x="155" y="93"/>
                    </a:lnTo>
                    <a:cubicBezTo>
                      <a:pt x="155" y="62"/>
                      <a:pt x="155" y="62"/>
                      <a:pt x="155" y="31"/>
                    </a:cubicBezTo>
                    <a:lnTo>
                      <a:pt x="155" y="31"/>
                    </a:lnTo>
                    <a:lnTo>
                      <a:pt x="155" y="31"/>
                    </a:lnTo>
                    <a:lnTo>
                      <a:pt x="124" y="31"/>
                    </a:lnTo>
                    <a:cubicBezTo>
                      <a:pt x="124" y="31"/>
                      <a:pt x="124" y="31"/>
                      <a:pt x="92" y="31"/>
                    </a:cubicBezTo>
                    <a:cubicBezTo>
                      <a:pt x="92" y="31"/>
                      <a:pt x="61" y="0"/>
                      <a:pt x="31" y="0"/>
                    </a:cubicBezTo>
                    <a:cubicBezTo>
                      <a:pt x="31" y="0"/>
                      <a:pt x="31" y="0"/>
                      <a:pt x="0" y="0"/>
                    </a:cubicBezTo>
                    <a:lnTo>
                      <a:pt x="0" y="0"/>
                    </a:lnTo>
                    <a:lnTo>
                      <a:pt x="0" y="0"/>
                    </a:lnTo>
                    <a:cubicBezTo>
                      <a:pt x="31" y="31"/>
                      <a:pt x="61" y="31"/>
                      <a:pt x="61" y="62"/>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170" name="Freeform 167"/>
              <p:cNvSpPr>
                <a:spLocks noChangeArrowheads="1"/>
              </p:cNvSpPr>
              <p:nvPr/>
            </p:nvSpPr>
            <p:spPr bwMode="auto">
              <a:xfrm>
                <a:off x="2239963" y="731838"/>
                <a:ext cx="1027112" cy="525462"/>
              </a:xfrm>
              <a:custGeom>
                <a:avLst/>
                <a:gdLst>
                  <a:gd name="T0" fmla="*/ 2541 w 2853"/>
                  <a:gd name="T1" fmla="*/ 837 h 1458"/>
                  <a:gd name="T2" fmla="*/ 2356 w 2853"/>
                  <a:gd name="T3" fmla="*/ 837 h 1458"/>
                  <a:gd name="T4" fmla="*/ 2293 w 2853"/>
                  <a:gd name="T5" fmla="*/ 651 h 1458"/>
                  <a:gd name="T6" fmla="*/ 2510 w 2853"/>
                  <a:gd name="T7" fmla="*/ 682 h 1458"/>
                  <a:gd name="T8" fmla="*/ 2541 w 2853"/>
                  <a:gd name="T9" fmla="*/ 589 h 1458"/>
                  <a:gd name="T10" fmla="*/ 2697 w 2853"/>
                  <a:gd name="T11" fmla="*/ 589 h 1458"/>
                  <a:gd name="T12" fmla="*/ 2697 w 2853"/>
                  <a:gd name="T13" fmla="*/ 496 h 1458"/>
                  <a:gd name="T14" fmla="*/ 2852 w 2853"/>
                  <a:gd name="T15" fmla="*/ 496 h 1458"/>
                  <a:gd name="T16" fmla="*/ 2728 w 2853"/>
                  <a:gd name="T17" fmla="*/ 434 h 1458"/>
                  <a:gd name="T18" fmla="*/ 2789 w 2853"/>
                  <a:gd name="T19" fmla="*/ 248 h 1458"/>
                  <a:gd name="T20" fmla="*/ 2852 w 2853"/>
                  <a:gd name="T21" fmla="*/ 186 h 1458"/>
                  <a:gd name="T22" fmla="*/ 2821 w 2853"/>
                  <a:gd name="T23" fmla="*/ 124 h 1458"/>
                  <a:gd name="T24" fmla="*/ 2665 w 2853"/>
                  <a:gd name="T25" fmla="*/ 93 h 1458"/>
                  <a:gd name="T26" fmla="*/ 2480 w 2853"/>
                  <a:gd name="T27" fmla="*/ 124 h 1458"/>
                  <a:gd name="T28" fmla="*/ 2201 w 2853"/>
                  <a:gd name="T29" fmla="*/ 124 h 1458"/>
                  <a:gd name="T30" fmla="*/ 2201 w 2853"/>
                  <a:gd name="T31" fmla="*/ 31 h 1458"/>
                  <a:gd name="T32" fmla="*/ 2480 w 2853"/>
                  <a:gd name="T33" fmla="*/ 31 h 1458"/>
                  <a:gd name="T34" fmla="*/ 2325 w 2853"/>
                  <a:gd name="T35" fmla="*/ 0 h 1458"/>
                  <a:gd name="T36" fmla="*/ 2076 w 2853"/>
                  <a:gd name="T37" fmla="*/ 0 h 1458"/>
                  <a:gd name="T38" fmla="*/ 1860 w 2853"/>
                  <a:gd name="T39" fmla="*/ 0 h 1458"/>
                  <a:gd name="T40" fmla="*/ 1642 w 2853"/>
                  <a:gd name="T41" fmla="*/ 31 h 1458"/>
                  <a:gd name="T42" fmla="*/ 1518 w 2853"/>
                  <a:gd name="T43" fmla="*/ 31 h 1458"/>
                  <a:gd name="T44" fmla="*/ 1333 w 2853"/>
                  <a:gd name="T45" fmla="*/ 93 h 1458"/>
                  <a:gd name="T46" fmla="*/ 1116 w 2853"/>
                  <a:gd name="T47" fmla="*/ 93 h 1458"/>
                  <a:gd name="T48" fmla="*/ 929 w 2853"/>
                  <a:gd name="T49" fmla="*/ 62 h 1458"/>
                  <a:gd name="T50" fmla="*/ 681 w 2853"/>
                  <a:gd name="T51" fmla="*/ 93 h 1458"/>
                  <a:gd name="T52" fmla="*/ 557 w 2853"/>
                  <a:gd name="T53" fmla="*/ 155 h 1458"/>
                  <a:gd name="T54" fmla="*/ 433 w 2853"/>
                  <a:gd name="T55" fmla="*/ 155 h 1458"/>
                  <a:gd name="T56" fmla="*/ 309 w 2853"/>
                  <a:gd name="T57" fmla="*/ 279 h 1458"/>
                  <a:gd name="T58" fmla="*/ 93 w 2853"/>
                  <a:gd name="T59" fmla="*/ 310 h 1458"/>
                  <a:gd name="T60" fmla="*/ 124 w 2853"/>
                  <a:gd name="T61" fmla="*/ 341 h 1458"/>
                  <a:gd name="T62" fmla="*/ 279 w 2853"/>
                  <a:gd name="T63" fmla="*/ 341 h 1458"/>
                  <a:gd name="T64" fmla="*/ 155 w 2853"/>
                  <a:gd name="T65" fmla="*/ 403 h 1458"/>
                  <a:gd name="T66" fmla="*/ 248 w 2853"/>
                  <a:gd name="T67" fmla="*/ 434 h 1458"/>
                  <a:gd name="T68" fmla="*/ 372 w 2853"/>
                  <a:gd name="T69" fmla="*/ 434 h 1458"/>
                  <a:gd name="T70" fmla="*/ 681 w 2853"/>
                  <a:gd name="T71" fmla="*/ 434 h 1458"/>
                  <a:gd name="T72" fmla="*/ 837 w 2853"/>
                  <a:gd name="T73" fmla="*/ 558 h 1458"/>
                  <a:gd name="T74" fmla="*/ 899 w 2853"/>
                  <a:gd name="T75" fmla="*/ 589 h 1458"/>
                  <a:gd name="T76" fmla="*/ 899 w 2853"/>
                  <a:gd name="T77" fmla="*/ 744 h 1458"/>
                  <a:gd name="T78" fmla="*/ 961 w 2853"/>
                  <a:gd name="T79" fmla="*/ 713 h 1458"/>
                  <a:gd name="T80" fmla="*/ 1177 w 2853"/>
                  <a:gd name="T81" fmla="*/ 806 h 1458"/>
                  <a:gd name="T82" fmla="*/ 1085 w 2853"/>
                  <a:gd name="T83" fmla="*/ 961 h 1458"/>
                  <a:gd name="T84" fmla="*/ 992 w 2853"/>
                  <a:gd name="T85" fmla="*/ 1023 h 1458"/>
                  <a:gd name="T86" fmla="*/ 1116 w 2853"/>
                  <a:gd name="T87" fmla="*/ 1116 h 1458"/>
                  <a:gd name="T88" fmla="*/ 1177 w 2853"/>
                  <a:gd name="T89" fmla="*/ 1209 h 1458"/>
                  <a:gd name="T90" fmla="*/ 1240 w 2853"/>
                  <a:gd name="T91" fmla="*/ 1364 h 1458"/>
                  <a:gd name="T92" fmla="*/ 1333 w 2853"/>
                  <a:gd name="T93" fmla="*/ 1426 h 1458"/>
                  <a:gd name="T94" fmla="*/ 1394 w 2853"/>
                  <a:gd name="T95" fmla="*/ 1394 h 1458"/>
                  <a:gd name="T96" fmla="*/ 1488 w 2853"/>
                  <a:gd name="T97" fmla="*/ 1457 h 1458"/>
                  <a:gd name="T98" fmla="*/ 1581 w 2853"/>
                  <a:gd name="T99" fmla="*/ 1426 h 1458"/>
                  <a:gd name="T100" fmla="*/ 1581 w 2853"/>
                  <a:gd name="T101" fmla="*/ 1270 h 1458"/>
                  <a:gd name="T102" fmla="*/ 1581 w 2853"/>
                  <a:gd name="T103" fmla="*/ 1178 h 1458"/>
                  <a:gd name="T104" fmla="*/ 1766 w 2853"/>
                  <a:gd name="T105" fmla="*/ 1116 h 1458"/>
                  <a:gd name="T106" fmla="*/ 1890 w 2853"/>
                  <a:gd name="T107" fmla="*/ 1085 h 1458"/>
                  <a:gd name="T108" fmla="*/ 2076 w 2853"/>
                  <a:gd name="T109" fmla="*/ 1023 h 1458"/>
                  <a:gd name="T110" fmla="*/ 2201 w 2853"/>
                  <a:gd name="T111" fmla="*/ 930 h 1458"/>
                  <a:gd name="T112" fmla="*/ 2293 w 2853"/>
                  <a:gd name="T113" fmla="*/ 930 h 1458"/>
                  <a:gd name="T114" fmla="*/ 2541 w 2853"/>
                  <a:gd name="T115" fmla="*/ 899 h 14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853" h="1458">
                    <a:moveTo>
                      <a:pt x="2604" y="868"/>
                    </a:moveTo>
                    <a:lnTo>
                      <a:pt x="2604" y="868"/>
                    </a:lnTo>
                    <a:cubicBezTo>
                      <a:pt x="2604" y="837"/>
                      <a:pt x="2604" y="837"/>
                      <a:pt x="2573" y="837"/>
                    </a:cubicBezTo>
                    <a:lnTo>
                      <a:pt x="2573" y="837"/>
                    </a:lnTo>
                    <a:lnTo>
                      <a:pt x="2541" y="837"/>
                    </a:lnTo>
                    <a:lnTo>
                      <a:pt x="2541" y="837"/>
                    </a:lnTo>
                    <a:cubicBezTo>
                      <a:pt x="2510" y="837"/>
                      <a:pt x="2510" y="837"/>
                      <a:pt x="2510" y="837"/>
                    </a:cubicBezTo>
                    <a:cubicBezTo>
                      <a:pt x="2480" y="837"/>
                      <a:pt x="2449" y="837"/>
                      <a:pt x="2449" y="837"/>
                    </a:cubicBezTo>
                    <a:lnTo>
                      <a:pt x="2449" y="837"/>
                    </a:lnTo>
                    <a:cubicBezTo>
                      <a:pt x="2449" y="837"/>
                      <a:pt x="2449" y="837"/>
                      <a:pt x="2417" y="837"/>
                    </a:cubicBezTo>
                    <a:cubicBezTo>
                      <a:pt x="2417" y="837"/>
                      <a:pt x="2417" y="837"/>
                      <a:pt x="2386" y="837"/>
                    </a:cubicBezTo>
                    <a:cubicBezTo>
                      <a:pt x="2386" y="837"/>
                      <a:pt x="2386" y="837"/>
                      <a:pt x="2356" y="837"/>
                    </a:cubicBezTo>
                    <a:lnTo>
                      <a:pt x="2356" y="837"/>
                    </a:lnTo>
                    <a:cubicBezTo>
                      <a:pt x="2325" y="837"/>
                      <a:pt x="2325" y="806"/>
                      <a:pt x="2325" y="806"/>
                    </a:cubicBezTo>
                    <a:cubicBezTo>
                      <a:pt x="2325" y="775"/>
                      <a:pt x="2356" y="775"/>
                      <a:pt x="2356" y="744"/>
                    </a:cubicBezTo>
                    <a:lnTo>
                      <a:pt x="2356" y="744"/>
                    </a:lnTo>
                    <a:cubicBezTo>
                      <a:pt x="2356" y="713"/>
                      <a:pt x="2356" y="713"/>
                      <a:pt x="2356" y="713"/>
                    </a:cubicBezTo>
                    <a:cubicBezTo>
                      <a:pt x="2293" y="651"/>
                      <a:pt x="2293" y="651"/>
                      <a:pt x="2293" y="651"/>
                    </a:cubicBezTo>
                    <a:cubicBezTo>
                      <a:pt x="2386" y="682"/>
                      <a:pt x="2386" y="682"/>
                      <a:pt x="2386" y="682"/>
                    </a:cubicBezTo>
                    <a:cubicBezTo>
                      <a:pt x="2449" y="682"/>
                      <a:pt x="2449" y="713"/>
                      <a:pt x="2480" y="713"/>
                    </a:cubicBezTo>
                    <a:lnTo>
                      <a:pt x="2510" y="713"/>
                    </a:lnTo>
                    <a:lnTo>
                      <a:pt x="2510" y="713"/>
                    </a:lnTo>
                    <a:lnTo>
                      <a:pt x="2510" y="682"/>
                    </a:lnTo>
                    <a:lnTo>
                      <a:pt x="2510" y="682"/>
                    </a:lnTo>
                    <a:cubicBezTo>
                      <a:pt x="2510" y="682"/>
                      <a:pt x="2510" y="651"/>
                      <a:pt x="2480" y="651"/>
                    </a:cubicBezTo>
                    <a:cubicBezTo>
                      <a:pt x="2480" y="651"/>
                      <a:pt x="2480" y="651"/>
                      <a:pt x="2480" y="620"/>
                    </a:cubicBezTo>
                    <a:lnTo>
                      <a:pt x="2480" y="620"/>
                    </a:lnTo>
                    <a:cubicBezTo>
                      <a:pt x="2480" y="620"/>
                      <a:pt x="2480" y="620"/>
                      <a:pt x="2510" y="620"/>
                    </a:cubicBezTo>
                    <a:lnTo>
                      <a:pt x="2510" y="620"/>
                    </a:lnTo>
                    <a:cubicBezTo>
                      <a:pt x="2510" y="589"/>
                      <a:pt x="2510" y="589"/>
                      <a:pt x="2541" y="589"/>
                    </a:cubicBezTo>
                    <a:lnTo>
                      <a:pt x="2541" y="589"/>
                    </a:lnTo>
                    <a:cubicBezTo>
                      <a:pt x="2573" y="589"/>
                      <a:pt x="2573" y="589"/>
                      <a:pt x="2573" y="589"/>
                    </a:cubicBezTo>
                    <a:lnTo>
                      <a:pt x="2573" y="589"/>
                    </a:lnTo>
                    <a:cubicBezTo>
                      <a:pt x="2573" y="589"/>
                      <a:pt x="2573" y="589"/>
                      <a:pt x="2604" y="589"/>
                    </a:cubicBezTo>
                    <a:cubicBezTo>
                      <a:pt x="2604" y="589"/>
                      <a:pt x="2634" y="558"/>
                      <a:pt x="2665" y="558"/>
                    </a:cubicBezTo>
                    <a:lnTo>
                      <a:pt x="2697" y="589"/>
                    </a:lnTo>
                    <a:lnTo>
                      <a:pt x="2697" y="589"/>
                    </a:lnTo>
                    <a:lnTo>
                      <a:pt x="2697" y="589"/>
                    </a:lnTo>
                    <a:lnTo>
                      <a:pt x="2697" y="558"/>
                    </a:lnTo>
                    <a:lnTo>
                      <a:pt x="2697" y="558"/>
                    </a:lnTo>
                    <a:cubicBezTo>
                      <a:pt x="2697" y="527"/>
                      <a:pt x="2697" y="527"/>
                      <a:pt x="2697" y="527"/>
                    </a:cubicBezTo>
                    <a:cubicBezTo>
                      <a:pt x="2665" y="496"/>
                      <a:pt x="2665" y="496"/>
                      <a:pt x="2697" y="496"/>
                    </a:cubicBezTo>
                    <a:cubicBezTo>
                      <a:pt x="2697" y="465"/>
                      <a:pt x="2728" y="465"/>
                      <a:pt x="2758" y="465"/>
                    </a:cubicBezTo>
                    <a:cubicBezTo>
                      <a:pt x="2789" y="465"/>
                      <a:pt x="2789" y="465"/>
                      <a:pt x="2789" y="496"/>
                    </a:cubicBezTo>
                    <a:cubicBezTo>
                      <a:pt x="2789" y="496"/>
                      <a:pt x="2789" y="496"/>
                      <a:pt x="2821" y="496"/>
                    </a:cubicBezTo>
                    <a:lnTo>
                      <a:pt x="2821" y="496"/>
                    </a:lnTo>
                    <a:lnTo>
                      <a:pt x="2821" y="496"/>
                    </a:lnTo>
                    <a:lnTo>
                      <a:pt x="2852" y="496"/>
                    </a:lnTo>
                    <a:lnTo>
                      <a:pt x="2852" y="465"/>
                    </a:lnTo>
                    <a:lnTo>
                      <a:pt x="2852" y="465"/>
                    </a:lnTo>
                    <a:lnTo>
                      <a:pt x="2821" y="465"/>
                    </a:lnTo>
                    <a:lnTo>
                      <a:pt x="2789" y="465"/>
                    </a:lnTo>
                    <a:lnTo>
                      <a:pt x="2789" y="465"/>
                    </a:lnTo>
                    <a:cubicBezTo>
                      <a:pt x="2789" y="465"/>
                      <a:pt x="2728" y="465"/>
                      <a:pt x="2728" y="434"/>
                    </a:cubicBezTo>
                    <a:cubicBezTo>
                      <a:pt x="2697" y="434"/>
                      <a:pt x="2697" y="403"/>
                      <a:pt x="2697" y="403"/>
                    </a:cubicBezTo>
                    <a:cubicBezTo>
                      <a:pt x="2728" y="372"/>
                      <a:pt x="2728" y="372"/>
                      <a:pt x="2728" y="372"/>
                    </a:cubicBezTo>
                    <a:cubicBezTo>
                      <a:pt x="2728" y="372"/>
                      <a:pt x="2728" y="372"/>
                      <a:pt x="2728" y="341"/>
                    </a:cubicBezTo>
                    <a:lnTo>
                      <a:pt x="2728" y="310"/>
                    </a:lnTo>
                    <a:cubicBezTo>
                      <a:pt x="2758" y="310"/>
                      <a:pt x="2758" y="279"/>
                      <a:pt x="2758" y="279"/>
                    </a:cubicBezTo>
                    <a:cubicBezTo>
                      <a:pt x="2758" y="248"/>
                      <a:pt x="2789" y="248"/>
                      <a:pt x="2789" y="248"/>
                    </a:cubicBezTo>
                    <a:lnTo>
                      <a:pt x="2821" y="248"/>
                    </a:lnTo>
                    <a:lnTo>
                      <a:pt x="2852" y="248"/>
                    </a:lnTo>
                    <a:lnTo>
                      <a:pt x="2852" y="248"/>
                    </a:lnTo>
                    <a:cubicBezTo>
                      <a:pt x="2852" y="217"/>
                      <a:pt x="2852" y="217"/>
                      <a:pt x="2852" y="217"/>
                    </a:cubicBezTo>
                    <a:lnTo>
                      <a:pt x="2852" y="217"/>
                    </a:lnTo>
                    <a:cubicBezTo>
                      <a:pt x="2852" y="217"/>
                      <a:pt x="2852" y="217"/>
                      <a:pt x="2852" y="186"/>
                    </a:cubicBezTo>
                    <a:lnTo>
                      <a:pt x="2821" y="217"/>
                    </a:lnTo>
                    <a:cubicBezTo>
                      <a:pt x="2821" y="217"/>
                      <a:pt x="2789" y="217"/>
                      <a:pt x="2789" y="186"/>
                    </a:cubicBezTo>
                    <a:lnTo>
                      <a:pt x="2789" y="155"/>
                    </a:lnTo>
                    <a:cubicBezTo>
                      <a:pt x="2789" y="124"/>
                      <a:pt x="2821" y="124"/>
                      <a:pt x="2852" y="124"/>
                    </a:cubicBezTo>
                    <a:lnTo>
                      <a:pt x="2852" y="124"/>
                    </a:lnTo>
                    <a:cubicBezTo>
                      <a:pt x="2821" y="124"/>
                      <a:pt x="2821" y="124"/>
                      <a:pt x="2821" y="124"/>
                    </a:cubicBezTo>
                    <a:cubicBezTo>
                      <a:pt x="2821" y="124"/>
                      <a:pt x="2728" y="155"/>
                      <a:pt x="2697" y="155"/>
                    </a:cubicBezTo>
                    <a:lnTo>
                      <a:pt x="2697" y="155"/>
                    </a:lnTo>
                    <a:cubicBezTo>
                      <a:pt x="2634" y="186"/>
                      <a:pt x="2634" y="186"/>
                      <a:pt x="2634" y="186"/>
                    </a:cubicBezTo>
                    <a:cubicBezTo>
                      <a:pt x="2604" y="186"/>
                      <a:pt x="2604" y="186"/>
                      <a:pt x="2604" y="186"/>
                    </a:cubicBezTo>
                    <a:lnTo>
                      <a:pt x="2604" y="155"/>
                    </a:lnTo>
                    <a:cubicBezTo>
                      <a:pt x="2634" y="124"/>
                      <a:pt x="2634" y="124"/>
                      <a:pt x="2665" y="93"/>
                    </a:cubicBezTo>
                    <a:lnTo>
                      <a:pt x="2665" y="93"/>
                    </a:lnTo>
                    <a:lnTo>
                      <a:pt x="2634" y="93"/>
                    </a:lnTo>
                    <a:cubicBezTo>
                      <a:pt x="2634" y="93"/>
                      <a:pt x="2634" y="124"/>
                      <a:pt x="2604" y="124"/>
                    </a:cubicBezTo>
                    <a:cubicBezTo>
                      <a:pt x="2573" y="124"/>
                      <a:pt x="2541" y="124"/>
                      <a:pt x="2541" y="124"/>
                    </a:cubicBezTo>
                    <a:cubicBezTo>
                      <a:pt x="2510" y="124"/>
                      <a:pt x="2510" y="124"/>
                      <a:pt x="2510" y="124"/>
                    </a:cubicBezTo>
                    <a:lnTo>
                      <a:pt x="2480" y="124"/>
                    </a:lnTo>
                    <a:lnTo>
                      <a:pt x="2480" y="124"/>
                    </a:lnTo>
                    <a:cubicBezTo>
                      <a:pt x="2449" y="124"/>
                      <a:pt x="2449" y="124"/>
                      <a:pt x="2417" y="124"/>
                    </a:cubicBezTo>
                    <a:lnTo>
                      <a:pt x="2386" y="124"/>
                    </a:lnTo>
                    <a:cubicBezTo>
                      <a:pt x="2356" y="124"/>
                      <a:pt x="2356" y="124"/>
                      <a:pt x="2325" y="124"/>
                    </a:cubicBezTo>
                    <a:cubicBezTo>
                      <a:pt x="2325" y="124"/>
                      <a:pt x="2293" y="124"/>
                      <a:pt x="2262" y="124"/>
                    </a:cubicBezTo>
                    <a:cubicBezTo>
                      <a:pt x="2232" y="124"/>
                      <a:pt x="2232" y="124"/>
                      <a:pt x="2201" y="124"/>
                    </a:cubicBezTo>
                    <a:lnTo>
                      <a:pt x="2169" y="124"/>
                    </a:lnTo>
                    <a:cubicBezTo>
                      <a:pt x="2138" y="124"/>
                      <a:pt x="2138" y="93"/>
                      <a:pt x="2138" y="93"/>
                    </a:cubicBezTo>
                    <a:lnTo>
                      <a:pt x="2138" y="93"/>
                    </a:lnTo>
                    <a:cubicBezTo>
                      <a:pt x="2138" y="62"/>
                      <a:pt x="2138" y="62"/>
                      <a:pt x="2169" y="31"/>
                    </a:cubicBezTo>
                    <a:lnTo>
                      <a:pt x="2201" y="31"/>
                    </a:lnTo>
                    <a:lnTo>
                      <a:pt x="2201" y="31"/>
                    </a:lnTo>
                    <a:cubicBezTo>
                      <a:pt x="2262" y="31"/>
                      <a:pt x="2293" y="31"/>
                      <a:pt x="2325" y="31"/>
                    </a:cubicBezTo>
                    <a:cubicBezTo>
                      <a:pt x="2356" y="31"/>
                      <a:pt x="2356" y="31"/>
                      <a:pt x="2356" y="31"/>
                    </a:cubicBezTo>
                    <a:cubicBezTo>
                      <a:pt x="2386" y="31"/>
                      <a:pt x="2417" y="31"/>
                      <a:pt x="2417" y="31"/>
                    </a:cubicBezTo>
                    <a:cubicBezTo>
                      <a:pt x="2449" y="31"/>
                      <a:pt x="2449" y="31"/>
                      <a:pt x="2480" y="31"/>
                    </a:cubicBezTo>
                    <a:lnTo>
                      <a:pt x="2480" y="31"/>
                    </a:lnTo>
                    <a:lnTo>
                      <a:pt x="2480" y="31"/>
                    </a:lnTo>
                    <a:lnTo>
                      <a:pt x="2510" y="31"/>
                    </a:lnTo>
                    <a:cubicBezTo>
                      <a:pt x="2510" y="31"/>
                      <a:pt x="2510" y="31"/>
                      <a:pt x="2541" y="31"/>
                    </a:cubicBezTo>
                    <a:lnTo>
                      <a:pt x="2510" y="0"/>
                    </a:lnTo>
                    <a:cubicBezTo>
                      <a:pt x="2510" y="0"/>
                      <a:pt x="2510" y="0"/>
                      <a:pt x="2480" y="0"/>
                    </a:cubicBezTo>
                    <a:cubicBezTo>
                      <a:pt x="2449" y="0"/>
                      <a:pt x="2449" y="0"/>
                      <a:pt x="2417" y="0"/>
                    </a:cubicBezTo>
                    <a:cubicBezTo>
                      <a:pt x="2386" y="0"/>
                      <a:pt x="2356" y="0"/>
                      <a:pt x="2325" y="0"/>
                    </a:cubicBezTo>
                    <a:lnTo>
                      <a:pt x="2293" y="0"/>
                    </a:lnTo>
                    <a:cubicBezTo>
                      <a:pt x="2262" y="0"/>
                      <a:pt x="2262" y="0"/>
                      <a:pt x="2262" y="0"/>
                    </a:cubicBezTo>
                    <a:lnTo>
                      <a:pt x="2232" y="0"/>
                    </a:lnTo>
                    <a:lnTo>
                      <a:pt x="2201" y="0"/>
                    </a:lnTo>
                    <a:cubicBezTo>
                      <a:pt x="2169" y="0"/>
                      <a:pt x="2169" y="0"/>
                      <a:pt x="2169" y="0"/>
                    </a:cubicBezTo>
                    <a:cubicBezTo>
                      <a:pt x="2138" y="0"/>
                      <a:pt x="2108" y="0"/>
                      <a:pt x="2076" y="0"/>
                    </a:cubicBezTo>
                    <a:cubicBezTo>
                      <a:pt x="2076" y="0"/>
                      <a:pt x="2076" y="0"/>
                      <a:pt x="2045" y="0"/>
                    </a:cubicBezTo>
                    <a:cubicBezTo>
                      <a:pt x="2014" y="0"/>
                      <a:pt x="2014" y="0"/>
                      <a:pt x="1984" y="0"/>
                    </a:cubicBezTo>
                    <a:cubicBezTo>
                      <a:pt x="1953" y="0"/>
                      <a:pt x="1953" y="0"/>
                      <a:pt x="1953" y="0"/>
                    </a:cubicBezTo>
                    <a:cubicBezTo>
                      <a:pt x="1921" y="0"/>
                      <a:pt x="1921" y="0"/>
                      <a:pt x="1890" y="0"/>
                    </a:cubicBezTo>
                    <a:lnTo>
                      <a:pt x="1890" y="0"/>
                    </a:lnTo>
                    <a:cubicBezTo>
                      <a:pt x="1890" y="0"/>
                      <a:pt x="1890" y="0"/>
                      <a:pt x="1860" y="0"/>
                    </a:cubicBezTo>
                    <a:cubicBezTo>
                      <a:pt x="1860" y="0"/>
                      <a:pt x="1860" y="0"/>
                      <a:pt x="1829" y="0"/>
                    </a:cubicBezTo>
                    <a:lnTo>
                      <a:pt x="1829" y="31"/>
                    </a:lnTo>
                    <a:cubicBezTo>
                      <a:pt x="1829" y="62"/>
                      <a:pt x="1829" y="62"/>
                      <a:pt x="1797" y="62"/>
                    </a:cubicBezTo>
                    <a:lnTo>
                      <a:pt x="1797" y="62"/>
                    </a:lnTo>
                    <a:cubicBezTo>
                      <a:pt x="1797" y="62"/>
                      <a:pt x="1736" y="31"/>
                      <a:pt x="1673" y="31"/>
                    </a:cubicBezTo>
                    <a:lnTo>
                      <a:pt x="1642" y="31"/>
                    </a:lnTo>
                    <a:cubicBezTo>
                      <a:pt x="1642" y="31"/>
                      <a:pt x="1642" y="31"/>
                      <a:pt x="1612" y="31"/>
                    </a:cubicBezTo>
                    <a:lnTo>
                      <a:pt x="1612" y="31"/>
                    </a:lnTo>
                    <a:cubicBezTo>
                      <a:pt x="1612" y="31"/>
                      <a:pt x="1612" y="31"/>
                      <a:pt x="1581" y="31"/>
                    </a:cubicBezTo>
                    <a:lnTo>
                      <a:pt x="1549" y="31"/>
                    </a:lnTo>
                    <a:lnTo>
                      <a:pt x="1549" y="31"/>
                    </a:lnTo>
                    <a:cubicBezTo>
                      <a:pt x="1518" y="31"/>
                      <a:pt x="1518" y="31"/>
                      <a:pt x="1518" y="31"/>
                    </a:cubicBezTo>
                    <a:lnTo>
                      <a:pt x="1488" y="31"/>
                    </a:lnTo>
                    <a:cubicBezTo>
                      <a:pt x="1488" y="31"/>
                      <a:pt x="1518" y="31"/>
                      <a:pt x="1518" y="62"/>
                    </a:cubicBezTo>
                    <a:cubicBezTo>
                      <a:pt x="1518" y="93"/>
                      <a:pt x="1488" y="93"/>
                      <a:pt x="1488" y="93"/>
                    </a:cubicBezTo>
                    <a:cubicBezTo>
                      <a:pt x="1488" y="124"/>
                      <a:pt x="1488" y="124"/>
                      <a:pt x="1488" y="124"/>
                    </a:cubicBezTo>
                    <a:cubicBezTo>
                      <a:pt x="1457" y="124"/>
                      <a:pt x="1457" y="124"/>
                      <a:pt x="1457" y="124"/>
                    </a:cubicBezTo>
                    <a:cubicBezTo>
                      <a:pt x="1457" y="124"/>
                      <a:pt x="1394" y="93"/>
                      <a:pt x="1333" y="93"/>
                    </a:cubicBezTo>
                    <a:cubicBezTo>
                      <a:pt x="1301" y="93"/>
                      <a:pt x="1301" y="93"/>
                      <a:pt x="1271" y="62"/>
                    </a:cubicBezTo>
                    <a:cubicBezTo>
                      <a:pt x="1271" y="62"/>
                      <a:pt x="1271" y="62"/>
                      <a:pt x="1240" y="62"/>
                    </a:cubicBezTo>
                    <a:cubicBezTo>
                      <a:pt x="1240" y="62"/>
                      <a:pt x="1240" y="62"/>
                      <a:pt x="1208" y="62"/>
                    </a:cubicBezTo>
                    <a:cubicBezTo>
                      <a:pt x="1240" y="62"/>
                      <a:pt x="1240" y="93"/>
                      <a:pt x="1240" y="93"/>
                    </a:cubicBezTo>
                    <a:cubicBezTo>
                      <a:pt x="1208" y="124"/>
                      <a:pt x="1177" y="124"/>
                      <a:pt x="1177" y="124"/>
                    </a:cubicBezTo>
                    <a:cubicBezTo>
                      <a:pt x="1147" y="124"/>
                      <a:pt x="1116" y="93"/>
                      <a:pt x="1116" y="93"/>
                    </a:cubicBezTo>
                    <a:lnTo>
                      <a:pt x="1085" y="93"/>
                    </a:lnTo>
                    <a:lnTo>
                      <a:pt x="1053" y="93"/>
                    </a:lnTo>
                    <a:lnTo>
                      <a:pt x="1053" y="93"/>
                    </a:lnTo>
                    <a:cubicBezTo>
                      <a:pt x="1023" y="93"/>
                      <a:pt x="1023" y="124"/>
                      <a:pt x="992" y="124"/>
                    </a:cubicBezTo>
                    <a:lnTo>
                      <a:pt x="961" y="124"/>
                    </a:lnTo>
                    <a:cubicBezTo>
                      <a:pt x="929" y="93"/>
                      <a:pt x="929" y="93"/>
                      <a:pt x="929" y="62"/>
                    </a:cubicBezTo>
                    <a:lnTo>
                      <a:pt x="929" y="62"/>
                    </a:lnTo>
                    <a:lnTo>
                      <a:pt x="929" y="62"/>
                    </a:lnTo>
                    <a:cubicBezTo>
                      <a:pt x="899" y="93"/>
                      <a:pt x="837" y="93"/>
                      <a:pt x="805" y="93"/>
                    </a:cubicBezTo>
                    <a:cubicBezTo>
                      <a:pt x="775" y="93"/>
                      <a:pt x="775" y="93"/>
                      <a:pt x="744" y="93"/>
                    </a:cubicBezTo>
                    <a:lnTo>
                      <a:pt x="713" y="93"/>
                    </a:lnTo>
                    <a:lnTo>
                      <a:pt x="681" y="93"/>
                    </a:lnTo>
                    <a:cubicBezTo>
                      <a:pt x="651" y="93"/>
                      <a:pt x="651" y="93"/>
                      <a:pt x="651" y="93"/>
                    </a:cubicBezTo>
                    <a:cubicBezTo>
                      <a:pt x="651" y="93"/>
                      <a:pt x="620" y="93"/>
                      <a:pt x="620" y="124"/>
                    </a:cubicBezTo>
                    <a:lnTo>
                      <a:pt x="620" y="124"/>
                    </a:lnTo>
                    <a:cubicBezTo>
                      <a:pt x="620" y="124"/>
                      <a:pt x="620" y="155"/>
                      <a:pt x="589" y="155"/>
                    </a:cubicBezTo>
                    <a:cubicBezTo>
                      <a:pt x="589" y="155"/>
                      <a:pt x="589" y="155"/>
                      <a:pt x="557" y="155"/>
                    </a:cubicBezTo>
                    <a:lnTo>
                      <a:pt x="557" y="155"/>
                    </a:lnTo>
                    <a:lnTo>
                      <a:pt x="527" y="155"/>
                    </a:lnTo>
                    <a:cubicBezTo>
                      <a:pt x="496" y="155"/>
                      <a:pt x="496" y="155"/>
                      <a:pt x="465" y="155"/>
                    </a:cubicBezTo>
                    <a:lnTo>
                      <a:pt x="465" y="155"/>
                    </a:lnTo>
                    <a:cubicBezTo>
                      <a:pt x="433" y="155"/>
                      <a:pt x="433" y="155"/>
                      <a:pt x="433" y="155"/>
                    </a:cubicBezTo>
                    <a:cubicBezTo>
                      <a:pt x="465" y="155"/>
                      <a:pt x="465" y="155"/>
                      <a:pt x="465" y="155"/>
                    </a:cubicBezTo>
                    <a:cubicBezTo>
                      <a:pt x="465" y="155"/>
                      <a:pt x="465" y="155"/>
                      <a:pt x="433" y="155"/>
                    </a:cubicBezTo>
                    <a:cubicBezTo>
                      <a:pt x="465" y="186"/>
                      <a:pt x="465" y="186"/>
                      <a:pt x="465" y="186"/>
                    </a:cubicBezTo>
                    <a:cubicBezTo>
                      <a:pt x="465" y="186"/>
                      <a:pt x="465" y="217"/>
                      <a:pt x="433" y="217"/>
                    </a:cubicBezTo>
                    <a:lnTo>
                      <a:pt x="433" y="217"/>
                    </a:lnTo>
                    <a:cubicBezTo>
                      <a:pt x="433" y="248"/>
                      <a:pt x="403" y="248"/>
                      <a:pt x="403" y="248"/>
                    </a:cubicBezTo>
                    <a:cubicBezTo>
                      <a:pt x="372" y="279"/>
                      <a:pt x="341" y="279"/>
                      <a:pt x="309" y="279"/>
                    </a:cubicBezTo>
                    <a:lnTo>
                      <a:pt x="309" y="279"/>
                    </a:lnTo>
                    <a:cubicBezTo>
                      <a:pt x="309" y="279"/>
                      <a:pt x="309" y="279"/>
                      <a:pt x="279" y="279"/>
                    </a:cubicBezTo>
                    <a:cubicBezTo>
                      <a:pt x="279" y="279"/>
                      <a:pt x="248" y="279"/>
                      <a:pt x="217" y="279"/>
                    </a:cubicBezTo>
                    <a:cubicBezTo>
                      <a:pt x="185" y="279"/>
                      <a:pt x="185" y="279"/>
                      <a:pt x="185" y="279"/>
                    </a:cubicBezTo>
                    <a:cubicBezTo>
                      <a:pt x="155" y="310"/>
                      <a:pt x="155" y="310"/>
                      <a:pt x="124" y="310"/>
                    </a:cubicBezTo>
                    <a:lnTo>
                      <a:pt x="124" y="310"/>
                    </a:lnTo>
                    <a:cubicBezTo>
                      <a:pt x="124" y="310"/>
                      <a:pt x="124" y="310"/>
                      <a:pt x="93" y="310"/>
                    </a:cubicBezTo>
                    <a:lnTo>
                      <a:pt x="93" y="310"/>
                    </a:lnTo>
                    <a:cubicBezTo>
                      <a:pt x="61" y="310"/>
                      <a:pt x="61" y="310"/>
                      <a:pt x="61" y="310"/>
                    </a:cubicBezTo>
                    <a:lnTo>
                      <a:pt x="31" y="310"/>
                    </a:lnTo>
                    <a:lnTo>
                      <a:pt x="0" y="310"/>
                    </a:lnTo>
                    <a:cubicBezTo>
                      <a:pt x="0" y="310"/>
                      <a:pt x="31" y="310"/>
                      <a:pt x="61" y="310"/>
                    </a:cubicBezTo>
                    <a:cubicBezTo>
                      <a:pt x="93" y="310"/>
                      <a:pt x="93" y="310"/>
                      <a:pt x="124" y="341"/>
                    </a:cubicBezTo>
                    <a:lnTo>
                      <a:pt x="124" y="341"/>
                    </a:lnTo>
                    <a:lnTo>
                      <a:pt x="124" y="341"/>
                    </a:lnTo>
                    <a:cubicBezTo>
                      <a:pt x="155" y="341"/>
                      <a:pt x="155" y="341"/>
                      <a:pt x="185" y="341"/>
                    </a:cubicBezTo>
                    <a:cubicBezTo>
                      <a:pt x="185" y="341"/>
                      <a:pt x="185" y="341"/>
                      <a:pt x="217" y="341"/>
                    </a:cubicBezTo>
                    <a:lnTo>
                      <a:pt x="217" y="341"/>
                    </a:lnTo>
                    <a:cubicBezTo>
                      <a:pt x="248" y="341"/>
                      <a:pt x="248" y="341"/>
                      <a:pt x="279" y="341"/>
                    </a:cubicBezTo>
                    <a:lnTo>
                      <a:pt x="279" y="341"/>
                    </a:lnTo>
                    <a:lnTo>
                      <a:pt x="279" y="341"/>
                    </a:lnTo>
                    <a:cubicBezTo>
                      <a:pt x="309" y="341"/>
                      <a:pt x="309" y="372"/>
                      <a:pt x="309" y="372"/>
                    </a:cubicBezTo>
                    <a:cubicBezTo>
                      <a:pt x="309" y="403"/>
                      <a:pt x="279" y="403"/>
                      <a:pt x="279" y="403"/>
                    </a:cubicBezTo>
                    <a:lnTo>
                      <a:pt x="279" y="403"/>
                    </a:lnTo>
                    <a:cubicBezTo>
                      <a:pt x="248" y="403"/>
                      <a:pt x="185" y="403"/>
                      <a:pt x="155" y="403"/>
                    </a:cubicBezTo>
                    <a:cubicBezTo>
                      <a:pt x="155" y="403"/>
                      <a:pt x="155" y="403"/>
                      <a:pt x="155" y="434"/>
                    </a:cubicBezTo>
                    <a:lnTo>
                      <a:pt x="155" y="434"/>
                    </a:lnTo>
                    <a:cubicBezTo>
                      <a:pt x="185" y="434"/>
                      <a:pt x="185" y="434"/>
                      <a:pt x="217" y="403"/>
                    </a:cubicBezTo>
                    <a:lnTo>
                      <a:pt x="217" y="403"/>
                    </a:lnTo>
                    <a:lnTo>
                      <a:pt x="248" y="403"/>
                    </a:lnTo>
                    <a:cubicBezTo>
                      <a:pt x="248" y="403"/>
                      <a:pt x="248" y="403"/>
                      <a:pt x="248" y="434"/>
                    </a:cubicBezTo>
                    <a:cubicBezTo>
                      <a:pt x="248" y="434"/>
                      <a:pt x="248" y="434"/>
                      <a:pt x="279" y="434"/>
                    </a:cubicBezTo>
                    <a:lnTo>
                      <a:pt x="279" y="403"/>
                    </a:lnTo>
                    <a:cubicBezTo>
                      <a:pt x="309" y="403"/>
                      <a:pt x="309" y="403"/>
                      <a:pt x="309" y="403"/>
                    </a:cubicBezTo>
                    <a:cubicBezTo>
                      <a:pt x="341" y="403"/>
                      <a:pt x="341" y="434"/>
                      <a:pt x="341" y="434"/>
                    </a:cubicBezTo>
                    <a:lnTo>
                      <a:pt x="341" y="434"/>
                    </a:lnTo>
                    <a:cubicBezTo>
                      <a:pt x="341" y="434"/>
                      <a:pt x="341" y="434"/>
                      <a:pt x="372" y="434"/>
                    </a:cubicBezTo>
                    <a:cubicBezTo>
                      <a:pt x="403" y="403"/>
                      <a:pt x="403" y="403"/>
                      <a:pt x="433" y="403"/>
                    </a:cubicBezTo>
                    <a:cubicBezTo>
                      <a:pt x="465" y="403"/>
                      <a:pt x="465" y="403"/>
                      <a:pt x="496" y="403"/>
                    </a:cubicBezTo>
                    <a:cubicBezTo>
                      <a:pt x="527" y="434"/>
                      <a:pt x="589" y="434"/>
                      <a:pt x="651" y="434"/>
                    </a:cubicBezTo>
                    <a:lnTo>
                      <a:pt x="651" y="434"/>
                    </a:lnTo>
                    <a:cubicBezTo>
                      <a:pt x="681" y="434"/>
                      <a:pt x="681" y="434"/>
                      <a:pt x="681" y="434"/>
                    </a:cubicBezTo>
                    <a:lnTo>
                      <a:pt x="681" y="434"/>
                    </a:lnTo>
                    <a:cubicBezTo>
                      <a:pt x="681" y="434"/>
                      <a:pt x="681" y="434"/>
                      <a:pt x="713" y="434"/>
                    </a:cubicBezTo>
                    <a:cubicBezTo>
                      <a:pt x="713" y="434"/>
                      <a:pt x="713" y="434"/>
                      <a:pt x="744" y="465"/>
                    </a:cubicBezTo>
                    <a:cubicBezTo>
                      <a:pt x="744" y="465"/>
                      <a:pt x="744" y="465"/>
                      <a:pt x="744" y="496"/>
                    </a:cubicBezTo>
                    <a:lnTo>
                      <a:pt x="744" y="496"/>
                    </a:lnTo>
                    <a:cubicBezTo>
                      <a:pt x="744" y="496"/>
                      <a:pt x="775" y="496"/>
                      <a:pt x="805" y="496"/>
                    </a:cubicBezTo>
                    <a:cubicBezTo>
                      <a:pt x="805" y="527"/>
                      <a:pt x="837" y="527"/>
                      <a:pt x="837" y="558"/>
                    </a:cubicBezTo>
                    <a:lnTo>
                      <a:pt x="837" y="558"/>
                    </a:lnTo>
                    <a:lnTo>
                      <a:pt x="868" y="558"/>
                    </a:lnTo>
                    <a:lnTo>
                      <a:pt x="868" y="589"/>
                    </a:lnTo>
                    <a:lnTo>
                      <a:pt x="868" y="589"/>
                    </a:lnTo>
                    <a:lnTo>
                      <a:pt x="868" y="589"/>
                    </a:lnTo>
                    <a:cubicBezTo>
                      <a:pt x="899" y="589"/>
                      <a:pt x="899" y="589"/>
                      <a:pt x="899" y="589"/>
                    </a:cubicBezTo>
                    <a:cubicBezTo>
                      <a:pt x="899" y="620"/>
                      <a:pt x="899" y="620"/>
                      <a:pt x="899" y="620"/>
                    </a:cubicBezTo>
                    <a:cubicBezTo>
                      <a:pt x="929" y="620"/>
                      <a:pt x="929" y="651"/>
                      <a:pt x="929" y="651"/>
                    </a:cubicBezTo>
                    <a:lnTo>
                      <a:pt x="929" y="682"/>
                    </a:lnTo>
                    <a:cubicBezTo>
                      <a:pt x="992" y="713"/>
                      <a:pt x="992" y="713"/>
                      <a:pt x="992" y="713"/>
                    </a:cubicBezTo>
                    <a:cubicBezTo>
                      <a:pt x="899" y="744"/>
                      <a:pt x="899" y="744"/>
                      <a:pt x="899" y="744"/>
                    </a:cubicBezTo>
                    <a:lnTo>
                      <a:pt x="899" y="744"/>
                    </a:lnTo>
                    <a:lnTo>
                      <a:pt x="899" y="744"/>
                    </a:lnTo>
                    <a:lnTo>
                      <a:pt x="929" y="744"/>
                    </a:lnTo>
                    <a:lnTo>
                      <a:pt x="929" y="744"/>
                    </a:lnTo>
                    <a:lnTo>
                      <a:pt x="961" y="744"/>
                    </a:lnTo>
                    <a:lnTo>
                      <a:pt x="961" y="744"/>
                    </a:lnTo>
                    <a:lnTo>
                      <a:pt x="961" y="713"/>
                    </a:lnTo>
                    <a:cubicBezTo>
                      <a:pt x="992" y="713"/>
                      <a:pt x="992" y="713"/>
                      <a:pt x="1023" y="713"/>
                    </a:cubicBezTo>
                    <a:cubicBezTo>
                      <a:pt x="1023" y="713"/>
                      <a:pt x="1023" y="713"/>
                      <a:pt x="1053" y="713"/>
                    </a:cubicBezTo>
                    <a:cubicBezTo>
                      <a:pt x="1053" y="744"/>
                      <a:pt x="1116" y="744"/>
                      <a:pt x="1147" y="775"/>
                    </a:cubicBezTo>
                    <a:cubicBezTo>
                      <a:pt x="1147" y="775"/>
                      <a:pt x="1177" y="775"/>
                      <a:pt x="1177" y="806"/>
                    </a:cubicBezTo>
                    <a:lnTo>
                      <a:pt x="1177" y="806"/>
                    </a:lnTo>
                    <a:lnTo>
                      <a:pt x="1177" y="806"/>
                    </a:lnTo>
                    <a:cubicBezTo>
                      <a:pt x="1177" y="806"/>
                      <a:pt x="1177" y="806"/>
                      <a:pt x="1177" y="837"/>
                    </a:cubicBezTo>
                    <a:cubicBezTo>
                      <a:pt x="1208" y="837"/>
                      <a:pt x="1177" y="868"/>
                      <a:pt x="1177" y="868"/>
                    </a:cubicBezTo>
                    <a:cubicBezTo>
                      <a:pt x="1177" y="868"/>
                      <a:pt x="1177" y="868"/>
                      <a:pt x="1177" y="899"/>
                    </a:cubicBezTo>
                    <a:cubicBezTo>
                      <a:pt x="1177" y="899"/>
                      <a:pt x="1177" y="899"/>
                      <a:pt x="1147" y="930"/>
                    </a:cubicBezTo>
                    <a:lnTo>
                      <a:pt x="1147" y="930"/>
                    </a:lnTo>
                    <a:cubicBezTo>
                      <a:pt x="1147" y="930"/>
                      <a:pt x="1116" y="961"/>
                      <a:pt x="1085" y="961"/>
                    </a:cubicBezTo>
                    <a:lnTo>
                      <a:pt x="1085" y="961"/>
                    </a:lnTo>
                    <a:cubicBezTo>
                      <a:pt x="1053" y="961"/>
                      <a:pt x="1023" y="961"/>
                      <a:pt x="1023" y="961"/>
                    </a:cubicBezTo>
                    <a:cubicBezTo>
                      <a:pt x="1023" y="992"/>
                      <a:pt x="1023" y="992"/>
                      <a:pt x="1023" y="992"/>
                    </a:cubicBezTo>
                    <a:cubicBezTo>
                      <a:pt x="1023" y="992"/>
                      <a:pt x="1023" y="1023"/>
                      <a:pt x="992" y="1023"/>
                    </a:cubicBezTo>
                    <a:lnTo>
                      <a:pt x="992" y="1023"/>
                    </a:lnTo>
                    <a:lnTo>
                      <a:pt x="992" y="1023"/>
                    </a:lnTo>
                    <a:lnTo>
                      <a:pt x="992" y="1054"/>
                    </a:lnTo>
                    <a:cubicBezTo>
                      <a:pt x="992" y="1085"/>
                      <a:pt x="1023" y="1085"/>
                      <a:pt x="1023" y="1085"/>
                    </a:cubicBezTo>
                    <a:cubicBezTo>
                      <a:pt x="1053" y="1116"/>
                      <a:pt x="1053" y="1116"/>
                      <a:pt x="1085" y="1147"/>
                    </a:cubicBezTo>
                    <a:lnTo>
                      <a:pt x="1085" y="1147"/>
                    </a:lnTo>
                    <a:lnTo>
                      <a:pt x="1085" y="1178"/>
                    </a:lnTo>
                    <a:cubicBezTo>
                      <a:pt x="1116" y="1147"/>
                      <a:pt x="1116" y="1116"/>
                      <a:pt x="1116" y="1116"/>
                    </a:cubicBezTo>
                    <a:cubicBezTo>
                      <a:pt x="1147" y="1116"/>
                      <a:pt x="1147" y="1147"/>
                      <a:pt x="1147" y="1147"/>
                    </a:cubicBezTo>
                    <a:cubicBezTo>
                      <a:pt x="1147" y="1147"/>
                      <a:pt x="1147" y="1147"/>
                      <a:pt x="1177" y="1147"/>
                    </a:cubicBezTo>
                    <a:lnTo>
                      <a:pt x="1177" y="1147"/>
                    </a:lnTo>
                    <a:cubicBezTo>
                      <a:pt x="1208" y="1178"/>
                      <a:pt x="1208" y="1178"/>
                      <a:pt x="1208" y="1178"/>
                    </a:cubicBezTo>
                    <a:cubicBezTo>
                      <a:pt x="1208" y="1209"/>
                      <a:pt x="1208" y="1209"/>
                      <a:pt x="1208" y="1209"/>
                    </a:cubicBezTo>
                    <a:cubicBezTo>
                      <a:pt x="1177" y="1209"/>
                      <a:pt x="1177" y="1209"/>
                      <a:pt x="1177" y="1209"/>
                    </a:cubicBezTo>
                    <a:cubicBezTo>
                      <a:pt x="1177" y="1240"/>
                      <a:pt x="1177" y="1240"/>
                      <a:pt x="1177" y="1270"/>
                    </a:cubicBezTo>
                    <a:lnTo>
                      <a:pt x="1177" y="1270"/>
                    </a:lnTo>
                    <a:cubicBezTo>
                      <a:pt x="1177" y="1302"/>
                      <a:pt x="1208" y="1333"/>
                      <a:pt x="1208" y="1333"/>
                    </a:cubicBezTo>
                    <a:cubicBezTo>
                      <a:pt x="1208" y="1333"/>
                      <a:pt x="1208" y="1333"/>
                      <a:pt x="1240" y="1333"/>
                    </a:cubicBezTo>
                    <a:lnTo>
                      <a:pt x="1240" y="1364"/>
                    </a:lnTo>
                    <a:lnTo>
                      <a:pt x="1240" y="1364"/>
                    </a:lnTo>
                    <a:lnTo>
                      <a:pt x="1271" y="1364"/>
                    </a:lnTo>
                    <a:cubicBezTo>
                      <a:pt x="1271" y="1364"/>
                      <a:pt x="1271" y="1364"/>
                      <a:pt x="1301" y="1394"/>
                    </a:cubicBezTo>
                    <a:lnTo>
                      <a:pt x="1301" y="1394"/>
                    </a:lnTo>
                    <a:cubicBezTo>
                      <a:pt x="1301" y="1394"/>
                      <a:pt x="1301" y="1394"/>
                      <a:pt x="1301" y="1426"/>
                    </a:cubicBezTo>
                    <a:lnTo>
                      <a:pt x="1333" y="1426"/>
                    </a:lnTo>
                    <a:lnTo>
                      <a:pt x="1333" y="1426"/>
                    </a:lnTo>
                    <a:cubicBezTo>
                      <a:pt x="1333" y="1394"/>
                      <a:pt x="1333" y="1394"/>
                      <a:pt x="1364" y="1394"/>
                    </a:cubicBezTo>
                    <a:lnTo>
                      <a:pt x="1364" y="1394"/>
                    </a:lnTo>
                    <a:lnTo>
                      <a:pt x="1364" y="1394"/>
                    </a:lnTo>
                    <a:lnTo>
                      <a:pt x="1364" y="1394"/>
                    </a:lnTo>
                    <a:cubicBezTo>
                      <a:pt x="1364" y="1394"/>
                      <a:pt x="1364" y="1394"/>
                      <a:pt x="1394" y="1394"/>
                    </a:cubicBezTo>
                    <a:lnTo>
                      <a:pt x="1394" y="1394"/>
                    </a:lnTo>
                    <a:lnTo>
                      <a:pt x="1425" y="1394"/>
                    </a:lnTo>
                    <a:cubicBezTo>
                      <a:pt x="1457" y="1394"/>
                      <a:pt x="1457" y="1394"/>
                      <a:pt x="1457" y="1394"/>
                    </a:cubicBezTo>
                    <a:cubicBezTo>
                      <a:pt x="1457" y="1394"/>
                      <a:pt x="1488" y="1394"/>
                      <a:pt x="1488" y="1426"/>
                    </a:cubicBezTo>
                    <a:cubicBezTo>
                      <a:pt x="1488" y="1426"/>
                      <a:pt x="1457" y="1426"/>
                      <a:pt x="1457" y="1457"/>
                    </a:cubicBezTo>
                    <a:lnTo>
                      <a:pt x="1457" y="1457"/>
                    </a:lnTo>
                    <a:cubicBezTo>
                      <a:pt x="1488" y="1457"/>
                      <a:pt x="1488" y="1457"/>
                      <a:pt x="1488" y="1457"/>
                    </a:cubicBezTo>
                    <a:cubicBezTo>
                      <a:pt x="1518" y="1457"/>
                      <a:pt x="1518" y="1457"/>
                      <a:pt x="1518" y="1457"/>
                    </a:cubicBezTo>
                    <a:cubicBezTo>
                      <a:pt x="1518" y="1457"/>
                      <a:pt x="1518" y="1457"/>
                      <a:pt x="1549" y="1457"/>
                    </a:cubicBezTo>
                    <a:lnTo>
                      <a:pt x="1549" y="1457"/>
                    </a:lnTo>
                    <a:lnTo>
                      <a:pt x="1549" y="1457"/>
                    </a:lnTo>
                    <a:cubicBezTo>
                      <a:pt x="1549" y="1426"/>
                      <a:pt x="1549" y="1426"/>
                      <a:pt x="1581" y="1426"/>
                    </a:cubicBezTo>
                    <a:lnTo>
                      <a:pt x="1581" y="1426"/>
                    </a:lnTo>
                    <a:cubicBezTo>
                      <a:pt x="1581" y="1394"/>
                      <a:pt x="1581" y="1394"/>
                      <a:pt x="1581" y="1394"/>
                    </a:cubicBezTo>
                    <a:cubicBezTo>
                      <a:pt x="1581" y="1394"/>
                      <a:pt x="1581" y="1394"/>
                      <a:pt x="1581" y="1364"/>
                    </a:cubicBezTo>
                    <a:cubicBezTo>
                      <a:pt x="1581" y="1364"/>
                      <a:pt x="1549" y="1364"/>
                      <a:pt x="1549" y="1333"/>
                    </a:cubicBezTo>
                    <a:lnTo>
                      <a:pt x="1549" y="1333"/>
                    </a:lnTo>
                    <a:cubicBezTo>
                      <a:pt x="1549" y="1333"/>
                      <a:pt x="1549" y="1333"/>
                      <a:pt x="1549" y="1302"/>
                    </a:cubicBezTo>
                    <a:lnTo>
                      <a:pt x="1581" y="1270"/>
                    </a:lnTo>
                    <a:cubicBezTo>
                      <a:pt x="1581" y="1270"/>
                      <a:pt x="1581" y="1270"/>
                      <a:pt x="1612" y="1270"/>
                    </a:cubicBezTo>
                    <a:cubicBezTo>
                      <a:pt x="1612" y="1270"/>
                      <a:pt x="1612" y="1270"/>
                      <a:pt x="1612" y="1240"/>
                    </a:cubicBezTo>
                    <a:lnTo>
                      <a:pt x="1642" y="1240"/>
                    </a:lnTo>
                    <a:lnTo>
                      <a:pt x="1642" y="1240"/>
                    </a:lnTo>
                    <a:cubicBezTo>
                      <a:pt x="1673" y="1240"/>
                      <a:pt x="1673" y="1240"/>
                      <a:pt x="1673" y="1240"/>
                    </a:cubicBezTo>
                    <a:cubicBezTo>
                      <a:pt x="1581" y="1178"/>
                      <a:pt x="1581" y="1178"/>
                      <a:pt x="1581" y="1178"/>
                    </a:cubicBezTo>
                    <a:cubicBezTo>
                      <a:pt x="1673" y="1178"/>
                      <a:pt x="1673" y="1178"/>
                      <a:pt x="1673" y="1178"/>
                    </a:cubicBezTo>
                    <a:lnTo>
                      <a:pt x="1673" y="1178"/>
                    </a:lnTo>
                    <a:cubicBezTo>
                      <a:pt x="1673" y="1147"/>
                      <a:pt x="1673" y="1147"/>
                      <a:pt x="1673" y="1116"/>
                    </a:cubicBezTo>
                    <a:cubicBezTo>
                      <a:pt x="1705" y="1116"/>
                      <a:pt x="1705" y="1116"/>
                      <a:pt x="1736" y="1116"/>
                    </a:cubicBezTo>
                    <a:lnTo>
                      <a:pt x="1736" y="1116"/>
                    </a:lnTo>
                    <a:lnTo>
                      <a:pt x="1766" y="1116"/>
                    </a:lnTo>
                    <a:cubicBezTo>
                      <a:pt x="1766" y="1085"/>
                      <a:pt x="1766" y="1085"/>
                      <a:pt x="1797" y="1085"/>
                    </a:cubicBezTo>
                    <a:lnTo>
                      <a:pt x="1797" y="1085"/>
                    </a:lnTo>
                    <a:lnTo>
                      <a:pt x="1829" y="1085"/>
                    </a:lnTo>
                    <a:lnTo>
                      <a:pt x="1829" y="1085"/>
                    </a:lnTo>
                    <a:lnTo>
                      <a:pt x="1860" y="1085"/>
                    </a:lnTo>
                    <a:lnTo>
                      <a:pt x="1890" y="1085"/>
                    </a:lnTo>
                    <a:lnTo>
                      <a:pt x="1921" y="1085"/>
                    </a:lnTo>
                    <a:lnTo>
                      <a:pt x="1953" y="1085"/>
                    </a:lnTo>
                    <a:lnTo>
                      <a:pt x="1984" y="1085"/>
                    </a:lnTo>
                    <a:cubicBezTo>
                      <a:pt x="1984" y="1085"/>
                      <a:pt x="2014" y="1085"/>
                      <a:pt x="2014" y="1054"/>
                    </a:cubicBezTo>
                    <a:cubicBezTo>
                      <a:pt x="2045" y="1054"/>
                      <a:pt x="2045" y="1054"/>
                      <a:pt x="2045" y="1023"/>
                    </a:cubicBezTo>
                    <a:cubicBezTo>
                      <a:pt x="2076" y="1023"/>
                      <a:pt x="2076" y="1023"/>
                      <a:pt x="2076" y="1023"/>
                    </a:cubicBezTo>
                    <a:cubicBezTo>
                      <a:pt x="2076" y="992"/>
                      <a:pt x="2076" y="992"/>
                      <a:pt x="2076" y="992"/>
                    </a:cubicBezTo>
                    <a:cubicBezTo>
                      <a:pt x="2108" y="961"/>
                      <a:pt x="2108" y="961"/>
                      <a:pt x="2138" y="961"/>
                    </a:cubicBezTo>
                    <a:lnTo>
                      <a:pt x="2138" y="930"/>
                    </a:lnTo>
                    <a:lnTo>
                      <a:pt x="2169" y="930"/>
                    </a:lnTo>
                    <a:lnTo>
                      <a:pt x="2169" y="930"/>
                    </a:lnTo>
                    <a:cubicBezTo>
                      <a:pt x="2201" y="930"/>
                      <a:pt x="2201" y="930"/>
                      <a:pt x="2201" y="930"/>
                    </a:cubicBezTo>
                    <a:lnTo>
                      <a:pt x="2201" y="930"/>
                    </a:lnTo>
                    <a:lnTo>
                      <a:pt x="2232" y="930"/>
                    </a:lnTo>
                    <a:cubicBezTo>
                      <a:pt x="2232" y="930"/>
                      <a:pt x="2232" y="930"/>
                      <a:pt x="2262" y="930"/>
                    </a:cubicBezTo>
                    <a:lnTo>
                      <a:pt x="2262" y="930"/>
                    </a:lnTo>
                    <a:lnTo>
                      <a:pt x="2293" y="930"/>
                    </a:lnTo>
                    <a:lnTo>
                      <a:pt x="2293" y="930"/>
                    </a:lnTo>
                    <a:cubicBezTo>
                      <a:pt x="2325" y="930"/>
                      <a:pt x="2325" y="930"/>
                      <a:pt x="2325" y="930"/>
                    </a:cubicBezTo>
                    <a:lnTo>
                      <a:pt x="2325" y="930"/>
                    </a:lnTo>
                    <a:cubicBezTo>
                      <a:pt x="2356" y="930"/>
                      <a:pt x="2356" y="930"/>
                      <a:pt x="2356" y="930"/>
                    </a:cubicBezTo>
                    <a:cubicBezTo>
                      <a:pt x="2356" y="930"/>
                      <a:pt x="2356" y="930"/>
                      <a:pt x="2386" y="930"/>
                    </a:cubicBezTo>
                    <a:cubicBezTo>
                      <a:pt x="2386" y="930"/>
                      <a:pt x="2417" y="930"/>
                      <a:pt x="2449" y="899"/>
                    </a:cubicBezTo>
                    <a:cubicBezTo>
                      <a:pt x="2480" y="899"/>
                      <a:pt x="2510" y="899"/>
                      <a:pt x="2541" y="899"/>
                    </a:cubicBezTo>
                    <a:cubicBezTo>
                      <a:pt x="2541" y="899"/>
                      <a:pt x="2541" y="899"/>
                      <a:pt x="2573" y="868"/>
                    </a:cubicBezTo>
                    <a:lnTo>
                      <a:pt x="2573" y="868"/>
                    </a:lnTo>
                    <a:cubicBezTo>
                      <a:pt x="2573" y="868"/>
                      <a:pt x="2573" y="868"/>
                      <a:pt x="2604" y="868"/>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171" name="Freeform 168"/>
              <p:cNvSpPr>
                <a:spLocks noChangeArrowheads="1"/>
              </p:cNvSpPr>
              <p:nvPr/>
            </p:nvSpPr>
            <p:spPr bwMode="auto">
              <a:xfrm>
                <a:off x="3311525" y="765175"/>
                <a:ext cx="79375" cy="11113"/>
              </a:xfrm>
              <a:custGeom>
                <a:avLst/>
                <a:gdLst>
                  <a:gd name="T0" fmla="*/ 62 w 219"/>
                  <a:gd name="T1" fmla="*/ 31 h 32"/>
                  <a:gd name="T2" fmla="*/ 62 w 219"/>
                  <a:gd name="T3" fmla="*/ 31 h 32"/>
                  <a:gd name="T4" fmla="*/ 94 w 219"/>
                  <a:gd name="T5" fmla="*/ 31 h 32"/>
                  <a:gd name="T6" fmla="*/ 155 w 219"/>
                  <a:gd name="T7" fmla="*/ 31 h 32"/>
                  <a:gd name="T8" fmla="*/ 218 w 219"/>
                  <a:gd name="T9" fmla="*/ 0 h 32"/>
                  <a:gd name="T10" fmla="*/ 218 w 219"/>
                  <a:gd name="T11" fmla="*/ 0 h 32"/>
                  <a:gd name="T12" fmla="*/ 155 w 219"/>
                  <a:gd name="T13" fmla="*/ 0 h 32"/>
                  <a:gd name="T14" fmla="*/ 124 w 219"/>
                  <a:gd name="T15" fmla="*/ 0 h 32"/>
                  <a:gd name="T16" fmla="*/ 94 w 219"/>
                  <a:gd name="T17" fmla="*/ 0 h 32"/>
                  <a:gd name="T18" fmla="*/ 62 w 219"/>
                  <a:gd name="T19" fmla="*/ 0 h 32"/>
                  <a:gd name="T20" fmla="*/ 62 w 219"/>
                  <a:gd name="T21" fmla="*/ 0 h 32"/>
                  <a:gd name="T22" fmla="*/ 0 w 219"/>
                  <a:gd name="T23" fmla="*/ 0 h 32"/>
                  <a:gd name="T24" fmla="*/ 0 w 219"/>
                  <a:gd name="T25" fmla="*/ 0 h 32"/>
                  <a:gd name="T26" fmla="*/ 0 w 219"/>
                  <a:gd name="T27" fmla="*/ 0 h 32"/>
                  <a:gd name="T28" fmla="*/ 0 w 219"/>
                  <a:gd name="T29" fmla="*/ 31 h 32"/>
                  <a:gd name="T30" fmla="*/ 31 w 219"/>
                  <a:gd name="T31" fmla="*/ 31 h 32"/>
                  <a:gd name="T32" fmla="*/ 62 w 219"/>
                  <a:gd name="T33" fmla="*/ 3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19" h="32">
                    <a:moveTo>
                      <a:pt x="62" y="31"/>
                    </a:moveTo>
                    <a:lnTo>
                      <a:pt x="62" y="31"/>
                    </a:lnTo>
                    <a:lnTo>
                      <a:pt x="94" y="31"/>
                    </a:lnTo>
                    <a:cubicBezTo>
                      <a:pt x="124" y="31"/>
                      <a:pt x="124" y="31"/>
                      <a:pt x="155" y="31"/>
                    </a:cubicBezTo>
                    <a:cubicBezTo>
                      <a:pt x="186" y="31"/>
                      <a:pt x="186" y="31"/>
                      <a:pt x="218" y="0"/>
                    </a:cubicBezTo>
                    <a:lnTo>
                      <a:pt x="218" y="0"/>
                    </a:lnTo>
                    <a:cubicBezTo>
                      <a:pt x="186" y="0"/>
                      <a:pt x="186" y="0"/>
                      <a:pt x="155" y="0"/>
                    </a:cubicBezTo>
                    <a:lnTo>
                      <a:pt x="124" y="0"/>
                    </a:lnTo>
                    <a:lnTo>
                      <a:pt x="94" y="0"/>
                    </a:lnTo>
                    <a:cubicBezTo>
                      <a:pt x="94" y="0"/>
                      <a:pt x="94" y="0"/>
                      <a:pt x="62" y="0"/>
                    </a:cubicBezTo>
                    <a:lnTo>
                      <a:pt x="62" y="0"/>
                    </a:lnTo>
                    <a:cubicBezTo>
                      <a:pt x="31" y="0"/>
                      <a:pt x="31" y="0"/>
                      <a:pt x="0" y="0"/>
                    </a:cubicBezTo>
                    <a:lnTo>
                      <a:pt x="0" y="0"/>
                    </a:lnTo>
                    <a:lnTo>
                      <a:pt x="0" y="0"/>
                    </a:lnTo>
                    <a:lnTo>
                      <a:pt x="0" y="31"/>
                    </a:lnTo>
                    <a:cubicBezTo>
                      <a:pt x="0" y="31"/>
                      <a:pt x="0" y="31"/>
                      <a:pt x="31" y="31"/>
                    </a:cubicBezTo>
                    <a:lnTo>
                      <a:pt x="62" y="31"/>
                    </a:ln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172" name="Freeform 169"/>
              <p:cNvSpPr>
                <a:spLocks noChangeArrowheads="1"/>
              </p:cNvSpPr>
              <p:nvPr/>
            </p:nvSpPr>
            <p:spPr bwMode="auto">
              <a:xfrm>
                <a:off x="3233738" y="1122363"/>
                <a:ext cx="146050" cy="55562"/>
              </a:xfrm>
              <a:custGeom>
                <a:avLst/>
                <a:gdLst>
                  <a:gd name="T0" fmla="*/ 341 w 404"/>
                  <a:gd name="T1" fmla="*/ 93 h 156"/>
                  <a:gd name="T2" fmla="*/ 341 w 404"/>
                  <a:gd name="T3" fmla="*/ 93 h 156"/>
                  <a:gd name="T4" fmla="*/ 372 w 404"/>
                  <a:gd name="T5" fmla="*/ 93 h 156"/>
                  <a:gd name="T6" fmla="*/ 372 w 404"/>
                  <a:gd name="T7" fmla="*/ 93 h 156"/>
                  <a:gd name="T8" fmla="*/ 403 w 404"/>
                  <a:gd name="T9" fmla="*/ 62 h 156"/>
                  <a:gd name="T10" fmla="*/ 403 w 404"/>
                  <a:gd name="T11" fmla="*/ 31 h 156"/>
                  <a:gd name="T12" fmla="*/ 403 w 404"/>
                  <a:gd name="T13" fmla="*/ 0 h 156"/>
                  <a:gd name="T14" fmla="*/ 372 w 404"/>
                  <a:gd name="T15" fmla="*/ 0 h 156"/>
                  <a:gd name="T16" fmla="*/ 341 w 404"/>
                  <a:gd name="T17" fmla="*/ 31 h 156"/>
                  <a:gd name="T18" fmla="*/ 341 w 404"/>
                  <a:gd name="T19" fmla="*/ 31 h 156"/>
                  <a:gd name="T20" fmla="*/ 341 w 404"/>
                  <a:gd name="T21" fmla="*/ 31 h 156"/>
                  <a:gd name="T22" fmla="*/ 311 w 404"/>
                  <a:gd name="T23" fmla="*/ 31 h 156"/>
                  <a:gd name="T24" fmla="*/ 311 w 404"/>
                  <a:gd name="T25" fmla="*/ 0 h 156"/>
                  <a:gd name="T26" fmla="*/ 279 w 404"/>
                  <a:gd name="T27" fmla="*/ 0 h 156"/>
                  <a:gd name="T28" fmla="*/ 279 w 404"/>
                  <a:gd name="T29" fmla="*/ 0 h 156"/>
                  <a:gd name="T30" fmla="*/ 248 w 404"/>
                  <a:gd name="T31" fmla="*/ 31 h 156"/>
                  <a:gd name="T32" fmla="*/ 217 w 404"/>
                  <a:gd name="T33" fmla="*/ 31 h 156"/>
                  <a:gd name="T34" fmla="*/ 187 w 404"/>
                  <a:gd name="T35" fmla="*/ 31 h 156"/>
                  <a:gd name="T36" fmla="*/ 187 w 404"/>
                  <a:gd name="T37" fmla="*/ 62 h 156"/>
                  <a:gd name="T38" fmla="*/ 187 w 404"/>
                  <a:gd name="T39" fmla="*/ 62 h 156"/>
                  <a:gd name="T40" fmla="*/ 155 w 404"/>
                  <a:gd name="T41" fmla="*/ 31 h 156"/>
                  <a:gd name="T42" fmla="*/ 155 w 404"/>
                  <a:gd name="T43" fmla="*/ 31 h 156"/>
                  <a:gd name="T44" fmla="*/ 155 w 404"/>
                  <a:gd name="T45" fmla="*/ 31 h 156"/>
                  <a:gd name="T46" fmla="*/ 124 w 404"/>
                  <a:gd name="T47" fmla="*/ 31 h 156"/>
                  <a:gd name="T48" fmla="*/ 124 w 404"/>
                  <a:gd name="T49" fmla="*/ 31 h 156"/>
                  <a:gd name="T50" fmla="*/ 124 w 404"/>
                  <a:gd name="T51" fmla="*/ 62 h 156"/>
                  <a:gd name="T52" fmla="*/ 124 w 404"/>
                  <a:gd name="T53" fmla="*/ 62 h 156"/>
                  <a:gd name="T54" fmla="*/ 94 w 404"/>
                  <a:gd name="T55" fmla="*/ 31 h 156"/>
                  <a:gd name="T56" fmla="*/ 94 w 404"/>
                  <a:gd name="T57" fmla="*/ 31 h 156"/>
                  <a:gd name="T58" fmla="*/ 94 w 404"/>
                  <a:gd name="T59" fmla="*/ 62 h 156"/>
                  <a:gd name="T60" fmla="*/ 63 w 404"/>
                  <a:gd name="T61" fmla="*/ 62 h 156"/>
                  <a:gd name="T62" fmla="*/ 31 w 404"/>
                  <a:gd name="T63" fmla="*/ 93 h 156"/>
                  <a:gd name="T64" fmla="*/ 31 w 404"/>
                  <a:gd name="T65" fmla="*/ 93 h 156"/>
                  <a:gd name="T66" fmla="*/ 0 w 404"/>
                  <a:gd name="T67" fmla="*/ 93 h 156"/>
                  <a:gd name="T68" fmla="*/ 0 w 404"/>
                  <a:gd name="T69" fmla="*/ 93 h 156"/>
                  <a:gd name="T70" fmla="*/ 31 w 404"/>
                  <a:gd name="T71" fmla="*/ 124 h 156"/>
                  <a:gd name="T72" fmla="*/ 31 w 404"/>
                  <a:gd name="T73" fmla="*/ 124 h 156"/>
                  <a:gd name="T74" fmla="*/ 31 w 404"/>
                  <a:gd name="T75" fmla="*/ 124 h 156"/>
                  <a:gd name="T76" fmla="*/ 63 w 404"/>
                  <a:gd name="T77" fmla="*/ 124 h 156"/>
                  <a:gd name="T78" fmla="*/ 155 w 404"/>
                  <a:gd name="T79" fmla="*/ 155 h 156"/>
                  <a:gd name="T80" fmla="*/ 155 w 404"/>
                  <a:gd name="T81" fmla="*/ 155 h 156"/>
                  <a:gd name="T82" fmla="*/ 155 w 404"/>
                  <a:gd name="T83" fmla="*/ 155 h 156"/>
                  <a:gd name="T84" fmla="*/ 217 w 404"/>
                  <a:gd name="T85" fmla="*/ 124 h 156"/>
                  <a:gd name="T86" fmla="*/ 279 w 404"/>
                  <a:gd name="T87" fmla="*/ 124 h 156"/>
                  <a:gd name="T88" fmla="*/ 311 w 404"/>
                  <a:gd name="T89" fmla="*/ 124 h 156"/>
                  <a:gd name="T90" fmla="*/ 311 w 404"/>
                  <a:gd name="T91" fmla="*/ 93 h 156"/>
                  <a:gd name="T92" fmla="*/ 341 w 404"/>
                  <a:gd name="T93" fmla="*/ 93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04" h="156">
                    <a:moveTo>
                      <a:pt x="341" y="93"/>
                    </a:moveTo>
                    <a:lnTo>
                      <a:pt x="341" y="93"/>
                    </a:lnTo>
                    <a:cubicBezTo>
                      <a:pt x="372" y="93"/>
                      <a:pt x="372" y="93"/>
                      <a:pt x="372" y="93"/>
                    </a:cubicBezTo>
                    <a:lnTo>
                      <a:pt x="372" y="93"/>
                    </a:lnTo>
                    <a:cubicBezTo>
                      <a:pt x="372" y="62"/>
                      <a:pt x="403" y="62"/>
                      <a:pt x="403" y="62"/>
                    </a:cubicBezTo>
                    <a:lnTo>
                      <a:pt x="403" y="31"/>
                    </a:lnTo>
                    <a:lnTo>
                      <a:pt x="403" y="0"/>
                    </a:lnTo>
                    <a:lnTo>
                      <a:pt x="372" y="0"/>
                    </a:lnTo>
                    <a:cubicBezTo>
                      <a:pt x="372" y="31"/>
                      <a:pt x="372" y="31"/>
                      <a:pt x="341" y="31"/>
                    </a:cubicBezTo>
                    <a:lnTo>
                      <a:pt x="341" y="31"/>
                    </a:lnTo>
                    <a:lnTo>
                      <a:pt x="341" y="31"/>
                    </a:lnTo>
                    <a:cubicBezTo>
                      <a:pt x="341" y="31"/>
                      <a:pt x="341" y="31"/>
                      <a:pt x="311" y="31"/>
                    </a:cubicBezTo>
                    <a:cubicBezTo>
                      <a:pt x="311" y="0"/>
                      <a:pt x="311" y="0"/>
                      <a:pt x="311" y="0"/>
                    </a:cubicBezTo>
                    <a:cubicBezTo>
                      <a:pt x="279" y="0"/>
                      <a:pt x="279" y="0"/>
                      <a:pt x="279" y="0"/>
                    </a:cubicBezTo>
                    <a:lnTo>
                      <a:pt x="279" y="0"/>
                    </a:lnTo>
                    <a:cubicBezTo>
                      <a:pt x="279" y="31"/>
                      <a:pt x="248" y="31"/>
                      <a:pt x="248" y="31"/>
                    </a:cubicBezTo>
                    <a:lnTo>
                      <a:pt x="217" y="31"/>
                    </a:lnTo>
                    <a:cubicBezTo>
                      <a:pt x="217" y="31"/>
                      <a:pt x="217" y="31"/>
                      <a:pt x="187" y="31"/>
                    </a:cubicBezTo>
                    <a:lnTo>
                      <a:pt x="187" y="62"/>
                    </a:lnTo>
                    <a:lnTo>
                      <a:pt x="187" y="62"/>
                    </a:lnTo>
                    <a:lnTo>
                      <a:pt x="155" y="31"/>
                    </a:lnTo>
                    <a:lnTo>
                      <a:pt x="155" y="31"/>
                    </a:lnTo>
                    <a:lnTo>
                      <a:pt x="155" y="31"/>
                    </a:lnTo>
                    <a:cubicBezTo>
                      <a:pt x="155" y="31"/>
                      <a:pt x="155" y="31"/>
                      <a:pt x="124" y="31"/>
                    </a:cubicBezTo>
                    <a:lnTo>
                      <a:pt x="124" y="31"/>
                    </a:lnTo>
                    <a:lnTo>
                      <a:pt x="124" y="62"/>
                    </a:lnTo>
                    <a:lnTo>
                      <a:pt x="124" y="62"/>
                    </a:lnTo>
                    <a:cubicBezTo>
                      <a:pt x="94" y="62"/>
                      <a:pt x="94" y="62"/>
                      <a:pt x="94" y="31"/>
                    </a:cubicBezTo>
                    <a:lnTo>
                      <a:pt x="94" y="31"/>
                    </a:lnTo>
                    <a:cubicBezTo>
                      <a:pt x="94" y="31"/>
                      <a:pt x="94" y="31"/>
                      <a:pt x="94" y="62"/>
                    </a:cubicBezTo>
                    <a:lnTo>
                      <a:pt x="63" y="62"/>
                    </a:lnTo>
                    <a:cubicBezTo>
                      <a:pt x="63" y="93"/>
                      <a:pt x="31" y="93"/>
                      <a:pt x="31" y="93"/>
                    </a:cubicBezTo>
                    <a:lnTo>
                      <a:pt x="31" y="93"/>
                    </a:lnTo>
                    <a:lnTo>
                      <a:pt x="0" y="93"/>
                    </a:lnTo>
                    <a:lnTo>
                      <a:pt x="0" y="93"/>
                    </a:lnTo>
                    <a:cubicBezTo>
                      <a:pt x="31" y="93"/>
                      <a:pt x="31" y="124"/>
                      <a:pt x="31" y="124"/>
                    </a:cubicBezTo>
                    <a:lnTo>
                      <a:pt x="31" y="124"/>
                    </a:lnTo>
                    <a:lnTo>
                      <a:pt x="31" y="124"/>
                    </a:lnTo>
                    <a:lnTo>
                      <a:pt x="63" y="124"/>
                    </a:lnTo>
                    <a:cubicBezTo>
                      <a:pt x="94" y="124"/>
                      <a:pt x="124" y="155"/>
                      <a:pt x="155" y="155"/>
                    </a:cubicBezTo>
                    <a:lnTo>
                      <a:pt x="155" y="155"/>
                    </a:lnTo>
                    <a:lnTo>
                      <a:pt x="155" y="155"/>
                    </a:lnTo>
                    <a:cubicBezTo>
                      <a:pt x="187" y="155"/>
                      <a:pt x="187" y="155"/>
                      <a:pt x="217" y="124"/>
                    </a:cubicBezTo>
                    <a:cubicBezTo>
                      <a:pt x="248" y="124"/>
                      <a:pt x="248" y="124"/>
                      <a:pt x="279" y="124"/>
                    </a:cubicBezTo>
                    <a:cubicBezTo>
                      <a:pt x="279" y="124"/>
                      <a:pt x="279" y="124"/>
                      <a:pt x="311" y="124"/>
                    </a:cubicBezTo>
                    <a:cubicBezTo>
                      <a:pt x="311" y="124"/>
                      <a:pt x="311" y="124"/>
                      <a:pt x="311" y="93"/>
                    </a:cubicBezTo>
                    <a:lnTo>
                      <a:pt x="341" y="93"/>
                    </a:ln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173" name="Freeform 170"/>
              <p:cNvSpPr>
                <a:spLocks noChangeArrowheads="1"/>
              </p:cNvSpPr>
              <p:nvPr/>
            </p:nvSpPr>
            <p:spPr bwMode="auto">
              <a:xfrm>
                <a:off x="2106613" y="2147888"/>
                <a:ext cx="44450" cy="34925"/>
              </a:xfrm>
              <a:custGeom>
                <a:avLst/>
                <a:gdLst>
                  <a:gd name="T0" fmla="*/ 62 w 125"/>
                  <a:gd name="T1" fmla="*/ 62 h 95"/>
                  <a:gd name="T2" fmla="*/ 62 w 125"/>
                  <a:gd name="T3" fmla="*/ 62 h 95"/>
                  <a:gd name="T4" fmla="*/ 31 w 125"/>
                  <a:gd name="T5" fmla="*/ 0 h 95"/>
                  <a:gd name="T6" fmla="*/ 0 w 125"/>
                  <a:gd name="T7" fmla="*/ 0 h 95"/>
                  <a:gd name="T8" fmla="*/ 0 w 125"/>
                  <a:gd name="T9" fmla="*/ 0 h 95"/>
                  <a:gd name="T10" fmla="*/ 0 w 125"/>
                  <a:gd name="T11" fmla="*/ 31 h 95"/>
                  <a:gd name="T12" fmla="*/ 62 w 125"/>
                  <a:gd name="T13" fmla="*/ 62 h 95"/>
                  <a:gd name="T14" fmla="*/ 62 w 125"/>
                  <a:gd name="T15" fmla="*/ 62 h 95"/>
                  <a:gd name="T16" fmla="*/ 93 w 125"/>
                  <a:gd name="T17" fmla="*/ 62 h 95"/>
                  <a:gd name="T18" fmla="*/ 93 w 125"/>
                  <a:gd name="T19" fmla="*/ 94 h 95"/>
                  <a:gd name="T20" fmla="*/ 93 w 125"/>
                  <a:gd name="T21" fmla="*/ 94 h 95"/>
                  <a:gd name="T22" fmla="*/ 124 w 125"/>
                  <a:gd name="T23" fmla="*/ 94 h 95"/>
                  <a:gd name="T24" fmla="*/ 124 w 125"/>
                  <a:gd name="T25" fmla="*/ 94 h 95"/>
                  <a:gd name="T26" fmla="*/ 124 w 125"/>
                  <a:gd name="T27" fmla="*/ 62 h 95"/>
                  <a:gd name="T28" fmla="*/ 62 w 125"/>
                  <a:gd name="T29" fmla="*/ 62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5" h="95">
                    <a:moveTo>
                      <a:pt x="62" y="62"/>
                    </a:moveTo>
                    <a:lnTo>
                      <a:pt x="62" y="62"/>
                    </a:lnTo>
                    <a:cubicBezTo>
                      <a:pt x="62" y="31"/>
                      <a:pt x="31" y="31"/>
                      <a:pt x="31" y="0"/>
                    </a:cubicBezTo>
                    <a:lnTo>
                      <a:pt x="0" y="0"/>
                    </a:lnTo>
                    <a:lnTo>
                      <a:pt x="0" y="0"/>
                    </a:lnTo>
                    <a:cubicBezTo>
                      <a:pt x="0" y="31"/>
                      <a:pt x="0" y="31"/>
                      <a:pt x="0" y="31"/>
                    </a:cubicBezTo>
                    <a:cubicBezTo>
                      <a:pt x="31" y="31"/>
                      <a:pt x="31" y="62"/>
                      <a:pt x="62" y="62"/>
                    </a:cubicBezTo>
                    <a:lnTo>
                      <a:pt x="62" y="62"/>
                    </a:lnTo>
                    <a:lnTo>
                      <a:pt x="93" y="62"/>
                    </a:lnTo>
                    <a:cubicBezTo>
                      <a:pt x="93" y="94"/>
                      <a:pt x="93" y="94"/>
                      <a:pt x="93" y="94"/>
                    </a:cubicBezTo>
                    <a:lnTo>
                      <a:pt x="93" y="94"/>
                    </a:lnTo>
                    <a:cubicBezTo>
                      <a:pt x="93" y="94"/>
                      <a:pt x="93" y="94"/>
                      <a:pt x="124" y="94"/>
                    </a:cubicBezTo>
                    <a:lnTo>
                      <a:pt x="124" y="94"/>
                    </a:lnTo>
                    <a:cubicBezTo>
                      <a:pt x="124" y="62"/>
                      <a:pt x="124" y="62"/>
                      <a:pt x="124" y="62"/>
                    </a:cubicBezTo>
                    <a:cubicBezTo>
                      <a:pt x="93" y="62"/>
                      <a:pt x="62" y="62"/>
                      <a:pt x="62" y="62"/>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174" name="Freeform 171"/>
              <p:cNvSpPr>
                <a:spLocks noChangeArrowheads="1"/>
              </p:cNvSpPr>
              <p:nvPr/>
            </p:nvSpPr>
            <p:spPr bwMode="auto">
              <a:xfrm>
                <a:off x="2151063" y="2182813"/>
                <a:ext cx="11112" cy="1587"/>
              </a:xfrm>
              <a:custGeom>
                <a:avLst/>
                <a:gdLst>
                  <a:gd name="T0" fmla="*/ 0 w 32"/>
                  <a:gd name="T1" fmla="*/ 0 h 1"/>
                  <a:gd name="T2" fmla="*/ 0 w 32"/>
                  <a:gd name="T3" fmla="*/ 0 h 1"/>
                  <a:gd name="T4" fmla="*/ 0 w 32"/>
                  <a:gd name="T5" fmla="*/ 0 h 1"/>
                  <a:gd name="T6" fmla="*/ 0 w 32"/>
                  <a:gd name="T7" fmla="*/ 0 h 1"/>
                  <a:gd name="T8" fmla="*/ 31 w 32"/>
                  <a:gd name="T9" fmla="*/ 0 h 1"/>
                  <a:gd name="T10" fmla="*/ 31 w 32"/>
                  <a:gd name="T11" fmla="*/ 0 h 1"/>
                  <a:gd name="T12" fmla="*/ 31 w 32"/>
                  <a:gd name="T13" fmla="*/ 0 h 1"/>
                  <a:gd name="T14" fmla="*/ 0 w 32"/>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 h="1">
                    <a:moveTo>
                      <a:pt x="0" y="0"/>
                    </a:moveTo>
                    <a:lnTo>
                      <a:pt x="0" y="0"/>
                    </a:lnTo>
                    <a:lnTo>
                      <a:pt x="0" y="0"/>
                    </a:lnTo>
                    <a:lnTo>
                      <a:pt x="0" y="0"/>
                    </a:lnTo>
                    <a:cubicBezTo>
                      <a:pt x="31" y="0"/>
                      <a:pt x="31" y="0"/>
                      <a:pt x="31" y="0"/>
                    </a:cubicBezTo>
                    <a:lnTo>
                      <a:pt x="31" y="0"/>
                    </a:lnTo>
                    <a:lnTo>
                      <a:pt x="31" y="0"/>
                    </a:lnTo>
                    <a:cubicBezTo>
                      <a:pt x="31" y="0"/>
                      <a:pt x="31" y="0"/>
                      <a:pt x="0" y="0"/>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175" name="Freeform 172"/>
              <p:cNvSpPr>
                <a:spLocks noChangeArrowheads="1"/>
              </p:cNvSpPr>
              <p:nvPr/>
            </p:nvSpPr>
            <p:spPr bwMode="auto">
              <a:xfrm>
                <a:off x="2062163" y="2125663"/>
                <a:ext cx="44450" cy="22225"/>
              </a:xfrm>
              <a:custGeom>
                <a:avLst/>
                <a:gdLst>
                  <a:gd name="T0" fmla="*/ 92 w 125"/>
                  <a:gd name="T1" fmla="*/ 32 h 63"/>
                  <a:gd name="T2" fmla="*/ 92 w 125"/>
                  <a:gd name="T3" fmla="*/ 32 h 63"/>
                  <a:gd name="T4" fmla="*/ 92 w 125"/>
                  <a:gd name="T5" fmla="*/ 32 h 63"/>
                  <a:gd name="T6" fmla="*/ 62 w 125"/>
                  <a:gd name="T7" fmla="*/ 32 h 63"/>
                  <a:gd name="T8" fmla="*/ 62 w 125"/>
                  <a:gd name="T9" fmla="*/ 32 h 63"/>
                  <a:gd name="T10" fmla="*/ 31 w 125"/>
                  <a:gd name="T11" fmla="*/ 32 h 63"/>
                  <a:gd name="T12" fmla="*/ 0 w 125"/>
                  <a:gd name="T13" fmla="*/ 0 h 63"/>
                  <a:gd name="T14" fmla="*/ 0 w 125"/>
                  <a:gd name="T15" fmla="*/ 0 h 63"/>
                  <a:gd name="T16" fmla="*/ 0 w 125"/>
                  <a:gd name="T17" fmla="*/ 0 h 63"/>
                  <a:gd name="T18" fmla="*/ 0 w 125"/>
                  <a:gd name="T19" fmla="*/ 0 h 63"/>
                  <a:gd name="T20" fmla="*/ 0 w 125"/>
                  <a:gd name="T21" fmla="*/ 32 h 63"/>
                  <a:gd name="T22" fmla="*/ 31 w 125"/>
                  <a:gd name="T23" fmla="*/ 32 h 63"/>
                  <a:gd name="T24" fmla="*/ 31 w 125"/>
                  <a:gd name="T25" fmla="*/ 32 h 63"/>
                  <a:gd name="T26" fmla="*/ 92 w 125"/>
                  <a:gd name="T27" fmla="*/ 62 h 63"/>
                  <a:gd name="T28" fmla="*/ 124 w 125"/>
                  <a:gd name="T29" fmla="*/ 62 h 63"/>
                  <a:gd name="T30" fmla="*/ 92 w 125"/>
                  <a:gd name="T31" fmla="*/ 3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5" h="63">
                    <a:moveTo>
                      <a:pt x="92" y="32"/>
                    </a:moveTo>
                    <a:lnTo>
                      <a:pt x="92" y="32"/>
                    </a:lnTo>
                    <a:lnTo>
                      <a:pt x="92" y="32"/>
                    </a:lnTo>
                    <a:lnTo>
                      <a:pt x="62" y="32"/>
                    </a:lnTo>
                    <a:lnTo>
                      <a:pt x="62" y="32"/>
                    </a:lnTo>
                    <a:cubicBezTo>
                      <a:pt x="31" y="32"/>
                      <a:pt x="31" y="32"/>
                      <a:pt x="31" y="32"/>
                    </a:cubicBezTo>
                    <a:cubicBezTo>
                      <a:pt x="31" y="32"/>
                      <a:pt x="31" y="32"/>
                      <a:pt x="0" y="0"/>
                    </a:cubicBezTo>
                    <a:lnTo>
                      <a:pt x="0" y="0"/>
                    </a:lnTo>
                    <a:lnTo>
                      <a:pt x="0" y="0"/>
                    </a:lnTo>
                    <a:lnTo>
                      <a:pt x="0" y="0"/>
                    </a:lnTo>
                    <a:cubicBezTo>
                      <a:pt x="0" y="32"/>
                      <a:pt x="0" y="32"/>
                      <a:pt x="0" y="32"/>
                    </a:cubicBezTo>
                    <a:cubicBezTo>
                      <a:pt x="31" y="32"/>
                      <a:pt x="31" y="32"/>
                      <a:pt x="31" y="32"/>
                    </a:cubicBezTo>
                    <a:lnTo>
                      <a:pt x="31" y="32"/>
                    </a:lnTo>
                    <a:cubicBezTo>
                      <a:pt x="62" y="32"/>
                      <a:pt x="92" y="62"/>
                      <a:pt x="92" y="62"/>
                    </a:cubicBezTo>
                    <a:cubicBezTo>
                      <a:pt x="124" y="62"/>
                      <a:pt x="124" y="62"/>
                      <a:pt x="124" y="62"/>
                    </a:cubicBezTo>
                    <a:cubicBezTo>
                      <a:pt x="124" y="32"/>
                      <a:pt x="124" y="32"/>
                      <a:pt x="92" y="32"/>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176" name="Freeform 173"/>
              <p:cNvSpPr>
                <a:spLocks noChangeArrowheads="1"/>
              </p:cNvSpPr>
              <p:nvPr/>
            </p:nvSpPr>
            <p:spPr bwMode="auto">
              <a:xfrm>
                <a:off x="1893888" y="2293938"/>
                <a:ext cx="100012" cy="44450"/>
              </a:xfrm>
              <a:custGeom>
                <a:avLst/>
                <a:gdLst>
                  <a:gd name="T0" fmla="*/ 0 w 280"/>
                  <a:gd name="T1" fmla="*/ 62 h 124"/>
                  <a:gd name="T2" fmla="*/ 0 w 280"/>
                  <a:gd name="T3" fmla="*/ 62 h 124"/>
                  <a:gd name="T4" fmla="*/ 0 w 280"/>
                  <a:gd name="T5" fmla="*/ 62 h 124"/>
                  <a:gd name="T6" fmla="*/ 0 w 280"/>
                  <a:gd name="T7" fmla="*/ 62 h 124"/>
                  <a:gd name="T8" fmla="*/ 31 w 280"/>
                  <a:gd name="T9" fmla="*/ 62 h 124"/>
                  <a:gd name="T10" fmla="*/ 31 w 280"/>
                  <a:gd name="T11" fmla="*/ 62 h 124"/>
                  <a:gd name="T12" fmla="*/ 31 w 280"/>
                  <a:gd name="T13" fmla="*/ 62 h 124"/>
                  <a:gd name="T14" fmla="*/ 62 w 280"/>
                  <a:gd name="T15" fmla="*/ 62 h 124"/>
                  <a:gd name="T16" fmla="*/ 62 w 280"/>
                  <a:gd name="T17" fmla="*/ 62 h 124"/>
                  <a:gd name="T18" fmla="*/ 93 w 280"/>
                  <a:gd name="T19" fmla="*/ 123 h 124"/>
                  <a:gd name="T20" fmla="*/ 93 w 280"/>
                  <a:gd name="T21" fmla="*/ 123 h 124"/>
                  <a:gd name="T22" fmla="*/ 93 w 280"/>
                  <a:gd name="T23" fmla="*/ 123 h 124"/>
                  <a:gd name="T24" fmla="*/ 93 w 280"/>
                  <a:gd name="T25" fmla="*/ 123 h 124"/>
                  <a:gd name="T26" fmla="*/ 93 w 280"/>
                  <a:gd name="T27" fmla="*/ 123 h 124"/>
                  <a:gd name="T28" fmla="*/ 93 w 280"/>
                  <a:gd name="T29" fmla="*/ 92 h 124"/>
                  <a:gd name="T30" fmla="*/ 124 w 280"/>
                  <a:gd name="T31" fmla="*/ 92 h 124"/>
                  <a:gd name="T32" fmla="*/ 124 w 280"/>
                  <a:gd name="T33" fmla="*/ 62 h 124"/>
                  <a:gd name="T34" fmla="*/ 124 w 280"/>
                  <a:gd name="T35" fmla="*/ 62 h 124"/>
                  <a:gd name="T36" fmla="*/ 155 w 280"/>
                  <a:gd name="T37" fmla="*/ 62 h 124"/>
                  <a:gd name="T38" fmla="*/ 155 w 280"/>
                  <a:gd name="T39" fmla="*/ 62 h 124"/>
                  <a:gd name="T40" fmla="*/ 155 w 280"/>
                  <a:gd name="T41" fmla="*/ 62 h 124"/>
                  <a:gd name="T42" fmla="*/ 186 w 280"/>
                  <a:gd name="T43" fmla="*/ 62 h 124"/>
                  <a:gd name="T44" fmla="*/ 186 w 280"/>
                  <a:gd name="T45" fmla="*/ 62 h 124"/>
                  <a:gd name="T46" fmla="*/ 186 w 280"/>
                  <a:gd name="T47" fmla="*/ 62 h 124"/>
                  <a:gd name="T48" fmla="*/ 186 w 280"/>
                  <a:gd name="T49" fmla="*/ 30 h 124"/>
                  <a:gd name="T50" fmla="*/ 217 w 280"/>
                  <a:gd name="T51" fmla="*/ 30 h 124"/>
                  <a:gd name="T52" fmla="*/ 217 w 280"/>
                  <a:gd name="T53" fmla="*/ 30 h 124"/>
                  <a:gd name="T54" fmla="*/ 248 w 280"/>
                  <a:gd name="T55" fmla="*/ 30 h 124"/>
                  <a:gd name="T56" fmla="*/ 248 w 280"/>
                  <a:gd name="T57" fmla="*/ 30 h 124"/>
                  <a:gd name="T58" fmla="*/ 248 w 280"/>
                  <a:gd name="T59" fmla="*/ 30 h 124"/>
                  <a:gd name="T60" fmla="*/ 279 w 280"/>
                  <a:gd name="T61" fmla="*/ 30 h 124"/>
                  <a:gd name="T62" fmla="*/ 217 w 280"/>
                  <a:gd name="T63" fmla="*/ 0 h 124"/>
                  <a:gd name="T64" fmla="*/ 186 w 280"/>
                  <a:gd name="T65" fmla="*/ 0 h 124"/>
                  <a:gd name="T66" fmla="*/ 186 w 280"/>
                  <a:gd name="T67" fmla="*/ 0 h 124"/>
                  <a:gd name="T68" fmla="*/ 155 w 280"/>
                  <a:gd name="T69" fmla="*/ 0 h 124"/>
                  <a:gd name="T70" fmla="*/ 155 w 280"/>
                  <a:gd name="T71" fmla="*/ 0 h 124"/>
                  <a:gd name="T72" fmla="*/ 155 w 280"/>
                  <a:gd name="T73" fmla="*/ 0 h 124"/>
                  <a:gd name="T74" fmla="*/ 124 w 280"/>
                  <a:gd name="T75" fmla="*/ 0 h 124"/>
                  <a:gd name="T76" fmla="*/ 62 w 280"/>
                  <a:gd name="T77" fmla="*/ 0 h 124"/>
                  <a:gd name="T78" fmla="*/ 62 w 280"/>
                  <a:gd name="T79" fmla="*/ 0 h 124"/>
                  <a:gd name="T80" fmla="*/ 62 w 280"/>
                  <a:gd name="T81" fmla="*/ 0 h 124"/>
                  <a:gd name="T82" fmla="*/ 62 w 280"/>
                  <a:gd name="T83" fmla="*/ 0 h 124"/>
                  <a:gd name="T84" fmla="*/ 62 w 280"/>
                  <a:gd name="T85" fmla="*/ 0 h 124"/>
                  <a:gd name="T86" fmla="*/ 31 w 280"/>
                  <a:gd name="T87" fmla="*/ 0 h 124"/>
                  <a:gd name="T88" fmla="*/ 31 w 280"/>
                  <a:gd name="T89" fmla="*/ 30 h 124"/>
                  <a:gd name="T90" fmla="*/ 0 w 280"/>
                  <a:gd name="T91" fmla="*/ 62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80" h="124">
                    <a:moveTo>
                      <a:pt x="0" y="62"/>
                    </a:moveTo>
                    <a:lnTo>
                      <a:pt x="0" y="62"/>
                    </a:lnTo>
                    <a:lnTo>
                      <a:pt x="0" y="62"/>
                    </a:lnTo>
                    <a:lnTo>
                      <a:pt x="0" y="62"/>
                    </a:lnTo>
                    <a:cubicBezTo>
                      <a:pt x="0" y="62"/>
                      <a:pt x="0" y="62"/>
                      <a:pt x="31" y="62"/>
                    </a:cubicBezTo>
                    <a:lnTo>
                      <a:pt x="31" y="62"/>
                    </a:lnTo>
                    <a:lnTo>
                      <a:pt x="31" y="62"/>
                    </a:lnTo>
                    <a:cubicBezTo>
                      <a:pt x="31" y="62"/>
                      <a:pt x="31" y="62"/>
                      <a:pt x="62" y="62"/>
                    </a:cubicBezTo>
                    <a:lnTo>
                      <a:pt x="62" y="62"/>
                    </a:lnTo>
                    <a:cubicBezTo>
                      <a:pt x="62" y="62"/>
                      <a:pt x="93" y="92"/>
                      <a:pt x="93" y="123"/>
                    </a:cubicBezTo>
                    <a:lnTo>
                      <a:pt x="93" y="123"/>
                    </a:lnTo>
                    <a:lnTo>
                      <a:pt x="93" y="123"/>
                    </a:lnTo>
                    <a:lnTo>
                      <a:pt x="93" y="123"/>
                    </a:lnTo>
                    <a:lnTo>
                      <a:pt x="93" y="123"/>
                    </a:lnTo>
                    <a:cubicBezTo>
                      <a:pt x="93" y="92"/>
                      <a:pt x="93" y="92"/>
                      <a:pt x="93" y="92"/>
                    </a:cubicBezTo>
                    <a:cubicBezTo>
                      <a:pt x="93" y="92"/>
                      <a:pt x="93" y="92"/>
                      <a:pt x="124" y="92"/>
                    </a:cubicBezTo>
                    <a:cubicBezTo>
                      <a:pt x="124" y="92"/>
                      <a:pt x="124" y="92"/>
                      <a:pt x="124" y="62"/>
                    </a:cubicBezTo>
                    <a:lnTo>
                      <a:pt x="124" y="62"/>
                    </a:lnTo>
                    <a:lnTo>
                      <a:pt x="155" y="62"/>
                    </a:lnTo>
                    <a:lnTo>
                      <a:pt x="155" y="62"/>
                    </a:lnTo>
                    <a:lnTo>
                      <a:pt x="155" y="62"/>
                    </a:lnTo>
                    <a:cubicBezTo>
                      <a:pt x="155" y="62"/>
                      <a:pt x="155" y="62"/>
                      <a:pt x="186" y="62"/>
                    </a:cubicBezTo>
                    <a:lnTo>
                      <a:pt x="186" y="62"/>
                    </a:lnTo>
                    <a:lnTo>
                      <a:pt x="186" y="62"/>
                    </a:lnTo>
                    <a:cubicBezTo>
                      <a:pt x="186" y="30"/>
                      <a:pt x="186" y="30"/>
                      <a:pt x="186" y="30"/>
                    </a:cubicBezTo>
                    <a:cubicBezTo>
                      <a:pt x="217" y="30"/>
                      <a:pt x="217" y="30"/>
                      <a:pt x="217" y="30"/>
                    </a:cubicBezTo>
                    <a:lnTo>
                      <a:pt x="217" y="30"/>
                    </a:lnTo>
                    <a:cubicBezTo>
                      <a:pt x="248" y="30"/>
                      <a:pt x="248" y="30"/>
                      <a:pt x="248" y="30"/>
                    </a:cubicBezTo>
                    <a:lnTo>
                      <a:pt x="248" y="30"/>
                    </a:lnTo>
                    <a:lnTo>
                      <a:pt x="248" y="30"/>
                    </a:lnTo>
                    <a:lnTo>
                      <a:pt x="279" y="30"/>
                    </a:lnTo>
                    <a:cubicBezTo>
                      <a:pt x="248" y="0"/>
                      <a:pt x="248" y="0"/>
                      <a:pt x="217" y="0"/>
                    </a:cubicBezTo>
                    <a:cubicBezTo>
                      <a:pt x="217" y="0"/>
                      <a:pt x="217" y="0"/>
                      <a:pt x="186" y="0"/>
                    </a:cubicBezTo>
                    <a:lnTo>
                      <a:pt x="186" y="0"/>
                    </a:lnTo>
                    <a:cubicBezTo>
                      <a:pt x="155" y="0"/>
                      <a:pt x="155" y="0"/>
                      <a:pt x="155" y="0"/>
                    </a:cubicBezTo>
                    <a:lnTo>
                      <a:pt x="155" y="0"/>
                    </a:lnTo>
                    <a:lnTo>
                      <a:pt x="155" y="0"/>
                    </a:lnTo>
                    <a:cubicBezTo>
                      <a:pt x="124" y="0"/>
                      <a:pt x="124" y="0"/>
                      <a:pt x="124" y="0"/>
                    </a:cubicBezTo>
                    <a:cubicBezTo>
                      <a:pt x="93" y="0"/>
                      <a:pt x="93" y="0"/>
                      <a:pt x="62" y="0"/>
                    </a:cubicBezTo>
                    <a:lnTo>
                      <a:pt x="62" y="0"/>
                    </a:lnTo>
                    <a:lnTo>
                      <a:pt x="62" y="0"/>
                    </a:lnTo>
                    <a:lnTo>
                      <a:pt x="62" y="0"/>
                    </a:lnTo>
                    <a:lnTo>
                      <a:pt x="62" y="0"/>
                    </a:lnTo>
                    <a:cubicBezTo>
                      <a:pt x="62" y="0"/>
                      <a:pt x="62" y="0"/>
                      <a:pt x="31" y="0"/>
                    </a:cubicBezTo>
                    <a:cubicBezTo>
                      <a:pt x="31" y="30"/>
                      <a:pt x="31" y="30"/>
                      <a:pt x="31" y="30"/>
                    </a:cubicBezTo>
                    <a:lnTo>
                      <a:pt x="0" y="62"/>
                    </a:ln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177" name="Freeform 174"/>
              <p:cNvSpPr>
                <a:spLocks noChangeArrowheads="1"/>
              </p:cNvSpPr>
              <p:nvPr/>
            </p:nvSpPr>
            <p:spPr bwMode="auto">
              <a:xfrm>
                <a:off x="2508250" y="1512888"/>
                <a:ext cx="66675" cy="44450"/>
              </a:xfrm>
              <a:custGeom>
                <a:avLst/>
                <a:gdLst>
                  <a:gd name="T0" fmla="*/ 0 w 186"/>
                  <a:gd name="T1" fmla="*/ 92 h 125"/>
                  <a:gd name="T2" fmla="*/ 0 w 186"/>
                  <a:gd name="T3" fmla="*/ 92 h 125"/>
                  <a:gd name="T4" fmla="*/ 31 w 186"/>
                  <a:gd name="T5" fmla="*/ 92 h 125"/>
                  <a:gd name="T6" fmla="*/ 31 w 186"/>
                  <a:gd name="T7" fmla="*/ 92 h 125"/>
                  <a:gd name="T8" fmla="*/ 61 w 186"/>
                  <a:gd name="T9" fmla="*/ 92 h 125"/>
                  <a:gd name="T10" fmla="*/ 61 w 186"/>
                  <a:gd name="T11" fmla="*/ 92 h 125"/>
                  <a:gd name="T12" fmla="*/ 93 w 186"/>
                  <a:gd name="T13" fmla="*/ 62 h 125"/>
                  <a:gd name="T14" fmla="*/ 93 w 186"/>
                  <a:gd name="T15" fmla="*/ 62 h 125"/>
                  <a:gd name="T16" fmla="*/ 124 w 186"/>
                  <a:gd name="T17" fmla="*/ 62 h 125"/>
                  <a:gd name="T18" fmla="*/ 155 w 186"/>
                  <a:gd name="T19" fmla="*/ 62 h 125"/>
                  <a:gd name="T20" fmla="*/ 155 w 186"/>
                  <a:gd name="T21" fmla="*/ 92 h 125"/>
                  <a:gd name="T22" fmla="*/ 155 w 186"/>
                  <a:gd name="T23" fmla="*/ 92 h 125"/>
                  <a:gd name="T24" fmla="*/ 155 w 186"/>
                  <a:gd name="T25" fmla="*/ 124 h 125"/>
                  <a:gd name="T26" fmla="*/ 155 w 186"/>
                  <a:gd name="T27" fmla="*/ 124 h 125"/>
                  <a:gd name="T28" fmla="*/ 155 w 186"/>
                  <a:gd name="T29" fmla="*/ 124 h 125"/>
                  <a:gd name="T30" fmla="*/ 185 w 186"/>
                  <a:gd name="T31" fmla="*/ 124 h 125"/>
                  <a:gd name="T32" fmla="*/ 185 w 186"/>
                  <a:gd name="T33" fmla="*/ 124 h 125"/>
                  <a:gd name="T34" fmla="*/ 185 w 186"/>
                  <a:gd name="T35" fmla="*/ 92 h 125"/>
                  <a:gd name="T36" fmla="*/ 185 w 186"/>
                  <a:gd name="T37" fmla="*/ 62 h 125"/>
                  <a:gd name="T38" fmla="*/ 185 w 186"/>
                  <a:gd name="T39" fmla="*/ 62 h 125"/>
                  <a:gd name="T40" fmla="*/ 185 w 186"/>
                  <a:gd name="T41" fmla="*/ 31 h 125"/>
                  <a:gd name="T42" fmla="*/ 185 w 186"/>
                  <a:gd name="T43" fmla="*/ 31 h 125"/>
                  <a:gd name="T44" fmla="*/ 185 w 186"/>
                  <a:gd name="T45" fmla="*/ 31 h 125"/>
                  <a:gd name="T46" fmla="*/ 185 w 186"/>
                  <a:gd name="T47" fmla="*/ 0 h 125"/>
                  <a:gd name="T48" fmla="*/ 185 w 186"/>
                  <a:gd name="T49" fmla="*/ 0 h 125"/>
                  <a:gd name="T50" fmla="*/ 155 w 186"/>
                  <a:gd name="T51" fmla="*/ 31 h 125"/>
                  <a:gd name="T52" fmla="*/ 124 w 186"/>
                  <a:gd name="T53" fmla="*/ 31 h 125"/>
                  <a:gd name="T54" fmla="*/ 93 w 186"/>
                  <a:gd name="T55" fmla="*/ 0 h 125"/>
                  <a:gd name="T56" fmla="*/ 31 w 186"/>
                  <a:gd name="T57" fmla="*/ 31 h 125"/>
                  <a:gd name="T58" fmla="*/ 0 w 186"/>
                  <a:gd name="T59" fmla="*/ 92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86" h="125">
                    <a:moveTo>
                      <a:pt x="0" y="92"/>
                    </a:moveTo>
                    <a:lnTo>
                      <a:pt x="0" y="92"/>
                    </a:lnTo>
                    <a:cubicBezTo>
                      <a:pt x="0" y="92"/>
                      <a:pt x="0" y="92"/>
                      <a:pt x="31" y="92"/>
                    </a:cubicBezTo>
                    <a:lnTo>
                      <a:pt x="31" y="92"/>
                    </a:lnTo>
                    <a:cubicBezTo>
                      <a:pt x="61" y="92"/>
                      <a:pt x="61" y="92"/>
                      <a:pt x="61" y="92"/>
                    </a:cubicBezTo>
                    <a:lnTo>
                      <a:pt x="61" y="92"/>
                    </a:lnTo>
                    <a:cubicBezTo>
                      <a:pt x="61" y="92"/>
                      <a:pt x="93" y="92"/>
                      <a:pt x="93" y="62"/>
                    </a:cubicBezTo>
                    <a:lnTo>
                      <a:pt x="93" y="62"/>
                    </a:lnTo>
                    <a:cubicBezTo>
                      <a:pt x="124" y="62"/>
                      <a:pt x="124" y="62"/>
                      <a:pt x="124" y="62"/>
                    </a:cubicBezTo>
                    <a:cubicBezTo>
                      <a:pt x="124" y="62"/>
                      <a:pt x="124" y="62"/>
                      <a:pt x="155" y="62"/>
                    </a:cubicBezTo>
                    <a:cubicBezTo>
                      <a:pt x="155" y="92"/>
                      <a:pt x="155" y="92"/>
                      <a:pt x="155" y="92"/>
                    </a:cubicBezTo>
                    <a:lnTo>
                      <a:pt x="155" y="92"/>
                    </a:lnTo>
                    <a:lnTo>
                      <a:pt x="155" y="124"/>
                    </a:lnTo>
                    <a:lnTo>
                      <a:pt x="155" y="124"/>
                    </a:lnTo>
                    <a:lnTo>
                      <a:pt x="155" y="124"/>
                    </a:lnTo>
                    <a:cubicBezTo>
                      <a:pt x="155" y="124"/>
                      <a:pt x="155" y="124"/>
                      <a:pt x="185" y="124"/>
                    </a:cubicBezTo>
                    <a:lnTo>
                      <a:pt x="185" y="124"/>
                    </a:lnTo>
                    <a:cubicBezTo>
                      <a:pt x="185" y="92"/>
                      <a:pt x="185" y="92"/>
                      <a:pt x="185" y="92"/>
                    </a:cubicBezTo>
                    <a:cubicBezTo>
                      <a:pt x="185" y="62"/>
                      <a:pt x="185" y="62"/>
                      <a:pt x="185" y="62"/>
                    </a:cubicBezTo>
                    <a:lnTo>
                      <a:pt x="185" y="62"/>
                    </a:lnTo>
                    <a:lnTo>
                      <a:pt x="185" y="31"/>
                    </a:lnTo>
                    <a:lnTo>
                      <a:pt x="185" y="31"/>
                    </a:lnTo>
                    <a:lnTo>
                      <a:pt x="185" y="31"/>
                    </a:lnTo>
                    <a:cubicBezTo>
                      <a:pt x="185" y="0"/>
                      <a:pt x="185" y="0"/>
                      <a:pt x="185" y="0"/>
                    </a:cubicBezTo>
                    <a:lnTo>
                      <a:pt x="185" y="0"/>
                    </a:lnTo>
                    <a:cubicBezTo>
                      <a:pt x="185" y="31"/>
                      <a:pt x="155" y="31"/>
                      <a:pt x="155" y="31"/>
                    </a:cubicBezTo>
                    <a:cubicBezTo>
                      <a:pt x="124" y="31"/>
                      <a:pt x="124" y="31"/>
                      <a:pt x="124" y="31"/>
                    </a:cubicBezTo>
                    <a:cubicBezTo>
                      <a:pt x="124" y="31"/>
                      <a:pt x="124" y="0"/>
                      <a:pt x="93" y="0"/>
                    </a:cubicBezTo>
                    <a:cubicBezTo>
                      <a:pt x="31" y="31"/>
                      <a:pt x="31" y="31"/>
                      <a:pt x="31" y="31"/>
                    </a:cubicBezTo>
                    <a:cubicBezTo>
                      <a:pt x="0" y="62"/>
                      <a:pt x="0" y="62"/>
                      <a:pt x="0" y="92"/>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178" name="Freeform 175"/>
              <p:cNvSpPr>
                <a:spLocks noChangeArrowheads="1"/>
              </p:cNvSpPr>
              <p:nvPr/>
            </p:nvSpPr>
            <p:spPr bwMode="auto">
              <a:xfrm>
                <a:off x="2297113" y="1524000"/>
                <a:ext cx="66675" cy="77788"/>
              </a:xfrm>
              <a:custGeom>
                <a:avLst/>
                <a:gdLst>
                  <a:gd name="T0" fmla="*/ 0 w 187"/>
                  <a:gd name="T1" fmla="*/ 61 h 218"/>
                  <a:gd name="T2" fmla="*/ 0 w 187"/>
                  <a:gd name="T3" fmla="*/ 61 h 218"/>
                  <a:gd name="T4" fmla="*/ 0 w 187"/>
                  <a:gd name="T5" fmla="*/ 61 h 218"/>
                  <a:gd name="T6" fmla="*/ 30 w 187"/>
                  <a:gd name="T7" fmla="*/ 61 h 218"/>
                  <a:gd name="T8" fmla="*/ 30 w 187"/>
                  <a:gd name="T9" fmla="*/ 61 h 218"/>
                  <a:gd name="T10" fmla="*/ 62 w 187"/>
                  <a:gd name="T11" fmla="*/ 93 h 218"/>
                  <a:gd name="T12" fmla="*/ 62 w 187"/>
                  <a:gd name="T13" fmla="*/ 124 h 218"/>
                  <a:gd name="T14" fmla="*/ 62 w 187"/>
                  <a:gd name="T15" fmla="*/ 155 h 218"/>
                  <a:gd name="T16" fmla="*/ 62 w 187"/>
                  <a:gd name="T17" fmla="*/ 185 h 218"/>
                  <a:gd name="T18" fmla="*/ 93 w 187"/>
                  <a:gd name="T19" fmla="*/ 217 h 218"/>
                  <a:gd name="T20" fmla="*/ 93 w 187"/>
                  <a:gd name="T21" fmla="*/ 217 h 218"/>
                  <a:gd name="T22" fmla="*/ 93 w 187"/>
                  <a:gd name="T23" fmla="*/ 217 h 218"/>
                  <a:gd name="T24" fmla="*/ 124 w 187"/>
                  <a:gd name="T25" fmla="*/ 217 h 218"/>
                  <a:gd name="T26" fmla="*/ 124 w 187"/>
                  <a:gd name="T27" fmla="*/ 217 h 218"/>
                  <a:gd name="T28" fmla="*/ 154 w 187"/>
                  <a:gd name="T29" fmla="*/ 185 h 218"/>
                  <a:gd name="T30" fmla="*/ 154 w 187"/>
                  <a:gd name="T31" fmla="*/ 185 h 218"/>
                  <a:gd name="T32" fmla="*/ 154 w 187"/>
                  <a:gd name="T33" fmla="*/ 185 h 218"/>
                  <a:gd name="T34" fmla="*/ 186 w 187"/>
                  <a:gd name="T35" fmla="*/ 185 h 218"/>
                  <a:gd name="T36" fmla="*/ 186 w 187"/>
                  <a:gd name="T37" fmla="*/ 155 h 218"/>
                  <a:gd name="T38" fmla="*/ 186 w 187"/>
                  <a:gd name="T39" fmla="*/ 124 h 218"/>
                  <a:gd name="T40" fmla="*/ 186 w 187"/>
                  <a:gd name="T41" fmla="*/ 124 h 218"/>
                  <a:gd name="T42" fmla="*/ 186 w 187"/>
                  <a:gd name="T43" fmla="*/ 124 h 218"/>
                  <a:gd name="T44" fmla="*/ 154 w 187"/>
                  <a:gd name="T45" fmla="*/ 93 h 218"/>
                  <a:gd name="T46" fmla="*/ 154 w 187"/>
                  <a:gd name="T47" fmla="*/ 93 h 218"/>
                  <a:gd name="T48" fmla="*/ 124 w 187"/>
                  <a:gd name="T49" fmla="*/ 61 h 218"/>
                  <a:gd name="T50" fmla="*/ 124 w 187"/>
                  <a:gd name="T51" fmla="*/ 61 h 218"/>
                  <a:gd name="T52" fmla="*/ 124 w 187"/>
                  <a:gd name="T53" fmla="*/ 61 h 218"/>
                  <a:gd name="T54" fmla="*/ 124 w 187"/>
                  <a:gd name="T55" fmla="*/ 0 h 218"/>
                  <a:gd name="T56" fmla="*/ 154 w 187"/>
                  <a:gd name="T57" fmla="*/ 0 h 218"/>
                  <a:gd name="T58" fmla="*/ 154 w 187"/>
                  <a:gd name="T59" fmla="*/ 0 h 218"/>
                  <a:gd name="T60" fmla="*/ 186 w 187"/>
                  <a:gd name="T61" fmla="*/ 31 h 218"/>
                  <a:gd name="T62" fmla="*/ 186 w 187"/>
                  <a:gd name="T63" fmla="*/ 0 h 218"/>
                  <a:gd name="T64" fmla="*/ 186 w 187"/>
                  <a:gd name="T65" fmla="*/ 0 h 218"/>
                  <a:gd name="T66" fmla="*/ 186 w 187"/>
                  <a:gd name="T67" fmla="*/ 0 h 218"/>
                  <a:gd name="T68" fmla="*/ 186 w 187"/>
                  <a:gd name="T69" fmla="*/ 0 h 218"/>
                  <a:gd name="T70" fmla="*/ 186 w 187"/>
                  <a:gd name="T71" fmla="*/ 0 h 218"/>
                  <a:gd name="T72" fmla="*/ 154 w 187"/>
                  <a:gd name="T73" fmla="*/ 0 h 218"/>
                  <a:gd name="T74" fmla="*/ 124 w 187"/>
                  <a:gd name="T75" fmla="*/ 0 h 218"/>
                  <a:gd name="T76" fmla="*/ 62 w 187"/>
                  <a:gd name="T77" fmla="*/ 31 h 218"/>
                  <a:gd name="T78" fmla="*/ 62 w 187"/>
                  <a:gd name="T79" fmla="*/ 31 h 218"/>
                  <a:gd name="T80" fmla="*/ 0 w 187"/>
                  <a:gd name="T81" fmla="*/ 61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87" h="218">
                    <a:moveTo>
                      <a:pt x="0" y="61"/>
                    </a:moveTo>
                    <a:lnTo>
                      <a:pt x="0" y="61"/>
                    </a:lnTo>
                    <a:lnTo>
                      <a:pt x="0" y="61"/>
                    </a:lnTo>
                    <a:lnTo>
                      <a:pt x="30" y="61"/>
                    </a:lnTo>
                    <a:lnTo>
                      <a:pt x="30" y="61"/>
                    </a:lnTo>
                    <a:lnTo>
                      <a:pt x="62" y="93"/>
                    </a:lnTo>
                    <a:cubicBezTo>
                      <a:pt x="62" y="124"/>
                      <a:pt x="62" y="124"/>
                      <a:pt x="62" y="124"/>
                    </a:cubicBezTo>
                    <a:cubicBezTo>
                      <a:pt x="62" y="155"/>
                      <a:pt x="62" y="155"/>
                      <a:pt x="62" y="155"/>
                    </a:cubicBezTo>
                    <a:cubicBezTo>
                      <a:pt x="62" y="185"/>
                      <a:pt x="62" y="185"/>
                      <a:pt x="62" y="185"/>
                    </a:cubicBezTo>
                    <a:cubicBezTo>
                      <a:pt x="93" y="185"/>
                      <a:pt x="93" y="185"/>
                      <a:pt x="93" y="217"/>
                    </a:cubicBezTo>
                    <a:lnTo>
                      <a:pt x="93" y="217"/>
                    </a:lnTo>
                    <a:lnTo>
                      <a:pt x="93" y="217"/>
                    </a:lnTo>
                    <a:cubicBezTo>
                      <a:pt x="124" y="217"/>
                      <a:pt x="124" y="217"/>
                      <a:pt x="124" y="217"/>
                    </a:cubicBezTo>
                    <a:lnTo>
                      <a:pt x="124" y="217"/>
                    </a:lnTo>
                    <a:cubicBezTo>
                      <a:pt x="124" y="217"/>
                      <a:pt x="154" y="217"/>
                      <a:pt x="154" y="185"/>
                    </a:cubicBezTo>
                    <a:lnTo>
                      <a:pt x="154" y="185"/>
                    </a:lnTo>
                    <a:lnTo>
                      <a:pt x="154" y="185"/>
                    </a:lnTo>
                    <a:lnTo>
                      <a:pt x="186" y="185"/>
                    </a:lnTo>
                    <a:cubicBezTo>
                      <a:pt x="186" y="155"/>
                      <a:pt x="186" y="155"/>
                      <a:pt x="186" y="155"/>
                    </a:cubicBezTo>
                    <a:cubicBezTo>
                      <a:pt x="186" y="155"/>
                      <a:pt x="186" y="155"/>
                      <a:pt x="186" y="124"/>
                    </a:cubicBezTo>
                    <a:lnTo>
                      <a:pt x="186" y="124"/>
                    </a:lnTo>
                    <a:lnTo>
                      <a:pt x="186" y="124"/>
                    </a:lnTo>
                    <a:cubicBezTo>
                      <a:pt x="154" y="124"/>
                      <a:pt x="154" y="124"/>
                      <a:pt x="154" y="93"/>
                    </a:cubicBezTo>
                    <a:lnTo>
                      <a:pt x="154" y="93"/>
                    </a:lnTo>
                    <a:lnTo>
                      <a:pt x="124" y="61"/>
                    </a:lnTo>
                    <a:lnTo>
                      <a:pt x="124" y="61"/>
                    </a:lnTo>
                    <a:lnTo>
                      <a:pt x="124" y="61"/>
                    </a:lnTo>
                    <a:cubicBezTo>
                      <a:pt x="124" y="31"/>
                      <a:pt x="124" y="31"/>
                      <a:pt x="124" y="0"/>
                    </a:cubicBezTo>
                    <a:lnTo>
                      <a:pt x="154" y="0"/>
                    </a:lnTo>
                    <a:lnTo>
                      <a:pt x="154" y="0"/>
                    </a:lnTo>
                    <a:lnTo>
                      <a:pt x="186" y="31"/>
                    </a:lnTo>
                    <a:lnTo>
                      <a:pt x="186" y="0"/>
                    </a:lnTo>
                    <a:lnTo>
                      <a:pt x="186" y="0"/>
                    </a:lnTo>
                    <a:lnTo>
                      <a:pt x="186" y="0"/>
                    </a:lnTo>
                    <a:lnTo>
                      <a:pt x="186" y="0"/>
                    </a:lnTo>
                    <a:lnTo>
                      <a:pt x="186" y="0"/>
                    </a:lnTo>
                    <a:cubicBezTo>
                      <a:pt x="186" y="0"/>
                      <a:pt x="186" y="0"/>
                      <a:pt x="154" y="0"/>
                    </a:cubicBezTo>
                    <a:cubicBezTo>
                      <a:pt x="154" y="0"/>
                      <a:pt x="154" y="0"/>
                      <a:pt x="124" y="0"/>
                    </a:cubicBezTo>
                    <a:cubicBezTo>
                      <a:pt x="93" y="0"/>
                      <a:pt x="62" y="31"/>
                      <a:pt x="62" y="31"/>
                    </a:cubicBezTo>
                    <a:lnTo>
                      <a:pt x="62" y="31"/>
                    </a:lnTo>
                    <a:cubicBezTo>
                      <a:pt x="62" y="31"/>
                      <a:pt x="30" y="61"/>
                      <a:pt x="0" y="61"/>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179" name="Freeform 176"/>
              <p:cNvSpPr>
                <a:spLocks noChangeArrowheads="1"/>
              </p:cNvSpPr>
              <p:nvPr/>
            </p:nvSpPr>
            <p:spPr bwMode="auto">
              <a:xfrm>
                <a:off x="868363" y="1033463"/>
                <a:ext cx="1674812" cy="625475"/>
              </a:xfrm>
              <a:custGeom>
                <a:avLst/>
                <a:gdLst>
                  <a:gd name="T0" fmla="*/ 2759 w 4651"/>
                  <a:gd name="T1" fmla="*/ 155 h 1737"/>
                  <a:gd name="T2" fmla="*/ 2604 w 4651"/>
                  <a:gd name="T3" fmla="*/ 124 h 1737"/>
                  <a:gd name="T4" fmla="*/ 2418 w 4651"/>
                  <a:gd name="T5" fmla="*/ 155 h 1737"/>
                  <a:gd name="T6" fmla="*/ 2325 w 4651"/>
                  <a:gd name="T7" fmla="*/ 186 h 1737"/>
                  <a:gd name="T8" fmla="*/ 2139 w 4651"/>
                  <a:gd name="T9" fmla="*/ 186 h 1737"/>
                  <a:gd name="T10" fmla="*/ 2046 w 4651"/>
                  <a:gd name="T11" fmla="*/ 155 h 1737"/>
                  <a:gd name="T12" fmla="*/ 1829 w 4651"/>
                  <a:gd name="T13" fmla="*/ 155 h 1737"/>
                  <a:gd name="T14" fmla="*/ 1767 w 4651"/>
                  <a:gd name="T15" fmla="*/ 186 h 1737"/>
                  <a:gd name="T16" fmla="*/ 1643 w 4651"/>
                  <a:gd name="T17" fmla="*/ 155 h 1737"/>
                  <a:gd name="T18" fmla="*/ 1457 w 4651"/>
                  <a:gd name="T19" fmla="*/ 186 h 1737"/>
                  <a:gd name="T20" fmla="*/ 1147 w 4651"/>
                  <a:gd name="T21" fmla="*/ 62 h 1737"/>
                  <a:gd name="T22" fmla="*/ 931 w 4651"/>
                  <a:gd name="T23" fmla="*/ 93 h 1737"/>
                  <a:gd name="T24" fmla="*/ 837 w 4651"/>
                  <a:gd name="T25" fmla="*/ 62 h 1737"/>
                  <a:gd name="T26" fmla="*/ 683 w 4651"/>
                  <a:gd name="T27" fmla="*/ 0 h 1737"/>
                  <a:gd name="T28" fmla="*/ 496 w 4651"/>
                  <a:gd name="T29" fmla="*/ 62 h 1737"/>
                  <a:gd name="T30" fmla="*/ 248 w 4651"/>
                  <a:gd name="T31" fmla="*/ 93 h 1737"/>
                  <a:gd name="T32" fmla="*/ 0 w 4651"/>
                  <a:gd name="T33" fmla="*/ 589 h 1737"/>
                  <a:gd name="T34" fmla="*/ 63 w 4651"/>
                  <a:gd name="T35" fmla="*/ 620 h 1737"/>
                  <a:gd name="T36" fmla="*/ 187 w 4651"/>
                  <a:gd name="T37" fmla="*/ 713 h 1737"/>
                  <a:gd name="T38" fmla="*/ 403 w 4651"/>
                  <a:gd name="T39" fmla="*/ 775 h 1737"/>
                  <a:gd name="T40" fmla="*/ 527 w 4651"/>
                  <a:gd name="T41" fmla="*/ 899 h 1737"/>
                  <a:gd name="T42" fmla="*/ 559 w 4651"/>
                  <a:gd name="T43" fmla="*/ 1053 h 1737"/>
                  <a:gd name="T44" fmla="*/ 683 w 4651"/>
                  <a:gd name="T45" fmla="*/ 1116 h 1737"/>
                  <a:gd name="T46" fmla="*/ 837 w 4651"/>
                  <a:gd name="T47" fmla="*/ 1240 h 1737"/>
                  <a:gd name="T48" fmla="*/ 961 w 4651"/>
                  <a:gd name="T49" fmla="*/ 1301 h 1737"/>
                  <a:gd name="T50" fmla="*/ 2511 w 4651"/>
                  <a:gd name="T51" fmla="*/ 1301 h 1737"/>
                  <a:gd name="T52" fmla="*/ 2604 w 4651"/>
                  <a:gd name="T53" fmla="*/ 1364 h 1737"/>
                  <a:gd name="T54" fmla="*/ 2759 w 4651"/>
                  <a:gd name="T55" fmla="*/ 1364 h 1737"/>
                  <a:gd name="T56" fmla="*/ 2852 w 4651"/>
                  <a:gd name="T57" fmla="*/ 1395 h 1737"/>
                  <a:gd name="T58" fmla="*/ 3162 w 4651"/>
                  <a:gd name="T59" fmla="*/ 1488 h 1737"/>
                  <a:gd name="T60" fmla="*/ 3255 w 4651"/>
                  <a:gd name="T61" fmla="*/ 1612 h 1737"/>
                  <a:gd name="T62" fmla="*/ 3317 w 4651"/>
                  <a:gd name="T63" fmla="*/ 1705 h 1737"/>
                  <a:gd name="T64" fmla="*/ 3534 w 4651"/>
                  <a:gd name="T65" fmla="*/ 1643 h 1737"/>
                  <a:gd name="T66" fmla="*/ 3813 w 4651"/>
                  <a:gd name="T67" fmla="*/ 1549 h 1737"/>
                  <a:gd name="T68" fmla="*/ 3906 w 4651"/>
                  <a:gd name="T69" fmla="*/ 1457 h 1737"/>
                  <a:gd name="T70" fmla="*/ 4122 w 4651"/>
                  <a:gd name="T71" fmla="*/ 1240 h 1737"/>
                  <a:gd name="T72" fmla="*/ 4370 w 4651"/>
                  <a:gd name="T73" fmla="*/ 1240 h 1737"/>
                  <a:gd name="T74" fmla="*/ 4650 w 4651"/>
                  <a:gd name="T75" fmla="*/ 1085 h 1737"/>
                  <a:gd name="T76" fmla="*/ 4494 w 4651"/>
                  <a:gd name="T77" fmla="*/ 1085 h 1737"/>
                  <a:gd name="T78" fmla="*/ 4464 w 4651"/>
                  <a:gd name="T79" fmla="*/ 992 h 1737"/>
                  <a:gd name="T80" fmla="*/ 4309 w 4651"/>
                  <a:gd name="T81" fmla="*/ 929 h 1737"/>
                  <a:gd name="T82" fmla="*/ 4278 w 4651"/>
                  <a:gd name="T83" fmla="*/ 805 h 1737"/>
                  <a:gd name="T84" fmla="*/ 4216 w 4651"/>
                  <a:gd name="T85" fmla="*/ 681 h 1737"/>
                  <a:gd name="T86" fmla="*/ 4154 w 4651"/>
                  <a:gd name="T87" fmla="*/ 744 h 1737"/>
                  <a:gd name="T88" fmla="*/ 3998 w 4651"/>
                  <a:gd name="T89" fmla="*/ 775 h 1737"/>
                  <a:gd name="T90" fmla="*/ 3874 w 4651"/>
                  <a:gd name="T91" fmla="*/ 681 h 1737"/>
                  <a:gd name="T92" fmla="*/ 3844 w 4651"/>
                  <a:gd name="T93" fmla="*/ 589 h 1737"/>
                  <a:gd name="T94" fmla="*/ 3658 w 4651"/>
                  <a:gd name="T95" fmla="*/ 527 h 1737"/>
                  <a:gd name="T96" fmla="*/ 3503 w 4651"/>
                  <a:gd name="T97" fmla="*/ 527 h 1737"/>
                  <a:gd name="T98" fmla="*/ 3441 w 4651"/>
                  <a:gd name="T99" fmla="*/ 744 h 1737"/>
                  <a:gd name="T100" fmla="*/ 3441 w 4651"/>
                  <a:gd name="T101" fmla="*/ 992 h 1737"/>
                  <a:gd name="T102" fmla="*/ 3441 w 4651"/>
                  <a:gd name="T103" fmla="*/ 1209 h 1737"/>
                  <a:gd name="T104" fmla="*/ 3286 w 4651"/>
                  <a:gd name="T105" fmla="*/ 1209 h 1737"/>
                  <a:gd name="T106" fmla="*/ 3193 w 4651"/>
                  <a:gd name="T107" fmla="*/ 1023 h 1737"/>
                  <a:gd name="T108" fmla="*/ 2914 w 4651"/>
                  <a:gd name="T109" fmla="*/ 929 h 1737"/>
                  <a:gd name="T110" fmla="*/ 2635 w 4651"/>
                  <a:gd name="T111" fmla="*/ 868 h 1737"/>
                  <a:gd name="T112" fmla="*/ 2480 w 4651"/>
                  <a:gd name="T113" fmla="*/ 681 h 1737"/>
                  <a:gd name="T114" fmla="*/ 2604 w 4651"/>
                  <a:gd name="T115" fmla="*/ 496 h 1737"/>
                  <a:gd name="T116" fmla="*/ 2635 w 4651"/>
                  <a:gd name="T117" fmla="*/ 433 h 1737"/>
                  <a:gd name="T118" fmla="*/ 2759 w 4651"/>
                  <a:gd name="T119" fmla="*/ 403 h 1737"/>
                  <a:gd name="T120" fmla="*/ 2883 w 4651"/>
                  <a:gd name="T121" fmla="*/ 372 h 1737"/>
                  <a:gd name="T122" fmla="*/ 2883 w 4651"/>
                  <a:gd name="T123" fmla="*/ 186 h 17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651" h="1737">
                    <a:moveTo>
                      <a:pt x="2945" y="186"/>
                    </a:moveTo>
                    <a:lnTo>
                      <a:pt x="2945" y="186"/>
                    </a:lnTo>
                    <a:cubicBezTo>
                      <a:pt x="2914" y="186"/>
                      <a:pt x="2914" y="155"/>
                      <a:pt x="2914" y="155"/>
                    </a:cubicBezTo>
                    <a:lnTo>
                      <a:pt x="2914" y="155"/>
                    </a:lnTo>
                    <a:cubicBezTo>
                      <a:pt x="2914" y="124"/>
                      <a:pt x="2883" y="93"/>
                      <a:pt x="2852" y="93"/>
                    </a:cubicBezTo>
                    <a:lnTo>
                      <a:pt x="2852" y="93"/>
                    </a:lnTo>
                    <a:cubicBezTo>
                      <a:pt x="2821" y="93"/>
                      <a:pt x="2821" y="124"/>
                      <a:pt x="2790" y="124"/>
                    </a:cubicBezTo>
                    <a:cubicBezTo>
                      <a:pt x="2759" y="155"/>
                      <a:pt x="2759" y="155"/>
                      <a:pt x="2759" y="155"/>
                    </a:cubicBezTo>
                    <a:cubicBezTo>
                      <a:pt x="2759" y="124"/>
                      <a:pt x="2759" y="124"/>
                      <a:pt x="2759" y="124"/>
                    </a:cubicBezTo>
                    <a:cubicBezTo>
                      <a:pt x="2759" y="124"/>
                      <a:pt x="2759" y="93"/>
                      <a:pt x="2759" y="62"/>
                    </a:cubicBezTo>
                    <a:cubicBezTo>
                      <a:pt x="2728" y="62"/>
                      <a:pt x="2697" y="62"/>
                      <a:pt x="2666" y="62"/>
                    </a:cubicBezTo>
                    <a:lnTo>
                      <a:pt x="2635" y="62"/>
                    </a:lnTo>
                    <a:lnTo>
                      <a:pt x="2635" y="62"/>
                    </a:lnTo>
                    <a:cubicBezTo>
                      <a:pt x="2604" y="62"/>
                      <a:pt x="2604" y="62"/>
                      <a:pt x="2604" y="62"/>
                    </a:cubicBezTo>
                    <a:lnTo>
                      <a:pt x="2604" y="62"/>
                    </a:lnTo>
                    <a:cubicBezTo>
                      <a:pt x="2635" y="93"/>
                      <a:pt x="2604" y="124"/>
                      <a:pt x="2604" y="124"/>
                    </a:cubicBezTo>
                    <a:cubicBezTo>
                      <a:pt x="2604" y="124"/>
                      <a:pt x="2604" y="124"/>
                      <a:pt x="2573" y="155"/>
                    </a:cubicBezTo>
                    <a:cubicBezTo>
                      <a:pt x="2542" y="155"/>
                      <a:pt x="2542" y="155"/>
                      <a:pt x="2542" y="155"/>
                    </a:cubicBezTo>
                    <a:lnTo>
                      <a:pt x="2542" y="155"/>
                    </a:lnTo>
                    <a:cubicBezTo>
                      <a:pt x="2511" y="155"/>
                      <a:pt x="2511" y="155"/>
                      <a:pt x="2511" y="155"/>
                    </a:cubicBezTo>
                    <a:lnTo>
                      <a:pt x="2511" y="155"/>
                    </a:lnTo>
                    <a:cubicBezTo>
                      <a:pt x="2511" y="186"/>
                      <a:pt x="2480" y="217"/>
                      <a:pt x="2480" y="217"/>
                    </a:cubicBezTo>
                    <a:cubicBezTo>
                      <a:pt x="2449" y="279"/>
                      <a:pt x="2449" y="279"/>
                      <a:pt x="2449" y="279"/>
                    </a:cubicBezTo>
                    <a:cubicBezTo>
                      <a:pt x="2418" y="155"/>
                      <a:pt x="2418" y="155"/>
                      <a:pt x="2418" y="155"/>
                    </a:cubicBezTo>
                    <a:cubicBezTo>
                      <a:pt x="2418" y="124"/>
                      <a:pt x="2418" y="124"/>
                      <a:pt x="2418" y="124"/>
                    </a:cubicBezTo>
                    <a:cubicBezTo>
                      <a:pt x="2418" y="155"/>
                      <a:pt x="2387" y="155"/>
                      <a:pt x="2387" y="155"/>
                    </a:cubicBezTo>
                    <a:lnTo>
                      <a:pt x="2387" y="155"/>
                    </a:lnTo>
                    <a:cubicBezTo>
                      <a:pt x="2387" y="155"/>
                      <a:pt x="2387" y="186"/>
                      <a:pt x="2356" y="186"/>
                    </a:cubicBezTo>
                    <a:lnTo>
                      <a:pt x="2356" y="186"/>
                    </a:lnTo>
                    <a:lnTo>
                      <a:pt x="2325" y="186"/>
                    </a:lnTo>
                    <a:lnTo>
                      <a:pt x="2325" y="186"/>
                    </a:lnTo>
                    <a:lnTo>
                      <a:pt x="2325" y="186"/>
                    </a:lnTo>
                    <a:cubicBezTo>
                      <a:pt x="2294" y="186"/>
                      <a:pt x="2294" y="186"/>
                      <a:pt x="2294" y="186"/>
                    </a:cubicBezTo>
                    <a:cubicBezTo>
                      <a:pt x="2294" y="186"/>
                      <a:pt x="2294" y="186"/>
                      <a:pt x="2263" y="186"/>
                    </a:cubicBezTo>
                    <a:lnTo>
                      <a:pt x="2263" y="186"/>
                    </a:lnTo>
                    <a:cubicBezTo>
                      <a:pt x="2263" y="186"/>
                      <a:pt x="2232" y="186"/>
                      <a:pt x="2232" y="155"/>
                    </a:cubicBezTo>
                    <a:lnTo>
                      <a:pt x="2232" y="155"/>
                    </a:lnTo>
                    <a:lnTo>
                      <a:pt x="2232" y="155"/>
                    </a:lnTo>
                    <a:cubicBezTo>
                      <a:pt x="2201" y="155"/>
                      <a:pt x="2201" y="155"/>
                      <a:pt x="2201" y="186"/>
                    </a:cubicBezTo>
                    <a:cubicBezTo>
                      <a:pt x="2170" y="186"/>
                      <a:pt x="2170" y="186"/>
                      <a:pt x="2139" y="186"/>
                    </a:cubicBezTo>
                    <a:lnTo>
                      <a:pt x="2139" y="186"/>
                    </a:lnTo>
                    <a:lnTo>
                      <a:pt x="2139" y="186"/>
                    </a:lnTo>
                    <a:cubicBezTo>
                      <a:pt x="2108" y="186"/>
                      <a:pt x="2108" y="186"/>
                      <a:pt x="2077" y="186"/>
                    </a:cubicBezTo>
                    <a:cubicBezTo>
                      <a:pt x="2077" y="155"/>
                      <a:pt x="2077" y="155"/>
                      <a:pt x="2077" y="155"/>
                    </a:cubicBezTo>
                    <a:lnTo>
                      <a:pt x="2077" y="155"/>
                    </a:lnTo>
                    <a:cubicBezTo>
                      <a:pt x="2046" y="155"/>
                      <a:pt x="2046" y="155"/>
                      <a:pt x="2046" y="155"/>
                    </a:cubicBezTo>
                    <a:lnTo>
                      <a:pt x="2046" y="155"/>
                    </a:lnTo>
                    <a:lnTo>
                      <a:pt x="2046" y="155"/>
                    </a:lnTo>
                    <a:lnTo>
                      <a:pt x="2015" y="155"/>
                    </a:lnTo>
                    <a:cubicBezTo>
                      <a:pt x="2015" y="155"/>
                      <a:pt x="2015" y="155"/>
                      <a:pt x="1984" y="155"/>
                    </a:cubicBezTo>
                    <a:lnTo>
                      <a:pt x="1984" y="155"/>
                    </a:lnTo>
                    <a:cubicBezTo>
                      <a:pt x="1953" y="155"/>
                      <a:pt x="1953" y="124"/>
                      <a:pt x="1922" y="124"/>
                    </a:cubicBezTo>
                    <a:cubicBezTo>
                      <a:pt x="1922" y="124"/>
                      <a:pt x="1922" y="124"/>
                      <a:pt x="1891" y="155"/>
                    </a:cubicBezTo>
                    <a:cubicBezTo>
                      <a:pt x="1891" y="155"/>
                      <a:pt x="1891" y="155"/>
                      <a:pt x="1860" y="155"/>
                    </a:cubicBezTo>
                    <a:lnTo>
                      <a:pt x="1860" y="155"/>
                    </a:lnTo>
                    <a:lnTo>
                      <a:pt x="1829" y="155"/>
                    </a:lnTo>
                    <a:lnTo>
                      <a:pt x="1860" y="155"/>
                    </a:lnTo>
                    <a:cubicBezTo>
                      <a:pt x="1860" y="186"/>
                      <a:pt x="1860" y="186"/>
                      <a:pt x="1860" y="186"/>
                    </a:cubicBezTo>
                    <a:cubicBezTo>
                      <a:pt x="1860" y="217"/>
                      <a:pt x="1860" y="248"/>
                      <a:pt x="1860" y="248"/>
                    </a:cubicBezTo>
                    <a:cubicBezTo>
                      <a:pt x="1829" y="310"/>
                      <a:pt x="1829" y="310"/>
                      <a:pt x="1829" y="310"/>
                    </a:cubicBezTo>
                    <a:cubicBezTo>
                      <a:pt x="1829" y="248"/>
                      <a:pt x="1829" y="248"/>
                      <a:pt x="1829" y="248"/>
                    </a:cubicBezTo>
                    <a:cubicBezTo>
                      <a:pt x="1799" y="248"/>
                      <a:pt x="1799" y="217"/>
                      <a:pt x="1799" y="217"/>
                    </a:cubicBezTo>
                    <a:lnTo>
                      <a:pt x="1799" y="217"/>
                    </a:lnTo>
                    <a:cubicBezTo>
                      <a:pt x="1767" y="186"/>
                      <a:pt x="1767" y="186"/>
                      <a:pt x="1767" y="186"/>
                    </a:cubicBezTo>
                    <a:lnTo>
                      <a:pt x="1767" y="186"/>
                    </a:lnTo>
                    <a:lnTo>
                      <a:pt x="1767" y="186"/>
                    </a:lnTo>
                    <a:lnTo>
                      <a:pt x="1736" y="186"/>
                    </a:lnTo>
                    <a:lnTo>
                      <a:pt x="1705" y="186"/>
                    </a:lnTo>
                    <a:cubicBezTo>
                      <a:pt x="1705" y="155"/>
                      <a:pt x="1705" y="155"/>
                      <a:pt x="1675" y="155"/>
                    </a:cubicBezTo>
                    <a:lnTo>
                      <a:pt x="1675" y="155"/>
                    </a:lnTo>
                    <a:lnTo>
                      <a:pt x="1675" y="155"/>
                    </a:lnTo>
                    <a:lnTo>
                      <a:pt x="1643" y="155"/>
                    </a:lnTo>
                    <a:lnTo>
                      <a:pt x="1643" y="155"/>
                    </a:lnTo>
                    <a:lnTo>
                      <a:pt x="1643" y="155"/>
                    </a:lnTo>
                    <a:lnTo>
                      <a:pt x="1612" y="186"/>
                    </a:lnTo>
                    <a:cubicBezTo>
                      <a:pt x="1612" y="186"/>
                      <a:pt x="1612" y="186"/>
                      <a:pt x="1581" y="186"/>
                    </a:cubicBezTo>
                    <a:lnTo>
                      <a:pt x="1551" y="186"/>
                    </a:lnTo>
                    <a:cubicBezTo>
                      <a:pt x="1519" y="186"/>
                      <a:pt x="1519" y="186"/>
                      <a:pt x="1519" y="186"/>
                    </a:cubicBezTo>
                    <a:cubicBezTo>
                      <a:pt x="1519" y="186"/>
                      <a:pt x="1519" y="186"/>
                      <a:pt x="1488" y="186"/>
                    </a:cubicBezTo>
                    <a:lnTo>
                      <a:pt x="1457" y="186"/>
                    </a:lnTo>
                    <a:lnTo>
                      <a:pt x="1427" y="186"/>
                    </a:lnTo>
                    <a:lnTo>
                      <a:pt x="1395" y="186"/>
                    </a:lnTo>
                    <a:cubicBezTo>
                      <a:pt x="1364" y="155"/>
                      <a:pt x="1364" y="155"/>
                      <a:pt x="1364" y="155"/>
                    </a:cubicBezTo>
                    <a:cubicBezTo>
                      <a:pt x="1395" y="93"/>
                      <a:pt x="1395" y="93"/>
                      <a:pt x="1395" y="93"/>
                    </a:cubicBezTo>
                    <a:cubicBezTo>
                      <a:pt x="1364" y="93"/>
                      <a:pt x="1303" y="93"/>
                      <a:pt x="1303" y="93"/>
                    </a:cubicBezTo>
                    <a:cubicBezTo>
                      <a:pt x="1271" y="93"/>
                      <a:pt x="1240" y="93"/>
                      <a:pt x="1209" y="93"/>
                    </a:cubicBezTo>
                    <a:lnTo>
                      <a:pt x="1209" y="93"/>
                    </a:lnTo>
                    <a:cubicBezTo>
                      <a:pt x="1179" y="62"/>
                      <a:pt x="1147" y="62"/>
                      <a:pt x="1147" y="62"/>
                    </a:cubicBezTo>
                    <a:lnTo>
                      <a:pt x="1147" y="62"/>
                    </a:lnTo>
                    <a:lnTo>
                      <a:pt x="1147" y="62"/>
                    </a:lnTo>
                    <a:cubicBezTo>
                      <a:pt x="1116" y="62"/>
                      <a:pt x="1116" y="62"/>
                      <a:pt x="1085" y="62"/>
                    </a:cubicBezTo>
                    <a:cubicBezTo>
                      <a:pt x="1085" y="62"/>
                      <a:pt x="1055" y="62"/>
                      <a:pt x="992" y="62"/>
                    </a:cubicBezTo>
                    <a:lnTo>
                      <a:pt x="992" y="62"/>
                    </a:lnTo>
                    <a:lnTo>
                      <a:pt x="992" y="62"/>
                    </a:lnTo>
                    <a:lnTo>
                      <a:pt x="961" y="62"/>
                    </a:lnTo>
                    <a:cubicBezTo>
                      <a:pt x="961" y="93"/>
                      <a:pt x="931" y="93"/>
                      <a:pt x="931" y="93"/>
                    </a:cubicBezTo>
                    <a:lnTo>
                      <a:pt x="931" y="93"/>
                    </a:lnTo>
                    <a:lnTo>
                      <a:pt x="931" y="93"/>
                    </a:lnTo>
                    <a:lnTo>
                      <a:pt x="931" y="93"/>
                    </a:lnTo>
                    <a:cubicBezTo>
                      <a:pt x="931" y="93"/>
                      <a:pt x="931" y="93"/>
                      <a:pt x="899" y="93"/>
                    </a:cubicBezTo>
                    <a:cubicBezTo>
                      <a:pt x="899" y="93"/>
                      <a:pt x="899" y="62"/>
                      <a:pt x="868" y="62"/>
                    </a:cubicBezTo>
                    <a:lnTo>
                      <a:pt x="868" y="62"/>
                    </a:lnTo>
                    <a:cubicBezTo>
                      <a:pt x="868" y="62"/>
                      <a:pt x="868" y="62"/>
                      <a:pt x="868" y="31"/>
                    </a:cubicBezTo>
                    <a:cubicBezTo>
                      <a:pt x="837" y="62"/>
                      <a:pt x="837" y="62"/>
                      <a:pt x="837" y="62"/>
                    </a:cubicBezTo>
                    <a:cubicBezTo>
                      <a:pt x="837" y="93"/>
                      <a:pt x="837" y="93"/>
                      <a:pt x="807" y="93"/>
                    </a:cubicBezTo>
                    <a:lnTo>
                      <a:pt x="775" y="62"/>
                    </a:lnTo>
                    <a:lnTo>
                      <a:pt x="775" y="62"/>
                    </a:lnTo>
                    <a:cubicBezTo>
                      <a:pt x="744" y="62"/>
                      <a:pt x="744" y="62"/>
                      <a:pt x="744" y="62"/>
                    </a:cubicBezTo>
                    <a:cubicBezTo>
                      <a:pt x="744" y="62"/>
                      <a:pt x="713" y="0"/>
                      <a:pt x="683" y="0"/>
                    </a:cubicBezTo>
                    <a:lnTo>
                      <a:pt x="683" y="0"/>
                    </a:lnTo>
                    <a:lnTo>
                      <a:pt x="683" y="0"/>
                    </a:lnTo>
                    <a:lnTo>
                      <a:pt x="683" y="0"/>
                    </a:lnTo>
                    <a:lnTo>
                      <a:pt x="683" y="0"/>
                    </a:lnTo>
                    <a:cubicBezTo>
                      <a:pt x="683" y="0"/>
                      <a:pt x="683" y="31"/>
                      <a:pt x="651" y="31"/>
                    </a:cubicBezTo>
                    <a:lnTo>
                      <a:pt x="620" y="31"/>
                    </a:lnTo>
                    <a:lnTo>
                      <a:pt x="620" y="31"/>
                    </a:lnTo>
                    <a:lnTo>
                      <a:pt x="620" y="31"/>
                    </a:lnTo>
                    <a:cubicBezTo>
                      <a:pt x="620" y="31"/>
                      <a:pt x="589" y="31"/>
                      <a:pt x="589" y="62"/>
                    </a:cubicBezTo>
                    <a:lnTo>
                      <a:pt x="559" y="62"/>
                    </a:lnTo>
                    <a:cubicBezTo>
                      <a:pt x="559" y="62"/>
                      <a:pt x="527" y="62"/>
                      <a:pt x="496" y="62"/>
                    </a:cubicBezTo>
                    <a:cubicBezTo>
                      <a:pt x="496" y="62"/>
                      <a:pt x="496" y="62"/>
                      <a:pt x="465" y="62"/>
                    </a:cubicBezTo>
                    <a:cubicBezTo>
                      <a:pt x="465" y="62"/>
                      <a:pt x="465" y="93"/>
                      <a:pt x="435" y="93"/>
                    </a:cubicBezTo>
                    <a:cubicBezTo>
                      <a:pt x="403" y="93"/>
                      <a:pt x="403" y="93"/>
                      <a:pt x="372" y="93"/>
                    </a:cubicBezTo>
                    <a:cubicBezTo>
                      <a:pt x="372" y="93"/>
                      <a:pt x="341" y="93"/>
                      <a:pt x="341" y="124"/>
                    </a:cubicBezTo>
                    <a:lnTo>
                      <a:pt x="341" y="124"/>
                    </a:lnTo>
                    <a:cubicBezTo>
                      <a:pt x="341" y="124"/>
                      <a:pt x="341" y="124"/>
                      <a:pt x="311" y="124"/>
                    </a:cubicBezTo>
                    <a:cubicBezTo>
                      <a:pt x="311" y="124"/>
                      <a:pt x="311" y="124"/>
                      <a:pt x="279" y="124"/>
                    </a:cubicBezTo>
                    <a:lnTo>
                      <a:pt x="248" y="93"/>
                    </a:lnTo>
                    <a:cubicBezTo>
                      <a:pt x="218" y="93"/>
                      <a:pt x="187" y="93"/>
                      <a:pt x="124" y="93"/>
                    </a:cubicBezTo>
                    <a:lnTo>
                      <a:pt x="124" y="93"/>
                    </a:lnTo>
                    <a:cubicBezTo>
                      <a:pt x="94" y="93"/>
                      <a:pt x="94" y="93"/>
                      <a:pt x="94" y="62"/>
                    </a:cubicBezTo>
                    <a:cubicBezTo>
                      <a:pt x="63" y="62"/>
                      <a:pt x="63" y="62"/>
                      <a:pt x="63" y="62"/>
                    </a:cubicBezTo>
                    <a:lnTo>
                      <a:pt x="31" y="62"/>
                    </a:lnTo>
                    <a:cubicBezTo>
                      <a:pt x="0" y="62"/>
                      <a:pt x="0" y="62"/>
                      <a:pt x="0" y="62"/>
                    </a:cubicBezTo>
                    <a:cubicBezTo>
                      <a:pt x="0" y="589"/>
                      <a:pt x="0" y="589"/>
                      <a:pt x="0" y="589"/>
                    </a:cubicBezTo>
                    <a:lnTo>
                      <a:pt x="0" y="589"/>
                    </a:lnTo>
                    <a:lnTo>
                      <a:pt x="0" y="589"/>
                    </a:lnTo>
                    <a:lnTo>
                      <a:pt x="0" y="589"/>
                    </a:lnTo>
                    <a:cubicBezTo>
                      <a:pt x="31" y="589"/>
                      <a:pt x="31" y="589"/>
                      <a:pt x="31" y="589"/>
                    </a:cubicBezTo>
                    <a:lnTo>
                      <a:pt x="31" y="620"/>
                    </a:lnTo>
                    <a:cubicBezTo>
                      <a:pt x="31" y="589"/>
                      <a:pt x="31" y="589"/>
                      <a:pt x="63" y="589"/>
                    </a:cubicBezTo>
                    <a:lnTo>
                      <a:pt x="63" y="589"/>
                    </a:lnTo>
                    <a:lnTo>
                      <a:pt x="63" y="589"/>
                    </a:lnTo>
                    <a:cubicBezTo>
                      <a:pt x="63" y="589"/>
                      <a:pt x="63" y="589"/>
                      <a:pt x="63" y="620"/>
                    </a:cubicBezTo>
                    <a:cubicBezTo>
                      <a:pt x="94" y="620"/>
                      <a:pt x="94" y="620"/>
                      <a:pt x="94" y="651"/>
                    </a:cubicBezTo>
                    <a:lnTo>
                      <a:pt x="94" y="651"/>
                    </a:lnTo>
                    <a:lnTo>
                      <a:pt x="94" y="651"/>
                    </a:lnTo>
                    <a:lnTo>
                      <a:pt x="94" y="651"/>
                    </a:lnTo>
                    <a:cubicBezTo>
                      <a:pt x="94" y="651"/>
                      <a:pt x="94" y="651"/>
                      <a:pt x="124" y="681"/>
                    </a:cubicBezTo>
                    <a:lnTo>
                      <a:pt x="124" y="681"/>
                    </a:lnTo>
                    <a:cubicBezTo>
                      <a:pt x="155" y="681"/>
                      <a:pt x="155" y="713"/>
                      <a:pt x="155" y="713"/>
                    </a:cubicBezTo>
                    <a:lnTo>
                      <a:pt x="187" y="713"/>
                    </a:lnTo>
                    <a:lnTo>
                      <a:pt x="218" y="713"/>
                    </a:lnTo>
                    <a:lnTo>
                      <a:pt x="248" y="713"/>
                    </a:lnTo>
                    <a:cubicBezTo>
                      <a:pt x="248" y="744"/>
                      <a:pt x="248" y="744"/>
                      <a:pt x="248" y="744"/>
                    </a:cubicBezTo>
                    <a:cubicBezTo>
                      <a:pt x="248" y="713"/>
                      <a:pt x="279" y="713"/>
                      <a:pt x="279" y="713"/>
                    </a:cubicBezTo>
                    <a:cubicBezTo>
                      <a:pt x="279" y="713"/>
                      <a:pt x="279" y="713"/>
                      <a:pt x="311" y="713"/>
                    </a:cubicBezTo>
                    <a:lnTo>
                      <a:pt x="311" y="713"/>
                    </a:lnTo>
                    <a:cubicBezTo>
                      <a:pt x="341" y="744"/>
                      <a:pt x="403" y="775"/>
                      <a:pt x="403" y="775"/>
                    </a:cubicBezTo>
                    <a:lnTo>
                      <a:pt x="403" y="775"/>
                    </a:lnTo>
                    <a:lnTo>
                      <a:pt x="403" y="805"/>
                    </a:lnTo>
                    <a:lnTo>
                      <a:pt x="403" y="805"/>
                    </a:lnTo>
                    <a:cubicBezTo>
                      <a:pt x="435" y="837"/>
                      <a:pt x="435" y="837"/>
                      <a:pt x="435" y="837"/>
                    </a:cubicBezTo>
                    <a:lnTo>
                      <a:pt x="435" y="868"/>
                    </a:lnTo>
                    <a:cubicBezTo>
                      <a:pt x="465" y="899"/>
                      <a:pt x="465" y="899"/>
                      <a:pt x="465" y="899"/>
                    </a:cubicBezTo>
                    <a:cubicBezTo>
                      <a:pt x="465" y="899"/>
                      <a:pt x="496" y="899"/>
                      <a:pt x="496" y="868"/>
                    </a:cubicBezTo>
                    <a:cubicBezTo>
                      <a:pt x="527" y="868"/>
                      <a:pt x="527" y="868"/>
                      <a:pt x="527" y="868"/>
                    </a:cubicBezTo>
                    <a:cubicBezTo>
                      <a:pt x="527" y="899"/>
                      <a:pt x="527" y="899"/>
                      <a:pt x="527" y="899"/>
                    </a:cubicBezTo>
                    <a:lnTo>
                      <a:pt x="527" y="899"/>
                    </a:lnTo>
                    <a:lnTo>
                      <a:pt x="527" y="899"/>
                    </a:lnTo>
                    <a:cubicBezTo>
                      <a:pt x="527" y="899"/>
                      <a:pt x="527" y="929"/>
                      <a:pt x="559" y="929"/>
                    </a:cubicBezTo>
                    <a:cubicBezTo>
                      <a:pt x="559" y="929"/>
                      <a:pt x="559" y="929"/>
                      <a:pt x="559" y="960"/>
                    </a:cubicBezTo>
                    <a:lnTo>
                      <a:pt x="559" y="960"/>
                    </a:lnTo>
                    <a:lnTo>
                      <a:pt x="559" y="992"/>
                    </a:lnTo>
                    <a:cubicBezTo>
                      <a:pt x="559" y="992"/>
                      <a:pt x="589" y="1023"/>
                      <a:pt x="559" y="1023"/>
                    </a:cubicBezTo>
                    <a:lnTo>
                      <a:pt x="559" y="1053"/>
                    </a:lnTo>
                    <a:cubicBezTo>
                      <a:pt x="589" y="1023"/>
                      <a:pt x="589" y="1023"/>
                      <a:pt x="589" y="1023"/>
                    </a:cubicBezTo>
                    <a:cubicBezTo>
                      <a:pt x="589" y="1023"/>
                      <a:pt x="620" y="1023"/>
                      <a:pt x="620" y="1053"/>
                    </a:cubicBezTo>
                    <a:lnTo>
                      <a:pt x="620" y="1053"/>
                    </a:lnTo>
                    <a:cubicBezTo>
                      <a:pt x="651" y="1053"/>
                      <a:pt x="651" y="1053"/>
                      <a:pt x="651" y="1053"/>
                    </a:cubicBezTo>
                    <a:cubicBezTo>
                      <a:pt x="651" y="1085"/>
                      <a:pt x="651" y="1085"/>
                      <a:pt x="651" y="1116"/>
                    </a:cubicBezTo>
                    <a:lnTo>
                      <a:pt x="651" y="1116"/>
                    </a:lnTo>
                    <a:lnTo>
                      <a:pt x="651" y="1116"/>
                    </a:lnTo>
                    <a:lnTo>
                      <a:pt x="683" y="1116"/>
                    </a:lnTo>
                    <a:cubicBezTo>
                      <a:pt x="713" y="1116"/>
                      <a:pt x="713" y="1116"/>
                      <a:pt x="713" y="1116"/>
                    </a:cubicBezTo>
                    <a:cubicBezTo>
                      <a:pt x="744" y="1177"/>
                      <a:pt x="744" y="1177"/>
                      <a:pt x="744" y="1177"/>
                    </a:cubicBezTo>
                    <a:lnTo>
                      <a:pt x="713" y="1177"/>
                    </a:lnTo>
                    <a:cubicBezTo>
                      <a:pt x="713" y="1177"/>
                      <a:pt x="713" y="1177"/>
                      <a:pt x="713" y="1209"/>
                    </a:cubicBezTo>
                    <a:lnTo>
                      <a:pt x="713" y="1209"/>
                    </a:lnTo>
                    <a:cubicBezTo>
                      <a:pt x="744" y="1209"/>
                      <a:pt x="744" y="1209"/>
                      <a:pt x="744" y="1209"/>
                    </a:cubicBezTo>
                    <a:cubicBezTo>
                      <a:pt x="775" y="1209"/>
                      <a:pt x="775" y="1209"/>
                      <a:pt x="775" y="1240"/>
                    </a:cubicBezTo>
                    <a:cubicBezTo>
                      <a:pt x="807" y="1240"/>
                      <a:pt x="807" y="1240"/>
                      <a:pt x="837" y="1240"/>
                    </a:cubicBezTo>
                    <a:lnTo>
                      <a:pt x="837" y="1240"/>
                    </a:lnTo>
                    <a:cubicBezTo>
                      <a:pt x="837" y="1209"/>
                      <a:pt x="868" y="1209"/>
                      <a:pt x="868" y="1209"/>
                    </a:cubicBezTo>
                    <a:lnTo>
                      <a:pt x="868" y="1209"/>
                    </a:lnTo>
                    <a:cubicBezTo>
                      <a:pt x="899" y="1209"/>
                      <a:pt x="899" y="1240"/>
                      <a:pt x="899" y="1240"/>
                    </a:cubicBezTo>
                    <a:cubicBezTo>
                      <a:pt x="899" y="1271"/>
                      <a:pt x="931" y="1271"/>
                      <a:pt x="931" y="1301"/>
                    </a:cubicBezTo>
                    <a:lnTo>
                      <a:pt x="931" y="1301"/>
                    </a:lnTo>
                    <a:lnTo>
                      <a:pt x="931" y="1301"/>
                    </a:lnTo>
                    <a:cubicBezTo>
                      <a:pt x="931" y="1301"/>
                      <a:pt x="931" y="1301"/>
                      <a:pt x="961" y="1301"/>
                    </a:cubicBezTo>
                    <a:lnTo>
                      <a:pt x="992" y="1301"/>
                    </a:lnTo>
                    <a:cubicBezTo>
                      <a:pt x="992" y="1333"/>
                      <a:pt x="992" y="1333"/>
                      <a:pt x="992" y="1333"/>
                    </a:cubicBezTo>
                    <a:cubicBezTo>
                      <a:pt x="2480" y="1333"/>
                      <a:pt x="2480" y="1333"/>
                      <a:pt x="2480" y="1333"/>
                    </a:cubicBezTo>
                    <a:cubicBezTo>
                      <a:pt x="2480" y="1301"/>
                      <a:pt x="2511" y="1301"/>
                      <a:pt x="2511" y="1301"/>
                    </a:cubicBezTo>
                    <a:lnTo>
                      <a:pt x="2511" y="1301"/>
                    </a:lnTo>
                    <a:lnTo>
                      <a:pt x="2511" y="1301"/>
                    </a:lnTo>
                    <a:lnTo>
                      <a:pt x="2511" y="1301"/>
                    </a:lnTo>
                    <a:lnTo>
                      <a:pt x="2511" y="1301"/>
                    </a:lnTo>
                    <a:cubicBezTo>
                      <a:pt x="2542" y="1301"/>
                      <a:pt x="2542" y="1333"/>
                      <a:pt x="2542" y="1333"/>
                    </a:cubicBezTo>
                    <a:lnTo>
                      <a:pt x="2542" y="1333"/>
                    </a:lnTo>
                    <a:lnTo>
                      <a:pt x="2542" y="1333"/>
                    </a:lnTo>
                    <a:cubicBezTo>
                      <a:pt x="2542" y="1364"/>
                      <a:pt x="2573" y="1364"/>
                      <a:pt x="2573" y="1364"/>
                    </a:cubicBezTo>
                    <a:lnTo>
                      <a:pt x="2573" y="1364"/>
                    </a:lnTo>
                    <a:cubicBezTo>
                      <a:pt x="2573" y="1364"/>
                      <a:pt x="2573" y="1364"/>
                      <a:pt x="2604" y="1364"/>
                    </a:cubicBezTo>
                    <a:lnTo>
                      <a:pt x="2604" y="1364"/>
                    </a:lnTo>
                    <a:lnTo>
                      <a:pt x="2604" y="1364"/>
                    </a:lnTo>
                    <a:cubicBezTo>
                      <a:pt x="2635" y="1364"/>
                      <a:pt x="2635" y="1364"/>
                      <a:pt x="2635" y="1364"/>
                    </a:cubicBezTo>
                    <a:cubicBezTo>
                      <a:pt x="2666" y="1364"/>
                      <a:pt x="2697" y="1364"/>
                      <a:pt x="2697" y="1395"/>
                    </a:cubicBezTo>
                    <a:lnTo>
                      <a:pt x="2697" y="1395"/>
                    </a:lnTo>
                    <a:cubicBezTo>
                      <a:pt x="2728" y="1364"/>
                      <a:pt x="2728" y="1364"/>
                      <a:pt x="2728" y="1364"/>
                    </a:cubicBezTo>
                    <a:lnTo>
                      <a:pt x="2728" y="1364"/>
                    </a:lnTo>
                    <a:lnTo>
                      <a:pt x="2728" y="1364"/>
                    </a:lnTo>
                    <a:cubicBezTo>
                      <a:pt x="2759" y="1364"/>
                      <a:pt x="2759" y="1364"/>
                      <a:pt x="2759" y="1364"/>
                    </a:cubicBezTo>
                    <a:lnTo>
                      <a:pt x="2759" y="1364"/>
                    </a:lnTo>
                    <a:cubicBezTo>
                      <a:pt x="2790" y="1364"/>
                      <a:pt x="2790" y="1364"/>
                      <a:pt x="2790" y="1364"/>
                    </a:cubicBezTo>
                    <a:lnTo>
                      <a:pt x="2790" y="1364"/>
                    </a:lnTo>
                    <a:cubicBezTo>
                      <a:pt x="2790" y="1364"/>
                      <a:pt x="2790" y="1364"/>
                      <a:pt x="2790" y="1395"/>
                    </a:cubicBezTo>
                    <a:lnTo>
                      <a:pt x="2790" y="1395"/>
                    </a:lnTo>
                    <a:lnTo>
                      <a:pt x="2790" y="1395"/>
                    </a:lnTo>
                    <a:cubicBezTo>
                      <a:pt x="2790" y="1395"/>
                      <a:pt x="2790" y="1395"/>
                      <a:pt x="2821" y="1395"/>
                    </a:cubicBezTo>
                    <a:lnTo>
                      <a:pt x="2821" y="1395"/>
                    </a:lnTo>
                    <a:cubicBezTo>
                      <a:pt x="2852" y="1395"/>
                      <a:pt x="2852" y="1395"/>
                      <a:pt x="2852" y="1395"/>
                    </a:cubicBezTo>
                    <a:lnTo>
                      <a:pt x="2852" y="1364"/>
                    </a:lnTo>
                    <a:cubicBezTo>
                      <a:pt x="2883" y="1333"/>
                      <a:pt x="2914" y="1333"/>
                      <a:pt x="2945" y="1301"/>
                    </a:cubicBezTo>
                    <a:cubicBezTo>
                      <a:pt x="2945" y="1301"/>
                      <a:pt x="2945" y="1301"/>
                      <a:pt x="2976" y="1301"/>
                    </a:cubicBezTo>
                    <a:lnTo>
                      <a:pt x="3007" y="1301"/>
                    </a:lnTo>
                    <a:cubicBezTo>
                      <a:pt x="3007" y="1301"/>
                      <a:pt x="3007" y="1333"/>
                      <a:pt x="3038" y="1333"/>
                    </a:cubicBezTo>
                    <a:cubicBezTo>
                      <a:pt x="3069" y="1333"/>
                      <a:pt x="3069" y="1364"/>
                      <a:pt x="3100" y="1395"/>
                    </a:cubicBezTo>
                    <a:cubicBezTo>
                      <a:pt x="3100" y="1425"/>
                      <a:pt x="3100" y="1425"/>
                      <a:pt x="3100" y="1457"/>
                    </a:cubicBezTo>
                    <a:cubicBezTo>
                      <a:pt x="3131" y="1488"/>
                      <a:pt x="3131" y="1488"/>
                      <a:pt x="3162" y="1488"/>
                    </a:cubicBezTo>
                    <a:lnTo>
                      <a:pt x="3193" y="1488"/>
                    </a:lnTo>
                    <a:lnTo>
                      <a:pt x="3193" y="1488"/>
                    </a:lnTo>
                    <a:lnTo>
                      <a:pt x="3224" y="1488"/>
                    </a:lnTo>
                    <a:lnTo>
                      <a:pt x="3224" y="1488"/>
                    </a:lnTo>
                    <a:lnTo>
                      <a:pt x="3255" y="1488"/>
                    </a:lnTo>
                    <a:cubicBezTo>
                      <a:pt x="3286" y="1519"/>
                      <a:pt x="3286" y="1519"/>
                      <a:pt x="3286" y="1549"/>
                    </a:cubicBezTo>
                    <a:cubicBezTo>
                      <a:pt x="3255" y="1549"/>
                      <a:pt x="3255" y="1581"/>
                      <a:pt x="3255" y="1581"/>
                    </a:cubicBezTo>
                    <a:cubicBezTo>
                      <a:pt x="3255" y="1581"/>
                      <a:pt x="3255" y="1581"/>
                      <a:pt x="3255" y="1612"/>
                    </a:cubicBezTo>
                    <a:cubicBezTo>
                      <a:pt x="3224" y="1612"/>
                      <a:pt x="3224" y="1612"/>
                      <a:pt x="3255" y="1612"/>
                    </a:cubicBezTo>
                    <a:cubicBezTo>
                      <a:pt x="3255" y="1643"/>
                      <a:pt x="3255" y="1643"/>
                      <a:pt x="3255" y="1643"/>
                    </a:cubicBezTo>
                    <a:cubicBezTo>
                      <a:pt x="3255" y="1673"/>
                      <a:pt x="3255" y="1705"/>
                      <a:pt x="3224" y="1705"/>
                    </a:cubicBezTo>
                    <a:cubicBezTo>
                      <a:pt x="3224" y="1736"/>
                      <a:pt x="3224" y="1736"/>
                      <a:pt x="3224" y="1736"/>
                    </a:cubicBezTo>
                    <a:lnTo>
                      <a:pt x="3224" y="1736"/>
                    </a:lnTo>
                    <a:lnTo>
                      <a:pt x="3255" y="1736"/>
                    </a:lnTo>
                    <a:lnTo>
                      <a:pt x="3255" y="1736"/>
                    </a:lnTo>
                    <a:cubicBezTo>
                      <a:pt x="3286" y="1705"/>
                      <a:pt x="3286" y="1705"/>
                      <a:pt x="3317" y="1705"/>
                    </a:cubicBezTo>
                    <a:lnTo>
                      <a:pt x="3317" y="1705"/>
                    </a:lnTo>
                    <a:cubicBezTo>
                      <a:pt x="3317" y="1705"/>
                      <a:pt x="3317" y="1705"/>
                      <a:pt x="3348" y="1705"/>
                    </a:cubicBezTo>
                    <a:lnTo>
                      <a:pt x="3348" y="1705"/>
                    </a:lnTo>
                    <a:lnTo>
                      <a:pt x="3379" y="1705"/>
                    </a:lnTo>
                    <a:lnTo>
                      <a:pt x="3379" y="1705"/>
                    </a:lnTo>
                    <a:cubicBezTo>
                      <a:pt x="3379" y="1673"/>
                      <a:pt x="3379" y="1673"/>
                      <a:pt x="3379" y="1643"/>
                    </a:cubicBezTo>
                    <a:cubicBezTo>
                      <a:pt x="3409" y="1643"/>
                      <a:pt x="3441" y="1643"/>
                      <a:pt x="3472" y="1643"/>
                    </a:cubicBezTo>
                    <a:cubicBezTo>
                      <a:pt x="3503" y="1643"/>
                      <a:pt x="3503" y="1643"/>
                      <a:pt x="3534" y="1643"/>
                    </a:cubicBezTo>
                    <a:cubicBezTo>
                      <a:pt x="3626" y="1581"/>
                      <a:pt x="3626" y="1581"/>
                      <a:pt x="3626" y="1581"/>
                    </a:cubicBezTo>
                    <a:lnTo>
                      <a:pt x="3626" y="1581"/>
                    </a:lnTo>
                    <a:cubicBezTo>
                      <a:pt x="3626" y="1581"/>
                      <a:pt x="3750" y="1581"/>
                      <a:pt x="3782" y="1581"/>
                    </a:cubicBezTo>
                    <a:lnTo>
                      <a:pt x="3782" y="1581"/>
                    </a:lnTo>
                    <a:lnTo>
                      <a:pt x="3782" y="1581"/>
                    </a:lnTo>
                    <a:cubicBezTo>
                      <a:pt x="3813" y="1581"/>
                      <a:pt x="3813" y="1581"/>
                      <a:pt x="3813" y="1581"/>
                    </a:cubicBezTo>
                    <a:lnTo>
                      <a:pt x="3813" y="1581"/>
                    </a:lnTo>
                    <a:cubicBezTo>
                      <a:pt x="3813" y="1549"/>
                      <a:pt x="3813" y="1549"/>
                      <a:pt x="3813" y="1549"/>
                    </a:cubicBezTo>
                    <a:lnTo>
                      <a:pt x="3813" y="1549"/>
                    </a:lnTo>
                    <a:cubicBezTo>
                      <a:pt x="3844" y="1549"/>
                      <a:pt x="3844" y="1549"/>
                      <a:pt x="3844" y="1549"/>
                    </a:cubicBezTo>
                    <a:lnTo>
                      <a:pt x="3844" y="1549"/>
                    </a:lnTo>
                    <a:cubicBezTo>
                      <a:pt x="3844" y="1549"/>
                      <a:pt x="3874" y="1549"/>
                      <a:pt x="3874" y="1519"/>
                    </a:cubicBezTo>
                    <a:lnTo>
                      <a:pt x="3874" y="1519"/>
                    </a:lnTo>
                    <a:lnTo>
                      <a:pt x="3874" y="1488"/>
                    </a:lnTo>
                    <a:cubicBezTo>
                      <a:pt x="3874" y="1488"/>
                      <a:pt x="3874" y="1457"/>
                      <a:pt x="3906" y="1457"/>
                    </a:cubicBezTo>
                    <a:lnTo>
                      <a:pt x="3906" y="1457"/>
                    </a:lnTo>
                    <a:cubicBezTo>
                      <a:pt x="3813" y="1488"/>
                      <a:pt x="3813" y="1488"/>
                      <a:pt x="3813" y="1488"/>
                    </a:cubicBezTo>
                    <a:cubicBezTo>
                      <a:pt x="3906" y="1395"/>
                      <a:pt x="3906" y="1395"/>
                      <a:pt x="3906" y="1395"/>
                    </a:cubicBezTo>
                    <a:cubicBezTo>
                      <a:pt x="3968" y="1333"/>
                      <a:pt x="3968" y="1333"/>
                      <a:pt x="3968" y="1333"/>
                    </a:cubicBezTo>
                    <a:cubicBezTo>
                      <a:pt x="3998" y="1301"/>
                      <a:pt x="3998" y="1301"/>
                      <a:pt x="3998" y="1301"/>
                    </a:cubicBezTo>
                    <a:lnTo>
                      <a:pt x="4030" y="1301"/>
                    </a:lnTo>
                    <a:cubicBezTo>
                      <a:pt x="4030" y="1301"/>
                      <a:pt x="4030" y="1301"/>
                      <a:pt x="4061" y="1271"/>
                    </a:cubicBezTo>
                    <a:lnTo>
                      <a:pt x="4061" y="1271"/>
                    </a:lnTo>
                    <a:cubicBezTo>
                      <a:pt x="4061" y="1240"/>
                      <a:pt x="4122" y="1240"/>
                      <a:pt x="4122" y="1240"/>
                    </a:cubicBezTo>
                    <a:lnTo>
                      <a:pt x="4122" y="1240"/>
                    </a:lnTo>
                    <a:cubicBezTo>
                      <a:pt x="4122" y="1240"/>
                      <a:pt x="4122" y="1240"/>
                      <a:pt x="4154" y="1240"/>
                    </a:cubicBezTo>
                    <a:cubicBezTo>
                      <a:pt x="4154" y="1240"/>
                      <a:pt x="4185" y="1240"/>
                      <a:pt x="4216" y="1240"/>
                    </a:cubicBezTo>
                    <a:lnTo>
                      <a:pt x="4216" y="1240"/>
                    </a:lnTo>
                    <a:lnTo>
                      <a:pt x="4216" y="1240"/>
                    </a:lnTo>
                    <a:cubicBezTo>
                      <a:pt x="4246" y="1240"/>
                      <a:pt x="4246" y="1240"/>
                      <a:pt x="4246" y="1240"/>
                    </a:cubicBezTo>
                    <a:lnTo>
                      <a:pt x="4278" y="1240"/>
                    </a:lnTo>
                    <a:cubicBezTo>
                      <a:pt x="4309" y="1240"/>
                      <a:pt x="4340" y="1240"/>
                      <a:pt x="4370" y="1240"/>
                    </a:cubicBezTo>
                    <a:lnTo>
                      <a:pt x="4402" y="1240"/>
                    </a:lnTo>
                    <a:cubicBezTo>
                      <a:pt x="4433" y="1240"/>
                      <a:pt x="4464" y="1240"/>
                      <a:pt x="4464" y="1240"/>
                    </a:cubicBezTo>
                    <a:cubicBezTo>
                      <a:pt x="4494" y="1240"/>
                      <a:pt x="4494" y="1209"/>
                      <a:pt x="4494" y="1209"/>
                    </a:cubicBezTo>
                    <a:cubicBezTo>
                      <a:pt x="4526" y="1177"/>
                      <a:pt x="4526" y="1177"/>
                      <a:pt x="4526" y="1177"/>
                    </a:cubicBezTo>
                    <a:cubicBezTo>
                      <a:pt x="4526" y="1177"/>
                      <a:pt x="4526" y="1177"/>
                      <a:pt x="4588" y="1177"/>
                    </a:cubicBezTo>
                    <a:lnTo>
                      <a:pt x="4618" y="1177"/>
                    </a:lnTo>
                    <a:cubicBezTo>
                      <a:pt x="4618" y="1177"/>
                      <a:pt x="4650" y="1147"/>
                      <a:pt x="4650" y="1116"/>
                    </a:cubicBezTo>
                    <a:cubicBezTo>
                      <a:pt x="4650" y="1116"/>
                      <a:pt x="4650" y="1116"/>
                      <a:pt x="4650" y="1085"/>
                    </a:cubicBezTo>
                    <a:lnTo>
                      <a:pt x="4618" y="1085"/>
                    </a:lnTo>
                    <a:lnTo>
                      <a:pt x="4618" y="1085"/>
                    </a:lnTo>
                    <a:cubicBezTo>
                      <a:pt x="4588" y="1116"/>
                      <a:pt x="4588" y="1116"/>
                      <a:pt x="4588" y="1116"/>
                    </a:cubicBezTo>
                    <a:cubicBezTo>
                      <a:pt x="4588" y="1053"/>
                      <a:pt x="4588" y="1053"/>
                      <a:pt x="4588" y="1053"/>
                    </a:cubicBezTo>
                    <a:lnTo>
                      <a:pt x="4588" y="1053"/>
                    </a:lnTo>
                    <a:cubicBezTo>
                      <a:pt x="4557" y="1053"/>
                      <a:pt x="4557" y="1053"/>
                      <a:pt x="4557" y="1053"/>
                    </a:cubicBezTo>
                    <a:lnTo>
                      <a:pt x="4557" y="1053"/>
                    </a:lnTo>
                    <a:cubicBezTo>
                      <a:pt x="4557" y="1053"/>
                      <a:pt x="4526" y="1053"/>
                      <a:pt x="4494" y="1085"/>
                    </a:cubicBezTo>
                    <a:lnTo>
                      <a:pt x="4464" y="1085"/>
                    </a:lnTo>
                    <a:cubicBezTo>
                      <a:pt x="4464" y="1116"/>
                      <a:pt x="4433" y="1116"/>
                      <a:pt x="4433" y="1116"/>
                    </a:cubicBezTo>
                    <a:cubicBezTo>
                      <a:pt x="4433" y="1116"/>
                      <a:pt x="4402" y="1116"/>
                      <a:pt x="4402" y="1085"/>
                    </a:cubicBezTo>
                    <a:cubicBezTo>
                      <a:pt x="4402" y="1053"/>
                      <a:pt x="4402" y="1023"/>
                      <a:pt x="4433" y="1023"/>
                    </a:cubicBezTo>
                    <a:cubicBezTo>
                      <a:pt x="4433" y="1023"/>
                      <a:pt x="4464" y="992"/>
                      <a:pt x="4494" y="992"/>
                    </a:cubicBezTo>
                    <a:lnTo>
                      <a:pt x="4464" y="992"/>
                    </a:lnTo>
                    <a:lnTo>
                      <a:pt x="4464" y="992"/>
                    </a:lnTo>
                    <a:lnTo>
                      <a:pt x="4464" y="992"/>
                    </a:lnTo>
                    <a:cubicBezTo>
                      <a:pt x="4433" y="992"/>
                      <a:pt x="4433" y="992"/>
                      <a:pt x="4433" y="992"/>
                    </a:cubicBezTo>
                    <a:lnTo>
                      <a:pt x="4433" y="992"/>
                    </a:lnTo>
                    <a:lnTo>
                      <a:pt x="4433" y="992"/>
                    </a:lnTo>
                    <a:cubicBezTo>
                      <a:pt x="4402" y="992"/>
                      <a:pt x="4402" y="992"/>
                      <a:pt x="4402" y="960"/>
                    </a:cubicBezTo>
                    <a:cubicBezTo>
                      <a:pt x="4370" y="960"/>
                      <a:pt x="4370" y="960"/>
                      <a:pt x="4370" y="960"/>
                    </a:cubicBezTo>
                    <a:lnTo>
                      <a:pt x="4370" y="960"/>
                    </a:lnTo>
                    <a:lnTo>
                      <a:pt x="4370" y="929"/>
                    </a:lnTo>
                    <a:cubicBezTo>
                      <a:pt x="4309" y="929"/>
                      <a:pt x="4309" y="929"/>
                      <a:pt x="4309" y="929"/>
                    </a:cubicBezTo>
                    <a:cubicBezTo>
                      <a:pt x="4340" y="899"/>
                      <a:pt x="4340" y="899"/>
                      <a:pt x="4340" y="899"/>
                    </a:cubicBezTo>
                    <a:lnTo>
                      <a:pt x="4340" y="868"/>
                    </a:lnTo>
                    <a:cubicBezTo>
                      <a:pt x="4309" y="837"/>
                      <a:pt x="4309" y="837"/>
                      <a:pt x="4309" y="837"/>
                    </a:cubicBezTo>
                    <a:lnTo>
                      <a:pt x="4340" y="837"/>
                    </a:lnTo>
                    <a:lnTo>
                      <a:pt x="4340" y="837"/>
                    </a:lnTo>
                    <a:cubicBezTo>
                      <a:pt x="4309" y="805"/>
                      <a:pt x="4309" y="805"/>
                      <a:pt x="4309" y="805"/>
                    </a:cubicBezTo>
                    <a:cubicBezTo>
                      <a:pt x="4309" y="805"/>
                      <a:pt x="4309" y="805"/>
                      <a:pt x="4309" y="775"/>
                    </a:cubicBezTo>
                    <a:lnTo>
                      <a:pt x="4278" y="805"/>
                    </a:lnTo>
                    <a:cubicBezTo>
                      <a:pt x="4185" y="837"/>
                      <a:pt x="4185" y="837"/>
                      <a:pt x="4185" y="837"/>
                    </a:cubicBezTo>
                    <a:cubicBezTo>
                      <a:pt x="4246" y="775"/>
                      <a:pt x="4246" y="775"/>
                      <a:pt x="4246" y="775"/>
                    </a:cubicBezTo>
                    <a:cubicBezTo>
                      <a:pt x="4216" y="775"/>
                      <a:pt x="4216" y="775"/>
                      <a:pt x="4216" y="775"/>
                    </a:cubicBezTo>
                    <a:cubicBezTo>
                      <a:pt x="4246" y="744"/>
                      <a:pt x="4246" y="744"/>
                      <a:pt x="4246" y="744"/>
                    </a:cubicBezTo>
                    <a:cubicBezTo>
                      <a:pt x="4216" y="744"/>
                      <a:pt x="4216" y="744"/>
                      <a:pt x="4216" y="744"/>
                    </a:cubicBezTo>
                    <a:cubicBezTo>
                      <a:pt x="4216" y="713"/>
                      <a:pt x="4216" y="713"/>
                      <a:pt x="4216" y="713"/>
                    </a:cubicBezTo>
                    <a:lnTo>
                      <a:pt x="4216" y="713"/>
                    </a:lnTo>
                    <a:cubicBezTo>
                      <a:pt x="4216" y="681"/>
                      <a:pt x="4216" y="681"/>
                      <a:pt x="4216" y="681"/>
                    </a:cubicBezTo>
                    <a:cubicBezTo>
                      <a:pt x="4185" y="681"/>
                      <a:pt x="4185" y="681"/>
                      <a:pt x="4185" y="651"/>
                    </a:cubicBezTo>
                    <a:lnTo>
                      <a:pt x="4185" y="651"/>
                    </a:lnTo>
                    <a:lnTo>
                      <a:pt x="4185" y="651"/>
                    </a:lnTo>
                    <a:cubicBezTo>
                      <a:pt x="4185" y="681"/>
                      <a:pt x="4185" y="713"/>
                      <a:pt x="4185" y="713"/>
                    </a:cubicBezTo>
                    <a:cubicBezTo>
                      <a:pt x="4185" y="713"/>
                      <a:pt x="4185" y="744"/>
                      <a:pt x="4154" y="744"/>
                    </a:cubicBezTo>
                    <a:lnTo>
                      <a:pt x="4154" y="744"/>
                    </a:lnTo>
                    <a:lnTo>
                      <a:pt x="4154" y="744"/>
                    </a:lnTo>
                    <a:lnTo>
                      <a:pt x="4154" y="744"/>
                    </a:lnTo>
                    <a:cubicBezTo>
                      <a:pt x="4122" y="805"/>
                      <a:pt x="4122" y="805"/>
                      <a:pt x="4122" y="805"/>
                    </a:cubicBezTo>
                    <a:cubicBezTo>
                      <a:pt x="4092" y="775"/>
                      <a:pt x="4092" y="775"/>
                      <a:pt x="4092" y="775"/>
                    </a:cubicBezTo>
                    <a:lnTo>
                      <a:pt x="4092" y="744"/>
                    </a:lnTo>
                    <a:lnTo>
                      <a:pt x="4061" y="744"/>
                    </a:lnTo>
                    <a:cubicBezTo>
                      <a:pt x="4061" y="775"/>
                      <a:pt x="4061" y="775"/>
                      <a:pt x="4061" y="775"/>
                    </a:cubicBezTo>
                    <a:lnTo>
                      <a:pt x="4061" y="775"/>
                    </a:lnTo>
                    <a:cubicBezTo>
                      <a:pt x="4030" y="837"/>
                      <a:pt x="4030" y="837"/>
                      <a:pt x="4030" y="837"/>
                    </a:cubicBezTo>
                    <a:cubicBezTo>
                      <a:pt x="3998" y="775"/>
                      <a:pt x="3998" y="775"/>
                      <a:pt x="3998" y="775"/>
                    </a:cubicBezTo>
                    <a:cubicBezTo>
                      <a:pt x="3998" y="805"/>
                      <a:pt x="3968" y="805"/>
                      <a:pt x="3968" y="805"/>
                    </a:cubicBezTo>
                    <a:lnTo>
                      <a:pt x="3937" y="805"/>
                    </a:lnTo>
                    <a:cubicBezTo>
                      <a:pt x="3874" y="775"/>
                      <a:pt x="3874" y="775"/>
                      <a:pt x="3874" y="775"/>
                    </a:cubicBezTo>
                    <a:cubicBezTo>
                      <a:pt x="3937" y="744"/>
                      <a:pt x="3937" y="744"/>
                      <a:pt x="3937" y="744"/>
                    </a:cubicBezTo>
                    <a:lnTo>
                      <a:pt x="3937" y="744"/>
                    </a:lnTo>
                    <a:lnTo>
                      <a:pt x="3906" y="713"/>
                    </a:lnTo>
                    <a:cubicBezTo>
                      <a:pt x="3874" y="713"/>
                      <a:pt x="3874" y="713"/>
                      <a:pt x="3874" y="713"/>
                    </a:cubicBezTo>
                    <a:cubicBezTo>
                      <a:pt x="3874" y="681"/>
                      <a:pt x="3874" y="681"/>
                      <a:pt x="3874" y="681"/>
                    </a:cubicBezTo>
                    <a:lnTo>
                      <a:pt x="3874" y="681"/>
                    </a:lnTo>
                    <a:cubicBezTo>
                      <a:pt x="3874" y="681"/>
                      <a:pt x="3874" y="681"/>
                      <a:pt x="3844" y="681"/>
                    </a:cubicBezTo>
                    <a:cubicBezTo>
                      <a:pt x="3844" y="620"/>
                      <a:pt x="3844" y="620"/>
                      <a:pt x="3844" y="620"/>
                    </a:cubicBezTo>
                    <a:cubicBezTo>
                      <a:pt x="3844" y="620"/>
                      <a:pt x="3874" y="620"/>
                      <a:pt x="3906" y="620"/>
                    </a:cubicBezTo>
                    <a:lnTo>
                      <a:pt x="3906" y="620"/>
                    </a:lnTo>
                    <a:cubicBezTo>
                      <a:pt x="3906" y="620"/>
                      <a:pt x="3906" y="620"/>
                      <a:pt x="3874" y="620"/>
                    </a:cubicBezTo>
                    <a:cubicBezTo>
                      <a:pt x="3874" y="589"/>
                      <a:pt x="3874" y="589"/>
                      <a:pt x="3844" y="589"/>
                    </a:cubicBezTo>
                    <a:lnTo>
                      <a:pt x="3844" y="589"/>
                    </a:lnTo>
                    <a:cubicBezTo>
                      <a:pt x="3813" y="589"/>
                      <a:pt x="3813" y="589"/>
                      <a:pt x="3813" y="589"/>
                    </a:cubicBezTo>
                    <a:cubicBezTo>
                      <a:pt x="3813" y="589"/>
                      <a:pt x="3782" y="589"/>
                      <a:pt x="3782" y="557"/>
                    </a:cubicBezTo>
                    <a:lnTo>
                      <a:pt x="3782" y="557"/>
                    </a:lnTo>
                    <a:lnTo>
                      <a:pt x="3782" y="557"/>
                    </a:lnTo>
                    <a:lnTo>
                      <a:pt x="3750" y="557"/>
                    </a:lnTo>
                    <a:lnTo>
                      <a:pt x="3689" y="527"/>
                    </a:lnTo>
                    <a:cubicBezTo>
                      <a:pt x="3689" y="527"/>
                      <a:pt x="3689" y="527"/>
                      <a:pt x="3658" y="527"/>
                    </a:cubicBezTo>
                    <a:lnTo>
                      <a:pt x="3658" y="527"/>
                    </a:lnTo>
                    <a:lnTo>
                      <a:pt x="3626" y="527"/>
                    </a:lnTo>
                    <a:lnTo>
                      <a:pt x="3596" y="527"/>
                    </a:lnTo>
                    <a:cubicBezTo>
                      <a:pt x="3565" y="527"/>
                      <a:pt x="3565" y="527"/>
                      <a:pt x="3565" y="527"/>
                    </a:cubicBezTo>
                    <a:lnTo>
                      <a:pt x="3565" y="527"/>
                    </a:lnTo>
                    <a:cubicBezTo>
                      <a:pt x="3565" y="527"/>
                      <a:pt x="3565" y="527"/>
                      <a:pt x="3534" y="527"/>
                    </a:cubicBezTo>
                    <a:lnTo>
                      <a:pt x="3534" y="527"/>
                    </a:lnTo>
                    <a:lnTo>
                      <a:pt x="3534" y="527"/>
                    </a:lnTo>
                    <a:lnTo>
                      <a:pt x="3503" y="527"/>
                    </a:lnTo>
                    <a:lnTo>
                      <a:pt x="3503" y="527"/>
                    </a:lnTo>
                    <a:cubicBezTo>
                      <a:pt x="3503" y="557"/>
                      <a:pt x="3503" y="557"/>
                      <a:pt x="3503" y="589"/>
                    </a:cubicBezTo>
                    <a:lnTo>
                      <a:pt x="3503" y="589"/>
                    </a:lnTo>
                    <a:lnTo>
                      <a:pt x="3503" y="620"/>
                    </a:lnTo>
                    <a:lnTo>
                      <a:pt x="3503" y="651"/>
                    </a:lnTo>
                    <a:cubicBezTo>
                      <a:pt x="3503" y="681"/>
                      <a:pt x="3503" y="681"/>
                      <a:pt x="3472" y="681"/>
                    </a:cubicBezTo>
                    <a:cubicBezTo>
                      <a:pt x="3472" y="713"/>
                      <a:pt x="3472" y="713"/>
                      <a:pt x="3472" y="713"/>
                    </a:cubicBezTo>
                    <a:cubicBezTo>
                      <a:pt x="3441" y="713"/>
                      <a:pt x="3441" y="713"/>
                      <a:pt x="3441" y="744"/>
                    </a:cubicBezTo>
                    <a:lnTo>
                      <a:pt x="3472" y="744"/>
                    </a:lnTo>
                    <a:lnTo>
                      <a:pt x="3472" y="744"/>
                    </a:lnTo>
                    <a:cubicBezTo>
                      <a:pt x="3503" y="744"/>
                      <a:pt x="3534" y="775"/>
                      <a:pt x="3534" y="805"/>
                    </a:cubicBezTo>
                    <a:cubicBezTo>
                      <a:pt x="3565" y="805"/>
                      <a:pt x="3565" y="837"/>
                      <a:pt x="3565" y="899"/>
                    </a:cubicBezTo>
                    <a:cubicBezTo>
                      <a:pt x="3565" y="929"/>
                      <a:pt x="3534" y="929"/>
                      <a:pt x="3534" y="929"/>
                    </a:cubicBezTo>
                    <a:cubicBezTo>
                      <a:pt x="3534" y="960"/>
                      <a:pt x="3534" y="960"/>
                      <a:pt x="3503" y="960"/>
                    </a:cubicBezTo>
                    <a:lnTo>
                      <a:pt x="3503" y="960"/>
                    </a:lnTo>
                    <a:cubicBezTo>
                      <a:pt x="3472" y="960"/>
                      <a:pt x="3441" y="992"/>
                      <a:pt x="3441" y="992"/>
                    </a:cubicBezTo>
                    <a:lnTo>
                      <a:pt x="3409" y="992"/>
                    </a:lnTo>
                    <a:cubicBezTo>
                      <a:pt x="3409" y="992"/>
                      <a:pt x="3409" y="992"/>
                      <a:pt x="3409" y="1023"/>
                    </a:cubicBezTo>
                    <a:lnTo>
                      <a:pt x="3409" y="1023"/>
                    </a:lnTo>
                    <a:cubicBezTo>
                      <a:pt x="3409" y="1023"/>
                      <a:pt x="3441" y="1053"/>
                      <a:pt x="3441" y="1116"/>
                    </a:cubicBezTo>
                    <a:cubicBezTo>
                      <a:pt x="3472" y="1177"/>
                      <a:pt x="3472" y="1177"/>
                      <a:pt x="3472" y="1177"/>
                    </a:cubicBezTo>
                    <a:cubicBezTo>
                      <a:pt x="3441" y="1177"/>
                      <a:pt x="3441" y="1177"/>
                      <a:pt x="3441" y="1177"/>
                    </a:cubicBezTo>
                    <a:cubicBezTo>
                      <a:pt x="3441" y="1177"/>
                      <a:pt x="3441" y="1177"/>
                      <a:pt x="3409" y="1177"/>
                    </a:cubicBezTo>
                    <a:lnTo>
                      <a:pt x="3441" y="1209"/>
                    </a:lnTo>
                    <a:cubicBezTo>
                      <a:pt x="3441" y="1271"/>
                      <a:pt x="3441" y="1271"/>
                      <a:pt x="3441" y="1271"/>
                    </a:cubicBezTo>
                    <a:cubicBezTo>
                      <a:pt x="3379" y="1240"/>
                      <a:pt x="3379" y="1240"/>
                      <a:pt x="3379" y="1240"/>
                    </a:cubicBezTo>
                    <a:lnTo>
                      <a:pt x="3379" y="1240"/>
                    </a:lnTo>
                    <a:cubicBezTo>
                      <a:pt x="3379" y="1271"/>
                      <a:pt x="3379" y="1271"/>
                      <a:pt x="3379" y="1271"/>
                    </a:cubicBezTo>
                    <a:cubicBezTo>
                      <a:pt x="3348" y="1271"/>
                      <a:pt x="3348" y="1240"/>
                      <a:pt x="3317" y="1240"/>
                    </a:cubicBezTo>
                    <a:lnTo>
                      <a:pt x="3317" y="1209"/>
                    </a:lnTo>
                    <a:cubicBezTo>
                      <a:pt x="3286" y="1209"/>
                      <a:pt x="3286" y="1209"/>
                      <a:pt x="3286" y="1209"/>
                    </a:cubicBezTo>
                    <a:lnTo>
                      <a:pt x="3286" y="1209"/>
                    </a:lnTo>
                    <a:cubicBezTo>
                      <a:pt x="3286" y="1209"/>
                      <a:pt x="3286" y="1209"/>
                      <a:pt x="3255" y="1209"/>
                    </a:cubicBezTo>
                    <a:cubicBezTo>
                      <a:pt x="3255" y="1177"/>
                      <a:pt x="3224" y="1177"/>
                      <a:pt x="3224" y="1177"/>
                    </a:cubicBezTo>
                    <a:cubicBezTo>
                      <a:pt x="3193" y="1147"/>
                      <a:pt x="3193" y="1147"/>
                      <a:pt x="3193" y="1116"/>
                    </a:cubicBezTo>
                    <a:lnTo>
                      <a:pt x="3193" y="1116"/>
                    </a:lnTo>
                    <a:lnTo>
                      <a:pt x="3193" y="1116"/>
                    </a:lnTo>
                    <a:cubicBezTo>
                      <a:pt x="3193" y="1085"/>
                      <a:pt x="3162" y="1053"/>
                      <a:pt x="3193" y="1053"/>
                    </a:cubicBezTo>
                    <a:lnTo>
                      <a:pt x="3193" y="1023"/>
                    </a:lnTo>
                    <a:lnTo>
                      <a:pt x="3193" y="1023"/>
                    </a:lnTo>
                    <a:lnTo>
                      <a:pt x="3193" y="992"/>
                    </a:lnTo>
                    <a:lnTo>
                      <a:pt x="3193" y="992"/>
                    </a:lnTo>
                    <a:cubicBezTo>
                      <a:pt x="3162" y="992"/>
                      <a:pt x="3162" y="992"/>
                      <a:pt x="3162" y="992"/>
                    </a:cubicBezTo>
                    <a:lnTo>
                      <a:pt x="3162" y="992"/>
                    </a:lnTo>
                    <a:cubicBezTo>
                      <a:pt x="3162" y="992"/>
                      <a:pt x="3100" y="960"/>
                      <a:pt x="3069" y="960"/>
                    </a:cubicBezTo>
                    <a:cubicBezTo>
                      <a:pt x="3038" y="992"/>
                      <a:pt x="3038" y="992"/>
                      <a:pt x="3038" y="992"/>
                    </a:cubicBezTo>
                    <a:cubicBezTo>
                      <a:pt x="3038" y="960"/>
                      <a:pt x="3038" y="960"/>
                      <a:pt x="3038" y="960"/>
                    </a:cubicBezTo>
                    <a:cubicBezTo>
                      <a:pt x="3007" y="960"/>
                      <a:pt x="2945" y="929"/>
                      <a:pt x="2914" y="929"/>
                    </a:cubicBezTo>
                    <a:cubicBezTo>
                      <a:pt x="2883" y="929"/>
                      <a:pt x="2883" y="899"/>
                      <a:pt x="2852" y="868"/>
                    </a:cubicBezTo>
                    <a:lnTo>
                      <a:pt x="2852" y="868"/>
                    </a:lnTo>
                    <a:lnTo>
                      <a:pt x="2852" y="868"/>
                    </a:lnTo>
                    <a:cubicBezTo>
                      <a:pt x="2821" y="868"/>
                      <a:pt x="2790" y="868"/>
                      <a:pt x="2759" y="868"/>
                    </a:cubicBezTo>
                    <a:lnTo>
                      <a:pt x="2759" y="868"/>
                    </a:lnTo>
                    <a:cubicBezTo>
                      <a:pt x="2728" y="868"/>
                      <a:pt x="2728" y="868"/>
                      <a:pt x="2728" y="868"/>
                    </a:cubicBezTo>
                    <a:cubicBezTo>
                      <a:pt x="2697" y="868"/>
                      <a:pt x="2666" y="868"/>
                      <a:pt x="2666" y="868"/>
                    </a:cubicBezTo>
                    <a:cubicBezTo>
                      <a:pt x="2635" y="868"/>
                      <a:pt x="2635" y="868"/>
                      <a:pt x="2635" y="868"/>
                    </a:cubicBezTo>
                    <a:cubicBezTo>
                      <a:pt x="2573" y="868"/>
                      <a:pt x="2573" y="868"/>
                      <a:pt x="2573" y="868"/>
                    </a:cubicBezTo>
                    <a:cubicBezTo>
                      <a:pt x="2635" y="805"/>
                      <a:pt x="2635" y="805"/>
                      <a:pt x="2635" y="805"/>
                    </a:cubicBezTo>
                    <a:cubicBezTo>
                      <a:pt x="2604" y="744"/>
                      <a:pt x="2604" y="744"/>
                      <a:pt x="2604" y="744"/>
                    </a:cubicBezTo>
                    <a:cubicBezTo>
                      <a:pt x="2573" y="744"/>
                      <a:pt x="2573" y="744"/>
                      <a:pt x="2573" y="744"/>
                    </a:cubicBezTo>
                    <a:cubicBezTo>
                      <a:pt x="2542" y="775"/>
                      <a:pt x="2542" y="775"/>
                      <a:pt x="2542" y="775"/>
                    </a:cubicBezTo>
                    <a:lnTo>
                      <a:pt x="2542" y="775"/>
                    </a:lnTo>
                    <a:cubicBezTo>
                      <a:pt x="2542" y="744"/>
                      <a:pt x="2511" y="744"/>
                      <a:pt x="2511" y="744"/>
                    </a:cubicBezTo>
                    <a:cubicBezTo>
                      <a:pt x="2511" y="744"/>
                      <a:pt x="2480" y="713"/>
                      <a:pt x="2480" y="681"/>
                    </a:cubicBezTo>
                    <a:lnTo>
                      <a:pt x="2480" y="651"/>
                    </a:lnTo>
                    <a:cubicBezTo>
                      <a:pt x="2480" y="620"/>
                      <a:pt x="2480" y="620"/>
                      <a:pt x="2480" y="620"/>
                    </a:cubicBezTo>
                    <a:cubicBezTo>
                      <a:pt x="2480" y="589"/>
                      <a:pt x="2511" y="589"/>
                      <a:pt x="2511" y="557"/>
                    </a:cubicBezTo>
                    <a:cubicBezTo>
                      <a:pt x="2542" y="557"/>
                      <a:pt x="2542" y="557"/>
                      <a:pt x="2542" y="557"/>
                    </a:cubicBezTo>
                    <a:lnTo>
                      <a:pt x="2542" y="557"/>
                    </a:lnTo>
                    <a:cubicBezTo>
                      <a:pt x="2573" y="527"/>
                      <a:pt x="2573" y="527"/>
                      <a:pt x="2573" y="527"/>
                    </a:cubicBezTo>
                    <a:cubicBezTo>
                      <a:pt x="2542" y="465"/>
                      <a:pt x="2542" y="465"/>
                      <a:pt x="2542" y="465"/>
                    </a:cubicBezTo>
                    <a:cubicBezTo>
                      <a:pt x="2604" y="496"/>
                      <a:pt x="2604" y="496"/>
                      <a:pt x="2604" y="496"/>
                    </a:cubicBezTo>
                    <a:cubicBezTo>
                      <a:pt x="2604" y="465"/>
                      <a:pt x="2604" y="465"/>
                      <a:pt x="2604" y="465"/>
                    </a:cubicBezTo>
                    <a:lnTo>
                      <a:pt x="2604" y="465"/>
                    </a:lnTo>
                    <a:cubicBezTo>
                      <a:pt x="2635" y="465"/>
                      <a:pt x="2666" y="433"/>
                      <a:pt x="2666" y="433"/>
                    </a:cubicBezTo>
                    <a:cubicBezTo>
                      <a:pt x="2697" y="433"/>
                      <a:pt x="2697" y="433"/>
                      <a:pt x="2697" y="433"/>
                    </a:cubicBezTo>
                    <a:lnTo>
                      <a:pt x="2697" y="433"/>
                    </a:lnTo>
                    <a:cubicBezTo>
                      <a:pt x="2697" y="433"/>
                      <a:pt x="2697" y="433"/>
                      <a:pt x="2666" y="433"/>
                    </a:cubicBezTo>
                    <a:cubicBezTo>
                      <a:pt x="2666" y="433"/>
                      <a:pt x="2666" y="433"/>
                      <a:pt x="2635" y="433"/>
                    </a:cubicBezTo>
                    <a:lnTo>
                      <a:pt x="2635" y="433"/>
                    </a:lnTo>
                    <a:cubicBezTo>
                      <a:pt x="2635" y="433"/>
                      <a:pt x="2604" y="403"/>
                      <a:pt x="2573" y="403"/>
                    </a:cubicBezTo>
                    <a:cubicBezTo>
                      <a:pt x="2511" y="372"/>
                      <a:pt x="2511" y="372"/>
                      <a:pt x="2511" y="372"/>
                    </a:cubicBezTo>
                    <a:cubicBezTo>
                      <a:pt x="2635" y="372"/>
                      <a:pt x="2635" y="372"/>
                      <a:pt x="2635" y="372"/>
                    </a:cubicBezTo>
                    <a:cubicBezTo>
                      <a:pt x="2635" y="372"/>
                      <a:pt x="2635" y="372"/>
                      <a:pt x="2666" y="372"/>
                    </a:cubicBezTo>
                    <a:lnTo>
                      <a:pt x="2666" y="372"/>
                    </a:lnTo>
                    <a:cubicBezTo>
                      <a:pt x="2697" y="372"/>
                      <a:pt x="2697" y="372"/>
                      <a:pt x="2697" y="372"/>
                    </a:cubicBezTo>
                    <a:cubicBezTo>
                      <a:pt x="2697" y="372"/>
                      <a:pt x="2728" y="372"/>
                      <a:pt x="2728" y="403"/>
                    </a:cubicBezTo>
                    <a:cubicBezTo>
                      <a:pt x="2728" y="403"/>
                      <a:pt x="2728" y="403"/>
                      <a:pt x="2759" y="403"/>
                    </a:cubicBezTo>
                    <a:lnTo>
                      <a:pt x="2759" y="403"/>
                    </a:lnTo>
                    <a:cubicBezTo>
                      <a:pt x="2759" y="403"/>
                      <a:pt x="2759" y="403"/>
                      <a:pt x="2759" y="372"/>
                    </a:cubicBezTo>
                    <a:cubicBezTo>
                      <a:pt x="2790" y="372"/>
                      <a:pt x="2790" y="372"/>
                      <a:pt x="2790" y="341"/>
                    </a:cubicBezTo>
                    <a:lnTo>
                      <a:pt x="2821" y="341"/>
                    </a:lnTo>
                    <a:cubicBezTo>
                      <a:pt x="2821" y="341"/>
                      <a:pt x="2821" y="372"/>
                      <a:pt x="2852" y="372"/>
                    </a:cubicBezTo>
                    <a:lnTo>
                      <a:pt x="2852" y="372"/>
                    </a:lnTo>
                    <a:lnTo>
                      <a:pt x="2852" y="372"/>
                    </a:lnTo>
                    <a:cubicBezTo>
                      <a:pt x="2852" y="372"/>
                      <a:pt x="2852" y="372"/>
                      <a:pt x="2883" y="372"/>
                    </a:cubicBezTo>
                    <a:lnTo>
                      <a:pt x="2883" y="372"/>
                    </a:lnTo>
                    <a:lnTo>
                      <a:pt x="2914" y="341"/>
                    </a:lnTo>
                    <a:cubicBezTo>
                      <a:pt x="2914" y="310"/>
                      <a:pt x="2914" y="310"/>
                      <a:pt x="2914" y="310"/>
                    </a:cubicBezTo>
                    <a:cubicBezTo>
                      <a:pt x="2914" y="279"/>
                      <a:pt x="2914" y="279"/>
                      <a:pt x="2914" y="279"/>
                    </a:cubicBezTo>
                    <a:lnTo>
                      <a:pt x="2945" y="248"/>
                    </a:lnTo>
                    <a:cubicBezTo>
                      <a:pt x="2945" y="248"/>
                      <a:pt x="2945" y="248"/>
                      <a:pt x="2945" y="217"/>
                    </a:cubicBezTo>
                    <a:lnTo>
                      <a:pt x="2945" y="217"/>
                    </a:lnTo>
                    <a:cubicBezTo>
                      <a:pt x="2883" y="186"/>
                      <a:pt x="2883" y="186"/>
                      <a:pt x="2883" y="186"/>
                    </a:cubicBezTo>
                    <a:lnTo>
                      <a:pt x="2945" y="186"/>
                    </a:ln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180" name="Freeform 177"/>
              <p:cNvSpPr>
                <a:spLocks noChangeArrowheads="1"/>
              </p:cNvSpPr>
              <p:nvPr/>
            </p:nvSpPr>
            <p:spPr bwMode="auto">
              <a:xfrm>
                <a:off x="1760538" y="1000125"/>
                <a:ext cx="44450" cy="33338"/>
              </a:xfrm>
              <a:custGeom>
                <a:avLst/>
                <a:gdLst>
                  <a:gd name="T0" fmla="*/ 124 w 125"/>
                  <a:gd name="T1" fmla="*/ 31 h 94"/>
                  <a:gd name="T2" fmla="*/ 124 w 125"/>
                  <a:gd name="T3" fmla="*/ 31 h 94"/>
                  <a:gd name="T4" fmla="*/ 93 w 125"/>
                  <a:gd name="T5" fmla="*/ 0 h 94"/>
                  <a:gd name="T6" fmla="*/ 62 w 125"/>
                  <a:gd name="T7" fmla="*/ 0 h 94"/>
                  <a:gd name="T8" fmla="*/ 31 w 125"/>
                  <a:gd name="T9" fmla="*/ 31 h 94"/>
                  <a:gd name="T10" fmla="*/ 0 w 125"/>
                  <a:gd name="T11" fmla="*/ 31 h 94"/>
                  <a:gd name="T12" fmla="*/ 31 w 125"/>
                  <a:gd name="T13" fmla="*/ 62 h 94"/>
                  <a:gd name="T14" fmla="*/ 0 w 125"/>
                  <a:gd name="T15" fmla="*/ 93 h 94"/>
                  <a:gd name="T16" fmla="*/ 0 w 125"/>
                  <a:gd name="T17" fmla="*/ 93 h 94"/>
                  <a:gd name="T18" fmla="*/ 0 w 125"/>
                  <a:gd name="T19" fmla="*/ 93 h 94"/>
                  <a:gd name="T20" fmla="*/ 0 w 125"/>
                  <a:gd name="T21" fmla="*/ 93 h 94"/>
                  <a:gd name="T22" fmla="*/ 31 w 125"/>
                  <a:gd name="T23" fmla="*/ 93 h 94"/>
                  <a:gd name="T24" fmla="*/ 93 w 125"/>
                  <a:gd name="T25" fmla="*/ 93 h 94"/>
                  <a:gd name="T26" fmla="*/ 124 w 125"/>
                  <a:gd name="T27" fmla="*/ 93 h 94"/>
                  <a:gd name="T28" fmla="*/ 124 w 125"/>
                  <a:gd name="T29" fmla="*/ 93 h 94"/>
                  <a:gd name="T30" fmla="*/ 124 w 125"/>
                  <a:gd name="T31" fmla="*/ 31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5" h="94">
                    <a:moveTo>
                      <a:pt x="124" y="31"/>
                    </a:moveTo>
                    <a:lnTo>
                      <a:pt x="124" y="31"/>
                    </a:lnTo>
                    <a:cubicBezTo>
                      <a:pt x="93" y="31"/>
                      <a:pt x="93" y="0"/>
                      <a:pt x="93" y="0"/>
                    </a:cubicBezTo>
                    <a:lnTo>
                      <a:pt x="62" y="0"/>
                    </a:lnTo>
                    <a:cubicBezTo>
                      <a:pt x="31" y="0"/>
                      <a:pt x="31" y="31"/>
                      <a:pt x="31" y="31"/>
                    </a:cubicBezTo>
                    <a:lnTo>
                      <a:pt x="0" y="31"/>
                    </a:lnTo>
                    <a:cubicBezTo>
                      <a:pt x="31" y="62"/>
                      <a:pt x="31" y="62"/>
                      <a:pt x="31" y="62"/>
                    </a:cubicBezTo>
                    <a:cubicBezTo>
                      <a:pt x="0" y="93"/>
                      <a:pt x="0" y="93"/>
                      <a:pt x="0" y="93"/>
                    </a:cubicBezTo>
                    <a:lnTo>
                      <a:pt x="0" y="93"/>
                    </a:lnTo>
                    <a:lnTo>
                      <a:pt x="0" y="93"/>
                    </a:lnTo>
                    <a:lnTo>
                      <a:pt x="0" y="93"/>
                    </a:lnTo>
                    <a:lnTo>
                      <a:pt x="31" y="93"/>
                    </a:lnTo>
                    <a:cubicBezTo>
                      <a:pt x="31" y="93"/>
                      <a:pt x="31" y="93"/>
                      <a:pt x="93" y="93"/>
                    </a:cubicBezTo>
                    <a:lnTo>
                      <a:pt x="124" y="93"/>
                    </a:lnTo>
                    <a:lnTo>
                      <a:pt x="124" y="93"/>
                    </a:lnTo>
                    <a:lnTo>
                      <a:pt x="124" y="31"/>
                    </a:ln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181" name="Freeform 178"/>
              <p:cNvSpPr>
                <a:spLocks noChangeArrowheads="1"/>
              </p:cNvSpPr>
              <p:nvPr/>
            </p:nvSpPr>
            <p:spPr bwMode="auto">
              <a:xfrm>
                <a:off x="1951038" y="1044575"/>
                <a:ext cx="77787" cy="66675"/>
              </a:xfrm>
              <a:custGeom>
                <a:avLst/>
                <a:gdLst>
                  <a:gd name="T0" fmla="*/ 186 w 218"/>
                  <a:gd name="T1" fmla="*/ 124 h 187"/>
                  <a:gd name="T2" fmla="*/ 186 w 218"/>
                  <a:gd name="T3" fmla="*/ 124 h 187"/>
                  <a:gd name="T4" fmla="*/ 186 w 218"/>
                  <a:gd name="T5" fmla="*/ 124 h 187"/>
                  <a:gd name="T6" fmla="*/ 186 w 218"/>
                  <a:gd name="T7" fmla="*/ 93 h 187"/>
                  <a:gd name="T8" fmla="*/ 186 w 218"/>
                  <a:gd name="T9" fmla="*/ 62 h 187"/>
                  <a:gd name="T10" fmla="*/ 186 w 218"/>
                  <a:gd name="T11" fmla="*/ 62 h 187"/>
                  <a:gd name="T12" fmla="*/ 124 w 218"/>
                  <a:gd name="T13" fmla="*/ 31 h 187"/>
                  <a:gd name="T14" fmla="*/ 186 w 218"/>
                  <a:gd name="T15" fmla="*/ 31 h 187"/>
                  <a:gd name="T16" fmla="*/ 62 w 218"/>
                  <a:gd name="T17" fmla="*/ 31 h 187"/>
                  <a:gd name="T18" fmla="*/ 31 w 218"/>
                  <a:gd name="T19" fmla="*/ 0 h 187"/>
                  <a:gd name="T20" fmla="*/ 31 w 218"/>
                  <a:gd name="T21" fmla="*/ 31 h 187"/>
                  <a:gd name="T22" fmla="*/ 31 w 218"/>
                  <a:gd name="T23" fmla="*/ 93 h 187"/>
                  <a:gd name="T24" fmla="*/ 0 w 218"/>
                  <a:gd name="T25" fmla="*/ 124 h 187"/>
                  <a:gd name="T26" fmla="*/ 0 w 218"/>
                  <a:gd name="T27" fmla="*/ 124 h 187"/>
                  <a:gd name="T28" fmla="*/ 0 w 218"/>
                  <a:gd name="T29" fmla="*/ 155 h 187"/>
                  <a:gd name="T30" fmla="*/ 0 w 218"/>
                  <a:gd name="T31" fmla="*/ 155 h 187"/>
                  <a:gd name="T32" fmla="*/ 62 w 218"/>
                  <a:gd name="T33" fmla="*/ 155 h 187"/>
                  <a:gd name="T34" fmla="*/ 93 w 218"/>
                  <a:gd name="T35" fmla="*/ 155 h 187"/>
                  <a:gd name="T36" fmla="*/ 155 w 218"/>
                  <a:gd name="T37" fmla="*/ 186 h 187"/>
                  <a:gd name="T38" fmla="*/ 155 w 218"/>
                  <a:gd name="T39" fmla="*/ 186 h 187"/>
                  <a:gd name="T40" fmla="*/ 186 w 218"/>
                  <a:gd name="T41" fmla="*/ 155 h 187"/>
                  <a:gd name="T42" fmla="*/ 186 w 218"/>
                  <a:gd name="T43" fmla="*/ 155 h 187"/>
                  <a:gd name="T44" fmla="*/ 217 w 218"/>
                  <a:gd name="T45" fmla="*/ 155 h 187"/>
                  <a:gd name="T46" fmla="*/ 217 w 218"/>
                  <a:gd name="T47" fmla="*/ 124 h 187"/>
                  <a:gd name="T48" fmla="*/ 217 w 218"/>
                  <a:gd name="T49" fmla="*/ 124 h 187"/>
                  <a:gd name="T50" fmla="*/ 186 w 218"/>
                  <a:gd name="T51" fmla="*/ 124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18" h="187">
                    <a:moveTo>
                      <a:pt x="186" y="124"/>
                    </a:moveTo>
                    <a:lnTo>
                      <a:pt x="186" y="124"/>
                    </a:lnTo>
                    <a:lnTo>
                      <a:pt x="186" y="124"/>
                    </a:lnTo>
                    <a:lnTo>
                      <a:pt x="186" y="93"/>
                    </a:lnTo>
                    <a:lnTo>
                      <a:pt x="186" y="62"/>
                    </a:lnTo>
                    <a:lnTo>
                      <a:pt x="186" y="62"/>
                    </a:lnTo>
                    <a:cubicBezTo>
                      <a:pt x="124" y="31"/>
                      <a:pt x="124" y="31"/>
                      <a:pt x="124" y="31"/>
                    </a:cubicBezTo>
                    <a:cubicBezTo>
                      <a:pt x="186" y="31"/>
                      <a:pt x="186" y="31"/>
                      <a:pt x="186" y="31"/>
                    </a:cubicBezTo>
                    <a:cubicBezTo>
                      <a:pt x="155" y="31"/>
                      <a:pt x="62" y="31"/>
                      <a:pt x="62" y="31"/>
                    </a:cubicBezTo>
                    <a:cubicBezTo>
                      <a:pt x="62" y="31"/>
                      <a:pt x="62" y="31"/>
                      <a:pt x="31" y="0"/>
                    </a:cubicBezTo>
                    <a:cubicBezTo>
                      <a:pt x="31" y="31"/>
                      <a:pt x="31" y="31"/>
                      <a:pt x="31" y="31"/>
                    </a:cubicBezTo>
                    <a:cubicBezTo>
                      <a:pt x="31" y="62"/>
                      <a:pt x="31" y="62"/>
                      <a:pt x="31" y="93"/>
                    </a:cubicBezTo>
                    <a:cubicBezTo>
                      <a:pt x="31" y="93"/>
                      <a:pt x="31" y="124"/>
                      <a:pt x="0" y="124"/>
                    </a:cubicBezTo>
                    <a:lnTo>
                      <a:pt x="0" y="124"/>
                    </a:lnTo>
                    <a:cubicBezTo>
                      <a:pt x="0" y="124"/>
                      <a:pt x="0" y="124"/>
                      <a:pt x="0" y="155"/>
                    </a:cubicBezTo>
                    <a:lnTo>
                      <a:pt x="0" y="155"/>
                    </a:lnTo>
                    <a:cubicBezTo>
                      <a:pt x="62" y="155"/>
                      <a:pt x="62" y="155"/>
                      <a:pt x="62" y="155"/>
                    </a:cubicBezTo>
                    <a:lnTo>
                      <a:pt x="93" y="155"/>
                    </a:lnTo>
                    <a:cubicBezTo>
                      <a:pt x="124" y="155"/>
                      <a:pt x="155" y="186"/>
                      <a:pt x="155" y="186"/>
                    </a:cubicBezTo>
                    <a:lnTo>
                      <a:pt x="155" y="186"/>
                    </a:lnTo>
                    <a:cubicBezTo>
                      <a:pt x="155" y="155"/>
                      <a:pt x="186" y="155"/>
                      <a:pt x="186" y="155"/>
                    </a:cubicBezTo>
                    <a:lnTo>
                      <a:pt x="186" y="155"/>
                    </a:lnTo>
                    <a:lnTo>
                      <a:pt x="217" y="155"/>
                    </a:lnTo>
                    <a:lnTo>
                      <a:pt x="217" y="124"/>
                    </a:lnTo>
                    <a:lnTo>
                      <a:pt x="217" y="124"/>
                    </a:lnTo>
                    <a:cubicBezTo>
                      <a:pt x="217" y="124"/>
                      <a:pt x="217" y="124"/>
                      <a:pt x="186" y="124"/>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182" name="Freeform 179"/>
              <p:cNvSpPr>
                <a:spLocks noChangeArrowheads="1"/>
              </p:cNvSpPr>
              <p:nvPr/>
            </p:nvSpPr>
            <p:spPr bwMode="auto">
              <a:xfrm>
                <a:off x="354013" y="1011238"/>
                <a:ext cx="492125" cy="323850"/>
              </a:xfrm>
              <a:custGeom>
                <a:avLst/>
                <a:gdLst>
                  <a:gd name="T0" fmla="*/ 1272 w 1366"/>
                  <a:gd name="T1" fmla="*/ 93 h 900"/>
                  <a:gd name="T2" fmla="*/ 1148 w 1366"/>
                  <a:gd name="T3" fmla="*/ 93 h 900"/>
                  <a:gd name="T4" fmla="*/ 1085 w 1366"/>
                  <a:gd name="T5" fmla="*/ 93 h 900"/>
                  <a:gd name="T6" fmla="*/ 930 w 1366"/>
                  <a:gd name="T7" fmla="*/ 62 h 900"/>
                  <a:gd name="T8" fmla="*/ 806 w 1366"/>
                  <a:gd name="T9" fmla="*/ 62 h 900"/>
                  <a:gd name="T10" fmla="*/ 713 w 1366"/>
                  <a:gd name="T11" fmla="*/ 31 h 900"/>
                  <a:gd name="T12" fmla="*/ 682 w 1366"/>
                  <a:gd name="T13" fmla="*/ 31 h 900"/>
                  <a:gd name="T14" fmla="*/ 621 w 1366"/>
                  <a:gd name="T15" fmla="*/ 31 h 900"/>
                  <a:gd name="T16" fmla="*/ 558 w 1366"/>
                  <a:gd name="T17" fmla="*/ 0 h 900"/>
                  <a:gd name="T18" fmla="*/ 434 w 1366"/>
                  <a:gd name="T19" fmla="*/ 31 h 900"/>
                  <a:gd name="T20" fmla="*/ 341 w 1366"/>
                  <a:gd name="T21" fmla="*/ 62 h 900"/>
                  <a:gd name="T22" fmla="*/ 217 w 1366"/>
                  <a:gd name="T23" fmla="*/ 93 h 900"/>
                  <a:gd name="T24" fmla="*/ 156 w 1366"/>
                  <a:gd name="T25" fmla="*/ 155 h 900"/>
                  <a:gd name="T26" fmla="*/ 93 w 1366"/>
                  <a:gd name="T27" fmla="*/ 186 h 900"/>
                  <a:gd name="T28" fmla="*/ 156 w 1366"/>
                  <a:gd name="T29" fmla="*/ 217 h 900"/>
                  <a:gd name="T30" fmla="*/ 249 w 1366"/>
                  <a:gd name="T31" fmla="*/ 217 h 900"/>
                  <a:gd name="T32" fmla="*/ 341 w 1366"/>
                  <a:gd name="T33" fmla="*/ 279 h 900"/>
                  <a:gd name="T34" fmla="*/ 280 w 1366"/>
                  <a:gd name="T35" fmla="*/ 310 h 900"/>
                  <a:gd name="T36" fmla="*/ 186 w 1366"/>
                  <a:gd name="T37" fmla="*/ 341 h 900"/>
                  <a:gd name="T38" fmla="*/ 93 w 1366"/>
                  <a:gd name="T39" fmla="*/ 310 h 900"/>
                  <a:gd name="T40" fmla="*/ 0 w 1366"/>
                  <a:gd name="T41" fmla="*/ 372 h 900"/>
                  <a:gd name="T42" fmla="*/ 156 w 1366"/>
                  <a:gd name="T43" fmla="*/ 403 h 900"/>
                  <a:gd name="T44" fmla="*/ 186 w 1366"/>
                  <a:gd name="T45" fmla="*/ 403 h 900"/>
                  <a:gd name="T46" fmla="*/ 280 w 1366"/>
                  <a:gd name="T47" fmla="*/ 372 h 900"/>
                  <a:gd name="T48" fmla="*/ 310 w 1366"/>
                  <a:gd name="T49" fmla="*/ 495 h 900"/>
                  <a:gd name="T50" fmla="*/ 217 w 1366"/>
                  <a:gd name="T51" fmla="*/ 495 h 900"/>
                  <a:gd name="T52" fmla="*/ 124 w 1366"/>
                  <a:gd name="T53" fmla="*/ 527 h 900"/>
                  <a:gd name="T54" fmla="*/ 93 w 1366"/>
                  <a:gd name="T55" fmla="*/ 558 h 900"/>
                  <a:gd name="T56" fmla="*/ 93 w 1366"/>
                  <a:gd name="T57" fmla="*/ 589 h 900"/>
                  <a:gd name="T58" fmla="*/ 124 w 1366"/>
                  <a:gd name="T59" fmla="*/ 619 h 900"/>
                  <a:gd name="T60" fmla="*/ 186 w 1366"/>
                  <a:gd name="T61" fmla="*/ 682 h 900"/>
                  <a:gd name="T62" fmla="*/ 249 w 1366"/>
                  <a:gd name="T63" fmla="*/ 651 h 900"/>
                  <a:gd name="T64" fmla="*/ 280 w 1366"/>
                  <a:gd name="T65" fmla="*/ 743 h 900"/>
                  <a:gd name="T66" fmla="*/ 280 w 1366"/>
                  <a:gd name="T67" fmla="*/ 775 h 900"/>
                  <a:gd name="T68" fmla="*/ 310 w 1366"/>
                  <a:gd name="T69" fmla="*/ 743 h 900"/>
                  <a:gd name="T70" fmla="*/ 373 w 1366"/>
                  <a:gd name="T71" fmla="*/ 775 h 900"/>
                  <a:gd name="T72" fmla="*/ 434 w 1366"/>
                  <a:gd name="T73" fmla="*/ 775 h 900"/>
                  <a:gd name="T74" fmla="*/ 465 w 1366"/>
                  <a:gd name="T75" fmla="*/ 775 h 900"/>
                  <a:gd name="T76" fmla="*/ 528 w 1366"/>
                  <a:gd name="T77" fmla="*/ 806 h 900"/>
                  <a:gd name="T78" fmla="*/ 497 w 1366"/>
                  <a:gd name="T79" fmla="*/ 867 h 900"/>
                  <a:gd name="T80" fmla="*/ 528 w 1366"/>
                  <a:gd name="T81" fmla="*/ 867 h 900"/>
                  <a:gd name="T82" fmla="*/ 621 w 1366"/>
                  <a:gd name="T83" fmla="*/ 806 h 900"/>
                  <a:gd name="T84" fmla="*/ 652 w 1366"/>
                  <a:gd name="T85" fmla="*/ 806 h 900"/>
                  <a:gd name="T86" fmla="*/ 713 w 1366"/>
                  <a:gd name="T87" fmla="*/ 713 h 900"/>
                  <a:gd name="T88" fmla="*/ 776 w 1366"/>
                  <a:gd name="T89" fmla="*/ 651 h 900"/>
                  <a:gd name="T90" fmla="*/ 930 w 1366"/>
                  <a:gd name="T91" fmla="*/ 589 h 900"/>
                  <a:gd name="T92" fmla="*/ 961 w 1366"/>
                  <a:gd name="T93" fmla="*/ 619 h 900"/>
                  <a:gd name="T94" fmla="*/ 1054 w 1366"/>
                  <a:gd name="T95" fmla="*/ 619 h 900"/>
                  <a:gd name="T96" fmla="*/ 1117 w 1366"/>
                  <a:gd name="T97" fmla="*/ 651 h 900"/>
                  <a:gd name="T98" fmla="*/ 1148 w 1366"/>
                  <a:gd name="T99" fmla="*/ 651 h 900"/>
                  <a:gd name="T100" fmla="*/ 1272 w 1366"/>
                  <a:gd name="T101" fmla="*/ 589 h 900"/>
                  <a:gd name="T102" fmla="*/ 1241 w 1366"/>
                  <a:gd name="T103" fmla="*/ 682 h 900"/>
                  <a:gd name="T104" fmla="*/ 1302 w 1366"/>
                  <a:gd name="T105" fmla="*/ 682 h 900"/>
                  <a:gd name="T106" fmla="*/ 1333 w 1366"/>
                  <a:gd name="T107" fmla="*/ 682 h 900"/>
                  <a:gd name="T108" fmla="*/ 1365 w 1366"/>
                  <a:gd name="T109" fmla="*/ 682 h 900"/>
                  <a:gd name="T110" fmla="*/ 1365 w 1366"/>
                  <a:gd name="T111" fmla="*/ 682 h 900"/>
                  <a:gd name="T112" fmla="*/ 1302 w 1366"/>
                  <a:gd name="T113" fmla="*/ 93 h 9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366" h="900">
                    <a:moveTo>
                      <a:pt x="1302" y="93"/>
                    </a:moveTo>
                    <a:lnTo>
                      <a:pt x="1302" y="93"/>
                    </a:lnTo>
                    <a:lnTo>
                      <a:pt x="1272" y="93"/>
                    </a:lnTo>
                    <a:lnTo>
                      <a:pt x="1241" y="93"/>
                    </a:lnTo>
                    <a:cubicBezTo>
                      <a:pt x="1209" y="93"/>
                      <a:pt x="1209" y="93"/>
                      <a:pt x="1209" y="93"/>
                    </a:cubicBezTo>
                    <a:cubicBezTo>
                      <a:pt x="1178" y="93"/>
                      <a:pt x="1148" y="93"/>
                      <a:pt x="1148" y="93"/>
                    </a:cubicBezTo>
                    <a:lnTo>
                      <a:pt x="1148" y="93"/>
                    </a:lnTo>
                    <a:cubicBezTo>
                      <a:pt x="1148" y="93"/>
                      <a:pt x="1148" y="93"/>
                      <a:pt x="1117" y="93"/>
                    </a:cubicBezTo>
                    <a:cubicBezTo>
                      <a:pt x="1117" y="93"/>
                      <a:pt x="1117" y="93"/>
                      <a:pt x="1085" y="93"/>
                    </a:cubicBezTo>
                    <a:lnTo>
                      <a:pt x="1085" y="93"/>
                    </a:lnTo>
                    <a:cubicBezTo>
                      <a:pt x="1085" y="93"/>
                      <a:pt x="1054" y="93"/>
                      <a:pt x="1024" y="93"/>
                    </a:cubicBezTo>
                    <a:cubicBezTo>
                      <a:pt x="993" y="62"/>
                      <a:pt x="961" y="62"/>
                      <a:pt x="930" y="62"/>
                    </a:cubicBezTo>
                    <a:lnTo>
                      <a:pt x="930" y="62"/>
                    </a:lnTo>
                    <a:cubicBezTo>
                      <a:pt x="930" y="62"/>
                      <a:pt x="900" y="62"/>
                      <a:pt x="869" y="62"/>
                    </a:cubicBezTo>
                    <a:cubicBezTo>
                      <a:pt x="837" y="62"/>
                      <a:pt x="806" y="62"/>
                      <a:pt x="806" y="62"/>
                    </a:cubicBezTo>
                    <a:cubicBezTo>
                      <a:pt x="806" y="62"/>
                      <a:pt x="776" y="62"/>
                      <a:pt x="745" y="62"/>
                    </a:cubicBezTo>
                    <a:cubicBezTo>
                      <a:pt x="713" y="31"/>
                      <a:pt x="713" y="31"/>
                      <a:pt x="713" y="31"/>
                    </a:cubicBezTo>
                    <a:lnTo>
                      <a:pt x="713" y="31"/>
                    </a:lnTo>
                    <a:lnTo>
                      <a:pt x="713" y="31"/>
                    </a:lnTo>
                    <a:lnTo>
                      <a:pt x="682" y="31"/>
                    </a:lnTo>
                    <a:lnTo>
                      <a:pt x="682" y="31"/>
                    </a:lnTo>
                    <a:lnTo>
                      <a:pt x="652" y="31"/>
                    </a:lnTo>
                    <a:cubicBezTo>
                      <a:pt x="652" y="31"/>
                      <a:pt x="652" y="31"/>
                      <a:pt x="621" y="31"/>
                    </a:cubicBezTo>
                    <a:lnTo>
                      <a:pt x="621" y="31"/>
                    </a:lnTo>
                    <a:lnTo>
                      <a:pt x="621" y="31"/>
                    </a:lnTo>
                    <a:cubicBezTo>
                      <a:pt x="528" y="62"/>
                      <a:pt x="528" y="62"/>
                      <a:pt x="528" y="62"/>
                    </a:cubicBezTo>
                    <a:cubicBezTo>
                      <a:pt x="558" y="0"/>
                      <a:pt x="558" y="0"/>
                      <a:pt x="558" y="0"/>
                    </a:cubicBezTo>
                    <a:lnTo>
                      <a:pt x="558" y="0"/>
                    </a:lnTo>
                    <a:cubicBezTo>
                      <a:pt x="528" y="0"/>
                      <a:pt x="528" y="31"/>
                      <a:pt x="497" y="31"/>
                    </a:cubicBezTo>
                    <a:cubicBezTo>
                      <a:pt x="497" y="31"/>
                      <a:pt x="465" y="31"/>
                      <a:pt x="434" y="31"/>
                    </a:cubicBezTo>
                    <a:lnTo>
                      <a:pt x="434" y="62"/>
                    </a:lnTo>
                    <a:cubicBezTo>
                      <a:pt x="404" y="62"/>
                      <a:pt x="373" y="62"/>
                      <a:pt x="373" y="62"/>
                    </a:cubicBezTo>
                    <a:cubicBezTo>
                      <a:pt x="341" y="62"/>
                      <a:pt x="341" y="62"/>
                      <a:pt x="341" y="62"/>
                    </a:cubicBezTo>
                    <a:lnTo>
                      <a:pt x="341" y="62"/>
                    </a:lnTo>
                    <a:cubicBezTo>
                      <a:pt x="310" y="62"/>
                      <a:pt x="280" y="62"/>
                      <a:pt x="280" y="62"/>
                    </a:cubicBezTo>
                    <a:cubicBezTo>
                      <a:pt x="249" y="62"/>
                      <a:pt x="249" y="93"/>
                      <a:pt x="217" y="93"/>
                    </a:cubicBezTo>
                    <a:lnTo>
                      <a:pt x="186" y="124"/>
                    </a:lnTo>
                    <a:cubicBezTo>
                      <a:pt x="156" y="155"/>
                      <a:pt x="156" y="155"/>
                      <a:pt x="156" y="155"/>
                    </a:cubicBezTo>
                    <a:lnTo>
                      <a:pt x="156" y="155"/>
                    </a:lnTo>
                    <a:cubicBezTo>
                      <a:pt x="156" y="155"/>
                      <a:pt x="156" y="155"/>
                      <a:pt x="124" y="155"/>
                    </a:cubicBezTo>
                    <a:cubicBezTo>
                      <a:pt x="93" y="155"/>
                      <a:pt x="62" y="155"/>
                      <a:pt x="62" y="155"/>
                    </a:cubicBezTo>
                    <a:lnTo>
                      <a:pt x="93" y="186"/>
                    </a:lnTo>
                    <a:lnTo>
                      <a:pt x="93" y="186"/>
                    </a:lnTo>
                    <a:cubicBezTo>
                      <a:pt x="124" y="186"/>
                      <a:pt x="156" y="186"/>
                      <a:pt x="156" y="217"/>
                    </a:cubicBezTo>
                    <a:lnTo>
                      <a:pt x="156" y="217"/>
                    </a:lnTo>
                    <a:lnTo>
                      <a:pt x="186" y="217"/>
                    </a:lnTo>
                    <a:cubicBezTo>
                      <a:pt x="217" y="217"/>
                      <a:pt x="217" y="217"/>
                      <a:pt x="217" y="217"/>
                    </a:cubicBezTo>
                    <a:cubicBezTo>
                      <a:pt x="249" y="217"/>
                      <a:pt x="249" y="217"/>
                      <a:pt x="249" y="217"/>
                    </a:cubicBezTo>
                    <a:cubicBezTo>
                      <a:pt x="280" y="217"/>
                      <a:pt x="280" y="217"/>
                      <a:pt x="280" y="217"/>
                    </a:cubicBezTo>
                    <a:cubicBezTo>
                      <a:pt x="280" y="248"/>
                      <a:pt x="280" y="248"/>
                      <a:pt x="280" y="248"/>
                    </a:cubicBezTo>
                    <a:cubicBezTo>
                      <a:pt x="341" y="279"/>
                      <a:pt x="341" y="279"/>
                      <a:pt x="341" y="279"/>
                    </a:cubicBezTo>
                    <a:cubicBezTo>
                      <a:pt x="341" y="341"/>
                      <a:pt x="341" y="341"/>
                      <a:pt x="341" y="341"/>
                    </a:cubicBezTo>
                    <a:cubicBezTo>
                      <a:pt x="310" y="341"/>
                      <a:pt x="310" y="341"/>
                      <a:pt x="310" y="341"/>
                    </a:cubicBezTo>
                    <a:cubicBezTo>
                      <a:pt x="310" y="341"/>
                      <a:pt x="310" y="310"/>
                      <a:pt x="280" y="310"/>
                    </a:cubicBezTo>
                    <a:cubicBezTo>
                      <a:pt x="280" y="310"/>
                      <a:pt x="280" y="310"/>
                      <a:pt x="249" y="310"/>
                    </a:cubicBezTo>
                    <a:cubicBezTo>
                      <a:pt x="249" y="341"/>
                      <a:pt x="217" y="341"/>
                      <a:pt x="186" y="341"/>
                    </a:cubicBezTo>
                    <a:lnTo>
                      <a:pt x="186" y="341"/>
                    </a:lnTo>
                    <a:lnTo>
                      <a:pt x="124" y="341"/>
                    </a:lnTo>
                    <a:cubicBezTo>
                      <a:pt x="124" y="341"/>
                      <a:pt x="93" y="341"/>
                      <a:pt x="93" y="310"/>
                    </a:cubicBezTo>
                    <a:lnTo>
                      <a:pt x="93" y="310"/>
                    </a:lnTo>
                    <a:cubicBezTo>
                      <a:pt x="0" y="341"/>
                      <a:pt x="0" y="341"/>
                      <a:pt x="0" y="341"/>
                    </a:cubicBezTo>
                    <a:lnTo>
                      <a:pt x="0" y="372"/>
                    </a:lnTo>
                    <a:lnTo>
                      <a:pt x="0" y="372"/>
                    </a:lnTo>
                    <a:cubicBezTo>
                      <a:pt x="32" y="403"/>
                      <a:pt x="32" y="403"/>
                      <a:pt x="62" y="403"/>
                    </a:cubicBezTo>
                    <a:lnTo>
                      <a:pt x="62" y="403"/>
                    </a:lnTo>
                    <a:cubicBezTo>
                      <a:pt x="93" y="403"/>
                      <a:pt x="124" y="403"/>
                      <a:pt x="156" y="403"/>
                    </a:cubicBezTo>
                    <a:lnTo>
                      <a:pt x="156" y="403"/>
                    </a:lnTo>
                    <a:cubicBezTo>
                      <a:pt x="186" y="372"/>
                      <a:pt x="186" y="372"/>
                      <a:pt x="186" y="372"/>
                    </a:cubicBezTo>
                    <a:cubicBezTo>
                      <a:pt x="186" y="403"/>
                      <a:pt x="186" y="403"/>
                      <a:pt x="186" y="403"/>
                    </a:cubicBezTo>
                    <a:lnTo>
                      <a:pt x="217" y="403"/>
                    </a:lnTo>
                    <a:lnTo>
                      <a:pt x="217" y="403"/>
                    </a:lnTo>
                    <a:lnTo>
                      <a:pt x="280" y="372"/>
                    </a:lnTo>
                    <a:cubicBezTo>
                      <a:pt x="310" y="341"/>
                      <a:pt x="310" y="341"/>
                      <a:pt x="310" y="341"/>
                    </a:cubicBezTo>
                    <a:cubicBezTo>
                      <a:pt x="310" y="403"/>
                      <a:pt x="310" y="403"/>
                      <a:pt x="310" y="403"/>
                    </a:cubicBezTo>
                    <a:cubicBezTo>
                      <a:pt x="310" y="434"/>
                      <a:pt x="310" y="465"/>
                      <a:pt x="310" y="495"/>
                    </a:cubicBezTo>
                    <a:cubicBezTo>
                      <a:pt x="310" y="495"/>
                      <a:pt x="280" y="527"/>
                      <a:pt x="249" y="527"/>
                    </a:cubicBezTo>
                    <a:lnTo>
                      <a:pt x="249" y="527"/>
                    </a:lnTo>
                    <a:lnTo>
                      <a:pt x="217" y="495"/>
                    </a:lnTo>
                    <a:lnTo>
                      <a:pt x="217" y="495"/>
                    </a:lnTo>
                    <a:lnTo>
                      <a:pt x="186" y="527"/>
                    </a:lnTo>
                    <a:cubicBezTo>
                      <a:pt x="156" y="527"/>
                      <a:pt x="156" y="527"/>
                      <a:pt x="124" y="527"/>
                    </a:cubicBezTo>
                    <a:lnTo>
                      <a:pt x="124" y="527"/>
                    </a:lnTo>
                    <a:lnTo>
                      <a:pt x="124" y="527"/>
                    </a:lnTo>
                    <a:cubicBezTo>
                      <a:pt x="93" y="558"/>
                      <a:pt x="93" y="558"/>
                      <a:pt x="93" y="558"/>
                    </a:cubicBezTo>
                    <a:lnTo>
                      <a:pt x="93" y="558"/>
                    </a:lnTo>
                    <a:cubicBezTo>
                      <a:pt x="62" y="558"/>
                      <a:pt x="62" y="589"/>
                      <a:pt x="62" y="589"/>
                    </a:cubicBezTo>
                    <a:cubicBezTo>
                      <a:pt x="93" y="589"/>
                      <a:pt x="93" y="589"/>
                      <a:pt x="93" y="589"/>
                    </a:cubicBezTo>
                    <a:cubicBezTo>
                      <a:pt x="93" y="619"/>
                      <a:pt x="93" y="619"/>
                      <a:pt x="93" y="619"/>
                    </a:cubicBezTo>
                    <a:lnTo>
                      <a:pt x="93" y="619"/>
                    </a:lnTo>
                    <a:cubicBezTo>
                      <a:pt x="93" y="619"/>
                      <a:pt x="93" y="619"/>
                      <a:pt x="124" y="619"/>
                    </a:cubicBezTo>
                    <a:cubicBezTo>
                      <a:pt x="156" y="619"/>
                      <a:pt x="156" y="619"/>
                      <a:pt x="186" y="651"/>
                    </a:cubicBezTo>
                    <a:cubicBezTo>
                      <a:pt x="186" y="682"/>
                      <a:pt x="186" y="682"/>
                      <a:pt x="186" y="682"/>
                    </a:cubicBezTo>
                    <a:lnTo>
                      <a:pt x="186" y="682"/>
                    </a:lnTo>
                    <a:lnTo>
                      <a:pt x="186" y="682"/>
                    </a:lnTo>
                    <a:cubicBezTo>
                      <a:pt x="217" y="651"/>
                      <a:pt x="217" y="651"/>
                      <a:pt x="217" y="651"/>
                    </a:cubicBezTo>
                    <a:cubicBezTo>
                      <a:pt x="249" y="651"/>
                      <a:pt x="249" y="651"/>
                      <a:pt x="249" y="651"/>
                    </a:cubicBezTo>
                    <a:lnTo>
                      <a:pt x="249" y="651"/>
                    </a:lnTo>
                    <a:cubicBezTo>
                      <a:pt x="249" y="651"/>
                      <a:pt x="280" y="682"/>
                      <a:pt x="280" y="713"/>
                    </a:cubicBezTo>
                    <a:lnTo>
                      <a:pt x="280" y="743"/>
                    </a:lnTo>
                    <a:lnTo>
                      <a:pt x="280" y="743"/>
                    </a:lnTo>
                    <a:lnTo>
                      <a:pt x="280" y="743"/>
                    </a:lnTo>
                    <a:lnTo>
                      <a:pt x="280" y="775"/>
                    </a:lnTo>
                    <a:lnTo>
                      <a:pt x="280" y="775"/>
                    </a:lnTo>
                    <a:lnTo>
                      <a:pt x="280" y="775"/>
                    </a:lnTo>
                    <a:cubicBezTo>
                      <a:pt x="280" y="743"/>
                      <a:pt x="310" y="743"/>
                      <a:pt x="310" y="743"/>
                    </a:cubicBezTo>
                    <a:cubicBezTo>
                      <a:pt x="341" y="743"/>
                      <a:pt x="341" y="743"/>
                      <a:pt x="341" y="775"/>
                    </a:cubicBezTo>
                    <a:cubicBezTo>
                      <a:pt x="341" y="775"/>
                      <a:pt x="341" y="775"/>
                      <a:pt x="373" y="775"/>
                    </a:cubicBezTo>
                    <a:lnTo>
                      <a:pt x="373" y="775"/>
                    </a:lnTo>
                    <a:lnTo>
                      <a:pt x="404" y="775"/>
                    </a:lnTo>
                    <a:cubicBezTo>
                      <a:pt x="434" y="713"/>
                      <a:pt x="434" y="713"/>
                      <a:pt x="434" y="713"/>
                    </a:cubicBezTo>
                    <a:cubicBezTo>
                      <a:pt x="434" y="775"/>
                      <a:pt x="434" y="775"/>
                      <a:pt x="434" y="775"/>
                    </a:cubicBezTo>
                    <a:lnTo>
                      <a:pt x="434" y="775"/>
                    </a:lnTo>
                    <a:cubicBezTo>
                      <a:pt x="465" y="775"/>
                      <a:pt x="465" y="775"/>
                      <a:pt x="465" y="775"/>
                    </a:cubicBezTo>
                    <a:lnTo>
                      <a:pt x="465" y="775"/>
                    </a:lnTo>
                    <a:cubicBezTo>
                      <a:pt x="465" y="775"/>
                      <a:pt x="497" y="775"/>
                      <a:pt x="497" y="743"/>
                    </a:cubicBezTo>
                    <a:cubicBezTo>
                      <a:pt x="652" y="651"/>
                      <a:pt x="652" y="651"/>
                      <a:pt x="652" y="651"/>
                    </a:cubicBezTo>
                    <a:cubicBezTo>
                      <a:pt x="528" y="806"/>
                      <a:pt x="528" y="806"/>
                      <a:pt x="528" y="806"/>
                    </a:cubicBezTo>
                    <a:lnTo>
                      <a:pt x="497" y="837"/>
                    </a:lnTo>
                    <a:lnTo>
                      <a:pt x="497" y="837"/>
                    </a:lnTo>
                    <a:cubicBezTo>
                      <a:pt x="497" y="867"/>
                      <a:pt x="497" y="867"/>
                      <a:pt x="497" y="867"/>
                    </a:cubicBezTo>
                    <a:lnTo>
                      <a:pt x="497" y="899"/>
                    </a:lnTo>
                    <a:cubicBezTo>
                      <a:pt x="497" y="899"/>
                      <a:pt x="497" y="899"/>
                      <a:pt x="528" y="899"/>
                    </a:cubicBezTo>
                    <a:lnTo>
                      <a:pt x="528" y="867"/>
                    </a:lnTo>
                    <a:lnTo>
                      <a:pt x="528" y="867"/>
                    </a:lnTo>
                    <a:cubicBezTo>
                      <a:pt x="589" y="837"/>
                      <a:pt x="589" y="837"/>
                      <a:pt x="589" y="837"/>
                    </a:cubicBezTo>
                    <a:cubicBezTo>
                      <a:pt x="589" y="837"/>
                      <a:pt x="589" y="837"/>
                      <a:pt x="621" y="806"/>
                    </a:cubicBezTo>
                    <a:lnTo>
                      <a:pt x="621" y="806"/>
                    </a:lnTo>
                    <a:cubicBezTo>
                      <a:pt x="621" y="806"/>
                      <a:pt x="621" y="806"/>
                      <a:pt x="652" y="806"/>
                    </a:cubicBezTo>
                    <a:lnTo>
                      <a:pt x="652" y="806"/>
                    </a:lnTo>
                    <a:cubicBezTo>
                      <a:pt x="682" y="775"/>
                      <a:pt x="713" y="743"/>
                      <a:pt x="713" y="743"/>
                    </a:cubicBezTo>
                    <a:cubicBezTo>
                      <a:pt x="713" y="713"/>
                      <a:pt x="713" y="713"/>
                      <a:pt x="713" y="713"/>
                    </a:cubicBezTo>
                    <a:lnTo>
                      <a:pt x="713" y="713"/>
                    </a:lnTo>
                    <a:cubicBezTo>
                      <a:pt x="652" y="651"/>
                      <a:pt x="652" y="651"/>
                      <a:pt x="652" y="651"/>
                    </a:cubicBezTo>
                    <a:cubicBezTo>
                      <a:pt x="745" y="682"/>
                      <a:pt x="745" y="682"/>
                      <a:pt x="745" y="682"/>
                    </a:cubicBezTo>
                    <a:cubicBezTo>
                      <a:pt x="745" y="651"/>
                      <a:pt x="776" y="651"/>
                      <a:pt x="776" y="651"/>
                    </a:cubicBezTo>
                    <a:lnTo>
                      <a:pt x="776" y="619"/>
                    </a:lnTo>
                    <a:cubicBezTo>
                      <a:pt x="806" y="619"/>
                      <a:pt x="806" y="619"/>
                      <a:pt x="837" y="619"/>
                    </a:cubicBezTo>
                    <a:cubicBezTo>
                      <a:pt x="837" y="619"/>
                      <a:pt x="900" y="589"/>
                      <a:pt x="930" y="589"/>
                    </a:cubicBezTo>
                    <a:cubicBezTo>
                      <a:pt x="961" y="651"/>
                      <a:pt x="961" y="651"/>
                      <a:pt x="961" y="651"/>
                    </a:cubicBezTo>
                    <a:lnTo>
                      <a:pt x="961" y="651"/>
                    </a:lnTo>
                    <a:lnTo>
                      <a:pt x="961" y="619"/>
                    </a:lnTo>
                    <a:cubicBezTo>
                      <a:pt x="993" y="619"/>
                      <a:pt x="993" y="619"/>
                      <a:pt x="1024" y="619"/>
                    </a:cubicBezTo>
                    <a:lnTo>
                      <a:pt x="1024" y="619"/>
                    </a:lnTo>
                    <a:cubicBezTo>
                      <a:pt x="1054" y="619"/>
                      <a:pt x="1054" y="619"/>
                      <a:pt x="1054" y="619"/>
                    </a:cubicBezTo>
                    <a:lnTo>
                      <a:pt x="1085" y="651"/>
                    </a:lnTo>
                    <a:lnTo>
                      <a:pt x="1085" y="651"/>
                    </a:lnTo>
                    <a:cubicBezTo>
                      <a:pt x="1117" y="651"/>
                      <a:pt x="1117" y="651"/>
                      <a:pt x="1117" y="651"/>
                    </a:cubicBezTo>
                    <a:lnTo>
                      <a:pt x="1117" y="651"/>
                    </a:lnTo>
                    <a:lnTo>
                      <a:pt x="1117" y="651"/>
                    </a:lnTo>
                    <a:cubicBezTo>
                      <a:pt x="1148" y="651"/>
                      <a:pt x="1148" y="651"/>
                      <a:pt x="1148" y="651"/>
                    </a:cubicBezTo>
                    <a:lnTo>
                      <a:pt x="1148" y="651"/>
                    </a:lnTo>
                    <a:cubicBezTo>
                      <a:pt x="1178" y="651"/>
                      <a:pt x="1178" y="651"/>
                      <a:pt x="1178" y="651"/>
                    </a:cubicBezTo>
                    <a:cubicBezTo>
                      <a:pt x="1272" y="589"/>
                      <a:pt x="1272" y="589"/>
                      <a:pt x="1272" y="589"/>
                    </a:cubicBezTo>
                    <a:cubicBezTo>
                      <a:pt x="1209" y="682"/>
                      <a:pt x="1209" y="682"/>
                      <a:pt x="1209" y="682"/>
                    </a:cubicBezTo>
                    <a:lnTo>
                      <a:pt x="1209" y="682"/>
                    </a:lnTo>
                    <a:cubicBezTo>
                      <a:pt x="1241" y="682"/>
                      <a:pt x="1241" y="682"/>
                      <a:pt x="1241" y="682"/>
                    </a:cubicBezTo>
                    <a:lnTo>
                      <a:pt x="1272" y="682"/>
                    </a:lnTo>
                    <a:cubicBezTo>
                      <a:pt x="1272" y="682"/>
                      <a:pt x="1272" y="682"/>
                      <a:pt x="1302" y="682"/>
                    </a:cubicBezTo>
                    <a:lnTo>
                      <a:pt x="1302" y="682"/>
                    </a:lnTo>
                    <a:cubicBezTo>
                      <a:pt x="1333" y="682"/>
                      <a:pt x="1333" y="682"/>
                      <a:pt x="1333" y="682"/>
                    </a:cubicBezTo>
                    <a:lnTo>
                      <a:pt x="1333" y="682"/>
                    </a:lnTo>
                    <a:lnTo>
                      <a:pt x="1333" y="682"/>
                    </a:lnTo>
                    <a:lnTo>
                      <a:pt x="1365" y="682"/>
                    </a:lnTo>
                    <a:lnTo>
                      <a:pt x="1365" y="682"/>
                    </a:lnTo>
                    <a:lnTo>
                      <a:pt x="1365" y="682"/>
                    </a:lnTo>
                    <a:lnTo>
                      <a:pt x="1365" y="682"/>
                    </a:lnTo>
                    <a:lnTo>
                      <a:pt x="1365" y="682"/>
                    </a:lnTo>
                    <a:lnTo>
                      <a:pt x="1365" y="682"/>
                    </a:lnTo>
                    <a:cubicBezTo>
                      <a:pt x="1365" y="124"/>
                      <a:pt x="1365" y="124"/>
                      <a:pt x="1365" y="124"/>
                    </a:cubicBezTo>
                    <a:cubicBezTo>
                      <a:pt x="1365" y="124"/>
                      <a:pt x="1365" y="93"/>
                      <a:pt x="1333" y="93"/>
                    </a:cubicBezTo>
                    <a:lnTo>
                      <a:pt x="1302" y="93"/>
                    </a:ln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183" name="Freeform 180"/>
              <p:cNvSpPr>
                <a:spLocks noChangeArrowheads="1"/>
              </p:cNvSpPr>
              <p:nvPr/>
            </p:nvSpPr>
            <p:spPr bwMode="auto">
              <a:xfrm>
                <a:off x="1838325" y="2249488"/>
                <a:ext cx="44450" cy="77787"/>
              </a:xfrm>
              <a:custGeom>
                <a:avLst/>
                <a:gdLst>
                  <a:gd name="T0" fmla="*/ 124 w 125"/>
                  <a:gd name="T1" fmla="*/ 186 h 217"/>
                  <a:gd name="T2" fmla="*/ 124 w 125"/>
                  <a:gd name="T3" fmla="*/ 186 h 217"/>
                  <a:gd name="T4" fmla="*/ 124 w 125"/>
                  <a:gd name="T5" fmla="*/ 154 h 217"/>
                  <a:gd name="T6" fmla="*/ 124 w 125"/>
                  <a:gd name="T7" fmla="*/ 124 h 217"/>
                  <a:gd name="T8" fmla="*/ 124 w 125"/>
                  <a:gd name="T9" fmla="*/ 124 h 217"/>
                  <a:gd name="T10" fmla="*/ 124 w 125"/>
                  <a:gd name="T11" fmla="*/ 93 h 217"/>
                  <a:gd name="T12" fmla="*/ 124 w 125"/>
                  <a:gd name="T13" fmla="*/ 31 h 217"/>
                  <a:gd name="T14" fmla="*/ 124 w 125"/>
                  <a:gd name="T15" fmla="*/ 0 h 217"/>
                  <a:gd name="T16" fmla="*/ 62 w 125"/>
                  <a:gd name="T17" fmla="*/ 0 h 217"/>
                  <a:gd name="T18" fmla="*/ 62 w 125"/>
                  <a:gd name="T19" fmla="*/ 0 h 217"/>
                  <a:gd name="T20" fmla="*/ 62 w 125"/>
                  <a:gd name="T21" fmla="*/ 0 h 217"/>
                  <a:gd name="T22" fmla="*/ 62 w 125"/>
                  <a:gd name="T23" fmla="*/ 0 h 217"/>
                  <a:gd name="T24" fmla="*/ 93 w 125"/>
                  <a:gd name="T25" fmla="*/ 31 h 217"/>
                  <a:gd name="T26" fmla="*/ 93 w 125"/>
                  <a:gd name="T27" fmla="*/ 31 h 217"/>
                  <a:gd name="T28" fmla="*/ 93 w 125"/>
                  <a:gd name="T29" fmla="*/ 63 h 217"/>
                  <a:gd name="T30" fmla="*/ 93 w 125"/>
                  <a:gd name="T31" fmla="*/ 63 h 217"/>
                  <a:gd name="T32" fmla="*/ 93 w 125"/>
                  <a:gd name="T33" fmla="*/ 63 h 217"/>
                  <a:gd name="T34" fmla="*/ 93 w 125"/>
                  <a:gd name="T35" fmla="*/ 93 h 217"/>
                  <a:gd name="T36" fmla="*/ 62 w 125"/>
                  <a:gd name="T37" fmla="*/ 124 h 217"/>
                  <a:gd name="T38" fmla="*/ 62 w 125"/>
                  <a:gd name="T39" fmla="*/ 124 h 217"/>
                  <a:gd name="T40" fmla="*/ 62 w 125"/>
                  <a:gd name="T41" fmla="*/ 124 h 217"/>
                  <a:gd name="T42" fmla="*/ 31 w 125"/>
                  <a:gd name="T43" fmla="*/ 124 h 217"/>
                  <a:gd name="T44" fmla="*/ 0 w 125"/>
                  <a:gd name="T45" fmla="*/ 124 h 217"/>
                  <a:gd name="T46" fmla="*/ 0 w 125"/>
                  <a:gd name="T47" fmla="*/ 124 h 217"/>
                  <a:gd name="T48" fmla="*/ 0 w 125"/>
                  <a:gd name="T49" fmla="*/ 124 h 217"/>
                  <a:gd name="T50" fmla="*/ 0 w 125"/>
                  <a:gd name="T51" fmla="*/ 124 h 217"/>
                  <a:gd name="T52" fmla="*/ 0 w 125"/>
                  <a:gd name="T53" fmla="*/ 154 h 217"/>
                  <a:gd name="T54" fmla="*/ 0 w 125"/>
                  <a:gd name="T55" fmla="*/ 154 h 217"/>
                  <a:gd name="T56" fmla="*/ 62 w 125"/>
                  <a:gd name="T57" fmla="*/ 216 h 217"/>
                  <a:gd name="T58" fmla="*/ 62 w 125"/>
                  <a:gd name="T59" fmla="*/ 216 h 217"/>
                  <a:gd name="T60" fmla="*/ 93 w 125"/>
                  <a:gd name="T61" fmla="*/ 186 h 217"/>
                  <a:gd name="T62" fmla="*/ 124 w 125"/>
                  <a:gd name="T63" fmla="*/ 186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5" h="217">
                    <a:moveTo>
                      <a:pt x="124" y="186"/>
                    </a:moveTo>
                    <a:lnTo>
                      <a:pt x="124" y="186"/>
                    </a:lnTo>
                    <a:lnTo>
                      <a:pt x="124" y="154"/>
                    </a:lnTo>
                    <a:cubicBezTo>
                      <a:pt x="124" y="154"/>
                      <a:pt x="124" y="154"/>
                      <a:pt x="124" y="124"/>
                    </a:cubicBezTo>
                    <a:lnTo>
                      <a:pt x="124" y="124"/>
                    </a:lnTo>
                    <a:cubicBezTo>
                      <a:pt x="124" y="93"/>
                      <a:pt x="124" y="93"/>
                      <a:pt x="124" y="93"/>
                    </a:cubicBezTo>
                    <a:cubicBezTo>
                      <a:pt x="124" y="93"/>
                      <a:pt x="124" y="63"/>
                      <a:pt x="124" y="31"/>
                    </a:cubicBezTo>
                    <a:cubicBezTo>
                      <a:pt x="124" y="31"/>
                      <a:pt x="124" y="31"/>
                      <a:pt x="124" y="0"/>
                    </a:cubicBezTo>
                    <a:cubicBezTo>
                      <a:pt x="62" y="0"/>
                      <a:pt x="62" y="0"/>
                      <a:pt x="62" y="0"/>
                    </a:cubicBezTo>
                    <a:lnTo>
                      <a:pt x="62" y="0"/>
                    </a:lnTo>
                    <a:lnTo>
                      <a:pt x="62" y="0"/>
                    </a:lnTo>
                    <a:lnTo>
                      <a:pt x="62" y="0"/>
                    </a:lnTo>
                    <a:cubicBezTo>
                      <a:pt x="62" y="0"/>
                      <a:pt x="93" y="0"/>
                      <a:pt x="93" y="31"/>
                    </a:cubicBezTo>
                    <a:lnTo>
                      <a:pt x="93" y="31"/>
                    </a:lnTo>
                    <a:cubicBezTo>
                      <a:pt x="93" y="63"/>
                      <a:pt x="93" y="63"/>
                      <a:pt x="93" y="63"/>
                    </a:cubicBezTo>
                    <a:lnTo>
                      <a:pt x="93" y="63"/>
                    </a:lnTo>
                    <a:lnTo>
                      <a:pt x="93" y="63"/>
                    </a:lnTo>
                    <a:cubicBezTo>
                      <a:pt x="93" y="63"/>
                      <a:pt x="93" y="63"/>
                      <a:pt x="93" y="93"/>
                    </a:cubicBezTo>
                    <a:cubicBezTo>
                      <a:pt x="93" y="93"/>
                      <a:pt x="93" y="93"/>
                      <a:pt x="62" y="124"/>
                    </a:cubicBezTo>
                    <a:lnTo>
                      <a:pt x="62" y="124"/>
                    </a:lnTo>
                    <a:lnTo>
                      <a:pt x="62" y="124"/>
                    </a:lnTo>
                    <a:cubicBezTo>
                      <a:pt x="62" y="124"/>
                      <a:pt x="62" y="124"/>
                      <a:pt x="31" y="124"/>
                    </a:cubicBezTo>
                    <a:cubicBezTo>
                      <a:pt x="31" y="124"/>
                      <a:pt x="31" y="124"/>
                      <a:pt x="0" y="124"/>
                    </a:cubicBezTo>
                    <a:lnTo>
                      <a:pt x="0" y="124"/>
                    </a:lnTo>
                    <a:lnTo>
                      <a:pt x="0" y="124"/>
                    </a:lnTo>
                    <a:lnTo>
                      <a:pt x="0" y="124"/>
                    </a:lnTo>
                    <a:cubicBezTo>
                      <a:pt x="0" y="124"/>
                      <a:pt x="0" y="124"/>
                      <a:pt x="0" y="154"/>
                    </a:cubicBezTo>
                    <a:lnTo>
                      <a:pt x="0" y="154"/>
                    </a:lnTo>
                    <a:cubicBezTo>
                      <a:pt x="0" y="186"/>
                      <a:pt x="31" y="216"/>
                      <a:pt x="62" y="216"/>
                    </a:cubicBezTo>
                    <a:lnTo>
                      <a:pt x="62" y="216"/>
                    </a:lnTo>
                    <a:cubicBezTo>
                      <a:pt x="62" y="186"/>
                      <a:pt x="93" y="186"/>
                      <a:pt x="93" y="186"/>
                    </a:cubicBezTo>
                    <a:lnTo>
                      <a:pt x="124" y="186"/>
                    </a:ln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184" name="Freeform 181"/>
              <p:cNvSpPr>
                <a:spLocks noChangeArrowheads="1"/>
              </p:cNvSpPr>
              <p:nvPr/>
            </p:nvSpPr>
            <p:spPr bwMode="auto">
              <a:xfrm>
                <a:off x="2239963" y="2205038"/>
                <a:ext cx="33337" cy="23812"/>
              </a:xfrm>
              <a:custGeom>
                <a:avLst/>
                <a:gdLst>
                  <a:gd name="T0" fmla="*/ 31 w 94"/>
                  <a:gd name="T1" fmla="*/ 31 h 64"/>
                  <a:gd name="T2" fmla="*/ 31 w 94"/>
                  <a:gd name="T3" fmla="*/ 31 h 64"/>
                  <a:gd name="T4" fmla="*/ 61 w 94"/>
                  <a:gd name="T5" fmla="*/ 63 h 64"/>
                  <a:gd name="T6" fmla="*/ 93 w 94"/>
                  <a:gd name="T7" fmla="*/ 31 h 64"/>
                  <a:gd name="T8" fmla="*/ 93 w 94"/>
                  <a:gd name="T9" fmla="*/ 31 h 64"/>
                  <a:gd name="T10" fmla="*/ 61 w 94"/>
                  <a:gd name="T11" fmla="*/ 31 h 64"/>
                  <a:gd name="T12" fmla="*/ 61 w 94"/>
                  <a:gd name="T13" fmla="*/ 0 h 64"/>
                  <a:gd name="T14" fmla="*/ 61 w 94"/>
                  <a:gd name="T15" fmla="*/ 0 h 64"/>
                  <a:gd name="T16" fmla="*/ 31 w 94"/>
                  <a:gd name="T17" fmla="*/ 0 h 64"/>
                  <a:gd name="T18" fmla="*/ 31 w 94"/>
                  <a:gd name="T19" fmla="*/ 0 h 64"/>
                  <a:gd name="T20" fmla="*/ 0 w 94"/>
                  <a:gd name="T21" fmla="*/ 31 h 64"/>
                  <a:gd name="T22" fmla="*/ 31 w 94"/>
                  <a:gd name="T23" fmla="*/ 31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4" h="64">
                    <a:moveTo>
                      <a:pt x="31" y="31"/>
                    </a:moveTo>
                    <a:lnTo>
                      <a:pt x="31" y="31"/>
                    </a:lnTo>
                    <a:lnTo>
                      <a:pt x="61" y="63"/>
                    </a:lnTo>
                    <a:cubicBezTo>
                      <a:pt x="61" y="31"/>
                      <a:pt x="93" y="31"/>
                      <a:pt x="93" y="31"/>
                    </a:cubicBezTo>
                    <a:lnTo>
                      <a:pt x="93" y="31"/>
                    </a:lnTo>
                    <a:cubicBezTo>
                      <a:pt x="93" y="31"/>
                      <a:pt x="93" y="31"/>
                      <a:pt x="61" y="31"/>
                    </a:cubicBezTo>
                    <a:lnTo>
                      <a:pt x="61" y="0"/>
                    </a:lnTo>
                    <a:lnTo>
                      <a:pt x="61" y="0"/>
                    </a:lnTo>
                    <a:lnTo>
                      <a:pt x="31" y="0"/>
                    </a:lnTo>
                    <a:lnTo>
                      <a:pt x="31" y="0"/>
                    </a:lnTo>
                    <a:cubicBezTo>
                      <a:pt x="31" y="31"/>
                      <a:pt x="31" y="31"/>
                      <a:pt x="0" y="31"/>
                    </a:cubicBezTo>
                    <a:cubicBezTo>
                      <a:pt x="31" y="31"/>
                      <a:pt x="31" y="31"/>
                      <a:pt x="31" y="31"/>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185" name="Freeform 182"/>
              <p:cNvSpPr>
                <a:spLocks noChangeArrowheads="1"/>
              </p:cNvSpPr>
              <p:nvPr/>
            </p:nvSpPr>
            <p:spPr bwMode="auto">
              <a:xfrm>
                <a:off x="1169988" y="942975"/>
                <a:ext cx="168275" cy="55563"/>
              </a:xfrm>
              <a:custGeom>
                <a:avLst/>
                <a:gdLst>
                  <a:gd name="T0" fmla="*/ 466 w 467"/>
                  <a:gd name="T1" fmla="*/ 31 h 156"/>
                  <a:gd name="T2" fmla="*/ 466 w 467"/>
                  <a:gd name="T3" fmla="*/ 31 h 156"/>
                  <a:gd name="T4" fmla="*/ 434 w 467"/>
                  <a:gd name="T5" fmla="*/ 0 h 156"/>
                  <a:gd name="T6" fmla="*/ 403 w 467"/>
                  <a:gd name="T7" fmla="*/ 0 h 156"/>
                  <a:gd name="T8" fmla="*/ 342 w 467"/>
                  <a:gd name="T9" fmla="*/ 31 h 156"/>
                  <a:gd name="T10" fmla="*/ 310 w 467"/>
                  <a:gd name="T11" fmla="*/ 31 h 156"/>
                  <a:gd name="T12" fmla="*/ 248 w 467"/>
                  <a:gd name="T13" fmla="*/ 0 h 156"/>
                  <a:gd name="T14" fmla="*/ 186 w 467"/>
                  <a:gd name="T15" fmla="*/ 0 h 156"/>
                  <a:gd name="T16" fmla="*/ 186 w 467"/>
                  <a:gd name="T17" fmla="*/ 0 h 156"/>
                  <a:gd name="T18" fmla="*/ 94 w 467"/>
                  <a:gd name="T19" fmla="*/ 0 h 156"/>
                  <a:gd name="T20" fmla="*/ 94 w 467"/>
                  <a:gd name="T21" fmla="*/ 31 h 156"/>
                  <a:gd name="T22" fmla="*/ 94 w 467"/>
                  <a:gd name="T23" fmla="*/ 62 h 156"/>
                  <a:gd name="T24" fmla="*/ 94 w 467"/>
                  <a:gd name="T25" fmla="*/ 62 h 156"/>
                  <a:gd name="T26" fmla="*/ 62 w 467"/>
                  <a:gd name="T27" fmla="*/ 93 h 156"/>
                  <a:gd name="T28" fmla="*/ 31 w 467"/>
                  <a:gd name="T29" fmla="*/ 93 h 156"/>
                  <a:gd name="T30" fmla="*/ 31 w 467"/>
                  <a:gd name="T31" fmla="*/ 93 h 156"/>
                  <a:gd name="T32" fmla="*/ 0 w 467"/>
                  <a:gd name="T33" fmla="*/ 93 h 156"/>
                  <a:gd name="T34" fmla="*/ 31 w 467"/>
                  <a:gd name="T35" fmla="*/ 93 h 156"/>
                  <a:gd name="T36" fmla="*/ 62 w 467"/>
                  <a:gd name="T37" fmla="*/ 124 h 156"/>
                  <a:gd name="T38" fmla="*/ 94 w 467"/>
                  <a:gd name="T39" fmla="*/ 155 h 156"/>
                  <a:gd name="T40" fmla="*/ 124 w 467"/>
                  <a:gd name="T41" fmla="*/ 155 h 156"/>
                  <a:gd name="T42" fmla="*/ 124 w 467"/>
                  <a:gd name="T43" fmla="*/ 155 h 156"/>
                  <a:gd name="T44" fmla="*/ 248 w 467"/>
                  <a:gd name="T45" fmla="*/ 124 h 156"/>
                  <a:gd name="T46" fmla="*/ 248 w 467"/>
                  <a:gd name="T47" fmla="*/ 124 h 156"/>
                  <a:gd name="T48" fmla="*/ 248 w 467"/>
                  <a:gd name="T49" fmla="*/ 93 h 156"/>
                  <a:gd name="T50" fmla="*/ 310 w 467"/>
                  <a:gd name="T51" fmla="*/ 62 h 156"/>
                  <a:gd name="T52" fmla="*/ 310 w 467"/>
                  <a:gd name="T53" fmla="*/ 62 h 156"/>
                  <a:gd name="T54" fmla="*/ 310 w 467"/>
                  <a:gd name="T55" fmla="*/ 62 h 156"/>
                  <a:gd name="T56" fmla="*/ 310 w 467"/>
                  <a:gd name="T57" fmla="*/ 62 h 156"/>
                  <a:gd name="T58" fmla="*/ 342 w 467"/>
                  <a:gd name="T59" fmla="*/ 62 h 156"/>
                  <a:gd name="T60" fmla="*/ 403 w 467"/>
                  <a:gd name="T61" fmla="*/ 31 h 156"/>
                  <a:gd name="T62" fmla="*/ 466 w 467"/>
                  <a:gd name="T63" fmla="*/ 31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67" h="156">
                    <a:moveTo>
                      <a:pt x="466" y="31"/>
                    </a:moveTo>
                    <a:lnTo>
                      <a:pt x="466" y="31"/>
                    </a:lnTo>
                    <a:cubicBezTo>
                      <a:pt x="466" y="31"/>
                      <a:pt x="434" y="31"/>
                      <a:pt x="434" y="0"/>
                    </a:cubicBezTo>
                    <a:lnTo>
                      <a:pt x="403" y="0"/>
                    </a:lnTo>
                    <a:cubicBezTo>
                      <a:pt x="372" y="0"/>
                      <a:pt x="372" y="0"/>
                      <a:pt x="342" y="31"/>
                    </a:cubicBezTo>
                    <a:cubicBezTo>
                      <a:pt x="342" y="31"/>
                      <a:pt x="342" y="31"/>
                      <a:pt x="310" y="31"/>
                    </a:cubicBezTo>
                    <a:cubicBezTo>
                      <a:pt x="279" y="31"/>
                      <a:pt x="279" y="31"/>
                      <a:pt x="248" y="0"/>
                    </a:cubicBezTo>
                    <a:cubicBezTo>
                      <a:pt x="218" y="0"/>
                      <a:pt x="218" y="0"/>
                      <a:pt x="186" y="0"/>
                    </a:cubicBezTo>
                    <a:lnTo>
                      <a:pt x="186" y="0"/>
                    </a:lnTo>
                    <a:cubicBezTo>
                      <a:pt x="155" y="0"/>
                      <a:pt x="124" y="0"/>
                      <a:pt x="94" y="0"/>
                    </a:cubicBezTo>
                    <a:cubicBezTo>
                      <a:pt x="94" y="0"/>
                      <a:pt x="94" y="0"/>
                      <a:pt x="94" y="31"/>
                    </a:cubicBezTo>
                    <a:lnTo>
                      <a:pt x="94" y="62"/>
                    </a:lnTo>
                    <a:lnTo>
                      <a:pt x="94" y="62"/>
                    </a:lnTo>
                    <a:cubicBezTo>
                      <a:pt x="62" y="62"/>
                      <a:pt x="62" y="62"/>
                      <a:pt x="62" y="93"/>
                    </a:cubicBezTo>
                    <a:cubicBezTo>
                      <a:pt x="62" y="93"/>
                      <a:pt x="62" y="93"/>
                      <a:pt x="31" y="93"/>
                    </a:cubicBezTo>
                    <a:lnTo>
                      <a:pt x="31" y="93"/>
                    </a:lnTo>
                    <a:lnTo>
                      <a:pt x="0" y="93"/>
                    </a:lnTo>
                    <a:lnTo>
                      <a:pt x="31" y="93"/>
                    </a:lnTo>
                    <a:cubicBezTo>
                      <a:pt x="31" y="93"/>
                      <a:pt x="31" y="93"/>
                      <a:pt x="62" y="124"/>
                    </a:cubicBezTo>
                    <a:cubicBezTo>
                      <a:pt x="62" y="124"/>
                      <a:pt x="94" y="124"/>
                      <a:pt x="94" y="155"/>
                    </a:cubicBezTo>
                    <a:lnTo>
                      <a:pt x="124" y="155"/>
                    </a:lnTo>
                    <a:lnTo>
                      <a:pt x="124" y="155"/>
                    </a:lnTo>
                    <a:cubicBezTo>
                      <a:pt x="124" y="155"/>
                      <a:pt x="218" y="124"/>
                      <a:pt x="248" y="124"/>
                    </a:cubicBezTo>
                    <a:lnTo>
                      <a:pt x="248" y="124"/>
                    </a:lnTo>
                    <a:lnTo>
                      <a:pt x="248" y="93"/>
                    </a:lnTo>
                    <a:cubicBezTo>
                      <a:pt x="248" y="62"/>
                      <a:pt x="279" y="62"/>
                      <a:pt x="310" y="62"/>
                    </a:cubicBezTo>
                    <a:lnTo>
                      <a:pt x="310" y="62"/>
                    </a:lnTo>
                    <a:lnTo>
                      <a:pt x="310" y="62"/>
                    </a:lnTo>
                    <a:lnTo>
                      <a:pt x="310" y="62"/>
                    </a:lnTo>
                    <a:cubicBezTo>
                      <a:pt x="342" y="62"/>
                      <a:pt x="342" y="62"/>
                      <a:pt x="342" y="62"/>
                    </a:cubicBezTo>
                    <a:cubicBezTo>
                      <a:pt x="372" y="62"/>
                      <a:pt x="372" y="31"/>
                      <a:pt x="403" y="31"/>
                    </a:cubicBezTo>
                    <a:cubicBezTo>
                      <a:pt x="403" y="31"/>
                      <a:pt x="434" y="31"/>
                      <a:pt x="466" y="31"/>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186" name="Freeform 183"/>
              <p:cNvSpPr>
                <a:spLocks noChangeArrowheads="1"/>
              </p:cNvSpPr>
              <p:nvPr/>
            </p:nvSpPr>
            <p:spPr bwMode="auto">
              <a:xfrm>
                <a:off x="1984375" y="754063"/>
                <a:ext cx="22225" cy="11112"/>
              </a:xfrm>
              <a:custGeom>
                <a:avLst/>
                <a:gdLst>
                  <a:gd name="T0" fmla="*/ 0 w 63"/>
                  <a:gd name="T1" fmla="*/ 0 h 32"/>
                  <a:gd name="T2" fmla="*/ 0 w 63"/>
                  <a:gd name="T3" fmla="*/ 0 h 32"/>
                  <a:gd name="T4" fmla="*/ 0 w 63"/>
                  <a:gd name="T5" fmla="*/ 31 h 32"/>
                  <a:gd name="T6" fmla="*/ 62 w 63"/>
                  <a:gd name="T7" fmla="*/ 31 h 32"/>
                  <a:gd name="T8" fmla="*/ 31 w 63"/>
                  <a:gd name="T9" fmla="*/ 31 h 32"/>
                  <a:gd name="T10" fmla="*/ 0 w 63"/>
                  <a:gd name="T11" fmla="*/ 0 h 32"/>
                </a:gdLst>
                <a:ahLst/>
                <a:cxnLst>
                  <a:cxn ang="0">
                    <a:pos x="T0" y="T1"/>
                  </a:cxn>
                  <a:cxn ang="0">
                    <a:pos x="T2" y="T3"/>
                  </a:cxn>
                  <a:cxn ang="0">
                    <a:pos x="T4" y="T5"/>
                  </a:cxn>
                  <a:cxn ang="0">
                    <a:pos x="T6" y="T7"/>
                  </a:cxn>
                  <a:cxn ang="0">
                    <a:pos x="T8" y="T9"/>
                  </a:cxn>
                  <a:cxn ang="0">
                    <a:pos x="T10" y="T11"/>
                  </a:cxn>
                </a:cxnLst>
                <a:rect l="0" t="0" r="r" b="b"/>
                <a:pathLst>
                  <a:path w="63" h="32">
                    <a:moveTo>
                      <a:pt x="0" y="0"/>
                    </a:moveTo>
                    <a:lnTo>
                      <a:pt x="0" y="0"/>
                    </a:lnTo>
                    <a:lnTo>
                      <a:pt x="0" y="31"/>
                    </a:lnTo>
                    <a:cubicBezTo>
                      <a:pt x="31" y="31"/>
                      <a:pt x="31" y="31"/>
                      <a:pt x="62" y="31"/>
                    </a:cubicBezTo>
                    <a:cubicBezTo>
                      <a:pt x="62" y="31"/>
                      <a:pt x="62" y="31"/>
                      <a:pt x="31" y="31"/>
                    </a:cubicBezTo>
                    <a:cubicBezTo>
                      <a:pt x="31" y="31"/>
                      <a:pt x="31" y="0"/>
                      <a:pt x="0" y="0"/>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187" name="Freeform 184"/>
              <p:cNvSpPr>
                <a:spLocks noChangeArrowheads="1"/>
              </p:cNvSpPr>
              <p:nvPr/>
            </p:nvSpPr>
            <p:spPr bwMode="auto">
              <a:xfrm>
                <a:off x="1893888" y="865188"/>
                <a:ext cx="123825" cy="11112"/>
              </a:xfrm>
              <a:custGeom>
                <a:avLst/>
                <a:gdLst>
                  <a:gd name="T0" fmla="*/ 279 w 342"/>
                  <a:gd name="T1" fmla="*/ 31 h 32"/>
                  <a:gd name="T2" fmla="*/ 279 w 342"/>
                  <a:gd name="T3" fmla="*/ 31 h 32"/>
                  <a:gd name="T4" fmla="*/ 248 w 342"/>
                  <a:gd name="T5" fmla="*/ 31 h 32"/>
                  <a:gd name="T6" fmla="*/ 248 w 342"/>
                  <a:gd name="T7" fmla="*/ 31 h 32"/>
                  <a:gd name="T8" fmla="*/ 217 w 342"/>
                  <a:gd name="T9" fmla="*/ 31 h 32"/>
                  <a:gd name="T10" fmla="*/ 186 w 342"/>
                  <a:gd name="T11" fmla="*/ 31 h 32"/>
                  <a:gd name="T12" fmla="*/ 155 w 342"/>
                  <a:gd name="T13" fmla="*/ 31 h 32"/>
                  <a:gd name="T14" fmla="*/ 124 w 342"/>
                  <a:gd name="T15" fmla="*/ 0 h 32"/>
                  <a:gd name="T16" fmla="*/ 124 w 342"/>
                  <a:gd name="T17" fmla="*/ 0 h 32"/>
                  <a:gd name="T18" fmla="*/ 93 w 342"/>
                  <a:gd name="T19" fmla="*/ 0 h 32"/>
                  <a:gd name="T20" fmla="*/ 62 w 342"/>
                  <a:gd name="T21" fmla="*/ 0 h 32"/>
                  <a:gd name="T22" fmla="*/ 31 w 342"/>
                  <a:gd name="T23" fmla="*/ 0 h 32"/>
                  <a:gd name="T24" fmla="*/ 31 w 342"/>
                  <a:gd name="T25" fmla="*/ 0 h 32"/>
                  <a:gd name="T26" fmla="*/ 0 w 342"/>
                  <a:gd name="T27" fmla="*/ 31 h 32"/>
                  <a:gd name="T28" fmla="*/ 0 w 342"/>
                  <a:gd name="T29" fmla="*/ 31 h 32"/>
                  <a:gd name="T30" fmla="*/ 31 w 342"/>
                  <a:gd name="T31" fmla="*/ 31 h 32"/>
                  <a:gd name="T32" fmla="*/ 62 w 342"/>
                  <a:gd name="T33" fmla="*/ 31 h 32"/>
                  <a:gd name="T34" fmla="*/ 93 w 342"/>
                  <a:gd name="T35" fmla="*/ 0 h 32"/>
                  <a:gd name="T36" fmla="*/ 93 w 342"/>
                  <a:gd name="T37" fmla="*/ 31 h 32"/>
                  <a:gd name="T38" fmla="*/ 93 w 342"/>
                  <a:gd name="T39" fmla="*/ 31 h 32"/>
                  <a:gd name="T40" fmla="*/ 124 w 342"/>
                  <a:gd name="T41" fmla="*/ 31 h 32"/>
                  <a:gd name="T42" fmla="*/ 155 w 342"/>
                  <a:gd name="T43" fmla="*/ 31 h 32"/>
                  <a:gd name="T44" fmla="*/ 155 w 342"/>
                  <a:gd name="T45" fmla="*/ 31 h 32"/>
                  <a:gd name="T46" fmla="*/ 186 w 342"/>
                  <a:gd name="T47" fmla="*/ 31 h 32"/>
                  <a:gd name="T48" fmla="*/ 186 w 342"/>
                  <a:gd name="T49" fmla="*/ 31 h 32"/>
                  <a:gd name="T50" fmla="*/ 186 w 342"/>
                  <a:gd name="T51" fmla="*/ 31 h 32"/>
                  <a:gd name="T52" fmla="*/ 279 w 342"/>
                  <a:gd name="T53" fmla="*/ 31 h 32"/>
                  <a:gd name="T54" fmla="*/ 279 w 342"/>
                  <a:gd name="T55" fmla="*/ 31 h 32"/>
                  <a:gd name="T56" fmla="*/ 310 w 342"/>
                  <a:gd name="T57" fmla="*/ 31 h 32"/>
                  <a:gd name="T58" fmla="*/ 310 w 342"/>
                  <a:gd name="T59" fmla="*/ 31 h 32"/>
                  <a:gd name="T60" fmla="*/ 341 w 342"/>
                  <a:gd name="T61" fmla="*/ 31 h 32"/>
                  <a:gd name="T62" fmla="*/ 341 w 342"/>
                  <a:gd name="T63" fmla="*/ 31 h 32"/>
                  <a:gd name="T64" fmla="*/ 341 w 342"/>
                  <a:gd name="T65" fmla="*/ 0 h 32"/>
                  <a:gd name="T66" fmla="*/ 341 w 342"/>
                  <a:gd name="T67" fmla="*/ 0 h 32"/>
                  <a:gd name="T68" fmla="*/ 341 w 342"/>
                  <a:gd name="T69" fmla="*/ 0 h 32"/>
                  <a:gd name="T70" fmla="*/ 279 w 342"/>
                  <a:gd name="T71" fmla="*/ 3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42" h="32">
                    <a:moveTo>
                      <a:pt x="279" y="31"/>
                    </a:moveTo>
                    <a:lnTo>
                      <a:pt x="279" y="31"/>
                    </a:lnTo>
                    <a:lnTo>
                      <a:pt x="248" y="31"/>
                    </a:lnTo>
                    <a:lnTo>
                      <a:pt x="248" y="31"/>
                    </a:lnTo>
                    <a:lnTo>
                      <a:pt x="217" y="31"/>
                    </a:lnTo>
                    <a:lnTo>
                      <a:pt x="186" y="31"/>
                    </a:lnTo>
                    <a:cubicBezTo>
                      <a:pt x="155" y="31"/>
                      <a:pt x="155" y="31"/>
                      <a:pt x="155" y="31"/>
                    </a:cubicBezTo>
                    <a:cubicBezTo>
                      <a:pt x="124" y="0"/>
                      <a:pt x="124" y="0"/>
                      <a:pt x="124" y="0"/>
                    </a:cubicBezTo>
                    <a:lnTo>
                      <a:pt x="124" y="0"/>
                    </a:lnTo>
                    <a:cubicBezTo>
                      <a:pt x="93" y="0"/>
                      <a:pt x="93" y="0"/>
                      <a:pt x="93" y="0"/>
                    </a:cubicBezTo>
                    <a:lnTo>
                      <a:pt x="62" y="0"/>
                    </a:lnTo>
                    <a:lnTo>
                      <a:pt x="31" y="0"/>
                    </a:lnTo>
                    <a:lnTo>
                      <a:pt x="31" y="0"/>
                    </a:lnTo>
                    <a:cubicBezTo>
                      <a:pt x="31" y="0"/>
                      <a:pt x="31" y="31"/>
                      <a:pt x="0" y="31"/>
                    </a:cubicBezTo>
                    <a:lnTo>
                      <a:pt x="0" y="31"/>
                    </a:lnTo>
                    <a:cubicBezTo>
                      <a:pt x="31" y="31"/>
                      <a:pt x="31" y="31"/>
                      <a:pt x="31" y="31"/>
                    </a:cubicBezTo>
                    <a:lnTo>
                      <a:pt x="62" y="31"/>
                    </a:lnTo>
                    <a:cubicBezTo>
                      <a:pt x="62" y="31"/>
                      <a:pt x="62" y="0"/>
                      <a:pt x="93" y="0"/>
                    </a:cubicBezTo>
                    <a:lnTo>
                      <a:pt x="93" y="31"/>
                    </a:lnTo>
                    <a:lnTo>
                      <a:pt x="93" y="31"/>
                    </a:lnTo>
                    <a:cubicBezTo>
                      <a:pt x="124" y="31"/>
                      <a:pt x="124" y="31"/>
                      <a:pt x="124" y="31"/>
                    </a:cubicBezTo>
                    <a:cubicBezTo>
                      <a:pt x="155" y="31"/>
                      <a:pt x="155" y="31"/>
                      <a:pt x="155" y="31"/>
                    </a:cubicBezTo>
                    <a:lnTo>
                      <a:pt x="155" y="31"/>
                    </a:lnTo>
                    <a:cubicBezTo>
                      <a:pt x="186" y="31"/>
                      <a:pt x="186" y="31"/>
                      <a:pt x="186" y="31"/>
                    </a:cubicBezTo>
                    <a:lnTo>
                      <a:pt x="186" y="31"/>
                    </a:lnTo>
                    <a:lnTo>
                      <a:pt x="186" y="31"/>
                    </a:lnTo>
                    <a:cubicBezTo>
                      <a:pt x="217" y="31"/>
                      <a:pt x="248" y="31"/>
                      <a:pt x="279" y="31"/>
                    </a:cubicBezTo>
                    <a:lnTo>
                      <a:pt x="279" y="31"/>
                    </a:lnTo>
                    <a:cubicBezTo>
                      <a:pt x="279" y="31"/>
                      <a:pt x="279" y="31"/>
                      <a:pt x="310" y="31"/>
                    </a:cubicBezTo>
                    <a:lnTo>
                      <a:pt x="310" y="31"/>
                    </a:lnTo>
                    <a:lnTo>
                      <a:pt x="341" y="31"/>
                    </a:lnTo>
                    <a:lnTo>
                      <a:pt x="341" y="31"/>
                    </a:lnTo>
                    <a:lnTo>
                      <a:pt x="341" y="0"/>
                    </a:lnTo>
                    <a:lnTo>
                      <a:pt x="341" y="0"/>
                    </a:lnTo>
                    <a:lnTo>
                      <a:pt x="341" y="0"/>
                    </a:lnTo>
                    <a:cubicBezTo>
                      <a:pt x="341" y="0"/>
                      <a:pt x="310" y="31"/>
                      <a:pt x="279" y="31"/>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188" name="Freeform 185"/>
              <p:cNvSpPr>
                <a:spLocks noChangeArrowheads="1"/>
              </p:cNvSpPr>
              <p:nvPr/>
            </p:nvSpPr>
            <p:spPr bwMode="auto">
              <a:xfrm>
                <a:off x="1995488" y="842963"/>
                <a:ext cx="22225" cy="1587"/>
              </a:xfrm>
              <a:custGeom>
                <a:avLst/>
                <a:gdLst>
                  <a:gd name="T0" fmla="*/ 0 w 63"/>
                  <a:gd name="T1" fmla="*/ 0 h 1"/>
                  <a:gd name="T2" fmla="*/ 0 w 63"/>
                  <a:gd name="T3" fmla="*/ 0 h 1"/>
                  <a:gd name="T4" fmla="*/ 0 w 63"/>
                  <a:gd name="T5" fmla="*/ 0 h 1"/>
                  <a:gd name="T6" fmla="*/ 0 w 63"/>
                  <a:gd name="T7" fmla="*/ 0 h 1"/>
                  <a:gd name="T8" fmla="*/ 62 w 63"/>
                  <a:gd name="T9" fmla="*/ 0 h 1"/>
                  <a:gd name="T10" fmla="*/ 31 w 63"/>
                  <a:gd name="T11" fmla="*/ 0 h 1"/>
                  <a:gd name="T12" fmla="*/ 0 w 63"/>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63" h="1">
                    <a:moveTo>
                      <a:pt x="0" y="0"/>
                    </a:moveTo>
                    <a:lnTo>
                      <a:pt x="0" y="0"/>
                    </a:lnTo>
                    <a:lnTo>
                      <a:pt x="0" y="0"/>
                    </a:lnTo>
                    <a:lnTo>
                      <a:pt x="0" y="0"/>
                    </a:lnTo>
                    <a:cubicBezTo>
                      <a:pt x="62" y="0"/>
                      <a:pt x="62" y="0"/>
                      <a:pt x="62" y="0"/>
                    </a:cubicBezTo>
                    <a:lnTo>
                      <a:pt x="31" y="0"/>
                    </a:lnTo>
                    <a:lnTo>
                      <a:pt x="0" y="0"/>
                    </a:ln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189" name="Freeform 186"/>
              <p:cNvSpPr>
                <a:spLocks noChangeArrowheads="1"/>
              </p:cNvSpPr>
              <p:nvPr/>
            </p:nvSpPr>
            <p:spPr bwMode="auto">
              <a:xfrm>
                <a:off x="2062163" y="742950"/>
                <a:ext cx="77787" cy="22225"/>
              </a:xfrm>
              <a:custGeom>
                <a:avLst/>
                <a:gdLst>
                  <a:gd name="T0" fmla="*/ 186 w 218"/>
                  <a:gd name="T1" fmla="*/ 0 h 63"/>
                  <a:gd name="T2" fmla="*/ 186 w 218"/>
                  <a:gd name="T3" fmla="*/ 0 h 63"/>
                  <a:gd name="T4" fmla="*/ 186 w 218"/>
                  <a:gd name="T5" fmla="*/ 0 h 63"/>
                  <a:gd name="T6" fmla="*/ 124 w 218"/>
                  <a:gd name="T7" fmla="*/ 0 h 63"/>
                  <a:gd name="T8" fmla="*/ 92 w 218"/>
                  <a:gd name="T9" fmla="*/ 0 h 63"/>
                  <a:gd name="T10" fmla="*/ 62 w 218"/>
                  <a:gd name="T11" fmla="*/ 31 h 63"/>
                  <a:gd name="T12" fmla="*/ 62 w 218"/>
                  <a:gd name="T13" fmla="*/ 31 h 63"/>
                  <a:gd name="T14" fmla="*/ 0 w 218"/>
                  <a:gd name="T15" fmla="*/ 0 h 63"/>
                  <a:gd name="T16" fmla="*/ 0 w 218"/>
                  <a:gd name="T17" fmla="*/ 0 h 63"/>
                  <a:gd name="T18" fmla="*/ 0 w 218"/>
                  <a:gd name="T19" fmla="*/ 0 h 63"/>
                  <a:gd name="T20" fmla="*/ 0 w 218"/>
                  <a:gd name="T21" fmla="*/ 31 h 63"/>
                  <a:gd name="T22" fmla="*/ 62 w 218"/>
                  <a:gd name="T23" fmla="*/ 31 h 63"/>
                  <a:gd name="T24" fmla="*/ 62 w 218"/>
                  <a:gd name="T25" fmla="*/ 62 h 63"/>
                  <a:gd name="T26" fmla="*/ 62 w 218"/>
                  <a:gd name="T27" fmla="*/ 62 h 63"/>
                  <a:gd name="T28" fmla="*/ 62 w 218"/>
                  <a:gd name="T29" fmla="*/ 62 h 63"/>
                  <a:gd name="T30" fmla="*/ 92 w 218"/>
                  <a:gd name="T31" fmla="*/ 62 h 63"/>
                  <a:gd name="T32" fmla="*/ 92 w 218"/>
                  <a:gd name="T33" fmla="*/ 62 h 63"/>
                  <a:gd name="T34" fmla="*/ 124 w 218"/>
                  <a:gd name="T35" fmla="*/ 62 h 63"/>
                  <a:gd name="T36" fmla="*/ 186 w 218"/>
                  <a:gd name="T37" fmla="*/ 31 h 63"/>
                  <a:gd name="T38" fmla="*/ 217 w 218"/>
                  <a:gd name="T39" fmla="*/ 31 h 63"/>
                  <a:gd name="T40" fmla="*/ 186 w 218"/>
                  <a:gd name="T41" fmla="*/ 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18" h="63">
                    <a:moveTo>
                      <a:pt x="186" y="0"/>
                    </a:moveTo>
                    <a:lnTo>
                      <a:pt x="186" y="0"/>
                    </a:lnTo>
                    <a:lnTo>
                      <a:pt x="186" y="0"/>
                    </a:lnTo>
                    <a:cubicBezTo>
                      <a:pt x="155" y="0"/>
                      <a:pt x="155" y="0"/>
                      <a:pt x="124" y="0"/>
                    </a:cubicBezTo>
                    <a:lnTo>
                      <a:pt x="92" y="0"/>
                    </a:lnTo>
                    <a:cubicBezTo>
                      <a:pt x="92" y="31"/>
                      <a:pt x="62" y="31"/>
                      <a:pt x="62" y="31"/>
                    </a:cubicBezTo>
                    <a:lnTo>
                      <a:pt x="62" y="31"/>
                    </a:lnTo>
                    <a:cubicBezTo>
                      <a:pt x="31" y="31"/>
                      <a:pt x="31" y="0"/>
                      <a:pt x="0" y="0"/>
                    </a:cubicBezTo>
                    <a:lnTo>
                      <a:pt x="0" y="0"/>
                    </a:lnTo>
                    <a:lnTo>
                      <a:pt x="0" y="0"/>
                    </a:lnTo>
                    <a:lnTo>
                      <a:pt x="0" y="31"/>
                    </a:lnTo>
                    <a:cubicBezTo>
                      <a:pt x="31" y="31"/>
                      <a:pt x="62" y="31"/>
                      <a:pt x="62" y="31"/>
                    </a:cubicBezTo>
                    <a:cubicBezTo>
                      <a:pt x="62" y="62"/>
                      <a:pt x="62" y="62"/>
                      <a:pt x="62" y="62"/>
                    </a:cubicBezTo>
                    <a:lnTo>
                      <a:pt x="62" y="62"/>
                    </a:lnTo>
                    <a:lnTo>
                      <a:pt x="62" y="62"/>
                    </a:lnTo>
                    <a:lnTo>
                      <a:pt x="92" y="62"/>
                    </a:lnTo>
                    <a:lnTo>
                      <a:pt x="92" y="62"/>
                    </a:lnTo>
                    <a:cubicBezTo>
                      <a:pt x="92" y="62"/>
                      <a:pt x="92" y="62"/>
                      <a:pt x="124" y="62"/>
                    </a:cubicBezTo>
                    <a:cubicBezTo>
                      <a:pt x="155" y="62"/>
                      <a:pt x="186" y="31"/>
                      <a:pt x="186" y="31"/>
                    </a:cubicBezTo>
                    <a:lnTo>
                      <a:pt x="217" y="31"/>
                    </a:lnTo>
                    <a:cubicBezTo>
                      <a:pt x="186" y="0"/>
                      <a:pt x="186" y="0"/>
                      <a:pt x="186" y="0"/>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190" name="Freeform 187"/>
              <p:cNvSpPr>
                <a:spLocks noChangeArrowheads="1"/>
              </p:cNvSpPr>
              <p:nvPr/>
            </p:nvSpPr>
            <p:spPr bwMode="auto">
              <a:xfrm>
                <a:off x="2039938" y="776288"/>
                <a:ext cx="33337" cy="1587"/>
              </a:xfrm>
              <a:custGeom>
                <a:avLst/>
                <a:gdLst>
                  <a:gd name="T0" fmla="*/ 0 w 94"/>
                  <a:gd name="T1" fmla="*/ 0 h 1"/>
                  <a:gd name="T2" fmla="*/ 0 w 94"/>
                  <a:gd name="T3" fmla="*/ 0 h 1"/>
                  <a:gd name="T4" fmla="*/ 31 w 94"/>
                  <a:gd name="T5" fmla="*/ 0 h 1"/>
                  <a:gd name="T6" fmla="*/ 62 w 94"/>
                  <a:gd name="T7" fmla="*/ 0 h 1"/>
                  <a:gd name="T8" fmla="*/ 93 w 94"/>
                  <a:gd name="T9" fmla="*/ 0 h 1"/>
                  <a:gd name="T10" fmla="*/ 93 w 94"/>
                  <a:gd name="T11" fmla="*/ 0 h 1"/>
                  <a:gd name="T12" fmla="*/ 62 w 94"/>
                  <a:gd name="T13" fmla="*/ 0 h 1"/>
                  <a:gd name="T14" fmla="*/ 0 w 94"/>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4" h="1">
                    <a:moveTo>
                      <a:pt x="0" y="0"/>
                    </a:moveTo>
                    <a:lnTo>
                      <a:pt x="0" y="0"/>
                    </a:lnTo>
                    <a:cubicBezTo>
                      <a:pt x="31" y="0"/>
                      <a:pt x="31" y="0"/>
                      <a:pt x="31" y="0"/>
                    </a:cubicBezTo>
                    <a:cubicBezTo>
                      <a:pt x="62" y="0"/>
                      <a:pt x="62" y="0"/>
                      <a:pt x="62" y="0"/>
                    </a:cubicBezTo>
                    <a:lnTo>
                      <a:pt x="93" y="0"/>
                    </a:lnTo>
                    <a:lnTo>
                      <a:pt x="93" y="0"/>
                    </a:lnTo>
                    <a:lnTo>
                      <a:pt x="62" y="0"/>
                    </a:lnTo>
                    <a:lnTo>
                      <a:pt x="0" y="0"/>
                    </a:ln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191" name="Freeform 188"/>
              <p:cNvSpPr>
                <a:spLocks noChangeArrowheads="1"/>
              </p:cNvSpPr>
              <p:nvPr/>
            </p:nvSpPr>
            <p:spPr bwMode="auto">
              <a:xfrm>
                <a:off x="2039938" y="742950"/>
                <a:ext cx="368300" cy="112713"/>
              </a:xfrm>
              <a:custGeom>
                <a:avLst/>
                <a:gdLst>
                  <a:gd name="T0" fmla="*/ 930 w 1024"/>
                  <a:gd name="T1" fmla="*/ 62 h 311"/>
                  <a:gd name="T2" fmla="*/ 961 w 1024"/>
                  <a:gd name="T3" fmla="*/ 31 h 311"/>
                  <a:gd name="T4" fmla="*/ 991 w 1024"/>
                  <a:gd name="T5" fmla="*/ 31 h 311"/>
                  <a:gd name="T6" fmla="*/ 1023 w 1024"/>
                  <a:gd name="T7" fmla="*/ 31 h 311"/>
                  <a:gd name="T8" fmla="*/ 991 w 1024"/>
                  <a:gd name="T9" fmla="*/ 0 h 311"/>
                  <a:gd name="T10" fmla="*/ 930 w 1024"/>
                  <a:gd name="T11" fmla="*/ 0 h 311"/>
                  <a:gd name="T12" fmla="*/ 899 w 1024"/>
                  <a:gd name="T13" fmla="*/ 0 h 311"/>
                  <a:gd name="T14" fmla="*/ 806 w 1024"/>
                  <a:gd name="T15" fmla="*/ 31 h 311"/>
                  <a:gd name="T16" fmla="*/ 743 w 1024"/>
                  <a:gd name="T17" fmla="*/ 31 h 311"/>
                  <a:gd name="T18" fmla="*/ 713 w 1024"/>
                  <a:gd name="T19" fmla="*/ 0 h 311"/>
                  <a:gd name="T20" fmla="*/ 682 w 1024"/>
                  <a:gd name="T21" fmla="*/ 0 h 311"/>
                  <a:gd name="T22" fmla="*/ 651 w 1024"/>
                  <a:gd name="T23" fmla="*/ 0 h 311"/>
                  <a:gd name="T24" fmla="*/ 589 w 1024"/>
                  <a:gd name="T25" fmla="*/ 0 h 311"/>
                  <a:gd name="T26" fmla="*/ 558 w 1024"/>
                  <a:gd name="T27" fmla="*/ 0 h 311"/>
                  <a:gd name="T28" fmla="*/ 495 w 1024"/>
                  <a:gd name="T29" fmla="*/ 0 h 311"/>
                  <a:gd name="T30" fmla="*/ 434 w 1024"/>
                  <a:gd name="T31" fmla="*/ 31 h 311"/>
                  <a:gd name="T32" fmla="*/ 310 w 1024"/>
                  <a:gd name="T33" fmla="*/ 0 h 311"/>
                  <a:gd name="T34" fmla="*/ 310 w 1024"/>
                  <a:gd name="T35" fmla="*/ 124 h 311"/>
                  <a:gd name="T36" fmla="*/ 248 w 1024"/>
                  <a:gd name="T37" fmla="*/ 124 h 311"/>
                  <a:gd name="T38" fmla="*/ 217 w 1024"/>
                  <a:gd name="T39" fmla="*/ 155 h 311"/>
                  <a:gd name="T40" fmla="*/ 154 w 1024"/>
                  <a:gd name="T41" fmla="*/ 155 h 311"/>
                  <a:gd name="T42" fmla="*/ 93 w 1024"/>
                  <a:gd name="T43" fmla="*/ 186 h 311"/>
                  <a:gd name="T44" fmla="*/ 31 w 1024"/>
                  <a:gd name="T45" fmla="*/ 217 h 311"/>
                  <a:gd name="T46" fmla="*/ 31 w 1024"/>
                  <a:gd name="T47" fmla="*/ 217 h 311"/>
                  <a:gd name="T48" fmla="*/ 0 w 1024"/>
                  <a:gd name="T49" fmla="*/ 248 h 311"/>
                  <a:gd name="T50" fmla="*/ 0 w 1024"/>
                  <a:gd name="T51" fmla="*/ 310 h 311"/>
                  <a:gd name="T52" fmla="*/ 31 w 1024"/>
                  <a:gd name="T53" fmla="*/ 310 h 311"/>
                  <a:gd name="T54" fmla="*/ 93 w 1024"/>
                  <a:gd name="T55" fmla="*/ 310 h 311"/>
                  <a:gd name="T56" fmla="*/ 186 w 1024"/>
                  <a:gd name="T57" fmla="*/ 310 h 311"/>
                  <a:gd name="T58" fmla="*/ 217 w 1024"/>
                  <a:gd name="T59" fmla="*/ 279 h 311"/>
                  <a:gd name="T60" fmla="*/ 248 w 1024"/>
                  <a:gd name="T61" fmla="*/ 279 h 311"/>
                  <a:gd name="T62" fmla="*/ 279 w 1024"/>
                  <a:gd name="T63" fmla="*/ 248 h 311"/>
                  <a:gd name="T64" fmla="*/ 217 w 1024"/>
                  <a:gd name="T65" fmla="*/ 248 h 311"/>
                  <a:gd name="T66" fmla="*/ 154 w 1024"/>
                  <a:gd name="T67" fmla="*/ 217 h 311"/>
                  <a:gd name="T68" fmla="*/ 217 w 1024"/>
                  <a:gd name="T69" fmla="*/ 186 h 311"/>
                  <a:gd name="T70" fmla="*/ 279 w 1024"/>
                  <a:gd name="T71" fmla="*/ 186 h 311"/>
                  <a:gd name="T72" fmla="*/ 341 w 1024"/>
                  <a:gd name="T73" fmla="*/ 186 h 311"/>
                  <a:gd name="T74" fmla="*/ 371 w 1024"/>
                  <a:gd name="T75" fmla="*/ 186 h 311"/>
                  <a:gd name="T76" fmla="*/ 403 w 1024"/>
                  <a:gd name="T77" fmla="*/ 155 h 311"/>
                  <a:gd name="T78" fmla="*/ 495 w 1024"/>
                  <a:gd name="T79" fmla="*/ 155 h 311"/>
                  <a:gd name="T80" fmla="*/ 527 w 1024"/>
                  <a:gd name="T81" fmla="*/ 155 h 311"/>
                  <a:gd name="T82" fmla="*/ 558 w 1024"/>
                  <a:gd name="T83" fmla="*/ 155 h 311"/>
                  <a:gd name="T84" fmla="*/ 558 w 1024"/>
                  <a:gd name="T85" fmla="*/ 93 h 311"/>
                  <a:gd name="T86" fmla="*/ 651 w 1024"/>
                  <a:gd name="T87" fmla="*/ 124 h 311"/>
                  <a:gd name="T88" fmla="*/ 775 w 1024"/>
                  <a:gd name="T89" fmla="*/ 93 h 311"/>
                  <a:gd name="T90" fmla="*/ 775 w 1024"/>
                  <a:gd name="T91" fmla="*/ 93 h 311"/>
                  <a:gd name="T92" fmla="*/ 899 w 1024"/>
                  <a:gd name="T93" fmla="*/ 62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024" h="311">
                    <a:moveTo>
                      <a:pt x="930" y="62"/>
                    </a:moveTo>
                    <a:lnTo>
                      <a:pt x="930" y="62"/>
                    </a:lnTo>
                    <a:cubicBezTo>
                      <a:pt x="930" y="62"/>
                      <a:pt x="930" y="62"/>
                      <a:pt x="930" y="31"/>
                    </a:cubicBezTo>
                    <a:cubicBezTo>
                      <a:pt x="961" y="31"/>
                      <a:pt x="961" y="31"/>
                      <a:pt x="961" y="31"/>
                    </a:cubicBezTo>
                    <a:lnTo>
                      <a:pt x="991" y="31"/>
                    </a:lnTo>
                    <a:lnTo>
                      <a:pt x="991" y="31"/>
                    </a:lnTo>
                    <a:cubicBezTo>
                      <a:pt x="1023" y="31"/>
                      <a:pt x="1023" y="31"/>
                      <a:pt x="1023" y="31"/>
                    </a:cubicBezTo>
                    <a:lnTo>
                      <a:pt x="1023" y="31"/>
                    </a:lnTo>
                    <a:lnTo>
                      <a:pt x="1023" y="31"/>
                    </a:lnTo>
                    <a:cubicBezTo>
                      <a:pt x="991" y="31"/>
                      <a:pt x="991" y="31"/>
                      <a:pt x="991" y="0"/>
                    </a:cubicBezTo>
                    <a:lnTo>
                      <a:pt x="961" y="0"/>
                    </a:lnTo>
                    <a:cubicBezTo>
                      <a:pt x="961" y="0"/>
                      <a:pt x="961" y="0"/>
                      <a:pt x="930" y="0"/>
                    </a:cubicBezTo>
                    <a:cubicBezTo>
                      <a:pt x="930" y="0"/>
                      <a:pt x="930" y="0"/>
                      <a:pt x="899" y="0"/>
                    </a:cubicBezTo>
                    <a:lnTo>
                      <a:pt x="899" y="0"/>
                    </a:lnTo>
                    <a:lnTo>
                      <a:pt x="867" y="0"/>
                    </a:lnTo>
                    <a:cubicBezTo>
                      <a:pt x="867" y="0"/>
                      <a:pt x="837" y="0"/>
                      <a:pt x="806" y="31"/>
                    </a:cubicBezTo>
                    <a:lnTo>
                      <a:pt x="806" y="31"/>
                    </a:lnTo>
                    <a:cubicBezTo>
                      <a:pt x="775" y="31"/>
                      <a:pt x="775" y="31"/>
                      <a:pt x="743" y="31"/>
                    </a:cubicBezTo>
                    <a:lnTo>
                      <a:pt x="743" y="31"/>
                    </a:lnTo>
                    <a:cubicBezTo>
                      <a:pt x="743" y="0"/>
                      <a:pt x="713" y="0"/>
                      <a:pt x="713" y="0"/>
                    </a:cubicBezTo>
                    <a:lnTo>
                      <a:pt x="713" y="0"/>
                    </a:lnTo>
                    <a:cubicBezTo>
                      <a:pt x="713" y="0"/>
                      <a:pt x="713" y="0"/>
                      <a:pt x="682" y="0"/>
                    </a:cubicBezTo>
                    <a:lnTo>
                      <a:pt x="682" y="0"/>
                    </a:lnTo>
                    <a:lnTo>
                      <a:pt x="651" y="0"/>
                    </a:lnTo>
                    <a:lnTo>
                      <a:pt x="651" y="0"/>
                    </a:lnTo>
                    <a:cubicBezTo>
                      <a:pt x="619" y="0"/>
                      <a:pt x="589" y="0"/>
                      <a:pt x="589" y="0"/>
                    </a:cubicBezTo>
                    <a:lnTo>
                      <a:pt x="558" y="0"/>
                    </a:lnTo>
                    <a:lnTo>
                      <a:pt x="558" y="0"/>
                    </a:lnTo>
                    <a:cubicBezTo>
                      <a:pt x="527" y="0"/>
                      <a:pt x="527" y="0"/>
                      <a:pt x="495" y="0"/>
                    </a:cubicBezTo>
                    <a:lnTo>
                      <a:pt x="495" y="0"/>
                    </a:lnTo>
                    <a:cubicBezTo>
                      <a:pt x="495" y="31"/>
                      <a:pt x="495" y="31"/>
                      <a:pt x="465" y="31"/>
                    </a:cubicBezTo>
                    <a:cubicBezTo>
                      <a:pt x="465" y="31"/>
                      <a:pt x="465" y="31"/>
                      <a:pt x="434" y="31"/>
                    </a:cubicBezTo>
                    <a:cubicBezTo>
                      <a:pt x="403" y="0"/>
                      <a:pt x="371" y="0"/>
                      <a:pt x="341" y="0"/>
                    </a:cubicBezTo>
                    <a:lnTo>
                      <a:pt x="310" y="0"/>
                    </a:lnTo>
                    <a:cubicBezTo>
                      <a:pt x="310" y="124"/>
                      <a:pt x="310" y="124"/>
                      <a:pt x="310" y="124"/>
                    </a:cubicBezTo>
                    <a:lnTo>
                      <a:pt x="310" y="124"/>
                    </a:lnTo>
                    <a:lnTo>
                      <a:pt x="279" y="124"/>
                    </a:lnTo>
                    <a:lnTo>
                      <a:pt x="248" y="124"/>
                    </a:lnTo>
                    <a:lnTo>
                      <a:pt x="217" y="124"/>
                    </a:lnTo>
                    <a:lnTo>
                      <a:pt x="217" y="155"/>
                    </a:lnTo>
                    <a:cubicBezTo>
                      <a:pt x="217" y="155"/>
                      <a:pt x="217" y="155"/>
                      <a:pt x="186" y="155"/>
                    </a:cubicBezTo>
                    <a:cubicBezTo>
                      <a:pt x="186" y="155"/>
                      <a:pt x="186" y="155"/>
                      <a:pt x="154" y="155"/>
                    </a:cubicBezTo>
                    <a:cubicBezTo>
                      <a:pt x="154" y="155"/>
                      <a:pt x="124" y="155"/>
                      <a:pt x="62" y="155"/>
                    </a:cubicBezTo>
                    <a:cubicBezTo>
                      <a:pt x="93" y="186"/>
                      <a:pt x="93" y="186"/>
                      <a:pt x="93" y="186"/>
                    </a:cubicBezTo>
                    <a:cubicBezTo>
                      <a:pt x="93" y="186"/>
                      <a:pt x="93" y="217"/>
                      <a:pt x="62" y="217"/>
                    </a:cubicBezTo>
                    <a:cubicBezTo>
                      <a:pt x="62" y="217"/>
                      <a:pt x="62" y="217"/>
                      <a:pt x="31" y="217"/>
                    </a:cubicBezTo>
                    <a:lnTo>
                      <a:pt x="31" y="217"/>
                    </a:lnTo>
                    <a:lnTo>
                      <a:pt x="31" y="217"/>
                    </a:lnTo>
                    <a:cubicBezTo>
                      <a:pt x="31" y="217"/>
                      <a:pt x="31" y="248"/>
                      <a:pt x="0" y="248"/>
                    </a:cubicBezTo>
                    <a:lnTo>
                      <a:pt x="0" y="248"/>
                    </a:lnTo>
                    <a:cubicBezTo>
                      <a:pt x="62" y="248"/>
                      <a:pt x="62" y="248"/>
                      <a:pt x="62" y="248"/>
                    </a:cubicBezTo>
                    <a:cubicBezTo>
                      <a:pt x="0" y="310"/>
                      <a:pt x="0" y="310"/>
                      <a:pt x="0" y="310"/>
                    </a:cubicBezTo>
                    <a:lnTo>
                      <a:pt x="0" y="310"/>
                    </a:lnTo>
                    <a:cubicBezTo>
                      <a:pt x="31" y="310"/>
                      <a:pt x="31" y="310"/>
                      <a:pt x="31" y="310"/>
                    </a:cubicBezTo>
                    <a:cubicBezTo>
                      <a:pt x="62" y="310"/>
                      <a:pt x="62" y="310"/>
                      <a:pt x="62" y="310"/>
                    </a:cubicBezTo>
                    <a:cubicBezTo>
                      <a:pt x="62" y="310"/>
                      <a:pt x="62" y="310"/>
                      <a:pt x="93" y="310"/>
                    </a:cubicBezTo>
                    <a:cubicBezTo>
                      <a:pt x="93" y="310"/>
                      <a:pt x="124" y="310"/>
                      <a:pt x="154" y="310"/>
                    </a:cubicBezTo>
                    <a:cubicBezTo>
                      <a:pt x="154" y="310"/>
                      <a:pt x="154" y="310"/>
                      <a:pt x="186" y="310"/>
                    </a:cubicBezTo>
                    <a:cubicBezTo>
                      <a:pt x="186" y="310"/>
                      <a:pt x="154" y="310"/>
                      <a:pt x="186" y="279"/>
                    </a:cubicBezTo>
                    <a:cubicBezTo>
                      <a:pt x="186" y="279"/>
                      <a:pt x="186" y="279"/>
                      <a:pt x="217" y="279"/>
                    </a:cubicBezTo>
                    <a:lnTo>
                      <a:pt x="217" y="279"/>
                    </a:lnTo>
                    <a:lnTo>
                      <a:pt x="248" y="279"/>
                    </a:lnTo>
                    <a:lnTo>
                      <a:pt x="279" y="279"/>
                    </a:lnTo>
                    <a:lnTo>
                      <a:pt x="279" y="248"/>
                    </a:lnTo>
                    <a:cubicBezTo>
                      <a:pt x="248" y="248"/>
                      <a:pt x="248" y="248"/>
                      <a:pt x="248" y="248"/>
                    </a:cubicBezTo>
                    <a:cubicBezTo>
                      <a:pt x="248" y="248"/>
                      <a:pt x="248" y="248"/>
                      <a:pt x="217" y="248"/>
                    </a:cubicBezTo>
                    <a:lnTo>
                      <a:pt x="186" y="248"/>
                    </a:lnTo>
                    <a:cubicBezTo>
                      <a:pt x="186" y="248"/>
                      <a:pt x="154" y="248"/>
                      <a:pt x="154" y="217"/>
                    </a:cubicBezTo>
                    <a:cubicBezTo>
                      <a:pt x="154" y="217"/>
                      <a:pt x="154" y="186"/>
                      <a:pt x="186" y="186"/>
                    </a:cubicBezTo>
                    <a:lnTo>
                      <a:pt x="217" y="186"/>
                    </a:lnTo>
                    <a:cubicBezTo>
                      <a:pt x="248" y="186"/>
                      <a:pt x="248" y="186"/>
                      <a:pt x="248" y="186"/>
                    </a:cubicBezTo>
                    <a:cubicBezTo>
                      <a:pt x="279" y="186"/>
                      <a:pt x="279" y="186"/>
                      <a:pt x="279" y="186"/>
                    </a:cubicBezTo>
                    <a:cubicBezTo>
                      <a:pt x="310" y="186"/>
                      <a:pt x="310" y="186"/>
                      <a:pt x="310" y="186"/>
                    </a:cubicBezTo>
                    <a:cubicBezTo>
                      <a:pt x="341" y="186"/>
                      <a:pt x="341" y="186"/>
                      <a:pt x="341" y="186"/>
                    </a:cubicBezTo>
                    <a:lnTo>
                      <a:pt x="371" y="186"/>
                    </a:lnTo>
                    <a:lnTo>
                      <a:pt x="371" y="186"/>
                    </a:lnTo>
                    <a:cubicBezTo>
                      <a:pt x="371" y="155"/>
                      <a:pt x="371" y="155"/>
                      <a:pt x="403" y="155"/>
                    </a:cubicBezTo>
                    <a:lnTo>
                      <a:pt x="403" y="155"/>
                    </a:lnTo>
                    <a:lnTo>
                      <a:pt x="434" y="155"/>
                    </a:lnTo>
                    <a:cubicBezTo>
                      <a:pt x="465" y="155"/>
                      <a:pt x="465" y="155"/>
                      <a:pt x="495" y="155"/>
                    </a:cubicBezTo>
                    <a:lnTo>
                      <a:pt x="495" y="155"/>
                    </a:lnTo>
                    <a:lnTo>
                      <a:pt x="527" y="155"/>
                    </a:lnTo>
                    <a:lnTo>
                      <a:pt x="527" y="155"/>
                    </a:lnTo>
                    <a:cubicBezTo>
                      <a:pt x="558" y="155"/>
                      <a:pt x="558" y="155"/>
                      <a:pt x="558" y="155"/>
                    </a:cubicBezTo>
                    <a:lnTo>
                      <a:pt x="558" y="124"/>
                    </a:lnTo>
                    <a:cubicBezTo>
                      <a:pt x="558" y="93"/>
                      <a:pt x="558" y="93"/>
                      <a:pt x="558" y="93"/>
                    </a:cubicBezTo>
                    <a:cubicBezTo>
                      <a:pt x="589" y="124"/>
                      <a:pt x="589" y="124"/>
                      <a:pt x="589" y="124"/>
                    </a:cubicBezTo>
                    <a:cubicBezTo>
                      <a:pt x="589" y="124"/>
                      <a:pt x="619" y="124"/>
                      <a:pt x="651" y="124"/>
                    </a:cubicBezTo>
                    <a:lnTo>
                      <a:pt x="651" y="124"/>
                    </a:lnTo>
                    <a:cubicBezTo>
                      <a:pt x="682" y="93"/>
                      <a:pt x="743" y="93"/>
                      <a:pt x="775" y="93"/>
                    </a:cubicBezTo>
                    <a:lnTo>
                      <a:pt x="775" y="93"/>
                    </a:lnTo>
                    <a:lnTo>
                      <a:pt x="775" y="93"/>
                    </a:lnTo>
                    <a:cubicBezTo>
                      <a:pt x="775" y="93"/>
                      <a:pt x="806" y="93"/>
                      <a:pt x="837" y="93"/>
                    </a:cubicBezTo>
                    <a:cubicBezTo>
                      <a:pt x="837" y="62"/>
                      <a:pt x="867" y="62"/>
                      <a:pt x="899" y="62"/>
                    </a:cubicBezTo>
                    <a:lnTo>
                      <a:pt x="930" y="62"/>
                    </a:ln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192" name="Freeform 189"/>
              <p:cNvSpPr>
                <a:spLocks noChangeArrowheads="1"/>
              </p:cNvSpPr>
              <p:nvPr/>
            </p:nvSpPr>
            <p:spPr bwMode="auto">
              <a:xfrm>
                <a:off x="1973263" y="809625"/>
                <a:ext cx="55562" cy="11113"/>
              </a:xfrm>
              <a:custGeom>
                <a:avLst/>
                <a:gdLst>
                  <a:gd name="T0" fmla="*/ 124 w 156"/>
                  <a:gd name="T1" fmla="*/ 31 h 32"/>
                  <a:gd name="T2" fmla="*/ 124 w 156"/>
                  <a:gd name="T3" fmla="*/ 31 h 32"/>
                  <a:gd name="T4" fmla="*/ 62 w 156"/>
                  <a:gd name="T5" fmla="*/ 0 h 32"/>
                  <a:gd name="T6" fmla="*/ 0 w 156"/>
                  <a:gd name="T7" fmla="*/ 0 h 32"/>
                  <a:gd name="T8" fmla="*/ 31 w 156"/>
                  <a:gd name="T9" fmla="*/ 0 h 32"/>
                  <a:gd name="T10" fmla="*/ 31 w 156"/>
                  <a:gd name="T11" fmla="*/ 0 h 32"/>
                  <a:gd name="T12" fmla="*/ 31 w 156"/>
                  <a:gd name="T13" fmla="*/ 0 h 32"/>
                  <a:gd name="T14" fmla="*/ 62 w 156"/>
                  <a:gd name="T15" fmla="*/ 0 h 32"/>
                  <a:gd name="T16" fmla="*/ 124 w 156"/>
                  <a:gd name="T17" fmla="*/ 31 h 32"/>
                  <a:gd name="T18" fmla="*/ 124 w 156"/>
                  <a:gd name="T19" fmla="*/ 31 h 32"/>
                  <a:gd name="T20" fmla="*/ 155 w 156"/>
                  <a:gd name="T21" fmla="*/ 31 h 32"/>
                  <a:gd name="T22" fmla="*/ 155 w 156"/>
                  <a:gd name="T23" fmla="*/ 31 h 32"/>
                  <a:gd name="T24" fmla="*/ 124 w 156"/>
                  <a:gd name="T25" fmla="*/ 3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6" h="32">
                    <a:moveTo>
                      <a:pt x="124" y="31"/>
                    </a:moveTo>
                    <a:lnTo>
                      <a:pt x="124" y="31"/>
                    </a:lnTo>
                    <a:cubicBezTo>
                      <a:pt x="93" y="0"/>
                      <a:pt x="93" y="0"/>
                      <a:pt x="62" y="0"/>
                    </a:cubicBezTo>
                    <a:cubicBezTo>
                      <a:pt x="62" y="0"/>
                      <a:pt x="31" y="0"/>
                      <a:pt x="0" y="0"/>
                    </a:cubicBezTo>
                    <a:cubicBezTo>
                      <a:pt x="31" y="0"/>
                      <a:pt x="31" y="0"/>
                      <a:pt x="31" y="0"/>
                    </a:cubicBezTo>
                    <a:lnTo>
                      <a:pt x="31" y="0"/>
                    </a:lnTo>
                    <a:lnTo>
                      <a:pt x="31" y="0"/>
                    </a:lnTo>
                    <a:cubicBezTo>
                      <a:pt x="31" y="0"/>
                      <a:pt x="31" y="0"/>
                      <a:pt x="62" y="0"/>
                    </a:cubicBezTo>
                    <a:cubicBezTo>
                      <a:pt x="93" y="0"/>
                      <a:pt x="93" y="31"/>
                      <a:pt x="124" y="31"/>
                    </a:cubicBezTo>
                    <a:lnTo>
                      <a:pt x="124" y="31"/>
                    </a:lnTo>
                    <a:lnTo>
                      <a:pt x="155" y="31"/>
                    </a:lnTo>
                    <a:lnTo>
                      <a:pt x="155" y="31"/>
                    </a:lnTo>
                    <a:lnTo>
                      <a:pt x="124" y="31"/>
                    </a:ln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193" name="Freeform 190"/>
              <p:cNvSpPr>
                <a:spLocks noChangeArrowheads="1"/>
              </p:cNvSpPr>
              <p:nvPr/>
            </p:nvSpPr>
            <p:spPr bwMode="auto">
              <a:xfrm>
                <a:off x="2062163" y="876300"/>
                <a:ext cx="22225" cy="11113"/>
              </a:xfrm>
              <a:custGeom>
                <a:avLst/>
                <a:gdLst>
                  <a:gd name="T0" fmla="*/ 62 w 63"/>
                  <a:gd name="T1" fmla="*/ 0 h 32"/>
                  <a:gd name="T2" fmla="*/ 62 w 63"/>
                  <a:gd name="T3" fmla="*/ 0 h 32"/>
                  <a:gd name="T4" fmla="*/ 62 w 63"/>
                  <a:gd name="T5" fmla="*/ 0 h 32"/>
                  <a:gd name="T6" fmla="*/ 62 w 63"/>
                  <a:gd name="T7" fmla="*/ 0 h 32"/>
                  <a:gd name="T8" fmla="*/ 31 w 63"/>
                  <a:gd name="T9" fmla="*/ 0 h 32"/>
                  <a:gd name="T10" fmla="*/ 0 w 63"/>
                  <a:gd name="T11" fmla="*/ 0 h 32"/>
                  <a:gd name="T12" fmla="*/ 0 w 63"/>
                  <a:gd name="T13" fmla="*/ 0 h 32"/>
                  <a:gd name="T14" fmla="*/ 0 w 63"/>
                  <a:gd name="T15" fmla="*/ 31 h 32"/>
                  <a:gd name="T16" fmla="*/ 62 w 63"/>
                  <a:gd name="T17"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 h="32">
                    <a:moveTo>
                      <a:pt x="62" y="0"/>
                    </a:moveTo>
                    <a:lnTo>
                      <a:pt x="62" y="0"/>
                    </a:lnTo>
                    <a:lnTo>
                      <a:pt x="62" y="0"/>
                    </a:lnTo>
                    <a:lnTo>
                      <a:pt x="62" y="0"/>
                    </a:lnTo>
                    <a:cubicBezTo>
                      <a:pt x="62" y="0"/>
                      <a:pt x="62" y="0"/>
                      <a:pt x="31" y="0"/>
                    </a:cubicBezTo>
                    <a:cubicBezTo>
                      <a:pt x="31" y="0"/>
                      <a:pt x="31" y="0"/>
                      <a:pt x="0" y="0"/>
                    </a:cubicBezTo>
                    <a:lnTo>
                      <a:pt x="0" y="0"/>
                    </a:lnTo>
                    <a:cubicBezTo>
                      <a:pt x="0" y="0"/>
                      <a:pt x="0" y="0"/>
                      <a:pt x="0" y="31"/>
                    </a:cubicBezTo>
                    <a:cubicBezTo>
                      <a:pt x="31" y="31"/>
                      <a:pt x="31" y="31"/>
                      <a:pt x="62" y="0"/>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194" name="Freeform 191"/>
              <p:cNvSpPr>
                <a:spLocks noChangeArrowheads="1"/>
              </p:cNvSpPr>
              <p:nvPr/>
            </p:nvSpPr>
            <p:spPr bwMode="auto">
              <a:xfrm>
                <a:off x="1882775" y="765175"/>
                <a:ext cx="66675" cy="11113"/>
              </a:xfrm>
              <a:custGeom>
                <a:avLst/>
                <a:gdLst>
                  <a:gd name="T0" fmla="*/ 155 w 187"/>
                  <a:gd name="T1" fmla="*/ 0 h 32"/>
                  <a:gd name="T2" fmla="*/ 155 w 187"/>
                  <a:gd name="T3" fmla="*/ 0 h 32"/>
                  <a:gd name="T4" fmla="*/ 93 w 187"/>
                  <a:gd name="T5" fmla="*/ 0 h 32"/>
                  <a:gd name="T6" fmla="*/ 31 w 187"/>
                  <a:gd name="T7" fmla="*/ 0 h 32"/>
                  <a:gd name="T8" fmla="*/ 0 w 187"/>
                  <a:gd name="T9" fmla="*/ 31 h 32"/>
                  <a:gd name="T10" fmla="*/ 31 w 187"/>
                  <a:gd name="T11" fmla="*/ 31 h 32"/>
                  <a:gd name="T12" fmla="*/ 62 w 187"/>
                  <a:gd name="T13" fmla="*/ 31 h 32"/>
                  <a:gd name="T14" fmla="*/ 93 w 187"/>
                  <a:gd name="T15" fmla="*/ 31 h 32"/>
                  <a:gd name="T16" fmla="*/ 155 w 187"/>
                  <a:gd name="T17" fmla="*/ 31 h 32"/>
                  <a:gd name="T18" fmla="*/ 155 w 187"/>
                  <a:gd name="T19" fmla="*/ 0 h 32"/>
                  <a:gd name="T20" fmla="*/ 186 w 187"/>
                  <a:gd name="T21" fmla="*/ 0 h 32"/>
                  <a:gd name="T22" fmla="*/ 155 w 187"/>
                  <a:gd name="T23"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7" h="32">
                    <a:moveTo>
                      <a:pt x="155" y="0"/>
                    </a:moveTo>
                    <a:lnTo>
                      <a:pt x="155" y="0"/>
                    </a:lnTo>
                    <a:cubicBezTo>
                      <a:pt x="124" y="0"/>
                      <a:pt x="124" y="0"/>
                      <a:pt x="93" y="0"/>
                    </a:cubicBezTo>
                    <a:cubicBezTo>
                      <a:pt x="93" y="0"/>
                      <a:pt x="62" y="0"/>
                      <a:pt x="31" y="0"/>
                    </a:cubicBezTo>
                    <a:cubicBezTo>
                      <a:pt x="31" y="31"/>
                      <a:pt x="0" y="31"/>
                      <a:pt x="0" y="31"/>
                    </a:cubicBezTo>
                    <a:lnTo>
                      <a:pt x="31" y="31"/>
                    </a:lnTo>
                    <a:lnTo>
                      <a:pt x="62" y="31"/>
                    </a:lnTo>
                    <a:cubicBezTo>
                      <a:pt x="93" y="31"/>
                      <a:pt x="93" y="31"/>
                      <a:pt x="93" y="31"/>
                    </a:cubicBezTo>
                    <a:cubicBezTo>
                      <a:pt x="93" y="31"/>
                      <a:pt x="124" y="31"/>
                      <a:pt x="155" y="31"/>
                    </a:cubicBezTo>
                    <a:lnTo>
                      <a:pt x="155" y="0"/>
                    </a:lnTo>
                    <a:lnTo>
                      <a:pt x="186" y="0"/>
                    </a:lnTo>
                    <a:lnTo>
                      <a:pt x="155" y="0"/>
                    </a:ln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195" name="Freeform 192"/>
              <p:cNvSpPr>
                <a:spLocks noChangeArrowheads="1"/>
              </p:cNvSpPr>
              <p:nvPr/>
            </p:nvSpPr>
            <p:spPr bwMode="auto">
              <a:xfrm>
                <a:off x="2017713" y="1166813"/>
                <a:ext cx="11112" cy="11112"/>
              </a:xfrm>
              <a:custGeom>
                <a:avLst/>
                <a:gdLst>
                  <a:gd name="T0" fmla="*/ 31 w 32"/>
                  <a:gd name="T1" fmla="*/ 31 h 32"/>
                  <a:gd name="T2" fmla="*/ 31 w 32"/>
                  <a:gd name="T3" fmla="*/ 31 h 32"/>
                  <a:gd name="T4" fmla="*/ 31 w 32"/>
                  <a:gd name="T5" fmla="*/ 0 h 32"/>
                  <a:gd name="T6" fmla="*/ 0 w 32"/>
                  <a:gd name="T7" fmla="*/ 0 h 32"/>
                  <a:gd name="T8" fmla="*/ 0 w 32"/>
                  <a:gd name="T9" fmla="*/ 0 h 32"/>
                  <a:gd name="T10" fmla="*/ 31 w 32"/>
                  <a:gd name="T11" fmla="*/ 31 h 32"/>
                </a:gdLst>
                <a:ahLst/>
                <a:cxnLst>
                  <a:cxn ang="0">
                    <a:pos x="T0" y="T1"/>
                  </a:cxn>
                  <a:cxn ang="0">
                    <a:pos x="T2" y="T3"/>
                  </a:cxn>
                  <a:cxn ang="0">
                    <a:pos x="T4" y="T5"/>
                  </a:cxn>
                  <a:cxn ang="0">
                    <a:pos x="T6" y="T7"/>
                  </a:cxn>
                  <a:cxn ang="0">
                    <a:pos x="T8" y="T9"/>
                  </a:cxn>
                  <a:cxn ang="0">
                    <a:pos x="T10" y="T11"/>
                  </a:cxn>
                </a:cxnLst>
                <a:rect l="0" t="0" r="r" b="b"/>
                <a:pathLst>
                  <a:path w="32" h="32">
                    <a:moveTo>
                      <a:pt x="31" y="31"/>
                    </a:moveTo>
                    <a:lnTo>
                      <a:pt x="31" y="31"/>
                    </a:lnTo>
                    <a:cubicBezTo>
                      <a:pt x="31" y="0"/>
                      <a:pt x="31" y="0"/>
                      <a:pt x="31" y="0"/>
                    </a:cubicBezTo>
                    <a:cubicBezTo>
                      <a:pt x="31" y="0"/>
                      <a:pt x="31" y="0"/>
                      <a:pt x="0" y="0"/>
                    </a:cubicBezTo>
                    <a:lnTo>
                      <a:pt x="0" y="0"/>
                    </a:lnTo>
                    <a:cubicBezTo>
                      <a:pt x="31" y="0"/>
                      <a:pt x="31" y="31"/>
                      <a:pt x="31" y="31"/>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196" name="Freeform 193"/>
              <p:cNvSpPr>
                <a:spLocks noChangeArrowheads="1"/>
              </p:cNvSpPr>
              <p:nvPr/>
            </p:nvSpPr>
            <p:spPr bwMode="auto">
              <a:xfrm>
                <a:off x="1951038" y="1144588"/>
                <a:ext cx="55562" cy="33337"/>
              </a:xfrm>
              <a:custGeom>
                <a:avLst/>
                <a:gdLst>
                  <a:gd name="T0" fmla="*/ 62 w 156"/>
                  <a:gd name="T1" fmla="*/ 31 h 94"/>
                  <a:gd name="T2" fmla="*/ 62 w 156"/>
                  <a:gd name="T3" fmla="*/ 31 h 94"/>
                  <a:gd name="T4" fmla="*/ 62 w 156"/>
                  <a:gd name="T5" fmla="*/ 62 h 94"/>
                  <a:gd name="T6" fmla="*/ 31 w 156"/>
                  <a:gd name="T7" fmla="*/ 0 h 94"/>
                  <a:gd name="T8" fmla="*/ 0 w 156"/>
                  <a:gd name="T9" fmla="*/ 0 h 94"/>
                  <a:gd name="T10" fmla="*/ 0 w 156"/>
                  <a:gd name="T11" fmla="*/ 0 h 94"/>
                  <a:gd name="T12" fmla="*/ 0 w 156"/>
                  <a:gd name="T13" fmla="*/ 31 h 94"/>
                  <a:gd name="T14" fmla="*/ 0 w 156"/>
                  <a:gd name="T15" fmla="*/ 31 h 94"/>
                  <a:gd name="T16" fmla="*/ 0 w 156"/>
                  <a:gd name="T17" fmla="*/ 62 h 94"/>
                  <a:gd name="T18" fmla="*/ 0 w 156"/>
                  <a:gd name="T19" fmla="*/ 62 h 94"/>
                  <a:gd name="T20" fmla="*/ 31 w 156"/>
                  <a:gd name="T21" fmla="*/ 93 h 94"/>
                  <a:gd name="T22" fmla="*/ 62 w 156"/>
                  <a:gd name="T23" fmla="*/ 93 h 94"/>
                  <a:gd name="T24" fmla="*/ 93 w 156"/>
                  <a:gd name="T25" fmla="*/ 93 h 94"/>
                  <a:gd name="T26" fmla="*/ 124 w 156"/>
                  <a:gd name="T27" fmla="*/ 62 h 94"/>
                  <a:gd name="T28" fmla="*/ 124 w 156"/>
                  <a:gd name="T29" fmla="*/ 62 h 94"/>
                  <a:gd name="T30" fmla="*/ 155 w 156"/>
                  <a:gd name="T31" fmla="*/ 62 h 94"/>
                  <a:gd name="T32" fmla="*/ 155 w 156"/>
                  <a:gd name="T33" fmla="*/ 62 h 94"/>
                  <a:gd name="T34" fmla="*/ 124 w 156"/>
                  <a:gd name="T35" fmla="*/ 31 h 94"/>
                  <a:gd name="T36" fmla="*/ 93 w 156"/>
                  <a:gd name="T37" fmla="*/ 31 h 94"/>
                  <a:gd name="T38" fmla="*/ 93 w 156"/>
                  <a:gd name="T39" fmla="*/ 31 h 94"/>
                  <a:gd name="T40" fmla="*/ 62 w 156"/>
                  <a:gd name="T41" fmla="*/ 31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56" h="94">
                    <a:moveTo>
                      <a:pt x="62" y="31"/>
                    </a:moveTo>
                    <a:lnTo>
                      <a:pt x="62" y="31"/>
                    </a:lnTo>
                    <a:cubicBezTo>
                      <a:pt x="62" y="62"/>
                      <a:pt x="62" y="62"/>
                      <a:pt x="62" y="62"/>
                    </a:cubicBezTo>
                    <a:cubicBezTo>
                      <a:pt x="31" y="0"/>
                      <a:pt x="31" y="0"/>
                      <a:pt x="31" y="0"/>
                    </a:cubicBezTo>
                    <a:lnTo>
                      <a:pt x="0" y="0"/>
                    </a:lnTo>
                    <a:lnTo>
                      <a:pt x="0" y="0"/>
                    </a:lnTo>
                    <a:cubicBezTo>
                      <a:pt x="0" y="31"/>
                      <a:pt x="0" y="31"/>
                      <a:pt x="0" y="31"/>
                    </a:cubicBezTo>
                    <a:lnTo>
                      <a:pt x="0" y="31"/>
                    </a:lnTo>
                    <a:cubicBezTo>
                      <a:pt x="0" y="62"/>
                      <a:pt x="0" y="62"/>
                      <a:pt x="0" y="62"/>
                    </a:cubicBezTo>
                    <a:lnTo>
                      <a:pt x="0" y="62"/>
                    </a:lnTo>
                    <a:cubicBezTo>
                      <a:pt x="31" y="62"/>
                      <a:pt x="31" y="93"/>
                      <a:pt x="31" y="93"/>
                    </a:cubicBezTo>
                    <a:lnTo>
                      <a:pt x="62" y="93"/>
                    </a:lnTo>
                    <a:lnTo>
                      <a:pt x="93" y="93"/>
                    </a:lnTo>
                    <a:cubicBezTo>
                      <a:pt x="93" y="62"/>
                      <a:pt x="124" y="62"/>
                      <a:pt x="124" y="62"/>
                    </a:cubicBezTo>
                    <a:lnTo>
                      <a:pt x="124" y="62"/>
                    </a:lnTo>
                    <a:lnTo>
                      <a:pt x="155" y="62"/>
                    </a:lnTo>
                    <a:lnTo>
                      <a:pt x="155" y="62"/>
                    </a:lnTo>
                    <a:cubicBezTo>
                      <a:pt x="155" y="31"/>
                      <a:pt x="155" y="31"/>
                      <a:pt x="124" y="31"/>
                    </a:cubicBezTo>
                    <a:lnTo>
                      <a:pt x="93" y="31"/>
                    </a:lnTo>
                    <a:lnTo>
                      <a:pt x="93" y="31"/>
                    </a:lnTo>
                    <a:cubicBezTo>
                      <a:pt x="62" y="31"/>
                      <a:pt x="62" y="31"/>
                      <a:pt x="62" y="31"/>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197" name="Freeform 194"/>
              <p:cNvSpPr>
                <a:spLocks noChangeArrowheads="1"/>
              </p:cNvSpPr>
              <p:nvPr/>
            </p:nvSpPr>
            <p:spPr bwMode="auto">
              <a:xfrm>
                <a:off x="2419350" y="1122363"/>
                <a:ext cx="1588" cy="11112"/>
              </a:xfrm>
              <a:custGeom>
                <a:avLst/>
                <a:gdLst>
                  <a:gd name="T0" fmla="*/ 0 w 1"/>
                  <a:gd name="T1" fmla="*/ 31 h 32"/>
                  <a:gd name="T2" fmla="*/ 0 w 1"/>
                  <a:gd name="T3" fmla="*/ 31 h 32"/>
                  <a:gd name="T4" fmla="*/ 0 w 1"/>
                  <a:gd name="T5" fmla="*/ 0 h 32"/>
                  <a:gd name="T6" fmla="*/ 0 w 1"/>
                  <a:gd name="T7" fmla="*/ 0 h 32"/>
                  <a:gd name="T8" fmla="*/ 0 w 1"/>
                  <a:gd name="T9" fmla="*/ 31 h 32"/>
                </a:gdLst>
                <a:ahLst/>
                <a:cxnLst>
                  <a:cxn ang="0">
                    <a:pos x="T0" y="T1"/>
                  </a:cxn>
                  <a:cxn ang="0">
                    <a:pos x="T2" y="T3"/>
                  </a:cxn>
                  <a:cxn ang="0">
                    <a:pos x="T4" y="T5"/>
                  </a:cxn>
                  <a:cxn ang="0">
                    <a:pos x="T6" y="T7"/>
                  </a:cxn>
                  <a:cxn ang="0">
                    <a:pos x="T8" y="T9"/>
                  </a:cxn>
                </a:cxnLst>
                <a:rect l="0" t="0" r="r" b="b"/>
                <a:pathLst>
                  <a:path w="1" h="32">
                    <a:moveTo>
                      <a:pt x="0" y="31"/>
                    </a:moveTo>
                    <a:lnTo>
                      <a:pt x="0" y="31"/>
                    </a:lnTo>
                    <a:cubicBezTo>
                      <a:pt x="0" y="0"/>
                      <a:pt x="0" y="0"/>
                      <a:pt x="0" y="0"/>
                    </a:cubicBezTo>
                    <a:lnTo>
                      <a:pt x="0" y="0"/>
                    </a:lnTo>
                    <a:cubicBezTo>
                      <a:pt x="0" y="0"/>
                      <a:pt x="0" y="0"/>
                      <a:pt x="0" y="31"/>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198" name="Freeform 195"/>
              <p:cNvSpPr>
                <a:spLocks noChangeArrowheads="1"/>
              </p:cNvSpPr>
              <p:nvPr/>
            </p:nvSpPr>
            <p:spPr bwMode="auto">
              <a:xfrm>
                <a:off x="2017713" y="987425"/>
                <a:ext cx="401637" cy="223838"/>
              </a:xfrm>
              <a:custGeom>
                <a:avLst/>
                <a:gdLst>
                  <a:gd name="T0" fmla="*/ 248 w 1117"/>
                  <a:gd name="T1" fmla="*/ 31 h 621"/>
                  <a:gd name="T2" fmla="*/ 186 w 1117"/>
                  <a:gd name="T3" fmla="*/ 31 h 621"/>
                  <a:gd name="T4" fmla="*/ 155 w 1117"/>
                  <a:gd name="T5" fmla="*/ 0 h 621"/>
                  <a:gd name="T6" fmla="*/ 0 w 1117"/>
                  <a:gd name="T7" fmla="*/ 62 h 621"/>
                  <a:gd name="T8" fmla="*/ 31 w 1117"/>
                  <a:gd name="T9" fmla="*/ 93 h 621"/>
                  <a:gd name="T10" fmla="*/ 62 w 1117"/>
                  <a:gd name="T11" fmla="*/ 93 h 621"/>
                  <a:gd name="T12" fmla="*/ 124 w 1117"/>
                  <a:gd name="T13" fmla="*/ 124 h 621"/>
                  <a:gd name="T14" fmla="*/ 186 w 1117"/>
                  <a:gd name="T15" fmla="*/ 93 h 621"/>
                  <a:gd name="T16" fmla="*/ 248 w 1117"/>
                  <a:gd name="T17" fmla="*/ 93 h 621"/>
                  <a:gd name="T18" fmla="*/ 341 w 1117"/>
                  <a:gd name="T19" fmla="*/ 93 h 621"/>
                  <a:gd name="T20" fmla="*/ 372 w 1117"/>
                  <a:gd name="T21" fmla="*/ 155 h 621"/>
                  <a:gd name="T22" fmla="*/ 433 w 1117"/>
                  <a:gd name="T23" fmla="*/ 155 h 621"/>
                  <a:gd name="T24" fmla="*/ 433 w 1117"/>
                  <a:gd name="T25" fmla="*/ 186 h 621"/>
                  <a:gd name="T26" fmla="*/ 496 w 1117"/>
                  <a:gd name="T27" fmla="*/ 217 h 621"/>
                  <a:gd name="T28" fmla="*/ 557 w 1117"/>
                  <a:gd name="T29" fmla="*/ 248 h 621"/>
                  <a:gd name="T30" fmla="*/ 589 w 1117"/>
                  <a:gd name="T31" fmla="*/ 341 h 621"/>
                  <a:gd name="T32" fmla="*/ 496 w 1117"/>
                  <a:gd name="T33" fmla="*/ 372 h 621"/>
                  <a:gd name="T34" fmla="*/ 527 w 1117"/>
                  <a:gd name="T35" fmla="*/ 465 h 621"/>
                  <a:gd name="T36" fmla="*/ 589 w 1117"/>
                  <a:gd name="T37" fmla="*/ 527 h 621"/>
                  <a:gd name="T38" fmla="*/ 651 w 1117"/>
                  <a:gd name="T39" fmla="*/ 557 h 621"/>
                  <a:gd name="T40" fmla="*/ 713 w 1117"/>
                  <a:gd name="T41" fmla="*/ 557 h 621"/>
                  <a:gd name="T42" fmla="*/ 805 w 1117"/>
                  <a:gd name="T43" fmla="*/ 620 h 621"/>
                  <a:gd name="T44" fmla="*/ 899 w 1117"/>
                  <a:gd name="T45" fmla="*/ 620 h 621"/>
                  <a:gd name="T46" fmla="*/ 929 w 1117"/>
                  <a:gd name="T47" fmla="*/ 620 h 621"/>
                  <a:gd name="T48" fmla="*/ 992 w 1117"/>
                  <a:gd name="T49" fmla="*/ 557 h 621"/>
                  <a:gd name="T50" fmla="*/ 992 w 1117"/>
                  <a:gd name="T51" fmla="*/ 527 h 621"/>
                  <a:gd name="T52" fmla="*/ 929 w 1117"/>
                  <a:gd name="T53" fmla="*/ 496 h 621"/>
                  <a:gd name="T54" fmla="*/ 899 w 1117"/>
                  <a:gd name="T55" fmla="*/ 496 h 621"/>
                  <a:gd name="T56" fmla="*/ 837 w 1117"/>
                  <a:gd name="T57" fmla="*/ 465 h 621"/>
                  <a:gd name="T58" fmla="*/ 744 w 1117"/>
                  <a:gd name="T59" fmla="*/ 403 h 621"/>
                  <a:gd name="T60" fmla="*/ 837 w 1117"/>
                  <a:gd name="T61" fmla="*/ 310 h 621"/>
                  <a:gd name="T62" fmla="*/ 929 w 1117"/>
                  <a:gd name="T63" fmla="*/ 341 h 621"/>
                  <a:gd name="T64" fmla="*/ 961 w 1117"/>
                  <a:gd name="T65" fmla="*/ 310 h 621"/>
                  <a:gd name="T66" fmla="*/ 1023 w 1117"/>
                  <a:gd name="T67" fmla="*/ 341 h 621"/>
                  <a:gd name="T68" fmla="*/ 1053 w 1117"/>
                  <a:gd name="T69" fmla="*/ 403 h 621"/>
                  <a:gd name="T70" fmla="*/ 1116 w 1117"/>
                  <a:gd name="T71" fmla="*/ 372 h 621"/>
                  <a:gd name="T72" fmla="*/ 1116 w 1117"/>
                  <a:gd name="T73" fmla="*/ 372 h 621"/>
                  <a:gd name="T74" fmla="*/ 1085 w 1117"/>
                  <a:gd name="T75" fmla="*/ 341 h 621"/>
                  <a:gd name="T76" fmla="*/ 1053 w 1117"/>
                  <a:gd name="T77" fmla="*/ 341 h 621"/>
                  <a:gd name="T78" fmla="*/ 1023 w 1117"/>
                  <a:gd name="T79" fmla="*/ 310 h 621"/>
                  <a:gd name="T80" fmla="*/ 961 w 1117"/>
                  <a:gd name="T81" fmla="*/ 279 h 621"/>
                  <a:gd name="T82" fmla="*/ 929 w 1117"/>
                  <a:gd name="T83" fmla="*/ 279 h 621"/>
                  <a:gd name="T84" fmla="*/ 899 w 1117"/>
                  <a:gd name="T85" fmla="*/ 279 h 621"/>
                  <a:gd name="T86" fmla="*/ 868 w 1117"/>
                  <a:gd name="T87" fmla="*/ 279 h 621"/>
                  <a:gd name="T88" fmla="*/ 775 w 1117"/>
                  <a:gd name="T89" fmla="*/ 217 h 621"/>
                  <a:gd name="T90" fmla="*/ 713 w 1117"/>
                  <a:gd name="T91" fmla="*/ 155 h 621"/>
                  <a:gd name="T92" fmla="*/ 713 w 1117"/>
                  <a:gd name="T93" fmla="*/ 93 h 621"/>
                  <a:gd name="T94" fmla="*/ 651 w 1117"/>
                  <a:gd name="T95" fmla="*/ 124 h 621"/>
                  <a:gd name="T96" fmla="*/ 620 w 1117"/>
                  <a:gd name="T97" fmla="*/ 155 h 621"/>
                  <a:gd name="T98" fmla="*/ 527 w 1117"/>
                  <a:gd name="T99" fmla="*/ 93 h 621"/>
                  <a:gd name="T100" fmla="*/ 527 w 1117"/>
                  <a:gd name="T101" fmla="*/ 93 h 621"/>
                  <a:gd name="T102" fmla="*/ 433 w 1117"/>
                  <a:gd name="T103" fmla="*/ 62 h 621"/>
                  <a:gd name="T104" fmla="*/ 403 w 1117"/>
                  <a:gd name="T105" fmla="*/ 62 h 621"/>
                  <a:gd name="T106" fmla="*/ 403 w 1117"/>
                  <a:gd name="T107" fmla="*/ 0 h 621"/>
                  <a:gd name="T108" fmla="*/ 310 w 1117"/>
                  <a:gd name="T109" fmla="*/ 0 h 6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17" h="621">
                    <a:moveTo>
                      <a:pt x="279" y="31"/>
                    </a:moveTo>
                    <a:lnTo>
                      <a:pt x="279" y="31"/>
                    </a:lnTo>
                    <a:cubicBezTo>
                      <a:pt x="248" y="31"/>
                      <a:pt x="248" y="31"/>
                      <a:pt x="248" y="31"/>
                    </a:cubicBezTo>
                    <a:cubicBezTo>
                      <a:pt x="216" y="31"/>
                      <a:pt x="216" y="31"/>
                      <a:pt x="216" y="31"/>
                    </a:cubicBezTo>
                    <a:lnTo>
                      <a:pt x="216" y="31"/>
                    </a:lnTo>
                    <a:lnTo>
                      <a:pt x="186" y="31"/>
                    </a:lnTo>
                    <a:cubicBezTo>
                      <a:pt x="186" y="31"/>
                      <a:pt x="186" y="31"/>
                      <a:pt x="155" y="31"/>
                    </a:cubicBezTo>
                    <a:cubicBezTo>
                      <a:pt x="155" y="0"/>
                      <a:pt x="155" y="0"/>
                      <a:pt x="155" y="0"/>
                    </a:cubicBezTo>
                    <a:lnTo>
                      <a:pt x="155" y="0"/>
                    </a:lnTo>
                    <a:lnTo>
                      <a:pt x="155" y="0"/>
                    </a:lnTo>
                    <a:cubicBezTo>
                      <a:pt x="155" y="0"/>
                      <a:pt x="124" y="0"/>
                      <a:pt x="124" y="31"/>
                    </a:cubicBezTo>
                    <a:cubicBezTo>
                      <a:pt x="0" y="62"/>
                      <a:pt x="0" y="62"/>
                      <a:pt x="0" y="62"/>
                    </a:cubicBezTo>
                    <a:lnTo>
                      <a:pt x="31" y="93"/>
                    </a:lnTo>
                    <a:lnTo>
                      <a:pt x="31" y="93"/>
                    </a:lnTo>
                    <a:lnTo>
                      <a:pt x="31" y="93"/>
                    </a:lnTo>
                    <a:lnTo>
                      <a:pt x="31" y="93"/>
                    </a:lnTo>
                    <a:lnTo>
                      <a:pt x="62" y="93"/>
                    </a:lnTo>
                    <a:lnTo>
                      <a:pt x="62" y="93"/>
                    </a:lnTo>
                    <a:cubicBezTo>
                      <a:pt x="93" y="93"/>
                      <a:pt x="93" y="124"/>
                      <a:pt x="93" y="124"/>
                    </a:cubicBezTo>
                    <a:lnTo>
                      <a:pt x="93" y="124"/>
                    </a:lnTo>
                    <a:cubicBezTo>
                      <a:pt x="124" y="124"/>
                      <a:pt x="124" y="124"/>
                      <a:pt x="124" y="124"/>
                    </a:cubicBezTo>
                    <a:cubicBezTo>
                      <a:pt x="155" y="124"/>
                      <a:pt x="155" y="124"/>
                      <a:pt x="155" y="124"/>
                    </a:cubicBezTo>
                    <a:lnTo>
                      <a:pt x="155" y="124"/>
                    </a:lnTo>
                    <a:cubicBezTo>
                      <a:pt x="186" y="93"/>
                      <a:pt x="186" y="93"/>
                      <a:pt x="186" y="93"/>
                    </a:cubicBezTo>
                    <a:cubicBezTo>
                      <a:pt x="186" y="93"/>
                      <a:pt x="186" y="62"/>
                      <a:pt x="216" y="62"/>
                    </a:cubicBezTo>
                    <a:cubicBezTo>
                      <a:pt x="216" y="62"/>
                      <a:pt x="216" y="62"/>
                      <a:pt x="248" y="62"/>
                    </a:cubicBezTo>
                    <a:cubicBezTo>
                      <a:pt x="248" y="93"/>
                      <a:pt x="248" y="93"/>
                      <a:pt x="248" y="93"/>
                    </a:cubicBezTo>
                    <a:lnTo>
                      <a:pt x="248" y="93"/>
                    </a:lnTo>
                    <a:cubicBezTo>
                      <a:pt x="279" y="93"/>
                      <a:pt x="279" y="93"/>
                      <a:pt x="310" y="124"/>
                    </a:cubicBezTo>
                    <a:cubicBezTo>
                      <a:pt x="341" y="93"/>
                      <a:pt x="341" y="93"/>
                      <a:pt x="341" y="93"/>
                    </a:cubicBezTo>
                    <a:cubicBezTo>
                      <a:pt x="341" y="155"/>
                      <a:pt x="341" y="155"/>
                      <a:pt x="341" y="155"/>
                    </a:cubicBezTo>
                    <a:cubicBezTo>
                      <a:pt x="341" y="155"/>
                      <a:pt x="341" y="155"/>
                      <a:pt x="372" y="155"/>
                    </a:cubicBezTo>
                    <a:lnTo>
                      <a:pt x="372" y="155"/>
                    </a:lnTo>
                    <a:cubicBezTo>
                      <a:pt x="372" y="155"/>
                      <a:pt x="372" y="155"/>
                      <a:pt x="372" y="186"/>
                    </a:cubicBezTo>
                    <a:cubicBezTo>
                      <a:pt x="403" y="186"/>
                      <a:pt x="403" y="186"/>
                      <a:pt x="403" y="186"/>
                    </a:cubicBezTo>
                    <a:cubicBezTo>
                      <a:pt x="433" y="155"/>
                      <a:pt x="433" y="155"/>
                      <a:pt x="433" y="155"/>
                    </a:cubicBezTo>
                    <a:cubicBezTo>
                      <a:pt x="433" y="186"/>
                      <a:pt x="433" y="186"/>
                      <a:pt x="433" y="186"/>
                    </a:cubicBezTo>
                    <a:lnTo>
                      <a:pt x="433" y="186"/>
                    </a:lnTo>
                    <a:lnTo>
                      <a:pt x="433" y="186"/>
                    </a:lnTo>
                    <a:lnTo>
                      <a:pt x="465" y="186"/>
                    </a:lnTo>
                    <a:cubicBezTo>
                      <a:pt x="496" y="186"/>
                      <a:pt x="496" y="186"/>
                      <a:pt x="496" y="217"/>
                    </a:cubicBezTo>
                    <a:lnTo>
                      <a:pt x="496" y="217"/>
                    </a:lnTo>
                    <a:cubicBezTo>
                      <a:pt x="496" y="217"/>
                      <a:pt x="496" y="217"/>
                      <a:pt x="527" y="217"/>
                    </a:cubicBezTo>
                    <a:lnTo>
                      <a:pt x="527" y="217"/>
                    </a:lnTo>
                    <a:cubicBezTo>
                      <a:pt x="557" y="217"/>
                      <a:pt x="557" y="217"/>
                      <a:pt x="557" y="248"/>
                    </a:cubicBezTo>
                    <a:lnTo>
                      <a:pt x="589" y="279"/>
                    </a:lnTo>
                    <a:lnTo>
                      <a:pt x="589" y="279"/>
                    </a:lnTo>
                    <a:cubicBezTo>
                      <a:pt x="589" y="341"/>
                      <a:pt x="589" y="341"/>
                      <a:pt x="589" y="341"/>
                    </a:cubicBezTo>
                    <a:lnTo>
                      <a:pt x="589" y="341"/>
                    </a:lnTo>
                    <a:cubicBezTo>
                      <a:pt x="557" y="341"/>
                      <a:pt x="527" y="372"/>
                      <a:pt x="496" y="372"/>
                    </a:cubicBezTo>
                    <a:lnTo>
                      <a:pt x="496" y="372"/>
                    </a:lnTo>
                    <a:cubicBezTo>
                      <a:pt x="496" y="403"/>
                      <a:pt x="527" y="403"/>
                      <a:pt x="527" y="403"/>
                    </a:cubicBezTo>
                    <a:cubicBezTo>
                      <a:pt x="527" y="465"/>
                      <a:pt x="527" y="465"/>
                      <a:pt x="527" y="465"/>
                    </a:cubicBezTo>
                    <a:lnTo>
                      <a:pt x="527" y="465"/>
                    </a:lnTo>
                    <a:lnTo>
                      <a:pt x="527" y="465"/>
                    </a:lnTo>
                    <a:cubicBezTo>
                      <a:pt x="557" y="465"/>
                      <a:pt x="557" y="465"/>
                      <a:pt x="557" y="496"/>
                    </a:cubicBezTo>
                    <a:cubicBezTo>
                      <a:pt x="589" y="496"/>
                      <a:pt x="589" y="496"/>
                      <a:pt x="589" y="527"/>
                    </a:cubicBezTo>
                    <a:cubicBezTo>
                      <a:pt x="713" y="527"/>
                      <a:pt x="713" y="527"/>
                      <a:pt x="713" y="527"/>
                    </a:cubicBezTo>
                    <a:cubicBezTo>
                      <a:pt x="651" y="557"/>
                      <a:pt x="651" y="557"/>
                      <a:pt x="651" y="557"/>
                    </a:cubicBezTo>
                    <a:lnTo>
                      <a:pt x="651" y="557"/>
                    </a:lnTo>
                    <a:cubicBezTo>
                      <a:pt x="651" y="557"/>
                      <a:pt x="681" y="557"/>
                      <a:pt x="681" y="589"/>
                    </a:cubicBezTo>
                    <a:cubicBezTo>
                      <a:pt x="681" y="557"/>
                      <a:pt x="713" y="557"/>
                      <a:pt x="713" y="557"/>
                    </a:cubicBezTo>
                    <a:lnTo>
                      <a:pt x="713" y="557"/>
                    </a:lnTo>
                    <a:cubicBezTo>
                      <a:pt x="744" y="557"/>
                      <a:pt x="775" y="589"/>
                      <a:pt x="775" y="589"/>
                    </a:cubicBezTo>
                    <a:lnTo>
                      <a:pt x="805" y="589"/>
                    </a:lnTo>
                    <a:cubicBezTo>
                      <a:pt x="805" y="620"/>
                      <a:pt x="805" y="620"/>
                      <a:pt x="805" y="620"/>
                    </a:cubicBezTo>
                    <a:cubicBezTo>
                      <a:pt x="805" y="620"/>
                      <a:pt x="805" y="620"/>
                      <a:pt x="837" y="620"/>
                    </a:cubicBezTo>
                    <a:lnTo>
                      <a:pt x="837" y="620"/>
                    </a:lnTo>
                    <a:cubicBezTo>
                      <a:pt x="868" y="620"/>
                      <a:pt x="868" y="620"/>
                      <a:pt x="899" y="620"/>
                    </a:cubicBezTo>
                    <a:lnTo>
                      <a:pt x="899" y="620"/>
                    </a:lnTo>
                    <a:lnTo>
                      <a:pt x="899" y="620"/>
                    </a:lnTo>
                    <a:cubicBezTo>
                      <a:pt x="899" y="620"/>
                      <a:pt x="899" y="620"/>
                      <a:pt x="929" y="620"/>
                    </a:cubicBezTo>
                    <a:cubicBezTo>
                      <a:pt x="929" y="620"/>
                      <a:pt x="929" y="620"/>
                      <a:pt x="929" y="589"/>
                    </a:cubicBezTo>
                    <a:cubicBezTo>
                      <a:pt x="929" y="589"/>
                      <a:pt x="929" y="557"/>
                      <a:pt x="961" y="557"/>
                    </a:cubicBezTo>
                    <a:cubicBezTo>
                      <a:pt x="961" y="557"/>
                      <a:pt x="961" y="557"/>
                      <a:pt x="992" y="557"/>
                    </a:cubicBezTo>
                    <a:lnTo>
                      <a:pt x="992" y="557"/>
                    </a:lnTo>
                    <a:lnTo>
                      <a:pt x="992" y="527"/>
                    </a:lnTo>
                    <a:lnTo>
                      <a:pt x="992" y="527"/>
                    </a:lnTo>
                    <a:cubicBezTo>
                      <a:pt x="961" y="527"/>
                      <a:pt x="961" y="527"/>
                      <a:pt x="961" y="527"/>
                    </a:cubicBezTo>
                    <a:lnTo>
                      <a:pt x="929" y="496"/>
                    </a:lnTo>
                    <a:lnTo>
                      <a:pt x="929" y="496"/>
                    </a:lnTo>
                    <a:lnTo>
                      <a:pt x="929" y="496"/>
                    </a:lnTo>
                    <a:lnTo>
                      <a:pt x="899" y="496"/>
                    </a:lnTo>
                    <a:lnTo>
                      <a:pt x="899" y="496"/>
                    </a:lnTo>
                    <a:cubicBezTo>
                      <a:pt x="899" y="496"/>
                      <a:pt x="899" y="496"/>
                      <a:pt x="868" y="496"/>
                    </a:cubicBezTo>
                    <a:lnTo>
                      <a:pt x="868" y="496"/>
                    </a:lnTo>
                    <a:cubicBezTo>
                      <a:pt x="868" y="465"/>
                      <a:pt x="837" y="465"/>
                      <a:pt x="837" y="465"/>
                    </a:cubicBezTo>
                    <a:cubicBezTo>
                      <a:pt x="837" y="434"/>
                      <a:pt x="805" y="434"/>
                      <a:pt x="805" y="403"/>
                    </a:cubicBezTo>
                    <a:lnTo>
                      <a:pt x="775" y="403"/>
                    </a:lnTo>
                    <a:cubicBezTo>
                      <a:pt x="744" y="403"/>
                      <a:pt x="744" y="403"/>
                      <a:pt x="744" y="403"/>
                    </a:cubicBezTo>
                    <a:cubicBezTo>
                      <a:pt x="775" y="341"/>
                      <a:pt x="775" y="341"/>
                      <a:pt x="775" y="341"/>
                    </a:cubicBezTo>
                    <a:cubicBezTo>
                      <a:pt x="775" y="341"/>
                      <a:pt x="805" y="310"/>
                      <a:pt x="837" y="310"/>
                    </a:cubicBezTo>
                    <a:lnTo>
                      <a:pt x="837" y="310"/>
                    </a:lnTo>
                    <a:cubicBezTo>
                      <a:pt x="868" y="310"/>
                      <a:pt x="868" y="310"/>
                      <a:pt x="868" y="310"/>
                    </a:cubicBezTo>
                    <a:cubicBezTo>
                      <a:pt x="868" y="310"/>
                      <a:pt x="899" y="310"/>
                      <a:pt x="899" y="341"/>
                    </a:cubicBezTo>
                    <a:lnTo>
                      <a:pt x="929" y="341"/>
                    </a:lnTo>
                    <a:lnTo>
                      <a:pt x="929" y="341"/>
                    </a:lnTo>
                    <a:lnTo>
                      <a:pt x="929" y="341"/>
                    </a:lnTo>
                    <a:cubicBezTo>
                      <a:pt x="961" y="310"/>
                      <a:pt x="961" y="310"/>
                      <a:pt x="961" y="310"/>
                    </a:cubicBezTo>
                    <a:cubicBezTo>
                      <a:pt x="961" y="341"/>
                      <a:pt x="961" y="341"/>
                      <a:pt x="961" y="341"/>
                    </a:cubicBezTo>
                    <a:cubicBezTo>
                      <a:pt x="992" y="341"/>
                      <a:pt x="1023" y="341"/>
                      <a:pt x="1023" y="341"/>
                    </a:cubicBezTo>
                    <a:lnTo>
                      <a:pt x="1023" y="341"/>
                    </a:lnTo>
                    <a:cubicBezTo>
                      <a:pt x="1023" y="341"/>
                      <a:pt x="1053" y="372"/>
                      <a:pt x="1053" y="403"/>
                    </a:cubicBezTo>
                    <a:lnTo>
                      <a:pt x="1053" y="403"/>
                    </a:lnTo>
                    <a:lnTo>
                      <a:pt x="1053" y="403"/>
                    </a:lnTo>
                    <a:lnTo>
                      <a:pt x="1053" y="372"/>
                    </a:lnTo>
                    <a:lnTo>
                      <a:pt x="1053" y="372"/>
                    </a:lnTo>
                    <a:cubicBezTo>
                      <a:pt x="1116" y="372"/>
                      <a:pt x="1116" y="372"/>
                      <a:pt x="1116" y="372"/>
                    </a:cubicBezTo>
                    <a:lnTo>
                      <a:pt x="1116" y="372"/>
                    </a:lnTo>
                    <a:lnTo>
                      <a:pt x="1116" y="372"/>
                    </a:lnTo>
                    <a:lnTo>
                      <a:pt x="1116" y="372"/>
                    </a:lnTo>
                    <a:cubicBezTo>
                      <a:pt x="1116" y="341"/>
                      <a:pt x="1116" y="341"/>
                      <a:pt x="1085" y="341"/>
                    </a:cubicBezTo>
                    <a:lnTo>
                      <a:pt x="1085" y="341"/>
                    </a:lnTo>
                    <a:lnTo>
                      <a:pt x="1085" y="341"/>
                    </a:lnTo>
                    <a:lnTo>
                      <a:pt x="1085" y="341"/>
                    </a:lnTo>
                    <a:cubicBezTo>
                      <a:pt x="1053" y="341"/>
                      <a:pt x="1053" y="341"/>
                      <a:pt x="1053" y="341"/>
                    </a:cubicBezTo>
                    <a:lnTo>
                      <a:pt x="1053" y="341"/>
                    </a:lnTo>
                    <a:cubicBezTo>
                      <a:pt x="1053" y="310"/>
                      <a:pt x="1023" y="310"/>
                      <a:pt x="1023" y="310"/>
                    </a:cubicBezTo>
                    <a:lnTo>
                      <a:pt x="1023" y="310"/>
                    </a:lnTo>
                    <a:lnTo>
                      <a:pt x="1023" y="310"/>
                    </a:lnTo>
                    <a:lnTo>
                      <a:pt x="992" y="279"/>
                    </a:lnTo>
                    <a:cubicBezTo>
                      <a:pt x="992" y="279"/>
                      <a:pt x="992" y="279"/>
                      <a:pt x="961" y="279"/>
                    </a:cubicBezTo>
                    <a:lnTo>
                      <a:pt x="961" y="279"/>
                    </a:lnTo>
                    <a:lnTo>
                      <a:pt x="961" y="279"/>
                    </a:lnTo>
                    <a:lnTo>
                      <a:pt x="961" y="279"/>
                    </a:lnTo>
                    <a:cubicBezTo>
                      <a:pt x="929" y="279"/>
                      <a:pt x="929" y="279"/>
                      <a:pt x="929" y="279"/>
                    </a:cubicBezTo>
                    <a:cubicBezTo>
                      <a:pt x="929" y="279"/>
                      <a:pt x="929" y="279"/>
                      <a:pt x="899" y="279"/>
                    </a:cubicBezTo>
                    <a:lnTo>
                      <a:pt x="899" y="279"/>
                    </a:lnTo>
                    <a:lnTo>
                      <a:pt x="899" y="279"/>
                    </a:lnTo>
                    <a:lnTo>
                      <a:pt x="899" y="279"/>
                    </a:lnTo>
                    <a:cubicBezTo>
                      <a:pt x="868" y="279"/>
                      <a:pt x="868" y="279"/>
                      <a:pt x="868" y="279"/>
                    </a:cubicBezTo>
                    <a:lnTo>
                      <a:pt x="868" y="279"/>
                    </a:lnTo>
                    <a:cubicBezTo>
                      <a:pt x="868" y="279"/>
                      <a:pt x="837" y="279"/>
                      <a:pt x="837" y="248"/>
                    </a:cubicBezTo>
                    <a:lnTo>
                      <a:pt x="805" y="248"/>
                    </a:lnTo>
                    <a:cubicBezTo>
                      <a:pt x="775" y="248"/>
                      <a:pt x="775" y="248"/>
                      <a:pt x="775" y="217"/>
                    </a:cubicBezTo>
                    <a:cubicBezTo>
                      <a:pt x="744" y="217"/>
                      <a:pt x="713" y="217"/>
                      <a:pt x="713" y="186"/>
                    </a:cubicBezTo>
                    <a:cubicBezTo>
                      <a:pt x="713" y="186"/>
                      <a:pt x="713" y="186"/>
                      <a:pt x="744" y="155"/>
                    </a:cubicBezTo>
                    <a:cubicBezTo>
                      <a:pt x="713" y="155"/>
                      <a:pt x="713" y="155"/>
                      <a:pt x="713" y="155"/>
                    </a:cubicBezTo>
                    <a:cubicBezTo>
                      <a:pt x="713" y="155"/>
                      <a:pt x="713" y="124"/>
                      <a:pt x="744" y="124"/>
                    </a:cubicBezTo>
                    <a:lnTo>
                      <a:pt x="713" y="124"/>
                    </a:lnTo>
                    <a:cubicBezTo>
                      <a:pt x="713" y="93"/>
                      <a:pt x="713" y="93"/>
                      <a:pt x="713" y="93"/>
                    </a:cubicBezTo>
                    <a:lnTo>
                      <a:pt x="713" y="93"/>
                    </a:lnTo>
                    <a:cubicBezTo>
                      <a:pt x="681" y="93"/>
                      <a:pt x="681" y="93"/>
                      <a:pt x="681" y="93"/>
                    </a:cubicBezTo>
                    <a:lnTo>
                      <a:pt x="651" y="124"/>
                    </a:lnTo>
                    <a:lnTo>
                      <a:pt x="651" y="124"/>
                    </a:lnTo>
                    <a:lnTo>
                      <a:pt x="651" y="124"/>
                    </a:lnTo>
                    <a:lnTo>
                      <a:pt x="620" y="155"/>
                    </a:lnTo>
                    <a:cubicBezTo>
                      <a:pt x="589" y="155"/>
                      <a:pt x="589" y="155"/>
                      <a:pt x="589" y="124"/>
                    </a:cubicBezTo>
                    <a:cubicBezTo>
                      <a:pt x="557" y="124"/>
                      <a:pt x="557" y="124"/>
                      <a:pt x="557" y="124"/>
                    </a:cubicBezTo>
                    <a:cubicBezTo>
                      <a:pt x="527" y="93"/>
                      <a:pt x="527" y="93"/>
                      <a:pt x="527" y="93"/>
                    </a:cubicBezTo>
                    <a:lnTo>
                      <a:pt x="527" y="93"/>
                    </a:lnTo>
                    <a:cubicBezTo>
                      <a:pt x="527" y="62"/>
                      <a:pt x="557" y="62"/>
                      <a:pt x="557" y="62"/>
                    </a:cubicBezTo>
                    <a:cubicBezTo>
                      <a:pt x="527" y="62"/>
                      <a:pt x="527" y="62"/>
                      <a:pt x="527" y="93"/>
                    </a:cubicBezTo>
                    <a:cubicBezTo>
                      <a:pt x="496" y="93"/>
                      <a:pt x="496" y="93"/>
                      <a:pt x="496" y="93"/>
                    </a:cubicBezTo>
                    <a:cubicBezTo>
                      <a:pt x="465" y="62"/>
                      <a:pt x="465" y="62"/>
                      <a:pt x="465" y="62"/>
                    </a:cubicBezTo>
                    <a:cubicBezTo>
                      <a:pt x="433" y="62"/>
                      <a:pt x="433" y="62"/>
                      <a:pt x="433" y="62"/>
                    </a:cubicBezTo>
                    <a:lnTo>
                      <a:pt x="433" y="62"/>
                    </a:lnTo>
                    <a:lnTo>
                      <a:pt x="433" y="62"/>
                    </a:lnTo>
                    <a:cubicBezTo>
                      <a:pt x="403" y="62"/>
                      <a:pt x="403" y="62"/>
                      <a:pt x="403" y="62"/>
                    </a:cubicBezTo>
                    <a:lnTo>
                      <a:pt x="403" y="31"/>
                    </a:lnTo>
                    <a:lnTo>
                      <a:pt x="403" y="0"/>
                    </a:lnTo>
                    <a:lnTo>
                      <a:pt x="403" y="0"/>
                    </a:lnTo>
                    <a:lnTo>
                      <a:pt x="403" y="0"/>
                    </a:lnTo>
                    <a:cubicBezTo>
                      <a:pt x="372" y="0"/>
                      <a:pt x="372" y="0"/>
                      <a:pt x="372" y="0"/>
                    </a:cubicBezTo>
                    <a:cubicBezTo>
                      <a:pt x="341" y="0"/>
                      <a:pt x="341" y="0"/>
                      <a:pt x="310" y="0"/>
                    </a:cubicBezTo>
                    <a:lnTo>
                      <a:pt x="310" y="0"/>
                    </a:lnTo>
                    <a:cubicBezTo>
                      <a:pt x="310" y="31"/>
                      <a:pt x="279" y="31"/>
                      <a:pt x="279" y="31"/>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199" name="Freeform 196"/>
              <p:cNvSpPr>
                <a:spLocks noChangeArrowheads="1"/>
              </p:cNvSpPr>
              <p:nvPr/>
            </p:nvSpPr>
            <p:spPr bwMode="auto">
              <a:xfrm>
                <a:off x="1882775" y="954088"/>
                <a:ext cx="55563" cy="66675"/>
              </a:xfrm>
              <a:custGeom>
                <a:avLst/>
                <a:gdLst>
                  <a:gd name="T0" fmla="*/ 124 w 156"/>
                  <a:gd name="T1" fmla="*/ 124 h 187"/>
                  <a:gd name="T2" fmla="*/ 124 w 156"/>
                  <a:gd name="T3" fmla="*/ 124 h 187"/>
                  <a:gd name="T4" fmla="*/ 124 w 156"/>
                  <a:gd name="T5" fmla="*/ 124 h 187"/>
                  <a:gd name="T6" fmla="*/ 124 w 156"/>
                  <a:gd name="T7" fmla="*/ 124 h 187"/>
                  <a:gd name="T8" fmla="*/ 124 w 156"/>
                  <a:gd name="T9" fmla="*/ 93 h 187"/>
                  <a:gd name="T10" fmla="*/ 124 w 156"/>
                  <a:gd name="T11" fmla="*/ 93 h 187"/>
                  <a:gd name="T12" fmla="*/ 124 w 156"/>
                  <a:gd name="T13" fmla="*/ 31 h 187"/>
                  <a:gd name="T14" fmla="*/ 155 w 156"/>
                  <a:gd name="T15" fmla="*/ 31 h 187"/>
                  <a:gd name="T16" fmla="*/ 155 w 156"/>
                  <a:gd name="T17" fmla="*/ 0 h 187"/>
                  <a:gd name="T18" fmla="*/ 155 w 156"/>
                  <a:gd name="T19" fmla="*/ 0 h 187"/>
                  <a:gd name="T20" fmla="*/ 124 w 156"/>
                  <a:gd name="T21" fmla="*/ 0 h 187"/>
                  <a:gd name="T22" fmla="*/ 31 w 156"/>
                  <a:gd name="T23" fmla="*/ 31 h 187"/>
                  <a:gd name="T24" fmla="*/ 31 w 156"/>
                  <a:gd name="T25" fmla="*/ 62 h 187"/>
                  <a:gd name="T26" fmla="*/ 31 w 156"/>
                  <a:gd name="T27" fmla="*/ 93 h 187"/>
                  <a:gd name="T28" fmla="*/ 0 w 156"/>
                  <a:gd name="T29" fmla="*/ 124 h 187"/>
                  <a:gd name="T30" fmla="*/ 0 w 156"/>
                  <a:gd name="T31" fmla="*/ 124 h 187"/>
                  <a:gd name="T32" fmla="*/ 0 w 156"/>
                  <a:gd name="T33" fmla="*/ 124 h 187"/>
                  <a:gd name="T34" fmla="*/ 31 w 156"/>
                  <a:gd name="T35" fmla="*/ 186 h 187"/>
                  <a:gd name="T36" fmla="*/ 62 w 156"/>
                  <a:gd name="T37" fmla="*/ 186 h 187"/>
                  <a:gd name="T38" fmla="*/ 93 w 156"/>
                  <a:gd name="T39" fmla="*/ 186 h 187"/>
                  <a:gd name="T40" fmla="*/ 124 w 156"/>
                  <a:gd name="T41" fmla="*/ 186 h 187"/>
                  <a:gd name="T42" fmla="*/ 124 w 156"/>
                  <a:gd name="T43" fmla="*/ 186 h 187"/>
                  <a:gd name="T44" fmla="*/ 155 w 156"/>
                  <a:gd name="T45" fmla="*/ 186 h 187"/>
                  <a:gd name="T46" fmla="*/ 124 w 156"/>
                  <a:gd name="T47" fmla="*/ 186 h 187"/>
                  <a:gd name="T48" fmla="*/ 124 w 156"/>
                  <a:gd name="T49" fmla="*/ 124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56" h="187">
                    <a:moveTo>
                      <a:pt x="124" y="124"/>
                    </a:moveTo>
                    <a:lnTo>
                      <a:pt x="124" y="124"/>
                    </a:lnTo>
                    <a:lnTo>
                      <a:pt x="124" y="124"/>
                    </a:lnTo>
                    <a:lnTo>
                      <a:pt x="124" y="124"/>
                    </a:lnTo>
                    <a:cubicBezTo>
                      <a:pt x="124" y="124"/>
                      <a:pt x="155" y="93"/>
                      <a:pt x="124" y="93"/>
                    </a:cubicBezTo>
                    <a:lnTo>
                      <a:pt x="124" y="93"/>
                    </a:lnTo>
                    <a:cubicBezTo>
                      <a:pt x="124" y="62"/>
                      <a:pt x="124" y="62"/>
                      <a:pt x="124" y="31"/>
                    </a:cubicBezTo>
                    <a:cubicBezTo>
                      <a:pt x="124" y="31"/>
                      <a:pt x="124" y="31"/>
                      <a:pt x="155" y="31"/>
                    </a:cubicBezTo>
                    <a:cubicBezTo>
                      <a:pt x="155" y="0"/>
                      <a:pt x="155" y="0"/>
                      <a:pt x="155" y="0"/>
                    </a:cubicBezTo>
                    <a:lnTo>
                      <a:pt x="155" y="0"/>
                    </a:lnTo>
                    <a:lnTo>
                      <a:pt x="124" y="0"/>
                    </a:lnTo>
                    <a:cubicBezTo>
                      <a:pt x="93" y="31"/>
                      <a:pt x="62" y="31"/>
                      <a:pt x="31" y="31"/>
                    </a:cubicBezTo>
                    <a:cubicBezTo>
                      <a:pt x="31" y="62"/>
                      <a:pt x="31" y="62"/>
                      <a:pt x="31" y="62"/>
                    </a:cubicBezTo>
                    <a:lnTo>
                      <a:pt x="31" y="93"/>
                    </a:lnTo>
                    <a:cubicBezTo>
                      <a:pt x="0" y="93"/>
                      <a:pt x="0" y="124"/>
                      <a:pt x="0" y="124"/>
                    </a:cubicBezTo>
                    <a:lnTo>
                      <a:pt x="0" y="124"/>
                    </a:lnTo>
                    <a:lnTo>
                      <a:pt x="0" y="124"/>
                    </a:lnTo>
                    <a:cubicBezTo>
                      <a:pt x="31" y="155"/>
                      <a:pt x="31" y="155"/>
                      <a:pt x="31" y="186"/>
                    </a:cubicBezTo>
                    <a:lnTo>
                      <a:pt x="62" y="186"/>
                    </a:lnTo>
                    <a:lnTo>
                      <a:pt x="93" y="186"/>
                    </a:lnTo>
                    <a:lnTo>
                      <a:pt x="124" y="186"/>
                    </a:lnTo>
                    <a:lnTo>
                      <a:pt x="124" y="186"/>
                    </a:lnTo>
                    <a:cubicBezTo>
                      <a:pt x="124" y="186"/>
                      <a:pt x="124" y="186"/>
                      <a:pt x="155" y="186"/>
                    </a:cubicBezTo>
                    <a:cubicBezTo>
                      <a:pt x="155" y="186"/>
                      <a:pt x="155" y="186"/>
                      <a:pt x="124" y="186"/>
                    </a:cubicBezTo>
                    <a:cubicBezTo>
                      <a:pt x="124" y="186"/>
                      <a:pt x="124" y="155"/>
                      <a:pt x="124" y="124"/>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200" name="Freeform 197"/>
              <p:cNvSpPr>
                <a:spLocks noChangeArrowheads="1"/>
              </p:cNvSpPr>
              <p:nvPr/>
            </p:nvSpPr>
            <p:spPr bwMode="auto">
              <a:xfrm>
                <a:off x="2173288" y="1144588"/>
                <a:ext cx="23812" cy="11112"/>
              </a:xfrm>
              <a:custGeom>
                <a:avLst/>
                <a:gdLst>
                  <a:gd name="T0" fmla="*/ 0 w 64"/>
                  <a:gd name="T1" fmla="*/ 31 h 32"/>
                  <a:gd name="T2" fmla="*/ 0 w 64"/>
                  <a:gd name="T3" fmla="*/ 31 h 32"/>
                  <a:gd name="T4" fmla="*/ 0 w 64"/>
                  <a:gd name="T5" fmla="*/ 31 h 32"/>
                  <a:gd name="T6" fmla="*/ 32 w 64"/>
                  <a:gd name="T7" fmla="*/ 31 h 32"/>
                  <a:gd name="T8" fmla="*/ 63 w 64"/>
                  <a:gd name="T9" fmla="*/ 31 h 32"/>
                  <a:gd name="T10" fmla="*/ 63 w 64"/>
                  <a:gd name="T11" fmla="*/ 31 h 32"/>
                  <a:gd name="T12" fmla="*/ 63 w 64"/>
                  <a:gd name="T13" fmla="*/ 0 h 32"/>
                  <a:gd name="T14" fmla="*/ 0 w 64"/>
                  <a:gd name="T15" fmla="*/ 31 h 3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4" h="32">
                    <a:moveTo>
                      <a:pt x="0" y="31"/>
                    </a:moveTo>
                    <a:lnTo>
                      <a:pt x="0" y="31"/>
                    </a:lnTo>
                    <a:lnTo>
                      <a:pt x="0" y="31"/>
                    </a:lnTo>
                    <a:cubicBezTo>
                      <a:pt x="32" y="31"/>
                      <a:pt x="32" y="31"/>
                      <a:pt x="32" y="31"/>
                    </a:cubicBezTo>
                    <a:lnTo>
                      <a:pt x="63" y="31"/>
                    </a:lnTo>
                    <a:lnTo>
                      <a:pt x="63" y="31"/>
                    </a:lnTo>
                    <a:cubicBezTo>
                      <a:pt x="63" y="0"/>
                      <a:pt x="63" y="0"/>
                      <a:pt x="63" y="0"/>
                    </a:cubicBezTo>
                    <a:cubicBezTo>
                      <a:pt x="32" y="0"/>
                      <a:pt x="32" y="31"/>
                      <a:pt x="0" y="31"/>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201" name="Freeform 198"/>
              <p:cNvSpPr>
                <a:spLocks noChangeArrowheads="1"/>
              </p:cNvSpPr>
              <p:nvPr/>
            </p:nvSpPr>
            <p:spPr bwMode="auto">
              <a:xfrm>
                <a:off x="1962150" y="954088"/>
                <a:ext cx="88900" cy="66675"/>
              </a:xfrm>
              <a:custGeom>
                <a:avLst/>
                <a:gdLst>
                  <a:gd name="T0" fmla="*/ 248 w 249"/>
                  <a:gd name="T1" fmla="*/ 62 h 187"/>
                  <a:gd name="T2" fmla="*/ 248 w 249"/>
                  <a:gd name="T3" fmla="*/ 62 h 187"/>
                  <a:gd name="T4" fmla="*/ 186 w 249"/>
                  <a:gd name="T5" fmla="*/ 0 h 187"/>
                  <a:gd name="T6" fmla="*/ 186 w 249"/>
                  <a:gd name="T7" fmla="*/ 0 h 187"/>
                  <a:gd name="T8" fmla="*/ 124 w 249"/>
                  <a:gd name="T9" fmla="*/ 31 h 187"/>
                  <a:gd name="T10" fmla="*/ 93 w 249"/>
                  <a:gd name="T11" fmla="*/ 31 h 187"/>
                  <a:gd name="T12" fmla="*/ 62 w 249"/>
                  <a:gd name="T13" fmla="*/ 31 h 187"/>
                  <a:gd name="T14" fmla="*/ 62 w 249"/>
                  <a:gd name="T15" fmla="*/ 31 h 187"/>
                  <a:gd name="T16" fmla="*/ 62 w 249"/>
                  <a:gd name="T17" fmla="*/ 31 h 187"/>
                  <a:gd name="T18" fmla="*/ 0 w 249"/>
                  <a:gd name="T19" fmla="*/ 62 h 187"/>
                  <a:gd name="T20" fmla="*/ 0 w 249"/>
                  <a:gd name="T21" fmla="*/ 93 h 187"/>
                  <a:gd name="T22" fmla="*/ 0 w 249"/>
                  <a:gd name="T23" fmla="*/ 93 h 187"/>
                  <a:gd name="T24" fmla="*/ 31 w 249"/>
                  <a:gd name="T25" fmla="*/ 93 h 187"/>
                  <a:gd name="T26" fmla="*/ 62 w 249"/>
                  <a:gd name="T27" fmla="*/ 93 h 187"/>
                  <a:gd name="T28" fmla="*/ 62 w 249"/>
                  <a:gd name="T29" fmla="*/ 155 h 187"/>
                  <a:gd name="T30" fmla="*/ 62 w 249"/>
                  <a:gd name="T31" fmla="*/ 155 h 187"/>
                  <a:gd name="T32" fmla="*/ 62 w 249"/>
                  <a:gd name="T33" fmla="*/ 186 h 187"/>
                  <a:gd name="T34" fmla="*/ 31 w 249"/>
                  <a:gd name="T35" fmla="*/ 186 h 187"/>
                  <a:gd name="T36" fmla="*/ 0 w 249"/>
                  <a:gd name="T37" fmla="*/ 186 h 187"/>
                  <a:gd name="T38" fmla="*/ 0 w 249"/>
                  <a:gd name="T39" fmla="*/ 186 h 187"/>
                  <a:gd name="T40" fmla="*/ 0 w 249"/>
                  <a:gd name="T41" fmla="*/ 186 h 187"/>
                  <a:gd name="T42" fmla="*/ 0 w 249"/>
                  <a:gd name="T43" fmla="*/ 186 h 187"/>
                  <a:gd name="T44" fmla="*/ 0 w 249"/>
                  <a:gd name="T45" fmla="*/ 186 h 187"/>
                  <a:gd name="T46" fmla="*/ 31 w 249"/>
                  <a:gd name="T47" fmla="*/ 186 h 187"/>
                  <a:gd name="T48" fmla="*/ 62 w 249"/>
                  <a:gd name="T49" fmla="*/ 186 h 187"/>
                  <a:gd name="T50" fmla="*/ 93 w 249"/>
                  <a:gd name="T51" fmla="*/ 186 h 187"/>
                  <a:gd name="T52" fmla="*/ 124 w 249"/>
                  <a:gd name="T53" fmla="*/ 186 h 187"/>
                  <a:gd name="T54" fmla="*/ 124 w 249"/>
                  <a:gd name="T55" fmla="*/ 186 h 187"/>
                  <a:gd name="T56" fmla="*/ 124 w 249"/>
                  <a:gd name="T57" fmla="*/ 186 h 187"/>
                  <a:gd name="T58" fmla="*/ 93 w 249"/>
                  <a:gd name="T59" fmla="*/ 186 h 187"/>
                  <a:gd name="T60" fmla="*/ 248 w 249"/>
                  <a:gd name="T61" fmla="*/ 62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49" h="187">
                    <a:moveTo>
                      <a:pt x="248" y="62"/>
                    </a:moveTo>
                    <a:lnTo>
                      <a:pt x="248" y="62"/>
                    </a:lnTo>
                    <a:cubicBezTo>
                      <a:pt x="248" y="31"/>
                      <a:pt x="217" y="0"/>
                      <a:pt x="186" y="0"/>
                    </a:cubicBezTo>
                    <a:lnTo>
                      <a:pt x="186" y="0"/>
                    </a:lnTo>
                    <a:cubicBezTo>
                      <a:pt x="155" y="0"/>
                      <a:pt x="124" y="31"/>
                      <a:pt x="124" y="31"/>
                    </a:cubicBezTo>
                    <a:cubicBezTo>
                      <a:pt x="93" y="31"/>
                      <a:pt x="93" y="31"/>
                      <a:pt x="93" y="31"/>
                    </a:cubicBezTo>
                    <a:lnTo>
                      <a:pt x="62" y="31"/>
                    </a:lnTo>
                    <a:lnTo>
                      <a:pt x="62" y="31"/>
                    </a:lnTo>
                    <a:lnTo>
                      <a:pt x="62" y="31"/>
                    </a:lnTo>
                    <a:cubicBezTo>
                      <a:pt x="31" y="31"/>
                      <a:pt x="0" y="62"/>
                      <a:pt x="0" y="62"/>
                    </a:cubicBezTo>
                    <a:cubicBezTo>
                      <a:pt x="0" y="62"/>
                      <a:pt x="0" y="62"/>
                      <a:pt x="0" y="93"/>
                    </a:cubicBezTo>
                    <a:lnTo>
                      <a:pt x="0" y="93"/>
                    </a:lnTo>
                    <a:lnTo>
                      <a:pt x="31" y="93"/>
                    </a:lnTo>
                    <a:cubicBezTo>
                      <a:pt x="62" y="93"/>
                      <a:pt x="62" y="93"/>
                      <a:pt x="62" y="93"/>
                    </a:cubicBezTo>
                    <a:cubicBezTo>
                      <a:pt x="62" y="124"/>
                      <a:pt x="62" y="124"/>
                      <a:pt x="62" y="155"/>
                    </a:cubicBezTo>
                    <a:lnTo>
                      <a:pt x="62" y="155"/>
                    </a:lnTo>
                    <a:cubicBezTo>
                      <a:pt x="62" y="186"/>
                      <a:pt x="62" y="186"/>
                      <a:pt x="62" y="186"/>
                    </a:cubicBezTo>
                    <a:cubicBezTo>
                      <a:pt x="31" y="186"/>
                      <a:pt x="31" y="186"/>
                      <a:pt x="31" y="186"/>
                    </a:cubicBezTo>
                    <a:lnTo>
                      <a:pt x="0" y="186"/>
                    </a:lnTo>
                    <a:lnTo>
                      <a:pt x="0" y="186"/>
                    </a:lnTo>
                    <a:lnTo>
                      <a:pt x="0" y="186"/>
                    </a:lnTo>
                    <a:lnTo>
                      <a:pt x="0" y="186"/>
                    </a:lnTo>
                    <a:lnTo>
                      <a:pt x="0" y="186"/>
                    </a:lnTo>
                    <a:lnTo>
                      <a:pt x="31" y="186"/>
                    </a:lnTo>
                    <a:lnTo>
                      <a:pt x="62" y="186"/>
                    </a:lnTo>
                    <a:lnTo>
                      <a:pt x="93" y="186"/>
                    </a:lnTo>
                    <a:cubicBezTo>
                      <a:pt x="124" y="186"/>
                      <a:pt x="124" y="186"/>
                      <a:pt x="124" y="186"/>
                    </a:cubicBezTo>
                    <a:lnTo>
                      <a:pt x="124" y="186"/>
                    </a:lnTo>
                    <a:lnTo>
                      <a:pt x="124" y="186"/>
                    </a:lnTo>
                    <a:cubicBezTo>
                      <a:pt x="93" y="186"/>
                      <a:pt x="93" y="186"/>
                      <a:pt x="93" y="186"/>
                    </a:cubicBezTo>
                    <a:cubicBezTo>
                      <a:pt x="248" y="62"/>
                      <a:pt x="248" y="62"/>
                      <a:pt x="248" y="62"/>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202" name="Freeform 199"/>
              <p:cNvSpPr>
                <a:spLocks noChangeArrowheads="1"/>
              </p:cNvSpPr>
              <p:nvPr/>
            </p:nvSpPr>
            <p:spPr bwMode="auto">
              <a:xfrm>
                <a:off x="1771650" y="954088"/>
                <a:ext cx="77788" cy="22225"/>
              </a:xfrm>
              <a:custGeom>
                <a:avLst/>
                <a:gdLst>
                  <a:gd name="T0" fmla="*/ 0 w 218"/>
                  <a:gd name="T1" fmla="*/ 62 h 63"/>
                  <a:gd name="T2" fmla="*/ 0 w 218"/>
                  <a:gd name="T3" fmla="*/ 62 h 63"/>
                  <a:gd name="T4" fmla="*/ 0 w 218"/>
                  <a:gd name="T5" fmla="*/ 62 h 63"/>
                  <a:gd name="T6" fmla="*/ 31 w 218"/>
                  <a:gd name="T7" fmla="*/ 62 h 63"/>
                  <a:gd name="T8" fmla="*/ 31 w 218"/>
                  <a:gd name="T9" fmla="*/ 31 h 63"/>
                  <a:gd name="T10" fmla="*/ 31 w 218"/>
                  <a:gd name="T11" fmla="*/ 0 h 63"/>
                  <a:gd name="T12" fmla="*/ 62 w 218"/>
                  <a:gd name="T13" fmla="*/ 0 h 63"/>
                  <a:gd name="T14" fmla="*/ 124 w 218"/>
                  <a:gd name="T15" fmla="*/ 31 h 63"/>
                  <a:gd name="T16" fmla="*/ 155 w 218"/>
                  <a:gd name="T17" fmla="*/ 31 h 63"/>
                  <a:gd name="T18" fmla="*/ 155 w 218"/>
                  <a:gd name="T19" fmla="*/ 31 h 63"/>
                  <a:gd name="T20" fmla="*/ 155 w 218"/>
                  <a:gd name="T21" fmla="*/ 31 h 63"/>
                  <a:gd name="T22" fmla="*/ 186 w 218"/>
                  <a:gd name="T23" fmla="*/ 0 h 63"/>
                  <a:gd name="T24" fmla="*/ 217 w 218"/>
                  <a:gd name="T25" fmla="*/ 0 h 63"/>
                  <a:gd name="T26" fmla="*/ 217 w 218"/>
                  <a:gd name="T27" fmla="*/ 0 h 63"/>
                  <a:gd name="T28" fmla="*/ 186 w 218"/>
                  <a:gd name="T29" fmla="*/ 0 h 63"/>
                  <a:gd name="T30" fmla="*/ 155 w 218"/>
                  <a:gd name="T31" fmla="*/ 0 h 63"/>
                  <a:gd name="T32" fmla="*/ 155 w 218"/>
                  <a:gd name="T33" fmla="*/ 0 h 63"/>
                  <a:gd name="T34" fmla="*/ 124 w 218"/>
                  <a:gd name="T35" fmla="*/ 0 h 63"/>
                  <a:gd name="T36" fmla="*/ 93 w 218"/>
                  <a:gd name="T37" fmla="*/ 0 h 63"/>
                  <a:gd name="T38" fmla="*/ 93 w 218"/>
                  <a:gd name="T39" fmla="*/ 0 h 63"/>
                  <a:gd name="T40" fmla="*/ 93 w 218"/>
                  <a:gd name="T41" fmla="*/ 0 h 63"/>
                  <a:gd name="T42" fmla="*/ 62 w 218"/>
                  <a:gd name="T43" fmla="*/ 0 h 63"/>
                  <a:gd name="T44" fmla="*/ 31 w 218"/>
                  <a:gd name="T45" fmla="*/ 0 h 63"/>
                  <a:gd name="T46" fmla="*/ 0 w 218"/>
                  <a:gd name="T47" fmla="*/ 0 h 63"/>
                  <a:gd name="T48" fmla="*/ 0 w 218"/>
                  <a:gd name="T49" fmla="*/ 0 h 63"/>
                  <a:gd name="T50" fmla="*/ 0 w 218"/>
                  <a:gd name="T51" fmla="*/ 0 h 63"/>
                  <a:gd name="T52" fmla="*/ 0 w 218"/>
                  <a:gd name="T53" fmla="*/ 31 h 63"/>
                  <a:gd name="T54" fmla="*/ 0 w 218"/>
                  <a:gd name="T55" fmla="*/ 6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18" h="63">
                    <a:moveTo>
                      <a:pt x="0" y="62"/>
                    </a:moveTo>
                    <a:lnTo>
                      <a:pt x="0" y="62"/>
                    </a:lnTo>
                    <a:lnTo>
                      <a:pt x="0" y="62"/>
                    </a:lnTo>
                    <a:cubicBezTo>
                      <a:pt x="0" y="62"/>
                      <a:pt x="0" y="62"/>
                      <a:pt x="31" y="62"/>
                    </a:cubicBezTo>
                    <a:cubicBezTo>
                      <a:pt x="31" y="62"/>
                      <a:pt x="31" y="62"/>
                      <a:pt x="31" y="31"/>
                    </a:cubicBezTo>
                    <a:cubicBezTo>
                      <a:pt x="31" y="31"/>
                      <a:pt x="31" y="31"/>
                      <a:pt x="31" y="0"/>
                    </a:cubicBezTo>
                    <a:lnTo>
                      <a:pt x="62" y="0"/>
                    </a:lnTo>
                    <a:cubicBezTo>
                      <a:pt x="62" y="0"/>
                      <a:pt x="93" y="31"/>
                      <a:pt x="124" y="31"/>
                    </a:cubicBezTo>
                    <a:lnTo>
                      <a:pt x="155" y="31"/>
                    </a:lnTo>
                    <a:lnTo>
                      <a:pt x="155" y="31"/>
                    </a:lnTo>
                    <a:lnTo>
                      <a:pt x="155" y="31"/>
                    </a:lnTo>
                    <a:cubicBezTo>
                      <a:pt x="155" y="0"/>
                      <a:pt x="186" y="0"/>
                      <a:pt x="186" y="0"/>
                    </a:cubicBezTo>
                    <a:cubicBezTo>
                      <a:pt x="186" y="0"/>
                      <a:pt x="186" y="0"/>
                      <a:pt x="217" y="0"/>
                    </a:cubicBezTo>
                    <a:lnTo>
                      <a:pt x="217" y="0"/>
                    </a:lnTo>
                    <a:lnTo>
                      <a:pt x="186" y="0"/>
                    </a:lnTo>
                    <a:cubicBezTo>
                      <a:pt x="186" y="0"/>
                      <a:pt x="186" y="0"/>
                      <a:pt x="155" y="0"/>
                    </a:cubicBezTo>
                    <a:lnTo>
                      <a:pt x="155" y="0"/>
                    </a:lnTo>
                    <a:cubicBezTo>
                      <a:pt x="124" y="0"/>
                      <a:pt x="124" y="0"/>
                      <a:pt x="124" y="0"/>
                    </a:cubicBezTo>
                    <a:cubicBezTo>
                      <a:pt x="124" y="0"/>
                      <a:pt x="124" y="0"/>
                      <a:pt x="93" y="0"/>
                    </a:cubicBezTo>
                    <a:lnTo>
                      <a:pt x="93" y="0"/>
                    </a:lnTo>
                    <a:lnTo>
                      <a:pt x="93" y="0"/>
                    </a:lnTo>
                    <a:cubicBezTo>
                      <a:pt x="62" y="0"/>
                      <a:pt x="62" y="0"/>
                      <a:pt x="62" y="0"/>
                    </a:cubicBezTo>
                    <a:lnTo>
                      <a:pt x="31" y="0"/>
                    </a:lnTo>
                    <a:cubicBezTo>
                      <a:pt x="31" y="0"/>
                      <a:pt x="31" y="0"/>
                      <a:pt x="0" y="0"/>
                    </a:cubicBezTo>
                    <a:lnTo>
                      <a:pt x="0" y="0"/>
                    </a:lnTo>
                    <a:lnTo>
                      <a:pt x="0" y="0"/>
                    </a:lnTo>
                    <a:cubicBezTo>
                      <a:pt x="0" y="31"/>
                      <a:pt x="0" y="31"/>
                      <a:pt x="0" y="31"/>
                    </a:cubicBezTo>
                    <a:cubicBezTo>
                      <a:pt x="0" y="62"/>
                      <a:pt x="0" y="62"/>
                      <a:pt x="0" y="62"/>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203" name="Freeform 200"/>
              <p:cNvSpPr>
                <a:spLocks noChangeArrowheads="1"/>
              </p:cNvSpPr>
              <p:nvPr/>
            </p:nvSpPr>
            <p:spPr bwMode="auto">
              <a:xfrm>
                <a:off x="1325563" y="965200"/>
                <a:ext cx="312737" cy="100013"/>
              </a:xfrm>
              <a:custGeom>
                <a:avLst/>
                <a:gdLst>
                  <a:gd name="T0" fmla="*/ 62 w 869"/>
                  <a:gd name="T1" fmla="*/ 124 h 280"/>
                  <a:gd name="T2" fmla="*/ 186 w 869"/>
                  <a:gd name="T3" fmla="*/ 124 h 280"/>
                  <a:gd name="T4" fmla="*/ 310 w 869"/>
                  <a:gd name="T5" fmla="*/ 124 h 280"/>
                  <a:gd name="T6" fmla="*/ 341 w 869"/>
                  <a:gd name="T7" fmla="*/ 155 h 280"/>
                  <a:gd name="T8" fmla="*/ 280 w 869"/>
                  <a:gd name="T9" fmla="*/ 217 h 280"/>
                  <a:gd name="T10" fmla="*/ 186 w 869"/>
                  <a:gd name="T11" fmla="*/ 186 h 280"/>
                  <a:gd name="T12" fmla="*/ 93 w 869"/>
                  <a:gd name="T13" fmla="*/ 217 h 280"/>
                  <a:gd name="T14" fmla="*/ 156 w 869"/>
                  <a:gd name="T15" fmla="*/ 217 h 280"/>
                  <a:gd name="T16" fmla="*/ 186 w 869"/>
                  <a:gd name="T17" fmla="*/ 217 h 280"/>
                  <a:gd name="T18" fmla="*/ 248 w 869"/>
                  <a:gd name="T19" fmla="*/ 279 h 280"/>
                  <a:gd name="T20" fmla="*/ 248 w 869"/>
                  <a:gd name="T21" fmla="*/ 279 h 280"/>
                  <a:gd name="T22" fmla="*/ 310 w 869"/>
                  <a:gd name="T23" fmla="*/ 279 h 280"/>
                  <a:gd name="T24" fmla="*/ 341 w 869"/>
                  <a:gd name="T25" fmla="*/ 279 h 280"/>
                  <a:gd name="T26" fmla="*/ 404 w 869"/>
                  <a:gd name="T27" fmla="*/ 248 h 280"/>
                  <a:gd name="T28" fmla="*/ 465 w 869"/>
                  <a:gd name="T29" fmla="*/ 248 h 280"/>
                  <a:gd name="T30" fmla="*/ 558 w 869"/>
                  <a:gd name="T31" fmla="*/ 217 h 280"/>
                  <a:gd name="T32" fmla="*/ 620 w 869"/>
                  <a:gd name="T33" fmla="*/ 186 h 280"/>
                  <a:gd name="T34" fmla="*/ 620 w 869"/>
                  <a:gd name="T35" fmla="*/ 217 h 280"/>
                  <a:gd name="T36" fmla="*/ 682 w 869"/>
                  <a:gd name="T37" fmla="*/ 248 h 280"/>
                  <a:gd name="T38" fmla="*/ 806 w 869"/>
                  <a:gd name="T39" fmla="*/ 248 h 280"/>
                  <a:gd name="T40" fmla="*/ 868 w 869"/>
                  <a:gd name="T41" fmla="*/ 186 h 280"/>
                  <a:gd name="T42" fmla="*/ 806 w 869"/>
                  <a:gd name="T43" fmla="*/ 155 h 280"/>
                  <a:gd name="T44" fmla="*/ 775 w 869"/>
                  <a:gd name="T45" fmla="*/ 186 h 280"/>
                  <a:gd name="T46" fmla="*/ 713 w 869"/>
                  <a:gd name="T47" fmla="*/ 155 h 280"/>
                  <a:gd name="T48" fmla="*/ 651 w 869"/>
                  <a:gd name="T49" fmla="*/ 31 h 280"/>
                  <a:gd name="T50" fmla="*/ 589 w 869"/>
                  <a:gd name="T51" fmla="*/ 0 h 280"/>
                  <a:gd name="T52" fmla="*/ 558 w 869"/>
                  <a:gd name="T53" fmla="*/ 31 h 280"/>
                  <a:gd name="T54" fmla="*/ 589 w 869"/>
                  <a:gd name="T55" fmla="*/ 62 h 280"/>
                  <a:gd name="T56" fmla="*/ 528 w 869"/>
                  <a:gd name="T57" fmla="*/ 124 h 280"/>
                  <a:gd name="T58" fmla="*/ 496 w 869"/>
                  <a:gd name="T59" fmla="*/ 93 h 280"/>
                  <a:gd name="T60" fmla="*/ 496 w 869"/>
                  <a:gd name="T61" fmla="*/ 62 h 280"/>
                  <a:gd name="T62" fmla="*/ 465 w 869"/>
                  <a:gd name="T63" fmla="*/ 62 h 280"/>
                  <a:gd name="T64" fmla="*/ 372 w 869"/>
                  <a:gd name="T65" fmla="*/ 62 h 280"/>
                  <a:gd name="T66" fmla="*/ 341 w 869"/>
                  <a:gd name="T67" fmla="*/ 62 h 280"/>
                  <a:gd name="T68" fmla="*/ 310 w 869"/>
                  <a:gd name="T69" fmla="*/ 93 h 280"/>
                  <a:gd name="T70" fmla="*/ 310 w 869"/>
                  <a:gd name="T71" fmla="*/ 62 h 280"/>
                  <a:gd name="T72" fmla="*/ 280 w 869"/>
                  <a:gd name="T73" fmla="*/ 31 h 280"/>
                  <a:gd name="T74" fmla="*/ 248 w 869"/>
                  <a:gd name="T75" fmla="*/ 31 h 280"/>
                  <a:gd name="T76" fmla="*/ 186 w 869"/>
                  <a:gd name="T77" fmla="*/ 62 h 280"/>
                  <a:gd name="T78" fmla="*/ 156 w 869"/>
                  <a:gd name="T79" fmla="*/ 31 h 280"/>
                  <a:gd name="T80" fmla="*/ 156 w 869"/>
                  <a:gd name="T81" fmla="*/ 0 h 280"/>
                  <a:gd name="T82" fmla="*/ 93 w 869"/>
                  <a:gd name="T83" fmla="*/ 0 h 280"/>
                  <a:gd name="T84" fmla="*/ 93 w 869"/>
                  <a:gd name="T85" fmla="*/ 0 h 280"/>
                  <a:gd name="T86" fmla="*/ 32 w 869"/>
                  <a:gd name="T87" fmla="*/ 31 h 280"/>
                  <a:gd name="T88" fmla="*/ 0 w 869"/>
                  <a:gd name="T89" fmla="*/ 62 h 280"/>
                  <a:gd name="T90" fmla="*/ 0 w 869"/>
                  <a:gd name="T91" fmla="*/ 124 h 280"/>
                  <a:gd name="T92" fmla="*/ 0 w 869"/>
                  <a:gd name="T93" fmla="*/ 124 h 280"/>
                  <a:gd name="T94" fmla="*/ 32 w 869"/>
                  <a:gd name="T95" fmla="*/ 124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869" h="280">
                    <a:moveTo>
                      <a:pt x="62" y="124"/>
                    </a:moveTo>
                    <a:lnTo>
                      <a:pt x="62" y="124"/>
                    </a:lnTo>
                    <a:cubicBezTo>
                      <a:pt x="62" y="124"/>
                      <a:pt x="93" y="124"/>
                      <a:pt x="124" y="124"/>
                    </a:cubicBezTo>
                    <a:cubicBezTo>
                      <a:pt x="156" y="124"/>
                      <a:pt x="186" y="124"/>
                      <a:pt x="186" y="124"/>
                    </a:cubicBezTo>
                    <a:cubicBezTo>
                      <a:pt x="186" y="124"/>
                      <a:pt x="217" y="124"/>
                      <a:pt x="248" y="124"/>
                    </a:cubicBezTo>
                    <a:cubicBezTo>
                      <a:pt x="280" y="124"/>
                      <a:pt x="310" y="124"/>
                      <a:pt x="310" y="124"/>
                    </a:cubicBezTo>
                    <a:cubicBezTo>
                      <a:pt x="310" y="124"/>
                      <a:pt x="310" y="124"/>
                      <a:pt x="341" y="124"/>
                    </a:cubicBezTo>
                    <a:lnTo>
                      <a:pt x="341" y="155"/>
                    </a:lnTo>
                    <a:cubicBezTo>
                      <a:pt x="341" y="186"/>
                      <a:pt x="341" y="186"/>
                      <a:pt x="310" y="186"/>
                    </a:cubicBezTo>
                    <a:cubicBezTo>
                      <a:pt x="310" y="217"/>
                      <a:pt x="280" y="217"/>
                      <a:pt x="280" y="217"/>
                    </a:cubicBezTo>
                    <a:cubicBezTo>
                      <a:pt x="248" y="217"/>
                      <a:pt x="248" y="217"/>
                      <a:pt x="217" y="217"/>
                    </a:cubicBezTo>
                    <a:cubicBezTo>
                      <a:pt x="217" y="186"/>
                      <a:pt x="217" y="186"/>
                      <a:pt x="186" y="186"/>
                    </a:cubicBezTo>
                    <a:lnTo>
                      <a:pt x="186" y="186"/>
                    </a:lnTo>
                    <a:cubicBezTo>
                      <a:pt x="156" y="186"/>
                      <a:pt x="124" y="217"/>
                      <a:pt x="93" y="217"/>
                    </a:cubicBezTo>
                    <a:lnTo>
                      <a:pt x="93" y="217"/>
                    </a:lnTo>
                    <a:cubicBezTo>
                      <a:pt x="124" y="217"/>
                      <a:pt x="156" y="217"/>
                      <a:pt x="156" y="217"/>
                    </a:cubicBezTo>
                    <a:lnTo>
                      <a:pt x="186" y="217"/>
                    </a:lnTo>
                    <a:lnTo>
                      <a:pt x="186" y="217"/>
                    </a:lnTo>
                    <a:cubicBezTo>
                      <a:pt x="217" y="217"/>
                      <a:pt x="217" y="248"/>
                      <a:pt x="248" y="248"/>
                    </a:cubicBezTo>
                    <a:cubicBezTo>
                      <a:pt x="248" y="248"/>
                      <a:pt x="248" y="248"/>
                      <a:pt x="248" y="279"/>
                    </a:cubicBezTo>
                    <a:lnTo>
                      <a:pt x="248" y="279"/>
                    </a:lnTo>
                    <a:lnTo>
                      <a:pt x="248" y="279"/>
                    </a:lnTo>
                    <a:lnTo>
                      <a:pt x="248" y="279"/>
                    </a:lnTo>
                    <a:cubicBezTo>
                      <a:pt x="280" y="279"/>
                      <a:pt x="280" y="279"/>
                      <a:pt x="310" y="279"/>
                    </a:cubicBezTo>
                    <a:cubicBezTo>
                      <a:pt x="310" y="279"/>
                      <a:pt x="310" y="279"/>
                      <a:pt x="341" y="279"/>
                    </a:cubicBezTo>
                    <a:lnTo>
                      <a:pt x="341" y="279"/>
                    </a:lnTo>
                    <a:lnTo>
                      <a:pt x="341" y="279"/>
                    </a:lnTo>
                    <a:cubicBezTo>
                      <a:pt x="372" y="279"/>
                      <a:pt x="372" y="248"/>
                      <a:pt x="404" y="248"/>
                    </a:cubicBezTo>
                    <a:cubicBezTo>
                      <a:pt x="434" y="248"/>
                      <a:pt x="434" y="248"/>
                      <a:pt x="465" y="248"/>
                    </a:cubicBezTo>
                    <a:lnTo>
                      <a:pt x="465" y="248"/>
                    </a:lnTo>
                    <a:cubicBezTo>
                      <a:pt x="465" y="248"/>
                      <a:pt x="496" y="217"/>
                      <a:pt x="528" y="217"/>
                    </a:cubicBezTo>
                    <a:cubicBezTo>
                      <a:pt x="528" y="217"/>
                      <a:pt x="528" y="217"/>
                      <a:pt x="558" y="217"/>
                    </a:cubicBezTo>
                    <a:cubicBezTo>
                      <a:pt x="558" y="217"/>
                      <a:pt x="558" y="217"/>
                      <a:pt x="589" y="217"/>
                    </a:cubicBezTo>
                    <a:cubicBezTo>
                      <a:pt x="620" y="186"/>
                      <a:pt x="620" y="186"/>
                      <a:pt x="620" y="186"/>
                    </a:cubicBezTo>
                    <a:cubicBezTo>
                      <a:pt x="620" y="217"/>
                      <a:pt x="620" y="217"/>
                      <a:pt x="620" y="217"/>
                    </a:cubicBezTo>
                    <a:lnTo>
                      <a:pt x="620" y="217"/>
                    </a:lnTo>
                    <a:lnTo>
                      <a:pt x="620" y="217"/>
                    </a:lnTo>
                    <a:cubicBezTo>
                      <a:pt x="651" y="217"/>
                      <a:pt x="682" y="217"/>
                      <a:pt x="682" y="248"/>
                    </a:cubicBezTo>
                    <a:cubicBezTo>
                      <a:pt x="682" y="248"/>
                      <a:pt x="713" y="248"/>
                      <a:pt x="775" y="248"/>
                    </a:cubicBezTo>
                    <a:lnTo>
                      <a:pt x="806" y="248"/>
                    </a:lnTo>
                    <a:cubicBezTo>
                      <a:pt x="837" y="217"/>
                      <a:pt x="868" y="217"/>
                      <a:pt x="868" y="186"/>
                    </a:cubicBezTo>
                    <a:lnTo>
                      <a:pt x="868" y="186"/>
                    </a:lnTo>
                    <a:lnTo>
                      <a:pt x="806" y="155"/>
                    </a:lnTo>
                    <a:lnTo>
                      <a:pt x="806" y="155"/>
                    </a:lnTo>
                    <a:lnTo>
                      <a:pt x="806" y="155"/>
                    </a:lnTo>
                    <a:cubicBezTo>
                      <a:pt x="775" y="186"/>
                      <a:pt x="775" y="186"/>
                      <a:pt x="775" y="186"/>
                    </a:cubicBezTo>
                    <a:cubicBezTo>
                      <a:pt x="744" y="186"/>
                      <a:pt x="744" y="155"/>
                      <a:pt x="713" y="155"/>
                    </a:cubicBezTo>
                    <a:lnTo>
                      <a:pt x="713" y="155"/>
                    </a:lnTo>
                    <a:lnTo>
                      <a:pt x="713" y="155"/>
                    </a:lnTo>
                    <a:cubicBezTo>
                      <a:pt x="713" y="124"/>
                      <a:pt x="651" y="62"/>
                      <a:pt x="651" y="31"/>
                    </a:cubicBezTo>
                    <a:lnTo>
                      <a:pt x="620" y="0"/>
                    </a:lnTo>
                    <a:lnTo>
                      <a:pt x="589" y="0"/>
                    </a:lnTo>
                    <a:lnTo>
                      <a:pt x="558" y="0"/>
                    </a:lnTo>
                    <a:lnTo>
                      <a:pt x="558" y="31"/>
                    </a:lnTo>
                    <a:cubicBezTo>
                      <a:pt x="558" y="31"/>
                      <a:pt x="558" y="31"/>
                      <a:pt x="558" y="62"/>
                    </a:cubicBezTo>
                    <a:lnTo>
                      <a:pt x="589" y="62"/>
                    </a:lnTo>
                    <a:cubicBezTo>
                      <a:pt x="589" y="93"/>
                      <a:pt x="589" y="93"/>
                      <a:pt x="589" y="93"/>
                    </a:cubicBezTo>
                    <a:cubicBezTo>
                      <a:pt x="558" y="124"/>
                      <a:pt x="558" y="124"/>
                      <a:pt x="528" y="124"/>
                    </a:cubicBezTo>
                    <a:lnTo>
                      <a:pt x="528" y="124"/>
                    </a:lnTo>
                    <a:cubicBezTo>
                      <a:pt x="528" y="124"/>
                      <a:pt x="496" y="124"/>
                      <a:pt x="496" y="93"/>
                    </a:cubicBezTo>
                    <a:lnTo>
                      <a:pt x="496" y="62"/>
                    </a:lnTo>
                    <a:lnTo>
                      <a:pt x="496" y="62"/>
                    </a:lnTo>
                    <a:cubicBezTo>
                      <a:pt x="496" y="62"/>
                      <a:pt x="496" y="62"/>
                      <a:pt x="465" y="62"/>
                    </a:cubicBezTo>
                    <a:lnTo>
                      <a:pt x="465" y="62"/>
                    </a:lnTo>
                    <a:cubicBezTo>
                      <a:pt x="465" y="62"/>
                      <a:pt x="465" y="62"/>
                      <a:pt x="404" y="62"/>
                    </a:cubicBezTo>
                    <a:cubicBezTo>
                      <a:pt x="372" y="62"/>
                      <a:pt x="372" y="62"/>
                      <a:pt x="372" y="62"/>
                    </a:cubicBezTo>
                    <a:lnTo>
                      <a:pt x="372" y="62"/>
                    </a:lnTo>
                    <a:cubicBezTo>
                      <a:pt x="372" y="62"/>
                      <a:pt x="372" y="62"/>
                      <a:pt x="341" y="62"/>
                    </a:cubicBezTo>
                    <a:lnTo>
                      <a:pt x="341" y="62"/>
                    </a:lnTo>
                    <a:cubicBezTo>
                      <a:pt x="341" y="62"/>
                      <a:pt x="341" y="93"/>
                      <a:pt x="310" y="93"/>
                    </a:cubicBezTo>
                    <a:lnTo>
                      <a:pt x="310" y="93"/>
                    </a:lnTo>
                    <a:lnTo>
                      <a:pt x="310" y="62"/>
                    </a:lnTo>
                    <a:lnTo>
                      <a:pt x="310" y="31"/>
                    </a:lnTo>
                    <a:cubicBezTo>
                      <a:pt x="280" y="31"/>
                      <a:pt x="280" y="31"/>
                      <a:pt x="280" y="31"/>
                    </a:cubicBezTo>
                    <a:lnTo>
                      <a:pt x="280" y="31"/>
                    </a:lnTo>
                    <a:cubicBezTo>
                      <a:pt x="248" y="31"/>
                      <a:pt x="248" y="31"/>
                      <a:pt x="248" y="31"/>
                    </a:cubicBezTo>
                    <a:cubicBezTo>
                      <a:pt x="217" y="31"/>
                      <a:pt x="217" y="31"/>
                      <a:pt x="217" y="62"/>
                    </a:cubicBezTo>
                    <a:lnTo>
                      <a:pt x="186" y="62"/>
                    </a:lnTo>
                    <a:cubicBezTo>
                      <a:pt x="156" y="62"/>
                      <a:pt x="156" y="62"/>
                      <a:pt x="156" y="62"/>
                    </a:cubicBezTo>
                    <a:cubicBezTo>
                      <a:pt x="156" y="31"/>
                      <a:pt x="156" y="31"/>
                      <a:pt x="156" y="31"/>
                    </a:cubicBezTo>
                    <a:lnTo>
                      <a:pt x="156" y="31"/>
                    </a:lnTo>
                    <a:lnTo>
                      <a:pt x="156" y="0"/>
                    </a:lnTo>
                    <a:cubicBezTo>
                      <a:pt x="124" y="0"/>
                      <a:pt x="124" y="0"/>
                      <a:pt x="124" y="0"/>
                    </a:cubicBezTo>
                    <a:lnTo>
                      <a:pt x="93" y="0"/>
                    </a:lnTo>
                    <a:lnTo>
                      <a:pt x="93" y="0"/>
                    </a:lnTo>
                    <a:lnTo>
                      <a:pt x="93" y="0"/>
                    </a:lnTo>
                    <a:cubicBezTo>
                      <a:pt x="62" y="31"/>
                      <a:pt x="62" y="31"/>
                      <a:pt x="62" y="31"/>
                    </a:cubicBezTo>
                    <a:cubicBezTo>
                      <a:pt x="62" y="31"/>
                      <a:pt x="62" y="31"/>
                      <a:pt x="32" y="31"/>
                    </a:cubicBezTo>
                    <a:cubicBezTo>
                      <a:pt x="32" y="31"/>
                      <a:pt x="32" y="31"/>
                      <a:pt x="0" y="31"/>
                    </a:cubicBezTo>
                    <a:lnTo>
                      <a:pt x="0" y="62"/>
                    </a:lnTo>
                    <a:lnTo>
                      <a:pt x="32" y="62"/>
                    </a:lnTo>
                    <a:cubicBezTo>
                      <a:pt x="32" y="93"/>
                      <a:pt x="32" y="124"/>
                      <a:pt x="0" y="124"/>
                    </a:cubicBezTo>
                    <a:lnTo>
                      <a:pt x="0" y="124"/>
                    </a:lnTo>
                    <a:lnTo>
                      <a:pt x="0" y="124"/>
                    </a:lnTo>
                    <a:lnTo>
                      <a:pt x="32" y="124"/>
                    </a:lnTo>
                    <a:lnTo>
                      <a:pt x="32" y="124"/>
                    </a:lnTo>
                    <a:lnTo>
                      <a:pt x="62" y="124"/>
                    </a:ln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204" name="Freeform 201"/>
              <p:cNvSpPr>
                <a:spLocks noChangeArrowheads="1"/>
              </p:cNvSpPr>
              <p:nvPr/>
            </p:nvSpPr>
            <p:spPr bwMode="auto">
              <a:xfrm>
                <a:off x="1660525" y="954088"/>
                <a:ext cx="66675" cy="44450"/>
              </a:xfrm>
              <a:custGeom>
                <a:avLst/>
                <a:gdLst>
                  <a:gd name="T0" fmla="*/ 155 w 187"/>
                  <a:gd name="T1" fmla="*/ 62 h 125"/>
                  <a:gd name="T2" fmla="*/ 155 w 187"/>
                  <a:gd name="T3" fmla="*/ 62 h 125"/>
                  <a:gd name="T4" fmla="*/ 124 w 187"/>
                  <a:gd name="T5" fmla="*/ 62 h 125"/>
                  <a:gd name="T6" fmla="*/ 93 w 187"/>
                  <a:gd name="T7" fmla="*/ 31 h 125"/>
                  <a:gd name="T8" fmla="*/ 93 w 187"/>
                  <a:gd name="T9" fmla="*/ 0 h 125"/>
                  <a:gd name="T10" fmla="*/ 93 w 187"/>
                  <a:gd name="T11" fmla="*/ 0 h 125"/>
                  <a:gd name="T12" fmla="*/ 62 w 187"/>
                  <a:gd name="T13" fmla="*/ 0 h 125"/>
                  <a:gd name="T14" fmla="*/ 62 w 187"/>
                  <a:gd name="T15" fmla="*/ 0 h 125"/>
                  <a:gd name="T16" fmla="*/ 0 w 187"/>
                  <a:gd name="T17" fmla="*/ 62 h 125"/>
                  <a:gd name="T18" fmla="*/ 31 w 187"/>
                  <a:gd name="T19" fmla="*/ 62 h 125"/>
                  <a:gd name="T20" fmla="*/ 62 w 187"/>
                  <a:gd name="T21" fmla="*/ 93 h 125"/>
                  <a:gd name="T22" fmla="*/ 93 w 187"/>
                  <a:gd name="T23" fmla="*/ 124 h 125"/>
                  <a:gd name="T24" fmla="*/ 93 w 187"/>
                  <a:gd name="T25" fmla="*/ 124 h 125"/>
                  <a:gd name="T26" fmla="*/ 93 w 187"/>
                  <a:gd name="T27" fmla="*/ 62 h 125"/>
                  <a:gd name="T28" fmla="*/ 155 w 187"/>
                  <a:gd name="T29" fmla="*/ 93 h 125"/>
                  <a:gd name="T30" fmla="*/ 186 w 187"/>
                  <a:gd name="T31" fmla="*/ 93 h 125"/>
                  <a:gd name="T32" fmla="*/ 186 w 187"/>
                  <a:gd name="T33" fmla="*/ 93 h 125"/>
                  <a:gd name="T34" fmla="*/ 186 w 187"/>
                  <a:gd name="T35" fmla="*/ 93 h 125"/>
                  <a:gd name="T36" fmla="*/ 155 w 187"/>
                  <a:gd name="T37" fmla="*/ 62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87" h="125">
                    <a:moveTo>
                      <a:pt x="155" y="62"/>
                    </a:moveTo>
                    <a:lnTo>
                      <a:pt x="155" y="62"/>
                    </a:lnTo>
                    <a:cubicBezTo>
                      <a:pt x="155" y="62"/>
                      <a:pt x="155" y="62"/>
                      <a:pt x="124" y="62"/>
                    </a:cubicBezTo>
                    <a:cubicBezTo>
                      <a:pt x="124" y="62"/>
                      <a:pt x="93" y="62"/>
                      <a:pt x="93" y="31"/>
                    </a:cubicBezTo>
                    <a:lnTo>
                      <a:pt x="93" y="0"/>
                    </a:lnTo>
                    <a:lnTo>
                      <a:pt x="93" y="0"/>
                    </a:lnTo>
                    <a:cubicBezTo>
                      <a:pt x="62" y="0"/>
                      <a:pt x="62" y="0"/>
                      <a:pt x="62" y="0"/>
                    </a:cubicBezTo>
                    <a:lnTo>
                      <a:pt x="62" y="0"/>
                    </a:lnTo>
                    <a:cubicBezTo>
                      <a:pt x="62" y="31"/>
                      <a:pt x="31" y="62"/>
                      <a:pt x="0" y="62"/>
                    </a:cubicBezTo>
                    <a:cubicBezTo>
                      <a:pt x="31" y="62"/>
                      <a:pt x="31" y="62"/>
                      <a:pt x="31" y="62"/>
                    </a:cubicBezTo>
                    <a:cubicBezTo>
                      <a:pt x="31" y="62"/>
                      <a:pt x="31" y="62"/>
                      <a:pt x="62" y="93"/>
                    </a:cubicBezTo>
                    <a:cubicBezTo>
                      <a:pt x="62" y="93"/>
                      <a:pt x="93" y="93"/>
                      <a:pt x="93" y="124"/>
                    </a:cubicBezTo>
                    <a:lnTo>
                      <a:pt x="93" y="124"/>
                    </a:lnTo>
                    <a:cubicBezTo>
                      <a:pt x="93" y="62"/>
                      <a:pt x="93" y="62"/>
                      <a:pt x="93" y="62"/>
                    </a:cubicBezTo>
                    <a:cubicBezTo>
                      <a:pt x="155" y="93"/>
                      <a:pt x="155" y="93"/>
                      <a:pt x="155" y="93"/>
                    </a:cubicBezTo>
                    <a:cubicBezTo>
                      <a:pt x="155" y="93"/>
                      <a:pt x="155" y="93"/>
                      <a:pt x="186" y="93"/>
                    </a:cubicBezTo>
                    <a:lnTo>
                      <a:pt x="186" y="93"/>
                    </a:lnTo>
                    <a:lnTo>
                      <a:pt x="186" y="93"/>
                    </a:lnTo>
                    <a:cubicBezTo>
                      <a:pt x="186" y="93"/>
                      <a:pt x="186" y="93"/>
                      <a:pt x="155" y="62"/>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205" name="Freeform 202"/>
              <p:cNvSpPr>
                <a:spLocks noChangeArrowheads="1"/>
              </p:cNvSpPr>
              <p:nvPr/>
            </p:nvSpPr>
            <p:spPr bwMode="auto">
              <a:xfrm>
                <a:off x="1973263" y="909638"/>
                <a:ext cx="88900" cy="11112"/>
              </a:xfrm>
              <a:custGeom>
                <a:avLst/>
                <a:gdLst>
                  <a:gd name="T0" fmla="*/ 186 w 249"/>
                  <a:gd name="T1" fmla="*/ 0 h 32"/>
                  <a:gd name="T2" fmla="*/ 186 w 249"/>
                  <a:gd name="T3" fmla="*/ 0 h 32"/>
                  <a:gd name="T4" fmla="*/ 155 w 249"/>
                  <a:gd name="T5" fmla="*/ 0 h 32"/>
                  <a:gd name="T6" fmla="*/ 155 w 249"/>
                  <a:gd name="T7" fmla="*/ 0 h 32"/>
                  <a:gd name="T8" fmla="*/ 124 w 249"/>
                  <a:gd name="T9" fmla="*/ 0 h 32"/>
                  <a:gd name="T10" fmla="*/ 93 w 249"/>
                  <a:gd name="T11" fmla="*/ 0 h 32"/>
                  <a:gd name="T12" fmla="*/ 62 w 249"/>
                  <a:gd name="T13" fmla="*/ 0 h 32"/>
                  <a:gd name="T14" fmla="*/ 62 w 249"/>
                  <a:gd name="T15" fmla="*/ 0 h 32"/>
                  <a:gd name="T16" fmla="*/ 62 w 249"/>
                  <a:gd name="T17" fmla="*/ 0 h 32"/>
                  <a:gd name="T18" fmla="*/ 0 w 249"/>
                  <a:gd name="T19" fmla="*/ 31 h 32"/>
                  <a:gd name="T20" fmla="*/ 31 w 249"/>
                  <a:gd name="T21" fmla="*/ 31 h 32"/>
                  <a:gd name="T22" fmla="*/ 31 w 249"/>
                  <a:gd name="T23" fmla="*/ 31 h 32"/>
                  <a:gd name="T24" fmla="*/ 62 w 249"/>
                  <a:gd name="T25" fmla="*/ 0 h 32"/>
                  <a:gd name="T26" fmla="*/ 93 w 249"/>
                  <a:gd name="T27" fmla="*/ 0 h 32"/>
                  <a:gd name="T28" fmla="*/ 93 w 249"/>
                  <a:gd name="T29" fmla="*/ 0 h 32"/>
                  <a:gd name="T30" fmla="*/ 124 w 249"/>
                  <a:gd name="T31" fmla="*/ 31 h 32"/>
                  <a:gd name="T32" fmla="*/ 186 w 249"/>
                  <a:gd name="T33" fmla="*/ 31 h 32"/>
                  <a:gd name="T34" fmla="*/ 186 w 249"/>
                  <a:gd name="T35" fmla="*/ 31 h 32"/>
                  <a:gd name="T36" fmla="*/ 186 w 249"/>
                  <a:gd name="T37" fmla="*/ 31 h 32"/>
                  <a:gd name="T38" fmla="*/ 217 w 249"/>
                  <a:gd name="T39" fmla="*/ 31 h 32"/>
                  <a:gd name="T40" fmla="*/ 217 w 249"/>
                  <a:gd name="T41" fmla="*/ 31 h 32"/>
                  <a:gd name="T42" fmla="*/ 248 w 249"/>
                  <a:gd name="T43" fmla="*/ 31 h 32"/>
                  <a:gd name="T44" fmla="*/ 248 w 249"/>
                  <a:gd name="T45" fmla="*/ 31 h 32"/>
                  <a:gd name="T46" fmla="*/ 248 w 249"/>
                  <a:gd name="T47" fmla="*/ 0 h 32"/>
                  <a:gd name="T48" fmla="*/ 217 w 249"/>
                  <a:gd name="T49" fmla="*/ 0 h 32"/>
                  <a:gd name="T50" fmla="*/ 186 w 249"/>
                  <a:gd name="T51"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49" h="32">
                    <a:moveTo>
                      <a:pt x="186" y="0"/>
                    </a:moveTo>
                    <a:lnTo>
                      <a:pt x="186" y="0"/>
                    </a:lnTo>
                    <a:cubicBezTo>
                      <a:pt x="186" y="0"/>
                      <a:pt x="186" y="0"/>
                      <a:pt x="155" y="0"/>
                    </a:cubicBezTo>
                    <a:lnTo>
                      <a:pt x="155" y="0"/>
                    </a:lnTo>
                    <a:cubicBezTo>
                      <a:pt x="124" y="0"/>
                      <a:pt x="124" y="0"/>
                      <a:pt x="124" y="0"/>
                    </a:cubicBezTo>
                    <a:cubicBezTo>
                      <a:pt x="93" y="0"/>
                      <a:pt x="93" y="0"/>
                      <a:pt x="93" y="0"/>
                    </a:cubicBezTo>
                    <a:lnTo>
                      <a:pt x="62" y="0"/>
                    </a:lnTo>
                    <a:lnTo>
                      <a:pt x="62" y="0"/>
                    </a:lnTo>
                    <a:lnTo>
                      <a:pt x="62" y="0"/>
                    </a:lnTo>
                    <a:cubicBezTo>
                      <a:pt x="31" y="0"/>
                      <a:pt x="31" y="31"/>
                      <a:pt x="0" y="31"/>
                    </a:cubicBezTo>
                    <a:cubicBezTo>
                      <a:pt x="0" y="31"/>
                      <a:pt x="0" y="31"/>
                      <a:pt x="31" y="31"/>
                    </a:cubicBezTo>
                    <a:lnTo>
                      <a:pt x="31" y="31"/>
                    </a:lnTo>
                    <a:cubicBezTo>
                      <a:pt x="31" y="31"/>
                      <a:pt x="62" y="31"/>
                      <a:pt x="62" y="0"/>
                    </a:cubicBezTo>
                    <a:cubicBezTo>
                      <a:pt x="93" y="0"/>
                      <a:pt x="93" y="0"/>
                      <a:pt x="93" y="0"/>
                    </a:cubicBezTo>
                    <a:lnTo>
                      <a:pt x="93" y="0"/>
                    </a:lnTo>
                    <a:cubicBezTo>
                      <a:pt x="93" y="31"/>
                      <a:pt x="124" y="31"/>
                      <a:pt x="124" y="31"/>
                    </a:cubicBezTo>
                    <a:cubicBezTo>
                      <a:pt x="155" y="31"/>
                      <a:pt x="155" y="31"/>
                      <a:pt x="186" y="31"/>
                    </a:cubicBezTo>
                    <a:lnTo>
                      <a:pt x="186" y="31"/>
                    </a:lnTo>
                    <a:lnTo>
                      <a:pt x="186" y="31"/>
                    </a:lnTo>
                    <a:cubicBezTo>
                      <a:pt x="186" y="31"/>
                      <a:pt x="186" y="31"/>
                      <a:pt x="217" y="31"/>
                    </a:cubicBezTo>
                    <a:lnTo>
                      <a:pt x="217" y="31"/>
                    </a:lnTo>
                    <a:cubicBezTo>
                      <a:pt x="248" y="31"/>
                      <a:pt x="248" y="31"/>
                      <a:pt x="248" y="31"/>
                    </a:cubicBezTo>
                    <a:lnTo>
                      <a:pt x="248" y="31"/>
                    </a:lnTo>
                    <a:cubicBezTo>
                      <a:pt x="248" y="0"/>
                      <a:pt x="248" y="0"/>
                      <a:pt x="248" y="0"/>
                    </a:cubicBezTo>
                    <a:lnTo>
                      <a:pt x="217" y="0"/>
                    </a:lnTo>
                    <a:lnTo>
                      <a:pt x="186" y="0"/>
                    </a:ln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206" name="Freeform 203"/>
              <p:cNvSpPr>
                <a:spLocks noChangeArrowheads="1"/>
              </p:cNvSpPr>
              <p:nvPr/>
            </p:nvSpPr>
            <p:spPr bwMode="auto">
              <a:xfrm>
                <a:off x="1951038" y="920750"/>
                <a:ext cx="11112" cy="1588"/>
              </a:xfrm>
              <a:custGeom>
                <a:avLst/>
                <a:gdLst>
                  <a:gd name="T0" fmla="*/ 0 w 32"/>
                  <a:gd name="T1" fmla="*/ 0 h 1"/>
                  <a:gd name="T2" fmla="*/ 0 w 32"/>
                  <a:gd name="T3" fmla="*/ 0 h 1"/>
                  <a:gd name="T4" fmla="*/ 31 w 32"/>
                  <a:gd name="T5" fmla="*/ 0 h 1"/>
                  <a:gd name="T6" fmla="*/ 31 w 32"/>
                  <a:gd name="T7" fmla="*/ 0 h 1"/>
                  <a:gd name="T8" fmla="*/ 31 w 32"/>
                  <a:gd name="T9" fmla="*/ 0 h 1"/>
                  <a:gd name="T10" fmla="*/ 0 w 32"/>
                  <a:gd name="T11" fmla="*/ 0 h 1"/>
                </a:gdLst>
                <a:ahLst/>
                <a:cxnLst>
                  <a:cxn ang="0">
                    <a:pos x="T0" y="T1"/>
                  </a:cxn>
                  <a:cxn ang="0">
                    <a:pos x="T2" y="T3"/>
                  </a:cxn>
                  <a:cxn ang="0">
                    <a:pos x="T4" y="T5"/>
                  </a:cxn>
                  <a:cxn ang="0">
                    <a:pos x="T6" y="T7"/>
                  </a:cxn>
                  <a:cxn ang="0">
                    <a:pos x="T8" y="T9"/>
                  </a:cxn>
                  <a:cxn ang="0">
                    <a:pos x="T10" y="T11"/>
                  </a:cxn>
                </a:cxnLst>
                <a:rect l="0" t="0" r="r" b="b"/>
                <a:pathLst>
                  <a:path w="32" h="1">
                    <a:moveTo>
                      <a:pt x="0" y="0"/>
                    </a:moveTo>
                    <a:lnTo>
                      <a:pt x="0" y="0"/>
                    </a:lnTo>
                    <a:lnTo>
                      <a:pt x="31" y="0"/>
                    </a:lnTo>
                    <a:lnTo>
                      <a:pt x="31" y="0"/>
                    </a:lnTo>
                    <a:lnTo>
                      <a:pt x="31" y="0"/>
                    </a:lnTo>
                    <a:cubicBezTo>
                      <a:pt x="31" y="0"/>
                      <a:pt x="31" y="0"/>
                      <a:pt x="0" y="0"/>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207" name="Freeform 204"/>
              <p:cNvSpPr>
                <a:spLocks noChangeArrowheads="1"/>
              </p:cNvSpPr>
              <p:nvPr/>
            </p:nvSpPr>
            <p:spPr bwMode="auto">
              <a:xfrm>
                <a:off x="1827213" y="887413"/>
                <a:ext cx="66675" cy="33337"/>
              </a:xfrm>
              <a:custGeom>
                <a:avLst/>
                <a:gdLst>
                  <a:gd name="T0" fmla="*/ 155 w 187"/>
                  <a:gd name="T1" fmla="*/ 31 h 94"/>
                  <a:gd name="T2" fmla="*/ 155 w 187"/>
                  <a:gd name="T3" fmla="*/ 31 h 94"/>
                  <a:gd name="T4" fmla="*/ 124 w 187"/>
                  <a:gd name="T5" fmla="*/ 31 h 94"/>
                  <a:gd name="T6" fmla="*/ 124 w 187"/>
                  <a:gd name="T7" fmla="*/ 31 h 94"/>
                  <a:gd name="T8" fmla="*/ 93 w 187"/>
                  <a:gd name="T9" fmla="*/ 31 h 94"/>
                  <a:gd name="T10" fmla="*/ 62 w 187"/>
                  <a:gd name="T11" fmla="*/ 31 h 94"/>
                  <a:gd name="T12" fmla="*/ 31 w 187"/>
                  <a:gd name="T13" fmla="*/ 31 h 94"/>
                  <a:gd name="T14" fmla="*/ 0 w 187"/>
                  <a:gd name="T15" fmla="*/ 0 h 94"/>
                  <a:gd name="T16" fmla="*/ 31 w 187"/>
                  <a:gd name="T17" fmla="*/ 62 h 94"/>
                  <a:gd name="T18" fmla="*/ 62 w 187"/>
                  <a:gd name="T19" fmla="*/ 93 h 94"/>
                  <a:gd name="T20" fmla="*/ 62 w 187"/>
                  <a:gd name="T21" fmla="*/ 93 h 94"/>
                  <a:gd name="T22" fmla="*/ 62 w 187"/>
                  <a:gd name="T23" fmla="*/ 93 h 94"/>
                  <a:gd name="T24" fmla="*/ 62 w 187"/>
                  <a:gd name="T25" fmla="*/ 93 h 94"/>
                  <a:gd name="T26" fmla="*/ 93 w 187"/>
                  <a:gd name="T27" fmla="*/ 93 h 94"/>
                  <a:gd name="T28" fmla="*/ 93 w 187"/>
                  <a:gd name="T29" fmla="*/ 93 h 94"/>
                  <a:gd name="T30" fmla="*/ 124 w 187"/>
                  <a:gd name="T31" fmla="*/ 93 h 94"/>
                  <a:gd name="T32" fmla="*/ 186 w 187"/>
                  <a:gd name="T33" fmla="*/ 93 h 94"/>
                  <a:gd name="T34" fmla="*/ 186 w 187"/>
                  <a:gd name="T35" fmla="*/ 93 h 94"/>
                  <a:gd name="T36" fmla="*/ 155 w 187"/>
                  <a:gd name="T37" fmla="*/ 31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87" h="94">
                    <a:moveTo>
                      <a:pt x="155" y="31"/>
                    </a:moveTo>
                    <a:lnTo>
                      <a:pt x="155" y="31"/>
                    </a:lnTo>
                    <a:lnTo>
                      <a:pt x="124" y="31"/>
                    </a:lnTo>
                    <a:lnTo>
                      <a:pt x="124" y="31"/>
                    </a:lnTo>
                    <a:cubicBezTo>
                      <a:pt x="124" y="31"/>
                      <a:pt x="124" y="31"/>
                      <a:pt x="93" y="31"/>
                    </a:cubicBezTo>
                    <a:lnTo>
                      <a:pt x="62" y="31"/>
                    </a:lnTo>
                    <a:lnTo>
                      <a:pt x="31" y="31"/>
                    </a:lnTo>
                    <a:cubicBezTo>
                      <a:pt x="31" y="0"/>
                      <a:pt x="31" y="0"/>
                      <a:pt x="0" y="0"/>
                    </a:cubicBezTo>
                    <a:cubicBezTo>
                      <a:pt x="31" y="31"/>
                      <a:pt x="31" y="62"/>
                      <a:pt x="31" y="62"/>
                    </a:cubicBezTo>
                    <a:cubicBezTo>
                      <a:pt x="31" y="62"/>
                      <a:pt x="31" y="93"/>
                      <a:pt x="62" y="93"/>
                    </a:cubicBezTo>
                    <a:lnTo>
                      <a:pt x="62" y="93"/>
                    </a:lnTo>
                    <a:lnTo>
                      <a:pt x="62" y="93"/>
                    </a:lnTo>
                    <a:lnTo>
                      <a:pt x="62" y="93"/>
                    </a:lnTo>
                    <a:cubicBezTo>
                      <a:pt x="93" y="93"/>
                      <a:pt x="93" y="93"/>
                      <a:pt x="93" y="93"/>
                    </a:cubicBezTo>
                    <a:lnTo>
                      <a:pt x="93" y="93"/>
                    </a:lnTo>
                    <a:lnTo>
                      <a:pt x="124" y="93"/>
                    </a:lnTo>
                    <a:cubicBezTo>
                      <a:pt x="124" y="93"/>
                      <a:pt x="155" y="93"/>
                      <a:pt x="186" y="93"/>
                    </a:cubicBezTo>
                    <a:lnTo>
                      <a:pt x="186" y="93"/>
                    </a:lnTo>
                    <a:cubicBezTo>
                      <a:pt x="155" y="62"/>
                      <a:pt x="155" y="62"/>
                      <a:pt x="155" y="31"/>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208" name="Freeform 205"/>
              <p:cNvSpPr>
                <a:spLocks noChangeArrowheads="1"/>
              </p:cNvSpPr>
              <p:nvPr/>
            </p:nvSpPr>
            <p:spPr bwMode="auto">
              <a:xfrm>
                <a:off x="1962150" y="909638"/>
                <a:ext cx="1588" cy="11112"/>
              </a:xfrm>
              <a:custGeom>
                <a:avLst/>
                <a:gdLst>
                  <a:gd name="T0" fmla="*/ 0 w 1"/>
                  <a:gd name="T1" fmla="*/ 0 h 32"/>
                  <a:gd name="T2" fmla="*/ 0 w 1"/>
                  <a:gd name="T3" fmla="*/ 0 h 32"/>
                  <a:gd name="T4" fmla="*/ 0 w 1"/>
                  <a:gd name="T5" fmla="*/ 31 h 32"/>
                  <a:gd name="T6" fmla="*/ 0 w 1"/>
                  <a:gd name="T7" fmla="*/ 0 h 32"/>
                </a:gdLst>
                <a:ahLst/>
                <a:cxnLst>
                  <a:cxn ang="0">
                    <a:pos x="T0" y="T1"/>
                  </a:cxn>
                  <a:cxn ang="0">
                    <a:pos x="T2" y="T3"/>
                  </a:cxn>
                  <a:cxn ang="0">
                    <a:pos x="T4" y="T5"/>
                  </a:cxn>
                  <a:cxn ang="0">
                    <a:pos x="T6" y="T7"/>
                  </a:cxn>
                </a:cxnLst>
                <a:rect l="0" t="0" r="r" b="b"/>
                <a:pathLst>
                  <a:path w="1" h="32">
                    <a:moveTo>
                      <a:pt x="0" y="0"/>
                    </a:moveTo>
                    <a:lnTo>
                      <a:pt x="0" y="0"/>
                    </a:lnTo>
                    <a:lnTo>
                      <a:pt x="0" y="31"/>
                    </a:lnTo>
                    <a:cubicBezTo>
                      <a:pt x="0" y="31"/>
                      <a:pt x="0" y="31"/>
                      <a:pt x="0" y="0"/>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209" name="Freeform 206"/>
              <p:cNvSpPr>
                <a:spLocks noChangeArrowheads="1"/>
              </p:cNvSpPr>
              <p:nvPr/>
            </p:nvSpPr>
            <p:spPr bwMode="auto">
              <a:xfrm>
                <a:off x="1906588" y="909638"/>
                <a:ext cx="33337" cy="11112"/>
              </a:xfrm>
              <a:custGeom>
                <a:avLst/>
                <a:gdLst>
                  <a:gd name="T0" fmla="*/ 62 w 94"/>
                  <a:gd name="T1" fmla="*/ 31 h 32"/>
                  <a:gd name="T2" fmla="*/ 62 w 94"/>
                  <a:gd name="T3" fmla="*/ 31 h 32"/>
                  <a:gd name="T4" fmla="*/ 62 w 94"/>
                  <a:gd name="T5" fmla="*/ 0 h 32"/>
                  <a:gd name="T6" fmla="*/ 62 w 94"/>
                  <a:gd name="T7" fmla="*/ 31 h 32"/>
                  <a:gd name="T8" fmla="*/ 31 w 94"/>
                  <a:gd name="T9" fmla="*/ 0 h 32"/>
                  <a:gd name="T10" fmla="*/ 31 w 94"/>
                  <a:gd name="T11" fmla="*/ 0 h 32"/>
                  <a:gd name="T12" fmla="*/ 31 w 94"/>
                  <a:gd name="T13" fmla="*/ 0 h 32"/>
                  <a:gd name="T14" fmla="*/ 31 w 94"/>
                  <a:gd name="T15" fmla="*/ 0 h 32"/>
                  <a:gd name="T16" fmla="*/ 0 w 94"/>
                  <a:gd name="T17" fmla="*/ 31 h 32"/>
                  <a:gd name="T18" fmla="*/ 0 w 94"/>
                  <a:gd name="T19" fmla="*/ 31 h 32"/>
                  <a:gd name="T20" fmla="*/ 62 w 94"/>
                  <a:gd name="T21" fmla="*/ 31 h 32"/>
                  <a:gd name="T22" fmla="*/ 62 w 94"/>
                  <a:gd name="T23" fmla="*/ 31 h 32"/>
                  <a:gd name="T24" fmla="*/ 93 w 94"/>
                  <a:gd name="T25" fmla="*/ 31 h 32"/>
                  <a:gd name="T26" fmla="*/ 93 w 94"/>
                  <a:gd name="T27" fmla="*/ 31 h 32"/>
                  <a:gd name="T28" fmla="*/ 93 w 94"/>
                  <a:gd name="T29" fmla="*/ 31 h 32"/>
                  <a:gd name="T30" fmla="*/ 62 w 94"/>
                  <a:gd name="T31" fmla="*/ 3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4" h="32">
                    <a:moveTo>
                      <a:pt x="62" y="31"/>
                    </a:moveTo>
                    <a:lnTo>
                      <a:pt x="62" y="31"/>
                    </a:lnTo>
                    <a:lnTo>
                      <a:pt x="62" y="0"/>
                    </a:lnTo>
                    <a:cubicBezTo>
                      <a:pt x="62" y="31"/>
                      <a:pt x="62" y="31"/>
                      <a:pt x="62" y="31"/>
                    </a:cubicBezTo>
                    <a:cubicBezTo>
                      <a:pt x="31" y="31"/>
                      <a:pt x="31" y="31"/>
                      <a:pt x="31" y="0"/>
                    </a:cubicBezTo>
                    <a:lnTo>
                      <a:pt x="31" y="0"/>
                    </a:lnTo>
                    <a:lnTo>
                      <a:pt x="31" y="0"/>
                    </a:lnTo>
                    <a:lnTo>
                      <a:pt x="31" y="0"/>
                    </a:lnTo>
                    <a:cubicBezTo>
                      <a:pt x="0" y="31"/>
                      <a:pt x="0" y="31"/>
                      <a:pt x="0" y="31"/>
                    </a:cubicBezTo>
                    <a:lnTo>
                      <a:pt x="0" y="31"/>
                    </a:lnTo>
                    <a:cubicBezTo>
                      <a:pt x="31" y="31"/>
                      <a:pt x="62" y="31"/>
                      <a:pt x="62" y="31"/>
                    </a:cubicBezTo>
                    <a:lnTo>
                      <a:pt x="62" y="31"/>
                    </a:lnTo>
                    <a:cubicBezTo>
                      <a:pt x="93" y="31"/>
                      <a:pt x="93" y="31"/>
                      <a:pt x="93" y="31"/>
                    </a:cubicBezTo>
                    <a:lnTo>
                      <a:pt x="93" y="31"/>
                    </a:lnTo>
                    <a:lnTo>
                      <a:pt x="93" y="31"/>
                    </a:lnTo>
                    <a:cubicBezTo>
                      <a:pt x="93" y="31"/>
                      <a:pt x="93" y="31"/>
                      <a:pt x="62" y="31"/>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210" name="Freeform 207"/>
              <p:cNvSpPr>
                <a:spLocks noChangeArrowheads="1"/>
              </p:cNvSpPr>
              <p:nvPr/>
            </p:nvSpPr>
            <p:spPr bwMode="auto">
              <a:xfrm>
                <a:off x="2073275" y="954088"/>
                <a:ext cx="22225" cy="11112"/>
              </a:xfrm>
              <a:custGeom>
                <a:avLst/>
                <a:gdLst>
                  <a:gd name="T0" fmla="*/ 31 w 62"/>
                  <a:gd name="T1" fmla="*/ 31 h 32"/>
                  <a:gd name="T2" fmla="*/ 31 w 62"/>
                  <a:gd name="T3" fmla="*/ 31 h 32"/>
                  <a:gd name="T4" fmla="*/ 31 w 62"/>
                  <a:gd name="T5" fmla="*/ 31 h 32"/>
                  <a:gd name="T6" fmla="*/ 31 w 62"/>
                  <a:gd name="T7" fmla="*/ 31 h 32"/>
                  <a:gd name="T8" fmla="*/ 61 w 62"/>
                  <a:gd name="T9" fmla="*/ 0 h 32"/>
                  <a:gd name="T10" fmla="*/ 0 w 62"/>
                  <a:gd name="T11" fmla="*/ 0 h 32"/>
                  <a:gd name="T12" fmla="*/ 31 w 62"/>
                  <a:gd name="T13" fmla="*/ 31 h 32"/>
                </a:gdLst>
                <a:ahLst/>
                <a:cxnLst>
                  <a:cxn ang="0">
                    <a:pos x="T0" y="T1"/>
                  </a:cxn>
                  <a:cxn ang="0">
                    <a:pos x="T2" y="T3"/>
                  </a:cxn>
                  <a:cxn ang="0">
                    <a:pos x="T4" y="T5"/>
                  </a:cxn>
                  <a:cxn ang="0">
                    <a:pos x="T6" y="T7"/>
                  </a:cxn>
                  <a:cxn ang="0">
                    <a:pos x="T8" y="T9"/>
                  </a:cxn>
                  <a:cxn ang="0">
                    <a:pos x="T10" y="T11"/>
                  </a:cxn>
                  <a:cxn ang="0">
                    <a:pos x="T12" y="T13"/>
                  </a:cxn>
                </a:cxnLst>
                <a:rect l="0" t="0" r="r" b="b"/>
                <a:pathLst>
                  <a:path w="62" h="32">
                    <a:moveTo>
                      <a:pt x="31" y="31"/>
                    </a:moveTo>
                    <a:lnTo>
                      <a:pt x="31" y="31"/>
                    </a:lnTo>
                    <a:lnTo>
                      <a:pt x="31" y="31"/>
                    </a:lnTo>
                    <a:lnTo>
                      <a:pt x="31" y="31"/>
                    </a:lnTo>
                    <a:cubicBezTo>
                      <a:pt x="31" y="31"/>
                      <a:pt x="31" y="0"/>
                      <a:pt x="61" y="0"/>
                    </a:cubicBezTo>
                    <a:cubicBezTo>
                      <a:pt x="31" y="0"/>
                      <a:pt x="31" y="0"/>
                      <a:pt x="0" y="0"/>
                    </a:cubicBezTo>
                    <a:lnTo>
                      <a:pt x="31" y="31"/>
                    </a:ln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211" name="Freeform 208"/>
              <p:cNvSpPr>
                <a:spLocks noChangeArrowheads="1"/>
              </p:cNvSpPr>
              <p:nvPr/>
            </p:nvSpPr>
            <p:spPr bwMode="auto">
              <a:xfrm>
                <a:off x="1793875" y="787400"/>
                <a:ext cx="134938" cy="44450"/>
              </a:xfrm>
              <a:custGeom>
                <a:avLst/>
                <a:gdLst>
                  <a:gd name="T0" fmla="*/ 0 w 373"/>
                  <a:gd name="T1" fmla="*/ 62 h 125"/>
                  <a:gd name="T2" fmla="*/ 0 w 373"/>
                  <a:gd name="T3" fmla="*/ 62 h 125"/>
                  <a:gd name="T4" fmla="*/ 31 w 373"/>
                  <a:gd name="T5" fmla="*/ 62 h 125"/>
                  <a:gd name="T6" fmla="*/ 62 w 373"/>
                  <a:gd name="T7" fmla="*/ 62 h 125"/>
                  <a:gd name="T8" fmla="*/ 62 w 373"/>
                  <a:gd name="T9" fmla="*/ 62 h 125"/>
                  <a:gd name="T10" fmla="*/ 93 w 373"/>
                  <a:gd name="T11" fmla="*/ 62 h 125"/>
                  <a:gd name="T12" fmla="*/ 124 w 373"/>
                  <a:gd name="T13" fmla="*/ 62 h 125"/>
                  <a:gd name="T14" fmla="*/ 186 w 373"/>
                  <a:gd name="T15" fmla="*/ 62 h 125"/>
                  <a:gd name="T16" fmla="*/ 186 w 373"/>
                  <a:gd name="T17" fmla="*/ 93 h 125"/>
                  <a:gd name="T18" fmla="*/ 248 w 373"/>
                  <a:gd name="T19" fmla="*/ 124 h 125"/>
                  <a:gd name="T20" fmla="*/ 279 w 373"/>
                  <a:gd name="T21" fmla="*/ 124 h 125"/>
                  <a:gd name="T22" fmla="*/ 279 w 373"/>
                  <a:gd name="T23" fmla="*/ 124 h 125"/>
                  <a:gd name="T24" fmla="*/ 310 w 373"/>
                  <a:gd name="T25" fmla="*/ 124 h 125"/>
                  <a:gd name="T26" fmla="*/ 341 w 373"/>
                  <a:gd name="T27" fmla="*/ 124 h 125"/>
                  <a:gd name="T28" fmla="*/ 372 w 373"/>
                  <a:gd name="T29" fmla="*/ 93 h 125"/>
                  <a:gd name="T30" fmla="*/ 372 w 373"/>
                  <a:gd name="T31" fmla="*/ 93 h 125"/>
                  <a:gd name="T32" fmla="*/ 372 w 373"/>
                  <a:gd name="T33" fmla="*/ 93 h 125"/>
                  <a:gd name="T34" fmla="*/ 372 w 373"/>
                  <a:gd name="T35" fmla="*/ 93 h 125"/>
                  <a:gd name="T36" fmla="*/ 341 w 373"/>
                  <a:gd name="T37" fmla="*/ 93 h 125"/>
                  <a:gd name="T38" fmla="*/ 310 w 373"/>
                  <a:gd name="T39" fmla="*/ 62 h 125"/>
                  <a:gd name="T40" fmla="*/ 310 w 373"/>
                  <a:gd name="T41" fmla="*/ 62 h 125"/>
                  <a:gd name="T42" fmla="*/ 279 w 373"/>
                  <a:gd name="T43" fmla="*/ 62 h 125"/>
                  <a:gd name="T44" fmla="*/ 279 w 373"/>
                  <a:gd name="T45" fmla="*/ 62 h 125"/>
                  <a:gd name="T46" fmla="*/ 248 w 373"/>
                  <a:gd name="T47" fmla="*/ 31 h 125"/>
                  <a:gd name="T48" fmla="*/ 248 w 373"/>
                  <a:gd name="T49" fmla="*/ 31 h 125"/>
                  <a:gd name="T50" fmla="*/ 217 w 373"/>
                  <a:gd name="T51" fmla="*/ 31 h 125"/>
                  <a:gd name="T52" fmla="*/ 186 w 373"/>
                  <a:gd name="T53" fmla="*/ 31 h 125"/>
                  <a:gd name="T54" fmla="*/ 155 w 373"/>
                  <a:gd name="T55" fmla="*/ 31 h 125"/>
                  <a:gd name="T56" fmla="*/ 124 w 373"/>
                  <a:gd name="T57" fmla="*/ 0 h 125"/>
                  <a:gd name="T58" fmla="*/ 93 w 373"/>
                  <a:gd name="T59" fmla="*/ 0 h 125"/>
                  <a:gd name="T60" fmla="*/ 93 w 373"/>
                  <a:gd name="T61" fmla="*/ 0 h 125"/>
                  <a:gd name="T62" fmla="*/ 62 w 373"/>
                  <a:gd name="T63" fmla="*/ 0 h 125"/>
                  <a:gd name="T64" fmla="*/ 31 w 373"/>
                  <a:gd name="T65" fmla="*/ 0 h 125"/>
                  <a:gd name="T66" fmla="*/ 0 w 373"/>
                  <a:gd name="T67" fmla="*/ 0 h 125"/>
                  <a:gd name="T68" fmla="*/ 0 w 373"/>
                  <a:gd name="T69" fmla="*/ 0 h 125"/>
                  <a:gd name="T70" fmla="*/ 0 w 373"/>
                  <a:gd name="T71" fmla="*/ 31 h 125"/>
                  <a:gd name="T72" fmla="*/ 0 w 373"/>
                  <a:gd name="T73" fmla="*/ 62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73" h="125">
                    <a:moveTo>
                      <a:pt x="0" y="62"/>
                    </a:moveTo>
                    <a:lnTo>
                      <a:pt x="0" y="62"/>
                    </a:lnTo>
                    <a:cubicBezTo>
                      <a:pt x="0" y="62"/>
                      <a:pt x="0" y="62"/>
                      <a:pt x="31" y="62"/>
                    </a:cubicBezTo>
                    <a:cubicBezTo>
                      <a:pt x="31" y="62"/>
                      <a:pt x="31" y="62"/>
                      <a:pt x="62" y="62"/>
                    </a:cubicBezTo>
                    <a:lnTo>
                      <a:pt x="62" y="62"/>
                    </a:lnTo>
                    <a:lnTo>
                      <a:pt x="93" y="62"/>
                    </a:lnTo>
                    <a:cubicBezTo>
                      <a:pt x="93" y="62"/>
                      <a:pt x="93" y="62"/>
                      <a:pt x="124" y="62"/>
                    </a:cubicBezTo>
                    <a:cubicBezTo>
                      <a:pt x="155" y="62"/>
                      <a:pt x="155" y="62"/>
                      <a:pt x="186" y="62"/>
                    </a:cubicBezTo>
                    <a:lnTo>
                      <a:pt x="186" y="93"/>
                    </a:lnTo>
                    <a:cubicBezTo>
                      <a:pt x="248" y="124"/>
                      <a:pt x="248" y="124"/>
                      <a:pt x="248" y="124"/>
                    </a:cubicBezTo>
                    <a:cubicBezTo>
                      <a:pt x="248" y="124"/>
                      <a:pt x="248" y="124"/>
                      <a:pt x="279" y="124"/>
                    </a:cubicBezTo>
                    <a:lnTo>
                      <a:pt x="279" y="124"/>
                    </a:lnTo>
                    <a:lnTo>
                      <a:pt x="310" y="124"/>
                    </a:lnTo>
                    <a:cubicBezTo>
                      <a:pt x="341" y="124"/>
                      <a:pt x="341" y="124"/>
                      <a:pt x="341" y="124"/>
                    </a:cubicBezTo>
                    <a:cubicBezTo>
                      <a:pt x="372" y="124"/>
                      <a:pt x="372" y="93"/>
                      <a:pt x="372" y="93"/>
                    </a:cubicBezTo>
                    <a:lnTo>
                      <a:pt x="372" y="93"/>
                    </a:lnTo>
                    <a:lnTo>
                      <a:pt x="372" y="93"/>
                    </a:lnTo>
                    <a:lnTo>
                      <a:pt x="372" y="93"/>
                    </a:lnTo>
                    <a:cubicBezTo>
                      <a:pt x="341" y="93"/>
                      <a:pt x="341" y="93"/>
                      <a:pt x="341" y="93"/>
                    </a:cubicBezTo>
                    <a:cubicBezTo>
                      <a:pt x="310" y="93"/>
                      <a:pt x="310" y="62"/>
                      <a:pt x="310" y="62"/>
                    </a:cubicBezTo>
                    <a:lnTo>
                      <a:pt x="310" y="62"/>
                    </a:lnTo>
                    <a:cubicBezTo>
                      <a:pt x="310" y="62"/>
                      <a:pt x="310" y="62"/>
                      <a:pt x="279" y="62"/>
                    </a:cubicBezTo>
                    <a:lnTo>
                      <a:pt x="279" y="62"/>
                    </a:lnTo>
                    <a:cubicBezTo>
                      <a:pt x="248" y="31"/>
                      <a:pt x="248" y="31"/>
                      <a:pt x="248" y="31"/>
                    </a:cubicBezTo>
                    <a:lnTo>
                      <a:pt x="248" y="31"/>
                    </a:lnTo>
                    <a:cubicBezTo>
                      <a:pt x="217" y="31"/>
                      <a:pt x="217" y="31"/>
                      <a:pt x="217" y="31"/>
                    </a:cubicBezTo>
                    <a:cubicBezTo>
                      <a:pt x="186" y="31"/>
                      <a:pt x="186" y="31"/>
                      <a:pt x="186" y="31"/>
                    </a:cubicBezTo>
                    <a:lnTo>
                      <a:pt x="155" y="31"/>
                    </a:lnTo>
                    <a:cubicBezTo>
                      <a:pt x="124" y="31"/>
                      <a:pt x="124" y="0"/>
                      <a:pt x="124" y="0"/>
                    </a:cubicBezTo>
                    <a:cubicBezTo>
                      <a:pt x="124" y="0"/>
                      <a:pt x="124" y="0"/>
                      <a:pt x="93" y="0"/>
                    </a:cubicBezTo>
                    <a:lnTo>
                      <a:pt x="93" y="0"/>
                    </a:lnTo>
                    <a:cubicBezTo>
                      <a:pt x="62" y="0"/>
                      <a:pt x="62" y="0"/>
                      <a:pt x="62" y="0"/>
                    </a:cubicBezTo>
                    <a:lnTo>
                      <a:pt x="31" y="0"/>
                    </a:lnTo>
                    <a:lnTo>
                      <a:pt x="0" y="0"/>
                    </a:lnTo>
                    <a:lnTo>
                      <a:pt x="0" y="0"/>
                    </a:lnTo>
                    <a:lnTo>
                      <a:pt x="0" y="31"/>
                    </a:lnTo>
                    <a:lnTo>
                      <a:pt x="0" y="62"/>
                    </a:ln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212" name="Freeform 209"/>
              <p:cNvSpPr>
                <a:spLocks noChangeArrowheads="1"/>
              </p:cNvSpPr>
              <p:nvPr/>
            </p:nvSpPr>
            <p:spPr bwMode="auto">
              <a:xfrm>
                <a:off x="1827213" y="831850"/>
                <a:ext cx="44450" cy="11113"/>
              </a:xfrm>
              <a:custGeom>
                <a:avLst/>
                <a:gdLst>
                  <a:gd name="T0" fmla="*/ 62 w 125"/>
                  <a:gd name="T1" fmla="*/ 0 h 32"/>
                  <a:gd name="T2" fmla="*/ 62 w 125"/>
                  <a:gd name="T3" fmla="*/ 0 h 32"/>
                  <a:gd name="T4" fmla="*/ 62 w 125"/>
                  <a:gd name="T5" fmla="*/ 0 h 32"/>
                  <a:gd name="T6" fmla="*/ 0 w 125"/>
                  <a:gd name="T7" fmla="*/ 0 h 32"/>
                  <a:gd name="T8" fmla="*/ 0 w 125"/>
                  <a:gd name="T9" fmla="*/ 0 h 32"/>
                  <a:gd name="T10" fmla="*/ 0 w 125"/>
                  <a:gd name="T11" fmla="*/ 31 h 32"/>
                  <a:gd name="T12" fmla="*/ 31 w 125"/>
                  <a:gd name="T13" fmla="*/ 31 h 32"/>
                  <a:gd name="T14" fmla="*/ 62 w 125"/>
                  <a:gd name="T15" fmla="*/ 31 h 32"/>
                  <a:gd name="T16" fmla="*/ 93 w 125"/>
                  <a:gd name="T17" fmla="*/ 31 h 32"/>
                  <a:gd name="T18" fmla="*/ 124 w 125"/>
                  <a:gd name="T19" fmla="*/ 31 h 32"/>
                  <a:gd name="T20" fmla="*/ 93 w 125"/>
                  <a:gd name="T21" fmla="*/ 0 h 32"/>
                  <a:gd name="T22" fmla="*/ 62 w 125"/>
                  <a:gd name="T23"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5" h="32">
                    <a:moveTo>
                      <a:pt x="62" y="0"/>
                    </a:moveTo>
                    <a:lnTo>
                      <a:pt x="62" y="0"/>
                    </a:lnTo>
                    <a:lnTo>
                      <a:pt x="62" y="0"/>
                    </a:lnTo>
                    <a:cubicBezTo>
                      <a:pt x="62" y="0"/>
                      <a:pt x="31" y="0"/>
                      <a:pt x="0" y="0"/>
                    </a:cubicBezTo>
                    <a:lnTo>
                      <a:pt x="0" y="0"/>
                    </a:lnTo>
                    <a:lnTo>
                      <a:pt x="0" y="31"/>
                    </a:lnTo>
                    <a:lnTo>
                      <a:pt x="31" y="31"/>
                    </a:lnTo>
                    <a:lnTo>
                      <a:pt x="62" y="31"/>
                    </a:lnTo>
                    <a:lnTo>
                      <a:pt x="93" y="31"/>
                    </a:lnTo>
                    <a:cubicBezTo>
                      <a:pt x="93" y="31"/>
                      <a:pt x="93" y="31"/>
                      <a:pt x="124" y="31"/>
                    </a:cubicBezTo>
                    <a:cubicBezTo>
                      <a:pt x="93" y="0"/>
                      <a:pt x="93" y="0"/>
                      <a:pt x="93" y="0"/>
                    </a:cubicBezTo>
                    <a:cubicBezTo>
                      <a:pt x="93" y="0"/>
                      <a:pt x="93" y="0"/>
                      <a:pt x="62" y="0"/>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213" name="Freeform 210"/>
              <p:cNvSpPr>
                <a:spLocks noChangeArrowheads="1"/>
              </p:cNvSpPr>
              <p:nvPr/>
            </p:nvSpPr>
            <p:spPr bwMode="auto">
              <a:xfrm>
                <a:off x="2117725" y="1155700"/>
                <a:ext cx="33338" cy="1588"/>
              </a:xfrm>
              <a:custGeom>
                <a:avLst/>
                <a:gdLst>
                  <a:gd name="T0" fmla="*/ 31 w 94"/>
                  <a:gd name="T1" fmla="*/ 0 h 1"/>
                  <a:gd name="T2" fmla="*/ 31 w 94"/>
                  <a:gd name="T3" fmla="*/ 0 h 1"/>
                  <a:gd name="T4" fmla="*/ 0 w 94"/>
                  <a:gd name="T5" fmla="*/ 0 h 1"/>
                  <a:gd name="T6" fmla="*/ 31 w 94"/>
                  <a:gd name="T7" fmla="*/ 0 h 1"/>
                  <a:gd name="T8" fmla="*/ 31 w 94"/>
                  <a:gd name="T9" fmla="*/ 0 h 1"/>
                  <a:gd name="T10" fmla="*/ 62 w 94"/>
                  <a:gd name="T11" fmla="*/ 0 h 1"/>
                  <a:gd name="T12" fmla="*/ 93 w 94"/>
                  <a:gd name="T13" fmla="*/ 0 h 1"/>
                  <a:gd name="T14" fmla="*/ 93 w 94"/>
                  <a:gd name="T15" fmla="*/ 0 h 1"/>
                  <a:gd name="T16" fmla="*/ 93 w 94"/>
                  <a:gd name="T17" fmla="*/ 0 h 1"/>
                  <a:gd name="T18" fmla="*/ 93 w 94"/>
                  <a:gd name="T19" fmla="*/ 0 h 1"/>
                  <a:gd name="T20" fmla="*/ 31 w 94"/>
                  <a:gd name="T21"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4" h="1">
                    <a:moveTo>
                      <a:pt x="31" y="0"/>
                    </a:moveTo>
                    <a:lnTo>
                      <a:pt x="31" y="0"/>
                    </a:lnTo>
                    <a:lnTo>
                      <a:pt x="0" y="0"/>
                    </a:lnTo>
                    <a:lnTo>
                      <a:pt x="31" y="0"/>
                    </a:lnTo>
                    <a:lnTo>
                      <a:pt x="31" y="0"/>
                    </a:lnTo>
                    <a:lnTo>
                      <a:pt x="62" y="0"/>
                    </a:lnTo>
                    <a:lnTo>
                      <a:pt x="93" y="0"/>
                    </a:lnTo>
                    <a:lnTo>
                      <a:pt x="93" y="0"/>
                    </a:lnTo>
                    <a:lnTo>
                      <a:pt x="93" y="0"/>
                    </a:lnTo>
                    <a:lnTo>
                      <a:pt x="93" y="0"/>
                    </a:lnTo>
                    <a:lnTo>
                      <a:pt x="31" y="0"/>
                    </a:ln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214" name="Freeform 211"/>
              <p:cNvSpPr>
                <a:spLocks noChangeArrowheads="1"/>
              </p:cNvSpPr>
              <p:nvPr/>
            </p:nvSpPr>
            <p:spPr bwMode="auto">
              <a:xfrm>
                <a:off x="2028825" y="2449513"/>
                <a:ext cx="22225" cy="11112"/>
              </a:xfrm>
              <a:custGeom>
                <a:avLst/>
                <a:gdLst>
                  <a:gd name="T0" fmla="*/ 31 w 63"/>
                  <a:gd name="T1" fmla="*/ 30 h 31"/>
                  <a:gd name="T2" fmla="*/ 31 w 63"/>
                  <a:gd name="T3" fmla="*/ 30 h 31"/>
                  <a:gd name="T4" fmla="*/ 31 w 63"/>
                  <a:gd name="T5" fmla="*/ 30 h 31"/>
                  <a:gd name="T6" fmla="*/ 31 w 63"/>
                  <a:gd name="T7" fmla="*/ 30 h 31"/>
                  <a:gd name="T8" fmla="*/ 62 w 63"/>
                  <a:gd name="T9" fmla="*/ 30 h 31"/>
                  <a:gd name="T10" fmla="*/ 62 w 63"/>
                  <a:gd name="T11" fmla="*/ 30 h 31"/>
                  <a:gd name="T12" fmla="*/ 62 w 63"/>
                  <a:gd name="T13" fmla="*/ 30 h 31"/>
                  <a:gd name="T14" fmla="*/ 62 w 63"/>
                  <a:gd name="T15" fmla="*/ 30 h 31"/>
                  <a:gd name="T16" fmla="*/ 62 w 63"/>
                  <a:gd name="T17" fmla="*/ 30 h 31"/>
                  <a:gd name="T18" fmla="*/ 31 w 63"/>
                  <a:gd name="T19" fmla="*/ 0 h 31"/>
                  <a:gd name="T20" fmla="*/ 31 w 63"/>
                  <a:gd name="T21" fmla="*/ 0 h 31"/>
                  <a:gd name="T22" fmla="*/ 31 w 63"/>
                  <a:gd name="T23" fmla="*/ 0 h 31"/>
                  <a:gd name="T24" fmla="*/ 0 w 63"/>
                  <a:gd name="T25" fmla="*/ 0 h 31"/>
                  <a:gd name="T26" fmla="*/ 0 w 63"/>
                  <a:gd name="T27" fmla="*/ 0 h 31"/>
                  <a:gd name="T28" fmla="*/ 0 w 63"/>
                  <a:gd name="T29" fmla="*/ 0 h 31"/>
                  <a:gd name="T30" fmla="*/ 0 w 63"/>
                  <a:gd name="T31" fmla="*/ 30 h 31"/>
                  <a:gd name="T32" fmla="*/ 31 w 63"/>
                  <a:gd name="T33" fmla="*/ 3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3" h="31">
                    <a:moveTo>
                      <a:pt x="31" y="30"/>
                    </a:moveTo>
                    <a:lnTo>
                      <a:pt x="31" y="30"/>
                    </a:lnTo>
                    <a:lnTo>
                      <a:pt x="31" y="30"/>
                    </a:lnTo>
                    <a:lnTo>
                      <a:pt x="31" y="30"/>
                    </a:lnTo>
                    <a:cubicBezTo>
                      <a:pt x="62" y="30"/>
                      <a:pt x="62" y="30"/>
                      <a:pt x="62" y="30"/>
                    </a:cubicBezTo>
                    <a:lnTo>
                      <a:pt x="62" y="30"/>
                    </a:lnTo>
                    <a:lnTo>
                      <a:pt x="62" y="30"/>
                    </a:lnTo>
                    <a:lnTo>
                      <a:pt x="62" y="30"/>
                    </a:lnTo>
                    <a:lnTo>
                      <a:pt x="62" y="30"/>
                    </a:lnTo>
                    <a:cubicBezTo>
                      <a:pt x="62" y="30"/>
                      <a:pt x="62" y="30"/>
                      <a:pt x="31" y="0"/>
                    </a:cubicBezTo>
                    <a:lnTo>
                      <a:pt x="31" y="0"/>
                    </a:lnTo>
                    <a:lnTo>
                      <a:pt x="31" y="0"/>
                    </a:lnTo>
                    <a:lnTo>
                      <a:pt x="0" y="0"/>
                    </a:lnTo>
                    <a:lnTo>
                      <a:pt x="0" y="0"/>
                    </a:lnTo>
                    <a:lnTo>
                      <a:pt x="0" y="0"/>
                    </a:lnTo>
                    <a:cubicBezTo>
                      <a:pt x="0" y="0"/>
                      <a:pt x="0" y="0"/>
                      <a:pt x="0" y="30"/>
                    </a:cubicBezTo>
                    <a:lnTo>
                      <a:pt x="31" y="30"/>
                    </a:ln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215" name="Freeform 212"/>
              <p:cNvSpPr>
                <a:spLocks noChangeArrowheads="1"/>
              </p:cNvSpPr>
              <p:nvPr/>
            </p:nvSpPr>
            <p:spPr bwMode="auto">
              <a:xfrm>
                <a:off x="1962150" y="2405063"/>
                <a:ext cx="44450" cy="44450"/>
              </a:xfrm>
              <a:custGeom>
                <a:avLst/>
                <a:gdLst>
                  <a:gd name="T0" fmla="*/ 93 w 125"/>
                  <a:gd name="T1" fmla="*/ 30 h 125"/>
                  <a:gd name="T2" fmla="*/ 93 w 125"/>
                  <a:gd name="T3" fmla="*/ 30 h 125"/>
                  <a:gd name="T4" fmla="*/ 62 w 125"/>
                  <a:gd name="T5" fmla="*/ 30 h 125"/>
                  <a:gd name="T6" fmla="*/ 62 w 125"/>
                  <a:gd name="T7" fmla="*/ 0 h 125"/>
                  <a:gd name="T8" fmla="*/ 31 w 125"/>
                  <a:gd name="T9" fmla="*/ 0 h 125"/>
                  <a:gd name="T10" fmla="*/ 31 w 125"/>
                  <a:gd name="T11" fmla="*/ 0 h 125"/>
                  <a:gd name="T12" fmla="*/ 0 w 125"/>
                  <a:gd name="T13" fmla="*/ 0 h 125"/>
                  <a:gd name="T14" fmla="*/ 0 w 125"/>
                  <a:gd name="T15" fmla="*/ 0 h 125"/>
                  <a:gd name="T16" fmla="*/ 31 w 125"/>
                  <a:gd name="T17" fmla="*/ 30 h 125"/>
                  <a:gd name="T18" fmla="*/ 93 w 125"/>
                  <a:gd name="T19" fmla="*/ 61 h 125"/>
                  <a:gd name="T20" fmla="*/ 93 w 125"/>
                  <a:gd name="T21" fmla="*/ 61 h 125"/>
                  <a:gd name="T22" fmla="*/ 93 w 125"/>
                  <a:gd name="T23" fmla="*/ 61 h 125"/>
                  <a:gd name="T24" fmla="*/ 124 w 125"/>
                  <a:gd name="T25" fmla="*/ 92 h 125"/>
                  <a:gd name="T26" fmla="*/ 124 w 125"/>
                  <a:gd name="T27" fmla="*/ 124 h 125"/>
                  <a:gd name="T28" fmla="*/ 124 w 125"/>
                  <a:gd name="T29" fmla="*/ 124 h 125"/>
                  <a:gd name="T30" fmla="*/ 124 w 125"/>
                  <a:gd name="T31" fmla="*/ 92 h 125"/>
                  <a:gd name="T32" fmla="*/ 124 w 125"/>
                  <a:gd name="T33" fmla="*/ 92 h 125"/>
                  <a:gd name="T34" fmla="*/ 124 w 125"/>
                  <a:gd name="T35" fmla="*/ 61 h 125"/>
                  <a:gd name="T36" fmla="*/ 124 w 125"/>
                  <a:gd name="T37" fmla="*/ 61 h 125"/>
                  <a:gd name="T38" fmla="*/ 124 w 125"/>
                  <a:gd name="T39" fmla="*/ 61 h 125"/>
                  <a:gd name="T40" fmla="*/ 124 w 125"/>
                  <a:gd name="T41" fmla="*/ 61 h 125"/>
                  <a:gd name="T42" fmla="*/ 93 w 125"/>
                  <a:gd name="T43" fmla="*/ 3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25" h="125">
                    <a:moveTo>
                      <a:pt x="93" y="30"/>
                    </a:moveTo>
                    <a:lnTo>
                      <a:pt x="93" y="30"/>
                    </a:lnTo>
                    <a:cubicBezTo>
                      <a:pt x="93" y="30"/>
                      <a:pt x="93" y="30"/>
                      <a:pt x="62" y="30"/>
                    </a:cubicBezTo>
                    <a:lnTo>
                      <a:pt x="62" y="0"/>
                    </a:lnTo>
                    <a:lnTo>
                      <a:pt x="31" y="0"/>
                    </a:lnTo>
                    <a:lnTo>
                      <a:pt x="31" y="0"/>
                    </a:lnTo>
                    <a:cubicBezTo>
                      <a:pt x="31" y="0"/>
                      <a:pt x="31" y="0"/>
                      <a:pt x="0" y="0"/>
                    </a:cubicBezTo>
                    <a:lnTo>
                      <a:pt x="0" y="0"/>
                    </a:lnTo>
                    <a:lnTo>
                      <a:pt x="31" y="30"/>
                    </a:lnTo>
                    <a:cubicBezTo>
                      <a:pt x="31" y="30"/>
                      <a:pt x="62" y="61"/>
                      <a:pt x="93" y="61"/>
                    </a:cubicBezTo>
                    <a:lnTo>
                      <a:pt x="93" y="61"/>
                    </a:lnTo>
                    <a:lnTo>
                      <a:pt x="93" y="61"/>
                    </a:lnTo>
                    <a:lnTo>
                      <a:pt x="124" y="92"/>
                    </a:lnTo>
                    <a:cubicBezTo>
                      <a:pt x="124" y="124"/>
                      <a:pt x="124" y="124"/>
                      <a:pt x="124" y="124"/>
                    </a:cubicBezTo>
                    <a:lnTo>
                      <a:pt x="124" y="124"/>
                    </a:lnTo>
                    <a:cubicBezTo>
                      <a:pt x="124" y="92"/>
                      <a:pt x="124" y="92"/>
                      <a:pt x="124" y="92"/>
                    </a:cubicBezTo>
                    <a:lnTo>
                      <a:pt x="124" y="92"/>
                    </a:lnTo>
                    <a:cubicBezTo>
                      <a:pt x="124" y="92"/>
                      <a:pt x="124" y="92"/>
                      <a:pt x="124" y="61"/>
                    </a:cubicBezTo>
                    <a:lnTo>
                      <a:pt x="124" y="61"/>
                    </a:lnTo>
                    <a:lnTo>
                      <a:pt x="124" y="61"/>
                    </a:lnTo>
                    <a:lnTo>
                      <a:pt x="124" y="61"/>
                    </a:lnTo>
                    <a:lnTo>
                      <a:pt x="93" y="30"/>
                    </a:ln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216" name="Freeform 213"/>
              <p:cNvSpPr>
                <a:spLocks noChangeArrowheads="1"/>
              </p:cNvSpPr>
              <p:nvPr/>
            </p:nvSpPr>
            <p:spPr bwMode="auto">
              <a:xfrm>
                <a:off x="1192213" y="1535113"/>
                <a:ext cx="1127125" cy="525462"/>
              </a:xfrm>
              <a:custGeom>
                <a:avLst/>
                <a:gdLst>
                  <a:gd name="T0" fmla="*/ 3099 w 3132"/>
                  <a:gd name="T1" fmla="*/ 154 h 1458"/>
                  <a:gd name="T2" fmla="*/ 3099 w 3132"/>
                  <a:gd name="T3" fmla="*/ 93 h 1458"/>
                  <a:gd name="T4" fmla="*/ 3038 w 3132"/>
                  <a:gd name="T5" fmla="*/ 93 h 1458"/>
                  <a:gd name="T6" fmla="*/ 3007 w 3132"/>
                  <a:gd name="T7" fmla="*/ 154 h 1458"/>
                  <a:gd name="T8" fmla="*/ 2914 w 3132"/>
                  <a:gd name="T9" fmla="*/ 217 h 1458"/>
                  <a:gd name="T10" fmla="*/ 2666 w 3132"/>
                  <a:gd name="T11" fmla="*/ 278 h 1458"/>
                  <a:gd name="T12" fmla="*/ 2510 w 3132"/>
                  <a:gd name="T13" fmla="*/ 371 h 1458"/>
                  <a:gd name="T14" fmla="*/ 2294 w 3132"/>
                  <a:gd name="T15" fmla="*/ 465 h 1458"/>
                  <a:gd name="T16" fmla="*/ 2232 w 3132"/>
                  <a:gd name="T17" fmla="*/ 341 h 1458"/>
                  <a:gd name="T18" fmla="*/ 2201 w 3132"/>
                  <a:gd name="T19" fmla="*/ 186 h 1458"/>
                  <a:gd name="T20" fmla="*/ 2139 w 3132"/>
                  <a:gd name="T21" fmla="*/ 248 h 1458"/>
                  <a:gd name="T22" fmla="*/ 2046 w 3132"/>
                  <a:gd name="T23" fmla="*/ 371 h 1458"/>
                  <a:gd name="T24" fmla="*/ 2077 w 3132"/>
                  <a:gd name="T25" fmla="*/ 154 h 1458"/>
                  <a:gd name="T26" fmla="*/ 1891 w 3132"/>
                  <a:gd name="T27" fmla="*/ 186 h 1458"/>
                  <a:gd name="T28" fmla="*/ 1798 w 3132"/>
                  <a:gd name="T29" fmla="*/ 93 h 1458"/>
                  <a:gd name="T30" fmla="*/ 1829 w 3132"/>
                  <a:gd name="T31" fmla="*/ 62 h 1458"/>
                  <a:gd name="T32" fmla="*/ 1705 w 3132"/>
                  <a:gd name="T33" fmla="*/ 30 h 1458"/>
                  <a:gd name="T34" fmla="*/ 1612 w 3132"/>
                  <a:gd name="T35" fmla="*/ 0 h 1458"/>
                  <a:gd name="T36" fmla="*/ 124 w 3132"/>
                  <a:gd name="T37" fmla="*/ 0 h 1458"/>
                  <a:gd name="T38" fmla="*/ 93 w 3132"/>
                  <a:gd name="T39" fmla="*/ 93 h 1458"/>
                  <a:gd name="T40" fmla="*/ 32 w 3132"/>
                  <a:gd name="T41" fmla="*/ 30 h 1458"/>
                  <a:gd name="T42" fmla="*/ 32 w 3132"/>
                  <a:gd name="T43" fmla="*/ 93 h 1458"/>
                  <a:gd name="T44" fmla="*/ 32 w 3132"/>
                  <a:gd name="T45" fmla="*/ 248 h 1458"/>
                  <a:gd name="T46" fmla="*/ 0 w 3132"/>
                  <a:gd name="T47" fmla="*/ 402 h 1458"/>
                  <a:gd name="T48" fmla="*/ 32 w 3132"/>
                  <a:gd name="T49" fmla="*/ 558 h 1458"/>
                  <a:gd name="T50" fmla="*/ 93 w 3132"/>
                  <a:gd name="T51" fmla="*/ 650 h 1458"/>
                  <a:gd name="T52" fmla="*/ 186 w 3132"/>
                  <a:gd name="T53" fmla="*/ 650 h 1458"/>
                  <a:gd name="T54" fmla="*/ 217 w 3132"/>
                  <a:gd name="T55" fmla="*/ 867 h 1458"/>
                  <a:gd name="T56" fmla="*/ 310 w 3132"/>
                  <a:gd name="T57" fmla="*/ 898 h 1458"/>
                  <a:gd name="T58" fmla="*/ 465 w 3132"/>
                  <a:gd name="T59" fmla="*/ 991 h 1458"/>
                  <a:gd name="T60" fmla="*/ 496 w 3132"/>
                  <a:gd name="T61" fmla="*/ 961 h 1458"/>
                  <a:gd name="T62" fmla="*/ 589 w 3132"/>
                  <a:gd name="T63" fmla="*/ 991 h 1458"/>
                  <a:gd name="T64" fmla="*/ 837 w 3132"/>
                  <a:gd name="T65" fmla="*/ 1085 h 1458"/>
                  <a:gd name="T66" fmla="*/ 930 w 3132"/>
                  <a:gd name="T67" fmla="*/ 1022 h 1458"/>
                  <a:gd name="T68" fmla="*/ 1116 w 3132"/>
                  <a:gd name="T69" fmla="*/ 1178 h 1458"/>
                  <a:gd name="T70" fmla="*/ 1147 w 3132"/>
                  <a:gd name="T71" fmla="*/ 1209 h 1458"/>
                  <a:gd name="T72" fmla="*/ 1271 w 3132"/>
                  <a:gd name="T73" fmla="*/ 1178 h 1458"/>
                  <a:gd name="T74" fmla="*/ 1395 w 3132"/>
                  <a:gd name="T75" fmla="*/ 1363 h 1458"/>
                  <a:gd name="T76" fmla="*/ 1426 w 3132"/>
                  <a:gd name="T77" fmla="*/ 1394 h 1458"/>
                  <a:gd name="T78" fmla="*/ 1519 w 3132"/>
                  <a:gd name="T79" fmla="*/ 1270 h 1458"/>
                  <a:gd name="T80" fmla="*/ 1705 w 3132"/>
                  <a:gd name="T81" fmla="*/ 1178 h 1458"/>
                  <a:gd name="T82" fmla="*/ 2015 w 3132"/>
                  <a:gd name="T83" fmla="*/ 1146 h 1458"/>
                  <a:gd name="T84" fmla="*/ 2108 w 3132"/>
                  <a:gd name="T85" fmla="*/ 1146 h 1458"/>
                  <a:gd name="T86" fmla="*/ 2170 w 3132"/>
                  <a:gd name="T87" fmla="*/ 1178 h 1458"/>
                  <a:gd name="T88" fmla="*/ 2294 w 3132"/>
                  <a:gd name="T89" fmla="*/ 1209 h 1458"/>
                  <a:gd name="T90" fmla="*/ 2325 w 3132"/>
                  <a:gd name="T91" fmla="*/ 1333 h 1458"/>
                  <a:gd name="T92" fmla="*/ 2418 w 3132"/>
                  <a:gd name="T93" fmla="*/ 1457 h 1458"/>
                  <a:gd name="T94" fmla="*/ 2356 w 3132"/>
                  <a:gd name="T95" fmla="*/ 1178 h 1458"/>
                  <a:gd name="T96" fmla="*/ 2510 w 3132"/>
                  <a:gd name="T97" fmla="*/ 930 h 1458"/>
                  <a:gd name="T98" fmla="*/ 2604 w 3132"/>
                  <a:gd name="T99" fmla="*/ 837 h 1458"/>
                  <a:gd name="T100" fmla="*/ 2604 w 3132"/>
                  <a:gd name="T101" fmla="*/ 743 h 1458"/>
                  <a:gd name="T102" fmla="*/ 2573 w 3132"/>
                  <a:gd name="T103" fmla="*/ 619 h 1458"/>
                  <a:gd name="T104" fmla="*/ 2666 w 3132"/>
                  <a:gd name="T105" fmla="*/ 526 h 1458"/>
                  <a:gd name="T106" fmla="*/ 2759 w 3132"/>
                  <a:gd name="T107" fmla="*/ 526 h 1458"/>
                  <a:gd name="T108" fmla="*/ 2759 w 3132"/>
                  <a:gd name="T109" fmla="*/ 465 h 1458"/>
                  <a:gd name="T110" fmla="*/ 2914 w 3132"/>
                  <a:gd name="T111" fmla="*/ 434 h 1458"/>
                  <a:gd name="T112" fmla="*/ 2975 w 3132"/>
                  <a:gd name="T113" fmla="*/ 278 h 1458"/>
                  <a:gd name="T114" fmla="*/ 3069 w 3132"/>
                  <a:gd name="T115" fmla="*/ 217 h 1458"/>
                  <a:gd name="T116" fmla="*/ 3131 w 3132"/>
                  <a:gd name="T117" fmla="*/ 217 h 14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132" h="1458">
                    <a:moveTo>
                      <a:pt x="3099" y="217"/>
                    </a:moveTo>
                    <a:lnTo>
                      <a:pt x="3099" y="217"/>
                    </a:lnTo>
                    <a:lnTo>
                      <a:pt x="3099" y="186"/>
                    </a:lnTo>
                    <a:cubicBezTo>
                      <a:pt x="3099" y="186"/>
                      <a:pt x="3099" y="186"/>
                      <a:pt x="3099" y="154"/>
                    </a:cubicBezTo>
                    <a:lnTo>
                      <a:pt x="3099" y="154"/>
                    </a:lnTo>
                    <a:lnTo>
                      <a:pt x="3099" y="124"/>
                    </a:lnTo>
                    <a:cubicBezTo>
                      <a:pt x="3099" y="124"/>
                      <a:pt x="3099" y="124"/>
                      <a:pt x="3099" y="93"/>
                    </a:cubicBezTo>
                    <a:lnTo>
                      <a:pt x="3099" y="93"/>
                    </a:lnTo>
                    <a:lnTo>
                      <a:pt x="3099" y="93"/>
                    </a:lnTo>
                    <a:lnTo>
                      <a:pt x="3099" y="93"/>
                    </a:lnTo>
                    <a:lnTo>
                      <a:pt x="3069" y="93"/>
                    </a:lnTo>
                    <a:lnTo>
                      <a:pt x="3069" y="93"/>
                    </a:lnTo>
                    <a:lnTo>
                      <a:pt x="3038" y="93"/>
                    </a:lnTo>
                    <a:lnTo>
                      <a:pt x="3038" y="93"/>
                    </a:lnTo>
                    <a:lnTo>
                      <a:pt x="3038" y="93"/>
                    </a:lnTo>
                    <a:lnTo>
                      <a:pt x="3038" y="93"/>
                    </a:lnTo>
                    <a:cubicBezTo>
                      <a:pt x="3038" y="93"/>
                      <a:pt x="3038" y="124"/>
                      <a:pt x="3007" y="124"/>
                    </a:cubicBezTo>
                    <a:lnTo>
                      <a:pt x="3007" y="124"/>
                    </a:lnTo>
                    <a:lnTo>
                      <a:pt x="3007" y="124"/>
                    </a:lnTo>
                    <a:cubicBezTo>
                      <a:pt x="3007" y="124"/>
                      <a:pt x="3007" y="124"/>
                      <a:pt x="3007" y="154"/>
                    </a:cubicBezTo>
                    <a:lnTo>
                      <a:pt x="3007" y="154"/>
                    </a:lnTo>
                    <a:lnTo>
                      <a:pt x="2975" y="217"/>
                    </a:lnTo>
                    <a:lnTo>
                      <a:pt x="2975" y="217"/>
                    </a:lnTo>
                    <a:cubicBezTo>
                      <a:pt x="2945" y="217"/>
                      <a:pt x="2945" y="217"/>
                      <a:pt x="2945" y="217"/>
                    </a:cubicBezTo>
                    <a:cubicBezTo>
                      <a:pt x="2945" y="217"/>
                      <a:pt x="2945" y="217"/>
                      <a:pt x="2914" y="217"/>
                    </a:cubicBezTo>
                    <a:cubicBezTo>
                      <a:pt x="2914" y="248"/>
                      <a:pt x="2914" y="248"/>
                      <a:pt x="2883" y="248"/>
                    </a:cubicBezTo>
                    <a:lnTo>
                      <a:pt x="2883" y="248"/>
                    </a:lnTo>
                    <a:cubicBezTo>
                      <a:pt x="2851" y="248"/>
                      <a:pt x="2821" y="248"/>
                      <a:pt x="2790" y="248"/>
                    </a:cubicBezTo>
                    <a:cubicBezTo>
                      <a:pt x="2759" y="248"/>
                      <a:pt x="2727" y="248"/>
                      <a:pt x="2727" y="248"/>
                    </a:cubicBezTo>
                    <a:cubicBezTo>
                      <a:pt x="2666" y="278"/>
                      <a:pt x="2666" y="278"/>
                      <a:pt x="2666" y="278"/>
                    </a:cubicBezTo>
                    <a:cubicBezTo>
                      <a:pt x="2666" y="310"/>
                      <a:pt x="2635" y="341"/>
                      <a:pt x="2635" y="341"/>
                    </a:cubicBezTo>
                    <a:cubicBezTo>
                      <a:pt x="2635" y="371"/>
                      <a:pt x="2635" y="371"/>
                      <a:pt x="2604" y="371"/>
                    </a:cubicBezTo>
                    <a:cubicBezTo>
                      <a:pt x="2573" y="371"/>
                      <a:pt x="2573" y="371"/>
                      <a:pt x="2573" y="371"/>
                    </a:cubicBezTo>
                    <a:cubicBezTo>
                      <a:pt x="2542" y="371"/>
                      <a:pt x="2542" y="371"/>
                      <a:pt x="2542" y="371"/>
                    </a:cubicBezTo>
                    <a:cubicBezTo>
                      <a:pt x="2542" y="371"/>
                      <a:pt x="2542" y="371"/>
                      <a:pt x="2510" y="371"/>
                    </a:cubicBezTo>
                    <a:cubicBezTo>
                      <a:pt x="2510" y="402"/>
                      <a:pt x="2510" y="402"/>
                      <a:pt x="2480" y="434"/>
                    </a:cubicBezTo>
                    <a:cubicBezTo>
                      <a:pt x="2449" y="434"/>
                      <a:pt x="2325" y="495"/>
                      <a:pt x="2325" y="495"/>
                    </a:cubicBezTo>
                    <a:lnTo>
                      <a:pt x="2325" y="495"/>
                    </a:lnTo>
                    <a:cubicBezTo>
                      <a:pt x="2294" y="495"/>
                      <a:pt x="2294" y="465"/>
                      <a:pt x="2294" y="465"/>
                    </a:cubicBezTo>
                    <a:lnTo>
                      <a:pt x="2294" y="465"/>
                    </a:lnTo>
                    <a:cubicBezTo>
                      <a:pt x="2263" y="465"/>
                      <a:pt x="2232" y="402"/>
                      <a:pt x="2232" y="402"/>
                    </a:cubicBezTo>
                    <a:cubicBezTo>
                      <a:pt x="2232" y="371"/>
                      <a:pt x="2232" y="371"/>
                      <a:pt x="2232" y="371"/>
                    </a:cubicBezTo>
                    <a:lnTo>
                      <a:pt x="2232" y="371"/>
                    </a:lnTo>
                    <a:lnTo>
                      <a:pt x="2263" y="341"/>
                    </a:lnTo>
                    <a:cubicBezTo>
                      <a:pt x="2263" y="341"/>
                      <a:pt x="2263" y="341"/>
                      <a:pt x="2232" y="341"/>
                    </a:cubicBezTo>
                    <a:lnTo>
                      <a:pt x="2232" y="341"/>
                    </a:lnTo>
                    <a:cubicBezTo>
                      <a:pt x="2201" y="310"/>
                      <a:pt x="2232" y="278"/>
                      <a:pt x="2232" y="278"/>
                    </a:cubicBezTo>
                    <a:cubicBezTo>
                      <a:pt x="2232" y="278"/>
                      <a:pt x="2232" y="278"/>
                      <a:pt x="2232" y="248"/>
                    </a:cubicBezTo>
                    <a:cubicBezTo>
                      <a:pt x="2232" y="248"/>
                      <a:pt x="2232" y="248"/>
                      <a:pt x="2232" y="217"/>
                    </a:cubicBezTo>
                    <a:cubicBezTo>
                      <a:pt x="2201" y="217"/>
                      <a:pt x="2201" y="217"/>
                      <a:pt x="2201" y="186"/>
                    </a:cubicBezTo>
                    <a:lnTo>
                      <a:pt x="2201" y="186"/>
                    </a:lnTo>
                    <a:cubicBezTo>
                      <a:pt x="2170" y="186"/>
                      <a:pt x="2170" y="217"/>
                      <a:pt x="2170" y="217"/>
                    </a:cubicBezTo>
                    <a:lnTo>
                      <a:pt x="2170" y="248"/>
                    </a:lnTo>
                    <a:cubicBezTo>
                      <a:pt x="2139" y="248"/>
                      <a:pt x="2139" y="248"/>
                      <a:pt x="2139" y="248"/>
                    </a:cubicBezTo>
                    <a:lnTo>
                      <a:pt x="2139" y="248"/>
                    </a:lnTo>
                    <a:lnTo>
                      <a:pt x="2139" y="278"/>
                    </a:lnTo>
                    <a:lnTo>
                      <a:pt x="2139" y="310"/>
                    </a:lnTo>
                    <a:cubicBezTo>
                      <a:pt x="2108" y="310"/>
                      <a:pt x="2108" y="310"/>
                      <a:pt x="2108" y="341"/>
                    </a:cubicBezTo>
                    <a:lnTo>
                      <a:pt x="2077" y="341"/>
                    </a:lnTo>
                    <a:cubicBezTo>
                      <a:pt x="2077" y="371"/>
                      <a:pt x="2046" y="371"/>
                      <a:pt x="2046" y="371"/>
                    </a:cubicBezTo>
                    <a:lnTo>
                      <a:pt x="2046" y="371"/>
                    </a:lnTo>
                    <a:cubicBezTo>
                      <a:pt x="2015" y="341"/>
                      <a:pt x="2015" y="341"/>
                      <a:pt x="2015" y="341"/>
                    </a:cubicBezTo>
                    <a:cubicBezTo>
                      <a:pt x="2015" y="217"/>
                      <a:pt x="2015" y="217"/>
                      <a:pt x="2015" y="217"/>
                    </a:cubicBezTo>
                    <a:cubicBezTo>
                      <a:pt x="2108" y="154"/>
                      <a:pt x="2108" y="154"/>
                      <a:pt x="2108" y="154"/>
                    </a:cubicBezTo>
                    <a:cubicBezTo>
                      <a:pt x="2077" y="154"/>
                      <a:pt x="2077" y="154"/>
                      <a:pt x="2077" y="154"/>
                    </a:cubicBezTo>
                    <a:cubicBezTo>
                      <a:pt x="2046" y="154"/>
                      <a:pt x="2046" y="154"/>
                      <a:pt x="2046" y="154"/>
                    </a:cubicBezTo>
                    <a:cubicBezTo>
                      <a:pt x="2015" y="124"/>
                      <a:pt x="2015" y="124"/>
                      <a:pt x="2015" y="124"/>
                    </a:cubicBezTo>
                    <a:lnTo>
                      <a:pt x="1984" y="124"/>
                    </a:lnTo>
                    <a:lnTo>
                      <a:pt x="1922" y="154"/>
                    </a:lnTo>
                    <a:cubicBezTo>
                      <a:pt x="1922" y="186"/>
                      <a:pt x="1891" y="186"/>
                      <a:pt x="1891" y="186"/>
                    </a:cubicBezTo>
                    <a:cubicBezTo>
                      <a:pt x="1891" y="186"/>
                      <a:pt x="1891" y="186"/>
                      <a:pt x="1860" y="186"/>
                    </a:cubicBezTo>
                    <a:cubicBezTo>
                      <a:pt x="1860" y="154"/>
                      <a:pt x="1860" y="154"/>
                      <a:pt x="1860" y="154"/>
                    </a:cubicBezTo>
                    <a:cubicBezTo>
                      <a:pt x="1829" y="154"/>
                      <a:pt x="1798" y="154"/>
                      <a:pt x="1798" y="154"/>
                    </a:cubicBezTo>
                    <a:cubicBezTo>
                      <a:pt x="1736" y="124"/>
                      <a:pt x="1736" y="124"/>
                      <a:pt x="1736" y="124"/>
                    </a:cubicBezTo>
                    <a:cubicBezTo>
                      <a:pt x="1798" y="93"/>
                      <a:pt x="1798" y="93"/>
                      <a:pt x="1798" y="93"/>
                    </a:cubicBezTo>
                    <a:cubicBezTo>
                      <a:pt x="1798" y="93"/>
                      <a:pt x="1829" y="62"/>
                      <a:pt x="1860" y="62"/>
                    </a:cubicBezTo>
                    <a:cubicBezTo>
                      <a:pt x="1860" y="62"/>
                      <a:pt x="1860" y="30"/>
                      <a:pt x="1829" y="30"/>
                    </a:cubicBezTo>
                    <a:lnTo>
                      <a:pt x="1829" y="62"/>
                    </a:lnTo>
                    <a:lnTo>
                      <a:pt x="1829" y="62"/>
                    </a:lnTo>
                    <a:lnTo>
                      <a:pt x="1829" y="62"/>
                    </a:lnTo>
                    <a:cubicBezTo>
                      <a:pt x="1798" y="62"/>
                      <a:pt x="1798" y="30"/>
                      <a:pt x="1798" y="30"/>
                    </a:cubicBezTo>
                    <a:cubicBezTo>
                      <a:pt x="1767" y="30"/>
                      <a:pt x="1736" y="0"/>
                      <a:pt x="1736" y="0"/>
                    </a:cubicBezTo>
                    <a:lnTo>
                      <a:pt x="1736" y="0"/>
                    </a:lnTo>
                    <a:cubicBezTo>
                      <a:pt x="1705" y="0"/>
                      <a:pt x="1705" y="30"/>
                      <a:pt x="1705" y="30"/>
                    </a:cubicBezTo>
                    <a:lnTo>
                      <a:pt x="1705" y="30"/>
                    </a:lnTo>
                    <a:cubicBezTo>
                      <a:pt x="1705" y="30"/>
                      <a:pt x="1705" y="30"/>
                      <a:pt x="1674" y="30"/>
                    </a:cubicBezTo>
                    <a:lnTo>
                      <a:pt x="1674" y="30"/>
                    </a:lnTo>
                    <a:cubicBezTo>
                      <a:pt x="1674" y="30"/>
                      <a:pt x="1643" y="0"/>
                      <a:pt x="1612" y="0"/>
                    </a:cubicBezTo>
                    <a:lnTo>
                      <a:pt x="1612" y="0"/>
                    </a:lnTo>
                    <a:lnTo>
                      <a:pt x="1612" y="0"/>
                    </a:lnTo>
                    <a:lnTo>
                      <a:pt x="1612" y="0"/>
                    </a:lnTo>
                    <a:lnTo>
                      <a:pt x="1612" y="0"/>
                    </a:lnTo>
                    <a:cubicBezTo>
                      <a:pt x="1612" y="0"/>
                      <a:pt x="1612" y="0"/>
                      <a:pt x="1581" y="0"/>
                    </a:cubicBezTo>
                    <a:cubicBezTo>
                      <a:pt x="124" y="0"/>
                      <a:pt x="124" y="0"/>
                      <a:pt x="124" y="0"/>
                    </a:cubicBezTo>
                    <a:lnTo>
                      <a:pt x="124" y="0"/>
                    </a:lnTo>
                    <a:cubicBezTo>
                      <a:pt x="124" y="0"/>
                      <a:pt x="124" y="0"/>
                      <a:pt x="124" y="30"/>
                    </a:cubicBezTo>
                    <a:lnTo>
                      <a:pt x="124" y="62"/>
                    </a:lnTo>
                    <a:lnTo>
                      <a:pt x="124" y="62"/>
                    </a:lnTo>
                    <a:cubicBezTo>
                      <a:pt x="124" y="93"/>
                      <a:pt x="124" y="93"/>
                      <a:pt x="93" y="93"/>
                    </a:cubicBezTo>
                    <a:lnTo>
                      <a:pt x="93" y="93"/>
                    </a:lnTo>
                    <a:lnTo>
                      <a:pt x="93" y="93"/>
                    </a:lnTo>
                    <a:lnTo>
                      <a:pt x="93" y="93"/>
                    </a:lnTo>
                    <a:cubicBezTo>
                      <a:pt x="62" y="93"/>
                      <a:pt x="62" y="93"/>
                      <a:pt x="62" y="62"/>
                    </a:cubicBezTo>
                    <a:lnTo>
                      <a:pt x="62" y="62"/>
                    </a:lnTo>
                    <a:cubicBezTo>
                      <a:pt x="32" y="62"/>
                      <a:pt x="32" y="30"/>
                      <a:pt x="32" y="30"/>
                    </a:cubicBezTo>
                    <a:lnTo>
                      <a:pt x="0" y="30"/>
                    </a:lnTo>
                    <a:lnTo>
                      <a:pt x="0" y="30"/>
                    </a:lnTo>
                    <a:cubicBezTo>
                      <a:pt x="32" y="30"/>
                      <a:pt x="32" y="62"/>
                      <a:pt x="32" y="62"/>
                    </a:cubicBezTo>
                    <a:lnTo>
                      <a:pt x="32" y="62"/>
                    </a:lnTo>
                    <a:cubicBezTo>
                      <a:pt x="32" y="62"/>
                      <a:pt x="32" y="62"/>
                      <a:pt x="32" y="93"/>
                    </a:cubicBezTo>
                    <a:lnTo>
                      <a:pt x="62" y="93"/>
                    </a:lnTo>
                    <a:cubicBezTo>
                      <a:pt x="62" y="124"/>
                      <a:pt x="32" y="124"/>
                      <a:pt x="32" y="124"/>
                    </a:cubicBezTo>
                    <a:lnTo>
                      <a:pt x="32" y="124"/>
                    </a:lnTo>
                    <a:cubicBezTo>
                      <a:pt x="32" y="154"/>
                      <a:pt x="32" y="186"/>
                      <a:pt x="32" y="248"/>
                    </a:cubicBezTo>
                    <a:lnTo>
                      <a:pt x="32" y="248"/>
                    </a:lnTo>
                    <a:cubicBezTo>
                      <a:pt x="32" y="278"/>
                      <a:pt x="32" y="310"/>
                      <a:pt x="32" y="310"/>
                    </a:cubicBezTo>
                    <a:cubicBezTo>
                      <a:pt x="0" y="341"/>
                      <a:pt x="0" y="341"/>
                      <a:pt x="0" y="371"/>
                    </a:cubicBezTo>
                    <a:lnTo>
                      <a:pt x="0" y="371"/>
                    </a:lnTo>
                    <a:lnTo>
                      <a:pt x="0" y="371"/>
                    </a:lnTo>
                    <a:lnTo>
                      <a:pt x="0" y="402"/>
                    </a:lnTo>
                    <a:cubicBezTo>
                      <a:pt x="32" y="434"/>
                      <a:pt x="32" y="465"/>
                      <a:pt x="32" y="465"/>
                    </a:cubicBezTo>
                    <a:cubicBezTo>
                      <a:pt x="32" y="465"/>
                      <a:pt x="32" y="495"/>
                      <a:pt x="0" y="495"/>
                    </a:cubicBezTo>
                    <a:lnTo>
                      <a:pt x="0" y="495"/>
                    </a:lnTo>
                    <a:cubicBezTo>
                      <a:pt x="32" y="495"/>
                      <a:pt x="32" y="526"/>
                      <a:pt x="32" y="526"/>
                    </a:cubicBezTo>
                    <a:cubicBezTo>
                      <a:pt x="32" y="526"/>
                      <a:pt x="32" y="526"/>
                      <a:pt x="32" y="558"/>
                    </a:cubicBezTo>
                    <a:cubicBezTo>
                      <a:pt x="62" y="558"/>
                      <a:pt x="62" y="558"/>
                      <a:pt x="62" y="589"/>
                    </a:cubicBezTo>
                    <a:cubicBezTo>
                      <a:pt x="62" y="589"/>
                      <a:pt x="32" y="589"/>
                      <a:pt x="62" y="589"/>
                    </a:cubicBezTo>
                    <a:lnTo>
                      <a:pt x="62" y="589"/>
                    </a:lnTo>
                    <a:cubicBezTo>
                      <a:pt x="62" y="619"/>
                      <a:pt x="62" y="619"/>
                      <a:pt x="62" y="619"/>
                    </a:cubicBezTo>
                    <a:cubicBezTo>
                      <a:pt x="93" y="650"/>
                      <a:pt x="93" y="650"/>
                      <a:pt x="93" y="650"/>
                    </a:cubicBezTo>
                    <a:lnTo>
                      <a:pt x="93" y="650"/>
                    </a:lnTo>
                    <a:cubicBezTo>
                      <a:pt x="124" y="650"/>
                      <a:pt x="124" y="650"/>
                      <a:pt x="124" y="650"/>
                    </a:cubicBezTo>
                    <a:lnTo>
                      <a:pt x="156" y="650"/>
                    </a:lnTo>
                    <a:lnTo>
                      <a:pt x="156" y="650"/>
                    </a:lnTo>
                    <a:lnTo>
                      <a:pt x="186" y="650"/>
                    </a:lnTo>
                    <a:cubicBezTo>
                      <a:pt x="186" y="682"/>
                      <a:pt x="186" y="682"/>
                      <a:pt x="156" y="713"/>
                    </a:cubicBezTo>
                    <a:cubicBezTo>
                      <a:pt x="156" y="713"/>
                      <a:pt x="156" y="713"/>
                      <a:pt x="156" y="743"/>
                    </a:cubicBezTo>
                    <a:cubicBezTo>
                      <a:pt x="156" y="743"/>
                      <a:pt x="156" y="743"/>
                      <a:pt x="156" y="774"/>
                    </a:cubicBezTo>
                    <a:lnTo>
                      <a:pt x="186" y="806"/>
                    </a:lnTo>
                    <a:cubicBezTo>
                      <a:pt x="217" y="837"/>
                      <a:pt x="217" y="837"/>
                      <a:pt x="217" y="867"/>
                    </a:cubicBezTo>
                    <a:lnTo>
                      <a:pt x="217" y="867"/>
                    </a:lnTo>
                    <a:cubicBezTo>
                      <a:pt x="248" y="867"/>
                      <a:pt x="248" y="867"/>
                      <a:pt x="280" y="867"/>
                    </a:cubicBezTo>
                    <a:lnTo>
                      <a:pt x="280" y="867"/>
                    </a:lnTo>
                    <a:lnTo>
                      <a:pt x="310" y="898"/>
                    </a:lnTo>
                    <a:lnTo>
                      <a:pt x="310" y="898"/>
                    </a:lnTo>
                    <a:cubicBezTo>
                      <a:pt x="341" y="898"/>
                      <a:pt x="341" y="898"/>
                      <a:pt x="372" y="930"/>
                    </a:cubicBezTo>
                    <a:cubicBezTo>
                      <a:pt x="372" y="930"/>
                      <a:pt x="372" y="961"/>
                      <a:pt x="404" y="961"/>
                    </a:cubicBezTo>
                    <a:cubicBezTo>
                      <a:pt x="404" y="961"/>
                      <a:pt x="404" y="961"/>
                      <a:pt x="404" y="991"/>
                    </a:cubicBezTo>
                    <a:lnTo>
                      <a:pt x="404" y="991"/>
                    </a:lnTo>
                    <a:cubicBezTo>
                      <a:pt x="434" y="991"/>
                      <a:pt x="434" y="991"/>
                      <a:pt x="465" y="991"/>
                    </a:cubicBezTo>
                    <a:lnTo>
                      <a:pt x="465" y="991"/>
                    </a:lnTo>
                    <a:cubicBezTo>
                      <a:pt x="465" y="991"/>
                      <a:pt x="496" y="991"/>
                      <a:pt x="496" y="961"/>
                    </a:cubicBezTo>
                    <a:lnTo>
                      <a:pt x="496" y="961"/>
                    </a:lnTo>
                    <a:lnTo>
                      <a:pt x="496" y="961"/>
                    </a:lnTo>
                    <a:lnTo>
                      <a:pt x="496" y="961"/>
                    </a:lnTo>
                    <a:cubicBezTo>
                      <a:pt x="528" y="961"/>
                      <a:pt x="528" y="991"/>
                      <a:pt x="528" y="991"/>
                    </a:cubicBezTo>
                    <a:lnTo>
                      <a:pt x="528" y="991"/>
                    </a:lnTo>
                    <a:cubicBezTo>
                      <a:pt x="558" y="991"/>
                      <a:pt x="558" y="991"/>
                      <a:pt x="558" y="991"/>
                    </a:cubicBezTo>
                    <a:lnTo>
                      <a:pt x="558" y="991"/>
                    </a:lnTo>
                    <a:cubicBezTo>
                      <a:pt x="558" y="991"/>
                      <a:pt x="558" y="991"/>
                      <a:pt x="589" y="991"/>
                    </a:cubicBezTo>
                    <a:cubicBezTo>
                      <a:pt x="589" y="1022"/>
                      <a:pt x="620" y="1022"/>
                      <a:pt x="652" y="1022"/>
                    </a:cubicBezTo>
                    <a:cubicBezTo>
                      <a:pt x="682" y="1054"/>
                      <a:pt x="713" y="1054"/>
                      <a:pt x="744" y="1054"/>
                    </a:cubicBezTo>
                    <a:cubicBezTo>
                      <a:pt x="744" y="1054"/>
                      <a:pt x="744" y="1085"/>
                      <a:pt x="776" y="1085"/>
                    </a:cubicBezTo>
                    <a:lnTo>
                      <a:pt x="776" y="1085"/>
                    </a:lnTo>
                    <a:cubicBezTo>
                      <a:pt x="806" y="1085"/>
                      <a:pt x="806" y="1085"/>
                      <a:pt x="837" y="1085"/>
                    </a:cubicBezTo>
                    <a:cubicBezTo>
                      <a:pt x="837" y="1085"/>
                      <a:pt x="837" y="1085"/>
                      <a:pt x="868" y="1085"/>
                    </a:cubicBezTo>
                    <a:cubicBezTo>
                      <a:pt x="837" y="1022"/>
                      <a:pt x="837" y="1022"/>
                      <a:pt x="837" y="1022"/>
                    </a:cubicBezTo>
                    <a:cubicBezTo>
                      <a:pt x="868" y="1022"/>
                      <a:pt x="868" y="1022"/>
                      <a:pt x="868" y="1022"/>
                    </a:cubicBezTo>
                    <a:lnTo>
                      <a:pt x="868" y="1022"/>
                    </a:lnTo>
                    <a:cubicBezTo>
                      <a:pt x="868" y="1022"/>
                      <a:pt x="900" y="1022"/>
                      <a:pt x="930" y="1022"/>
                    </a:cubicBezTo>
                    <a:lnTo>
                      <a:pt x="930" y="1022"/>
                    </a:lnTo>
                    <a:cubicBezTo>
                      <a:pt x="930" y="1022"/>
                      <a:pt x="930" y="1022"/>
                      <a:pt x="961" y="1022"/>
                    </a:cubicBezTo>
                    <a:cubicBezTo>
                      <a:pt x="961" y="1022"/>
                      <a:pt x="961" y="1022"/>
                      <a:pt x="992" y="1054"/>
                    </a:cubicBezTo>
                    <a:lnTo>
                      <a:pt x="1054" y="1085"/>
                    </a:lnTo>
                    <a:cubicBezTo>
                      <a:pt x="1054" y="1115"/>
                      <a:pt x="1085" y="1146"/>
                      <a:pt x="1116" y="1178"/>
                    </a:cubicBezTo>
                    <a:lnTo>
                      <a:pt x="1116" y="1178"/>
                    </a:lnTo>
                    <a:cubicBezTo>
                      <a:pt x="1116" y="1178"/>
                      <a:pt x="1116" y="1209"/>
                      <a:pt x="1147" y="1209"/>
                    </a:cubicBezTo>
                    <a:lnTo>
                      <a:pt x="1147" y="1209"/>
                    </a:lnTo>
                    <a:lnTo>
                      <a:pt x="1147" y="1209"/>
                    </a:lnTo>
                    <a:lnTo>
                      <a:pt x="1147" y="1209"/>
                    </a:lnTo>
                    <a:lnTo>
                      <a:pt x="1147" y="1209"/>
                    </a:lnTo>
                    <a:cubicBezTo>
                      <a:pt x="1178" y="1178"/>
                      <a:pt x="1178" y="1178"/>
                      <a:pt x="1209" y="1146"/>
                    </a:cubicBezTo>
                    <a:lnTo>
                      <a:pt x="1209" y="1146"/>
                    </a:lnTo>
                    <a:cubicBezTo>
                      <a:pt x="1240" y="1146"/>
                      <a:pt x="1240" y="1146"/>
                      <a:pt x="1240" y="1178"/>
                    </a:cubicBezTo>
                    <a:cubicBezTo>
                      <a:pt x="1271" y="1178"/>
                      <a:pt x="1271" y="1178"/>
                      <a:pt x="1271" y="1178"/>
                    </a:cubicBezTo>
                    <a:cubicBezTo>
                      <a:pt x="1302" y="1178"/>
                      <a:pt x="1333" y="1239"/>
                      <a:pt x="1333" y="1270"/>
                    </a:cubicBezTo>
                    <a:lnTo>
                      <a:pt x="1364" y="1302"/>
                    </a:lnTo>
                    <a:cubicBezTo>
                      <a:pt x="1395" y="1333"/>
                      <a:pt x="1395" y="1363"/>
                      <a:pt x="1395" y="1363"/>
                    </a:cubicBezTo>
                    <a:lnTo>
                      <a:pt x="1395" y="1363"/>
                    </a:lnTo>
                    <a:lnTo>
                      <a:pt x="1395" y="1363"/>
                    </a:lnTo>
                    <a:lnTo>
                      <a:pt x="1395" y="1363"/>
                    </a:lnTo>
                    <a:cubicBezTo>
                      <a:pt x="1395" y="1363"/>
                      <a:pt x="1395" y="1363"/>
                      <a:pt x="1395" y="1394"/>
                    </a:cubicBezTo>
                    <a:cubicBezTo>
                      <a:pt x="1426" y="1394"/>
                      <a:pt x="1426" y="1394"/>
                      <a:pt x="1426" y="1394"/>
                    </a:cubicBezTo>
                    <a:lnTo>
                      <a:pt x="1426" y="1394"/>
                    </a:lnTo>
                    <a:lnTo>
                      <a:pt x="1426" y="1394"/>
                    </a:lnTo>
                    <a:lnTo>
                      <a:pt x="1426" y="1394"/>
                    </a:lnTo>
                    <a:lnTo>
                      <a:pt x="1426" y="1394"/>
                    </a:lnTo>
                    <a:cubicBezTo>
                      <a:pt x="1457" y="1394"/>
                      <a:pt x="1457" y="1394"/>
                      <a:pt x="1457" y="1394"/>
                    </a:cubicBezTo>
                    <a:cubicBezTo>
                      <a:pt x="1457" y="1363"/>
                      <a:pt x="1457" y="1333"/>
                      <a:pt x="1488" y="1302"/>
                    </a:cubicBezTo>
                    <a:cubicBezTo>
                      <a:pt x="1488" y="1302"/>
                      <a:pt x="1488" y="1302"/>
                      <a:pt x="1519" y="1270"/>
                    </a:cubicBezTo>
                    <a:cubicBezTo>
                      <a:pt x="1550" y="1239"/>
                      <a:pt x="1581" y="1239"/>
                      <a:pt x="1581" y="1239"/>
                    </a:cubicBezTo>
                    <a:cubicBezTo>
                      <a:pt x="1612" y="1209"/>
                      <a:pt x="1643" y="1178"/>
                      <a:pt x="1674" y="1178"/>
                    </a:cubicBezTo>
                    <a:cubicBezTo>
                      <a:pt x="1674" y="1146"/>
                      <a:pt x="1674" y="1146"/>
                      <a:pt x="1674" y="1146"/>
                    </a:cubicBezTo>
                    <a:cubicBezTo>
                      <a:pt x="1705" y="1178"/>
                      <a:pt x="1705" y="1178"/>
                      <a:pt x="1705" y="1178"/>
                    </a:cubicBezTo>
                    <a:lnTo>
                      <a:pt x="1705" y="1178"/>
                    </a:lnTo>
                    <a:cubicBezTo>
                      <a:pt x="1891" y="1146"/>
                      <a:pt x="1891" y="1146"/>
                      <a:pt x="1891" y="1146"/>
                    </a:cubicBezTo>
                    <a:cubicBezTo>
                      <a:pt x="1891" y="1146"/>
                      <a:pt x="1953" y="1115"/>
                      <a:pt x="1984" y="1115"/>
                    </a:cubicBezTo>
                    <a:cubicBezTo>
                      <a:pt x="1984" y="1115"/>
                      <a:pt x="1984" y="1115"/>
                      <a:pt x="2015" y="1146"/>
                    </a:cubicBezTo>
                    <a:lnTo>
                      <a:pt x="2015" y="1146"/>
                    </a:lnTo>
                    <a:lnTo>
                      <a:pt x="2015" y="1146"/>
                    </a:lnTo>
                    <a:lnTo>
                      <a:pt x="2046" y="1146"/>
                    </a:lnTo>
                    <a:cubicBezTo>
                      <a:pt x="2046" y="1146"/>
                      <a:pt x="2046" y="1115"/>
                      <a:pt x="2077" y="1115"/>
                    </a:cubicBezTo>
                    <a:cubicBezTo>
                      <a:pt x="2077" y="1115"/>
                      <a:pt x="2077" y="1115"/>
                      <a:pt x="2077" y="1146"/>
                    </a:cubicBezTo>
                    <a:cubicBezTo>
                      <a:pt x="2108" y="1146"/>
                      <a:pt x="2108" y="1146"/>
                      <a:pt x="2108" y="1146"/>
                    </a:cubicBezTo>
                    <a:lnTo>
                      <a:pt x="2108" y="1146"/>
                    </a:lnTo>
                    <a:lnTo>
                      <a:pt x="2108" y="1146"/>
                    </a:lnTo>
                    <a:cubicBezTo>
                      <a:pt x="2108" y="1146"/>
                      <a:pt x="2108" y="1146"/>
                      <a:pt x="2139" y="1146"/>
                    </a:cubicBezTo>
                    <a:cubicBezTo>
                      <a:pt x="2139" y="1146"/>
                      <a:pt x="2170" y="1146"/>
                      <a:pt x="2170" y="1178"/>
                    </a:cubicBezTo>
                    <a:lnTo>
                      <a:pt x="2170" y="1178"/>
                    </a:lnTo>
                    <a:lnTo>
                      <a:pt x="2170" y="1178"/>
                    </a:lnTo>
                    <a:cubicBezTo>
                      <a:pt x="2170" y="1178"/>
                      <a:pt x="2201" y="1178"/>
                      <a:pt x="2201" y="1146"/>
                    </a:cubicBezTo>
                    <a:cubicBezTo>
                      <a:pt x="2232" y="1146"/>
                      <a:pt x="2232" y="1146"/>
                      <a:pt x="2232" y="1146"/>
                    </a:cubicBezTo>
                    <a:lnTo>
                      <a:pt x="2232" y="1146"/>
                    </a:lnTo>
                    <a:cubicBezTo>
                      <a:pt x="2232" y="1178"/>
                      <a:pt x="2294" y="1209"/>
                      <a:pt x="2294" y="1209"/>
                    </a:cubicBezTo>
                    <a:lnTo>
                      <a:pt x="2294" y="1209"/>
                    </a:lnTo>
                    <a:cubicBezTo>
                      <a:pt x="2325" y="1239"/>
                      <a:pt x="2325" y="1270"/>
                      <a:pt x="2325" y="1302"/>
                    </a:cubicBezTo>
                    <a:lnTo>
                      <a:pt x="2325" y="1302"/>
                    </a:lnTo>
                    <a:lnTo>
                      <a:pt x="2325" y="1302"/>
                    </a:lnTo>
                    <a:cubicBezTo>
                      <a:pt x="2325" y="1333"/>
                      <a:pt x="2325" y="1333"/>
                      <a:pt x="2325" y="1333"/>
                    </a:cubicBezTo>
                    <a:lnTo>
                      <a:pt x="2325" y="1333"/>
                    </a:lnTo>
                    <a:lnTo>
                      <a:pt x="2325" y="1333"/>
                    </a:lnTo>
                    <a:cubicBezTo>
                      <a:pt x="2325" y="1333"/>
                      <a:pt x="2356" y="1333"/>
                      <a:pt x="2356" y="1363"/>
                    </a:cubicBezTo>
                    <a:cubicBezTo>
                      <a:pt x="2356" y="1394"/>
                      <a:pt x="2356" y="1394"/>
                      <a:pt x="2356" y="1394"/>
                    </a:cubicBezTo>
                    <a:cubicBezTo>
                      <a:pt x="2356" y="1426"/>
                      <a:pt x="2356" y="1426"/>
                      <a:pt x="2387" y="1457"/>
                    </a:cubicBezTo>
                    <a:cubicBezTo>
                      <a:pt x="2418" y="1457"/>
                      <a:pt x="2418" y="1457"/>
                      <a:pt x="2418" y="1457"/>
                    </a:cubicBezTo>
                    <a:cubicBezTo>
                      <a:pt x="2418" y="1426"/>
                      <a:pt x="2418" y="1394"/>
                      <a:pt x="2418" y="1394"/>
                    </a:cubicBezTo>
                    <a:lnTo>
                      <a:pt x="2418" y="1363"/>
                    </a:lnTo>
                    <a:cubicBezTo>
                      <a:pt x="2387" y="1333"/>
                      <a:pt x="2387" y="1302"/>
                      <a:pt x="2387" y="1302"/>
                    </a:cubicBezTo>
                    <a:cubicBezTo>
                      <a:pt x="2387" y="1302"/>
                      <a:pt x="2387" y="1270"/>
                      <a:pt x="2387" y="1239"/>
                    </a:cubicBezTo>
                    <a:cubicBezTo>
                      <a:pt x="2356" y="1209"/>
                      <a:pt x="2356" y="1209"/>
                      <a:pt x="2356" y="1178"/>
                    </a:cubicBezTo>
                    <a:cubicBezTo>
                      <a:pt x="2325" y="1146"/>
                      <a:pt x="2356" y="1085"/>
                      <a:pt x="2356" y="1054"/>
                    </a:cubicBezTo>
                    <a:lnTo>
                      <a:pt x="2356" y="1054"/>
                    </a:lnTo>
                    <a:cubicBezTo>
                      <a:pt x="2356" y="1022"/>
                      <a:pt x="2418" y="991"/>
                      <a:pt x="2449" y="961"/>
                    </a:cubicBezTo>
                    <a:lnTo>
                      <a:pt x="2449" y="961"/>
                    </a:lnTo>
                    <a:cubicBezTo>
                      <a:pt x="2480" y="961"/>
                      <a:pt x="2480" y="930"/>
                      <a:pt x="2510" y="930"/>
                    </a:cubicBezTo>
                    <a:cubicBezTo>
                      <a:pt x="2510" y="898"/>
                      <a:pt x="2510" y="898"/>
                      <a:pt x="2542" y="898"/>
                    </a:cubicBezTo>
                    <a:cubicBezTo>
                      <a:pt x="2542" y="867"/>
                      <a:pt x="2573" y="867"/>
                      <a:pt x="2604" y="867"/>
                    </a:cubicBezTo>
                    <a:cubicBezTo>
                      <a:pt x="2604" y="867"/>
                      <a:pt x="2604" y="867"/>
                      <a:pt x="2604" y="837"/>
                    </a:cubicBezTo>
                    <a:lnTo>
                      <a:pt x="2604" y="837"/>
                    </a:lnTo>
                    <a:lnTo>
                      <a:pt x="2604" y="837"/>
                    </a:lnTo>
                    <a:cubicBezTo>
                      <a:pt x="2604" y="806"/>
                      <a:pt x="2604" y="806"/>
                      <a:pt x="2604" y="806"/>
                    </a:cubicBezTo>
                    <a:lnTo>
                      <a:pt x="2604" y="806"/>
                    </a:lnTo>
                    <a:cubicBezTo>
                      <a:pt x="2604" y="774"/>
                      <a:pt x="2604" y="774"/>
                      <a:pt x="2635" y="743"/>
                    </a:cubicBezTo>
                    <a:cubicBezTo>
                      <a:pt x="2635" y="743"/>
                      <a:pt x="2635" y="743"/>
                      <a:pt x="2604" y="743"/>
                    </a:cubicBezTo>
                    <a:lnTo>
                      <a:pt x="2604" y="743"/>
                    </a:lnTo>
                    <a:lnTo>
                      <a:pt x="2573" y="713"/>
                    </a:lnTo>
                    <a:cubicBezTo>
                      <a:pt x="2573" y="682"/>
                      <a:pt x="2604" y="682"/>
                      <a:pt x="2604" y="682"/>
                    </a:cubicBezTo>
                    <a:lnTo>
                      <a:pt x="2604" y="682"/>
                    </a:lnTo>
                    <a:cubicBezTo>
                      <a:pt x="2573" y="650"/>
                      <a:pt x="2573" y="619"/>
                      <a:pt x="2573" y="619"/>
                    </a:cubicBezTo>
                    <a:lnTo>
                      <a:pt x="2573" y="619"/>
                    </a:lnTo>
                    <a:cubicBezTo>
                      <a:pt x="2573" y="589"/>
                      <a:pt x="2604" y="589"/>
                      <a:pt x="2604" y="589"/>
                    </a:cubicBezTo>
                    <a:lnTo>
                      <a:pt x="2604" y="589"/>
                    </a:lnTo>
                    <a:cubicBezTo>
                      <a:pt x="2604" y="589"/>
                      <a:pt x="2604" y="558"/>
                      <a:pt x="2635" y="558"/>
                    </a:cubicBezTo>
                    <a:lnTo>
                      <a:pt x="2666" y="526"/>
                    </a:lnTo>
                    <a:lnTo>
                      <a:pt x="2666" y="526"/>
                    </a:lnTo>
                    <a:lnTo>
                      <a:pt x="2666" y="526"/>
                    </a:lnTo>
                    <a:cubicBezTo>
                      <a:pt x="2697" y="495"/>
                      <a:pt x="2697" y="495"/>
                      <a:pt x="2727" y="495"/>
                    </a:cubicBezTo>
                    <a:cubicBezTo>
                      <a:pt x="2727" y="495"/>
                      <a:pt x="2727" y="495"/>
                      <a:pt x="2727" y="526"/>
                    </a:cubicBezTo>
                    <a:cubicBezTo>
                      <a:pt x="2759" y="526"/>
                      <a:pt x="2759" y="526"/>
                      <a:pt x="2759" y="526"/>
                    </a:cubicBezTo>
                    <a:lnTo>
                      <a:pt x="2759" y="526"/>
                    </a:lnTo>
                    <a:lnTo>
                      <a:pt x="2759" y="526"/>
                    </a:lnTo>
                    <a:lnTo>
                      <a:pt x="2759" y="526"/>
                    </a:lnTo>
                    <a:lnTo>
                      <a:pt x="2759" y="526"/>
                    </a:lnTo>
                    <a:cubicBezTo>
                      <a:pt x="2759" y="526"/>
                      <a:pt x="2727" y="495"/>
                      <a:pt x="2759" y="495"/>
                    </a:cubicBezTo>
                    <a:cubicBezTo>
                      <a:pt x="2759" y="465"/>
                      <a:pt x="2759" y="465"/>
                      <a:pt x="2759" y="465"/>
                    </a:cubicBezTo>
                    <a:lnTo>
                      <a:pt x="2790" y="465"/>
                    </a:lnTo>
                    <a:lnTo>
                      <a:pt x="2790" y="465"/>
                    </a:lnTo>
                    <a:lnTo>
                      <a:pt x="2790" y="434"/>
                    </a:lnTo>
                    <a:cubicBezTo>
                      <a:pt x="2821" y="434"/>
                      <a:pt x="2821" y="434"/>
                      <a:pt x="2883" y="434"/>
                    </a:cubicBezTo>
                    <a:cubicBezTo>
                      <a:pt x="2914" y="434"/>
                      <a:pt x="2914" y="434"/>
                      <a:pt x="2914" y="434"/>
                    </a:cubicBezTo>
                    <a:cubicBezTo>
                      <a:pt x="2914" y="434"/>
                      <a:pt x="2914" y="434"/>
                      <a:pt x="2914" y="402"/>
                    </a:cubicBezTo>
                    <a:lnTo>
                      <a:pt x="2914" y="402"/>
                    </a:lnTo>
                    <a:lnTo>
                      <a:pt x="2914" y="371"/>
                    </a:lnTo>
                    <a:cubicBezTo>
                      <a:pt x="2914" y="341"/>
                      <a:pt x="2914" y="341"/>
                      <a:pt x="2914" y="341"/>
                    </a:cubicBezTo>
                    <a:cubicBezTo>
                      <a:pt x="2945" y="310"/>
                      <a:pt x="2945" y="310"/>
                      <a:pt x="2975" y="278"/>
                    </a:cubicBezTo>
                    <a:lnTo>
                      <a:pt x="2975" y="278"/>
                    </a:lnTo>
                    <a:cubicBezTo>
                      <a:pt x="3007" y="278"/>
                      <a:pt x="3007" y="278"/>
                      <a:pt x="3007" y="278"/>
                    </a:cubicBezTo>
                    <a:cubicBezTo>
                      <a:pt x="3007" y="278"/>
                      <a:pt x="3038" y="278"/>
                      <a:pt x="3038" y="248"/>
                    </a:cubicBezTo>
                    <a:lnTo>
                      <a:pt x="3038" y="248"/>
                    </a:lnTo>
                    <a:cubicBezTo>
                      <a:pt x="3038" y="248"/>
                      <a:pt x="3038" y="217"/>
                      <a:pt x="3069" y="217"/>
                    </a:cubicBezTo>
                    <a:cubicBezTo>
                      <a:pt x="3069" y="217"/>
                      <a:pt x="3069" y="217"/>
                      <a:pt x="3099" y="217"/>
                    </a:cubicBezTo>
                    <a:lnTo>
                      <a:pt x="3099" y="248"/>
                    </a:lnTo>
                    <a:lnTo>
                      <a:pt x="3099" y="248"/>
                    </a:lnTo>
                    <a:cubicBezTo>
                      <a:pt x="3099" y="217"/>
                      <a:pt x="3099" y="217"/>
                      <a:pt x="3131" y="217"/>
                    </a:cubicBezTo>
                    <a:lnTo>
                      <a:pt x="3131" y="217"/>
                    </a:lnTo>
                    <a:lnTo>
                      <a:pt x="3131" y="217"/>
                    </a:lnTo>
                    <a:cubicBezTo>
                      <a:pt x="3131" y="217"/>
                      <a:pt x="3131" y="217"/>
                      <a:pt x="3099" y="217"/>
                    </a:cubicBezTo>
                  </a:path>
                </a:pathLst>
              </a:custGeom>
              <a:solidFill>
                <a:schemeClr val="accent1"/>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217" name="Freeform 214"/>
              <p:cNvSpPr>
                <a:spLocks noChangeArrowheads="1"/>
              </p:cNvSpPr>
              <p:nvPr/>
            </p:nvSpPr>
            <p:spPr bwMode="auto">
              <a:xfrm>
                <a:off x="1939925" y="2327275"/>
                <a:ext cx="55563" cy="66675"/>
              </a:xfrm>
              <a:custGeom>
                <a:avLst/>
                <a:gdLst>
                  <a:gd name="T0" fmla="*/ 124 w 156"/>
                  <a:gd name="T1" fmla="*/ 0 h 187"/>
                  <a:gd name="T2" fmla="*/ 124 w 156"/>
                  <a:gd name="T3" fmla="*/ 0 h 187"/>
                  <a:gd name="T4" fmla="*/ 93 w 156"/>
                  <a:gd name="T5" fmla="*/ 0 h 187"/>
                  <a:gd name="T6" fmla="*/ 93 w 156"/>
                  <a:gd name="T7" fmla="*/ 0 h 187"/>
                  <a:gd name="T8" fmla="*/ 93 w 156"/>
                  <a:gd name="T9" fmla="*/ 0 h 187"/>
                  <a:gd name="T10" fmla="*/ 31 w 156"/>
                  <a:gd name="T11" fmla="*/ 31 h 187"/>
                  <a:gd name="T12" fmla="*/ 31 w 156"/>
                  <a:gd name="T13" fmla="*/ 31 h 187"/>
                  <a:gd name="T14" fmla="*/ 31 w 156"/>
                  <a:gd name="T15" fmla="*/ 31 h 187"/>
                  <a:gd name="T16" fmla="*/ 0 w 156"/>
                  <a:gd name="T17" fmla="*/ 94 h 187"/>
                  <a:gd name="T18" fmla="*/ 0 w 156"/>
                  <a:gd name="T19" fmla="*/ 94 h 187"/>
                  <a:gd name="T20" fmla="*/ 0 w 156"/>
                  <a:gd name="T21" fmla="*/ 124 h 187"/>
                  <a:gd name="T22" fmla="*/ 31 w 156"/>
                  <a:gd name="T23" fmla="*/ 155 h 187"/>
                  <a:gd name="T24" fmla="*/ 62 w 156"/>
                  <a:gd name="T25" fmla="*/ 155 h 187"/>
                  <a:gd name="T26" fmla="*/ 93 w 156"/>
                  <a:gd name="T27" fmla="*/ 155 h 187"/>
                  <a:gd name="T28" fmla="*/ 124 w 156"/>
                  <a:gd name="T29" fmla="*/ 155 h 187"/>
                  <a:gd name="T30" fmla="*/ 124 w 156"/>
                  <a:gd name="T31" fmla="*/ 155 h 187"/>
                  <a:gd name="T32" fmla="*/ 124 w 156"/>
                  <a:gd name="T33" fmla="*/ 155 h 187"/>
                  <a:gd name="T34" fmla="*/ 155 w 156"/>
                  <a:gd name="T35" fmla="*/ 186 h 187"/>
                  <a:gd name="T36" fmla="*/ 155 w 156"/>
                  <a:gd name="T37" fmla="*/ 155 h 187"/>
                  <a:gd name="T38" fmla="*/ 155 w 156"/>
                  <a:gd name="T39" fmla="*/ 62 h 187"/>
                  <a:gd name="T40" fmla="*/ 155 w 156"/>
                  <a:gd name="T41" fmla="*/ 62 h 187"/>
                  <a:gd name="T42" fmla="*/ 155 w 156"/>
                  <a:gd name="T43" fmla="*/ 0 h 187"/>
                  <a:gd name="T44" fmla="*/ 155 w 156"/>
                  <a:gd name="T45" fmla="*/ 0 h 187"/>
                  <a:gd name="T46" fmla="*/ 124 w 156"/>
                  <a:gd name="T47" fmla="*/ 0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56" h="187">
                    <a:moveTo>
                      <a:pt x="124" y="0"/>
                    </a:moveTo>
                    <a:lnTo>
                      <a:pt x="124" y="0"/>
                    </a:lnTo>
                    <a:lnTo>
                      <a:pt x="93" y="0"/>
                    </a:lnTo>
                    <a:lnTo>
                      <a:pt x="93" y="0"/>
                    </a:lnTo>
                    <a:lnTo>
                      <a:pt x="93" y="0"/>
                    </a:lnTo>
                    <a:cubicBezTo>
                      <a:pt x="62" y="31"/>
                      <a:pt x="62" y="31"/>
                      <a:pt x="31" y="31"/>
                    </a:cubicBezTo>
                    <a:lnTo>
                      <a:pt x="31" y="31"/>
                    </a:lnTo>
                    <a:lnTo>
                      <a:pt x="31" y="31"/>
                    </a:lnTo>
                    <a:cubicBezTo>
                      <a:pt x="31" y="62"/>
                      <a:pt x="31" y="62"/>
                      <a:pt x="0" y="94"/>
                    </a:cubicBezTo>
                    <a:lnTo>
                      <a:pt x="0" y="94"/>
                    </a:lnTo>
                    <a:cubicBezTo>
                      <a:pt x="0" y="94"/>
                      <a:pt x="0" y="94"/>
                      <a:pt x="0" y="124"/>
                    </a:cubicBezTo>
                    <a:cubicBezTo>
                      <a:pt x="31" y="124"/>
                      <a:pt x="31" y="155"/>
                      <a:pt x="31" y="155"/>
                    </a:cubicBezTo>
                    <a:cubicBezTo>
                      <a:pt x="62" y="155"/>
                      <a:pt x="62" y="155"/>
                      <a:pt x="62" y="155"/>
                    </a:cubicBezTo>
                    <a:lnTo>
                      <a:pt x="93" y="155"/>
                    </a:lnTo>
                    <a:cubicBezTo>
                      <a:pt x="93" y="155"/>
                      <a:pt x="93" y="155"/>
                      <a:pt x="124" y="155"/>
                    </a:cubicBezTo>
                    <a:lnTo>
                      <a:pt x="124" y="155"/>
                    </a:lnTo>
                    <a:lnTo>
                      <a:pt x="124" y="155"/>
                    </a:lnTo>
                    <a:cubicBezTo>
                      <a:pt x="124" y="155"/>
                      <a:pt x="155" y="155"/>
                      <a:pt x="155" y="186"/>
                    </a:cubicBezTo>
                    <a:cubicBezTo>
                      <a:pt x="155" y="155"/>
                      <a:pt x="155" y="155"/>
                      <a:pt x="155" y="155"/>
                    </a:cubicBezTo>
                    <a:cubicBezTo>
                      <a:pt x="155" y="124"/>
                      <a:pt x="155" y="94"/>
                      <a:pt x="155" y="62"/>
                    </a:cubicBezTo>
                    <a:lnTo>
                      <a:pt x="155" y="62"/>
                    </a:lnTo>
                    <a:cubicBezTo>
                      <a:pt x="155" y="31"/>
                      <a:pt x="155" y="31"/>
                      <a:pt x="155" y="0"/>
                    </a:cubicBezTo>
                    <a:lnTo>
                      <a:pt x="155" y="0"/>
                    </a:lnTo>
                    <a:cubicBezTo>
                      <a:pt x="155" y="0"/>
                      <a:pt x="155" y="0"/>
                      <a:pt x="124" y="0"/>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218" name="Freeform 215"/>
              <p:cNvSpPr>
                <a:spLocks noChangeArrowheads="1"/>
              </p:cNvSpPr>
              <p:nvPr/>
            </p:nvSpPr>
            <p:spPr bwMode="auto">
              <a:xfrm>
                <a:off x="1414463" y="1925638"/>
                <a:ext cx="514350" cy="368300"/>
              </a:xfrm>
              <a:custGeom>
                <a:avLst/>
                <a:gdLst>
                  <a:gd name="T0" fmla="*/ 775 w 1427"/>
                  <a:gd name="T1" fmla="*/ 341 h 1023"/>
                  <a:gd name="T2" fmla="*/ 713 w 1427"/>
                  <a:gd name="T3" fmla="*/ 309 h 1023"/>
                  <a:gd name="T4" fmla="*/ 713 w 1427"/>
                  <a:gd name="T5" fmla="*/ 278 h 1023"/>
                  <a:gd name="T6" fmla="*/ 682 w 1427"/>
                  <a:gd name="T7" fmla="*/ 217 h 1023"/>
                  <a:gd name="T8" fmla="*/ 589 w 1427"/>
                  <a:gd name="T9" fmla="*/ 124 h 1023"/>
                  <a:gd name="T10" fmla="*/ 589 w 1427"/>
                  <a:gd name="T11" fmla="*/ 124 h 1023"/>
                  <a:gd name="T12" fmla="*/ 527 w 1427"/>
                  <a:gd name="T13" fmla="*/ 185 h 1023"/>
                  <a:gd name="T14" fmla="*/ 527 w 1427"/>
                  <a:gd name="T15" fmla="*/ 185 h 1023"/>
                  <a:gd name="T16" fmla="*/ 434 w 1427"/>
                  <a:gd name="T17" fmla="*/ 93 h 1023"/>
                  <a:gd name="T18" fmla="*/ 341 w 1427"/>
                  <a:gd name="T19" fmla="*/ 0 h 1023"/>
                  <a:gd name="T20" fmla="*/ 280 w 1427"/>
                  <a:gd name="T21" fmla="*/ 0 h 1023"/>
                  <a:gd name="T22" fmla="*/ 156 w 1427"/>
                  <a:gd name="T23" fmla="*/ 30 h 1023"/>
                  <a:gd name="T24" fmla="*/ 32 w 1427"/>
                  <a:gd name="T25" fmla="*/ 61 h 1023"/>
                  <a:gd name="T26" fmla="*/ 32 w 1427"/>
                  <a:gd name="T27" fmla="*/ 124 h 1023"/>
                  <a:gd name="T28" fmla="*/ 124 w 1427"/>
                  <a:gd name="T29" fmla="*/ 217 h 1023"/>
                  <a:gd name="T30" fmla="*/ 156 w 1427"/>
                  <a:gd name="T31" fmla="*/ 217 h 1023"/>
                  <a:gd name="T32" fmla="*/ 186 w 1427"/>
                  <a:gd name="T33" fmla="*/ 278 h 1023"/>
                  <a:gd name="T34" fmla="*/ 217 w 1427"/>
                  <a:gd name="T35" fmla="*/ 372 h 1023"/>
                  <a:gd name="T36" fmla="*/ 248 w 1427"/>
                  <a:gd name="T37" fmla="*/ 372 h 1023"/>
                  <a:gd name="T38" fmla="*/ 341 w 1427"/>
                  <a:gd name="T39" fmla="*/ 465 h 1023"/>
                  <a:gd name="T40" fmla="*/ 434 w 1427"/>
                  <a:gd name="T41" fmla="*/ 681 h 1023"/>
                  <a:gd name="T42" fmla="*/ 434 w 1427"/>
                  <a:gd name="T43" fmla="*/ 681 h 1023"/>
                  <a:gd name="T44" fmla="*/ 465 w 1427"/>
                  <a:gd name="T45" fmla="*/ 743 h 1023"/>
                  <a:gd name="T46" fmla="*/ 558 w 1427"/>
                  <a:gd name="T47" fmla="*/ 837 h 1023"/>
                  <a:gd name="T48" fmla="*/ 620 w 1427"/>
                  <a:gd name="T49" fmla="*/ 837 h 1023"/>
                  <a:gd name="T50" fmla="*/ 682 w 1427"/>
                  <a:gd name="T51" fmla="*/ 898 h 1023"/>
                  <a:gd name="T52" fmla="*/ 806 w 1427"/>
                  <a:gd name="T53" fmla="*/ 929 h 1023"/>
                  <a:gd name="T54" fmla="*/ 899 w 1427"/>
                  <a:gd name="T55" fmla="*/ 991 h 1023"/>
                  <a:gd name="T56" fmla="*/ 930 w 1427"/>
                  <a:gd name="T57" fmla="*/ 991 h 1023"/>
                  <a:gd name="T58" fmla="*/ 992 w 1427"/>
                  <a:gd name="T59" fmla="*/ 929 h 1023"/>
                  <a:gd name="T60" fmla="*/ 1116 w 1427"/>
                  <a:gd name="T61" fmla="*/ 1022 h 1023"/>
                  <a:gd name="T62" fmla="*/ 1178 w 1427"/>
                  <a:gd name="T63" fmla="*/ 961 h 1023"/>
                  <a:gd name="T64" fmla="*/ 1209 w 1427"/>
                  <a:gd name="T65" fmla="*/ 961 h 1023"/>
                  <a:gd name="T66" fmla="*/ 1178 w 1427"/>
                  <a:gd name="T67" fmla="*/ 929 h 1023"/>
                  <a:gd name="T68" fmla="*/ 1178 w 1427"/>
                  <a:gd name="T69" fmla="*/ 867 h 1023"/>
                  <a:gd name="T70" fmla="*/ 1302 w 1427"/>
                  <a:gd name="T71" fmla="*/ 774 h 1023"/>
                  <a:gd name="T72" fmla="*/ 1364 w 1427"/>
                  <a:gd name="T73" fmla="*/ 805 h 1023"/>
                  <a:gd name="T74" fmla="*/ 1364 w 1427"/>
                  <a:gd name="T75" fmla="*/ 774 h 1023"/>
                  <a:gd name="T76" fmla="*/ 1364 w 1427"/>
                  <a:gd name="T77" fmla="*/ 743 h 1023"/>
                  <a:gd name="T78" fmla="*/ 1426 w 1427"/>
                  <a:gd name="T79" fmla="*/ 681 h 1023"/>
                  <a:gd name="T80" fmla="*/ 1395 w 1427"/>
                  <a:gd name="T81" fmla="*/ 650 h 1023"/>
                  <a:gd name="T82" fmla="*/ 1364 w 1427"/>
                  <a:gd name="T83" fmla="*/ 650 h 1023"/>
                  <a:gd name="T84" fmla="*/ 1271 w 1427"/>
                  <a:gd name="T85" fmla="*/ 713 h 1023"/>
                  <a:gd name="T86" fmla="*/ 1209 w 1427"/>
                  <a:gd name="T87" fmla="*/ 837 h 1023"/>
                  <a:gd name="T88" fmla="*/ 1147 w 1427"/>
                  <a:gd name="T89" fmla="*/ 837 h 1023"/>
                  <a:gd name="T90" fmla="*/ 1023 w 1427"/>
                  <a:gd name="T91" fmla="*/ 867 h 1023"/>
                  <a:gd name="T92" fmla="*/ 961 w 1427"/>
                  <a:gd name="T93" fmla="*/ 837 h 1023"/>
                  <a:gd name="T94" fmla="*/ 899 w 1427"/>
                  <a:gd name="T95" fmla="*/ 805 h 1023"/>
                  <a:gd name="T96" fmla="*/ 868 w 1427"/>
                  <a:gd name="T97" fmla="*/ 743 h 1023"/>
                  <a:gd name="T98" fmla="*/ 806 w 1427"/>
                  <a:gd name="T99" fmla="*/ 526 h 1023"/>
                  <a:gd name="T100" fmla="*/ 806 w 1427"/>
                  <a:gd name="T101" fmla="*/ 372 h 10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427" h="1023">
                    <a:moveTo>
                      <a:pt x="806" y="372"/>
                    </a:moveTo>
                    <a:lnTo>
                      <a:pt x="806" y="372"/>
                    </a:lnTo>
                    <a:cubicBezTo>
                      <a:pt x="806" y="372"/>
                      <a:pt x="775" y="372"/>
                      <a:pt x="775" y="341"/>
                    </a:cubicBezTo>
                    <a:lnTo>
                      <a:pt x="775" y="341"/>
                    </a:lnTo>
                    <a:lnTo>
                      <a:pt x="744" y="341"/>
                    </a:lnTo>
                    <a:cubicBezTo>
                      <a:pt x="744" y="341"/>
                      <a:pt x="744" y="309"/>
                      <a:pt x="713" y="309"/>
                    </a:cubicBezTo>
                    <a:lnTo>
                      <a:pt x="713" y="309"/>
                    </a:lnTo>
                    <a:cubicBezTo>
                      <a:pt x="713" y="309"/>
                      <a:pt x="713" y="309"/>
                      <a:pt x="713" y="278"/>
                    </a:cubicBezTo>
                    <a:lnTo>
                      <a:pt x="713" y="278"/>
                    </a:lnTo>
                    <a:lnTo>
                      <a:pt x="713" y="278"/>
                    </a:lnTo>
                    <a:lnTo>
                      <a:pt x="713" y="278"/>
                    </a:lnTo>
                    <a:cubicBezTo>
                      <a:pt x="713" y="248"/>
                      <a:pt x="682" y="248"/>
                      <a:pt x="682" y="217"/>
                    </a:cubicBezTo>
                    <a:cubicBezTo>
                      <a:pt x="651" y="185"/>
                      <a:pt x="620" y="154"/>
                      <a:pt x="620" y="124"/>
                    </a:cubicBezTo>
                    <a:lnTo>
                      <a:pt x="620" y="124"/>
                    </a:lnTo>
                    <a:cubicBezTo>
                      <a:pt x="620" y="124"/>
                      <a:pt x="620" y="124"/>
                      <a:pt x="589" y="124"/>
                    </a:cubicBezTo>
                    <a:lnTo>
                      <a:pt x="589" y="124"/>
                    </a:lnTo>
                    <a:lnTo>
                      <a:pt x="589" y="124"/>
                    </a:lnTo>
                    <a:lnTo>
                      <a:pt x="589" y="124"/>
                    </a:lnTo>
                    <a:cubicBezTo>
                      <a:pt x="589" y="154"/>
                      <a:pt x="589" y="154"/>
                      <a:pt x="589" y="154"/>
                    </a:cubicBezTo>
                    <a:cubicBezTo>
                      <a:pt x="558" y="154"/>
                      <a:pt x="558" y="185"/>
                      <a:pt x="527" y="185"/>
                    </a:cubicBezTo>
                    <a:lnTo>
                      <a:pt x="527" y="185"/>
                    </a:lnTo>
                    <a:lnTo>
                      <a:pt x="527" y="185"/>
                    </a:lnTo>
                    <a:lnTo>
                      <a:pt x="527" y="185"/>
                    </a:lnTo>
                    <a:lnTo>
                      <a:pt x="527" y="185"/>
                    </a:lnTo>
                    <a:cubicBezTo>
                      <a:pt x="496" y="185"/>
                      <a:pt x="496" y="185"/>
                      <a:pt x="496" y="185"/>
                    </a:cubicBezTo>
                    <a:cubicBezTo>
                      <a:pt x="465" y="154"/>
                      <a:pt x="434" y="124"/>
                      <a:pt x="434" y="93"/>
                    </a:cubicBezTo>
                    <a:lnTo>
                      <a:pt x="434" y="93"/>
                    </a:lnTo>
                    <a:lnTo>
                      <a:pt x="403" y="61"/>
                    </a:lnTo>
                    <a:cubicBezTo>
                      <a:pt x="403" y="30"/>
                      <a:pt x="341" y="0"/>
                      <a:pt x="341" y="0"/>
                    </a:cubicBezTo>
                    <a:lnTo>
                      <a:pt x="341" y="0"/>
                    </a:lnTo>
                    <a:cubicBezTo>
                      <a:pt x="310" y="0"/>
                      <a:pt x="310" y="0"/>
                      <a:pt x="310" y="0"/>
                    </a:cubicBezTo>
                    <a:lnTo>
                      <a:pt x="310" y="0"/>
                    </a:lnTo>
                    <a:lnTo>
                      <a:pt x="280" y="0"/>
                    </a:lnTo>
                    <a:cubicBezTo>
                      <a:pt x="280" y="30"/>
                      <a:pt x="280" y="30"/>
                      <a:pt x="280" y="30"/>
                    </a:cubicBezTo>
                    <a:cubicBezTo>
                      <a:pt x="248" y="30"/>
                      <a:pt x="248" y="30"/>
                      <a:pt x="248" y="30"/>
                    </a:cubicBezTo>
                    <a:cubicBezTo>
                      <a:pt x="248" y="30"/>
                      <a:pt x="217" y="30"/>
                      <a:pt x="156" y="30"/>
                    </a:cubicBezTo>
                    <a:cubicBezTo>
                      <a:pt x="124" y="30"/>
                      <a:pt x="93" y="30"/>
                      <a:pt x="93" y="30"/>
                    </a:cubicBezTo>
                    <a:cubicBezTo>
                      <a:pt x="93" y="30"/>
                      <a:pt x="32" y="0"/>
                      <a:pt x="0" y="0"/>
                    </a:cubicBezTo>
                    <a:cubicBezTo>
                      <a:pt x="32" y="30"/>
                      <a:pt x="32" y="30"/>
                      <a:pt x="32" y="61"/>
                    </a:cubicBezTo>
                    <a:lnTo>
                      <a:pt x="32" y="61"/>
                    </a:lnTo>
                    <a:cubicBezTo>
                      <a:pt x="32" y="93"/>
                      <a:pt x="32" y="93"/>
                      <a:pt x="32" y="93"/>
                    </a:cubicBezTo>
                    <a:cubicBezTo>
                      <a:pt x="32" y="93"/>
                      <a:pt x="32" y="93"/>
                      <a:pt x="32" y="124"/>
                    </a:cubicBezTo>
                    <a:cubicBezTo>
                      <a:pt x="62" y="124"/>
                      <a:pt x="62" y="154"/>
                      <a:pt x="93" y="185"/>
                    </a:cubicBezTo>
                    <a:cubicBezTo>
                      <a:pt x="93" y="185"/>
                      <a:pt x="93" y="185"/>
                      <a:pt x="124" y="185"/>
                    </a:cubicBezTo>
                    <a:cubicBezTo>
                      <a:pt x="124" y="217"/>
                      <a:pt x="124" y="217"/>
                      <a:pt x="124" y="217"/>
                    </a:cubicBezTo>
                    <a:cubicBezTo>
                      <a:pt x="124" y="217"/>
                      <a:pt x="124" y="217"/>
                      <a:pt x="124" y="185"/>
                    </a:cubicBezTo>
                    <a:lnTo>
                      <a:pt x="124" y="185"/>
                    </a:lnTo>
                    <a:cubicBezTo>
                      <a:pt x="124" y="185"/>
                      <a:pt x="156" y="185"/>
                      <a:pt x="156" y="217"/>
                    </a:cubicBezTo>
                    <a:lnTo>
                      <a:pt x="156" y="248"/>
                    </a:lnTo>
                    <a:cubicBezTo>
                      <a:pt x="156" y="248"/>
                      <a:pt x="156" y="248"/>
                      <a:pt x="156" y="278"/>
                    </a:cubicBezTo>
                    <a:lnTo>
                      <a:pt x="186" y="278"/>
                    </a:lnTo>
                    <a:lnTo>
                      <a:pt x="217" y="278"/>
                    </a:lnTo>
                    <a:lnTo>
                      <a:pt x="248" y="309"/>
                    </a:lnTo>
                    <a:cubicBezTo>
                      <a:pt x="248" y="341"/>
                      <a:pt x="248" y="341"/>
                      <a:pt x="217" y="372"/>
                    </a:cubicBezTo>
                    <a:lnTo>
                      <a:pt x="217" y="372"/>
                    </a:lnTo>
                    <a:lnTo>
                      <a:pt x="217" y="372"/>
                    </a:lnTo>
                    <a:lnTo>
                      <a:pt x="248" y="372"/>
                    </a:lnTo>
                    <a:lnTo>
                      <a:pt x="248" y="372"/>
                    </a:lnTo>
                    <a:cubicBezTo>
                      <a:pt x="280" y="372"/>
                      <a:pt x="310" y="402"/>
                      <a:pt x="310" y="433"/>
                    </a:cubicBezTo>
                    <a:cubicBezTo>
                      <a:pt x="310" y="433"/>
                      <a:pt x="310" y="433"/>
                      <a:pt x="341" y="465"/>
                    </a:cubicBezTo>
                    <a:lnTo>
                      <a:pt x="341" y="465"/>
                    </a:lnTo>
                    <a:cubicBezTo>
                      <a:pt x="372" y="495"/>
                      <a:pt x="434" y="589"/>
                      <a:pt x="434" y="589"/>
                    </a:cubicBezTo>
                    <a:cubicBezTo>
                      <a:pt x="465" y="619"/>
                      <a:pt x="465" y="650"/>
                      <a:pt x="434" y="681"/>
                    </a:cubicBezTo>
                    <a:lnTo>
                      <a:pt x="434" y="681"/>
                    </a:lnTo>
                    <a:lnTo>
                      <a:pt x="434" y="681"/>
                    </a:lnTo>
                    <a:lnTo>
                      <a:pt x="434" y="681"/>
                    </a:lnTo>
                    <a:lnTo>
                      <a:pt x="434" y="713"/>
                    </a:lnTo>
                    <a:lnTo>
                      <a:pt x="434" y="713"/>
                    </a:lnTo>
                    <a:cubicBezTo>
                      <a:pt x="434" y="743"/>
                      <a:pt x="434" y="743"/>
                      <a:pt x="465" y="743"/>
                    </a:cubicBezTo>
                    <a:cubicBezTo>
                      <a:pt x="465" y="743"/>
                      <a:pt x="465" y="743"/>
                      <a:pt x="465" y="774"/>
                    </a:cubicBezTo>
                    <a:cubicBezTo>
                      <a:pt x="465" y="774"/>
                      <a:pt x="465" y="774"/>
                      <a:pt x="496" y="774"/>
                    </a:cubicBezTo>
                    <a:cubicBezTo>
                      <a:pt x="496" y="774"/>
                      <a:pt x="527" y="805"/>
                      <a:pt x="558" y="837"/>
                    </a:cubicBezTo>
                    <a:lnTo>
                      <a:pt x="558" y="837"/>
                    </a:lnTo>
                    <a:lnTo>
                      <a:pt x="589" y="837"/>
                    </a:lnTo>
                    <a:cubicBezTo>
                      <a:pt x="589" y="837"/>
                      <a:pt x="589" y="837"/>
                      <a:pt x="620" y="837"/>
                    </a:cubicBezTo>
                    <a:cubicBezTo>
                      <a:pt x="651" y="867"/>
                      <a:pt x="651" y="867"/>
                      <a:pt x="651" y="867"/>
                    </a:cubicBezTo>
                    <a:lnTo>
                      <a:pt x="651" y="867"/>
                    </a:lnTo>
                    <a:cubicBezTo>
                      <a:pt x="651" y="898"/>
                      <a:pt x="682" y="898"/>
                      <a:pt x="682" y="898"/>
                    </a:cubicBezTo>
                    <a:lnTo>
                      <a:pt x="682" y="898"/>
                    </a:lnTo>
                    <a:cubicBezTo>
                      <a:pt x="713" y="898"/>
                      <a:pt x="713" y="929"/>
                      <a:pt x="744" y="929"/>
                    </a:cubicBezTo>
                    <a:cubicBezTo>
                      <a:pt x="775" y="929"/>
                      <a:pt x="775" y="929"/>
                      <a:pt x="806" y="929"/>
                    </a:cubicBezTo>
                    <a:cubicBezTo>
                      <a:pt x="806" y="961"/>
                      <a:pt x="837" y="961"/>
                      <a:pt x="837" y="961"/>
                    </a:cubicBezTo>
                    <a:cubicBezTo>
                      <a:pt x="837" y="961"/>
                      <a:pt x="837" y="961"/>
                      <a:pt x="868" y="961"/>
                    </a:cubicBezTo>
                    <a:cubicBezTo>
                      <a:pt x="868" y="991"/>
                      <a:pt x="868" y="991"/>
                      <a:pt x="899" y="991"/>
                    </a:cubicBezTo>
                    <a:cubicBezTo>
                      <a:pt x="899" y="991"/>
                      <a:pt x="899" y="991"/>
                      <a:pt x="930" y="991"/>
                    </a:cubicBezTo>
                    <a:lnTo>
                      <a:pt x="930" y="991"/>
                    </a:lnTo>
                    <a:lnTo>
                      <a:pt x="930" y="991"/>
                    </a:lnTo>
                    <a:cubicBezTo>
                      <a:pt x="930" y="991"/>
                      <a:pt x="930" y="961"/>
                      <a:pt x="961" y="961"/>
                    </a:cubicBezTo>
                    <a:lnTo>
                      <a:pt x="961" y="961"/>
                    </a:lnTo>
                    <a:cubicBezTo>
                      <a:pt x="992" y="961"/>
                      <a:pt x="992" y="929"/>
                      <a:pt x="992" y="929"/>
                    </a:cubicBezTo>
                    <a:cubicBezTo>
                      <a:pt x="1023" y="929"/>
                      <a:pt x="1023" y="929"/>
                      <a:pt x="1023" y="961"/>
                    </a:cubicBezTo>
                    <a:cubicBezTo>
                      <a:pt x="1054" y="961"/>
                      <a:pt x="1054" y="961"/>
                      <a:pt x="1085" y="991"/>
                    </a:cubicBezTo>
                    <a:cubicBezTo>
                      <a:pt x="1116" y="1022"/>
                      <a:pt x="1116" y="1022"/>
                      <a:pt x="1116" y="1022"/>
                    </a:cubicBezTo>
                    <a:lnTo>
                      <a:pt x="1147" y="991"/>
                    </a:lnTo>
                    <a:lnTo>
                      <a:pt x="1147" y="991"/>
                    </a:lnTo>
                    <a:cubicBezTo>
                      <a:pt x="1147" y="961"/>
                      <a:pt x="1147" y="961"/>
                      <a:pt x="1178" y="961"/>
                    </a:cubicBezTo>
                    <a:lnTo>
                      <a:pt x="1178" y="961"/>
                    </a:lnTo>
                    <a:lnTo>
                      <a:pt x="1178" y="961"/>
                    </a:lnTo>
                    <a:cubicBezTo>
                      <a:pt x="1209" y="961"/>
                      <a:pt x="1209" y="961"/>
                      <a:pt x="1209" y="961"/>
                    </a:cubicBezTo>
                    <a:lnTo>
                      <a:pt x="1209" y="961"/>
                    </a:lnTo>
                    <a:lnTo>
                      <a:pt x="1209" y="961"/>
                    </a:lnTo>
                    <a:lnTo>
                      <a:pt x="1178" y="929"/>
                    </a:lnTo>
                    <a:lnTo>
                      <a:pt x="1178" y="929"/>
                    </a:lnTo>
                    <a:cubicBezTo>
                      <a:pt x="1147" y="898"/>
                      <a:pt x="1147" y="898"/>
                      <a:pt x="1147" y="898"/>
                    </a:cubicBezTo>
                    <a:cubicBezTo>
                      <a:pt x="1178" y="867"/>
                      <a:pt x="1178" y="867"/>
                      <a:pt x="1178" y="867"/>
                    </a:cubicBezTo>
                    <a:cubicBezTo>
                      <a:pt x="1178" y="837"/>
                      <a:pt x="1178" y="837"/>
                      <a:pt x="1178" y="837"/>
                    </a:cubicBezTo>
                    <a:cubicBezTo>
                      <a:pt x="1302" y="837"/>
                      <a:pt x="1302" y="837"/>
                      <a:pt x="1302" y="837"/>
                    </a:cubicBezTo>
                    <a:cubicBezTo>
                      <a:pt x="1302" y="774"/>
                      <a:pt x="1302" y="774"/>
                      <a:pt x="1302" y="774"/>
                    </a:cubicBezTo>
                    <a:cubicBezTo>
                      <a:pt x="1333" y="837"/>
                      <a:pt x="1333" y="837"/>
                      <a:pt x="1333" y="837"/>
                    </a:cubicBezTo>
                    <a:lnTo>
                      <a:pt x="1333" y="837"/>
                    </a:lnTo>
                    <a:cubicBezTo>
                      <a:pt x="1333" y="805"/>
                      <a:pt x="1333" y="805"/>
                      <a:pt x="1364" y="805"/>
                    </a:cubicBezTo>
                    <a:lnTo>
                      <a:pt x="1364" y="774"/>
                    </a:lnTo>
                    <a:lnTo>
                      <a:pt x="1364" y="774"/>
                    </a:lnTo>
                    <a:lnTo>
                      <a:pt x="1364" y="774"/>
                    </a:lnTo>
                    <a:lnTo>
                      <a:pt x="1364" y="774"/>
                    </a:lnTo>
                    <a:cubicBezTo>
                      <a:pt x="1395" y="774"/>
                      <a:pt x="1395" y="774"/>
                      <a:pt x="1395" y="774"/>
                    </a:cubicBezTo>
                    <a:cubicBezTo>
                      <a:pt x="1395" y="774"/>
                      <a:pt x="1364" y="774"/>
                      <a:pt x="1364" y="743"/>
                    </a:cubicBezTo>
                    <a:cubicBezTo>
                      <a:pt x="1364" y="743"/>
                      <a:pt x="1395" y="713"/>
                      <a:pt x="1395" y="681"/>
                    </a:cubicBezTo>
                    <a:lnTo>
                      <a:pt x="1395" y="681"/>
                    </a:lnTo>
                    <a:lnTo>
                      <a:pt x="1426" y="681"/>
                    </a:lnTo>
                    <a:lnTo>
                      <a:pt x="1426" y="650"/>
                    </a:lnTo>
                    <a:lnTo>
                      <a:pt x="1426" y="650"/>
                    </a:lnTo>
                    <a:cubicBezTo>
                      <a:pt x="1426" y="650"/>
                      <a:pt x="1426" y="650"/>
                      <a:pt x="1395" y="650"/>
                    </a:cubicBezTo>
                    <a:lnTo>
                      <a:pt x="1395" y="650"/>
                    </a:lnTo>
                    <a:lnTo>
                      <a:pt x="1364" y="650"/>
                    </a:lnTo>
                    <a:lnTo>
                      <a:pt x="1364" y="650"/>
                    </a:lnTo>
                    <a:cubicBezTo>
                      <a:pt x="1364" y="650"/>
                      <a:pt x="1364" y="650"/>
                      <a:pt x="1333" y="650"/>
                    </a:cubicBezTo>
                    <a:cubicBezTo>
                      <a:pt x="1333" y="681"/>
                      <a:pt x="1302" y="681"/>
                      <a:pt x="1271" y="681"/>
                    </a:cubicBezTo>
                    <a:cubicBezTo>
                      <a:pt x="1271" y="681"/>
                      <a:pt x="1271" y="681"/>
                      <a:pt x="1271" y="713"/>
                    </a:cubicBezTo>
                    <a:cubicBezTo>
                      <a:pt x="1271" y="713"/>
                      <a:pt x="1240" y="743"/>
                      <a:pt x="1240" y="774"/>
                    </a:cubicBezTo>
                    <a:cubicBezTo>
                      <a:pt x="1240" y="805"/>
                      <a:pt x="1240" y="805"/>
                      <a:pt x="1209" y="837"/>
                    </a:cubicBezTo>
                    <a:lnTo>
                      <a:pt x="1209" y="837"/>
                    </a:lnTo>
                    <a:cubicBezTo>
                      <a:pt x="1178" y="837"/>
                      <a:pt x="1178" y="837"/>
                      <a:pt x="1147" y="837"/>
                    </a:cubicBezTo>
                    <a:lnTo>
                      <a:pt x="1147" y="837"/>
                    </a:lnTo>
                    <a:lnTo>
                      <a:pt x="1147" y="837"/>
                    </a:lnTo>
                    <a:cubicBezTo>
                      <a:pt x="1116" y="867"/>
                      <a:pt x="1116" y="867"/>
                      <a:pt x="1116" y="867"/>
                    </a:cubicBezTo>
                    <a:cubicBezTo>
                      <a:pt x="1085" y="867"/>
                      <a:pt x="1023" y="867"/>
                      <a:pt x="1023" y="867"/>
                    </a:cubicBezTo>
                    <a:lnTo>
                      <a:pt x="1023" y="867"/>
                    </a:lnTo>
                    <a:lnTo>
                      <a:pt x="992" y="867"/>
                    </a:lnTo>
                    <a:cubicBezTo>
                      <a:pt x="992" y="837"/>
                      <a:pt x="992" y="837"/>
                      <a:pt x="961" y="837"/>
                    </a:cubicBezTo>
                    <a:lnTo>
                      <a:pt x="961" y="837"/>
                    </a:lnTo>
                    <a:lnTo>
                      <a:pt x="961" y="837"/>
                    </a:lnTo>
                    <a:cubicBezTo>
                      <a:pt x="930" y="837"/>
                      <a:pt x="930" y="837"/>
                      <a:pt x="930" y="805"/>
                    </a:cubicBezTo>
                    <a:cubicBezTo>
                      <a:pt x="930" y="805"/>
                      <a:pt x="930" y="805"/>
                      <a:pt x="899" y="805"/>
                    </a:cubicBezTo>
                    <a:cubicBezTo>
                      <a:pt x="899" y="805"/>
                      <a:pt x="899" y="805"/>
                      <a:pt x="899" y="774"/>
                    </a:cubicBezTo>
                    <a:lnTo>
                      <a:pt x="899" y="774"/>
                    </a:lnTo>
                    <a:cubicBezTo>
                      <a:pt x="899" y="743"/>
                      <a:pt x="868" y="743"/>
                      <a:pt x="868" y="743"/>
                    </a:cubicBezTo>
                    <a:lnTo>
                      <a:pt x="868" y="713"/>
                    </a:lnTo>
                    <a:cubicBezTo>
                      <a:pt x="837" y="681"/>
                      <a:pt x="806" y="619"/>
                      <a:pt x="806" y="589"/>
                    </a:cubicBezTo>
                    <a:cubicBezTo>
                      <a:pt x="806" y="557"/>
                      <a:pt x="806" y="557"/>
                      <a:pt x="806" y="526"/>
                    </a:cubicBezTo>
                    <a:cubicBezTo>
                      <a:pt x="806" y="495"/>
                      <a:pt x="806" y="495"/>
                      <a:pt x="806" y="495"/>
                    </a:cubicBezTo>
                    <a:cubicBezTo>
                      <a:pt x="806" y="465"/>
                      <a:pt x="837" y="402"/>
                      <a:pt x="837" y="372"/>
                    </a:cubicBezTo>
                    <a:cubicBezTo>
                      <a:pt x="837" y="372"/>
                      <a:pt x="837" y="372"/>
                      <a:pt x="806" y="372"/>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219" name="Freeform 216"/>
              <p:cNvSpPr>
                <a:spLocks noChangeArrowheads="1"/>
              </p:cNvSpPr>
              <p:nvPr/>
            </p:nvSpPr>
            <p:spPr bwMode="auto">
              <a:xfrm>
                <a:off x="1347788" y="1903413"/>
                <a:ext cx="88900" cy="134937"/>
              </a:xfrm>
              <a:custGeom>
                <a:avLst/>
                <a:gdLst>
                  <a:gd name="T0" fmla="*/ 62 w 249"/>
                  <a:gd name="T1" fmla="*/ 124 h 373"/>
                  <a:gd name="T2" fmla="*/ 62 w 249"/>
                  <a:gd name="T3" fmla="*/ 124 h 373"/>
                  <a:gd name="T4" fmla="*/ 62 w 249"/>
                  <a:gd name="T5" fmla="*/ 63 h 373"/>
                  <a:gd name="T6" fmla="*/ 62 w 249"/>
                  <a:gd name="T7" fmla="*/ 63 h 373"/>
                  <a:gd name="T8" fmla="*/ 62 w 249"/>
                  <a:gd name="T9" fmla="*/ 32 h 373"/>
                  <a:gd name="T10" fmla="*/ 62 w 249"/>
                  <a:gd name="T11" fmla="*/ 0 h 373"/>
                  <a:gd name="T12" fmla="*/ 62 w 249"/>
                  <a:gd name="T13" fmla="*/ 0 h 373"/>
                  <a:gd name="T14" fmla="*/ 62 w 249"/>
                  <a:gd name="T15" fmla="*/ 0 h 373"/>
                  <a:gd name="T16" fmla="*/ 31 w 249"/>
                  <a:gd name="T17" fmla="*/ 32 h 373"/>
                  <a:gd name="T18" fmla="*/ 0 w 249"/>
                  <a:gd name="T19" fmla="*/ 0 h 373"/>
                  <a:gd name="T20" fmla="*/ 0 w 249"/>
                  <a:gd name="T21" fmla="*/ 0 h 373"/>
                  <a:gd name="T22" fmla="*/ 0 w 249"/>
                  <a:gd name="T23" fmla="*/ 32 h 373"/>
                  <a:gd name="T24" fmla="*/ 0 w 249"/>
                  <a:gd name="T25" fmla="*/ 63 h 373"/>
                  <a:gd name="T26" fmla="*/ 0 w 249"/>
                  <a:gd name="T27" fmla="*/ 63 h 373"/>
                  <a:gd name="T28" fmla="*/ 31 w 249"/>
                  <a:gd name="T29" fmla="*/ 93 h 373"/>
                  <a:gd name="T30" fmla="*/ 31 w 249"/>
                  <a:gd name="T31" fmla="*/ 124 h 373"/>
                  <a:gd name="T32" fmla="*/ 62 w 249"/>
                  <a:gd name="T33" fmla="*/ 124 h 373"/>
                  <a:gd name="T34" fmla="*/ 62 w 249"/>
                  <a:gd name="T35" fmla="*/ 156 h 373"/>
                  <a:gd name="T36" fmla="*/ 124 w 249"/>
                  <a:gd name="T37" fmla="*/ 217 h 373"/>
                  <a:gd name="T38" fmla="*/ 155 w 249"/>
                  <a:gd name="T39" fmla="*/ 248 h 373"/>
                  <a:gd name="T40" fmla="*/ 124 w 249"/>
                  <a:gd name="T41" fmla="*/ 280 h 373"/>
                  <a:gd name="T42" fmla="*/ 94 w 249"/>
                  <a:gd name="T43" fmla="*/ 311 h 373"/>
                  <a:gd name="T44" fmla="*/ 124 w 249"/>
                  <a:gd name="T45" fmla="*/ 311 h 373"/>
                  <a:gd name="T46" fmla="*/ 155 w 249"/>
                  <a:gd name="T47" fmla="*/ 311 h 373"/>
                  <a:gd name="T48" fmla="*/ 155 w 249"/>
                  <a:gd name="T49" fmla="*/ 341 h 373"/>
                  <a:gd name="T50" fmla="*/ 186 w 249"/>
                  <a:gd name="T51" fmla="*/ 341 h 373"/>
                  <a:gd name="T52" fmla="*/ 218 w 249"/>
                  <a:gd name="T53" fmla="*/ 372 h 373"/>
                  <a:gd name="T54" fmla="*/ 248 w 249"/>
                  <a:gd name="T55" fmla="*/ 372 h 373"/>
                  <a:gd name="T56" fmla="*/ 248 w 249"/>
                  <a:gd name="T57" fmla="*/ 372 h 373"/>
                  <a:gd name="T58" fmla="*/ 218 w 249"/>
                  <a:gd name="T59" fmla="*/ 372 h 373"/>
                  <a:gd name="T60" fmla="*/ 218 w 249"/>
                  <a:gd name="T61" fmla="*/ 341 h 373"/>
                  <a:gd name="T62" fmla="*/ 155 w 249"/>
                  <a:gd name="T63" fmla="*/ 280 h 373"/>
                  <a:gd name="T64" fmla="*/ 155 w 249"/>
                  <a:gd name="T65" fmla="*/ 280 h 373"/>
                  <a:gd name="T66" fmla="*/ 155 w 249"/>
                  <a:gd name="T67" fmla="*/ 217 h 373"/>
                  <a:gd name="T68" fmla="*/ 155 w 249"/>
                  <a:gd name="T69" fmla="*/ 217 h 373"/>
                  <a:gd name="T70" fmla="*/ 155 w 249"/>
                  <a:gd name="T71" fmla="*/ 217 h 373"/>
                  <a:gd name="T72" fmla="*/ 155 w 249"/>
                  <a:gd name="T73" fmla="*/ 187 h 373"/>
                  <a:gd name="T74" fmla="*/ 155 w 249"/>
                  <a:gd name="T75" fmla="*/ 187 h 373"/>
                  <a:gd name="T76" fmla="*/ 94 w 249"/>
                  <a:gd name="T77" fmla="*/ 187 h 373"/>
                  <a:gd name="T78" fmla="*/ 62 w 249"/>
                  <a:gd name="T79" fmla="*/ 124 h 3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9" h="373">
                    <a:moveTo>
                      <a:pt x="62" y="124"/>
                    </a:moveTo>
                    <a:lnTo>
                      <a:pt x="62" y="124"/>
                    </a:lnTo>
                    <a:cubicBezTo>
                      <a:pt x="62" y="93"/>
                      <a:pt x="62" y="93"/>
                      <a:pt x="62" y="63"/>
                    </a:cubicBezTo>
                    <a:lnTo>
                      <a:pt x="62" y="63"/>
                    </a:lnTo>
                    <a:cubicBezTo>
                      <a:pt x="62" y="32"/>
                      <a:pt x="62" y="32"/>
                      <a:pt x="62" y="32"/>
                    </a:cubicBezTo>
                    <a:cubicBezTo>
                      <a:pt x="62" y="32"/>
                      <a:pt x="62" y="32"/>
                      <a:pt x="62" y="0"/>
                    </a:cubicBezTo>
                    <a:lnTo>
                      <a:pt x="62" y="0"/>
                    </a:lnTo>
                    <a:lnTo>
                      <a:pt x="62" y="0"/>
                    </a:lnTo>
                    <a:lnTo>
                      <a:pt x="31" y="32"/>
                    </a:lnTo>
                    <a:cubicBezTo>
                      <a:pt x="31" y="32"/>
                      <a:pt x="31" y="32"/>
                      <a:pt x="0" y="0"/>
                    </a:cubicBezTo>
                    <a:lnTo>
                      <a:pt x="0" y="0"/>
                    </a:lnTo>
                    <a:cubicBezTo>
                      <a:pt x="0" y="32"/>
                      <a:pt x="0" y="32"/>
                      <a:pt x="0" y="32"/>
                    </a:cubicBezTo>
                    <a:cubicBezTo>
                      <a:pt x="0" y="63"/>
                      <a:pt x="0" y="63"/>
                      <a:pt x="0" y="63"/>
                    </a:cubicBezTo>
                    <a:lnTo>
                      <a:pt x="0" y="63"/>
                    </a:lnTo>
                    <a:cubicBezTo>
                      <a:pt x="31" y="63"/>
                      <a:pt x="31" y="63"/>
                      <a:pt x="31" y="93"/>
                    </a:cubicBezTo>
                    <a:cubicBezTo>
                      <a:pt x="31" y="124"/>
                      <a:pt x="31" y="124"/>
                      <a:pt x="31" y="124"/>
                    </a:cubicBezTo>
                    <a:cubicBezTo>
                      <a:pt x="31" y="124"/>
                      <a:pt x="31" y="124"/>
                      <a:pt x="62" y="124"/>
                    </a:cubicBezTo>
                    <a:lnTo>
                      <a:pt x="62" y="156"/>
                    </a:lnTo>
                    <a:lnTo>
                      <a:pt x="124" y="217"/>
                    </a:lnTo>
                    <a:cubicBezTo>
                      <a:pt x="155" y="248"/>
                      <a:pt x="155" y="248"/>
                      <a:pt x="155" y="248"/>
                    </a:cubicBezTo>
                    <a:cubicBezTo>
                      <a:pt x="155" y="280"/>
                      <a:pt x="124" y="280"/>
                      <a:pt x="124" y="280"/>
                    </a:cubicBezTo>
                    <a:cubicBezTo>
                      <a:pt x="124" y="280"/>
                      <a:pt x="124" y="280"/>
                      <a:pt x="94" y="311"/>
                    </a:cubicBezTo>
                    <a:cubicBezTo>
                      <a:pt x="124" y="311"/>
                      <a:pt x="124" y="311"/>
                      <a:pt x="124" y="311"/>
                    </a:cubicBezTo>
                    <a:cubicBezTo>
                      <a:pt x="124" y="311"/>
                      <a:pt x="124" y="311"/>
                      <a:pt x="155" y="311"/>
                    </a:cubicBezTo>
                    <a:cubicBezTo>
                      <a:pt x="155" y="341"/>
                      <a:pt x="155" y="341"/>
                      <a:pt x="155" y="341"/>
                    </a:cubicBezTo>
                    <a:lnTo>
                      <a:pt x="186" y="341"/>
                    </a:lnTo>
                    <a:lnTo>
                      <a:pt x="218" y="372"/>
                    </a:lnTo>
                    <a:lnTo>
                      <a:pt x="248" y="372"/>
                    </a:lnTo>
                    <a:lnTo>
                      <a:pt x="248" y="372"/>
                    </a:lnTo>
                    <a:cubicBezTo>
                      <a:pt x="248" y="372"/>
                      <a:pt x="248" y="372"/>
                      <a:pt x="218" y="372"/>
                    </a:cubicBezTo>
                    <a:cubicBezTo>
                      <a:pt x="218" y="372"/>
                      <a:pt x="218" y="372"/>
                      <a:pt x="218" y="341"/>
                    </a:cubicBezTo>
                    <a:cubicBezTo>
                      <a:pt x="186" y="341"/>
                      <a:pt x="186" y="311"/>
                      <a:pt x="155" y="280"/>
                    </a:cubicBezTo>
                    <a:lnTo>
                      <a:pt x="155" y="280"/>
                    </a:lnTo>
                    <a:cubicBezTo>
                      <a:pt x="155" y="248"/>
                      <a:pt x="155" y="217"/>
                      <a:pt x="155" y="217"/>
                    </a:cubicBezTo>
                    <a:lnTo>
                      <a:pt x="155" y="217"/>
                    </a:lnTo>
                    <a:lnTo>
                      <a:pt x="155" y="217"/>
                    </a:lnTo>
                    <a:cubicBezTo>
                      <a:pt x="155" y="217"/>
                      <a:pt x="155" y="217"/>
                      <a:pt x="155" y="187"/>
                    </a:cubicBezTo>
                    <a:lnTo>
                      <a:pt x="155" y="187"/>
                    </a:lnTo>
                    <a:cubicBezTo>
                      <a:pt x="124" y="187"/>
                      <a:pt x="124" y="187"/>
                      <a:pt x="94" y="187"/>
                    </a:cubicBezTo>
                    <a:cubicBezTo>
                      <a:pt x="94" y="187"/>
                      <a:pt x="62" y="156"/>
                      <a:pt x="62" y="124"/>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220" name="Freeform 217"/>
              <p:cNvSpPr>
                <a:spLocks noChangeArrowheads="1"/>
              </p:cNvSpPr>
              <p:nvPr/>
            </p:nvSpPr>
            <p:spPr bwMode="auto">
              <a:xfrm>
                <a:off x="2351088" y="1601788"/>
                <a:ext cx="68262" cy="33337"/>
              </a:xfrm>
              <a:custGeom>
                <a:avLst/>
                <a:gdLst>
                  <a:gd name="T0" fmla="*/ 63 w 188"/>
                  <a:gd name="T1" fmla="*/ 31 h 93"/>
                  <a:gd name="T2" fmla="*/ 63 w 188"/>
                  <a:gd name="T3" fmla="*/ 31 h 93"/>
                  <a:gd name="T4" fmla="*/ 32 w 188"/>
                  <a:gd name="T5" fmla="*/ 62 h 93"/>
                  <a:gd name="T6" fmla="*/ 0 w 188"/>
                  <a:gd name="T7" fmla="*/ 62 h 93"/>
                  <a:gd name="T8" fmla="*/ 32 w 188"/>
                  <a:gd name="T9" fmla="*/ 92 h 93"/>
                  <a:gd name="T10" fmla="*/ 32 w 188"/>
                  <a:gd name="T11" fmla="*/ 92 h 93"/>
                  <a:gd name="T12" fmla="*/ 32 w 188"/>
                  <a:gd name="T13" fmla="*/ 92 h 93"/>
                  <a:gd name="T14" fmla="*/ 63 w 188"/>
                  <a:gd name="T15" fmla="*/ 92 h 93"/>
                  <a:gd name="T16" fmla="*/ 94 w 188"/>
                  <a:gd name="T17" fmla="*/ 31 h 93"/>
                  <a:gd name="T18" fmla="*/ 124 w 188"/>
                  <a:gd name="T19" fmla="*/ 31 h 93"/>
                  <a:gd name="T20" fmla="*/ 124 w 188"/>
                  <a:gd name="T21" fmla="*/ 31 h 93"/>
                  <a:gd name="T22" fmla="*/ 156 w 188"/>
                  <a:gd name="T23" fmla="*/ 31 h 93"/>
                  <a:gd name="T24" fmla="*/ 156 w 188"/>
                  <a:gd name="T25" fmla="*/ 31 h 93"/>
                  <a:gd name="T26" fmla="*/ 156 w 188"/>
                  <a:gd name="T27" fmla="*/ 31 h 93"/>
                  <a:gd name="T28" fmla="*/ 156 w 188"/>
                  <a:gd name="T29" fmla="*/ 31 h 93"/>
                  <a:gd name="T30" fmla="*/ 187 w 188"/>
                  <a:gd name="T31" fmla="*/ 0 h 93"/>
                  <a:gd name="T32" fmla="*/ 156 w 188"/>
                  <a:gd name="T33" fmla="*/ 0 h 93"/>
                  <a:gd name="T34" fmla="*/ 124 w 188"/>
                  <a:gd name="T35" fmla="*/ 0 h 93"/>
                  <a:gd name="T36" fmla="*/ 124 w 188"/>
                  <a:gd name="T37" fmla="*/ 31 h 93"/>
                  <a:gd name="T38" fmla="*/ 63 w 188"/>
                  <a:gd name="T39" fmla="*/ 31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88" h="93">
                    <a:moveTo>
                      <a:pt x="63" y="31"/>
                    </a:moveTo>
                    <a:lnTo>
                      <a:pt x="63" y="31"/>
                    </a:lnTo>
                    <a:lnTo>
                      <a:pt x="32" y="62"/>
                    </a:lnTo>
                    <a:lnTo>
                      <a:pt x="0" y="62"/>
                    </a:lnTo>
                    <a:lnTo>
                      <a:pt x="32" y="92"/>
                    </a:lnTo>
                    <a:lnTo>
                      <a:pt x="32" y="92"/>
                    </a:lnTo>
                    <a:lnTo>
                      <a:pt x="32" y="92"/>
                    </a:lnTo>
                    <a:cubicBezTo>
                      <a:pt x="32" y="92"/>
                      <a:pt x="32" y="92"/>
                      <a:pt x="63" y="92"/>
                    </a:cubicBezTo>
                    <a:cubicBezTo>
                      <a:pt x="63" y="62"/>
                      <a:pt x="94" y="31"/>
                      <a:pt x="94" y="31"/>
                    </a:cubicBezTo>
                    <a:cubicBezTo>
                      <a:pt x="124" y="31"/>
                      <a:pt x="124" y="31"/>
                      <a:pt x="124" y="31"/>
                    </a:cubicBezTo>
                    <a:lnTo>
                      <a:pt x="124" y="31"/>
                    </a:lnTo>
                    <a:cubicBezTo>
                      <a:pt x="156" y="31"/>
                      <a:pt x="156" y="31"/>
                      <a:pt x="156" y="31"/>
                    </a:cubicBezTo>
                    <a:lnTo>
                      <a:pt x="156" y="31"/>
                    </a:lnTo>
                    <a:lnTo>
                      <a:pt x="156" y="31"/>
                    </a:lnTo>
                    <a:lnTo>
                      <a:pt x="156" y="31"/>
                    </a:lnTo>
                    <a:cubicBezTo>
                      <a:pt x="187" y="31"/>
                      <a:pt x="187" y="0"/>
                      <a:pt x="187" y="0"/>
                    </a:cubicBezTo>
                    <a:cubicBezTo>
                      <a:pt x="156" y="0"/>
                      <a:pt x="156" y="0"/>
                      <a:pt x="156" y="0"/>
                    </a:cubicBezTo>
                    <a:lnTo>
                      <a:pt x="124" y="0"/>
                    </a:lnTo>
                    <a:cubicBezTo>
                      <a:pt x="124" y="31"/>
                      <a:pt x="124" y="31"/>
                      <a:pt x="124" y="31"/>
                    </a:cubicBezTo>
                    <a:cubicBezTo>
                      <a:pt x="94" y="31"/>
                      <a:pt x="63" y="31"/>
                      <a:pt x="63" y="31"/>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grpSp>
        <p:sp>
          <p:nvSpPr>
            <p:cNvPr id="257" name="Freeform 53"/>
            <p:cNvSpPr>
              <a:spLocks noChangeAspect="1"/>
            </p:cNvSpPr>
            <p:nvPr/>
          </p:nvSpPr>
          <p:spPr bwMode="gray">
            <a:xfrm>
              <a:off x="16665081" y="9223935"/>
              <a:ext cx="116470" cy="137526"/>
            </a:xfrm>
            <a:custGeom>
              <a:avLst/>
              <a:gdLst/>
              <a:ahLst/>
              <a:cxnLst>
                <a:cxn ang="0">
                  <a:pos x="4" y="4"/>
                </a:cxn>
                <a:cxn ang="0">
                  <a:pos x="20" y="11"/>
                </a:cxn>
                <a:cxn ang="0">
                  <a:pos x="30" y="7"/>
                </a:cxn>
                <a:cxn ang="0">
                  <a:pos x="68" y="32"/>
                </a:cxn>
                <a:cxn ang="0">
                  <a:pos x="105" y="36"/>
                </a:cxn>
                <a:cxn ang="0">
                  <a:pos x="127" y="23"/>
                </a:cxn>
                <a:cxn ang="0">
                  <a:pos x="148" y="22"/>
                </a:cxn>
                <a:cxn ang="0">
                  <a:pos x="165" y="13"/>
                </a:cxn>
                <a:cxn ang="0">
                  <a:pos x="176" y="7"/>
                </a:cxn>
                <a:cxn ang="0">
                  <a:pos x="193" y="22"/>
                </a:cxn>
                <a:cxn ang="0">
                  <a:pos x="198" y="54"/>
                </a:cxn>
                <a:cxn ang="0">
                  <a:pos x="196" y="85"/>
                </a:cxn>
                <a:cxn ang="0">
                  <a:pos x="201" y="109"/>
                </a:cxn>
                <a:cxn ang="0">
                  <a:pos x="198" y="112"/>
                </a:cxn>
                <a:cxn ang="0">
                  <a:pos x="194" y="94"/>
                </a:cxn>
                <a:cxn ang="0">
                  <a:pos x="182" y="119"/>
                </a:cxn>
                <a:cxn ang="0">
                  <a:pos x="177" y="135"/>
                </a:cxn>
                <a:cxn ang="0">
                  <a:pos x="172" y="157"/>
                </a:cxn>
                <a:cxn ang="0">
                  <a:pos x="156" y="155"/>
                </a:cxn>
                <a:cxn ang="0">
                  <a:pos x="154" y="167"/>
                </a:cxn>
                <a:cxn ang="0">
                  <a:pos x="143" y="179"/>
                </a:cxn>
                <a:cxn ang="0">
                  <a:pos x="137" y="184"/>
                </a:cxn>
                <a:cxn ang="0">
                  <a:pos x="127" y="187"/>
                </a:cxn>
                <a:cxn ang="0">
                  <a:pos x="124" y="206"/>
                </a:cxn>
                <a:cxn ang="0">
                  <a:pos x="111" y="216"/>
                </a:cxn>
                <a:cxn ang="0">
                  <a:pos x="99" y="209"/>
                </a:cxn>
                <a:cxn ang="0">
                  <a:pos x="83" y="208"/>
                </a:cxn>
                <a:cxn ang="0">
                  <a:pos x="69" y="201"/>
                </a:cxn>
                <a:cxn ang="0">
                  <a:pos x="80" y="193"/>
                </a:cxn>
                <a:cxn ang="0">
                  <a:pos x="62" y="188"/>
                </a:cxn>
                <a:cxn ang="0">
                  <a:pos x="41" y="157"/>
                </a:cxn>
                <a:cxn ang="0">
                  <a:pos x="25" y="107"/>
                </a:cxn>
                <a:cxn ang="0">
                  <a:pos x="45" y="118"/>
                </a:cxn>
                <a:cxn ang="0">
                  <a:pos x="25" y="92"/>
                </a:cxn>
                <a:cxn ang="0">
                  <a:pos x="2" y="24"/>
                </a:cxn>
              </a:cxnLst>
              <a:rect l="0" t="0" r="r" b="b"/>
              <a:pathLst>
                <a:path w="201" h="216">
                  <a:moveTo>
                    <a:pt x="2" y="0"/>
                  </a:moveTo>
                  <a:lnTo>
                    <a:pt x="4" y="4"/>
                  </a:lnTo>
                  <a:lnTo>
                    <a:pt x="13" y="6"/>
                  </a:lnTo>
                  <a:lnTo>
                    <a:pt x="20" y="11"/>
                  </a:lnTo>
                  <a:lnTo>
                    <a:pt x="26" y="7"/>
                  </a:lnTo>
                  <a:lnTo>
                    <a:pt x="30" y="7"/>
                  </a:lnTo>
                  <a:lnTo>
                    <a:pt x="43" y="13"/>
                  </a:lnTo>
                  <a:lnTo>
                    <a:pt x="68" y="32"/>
                  </a:lnTo>
                  <a:lnTo>
                    <a:pt x="100" y="36"/>
                  </a:lnTo>
                  <a:lnTo>
                    <a:pt x="105" y="36"/>
                  </a:lnTo>
                  <a:lnTo>
                    <a:pt x="116" y="28"/>
                  </a:lnTo>
                  <a:lnTo>
                    <a:pt x="127" y="23"/>
                  </a:lnTo>
                  <a:lnTo>
                    <a:pt x="137" y="24"/>
                  </a:lnTo>
                  <a:lnTo>
                    <a:pt x="148" y="22"/>
                  </a:lnTo>
                  <a:lnTo>
                    <a:pt x="159" y="11"/>
                  </a:lnTo>
                  <a:lnTo>
                    <a:pt x="165" y="13"/>
                  </a:lnTo>
                  <a:lnTo>
                    <a:pt x="172" y="16"/>
                  </a:lnTo>
                  <a:lnTo>
                    <a:pt x="176" y="7"/>
                  </a:lnTo>
                  <a:lnTo>
                    <a:pt x="185" y="11"/>
                  </a:lnTo>
                  <a:lnTo>
                    <a:pt x="193" y="22"/>
                  </a:lnTo>
                  <a:lnTo>
                    <a:pt x="197" y="44"/>
                  </a:lnTo>
                  <a:lnTo>
                    <a:pt x="198" y="54"/>
                  </a:lnTo>
                  <a:lnTo>
                    <a:pt x="196" y="65"/>
                  </a:lnTo>
                  <a:lnTo>
                    <a:pt x="196" y="85"/>
                  </a:lnTo>
                  <a:lnTo>
                    <a:pt x="198" y="103"/>
                  </a:lnTo>
                  <a:lnTo>
                    <a:pt x="201" y="109"/>
                  </a:lnTo>
                  <a:lnTo>
                    <a:pt x="198" y="122"/>
                  </a:lnTo>
                  <a:lnTo>
                    <a:pt x="198" y="112"/>
                  </a:lnTo>
                  <a:lnTo>
                    <a:pt x="197" y="102"/>
                  </a:lnTo>
                  <a:lnTo>
                    <a:pt x="194" y="94"/>
                  </a:lnTo>
                  <a:lnTo>
                    <a:pt x="192" y="101"/>
                  </a:lnTo>
                  <a:lnTo>
                    <a:pt x="182" y="119"/>
                  </a:lnTo>
                  <a:lnTo>
                    <a:pt x="182" y="134"/>
                  </a:lnTo>
                  <a:lnTo>
                    <a:pt x="177" y="135"/>
                  </a:lnTo>
                  <a:lnTo>
                    <a:pt x="177" y="153"/>
                  </a:lnTo>
                  <a:lnTo>
                    <a:pt x="172" y="157"/>
                  </a:lnTo>
                  <a:lnTo>
                    <a:pt x="166" y="157"/>
                  </a:lnTo>
                  <a:lnTo>
                    <a:pt x="156" y="155"/>
                  </a:lnTo>
                  <a:lnTo>
                    <a:pt x="154" y="158"/>
                  </a:lnTo>
                  <a:lnTo>
                    <a:pt x="154" y="167"/>
                  </a:lnTo>
                  <a:lnTo>
                    <a:pt x="150" y="176"/>
                  </a:lnTo>
                  <a:lnTo>
                    <a:pt x="143" y="179"/>
                  </a:lnTo>
                  <a:lnTo>
                    <a:pt x="140" y="190"/>
                  </a:lnTo>
                  <a:lnTo>
                    <a:pt x="137" y="184"/>
                  </a:lnTo>
                  <a:lnTo>
                    <a:pt x="131" y="182"/>
                  </a:lnTo>
                  <a:lnTo>
                    <a:pt x="127" y="187"/>
                  </a:lnTo>
                  <a:lnTo>
                    <a:pt x="124" y="198"/>
                  </a:lnTo>
                  <a:lnTo>
                    <a:pt x="124" y="206"/>
                  </a:lnTo>
                  <a:lnTo>
                    <a:pt x="117" y="215"/>
                  </a:lnTo>
                  <a:lnTo>
                    <a:pt x="111" y="216"/>
                  </a:lnTo>
                  <a:lnTo>
                    <a:pt x="105" y="211"/>
                  </a:lnTo>
                  <a:lnTo>
                    <a:pt x="99" y="209"/>
                  </a:lnTo>
                  <a:lnTo>
                    <a:pt x="94" y="212"/>
                  </a:lnTo>
                  <a:lnTo>
                    <a:pt x="83" y="208"/>
                  </a:lnTo>
                  <a:lnTo>
                    <a:pt x="73" y="208"/>
                  </a:lnTo>
                  <a:lnTo>
                    <a:pt x="69" y="201"/>
                  </a:lnTo>
                  <a:lnTo>
                    <a:pt x="77" y="200"/>
                  </a:lnTo>
                  <a:lnTo>
                    <a:pt x="80" y="193"/>
                  </a:lnTo>
                  <a:lnTo>
                    <a:pt x="70" y="193"/>
                  </a:lnTo>
                  <a:lnTo>
                    <a:pt x="62" y="188"/>
                  </a:lnTo>
                  <a:lnTo>
                    <a:pt x="49" y="165"/>
                  </a:lnTo>
                  <a:lnTo>
                    <a:pt x="41" y="157"/>
                  </a:lnTo>
                  <a:lnTo>
                    <a:pt x="37" y="151"/>
                  </a:lnTo>
                  <a:lnTo>
                    <a:pt x="25" y="107"/>
                  </a:lnTo>
                  <a:lnTo>
                    <a:pt x="37" y="129"/>
                  </a:lnTo>
                  <a:lnTo>
                    <a:pt x="45" y="118"/>
                  </a:lnTo>
                  <a:lnTo>
                    <a:pt x="37" y="113"/>
                  </a:lnTo>
                  <a:lnTo>
                    <a:pt x="25" y="92"/>
                  </a:lnTo>
                  <a:lnTo>
                    <a:pt x="0" y="39"/>
                  </a:lnTo>
                  <a:lnTo>
                    <a:pt x="2" y="24"/>
                  </a:lnTo>
                  <a:lnTo>
                    <a:pt x="2" y="0"/>
                  </a:lnTo>
                  <a:close/>
                </a:path>
              </a:pathLst>
            </a:custGeom>
            <a:solidFill>
              <a:schemeClr val="accent6"/>
            </a:solidFill>
            <a:ln w="6350" cap="flat" cmpd="sng">
              <a:noFill/>
              <a:prstDash val="solid"/>
              <a:round/>
              <a:headEnd type="none" w="med" len="med"/>
              <a:tailEnd type="none" w="med" len="med"/>
            </a:ln>
            <a:effectLst/>
          </p:spPr>
          <p:txBody>
            <a:bodyPr/>
            <a:lstStyle/>
            <a:p>
              <a:pPr>
                <a:defRPr/>
              </a:pPr>
              <a:endParaRPr lang="en-US" dirty="0">
                <a:latin typeface="Calibri Light" panose="020F0302020204030204"/>
                <a:ea typeface="+mn-ea"/>
                <a:cs typeface="+mn-cs"/>
              </a:endParaRPr>
            </a:p>
          </p:txBody>
        </p:sp>
        <p:sp>
          <p:nvSpPr>
            <p:cNvPr id="258" name="Freeform 55"/>
            <p:cNvSpPr>
              <a:spLocks noChangeAspect="1"/>
            </p:cNvSpPr>
            <p:nvPr/>
          </p:nvSpPr>
          <p:spPr bwMode="gray">
            <a:xfrm>
              <a:off x="17358077" y="9220735"/>
              <a:ext cx="247501" cy="294238"/>
            </a:xfrm>
            <a:custGeom>
              <a:avLst/>
              <a:gdLst/>
              <a:ahLst/>
              <a:cxnLst>
                <a:cxn ang="0">
                  <a:pos x="319" y="16"/>
                </a:cxn>
                <a:cxn ang="0">
                  <a:pos x="337" y="0"/>
                </a:cxn>
                <a:cxn ang="0">
                  <a:pos x="349" y="22"/>
                </a:cxn>
                <a:cxn ang="0">
                  <a:pos x="362" y="51"/>
                </a:cxn>
                <a:cxn ang="0">
                  <a:pos x="391" y="35"/>
                </a:cxn>
                <a:cxn ang="0">
                  <a:pos x="402" y="35"/>
                </a:cxn>
                <a:cxn ang="0">
                  <a:pos x="411" y="47"/>
                </a:cxn>
                <a:cxn ang="0">
                  <a:pos x="423" y="40"/>
                </a:cxn>
                <a:cxn ang="0">
                  <a:pos x="417" y="68"/>
                </a:cxn>
                <a:cxn ang="0">
                  <a:pos x="411" y="114"/>
                </a:cxn>
                <a:cxn ang="0">
                  <a:pos x="387" y="141"/>
                </a:cxn>
                <a:cxn ang="0">
                  <a:pos x="362" y="180"/>
                </a:cxn>
                <a:cxn ang="0">
                  <a:pos x="342" y="228"/>
                </a:cxn>
                <a:cxn ang="0">
                  <a:pos x="360" y="246"/>
                </a:cxn>
                <a:cxn ang="0">
                  <a:pos x="326" y="235"/>
                </a:cxn>
                <a:cxn ang="0">
                  <a:pos x="316" y="244"/>
                </a:cxn>
                <a:cxn ang="0">
                  <a:pos x="287" y="262"/>
                </a:cxn>
                <a:cxn ang="0">
                  <a:pos x="274" y="265"/>
                </a:cxn>
                <a:cxn ang="0">
                  <a:pos x="262" y="320"/>
                </a:cxn>
                <a:cxn ang="0">
                  <a:pos x="245" y="361"/>
                </a:cxn>
                <a:cxn ang="0">
                  <a:pos x="231" y="390"/>
                </a:cxn>
                <a:cxn ang="0">
                  <a:pos x="230" y="410"/>
                </a:cxn>
                <a:cxn ang="0">
                  <a:pos x="190" y="434"/>
                </a:cxn>
                <a:cxn ang="0">
                  <a:pos x="177" y="449"/>
                </a:cxn>
                <a:cxn ang="0">
                  <a:pos x="138" y="463"/>
                </a:cxn>
                <a:cxn ang="0">
                  <a:pos x="120" y="454"/>
                </a:cxn>
                <a:cxn ang="0">
                  <a:pos x="104" y="454"/>
                </a:cxn>
                <a:cxn ang="0">
                  <a:pos x="91" y="441"/>
                </a:cxn>
                <a:cxn ang="0">
                  <a:pos x="55" y="421"/>
                </a:cxn>
                <a:cxn ang="0">
                  <a:pos x="12" y="422"/>
                </a:cxn>
                <a:cxn ang="0">
                  <a:pos x="13" y="413"/>
                </a:cxn>
                <a:cxn ang="0">
                  <a:pos x="9" y="405"/>
                </a:cxn>
                <a:cxn ang="0">
                  <a:pos x="16" y="391"/>
                </a:cxn>
                <a:cxn ang="0">
                  <a:pos x="24" y="379"/>
                </a:cxn>
                <a:cxn ang="0">
                  <a:pos x="15" y="366"/>
                </a:cxn>
                <a:cxn ang="0">
                  <a:pos x="21" y="353"/>
                </a:cxn>
                <a:cxn ang="0">
                  <a:pos x="37" y="356"/>
                </a:cxn>
                <a:cxn ang="0">
                  <a:pos x="31" y="347"/>
                </a:cxn>
                <a:cxn ang="0">
                  <a:pos x="47" y="325"/>
                </a:cxn>
                <a:cxn ang="0">
                  <a:pos x="56" y="329"/>
                </a:cxn>
                <a:cxn ang="0">
                  <a:pos x="61" y="304"/>
                </a:cxn>
                <a:cxn ang="0">
                  <a:pos x="82" y="278"/>
                </a:cxn>
                <a:cxn ang="0">
                  <a:pos x="102" y="255"/>
                </a:cxn>
                <a:cxn ang="0">
                  <a:pos x="133" y="249"/>
                </a:cxn>
                <a:cxn ang="0">
                  <a:pos x="187" y="208"/>
                </a:cxn>
                <a:cxn ang="0">
                  <a:pos x="219" y="178"/>
                </a:cxn>
                <a:cxn ang="0">
                  <a:pos x="256" y="144"/>
                </a:cxn>
                <a:cxn ang="0">
                  <a:pos x="288" y="81"/>
                </a:cxn>
                <a:cxn ang="0">
                  <a:pos x="308" y="34"/>
                </a:cxn>
              </a:cxnLst>
              <a:rect l="0" t="0" r="r" b="b"/>
              <a:pathLst>
                <a:path w="424" h="463">
                  <a:moveTo>
                    <a:pt x="308" y="34"/>
                  </a:moveTo>
                  <a:lnTo>
                    <a:pt x="310" y="35"/>
                  </a:lnTo>
                  <a:lnTo>
                    <a:pt x="311" y="20"/>
                  </a:lnTo>
                  <a:lnTo>
                    <a:pt x="319" y="16"/>
                  </a:lnTo>
                  <a:lnTo>
                    <a:pt x="327" y="6"/>
                  </a:lnTo>
                  <a:lnTo>
                    <a:pt x="331" y="6"/>
                  </a:lnTo>
                  <a:lnTo>
                    <a:pt x="333" y="2"/>
                  </a:lnTo>
                  <a:lnTo>
                    <a:pt x="337" y="0"/>
                  </a:lnTo>
                  <a:lnTo>
                    <a:pt x="340" y="3"/>
                  </a:lnTo>
                  <a:lnTo>
                    <a:pt x="340" y="14"/>
                  </a:lnTo>
                  <a:lnTo>
                    <a:pt x="343" y="20"/>
                  </a:lnTo>
                  <a:lnTo>
                    <a:pt x="349" y="22"/>
                  </a:lnTo>
                  <a:lnTo>
                    <a:pt x="354" y="22"/>
                  </a:lnTo>
                  <a:lnTo>
                    <a:pt x="358" y="28"/>
                  </a:lnTo>
                  <a:lnTo>
                    <a:pt x="358" y="45"/>
                  </a:lnTo>
                  <a:lnTo>
                    <a:pt x="362" y="51"/>
                  </a:lnTo>
                  <a:lnTo>
                    <a:pt x="368" y="55"/>
                  </a:lnTo>
                  <a:lnTo>
                    <a:pt x="381" y="44"/>
                  </a:lnTo>
                  <a:lnTo>
                    <a:pt x="387" y="41"/>
                  </a:lnTo>
                  <a:lnTo>
                    <a:pt x="391" y="35"/>
                  </a:lnTo>
                  <a:lnTo>
                    <a:pt x="401" y="29"/>
                  </a:lnTo>
                  <a:lnTo>
                    <a:pt x="406" y="28"/>
                  </a:lnTo>
                  <a:lnTo>
                    <a:pt x="407" y="29"/>
                  </a:lnTo>
                  <a:lnTo>
                    <a:pt x="402" y="35"/>
                  </a:lnTo>
                  <a:lnTo>
                    <a:pt x="403" y="36"/>
                  </a:lnTo>
                  <a:lnTo>
                    <a:pt x="405" y="44"/>
                  </a:lnTo>
                  <a:lnTo>
                    <a:pt x="401" y="54"/>
                  </a:lnTo>
                  <a:lnTo>
                    <a:pt x="411" y="47"/>
                  </a:lnTo>
                  <a:lnTo>
                    <a:pt x="408" y="43"/>
                  </a:lnTo>
                  <a:lnTo>
                    <a:pt x="413" y="34"/>
                  </a:lnTo>
                  <a:lnTo>
                    <a:pt x="418" y="33"/>
                  </a:lnTo>
                  <a:lnTo>
                    <a:pt x="423" y="40"/>
                  </a:lnTo>
                  <a:lnTo>
                    <a:pt x="414" y="51"/>
                  </a:lnTo>
                  <a:lnTo>
                    <a:pt x="418" y="51"/>
                  </a:lnTo>
                  <a:lnTo>
                    <a:pt x="422" y="57"/>
                  </a:lnTo>
                  <a:lnTo>
                    <a:pt x="417" y="68"/>
                  </a:lnTo>
                  <a:lnTo>
                    <a:pt x="424" y="87"/>
                  </a:lnTo>
                  <a:lnTo>
                    <a:pt x="422" y="93"/>
                  </a:lnTo>
                  <a:lnTo>
                    <a:pt x="413" y="106"/>
                  </a:lnTo>
                  <a:lnTo>
                    <a:pt x="411" y="114"/>
                  </a:lnTo>
                  <a:lnTo>
                    <a:pt x="405" y="124"/>
                  </a:lnTo>
                  <a:lnTo>
                    <a:pt x="398" y="125"/>
                  </a:lnTo>
                  <a:lnTo>
                    <a:pt x="397" y="129"/>
                  </a:lnTo>
                  <a:lnTo>
                    <a:pt x="387" y="141"/>
                  </a:lnTo>
                  <a:lnTo>
                    <a:pt x="375" y="168"/>
                  </a:lnTo>
                  <a:lnTo>
                    <a:pt x="369" y="174"/>
                  </a:lnTo>
                  <a:lnTo>
                    <a:pt x="365" y="175"/>
                  </a:lnTo>
                  <a:lnTo>
                    <a:pt x="362" y="180"/>
                  </a:lnTo>
                  <a:lnTo>
                    <a:pt x="349" y="189"/>
                  </a:lnTo>
                  <a:lnTo>
                    <a:pt x="347" y="192"/>
                  </a:lnTo>
                  <a:lnTo>
                    <a:pt x="344" y="217"/>
                  </a:lnTo>
                  <a:lnTo>
                    <a:pt x="342" y="228"/>
                  </a:lnTo>
                  <a:lnTo>
                    <a:pt x="352" y="230"/>
                  </a:lnTo>
                  <a:lnTo>
                    <a:pt x="359" y="234"/>
                  </a:lnTo>
                  <a:lnTo>
                    <a:pt x="362" y="243"/>
                  </a:lnTo>
                  <a:lnTo>
                    <a:pt x="360" y="246"/>
                  </a:lnTo>
                  <a:lnTo>
                    <a:pt x="356" y="240"/>
                  </a:lnTo>
                  <a:lnTo>
                    <a:pt x="354" y="246"/>
                  </a:lnTo>
                  <a:lnTo>
                    <a:pt x="333" y="239"/>
                  </a:lnTo>
                  <a:lnTo>
                    <a:pt x="326" y="235"/>
                  </a:lnTo>
                  <a:lnTo>
                    <a:pt x="324" y="237"/>
                  </a:lnTo>
                  <a:lnTo>
                    <a:pt x="324" y="244"/>
                  </a:lnTo>
                  <a:lnTo>
                    <a:pt x="320" y="248"/>
                  </a:lnTo>
                  <a:lnTo>
                    <a:pt x="316" y="244"/>
                  </a:lnTo>
                  <a:lnTo>
                    <a:pt x="313" y="243"/>
                  </a:lnTo>
                  <a:lnTo>
                    <a:pt x="310" y="249"/>
                  </a:lnTo>
                  <a:lnTo>
                    <a:pt x="295" y="256"/>
                  </a:lnTo>
                  <a:lnTo>
                    <a:pt x="287" y="262"/>
                  </a:lnTo>
                  <a:lnTo>
                    <a:pt x="282" y="262"/>
                  </a:lnTo>
                  <a:lnTo>
                    <a:pt x="279" y="256"/>
                  </a:lnTo>
                  <a:lnTo>
                    <a:pt x="274" y="256"/>
                  </a:lnTo>
                  <a:lnTo>
                    <a:pt x="274" y="265"/>
                  </a:lnTo>
                  <a:lnTo>
                    <a:pt x="272" y="277"/>
                  </a:lnTo>
                  <a:lnTo>
                    <a:pt x="265" y="289"/>
                  </a:lnTo>
                  <a:lnTo>
                    <a:pt x="263" y="302"/>
                  </a:lnTo>
                  <a:lnTo>
                    <a:pt x="262" y="320"/>
                  </a:lnTo>
                  <a:lnTo>
                    <a:pt x="256" y="324"/>
                  </a:lnTo>
                  <a:lnTo>
                    <a:pt x="257" y="336"/>
                  </a:lnTo>
                  <a:lnTo>
                    <a:pt x="247" y="347"/>
                  </a:lnTo>
                  <a:lnTo>
                    <a:pt x="245" y="361"/>
                  </a:lnTo>
                  <a:lnTo>
                    <a:pt x="245" y="369"/>
                  </a:lnTo>
                  <a:lnTo>
                    <a:pt x="239" y="379"/>
                  </a:lnTo>
                  <a:lnTo>
                    <a:pt x="233" y="385"/>
                  </a:lnTo>
                  <a:lnTo>
                    <a:pt x="231" y="390"/>
                  </a:lnTo>
                  <a:lnTo>
                    <a:pt x="231" y="398"/>
                  </a:lnTo>
                  <a:lnTo>
                    <a:pt x="228" y="401"/>
                  </a:lnTo>
                  <a:lnTo>
                    <a:pt x="233" y="402"/>
                  </a:lnTo>
                  <a:lnTo>
                    <a:pt x="230" y="410"/>
                  </a:lnTo>
                  <a:lnTo>
                    <a:pt x="223" y="409"/>
                  </a:lnTo>
                  <a:lnTo>
                    <a:pt x="214" y="415"/>
                  </a:lnTo>
                  <a:lnTo>
                    <a:pt x="204" y="428"/>
                  </a:lnTo>
                  <a:lnTo>
                    <a:pt x="190" y="434"/>
                  </a:lnTo>
                  <a:lnTo>
                    <a:pt x="185" y="437"/>
                  </a:lnTo>
                  <a:lnTo>
                    <a:pt x="185" y="441"/>
                  </a:lnTo>
                  <a:lnTo>
                    <a:pt x="180" y="443"/>
                  </a:lnTo>
                  <a:lnTo>
                    <a:pt x="177" y="449"/>
                  </a:lnTo>
                  <a:lnTo>
                    <a:pt x="172" y="453"/>
                  </a:lnTo>
                  <a:lnTo>
                    <a:pt x="153" y="459"/>
                  </a:lnTo>
                  <a:lnTo>
                    <a:pt x="149" y="459"/>
                  </a:lnTo>
                  <a:lnTo>
                    <a:pt x="138" y="463"/>
                  </a:lnTo>
                  <a:lnTo>
                    <a:pt x="132" y="459"/>
                  </a:lnTo>
                  <a:lnTo>
                    <a:pt x="129" y="452"/>
                  </a:lnTo>
                  <a:lnTo>
                    <a:pt x="126" y="450"/>
                  </a:lnTo>
                  <a:lnTo>
                    <a:pt x="120" y="454"/>
                  </a:lnTo>
                  <a:lnTo>
                    <a:pt x="114" y="455"/>
                  </a:lnTo>
                  <a:lnTo>
                    <a:pt x="110" y="454"/>
                  </a:lnTo>
                  <a:lnTo>
                    <a:pt x="110" y="453"/>
                  </a:lnTo>
                  <a:lnTo>
                    <a:pt x="104" y="454"/>
                  </a:lnTo>
                  <a:lnTo>
                    <a:pt x="102" y="449"/>
                  </a:lnTo>
                  <a:lnTo>
                    <a:pt x="102" y="443"/>
                  </a:lnTo>
                  <a:lnTo>
                    <a:pt x="98" y="444"/>
                  </a:lnTo>
                  <a:lnTo>
                    <a:pt x="91" y="441"/>
                  </a:lnTo>
                  <a:lnTo>
                    <a:pt x="73" y="439"/>
                  </a:lnTo>
                  <a:lnTo>
                    <a:pt x="69" y="427"/>
                  </a:lnTo>
                  <a:lnTo>
                    <a:pt x="64" y="422"/>
                  </a:lnTo>
                  <a:lnTo>
                    <a:pt x="55" y="421"/>
                  </a:lnTo>
                  <a:lnTo>
                    <a:pt x="47" y="428"/>
                  </a:lnTo>
                  <a:lnTo>
                    <a:pt x="39" y="429"/>
                  </a:lnTo>
                  <a:lnTo>
                    <a:pt x="18" y="427"/>
                  </a:lnTo>
                  <a:lnTo>
                    <a:pt x="12" y="422"/>
                  </a:lnTo>
                  <a:lnTo>
                    <a:pt x="15" y="415"/>
                  </a:lnTo>
                  <a:lnTo>
                    <a:pt x="20" y="409"/>
                  </a:lnTo>
                  <a:lnTo>
                    <a:pt x="24" y="402"/>
                  </a:lnTo>
                  <a:lnTo>
                    <a:pt x="13" y="413"/>
                  </a:lnTo>
                  <a:lnTo>
                    <a:pt x="9" y="413"/>
                  </a:lnTo>
                  <a:lnTo>
                    <a:pt x="14" y="402"/>
                  </a:lnTo>
                  <a:lnTo>
                    <a:pt x="14" y="401"/>
                  </a:lnTo>
                  <a:lnTo>
                    <a:pt x="9" y="405"/>
                  </a:lnTo>
                  <a:lnTo>
                    <a:pt x="3" y="406"/>
                  </a:lnTo>
                  <a:lnTo>
                    <a:pt x="0" y="400"/>
                  </a:lnTo>
                  <a:lnTo>
                    <a:pt x="4" y="395"/>
                  </a:lnTo>
                  <a:lnTo>
                    <a:pt x="16" y="391"/>
                  </a:lnTo>
                  <a:lnTo>
                    <a:pt x="24" y="385"/>
                  </a:lnTo>
                  <a:lnTo>
                    <a:pt x="21" y="385"/>
                  </a:lnTo>
                  <a:lnTo>
                    <a:pt x="19" y="383"/>
                  </a:lnTo>
                  <a:lnTo>
                    <a:pt x="24" y="379"/>
                  </a:lnTo>
                  <a:lnTo>
                    <a:pt x="26" y="373"/>
                  </a:lnTo>
                  <a:lnTo>
                    <a:pt x="21" y="373"/>
                  </a:lnTo>
                  <a:lnTo>
                    <a:pt x="16" y="372"/>
                  </a:lnTo>
                  <a:lnTo>
                    <a:pt x="15" y="366"/>
                  </a:lnTo>
                  <a:lnTo>
                    <a:pt x="21" y="366"/>
                  </a:lnTo>
                  <a:lnTo>
                    <a:pt x="25" y="361"/>
                  </a:lnTo>
                  <a:lnTo>
                    <a:pt x="21" y="358"/>
                  </a:lnTo>
                  <a:lnTo>
                    <a:pt x="21" y="353"/>
                  </a:lnTo>
                  <a:lnTo>
                    <a:pt x="26" y="353"/>
                  </a:lnTo>
                  <a:lnTo>
                    <a:pt x="29" y="357"/>
                  </a:lnTo>
                  <a:lnTo>
                    <a:pt x="34" y="355"/>
                  </a:lnTo>
                  <a:lnTo>
                    <a:pt x="37" y="356"/>
                  </a:lnTo>
                  <a:lnTo>
                    <a:pt x="40" y="353"/>
                  </a:lnTo>
                  <a:lnTo>
                    <a:pt x="40" y="351"/>
                  </a:lnTo>
                  <a:lnTo>
                    <a:pt x="35" y="351"/>
                  </a:lnTo>
                  <a:lnTo>
                    <a:pt x="31" y="347"/>
                  </a:lnTo>
                  <a:lnTo>
                    <a:pt x="35" y="329"/>
                  </a:lnTo>
                  <a:lnTo>
                    <a:pt x="42" y="323"/>
                  </a:lnTo>
                  <a:lnTo>
                    <a:pt x="45" y="321"/>
                  </a:lnTo>
                  <a:lnTo>
                    <a:pt x="47" y="325"/>
                  </a:lnTo>
                  <a:lnTo>
                    <a:pt x="48" y="331"/>
                  </a:lnTo>
                  <a:lnTo>
                    <a:pt x="51" y="332"/>
                  </a:lnTo>
                  <a:lnTo>
                    <a:pt x="53" y="332"/>
                  </a:lnTo>
                  <a:lnTo>
                    <a:pt x="56" y="329"/>
                  </a:lnTo>
                  <a:lnTo>
                    <a:pt x="53" y="319"/>
                  </a:lnTo>
                  <a:lnTo>
                    <a:pt x="55" y="315"/>
                  </a:lnTo>
                  <a:lnTo>
                    <a:pt x="58" y="314"/>
                  </a:lnTo>
                  <a:lnTo>
                    <a:pt x="61" y="304"/>
                  </a:lnTo>
                  <a:lnTo>
                    <a:pt x="69" y="302"/>
                  </a:lnTo>
                  <a:lnTo>
                    <a:pt x="75" y="296"/>
                  </a:lnTo>
                  <a:lnTo>
                    <a:pt x="77" y="286"/>
                  </a:lnTo>
                  <a:lnTo>
                    <a:pt x="82" y="278"/>
                  </a:lnTo>
                  <a:lnTo>
                    <a:pt x="89" y="275"/>
                  </a:lnTo>
                  <a:lnTo>
                    <a:pt x="93" y="260"/>
                  </a:lnTo>
                  <a:lnTo>
                    <a:pt x="96" y="260"/>
                  </a:lnTo>
                  <a:lnTo>
                    <a:pt x="102" y="255"/>
                  </a:lnTo>
                  <a:lnTo>
                    <a:pt x="109" y="255"/>
                  </a:lnTo>
                  <a:lnTo>
                    <a:pt x="116" y="251"/>
                  </a:lnTo>
                  <a:lnTo>
                    <a:pt x="123" y="251"/>
                  </a:lnTo>
                  <a:lnTo>
                    <a:pt x="133" y="249"/>
                  </a:lnTo>
                  <a:lnTo>
                    <a:pt x="141" y="244"/>
                  </a:lnTo>
                  <a:lnTo>
                    <a:pt x="154" y="232"/>
                  </a:lnTo>
                  <a:lnTo>
                    <a:pt x="169" y="223"/>
                  </a:lnTo>
                  <a:lnTo>
                    <a:pt x="187" y="208"/>
                  </a:lnTo>
                  <a:lnTo>
                    <a:pt x="201" y="200"/>
                  </a:lnTo>
                  <a:lnTo>
                    <a:pt x="202" y="191"/>
                  </a:lnTo>
                  <a:lnTo>
                    <a:pt x="213" y="181"/>
                  </a:lnTo>
                  <a:lnTo>
                    <a:pt x="219" y="178"/>
                  </a:lnTo>
                  <a:lnTo>
                    <a:pt x="225" y="178"/>
                  </a:lnTo>
                  <a:lnTo>
                    <a:pt x="235" y="170"/>
                  </a:lnTo>
                  <a:lnTo>
                    <a:pt x="241" y="164"/>
                  </a:lnTo>
                  <a:lnTo>
                    <a:pt x="256" y="144"/>
                  </a:lnTo>
                  <a:lnTo>
                    <a:pt x="261" y="126"/>
                  </a:lnTo>
                  <a:lnTo>
                    <a:pt x="265" y="105"/>
                  </a:lnTo>
                  <a:lnTo>
                    <a:pt x="270" y="93"/>
                  </a:lnTo>
                  <a:lnTo>
                    <a:pt x="288" y="81"/>
                  </a:lnTo>
                  <a:lnTo>
                    <a:pt x="294" y="78"/>
                  </a:lnTo>
                  <a:lnTo>
                    <a:pt x="298" y="72"/>
                  </a:lnTo>
                  <a:lnTo>
                    <a:pt x="304" y="60"/>
                  </a:lnTo>
                  <a:lnTo>
                    <a:pt x="308" y="34"/>
                  </a:lnTo>
                  <a:close/>
                </a:path>
              </a:pathLst>
            </a:custGeom>
            <a:solidFill>
              <a:schemeClr val="accent6"/>
            </a:solidFill>
            <a:ln w="6350" cap="flat" cmpd="sng">
              <a:noFill/>
              <a:prstDash val="solid"/>
              <a:round/>
              <a:headEnd type="none" w="med" len="med"/>
              <a:tailEnd type="none" w="med" len="med"/>
            </a:ln>
            <a:effectLst/>
          </p:spPr>
          <p:txBody>
            <a:bodyPr/>
            <a:lstStyle/>
            <a:p>
              <a:pPr>
                <a:defRPr/>
              </a:pPr>
              <a:endParaRPr lang="en-US" dirty="0">
                <a:latin typeface="Calibri Light" panose="020F0302020204030204"/>
                <a:ea typeface="+mn-ea"/>
                <a:cs typeface="+mn-cs"/>
              </a:endParaRPr>
            </a:p>
          </p:txBody>
        </p:sp>
        <p:sp>
          <p:nvSpPr>
            <p:cNvPr id="259" name="Freeform 56"/>
            <p:cNvSpPr>
              <a:spLocks noChangeAspect="1"/>
            </p:cNvSpPr>
            <p:nvPr/>
          </p:nvSpPr>
          <p:spPr bwMode="gray">
            <a:xfrm>
              <a:off x="17556077" y="8948886"/>
              <a:ext cx="183442" cy="316625"/>
            </a:xfrm>
            <a:custGeom>
              <a:avLst/>
              <a:gdLst/>
              <a:ahLst/>
              <a:cxnLst>
                <a:cxn ang="0">
                  <a:pos x="128" y="441"/>
                </a:cxn>
                <a:cxn ang="0">
                  <a:pos x="139" y="398"/>
                </a:cxn>
                <a:cxn ang="0">
                  <a:pos x="97" y="366"/>
                </a:cxn>
                <a:cxn ang="0">
                  <a:pos x="59" y="325"/>
                </a:cxn>
                <a:cxn ang="0">
                  <a:pos x="100" y="296"/>
                </a:cxn>
                <a:cxn ang="0">
                  <a:pos x="115" y="250"/>
                </a:cxn>
                <a:cxn ang="0">
                  <a:pos x="120" y="224"/>
                </a:cxn>
                <a:cxn ang="0">
                  <a:pos x="113" y="198"/>
                </a:cxn>
                <a:cxn ang="0">
                  <a:pos x="112" y="178"/>
                </a:cxn>
                <a:cxn ang="0">
                  <a:pos x="97" y="172"/>
                </a:cxn>
                <a:cxn ang="0">
                  <a:pos x="91" y="145"/>
                </a:cxn>
                <a:cxn ang="0">
                  <a:pos x="86" y="127"/>
                </a:cxn>
                <a:cxn ang="0">
                  <a:pos x="73" y="117"/>
                </a:cxn>
                <a:cxn ang="0">
                  <a:pos x="43" y="85"/>
                </a:cxn>
                <a:cxn ang="0">
                  <a:pos x="45" y="59"/>
                </a:cxn>
                <a:cxn ang="0">
                  <a:pos x="26" y="59"/>
                </a:cxn>
                <a:cxn ang="0">
                  <a:pos x="7" y="14"/>
                </a:cxn>
                <a:cxn ang="0">
                  <a:pos x="10" y="0"/>
                </a:cxn>
                <a:cxn ang="0">
                  <a:pos x="19" y="28"/>
                </a:cxn>
                <a:cxn ang="0">
                  <a:pos x="35" y="30"/>
                </a:cxn>
                <a:cxn ang="0">
                  <a:pos x="59" y="41"/>
                </a:cxn>
                <a:cxn ang="0">
                  <a:pos x="78" y="59"/>
                </a:cxn>
                <a:cxn ang="0">
                  <a:pos x="87" y="70"/>
                </a:cxn>
                <a:cxn ang="0">
                  <a:pos x="100" y="96"/>
                </a:cxn>
                <a:cxn ang="0">
                  <a:pos x="86" y="96"/>
                </a:cxn>
                <a:cxn ang="0">
                  <a:pos x="96" y="107"/>
                </a:cxn>
                <a:cxn ang="0">
                  <a:pos x="110" y="140"/>
                </a:cxn>
                <a:cxn ang="0">
                  <a:pos x="109" y="159"/>
                </a:cxn>
                <a:cxn ang="0">
                  <a:pos x="116" y="170"/>
                </a:cxn>
                <a:cxn ang="0">
                  <a:pos x="136" y="169"/>
                </a:cxn>
                <a:cxn ang="0">
                  <a:pos x="151" y="182"/>
                </a:cxn>
                <a:cxn ang="0">
                  <a:pos x="147" y="141"/>
                </a:cxn>
                <a:cxn ang="0">
                  <a:pos x="167" y="162"/>
                </a:cxn>
                <a:cxn ang="0">
                  <a:pos x="169" y="192"/>
                </a:cxn>
                <a:cxn ang="0">
                  <a:pos x="185" y="219"/>
                </a:cxn>
                <a:cxn ang="0">
                  <a:pos x="239" y="240"/>
                </a:cxn>
                <a:cxn ang="0">
                  <a:pos x="266" y="224"/>
                </a:cxn>
                <a:cxn ang="0">
                  <a:pos x="286" y="210"/>
                </a:cxn>
                <a:cxn ang="0">
                  <a:pos x="313" y="231"/>
                </a:cxn>
                <a:cxn ang="0">
                  <a:pos x="307" y="272"/>
                </a:cxn>
                <a:cxn ang="0">
                  <a:pos x="286" y="304"/>
                </a:cxn>
                <a:cxn ang="0">
                  <a:pos x="287" y="321"/>
                </a:cxn>
                <a:cxn ang="0">
                  <a:pos x="269" y="315"/>
                </a:cxn>
                <a:cxn ang="0">
                  <a:pos x="242" y="323"/>
                </a:cxn>
                <a:cxn ang="0">
                  <a:pos x="232" y="356"/>
                </a:cxn>
                <a:cxn ang="0">
                  <a:pos x="217" y="404"/>
                </a:cxn>
                <a:cxn ang="0">
                  <a:pos x="171" y="479"/>
                </a:cxn>
                <a:cxn ang="0">
                  <a:pos x="132" y="481"/>
                </a:cxn>
              </a:cxnLst>
              <a:rect l="0" t="0" r="r" b="b"/>
              <a:pathLst>
                <a:path w="313" h="495">
                  <a:moveTo>
                    <a:pt x="109" y="469"/>
                  </a:moveTo>
                  <a:lnTo>
                    <a:pt x="118" y="458"/>
                  </a:lnTo>
                  <a:lnTo>
                    <a:pt x="121" y="449"/>
                  </a:lnTo>
                  <a:lnTo>
                    <a:pt x="128" y="441"/>
                  </a:lnTo>
                  <a:lnTo>
                    <a:pt x="134" y="429"/>
                  </a:lnTo>
                  <a:lnTo>
                    <a:pt x="135" y="417"/>
                  </a:lnTo>
                  <a:lnTo>
                    <a:pt x="139" y="407"/>
                  </a:lnTo>
                  <a:lnTo>
                    <a:pt x="139" y="398"/>
                  </a:lnTo>
                  <a:lnTo>
                    <a:pt x="134" y="391"/>
                  </a:lnTo>
                  <a:lnTo>
                    <a:pt x="120" y="375"/>
                  </a:lnTo>
                  <a:lnTo>
                    <a:pt x="108" y="372"/>
                  </a:lnTo>
                  <a:lnTo>
                    <a:pt x="97" y="366"/>
                  </a:lnTo>
                  <a:lnTo>
                    <a:pt x="80" y="350"/>
                  </a:lnTo>
                  <a:lnTo>
                    <a:pt x="67" y="349"/>
                  </a:lnTo>
                  <a:lnTo>
                    <a:pt x="57" y="337"/>
                  </a:lnTo>
                  <a:lnTo>
                    <a:pt x="59" y="325"/>
                  </a:lnTo>
                  <a:lnTo>
                    <a:pt x="69" y="316"/>
                  </a:lnTo>
                  <a:lnTo>
                    <a:pt x="78" y="310"/>
                  </a:lnTo>
                  <a:lnTo>
                    <a:pt x="92" y="306"/>
                  </a:lnTo>
                  <a:lnTo>
                    <a:pt x="100" y="296"/>
                  </a:lnTo>
                  <a:lnTo>
                    <a:pt x="104" y="283"/>
                  </a:lnTo>
                  <a:lnTo>
                    <a:pt x="105" y="261"/>
                  </a:lnTo>
                  <a:lnTo>
                    <a:pt x="109" y="250"/>
                  </a:lnTo>
                  <a:lnTo>
                    <a:pt x="115" y="250"/>
                  </a:lnTo>
                  <a:lnTo>
                    <a:pt x="118" y="247"/>
                  </a:lnTo>
                  <a:lnTo>
                    <a:pt x="118" y="237"/>
                  </a:lnTo>
                  <a:lnTo>
                    <a:pt x="115" y="229"/>
                  </a:lnTo>
                  <a:lnTo>
                    <a:pt x="120" y="224"/>
                  </a:lnTo>
                  <a:lnTo>
                    <a:pt x="118" y="220"/>
                  </a:lnTo>
                  <a:lnTo>
                    <a:pt x="115" y="208"/>
                  </a:lnTo>
                  <a:lnTo>
                    <a:pt x="116" y="196"/>
                  </a:lnTo>
                  <a:lnTo>
                    <a:pt x="113" y="198"/>
                  </a:lnTo>
                  <a:lnTo>
                    <a:pt x="104" y="188"/>
                  </a:lnTo>
                  <a:lnTo>
                    <a:pt x="102" y="182"/>
                  </a:lnTo>
                  <a:lnTo>
                    <a:pt x="108" y="182"/>
                  </a:lnTo>
                  <a:lnTo>
                    <a:pt x="112" y="178"/>
                  </a:lnTo>
                  <a:lnTo>
                    <a:pt x="113" y="175"/>
                  </a:lnTo>
                  <a:lnTo>
                    <a:pt x="112" y="171"/>
                  </a:lnTo>
                  <a:lnTo>
                    <a:pt x="107" y="170"/>
                  </a:lnTo>
                  <a:lnTo>
                    <a:pt x="97" y="172"/>
                  </a:lnTo>
                  <a:lnTo>
                    <a:pt x="86" y="151"/>
                  </a:lnTo>
                  <a:lnTo>
                    <a:pt x="81" y="138"/>
                  </a:lnTo>
                  <a:lnTo>
                    <a:pt x="87" y="148"/>
                  </a:lnTo>
                  <a:lnTo>
                    <a:pt x="91" y="145"/>
                  </a:lnTo>
                  <a:lnTo>
                    <a:pt x="92" y="133"/>
                  </a:lnTo>
                  <a:lnTo>
                    <a:pt x="87" y="133"/>
                  </a:lnTo>
                  <a:lnTo>
                    <a:pt x="83" y="130"/>
                  </a:lnTo>
                  <a:lnTo>
                    <a:pt x="86" y="127"/>
                  </a:lnTo>
                  <a:lnTo>
                    <a:pt x="86" y="117"/>
                  </a:lnTo>
                  <a:lnTo>
                    <a:pt x="82" y="113"/>
                  </a:lnTo>
                  <a:lnTo>
                    <a:pt x="80" y="117"/>
                  </a:lnTo>
                  <a:lnTo>
                    <a:pt x="73" y="117"/>
                  </a:lnTo>
                  <a:lnTo>
                    <a:pt x="72" y="122"/>
                  </a:lnTo>
                  <a:lnTo>
                    <a:pt x="73" y="129"/>
                  </a:lnTo>
                  <a:lnTo>
                    <a:pt x="60" y="107"/>
                  </a:lnTo>
                  <a:lnTo>
                    <a:pt x="43" y="85"/>
                  </a:lnTo>
                  <a:lnTo>
                    <a:pt x="38" y="75"/>
                  </a:lnTo>
                  <a:lnTo>
                    <a:pt x="37" y="71"/>
                  </a:lnTo>
                  <a:lnTo>
                    <a:pt x="42" y="67"/>
                  </a:lnTo>
                  <a:lnTo>
                    <a:pt x="45" y="59"/>
                  </a:lnTo>
                  <a:lnTo>
                    <a:pt x="42" y="57"/>
                  </a:lnTo>
                  <a:lnTo>
                    <a:pt x="40" y="62"/>
                  </a:lnTo>
                  <a:lnTo>
                    <a:pt x="33" y="68"/>
                  </a:lnTo>
                  <a:lnTo>
                    <a:pt x="26" y="59"/>
                  </a:lnTo>
                  <a:lnTo>
                    <a:pt x="22" y="49"/>
                  </a:lnTo>
                  <a:lnTo>
                    <a:pt x="23" y="44"/>
                  </a:lnTo>
                  <a:lnTo>
                    <a:pt x="21" y="35"/>
                  </a:lnTo>
                  <a:lnTo>
                    <a:pt x="7" y="14"/>
                  </a:lnTo>
                  <a:lnTo>
                    <a:pt x="1" y="6"/>
                  </a:lnTo>
                  <a:lnTo>
                    <a:pt x="0" y="3"/>
                  </a:lnTo>
                  <a:lnTo>
                    <a:pt x="8" y="1"/>
                  </a:lnTo>
                  <a:lnTo>
                    <a:pt x="10" y="0"/>
                  </a:lnTo>
                  <a:lnTo>
                    <a:pt x="13" y="1"/>
                  </a:lnTo>
                  <a:lnTo>
                    <a:pt x="13" y="11"/>
                  </a:lnTo>
                  <a:lnTo>
                    <a:pt x="19" y="22"/>
                  </a:lnTo>
                  <a:lnTo>
                    <a:pt x="19" y="28"/>
                  </a:lnTo>
                  <a:lnTo>
                    <a:pt x="24" y="36"/>
                  </a:lnTo>
                  <a:lnTo>
                    <a:pt x="29" y="32"/>
                  </a:lnTo>
                  <a:lnTo>
                    <a:pt x="34" y="27"/>
                  </a:lnTo>
                  <a:lnTo>
                    <a:pt x="35" y="30"/>
                  </a:lnTo>
                  <a:lnTo>
                    <a:pt x="35" y="35"/>
                  </a:lnTo>
                  <a:lnTo>
                    <a:pt x="46" y="35"/>
                  </a:lnTo>
                  <a:lnTo>
                    <a:pt x="51" y="38"/>
                  </a:lnTo>
                  <a:lnTo>
                    <a:pt x="59" y="41"/>
                  </a:lnTo>
                  <a:lnTo>
                    <a:pt x="64" y="40"/>
                  </a:lnTo>
                  <a:lnTo>
                    <a:pt x="73" y="48"/>
                  </a:lnTo>
                  <a:lnTo>
                    <a:pt x="66" y="52"/>
                  </a:lnTo>
                  <a:lnTo>
                    <a:pt x="78" y="59"/>
                  </a:lnTo>
                  <a:lnTo>
                    <a:pt x="80" y="56"/>
                  </a:lnTo>
                  <a:lnTo>
                    <a:pt x="83" y="59"/>
                  </a:lnTo>
                  <a:lnTo>
                    <a:pt x="85" y="64"/>
                  </a:lnTo>
                  <a:lnTo>
                    <a:pt x="87" y="70"/>
                  </a:lnTo>
                  <a:lnTo>
                    <a:pt x="96" y="79"/>
                  </a:lnTo>
                  <a:lnTo>
                    <a:pt x="98" y="83"/>
                  </a:lnTo>
                  <a:lnTo>
                    <a:pt x="98" y="87"/>
                  </a:lnTo>
                  <a:lnTo>
                    <a:pt x="100" y="96"/>
                  </a:lnTo>
                  <a:lnTo>
                    <a:pt x="98" y="94"/>
                  </a:lnTo>
                  <a:lnTo>
                    <a:pt x="89" y="89"/>
                  </a:lnTo>
                  <a:lnTo>
                    <a:pt x="85" y="89"/>
                  </a:lnTo>
                  <a:lnTo>
                    <a:pt x="86" y="96"/>
                  </a:lnTo>
                  <a:lnTo>
                    <a:pt x="87" y="97"/>
                  </a:lnTo>
                  <a:lnTo>
                    <a:pt x="89" y="97"/>
                  </a:lnTo>
                  <a:lnTo>
                    <a:pt x="93" y="100"/>
                  </a:lnTo>
                  <a:lnTo>
                    <a:pt x="96" y="107"/>
                  </a:lnTo>
                  <a:lnTo>
                    <a:pt x="103" y="114"/>
                  </a:lnTo>
                  <a:lnTo>
                    <a:pt x="109" y="126"/>
                  </a:lnTo>
                  <a:lnTo>
                    <a:pt x="116" y="134"/>
                  </a:lnTo>
                  <a:lnTo>
                    <a:pt x="110" y="140"/>
                  </a:lnTo>
                  <a:lnTo>
                    <a:pt x="109" y="148"/>
                  </a:lnTo>
                  <a:lnTo>
                    <a:pt x="113" y="151"/>
                  </a:lnTo>
                  <a:lnTo>
                    <a:pt x="113" y="159"/>
                  </a:lnTo>
                  <a:lnTo>
                    <a:pt x="109" y="159"/>
                  </a:lnTo>
                  <a:lnTo>
                    <a:pt x="105" y="162"/>
                  </a:lnTo>
                  <a:lnTo>
                    <a:pt x="108" y="165"/>
                  </a:lnTo>
                  <a:lnTo>
                    <a:pt x="112" y="165"/>
                  </a:lnTo>
                  <a:lnTo>
                    <a:pt x="116" y="170"/>
                  </a:lnTo>
                  <a:lnTo>
                    <a:pt x="123" y="170"/>
                  </a:lnTo>
                  <a:lnTo>
                    <a:pt x="125" y="167"/>
                  </a:lnTo>
                  <a:lnTo>
                    <a:pt x="132" y="167"/>
                  </a:lnTo>
                  <a:lnTo>
                    <a:pt x="136" y="169"/>
                  </a:lnTo>
                  <a:lnTo>
                    <a:pt x="137" y="177"/>
                  </a:lnTo>
                  <a:lnTo>
                    <a:pt x="140" y="184"/>
                  </a:lnTo>
                  <a:lnTo>
                    <a:pt x="146" y="187"/>
                  </a:lnTo>
                  <a:lnTo>
                    <a:pt x="151" y="182"/>
                  </a:lnTo>
                  <a:lnTo>
                    <a:pt x="150" y="156"/>
                  </a:lnTo>
                  <a:lnTo>
                    <a:pt x="150" y="151"/>
                  </a:lnTo>
                  <a:lnTo>
                    <a:pt x="143" y="141"/>
                  </a:lnTo>
                  <a:lnTo>
                    <a:pt x="147" y="141"/>
                  </a:lnTo>
                  <a:lnTo>
                    <a:pt x="151" y="148"/>
                  </a:lnTo>
                  <a:lnTo>
                    <a:pt x="164" y="151"/>
                  </a:lnTo>
                  <a:lnTo>
                    <a:pt x="164" y="161"/>
                  </a:lnTo>
                  <a:lnTo>
                    <a:pt x="167" y="162"/>
                  </a:lnTo>
                  <a:lnTo>
                    <a:pt x="167" y="171"/>
                  </a:lnTo>
                  <a:lnTo>
                    <a:pt x="169" y="176"/>
                  </a:lnTo>
                  <a:lnTo>
                    <a:pt x="168" y="186"/>
                  </a:lnTo>
                  <a:lnTo>
                    <a:pt x="169" y="192"/>
                  </a:lnTo>
                  <a:lnTo>
                    <a:pt x="173" y="197"/>
                  </a:lnTo>
                  <a:lnTo>
                    <a:pt x="175" y="203"/>
                  </a:lnTo>
                  <a:lnTo>
                    <a:pt x="178" y="213"/>
                  </a:lnTo>
                  <a:lnTo>
                    <a:pt x="185" y="219"/>
                  </a:lnTo>
                  <a:lnTo>
                    <a:pt x="194" y="219"/>
                  </a:lnTo>
                  <a:lnTo>
                    <a:pt x="205" y="227"/>
                  </a:lnTo>
                  <a:lnTo>
                    <a:pt x="232" y="235"/>
                  </a:lnTo>
                  <a:lnTo>
                    <a:pt x="239" y="240"/>
                  </a:lnTo>
                  <a:lnTo>
                    <a:pt x="249" y="241"/>
                  </a:lnTo>
                  <a:lnTo>
                    <a:pt x="254" y="235"/>
                  </a:lnTo>
                  <a:lnTo>
                    <a:pt x="259" y="235"/>
                  </a:lnTo>
                  <a:lnTo>
                    <a:pt x="266" y="224"/>
                  </a:lnTo>
                  <a:lnTo>
                    <a:pt x="271" y="221"/>
                  </a:lnTo>
                  <a:lnTo>
                    <a:pt x="276" y="218"/>
                  </a:lnTo>
                  <a:lnTo>
                    <a:pt x="284" y="213"/>
                  </a:lnTo>
                  <a:lnTo>
                    <a:pt x="286" y="210"/>
                  </a:lnTo>
                  <a:lnTo>
                    <a:pt x="292" y="208"/>
                  </a:lnTo>
                  <a:lnTo>
                    <a:pt x="301" y="210"/>
                  </a:lnTo>
                  <a:lnTo>
                    <a:pt x="313" y="218"/>
                  </a:lnTo>
                  <a:lnTo>
                    <a:pt x="313" y="231"/>
                  </a:lnTo>
                  <a:lnTo>
                    <a:pt x="308" y="246"/>
                  </a:lnTo>
                  <a:lnTo>
                    <a:pt x="308" y="262"/>
                  </a:lnTo>
                  <a:lnTo>
                    <a:pt x="307" y="264"/>
                  </a:lnTo>
                  <a:lnTo>
                    <a:pt x="307" y="272"/>
                  </a:lnTo>
                  <a:lnTo>
                    <a:pt x="304" y="280"/>
                  </a:lnTo>
                  <a:lnTo>
                    <a:pt x="296" y="286"/>
                  </a:lnTo>
                  <a:lnTo>
                    <a:pt x="287" y="290"/>
                  </a:lnTo>
                  <a:lnTo>
                    <a:pt x="286" y="304"/>
                  </a:lnTo>
                  <a:lnTo>
                    <a:pt x="284" y="307"/>
                  </a:lnTo>
                  <a:lnTo>
                    <a:pt x="285" y="316"/>
                  </a:lnTo>
                  <a:lnTo>
                    <a:pt x="287" y="317"/>
                  </a:lnTo>
                  <a:lnTo>
                    <a:pt x="287" y="321"/>
                  </a:lnTo>
                  <a:lnTo>
                    <a:pt x="282" y="328"/>
                  </a:lnTo>
                  <a:lnTo>
                    <a:pt x="280" y="316"/>
                  </a:lnTo>
                  <a:lnTo>
                    <a:pt x="275" y="315"/>
                  </a:lnTo>
                  <a:lnTo>
                    <a:pt x="269" y="315"/>
                  </a:lnTo>
                  <a:lnTo>
                    <a:pt x="261" y="316"/>
                  </a:lnTo>
                  <a:lnTo>
                    <a:pt x="253" y="316"/>
                  </a:lnTo>
                  <a:lnTo>
                    <a:pt x="247" y="318"/>
                  </a:lnTo>
                  <a:lnTo>
                    <a:pt x="242" y="323"/>
                  </a:lnTo>
                  <a:lnTo>
                    <a:pt x="226" y="345"/>
                  </a:lnTo>
                  <a:lnTo>
                    <a:pt x="226" y="349"/>
                  </a:lnTo>
                  <a:lnTo>
                    <a:pt x="228" y="348"/>
                  </a:lnTo>
                  <a:lnTo>
                    <a:pt x="232" y="356"/>
                  </a:lnTo>
                  <a:lnTo>
                    <a:pt x="237" y="360"/>
                  </a:lnTo>
                  <a:lnTo>
                    <a:pt x="236" y="369"/>
                  </a:lnTo>
                  <a:lnTo>
                    <a:pt x="231" y="380"/>
                  </a:lnTo>
                  <a:lnTo>
                    <a:pt x="217" y="404"/>
                  </a:lnTo>
                  <a:lnTo>
                    <a:pt x="215" y="412"/>
                  </a:lnTo>
                  <a:lnTo>
                    <a:pt x="202" y="428"/>
                  </a:lnTo>
                  <a:lnTo>
                    <a:pt x="182" y="463"/>
                  </a:lnTo>
                  <a:lnTo>
                    <a:pt x="171" y="479"/>
                  </a:lnTo>
                  <a:lnTo>
                    <a:pt x="153" y="492"/>
                  </a:lnTo>
                  <a:lnTo>
                    <a:pt x="145" y="495"/>
                  </a:lnTo>
                  <a:lnTo>
                    <a:pt x="137" y="488"/>
                  </a:lnTo>
                  <a:lnTo>
                    <a:pt x="132" y="481"/>
                  </a:lnTo>
                  <a:lnTo>
                    <a:pt x="113" y="482"/>
                  </a:lnTo>
                  <a:lnTo>
                    <a:pt x="109" y="473"/>
                  </a:lnTo>
                  <a:lnTo>
                    <a:pt x="109" y="469"/>
                  </a:lnTo>
                  <a:close/>
                </a:path>
              </a:pathLst>
            </a:custGeom>
            <a:solidFill>
              <a:schemeClr val="accent6"/>
            </a:solidFill>
            <a:ln w="6350" cap="flat" cmpd="sng">
              <a:noFill/>
              <a:prstDash val="solid"/>
              <a:round/>
              <a:headEnd type="none" w="med" len="med"/>
              <a:tailEnd type="none" w="med" len="med"/>
            </a:ln>
            <a:effectLst/>
          </p:spPr>
          <p:txBody>
            <a:bodyPr/>
            <a:lstStyle/>
            <a:p>
              <a:pPr>
                <a:defRPr/>
              </a:pPr>
              <a:endParaRPr lang="en-US" dirty="0">
                <a:latin typeface="Calibri Light" panose="020F0302020204030204"/>
                <a:ea typeface="+mn-ea"/>
                <a:cs typeface="+mn-cs"/>
              </a:endParaRPr>
            </a:p>
          </p:txBody>
        </p:sp>
        <p:sp>
          <p:nvSpPr>
            <p:cNvPr id="260" name="Freeform 57"/>
            <p:cNvSpPr>
              <a:spLocks noChangeAspect="1"/>
            </p:cNvSpPr>
            <p:nvPr/>
          </p:nvSpPr>
          <p:spPr bwMode="gray">
            <a:xfrm>
              <a:off x="17276548" y="8389194"/>
              <a:ext cx="93176" cy="83153"/>
            </a:xfrm>
            <a:custGeom>
              <a:avLst/>
              <a:gdLst/>
              <a:ahLst/>
              <a:cxnLst>
                <a:cxn ang="0">
                  <a:pos x="60" y="71"/>
                </a:cxn>
                <a:cxn ang="0">
                  <a:pos x="39" y="60"/>
                </a:cxn>
                <a:cxn ang="0">
                  <a:pos x="27" y="43"/>
                </a:cxn>
                <a:cxn ang="0">
                  <a:pos x="21" y="38"/>
                </a:cxn>
                <a:cxn ang="0">
                  <a:pos x="16" y="26"/>
                </a:cxn>
                <a:cxn ang="0">
                  <a:pos x="6" y="17"/>
                </a:cxn>
                <a:cxn ang="0">
                  <a:pos x="6" y="9"/>
                </a:cxn>
                <a:cxn ang="0">
                  <a:pos x="0" y="2"/>
                </a:cxn>
                <a:cxn ang="0">
                  <a:pos x="6" y="0"/>
                </a:cxn>
                <a:cxn ang="0">
                  <a:pos x="14" y="5"/>
                </a:cxn>
                <a:cxn ang="0">
                  <a:pos x="19" y="4"/>
                </a:cxn>
                <a:cxn ang="0">
                  <a:pos x="33" y="14"/>
                </a:cxn>
                <a:cxn ang="0">
                  <a:pos x="40" y="16"/>
                </a:cxn>
                <a:cxn ang="0">
                  <a:pos x="41" y="21"/>
                </a:cxn>
                <a:cxn ang="0">
                  <a:pos x="45" y="26"/>
                </a:cxn>
                <a:cxn ang="0">
                  <a:pos x="51" y="26"/>
                </a:cxn>
                <a:cxn ang="0">
                  <a:pos x="59" y="29"/>
                </a:cxn>
                <a:cxn ang="0">
                  <a:pos x="67" y="43"/>
                </a:cxn>
                <a:cxn ang="0">
                  <a:pos x="72" y="47"/>
                </a:cxn>
                <a:cxn ang="0">
                  <a:pos x="75" y="57"/>
                </a:cxn>
                <a:cxn ang="0">
                  <a:pos x="78" y="58"/>
                </a:cxn>
                <a:cxn ang="0">
                  <a:pos x="82" y="63"/>
                </a:cxn>
                <a:cxn ang="0">
                  <a:pos x="89" y="68"/>
                </a:cxn>
                <a:cxn ang="0">
                  <a:pos x="94" y="74"/>
                </a:cxn>
                <a:cxn ang="0">
                  <a:pos x="98" y="75"/>
                </a:cxn>
                <a:cxn ang="0">
                  <a:pos x="100" y="81"/>
                </a:cxn>
                <a:cxn ang="0">
                  <a:pos x="109" y="82"/>
                </a:cxn>
                <a:cxn ang="0">
                  <a:pos x="123" y="86"/>
                </a:cxn>
                <a:cxn ang="0">
                  <a:pos x="141" y="103"/>
                </a:cxn>
                <a:cxn ang="0">
                  <a:pos x="143" y="109"/>
                </a:cxn>
                <a:cxn ang="0">
                  <a:pos x="150" y="108"/>
                </a:cxn>
                <a:cxn ang="0">
                  <a:pos x="157" y="114"/>
                </a:cxn>
                <a:cxn ang="0">
                  <a:pos x="159" y="123"/>
                </a:cxn>
                <a:cxn ang="0">
                  <a:pos x="158" y="125"/>
                </a:cxn>
                <a:cxn ang="0">
                  <a:pos x="153" y="125"/>
                </a:cxn>
                <a:cxn ang="0">
                  <a:pos x="152" y="133"/>
                </a:cxn>
                <a:cxn ang="0">
                  <a:pos x="150" y="131"/>
                </a:cxn>
                <a:cxn ang="0">
                  <a:pos x="147" y="127"/>
                </a:cxn>
                <a:cxn ang="0">
                  <a:pos x="141" y="122"/>
                </a:cxn>
                <a:cxn ang="0">
                  <a:pos x="138" y="119"/>
                </a:cxn>
                <a:cxn ang="0">
                  <a:pos x="130" y="119"/>
                </a:cxn>
                <a:cxn ang="0">
                  <a:pos x="124" y="115"/>
                </a:cxn>
                <a:cxn ang="0">
                  <a:pos x="116" y="115"/>
                </a:cxn>
                <a:cxn ang="0">
                  <a:pos x="114" y="112"/>
                </a:cxn>
                <a:cxn ang="0">
                  <a:pos x="113" y="104"/>
                </a:cxn>
                <a:cxn ang="0">
                  <a:pos x="108" y="104"/>
                </a:cxn>
                <a:cxn ang="0">
                  <a:pos x="104" y="102"/>
                </a:cxn>
                <a:cxn ang="0">
                  <a:pos x="99" y="102"/>
                </a:cxn>
                <a:cxn ang="0">
                  <a:pos x="98" y="97"/>
                </a:cxn>
                <a:cxn ang="0">
                  <a:pos x="93" y="97"/>
                </a:cxn>
                <a:cxn ang="0">
                  <a:pos x="91" y="95"/>
                </a:cxn>
                <a:cxn ang="0">
                  <a:pos x="84" y="93"/>
                </a:cxn>
                <a:cxn ang="0">
                  <a:pos x="77" y="86"/>
                </a:cxn>
                <a:cxn ang="0">
                  <a:pos x="71" y="86"/>
                </a:cxn>
                <a:cxn ang="0">
                  <a:pos x="66" y="84"/>
                </a:cxn>
                <a:cxn ang="0">
                  <a:pos x="65" y="76"/>
                </a:cxn>
                <a:cxn ang="0">
                  <a:pos x="60" y="71"/>
                </a:cxn>
              </a:cxnLst>
              <a:rect l="0" t="0" r="r" b="b"/>
              <a:pathLst>
                <a:path w="159" h="133">
                  <a:moveTo>
                    <a:pt x="60" y="71"/>
                  </a:moveTo>
                  <a:lnTo>
                    <a:pt x="39" y="60"/>
                  </a:lnTo>
                  <a:lnTo>
                    <a:pt x="27" y="43"/>
                  </a:lnTo>
                  <a:lnTo>
                    <a:pt x="21" y="38"/>
                  </a:lnTo>
                  <a:lnTo>
                    <a:pt x="16" y="26"/>
                  </a:lnTo>
                  <a:lnTo>
                    <a:pt x="6" y="17"/>
                  </a:lnTo>
                  <a:lnTo>
                    <a:pt x="6" y="9"/>
                  </a:lnTo>
                  <a:lnTo>
                    <a:pt x="0" y="2"/>
                  </a:lnTo>
                  <a:lnTo>
                    <a:pt x="6" y="0"/>
                  </a:lnTo>
                  <a:lnTo>
                    <a:pt x="14" y="5"/>
                  </a:lnTo>
                  <a:lnTo>
                    <a:pt x="19" y="4"/>
                  </a:lnTo>
                  <a:lnTo>
                    <a:pt x="33" y="14"/>
                  </a:lnTo>
                  <a:lnTo>
                    <a:pt x="40" y="16"/>
                  </a:lnTo>
                  <a:lnTo>
                    <a:pt x="41" y="21"/>
                  </a:lnTo>
                  <a:lnTo>
                    <a:pt x="45" y="26"/>
                  </a:lnTo>
                  <a:lnTo>
                    <a:pt x="51" y="26"/>
                  </a:lnTo>
                  <a:lnTo>
                    <a:pt x="59" y="29"/>
                  </a:lnTo>
                  <a:lnTo>
                    <a:pt x="67" y="43"/>
                  </a:lnTo>
                  <a:lnTo>
                    <a:pt x="72" y="47"/>
                  </a:lnTo>
                  <a:lnTo>
                    <a:pt x="75" y="57"/>
                  </a:lnTo>
                  <a:lnTo>
                    <a:pt x="78" y="58"/>
                  </a:lnTo>
                  <a:lnTo>
                    <a:pt x="82" y="63"/>
                  </a:lnTo>
                  <a:lnTo>
                    <a:pt x="89" y="68"/>
                  </a:lnTo>
                  <a:lnTo>
                    <a:pt x="94" y="74"/>
                  </a:lnTo>
                  <a:lnTo>
                    <a:pt x="98" y="75"/>
                  </a:lnTo>
                  <a:lnTo>
                    <a:pt x="100" y="81"/>
                  </a:lnTo>
                  <a:lnTo>
                    <a:pt x="109" y="82"/>
                  </a:lnTo>
                  <a:lnTo>
                    <a:pt x="123" y="86"/>
                  </a:lnTo>
                  <a:lnTo>
                    <a:pt x="141" y="103"/>
                  </a:lnTo>
                  <a:lnTo>
                    <a:pt x="143" y="109"/>
                  </a:lnTo>
                  <a:lnTo>
                    <a:pt x="150" y="108"/>
                  </a:lnTo>
                  <a:lnTo>
                    <a:pt x="157" y="114"/>
                  </a:lnTo>
                  <a:lnTo>
                    <a:pt x="159" y="123"/>
                  </a:lnTo>
                  <a:lnTo>
                    <a:pt x="158" y="125"/>
                  </a:lnTo>
                  <a:lnTo>
                    <a:pt x="153" y="125"/>
                  </a:lnTo>
                  <a:lnTo>
                    <a:pt x="152" y="133"/>
                  </a:lnTo>
                  <a:lnTo>
                    <a:pt x="150" y="131"/>
                  </a:lnTo>
                  <a:lnTo>
                    <a:pt x="147" y="127"/>
                  </a:lnTo>
                  <a:lnTo>
                    <a:pt x="141" y="122"/>
                  </a:lnTo>
                  <a:lnTo>
                    <a:pt x="138" y="119"/>
                  </a:lnTo>
                  <a:lnTo>
                    <a:pt x="130" y="119"/>
                  </a:lnTo>
                  <a:lnTo>
                    <a:pt x="124" y="115"/>
                  </a:lnTo>
                  <a:lnTo>
                    <a:pt x="116" y="115"/>
                  </a:lnTo>
                  <a:lnTo>
                    <a:pt x="114" y="112"/>
                  </a:lnTo>
                  <a:lnTo>
                    <a:pt x="113" y="104"/>
                  </a:lnTo>
                  <a:lnTo>
                    <a:pt x="108" y="104"/>
                  </a:lnTo>
                  <a:lnTo>
                    <a:pt x="104" y="102"/>
                  </a:lnTo>
                  <a:lnTo>
                    <a:pt x="99" y="102"/>
                  </a:lnTo>
                  <a:lnTo>
                    <a:pt x="98" y="97"/>
                  </a:lnTo>
                  <a:lnTo>
                    <a:pt x="93" y="97"/>
                  </a:lnTo>
                  <a:lnTo>
                    <a:pt x="91" y="95"/>
                  </a:lnTo>
                  <a:lnTo>
                    <a:pt x="84" y="93"/>
                  </a:lnTo>
                  <a:lnTo>
                    <a:pt x="77" y="86"/>
                  </a:lnTo>
                  <a:lnTo>
                    <a:pt x="71" y="86"/>
                  </a:lnTo>
                  <a:lnTo>
                    <a:pt x="66" y="84"/>
                  </a:lnTo>
                  <a:lnTo>
                    <a:pt x="65" y="76"/>
                  </a:lnTo>
                  <a:lnTo>
                    <a:pt x="60" y="71"/>
                  </a:lnTo>
                  <a:close/>
                </a:path>
              </a:pathLst>
            </a:custGeom>
            <a:solidFill>
              <a:schemeClr val="accent6"/>
            </a:solidFill>
            <a:ln w="6350" cap="flat" cmpd="sng">
              <a:noFill/>
              <a:prstDash val="solid"/>
              <a:round/>
              <a:headEnd type="none" w="med" len="med"/>
              <a:tailEnd type="none" w="med" len="med"/>
            </a:ln>
            <a:effectLst/>
          </p:spPr>
          <p:txBody>
            <a:bodyPr/>
            <a:lstStyle/>
            <a:p>
              <a:pPr>
                <a:defRPr/>
              </a:pPr>
              <a:endParaRPr lang="en-US" dirty="0">
                <a:latin typeface="Calibri Light" panose="020F0302020204030204"/>
                <a:ea typeface="+mn-ea"/>
                <a:cs typeface="+mn-cs"/>
              </a:endParaRPr>
            </a:p>
          </p:txBody>
        </p:sp>
      </p:grpSp>
      <p:cxnSp>
        <p:nvCxnSpPr>
          <p:cNvPr id="224" name="Elbow Connector 223"/>
          <p:cNvCxnSpPr>
            <a:endCxn id="225" idx="0"/>
          </p:cNvCxnSpPr>
          <p:nvPr/>
        </p:nvCxnSpPr>
        <p:spPr>
          <a:xfrm rot="16200000" flipH="1">
            <a:off x="8937437" y="8101534"/>
            <a:ext cx="1666827" cy="1176861"/>
          </a:xfrm>
          <a:prstGeom prst="bentConnector3">
            <a:avLst>
              <a:gd name="adj1" fmla="val 475"/>
            </a:avLst>
          </a:prstGeom>
          <a:ln w="3175" cmpd="sng">
            <a:solidFill>
              <a:schemeClr val="bg1">
                <a:lumMod val="85000"/>
              </a:schemeClr>
            </a:solidFill>
            <a:prstDash val="solid"/>
            <a:round/>
            <a:headEnd type="oval"/>
            <a:tailEnd type="none"/>
          </a:ln>
          <a:effectLst/>
        </p:spPr>
        <p:style>
          <a:lnRef idx="2">
            <a:schemeClr val="accent1"/>
          </a:lnRef>
          <a:fillRef idx="0">
            <a:schemeClr val="accent1"/>
          </a:fillRef>
          <a:effectRef idx="1">
            <a:schemeClr val="accent1"/>
          </a:effectRef>
          <a:fontRef idx="minor">
            <a:schemeClr val="tx1"/>
          </a:fontRef>
        </p:style>
      </p:cxnSp>
      <p:cxnSp>
        <p:nvCxnSpPr>
          <p:cNvPr id="235" name="Elbow Connector 234"/>
          <p:cNvCxnSpPr>
            <a:endCxn id="233" idx="0"/>
          </p:cNvCxnSpPr>
          <p:nvPr/>
        </p:nvCxnSpPr>
        <p:spPr>
          <a:xfrm rot="16200000" flipH="1">
            <a:off x="12301404" y="6987702"/>
            <a:ext cx="2622348" cy="2422423"/>
          </a:xfrm>
          <a:prstGeom prst="bentConnector3">
            <a:avLst>
              <a:gd name="adj1" fmla="val 18037"/>
            </a:avLst>
          </a:prstGeom>
          <a:ln w="3175" cmpd="sng">
            <a:solidFill>
              <a:schemeClr val="bg1">
                <a:lumMod val="85000"/>
              </a:schemeClr>
            </a:solidFill>
            <a:prstDash val="solid"/>
            <a:round/>
            <a:headEnd type="oval"/>
            <a:tailEnd type="none"/>
          </a:ln>
          <a:effectLst/>
        </p:spPr>
        <p:style>
          <a:lnRef idx="2">
            <a:schemeClr val="accent1"/>
          </a:lnRef>
          <a:fillRef idx="0">
            <a:schemeClr val="accent1"/>
          </a:fillRef>
          <a:effectRef idx="1">
            <a:schemeClr val="accent1"/>
          </a:effectRef>
          <a:fontRef idx="minor">
            <a:schemeClr val="tx1"/>
          </a:fontRef>
        </p:style>
      </p:cxnSp>
      <p:cxnSp>
        <p:nvCxnSpPr>
          <p:cNvPr id="221" name="Elbow Connector 220"/>
          <p:cNvCxnSpPr>
            <a:endCxn id="222" idx="3"/>
          </p:cNvCxnSpPr>
          <p:nvPr/>
        </p:nvCxnSpPr>
        <p:spPr>
          <a:xfrm rot="10800000" flipV="1">
            <a:off x="4305300" y="5609285"/>
            <a:ext cx="2594528" cy="1694076"/>
          </a:xfrm>
          <a:prstGeom prst="bentConnector3">
            <a:avLst>
              <a:gd name="adj1" fmla="val 50000"/>
            </a:avLst>
          </a:prstGeom>
          <a:ln w="3175" cmpd="sng">
            <a:solidFill>
              <a:schemeClr val="bg1">
                <a:lumMod val="85000"/>
              </a:schemeClr>
            </a:solidFill>
            <a:prstDash val="solid"/>
            <a:round/>
            <a:headEnd type="oval"/>
            <a:tailEnd type="none"/>
          </a:ln>
          <a:effectLst/>
        </p:spPr>
        <p:style>
          <a:lnRef idx="2">
            <a:schemeClr val="accent1"/>
          </a:lnRef>
          <a:fillRef idx="0">
            <a:schemeClr val="accent1"/>
          </a:fillRef>
          <a:effectRef idx="1">
            <a:schemeClr val="accent1"/>
          </a:effectRef>
          <a:fontRef idx="minor">
            <a:schemeClr val="tx1"/>
          </a:fontRef>
        </p:style>
      </p:cxnSp>
      <p:cxnSp>
        <p:nvCxnSpPr>
          <p:cNvPr id="232" name="Elbow Connector 231"/>
          <p:cNvCxnSpPr>
            <a:endCxn id="230" idx="1"/>
          </p:cNvCxnSpPr>
          <p:nvPr/>
        </p:nvCxnSpPr>
        <p:spPr>
          <a:xfrm>
            <a:off x="15295465" y="5406952"/>
            <a:ext cx="3755261" cy="431447"/>
          </a:xfrm>
          <a:prstGeom prst="bentConnector3">
            <a:avLst>
              <a:gd name="adj1" fmla="val 50000"/>
            </a:avLst>
          </a:prstGeom>
          <a:ln w="3175" cmpd="sng">
            <a:solidFill>
              <a:schemeClr val="tx1"/>
            </a:solidFill>
            <a:prstDash val="solid"/>
            <a:round/>
            <a:headEnd type="oval"/>
            <a:tailEnd type="none"/>
          </a:ln>
          <a:effectLst/>
        </p:spPr>
        <p:style>
          <a:lnRef idx="2">
            <a:schemeClr val="accent1"/>
          </a:lnRef>
          <a:fillRef idx="0">
            <a:schemeClr val="accent1"/>
          </a:fillRef>
          <a:effectRef idx="1">
            <a:schemeClr val="accent1"/>
          </a:effectRef>
          <a:fontRef idx="minor">
            <a:schemeClr val="tx1"/>
          </a:fontRef>
        </p:style>
      </p:cxnSp>
      <p:cxnSp>
        <p:nvCxnSpPr>
          <p:cNvPr id="229" name="Elbow Connector 228"/>
          <p:cNvCxnSpPr>
            <a:endCxn id="227" idx="1"/>
          </p:cNvCxnSpPr>
          <p:nvPr/>
        </p:nvCxnSpPr>
        <p:spPr>
          <a:xfrm>
            <a:off x="16507969" y="8694493"/>
            <a:ext cx="2544482" cy="445644"/>
          </a:xfrm>
          <a:prstGeom prst="bentConnector3">
            <a:avLst>
              <a:gd name="adj1" fmla="val 50000"/>
            </a:avLst>
          </a:prstGeom>
          <a:ln w="3175" cmpd="sng">
            <a:solidFill>
              <a:schemeClr val="tx1"/>
            </a:solidFill>
            <a:prstDash val="solid"/>
            <a:round/>
            <a:headEnd type="oval"/>
            <a:tailEnd type="none"/>
          </a:ln>
          <a:effectLst/>
        </p:spPr>
        <p:style>
          <a:lnRef idx="2">
            <a:schemeClr val="accent1"/>
          </a:lnRef>
          <a:fillRef idx="0">
            <a:schemeClr val="accent1"/>
          </a:fillRef>
          <a:effectRef idx="1">
            <a:schemeClr val="accent1"/>
          </a:effectRef>
          <a:fontRef idx="minor">
            <a:schemeClr val="tx1"/>
          </a:fontRef>
        </p:style>
      </p:cxnSp>
      <p:grpSp>
        <p:nvGrpSpPr>
          <p:cNvPr id="246" name="Group 245"/>
          <p:cNvGrpSpPr/>
          <p:nvPr/>
        </p:nvGrpSpPr>
        <p:grpSpPr>
          <a:xfrm>
            <a:off x="1739573" y="488028"/>
            <a:ext cx="20937538" cy="2200624"/>
            <a:chOff x="1739573" y="511491"/>
            <a:chExt cx="20937538" cy="2200624"/>
          </a:xfrm>
        </p:grpSpPr>
        <p:sp>
          <p:nvSpPr>
            <p:cNvPr id="247" name="TextBox 246"/>
            <p:cNvSpPr txBox="1"/>
            <p:nvPr/>
          </p:nvSpPr>
          <p:spPr>
            <a:xfrm>
              <a:off x="1739573" y="511491"/>
              <a:ext cx="20937538" cy="1446550"/>
            </a:xfrm>
            <a:prstGeom prst="rect">
              <a:avLst/>
            </a:prstGeom>
            <a:noFill/>
          </p:spPr>
          <p:txBody>
            <a:bodyPr wrap="square" rtlCol="0">
              <a:spAutoFit/>
            </a:bodyPr>
            <a:lstStyle/>
            <a:p>
              <a:pPr algn="ctr"/>
              <a:r>
                <a:rPr lang="id-ID" sz="8800" b="1" dirty="0" smtClean="0">
                  <a:solidFill>
                    <a:schemeClr val="tx2"/>
                  </a:solidFill>
                  <a:latin typeface="Lato Regular"/>
                  <a:cs typeface="Lato Regular"/>
                </a:rPr>
                <a:t>WORLDWIDE MAP</a:t>
              </a:r>
              <a:endParaRPr lang="id-ID" sz="8800" b="1" dirty="0">
                <a:solidFill>
                  <a:schemeClr val="tx2"/>
                </a:solidFill>
                <a:latin typeface="Lato Regular"/>
                <a:cs typeface="Lato Regular"/>
              </a:endParaRPr>
            </a:p>
          </p:txBody>
        </p:sp>
        <p:grpSp>
          <p:nvGrpSpPr>
            <p:cNvPr id="248" name="Group 247"/>
            <p:cNvGrpSpPr/>
            <p:nvPr/>
          </p:nvGrpSpPr>
          <p:grpSpPr>
            <a:xfrm>
              <a:off x="10842089" y="1977406"/>
              <a:ext cx="2738812" cy="73151"/>
              <a:chOff x="1775295" y="2020905"/>
              <a:chExt cx="3631535" cy="45719"/>
            </a:xfrm>
          </p:grpSpPr>
          <p:sp>
            <p:nvSpPr>
              <p:cNvPr id="250" name="Rectangle 249"/>
              <p:cNvSpPr/>
              <p:nvPr/>
            </p:nvSpPr>
            <p:spPr>
              <a:xfrm flipV="1">
                <a:off x="1775295" y="2020905"/>
                <a:ext cx="540354" cy="45719"/>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sp>
            <p:nvSpPr>
              <p:cNvPr id="251" name="Rectangle 250"/>
              <p:cNvSpPr/>
              <p:nvPr/>
            </p:nvSpPr>
            <p:spPr>
              <a:xfrm flipV="1">
                <a:off x="2390858" y="2020905"/>
                <a:ext cx="540354" cy="45719"/>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sp>
            <p:nvSpPr>
              <p:cNvPr id="252" name="Rectangle 251"/>
              <p:cNvSpPr/>
              <p:nvPr/>
            </p:nvSpPr>
            <p:spPr>
              <a:xfrm flipV="1">
                <a:off x="3025595" y="2020905"/>
                <a:ext cx="540354" cy="45719"/>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sp>
            <p:nvSpPr>
              <p:cNvPr id="253" name="Rectangle 252"/>
              <p:cNvSpPr/>
              <p:nvPr/>
            </p:nvSpPr>
            <p:spPr>
              <a:xfrm flipV="1">
                <a:off x="3641290" y="2020905"/>
                <a:ext cx="540354" cy="45719"/>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sp>
            <p:nvSpPr>
              <p:cNvPr id="254" name="Rectangle 253"/>
              <p:cNvSpPr/>
              <p:nvPr/>
            </p:nvSpPr>
            <p:spPr>
              <a:xfrm flipV="1">
                <a:off x="4256852" y="2020905"/>
                <a:ext cx="540354" cy="45719"/>
              </a:xfrm>
              <a:prstGeom prst="rect">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sp>
            <p:nvSpPr>
              <p:cNvPr id="255" name="Rectangle 254"/>
              <p:cNvSpPr/>
              <p:nvPr/>
            </p:nvSpPr>
            <p:spPr>
              <a:xfrm flipV="1">
                <a:off x="4866476" y="2020905"/>
                <a:ext cx="540354" cy="45719"/>
              </a:xfrm>
              <a:prstGeom prst="rect">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grpSp>
        <p:sp>
          <p:nvSpPr>
            <p:cNvPr id="249" name="TextBox 248"/>
            <p:cNvSpPr txBox="1"/>
            <p:nvPr/>
          </p:nvSpPr>
          <p:spPr>
            <a:xfrm>
              <a:off x="1739573" y="2035007"/>
              <a:ext cx="20937538" cy="677108"/>
            </a:xfrm>
            <a:prstGeom prst="rect">
              <a:avLst/>
            </a:prstGeom>
            <a:noFill/>
          </p:spPr>
          <p:txBody>
            <a:bodyPr wrap="square" rtlCol="0">
              <a:spAutoFit/>
            </a:bodyPr>
            <a:lstStyle/>
            <a:p>
              <a:pPr algn="ctr"/>
              <a:r>
                <a:rPr lang="id-ID" sz="3800" dirty="0" smtClean="0">
                  <a:solidFill>
                    <a:schemeClr val="bg1">
                      <a:lumMod val="75000"/>
                    </a:schemeClr>
                  </a:solidFill>
                  <a:latin typeface="Calibri Light" panose="020F0302020204030204"/>
                  <a:cs typeface="Calibri Light" panose="020F0302020204030204"/>
                </a:rPr>
                <a:t>Your great subtitle </a:t>
              </a:r>
              <a:r>
                <a:rPr lang="id-ID" sz="3800" dirty="0" smtClean="0">
                  <a:solidFill>
                    <a:schemeClr val="accent1"/>
                  </a:solidFill>
                  <a:latin typeface="Calibri Light" panose="020F0302020204030204"/>
                  <a:cs typeface="Calibri Light" panose="020F0302020204030204"/>
                </a:rPr>
                <a:t>in </a:t>
              </a:r>
              <a:r>
                <a:rPr lang="id-ID" sz="3800" dirty="0">
                  <a:solidFill>
                    <a:schemeClr val="accent1"/>
                  </a:solidFill>
                  <a:latin typeface="Calibri Light" panose="020F0302020204030204"/>
                  <a:cs typeface="Calibri Light" panose="020F0302020204030204"/>
                </a:rPr>
                <a:t>this line</a:t>
              </a:r>
              <a:endParaRPr lang="id-ID" sz="3800" dirty="0">
                <a:solidFill>
                  <a:schemeClr val="accent1"/>
                </a:solidFill>
                <a:latin typeface="Calibri Light" panose="020F0302020204030204"/>
                <a:cs typeface="Calibri Light" panose="020F0302020204030204"/>
              </a:endParaRPr>
            </a:p>
          </p:txBody>
        </p:sp>
      </p:grpSp>
    </p:spTree>
  </p:cSld>
  <p:clrMapOvr>
    <a:masterClrMapping/>
  </p:clrMapOvr>
  <p:transition spd="slow" advClick="0" advTm="3000">
    <p:cove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246"/>
                                        </p:tgtEl>
                                        <p:attrNameLst>
                                          <p:attrName>style.visibility</p:attrName>
                                        </p:attrNameLst>
                                      </p:cBhvr>
                                      <p:to>
                                        <p:strVal val="visible"/>
                                      </p:to>
                                    </p:set>
                                    <p:animEffect transition="in" filter="fade">
                                      <p:cBhvr>
                                        <p:cTn id="7" dur="500"/>
                                        <p:tgtEl>
                                          <p:spTgt spid="246"/>
                                        </p:tgtEl>
                                      </p:cBhvr>
                                    </p:animEffect>
                                    <p:anim calcmode="lin" valueType="num">
                                      <p:cBhvr>
                                        <p:cTn id="8" dur="500" fill="hold"/>
                                        <p:tgtEl>
                                          <p:spTgt spid="246"/>
                                        </p:tgtEl>
                                        <p:attrNameLst>
                                          <p:attrName>ppt_x</p:attrName>
                                        </p:attrNameLst>
                                      </p:cBhvr>
                                      <p:tavLst>
                                        <p:tav tm="0">
                                          <p:val>
                                            <p:strVal val="#ppt_x"/>
                                          </p:val>
                                        </p:tav>
                                        <p:tav tm="100000">
                                          <p:val>
                                            <p:strVal val="#ppt_x"/>
                                          </p:val>
                                        </p:tav>
                                      </p:tavLst>
                                    </p:anim>
                                    <p:anim calcmode="lin" valueType="num">
                                      <p:cBhvr>
                                        <p:cTn id="9" dur="500" fill="hold"/>
                                        <p:tgtEl>
                                          <p:spTgt spid="246"/>
                                        </p:tgtEl>
                                        <p:attrNameLst>
                                          <p:attrName>ppt_y</p:attrName>
                                        </p:attrNameLst>
                                      </p:cBhvr>
                                      <p:tavLst>
                                        <p:tav tm="0">
                                          <p:val>
                                            <p:strVal val="#ppt_y+.1"/>
                                          </p:val>
                                        </p:tav>
                                        <p:tav tm="100000">
                                          <p:val>
                                            <p:strVal val="#ppt_y"/>
                                          </p:val>
                                        </p:tav>
                                      </p:tavLst>
                                    </p:anim>
                                  </p:childTnLst>
                                </p:cTn>
                              </p:par>
                            </p:childTnLst>
                          </p:cTn>
                        </p:par>
                        <p:par>
                          <p:cTn id="10" fill="hold">
                            <p:stCondLst>
                              <p:cond delay="500"/>
                            </p:stCondLst>
                            <p:childTnLst>
                              <p:par>
                                <p:cTn id="11" presetID="2" presetClass="entr" presetSubtype="4" fill="hold" nodeType="afterEffect">
                                  <p:stCondLst>
                                    <p:cond delay="0"/>
                                  </p:stCondLst>
                                  <p:childTnLst>
                                    <p:set>
                                      <p:cBhvr>
                                        <p:cTn id="12" dur="1" fill="hold">
                                          <p:stCondLst>
                                            <p:cond delay="0"/>
                                          </p:stCondLst>
                                        </p:cTn>
                                        <p:tgtEl>
                                          <p:spTgt spid="262"/>
                                        </p:tgtEl>
                                        <p:attrNameLst>
                                          <p:attrName>style.visibility</p:attrName>
                                        </p:attrNameLst>
                                      </p:cBhvr>
                                      <p:to>
                                        <p:strVal val="visible"/>
                                      </p:to>
                                    </p:set>
                                    <p:anim calcmode="lin" valueType="num">
                                      <p:cBhvr additive="base">
                                        <p:cTn id="13" dur="500" fill="hold"/>
                                        <p:tgtEl>
                                          <p:spTgt spid="262"/>
                                        </p:tgtEl>
                                        <p:attrNameLst>
                                          <p:attrName>ppt_x</p:attrName>
                                        </p:attrNameLst>
                                      </p:cBhvr>
                                      <p:tavLst>
                                        <p:tav tm="0">
                                          <p:val>
                                            <p:strVal val="#ppt_x"/>
                                          </p:val>
                                        </p:tav>
                                        <p:tav tm="100000">
                                          <p:val>
                                            <p:strVal val="#ppt_x"/>
                                          </p:val>
                                        </p:tav>
                                      </p:tavLst>
                                    </p:anim>
                                    <p:anim calcmode="lin" valueType="num">
                                      <p:cBhvr additive="base">
                                        <p:cTn id="14" dur="500" fill="hold"/>
                                        <p:tgtEl>
                                          <p:spTgt spid="262"/>
                                        </p:tgtEl>
                                        <p:attrNameLst>
                                          <p:attrName>ppt_y</p:attrName>
                                        </p:attrNameLst>
                                      </p:cBhvr>
                                      <p:tavLst>
                                        <p:tav tm="0">
                                          <p:val>
                                            <p:strVal val="1+#ppt_h/2"/>
                                          </p:val>
                                        </p:tav>
                                        <p:tav tm="100000">
                                          <p:val>
                                            <p:strVal val="#ppt_y"/>
                                          </p:val>
                                        </p:tav>
                                      </p:tavLst>
                                    </p:anim>
                                  </p:childTnLst>
                                </p:cTn>
                              </p:par>
                            </p:childTnLst>
                          </p:cTn>
                        </p:par>
                        <p:par>
                          <p:cTn id="15" fill="hold">
                            <p:stCondLst>
                              <p:cond delay="1000"/>
                            </p:stCondLst>
                            <p:childTnLst>
                              <p:par>
                                <p:cTn id="16" presetID="18" presetClass="entr" presetSubtype="12" fill="hold" nodeType="afterEffect">
                                  <p:stCondLst>
                                    <p:cond delay="0"/>
                                  </p:stCondLst>
                                  <p:childTnLst>
                                    <p:set>
                                      <p:cBhvr>
                                        <p:cTn id="17" dur="1" fill="hold">
                                          <p:stCondLst>
                                            <p:cond delay="0"/>
                                          </p:stCondLst>
                                        </p:cTn>
                                        <p:tgtEl>
                                          <p:spTgt spid="221"/>
                                        </p:tgtEl>
                                        <p:attrNameLst>
                                          <p:attrName>style.visibility</p:attrName>
                                        </p:attrNameLst>
                                      </p:cBhvr>
                                      <p:to>
                                        <p:strVal val="visible"/>
                                      </p:to>
                                    </p:set>
                                    <p:animEffect transition="in" filter="strips(downLeft)">
                                      <p:cBhvr>
                                        <p:cTn id="18" dur="1000"/>
                                        <p:tgtEl>
                                          <p:spTgt spid="221"/>
                                        </p:tgtEl>
                                      </p:cBhvr>
                                    </p:animEffect>
                                  </p:childTnLst>
                                </p:cTn>
                              </p:par>
                            </p:childTnLst>
                          </p:cTn>
                        </p:par>
                        <p:par>
                          <p:cTn id="19" fill="hold">
                            <p:stCondLst>
                              <p:cond delay="2000"/>
                            </p:stCondLst>
                            <p:childTnLst>
                              <p:par>
                                <p:cTn id="20" presetID="53" presetClass="entr" presetSubtype="16" fill="hold" grpId="0" nodeType="afterEffect">
                                  <p:stCondLst>
                                    <p:cond delay="0"/>
                                  </p:stCondLst>
                                  <p:childTnLst>
                                    <p:set>
                                      <p:cBhvr>
                                        <p:cTn id="21" dur="1" fill="hold">
                                          <p:stCondLst>
                                            <p:cond delay="0"/>
                                          </p:stCondLst>
                                        </p:cTn>
                                        <p:tgtEl>
                                          <p:spTgt spid="222"/>
                                        </p:tgtEl>
                                        <p:attrNameLst>
                                          <p:attrName>style.visibility</p:attrName>
                                        </p:attrNameLst>
                                      </p:cBhvr>
                                      <p:to>
                                        <p:strVal val="visible"/>
                                      </p:to>
                                    </p:set>
                                    <p:anim calcmode="lin" valueType="num">
                                      <p:cBhvr>
                                        <p:cTn id="22" dur="500" fill="hold"/>
                                        <p:tgtEl>
                                          <p:spTgt spid="222"/>
                                        </p:tgtEl>
                                        <p:attrNameLst>
                                          <p:attrName>ppt_w</p:attrName>
                                        </p:attrNameLst>
                                      </p:cBhvr>
                                      <p:tavLst>
                                        <p:tav tm="0">
                                          <p:val>
                                            <p:fltVal val="0"/>
                                          </p:val>
                                        </p:tav>
                                        <p:tav tm="100000">
                                          <p:val>
                                            <p:strVal val="#ppt_w"/>
                                          </p:val>
                                        </p:tav>
                                      </p:tavLst>
                                    </p:anim>
                                    <p:anim calcmode="lin" valueType="num">
                                      <p:cBhvr>
                                        <p:cTn id="23" dur="500" fill="hold"/>
                                        <p:tgtEl>
                                          <p:spTgt spid="222"/>
                                        </p:tgtEl>
                                        <p:attrNameLst>
                                          <p:attrName>ppt_h</p:attrName>
                                        </p:attrNameLst>
                                      </p:cBhvr>
                                      <p:tavLst>
                                        <p:tav tm="0">
                                          <p:val>
                                            <p:fltVal val="0"/>
                                          </p:val>
                                        </p:tav>
                                        <p:tav tm="100000">
                                          <p:val>
                                            <p:strVal val="#ppt_h"/>
                                          </p:val>
                                        </p:tav>
                                      </p:tavLst>
                                    </p:anim>
                                    <p:animEffect transition="in" filter="fade">
                                      <p:cBhvr>
                                        <p:cTn id="24" dur="500"/>
                                        <p:tgtEl>
                                          <p:spTgt spid="222"/>
                                        </p:tgtEl>
                                      </p:cBhvr>
                                    </p:animEffect>
                                  </p:childTnLst>
                                </p:cTn>
                              </p:par>
                            </p:childTnLst>
                          </p:cTn>
                        </p:par>
                        <p:par>
                          <p:cTn id="25" fill="hold">
                            <p:stCondLst>
                              <p:cond delay="2500"/>
                            </p:stCondLst>
                            <p:childTnLst>
                              <p:par>
                                <p:cTn id="26" presetID="9" presetClass="entr" presetSubtype="0" fill="hold" grpId="0" nodeType="afterEffect">
                                  <p:stCondLst>
                                    <p:cond delay="0"/>
                                  </p:stCondLst>
                                  <p:childTnLst>
                                    <p:set>
                                      <p:cBhvr>
                                        <p:cTn id="27" dur="1" fill="hold">
                                          <p:stCondLst>
                                            <p:cond delay="0"/>
                                          </p:stCondLst>
                                        </p:cTn>
                                        <p:tgtEl>
                                          <p:spTgt spid="223"/>
                                        </p:tgtEl>
                                        <p:attrNameLst>
                                          <p:attrName>style.visibility</p:attrName>
                                        </p:attrNameLst>
                                      </p:cBhvr>
                                      <p:to>
                                        <p:strVal val="visible"/>
                                      </p:to>
                                    </p:set>
                                    <p:animEffect transition="in" filter="dissolve">
                                      <p:cBhvr>
                                        <p:cTn id="28" dur="500"/>
                                        <p:tgtEl>
                                          <p:spTgt spid="223"/>
                                        </p:tgtEl>
                                      </p:cBhvr>
                                    </p:animEffect>
                                  </p:childTnLst>
                                </p:cTn>
                              </p:par>
                            </p:childTnLst>
                          </p:cTn>
                        </p:par>
                        <p:par>
                          <p:cTn id="29" fill="hold">
                            <p:stCondLst>
                              <p:cond delay="3000"/>
                            </p:stCondLst>
                            <p:childTnLst>
                              <p:par>
                                <p:cTn id="30" presetID="20" presetClass="entr" presetSubtype="0" fill="hold" nodeType="afterEffect">
                                  <p:stCondLst>
                                    <p:cond delay="0"/>
                                  </p:stCondLst>
                                  <p:childTnLst>
                                    <p:set>
                                      <p:cBhvr>
                                        <p:cTn id="31" dur="1" fill="hold">
                                          <p:stCondLst>
                                            <p:cond delay="0"/>
                                          </p:stCondLst>
                                        </p:cTn>
                                        <p:tgtEl>
                                          <p:spTgt spid="224"/>
                                        </p:tgtEl>
                                        <p:attrNameLst>
                                          <p:attrName>style.visibility</p:attrName>
                                        </p:attrNameLst>
                                      </p:cBhvr>
                                      <p:to>
                                        <p:strVal val="visible"/>
                                      </p:to>
                                    </p:set>
                                    <p:animEffect transition="in" filter="wedge">
                                      <p:cBhvr>
                                        <p:cTn id="32" dur="1000"/>
                                        <p:tgtEl>
                                          <p:spTgt spid="224"/>
                                        </p:tgtEl>
                                      </p:cBhvr>
                                    </p:animEffect>
                                  </p:childTnLst>
                                </p:cTn>
                              </p:par>
                            </p:childTnLst>
                          </p:cTn>
                        </p:par>
                        <p:par>
                          <p:cTn id="33" fill="hold">
                            <p:stCondLst>
                              <p:cond delay="4000"/>
                            </p:stCondLst>
                            <p:childTnLst>
                              <p:par>
                                <p:cTn id="34" presetID="53" presetClass="entr" presetSubtype="16" fill="hold" grpId="0" nodeType="afterEffect">
                                  <p:stCondLst>
                                    <p:cond delay="0"/>
                                  </p:stCondLst>
                                  <p:childTnLst>
                                    <p:set>
                                      <p:cBhvr>
                                        <p:cTn id="35" dur="1" fill="hold">
                                          <p:stCondLst>
                                            <p:cond delay="0"/>
                                          </p:stCondLst>
                                        </p:cTn>
                                        <p:tgtEl>
                                          <p:spTgt spid="225"/>
                                        </p:tgtEl>
                                        <p:attrNameLst>
                                          <p:attrName>style.visibility</p:attrName>
                                        </p:attrNameLst>
                                      </p:cBhvr>
                                      <p:to>
                                        <p:strVal val="visible"/>
                                      </p:to>
                                    </p:set>
                                    <p:anim calcmode="lin" valueType="num">
                                      <p:cBhvr>
                                        <p:cTn id="36" dur="500" fill="hold"/>
                                        <p:tgtEl>
                                          <p:spTgt spid="225"/>
                                        </p:tgtEl>
                                        <p:attrNameLst>
                                          <p:attrName>ppt_w</p:attrName>
                                        </p:attrNameLst>
                                      </p:cBhvr>
                                      <p:tavLst>
                                        <p:tav tm="0">
                                          <p:val>
                                            <p:fltVal val="0"/>
                                          </p:val>
                                        </p:tav>
                                        <p:tav tm="100000">
                                          <p:val>
                                            <p:strVal val="#ppt_w"/>
                                          </p:val>
                                        </p:tav>
                                      </p:tavLst>
                                    </p:anim>
                                    <p:anim calcmode="lin" valueType="num">
                                      <p:cBhvr>
                                        <p:cTn id="37" dur="500" fill="hold"/>
                                        <p:tgtEl>
                                          <p:spTgt spid="225"/>
                                        </p:tgtEl>
                                        <p:attrNameLst>
                                          <p:attrName>ppt_h</p:attrName>
                                        </p:attrNameLst>
                                      </p:cBhvr>
                                      <p:tavLst>
                                        <p:tav tm="0">
                                          <p:val>
                                            <p:fltVal val="0"/>
                                          </p:val>
                                        </p:tav>
                                        <p:tav tm="100000">
                                          <p:val>
                                            <p:strVal val="#ppt_h"/>
                                          </p:val>
                                        </p:tav>
                                      </p:tavLst>
                                    </p:anim>
                                    <p:animEffect transition="in" filter="fade">
                                      <p:cBhvr>
                                        <p:cTn id="38" dur="500"/>
                                        <p:tgtEl>
                                          <p:spTgt spid="225"/>
                                        </p:tgtEl>
                                      </p:cBhvr>
                                    </p:animEffect>
                                  </p:childTnLst>
                                </p:cTn>
                              </p:par>
                            </p:childTnLst>
                          </p:cTn>
                        </p:par>
                        <p:par>
                          <p:cTn id="39" fill="hold">
                            <p:stCondLst>
                              <p:cond delay="4500"/>
                            </p:stCondLst>
                            <p:childTnLst>
                              <p:par>
                                <p:cTn id="40" presetID="9" presetClass="entr" presetSubtype="0" fill="hold" grpId="0" nodeType="afterEffect">
                                  <p:stCondLst>
                                    <p:cond delay="0"/>
                                  </p:stCondLst>
                                  <p:childTnLst>
                                    <p:set>
                                      <p:cBhvr>
                                        <p:cTn id="41" dur="1" fill="hold">
                                          <p:stCondLst>
                                            <p:cond delay="0"/>
                                          </p:stCondLst>
                                        </p:cTn>
                                        <p:tgtEl>
                                          <p:spTgt spid="226"/>
                                        </p:tgtEl>
                                        <p:attrNameLst>
                                          <p:attrName>style.visibility</p:attrName>
                                        </p:attrNameLst>
                                      </p:cBhvr>
                                      <p:to>
                                        <p:strVal val="visible"/>
                                      </p:to>
                                    </p:set>
                                    <p:animEffect transition="in" filter="dissolve">
                                      <p:cBhvr>
                                        <p:cTn id="42" dur="500"/>
                                        <p:tgtEl>
                                          <p:spTgt spid="226"/>
                                        </p:tgtEl>
                                      </p:cBhvr>
                                    </p:animEffect>
                                  </p:childTnLst>
                                </p:cTn>
                              </p:par>
                            </p:childTnLst>
                          </p:cTn>
                        </p:par>
                        <p:par>
                          <p:cTn id="43" fill="hold">
                            <p:stCondLst>
                              <p:cond delay="5000"/>
                            </p:stCondLst>
                            <p:childTnLst>
                              <p:par>
                                <p:cTn id="44" presetID="20" presetClass="entr" presetSubtype="0" fill="hold" nodeType="afterEffect">
                                  <p:stCondLst>
                                    <p:cond delay="0"/>
                                  </p:stCondLst>
                                  <p:childTnLst>
                                    <p:set>
                                      <p:cBhvr>
                                        <p:cTn id="45" dur="1" fill="hold">
                                          <p:stCondLst>
                                            <p:cond delay="0"/>
                                          </p:stCondLst>
                                        </p:cTn>
                                        <p:tgtEl>
                                          <p:spTgt spid="235"/>
                                        </p:tgtEl>
                                        <p:attrNameLst>
                                          <p:attrName>style.visibility</p:attrName>
                                        </p:attrNameLst>
                                      </p:cBhvr>
                                      <p:to>
                                        <p:strVal val="visible"/>
                                      </p:to>
                                    </p:set>
                                    <p:animEffect transition="in" filter="wedge">
                                      <p:cBhvr>
                                        <p:cTn id="46" dur="1000"/>
                                        <p:tgtEl>
                                          <p:spTgt spid="235"/>
                                        </p:tgtEl>
                                      </p:cBhvr>
                                    </p:animEffect>
                                  </p:childTnLst>
                                </p:cTn>
                              </p:par>
                            </p:childTnLst>
                          </p:cTn>
                        </p:par>
                        <p:par>
                          <p:cTn id="47" fill="hold">
                            <p:stCondLst>
                              <p:cond delay="6000"/>
                            </p:stCondLst>
                            <p:childTnLst>
                              <p:par>
                                <p:cTn id="48" presetID="53" presetClass="entr" presetSubtype="16" fill="hold" grpId="0" nodeType="afterEffect">
                                  <p:stCondLst>
                                    <p:cond delay="0"/>
                                  </p:stCondLst>
                                  <p:childTnLst>
                                    <p:set>
                                      <p:cBhvr>
                                        <p:cTn id="49" dur="1" fill="hold">
                                          <p:stCondLst>
                                            <p:cond delay="0"/>
                                          </p:stCondLst>
                                        </p:cTn>
                                        <p:tgtEl>
                                          <p:spTgt spid="233"/>
                                        </p:tgtEl>
                                        <p:attrNameLst>
                                          <p:attrName>style.visibility</p:attrName>
                                        </p:attrNameLst>
                                      </p:cBhvr>
                                      <p:to>
                                        <p:strVal val="visible"/>
                                      </p:to>
                                    </p:set>
                                    <p:anim calcmode="lin" valueType="num">
                                      <p:cBhvr>
                                        <p:cTn id="50" dur="500" fill="hold"/>
                                        <p:tgtEl>
                                          <p:spTgt spid="233"/>
                                        </p:tgtEl>
                                        <p:attrNameLst>
                                          <p:attrName>ppt_w</p:attrName>
                                        </p:attrNameLst>
                                      </p:cBhvr>
                                      <p:tavLst>
                                        <p:tav tm="0">
                                          <p:val>
                                            <p:fltVal val="0"/>
                                          </p:val>
                                        </p:tav>
                                        <p:tav tm="100000">
                                          <p:val>
                                            <p:strVal val="#ppt_w"/>
                                          </p:val>
                                        </p:tav>
                                      </p:tavLst>
                                    </p:anim>
                                    <p:anim calcmode="lin" valueType="num">
                                      <p:cBhvr>
                                        <p:cTn id="51" dur="500" fill="hold"/>
                                        <p:tgtEl>
                                          <p:spTgt spid="233"/>
                                        </p:tgtEl>
                                        <p:attrNameLst>
                                          <p:attrName>ppt_h</p:attrName>
                                        </p:attrNameLst>
                                      </p:cBhvr>
                                      <p:tavLst>
                                        <p:tav tm="0">
                                          <p:val>
                                            <p:fltVal val="0"/>
                                          </p:val>
                                        </p:tav>
                                        <p:tav tm="100000">
                                          <p:val>
                                            <p:strVal val="#ppt_h"/>
                                          </p:val>
                                        </p:tav>
                                      </p:tavLst>
                                    </p:anim>
                                    <p:animEffect transition="in" filter="fade">
                                      <p:cBhvr>
                                        <p:cTn id="52" dur="500"/>
                                        <p:tgtEl>
                                          <p:spTgt spid="233"/>
                                        </p:tgtEl>
                                      </p:cBhvr>
                                    </p:animEffect>
                                  </p:childTnLst>
                                </p:cTn>
                              </p:par>
                            </p:childTnLst>
                          </p:cTn>
                        </p:par>
                        <p:par>
                          <p:cTn id="53" fill="hold">
                            <p:stCondLst>
                              <p:cond delay="6500"/>
                            </p:stCondLst>
                            <p:childTnLst>
                              <p:par>
                                <p:cTn id="54" presetID="9" presetClass="entr" presetSubtype="0" fill="hold" grpId="0" nodeType="afterEffect">
                                  <p:stCondLst>
                                    <p:cond delay="0"/>
                                  </p:stCondLst>
                                  <p:childTnLst>
                                    <p:set>
                                      <p:cBhvr>
                                        <p:cTn id="55" dur="1" fill="hold">
                                          <p:stCondLst>
                                            <p:cond delay="0"/>
                                          </p:stCondLst>
                                        </p:cTn>
                                        <p:tgtEl>
                                          <p:spTgt spid="234"/>
                                        </p:tgtEl>
                                        <p:attrNameLst>
                                          <p:attrName>style.visibility</p:attrName>
                                        </p:attrNameLst>
                                      </p:cBhvr>
                                      <p:to>
                                        <p:strVal val="visible"/>
                                      </p:to>
                                    </p:set>
                                    <p:animEffect transition="in" filter="dissolve">
                                      <p:cBhvr>
                                        <p:cTn id="56" dur="500"/>
                                        <p:tgtEl>
                                          <p:spTgt spid="234"/>
                                        </p:tgtEl>
                                      </p:cBhvr>
                                    </p:animEffect>
                                  </p:childTnLst>
                                </p:cTn>
                              </p:par>
                            </p:childTnLst>
                          </p:cTn>
                        </p:par>
                        <p:par>
                          <p:cTn id="57" fill="hold">
                            <p:stCondLst>
                              <p:cond delay="7000"/>
                            </p:stCondLst>
                            <p:childTnLst>
                              <p:par>
                                <p:cTn id="58" presetID="18" presetClass="entr" presetSubtype="12" fill="hold" nodeType="afterEffect">
                                  <p:stCondLst>
                                    <p:cond delay="0"/>
                                  </p:stCondLst>
                                  <p:childTnLst>
                                    <p:set>
                                      <p:cBhvr>
                                        <p:cTn id="59" dur="1" fill="hold">
                                          <p:stCondLst>
                                            <p:cond delay="0"/>
                                          </p:stCondLst>
                                        </p:cTn>
                                        <p:tgtEl>
                                          <p:spTgt spid="229"/>
                                        </p:tgtEl>
                                        <p:attrNameLst>
                                          <p:attrName>style.visibility</p:attrName>
                                        </p:attrNameLst>
                                      </p:cBhvr>
                                      <p:to>
                                        <p:strVal val="visible"/>
                                      </p:to>
                                    </p:set>
                                    <p:animEffect transition="in" filter="strips(downLeft)">
                                      <p:cBhvr>
                                        <p:cTn id="60" dur="1000"/>
                                        <p:tgtEl>
                                          <p:spTgt spid="229"/>
                                        </p:tgtEl>
                                      </p:cBhvr>
                                    </p:animEffect>
                                  </p:childTnLst>
                                </p:cTn>
                              </p:par>
                            </p:childTnLst>
                          </p:cTn>
                        </p:par>
                        <p:par>
                          <p:cTn id="61" fill="hold">
                            <p:stCondLst>
                              <p:cond delay="8000"/>
                            </p:stCondLst>
                            <p:childTnLst>
                              <p:par>
                                <p:cTn id="62" presetID="53" presetClass="entr" presetSubtype="16" fill="hold" grpId="0" nodeType="afterEffect">
                                  <p:stCondLst>
                                    <p:cond delay="0"/>
                                  </p:stCondLst>
                                  <p:childTnLst>
                                    <p:set>
                                      <p:cBhvr>
                                        <p:cTn id="63" dur="1" fill="hold">
                                          <p:stCondLst>
                                            <p:cond delay="0"/>
                                          </p:stCondLst>
                                        </p:cTn>
                                        <p:tgtEl>
                                          <p:spTgt spid="227"/>
                                        </p:tgtEl>
                                        <p:attrNameLst>
                                          <p:attrName>style.visibility</p:attrName>
                                        </p:attrNameLst>
                                      </p:cBhvr>
                                      <p:to>
                                        <p:strVal val="visible"/>
                                      </p:to>
                                    </p:set>
                                    <p:anim calcmode="lin" valueType="num">
                                      <p:cBhvr>
                                        <p:cTn id="64" dur="500" fill="hold"/>
                                        <p:tgtEl>
                                          <p:spTgt spid="227"/>
                                        </p:tgtEl>
                                        <p:attrNameLst>
                                          <p:attrName>ppt_w</p:attrName>
                                        </p:attrNameLst>
                                      </p:cBhvr>
                                      <p:tavLst>
                                        <p:tav tm="0">
                                          <p:val>
                                            <p:fltVal val="0"/>
                                          </p:val>
                                        </p:tav>
                                        <p:tav tm="100000">
                                          <p:val>
                                            <p:strVal val="#ppt_w"/>
                                          </p:val>
                                        </p:tav>
                                      </p:tavLst>
                                    </p:anim>
                                    <p:anim calcmode="lin" valueType="num">
                                      <p:cBhvr>
                                        <p:cTn id="65" dur="500" fill="hold"/>
                                        <p:tgtEl>
                                          <p:spTgt spid="227"/>
                                        </p:tgtEl>
                                        <p:attrNameLst>
                                          <p:attrName>ppt_h</p:attrName>
                                        </p:attrNameLst>
                                      </p:cBhvr>
                                      <p:tavLst>
                                        <p:tav tm="0">
                                          <p:val>
                                            <p:fltVal val="0"/>
                                          </p:val>
                                        </p:tav>
                                        <p:tav tm="100000">
                                          <p:val>
                                            <p:strVal val="#ppt_h"/>
                                          </p:val>
                                        </p:tav>
                                      </p:tavLst>
                                    </p:anim>
                                    <p:animEffect transition="in" filter="fade">
                                      <p:cBhvr>
                                        <p:cTn id="66" dur="500"/>
                                        <p:tgtEl>
                                          <p:spTgt spid="227"/>
                                        </p:tgtEl>
                                      </p:cBhvr>
                                    </p:animEffect>
                                  </p:childTnLst>
                                </p:cTn>
                              </p:par>
                            </p:childTnLst>
                          </p:cTn>
                        </p:par>
                        <p:par>
                          <p:cTn id="67" fill="hold">
                            <p:stCondLst>
                              <p:cond delay="8500"/>
                            </p:stCondLst>
                            <p:childTnLst>
                              <p:par>
                                <p:cTn id="68" presetID="9" presetClass="entr" presetSubtype="0" fill="hold" grpId="0" nodeType="afterEffect">
                                  <p:stCondLst>
                                    <p:cond delay="0"/>
                                  </p:stCondLst>
                                  <p:childTnLst>
                                    <p:set>
                                      <p:cBhvr>
                                        <p:cTn id="69" dur="1" fill="hold">
                                          <p:stCondLst>
                                            <p:cond delay="0"/>
                                          </p:stCondLst>
                                        </p:cTn>
                                        <p:tgtEl>
                                          <p:spTgt spid="228"/>
                                        </p:tgtEl>
                                        <p:attrNameLst>
                                          <p:attrName>style.visibility</p:attrName>
                                        </p:attrNameLst>
                                      </p:cBhvr>
                                      <p:to>
                                        <p:strVal val="visible"/>
                                      </p:to>
                                    </p:set>
                                    <p:animEffect transition="in" filter="dissolve">
                                      <p:cBhvr>
                                        <p:cTn id="70" dur="500"/>
                                        <p:tgtEl>
                                          <p:spTgt spid="228"/>
                                        </p:tgtEl>
                                      </p:cBhvr>
                                    </p:animEffect>
                                  </p:childTnLst>
                                </p:cTn>
                              </p:par>
                            </p:childTnLst>
                          </p:cTn>
                        </p:par>
                        <p:par>
                          <p:cTn id="71" fill="hold">
                            <p:stCondLst>
                              <p:cond delay="9000"/>
                            </p:stCondLst>
                            <p:childTnLst>
                              <p:par>
                                <p:cTn id="72" presetID="18" presetClass="entr" presetSubtype="12" fill="hold" nodeType="afterEffect">
                                  <p:stCondLst>
                                    <p:cond delay="0"/>
                                  </p:stCondLst>
                                  <p:childTnLst>
                                    <p:set>
                                      <p:cBhvr>
                                        <p:cTn id="73" dur="1" fill="hold">
                                          <p:stCondLst>
                                            <p:cond delay="0"/>
                                          </p:stCondLst>
                                        </p:cTn>
                                        <p:tgtEl>
                                          <p:spTgt spid="232"/>
                                        </p:tgtEl>
                                        <p:attrNameLst>
                                          <p:attrName>style.visibility</p:attrName>
                                        </p:attrNameLst>
                                      </p:cBhvr>
                                      <p:to>
                                        <p:strVal val="visible"/>
                                      </p:to>
                                    </p:set>
                                    <p:animEffect transition="in" filter="strips(downLeft)">
                                      <p:cBhvr>
                                        <p:cTn id="74" dur="1000"/>
                                        <p:tgtEl>
                                          <p:spTgt spid="232"/>
                                        </p:tgtEl>
                                      </p:cBhvr>
                                    </p:animEffect>
                                  </p:childTnLst>
                                </p:cTn>
                              </p:par>
                            </p:childTnLst>
                          </p:cTn>
                        </p:par>
                        <p:par>
                          <p:cTn id="75" fill="hold">
                            <p:stCondLst>
                              <p:cond delay="10000"/>
                            </p:stCondLst>
                            <p:childTnLst>
                              <p:par>
                                <p:cTn id="76" presetID="53" presetClass="entr" presetSubtype="16" fill="hold" grpId="0" nodeType="afterEffect">
                                  <p:stCondLst>
                                    <p:cond delay="0"/>
                                  </p:stCondLst>
                                  <p:childTnLst>
                                    <p:set>
                                      <p:cBhvr>
                                        <p:cTn id="77" dur="1" fill="hold">
                                          <p:stCondLst>
                                            <p:cond delay="0"/>
                                          </p:stCondLst>
                                        </p:cTn>
                                        <p:tgtEl>
                                          <p:spTgt spid="230"/>
                                        </p:tgtEl>
                                        <p:attrNameLst>
                                          <p:attrName>style.visibility</p:attrName>
                                        </p:attrNameLst>
                                      </p:cBhvr>
                                      <p:to>
                                        <p:strVal val="visible"/>
                                      </p:to>
                                    </p:set>
                                    <p:anim calcmode="lin" valueType="num">
                                      <p:cBhvr>
                                        <p:cTn id="78" dur="500" fill="hold"/>
                                        <p:tgtEl>
                                          <p:spTgt spid="230"/>
                                        </p:tgtEl>
                                        <p:attrNameLst>
                                          <p:attrName>ppt_w</p:attrName>
                                        </p:attrNameLst>
                                      </p:cBhvr>
                                      <p:tavLst>
                                        <p:tav tm="0">
                                          <p:val>
                                            <p:fltVal val="0"/>
                                          </p:val>
                                        </p:tav>
                                        <p:tav tm="100000">
                                          <p:val>
                                            <p:strVal val="#ppt_w"/>
                                          </p:val>
                                        </p:tav>
                                      </p:tavLst>
                                    </p:anim>
                                    <p:anim calcmode="lin" valueType="num">
                                      <p:cBhvr>
                                        <p:cTn id="79" dur="500" fill="hold"/>
                                        <p:tgtEl>
                                          <p:spTgt spid="230"/>
                                        </p:tgtEl>
                                        <p:attrNameLst>
                                          <p:attrName>ppt_h</p:attrName>
                                        </p:attrNameLst>
                                      </p:cBhvr>
                                      <p:tavLst>
                                        <p:tav tm="0">
                                          <p:val>
                                            <p:fltVal val="0"/>
                                          </p:val>
                                        </p:tav>
                                        <p:tav tm="100000">
                                          <p:val>
                                            <p:strVal val="#ppt_h"/>
                                          </p:val>
                                        </p:tav>
                                      </p:tavLst>
                                    </p:anim>
                                    <p:animEffect transition="in" filter="fade">
                                      <p:cBhvr>
                                        <p:cTn id="80" dur="500"/>
                                        <p:tgtEl>
                                          <p:spTgt spid="230"/>
                                        </p:tgtEl>
                                      </p:cBhvr>
                                    </p:animEffect>
                                  </p:childTnLst>
                                </p:cTn>
                              </p:par>
                            </p:childTnLst>
                          </p:cTn>
                        </p:par>
                        <p:par>
                          <p:cTn id="81" fill="hold">
                            <p:stCondLst>
                              <p:cond delay="10500"/>
                            </p:stCondLst>
                            <p:childTnLst>
                              <p:par>
                                <p:cTn id="82" presetID="9" presetClass="entr" presetSubtype="0" fill="hold" grpId="0" nodeType="afterEffect">
                                  <p:stCondLst>
                                    <p:cond delay="0"/>
                                  </p:stCondLst>
                                  <p:childTnLst>
                                    <p:set>
                                      <p:cBhvr>
                                        <p:cTn id="83" dur="1" fill="hold">
                                          <p:stCondLst>
                                            <p:cond delay="0"/>
                                          </p:stCondLst>
                                        </p:cTn>
                                        <p:tgtEl>
                                          <p:spTgt spid="231"/>
                                        </p:tgtEl>
                                        <p:attrNameLst>
                                          <p:attrName>style.visibility</p:attrName>
                                        </p:attrNameLst>
                                      </p:cBhvr>
                                      <p:to>
                                        <p:strVal val="visible"/>
                                      </p:to>
                                    </p:set>
                                    <p:animEffect transition="in" filter="dissolve">
                                      <p:cBhvr>
                                        <p:cTn id="84" dur="500"/>
                                        <p:tgtEl>
                                          <p:spTgt spid="2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2" grpId="0" animBg="1"/>
      <p:bldP spid="223" grpId="0"/>
      <p:bldP spid="225" grpId="0" animBg="1"/>
      <p:bldP spid="226" grpId="0"/>
      <p:bldP spid="227" grpId="0" animBg="1"/>
      <p:bldP spid="228" grpId="0"/>
      <p:bldP spid="230" grpId="0" animBg="1"/>
      <p:bldP spid="231" grpId="0"/>
      <p:bldP spid="233" grpId="0" animBg="1"/>
      <p:bldP spid="234" grpId="0"/>
    </p:bld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74" name="Rectangle 973"/>
          <p:cNvSpPr/>
          <p:nvPr/>
        </p:nvSpPr>
        <p:spPr>
          <a:xfrm>
            <a:off x="14599720" y="8489873"/>
            <a:ext cx="6607475" cy="535506"/>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Calibri Light" panose="020F0302020204030204"/>
            </a:endParaRPr>
          </a:p>
        </p:txBody>
      </p:sp>
      <p:sp>
        <p:nvSpPr>
          <p:cNvPr id="975" name="Rectangle 974"/>
          <p:cNvSpPr/>
          <p:nvPr/>
        </p:nvSpPr>
        <p:spPr>
          <a:xfrm>
            <a:off x="14599720" y="8489873"/>
            <a:ext cx="3303737" cy="535506"/>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Calibri Light" panose="020F0302020204030204"/>
            </a:endParaRPr>
          </a:p>
        </p:txBody>
      </p:sp>
      <p:sp>
        <p:nvSpPr>
          <p:cNvPr id="976" name="Content Placeholder 2"/>
          <p:cNvSpPr txBox="1"/>
          <p:nvPr/>
        </p:nvSpPr>
        <p:spPr>
          <a:xfrm>
            <a:off x="14570008" y="8470581"/>
            <a:ext cx="939171" cy="430888"/>
          </a:xfrm>
          <a:prstGeom prst="rect">
            <a:avLst/>
          </a:prstGeom>
          <a:noFill/>
        </p:spPr>
        <p:txBody>
          <a:bodyPr vert="horz"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buNone/>
            </a:pPr>
            <a:r>
              <a:rPr lang="en-US" sz="2200" dirty="0">
                <a:solidFill>
                  <a:schemeClr val="bg1"/>
                </a:solidFill>
                <a:latin typeface="Calibri Light" panose="020F0302020204030204"/>
                <a:cs typeface="Calibri Light" panose="020F0302020204030204"/>
              </a:rPr>
              <a:t>50%</a:t>
            </a:r>
            <a:endParaRPr lang="en-US" sz="2200" dirty="0">
              <a:solidFill>
                <a:schemeClr val="bg1"/>
              </a:solidFill>
              <a:latin typeface="Calibri Light" panose="020F0302020204030204"/>
              <a:cs typeface="Calibri Light" panose="020F0302020204030204"/>
            </a:endParaRPr>
          </a:p>
        </p:txBody>
      </p:sp>
      <p:sp>
        <p:nvSpPr>
          <p:cNvPr id="977" name="Rectangle 976"/>
          <p:cNvSpPr/>
          <p:nvPr/>
        </p:nvSpPr>
        <p:spPr>
          <a:xfrm>
            <a:off x="14599721" y="9286817"/>
            <a:ext cx="6607475" cy="535506"/>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Calibri Light" panose="020F0302020204030204"/>
            </a:endParaRPr>
          </a:p>
        </p:txBody>
      </p:sp>
      <p:sp>
        <p:nvSpPr>
          <p:cNvPr id="978" name="Rectangle 977"/>
          <p:cNvSpPr/>
          <p:nvPr/>
        </p:nvSpPr>
        <p:spPr>
          <a:xfrm>
            <a:off x="14599721" y="9286817"/>
            <a:ext cx="3886752" cy="535506"/>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Calibri Light" panose="020F0302020204030204"/>
            </a:endParaRPr>
          </a:p>
        </p:txBody>
      </p:sp>
      <p:sp>
        <p:nvSpPr>
          <p:cNvPr id="979" name="Content Placeholder 2"/>
          <p:cNvSpPr txBox="1"/>
          <p:nvPr/>
        </p:nvSpPr>
        <p:spPr>
          <a:xfrm>
            <a:off x="14570008" y="9267527"/>
            <a:ext cx="939171" cy="430888"/>
          </a:xfrm>
          <a:prstGeom prst="rect">
            <a:avLst/>
          </a:prstGeom>
          <a:noFill/>
        </p:spPr>
        <p:txBody>
          <a:bodyPr vert="horz"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buNone/>
            </a:pPr>
            <a:r>
              <a:rPr lang="en-US" sz="2200" dirty="0">
                <a:solidFill>
                  <a:schemeClr val="bg1"/>
                </a:solidFill>
                <a:latin typeface="Calibri Light" panose="020F0302020204030204"/>
                <a:cs typeface="Calibri Light" panose="020F0302020204030204"/>
              </a:rPr>
              <a:t>5</a:t>
            </a:r>
            <a:r>
              <a:rPr lang="en-US" sz="2200" dirty="0" smtClean="0">
                <a:solidFill>
                  <a:schemeClr val="bg1"/>
                </a:solidFill>
                <a:latin typeface="Calibri Light" panose="020F0302020204030204"/>
                <a:cs typeface="Calibri Light" panose="020F0302020204030204"/>
              </a:rPr>
              <a:t>2</a:t>
            </a:r>
            <a:r>
              <a:rPr lang="en-US" sz="2200" dirty="0">
                <a:solidFill>
                  <a:schemeClr val="bg1"/>
                </a:solidFill>
                <a:latin typeface="Calibri Light" panose="020F0302020204030204"/>
                <a:cs typeface="Calibri Light" panose="020F0302020204030204"/>
              </a:rPr>
              <a:t>%</a:t>
            </a:r>
            <a:endParaRPr lang="en-US" sz="2200" dirty="0">
              <a:solidFill>
                <a:schemeClr val="bg1"/>
              </a:solidFill>
              <a:latin typeface="Calibri Light" panose="020F0302020204030204"/>
              <a:cs typeface="Calibri Light" panose="020F0302020204030204"/>
            </a:endParaRPr>
          </a:p>
        </p:txBody>
      </p:sp>
      <p:sp>
        <p:nvSpPr>
          <p:cNvPr id="980" name="Rectangle 979"/>
          <p:cNvSpPr/>
          <p:nvPr/>
        </p:nvSpPr>
        <p:spPr>
          <a:xfrm>
            <a:off x="14599720" y="10129183"/>
            <a:ext cx="6607475" cy="535506"/>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Calibri Light" panose="020F0302020204030204"/>
            </a:endParaRPr>
          </a:p>
        </p:txBody>
      </p:sp>
      <p:sp>
        <p:nvSpPr>
          <p:cNvPr id="981" name="Rectangle 980"/>
          <p:cNvSpPr/>
          <p:nvPr/>
        </p:nvSpPr>
        <p:spPr>
          <a:xfrm>
            <a:off x="14599719" y="10129183"/>
            <a:ext cx="2942695" cy="535506"/>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Calibri Light" panose="020F0302020204030204"/>
            </a:endParaRPr>
          </a:p>
        </p:txBody>
      </p:sp>
      <p:sp>
        <p:nvSpPr>
          <p:cNvPr id="982" name="Content Placeholder 2"/>
          <p:cNvSpPr txBox="1"/>
          <p:nvPr/>
        </p:nvSpPr>
        <p:spPr>
          <a:xfrm>
            <a:off x="14570008" y="10109891"/>
            <a:ext cx="939171" cy="430888"/>
          </a:xfrm>
          <a:prstGeom prst="rect">
            <a:avLst/>
          </a:prstGeom>
          <a:noFill/>
        </p:spPr>
        <p:txBody>
          <a:bodyPr vert="horz"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buNone/>
            </a:pPr>
            <a:r>
              <a:rPr lang="en-US" sz="2200" dirty="0">
                <a:solidFill>
                  <a:schemeClr val="bg1"/>
                </a:solidFill>
                <a:latin typeface="Calibri Light" panose="020F0302020204030204"/>
                <a:cs typeface="Calibri Light" panose="020F0302020204030204"/>
              </a:rPr>
              <a:t>5</a:t>
            </a:r>
            <a:r>
              <a:rPr lang="en-US" sz="2200" dirty="0" smtClean="0">
                <a:solidFill>
                  <a:schemeClr val="bg1"/>
                </a:solidFill>
                <a:latin typeface="Calibri Light" panose="020F0302020204030204"/>
                <a:cs typeface="Calibri Light" panose="020F0302020204030204"/>
              </a:rPr>
              <a:t>5</a:t>
            </a:r>
            <a:r>
              <a:rPr lang="en-US" sz="2200" dirty="0">
                <a:solidFill>
                  <a:schemeClr val="bg1"/>
                </a:solidFill>
                <a:latin typeface="Calibri Light" panose="020F0302020204030204"/>
                <a:cs typeface="Calibri Light" panose="020F0302020204030204"/>
              </a:rPr>
              <a:t>%</a:t>
            </a:r>
            <a:endParaRPr lang="en-US" sz="2200" dirty="0">
              <a:solidFill>
                <a:schemeClr val="bg1"/>
              </a:solidFill>
              <a:latin typeface="Calibri Light" panose="020F0302020204030204"/>
              <a:cs typeface="Calibri Light" panose="020F0302020204030204"/>
            </a:endParaRPr>
          </a:p>
        </p:txBody>
      </p:sp>
      <p:sp>
        <p:nvSpPr>
          <p:cNvPr id="983" name="Rectangle 982"/>
          <p:cNvSpPr/>
          <p:nvPr/>
        </p:nvSpPr>
        <p:spPr>
          <a:xfrm>
            <a:off x="14599720" y="10939613"/>
            <a:ext cx="6607475" cy="535506"/>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Calibri Light" panose="020F0302020204030204"/>
            </a:endParaRPr>
          </a:p>
        </p:txBody>
      </p:sp>
      <p:sp>
        <p:nvSpPr>
          <p:cNvPr id="984" name="Rectangle 983"/>
          <p:cNvSpPr/>
          <p:nvPr/>
        </p:nvSpPr>
        <p:spPr>
          <a:xfrm>
            <a:off x="14599720" y="10939613"/>
            <a:ext cx="4923215" cy="535506"/>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Calibri Light" panose="020F0302020204030204"/>
            </a:endParaRPr>
          </a:p>
        </p:txBody>
      </p:sp>
      <p:sp>
        <p:nvSpPr>
          <p:cNvPr id="985" name="Content Placeholder 2"/>
          <p:cNvSpPr txBox="1"/>
          <p:nvPr/>
        </p:nvSpPr>
        <p:spPr>
          <a:xfrm>
            <a:off x="14570008" y="10920321"/>
            <a:ext cx="939171" cy="430888"/>
          </a:xfrm>
          <a:prstGeom prst="rect">
            <a:avLst/>
          </a:prstGeom>
          <a:noFill/>
        </p:spPr>
        <p:txBody>
          <a:bodyPr vert="horz"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buNone/>
            </a:pPr>
            <a:r>
              <a:rPr lang="en-US" sz="2200" dirty="0">
                <a:solidFill>
                  <a:schemeClr val="bg1"/>
                </a:solidFill>
                <a:latin typeface="Calibri Light" panose="020F0302020204030204"/>
                <a:cs typeface="Calibri Light" panose="020F0302020204030204"/>
              </a:rPr>
              <a:t>5</a:t>
            </a:r>
            <a:r>
              <a:rPr lang="en-US" sz="2200" dirty="0" smtClean="0">
                <a:solidFill>
                  <a:schemeClr val="bg1"/>
                </a:solidFill>
                <a:latin typeface="Calibri Light" panose="020F0302020204030204"/>
                <a:cs typeface="Calibri Light" panose="020F0302020204030204"/>
              </a:rPr>
              <a:t>5</a:t>
            </a:r>
            <a:r>
              <a:rPr lang="en-US" sz="2200" dirty="0">
                <a:solidFill>
                  <a:schemeClr val="bg1"/>
                </a:solidFill>
                <a:latin typeface="Calibri Light" panose="020F0302020204030204"/>
                <a:cs typeface="Calibri Light" panose="020F0302020204030204"/>
              </a:rPr>
              <a:t>%</a:t>
            </a:r>
            <a:endParaRPr lang="en-US" sz="2200" dirty="0">
              <a:solidFill>
                <a:schemeClr val="bg1"/>
              </a:solidFill>
              <a:latin typeface="Calibri Light" panose="020F0302020204030204"/>
              <a:cs typeface="Calibri Light" panose="020F0302020204030204"/>
            </a:endParaRPr>
          </a:p>
        </p:txBody>
      </p:sp>
      <p:sp>
        <p:nvSpPr>
          <p:cNvPr id="986" name="Rectangle 985"/>
          <p:cNvSpPr/>
          <p:nvPr/>
        </p:nvSpPr>
        <p:spPr>
          <a:xfrm>
            <a:off x="14599720" y="11750043"/>
            <a:ext cx="6607475" cy="535506"/>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Calibri Light" panose="020F0302020204030204"/>
            </a:endParaRPr>
          </a:p>
        </p:txBody>
      </p:sp>
      <p:sp>
        <p:nvSpPr>
          <p:cNvPr id="987" name="Rectangle 986"/>
          <p:cNvSpPr/>
          <p:nvPr/>
        </p:nvSpPr>
        <p:spPr>
          <a:xfrm>
            <a:off x="14599720" y="11750043"/>
            <a:ext cx="3886753" cy="535506"/>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Calibri Light" panose="020F0302020204030204"/>
            </a:endParaRPr>
          </a:p>
        </p:txBody>
      </p:sp>
      <p:sp>
        <p:nvSpPr>
          <p:cNvPr id="988" name="Content Placeholder 2"/>
          <p:cNvSpPr txBox="1"/>
          <p:nvPr/>
        </p:nvSpPr>
        <p:spPr>
          <a:xfrm>
            <a:off x="14570008" y="11732951"/>
            <a:ext cx="939171" cy="430888"/>
          </a:xfrm>
          <a:prstGeom prst="rect">
            <a:avLst/>
          </a:prstGeom>
          <a:noFill/>
        </p:spPr>
        <p:txBody>
          <a:bodyPr vert="horz"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buNone/>
            </a:pPr>
            <a:r>
              <a:rPr lang="en-US" sz="2200" dirty="0">
                <a:solidFill>
                  <a:schemeClr val="bg1"/>
                </a:solidFill>
                <a:latin typeface="Calibri Light" panose="020F0302020204030204"/>
                <a:cs typeface="Calibri Light" panose="020F0302020204030204"/>
              </a:rPr>
              <a:t>5</a:t>
            </a:r>
            <a:r>
              <a:rPr lang="en-US" sz="2200" dirty="0" smtClean="0">
                <a:solidFill>
                  <a:schemeClr val="bg1"/>
                </a:solidFill>
                <a:latin typeface="Calibri Light" panose="020F0302020204030204"/>
                <a:cs typeface="Calibri Light" panose="020F0302020204030204"/>
              </a:rPr>
              <a:t>5</a:t>
            </a:r>
            <a:r>
              <a:rPr lang="en-US" sz="2200" dirty="0">
                <a:solidFill>
                  <a:schemeClr val="bg1"/>
                </a:solidFill>
                <a:latin typeface="Calibri Light" panose="020F0302020204030204"/>
                <a:cs typeface="Calibri Light" panose="020F0302020204030204"/>
              </a:rPr>
              <a:t>%</a:t>
            </a:r>
            <a:endParaRPr lang="en-US" sz="2200" dirty="0">
              <a:solidFill>
                <a:schemeClr val="bg1"/>
              </a:solidFill>
              <a:latin typeface="Calibri Light" panose="020F0302020204030204"/>
              <a:cs typeface="Calibri Light" panose="020F0302020204030204"/>
            </a:endParaRPr>
          </a:p>
        </p:txBody>
      </p:sp>
      <p:grpSp>
        <p:nvGrpSpPr>
          <p:cNvPr id="994" name="Group 993"/>
          <p:cNvGrpSpPr/>
          <p:nvPr/>
        </p:nvGrpSpPr>
        <p:grpSpPr>
          <a:xfrm>
            <a:off x="13940950" y="10984173"/>
            <a:ext cx="561542" cy="433824"/>
            <a:chOff x="15545203" y="5206321"/>
            <a:chExt cx="561542" cy="433824"/>
          </a:xfrm>
          <a:solidFill>
            <a:schemeClr val="accent4"/>
          </a:solidFill>
        </p:grpSpPr>
        <p:sp>
          <p:nvSpPr>
            <p:cNvPr id="995" name="Freeform 413"/>
            <p:cNvSpPr>
              <a:spLocks noChangeArrowheads="1"/>
            </p:cNvSpPr>
            <p:nvPr/>
          </p:nvSpPr>
          <p:spPr bwMode="auto">
            <a:xfrm>
              <a:off x="15545203" y="5430083"/>
              <a:ext cx="164353" cy="168963"/>
            </a:xfrm>
            <a:custGeom>
              <a:avLst/>
              <a:gdLst>
                <a:gd name="T0" fmla="*/ 68 w 164"/>
                <a:gd name="T1" fmla="*/ 0 h 166"/>
                <a:gd name="T2" fmla="*/ 68 w 164"/>
                <a:gd name="T3" fmla="*/ 0 h 166"/>
                <a:gd name="T4" fmla="*/ 27 w 164"/>
                <a:gd name="T5" fmla="*/ 14 h 166"/>
                <a:gd name="T6" fmla="*/ 0 w 164"/>
                <a:gd name="T7" fmla="*/ 55 h 166"/>
                <a:gd name="T8" fmla="*/ 109 w 164"/>
                <a:gd name="T9" fmla="*/ 165 h 166"/>
                <a:gd name="T10" fmla="*/ 163 w 164"/>
                <a:gd name="T11" fmla="*/ 43 h 166"/>
                <a:gd name="T12" fmla="*/ 68 w 164"/>
                <a:gd name="T13" fmla="*/ 0 h 166"/>
                <a:gd name="T14" fmla="*/ 81 w 164"/>
                <a:gd name="T15" fmla="*/ 68 h 166"/>
                <a:gd name="T16" fmla="*/ 81 w 164"/>
                <a:gd name="T17" fmla="*/ 68 h 166"/>
                <a:gd name="T18" fmla="*/ 68 w 164"/>
                <a:gd name="T19" fmla="*/ 68 h 166"/>
                <a:gd name="T20" fmla="*/ 81 w 164"/>
                <a:gd name="T21" fmla="*/ 55 h 166"/>
                <a:gd name="T22" fmla="*/ 95 w 164"/>
                <a:gd name="T23" fmla="*/ 68 h 166"/>
                <a:gd name="T24" fmla="*/ 81 w 164"/>
                <a:gd name="T25" fmla="*/ 68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4" h="166">
                  <a:moveTo>
                    <a:pt x="68" y="0"/>
                  </a:moveTo>
                  <a:lnTo>
                    <a:pt x="68" y="0"/>
                  </a:lnTo>
                  <a:cubicBezTo>
                    <a:pt x="54" y="0"/>
                    <a:pt x="40" y="0"/>
                    <a:pt x="27" y="14"/>
                  </a:cubicBezTo>
                  <a:cubicBezTo>
                    <a:pt x="13" y="14"/>
                    <a:pt x="0" y="29"/>
                    <a:pt x="0" y="55"/>
                  </a:cubicBezTo>
                  <a:cubicBezTo>
                    <a:pt x="13" y="83"/>
                    <a:pt x="40" y="123"/>
                    <a:pt x="109" y="165"/>
                  </a:cubicBezTo>
                  <a:cubicBezTo>
                    <a:pt x="109" y="138"/>
                    <a:pt x="122" y="97"/>
                    <a:pt x="163" y="43"/>
                  </a:cubicBezTo>
                  <a:cubicBezTo>
                    <a:pt x="136" y="14"/>
                    <a:pt x="95" y="0"/>
                    <a:pt x="68" y="0"/>
                  </a:cubicBezTo>
                  <a:close/>
                  <a:moveTo>
                    <a:pt x="81" y="68"/>
                  </a:moveTo>
                  <a:lnTo>
                    <a:pt x="81" y="68"/>
                  </a:lnTo>
                  <a:lnTo>
                    <a:pt x="68" y="68"/>
                  </a:lnTo>
                  <a:cubicBezTo>
                    <a:pt x="68" y="55"/>
                    <a:pt x="81" y="55"/>
                    <a:pt x="81" y="55"/>
                  </a:cubicBezTo>
                  <a:cubicBezTo>
                    <a:pt x="81" y="55"/>
                    <a:pt x="95" y="55"/>
                    <a:pt x="95" y="68"/>
                  </a:cubicBezTo>
                  <a:lnTo>
                    <a:pt x="81" y="68"/>
                  </a:lnTo>
                  <a:close/>
                </a:path>
              </a:pathLst>
            </a:custGeom>
            <a:grpFill/>
            <a:ln>
              <a:noFill/>
            </a:ln>
            <a:effectLst/>
            <a:extLst>
              <a:ext uri="{91240B29-F687-4F45-9708-019B960494DF}">
                <a14:hiddenLine xmlns:a14="http://schemas.microsoft.com/office/drawing/2010/main" w="9525">
                  <a:solidFill>
                    <a:srgbClr val="010101"/>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996" name="Freeform 414"/>
            <p:cNvSpPr>
              <a:spLocks noChangeArrowheads="1"/>
            </p:cNvSpPr>
            <p:nvPr/>
          </p:nvSpPr>
          <p:spPr bwMode="auto">
            <a:xfrm>
              <a:off x="15796298" y="5443783"/>
              <a:ext cx="150658" cy="182662"/>
            </a:xfrm>
            <a:custGeom>
              <a:avLst/>
              <a:gdLst>
                <a:gd name="T0" fmla="*/ 82 w 151"/>
                <a:gd name="T1" fmla="*/ 0 h 180"/>
                <a:gd name="T2" fmla="*/ 82 w 151"/>
                <a:gd name="T3" fmla="*/ 0 h 180"/>
                <a:gd name="T4" fmla="*/ 41 w 151"/>
                <a:gd name="T5" fmla="*/ 15 h 180"/>
                <a:gd name="T6" fmla="*/ 14 w 151"/>
                <a:gd name="T7" fmla="*/ 29 h 180"/>
                <a:gd name="T8" fmla="*/ 41 w 151"/>
                <a:gd name="T9" fmla="*/ 179 h 180"/>
                <a:gd name="T10" fmla="*/ 150 w 151"/>
                <a:gd name="T11" fmla="*/ 138 h 180"/>
                <a:gd name="T12" fmla="*/ 82 w 151"/>
                <a:gd name="T13" fmla="*/ 0 h 180"/>
              </a:gdLst>
              <a:ahLst/>
              <a:cxnLst>
                <a:cxn ang="0">
                  <a:pos x="T0" y="T1"/>
                </a:cxn>
                <a:cxn ang="0">
                  <a:pos x="T2" y="T3"/>
                </a:cxn>
                <a:cxn ang="0">
                  <a:pos x="T4" y="T5"/>
                </a:cxn>
                <a:cxn ang="0">
                  <a:pos x="T6" y="T7"/>
                </a:cxn>
                <a:cxn ang="0">
                  <a:pos x="T8" y="T9"/>
                </a:cxn>
                <a:cxn ang="0">
                  <a:pos x="T10" y="T11"/>
                </a:cxn>
                <a:cxn ang="0">
                  <a:pos x="T12" y="T13"/>
                </a:cxn>
              </a:cxnLst>
              <a:rect l="0" t="0" r="r" b="b"/>
              <a:pathLst>
                <a:path w="151" h="180">
                  <a:moveTo>
                    <a:pt x="82" y="0"/>
                  </a:moveTo>
                  <a:lnTo>
                    <a:pt x="82" y="0"/>
                  </a:lnTo>
                  <a:cubicBezTo>
                    <a:pt x="68" y="0"/>
                    <a:pt x="55" y="15"/>
                    <a:pt x="41" y="15"/>
                  </a:cubicBezTo>
                  <a:cubicBezTo>
                    <a:pt x="41" y="15"/>
                    <a:pt x="27" y="15"/>
                    <a:pt x="14" y="29"/>
                  </a:cubicBezTo>
                  <a:cubicBezTo>
                    <a:pt x="14" y="54"/>
                    <a:pt x="0" y="109"/>
                    <a:pt x="41" y="179"/>
                  </a:cubicBezTo>
                  <a:cubicBezTo>
                    <a:pt x="82" y="179"/>
                    <a:pt x="123" y="164"/>
                    <a:pt x="150" y="138"/>
                  </a:cubicBezTo>
                  <a:cubicBezTo>
                    <a:pt x="109" y="109"/>
                    <a:pt x="82" y="41"/>
                    <a:pt x="82" y="0"/>
                  </a:cubicBezTo>
                </a:path>
              </a:pathLst>
            </a:custGeom>
            <a:grpFill/>
            <a:ln>
              <a:noFill/>
            </a:ln>
            <a:effectLst/>
            <a:extLst>
              <a:ext uri="{91240B29-F687-4F45-9708-019B960494DF}">
                <a14:hiddenLine xmlns:a14="http://schemas.microsoft.com/office/drawing/2010/main" w="9525">
                  <a:solidFill>
                    <a:srgbClr val="010101"/>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997" name="Freeform 415"/>
            <p:cNvSpPr>
              <a:spLocks noChangeArrowheads="1"/>
            </p:cNvSpPr>
            <p:nvPr/>
          </p:nvSpPr>
          <p:spPr bwMode="auto">
            <a:xfrm>
              <a:off x="15668467" y="5475749"/>
              <a:ext cx="136961" cy="164396"/>
            </a:xfrm>
            <a:custGeom>
              <a:avLst/>
              <a:gdLst>
                <a:gd name="T0" fmla="*/ 123 w 138"/>
                <a:gd name="T1" fmla="*/ 0 h 164"/>
                <a:gd name="T2" fmla="*/ 123 w 138"/>
                <a:gd name="T3" fmla="*/ 0 h 164"/>
                <a:gd name="T4" fmla="*/ 82 w 138"/>
                <a:gd name="T5" fmla="*/ 0 h 164"/>
                <a:gd name="T6" fmla="*/ 69 w 138"/>
                <a:gd name="T7" fmla="*/ 12 h 164"/>
                <a:gd name="T8" fmla="*/ 0 w 138"/>
                <a:gd name="T9" fmla="*/ 135 h 164"/>
                <a:gd name="T10" fmla="*/ 96 w 138"/>
                <a:gd name="T11" fmla="*/ 163 h 164"/>
                <a:gd name="T12" fmla="*/ 137 w 138"/>
                <a:gd name="T13" fmla="*/ 163 h 164"/>
                <a:gd name="T14" fmla="*/ 123 w 138"/>
                <a:gd name="T15" fmla="*/ 0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8" h="164">
                  <a:moveTo>
                    <a:pt x="123" y="0"/>
                  </a:moveTo>
                  <a:lnTo>
                    <a:pt x="123" y="0"/>
                  </a:lnTo>
                  <a:cubicBezTo>
                    <a:pt x="110" y="0"/>
                    <a:pt x="96" y="0"/>
                    <a:pt x="82" y="0"/>
                  </a:cubicBezTo>
                  <a:lnTo>
                    <a:pt x="69" y="12"/>
                  </a:lnTo>
                  <a:cubicBezTo>
                    <a:pt x="14" y="66"/>
                    <a:pt x="0" y="135"/>
                    <a:pt x="0" y="135"/>
                  </a:cubicBezTo>
                  <a:cubicBezTo>
                    <a:pt x="28" y="150"/>
                    <a:pt x="69" y="163"/>
                    <a:pt x="96" y="163"/>
                  </a:cubicBezTo>
                  <a:cubicBezTo>
                    <a:pt x="110" y="163"/>
                    <a:pt x="123" y="163"/>
                    <a:pt x="137" y="163"/>
                  </a:cubicBezTo>
                  <a:cubicBezTo>
                    <a:pt x="110" y="95"/>
                    <a:pt x="110" y="40"/>
                    <a:pt x="123" y="0"/>
                  </a:cubicBezTo>
                </a:path>
              </a:pathLst>
            </a:custGeom>
            <a:grpFill/>
            <a:ln>
              <a:noFill/>
            </a:ln>
            <a:effectLst/>
            <a:extLst>
              <a:ext uri="{91240B29-F687-4F45-9708-019B960494DF}">
                <a14:hiddenLine xmlns:a14="http://schemas.microsoft.com/office/drawing/2010/main" w="9525">
                  <a:solidFill>
                    <a:srgbClr val="010101"/>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998" name="Freeform 416"/>
            <p:cNvSpPr>
              <a:spLocks noChangeArrowheads="1"/>
            </p:cNvSpPr>
            <p:nvPr/>
          </p:nvSpPr>
          <p:spPr bwMode="auto">
            <a:xfrm>
              <a:off x="15855649" y="5206321"/>
              <a:ext cx="251096" cy="196363"/>
            </a:xfrm>
            <a:custGeom>
              <a:avLst/>
              <a:gdLst>
                <a:gd name="T0" fmla="*/ 247 w 248"/>
                <a:gd name="T1" fmla="*/ 0 h 193"/>
                <a:gd name="T2" fmla="*/ 247 w 248"/>
                <a:gd name="T3" fmla="*/ 0 h 193"/>
                <a:gd name="T4" fmla="*/ 136 w 248"/>
                <a:gd name="T5" fmla="*/ 83 h 193"/>
                <a:gd name="T6" fmla="*/ 13 w 248"/>
                <a:gd name="T7" fmla="*/ 27 h 193"/>
                <a:gd name="T8" fmla="*/ 0 w 248"/>
                <a:gd name="T9" fmla="*/ 27 h 193"/>
                <a:gd name="T10" fmla="*/ 0 w 248"/>
                <a:gd name="T11" fmla="*/ 41 h 193"/>
                <a:gd name="T12" fmla="*/ 41 w 248"/>
                <a:gd name="T13" fmla="*/ 150 h 193"/>
                <a:gd name="T14" fmla="*/ 136 w 248"/>
                <a:gd name="T15" fmla="*/ 192 h 193"/>
                <a:gd name="T16" fmla="*/ 191 w 248"/>
                <a:gd name="T17" fmla="*/ 164 h 193"/>
                <a:gd name="T18" fmla="*/ 247 w 248"/>
                <a:gd name="T19" fmla="*/ 13 h 193"/>
                <a:gd name="T20" fmla="*/ 247 w 248"/>
                <a:gd name="T21" fmla="*/ 13 h 193"/>
                <a:gd name="T22" fmla="*/ 247 w 248"/>
                <a:gd name="T23" fmla="*/ 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48" h="193">
                  <a:moveTo>
                    <a:pt x="247" y="0"/>
                  </a:moveTo>
                  <a:lnTo>
                    <a:pt x="247" y="0"/>
                  </a:lnTo>
                  <a:cubicBezTo>
                    <a:pt x="232" y="0"/>
                    <a:pt x="232" y="0"/>
                    <a:pt x="136" y="83"/>
                  </a:cubicBezTo>
                  <a:cubicBezTo>
                    <a:pt x="13" y="27"/>
                    <a:pt x="13" y="27"/>
                    <a:pt x="13" y="27"/>
                  </a:cubicBezTo>
                  <a:lnTo>
                    <a:pt x="0" y="27"/>
                  </a:lnTo>
                  <a:cubicBezTo>
                    <a:pt x="0" y="41"/>
                    <a:pt x="0" y="41"/>
                    <a:pt x="0" y="41"/>
                  </a:cubicBezTo>
                  <a:cubicBezTo>
                    <a:pt x="0" y="83"/>
                    <a:pt x="13" y="123"/>
                    <a:pt x="41" y="150"/>
                  </a:cubicBezTo>
                  <a:cubicBezTo>
                    <a:pt x="68" y="177"/>
                    <a:pt x="109" y="192"/>
                    <a:pt x="136" y="192"/>
                  </a:cubicBezTo>
                  <a:cubicBezTo>
                    <a:pt x="164" y="192"/>
                    <a:pt x="177" y="177"/>
                    <a:pt x="191" y="164"/>
                  </a:cubicBezTo>
                  <a:cubicBezTo>
                    <a:pt x="218" y="123"/>
                    <a:pt x="247" y="68"/>
                    <a:pt x="247" y="13"/>
                  </a:cubicBezTo>
                  <a:lnTo>
                    <a:pt x="247" y="13"/>
                  </a:lnTo>
                  <a:lnTo>
                    <a:pt x="247" y="0"/>
                  </a:lnTo>
                </a:path>
              </a:pathLst>
            </a:custGeom>
            <a:grpFill/>
            <a:ln>
              <a:noFill/>
            </a:ln>
            <a:effectLst/>
            <a:extLst>
              <a:ext uri="{91240B29-F687-4F45-9708-019B960494DF}">
                <a14:hiddenLine xmlns:a14="http://schemas.microsoft.com/office/drawing/2010/main" w="9525">
                  <a:solidFill>
                    <a:srgbClr val="010101"/>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999" name="Freeform 417"/>
            <p:cNvSpPr>
              <a:spLocks noChangeArrowheads="1"/>
            </p:cNvSpPr>
            <p:nvPr/>
          </p:nvSpPr>
          <p:spPr bwMode="auto">
            <a:xfrm>
              <a:off x="15896736" y="5402684"/>
              <a:ext cx="136961" cy="164396"/>
            </a:xfrm>
            <a:custGeom>
              <a:avLst/>
              <a:gdLst>
                <a:gd name="T0" fmla="*/ 109 w 137"/>
                <a:gd name="T1" fmla="*/ 14 h 165"/>
                <a:gd name="T2" fmla="*/ 109 w 137"/>
                <a:gd name="T3" fmla="*/ 14 h 165"/>
                <a:gd name="T4" fmla="*/ 95 w 137"/>
                <a:gd name="T5" fmla="*/ 14 h 165"/>
                <a:gd name="T6" fmla="*/ 13 w 137"/>
                <a:gd name="T7" fmla="*/ 0 h 165"/>
                <a:gd name="T8" fmla="*/ 13 w 137"/>
                <a:gd name="T9" fmla="*/ 14 h 165"/>
                <a:gd name="T10" fmla="*/ 0 w 137"/>
                <a:gd name="T11" fmla="*/ 26 h 165"/>
                <a:gd name="T12" fmla="*/ 68 w 137"/>
                <a:gd name="T13" fmla="*/ 164 h 165"/>
                <a:gd name="T14" fmla="*/ 123 w 137"/>
                <a:gd name="T15" fmla="*/ 14 h 165"/>
                <a:gd name="T16" fmla="*/ 109 w 137"/>
                <a:gd name="T17" fmla="*/ 14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7" h="165">
                  <a:moveTo>
                    <a:pt x="109" y="14"/>
                  </a:moveTo>
                  <a:lnTo>
                    <a:pt x="109" y="14"/>
                  </a:lnTo>
                  <a:cubicBezTo>
                    <a:pt x="95" y="14"/>
                    <a:pt x="95" y="14"/>
                    <a:pt x="95" y="14"/>
                  </a:cubicBezTo>
                  <a:cubicBezTo>
                    <a:pt x="68" y="26"/>
                    <a:pt x="41" y="14"/>
                    <a:pt x="13" y="0"/>
                  </a:cubicBezTo>
                  <a:lnTo>
                    <a:pt x="13" y="14"/>
                  </a:lnTo>
                  <a:cubicBezTo>
                    <a:pt x="0" y="14"/>
                    <a:pt x="0" y="14"/>
                    <a:pt x="0" y="26"/>
                  </a:cubicBezTo>
                  <a:cubicBezTo>
                    <a:pt x="13" y="55"/>
                    <a:pt x="27" y="123"/>
                    <a:pt x="68" y="164"/>
                  </a:cubicBezTo>
                  <a:cubicBezTo>
                    <a:pt x="109" y="123"/>
                    <a:pt x="136" y="69"/>
                    <a:pt x="123" y="14"/>
                  </a:cubicBezTo>
                  <a:lnTo>
                    <a:pt x="109" y="14"/>
                  </a:lnTo>
                </a:path>
              </a:pathLst>
            </a:custGeom>
            <a:grpFill/>
            <a:ln>
              <a:noFill/>
            </a:ln>
            <a:effectLst/>
            <a:extLst>
              <a:ext uri="{91240B29-F687-4F45-9708-019B960494DF}">
                <a14:hiddenLine xmlns:a14="http://schemas.microsoft.com/office/drawing/2010/main" w="9525">
                  <a:solidFill>
                    <a:srgbClr val="010101"/>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1000" name="Freeform 418"/>
            <p:cNvSpPr>
              <a:spLocks noChangeArrowheads="1"/>
            </p:cNvSpPr>
            <p:nvPr/>
          </p:nvSpPr>
          <p:spPr bwMode="auto">
            <a:xfrm>
              <a:off x="15782602" y="5302221"/>
              <a:ext cx="68481" cy="109597"/>
            </a:xfrm>
            <a:custGeom>
              <a:avLst/>
              <a:gdLst>
                <a:gd name="T0" fmla="*/ 40 w 69"/>
                <a:gd name="T1" fmla="*/ 43 h 112"/>
                <a:gd name="T2" fmla="*/ 40 w 69"/>
                <a:gd name="T3" fmla="*/ 43 h 112"/>
                <a:gd name="T4" fmla="*/ 40 w 69"/>
                <a:gd name="T5" fmla="*/ 111 h 112"/>
                <a:gd name="T6" fmla="*/ 54 w 69"/>
                <a:gd name="T7" fmla="*/ 111 h 112"/>
                <a:gd name="T8" fmla="*/ 54 w 69"/>
                <a:gd name="T9" fmla="*/ 111 h 112"/>
                <a:gd name="T10" fmla="*/ 68 w 69"/>
                <a:gd name="T11" fmla="*/ 97 h 112"/>
                <a:gd name="T12" fmla="*/ 54 w 69"/>
                <a:gd name="T13" fmla="*/ 43 h 112"/>
                <a:gd name="T14" fmla="*/ 54 w 69"/>
                <a:gd name="T15" fmla="*/ 28 h 112"/>
                <a:gd name="T16" fmla="*/ 13 w 69"/>
                <a:gd name="T17" fmla="*/ 0 h 112"/>
                <a:gd name="T18" fmla="*/ 0 w 69"/>
                <a:gd name="T19" fmla="*/ 0 h 112"/>
                <a:gd name="T20" fmla="*/ 0 w 69"/>
                <a:gd name="T21" fmla="*/ 14 h 112"/>
                <a:gd name="T22" fmla="*/ 40 w 69"/>
                <a:gd name="T23" fmla="*/ 43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9" h="112">
                  <a:moveTo>
                    <a:pt x="40" y="43"/>
                  </a:moveTo>
                  <a:lnTo>
                    <a:pt x="40" y="43"/>
                  </a:lnTo>
                  <a:cubicBezTo>
                    <a:pt x="40" y="111"/>
                    <a:pt x="40" y="111"/>
                    <a:pt x="40" y="111"/>
                  </a:cubicBezTo>
                  <a:cubicBezTo>
                    <a:pt x="40" y="111"/>
                    <a:pt x="40" y="111"/>
                    <a:pt x="54" y="111"/>
                  </a:cubicBezTo>
                  <a:lnTo>
                    <a:pt x="54" y="111"/>
                  </a:lnTo>
                  <a:cubicBezTo>
                    <a:pt x="54" y="111"/>
                    <a:pt x="68" y="111"/>
                    <a:pt x="68" y="97"/>
                  </a:cubicBezTo>
                  <a:cubicBezTo>
                    <a:pt x="54" y="43"/>
                    <a:pt x="54" y="43"/>
                    <a:pt x="54" y="43"/>
                  </a:cubicBezTo>
                  <a:cubicBezTo>
                    <a:pt x="54" y="28"/>
                    <a:pt x="54" y="28"/>
                    <a:pt x="54" y="28"/>
                  </a:cubicBezTo>
                  <a:cubicBezTo>
                    <a:pt x="13" y="0"/>
                    <a:pt x="13" y="0"/>
                    <a:pt x="13" y="0"/>
                  </a:cubicBezTo>
                  <a:cubicBezTo>
                    <a:pt x="13" y="0"/>
                    <a:pt x="13" y="0"/>
                    <a:pt x="0" y="0"/>
                  </a:cubicBezTo>
                  <a:lnTo>
                    <a:pt x="0" y="14"/>
                  </a:lnTo>
                  <a:lnTo>
                    <a:pt x="40" y="43"/>
                  </a:lnTo>
                </a:path>
              </a:pathLst>
            </a:custGeom>
            <a:grpFill/>
            <a:ln>
              <a:noFill/>
            </a:ln>
            <a:effectLst/>
            <a:extLst>
              <a:ext uri="{91240B29-F687-4F45-9708-019B960494DF}">
                <a14:hiddenLine xmlns:a14="http://schemas.microsoft.com/office/drawing/2010/main" w="9525">
                  <a:solidFill>
                    <a:srgbClr val="010101"/>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1001" name="Freeform 419"/>
            <p:cNvSpPr>
              <a:spLocks noChangeArrowheads="1"/>
            </p:cNvSpPr>
            <p:nvPr/>
          </p:nvSpPr>
          <p:spPr bwMode="auto">
            <a:xfrm>
              <a:off x="15727817" y="5315920"/>
              <a:ext cx="54785" cy="141563"/>
            </a:xfrm>
            <a:custGeom>
              <a:avLst/>
              <a:gdLst>
                <a:gd name="T0" fmla="*/ 27 w 56"/>
                <a:gd name="T1" fmla="*/ 55 h 139"/>
                <a:gd name="T2" fmla="*/ 27 w 56"/>
                <a:gd name="T3" fmla="*/ 55 h 139"/>
                <a:gd name="T4" fmla="*/ 14 w 56"/>
                <a:gd name="T5" fmla="*/ 123 h 139"/>
                <a:gd name="T6" fmla="*/ 27 w 56"/>
                <a:gd name="T7" fmla="*/ 123 h 139"/>
                <a:gd name="T8" fmla="*/ 27 w 56"/>
                <a:gd name="T9" fmla="*/ 138 h 139"/>
                <a:gd name="T10" fmla="*/ 41 w 56"/>
                <a:gd name="T11" fmla="*/ 123 h 139"/>
                <a:gd name="T12" fmla="*/ 55 w 56"/>
                <a:gd name="T13" fmla="*/ 55 h 139"/>
                <a:gd name="T14" fmla="*/ 55 w 56"/>
                <a:gd name="T15" fmla="*/ 41 h 139"/>
                <a:gd name="T16" fmla="*/ 27 w 56"/>
                <a:gd name="T17" fmla="*/ 14 h 139"/>
                <a:gd name="T18" fmla="*/ 14 w 56"/>
                <a:gd name="T19" fmla="*/ 14 h 139"/>
                <a:gd name="T20" fmla="*/ 0 w 56"/>
                <a:gd name="T21" fmla="*/ 29 h 139"/>
                <a:gd name="T22" fmla="*/ 27 w 56"/>
                <a:gd name="T23" fmla="*/ 55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6" h="139">
                  <a:moveTo>
                    <a:pt x="27" y="55"/>
                  </a:moveTo>
                  <a:lnTo>
                    <a:pt x="27" y="55"/>
                  </a:lnTo>
                  <a:cubicBezTo>
                    <a:pt x="14" y="123"/>
                    <a:pt x="14" y="123"/>
                    <a:pt x="14" y="123"/>
                  </a:cubicBezTo>
                  <a:lnTo>
                    <a:pt x="27" y="123"/>
                  </a:lnTo>
                  <a:cubicBezTo>
                    <a:pt x="27" y="138"/>
                    <a:pt x="27" y="138"/>
                    <a:pt x="27" y="138"/>
                  </a:cubicBezTo>
                  <a:cubicBezTo>
                    <a:pt x="41" y="138"/>
                    <a:pt x="41" y="123"/>
                    <a:pt x="41" y="123"/>
                  </a:cubicBezTo>
                  <a:cubicBezTo>
                    <a:pt x="55" y="55"/>
                    <a:pt x="55" y="55"/>
                    <a:pt x="55" y="55"/>
                  </a:cubicBezTo>
                  <a:cubicBezTo>
                    <a:pt x="55" y="55"/>
                    <a:pt x="55" y="55"/>
                    <a:pt x="55" y="41"/>
                  </a:cubicBezTo>
                  <a:cubicBezTo>
                    <a:pt x="27" y="14"/>
                    <a:pt x="27" y="14"/>
                    <a:pt x="27" y="14"/>
                  </a:cubicBezTo>
                  <a:cubicBezTo>
                    <a:pt x="14" y="0"/>
                    <a:pt x="14" y="0"/>
                    <a:pt x="14" y="14"/>
                  </a:cubicBezTo>
                  <a:cubicBezTo>
                    <a:pt x="0" y="14"/>
                    <a:pt x="0" y="14"/>
                    <a:pt x="0" y="29"/>
                  </a:cubicBezTo>
                  <a:lnTo>
                    <a:pt x="27" y="55"/>
                  </a:lnTo>
                </a:path>
              </a:pathLst>
            </a:custGeom>
            <a:grpFill/>
            <a:ln>
              <a:noFill/>
            </a:ln>
            <a:effectLst/>
            <a:extLst>
              <a:ext uri="{91240B29-F687-4F45-9708-019B960494DF}">
                <a14:hiddenLine xmlns:a14="http://schemas.microsoft.com/office/drawing/2010/main" w="9525">
                  <a:solidFill>
                    <a:srgbClr val="010101"/>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grpSp>
      <p:sp>
        <p:nvSpPr>
          <p:cNvPr id="1002" name="Freeform 636"/>
          <p:cNvSpPr>
            <a:spLocks noChangeArrowheads="1"/>
          </p:cNvSpPr>
          <p:nvPr/>
        </p:nvSpPr>
        <p:spPr bwMode="auto">
          <a:xfrm>
            <a:off x="13895587" y="9267527"/>
            <a:ext cx="602629" cy="589088"/>
          </a:xfrm>
          <a:custGeom>
            <a:avLst/>
            <a:gdLst>
              <a:gd name="T0" fmla="*/ 532 w 587"/>
              <a:gd name="T1" fmla="*/ 41 h 574"/>
              <a:gd name="T2" fmla="*/ 532 w 587"/>
              <a:gd name="T3" fmla="*/ 41 h 574"/>
              <a:gd name="T4" fmla="*/ 300 w 587"/>
              <a:gd name="T5" fmla="*/ 82 h 574"/>
              <a:gd name="T6" fmla="*/ 218 w 587"/>
              <a:gd name="T7" fmla="*/ 68 h 574"/>
              <a:gd name="T8" fmla="*/ 95 w 587"/>
              <a:gd name="T9" fmla="*/ 218 h 574"/>
              <a:gd name="T10" fmla="*/ 177 w 587"/>
              <a:gd name="T11" fmla="*/ 232 h 574"/>
              <a:gd name="T12" fmla="*/ 136 w 587"/>
              <a:gd name="T13" fmla="*/ 368 h 574"/>
              <a:gd name="T14" fmla="*/ 0 w 587"/>
              <a:gd name="T15" fmla="*/ 437 h 574"/>
              <a:gd name="T16" fmla="*/ 109 w 587"/>
              <a:gd name="T17" fmla="*/ 464 h 574"/>
              <a:gd name="T18" fmla="*/ 136 w 587"/>
              <a:gd name="T19" fmla="*/ 573 h 574"/>
              <a:gd name="T20" fmla="*/ 204 w 587"/>
              <a:gd name="T21" fmla="*/ 437 h 574"/>
              <a:gd name="T22" fmla="*/ 341 w 587"/>
              <a:gd name="T23" fmla="*/ 396 h 574"/>
              <a:gd name="T24" fmla="*/ 354 w 587"/>
              <a:gd name="T25" fmla="*/ 478 h 574"/>
              <a:gd name="T26" fmla="*/ 504 w 587"/>
              <a:gd name="T27" fmla="*/ 355 h 574"/>
              <a:gd name="T28" fmla="*/ 491 w 587"/>
              <a:gd name="T29" fmla="*/ 273 h 574"/>
              <a:gd name="T30" fmla="*/ 532 w 587"/>
              <a:gd name="T31" fmla="*/ 41 h 574"/>
              <a:gd name="T32" fmla="*/ 477 w 587"/>
              <a:gd name="T33" fmla="*/ 150 h 574"/>
              <a:gd name="T34" fmla="*/ 477 w 587"/>
              <a:gd name="T35" fmla="*/ 150 h 574"/>
              <a:gd name="T36" fmla="*/ 423 w 587"/>
              <a:gd name="T37" fmla="*/ 150 h 574"/>
              <a:gd name="T38" fmla="*/ 423 w 587"/>
              <a:gd name="T39" fmla="*/ 109 h 574"/>
              <a:gd name="T40" fmla="*/ 477 w 587"/>
              <a:gd name="T41" fmla="*/ 109 h 574"/>
              <a:gd name="T42" fmla="*/ 477 w 587"/>
              <a:gd name="T43" fmla="*/ 150 h 5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87" h="574">
                <a:moveTo>
                  <a:pt x="532" y="41"/>
                </a:moveTo>
                <a:lnTo>
                  <a:pt x="532" y="41"/>
                </a:lnTo>
                <a:cubicBezTo>
                  <a:pt x="532" y="41"/>
                  <a:pt x="409" y="0"/>
                  <a:pt x="300" y="82"/>
                </a:cubicBezTo>
                <a:cubicBezTo>
                  <a:pt x="273" y="68"/>
                  <a:pt x="245" y="53"/>
                  <a:pt x="218" y="68"/>
                </a:cubicBezTo>
                <a:cubicBezTo>
                  <a:pt x="163" y="82"/>
                  <a:pt x="95" y="218"/>
                  <a:pt x="95" y="218"/>
                </a:cubicBezTo>
                <a:cubicBezTo>
                  <a:pt x="177" y="232"/>
                  <a:pt x="177" y="232"/>
                  <a:pt x="177" y="232"/>
                </a:cubicBezTo>
                <a:cubicBezTo>
                  <a:pt x="163" y="273"/>
                  <a:pt x="150" y="314"/>
                  <a:pt x="136" y="368"/>
                </a:cubicBezTo>
                <a:cubicBezTo>
                  <a:pt x="0" y="437"/>
                  <a:pt x="0" y="437"/>
                  <a:pt x="0" y="437"/>
                </a:cubicBezTo>
                <a:cubicBezTo>
                  <a:pt x="0" y="437"/>
                  <a:pt x="54" y="464"/>
                  <a:pt x="109" y="464"/>
                </a:cubicBezTo>
                <a:cubicBezTo>
                  <a:pt x="109" y="519"/>
                  <a:pt x="136" y="573"/>
                  <a:pt x="136" y="573"/>
                </a:cubicBezTo>
                <a:cubicBezTo>
                  <a:pt x="204" y="437"/>
                  <a:pt x="204" y="437"/>
                  <a:pt x="204" y="437"/>
                </a:cubicBezTo>
                <a:cubicBezTo>
                  <a:pt x="259" y="423"/>
                  <a:pt x="300" y="409"/>
                  <a:pt x="341" y="396"/>
                </a:cubicBezTo>
                <a:cubicBezTo>
                  <a:pt x="354" y="478"/>
                  <a:pt x="354" y="478"/>
                  <a:pt x="354" y="478"/>
                </a:cubicBezTo>
                <a:cubicBezTo>
                  <a:pt x="354" y="478"/>
                  <a:pt x="491" y="409"/>
                  <a:pt x="504" y="355"/>
                </a:cubicBezTo>
                <a:cubicBezTo>
                  <a:pt x="518" y="327"/>
                  <a:pt x="504" y="300"/>
                  <a:pt x="491" y="273"/>
                </a:cubicBezTo>
                <a:cubicBezTo>
                  <a:pt x="586" y="164"/>
                  <a:pt x="532" y="41"/>
                  <a:pt x="532" y="41"/>
                </a:cubicBezTo>
                <a:close/>
                <a:moveTo>
                  <a:pt x="477" y="150"/>
                </a:moveTo>
                <a:lnTo>
                  <a:pt x="477" y="150"/>
                </a:lnTo>
                <a:cubicBezTo>
                  <a:pt x="464" y="164"/>
                  <a:pt x="436" y="164"/>
                  <a:pt x="423" y="150"/>
                </a:cubicBezTo>
                <a:cubicBezTo>
                  <a:pt x="409" y="136"/>
                  <a:pt x="409" y="109"/>
                  <a:pt x="423" y="109"/>
                </a:cubicBezTo>
                <a:cubicBezTo>
                  <a:pt x="436" y="95"/>
                  <a:pt x="464" y="95"/>
                  <a:pt x="477" y="109"/>
                </a:cubicBezTo>
                <a:cubicBezTo>
                  <a:pt x="477" y="109"/>
                  <a:pt x="477" y="136"/>
                  <a:pt x="477" y="150"/>
                </a:cubicBezTo>
                <a:close/>
              </a:path>
            </a:pathLst>
          </a:custGeom>
          <a:solidFill>
            <a:schemeClr val="accent2"/>
          </a:solidFill>
          <a:ln>
            <a:noFill/>
          </a:ln>
          <a:effectLst/>
        </p:spPr>
        <p:txBody>
          <a:bodyPr wrap="none" anchor="ctr"/>
          <a:lstStyle/>
          <a:p>
            <a:endParaRPr lang="en-US" dirty="0">
              <a:latin typeface="Calibri Light" panose="020F0302020204030204"/>
            </a:endParaRPr>
          </a:p>
        </p:txBody>
      </p:sp>
      <p:sp>
        <p:nvSpPr>
          <p:cNvPr id="1003" name="Freeform 212"/>
          <p:cNvSpPr>
            <a:spLocks noChangeArrowheads="1"/>
          </p:cNvSpPr>
          <p:nvPr/>
        </p:nvSpPr>
        <p:spPr bwMode="auto">
          <a:xfrm>
            <a:off x="13917337" y="8438332"/>
            <a:ext cx="561542" cy="561688"/>
          </a:xfrm>
          <a:custGeom>
            <a:avLst/>
            <a:gdLst>
              <a:gd name="T0" fmla="*/ 520 w 547"/>
              <a:gd name="T1" fmla="*/ 152 h 548"/>
              <a:gd name="T2" fmla="*/ 520 w 547"/>
              <a:gd name="T3" fmla="*/ 152 h 548"/>
              <a:gd name="T4" fmla="*/ 534 w 547"/>
              <a:gd name="T5" fmla="*/ 55 h 548"/>
              <a:gd name="T6" fmla="*/ 520 w 547"/>
              <a:gd name="T7" fmla="*/ 41 h 548"/>
              <a:gd name="T8" fmla="*/ 505 w 547"/>
              <a:gd name="T9" fmla="*/ 55 h 548"/>
              <a:gd name="T10" fmla="*/ 478 w 547"/>
              <a:gd name="T11" fmla="*/ 164 h 548"/>
              <a:gd name="T12" fmla="*/ 437 w 547"/>
              <a:gd name="T13" fmla="*/ 191 h 548"/>
              <a:gd name="T14" fmla="*/ 437 w 547"/>
              <a:gd name="T15" fmla="*/ 55 h 548"/>
              <a:gd name="T16" fmla="*/ 423 w 547"/>
              <a:gd name="T17" fmla="*/ 41 h 548"/>
              <a:gd name="T18" fmla="*/ 411 w 547"/>
              <a:gd name="T19" fmla="*/ 55 h 548"/>
              <a:gd name="T20" fmla="*/ 411 w 547"/>
              <a:gd name="T21" fmla="*/ 191 h 548"/>
              <a:gd name="T22" fmla="*/ 411 w 547"/>
              <a:gd name="T23" fmla="*/ 191 h 548"/>
              <a:gd name="T24" fmla="*/ 382 w 547"/>
              <a:gd name="T25" fmla="*/ 191 h 548"/>
              <a:gd name="T26" fmla="*/ 382 w 547"/>
              <a:gd name="T27" fmla="*/ 191 h 548"/>
              <a:gd name="T28" fmla="*/ 356 w 547"/>
              <a:gd name="T29" fmla="*/ 14 h 548"/>
              <a:gd name="T30" fmla="*/ 341 w 547"/>
              <a:gd name="T31" fmla="*/ 0 h 548"/>
              <a:gd name="T32" fmla="*/ 328 w 547"/>
              <a:gd name="T33" fmla="*/ 14 h 548"/>
              <a:gd name="T34" fmla="*/ 341 w 547"/>
              <a:gd name="T35" fmla="*/ 191 h 548"/>
              <a:gd name="T36" fmla="*/ 341 w 547"/>
              <a:gd name="T37" fmla="*/ 206 h 548"/>
              <a:gd name="T38" fmla="*/ 300 w 547"/>
              <a:gd name="T39" fmla="*/ 206 h 548"/>
              <a:gd name="T40" fmla="*/ 314 w 547"/>
              <a:gd name="T41" fmla="*/ 82 h 548"/>
              <a:gd name="T42" fmla="*/ 300 w 547"/>
              <a:gd name="T43" fmla="*/ 68 h 548"/>
              <a:gd name="T44" fmla="*/ 273 w 547"/>
              <a:gd name="T45" fmla="*/ 82 h 548"/>
              <a:gd name="T46" fmla="*/ 259 w 547"/>
              <a:gd name="T47" fmla="*/ 206 h 548"/>
              <a:gd name="T48" fmla="*/ 246 w 547"/>
              <a:gd name="T49" fmla="*/ 206 h 548"/>
              <a:gd name="T50" fmla="*/ 259 w 547"/>
              <a:gd name="T51" fmla="*/ 14 h 548"/>
              <a:gd name="T52" fmla="*/ 232 w 547"/>
              <a:gd name="T53" fmla="*/ 0 h 548"/>
              <a:gd name="T54" fmla="*/ 218 w 547"/>
              <a:gd name="T55" fmla="*/ 14 h 548"/>
              <a:gd name="T56" fmla="*/ 205 w 547"/>
              <a:gd name="T57" fmla="*/ 206 h 548"/>
              <a:gd name="T58" fmla="*/ 205 w 547"/>
              <a:gd name="T59" fmla="*/ 206 h 548"/>
              <a:gd name="T60" fmla="*/ 205 w 547"/>
              <a:gd name="T61" fmla="*/ 191 h 548"/>
              <a:gd name="T62" fmla="*/ 164 w 547"/>
              <a:gd name="T63" fmla="*/ 55 h 548"/>
              <a:gd name="T64" fmla="*/ 150 w 547"/>
              <a:gd name="T65" fmla="*/ 41 h 548"/>
              <a:gd name="T66" fmla="*/ 137 w 547"/>
              <a:gd name="T67" fmla="*/ 68 h 548"/>
              <a:gd name="T68" fmla="*/ 164 w 547"/>
              <a:gd name="T69" fmla="*/ 191 h 548"/>
              <a:gd name="T70" fmla="*/ 164 w 547"/>
              <a:gd name="T71" fmla="*/ 191 h 548"/>
              <a:gd name="T72" fmla="*/ 164 w 547"/>
              <a:gd name="T73" fmla="*/ 191 h 548"/>
              <a:gd name="T74" fmla="*/ 109 w 547"/>
              <a:gd name="T75" fmla="*/ 41 h 548"/>
              <a:gd name="T76" fmla="*/ 96 w 547"/>
              <a:gd name="T77" fmla="*/ 27 h 548"/>
              <a:gd name="T78" fmla="*/ 82 w 547"/>
              <a:gd name="T79" fmla="*/ 55 h 548"/>
              <a:gd name="T80" fmla="*/ 123 w 547"/>
              <a:gd name="T81" fmla="*/ 191 h 548"/>
              <a:gd name="T82" fmla="*/ 96 w 547"/>
              <a:gd name="T83" fmla="*/ 178 h 548"/>
              <a:gd name="T84" fmla="*/ 41 w 547"/>
              <a:gd name="T85" fmla="*/ 41 h 548"/>
              <a:gd name="T86" fmla="*/ 14 w 547"/>
              <a:gd name="T87" fmla="*/ 41 h 548"/>
              <a:gd name="T88" fmla="*/ 0 w 547"/>
              <a:gd name="T89" fmla="*/ 68 h 548"/>
              <a:gd name="T90" fmla="*/ 55 w 547"/>
              <a:gd name="T91" fmla="*/ 164 h 548"/>
              <a:gd name="T92" fmla="*/ 14 w 547"/>
              <a:gd name="T93" fmla="*/ 137 h 548"/>
              <a:gd name="T94" fmla="*/ 96 w 547"/>
              <a:gd name="T95" fmla="*/ 547 h 548"/>
              <a:gd name="T96" fmla="*/ 465 w 547"/>
              <a:gd name="T97" fmla="*/ 547 h 548"/>
              <a:gd name="T98" fmla="*/ 546 w 547"/>
              <a:gd name="T99" fmla="*/ 137 h 548"/>
              <a:gd name="T100" fmla="*/ 520 w 547"/>
              <a:gd name="T101" fmla="*/ 152 h 548"/>
              <a:gd name="T102" fmla="*/ 273 w 547"/>
              <a:gd name="T103" fmla="*/ 452 h 548"/>
              <a:gd name="T104" fmla="*/ 273 w 547"/>
              <a:gd name="T105" fmla="*/ 452 h 548"/>
              <a:gd name="T106" fmla="*/ 191 w 547"/>
              <a:gd name="T107" fmla="*/ 370 h 548"/>
              <a:gd name="T108" fmla="*/ 273 w 547"/>
              <a:gd name="T109" fmla="*/ 273 h 548"/>
              <a:gd name="T110" fmla="*/ 368 w 547"/>
              <a:gd name="T111" fmla="*/ 370 h 548"/>
              <a:gd name="T112" fmla="*/ 273 w 547"/>
              <a:gd name="T113" fmla="*/ 452 h 5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47" h="548">
                <a:moveTo>
                  <a:pt x="520" y="152"/>
                </a:moveTo>
                <a:lnTo>
                  <a:pt x="520" y="152"/>
                </a:lnTo>
                <a:cubicBezTo>
                  <a:pt x="534" y="55"/>
                  <a:pt x="534" y="55"/>
                  <a:pt x="534" y="55"/>
                </a:cubicBezTo>
                <a:cubicBezTo>
                  <a:pt x="534" y="41"/>
                  <a:pt x="520" y="41"/>
                  <a:pt x="520" y="41"/>
                </a:cubicBezTo>
                <a:cubicBezTo>
                  <a:pt x="505" y="41"/>
                  <a:pt x="505" y="41"/>
                  <a:pt x="505" y="55"/>
                </a:cubicBezTo>
                <a:cubicBezTo>
                  <a:pt x="478" y="164"/>
                  <a:pt x="478" y="164"/>
                  <a:pt x="478" y="164"/>
                </a:cubicBezTo>
                <a:cubicBezTo>
                  <a:pt x="465" y="178"/>
                  <a:pt x="450" y="178"/>
                  <a:pt x="437" y="191"/>
                </a:cubicBezTo>
                <a:cubicBezTo>
                  <a:pt x="437" y="55"/>
                  <a:pt x="437" y="55"/>
                  <a:pt x="437" y="55"/>
                </a:cubicBezTo>
                <a:cubicBezTo>
                  <a:pt x="437" y="41"/>
                  <a:pt x="437" y="41"/>
                  <a:pt x="423" y="41"/>
                </a:cubicBezTo>
                <a:cubicBezTo>
                  <a:pt x="423" y="41"/>
                  <a:pt x="411" y="41"/>
                  <a:pt x="411" y="55"/>
                </a:cubicBezTo>
                <a:cubicBezTo>
                  <a:pt x="411" y="191"/>
                  <a:pt x="411" y="191"/>
                  <a:pt x="411" y="191"/>
                </a:cubicBezTo>
                <a:lnTo>
                  <a:pt x="411" y="191"/>
                </a:lnTo>
                <a:cubicBezTo>
                  <a:pt x="396" y="191"/>
                  <a:pt x="382" y="191"/>
                  <a:pt x="382" y="191"/>
                </a:cubicBezTo>
                <a:lnTo>
                  <a:pt x="382" y="191"/>
                </a:lnTo>
                <a:cubicBezTo>
                  <a:pt x="356" y="14"/>
                  <a:pt x="356" y="14"/>
                  <a:pt x="356" y="14"/>
                </a:cubicBezTo>
                <a:cubicBezTo>
                  <a:pt x="356" y="0"/>
                  <a:pt x="356" y="0"/>
                  <a:pt x="341" y="0"/>
                </a:cubicBezTo>
                <a:cubicBezTo>
                  <a:pt x="328" y="0"/>
                  <a:pt x="328" y="14"/>
                  <a:pt x="328" y="14"/>
                </a:cubicBezTo>
                <a:cubicBezTo>
                  <a:pt x="341" y="191"/>
                  <a:pt x="341" y="191"/>
                  <a:pt x="341" y="191"/>
                </a:cubicBezTo>
                <a:cubicBezTo>
                  <a:pt x="341" y="206"/>
                  <a:pt x="341" y="206"/>
                  <a:pt x="341" y="206"/>
                </a:cubicBezTo>
                <a:cubicBezTo>
                  <a:pt x="328" y="206"/>
                  <a:pt x="314" y="206"/>
                  <a:pt x="300" y="206"/>
                </a:cubicBezTo>
                <a:cubicBezTo>
                  <a:pt x="314" y="82"/>
                  <a:pt x="314" y="82"/>
                  <a:pt x="314" y="82"/>
                </a:cubicBezTo>
                <a:cubicBezTo>
                  <a:pt x="314" y="68"/>
                  <a:pt x="300" y="68"/>
                  <a:pt x="300" y="68"/>
                </a:cubicBezTo>
                <a:cubicBezTo>
                  <a:pt x="287" y="55"/>
                  <a:pt x="287" y="68"/>
                  <a:pt x="273" y="82"/>
                </a:cubicBezTo>
                <a:cubicBezTo>
                  <a:pt x="259" y="206"/>
                  <a:pt x="259" y="206"/>
                  <a:pt x="259" y="206"/>
                </a:cubicBezTo>
                <a:lnTo>
                  <a:pt x="246" y="206"/>
                </a:lnTo>
                <a:cubicBezTo>
                  <a:pt x="259" y="14"/>
                  <a:pt x="259" y="14"/>
                  <a:pt x="259" y="14"/>
                </a:cubicBezTo>
                <a:cubicBezTo>
                  <a:pt x="259" y="0"/>
                  <a:pt x="246" y="0"/>
                  <a:pt x="232" y="0"/>
                </a:cubicBezTo>
                <a:cubicBezTo>
                  <a:pt x="232" y="0"/>
                  <a:pt x="218" y="0"/>
                  <a:pt x="218" y="14"/>
                </a:cubicBezTo>
                <a:cubicBezTo>
                  <a:pt x="205" y="206"/>
                  <a:pt x="205" y="206"/>
                  <a:pt x="205" y="206"/>
                </a:cubicBezTo>
                <a:lnTo>
                  <a:pt x="205" y="206"/>
                </a:lnTo>
                <a:cubicBezTo>
                  <a:pt x="205" y="191"/>
                  <a:pt x="205" y="191"/>
                  <a:pt x="205" y="191"/>
                </a:cubicBezTo>
                <a:cubicBezTo>
                  <a:pt x="164" y="55"/>
                  <a:pt x="164" y="55"/>
                  <a:pt x="164" y="55"/>
                </a:cubicBezTo>
                <a:lnTo>
                  <a:pt x="150" y="41"/>
                </a:lnTo>
                <a:cubicBezTo>
                  <a:pt x="137" y="55"/>
                  <a:pt x="137" y="55"/>
                  <a:pt x="137" y="68"/>
                </a:cubicBezTo>
                <a:cubicBezTo>
                  <a:pt x="164" y="191"/>
                  <a:pt x="164" y="191"/>
                  <a:pt x="164" y="191"/>
                </a:cubicBezTo>
                <a:lnTo>
                  <a:pt x="164" y="191"/>
                </a:lnTo>
                <a:lnTo>
                  <a:pt x="164" y="191"/>
                </a:lnTo>
                <a:cubicBezTo>
                  <a:pt x="109" y="41"/>
                  <a:pt x="109" y="41"/>
                  <a:pt x="109" y="41"/>
                </a:cubicBezTo>
                <a:cubicBezTo>
                  <a:pt x="109" y="27"/>
                  <a:pt x="96" y="27"/>
                  <a:pt x="96" y="27"/>
                </a:cubicBezTo>
                <a:cubicBezTo>
                  <a:pt x="82" y="27"/>
                  <a:pt x="82" y="41"/>
                  <a:pt x="82" y="55"/>
                </a:cubicBezTo>
                <a:cubicBezTo>
                  <a:pt x="123" y="191"/>
                  <a:pt x="123" y="191"/>
                  <a:pt x="123" y="191"/>
                </a:cubicBezTo>
                <a:cubicBezTo>
                  <a:pt x="123" y="178"/>
                  <a:pt x="109" y="178"/>
                  <a:pt x="96" y="178"/>
                </a:cubicBezTo>
                <a:cubicBezTo>
                  <a:pt x="41" y="41"/>
                  <a:pt x="41" y="41"/>
                  <a:pt x="41" y="41"/>
                </a:cubicBezTo>
                <a:cubicBezTo>
                  <a:pt x="27" y="41"/>
                  <a:pt x="27" y="41"/>
                  <a:pt x="14" y="41"/>
                </a:cubicBezTo>
                <a:cubicBezTo>
                  <a:pt x="0" y="41"/>
                  <a:pt x="0" y="55"/>
                  <a:pt x="0" y="68"/>
                </a:cubicBezTo>
                <a:cubicBezTo>
                  <a:pt x="55" y="164"/>
                  <a:pt x="55" y="164"/>
                  <a:pt x="55" y="164"/>
                </a:cubicBezTo>
                <a:cubicBezTo>
                  <a:pt x="41" y="152"/>
                  <a:pt x="27" y="152"/>
                  <a:pt x="14" y="137"/>
                </a:cubicBezTo>
                <a:cubicBezTo>
                  <a:pt x="96" y="547"/>
                  <a:pt x="96" y="547"/>
                  <a:pt x="96" y="547"/>
                </a:cubicBezTo>
                <a:cubicBezTo>
                  <a:pt x="465" y="547"/>
                  <a:pt x="465" y="547"/>
                  <a:pt x="465" y="547"/>
                </a:cubicBezTo>
                <a:cubicBezTo>
                  <a:pt x="546" y="137"/>
                  <a:pt x="546" y="137"/>
                  <a:pt x="546" y="137"/>
                </a:cubicBezTo>
                <a:cubicBezTo>
                  <a:pt x="546" y="152"/>
                  <a:pt x="534" y="152"/>
                  <a:pt x="520" y="152"/>
                </a:cubicBezTo>
                <a:close/>
                <a:moveTo>
                  <a:pt x="273" y="452"/>
                </a:moveTo>
                <a:lnTo>
                  <a:pt x="273" y="452"/>
                </a:lnTo>
                <a:cubicBezTo>
                  <a:pt x="232" y="452"/>
                  <a:pt x="191" y="410"/>
                  <a:pt x="191" y="370"/>
                </a:cubicBezTo>
                <a:cubicBezTo>
                  <a:pt x="191" y="315"/>
                  <a:pt x="232" y="273"/>
                  <a:pt x="273" y="273"/>
                </a:cubicBezTo>
                <a:cubicBezTo>
                  <a:pt x="328" y="273"/>
                  <a:pt x="368" y="315"/>
                  <a:pt x="368" y="370"/>
                </a:cubicBezTo>
                <a:cubicBezTo>
                  <a:pt x="368" y="410"/>
                  <a:pt x="328" y="452"/>
                  <a:pt x="273" y="452"/>
                </a:cubicBezTo>
                <a:close/>
              </a:path>
            </a:pathLst>
          </a:custGeom>
          <a:solidFill>
            <a:schemeClr val="accent1"/>
          </a:solidFill>
          <a:ln>
            <a:noFill/>
          </a:ln>
          <a:effectLst/>
        </p:spPr>
        <p:txBody>
          <a:bodyPr wrap="none" anchor="ctr"/>
          <a:lstStyle/>
          <a:p>
            <a:endParaRPr lang="en-US" dirty="0">
              <a:latin typeface="Calibri Light" panose="020F0302020204030204"/>
            </a:endParaRPr>
          </a:p>
        </p:txBody>
      </p:sp>
      <p:sp>
        <p:nvSpPr>
          <p:cNvPr id="1004" name="Freeform 734"/>
          <p:cNvSpPr>
            <a:spLocks noChangeArrowheads="1"/>
          </p:cNvSpPr>
          <p:nvPr/>
        </p:nvSpPr>
        <p:spPr bwMode="auto">
          <a:xfrm>
            <a:off x="13933554" y="11780071"/>
            <a:ext cx="561542" cy="433824"/>
          </a:xfrm>
          <a:custGeom>
            <a:avLst/>
            <a:gdLst>
              <a:gd name="T0" fmla="*/ 287 w 547"/>
              <a:gd name="T1" fmla="*/ 82 h 424"/>
              <a:gd name="T2" fmla="*/ 287 w 547"/>
              <a:gd name="T3" fmla="*/ 82 h 424"/>
              <a:gd name="T4" fmla="*/ 205 w 547"/>
              <a:gd name="T5" fmla="*/ 96 h 424"/>
              <a:gd name="T6" fmla="*/ 96 w 547"/>
              <a:gd name="T7" fmla="*/ 0 h 424"/>
              <a:gd name="T8" fmla="*/ 68 w 547"/>
              <a:gd name="T9" fmla="*/ 0 h 424"/>
              <a:gd name="T10" fmla="*/ 82 w 547"/>
              <a:gd name="T11" fmla="*/ 14 h 424"/>
              <a:gd name="T12" fmla="*/ 178 w 547"/>
              <a:gd name="T13" fmla="*/ 96 h 424"/>
              <a:gd name="T14" fmla="*/ 123 w 547"/>
              <a:gd name="T15" fmla="*/ 109 h 424"/>
              <a:gd name="T16" fmla="*/ 14 w 547"/>
              <a:gd name="T17" fmla="*/ 27 h 424"/>
              <a:gd name="T18" fmla="*/ 0 w 547"/>
              <a:gd name="T19" fmla="*/ 27 h 424"/>
              <a:gd name="T20" fmla="*/ 0 w 547"/>
              <a:gd name="T21" fmla="*/ 41 h 424"/>
              <a:gd name="T22" fmla="*/ 96 w 547"/>
              <a:gd name="T23" fmla="*/ 109 h 424"/>
              <a:gd name="T24" fmla="*/ 41 w 547"/>
              <a:gd name="T25" fmla="*/ 178 h 424"/>
              <a:gd name="T26" fmla="*/ 287 w 547"/>
              <a:gd name="T27" fmla="*/ 423 h 424"/>
              <a:gd name="T28" fmla="*/ 546 w 547"/>
              <a:gd name="T29" fmla="*/ 178 h 424"/>
              <a:gd name="T30" fmla="*/ 287 w 547"/>
              <a:gd name="T31" fmla="*/ 82 h 424"/>
              <a:gd name="T32" fmla="*/ 109 w 547"/>
              <a:gd name="T33" fmla="*/ 137 h 424"/>
              <a:gd name="T34" fmla="*/ 109 w 547"/>
              <a:gd name="T35" fmla="*/ 137 h 424"/>
              <a:gd name="T36" fmla="*/ 205 w 547"/>
              <a:gd name="T37" fmla="*/ 205 h 424"/>
              <a:gd name="T38" fmla="*/ 218 w 547"/>
              <a:gd name="T39" fmla="*/ 205 h 424"/>
              <a:gd name="T40" fmla="*/ 232 w 547"/>
              <a:gd name="T41" fmla="*/ 205 h 424"/>
              <a:gd name="T42" fmla="*/ 232 w 547"/>
              <a:gd name="T43" fmla="*/ 191 h 424"/>
              <a:gd name="T44" fmla="*/ 150 w 547"/>
              <a:gd name="T45" fmla="*/ 123 h 424"/>
              <a:gd name="T46" fmla="*/ 205 w 547"/>
              <a:gd name="T47" fmla="*/ 109 h 424"/>
              <a:gd name="T48" fmla="*/ 287 w 547"/>
              <a:gd name="T49" fmla="*/ 178 h 424"/>
              <a:gd name="T50" fmla="*/ 287 w 547"/>
              <a:gd name="T51" fmla="*/ 178 h 424"/>
              <a:gd name="T52" fmla="*/ 300 w 547"/>
              <a:gd name="T53" fmla="*/ 178 h 424"/>
              <a:gd name="T54" fmla="*/ 300 w 547"/>
              <a:gd name="T55" fmla="*/ 164 h 424"/>
              <a:gd name="T56" fmla="*/ 232 w 547"/>
              <a:gd name="T57" fmla="*/ 109 h 424"/>
              <a:gd name="T58" fmla="*/ 287 w 547"/>
              <a:gd name="T59" fmla="*/ 109 h 424"/>
              <a:gd name="T60" fmla="*/ 519 w 547"/>
              <a:gd name="T61" fmla="*/ 178 h 424"/>
              <a:gd name="T62" fmla="*/ 287 w 547"/>
              <a:gd name="T63" fmla="*/ 232 h 424"/>
              <a:gd name="T64" fmla="*/ 55 w 547"/>
              <a:gd name="T65" fmla="*/ 178 h 424"/>
              <a:gd name="T66" fmla="*/ 109 w 547"/>
              <a:gd name="T67" fmla="*/ 137 h 4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47" h="424">
                <a:moveTo>
                  <a:pt x="287" y="82"/>
                </a:moveTo>
                <a:lnTo>
                  <a:pt x="287" y="82"/>
                </a:lnTo>
                <a:cubicBezTo>
                  <a:pt x="259" y="82"/>
                  <a:pt x="232" y="96"/>
                  <a:pt x="205" y="96"/>
                </a:cubicBezTo>
                <a:cubicBezTo>
                  <a:pt x="96" y="0"/>
                  <a:pt x="96" y="0"/>
                  <a:pt x="96" y="0"/>
                </a:cubicBezTo>
                <a:cubicBezTo>
                  <a:pt x="82" y="0"/>
                  <a:pt x="82" y="0"/>
                  <a:pt x="68" y="0"/>
                </a:cubicBezTo>
                <a:cubicBezTo>
                  <a:pt x="68" y="0"/>
                  <a:pt x="68" y="14"/>
                  <a:pt x="82" y="14"/>
                </a:cubicBezTo>
                <a:cubicBezTo>
                  <a:pt x="178" y="96"/>
                  <a:pt x="178" y="96"/>
                  <a:pt x="178" y="96"/>
                </a:cubicBezTo>
                <a:cubicBezTo>
                  <a:pt x="150" y="96"/>
                  <a:pt x="137" y="109"/>
                  <a:pt x="123" y="109"/>
                </a:cubicBezTo>
                <a:cubicBezTo>
                  <a:pt x="14" y="27"/>
                  <a:pt x="14" y="27"/>
                  <a:pt x="14" y="27"/>
                </a:cubicBezTo>
                <a:lnTo>
                  <a:pt x="0" y="27"/>
                </a:lnTo>
                <a:lnTo>
                  <a:pt x="0" y="41"/>
                </a:lnTo>
                <a:cubicBezTo>
                  <a:pt x="96" y="109"/>
                  <a:pt x="96" y="109"/>
                  <a:pt x="96" y="109"/>
                </a:cubicBezTo>
                <a:cubicBezTo>
                  <a:pt x="55" y="123"/>
                  <a:pt x="41" y="150"/>
                  <a:pt x="41" y="178"/>
                </a:cubicBezTo>
                <a:cubicBezTo>
                  <a:pt x="41" y="314"/>
                  <a:pt x="150" y="423"/>
                  <a:pt x="287" y="423"/>
                </a:cubicBezTo>
                <a:cubicBezTo>
                  <a:pt x="437" y="423"/>
                  <a:pt x="546" y="314"/>
                  <a:pt x="546" y="178"/>
                </a:cubicBezTo>
                <a:cubicBezTo>
                  <a:pt x="546" y="123"/>
                  <a:pt x="423" y="82"/>
                  <a:pt x="287" y="82"/>
                </a:cubicBezTo>
                <a:close/>
                <a:moveTo>
                  <a:pt x="109" y="137"/>
                </a:moveTo>
                <a:lnTo>
                  <a:pt x="109" y="137"/>
                </a:lnTo>
                <a:cubicBezTo>
                  <a:pt x="205" y="205"/>
                  <a:pt x="205" y="205"/>
                  <a:pt x="205" y="205"/>
                </a:cubicBezTo>
                <a:cubicBezTo>
                  <a:pt x="218" y="205"/>
                  <a:pt x="218" y="205"/>
                  <a:pt x="218" y="205"/>
                </a:cubicBezTo>
                <a:cubicBezTo>
                  <a:pt x="218" y="205"/>
                  <a:pt x="218" y="205"/>
                  <a:pt x="232" y="205"/>
                </a:cubicBezTo>
                <a:lnTo>
                  <a:pt x="232" y="191"/>
                </a:lnTo>
                <a:cubicBezTo>
                  <a:pt x="150" y="123"/>
                  <a:pt x="150" y="123"/>
                  <a:pt x="150" y="123"/>
                </a:cubicBezTo>
                <a:cubicBezTo>
                  <a:pt x="164" y="123"/>
                  <a:pt x="178" y="123"/>
                  <a:pt x="205" y="109"/>
                </a:cubicBezTo>
                <a:cubicBezTo>
                  <a:pt x="287" y="178"/>
                  <a:pt x="287" y="178"/>
                  <a:pt x="287" y="178"/>
                </a:cubicBezTo>
                <a:lnTo>
                  <a:pt x="287" y="178"/>
                </a:lnTo>
                <a:cubicBezTo>
                  <a:pt x="300" y="178"/>
                  <a:pt x="300" y="178"/>
                  <a:pt x="300" y="178"/>
                </a:cubicBezTo>
                <a:lnTo>
                  <a:pt x="300" y="164"/>
                </a:lnTo>
                <a:cubicBezTo>
                  <a:pt x="232" y="109"/>
                  <a:pt x="232" y="109"/>
                  <a:pt x="232" y="109"/>
                </a:cubicBezTo>
                <a:cubicBezTo>
                  <a:pt x="246" y="109"/>
                  <a:pt x="273" y="109"/>
                  <a:pt x="287" y="109"/>
                </a:cubicBezTo>
                <a:cubicBezTo>
                  <a:pt x="437" y="109"/>
                  <a:pt x="519" y="150"/>
                  <a:pt x="519" y="178"/>
                </a:cubicBezTo>
                <a:cubicBezTo>
                  <a:pt x="519" y="191"/>
                  <a:pt x="437" y="232"/>
                  <a:pt x="287" y="232"/>
                </a:cubicBezTo>
                <a:cubicBezTo>
                  <a:pt x="150" y="232"/>
                  <a:pt x="55" y="191"/>
                  <a:pt x="55" y="178"/>
                </a:cubicBezTo>
                <a:cubicBezTo>
                  <a:pt x="55" y="164"/>
                  <a:pt x="82" y="150"/>
                  <a:pt x="109" y="137"/>
                </a:cubicBezTo>
                <a:close/>
              </a:path>
            </a:pathLst>
          </a:custGeom>
          <a:solidFill>
            <a:schemeClr val="accent5"/>
          </a:solidFill>
          <a:ln>
            <a:noFill/>
          </a:ln>
          <a:effectLst/>
        </p:spPr>
        <p:txBody>
          <a:bodyPr wrap="none" anchor="ctr"/>
          <a:lstStyle/>
          <a:p>
            <a:endParaRPr lang="en-US" dirty="0">
              <a:latin typeface="Calibri Light" panose="020F0302020204030204"/>
            </a:endParaRPr>
          </a:p>
        </p:txBody>
      </p:sp>
      <p:grpSp>
        <p:nvGrpSpPr>
          <p:cNvPr id="1005" name="Group 1004"/>
          <p:cNvGrpSpPr/>
          <p:nvPr/>
        </p:nvGrpSpPr>
        <p:grpSpPr>
          <a:xfrm>
            <a:off x="13930727" y="10100130"/>
            <a:ext cx="529582" cy="561688"/>
            <a:chOff x="881213" y="5206321"/>
            <a:chExt cx="529582" cy="561688"/>
          </a:xfrm>
          <a:solidFill>
            <a:schemeClr val="accent3"/>
          </a:solidFill>
        </p:grpSpPr>
        <p:sp>
          <p:nvSpPr>
            <p:cNvPr id="1006" name="Freeform 28"/>
            <p:cNvSpPr>
              <a:spLocks noChangeArrowheads="1"/>
            </p:cNvSpPr>
            <p:nvPr/>
          </p:nvSpPr>
          <p:spPr bwMode="auto">
            <a:xfrm>
              <a:off x="935996" y="5206321"/>
              <a:ext cx="22827" cy="164396"/>
            </a:xfrm>
            <a:custGeom>
              <a:avLst/>
              <a:gdLst>
                <a:gd name="T0" fmla="*/ 13 w 28"/>
                <a:gd name="T1" fmla="*/ 163 h 164"/>
                <a:gd name="T2" fmla="*/ 13 w 28"/>
                <a:gd name="T3" fmla="*/ 163 h 164"/>
                <a:gd name="T4" fmla="*/ 27 w 28"/>
                <a:gd name="T5" fmla="*/ 150 h 164"/>
                <a:gd name="T6" fmla="*/ 27 w 28"/>
                <a:gd name="T7" fmla="*/ 13 h 164"/>
                <a:gd name="T8" fmla="*/ 13 w 28"/>
                <a:gd name="T9" fmla="*/ 0 h 164"/>
                <a:gd name="T10" fmla="*/ 0 w 28"/>
                <a:gd name="T11" fmla="*/ 13 h 164"/>
                <a:gd name="T12" fmla="*/ 0 w 28"/>
                <a:gd name="T13" fmla="*/ 150 h 164"/>
                <a:gd name="T14" fmla="*/ 13 w 28"/>
                <a:gd name="T15" fmla="*/ 163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 h="164">
                  <a:moveTo>
                    <a:pt x="13" y="163"/>
                  </a:moveTo>
                  <a:lnTo>
                    <a:pt x="13" y="163"/>
                  </a:lnTo>
                  <a:cubicBezTo>
                    <a:pt x="27" y="163"/>
                    <a:pt x="27" y="150"/>
                    <a:pt x="27" y="150"/>
                  </a:cubicBezTo>
                  <a:cubicBezTo>
                    <a:pt x="27" y="13"/>
                    <a:pt x="27" y="13"/>
                    <a:pt x="27" y="13"/>
                  </a:cubicBezTo>
                  <a:cubicBezTo>
                    <a:pt x="27" y="13"/>
                    <a:pt x="27" y="0"/>
                    <a:pt x="13" y="0"/>
                  </a:cubicBezTo>
                  <a:lnTo>
                    <a:pt x="0" y="13"/>
                  </a:lnTo>
                  <a:cubicBezTo>
                    <a:pt x="0" y="150"/>
                    <a:pt x="0" y="150"/>
                    <a:pt x="0" y="150"/>
                  </a:cubicBezTo>
                  <a:lnTo>
                    <a:pt x="13" y="163"/>
                  </a:ln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1007" name="Freeform 29"/>
            <p:cNvSpPr>
              <a:spLocks noChangeArrowheads="1"/>
            </p:cNvSpPr>
            <p:nvPr/>
          </p:nvSpPr>
          <p:spPr bwMode="auto">
            <a:xfrm>
              <a:off x="881213" y="5206321"/>
              <a:ext cx="150658" cy="561688"/>
            </a:xfrm>
            <a:custGeom>
              <a:avLst/>
              <a:gdLst>
                <a:gd name="T0" fmla="*/ 137 w 151"/>
                <a:gd name="T1" fmla="*/ 0 h 548"/>
                <a:gd name="T2" fmla="*/ 137 w 151"/>
                <a:gd name="T3" fmla="*/ 0 h 548"/>
                <a:gd name="T4" fmla="*/ 123 w 151"/>
                <a:gd name="T5" fmla="*/ 13 h 548"/>
                <a:gd name="T6" fmla="*/ 123 w 151"/>
                <a:gd name="T7" fmla="*/ 150 h 548"/>
                <a:gd name="T8" fmla="*/ 68 w 151"/>
                <a:gd name="T9" fmla="*/ 204 h 548"/>
                <a:gd name="T10" fmla="*/ 14 w 151"/>
                <a:gd name="T11" fmla="*/ 150 h 548"/>
                <a:gd name="T12" fmla="*/ 14 w 151"/>
                <a:gd name="T13" fmla="*/ 13 h 548"/>
                <a:gd name="T14" fmla="*/ 0 w 151"/>
                <a:gd name="T15" fmla="*/ 0 h 548"/>
                <a:gd name="T16" fmla="*/ 0 w 151"/>
                <a:gd name="T17" fmla="*/ 13 h 548"/>
                <a:gd name="T18" fmla="*/ 0 w 151"/>
                <a:gd name="T19" fmla="*/ 150 h 548"/>
                <a:gd name="T20" fmla="*/ 55 w 151"/>
                <a:gd name="T21" fmla="*/ 218 h 548"/>
                <a:gd name="T22" fmla="*/ 55 w 151"/>
                <a:gd name="T23" fmla="*/ 533 h 548"/>
                <a:gd name="T24" fmla="*/ 68 w 151"/>
                <a:gd name="T25" fmla="*/ 547 h 548"/>
                <a:gd name="T26" fmla="*/ 82 w 151"/>
                <a:gd name="T27" fmla="*/ 533 h 548"/>
                <a:gd name="T28" fmla="*/ 82 w 151"/>
                <a:gd name="T29" fmla="*/ 218 h 548"/>
                <a:gd name="T30" fmla="*/ 150 w 151"/>
                <a:gd name="T31" fmla="*/ 150 h 548"/>
                <a:gd name="T32" fmla="*/ 150 w 151"/>
                <a:gd name="T33" fmla="*/ 13 h 548"/>
                <a:gd name="T34" fmla="*/ 137 w 151"/>
                <a:gd name="T35" fmla="*/ 0 h 5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1" h="548">
                  <a:moveTo>
                    <a:pt x="137" y="0"/>
                  </a:moveTo>
                  <a:lnTo>
                    <a:pt x="137" y="0"/>
                  </a:lnTo>
                  <a:lnTo>
                    <a:pt x="123" y="13"/>
                  </a:lnTo>
                  <a:cubicBezTo>
                    <a:pt x="123" y="150"/>
                    <a:pt x="123" y="150"/>
                    <a:pt x="123" y="150"/>
                  </a:cubicBezTo>
                  <a:cubicBezTo>
                    <a:pt x="123" y="177"/>
                    <a:pt x="96" y="204"/>
                    <a:pt x="68" y="204"/>
                  </a:cubicBezTo>
                  <a:cubicBezTo>
                    <a:pt x="41" y="204"/>
                    <a:pt x="14" y="177"/>
                    <a:pt x="14" y="150"/>
                  </a:cubicBezTo>
                  <a:cubicBezTo>
                    <a:pt x="14" y="13"/>
                    <a:pt x="14" y="13"/>
                    <a:pt x="14" y="13"/>
                  </a:cubicBezTo>
                  <a:cubicBezTo>
                    <a:pt x="14" y="13"/>
                    <a:pt x="14" y="0"/>
                    <a:pt x="0" y="0"/>
                  </a:cubicBezTo>
                  <a:lnTo>
                    <a:pt x="0" y="13"/>
                  </a:lnTo>
                  <a:cubicBezTo>
                    <a:pt x="0" y="150"/>
                    <a:pt x="0" y="150"/>
                    <a:pt x="0" y="150"/>
                  </a:cubicBezTo>
                  <a:cubicBezTo>
                    <a:pt x="0" y="177"/>
                    <a:pt x="14" y="218"/>
                    <a:pt x="55" y="218"/>
                  </a:cubicBezTo>
                  <a:cubicBezTo>
                    <a:pt x="55" y="533"/>
                    <a:pt x="55" y="533"/>
                    <a:pt x="55" y="533"/>
                  </a:cubicBezTo>
                  <a:cubicBezTo>
                    <a:pt x="55" y="547"/>
                    <a:pt x="68" y="547"/>
                    <a:pt x="68" y="547"/>
                  </a:cubicBezTo>
                  <a:cubicBezTo>
                    <a:pt x="82" y="547"/>
                    <a:pt x="82" y="547"/>
                    <a:pt x="82" y="533"/>
                  </a:cubicBezTo>
                  <a:cubicBezTo>
                    <a:pt x="82" y="218"/>
                    <a:pt x="82" y="218"/>
                    <a:pt x="82" y="218"/>
                  </a:cubicBezTo>
                  <a:cubicBezTo>
                    <a:pt x="123" y="218"/>
                    <a:pt x="150" y="177"/>
                    <a:pt x="150" y="150"/>
                  </a:cubicBezTo>
                  <a:cubicBezTo>
                    <a:pt x="150" y="13"/>
                    <a:pt x="150" y="13"/>
                    <a:pt x="150" y="13"/>
                  </a:cubicBezTo>
                  <a:cubicBezTo>
                    <a:pt x="150" y="13"/>
                    <a:pt x="150" y="0"/>
                    <a:pt x="137" y="0"/>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1008" name="Freeform 30"/>
            <p:cNvSpPr>
              <a:spLocks noChangeArrowheads="1"/>
            </p:cNvSpPr>
            <p:nvPr/>
          </p:nvSpPr>
          <p:spPr bwMode="auto">
            <a:xfrm>
              <a:off x="1104916" y="5206321"/>
              <a:ext cx="150658" cy="561688"/>
            </a:xfrm>
            <a:custGeom>
              <a:avLst/>
              <a:gdLst>
                <a:gd name="T0" fmla="*/ 151 w 152"/>
                <a:gd name="T1" fmla="*/ 68 h 548"/>
                <a:gd name="T2" fmla="*/ 151 w 152"/>
                <a:gd name="T3" fmla="*/ 68 h 548"/>
                <a:gd name="T4" fmla="*/ 69 w 152"/>
                <a:gd name="T5" fmla="*/ 0 h 548"/>
                <a:gd name="T6" fmla="*/ 0 w 152"/>
                <a:gd name="T7" fmla="*/ 68 h 548"/>
                <a:gd name="T8" fmla="*/ 0 w 152"/>
                <a:gd name="T9" fmla="*/ 81 h 548"/>
                <a:gd name="T10" fmla="*/ 0 w 152"/>
                <a:gd name="T11" fmla="*/ 150 h 548"/>
                <a:gd name="T12" fmla="*/ 55 w 152"/>
                <a:gd name="T13" fmla="*/ 218 h 548"/>
                <a:gd name="T14" fmla="*/ 55 w 152"/>
                <a:gd name="T15" fmla="*/ 533 h 548"/>
                <a:gd name="T16" fmla="*/ 69 w 152"/>
                <a:gd name="T17" fmla="*/ 547 h 548"/>
                <a:gd name="T18" fmla="*/ 96 w 152"/>
                <a:gd name="T19" fmla="*/ 533 h 548"/>
                <a:gd name="T20" fmla="*/ 96 w 152"/>
                <a:gd name="T21" fmla="*/ 218 h 548"/>
                <a:gd name="T22" fmla="*/ 151 w 152"/>
                <a:gd name="T23" fmla="*/ 150 h 548"/>
                <a:gd name="T24" fmla="*/ 151 w 152"/>
                <a:gd name="T25" fmla="*/ 81 h 548"/>
                <a:gd name="T26" fmla="*/ 151 w 152"/>
                <a:gd name="T27" fmla="*/ 68 h 548"/>
                <a:gd name="T28" fmla="*/ 69 w 152"/>
                <a:gd name="T29" fmla="*/ 204 h 548"/>
                <a:gd name="T30" fmla="*/ 69 w 152"/>
                <a:gd name="T31" fmla="*/ 204 h 548"/>
                <a:gd name="T32" fmla="*/ 14 w 152"/>
                <a:gd name="T33" fmla="*/ 150 h 548"/>
                <a:gd name="T34" fmla="*/ 14 w 152"/>
                <a:gd name="T35" fmla="*/ 81 h 548"/>
                <a:gd name="T36" fmla="*/ 69 w 152"/>
                <a:gd name="T37" fmla="*/ 27 h 548"/>
                <a:gd name="T38" fmla="*/ 123 w 152"/>
                <a:gd name="T39" fmla="*/ 81 h 548"/>
                <a:gd name="T40" fmla="*/ 123 w 152"/>
                <a:gd name="T41" fmla="*/ 150 h 548"/>
                <a:gd name="T42" fmla="*/ 69 w 152"/>
                <a:gd name="T43" fmla="*/ 204 h 5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52" h="548">
                  <a:moveTo>
                    <a:pt x="151" y="68"/>
                  </a:moveTo>
                  <a:lnTo>
                    <a:pt x="151" y="68"/>
                  </a:lnTo>
                  <a:cubicBezTo>
                    <a:pt x="151" y="40"/>
                    <a:pt x="110" y="0"/>
                    <a:pt x="69" y="0"/>
                  </a:cubicBezTo>
                  <a:cubicBezTo>
                    <a:pt x="28" y="0"/>
                    <a:pt x="0" y="40"/>
                    <a:pt x="0" y="68"/>
                  </a:cubicBezTo>
                  <a:cubicBezTo>
                    <a:pt x="0" y="68"/>
                    <a:pt x="0" y="68"/>
                    <a:pt x="0" y="81"/>
                  </a:cubicBezTo>
                  <a:cubicBezTo>
                    <a:pt x="0" y="150"/>
                    <a:pt x="0" y="150"/>
                    <a:pt x="0" y="150"/>
                  </a:cubicBezTo>
                  <a:cubicBezTo>
                    <a:pt x="0" y="177"/>
                    <a:pt x="28" y="218"/>
                    <a:pt x="55" y="218"/>
                  </a:cubicBezTo>
                  <a:cubicBezTo>
                    <a:pt x="55" y="533"/>
                    <a:pt x="55" y="533"/>
                    <a:pt x="55" y="533"/>
                  </a:cubicBezTo>
                  <a:cubicBezTo>
                    <a:pt x="55" y="547"/>
                    <a:pt x="69" y="547"/>
                    <a:pt x="69" y="547"/>
                  </a:cubicBezTo>
                  <a:cubicBezTo>
                    <a:pt x="82" y="547"/>
                    <a:pt x="96" y="547"/>
                    <a:pt x="96" y="533"/>
                  </a:cubicBezTo>
                  <a:cubicBezTo>
                    <a:pt x="96" y="218"/>
                    <a:pt x="96" y="218"/>
                    <a:pt x="96" y="218"/>
                  </a:cubicBezTo>
                  <a:cubicBezTo>
                    <a:pt x="123" y="218"/>
                    <a:pt x="151" y="177"/>
                    <a:pt x="151" y="150"/>
                  </a:cubicBezTo>
                  <a:cubicBezTo>
                    <a:pt x="151" y="81"/>
                    <a:pt x="151" y="81"/>
                    <a:pt x="151" y="81"/>
                  </a:cubicBezTo>
                  <a:cubicBezTo>
                    <a:pt x="151" y="68"/>
                    <a:pt x="151" y="68"/>
                    <a:pt x="151" y="68"/>
                  </a:cubicBezTo>
                  <a:close/>
                  <a:moveTo>
                    <a:pt x="69" y="204"/>
                  </a:moveTo>
                  <a:lnTo>
                    <a:pt x="69" y="204"/>
                  </a:lnTo>
                  <a:cubicBezTo>
                    <a:pt x="41" y="204"/>
                    <a:pt x="14" y="177"/>
                    <a:pt x="14" y="150"/>
                  </a:cubicBezTo>
                  <a:cubicBezTo>
                    <a:pt x="14" y="81"/>
                    <a:pt x="14" y="81"/>
                    <a:pt x="14" y="81"/>
                  </a:cubicBezTo>
                  <a:cubicBezTo>
                    <a:pt x="14" y="54"/>
                    <a:pt x="41" y="27"/>
                    <a:pt x="69" y="27"/>
                  </a:cubicBezTo>
                  <a:cubicBezTo>
                    <a:pt x="110" y="27"/>
                    <a:pt x="123" y="54"/>
                    <a:pt x="123" y="81"/>
                  </a:cubicBezTo>
                  <a:cubicBezTo>
                    <a:pt x="123" y="150"/>
                    <a:pt x="123" y="150"/>
                    <a:pt x="123" y="150"/>
                  </a:cubicBezTo>
                  <a:cubicBezTo>
                    <a:pt x="123" y="177"/>
                    <a:pt x="110" y="204"/>
                    <a:pt x="69" y="204"/>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1009" name="Freeform 31"/>
            <p:cNvSpPr>
              <a:spLocks noChangeArrowheads="1"/>
            </p:cNvSpPr>
            <p:nvPr/>
          </p:nvSpPr>
          <p:spPr bwMode="auto">
            <a:xfrm>
              <a:off x="1301227" y="5220022"/>
              <a:ext cx="109568" cy="534289"/>
            </a:xfrm>
            <a:custGeom>
              <a:avLst/>
              <a:gdLst>
                <a:gd name="T0" fmla="*/ 110 w 111"/>
                <a:gd name="T1" fmla="*/ 0 h 521"/>
                <a:gd name="T2" fmla="*/ 110 w 111"/>
                <a:gd name="T3" fmla="*/ 0 h 521"/>
                <a:gd name="T4" fmla="*/ 110 w 111"/>
                <a:gd name="T5" fmla="*/ 520 h 521"/>
                <a:gd name="T6" fmla="*/ 41 w 111"/>
                <a:gd name="T7" fmla="*/ 520 h 521"/>
                <a:gd name="T8" fmla="*/ 55 w 111"/>
                <a:gd name="T9" fmla="*/ 369 h 521"/>
                <a:gd name="T10" fmla="*/ 14 w 111"/>
                <a:gd name="T11" fmla="*/ 302 h 521"/>
                <a:gd name="T12" fmla="*/ 110 w 111"/>
                <a:gd name="T13" fmla="*/ 0 h 521"/>
              </a:gdLst>
              <a:ahLst/>
              <a:cxnLst>
                <a:cxn ang="0">
                  <a:pos x="T0" y="T1"/>
                </a:cxn>
                <a:cxn ang="0">
                  <a:pos x="T2" y="T3"/>
                </a:cxn>
                <a:cxn ang="0">
                  <a:pos x="T4" y="T5"/>
                </a:cxn>
                <a:cxn ang="0">
                  <a:pos x="T6" y="T7"/>
                </a:cxn>
                <a:cxn ang="0">
                  <a:pos x="T8" y="T9"/>
                </a:cxn>
                <a:cxn ang="0">
                  <a:pos x="T10" y="T11"/>
                </a:cxn>
                <a:cxn ang="0">
                  <a:pos x="T12" y="T13"/>
                </a:cxn>
              </a:cxnLst>
              <a:rect l="0" t="0" r="r" b="b"/>
              <a:pathLst>
                <a:path w="111" h="521">
                  <a:moveTo>
                    <a:pt x="110" y="0"/>
                  </a:moveTo>
                  <a:lnTo>
                    <a:pt x="110" y="0"/>
                  </a:lnTo>
                  <a:cubicBezTo>
                    <a:pt x="110" y="520"/>
                    <a:pt x="110" y="520"/>
                    <a:pt x="110" y="520"/>
                  </a:cubicBezTo>
                  <a:cubicBezTo>
                    <a:pt x="41" y="520"/>
                    <a:pt x="41" y="520"/>
                    <a:pt x="41" y="520"/>
                  </a:cubicBezTo>
                  <a:cubicBezTo>
                    <a:pt x="55" y="369"/>
                    <a:pt x="55" y="369"/>
                    <a:pt x="55" y="369"/>
                  </a:cubicBezTo>
                  <a:cubicBezTo>
                    <a:pt x="55" y="369"/>
                    <a:pt x="0" y="369"/>
                    <a:pt x="14" y="302"/>
                  </a:cubicBezTo>
                  <a:cubicBezTo>
                    <a:pt x="28" y="246"/>
                    <a:pt x="41" y="27"/>
                    <a:pt x="110" y="0"/>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1010" name="Freeform 912"/>
            <p:cNvSpPr>
              <a:spLocks noChangeArrowheads="1"/>
            </p:cNvSpPr>
            <p:nvPr/>
          </p:nvSpPr>
          <p:spPr bwMode="auto">
            <a:xfrm>
              <a:off x="1118611" y="5233721"/>
              <a:ext cx="123266" cy="178097"/>
            </a:xfrm>
            <a:custGeom>
              <a:avLst/>
              <a:gdLst>
                <a:gd name="T0" fmla="*/ 123 w 124"/>
                <a:gd name="T1" fmla="*/ 136 h 178"/>
                <a:gd name="T2" fmla="*/ 123 w 124"/>
                <a:gd name="T3" fmla="*/ 136 h 178"/>
                <a:gd name="T4" fmla="*/ 82 w 124"/>
                <a:gd name="T5" fmla="*/ 177 h 178"/>
                <a:gd name="T6" fmla="*/ 41 w 124"/>
                <a:gd name="T7" fmla="*/ 177 h 178"/>
                <a:gd name="T8" fmla="*/ 0 w 124"/>
                <a:gd name="T9" fmla="*/ 136 h 178"/>
                <a:gd name="T10" fmla="*/ 0 w 124"/>
                <a:gd name="T11" fmla="*/ 41 h 178"/>
                <a:gd name="T12" fmla="*/ 41 w 124"/>
                <a:gd name="T13" fmla="*/ 0 h 178"/>
                <a:gd name="T14" fmla="*/ 82 w 124"/>
                <a:gd name="T15" fmla="*/ 0 h 178"/>
                <a:gd name="T16" fmla="*/ 123 w 124"/>
                <a:gd name="T17" fmla="*/ 41 h 178"/>
                <a:gd name="T18" fmla="*/ 123 w 124"/>
                <a:gd name="T19" fmla="*/ 136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4" h="178">
                  <a:moveTo>
                    <a:pt x="123" y="136"/>
                  </a:moveTo>
                  <a:lnTo>
                    <a:pt x="123" y="136"/>
                  </a:lnTo>
                  <a:cubicBezTo>
                    <a:pt x="123" y="150"/>
                    <a:pt x="96" y="177"/>
                    <a:pt x="82" y="177"/>
                  </a:cubicBezTo>
                  <a:cubicBezTo>
                    <a:pt x="41" y="177"/>
                    <a:pt x="41" y="177"/>
                    <a:pt x="41" y="177"/>
                  </a:cubicBezTo>
                  <a:cubicBezTo>
                    <a:pt x="14" y="177"/>
                    <a:pt x="0" y="150"/>
                    <a:pt x="0" y="136"/>
                  </a:cubicBezTo>
                  <a:cubicBezTo>
                    <a:pt x="0" y="41"/>
                    <a:pt x="0" y="41"/>
                    <a:pt x="0" y="41"/>
                  </a:cubicBezTo>
                  <a:cubicBezTo>
                    <a:pt x="0" y="13"/>
                    <a:pt x="14" y="0"/>
                    <a:pt x="41" y="0"/>
                  </a:cubicBezTo>
                  <a:cubicBezTo>
                    <a:pt x="82" y="0"/>
                    <a:pt x="82" y="0"/>
                    <a:pt x="82" y="0"/>
                  </a:cubicBezTo>
                  <a:cubicBezTo>
                    <a:pt x="96" y="0"/>
                    <a:pt x="123" y="13"/>
                    <a:pt x="123" y="41"/>
                  </a:cubicBezTo>
                  <a:lnTo>
                    <a:pt x="123" y="136"/>
                  </a:lnTo>
                </a:path>
              </a:pathLst>
            </a:custGeom>
            <a:grpFill/>
            <a:ln>
              <a:noFill/>
            </a:ln>
            <a:effectLst/>
            <a:extLst>
              <a:ext uri="{91240B29-F687-4F45-9708-019B960494DF}">
                <a14:hiddenLine xmlns:a14="http://schemas.microsoft.com/office/drawing/2010/main" w="9525">
                  <a:solidFill>
                    <a:srgbClr val="010101"/>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grpSp>
      <p:grpSp>
        <p:nvGrpSpPr>
          <p:cNvPr id="80" name="Group 79"/>
          <p:cNvGrpSpPr/>
          <p:nvPr/>
        </p:nvGrpSpPr>
        <p:grpSpPr>
          <a:xfrm>
            <a:off x="1739573" y="488028"/>
            <a:ext cx="20937538" cy="2200624"/>
            <a:chOff x="1739573" y="511491"/>
            <a:chExt cx="20937538" cy="2200624"/>
          </a:xfrm>
        </p:grpSpPr>
        <p:sp>
          <p:nvSpPr>
            <p:cNvPr id="81" name="TextBox 80"/>
            <p:cNvSpPr txBox="1"/>
            <p:nvPr/>
          </p:nvSpPr>
          <p:spPr>
            <a:xfrm>
              <a:off x="1739573" y="511491"/>
              <a:ext cx="20937538" cy="1446550"/>
            </a:xfrm>
            <a:prstGeom prst="rect">
              <a:avLst/>
            </a:prstGeom>
            <a:noFill/>
          </p:spPr>
          <p:txBody>
            <a:bodyPr wrap="square" rtlCol="0">
              <a:spAutoFit/>
            </a:bodyPr>
            <a:lstStyle/>
            <a:p>
              <a:pPr algn="ctr"/>
              <a:r>
                <a:rPr lang="id-ID" sz="8800" b="1" dirty="0" smtClean="0">
                  <a:solidFill>
                    <a:schemeClr val="tx2"/>
                  </a:solidFill>
                  <a:latin typeface="Lato Regular"/>
                  <a:cs typeface="Lato Regular"/>
                </a:rPr>
                <a:t>COUNTRIES OF THE WORLD</a:t>
              </a:r>
              <a:endParaRPr lang="id-ID" sz="8800" b="1" dirty="0">
                <a:solidFill>
                  <a:schemeClr val="tx2"/>
                </a:solidFill>
                <a:latin typeface="Lato Regular"/>
                <a:cs typeface="Lato Regular"/>
              </a:endParaRPr>
            </a:p>
          </p:txBody>
        </p:sp>
        <p:grpSp>
          <p:nvGrpSpPr>
            <p:cNvPr id="82" name="Group 81"/>
            <p:cNvGrpSpPr/>
            <p:nvPr/>
          </p:nvGrpSpPr>
          <p:grpSpPr>
            <a:xfrm>
              <a:off x="10842089" y="1977406"/>
              <a:ext cx="2738812" cy="73151"/>
              <a:chOff x="1775295" y="2020905"/>
              <a:chExt cx="3631535" cy="45719"/>
            </a:xfrm>
          </p:grpSpPr>
          <p:sp>
            <p:nvSpPr>
              <p:cNvPr id="84" name="Rectangle 83"/>
              <p:cNvSpPr/>
              <p:nvPr/>
            </p:nvSpPr>
            <p:spPr>
              <a:xfrm flipV="1">
                <a:off x="1775295" y="2020905"/>
                <a:ext cx="540354" cy="45719"/>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sp>
            <p:nvSpPr>
              <p:cNvPr id="85" name="Rectangle 84"/>
              <p:cNvSpPr/>
              <p:nvPr/>
            </p:nvSpPr>
            <p:spPr>
              <a:xfrm flipV="1">
                <a:off x="2390858" y="2020905"/>
                <a:ext cx="540354" cy="45719"/>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sp>
            <p:nvSpPr>
              <p:cNvPr id="90" name="Rectangle 89"/>
              <p:cNvSpPr/>
              <p:nvPr/>
            </p:nvSpPr>
            <p:spPr>
              <a:xfrm flipV="1">
                <a:off x="3025595" y="2020905"/>
                <a:ext cx="540354" cy="45719"/>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sp>
            <p:nvSpPr>
              <p:cNvPr id="91" name="Rectangle 90"/>
              <p:cNvSpPr/>
              <p:nvPr/>
            </p:nvSpPr>
            <p:spPr>
              <a:xfrm flipV="1">
                <a:off x="3641290" y="2020905"/>
                <a:ext cx="540354" cy="45719"/>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sp>
            <p:nvSpPr>
              <p:cNvPr id="92" name="Rectangle 91"/>
              <p:cNvSpPr/>
              <p:nvPr/>
            </p:nvSpPr>
            <p:spPr>
              <a:xfrm flipV="1">
                <a:off x="4256852" y="2020905"/>
                <a:ext cx="540354" cy="45719"/>
              </a:xfrm>
              <a:prstGeom prst="rect">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sp>
            <p:nvSpPr>
              <p:cNvPr id="93" name="Rectangle 92"/>
              <p:cNvSpPr/>
              <p:nvPr/>
            </p:nvSpPr>
            <p:spPr>
              <a:xfrm flipV="1">
                <a:off x="4866476" y="2020905"/>
                <a:ext cx="540354" cy="45719"/>
              </a:xfrm>
              <a:prstGeom prst="rect">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grpSp>
        <p:sp>
          <p:nvSpPr>
            <p:cNvPr id="83" name="TextBox 82"/>
            <p:cNvSpPr txBox="1"/>
            <p:nvPr/>
          </p:nvSpPr>
          <p:spPr>
            <a:xfrm>
              <a:off x="1739573" y="2035007"/>
              <a:ext cx="20937538" cy="677108"/>
            </a:xfrm>
            <a:prstGeom prst="rect">
              <a:avLst/>
            </a:prstGeom>
            <a:noFill/>
          </p:spPr>
          <p:txBody>
            <a:bodyPr wrap="square" rtlCol="0">
              <a:spAutoFit/>
            </a:bodyPr>
            <a:lstStyle/>
            <a:p>
              <a:pPr algn="ctr"/>
              <a:r>
                <a:rPr lang="id-ID" sz="3800" dirty="0" smtClean="0">
                  <a:solidFill>
                    <a:schemeClr val="bg1">
                      <a:lumMod val="75000"/>
                    </a:schemeClr>
                  </a:solidFill>
                  <a:latin typeface="Calibri Light" panose="020F0302020204030204"/>
                  <a:cs typeface="Calibri Light" panose="020F0302020204030204"/>
                </a:rPr>
                <a:t>Your great subtitle </a:t>
              </a:r>
              <a:r>
                <a:rPr lang="id-ID" sz="3800" dirty="0" smtClean="0">
                  <a:solidFill>
                    <a:schemeClr val="accent1"/>
                  </a:solidFill>
                  <a:latin typeface="Calibri Light" panose="020F0302020204030204"/>
                  <a:cs typeface="Calibri Light" panose="020F0302020204030204"/>
                </a:rPr>
                <a:t>in </a:t>
              </a:r>
              <a:r>
                <a:rPr lang="id-ID" sz="3800" dirty="0">
                  <a:solidFill>
                    <a:schemeClr val="accent1"/>
                  </a:solidFill>
                  <a:latin typeface="Calibri Light" panose="020F0302020204030204"/>
                  <a:cs typeface="Calibri Light" panose="020F0302020204030204"/>
                </a:rPr>
                <a:t>this line</a:t>
              </a:r>
              <a:endParaRPr lang="id-ID" sz="3800" dirty="0">
                <a:solidFill>
                  <a:schemeClr val="accent1"/>
                </a:solidFill>
                <a:latin typeface="Calibri Light" panose="020F0302020204030204"/>
                <a:cs typeface="Calibri Light" panose="020F0302020204030204"/>
              </a:endParaRPr>
            </a:p>
          </p:txBody>
        </p:sp>
      </p:grpSp>
      <p:sp>
        <p:nvSpPr>
          <p:cNvPr id="86" name="Rectangle 85"/>
          <p:cNvSpPr/>
          <p:nvPr/>
        </p:nvSpPr>
        <p:spPr>
          <a:xfrm>
            <a:off x="3659984" y="8489873"/>
            <a:ext cx="6607475" cy="535506"/>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Calibri Light" panose="020F0302020204030204"/>
            </a:endParaRPr>
          </a:p>
        </p:txBody>
      </p:sp>
      <p:sp>
        <p:nvSpPr>
          <p:cNvPr id="87" name="Rectangle 86"/>
          <p:cNvSpPr/>
          <p:nvPr/>
        </p:nvSpPr>
        <p:spPr>
          <a:xfrm>
            <a:off x="3659984" y="8489873"/>
            <a:ext cx="3303737" cy="535506"/>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Calibri Light" panose="020F0302020204030204"/>
            </a:endParaRPr>
          </a:p>
        </p:txBody>
      </p:sp>
      <p:sp>
        <p:nvSpPr>
          <p:cNvPr id="88" name="Content Placeholder 2"/>
          <p:cNvSpPr txBox="1"/>
          <p:nvPr/>
        </p:nvSpPr>
        <p:spPr>
          <a:xfrm>
            <a:off x="3630272" y="8470581"/>
            <a:ext cx="939171" cy="430888"/>
          </a:xfrm>
          <a:prstGeom prst="rect">
            <a:avLst/>
          </a:prstGeom>
          <a:noFill/>
        </p:spPr>
        <p:txBody>
          <a:bodyPr vert="horz"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buNone/>
            </a:pPr>
            <a:r>
              <a:rPr lang="en-US" sz="2200" dirty="0">
                <a:solidFill>
                  <a:schemeClr val="bg1"/>
                </a:solidFill>
                <a:latin typeface="Calibri Light" panose="020F0302020204030204"/>
                <a:cs typeface="Calibri Light" panose="020F0302020204030204"/>
              </a:rPr>
              <a:t>50%</a:t>
            </a:r>
            <a:endParaRPr lang="en-US" sz="2200" dirty="0">
              <a:solidFill>
                <a:schemeClr val="bg1"/>
              </a:solidFill>
              <a:latin typeface="Calibri Light" panose="020F0302020204030204"/>
              <a:cs typeface="Calibri Light" panose="020F0302020204030204"/>
            </a:endParaRPr>
          </a:p>
        </p:txBody>
      </p:sp>
      <p:sp>
        <p:nvSpPr>
          <p:cNvPr id="89" name="Rectangle 88"/>
          <p:cNvSpPr/>
          <p:nvPr/>
        </p:nvSpPr>
        <p:spPr>
          <a:xfrm>
            <a:off x="3659985" y="9286817"/>
            <a:ext cx="6607475" cy="535506"/>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Calibri Light" panose="020F0302020204030204"/>
            </a:endParaRPr>
          </a:p>
        </p:txBody>
      </p:sp>
      <p:sp>
        <p:nvSpPr>
          <p:cNvPr id="94" name="Rectangle 93"/>
          <p:cNvSpPr/>
          <p:nvPr/>
        </p:nvSpPr>
        <p:spPr>
          <a:xfrm>
            <a:off x="3659985" y="9286817"/>
            <a:ext cx="3886752" cy="535506"/>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Calibri Light" panose="020F0302020204030204"/>
            </a:endParaRPr>
          </a:p>
        </p:txBody>
      </p:sp>
      <p:sp>
        <p:nvSpPr>
          <p:cNvPr id="95" name="Content Placeholder 2"/>
          <p:cNvSpPr txBox="1"/>
          <p:nvPr/>
        </p:nvSpPr>
        <p:spPr>
          <a:xfrm>
            <a:off x="3630272" y="9267527"/>
            <a:ext cx="939171" cy="430888"/>
          </a:xfrm>
          <a:prstGeom prst="rect">
            <a:avLst/>
          </a:prstGeom>
          <a:noFill/>
        </p:spPr>
        <p:txBody>
          <a:bodyPr vert="horz"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buNone/>
            </a:pPr>
            <a:r>
              <a:rPr lang="en-US" sz="2200" dirty="0">
                <a:solidFill>
                  <a:schemeClr val="bg1"/>
                </a:solidFill>
                <a:latin typeface="Calibri Light" panose="020F0302020204030204"/>
                <a:cs typeface="Calibri Light" panose="020F0302020204030204"/>
              </a:rPr>
              <a:t>5</a:t>
            </a:r>
            <a:r>
              <a:rPr lang="en-US" sz="2200" dirty="0" smtClean="0">
                <a:solidFill>
                  <a:schemeClr val="bg1"/>
                </a:solidFill>
                <a:latin typeface="Calibri Light" panose="020F0302020204030204"/>
                <a:cs typeface="Calibri Light" panose="020F0302020204030204"/>
              </a:rPr>
              <a:t>2</a:t>
            </a:r>
            <a:r>
              <a:rPr lang="en-US" sz="2200" dirty="0">
                <a:solidFill>
                  <a:schemeClr val="bg1"/>
                </a:solidFill>
                <a:latin typeface="Calibri Light" panose="020F0302020204030204"/>
                <a:cs typeface="Calibri Light" panose="020F0302020204030204"/>
              </a:rPr>
              <a:t>%</a:t>
            </a:r>
            <a:endParaRPr lang="en-US" sz="2200" dirty="0">
              <a:solidFill>
                <a:schemeClr val="bg1"/>
              </a:solidFill>
              <a:latin typeface="Calibri Light" panose="020F0302020204030204"/>
              <a:cs typeface="Calibri Light" panose="020F0302020204030204"/>
            </a:endParaRPr>
          </a:p>
        </p:txBody>
      </p:sp>
      <p:sp>
        <p:nvSpPr>
          <p:cNvPr id="96" name="Rectangle 95"/>
          <p:cNvSpPr/>
          <p:nvPr/>
        </p:nvSpPr>
        <p:spPr>
          <a:xfrm>
            <a:off x="3659984" y="10129183"/>
            <a:ext cx="6607475" cy="535506"/>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Calibri Light" panose="020F0302020204030204"/>
            </a:endParaRPr>
          </a:p>
        </p:txBody>
      </p:sp>
      <p:sp>
        <p:nvSpPr>
          <p:cNvPr id="97" name="Rectangle 96"/>
          <p:cNvSpPr/>
          <p:nvPr/>
        </p:nvSpPr>
        <p:spPr>
          <a:xfrm>
            <a:off x="3659983" y="10129183"/>
            <a:ext cx="2942695" cy="535506"/>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Calibri Light" panose="020F0302020204030204"/>
            </a:endParaRPr>
          </a:p>
        </p:txBody>
      </p:sp>
      <p:sp>
        <p:nvSpPr>
          <p:cNvPr id="98" name="Content Placeholder 2"/>
          <p:cNvSpPr txBox="1"/>
          <p:nvPr/>
        </p:nvSpPr>
        <p:spPr>
          <a:xfrm>
            <a:off x="3630272" y="10109891"/>
            <a:ext cx="939171" cy="430888"/>
          </a:xfrm>
          <a:prstGeom prst="rect">
            <a:avLst/>
          </a:prstGeom>
          <a:noFill/>
        </p:spPr>
        <p:txBody>
          <a:bodyPr vert="horz"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buNone/>
            </a:pPr>
            <a:r>
              <a:rPr lang="en-US" sz="2200" dirty="0">
                <a:solidFill>
                  <a:schemeClr val="bg1"/>
                </a:solidFill>
                <a:latin typeface="Calibri Light" panose="020F0302020204030204"/>
                <a:cs typeface="Calibri Light" panose="020F0302020204030204"/>
              </a:rPr>
              <a:t>5</a:t>
            </a:r>
            <a:r>
              <a:rPr lang="en-US" sz="2200" dirty="0" smtClean="0">
                <a:solidFill>
                  <a:schemeClr val="bg1"/>
                </a:solidFill>
                <a:latin typeface="Calibri Light" panose="020F0302020204030204"/>
                <a:cs typeface="Calibri Light" panose="020F0302020204030204"/>
              </a:rPr>
              <a:t>5</a:t>
            </a:r>
            <a:r>
              <a:rPr lang="en-US" sz="2200" dirty="0">
                <a:solidFill>
                  <a:schemeClr val="bg1"/>
                </a:solidFill>
                <a:latin typeface="Calibri Light" panose="020F0302020204030204"/>
                <a:cs typeface="Calibri Light" panose="020F0302020204030204"/>
              </a:rPr>
              <a:t>%</a:t>
            </a:r>
            <a:endParaRPr lang="en-US" sz="2200" dirty="0">
              <a:solidFill>
                <a:schemeClr val="bg1"/>
              </a:solidFill>
              <a:latin typeface="Calibri Light" panose="020F0302020204030204"/>
              <a:cs typeface="Calibri Light" panose="020F0302020204030204"/>
            </a:endParaRPr>
          </a:p>
        </p:txBody>
      </p:sp>
      <p:sp>
        <p:nvSpPr>
          <p:cNvPr id="99" name="Rectangle 98"/>
          <p:cNvSpPr/>
          <p:nvPr/>
        </p:nvSpPr>
        <p:spPr>
          <a:xfrm>
            <a:off x="3659984" y="10939613"/>
            <a:ext cx="6607475" cy="535506"/>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Calibri Light" panose="020F0302020204030204"/>
            </a:endParaRPr>
          </a:p>
        </p:txBody>
      </p:sp>
      <p:sp>
        <p:nvSpPr>
          <p:cNvPr id="100" name="Rectangle 99"/>
          <p:cNvSpPr/>
          <p:nvPr/>
        </p:nvSpPr>
        <p:spPr>
          <a:xfrm>
            <a:off x="3659984" y="10939613"/>
            <a:ext cx="4923215" cy="535506"/>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Calibri Light" panose="020F0302020204030204"/>
            </a:endParaRPr>
          </a:p>
        </p:txBody>
      </p:sp>
      <p:sp>
        <p:nvSpPr>
          <p:cNvPr id="101" name="Content Placeholder 2"/>
          <p:cNvSpPr txBox="1"/>
          <p:nvPr/>
        </p:nvSpPr>
        <p:spPr>
          <a:xfrm>
            <a:off x="3630272" y="10920321"/>
            <a:ext cx="939171" cy="430888"/>
          </a:xfrm>
          <a:prstGeom prst="rect">
            <a:avLst/>
          </a:prstGeom>
          <a:noFill/>
        </p:spPr>
        <p:txBody>
          <a:bodyPr vert="horz"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buNone/>
            </a:pPr>
            <a:r>
              <a:rPr lang="en-US" sz="2200" dirty="0">
                <a:solidFill>
                  <a:schemeClr val="bg1"/>
                </a:solidFill>
                <a:latin typeface="Calibri Light" panose="020F0302020204030204"/>
                <a:cs typeface="Calibri Light" panose="020F0302020204030204"/>
              </a:rPr>
              <a:t>5</a:t>
            </a:r>
            <a:r>
              <a:rPr lang="en-US" sz="2200" dirty="0" smtClean="0">
                <a:solidFill>
                  <a:schemeClr val="bg1"/>
                </a:solidFill>
                <a:latin typeface="Calibri Light" panose="020F0302020204030204"/>
                <a:cs typeface="Calibri Light" panose="020F0302020204030204"/>
              </a:rPr>
              <a:t>5</a:t>
            </a:r>
            <a:r>
              <a:rPr lang="en-US" sz="2200" dirty="0">
                <a:solidFill>
                  <a:schemeClr val="bg1"/>
                </a:solidFill>
                <a:latin typeface="Calibri Light" panose="020F0302020204030204"/>
                <a:cs typeface="Calibri Light" panose="020F0302020204030204"/>
              </a:rPr>
              <a:t>%</a:t>
            </a:r>
            <a:endParaRPr lang="en-US" sz="2200" dirty="0">
              <a:solidFill>
                <a:schemeClr val="bg1"/>
              </a:solidFill>
              <a:latin typeface="Calibri Light" panose="020F0302020204030204"/>
              <a:cs typeface="Calibri Light" panose="020F0302020204030204"/>
            </a:endParaRPr>
          </a:p>
        </p:txBody>
      </p:sp>
      <p:sp>
        <p:nvSpPr>
          <p:cNvPr id="102" name="Rectangle 101"/>
          <p:cNvSpPr/>
          <p:nvPr/>
        </p:nvSpPr>
        <p:spPr>
          <a:xfrm>
            <a:off x="3659984" y="11750043"/>
            <a:ext cx="6607475" cy="535506"/>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Calibri Light" panose="020F0302020204030204"/>
            </a:endParaRPr>
          </a:p>
        </p:txBody>
      </p:sp>
      <p:sp>
        <p:nvSpPr>
          <p:cNvPr id="103" name="Rectangle 102"/>
          <p:cNvSpPr/>
          <p:nvPr/>
        </p:nvSpPr>
        <p:spPr>
          <a:xfrm>
            <a:off x="3659984" y="11750043"/>
            <a:ext cx="3886753" cy="535506"/>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Calibri Light" panose="020F0302020204030204"/>
            </a:endParaRPr>
          </a:p>
        </p:txBody>
      </p:sp>
      <p:sp>
        <p:nvSpPr>
          <p:cNvPr id="104" name="Content Placeholder 2"/>
          <p:cNvSpPr txBox="1"/>
          <p:nvPr/>
        </p:nvSpPr>
        <p:spPr>
          <a:xfrm>
            <a:off x="3630272" y="11732951"/>
            <a:ext cx="939171" cy="430888"/>
          </a:xfrm>
          <a:prstGeom prst="rect">
            <a:avLst/>
          </a:prstGeom>
          <a:noFill/>
        </p:spPr>
        <p:txBody>
          <a:bodyPr vert="horz"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buNone/>
            </a:pPr>
            <a:r>
              <a:rPr lang="en-US" sz="2200" dirty="0">
                <a:solidFill>
                  <a:schemeClr val="bg1"/>
                </a:solidFill>
                <a:latin typeface="Calibri Light" panose="020F0302020204030204"/>
                <a:cs typeface="Calibri Light" panose="020F0302020204030204"/>
              </a:rPr>
              <a:t>5</a:t>
            </a:r>
            <a:r>
              <a:rPr lang="en-US" sz="2200" dirty="0" smtClean="0">
                <a:solidFill>
                  <a:schemeClr val="bg1"/>
                </a:solidFill>
                <a:latin typeface="Calibri Light" panose="020F0302020204030204"/>
                <a:cs typeface="Calibri Light" panose="020F0302020204030204"/>
              </a:rPr>
              <a:t>5</a:t>
            </a:r>
            <a:r>
              <a:rPr lang="en-US" sz="2200" dirty="0">
                <a:solidFill>
                  <a:schemeClr val="bg1"/>
                </a:solidFill>
                <a:latin typeface="Calibri Light" panose="020F0302020204030204"/>
                <a:cs typeface="Calibri Light" panose="020F0302020204030204"/>
              </a:rPr>
              <a:t>%</a:t>
            </a:r>
            <a:endParaRPr lang="en-US" sz="2200" dirty="0">
              <a:solidFill>
                <a:schemeClr val="bg1"/>
              </a:solidFill>
              <a:latin typeface="Calibri Light" panose="020F0302020204030204"/>
              <a:cs typeface="Calibri Light" panose="020F0302020204030204"/>
            </a:endParaRPr>
          </a:p>
        </p:txBody>
      </p:sp>
      <p:grpSp>
        <p:nvGrpSpPr>
          <p:cNvPr id="105" name="Group 104"/>
          <p:cNvGrpSpPr/>
          <p:nvPr/>
        </p:nvGrpSpPr>
        <p:grpSpPr>
          <a:xfrm>
            <a:off x="3001214" y="10984173"/>
            <a:ext cx="561542" cy="433824"/>
            <a:chOff x="15545203" y="5206321"/>
            <a:chExt cx="561542" cy="433824"/>
          </a:xfrm>
          <a:solidFill>
            <a:schemeClr val="accent4"/>
          </a:solidFill>
        </p:grpSpPr>
        <p:sp>
          <p:nvSpPr>
            <p:cNvPr id="106" name="Freeform 413"/>
            <p:cNvSpPr>
              <a:spLocks noChangeArrowheads="1"/>
            </p:cNvSpPr>
            <p:nvPr/>
          </p:nvSpPr>
          <p:spPr bwMode="auto">
            <a:xfrm>
              <a:off x="15545203" y="5430083"/>
              <a:ext cx="164353" cy="168963"/>
            </a:xfrm>
            <a:custGeom>
              <a:avLst/>
              <a:gdLst>
                <a:gd name="T0" fmla="*/ 68 w 164"/>
                <a:gd name="T1" fmla="*/ 0 h 166"/>
                <a:gd name="T2" fmla="*/ 68 w 164"/>
                <a:gd name="T3" fmla="*/ 0 h 166"/>
                <a:gd name="T4" fmla="*/ 27 w 164"/>
                <a:gd name="T5" fmla="*/ 14 h 166"/>
                <a:gd name="T6" fmla="*/ 0 w 164"/>
                <a:gd name="T7" fmla="*/ 55 h 166"/>
                <a:gd name="T8" fmla="*/ 109 w 164"/>
                <a:gd name="T9" fmla="*/ 165 h 166"/>
                <a:gd name="T10" fmla="*/ 163 w 164"/>
                <a:gd name="T11" fmla="*/ 43 h 166"/>
                <a:gd name="T12" fmla="*/ 68 w 164"/>
                <a:gd name="T13" fmla="*/ 0 h 166"/>
                <a:gd name="T14" fmla="*/ 81 w 164"/>
                <a:gd name="T15" fmla="*/ 68 h 166"/>
                <a:gd name="T16" fmla="*/ 81 w 164"/>
                <a:gd name="T17" fmla="*/ 68 h 166"/>
                <a:gd name="T18" fmla="*/ 68 w 164"/>
                <a:gd name="T19" fmla="*/ 68 h 166"/>
                <a:gd name="T20" fmla="*/ 81 w 164"/>
                <a:gd name="T21" fmla="*/ 55 h 166"/>
                <a:gd name="T22" fmla="*/ 95 w 164"/>
                <a:gd name="T23" fmla="*/ 68 h 166"/>
                <a:gd name="T24" fmla="*/ 81 w 164"/>
                <a:gd name="T25" fmla="*/ 68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4" h="166">
                  <a:moveTo>
                    <a:pt x="68" y="0"/>
                  </a:moveTo>
                  <a:lnTo>
                    <a:pt x="68" y="0"/>
                  </a:lnTo>
                  <a:cubicBezTo>
                    <a:pt x="54" y="0"/>
                    <a:pt x="40" y="0"/>
                    <a:pt x="27" y="14"/>
                  </a:cubicBezTo>
                  <a:cubicBezTo>
                    <a:pt x="13" y="14"/>
                    <a:pt x="0" y="29"/>
                    <a:pt x="0" y="55"/>
                  </a:cubicBezTo>
                  <a:cubicBezTo>
                    <a:pt x="13" y="83"/>
                    <a:pt x="40" y="123"/>
                    <a:pt x="109" y="165"/>
                  </a:cubicBezTo>
                  <a:cubicBezTo>
                    <a:pt x="109" y="138"/>
                    <a:pt x="122" y="97"/>
                    <a:pt x="163" y="43"/>
                  </a:cubicBezTo>
                  <a:cubicBezTo>
                    <a:pt x="136" y="14"/>
                    <a:pt x="95" y="0"/>
                    <a:pt x="68" y="0"/>
                  </a:cubicBezTo>
                  <a:close/>
                  <a:moveTo>
                    <a:pt x="81" y="68"/>
                  </a:moveTo>
                  <a:lnTo>
                    <a:pt x="81" y="68"/>
                  </a:lnTo>
                  <a:lnTo>
                    <a:pt x="68" y="68"/>
                  </a:lnTo>
                  <a:cubicBezTo>
                    <a:pt x="68" y="55"/>
                    <a:pt x="81" y="55"/>
                    <a:pt x="81" y="55"/>
                  </a:cubicBezTo>
                  <a:cubicBezTo>
                    <a:pt x="81" y="55"/>
                    <a:pt x="95" y="55"/>
                    <a:pt x="95" y="68"/>
                  </a:cubicBezTo>
                  <a:lnTo>
                    <a:pt x="81" y="68"/>
                  </a:lnTo>
                  <a:close/>
                </a:path>
              </a:pathLst>
            </a:custGeom>
            <a:grpFill/>
            <a:ln>
              <a:noFill/>
            </a:ln>
            <a:effectLst/>
            <a:extLst>
              <a:ext uri="{91240B29-F687-4F45-9708-019B960494DF}">
                <a14:hiddenLine xmlns:a14="http://schemas.microsoft.com/office/drawing/2010/main" w="9525">
                  <a:solidFill>
                    <a:srgbClr val="010101"/>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107" name="Freeform 414"/>
            <p:cNvSpPr>
              <a:spLocks noChangeArrowheads="1"/>
            </p:cNvSpPr>
            <p:nvPr/>
          </p:nvSpPr>
          <p:spPr bwMode="auto">
            <a:xfrm>
              <a:off x="15796298" y="5443783"/>
              <a:ext cx="150658" cy="182662"/>
            </a:xfrm>
            <a:custGeom>
              <a:avLst/>
              <a:gdLst>
                <a:gd name="T0" fmla="*/ 82 w 151"/>
                <a:gd name="T1" fmla="*/ 0 h 180"/>
                <a:gd name="T2" fmla="*/ 82 w 151"/>
                <a:gd name="T3" fmla="*/ 0 h 180"/>
                <a:gd name="T4" fmla="*/ 41 w 151"/>
                <a:gd name="T5" fmla="*/ 15 h 180"/>
                <a:gd name="T6" fmla="*/ 14 w 151"/>
                <a:gd name="T7" fmla="*/ 29 h 180"/>
                <a:gd name="T8" fmla="*/ 41 w 151"/>
                <a:gd name="T9" fmla="*/ 179 h 180"/>
                <a:gd name="T10" fmla="*/ 150 w 151"/>
                <a:gd name="T11" fmla="*/ 138 h 180"/>
                <a:gd name="T12" fmla="*/ 82 w 151"/>
                <a:gd name="T13" fmla="*/ 0 h 180"/>
              </a:gdLst>
              <a:ahLst/>
              <a:cxnLst>
                <a:cxn ang="0">
                  <a:pos x="T0" y="T1"/>
                </a:cxn>
                <a:cxn ang="0">
                  <a:pos x="T2" y="T3"/>
                </a:cxn>
                <a:cxn ang="0">
                  <a:pos x="T4" y="T5"/>
                </a:cxn>
                <a:cxn ang="0">
                  <a:pos x="T6" y="T7"/>
                </a:cxn>
                <a:cxn ang="0">
                  <a:pos x="T8" y="T9"/>
                </a:cxn>
                <a:cxn ang="0">
                  <a:pos x="T10" y="T11"/>
                </a:cxn>
                <a:cxn ang="0">
                  <a:pos x="T12" y="T13"/>
                </a:cxn>
              </a:cxnLst>
              <a:rect l="0" t="0" r="r" b="b"/>
              <a:pathLst>
                <a:path w="151" h="180">
                  <a:moveTo>
                    <a:pt x="82" y="0"/>
                  </a:moveTo>
                  <a:lnTo>
                    <a:pt x="82" y="0"/>
                  </a:lnTo>
                  <a:cubicBezTo>
                    <a:pt x="68" y="0"/>
                    <a:pt x="55" y="15"/>
                    <a:pt x="41" y="15"/>
                  </a:cubicBezTo>
                  <a:cubicBezTo>
                    <a:pt x="41" y="15"/>
                    <a:pt x="27" y="15"/>
                    <a:pt x="14" y="29"/>
                  </a:cubicBezTo>
                  <a:cubicBezTo>
                    <a:pt x="14" y="54"/>
                    <a:pt x="0" y="109"/>
                    <a:pt x="41" y="179"/>
                  </a:cubicBezTo>
                  <a:cubicBezTo>
                    <a:pt x="82" y="179"/>
                    <a:pt x="123" y="164"/>
                    <a:pt x="150" y="138"/>
                  </a:cubicBezTo>
                  <a:cubicBezTo>
                    <a:pt x="109" y="109"/>
                    <a:pt x="82" y="41"/>
                    <a:pt x="82" y="0"/>
                  </a:cubicBezTo>
                </a:path>
              </a:pathLst>
            </a:custGeom>
            <a:grpFill/>
            <a:ln>
              <a:noFill/>
            </a:ln>
            <a:effectLst/>
            <a:extLst>
              <a:ext uri="{91240B29-F687-4F45-9708-019B960494DF}">
                <a14:hiddenLine xmlns:a14="http://schemas.microsoft.com/office/drawing/2010/main" w="9525">
                  <a:solidFill>
                    <a:srgbClr val="010101"/>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108" name="Freeform 415"/>
            <p:cNvSpPr>
              <a:spLocks noChangeArrowheads="1"/>
            </p:cNvSpPr>
            <p:nvPr/>
          </p:nvSpPr>
          <p:spPr bwMode="auto">
            <a:xfrm>
              <a:off x="15668467" y="5475749"/>
              <a:ext cx="136961" cy="164396"/>
            </a:xfrm>
            <a:custGeom>
              <a:avLst/>
              <a:gdLst>
                <a:gd name="T0" fmla="*/ 123 w 138"/>
                <a:gd name="T1" fmla="*/ 0 h 164"/>
                <a:gd name="T2" fmla="*/ 123 w 138"/>
                <a:gd name="T3" fmla="*/ 0 h 164"/>
                <a:gd name="T4" fmla="*/ 82 w 138"/>
                <a:gd name="T5" fmla="*/ 0 h 164"/>
                <a:gd name="T6" fmla="*/ 69 w 138"/>
                <a:gd name="T7" fmla="*/ 12 h 164"/>
                <a:gd name="T8" fmla="*/ 0 w 138"/>
                <a:gd name="T9" fmla="*/ 135 h 164"/>
                <a:gd name="T10" fmla="*/ 96 w 138"/>
                <a:gd name="T11" fmla="*/ 163 h 164"/>
                <a:gd name="T12" fmla="*/ 137 w 138"/>
                <a:gd name="T13" fmla="*/ 163 h 164"/>
                <a:gd name="T14" fmla="*/ 123 w 138"/>
                <a:gd name="T15" fmla="*/ 0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8" h="164">
                  <a:moveTo>
                    <a:pt x="123" y="0"/>
                  </a:moveTo>
                  <a:lnTo>
                    <a:pt x="123" y="0"/>
                  </a:lnTo>
                  <a:cubicBezTo>
                    <a:pt x="110" y="0"/>
                    <a:pt x="96" y="0"/>
                    <a:pt x="82" y="0"/>
                  </a:cubicBezTo>
                  <a:lnTo>
                    <a:pt x="69" y="12"/>
                  </a:lnTo>
                  <a:cubicBezTo>
                    <a:pt x="14" y="66"/>
                    <a:pt x="0" y="135"/>
                    <a:pt x="0" y="135"/>
                  </a:cubicBezTo>
                  <a:cubicBezTo>
                    <a:pt x="28" y="150"/>
                    <a:pt x="69" y="163"/>
                    <a:pt x="96" y="163"/>
                  </a:cubicBezTo>
                  <a:cubicBezTo>
                    <a:pt x="110" y="163"/>
                    <a:pt x="123" y="163"/>
                    <a:pt x="137" y="163"/>
                  </a:cubicBezTo>
                  <a:cubicBezTo>
                    <a:pt x="110" y="95"/>
                    <a:pt x="110" y="40"/>
                    <a:pt x="123" y="0"/>
                  </a:cubicBezTo>
                </a:path>
              </a:pathLst>
            </a:custGeom>
            <a:grpFill/>
            <a:ln>
              <a:noFill/>
            </a:ln>
            <a:effectLst/>
            <a:extLst>
              <a:ext uri="{91240B29-F687-4F45-9708-019B960494DF}">
                <a14:hiddenLine xmlns:a14="http://schemas.microsoft.com/office/drawing/2010/main" w="9525">
                  <a:solidFill>
                    <a:srgbClr val="010101"/>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109" name="Freeform 416"/>
            <p:cNvSpPr>
              <a:spLocks noChangeArrowheads="1"/>
            </p:cNvSpPr>
            <p:nvPr/>
          </p:nvSpPr>
          <p:spPr bwMode="auto">
            <a:xfrm>
              <a:off x="15855649" y="5206321"/>
              <a:ext cx="251096" cy="196363"/>
            </a:xfrm>
            <a:custGeom>
              <a:avLst/>
              <a:gdLst>
                <a:gd name="T0" fmla="*/ 247 w 248"/>
                <a:gd name="T1" fmla="*/ 0 h 193"/>
                <a:gd name="T2" fmla="*/ 247 w 248"/>
                <a:gd name="T3" fmla="*/ 0 h 193"/>
                <a:gd name="T4" fmla="*/ 136 w 248"/>
                <a:gd name="T5" fmla="*/ 83 h 193"/>
                <a:gd name="T6" fmla="*/ 13 w 248"/>
                <a:gd name="T7" fmla="*/ 27 h 193"/>
                <a:gd name="T8" fmla="*/ 0 w 248"/>
                <a:gd name="T9" fmla="*/ 27 h 193"/>
                <a:gd name="T10" fmla="*/ 0 w 248"/>
                <a:gd name="T11" fmla="*/ 41 h 193"/>
                <a:gd name="T12" fmla="*/ 41 w 248"/>
                <a:gd name="T13" fmla="*/ 150 h 193"/>
                <a:gd name="T14" fmla="*/ 136 w 248"/>
                <a:gd name="T15" fmla="*/ 192 h 193"/>
                <a:gd name="T16" fmla="*/ 191 w 248"/>
                <a:gd name="T17" fmla="*/ 164 h 193"/>
                <a:gd name="T18" fmla="*/ 247 w 248"/>
                <a:gd name="T19" fmla="*/ 13 h 193"/>
                <a:gd name="T20" fmla="*/ 247 w 248"/>
                <a:gd name="T21" fmla="*/ 13 h 193"/>
                <a:gd name="T22" fmla="*/ 247 w 248"/>
                <a:gd name="T23" fmla="*/ 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48" h="193">
                  <a:moveTo>
                    <a:pt x="247" y="0"/>
                  </a:moveTo>
                  <a:lnTo>
                    <a:pt x="247" y="0"/>
                  </a:lnTo>
                  <a:cubicBezTo>
                    <a:pt x="232" y="0"/>
                    <a:pt x="232" y="0"/>
                    <a:pt x="136" y="83"/>
                  </a:cubicBezTo>
                  <a:cubicBezTo>
                    <a:pt x="13" y="27"/>
                    <a:pt x="13" y="27"/>
                    <a:pt x="13" y="27"/>
                  </a:cubicBezTo>
                  <a:lnTo>
                    <a:pt x="0" y="27"/>
                  </a:lnTo>
                  <a:cubicBezTo>
                    <a:pt x="0" y="41"/>
                    <a:pt x="0" y="41"/>
                    <a:pt x="0" y="41"/>
                  </a:cubicBezTo>
                  <a:cubicBezTo>
                    <a:pt x="0" y="83"/>
                    <a:pt x="13" y="123"/>
                    <a:pt x="41" y="150"/>
                  </a:cubicBezTo>
                  <a:cubicBezTo>
                    <a:pt x="68" y="177"/>
                    <a:pt x="109" y="192"/>
                    <a:pt x="136" y="192"/>
                  </a:cubicBezTo>
                  <a:cubicBezTo>
                    <a:pt x="164" y="192"/>
                    <a:pt x="177" y="177"/>
                    <a:pt x="191" y="164"/>
                  </a:cubicBezTo>
                  <a:cubicBezTo>
                    <a:pt x="218" y="123"/>
                    <a:pt x="247" y="68"/>
                    <a:pt x="247" y="13"/>
                  </a:cubicBezTo>
                  <a:lnTo>
                    <a:pt x="247" y="13"/>
                  </a:lnTo>
                  <a:lnTo>
                    <a:pt x="247" y="0"/>
                  </a:lnTo>
                </a:path>
              </a:pathLst>
            </a:custGeom>
            <a:grpFill/>
            <a:ln>
              <a:noFill/>
            </a:ln>
            <a:effectLst/>
            <a:extLst>
              <a:ext uri="{91240B29-F687-4F45-9708-019B960494DF}">
                <a14:hiddenLine xmlns:a14="http://schemas.microsoft.com/office/drawing/2010/main" w="9525">
                  <a:solidFill>
                    <a:srgbClr val="010101"/>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110" name="Freeform 417"/>
            <p:cNvSpPr>
              <a:spLocks noChangeArrowheads="1"/>
            </p:cNvSpPr>
            <p:nvPr/>
          </p:nvSpPr>
          <p:spPr bwMode="auto">
            <a:xfrm>
              <a:off x="15896736" y="5402684"/>
              <a:ext cx="136961" cy="164396"/>
            </a:xfrm>
            <a:custGeom>
              <a:avLst/>
              <a:gdLst>
                <a:gd name="T0" fmla="*/ 109 w 137"/>
                <a:gd name="T1" fmla="*/ 14 h 165"/>
                <a:gd name="T2" fmla="*/ 109 w 137"/>
                <a:gd name="T3" fmla="*/ 14 h 165"/>
                <a:gd name="T4" fmla="*/ 95 w 137"/>
                <a:gd name="T5" fmla="*/ 14 h 165"/>
                <a:gd name="T6" fmla="*/ 13 w 137"/>
                <a:gd name="T7" fmla="*/ 0 h 165"/>
                <a:gd name="T8" fmla="*/ 13 w 137"/>
                <a:gd name="T9" fmla="*/ 14 h 165"/>
                <a:gd name="T10" fmla="*/ 0 w 137"/>
                <a:gd name="T11" fmla="*/ 26 h 165"/>
                <a:gd name="T12" fmla="*/ 68 w 137"/>
                <a:gd name="T13" fmla="*/ 164 h 165"/>
                <a:gd name="T14" fmla="*/ 123 w 137"/>
                <a:gd name="T15" fmla="*/ 14 h 165"/>
                <a:gd name="T16" fmla="*/ 109 w 137"/>
                <a:gd name="T17" fmla="*/ 14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7" h="165">
                  <a:moveTo>
                    <a:pt x="109" y="14"/>
                  </a:moveTo>
                  <a:lnTo>
                    <a:pt x="109" y="14"/>
                  </a:lnTo>
                  <a:cubicBezTo>
                    <a:pt x="95" y="14"/>
                    <a:pt x="95" y="14"/>
                    <a:pt x="95" y="14"/>
                  </a:cubicBezTo>
                  <a:cubicBezTo>
                    <a:pt x="68" y="26"/>
                    <a:pt x="41" y="14"/>
                    <a:pt x="13" y="0"/>
                  </a:cubicBezTo>
                  <a:lnTo>
                    <a:pt x="13" y="14"/>
                  </a:lnTo>
                  <a:cubicBezTo>
                    <a:pt x="0" y="14"/>
                    <a:pt x="0" y="14"/>
                    <a:pt x="0" y="26"/>
                  </a:cubicBezTo>
                  <a:cubicBezTo>
                    <a:pt x="13" y="55"/>
                    <a:pt x="27" y="123"/>
                    <a:pt x="68" y="164"/>
                  </a:cubicBezTo>
                  <a:cubicBezTo>
                    <a:pt x="109" y="123"/>
                    <a:pt x="136" y="69"/>
                    <a:pt x="123" y="14"/>
                  </a:cubicBezTo>
                  <a:lnTo>
                    <a:pt x="109" y="14"/>
                  </a:lnTo>
                </a:path>
              </a:pathLst>
            </a:custGeom>
            <a:grpFill/>
            <a:ln>
              <a:noFill/>
            </a:ln>
            <a:effectLst/>
            <a:extLst>
              <a:ext uri="{91240B29-F687-4F45-9708-019B960494DF}">
                <a14:hiddenLine xmlns:a14="http://schemas.microsoft.com/office/drawing/2010/main" w="9525">
                  <a:solidFill>
                    <a:srgbClr val="010101"/>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111" name="Freeform 418"/>
            <p:cNvSpPr>
              <a:spLocks noChangeArrowheads="1"/>
            </p:cNvSpPr>
            <p:nvPr/>
          </p:nvSpPr>
          <p:spPr bwMode="auto">
            <a:xfrm>
              <a:off x="15782602" y="5302221"/>
              <a:ext cx="68481" cy="109597"/>
            </a:xfrm>
            <a:custGeom>
              <a:avLst/>
              <a:gdLst>
                <a:gd name="T0" fmla="*/ 40 w 69"/>
                <a:gd name="T1" fmla="*/ 43 h 112"/>
                <a:gd name="T2" fmla="*/ 40 w 69"/>
                <a:gd name="T3" fmla="*/ 43 h 112"/>
                <a:gd name="T4" fmla="*/ 40 w 69"/>
                <a:gd name="T5" fmla="*/ 111 h 112"/>
                <a:gd name="T6" fmla="*/ 54 w 69"/>
                <a:gd name="T7" fmla="*/ 111 h 112"/>
                <a:gd name="T8" fmla="*/ 54 w 69"/>
                <a:gd name="T9" fmla="*/ 111 h 112"/>
                <a:gd name="T10" fmla="*/ 68 w 69"/>
                <a:gd name="T11" fmla="*/ 97 h 112"/>
                <a:gd name="T12" fmla="*/ 54 w 69"/>
                <a:gd name="T13" fmla="*/ 43 h 112"/>
                <a:gd name="T14" fmla="*/ 54 w 69"/>
                <a:gd name="T15" fmla="*/ 28 h 112"/>
                <a:gd name="T16" fmla="*/ 13 w 69"/>
                <a:gd name="T17" fmla="*/ 0 h 112"/>
                <a:gd name="T18" fmla="*/ 0 w 69"/>
                <a:gd name="T19" fmla="*/ 0 h 112"/>
                <a:gd name="T20" fmla="*/ 0 w 69"/>
                <a:gd name="T21" fmla="*/ 14 h 112"/>
                <a:gd name="T22" fmla="*/ 40 w 69"/>
                <a:gd name="T23" fmla="*/ 43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9" h="112">
                  <a:moveTo>
                    <a:pt x="40" y="43"/>
                  </a:moveTo>
                  <a:lnTo>
                    <a:pt x="40" y="43"/>
                  </a:lnTo>
                  <a:cubicBezTo>
                    <a:pt x="40" y="111"/>
                    <a:pt x="40" y="111"/>
                    <a:pt x="40" y="111"/>
                  </a:cubicBezTo>
                  <a:cubicBezTo>
                    <a:pt x="40" y="111"/>
                    <a:pt x="40" y="111"/>
                    <a:pt x="54" y="111"/>
                  </a:cubicBezTo>
                  <a:lnTo>
                    <a:pt x="54" y="111"/>
                  </a:lnTo>
                  <a:cubicBezTo>
                    <a:pt x="54" y="111"/>
                    <a:pt x="68" y="111"/>
                    <a:pt x="68" y="97"/>
                  </a:cubicBezTo>
                  <a:cubicBezTo>
                    <a:pt x="54" y="43"/>
                    <a:pt x="54" y="43"/>
                    <a:pt x="54" y="43"/>
                  </a:cubicBezTo>
                  <a:cubicBezTo>
                    <a:pt x="54" y="28"/>
                    <a:pt x="54" y="28"/>
                    <a:pt x="54" y="28"/>
                  </a:cubicBezTo>
                  <a:cubicBezTo>
                    <a:pt x="13" y="0"/>
                    <a:pt x="13" y="0"/>
                    <a:pt x="13" y="0"/>
                  </a:cubicBezTo>
                  <a:cubicBezTo>
                    <a:pt x="13" y="0"/>
                    <a:pt x="13" y="0"/>
                    <a:pt x="0" y="0"/>
                  </a:cubicBezTo>
                  <a:lnTo>
                    <a:pt x="0" y="14"/>
                  </a:lnTo>
                  <a:lnTo>
                    <a:pt x="40" y="43"/>
                  </a:lnTo>
                </a:path>
              </a:pathLst>
            </a:custGeom>
            <a:grpFill/>
            <a:ln>
              <a:noFill/>
            </a:ln>
            <a:effectLst/>
            <a:extLst>
              <a:ext uri="{91240B29-F687-4F45-9708-019B960494DF}">
                <a14:hiddenLine xmlns:a14="http://schemas.microsoft.com/office/drawing/2010/main" w="9525">
                  <a:solidFill>
                    <a:srgbClr val="010101"/>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112" name="Freeform 419"/>
            <p:cNvSpPr>
              <a:spLocks noChangeArrowheads="1"/>
            </p:cNvSpPr>
            <p:nvPr/>
          </p:nvSpPr>
          <p:spPr bwMode="auto">
            <a:xfrm>
              <a:off x="15727817" y="5315920"/>
              <a:ext cx="54785" cy="141563"/>
            </a:xfrm>
            <a:custGeom>
              <a:avLst/>
              <a:gdLst>
                <a:gd name="T0" fmla="*/ 27 w 56"/>
                <a:gd name="T1" fmla="*/ 55 h 139"/>
                <a:gd name="T2" fmla="*/ 27 w 56"/>
                <a:gd name="T3" fmla="*/ 55 h 139"/>
                <a:gd name="T4" fmla="*/ 14 w 56"/>
                <a:gd name="T5" fmla="*/ 123 h 139"/>
                <a:gd name="T6" fmla="*/ 27 w 56"/>
                <a:gd name="T7" fmla="*/ 123 h 139"/>
                <a:gd name="T8" fmla="*/ 27 w 56"/>
                <a:gd name="T9" fmla="*/ 138 h 139"/>
                <a:gd name="T10" fmla="*/ 41 w 56"/>
                <a:gd name="T11" fmla="*/ 123 h 139"/>
                <a:gd name="T12" fmla="*/ 55 w 56"/>
                <a:gd name="T13" fmla="*/ 55 h 139"/>
                <a:gd name="T14" fmla="*/ 55 w 56"/>
                <a:gd name="T15" fmla="*/ 41 h 139"/>
                <a:gd name="T16" fmla="*/ 27 w 56"/>
                <a:gd name="T17" fmla="*/ 14 h 139"/>
                <a:gd name="T18" fmla="*/ 14 w 56"/>
                <a:gd name="T19" fmla="*/ 14 h 139"/>
                <a:gd name="T20" fmla="*/ 0 w 56"/>
                <a:gd name="T21" fmla="*/ 29 h 139"/>
                <a:gd name="T22" fmla="*/ 27 w 56"/>
                <a:gd name="T23" fmla="*/ 55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6" h="139">
                  <a:moveTo>
                    <a:pt x="27" y="55"/>
                  </a:moveTo>
                  <a:lnTo>
                    <a:pt x="27" y="55"/>
                  </a:lnTo>
                  <a:cubicBezTo>
                    <a:pt x="14" y="123"/>
                    <a:pt x="14" y="123"/>
                    <a:pt x="14" y="123"/>
                  </a:cubicBezTo>
                  <a:lnTo>
                    <a:pt x="27" y="123"/>
                  </a:lnTo>
                  <a:cubicBezTo>
                    <a:pt x="27" y="138"/>
                    <a:pt x="27" y="138"/>
                    <a:pt x="27" y="138"/>
                  </a:cubicBezTo>
                  <a:cubicBezTo>
                    <a:pt x="41" y="138"/>
                    <a:pt x="41" y="123"/>
                    <a:pt x="41" y="123"/>
                  </a:cubicBezTo>
                  <a:cubicBezTo>
                    <a:pt x="55" y="55"/>
                    <a:pt x="55" y="55"/>
                    <a:pt x="55" y="55"/>
                  </a:cubicBezTo>
                  <a:cubicBezTo>
                    <a:pt x="55" y="55"/>
                    <a:pt x="55" y="55"/>
                    <a:pt x="55" y="41"/>
                  </a:cubicBezTo>
                  <a:cubicBezTo>
                    <a:pt x="27" y="14"/>
                    <a:pt x="27" y="14"/>
                    <a:pt x="27" y="14"/>
                  </a:cubicBezTo>
                  <a:cubicBezTo>
                    <a:pt x="14" y="0"/>
                    <a:pt x="14" y="0"/>
                    <a:pt x="14" y="14"/>
                  </a:cubicBezTo>
                  <a:cubicBezTo>
                    <a:pt x="0" y="14"/>
                    <a:pt x="0" y="14"/>
                    <a:pt x="0" y="29"/>
                  </a:cubicBezTo>
                  <a:lnTo>
                    <a:pt x="27" y="55"/>
                  </a:lnTo>
                </a:path>
              </a:pathLst>
            </a:custGeom>
            <a:grpFill/>
            <a:ln>
              <a:noFill/>
            </a:ln>
            <a:effectLst/>
            <a:extLst>
              <a:ext uri="{91240B29-F687-4F45-9708-019B960494DF}">
                <a14:hiddenLine xmlns:a14="http://schemas.microsoft.com/office/drawing/2010/main" w="9525">
                  <a:solidFill>
                    <a:srgbClr val="010101"/>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grpSp>
      <p:sp>
        <p:nvSpPr>
          <p:cNvPr id="113" name="Freeform 636"/>
          <p:cNvSpPr>
            <a:spLocks noChangeArrowheads="1"/>
          </p:cNvSpPr>
          <p:nvPr/>
        </p:nvSpPr>
        <p:spPr bwMode="auto">
          <a:xfrm>
            <a:off x="2955851" y="9267527"/>
            <a:ext cx="602629" cy="589088"/>
          </a:xfrm>
          <a:custGeom>
            <a:avLst/>
            <a:gdLst>
              <a:gd name="T0" fmla="*/ 532 w 587"/>
              <a:gd name="T1" fmla="*/ 41 h 574"/>
              <a:gd name="T2" fmla="*/ 532 w 587"/>
              <a:gd name="T3" fmla="*/ 41 h 574"/>
              <a:gd name="T4" fmla="*/ 300 w 587"/>
              <a:gd name="T5" fmla="*/ 82 h 574"/>
              <a:gd name="T6" fmla="*/ 218 w 587"/>
              <a:gd name="T7" fmla="*/ 68 h 574"/>
              <a:gd name="T8" fmla="*/ 95 w 587"/>
              <a:gd name="T9" fmla="*/ 218 h 574"/>
              <a:gd name="T10" fmla="*/ 177 w 587"/>
              <a:gd name="T11" fmla="*/ 232 h 574"/>
              <a:gd name="T12" fmla="*/ 136 w 587"/>
              <a:gd name="T13" fmla="*/ 368 h 574"/>
              <a:gd name="T14" fmla="*/ 0 w 587"/>
              <a:gd name="T15" fmla="*/ 437 h 574"/>
              <a:gd name="T16" fmla="*/ 109 w 587"/>
              <a:gd name="T17" fmla="*/ 464 h 574"/>
              <a:gd name="T18" fmla="*/ 136 w 587"/>
              <a:gd name="T19" fmla="*/ 573 h 574"/>
              <a:gd name="T20" fmla="*/ 204 w 587"/>
              <a:gd name="T21" fmla="*/ 437 h 574"/>
              <a:gd name="T22" fmla="*/ 341 w 587"/>
              <a:gd name="T23" fmla="*/ 396 h 574"/>
              <a:gd name="T24" fmla="*/ 354 w 587"/>
              <a:gd name="T25" fmla="*/ 478 h 574"/>
              <a:gd name="T26" fmla="*/ 504 w 587"/>
              <a:gd name="T27" fmla="*/ 355 h 574"/>
              <a:gd name="T28" fmla="*/ 491 w 587"/>
              <a:gd name="T29" fmla="*/ 273 h 574"/>
              <a:gd name="T30" fmla="*/ 532 w 587"/>
              <a:gd name="T31" fmla="*/ 41 h 574"/>
              <a:gd name="T32" fmla="*/ 477 w 587"/>
              <a:gd name="T33" fmla="*/ 150 h 574"/>
              <a:gd name="T34" fmla="*/ 477 w 587"/>
              <a:gd name="T35" fmla="*/ 150 h 574"/>
              <a:gd name="T36" fmla="*/ 423 w 587"/>
              <a:gd name="T37" fmla="*/ 150 h 574"/>
              <a:gd name="T38" fmla="*/ 423 w 587"/>
              <a:gd name="T39" fmla="*/ 109 h 574"/>
              <a:gd name="T40" fmla="*/ 477 w 587"/>
              <a:gd name="T41" fmla="*/ 109 h 574"/>
              <a:gd name="T42" fmla="*/ 477 w 587"/>
              <a:gd name="T43" fmla="*/ 150 h 5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87" h="574">
                <a:moveTo>
                  <a:pt x="532" y="41"/>
                </a:moveTo>
                <a:lnTo>
                  <a:pt x="532" y="41"/>
                </a:lnTo>
                <a:cubicBezTo>
                  <a:pt x="532" y="41"/>
                  <a:pt x="409" y="0"/>
                  <a:pt x="300" y="82"/>
                </a:cubicBezTo>
                <a:cubicBezTo>
                  <a:pt x="273" y="68"/>
                  <a:pt x="245" y="53"/>
                  <a:pt x="218" y="68"/>
                </a:cubicBezTo>
                <a:cubicBezTo>
                  <a:pt x="163" y="82"/>
                  <a:pt x="95" y="218"/>
                  <a:pt x="95" y="218"/>
                </a:cubicBezTo>
                <a:cubicBezTo>
                  <a:pt x="177" y="232"/>
                  <a:pt x="177" y="232"/>
                  <a:pt x="177" y="232"/>
                </a:cubicBezTo>
                <a:cubicBezTo>
                  <a:pt x="163" y="273"/>
                  <a:pt x="150" y="314"/>
                  <a:pt x="136" y="368"/>
                </a:cubicBezTo>
                <a:cubicBezTo>
                  <a:pt x="0" y="437"/>
                  <a:pt x="0" y="437"/>
                  <a:pt x="0" y="437"/>
                </a:cubicBezTo>
                <a:cubicBezTo>
                  <a:pt x="0" y="437"/>
                  <a:pt x="54" y="464"/>
                  <a:pt x="109" y="464"/>
                </a:cubicBezTo>
                <a:cubicBezTo>
                  <a:pt x="109" y="519"/>
                  <a:pt x="136" y="573"/>
                  <a:pt x="136" y="573"/>
                </a:cubicBezTo>
                <a:cubicBezTo>
                  <a:pt x="204" y="437"/>
                  <a:pt x="204" y="437"/>
                  <a:pt x="204" y="437"/>
                </a:cubicBezTo>
                <a:cubicBezTo>
                  <a:pt x="259" y="423"/>
                  <a:pt x="300" y="409"/>
                  <a:pt x="341" y="396"/>
                </a:cubicBezTo>
                <a:cubicBezTo>
                  <a:pt x="354" y="478"/>
                  <a:pt x="354" y="478"/>
                  <a:pt x="354" y="478"/>
                </a:cubicBezTo>
                <a:cubicBezTo>
                  <a:pt x="354" y="478"/>
                  <a:pt x="491" y="409"/>
                  <a:pt x="504" y="355"/>
                </a:cubicBezTo>
                <a:cubicBezTo>
                  <a:pt x="518" y="327"/>
                  <a:pt x="504" y="300"/>
                  <a:pt x="491" y="273"/>
                </a:cubicBezTo>
                <a:cubicBezTo>
                  <a:pt x="586" y="164"/>
                  <a:pt x="532" y="41"/>
                  <a:pt x="532" y="41"/>
                </a:cubicBezTo>
                <a:close/>
                <a:moveTo>
                  <a:pt x="477" y="150"/>
                </a:moveTo>
                <a:lnTo>
                  <a:pt x="477" y="150"/>
                </a:lnTo>
                <a:cubicBezTo>
                  <a:pt x="464" y="164"/>
                  <a:pt x="436" y="164"/>
                  <a:pt x="423" y="150"/>
                </a:cubicBezTo>
                <a:cubicBezTo>
                  <a:pt x="409" y="136"/>
                  <a:pt x="409" y="109"/>
                  <a:pt x="423" y="109"/>
                </a:cubicBezTo>
                <a:cubicBezTo>
                  <a:pt x="436" y="95"/>
                  <a:pt x="464" y="95"/>
                  <a:pt x="477" y="109"/>
                </a:cubicBezTo>
                <a:cubicBezTo>
                  <a:pt x="477" y="109"/>
                  <a:pt x="477" y="136"/>
                  <a:pt x="477" y="150"/>
                </a:cubicBezTo>
                <a:close/>
              </a:path>
            </a:pathLst>
          </a:custGeom>
          <a:solidFill>
            <a:schemeClr val="accent2"/>
          </a:solidFill>
          <a:ln>
            <a:noFill/>
          </a:ln>
          <a:effectLst/>
        </p:spPr>
        <p:txBody>
          <a:bodyPr wrap="none" anchor="ctr"/>
          <a:lstStyle/>
          <a:p>
            <a:endParaRPr lang="en-US" dirty="0">
              <a:latin typeface="Calibri Light" panose="020F0302020204030204"/>
            </a:endParaRPr>
          </a:p>
        </p:txBody>
      </p:sp>
      <p:sp>
        <p:nvSpPr>
          <p:cNvPr id="114" name="Freeform 212"/>
          <p:cNvSpPr>
            <a:spLocks noChangeArrowheads="1"/>
          </p:cNvSpPr>
          <p:nvPr/>
        </p:nvSpPr>
        <p:spPr bwMode="auto">
          <a:xfrm>
            <a:off x="2977601" y="8438332"/>
            <a:ext cx="561542" cy="561688"/>
          </a:xfrm>
          <a:custGeom>
            <a:avLst/>
            <a:gdLst>
              <a:gd name="T0" fmla="*/ 520 w 547"/>
              <a:gd name="T1" fmla="*/ 152 h 548"/>
              <a:gd name="T2" fmla="*/ 520 w 547"/>
              <a:gd name="T3" fmla="*/ 152 h 548"/>
              <a:gd name="T4" fmla="*/ 534 w 547"/>
              <a:gd name="T5" fmla="*/ 55 h 548"/>
              <a:gd name="T6" fmla="*/ 520 w 547"/>
              <a:gd name="T7" fmla="*/ 41 h 548"/>
              <a:gd name="T8" fmla="*/ 505 w 547"/>
              <a:gd name="T9" fmla="*/ 55 h 548"/>
              <a:gd name="T10" fmla="*/ 478 w 547"/>
              <a:gd name="T11" fmla="*/ 164 h 548"/>
              <a:gd name="T12" fmla="*/ 437 w 547"/>
              <a:gd name="T13" fmla="*/ 191 h 548"/>
              <a:gd name="T14" fmla="*/ 437 w 547"/>
              <a:gd name="T15" fmla="*/ 55 h 548"/>
              <a:gd name="T16" fmla="*/ 423 w 547"/>
              <a:gd name="T17" fmla="*/ 41 h 548"/>
              <a:gd name="T18" fmla="*/ 411 w 547"/>
              <a:gd name="T19" fmla="*/ 55 h 548"/>
              <a:gd name="T20" fmla="*/ 411 w 547"/>
              <a:gd name="T21" fmla="*/ 191 h 548"/>
              <a:gd name="T22" fmla="*/ 411 w 547"/>
              <a:gd name="T23" fmla="*/ 191 h 548"/>
              <a:gd name="T24" fmla="*/ 382 w 547"/>
              <a:gd name="T25" fmla="*/ 191 h 548"/>
              <a:gd name="T26" fmla="*/ 382 w 547"/>
              <a:gd name="T27" fmla="*/ 191 h 548"/>
              <a:gd name="T28" fmla="*/ 356 w 547"/>
              <a:gd name="T29" fmla="*/ 14 h 548"/>
              <a:gd name="T30" fmla="*/ 341 w 547"/>
              <a:gd name="T31" fmla="*/ 0 h 548"/>
              <a:gd name="T32" fmla="*/ 328 w 547"/>
              <a:gd name="T33" fmla="*/ 14 h 548"/>
              <a:gd name="T34" fmla="*/ 341 w 547"/>
              <a:gd name="T35" fmla="*/ 191 h 548"/>
              <a:gd name="T36" fmla="*/ 341 w 547"/>
              <a:gd name="T37" fmla="*/ 206 h 548"/>
              <a:gd name="T38" fmla="*/ 300 w 547"/>
              <a:gd name="T39" fmla="*/ 206 h 548"/>
              <a:gd name="T40" fmla="*/ 314 w 547"/>
              <a:gd name="T41" fmla="*/ 82 h 548"/>
              <a:gd name="T42" fmla="*/ 300 w 547"/>
              <a:gd name="T43" fmla="*/ 68 h 548"/>
              <a:gd name="T44" fmla="*/ 273 w 547"/>
              <a:gd name="T45" fmla="*/ 82 h 548"/>
              <a:gd name="T46" fmla="*/ 259 w 547"/>
              <a:gd name="T47" fmla="*/ 206 h 548"/>
              <a:gd name="T48" fmla="*/ 246 w 547"/>
              <a:gd name="T49" fmla="*/ 206 h 548"/>
              <a:gd name="T50" fmla="*/ 259 w 547"/>
              <a:gd name="T51" fmla="*/ 14 h 548"/>
              <a:gd name="T52" fmla="*/ 232 w 547"/>
              <a:gd name="T53" fmla="*/ 0 h 548"/>
              <a:gd name="T54" fmla="*/ 218 w 547"/>
              <a:gd name="T55" fmla="*/ 14 h 548"/>
              <a:gd name="T56" fmla="*/ 205 w 547"/>
              <a:gd name="T57" fmla="*/ 206 h 548"/>
              <a:gd name="T58" fmla="*/ 205 w 547"/>
              <a:gd name="T59" fmla="*/ 206 h 548"/>
              <a:gd name="T60" fmla="*/ 205 w 547"/>
              <a:gd name="T61" fmla="*/ 191 h 548"/>
              <a:gd name="T62" fmla="*/ 164 w 547"/>
              <a:gd name="T63" fmla="*/ 55 h 548"/>
              <a:gd name="T64" fmla="*/ 150 w 547"/>
              <a:gd name="T65" fmla="*/ 41 h 548"/>
              <a:gd name="T66" fmla="*/ 137 w 547"/>
              <a:gd name="T67" fmla="*/ 68 h 548"/>
              <a:gd name="T68" fmla="*/ 164 w 547"/>
              <a:gd name="T69" fmla="*/ 191 h 548"/>
              <a:gd name="T70" fmla="*/ 164 w 547"/>
              <a:gd name="T71" fmla="*/ 191 h 548"/>
              <a:gd name="T72" fmla="*/ 164 w 547"/>
              <a:gd name="T73" fmla="*/ 191 h 548"/>
              <a:gd name="T74" fmla="*/ 109 w 547"/>
              <a:gd name="T75" fmla="*/ 41 h 548"/>
              <a:gd name="T76" fmla="*/ 96 w 547"/>
              <a:gd name="T77" fmla="*/ 27 h 548"/>
              <a:gd name="T78" fmla="*/ 82 w 547"/>
              <a:gd name="T79" fmla="*/ 55 h 548"/>
              <a:gd name="T80" fmla="*/ 123 w 547"/>
              <a:gd name="T81" fmla="*/ 191 h 548"/>
              <a:gd name="T82" fmla="*/ 96 w 547"/>
              <a:gd name="T83" fmla="*/ 178 h 548"/>
              <a:gd name="T84" fmla="*/ 41 w 547"/>
              <a:gd name="T85" fmla="*/ 41 h 548"/>
              <a:gd name="T86" fmla="*/ 14 w 547"/>
              <a:gd name="T87" fmla="*/ 41 h 548"/>
              <a:gd name="T88" fmla="*/ 0 w 547"/>
              <a:gd name="T89" fmla="*/ 68 h 548"/>
              <a:gd name="T90" fmla="*/ 55 w 547"/>
              <a:gd name="T91" fmla="*/ 164 h 548"/>
              <a:gd name="T92" fmla="*/ 14 w 547"/>
              <a:gd name="T93" fmla="*/ 137 h 548"/>
              <a:gd name="T94" fmla="*/ 96 w 547"/>
              <a:gd name="T95" fmla="*/ 547 h 548"/>
              <a:gd name="T96" fmla="*/ 465 w 547"/>
              <a:gd name="T97" fmla="*/ 547 h 548"/>
              <a:gd name="T98" fmla="*/ 546 w 547"/>
              <a:gd name="T99" fmla="*/ 137 h 548"/>
              <a:gd name="T100" fmla="*/ 520 w 547"/>
              <a:gd name="T101" fmla="*/ 152 h 548"/>
              <a:gd name="T102" fmla="*/ 273 w 547"/>
              <a:gd name="T103" fmla="*/ 452 h 548"/>
              <a:gd name="T104" fmla="*/ 273 w 547"/>
              <a:gd name="T105" fmla="*/ 452 h 548"/>
              <a:gd name="T106" fmla="*/ 191 w 547"/>
              <a:gd name="T107" fmla="*/ 370 h 548"/>
              <a:gd name="T108" fmla="*/ 273 w 547"/>
              <a:gd name="T109" fmla="*/ 273 h 548"/>
              <a:gd name="T110" fmla="*/ 368 w 547"/>
              <a:gd name="T111" fmla="*/ 370 h 548"/>
              <a:gd name="T112" fmla="*/ 273 w 547"/>
              <a:gd name="T113" fmla="*/ 452 h 5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47" h="548">
                <a:moveTo>
                  <a:pt x="520" y="152"/>
                </a:moveTo>
                <a:lnTo>
                  <a:pt x="520" y="152"/>
                </a:lnTo>
                <a:cubicBezTo>
                  <a:pt x="534" y="55"/>
                  <a:pt x="534" y="55"/>
                  <a:pt x="534" y="55"/>
                </a:cubicBezTo>
                <a:cubicBezTo>
                  <a:pt x="534" y="41"/>
                  <a:pt x="520" y="41"/>
                  <a:pt x="520" y="41"/>
                </a:cubicBezTo>
                <a:cubicBezTo>
                  <a:pt x="505" y="41"/>
                  <a:pt x="505" y="41"/>
                  <a:pt x="505" y="55"/>
                </a:cubicBezTo>
                <a:cubicBezTo>
                  <a:pt x="478" y="164"/>
                  <a:pt x="478" y="164"/>
                  <a:pt x="478" y="164"/>
                </a:cubicBezTo>
                <a:cubicBezTo>
                  <a:pt x="465" y="178"/>
                  <a:pt x="450" y="178"/>
                  <a:pt x="437" y="191"/>
                </a:cubicBezTo>
                <a:cubicBezTo>
                  <a:pt x="437" y="55"/>
                  <a:pt x="437" y="55"/>
                  <a:pt x="437" y="55"/>
                </a:cubicBezTo>
                <a:cubicBezTo>
                  <a:pt x="437" y="41"/>
                  <a:pt x="437" y="41"/>
                  <a:pt x="423" y="41"/>
                </a:cubicBezTo>
                <a:cubicBezTo>
                  <a:pt x="423" y="41"/>
                  <a:pt x="411" y="41"/>
                  <a:pt x="411" y="55"/>
                </a:cubicBezTo>
                <a:cubicBezTo>
                  <a:pt x="411" y="191"/>
                  <a:pt x="411" y="191"/>
                  <a:pt x="411" y="191"/>
                </a:cubicBezTo>
                <a:lnTo>
                  <a:pt x="411" y="191"/>
                </a:lnTo>
                <a:cubicBezTo>
                  <a:pt x="396" y="191"/>
                  <a:pt x="382" y="191"/>
                  <a:pt x="382" y="191"/>
                </a:cubicBezTo>
                <a:lnTo>
                  <a:pt x="382" y="191"/>
                </a:lnTo>
                <a:cubicBezTo>
                  <a:pt x="356" y="14"/>
                  <a:pt x="356" y="14"/>
                  <a:pt x="356" y="14"/>
                </a:cubicBezTo>
                <a:cubicBezTo>
                  <a:pt x="356" y="0"/>
                  <a:pt x="356" y="0"/>
                  <a:pt x="341" y="0"/>
                </a:cubicBezTo>
                <a:cubicBezTo>
                  <a:pt x="328" y="0"/>
                  <a:pt x="328" y="14"/>
                  <a:pt x="328" y="14"/>
                </a:cubicBezTo>
                <a:cubicBezTo>
                  <a:pt x="341" y="191"/>
                  <a:pt x="341" y="191"/>
                  <a:pt x="341" y="191"/>
                </a:cubicBezTo>
                <a:cubicBezTo>
                  <a:pt x="341" y="206"/>
                  <a:pt x="341" y="206"/>
                  <a:pt x="341" y="206"/>
                </a:cubicBezTo>
                <a:cubicBezTo>
                  <a:pt x="328" y="206"/>
                  <a:pt x="314" y="206"/>
                  <a:pt x="300" y="206"/>
                </a:cubicBezTo>
                <a:cubicBezTo>
                  <a:pt x="314" y="82"/>
                  <a:pt x="314" y="82"/>
                  <a:pt x="314" y="82"/>
                </a:cubicBezTo>
                <a:cubicBezTo>
                  <a:pt x="314" y="68"/>
                  <a:pt x="300" y="68"/>
                  <a:pt x="300" y="68"/>
                </a:cubicBezTo>
                <a:cubicBezTo>
                  <a:pt x="287" y="55"/>
                  <a:pt x="287" y="68"/>
                  <a:pt x="273" y="82"/>
                </a:cubicBezTo>
                <a:cubicBezTo>
                  <a:pt x="259" y="206"/>
                  <a:pt x="259" y="206"/>
                  <a:pt x="259" y="206"/>
                </a:cubicBezTo>
                <a:lnTo>
                  <a:pt x="246" y="206"/>
                </a:lnTo>
                <a:cubicBezTo>
                  <a:pt x="259" y="14"/>
                  <a:pt x="259" y="14"/>
                  <a:pt x="259" y="14"/>
                </a:cubicBezTo>
                <a:cubicBezTo>
                  <a:pt x="259" y="0"/>
                  <a:pt x="246" y="0"/>
                  <a:pt x="232" y="0"/>
                </a:cubicBezTo>
                <a:cubicBezTo>
                  <a:pt x="232" y="0"/>
                  <a:pt x="218" y="0"/>
                  <a:pt x="218" y="14"/>
                </a:cubicBezTo>
                <a:cubicBezTo>
                  <a:pt x="205" y="206"/>
                  <a:pt x="205" y="206"/>
                  <a:pt x="205" y="206"/>
                </a:cubicBezTo>
                <a:lnTo>
                  <a:pt x="205" y="206"/>
                </a:lnTo>
                <a:cubicBezTo>
                  <a:pt x="205" y="191"/>
                  <a:pt x="205" y="191"/>
                  <a:pt x="205" y="191"/>
                </a:cubicBezTo>
                <a:cubicBezTo>
                  <a:pt x="164" y="55"/>
                  <a:pt x="164" y="55"/>
                  <a:pt x="164" y="55"/>
                </a:cubicBezTo>
                <a:lnTo>
                  <a:pt x="150" y="41"/>
                </a:lnTo>
                <a:cubicBezTo>
                  <a:pt x="137" y="55"/>
                  <a:pt x="137" y="55"/>
                  <a:pt x="137" y="68"/>
                </a:cubicBezTo>
                <a:cubicBezTo>
                  <a:pt x="164" y="191"/>
                  <a:pt x="164" y="191"/>
                  <a:pt x="164" y="191"/>
                </a:cubicBezTo>
                <a:lnTo>
                  <a:pt x="164" y="191"/>
                </a:lnTo>
                <a:lnTo>
                  <a:pt x="164" y="191"/>
                </a:lnTo>
                <a:cubicBezTo>
                  <a:pt x="109" y="41"/>
                  <a:pt x="109" y="41"/>
                  <a:pt x="109" y="41"/>
                </a:cubicBezTo>
                <a:cubicBezTo>
                  <a:pt x="109" y="27"/>
                  <a:pt x="96" y="27"/>
                  <a:pt x="96" y="27"/>
                </a:cubicBezTo>
                <a:cubicBezTo>
                  <a:pt x="82" y="27"/>
                  <a:pt x="82" y="41"/>
                  <a:pt x="82" y="55"/>
                </a:cubicBezTo>
                <a:cubicBezTo>
                  <a:pt x="123" y="191"/>
                  <a:pt x="123" y="191"/>
                  <a:pt x="123" y="191"/>
                </a:cubicBezTo>
                <a:cubicBezTo>
                  <a:pt x="123" y="178"/>
                  <a:pt x="109" y="178"/>
                  <a:pt x="96" y="178"/>
                </a:cubicBezTo>
                <a:cubicBezTo>
                  <a:pt x="41" y="41"/>
                  <a:pt x="41" y="41"/>
                  <a:pt x="41" y="41"/>
                </a:cubicBezTo>
                <a:cubicBezTo>
                  <a:pt x="27" y="41"/>
                  <a:pt x="27" y="41"/>
                  <a:pt x="14" y="41"/>
                </a:cubicBezTo>
                <a:cubicBezTo>
                  <a:pt x="0" y="41"/>
                  <a:pt x="0" y="55"/>
                  <a:pt x="0" y="68"/>
                </a:cubicBezTo>
                <a:cubicBezTo>
                  <a:pt x="55" y="164"/>
                  <a:pt x="55" y="164"/>
                  <a:pt x="55" y="164"/>
                </a:cubicBezTo>
                <a:cubicBezTo>
                  <a:pt x="41" y="152"/>
                  <a:pt x="27" y="152"/>
                  <a:pt x="14" y="137"/>
                </a:cubicBezTo>
                <a:cubicBezTo>
                  <a:pt x="96" y="547"/>
                  <a:pt x="96" y="547"/>
                  <a:pt x="96" y="547"/>
                </a:cubicBezTo>
                <a:cubicBezTo>
                  <a:pt x="465" y="547"/>
                  <a:pt x="465" y="547"/>
                  <a:pt x="465" y="547"/>
                </a:cubicBezTo>
                <a:cubicBezTo>
                  <a:pt x="546" y="137"/>
                  <a:pt x="546" y="137"/>
                  <a:pt x="546" y="137"/>
                </a:cubicBezTo>
                <a:cubicBezTo>
                  <a:pt x="546" y="152"/>
                  <a:pt x="534" y="152"/>
                  <a:pt x="520" y="152"/>
                </a:cubicBezTo>
                <a:close/>
                <a:moveTo>
                  <a:pt x="273" y="452"/>
                </a:moveTo>
                <a:lnTo>
                  <a:pt x="273" y="452"/>
                </a:lnTo>
                <a:cubicBezTo>
                  <a:pt x="232" y="452"/>
                  <a:pt x="191" y="410"/>
                  <a:pt x="191" y="370"/>
                </a:cubicBezTo>
                <a:cubicBezTo>
                  <a:pt x="191" y="315"/>
                  <a:pt x="232" y="273"/>
                  <a:pt x="273" y="273"/>
                </a:cubicBezTo>
                <a:cubicBezTo>
                  <a:pt x="328" y="273"/>
                  <a:pt x="368" y="315"/>
                  <a:pt x="368" y="370"/>
                </a:cubicBezTo>
                <a:cubicBezTo>
                  <a:pt x="368" y="410"/>
                  <a:pt x="328" y="452"/>
                  <a:pt x="273" y="452"/>
                </a:cubicBezTo>
                <a:close/>
              </a:path>
            </a:pathLst>
          </a:custGeom>
          <a:solidFill>
            <a:schemeClr val="accent1"/>
          </a:solidFill>
          <a:ln>
            <a:noFill/>
          </a:ln>
          <a:effectLst/>
        </p:spPr>
        <p:txBody>
          <a:bodyPr wrap="none" anchor="ctr"/>
          <a:lstStyle/>
          <a:p>
            <a:endParaRPr lang="en-US" dirty="0">
              <a:latin typeface="Calibri Light" panose="020F0302020204030204"/>
            </a:endParaRPr>
          </a:p>
        </p:txBody>
      </p:sp>
      <p:sp>
        <p:nvSpPr>
          <p:cNvPr id="115" name="Freeform 734"/>
          <p:cNvSpPr>
            <a:spLocks noChangeArrowheads="1"/>
          </p:cNvSpPr>
          <p:nvPr/>
        </p:nvSpPr>
        <p:spPr bwMode="auto">
          <a:xfrm>
            <a:off x="2993818" y="11780071"/>
            <a:ext cx="561542" cy="433824"/>
          </a:xfrm>
          <a:custGeom>
            <a:avLst/>
            <a:gdLst>
              <a:gd name="T0" fmla="*/ 287 w 547"/>
              <a:gd name="T1" fmla="*/ 82 h 424"/>
              <a:gd name="T2" fmla="*/ 287 w 547"/>
              <a:gd name="T3" fmla="*/ 82 h 424"/>
              <a:gd name="T4" fmla="*/ 205 w 547"/>
              <a:gd name="T5" fmla="*/ 96 h 424"/>
              <a:gd name="T6" fmla="*/ 96 w 547"/>
              <a:gd name="T7" fmla="*/ 0 h 424"/>
              <a:gd name="T8" fmla="*/ 68 w 547"/>
              <a:gd name="T9" fmla="*/ 0 h 424"/>
              <a:gd name="T10" fmla="*/ 82 w 547"/>
              <a:gd name="T11" fmla="*/ 14 h 424"/>
              <a:gd name="T12" fmla="*/ 178 w 547"/>
              <a:gd name="T13" fmla="*/ 96 h 424"/>
              <a:gd name="T14" fmla="*/ 123 w 547"/>
              <a:gd name="T15" fmla="*/ 109 h 424"/>
              <a:gd name="T16" fmla="*/ 14 w 547"/>
              <a:gd name="T17" fmla="*/ 27 h 424"/>
              <a:gd name="T18" fmla="*/ 0 w 547"/>
              <a:gd name="T19" fmla="*/ 27 h 424"/>
              <a:gd name="T20" fmla="*/ 0 w 547"/>
              <a:gd name="T21" fmla="*/ 41 h 424"/>
              <a:gd name="T22" fmla="*/ 96 w 547"/>
              <a:gd name="T23" fmla="*/ 109 h 424"/>
              <a:gd name="T24" fmla="*/ 41 w 547"/>
              <a:gd name="T25" fmla="*/ 178 h 424"/>
              <a:gd name="T26" fmla="*/ 287 w 547"/>
              <a:gd name="T27" fmla="*/ 423 h 424"/>
              <a:gd name="T28" fmla="*/ 546 w 547"/>
              <a:gd name="T29" fmla="*/ 178 h 424"/>
              <a:gd name="T30" fmla="*/ 287 w 547"/>
              <a:gd name="T31" fmla="*/ 82 h 424"/>
              <a:gd name="T32" fmla="*/ 109 w 547"/>
              <a:gd name="T33" fmla="*/ 137 h 424"/>
              <a:gd name="T34" fmla="*/ 109 w 547"/>
              <a:gd name="T35" fmla="*/ 137 h 424"/>
              <a:gd name="T36" fmla="*/ 205 w 547"/>
              <a:gd name="T37" fmla="*/ 205 h 424"/>
              <a:gd name="T38" fmla="*/ 218 w 547"/>
              <a:gd name="T39" fmla="*/ 205 h 424"/>
              <a:gd name="T40" fmla="*/ 232 w 547"/>
              <a:gd name="T41" fmla="*/ 205 h 424"/>
              <a:gd name="T42" fmla="*/ 232 w 547"/>
              <a:gd name="T43" fmla="*/ 191 h 424"/>
              <a:gd name="T44" fmla="*/ 150 w 547"/>
              <a:gd name="T45" fmla="*/ 123 h 424"/>
              <a:gd name="T46" fmla="*/ 205 w 547"/>
              <a:gd name="T47" fmla="*/ 109 h 424"/>
              <a:gd name="T48" fmla="*/ 287 w 547"/>
              <a:gd name="T49" fmla="*/ 178 h 424"/>
              <a:gd name="T50" fmla="*/ 287 w 547"/>
              <a:gd name="T51" fmla="*/ 178 h 424"/>
              <a:gd name="T52" fmla="*/ 300 w 547"/>
              <a:gd name="T53" fmla="*/ 178 h 424"/>
              <a:gd name="T54" fmla="*/ 300 w 547"/>
              <a:gd name="T55" fmla="*/ 164 h 424"/>
              <a:gd name="T56" fmla="*/ 232 w 547"/>
              <a:gd name="T57" fmla="*/ 109 h 424"/>
              <a:gd name="T58" fmla="*/ 287 w 547"/>
              <a:gd name="T59" fmla="*/ 109 h 424"/>
              <a:gd name="T60" fmla="*/ 519 w 547"/>
              <a:gd name="T61" fmla="*/ 178 h 424"/>
              <a:gd name="T62" fmla="*/ 287 w 547"/>
              <a:gd name="T63" fmla="*/ 232 h 424"/>
              <a:gd name="T64" fmla="*/ 55 w 547"/>
              <a:gd name="T65" fmla="*/ 178 h 424"/>
              <a:gd name="T66" fmla="*/ 109 w 547"/>
              <a:gd name="T67" fmla="*/ 137 h 4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47" h="424">
                <a:moveTo>
                  <a:pt x="287" y="82"/>
                </a:moveTo>
                <a:lnTo>
                  <a:pt x="287" y="82"/>
                </a:lnTo>
                <a:cubicBezTo>
                  <a:pt x="259" y="82"/>
                  <a:pt x="232" y="96"/>
                  <a:pt x="205" y="96"/>
                </a:cubicBezTo>
                <a:cubicBezTo>
                  <a:pt x="96" y="0"/>
                  <a:pt x="96" y="0"/>
                  <a:pt x="96" y="0"/>
                </a:cubicBezTo>
                <a:cubicBezTo>
                  <a:pt x="82" y="0"/>
                  <a:pt x="82" y="0"/>
                  <a:pt x="68" y="0"/>
                </a:cubicBezTo>
                <a:cubicBezTo>
                  <a:pt x="68" y="0"/>
                  <a:pt x="68" y="14"/>
                  <a:pt x="82" y="14"/>
                </a:cubicBezTo>
                <a:cubicBezTo>
                  <a:pt x="178" y="96"/>
                  <a:pt x="178" y="96"/>
                  <a:pt x="178" y="96"/>
                </a:cubicBezTo>
                <a:cubicBezTo>
                  <a:pt x="150" y="96"/>
                  <a:pt x="137" y="109"/>
                  <a:pt x="123" y="109"/>
                </a:cubicBezTo>
                <a:cubicBezTo>
                  <a:pt x="14" y="27"/>
                  <a:pt x="14" y="27"/>
                  <a:pt x="14" y="27"/>
                </a:cubicBezTo>
                <a:lnTo>
                  <a:pt x="0" y="27"/>
                </a:lnTo>
                <a:lnTo>
                  <a:pt x="0" y="41"/>
                </a:lnTo>
                <a:cubicBezTo>
                  <a:pt x="96" y="109"/>
                  <a:pt x="96" y="109"/>
                  <a:pt x="96" y="109"/>
                </a:cubicBezTo>
                <a:cubicBezTo>
                  <a:pt x="55" y="123"/>
                  <a:pt x="41" y="150"/>
                  <a:pt x="41" y="178"/>
                </a:cubicBezTo>
                <a:cubicBezTo>
                  <a:pt x="41" y="314"/>
                  <a:pt x="150" y="423"/>
                  <a:pt x="287" y="423"/>
                </a:cubicBezTo>
                <a:cubicBezTo>
                  <a:pt x="437" y="423"/>
                  <a:pt x="546" y="314"/>
                  <a:pt x="546" y="178"/>
                </a:cubicBezTo>
                <a:cubicBezTo>
                  <a:pt x="546" y="123"/>
                  <a:pt x="423" y="82"/>
                  <a:pt x="287" y="82"/>
                </a:cubicBezTo>
                <a:close/>
                <a:moveTo>
                  <a:pt x="109" y="137"/>
                </a:moveTo>
                <a:lnTo>
                  <a:pt x="109" y="137"/>
                </a:lnTo>
                <a:cubicBezTo>
                  <a:pt x="205" y="205"/>
                  <a:pt x="205" y="205"/>
                  <a:pt x="205" y="205"/>
                </a:cubicBezTo>
                <a:cubicBezTo>
                  <a:pt x="218" y="205"/>
                  <a:pt x="218" y="205"/>
                  <a:pt x="218" y="205"/>
                </a:cubicBezTo>
                <a:cubicBezTo>
                  <a:pt x="218" y="205"/>
                  <a:pt x="218" y="205"/>
                  <a:pt x="232" y="205"/>
                </a:cubicBezTo>
                <a:lnTo>
                  <a:pt x="232" y="191"/>
                </a:lnTo>
                <a:cubicBezTo>
                  <a:pt x="150" y="123"/>
                  <a:pt x="150" y="123"/>
                  <a:pt x="150" y="123"/>
                </a:cubicBezTo>
                <a:cubicBezTo>
                  <a:pt x="164" y="123"/>
                  <a:pt x="178" y="123"/>
                  <a:pt x="205" y="109"/>
                </a:cubicBezTo>
                <a:cubicBezTo>
                  <a:pt x="287" y="178"/>
                  <a:pt x="287" y="178"/>
                  <a:pt x="287" y="178"/>
                </a:cubicBezTo>
                <a:lnTo>
                  <a:pt x="287" y="178"/>
                </a:lnTo>
                <a:cubicBezTo>
                  <a:pt x="300" y="178"/>
                  <a:pt x="300" y="178"/>
                  <a:pt x="300" y="178"/>
                </a:cubicBezTo>
                <a:lnTo>
                  <a:pt x="300" y="164"/>
                </a:lnTo>
                <a:cubicBezTo>
                  <a:pt x="232" y="109"/>
                  <a:pt x="232" y="109"/>
                  <a:pt x="232" y="109"/>
                </a:cubicBezTo>
                <a:cubicBezTo>
                  <a:pt x="246" y="109"/>
                  <a:pt x="273" y="109"/>
                  <a:pt x="287" y="109"/>
                </a:cubicBezTo>
                <a:cubicBezTo>
                  <a:pt x="437" y="109"/>
                  <a:pt x="519" y="150"/>
                  <a:pt x="519" y="178"/>
                </a:cubicBezTo>
                <a:cubicBezTo>
                  <a:pt x="519" y="191"/>
                  <a:pt x="437" y="232"/>
                  <a:pt x="287" y="232"/>
                </a:cubicBezTo>
                <a:cubicBezTo>
                  <a:pt x="150" y="232"/>
                  <a:pt x="55" y="191"/>
                  <a:pt x="55" y="178"/>
                </a:cubicBezTo>
                <a:cubicBezTo>
                  <a:pt x="55" y="164"/>
                  <a:pt x="82" y="150"/>
                  <a:pt x="109" y="137"/>
                </a:cubicBezTo>
                <a:close/>
              </a:path>
            </a:pathLst>
          </a:custGeom>
          <a:solidFill>
            <a:schemeClr val="accent5"/>
          </a:solidFill>
          <a:ln>
            <a:noFill/>
          </a:ln>
          <a:effectLst/>
        </p:spPr>
        <p:txBody>
          <a:bodyPr wrap="none" anchor="ctr"/>
          <a:lstStyle/>
          <a:p>
            <a:endParaRPr lang="en-US" dirty="0">
              <a:latin typeface="Calibri Light" panose="020F0302020204030204"/>
            </a:endParaRPr>
          </a:p>
        </p:txBody>
      </p:sp>
      <p:grpSp>
        <p:nvGrpSpPr>
          <p:cNvPr id="116" name="Group 115"/>
          <p:cNvGrpSpPr/>
          <p:nvPr/>
        </p:nvGrpSpPr>
        <p:grpSpPr>
          <a:xfrm>
            <a:off x="2990991" y="10100130"/>
            <a:ext cx="529582" cy="561688"/>
            <a:chOff x="881213" y="5206321"/>
            <a:chExt cx="529582" cy="561688"/>
          </a:xfrm>
          <a:solidFill>
            <a:schemeClr val="accent3"/>
          </a:solidFill>
        </p:grpSpPr>
        <p:sp>
          <p:nvSpPr>
            <p:cNvPr id="117" name="Freeform 28"/>
            <p:cNvSpPr>
              <a:spLocks noChangeArrowheads="1"/>
            </p:cNvSpPr>
            <p:nvPr/>
          </p:nvSpPr>
          <p:spPr bwMode="auto">
            <a:xfrm>
              <a:off x="935996" y="5206321"/>
              <a:ext cx="22827" cy="164396"/>
            </a:xfrm>
            <a:custGeom>
              <a:avLst/>
              <a:gdLst>
                <a:gd name="T0" fmla="*/ 13 w 28"/>
                <a:gd name="T1" fmla="*/ 163 h 164"/>
                <a:gd name="T2" fmla="*/ 13 w 28"/>
                <a:gd name="T3" fmla="*/ 163 h 164"/>
                <a:gd name="T4" fmla="*/ 27 w 28"/>
                <a:gd name="T5" fmla="*/ 150 h 164"/>
                <a:gd name="T6" fmla="*/ 27 w 28"/>
                <a:gd name="T7" fmla="*/ 13 h 164"/>
                <a:gd name="T8" fmla="*/ 13 w 28"/>
                <a:gd name="T9" fmla="*/ 0 h 164"/>
                <a:gd name="T10" fmla="*/ 0 w 28"/>
                <a:gd name="T11" fmla="*/ 13 h 164"/>
                <a:gd name="T12" fmla="*/ 0 w 28"/>
                <a:gd name="T13" fmla="*/ 150 h 164"/>
                <a:gd name="T14" fmla="*/ 13 w 28"/>
                <a:gd name="T15" fmla="*/ 163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 h="164">
                  <a:moveTo>
                    <a:pt x="13" y="163"/>
                  </a:moveTo>
                  <a:lnTo>
                    <a:pt x="13" y="163"/>
                  </a:lnTo>
                  <a:cubicBezTo>
                    <a:pt x="27" y="163"/>
                    <a:pt x="27" y="150"/>
                    <a:pt x="27" y="150"/>
                  </a:cubicBezTo>
                  <a:cubicBezTo>
                    <a:pt x="27" y="13"/>
                    <a:pt x="27" y="13"/>
                    <a:pt x="27" y="13"/>
                  </a:cubicBezTo>
                  <a:cubicBezTo>
                    <a:pt x="27" y="13"/>
                    <a:pt x="27" y="0"/>
                    <a:pt x="13" y="0"/>
                  </a:cubicBezTo>
                  <a:lnTo>
                    <a:pt x="0" y="13"/>
                  </a:lnTo>
                  <a:cubicBezTo>
                    <a:pt x="0" y="150"/>
                    <a:pt x="0" y="150"/>
                    <a:pt x="0" y="150"/>
                  </a:cubicBezTo>
                  <a:lnTo>
                    <a:pt x="13" y="163"/>
                  </a:ln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118" name="Freeform 29"/>
            <p:cNvSpPr>
              <a:spLocks noChangeArrowheads="1"/>
            </p:cNvSpPr>
            <p:nvPr/>
          </p:nvSpPr>
          <p:spPr bwMode="auto">
            <a:xfrm>
              <a:off x="881213" y="5206321"/>
              <a:ext cx="150658" cy="561688"/>
            </a:xfrm>
            <a:custGeom>
              <a:avLst/>
              <a:gdLst>
                <a:gd name="T0" fmla="*/ 137 w 151"/>
                <a:gd name="T1" fmla="*/ 0 h 548"/>
                <a:gd name="T2" fmla="*/ 137 w 151"/>
                <a:gd name="T3" fmla="*/ 0 h 548"/>
                <a:gd name="T4" fmla="*/ 123 w 151"/>
                <a:gd name="T5" fmla="*/ 13 h 548"/>
                <a:gd name="T6" fmla="*/ 123 w 151"/>
                <a:gd name="T7" fmla="*/ 150 h 548"/>
                <a:gd name="T8" fmla="*/ 68 w 151"/>
                <a:gd name="T9" fmla="*/ 204 h 548"/>
                <a:gd name="T10" fmla="*/ 14 w 151"/>
                <a:gd name="T11" fmla="*/ 150 h 548"/>
                <a:gd name="T12" fmla="*/ 14 w 151"/>
                <a:gd name="T13" fmla="*/ 13 h 548"/>
                <a:gd name="T14" fmla="*/ 0 w 151"/>
                <a:gd name="T15" fmla="*/ 0 h 548"/>
                <a:gd name="T16" fmla="*/ 0 w 151"/>
                <a:gd name="T17" fmla="*/ 13 h 548"/>
                <a:gd name="T18" fmla="*/ 0 w 151"/>
                <a:gd name="T19" fmla="*/ 150 h 548"/>
                <a:gd name="T20" fmla="*/ 55 w 151"/>
                <a:gd name="T21" fmla="*/ 218 h 548"/>
                <a:gd name="T22" fmla="*/ 55 w 151"/>
                <a:gd name="T23" fmla="*/ 533 h 548"/>
                <a:gd name="T24" fmla="*/ 68 w 151"/>
                <a:gd name="T25" fmla="*/ 547 h 548"/>
                <a:gd name="T26" fmla="*/ 82 w 151"/>
                <a:gd name="T27" fmla="*/ 533 h 548"/>
                <a:gd name="T28" fmla="*/ 82 w 151"/>
                <a:gd name="T29" fmla="*/ 218 h 548"/>
                <a:gd name="T30" fmla="*/ 150 w 151"/>
                <a:gd name="T31" fmla="*/ 150 h 548"/>
                <a:gd name="T32" fmla="*/ 150 w 151"/>
                <a:gd name="T33" fmla="*/ 13 h 548"/>
                <a:gd name="T34" fmla="*/ 137 w 151"/>
                <a:gd name="T35" fmla="*/ 0 h 5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1" h="548">
                  <a:moveTo>
                    <a:pt x="137" y="0"/>
                  </a:moveTo>
                  <a:lnTo>
                    <a:pt x="137" y="0"/>
                  </a:lnTo>
                  <a:lnTo>
                    <a:pt x="123" y="13"/>
                  </a:lnTo>
                  <a:cubicBezTo>
                    <a:pt x="123" y="150"/>
                    <a:pt x="123" y="150"/>
                    <a:pt x="123" y="150"/>
                  </a:cubicBezTo>
                  <a:cubicBezTo>
                    <a:pt x="123" y="177"/>
                    <a:pt x="96" y="204"/>
                    <a:pt x="68" y="204"/>
                  </a:cubicBezTo>
                  <a:cubicBezTo>
                    <a:pt x="41" y="204"/>
                    <a:pt x="14" y="177"/>
                    <a:pt x="14" y="150"/>
                  </a:cubicBezTo>
                  <a:cubicBezTo>
                    <a:pt x="14" y="13"/>
                    <a:pt x="14" y="13"/>
                    <a:pt x="14" y="13"/>
                  </a:cubicBezTo>
                  <a:cubicBezTo>
                    <a:pt x="14" y="13"/>
                    <a:pt x="14" y="0"/>
                    <a:pt x="0" y="0"/>
                  </a:cubicBezTo>
                  <a:lnTo>
                    <a:pt x="0" y="13"/>
                  </a:lnTo>
                  <a:cubicBezTo>
                    <a:pt x="0" y="150"/>
                    <a:pt x="0" y="150"/>
                    <a:pt x="0" y="150"/>
                  </a:cubicBezTo>
                  <a:cubicBezTo>
                    <a:pt x="0" y="177"/>
                    <a:pt x="14" y="218"/>
                    <a:pt x="55" y="218"/>
                  </a:cubicBezTo>
                  <a:cubicBezTo>
                    <a:pt x="55" y="533"/>
                    <a:pt x="55" y="533"/>
                    <a:pt x="55" y="533"/>
                  </a:cubicBezTo>
                  <a:cubicBezTo>
                    <a:pt x="55" y="547"/>
                    <a:pt x="68" y="547"/>
                    <a:pt x="68" y="547"/>
                  </a:cubicBezTo>
                  <a:cubicBezTo>
                    <a:pt x="82" y="547"/>
                    <a:pt x="82" y="547"/>
                    <a:pt x="82" y="533"/>
                  </a:cubicBezTo>
                  <a:cubicBezTo>
                    <a:pt x="82" y="218"/>
                    <a:pt x="82" y="218"/>
                    <a:pt x="82" y="218"/>
                  </a:cubicBezTo>
                  <a:cubicBezTo>
                    <a:pt x="123" y="218"/>
                    <a:pt x="150" y="177"/>
                    <a:pt x="150" y="150"/>
                  </a:cubicBezTo>
                  <a:cubicBezTo>
                    <a:pt x="150" y="13"/>
                    <a:pt x="150" y="13"/>
                    <a:pt x="150" y="13"/>
                  </a:cubicBezTo>
                  <a:cubicBezTo>
                    <a:pt x="150" y="13"/>
                    <a:pt x="150" y="0"/>
                    <a:pt x="137" y="0"/>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119" name="Freeform 30"/>
            <p:cNvSpPr>
              <a:spLocks noChangeArrowheads="1"/>
            </p:cNvSpPr>
            <p:nvPr/>
          </p:nvSpPr>
          <p:spPr bwMode="auto">
            <a:xfrm>
              <a:off x="1104916" y="5206321"/>
              <a:ext cx="150658" cy="561688"/>
            </a:xfrm>
            <a:custGeom>
              <a:avLst/>
              <a:gdLst>
                <a:gd name="T0" fmla="*/ 151 w 152"/>
                <a:gd name="T1" fmla="*/ 68 h 548"/>
                <a:gd name="T2" fmla="*/ 151 w 152"/>
                <a:gd name="T3" fmla="*/ 68 h 548"/>
                <a:gd name="T4" fmla="*/ 69 w 152"/>
                <a:gd name="T5" fmla="*/ 0 h 548"/>
                <a:gd name="T6" fmla="*/ 0 w 152"/>
                <a:gd name="T7" fmla="*/ 68 h 548"/>
                <a:gd name="T8" fmla="*/ 0 w 152"/>
                <a:gd name="T9" fmla="*/ 81 h 548"/>
                <a:gd name="T10" fmla="*/ 0 w 152"/>
                <a:gd name="T11" fmla="*/ 150 h 548"/>
                <a:gd name="T12" fmla="*/ 55 w 152"/>
                <a:gd name="T13" fmla="*/ 218 h 548"/>
                <a:gd name="T14" fmla="*/ 55 w 152"/>
                <a:gd name="T15" fmla="*/ 533 h 548"/>
                <a:gd name="T16" fmla="*/ 69 w 152"/>
                <a:gd name="T17" fmla="*/ 547 h 548"/>
                <a:gd name="T18" fmla="*/ 96 w 152"/>
                <a:gd name="T19" fmla="*/ 533 h 548"/>
                <a:gd name="T20" fmla="*/ 96 w 152"/>
                <a:gd name="T21" fmla="*/ 218 h 548"/>
                <a:gd name="T22" fmla="*/ 151 w 152"/>
                <a:gd name="T23" fmla="*/ 150 h 548"/>
                <a:gd name="T24" fmla="*/ 151 w 152"/>
                <a:gd name="T25" fmla="*/ 81 h 548"/>
                <a:gd name="T26" fmla="*/ 151 w 152"/>
                <a:gd name="T27" fmla="*/ 68 h 548"/>
                <a:gd name="T28" fmla="*/ 69 w 152"/>
                <a:gd name="T29" fmla="*/ 204 h 548"/>
                <a:gd name="T30" fmla="*/ 69 w 152"/>
                <a:gd name="T31" fmla="*/ 204 h 548"/>
                <a:gd name="T32" fmla="*/ 14 w 152"/>
                <a:gd name="T33" fmla="*/ 150 h 548"/>
                <a:gd name="T34" fmla="*/ 14 w 152"/>
                <a:gd name="T35" fmla="*/ 81 h 548"/>
                <a:gd name="T36" fmla="*/ 69 w 152"/>
                <a:gd name="T37" fmla="*/ 27 h 548"/>
                <a:gd name="T38" fmla="*/ 123 w 152"/>
                <a:gd name="T39" fmla="*/ 81 h 548"/>
                <a:gd name="T40" fmla="*/ 123 w 152"/>
                <a:gd name="T41" fmla="*/ 150 h 548"/>
                <a:gd name="T42" fmla="*/ 69 w 152"/>
                <a:gd name="T43" fmla="*/ 204 h 5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52" h="548">
                  <a:moveTo>
                    <a:pt x="151" y="68"/>
                  </a:moveTo>
                  <a:lnTo>
                    <a:pt x="151" y="68"/>
                  </a:lnTo>
                  <a:cubicBezTo>
                    <a:pt x="151" y="40"/>
                    <a:pt x="110" y="0"/>
                    <a:pt x="69" y="0"/>
                  </a:cubicBezTo>
                  <a:cubicBezTo>
                    <a:pt x="28" y="0"/>
                    <a:pt x="0" y="40"/>
                    <a:pt x="0" y="68"/>
                  </a:cubicBezTo>
                  <a:cubicBezTo>
                    <a:pt x="0" y="68"/>
                    <a:pt x="0" y="68"/>
                    <a:pt x="0" y="81"/>
                  </a:cubicBezTo>
                  <a:cubicBezTo>
                    <a:pt x="0" y="150"/>
                    <a:pt x="0" y="150"/>
                    <a:pt x="0" y="150"/>
                  </a:cubicBezTo>
                  <a:cubicBezTo>
                    <a:pt x="0" y="177"/>
                    <a:pt x="28" y="218"/>
                    <a:pt x="55" y="218"/>
                  </a:cubicBezTo>
                  <a:cubicBezTo>
                    <a:pt x="55" y="533"/>
                    <a:pt x="55" y="533"/>
                    <a:pt x="55" y="533"/>
                  </a:cubicBezTo>
                  <a:cubicBezTo>
                    <a:pt x="55" y="547"/>
                    <a:pt x="69" y="547"/>
                    <a:pt x="69" y="547"/>
                  </a:cubicBezTo>
                  <a:cubicBezTo>
                    <a:pt x="82" y="547"/>
                    <a:pt x="96" y="547"/>
                    <a:pt x="96" y="533"/>
                  </a:cubicBezTo>
                  <a:cubicBezTo>
                    <a:pt x="96" y="218"/>
                    <a:pt x="96" y="218"/>
                    <a:pt x="96" y="218"/>
                  </a:cubicBezTo>
                  <a:cubicBezTo>
                    <a:pt x="123" y="218"/>
                    <a:pt x="151" y="177"/>
                    <a:pt x="151" y="150"/>
                  </a:cubicBezTo>
                  <a:cubicBezTo>
                    <a:pt x="151" y="81"/>
                    <a:pt x="151" y="81"/>
                    <a:pt x="151" y="81"/>
                  </a:cubicBezTo>
                  <a:cubicBezTo>
                    <a:pt x="151" y="68"/>
                    <a:pt x="151" y="68"/>
                    <a:pt x="151" y="68"/>
                  </a:cubicBezTo>
                  <a:close/>
                  <a:moveTo>
                    <a:pt x="69" y="204"/>
                  </a:moveTo>
                  <a:lnTo>
                    <a:pt x="69" y="204"/>
                  </a:lnTo>
                  <a:cubicBezTo>
                    <a:pt x="41" y="204"/>
                    <a:pt x="14" y="177"/>
                    <a:pt x="14" y="150"/>
                  </a:cubicBezTo>
                  <a:cubicBezTo>
                    <a:pt x="14" y="81"/>
                    <a:pt x="14" y="81"/>
                    <a:pt x="14" y="81"/>
                  </a:cubicBezTo>
                  <a:cubicBezTo>
                    <a:pt x="14" y="54"/>
                    <a:pt x="41" y="27"/>
                    <a:pt x="69" y="27"/>
                  </a:cubicBezTo>
                  <a:cubicBezTo>
                    <a:pt x="110" y="27"/>
                    <a:pt x="123" y="54"/>
                    <a:pt x="123" y="81"/>
                  </a:cubicBezTo>
                  <a:cubicBezTo>
                    <a:pt x="123" y="150"/>
                    <a:pt x="123" y="150"/>
                    <a:pt x="123" y="150"/>
                  </a:cubicBezTo>
                  <a:cubicBezTo>
                    <a:pt x="123" y="177"/>
                    <a:pt x="110" y="204"/>
                    <a:pt x="69" y="204"/>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120" name="Freeform 31"/>
            <p:cNvSpPr>
              <a:spLocks noChangeArrowheads="1"/>
            </p:cNvSpPr>
            <p:nvPr/>
          </p:nvSpPr>
          <p:spPr bwMode="auto">
            <a:xfrm>
              <a:off x="1301227" y="5220022"/>
              <a:ext cx="109568" cy="534289"/>
            </a:xfrm>
            <a:custGeom>
              <a:avLst/>
              <a:gdLst>
                <a:gd name="T0" fmla="*/ 110 w 111"/>
                <a:gd name="T1" fmla="*/ 0 h 521"/>
                <a:gd name="T2" fmla="*/ 110 w 111"/>
                <a:gd name="T3" fmla="*/ 0 h 521"/>
                <a:gd name="T4" fmla="*/ 110 w 111"/>
                <a:gd name="T5" fmla="*/ 520 h 521"/>
                <a:gd name="T6" fmla="*/ 41 w 111"/>
                <a:gd name="T7" fmla="*/ 520 h 521"/>
                <a:gd name="T8" fmla="*/ 55 w 111"/>
                <a:gd name="T9" fmla="*/ 369 h 521"/>
                <a:gd name="T10" fmla="*/ 14 w 111"/>
                <a:gd name="T11" fmla="*/ 302 h 521"/>
                <a:gd name="T12" fmla="*/ 110 w 111"/>
                <a:gd name="T13" fmla="*/ 0 h 521"/>
              </a:gdLst>
              <a:ahLst/>
              <a:cxnLst>
                <a:cxn ang="0">
                  <a:pos x="T0" y="T1"/>
                </a:cxn>
                <a:cxn ang="0">
                  <a:pos x="T2" y="T3"/>
                </a:cxn>
                <a:cxn ang="0">
                  <a:pos x="T4" y="T5"/>
                </a:cxn>
                <a:cxn ang="0">
                  <a:pos x="T6" y="T7"/>
                </a:cxn>
                <a:cxn ang="0">
                  <a:pos x="T8" y="T9"/>
                </a:cxn>
                <a:cxn ang="0">
                  <a:pos x="T10" y="T11"/>
                </a:cxn>
                <a:cxn ang="0">
                  <a:pos x="T12" y="T13"/>
                </a:cxn>
              </a:cxnLst>
              <a:rect l="0" t="0" r="r" b="b"/>
              <a:pathLst>
                <a:path w="111" h="521">
                  <a:moveTo>
                    <a:pt x="110" y="0"/>
                  </a:moveTo>
                  <a:lnTo>
                    <a:pt x="110" y="0"/>
                  </a:lnTo>
                  <a:cubicBezTo>
                    <a:pt x="110" y="520"/>
                    <a:pt x="110" y="520"/>
                    <a:pt x="110" y="520"/>
                  </a:cubicBezTo>
                  <a:cubicBezTo>
                    <a:pt x="41" y="520"/>
                    <a:pt x="41" y="520"/>
                    <a:pt x="41" y="520"/>
                  </a:cubicBezTo>
                  <a:cubicBezTo>
                    <a:pt x="55" y="369"/>
                    <a:pt x="55" y="369"/>
                    <a:pt x="55" y="369"/>
                  </a:cubicBezTo>
                  <a:cubicBezTo>
                    <a:pt x="55" y="369"/>
                    <a:pt x="0" y="369"/>
                    <a:pt x="14" y="302"/>
                  </a:cubicBezTo>
                  <a:cubicBezTo>
                    <a:pt x="28" y="246"/>
                    <a:pt x="41" y="27"/>
                    <a:pt x="110" y="0"/>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121" name="Freeform 912"/>
            <p:cNvSpPr>
              <a:spLocks noChangeArrowheads="1"/>
            </p:cNvSpPr>
            <p:nvPr/>
          </p:nvSpPr>
          <p:spPr bwMode="auto">
            <a:xfrm>
              <a:off x="1118611" y="5233721"/>
              <a:ext cx="123266" cy="178097"/>
            </a:xfrm>
            <a:custGeom>
              <a:avLst/>
              <a:gdLst>
                <a:gd name="T0" fmla="*/ 123 w 124"/>
                <a:gd name="T1" fmla="*/ 136 h 178"/>
                <a:gd name="T2" fmla="*/ 123 w 124"/>
                <a:gd name="T3" fmla="*/ 136 h 178"/>
                <a:gd name="T4" fmla="*/ 82 w 124"/>
                <a:gd name="T5" fmla="*/ 177 h 178"/>
                <a:gd name="T6" fmla="*/ 41 w 124"/>
                <a:gd name="T7" fmla="*/ 177 h 178"/>
                <a:gd name="T8" fmla="*/ 0 w 124"/>
                <a:gd name="T9" fmla="*/ 136 h 178"/>
                <a:gd name="T10" fmla="*/ 0 w 124"/>
                <a:gd name="T11" fmla="*/ 41 h 178"/>
                <a:gd name="T12" fmla="*/ 41 w 124"/>
                <a:gd name="T13" fmla="*/ 0 h 178"/>
                <a:gd name="T14" fmla="*/ 82 w 124"/>
                <a:gd name="T15" fmla="*/ 0 h 178"/>
                <a:gd name="T16" fmla="*/ 123 w 124"/>
                <a:gd name="T17" fmla="*/ 41 h 178"/>
                <a:gd name="T18" fmla="*/ 123 w 124"/>
                <a:gd name="T19" fmla="*/ 136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4" h="178">
                  <a:moveTo>
                    <a:pt x="123" y="136"/>
                  </a:moveTo>
                  <a:lnTo>
                    <a:pt x="123" y="136"/>
                  </a:lnTo>
                  <a:cubicBezTo>
                    <a:pt x="123" y="150"/>
                    <a:pt x="96" y="177"/>
                    <a:pt x="82" y="177"/>
                  </a:cubicBezTo>
                  <a:cubicBezTo>
                    <a:pt x="41" y="177"/>
                    <a:pt x="41" y="177"/>
                    <a:pt x="41" y="177"/>
                  </a:cubicBezTo>
                  <a:cubicBezTo>
                    <a:pt x="14" y="177"/>
                    <a:pt x="0" y="150"/>
                    <a:pt x="0" y="136"/>
                  </a:cubicBezTo>
                  <a:cubicBezTo>
                    <a:pt x="0" y="41"/>
                    <a:pt x="0" y="41"/>
                    <a:pt x="0" y="41"/>
                  </a:cubicBezTo>
                  <a:cubicBezTo>
                    <a:pt x="0" y="13"/>
                    <a:pt x="14" y="0"/>
                    <a:pt x="41" y="0"/>
                  </a:cubicBezTo>
                  <a:cubicBezTo>
                    <a:pt x="82" y="0"/>
                    <a:pt x="82" y="0"/>
                    <a:pt x="82" y="0"/>
                  </a:cubicBezTo>
                  <a:cubicBezTo>
                    <a:pt x="96" y="0"/>
                    <a:pt x="123" y="13"/>
                    <a:pt x="123" y="41"/>
                  </a:cubicBezTo>
                  <a:lnTo>
                    <a:pt x="123" y="136"/>
                  </a:lnTo>
                </a:path>
              </a:pathLst>
            </a:custGeom>
            <a:grpFill/>
            <a:ln>
              <a:noFill/>
            </a:ln>
            <a:effectLst/>
            <a:extLst>
              <a:ext uri="{91240B29-F687-4F45-9708-019B960494DF}">
                <a14:hiddenLine xmlns:a14="http://schemas.microsoft.com/office/drawing/2010/main" w="9525">
                  <a:solidFill>
                    <a:srgbClr val="010101"/>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grpSp>
      <p:cxnSp>
        <p:nvCxnSpPr>
          <p:cNvPr id="122" name="Straight Connector 121"/>
          <p:cNvCxnSpPr/>
          <p:nvPr/>
        </p:nvCxnSpPr>
        <p:spPr>
          <a:xfrm>
            <a:off x="12182475" y="3194813"/>
            <a:ext cx="0" cy="8334800"/>
          </a:xfrm>
          <a:prstGeom prst="line">
            <a:avLst/>
          </a:prstGeom>
          <a:ln w="6350">
            <a:solidFill>
              <a:schemeClr val="bg1">
                <a:lumMod val="85000"/>
              </a:schemeClr>
            </a:solidFill>
            <a:prstDash val="solid"/>
          </a:ln>
        </p:spPr>
        <p:style>
          <a:lnRef idx="1">
            <a:schemeClr val="dk1"/>
          </a:lnRef>
          <a:fillRef idx="0">
            <a:schemeClr val="dk1"/>
          </a:fillRef>
          <a:effectRef idx="0">
            <a:schemeClr val="dk1"/>
          </a:effectRef>
          <a:fontRef idx="minor">
            <a:schemeClr val="tx1"/>
          </a:fontRef>
        </p:style>
      </p:cxnSp>
      <p:sp>
        <p:nvSpPr>
          <p:cNvPr id="202" name="Freeform 282"/>
          <p:cNvSpPr>
            <a:spLocks noChangeAspect="1"/>
          </p:cNvSpPr>
          <p:nvPr/>
        </p:nvSpPr>
        <p:spPr bwMode="gray">
          <a:xfrm>
            <a:off x="2134529" y="3684773"/>
            <a:ext cx="5412208" cy="3183655"/>
          </a:xfrm>
          <a:custGeom>
            <a:avLst/>
            <a:gdLst/>
            <a:ahLst/>
            <a:cxnLst>
              <a:cxn ang="0">
                <a:pos x="3079" y="181"/>
              </a:cxn>
              <a:cxn ang="0">
                <a:pos x="2964" y="328"/>
              </a:cxn>
              <a:cxn ang="0">
                <a:pos x="2682" y="394"/>
              </a:cxn>
              <a:cxn ang="0">
                <a:pos x="2593" y="483"/>
              </a:cxn>
              <a:cxn ang="0">
                <a:pos x="2432" y="575"/>
              </a:cxn>
              <a:cxn ang="0">
                <a:pos x="2290" y="541"/>
              </a:cxn>
              <a:cxn ang="0">
                <a:pos x="2235" y="456"/>
              </a:cxn>
              <a:cxn ang="0">
                <a:pos x="2211" y="306"/>
              </a:cxn>
              <a:cxn ang="0">
                <a:pos x="2135" y="345"/>
              </a:cxn>
              <a:cxn ang="0">
                <a:pos x="2081" y="588"/>
              </a:cxn>
              <a:cxn ang="0">
                <a:pos x="2036" y="404"/>
              </a:cxn>
              <a:cxn ang="0">
                <a:pos x="2077" y="294"/>
              </a:cxn>
              <a:cxn ang="0">
                <a:pos x="2231" y="279"/>
              </a:cxn>
              <a:cxn ang="0">
                <a:pos x="2111" y="222"/>
              </a:cxn>
              <a:cxn ang="0">
                <a:pos x="2021" y="160"/>
              </a:cxn>
              <a:cxn ang="0">
                <a:pos x="1811" y="226"/>
              </a:cxn>
              <a:cxn ang="0">
                <a:pos x="1785" y="86"/>
              </a:cxn>
              <a:cxn ang="0">
                <a:pos x="1640" y="33"/>
              </a:cxn>
              <a:cxn ang="0">
                <a:pos x="888" y="36"/>
              </a:cxn>
              <a:cxn ang="0">
                <a:pos x="133" y="58"/>
              </a:cxn>
              <a:cxn ang="0">
                <a:pos x="101" y="150"/>
              </a:cxn>
              <a:cxn ang="0">
                <a:pos x="4" y="86"/>
              </a:cxn>
              <a:cxn ang="0">
                <a:pos x="46" y="225"/>
              </a:cxn>
              <a:cxn ang="0">
                <a:pos x="47" y="295"/>
              </a:cxn>
              <a:cxn ang="0">
                <a:pos x="27" y="576"/>
              </a:cxn>
              <a:cxn ang="0">
                <a:pos x="98" y="850"/>
              </a:cxn>
              <a:cxn ang="0">
                <a:pos x="130" y="886"/>
              </a:cxn>
              <a:cxn ang="0">
                <a:pos x="223" y="1056"/>
              </a:cxn>
              <a:cxn ang="0">
                <a:pos x="336" y="1131"/>
              </a:cxn>
              <a:cxn ang="0">
                <a:pos x="989" y="1276"/>
              </a:cxn>
              <a:cxn ang="0">
                <a:pos x="1294" y="1430"/>
              </a:cxn>
              <a:cxn ang="0">
                <a:pos x="1501" y="1624"/>
              </a:cxn>
              <a:cxn ang="0">
                <a:pos x="1515" y="1515"/>
              </a:cxn>
              <a:cxn ang="0">
                <a:pos x="1564" y="1480"/>
              </a:cxn>
              <a:cxn ang="0">
                <a:pos x="1629" y="1410"/>
              </a:cxn>
              <a:cxn ang="0">
                <a:pos x="1784" y="1405"/>
              </a:cxn>
              <a:cxn ang="0">
                <a:pos x="1912" y="1435"/>
              </a:cxn>
              <a:cxn ang="0">
                <a:pos x="1905" y="1382"/>
              </a:cxn>
              <a:cxn ang="0">
                <a:pos x="2012" y="1367"/>
              </a:cxn>
              <a:cxn ang="0">
                <a:pos x="2117" y="1377"/>
              </a:cxn>
              <a:cxn ang="0">
                <a:pos x="2264" y="1424"/>
              </a:cxn>
              <a:cxn ang="0">
                <a:pos x="2323" y="1587"/>
              </a:cxn>
              <a:cxn ang="0">
                <a:pos x="2409" y="1690"/>
              </a:cxn>
              <a:cxn ang="0">
                <a:pos x="2365" y="1348"/>
              </a:cxn>
              <a:cxn ang="0">
                <a:pos x="2446" y="1228"/>
              </a:cxn>
              <a:cxn ang="0">
                <a:pos x="2579" y="1118"/>
              </a:cxn>
              <a:cxn ang="0">
                <a:pos x="2645" y="1037"/>
              </a:cxn>
              <a:cxn ang="0">
                <a:pos x="2634" y="986"/>
              </a:cxn>
              <a:cxn ang="0">
                <a:pos x="2655" y="940"/>
              </a:cxn>
              <a:cxn ang="0">
                <a:pos x="2654" y="871"/>
              </a:cxn>
              <a:cxn ang="0">
                <a:pos x="2651" y="857"/>
              </a:cxn>
              <a:cxn ang="0">
                <a:pos x="2661" y="778"/>
              </a:cxn>
              <a:cxn ang="0">
                <a:pos x="2683" y="867"/>
              </a:cxn>
              <a:cxn ang="0">
                <a:pos x="2708" y="796"/>
              </a:cxn>
              <a:cxn ang="0">
                <a:pos x="2774" y="727"/>
              </a:cxn>
              <a:cxn ang="0">
                <a:pos x="2843" y="631"/>
              </a:cxn>
              <a:cxn ang="0">
                <a:pos x="3004" y="602"/>
              </a:cxn>
              <a:cxn ang="0">
                <a:pos x="2957" y="538"/>
              </a:cxn>
              <a:cxn ang="0">
                <a:pos x="3032" y="440"/>
              </a:cxn>
              <a:cxn ang="0">
                <a:pos x="3107" y="399"/>
              </a:cxn>
            </a:cxnLst>
            <a:rect l="0" t="0" r="r" b="b"/>
            <a:pathLst>
              <a:path w="3166" h="1693">
                <a:moveTo>
                  <a:pt x="3165" y="365"/>
                </a:moveTo>
                <a:lnTo>
                  <a:pt x="3158" y="364"/>
                </a:lnTo>
                <a:lnTo>
                  <a:pt x="3160" y="361"/>
                </a:lnTo>
                <a:lnTo>
                  <a:pt x="3162" y="355"/>
                </a:lnTo>
                <a:lnTo>
                  <a:pt x="3162" y="344"/>
                </a:lnTo>
                <a:lnTo>
                  <a:pt x="3161" y="339"/>
                </a:lnTo>
                <a:lnTo>
                  <a:pt x="3160" y="343"/>
                </a:lnTo>
                <a:lnTo>
                  <a:pt x="3155" y="343"/>
                </a:lnTo>
                <a:lnTo>
                  <a:pt x="3146" y="342"/>
                </a:lnTo>
                <a:lnTo>
                  <a:pt x="3138" y="335"/>
                </a:lnTo>
                <a:lnTo>
                  <a:pt x="3135" y="330"/>
                </a:lnTo>
                <a:lnTo>
                  <a:pt x="3134" y="326"/>
                </a:lnTo>
                <a:lnTo>
                  <a:pt x="3134" y="310"/>
                </a:lnTo>
                <a:lnTo>
                  <a:pt x="3119" y="302"/>
                </a:lnTo>
                <a:lnTo>
                  <a:pt x="3119" y="246"/>
                </a:lnTo>
                <a:lnTo>
                  <a:pt x="3119" y="195"/>
                </a:lnTo>
                <a:lnTo>
                  <a:pt x="3093" y="170"/>
                </a:lnTo>
                <a:lnTo>
                  <a:pt x="3086" y="170"/>
                </a:lnTo>
                <a:lnTo>
                  <a:pt x="3079" y="181"/>
                </a:lnTo>
                <a:lnTo>
                  <a:pt x="3061" y="184"/>
                </a:lnTo>
                <a:lnTo>
                  <a:pt x="3049" y="179"/>
                </a:lnTo>
                <a:lnTo>
                  <a:pt x="3047" y="176"/>
                </a:lnTo>
                <a:lnTo>
                  <a:pt x="3044" y="170"/>
                </a:lnTo>
                <a:lnTo>
                  <a:pt x="3037" y="163"/>
                </a:lnTo>
                <a:lnTo>
                  <a:pt x="3031" y="162"/>
                </a:lnTo>
                <a:lnTo>
                  <a:pt x="3025" y="166"/>
                </a:lnTo>
                <a:lnTo>
                  <a:pt x="2998" y="211"/>
                </a:lnTo>
                <a:lnTo>
                  <a:pt x="2994" y="235"/>
                </a:lnTo>
                <a:lnTo>
                  <a:pt x="2988" y="247"/>
                </a:lnTo>
                <a:lnTo>
                  <a:pt x="2987" y="253"/>
                </a:lnTo>
                <a:lnTo>
                  <a:pt x="2982" y="262"/>
                </a:lnTo>
                <a:lnTo>
                  <a:pt x="2979" y="269"/>
                </a:lnTo>
                <a:lnTo>
                  <a:pt x="2975" y="305"/>
                </a:lnTo>
                <a:lnTo>
                  <a:pt x="2974" y="307"/>
                </a:lnTo>
                <a:lnTo>
                  <a:pt x="2967" y="312"/>
                </a:lnTo>
                <a:lnTo>
                  <a:pt x="2964" y="317"/>
                </a:lnTo>
                <a:lnTo>
                  <a:pt x="2963" y="322"/>
                </a:lnTo>
                <a:lnTo>
                  <a:pt x="2964" y="328"/>
                </a:lnTo>
                <a:lnTo>
                  <a:pt x="2964" y="330"/>
                </a:lnTo>
                <a:lnTo>
                  <a:pt x="2957" y="327"/>
                </a:lnTo>
                <a:lnTo>
                  <a:pt x="2956" y="328"/>
                </a:lnTo>
                <a:lnTo>
                  <a:pt x="2956" y="334"/>
                </a:lnTo>
                <a:lnTo>
                  <a:pt x="2945" y="330"/>
                </a:lnTo>
                <a:lnTo>
                  <a:pt x="2936" y="333"/>
                </a:lnTo>
                <a:lnTo>
                  <a:pt x="2934" y="335"/>
                </a:lnTo>
                <a:lnTo>
                  <a:pt x="2921" y="337"/>
                </a:lnTo>
                <a:lnTo>
                  <a:pt x="2918" y="340"/>
                </a:lnTo>
                <a:lnTo>
                  <a:pt x="2912" y="356"/>
                </a:lnTo>
                <a:lnTo>
                  <a:pt x="2910" y="356"/>
                </a:lnTo>
                <a:lnTo>
                  <a:pt x="2812" y="356"/>
                </a:lnTo>
                <a:lnTo>
                  <a:pt x="2737" y="356"/>
                </a:lnTo>
                <a:lnTo>
                  <a:pt x="2722" y="356"/>
                </a:lnTo>
                <a:lnTo>
                  <a:pt x="2706" y="371"/>
                </a:lnTo>
                <a:lnTo>
                  <a:pt x="2687" y="382"/>
                </a:lnTo>
                <a:lnTo>
                  <a:pt x="2684" y="387"/>
                </a:lnTo>
                <a:lnTo>
                  <a:pt x="2683" y="388"/>
                </a:lnTo>
                <a:lnTo>
                  <a:pt x="2682" y="394"/>
                </a:lnTo>
                <a:lnTo>
                  <a:pt x="2676" y="404"/>
                </a:lnTo>
                <a:lnTo>
                  <a:pt x="2655" y="418"/>
                </a:lnTo>
                <a:lnTo>
                  <a:pt x="2651" y="423"/>
                </a:lnTo>
                <a:lnTo>
                  <a:pt x="2652" y="428"/>
                </a:lnTo>
                <a:lnTo>
                  <a:pt x="2660" y="428"/>
                </a:lnTo>
                <a:lnTo>
                  <a:pt x="2663" y="431"/>
                </a:lnTo>
                <a:lnTo>
                  <a:pt x="2662" y="436"/>
                </a:lnTo>
                <a:lnTo>
                  <a:pt x="2659" y="439"/>
                </a:lnTo>
                <a:lnTo>
                  <a:pt x="2655" y="437"/>
                </a:lnTo>
                <a:lnTo>
                  <a:pt x="2654" y="440"/>
                </a:lnTo>
                <a:lnTo>
                  <a:pt x="2655" y="442"/>
                </a:lnTo>
                <a:lnTo>
                  <a:pt x="2660" y="448"/>
                </a:lnTo>
                <a:lnTo>
                  <a:pt x="2661" y="458"/>
                </a:lnTo>
                <a:lnTo>
                  <a:pt x="2660" y="466"/>
                </a:lnTo>
                <a:lnTo>
                  <a:pt x="2643" y="468"/>
                </a:lnTo>
                <a:lnTo>
                  <a:pt x="2627" y="480"/>
                </a:lnTo>
                <a:lnTo>
                  <a:pt x="2617" y="484"/>
                </a:lnTo>
                <a:lnTo>
                  <a:pt x="2597" y="484"/>
                </a:lnTo>
                <a:lnTo>
                  <a:pt x="2593" y="483"/>
                </a:lnTo>
                <a:lnTo>
                  <a:pt x="2582" y="486"/>
                </a:lnTo>
                <a:lnTo>
                  <a:pt x="2575" y="480"/>
                </a:lnTo>
                <a:lnTo>
                  <a:pt x="2560" y="477"/>
                </a:lnTo>
                <a:lnTo>
                  <a:pt x="2553" y="477"/>
                </a:lnTo>
                <a:lnTo>
                  <a:pt x="2532" y="479"/>
                </a:lnTo>
                <a:lnTo>
                  <a:pt x="2511" y="484"/>
                </a:lnTo>
                <a:lnTo>
                  <a:pt x="2501" y="489"/>
                </a:lnTo>
                <a:lnTo>
                  <a:pt x="2504" y="499"/>
                </a:lnTo>
                <a:lnTo>
                  <a:pt x="2509" y="506"/>
                </a:lnTo>
                <a:lnTo>
                  <a:pt x="2511" y="518"/>
                </a:lnTo>
                <a:lnTo>
                  <a:pt x="2499" y="531"/>
                </a:lnTo>
                <a:lnTo>
                  <a:pt x="2495" y="536"/>
                </a:lnTo>
                <a:lnTo>
                  <a:pt x="2491" y="538"/>
                </a:lnTo>
                <a:lnTo>
                  <a:pt x="2488" y="539"/>
                </a:lnTo>
                <a:lnTo>
                  <a:pt x="2478" y="549"/>
                </a:lnTo>
                <a:lnTo>
                  <a:pt x="2461" y="560"/>
                </a:lnTo>
                <a:lnTo>
                  <a:pt x="2452" y="566"/>
                </a:lnTo>
                <a:lnTo>
                  <a:pt x="2441" y="568"/>
                </a:lnTo>
                <a:lnTo>
                  <a:pt x="2432" y="575"/>
                </a:lnTo>
                <a:lnTo>
                  <a:pt x="2419" y="582"/>
                </a:lnTo>
                <a:lnTo>
                  <a:pt x="2404" y="585"/>
                </a:lnTo>
                <a:lnTo>
                  <a:pt x="2386" y="593"/>
                </a:lnTo>
                <a:lnTo>
                  <a:pt x="2350" y="614"/>
                </a:lnTo>
                <a:lnTo>
                  <a:pt x="2334" y="614"/>
                </a:lnTo>
                <a:lnTo>
                  <a:pt x="2316" y="620"/>
                </a:lnTo>
                <a:lnTo>
                  <a:pt x="2296" y="618"/>
                </a:lnTo>
                <a:lnTo>
                  <a:pt x="2294" y="614"/>
                </a:lnTo>
                <a:lnTo>
                  <a:pt x="2286" y="614"/>
                </a:lnTo>
                <a:lnTo>
                  <a:pt x="2281" y="613"/>
                </a:lnTo>
                <a:lnTo>
                  <a:pt x="2274" y="607"/>
                </a:lnTo>
                <a:lnTo>
                  <a:pt x="2259" y="602"/>
                </a:lnTo>
                <a:lnTo>
                  <a:pt x="2264" y="595"/>
                </a:lnTo>
                <a:lnTo>
                  <a:pt x="2278" y="581"/>
                </a:lnTo>
                <a:lnTo>
                  <a:pt x="2278" y="570"/>
                </a:lnTo>
                <a:lnTo>
                  <a:pt x="2283" y="558"/>
                </a:lnTo>
                <a:lnTo>
                  <a:pt x="2289" y="553"/>
                </a:lnTo>
                <a:lnTo>
                  <a:pt x="2289" y="545"/>
                </a:lnTo>
                <a:lnTo>
                  <a:pt x="2290" y="541"/>
                </a:lnTo>
                <a:lnTo>
                  <a:pt x="2296" y="534"/>
                </a:lnTo>
                <a:lnTo>
                  <a:pt x="2308" y="534"/>
                </a:lnTo>
                <a:lnTo>
                  <a:pt x="2308" y="534"/>
                </a:lnTo>
                <a:lnTo>
                  <a:pt x="2316" y="507"/>
                </a:lnTo>
                <a:lnTo>
                  <a:pt x="2316" y="500"/>
                </a:lnTo>
                <a:lnTo>
                  <a:pt x="2315" y="502"/>
                </a:lnTo>
                <a:lnTo>
                  <a:pt x="2312" y="496"/>
                </a:lnTo>
                <a:lnTo>
                  <a:pt x="2308" y="489"/>
                </a:lnTo>
                <a:lnTo>
                  <a:pt x="2306" y="467"/>
                </a:lnTo>
                <a:lnTo>
                  <a:pt x="2305" y="456"/>
                </a:lnTo>
                <a:lnTo>
                  <a:pt x="2301" y="445"/>
                </a:lnTo>
                <a:lnTo>
                  <a:pt x="2289" y="425"/>
                </a:lnTo>
                <a:lnTo>
                  <a:pt x="2280" y="426"/>
                </a:lnTo>
                <a:lnTo>
                  <a:pt x="2263" y="434"/>
                </a:lnTo>
                <a:lnTo>
                  <a:pt x="2262" y="435"/>
                </a:lnTo>
                <a:lnTo>
                  <a:pt x="2256" y="451"/>
                </a:lnTo>
                <a:lnTo>
                  <a:pt x="2248" y="456"/>
                </a:lnTo>
                <a:lnTo>
                  <a:pt x="2242" y="458"/>
                </a:lnTo>
                <a:lnTo>
                  <a:pt x="2235" y="456"/>
                </a:lnTo>
                <a:lnTo>
                  <a:pt x="2232" y="451"/>
                </a:lnTo>
                <a:lnTo>
                  <a:pt x="2235" y="442"/>
                </a:lnTo>
                <a:lnTo>
                  <a:pt x="2240" y="432"/>
                </a:lnTo>
                <a:lnTo>
                  <a:pt x="2254" y="421"/>
                </a:lnTo>
                <a:lnTo>
                  <a:pt x="2258" y="412"/>
                </a:lnTo>
                <a:lnTo>
                  <a:pt x="2264" y="404"/>
                </a:lnTo>
                <a:lnTo>
                  <a:pt x="2267" y="398"/>
                </a:lnTo>
                <a:lnTo>
                  <a:pt x="2267" y="388"/>
                </a:lnTo>
                <a:lnTo>
                  <a:pt x="2263" y="367"/>
                </a:lnTo>
                <a:lnTo>
                  <a:pt x="2259" y="360"/>
                </a:lnTo>
                <a:lnTo>
                  <a:pt x="2259" y="353"/>
                </a:lnTo>
                <a:lnTo>
                  <a:pt x="2262" y="349"/>
                </a:lnTo>
                <a:lnTo>
                  <a:pt x="2263" y="348"/>
                </a:lnTo>
                <a:lnTo>
                  <a:pt x="2257" y="334"/>
                </a:lnTo>
                <a:lnTo>
                  <a:pt x="2251" y="328"/>
                </a:lnTo>
                <a:lnTo>
                  <a:pt x="2235" y="323"/>
                </a:lnTo>
                <a:lnTo>
                  <a:pt x="2229" y="318"/>
                </a:lnTo>
                <a:lnTo>
                  <a:pt x="2225" y="316"/>
                </a:lnTo>
                <a:lnTo>
                  <a:pt x="2211" y="306"/>
                </a:lnTo>
                <a:lnTo>
                  <a:pt x="2206" y="303"/>
                </a:lnTo>
                <a:lnTo>
                  <a:pt x="2199" y="305"/>
                </a:lnTo>
                <a:lnTo>
                  <a:pt x="2198" y="302"/>
                </a:lnTo>
                <a:lnTo>
                  <a:pt x="2186" y="299"/>
                </a:lnTo>
                <a:lnTo>
                  <a:pt x="2175" y="300"/>
                </a:lnTo>
                <a:lnTo>
                  <a:pt x="2170" y="307"/>
                </a:lnTo>
                <a:lnTo>
                  <a:pt x="2170" y="312"/>
                </a:lnTo>
                <a:lnTo>
                  <a:pt x="2171" y="318"/>
                </a:lnTo>
                <a:lnTo>
                  <a:pt x="2176" y="324"/>
                </a:lnTo>
                <a:lnTo>
                  <a:pt x="2173" y="327"/>
                </a:lnTo>
                <a:lnTo>
                  <a:pt x="2160" y="333"/>
                </a:lnTo>
                <a:lnTo>
                  <a:pt x="2151" y="334"/>
                </a:lnTo>
                <a:lnTo>
                  <a:pt x="2150" y="349"/>
                </a:lnTo>
                <a:lnTo>
                  <a:pt x="2149" y="360"/>
                </a:lnTo>
                <a:lnTo>
                  <a:pt x="2144" y="361"/>
                </a:lnTo>
                <a:lnTo>
                  <a:pt x="2140" y="367"/>
                </a:lnTo>
                <a:lnTo>
                  <a:pt x="2139" y="364"/>
                </a:lnTo>
                <a:lnTo>
                  <a:pt x="2138" y="351"/>
                </a:lnTo>
                <a:lnTo>
                  <a:pt x="2135" y="345"/>
                </a:lnTo>
                <a:lnTo>
                  <a:pt x="2130" y="349"/>
                </a:lnTo>
                <a:lnTo>
                  <a:pt x="2125" y="355"/>
                </a:lnTo>
                <a:lnTo>
                  <a:pt x="2112" y="362"/>
                </a:lnTo>
                <a:lnTo>
                  <a:pt x="2109" y="372"/>
                </a:lnTo>
                <a:lnTo>
                  <a:pt x="2104" y="378"/>
                </a:lnTo>
                <a:lnTo>
                  <a:pt x="2104" y="389"/>
                </a:lnTo>
                <a:lnTo>
                  <a:pt x="2103" y="396"/>
                </a:lnTo>
                <a:lnTo>
                  <a:pt x="2102" y="408"/>
                </a:lnTo>
                <a:lnTo>
                  <a:pt x="2103" y="412"/>
                </a:lnTo>
                <a:lnTo>
                  <a:pt x="2097" y="416"/>
                </a:lnTo>
                <a:lnTo>
                  <a:pt x="2095" y="435"/>
                </a:lnTo>
                <a:lnTo>
                  <a:pt x="2090" y="457"/>
                </a:lnTo>
                <a:lnTo>
                  <a:pt x="2097" y="480"/>
                </a:lnTo>
                <a:lnTo>
                  <a:pt x="2103" y="490"/>
                </a:lnTo>
                <a:lnTo>
                  <a:pt x="2106" y="499"/>
                </a:lnTo>
                <a:lnTo>
                  <a:pt x="2104" y="533"/>
                </a:lnTo>
                <a:lnTo>
                  <a:pt x="2095" y="559"/>
                </a:lnTo>
                <a:lnTo>
                  <a:pt x="2084" y="580"/>
                </a:lnTo>
                <a:lnTo>
                  <a:pt x="2081" y="588"/>
                </a:lnTo>
                <a:lnTo>
                  <a:pt x="2068" y="597"/>
                </a:lnTo>
                <a:lnTo>
                  <a:pt x="2054" y="606"/>
                </a:lnTo>
                <a:lnTo>
                  <a:pt x="2046" y="606"/>
                </a:lnTo>
                <a:lnTo>
                  <a:pt x="2039" y="602"/>
                </a:lnTo>
                <a:lnTo>
                  <a:pt x="2034" y="601"/>
                </a:lnTo>
                <a:lnTo>
                  <a:pt x="2032" y="595"/>
                </a:lnTo>
                <a:lnTo>
                  <a:pt x="2028" y="582"/>
                </a:lnTo>
                <a:lnTo>
                  <a:pt x="2020" y="560"/>
                </a:lnTo>
                <a:lnTo>
                  <a:pt x="2020" y="545"/>
                </a:lnTo>
                <a:lnTo>
                  <a:pt x="2020" y="533"/>
                </a:lnTo>
                <a:lnTo>
                  <a:pt x="2020" y="525"/>
                </a:lnTo>
                <a:lnTo>
                  <a:pt x="2016" y="506"/>
                </a:lnTo>
                <a:lnTo>
                  <a:pt x="2015" y="490"/>
                </a:lnTo>
                <a:lnTo>
                  <a:pt x="2018" y="477"/>
                </a:lnTo>
                <a:lnTo>
                  <a:pt x="2027" y="456"/>
                </a:lnTo>
                <a:lnTo>
                  <a:pt x="2027" y="442"/>
                </a:lnTo>
                <a:lnTo>
                  <a:pt x="2030" y="432"/>
                </a:lnTo>
                <a:lnTo>
                  <a:pt x="2036" y="413"/>
                </a:lnTo>
                <a:lnTo>
                  <a:pt x="2036" y="404"/>
                </a:lnTo>
                <a:lnTo>
                  <a:pt x="2038" y="391"/>
                </a:lnTo>
                <a:lnTo>
                  <a:pt x="2043" y="378"/>
                </a:lnTo>
                <a:lnTo>
                  <a:pt x="2053" y="362"/>
                </a:lnTo>
                <a:lnTo>
                  <a:pt x="2060" y="344"/>
                </a:lnTo>
                <a:lnTo>
                  <a:pt x="2058" y="334"/>
                </a:lnTo>
                <a:lnTo>
                  <a:pt x="2044" y="350"/>
                </a:lnTo>
                <a:lnTo>
                  <a:pt x="2043" y="359"/>
                </a:lnTo>
                <a:lnTo>
                  <a:pt x="2041" y="367"/>
                </a:lnTo>
                <a:lnTo>
                  <a:pt x="2034" y="369"/>
                </a:lnTo>
                <a:lnTo>
                  <a:pt x="2011" y="389"/>
                </a:lnTo>
                <a:lnTo>
                  <a:pt x="2011" y="385"/>
                </a:lnTo>
                <a:lnTo>
                  <a:pt x="2018" y="369"/>
                </a:lnTo>
                <a:lnTo>
                  <a:pt x="2021" y="364"/>
                </a:lnTo>
                <a:lnTo>
                  <a:pt x="2027" y="359"/>
                </a:lnTo>
                <a:lnTo>
                  <a:pt x="2034" y="346"/>
                </a:lnTo>
                <a:lnTo>
                  <a:pt x="2057" y="308"/>
                </a:lnTo>
                <a:lnTo>
                  <a:pt x="2066" y="296"/>
                </a:lnTo>
                <a:lnTo>
                  <a:pt x="2070" y="297"/>
                </a:lnTo>
                <a:lnTo>
                  <a:pt x="2077" y="294"/>
                </a:lnTo>
                <a:lnTo>
                  <a:pt x="2085" y="287"/>
                </a:lnTo>
                <a:lnTo>
                  <a:pt x="2084" y="307"/>
                </a:lnTo>
                <a:lnTo>
                  <a:pt x="2090" y="306"/>
                </a:lnTo>
                <a:lnTo>
                  <a:pt x="2107" y="287"/>
                </a:lnTo>
                <a:lnTo>
                  <a:pt x="2120" y="284"/>
                </a:lnTo>
                <a:lnTo>
                  <a:pt x="2136" y="281"/>
                </a:lnTo>
                <a:lnTo>
                  <a:pt x="2144" y="273"/>
                </a:lnTo>
                <a:lnTo>
                  <a:pt x="2155" y="270"/>
                </a:lnTo>
                <a:lnTo>
                  <a:pt x="2167" y="274"/>
                </a:lnTo>
                <a:lnTo>
                  <a:pt x="2178" y="279"/>
                </a:lnTo>
                <a:lnTo>
                  <a:pt x="2181" y="281"/>
                </a:lnTo>
                <a:lnTo>
                  <a:pt x="2184" y="286"/>
                </a:lnTo>
                <a:lnTo>
                  <a:pt x="2193" y="286"/>
                </a:lnTo>
                <a:lnTo>
                  <a:pt x="2194" y="279"/>
                </a:lnTo>
                <a:lnTo>
                  <a:pt x="2197" y="275"/>
                </a:lnTo>
                <a:lnTo>
                  <a:pt x="2202" y="278"/>
                </a:lnTo>
                <a:lnTo>
                  <a:pt x="2205" y="284"/>
                </a:lnTo>
                <a:lnTo>
                  <a:pt x="2224" y="279"/>
                </a:lnTo>
                <a:lnTo>
                  <a:pt x="2231" y="279"/>
                </a:lnTo>
                <a:lnTo>
                  <a:pt x="2231" y="278"/>
                </a:lnTo>
                <a:lnTo>
                  <a:pt x="2230" y="275"/>
                </a:lnTo>
                <a:lnTo>
                  <a:pt x="2225" y="272"/>
                </a:lnTo>
                <a:lnTo>
                  <a:pt x="2221" y="267"/>
                </a:lnTo>
                <a:lnTo>
                  <a:pt x="2215" y="263"/>
                </a:lnTo>
                <a:lnTo>
                  <a:pt x="2215" y="252"/>
                </a:lnTo>
                <a:lnTo>
                  <a:pt x="2213" y="246"/>
                </a:lnTo>
                <a:lnTo>
                  <a:pt x="2211" y="242"/>
                </a:lnTo>
                <a:lnTo>
                  <a:pt x="2209" y="238"/>
                </a:lnTo>
                <a:lnTo>
                  <a:pt x="2202" y="238"/>
                </a:lnTo>
                <a:lnTo>
                  <a:pt x="2187" y="240"/>
                </a:lnTo>
                <a:lnTo>
                  <a:pt x="2179" y="238"/>
                </a:lnTo>
                <a:lnTo>
                  <a:pt x="2171" y="233"/>
                </a:lnTo>
                <a:lnTo>
                  <a:pt x="2171" y="222"/>
                </a:lnTo>
                <a:lnTo>
                  <a:pt x="2168" y="216"/>
                </a:lnTo>
                <a:lnTo>
                  <a:pt x="2160" y="216"/>
                </a:lnTo>
                <a:lnTo>
                  <a:pt x="2150" y="221"/>
                </a:lnTo>
                <a:lnTo>
                  <a:pt x="2141" y="224"/>
                </a:lnTo>
                <a:lnTo>
                  <a:pt x="2111" y="222"/>
                </a:lnTo>
                <a:lnTo>
                  <a:pt x="2101" y="229"/>
                </a:lnTo>
                <a:lnTo>
                  <a:pt x="2092" y="232"/>
                </a:lnTo>
                <a:lnTo>
                  <a:pt x="2085" y="240"/>
                </a:lnTo>
                <a:lnTo>
                  <a:pt x="2080" y="242"/>
                </a:lnTo>
                <a:lnTo>
                  <a:pt x="2055" y="237"/>
                </a:lnTo>
                <a:lnTo>
                  <a:pt x="2047" y="238"/>
                </a:lnTo>
                <a:lnTo>
                  <a:pt x="2036" y="227"/>
                </a:lnTo>
                <a:lnTo>
                  <a:pt x="2030" y="217"/>
                </a:lnTo>
                <a:lnTo>
                  <a:pt x="2011" y="208"/>
                </a:lnTo>
                <a:lnTo>
                  <a:pt x="1995" y="210"/>
                </a:lnTo>
                <a:lnTo>
                  <a:pt x="1990" y="209"/>
                </a:lnTo>
                <a:lnTo>
                  <a:pt x="1983" y="216"/>
                </a:lnTo>
                <a:lnTo>
                  <a:pt x="1982" y="213"/>
                </a:lnTo>
                <a:lnTo>
                  <a:pt x="1983" y="200"/>
                </a:lnTo>
                <a:lnTo>
                  <a:pt x="1988" y="194"/>
                </a:lnTo>
                <a:lnTo>
                  <a:pt x="1995" y="190"/>
                </a:lnTo>
                <a:lnTo>
                  <a:pt x="2011" y="171"/>
                </a:lnTo>
                <a:lnTo>
                  <a:pt x="2020" y="165"/>
                </a:lnTo>
                <a:lnTo>
                  <a:pt x="2021" y="160"/>
                </a:lnTo>
                <a:lnTo>
                  <a:pt x="2018" y="159"/>
                </a:lnTo>
                <a:lnTo>
                  <a:pt x="2007" y="160"/>
                </a:lnTo>
                <a:lnTo>
                  <a:pt x="1996" y="163"/>
                </a:lnTo>
                <a:lnTo>
                  <a:pt x="1985" y="170"/>
                </a:lnTo>
                <a:lnTo>
                  <a:pt x="1969" y="179"/>
                </a:lnTo>
                <a:lnTo>
                  <a:pt x="1958" y="193"/>
                </a:lnTo>
                <a:lnTo>
                  <a:pt x="1947" y="199"/>
                </a:lnTo>
                <a:lnTo>
                  <a:pt x="1936" y="208"/>
                </a:lnTo>
                <a:lnTo>
                  <a:pt x="1921" y="211"/>
                </a:lnTo>
                <a:lnTo>
                  <a:pt x="1909" y="215"/>
                </a:lnTo>
                <a:lnTo>
                  <a:pt x="1890" y="229"/>
                </a:lnTo>
                <a:lnTo>
                  <a:pt x="1877" y="230"/>
                </a:lnTo>
                <a:lnTo>
                  <a:pt x="1856" y="227"/>
                </a:lnTo>
                <a:lnTo>
                  <a:pt x="1853" y="232"/>
                </a:lnTo>
                <a:lnTo>
                  <a:pt x="1851" y="230"/>
                </a:lnTo>
                <a:lnTo>
                  <a:pt x="1854" y="219"/>
                </a:lnTo>
                <a:lnTo>
                  <a:pt x="1854" y="209"/>
                </a:lnTo>
                <a:lnTo>
                  <a:pt x="1848" y="203"/>
                </a:lnTo>
                <a:lnTo>
                  <a:pt x="1811" y="226"/>
                </a:lnTo>
                <a:lnTo>
                  <a:pt x="1799" y="229"/>
                </a:lnTo>
                <a:lnTo>
                  <a:pt x="1790" y="227"/>
                </a:lnTo>
                <a:lnTo>
                  <a:pt x="1785" y="221"/>
                </a:lnTo>
                <a:lnTo>
                  <a:pt x="1792" y="213"/>
                </a:lnTo>
                <a:lnTo>
                  <a:pt x="1831" y="179"/>
                </a:lnTo>
                <a:lnTo>
                  <a:pt x="1872" y="145"/>
                </a:lnTo>
                <a:lnTo>
                  <a:pt x="1892" y="138"/>
                </a:lnTo>
                <a:lnTo>
                  <a:pt x="1915" y="118"/>
                </a:lnTo>
                <a:lnTo>
                  <a:pt x="1910" y="118"/>
                </a:lnTo>
                <a:lnTo>
                  <a:pt x="1896" y="111"/>
                </a:lnTo>
                <a:lnTo>
                  <a:pt x="1870" y="111"/>
                </a:lnTo>
                <a:lnTo>
                  <a:pt x="1853" y="103"/>
                </a:lnTo>
                <a:lnTo>
                  <a:pt x="1844" y="104"/>
                </a:lnTo>
                <a:lnTo>
                  <a:pt x="1831" y="111"/>
                </a:lnTo>
                <a:lnTo>
                  <a:pt x="1824" y="112"/>
                </a:lnTo>
                <a:lnTo>
                  <a:pt x="1812" y="106"/>
                </a:lnTo>
                <a:lnTo>
                  <a:pt x="1805" y="96"/>
                </a:lnTo>
                <a:lnTo>
                  <a:pt x="1792" y="92"/>
                </a:lnTo>
                <a:lnTo>
                  <a:pt x="1785" y="86"/>
                </a:lnTo>
                <a:lnTo>
                  <a:pt x="1776" y="84"/>
                </a:lnTo>
                <a:lnTo>
                  <a:pt x="1772" y="81"/>
                </a:lnTo>
                <a:lnTo>
                  <a:pt x="1765" y="74"/>
                </a:lnTo>
                <a:lnTo>
                  <a:pt x="1757" y="68"/>
                </a:lnTo>
                <a:lnTo>
                  <a:pt x="1747" y="64"/>
                </a:lnTo>
                <a:lnTo>
                  <a:pt x="1721" y="63"/>
                </a:lnTo>
                <a:lnTo>
                  <a:pt x="1713" y="68"/>
                </a:lnTo>
                <a:lnTo>
                  <a:pt x="1702" y="68"/>
                </a:lnTo>
                <a:lnTo>
                  <a:pt x="1695" y="66"/>
                </a:lnTo>
                <a:lnTo>
                  <a:pt x="1695" y="64"/>
                </a:lnTo>
                <a:lnTo>
                  <a:pt x="1693" y="63"/>
                </a:lnTo>
                <a:lnTo>
                  <a:pt x="1679" y="59"/>
                </a:lnTo>
                <a:lnTo>
                  <a:pt x="1675" y="55"/>
                </a:lnTo>
                <a:lnTo>
                  <a:pt x="1665" y="58"/>
                </a:lnTo>
                <a:lnTo>
                  <a:pt x="1661" y="58"/>
                </a:lnTo>
                <a:lnTo>
                  <a:pt x="1660" y="55"/>
                </a:lnTo>
                <a:lnTo>
                  <a:pt x="1651" y="57"/>
                </a:lnTo>
                <a:lnTo>
                  <a:pt x="1643" y="34"/>
                </a:lnTo>
                <a:lnTo>
                  <a:pt x="1640" y="33"/>
                </a:lnTo>
                <a:lnTo>
                  <a:pt x="1629" y="1"/>
                </a:lnTo>
                <a:lnTo>
                  <a:pt x="1622" y="0"/>
                </a:lnTo>
                <a:lnTo>
                  <a:pt x="1617" y="0"/>
                </a:lnTo>
                <a:lnTo>
                  <a:pt x="1617" y="36"/>
                </a:lnTo>
                <a:lnTo>
                  <a:pt x="1558" y="36"/>
                </a:lnTo>
                <a:lnTo>
                  <a:pt x="1503" y="36"/>
                </a:lnTo>
                <a:lnTo>
                  <a:pt x="1503" y="36"/>
                </a:lnTo>
                <a:lnTo>
                  <a:pt x="1491" y="36"/>
                </a:lnTo>
                <a:lnTo>
                  <a:pt x="1445" y="36"/>
                </a:lnTo>
                <a:lnTo>
                  <a:pt x="1397" y="36"/>
                </a:lnTo>
                <a:lnTo>
                  <a:pt x="1344" y="36"/>
                </a:lnTo>
                <a:lnTo>
                  <a:pt x="1294" y="36"/>
                </a:lnTo>
                <a:lnTo>
                  <a:pt x="1277" y="36"/>
                </a:lnTo>
                <a:lnTo>
                  <a:pt x="1130" y="36"/>
                </a:lnTo>
                <a:lnTo>
                  <a:pt x="1086" y="36"/>
                </a:lnTo>
                <a:lnTo>
                  <a:pt x="1032" y="36"/>
                </a:lnTo>
                <a:lnTo>
                  <a:pt x="983" y="36"/>
                </a:lnTo>
                <a:lnTo>
                  <a:pt x="936" y="36"/>
                </a:lnTo>
                <a:lnTo>
                  <a:pt x="888" y="36"/>
                </a:lnTo>
                <a:lnTo>
                  <a:pt x="834" y="36"/>
                </a:lnTo>
                <a:lnTo>
                  <a:pt x="802" y="36"/>
                </a:lnTo>
                <a:lnTo>
                  <a:pt x="753" y="34"/>
                </a:lnTo>
                <a:lnTo>
                  <a:pt x="699" y="34"/>
                </a:lnTo>
                <a:lnTo>
                  <a:pt x="649" y="34"/>
                </a:lnTo>
                <a:lnTo>
                  <a:pt x="580" y="34"/>
                </a:lnTo>
                <a:lnTo>
                  <a:pt x="471" y="34"/>
                </a:lnTo>
                <a:lnTo>
                  <a:pt x="418" y="34"/>
                </a:lnTo>
                <a:lnTo>
                  <a:pt x="365" y="34"/>
                </a:lnTo>
                <a:lnTo>
                  <a:pt x="320" y="34"/>
                </a:lnTo>
                <a:lnTo>
                  <a:pt x="270" y="34"/>
                </a:lnTo>
                <a:lnTo>
                  <a:pt x="218" y="34"/>
                </a:lnTo>
                <a:lnTo>
                  <a:pt x="167" y="34"/>
                </a:lnTo>
                <a:lnTo>
                  <a:pt x="105" y="34"/>
                </a:lnTo>
                <a:lnTo>
                  <a:pt x="108" y="43"/>
                </a:lnTo>
                <a:lnTo>
                  <a:pt x="113" y="50"/>
                </a:lnTo>
                <a:lnTo>
                  <a:pt x="121" y="50"/>
                </a:lnTo>
                <a:lnTo>
                  <a:pt x="129" y="53"/>
                </a:lnTo>
                <a:lnTo>
                  <a:pt x="133" y="58"/>
                </a:lnTo>
                <a:lnTo>
                  <a:pt x="132" y="59"/>
                </a:lnTo>
                <a:lnTo>
                  <a:pt x="128" y="57"/>
                </a:lnTo>
                <a:lnTo>
                  <a:pt x="124" y="58"/>
                </a:lnTo>
                <a:lnTo>
                  <a:pt x="124" y="66"/>
                </a:lnTo>
                <a:lnTo>
                  <a:pt x="119" y="74"/>
                </a:lnTo>
                <a:lnTo>
                  <a:pt x="116" y="75"/>
                </a:lnTo>
                <a:lnTo>
                  <a:pt x="116" y="76"/>
                </a:lnTo>
                <a:lnTo>
                  <a:pt x="122" y="81"/>
                </a:lnTo>
                <a:lnTo>
                  <a:pt x="127" y="84"/>
                </a:lnTo>
                <a:lnTo>
                  <a:pt x="128" y="87"/>
                </a:lnTo>
                <a:lnTo>
                  <a:pt x="133" y="103"/>
                </a:lnTo>
                <a:lnTo>
                  <a:pt x="133" y="119"/>
                </a:lnTo>
                <a:lnTo>
                  <a:pt x="132" y="133"/>
                </a:lnTo>
                <a:lnTo>
                  <a:pt x="130" y="133"/>
                </a:lnTo>
                <a:lnTo>
                  <a:pt x="127" y="125"/>
                </a:lnTo>
                <a:lnTo>
                  <a:pt x="124" y="125"/>
                </a:lnTo>
                <a:lnTo>
                  <a:pt x="118" y="127"/>
                </a:lnTo>
                <a:lnTo>
                  <a:pt x="111" y="143"/>
                </a:lnTo>
                <a:lnTo>
                  <a:pt x="101" y="150"/>
                </a:lnTo>
                <a:lnTo>
                  <a:pt x="98" y="155"/>
                </a:lnTo>
                <a:lnTo>
                  <a:pt x="101" y="156"/>
                </a:lnTo>
                <a:lnTo>
                  <a:pt x="101" y="162"/>
                </a:lnTo>
                <a:lnTo>
                  <a:pt x="92" y="162"/>
                </a:lnTo>
                <a:lnTo>
                  <a:pt x="92" y="151"/>
                </a:lnTo>
                <a:lnTo>
                  <a:pt x="101" y="130"/>
                </a:lnTo>
                <a:lnTo>
                  <a:pt x="103" y="127"/>
                </a:lnTo>
                <a:lnTo>
                  <a:pt x="109" y="124"/>
                </a:lnTo>
                <a:lnTo>
                  <a:pt x="111" y="122"/>
                </a:lnTo>
                <a:lnTo>
                  <a:pt x="112" y="112"/>
                </a:lnTo>
                <a:lnTo>
                  <a:pt x="109" y="104"/>
                </a:lnTo>
                <a:lnTo>
                  <a:pt x="98" y="106"/>
                </a:lnTo>
                <a:lnTo>
                  <a:pt x="84" y="100"/>
                </a:lnTo>
                <a:lnTo>
                  <a:pt x="70" y="101"/>
                </a:lnTo>
                <a:lnTo>
                  <a:pt x="58" y="98"/>
                </a:lnTo>
                <a:lnTo>
                  <a:pt x="48" y="98"/>
                </a:lnTo>
                <a:lnTo>
                  <a:pt x="19" y="87"/>
                </a:lnTo>
                <a:lnTo>
                  <a:pt x="9" y="81"/>
                </a:lnTo>
                <a:lnTo>
                  <a:pt x="4" y="86"/>
                </a:lnTo>
                <a:lnTo>
                  <a:pt x="1" y="96"/>
                </a:lnTo>
                <a:lnTo>
                  <a:pt x="0" y="106"/>
                </a:lnTo>
                <a:lnTo>
                  <a:pt x="3" y="113"/>
                </a:lnTo>
                <a:lnTo>
                  <a:pt x="6" y="122"/>
                </a:lnTo>
                <a:lnTo>
                  <a:pt x="15" y="131"/>
                </a:lnTo>
                <a:lnTo>
                  <a:pt x="21" y="147"/>
                </a:lnTo>
                <a:lnTo>
                  <a:pt x="28" y="181"/>
                </a:lnTo>
                <a:lnTo>
                  <a:pt x="32" y="193"/>
                </a:lnTo>
                <a:lnTo>
                  <a:pt x="33" y="194"/>
                </a:lnTo>
                <a:lnTo>
                  <a:pt x="38" y="188"/>
                </a:lnTo>
                <a:lnTo>
                  <a:pt x="42" y="193"/>
                </a:lnTo>
                <a:lnTo>
                  <a:pt x="41" y="199"/>
                </a:lnTo>
                <a:lnTo>
                  <a:pt x="37" y="205"/>
                </a:lnTo>
                <a:lnTo>
                  <a:pt x="37" y="211"/>
                </a:lnTo>
                <a:lnTo>
                  <a:pt x="38" y="215"/>
                </a:lnTo>
                <a:lnTo>
                  <a:pt x="42" y="216"/>
                </a:lnTo>
                <a:lnTo>
                  <a:pt x="46" y="215"/>
                </a:lnTo>
                <a:lnTo>
                  <a:pt x="47" y="217"/>
                </a:lnTo>
                <a:lnTo>
                  <a:pt x="46" y="225"/>
                </a:lnTo>
                <a:lnTo>
                  <a:pt x="47" y="236"/>
                </a:lnTo>
                <a:lnTo>
                  <a:pt x="46" y="240"/>
                </a:lnTo>
                <a:lnTo>
                  <a:pt x="43" y="238"/>
                </a:lnTo>
                <a:lnTo>
                  <a:pt x="42" y="229"/>
                </a:lnTo>
                <a:lnTo>
                  <a:pt x="38" y="225"/>
                </a:lnTo>
                <a:lnTo>
                  <a:pt x="37" y="238"/>
                </a:lnTo>
                <a:lnTo>
                  <a:pt x="39" y="246"/>
                </a:lnTo>
                <a:lnTo>
                  <a:pt x="47" y="252"/>
                </a:lnTo>
                <a:lnTo>
                  <a:pt x="68" y="251"/>
                </a:lnTo>
                <a:lnTo>
                  <a:pt x="74" y="257"/>
                </a:lnTo>
                <a:lnTo>
                  <a:pt x="81" y="260"/>
                </a:lnTo>
                <a:lnTo>
                  <a:pt x="80" y="264"/>
                </a:lnTo>
                <a:lnTo>
                  <a:pt x="68" y="259"/>
                </a:lnTo>
                <a:lnTo>
                  <a:pt x="48" y="262"/>
                </a:lnTo>
                <a:lnTo>
                  <a:pt x="46" y="264"/>
                </a:lnTo>
                <a:lnTo>
                  <a:pt x="44" y="269"/>
                </a:lnTo>
                <a:lnTo>
                  <a:pt x="43" y="285"/>
                </a:lnTo>
                <a:lnTo>
                  <a:pt x="43" y="291"/>
                </a:lnTo>
                <a:lnTo>
                  <a:pt x="47" y="295"/>
                </a:lnTo>
                <a:lnTo>
                  <a:pt x="44" y="301"/>
                </a:lnTo>
                <a:lnTo>
                  <a:pt x="46" y="312"/>
                </a:lnTo>
                <a:lnTo>
                  <a:pt x="42" y="321"/>
                </a:lnTo>
                <a:lnTo>
                  <a:pt x="41" y="353"/>
                </a:lnTo>
                <a:lnTo>
                  <a:pt x="37" y="366"/>
                </a:lnTo>
                <a:lnTo>
                  <a:pt x="38" y="409"/>
                </a:lnTo>
                <a:lnTo>
                  <a:pt x="36" y="419"/>
                </a:lnTo>
                <a:lnTo>
                  <a:pt x="36" y="431"/>
                </a:lnTo>
                <a:lnTo>
                  <a:pt x="30" y="457"/>
                </a:lnTo>
                <a:lnTo>
                  <a:pt x="28" y="464"/>
                </a:lnTo>
                <a:lnTo>
                  <a:pt x="30" y="466"/>
                </a:lnTo>
                <a:lnTo>
                  <a:pt x="31" y="466"/>
                </a:lnTo>
                <a:lnTo>
                  <a:pt x="32" y="474"/>
                </a:lnTo>
                <a:lnTo>
                  <a:pt x="26" y="478"/>
                </a:lnTo>
                <a:lnTo>
                  <a:pt x="20" y="488"/>
                </a:lnTo>
                <a:lnTo>
                  <a:pt x="15" y="515"/>
                </a:lnTo>
                <a:lnTo>
                  <a:pt x="17" y="529"/>
                </a:lnTo>
                <a:lnTo>
                  <a:pt x="20" y="555"/>
                </a:lnTo>
                <a:lnTo>
                  <a:pt x="27" y="576"/>
                </a:lnTo>
                <a:lnTo>
                  <a:pt x="28" y="580"/>
                </a:lnTo>
                <a:lnTo>
                  <a:pt x="31" y="590"/>
                </a:lnTo>
                <a:lnTo>
                  <a:pt x="39" y="624"/>
                </a:lnTo>
                <a:lnTo>
                  <a:pt x="36" y="646"/>
                </a:lnTo>
                <a:lnTo>
                  <a:pt x="36" y="667"/>
                </a:lnTo>
                <a:lnTo>
                  <a:pt x="30" y="678"/>
                </a:lnTo>
                <a:lnTo>
                  <a:pt x="22" y="688"/>
                </a:lnTo>
                <a:lnTo>
                  <a:pt x="22" y="697"/>
                </a:lnTo>
                <a:lnTo>
                  <a:pt x="24" y="701"/>
                </a:lnTo>
                <a:lnTo>
                  <a:pt x="30" y="706"/>
                </a:lnTo>
                <a:lnTo>
                  <a:pt x="54" y="747"/>
                </a:lnTo>
                <a:lnTo>
                  <a:pt x="55" y="752"/>
                </a:lnTo>
                <a:lnTo>
                  <a:pt x="54" y="758"/>
                </a:lnTo>
                <a:lnTo>
                  <a:pt x="54" y="769"/>
                </a:lnTo>
                <a:lnTo>
                  <a:pt x="63" y="806"/>
                </a:lnTo>
                <a:lnTo>
                  <a:pt x="69" y="813"/>
                </a:lnTo>
                <a:lnTo>
                  <a:pt x="78" y="824"/>
                </a:lnTo>
                <a:lnTo>
                  <a:pt x="95" y="841"/>
                </a:lnTo>
                <a:lnTo>
                  <a:pt x="98" y="850"/>
                </a:lnTo>
                <a:lnTo>
                  <a:pt x="98" y="857"/>
                </a:lnTo>
                <a:lnTo>
                  <a:pt x="100" y="862"/>
                </a:lnTo>
                <a:lnTo>
                  <a:pt x="108" y="868"/>
                </a:lnTo>
                <a:lnTo>
                  <a:pt x="114" y="868"/>
                </a:lnTo>
                <a:lnTo>
                  <a:pt x="116" y="872"/>
                </a:lnTo>
                <a:lnTo>
                  <a:pt x="119" y="872"/>
                </a:lnTo>
                <a:lnTo>
                  <a:pt x="122" y="870"/>
                </a:lnTo>
                <a:lnTo>
                  <a:pt x="123" y="868"/>
                </a:lnTo>
                <a:lnTo>
                  <a:pt x="124" y="854"/>
                </a:lnTo>
                <a:lnTo>
                  <a:pt x="138" y="854"/>
                </a:lnTo>
                <a:lnTo>
                  <a:pt x="150" y="859"/>
                </a:lnTo>
                <a:lnTo>
                  <a:pt x="144" y="864"/>
                </a:lnTo>
                <a:lnTo>
                  <a:pt x="138" y="865"/>
                </a:lnTo>
                <a:lnTo>
                  <a:pt x="133" y="870"/>
                </a:lnTo>
                <a:lnTo>
                  <a:pt x="134" y="876"/>
                </a:lnTo>
                <a:lnTo>
                  <a:pt x="144" y="894"/>
                </a:lnTo>
                <a:lnTo>
                  <a:pt x="145" y="899"/>
                </a:lnTo>
                <a:lnTo>
                  <a:pt x="137" y="893"/>
                </a:lnTo>
                <a:lnTo>
                  <a:pt x="130" y="886"/>
                </a:lnTo>
                <a:lnTo>
                  <a:pt x="129" y="881"/>
                </a:lnTo>
                <a:lnTo>
                  <a:pt x="124" y="880"/>
                </a:lnTo>
                <a:lnTo>
                  <a:pt x="123" y="887"/>
                </a:lnTo>
                <a:lnTo>
                  <a:pt x="124" y="894"/>
                </a:lnTo>
                <a:lnTo>
                  <a:pt x="129" y="905"/>
                </a:lnTo>
                <a:lnTo>
                  <a:pt x="133" y="925"/>
                </a:lnTo>
                <a:lnTo>
                  <a:pt x="143" y="934"/>
                </a:lnTo>
                <a:lnTo>
                  <a:pt x="155" y="936"/>
                </a:lnTo>
                <a:lnTo>
                  <a:pt x="161" y="946"/>
                </a:lnTo>
                <a:lnTo>
                  <a:pt x="161" y="958"/>
                </a:lnTo>
                <a:lnTo>
                  <a:pt x="155" y="963"/>
                </a:lnTo>
                <a:lnTo>
                  <a:pt x="155" y="977"/>
                </a:lnTo>
                <a:lnTo>
                  <a:pt x="157" y="980"/>
                </a:lnTo>
                <a:lnTo>
                  <a:pt x="180" y="1004"/>
                </a:lnTo>
                <a:lnTo>
                  <a:pt x="192" y="1023"/>
                </a:lnTo>
                <a:lnTo>
                  <a:pt x="207" y="1038"/>
                </a:lnTo>
                <a:lnTo>
                  <a:pt x="213" y="1042"/>
                </a:lnTo>
                <a:lnTo>
                  <a:pt x="214" y="1053"/>
                </a:lnTo>
                <a:lnTo>
                  <a:pt x="223" y="1056"/>
                </a:lnTo>
                <a:lnTo>
                  <a:pt x="227" y="1064"/>
                </a:lnTo>
                <a:lnTo>
                  <a:pt x="227" y="1066"/>
                </a:lnTo>
                <a:lnTo>
                  <a:pt x="226" y="1072"/>
                </a:lnTo>
                <a:lnTo>
                  <a:pt x="226" y="1081"/>
                </a:lnTo>
                <a:lnTo>
                  <a:pt x="229" y="1096"/>
                </a:lnTo>
                <a:lnTo>
                  <a:pt x="231" y="1099"/>
                </a:lnTo>
                <a:lnTo>
                  <a:pt x="238" y="1102"/>
                </a:lnTo>
                <a:lnTo>
                  <a:pt x="257" y="1104"/>
                </a:lnTo>
                <a:lnTo>
                  <a:pt x="268" y="1110"/>
                </a:lnTo>
                <a:lnTo>
                  <a:pt x="273" y="1108"/>
                </a:lnTo>
                <a:lnTo>
                  <a:pt x="280" y="1109"/>
                </a:lnTo>
                <a:lnTo>
                  <a:pt x="289" y="1114"/>
                </a:lnTo>
                <a:lnTo>
                  <a:pt x="299" y="1118"/>
                </a:lnTo>
                <a:lnTo>
                  <a:pt x="302" y="1124"/>
                </a:lnTo>
                <a:lnTo>
                  <a:pt x="318" y="1130"/>
                </a:lnTo>
                <a:lnTo>
                  <a:pt x="324" y="1134"/>
                </a:lnTo>
                <a:lnTo>
                  <a:pt x="328" y="1137"/>
                </a:lnTo>
                <a:lnTo>
                  <a:pt x="331" y="1131"/>
                </a:lnTo>
                <a:lnTo>
                  <a:pt x="336" y="1131"/>
                </a:lnTo>
                <a:lnTo>
                  <a:pt x="339" y="1134"/>
                </a:lnTo>
                <a:lnTo>
                  <a:pt x="348" y="1141"/>
                </a:lnTo>
                <a:lnTo>
                  <a:pt x="349" y="1151"/>
                </a:lnTo>
                <a:lnTo>
                  <a:pt x="350" y="1153"/>
                </a:lnTo>
                <a:lnTo>
                  <a:pt x="364" y="1155"/>
                </a:lnTo>
                <a:lnTo>
                  <a:pt x="376" y="1161"/>
                </a:lnTo>
                <a:lnTo>
                  <a:pt x="383" y="1167"/>
                </a:lnTo>
                <a:lnTo>
                  <a:pt x="397" y="1183"/>
                </a:lnTo>
                <a:lnTo>
                  <a:pt x="406" y="1192"/>
                </a:lnTo>
                <a:lnTo>
                  <a:pt x="412" y="1201"/>
                </a:lnTo>
                <a:lnTo>
                  <a:pt x="415" y="1227"/>
                </a:lnTo>
                <a:lnTo>
                  <a:pt x="417" y="1233"/>
                </a:lnTo>
                <a:lnTo>
                  <a:pt x="541" y="1223"/>
                </a:lnTo>
                <a:lnTo>
                  <a:pt x="542" y="1230"/>
                </a:lnTo>
                <a:lnTo>
                  <a:pt x="751" y="1307"/>
                </a:lnTo>
                <a:lnTo>
                  <a:pt x="854" y="1307"/>
                </a:lnTo>
                <a:lnTo>
                  <a:pt x="898" y="1307"/>
                </a:lnTo>
                <a:lnTo>
                  <a:pt x="899" y="1277"/>
                </a:lnTo>
                <a:lnTo>
                  <a:pt x="989" y="1276"/>
                </a:lnTo>
                <a:lnTo>
                  <a:pt x="999" y="1282"/>
                </a:lnTo>
                <a:lnTo>
                  <a:pt x="1004" y="1285"/>
                </a:lnTo>
                <a:lnTo>
                  <a:pt x="1011" y="1297"/>
                </a:lnTo>
                <a:lnTo>
                  <a:pt x="1023" y="1303"/>
                </a:lnTo>
                <a:lnTo>
                  <a:pt x="1032" y="1316"/>
                </a:lnTo>
                <a:lnTo>
                  <a:pt x="1052" y="1333"/>
                </a:lnTo>
                <a:lnTo>
                  <a:pt x="1081" y="1352"/>
                </a:lnTo>
                <a:lnTo>
                  <a:pt x="1095" y="1403"/>
                </a:lnTo>
                <a:lnTo>
                  <a:pt x="1109" y="1421"/>
                </a:lnTo>
                <a:lnTo>
                  <a:pt x="1128" y="1437"/>
                </a:lnTo>
                <a:lnTo>
                  <a:pt x="1152" y="1453"/>
                </a:lnTo>
                <a:lnTo>
                  <a:pt x="1176" y="1458"/>
                </a:lnTo>
                <a:lnTo>
                  <a:pt x="1199" y="1411"/>
                </a:lnTo>
                <a:lnTo>
                  <a:pt x="1202" y="1408"/>
                </a:lnTo>
                <a:lnTo>
                  <a:pt x="1213" y="1403"/>
                </a:lnTo>
                <a:lnTo>
                  <a:pt x="1224" y="1406"/>
                </a:lnTo>
                <a:lnTo>
                  <a:pt x="1269" y="1404"/>
                </a:lnTo>
                <a:lnTo>
                  <a:pt x="1277" y="1414"/>
                </a:lnTo>
                <a:lnTo>
                  <a:pt x="1294" y="1430"/>
                </a:lnTo>
                <a:lnTo>
                  <a:pt x="1300" y="1440"/>
                </a:lnTo>
                <a:lnTo>
                  <a:pt x="1311" y="1448"/>
                </a:lnTo>
                <a:lnTo>
                  <a:pt x="1331" y="1494"/>
                </a:lnTo>
                <a:lnTo>
                  <a:pt x="1347" y="1511"/>
                </a:lnTo>
                <a:lnTo>
                  <a:pt x="1355" y="1531"/>
                </a:lnTo>
                <a:lnTo>
                  <a:pt x="1372" y="1542"/>
                </a:lnTo>
                <a:lnTo>
                  <a:pt x="1387" y="1589"/>
                </a:lnTo>
                <a:lnTo>
                  <a:pt x="1404" y="1615"/>
                </a:lnTo>
                <a:lnTo>
                  <a:pt x="1421" y="1626"/>
                </a:lnTo>
                <a:lnTo>
                  <a:pt x="1435" y="1628"/>
                </a:lnTo>
                <a:lnTo>
                  <a:pt x="1450" y="1636"/>
                </a:lnTo>
                <a:lnTo>
                  <a:pt x="1477" y="1639"/>
                </a:lnTo>
                <a:lnTo>
                  <a:pt x="1495" y="1647"/>
                </a:lnTo>
                <a:lnTo>
                  <a:pt x="1512" y="1648"/>
                </a:lnTo>
                <a:lnTo>
                  <a:pt x="1514" y="1647"/>
                </a:lnTo>
                <a:lnTo>
                  <a:pt x="1509" y="1644"/>
                </a:lnTo>
                <a:lnTo>
                  <a:pt x="1505" y="1632"/>
                </a:lnTo>
                <a:lnTo>
                  <a:pt x="1503" y="1625"/>
                </a:lnTo>
                <a:lnTo>
                  <a:pt x="1501" y="1624"/>
                </a:lnTo>
                <a:lnTo>
                  <a:pt x="1495" y="1598"/>
                </a:lnTo>
                <a:lnTo>
                  <a:pt x="1494" y="1588"/>
                </a:lnTo>
                <a:lnTo>
                  <a:pt x="1499" y="1585"/>
                </a:lnTo>
                <a:lnTo>
                  <a:pt x="1499" y="1572"/>
                </a:lnTo>
                <a:lnTo>
                  <a:pt x="1498" y="1571"/>
                </a:lnTo>
                <a:lnTo>
                  <a:pt x="1491" y="1570"/>
                </a:lnTo>
                <a:lnTo>
                  <a:pt x="1489" y="1567"/>
                </a:lnTo>
                <a:lnTo>
                  <a:pt x="1490" y="1564"/>
                </a:lnTo>
                <a:lnTo>
                  <a:pt x="1498" y="1564"/>
                </a:lnTo>
                <a:lnTo>
                  <a:pt x="1500" y="1566"/>
                </a:lnTo>
                <a:lnTo>
                  <a:pt x="1505" y="1564"/>
                </a:lnTo>
                <a:lnTo>
                  <a:pt x="1506" y="1556"/>
                </a:lnTo>
                <a:lnTo>
                  <a:pt x="1506" y="1543"/>
                </a:lnTo>
                <a:lnTo>
                  <a:pt x="1501" y="1533"/>
                </a:lnTo>
                <a:lnTo>
                  <a:pt x="1516" y="1531"/>
                </a:lnTo>
                <a:lnTo>
                  <a:pt x="1521" y="1521"/>
                </a:lnTo>
                <a:lnTo>
                  <a:pt x="1520" y="1518"/>
                </a:lnTo>
                <a:lnTo>
                  <a:pt x="1515" y="1519"/>
                </a:lnTo>
                <a:lnTo>
                  <a:pt x="1515" y="1515"/>
                </a:lnTo>
                <a:lnTo>
                  <a:pt x="1525" y="1508"/>
                </a:lnTo>
                <a:lnTo>
                  <a:pt x="1528" y="1510"/>
                </a:lnTo>
                <a:lnTo>
                  <a:pt x="1533" y="1502"/>
                </a:lnTo>
                <a:lnTo>
                  <a:pt x="1534" y="1500"/>
                </a:lnTo>
                <a:lnTo>
                  <a:pt x="1537" y="1496"/>
                </a:lnTo>
                <a:lnTo>
                  <a:pt x="1547" y="1496"/>
                </a:lnTo>
                <a:lnTo>
                  <a:pt x="1550" y="1494"/>
                </a:lnTo>
                <a:lnTo>
                  <a:pt x="1552" y="1489"/>
                </a:lnTo>
                <a:lnTo>
                  <a:pt x="1546" y="1485"/>
                </a:lnTo>
                <a:lnTo>
                  <a:pt x="1546" y="1480"/>
                </a:lnTo>
                <a:lnTo>
                  <a:pt x="1547" y="1476"/>
                </a:lnTo>
                <a:lnTo>
                  <a:pt x="1552" y="1479"/>
                </a:lnTo>
                <a:lnTo>
                  <a:pt x="1555" y="1481"/>
                </a:lnTo>
                <a:lnTo>
                  <a:pt x="1557" y="1481"/>
                </a:lnTo>
                <a:lnTo>
                  <a:pt x="1557" y="1476"/>
                </a:lnTo>
                <a:lnTo>
                  <a:pt x="1558" y="1475"/>
                </a:lnTo>
                <a:lnTo>
                  <a:pt x="1559" y="1476"/>
                </a:lnTo>
                <a:lnTo>
                  <a:pt x="1563" y="1480"/>
                </a:lnTo>
                <a:lnTo>
                  <a:pt x="1564" y="1480"/>
                </a:lnTo>
                <a:lnTo>
                  <a:pt x="1566" y="1479"/>
                </a:lnTo>
                <a:lnTo>
                  <a:pt x="1569" y="1475"/>
                </a:lnTo>
                <a:lnTo>
                  <a:pt x="1570" y="1474"/>
                </a:lnTo>
                <a:lnTo>
                  <a:pt x="1571" y="1483"/>
                </a:lnTo>
                <a:lnTo>
                  <a:pt x="1587" y="1476"/>
                </a:lnTo>
                <a:lnTo>
                  <a:pt x="1590" y="1478"/>
                </a:lnTo>
                <a:lnTo>
                  <a:pt x="1590" y="1479"/>
                </a:lnTo>
                <a:lnTo>
                  <a:pt x="1585" y="1481"/>
                </a:lnTo>
                <a:lnTo>
                  <a:pt x="1575" y="1485"/>
                </a:lnTo>
                <a:lnTo>
                  <a:pt x="1566" y="1489"/>
                </a:lnTo>
                <a:lnTo>
                  <a:pt x="1565" y="1492"/>
                </a:lnTo>
                <a:lnTo>
                  <a:pt x="1568" y="1492"/>
                </a:lnTo>
                <a:lnTo>
                  <a:pt x="1584" y="1486"/>
                </a:lnTo>
                <a:lnTo>
                  <a:pt x="1598" y="1479"/>
                </a:lnTo>
                <a:lnTo>
                  <a:pt x="1606" y="1473"/>
                </a:lnTo>
                <a:lnTo>
                  <a:pt x="1619" y="1463"/>
                </a:lnTo>
                <a:lnTo>
                  <a:pt x="1622" y="1459"/>
                </a:lnTo>
                <a:lnTo>
                  <a:pt x="1628" y="1443"/>
                </a:lnTo>
                <a:lnTo>
                  <a:pt x="1629" y="1410"/>
                </a:lnTo>
                <a:lnTo>
                  <a:pt x="1632" y="1408"/>
                </a:lnTo>
                <a:lnTo>
                  <a:pt x="1635" y="1406"/>
                </a:lnTo>
                <a:lnTo>
                  <a:pt x="1638" y="1406"/>
                </a:lnTo>
                <a:lnTo>
                  <a:pt x="1638" y="1419"/>
                </a:lnTo>
                <a:lnTo>
                  <a:pt x="1645" y="1419"/>
                </a:lnTo>
                <a:lnTo>
                  <a:pt x="1643" y="1422"/>
                </a:lnTo>
                <a:lnTo>
                  <a:pt x="1636" y="1425"/>
                </a:lnTo>
                <a:lnTo>
                  <a:pt x="1639" y="1426"/>
                </a:lnTo>
                <a:lnTo>
                  <a:pt x="1659" y="1419"/>
                </a:lnTo>
                <a:lnTo>
                  <a:pt x="1671" y="1411"/>
                </a:lnTo>
                <a:lnTo>
                  <a:pt x="1688" y="1411"/>
                </a:lnTo>
                <a:lnTo>
                  <a:pt x="1719" y="1406"/>
                </a:lnTo>
                <a:lnTo>
                  <a:pt x="1740" y="1413"/>
                </a:lnTo>
                <a:lnTo>
                  <a:pt x="1751" y="1418"/>
                </a:lnTo>
                <a:lnTo>
                  <a:pt x="1763" y="1420"/>
                </a:lnTo>
                <a:lnTo>
                  <a:pt x="1775" y="1420"/>
                </a:lnTo>
                <a:lnTo>
                  <a:pt x="1781" y="1414"/>
                </a:lnTo>
                <a:lnTo>
                  <a:pt x="1781" y="1409"/>
                </a:lnTo>
                <a:lnTo>
                  <a:pt x="1784" y="1405"/>
                </a:lnTo>
                <a:lnTo>
                  <a:pt x="1794" y="1405"/>
                </a:lnTo>
                <a:lnTo>
                  <a:pt x="1810" y="1414"/>
                </a:lnTo>
                <a:lnTo>
                  <a:pt x="1816" y="1421"/>
                </a:lnTo>
                <a:lnTo>
                  <a:pt x="1822" y="1422"/>
                </a:lnTo>
                <a:lnTo>
                  <a:pt x="1833" y="1440"/>
                </a:lnTo>
                <a:lnTo>
                  <a:pt x="1845" y="1440"/>
                </a:lnTo>
                <a:lnTo>
                  <a:pt x="1848" y="1442"/>
                </a:lnTo>
                <a:lnTo>
                  <a:pt x="1856" y="1445"/>
                </a:lnTo>
                <a:lnTo>
                  <a:pt x="1864" y="1441"/>
                </a:lnTo>
                <a:lnTo>
                  <a:pt x="1870" y="1445"/>
                </a:lnTo>
                <a:lnTo>
                  <a:pt x="1875" y="1442"/>
                </a:lnTo>
                <a:lnTo>
                  <a:pt x="1880" y="1442"/>
                </a:lnTo>
                <a:lnTo>
                  <a:pt x="1890" y="1445"/>
                </a:lnTo>
                <a:lnTo>
                  <a:pt x="1897" y="1436"/>
                </a:lnTo>
                <a:lnTo>
                  <a:pt x="1898" y="1433"/>
                </a:lnTo>
                <a:lnTo>
                  <a:pt x="1897" y="1429"/>
                </a:lnTo>
                <a:lnTo>
                  <a:pt x="1899" y="1427"/>
                </a:lnTo>
                <a:lnTo>
                  <a:pt x="1904" y="1427"/>
                </a:lnTo>
                <a:lnTo>
                  <a:pt x="1912" y="1435"/>
                </a:lnTo>
                <a:lnTo>
                  <a:pt x="1923" y="1440"/>
                </a:lnTo>
                <a:lnTo>
                  <a:pt x="1934" y="1453"/>
                </a:lnTo>
                <a:lnTo>
                  <a:pt x="1937" y="1452"/>
                </a:lnTo>
                <a:lnTo>
                  <a:pt x="1945" y="1449"/>
                </a:lnTo>
                <a:lnTo>
                  <a:pt x="1946" y="1445"/>
                </a:lnTo>
                <a:lnTo>
                  <a:pt x="1941" y="1438"/>
                </a:lnTo>
                <a:lnTo>
                  <a:pt x="1925" y="1430"/>
                </a:lnTo>
                <a:lnTo>
                  <a:pt x="1918" y="1420"/>
                </a:lnTo>
                <a:lnTo>
                  <a:pt x="1918" y="1418"/>
                </a:lnTo>
                <a:lnTo>
                  <a:pt x="1923" y="1410"/>
                </a:lnTo>
                <a:lnTo>
                  <a:pt x="1934" y="1402"/>
                </a:lnTo>
                <a:lnTo>
                  <a:pt x="1936" y="1387"/>
                </a:lnTo>
                <a:lnTo>
                  <a:pt x="1934" y="1386"/>
                </a:lnTo>
                <a:lnTo>
                  <a:pt x="1933" y="1384"/>
                </a:lnTo>
                <a:lnTo>
                  <a:pt x="1920" y="1389"/>
                </a:lnTo>
                <a:lnTo>
                  <a:pt x="1914" y="1395"/>
                </a:lnTo>
                <a:lnTo>
                  <a:pt x="1910" y="1394"/>
                </a:lnTo>
                <a:lnTo>
                  <a:pt x="1908" y="1383"/>
                </a:lnTo>
                <a:lnTo>
                  <a:pt x="1905" y="1382"/>
                </a:lnTo>
                <a:lnTo>
                  <a:pt x="1902" y="1383"/>
                </a:lnTo>
                <a:lnTo>
                  <a:pt x="1893" y="1388"/>
                </a:lnTo>
                <a:lnTo>
                  <a:pt x="1883" y="1389"/>
                </a:lnTo>
                <a:lnTo>
                  <a:pt x="1876" y="1382"/>
                </a:lnTo>
                <a:lnTo>
                  <a:pt x="1878" y="1371"/>
                </a:lnTo>
                <a:lnTo>
                  <a:pt x="1891" y="1367"/>
                </a:lnTo>
                <a:lnTo>
                  <a:pt x="1905" y="1375"/>
                </a:lnTo>
                <a:lnTo>
                  <a:pt x="1921" y="1377"/>
                </a:lnTo>
                <a:lnTo>
                  <a:pt x="1934" y="1371"/>
                </a:lnTo>
                <a:lnTo>
                  <a:pt x="1942" y="1373"/>
                </a:lnTo>
                <a:lnTo>
                  <a:pt x="1953" y="1366"/>
                </a:lnTo>
                <a:lnTo>
                  <a:pt x="1987" y="1368"/>
                </a:lnTo>
                <a:lnTo>
                  <a:pt x="1995" y="1370"/>
                </a:lnTo>
                <a:lnTo>
                  <a:pt x="1999" y="1367"/>
                </a:lnTo>
                <a:lnTo>
                  <a:pt x="2007" y="1334"/>
                </a:lnTo>
                <a:lnTo>
                  <a:pt x="2010" y="1341"/>
                </a:lnTo>
                <a:lnTo>
                  <a:pt x="2010" y="1350"/>
                </a:lnTo>
                <a:lnTo>
                  <a:pt x="2012" y="1363"/>
                </a:lnTo>
                <a:lnTo>
                  <a:pt x="2012" y="1367"/>
                </a:lnTo>
                <a:lnTo>
                  <a:pt x="2010" y="1373"/>
                </a:lnTo>
                <a:lnTo>
                  <a:pt x="2011" y="1377"/>
                </a:lnTo>
                <a:lnTo>
                  <a:pt x="2020" y="1376"/>
                </a:lnTo>
                <a:lnTo>
                  <a:pt x="2041" y="1370"/>
                </a:lnTo>
                <a:lnTo>
                  <a:pt x="2049" y="1361"/>
                </a:lnTo>
                <a:lnTo>
                  <a:pt x="2054" y="1361"/>
                </a:lnTo>
                <a:lnTo>
                  <a:pt x="2059" y="1356"/>
                </a:lnTo>
                <a:lnTo>
                  <a:pt x="2061" y="1356"/>
                </a:lnTo>
                <a:lnTo>
                  <a:pt x="2061" y="1359"/>
                </a:lnTo>
                <a:lnTo>
                  <a:pt x="2058" y="1366"/>
                </a:lnTo>
                <a:lnTo>
                  <a:pt x="2065" y="1366"/>
                </a:lnTo>
                <a:lnTo>
                  <a:pt x="2087" y="1361"/>
                </a:lnTo>
                <a:lnTo>
                  <a:pt x="2098" y="1361"/>
                </a:lnTo>
                <a:lnTo>
                  <a:pt x="2103" y="1362"/>
                </a:lnTo>
                <a:lnTo>
                  <a:pt x="2102" y="1366"/>
                </a:lnTo>
                <a:lnTo>
                  <a:pt x="2100" y="1367"/>
                </a:lnTo>
                <a:lnTo>
                  <a:pt x="2100" y="1370"/>
                </a:lnTo>
                <a:lnTo>
                  <a:pt x="2107" y="1373"/>
                </a:lnTo>
                <a:lnTo>
                  <a:pt x="2117" y="1377"/>
                </a:lnTo>
                <a:lnTo>
                  <a:pt x="2143" y="1392"/>
                </a:lnTo>
                <a:lnTo>
                  <a:pt x="2147" y="1397"/>
                </a:lnTo>
                <a:lnTo>
                  <a:pt x="2152" y="1406"/>
                </a:lnTo>
                <a:lnTo>
                  <a:pt x="2157" y="1410"/>
                </a:lnTo>
                <a:lnTo>
                  <a:pt x="2171" y="1406"/>
                </a:lnTo>
                <a:lnTo>
                  <a:pt x="2186" y="1404"/>
                </a:lnTo>
                <a:lnTo>
                  <a:pt x="2199" y="1397"/>
                </a:lnTo>
                <a:lnTo>
                  <a:pt x="2205" y="1397"/>
                </a:lnTo>
                <a:lnTo>
                  <a:pt x="2206" y="1397"/>
                </a:lnTo>
                <a:lnTo>
                  <a:pt x="2208" y="1390"/>
                </a:lnTo>
                <a:lnTo>
                  <a:pt x="2213" y="1387"/>
                </a:lnTo>
                <a:lnTo>
                  <a:pt x="2221" y="1387"/>
                </a:lnTo>
                <a:lnTo>
                  <a:pt x="2226" y="1387"/>
                </a:lnTo>
                <a:lnTo>
                  <a:pt x="2236" y="1390"/>
                </a:lnTo>
                <a:lnTo>
                  <a:pt x="2243" y="1398"/>
                </a:lnTo>
                <a:lnTo>
                  <a:pt x="2253" y="1409"/>
                </a:lnTo>
                <a:lnTo>
                  <a:pt x="2258" y="1411"/>
                </a:lnTo>
                <a:lnTo>
                  <a:pt x="2259" y="1421"/>
                </a:lnTo>
                <a:lnTo>
                  <a:pt x="2264" y="1424"/>
                </a:lnTo>
                <a:lnTo>
                  <a:pt x="2274" y="1437"/>
                </a:lnTo>
                <a:lnTo>
                  <a:pt x="2280" y="1441"/>
                </a:lnTo>
                <a:lnTo>
                  <a:pt x="2292" y="1446"/>
                </a:lnTo>
                <a:lnTo>
                  <a:pt x="2295" y="1449"/>
                </a:lnTo>
                <a:lnTo>
                  <a:pt x="2296" y="1457"/>
                </a:lnTo>
                <a:lnTo>
                  <a:pt x="2297" y="1476"/>
                </a:lnTo>
                <a:lnTo>
                  <a:pt x="2292" y="1511"/>
                </a:lnTo>
                <a:lnTo>
                  <a:pt x="2292" y="1517"/>
                </a:lnTo>
                <a:lnTo>
                  <a:pt x="2295" y="1527"/>
                </a:lnTo>
                <a:lnTo>
                  <a:pt x="2295" y="1528"/>
                </a:lnTo>
                <a:lnTo>
                  <a:pt x="2300" y="1528"/>
                </a:lnTo>
                <a:lnTo>
                  <a:pt x="2301" y="1518"/>
                </a:lnTo>
                <a:lnTo>
                  <a:pt x="2305" y="1521"/>
                </a:lnTo>
                <a:lnTo>
                  <a:pt x="2308" y="1524"/>
                </a:lnTo>
                <a:lnTo>
                  <a:pt x="2305" y="1537"/>
                </a:lnTo>
                <a:lnTo>
                  <a:pt x="2303" y="1545"/>
                </a:lnTo>
                <a:lnTo>
                  <a:pt x="2305" y="1556"/>
                </a:lnTo>
                <a:lnTo>
                  <a:pt x="2310" y="1566"/>
                </a:lnTo>
                <a:lnTo>
                  <a:pt x="2323" y="1587"/>
                </a:lnTo>
                <a:lnTo>
                  <a:pt x="2326" y="1587"/>
                </a:lnTo>
                <a:lnTo>
                  <a:pt x="2333" y="1585"/>
                </a:lnTo>
                <a:lnTo>
                  <a:pt x="2335" y="1602"/>
                </a:lnTo>
                <a:lnTo>
                  <a:pt x="2340" y="1601"/>
                </a:lnTo>
                <a:lnTo>
                  <a:pt x="2340" y="1601"/>
                </a:lnTo>
                <a:lnTo>
                  <a:pt x="2338" y="1605"/>
                </a:lnTo>
                <a:lnTo>
                  <a:pt x="2337" y="1609"/>
                </a:lnTo>
                <a:lnTo>
                  <a:pt x="2345" y="1623"/>
                </a:lnTo>
                <a:lnTo>
                  <a:pt x="2349" y="1635"/>
                </a:lnTo>
                <a:lnTo>
                  <a:pt x="2353" y="1641"/>
                </a:lnTo>
                <a:lnTo>
                  <a:pt x="2358" y="1647"/>
                </a:lnTo>
                <a:lnTo>
                  <a:pt x="2366" y="1647"/>
                </a:lnTo>
                <a:lnTo>
                  <a:pt x="2371" y="1653"/>
                </a:lnTo>
                <a:lnTo>
                  <a:pt x="2381" y="1674"/>
                </a:lnTo>
                <a:lnTo>
                  <a:pt x="2381" y="1688"/>
                </a:lnTo>
                <a:lnTo>
                  <a:pt x="2382" y="1690"/>
                </a:lnTo>
                <a:lnTo>
                  <a:pt x="2386" y="1693"/>
                </a:lnTo>
                <a:lnTo>
                  <a:pt x="2399" y="1693"/>
                </a:lnTo>
                <a:lnTo>
                  <a:pt x="2409" y="1690"/>
                </a:lnTo>
                <a:lnTo>
                  <a:pt x="2421" y="1684"/>
                </a:lnTo>
                <a:lnTo>
                  <a:pt x="2429" y="1688"/>
                </a:lnTo>
                <a:lnTo>
                  <a:pt x="2432" y="1680"/>
                </a:lnTo>
                <a:lnTo>
                  <a:pt x="2429" y="1677"/>
                </a:lnTo>
                <a:lnTo>
                  <a:pt x="2434" y="1657"/>
                </a:lnTo>
                <a:lnTo>
                  <a:pt x="2440" y="1636"/>
                </a:lnTo>
                <a:lnTo>
                  <a:pt x="2442" y="1617"/>
                </a:lnTo>
                <a:lnTo>
                  <a:pt x="2440" y="1597"/>
                </a:lnTo>
                <a:lnTo>
                  <a:pt x="2441" y="1583"/>
                </a:lnTo>
                <a:lnTo>
                  <a:pt x="2424" y="1539"/>
                </a:lnTo>
                <a:lnTo>
                  <a:pt x="2414" y="1522"/>
                </a:lnTo>
                <a:lnTo>
                  <a:pt x="2412" y="1508"/>
                </a:lnTo>
                <a:lnTo>
                  <a:pt x="2414" y="1492"/>
                </a:lnTo>
                <a:lnTo>
                  <a:pt x="2412" y="1483"/>
                </a:lnTo>
                <a:lnTo>
                  <a:pt x="2404" y="1469"/>
                </a:lnTo>
                <a:lnTo>
                  <a:pt x="2387" y="1441"/>
                </a:lnTo>
                <a:lnTo>
                  <a:pt x="2374" y="1400"/>
                </a:lnTo>
                <a:lnTo>
                  <a:pt x="2362" y="1354"/>
                </a:lnTo>
                <a:lnTo>
                  <a:pt x="2365" y="1348"/>
                </a:lnTo>
                <a:lnTo>
                  <a:pt x="2365" y="1332"/>
                </a:lnTo>
                <a:lnTo>
                  <a:pt x="2371" y="1322"/>
                </a:lnTo>
                <a:lnTo>
                  <a:pt x="2374" y="1311"/>
                </a:lnTo>
                <a:lnTo>
                  <a:pt x="2377" y="1302"/>
                </a:lnTo>
                <a:lnTo>
                  <a:pt x="2389" y="1274"/>
                </a:lnTo>
                <a:lnTo>
                  <a:pt x="2396" y="1264"/>
                </a:lnTo>
                <a:lnTo>
                  <a:pt x="2398" y="1264"/>
                </a:lnTo>
                <a:lnTo>
                  <a:pt x="2398" y="1259"/>
                </a:lnTo>
                <a:lnTo>
                  <a:pt x="2399" y="1257"/>
                </a:lnTo>
                <a:lnTo>
                  <a:pt x="2408" y="1252"/>
                </a:lnTo>
                <a:lnTo>
                  <a:pt x="2413" y="1252"/>
                </a:lnTo>
                <a:lnTo>
                  <a:pt x="2417" y="1247"/>
                </a:lnTo>
                <a:lnTo>
                  <a:pt x="2414" y="1242"/>
                </a:lnTo>
                <a:lnTo>
                  <a:pt x="2409" y="1234"/>
                </a:lnTo>
                <a:lnTo>
                  <a:pt x="2409" y="1232"/>
                </a:lnTo>
                <a:lnTo>
                  <a:pt x="2409" y="1230"/>
                </a:lnTo>
                <a:lnTo>
                  <a:pt x="2425" y="1228"/>
                </a:lnTo>
                <a:lnTo>
                  <a:pt x="2441" y="1230"/>
                </a:lnTo>
                <a:lnTo>
                  <a:pt x="2446" y="1228"/>
                </a:lnTo>
                <a:lnTo>
                  <a:pt x="2468" y="1210"/>
                </a:lnTo>
                <a:lnTo>
                  <a:pt x="2471" y="1210"/>
                </a:lnTo>
                <a:lnTo>
                  <a:pt x="2475" y="1206"/>
                </a:lnTo>
                <a:lnTo>
                  <a:pt x="2478" y="1199"/>
                </a:lnTo>
                <a:lnTo>
                  <a:pt x="2487" y="1196"/>
                </a:lnTo>
                <a:lnTo>
                  <a:pt x="2493" y="1192"/>
                </a:lnTo>
                <a:lnTo>
                  <a:pt x="2495" y="1185"/>
                </a:lnTo>
                <a:lnTo>
                  <a:pt x="2493" y="1179"/>
                </a:lnTo>
                <a:lnTo>
                  <a:pt x="2499" y="1174"/>
                </a:lnTo>
                <a:lnTo>
                  <a:pt x="2505" y="1163"/>
                </a:lnTo>
                <a:lnTo>
                  <a:pt x="2512" y="1156"/>
                </a:lnTo>
                <a:lnTo>
                  <a:pt x="2526" y="1150"/>
                </a:lnTo>
                <a:lnTo>
                  <a:pt x="2527" y="1145"/>
                </a:lnTo>
                <a:lnTo>
                  <a:pt x="2533" y="1144"/>
                </a:lnTo>
                <a:lnTo>
                  <a:pt x="2550" y="1141"/>
                </a:lnTo>
                <a:lnTo>
                  <a:pt x="2569" y="1133"/>
                </a:lnTo>
                <a:lnTo>
                  <a:pt x="2571" y="1126"/>
                </a:lnTo>
                <a:lnTo>
                  <a:pt x="2574" y="1123"/>
                </a:lnTo>
                <a:lnTo>
                  <a:pt x="2579" y="1118"/>
                </a:lnTo>
                <a:lnTo>
                  <a:pt x="2585" y="1109"/>
                </a:lnTo>
                <a:lnTo>
                  <a:pt x="2592" y="1103"/>
                </a:lnTo>
                <a:lnTo>
                  <a:pt x="2611" y="1094"/>
                </a:lnTo>
                <a:lnTo>
                  <a:pt x="2631" y="1093"/>
                </a:lnTo>
                <a:lnTo>
                  <a:pt x="2646" y="1083"/>
                </a:lnTo>
                <a:lnTo>
                  <a:pt x="2649" y="1079"/>
                </a:lnTo>
                <a:lnTo>
                  <a:pt x="2649" y="1071"/>
                </a:lnTo>
                <a:lnTo>
                  <a:pt x="2640" y="1069"/>
                </a:lnTo>
                <a:lnTo>
                  <a:pt x="2635" y="1071"/>
                </a:lnTo>
                <a:lnTo>
                  <a:pt x="2634" y="1074"/>
                </a:lnTo>
                <a:lnTo>
                  <a:pt x="2634" y="1071"/>
                </a:lnTo>
                <a:lnTo>
                  <a:pt x="2634" y="1065"/>
                </a:lnTo>
                <a:lnTo>
                  <a:pt x="2639" y="1061"/>
                </a:lnTo>
                <a:lnTo>
                  <a:pt x="2640" y="1056"/>
                </a:lnTo>
                <a:lnTo>
                  <a:pt x="2645" y="1053"/>
                </a:lnTo>
                <a:lnTo>
                  <a:pt x="2641" y="1048"/>
                </a:lnTo>
                <a:lnTo>
                  <a:pt x="2625" y="1042"/>
                </a:lnTo>
                <a:lnTo>
                  <a:pt x="2639" y="1042"/>
                </a:lnTo>
                <a:lnTo>
                  <a:pt x="2645" y="1037"/>
                </a:lnTo>
                <a:lnTo>
                  <a:pt x="2647" y="1043"/>
                </a:lnTo>
                <a:lnTo>
                  <a:pt x="2651" y="1043"/>
                </a:lnTo>
                <a:lnTo>
                  <a:pt x="2655" y="1048"/>
                </a:lnTo>
                <a:lnTo>
                  <a:pt x="2665" y="1048"/>
                </a:lnTo>
                <a:lnTo>
                  <a:pt x="2671" y="1044"/>
                </a:lnTo>
                <a:lnTo>
                  <a:pt x="2679" y="1032"/>
                </a:lnTo>
                <a:lnTo>
                  <a:pt x="2686" y="1028"/>
                </a:lnTo>
                <a:lnTo>
                  <a:pt x="2686" y="1020"/>
                </a:lnTo>
                <a:lnTo>
                  <a:pt x="2684" y="1013"/>
                </a:lnTo>
                <a:lnTo>
                  <a:pt x="2679" y="1007"/>
                </a:lnTo>
                <a:lnTo>
                  <a:pt x="2674" y="1012"/>
                </a:lnTo>
                <a:lnTo>
                  <a:pt x="2670" y="1023"/>
                </a:lnTo>
                <a:lnTo>
                  <a:pt x="2670" y="1023"/>
                </a:lnTo>
                <a:lnTo>
                  <a:pt x="2667" y="1018"/>
                </a:lnTo>
                <a:lnTo>
                  <a:pt x="2666" y="1006"/>
                </a:lnTo>
                <a:lnTo>
                  <a:pt x="2641" y="1010"/>
                </a:lnTo>
                <a:lnTo>
                  <a:pt x="2635" y="1008"/>
                </a:lnTo>
                <a:lnTo>
                  <a:pt x="2634" y="1001"/>
                </a:lnTo>
                <a:lnTo>
                  <a:pt x="2634" y="986"/>
                </a:lnTo>
                <a:lnTo>
                  <a:pt x="2635" y="984"/>
                </a:lnTo>
                <a:lnTo>
                  <a:pt x="2639" y="997"/>
                </a:lnTo>
                <a:lnTo>
                  <a:pt x="2643" y="1000"/>
                </a:lnTo>
                <a:lnTo>
                  <a:pt x="2647" y="1000"/>
                </a:lnTo>
                <a:lnTo>
                  <a:pt x="2662" y="991"/>
                </a:lnTo>
                <a:lnTo>
                  <a:pt x="2666" y="993"/>
                </a:lnTo>
                <a:lnTo>
                  <a:pt x="2666" y="989"/>
                </a:lnTo>
                <a:lnTo>
                  <a:pt x="2672" y="991"/>
                </a:lnTo>
                <a:lnTo>
                  <a:pt x="2678" y="991"/>
                </a:lnTo>
                <a:lnTo>
                  <a:pt x="2682" y="999"/>
                </a:lnTo>
                <a:lnTo>
                  <a:pt x="2682" y="997"/>
                </a:lnTo>
                <a:lnTo>
                  <a:pt x="2679" y="990"/>
                </a:lnTo>
                <a:lnTo>
                  <a:pt x="2677" y="984"/>
                </a:lnTo>
                <a:lnTo>
                  <a:pt x="2674" y="975"/>
                </a:lnTo>
                <a:lnTo>
                  <a:pt x="2673" y="973"/>
                </a:lnTo>
                <a:lnTo>
                  <a:pt x="2676" y="957"/>
                </a:lnTo>
                <a:lnTo>
                  <a:pt x="2674" y="943"/>
                </a:lnTo>
                <a:lnTo>
                  <a:pt x="2657" y="938"/>
                </a:lnTo>
                <a:lnTo>
                  <a:pt x="2655" y="940"/>
                </a:lnTo>
                <a:lnTo>
                  <a:pt x="2654" y="942"/>
                </a:lnTo>
                <a:lnTo>
                  <a:pt x="2647" y="940"/>
                </a:lnTo>
                <a:lnTo>
                  <a:pt x="2643" y="936"/>
                </a:lnTo>
                <a:lnTo>
                  <a:pt x="2643" y="931"/>
                </a:lnTo>
                <a:lnTo>
                  <a:pt x="2652" y="931"/>
                </a:lnTo>
                <a:lnTo>
                  <a:pt x="2657" y="929"/>
                </a:lnTo>
                <a:lnTo>
                  <a:pt x="2656" y="925"/>
                </a:lnTo>
                <a:lnTo>
                  <a:pt x="2651" y="923"/>
                </a:lnTo>
                <a:lnTo>
                  <a:pt x="2649" y="916"/>
                </a:lnTo>
                <a:lnTo>
                  <a:pt x="2649" y="913"/>
                </a:lnTo>
                <a:lnTo>
                  <a:pt x="2654" y="910"/>
                </a:lnTo>
                <a:lnTo>
                  <a:pt x="2657" y="910"/>
                </a:lnTo>
                <a:lnTo>
                  <a:pt x="2654" y="903"/>
                </a:lnTo>
                <a:lnTo>
                  <a:pt x="2649" y="899"/>
                </a:lnTo>
                <a:lnTo>
                  <a:pt x="2647" y="892"/>
                </a:lnTo>
                <a:lnTo>
                  <a:pt x="2647" y="891"/>
                </a:lnTo>
                <a:lnTo>
                  <a:pt x="2651" y="889"/>
                </a:lnTo>
                <a:lnTo>
                  <a:pt x="2654" y="877"/>
                </a:lnTo>
                <a:lnTo>
                  <a:pt x="2654" y="871"/>
                </a:lnTo>
                <a:lnTo>
                  <a:pt x="2647" y="864"/>
                </a:lnTo>
                <a:lnTo>
                  <a:pt x="2635" y="857"/>
                </a:lnTo>
                <a:lnTo>
                  <a:pt x="2625" y="855"/>
                </a:lnTo>
                <a:lnTo>
                  <a:pt x="2616" y="846"/>
                </a:lnTo>
                <a:lnTo>
                  <a:pt x="2598" y="838"/>
                </a:lnTo>
                <a:lnTo>
                  <a:pt x="2597" y="835"/>
                </a:lnTo>
                <a:lnTo>
                  <a:pt x="2597" y="832"/>
                </a:lnTo>
                <a:lnTo>
                  <a:pt x="2600" y="825"/>
                </a:lnTo>
                <a:lnTo>
                  <a:pt x="2604" y="824"/>
                </a:lnTo>
                <a:lnTo>
                  <a:pt x="2604" y="827"/>
                </a:lnTo>
                <a:lnTo>
                  <a:pt x="2601" y="833"/>
                </a:lnTo>
                <a:lnTo>
                  <a:pt x="2603" y="835"/>
                </a:lnTo>
                <a:lnTo>
                  <a:pt x="2611" y="837"/>
                </a:lnTo>
                <a:lnTo>
                  <a:pt x="2622" y="843"/>
                </a:lnTo>
                <a:lnTo>
                  <a:pt x="2628" y="843"/>
                </a:lnTo>
                <a:lnTo>
                  <a:pt x="2631" y="846"/>
                </a:lnTo>
                <a:lnTo>
                  <a:pt x="2639" y="849"/>
                </a:lnTo>
                <a:lnTo>
                  <a:pt x="2644" y="854"/>
                </a:lnTo>
                <a:lnTo>
                  <a:pt x="2651" y="857"/>
                </a:lnTo>
                <a:lnTo>
                  <a:pt x="2646" y="841"/>
                </a:lnTo>
                <a:lnTo>
                  <a:pt x="2640" y="835"/>
                </a:lnTo>
                <a:lnTo>
                  <a:pt x="2645" y="834"/>
                </a:lnTo>
                <a:lnTo>
                  <a:pt x="2645" y="833"/>
                </a:lnTo>
                <a:lnTo>
                  <a:pt x="2643" y="828"/>
                </a:lnTo>
                <a:lnTo>
                  <a:pt x="2641" y="816"/>
                </a:lnTo>
                <a:lnTo>
                  <a:pt x="2644" y="790"/>
                </a:lnTo>
                <a:lnTo>
                  <a:pt x="2641" y="781"/>
                </a:lnTo>
                <a:lnTo>
                  <a:pt x="2649" y="778"/>
                </a:lnTo>
                <a:lnTo>
                  <a:pt x="2662" y="767"/>
                </a:lnTo>
                <a:lnTo>
                  <a:pt x="2666" y="760"/>
                </a:lnTo>
                <a:lnTo>
                  <a:pt x="2668" y="755"/>
                </a:lnTo>
                <a:lnTo>
                  <a:pt x="2671" y="755"/>
                </a:lnTo>
                <a:lnTo>
                  <a:pt x="2673" y="758"/>
                </a:lnTo>
                <a:lnTo>
                  <a:pt x="2674" y="760"/>
                </a:lnTo>
                <a:lnTo>
                  <a:pt x="2672" y="767"/>
                </a:lnTo>
                <a:lnTo>
                  <a:pt x="2670" y="770"/>
                </a:lnTo>
                <a:lnTo>
                  <a:pt x="2665" y="773"/>
                </a:lnTo>
                <a:lnTo>
                  <a:pt x="2661" y="778"/>
                </a:lnTo>
                <a:lnTo>
                  <a:pt x="2661" y="782"/>
                </a:lnTo>
                <a:lnTo>
                  <a:pt x="2663" y="789"/>
                </a:lnTo>
                <a:lnTo>
                  <a:pt x="2662" y="792"/>
                </a:lnTo>
                <a:lnTo>
                  <a:pt x="2655" y="801"/>
                </a:lnTo>
                <a:lnTo>
                  <a:pt x="2656" y="803"/>
                </a:lnTo>
                <a:lnTo>
                  <a:pt x="2662" y="803"/>
                </a:lnTo>
                <a:lnTo>
                  <a:pt x="2663" y="806"/>
                </a:lnTo>
                <a:lnTo>
                  <a:pt x="2663" y="812"/>
                </a:lnTo>
                <a:lnTo>
                  <a:pt x="2663" y="821"/>
                </a:lnTo>
                <a:lnTo>
                  <a:pt x="2660" y="823"/>
                </a:lnTo>
                <a:lnTo>
                  <a:pt x="2657" y="827"/>
                </a:lnTo>
                <a:lnTo>
                  <a:pt x="2656" y="832"/>
                </a:lnTo>
                <a:lnTo>
                  <a:pt x="2657" y="838"/>
                </a:lnTo>
                <a:lnTo>
                  <a:pt x="2663" y="845"/>
                </a:lnTo>
                <a:lnTo>
                  <a:pt x="2672" y="846"/>
                </a:lnTo>
                <a:lnTo>
                  <a:pt x="2676" y="848"/>
                </a:lnTo>
                <a:lnTo>
                  <a:pt x="2681" y="859"/>
                </a:lnTo>
                <a:lnTo>
                  <a:pt x="2682" y="865"/>
                </a:lnTo>
                <a:lnTo>
                  <a:pt x="2683" y="867"/>
                </a:lnTo>
                <a:lnTo>
                  <a:pt x="2688" y="870"/>
                </a:lnTo>
                <a:lnTo>
                  <a:pt x="2687" y="876"/>
                </a:lnTo>
                <a:lnTo>
                  <a:pt x="2682" y="877"/>
                </a:lnTo>
                <a:lnTo>
                  <a:pt x="2679" y="881"/>
                </a:lnTo>
                <a:lnTo>
                  <a:pt x="2671" y="903"/>
                </a:lnTo>
                <a:lnTo>
                  <a:pt x="2671" y="911"/>
                </a:lnTo>
                <a:lnTo>
                  <a:pt x="2672" y="923"/>
                </a:lnTo>
                <a:lnTo>
                  <a:pt x="2674" y="925"/>
                </a:lnTo>
                <a:lnTo>
                  <a:pt x="2679" y="924"/>
                </a:lnTo>
                <a:lnTo>
                  <a:pt x="2683" y="921"/>
                </a:lnTo>
                <a:lnTo>
                  <a:pt x="2686" y="916"/>
                </a:lnTo>
                <a:lnTo>
                  <a:pt x="2693" y="892"/>
                </a:lnTo>
                <a:lnTo>
                  <a:pt x="2709" y="862"/>
                </a:lnTo>
                <a:lnTo>
                  <a:pt x="2709" y="854"/>
                </a:lnTo>
                <a:lnTo>
                  <a:pt x="2717" y="843"/>
                </a:lnTo>
                <a:lnTo>
                  <a:pt x="2720" y="834"/>
                </a:lnTo>
                <a:lnTo>
                  <a:pt x="2722" y="828"/>
                </a:lnTo>
                <a:lnTo>
                  <a:pt x="2717" y="811"/>
                </a:lnTo>
                <a:lnTo>
                  <a:pt x="2708" y="796"/>
                </a:lnTo>
                <a:lnTo>
                  <a:pt x="2694" y="771"/>
                </a:lnTo>
                <a:lnTo>
                  <a:pt x="2692" y="763"/>
                </a:lnTo>
                <a:lnTo>
                  <a:pt x="2694" y="757"/>
                </a:lnTo>
                <a:lnTo>
                  <a:pt x="2700" y="764"/>
                </a:lnTo>
                <a:lnTo>
                  <a:pt x="2708" y="773"/>
                </a:lnTo>
                <a:lnTo>
                  <a:pt x="2715" y="775"/>
                </a:lnTo>
                <a:lnTo>
                  <a:pt x="2721" y="780"/>
                </a:lnTo>
                <a:lnTo>
                  <a:pt x="2732" y="781"/>
                </a:lnTo>
                <a:lnTo>
                  <a:pt x="2731" y="795"/>
                </a:lnTo>
                <a:lnTo>
                  <a:pt x="2732" y="797"/>
                </a:lnTo>
                <a:lnTo>
                  <a:pt x="2740" y="790"/>
                </a:lnTo>
                <a:lnTo>
                  <a:pt x="2751" y="773"/>
                </a:lnTo>
                <a:lnTo>
                  <a:pt x="2758" y="765"/>
                </a:lnTo>
                <a:lnTo>
                  <a:pt x="2762" y="759"/>
                </a:lnTo>
                <a:lnTo>
                  <a:pt x="2762" y="754"/>
                </a:lnTo>
                <a:lnTo>
                  <a:pt x="2767" y="752"/>
                </a:lnTo>
                <a:lnTo>
                  <a:pt x="2769" y="749"/>
                </a:lnTo>
                <a:lnTo>
                  <a:pt x="2773" y="730"/>
                </a:lnTo>
                <a:lnTo>
                  <a:pt x="2774" y="727"/>
                </a:lnTo>
                <a:lnTo>
                  <a:pt x="2776" y="728"/>
                </a:lnTo>
                <a:lnTo>
                  <a:pt x="2779" y="727"/>
                </a:lnTo>
                <a:lnTo>
                  <a:pt x="2783" y="712"/>
                </a:lnTo>
                <a:lnTo>
                  <a:pt x="2784" y="708"/>
                </a:lnTo>
                <a:lnTo>
                  <a:pt x="2781" y="703"/>
                </a:lnTo>
                <a:lnTo>
                  <a:pt x="2776" y="697"/>
                </a:lnTo>
                <a:lnTo>
                  <a:pt x="2769" y="693"/>
                </a:lnTo>
                <a:lnTo>
                  <a:pt x="2769" y="690"/>
                </a:lnTo>
                <a:lnTo>
                  <a:pt x="2769" y="687"/>
                </a:lnTo>
                <a:lnTo>
                  <a:pt x="2773" y="678"/>
                </a:lnTo>
                <a:lnTo>
                  <a:pt x="2775" y="674"/>
                </a:lnTo>
                <a:lnTo>
                  <a:pt x="2785" y="662"/>
                </a:lnTo>
                <a:lnTo>
                  <a:pt x="2790" y="662"/>
                </a:lnTo>
                <a:lnTo>
                  <a:pt x="2796" y="652"/>
                </a:lnTo>
                <a:lnTo>
                  <a:pt x="2807" y="650"/>
                </a:lnTo>
                <a:lnTo>
                  <a:pt x="2819" y="644"/>
                </a:lnTo>
                <a:lnTo>
                  <a:pt x="2830" y="641"/>
                </a:lnTo>
                <a:lnTo>
                  <a:pt x="2835" y="635"/>
                </a:lnTo>
                <a:lnTo>
                  <a:pt x="2843" y="631"/>
                </a:lnTo>
                <a:lnTo>
                  <a:pt x="2856" y="634"/>
                </a:lnTo>
                <a:lnTo>
                  <a:pt x="2869" y="631"/>
                </a:lnTo>
                <a:lnTo>
                  <a:pt x="2894" y="630"/>
                </a:lnTo>
                <a:lnTo>
                  <a:pt x="2913" y="625"/>
                </a:lnTo>
                <a:lnTo>
                  <a:pt x="2918" y="623"/>
                </a:lnTo>
                <a:lnTo>
                  <a:pt x="2923" y="619"/>
                </a:lnTo>
                <a:lnTo>
                  <a:pt x="2929" y="604"/>
                </a:lnTo>
                <a:lnTo>
                  <a:pt x="2931" y="602"/>
                </a:lnTo>
                <a:lnTo>
                  <a:pt x="2936" y="604"/>
                </a:lnTo>
                <a:lnTo>
                  <a:pt x="2937" y="614"/>
                </a:lnTo>
                <a:lnTo>
                  <a:pt x="2941" y="614"/>
                </a:lnTo>
                <a:lnTo>
                  <a:pt x="2948" y="613"/>
                </a:lnTo>
                <a:lnTo>
                  <a:pt x="2963" y="604"/>
                </a:lnTo>
                <a:lnTo>
                  <a:pt x="2967" y="604"/>
                </a:lnTo>
                <a:lnTo>
                  <a:pt x="2969" y="612"/>
                </a:lnTo>
                <a:lnTo>
                  <a:pt x="2974" y="613"/>
                </a:lnTo>
                <a:lnTo>
                  <a:pt x="2987" y="608"/>
                </a:lnTo>
                <a:lnTo>
                  <a:pt x="2993" y="609"/>
                </a:lnTo>
                <a:lnTo>
                  <a:pt x="3004" y="602"/>
                </a:lnTo>
                <a:lnTo>
                  <a:pt x="3006" y="599"/>
                </a:lnTo>
                <a:lnTo>
                  <a:pt x="3004" y="586"/>
                </a:lnTo>
                <a:lnTo>
                  <a:pt x="3002" y="583"/>
                </a:lnTo>
                <a:lnTo>
                  <a:pt x="3000" y="583"/>
                </a:lnTo>
                <a:lnTo>
                  <a:pt x="3000" y="596"/>
                </a:lnTo>
                <a:lnTo>
                  <a:pt x="2999" y="599"/>
                </a:lnTo>
                <a:lnTo>
                  <a:pt x="2991" y="602"/>
                </a:lnTo>
                <a:lnTo>
                  <a:pt x="2982" y="599"/>
                </a:lnTo>
                <a:lnTo>
                  <a:pt x="2972" y="593"/>
                </a:lnTo>
                <a:lnTo>
                  <a:pt x="2967" y="582"/>
                </a:lnTo>
                <a:lnTo>
                  <a:pt x="2963" y="580"/>
                </a:lnTo>
                <a:lnTo>
                  <a:pt x="2962" y="569"/>
                </a:lnTo>
                <a:lnTo>
                  <a:pt x="2957" y="564"/>
                </a:lnTo>
                <a:lnTo>
                  <a:pt x="2948" y="559"/>
                </a:lnTo>
                <a:lnTo>
                  <a:pt x="2947" y="558"/>
                </a:lnTo>
                <a:lnTo>
                  <a:pt x="2947" y="552"/>
                </a:lnTo>
                <a:lnTo>
                  <a:pt x="2950" y="548"/>
                </a:lnTo>
                <a:lnTo>
                  <a:pt x="2953" y="547"/>
                </a:lnTo>
                <a:lnTo>
                  <a:pt x="2957" y="538"/>
                </a:lnTo>
                <a:lnTo>
                  <a:pt x="2962" y="536"/>
                </a:lnTo>
                <a:lnTo>
                  <a:pt x="2957" y="528"/>
                </a:lnTo>
                <a:lnTo>
                  <a:pt x="2951" y="515"/>
                </a:lnTo>
                <a:lnTo>
                  <a:pt x="2956" y="500"/>
                </a:lnTo>
                <a:lnTo>
                  <a:pt x="2971" y="488"/>
                </a:lnTo>
                <a:lnTo>
                  <a:pt x="2982" y="470"/>
                </a:lnTo>
                <a:lnTo>
                  <a:pt x="2987" y="466"/>
                </a:lnTo>
                <a:lnTo>
                  <a:pt x="2989" y="455"/>
                </a:lnTo>
                <a:lnTo>
                  <a:pt x="2996" y="446"/>
                </a:lnTo>
                <a:lnTo>
                  <a:pt x="3005" y="442"/>
                </a:lnTo>
                <a:lnTo>
                  <a:pt x="3009" y="443"/>
                </a:lnTo>
                <a:lnTo>
                  <a:pt x="3011" y="451"/>
                </a:lnTo>
                <a:lnTo>
                  <a:pt x="3014" y="451"/>
                </a:lnTo>
                <a:lnTo>
                  <a:pt x="3017" y="447"/>
                </a:lnTo>
                <a:lnTo>
                  <a:pt x="3020" y="437"/>
                </a:lnTo>
                <a:lnTo>
                  <a:pt x="3022" y="437"/>
                </a:lnTo>
                <a:lnTo>
                  <a:pt x="3025" y="441"/>
                </a:lnTo>
                <a:lnTo>
                  <a:pt x="3027" y="441"/>
                </a:lnTo>
                <a:lnTo>
                  <a:pt x="3032" y="440"/>
                </a:lnTo>
                <a:lnTo>
                  <a:pt x="3036" y="432"/>
                </a:lnTo>
                <a:lnTo>
                  <a:pt x="3039" y="429"/>
                </a:lnTo>
                <a:lnTo>
                  <a:pt x="3045" y="431"/>
                </a:lnTo>
                <a:lnTo>
                  <a:pt x="3048" y="430"/>
                </a:lnTo>
                <a:lnTo>
                  <a:pt x="3053" y="421"/>
                </a:lnTo>
                <a:lnTo>
                  <a:pt x="3054" y="414"/>
                </a:lnTo>
                <a:lnTo>
                  <a:pt x="3058" y="408"/>
                </a:lnTo>
                <a:lnTo>
                  <a:pt x="3059" y="398"/>
                </a:lnTo>
                <a:lnTo>
                  <a:pt x="3065" y="393"/>
                </a:lnTo>
                <a:lnTo>
                  <a:pt x="3068" y="392"/>
                </a:lnTo>
                <a:lnTo>
                  <a:pt x="3070" y="393"/>
                </a:lnTo>
                <a:lnTo>
                  <a:pt x="3071" y="400"/>
                </a:lnTo>
                <a:lnTo>
                  <a:pt x="3072" y="405"/>
                </a:lnTo>
                <a:lnTo>
                  <a:pt x="3077" y="407"/>
                </a:lnTo>
                <a:lnTo>
                  <a:pt x="3082" y="404"/>
                </a:lnTo>
                <a:lnTo>
                  <a:pt x="3092" y="412"/>
                </a:lnTo>
                <a:lnTo>
                  <a:pt x="3097" y="410"/>
                </a:lnTo>
                <a:lnTo>
                  <a:pt x="3100" y="405"/>
                </a:lnTo>
                <a:lnTo>
                  <a:pt x="3107" y="399"/>
                </a:lnTo>
                <a:lnTo>
                  <a:pt x="3112" y="399"/>
                </a:lnTo>
                <a:lnTo>
                  <a:pt x="3118" y="396"/>
                </a:lnTo>
                <a:lnTo>
                  <a:pt x="3120" y="389"/>
                </a:lnTo>
                <a:lnTo>
                  <a:pt x="3133" y="388"/>
                </a:lnTo>
                <a:lnTo>
                  <a:pt x="3136" y="387"/>
                </a:lnTo>
                <a:lnTo>
                  <a:pt x="3141" y="383"/>
                </a:lnTo>
                <a:lnTo>
                  <a:pt x="3147" y="383"/>
                </a:lnTo>
                <a:lnTo>
                  <a:pt x="3151" y="380"/>
                </a:lnTo>
                <a:lnTo>
                  <a:pt x="3158" y="380"/>
                </a:lnTo>
                <a:lnTo>
                  <a:pt x="3165" y="375"/>
                </a:lnTo>
                <a:lnTo>
                  <a:pt x="3166" y="370"/>
                </a:lnTo>
                <a:lnTo>
                  <a:pt x="3165" y="365"/>
                </a:lnTo>
                <a:close/>
              </a:path>
            </a:pathLst>
          </a:custGeom>
          <a:solidFill>
            <a:schemeClr val="accent1"/>
          </a:solidFill>
          <a:ln w="6350" cap="flat" cmpd="sng">
            <a:noFill/>
            <a:prstDash val="solid"/>
            <a:round/>
            <a:headEnd type="none" w="med" len="med"/>
            <a:tailEnd type="none" w="med" len="med"/>
          </a:ln>
          <a:effectLst/>
        </p:spPr>
        <p:txBody>
          <a:bodyPr/>
          <a:lstStyle/>
          <a:p>
            <a:pPr>
              <a:defRPr/>
            </a:pPr>
            <a:endParaRPr lang="en-US" dirty="0">
              <a:latin typeface="Calibri Light" panose="020F0302020204030204"/>
              <a:ea typeface="+mn-ea"/>
              <a:cs typeface="+mn-cs"/>
            </a:endParaRPr>
          </a:p>
        </p:txBody>
      </p:sp>
      <p:sp>
        <p:nvSpPr>
          <p:cNvPr id="203" name="Freeform 249"/>
          <p:cNvSpPr>
            <a:spLocks noChangeAspect="1"/>
          </p:cNvSpPr>
          <p:nvPr/>
        </p:nvSpPr>
        <p:spPr bwMode="gray">
          <a:xfrm>
            <a:off x="14142183" y="3226869"/>
            <a:ext cx="3638846" cy="4193423"/>
          </a:xfrm>
          <a:custGeom>
            <a:avLst/>
            <a:gdLst/>
            <a:ahLst/>
            <a:cxnLst>
              <a:cxn ang="0">
                <a:pos x="598" y="69"/>
              </a:cxn>
              <a:cxn ang="0">
                <a:pos x="523" y="81"/>
              </a:cxn>
              <a:cxn ang="0">
                <a:pos x="572" y="165"/>
              </a:cxn>
              <a:cxn ang="0">
                <a:pos x="503" y="211"/>
              </a:cxn>
              <a:cxn ang="0">
                <a:pos x="408" y="243"/>
              </a:cxn>
              <a:cxn ang="0">
                <a:pos x="317" y="186"/>
              </a:cxn>
              <a:cxn ang="0">
                <a:pos x="225" y="231"/>
              </a:cxn>
              <a:cxn ang="0">
                <a:pos x="210" y="254"/>
              </a:cxn>
              <a:cxn ang="0">
                <a:pos x="220" y="460"/>
              </a:cxn>
              <a:cxn ang="0">
                <a:pos x="83" y="554"/>
              </a:cxn>
              <a:cxn ang="0">
                <a:pos x="0" y="698"/>
              </a:cxn>
              <a:cxn ang="0">
                <a:pos x="82" y="806"/>
              </a:cxn>
              <a:cxn ang="0">
                <a:pos x="180" y="853"/>
              </a:cxn>
              <a:cxn ang="0">
                <a:pos x="303" y="883"/>
              </a:cxn>
              <a:cxn ang="0">
                <a:pos x="468" y="840"/>
              </a:cxn>
              <a:cxn ang="0">
                <a:pos x="573" y="973"/>
              </a:cxn>
              <a:cxn ang="0">
                <a:pos x="720" y="1039"/>
              </a:cxn>
              <a:cxn ang="0">
                <a:pos x="749" y="1181"/>
              </a:cxn>
              <a:cxn ang="0">
                <a:pos x="863" y="1243"/>
              </a:cxn>
              <a:cxn ang="0">
                <a:pos x="872" y="1398"/>
              </a:cxn>
              <a:cxn ang="0">
                <a:pos x="901" y="1526"/>
              </a:cxn>
              <a:cxn ang="0">
                <a:pos x="1000" y="1613"/>
              </a:cxn>
              <a:cxn ang="0">
                <a:pos x="1059" y="1706"/>
              </a:cxn>
              <a:cxn ang="0">
                <a:pos x="1054" y="1841"/>
              </a:cxn>
              <a:cxn ang="0">
                <a:pos x="904" y="2000"/>
              </a:cxn>
              <a:cxn ang="0">
                <a:pos x="973" y="2055"/>
              </a:cxn>
              <a:cxn ang="0">
                <a:pos x="1052" y="2092"/>
              </a:cxn>
              <a:cxn ang="0">
                <a:pos x="1126" y="2180"/>
              </a:cxn>
              <a:cxn ang="0">
                <a:pos x="1156" y="2196"/>
              </a:cxn>
              <a:cxn ang="0">
                <a:pos x="1275" y="2045"/>
              </a:cxn>
              <a:cxn ang="0">
                <a:pos x="1377" y="1895"/>
              </a:cxn>
              <a:cxn ang="0">
                <a:pos x="1376" y="1762"/>
              </a:cxn>
              <a:cxn ang="0">
                <a:pos x="1474" y="1650"/>
              </a:cxn>
              <a:cxn ang="0">
                <a:pos x="1598" y="1588"/>
              </a:cxn>
              <a:cxn ang="0">
                <a:pos x="1657" y="1570"/>
              </a:cxn>
              <a:cxn ang="0">
                <a:pos x="1787" y="1512"/>
              </a:cxn>
              <a:cxn ang="0">
                <a:pos x="1868" y="1305"/>
              </a:cxn>
              <a:cxn ang="0">
                <a:pos x="1901" y="1102"/>
              </a:cxn>
              <a:cxn ang="0">
                <a:pos x="1975" y="947"/>
              </a:cxn>
              <a:cxn ang="0">
                <a:pos x="2115" y="776"/>
              </a:cxn>
              <a:cxn ang="0">
                <a:pos x="2040" y="565"/>
              </a:cxn>
              <a:cxn ang="0">
                <a:pos x="1896" y="463"/>
              </a:cxn>
              <a:cxn ang="0">
                <a:pos x="1659" y="413"/>
              </a:cxn>
              <a:cxn ang="0">
                <a:pos x="1605" y="404"/>
              </a:cxn>
              <a:cxn ang="0">
                <a:pos x="1561" y="364"/>
              </a:cxn>
              <a:cxn ang="0">
                <a:pos x="1403" y="342"/>
              </a:cxn>
              <a:cxn ang="0">
                <a:pos x="1344" y="419"/>
              </a:cxn>
              <a:cxn ang="0">
                <a:pos x="1277" y="387"/>
              </a:cxn>
              <a:cxn ang="0">
                <a:pos x="1238" y="381"/>
              </a:cxn>
              <a:cxn ang="0">
                <a:pos x="1261" y="339"/>
              </a:cxn>
              <a:cxn ang="0">
                <a:pos x="1231" y="308"/>
              </a:cxn>
              <a:cxn ang="0">
                <a:pos x="1312" y="195"/>
              </a:cxn>
              <a:cxn ang="0">
                <a:pos x="1247" y="69"/>
              </a:cxn>
              <a:cxn ang="0">
                <a:pos x="1141" y="170"/>
              </a:cxn>
              <a:cxn ang="0">
                <a:pos x="1034" y="149"/>
              </a:cxn>
              <a:cxn ang="0">
                <a:pos x="921" y="177"/>
              </a:cxn>
              <a:cxn ang="0">
                <a:pos x="812" y="213"/>
              </a:cxn>
              <a:cxn ang="0">
                <a:pos x="774" y="96"/>
              </a:cxn>
              <a:cxn ang="0">
                <a:pos x="755" y="0"/>
              </a:cxn>
            </a:cxnLst>
            <a:rect l="0" t="0" r="r" b="b"/>
            <a:pathLst>
              <a:path w="2135" h="2241">
                <a:moveTo>
                  <a:pt x="725" y="3"/>
                </a:moveTo>
                <a:lnTo>
                  <a:pt x="725" y="15"/>
                </a:lnTo>
                <a:lnTo>
                  <a:pt x="713" y="28"/>
                </a:lnTo>
                <a:lnTo>
                  <a:pt x="706" y="35"/>
                </a:lnTo>
                <a:lnTo>
                  <a:pt x="702" y="37"/>
                </a:lnTo>
                <a:lnTo>
                  <a:pt x="686" y="38"/>
                </a:lnTo>
                <a:lnTo>
                  <a:pt x="680" y="42"/>
                </a:lnTo>
                <a:lnTo>
                  <a:pt x="672" y="46"/>
                </a:lnTo>
                <a:lnTo>
                  <a:pt x="666" y="54"/>
                </a:lnTo>
                <a:lnTo>
                  <a:pt x="661" y="57"/>
                </a:lnTo>
                <a:lnTo>
                  <a:pt x="632" y="59"/>
                </a:lnTo>
                <a:lnTo>
                  <a:pt x="616" y="63"/>
                </a:lnTo>
                <a:lnTo>
                  <a:pt x="598" y="69"/>
                </a:lnTo>
                <a:lnTo>
                  <a:pt x="594" y="73"/>
                </a:lnTo>
                <a:lnTo>
                  <a:pt x="593" y="74"/>
                </a:lnTo>
                <a:lnTo>
                  <a:pt x="568" y="73"/>
                </a:lnTo>
                <a:lnTo>
                  <a:pt x="550" y="68"/>
                </a:lnTo>
                <a:lnTo>
                  <a:pt x="529" y="55"/>
                </a:lnTo>
                <a:lnTo>
                  <a:pt x="507" y="53"/>
                </a:lnTo>
                <a:lnTo>
                  <a:pt x="500" y="51"/>
                </a:lnTo>
                <a:lnTo>
                  <a:pt x="496" y="51"/>
                </a:lnTo>
                <a:lnTo>
                  <a:pt x="495" y="51"/>
                </a:lnTo>
                <a:lnTo>
                  <a:pt x="496" y="60"/>
                </a:lnTo>
                <a:lnTo>
                  <a:pt x="500" y="69"/>
                </a:lnTo>
                <a:lnTo>
                  <a:pt x="511" y="74"/>
                </a:lnTo>
                <a:lnTo>
                  <a:pt x="523" y="81"/>
                </a:lnTo>
                <a:lnTo>
                  <a:pt x="525" y="84"/>
                </a:lnTo>
                <a:lnTo>
                  <a:pt x="524" y="96"/>
                </a:lnTo>
                <a:lnTo>
                  <a:pt x="521" y="109"/>
                </a:lnTo>
                <a:lnTo>
                  <a:pt x="521" y="116"/>
                </a:lnTo>
                <a:lnTo>
                  <a:pt x="522" y="121"/>
                </a:lnTo>
                <a:lnTo>
                  <a:pt x="527" y="138"/>
                </a:lnTo>
                <a:lnTo>
                  <a:pt x="528" y="146"/>
                </a:lnTo>
                <a:lnTo>
                  <a:pt x="530" y="152"/>
                </a:lnTo>
                <a:lnTo>
                  <a:pt x="545" y="155"/>
                </a:lnTo>
                <a:lnTo>
                  <a:pt x="548" y="156"/>
                </a:lnTo>
                <a:lnTo>
                  <a:pt x="572" y="155"/>
                </a:lnTo>
                <a:lnTo>
                  <a:pt x="572" y="164"/>
                </a:lnTo>
                <a:lnTo>
                  <a:pt x="572" y="165"/>
                </a:lnTo>
                <a:lnTo>
                  <a:pt x="570" y="168"/>
                </a:lnTo>
                <a:lnTo>
                  <a:pt x="559" y="170"/>
                </a:lnTo>
                <a:lnTo>
                  <a:pt x="551" y="173"/>
                </a:lnTo>
                <a:lnTo>
                  <a:pt x="550" y="176"/>
                </a:lnTo>
                <a:lnTo>
                  <a:pt x="545" y="179"/>
                </a:lnTo>
                <a:lnTo>
                  <a:pt x="537" y="179"/>
                </a:lnTo>
                <a:lnTo>
                  <a:pt x="532" y="187"/>
                </a:lnTo>
                <a:lnTo>
                  <a:pt x="527" y="202"/>
                </a:lnTo>
                <a:lnTo>
                  <a:pt x="522" y="205"/>
                </a:lnTo>
                <a:lnTo>
                  <a:pt x="517" y="207"/>
                </a:lnTo>
                <a:lnTo>
                  <a:pt x="512" y="207"/>
                </a:lnTo>
                <a:lnTo>
                  <a:pt x="506" y="210"/>
                </a:lnTo>
                <a:lnTo>
                  <a:pt x="503" y="211"/>
                </a:lnTo>
                <a:lnTo>
                  <a:pt x="501" y="216"/>
                </a:lnTo>
                <a:lnTo>
                  <a:pt x="492" y="216"/>
                </a:lnTo>
                <a:lnTo>
                  <a:pt x="480" y="221"/>
                </a:lnTo>
                <a:lnTo>
                  <a:pt x="478" y="221"/>
                </a:lnTo>
                <a:lnTo>
                  <a:pt x="470" y="225"/>
                </a:lnTo>
                <a:lnTo>
                  <a:pt x="462" y="229"/>
                </a:lnTo>
                <a:lnTo>
                  <a:pt x="457" y="232"/>
                </a:lnTo>
                <a:lnTo>
                  <a:pt x="449" y="240"/>
                </a:lnTo>
                <a:lnTo>
                  <a:pt x="447" y="241"/>
                </a:lnTo>
                <a:lnTo>
                  <a:pt x="428" y="245"/>
                </a:lnTo>
                <a:lnTo>
                  <a:pt x="411" y="245"/>
                </a:lnTo>
                <a:lnTo>
                  <a:pt x="409" y="243"/>
                </a:lnTo>
                <a:lnTo>
                  <a:pt x="408" y="243"/>
                </a:lnTo>
                <a:lnTo>
                  <a:pt x="394" y="235"/>
                </a:lnTo>
                <a:lnTo>
                  <a:pt x="390" y="231"/>
                </a:lnTo>
                <a:lnTo>
                  <a:pt x="387" y="226"/>
                </a:lnTo>
                <a:lnTo>
                  <a:pt x="384" y="221"/>
                </a:lnTo>
                <a:lnTo>
                  <a:pt x="379" y="214"/>
                </a:lnTo>
                <a:lnTo>
                  <a:pt x="379" y="216"/>
                </a:lnTo>
                <a:lnTo>
                  <a:pt x="368" y="221"/>
                </a:lnTo>
                <a:lnTo>
                  <a:pt x="362" y="192"/>
                </a:lnTo>
                <a:lnTo>
                  <a:pt x="354" y="181"/>
                </a:lnTo>
                <a:lnTo>
                  <a:pt x="349" y="176"/>
                </a:lnTo>
                <a:lnTo>
                  <a:pt x="338" y="176"/>
                </a:lnTo>
                <a:lnTo>
                  <a:pt x="319" y="186"/>
                </a:lnTo>
                <a:lnTo>
                  <a:pt x="317" y="186"/>
                </a:lnTo>
                <a:lnTo>
                  <a:pt x="313" y="179"/>
                </a:lnTo>
                <a:lnTo>
                  <a:pt x="309" y="177"/>
                </a:lnTo>
                <a:lnTo>
                  <a:pt x="307" y="177"/>
                </a:lnTo>
                <a:lnTo>
                  <a:pt x="303" y="182"/>
                </a:lnTo>
                <a:lnTo>
                  <a:pt x="302" y="188"/>
                </a:lnTo>
                <a:lnTo>
                  <a:pt x="298" y="192"/>
                </a:lnTo>
                <a:lnTo>
                  <a:pt x="218" y="192"/>
                </a:lnTo>
                <a:lnTo>
                  <a:pt x="217" y="191"/>
                </a:lnTo>
                <a:lnTo>
                  <a:pt x="217" y="222"/>
                </a:lnTo>
                <a:lnTo>
                  <a:pt x="217" y="222"/>
                </a:lnTo>
                <a:lnTo>
                  <a:pt x="217" y="225"/>
                </a:lnTo>
                <a:lnTo>
                  <a:pt x="221" y="226"/>
                </a:lnTo>
                <a:lnTo>
                  <a:pt x="225" y="231"/>
                </a:lnTo>
                <a:lnTo>
                  <a:pt x="232" y="231"/>
                </a:lnTo>
                <a:lnTo>
                  <a:pt x="234" y="229"/>
                </a:lnTo>
                <a:lnTo>
                  <a:pt x="244" y="227"/>
                </a:lnTo>
                <a:lnTo>
                  <a:pt x="249" y="235"/>
                </a:lnTo>
                <a:lnTo>
                  <a:pt x="250" y="242"/>
                </a:lnTo>
                <a:lnTo>
                  <a:pt x="254" y="252"/>
                </a:lnTo>
                <a:lnTo>
                  <a:pt x="254" y="253"/>
                </a:lnTo>
                <a:lnTo>
                  <a:pt x="249" y="254"/>
                </a:lnTo>
                <a:lnTo>
                  <a:pt x="248" y="252"/>
                </a:lnTo>
                <a:lnTo>
                  <a:pt x="244" y="251"/>
                </a:lnTo>
                <a:lnTo>
                  <a:pt x="234" y="249"/>
                </a:lnTo>
                <a:lnTo>
                  <a:pt x="227" y="252"/>
                </a:lnTo>
                <a:lnTo>
                  <a:pt x="210" y="254"/>
                </a:lnTo>
                <a:lnTo>
                  <a:pt x="205" y="257"/>
                </a:lnTo>
                <a:lnTo>
                  <a:pt x="205" y="295"/>
                </a:lnTo>
                <a:lnTo>
                  <a:pt x="210" y="300"/>
                </a:lnTo>
                <a:lnTo>
                  <a:pt x="222" y="310"/>
                </a:lnTo>
                <a:lnTo>
                  <a:pt x="228" y="316"/>
                </a:lnTo>
                <a:lnTo>
                  <a:pt x="233" y="326"/>
                </a:lnTo>
                <a:lnTo>
                  <a:pt x="240" y="354"/>
                </a:lnTo>
                <a:lnTo>
                  <a:pt x="239" y="360"/>
                </a:lnTo>
                <a:lnTo>
                  <a:pt x="238" y="370"/>
                </a:lnTo>
                <a:lnTo>
                  <a:pt x="228" y="433"/>
                </a:lnTo>
                <a:lnTo>
                  <a:pt x="227" y="434"/>
                </a:lnTo>
                <a:lnTo>
                  <a:pt x="223" y="452"/>
                </a:lnTo>
                <a:lnTo>
                  <a:pt x="220" y="460"/>
                </a:lnTo>
                <a:lnTo>
                  <a:pt x="218" y="472"/>
                </a:lnTo>
                <a:lnTo>
                  <a:pt x="217" y="475"/>
                </a:lnTo>
                <a:lnTo>
                  <a:pt x="216" y="483"/>
                </a:lnTo>
                <a:lnTo>
                  <a:pt x="213" y="498"/>
                </a:lnTo>
                <a:lnTo>
                  <a:pt x="211" y="504"/>
                </a:lnTo>
                <a:lnTo>
                  <a:pt x="210" y="511"/>
                </a:lnTo>
                <a:lnTo>
                  <a:pt x="209" y="514"/>
                </a:lnTo>
                <a:lnTo>
                  <a:pt x="202" y="517"/>
                </a:lnTo>
                <a:lnTo>
                  <a:pt x="182" y="516"/>
                </a:lnTo>
                <a:lnTo>
                  <a:pt x="169" y="521"/>
                </a:lnTo>
                <a:lnTo>
                  <a:pt x="118" y="536"/>
                </a:lnTo>
                <a:lnTo>
                  <a:pt x="99" y="543"/>
                </a:lnTo>
                <a:lnTo>
                  <a:pt x="83" y="554"/>
                </a:lnTo>
                <a:lnTo>
                  <a:pt x="72" y="563"/>
                </a:lnTo>
                <a:lnTo>
                  <a:pt x="59" y="579"/>
                </a:lnTo>
                <a:lnTo>
                  <a:pt x="50" y="591"/>
                </a:lnTo>
                <a:lnTo>
                  <a:pt x="41" y="607"/>
                </a:lnTo>
                <a:lnTo>
                  <a:pt x="39" y="613"/>
                </a:lnTo>
                <a:lnTo>
                  <a:pt x="39" y="643"/>
                </a:lnTo>
                <a:lnTo>
                  <a:pt x="30" y="644"/>
                </a:lnTo>
                <a:lnTo>
                  <a:pt x="21" y="646"/>
                </a:lnTo>
                <a:lnTo>
                  <a:pt x="17" y="651"/>
                </a:lnTo>
                <a:lnTo>
                  <a:pt x="13" y="668"/>
                </a:lnTo>
                <a:lnTo>
                  <a:pt x="1" y="690"/>
                </a:lnTo>
                <a:lnTo>
                  <a:pt x="0" y="694"/>
                </a:lnTo>
                <a:lnTo>
                  <a:pt x="0" y="698"/>
                </a:lnTo>
                <a:lnTo>
                  <a:pt x="11" y="721"/>
                </a:lnTo>
                <a:lnTo>
                  <a:pt x="13" y="733"/>
                </a:lnTo>
                <a:lnTo>
                  <a:pt x="14" y="737"/>
                </a:lnTo>
                <a:lnTo>
                  <a:pt x="23" y="748"/>
                </a:lnTo>
                <a:lnTo>
                  <a:pt x="27" y="756"/>
                </a:lnTo>
                <a:lnTo>
                  <a:pt x="39" y="769"/>
                </a:lnTo>
                <a:lnTo>
                  <a:pt x="49" y="775"/>
                </a:lnTo>
                <a:lnTo>
                  <a:pt x="50" y="784"/>
                </a:lnTo>
                <a:lnTo>
                  <a:pt x="44" y="794"/>
                </a:lnTo>
                <a:lnTo>
                  <a:pt x="45" y="797"/>
                </a:lnTo>
                <a:lnTo>
                  <a:pt x="57" y="801"/>
                </a:lnTo>
                <a:lnTo>
                  <a:pt x="77" y="802"/>
                </a:lnTo>
                <a:lnTo>
                  <a:pt x="82" y="806"/>
                </a:lnTo>
                <a:lnTo>
                  <a:pt x="86" y="811"/>
                </a:lnTo>
                <a:lnTo>
                  <a:pt x="88" y="822"/>
                </a:lnTo>
                <a:lnTo>
                  <a:pt x="91" y="826"/>
                </a:lnTo>
                <a:lnTo>
                  <a:pt x="104" y="829"/>
                </a:lnTo>
                <a:lnTo>
                  <a:pt x="119" y="830"/>
                </a:lnTo>
                <a:lnTo>
                  <a:pt x="127" y="829"/>
                </a:lnTo>
                <a:lnTo>
                  <a:pt x="145" y="819"/>
                </a:lnTo>
                <a:lnTo>
                  <a:pt x="167" y="803"/>
                </a:lnTo>
                <a:lnTo>
                  <a:pt x="177" y="794"/>
                </a:lnTo>
                <a:lnTo>
                  <a:pt x="180" y="792"/>
                </a:lnTo>
                <a:lnTo>
                  <a:pt x="180" y="795"/>
                </a:lnTo>
                <a:lnTo>
                  <a:pt x="180" y="849"/>
                </a:lnTo>
                <a:lnTo>
                  <a:pt x="180" y="853"/>
                </a:lnTo>
                <a:lnTo>
                  <a:pt x="180" y="882"/>
                </a:lnTo>
                <a:lnTo>
                  <a:pt x="183" y="886"/>
                </a:lnTo>
                <a:lnTo>
                  <a:pt x="189" y="889"/>
                </a:lnTo>
                <a:lnTo>
                  <a:pt x="194" y="889"/>
                </a:lnTo>
                <a:lnTo>
                  <a:pt x="201" y="887"/>
                </a:lnTo>
                <a:lnTo>
                  <a:pt x="201" y="887"/>
                </a:lnTo>
                <a:lnTo>
                  <a:pt x="209" y="883"/>
                </a:lnTo>
                <a:lnTo>
                  <a:pt x="226" y="882"/>
                </a:lnTo>
                <a:lnTo>
                  <a:pt x="228" y="880"/>
                </a:lnTo>
                <a:lnTo>
                  <a:pt x="236" y="880"/>
                </a:lnTo>
                <a:lnTo>
                  <a:pt x="254" y="886"/>
                </a:lnTo>
                <a:lnTo>
                  <a:pt x="295" y="887"/>
                </a:lnTo>
                <a:lnTo>
                  <a:pt x="303" y="883"/>
                </a:lnTo>
                <a:lnTo>
                  <a:pt x="308" y="880"/>
                </a:lnTo>
                <a:lnTo>
                  <a:pt x="334" y="871"/>
                </a:lnTo>
                <a:lnTo>
                  <a:pt x="341" y="867"/>
                </a:lnTo>
                <a:lnTo>
                  <a:pt x="366" y="845"/>
                </a:lnTo>
                <a:lnTo>
                  <a:pt x="383" y="826"/>
                </a:lnTo>
                <a:lnTo>
                  <a:pt x="389" y="819"/>
                </a:lnTo>
                <a:lnTo>
                  <a:pt x="405" y="816"/>
                </a:lnTo>
                <a:lnTo>
                  <a:pt x="411" y="816"/>
                </a:lnTo>
                <a:lnTo>
                  <a:pt x="438" y="812"/>
                </a:lnTo>
                <a:lnTo>
                  <a:pt x="457" y="813"/>
                </a:lnTo>
                <a:lnTo>
                  <a:pt x="460" y="816"/>
                </a:lnTo>
                <a:lnTo>
                  <a:pt x="465" y="823"/>
                </a:lnTo>
                <a:lnTo>
                  <a:pt x="468" y="840"/>
                </a:lnTo>
                <a:lnTo>
                  <a:pt x="468" y="872"/>
                </a:lnTo>
                <a:lnTo>
                  <a:pt x="467" y="882"/>
                </a:lnTo>
                <a:lnTo>
                  <a:pt x="462" y="889"/>
                </a:lnTo>
                <a:lnTo>
                  <a:pt x="460" y="893"/>
                </a:lnTo>
                <a:lnTo>
                  <a:pt x="459" y="900"/>
                </a:lnTo>
                <a:lnTo>
                  <a:pt x="465" y="924"/>
                </a:lnTo>
                <a:lnTo>
                  <a:pt x="474" y="937"/>
                </a:lnTo>
                <a:lnTo>
                  <a:pt x="481" y="943"/>
                </a:lnTo>
                <a:lnTo>
                  <a:pt x="508" y="963"/>
                </a:lnTo>
                <a:lnTo>
                  <a:pt x="521" y="967"/>
                </a:lnTo>
                <a:lnTo>
                  <a:pt x="538" y="969"/>
                </a:lnTo>
                <a:lnTo>
                  <a:pt x="557" y="969"/>
                </a:lnTo>
                <a:lnTo>
                  <a:pt x="573" y="973"/>
                </a:lnTo>
                <a:lnTo>
                  <a:pt x="580" y="979"/>
                </a:lnTo>
                <a:lnTo>
                  <a:pt x="582" y="983"/>
                </a:lnTo>
                <a:lnTo>
                  <a:pt x="589" y="991"/>
                </a:lnTo>
                <a:lnTo>
                  <a:pt x="597" y="995"/>
                </a:lnTo>
                <a:lnTo>
                  <a:pt x="635" y="1005"/>
                </a:lnTo>
                <a:lnTo>
                  <a:pt x="651" y="1020"/>
                </a:lnTo>
                <a:lnTo>
                  <a:pt x="656" y="1023"/>
                </a:lnTo>
                <a:lnTo>
                  <a:pt x="666" y="1023"/>
                </a:lnTo>
                <a:lnTo>
                  <a:pt x="675" y="1021"/>
                </a:lnTo>
                <a:lnTo>
                  <a:pt x="680" y="1021"/>
                </a:lnTo>
                <a:lnTo>
                  <a:pt x="693" y="1023"/>
                </a:lnTo>
                <a:lnTo>
                  <a:pt x="712" y="1034"/>
                </a:lnTo>
                <a:lnTo>
                  <a:pt x="720" y="1039"/>
                </a:lnTo>
                <a:lnTo>
                  <a:pt x="726" y="1050"/>
                </a:lnTo>
                <a:lnTo>
                  <a:pt x="731" y="1065"/>
                </a:lnTo>
                <a:lnTo>
                  <a:pt x="732" y="1080"/>
                </a:lnTo>
                <a:lnTo>
                  <a:pt x="736" y="1088"/>
                </a:lnTo>
                <a:lnTo>
                  <a:pt x="739" y="1093"/>
                </a:lnTo>
                <a:lnTo>
                  <a:pt x="739" y="1102"/>
                </a:lnTo>
                <a:lnTo>
                  <a:pt x="737" y="1119"/>
                </a:lnTo>
                <a:lnTo>
                  <a:pt x="729" y="1120"/>
                </a:lnTo>
                <a:lnTo>
                  <a:pt x="729" y="1124"/>
                </a:lnTo>
                <a:lnTo>
                  <a:pt x="729" y="1129"/>
                </a:lnTo>
                <a:lnTo>
                  <a:pt x="736" y="1145"/>
                </a:lnTo>
                <a:lnTo>
                  <a:pt x="743" y="1168"/>
                </a:lnTo>
                <a:lnTo>
                  <a:pt x="749" y="1181"/>
                </a:lnTo>
                <a:lnTo>
                  <a:pt x="764" y="1181"/>
                </a:lnTo>
                <a:lnTo>
                  <a:pt x="775" y="1182"/>
                </a:lnTo>
                <a:lnTo>
                  <a:pt x="788" y="1182"/>
                </a:lnTo>
                <a:lnTo>
                  <a:pt x="793" y="1184"/>
                </a:lnTo>
                <a:lnTo>
                  <a:pt x="836" y="1184"/>
                </a:lnTo>
                <a:lnTo>
                  <a:pt x="841" y="1185"/>
                </a:lnTo>
                <a:lnTo>
                  <a:pt x="844" y="1188"/>
                </a:lnTo>
                <a:lnTo>
                  <a:pt x="846" y="1193"/>
                </a:lnTo>
                <a:lnTo>
                  <a:pt x="844" y="1203"/>
                </a:lnTo>
                <a:lnTo>
                  <a:pt x="841" y="1211"/>
                </a:lnTo>
                <a:lnTo>
                  <a:pt x="841" y="1217"/>
                </a:lnTo>
                <a:lnTo>
                  <a:pt x="846" y="1237"/>
                </a:lnTo>
                <a:lnTo>
                  <a:pt x="863" y="1243"/>
                </a:lnTo>
                <a:lnTo>
                  <a:pt x="866" y="1246"/>
                </a:lnTo>
                <a:lnTo>
                  <a:pt x="871" y="1260"/>
                </a:lnTo>
                <a:lnTo>
                  <a:pt x="881" y="1279"/>
                </a:lnTo>
                <a:lnTo>
                  <a:pt x="883" y="1289"/>
                </a:lnTo>
                <a:lnTo>
                  <a:pt x="883" y="1312"/>
                </a:lnTo>
                <a:lnTo>
                  <a:pt x="882" y="1341"/>
                </a:lnTo>
                <a:lnTo>
                  <a:pt x="881" y="1345"/>
                </a:lnTo>
                <a:lnTo>
                  <a:pt x="876" y="1356"/>
                </a:lnTo>
                <a:lnTo>
                  <a:pt x="871" y="1367"/>
                </a:lnTo>
                <a:lnTo>
                  <a:pt x="869" y="1373"/>
                </a:lnTo>
                <a:lnTo>
                  <a:pt x="869" y="1381"/>
                </a:lnTo>
                <a:lnTo>
                  <a:pt x="871" y="1386"/>
                </a:lnTo>
                <a:lnTo>
                  <a:pt x="872" y="1398"/>
                </a:lnTo>
                <a:lnTo>
                  <a:pt x="871" y="1399"/>
                </a:lnTo>
                <a:lnTo>
                  <a:pt x="863" y="1402"/>
                </a:lnTo>
                <a:lnTo>
                  <a:pt x="862" y="1403"/>
                </a:lnTo>
                <a:lnTo>
                  <a:pt x="861" y="1408"/>
                </a:lnTo>
                <a:lnTo>
                  <a:pt x="861" y="1410"/>
                </a:lnTo>
                <a:lnTo>
                  <a:pt x="868" y="1424"/>
                </a:lnTo>
                <a:lnTo>
                  <a:pt x="869" y="1426"/>
                </a:lnTo>
                <a:lnTo>
                  <a:pt x="871" y="1474"/>
                </a:lnTo>
                <a:lnTo>
                  <a:pt x="869" y="1507"/>
                </a:lnTo>
                <a:lnTo>
                  <a:pt x="873" y="1516"/>
                </a:lnTo>
                <a:lnTo>
                  <a:pt x="879" y="1518"/>
                </a:lnTo>
                <a:lnTo>
                  <a:pt x="894" y="1522"/>
                </a:lnTo>
                <a:lnTo>
                  <a:pt x="901" y="1526"/>
                </a:lnTo>
                <a:lnTo>
                  <a:pt x="919" y="1528"/>
                </a:lnTo>
                <a:lnTo>
                  <a:pt x="931" y="1528"/>
                </a:lnTo>
                <a:lnTo>
                  <a:pt x="943" y="1527"/>
                </a:lnTo>
                <a:lnTo>
                  <a:pt x="948" y="1524"/>
                </a:lnTo>
                <a:lnTo>
                  <a:pt x="957" y="1521"/>
                </a:lnTo>
                <a:lnTo>
                  <a:pt x="963" y="1526"/>
                </a:lnTo>
                <a:lnTo>
                  <a:pt x="986" y="1533"/>
                </a:lnTo>
                <a:lnTo>
                  <a:pt x="992" y="1542"/>
                </a:lnTo>
                <a:lnTo>
                  <a:pt x="994" y="1548"/>
                </a:lnTo>
                <a:lnTo>
                  <a:pt x="996" y="1571"/>
                </a:lnTo>
                <a:lnTo>
                  <a:pt x="1000" y="1583"/>
                </a:lnTo>
                <a:lnTo>
                  <a:pt x="998" y="1608"/>
                </a:lnTo>
                <a:lnTo>
                  <a:pt x="1000" y="1613"/>
                </a:lnTo>
                <a:lnTo>
                  <a:pt x="1006" y="1620"/>
                </a:lnTo>
                <a:lnTo>
                  <a:pt x="1013" y="1625"/>
                </a:lnTo>
                <a:lnTo>
                  <a:pt x="1019" y="1628"/>
                </a:lnTo>
                <a:lnTo>
                  <a:pt x="1029" y="1628"/>
                </a:lnTo>
                <a:lnTo>
                  <a:pt x="1035" y="1625"/>
                </a:lnTo>
                <a:lnTo>
                  <a:pt x="1048" y="1625"/>
                </a:lnTo>
                <a:lnTo>
                  <a:pt x="1057" y="1623"/>
                </a:lnTo>
                <a:lnTo>
                  <a:pt x="1062" y="1628"/>
                </a:lnTo>
                <a:lnTo>
                  <a:pt x="1067" y="1636"/>
                </a:lnTo>
                <a:lnTo>
                  <a:pt x="1067" y="1661"/>
                </a:lnTo>
                <a:lnTo>
                  <a:pt x="1066" y="1664"/>
                </a:lnTo>
                <a:lnTo>
                  <a:pt x="1062" y="1680"/>
                </a:lnTo>
                <a:lnTo>
                  <a:pt x="1059" y="1706"/>
                </a:lnTo>
                <a:lnTo>
                  <a:pt x="1057" y="1726"/>
                </a:lnTo>
                <a:lnTo>
                  <a:pt x="1066" y="1726"/>
                </a:lnTo>
                <a:lnTo>
                  <a:pt x="1070" y="1725"/>
                </a:lnTo>
                <a:lnTo>
                  <a:pt x="1084" y="1725"/>
                </a:lnTo>
                <a:lnTo>
                  <a:pt x="1091" y="1732"/>
                </a:lnTo>
                <a:lnTo>
                  <a:pt x="1103" y="1771"/>
                </a:lnTo>
                <a:lnTo>
                  <a:pt x="1103" y="1803"/>
                </a:lnTo>
                <a:lnTo>
                  <a:pt x="1102" y="1814"/>
                </a:lnTo>
                <a:lnTo>
                  <a:pt x="1099" y="1818"/>
                </a:lnTo>
                <a:lnTo>
                  <a:pt x="1097" y="1822"/>
                </a:lnTo>
                <a:lnTo>
                  <a:pt x="1073" y="1838"/>
                </a:lnTo>
                <a:lnTo>
                  <a:pt x="1066" y="1840"/>
                </a:lnTo>
                <a:lnTo>
                  <a:pt x="1054" y="1841"/>
                </a:lnTo>
                <a:lnTo>
                  <a:pt x="1046" y="1845"/>
                </a:lnTo>
                <a:lnTo>
                  <a:pt x="1037" y="1857"/>
                </a:lnTo>
                <a:lnTo>
                  <a:pt x="1028" y="1867"/>
                </a:lnTo>
                <a:lnTo>
                  <a:pt x="984" y="1905"/>
                </a:lnTo>
                <a:lnTo>
                  <a:pt x="982" y="1909"/>
                </a:lnTo>
                <a:lnTo>
                  <a:pt x="978" y="1916"/>
                </a:lnTo>
                <a:lnTo>
                  <a:pt x="958" y="1941"/>
                </a:lnTo>
                <a:lnTo>
                  <a:pt x="955" y="1947"/>
                </a:lnTo>
                <a:lnTo>
                  <a:pt x="937" y="1968"/>
                </a:lnTo>
                <a:lnTo>
                  <a:pt x="922" y="1980"/>
                </a:lnTo>
                <a:lnTo>
                  <a:pt x="915" y="1989"/>
                </a:lnTo>
                <a:lnTo>
                  <a:pt x="906" y="1995"/>
                </a:lnTo>
                <a:lnTo>
                  <a:pt x="904" y="2000"/>
                </a:lnTo>
                <a:lnTo>
                  <a:pt x="895" y="2010"/>
                </a:lnTo>
                <a:lnTo>
                  <a:pt x="885" y="2015"/>
                </a:lnTo>
                <a:lnTo>
                  <a:pt x="904" y="2017"/>
                </a:lnTo>
                <a:lnTo>
                  <a:pt x="911" y="2013"/>
                </a:lnTo>
                <a:lnTo>
                  <a:pt x="915" y="2007"/>
                </a:lnTo>
                <a:lnTo>
                  <a:pt x="920" y="2005"/>
                </a:lnTo>
                <a:lnTo>
                  <a:pt x="925" y="2005"/>
                </a:lnTo>
                <a:lnTo>
                  <a:pt x="931" y="2007"/>
                </a:lnTo>
                <a:lnTo>
                  <a:pt x="943" y="2017"/>
                </a:lnTo>
                <a:lnTo>
                  <a:pt x="948" y="2022"/>
                </a:lnTo>
                <a:lnTo>
                  <a:pt x="959" y="2032"/>
                </a:lnTo>
                <a:lnTo>
                  <a:pt x="968" y="2040"/>
                </a:lnTo>
                <a:lnTo>
                  <a:pt x="973" y="2055"/>
                </a:lnTo>
                <a:lnTo>
                  <a:pt x="974" y="2064"/>
                </a:lnTo>
                <a:lnTo>
                  <a:pt x="982" y="2065"/>
                </a:lnTo>
                <a:lnTo>
                  <a:pt x="986" y="2064"/>
                </a:lnTo>
                <a:lnTo>
                  <a:pt x="1000" y="2053"/>
                </a:lnTo>
                <a:lnTo>
                  <a:pt x="1005" y="2056"/>
                </a:lnTo>
                <a:lnTo>
                  <a:pt x="1006" y="2060"/>
                </a:lnTo>
                <a:lnTo>
                  <a:pt x="1011" y="2070"/>
                </a:lnTo>
                <a:lnTo>
                  <a:pt x="1018" y="2078"/>
                </a:lnTo>
                <a:lnTo>
                  <a:pt x="1021" y="2081"/>
                </a:lnTo>
                <a:lnTo>
                  <a:pt x="1025" y="2082"/>
                </a:lnTo>
                <a:lnTo>
                  <a:pt x="1033" y="2082"/>
                </a:lnTo>
                <a:lnTo>
                  <a:pt x="1040" y="2091"/>
                </a:lnTo>
                <a:lnTo>
                  <a:pt x="1052" y="2092"/>
                </a:lnTo>
                <a:lnTo>
                  <a:pt x="1055" y="2096"/>
                </a:lnTo>
                <a:lnTo>
                  <a:pt x="1062" y="2107"/>
                </a:lnTo>
                <a:lnTo>
                  <a:pt x="1068" y="2112"/>
                </a:lnTo>
                <a:lnTo>
                  <a:pt x="1077" y="2117"/>
                </a:lnTo>
                <a:lnTo>
                  <a:pt x="1082" y="2118"/>
                </a:lnTo>
                <a:lnTo>
                  <a:pt x="1097" y="2125"/>
                </a:lnTo>
                <a:lnTo>
                  <a:pt x="1100" y="2131"/>
                </a:lnTo>
                <a:lnTo>
                  <a:pt x="1104" y="2150"/>
                </a:lnTo>
                <a:lnTo>
                  <a:pt x="1107" y="2153"/>
                </a:lnTo>
                <a:lnTo>
                  <a:pt x="1127" y="2168"/>
                </a:lnTo>
                <a:lnTo>
                  <a:pt x="1132" y="2177"/>
                </a:lnTo>
                <a:lnTo>
                  <a:pt x="1131" y="2179"/>
                </a:lnTo>
                <a:lnTo>
                  <a:pt x="1126" y="2180"/>
                </a:lnTo>
                <a:lnTo>
                  <a:pt x="1124" y="2188"/>
                </a:lnTo>
                <a:lnTo>
                  <a:pt x="1121" y="2189"/>
                </a:lnTo>
                <a:lnTo>
                  <a:pt x="1116" y="2196"/>
                </a:lnTo>
                <a:lnTo>
                  <a:pt x="1114" y="2204"/>
                </a:lnTo>
                <a:lnTo>
                  <a:pt x="1114" y="2220"/>
                </a:lnTo>
                <a:lnTo>
                  <a:pt x="1111" y="2234"/>
                </a:lnTo>
                <a:lnTo>
                  <a:pt x="1113" y="2236"/>
                </a:lnTo>
                <a:lnTo>
                  <a:pt x="1116" y="2241"/>
                </a:lnTo>
                <a:lnTo>
                  <a:pt x="1116" y="2237"/>
                </a:lnTo>
                <a:lnTo>
                  <a:pt x="1121" y="2232"/>
                </a:lnTo>
                <a:lnTo>
                  <a:pt x="1130" y="2227"/>
                </a:lnTo>
                <a:lnTo>
                  <a:pt x="1145" y="2215"/>
                </a:lnTo>
                <a:lnTo>
                  <a:pt x="1156" y="2196"/>
                </a:lnTo>
                <a:lnTo>
                  <a:pt x="1167" y="2184"/>
                </a:lnTo>
                <a:lnTo>
                  <a:pt x="1173" y="2156"/>
                </a:lnTo>
                <a:lnTo>
                  <a:pt x="1178" y="2148"/>
                </a:lnTo>
                <a:lnTo>
                  <a:pt x="1193" y="2132"/>
                </a:lnTo>
                <a:lnTo>
                  <a:pt x="1199" y="2129"/>
                </a:lnTo>
                <a:lnTo>
                  <a:pt x="1221" y="2112"/>
                </a:lnTo>
                <a:lnTo>
                  <a:pt x="1229" y="2108"/>
                </a:lnTo>
                <a:lnTo>
                  <a:pt x="1238" y="2102"/>
                </a:lnTo>
                <a:lnTo>
                  <a:pt x="1244" y="2096"/>
                </a:lnTo>
                <a:lnTo>
                  <a:pt x="1247" y="2088"/>
                </a:lnTo>
                <a:lnTo>
                  <a:pt x="1253" y="2078"/>
                </a:lnTo>
                <a:lnTo>
                  <a:pt x="1267" y="2059"/>
                </a:lnTo>
                <a:lnTo>
                  <a:pt x="1275" y="2045"/>
                </a:lnTo>
                <a:lnTo>
                  <a:pt x="1286" y="2032"/>
                </a:lnTo>
                <a:lnTo>
                  <a:pt x="1291" y="2010"/>
                </a:lnTo>
                <a:lnTo>
                  <a:pt x="1303" y="1981"/>
                </a:lnTo>
                <a:lnTo>
                  <a:pt x="1309" y="1973"/>
                </a:lnTo>
                <a:lnTo>
                  <a:pt x="1314" y="1963"/>
                </a:lnTo>
                <a:lnTo>
                  <a:pt x="1318" y="1956"/>
                </a:lnTo>
                <a:lnTo>
                  <a:pt x="1324" y="1951"/>
                </a:lnTo>
                <a:lnTo>
                  <a:pt x="1339" y="1930"/>
                </a:lnTo>
                <a:lnTo>
                  <a:pt x="1346" y="1922"/>
                </a:lnTo>
                <a:lnTo>
                  <a:pt x="1352" y="1919"/>
                </a:lnTo>
                <a:lnTo>
                  <a:pt x="1363" y="1915"/>
                </a:lnTo>
                <a:lnTo>
                  <a:pt x="1368" y="1902"/>
                </a:lnTo>
                <a:lnTo>
                  <a:pt x="1377" y="1895"/>
                </a:lnTo>
                <a:lnTo>
                  <a:pt x="1380" y="1873"/>
                </a:lnTo>
                <a:lnTo>
                  <a:pt x="1382" y="1834"/>
                </a:lnTo>
                <a:lnTo>
                  <a:pt x="1384" y="1829"/>
                </a:lnTo>
                <a:lnTo>
                  <a:pt x="1390" y="1829"/>
                </a:lnTo>
                <a:lnTo>
                  <a:pt x="1392" y="1825"/>
                </a:lnTo>
                <a:lnTo>
                  <a:pt x="1389" y="1820"/>
                </a:lnTo>
                <a:lnTo>
                  <a:pt x="1382" y="1813"/>
                </a:lnTo>
                <a:lnTo>
                  <a:pt x="1380" y="1809"/>
                </a:lnTo>
                <a:lnTo>
                  <a:pt x="1380" y="1795"/>
                </a:lnTo>
                <a:lnTo>
                  <a:pt x="1378" y="1792"/>
                </a:lnTo>
                <a:lnTo>
                  <a:pt x="1378" y="1777"/>
                </a:lnTo>
                <a:lnTo>
                  <a:pt x="1376" y="1769"/>
                </a:lnTo>
                <a:lnTo>
                  <a:pt x="1376" y="1762"/>
                </a:lnTo>
                <a:lnTo>
                  <a:pt x="1378" y="1758"/>
                </a:lnTo>
                <a:lnTo>
                  <a:pt x="1380" y="1752"/>
                </a:lnTo>
                <a:lnTo>
                  <a:pt x="1380" y="1742"/>
                </a:lnTo>
                <a:lnTo>
                  <a:pt x="1390" y="1726"/>
                </a:lnTo>
                <a:lnTo>
                  <a:pt x="1395" y="1719"/>
                </a:lnTo>
                <a:lnTo>
                  <a:pt x="1409" y="1706"/>
                </a:lnTo>
                <a:lnTo>
                  <a:pt x="1428" y="1684"/>
                </a:lnTo>
                <a:lnTo>
                  <a:pt x="1431" y="1684"/>
                </a:lnTo>
                <a:lnTo>
                  <a:pt x="1436" y="1680"/>
                </a:lnTo>
                <a:lnTo>
                  <a:pt x="1446" y="1672"/>
                </a:lnTo>
                <a:lnTo>
                  <a:pt x="1459" y="1662"/>
                </a:lnTo>
                <a:lnTo>
                  <a:pt x="1464" y="1656"/>
                </a:lnTo>
                <a:lnTo>
                  <a:pt x="1474" y="1650"/>
                </a:lnTo>
                <a:lnTo>
                  <a:pt x="1487" y="1636"/>
                </a:lnTo>
                <a:lnTo>
                  <a:pt x="1501" y="1628"/>
                </a:lnTo>
                <a:lnTo>
                  <a:pt x="1511" y="1628"/>
                </a:lnTo>
                <a:lnTo>
                  <a:pt x="1516" y="1625"/>
                </a:lnTo>
                <a:lnTo>
                  <a:pt x="1522" y="1618"/>
                </a:lnTo>
                <a:lnTo>
                  <a:pt x="1533" y="1614"/>
                </a:lnTo>
                <a:lnTo>
                  <a:pt x="1550" y="1614"/>
                </a:lnTo>
                <a:lnTo>
                  <a:pt x="1561" y="1606"/>
                </a:lnTo>
                <a:lnTo>
                  <a:pt x="1565" y="1604"/>
                </a:lnTo>
                <a:lnTo>
                  <a:pt x="1573" y="1593"/>
                </a:lnTo>
                <a:lnTo>
                  <a:pt x="1578" y="1591"/>
                </a:lnTo>
                <a:lnTo>
                  <a:pt x="1591" y="1588"/>
                </a:lnTo>
                <a:lnTo>
                  <a:pt x="1598" y="1588"/>
                </a:lnTo>
                <a:lnTo>
                  <a:pt x="1600" y="1585"/>
                </a:lnTo>
                <a:lnTo>
                  <a:pt x="1600" y="1581"/>
                </a:lnTo>
                <a:lnTo>
                  <a:pt x="1597" y="1579"/>
                </a:lnTo>
                <a:lnTo>
                  <a:pt x="1597" y="1576"/>
                </a:lnTo>
                <a:lnTo>
                  <a:pt x="1605" y="1569"/>
                </a:lnTo>
                <a:lnTo>
                  <a:pt x="1608" y="1569"/>
                </a:lnTo>
                <a:lnTo>
                  <a:pt x="1608" y="1567"/>
                </a:lnTo>
                <a:lnTo>
                  <a:pt x="1609" y="1571"/>
                </a:lnTo>
                <a:lnTo>
                  <a:pt x="1615" y="1572"/>
                </a:lnTo>
                <a:lnTo>
                  <a:pt x="1638" y="1566"/>
                </a:lnTo>
                <a:lnTo>
                  <a:pt x="1643" y="1566"/>
                </a:lnTo>
                <a:lnTo>
                  <a:pt x="1647" y="1569"/>
                </a:lnTo>
                <a:lnTo>
                  <a:pt x="1657" y="1570"/>
                </a:lnTo>
                <a:lnTo>
                  <a:pt x="1673" y="1564"/>
                </a:lnTo>
                <a:lnTo>
                  <a:pt x="1680" y="1564"/>
                </a:lnTo>
                <a:lnTo>
                  <a:pt x="1686" y="1566"/>
                </a:lnTo>
                <a:lnTo>
                  <a:pt x="1697" y="1567"/>
                </a:lnTo>
                <a:lnTo>
                  <a:pt x="1708" y="1567"/>
                </a:lnTo>
                <a:lnTo>
                  <a:pt x="1732" y="1564"/>
                </a:lnTo>
                <a:lnTo>
                  <a:pt x="1736" y="1563"/>
                </a:lnTo>
                <a:lnTo>
                  <a:pt x="1740" y="1554"/>
                </a:lnTo>
                <a:lnTo>
                  <a:pt x="1743" y="1542"/>
                </a:lnTo>
                <a:lnTo>
                  <a:pt x="1751" y="1533"/>
                </a:lnTo>
                <a:lnTo>
                  <a:pt x="1759" y="1529"/>
                </a:lnTo>
                <a:lnTo>
                  <a:pt x="1778" y="1521"/>
                </a:lnTo>
                <a:lnTo>
                  <a:pt x="1787" y="1512"/>
                </a:lnTo>
                <a:lnTo>
                  <a:pt x="1791" y="1505"/>
                </a:lnTo>
                <a:lnTo>
                  <a:pt x="1792" y="1497"/>
                </a:lnTo>
                <a:lnTo>
                  <a:pt x="1793" y="1483"/>
                </a:lnTo>
                <a:lnTo>
                  <a:pt x="1796" y="1469"/>
                </a:lnTo>
                <a:lnTo>
                  <a:pt x="1808" y="1452"/>
                </a:lnTo>
                <a:lnTo>
                  <a:pt x="1825" y="1431"/>
                </a:lnTo>
                <a:lnTo>
                  <a:pt x="1834" y="1416"/>
                </a:lnTo>
                <a:lnTo>
                  <a:pt x="1845" y="1388"/>
                </a:lnTo>
                <a:lnTo>
                  <a:pt x="1858" y="1373"/>
                </a:lnTo>
                <a:lnTo>
                  <a:pt x="1864" y="1365"/>
                </a:lnTo>
                <a:lnTo>
                  <a:pt x="1867" y="1335"/>
                </a:lnTo>
                <a:lnTo>
                  <a:pt x="1867" y="1318"/>
                </a:lnTo>
                <a:lnTo>
                  <a:pt x="1868" y="1305"/>
                </a:lnTo>
                <a:lnTo>
                  <a:pt x="1872" y="1291"/>
                </a:lnTo>
                <a:lnTo>
                  <a:pt x="1878" y="1282"/>
                </a:lnTo>
                <a:lnTo>
                  <a:pt x="1890" y="1268"/>
                </a:lnTo>
                <a:lnTo>
                  <a:pt x="1894" y="1260"/>
                </a:lnTo>
                <a:lnTo>
                  <a:pt x="1894" y="1244"/>
                </a:lnTo>
                <a:lnTo>
                  <a:pt x="1898" y="1206"/>
                </a:lnTo>
                <a:lnTo>
                  <a:pt x="1900" y="1199"/>
                </a:lnTo>
                <a:lnTo>
                  <a:pt x="1904" y="1173"/>
                </a:lnTo>
                <a:lnTo>
                  <a:pt x="1907" y="1156"/>
                </a:lnTo>
                <a:lnTo>
                  <a:pt x="1906" y="1144"/>
                </a:lnTo>
                <a:lnTo>
                  <a:pt x="1904" y="1134"/>
                </a:lnTo>
                <a:lnTo>
                  <a:pt x="1904" y="1111"/>
                </a:lnTo>
                <a:lnTo>
                  <a:pt x="1901" y="1102"/>
                </a:lnTo>
                <a:lnTo>
                  <a:pt x="1901" y="1080"/>
                </a:lnTo>
                <a:lnTo>
                  <a:pt x="1904" y="1052"/>
                </a:lnTo>
                <a:lnTo>
                  <a:pt x="1907" y="1034"/>
                </a:lnTo>
                <a:lnTo>
                  <a:pt x="1907" y="1022"/>
                </a:lnTo>
                <a:lnTo>
                  <a:pt x="1910" y="1009"/>
                </a:lnTo>
                <a:lnTo>
                  <a:pt x="1911" y="1006"/>
                </a:lnTo>
                <a:lnTo>
                  <a:pt x="1922" y="995"/>
                </a:lnTo>
                <a:lnTo>
                  <a:pt x="1926" y="995"/>
                </a:lnTo>
                <a:lnTo>
                  <a:pt x="1935" y="998"/>
                </a:lnTo>
                <a:lnTo>
                  <a:pt x="1937" y="998"/>
                </a:lnTo>
                <a:lnTo>
                  <a:pt x="1952" y="984"/>
                </a:lnTo>
                <a:lnTo>
                  <a:pt x="1963" y="969"/>
                </a:lnTo>
                <a:lnTo>
                  <a:pt x="1975" y="947"/>
                </a:lnTo>
                <a:lnTo>
                  <a:pt x="1981" y="929"/>
                </a:lnTo>
                <a:lnTo>
                  <a:pt x="1989" y="914"/>
                </a:lnTo>
                <a:lnTo>
                  <a:pt x="1997" y="902"/>
                </a:lnTo>
                <a:lnTo>
                  <a:pt x="2013" y="889"/>
                </a:lnTo>
                <a:lnTo>
                  <a:pt x="2018" y="881"/>
                </a:lnTo>
                <a:lnTo>
                  <a:pt x="2028" y="871"/>
                </a:lnTo>
                <a:lnTo>
                  <a:pt x="2049" y="860"/>
                </a:lnTo>
                <a:lnTo>
                  <a:pt x="2055" y="853"/>
                </a:lnTo>
                <a:lnTo>
                  <a:pt x="2063" y="840"/>
                </a:lnTo>
                <a:lnTo>
                  <a:pt x="2076" y="824"/>
                </a:lnTo>
                <a:lnTo>
                  <a:pt x="2094" y="805"/>
                </a:lnTo>
                <a:lnTo>
                  <a:pt x="2111" y="779"/>
                </a:lnTo>
                <a:lnTo>
                  <a:pt x="2115" y="776"/>
                </a:lnTo>
                <a:lnTo>
                  <a:pt x="2120" y="767"/>
                </a:lnTo>
                <a:lnTo>
                  <a:pt x="2120" y="767"/>
                </a:lnTo>
                <a:lnTo>
                  <a:pt x="2130" y="724"/>
                </a:lnTo>
                <a:lnTo>
                  <a:pt x="2132" y="709"/>
                </a:lnTo>
                <a:lnTo>
                  <a:pt x="2135" y="673"/>
                </a:lnTo>
                <a:lnTo>
                  <a:pt x="2135" y="650"/>
                </a:lnTo>
                <a:lnTo>
                  <a:pt x="2126" y="629"/>
                </a:lnTo>
                <a:lnTo>
                  <a:pt x="2120" y="597"/>
                </a:lnTo>
                <a:lnTo>
                  <a:pt x="2111" y="582"/>
                </a:lnTo>
                <a:lnTo>
                  <a:pt x="2102" y="570"/>
                </a:lnTo>
                <a:lnTo>
                  <a:pt x="2093" y="565"/>
                </a:lnTo>
                <a:lnTo>
                  <a:pt x="2046" y="565"/>
                </a:lnTo>
                <a:lnTo>
                  <a:pt x="2040" y="565"/>
                </a:lnTo>
                <a:lnTo>
                  <a:pt x="2034" y="564"/>
                </a:lnTo>
                <a:lnTo>
                  <a:pt x="2030" y="560"/>
                </a:lnTo>
                <a:lnTo>
                  <a:pt x="2022" y="558"/>
                </a:lnTo>
                <a:lnTo>
                  <a:pt x="2014" y="558"/>
                </a:lnTo>
                <a:lnTo>
                  <a:pt x="2009" y="550"/>
                </a:lnTo>
                <a:lnTo>
                  <a:pt x="2000" y="542"/>
                </a:lnTo>
                <a:lnTo>
                  <a:pt x="1993" y="538"/>
                </a:lnTo>
                <a:lnTo>
                  <a:pt x="1985" y="534"/>
                </a:lnTo>
                <a:lnTo>
                  <a:pt x="1971" y="526"/>
                </a:lnTo>
                <a:lnTo>
                  <a:pt x="1942" y="496"/>
                </a:lnTo>
                <a:lnTo>
                  <a:pt x="1930" y="485"/>
                </a:lnTo>
                <a:lnTo>
                  <a:pt x="1915" y="474"/>
                </a:lnTo>
                <a:lnTo>
                  <a:pt x="1896" y="463"/>
                </a:lnTo>
                <a:lnTo>
                  <a:pt x="1883" y="455"/>
                </a:lnTo>
                <a:lnTo>
                  <a:pt x="1872" y="448"/>
                </a:lnTo>
                <a:lnTo>
                  <a:pt x="1860" y="445"/>
                </a:lnTo>
                <a:lnTo>
                  <a:pt x="1808" y="444"/>
                </a:lnTo>
                <a:lnTo>
                  <a:pt x="1799" y="445"/>
                </a:lnTo>
                <a:lnTo>
                  <a:pt x="1790" y="445"/>
                </a:lnTo>
                <a:lnTo>
                  <a:pt x="1760" y="444"/>
                </a:lnTo>
                <a:lnTo>
                  <a:pt x="1751" y="442"/>
                </a:lnTo>
                <a:lnTo>
                  <a:pt x="1731" y="437"/>
                </a:lnTo>
                <a:lnTo>
                  <a:pt x="1678" y="420"/>
                </a:lnTo>
                <a:lnTo>
                  <a:pt x="1668" y="420"/>
                </a:lnTo>
                <a:lnTo>
                  <a:pt x="1665" y="420"/>
                </a:lnTo>
                <a:lnTo>
                  <a:pt x="1659" y="413"/>
                </a:lnTo>
                <a:lnTo>
                  <a:pt x="1652" y="417"/>
                </a:lnTo>
                <a:lnTo>
                  <a:pt x="1645" y="423"/>
                </a:lnTo>
                <a:lnTo>
                  <a:pt x="1636" y="426"/>
                </a:lnTo>
                <a:lnTo>
                  <a:pt x="1620" y="433"/>
                </a:lnTo>
                <a:lnTo>
                  <a:pt x="1611" y="434"/>
                </a:lnTo>
                <a:lnTo>
                  <a:pt x="1610" y="428"/>
                </a:lnTo>
                <a:lnTo>
                  <a:pt x="1613" y="421"/>
                </a:lnTo>
                <a:lnTo>
                  <a:pt x="1619" y="415"/>
                </a:lnTo>
                <a:lnTo>
                  <a:pt x="1619" y="410"/>
                </a:lnTo>
                <a:lnTo>
                  <a:pt x="1616" y="405"/>
                </a:lnTo>
                <a:lnTo>
                  <a:pt x="1611" y="403"/>
                </a:lnTo>
                <a:lnTo>
                  <a:pt x="1609" y="403"/>
                </a:lnTo>
                <a:lnTo>
                  <a:pt x="1605" y="404"/>
                </a:lnTo>
                <a:lnTo>
                  <a:pt x="1602" y="404"/>
                </a:lnTo>
                <a:lnTo>
                  <a:pt x="1600" y="403"/>
                </a:lnTo>
                <a:lnTo>
                  <a:pt x="1600" y="399"/>
                </a:lnTo>
                <a:lnTo>
                  <a:pt x="1604" y="397"/>
                </a:lnTo>
                <a:lnTo>
                  <a:pt x="1605" y="387"/>
                </a:lnTo>
                <a:lnTo>
                  <a:pt x="1598" y="375"/>
                </a:lnTo>
                <a:lnTo>
                  <a:pt x="1587" y="366"/>
                </a:lnTo>
                <a:lnTo>
                  <a:pt x="1582" y="367"/>
                </a:lnTo>
                <a:lnTo>
                  <a:pt x="1576" y="370"/>
                </a:lnTo>
                <a:lnTo>
                  <a:pt x="1570" y="375"/>
                </a:lnTo>
                <a:lnTo>
                  <a:pt x="1564" y="378"/>
                </a:lnTo>
                <a:lnTo>
                  <a:pt x="1564" y="369"/>
                </a:lnTo>
                <a:lnTo>
                  <a:pt x="1561" y="364"/>
                </a:lnTo>
                <a:lnTo>
                  <a:pt x="1555" y="355"/>
                </a:lnTo>
                <a:lnTo>
                  <a:pt x="1543" y="353"/>
                </a:lnTo>
                <a:lnTo>
                  <a:pt x="1533" y="347"/>
                </a:lnTo>
                <a:lnTo>
                  <a:pt x="1522" y="345"/>
                </a:lnTo>
                <a:lnTo>
                  <a:pt x="1517" y="340"/>
                </a:lnTo>
                <a:lnTo>
                  <a:pt x="1502" y="340"/>
                </a:lnTo>
                <a:lnTo>
                  <a:pt x="1497" y="339"/>
                </a:lnTo>
                <a:lnTo>
                  <a:pt x="1465" y="322"/>
                </a:lnTo>
                <a:lnTo>
                  <a:pt x="1454" y="318"/>
                </a:lnTo>
                <a:lnTo>
                  <a:pt x="1425" y="320"/>
                </a:lnTo>
                <a:lnTo>
                  <a:pt x="1416" y="324"/>
                </a:lnTo>
                <a:lnTo>
                  <a:pt x="1409" y="339"/>
                </a:lnTo>
                <a:lnTo>
                  <a:pt x="1403" y="342"/>
                </a:lnTo>
                <a:lnTo>
                  <a:pt x="1399" y="350"/>
                </a:lnTo>
                <a:lnTo>
                  <a:pt x="1396" y="359"/>
                </a:lnTo>
                <a:lnTo>
                  <a:pt x="1392" y="366"/>
                </a:lnTo>
                <a:lnTo>
                  <a:pt x="1383" y="366"/>
                </a:lnTo>
                <a:lnTo>
                  <a:pt x="1374" y="370"/>
                </a:lnTo>
                <a:lnTo>
                  <a:pt x="1371" y="371"/>
                </a:lnTo>
                <a:lnTo>
                  <a:pt x="1365" y="376"/>
                </a:lnTo>
                <a:lnTo>
                  <a:pt x="1358" y="396"/>
                </a:lnTo>
                <a:lnTo>
                  <a:pt x="1355" y="403"/>
                </a:lnTo>
                <a:lnTo>
                  <a:pt x="1352" y="404"/>
                </a:lnTo>
                <a:lnTo>
                  <a:pt x="1351" y="408"/>
                </a:lnTo>
                <a:lnTo>
                  <a:pt x="1349" y="418"/>
                </a:lnTo>
                <a:lnTo>
                  <a:pt x="1344" y="419"/>
                </a:lnTo>
                <a:lnTo>
                  <a:pt x="1344" y="419"/>
                </a:lnTo>
                <a:lnTo>
                  <a:pt x="1341" y="412"/>
                </a:lnTo>
                <a:lnTo>
                  <a:pt x="1341" y="401"/>
                </a:lnTo>
                <a:lnTo>
                  <a:pt x="1345" y="386"/>
                </a:lnTo>
                <a:lnTo>
                  <a:pt x="1342" y="386"/>
                </a:lnTo>
                <a:lnTo>
                  <a:pt x="1334" y="386"/>
                </a:lnTo>
                <a:lnTo>
                  <a:pt x="1326" y="388"/>
                </a:lnTo>
                <a:lnTo>
                  <a:pt x="1319" y="387"/>
                </a:lnTo>
                <a:lnTo>
                  <a:pt x="1296" y="388"/>
                </a:lnTo>
                <a:lnTo>
                  <a:pt x="1287" y="387"/>
                </a:lnTo>
                <a:lnTo>
                  <a:pt x="1286" y="388"/>
                </a:lnTo>
                <a:lnTo>
                  <a:pt x="1280" y="388"/>
                </a:lnTo>
                <a:lnTo>
                  <a:pt x="1277" y="387"/>
                </a:lnTo>
                <a:lnTo>
                  <a:pt x="1271" y="387"/>
                </a:lnTo>
                <a:lnTo>
                  <a:pt x="1256" y="392"/>
                </a:lnTo>
                <a:lnTo>
                  <a:pt x="1250" y="392"/>
                </a:lnTo>
                <a:lnTo>
                  <a:pt x="1238" y="387"/>
                </a:lnTo>
                <a:lnTo>
                  <a:pt x="1234" y="387"/>
                </a:lnTo>
                <a:lnTo>
                  <a:pt x="1232" y="388"/>
                </a:lnTo>
                <a:lnTo>
                  <a:pt x="1229" y="397"/>
                </a:lnTo>
                <a:lnTo>
                  <a:pt x="1228" y="399"/>
                </a:lnTo>
                <a:lnTo>
                  <a:pt x="1226" y="397"/>
                </a:lnTo>
                <a:lnTo>
                  <a:pt x="1224" y="390"/>
                </a:lnTo>
                <a:lnTo>
                  <a:pt x="1226" y="387"/>
                </a:lnTo>
                <a:lnTo>
                  <a:pt x="1232" y="381"/>
                </a:lnTo>
                <a:lnTo>
                  <a:pt x="1238" y="381"/>
                </a:lnTo>
                <a:lnTo>
                  <a:pt x="1247" y="385"/>
                </a:lnTo>
                <a:lnTo>
                  <a:pt x="1259" y="386"/>
                </a:lnTo>
                <a:lnTo>
                  <a:pt x="1269" y="382"/>
                </a:lnTo>
                <a:lnTo>
                  <a:pt x="1271" y="380"/>
                </a:lnTo>
                <a:lnTo>
                  <a:pt x="1272" y="377"/>
                </a:lnTo>
                <a:lnTo>
                  <a:pt x="1272" y="355"/>
                </a:lnTo>
                <a:lnTo>
                  <a:pt x="1271" y="353"/>
                </a:lnTo>
                <a:lnTo>
                  <a:pt x="1265" y="353"/>
                </a:lnTo>
                <a:lnTo>
                  <a:pt x="1264" y="349"/>
                </a:lnTo>
                <a:lnTo>
                  <a:pt x="1258" y="345"/>
                </a:lnTo>
                <a:lnTo>
                  <a:pt x="1256" y="344"/>
                </a:lnTo>
                <a:lnTo>
                  <a:pt x="1256" y="340"/>
                </a:lnTo>
                <a:lnTo>
                  <a:pt x="1261" y="339"/>
                </a:lnTo>
                <a:lnTo>
                  <a:pt x="1266" y="334"/>
                </a:lnTo>
                <a:lnTo>
                  <a:pt x="1267" y="329"/>
                </a:lnTo>
                <a:lnTo>
                  <a:pt x="1261" y="329"/>
                </a:lnTo>
                <a:lnTo>
                  <a:pt x="1258" y="332"/>
                </a:lnTo>
                <a:lnTo>
                  <a:pt x="1254" y="332"/>
                </a:lnTo>
                <a:lnTo>
                  <a:pt x="1249" y="340"/>
                </a:lnTo>
                <a:lnTo>
                  <a:pt x="1247" y="348"/>
                </a:lnTo>
                <a:lnTo>
                  <a:pt x="1236" y="348"/>
                </a:lnTo>
                <a:lnTo>
                  <a:pt x="1234" y="345"/>
                </a:lnTo>
                <a:lnTo>
                  <a:pt x="1234" y="343"/>
                </a:lnTo>
                <a:lnTo>
                  <a:pt x="1234" y="327"/>
                </a:lnTo>
                <a:lnTo>
                  <a:pt x="1231" y="317"/>
                </a:lnTo>
                <a:lnTo>
                  <a:pt x="1231" y="308"/>
                </a:lnTo>
                <a:lnTo>
                  <a:pt x="1232" y="306"/>
                </a:lnTo>
                <a:lnTo>
                  <a:pt x="1238" y="299"/>
                </a:lnTo>
                <a:lnTo>
                  <a:pt x="1243" y="292"/>
                </a:lnTo>
                <a:lnTo>
                  <a:pt x="1253" y="281"/>
                </a:lnTo>
                <a:lnTo>
                  <a:pt x="1266" y="267"/>
                </a:lnTo>
                <a:lnTo>
                  <a:pt x="1283" y="254"/>
                </a:lnTo>
                <a:lnTo>
                  <a:pt x="1291" y="242"/>
                </a:lnTo>
                <a:lnTo>
                  <a:pt x="1297" y="238"/>
                </a:lnTo>
                <a:lnTo>
                  <a:pt x="1303" y="232"/>
                </a:lnTo>
                <a:lnTo>
                  <a:pt x="1306" y="222"/>
                </a:lnTo>
                <a:lnTo>
                  <a:pt x="1306" y="218"/>
                </a:lnTo>
                <a:lnTo>
                  <a:pt x="1312" y="199"/>
                </a:lnTo>
                <a:lnTo>
                  <a:pt x="1312" y="195"/>
                </a:lnTo>
                <a:lnTo>
                  <a:pt x="1308" y="192"/>
                </a:lnTo>
                <a:lnTo>
                  <a:pt x="1301" y="192"/>
                </a:lnTo>
                <a:lnTo>
                  <a:pt x="1285" y="187"/>
                </a:lnTo>
                <a:lnTo>
                  <a:pt x="1279" y="175"/>
                </a:lnTo>
                <a:lnTo>
                  <a:pt x="1272" y="152"/>
                </a:lnTo>
                <a:lnTo>
                  <a:pt x="1271" y="150"/>
                </a:lnTo>
                <a:lnTo>
                  <a:pt x="1269" y="138"/>
                </a:lnTo>
                <a:lnTo>
                  <a:pt x="1264" y="129"/>
                </a:lnTo>
                <a:lnTo>
                  <a:pt x="1260" y="116"/>
                </a:lnTo>
                <a:lnTo>
                  <a:pt x="1256" y="105"/>
                </a:lnTo>
                <a:lnTo>
                  <a:pt x="1253" y="91"/>
                </a:lnTo>
                <a:lnTo>
                  <a:pt x="1253" y="80"/>
                </a:lnTo>
                <a:lnTo>
                  <a:pt x="1247" y="69"/>
                </a:lnTo>
                <a:lnTo>
                  <a:pt x="1237" y="57"/>
                </a:lnTo>
                <a:lnTo>
                  <a:pt x="1232" y="53"/>
                </a:lnTo>
                <a:lnTo>
                  <a:pt x="1229" y="54"/>
                </a:lnTo>
                <a:lnTo>
                  <a:pt x="1227" y="62"/>
                </a:lnTo>
                <a:lnTo>
                  <a:pt x="1222" y="63"/>
                </a:lnTo>
                <a:lnTo>
                  <a:pt x="1209" y="76"/>
                </a:lnTo>
                <a:lnTo>
                  <a:pt x="1206" y="84"/>
                </a:lnTo>
                <a:lnTo>
                  <a:pt x="1193" y="102"/>
                </a:lnTo>
                <a:lnTo>
                  <a:pt x="1183" y="114"/>
                </a:lnTo>
                <a:lnTo>
                  <a:pt x="1179" y="121"/>
                </a:lnTo>
                <a:lnTo>
                  <a:pt x="1170" y="143"/>
                </a:lnTo>
                <a:lnTo>
                  <a:pt x="1143" y="167"/>
                </a:lnTo>
                <a:lnTo>
                  <a:pt x="1141" y="170"/>
                </a:lnTo>
                <a:lnTo>
                  <a:pt x="1136" y="172"/>
                </a:lnTo>
                <a:lnTo>
                  <a:pt x="1126" y="172"/>
                </a:lnTo>
                <a:lnTo>
                  <a:pt x="1119" y="168"/>
                </a:lnTo>
                <a:lnTo>
                  <a:pt x="1113" y="168"/>
                </a:lnTo>
                <a:lnTo>
                  <a:pt x="1109" y="170"/>
                </a:lnTo>
                <a:lnTo>
                  <a:pt x="1093" y="177"/>
                </a:lnTo>
                <a:lnTo>
                  <a:pt x="1087" y="177"/>
                </a:lnTo>
                <a:lnTo>
                  <a:pt x="1084" y="176"/>
                </a:lnTo>
                <a:lnTo>
                  <a:pt x="1075" y="170"/>
                </a:lnTo>
                <a:lnTo>
                  <a:pt x="1065" y="159"/>
                </a:lnTo>
                <a:lnTo>
                  <a:pt x="1059" y="157"/>
                </a:lnTo>
                <a:lnTo>
                  <a:pt x="1055" y="155"/>
                </a:lnTo>
                <a:lnTo>
                  <a:pt x="1034" y="149"/>
                </a:lnTo>
                <a:lnTo>
                  <a:pt x="1012" y="155"/>
                </a:lnTo>
                <a:lnTo>
                  <a:pt x="1008" y="155"/>
                </a:lnTo>
                <a:lnTo>
                  <a:pt x="998" y="152"/>
                </a:lnTo>
                <a:lnTo>
                  <a:pt x="991" y="152"/>
                </a:lnTo>
                <a:lnTo>
                  <a:pt x="985" y="155"/>
                </a:lnTo>
                <a:lnTo>
                  <a:pt x="986" y="179"/>
                </a:lnTo>
                <a:lnTo>
                  <a:pt x="982" y="183"/>
                </a:lnTo>
                <a:lnTo>
                  <a:pt x="965" y="183"/>
                </a:lnTo>
                <a:lnTo>
                  <a:pt x="953" y="178"/>
                </a:lnTo>
                <a:lnTo>
                  <a:pt x="942" y="179"/>
                </a:lnTo>
                <a:lnTo>
                  <a:pt x="928" y="181"/>
                </a:lnTo>
                <a:lnTo>
                  <a:pt x="922" y="178"/>
                </a:lnTo>
                <a:lnTo>
                  <a:pt x="921" y="177"/>
                </a:lnTo>
                <a:lnTo>
                  <a:pt x="917" y="176"/>
                </a:lnTo>
                <a:lnTo>
                  <a:pt x="912" y="176"/>
                </a:lnTo>
                <a:lnTo>
                  <a:pt x="901" y="182"/>
                </a:lnTo>
                <a:lnTo>
                  <a:pt x="893" y="192"/>
                </a:lnTo>
                <a:lnTo>
                  <a:pt x="879" y="192"/>
                </a:lnTo>
                <a:lnTo>
                  <a:pt x="871" y="195"/>
                </a:lnTo>
                <a:lnTo>
                  <a:pt x="866" y="200"/>
                </a:lnTo>
                <a:lnTo>
                  <a:pt x="855" y="200"/>
                </a:lnTo>
                <a:lnTo>
                  <a:pt x="846" y="203"/>
                </a:lnTo>
                <a:lnTo>
                  <a:pt x="840" y="213"/>
                </a:lnTo>
                <a:lnTo>
                  <a:pt x="835" y="215"/>
                </a:lnTo>
                <a:lnTo>
                  <a:pt x="822" y="215"/>
                </a:lnTo>
                <a:lnTo>
                  <a:pt x="812" y="213"/>
                </a:lnTo>
                <a:lnTo>
                  <a:pt x="796" y="203"/>
                </a:lnTo>
                <a:lnTo>
                  <a:pt x="790" y="198"/>
                </a:lnTo>
                <a:lnTo>
                  <a:pt x="786" y="192"/>
                </a:lnTo>
                <a:lnTo>
                  <a:pt x="783" y="191"/>
                </a:lnTo>
                <a:lnTo>
                  <a:pt x="779" y="186"/>
                </a:lnTo>
                <a:lnTo>
                  <a:pt x="777" y="183"/>
                </a:lnTo>
                <a:lnTo>
                  <a:pt x="779" y="170"/>
                </a:lnTo>
                <a:lnTo>
                  <a:pt x="777" y="161"/>
                </a:lnTo>
                <a:lnTo>
                  <a:pt x="766" y="151"/>
                </a:lnTo>
                <a:lnTo>
                  <a:pt x="765" y="148"/>
                </a:lnTo>
                <a:lnTo>
                  <a:pt x="765" y="117"/>
                </a:lnTo>
                <a:lnTo>
                  <a:pt x="771" y="103"/>
                </a:lnTo>
                <a:lnTo>
                  <a:pt x="774" y="96"/>
                </a:lnTo>
                <a:lnTo>
                  <a:pt x="774" y="86"/>
                </a:lnTo>
                <a:lnTo>
                  <a:pt x="783" y="73"/>
                </a:lnTo>
                <a:lnTo>
                  <a:pt x="785" y="70"/>
                </a:lnTo>
                <a:lnTo>
                  <a:pt x="783" y="63"/>
                </a:lnTo>
                <a:lnTo>
                  <a:pt x="779" y="57"/>
                </a:lnTo>
                <a:lnTo>
                  <a:pt x="779" y="42"/>
                </a:lnTo>
                <a:lnTo>
                  <a:pt x="767" y="38"/>
                </a:lnTo>
                <a:lnTo>
                  <a:pt x="765" y="37"/>
                </a:lnTo>
                <a:lnTo>
                  <a:pt x="756" y="36"/>
                </a:lnTo>
                <a:lnTo>
                  <a:pt x="760" y="22"/>
                </a:lnTo>
                <a:lnTo>
                  <a:pt x="760" y="15"/>
                </a:lnTo>
                <a:lnTo>
                  <a:pt x="760" y="9"/>
                </a:lnTo>
                <a:lnTo>
                  <a:pt x="755" y="0"/>
                </a:lnTo>
                <a:lnTo>
                  <a:pt x="747" y="0"/>
                </a:lnTo>
                <a:lnTo>
                  <a:pt x="734" y="4"/>
                </a:lnTo>
                <a:lnTo>
                  <a:pt x="725" y="3"/>
                </a:lnTo>
                <a:close/>
              </a:path>
            </a:pathLst>
          </a:custGeom>
          <a:solidFill>
            <a:schemeClr val="accent3"/>
          </a:solidFill>
          <a:ln w="6350" cap="flat" cmpd="sng">
            <a:noFill/>
            <a:prstDash val="solid"/>
            <a:round/>
            <a:headEnd type="none" w="med" len="med"/>
            <a:tailEnd type="none" w="med" len="med"/>
          </a:ln>
          <a:effectLst/>
        </p:spPr>
        <p:txBody>
          <a:bodyPr/>
          <a:lstStyle/>
          <a:p>
            <a:pPr>
              <a:defRPr/>
            </a:pPr>
            <a:endParaRPr lang="en-US" dirty="0">
              <a:latin typeface="Calibri Light" panose="020F0302020204030204"/>
              <a:ea typeface="+mn-ea"/>
              <a:cs typeface="+mn-cs"/>
            </a:endParaRPr>
          </a:p>
        </p:txBody>
      </p:sp>
      <p:sp>
        <p:nvSpPr>
          <p:cNvPr id="204" name="Oval 203"/>
          <p:cNvSpPr/>
          <p:nvPr/>
        </p:nvSpPr>
        <p:spPr bwMode="auto">
          <a:xfrm>
            <a:off x="18486473" y="3729333"/>
            <a:ext cx="1553227" cy="1553635"/>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Calibri Light" panose="020F0302020204030204"/>
            </a:endParaRPr>
          </a:p>
        </p:txBody>
      </p:sp>
      <p:sp>
        <p:nvSpPr>
          <p:cNvPr id="205" name="Oval 204"/>
          <p:cNvSpPr/>
          <p:nvPr/>
        </p:nvSpPr>
        <p:spPr bwMode="auto">
          <a:xfrm>
            <a:off x="18486473" y="5459209"/>
            <a:ext cx="1553227" cy="1553635"/>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Calibri Light" panose="020F0302020204030204"/>
            </a:endParaRPr>
          </a:p>
        </p:txBody>
      </p:sp>
      <p:grpSp>
        <p:nvGrpSpPr>
          <p:cNvPr id="206" name="Group 13"/>
          <p:cNvGrpSpPr>
            <a:grpSpLocks noChangeAspect="1"/>
          </p:cNvGrpSpPr>
          <p:nvPr/>
        </p:nvGrpSpPr>
        <p:grpSpPr bwMode="auto">
          <a:xfrm flipH="1">
            <a:off x="19053790" y="5690942"/>
            <a:ext cx="423196" cy="978141"/>
            <a:chOff x="3696" y="1271"/>
            <a:chExt cx="338" cy="781"/>
          </a:xfrm>
          <a:solidFill>
            <a:schemeClr val="bg1"/>
          </a:solidFill>
        </p:grpSpPr>
        <p:sp>
          <p:nvSpPr>
            <p:cNvPr id="207" name="Oval 14"/>
            <p:cNvSpPr>
              <a:spLocks noChangeArrowheads="1"/>
            </p:cNvSpPr>
            <p:nvPr/>
          </p:nvSpPr>
          <p:spPr bwMode="auto">
            <a:xfrm>
              <a:off x="3800" y="1271"/>
              <a:ext cx="130" cy="12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bg-BG" dirty="0">
                <a:latin typeface="Calibri Light" panose="020F0302020204030204"/>
              </a:endParaRPr>
            </a:p>
          </p:txBody>
        </p:sp>
        <p:sp>
          <p:nvSpPr>
            <p:cNvPr id="208" name="Freeform 15"/>
            <p:cNvSpPr/>
            <p:nvPr/>
          </p:nvSpPr>
          <p:spPr bwMode="auto">
            <a:xfrm>
              <a:off x="3696" y="1412"/>
              <a:ext cx="338" cy="640"/>
            </a:xfrm>
            <a:custGeom>
              <a:avLst/>
              <a:gdLst>
                <a:gd name="T0" fmla="*/ 34 w 140"/>
                <a:gd name="T1" fmla="*/ 254 h 269"/>
                <a:gd name="T2" fmla="*/ 49 w 140"/>
                <a:gd name="T3" fmla="*/ 269 h 269"/>
                <a:gd name="T4" fmla="*/ 64 w 140"/>
                <a:gd name="T5" fmla="*/ 254 h 269"/>
                <a:gd name="T6" fmla="*/ 64 w 140"/>
                <a:gd name="T7" fmla="*/ 128 h 269"/>
                <a:gd name="T8" fmla="*/ 76 w 140"/>
                <a:gd name="T9" fmla="*/ 128 h 269"/>
                <a:gd name="T10" fmla="*/ 76 w 140"/>
                <a:gd name="T11" fmla="*/ 254 h 269"/>
                <a:gd name="T12" fmla="*/ 91 w 140"/>
                <a:gd name="T13" fmla="*/ 269 h 269"/>
                <a:gd name="T14" fmla="*/ 106 w 140"/>
                <a:gd name="T15" fmla="*/ 254 h 269"/>
                <a:gd name="T16" fmla="*/ 106 w 140"/>
                <a:gd name="T17" fmla="*/ 37 h 269"/>
                <a:gd name="T18" fmla="*/ 119 w 140"/>
                <a:gd name="T19" fmla="*/ 37 h 269"/>
                <a:gd name="T20" fmla="*/ 119 w 140"/>
                <a:gd name="T21" fmla="*/ 117 h 269"/>
                <a:gd name="T22" fmla="*/ 140 w 140"/>
                <a:gd name="T23" fmla="*/ 117 h 269"/>
                <a:gd name="T24" fmla="*/ 140 w 140"/>
                <a:gd name="T25" fmla="*/ 36 h 269"/>
                <a:gd name="T26" fmla="*/ 105 w 140"/>
                <a:gd name="T27" fmla="*/ 0 h 269"/>
                <a:gd name="T28" fmla="*/ 34 w 140"/>
                <a:gd name="T29" fmla="*/ 0 h 269"/>
                <a:gd name="T30" fmla="*/ 0 w 140"/>
                <a:gd name="T31" fmla="*/ 35 h 269"/>
                <a:gd name="T32" fmla="*/ 0 w 140"/>
                <a:gd name="T33" fmla="*/ 117 h 269"/>
                <a:gd name="T34" fmla="*/ 21 w 140"/>
                <a:gd name="T35" fmla="*/ 117 h 269"/>
                <a:gd name="T36" fmla="*/ 21 w 140"/>
                <a:gd name="T37" fmla="*/ 37 h 269"/>
                <a:gd name="T38" fmla="*/ 34 w 140"/>
                <a:gd name="T39" fmla="*/ 37 h 269"/>
                <a:gd name="T40" fmla="*/ 34 w 140"/>
                <a:gd name="T41" fmla="*/ 254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0" h="269">
                  <a:moveTo>
                    <a:pt x="34" y="254"/>
                  </a:moveTo>
                  <a:cubicBezTo>
                    <a:pt x="34" y="263"/>
                    <a:pt x="40" y="269"/>
                    <a:pt x="49" y="269"/>
                  </a:cubicBezTo>
                  <a:cubicBezTo>
                    <a:pt x="57" y="269"/>
                    <a:pt x="64" y="263"/>
                    <a:pt x="64" y="254"/>
                  </a:cubicBezTo>
                  <a:cubicBezTo>
                    <a:pt x="64" y="128"/>
                    <a:pt x="64" y="128"/>
                    <a:pt x="64" y="128"/>
                  </a:cubicBezTo>
                  <a:cubicBezTo>
                    <a:pt x="76" y="128"/>
                    <a:pt x="76" y="128"/>
                    <a:pt x="76" y="128"/>
                  </a:cubicBezTo>
                  <a:cubicBezTo>
                    <a:pt x="76" y="254"/>
                    <a:pt x="76" y="254"/>
                    <a:pt x="76" y="254"/>
                  </a:cubicBezTo>
                  <a:cubicBezTo>
                    <a:pt x="76" y="263"/>
                    <a:pt x="83" y="269"/>
                    <a:pt x="91" y="269"/>
                  </a:cubicBezTo>
                  <a:cubicBezTo>
                    <a:pt x="100" y="269"/>
                    <a:pt x="106" y="263"/>
                    <a:pt x="106" y="254"/>
                  </a:cubicBezTo>
                  <a:cubicBezTo>
                    <a:pt x="106" y="37"/>
                    <a:pt x="106" y="37"/>
                    <a:pt x="106" y="37"/>
                  </a:cubicBezTo>
                  <a:cubicBezTo>
                    <a:pt x="119" y="37"/>
                    <a:pt x="119" y="37"/>
                    <a:pt x="119" y="37"/>
                  </a:cubicBezTo>
                  <a:cubicBezTo>
                    <a:pt x="119" y="117"/>
                    <a:pt x="119" y="117"/>
                    <a:pt x="119" y="117"/>
                  </a:cubicBezTo>
                  <a:cubicBezTo>
                    <a:pt x="119" y="133"/>
                    <a:pt x="140" y="133"/>
                    <a:pt x="140" y="117"/>
                  </a:cubicBezTo>
                  <a:cubicBezTo>
                    <a:pt x="140" y="36"/>
                    <a:pt x="140" y="36"/>
                    <a:pt x="140" y="36"/>
                  </a:cubicBezTo>
                  <a:cubicBezTo>
                    <a:pt x="140" y="18"/>
                    <a:pt x="126" y="0"/>
                    <a:pt x="105" y="0"/>
                  </a:cubicBezTo>
                  <a:cubicBezTo>
                    <a:pt x="34" y="0"/>
                    <a:pt x="34" y="0"/>
                    <a:pt x="34" y="0"/>
                  </a:cubicBezTo>
                  <a:cubicBezTo>
                    <a:pt x="15" y="0"/>
                    <a:pt x="0" y="16"/>
                    <a:pt x="0" y="35"/>
                  </a:cubicBezTo>
                  <a:cubicBezTo>
                    <a:pt x="0" y="117"/>
                    <a:pt x="0" y="117"/>
                    <a:pt x="0" y="117"/>
                  </a:cubicBezTo>
                  <a:cubicBezTo>
                    <a:pt x="0" y="133"/>
                    <a:pt x="21" y="133"/>
                    <a:pt x="21" y="117"/>
                  </a:cubicBezTo>
                  <a:cubicBezTo>
                    <a:pt x="21" y="37"/>
                    <a:pt x="21" y="37"/>
                    <a:pt x="21" y="37"/>
                  </a:cubicBezTo>
                  <a:cubicBezTo>
                    <a:pt x="34" y="37"/>
                    <a:pt x="34" y="37"/>
                    <a:pt x="34" y="37"/>
                  </a:cubicBezTo>
                  <a:cubicBezTo>
                    <a:pt x="34" y="254"/>
                    <a:pt x="34" y="254"/>
                    <a:pt x="34" y="25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bg-BG" dirty="0">
                <a:latin typeface="Calibri Light" panose="020F0302020204030204"/>
              </a:endParaRPr>
            </a:p>
          </p:txBody>
        </p:sp>
      </p:grpSp>
      <p:grpSp>
        <p:nvGrpSpPr>
          <p:cNvPr id="209" name="Group 208"/>
          <p:cNvGrpSpPr/>
          <p:nvPr/>
        </p:nvGrpSpPr>
        <p:grpSpPr>
          <a:xfrm>
            <a:off x="19001830" y="4054346"/>
            <a:ext cx="527117" cy="990664"/>
            <a:chOff x="13688737" y="4836548"/>
            <a:chExt cx="527117" cy="990664"/>
          </a:xfrm>
        </p:grpSpPr>
        <p:sp>
          <p:nvSpPr>
            <p:cNvPr id="210" name="Freeform 19"/>
            <p:cNvSpPr/>
            <p:nvPr/>
          </p:nvSpPr>
          <p:spPr bwMode="auto">
            <a:xfrm flipH="1">
              <a:off x="13688737" y="5013139"/>
              <a:ext cx="527117" cy="814073"/>
            </a:xfrm>
            <a:custGeom>
              <a:avLst/>
              <a:gdLst>
                <a:gd name="T0" fmla="*/ 113 w 175"/>
                <a:gd name="T1" fmla="*/ 0 h 273"/>
                <a:gd name="T2" fmla="*/ 148 w 175"/>
                <a:gd name="T3" fmla="*/ 24 h 273"/>
                <a:gd name="T4" fmla="*/ 171 w 175"/>
                <a:gd name="T5" fmla="*/ 99 h 273"/>
                <a:gd name="T6" fmla="*/ 150 w 175"/>
                <a:gd name="T7" fmla="*/ 106 h 273"/>
                <a:gd name="T8" fmla="*/ 129 w 175"/>
                <a:gd name="T9" fmla="*/ 37 h 273"/>
                <a:gd name="T10" fmla="*/ 117 w 175"/>
                <a:gd name="T11" fmla="*/ 37 h 273"/>
                <a:gd name="T12" fmla="*/ 152 w 175"/>
                <a:gd name="T13" fmla="*/ 160 h 273"/>
                <a:gd name="T14" fmla="*/ 119 w 175"/>
                <a:gd name="T15" fmla="*/ 160 h 273"/>
                <a:gd name="T16" fmla="*/ 119 w 175"/>
                <a:gd name="T17" fmla="*/ 256 h 273"/>
                <a:gd name="T18" fmla="*/ 94 w 175"/>
                <a:gd name="T19" fmla="*/ 256 h 273"/>
                <a:gd name="T20" fmla="*/ 94 w 175"/>
                <a:gd name="T21" fmla="*/ 160 h 273"/>
                <a:gd name="T22" fmla="*/ 81 w 175"/>
                <a:gd name="T23" fmla="*/ 160 h 273"/>
                <a:gd name="T24" fmla="*/ 81 w 175"/>
                <a:gd name="T25" fmla="*/ 256 h 273"/>
                <a:gd name="T26" fmla="*/ 57 w 175"/>
                <a:gd name="T27" fmla="*/ 256 h 273"/>
                <a:gd name="T28" fmla="*/ 57 w 175"/>
                <a:gd name="T29" fmla="*/ 160 h 273"/>
                <a:gd name="T30" fmla="*/ 23 w 175"/>
                <a:gd name="T31" fmla="*/ 160 h 273"/>
                <a:gd name="T32" fmla="*/ 58 w 175"/>
                <a:gd name="T33" fmla="*/ 37 h 273"/>
                <a:gd name="T34" fmla="*/ 46 w 175"/>
                <a:gd name="T35" fmla="*/ 37 h 273"/>
                <a:gd name="T36" fmla="*/ 26 w 175"/>
                <a:gd name="T37" fmla="*/ 107 h 273"/>
                <a:gd name="T38" fmla="*/ 5 w 175"/>
                <a:gd name="T39" fmla="*/ 99 h 273"/>
                <a:gd name="T40" fmla="*/ 28 w 175"/>
                <a:gd name="T41" fmla="*/ 24 h 273"/>
                <a:gd name="T42" fmla="*/ 60 w 175"/>
                <a:gd name="T43" fmla="*/ 0 h 273"/>
                <a:gd name="T44" fmla="*/ 113 w 175"/>
                <a:gd name="T45" fmla="*/ 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5" h="273">
                  <a:moveTo>
                    <a:pt x="113" y="0"/>
                  </a:moveTo>
                  <a:cubicBezTo>
                    <a:pt x="131" y="0"/>
                    <a:pt x="145" y="15"/>
                    <a:pt x="148" y="24"/>
                  </a:cubicBezTo>
                  <a:cubicBezTo>
                    <a:pt x="171" y="99"/>
                    <a:pt x="171" y="99"/>
                    <a:pt x="171" y="99"/>
                  </a:cubicBezTo>
                  <a:cubicBezTo>
                    <a:pt x="175" y="115"/>
                    <a:pt x="154" y="122"/>
                    <a:pt x="150" y="106"/>
                  </a:cubicBezTo>
                  <a:cubicBezTo>
                    <a:pt x="129" y="37"/>
                    <a:pt x="129" y="37"/>
                    <a:pt x="129" y="37"/>
                  </a:cubicBezTo>
                  <a:cubicBezTo>
                    <a:pt x="117" y="37"/>
                    <a:pt x="117" y="37"/>
                    <a:pt x="117" y="37"/>
                  </a:cubicBezTo>
                  <a:cubicBezTo>
                    <a:pt x="152" y="160"/>
                    <a:pt x="152" y="160"/>
                    <a:pt x="152" y="160"/>
                  </a:cubicBezTo>
                  <a:cubicBezTo>
                    <a:pt x="119" y="160"/>
                    <a:pt x="119" y="160"/>
                    <a:pt x="119" y="160"/>
                  </a:cubicBezTo>
                  <a:cubicBezTo>
                    <a:pt x="119" y="256"/>
                    <a:pt x="119" y="256"/>
                    <a:pt x="119" y="256"/>
                  </a:cubicBezTo>
                  <a:cubicBezTo>
                    <a:pt x="119" y="273"/>
                    <a:pt x="94" y="273"/>
                    <a:pt x="94" y="256"/>
                  </a:cubicBezTo>
                  <a:cubicBezTo>
                    <a:pt x="94" y="160"/>
                    <a:pt x="94" y="160"/>
                    <a:pt x="94" y="160"/>
                  </a:cubicBezTo>
                  <a:cubicBezTo>
                    <a:pt x="81" y="160"/>
                    <a:pt x="81" y="160"/>
                    <a:pt x="81" y="160"/>
                  </a:cubicBezTo>
                  <a:cubicBezTo>
                    <a:pt x="81" y="256"/>
                    <a:pt x="81" y="256"/>
                    <a:pt x="81" y="256"/>
                  </a:cubicBezTo>
                  <a:cubicBezTo>
                    <a:pt x="81" y="273"/>
                    <a:pt x="57" y="273"/>
                    <a:pt x="57" y="256"/>
                  </a:cubicBezTo>
                  <a:cubicBezTo>
                    <a:pt x="57" y="160"/>
                    <a:pt x="57" y="160"/>
                    <a:pt x="57" y="160"/>
                  </a:cubicBezTo>
                  <a:cubicBezTo>
                    <a:pt x="23" y="160"/>
                    <a:pt x="23" y="160"/>
                    <a:pt x="23" y="160"/>
                  </a:cubicBezTo>
                  <a:cubicBezTo>
                    <a:pt x="58" y="37"/>
                    <a:pt x="58" y="37"/>
                    <a:pt x="58" y="37"/>
                  </a:cubicBezTo>
                  <a:cubicBezTo>
                    <a:pt x="46" y="37"/>
                    <a:pt x="46" y="37"/>
                    <a:pt x="46" y="37"/>
                  </a:cubicBezTo>
                  <a:cubicBezTo>
                    <a:pt x="26" y="107"/>
                    <a:pt x="26" y="107"/>
                    <a:pt x="26" y="107"/>
                  </a:cubicBezTo>
                  <a:cubicBezTo>
                    <a:pt x="21" y="122"/>
                    <a:pt x="0" y="116"/>
                    <a:pt x="5" y="99"/>
                  </a:cubicBezTo>
                  <a:cubicBezTo>
                    <a:pt x="28" y="24"/>
                    <a:pt x="28" y="24"/>
                    <a:pt x="28" y="24"/>
                  </a:cubicBezTo>
                  <a:cubicBezTo>
                    <a:pt x="30" y="15"/>
                    <a:pt x="41" y="0"/>
                    <a:pt x="60" y="0"/>
                  </a:cubicBezTo>
                  <a:cubicBezTo>
                    <a:pt x="113" y="0"/>
                    <a:pt x="113" y="0"/>
                    <a:pt x="113" y="0"/>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bg-BG" dirty="0">
                <a:latin typeface="Calibri Light" panose="020F0302020204030204"/>
              </a:endParaRPr>
            </a:p>
          </p:txBody>
        </p:sp>
        <p:sp>
          <p:nvSpPr>
            <p:cNvPr id="211" name="Oval 20"/>
            <p:cNvSpPr>
              <a:spLocks noChangeArrowheads="1"/>
            </p:cNvSpPr>
            <p:nvPr/>
          </p:nvSpPr>
          <p:spPr bwMode="auto">
            <a:xfrm flipH="1">
              <a:off x="13872790" y="4836548"/>
              <a:ext cx="159012" cy="159057"/>
            </a:xfrm>
            <a:prstGeom prst="ellipse">
              <a:avLst/>
            </a:pr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bg-BG" dirty="0">
                <a:latin typeface="Calibri Light" panose="020F0302020204030204"/>
              </a:endParaRPr>
            </a:p>
          </p:txBody>
        </p:sp>
      </p:grpSp>
      <p:sp>
        <p:nvSpPr>
          <p:cNvPr id="212" name="Rectangle 211"/>
          <p:cNvSpPr/>
          <p:nvPr/>
        </p:nvSpPr>
        <p:spPr>
          <a:xfrm>
            <a:off x="20514699" y="3940946"/>
            <a:ext cx="1525568" cy="883282"/>
          </a:xfrm>
          <a:prstGeom prst="rect">
            <a:avLst/>
          </a:prstGeom>
        </p:spPr>
        <p:txBody>
          <a:bodyPr wrap="none" lIns="219419" tIns="109710" rIns="219419" bIns="109710">
            <a:spAutoFit/>
          </a:bodyPr>
          <a:lstStyle/>
          <a:p>
            <a:r>
              <a:rPr lang="en-US" sz="4300" b="1" dirty="0" smtClean="0">
                <a:solidFill>
                  <a:schemeClr val="tx2"/>
                </a:solidFill>
                <a:latin typeface="Lato Regular"/>
                <a:ea typeface="Open Sans Light" panose="020B0306030504020204" pitchFamily="34" charset="0"/>
                <a:cs typeface="Lato Regular"/>
              </a:rPr>
              <a:t>67%</a:t>
            </a:r>
            <a:endParaRPr lang="en-US" sz="4300" b="1" dirty="0">
              <a:solidFill>
                <a:schemeClr val="tx2"/>
              </a:solidFill>
              <a:latin typeface="Lato Regular"/>
              <a:ea typeface="Open Sans Light" panose="020B0306030504020204" pitchFamily="34" charset="0"/>
              <a:cs typeface="Lato Regular"/>
            </a:endParaRPr>
          </a:p>
        </p:txBody>
      </p:sp>
      <p:sp>
        <p:nvSpPr>
          <p:cNvPr id="213" name="Rectangle 212"/>
          <p:cNvSpPr/>
          <p:nvPr/>
        </p:nvSpPr>
        <p:spPr>
          <a:xfrm>
            <a:off x="20514699" y="5716810"/>
            <a:ext cx="1525568" cy="883282"/>
          </a:xfrm>
          <a:prstGeom prst="rect">
            <a:avLst/>
          </a:prstGeom>
        </p:spPr>
        <p:txBody>
          <a:bodyPr wrap="none" lIns="219419" tIns="109710" rIns="219419" bIns="109710">
            <a:spAutoFit/>
          </a:bodyPr>
          <a:lstStyle/>
          <a:p>
            <a:r>
              <a:rPr lang="en-US" sz="4300" b="1" dirty="0" smtClean="0">
                <a:solidFill>
                  <a:schemeClr val="tx2"/>
                </a:solidFill>
                <a:latin typeface="Lato Regular"/>
                <a:ea typeface="Open Sans Light" panose="020B0306030504020204" pitchFamily="34" charset="0"/>
                <a:cs typeface="Lato Regular"/>
              </a:rPr>
              <a:t>33%</a:t>
            </a:r>
            <a:endParaRPr lang="en-US" sz="4300" b="1" dirty="0">
              <a:solidFill>
                <a:schemeClr val="tx2"/>
              </a:solidFill>
              <a:latin typeface="Lato Regular"/>
              <a:ea typeface="Open Sans Light" panose="020B0306030504020204" pitchFamily="34" charset="0"/>
              <a:cs typeface="Lato Regular"/>
            </a:endParaRPr>
          </a:p>
        </p:txBody>
      </p:sp>
      <p:sp>
        <p:nvSpPr>
          <p:cNvPr id="214" name="Oval 213"/>
          <p:cNvSpPr/>
          <p:nvPr/>
        </p:nvSpPr>
        <p:spPr bwMode="auto">
          <a:xfrm>
            <a:off x="8083437" y="3729333"/>
            <a:ext cx="1553227" cy="1553635"/>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Calibri Light" panose="020F0302020204030204"/>
            </a:endParaRPr>
          </a:p>
        </p:txBody>
      </p:sp>
      <p:sp>
        <p:nvSpPr>
          <p:cNvPr id="215" name="Oval 214"/>
          <p:cNvSpPr/>
          <p:nvPr/>
        </p:nvSpPr>
        <p:spPr bwMode="auto">
          <a:xfrm>
            <a:off x="8083437" y="5459209"/>
            <a:ext cx="1553227" cy="1553635"/>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Calibri Light" panose="020F0302020204030204"/>
            </a:endParaRPr>
          </a:p>
        </p:txBody>
      </p:sp>
      <p:grpSp>
        <p:nvGrpSpPr>
          <p:cNvPr id="216" name="Group 13"/>
          <p:cNvGrpSpPr>
            <a:grpSpLocks noChangeAspect="1"/>
          </p:cNvGrpSpPr>
          <p:nvPr/>
        </p:nvGrpSpPr>
        <p:grpSpPr bwMode="auto">
          <a:xfrm flipH="1">
            <a:off x="8650754" y="5690942"/>
            <a:ext cx="423196" cy="978141"/>
            <a:chOff x="3696" y="1271"/>
            <a:chExt cx="338" cy="781"/>
          </a:xfrm>
          <a:solidFill>
            <a:schemeClr val="bg1"/>
          </a:solidFill>
        </p:grpSpPr>
        <p:sp>
          <p:nvSpPr>
            <p:cNvPr id="217" name="Oval 14"/>
            <p:cNvSpPr>
              <a:spLocks noChangeArrowheads="1"/>
            </p:cNvSpPr>
            <p:nvPr/>
          </p:nvSpPr>
          <p:spPr bwMode="auto">
            <a:xfrm>
              <a:off x="3800" y="1271"/>
              <a:ext cx="130" cy="12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bg-BG" dirty="0">
                <a:latin typeface="Calibri Light" panose="020F0302020204030204"/>
              </a:endParaRPr>
            </a:p>
          </p:txBody>
        </p:sp>
        <p:sp>
          <p:nvSpPr>
            <p:cNvPr id="218" name="Freeform 15"/>
            <p:cNvSpPr/>
            <p:nvPr/>
          </p:nvSpPr>
          <p:spPr bwMode="auto">
            <a:xfrm>
              <a:off x="3696" y="1412"/>
              <a:ext cx="338" cy="640"/>
            </a:xfrm>
            <a:custGeom>
              <a:avLst/>
              <a:gdLst>
                <a:gd name="T0" fmla="*/ 34 w 140"/>
                <a:gd name="T1" fmla="*/ 254 h 269"/>
                <a:gd name="T2" fmla="*/ 49 w 140"/>
                <a:gd name="T3" fmla="*/ 269 h 269"/>
                <a:gd name="T4" fmla="*/ 64 w 140"/>
                <a:gd name="T5" fmla="*/ 254 h 269"/>
                <a:gd name="T6" fmla="*/ 64 w 140"/>
                <a:gd name="T7" fmla="*/ 128 h 269"/>
                <a:gd name="T8" fmla="*/ 76 w 140"/>
                <a:gd name="T9" fmla="*/ 128 h 269"/>
                <a:gd name="T10" fmla="*/ 76 w 140"/>
                <a:gd name="T11" fmla="*/ 254 h 269"/>
                <a:gd name="T12" fmla="*/ 91 w 140"/>
                <a:gd name="T13" fmla="*/ 269 h 269"/>
                <a:gd name="T14" fmla="*/ 106 w 140"/>
                <a:gd name="T15" fmla="*/ 254 h 269"/>
                <a:gd name="T16" fmla="*/ 106 w 140"/>
                <a:gd name="T17" fmla="*/ 37 h 269"/>
                <a:gd name="T18" fmla="*/ 119 w 140"/>
                <a:gd name="T19" fmla="*/ 37 h 269"/>
                <a:gd name="T20" fmla="*/ 119 w 140"/>
                <a:gd name="T21" fmla="*/ 117 h 269"/>
                <a:gd name="T22" fmla="*/ 140 w 140"/>
                <a:gd name="T23" fmla="*/ 117 h 269"/>
                <a:gd name="T24" fmla="*/ 140 w 140"/>
                <a:gd name="T25" fmla="*/ 36 h 269"/>
                <a:gd name="T26" fmla="*/ 105 w 140"/>
                <a:gd name="T27" fmla="*/ 0 h 269"/>
                <a:gd name="T28" fmla="*/ 34 w 140"/>
                <a:gd name="T29" fmla="*/ 0 h 269"/>
                <a:gd name="T30" fmla="*/ 0 w 140"/>
                <a:gd name="T31" fmla="*/ 35 h 269"/>
                <a:gd name="T32" fmla="*/ 0 w 140"/>
                <a:gd name="T33" fmla="*/ 117 h 269"/>
                <a:gd name="T34" fmla="*/ 21 w 140"/>
                <a:gd name="T35" fmla="*/ 117 h 269"/>
                <a:gd name="T36" fmla="*/ 21 w 140"/>
                <a:gd name="T37" fmla="*/ 37 h 269"/>
                <a:gd name="T38" fmla="*/ 34 w 140"/>
                <a:gd name="T39" fmla="*/ 37 h 269"/>
                <a:gd name="T40" fmla="*/ 34 w 140"/>
                <a:gd name="T41" fmla="*/ 254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0" h="269">
                  <a:moveTo>
                    <a:pt x="34" y="254"/>
                  </a:moveTo>
                  <a:cubicBezTo>
                    <a:pt x="34" y="263"/>
                    <a:pt x="40" y="269"/>
                    <a:pt x="49" y="269"/>
                  </a:cubicBezTo>
                  <a:cubicBezTo>
                    <a:pt x="57" y="269"/>
                    <a:pt x="64" y="263"/>
                    <a:pt x="64" y="254"/>
                  </a:cubicBezTo>
                  <a:cubicBezTo>
                    <a:pt x="64" y="128"/>
                    <a:pt x="64" y="128"/>
                    <a:pt x="64" y="128"/>
                  </a:cubicBezTo>
                  <a:cubicBezTo>
                    <a:pt x="76" y="128"/>
                    <a:pt x="76" y="128"/>
                    <a:pt x="76" y="128"/>
                  </a:cubicBezTo>
                  <a:cubicBezTo>
                    <a:pt x="76" y="254"/>
                    <a:pt x="76" y="254"/>
                    <a:pt x="76" y="254"/>
                  </a:cubicBezTo>
                  <a:cubicBezTo>
                    <a:pt x="76" y="263"/>
                    <a:pt x="83" y="269"/>
                    <a:pt x="91" y="269"/>
                  </a:cubicBezTo>
                  <a:cubicBezTo>
                    <a:pt x="100" y="269"/>
                    <a:pt x="106" y="263"/>
                    <a:pt x="106" y="254"/>
                  </a:cubicBezTo>
                  <a:cubicBezTo>
                    <a:pt x="106" y="37"/>
                    <a:pt x="106" y="37"/>
                    <a:pt x="106" y="37"/>
                  </a:cubicBezTo>
                  <a:cubicBezTo>
                    <a:pt x="119" y="37"/>
                    <a:pt x="119" y="37"/>
                    <a:pt x="119" y="37"/>
                  </a:cubicBezTo>
                  <a:cubicBezTo>
                    <a:pt x="119" y="117"/>
                    <a:pt x="119" y="117"/>
                    <a:pt x="119" y="117"/>
                  </a:cubicBezTo>
                  <a:cubicBezTo>
                    <a:pt x="119" y="133"/>
                    <a:pt x="140" y="133"/>
                    <a:pt x="140" y="117"/>
                  </a:cubicBezTo>
                  <a:cubicBezTo>
                    <a:pt x="140" y="36"/>
                    <a:pt x="140" y="36"/>
                    <a:pt x="140" y="36"/>
                  </a:cubicBezTo>
                  <a:cubicBezTo>
                    <a:pt x="140" y="18"/>
                    <a:pt x="126" y="0"/>
                    <a:pt x="105" y="0"/>
                  </a:cubicBezTo>
                  <a:cubicBezTo>
                    <a:pt x="34" y="0"/>
                    <a:pt x="34" y="0"/>
                    <a:pt x="34" y="0"/>
                  </a:cubicBezTo>
                  <a:cubicBezTo>
                    <a:pt x="15" y="0"/>
                    <a:pt x="0" y="16"/>
                    <a:pt x="0" y="35"/>
                  </a:cubicBezTo>
                  <a:cubicBezTo>
                    <a:pt x="0" y="117"/>
                    <a:pt x="0" y="117"/>
                    <a:pt x="0" y="117"/>
                  </a:cubicBezTo>
                  <a:cubicBezTo>
                    <a:pt x="0" y="133"/>
                    <a:pt x="21" y="133"/>
                    <a:pt x="21" y="117"/>
                  </a:cubicBezTo>
                  <a:cubicBezTo>
                    <a:pt x="21" y="37"/>
                    <a:pt x="21" y="37"/>
                    <a:pt x="21" y="37"/>
                  </a:cubicBezTo>
                  <a:cubicBezTo>
                    <a:pt x="34" y="37"/>
                    <a:pt x="34" y="37"/>
                    <a:pt x="34" y="37"/>
                  </a:cubicBezTo>
                  <a:cubicBezTo>
                    <a:pt x="34" y="254"/>
                    <a:pt x="34" y="254"/>
                    <a:pt x="34" y="25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bg-BG" dirty="0">
                <a:latin typeface="Calibri Light" panose="020F0302020204030204"/>
              </a:endParaRPr>
            </a:p>
          </p:txBody>
        </p:sp>
      </p:grpSp>
      <p:grpSp>
        <p:nvGrpSpPr>
          <p:cNvPr id="219" name="Group 218"/>
          <p:cNvGrpSpPr/>
          <p:nvPr/>
        </p:nvGrpSpPr>
        <p:grpSpPr>
          <a:xfrm>
            <a:off x="8598794" y="4054346"/>
            <a:ext cx="527117" cy="990664"/>
            <a:chOff x="13688737" y="4836548"/>
            <a:chExt cx="527117" cy="990664"/>
          </a:xfrm>
        </p:grpSpPr>
        <p:sp>
          <p:nvSpPr>
            <p:cNvPr id="220" name="Freeform 19"/>
            <p:cNvSpPr/>
            <p:nvPr/>
          </p:nvSpPr>
          <p:spPr bwMode="auto">
            <a:xfrm flipH="1">
              <a:off x="13688737" y="5013139"/>
              <a:ext cx="527117" cy="814073"/>
            </a:xfrm>
            <a:custGeom>
              <a:avLst/>
              <a:gdLst>
                <a:gd name="T0" fmla="*/ 113 w 175"/>
                <a:gd name="T1" fmla="*/ 0 h 273"/>
                <a:gd name="T2" fmla="*/ 148 w 175"/>
                <a:gd name="T3" fmla="*/ 24 h 273"/>
                <a:gd name="T4" fmla="*/ 171 w 175"/>
                <a:gd name="T5" fmla="*/ 99 h 273"/>
                <a:gd name="T6" fmla="*/ 150 w 175"/>
                <a:gd name="T7" fmla="*/ 106 h 273"/>
                <a:gd name="T8" fmla="*/ 129 w 175"/>
                <a:gd name="T9" fmla="*/ 37 h 273"/>
                <a:gd name="T10" fmla="*/ 117 w 175"/>
                <a:gd name="T11" fmla="*/ 37 h 273"/>
                <a:gd name="T12" fmla="*/ 152 w 175"/>
                <a:gd name="T13" fmla="*/ 160 h 273"/>
                <a:gd name="T14" fmla="*/ 119 w 175"/>
                <a:gd name="T15" fmla="*/ 160 h 273"/>
                <a:gd name="T16" fmla="*/ 119 w 175"/>
                <a:gd name="T17" fmla="*/ 256 h 273"/>
                <a:gd name="T18" fmla="*/ 94 w 175"/>
                <a:gd name="T19" fmla="*/ 256 h 273"/>
                <a:gd name="T20" fmla="*/ 94 w 175"/>
                <a:gd name="T21" fmla="*/ 160 h 273"/>
                <a:gd name="T22" fmla="*/ 81 w 175"/>
                <a:gd name="T23" fmla="*/ 160 h 273"/>
                <a:gd name="T24" fmla="*/ 81 w 175"/>
                <a:gd name="T25" fmla="*/ 256 h 273"/>
                <a:gd name="T26" fmla="*/ 57 w 175"/>
                <a:gd name="T27" fmla="*/ 256 h 273"/>
                <a:gd name="T28" fmla="*/ 57 w 175"/>
                <a:gd name="T29" fmla="*/ 160 h 273"/>
                <a:gd name="T30" fmla="*/ 23 w 175"/>
                <a:gd name="T31" fmla="*/ 160 h 273"/>
                <a:gd name="T32" fmla="*/ 58 w 175"/>
                <a:gd name="T33" fmla="*/ 37 h 273"/>
                <a:gd name="T34" fmla="*/ 46 w 175"/>
                <a:gd name="T35" fmla="*/ 37 h 273"/>
                <a:gd name="T36" fmla="*/ 26 w 175"/>
                <a:gd name="T37" fmla="*/ 107 h 273"/>
                <a:gd name="T38" fmla="*/ 5 w 175"/>
                <a:gd name="T39" fmla="*/ 99 h 273"/>
                <a:gd name="T40" fmla="*/ 28 w 175"/>
                <a:gd name="T41" fmla="*/ 24 h 273"/>
                <a:gd name="T42" fmla="*/ 60 w 175"/>
                <a:gd name="T43" fmla="*/ 0 h 273"/>
                <a:gd name="T44" fmla="*/ 113 w 175"/>
                <a:gd name="T45" fmla="*/ 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5" h="273">
                  <a:moveTo>
                    <a:pt x="113" y="0"/>
                  </a:moveTo>
                  <a:cubicBezTo>
                    <a:pt x="131" y="0"/>
                    <a:pt x="145" y="15"/>
                    <a:pt x="148" y="24"/>
                  </a:cubicBezTo>
                  <a:cubicBezTo>
                    <a:pt x="171" y="99"/>
                    <a:pt x="171" y="99"/>
                    <a:pt x="171" y="99"/>
                  </a:cubicBezTo>
                  <a:cubicBezTo>
                    <a:pt x="175" y="115"/>
                    <a:pt x="154" y="122"/>
                    <a:pt x="150" y="106"/>
                  </a:cubicBezTo>
                  <a:cubicBezTo>
                    <a:pt x="129" y="37"/>
                    <a:pt x="129" y="37"/>
                    <a:pt x="129" y="37"/>
                  </a:cubicBezTo>
                  <a:cubicBezTo>
                    <a:pt x="117" y="37"/>
                    <a:pt x="117" y="37"/>
                    <a:pt x="117" y="37"/>
                  </a:cubicBezTo>
                  <a:cubicBezTo>
                    <a:pt x="152" y="160"/>
                    <a:pt x="152" y="160"/>
                    <a:pt x="152" y="160"/>
                  </a:cubicBezTo>
                  <a:cubicBezTo>
                    <a:pt x="119" y="160"/>
                    <a:pt x="119" y="160"/>
                    <a:pt x="119" y="160"/>
                  </a:cubicBezTo>
                  <a:cubicBezTo>
                    <a:pt x="119" y="256"/>
                    <a:pt x="119" y="256"/>
                    <a:pt x="119" y="256"/>
                  </a:cubicBezTo>
                  <a:cubicBezTo>
                    <a:pt x="119" y="273"/>
                    <a:pt x="94" y="273"/>
                    <a:pt x="94" y="256"/>
                  </a:cubicBezTo>
                  <a:cubicBezTo>
                    <a:pt x="94" y="160"/>
                    <a:pt x="94" y="160"/>
                    <a:pt x="94" y="160"/>
                  </a:cubicBezTo>
                  <a:cubicBezTo>
                    <a:pt x="81" y="160"/>
                    <a:pt x="81" y="160"/>
                    <a:pt x="81" y="160"/>
                  </a:cubicBezTo>
                  <a:cubicBezTo>
                    <a:pt x="81" y="256"/>
                    <a:pt x="81" y="256"/>
                    <a:pt x="81" y="256"/>
                  </a:cubicBezTo>
                  <a:cubicBezTo>
                    <a:pt x="81" y="273"/>
                    <a:pt x="57" y="273"/>
                    <a:pt x="57" y="256"/>
                  </a:cubicBezTo>
                  <a:cubicBezTo>
                    <a:pt x="57" y="160"/>
                    <a:pt x="57" y="160"/>
                    <a:pt x="57" y="160"/>
                  </a:cubicBezTo>
                  <a:cubicBezTo>
                    <a:pt x="23" y="160"/>
                    <a:pt x="23" y="160"/>
                    <a:pt x="23" y="160"/>
                  </a:cubicBezTo>
                  <a:cubicBezTo>
                    <a:pt x="58" y="37"/>
                    <a:pt x="58" y="37"/>
                    <a:pt x="58" y="37"/>
                  </a:cubicBezTo>
                  <a:cubicBezTo>
                    <a:pt x="46" y="37"/>
                    <a:pt x="46" y="37"/>
                    <a:pt x="46" y="37"/>
                  </a:cubicBezTo>
                  <a:cubicBezTo>
                    <a:pt x="26" y="107"/>
                    <a:pt x="26" y="107"/>
                    <a:pt x="26" y="107"/>
                  </a:cubicBezTo>
                  <a:cubicBezTo>
                    <a:pt x="21" y="122"/>
                    <a:pt x="0" y="116"/>
                    <a:pt x="5" y="99"/>
                  </a:cubicBezTo>
                  <a:cubicBezTo>
                    <a:pt x="28" y="24"/>
                    <a:pt x="28" y="24"/>
                    <a:pt x="28" y="24"/>
                  </a:cubicBezTo>
                  <a:cubicBezTo>
                    <a:pt x="30" y="15"/>
                    <a:pt x="41" y="0"/>
                    <a:pt x="60" y="0"/>
                  </a:cubicBezTo>
                  <a:cubicBezTo>
                    <a:pt x="113" y="0"/>
                    <a:pt x="113" y="0"/>
                    <a:pt x="113" y="0"/>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bg-BG" dirty="0">
                <a:latin typeface="Calibri Light" panose="020F0302020204030204"/>
              </a:endParaRPr>
            </a:p>
          </p:txBody>
        </p:sp>
        <p:sp>
          <p:nvSpPr>
            <p:cNvPr id="221" name="Oval 20"/>
            <p:cNvSpPr>
              <a:spLocks noChangeArrowheads="1"/>
            </p:cNvSpPr>
            <p:nvPr/>
          </p:nvSpPr>
          <p:spPr bwMode="auto">
            <a:xfrm flipH="1">
              <a:off x="13872790" y="4836548"/>
              <a:ext cx="159012" cy="159057"/>
            </a:xfrm>
            <a:prstGeom prst="ellipse">
              <a:avLst/>
            </a:pr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bg-BG" dirty="0">
                <a:latin typeface="Calibri Light" panose="020F0302020204030204"/>
              </a:endParaRPr>
            </a:p>
          </p:txBody>
        </p:sp>
      </p:grpSp>
      <p:sp>
        <p:nvSpPr>
          <p:cNvPr id="222" name="Rectangle 221"/>
          <p:cNvSpPr/>
          <p:nvPr/>
        </p:nvSpPr>
        <p:spPr>
          <a:xfrm>
            <a:off x="10111663" y="3940946"/>
            <a:ext cx="1525568" cy="883282"/>
          </a:xfrm>
          <a:prstGeom prst="rect">
            <a:avLst/>
          </a:prstGeom>
        </p:spPr>
        <p:txBody>
          <a:bodyPr wrap="none" lIns="219419" tIns="109710" rIns="219419" bIns="109710">
            <a:spAutoFit/>
          </a:bodyPr>
          <a:lstStyle/>
          <a:p>
            <a:r>
              <a:rPr lang="en-US" sz="4300" b="1" dirty="0" smtClean="0">
                <a:solidFill>
                  <a:schemeClr val="tx2"/>
                </a:solidFill>
                <a:latin typeface="Lato Regular"/>
                <a:ea typeface="Open Sans Light" panose="020B0306030504020204" pitchFamily="34" charset="0"/>
                <a:cs typeface="Lato Regular"/>
              </a:rPr>
              <a:t>67%</a:t>
            </a:r>
            <a:endParaRPr lang="en-US" sz="4300" b="1" dirty="0">
              <a:solidFill>
                <a:schemeClr val="tx2"/>
              </a:solidFill>
              <a:latin typeface="Lato Regular"/>
              <a:ea typeface="Open Sans Light" panose="020B0306030504020204" pitchFamily="34" charset="0"/>
              <a:cs typeface="Lato Regular"/>
            </a:endParaRPr>
          </a:p>
        </p:txBody>
      </p:sp>
      <p:sp>
        <p:nvSpPr>
          <p:cNvPr id="223" name="Rectangle 222"/>
          <p:cNvSpPr/>
          <p:nvPr/>
        </p:nvSpPr>
        <p:spPr>
          <a:xfrm>
            <a:off x="10111663" y="5716810"/>
            <a:ext cx="1525568" cy="883282"/>
          </a:xfrm>
          <a:prstGeom prst="rect">
            <a:avLst/>
          </a:prstGeom>
        </p:spPr>
        <p:txBody>
          <a:bodyPr wrap="none" lIns="219419" tIns="109710" rIns="219419" bIns="109710">
            <a:spAutoFit/>
          </a:bodyPr>
          <a:lstStyle/>
          <a:p>
            <a:r>
              <a:rPr lang="en-US" sz="4300" b="1" dirty="0" smtClean="0">
                <a:solidFill>
                  <a:schemeClr val="tx2"/>
                </a:solidFill>
                <a:latin typeface="Lato Regular"/>
                <a:ea typeface="Open Sans Light" panose="020B0306030504020204" pitchFamily="34" charset="0"/>
                <a:cs typeface="Lato Regular"/>
              </a:rPr>
              <a:t>33%</a:t>
            </a:r>
            <a:endParaRPr lang="en-US" sz="4300" b="1" dirty="0">
              <a:solidFill>
                <a:schemeClr val="tx2"/>
              </a:solidFill>
              <a:latin typeface="Lato Regular"/>
              <a:ea typeface="Open Sans Light" panose="020B0306030504020204" pitchFamily="34" charset="0"/>
              <a:cs typeface="Lato Regular"/>
            </a:endParaRPr>
          </a:p>
        </p:txBody>
      </p:sp>
      <p:sp>
        <p:nvSpPr>
          <p:cNvPr id="224" name="TextBox 223"/>
          <p:cNvSpPr txBox="1"/>
          <p:nvPr/>
        </p:nvSpPr>
        <p:spPr>
          <a:xfrm>
            <a:off x="16804749" y="7464852"/>
            <a:ext cx="1692938" cy="800183"/>
          </a:xfrm>
          <a:prstGeom prst="rect">
            <a:avLst/>
          </a:prstGeom>
          <a:noFill/>
        </p:spPr>
        <p:txBody>
          <a:bodyPr wrap="none" lIns="182843" tIns="91422" rIns="182843" bIns="91422" rtlCol="0">
            <a:spAutoFit/>
          </a:bodyPr>
          <a:lstStyle/>
          <a:p>
            <a:pPr algn="ctr"/>
            <a:r>
              <a:rPr lang="id-ID" sz="4000" b="1" dirty="0" smtClean="0">
                <a:latin typeface="Lato Regular"/>
                <a:cs typeface="Lato Regular"/>
              </a:rPr>
              <a:t>Brazil</a:t>
            </a:r>
            <a:endParaRPr lang="id-ID" sz="4000" b="1" dirty="0">
              <a:latin typeface="Lato Regular"/>
              <a:cs typeface="Lato Regular"/>
            </a:endParaRPr>
          </a:p>
        </p:txBody>
      </p:sp>
      <p:sp>
        <p:nvSpPr>
          <p:cNvPr id="225" name="TextBox 224"/>
          <p:cNvSpPr txBox="1"/>
          <p:nvPr/>
        </p:nvSpPr>
        <p:spPr>
          <a:xfrm>
            <a:off x="5151991" y="7464852"/>
            <a:ext cx="3476476" cy="800183"/>
          </a:xfrm>
          <a:prstGeom prst="rect">
            <a:avLst/>
          </a:prstGeom>
          <a:noFill/>
        </p:spPr>
        <p:txBody>
          <a:bodyPr wrap="none" lIns="182843" tIns="91422" rIns="182843" bIns="91422" rtlCol="0">
            <a:spAutoFit/>
          </a:bodyPr>
          <a:lstStyle/>
          <a:p>
            <a:pPr algn="ctr"/>
            <a:r>
              <a:rPr lang="id-ID" sz="4000" b="1" dirty="0" smtClean="0">
                <a:latin typeface="Lato Regular"/>
                <a:cs typeface="Lato Regular"/>
              </a:rPr>
              <a:t>United States</a:t>
            </a:r>
            <a:endParaRPr lang="id-ID" sz="4000" b="1" dirty="0">
              <a:latin typeface="Lato Regular"/>
              <a:cs typeface="Lato Regular"/>
            </a:endParaRPr>
          </a:p>
        </p:txBody>
      </p:sp>
    </p:spTree>
  </p:cSld>
  <p:clrMapOvr>
    <a:masterClrMapping/>
  </p:clrMapOvr>
  <p:transition spd="slow" advClick="0" advTm="3000">
    <p:cove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80"/>
                                        </p:tgtEl>
                                        <p:attrNameLst>
                                          <p:attrName>style.visibility</p:attrName>
                                        </p:attrNameLst>
                                      </p:cBhvr>
                                      <p:to>
                                        <p:strVal val="visible"/>
                                      </p:to>
                                    </p:set>
                                    <p:animEffect transition="in" filter="fade">
                                      <p:cBhvr>
                                        <p:cTn id="7" dur="500"/>
                                        <p:tgtEl>
                                          <p:spTgt spid="80"/>
                                        </p:tgtEl>
                                      </p:cBhvr>
                                    </p:animEffect>
                                    <p:anim calcmode="lin" valueType="num">
                                      <p:cBhvr>
                                        <p:cTn id="8" dur="500" fill="hold"/>
                                        <p:tgtEl>
                                          <p:spTgt spid="80"/>
                                        </p:tgtEl>
                                        <p:attrNameLst>
                                          <p:attrName>ppt_x</p:attrName>
                                        </p:attrNameLst>
                                      </p:cBhvr>
                                      <p:tavLst>
                                        <p:tav tm="0">
                                          <p:val>
                                            <p:strVal val="#ppt_x"/>
                                          </p:val>
                                        </p:tav>
                                        <p:tav tm="100000">
                                          <p:val>
                                            <p:strVal val="#ppt_x"/>
                                          </p:val>
                                        </p:tav>
                                      </p:tavLst>
                                    </p:anim>
                                    <p:anim calcmode="lin" valueType="num">
                                      <p:cBhvr>
                                        <p:cTn id="9" dur="500" fill="hold"/>
                                        <p:tgtEl>
                                          <p:spTgt spid="80"/>
                                        </p:tgtEl>
                                        <p:attrNameLst>
                                          <p:attrName>ppt_y</p:attrName>
                                        </p:attrNameLst>
                                      </p:cBhvr>
                                      <p:tavLst>
                                        <p:tav tm="0">
                                          <p:val>
                                            <p:strVal val="#ppt_y+.1"/>
                                          </p:val>
                                        </p:tav>
                                        <p:tav tm="100000">
                                          <p:val>
                                            <p:strVal val="#ppt_y"/>
                                          </p:val>
                                        </p:tav>
                                      </p:tavLst>
                                    </p:anim>
                                  </p:childTnLst>
                                </p:cTn>
                              </p:par>
                            </p:childTnLst>
                          </p:cTn>
                        </p:par>
                        <p:par>
                          <p:cTn id="10" fill="hold">
                            <p:stCondLst>
                              <p:cond delay="500"/>
                            </p:stCondLst>
                            <p:childTnLst>
                              <p:par>
                                <p:cTn id="11" presetID="10" presetClass="entr" presetSubtype="0" fill="hold" grpId="0" nodeType="afterEffect">
                                  <p:stCondLst>
                                    <p:cond delay="0"/>
                                  </p:stCondLst>
                                  <p:childTnLst>
                                    <p:set>
                                      <p:cBhvr>
                                        <p:cTn id="12" dur="1" fill="hold">
                                          <p:stCondLst>
                                            <p:cond delay="0"/>
                                          </p:stCondLst>
                                        </p:cTn>
                                        <p:tgtEl>
                                          <p:spTgt spid="202"/>
                                        </p:tgtEl>
                                        <p:attrNameLst>
                                          <p:attrName>style.visibility</p:attrName>
                                        </p:attrNameLst>
                                      </p:cBhvr>
                                      <p:to>
                                        <p:strVal val="visible"/>
                                      </p:to>
                                    </p:set>
                                    <p:animEffect transition="in" filter="fade">
                                      <p:cBhvr>
                                        <p:cTn id="13" dur="500"/>
                                        <p:tgtEl>
                                          <p:spTgt spid="202"/>
                                        </p:tgtEl>
                                      </p:cBhvr>
                                    </p:animEffect>
                                  </p:childTnLst>
                                </p:cTn>
                              </p:par>
                            </p:childTnLst>
                          </p:cTn>
                        </p:par>
                        <p:par>
                          <p:cTn id="14" fill="hold">
                            <p:stCondLst>
                              <p:cond delay="1000"/>
                            </p:stCondLst>
                            <p:childTnLst>
                              <p:par>
                                <p:cTn id="15" presetID="23" presetClass="entr" presetSubtype="16" fill="hold" grpId="0" nodeType="afterEffect">
                                  <p:stCondLst>
                                    <p:cond delay="0"/>
                                  </p:stCondLst>
                                  <p:childTnLst>
                                    <p:set>
                                      <p:cBhvr>
                                        <p:cTn id="16" dur="1" fill="hold">
                                          <p:stCondLst>
                                            <p:cond delay="0"/>
                                          </p:stCondLst>
                                        </p:cTn>
                                        <p:tgtEl>
                                          <p:spTgt spid="214"/>
                                        </p:tgtEl>
                                        <p:attrNameLst>
                                          <p:attrName>style.visibility</p:attrName>
                                        </p:attrNameLst>
                                      </p:cBhvr>
                                      <p:to>
                                        <p:strVal val="visible"/>
                                      </p:to>
                                    </p:set>
                                    <p:anim calcmode="lin" valueType="num">
                                      <p:cBhvr>
                                        <p:cTn id="17" dur="500" fill="hold"/>
                                        <p:tgtEl>
                                          <p:spTgt spid="214"/>
                                        </p:tgtEl>
                                        <p:attrNameLst>
                                          <p:attrName>ppt_w</p:attrName>
                                        </p:attrNameLst>
                                      </p:cBhvr>
                                      <p:tavLst>
                                        <p:tav tm="0">
                                          <p:val>
                                            <p:fltVal val="0"/>
                                          </p:val>
                                        </p:tav>
                                        <p:tav tm="100000">
                                          <p:val>
                                            <p:strVal val="#ppt_w"/>
                                          </p:val>
                                        </p:tav>
                                      </p:tavLst>
                                    </p:anim>
                                    <p:anim calcmode="lin" valueType="num">
                                      <p:cBhvr>
                                        <p:cTn id="18" dur="500" fill="hold"/>
                                        <p:tgtEl>
                                          <p:spTgt spid="214"/>
                                        </p:tgtEl>
                                        <p:attrNameLst>
                                          <p:attrName>ppt_h</p:attrName>
                                        </p:attrNameLst>
                                      </p:cBhvr>
                                      <p:tavLst>
                                        <p:tav tm="0">
                                          <p:val>
                                            <p:fltVal val="0"/>
                                          </p:val>
                                        </p:tav>
                                        <p:tav tm="100000">
                                          <p:val>
                                            <p:strVal val="#ppt_h"/>
                                          </p:val>
                                        </p:tav>
                                      </p:tavLst>
                                    </p:anim>
                                  </p:childTnLst>
                                </p:cTn>
                              </p:par>
                              <p:par>
                                <p:cTn id="19" presetID="23" presetClass="entr" presetSubtype="16" fill="hold" nodeType="withEffect">
                                  <p:stCondLst>
                                    <p:cond delay="0"/>
                                  </p:stCondLst>
                                  <p:childTnLst>
                                    <p:set>
                                      <p:cBhvr>
                                        <p:cTn id="20" dur="1" fill="hold">
                                          <p:stCondLst>
                                            <p:cond delay="0"/>
                                          </p:stCondLst>
                                        </p:cTn>
                                        <p:tgtEl>
                                          <p:spTgt spid="219"/>
                                        </p:tgtEl>
                                        <p:attrNameLst>
                                          <p:attrName>style.visibility</p:attrName>
                                        </p:attrNameLst>
                                      </p:cBhvr>
                                      <p:to>
                                        <p:strVal val="visible"/>
                                      </p:to>
                                    </p:set>
                                    <p:anim calcmode="lin" valueType="num">
                                      <p:cBhvr>
                                        <p:cTn id="21" dur="500" fill="hold"/>
                                        <p:tgtEl>
                                          <p:spTgt spid="219"/>
                                        </p:tgtEl>
                                        <p:attrNameLst>
                                          <p:attrName>ppt_w</p:attrName>
                                        </p:attrNameLst>
                                      </p:cBhvr>
                                      <p:tavLst>
                                        <p:tav tm="0">
                                          <p:val>
                                            <p:fltVal val="0"/>
                                          </p:val>
                                        </p:tav>
                                        <p:tav tm="100000">
                                          <p:val>
                                            <p:strVal val="#ppt_w"/>
                                          </p:val>
                                        </p:tav>
                                      </p:tavLst>
                                    </p:anim>
                                    <p:anim calcmode="lin" valueType="num">
                                      <p:cBhvr>
                                        <p:cTn id="22" dur="500" fill="hold"/>
                                        <p:tgtEl>
                                          <p:spTgt spid="219"/>
                                        </p:tgtEl>
                                        <p:attrNameLst>
                                          <p:attrName>ppt_h</p:attrName>
                                        </p:attrNameLst>
                                      </p:cBhvr>
                                      <p:tavLst>
                                        <p:tav tm="0">
                                          <p:val>
                                            <p:fltVal val="0"/>
                                          </p:val>
                                        </p:tav>
                                        <p:tav tm="100000">
                                          <p:val>
                                            <p:strVal val="#ppt_h"/>
                                          </p:val>
                                        </p:tav>
                                      </p:tavLst>
                                    </p:anim>
                                  </p:childTnLst>
                                </p:cTn>
                              </p:par>
                              <p:par>
                                <p:cTn id="23" presetID="53" presetClass="entr" presetSubtype="16" fill="hold" grpId="0" nodeType="withEffect">
                                  <p:stCondLst>
                                    <p:cond delay="0"/>
                                  </p:stCondLst>
                                  <p:childTnLst>
                                    <p:set>
                                      <p:cBhvr>
                                        <p:cTn id="24" dur="1" fill="hold">
                                          <p:stCondLst>
                                            <p:cond delay="0"/>
                                          </p:stCondLst>
                                        </p:cTn>
                                        <p:tgtEl>
                                          <p:spTgt spid="222"/>
                                        </p:tgtEl>
                                        <p:attrNameLst>
                                          <p:attrName>style.visibility</p:attrName>
                                        </p:attrNameLst>
                                      </p:cBhvr>
                                      <p:to>
                                        <p:strVal val="visible"/>
                                      </p:to>
                                    </p:set>
                                    <p:anim calcmode="lin" valueType="num">
                                      <p:cBhvr>
                                        <p:cTn id="25" dur="500" fill="hold"/>
                                        <p:tgtEl>
                                          <p:spTgt spid="222"/>
                                        </p:tgtEl>
                                        <p:attrNameLst>
                                          <p:attrName>ppt_w</p:attrName>
                                        </p:attrNameLst>
                                      </p:cBhvr>
                                      <p:tavLst>
                                        <p:tav tm="0">
                                          <p:val>
                                            <p:fltVal val="0"/>
                                          </p:val>
                                        </p:tav>
                                        <p:tav tm="100000">
                                          <p:val>
                                            <p:strVal val="#ppt_w"/>
                                          </p:val>
                                        </p:tav>
                                      </p:tavLst>
                                    </p:anim>
                                    <p:anim calcmode="lin" valueType="num">
                                      <p:cBhvr>
                                        <p:cTn id="26" dur="500" fill="hold"/>
                                        <p:tgtEl>
                                          <p:spTgt spid="222"/>
                                        </p:tgtEl>
                                        <p:attrNameLst>
                                          <p:attrName>ppt_h</p:attrName>
                                        </p:attrNameLst>
                                      </p:cBhvr>
                                      <p:tavLst>
                                        <p:tav tm="0">
                                          <p:val>
                                            <p:fltVal val="0"/>
                                          </p:val>
                                        </p:tav>
                                        <p:tav tm="100000">
                                          <p:val>
                                            <p:strVal val="#ppt_h"/>
                                          </p:val>
                                        </p:tav>
                                      </p:tavLst>
                                    </p:anim>
                                    <p:animEffect transition="in" filter="fade">
                                      <p:cBhvr>
                                        <p:cTn id="27" dur="500"/>
                                        <p:tgtEl>
                                          <p:spTgt spid="222"/>
                                        </p:tgtEl>
                                      </p:cBhvr>
                                    </p:animEffect>
                                  </p:childTnLst>
                                </p:cTn>
                              </p:par>
                            </p:childTnLst>
                          </p:cTn>
                        </p:par>
                        <p:par>
                          <p:cTn id="28" fill="hold">
                            <p:stCondLst>
                              <p:cond delay="1500"/>
                            </p:stCondLst>
                            <p:childTnLst>
                              <p:par>
                                <p:cTn id="29" presetID="23" presetClass="entr" presetSubtype="16" fill="hold" nodeType="afterEffect">
                                  <p:stCondLst>
                                    <p:cond delay="0"/>
                                  </p:stCondLst>
                                  <p:childTnLst>
                                    <p:set>
                                      <p:cBhvr>
                                        <p:cTn id="30" dur="1" fill="hold">
                                          <p:stCondLst>
                                            <p:cond delay="0"/>
                                          </p:stCondLst>
                                        </p:cTn>
                                        <p:tgtEl>
                                          <p:spTgt spid="216"/>
                                        </p:tgtEl>
                                        <p:attrNameLst>
                                          <p:attrName>style.visibility</p:attrName>
                                        </p:attrNameLst>
                                      </p:cBhvr>
                                      <p:to>
                                        <p:strVal val="visible"/>
                                      </p:to>
                                    </p:set>
                                    <p:anim calcmode="lin" valueType="num">
                                      <p:cBhvr>
                                        <p:cTn id="31" dur="500" fill="hold"/>
                                        <p:tgtEl>
                                          <p:spTgt spid="216"/>
                                        </p:tgtEl>
                                        <p:attrNameLst>
                                          <p:attrName>ppt_w</p:attrName>
                                        </p:attrNameLst>
                                      </p:cBhvr>
                                      <p:tavLst>
                                        <p:tav tm="0">
                                          <p:val>
                                            <p:fltVal val="0"/>
                                          </p:val>
                                        </p:tav>
                                        <p:tav tm="100000">
                                          <p:val>
                                            <p:strVal val="#ppt_w"/>
                                          </p:val>
                                        </p:tav>
                                      </p:tavLst>
                                    </p:anim>
                                    <p:anim calcmode="lin" valueType="num">
                                      <p:cBhvr>
                                        <p:cTn id="32" dur="500" fill="hold"/>
                                        <p:tgtEl>
                                          <p:spTgt spid="216"/>
                                        </p:tgtEl>
                                        <p:attrNameLst>
                                          <p:attrName>ppt_h</p:attrName>
                                        </p:attrNameLst>
                                      </p:cBhvr>
                                      <p:tavLst>
                                        <p:tav tm="0">
                                          <p:val>
                                            <p:fltVal val="0"/>
                                          </p:val>
                                        </p:tav>
                                        <p:tav tm="100000">
                                          <p:val>
                                            <p:strVal val="#ppt_h"/>
                                          </p:val>
                                        </p:tav>
                                      </p:tavLst>
                                    </p:anim>
                                  </p:childTnLst>
                                </p:cTn>
                              </p:par>
                              <p:par>
                                <p:cTn id="33" presetID="23" presetClass="entr" presetSubtype="16" fill="hold" grpId="0" nodeType="withEffect">
                                  <p:stCondLst>
                                    <p:cond delay="0"/>
                                  </p:stCondLst>
                                  <p:childTnLst>
                                    <p:set>
                                      <p:cBhvr>
                                        <p:cTn id="34" dur="1" fill="hold">
                                          <p:stCondLst>
                                            <p:cond delay="0"/>
                                          </p:stCondLst>
                                        </p:cTn>
                                        <p:tgtEl>
                                          <p:spTgt spid="215"/>
                                        </p:tgtEl>
                                        <p:attrNameLst>
                                          <p:attrName>style.visibility</p:attrName>
                                        </p:attrNameLst>
                                      </p:cBhvr>
                                      <p:to>
                                        <p:strVal val="visible"/>
                                      </p:to>
                                    </p:set>
                                    <p:anim calcmode="lin" valueType="num">
                                      <p:cBhvr>
                                        <p:cTn id="35" dur="500" fill="hold"/>
                                        <p:tgtEl>
                                          <p:spTgt spid="215"/>
                                        </p:tgtEl>
                                        <p:attrNameLst>
                                          <p:attrName>ppt_w</p:attrName>
                                        </p:attrNameLst>
                                      </p:cBhvr>
                                      <p:tavLst>
                                        <p:tav tm="0">
                                          <p:val>
                                            <p:fltVal val="0"/>
                                          </p:val>
                                        </p:tav>
                                        <p:tav tm="100000">
                                          <p:val>
                                            <p:strVal val="#ppt_w"/>
                                          </p:val>
                                        </p:tav>
                                      </p:tavLst>
                                    </p:anim>
                                    <p:anim calcmode="lin" valueType="num">
                                      <p:cBhvr>
                                        <p:cTn id="36" dur="500" fill="hold"/>
                                        <p:tgtEl>
                                          <p:spTgt spid="215"/>
                                        </p:tgtEl>
                                        <p:attrNameLst>
                                          <p:attrName>ppt_h</p:attrName>
                                        </p:attrNameLst>
                                      </p:cBhvr>
                                      <p:tavLst>
                                        <p:tav tm="0">
                                          <p:val>
                                            <p:fltVal val="0"/>
                                          </p:val>
                                        </p:tav>
                                        <p:tav tm="100000">
                                          <p:val>
                                            <p:strVal val="#ppt_h"/>
                                          </p:val>
                                        </p:tav>
                                      </p:tavLst>
                                    </p:anim>
                                  </p:childTnLst>
                                </p:cTn>
                              </p:par>
                              <p:par>
                                <p:cTn id="37" presetID="53" presetClass="entr" presetSubtype="16" fill="hold" grpId="0" nodeType="withEffect">
                                  <p:stCondLst>
                                    <p:cond delay="0"/>
                                  </p:stCondLst>
                                  <p:childTnLst>
                                    <p:set>
                                      <p:cBhvr>
                                        <p:cTn id="38" dur="1" fill="hold">
                                          <p:stCondLst>
                                            <p:cond delay="0"/>
                                          </p:stCondLst>
                                        </p:cTn>
                                        <p:tgtEl>
                                          <p:spTgt spid="223"/>
                                        </p:tgtEl>
                                        <p:attrNameLst>
                                          <p:attrName>style.visibility</p:attrName>
                                        </p:attrNameLst>
                                      </p:cBhvr>
                                      <p:to>
                                        <p:strVal val="visible"/>
                                      </p:to>
                                    </p:set>
                                    <p:anim calcmode="lin" valueType="num">
                                      <p:cBhvr>
                                        <p:cTn id="39" dur="500" fill="hold"/>
                                        <p:tgtEl>
                                          <p:spTgt spid="223"/>
                                        </p:tgtEl>
                                        <p:attrNameLst>
                                          <p:attrName>ppt_w</p:attrName>
                                        </p:attrNameLst>
                                      </p:cBhvr>
                                      <p:tavLst>
                                        <p:tav tm="0">
                                          <p:val>
                                            <p:fltVal val="0"/>
                                          </p:val>
                                        </p:tav>
                                        <p:tav tm="100000">
                                          <p:val>
                                            <p:strVal val="#ppt_w"/>
                                          </p:val>
                                        </p:tav>
                                      </p:tavLst>
                                    </p:anim>
                                    <p:anim calcmode="lin" valueType="num">
                                      <p:cBhvr>
                                        <p:cTn id="40" dur="500" fill="hold"/>
                                        <p:tgtEl>
                                          <p:spTgt spid="223"/>
                                        </p:tgtEl>
                                        <p:attrNameLst>
                                          <p:attrName>ppt_h</p:attrName>
                                        </p:attrNameLst>
                                      </p:cBhvr>
                                      <p:tavLst>
                                        <p:tav tm="0">
                                          <p:val>
                                            <p:fltVal val="0"/>
                                          </p:val>
                                        </p:tav>
                                        <p:tav tm="100000">
                                          <p:val>
                                            <p:strVal val="#ppt_h"/>
                                          </p:val>
                                        </p:tav>
                                      </p:tavLst>
                                    </p:anim>
                                    <p:animEffect transition="in" filter="fade">
                                      <p:cBhvr>
                                        <p:cTn id="41" dur="500"/>
                                        <p:tgtEl>
                                          <p:spTgt spid="223"/>
                                        </p:tgtEl>
                                      </p:cBhvr>
                                    </p:animEffect>
                                  </p:childTnLst>
                                </p:cTn>
                              </p:par>
                            </p:childTnLst>
                          </p:cTn>
                        </p:par>
                        <p:par>
                          <p:cTn id="42" fill="hold">
                            <p:stCondLst>
                              <p:cond delay="2000"/>
                            </p:stCondLst>
                            <p:childTnLst>
                              <p:par>
                                <p:cTn id="43" presetID="10" presetClass="entr" presetSubtype="0" fill="hold" grpId="0" nodeType="afterEffect">
                                  <p:stCondLst>
                                    <p:cond delay="0"/>
                                  </p:stCondLst>
                                  <p:childTnLst>
                                    <p:set>
                                      <p:cBhvr>
                                        <p:cTn id="44" dur="1" fill="hold">
                                          <p:stCondLst>
                                            <p:cond delay="0"/>
                                          </p:stCondLst>
                                        </p:cTn>
                                        <p:tgtEl>
                                          <p:spTgt spid="225"/>
                                        </p:tgtEl>
                                        <p:attrNameLst>
                                          <p:attrName>style.visibility</p:attrName>
                                        </p:attrNameLst>
                                      </p:cBhvr>
                                      <p:to>
                                        <p:strVal val="visible"/>
                                      </p:to>
                                    </p:set>
                                    <p:animEffect transition="in" filter="fade">
                                      <p:cBhvr>
                                        <p:cTn id="45" dur="500"/>
                                        <p:tgtEl>
                                          <p:spTgt spid="225"/>
                                        </p:tgtEl>
                                      </p:cBhvr>
                                    </p:animEffect>
                                  </p:childTnLst>
                                </p:cTn>
                              </p:par>
                            </p:childTnLst>
                          </p:cTn>
                        </p:par>
                        <p:par>
                          <p:cTn id="46" fill="hold">
                            <p:stCondLst>
                              <p:cond delay="2500"/>
                            </p:stCondLst>
                            <p:childTnLst>
                              <p:par>
                                <p:cTn id="47" presetID="22" presetClass="entr" presetSubtype="8" fill="hold" grpId="0" nodeType="afterEffect">
                                  <p:stCondLst>
                                    <p:cond delay="0"/>
                                  </p:stCondLst>
                                  <p:childTnLst>
                                    <p:set>
                                      <p:cBhvr>
                                        <p:cTn id="48" dur="1" fill="hold">
                                          <p:stCondLst>
                                            <p:cond delay="0"/>
                                          </p:stCondLst>
                                        </p:cTn>
                                        <p:tgtEl>
                                          <p:spTgt spid="114"/>
                                        </p:tgtEl>
                                        <p:attrNameLst>
                                          <p:attrName>style.visibility</p:attrName>
                                        </p:attrNameLst>
                                      </p:cBhvr>
                                      <p:to>
                                        <p:strVal val="visible"/>
                                      </p:to>
                                    </p:set>
                                    <p:animEffect transition="in" filter="wipe(left)">
                                      <p:cBhvr>
                                        <p:cTn id="49" dur="500"/>
                                        <p:tgtEl>
                                          <p:spTgt spid="114"/>
                                        </p:tgtEl>
                                      </p:cBhvr>
                                    </p:animEffect>
                                  </p:childTnLst>
                                </p:cTn>
                              </p:par>
                              <p:par>
                                <p:cTn id="50" presetID="22" presetClass="entr" presetSubtype="8" fill="hold" grpId="0" nodeType="withEffect">
                                  <p:stCondLst>
                                    <p:cond delay="0"/>
                                  </p:stCondLst>
                                  <p:childTnLst>
                                    <p:set>
                                      <p:cBhvr>
                                        <p:cTn id="51" dur="1" fill="hold">
                                          <p:stCondLst>
                                            <p:cond delay="0"/>
                                          </p:stCondLst>
                                        </p:cTn>
                                        <p:tgtEl>
                                          <p:spTgt spid="88"/>
                                        </p:tgtEl>
                                        <p:attrNameLst>
                                          <p:attrName>style.visibility</p:attrName>
                                        </p:attrNameLst>
                                      </p:cBhvr>
                                      <p:to>
                                        <p:strVal val="visible"/>
                                      </p:to>
                                    </p:set>
                                    <p:animEffect transition="in" filter="wipe(left)">
                                      <p:cBhvr>
                                        <p:cTn id="52" dur="500"/>
                                        <p:tgtEl>
                                          <p:spTgt spid="88"/>
                                        </p:tgtEl>
                                      </p:cBhvr>
                                    </p:animEffect>
                                  </p:childTnLst>
                                </p:cTn>
                              </p:par>
                              <p:par>
                                <p:cTn id="53" presetID="22" presetClass="entr" presetSubtype="8" fill="hold" grpId="0" nodeType="withEffect">
                                  <p:stCondLst>
                                    <p:cond delay="0"/>
                                  </p:stCondLst>
                                  <p:childTnLst>
                                    <p:set>
                                      <p:cBhvr>
                                        <p:cTn id="54" dur="1" fill="hold">
                                          <p:stCondLst>
                                            <p:cond delay="0"/>
                                          </p:stCondLst>
                                        </p:cTn>
                                        <p:tgtEl>
                                          <p:spTgt spid="87"/>
                                        </p:tgtEl>
                                        <p:attrNameLst>
                                          <p:attrName>style.visibility</p:attrName>
                                        </p:attrNameLst>
                                      </p:cBhvr>
                                      <p:to>
                                        <p:strVal val="visible"/>
                                      </p:to>
                                    </p:set>
                                    <p:animEffect transition="in" filter="wipe(left)">
                                      <p:cBhvr>
                                        <p:cTn id="55" dur="500"/>
                                        <p:tgtEl>
                                          <p:spTgt spid="87"/>
                                        </p:tgtEl>
                                      </p:cBhvr>
                                    </p:animEffect>
                                  </p:childTnLst>
                                </p:cTn>
                              </p:par>
                              <p:par>
                                <p:cTn id="56" presetID="22" presetClass="entr" presetSubtype="8" fill="hold" grpId="0" nodeType="withEffect">
                                  <p:stCondLst>
                                    <p:cond delay="0"/>
                                  </p:stCondLst>
                                  <p:childTnLst>
                                    <p:set>
                                      <p:cBhvr>
                                        <p:cTn id="57" dur="1" fill="hold">
                                          <p:stCondLst>
                                            <p:cond delay="0"/>
                                          </p:stCondLst>
                                        </p:cTn>
                                        <p:tgtEl>
                                          <p:spTgt spid="86"/>
                                        </p:tgtEl>
                                        <p:attrNameLst>
                                          <p:attrName>style.visibility</p:attrName>
                                        </p:attrNameLst>
                                      </p:cBhvr>
                                      <p:to>
                                        <p:strVal val="visible"/>
                                      </p:to>
                                    </p:set>
                                    <p:animEffect transition="in" filter="wipe(left)">
                                      <p:cBhvr>
                                        <p:cTn id="58" dur="500"/>
                                        <p:tgtEl>
                                          <p:spTgt spid="86"/>
                                        </p:tgtEl>
                                      </p:cBhvr>
                                    </p:animEffect>
                                  </p:childTnLst>
                                </p:cTn>
                              </p:par>
                            </p:childTnLst>
                          </p:cTn>
                        </p:par>
                        <p:par>
                          <p:cTn id="59" fill="hold">
                            <p:stCondLst>
                              <p:cond delay="3000"/>
                            </p:stCondLst>
                            <p:childTnLst>
                              <p:par>
                                <p:cTn id="60" presetID="22" presetClass="entr" presetSubtype="8" fill="hold" grpId="0" nodeType="afterEffect">
                                  <p:stCondLst>
                                    <p:cond delay="0"/>
                                  </p:stCondLst>
                                  <p:childTnLst>
                                    <p:set>
                                      <p:cBhvr>
                                        <p:cTn id="61" dur="1" fill="hold">
                                          <p:stCondLst>
                                            <p:cond delay="0"/>
                                          </p:stCondLst>
                                        </p:cTn>
                                        <p:tgtEl>
                                          <p:spTgt spid="113"/>
                                        </p:tgtEl>
                                        <p:attrNameLst>
                                          <p:attrName>style.visibility</p:attrName>
                                        </p:attrNameLst>
                                      </p:cBhvr>
                                      <p:to>
                                        <p:strVal val="visible"/>
                                      </p:to>
                                    </p:set>
                                    <p:animEffect transition="in" filter="wipe(left)">
                                      <p:cBhvr>
                                        <p:cTn id="62" dur="500"/>
                                        <p:tgtEl>
                                          <p:spTgt spid="113"/>
                                        </p:tgtEl>
                                      </p:cBhvr>
                                    </p:animEffect>
                                  </p:childTnLst>
                                </p:cTn>
                              </p:par>
                              <p:par>
                                <p:cTn id="63" presetID="22" presetClass="entr" presetSubtype="8" fill="hold" grpId="0" nodeType="withEffect">
                                  <p:stCondLst>
                                    <p:cond delay="0"/>
                                  </p:stCondLst>
                                  <p:childTnLst>
                                    <p:set>
                                      <p:cBhvr>
                                        <p:cTn id="64" dur="1" fill="hold">
                                          <p:stCondLst>
                                            <p:cond delay="0"/>
                                          </p:stCondLst>
                                        </p:cTn>
                                        <p:tgtEl>
                                          <p:spTgt spid="95"/>
                                        </p:tgtEl>
                                        <p:attrNameLst>
                                          <p:attrName>style.visibility</p:attrName>
                                        </p:attrNameLst>
                                      </p:cBhvr>
                                      <p:to>
                                        <p:strVal val="visible"/>
                                      </p:to>
                                    </p:set>
                                    <p:animEffect transition="in" filter="wipe(left)">
                                      <p:cBhvr>
                                        <p:cTn id="65" dur="500"/>
                                        <p:tgtEl>
                                          <p:spTgt spid="95"/>
                                        </p:tgtEl>
                                      </p:cBhvr>
                                    </p:animEffect>
                                  </p:childTnLst>
                                </p:cTn>
                              </p:par>
                              <p:par>
                                <p:cTn id="66" presetID="22" presetClass="entr" presetSubtype="8" fill="hold" grpId="0" nodeType="withEffect">
                                  <p:stCondLst>
                                    <p:cond delay="0"/>
                                  </p:stCondLst>
                                  <p:childTnLst>
                                    <p:set>
                                      <p:cBhvr>
                                        <p:cTn id="67" dur="1" fill="hold">
                                          <p:stCondLst>
                                            <p:cond delay="0"/>
                                          </p:stCondLst>
                                        </p:cTn>
                                        <p:tgtEl>
                                          <p:spTgt spid="94"/>
                                        </p:tgtEl>
                                        <p:attrNameLst>
                                          <p:attrName>style.visibility</p:attrName>
                                        </p:attrNameLst>
                                      </p:cBhvr>
                                      <p:to>
                                        <p:strVal val="visible"/>
                                      </p:to>
                                    </p:set>
                                    <p:animEffect transition="in" filter="wipe(left)">
                                      <p:cBhvr>
                                        <p:cTn id="68" dur="500"/>
                                        <p:tgtEl>
                                          <p:spTgt spid="94"/>
                                        </p:tgtEl>
                                      </p:cBhvr>
                                    </p:animEffect>
                                  </p:childTnLst>
                                </p:cTn>
                              </p:par>
                              <p:par>
                                <p:cTn id="69" presetID="22" presetClass="entr" presetSubtype="8" fill="hold" grpId="0" nodeType="withEffect">
                                  <p:stCondLst>
                                    <p:cond delay="0"/>
                                  </p:stCondLst>
                                  <p:childTnLst>
                                    <p:set>
                                      <p:cBhvr>
                                        <p:cTn id="70" dur="1" fill="hold">
                                          <p:stCondLst>
                                            <p:cond delay="0"/>
                                          </p:stCondLst>
                                        </p:cTn>
                                        <p:tgtEl>
                                          <p:spTgt spid="89"/>
                                        </p:tgtEl>
                                        <p:attrNameLst>
                                          <p:attrName>style.visibility</p:attrName>
                                        </p:attrNameLst>
                                      </p:cBhvr>
                                      <p:to>
                                        <p:strVal val="visible"/>
                                      </p:to>
                                    </p:set>
                                    <p:animEffect transition="in" filter="wipe(left)">
                                      <p:cBhvr>
                                        <p:cTn id="71" dur="500"/>
                                        <p:tgtEl>
                                          <p:spTgt spid="89"/>
                                        </p:tgtEl>
                                      </p:cBhvr>
                                    </p:animEffect>
                                  </p:childTnLst>
                                </p:cTn>
                              </p:par>
                            </p:childTnLst>
                          </p:cTn>
                        </p:par>
                        <p:par>
                          <p:cTn id="72" fill="hold">
                            <p:stCondLst>
                              <p:cond delay="3500"/>
                            </p:stCondLst>
                            <p:childTnLst>
                              <p:par>
                                <p:cTn id="73" presetID="22" presetClass="entr" presetSubtype="8" fill="hold" nodeType="afterEffect">
                                  <p:stCondLst>
                                    <p:cond delay="0"/>
                                  </p:stCondLst>
                                  <p:childTnLst>
                                    <p:set>
                                      <p:cBhvr>
                                        <p:cTn id="74" dur="1" fill="hold">
                                          <p:stCondLst>
                                            <p:cond delay="0"/>
                                          </p:stCondLst>
                                        </p:cTn>
                                        <p:tgtEl>
                                          <p:spTgt spid="116"/>
                                        </p:tgtEl>
                                        <p:attrNameLst>
                                          <p:attrName>style.visibility</p:attrName>
                                        </p:attrNameLst>
                                      </p:cBhvr>
                                      <p:to>
                                        <p:strVal val="visible"/>
                                      </p:to>
                                    </p:set>
                                    <p:animEffect transition="in" filter="wipe(left)">
                                      <p:cBhvr>
                                        <p:cTn id="75" dur="500"/>
                                        <p:tgtEl>
                                          <p:spTgt spid="116"/>
                                        </p:tgtEl>
                                      </p:cBhvr>
                                    </p:animEffect>
                                  </p:childTnLst>
                                </p:cTn>
                              </p:par>
                              <p:par>
                                <p:cTn id="76" presetID="22" presetClass="entr" presetSubtype="8" fill="hold" grpId="0" nodeType="withEffect">
                                  <p:stCondLst>
                                    <p:cond delay="0"/>
                                  </p:stCondLst>
                                  <p:childTnLst>
                                    <p:set>
                                      <p:cBhvr>
                                        <p:cTn id="77" dur="1" fill="hold">
                                          <p:stCondLst>
                                            <p:cond delay="0"/>
                                          </p:stCondLst>
                                        </p:cTn>
                                        <p:tgtEl>
                                          <p:spTgt spid="98"/>
                                        </p:tgtEl>
                                        <p:attrNameLst>
                                          <p:attrName>style.visibility</p:attrName>
                                        </p:attrNameLst>
                                      </p:cBhvr>
                                      <p:to>
                                        <p:strVal val="visible"/>
                                      </p:to>
                                    </p:set>
                                    <p:animEffect transition="in" filter="wipe(left)">
                                      <p:cBhvr>
                                        <p:cTn id="78" dur="500"/>
                                        <p:tgtEl>
                                          <p:spTgt spid="98"/>
                                        </p:tgtEl>
                                      </p:cBhvr>
                                    </p:animEffect>
                                  </p:childTnLst>
                                </p:cTn>
                              </p:par>
                              <p:par>
                                <p:cTn id="79" presetID="22" presetClass="entr" presetSubtype="8" fill="hold" grpId="0" nodeType="withEffect">
                                  <p:stCondLst>
                                    <p:cond delay="0"/>
                                  </p:stCondLst>
                                  <p:childTnLst>
                                    <p:set>
                                      <p:cBhvr>
                                        <p:cTn id="80" dur="1" fill="hold">
                                          <p:stCondLst>
                                            <p:cond delay="0"/>
                                          </p:stCondLst>
                                        </p:cTn>
                                        <p:tgtEl>
                                          <p:spTgt spid="97"/>
                                        </p:tgtEl>
                                        <p:attrNameLst>
                                          <p:attrName>style.visibility</p:attrName>
                                        </p:attrNameLst>
                                      </p:cBhvr>
                                      <p:to>
                                        <p:strVal val="visible"/>
                                      </p:to>
                                    </p:set>
                                    <p:animEffect transition="in" filter="wipe(left)">
                                      <p:cBhvr>
                                        <p:cTn id="81" dur="500"/>
                                        <p:tgtEl>
                                          <p:spTgt spid="97"/>
                                        </p:tgtEl>
                                      </p:cBhvr>
                                    </p:animEffect>
                                  </p:childTnLst>
                                </p:cTn>
                              </p:par>
                              <p:par>
                                <p:cTn id="82" presetID="22" presetClass="entr" presetSubtype="8" fill="hold" grpId="0" nodeType="withEffect">
                                  <p:stCondLst>
                                    <p:cond delay="0"/>
                                  </p:stCondLst>
                                  <p:childTnLst>
                                    <p:set>
                                      <p:cBhvr>
                                        <p:cTn id="83" dur="1" fill="hold">
                                          <p:stCondLst>
                                            <p:cond delay="0"/>
                                          </p:stCondLst>
                                        </p:cTn>
                                        <p:tgtEl>
                                          <p:spTgt spid="96"/>
                                        </p:tgtEl>
                                        <p:attrNameLst>
                                          <p:attrName>style.visibility</p:attrName>
                                        </p:attrNameLst>
                                      </p:cBhvr>
                                      <p:to>
                                        <p:strVal val="visible"/>
                                      </p:to>
                                    </p:set>
                                    <p:animEffect transition="in" filter="wipe(left)">
                                      <p:cBhvr>
                                        <p:cTn id="84" dur="500"/>
                                        <p:tgtEl>
                                          <p:spTgt spid="96"/>
                                        </p:tgtEl>
                                      </p:cBhvr>
                                    </p:animEffect>
                                  </p:childTnLst>
                                </p:cTn>
                              </p:par>
                            </p:childTnLst>
                          </p:cTn>
                        </p:par>
                        <p:par>
                          <p:cTn id="85" fill="hold">
                            <p:stCondLst>
                              <p:cond delay="4000"/>
                            </p:stCondLst>
                            <p:childTnLst>
                              <p:par>
                                <p:cTn id="86" presetID="22" presetClass="entr" presetSubtype="8" fill="hold" nodeType="afterEffect">
                                  <p:stCondLst>
                                    <p:cond delay="0"/>
                                  </p:stCondLst>
                                  <p:childTnLst>
                                    <p:set>
                                      <p:cBhvr>
                                        <p:cTn id="87" dur="1" fill="hold">
                                          <p:stCondLst>
                                            <p:cond delay="0"/>
                                          </p:stCondLst>
                                        </p:cTn>
                                        <p:tgtEl>
                                          <p:spTgt spid="105"/>
                                        </p:tgtEl>
                                        <p:attrNameLst>
                                          <p:attrName>style.visibility</p:attrName>
                                        </p:attrNameLst>
                                      </p:cBhvr>
                                      <p:to>
                                        <p:strVal val="visible"/>
                                      </p:to>
                                    </p:set>
                                    <p:animEffect transition="in" filter="wipe(left)">
                                      <p:cBhvr>
                                        <p:cTn id="88" dur="500"/>
                                        <p:tgtEl>
                                          <p:spTgt spid="105"/>
                                        </p:tgtEl>
                                      </p:cBhvr>
                                    </p:animEffect>
                                  </p:childTnLst>
                                </p:cTn>
                              </p:par>
                              <p:par>
                                <p:cTn id="89" presetID="22" presetClass="entr" presetSubtype="8" fill="hold" grpId="0" nodeType="withEffect">
                                  <p:stCondLst>
                                    <p:cond delay="0"/>
                                  </p:stCondLst>
                                  <p:childTnLst>
                                    <p:set>
                                      <p:cBhvr>
                                        <p:cTn id="90" dur="1" fill="hold">
                                          <p:stCondLst>
                                            <p:cond delay="0"/>
                                          </p:stCondLst>
                                        </p:cTn>
                                        <p:tgtEl>
                                          <p:spTgt spid="101"/>
                                        </p:tgtEl>
                                        <p:attrNameLst>
                                          <p:attrName>style.visibility</p:attrName>
                                        </p:attrNameLst>
                                      </p:cBhvr>
                                      <p:to>
                                        <p:strVal val="visible"/>
                                      </p:to>
                                    </p:set>
                                    <p:animEffect transition="in" filter="wipe(left)">
                                      <p:cBhvr>
                                        <p:cTn id="91" dur="500"/>
                                        <p:tgtEl>
                                          <p:spTgt spid="101"/>
                                        </p:tgtEl>
                                      </p:cBhvr>
                                    </p:animEffect>
                                  </p:childTnLst>
                                </p:cTn>
                              </p:par>
                              <p:par>
                                <p:cTn id="92" presetID="22" presetClass="entr" presetSubtype="8" fill="hold" grpId="0" nodeType="withEffect">
                                  <p:stCondLst>
                                    <p:cond delay="0"/>
                                  </p:stCondLst>
                                  <p:childTnLst>
                                    <p:set>
                                      <p:cBhvr>
                                        <p:cTn id="93" dur="1" fill="hold">
                                          <p:stCondLst>
                                            <p:cond delay="0"/>
                                          </p:stCondLst>
                                        </p:cTn>
                                        <p:tgtEl>
                                          <p:spTgt spid="100"/>
                                        </p:tgtEl>
                                        <p:attrNameLst>
                                          <p:attrName>style.visibility</p:attrName>
                                        </p:attrNameLst>
                                      </p:cBhvr>
                                      <p:to>
                                        <p:strVal val="visible"/>
                                      </p:to>
                                    </p:set>
                                    <p:animEffect transition="in" filter="wipe(left)">
                                      <p:cBhvr>
                                        <p:cTn id="94" dur="500"/>
                                        <p:tgtEl>
                                          <p:spTgt spid="100"/>
                                        </p:tgtEl>
                                      </p:cBhvr>
                                    </p:animEffect>
                                  </p:childTnLst>
                                </p:cTn>
                              </p:par>
                              <p:par>
                                <p:cTn id="95" presetID="22" presetClass="entr" presetSubtype="8" fill="hold" grpId="0" nodeType="withEffect">
                                  <p:stCondLst>
                                    <p:cond delay="0"/>
                                  </p:stCondLst>
                                  <p:childTnLst>
                                    <p:set>
                                      <p:cBhvr>
                                        <p:cTn id="96" dur="1" fill="hold">
                                          <p:stCondLst>
                                            <p:cond delay="0"/>
                                          </p:stCondLst>
                                        </p:cTn>
                                        <p:tgtEl>
                                          <p:spTgt spid="99"/>
                                        </p:tgtEl>
                                        <p:attrNameLst>
                                          <p:attrName>style.visibility</p:attrName>
                                        </p:attrNameLst>
                                      </p:cBhvr>
                                      <p:to>
                                        <p:strVal val="visible"/>
                                      </p:to>
                                    </p:set>
                                    <p:animEffect transition="in" filter="wipe(left)">
                                      <p:cBhvr>
                                        <p:cTn id="97" dur="500"/>
                                        <p:tgtEl>
                                          <p:spTgt spid="99"/>
                                        </p:tgtEl>
                                      </p:cBhvr>
                                    </p:animEffect>
                                  </p:childTnLst>
                                </p:cTn>
                              </p:par>
                            </p:childTnLst>
                          </p:cTn>
                        </p:par>
                        <p:par>
                          <p:cTn id="98" fill="hold">
                            <p:stCondLst>
                              <p:cond delay="4500"/>
                            </p:stCondLst>
                            <p:childTnLst>
                              <p:par>
                                <p:cTn id="99" presetID="22" presetClass="entr" presetSubtype="8" fill="hold" grpId="0" nodeType="afterEffect">
                                  <p:stCondLst>
                                    <p:cond delay="0"/>
                                  </p:stCondLst>
                                  <p:childTnLst>
                                    <p:set>
                                      <p:cBhvr>
                                        <p:cTn id="100" dur="1" fill="hold">
                                          <p:stCondLst>
                                            <p:cond delay="0"/>
                                          </p:stCondLst>
                                        </p:cTn>
                                        <p:tgtEl>
                                          <p:spTgt spid="115"/>
                                        </p:tgtEl>
                                        <p:attrNameLst>
                                          <p:attrName>style.visibility</p:attrName>
                                        </p:attrNameLst>
                                      </p:cBhvr>
                                      <p:to>
                                        <p:strVal val="visible"/>
                                      </p:to>
                                    </p:set>
                                    <p:animEffect transition="in" filter="wipe(left)">
                                      <p:cBhvr>
                                        <p:cTn id="101" dur="500"/>
                                        <p:tgtEl>
                                          <p:spTgt spid="115"/>
                                        </p:tgtEl>
                                      </p:cBhvr>
                                    </p:animEffect>
                                  </p:childTnLst>
                                </p:cTn>
                              </p:par>
                              <p:par>
                                <p:cTn id="102" presetID="22" presetClass="entr" presetSubtype="8" fill="hold" grpId="0" nodeType="withEffect">
                                  <p:stCondLst>
                                    <p:cond delay="0"/>
                                  </p:stCondLst>
                                  <p:childTnLst>
                                    <p:set>
                                      <p:cBhvr>
                                        <p:cTn id="103" dur="1" fill="hold">
                                          <p:stCondLst>
                                            <p:cond delay="0"/>
                                          </p:stCondLst>
                                        </p:cTn>
                                        <p:tgtEl>
                                          <p:spTgt spid="104"/>
                                        </p:tgtEl>
                                        <p:attrNameLst>
                                          <p:attrName>style.visibility</p:attrName>
                                        </p:attrNameLst>
                                      </p:cBhvr>
                                      <p:to>
                                        <p:strVal val="visible"/>
                                      </p:to>
                                    </p:set>
                                    <p:animEffect transition="in" filter="wipe(left)">
                                      <p:cBhvr>
                                        <p:cTn id="104" dur="500"/>
                                        <p:tgtEl>
                                          <p:spTgt spid="104"/>
                                        </p:tgtEl>
                                      </p:cBhvr>
                                    </p:animEffect>
                                  </p:childTnLst>
                                </p:cTn>
                              </p:par>
                              <p:par>
                                <p:cTn id="105" presetID="22" presetClass="entr" presetSubtype="8" fill="hold" grpId="0" nodeType="withEffect">
                                  <p:stCondLst>
                                    <p:cond delay="0"/>
                                  </p:stCondLst>
                                  <p:childTnLst>
                                    <p:set>
                                      <p:cBhvr>
                                        <p:cTn id="106" dur="1" fill="hold">
                                          <p:stCondLst>
                                            <p:cond delay="0"/>
                                          </p:stCondLst>
                                        </p:cTn>
                                        <p:tgtEl>
                                          <p:spTgt spid="103"/>
                                        </p:tgtEl>
                                        <p:attrNameLst>
                                          <p:attrName>style.visibility</p:attrName>
                                        </p:attrNameLst>
                                      </p:cBhvr>
                                      <p:to>
                                        <p:strVal val="visible"/>
                                      </p:to>
                                    </p:set>
                                    <p:animEffect transition="in" filter="wipe(left)">
                                      <p:cBhvr>
                                        <p:cTn id="107" dur="500"/>
                                        <p:tgtEl>
                                          <p:spTgt spid="103"/>
                                        </p:tgtEl>
                                      </p:cBhvr>
                                    </p:animEffect>
                                  </p:childTnLst>
                                </p:cTn>
                              </p:par>
                              <p:par>
                                <p:cTn id="108" presetID="22" presetClass="entr" presetSubtype="8" fill="hold" grpId="0" nodeType="withEffect">
                                  <p:stCondLst>
                                    <p:cond delay="0"/>
                                  </p:stCondLst>
                                  <p:childTnLst>
                                    <p:set>
                                      <p:cBhvr>
                                        <p:cTn id="109" dur="1" fill="hold">
                                          <p:stCondLst>
                                            <p:cond delay="0"/>
                                          </p:stCondLst>
                                        </p:cTn>
                                        <p:tgtEl>
                                          <p:spTgt spid="102"/>
                                        </p:tgtEl>
                                        <p:attrNameLst>
                                          <p:attrName>style.visibility</p:attrName>
                                        </p:attrNameLst>
                                      </p:cBhvr>
                                      <p:to>
                                        <p:strVal val="visible"/>
                                      </p:to>
                                    </p:set>
                                    <p:animEffect transition="in" filter="wipe(left)">
                                      <p:cBhvr>
                                        <p:cTn id="110" dur="500"/>
                                        <p:tgtEl>
                                          <p:spTgt spid="102"/>
                                        </p:tgtEl>
                                      </p:cBhvr>
                                    </p:animEffect>
                                  </p:childTnLst>
                                </p:cTn>
                              </p:par>
                            </p:childTnLst>
                          </p:cTn>
                        </p:par>
                        <p:par>
                          <p:cTn id="111" fill="hold">
                            <p:stCondLst>
                              <p:cond delay="5000"/>
                            </p:stCondLst>
                            <p:childTnLst>
                              <p:par>
                                <p:cTn id="112" presetID="22" presetClass="entr" presetSubtype="4" fill="hold" nodeType="afterEffect">
                                  <p:stCondLst>
                                    <p:cond delay="0"/>
                                  </p:stCondLst>
                                  <p:childTnLst>
                                    <p:set>
                                      <p:cBhvr>
                                        <p:cTn id="113" dur="1" fill="hold">
                                          <p:stCondLst>
                                            <p:cond delay="0"/>
                                          </p:stCondLst>
                                        </p:cTn>
                                        <p:tgtEl>
                                          <p:spTgt spid="122"/>
                                        </p:tgtEl>
                                        <p:attrNameLst>
                                          <p:attrName>style.visibility</p:attrName>
                                        </p:attrNameLst>
                                      </p:cBhvr>
                                      <p:to>
                                        <p:strVal val="visible"/>
                                      </p:to>
                                    </p:set>
                                    <p:animEffect transition="in" filter="wipe(down)">
                                      <p:cBhvr>
                                        <p:cTn id="114" dur="500"/>
                                        <p:tgtEl>
                                          <p:spTgt spid="122"/>
                                        </p:tgtEl>
                                      </p:cBhvr>
                                    </p:animEffect>
                                  </p:childTnLst>
                                </p:cTn>
                              </p:par>
                            </p:childTnLst>
                          </p:cTn>
                        </p:par>
                        <p:par>
                          <p:cTn id="115" fill="hold">
                            <p:stCondLst>
                              <p:cond delay="5500"/>
                            </p:stCondLst>
                            <p:childTnLst>
                              <p:par>
                                <p:cTn id="116" presetID="10" presetClass="entr" presetSubtype="0" fill="hold" grpId="0" nodeType="afterEffect">
                                  <p:stCondLst>
                                    <p:cond delay="0"/>
                                  </p:stCondLst>
                                  <p:childTnLst>
                                    <p:set>
                                      <p:cBhvr>
                                        <p:cTn id="117" dur="1" fill="hold">
                                          <p:stCondLst>
                                            <p:cond delay="0"/>
                                          </p:stCondLst>
                                        </p:cTn>
                                        <p:tgtEl>
                                          <p:spTgt spid="203"/>
                                        </p:tgtEl>
                                        <p:attrNameLst>
                                          <p:attrName>style.visibility</p:attrName>
                                        </p:attrNameLst>
                                      </p:cBhvr>
                                      <p:to>
                                        <p:strVal val="visible"/>
                                      </p:to>
                                    </p:set>
                                    <p:animEffect transition="in" filter="fade">
                                      <p:cBhvr>
                                        <p:cTn id="118" dur="500"/>
                                        <p:tgtEl>
                                          <p:spTgt spid="203"/>
                                        </p:tgtEl>
                                      </p:cBhvr>
                                    </p:animEffect>
                                  </p:childTnLst>
                                </p:cTn>
                              </p:par>
                            </p:childTnLst>
                          </p:cTn>
                        </p:par>
                        <p:par>
                          <p:cTn id="119" fill="hold">
                            <p:stCondLst>
                              <p:cond delay="6000"/>
                            </p:stCondLst>
                            <p:childTnLst>
                              <p:par>
                                <p:cTn id="120" presetID="23" presetClass="entr" presetSubtype="16" fill="hold" grpId="0" nodeType="afterEffect">
                                  <p:stCondLst>
                                    <p:cond delay="0"/>
                                  </p:stCondLst>
                                  <p:childTnLst>
                                    <p:set>
                                      <p:cBhvr>
                                        <p:cTn id="121" dur="1" fill="hold">
                                          <p:stCondLst>
                                            <p:cond delay="0"/>
                                          </p:stCondLst>
                                        </p:cTn>
                                        <p:tgtEl>
                                          <p:spTgt spid="204"/>
                                        </p:tgtEl>
                                        <p:attrNameLst>
                                          <p:attrName>style.visibility</p:attrName>
                                        </p:attrNameLst>
                                      </p:cBhvr>
                                      <p:to>
                                        <p:strVal val="visible"/>
                                      </p:to>
                                    </p:set>
                                    <p:anim calcmode="lin" valueType="num">
                                      <p:cBhvr>
                                        <p:cTn id="122" dur="500" fill="hold"/>
                                        <p:tgtEl>
                                          <p:spTgt spid="204"/>
                                        </p:tgtEl>
                                        <p:attrNameLst>
                                          <p:attrName>ppt_w</p:attrName>
                                        </p:attrNameLst>
                                      </p:cBhvr>
                                      <p:tavLst>
                                        <p:tav tm="0">
                                          <p:val>
                                            <p:fltVal val="0"/>
                                          </p:val>
                                        </p:tav>
                                        <p:tav tm="100000">
                                          <p:val>
                                            <p:strVal val="#ppt_w"/>
                                          </p:val>
                                        </p:tav>
                                      </p:tavLst>
                                    </p:anim>
                                    <p:anim calcmode="lin" valueType="num">
                                      <p:cBhvr>
                                        <p:cTn id="123" dur="500" fill="hold"/>
                                        <p:tgtEl>
                                          <p:spTgt spid="204"/>
                                        </p:tgtEl>
                                        <p:attrNameLst>
                                          <p:attrName>ppt_h</p:attrName>
                                        </p:attrNameLst>
                                      </p:cBhvr>
                                      <p:tavLst>
                                        <p:tav tm="0">
                                          <p:val>
                                            <p:fltVal val="0"/>
                                          </p:val>
                                        </p:tav>
                                        <p:tav tm="100000">
                                          <p:val>
                                            <p:strVal val="#ppt_h"/>
                                          </p:val>
                                        </p:tav>
                                      </p:tavLst>
                                    </p:anim>
                                  </p:childTnLst>
                                </p:cTn>
                              </p:par>
                              <p:par>
                                <p:cTn id="124" presetID="23" presetClass="entr" presetSubtype="16" fill="hold" nodeType="withEffect">
                                  <p:stCondLst>
                                    <p:cond delay="0"/>
                                  </p:stCondLst>
                                  <p:childTnLst>
                                    <p:set>
                                      <p:cBhvr>
                                        <p:cTn id="125" dur="1" fill="hold">
                                          <p:stCondLst>
                                            <p:cond delay="0"/>
                                          </p:stCondLst>
                                        </p:cTn>
                                        <p:tgtEl>
                                          <p:spTgt spid="209"/>
                                        </p:tgtEl>
                                        <p:attrNameLst>
                                          <p:attrName>style.visibility</p:attrName>
                                        </p:attrNameLst>
                                      </p:cBhvr>
                                      <p:to>
                                        <p:strVal val="visible"/>
                                      </p:to>
                                    </p:set>
                                    <p:anim calcmode="lin" valueType="num">
                                      <p:cBhvr>
                                        <p:cTn id="126" dur="500" fill="hold"/>
                                        <p:tgtEl>
                                          <p:spTgt spid="209"/>
                                        </p:tgtEl>
                                        <p:attrNameLst>
                                          <p:attrName>ppt_w</p:attrName>
                                        </p:attrNameLst>
                                      </p:cBhvr>
                                      <p:tavLst>
                                        <p:tav tm="0">
                                          <p:val>
                                            <p:fltVal val="0"/>
                                          </p:val>
                                        </p:tav>
                                        <p:tav tm="100000">
                                          <p:val>
                                            <p:strVal val="#ppt_w"/>
                                          </p:val>
                                        </p:tav>
                                      </p:tavLst>
                                    </p:anim>
                                    <p:anim calcmode="lin" valueType="num">
                                      <p:cBhvr>
                                        <p:cTn id="127" dur="500" fill="hold"/>
                                        <p:tgtEl>
                                          <p:spTgt spid="209"/>
                                        </p:tgtEl>
                                        <p:attrNameLst>
                                          <p:attrName>ppt_h</p:attrName>
                                        </p:attrNameLst>
                                      </p:cBhvr>
                                      <p:tavLst>
                                        <p:tav tm="0">
                                          <p:val>
                                            <p:fltVal val="0"/>
                                          </p:val>
                                        </p:tav>
                                        <p:tav tm="100000">
                                          <p:val>
                                            <p:strVal val="#ppt_h"/>
                                          </p:val>
                                        </p:tav>
                                      </p:tavLst>
                                    </p:anim>
                                  </p:childTnLst>
                                </p:cTn>
                              </p:par>
                              <p:par>
                                <p:cTn id="128" presetID="53" presetClass="entr" presetSubtype="16" fill="hold" grpId="0" nodeType="withEffect">
                                  <p:stCondLst>
                                    <p:cond delay="0"/>
                                  </p:stCondLst>
                                  <p:childTnLst>
                                    <p:set>
                                      <p:cBhvr>
                                        <p:cTn id="129" dur="1" fill="hold">
                                          <p:stCondLst>
                                            <p:cond delay="0"/>
                                          </p:stCondLst>
                                        </p:cTn>
                                        <p:tgtEl>
                                          <p:spTgt spid="212"/>
                                        </p:tgtEl>
                                        <p:attrNameLst>
                                          <p:attrName>style.visibility</p:attrName>
                                        </p:attrNameLst>
                                      </p:cBhvr>
                                      <p:to>
                                        <p:strVal val="visible"/>
                                      </p:to>
                                    </p:set>
                                    <p:anim calcmode="lin" valueType="num">
                                      <p:cBhvr>
                                        <p:cTn id="130" dur="500" fill="hold"/>
                                        <p:tgtEl>
                                          <p:spTgt spid="212"/>
                                        </p:tgtEl>
                                        <p:attrNameLst>
                                          <p:attrName>ppt_w</p:attrName>
                                        </p:attrNameLst>
                                      </p:cBhvr>
                                      <p:tavLst>
                                        <p:tav tm="0">
                                          <p:val>
                                            <p:fltVal val="0"/>
                                          </p:val>
                                        </p:tav>
                                        <p:tav tm="100000">
                                          <p:val>
                                            <p:strVal val="#ppt_w"/>
                                          </p:val>
                                        </p:tav>
                                      </p:tavLst>
                                    </p:anim>
                                    <p:anim calcmode="lin" valueType="num">
                                      <p:cBhvr>
                                        <p:cTn id="131" dur="500" fill="hold"/>
                                        <p:tgtEl>
                                          <p:spTgt spid="212"/>
                                        </p:tgtEl>
                                        <p:attrNameLst>
                                          <p:attrName>ppt_h</p:attrName>
                                        </p:attrNameLst>
                                      </p:cBhvr>
                                      <p:tavLst>
                                        <p:tav tm="0">
                                          <p:val>
                                            <p:fltVal val="0"/>
                                          </p:val>
                                        </p:tav>
                                        <p:tav tm="100000">
                                          <p:val>
                                            <p:strVal val="#ppt_h"/>
                                          </p:val>
                                        </p:tav>
                                      </p:tavLst>
                                    </p:anim>
                                    <p:animEffect transition="in" filter="fade">
                                      <p:cBhvr>
                                        <p:cTn id="132" dur="500"/>
                                        <p:tgtEl>
                                          <p:spTgt spid="212"/>
                                        </p:tgtEl>
                                      </p:cBhvr>
                                    </p:animEffect>
                                  </p:childTnLst>
                                </p:cTn>
                              </p:par>
                            </p:childTnLst>
                          </p:cTn>
                        </p:par>
                        <p:par>
                          <p:cTn id="133" fill="hold">
                            <p:stCondLst>
                              <p:cond delay="6500"/>
                            </p:stCondLst>
                            <p:childTnLst>
                              <p:par>
                                <p:cTn id="134" presetID="23" presetClass="entr" presetSubtype="16" fill="hold" nodeType="afterEffect">
                                  <p:stCondLst>
                                    <p:cond delay="0"/>
                                  </p:stCondLst>
                                  <p:childTnLst>
                                    <p:set>
                                      <p:cBhvr>
                                        <p:cTn id="135" dur="1" fill="hold">
                                          <p:stCondLst>
                                            <p:cond delay="0"/>
                                          </p:stCondLst>
                                        </p:cTn>
                                        <p:tgtEl>
                                          <p:spTgt spid="206"/>
                                        </p:tgtEl>
                                        <p:attrNameLst>
                                          <p:attrName>style.visibility</p:attrName>
                                        </p:attrNameLst>
                                      </p:cBhvr>
                                      <p:to>
                                        <p:strVal val="visible"/>
                                      </p:to>
                                    </p:set>
                                    <p:anim calcmode="lin" valueType="num">
                                      <p:cBhvr>
                                        <p:cTn id="136" dur="500" fill="hold"/>
                                        <p:tgtEl>
                                          <p:spTgt spid="206"/>
                                        </p:tgtEl>
                                        <p:attrNameLst>
                                          <p:attrName>ppt_w</p:attrName>
                                        </p:attrNameLst>
                                      </p:cBhvr>
                                      <p:tavLst>
                                        <p:tav tm="0">
                                          <p:val>
                                            <p:fltVal val="0"/>
                                          </p:val>
                                        </p:tav>
                                        <p:tav tm="100000">
                                          <p:val>
                                            <p:strVal val="#ppt_w"/>
                                          </p:val>
                                        </p:tav>
                                      </p:tavLst>
                                    </p:anim>
                                    <p:anim calcmode="lin" valueType="num">
                                      <p:cBhvr>
                                        <p:cTn id="137" dur="500" fill="hold"/>
                                        <p:tgtEl>
                                          <p:spTgt spid="206"/>
                                        </p:tgtEl>
                                        <p:attrNameLst>
                                          <p:attrName>ppt_h</p:attrName>
                                        </p:attrNameLst>
                                      </p:cBhvr>
                                      <p:tavLst>
                                        <p:tav tm="0">
                                          <p:val>
                                            <p:fltVal val="0"/>
                                          </p:val>
                                        </p:tav>
                                        <p:tav tm="100000">
                                          <p:val>
                                            <p:strVal val="#ppt_h"/>
                                          </p:val>
                                        </p:tav>
                                      </p:tavLst>
                                    </p:anim>
                                  </p:childTnLst>
                                </p:cTn>
                              </p:par>
                              <p:par>
                                <p:cTn id="138" presetID="23" presetClass="entr" presetSubtype="16" fill="hold" grpId="0" nodeType="withEffect">
                                  <p:stCondLst>
                                    <p:cond delay="0"/>
                                  </p:stCondLst>
                                  <p:childTnLst>
                                    <p:set>
                                      <p:cBhvr>
                                        <p:cTn id="139" dur="1" fill="hold">
                                          <p:stCondLst>
                                            <p:cond delay="0"/>
                                          </p:stCondLst>
                                        </p:cTn>
                                        <p:tgtEl>
                                          <p:spTgt spid="205"/>
                                        </p:tgtEl>
                                        <p:attrNameLst>
                                          <p:attrName>style.visibility</p:attrName>
                                        </p:attrNameLst>
                                      </p:cBhvr>
                                      <p:to>
                                        <p:strVal val="visible"/>
                                      </p:to>
                                    </p:set>
                                    <p:anim calcmode="lin" valueType="num">
                                      <p:cBhvr>
                                        <p:cTn id="140" dur="500" fill="hold"/>
                                        <p:tgtEl>
                                          <p:spTgt spid="205"/>
                                        </p:tgtEl>
                                        <p:attrNameLst>
                                          <p:attrName>ppt_w</p:attrName>
                                        </p:attrNameLst>
                                      </p:cBhvr>
                                      <p:tavLst>
                                        <p:tav tm="0">
                                          <p:val>
                                            <p:fltVal val="0"/>
                                          </p:val>
                                        </p:tav>
                                        <p:tav tm="100000">
                                          <p:val>
                                            <p:strVal val="#ppt_w"/>
                                          </p:val>
                                        </p:tav>
                                      </p:tavLst>
                                    </p:anim>
                                    <p:anim calcmode="lin" valueType="num">
                                      <p:cBhvr>
                                        <p:cTn id="141" dur="500" fill="hold"/>
                                        <p:tgtEl>
                                          <p:spTgt spid="205"/>
                                        </p:tgtEl>
                                        <p:attrNameLst>
                                          <p:attrName>ppt_h</p:attrName>
                                        </p:attrNameLst>
                                      </p:cBhvr>
                                      <p:tavLst>
                                        <p:tav tm="0">
                                          <p:val>
                                            <p:fltVal val="0"/>
                                          </p:val>
                                        </p:tav>
                                        <p:tav tm="100000">
                                          <p:val>
                                            <p:strVal val="#ppt_h"/>
                                          </p:val>
                                        </p:tav>
                                      </p:tavLst>
                                    </p:anim>
                                  </p:childTnLst>
                                </p:cTn>
                              </p:par>
                              <p:par>
                                <p:cTn id="142" presetID="53" presetClass="entr" presetSubtype="16" fill="hold" grpId="0" nodeType="withEffect">
                                  <p:stCondLst>
                                    <p:cond delay="0"/>
                                  </p:stCondLst>
                                  <p:childTnLst>
                                    <p:set>
                                      <p:cBhvr>
                                        <p:cTn id="143" dur="1" fill="hold">
                                          <p:stCondLst>
                                            <p:cond delay="0"/>
                                          </p:stCondLst>
                                        </p:cTn>
                                        <p:tgtEl>
                                          <p:spTgt spid="213"/>
                                        </p:tgtEl>
                                        <p:attrNameLst>
                                          <p:attrName>style.visibility</p:attrName>
                                        </p:attrNameLst>
                                      </p:cBhvr>
                                      <p:to>
                                        <p:strVal val="visible"/>
                                      </p:to>
                                    </p:set>
                                    <p:anim calcmode="lin" valueType="num">
                                      <p:cBhvr>
                                        <p:cTn id="144" dur="500" fill="hold"/>
                                        <p:tgtEl>
                                          <p:spTgt spid="213"/>
                                        </p:tgtEl>
                                        <p:attrNameLst>
                                          <p:attrName>ppt_w</p:attrName>
                                        </p:attrNameLst>
                                      </p:cBhvr>
                                      <p:tavLst>
                                        <p:tav tm="0">
                                          <p:val>
                                            <p:fltVal val="0"/>
                                          </p:val>
                                        </p:tav>
                                        <p:tav tm="100000">
                                          <p:val>
                                            <p:strVal val="#ppt_w"/>
                                          </p:val>
                                        </p:tav>
                                      </p:tavLst>
                                    </p:anim>
                                    <p:anim calcmode="lin" valueType="num">
                                      <p:cBhvr>
                                        <p:cTn id="145" dur="500" fill="hold"/>
                                        <p:tgtEl>
                                          <p:spTgt spid="213"/>
                                        </p:tgtEl>
                                        <p:attrNameLst>
                                          <p:attrName>ppt_h</p:attrName>
                                        </p:attrNameLst>
                                      </p:cBhvr>
                                      <p:tavLst>
                                        <p:tav tm="0">
                                          <p:val>
                                            <p:fltVal val="0"/>
                                          </p:val>
                                        </p:tav>
                                        <p:tav tm="100000">
                                          <p:val>
                                            <p:strVal val="#ppt_h"/>
                                          </p:val>
                                        </p:tav>
                                      </p:tavLst>
                                    </p:anim>
                                    <p:animEffect transition="in" filter="fade">
                                      <p:cBhvr>
                                        <p:cTn id="146" dur="500"/>
                                        <p:tgtEl>
                                          <p:spTgt spid="213"/>
                                        </p:tgtEl>
                                      </p:cBhvr>
                                    </p:animEffect>
                                  </p:childTnLst>
                                </p:cTn>
                              </p:par>
                            </p:childTnLst>
                          </p:cTn>
                        </p:par>
                        <p:par>
                          <p:cTn id="147" fill="hold">
                            <p:stCondLst>
                              <p:cond delay="7000"/>
                            </p:stCondLst>
                            <p:childTnLst>
                              <p:par>
                                <p:cTn id="148" presetID="10" presetClass="entr" presetSubtype="0" fill="hold" grpId="0" nodeType="afterEffect">
                                  <p:stCondLst>
                                    <p:cond delay="0"/>
                                  </p:stCondLst>
                                  <p:childTnLst>
                                    <p:set>
                                      <p:cBhvr>
                                        <p:cTn id="149" dur="1" fill="hold">
                                          <p:stCondLst>
                                            <p:cond delay="0"/>
                                          </p:stCondLst>
                                        </p:cTn>
                                        <p:tgtEl>
                                          <p:spTgt spid="224"/>
                                        </p:tgtEl>
                                        <p:attrNameLst>
                                          <p:attrName>style.visibility</p:attrName>
                                        </p:attrNameLst>
                                      </p:cBhvr>
                                      <p:to>
                                        <p:strVal val="visible"/>
                                      </p:to>
                                    </p:set>
                                    <p:animEffect transition="in" filter="fade">
                                      <p:cBhvr>
                                        <p:cTn id="150" dur="500"/>
                                        <p:tgtEl>
                                          <p:spTgt spid="224"/>
                                        </p:tgtEl>
                                      </p:cBhvr>
                                    </p:animEffect>
                                  </p:childTnLst>
                                </p:cTn>
                              </p:par>
                            </p:childTnLst>
                          </p:cTn>
                        </p:par>
                        <p:par>
                          <p:cTn id="151" fill="hold">
                            <p:stCondLst>
                              <p:cond delay="7500"/>
                            </p:stCondLst>
                            <p:childTnLst>
                              <p:par>
                                <p:cTn id="152" presetID="22" presetClass="entr" presetSubtype="8" fill="hold" grpId="0" nodeType="afterEffect">
                                  <p:stCondLst>
                                    <p:cond delay="0"/>
                                  </p:stCondLst>
                                  <p:childTnLst>
                                    <p:set>
                                      <p:cBhvr>
                                        <p:cTn id="153" dur="1" fill="hold">
                                          <p:stCondLst>
                                            <p:cond delay="0"/>
                                          </p:stCondLst>
                                        </p:cTn>
                                        <p:tgtEl>
                                          <p:spTgt spid="1003"/>
                                        </p:tgtEl>
                                        <p:attrNameLst>
                                          <p:attrName>style.visibility</p:attrName>
                                        </p:attrNameLst>
                                      </p:cBhvr>
                                      <p:to>
                                        <p:strVal val="visible"/>
                                      </p:to>
                                    </p:set>
                                    <p:animEffect transition="in" filter="wipe(left)">
                                      <p:cBhvr>
                                        <p:cTn id="154" dur="500"/>
                                        <p:tgtEl>
                                          <p:spTgt spid="1003"/>
                                        </p:tgtEl>
                                      </p:cBhvr>
                                    </p:animEffect>
                                  </p:childTnLst>
                                </p:cTn>
                              </p:par>
                              <p:par>
                                <p:cTn id="155" presetID="22" presetClass="entr" presetSubtype="8" fill="hold" grpId="0" nodeType="withEffect">
                                  <p:stCondLst>
                                    <p:cond delay="0"/>
                                  </p:stCondLst>
                                  <p:childTnLst>
                                    <p:set>
                                      <p:cBhvr>
                                        <p:cTn id="156" dur="1" fill="hold">
                                          <p:stCondLst>
                                            <p:cond delay="0"/>
                                          </p:stCondLst>
                                        </p:cTn>
                                        <p:tgtEl>
                                          <p:spTgt spid="976"/>
                                        </p:tgtEl>
                                        <p:attrNameLst>
                                          <p:attrName>style.visibility</p:attrName>
                                        </p:attrNameLst>
                                      </p:cBhvr>
                                      <p:to>
                                        <p:strVal val="visible"/>
                                      </p:to>
                                    </p:set>
                                    <p:animEffect transition="in" filter="wipe(left)">
                                      <p:cBhvr>
                                        <p:cTn id="157" dur="500"/>
                                        <p:tgtEl>
                                          <p:spTgt spid="976"/>
                                        </p:tgtEl>
                                      </p:cBhvr>
                                    </p:animEffect>
                                  </p:childTnLst>
                                </p:cTn>
                              </p:par>
                              <p:par>
                                <p:cTn id="158" presetID="22" presetClass="entr" presetSubtype="8" fill="hold" grpId="0" nodeType="withEffect">
                                  <p:stCondLst>
                                    <p:cond delay="0"/>
                                  </p:stCondLst>
                                  <p:childTnLst>
                                    <p:set>
                                      <p:cBhvr>
                                        <p:cTn id="159" dur="1" fill="hold">
                                          <p:stCondLst>
                                            <p:cond delay="0"/>
                                          </p:stCondLst>
                                        </p:cTn>
                                        <p:tgtEl>
                                          <p:spTgt spid="975"/>
                                        </p:tgtEl>
                                        <p:attrNameLst>
                                          <p:attrName>style.visibility</p:attrName>
                                        </p:attrNameLst>
                                      </p:cBhvr>
                                      <p:to>
                                        <p:strVal val="visible"/>
                                      </p:to>
                                    </p:set>
                                    <p:animEffect transition="in" filter="wipe(left)">
                                      <p:cBhvr>
                                        <p:cTn id="160" dur="500"/>
                                        <p:tgtEl>
                                          <p:spTgt spid="975"/>
                                        </p:tgtEl>
                                      </p:cBhvr>
                                    </p:animEffect>
                                  </p:childTnLst>
                                </p:cTn>
                              </p:par>
                              <p:par>
                                <p:cTn id="161" presetID="22" presetClass="entr" presetSubtype="8" fill="hold" grpId="0" nodeType="withEffect">
                                  <p:stCondLst>
                                    <p:cond delay="0"/>
                                  </p:stCondLst>
                                  <p:childTnLst>
                                    <p:set>
                                      <p:cBhvr>
                                        <p:cTn id="162" dur="1" fill="hold">
                                          <p:stCondLst>
                                            <p:cond delay="0"/>
                                          </p:stCondLst>
                                        </p:cTn>
                                        <p:tgtEl>
                                          <p:spTgt spid="974"/>
                                        </p:tgtEl>
                                        <p:attrNameLst>
                                          <p:attrName>style.visibility</p:attrName>
                                        </p:attrNameLst>
                                      </p:cBhvr>
                                      <p:to>
                                        <p:strVal val="visible"/>
                                      </p:to>
                                    </p:set>
                                    <p:animEffect transition="in" filter="wipe(left)">
                                      <p:cBhvr>
                                        <p:cTn id="163" dur="500"/>
                                        <p:tgtEl>
                                          <p:spTgt spid="974"/>
                                        </p:tgtEl>
                                      </p:cBhvr>
                                    </p:animEffect>
                                  </p:childTnLst>
                                </p:cTn>
                              </p:par>
                            </p:childTnLst>
                          </p:cTn>
                        </p:par>
                        <p:par>
                          <p:cTn id="164" fill="hold">
                            <p:stCondLst>
                              <p:cond delay="8000"/>
                            </p:stCondLst>
                            <p:childTnLst>
                              <p:par>
                                <p:cTn id="165" presetID="22" presetClass="entr" presetSubtype="8" fill="hold" grpId="0" nodeType="afterEffect">
                                  <p:stCondLst>
                                    <p:cond delay="0"/>
                                  </p:stCondLst>
                                  <p:childTnLst>
                                    <p:set>
                                      <p:cBhvr>
                                        <p:cTn id="166" dur="1" fill="hold">
                                          <p:stCondLst>
                                            <p:cond delay="0"/>
                                          </p:stCondLst>
                                        </p:cTn>
                                        <p:tgtEl>
                                          <p:spTgt spid="1002"/>
                                        </p:tgtEl>
                                        <p:attrNameLst>
                                          <p:attrName>style.visibility</p:attrName>
                                        </p:attrNameLst>
                                      </p:cBhvr>
                                      <p:to>
                                        <p:strVal val="visible"/>
                                      </p:to>
                                    </p:set>
                                    <p:animEffect transition="in" filter="wipe(left)">
                                      <p:cBhvr>
                                        <p:cTn id="167" dur="500"/>
                                        <p:tgtEl>
                                          <p:spTgt spid="1002"/>
                                        </p:tgtEl>
                                      </p:cBhvr>
                                    </p:animEffect>
                                  </p:childTnLst>
                                </p:cTn>
                              </p:par>
                              <p:par>
                                <p:cTn id="168" presetID="22" presetClass="entr" presetSubtype="8" fill="hold" grpId="0" nodeType="withEffect">
                                  <p:stCondLst>
                                    <p:cond delay="0"/>
                                  </p:stCondLst>
                                  <p:childTnLst>
                                    <p:set>
                                      <p:cBhvr>
                                        <p:cTn id="169" dur="1" fill="hold">
                                          <p:stCondLst>
                                            <p:cond delay="0"/>
                                          </p:stCondLst>
                                        </p:cTn>
                                        <p:tgtEl>
                                          <p:spTgt spid="979"/>
                                        </p:tgtEl>
                                        <p:attrNameLst>
                                          <p:attrName>style.visibility</p:attrName>
                                        </p:attrNameLst>
                                      </p:cBhvr>
                                      <p:to>
                                        <p:strVal val="visible"/>
                                      </p:to>
                                    </p:set>
                                    <p:animEffect transition="in" filter="wipe(left)">
                                      <p:cBhvr>
                                        <p:cTn id="170" dur="500"/>
                                        <p:tgtEl>
                                          <p:spTgt spid="979"/>
                                        </p:tgtEl>
                                      </p:cBhvr>
                                    </p:animEffect>
                                  </p:childTnLst>
                                </p:cTn>
                              </p:par>
                              <p:par>
                                <p:cTn id="171" presetID="22" presetClass="entr" presetSubtype="8" fill="hold" grpId="0" nodeType="withEffect">
                                  <p:stCondLst>
                                    <p:cond delay="0"/>
                                  </p:stCondLst>
                                  <p:childTnLst>
                                    <p:set>
                                      <p:cBhvr>
                                        <p:cTn id="172" dur="1" fill="hold">
                                          <p:stCondLst>
                                            <p:cond delay="0"/>
                                          </p:stCondLst>
                                        </p:cTn>
                                        <p:tgtEl>
                                          <p:spTgt spid="978"/>
                                        </p:tgtEl>
                                        <p:attrNameLst>
                                          <p:attrName>style.visibility</p:attrName>
                                        </p:attrNameLst>
                                      </p:cBhvr>
                                      <p:to>
                                        <p:strVal val="visible"/>
                                      </p:to>
                                    </p:set>
                                    <p:animEffect transition="in" filter="wipe(left)">
                                      <p:cBhvr>
                                        <p:cTn id="173" dur="500"/>
                                        <p:tgtEl>
                                          <p:spTgt spid="978"/>
                                        </p:tgtEl>
                                      </p:cBhvr>
                                    </p:animEffect>
                                  </p:childTnLst>
                                </p:cTn>
                              </p:par>
                              <p:par>
                                <p:cTn id="174" presetID="22" presetClass="entr" presetSubtype="8" fill="hold" grpId="0" nodeType="withEffect">
                                  <p:stCondLst>
                                    <p:cond delay="0"/>
                                  </p:stCondLst>
                                  <p:childTnLst>
                                    <p:set>
                                      <p:cBhvr>
                                        <p:cTn id="175" dur="1" fill="hold">
                                          <p:stCondLst>
                                            <p:cond delay="0"/>
                                          </p:stCondLst>
                                        </p:cTn>
                                        <p:tgtEl>
                                          <p:spTgt spid="977"/>
                                        </p:tgtEl>
                                        <p:attrNameLst>
                                          <p:attrName>style.visibility</p:attrName>
                                        </p:attrNameLst>
                                      </p:cBhvr>
                                      <p:to>
                                        <p:strVal val="visible"/>
                                      </p:to>
                                    </p:set>
                                    <p:animEffect transition="in" filter="wipe(left)">
                                      <p:cBhvr>
                                        <p:cTn id="176" dur="500"/>
                                        <p:tgtEl>
                                          <p:spTgt spid="977"/>
                                        </p:tgtEl>
                                      </p:cBhvr>
                                    </p:animEffect>
                                  </p:childTnLst>
                                </p:cTn>
                              </p:par>
                            </p:childTnLst>
                          </p:cTn>
                        </p:par>
                        <p:par>
                          <p:cTn id="177" fill="hold">
                            <p:stCondLst>
                              <p:cond delay="8500"/>
                            </p:stCondLst>
                            <p:childTnLst>
                              <p:par>
                                <p:cTn id="178" presetID="22" presetClass="entr" presetSubtype="8" fill="hold" nodeType="afterEffect">
                                  <p:stCondLst>
                                    <p:cond delay="0"/>
                                  </p:stCondLst>
                                  <p:childTnLst>
                                    <p:set>
                                      <p:cBhvr>
                                        <p:cTn id="179" dur="1" fill="hold">
                                          <p:stCondLst>
                                            <p:cond delay="0"/>
                                          </p:stCondLst>
                                        </p:cTn>
                                        <p:tgtEl>
                                          <p:spTgt spid="1005"/>
                                        </p:tgtEl>
                                        <p:attrNameLst>
                                          <p:attrName>style.visibility</p:attrName>
                                        </p:attrNameLst>
                                      </p:cBhvr>
                                      <p:to>
                                        <p:strVal val="visible"/>
                                      </p:to>
                                    </p:set>
                                    <p:animEffect transition="in" filter="wipe(left)">
                                      <p:cBhvr>
                                        <p:cTn id="180" dur="500"/>
                                        <p:tgtEl>
                                          <p:spTgt spid="1005"/>
                                        </p:tgtEl>
                                      </p:cBhvr>
                                    </p:animEffect>
                                  </p:childTnLst>
                                </p:cTn>
                              </p:par>
                              <p:par>
                                <p:cTn id="181" presetID="22" presetClass="entr" presetSubtype="8" fill="hold" grpId="0" nodeType="withEffect">
                                  <p:stCondLst>
                                    <p:cond delay="0"/>
                                  </p:stCondLst>
                                  <p:childTnLst>
                                    <p:set>
                                      <p:cBhvr>
                                        <p:cTn id="182" dur="1" fill="hold">
                                          <p:stCondLst>
                                            <p:cond delay="0"/>
                                          </p:stCondLst>
                                        </p:cTn>
                                        <p:tgtEl>
                                          <p:spTgt spid="982"/>
                                        </p:tgtEl>
                                        <p:attrNameLst>
                                          <p:attrName>style.visibility</p:attrName>
                                        </p:attrNameLst>
                                      </p:cBhvr>
                                      <p:to>
                                        <p:strVal val="visible"/>
                                      </p:to>
                                    </p:set>
                                    <p:animEffect transition="in" filter="wipe(left)">
                                      <p:cBhvr>
                                        <p:cTn id="183" dur="500"/>
                                        <p:tgtEl>
                                          <p:spTgt spid="982"/>
                                        </p:tgtEl>
                                      </p:cBhvr>
                                    </p:animEffect>
                                  </p:childTnLst>
                                </p:cTn>
                              </p:par>
                              <p:par>
                                <p:cTn id="184" presetID="22" presetClass="entr" presetSubtype="8" fill="hold" grpId="0" nodeType="withEffect">
                                  <p:stCondLst>
                                    <p:cond delay="0"/>
                                  </p:stCondLst>
                                  <p:childTnLst>
                                    <p:set>
                                      <p:cBhvr>
                                        <p:cTn id="185" dur="1" fill="hold">
                                          <p:stCondLst>
                                            <p:cond delay="0"/>
                                          </p:stCondLst>
                                        </p:cTn>
                                        <p:tgtEl>
                                          <p:spTgt spid="981"/>
                                        </p:tgtEl>
                                        <p:attrNameLst>
                                          <p:attrName>style.visibility</p:attrName>
                                        </p:attrNameLst>
                                      </p:cBhvr>
                                      <p:to>
                                        <p:strVal val="visible"/>
                                      </p:to>
                                    </p:set>
                                    <p:animEffect transition="in" filter="wipe(left)">
                                      <p:cBhvr>
                                        <p:cTn id="186" dur="500"/>
                                        <p:tgtEl>
                                          <p:spTgt spid="981"/>
                                        </p:tgtEl>
                                      </p:cBhvr>
                                    </p:animEffect>
                                  </p:childTnLst>
                                </p:cTn>
                              </p:par>
                              <p:par>
                                <p:cTn id="187" presetID="22" presetClass="entr" presetSubtype="8" fill="hold" grpId="0" nodeType="withEffect">
                                  <p:stCondLst>
                                    <p:cond delay="0"/>
                                  </p:stCondLst>
                                  <p:childTnLst>
                                    <p:set>
                                      <p:cBhvr>
                                        <p:cTn id="188" dur="1" fill="hold">
                                          <p:stCondLst>
                                            <p:cond delay="0"/>
                                          </p:stCondLst>
                                        </p:cTn>
                                        <p:tgtEl>
                                          <p:spTgt spid="980"/>
                                        </p:tgtEl>
                                        <p:attrNameLst>
                                          <p:attrName>style.visibility</p:attrName>
                                        </p:attrNameLst>
                                      </p:cBhvr>
                                      <p:to>
                                        <p:strVal val="visible"/>
                                      </p:to>
                                    </p:set>
                                    <p:animEffect transition="in" filter="wipe(left)">
                                      <p:cBhvr>
                                        <p:cTn id="189" dur="500"/>
                                        <p:tgtEl>
                                          <p:spTgt spid="980"/>
                                        </p:tgtEl>
                                      </p:cBhvr>
                                    </p:animEffect>
                                  </p:childTnLst>
                                </p:cTn>
                              </p:par>
                            </p:childTnLst>
                          </p:cTn>
                        </p:par>
                        <p:par>
                          <p:cTn id="190" fill="hold">
                            <p:stCondLst>
                              <p:cond delay="9000"/>
                            </p:stCondLst>
                            <p:childTnLst>
                              <p:par>
                                <p:cTn id="191" presetID="22" presetClass="entr" presetSubtype="8" fill="hold" nodeType="afterEffect">
                                  <p:stCondLst>
                                    <p:cond delay="0"/>
                                  </p:stCondLst>
                                  <p:childTnLst>
                                    <p:set>
                                      <p:cBhvr>
                                        <p:cTn id="192" dur="1" fill="hold">
                                          <p:stCondLst>
                                            <p:cond delay="0"/>
                                          </p:stCondLst>
                                        </p:cTn>
                                        <p:tgtEl>
                                          <p:spTgt spid="994"/>
                                        </p:tgtEl>
                                        <p:attrNameLst>
                                          <p:attrName>style.visibility</p:attrName>
                                        </p:attrNameLst>
                                      </p:cBhvr>
                                      <p:to>
                                        <p:strVal val="visible"/>
                                      </p:to>
                                    </p:set>
                                    <p:animEffect transition="in" filter="wipe(left)">
                                      <p:cBhvr>
                                        <p:cTn id="193" dur="500"/>
                                        <p:tgtEl>
                                          <p:spTgt spid="994"/>
                                        </p:tgtEl>
                                      </p:cBhvr>
                                    </p:animEffect>
                                  </p:childTnLst>
                                </p:cTn>
                              </p:par>
                              <p:par>
                                <p:cTn id="194" presetID="22" presetClass="entr" presetSubtype="8" fill="hold" grpId="0" nodeType="withEffect">
                                  <p:stCondLst>
                                    <p:cond delay="0"/>
                                  </p:stCondLst>
                                  <p:childTnLst>
                                    <p:set>
                                      <p:cBhvr>
                                        <p:cTn id="195" dur="1" fill="hold">
                                          <p:stCondLst>
                                            <p:cond delay="0"/>
                                          </p:stCondLst>
                                        </p:cTn>
                                        <p:tgtEl>
                                          <p:spTgt spid="985"/>
                                        </p:tgtEl>
                                        <p:attrNameLst>
                                          <p:attrName>style.visibility</p:attrName>
                                        </p:attrNameLst>
                                      </p:cBhvr>
                                      <p:to>
                                        <p:strVal val="visible"/>
                                      </p:to>
                                    </p:set>
                                    <p:animEffect transition="in" filter="wipe(left)">
                                      <p:cBhvr>
                                        <p:cTn id="196" dur="500"/>
                                        <p:tgtEl>
                                          <p:spTgt spid="985"/>
                                        </p:tgtEl>
                                      </p:cBhvr>
                                    </p:animEffect>
                                  </p:childTnLst>
                                </p:cTn>
                              </p:par>
                              <p:par>
                                <p:cTn id="197" presetID="22" presetClass="entr" presetSubtype="8" fill="hold" grpId="0" nodeType="withEffect">
                                  <p:stCondLst>
                                    <p:cond delay="0"/>
                                  </p:stCondLst>
                                  <p:childTnLst>
                                    <p:set>
                                      <p:cBhvr>
                                        <p:cTn id="198" dur="1" fill="hold">
                                          <p:stCondLst>
                                            <p:cond delay="0"/>
                                          </p:stCondLst>
                                        </p:cTn>
                                        <p:tgtEl>
                                          <p:spTgt spid="984"/>
                                        </p:tgtEl>
                                        <p:attrNameLst>
                                          <p:attrName>style.visibility</p:attrName>
                                        </p:attrNameLst>
                                      </p:cBhvr>
                                      <p:to>
                                        <p:strVal val="visible"/>
                                      </p:to>
                                    </p:set>
                                    <p:animEffect transition="in" filter="wipe(left)">
                                      <p:cBhvr>
                                        <p:cTn id="199" dur="500"/>
                                        <p:tgtEl>
                                          <p:spTgt spid="984"/>
                                        </p:tgtEl>
                                      </p:cBhvr>
                                    </p:animEffect>
                                  </p:childTnLst>
                                </p:cTn>
                              </p:par>
                              <p:par>
                                <p:cTn id="200" presetID="22" presetClass="entr" presetSubtype="8" fill="hold" grpId="0" nodeType="withEffect">
                                  <p:stCondLst>
                                    <p:cond delay="0"/>
                                  </p:stCondLst>
                                  <p:childTnLst>
                                    <p:set>
                                      <p:cBhvr>
                                        <p:cTn id="201" dur="1" fill="hold">
                                          <p:stCondLst>
                                            <p:cond delay="0"/>
                                          </p:stCondLst>
                                        </p:cTn>
                                        <p:tgtEl>
                                          <p:spTgt spid="983"/>
                                        </p:tgtEl>
                                        <p:attrNameLst>
                                          <p:attrName>style.visibility</p:attrName>
                                        </p:attrNameLst>
                                      </p:cBhvr>
                                      <p:to>
                                        <p:strVal val="visible"/>
                                      </p:to>
                                    </p:set>
                                    <p:animEffect transition="in" filter="wipe(left)">
                                      <p:cBhvr>
                                        <p:cTn id="202" dur="500"/>
                                        <p:tgtEl>
                                          <p:spTgt spid="983"/>
                                        </p:tgtEl>
                                      </p:cBhvr>
                                    </p:animEffect>
                                  </p:childTnLst>
                                </p:cTn>
                              </p:par>
                            </p:childTnLst>
                          </p:cTn>
                        </p:par>
                        <p:par>
                          <p:cTn id="203" fill="hold">
                            <p:stCondLst>
                              <p:cond delay="9500"/>
                            </p:stCondLst>
                            <p:childTnLst>
                              <p:par>
                                <p:cTn id="204" presetID="22" presetClass="entr" presetSubtype="8" fill="hold" grpId="0" nodeType="afterEffect">
                                  <p:stCondLst>
                                    <p:cond delay="0"/>
                                  </p:stCondLst>
                                  <p:childTnLst>
                                    <p:set>
                                      <p:cBhvr>
                                        <p:cTn id="205" dur="1" fill="hold">
                                          <p:stCondLst>
                                            <p:cond delay="0"/>
                                          </p:stCondLst>
                                        </p:cTn>
                                        <p:tgtEl>
                                          <p:spTgt spid="1004"/>
                                        </p:tgtEl>
                                        <p:attrNameLst>
                                          <p:attrName>style.visibility</p:attrName>
                                        </p:attrNameLst>
                                      </p:cBhvr>
                                      <p:to>
                                        <p:strVal val="visible"/>
                                      </p:to>
                                    </p:set>
                                    <p:animEffect transition="in" filter="wipe(left)">
                                      <p:cBhvr>
                                        <p:cTn id="206" dur="500"/>
                                        <p:tgtEl>
                                          <p:spTgt spid="1004"/>
                                        </p:tgtEl>
                                      </p:cBhvr>
                                    </p:animEffect>
                                  </p:childTnLst>
                                </p:cTn>
                              </p:par>
                              <p:par>
                                <p:cTn id="207" presetID="22" presetClass="entr" presetSubtype="8" fill="hold" grpId="0" nodeType="withEffect">
                                  <p:stCondLst>
                                    <p:cond delay="0"/>
                                  </p:stCondLst>
                                  <p:childTnLst>
                                    <p:set>
                                      <p:cBhvr>
                                        <p:cTn id="208" dur="1" fill="hold">
                                          <p:stCondLst>
                                            <p:cond delay="0"/>
                                          </p:stCondLst>
                                        </p:cTn>
                                        <p:tgtEl>
                                          <p:spTgt spid="988"/>
                                        </p:tgtEl>
                                        <p:attrNameLst>
                                          <p:attrName>style.visibility</p:attrName>
                                        </p:attrNameLst>
                                      </p:cBhvr>
                                      <p:to>
                                        <p:strVal val="visible"/>
                                      </p:to>
                                    </p:set>
                                    <p:animEffect transition="in" filter="wipe(left)">
                                      <p:cBhvr>
                                        <p:cTn id="209" dur="500"/>
                                        <p:tgtEl>
                                          <p:spTgt spid="988"/>
                                        </p:tgtEl>
                                      </p:cBhvr>
                                    </p:animEffect>
                                  </p:childTnLst>
                                </p:cTn>
                              </p:par>
                              <p:par>
                                <p:cTn id="210" presetID="22" presetClass="entr" presetSubtype="8" fill="hold" grpId="0" nodeType="withEffect">
                                  <p:stCondLst>
                                    <p:cond delay="0"/>
                                  </p:stCondLst>
                                  <p:childTnLst>
                                    <p:set>
                                      <p:cBhvr>
                                        <p:cTn id="211" dur="1" fill="hold">
                                          <p:stCondLst>
                                            <p:cond delay="0"/>
                                          </p:stCondLst>
                                        </p:cTn>
                                        <p:tgtEl>
                                          <p:spTgt spid="987"/>
                                        </p:tgtEl>
                                        <p:attrNameLst>
                                          <p:attrName>style.visibility</p:attrName>
                                        </p:attrNameLst>
                                      </p:cBhvr>
                                      <p:to>
                                        <p:strVal val="visible"/>
                                      </p:to>
                                    </p:set>
                                    <p:animEffect transition="in" filter="wipe(left)">
                                      <p:cBhvr>
                                        <p:cTn id="212" dur="500"/>
                                        <p:tgtEl>
                                          <p:spTgt spid="987"/>
                                        </p:tgtEl>
                                      </p:cBhvr>
                                    </p:animEffect>
                                  </p:childTnLst>
                                </p:cTn>
                              </p:par>
                              <p:par>
                                <p:cTn id="213" presetID="22" presetClass="entr" presetSubtype="8" fill="hold" grpId="0" nodeType="withEffect">
                                  <p:stCondLst>
                                    <p:cond delay="0"/>
                                  </p:stCondLst>
                                  <p:childTnLst>
                                    <p:set>
                                      <p:cBhvr>
                                        <p:cTn id="214" dur="1" fill="hold">
                                          <p:stCondLst>
                                            <p:cond delay="0"/>
                                          </p:stCondLst>
                                        </p:cTn>
                                        <p:tgtEl>
                                          <p:spTgt spid="986"/>
                                        </p:tgtEl>
                                        <p:attrNameLst>
                                          <p:attrName>style.visibility</p:attrName>
                                        </p:attrNameLst>
                                      </p:cBhvr>
                                      <p:to>
                                        <p:strVal val="visible"/>
                                      </p:to>
                                    </p:set>
                                    <p:animEffect transition="in" filter="wipe(left)">
                                      <p:cBhvr>
                                        <p:cTn id="215" dur="500"/>
                                        <p:tgtEl>
                                          <p:spTgt spid="98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4" grpId="0" animBg="1"/>
      <p:bldP spid="975" grpId="0" animBg="1"/>
      <p:bldP spid="976" grpId="0"/>
      <p:bldP spid="977" grpId="0" animBg="1"/>
      <p:bldP spid="978" grpId="0" animBg="1"/>
      <p:bldP spid="979" grpId="0"/>
      <p:bldP spid="980" grpId="0" animBg="1"/>
      <p:bldP spid="981" grpId="0" animBg="1"/>
      <p:bldP spid="982" grpId="0"/>
      <p:bldP spid="983" grpId="0" animBg="1"/>
      <p:bldP spid="984" grpId="0" animBg="1"/>
      <p:bldP spid="985" grpId="0"/>
      <p:bldP spid="986" grpId="0" animBg="1"/>
      <p:bldP spid="987" grpId="0" animBg="1"/>
      <p:bldP spid="988" grpId="0"/>
      <p:bldP spid="1002" grpId="0" animBg="1"/>
      <p:bldP spid="1003" grpId="0" animBg="1"/>
      <p:bldP spid="1004" grpId="0" animBg="1"/>
      <p:bldP spid="86" grpId="0" animBg="1"/>
      <p:bldP spid="87" grpId="0" animBg="1"/>
      <p:bldP spid="88" grpId="0"/>
      <p:bldP spid="89" grpId="0" animBg="1"/>
      <p:bldP spid="94" grpId="0" animBg="1"/>
      <p:bldP spid="95" grpId="0"/>
      <p:bldP spid="96" grpId="0" animBg="1"/>
      <p:bldP spid="97" grpId="0" animBg="1"/>
      <p:bldP spid="98" grpId="0"/>
      <p:bldP spid="99" grpId="0" animBg="1"/>
      <p:bldP spid="100" grpId="0" animBg="1"/>
      <p:bldP spid="101" grpId="0"/>
      <p:bldP spid="102" grpId="0" animBg="1"/>
      <p:bldP spid="103" grpId="0" animBg="1"/>
      <p:bldP spid="104" grpId="0"/>
      <p:bldP spid="113" grpId="0" animBg="1"/>
      <p:bldP spid="114" grpId="0" animBg="1"/>
      <p:bldP spid="115" grpId="0" animBg="1"/>
      <p:bldP spid="202" grpId="0" animBg="1"/>
      <p:bldP spid="203" grpId="0" animBg="1"/>
      <p:bldP spid="204" grpId="0" animBg="1"/>
      <p:bldP spid="205" grpId="0" animBg="1"/>
      <p:bldP spid="212" grpId="0"/>
      <p:bldP spid="213" grpId="0"/>
      <p:bldP spid="214" grpId="0" animBg="1"/>
      <p:bldP spid="215" grpId="0" animBg="1"/>
      <p:bldP spid="222" grpId="0"/>
      <p:bldP spid="223" grpId="0"/>
      <p:bldP spid="224" grpId="0"/>
      <p:bldP spid="225" grpId="0"/>
    </p:bld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95" name="Group 894"/>
          <p:cNvGrpSpPr/>
          <p:nvPr/>
        </p:nvGrpSpPr>
        <p:grpSpPr>
          <a:xfrm>
            <a:off x="11067732" y="1890391"/>
            <a:ext cx="16711799" cy="13750214"/>
            <a:chOff x="5628523" y="1511756"/>
            <a:chExt cx="4495800" cy="3698113"/>
          </a:xfrm>
          <a:solidFill>
            <a:schemeClr val="accent3"/>
          </a:solidFill>
        </p:grpSpPr>
        <p:sp>
          <p:nvSpPr>
            <p:cNvPr id="908" name="Freeform 5"/>
            <p:cNvSpPr/>
            <p:nvPr/>
          </p:nvSpPr>
          <p:spPr bwMode="auto">
            <a:xfrm>
              <a:off x="8313204" y="5138432"/>
              <a:ext cx="112712" cy="71437"/>
            </a:xfrm>
            <a:custGeom>
              <a:avLst/>
              <a:gdLst>
                <a:gd name="T0" fmla="*/ 31 w 71"/>
                <a:gd name="T1" fmla="*/ 14 h 45"/>
                <a:gd name="T2" fmla="*/ 26 w 71"/>
                <a:gd name="T3" fmla="*/ 14 h 45"/>
                <a:gd name="T4" fmla="*/ 21 w 71"/>
                <a:gd name="T5" fmla="*/ 17 h 45"/>
                <a:gd name="T6" fmla="*/ 19 w 71"/>
                <a:gd name="T7" fmla="*/ 19 h 45"/>
                <a:gd name="T8" fmla="*/ 7 w 71"/>
                <a:gd name="T9" fmla="*/ 31 h 45"/>
                <a:gd name="T10" fmla="*/ 2 w 71"/>
                <a:gd name="T11" fmla="*/ 36 h 45"/>
                <a:gd name="T12" fmla="*/ 0 w 71"/>
                <a:gd name="T13" fmla="*/ 41 h 45"/>
                <a:gd name="T14" fmla="*/ 2 w 71"/>
                <a:gd name="T15" fmla="*/ 43 h 45"/>
                <a:gd name="T16" fmla="*/ 10 w 71"/>
                <a:gd name="T17" fmla="*/ 45 h 45"/>
                <a:gd name="T18" fmla="*/ 14 w 71"/>
                <a:gd name="T19" fmla="*/ 43 h 45"/>
                <a:gd name="T20" fmla="*/ 19 w 71"/>
                <a:gd name="T21" fmla="*/ 41 h 45"/>
                <a:gd name="T22" fmla="*/ 31 w 71"/>
                <a:gd name="T23" fmla="*/ 33 h 45"/>
                <a:gd name="T24" fmla="*/ 38 w 71"/>
                <a:gd name="T25" fmla="*/ 29 h 45"/>
                <a:gd name="T26" fmla="*/ 40 w 71"/>
                <a:gd name="T27" fmla="*/ 26 h 45"/>
                <a:gd name="T28" fmla="*/ 50 w 71"/>
                <a:gd name="T29" fmla="*/ 17 h 45"/>
                <a:gd name="T30" fmla="*/ 62 w 71"/>
                <a:gd name="T31" fmla="*/ 12 h 45"/>
                <a:gd name="T32" fmla="*/ 67 w 71"/>
                <a:gd name="T33" fmla="*/ 7 h 45"/>
                <a:gd name="T34" fmla="*/ 71 w 71"/>
                <a:gd name="T35" fmla="*/ 5 h 45"/>
                <a:gd name="T36" fmla="*/ 71 w 71"/>
                <a:gd name="T37" fmla="*/ 3 h 45"/>
                <a:gd name="T38" fmla="*/ 69 w 71"/>
                <a:gd name="T39" fmla="*/ 0 h 45"/>
                <a:gd name="T40" fmla="*/ 62 w 71"/>
                <a:gd name="T41" fmla="*/ 0 h 45"/>
                <a:gd name="T42" fmla="*/ 59 w 71"/>
                <a:gd name="T43" fmla="*/ 3 h 45"/>
                <a:gd name="T44" fmla="*/ 55 w 71"/>
                <a:gd name="T45" fmla="*/ 5 h 45"/>
                <a:gd name="T46" fmla="*/ 50 w 71"/>
                <a:gd name="T47" fmla="*/ 5 h 45"/>
                <a:gd name="T48" fmla="*/ 43 w 71"/>
                <a:gd name="T49" fmla="*/ 5 h 45"/>
                <a:gd name="T50" fmla="*/ 38 w 71"/>
                <a:gd name="T51" fmla="*/ 5 h 45"/>
                <a:gd name="T52" fmla="*/ 38 w 71"/>
                <a:gd name="T53" fmla="*/ 7 h 45"/>
                <a:gd name="T54" fmla="*/ 38 w 71"/>
                <a:gd name="T55" fmla="*/ 10 h 45"/>
                <a:gd name="T56" fmla="*/ 36 w 71"/>
                <a:gd name="T57" fmla="*/ 12 h 45"/>
                <a:gd name="T58" fmla="*/ 31 w 71"/>
                <a:gd name="T59" fmla="*/ 14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1" h="45">
                  <a:moveTo>
                    <a:pt x="31" y="14"/>
                  </a:moveTo>
                  <a:lnTo>
                    <a:pt x="26" y="14"/>
                  </a:lnTo>
                  <a:lnTo>
                    <a:pt x="21" y="17"/>
                  </a:lnTo>
                  <a:lnTo>
                    <a:pt x="19" y="19"/>
                  </a:lnTo>
                  <a:lnTo>
                    <a:pt x="7" y="31"/>
                  </a:lnTo>
                  <a:lnTo>
                    <a:pt x="2" y="36"/>
                  </a:lnTo>
                  <a:lnTo>
                    <a:pt x="0" y="41"/>
                  </a:lnTo>
                  <a:lnTo>
                    <a:pt x="2" y="43"/>
                  </a:lnTo>
                  <a:lnTo>
                    <a:pt x="10" y="45"/>
                  </a:lnTo>
                  <a:lnTo>
                    <a:pt x="14" y="43"/>
                  </a:lnTo>
                  <a:lnTo>
                    <a:pt x="19" y="41"/>
                  </a:lnTo>
                  <a:lnTo>
                    <a:pt x="31" y="33"/>
                  </a:lnTo>
                  <a:lnTo>
                    <a:pt x="38" y="29"/>
                  </a:lnTo>
                  <a:lnTo>
                    <a:pt x="40" y="26"/>
                  </a:lnTo>
                  <a:lnTo>
                    <a:pt x="50" y="17"/>
                  </a:lnTo>
                  <a:lnTo>
                    <a:pt x="62" y="12"/>
                  </a:lnTo>
                  <a:lnTo>
                    <a:pt x="67" y="7"/>
                  </a:lnTo>
                  <a:lnTo>
                    <a:pt x="71" y="5"/>
                  </a:lnTo>
                  <a:lnTo>
                    <a:pt x="71" y="3"/>
                  </a:lnTo>
                  <a:lnTo>
                    <a:pt x="69" y="0"/>
                  </a:lnTo>
                  <a:lnTo>
                    <a:pt x="62" y="0"/>
                  </a:lnTo>
                  <a:lnTo>
                    <a:pt x="59" y="3"/>
                  </a:lnTo>
                  <a:lnTo>
                    <a:pt x="55" y="5"/>
                  </a:lnTo>
                  <a:lnTo>
                    <a:pt x="50" y="5"/>
                  </a:lnTo>
                  <a:lnTo>
                    <a:pt x="43" y="5"/>
                  </a:lnTo>
                  <a:lnTo>
                    <a:pt x="38" y="5"/>
                  </a:lnTo>
                  <a:lnTo>
                    <a:pt x="38" y="7"/>
                  </a:lnTo>
                  <a:lnTo>
                    <a:pt x="38" y="10"/>
                  </a:lnTo>
                  <a:lnTo>
                    <a:pt x="36" y="12"/>
                  </a:lnTo>
                  <a:lnTo>
                    <a:pt x="31" y="1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dirty="0">
                <a:latin typeface="Calibri Light" panose="020F0302020204030204"/>
              </a:endParaRPr>
            </a:p>
          </p:txBody>
        </p:sp>
        <p:sp>
          <p:nvSpPr>
            <p:cNvPr id="909" name="Freeform 6"/>
            <p:cNvSpPr/>
            <p:nvPr/>
          </p:nvSpPr>
          <p:spPr bwMode="auto">
            <a:xfrm>
              <a:off x="8441791" y="4754257"/>
              <a:ext cx="41275" cy="66675"/>
            </a:xfrm>
            <a:custGeom>
              <a:avLst/>
              <a:gdLst>
                <a:gd name="T0" fmla="*/ 7 w 26"/>
                <a:gd name="T1" fmla="*/ 40 h 42"/>
                <a:gd name="T2" fmla="*/ 9 w 26"/>
                <a:gd name="T3" fmla="*/ 42 h 42"/>
                <a:gd name="T4" fmla="*/ 16 w 26"/>
                <a:gd name="T5" fmla="*/ 42 h 42"/>
                <a:gd name="T6" fmla="*/ 19 w 26"/>
                <a:gd name="T7" fmla="*/ 40 h 42"/>
                <a:gd name="T8" fmla="*/ 21 w 26"/>
                <a:gd name="T9" fmla="*/ 38 h 42"/>
                <a:gd name="T10" fmla="*/ 19 w 26"/>
                <a:gd name="T11" fmla="*/ 38 h 42"/>
                <a:gd name="T12" fmla="*/ 19 w 26"/>
                <a:gd name="T13" fmla="*/ 35 h 42"/>
                <a:gd name="T14" fmla="*/ 19 w 26"/>
                <a:gd name="T15" fmla="*/ 33 h 42"/>
                <a:gd name="T16" fmla="*/ 19 w 26"/>
                <a:gd name="T17" fmla="*/ 30 h 42"/>
                <a:gd name="T18" fmla="*/ 26 w 26"/>
                <a:gd name="T19" fmla="*/ 26 h 42"/>
                <a:gd name="T20" fmla="*/ 26 w 26"/>
                <a:gd name="T21" fmla="*/ 23 h 42"/>
                <a:gd name="T22" fmla="*/ 26 w 26"/>
                <a:gd name="T23" fmla="*/ 21 h 42"/>
                <a:gd name="T24" fmla="*/ 21 w 26"/>
                <a:gd name="T25" fmla="*/ 21 h 42"/>
                <a:gd name="T26" fmla="*/ 19 w 26"/>
                <a:gd name="T27" fmla="*/ 21 h 42"/>
                <a:gd name="T28" fmla="*/ 14 w 26"/>
                <a:gd name="T29" fmla="*/ 21 h 42"/>
                <a:gd name="T30" fmla="*/ 12 w 26"/>
                <a:gd name="T31" fmla="*/ 19 h 42"/>
                <a:gd name="T32" fmla="*/ 12 w 26"/>
                <a:gd name="T33" fmla="*/ 14 h 42"/>
                <a:gd name="T34" fmla="*/ 12 w 26"/>
                <a:gd name="T35" fmla="*/ 7 h 42"/>
                <a:gd name="T36" fmla="*/ 9 w 26"/>
                <a:gd name="T37" fmla="*/ 2 h 42"/>
                <a:gd name="T38" fmla="*/ 7 w 26"/>
                <a:gd name="T39" fmla="*/ 0 h 42"/>
                <a:gd name="T40" fmla="*/ 5 w 26"/>
                <a:gd name="T41" fmla="*/ 0 h 42"/>
                <a:gd name="T42" fmla="*/ 2 w 26"/>
                <a:gd name="T43" fmla="*/ 0 h 42"/>
                <a:gd name="T44" fmla="*/ 2 w 26"/>
                <a:gd name="T45" fmla="*/ 2 h 42"/>
                <a:gd name="T46" fmla="*/ 0 w 26"/>
                <a:gd name="T47" fmla="*/ 14 h 42"/>
                <a:gd name="T48" fmla="*/ 0 w 26"/>
                <a:gd name="T49" fmla="*/ 28 h 42"/>
                <a:gd name="T50" fmla="*/ 2 w 26"/>
                <a:gd name="T51" fmla="*/ 38 h 42"/>
                <a:gd name="T52" fmla="*/ 7 w 26"/>
                <a:gd name="T53" fmla="*/ 4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6" h="42">
                  <a:moveTo>
                    <a:pt x="7" y="40"/>
                  </a:moveTo>
                  <a:lnTo>
                    <a:pt x="9" y="42"/>
                  </a:lnTo>
                  <a:lnTo>
                    <a:pt x="16" y="42"/>
                  </a:lnTo>
                  <a:lnTo>
                    <a:pt x="19" y="40"/>
                  </a:lnTo>
                  <a:lnTo>
                    <a:pt x="21" y="38"/>
                  </a:lnTo>
                  <a:lnTo>
                    <a:pt x="19" y="38"/>
                  </a:lnTo>
                  <a:lnTo>
                    <a:pt x="19" y="35"/>
                  </a:lnTo>
                  <a:lnTo>
                    <a:pt x="19" y="33"/>
                  </a:lnTo>
                  <a:lnTo>
                    <a:pt x="19" y="30"/>
                  </a:lnTo>
                  <a:lnTo>
                    <a:pt x="26" y="26"/>
                  </a:lnTo>
                  <a:lnTo>
                    <a:pt x="26" y="23"/>
                  </a:lnTo>
                  <a:lnTo>
                    <a:pt x="26" y="21"/>
                  </a:lnTo>
                  <a:lnTo>
                    <a:pt x="21" y="21"/>
                  </a:lnTo>
                  <a:lnTo>
                    <a:pt x="19" y="21"/>
                  </a:lnTo>
                  <a:lnTo>
                    <a:pt x="14" y="21"/>
                  </a:lnTo>
                  <a:lnTo>
                    <a:pt x="12" y="19"/>
                  </a:lnTo>
                  <a:lnTo>
                    <a:pt x="12" y="14"/>
                  </a:lnTo>
                  <a:lnTo>
                    <a:pt x="12" y="7"/>
                  </a:lnTo>
                  <a:lnTo>
                    <a:pt x="9" y="2"/>
                  </a:lnTo>
                  <a:lnTo>
                    <a:pt x="7" y="0"/>
                  </a:lnTo>
                  <a:lnTo>
                    <a:pt x="5" y="0"/>
                  </a:lnTo>
                  <a:lnTo>
                    <a:pt x="2" y="0"/>
                  </a:lnTo>
                  <a:lnTo>
                    <a:pt x="2" y="2"/>
                  </a:lnTo>
                  <a:lnTo>
                    <a:pt x="0" y="14"/>
                  </a:lnTo>
                  <a:lnTo>
                    <a:pt x="0" y="28"/>
                  </a:lnTo>
                  <a:lnTo>
                    <a:pt x="2" y="38"/>
                  </a:lnTo>
                  <a:lnTo>
                    <a:pt x="7" y="4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dirty="0">
                <a:latin typeface="Calibri Light" panose="020F0302020204030204"/>
              </a:endParaRPr>
            </a:p>
          </p:txBody>
        </p:sp>
        <p:sp>
          <p:nvSpPr>
            <p:cNvPr id="934" name="Freeform 7"/>
            <p:cNvSpPr/>
            <p:nvPr/>
          </p:nvSpPr>
          <p:spPr bwMode="auto">
            <a:xfrm>
              <a:off x="8200491" y="4784419"/>
              <a:ext cx="169862" cy="233362"/>
            </a:xfrm>
            <a:custGeom>
              <a:avLst/>
              <a:gdLst>
                <a:gd name="T0" fmla="*/ 2 w 107"/>
                <a:gd name="T1" fmla="*/ 109 h 147"/>
                <a:gd name="T2" fmla="*/ 5 w 107"/>
                <a:gd name="T3" fmla="*/ 138 h 147"/>
                <a:gd name="T4" fmla="*/ 12 w 107"/>
                <a:gd name="T5" fmla="*/ 147 h 147"/>
                <a:gd name="T6" fmla="*/ 19 w 107"/>
                <a:gd name="T7" fmla="*/ 147 h 147"/>
                <a:gd name="T8" fmla="*/ 31 w 107"/>
                <a:gd name="T9" fmla="*/ 135 h 147"/>
                <a:gd name="T10" fmla="*/ 31 w 107"/>
                <a:gd name="T11" fmla="*/ 116 h 147"/>
                <a:gd name="T12" fmla="*/ 31 w 107"/>
                <a:gd name="T13" fmla="*/ 107 h 147"/>
                <a:gd name="T14" fmla="*/ 35 w 107"/>
                <a:gd name="T15" fmla="*/ 99 h 147"/>
                <a:gd name="T16" fmla="*/ 40 w 107"/>
                <a:gd name="T17" fmla="*/ 102 h 147"/>
                <a:gd name="T18" fmla="*/ 45 w 107"/>
                <a:gd name="T19" fmla="*/ 111 h 147"/>
                <a:gd name="T20" fmla="*/ 50 w 107"/>
                <a:gd name="T21" fmla="*/ 121 h 147"/>
                <a:gd name="T22" fmla="*/ 54 w 107"/>
                <a:gd name="T23" fmla="*/ 126 h 147"/>
                <a:gd name="T24" fmla="*/ 59 w 107"/>
                <a:gd name="T25" fmla="*/ 126 h 147"/>
                <a:gd name="T26" fmla="*/ 66 w 107"/>
                <a:gd name="T27" fmla="*/ 116 h 147"/>
                <a:gd name="T28" fmla="*/ 71 w 107"/>
                <a:gd name="T29" fmla="*/ 114 h 147"/>
                <a:gd name="T30" fmla="*/ 69 w 107"/>
                <a:gd name="T31" fmla="*/ 104 h 147"/>
                <a:gd name="T32" fmla="*/ 54 w 107"/>
                <a:gd name="T33" fmla="*/ 92 h 147"/>
                <a:gd name="T34" fmla="*/ 47 w 107"/>
                <a:gd name="T35" fmla="*/ 85 h 147"/>
                <a:gd name="T36" fmla="*/ 45 w 107"/>
                <a:gd name="T37" fmla="*/ 76 h 147"/>
                <a:gd name="T38" fmla="*/ 50 w 107"/>
                <a:gd name="T39" fmla="*/ 66 h 147"/>
                <a:gd name="T40" fmla="*/ 62 w 107"/>
                <a:gd name="T41" fmla="*/ 64 h 147"/>
                <a:gd name="T42" fmla="*/ 69 w 107"/>
                <a:gd name="T43" fmla="*/ 61 h 147"/>
                <a:gd name="T44" fmla="*/ 76 w 107"/>
                <a:gd name="T45" fmla="*/ 52 h 147"/>
                <a:gd name="T46" fmla="*/ 73 w 107"/>
                <a:gd name="T47" fmla="*/ 45 h 147"/>
                <a:gd name="T48" fmla="*/ 62 w 107"/>
                <a:gd name="T49" fmla="*/ 38 h 147"/>
                <a:gd name="T50" fmla="*/ 38 w 107"/>
                <a:gd name="T51" fmla="*/ 38 h 147"/>
                <a:gd name="T52" fmla="*/ 31 w 107"/>
                <a:gd name="T53" fmla="*/ 33 h 147"/>
                <a:gd name="T54" fmla="*/ 33 w 107"/>
                <a:gd name="T55" fmla="*/ 26 h 147"/>
                <a:gd name="T56" fmla="*/ 54 w 107"/>
                <a:gd name="T57" fmla="*/ 23 h 147"/>
                <a:gd name="T58" fmla="*/ 73 w 107"/>
                <a:gd name="T59" fmla="*/ 23 h 147"/>
                <a:gd name="T60" fmla="*/ 92 w 107"/>
                <a:gd name="T61" fmla="*/ 21 h 147"/>
                <a:gd name="T62" fmla="*/ 104 w 107"/>
                <a:gd name="T63" fmla="*/ 11 h 147"/>
                <a:gd name="T64" fmla="*/ 104 w 107"/>
                <a:gd name="T65" fmla="*/ 2 h 147"/>
                <a:gd name="T66" fmla="*/ 97 w 107"/>
                <a:gd name="T67" fmla="*/ 2 h 147"/>
                <a:gd name="T68" fmla="*/ 85 w 107"/>
                <a:gd name="T69" fmla="*/ 7 h 147"/>
                <a:gd name="T70" fmla="*/ 64 w 107"/>
                <a:gd name="T71" fmla="*/ 9 h 147"/>
                <a:gd name="T72" fmla="*/ 40 w 107"/>
                <a:gd name="T73" fmla="*/ 7 h 147"/>
                <a:gd name="T74" fmla="*/ 33 w 107"/>
                <a:gd name="T75" fmla="*/ 2 h 147"/>
                <a:gd name="T76" fmla="*/ 24 w 107"/>
                <a:gd name="T77" fmla="*/ 2 h 147"/>
                <a:gd name="T78" fmla="*/ 14 w 107"/>
                <a:gd name="T79" fmla="*/ 11 h 147"/>
                <a:gd name="T80" fmla="*/ 12 w 107"/>
                <a:gd name="T81" fmla="*/ 26 h 147"/>
                <a:gd name="T82" fmla="*/ 14 w 107"/>
                <a:gd name="T83" fmla="*/ 35 h 147"/>
                <a:gd name="T84" fmla="*/ 7 w 107"/>
                <a:gd name="T85" fmla="*/ 47 h 147"/>
                <a:gd name="T86" fmla="*/ 7 w 107"/>
                <a:gd name="T87" fmla="*/ 66 h 147"/>
                <a:gd name="T88" fmla="*/ 2 w 107"/>
                <a:gd name="T89" fmla="*/ 85 h 147"/>
                <a:gd name="T90" fmla="*/ 2 w 107"/>
                <a:gd name="T91" fmla="*/ 95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07" h="147">
                  <a:moveTo>
                    <a:pt x="2" y="102"/>
                  </a:moveTo>
                  <a:lnTo>
                    <a:pt x="2" y="109"/>
                  </a:lnTo>
                  <a:lnTo>
                    <a:pt x="2" y="126"/>
                  </a:lnTo>
                  <a:lnTo>
                    <a:pt x="5" y="138"/>
                  </a:lnTo>
                  <a:lnTo>
                    <a:pt x="7" y="145"/>
                  </a:lnTo>
                  <a:lnTo>
                    <a:pt x="12" y="147"/>
                  </a:lnTo>
                  <a:lnTo>
                    <a:pt x="16" y="147"/>
                  </a:lnTo>
                  <a:lnTo>
                    <a:pt x="19" y="147"/>
                  </a:lnTo>
                  <a:lnTo>
                    <a:pt x="21" y="142"/>
                  </a:lnTo>
                  <a:lnTo>
                    <a:pt x="31" y="135"/>
                  </a:lnTo>
                  <a:lnTo>
                    <a:pt x="33" y="126"/>
                  </a:lnTo>
                  <a:lnTo>
                    <a:pt x="31" y="116"/>
                  </a:lnTo>
                  <a:lnTo>
                    <a:pt x="31" y="111"/>
                  </a:lnTo>
                  <a:lnTo>
                    <a:pt x="31" y="107"/>
                  </a:lnTo>
                  <a:lnTo>
                    <a:pt x="33" y="102"/>
                  </a:lnTo>
                  <a:lnTo>
                    <a:pt x="35" y="99"/>
                  </a:lnTo>
                  <a:lnTo>
                    <a:pt x="40" y="99"/>
                  </a:lnTo>
                  <a:lnTo>
                    <a:pt x="40" y="102"/>
                  </a:lnTo>
                  <a:lnTo>
                    <a:pt x="43" y="107"/>
                  </a:lnTo>
                  <a:lnTo>
                    <a:pt x="45" y="111"/>
                  </a:lnTo>
                  <a:lnTo>
                    <a:pt x="47" y="116"/>
                  </a:lnTo>
                  <a:lnTo>
                    <a:pt x="50" y="121"/>
                  </a:lnTo>
                  <a:lnTo>
                    <a:pt x="52" y="126"/>
                  </a:lnTo>
                  <a:lnTo>
                    <a:pt x="54" y="126"/>
                  </a:lnTo>
                  <a:lnTo>
                    <a:pt x="57" y="128"/>
                  </a:lnTo>
                  <a:lnTo>
                    <a:pt x="59" y="126"/>
                  </a:lnTo>
                  <a:lnTo>
                    <a:pt x="59" y="121"/>
                  </a:lnTo>
                  <a:lnTo>
                    <a:pt x="66" y="116"/>
                  </a:lnTo>
                  <a:lnTo>
                    <a:pt x="69" y="116"/>
                  </a:lnTo>
                  <a:lnTo>
                    <a:pt x="71" y="114"/>
                  </a:lnTo>
                  <a:lnTo>
                    <a:pt x="71" y="109"/>
                  </a:lnTo>
                  <a:lnTo>
                    <a:pt x="69" y="104"/>
                  </a:lnTo>
                  <a:lnTo>
                    <a:pt x="64" y="97"/>
                  </a:lnTo>
                  <a:lnTo>
                    <a:pt x="54" y="92"/>
                  </a:lnTo>
                  <a:lnTo>
                    <a:pt x="50" y="90"/>
                  </a:lnTo>
                  <a:lnTo>
                    <a:pt x="47" y="85"/>
                  </a:lnTo>
                  <a:lnTo>
                    <a:pt x="45" y="80"/>
                  </a:lnTo>
                  <a:lnTo>
                    <a:pt x="45" y="76"/>
                  </a:lnTo>
                  <a:lnTo>
                    <a:pt x="47" y="71"/>
                  </a:lnTo>
                  <a:lnTo>
                    <a:pt x="50" y="66"/>
                  </a:lnTo>
                  <a:lnTo>
                    <a:pt x="54" y="64"/>
                  </a:lnTo>
                  <a:lnTo>
                    <a:pt x="62" y="64"/>
                  </a:lnTo>
                  <a:lnTo>
                    <a:pt x="64" y="64"/>
                  </a:lnTo>
                  <a:lnTo>
                    <a:pt x="69" y="61"/>
                  </a:lnTo>
                  <a:lnTo>
                    <a:pt x="73" y="59"/>
                  </a:lnTo>
                  <a:lnTo>
                    <a:pt x="76" y="52"/>
                  </a:lnTo>
                  <a:lnTo>
                    <a:pt x="76" y="47"/>
                  </a:lnTo>
                  <a:lnTo>
                    <a:pt x="73" y="45"/>
                  </a:lnTo>
                  <a:lnTo>
                    <a:pt x="69" y="40"/>
                  </a:lnTo>
                  <a:lnTo>
                    <a:pt x="62" y="38"/>
                  </a:lnTo>
                  <a:lnTo>
                    <a:pt x="47" y="40"/>
                  </a:lnTo>
                  <a:lnTo>
                    <a:pt x="38" y="38"/>
                  </a:lnTo>
                  <a:lnTo>
                    <a:pt x="31" y="35"/>
                  </a:lnTo>
                  <a:lnTo>
                    <a:pt x="31" y="33"/>
                  </a:lnTo>
                  <a:lnTo>
                    <a:pt x="31" y="31"/>
                  </a:lnTo>
                  <a:lnTo>
                    <a:pt x="33" y="26"/>
                  </a:lnTo>
                  <a:lnTo>
                    <a:pt x="40" y="26"/>
                  </a:lnTo>
                  <a:lnTo>
                    <a:pt x="54" y="23"/>
                  </a:lnTo>
                  <a:lnTo>
                    <a:pt x="64" y="23"/>
                  </a:lnTo>
                  <a:lnTo>
                    <a:pt x="73" y="23"/>
                  </a:lnTo>
                  <a:lnTo>
                    <a:pt x="85" y="23"/>
                  </a:lnTo>
                  <a:lnTo>
                    <a:pt x="92" y="21"/>
                  </a:lnTo>
                  <a:lnTo>
                    <a:pt x="102" y="14"/>
                  </a:lnTo>
                  <a:lnTo>
                    <a:pt x="104" y="11"/>
                  </a:lnTo>
                  <a:lnTo>
                    <a:pt x="107" y="4"/>
                  </a:lnTo>
                  <a:lnTo>
                    <a:pt x="104" y="2"/>
                  </a:lnTo>
                  <a:lnTo>
                    <a:pt x="102" y="0"/>
                  </a:lnTo>
                  <a:lnTo>
                    <a:pt x="97" y="2"/>
                  </a:lnTo>
                  <a:lnTo>
                    <a:pt x="90" y="2"/>
                  </a:lnTo>
                  <a:lnTo>
                    <a:pt x="85" y="7"/>
                  </a:lnTo>
                  <a:lnTo>
                    <a:pt x="78" y="9"/>
                  </a:lnTo>
                  <a:lnTo>
                    <a:pt x="64" y="9"/>
                  </a:lnTo>
                  <a:lnTo>
                    <a:pt x="54" y="7"/>
                  </a:lnTo>
                  <a:lnTo>
                    <a:pt x="40" y="7"/>
                  </a:lnTo>
                  <a:lnTo>
                    <a:pt x="38" y="2"/>
                  </a:lnTo>
                  <a:lnTo>
                    <a:pt x="33" y="2"/>
                  </a:lnTo>
                  <a:lnTo>
                    <a:pt x="31" y="2"/>
                  </a:lnTo>
                  <a:lnTo>
                    <a:pt x="24" y="2"/>
                  </a:lnTo>
                  <a:lnTo>
                    <a:pt x="19" y="4"/>
                  </a:lnTo>
                  <a:lnTo>
                    <a:pt x="14" y="11"/>
                  </a:lnTo>
                  <a:lnTo>
                    <a:pt x="12" y="19"/>
                  </a:lnTo>
                  <a:lnTo>
                    <a:pt x="12" y="26"/>
                  </a:lnTo>
                  <a:lnTo>
                    <a:pt x="14" y="28"/>
                  </a:lnTo>
                  <a:lnTo>
                    <a:pt x="14" y="35"/>
                  </a:lnTo>
                  <a:lnTo>
                    <a:pt x="12" y="42"/>
                  </a:lnTo>
                  <a:lnTo>
                    <a:pt x="7" y="47"/>
                  </a:lnTo>
                  <a:lnTo>
                    <a:pt x="5" y="57"/>
                  </a:lnTo>
                  <a:lnTo>
                    <a:pt x="7" y="66"/>
                  </a:lnTo>
                  <a:lnTo>
                    <a:pt x="7" y="71"/>
                  </a:lnTo>
                  <a:lnTo>
                    <a:pt x="2" y="85"/>
                  </a:lnTo>
                  <a:lnTo>
                    <a:pt x="0" y="90"/>
                  </a:lnTo>
                  <a:lnTo>
                    <a:pt x="2" y="95"/>
                  </a:lnTo>
                  <a:lnTo>
                    <a:pt x="2" y="10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dirty="0">
                <a:latin typeface="Calibri Light" panose="020F0302020204030204"/>
              </a:endParaRPr>
            </a:p>
          </p:txBody>
        </p:sp>
        <p:sp>
          <p:nvSpPr>
            <p:cNvPr id="935" name="Freeform 8"/>
            <p:cNvSpPr/>
            <p:nvPr/>
          </p:nvSpPr>
          <p:spPr bwMode="auto">
            <a:xfrm>
              <a:off x="8554504" y="4855857"/>
              <a:ext cx="539750" cy="350837"/>
            </a:xfrm>
            <a:custGeom>
              <a:avLst/>
              <a:gdLst>
                <a:gd name="T0" fmla="*/ 17 w 340"/>
                <a:gd name="T1" fmla="*/ 31 h 221"/>
                <a:gd name="T2" fmla="*/ 41 w 340"/>
                <a:gd name="T3" fmla="*/ 35 h 221"/>
                <a:gd name="T4" fmla="*/ 26 w 340"/>
                <a:gd name="T5" fmla="*/ 43 h 221"/>
                <a:gd name="T6" fmla="*/ 22 w 340"/>
                <a:gd name="T7" fmla="*/ 52 h 221"/>
                <a:gd name="T8" fmla="*/ 38 w 340"/>
                <a:gd name="T9" fmla="*/ 66 h 221"/>
                <a:gd name="T10" fmla="*/ 57 w 340"/>
                <a:gd name="T11" fmla="*/ 71 h 221"/>
                <a:gd name="T12" fmla="*/ 83 w 340"/>
                <a:gd name="T13" fmla="*/ 88 h 221"/>
                <a:gd name="T14" fmla="*/ 107 w 340"/>
                <a:gd name="T15" fmla="*/ 97 h 221"/>
                <a:gd name="T16" fmla="*/ 121 w 340"/>
                <a:gd name="T17" fmla="*/ 116 h 221"/>
                <a:gd name="T18" fmla="*/ 126 w 340"/>
                <a:gd name="T19" fmla="*/ 138 h 221"/>
                <a:gd name="T20" fmla="*/ 112 w 340"/>
                <a:gd name="T21" fmla="*/ 154 h 221"/>
                <a:gd name="T22" fmla="*/ 109 w 340"/>
                <a:gd name="T23" fmla="*/ 169 h 221"/>
                <a:gd name="T24" fmla="*/ 124 w 340"/>
                <a:gd name="T25" fmla="*/ 171 h 221"/>
                <a:gd name="T26" fmla="*/ 147 w 340"/>
                <a:gd name="T27" fmla="*/ 169 h 221"/>
                <a:gd name="T28" fmla="*/ 162 w 340"/>
                <a:gd name="T29" fmla="*/ 185 h 221"/>
                <a:gd name="T30" fmla="*/ 188 w 340"/>
                <a:gd name="T31" fmla="*/ 188 h 221"/>
                <a:gd name="T32" fmla="*/ 209 w 340"/>
                <a:gd name="T33" fmla="*/ 176 h 221"/>
                <a:gd name="T34" fmla="*/ 235 w 340"/>
                <a:gd name="T35" fmla="*/ 162 h 221"/>
                <a:gd name="T36" fmla="*/ 257 w 340"/>
                <a:gd name="T37" fmla="*/ 171 h 221"/>
                <a:gd name="T38" fmla="*/ 288 w 340"/>
                <a:gd name="T39" fmla="*/ 204 h 221"/>
                <a:gd name="T40" fmla="*/ 323 w 340"/>
                <a:gd name="T41" fmla="*/ 221 h 221"/>
                <a:gd name="T42" fmla="*/ 340 w 340"/>
                <a:gd name="T43" fmla="*/ 219 h 221"/>
                <a:gd name="T44" fmla="*/ 328 w 340"/>
                <a:gd name="T45" fmla="*/ 204 h 221"/>
                <a:gd name="T46" fmla="*/ 319 w 340"/>
                <a:gd name="T47" fmla="*/ 192 h 221"/>
                <a:gd name="T48" fmla="*/ 309 w 340"/>
                <a:gd name="T49" fmla="*/ 190 h 221"/>
                <a:gd name="T50" fmla="*/ 307 w 340"/>
                <a:gd name="T51" fmla="*/ 183 h 221"/>
                <a:gd name="T52" fmla="*/ 300 w 340"/>
                <a:gd name="T53" fmla="*/ 178 h 221"/>
                <a:gd name="T54" fmla="*/ 300 w 340"/>
                <a:gd name="T55" fmla="*/ 169 h 221"/>
                <a:gd name="T56" fmla="*/ 292 w 340"/>
                <a:gd name="T57" fmla="*/ 162 h 221"/>
                <a:gd name="T58" fmla="*/ 280 w 340"/>
                <a:gd name="T59" fmla="*/ 152 h 221"/>
                <a:gd name="T60" fmla="*/ 285 w 340"/>
                <a:gd name="T61" fmla="*/ 140 h 221"/>
                <a:gd name="T62" fmla="*/ 297 w 340"/>
                <a:gd name="T63" fmla="*/ 121 h 221"/>
                <a:gd name="T64" fmla="*/ 280 w 340"/>
                <a:gd name="T65" fmla="*/ 112 h 221"/>
                <a:gd name="T66" fmla="*/ 261 w 340"/>
                <a:gd name="T67" fmla="*/ 100 h 221"/>
                <a:gd name="T68" fmla="*/ 245 w 340"/>
                <a:gd name="T69" fmla="*/ 83 h 221"/>
                <a:gd name="T70" fmla="*/ 221 w 340"/>
                <a:gd name="T71" fmla="*/ 69 h 221"/>
                <a:gd name="T72" fmla="*/ 200 w 340"/>
                <a:gd name="T73" fmla="*/ 54 h 221"/>
                <a:gd name="T74" fmla="*/ 152 w 340"/>
                <a:gd name="T75" fmla="*/ 45 h 221"/>
                <a:gd name="T76" fmla="*/ 117 w 340"/>
                <a:gd name="T77" fmla="*/ 24 h 221"/>
                <a:gd name="T78" fmla="*/ 100 w 340"/>
                <a:gd name="T79" fmla="*/ 24 h 221"/>
                <a:gd name="T80" fmla="*/ 88 w 340"/>
                <a:gd name="T81" fmla="*/ 38 h 221"/>
                <a:gd name="T82" fmla="*/ 69 w 340"/>
                <a:gd name="T83" fmla="*/ 43 h 221"/>
                <a:gd name="T84" fmla="*/ 57 w 340"/>
                <a:gd name="T85" fmla="*/ 33 h 221"/>
                <a:gd name="T86" fmla="*/ 55 w 340"/>
                <a:gd name="T87" fmla="*/ 16 h 221"/>
                <a:gd name="T88" fmla="*/ 45 w 340"/>
                <a:gd name="T89" fmla="*/ 2 h 221"/>
                <a:gd name="T90" fmla="*/ 14 w 340"/>
                <a:gd name="T91" fmla="*/ 0 h 221"/>
                <a:gd name="T92" fmla="*/ 0 w 340"/>
                <a:gd name="T93" fmla="*/ 12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0" h="221">
                  <a:moveTo>
                    <a:pt x="3" y="26"/>
                  </a:moveTo>
                  <a:lnTo>
                    <a:pt x="10" y="28"/>
                  </a:lnTo>
                  <a:lnTo>
                    <a:pt x="17" y="31"/>
                  </a:lnTo>
                  <a:lnTo>
                    <a:pt x="31" y="33"/>
                  </a:lnTo>
                  <a:lnTo>
                    <a:pt x="38" y="33"/>
                  </a:lnTo>
                  <a:lnTo>
                    <a:pt x="41" y="35"/>
                  </a:lnTo>
                  <a:lnTo>
                    <a:pt x="41" y="40"/>
                  </a:lnTo>
                  <a:lnTo>
                    <a:pt x="31" y="40"/>
                  </a:lnTo>
                  <a:lnTo>
                    <a:pt x="26" y="43"/>
                  </a:lnTo>
                  <a:lnTo>
                    <a:pt x="22" y="47"/>
                  </a:lnTo>
                  <a:lnTo>
                    <a:pt x="22" y="47"/>
                  </a:lnTo>
                  <a:lnTo>
                    <a:pt x="22" y="52"/>
                  </a:lnTo>
                  <a:lnTo>
                    <a:pt x="24" y="59"/>
                  </a:lnTo>
                  <a:lnTo>
                    <a:pt x="31" y="64"/>
                  </a:lnTo>
                  <a:lnTo>
                    <a:pt x="38" y="66"/>
                  </a:lnTo>
                  <a:lnTo>
                    <a:pt x="45" y="66"/>
                  </a:lnTo>
                  <a:lnTo>
                    <a:pt x="50" y="66"/>
                  </a:lnTo>
                  <a:lnTo>
                    <a:pt x="57" y="71"/>
                  </a:lnTo>
                  <a:lnTo>
                    <a:pt x="64" y="78"/>
                  </a:lnTo>
                  <a:lnTo>
                    <a:pt x="71" y="85"/>
                  </a:lnTo>
                  <a:lnTo>
                    <a:pt x="83" y="88"/>
                  </a:lnTo>
                  <a:lnTo>
                    <a:pt x="93" y="90"/>
                  </a:lnTo>
                  <a:lnTo>
                    <a:pt x="102" y="93"/>
                  </a:lnTo>
                  <a:lnTo>
                    <a:pt x="107" y="97"/>
                  </a:lnTo>
                  <a:lnTo>
                    <a:pt x="109" y="100"/>
                  </a:lnTo>
                  <a:lnTo>
                    <a:pt x="114" y="109"/>
                  </a:lnTo>
                  <a:lnTo>
                    <a:pt x="121" y="116"/>
                  </a:lnTo>
                  <a:lnTo>
                    <a:pt x="124" y="121"/>
                  </a:lnTo>
                  <a:lnTo>
                    <a:pt x="126" y="126"/>
                  </a:lnTo>
                  <a:lnTo>
                    <a:pt x="126" y="138"/>
                  </a:lnTo>
                  <a:lnTo>
                    <a:pt x="124" y="142"/>
                  </a:lnTo>
                  <a:lnTo>
                    <a:pt x="121" y="147"/>
                  </a:lnTo>
                  <a:lnTo>
                    <a:pt x="112" y="154"/>
                  </a:lnTo>
                  <a:lnTo>
                    <a:pt x="112" y="159"/>
                  </a:lnTo>
                  <a:lnTo>
                    <a:pt x="109" y="164"/>
                  </a:lnTo>
                  <a:lnTo>
                    <a:pt x="109" y="169"/>
                  </a:lnTo>
                  <a:lnTo>
                    <a:pt x="112" y="173"/>
                  </a:lnTo>
                  <a:lnTo>
                    <a:pt x="117" y="173"/>
                  </a:lnTo>
                  <a:lnTo>
                    <a:pt x="124" y="171"/>
                  </a:lnTo>
                  <a:lnTo>
                    <a:pt x="136" y="169"/>
                  </a:lnTo>
                  <a:lnTo>
                    <a:pt x="140" y="169"/>
                  </a:lnTo>
                  <a:lnTo>
                    <a:pt x="147" y="169"/>
                  </a:lnTo>
                  <a:lnTo>
                    <a:pt x="152" y="173"/>
                  </a:lnTo>
                  <a:lnTo>
                    <a:pt x="157" y="181"/>
                  </a:lnTo>
                  <a:lnTo>
                    <a:pt x="162" y="185"/>
                  </a:lnTo>
                  <a:lnTo>
                    <a:pt x="171" y="188"/>
                  </a:lnTo>
                  <a:lnTo>
                    <a:pt x="181" y="188"/>
                  </a:lnTo>
                  <a:lnTo>
                    <a:pt x="188" y="188"/>
                  </a:lnTo>
                  <a:lnTo>
                    <a:pt x="197" y="188"/>
                  </a:lnTo>
                  <a:lnTo>
                    <a:pt x="202" y="183"/>
                  </a:lnTo>
                  <a:lnTo>
                    <a:pt x="209" y="176"/>
                  </a:lnTo>
                  <a:lnTo>
                    <a:pt x="216" y="169"/>
                  </a:lnTo>
                  <a:lnTo>
                    <a:pt x="226" y="164"/>
                  </a:lnTo>
                  <a:lnTo>
                    <a:pt x="235" y="162"/>
                  </a:lnTo>
                  <a:lnTo>
                    <a:pt x="245" y="164"/>
                  </a:lnTo>
                  <a:lnTo>
                    <a:pt x="250" y="166"/>
                  </a:lnTo>
                  <a:lnTo>
                    <a:pt x="257" y="171"/>
                  </a:lnTo>
                  <a:lnTo>
                    <a:pt x="269" y="183"/>
                  </a:lnTo>
                  <a:lnTo>
                    <a:pt x="278" y="192"/>
                  </a:lnTo>
                  <a:lnTo>
                    <a:pt x="288" y="204"/>
                  </a:lnTo>
                  <a:lnTo>
                    <a:pt x="300" y="209"/>
                  </a:lnTo>
                  <a:lnTo>
                    <a:pt x="311" y="216"/>
                  </a:lnTo>
                  <a:lnTo>
                    <a:pt x="323" y="221"/>
                  </a:lnTo>
                  <a:lnTo>
                    <a:pt x="330" y="221"/>
                  </a:lnTo>
                  <a:lnTo>
                    <a:pt x="338" y="221"/>
                  </a:lnTo>
                  <a:lnTo>
                    <a:pt x="340" y="219"/>
                  </a:lnTo>
                  <a:lnTo>
                    <a:pt x="340" y="214"/>
                  </a:lnTo>
                  <a:lnTo>
                    <a:pt x="335" y="207"/>
                  </a:lnTo>
                  <a:lnTo>
                    <a:pt x="328" y="204"/>
                  </a:lnTo>
                  <a:lnTo>
                    <a:pt x="323" y="200"/>
                  </a:lnTo>
                  <a:lnTo>
                    <a:pt x="321" y="195"/>
                  </a:lnTo>
                  <a:lnTo>
                    <a:pt x="319" y="192"/>
                  </a:lnTo>
                  <a:lnTo>
                    <a:pt x="314" y="190"/>
                  </a:lnTo>
                  <a:lnTo>
                    <a:pt x="311" y="190"/>
                  </a:lnTo>
                  <a:lnTo>
                    <a:pt x="309" y="190"/>
                  </a:lnTo>
                  <a:lnTo>
                    <a:pt x="307" y="185"/>
                  </a:lnTo>
                  <a:lnTo>
                    <a:pt x="307" y="183"/>
                  </a:lnTo>
                  <a:lnTo>
                    <a:pt x="307" y="183"/>
                  </a:lnTo>
                  <a:lnTo>
                    <a:pt x="307" y="181"/>
                  </a:lnTo>
                  <a:lnTo>
                    <a:pt x="304" y="178"/>
                  </a:lnTo>
                  <a:lnTo>
                    <a:pt x="300" y="178"/>
                  </a:lnTo>
                  <a:lnTo>
                    <a:pt x="300" y="176"/>
                  </a:lnTo>
                  <a:lnTo>
                    <a:pt x="300" y="171"/>
                  </a:lnTo>
                  <a:lnTo>
                    <a:pt x="300" y="169"/>
                  </a:lnTo>
                  <a:lnTo>
                    <a:pt x="300" y="166"/>
                  </a:lnTo>
                  <a:lnTo>
                    <a:pt x="295" y="164"/>
                  </a:lnTo>
                  <a:lnTo>
                    <a:pt x="292" y="162"/>
                  </a:lnTo>
                  <a:lnTo>
                    <a:pt x="288" y="162"/>
                  </a:lnTo>
                  <a:lnTo>
                    <a:pt x="283" y="157"/>
                  </a:lnTo>
                  <a:lnTo>
                    <a:pt x="280" y="152"/>
                  </a:lnTo>
                  <a:lnTo>
                    <a:pt x="280" y="147"/>
                  </a:lnTo>
                  <a:lnTo>
                    <a:pt x="283" y="142"/>
                  </a:lnTo>
                  <a:lnTo>
                    <a:pt x="285" y="140"/>
                  </a:lnTo>
                  <a:lnTo>
                    <a:pt x="292" y="133"/>
                  </a:lnTo>
                  <a:lnTo>
                    <a:pt x="297" y="128"/>
                  </a:lnTo>
                  <a:lnTo>
                    <a:pt x="297" y="121"/>
                  </a:lnTo>
                  <a:lnTo>
                    <a:pt x="295" y="116"/>
                  </a:lnTo>
                  <a:lnTo>
                    <a:pt x="292" y="116"/>
                  </a:lnTo>
                  <a:lnTo>
                    <a:pt x="280" y="112"/>
                  </a:lnTo>
                  <a:lnTo>
                    <a:pt x="271" y="107"/>
                  </a:lnTo>
                  <a:lnTo>
                    <a:pt x="266" y="104"/>
                  </a:lnTo>
                  <a:lnTo>
                    <a:pt x="261" y="100"/>
                  </a:lnTo>
                  <a:lnTo>
                    <a:pt x="252" y="93"/>
                  </a:lnTo>
                  <a:lnTo>
                    <a:pt x="247" y="88"/>
                  </a:lnTo>
                  <a:lnTo>
                    <a:pt x="245" y="83"/>
                  </a:lnTo>
                  <a:lnTo>
                    <a:pt x="233" y="78"/>
                  </a:lnTo>
                  <a:lnTo>
                    <a:pt x="226" y="74"/>
                  </a:lnTo>
                  <a:lnTo>
                    <a:pt x="221" y="69"/>
                  </a:lnTo>
                  <a:lnTo>
                    <a:pt x="216" y="64"/>
                  </a:lnTo>
                  <a:lnTo>
                    <a:pt x="207" y="57"/>
                  </a:lnTo>
                  <a:lnTo>
                    <a:pt x="200" y="54"/>
                  </a:lnTo>
                  <a:lnTo>
                    <a:pt x="181" y="50"/>
                  </a:lnTo>
                  <a:lnTo>
                    <a:pt x="164" y="47"/>
                  </a:lnTo>
                  <a:lnTo>
                    <a:pt x="152" y="45"/>
                  </a:lnTo>
                  <a:lnTo>
                    <a:pt x="140" y="38"/>
                  </a:lnTo>
                  <a:lnTo>
                    <a:pt x="131" y="31"/>
                  </a:lnTo>
                  <a:lnTo>
                    <a:pt x="117" y="24"/>
                  </a:lnTo>
                  <a:lnTo>
                    <a:pt x="112" y="24"/>
                  </a:lnTo>
                  <a:lnTo>
                    <a:pt x="107" y="24"/>
                  </a:lnTo>
                  <a:lnTo>
                    <a:pt x="100" y="24"/>
                  </a:lnTo>
                  <a:lnTo>
                    <a:pt x="95" y="26"/>
                  </a:lnTo>
                  <a:lnTo>
                    <a:pt x="90" y="33"/>
                  </a:lnTo>
                  <a:lnTo>
                    <a:pt x="88" y="38"/>
                  </a:lnTo>
                  <a:lnTo>
                    <a:pt x="81" y="43"/>
                  </a:lnTo>
                  <a:lnTo>
                    <a:pt x="76" y="43"/>
                  </a:lnTo>
                  <a:lnTo>
                    <a:pt x="69" y="43"/>
                  </a:lnTo>
                  <a:lnTo>
                    <a:pt x="67" y="40"/>
                  </a:lnTo>
                  <a:lnTo>
                    <a:pt x="62" y="38"/>
                  </a:lnTo>
                  <a:lnTo>
                    <a:pt x="57" y="33"/>
                  </a:lnTo>
                  <a:lnTo>
                    <a:pt x="55" y="28"/>
                  </a:lnTo>
                  <a:lnTo>
                    <a:pt x="55" y="26"/>
                  </a:lnTo>
                  <a:lnTo>
                    <a:pt x="55" y="16"/>
                  </a:lnTo>
                  <a:lnTo>
                    <a:pt x="52" y="12"/>
                  </a:lnTo>
                  <a:lnTo>
                    <a:pt x="50" y="7"/>
                  </a:lnTo>
                  <a:lnTo>
                    <a:pt x="45" y="2"/>
                  </a:lnTo>
                  <a:lnTo>
                    <a:pt x="36" y="2"/>
                  </a:lnTo>
                  <a:lnTo>
                    <a:pt x="22" y="0"/>
                  </a:lnTo>
                  <a:lnTo>
                    <a:pt x="14" y="0"/>
                  </a:lnTo>
                  <a:lnTo>
                    <a:pt x="7" y="2"/>
                  </a:lnTo>
                  <a:lnTo>
                    <a:pt x="3" y="5"/>
                  </a:lnTo>
                  <a:lnTo>
                    <a:pt x="0" y="12"/>
                  </a:lnTo>
                  <a:lnTo>
                    <a:pt x="0" y="19"/>
                  </a:lnTo>
                  <a:lnTo>
                    <a:pt x="3" y="2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dirty="0">
                <a:latin typeface="Calibri Light" panose="020F0302020204030204"/>
              </a:endParaRPr>
            </a:p>
          </p:txBody>
        </p:sp>
        <p:grpSp>
          <p:nvGrpSpPr>
            <p:cNvPr id="936" name="Group 935"/>
            <p:cNvGrpSpPr/>
            <p:nvPr/>
          </p:nvGrpSpPr>
          <p:grpSpPr>
            <a:xfrm>
              <a:off x="5628523" y="1511756"/>
              <a:ext cx="4495800" cy="3587750"/>
              <a:chOff x="671513" y="2524125"/>
              <a:chExt cx="4495800" cy="3587750"/>
            </a:xfrm>
            <a:grpFill/>
          </p:grpSpPr>
          <p:sp>
            <p:nvSpPr>
              <p:cNvPr id="937" name="Freeform 16"/>
              <p:cNvSpPr/>
              <p:nvPr/>
            </p:nvSpPr>
            <p:spPr bwMode="auto">
              <a:xfrm>
                <a:off x="2874963" y="5573713"/>
                <a:ext cx="296863" cy="357188"/>
              </a:xfrm>
              <a:custGeom>
                <a:avLst/>
                <a:gdLst>
                  <a:gd name="T0" fmla="*/ 170 w 187"/>
                  <a:gd name="T1" fmla="*/ 22 h 225"/>
                  <a:gd name="T2" fmla="*/ 163 w 187"/>
                  <a:gd name="T3" fmla="*/ 10 h 225"/>
                  <a:gd name="T4" fmla="*/ 154 w 187"/>
                  <a:gd name="T5" fmla="*/ 0 h 225"/>
                  <a:gd name="T6" fmla="*/ 146 w 187"/>
                  <a:gd name="T7" fmla="*/ 0 h 225"/>
                  <a:gd name="T8" fmla="*/ 137 w 187"/>
                  <a:gd name="T9" fmla="*/ 5 h 225"/>
                  <a:gd name="T10" fmla="*/ 123 w 187"/>
                  <a:gd name="T11" fmla="*/ 26 h 225"/>
                  <a:gd name="T12" fmla="*/ 118 w 187"/>
                  <a:gd name="T13" fmla="*/ 43 h 225"/>
                  <a:gd name="T14" fmla="*/ 109 w 187"/>
                  <a:gd name="T15" fmla="*/ 52 h 225"/>
                  <a:gd name="T16" fmla="*/ 92 w 187"/>
                  <a:gd name="T17" fmla="*/ 59 h 225"/>
                  <a:gd name="T18" fmla="*/ 80 w 187"/>
                  <a:gd name="T19" fmla="*/ 71 h 225"/>
                  <a:gd name="T20" fmla="*/ 78 w 187"/>
                  <a:gd name="T21" fmla="*/ 88 h 225"/>
                  <a:gd name="T22" fmla="*/ 71 w 187"/>
                  <a:gd name="T23" fmla="*/ 97 h 225"/>
                  <a:gd name="T24" fmla="*/ 49 w 187"/>
                  <a:gd name="T25" fmla="*/ 107 h 225"/>
                  <a:gd name="T26" fmla="*/ 40 w 187"/>
                  <a:gd name="T27" fmla="*/ 114 h 225"/>
                  <a:gd name="T28" fmla="*/ 19 w 187"/>
                  <a:gd name="T29" fmla="*/ 112 h 225"/>
                  <a:gd name="T30" fmla="*/ 7 w 187"/>
                  <a:gd name="T31" fmla="*/ 116 h 225"/>
                  <a:gd name="T32" fmla="*/ 2 w 187"/>
                  <a:gd name="T33" fmla="*/ 128 h 225"/>
                  <a:gd name="T34" fmla="*/ 2 w 187"/>
                  <a:gd name="T35" fmla="*/ 145 h 225"/>
                  <a:gd name="T36" fmla="*/ 7 w 187"/>
                  <a:gd name="T37" fmla="*/ 161 h 225"/>
                  <a:gd name="T38" fmla="*/ 21 w 187"/>
                  <a:gd name="T39" fmla="*/ 180 h 225"/>
                  <a:gd name="T40" fmla="*/ 26 w 187"/>
                  <a:gd name="T41" fmla="*/ 197 h 225"/>
                  <a:gd name="T42" fmla="*/ 35 w 187"/>
                  <a:gd name="T43" fmla="*/ 213 h 225"/>
                  <a:gd name="T44" fmla="*/ 45 w 187"/>
                  <a:gd name="T45" fmla="*/ 221 h 225"/>
                  <a:gd name="T46" fmla="*/ 75 w 187"/>
                  <a:gd name="T47" fmla="*/ 225 h 225"/>
                  <a:gd name="T48" fmla="*/ 94 w 187"/>
                  <a:gd name="T49" fmla="*/ 221 h 225"/>
                  <a:gd name="T50" fmla="*/ 106 w 187"/>
                  <a:gd name="T51" fmla="*/ 221 h 225"/>
                  <a:gd name="T52" fmla="*/ 116 w 187"/>
                  <a:gd name="T53" fmla="*/ 225 h 225"/>
                  <a:gd name="T54" fmla="*/ 135 w 187"/>
                  <a:gd name="T55" fmla="*/ 221 h 225"/>
                  <a:gd name="T56" fmla="*/ 142 w 187"/>
                  <a:gd name="T57" fmla="*/ 213 h 225"/>
                  <a:gd name="T58" fmla="*/ 151 w 187"/>
                  <a:gd name="T59" fmla="*/ 194 h 225"/>
                  <a:gd name="T60" fmla="*/ 154 w 187"/>
                  <a:gd name="T61" fmla="*/ 171 h 225"/>
                  <a:gd name="T62" fmla="*/ 151 w 187"/>
                  <a:gd name="T63" fmla="*/ 154 h 225"/>
                  <a:gd name="T64" fmla="*/ 151 w 187"/>
                  <a:gd name="T65" fmla="*/ 145 h 225"/>
                  <a:gd name="T66" fmla="*/ 163 w 187"/>
                  <a:gd name="T67" fmla="*/ 138 h 225"/>
                  <a:gd name="T68" fmla="*/ 175 w 187"/>
                  <a:gd name="T69" fmla="*/ 133 h 225"/>
                  <a:gd name="T70" fmla="*/ 177 w 187"/>
                  <a:gd name="T71" fmla="*/ 123 h 225"/>
                  <a:gd name="T72" fmla="*/ 170 w 187"/>
                  <a:gd name="T73" fmla="*/ 116 h 225"/>
                  <a:gd name="T74" fmla="*/ 156 w 187"/>
                  <a:gd name="T75" fmla="*/ 100 h 225"/>
                  <a:gd name="T76" fmla="*/ 154 w 187"/>
                  <a:gd name="T77" fmla="*/ 85 h 225"/>
                  <a:gd name="T78" fmla="*/ 154 w 187"/>
                  <a:gd name="T79" fmla="*/ 69 h 225"/>
                  <a:gd name="T80" fmla="*/ 168 w 187"/>
                  <a:gd name="T81" fmla="*/ 50 h 225"/>
                  <a:gd name="T82" fmla="*/ 180 w 187"/>
                  <a:gd name="T83" fmla="*/ 43 h 225"/>
                  <a:gd name="T84" fmla="*/ 187 w 187"/>
                  <a:gd name="T85" fmla="*/ 33 h 225"/>
                  <a:gd name="T86" fmla="*/ 180 w 187"/>
                  <a:gd name="T87" fmla="*/ 26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7" h="225">
                    <a:moveTo>
                      <a:pt x="180" y="26"/>
                    </a:moveTo>
                    <a:lnTo>
                      <a:pt x="170" y="22"/>
                    </a:lnTo>
                    <a:lnTo>
                      <a:pt x="165" y="17"/>
                    </a:lnTo>
                    <a:lnTo>
                      <a:pt x="163" y="10"/>
                    </a:lnTo>
                    <a:lnTo>
                      <a:pt x="158" y="5"/>
                    </a:lnTo>
                    <a:lnTo>
                      <a:pt x="154" y="0"/>
                    </a:lnTo>
                    <a:lnTo>
                      <a:pt x="151" y="0"/>
                    </a:lnTo>
                    <a:lnTo>
                      <a:pt x="146" y="0"/>
                    </a:lnTo>
                    <a:lnTo>
                      <a:pt x="142" y="3"/>
                    </a:lnTo>
                    <a:lnTo>
                      <a:pt x="137" y="5"/>
                    </a:lnTo>
                    <a:lnTo>
                      <a:pt x="130" y="14"/>
                    </a:lnTo>
                    <a:lnTo>
                      <a:pt x="123" y="26"/>
                    </a:lnTo>
                    <a:lnTo>
                      <a:pt x="120" y="36"/>
                    </a:lnTo>
                    <a:lnTo>
                      <a:pt x="118" y="43"/>
                    </a:lnTo>
                    <a:lnTo>
                      <a:pt x="116" y="48"/>
                    </a:lnTo>
                    <a:lnTo>
                      <a:pt x="109" y="52"/>
                    </a:lnTo>
                    <a:lnTo>
                      <a:pt x="101" y="55"/>
                    </a:lnTo>
                    <a:lnTo>
                      <a:pt x="92" y="59"/>
                    </a:lnTo>
                    <a:lnTo>
                      <a:pt x="85" y="64"/>
                    </a:lnTo>
                    <a:lnTo>
                      <a:pt x="80" y="71"/>
                    </a:lnTo>
                    <a:lnTo>
                      <a:pt x="78" y="78"/>
                    </a:lnTo>
                    <a:lnTo>
                      <a:pt x="78" y="88"/>
                    </a:lnTo>
                    <a:lnTo>
                      <a:pt x="75" y="93"/>
                    </a:lnTo>
                    <a:lnTo>
                      <a:pt x="71" y="97"/>
                    </a:lnTo>
                    <a:lnTo>
                      <a:pt x="64" y="100"/>
                    </a:lnTo>
                    <a:lnTo>
                      <a:pt x="49" y="107"/>
                    </a:lnTo>
                    <a:lnTo>
                      <a:pt x="42" y="112"/>
                    </a:lnTo>
                    <a:lnTo>
                      <a:pt x="40" y="114"/>
                    </a:lnTo>
                    <a:lnTo>
                      <a:pt x="35" y="114"/>
                    </a:lnTo>
                    <a:lnTo>
                      <a:pt x="19" y="112"/>
                    </a:lnTo>
                    <a:lnTo>
                      <a:pt x="11" y="114"/>
                    </a:lnTo>
                    <a:lnTo>
                      <a:pt x="7" y="116"/>
                    </a:lnTo>
                    <a:lnTo>
                      <a:pt x="4" y="119"/>
                    </a:lnTo>
                    <a:lnTo>
                      <a:pt x="2" y="128"/>
                    </a:lnTo>
                    <a:lnTo>
                      <a:pt x="0" y="138"/>
                    </a:lnTo>
                    <a:lnTo>
                      <a:pt x="2" y="145"/>
                    </a:lnTo>
                    <a:lnTo>
                      <a:pt x="4" y="154"/>
                    </a:lnTo>
                    <a:lnTo>
                      <a:pt x="7" y="161"/>
                    </a:lnTo>
                    <a:lnTo>
                      <a:pt x="11" y="168"/>
                    </a:lnTo>
                    <a:lnTo>
                      <a:pt x="21" y="180"/>
                    </a:lnTo>
                    <a:lnTo>
                      <a:pt x="23" y="187"/>
                    </a:lnTo>
                    <a:lnTo>
                      <a:pt x="26" y="197"/>
                    </a:lnTo>
                    <a:lnTo>
                      <a:pt x="30" y="206"/>
                    </a:lnTo>
                    <a:lnTo>
                      <a:pt x="35" y="213"/>
                    </a:lnTo>
                    <a:lnTo>
                      <a:pt x="40" y="218"/>
                    </a:lnTo>
                    <a:lnTo>
                      <a:pt x="45" y="221"/>
                    </a:lnTo>
                    <a:lnTo>
                      <a:pt x="61" y="225"/>
                    </a:lnTo>
                    <a:lnTo>
                      <a:pt x="75" y="225"/>
                    </a:lnTo>
                    <a:lnTo>
                      <a:pt x="87" y="223"/>
                    </a:lnTo>
                    <a:lnTo>
                      <a:pt x="94" y="221"/>
                    </a:lnTo>
                    <a:lnTo>
                      <a:pt x="101" y="221"/>
                    </a:lnTo>
                    <a:lnTo>
                      <a:pt x="106" y="221"/>
                    </a:lnTo>
                    <a:lnTo>
                      <a:pt x="109" y="223"/>
                    </a:lnTo>
                    <a:lnTo>
                      <a:pt x="116" y="225"/>
                    </a:lnTo>
                    <a:lnTo>
                      <a:pt x="123" y="225"/>
                    </a:lnTo>
                    <a:lnTo>
                      <a:pt x="135" y="221"/>
                    </a:lnTo>
                    <a:lnTo>
                      <a:pt x="139" y="218"/>
                    </a:lnTo>
                    <a:lnTo>
                      <a:pt x="142" y="213"/>
                    </a:lnTo>
                    <a:lnTo>
                      <a:pt x="146" y="206"/>
                    </a:lnTo>
                    <a:lnTo>
                      <a:pt x="151" y="194"/>
                    </a:lnTo>
                    <a:lnTo>
                      <a:pt x="154" y="185"/>
                    </a:lnTo>
                    <a:lnTo>
                      <a:pt x="154" y="171"/>
                    </a:lnTo>
                    <a:lnTo>
                      <a:pt x="154" y="161"/>
                    </a:lnTo>
                    <a:lnTo>
                      <a:pt x="151" y="154"/>
                    </a:lnTo>
                    <a:lnTo>
                      <a:pt x="151" y="149"/>
                    </a:lnTo>
                    <a:lnTo>
                      <a:pt x="151" y="145"/>
                    </a:lnTo>
                    <a:lnTo>
                      <a:pt x="156" y="140"/>
                    </a:lnTo>
                    <a:lnTo>
                      <a:pt x="163" y="138"/>
                    </a:lnTo>
                    <a:lnTo>
                      <a:pt x="175" y="135"/>
                    </a:lnTo>
                    <a:lnTo>
                      <a:pt x="175" y="133"/>
                    </a:lnTo>
                    <a:lnTo>
                      <a:pt x="177" y="128"/>
                    </a:lnTo>
                    <a:lnTo>
                      <a:pt x="177" y="123"/>
                    </a:lnTo>
                    <a:lnTo>
                      <a:pt x="175" y="121"/>
                    </a:lnTo>
                    <a:lnTo>
                      <a:pt x="170" y="116"/>
                    </a:lnTo>
                    <a:lnTo>
                      <a:pt x="161" y="109"/>
                    </a:lnTo>
                    <a:lnTo>
                      <a:pt x="156" y="100"/>
                    </a:lnTo>
                    <a:lnTo>
                      <a:pt x="154" y="90"/>
                    </a:lnTo>
                    <a:lnTo>
                      <a:pt x="154" y="85"/>
                    </a:lnTo>
                    <a:lnTo>
                      <a:pt x="154" y="78"/>
                    </a:lnTo>
                    <a:lnTo>
                      <a:pt x="154" y="69"/>
                    </a:lnTo>
                    <a:lnTo>
                      <a:pt x="161" y="55"/>
                    </a:lnTo>
                    <a:lnTo>
                      <a:pt x="168" y="50"/>
                    </a:lnTo>
                    <a:lnTo>
                      <a:pt x="175" y="48"/>
                    </a:lnTo>
                    <a:lnTo>
                      <a:pt x="180" y="43"/>
                    </a:lnTo>
                    <a:lnTo>
                      <a:pt x="184" y="36"/>
                    </a:lnTo>
                    <a:lnTo>
                      <a:pt x="187" y="33"/>
                    </a:lnTo>
                    <a:lnTo>
                      <a:pt x="184" y="29"/>
                    </a:lnTo>
                    <a:lnTo>
                      <a:pt x="180" y="2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dirty="0">
                  <a:latin typeface="Calibri Light" panose="020F0302020204030204"/>
                </a:endParaRPr>
              </a:p>
            </p:txBody>
          </p:sp>
          <p:sp>
            <p:nvSpPr>
              <p:cNvPr id="938" name="Freeform 17"/>
              <p:cNvSpPr/>
              <p:nvPr/>
            </p:nvSpPr>
            <p:spPr bwMode="auto">
              <a:xfrm>
                <a:off x="2028826" y="5472113"/>
                <a:ext cx="66675" cy="136525"/>
              </a:xfrm>
              <a:custGeom>
                <a:avLst/>
                <a:gdLst>
                  <a:gd name="T0" fmla="*/ 33 w 42"/>
                  <a:gd name="T1" fmla="*/ 29 h 86"/>
                  <a:gd name="T2" fmla="*/ 21 w 42"/>
                  <a:gd name="T3" fmla="*/ 17 h 86"/>
                  <a:gd name="T4" fmla="*/ 9 w 42"/>
                  <a:gd name="T5" fmla="*/ 0 h 86"/>
                  <a:gd name="T6" fmla="*/ 7 w 42"/>
                  <a:gd name="T7" fmla="*/ 3 h 86"/>
                  <a:gd name="T8" fmla="*/ 4 w 42"/>
                  <a:gd name="T9" fmla="*/ 5 h 86"/>
                  <a:gd name="T10" fmla="*/ 7 w 42"/>
                  <a:gd name="T11" fmla="*/ 7 h 86"/>
                  <a:gd name="T12" fmla="*/ 7 w 42"/>
                  <a:gd name="T13" fmla="*/ 10 h 86"/>
                  <a:gd name="T14" fmla="*/ 9 w 42"/>
                  <a:gd name="T15" fmla="*/ 12 h 86"/>
                  <a:gd name="T16" fmla="*/ 9 w 42"/>
                  <a:gd name="T17" fmla="*/ 17 h 86"/>
                  <a:gd name="T18" fmla="*/ 0 w 42"/>
                  <a:gd name="T19" fmla="*/ 38 h 86"/>
                  <a:gd name="T20" fmla="*/ 2 w 42"/>
                  <a:gd name="T21" fmla="*/ 48 h 86"/>
                  <a:gd name="T22" fmla="*/ 7 w 42"/>
                  <a:gd name="T23" fmla="*/ 62 h 86"/>
                  <a:gd name="T24" fmla="*/ 9 w 42"/>
                  <a:gd name="T25" fmla="*/ 74 h 86"/>
                  <a:gd name="T26" fmla="*/ 12 w 42"/>
                  <a:gd name="T27" fmla="*/ 83 h 86"/>
                  <a:gd name="T28" fmla="*/ 14 w 42"/>
                  <a:gd name="T29" fmla="*/ 86 h 86"/>
                  <a:gd name="T30" fmla="*/ 19 w 42"/>
                  <a:gd name="T31" fmla="*/ 86 h 86"/>
                  <a:gd name="T32" fmla="*/ 28 w 42"/>
                  <a:gd name="T33" fmla="*/ 81 h 86"/>
                  <a:gd name="T34" fmla="*/ 35 w 42"/>
                  <a:gd name="T35" fmla="*/ 78 h 86"/>
                  <a:gd name="T36" fmla="*/ 40 w 42"/>
                  <a:gd name="T37" fmla="*/ 76 h 86"/>
                  <a:gd name="T38" fmla="*/ 42 w 42"/>
                  <a:gd name="T39" fmla="*/ 74 h 86"/>
                  <a:gd name="T40" fmla="*/ 42 w 42"/>
                  <a:gd name="T41" fmla="*/ 69 h 86"/>
                  <a:gd name="T42" fmla="*/ 42 w 42"/>
                  <a:gd name="T43" fmla="*/ 59 h 86"/>
                  <a:gd name="T44" fmla="*/ 42 w 42"/>
                  <a:gd name="T45" fmla="*/ 50 h 86"/>
                  <a:gd name="T46" fmla="*/ 42 w 42"/>
                  <a:gd name="T47" fmla="*/ 45 h 86"/>
                  <a:gd name="T48" fmla="*/ 33 w 42"/>
                  <a:gd name="T49" fmla="*/ 29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2" h="86">
                    <a:moveTo>
                      <a:pt x="33" y="29"/>
                    </a:moveTo>
                    <a:lnTo>
                      <a:pt x="21" y="17"/>
                    </a:lnTo>
                    <a:lnTo>
                      <a:pt x="9" y="0"/>
                    </a:lnTo>
                    <a:lnTo>
                      <a:pt x="7" y="3"/>
                    </a:lnTo>
                    <a:lnTo>
                      <a:pt x="4" y="5"/>
                    </a:lnTo>
                    <a:lnTo>
                      <a:pt x="7" y="7"/>
                    </a:lnTo>
                    <a:lnTo>
                      <a:pt x="7" y="10"/>
                    </a:lnTo>
                    <a:lnTo>
                      <a:pt x="9" y="12"/>
                    </a:lnTo>
                    <a:lnTo>
                      <a:pt x="9" y="17"/>
                    </a:lnTo>
                    <a:lnTo>
                      <a:pt x="0" y="38"/>
                    </a:lnTo>
                    <a:lnTo>
                      <a:pt x="2" y="48"/>
                    </a:lnTo>
                    <a:lnTo>
                      <a:pt x="7" y="62"/>
                    </a:lnTo>
                    <a:lnTo>
                      <a:pt x="9" y="74"/>
                    </a:lnTo>
                    <a:lnTo>
                      <a:pt x="12" y="83"/>
                    </a:lnTo>
                    <a:lnTo>
                      <a:pt x="14" y="86"/>
                    </a:lnTo>
                    <a:lnTo>
                      <a:pt x="19" y="86"/>
                    </a:lnTo>
                    <a:lnTo>
                      <a:pt x="28" y="81"/>
                    </a:lnTo>
                    <a:lnTo>
                      <a:pt x="35" y="78"/>
                    </a:lnTo>
                    <a:lnTo>
                      <a:pt x="40" y="76"/>
                    </a:lnTo>
                    <a:lnTo>
                      <a:pt x="42" y="74"/>
                    </a:lnTo>
                    <a:lnTo>
                      <a:pt x="42" y="69"/>
                    </a:lnTo>
                    <a:lnTo>
                      <a:pt x="42" y="59"/>
                    </a:lnTo>
                    <a:lnTo>
                      <a:pt x="42" y="50"/>
                    </a:lnTo>
                    <a:lnTo>
                      <a:pt x="42" y="45"/>
                    </a:lnTo>
                    <a:lnTo>
                      <a:pt x="33" y="2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dirty="0">
                  <a:latin typeface="Calibri Light" panose="020F0302020204030204"/>
                </a:endParaRPr>
              </a:p>
            </p:txBody>
          </p:sp>
          <p:sp>
            <p:nvSpPr>
              <p:cNvPr id="939" name="Freeform 18"/>
              <p:cNvSpPr/>
              <p:nvPr/>
            </p:nvSpPr>
            <p:spPr bwMode="auto">
              <a:xfrm>
                <a:off x="2784476" y="6010275"/>
                <a:ext cx="258763" cy="101600"/>
              </a:xfrm>
              <a:custGeom>
                <a:avLst/>
                <a:gdLst>
                  <a:gd name="T0" fmla="*/ 161 w 163"/>
                  <a:gd name="T1" fmla="*/ 43 h 64"/>
                  <a:gd name="T2" fmla="*/ 158 w 163"/>
                  <a:gd name="T3" fmla="*/ 40 h 64"/>
                  <a:gd name="T4" fmla="*/ 156 w 163"/>
                  <a:gd name="T5" fmla="*/ 38 h 64"/>
                  <a:gd name="T6" fmla="*/ 151 w 163"/>
                  <a:gd name="T7" fmla="*/ 38 h 64"/>
                  <a:gd name="T8" fmla="*/ 144 w 163"/>
                  <a:gd name="T9" fmla="*/ 40 h 64"/>
                  <a:gd name="T10" fmla="*/ 142 w 163"/>
                  <a:gd name="T11" fmla="*/ 38 h 64"/>
                  <a:gd name="T12" fmla="*/ 137 w 163"/>
                  <a:gd name="T13" fmla="*/ 33 h 64"/>
                  <a:gd name="T14" fmla="*/ 132 w 163"/>
                  <a:gd name="T15" fmla="*/ 24 h 64"/>
                  <a:gd name="T16" fmla="*/ 128 w 163"/>
                  <a:gd name="T17" fmla="*/ 17 h 64"/>
                  <a:gd name="T18" fmla="*/ 123 w 163"/>
                  <a:gd name="T19" fmla="*/ 14 h 64"/>
                  <a:gd name="T20" fmla="*/ 121 w 163"/>
                  <a:gd name="T21" fmla="*/ 12 h 64"/>
                  <a:gd name="T22" fmla="*/ 111 w 163"/>
                  <a:gd name="T23" fmla="*/ 12 h 64"/>
                  <a:gd name="T24" fmla="*/ 104 w 163"/>
                  <a:gd name="T25" fmla="*/ 12 h 64"/>
                  <a:gd name="T26" fmla="*/ 99 w 163"/>
                  <a:gd name="T27" fmla="*/ 9 h 64"/>
                  <a:gd name="T28" fmla="*/ 97 w 163"/>
                  <a:gd name="T29" fmla="*/ 9 h 64"/>
                  <a:gd name="T30" fmla="*/ 97 w 163"/>
                  <a:gd name="T31" fmla="*/ 9 h 64"/>
                  <a:gd name="T32" fmla="*/ 94 w 163"/>
                  <a:gd name="T33" fmla="*/ 12 h 64"/>
                  <a:gd name="T34" fmla="*/ 92 w 163"/>
                  <a:gd name="T35" fmla="*/ 14 h 64"/>
                  <a:gd name="T36" fmla="*/ 90 w 163"/>
                  <a:gd name="T37" fmla="*/ 17 h 64"/>
                  <a:gd name="T38" fmla="*/ 83 w 163"/>
                  <a:gd name="T39" fmla="*/ 17 h 64"/>
                  <a:gd name="T40" fmla="*/ 76 w 163"/>
                  <a:gd name="T41" fmla="*/ 14 h 64"/>
                  <a:gd name="T42" fmla="*/ 66 w 163"/>
                  <a:gd name="T43" fmla="*/ 9 h 64"/>
                  <a:gd name="T44" fmla="*/ 61 w 163"/>
                  <a:gd name="T45" fmla="*/ 7 h 64"/>
                  <a:gd name="T46" fmla="*/ 57 w 163"/>
                  <a:gd name="T47" fmla="*/ 5 h 64"/>
                  <a:gd name="T48" fmla="*/ 52 w 163"/>
                  <a:gd name="T49" fmla="*/ 0 h 64"/>
                  <a:gd name="T50" fmla="*/ 45 w 163"/>
                  <a:gd name="T51" fmla="*/ 0 h 64"/>
                  <a:gd name="T52" fmla="*/ 40 w 163"/>
                  <a:gd name="T53" fmla="*/ 0 h 64"/>
                  <a:gd name="T54" fmla="*/ 38 w 163"/>
                  <a:gd name="T55" fmla="*/ 0 h 64"/>
                  <a:gd name="T56" fmla="*/ 28 w 163"/>
                  <a:gd name="T57" fmla="*/ 2 h 64"/>
                  <a:gd name="T58" fmla="*/ 21 w 163"/>
                  <a:gd name="T59" fmla="*/ 2 h 64"/>
                  <a:gd name="T60" fmla="*/ 16 w 163"/>
                  <a:gd name="T61" fmla="*/ 2 h 64"/>
                  <a:gd name="T62" fmla="*/ 7 w 163"/>
                  <a:gd name="T63" fmla="*/ 5 h 64"/>
                  <a:gd name="T64" fmla="*/ 2 w 163"/>
                  <a:gd name="T65" fmla="*/ 7 h 64"/>
                  <a:gd name="T66" fmla="*/ 0 w 163"/>
                  <a:gd name="T67" fmla="*/ 14 h 64"/>
                  <a:gd name="T68" fmla="*/ 0 w 163"/>
                  <a:gd name="T69" fmla="*/ 21 h 64"/>
                  <a:gd name="T70" fmla="*/ 4 w 163"/>
                  <a:gd name="T71" fmla="*/ 21 h 64"/>
                  <a:gd name="T72" fmla="*/ 16 w 163"/>
                  <a:gd name="T73" fmla="*/ 26 h 64"/>
                  <a:gd name="T74" fmla="*/ 28 w 163"/>
                  <a:gd name="T75" fmla="*/ 33 h 64"/>
                  <a:gd name="T76" fmla="*/ 35 w 163"/>
                  <a:gd name="T77" fmla="*/ 36 h 64"/>
                  <a:gd name="T78" fmla="*/ 45 w 163"/>
                  <a:gd name="T79" fmla="*/ 38 h 64"/>
                  <a:gd name="T80" fmla="*/ 59 w 163"/>
                  <a:gd name="T81" fmla="*/ 40 h 64"/>
                  <a:gd name="T82" fmla="*/ 76 w 163"/>
                  <a:gd name="T83" fmla="*/ 45 h 64"/>
                  <a:gd name="T84" fmla="*/ 83 w 163"/>
                  <a:gd name="T85" fmla="*/ 47 h 64"/>
                  <a:gd name="T86" fmla="*/ 90 w 163"/>
                  <a:gd name="T87" fmla="*/ 50 h 64"/>
                  <a:gd name="T88" fmla="*/ 106 w 163"/>
                  <a:gd name="T89" fmla="*/ 50 h 64"/>
                  <a:gd name="T90" fmla="*/ 121 w 163"/>
                  <a:gd name="T91" fmla="*/ 50 h 64"/>
                  <a:gd name="T92" fmla="*/ 128 w 163"/>
                  <a:gd name="T93" fmla="*/ 50 h 64"/>
                  <a:gd name="T94" fmla="*/ 135 w 163"/>
                  <a:gd name="T95" fmla="*/ 52 h 64"/>
                  <a:gd name="T96" fmla="*/ 147 w 163"/>
                  <a:gd name="T97" fmla="*/ 62 h 64"/>
                  <a:gd name="T98" fmla="*/ 154 w 163"/>
                  <a:gd name="T99" fmla="*/ 64 h 64"/>
                  <a:gd name="T100" fmla="*/ 158 w 163"/>
                  <a:gd name="T101" fmla="*/ 64 h 64"/>
                  <a:gd name="T102" fmla="*/ 161 w 163"/>
                  <a:gd name="T103" fmla="*/ 62 h 64"/>
                  <a:gd name="T104" fmla="*/ 163 w 163"/>
                  <a:gd name="T105" fmla="*/ 59 h 64"/>
                  <a:gd name="T106" fmla="*/ 163 w 163"/>
                  <a:gd name="T107" fmla="*/ 55 h 64"/>
                  <a:gd name="T108" fmla="*/ 161 w 163"/>
                  <a:gd name="T109" fmla="*/ 45 h 64"/>
                  <a:gd name="T110" fmla="*/ 161 w 163"/>
                  <a:gd name="T111" fmla="*/ 43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63" h="64">
                    <a:moveTo>
                      <a:pt x="161" y="43"/>
                    </a:moveTo>
                    <a:lnTo>
                      <a:pt x="158" y="40"/>
                    </a:lnTo>
                    <a:lnTo>
                      <a:pt x="156" y="38"/>
                    </a:lnTo>
                    <a:lnTo>
                      <a:pt x="151" y="38"/>
                    </a:lnTo>
                    <a:lnTo>
                      <a:pt x="144" y="40"/>
                    </a:lnTo>
                    <a:lnTo>
                      <a:pt x="142" y="38"/>
                    </a:lnTo>
                    <a:lnTo>
                      <a:pt x="137" y="33"/>
                    </a:lnTo>
                    <a:lnTo>
                      <a:pt x="132" y="24"/>
                    </a:lnTo>
                    <a:lnTo>
                      <a:pt x="128" y="17"/>
                    </a:lnTo>
                    <a:lnTo>
                      <a:pt x="123" y="14"/>
                    </a:lnTo>
                    <a:lnTo>
                      <a:pt x="121" y="12"/>
                    </a:lnTo>
                    <a:lnTo>
                      <a:pt x="111" y="12"/>
                    </a:lnTo>
                    <a:lnTo>
                      <a:pt x="104" y="12"/>
                    </a:lnTo>
                    <a:lnTo>
                      <a:pt x="99" y="9"/>
                    </a:lnTo>
                    <a:lnTo>
                      <a:pt x="97" y="9"/>
                    </a:lnTo>
                    <a:lnTo>
                      <a:pt x="97" y="9"/>
                    </a:lnTo>
                    <a:lnTo>
                      <a:pt x="94" y="12"/>
                    </a:lnTo>
                    <a:lnTo>
                      <a:pt x="92" y="14"/>
                    </a:lnTo>
                    <a:lnTo>
                      <a:pt x="90" y="17"/>
                    </a:lnTo>
                    <a:lnTo>
                      <a:pt x="83" y="17"/>
                    </a:lnTo>
                    <a:lnTo>
                      <a:pt x="76" y="14"/>
                    </a:lnTo>
                    <a:lnTo>
                      <a:pt x="66" y="9"/>
                    </a:lnTo>
                    <a:lnTo>
                      <a:pt x="61" y="7"/>
                    </a:lnTo>
                    <a:lnTo>
                      <a:pt x="57" y="5"/>
                    </a:lnTo>
                    <a:lnTo>
                      <a:pt x="52" y="0"/>
                    </a:lnTo>
                    <a:lnTo>
                      <a:pt x="45" y="0"/>
                    </a:lnTo>
                    <a:lnTo>
                      <a:pt x="40" y="0"/>
                    </a:lnTo>
                    <a:lnTo>
                      <a:pt x="38" y="0"/>
                    </a:lnTo>
                    <a:lnTo>
                      <a:pt x="28" y="2"/>
                    </a:lnTo>
                    <a:lnTo>
                      <a:pt x="21" y="2"/>
                    </a:lnTo>
                    <a:lnTo>
                      <a:pt x="16" y="2"/>
                    </a:lnTo>
                    <a:lnTo>
                      <a:pt x="7" y="5"/>
                    </a:lnTo>
                    <a:lnTo>
                      <a:pt x="2" y="7"/>
                    </a:lnTo>
                    <a:lnTo>
                      <a:pt x="0" y="14"/>
                    </a:lnTo>
                    <a:lnTo>
                      <a:pt x="0" y="21"/>
                    </a:lnTo>
                    <a:lnTo>
                      <a:pt x="4" y="21"/>
                    </a:lnTo>
                    <a:lnTo>
                      <a:pt x="16" y="26"/>
                    </a:lnTo>
                    <a:lnTo>
                      <a:pt x="28" y="33"/>
                    </a:lnTo>
                    <a:lnTo>
                      <a:pt x="35" y="36"/>
                    </a:lnTo>
                    <a:lnTo>
                      <a:pt x="45" y="38"/>
                    </a:lnTo>
                    <a:lnTo>
                      <a:pt x="59" y="40"/>
                    </a:lnTo>
                    <a:lnTo>
                      <a:pt x="76" y="45"/>
                    </a:lnTo>
                    <a:lnTo>
                      <a:pt x="83" y="47"/>
                    </a:lnTo>
                    <a:lnTo>
                      <a:pt x="90" y="50"/>
                    </a:lnTo>
                    <a:lnTo>
                      <a:pt x="106" y="50"/>
                    </a:lnTo>
                    <a:lnTo>
                      <a:pt x="121" y="50"/>
                    </a:lnTo>
                    <a:lnTo>
                      <a:pt x="128" y="50"/>
                    </a:lnTo>
                    <a:lnTo>
                      <a:pt x="135" y="52"/>
                    </a:lnTo>
                    <a:lnTo>
                      <a:pt x="147" y="62"/>
                    </a:lnTo>
                    <a:lnTo>
                      <a:pt x="154" y="64"/>
                    </a:lnTo>
                    <a:lnTo>
                      <a:pt x="158" y="64"/>
                    </a:lnTo>
                    <a:lnTo>
                      <a:pt x="161" y="62"/>
                    </a:lnTo>
                    <a:lnTo>
                      <a:pt x="163" y="59"/>
                    </a:lnTo>
                    <a:lnTo>
                      <a:pt x="163" y="55"/>
                    </a:lnTo>
                    <a:lnTo>
                      <a:pt x="161" y="45"/>
                    </a:lnTo>
                    <a:lnTo>
                      <a:pt x="161" y="4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dirty="0">
                  <a:latin typeface="Calibri Light" panose="020F0302020204030204"/>
                </a:endParaRPr>
              </a:p>
            </p:txBody>
          </p:sp>
          <p:sp>
            <p:nvSpPr>
              <p:cNvPr id="940" name="Freeform 19"/>
              <p:cNvSpPr/>
              <p:nvPr/>
            </p:nvSpPr>
            <p:spPr bwMode="auto">
              <a:xfrm>
                <a:off x="2487613" y="5608638"/>
                <a:ext cx="300038" cy="387350"/>
              </a:xfrm>
              <a:custGeom>
                <a:avLst/>
                <a:gdLst>
                  <a:gd name="T0" fmla="*/ 189 w 189"/>
                  <a:gd name="T1" fmla="*/ 225 h 244"/>
                  <a:gd name="T2" fmla="*/ 187 w 189"/>
                  <a:gd name="T3" fmla="*/ 208 h 244"/>
                  <a:gd name="T4" fmla="*/ 187 w 189"/>
                  <a:gd name="T5" fmla="*/ 196 h 244"/>
                  <a:gd name="T6" fmla="*/ 182 w 189"/>
                  <a:gd name="T7" fmla="*/ 187 h 244"/>
                  <a:gd name="T8" fmla="*/ 180 w 189"/>
                  <a:gd name="T9" fmla="*/ 182 h 244"/>
                  <a:gd name="T10" fmla="*/ 173 w 189"/>
                  <a:gd name="T11" fmla="*/ 175 h 244"/>
                  <a:gd name="T12" fmla="*/ 156 w 189"/>
                  <a:gd name="T13" fmla="*/ 163 h 244"/>
                  <a:gd name="T14" fmla="*/ 149 w 189"/>
                  <a:gd name="T15" fmla="*/ 156 h 244"/>
                  <a:gd name="T16" fmla="*/ 144 w 189"/>
                  <a:gd name="T17" fmla="*/ 144 h 244"/>
                  <a:gd name="T18" fmla="*/ 139 w 189"/>
                  <a:gd name="T19" fmla="*/ 130 h 244"/>
                  <a:gd name="T20" fmla="*/ 137 w 189"/>
                  <a:gd name="T21" fmla="*/ 120 h 244"/>
                  <a:gd name="T22" fmla="*/ 135 w 189"/>
                  <a:gd name="T23" fmla="*/ 116 h 244"/>
                  <a:gd name="T24" fmla="*/ 120 w 189"/>
                  <a:gd name="T25" fmla="*/ 106 h 244"/>
                  <a:gd name="T26" fmla="*/ 109 w 189"/>
                  <a:gd name="T27" fmla="*/ 97 h 244"/>
                  <a:gd name="T28" fmla="*/ 97 w 189"/>
                  <a:gd name="T29" fmla="*/ 92 h 244"/>
                  <a:gd name="T30" fmla="*/ 87 w 189"/>
                  <a:gd name="T31" fmla="*/ 82 h 244"/>
                  <a:gd name="T32" fmla="*/ 80 w 189"/>
                  <a:gd name="T33" fmla="*/ 73 h 244"/>
                  <a:gd name="T34" fmla="*/ 75 w 189"/>
                  <a:gd name="T35" fmla="*/ 63 h 244"/>
                  <a:gd name="T36" fmla="*/ 71 w 189"/>
                  <a:gd name="T37" fmla="*/ 45 h 244"/>
                  <a:gd name="T38" fmla="*/ 66 w 189"/>
                  <a:gd name="T39" fmla="*/ 28 h 244"/>
                  <a:gd name="T40" fmla="*/ 56 w 189"/>
                  <a:gd name="T41" fmla="*/ 16 h 244"/>
                  <a:gd name="T42" fmla="*/ 45 w 189"/>
                  <a:gd name="T43" fmla="*/ 9 h 244"/>
                  <a:gd name="T44" fmla="*/ 28 w 189"/>
                  <a:gd name="T45" fmla="*/ 4 h 244"/>
                  <a:gd name="T46" fmla="*/ 16 w 189"/>
                  <a:gd name="T47" fmla="*/ 2 h 244"/>
                  <a:gd name="T48" fmla="*/ 9 w 189"/>
                  <a:gd name="T49" fmla="*/ 0 h 244"/>
                  <a:gd name="T50" fmla="*/ 2 w 189"/>
                  <a:gd name="T51" fmla="*/ 0 h 244"/>
                  <a:gd name="T52" fmla="*/ 2 w 189"/>
                  <a:gd name="T53" fmla="*/ 2 h 244"/>
                  <a:gd name="T54" fmla="*/ 0 w 189"/>
                  <a:gd name="T55" fmla="*/ 4 h 244"/>
                  <a:gd name="T56" fmla="*/ 0 w 189"/>
                  <a:gd name="T57" fmla="*/ 7 h 244"/>
                  <a:gd name="T58" fmla="*/ 2 w 189"/>
                  <a:gd name="T59" fmla="*/ 16 h 244"/>
                  <a:gd name="T60" fmla="*/ 14 w 189"/>
                  <a:gd name="T61" fmla="*/ 28 h 244"/>
                  <a:gd name="T62" fmla="*/ 38 w 189"/>
                  <a:gd name="T63" fmla="*/ 56 h 244"/>
                  <a:gd name="T64" fmla="*/ 47 w 189"/>
                  <a:gd name="T65" fmla="*/ 73 h 244"/>
                  <a:gd name="T66" fmla="*/ 56 w 189"/>
                  <a:gd name="T67" fmla="*/ 90 h 244"/>
                  <a:gd name="T68" fmla="*/ 68 w 189"/>
                  <a:gd name="T69" fmla="*/ 116 h 244"/>
                  <a:gd name="T70" fmla="*/ 87 w 189"/>
                  <a:gd name="T71" fmla="*/ 139 h 244"/>
                  <a:gd name="T72" fmla="*/ 97 w 189"/>
                  <a:gd name="T73" fmla="*/ 158 h 244"/>
                  <a:gd name="T74" fmla="*/ 109 w 189"/>
                  <a:gd name="T75" fmla="*/ 175 h 244"/>
                  <a:gd name="T76" fmla="*/ 128 w 189"/>
                  <a:gd name="T77" fmla="*/ 210 h 244"/>
                  <a:gd name="T78" fmla="*/ 137 w 189"/>
                  <a:gd name="T79" fmla="*/ 227 h 244"/>
                  <a:gd name="T80" fmla="*/ 144 w 189"/>
                  <a:gd name="T81" fmla="*/ 229 h 244"/>
                  <a:gd name="T82" fmla="*/ 154 w 189"/>
                  <a:gd name="T83" fmla="*/ 236 h 244"/>
                  <a:gd name="T84" fmla="*/ 158 w 189"/>
                  <a:gd name="T85" fmla="*/ 239 h 244"/>
                  <a:gd name="T86" fmla="*/ 168 w 189"/>
                  <a:gd name="T87" fmla="*/ 244 h 244"/>
                  <a:gd name="T88" fmla="*/ 177 w 189"/>
                  <a:gd name="T89" fmla="*/ 244 h 244"/>
                  <a:gd name="T90" fmla="*/ 182 w 189"/>
                  <a:gd name="T91" fmla="*/ 244 h 244"/>
                  <a:gd name="T92" fmla="*/ 184 w 189"/>
                  <a:gd name="T93" fmla="*/ 241 h 244"/>
                  <a:gd name="T94" fmla="*/ 189 w 189"/>
                  <a:gd name="T95" fmla="*/ 232 h 244"/>
                  <a:gd name="T96" fmla="*/ 189 w 189"/>
                  <a:gd name="T97" fmla="*/ 225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89" h="244">
                    <a:moveTo>
                      <a:pt x="189" y="225"/>
                    </a:moveTo>
                    <a:lnTo>
                      <a:pt x="187" y="208"/>
                    </a:lnTo>
                    <a:lnTo>
                      <a:pt x="187" y="196"/>
                    </a:lnTo>
                    <a:lnTo>
                      <a:pt x="182" y="187"/>
                    </a:lnTo>
                    <a:lnTo>
                      <a:pt x="180" y="182"/>
                    </a:lnTo>
                    <a:lnTo>
                      <a:pt x="173" y="175"/>
                    </a:lnTo>
                    <a:lnTo>
                      <a:pt x="156" y="163"/>
                    </a:lnTo>
                    <a:lnTo>
                      <a:pt x="149" y="156"/>
                    </a:lnTo>
                    <a:lnTo>
                      <a:pt x="144" y="144"/>
                    </a:lnTo>
                    <a:lnTo>
                      <a:pt x="139" y="130"/>
                    </a:lnTo>
                    <a:lnTo>
                      <a:pt x="137" y="120"/>
                    </a:lnTo>
                    <a:lnTo>
                      <a:pt x="135" y="116"/>
                    </a:lnTo>
                    <a:lnTo>
                      <a:pt x="120" y="106"/>
                    </a:lnTo>
                    <a:lnTo>
                      <a:pt x="109" y="97"/>
                    </a:lnTo>
                    <a:lnTo>
                      <a:pt x="97" y="92"/>
                    </a:lnTo>
                    <a:lnTo>
                      <a:pt x="87" y="82"/>
                    </a:lnTo>
                    <a:lnTo>
                      <a:pt x="80" y="73"/>
                    </a:lnTo>
                    <a:lnTo>
                      <a:pt x="75" y="63"/>
                    </a:lnTo>
                    <a:lnTo>
                      <a:pt x="71" y="45"/>
                    </a:lnTo>
                    <a:lnTo>
                      <a:pt x="66" y="28"/>
                    </a:lnTo>
                    <a:lnTo>
                      <a:pt x="56" y="16"/>
                    </a:lnTo>
                    <a:lnTo>
                      <a:pt x="45" y="9"/>
                    </a:lnTo>
                    <a:lnTo>
                      <a:pt x="28" y="4"/>
                    </a:lnTo>
                    <a:lnTo>
                      <a:pt x="16" y="2"/>
                    </a:lnTo>
                    <a:lnTo>
                      <a:pt x="9" y="0"/>
                    </a:lnTo>
                    <a:lnTo>
                      <a:pt x="2" y="0"/>
                    </a:lnTo>
                    <a:lnTo>
                      <a:pt x="2" y="2"/>
                    </a:lnTo>
                    <a:lnTo>
                      <a:pt x="0" y="4"/>
                    </a:lnTo>
                    <a:lnTo>
                      <a:pt x="0" y="7"/>
                    </a:lnTo>
                    <a:lnTo>
                      <a:pt x="2" y="16"/>
                    </a:lnTo>
                    <a:lnTo>
                      <a:pt x="14" y="28"/>
                    </a:lnTo>
                    <a:lnTo>
                      <a:pt x="38" y="56"/>
                    </a:lnTo>
                    <a:lnTo>
                      <a:pt x="47" y="73"/>
                    </a:lnTo>
                    <a:lnTo>
                      <a:pt x="56" y="90"/>
                    </a:lnTo>
                    <a:lnTo>
                      <a:pt x="68" y="116"/>
                    </a:lnTo>
                    <a:lnTo>
                      <a:pt x="87" y="139"/>
                    </a:lnTo>
                    <a:lnTo>
                      <a:pt x="97" y="158"/>
                    </a:lnTo>
                    <a:lnTo>
                      <a:pt x="109" y="175"/>
                    </a:lnTo>
                    <a:lnTo>
                      <a:pt x="128" y="210"/>
                    </a:lnTo>
                    <a:lnTo>
                      <a:pt x="137" y="227"/>
                    </a:lnTo>
                    <a:lnTo>
                      <a:pt x="144" y="229"/>
                    </a:lnTo>
                    <a:lnTo>
                      <a:pt x="154" y="236"/>
                    </a:lnTo>
                    <a:lnTo>
                      <a:pt x="158" y="239"/>
                    </a:lnTo>
                    <a:lnTo>
                      <a:pt x="168" y="244"/>
                    </a:lnTo>
                    <a:lnTo>
                      <a:pt x="177" y="244"/>
                    </a:lnTo>
                    <a:lnTo>
                      <a:pt x="182" y="244"/>
                    </a:lnTo>
                    <a:lnTo>
                      <a:pt x="184" y="241"/>
                    </a:lnTo>
                    <a:lnTo>
                      <a:pt x="189" y="232"/>
                    </a:lnTo>
                    <a:lnTo>
                      <a:pt x="189" y="22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dirty="0">
                  <a:latin typeface="Calibri Light" panose="020F0302020204030204"/>
                </a:endParaRPr>
              </a:p>
            </p:txBody>
          </p:sp>
          <p:sp>
            <p:nvSpPr>
              <p:cNvPr id="941" name="Freeform 20"/>
              <p:cNvSpPr/>
              <p:nvPr/>
            </p:nvSpPr>
            <p:spPr bwMode="auto">
              <a:xfrm>
                <a:off x="3810001" y="3749675"/>
                <a:ext cx="87313" cy="331788"/>
              </a:xfrm>
              <a:custGeom>
                <a:avLst/>
                <a:gdLst>
                  <a:gd name="T0" fmla="*/ 7 w 55"/>
                  <a:gd name="T1" fmla="*/ 185 h 209"/>
                  <a:gd name="T2" fmla="*/ 5 w 55"/>
                  <a:gd name="T3" fmla="*/ 187 h 209"/>
                  <a:gd name="T4" fmla="*/ 3 w 55"/>
                  <a:gd name="T5" fmla="*/ 187 h 209"/>
                  <a:gd name="T6" fmla="*/ 0 w 55"/>
                  <a:gd name="T7" fmla="*/ 192 h 209"/>
                  <a:gd name="T8" fmla="*/ 0 w 55"/>
                  <a:gd name="T9" fmla="*/ 197 h 209"/>
                  <a:gd name="T10" fmla="*/ 0 w 55"/>
                  <a:gd name="T11" fmla="*/ 199 h 209"/>
                  <a:gd name="T12" fmla="*/ 5 w 55"/>
                  <a:gd name="T13" fmla="*/ 204 h 209"/>
                  <a:gd name="T14" fmla="*/ 7 w 55"/>
                  <a:gd name="T15" fmla="*/ 206 h 209"/>
                  <a:gd name="T16" fmla="*/ 12 w 55"/>
                  <a:gd name="T17" fmla="*/ 209 h 209"/>
                  <a:gd name="T18" fmla="*/ 17 w 55"/>
                  <a:gd name="T19" fmla="*/ 209 h 209"/>
                  <a:gd name="T20" fmla="*/ 19 w 55"/>
                  <a:gd name="T21" fmla="*/ 206 h 209"/>
                  <a:gd name="T22" fmla="*/ 22 w 55"/>
                  <a:gd name="T23" fmla="*/ 197 h 209"/>
                  <a:gd name="T24" fmla="*/ 22 w 55"/>
                  <a:gd name="T25" fmla="*/ 187 h 209"/>
                  <a:gd name="T26" fmla="*/ 19 w 55"/>
                  <a:gd name="T27" fmla="*/ 183 h 209"/>
                  <a:gd name="T28" fmla="*/ 17 w 55"/>
                  <a:gd name="T29" fmla="*/ 173 h 209"/>
                  <a:gd name="T30" fmla="*/ 15 w 55"/>
                  <a:gd name="T31" fmla="*/ 164 h 209"/>
                  <a:gd name="T32" fmla="*/ 17 w 55"/>
                  <a:gd name="T33" fmla="*/ 157 h 209"/>
                  <a:gd name="T34" fmla="*/ 22 w 55"/>
                  <a:gd name="T35" fmla="*/ 145 h 209"/>
                  <a:gd name="T36" fmla="*/ 22 w 55"/>
                  <a:gd name="T37" fmla="*/ 135 h 209"/>
                  <a:gd name="T38" fmla="*/ 24 w 55"/>
                  <a:gd name="T39" fmla="*/ 133 h 209"/>
                  <a:gd name="T40" fmla="*/ 26 w 55"/>
                  <a:gd name="T41" fmla="*/ 133 h 209"/>
                  <a:gd name="T42" fmla="*/ 33 w 55"/>
                  <a:gd name="T43" fmla="*/ 133 h 209"/>
                  <a:gd name="T44" fmla="*/ 48 w 55"/>
                  <a:gd name="T45" fmla="*/ 138 h 209"/>
                  <a:gd name="T46" fmla="*/ 50 w 55"/>
                  <a:gd name="T47" fmla="*/ 135 h 209"/>
                  <a:gd name="T48" fmla="*/ 52 w 55"/>
                  <a:gd name="T49" fmla="*/ 135 h 209"/>
                  <a:gd name="T50" fmla="*/ 55 w 55"/>
                  <a:gd name="T51" fmla="*/ 130 h 209"/>
                  <a:gd name="T52" fmla="*/ 55 w 55"/>
                  <a:gd name="T53" fmla="*/ 126 h 209"/>
                  <a:gd name="T54" fmla="*/ 52 w 55"/>
                  <a:gd name="T55" fmla="*/ 121 h 209"/>
                  <a:gd name="T56" fmla="*/ 48 w 55"/>
                  <a:gd name="T57" fmla="*/ 119 h 209"/>
                  <a:gd name="T58" fmla="*/ 38 w 55"/>
                  <a:gd name="T59" fmla="*/ 112 h 209"/>
                  <a:gd name="T60" fmla="*/ 36 w 55"/>
                  <a:gd name="T61" fmla="*/ 104 h 209"/>
                  <a:gd name="T62" fmla="*/ 31 w 55"/>
                  <a:gd name="T63" fmla="*/ 97 h 209"/>
                  <a:gd name="T64" fmla="*/ 31 w 55"/>
                  <a:gd name="T65" fmla="*/ 90 h 209"/>
                  <a:gd name="T66" fmla="*/ 31 w 55"/>
                  <a:gd name="T67" fmla="*/ 81 h 209"/>
                  <a:gd name="T68" fmla="*/ 36 w 55"/>
                  <a:gd name="T69" fmla="*/ 50 h 209"/>
                  <a:gd name="T70" fmla="*/ 36 w 55"/>
                  <a:gd name="T71" fmla="*/ 45 h 209"/>
                  <a:gd name="T72" fmla="*/ 33 w 55"/>
                  <a:gd name="T73" fmla="*/ 38 h 209"/>
                  <a:gd name="T74" fmla="*/ 29 w 55"/>
                  <a:gd name="T75" fmla="*/ 29 h 209"/>
                  <a:gd name="T76" fmla="*/ 26 w 55"/>
                  <a:gd name="T77" fmla="*/ 24 h 209"/>
                  <a:gd name="T78" fmla="*/ 26 w 55"/>
                  <a:gd name="T79" fmla="*/ 14 h 209"/>
                  <a:gd name="T80" fmla="*/ 29 w 55"/>
                  <a:gd name="T81" fmla="*/ 7 h 209"/>
                  <a:gd name="T82" fmla="*/ 26 w 55"/>
                  <a:gd name="T83" fmla="*/ 0 h 209"/>
                  <a:gd name="T84" fmla="*/ 22 w 55"/>
                  <a:gd name="T85" fmla="*/ 0 h 209"/>
                  <a:gd name="T86" fmla="*/ 17 w 55"/>
                  <a:gd name="T87" fmla="*/ 0 h 209"/>
                  <a:gd name="T88" fmla="*/ 15 w 55"/>
                  <a:gd name="T89" fmla="*/ 5 h 209"/>
                  <a:gd name="T90" fmla="*/ 15 w 55"/>
                  <a:gd name="T91" fmla="*/ 12 h 209"/>
                  <a:gd name="T92" fmla="*/ 15 w 55"/>
                  <a:gd name="T93" fmla="*/ 22 h 209"/>
                  <a:gd name="T94" fmla="*/ 12 w 55"/>
                  <a:gd name="T95" fmla="*/ 29 h 209"/>
                  <a:gd name="T96" fmla="*/ 7 w 55"/>
                  <a:gd name="T97" fmla="*/ 36 h 209"/>
                  <a:gd name="T98" fmla="*/ 5 w 55"/>
                  <a:gd name="T99" fmla="*/ 45 h 209"/>
                  <a:gd name="T100" fmla="*/ 5 w 55"/>
                  <a:gd name="T101" fmla="*/ 62 h 209"/>
                  <a:gd name="T102" fmla="*/ 7 w 55"/>
                  <a:gd name="T103" fmla="*/ 78 h 209"/>
                  <a:gd name="T104" fmla="*/ 10 w 55"/>
                  <a:gd name="T105" fmla="*/ 100 h 209"/>
                  <a:gd name="T106" fmla="*/ 10 w 55"/>
                  <a:gd name="T107" fmla="*/ 123 h 209"/>
                  <a:gd name="T108" fmla="*/ 7 w 55"/>
                  <a:gd name="T109" fmla="*/ 140 h 209"/>
                  <a:gd name="T110" fmla="*/ 5 w 55"/>
                  <a:gd name="T111" fmla="*/ 145 h 209"/>
                  <a:gd name="T112" fmla="*/ 5 w 55"/>
                  <a:gd name="T113" fmla="*/ 154 h 209"/>
                  <a:gd name="T114" fmla="*/ 10 w 55"/>
                  <a:gd name="T115" fmla="*/ 168 h 209"/>
                  <a:gd name="T116" fmla="*/ 10 w 55"/>
                  <a:gd name="T117" fmla="*/ 178 h 209"/>
                  <a:gd name="T118" fmla="*/ 7 w 55"/>
                  <a:gd name="T119" fmla="*/ 185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5" h="209">
                    <a:moveTo>
                      <a:pt x="7" y="185"/>
                    </a:moveTo>
                    <a:lnTo>
                      <a:pt x="5" y="187"/>
                    </a:lnTo>
                    <a:lnTo>
                      <a:pt x="3" y="187"/>
                    </a:lnTo>
                    <a:lnTo>
                      <a:pt x="0" y="192"/>
                    </a:lnTo>
                    <a:lnTo>
                      <a:pt x="0" y="197"/>
                    </a:lnTo>
                    <a:lnTo>
                      <a:pt x="0" y="199"/>
                    </a:lnTo>
                    <a:lnTo>
                      <a:pt x="5" y="204"/>
                    </a:lnTo>
                    <a:lnTo>
                      <a:pt x="7" y="206"/>
                    </a:lnTo>
                    <a:lnTo>
                      <a:pt x="12" y="209"/>
                    </a:lnTo>
                    <a:lnTo>
                      <a:pt x="17" y="209"/>
                    </a:lnTo>
                    <a:lnTo>
                      <a:pt x="19" y="206"/>
                    </a:lnTo>
                    <a:lnTo>
                      <a:pt x="22" y="197"/>
                    </a:lnTo>
                    <a:lnTo>
                      <a:pt x="22" y="187"/>
                    </a:lnTo>
                    <a:lnTo>
                      <a:pt x="19" y="183"/>
                    </a:lnTo>
                    <a:lnTo>
                      <a:pt x="17" y="173"/>
                    </a:lnTo>
                    <a:lnTo>
                      <a:pt x="15" y="164"/>
                    </a:lnTo>
                    <a:lnTo>
                      <a:pt x="17" y="157"/>
                    </a:lnTo>
                    <a:lnTo>
                      <a:pt x="22" y="145"/>
                    </a:lnTo>
                    <a:lnTo>
                      <a:pt x="22" y="135"/>
                    </a:lnTo>
                    <a:lnTo>
                      <a:pt x="24" y="133"/>
                    </a:lnTo>
                    <a:lnTo>
                      <a:pt x="26" y="133"/>
                    </a:lnTo>
                    <a:lnTo>
                      <a:pt x="33" y="133"/>
                    </a:lnTo>
                    <a:lnTo>
                      <a:pt x="48" y="138"/>
                    </a:lnTo>
                    <a:lnTo>
                      <a:pt x="50" y="135"/>
                    </a:lnTo>
                    <a:lnTo>
                      <a:pt x="52" y="135"/>
                    </a:lnTo>
                    <a:lnTo>
                      <a:pt x="55" y="130"/>
                    </a:lnTo>
                    <a:lnTo>
                      <a:pt x="55" y="126"/>
                    </a:lnTo>
                    <a:lnTo>
                      <a:pt x="52" y="121"/>
                    </a:lnTo>
                    <a:lnTo>
                      <a:pt x="48" y="119"/>
                    </a:lnTo>
                    <a:lnTo>
                      <a:pt x="38" y="112"/>
                    </a:lnTo>
                    <a:lnTo>
                      <a:pt x="36" y="104"/>
                    </a:lnTo>
                    <a:lnTo>
                      <a:pt x="31" y="97"/>
                    </a:lnTo>
                    <a:lnTo>
                      <a:pt x="31" y="90"/>
                    </a:lnTo>
                    <a:lnTo>
                      <a:pt x="31" y="81"/>
                    </a:lnTo>
                    <a:lnTo>
                      <a:pt x="36" y="50"/>
                    </a:lnTo>
                    <a:lnTo>
                      <a:pt x="36" y="45"/>
                    </a:lnTo>
                    <a:lnTo>
                      <a:pt x="33" y="38"/>
                    </a:lnTo>
                    <a:lnTo>
                      <a:pt x="29" y="29"/>
                    </a:lnTo>
                    <a:lnTo>
                      <a:pt x="26" y="24"/>
                    </a:lnTo>
                    <a:lnTo>
                      <a:pt x="26" y="14"/>
                    </a:lnTo>
                    <a:lnTo>
                      <a:pt x="29" y="7"/>
                    </a:lnTo>
                    <a:lnTo>
                      <a:pt x="26" y="0"/>
                    </a:lnTo>
                    <a:lnTo>
                      <a:pt x="22" y="0"/>
                    </a:lnTo>
                    <a:lnTo>
                      <a:pt x="17" y="0"/>
                    </a:lnTo>
                    <a:lnTo>
                      <a:pt x="15" y="5"/>
                    </a:lnTo>
                    <a:lnTo>
                      <a:pt x="15" y="12"/>
                    </a:lnTo>
                    <a:lnTo>
                      <a:pt x="15" y="22"/>
                    </a:lnTo>
                    <a:lnTo>
                      <a:pt x="12" y="29"/>
                    </a:lnTo>
                    <a:lnTo>
                      <a:pt x="7" y="36"/>
                    </a:lnTo>
                    <a:lnTo>
                      <a:pt x="5" y="45"/>
                    </a:lnTo>
                    <a:lnTo>
                      <a:pt x="5" y="62"/>
                    </a:lnTo>
                    <a:lnTo>
                      <a:pt x="7" y="78"/>
                    </a:lnTo>
                    <a:lnTo>
                      <a:pt x="10" y="100"/>
                    </a:lnTo>
                    <a:lnTo>
                      <a:pt x="10" y="123"/>
                    </a:lnTo>
                    <a:lnTo>
                      <a:pt x="7" y="140"/>
                    </a:lnTo>
                    <a:lnTo>
                      <a:pt x="5" y="145"/>
                    </a:lnTo>
                    <a:lnTo>
                      <a:pt x="5" y="154"/>
                    </a:lnTo>
                    <a:lnTo>
                      <a:pt x="10" y="168"/>
                    </a:lnTo>
                    <a:lnTo>
                      <a:pt x="10" y="178"/>
                    </a:lnTo>
                    <a:lnTo>
                      <a:pt x="7" y="18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dirty="0">
                  <a:latin typeface="Calibri Light" panose="020F0302020204030204"/>
                </a:endParaRPr>
              </a:p>
            </p:txBody>
          </p:sp>
          <p:sp>
            <p:nvSpPr>
              <p:cNvPr id="942" name="Freeform 21"/>
              <p:cNvSpPr/>
              <p:nvPr/>
            </p:nvSpPr>
            <p:spPr bwMode="auto">
              <a:xfrm>
                <a:off x="3754438" y="4106863"/>
                <a:ext cx="146050" cy="158750"/>
              </a:xfrm>
              <a:custGeom>
                <a:avLst/>
                <a:gdLst>
                  <a:gd name="T0" fmla="*/ 80 w 92"/>
                  <a:gd name="T1" fmla="*/ 41 h 100"/>
                  <a:gd name="T2" fmla="*/ 73 w 92"/>
                  <a:gd name="T3" fmla="*/ 41 h 100"/>
                  <a:gd name="T4" fmla="*/ 66 w 92"/>
                  <a:gd name="T5" fmla="*/ 38 h 100"/>
                  <a:gd name="T6" fmla="*/ 59 w 92"/>
                  <a:gd name="T7" fmla="*/ 36 h 100"/>
                  <a:gd name="T8" fmla="*/ 57 w 92"/>
                  <a:gd name="T9" fmla="*/ 31 h 100"/>
                  <a:gd name="T10" fmla="*/ 54 w 92"/>
                  <a:gd name="T11" fmla="*/ 29 h 100"/>
                  <a:gd name="T12" fmla="*/ 52 w 92"/>
                  <a:gd name="T13" fmla="*/ 17 h 100"/>
                  <a:gd name="T14" fmla="*/ 45 w 92"/>
                  <a:gd name="T15" fmla="*/ 7 h 100"/>
                  <a:gd name="T16" fmla="*/ 35 w 92"/>
                  <a:gd name="T17" fmla="*/ 0 h 100"/>
                  <a:gd name="T18" fmla="*/ 31 w 92"/>
                  <a:gd name="T19" fmla="*/ 3 h 100"/>
                  <a:gd name="T20" fmla="*/ 28 w 92"/>
                  <a:gd name="T21" fmla="*/ 5 h 100"/>
                  <a:gd name="T22" fmla="*/ 31 w 92"/>
                  <a:gd name="T23" fmla="*/ 12 h 100"/>
                  <a:gd name="T24" fmla="*/ 38 w 92"/>
                  <a:gd name="T25" fmla="*/ 26 h 100"/>
                  <a:gd name="T26" fmla="*/ 38 w 92"/>
                  <a:gd name="T27" fmla="*/ 33 h 100"/>
                  <a:gd name="T28" fmla="*/ 38 w 92"/>
                  <a:gd name="T29" fmla="*/ 45 h 100"/>
                  <a:gd name="T30" fmla="*/ 33 w 92"/>
                  <a:gd name="T31" fmla="*/ 52 h 100"/>
                  <a:gd name="T32" fmla="*/ 28 w 92"/>
                  <a:gd name="T33" fmla="*/ 59 h 100"/>
                  <a:gd name="T34" fmla="*/ 23 w 92"/>
                  <a:gd name="T35" fmla="*/ 64 h 100"/>
                  <a:gd name="T36" fmla="*/ 21 w 92"/>
                  <a:gd name="T37" fmla="*/ 64 h 100"/>
                  <a:gd name="T38" fmla="*/ 9 w 92"/>
                  <a:gd name="T39" fmla="*/ 67 h 100"/>
                  <a:gd name="T40" fmla="*/ 5 w 92"/>
                  <a:gd name="T41" fmla="*/ 69 h 100"/>
                  <a:gd name="T42" fmla="*/ 5 w 92"/>
                  <a:gd name="T43" fmla="*/ 71 h 100"/>
                  <a:gd name="T44" fmla="*/ 0 w 92"/>
                  <a:gd name="T45" fmla="*/ 81 h 100"/>
                  <a:gd name="T46" fmla="*/ 2 w 92"/>
                  <a:gd name="T47" fmla="*/ 90 h 100"/>
                  <a:gd name="T48" fmla="*/ 2 w 92"/>
                  <a:gd name="T49" fmla="*/ 95 h 100"/>
                  <a:gd name="T50" fmla="*/ 5 w 92"/>
                  <a:gd name="T51" fmla="*/ 97 h 100"/>
                  <a:gd name="T52" fmla="*/ 12 w 92"/>
                  <a:gd name="T53" fmla="*/ 100 h 100"/>
                  <a:gd name="T54" fmla="*/ 16 w 92"/>
                  <a:gd name="T55" fmla="*/ 100 h 100"/>
                  <a:gd name="T56" fmla="*/ 19 w 92"/>
                  <a:gd name="T57" fmla="*/ 97 h 100"/>
                  <a:gd name="T58" fmla="*/ 21 w 92"/>
                  <a:gd name="T59" fmla="*/ 95 h 100"/>
                  <a:gd name="T60" fmla="*/ 21 w 92"/>
                  <a:gd name="T61" fmla="*/ 93 h 100"/>
                  <a:gd name="T62" fmla="*/ 21 w 92"/>
                  <a:gd name="T63" fmla="*/ 88 h 100"/>
                  <a:gd name="T64" fmla="*/ 21 w 92"/>
                  <a:gd name="T65" fmla="*/ 86 h 100"/>
                  <a:gd name="T66" fmla="*/ 26 w 92"/>
                  <a:gd name="T67" fmla="*/ 78 h 100"/>
                  <a:gd name="T68" fmla="*/ 28 w 92"/>
                  <a:gd name="T69" fmla="*/ 76 h 100"/>
                  <a:gd name="T70" fmla="*/ 31 w 92"/>
                  <a:gd name="T71" fmla="*/ 76 h 100"/>
                  <a:gd name="T72" fmla="*/ 35 w 92"/>
                  <a:gd name="T73" fmla="*/ 76 h 100"/>
                  <a:gd name="T74" fmla="*/ 45 w 92"/>
                  <a:gd name="T75" fmla="*/ 81 h 100"/>
                  <a:gd name="T76" fmla="*/ 52 w 92"/>
                  <a:gd name="T77" fmla="*/ 83 h 100"/>
                  <a:gd name="T78" fmla="*/ 61 w 92"/>
                  <a:gd name="T79" fmla="*/ 83 h 100"/>
                  <a:gd name="T80" fmla="*/ 71 w 92"/>
                  <a:gd name="T81" fmla="*/ 81 h 100"/>
                  <a:gd name="T82" fmla="*/ 78 w 92"/>
                  <a:gd name="T83" fmla="*/ 76 h 100"/>
                  <a:gd name="T84" fmla="*/ 85 w 92"/>
                  <a:gd name="T85" fmla="*/ 71 h 100"/>
                  <a:gd name="T86" fmla="*/ 90 w 92"/>
                  <a:gd name="T87" fmla="*/ 64 h 100"/>
                  <a:gd name="T88" fmla="*/ 92 w 92"/>
                  <a:gd name="T89" fmla="*/ 55 h 100"/>
                  <a:gd name="T90" fmla="*/ 92 w 92"/>
                  <a:gd name="T91" fmla="*/ 50 h 100"/>
                  <a:gd name="T92" fmla="*/ 92 w 92"/>
                  <a:gd name="T93" fmla="*/ 45 h 100"/>
                  <a:gd name="T94" fmla="*/ 87 w 92"/>
                  <a:gd name="T95" fmla="*/ 43 h 100"/>
                  <a:gd name="T96" fmla="*/ 80 w 92"/>
                  <a:gd name="T97" fmla="*/ 41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2" h="100">
                    <a:moveTo>
                      <a:pt x="80" y="41"/>
                    </a:moveTo>
                    <a:lnTo>
                      <a:pt x="73" y="41"/>
                    </a:lnTo>
                    <a:lnTo>
                      <a:pt x="66" y="38"/>
                    </a:lnTo>
                    <a:lnTo>
                      <a:pt x="59" y="36"/>
                    </a:lnTo>
                    <a:lnTo>
                      <a:pt x="57" y="31"/>
                    </a:lnTo>
                    <a:lnTo>
                      <a:pt x="54" y="29"/>
                    </a:lnTo>
                    <a:lnTo>
                      <a:pt x="52" y="17"/>
                    </a:lnTo>
                    <a:lnTo>
                      <a:pt x="45" y="7"/>
                    </a:lnTo>
                    <a:lnTo>
                      <a:pt x="35" y="0"/>
                    </a:lnTo>
                    <a:lnTo>
                      <a:pt x="31" y="3"/>
                    </a:lnTo>
                    <a:lnTo>
                      <a:pt x="28" y="5"/>
                    </a:lnTo>
                    <a:lnTo>
                      <a:pt x="31" y="12"/>
                    </a:lnTo>
                    <a:lnTo>
                      <a:pt x="38" y="26"/>
                    </a:lnTo>
                    <a:lnTo>
                      <a:pt x="38" y="33"/>
                    </a:lnTo>
                    <a:lnTo>
                      <a:pt x="38" y="45"/>
                    </a:lnTo>
                    <a:lnTo>
                      <a:pt x="33" y="52"/>
                    </a:lnTo>
                    <a:lnTo>
                      <a:pt x="28" y="59"/>
                    </a:lnTo>
                    <a:lnTo>
                      <a:pt x="23" y="64"/>
                    </a:lnTo>
                    <a:lnTo>
                      <a:pt x="21" y="64"/>
                    </a:lnTo>
                    <a:lnTo>
                      <a:pt x="9" y="67"/>
                    </a:lnTo>
                    <a:lnTo>
                      <a:pt x="5" y="69"/>
                    </a:lnTo>
                    <a:lnTo>
                      <a:pt x="5" y="71"/>
                    </a:lnTo>
                    <a:lnTo>
                      <a:pt x="0" y="81"/>
                    </a:lnTo>
                    <a:lnTo>
                      <a:pt x="2" y="90"/>
                    </a:lnTo>
                    <a:lnTo>
                      <a:pt x="2" y="95"/>
                    </a:lnTo>
                    <a:lnTo>
                      <a:pt x="5" y="97"/>
                    </a:lnTo>
                    <a:lnTo>
                      <a:pt x="12" y="100"/>
                    </a:lnTo>
                    <a:lnTo>
                      <a:pt x="16" y="100"/>
                    </a:lnTo>
                    <a:lnTo>
                      <a:pt x="19" y="97"/>
                    </a:lnTo>
                    <a:lnTo>
                      <a:pt x="21" y="95"/>
                    </a:lnTo>
                    <a:lnTo>
                      <a:pt x="21" y="93"/>
                    </a:lnTo>
                    <a:lnTo>
                      <a:pt x="21" y="88"/>
                    </a:lnTo>
                    <a:lnTo>
                      <a:pt x="21" y="86"/>
                    </a:lnTo>
                    <a:lnTo>
                      <a:pt x="26" y="78"/>
                    </a:lnTo>
                    <a:lnTo>
                      <a:pt x="28" y="76"/>
                    </a:lnTo>
                    <a:lnTo>
                      <a:pt x="31" y="76"/>
                    </a:lnTo>
                    <a:lnTo>
                      <a:pt x="35" y="76"/>
                    </a:lnTo>
                    <a:lnTo>
                      <a:pt x="45" y="81"/>
                    </a:lnTo>
                    <a:lnTo>
                      <a:pt x="52" y="83"/>
                    </a:lnTo>
                    <a:lnTo>
                      <a:pt x="61" y="83"/>
                    </a:lnTo>
                    <a:lnTo>
                      <a:pt x="71" y="81"/>
                    </a:lnTo>
                    <a:lnTo>
                      <a:pt x="78" y="76"/>
                    </a:lnTo>
                    <a:lnTo>
                      <a:pt x="85" y="71"/>
                    </a:lnTo>
                    <a:lnTo>
                      <a:pt x="90" y="64"/>
                    </a:lnTo>
                    <a:lnTo>
                      <a:pt x="92" y="55"/>
                    </a:lnTo>
                    <a:lnTo>
                      <a:pt x="92" y="50"/>
                    </a:lnTo>
                    <a:lnTo>
                      <a:pt x="92" y="45"/>
                    </a:lnTo>
                    <a:lnTo>
                      <a:pt x="87" y="43"/>
                    </a:lnTo>
                    <a:lnTo>
                      <a:pt x="80" y="4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dirty="0">
                  <a:latin typeface="Calibri Light" panose="020F0302020204030204"/>
                </a:endParaRPr>
              </a:p>
            </p:txBody>
          </p:sp>
          <p:sp>
            <p:nvSpPr>
              <p:cNvPr id="943" name="Freeform 22"/>
              <p:cNvSpPr/>
              <p:nvPr/>
            </p:nvSpPr>
            <p:spPr bwMode="auto">
              <a:xfrm>
                <a:off x="3524251" y="4302125"/>
                <a:ext cx="285750" cy="293688"/>
              </a:xfrm>
              <a:custGeom>
                <a:avLst/>
                <a:gdLst>
                  <a:gd name="T0" fmla="*/ 166 w 180"/>
                  <a:gd name="T1" fmla="*/ 0 h 185"/>
                  <a:gd name="T2" fmla="*/ 150 w 180"/>
                  <a:gd name="T3" fmla="*/ 3 h 185"/>
                  <a:gd name="T4" fmla="*/ 142 w 180"/>
                  <a:gd name="T5" fmla="*/ 15 h 185"/>
                  <a:gd name="T6" fmla="*/ 147 w 180"/>
                  <a:gd name="T7" fmla="*/ 38 h 185"/>
                  <a:gd name="T8" fmla="*/ 142 w 180"/>
                  <a:gd name="T9" fmla="*/ 62 h 185"/>
                  <a:gd name="T10" fmla="*/ 128 w 180"/>
                  <a:gd name="T11" fmla="*/ 83 h 185"/>
                  <a:gd name="T12" fmla="*/ 121 w 180"/>
                  <a:gd name="T13" fmla="*/ 86 h 185"/>
                  <a:gd name="T14" fmla="*/ 112 w 180"/>
                  <a:gd name="T15" fmla="*/ 102 h 185"/>
                  <a:gd name="T16" fmla="*/ 105 w 180"/>
                  <a:gd name="T17" fmla="*/ 107 h 185"/>
                  <a:gd name="T18" fmla="*/ 97 w 180"/>
                  <a:gd name="T19" fmla="*/ 102 h 185"/>
                  <a:gd name="T20" fmla="*/ 95 w 180"/>
                  <a:gd name="T21" fmla="*/ 93 h 185"/>
                  <a:gd name="T22" fmla="*/ 88 w 180"/>
                  <a:gd name="T23" fmla="*/ 93 h 185"/>
                  <a:gd name="T24" fmla="*/ 83 w 180"/>
                  <a:gd name="T25" fmla="*/ 107 h 185"/>
                  <a:gd name="T26" fmla="*/ 71 w 180"/>
                  <a:gd name="T27" fmla="*/ 133 h 185"/>
                  <a:gd name="T28" fmla="*/ 62 w 180"/>
                  <a:gd name="T29" fmla="*/ 140 h 185"/>
                  <a:gd name="T30" fmla="*/ 36 w 180"/>
                  <a:gd name="T31" fmla="*/ 143 h 185"/>
                  <a:gd name="T32" fmla="*/ 24 w 180"/>
                  <a:gd name="T33" fmla="*/ 150 h 185"/>
                  <a:gd name="T34" fmla="*/ 12 w 180"/>
                  <a:gd name="T35" fmla="*/ 157 h 185"/>
                  <a:gd name="T36" fmla="*/ 0 w 180"/>
                  <a:gd name="T37" fmla="*/ 166 h 185"/>
                  <a:gd name="T38" fmla="*/ 5 w 180"/>
                  <a:gd name="T39" fmla="*/ 171 h 185"/>
                  <a:gd name="T40" fmla="*/ 17 w 180"/>
                  <a:gd name="T41" fmla="*/ 171 h 185"/>
                  <a:gd name="T42" fmla="*/ 36 w 180"/>
                  <a:gd name="T43" fmla="*/ 162 h 185"/>
                  <a:gd name="T44" fmla="*/ 45 w 180"/>
                  <a:gd name="T45" fmla="*/ 157 h 185"/>
                  <a:gd name="T46" fmla="*/ 60 w 180"/>
                  <a:gd name="T47" fmla="*/ 164 h 185"/>
                  <a:gd name="T48" fmla="*/ 69 w 180"/>
                  <a:gd name="T49" fmla="*/ 183 h 185"/>
                  <a:gd name="T50" fmla="*/ 76 w 180"/>
                  <a:gd name="T51" fmla="*/ 185 h 185"/>
                  <a:gd name="T52" fmla="*/ 83 w 180"/>
                  <a:gd name="T53" fmla="*/ 178 h 185"/>
                  <a:gd name="T54" fmla="*/ 86 w 180"/>
                  <a:gd name="T55" fmla="*/ 162 h 185"/>
                  <a:gd name="T56" fmla="*/ 93 w 180"/>
                  <a:gd name="T57" fmla="*/ 157 h 185"/>
                  <a:gd name="T58" fmla="*/ 109 w 180"/>
                  <a:gd name="T59" fmla="*/ 159 h 185"/>
                  <a:gd name="T60" fmla="*/ 126 w 180"/>
                  <a:gd name="T61" fmla="*/ 166 h 185"/>
                  <a:gd name="T62" fmla="*/ 133 w 180"/>
                  <a:gd name="T63" fmla="*/ 159 h 185"/>
                  <a:gd name="T64" fmla="*/ 135 w 180"/>
                  <a:gd name="T65" fmla="*/ 152 h 185"/>
                  <a:gd name="T66" fmla="*/ 142 w 180"/>
                  <a:gd name="T67" fmla="*/ 147 h 185"/>
                  <a:gd name="T68" fmla="*/ 145 w 180"/>
                  <a:gd name="T69" fmla="*/ 140 h 185"/>
                  <a:gd name="T70" fmla="*/ 152 w 180"/>
                  <a:gd name="T71" fmla="*/ 140 h 185"/>
                  <a:gd name="T72" fmla="*/ 154 w 180"/>
                  <a:gd name="T73" fmla="*/ 150 h 185"/>
                  <a:gd name="T74" fmla="*/ 164 w 180"/>
                  <a:gd name="T75" fmla="*/ 147 h 185"/>
                  <a:gd name="T76" fmla="*/ 168 w 180"/>
                  <a:gd name="T77" fmla="*/ 138 h 185"/>
                  <a:gd name="T78" fmla="*/ 166 w 180"/>
                  <a:gd name="T79" fmla="*/ 119 h 185"/>
                  <a:gd name="T80" fmla="*/ 164 w 180"/>
                  <a:gd name="T81" fmla="*/ 100 h 185"/>
                  <a:gd name="T82" fmla="*/ 168 w 180"/>
                  <a:gd name="T83" fmla="*/ 86 h 185"/>
                  <a:gd name="T84" fmla="*/ 176 w 180"/>
                  <a:gd name="T85" fmla="*/ 69 h 185"/>
                  <a:gd name="T86" fmla="*/ 180 w 180"/>
                  <a:gd name="T87" fmla="*/ 48 h 185"/>
                  <a:gd name="T88" fmla="*/ 180 w 180"/>
                  <a:gd name="T89" fmla="*/ 19 h 185"/>
                  <a:gd name="T90" fmla="*/ 173 w 180"/>
                  <a:gd name="T91" fmla="*/ 5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80" h="185">
                    <a:moveTo>
                      <a:pt x="173" y="5"/>
                    </a:moveTo>
                    <a:lnTo>
                      <a:pt x="166" y="0"/>
                    </a:lnTo>
                    <a:lnTo>
                      <a:pt x="159" y="0"/>
                    </a:lnTo>
                    <a:lnTo>
                      <a:pt x="150" y="3"/>
                    </a:lnTo>
                    <a:lnTo>
                      <a:pt x="147" y="8"/>
                    </a:lnTo>
                    <a:lnTo>
                      <a:pt x="142" y="15"/>
                    </a:lnTo>
                    <a:lnTo>
                      <a:pt x="145" y="22"/>
                    </a:lnTo>
                    <a:lnTo>
                      <a:pt x="147" y="38"/>
                    </a:lnTo>
                    <a:lnTo>
                      <a:pt x="147" y="50"/>
                    </a:lnTo>
                    <a:lnTo>
                      <a:pt x="142" y="62"/>
                    </a:lnTo>
                    <a:lnTo>
                      <a:pt x="135" y="72"/>
                    </a:lnTo>
                    <a:lnTo>
                      <a:pt x="128" y="83"/>
                    </a:lnTo>
                    <a:lnTo>
                      <a:pt x="123" y="83"/>
                    </a:lnTo>
                    <a:lnTo>
                      <a:pt x="121" y="86"/>
                    </a:lnTo>
                    <a:lnTo>
                      <a:pt x="116" y="93"/>
                    </a:lnTo>
                    <a:lnTo>
                      <a:pt x="112" y="102"/>
                    </a:lnTo>
                    <a:lnTo>
                      <a:pt x="107" y="105"/>
                    </a:lnTo>
                    <a:lnTo>
                      <a:pt x="105" y="107"/>
                    </a:lnTo>
                    <a:lnTo>
                      <a:pt x="100" y="105"/>
                    </a:lnTo>
                    <a:lnTo>
                      <a:pt x="97" y="102"/>
                    </a:lnTo>
                    <a:lnTo>
                      <a:pt x="97" y="98"/>
                    </a:lnTo>
                    <a:lnTo>
                      <a:pt x="95" y="93"/>
                    </a:lnTo>
                    <a:lnTo>
                      <a:pt x="90" y="93"/>
                    </a:lnTo>
                    <a:lnTo>
                      <a:pt x="88" y="93"/>
                    </a:lnTo>
                    <a:lnTo>
                      <a:pt x="86" y="98"/>
                    </a:lnTo>
                    <a:lnTo>
                      <a:pt x="83" y="107"/>
                    </a:lnTo>
                    <a:lnTo>
                      <a:pt x="78" y="121"/>
                    </a:lnTo>
                    <a:lnTo>
                      <a:pt x="71" y="133"/>
                    </a:lnTo>
                    <a:lnTo>
                      <a:pt x="67" y="138"/>
                    </a:lnTo>
                    <a:lnTo>
                      <a:pt x="62" y="140"/>
                    </a:lnTo>
                    <a:lnTo>
                      <a:pt x="52" y="143"/>
                    </a:lnTo>
                    <a:lnTo>
                      <a:pt x="36" y="143"/>
                    </a:lnTo>
                    <a:lnTo>
                      <a:pt x="26" y="145"/>
                    </a:lnTo>
                    <a:lnTo>
                      <a:pt x="24" y="150"/>
                    </a:lnTo>
                    <a:lnTo>
                      <a:pt x="22" y="152"/>
                    </a:lnTo>
                    <a:lnTo>
                      <a:pt x="12" y="157"/>
                    </a:lnTo>
                    <a:lnTo>
                      <a:pt x="3" y="164"/>
                    </a:lnTo>
                    <a:lnTo>
                      <a:pt x="0" y="166"/>
                    </a:lnTo>
                    <a:lnTo>
                      <a:pt x="0" y="171"/>
                    </a:lnTo>
                    <a:lnTo>
                      <a:pt x="5" y="171"/>
                    </a:lnTo>
                    <a:lnTo>
                      <a:pt x="12" y="173"/>
                    </a:lnTo>
                    <a:lnTo>
                      <a:pt x="17" y="171"/>
                    </a:lnTo>
                    <a:lnTo>
                      <a:pt x="24" y="169"/>
                    </a:lnTo>
                    <a:lnTo>
                      <a:pt x="36" y="162"/>
                    </a:lnTo>
                    <a:lnTo>
                      <a:pt x="41" y="157"/>
                    </a:lnTo>
                    <a:lnTo>
                      <a:pt x="45" y="157"/>
                    </a:lnTo>
                    <a:lnTo>
                      <a:pt x="52" y="159"/>
                    </a:lnTo>
                    <a:lnTo>
                      <a:pt x="60" y="164"/>
                    </a:lnTo>
                    <a:lnTo>
                      <a:pt x="64" y="176"/>
                    </a:lnTo>
                    <a:lnTo>
                      <a:pt x="69" y="183"/>
                    </a:lnTo>
                    <a:lnTo>
                      <a:pt x="71" y="183"/>
                    </a:lnTo>
                    <a:lnTo>
                      <a:pt x="76" y="185"/>
                    </a:lnTo>
                    <a:lnTo>
                      <a:pt x="81" y="183"/>
                    </a:lnTo>
                    <a:lnTo>
                      <a:pt x="83" y="178"/>
                    </a:lnTo>
                    <a:lnTo>
                      <a:pt x="83" y="169"/>
                    </a:lnTo>
                    <a:lnTo>
                      <a:pt x="86" y="162"/>
                    </a:lnTo>
                    <a:lnTo>
                      <a:pt x="88" y="159"/>
                    </a:lnTo>
                    <a:lnTo>
                      <a:pt x="93" y="157"/>
                    </a:lnTo>
                    <a:lnTo>
                      <a:pt x="102" y="157"/>
                    </a:lnTo>
                    <a:lnTo>
                      <a:pt x="109" y="159"/>
                    </a:lnTo>
                    <a:lnTo>
                      <a:pt x="121" y="164"/>
                    </a:lnTo>
                    <a:lnTo>
                      <a:pt x="126" y="166"/>
                    </a:lnTo>
                    <a:lnTo>
                      <a:pt x="128" y="164"/>
                    </a:lnTo>
                    <a:lnTo>
                      <a:pt x="133" y="159"/>
                    </a:lnTo>
                    <a:lnTo>
                      <a:pt x="133" y="157"/>
                    </a:lnTo>
                    <a:lnTo>
                      <a:pt x="135" y="152"/>
                    </a:lnTo>
                    <a:lnTo>
                      <a:pt x="142" y="152"/>
                    </a:lnTo>
                    <a:lnTo>
                      <a:pt x="142" y="147"/>
                    </a:lnTo>
                    <a:lnTo>
                      <a:pt x="142" y="143"/>
                    </a:lnTo>
                    <a:lnTo>
                      <a:pt x="145" y="140"/>
                    </a:lnTo>
                    <a:lnTo>
                      <a:pt x="150" y="138"/>
                    </a:lnTo>
                    <a:lnTo>
                      <a:pt x="152" y="140"/>
                    </a:lnTo>
                    <a:lnTo>
                      <a:pt x="152" y="145"/>
                    </a:lnTo>
                    <a:lnTo>
                      <a:pt x="154" y="150"/>
                    </a:lnTo>
                    <a:lnTo>
                      <a:pt x="159" y="150"/>
                    </a:lnTo>
                    <a:lnTo>
                      <a:pt x="164" y="147"/>
                    </a:lnTo>
                    <a:lnTo>
                      <a:pt x="166" y="143"/>
                    </a:lnTo>
                    <a:lnTo>
                      <a:pt x="168" y="138"/>
                    </a:lnTo>
                    <a:lnTo>
                      <a:pt x="168" y="128"/>
                    </a:lnTo>
                    <a:lnTo>
                      <a:pt x="166" y="119"/>
                    </a:lnTo>
                    <a:lnTo>
                      <a:pt x="164" y="107"/>
                    </a:lnTo>
                    <a:lnTo>
                      <a:pt x="164" y="100"/>
                    </a:lnTo>
                    <a:lnTo>
                      <a:pt x="166" y="90"/>
                    </a:lnTo>
                    <a:lnTo>
                      <a:pt x="168" y="86"/>
                    </a:lnTo>
                    <a:lnTo>
                      <a:pt x="173" y="79"/>
                    </a:lnTo>
                    <a:lnTo>
                      <a:pt x="176" y="69"/>
                    </a:lnTo>
                    <a:lnTo>
                      <a:pt x="178" y="62"/>
                    </a:lnTo>
                    <a:lnTo>
                      <a:pt x="180" y="48"/>
                    </a:lnTo>
                    <a:lnTo>
                      <a:pt x="180" y="29"/>
                    </a:lnTo>
                    <a:lnTo>
                      <a:pt x="180" y="19"/>
                    </a:lnTo>
                    <a:lnTo>
                      <a:pt x="176" y="12"/>
                    </a:lnTo>
                    <a:lnTo>
                      <a:pt x="173" y="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dirty="0">
                  <a:latin typeface="Calibri Light" panose="020F0302020204030204"/>
                </a:endParaRPr>
              </a:p>
            </p:txBody>
          </p:sp>
          <p:sp>
            <p:nvSpPr>
              <p:cNvPr id="944" name="Freeform 23"/>
              <p:cNvSpPr/>
              <p:nvPr/>
            </p:nvSpPr>
            <p:spPr bwMode="auto">
              <a:xfrm>
                <a:off x="671513" y="2524125"/>
                <a:ext cx="4495800" cy="3222625"/>
              </a:xfrm>
              <a:custGeom>
                <a:avLst/>
                <a:gdLst>
                  <a:gd name="T0" fmla="*/ 2513 w 2832"/>
                  <a:gd name="T1" fmla="*/ 270 h 2030"/>
                  <a:gd name="T2" fmla="*/ 2162 w 2832"/>
                  <a:gd name="T3" fmla="*/ 256 h 2030"/>
                  <a:gd name="T4" fmla="*/ 2034 w 2832"/>
                  <a:gd name="T5" fmla="*/ 215 h 2030"/>
                  <a:gd name="T6" fmla="*/ 1928 w 2832"/>
                  <a:gd name="T7" fmla="*/ 227 h 2030"/>
                  <a:gd name="T8" fmla="*/ 1804 w 2832"/>
                  <a:gd name="T9" fmla="*/ 225 h 2030"/>
                  <a:gd name="T10" fmla="*/ 1736 w 2832"/>
                  <a:gd name="T11" fmla="*/ 218 h 2030"/>
                  <a:gd name="T12" fmla="*/ 1655 w 2832"/>
                  <a:gd name="T13" fmla="*/ 135 h 2030"/>
                  <a:gd name="T14" fmla="*/ 1563 w 2832"/>
                  <a:gd name="T15" fmla="*/ 168 h 2030"/>
                  <a:gd name="T16" fmla="*/ 1433 w 2832"/>
                  <a:gd name="T17" fmla="*/ 154 h 2030"/>
                  <a:gd name="T18" fmla="*/ 1385 w 2832"/>
                  <a:gd name="T19" fmla="*/ 156 h 2030"/>
                  <a:gd name="T20" fmla="*/ 1452 w 2832"/>
                  <a:gd name="T21" fmla="*/ 43 h 2030"/>
                  <a:gd name="T22" fmla="*/ 1250 w 2832"/>
                  <a:gd name="T23" fmla="*/ 33 h 2030"/>
                  <a:gd name="T24" fmla="*/ 1155 w 2832"/>
                  <a:gd name="T25" fmla="*/ 59 h 2030"/>
                  <a:gd name="T26" fmla="*/ 1016 w 2832"/>
                  <a:gd name="T27" fmla="*/ 147 h 2030"/>
                  <a:gd name="T28" fmla="*/ 900 w 2832"/>
                  <a:gd name="T29" fmla="*/ 168 h 2030"/>
                  <a:gd name="T30" fmla="*/ 968 w 2832"/>
                  <a:gd name="T31" fmla="*/ 303 h 2030"/>
                  <a:gd name="T32" fmla="*/ 876 w 2832"/>
                  <a:gd name="T33" fmla="*/ 196 h 2030"/>
                  <a:gd name="T34" fmla="*/ 833 w 2832"/>
                  <a:gd name="T35" fmla="*/ 249 h 2030"/>
                  <a:gd name="T36" fmla="*/ 765 w 2832"/>
                  <a:gd name="T37" fmla="*/ 234 h 2030"/>
                  <a:gd name="T38" fmla="*/ 845 w 2832"/>
                  <a:gd name="T39" fmla="*/ 369 h 2030"/>
                  <a:gd name="T40" fmla="*/ 750 w 2832"/>
                  <a:gd name="T41" fmla="*/ 412 h 2030"/>
                  <a:gd name="T42" fmla="*/ 739 w 2832"/>
                  <a:gd name="T43" fmla="*/ 237 h 2030"/>
                  <a:gd name="T44" fmla="*/ 642 w 2832"/>
                  <a:gd name="T45" fmla="*/ 234 h 2030"/>
                  <a:gd name="T46" fmla="*/ 547 w 2832"/>
                  <a:gd name="T47" fmla="*/ 377 h 2030"/>
                  <a:gd name="T48" fmla="*/ 554 w 2832"/>
                  <a:gd name="T49" fmla="*/ 670 h 2030"/>
                  <a:gd name="T50" fmla="*/ 566 w 2832"/>
                  <a:gd name="T51" fmla="*/ 739 h 2030"/>
                  <a:gd name="T52" fmla="*/ 547 w 2832"/>
                  <a:gd name="T53" fmla="*/ 879 h 2030"/>
                  <a:gd name="T54" fmla="*/ 348 w 2832"/>
                  <a:gd name="T55" fmla="*/ 862 h 2030"/>
                  <a:gd name="T56" fmla="*/ 364 w 2832"/>
                  <a:gd name="T57" fmla="*/ 1061 h 2030"/>
                  <a:gd name="T58" fmla="*/ 462 w 2832"/>
                  <a:gd name="T59" fmla="*/ 1173 h 2030"/>
                  <a:gd name="T60" fmla="*/ 459 w 2832"/>
                  <a:gd name="T61" fmla="*/ 1324 h 2030"/>
                  <a:gd name="T62" fmla="*/ 87 w 2832"/>
                  <a:gd name="T63" fmla="*/ 1277 h 2030"/>
                  <a:gd name="T64" fmla="*/ 57 w 2832"/>
                  <a:gd name="T65" fmla="*/ 1412 h 2030"/>
                  <a:gd name="T66" fmla="*/ 170 w 2832"/>
                  <a:gd name="T67" fmla="*/ 1646 h 2030"/>
                  <a:gd name="T68" fmla="*/ 322 w 2832"/>
                  <a:gd name="T69" fmla="*/ 1751 h 2030"/>
                  <a:gd name="T70" fmla="*/ 488 w 2832"/>
                  <a:gd name="T71" fmla="*/ 1635 h 2030"/>
                  <a:gd name="T72" fmla="*/ 393 w 2832"/>
                  <a:gd name="T73" fmla="*/ 1535 h 2030"/>
                  <a:gd name="T74" fmla="*/ 331 w 2832"/>
                  <a:gd name="T75" fmla="*/ 1381 h 2030"/>
                  <a:gd name="T76" fmla="*/ 568 w 2832"/>
                  <a:gd name="T77" fmla="*/ 1495 h 2030"/>
                  <a:gd name="T78" fmla="*/ 675 w 2832"/>
                  <a:gd name="T79" fmla="*/ 1582 h 2030"/>
                  <a:gd name="T80" fmla="*/ 774 w 2832"/>
                  <a:gd name="T81" fmla="*/ 1774 h 2030"/>
                  <a:gd name="T82" fmla="*/ 869 w 2832"/>
                  <a:gd name="T83" fmla="*/ 1732 h 2030"/>
                  <a:gd name="T84" fmla="*/ 1049 w 2832"/>
                  <a:gd name="T85" fmla="*/ 1578 h 2030"/>
                  <a:gd name="T86" fmla="*/ 1122 w 2832"/>
                  <a:gd name="T87" fmla="*/ 1706 h 2030"/>
                  <a:gd name="T88" fmla="*/ 1219 w 2832"/>
                  <a:gd name="T89" fmla="*/ 1895 h 2030"/>
                  <a:gd name="T90" fmla="*/ 1269 w 2832"/>
                  <a:gd name="T91" fmla="*/ 1924 h 2030"/>
                  <a:gd name="T92" fmla="*/ 1335 w 2832"/>
                  <a:gd name="T93" fmla="*/ 1874 h 2030"/>
                  <a:gd name="T94" fmla="*/ 1385 w 2832"/>
                  <a:gd name="T95" fmla="*/ 1587 h 2030"/>
                  <a:gd name="T96" fmla="*/ 1575 w 2832"/>
                  <a:gd name="T97" fmla="*/ 1466 h 2030"/>
                  <a:gd name="T98" fmla="*/ 1587 w 2832"/>
                  <a:gd name="T99" fmla="*/ 1265 h 2030"/>
                  <a:gd name="T100" fmla="*/ 1575 w 2832"/>
                  <a:gd name="T101" fmla="*/ 1149 h 2030"/>
                  <a:gd name="T102" fmla="*/ 1691 w 2832"/>
                  <a:gd name="T103" fmla="*/ 1192 h 2030"/>
                  <a:gd name="T104" fmla="*/ 1757 w 2832"/>
                  <a:gd name="T105" fmla="*/ 1113 h 2030"/>
                  <a:gd name="T106" fmla="*/ 1954 w 2832"/>
                  <a:gd name="T107" fmla="*/ 905 h 2030"/>
                  <a:gd name="T108" fmla="*/ 1913 w 2832"/>
                  <a:gd name="T109" fmla="*/ 708 h 2030"/>
                  <a:gd name="T110" fmla="*/ 2160 w 2832"/>
                  <a:gd name="T111" fmla="*/ 606 h 2030"/>
                  <a:gd name="T112" fmla="*/ 2325 w 2832"/>
                  <a:gd name="T113" fmla="*/ 557 h 2030"/>
                  <a:gd name="T114" fmla="*/ 2252 w 2832"/>
                  <a:gd name="T115" fmla="*/ 670 h 2030"/>
                  <a:gd name="T116" fmla="*/ 2314 w 2832"/>
                  <a:gd name="T117" fmla="*/ 767 h 2030"/>
                  <a:gd name="T118" fmla="*/ 2420 w 2832"/>
                  <a:gd name="T119" fmla="*/ 587 h 2030"/>
                  <a:gd name="T120" fmla="*/ 2643 w 2832"/>
                  <a:gd name="T121" fmla="*/ 476 h 2030"/>
                  <a:gd name="T122" fmla="*/ 2742 w 2832"/>
                  <a:gd name="T123" fmla="*/ 450 h 20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32" h="2030">
                    <a:moveTo>
                      <a:pt x="2830" y="417"/>
                    </a:moveTo>
                    <a:lnTo>
                      <a:pt x="2823" y="403"/>
                    </a:lnTo>
                    <a:lnTo>
                      <a:pt x="2811" y="396"/>
                    </a:lnTo>
                    <a:lnTo>
                      <a:pt x="2802" y="388"/>
                    </a:lnTo>
                    <a:lnTo>
                      <a:pt x="2785" y="386"/>
                    </a:lnTo>
                    <a:lnTo>
                      <a:pt x="2775" y="384"/>
                    </a:lnTo>
                    <a:lnTo>
                      <a:pt x="2764" y="379"/>
                    </a:lnTo>
                    <a:lnTo>
                      <a:pt x="2754" y="374"/>
                    </a:lnTo>
                    <a:lnTo>
                      <a:pt x="2742" y="369"/>
                    </a:lnTo>
                    <a:lnTo>
                      <a:pt x="2695" y="329"/>
                    </a:lnTo>
                    <a:lnTo>
                      <a:pt x="2681" y="320"/>
                    </a:lnTo>
                    <a:lnTo>
                      <a:pt x="2667" y="310"/>
                    </a:lnTo>
                    <a:lnTo>
                      <a:pt x="2659" y="305"/>
                    </a:lnTo>
                    <a:lnTo>
                      <a:pt x="2655" y="305"/>
                    </a:lnTo>
                    <a:lnTo>
                      <a:pt x="2640" y="303"/>
                    </a:lnTo>
                    <a:lnTo>
                      <a:pt x="2619" y="294"/>
                    </a:lnTo>
                    <a:lnTo>
                      <a:pt x="2600" y="287"/>
                    </a:lnTo>
                    <a:lnTo>
                      <a:pt x="2579" y="277"/>
                    </a:lnTo>
                    <a:lnTo>
                      <a:pt x="2558" y="270"/>
                    </a:lnTo>
                    <a:lnTo>
                      <a:pt x="2548" y="265"/>
                    </a:lnTo>
                    <a:lnTo>
                      <a:pt x="2534" y="265"/>
                    </a:lnTo>
                    <a:lnTo>
                      <a:pt x="2524" y="265"/>
                    </a:lnTo>
                    <a:lnTo>
                      <a:pt x="2513" y="270"/>
                    </a:lnTo>
                    <a:lnTo>
                      <a:pt x="2496" y="284"/>
                    </a:lnTo>
                    <a:lnTo>
                      <a:pt x="2487" y="289"/>
                    </a:lnTo>
                    <a:lnTo>
                      <a:pt x="2475" y="291"/>
                    </a:lnTo>
                    <a:lnTo>
                      <a:pt x="2465" y="289"/>
                    </a:lnTo>
                    <a:lnTo>
                      <a:pt x="2460" y="287"/>
                    </a:lnTo>
                    <a:lnTo>
                      <a:pt x="2446" y="284"/>
                    </a:lnTo>
                    <a:lnTo>
                      <a:pt x="2434" y="282"/>
                    </a:lnTo>
                    <a:lnTo>
                      <a:pt x="2420" y="282"/>
                    </a:lnTo>
                    <a:lnTo>
                      <a:pt x="2399" y="284"/>
                    </a:lnTo>
                    <a:lnTo>
                      <a:pt x="2373" y="291"/>
                    </a:lnTo>
                    <a:lnTo>
                      <a:pt x="2359" y="294"/>
                    </a:lnTo>
                    <a:lnTo>
                      <a:pt x="2349" y="294"/>
                    </a:lnTo>
                    <a:lnTo>
                      <a:pt x="2335" y="289"/>
                    </a:lnTo>
                    <a:lnTo>
                      <a:pt x="2328" y="284"/>
                    </a:lnTo>
                    <a:lnTo>
                      <a:pt x="2307" y="270"/>
                    </a:lnTo>
                    <a:lnTo>
                      <a:pt x="2285" y="258"/>
                    </a:lnTo>
                    <a:lnTo>
                      <a:pt x="2264" y="249"/>
                    </a:lnTo>
                    <a:lnTo>
                      <a:pt x="2252" y="246"/>
                    </a:lnTo>
                    <a:lnTo>
                      <a:pt x="2243" y="244"/>
                    </a:lnTo>
                    <a:lnTo>
                      <a:pt x="2224" y="246"/>
                    </a:lnTo>
                    <a:lnTo>
                      <a:pt x="2205" y="251"/>
                    </a:lnTo>
                    <a:lnTo>
                      <a:pt x="2186" y="256"/>
                    </a:lnTo>
                    <a:lnTo>
                      <a:pt x="2162" y="256"/>
                    </a:lnTo>
                    <a:lnTo>
                      <a:pt x="2150" y="256"/>
                    </a:lnTo>
                    <a:lnTo>
                      <a:pt x="2138" y="253"/>
                    </a:lnTo>
                    <a:lnTo>
                      <a:pt x="2131" y="251"/>
                    </a:lnTo>
                    <a:lnTo>
                      <a:pt x="2129" y="246"/>
                    </a:lnTo>
                    <a:lnTo>
                      <a:pt x="2127" y="244"/>
                    </a:lnTo>
                    <a:lnTo>
                      <a:pt x="2127" y="239"/>
                    </a:lnTo>
                    <a:lnTo>
                      <a:pt x="2129" y="234"/>
                    </a:lnTo>
                    <a:lnTo>
                      <a:pt x="2129" y="223"/>
                    </a:lnTo>
                    <a:lnTo>
                      <a:pt x="2127" y="215"/>
                    </a:lnTo>
                    <a:lnTo>
                      <a:pt x="2119" y="213"/>
                    </a:lnTo>
                    <a:lnTo>
                      <a:pt x="2110" y="208"/>
                    </a:lnTo>
                    <a:lnTo>
                      <a:pt x="2105" y="208"/>
                    </a:lnTo>
                    <a:lnTo>
                      <a:pt x="2096" y="208"/>
                    </a:lnTo>
                    <a:lnTo>
                      <a:pt x="2089" y="208"/>
                    </a:lnTo>
                    <a:lnTo>
                      <a:pt x="2084" y="213"/>
                    </a:lnTo>
                    <a:lnTo>
                      <a:pt x="2079" y="218"/>
                    </a:lnTo>
                    <a:lnTo>
                      <a:pt x="2072" y="225"/>
                    </a:lnTo>
                    <a:lnTo>
                      <a:pt x="2065" y="227"/>
                    </a:lnTo>
                    <a:lnTo>
                      <a:pt x="2058" y="230"/>
                    </a:lnTo>
                    <a:lnTo>
                      <a:pt x="2048" y="230"/>
                    </a:lnTo>
                    <a:lnTo>
                      <a:pt x="2039" y="227"/>
                    </a:lnTo>
                    <a:lnTo>
                      <a:pt x="2037" y="223"/>
                    </a:lnTo>
                    <a:lnTo>
                      <a:pt x="2034" y="215"/>
                    </a:lnTo>
                    <a:lnTo>
                      <a:pt x="2032" y="208"/>
                    </a:lnTo>
                    <a:lnTo>
                      <a:pt x="2029" y="201"/>
                    </a:lnTo>
                    <a:lnTo>
                      <a:pt x="2027" y="199"/>
                    </a:lnTo>
                    <a:lnTo>
                      <a:pt x="2018" y="194"/>
                    </a:lnTo>
                    <a:lnTo>
                      <a:pt x="2008" y="192"/>
                    </a:lnTo>
                    <a:lnTo>
                      <a:pt x="1996" y="192"/>
                    </a:lnTo>
                    <a:lnTo>
                      <a:pt x="1980" y="189"/>
                    </a:lnTo>
                    <a:lnTo>
                      <a:pt x="1970" y="189"/>
                    </a:lnTo>
                    <a:lnTo>
                      <a:pt x="1961" y="194"/>
                    </a:lnTo>
                    <a:lnTo>
                      <a:pt x="1956" y="194"/>
                    </a:lnTo>
                    <a:lnTo>
                      <a:pt x="1956" y="199"/>
                    </a:lnTo>
                    <a:lnTo>
                      <a:pt x="1954" y="199"/>
                    </a:lnTo>
                    <a:lnTo>
                      <a:pt x="1956" y="201"/>
                    </a:lnTo>
                    <a:lnTo>
                      <a:pt x="1956" y="206"/>
                    </a:lnTo>
                    <a:lnTo>
                      <a:pt x="1956" y="211"/>
                    </a:lnTo>
                    <a:lnTo>
                      <a:pt x="1951" y="218"/>
                    </a:lnTo>
                    <a:lnTo>
                      <a:pt x="1949" y="225"/>
                    </a:lnTo>
                    <a:lnTo>
                      <a:pt x="1949" y="234"/>
                    </a:lnTo>
                    <a:lnTo>
                      <a:pt x="1947" y="234"/>
                    </a:lnTo>
                    <a:lnTo>
                      <a:pt x="1942" y="234"/>
                    </a:lnTo>
                    <a:lnTo>
                      <a:pt x="1935" y="234"/>
                    </a:lnTo>
                    <a:lnTo>
                      <a:pt x="1930" y="232"/>
                    </a:lnTo>
                    <a:lnTo>
                      <a:pt x="1928" y="227"/>
                    </a:lnTo>
                    <a:lnTo>
                      <a:pt x="1925" y="225"/>
                    </a:lnTo>
                    <a:lnTo>
                      <a:pt x="1918" y="227"/>
                    </a:lnTo>
                    <a:lnTo>
                      <a:pt x="1916" y="230"/>
                    </a:lnTo>
                    <a:lnTo>
                      <a:pt x="1916" y="234"/>
                    </a:lnTo>
                    <a:lnTo>
                      <a:pt x="1913" y="239"/>
                    </a:lnTo>
                    <a:lnTo>
                      <a:pt x="1909" y="239"/>
                    </a:lnTo>
                    <a:lnTo>
                      <a:pt x="1904" y="242"/>
                    </a:lnTo>
                    <a:lnTo>
                      <a:pt x="1902" y="239"/>
                    </a:lnTo>
                    <a:lnTo>
                      <a:pt x="1897" y="239"/>
                    </a:lnTo>
                    <a:lnTo>
                      <a:pt x="1880" y="227"/>
                    </a:lnTo>
                    <a:lnTo>
                      <a:pt x="1873" y="223"/>
                    </a:lnTo>
                    <a:lnTo>
                      <a:pt x="1868" y="220"/>
                    </a:lnTo>
                    <a:lnTo>
                      <a:pt x="1864" y="220"/>
                    </a:lnTo>
                    <a:lnTo>
                      <a:pt x="1859" y="220"/>
                    </a:lnTo>
                    <a:lnTo>
                      <a:pt x="1857" y="223"/>
                    </a:lnTo>
                    <a:lnTo>
                      <a:pt x="1854" y="227"/>
                    </a:lnTo>
                    <a:lnTo>
                      <a:pt x="1845" y="227"/>
                    </a:lnTo>
                    <a:lnTo>
                      <a:pt x="1838" y="225"/>
                    </a:lnTo>
                    <a:lnTo>
                      <a:pt x="1823" y="215"/>
                    </a:lnTo>
                    <a:lnTo>
                      <a:pt x="1814" y="215"/>
                    </a:lnTo>
                    <a:lnTo>
                      <a:pt x="1809" y="215"/>
                    </a:lnTo>
                    <a:lnTo>
                      <a:pt x="1804" y="220"/>
                    </a:lnTo>
                    <a:lnTo>
                      <a:pt x="1804" y="225"/>
                    </a:lnTo>
                    <a:lnTo>
                      <a:pt x="1804" y="230"/>
                    </a:lnTo>
                    <a:lnTo>
                      <a:pt x="1809" y="237"/>
                    </a:lnTo>
                    <a:lnTo>
                      <a:pt x="1812" y="242"/>
                    </a:lnTo>
                    <a:lnTo>
                      <a:pt x="1814" y="246"/>
                    </a:lnTo>
                    <a:lnTo>
                      <a:pt x="1814" y="249"/>
                    </a:lnTo>
                    <a:lnTo>
                      <a:pt x="1812" y="253"/>
                    </a:lnTo>
                    <a:lnTo>
                      <a:pt x="1812" y="258"/>
                    </a:lnTo>
                    <a:lnTo>
                      <a:pt x="1807" y="260"/>
                    </a:lnTo>
                    <a:lnTo>
                      <a:pt x="1802" y="260"/>
                    </a:lnTo>
                    <a:lnTo>
                      <a:pt x="1795" y="258"/>
                    </a:lnTo>
                    <a:lnTo>
                      <a:pt x="1790" y="253"/>
                    </a:lnTo>
                    <a:lnTo>
                      <a:pt x="1785" y="246"/>
                    </a:lnTo>
                    <a:lnTo>
                      <a:pt x="1778" y="242"/>
                    </a:lnTo>
                    <a:lnTo>
                      <a:pt x="1771" y="239"/>
                    </a:lnTo>
                    <a:lnTo>
                      <a:pt x="1767" y="239"/>
                    </a:lnTo>
                    <a:lnTo>
                      <a:pt x="1762" y="239"/>
                    </a:lnTo>
                    <a:lnTo>
                      <a:pt x="1759" y="237"/>
                    </a:lnTo>
                    <a:lnTo>
                      <a:pt x="1759" y="232"/>
                    </a:lnTo>
                    <a:lnTo>
                      <a:pt x="1757" y="225"/>
                    </a:lnTo>
                    <a:lnTo>
                      <a:pt x="1752" y="223"/>
                    </a:lnTo>
                    <a:lnTo>
                      <a:pt x="1750" y="220"/>
                    </a:lnTo>
                    <a:lnTo>
                      <a:pt x="1743" y="220"/>
                    </a:lnTo>
                    <a:lnTo>
                      <a:pt x="1736" y="218"/>
                    </a:lnTo>
                    <a:lnTo>
                      <a:pt x="1733" y="215"/>
                    </a:lnTo>
                    <a:lnTo>
                      <a:pt x="1731" y="211"/>
                    </a:lnTo>
                    <a:lnTo>
                      <a:pt x="1729" y="204"/>
                    </a:lnTo>
                    <a:lnTo>
                      <a:pt x="1722" y="201"/>
                    </a:lnTo>
                    <a:lnTo>
                      <a:pt x="1717" y="199"/>
                    </a:lnTo>
                    <a:lnTo>
                      <a:pt x="1700" y="199"/>
                    </a:lnTo>
                    <a:lnTo>
                      <a:pt x="1691" y="199"/>
                    </a:lnTo>
                    <a:lnTo>
                      <a:pt x="1684" y="196"/>
                    </a:lnTo>
                    <a:lnTo>
                      <a:pt x="1679" y="192"/>
                    </a:lnTo>
                    <a:lnTo>
                      <a:pt x="1679" y="182"/>
                    </a:lnTo>
                    <a:lnTo>
                      <a:pt x="1681" y="178"/>
                    </a:lnTo>
                    <a:lnTo>
                      <a:pt x="1684" y="175"/>
                    </a:lnTo>
                    <a:lnTo>
                      <a:pt x="1688" y="173"/>
                    </a:lnTo>
                    <a:lnTo>
                      <a:pt x="1695" y="170"/>
                    </a:lnTo>
                    <a:lnTo>
                      <a:pt x="1698" y="168"/>
                    </a:lnTo>
                    <a:lnTo>
                      <a:pt x="1700" y="166"/>
                    </a:lnTo>
                    <a:lnTo>
                      <a:pt x="1700" y="159"/>
                    </a:lnTo>
                    <a:lnTo>
                      <a:pt x="1695" y="151"/>
                    </a:lnTo>
                    <a:lnTo>
                      <a:pt x="1688" y="147"/>
                    </a:lnTo>
                    <a:lnTo>
                      <a:pt x="1681" y="142"/>
                    </a:lnTo>
                    <a:lnTo>
                      <a:pt x="1674" y="137"/>
                    </a:lnTo>
                    <a:lnTo>
                      <a:pt x="1662" y="135"/>
                    </a:lnTo>
                    <a:lnTo>
                      <a:pt x="1655" y="135"/>
                    </a:lnTo>
                    <a:lnTo>
                      <a:pt x="1650" y="137"/>
                    </a:lnTo>
                    <a:lnTo>
                      <a:pt x="1646" y="140"/>
                    </a:lnTo>
                    <a:lnTo>
                      <a:pt x="1641" y="144"/>
                    </a:lnTo>
                    <a:lnTo>
                      <a:pt x="1639" y="149"/>
                    </a:lnTo>
                    <a:lnTo>
                      <a:pt x="1636" y="154"/>
                    </a:lnTo>
                    <a:lnTo>
                      <a:pt x="1639" y="159"/>
                    </a:lnTo>
                    <a:lnTo>
                      <a:pt x="1641" y="161"/>
                    </a:lnTo>
                    <a:lnTo>
                      <a:pt x="1648" y="163"/>
                    </a:lnTo>
                    <a:lnTo>
                      <a:pt x="1653" y="163"/>
                    </a:lnTo>
                    <a:lnTo>
                      <a:pt x="1660" y="168"/>
                    </a:lnTo>
                    <a:lnTo>
                      <a:pt x="1665" y="170"/>
                    </a:lnTo>
                    <a:lnTo>
                      <a:pt x="1662" y="178"/>
                    </a:lnTo>
                    <a:lnTo>
                      <a:pt x="1658" y="182"/>
                    </a:lnTo>
                    <a:lnTo>
                      <a:pt x="1653" y="185"/>
                    </a:lnTo>
                    <a:lnTo>
                      <a:pt x="1643" y="185"/>
                    </a:lnTo>
                    <a:lnTo>
                      <a:pt x="1636" y="182"/>
                    </a:lnTo>
                    <a:lnTo>
                      <a:pt x="1620" y="175"/>
                    </a:lnTo>
                    <a:lnTo>
                      <a:pt x="1608" y="173"/>
                    </a:lnTo>
                    <a:lnTo>
                      <a:pt x="1594" y="175"/>
                    </a:lnTo>
                    <a:lnTo>
                      <a:pt x="1582" y="175"/>
                    </a:lnTo>
                    <a:lnTo>
                      <a:pt x="1570" y="173"/>
                    </a:lnTo>
                    <a:lnTo>
                      <a:pt x="1565" y="170"/>
                    </a:lnTo>
                    <a:lnTo>
                      <a:pt x="1563" y="168"/>
                    </a:lnTo>
                    <a:lnTo>
                      <a:pt x="1560" y="161"/>
                    </a:lnTo>
                    <a:lnTo>
                      <a:pt x="1553" y="151"/>
                    </a:lnTo>
                    <a:lnTo>
                      <a:pt x="1544" y="149"/>
                    </a:lnTo>
                    <a:lnTo>
                      <a:pt x="1532" y="144"/>
                    </a:lnTo>
                    <a:lnTo>
                      <a:pt x="1518" y="142"/>
                    </a:lnTo>
                    <a:lnTo>
                      <a:pt x="1508" y="142"/>
                    </a:lnTo>
                    <a:lnTo>
                      <a:pt x="1497" y="147"/>
                    </a:lnTo>
                    <a:lnTo>
                      <a:pt x="1487" y="149"/>
                    </a:lnTo>
                    <a:lnTo>
                      <a:pt x="1482" y="149"/>
                    </a:lnTo>
                    <a:lnTo>
                      <a:pt x="1473" y="163"/>
                    </a:lnTo>
                    <a:lnTo>
                      <a:pt x="1470" y="168"/>
                    </a:lnTo>
                    <a:lnTo>
                      <a:pt x="1466" y="170"/>
                    </a:lnTo>
                    <a:lnTo>
                      <a:pt x="1461" y="168"/>
                    </a:lnTo>
                    <a:lnTo>
                      <a:pt x="1456" y="163"/>
                    </a:lnTo>
                    <a:lnTo>
                      <a:pt x="1456" y="159"/>
                    </a:lnTo>
                    <a:lnTo>
                      <a:pt x="1456" y="154"/>
                    </a:lnTo>
                    <a:lnTo>
                      <a:pt x="1454" y="149"/>
                    </a:lnTo>
                    <a:lnTo>
                      <a:pt x="1449" y="149"/>
                    </a:lnTo>
                    <a:lnTo>
                      <a:pt x="1447" y="151"/>
                    </a:lnTo>
                    <a:lnTo>
                      <a:pt x="1444" y="154"/>
                    </a:lnTo>
                    <a:lnTo>
                      <a:pt x="1440" y="156"/>
                    </a:lnTo>
                    <a:lnTo>
                      <a:pt x="1437" y="156"/>
                    </a:lnTo>
                    <a:lnTo>
                      <a:pt x="1433" y="154"/>
                    </a:lnTo>
                    <a:lnTo>
                      <a:pt x="1430" y="151"/>
                    </a:lnTo>
                    <a:lnTo>
                      <a:pt x="1428" y="149"/>
                    </a:lnTo>
                    <a:lnTo>
                      <a:pt x="1421" y="147"/>
                    </a:lnTo>
                    <a:lnTo>
                      <a:pt x="1416" y="149"/>
                    </a:lnTo>
                    <a:lnTo>
                      <a:pt x="1409" y="149"/>
                    </a:lnTo>
                    <a:lnTo>
                      <a:pt x="1407" y="154"/>
                    </a:lnTo>
                    <a:lnTo>
                      <a:pt x="1404" y="161"/>
                    </a:lnTo>
                    <a:lnTo>
                      <a:pt x="1407" y="166"/>
                    </a:lnTo>
                    <a:lnTo>
                      <a:pt x="1407" y="170"/>
                    </a:lnTo>
                    <a:lnTo>
                      <a:pt x="1407" y="175"/>
                    </a:lnTo>
                    <a:lnTo>
                      <a:pt x="1397" y="173"/>
                    </a:lnTo>
                    <a:lnTo>
                      <a:pt x="1390" y="170"/>
                    </a:lnTo>
                    <a:lnTo>
                      <a:pt x="1383" y="173"/>
                    </a:lnTo>
                    <a:lnTo>
                      <a:pt x="1380" y="175"/>
                    </a:lnTo>
                    <a:lnTo>
                      <a:pt x="1376" y="180"/>
                    </a:lnTo>
                    <a:lnTo>
                      <a:pt x="1371" y="180"/>
                    </a:lnTo>
                    <a:lnTo>
                      <a:pt x="1366" y="180"/>
                    </a:lnTo>
                    <a:lnTo>
                      <a:pt x="1364" y="178"/>
                    </a:lnTo>
                    <a:lnTo>
                      <a:pt x="1362" y="175"/>
                    </a:lnTo>
                    <a:lnTo>
                      <a:pt x="1362" y="173"/>
                    </a:lnTo>
                    <a:lnTo>
                      <a:pt x="1366" y="168"/>
                    </a:lnTo>
                    <a:lnTo>
                      <a:pt x="1371" y="163"/>
                    </a:lnTo>
                    <a:lnTo>
                      <a:pt x="1385" y="156"/>
                    </a:lnTo>
                    <a:lnTo>
                      <a:pt x="1390" y="151"/>
                    </a:lnTo>
                    <a:lnTo>
                      <a:pt x="1397" y="147"/>
                    </a:lnTo>
                    <a:lnTo>
                      <a:pt x="1409" y="133"/>
                    </a:lnTo>
                    <a:lnTo>
                      <a:pt x="1416" y="125"/>
                    </a:lnTo>
                    <a:lnTo>
                      <a:pt x="1425" y="123"/>
                    </a:lnTo>
                    <a:lnTo>
                      <a:pt x="1435" y="121"/>
                    </a:lnTo>
                    <a:lnTo>
                      <a:pt x="1447" y="121"/>
                    </a:lnTo>
                    <a:lnTo>
                      <a:pt x="1456" y="121"/>
                    </a:lnTo>
                    <a:lnTo>
                      <a:pt x="1468" y="116"/>
                    </a:lnTo>
                    <a:lnTo>
                      <a:pt x="1478" y="111"/>
                    </a:lnTo>
                    <a:lnTo>
                      <a:pt x="1482" y="104"/>
                    </a:lnTo>
                    <a:lnTo>
                      <a:pt x="1482" y="99"/>
                    </a:lnTo>
                    <a:lnTo>
                      <a:pt x="1478" y="90"/>
                    </a:lnTo>
                    <a:lnTo>
                      <a:pt x="1473" y="83"/>
                    </a:lnTo>
                    <a:lnTo>
                      <a:pt x="1473" y="80"/>
                    </a:lnTo>
                    <a:lnTo>
                      <a:pt x="1473" y="78"/>
                    </a:lnTo>
                    <a:lnTo>
                      <a:pt x="1473" y="69"/>
                    </a:lnTo>
                    <a:lnTo>
                      <a:pt x="1473" y="64"/>
                    </a:lnTo>
                    <a:lnTo>
                      <a:pt x="1470" y="59"/>
                    </a:lnTo>
                    <a:lnTo>
                      <a:pt x="1463" y="57"/>
                    </a:lnTo>
                    <a:lnTo>
                      <a:pt x="1454" y="52"/>
                    </a:lnTo>
                    <a:lnTo>
                      <a:pt x="1452" y="47"/>
                    </a:lnTo>
                    <a:lnTo>
                      <a:pt x="1452" y="43"/>
                    </a:lnTo>
                    <a:lnTo>
                      <a:pt x="1449" y="35"/>
                    </a:lnTo>
                    <a:lnTo>
                      <a:pt x="1444" y="33"/>
                    </a:lnTo>
                    <a:lnTo>
                      <a:pt x="1440" y="31"/>
                    </a:lnTo>
                    <a:lnTo>
                      <a:pt x="1435" y="31"/>
                    </a:lnTo>
                    <a:lnTo>
                      <a:pt x="1425" y="35"/>
                    </a:lnTo>
                    <a:lnTo>
                      <a:pt x="1411" y="35"/>
                    </a:lnTo>
                    <a:lnTo>
                      <a:pt x="1399" y="35"/>
                    </a:lnTo>
                    <a:lnTo>
                      <a:pt x="1392" y="38"/>
                    </a:lnTo>
                    <a:lnTo>
                      <a:pt x="1383" y="43"/>
                    </a:lnTo>
                    <a:lnTo>
                      <a:pt x="1378" y="43"/>
                    </a:lnTo>
                    <a:lnTo>
                      <a:pt x="1371" y="40"/>
                    </a:lnTo>
                    <a:lnTo>
                      <a:pt x="1357" y="33"/>
                    </a:lnTo>
                    <a:lnTo>
                      <a:pt x="1338" y="12"/>
                    </a:lnTo>
                    <a:lnTo>
                      <a:pt x="1328" y="7"/>
                    </a:lnTo>
                    <a:lnTo>
                      <a:pt x="1321" y="2"/>
                    </a:lnTo>
                    <a:lnTo>
                      <a:pt x="1312" y="0"/>
                    </a:lnTo>
                    <a:lnTo>
                      <a:pt x="1302" y="0"/>
                    </a:lnTo>
                    <a:lnTo>
                      <a:pt x="1281" y="5"/>
                    </a:lnTo>
                    <a:lnTo>
                      <a:pt x="1262" y="12"/>
                    </a:lnTo>
                    <a:lnTo>
                      <a:pt x="1255" y="14"/>
                    </a:lnTo>
                    <a:lnTo>
                      <a:pt x="1253" y="19"/>
                    </a:lnTo>
                    <a:lnTo>
                      <a:pt x="1253" y="26"/>
                    </a:lnTo>
                    <a:lnTo>
                      <a:pt x="1250" y="33"/>
                    </a:lnTo>
                    <a:lnTo>
                      <a:pt x="1253" y="38"/>
                    </a:lnTo>
                    <a:lnTo>
                      <a:pt x="1257" y="45"/>
                    </a:lnTo>
                    <a:lnTo>
                      <a:pt x="1257" y="47"/>
                    </a:lnTo>
                    <a:lnTo>
                      <a:pt x="1257" y="50"/>
                    </a:lnTo>
                    <a:lnTo>
                      <a:pt x="1253" y="52"/>
                    </a:lnTo>
                    <a:lnTo>
                      <a:pt x="1248" y="52"/>
                    </a:lnTo>
                    <a:lnTo>
                      <a:pt x="1236" y="47"/>
                    </a:lnTo>
                    <a:lnTo>
                      <a:pt x="1227" y="43"/>
                    </a:lnTo>
                    <a:lnTo>
                      <a:pt x="1222" y="40"/>
                    </a:lnTo>
                    <a:lnTo>
                      <a:pt x="1215" y="43"/>
                    </a:lnTo>
                    <a:lnTo>
                      <a:pt x="1212" y="45"/>
                    </a:lnTo>
                    <a:lnTo>
                      <a:pt x="1212" y="47"/>
                    </a:lnTo>
                    <a:lnTo>
                      <a:pt x="1210" y="54"/>
                    </a:lnTo>
                    <a:lnTo>
                      <a:pt x="1205" y="59"/>
                    </a:lnTo>
                    <a:lnTo>
                      <a:pt x="1203" y="61"/>
                    </a:lnTo>
                    <a:lnTo>
                      <a:pt x="1198" y="61"/>
                    </a:lnTo>
                    <a:lnTo>
                      <a:pt x="1189" y="64"/>
                    </a:lnTo>
                    <a:lnTo>
                      <a:pt x="1184" y="59"/>
                    </a:lnTo>
                    <a:lnTo>
                      <a:pt x="1179" y="57"/>
                    </a:lnTo>
                    <a:lnTo>
                      <a:pt x="1174" y="50"/>
                    </a:lnTo>
                    <a:lnTo>
                      <a:pt x="1167" y="50"/>
                    </a:lnTo>
                    <a:lnTo>
                      <a:pt x="1165" y="50"/>
                    </a:lnTo>
                    <a:lnTo>
                      <a:pt x="1155" y="59"/>
                    </a:lnTo>
                    <a:lnTo>
                      <a:pt x="1151" y="61"/>
                    </a:lnTo>
                    <a:lnTo>
                      <a:pt x="1146" y="61"/>
                    </a:lnTo>
                    <a:lnTo>
                      <a:pt x="1137" y="61"/>
                    </a:lnTo>
                    <a:lnTo>
                      <a:pt x="1125" y="59"/>
                    </a:lnTo>
                    <a:lnTo>
                      <a:pt x="1122" y="59"/>
                    </a:lnTo>
                    <a:lnTo>
                      <a:pt x="1115" y="61"/>
                    </a:lnTo>
                    <a:lnTo>
                      <a:pt x="1110" y="66"/>
                    </a:lnTo>
                    <a:lnTo>
                      <a:pt x="1103" y="69"/>
                    </a:lnTo>
                    <a:lnTo>
                      <a:pt x="1096" y="66"/>
                    </a:lnTo>
                    <a:lnTo>
                      <a:pt x="1084" y="64"/>
                    </a:lnTo>
                    <a:lnTo>
                      <a:pt x="1065" y="61"/>
                    </a:lnTo>
                    <a:lnTo>
                      <a:pt x="1044" y="64"/>
                    </a:lnTo>
                    <a:lnTo>
                      <a:pt x="1023" y="71"/>
                    </a:lnTo>
                    <a:lnTo>
                      <a:pt x="1013" y="76"/>
                    </a:lnTo>
                    <a:lnTo>
                      <a:pt x="1006" y="80"/>
                    </a:lnTo>
                    <a:lnTo>
                      <a:pt x="999" y="85"/>
                    </a:lnTo>
                    <a:lnTo>
                      <a:pt x="997" y="92"/>
                    </a:lnTo>
                    <a:lnTo>
                      <a:pt x="994" y="99"/>
                    </a:lnTo>
                    <a:lnTo>
                      <a:pt x="997" y="104"/>
                    </a:lnTo>
                    <a:lnTo>
                      <a:pt x="1004" y="121"/>
                    </a:lnTo>
                    <a:lnTo>
                      <a:pt x="1011" y="133"/>
                    </a:lnTo>
                    <a:lnTo>
                      <a:pt x="1013" y="140"/>
                    </a:lnTo>
                    <a:lnTo>
                      <a:pt x="1016" y="147"/>
                    </a:lnTo>
                    <a:lnTo>
                      <a:pt x="1016" y="149"/>
                    </a:lnTo>
                    <a:lnTo>
                      <a:pt x="1013" y="149"/>
                    </a:lnTo>
                    <a:lnTo>
                      <a:pt x="1011" y="149"/>
                    </a:lnTo>
                    <a:lnTo>
                      <a:pt x="1006" y="149"/>
                    </a:lnTo>
                    <a:lnTo>
                      <a:pt x="1004" y="149"/>
                    </a:lnTo>
                    <a:lnTo>
                      <a:pt x="999" y="149"/>
                    </a:lnTo>
                    <a:lnTo>
                      <a:pt x="994" y="142"/>
                    </a:lnTo>
                    <a:lnTo>
                      <a:pt x="990" y="135"/>
                    </a:lnTo>
                    <a:lnTo>
                      <a:pt x="987" y="133"/>
                    </a:lnTo>
                    <a:lnTo>
                      <a:pt x="985" y="130"/>
                    </a:lnTo>
                    <a:lnTo>
                      <a:pt x="980" y="130"/>
                    </a:lnTo>
                    <a:lnTo>
                      <a:pt x="975" y="133"/>
                    </a:lnTo>
                    <a:lnTo>
                      <a:pt x="968" y="137"/>
                    </a:lnTo>
                    <a:lnTo>
                      <a:pt x="959" y="142"/>
                    </a:lnTo>
                    <a:lnTo>
                      <a:pt x="945" y="142"/>
                    </a:lnTo>
                    <a:lnTo>
                      <a:pt x="933" y="140"/>
                    </a:lnTo>
                    <a:lnTo>
                      <a:pt x="926" y="140"/>
                    </a:lnTo>
                    <a:lnTo>
                      <a:pt x="919" y="142"/>
                    </a:lnTo>
                    <a:lnTo>
                      <a:pt x="914" y="144"/>
                    </a:lnTo>
                    <a:lnTo>
                      <a:pt x="909" y="149"/>
                    </a:lnTo>
                    <a:lnTo>
                      <a:pt x="904" y="154"/>
                    </a:lnTo>
                    <a:lnTo>
                      <a:pt x="900" y="161"/>
                    </a:lnTo>
                    <a:lnTo>
                      <a:pt x="900" y="168"/>
                    </a:lnTo>
                    <a:lnTo>
                      <a:pt x="900" y="173"/>
                    </a:lnTo>
                    <a:lnTo>
                      <a:pt x="900" y="180"/>
                    </a:lnTo>
                    <a:lnTo>
                      <a:pt x="904" y="187"/>
                    </a:lnTo>
                    <a:lnTo>
                      <a:pt x="912" y="194"/>
                    </a:lnTo>
                    <a:lnTo>
                      <a:pt x="921" y="201"/>
                    </a:lnTo>
                    <a:lnTo>
                      <a:pt x="930" y="208"/>
                    </a:lnTo>
                    <a:lnTo>
                      <a:pt x="935" y="213"/>
                    </a:lnTo>
                    <a:lnTo>
                      <a:pt x="938" y="215"/>
                    </a:lnTo>
                    <a:lnTo>
                      <a:pt x="940" y="225"/>
                    </a:lnTo>
                    <a:lnTo>
                      <a:pt x="940" y="234"/>
                    </a:lnTo>
                    <a:lnTo>
                      <a:pt x="942" y="253"/>
                    </a:lnTo>
                    <a:lnTo>
                      <a:pt x="942" y="260"/>
                    </a:lnTo>
                    <a:lnTo>
                      <a:pt x="945" y="268"/>
                    </a:lnTo>
                    <a:lnTo>
                      <a:pt x="952" y="275"/>
                    </a:lnTo>
                    <a:lnTo>
                      <a:pt x="961" y="277"/>
                    </a:lnTo>
                    <a:lnTo>
                      <a:pt x="968" y="282"/>
                    </a:lnTo>
                    <a:lnTo>
                      <a:pt x="973" y="284"/>
                    </a:lnTo>
                    <a:lnTo>
                      <a:pt x="978" y="287"/>
                    </a:lnTo>
                    <a:lnTo>
                      <a:pt x="980" y="294"/>
                    </a:lnTo>
                    <a:lnTo>
                      <a:pt x="980" y="298"/>
                    </a:lnTo>
                    <a:lnTo>
                      <a:pt x="978" y="301"/>
                    </a:lnTo>
                    <a:lnTo>
                      <a:pt x="973" y="303"/>
                    </a:lnTo>
                    <a:lnTo>
                      <a:pt x="968" y="303"/>
                    </a:lnTo>
                    <a:lnTo>
                      <a:pt x="964" y="301"/>
                    </a:lnTo>
                    <a:lnTo>
                      <a:pt x="959" y="296"/>
                    </a:lnTo>
                    <a:lnTo>
                      <a:pt x="952" y="289"/>
                    </a:lnTo>
                    <a:lnTo>
                      <a:pt x="942" y="284"/>
                    </a:lnTo>
                    <a:lnTo>
                      <a:pt x="930" y="282"/>
                    </a:lnTo>
                    <a:lnTo>
                      <a:pt x="921" y="272"/>
                    </a:lnTo>
                    <a:lnTo>
                      <a:pt x="919" y="265"/>
                    </a:lnTo>
                    <a:lnTo>
                      <a:pt x="919" y="260"/>
                    </a:lnTo>
                    <a:lnTo>
                      <a:pt x="916" y="256"/>
                    </a:lnTo>
                    <a:lnTo>
                      <a:pt x="919" y="246"/>
                    </a:lnTo>
                    <a:lnTo>
                      <a:pt x="919" y="232"/>
                    </a:lnTo>
                    <a:lnTo>
                      <a:pt x="919" y="223"/>
                    </a:lnTo>
                    <a:lnTo>
                      <a:pt x="919" y="218"/>
                    </a:lnTo>
                    <a:lnTo>
                      <a:pt x="916" y="215"/>
                    </a:lnTo>
                    <a:lnTo>
                      <a:pt x="912" y="215"/>
                    </a:lnTo>
                    <a:lnTo>
                      <a:pt x="907" y="215"/>
                    </a:lnTo>
                    <a:lnTo>
                      <a:pt x="904" y="215"/>
                    </a:lnTo>
                    <a:lnTo>
                      <a:pt x="900" y="215"/>
                    </a:lnTo>
                    <a:lnTo>
                      <a:pt x="897" y="213"/>
                    </a:lnTo>
                    <a:lnTo>
                      <a:pt x="895" y="211"/>
                    </a:lnTo>
                    <a:lnTo>
                      <a:pt x="890" y="204"/>
                    </a:lnTo>
                    <a:lnTo>
                      <a:pt x="883" y="199"/>
                    </a:lnTo>
                    <a:lnTo>
                      <a:pt x="876" y="196"/>
                    </a:lnTo>
                    <a:lnTo>
                      <a:pt x="864" y="194"/>
                    </a:lnTo>
                    <a:lnTo>
                      <a:pt x="852" y="194"/>
                    </a:lnTo>
                    <a:lnTo>
                      <a:pt x="848" y="196"/>
                    </a:lnTo>
                    <a:lnTo>
                      <a:pt x="845" y="201"/>
                    </a:lnTo>
                    <a:lnTo>
                      <a:pt x="845" y="206"/>
                    </a:lnTo>
                    <a:lnTo>
                      <a:pt x="848" y="211"/>
                    </a:lnTo>
                    <a:lnTo>
                      <a:pt x="850" y="215"/>
                    </a:lnTo>
                    <a:lnTo>
                      <a:pt x="850" y="218"/>
                    </a:lnTo>
                    <a:lnTo>
                      <a:pt x="838" y="218"/>
                    </a:lnTo>
                    <a:lnTo>
                      <a:pt x="833" y="218"/>
                    </a:lnTo>
                    <a:lnTo>
                      <a:pt x="829" y="215"/>
                    </a:lnTo>
                    <a:lnTo>
                      <a:pt x="824" y="215"/>
                    </a:lnTo>
                    <a:lnTo>
                      <a:pt x="819" y="215"/>
                    </a:lnTo>
                    <a:lnTo>
                      <a:pt x="814" y="215"/>
                    </a:lnTo>
                    <a:lnTo>
                      <a:pt x="810" y="218"/>
                    </a:lnTo>
                    <a:lnTo>
                      <a:pt x="807" y="225"/>
                    </a:lnTo>
                    <a:lnTo>
                      <a:pt x="807" y="230"/>
                    </a:lnTo>
                    <a:lnTo>
                      <a:pt x="810" y="234"/>
                    </a:lnTo>
                    <a:lnTo>
                      <a:pt x="817" y="237"/>
                    </a:lnTo>
                    <a:lnTo>
                      <a:pt x="824" y="239"/>
                    </a:lnTo>
                    <a:lnTo>
                      <a:pt x="829" y="239"/>
                    </a:lnTo>
                    <a:lnTo>
                      <a:pt x="833" y="246"/>
                    </a:lnTo>
                    <a:lnTo>
                      <a:pt x="833" y="249"/>
                    </a:lnTo>
                    <a:lnTo>
                      <a:pt x="833" y="251"/>
                    </a:lnTo>
                    <a:lnTo>
                      <a:pt x="829" y="251"/>
                    </a:lnTo>
                    <a:lnTo>
                      <a:pt x="819" y="251"/>
                    </a:lnTo>
                    <a:lnTo>
                      <a:pt x="812" y="249"/>
                    </a:lnTo>
                    <a:lnTo>
                      <a:pt x="805" y="251"/>
                    </a:lnTo>
                    <a:lnTo>
                      <a:pt x="798" y="251"/>
                    </a:lnTo>
                    <a:lnTo>
                      <a:pt x="791" y="249"/>
                    </a:lnTo>
                    <a:lnTo>
                      <a:pt x="788" y="246"/>
                    </a:lnTo>
                    <a:lnTo>
                      <a:pt x="786" y="242"/>
                    </a:lnTo>
                    <a:lnTo>
                      <a:pt x="786" y="234"/>
                    </a:lnTo>
                    <a:lnTo>
                      <a:pt x="791" y="213"/>
                    </a:lnTo>
                    <a:lnTo>
                      <a:pt x="793" y="201"/>
                    </a:lnTo>
                    <a:lnTo>
                      <a:pt x="793" y="194"/>
                    </a:lnTo>
                    <a:lnTo>
                      <a:pt x="791" y="187"/>
                    </a:lnTo>
                    <a:lnTo>
                      <a:pt x="788" y="185"/>
                    </a:lnTo>
                    <a:lnTo>
                      <a:pt x="784" y="182"/>
                    </a:lnTo>
                    <a:lnTo>
                      <a:pt x="781" y="185"/>
                    </a:lnTo>
                    <a:lnTo>
                      <a:pt x="779" y="187"/>
                    </a:lnTo>
                    <a:lnTo>
                      <a:pt x="774" y="194"/>
                    </a:lnTo>
                    <a:lnTo>
                      <a:pt x="774" y="208"/>
                    </a:lnTo>
                    <a:lnTo>
                      <a:pt x="772" y="218"/>
                    </a:lnTo>
                    <a:lnTo>
                      <a:pt x="769" y="225"/>
                    </a:lnTo>
                    <a:lnTo>
                      <a:pt x="765" y="234"/>
                    </a:lnTo>
                    <a:lnTo>
                      <a:pt x="762" y="242"/>
                    </a:lnTo>
                    <a:lnTo>
                      <a:pt x="762" y="249"/>
                    </a:lnTo>
                    <a:lnTo>
                      <a:pt x="762" y="256"/>
                    </a:lnTo>
                    <a:lnTo>
                      <a:pt x="765" y="260"/>
                    </a:lnTo>
                    <a:lnTo>
                      <a:pt x="769" y="268"/>
                    </a:lnTo>
                    <a:lnTo>
                      <a:pt x="769" y="275"/>
                    </a:lnTo>
                    <a:lnTo>
                      <a:pt x="767" y="282"/>
                    </a:lnTo>
                    <a:lnTo>
                      <a:pt x="767" y="287"/>
                    </a:lnTo>
                    <a:lnTo>
                      <a:pt x="769" y="294"/>
                    </a:lnTo>
                    <a:lnTo>
                      <a:pt x="779" y="298"/>
                    </a:lnTo>
                    <a:lnTo>
                      <a:pt x="784" y="301"/>
                    </a:lnTo>
                    <a:lnTo>
                      <a:pt x="803" y="301"/>
                    </a:lnTo>
                    <a:lnTo>
                      <a:pt x="810" y="303"/>
                    </a:lnTo>
                    <a:lnTo>
                      <a:pt x="819" y="308"/>
                    </a:lnTo>
                    <a:lnTo>
                      <a:pt x="829" y="317"/>
                    </a:lnTo>
                    <a:lnTo>
                      <a:pt x="840" y="329"/>
                    </a:lnTo>
                    <a:lnTo>
                      <a:pt x="852" y="339"/>
                    </a:lnTo>
                    <a:lnTo>
                      <a:pt x="855" y="350"/>
                    </a:lnTo>
                    <a:lnTo>
                      <a:pt x="855" y="355"/>
                    </a:lnTo>
                    <a:lnTo>
                      <a:pt x="855" y="360"/>
                    </a:lnTo>
                    <a:lnTo>
                      <a:pt x="852" y="365"/>
                    </a:lnTo>
                    <a:lnTo>
                      <a:pt x="850" y="367"/>
                    </a:lnTo>
                    <a:lnTo>
                      <a:pt x="845" y="369"/>
                    </a:lnTo>
                    <a:lnTo>
                      <a:pt x="843" y="369"/>
                    </a:lnTo>
                    <a:lnTo>
                      <a:pt x="836" y="365"/>
                    </a:lnTo>
                    <a:lnTo>
                      <a:pt x="831" y="358"/>
                    </a:lnTo>
                    <a:lnTo>
                      <a:pt x="829" y="350"/>
                    </a:lnTo>
                    <a:lnTo>
                      <a:pt x="826" y="343"/>
                    </a:lnTo>
                    <a:lnTo>
                      <a:pt x="822" y="334"/>
                    </a:lnTo>
                    <a:lnTo>
                      <a:pt x="817" y="329"/>
                    </a:lnTo>
                    <a:lnTo>
                      <a:pt x="807" y="324"/>
                    </a:lnTo>
                    <a:lnTo>
                      <a:pt x="803" y="322"/>
                    </a:lnTo>
                    <a:lnTo>
                      <a:pt x="795" y="324"/>
                    </a:lnTo>
                    <a:lnTo>
                      <a:pt x="788" y="327"/>
                    </a:lnTo>
                    <a:lnTo>
                      <a:pt x="784" y="332"/>
                    </a:lnTo>
                    <a:lnTo>
                      <a:pt x="784" y="339"/>
                    </a:lnTo>
                    <a:lnTo>
                      <a:pt x="784" y="346"/>
                    </a:lnTo>
                    <a:lnTo>
                      <a:pt x="784" y="360"/>
                    </a:lnTo>
                    <a:lnTo>
                      <a:pt x="784" y="365"/>
                    </a:lnTo>
                    <a:lnTo>
                      <a:pt x="781" y="372"/>
                    </a:lnTo>
                    <a:lnTo>
                      <a:pt x="772" y="379"/>
                    </a:lnTo>
                    <a:lnTo>
                      <a:pt x="765" y="386"/>
                    </a:lnTo>
                    <a:lnTo>
                      <a:pt x="760" y="396"/>
                    </a:lnTo>
                    <a:lnTo>
                      <a:pt x="755" y="405"/>
                    </a:lnTo>
                    <a:lnTo>
                      <a:pt x="755" y="410"/>
                    </a:lnTo>
                    <a:lnTo>
                      <a:pt x="750" y="412"/>
                    </a:lnTo>
                    <a:lnTo>
                      <a:pt x="743" y="417"/>
                    </a:lnTo>
                    <a:lnTo>
                      <a:pt x="736" y="417"/>
                    </a:lnTo>
                    <a:lnTo>
                      <a:pt x="729" y="417"/>
                    </a:lnTo>
                    <a:lnTo>
                      <a:pt x="720" y="417"/>
                    </a:lnTo>
                    <a:lnTo>
                      <a:pt x="715" y="414"/>
                    </a:lnTo>
                    <a:lnTo>
                      <a:pt x="710" y="407"/>
                    </a:lnTo>
                    <a:lnTo>
                      <a:pt x="710" y="403"/>
                    </a:lnTo>
                    <a:lnTo>
                      <a:pt x="715" y="396"/>
                    </a:lnTo>
                    <a:lnTo>
                      <a:pt x="722" y="388"/>
                    </a:lnTo>
                    <a:lnTo>
                      <a:pt x="732" y="377"/>
                    </a:lnTo>
                    <a:lnTo>
                      <a:pt x="739" y="369"/>
                    </a:lnTo>
                    <a:lnTo>
                      <a:pt x="743" y="358"/>
                    </a:lnTo>
                    <a:lnTo>
                      <a:pt x="746" y="346"/>
                    </a:lnTo>
                    <a:lnTo>
                      <a:pt x="741" y="327"/>
                    </a:lnTo>
                    <a:lnTo>
                      <a:pt x="739" y="308"/>
                    </a:lnTo>
                    <a:lnTo>
                      <a:pt x="739" y="298"/>
                    </a:lnTo>
                    <a:lnTo>
                      <a:pt x="741" y="284"/>
                    </a:lnTo>
                    <a:lnTo>
                      <a:pt x="743" y="275"/>
                    </a:lnTo>
                    <a:lnTo>
                      <a:pt x="743" y="260"/>
                    </a:lnTo>
                    <a:lnTo>
                      <a:pt x="739" y="253"/>
                    </a:lnTo>
                    <a:lnTo>
                      <a:pt x="736" y="246"/>
                    </a:lnTo>
                    <a:lnTo>
                      <a:pt x="736" y="242"/>
                    </a:lnTo>
                    <a:lnTo>
                      <a:pt x="739" y="237"/>
                    </a:lnTo>
                    <a:lnTo>
                      <a:pt x="743" y="218"/>
                    </a:lnTo>
                    <a:lnTo>
                      <a:pt x="746" y="201"/>
                    </a:lnTo>
                    <a:lnTo>
                      <a:pt x="746" y="194"/>
                    </a:lnTo>
                    <a:lnTo>
                      <a:pt x="741" y="185"/>
                    </a:lnTo>
                    <a:lnTo>
                      <a:pt x="739" y="178"/>
                    </a:lnTo>
                    <a:lnTo>
                      <a:pt x="732" y="173"/>
                    </a:lnTo>
                    <a:lnTo>
                      <a:pt x="722" y="170"/>
                    </a:lnTo>
                    <a:lnTo>
                      <a:pt x="715" y="170"/>
                    </a:lnTo>
                    <a:lnTo>
                      <a:pt x="705" y="168"/>
                    </a:lnTo>
                    <a:lnTo>
                      <a:pt x="696" y="170"/>
                    </a:lnTo>
                    <a:lnTo>
                      <a:pt x="689" y="170"/>
                    </a:lnTo>
                    <a:lnTo>
                      <a:pt x="679" y="173"/>
                    </a:lnTo>
                    <a:lnTo>
                      <a:pt x="675" y="178"/>
                    </a:lnTo>
                    <a:lnTo>
                      <a:pt x="672" y="182"/>
                    </a:lnTo>
                    <a:lnTo>
                      <a:pt x="670" y="189"/>
                    </a:lnTo>
                    <a:lnTo>
                      <a:pt x="668" y="194"/>
                    </a:lnTo>
                    <a:lnTo>
                      <a:pt x="668" y="208"/>
                    </a:lnTo>
                    <a:lnTo>
                      <a:pt x="668" y="220"/>
                    </a:lnTo>
                    <a:lnTo>
                      <a:pt x="660" y="220"/>
                    </a:lnTo>
                    <a:lnTo>
                      <a:pt x="653" y="223"/>
                    </a:lnTo>
                    <a:lnTo>
                      <a:pt x="649" y="223"/>
                    </a:lnTo>
                    <a:lnTo>
                      <a:pt x="644" y="227"/>
                    </a:lnTo>
                    <a:lnTo>
                      <a:pt x="642" y="234"/>
                    </a:lnTo>
                    <a:lnTo>
                      <a:pt x="639" y="239"/>
                    </a:lnTo>
                    <a:lnTo>
                      <a:pt x="642" y="246"/>
                    </a:lnTo>
                    <a:lnTo>
                      <a:pt x="646" y="256"/>
                    </a:lnTo>
                    <a:lnTo>
                      <a:pt x="649" y="263"/>
                    </a:lnTo>
                    <a:lnTo>
                      <a:pt x="649" y="275"/>
                    </a:lnTo>
                    <a:lnTo>
                      <a:pt x="651" y="284"/>
                    </a:lnTo>
                    <a:lnTo>
                      <a:pt x="656" y="289"/>
                    </a:lnTo>
                    <a:lnTo>
                      <a:pt x="663" y="294"/>
                    </a:lnTo>
                    <a:lnTo>
                      <a:pt x="668" y="301"/>
                    </a:lnTo>
                    <a:lnTo>
                      <a:pt x="670" y="305"/>
                    </a:lnTo>
                    <a:lnTo>
                      <a:pt x="670" y="315"/>
                    </a:lnTo>
                    <a:lnTo>
                      <a:pt x="670" y="322"/>
                    </a:lnTo>
                    <a:lnTo>
                      <a:pt x="665" y="329"/>
                    </a:lnTo>
                    <a:lnTo>
                      <a:pt x="660" y="329"/>
                    </a:lnTo>
                    <a:lnTo>
                      <a:pt x="653" y="329"/>
                    </a:lnTo>
                    <a:lnTo>
                      <a:pt x="644" y="329"/>
                    </a:lnTo>
                    <a:lnTo>
                      <a:pt x="632" y="324"/>
                    </a:lnTo>
                    <a:lnTo>
                      <a:pt x="630" y="336"/>
                    </a:lnTo>
                    <a:lnTo>
                      <a:pt x="623" y="346"/>
                    </a:lnTo>
                    <a:lnTo>
                      <a:pt x="608" y="353"/>
                    </a:lnTo>
                    <a:lnTo>
                      <a:pt x="592" y="362"/>
                    </a:lnTo>
                    <a:lnTo>
                      <a:pt x="559" y="372"/>
                    </a:lnTo>
                    <a:lnTo>
                      <a:pt x="547" y="377"/>
                    </a:lnTo>
                    <a:lnTo>
                      <a:pt x="535" y="384"/>
                    </a:lnTo>
                    <a:lnTo>
                      <a:pt x="525" y="396"/>
                    </a:lnTo>
                    <a:lnTo>
                      <a:pt x="518" y="405"/>
                    </a:lnTo>
                    <a:lnTo>
                      <a:pt x="516" y="419"/>
                    </a:lnTo>
                    <a:lnTo>
                      <a:pt x="521" y="436"/>
                    </a:lnTo>
                    <a:lnTo>
                      <a:pt x="528" y="462"/>
                    </a:lnTo>
                    <a:lnTo>
                      <a:pt x="535" y="490"/>
                    </a:lnTo>
                    <a:lnTo>
                      <a:pt x="535" y="519"/>
                    </a:lnTo>
                    <a:lnTo>
                      <a:pt x="535" y="547"/>
                    </a:lnTo>
                    <a:lnTo>
                      <a:pt x="533" y="585"/>
                    </a:lnTo>
                    <a:lnTo>
                      <a:pt x="533" y="602"/>
                    </a:lnTo>
                    <a:lnTo>
                      <a:pt x="535" y="623"/>
                    </a:lnTo>
                    <a:lnTo>
                      <a:pt x="533" y="628"/>
                    </a:lnTo>
                    <a:lnTo>
                      <a:pt x="530" y="632"/>
                    </a:lnTo>
                    <a:lnTo>
                      <a:pt x="528" y="637"/>
                    </a:lnTo>
                    <a:lnTo>
                      <a:pt x="530" y="642"/>
                    </a:lnTo>
                    <a:lnTo>
                      <a:pt x="535" y="647"/>
                    </a:lnTo>
                    <a:lnTo>
                      <a:pt x="542" y="649"/>
                    </a:lnTo>
                    <a:lnTo>
                      <a:pt x="549" y="651"/>
                    </a:lnTo>
                    <a:lnTo>
                      <a:pt x="552" y="654"/>
                    </a:lnTo>
                    <a:lnTo>
                      <a:pt x="554" y="658"/>
                    </a:lnTo>
                    <a:lnTo>
                      <a:pt x="556" y="666"/>
                    </a:lnTo>
                    <a:lnTo>
                      <a:pt x="554" y="670"/>
                    </a:lnTo>
                    <a:lnTo>
                      <a:pt x="549" y="677"/>
                    </a:lnTo>
                    <a:lnTo>
                      <a:pt x="544" y="687"/>
                    </a:lnTo>
                    <a:lnTo>
                      <a:pt x="533" y="699"/>
                    </a:lnTo>
                    <a:lnTo>
                      <a:pt x="521" y="708"/>
                    </a:lnTo>
                    <a:lnTo>
                      <a:pt x="514" y="711"/>
                    </a:lnTo>
                    <a:lnTo>
                      <a:pt x="504" y="711"/>
                    </a:lnTo>
                    <a:lnTo>
                      <a:pt x="495" y="713"/>
                    </a:lnTo>
                    <a:lnTo>
                      <a:pt x="492" y="715"/>
                    </a:lnTo>
                    <a:lnTo>
                      <a:pt x="492" y="720"/>
                    </a:lnTo>
                    <a:lnTo>
                      <a:pt x="499" y="737"/>
                    </a:lnTo>
                    <a:lnTo>
                      <a:pt x="504" y="751"/>
                    </a:lnTo>
                    <a:lnTo>
                      <a:pt x="511" y="765"/>
                    </a:lnTo>
                    <a:lnTo>
                      <a:pt x="514" y="772"/>
                    </a:lnTo>
                    <a:lnTo>
                      <a:pt x="518" y="777"/>
                    </a:lnTo>
                    <a:lnTo>
                      <a:pt x="525" y="777"/>
                    </a:lnTo>
                    <a:lnTo>
                      <a:pt x="535" y="777"/>
                    </a:lnTo>
                    <a:lnTo>
                      <a:pt x="537" y="772"/>
                    </a:lnTo>
                    <a:lnTo>
                      <a:pt x="540" y="765"/>
                    </a:lnTo>
                    <a:lnTo>
                      <a:pt x="544" y="756"/>
                    </a:lnTo>
                    <a:lnTo>
                      <a:pt x="547" y="748"/>
                    </a:lnTo>
                    <a:lnTo>
                      <a:pt x="552" y="744"/>
                    </a:lnTo>
                    <a:lnTo>
                      <a:pt x="559" y="739"/>
                    </a:lnTo>
                    <a:lnTo>
                      <a:pt x="566" y="739"/>
                    </a:lnTo>
                    <a:lnTo>
                      <a:pt x="573" y="741"/>
                    </a:lnTo>
                    <a:lnTo>
                      <a:pt x="580" y="744"/>
                    </a:lnTo>
                    <a:lnTo>
                      <a:pt x="580" y="748"/>
                    </a:lnTo>
                    <a:lnTo>
                      <a:pt x="580" y="753"/>
                    </a:lnTo>
                    <a:lnTo>
                      <a:pt x="580" y="765"/>
                    </a:lnTo>
                    <a:lnTo>
                      <a:pt x="580" y="777"/>
                    </a:lnTo>
                    <a:lnTo>
                      <a:pt x="573" y="801"/>
                    </a:lnTo>
                    <a:lnTo>
                      <a:pt x="570" y="812"/>
                    </a:lnTo>
                    <a:lnTo>
                      <a:pt x="570" y="822"/>
                    </a:lnTo>
                    <a:lnTo>
                      <a:pt x="573" y="827"/>
                    </a:lnTo>
                    <a:lnTo>
                      <a:pt x="575" y="829"/>
                    </a:lnTo>
                    <a:lnTo>
                      <a:pt x="582" y="831"/>
                    </a:lnTo>
                    <a:lnTo>
                      <a:pt x="585" y="834"/>
                    </a:lnTo>
                    <a:lnTo>
                      <a:pt x="587" y="836"/>
                    </a:lnTo>
                    <a:lnTo>
                      <a:pt x="587" y="839"/>
                    </a:lnTo>
                    <a:lnTo>
                      <a:pt x="585" y="846"/>
                    </a:lnTo>
                    <a:lnTo>
                      <a:pt x="580" y="846"/>
                    </a:lnTo>
                    <a:lnTo>
                      <a:pt x="575" y="848"/>
                    </a:lnTo>
                    <a:lnTo>
                      <a:pt x="566" y="850"/>
                    </a:lnTo>
                    <a:lnTo>
                      <a:pt x="561" y="855"/>
                    </a:lnTo>
                    <a:lnTo>
                      <a:pt x="556" y="862"/>
                    </a:lnTo>
                    <a:lnTo>
                      <a:pt x="552" y="867"/>
                    </a:lnTo>
                    <a:lnTo>
                      <a:pt x="547" y="879"/>
                    </a:lnTo>
                    <a:lnTo>
                      <a:pt x="542" y="881"/>
                    </a:lnTo>
                    <a:lnTo>
                      <a:pt x="535" y="881"/>
                    </a:lnTo>
                    <a:lnTo>
                      <a:pt x="530" y="879"/>
                    </a:lnTo>
                    <a:lnTo>
                      <a:pt x="516" y="872"/>
                    </a:lnTo>
                    <a:lnTo>
                      <a:pt x="502" y="862"/>
                    </a:lnTo>
                    <a:lnTo>
                      <a:pt x="490" y="848"/>
                    </a:lnTo>
                    <a:lnTo>
                      <a:pt x="473" y="839"/>
                    </a:lnTo>
                    <a:lnTo>
                      <a:pt x="469" y="834"/>
                    </a:lnTo>
                    <a:lnTo>
                      <a:pt x="459" y="829"/>
                    </a:lnTo>
                    <a:lnTo>
                      <a:pt x="450" y="829"/>
                    </a:lnTo>
                    <a:lnTo>
                      <a:pt x="445" y="829"/>
                    </a:lnTo>
                    <a:lnTo>
                      <a:pt x="428" y="829"/>
                    </a:lnTo>
                    <a:lnTo>
                      <a:pt x="412" y="831"/>
                    </a:lnTo>
                    <a:lnTo>
                      <a:pt x="405" y="831"/>
                    </a:lnTo>
                    <a:lnTo>
                      <a:pt x="395" y="829"/>
                    </a:lnTo>
                    <a:lnTo>
                      <a:pt x="379" y="824"/>
                    </a:lnTo>
                    <a:lnTo>
                      <a:pt x="367" y="822"/>
                    </a:lnTo>
                    <a:lnTo>
                      <a:pt x="362" y="822"/>
                    </a:lnTo>
                    <a:lnTo>
                      <a:pt x="357" y="824"/>
                    </a:lnTo>
                    <a:lnTo>
                      <a:pt x="355" y="829"/>
                    </a:lnTo>
                    <a:lnTo>
                      <a:pt x="350" y="839"/>
                    </a:lnTo>
                    <a:lnTo>
                      <a:pt x="348" y="850"/>
                    </a:lnTo>
                    <a:lnTo>
                      <a:pt x="348" y="862"/>
                    </a:lnTo>
                    <a:lnTo>
                      <a:pt x="355" y="884"/>
                    </a:lnTo>
                    <a:lnTo>
                      <a:pt x="355" y="895"/>
                    </a:lnTo>
                    <a:lnTo>
                      <a:pt x="355" y="907"/>
                    </a:lnTo>
                    <a:lnTo>
                      <a:pt x="355" y="919"/>
                    </a:lnTo>
                    <a:lnTo>
                      <a:pt x="355" y="931"/>
                    </a:lnTo>
                    <a:lnTo>
                      <a:pt x="357" y="940"/>
                    </a:lnTo>
                    <a:lnTo>
                      <a:pt x="362" y="952"/>
                    </a:lnTo>
                    <a:lnTo>
                      <a:pt x="367" y="959"/>
                    </a:lnTo>
                    <a:lnTo>
                      <a:pt x="369" y="974"/>
                    </a:lnTo>
                    <a:lnTo>
                      <a:pt x="367" y="990"/>
                    </a:lnTo>
                    <a:lnTo>
                      <a:pt x="367" y="1009"/>
                    </a:lnTo>
                    <a:lnTo>
                      <a:pt x="379" y="1016"/>
                    </a:lnTo>
                    <a:lnTo>
                      <a:pt x="393" y="1026"/>
                    </a:lnTo>
                    <a:lnTo>
                      <a:pt x="402" y="1040"/>
                    </a:lnTo>
                    <a:lnTo>
                      <a:pt x="414" y="1049"/>
                    </a:lnTo>
                    <a:lnTo>
                      <a:pt x="419" y="1056"/>
                    </a:lnTo>
                    <a:lnTo>
                      <a:pt x="414" y="1061"/>
                    </a:lnTo>
                    <a:lnTo>
                      <a:pt x="409" y="1064"/>
                    </a:lnTo>
                    <a:lnTo>
                      <a:pt x="402" y="1064"/>
                    </a:lnTo>
                    <a:lnTo>
                      <a:pt x="395" y="1064"/>
                    </a:lnTo>
                    <a:lnTo>
                      <a:pt x="379" y="1061"/>
                    </a:lnTo>
                    <a:lnTo>
                      <a:pt x="372" y="1059"/>
                    </a:lnTo>
                    <a:lnTo>
                      <a:pt x="364" y="1061"/>
                    </a:lnTo>
                    <a:lnTo>
                      <a:pt x="355" y="1066"/>
                    </a:lnTo>
                    <a:lnTo>
                      <a:pt x="350" y="1073"/>
                    </a:lnTo>
                    <a:lnTo>
                      <a:pt x="345" y="1085"/>
                    </a:lnTo>
                    <a:lnTo>
                      <a:pt x="345" y="1092"/>
                    </a:lnTo>
                    <a:lnTo>
                      <a:pt x="343" y="1101"/>
                    </a:lnTo>
                    <a:lnTo>
                      <a:pt x="345" y="1106"/>
                    </a:lnTo>
                    <a:lnTo>
                      <a:pt x="348" y="1111"/>
                    </a:lnTo>
                    <a:lnTo>
                      <a:pt x="353" y="1116"/>
                    </a:lnTo>
                    <a:lnTo>
                      <a:pt x="362" y="1118"/>
                    </a:lnTo>
                    <a:lnTo>
                      <a:pt x="379" y="1120"/>
                    </a:lnTo>
                    <a:lnTo>
                      <a:pt x="393" y="1128"/>
                    </a:lnTo>
                    <a:lnTo>
                      <a:pt x="402" y="1135"/>
                    </a:lnTo>
                    <a:lnTo>
                      <a:pt x="421" y="1154"/>
                    </a:lnTo>
                    <a:lnTo>
                      <a:pt x="426" y="1144"/>
                    </a:lnTo>
                    <a:lnTo>
                      <a:pt x="431" y="1137"/>
                    </a:lnTo>
                    <a:lnTo>
                      <a:pt x="435" y="1135"/>
                    </a:lnTo>
                    <a:lnTo>
                      <a:pt x="438" y="1135"/>
                    </a:lnTo>
                    <a:lnTo>
                      <a:pt x="443" y="1135"/>
                    </a:lnTo>
                    <a:lnTo>
                      <a:pt x="447" y="1139"/>
                    </a:lnTo>
                    <a:lnTo>
                      <a:pt x="450" y="1144"/>
                    </a:lnTo>
                    <a:lnTo>
                      <a:pt x="452" y="1151"/>
                    </a:lnTo>
                    <a:lnTo>
                      <a:pt x="457" y="1163"/>
                    </a:lnTo>
                    <a:lnTo>
                      <a:pt x="462" y="1173"/>
                    </a:lnTo>
                    <a:lnTo>
                      <a:pt x="469" y="1182"/>
                    </a:lnTo>
                    <a:lnTo>
                      <a:pt x="469" y="1184"/>
                    </a:lnTo>
                    <a:lnTo>
                      <a:pt x="469" y="1189"/>
                    </a:lnTo>
                    <a:lnTo>
                      <a:pt x="469" y="1194"/>
                    </a:lnTo>
                    <a:lnTo>
                      <a:pt x="464" y="1199"/>
                    </a:lnTo>
                    <a:lnTo>
                      <a:pt x="457" y="1199"/>
                    </a:lnTo>
                    <a:lnTo>
                      <a:pt x="445" y="1196"/>
                    </a:lnTo>
                    <a:lnTo>
                      <a:pt x="435" y="1194"/>
                    </a:lnTo>
                    <a:lnTo>
                      <a:pt x="426" y="1194"/>
                    </a:lnTo>
                    <a:lnTo>
                      <a:pt x="428" y="1203"/>
                    </a:lnTo>
                    <a:lnTo>
                      <a:pt x="433" y="1210"/>
                    </a:lnTo>
                    <a:lnTo>
                      <a:pt x="440" y="1218"/>
                    </a:lnTo>
                    <a:lnTo>
                      <a:pt x="447" y="1225"/>
                    </a:lnTo>
                    <a:lnTo>
                      <a:pt x="457" y="1229"/>
                    </a:lnTo>
                    <a:lnTo>
                      <a:pt x="464" y="1237"/>
                    </a:lnTo>
                    <a:lnTo>
                      <a:pt x="469" y="1244"/>
                    </a:lnTo>
                    <a:lnTo>
                      <a:pt x="471" y="1253"/>
                    </a:lnTo>
                    <a:lnTo>
                      <a:pt x="471" y="1272"/>
                    </a:lnTo>
                    <a:lnTo>
                      <a:pt x="473" y="1293"/>
                    </a:lnTo>
                    <a:lnTo>
                      <a:pt x="471" y="1303"/>
                    </a:lnTo>
                    <a:lnTo>
                      <a:pt x="469" y="1312"/>
                    </a:lnTo>
                    <a:lnTo>
                      <a:pt x="466" y="1319"/>
                    </a:lnTo>
                    <a:lnTo>
                      <a:pt x="459" y="1324"/>
                    </a:lnTo>
                    <a:lnTo>
                      <a:pt x="445" y="1329"/>
                    </a:lnTo>
                    <a:lnTo>
                      <a:pt x="438" y="1329"/>
                    </a:lnTo>
                    <a:lnTo>
                      <a:pt x="421" y="1319"/>
                    </a:lnTo>
                    <a:lnTo>
                      <a:pt x="407" y="1315"/>
                    </a:lnTo>
                    <a:lnTo>
                      <a:pt x="393" y="1310"/>
                    </a:lnTo>
                    <a:lnTo>
                      <a:pt x="379" y="1305"/>
                    </a:lnTo>
                    <a:lnTo>
                      <a:pt x="364" y="1300"/>
                    </a:lnTo>
                    <a:lnTo>
                      <a:pt x="355" y="1296"/>
                    </a:lnTo>
                    <a:lnTo>
                      <a:pt x="348" y="1291"/>
                    </a:lnTo>
                    <a:lnTo>
                      <a:pt x="341" y="1286"/>
                    </a:lnTo>
                    <a:lnTo>
                      <a:pt x="336" y="1279"/>
                    </a:lnTo>
                    <a:lnTo>
                      <a:pt x="319" y="1284"/>
                    </a:lnTo>
                    <a:lnTo>
                      <a:pt x="300" y="1286"/>
                    </a:lnTo>
                    <a:lnTo>
                      <a:pt x="284" y="1286"/>
                    </a:lnTo>
                    <a:lnTo>
                      <a:pt x="265" y="1286"/>
                    </a:lnTo>
                    <a:lnTo>
                      <a:pt x="234" y="1282"/>
                    </a:lnTo>
                    <a:lnTo>
                      <a:pt x="201" y="1274"/>
                    </a:lnTo>
                    <a:lnTo>
                      <a:pt x="170" y="1270"/>
                    </a:lnTo>
                    <a:lnTo>
                      <a:pt x="154" y="1270"/>
                    </a:lnTo>
                    <a:lnTo>
                      <a:pt x="137" y="1267"/>
                    </a:lnTo>
                    <a:lnTo>
                      <a:pt x="123" y="1270"/>
                    </a:lnTo>
                    <a:lnTo>
                      <a:pt x="106" y="1272"/>
                    </a:lnTo>
                    <a:lnTo>
                      <a:pt x="87" y="1277"/>
                    </a:lnTo>
                    <a:lnTo>
                      <a:pt x="71" y="1284"/>
                    </a:lnTo>
                    <a:lnTo>
                      <a:pt x="66" y="1296"/>
                    </a:lnTo>
                    <a:lnTo>
                      <a:pt x="64" y="1305"/>
                    </a:lnTo>
                    <a:lnTo>
                      <a:pt x="66" y="1315"/>
                    </a:lnTo>
                    <a:lnTo>
                      <a:pt x="71" y="1322"/>
                    </a:lnTo>
                    <a:lnTo>
                      <a:pt x="71" y="1327"/>
                    </a:lnTo>
                    <a:lnTo>
                      <a:pt x="68" y="1331"/>
                    </a:lnTo>
                    <a:lnTo>
                      <a:pt x="66" y="1334"/>
                    </a:lnTo>
                    <a:lnTo>
                      <a:pt x="61" y="1338"/>
                    </a:lnTo>
                    <a:lnTo>
                      <a:pt x="52" y="1341"/>
                    </a:lnTo>
                    <a:lnTo>
                      <a:pt x="40" y="1341"/>
                    </a:lnTo>
                    <a:lnTo>
                      <a:pt x="28" y="1341"/>
                    </a:lnTo>
                    <a:lnTo>
                      <a:pt x="16" y="1341"/>
                    </a:lnTo>
                    <a:lnTo>
                      <a:pt x="9" y="1343"/>
                    </a:lnTo>
                    <a:lnTo>
                      <a:pt x="2" y="1348"/>
                    </a:lnTo>
                    <a:lnTo>
                      <a:pt x="0" y="1355"/>
                    </a:lnTo>
                    <a:lnTo>
                      <a:pt x="2" y="1362"/>
                    </a:lnTo>
                    <a:lnTo>
                      <a:pt x="7" y="1379"/>
                    </a:lnTo>
                    <a:lnTo>
                      <a:pt x="16" y="1395"/>
                    </a:lnTo>
                    <a:lnTo>
                      <a:pt x="28" y="1409"/>
                    </a:lnTo>
                    <a:lnTo>
                      <a:pt x="35" y="1407"/>
                    </a:lnTo>
                    <a:lnTo>
                      <a:pt x="42" y="1407"/>
                    </a:lnTo>
                    <a:lnTo>
                      <a:pt x="57" y="1412"/>
                    </a:lnTo>
                    <a:lnTo>
                      <a:pt x="64" y="1419"/>
                    </a:lnTo>
                    <a:lnTo>
                      <a:pt x="75" y="1428"/>
                    </a:lnTo>
                    <a:lnTo>
                      <a:pt x="83" y="1436"/>
                    </a:lnTo>
                    <a:lnTo>
                      <a:pt x="85" y="1445"/>
                    </a:lnTo>
                    <a:lnTo>
                      <a:pt x="90" y="1462"/>
                    </a:lnTo>
                    <a:lnTo>
                      <a:pt x="92" y="1469"/>
                    </a:lnTo>
                    <a:lnTo>
                      <a:pt x="97" y="1476"/>
                    </a:lnTo>
                    <a:lnTo>
                      <a:pt x="106" y="1492"/>
                    </a:lnTo>
                    <a:lnTo>
                      <a:pt x="109" y="1499"/>
                    </a:lnTo>
                    <a:lnTo>
                      <a:pt x="111" y="1509"/>
                    </a:lnTo>
                    <a:lnTo>
                      <a:pt x="113" y="1521"/>
                    </a:lnTo>
                    <a:lnTo>
                      <a:pt x="118" y="1528"/>
                    </a:lnTo>
                    <a:lnTo>
                      <a:pt x="130" y="1542"/>
                    </a:lnTo>
                    <a:lnTo>
                      <a:pt x="135" y="1552"/>
                    </a:lnTo>
                    <a:lnTo>
                      <a:pt x="139" y="1563"/>
                    </a:lnTo>
                    <a:lnTo>
                      <a:pt x="142" y="1582"/>
                    </a:lnTo>
                    <a:lnTo>
                      <a:pt x="144" y="1590"/>
                    </a:lnTo>
                    <a:lnTo>
                      <a:pt x="149" y="1597"/>
                    </a:lnTo>
                    <a:lnTo>
                      <a:pt x="156" y="1608"/>
                    </a:lnTo>
                    <a:lnTo>
                      <a:pt x="161" y="1616"/>
                    </a:lnTo>
                    <a:lnTo>
                      <a:pt x="163" y="1627"/>
                    </a:lnTo>
                    <a:lnTo>
                      <a:pt x="165" y="1635"/>
                    </a:lnTo>
                    <a:lnTo>
                      <a:pt x="170" y="1646"/>
                    </a:lnTo>
                    <a:lnTo>
                      <a:pt x="175" y="1653"/>
                    </a:lnTo>
                    <a:lnTo>
                      <a:pt x="182" y="1656"/>
                    </a:lnTo>
                    <a:lnTo>
                      <a:pt x="189" y="1663"/>
                    </a:lnTo>
                    <a:lnTo>
                      <a:pt x="196" y="1670"/>
                    </a:lnTo>
                    <a:lnTo>
                      <a:pt x="199" y="1675"/>
                    </a:lnTo>
                    <a:lnTo>
                      <a:pt x="199" y="1677"/>
                    </a:lnTo>
                    <a:lnTo>
                      <a:pt x="201" y="1691"/>
                    </a:lnTo>
                    <a:lnTo>
                      <a:pt x="199" y="1715"/>
                    </a:lnTo>
                    <a:lnTo>
                      <a:pt x="199" y="1722"/>
                    </a:lnTo>
                    <a:lnTo>
                      <a:pt x="201" y="1732"/>
                    </a:lnTo>
                    <a:lnTo>
                      <a:pt x="206" y="1741"/>
                    </a:lnTo>
                    <a:lnTo>
                      <a:pt x="210" y="1746"/>
                    </a:lnTo>
                    <a:lnTo>
                      <a:pt x="215" y="1753"/>
                    </a:lnTo>
                    <a:lnTo>
                      <a:pt x="220" y="1758"/>
                    </a:lnTo>
                    <a:lnTo>
                      <a:pt x="229" y="1762"/>
                    </a:lnTo>
                    <a:lnTo>
                      <a:pt x="241" y="1765"/>
                    </a:lnTo>
                    <a:lnTo>
                      <a:pt x="251" y="1765"/>
                    </a:lnTo>
                    <a:lnTo>
                      <a:pt x="263" y="1762"/>
                    </a:lnTo>
                    <a:lnTo>
                      <a:pt x="284" y="1758"/>
                    </a:lnTo>
                    <a:lnTo>
                      <a:pt x="293" y="1755"/>
                    </a:lnTo>
                    <a:lnTo>
                      <a:pt x="305" y="1755"/>
                    </a:lnTo>
                    <a:lnTo>
                      <a:pt x="312" y="1755"/>
                    </a:lnTo>
                    <a:lnTo>
                      <a:pt x="322" y="1751"/>
                    </a:lnTo>
                    <a:lnTo>
                      <a:pt x="327" y="1746"/>
                    </a:lnTo>
                    <a:lnTo>
                      <a:pt x="329" y="1744"/>
                    </a:lnTo>
                    <a:lnTo>
                      <a:pt x="334" y="1736"/>
                    </a:lnTo>
                    <a:lnTo>
                      <a:pt x="336" y="1734"/>
                    </a:lnTo>
                    <a:lnTo>
                      <a:pt x="343" y="1729"/>
                    </a:lnTo>
                    <a:lnTo>
                      <a:pt x="353" y="1729"/>
                    </a:lnTo>
                    <a:lnTo>
                      <a:pt x="360" y="1727"/>
                    </a:lnTo>
                    <a:lnTo>
                      <a:pt x="364" y="1725"/>
                    </a:lnTo>
                    <a:lnTo>
                      <a:pt x="367" y="1722"/>
                    </a:lnTo>
                    <a:lnTo>
                      <a:pt x="369" y="1717"/>
                    </a:lnTo>
                    <a:lnTo>
                      <a:pt x="372" y="1710"/>
                    </a:lnTo>
                    <a:lnTo>
                      <a:pt x="372" y="1703"/>
                    </a:lnTo>
                    <a:lnTo>
                      <a:pt x="372" y="1701"/>
                    </a:lnTo>
                    <a:lnTo>
                      <a:pt x="376" y="1694"/>
                    </a:lnTo>
                    <a:lnTo>
                      <a:pt x="379" y="1687"/>
                    </a:lnTo>
                    <a:lnTo>
                      <a:pt x="393" y="1680"/>
                    </a:lnTo>
                    <a:lnTo>
                      <a:pt x="421" y="1670"/>
                    </a:lnTo>
                    <a:lnTo>
                      <a:pt x="433" y="1663"/>
                    </a:lnTo>
                    <a:lnTo>
                      <a:pt x="445" y="1656"/>
                    </a:lnTo>
                    <a:lnTo>
                      <a:pt x="462" y="1653"/>
                    </a:lnTo>
                    <a:lnTo>
                      <a:pt x="469" y="1651"/>
                    </a:lnTo>
                    <a:lnTo>
                      <a:pt x="476" y="1646"/>
                    </a:lnTo>
                    <a:lnTo>
                      <a:pt x="488" y="1635"/>
                    </a:lnTo>
                    <a:lnTo>
                      <a:pt x="490" y="1625"/>
                    </a:lnTo>
                    <a:lnTo>
                      <a:pt x="495" y="1611"/>
                    </a:lnTo>
                    <a:lnTo>
                      <a:pt x="497" y="1599"/>
                    </a:lnTo>
                    <a:lnTo>
                      <a:pt x="499" y="1573"/>
                    </a:lnTo>
                    <a:lnTo>
                      <a:pt x="499" y="1561"/>
                    </a:lnTo>
                    <a:lnTo>
                      <a:pt x="495" y="1545"/>
                    </a:lnTo>
                    <a:lnTo>
                      <a:pt x="492" y="1540"/>
                    </a:lnTo>
                    <a:lnTo>
                      <a:pt x="490" y="1535"/>
                    </a:lnTo>
                    <a:lnTo>
                      <a:pt x="478" y="1528"/>
                    </a:lnTo>
                    <a:lnTo>
                      <a:pt x="469" y="1521"/>
                    </a:lnTo>
                    <a:lnTo>
                      <a:pt x="464" y="1521"/>
                    </a:lnTo>
                    <a:lnTo>
                      <a:pt x="459" y="1514"/>
                    </a:lnTo>
                    <a:lnTo>
                      <a:pt x="450" y="1502"/>
                    </a:lnTo>
                    <a:lnTo>
                      <a:pt x="445" y="1497"/>
                    </a:lnTo>
                    <a:lnTo>
                      <a:pt x="438" y="1499"/>
                    </a:lnTo>
                    <a:lnTo>
                      <a:pt x="433" y="1502"/>
                    </a:lnTo>
                    <a:lnTo>
                      <a:pt x="428" y="1507"/>
                    </a:lnTo>
                    <a:lnTo>
                      <a:pt x="424" y="1518"/>
                    </a:lnTo>
                    <a:lnTo>
                      <a:pt x="419" y="1528"/>
                    </a:lnTo>
                    <a:lnTo>
                      <a:pt x="414" y="1533"/>
                    </a:lnTo>
                    <a:lnTo>
                      <a:pt x="407" y="1535"/>
                    </a:lnTo>
                    <a:lnTo>
                      <a:pt x="400" y="1537"/>
                    </a:lnTo>
                    <a:lnTo>
                      <a:pt x="393" y="1535"/>
                    </a:lnTo>
                    <a:lnTo>
                      <a:pt x="376" y="1528"/>
                    </a:lnTo>
                    <a:lnTo>
                      <a:pt x="360" y="1518"/>
                    </a:lnTo>
                    <a:lnTo>
                      <a:pt x="348" y="1509"/>
                    </a:lnTo>
                    <a:lnTo>
                      <a:pt x="334" y="1497"/>
                    </a:lnTo>
                    <a:lnTo>
                      <a:pt x="334" y="1490"/>
                    </a:lnTo>
                    <a:lnTo>
                      <a:pt x="329" y="1483"/>
                    </a:lnTo>
                    <a:lnTo>
                      <a:pt x="329" y="1469"/>
                    </a:lnTo>
                    <a:lnTo>
                      <a:pt x="329" y="1462"/>
                    </a:lnTo>
                    <a:lnTo>
                      <a:pt x="329" y="1454"/>
                    </a:lnTo>
                    <a:lnTo>
                      <a:pt x="324" y="1447"/>
                    </a:lnTo>
                    <a:lnTo>
                      <a:pt x="317" y="1438"/>
                    </a:lnTo>
                    <a:lnTo>
                      <a:pt x="305" y="1424"/>
                    </a:lnTo>
                    <a:lnTo>
                      <a:pt x="298" y="1414"/>
                    </a:lnTo>
                    <a:lnTo>
                      <a:pt x="296" y="1409"/>
                    </a:lnTo>
                    <a:lnTo>
                      <a:pt x="293" y="1405"/>
                    </a:lnTo>
                    <a:lnTo>
                      <a:pt x="296" y="1398"/>
                    </a:lnTo>
                    <a:lnTo>
                      <a:pt x="298" y="1391"/>
                    </a:lnTo>
                    <a:lnTo>
                      <a:pt x="303" y="1386"/>
                    </a:lnTo>
                    <a:lnTo>
                      <a:pt x="308" y="1381"/>
                    </a:lnTo>
                    <a:lnTo>
                      <a:pt x="312" y="1379"/>
                    </a:lnTo>
                    <a:lnTo>
                      <a:pt x="319" y="1376"/>
                    </a:lnTo>
                    <a:lnTo>
                      <a:pt x="327" y="1379"/>
                    </a:lnTo>
                    <a:lnTo>
                      <a:pt x="331" y="1381"/>
                    </a:lnTo>
                    <a:lnTo>
                      <a:pt x="334" y="1386"/>
                    </a:lnTo>
                    <a:lnTo>
                      <a:pt x="338" y="1391"/>
                    </a:lnTo>
                    <a:lnTo>
                      <a:pt x="343" y="1402"/>
                    </a:lnTo>
                    <a:lnTo>
                      <a:pt x="345" y="1412"/>
                    </a:lnTo>
                    <a:lnTo>
                      <a:pt x="350" y="1426"/>
                    </a:lnTo>
                    <a:lnTo>
                      <a:pt x="355" y="1431"/>
                    </a:lnTo>
                    <a:lnTo>
                      <a:pt x="357" y="1438"/>
                    </a:lnTo>
                    <a:lnTo>
                      <a:pt x="364" y="1443"/>
                    </a:lnTo>
                    <a:lnTo>
                      <a:pt x="372" y="1445"/>
                    </a:lnTo>
                    <a:lnTo>
                      <a:pt x="386" y="1447"/>
                    </a:lnTo>
                    <a:lnTo>
                      <a:pt x="400" y="1450"/>
                    </a:lnTo>
                    <a:lnTo>
                      <a:pt x="417" y="1447"/>
                    </a:lnTo>
                    <a:lnTo>
                      <a:pt x="428" y="1450"/>
                    </a:lnTo>
                    <a:lnTo>
                      <a:pt x="443" y="1454"/>
                    </a:lnTo>
                    <a:lnTo>
                      <a:pt x="454" y="1464"/>
                    </a:lnTo>
                    <a:lnTo>
                      <a:pt x="469" y="1478"/>
                    </a:lnTo>
                    <a:lnTo>
                      <a:pt x="478" y="1485"/>
                    </a:lnTo>
                    <a:lnTo>
                      <a:pt x="490" y="1490"/>
                    </a:lnTo>
                    <a:lnTo>
                      <a:pt x="509" y="1492"/>
                    </a:lnTo>
                    <a:lnTo>
                      <a:pt x="528" y="1497"/>
                    </a:lnTo>
                    <a:lnTo>
                      <a:pt x="540" y="1497"/>
                    </a:lnTo>
                    <a:lnTo>
                      <a:pt x="554" y="1497"/>
                    </a:lnTo>
                    <a:lnTo>
                      <a:pt x="568" y="1495"/>
                    </a:lnTo>
                    <a:lnTo>
                      <a:pt x="580" y="1490"/>
                    </a:lnTo>
                    <a:lnTo>
                      <a:pt x="594" y="1485"/>
                    </a:lnTo>
                    <a:lnTo>
                      <a:pt x="608" y="1481"/>
                    </a:lnTo>
                    <a:lnTo>
                      <a:pt x="615" y="1478"/>
                    </a:lnTo>
                    <a:lnTo>
                      <a:pt x="623" y="1481"/>
                    </a:lnTo>
                    <a:lnTo>
                      <a:pt x="627" y="1483"/>
                    </a:lnTo>
                    <a:lnTo>
                      <a:pt x="634" y="1488"/>
                    </a:lnTo>
                    <a:lnTo>
                      <a:pt x="639" y="1492"/>
                    </a:lnTo>
                    <a:lnTo>
                      <a:pt x="644" y="1497"/>
                    </a:lnTo>
                    <a:lnTo>
                      <a:pt x="646" y="1509"/>
                    </a:lnTo>
                    <a:lnTo>
                      <a:pt x="649" y="1521"/>
                    </a:lnTo>
                    <a:lnTo>
                      <a:pt x="653" y="1533"/>
                    </a:lnTo>
                    <a:lnTo>
                      <a:pt x="660" y="1540"/>
                    </a:lnTo>
                    <a:lnTo>
                      <a:pt x="670" y="1545"/>
                    </a:lnTo>
                    <a:lnTo>
                      <a:pt x="677" y="1547"/>
                    </a:lnTo>
                    <a:lnTo>
                      <a:pt x="684" y="1554"/>
                    </a:lnTo>
                    <a:lnTo>
                      <a:pt x="689" y="1559"/>
                    </a:lnTo>
                    <a:lnTo>
                      <a:pt x="689" y="1563"/>
                    </a:lnTo>
                    <a:lnTo>
                      <a:pt x="689" y="1566"/>
                    </a:lnTo>
                    <a:lnTo>
                      <a:pt x="687" y="1566"/>
                    </a:lnTo>
                    <a:lnTo>
                      <a:pt x="679" y="1573"/>
                    </a:lnTo>
                    <a:lnTo>
                      <a:pt x="677" y="1578"/>
                    </a:lnTo>
                    <a:lnTo>
                      <a:pt x="675" y="1582"/>
                    </a:lnTo>
                    <a:lnTo>
                      <a:pt x="677" y="1590"/>
                    </a:lnTo>
                    <a:lnTo>
                      <a:pt x="682" y="1599"/>
                    </a:lnTo>
                    <a:lnTo>
                      <a:pt x="691" y="1604"/>
                    </a:lnTo>
                    <a:lnTo>
                      <a:pt x="698" y="1604"/>
                    </a:lnTo>
                    <a:lnTo>
                      <a:pt x="708" y="1604"/>
                    </a:lnTo>
                    <a:lnTo>
                      <a:pt x="713" y="1599"/>
                    </a:lnTo>
                    <a:lnTo>
                      <a:pt x="720" y="1585"/>
                    </a:lnTo>
                    <a:lnTo>
                      <a:pt x="722" y="1580"/>
                    </a:lnTo>
                    <a:lnTo>
                      <a:pt x="729" y="1575"/>
                    </a:lnTo>
                    <a:lnTo>
                      <a:pt x="734" y="1578"/>
                    </a:lnTo>
                    <a:lnTo>
                      <a:pt x="736" y="1582"/>
                    </a:lnTo>
                    <a:lnTo>
                      <a:pt x="739" y="1592"/>
                    </a:lnTo>
                    <a:lnTo>
                      <a:pt x="739" y="1606"/>
                    </a:lnTo>
                    <a:lnTo>
                      <a:pt x="734" y="1627"/>
                    </a:lnTo>
                    <a:lnTo>
                      <a:pt x="734" y="1642"/>
                    </a:lnTo>
                    <a:lnTo>
                      <a:pt x="739" y="1656"/>
                    </a:lnTo>
                    <a:lnTo>
                      <a:pt x="741" y="1668"/>
                    </a:lnTo>
                    <a:lnTo>
                      <a:pt x="748" y="1680"/>
                    </a:lnTo>
                    <a:lnTo>
                      <a:pt x="755" y="1694"/>
                    </a:lnTo>
                    <a:lnTo>
                      <a:pt x="762" y="1706"/>
                    </a:lnTo>
                    <a:lnTo>
                      <a:pt x="765" y="1732"/>
                    </a:lnTo>
                    <a:lnTo>
                      <a:pt x="769" y="1753"/>
                    </a:lnTo>
                    <a:lnTo>
                      <a:pt x="774" y="1774"/>
                    </a:lnTo>
                    <a:lnTo>
                      <a:pt x="781" y="1803"/>
                    </a:lnTo>
                    <a:lnTo>
                      <a:pt x="786" y="1831"/>
                    </a:lnTo>
                    <a:lnTo>
                      <a:pt x="788" y="1838"/>
                    </a:lnTo>
                    <a:lnTo>
                      <a:pt x="793" y="1848"/>
                    </a:lnTo>
                    <a:lnTo>
                      <a:pt x="798" y="1857"/>
                    </a:lnTo>
                    <a:lnTo>
                      <a:pt x="805" y="1862"/>
                    </a:lnTo>
                    <a:lnTo>
                      <a:pt x="812" y="1867"/>
                    </a:lnTo>
                    <a:lnTo>
                      <a:pt x="822" y="1869"/>
                    </a:lnTo>
                    <a:lnTo>
                      <a:pt x="829" y="1869"/>
                    </a:lnTo>
                    <a:lnTo>
                      <a:pt x="838" y="1864"/>
                    </a:lnTo>
                    <a:lnTo>
                      <a:pt x="848" y="1860"/>
                    </a:lnTo>
                    <a:lnTo>
                      <a:pt x="852" y="1852"/>
                    </a:lnTo>
                    <a:lnTo>
                      <a:pt x="857" y="1843"/>
                    </a:lnTo>
                    <a:lnTo>
                      <a:pt x="859" y="1834"/>
                    </a:lnTo>
                    <a:lnTo>
                      <a:pt x="862" y="1812"/>
                    </a:lnTo>
                    <a:lnTo>
                      <a:pt x="867" y="1805"/>
                    </a:lnTo>
                    <a:lnTo>
                      <a:pt x="871" y="1796"/>
                    </a:lnTo>
                    <a:lnTo>
                      <a:pt x="871" y="1789"/>
                    </a:lnTo>
                    <a:lnTo>
                      <a:pt x="871" y="1781"/>
                    </a:lnTo>
                    <a:lnTo>
                      <a:pt x="867" y="1767"/>
                    </a:lnTo>
                    <a:lnTo>
                      <a:pt x="864" y="1748"/>
                    </a:lnTo>
                    <a:lnTo>
                      <a:pt x="867" y="1741"/>
                    </a:lnTo>
                    <a:lnTo>
                      <a:pt x="869" y="1732"/>
                    </a:lnTo>
                    <a:lnTo>
                      <a:pt x="874" y="1725"/>
                    </a:lnTo>
                    <a:lnTo>
                      <a:pt x="881" y="1722"/>
                    </a:lnTo>
                    <a:lnTo>
                      <a:pt x="885" y="1715"/>
                    </a:lnTo>
                    <a:lnTo>
                      <a:pt x="890" y="1708"/>
                    </a:lnTo>
                    <a:lnTo>
                      <a:pt x="897" y="1701"/>
                    </a:lnTo>
                    <a:lnTo>
                      <a:pt x="902" y="1696"/>
                    </a:lnTo>
                    <a:lnTo>
                      <a:pt x="919" y="1684"/>
                    </a:lnTo>
                    <a:lnTo>
                      <a:pt x="938" y="1677"/>
                    </a:lnTo>
                    <a:lnTo>
                      <a:pt x="952" y="1665"/>
                    </a:lnTo>
                    <a:lnTo>
                      <a:pt x="964" y="1653"/>
                    </a:lnTo>
                    <a:lnTo>
                      <a:pt x="971" y="1646"/>
                    </a:lnTo>
                    <a:lnTo>
                      <a:pt x="975" y="1637"/>
                    </a:lnTo>
                    <a:lnTo>
                      <a:pt x="983" y="1630"/>
                    </a:lnTo>
                    <a:lnTo>
                      <a:pt x="987" y="1623"/>
                    </a:lnTo>
                    <a:lnTo>
                      <a:pt x="997" y="1611"/>
                    </a:lnTo>
                    <a:lnTo>
                      <a:pt x="1004" y="1604"/>
                    </a:lnTo>
                    <a:lnTo>
                      <a:pt x="1009" y="1597"/>
                    </a:lnTo>
                    <a:lnTo>
                      <a:pt x="1016" y="1597"/>
                    </a:lnTo>
                    <a:lnTo>
                      <a:pt x="1025" y="1594"/>
                    </a:lnTo>
                    <a:lnTo>
                      <a:pt x="1032" y="1594"/>
                    </a:lnTo>
                    <a:lnTo>
                      <a:pt x="1037" y="1590"/>
                    </a:lnTo>
                    <a:lnTo>
                      <a:pt x="1044" y="1587"/>
                    </a:lnTo>
                    <a:lnTo>
                      <a:pt x="1049" y="1578"/>
                    </a:lnTo>
                    <a:lnTo>
                      <a:pt x="1054" y="1571"/>
                    </a:lnTo>
                    <a:lnTo>
                      <a:pt x="1058" y="1566"/>
                    </a:lnTo>
                    <a:lnTo>
                      <a:pt x="1063" y="1566"/>
                    </a:lnTo>
                    <a:lnTo>
                      <a:pt x="1068" y="1568"/>
                    </a:lnTo>
                    <a:lnTo>
                      <a:pt x="1077" y="1575"/>
                    </a:lnTo>
                    <a:lnTo>
                      <a:pt x="1080" y="1585"/>
                    </a:lnTo>
                    <a:lnTo>
                      <a:pt x="1084" y="1592"/>
                    </a:lnTo>
                    <a:lnTo>
                      <a:pt x="1089" y="1604"/>
                    </a:lnTo>
                    <a:lnTo>
                      <a:pt x="1094" y="1611"/>
                    </a:lnTo>
                    <a:lnTo>
                      <a:pt x="1099" y="1613"/>
                    </a:lnTo>
                    <a:lnTo>
                      <a:pt x="1101" y="1616"/>
                    </a:lnTo>
                    <a:lnTo>
                      <a:pt x="1108" y="1620"/>
                    </a:lnTo>
                    <a:lnTo>
                      <a:pt x="1113" y="1625"/>
                    </a:lnTo>
                    <a:lnTo>
                      <a:pt x="1115" y="1630"/>
                    </a:lnTo>
                    <a:lnTo>
                      <a:pt x="1118" y="1639"/>
                    </a:lnTo>
                    <a:lnTo>
                      <a:pt x="1122" y="1651"/>
                    </a:lnTo>
                    <a:lnTo>
                      <a:pt x="1127" y="1658"/>
                    </a:lnTo>
                    <a:lnTo>
                      <a:pt x="1129" y="1665"/>
                    </a:lnTo>
                    <a:lnTo>
                      <a:pt x="1129" y="1672"/>
                    </a:lnTo>
                    <a:lnTo>
                      <a:pt x="1127" y="1684"/>
                    </a:lnTo>
                    <a:lnTo>
                      <a:pt x="1125" y="1691"/>
                    </a:lnTo>
                    <a:lnTo>
                      <a:pt x="1122" y="1699"/>
                    </a:lnTo>
                    <a:lnTo>
                      <a:pt x="1122" y="1706"/>
                    </a:lnTo>
                    <a:lnTo>
                      <a:pt x="1125" y="1708"/>
                    </a:lnTo>
                    <a:lnTo>
                      <a:pt x="1127" y="1713"/>
                    </a:lnTo>
                    <a:lnTo>
                      <a:pt x="1132" y="1713"/>
                    </a:lnTo>
                    <a:lnTo>
                      <a:pt x="1139" y="1710"/>
                    </a:lnTo>
                    <a:lnTo>
                      <a:pt x="1148" y="1706"/>
                    </a:lnTo>
                    <a:lnTo>
                      <a:pt x="1160" y="1696"/>
                    </a:lnTo>
                    <a:lnTo>
                      <a:pt x="1167" y="1694"/>
                    </a:lnTo>
                    <a:lnTo>
                      <a:pt x="1170" y="1694"/>
                    </a:lnTo>
                    <a:lnTo>
                      <a:pt x="1174" y="1696"/>
                    </a:lnTo>
                    <a:lnTo>
                      <a:pt x="1179" y="1701"/>
                    </a:lnTo>
                    <a:lnTo>
                      <a:pt x="1184" y="1708"/>
                    </a:lnTo>
                    <a:lnTo>
                      <a:pt x="1191" y="1722"/>
                    </a:lnTo>
                    <a:lnTo>
                      <a:pt x="1193" y="1741"/>
                    </a:lnTo>
                    <a:lnTo>
                      <a:pt x="1196" y="1755"/>
                    </a:lnTo>
                    <a:lnTo>
                      <a:pt x="1203" y="1786"/>
                    </a:lnTo>
                    <a:lnTo>
                      <a:pt x="1208" y="1798"/>
                    </a:lnTo>
                    <a:lnTo>
                      <a:pt x="1210" y="1812"/>
                    </a:lnTo>
                    <a:lnTo>
                      <a:pt x="1210" y="1834"/>
                    </a:lnTo>
                    <a:lnTo>
                      <a:pt x="1208" y="1850"/>
                    </a:lnTo>
                    <a:lnTo>
                      <a:pt x="1208" y="1867"/>
                    </a:lnTo>
                    <a:lnTo>
                      <a:pt x="1210" y="1876"/>
                    </a:lnTo>
                    <a:lnTo>
                      <a:pt x="1212" y="1886"/>
                    </a:lnTo>
                    <a:lnTo>
                      <a:pt x="1219" y="1895"/>
                    </a:lnTo>
                    <a:lnTo>
                      <a:pt x="1227" y="1905"/>
                    </a:lnTo>
                    <a:lnTo>
                      <a:pt x="1231" y="1916"/>
                    </a:lnTo>
                    <a:lnTo>
                      <a:pt x="1234" y="1928"/>
                    </a:lnTo>
                    <a:lnTo>
                      <a:pt x="1236" y="1952"/>
                    </a:lnTo>
                    <a:lnTo>
                      <a:pt x="1238" y="1978"/>
                    </a:lnTo>
                    <a:lnTo>
                      <a:pt x="1241" y="1992"/>
                    </a:lnTo>
                    <a:lnTo>
                      <a:pt x="1248" y="2002"/>
                    </a:lnTo>
                    <a:lnTo>
                      <a:pt x="1257" y="2014"/>
                    </a:lnTo>
                    <a:lnTo>
                      <a:pt x="1269" y="2021"/>
                    </a:lnTo>
                    <a:lnTo>
                      <a:pt x="1276" y="2025"/>
                    </a:lnTo>
                    <a:lnTo>
                      <a:pt x="1283" y="2028"/>
                    </a:lnTo>
                    <a:lnTo>
                      <a:pt x="1290" y="2030"/>
                    </a:lnTo>
                    <a:lnTo>
                      <a:pt x="1300" y="2028"/>
                    </a:lnTo>
                    <a:lnTo>
                      <a:pt x="1302" y="2023"/>
                    </a:lnTo>
                    <a:lnTo>
                      <a:pt x="1302" y="2016"/>
                    </a:lnTo>
                    <a:lnTo>
                      <a:pt x="1302" y="2009"/>
                    </a:lnTo>
                    <a:lnTo>
                      <a:pt x="1300" y="2002"/>
                    </a:lnTo>
                    <a:lnTo>
                      <a:pt x="1293" y="1985"/>
                    </a:lnTo>
                    <a:lnTo>
                      <a:pt x="1286" y="1969"/>
                    </a:lnTo>
                    <a:lnTo>
                      <a:pt x="1281" y="1947"/>
                    </a:lnTo>
                    <a:lnTo>
                      <a:pt x="1279" y="1940"/>
                    </a:lnTo>
                    <a:lnTo>
                      <a:pt x="1274" y="1931"/>
                    </a:lnTo>
                    <a:lnTo>
                      <a:pt x="1269" y="1924"/>
                    </a:lnTo>
                    <a:lnTo>
                      <a:pt x="1260" y="1914"/>
                    </a:lnTo>
                    <a:lnTo>
                      <a:pt x="1245" y="1900"/>
                    </a:lnTo>
                    <a:lnTo>
                      <a:pt x="1234" y="1883"/>
                    </a:lnTo>
                    <a:lnTo>
                      <a:pt x="1227" y="1876"/>
                    </a:lnTo>
                    <a:lnTo>
                      <a:pt x="1222" y="1864"/>
                    </a:lnTo>
                    <a:lnTo>
                      <a:pt x="1219" y="1852"/>
                    </a:lnTo>
                    <a:lnTo>
                      <a:pt x="1222" y="1836"/>
                    </a:lnTo>
                    <a:lnTo>
                      <a:pt x="1224" y="1807"/>
                    </a:lnTo>
                    <a:lnTo>
                      <a:pt x="1229" y="1793"/>
                    </a:lnTo>
                    <a:lnTo>
                      <a:pt x="1231" y="1789"/>
                    </a:lnTo>
                    <a:lnTo>
                      <a:pt x="1236" y="1784"/>
                    </a:lnTo>
                    <a:lnTo>
                      <a:pt x="1241" y="1784"/>
                    </a:lnTo>
                    <a:lnTo>
                      <a:pt x="1248" y="1789"/>
                    </a:lnTo>
                    <a:lnTo>
                      <a:pt x="1262" y="1796"/>
                    </a:lnTo>
                    <a:lnTo>
                      <a:pt x="1272" y="1800"/>
                    </a:lnTo>
                    <a:lnTo>
                      <a:pt x="1281" y="1807"/>
                    </a:lnTo>
                    <a:lnTo>
                      <a:pt x="1288" y="1815"/>
                    </a:lnTo>
                    <a:lnTo>
                      <a:pt x="1295" y="1824"/>
                    </a:lnTo>
                    <a:lnTo>
                      <a:pt x="1305" y="1850"/>
                    </a:lnTo>
                    <a:lnTo>
                      <a:pt x="1314" y="1862"/>
                    </a:lnTo>
                    <a:lnTo>
                      <a:pt x="1324" y="1871"/>
                    </a:lnTo>
                    <a:lnTo>
                      <a:pt x="1328" y="1876"/>
                    </a:lnTo>
                    <a:lnTo>
                      <a:pt x="1335" y="1874"/>
                    </a:lnTo>
                    <a:lnTo>
                      <a:pt x="1343" y="1869"/>
                    </a:lnTo>
                    <a:lnTo>
                      <a:pt x="1347" y="1860"/>
                    </a:lnTo>
                    <a:lnTo>
                      <a:pt x="1354" y="1850"/>
                    </a:lnTo>
                    <a:lnTo>
                      <a:pt x="1364" y="1841"/>
                    </a:lnTo>
                    <a:lnTo>
                      <a:pt x="1383" y="1822"/>
                    </a:lnTo>
                    <a:lnTo>
                      <a:pt x="1392" y="1812"/>
                    </a:lnTo>
                    <a:lnTo>
                      <a:pt x="1399" y="1800"/>
                    </a:lnTo>
                    <a:lnTo>
                      <a:pt x="1402" y="1791"/>
                    </a:lnTo>
                    <a:lnTo>
                      <a:pt x="1404" y="1779"/>
                    </a:lnTo>
                    <a:lnTo>
                      <a:pt x="1402" y="1755"/>
                    </a:lnTo>
                    <a:lnTo>
                      <a:pt x="1397" y="1734"/>
                    </a:lnTo>
                    <a:lnTo>
                      <a:pt x="1388" y="1713"/>
                    </a:lnTo>
                    <a:lnTo>
                      <a:pt x="1376" y="1696"/>
                    </a:lnTo>
                    <a:lnTo>
                      <a:pt x="1362" y="1680"/>
                    </a:lnTo>
                    <a:lnTo>
                      <a:pt x="1350" y="1661"/>
                    </a:lnTo>
                    <a:lnTo>
                      <a:pt x="1347" y="1653"/>
                    </a:lnTo>
                    <a:lnTo>
                      <a:pt x="1347" y="1644"/>
                    </a:lnTo>
                    <a:lnTo>
                      <a:pt x="1347" y="1630"/>
                    </a:lnTo>
                    <a:lnTo>
                      <a:pt x="1350" y="1616"/>
                    </a:lnTo>
                    <a:lnTo>
                      <a:pt x="1357" y="1604"/>
                    </a:lnTo>
                    <a:lnTo>
                      <a:pt x="1366" y="1594"/>
                    </a:lnTo>
                    <a:lnTo>
                      <a:pt x="1376" y="1587"/>
                    </a:lnTo>
                    <a:lnTo>
                      <a:pt x="1385" y="1587"/>
                    </a:lnTo>
                    <a:lnTo>
                      <a:pt x="1392" y="1587"/>
                    </a:lnTo>
                    <a:lnTo>
                      <a:pt x="1399" y="1587"/>
                    </a:lnTo>
                    <a:lnTo>
                      <a:pt x="1407" y="1592"/>
                    </a:lnTo>
                    <a:lnTo>
                      <a:pt x="1409" y="1599"/>
                    </a:lnTo>
                    <a:lnTo>
                      <a:pt x="1416" y="1604"/>
                    </a:lnTo>
                    <a:lnTo>
                      <a:pt x="1421" y="1604"/>
                    </a:lnTo>
                    <a:lnTo>
                      <a:pt x="1425" y="1601"/>
                    </a:lnTo>
                    <a:lnTo>
                      <a:pt x="1428" y="1594"/>
                    </a:lnTo>
                    <a:lnTo>
                      <a:pt x="1437" y="1585"/>
                    </a:lnTo>
                    <a:lnTo>
                      <a:pt x="1447" y="1578"/>
                    </a:lnTo>
                    <a:lnTo>
                      <a:pt x="1454" y="1573"/>
                    </a:lnTo>
                    <a:lnTo>
                      <a:pt x="1468" y="1568"/>
                    </a:lnTo>
                    <a:lnTo>
                      <a:pt x="1497" y="1563"/>
                    </a:lnTo>
                    <a:lnTo>
                      <a:pt x="1511" y="1559"/>
                    </a:lnTo>
                    <a:lnTo>
                      <a:pt x="1523" y="1554"/>
                    </a:lnTo>
                    <a:lnTo>
                      <a:pt x="1532" y="1547"/>
                    </a:lnTo>
                    <a:lnTo>
                      <a:pt x="1542" y="1542"/>
                    </a:lnTo>
                    <a:lnTo>
                      <a:pt x="1546" y="1535"/>
                    </a:lnTo>
                    <a:lnTo>
                      <a:pt x="1551" y="1526"/>
                    </a:lnTo>
                    <a:lnTo>
                      <a:pt x="1560" y="1511"/>
                    </a:lnTo>
                    <a:lnTo>
                      <a:pt x="1563" y="1492"/>
                    </a:lnTo>
                    <a:lnTo>
                      <a:pt x="1570" y="1476"/>
                    </a:lnTo>
                    <a:lnTo>
                      <a:pt x="1575" y="1466"/>
                    </a:lnTo>
                    <a:lnTo>
                      <a:pt x="1579" y="1459"/>
                    </a:lnTo>
                    <a:lnTo>
                      <a:pt x="1591" y="1447"/>
                    </a:lnTo>
                    <a:lnTo>
                      <a:pt x="1603" y="1431"/>
                    </a:lnTo>
                    <a:lnTo>
                      <a:pt x="1608" y="1426"/>
                    </a:lnTo>
                    <a:lnTo>
                      <a:pt x="1613" y="1417"/>
                    </a:lnTo>
                    <a:lnTo>
                      <a:pt x="1615" y="1407"/>
                    </a:lnTo>
                    <a:lnTo>
                      <a:pt x="1613" y="1402"/>
                    </a:lnTo>
                    <a:lnTo>
                      <a:pt x="1610" y="1395"/>
                    </a:lnTo>
                    <a:lnTo>
                      <a:pt x="1608" y="1388"/>
                    </a:lnTo>
                    <a:lnTo>
                      <a:pt x="1603" y="1383"/>
                    </a:lnTo>
                    <a:lnTo>
                      <a:pt x="1603" y="1376"/>
                    </a:lnTo>
                    <a:lnTo>
                      <a:pt x="1608" y="1362"/>
                    </a:lnTo>
                    <a:lnTo>
                      <a:pt x="1608" y="1348"/>
                    </a:lnTo>
                    <a:lnTo>
                      <a:pt x="1605" y="1338"/>
                    </a:lnTo>
                    <a:lnTo>
                      <a:pt x="1598" y="1327"/>
                    </a:lnTo>
                    <a:lnTo>
                      <a:pt x="1591" y="1317"/>
                    </a:lnTo>
                    <a:lnTo>
                      <a:pt x="1589" y="1312"/>
                    </a:lnTo>
                    <a:lnTo>
                      <a:pt x="1587" y="1305"/>
                    </a:lnTo>
                    <a:lnTo>
                      <a:pt x="1587" y="1298"/>
                    </a:lnTo>
                    <a:lnTo>
                      <a:pt x="1589" y="1296"/>
                    </a:lnTo>
                    <a:lnTo>
                      <a:pt x="1589" y="1289"/>
                    </a:lnTo>
                    <a:lnTo>
                      <a:pt x="1589" y="1282"/>
                    </a:lnTo>
                    <a:lnTo>
                      <a:pt x="1587" y="1265"/>
                    </a:lnTo>
                    <a:lnTo>
                      <a:pt x="1584" y="1255"/>
                    </a:lnTo>
                    <a:lnTo>
                      <a:pt x="1587" y="1246"/>
                    </a:lnTo>
                    <a:lnTo>
                      <a:pt x="1587" y="1241"/>
                    </a:lnTo>
                    <a:lnTo>
                      <a:pt x="1591" y="1237"/>
                    </a:lnTo>
                    <a:lnTo>
                      <a:pt x="1605" y="1232"/>
                    </a:lnTo>
                    <a:lnTo>
                      <a:pt x="1615" y="1227"/>
                    </a:lnTo>
                    <a:lnTo>
                      <a:pt x="1620" y="1225"/>
                    </a:lnTo>
                    <a:lnTo>
                      <a:pt x="1622" y="1220"/>
                    </a:lnTo>
                    <a:lnTo>
                      <a:pt x="1622" y="1213"/>
                    </a:lnTo>
                    <a:lnTo>
                      <a:pt x="1617" y="1206"/>
                    </a:lnTo>
                    <a:lnTo>
                      <a:pt x="1613" y="1206"/>
                    </a:lnTo>
                    <a:lnTo>
                      <a:pt x="1608" y="1201"/>
                    </a:lnTo>
                    <a:lnTo>
                      <a:pt x="1594" y="1199"/>
                    </a:lnTo>
                    <a:lnTo>
                      <a:pt x="1577" y="1199"/>
                    </a:lnTo>
                    <a:lnTo>
                      <a:pt x="1570" y="1196"/>
                    </a:lnTo>
                    <a:lnTo>
                      <a:pt x="1563" y="1192"/>
                    </a:lnTo>
                    <a:lnTo>
                      <a:pt x="1558" y="1187"/>
                    </a:lnTo>
                    <a:lnTo>
                      <a:pt x="1556" y="1182"/>
                    </a:lnTo>
                    <a:lnTo>
                      <a:pt x="1553" y="1173"/>
                    </a:lnTo>
                    <a:lnTo>
                      <a:pt x="1553" y="1165"/>
                    </a:lnTo>
                    <a:lnTo>
                      <a:pt x="1558" y="1161"/>
                    </a:lnTo>
                    <a:lnTo>
                      <a:pt x="1563" y="1156"/>
                    </a:lnTo>
                    <a:lnTo>
                      <a:pt x="1575" y="1149"/>
                    </a:lnTo>
                    <a:lnTo>
                      <a:pt x="1587" y="1144"/>
                    </a:lnTo>
                    <a:lnTo>
                      <a:pt x="1596" y="1135"/>
                    </a:lnTo>
                    <a:lnTo>
                      <a:pt x="1603" y="1130"/>
                    </a:lnTo>
                    <a:lnTo>
                      <a:pt x="1608" y="1128"/>
                    </a:lnTo>
                    <a:lnTo>
                      <a:pt x="1613" y="1128"/>
                    </a:lnTo>
                    <a:lnTo>
                      <a:pt x="1620" y="1130"/>
                    </a:lnTo>
                    <a:lnTo>
                      <a:pt x="1624" y="1132"/>
                    </a:lnTo>
                    <a:lnTo>
                      <a:pt x="1629" y="1137"/>
                    </a:lnTo>
                    <a:lnTo>
                      <a:pt x="1629" y="1139"/>
                    </a:lnTo>
                    <a:lnTo>
                      <a:pt x="1629" y="1142"/>
                    </a:lnTo>
                    <a:lnTo>
                      <a:pt x="1624" y="1149"/>
                    </a:lnTo>
                    <a:lnTo>
                      <a:pt x="1622" y="1156"/>
                    </a:lnTo>
                    <a:lnTo>
                      <a:pt x="1624" y="1161"/>
                    </a:lnTo>
                    <a:lnTo>
                      <a:pt x="1629" y="1163"/>
                    </a:lnTo>
                    <a:lnTo>
                      <a:pt x="1634" y="1161"/>
                    </a:lnTo>
                    <a:lnTo>
                      <a:pt x="1650" y="1158"/>
                    </a:lnTo>
                    <a:lnTo>
                      <a:pt x="1655" y="1158"/>
                    </a:lnTo>
                    <a:lnTo>
                      <a:pt x="1662" y="1161"/>
                    </a:lnTo>
                    <a:lnTo>
                      <a:pt x="1667" y="1161"/>
                    </a:lnTo>
                    <a:lnTo>
                      <a:pt x="1672" y="1163"/>
                    </a:lnTo>
                    <a:lnTo>
                      <a:pt x="1679" y="1180"/>
                    </a:lnTo>
                    <a:lnTo>
                      <a:pt x="1684" y="1184"/>
                    </a:lnTo>
                    <a:lnTo>
                      <a:pt x="1691" y="1192"/>
                    </a:lnTo>
                    <a:lnTo>
                      <a:pt x="1703" y="1206"/>
                    </a:lnTo>
                    <a:lnTo>
                      <a:pt x="1707" y="1213"/>
                    </a:lnTo>
                    <a:lnTo>
                      <a:pt x="1712" y="1222"/>
                    </a:lnTo>
                    <a:lnTo>
                      <a:pt x="1714" y="1244"/>
                    </a:lnTo>
                    <a:lnTo>
                      <a:pt x="1714" y="1260"/>
                    </a:lnTo>
                    <a:lnTo>
                      <a:pt x="1714" y="1267"/>
                    </a:lnTo>
                    <a:lnTo>
                      <a:pt x="1719" y="1272"/>
                    </a:lnTo>
                    <a:lnTo>
                      <a:pt x="1724" y="1277"/>
                    </a:lnTo>
                    <a:lnTo>
                      <a:pt x="1731" y="1277"/>
                    </a:lnTo>
                    <a:lnTo>
                      <a:pt x="1738" y="1274"/>
                    </a:lnTo>
                    <a:lnTo>
                      <a:pt x="1743" y="1272"/>
                    </a:lnTo>
                    <a:lnTo>
                      <a:pt x="1750" y="1260"/>
                    </a:lnTo>
                    <a:lnTo>
                      <a:pt x="1752" y="1251"/>
                    </a:lnTo>
                    <a:lnTo>
                      <a:pt x="1750" y="1237"/>
                    </a:lnTo>
                    <a:lnTo>
                      <a:pt x="1745" y="1227"/>
                    </a:lnTo>
                    <a:lnTo>
                      <a:pt x="1736" y="1206"/>
                    </a:lnTo>
                    <a:lnTo>
                      <a:pt x="1733" y="1194"/>
                    </a:lnTo>
                    <a:lnTo>
                      <a:pt x="1733" y="1182"/>
                    </a:lnTo>
                    <a:lnTo>
                      <a:pt x="1738" y="1168"/>
                    </a:lnTo>
                    <a:lnTo>
                      <a:pt x="1745" y="1158"/>
                    </a:lnTo>
                    <a:lnTo>
                      <a:pt x="1750" y="1144"/>
                    </a:lnTo>
                    <a:lnTo>
                      <a:pt x="1755" y="1130"/>
                    </a:lnTo>
                    <a:lnTo>
                      <a:pt x="1757" y="1113"/>
                    </a:lnTo>
                    <a:lnTo>
                      <a:pt x="1759" y="1104"/>
                    </a:lnTo>
                    <a:lnTo>
                      <a:pt x="1762" y="1097"/>
                    </a:lnTo>
                    <a:lnTo>
                      <a:pt x="1769" y="1085"/>
                    </a:lnTo>
                    <a:lnTo>
                      <a:pt x="1778" y="1071"/>
                    </a:lnTo>
                    <a:lnTo>
                      <a:pt x="1783" y="1066"/>
                    </a:lnTo>
                    <a:lnTo>
                      <a:pt x="1788" y="1061"/>
                    </a:lnTo>
                    <a:lnTo>
                      <a:pt x="1790" y="1061"/>
                    </a:lnTo>
                    <a:lnTo>
                      <a:pt x="1797" y="1059"/>
                    </a:lnTo>
                    <a:lnTo>
                      <a:pt x="1809" y="1064"/>
                    </a:lnTo>
                    <a:lnTo>
                      <a:pt x="1823" y="1066"/>
                    </a:lnTo>
                    <a:lnTo>
                      <a:pt x="1835" y="1066"/>
                    </a:lnTo>
                    <a:lnTo>
                      <a:pt x="1849" y="1064"/>
                    </a:lnTo>
                    <a:lnTo>
                      <a:pt x="1859" y="1054"/>
                    </a:lnTo>
                    <a:lnTo>
                      <a:pt x="1864" y="1049"/>
                    </a:lnTo>
                    <a:lnTo>
                      <a:pt x="1866" y="1045"/>
                    </a:lnTo>
                    <a:lnTo>
                      <a:pt x="1875" y="1028"/>
                    </a:lnTo>
                    <a:lnTo>
                      <a:pt x="1887" y="1014"/>
                    </a:lnTo>
                    <a:lnTo>
                      <a:pt x="1902" y="993"/>
                    </a:lnTo>
                    <a:lnTo>
                      <a:pt x="1918" y="974"/>
                    </a:lnTo>
                    <a:lnTo>
                      <a:pt x="1930" y="950"/>
                    </a:lnTo>
                    <a:lnTo>
                      <a:pt x="1944" y="926"/>
                    </a:lnTo>
                    <a:lnTo>
                      <a:pt x="1949" y="914"/>
                    </a:lnTo>
                    <a:lnTo>
                      <a:pt x="1954" y="905"/>
                    </a:lnTo>
                    <a:lnTo>
                      <a:pt x="1956" y="893"/>
                    </a:lnTo>
                    <a:lnTo>
                      <a:pt x="1956" y="881"/>
                    </a:lnTo>
                    <a:lnTo>
                      <a:pt x="1956" y="857"/>
                    </a:lnTo>
                    <a:lnTo>
                      <a:pt x="1954" y="831"/>
                    </a:lnTo>
                    <a:lnTo>
                      <a:pt x="1951" y="812"/>
                    </a:lnTo>
                    <a:lnTo>
                      <a:pt x="1949" y="803"/>
                    </a:lnTo>
                    <a:lnTo>
                      <a:pt x="1947" y="798"/>
                    </a:lnTo>
                    <a:lnTo>
                      <a:pt x="1942" y="789"/>
                    </a:lnTo>
                    <a:lnTo>
                      <a:pt x="1935" y="784"/>
                    </a:lnTo>
                    <a:lnTo>
                      <a:pt x="1930" y="782"/>
                    </a:lnTo>
                    <a:lnTo>
                      <a:pt x="1925" y="782"/>
                    </a:lnTo>
                    <a:lnTo>
                      <a:pt x="1911" y="784"/>
                    </a:lnTo>
                    <a:lnTo>
                      <a:pt x="1897" y="784"/>
                    </a:lnTo>
                    <a:lnTo>
                      <a:pt x="1890" y="782"/>
                    </a:lnTo>
                    <a:lnTo>
                      <a:pt x="1885" y="779"/>
                    </a:lnTo>
                    <a:lnTo>
                      <a:pt x="1878" y="772"/>
                    </a:lnTo>
                    <a:lnTo>
                      <a:pt x="1873" y="760"/>
                    </a:lnTo>
                    <a:lnTo>
                      <a:pt x="1871" y="751"/>
                    </a:lnTo>
                    <a:lnTo>
                      <a:pt x="1875" y="741"/>
                    </a:lnTo>
                    <a:lnTo>
                      <a:pt x="1880" y="732"/>
                    </a:lnTo>
                    <a:lnTo>
                      <a:pt x="1885" y="727"/>
                    </a:lnTo>
                    <a:lnTo>
                      <a:pt x="1892" y="722"/>
                    </a:lnTo>
                    <a:lnTo>
                      <a:pt x="1913" y="708"/>
                    </a:lnTo>
                    <a:lnTo>
                      <a:pt x="1930" y="689"/>
                    </a:lnTo>
                    <a:lnTo>
                      <a:pt x="1939" y="682"/>
                    </a:lnTo>
                    <a:lnTo>
                      <a:pt x="1947" y="673"/>
                    </a:lnTo>
                    <a:lnTo>
                      <a:pt x="1947" y="666"/>
                    </a:lnTo>
                    <a:lnTo>
                      <a:pt x="1949" y="654"/>
                    </a:lnTo>
                    <a:lnTo>
                      <a:pt x="1954" y="644"/>
                    </a:lnTo>
                    <a:lnTo>
                      <a:pt x="1958" y="637"/>
                    </a:lnTo>
                    <a:lnTo>
                      <a:pt x="1970" y="625"/>
                    </a:lnTo>
                    <a:lnTo>
                      <a:pt x="1984" y="618"/>
                    </a:lnTo>
                    <a:lnTo>
                      <a:pt x="1999" y="616"/>
                    </a:lnTo>
                    <a:lnTo>
                      <a:pt x="2015" y="616"/>
                    </a:lnTo>
                    <a:lnTo>
                      <a:pt x="2039" y="618"/>
                    </a:lnTo>
                    <a:lnTo>
                      <a:pt x="2065" y="621"/>
                    </a:lnTo>
                    <a:lnTo>
                      <a:pt x="2077" y="621"/>
                    </a:lnTo>
                    <a:lnTo>
                      <a:pt x="2089" y="618"/>
                    </a:lnTo>
                    <a:lnTo>
                      <a:pt x="2103" y="616"/>
                    </a:lnTo>
                    <a:lnTo>
                      <a:pt x="2112" y="609"/>
                    </a:lnTo>
                    <a:lnTo>
                      <a:pt x="2122" y="604"/>
                    </a:lnTo>
                    <a:lnTo>
                      <a:pt x="2131" y="602"/>
                    </a:lnTo>
                    <a:lnTo>
                      <a:pt x="2141" y="599"/>
                    </a:lnTo>
                    <a:lnTo>
                      <a:pt x="2150" y="602"/>
                    </a:lnTo>
                    <a:lnTo>
                      <a:pt x="2155" y="604"/>
                    </a:lnTo>
                    <a:lnTo>
                      <a:pt x="2160" y="606"/>
                    </a:lnTo>
                    <a:lnTo>
                      <a:pt x="2164" y="616"/>
                    </a:lnTo>
                    <a:lnTo>
                      <a:pt x="2174" y="625"/>
                    </a:lnTo>
                    <a:lnTo>
                      <a:pt x="2179" y="632"/>
                    </a:lnTo>
                    <a:lnTo>
                      <a:pt x="2186" y="635"/>
                    </a:lnTo>
                    <a:lnTo>
                      <a:pt x="2193" y="632"/>
                    </a:lnTo>
                    <a:lnTo>
                      <a:pt x="2198" y="628"/>
                    </a:lnTo>
                    <a:lnTo>
                      <a:pt x="2205" y="621"/>
                    </a:lnTo>
                    <a:lnTo>
                      <a:pt x="2209" y="613"/>
                    </a:lnTo>
                    <a:lnTo>
                      <a:pt x="2214" y="602"/>
                    </a:lnTo>
                    <a:lnTo>
                      <a:pt x="2219" y="590"/>
                    </a:lnTo>
                    <a:lnTo>
                      <a:pt x="2224" y="580"/>
                    </a:lnTo>
                    <a:lnTo>
                      <a:pt x="2240" y="564"/>
                    </a:lnTo>
                    <a:lnTo>
                      <a:pt x="2252" y="552"/>
                    </a:lnTo>
                    <a:lnTo>
                      <a:pt x="2264" y="549"/>
                    </a:lnTo>
                    <a:lnTo>
                      <a:pt x="2273" y="547"/>
                    </a:lnTo>
                    <a:lnTo>
                      <a:pt x="2288" y="547"/>
                    </a:lnTo>
                    <a:lnTo>
                      <a:pt x="2295" y="549"/>
                    </a:lnTo>
                    <a:lnTo>
                      <a:pt x="2297" y="552"/>
                    </a:lnTo>
                    <a:lnTo>
                      <a:pt x="2304" y="559"/>
                    </a:lnTo>
                    <a:lnTo>
                      <a:pt x="2311" y="561"/>
                    </a:lnTo>
                    <a:lnTo>
                      <a:pt x="2316" y="564"/>
                    </a:lnTo>
                    <a:lnTo>
                      <a:pt x="2321" y="561"/>
                    </a:lnTo>
                    <a:lnTo>
                      <a:pt x="2325" y="557"/>
                    </a:lnTo>
                    <a:lnTo>
                      <a:pt x="2330" y="545"/>
                    </a:lnTo>
                    <a:lnTo>
                      <a:pt x="2337" y="533"/>
                    </a:lnTo>
                    <a:lnTo>
                      <a:pt x="2347" y="526"/>
                    </a:lnTo>
                    <a:lnTo>
                      <a:pt x="2359" y="519"/>
                    </a:lnTo>
                    <a:lnTo>
                      <a:pt x="2363" y="519"/>
                    </a:lnTo>
                    <a:lnTo>
                      <a:pt x="2370" y="519"/>
                    </a:lnTo>
                    <a:lnTo>
                      <a:pt x="2375" y="523"/>
                    </a:lnTo>
                    <a:lnTo>
                      <a:pt x="2375" y="531"/>
                    </a:lnTo>
                    <a:lnTo>
                      <a:pt x="2375" y="535"/>
                    </a:lnTo>
                    <a:lnTo>
                      <a:pt x="2375" y="542"/>
                    </a:lnTo>
                    <a:lnTo>
                      <a:pt x="2370" y="552"/>
                    </a:lnTo>
                    <a:lnTo>
                      <a:pt x="2363" y="564"/>
                    </a:lnTo>
                    <a:lnTo>
                      <a:pt x="2354" y="576"/>
                    </a:lnTo>
                    <a:lnTo>
                      <a:pt x="2344" y="587"/>
                    </a:lnTo>
                    <a:lnTo>
                      <a:pt x="2335" y="599"/>
                    </a:lnTo>
                    <a:lnTo>
                      <a:pt x="2325" y="613"/>
                    </a:lnTo>
                    <a:lnTo>
                      <a:pt x="2314" y="625"/>
                    </a:lnTo>
                    <a:lnTo>
                      <a:pt x="2307" y="632"/>
                    </a:lnTo>
                    <a:lnTo>
                      <a:pt x="2295" y="637"/>
                    </a:lnTo>
                    <a:lnTo>
                      <a:pt x="2285" y="642"/>
                    </a:lnTo>
                    <a:lnTo>
                      <a:pt x="2276" y="647"/>
                    </a:lnTo>
                    <a:lnTo>
                      <a:pt x="2264" y="658"/>
                    </a:lnTo>
                    <a:lnTo>
                      <a:pt x="2252" y="670"/>
                    </a:lnTo>
                    <a:lnTo>
                      <a:pt x="2243" y="687"/>
                    </a:lnTo>
                    <a:lnTo>
                      <a:pt x="2240" y="703"/>
                    </a:lnTo>
                    <a:lnTo>
                      <a:pt x="2235" y="720"/>
                    </a:lnTo>
                    <a:lnTo>
                      <a:pt x="2233" y="737"/>
                    </a:lnTo>
                    <a:lnTo>
                      <a:pt x="2231" y="772"/>
                    </a:lnTo>
                    <a:lnTo>
                      <a:pt x="2231" y="791"/>
                    </a:lnTo>
                    <a:lnTo>
                      <a:pt x="2233" y="803"/>
                    </a:lnTo>
                    <a:lnTo>
                      <a:pt x="2238" y="817"/>
                    </a:lnTo>
                    <a:lnTo>
                      <a:pt x="2240" y="827"/>
                    </a:lnTo>
                    <a:lnTo>
                      <a:pt x="2250" y="836"/>
                    </a:lnTo>
                    <a:lnTo>
                      <a:pt x="2254" y="839"/>
                    </a:lnTo>
                    <a:lnTo>
                      <a:pt x="2259" y="839"/>
                    </a:lnTo>
                    <a:lnTo>
                      <a:pt x="2264" y="841"/>
                    </a:lnTo>
                    <a:lnTo>
                      <a:pt x="2269" y="839"/>
                    </a:lnTo>
                    <a:lnTo>
                      <a:pt x="2276" y="834"/>
                    </a:lnTo>
                    <a:lnTo>
                      <a:pt x="2283" y="827"/>
                    </a:lnTo>
                    <a:lnTo>
                      <a:pt x="2285" y="820"/>
                    </a:lnTo>
                    <a:lnTo>
                      <a:pt x="2285" y="808"/>
                    </a:lnTo>
                    <a:lnTo>
                      <a:pt x="2288" y="789"/>
                    </a:lnTo>
                    <a:lnTo>
                      <a:pt x="2292" y="779"/>
                    </a:lnTo>
                    <a:lnTo>
                      <a:pt x="2297" y="775"/>
                    </a:lnTo>
                    <a:lnTo>
                      <a:pt x="2307" y="770"/>
                    </a:lnTo>
                    <a:lnTo>
                      <a:pt x="2314" y="767"/>
                    </a:lnTo>
                    <a:lnTo>
                      <a:pt x="2325" y="763"/>
                    </a:lnTo>
                    <a:lnTo>
                      <a:pt x="2330" y="758"/>
                    </a:lnTo>
                    <a:lnTo>
                      <a:pt x="2335" y="753"/>
                    </a:lnTo>
                    <a:lnTo>
                      <a:pt x="2337" y="746"/>
                    </a:lnTo>
                    <a:lnTo>
                      <a:pt x="2342" y="732"/>
                    </a:lnTo>
                    <a:lnTo>
                      <a:pt x="2344" y="725"/>
                    </a:lnTo>
                    <a:lnTo>
                      <a:pt x="2349" y="718"/>
                    </a:lnTo>
                    <a:lnTo>
                      <a:pt x="2359" y="708"/>
                    </a:lnTo>
                    <a:lnTo>
                      <a:pt x="2370" y="696"/>
                    </a:lnTo>
                    <a:lnTo>
                      <a:pt x="2373" y="689"/>
                    </a:lnTo>
                    <a:lnTo>
                      <a:pt x="2373" y="682"/>
                    </a:lnTo>
                    <a:lnTo>
                      <a:pt x="2370" y="673"/>
                    </a:lnTo>
                    <a:lnTo>
                      <a:pt x="2366" y="666"/>
                    </a:lnTo>
                    <a:lnTo>
                      <a:pt x="2361" y="656"/>
                    </a:lnTo>
                    <a:lnTo>
                      <a:pt x="2359" y="647"/>
                    </a:lnTo>
                    <a:lnTo>
                      <a:pt x="2359" y="640"/>
                    </a:lnTo>
                    <a:lnTo>
                      <a:pt x="2363" y="630"/>
                    </a:lnTo>
                    <a:lnTo>
                      <a:pt x="2375" y="618"/>
                    </a:lnTo>
                    <a:lnTo>
                      <a:pt x="2380" y="609"/>
                    </a:lnTo>
                    <a:lnTo>
                      <a:pt x="2389" y="599"/>
                    </a:lnTo>
                    <a:lnTo>
                      <a:pt x="2399" y="597"/>
                    </a:lnTo>
                    <a:lnTo>
                      <a:pt x="2408" y="592"/>
                    </a:lnTo>
                    <a:lnTo>
                      <a:pt x="2420" y="587"/>
                    </a:lnTo>
                    <a:lnTo>
                      <a:pt x="2437" y="583"/>
                    </a:lnTo>
                    <a:lnTo>
                      <a:pt x="2449" y="578"/>
                    </a:lnTo>
                    <a:lnTo>
                      <a:pt x="2465" y="578"/>
                    </a:lnTo>
                    <a:lnTo>
                      <a:pt x="2470" y="580"/>
                    </a:lnTo>
                    <a:lnTo>
                      <a:pt x="2477" y="585"/>
                    </a:lnTo>
                    <a:lnTo>
                      <a:pt x="2484" y="587"/>
                    </a:lnTo>
                    <a:lnTo>
                      <a:pt x="2491" y="590"/>
                    </a:lnTo>
                    <a:lnTo>
                      <a:pt x="2501" y="585"/>
                    </a:lnTo>
                    <a:lnTo>
                      <a:pt x="2510" y="578"/>
                    </a:lnTo>
                    <a:lnTo>
                      <a:pt x="2522" y="561"/>
                    </a:lnTo>
                    <a:lnTo>
                      <a:pt x="2532" y="554"/>
                    </a:lnTo>
                    <a:lnTo>
                      <a:pt x="2536" y="549"/>
                    </a:lnTo>
                    <a:lnTo>
                      <a:pt x="2558" y="538"/>
                    </a:lnTo>
                    <a:lnTo>
                      <a:pt x="2577" y="531"/>
                    </a:lnTo>
                    <a:lnTo>
                      <a:pt x="2598" y="528"/>
                    </a:lnTo>
                    <a:lnTo>
                      <a:pt x="2619" y="526"/>
                    </a:lnTo>
                    <a:lnTo>
                      <a:pt x="2629" y="523"/>
                    </a:lnTo>
                    <a:lnTo>
                      <a:pt x="2638" y="516"/>
                    </a:lnTo>
                    <a:lnTo>
                      <a:pt x="2645" y="507"/>
                    </a:lnTo>
                    <a:lnTo>
                      <a:pt x="2648" y="500"/>
                    </a:lnTo>
                    <a:lnTo>
                      <a:pt x="2650" y="490"/>
                    </a:lnTo>
                    <a:lnTo>
                      <a:pt x="2648" y="481"/>
                    </a:lnTo>
                    <a:lnTo>
                      <a:pt x="2643" y="476"/>
                    </a:lnTo>
                    <a:lnTo>
                      <a:pt x="2633" y="469"/>
                    </a:lnTo>
                    <a:lnTo>
                      <a:pt x="2626" y="462"/>
                    </a:lnTo>
                    <a:lnTo>
                      <a:pt x="2624" y="459"/>
                    </a:lnTo>
                    <a:lnTo>
                      <a:pt x="2624" y="457"/>
                    </a:lnTo>
                    <a:lnTo>
                      <a:pt x="2626" y="455"/>
                    </a:lnTo>
                    <a:lnTo>
                      <a:pt x="2629" y="452"/>
                    </a:lnTo>
                    <a:lnTo>
                      <a:pt x="2636" y="452"/>
                    </a:lnTo>
                    <a:lnTo>
                      <a:pt x="2643" y="455"/>
                    </a:lnTo>
                    <a:lnTo>
                      <a:pt x="2648" y="455"/>
                    </a:lnTo>
                    <a:lnTo>
                      <a:pt x="2655" y="450"/>
                    </a:lnTo>
                    <a:lnTo>
                      <a:pt x="2659" y="443"/>
                    </a:lnTo>
                    <a:lnTo>
                      <a:pt x="2667" y="441"/>
                    </a:lnTo>
                    <a:lnTo>
                      <a:pt x="2669" y="433"/>
                    </a:lnTo>
                    <a:lnTo>
                      <a:pt x="2676" y="431"/>
                    </a:lnTo>
                    <a:lnTo>
                      <a:pt x="2681" y="431"/>
                    </a:lnTo>
                    <a:lnTo>
                      <a:pt x="2693" y="433"/>
                    </a:lnTo>
                    <a:lnTo>
                      <a:pt x="2702" y="433"/>
                    </a:lnTo>
                    <a:lnTo>
                      <a:pt x="2709" y="431"/>
                    </a:lnTo>
                    <a:lnTo>
                      <a:pt x="2714" y="429"/>
                    </a:lnTo>
                    <a:lnTo>
                      <a:pt x="2723" y="429"/>
                    </a:lnTo>
                    <a:lnTo>
                      <a:pt x="2730" y="433"/>
                    </a:lnTo>
                    <a:lnTo>
                      <a:pt x="2735" y="438"/>
                    </a:lnTo>
                    <a:lnTo>
                      <a:pt x="2742" y="450"/>
                    </a:lnTo>
                    <a:lnTo>
                      <a:pt x="2752" y="457"/>
                    </a:lnTo>
                    <a:lnTo>
                      <a:pt x="2761" y="462"/>
                    </a:lnTo>
                    <a:lnTo>
                      <a:pt x="2783" y="464"/>
                    </a:lnTo>
                    <a:lnTo>
                      <a:pt x="2792" y="467"/>
                    </a:lnTo>
                    <a:lnTo>
                      <a:pt x="2799" y="467"/>
                    </a:lnTo>
                    <a:lnTo>
                      <a:pt x="2804" y="462"/>
                    </a:lnTo>
                    <a:lnTo>
                      <a:pt x="2804" y="455"/>
                    </a:lnTo>
                    <a:lnTo>
                      <a:pt x="2806" y="445"/>
                    </a:lnTo>
                    <a:lnTo>
                      <a:pt x="2809" y="441"/>
                    </a:lnTo>
                    <a:lnTo>
                      <a:pt x="2816" y="441"/>
                    </a:lnTo>
                    <a:lnTo>
                      <a:pt x="2823" y="438"/>
                    </a:lnTo>
                    <a:lnTo>
                      <a:pt x="2830" y="436"/>
                    </a:lnTo>
                    <a:lnTo>
                      <a:pt x="2832" y="429"/>
                    </a:lnTo>
                    <a:lnTo>
                      <a:pt x="2832" y="422"/>
                    </a:lnTo>
                    <a:lnTo>
                      <a:pt x="2830" y="41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dirty="0">
                  <a:latin typeface="Calibri Light" panose="020F0302020204030204"/>
                </a:endParaRPr>
              </a:p>
            </p:txBody>
          </p:sp>
          <p:sp>
            <p:nvSpPr>
              <p:cNvPr id="945" name="Freeform 24"/>
              <p:cNvSpPr/>
              <p:nvPr/>
            </p:nvSpPr>
            <p:spPr bwMode="auto">
              <a:xfrm>
                <a:off x="3690938" y="3708400"/>
                <a:ext cx="14288" cy="19050"/>
              </a:xfrm>
              <a:custGeom>
                <a:avLst/>
                <a:gdLst>
                  <a:gd name="T0" fmla="*/ 0 w 9"/>
                  <a:gd name="T1" fmla="*/ 5 h 12"/>
                  <a:gd name="T2" fmla="*/ 0 w 9"/>
                  <a:gd name="T3" fmla="*/ 10 h 12"/>
                  <a:gd name="T4" fmla="*/ 0 w 9"/>
                  <a:gd name="T5" fmla="*/ 10 h 12"/>
                  <a:gd name="T6" fmla="*/ 0 w 9"/>
                  <a:gd name="T7" fmla="*/ 12 h 12"/>
                  <a:gd name="T8" fmla="*/ 2 w 9"/>
                  <a:gd name="T9" fmla="*/ 12 h 12"/>
                  <a:gd name="T10" fmla="*/ 4 w 9"/>
                  <a:gd name="T11" fmla="*/ 12 h 12"/>
                  <a:gd name="T12" fmla="*/ 7 w 9"/>
                  <a:gd name="T13" fmla="*/ 12 h 12"/>
                  <a:gd name="T14" fmla="*/ 7 w 9"/>
                  <a:gd name="T15" fmla="*/ 10 h 12"/>
                  <a:gd name="T16" fmla="*/ 9 w 9"/>
                  <a:gd name="T17" fmla="*/ 10 h 12"/>
                  <a:gd name="T18" fmla="*/ 9 w 9"/>
                  <a:gd name="T19" fmla="*/ 5 h 12"/>
                  <a:gd name="T20" fmla="*/ 7 w 9"/>
                  <a:gd name="T21" fmla="*/ 2 h 12"/>
                  <a:gd name="T22" fmla="*/ 4 w 9"/>
                  <a:gd name="T23" fmla="*/ 0 h 12"/>
                  <a:gd name="T24" fmla="*/ 0 w 9"/>
                  <a:gd name="T25" fmla="*/ 5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 h="12">
                    <a:moveTo>
                      <a:pt x="0" y="5"/>
                    </a:moveTo>
                    <a:lnTo>
                      <a:pt x="0" y="10"/>
                    </a:lnTo>
                    <a:lnTo>
                      <a:pt x="0" y="10"/>
                    </a:lnTo>
                    <a:lnTo>
                      <a:pt x="0" y="12"/>
                    </a:lnTo>
                    <a:lnTo>
                      <a:pt x="2" y="12"/>
                    </a:lnTo>
                    <a:lnTo>
                      <a:pt x="4" y="12"/>
                    </a:lnTo>
                    <a:lnTo>
                      <a:pt x="7" y="12"/>
                    </a:lnTo>
                    <a:lnTo>
                      <a:pt x="7" y="10"/>
                    </a:lnTo>
                    <a:lnTo>
                      <a:pt x="9" y="10"/>
                    </a:lnTo>
                    <a:lnTo>
                      <a:pt x="9" y="5"/>
                    </a:lnTo>
                    <a:lnTo>
                      <a:pt x="7" y="2"/>
                    </a:lnTo>
                    <a:lnTo>
                      <a:pt x="4" y="0"/>
                    </a:lnTo>
                    <a:lnTo>
                      <a:pt x="0" y="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dirty="0">
                  <a:latin typeface="Calibri Light" panose="020F0302020204030204"/>
                </a:endParaRPr>
              </a:p>
            </p:txBody>
          </p:sp>
          <p:sp>
            <p:nvSpPr>
              <p:cNvPr id="946" name="Freeform 25"/>
              <p:cNvSpPr/>
              <p:nvPr/>
            </p:nvSpPr>
            <p:spPr bwMode="auto">
              <a:xfrm>
                <a:off x="3119438" y="5438775"/>
                <a:ext cx="66675" cy="71438"/>
              </a:xfrm>
              <a:custGeom>
                <a:avLst/>
                <a:gdLst>
                  <a:gd name="T0" fmla="*/ 37 w 42"/>
                  <a:gd name="T1" fmla="*/ 0 h 45"/>
                  <a:gd name="T2" fmla="*/ 35 w 42"/>
                  <a:gd name="T3" fmla="*/ 0 h 45"/>
                  <a:gd name="T4" fmla="*/ 28 w 42"/>
                  <a:gd name="T5" fmla="*/ 0 h 45"/>
                  <a:gd name="T6" fmla="*/ 23 w 42"/>
                  <a:gd name="T7" fmla="*/ 2 h 45"/>
                  <a:gd name="T8" fmla="*/ 21 w 42"/>
                  <a:gd name="T9" fmla="*/ 5 h 45"/>
                  <a:gd name="T10" fmla="*/ 21 w 42"/>
                  <a:gd name="T11" fmla="*/ 9 h 45"/>
                  <a:gd name="T12" fmla="*/ 18 w 42"/>
                  <a:gd name="T13" fmla="*/ 19 h 45"/>
                  <a:gd name="T14" fmla="*/ 18 w 42"/>
                  <a:gd name="T15" fmla="*/ 21 h 45"/>
                  <a:gd name="T16" fmla="*/ 16 w 42"/>
                  <a:gd name="T17" fmla="*/ 26 h 45"/>
                  <a:gd name="T18" fmla="*/ 7 w 42"/>
                  <a:gd name="T19" fmla="*/ 31 h 45"/>
                  <a:gd name="T20" fmla="*/ 0 w 42"/>
                  <a:gd name="T21" fmla="*/ 38 h 45"/>
                  <a:gd name="T22" fmla="*/ 0 w 42"/>
                  <a:gd name="T23" fmla="*/ 40 h 45"/>
                  <a:gd name="T24" fmla="*/ 0 w 42"/>
                  <a:gd name="T25" fmla="*/ 45 h 45"/>
                  <a:gd name="T26" fmla="*/ 9 w 42"/>
                  <a:gd name="T27" fmla="*/ 45 h 45"/>
                  <a:gd name="T28" fmla="*/ 16 w 42"/>
                  <a:gd name="T29" fmla="*/ 43 h 45"/>
                  <a:gd name="T30" fmla="*/ 21 w 42"/>
                  <a:gd name="T31" fmla="*/ 38 h 45"/>
                  <a:gd name="T32" fmla="*/ 23 w 42"/>
                  <a:gd name="T33" fmla="*/ 31 h 45"/>
                  <a:gd name="T34" fmla="*/ 30 w 42"/>
                  <a:gd name="T35" fmla="*/ 24 h 45"/>
                  <a:gd name="T36" fmla="*/ 37 w 42"/>
                  <a:gd name="T37" fmla="*/ 19 h 45"/>
                  <a:gd name="T38" fmla="*/ 40 w 42"/>
                  <a:gd name="T39" fmla="*/ 12 h 45"/>
                  <a:gd name="T40" fmla="*/ 42 w 42"/>
                  <a:gd name="T41" fmla="*/ 7 h 45"/>
                  <a:gd name="T42" fmla="*/ 40 w 42"/>
                  <a:gd name="T43" fmla="*/ 2 h 45"/>
                  <a:gd name="T44" fmla="*/ 37 w 42"/>
                  <a:gd name="T45"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2" h="45">
                    <a:moveTo>
                      <a:pt x="37" y="0"/>
                    </a:moveTo>
                    <a:lnTo>
                      <a:pt x="35" y="0"/>
                    </a:lnTo>
                    <a:lnTo>
                      <a:pt x="28" y="0"/>
                    </a:lnTo>
                    <a:lnTo>
                      <a:pt x="23" y="2"/>
                    </a:lnTo>
                    <a:lnTo>
                      <a:pt x="21" y="5"/>
                    </a:lnTo>
                    <a:lnTo>
                      <a:pt x="21" y="9"/>
                    </a:lnTo>
                    <a:lnTo>
                      <a:pt x="18" y="19"/>
                    </a:lnTo>
                    <a:lnTo>
                      <a:pt x="18" y="21"/>
                    </a:lnTo>
                    <a:lnTo>
                      <a:pt x="16" y="26"/>
                    </a:lnTo>
                    <a:lnTo>
                      <a:pt x="7" y="31"/>
                    </a:lnTo>
                    <a:lnTo>
                      <a:pt x="0" y="38"/>
                    </a:lnTo>
                    <a:lnTo>
                      <a:pt x="0" y="40"/>
                    </a:lnTo>
                    <a:lnTo>
                      <a:pt x="0" y="45"/>
                    </a:lnTo>
                    <a:lnTo>
                      <a:pt x="9" y="45"/>
                    </a:lnTo>
                    <a:lnTo>
                      <a:pt x="16" y="43"/>
                    </a:lnTo>
                    <a:lnTo>
                      <a:pt x="21" y="38"/>
                    </a:lnTo>
                    <a:lnTo>
                      <a:pt x="23" y="31"/>
                    </a:lnTo>
                    <a:lnTo>
                      <a:pt x="30" y="24"/>
                    </a:lnTo>
                    <a:lnTo>
                      <a:pt x="37" y="19"/>
                    </a:lnTo>
                    <a:lnTo>
                      <a:pt x="40" y="12"/>
                    </a:lnTo>
                    <a:lnTo>
                      <a:pt x="42" y="7"/>
                    </a:lnTo>
                    <a:lnTo>
                      <a:pt x="40" y="2"/>
                    </a:lnTo>
                    <a:lnTo>
                      <a:pt x="37"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dirty="0">
                  <a:latin typeface="Calibri Light" panose="020F0302020204030204"/>
                </a:endParaRPr>
              </a:p>
            </p:txBody>
          </p:sp>
          <p:sp>
            <p:nvSpPr>
              <p:cNvPr id="947" name="Freeform 26"/>
              <p:cNvSpPr/>
              <p:nvPr/>
            </p:nvSpPr>
            <p:spPr bwMode="auto">
              <a:xfrm>
                <a:off x="2878138" y="5095875"/>
                <a:ext cx="68263" cy="76200"/>
              </a:xfrm>
              <a:custGeom>
                <a:avLst/>
                <a:gdLst>
                  <a:gd name="T0" fmla="*/ 31 w 43"/>
                  <a:gd name="T1" fmla="*/ 43 h 48"/>
                  <a:gd name="T2" fmla="*/ 38 w 43"/>
                  <a:gd name="T3" fmla="*/ 36 h 48"/>
                  <a:gd name="T4" fmla="*/ 40 w 43"/>
                  <a:gd name="T5" fmla="*/ 31 h 48"/>
                  <a:gd name="T6" fmla="*/ 40 w 43"/>
                  <a:gd name="T7" fmla="*/ 22 h 48"/>
                  <a:gd name="T8" fmla="*/ 40 w 43"/>
                  <a:gd name="T9" fmla="*/ 12 h 48"/>
                  <a:gd name="T10" fmla="*/ 43 w 43"/>
                  <a:gd name="T11" fmla="*/ 10 h 48"/>
                  <a:gd name="T12" fmla="*/ 43 w 43"/>
                  <a:gd name="T13" fmla="*/ 5 h 48"/>
                  <a:gd name="T14" fmla="*/ 40 w 43"/>
                  <a:gd name="T15" fmla="*/ 3 h 48"/>
                  <a:gd name="T16" fmla="*/ 38 w 43"/>
                  <a:gd name="T17" fmla="*/ 0 h 48"/>
                  <a:gd name="T18" fmla="*/ 35 w 43"/>
                  <a:gd name="T19" fmla="*/ 0 h 48"/>
                  <a:gd name="T20" fmla="*/ 26 w 43"/>
                  <a:gd name="T21" fmla="*/ 3 h 48"/>
                  <a:gd name="T22" fmla="*/ 21 w 43"/>
                  <a:gd name="T23" fmla="*/ 5 h 48"/>
                  <a:gd name="T24" fmla="*/ 12 w 43"/>
                  <a:gd name="T25" fmla="*/ 10 h 48"/>
                  <a:gd name="T26" fmla="*/ 7 w 43"/>
                  <a:gd name="T27" fmla="*/ 12 h 48"/>
                  <a:gd name="T28" fmla="*/ 2 w 43"/>
                  <a:gd name="T29" fmla="*/ 17 h 48"/>
                  <a:gd name="T30" fmla="*/ 0 w 43"/>
                  <a:gd name="T31" fmla="*/ 24 h 48"/>
                  <a:gd name="T32" fmla="*/ 0 w 43"/>
                  <a:gd name="T33" fmla="*/ 29 h 48"/>
                  <a:gd name="T34" fmla="*/ 2 w 43"/>
                  <a:gd name="T35" fmla="*/ 36 h 48"/>
                  <a:gd name="T36" fmla="*/ 7 w 43"/>
                  <a:gd name="T37" fmla="*/ 41 h 48"/>
                  <a:gd name="T38" fmla="*/ 9 w 43"/>
                  <a:gd name="T39" fmla="*/ 43 h 48"/>
                  <a:gd name="T40" fmla="*/ 14 w 43"/>
                  <a:gd name="T41" fmla="*/ 45 h 48"/>
                  <a:gd name="T42" fmla="*/ 21 w 43"/>
                  <a:gd name="T43" fmla="*/ 48 h 48"/>
                  <a:gd name="T44" fmla="*/ 31 w 43"/>
                  <a:gd name="T45" fmla="*/ 43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3" h="48">
                    <a:moveTo>
                      <a:pt x="31" y="43"/>
                    </a:moveTo>
                    <a:lnTo>
                      <a:pt x="38" y="36"/>
                    </a:lnTo>
                    <a:lnTo>
                      <a:pt x="40" y="31"/>
                    </a:lnTo>
                    <a:lnTo>
                      <a:pt x="40" y="22"/>
                    </a:lnTo>
                    <a:lnTo>
                      <a:pt x="40" y="12"/>
                    </a:lnTo>
                    <a:lnTo>
                      <a:pt x="43" y="10"/>
                    </a:lnTo>
                    <a:lnTo>
                      <a:pt x="43" y="5"/>
                    </a:lnTo>
                    <a:lnTo>
                      <a:pt x="40" y="3"/>
                    </a:lnTo>
                    <a:lnTo>
                      <a:pt x="38" y="0"/>
                    </a:lnTo>
                    <a:lnTo>
                      <a:pt x="35" y="0"/>
                    </a:lnTo>
                    <a:lnTo>
                      <a:pt x="26" y="3"/>
                    </a:lnTo>
                    <a:lnTo>
                      <a:pt x="21" y="5"/>
                    </a:lnTo>
                    <a:lnTo>
                      <a:pt x="12" y="10"/>
                    </a:lnTo>
                    <a:lnTo>
                      <a:pt x="7" y="12"/>
                    </a:lnTo>
                    <a:lnTo>
                      <a:pt x="2" y="17"/>
                    </a:lnTo>
                    <a:lnTo>
                      <a:pt x="0" y="24"/>
                    </a:lnTo>
                    <a:lnTo>
                      <a:pt x="0" y="29"/>
                    </a:lnTo>
                    <a:lnTo>
                      <a:pt x="2" y="36"/>
                    </a:lnTo>
                    <a:lnTo>
                      <a:pt x="7" y="41"/>
                    </a:lnTo>
                    <a:lnTo>
                      <a:pt x="9" y="43"/>
                    </a:lnTo>
                    <a:lnTo>
                      <a:pt x="14" y="45"/>
                    </a:lnTo>
                    <a:lnTo>
                      <a:pt x="21" y="48"/>
                    </a:lnTo>
                    <a:lnTo>
                      <a:pt x="31" y="4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dirty="0">
                  <a:latin typeface="Calibri Light" panose="020F0302020204030204"/>
                </a:endParaRPr>
              </a:p>
            </p:txBody>
          </p:sp>
          <p:sp>
            <p:nvSpPr>
              <p:cNvPr id="948" name="Freeform 27"/>
              <p:cNvSpPr/>
              <p:nvPr/>
            </p:nvSpPr>
            <p:spPr bwMode="auto">
              <a:xfrm>
                <a:off x="3186113" y="4903788"/>
                <a:ext cx="76200" cy="109538"/>
              </a:xfrm>
              <a:custGeom>
                <a:avLst/>
                <a:gdLst>
                  <a:gd name="T0" fmla="*/ 48 w 48"/>
                  <a:gd name="T1" fmla="*/ 38 h 69"/>
                  <a:gd name="T2" fmla="*/ 48 w 48"/>
                  <a:gd name="T3" fmla="*/ 29 h 69"/>
                  <a:gd name="T4" fmla="*/ 48 w 48"/>
                  <a:gd name="T5" fmla="*/ 22 h 69"/>
                  <a:gd name="T6" fmla="*/ 40 w 48"/>
                  <a:gd name="T7" fmla="*/ 8 h 69"/>
                  <a:gd name="T8" fmla="*/ 38 w 48"/>
                  <a:gd name="T9" fmla="*/ 3 h 69"/>
                  <a:gd name="T10" fmla="*/ 33 w 48"/>
                  <a:gd name="T11" fmla="*/ 0 h 69"/>
                  <a:gd name="T12" fmla="*/ 31 w 48"/>
                  <a:gd name="T13" fmla="*/ 0 h 69"/>
                  <a:gd name="T14" fmla="*/ 26 w 48"/>
                  <a:gd name="T15" fmla="*/ 0 h 69"/>
                  <a:gd name="T16" fmla="*/ 24 w 48"/>
                  <a:gd name="T17" fmla="*/ 5 h 69"/>
                  <a:gd name="T18" fmla="*/ 17 w 48"/>
                  <a:gd name="T19" fmla="*/ 12 h 69"/>
                  <a:gd name="T20" fmla="*/ 7 w 48"/>
                  <a:gd name="T21" fmla="*/ 24 h 69"/>
                  <a:gd name="T22" fmla="*/ 0 w 48"/>
                  <a:gd name="T23" fmla="*/ 41 h 69"/>
                  <a:gd name="T24" fmla="*/ 0 w 48"/>
                  <a:gd name="T25" fmla="*/ 48 h 69"/>
                  <a:gd name="T26" fmla="*/ 0 w 48"/>
                  <a:gd name="T27" fmla="*/ 57 h 69"/>
                  <a:gd name="T28" fmla="*/ 3 w 48"/>
                  <a:gd name="T29" fmla="*/ 64 h 69"/>
                  <a:gd name="T30" fmla="*/ 7 w 48"/>
                  <a:gd name="T31" fmla="*/ 69 h 69"/>
                  <a:gd name="T32" fmla="*/ 14 w 48"/>
                  <a:gd name="T33" fmla="*/ 69 h 69"/>
                  <a:gd name="T34" fmla="*/ 21 w 48"/>
                  <a:gd name="T35" fmla="*/ 69 h 69"/>
                  <a:gd name="T36" fmla="*/ 26 w 48"/>
                  <a:gd name="T37" fmla="*/ 67 h 69"/>
                  <a:gd name="T38" fmla="*/ 33 w 48"/>
                  <a:gd name="T39" fmla="*/ 62 h 69"/>
                  <a:gd name="T40" fmla="*/ 45 w 48"/>
                  <a:gd name="T41" fmla="*/ 48 h 69"/>
                  <a:gd name="T42" fmla="*/ 48 w 48"/>
                  <a:gd name="T43" fmla="*/ 38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8" h="69">
                    <a:moveTo>
                      <a:pt x="48" y="38"/>
                    </a:moveTo>
                    <a:lnTo>
                      <a:pt x="48" y="29"/>
                    </a:lnTo>
                    <a:lnTo>
                      <a:pt x="48" y="22"/>
                    </a:lnTo>
                    <a:lnTo>
                      <a:pt x="40" y="8"/>
                    </a:lnTo>
                    <a:lnTo>
                      <a:pt x="38" y="3"/>
                    </a:lnTo>
                    <a:lnTo>
                      <a:pt x="33" y="0"/>
                    </a:lnTo>
                    <a:lnTo>
                      <a:pt x="31" y="0"/>
                    </a:lnTo>
                    <a:lnTo>
                      <a:pt x="26" y="0"/>
                    </a:lnTo>
                    <a:lnTo>
                      <a:pt x="24" y="5"/>
                    </a:lnTo>
                    <a:lnTo>
                      <a:pt x="17" y="12"/>
                    </a:lnTo>
                    <a:lnTo>
                      <a:pt x="7" y="24"/>
                    </a:lnTo>
                    <a:lnTo>
                      <a:pt x="0" y="41"/>
                    </a:lnTo>
                    <a:lnTo>
                      <a:pt x="0" y="48"/>
                    </a:lnTo>
                    <a:lnTo>
                      <a:pt x="0" y="57"/>
                    </a:lnTo>
                    <a:lnTo>
                      <a:pt x="3" y="64"/>
                    </a:lnTo>
                    <a:lnTo>
                      <a:pt x="7" y="69"/>
                    </a:lnTo>
                    <a:lnTo>
                      <a:pt x="14" y="69"/>
                    </a:lnTo>
                    <a:lnTo>
                      <a:pt x="21" y="69"/>
                    </a:lnTo>
                    <a:lnTo>
                      <a:pt x="26" y="67"/>
                    </a:lnTo>
                    <a:lnTo>
                      <a:pt x="33" y="62"/>
                    </a:lnTo>
                    <a:lnTo>
                      <a:pt x="45" y="48"/>
                    </a:lnTo>
                    <a:lnTo>
                      <a:pt x="48" y="3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dirty="0">
                  <a:latin typeface="Calibri Light" panose="020F0302020204030204"/>
                </a:endParaRPr>
              </a:p>
            </p:txBody>
          </p:sp>
          <p:sp>
            <p:nvSpPr>
              <p:cNvPr id="949" name="Freeform 28"/>
              <p:cNvSpPr/>
              <p:nvPr/>
            </p:nvSpPr>
            <p:spPr bwMode="auto">
              <a:xfrm>
                <a:off x="3548063" y="4565650"/>
                <a:ext cx="55563" cy="49213"/>
              </a:xfrm>
              <a:custGeom>
                <a:avLst/>
                <a:gdLst>
                  <a:gd name="T0" fmla="*/ 26 w 35"/>
                  <a:gd name="T1" fmla="*/ 0 h 31"/>
                  <a:gd name="T2" fmla="*/ 23 w 35"/>
                  <a:gd name="T3" fmla="*/ 0 h 31"/>
                  <a:gd name="T4" fmla="*/ 16 w 35"/>
                  <a:gd name="T5" fmla="*/ 3 h 31"/>
                  <a:gd name="T6" fmla="*/ 4 w 35"/>
                  <a:gd name="T7" fmla="*/ 10 h 31"/>
                  <a:gd name="T8" fmla="*/ 0 w 35"/>
                  <a:gd name="T9" fmla="*/ 14 h 31"/>
                  <a:gd name="T10" fmla="*/ 0 w 35"/>
                  <a:gd name="T11" fmla="*/ 19 h 31"/>
                  <a:gd name="T12" fmla="*/ 0 w 35"/>
                  <a:gd name="T13" fmla="*/ 24 h 31"/>
                  <a:gd name="T14" fmla="*/ 4 w 35"/>
                  <a:gd name="T15" fmla="*/ 29 h 31"/>
                  <a:gd name="T16" fmla="*/ 14 w 35"/>
                  <a:gd name="T17" fmla="*/ 31 h 31"/>
                  <a:gd name="T18" fmla="*/ 21 w 35"/>
                  <a:gd name="T19" fmla="*/ 29 h 31"/>
                  <a:gd name="T20" fmla="*/ 28 w 35"/>
                  <a:gd name="T21" fmla="*/ 24 h 31"/>
                  <a:gd name="T22" fmla="*/ 33 w 35"/>
                  <a:gd name="T23" fmla="*/ 17 h 31"/>
                  <a:gd name="T24" fmla="*/ 35 w 35"/>
                  <a:gd name="T25" fmla="*/ 12 h 31"/>
                  <a:gd name="T26" fmla="*/ 35 w 35"/>
                  <a:gd name="T27" fmla="*/ 7 h 31"/>
                  <a:gd name="T28" fmla="*/ 33 w 35"/>
                  <a:gd name="T29" fmla="*/ 3 h 31"/>
                  <a:gd name="T30" fmla="*/ 26 w 35"/>
                  <a:gd name="T31"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5" h="31">
                    <a:moveTo>
                      <a:pt x="26" y="0"/>
                    </a:moveTo>
                    <a:lnTo>
                      <a:pt x="23" y="0"/>
                    </a:lnTo>
                    <a:lnTo>
                      <a:pt x="16" y="3"/>
                    </a:lnTo>
                    <a:lnTo>
                      <a:pt x="4" y="10"/>
                    </a:lnTo>
                    <a:lnTo>
                      <a:pt x="0" y="14"/>
                    </a:lnTo>
                    <a:lnTo>
                      <a:pt x="0" y="19"/>
                    </a:lnTo>
                    <a:lnTo>
                      <a:pt x="0" y="24"/>
                    </a:lnTo>
                    <a:lnTo>
                      <a:pt x="4" y="29"/>
                    </a:lnTo>
                    <a:lnTo>
                      <a:pt x="14" y="31"/>
                    </a:lnTo>
                    <a:lnTo>
                      <a:pt x="21" y="29"/>
                    </a:lnTo>
                    <a:lnTo>
                      <a:pt x="28" y="24"/>
                    </a:lnTo>
                    <a:lnTo>
                      <a:pt x="33" y="17"/>
                    </a:lnTo>
                    <a:lnTo>
                      <a:pt x="35" y="12"/>
                    </a:lnTo>
                    <a:lnTo>
                      <a:pt x="35" y="7"/>
                    </a:lnTo>
                    <a:lnTo>
                      <a:pt x="33" y="3"/>
                    </a:lnTo>
                    <a:lnTo>
                      <a:pt x="26"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dirty="0">
                  <a:latin typeface="Calibri Light" panose="020F0302020204030204"/>
                </a:endParaRPr>
              </a:p>
            </p:txBody>
          </p:sp>
          <p:sp>
            <p:nvSpPr>
              <p:cNvPr id="950" name="Freeform 29"/>
              <p:cNvSpPr/>
              <p:nvPr/>
            </p:nvSpPr>
            <p:spPr bwMode="auto">
              <a:xfrm>
                <a:off x="3463926" y="4581525"/>
                <a:ext cx="65088" cy="101600"/>
              </a:xfrm>
              <a:custGeom>
                <a:avLst/>
                <a:gdLst>
                  <a:gd name="T0" fmla="*/ 38 w 41"/>
                  <a:gd name="T1" fmla="*/ 16 h 64"/>
                  <a:gd name="T2" fmla="*/ 36 w 41"/>
                  <a:gd name="T3" fmla="*/ 7 h 64"/>
                  <a:gd name="T4" fmla="*/ 31 w 41"/>
                  <a:gd name="T5" fmla="*/ 4 h 64"/>
                  <a:gd name="T6" fmla="*/ 29 w 41"/>
                  <a:gd name="T7" fmla="*/ 2 h 64"/>
                  <a:gd name="T8" fmla="*/ 19 w 41"/>
                  <a:gd name="T9" fmla="*/ 0 h 64"/>
                  <a:gd name="T10" fmla="*/ 8 w 41"/>
                  <a:gd name="T11" fmla="*/ 0 h 64"/>
                  <a:gd name="T12" fmla="*/ 5 w 41"/>
                  <a:gd name="T13" fmla="*/ 2 h 64"/>
                  <a:gd name="T14" fmla="*/ 3 w 41"/>
                  <a:gd name="T15" fmla="*/ 7 h 64"/>
                  <a:gd name="T16" fmla="*/ 0 w 41"/>
                  <a:gd name="T17" fmla="*/ 16 h 64"/>
                  <a:gd name="T18" fmla="*/ 0 w 41"/>
                  <a:gd name="T19" fmla="*/ 23 h 64"/>
                  <a:gd name="T20" fmla="*/ 3 w 41"/>
                  <a:gd name="T21" fmla="*/ 28 h 64"/>
                  <a:gd name="T22" fmla="*/ 8 w 41"/>
                  <a:gd name="T23" fmla="*/ 31 h 64"/>
                  <a:gd name="T24" fmla="*/ 10 w 41"/>
                  <a:gd name="T25" fmla="*/ 31 h 64"/>
                  <a:gd name="T26" fmla="*/ 19 w 41"/>
                  <a:gd name="T27" fmla="*/ 28 h 64"/>
                  <a:gd name="T28" fmla="*/ 22 w 41"/>
                  <a:gd name="T29" fmla="*/ 31 h 64"/>
                  <a:gd name="T30" fmla="*/ 24 w 41"/>
                  <a:gd name="T31" fmla="*/ 35 h 64"/>
                  <a:gd name="T32" fmla="*/ 22 w 41"/>
                  <a:gd name="T33" fmla="*/ 40 h 64"/>
                  <a:gd name="T34" fmla="*/ 19 w 41"/>
                  <a:gd name="T35" fmla="*/ 45 h 64"/>
                  <a:gd name="T36" fmla="*/ 17 w 41"/>
                  <a:gd name="T37" fmla="*/ 47 h 64"/>
                  <a:gd name="T38" fmla="*/ 15 w 41"/>
                  <a:gd name="T39" fmla="*/ 54 h 64"/>
                  <a:gd name="T40" fmla="*/ 17 w 41"/>
                  <a:gd name="T41" fmla="*/ 59 h 64"/>
                  <a:gd name="T42" fmla="*/ 22 w 41"/>
                  <a:gd name="T43" fmla="*/ 61 h 64"/>
                  <a:gd name="T44" fmla="*/ 26 w 41"/>
                  <a:gd name="T45" fmla="*/ 64 h 64"/>
                  <a:gd name="T46" fmla="*/ 31 w 41"/>
                  <a:gd name="T47" fmla="*/ 61 h 64"/>
                  <a:gd name="T48" fmla="*/ 36 w 41"/>
                  <a:gd name="T49" fmla="*/ 57 h 64"/>
                  <a:gd name="T50" fmla="*/ 38 w 41"/>
                  <a:gd name="T51" fmla="*/ 52 h 64"/>
                  <a:gd name="T52" fmla="*/ 41 w 41"/>
                  <a:gd name="T53" fmla="*/ 40 h 64"/>
                  <a:gd name="T54" fmla="*/ 38 w 41"/>
                  <a:gd name="T55" fmla="*/ 26 h 64"/>
                  <a:gd name="T56" fmla="*/ 38 w 41"/>
                  <a:gd name="T57" fmla="*/ 16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1" h="64">
                    <a:moveTo>
                      <a:pt x="38" y="16"/>
                    </a:moveTo>
                    <a:lnTo>
                      <a:pt x="36" y="7"/>
                    </a:lnTo>
                    <a:lnTo>
                      <a:pt x="31" y="4"/>
                    </a:lnTo>
                    <a:lnTo>
                      <a:pt x="29" y="2"/>
                    </a:lnTo>
                    <a:lnTo>
                      <a:pt x="19" y="0"/>
                    </a:lnTo>
                    <a:lnTo>
                      <a:pt x="8" y="0"/>
                    </a:lnTo>
                    <a:lnTo>
                      <a:pt x="5" y="2"/>
                    </a:lnTo>
                    <a:lnTo>
                      <a:pt x="3" y="7"/>
                    </a:lnTo>
                    <a:lnTo>
                      <a:pt x="0" y="16"/>
                    </a:lnTo>
                    <a:lnTo>
                      <a:pt x="0" y="23"/>
                    </a:lnTo>
                    <a:lnTo>
                      <a:pt x="3" y="28"/>
                    </a:lnTo>
                    <a:lnTo>
                      <a:pt x="8" y="31"/>
                    </a:lnTo>
                    <a:lnTo>
                      <a:pt x="10" y="31"/>
                    </a:lnTo>
                    <a:lnTo>
                      <a:pt x="19" y="28"/>
                    </a:lnTo>
                    <a:lnTo>
                      <a:pt x="22" y="31"/>
                    </a:lnTo>
                    <a:lnTo>
                      <a:pt x="24" y="35"/>
                    </a:lnTo>
                    <a:lnTo>
                      <a:pt x="22" y="40"/>
                    </a:lnTo>
                    <a:lnTo>
                      <a:pt x="19" y="45"/>
                    </a:lnTo>
                    <a:lnTo>
                      <a:pt x="17" y="47"/>
                    </a:lnTo>
                    <a:lnTo>
                      <a:pt x="15" y="54"/>
                    </a:lnTo>
                    <a:lnTo>
                      <a:pt x="17" y="59"/>
                    </a:lnTo>
                    <a:lnTo>
                      <a:pt x="22" y="61"/>
                    </a:lnTo>
                    <a:lnTo>
                      <a:pt x="26" y="64"/>
                    </a:lnTo>
                    <a:lnTo>
                      <a:pt x="31" y="61"/>
                    </a:lnTo>
                    <a:lnTo>
                      <a:pt x="36" y="57"/>
                    </a:lnTo>
                    <a:lnTo>
                      <a:pt x="38" y="52"/>
                    </a:lnTo>
                    <a:lnTo>
                      <a:pt x="41" y="40"/>
                    </a:lnTo>
                    <a:lnTo>
                      <a:pt x="38" y="26"/>
                    </a:lnTo>
                    <a:lnTo>
                      <a:pt x="38" y="1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dirty="0">
                  <a:latin typeface="Calibri Light" panose="020F0302020204030204"/>
                </a:endParaRPr>
              </a:p>
            </p:txBody>
          </p:sp>
          <p:sp>
            <p:nvSpPr>
              <p:cNvPr id="951" name="Freeform 30"/>
              <p:cNvSpPr/>
              <p:nvPr/>
            </p:nvSpPr>
            <p:spPr bwMode="auto">
              <a:xfrm>
                <a:off x="3257551" y="5499100"/>
                <a:ext cx="117475" cy="112713"/>
              </a:xfrm>
              <a:custGeom>
                <a:avLst/>
                <a:gdLst>
                  <a:gd name="T0" fmla="*/ 69 w 74"/>
                  <a:gd name="T1" fmla="*/ 5 h 71"/>
                  <a:gd name="T2" fmla="*/ 64 w 74"/>
                  <a:gd name="T3" fmla="*/ 0 h 71"/>
                  <a:gd name="T4" fmla="*/ 59 w 74"/>
                  <a:gd name="T5" fmla="*/ 0 h 71"/>
                  <a:gd name="T6" fmla="*/ 57 w 74"/>
                  <a:gd name="T7" fmla="*/ 2 h 71"/>
                  <a:gd name="T8" fmla="*/ 55 w 74"/>
                  <a:gd name="T9" fmla="*/ 7 h 71"/>
                  <a:gd name="T10" fmla="*/ 50 w 74"/>
                  <a:gd name="T11" fmla="*/ 12 h 71"/>
                  <a:gd name="T12" fmla="*/ 45 w 74"/>
                  <a:gd name="T13" fmla="*/ 16 h 71"/>
                  <a:gd name="T14" fmla="*/ 33 w 74"/>
                  <a:gd name="T15" fmla="*/ 19 h 71"/>
                  <a:gd name="T16" fmla="*/ 14 w 74"/>
                  <a:gd name="T17" fmla="*/ 19 h 71"/>
                  <a:gd name="T18" fmla="*/ 7 w 74"/>
                  <a:gd name="T19" fmla="*/ 19 h 71"/>
                  <a:gd name="T20" fmla="*/ 3 w 74"/>
                  <a:gd name="T21" fmla="*/ 21 h 71"/>
                  <a:gd name="T22" fmla="*/ 0 w 74"/>
                  <a:gd name="T23" fmla="*/ 26 h 71"/>
                  <a:gd name="T24" fmla="*/ 0 w 74"/>
                  <a:gd name="T25" fmla="*/ 31 h 71"/>
                  <a:gd name="T26" fmla="*/ 3 w 74"/>
                  <a:gd name="T27" fmla="*/ 35 h 71"/>
                  <a:gd name="T28" fmla="*/ 3 w 74"/>
                  <a:gd name="T29" fmla="*/ 38 h 71"/>
                  <a:gd name="T30" fmla="*/ 14 w 74"/>
                  <a:gd name="T31" fmla="*/ 38 h 71"/>
                  <a:gd name="T32" fmla="*/ 24 w 74"/>
                  <a:gd name="T33" fmla="*/ 38 h 71"/>
                  <a:gd name="T34" fmla="*/ 31 w 74"/>
                  <a:gd name="T35" fmla="*/ 40 h 71"/>
                  <a:gd name="T36" fmla="*/ 36 w 74"/>
                  <a:gd name="T37" fmla="*/ 42 h 71"/>
                  <a:gd name="T38" fmla="*/ 38 w 74"/>
                  <a:gd name="T39" fmla="*/ 47 h 71"/>
                  <a:gd name="T40" fmla="*/ 38 w 74"/>
                  <a:gd name="T41" fmla="*/ 52 h 71"/>
                  <a:gd name="T42" fmla="*/ 38 w 74"/>
                  <a:gd name="T43" fmla="*/ 54 h 71"/>
                  <a:gd name="T44" fmla="*/ 38 w 74"/>
                  <a:gd name="T45" fmla="*/ 59 h 71"/>
                  <a:gd name="T46" fmla="*/ 40 w 74"/>
                  <a:gd name="T47" fmla="*/ 64 h 71"/>
                  <a:gd name="T48" fmla="*/ 48 w 74"/>
                  <a:gd name="T49" fmla="*/ 69 h 71"/>
                  <a:gd name="T50" fmla="*/ 52 w 74"/>
                  <a:gd name="T51" fmla="*/ 71 h 71"/>
                  <a:gd name="T52" fmla="*/ 59 w 74"/>
                  <a:gd name="T53" fmla="*/ 71 h 71"/>
                  <a:gd name="T54" fmla="*/ 64 w 74"/>
                  <a:gd name="T55" fmla="*/ 66 h 71"/>
                  <a:gd name="T56" fmla="*/ 64 w 74"/>
                  <a:gd name="T57" fmla="*/ 61 h 71"/>
                  <a:gd name="T58" fmla="*/ 64 w 74"/>
                  <a:gd name="T59" fmla="*/ 54 h 71"/>
                  <a:gd name="T60" fmla="*/ 62 w 74"/>
                  <a:gd name="T61" fmla="*/ 50 h 71"/>
                  <a:gd name="T62" fmla="*/ 59 w 74"/>
                  <a:gd name="T63" fmla="*/ 42 h 71"/>
                  <a:gd name="T64" fmla="*/ 62 w 74"/>
                  <a:gd name="T65" fmla="*/ 38 h 71"/>
                  <a:gd name="T66" fmla="*/ 71 w 74"/>
                  <a:gd name="T67" fmla="*/ 28 h 71"/>
                  <a:gd name="T68" fmla="*/ 74 w 74"/>
                  <a:gd name="T69" fmla="*/ 26 h 71"/>
                  <a:gd name="T70" fmla="*/ 74 w 74"/>
                  <a:gd name="T71" fmla="*/ 21 h 71"/>
                  <a:gd name="T72" fmla="*/ 71 w 74"/>
                  <a:gd name="T73" fmla="*/ 9 h 71"/>
                  <a:gd name="T74" fmla="*/ 69 w 74"/>
                  <a:gd name="T75" fmla="*/ 5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4" h="71">
                    <a:moveTo>
                      <a:pt x="69" y="5"/>
                    </a:moveTo>
                    <a:lnTo>
                      <a:pt x="64" y="0"/>
                    </a:lnTo>
                    <a:lnTo>
                      <a:pt x="59" y="0"/>
                    </a:lnTo>
                    <a:lnTo>
                      <a:pt x="57" y="2"/>
                    </a:lnTo>
                    <a:lnTo>
                      <a:pt x="55" y="7"/>
                    </a:lnTo>
                    <a:lnTo>
                      <a:pt x="50" y="12"/>
                    </a:lnTo>
                    <a:lnTo>
                      <a:pt x="45" y="16"/>
                    </a:lnTo>
                    <a:lnTo>
                      <a:pt x="33" y="19"/>
                    </a:lnTo>
                    <a:lnTo>
                      <a:pt x="14" y="19"/>
                    </a:lnTo>
                    <a:lnTo>
                      <a:pt x="7" y="19"/>
                    </a:lnTo>
                    <a:lnTo>
                      <a:pt x="3" y="21"/>
                    </a:lnTo>
                    <a:lnTo>
                      <a:pt x="0" y="26"/>
                    </a:lnTo>
                    <a:lnTo>
                      <a:pt x="0" y="31"/>
                    </a:lnTo>
                    <a:lnTo>
                      <a:pt x="3" y="35"/>
                    </a:lnTo>
                    <a:lnTo>
                      <a:pt x="3" y="38"/>
                    </a:lnTo>
                    <a:lnTo>
                      <a:pt x="14" y="38"/>
                    </a:lnTo>
                    <a:lnTo>
                      <a:pt x="24" y="38"/>
                    </a:lnTo>
                    <a:lnTo>
                      <a:pt x="31" y="40"/>
                    </a:lnTo>
                    <a:lnTo>
                      <a:pt x="36" y="42"/>
                    </a:lnTo>
                    <a:lnTo>
                      <a:pt x="38" y="47"/>
                    </a:lnTo>
                    <a:lnTo>
                      <a:pt x="38" y="52"/>
                    </a:lnTo>
                    <a:lnTo>
                      <a:pt x="38" y="54"/>
                    </a:lnTo>
                    <a:lnTo>
                      <a:pt x="38" y="59"/>
                    </a:lnTo>
                    <a:lnTo>
                      <a:pt x="40" y="64"/>
                    </a:lnTo>
                    <a:lnTo>
                      <a:pt x="48" y="69"/>
                    </a:lnTo>
                    <a:lnTo>
                      <a:pt x="52" y="71"/>
                    </a:lnTo>
                    <a:lnTo>
                      <a:pt x="59" y="71"/>
                    </a:lnTo>
                    <a:lnTo>
                      <a:pt x="64" y="66"/>
                    </a:lnTo>
                    <a:lnTo>
                      <a:pt x="64" y="61"/>
                    </a:lnTo>
                    <a:lnTo>
                      <a:pt x="64" y="54"/>
                    </a:lnTo>
                    <a:lnTo>
                      <a:pt x="62" y="50"/>
                    </a:lnTo>
                    <a:lnTo>
                      <a:pt x="59" y="42"/>
                    </a:lnTo>
                    <a:lnTo>
                      <a:pt x="62" y="38"/>
                    </a:lnTo>
                    <a:lnTo>
                      <a:pt x="71" y="28"/>
                    </a:lnTo>
                    <a:lnTo>
                      <a:pt x="74" y="26"/>
                    </a:lnTo>
                    <a:lnTo>
                      <a:pt x="74" y="21"/>
                    </a:lnTo>
                    <a:lnTo>
                      <a:pt x="71" y="9"/>
                    </a:lnTo>
                    <a:lnTo>
                      <a:pt x="69" y="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dirty="0">
                  <a:latin typeface="Calibri Light" panose="020F0302020204030204"/>
                </a:endParaRPr>
              </a:p>
            </p:txBody>
          </p:sp>
        </p:grpSp>
      </p:grpSp>
      <p:sp>
        <p:nvSpPr>
          <p:cNvPr id="974" name="Rectangle 973"/>
          <p:cNvSpPr/>
          <p:nvPr/>
        </p:nvSpPr>
        <p:spPr>
          <a:xfrm>
            <a:off x="3295540" y="7153083"/>
            <a:ext cx="6607475" cy="535506"/>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Calibri Light" panose="020F0302020204030204"/>
            </a:endParaRPr>
          </a:p>
        </p:txBody>
      </p:sp>
      <p:sp>
        <p:nvSpPr>
          <p:cNvPr id="975" name="Rectangle 974"/>
          <p:cNvSpPr/>
          <p:nvPr/>
        </p:nvSpPr>
        <p:spPr>
          <a:xfrm>
            <a:off x="3295540" y="7153083"/>
            <a:ext cx="3303737" cy="535506"/>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Calibri Light" panose="020F0302020204030204"/>
            </a:endParaRPr>
          </a:p>
        </p:txBody>
      </p:sp>
      <p:sp>
        <p:nvSpPr>
          <p:cNvPr id="976" name="Content Placeholder 2"/>
          <p:cNvSpPr txBox="1"/>
          <p:nvPr/>
        </p:nvSpPr>
        <p:spPr>
          <a:xfrm>
            <a:off x="3265828" y="7133791"/>
            <a:ext cx="939171" cy="430888"/>
          </a:xfrm>
          <a:prstGeom prst="rect">
            <a:avLst/>
          </a:prstGeom>
          <a:noFill/>
        </p:spPr>
        <p:txBody>
          <a:bodyPr vert="horz"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buNone/>
            </a:pPr>
            <a:r>
              <a:rPr lang="en-US" sz="2200" dirty="0">
                <a:solidFill>
                  <a:schemeClr val="bg1"/>
                </a:solidFill>
                <a:latin typeface="Calibri Light" panose="020F0302020204030204"/>
                <a:cs typeface="Calibri Light" panose="020F0302020204030204"/>
              </a:rPr>
              <a:t>50%</a:t>
            </a:r>
            <a:endParaRPr lang="en-US" sz="2200" dirty="0">
              <a:solidFill>
                <a:schemeClr val="bg1"/>
              </a:solidFill>
              <a:latin typeface="Calibri Light" panose="020F0302020204030204"/>
              <a:cs typeface="Calibri Light" panose="020F0302020204030204"/>
            </a:endParaRPr>
          </a:p>
        </p:txBody>
      </p:sp>
      <p:sp>
        <p:nvSpPr>
          <p:cNvPr id="977" name="Rectangle 976"/>
          <p:cNvSpPr/>
          <p:nvPr/>
        </p:nvSpPr>
        <p:spPr>
          <a:xfrm>
            <a:off x="3295541" y="7950027"/>
            <a:ext cx="6607475" cy="535506"/>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Calibri Light" panose="020F0302020204030204"/>
            </a:endParaRPr>
          </a:p>
        </p:txBody>
      </p:sp>
      <p:sp>
        <p:nvSpPr>
          <p:cNvPr id="978" name="Rectangle 977"/>
          <p:cNvSpPr/>
          <p:nvPr/>
        </p:nvSpPr>
        <p:spPr>
          <a:xfrm>
            <a:off x="3295541" y="7950027"/>
            <a:ext cx="3886752" cy="535506"/>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Calibri Light" panose="020F0302020204030204"/>
            </a:endParaRPr>
          </a:p>
        </p:txBody>
      </p:sp>
      <p:sp>
        <p:nvSpPr>
          <p:cNvPr id="979" name="Content Placeholder 2"/>
          <p:cNvSpPr txBox="1"/>
          <p:nvPr/>
        </p:nvSpPr>
        <p:spPr>
          <a:xfrm>
            <a:off x="3265828" y="7930737"/>
            <a:ext cx="939171" cy="430888"/>
          </a:xfrm>
          <a:prstGeom prst="rect">
            <a:avLst/>
          </a:prstGeom>
          <a:noFill/>
        </p:spPr>
        <p:txBody>
          <a:bodyPr vert="horz"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buNone/>
            </a:pPr>
            <a:r>
              <a:rPr lang="en-US" sz="2200" dirty="0">
                <a:solidFill>
                  <a:schemeClr val="bg1"/>
                </a:solidFill>
                <a:latin typeface="Calibri Light" panose="020F0302020204030204"/>
                <a:cs typeface="Calibri Light" panose="020F0302020204030204"/>
              </a:rPr>
              <a:t>5</a:t>
            </a:r>
            <a:r>
              <a:rPr lang="en-US" sz="2200" dirty="0" smtClean="0">
                <a:solidFill>
                  <a:schemeClr val="bg1"/>
                </a:solidFill>
                <a:latin typeface="Calibri Light" panose="020F0302020204030204"/>
                <a:cs typeface="Calibri Light" panose="020F0302020204030204"/>
              </a:rPr>
              <a:t>2</a:t>
            </a:r>
            <a:r>
              <a:rPr lang="en-US" sz="2200" dirty="0">
                <a:solidFill>
                  <a:schemeClr val="bg1"/>
                </a:solidFill>
                <a:latin typeface="Calibri Light" panose="020F0302020204030204"/>
                <a:cs typeface="Calibri Light" panose="020F0302020204030204"/>
              </a:rPr>
              <a:t>%</a:t>
            </a:r>
            <a:endParaRPr lang="en-US" sz="2200" dirty="0">
              <a:solidFill>
                <a:schemeClr val="bg1"/>
              </a:solidFill>
              <a:latin typeface="Calibri Light" panose="020F0302020204030204"/>
              <a:cs typeface="Calibri Light" panose="020F0302020204030204"/>
            </a:endParaRPr>
          </a:p>
        </p:txBody>
      </p:sp>
      <p:sp>
        <p:nvSpPr>
          <p:cNvPr id="980" name="Rectangle 979"/>
          <p:cNvSpPr/>
          <p:nvPr/>
        </p:nvSpPr>
        <p:spPr>
          <a:xfrm>
            <a:off x="3295540" y="8792393"/>
            <a:ext cx="6607475" cy="535506"/>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Calibri Light" panose="020F0302020204030204"/>
            </a:endParaRPr>
          </a:p>
        </p:txBody>
      </p:sp>
      <p:sp>
        <p:nvSpPr>
          <p:cNvPr id="981" name="Rectangle 980"/>
          <p:cNvSpPr/>
          <p:nvPr/>
        </p:nvSpPr>
        <p:spPr>
          <a:xfrm>
            <a:off x="3295539" y="8792393"/>
            <a:ext cx="2942695" cy="535506"/>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Calibri Light" panose="020F0302020204030204"/>
            </a:endParaRPr>
          </a:p>
        </p:txBody>
      </p:sp>
      <p:sp>
        <p:nvSpPr>
          <p:cNvPr id="982" name="Content Placeholder 2"/>
          <p:cNvSpPr txBox="1"/>
          <p:nvPr/>
        </p:nvSpPr>
        <p:spPr>
          <a:xfrm>
            <a:off x="3265828" y="8773101"/>
            <a:ext cx="939171" cy="430888"/>
          </a:xfrm>
          <a:prstGeom prst="rect">
            <a:avLst/>
          </a:prstGeom>
          <a:noFill/>
        </p:spPr>
        <p:txBody>
          <a:bodyPr vert="horz"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buNone/>
            </a:pPr>
            <a:r>
              <a:rPr lang="en-US" sz="2200" dirty="0">
                <a:solidFill>
                  <a:schemeClr val="bg1"/>
                </a:solidFill>
                <a:latin typeface="Calibri Light" panose="020F0302020204030204"/>
                <a:cs typeface="Calibri Light" panose="020F0302020204030204"/>
              </a:rPr>
              <a:t>5</a:t>
            </a:r>
            <a:r>
              <a:rPr lang="en-US" sz="2200" dirty="0" smtClean="0">
                <a:solidFill>
                  <a:schemeClr val="bg1"/>
                </a:solidFill>
                <a:latin typeface="Calibri Light" panose="020F0302020204030204"/>
                <a:cs typeface="Calibri Light" panose="020F0302020204030204"/>
              </a:rPr>
              <a:t>5</a:t>
            </a:r>
            <a:r>
              <a:rPr lang="en-US" sz="2200" dirty="0">
                <a:solidFill>
                  <a:schemeClr val="bg1"/>
                </a:solidFill>
                <a:latin typeface="Calibri Light" panose="020F0302020204030204"/>
                <a:cs typeface="Calibri Light" panose="020F0302020204030204"/>
              </a:rPr>
              <a:t>%</a:t>
            </a:r>
            <a:endParaRPr lang="en-US" sz="2200" dirty="0">
              <a:solidFill>
                <a:schemeClr val="bg1"/>
              </a:solidFill>
              <a:latin typeface="Calibri Light" panose="020F0302020204030204"/>
              <a:cs typeface="Calibri Light" panose="020F0302020204030204"/>
            </a:endParaRPr>
          </a:p>
        </p:txBody>
      </p:sp>
      <p:sp>
        <p:nvSpPr>
          <p:cNvPr id="983" name="Rectangle 982"/>
          <p:cNvSpPr/>
          <p:nvPr/>
        </p:nvSpPr>
        <p:spPr>
          <a:xfrm>
            <a:off x="3295540" y="9602823"/>
            <a:ext cx="6607475" cy="535506"/>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Calibri Light" panose="020F0302020204030204"/>
            </a:endParaRPr>
          </a:p>
        </p:txBody>
      </p:sp>
      <p:sp>
        <p:nvSpPr>
          <p:cNvPr id="984" name="Rectangle 983"/>
          <p:cNvSpPr/>
          <p:nvPr/>
        </p:nvSpPr>
        <p:spPr>
          <a:xfrm>
            <a:off x="3295540" y="9602823"/>
            <a:ext cx="4923215" cy="535506"/>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Calibri Light" panose="020F0302020204030204"/>
            </a:endParaRPr>
          </a:p>
        </p:txBody>
      </p:sp>
      <p:sp>
        <p:nvSpPr>
          <p:cNvPr id="985" name="Content Placeholder 2"/>
          <p:cNvSpPr txBox="1"/>
          <p:nvPr/>
        </p:nvSpPr>
        <p:spPr>
          <a:xfrm>
            <a:off x="3265828" y="9583531"/>
            <a:ext cx="939171" cy="430888"/>
          </a:xfrm>
          <a:prstGeom prst="rect">
            <a:avLst/>
          </a:prstGeom>
          <a:noFill/>
        </p:spPr>
        <p:txBody>
          <a:bodyPr vert="horz"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buNone/>
            </a:pPr>
            <a:r>
              <a:rPr lang="en-US" sz="2200" dirty="0">
                <a:solidFill>
                  <a:schemeClr val="bg1"/>
                </a:solidFill>
                <a:latin typeface="Calibri Light" panose="020F0302020204030204"/>
                <a:cs typeface="Calibri Light" panose="020F0302020204030204"/>
              </a:rPr>
              <a:t>5</a:t>
            </a:r>
            <a:r>
              <a:rPr lang="en-US" sz="2200" dirty="0" smtClean="0">
                <a:solidFill>
                  <a:schemeClr val="bg1"/>
                </a:solidFill>
                <a:latin typeface="Calibri Light" panose="020F0302020204030204"/>
                <a:cs typeface="Calibri Light" panose="020F0302020204030204"/>
              </a:rPr>
              <a:t>5</a:t>
            </a:r>
            <a:r>
              <a:rPr lang="en-US" sz="2200" dirty="0">
                <a:solidFill>
                  <a:schemeClr val="bg1"/>
                </a:solidFill>
                <a:latin typeface="Calibri Light" panose="020F0302020204030204"/>
                <a:cs typeface="Calibri Light" panose="020F0302020204030204"/>
              </a:rPr>
              <a:t>%</a:t>
            </a:r>
            <a:endParaRPr lang="en-US" sz="2200" dirty="0">
              <a:solidFill>
                <a:schemeClr val="bg1"/>
              </a:solidFill>
              <a:latin typeface="Calibri Light" panose="020F0302020204030204"/>
              <a:cs typeface="Calibri Light" panose="020F0302020204030204"/>
            </a:endParaRPr>
          </a:p>
        </p:txBody>
      </p:sp>
      <p:sp>
        <p:nvSpPr>
          <p:cNvPr id="986" name="Rectangle 985"/>
          <p:cNvSpPr/>
          <p:nvPr/>
        </p:nvSpPr>
        <p:spPr>
          <a:xfrm>
            <a:off x="-9070137" y="7153083"/>
            <a:ext cx="6607475" cy="535506"/>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Calibri Light" panose="020F0302020204030204"/>
            </a:endParaRPr>
          </a:p>
        </p:txBody>
      </p:sp>
      <p:sp>
        <p:nvSpPr>
          <p:cNvPr id="987" name="Rectangle 986"/>
          <p:cNvSpPr/>
          <p:nvPr/>
        </p:nvSpPr>
        <p:spPr>
          <a:xfrm>
            <a:off x="3295540" y="10413253"/>
            <a:ext cx="3886753" cy="535506"/>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Calibri Light" panose="020F0302020204030204"/>
            </a:endParaRPr>
          </a:p>
        </p:txBody>
      </p:sp>
      <p:sp>
        <p:nvSpPr>
          <p:cNvPr id="988" name="Content Placeholder 2"/>
          <p:cNvSpPr txBox="1"/>
          <p:nvPr/>
        </p:nvSpPr>
        <p:spPr>
          <a:xfrm>
            <a:off x="3265828" y="10396161"/>
            <a:ext cx="939171" cy="430888"/>
          </a:xfrm>
          <a:prstGeom prst="rect">
            <a:avLst/>
          </a:prstGeom>
          <a:noFill/>
        </p:spPr>
        <p:txBody>
          <a:bodyPr vert="horz"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buNone/>
            </a:pPr>
            <a:r>
              <a:rPr lang="en-US" sz="2200" dirty="0">
                <a:solidFill>
                  <a:schemeClr val="bg1"/>
                </a:solidFill>
                <a:latin typeface="Calibri Light" panose="020F0302020204030204"/>
                <a:cs typeface="Calibri Light" panose="020F0302020204030204"/>
              </a:rPr>
              <a:t>5</a:t>
            </a:r>
            <a:r>
              <a:rPr lang="en-US" sz="2200" dirty="0" smtClean="0">
                <a:solidFill>
                  <a:schemeClr val="bg1"/>
                </a:solidFill>
                <a:latin typeface="Calibri Light" panose="020F0302020204030204"/>
                <a:cs typeface="Calibri Light" panose="020F0302020204030204"/>
              </a:rPr>
              <a:t>5</a:t>
            </a:r>
            <a:r>
              <a:rPr lang="en-US" sz="2200" dirty="0">
                <a:solidFill>
                  <a:schemeClr val="bg1"/>
                </a:solidFill>
                <a:latin typeface="Calibri Light" panose="020F0302020204030204"/>
                <a:cs typeface="Calibri Light" panose="020F0302020204030204"/>
              </a:rPr>
              <a:t>%</a:t>
            </a:r>
            <a:endParaRPr lang="en-US" sz="2200" dirty="0">
              <a:solidFill>
                <a:schemeClr val="bg1"/>
              </a:solidFill>
              <a:latin typeface="Calibri Light" panose="020F0302020204030204"/>
              <a:cs typeface="Calibri Light" panose="020F0302020204030204"/>
            </a:endParaRPr>
          </a:p>
        </p:txBody>
      </p:sp>
      <p:grpSp>
        <p:nvGrpSpPr>
          <p:cNvPr id="990" name="Group 989"/>
          <p:cNvGrpSpPr/>
          <p:nvPr/>
        </p:nvGrpSpPr>
        <p:grpSpPr>
          <a:xfrm>
            <a:off x="3005073" y="4587731"/>
            <a:ext cx="8301258" cy="2262259"/>
            <a:chOff x="15192526" y="3880610"/>
            <a:chExt cx="8301258" cy="2262259"/>
          </a:xfrm>
        </p:grpSpPr>
        <p:sp>
          <p:nvSpPr>
            <p:cNvPr id="991" name="TextBox 990"/>
            <p:cNvSpPr txBox="1"/>
            <p:nvPr/>
          </p:nvSpPr>
          <p:spPr>
            <a:xfrm>
              <a:off x="15192526" y="3880610"/>
              <a:ext cx="3462374" cy="800183"/>
            </a:xfrm>
            <a:prstGeom prst="rect">
              <a:avLst/>
            </a:prstGeom>
            <a:noFill/>
          </p:spPr>
          <p:txBody>
            <a:bodyPr wrap="none" lIns="182843" tIns="91422" rIns="182843" bIns="91422" rtlCol="0">
              <a:spAutoFit/>
            </a:bodyPr>
            <a:lstStyle/>
            <a:p>
              <a:r>
                <a:rPr lang="id-ID" sz="4000" dirty="0" smtClean="0">
                  <a:latin typeface="Lato Regular"/>
                  <a:cs typeface="Lato Regular"/>
                </a:rPr>
                <a:t>Food Analysis</a:t>
              </a:r>
              <a:endParaRPr lang="id-ID" sz="4000" dirty="0">
                <a:latin typeface="Lato Regular"/>
                <a:cs typeface="Lato Regular"/>
              </a:endParaRPr>
            </a:p>
          </p:txBody>
        </p:sp>
        <p:sp>
          <p:nvSpPr>
            <p:cNvPr id="992" name="TextBox 991"/>
            <p:cNvSpPr txBox="1"/>
            <p:nvPr/>
          </p:nvSpPr>
          <p:spPr>
            <a:xfrm>
              <a:off x="17975259" y="4633036"/>
              <a:ext cx="5518525" cy="1172079"/>
            </a:xfrm>
            <a:prstGeom prst="rect">
              <a:avLst/>
            </a:prstGeom>
            <a:noFill/>
          </p:spPr>
          <p:txBody>
            <a:bodyPr wrap="square" lIns="182843" tIns="91422" rIns="182843" bIns="91422" rtlCol="0">
              <a:spAutoFit/>
            </a:bodyPr>
            <a:lstStyle/>
            <a:p>
              <a:pPr>
                <a:lnSpc>
                  <a:spcPct val="150000"/>
                </a:lnSpc>
              </a:pPr>
              <a:r>
                <a:rPr lang="pt-BR" sz="2200" dirty="0">
                  <a:latin typeface="Calibri Light" panose="020F0302020204030204"/>
                  <a:cs typeface="Calibri Light" panose="020F0302020204030204"/>
                </a:rPr>
                <a:t>Lorem ipsum dolor sit amet, consectetur adipiscing elit. Aliquam tincidunt a</a:t>
              </a:r>
              <a:endParaRPr lang="id-ID" sz="2200" dirty="0">
                <a:solidFill>
                  <a:schemeClr val="bg1">
                    <a:lumMod val="65000"/>
                  </a:schemeClr>
                </a:solidFill>
                <a:latin typeface="Calibri Light" panose="020F0302020204030204"/>
              </a:endParaRPr>
            </a:p>
          </p:txBody>
        </p:sp>
        <p:sp>
          <p:nvSpPr>
            <p:cNvPr id="993" name="TextBox 992"/>
            <p:cNvSpPr txBox="1"/>
            <p:nvPr/>
          </p:nvSpPr>
          <p:spPr>
            <a:xfrm>
              <a:off x="15259366" y="4296246"/>
              <a:ext cx="2752422" cy="1846623"/>
            </a:xfrm>
            <a:prstGeom prst="rect">
              <a:avLst/>
            </a:prstGeom>
            <a:noFill/>
          </p:spPr>
          <p:txBody>
            <a:bodyPr wrap="none" lIns="182843" tIns="91422" rIns="182843" bIns="91422" rtlCol="0">
              <a:spAutoFit/>
            </a:bodyPr>
            <a:lstStyle/>
            <a:p>
              <a:r>
                <a:rPr lang="id-ID" sz="10800" b="1" dirty="0" smtClean="0">
                  <a:solidFill>
                    <a:schemeClr val="accent2"/>
                  </a:solidFill>
                  <a:latin typeface="Calibri Light" panose="020F0302020204030204"/>
                </a:rPr>
                <a:t>99%</a:t>
              </a:r>
              <a:endParaRPr lang="id-ID" sz="10800" b="1" dirty="0">
                <a:solidFill>
                  <a:schemeClr val="accent2"/>
                </a:solidFill>
                <a:latin typeface="Calibri Light" panose="020F0302020204030204"/>
              </a:endParaRPr>
            </a:p>
          </p:txBody>
        </p:sp>
      </p:grpSp>
      <p:grpSp>
        <p:nvGrpSpPr>
          <p:cNvPr id="994" name="Group 993"/>
          <p:cNvGrpSpPr/>
          <p:nvPr/>
        </p:nvGrpSpPr>
        <p:grpSpPr>
          <a:xfrm>
            <a:off x="2636770" y="9647383"/>
            <a:ext cx="561542" cy="433824"/>
            <a:chOff x="15545203" y="5206321"/>
            <a:chExt cx="561542" cy="433824"/>
          </a:xfrm>
          <a:solidFill>
            <a:schemeClr val="accent4"/>
          </a:solidFill>
        </p:grpSpPr>
        <p:sp>
          <p:nvSpPr>
            <p:cNvPr id="995" name="Freeform 413"/>
            <p:cNvSpPr>
              <a:spLocks noChangeArrowheads="1"/>
            </p:cNvSpPr>
            <p:nvPr/>
          </p:nvSpPr>
          <p:spPr bwMode="auto">
            <a:xfrm>
              <a:off x="15545203" y="5430083"/>
              <a:ext cx="164353" cy="168963"/>
            </a:xfrm>
            <a:custGeom>
              <a:avLst/>
              <a:gdLst>
                <a:gd name="T0" fmla="*/ 68 w 164"/>
                <a:gd name="T1" fmla="*/ 0 h 166"/>
                <a:gd name="T2" fmla="*/ 68 w 164"/>
                <a:gd name="T3" fmla="*/ 0 h 166"/>
                <a:gd name="T4" fmla="*/ 27 w 164"/>
                <a:gd name="T5" fmla="*/ 14 h 166"/>
                <a:gd name="T6" fmla="*/ 0 w 164"/>
                <a:gd name="T7" fmla="*/ 55 h 166"/>
                <a:gd name="T8" fmla="*/ 109 w 164"/>
                <a:gd name="T9" fmla="*/ 165 h 166"/>
                <a:gd name="T10" fmla="*/ 163 w 164"/>
                <a:gd name="T11" fmla="*/ 43 h 166"/>
                <a:gd name="T12" fmla="*/ 68 w 164"/>
                <a:gd name="T13" fmla="*/ 0 h 166"/>
                <a:gd name="T14" fmla="*/ 81 w 164"/>
                <a:gd name="T15" fmla="*/ 68 h 166"/>
                <a:gd name="T16" fmla="*/ 81 w 164"/>
                <a:gd name="T17" fmla="*/ 68 h 166"/>
                <a:gd name="T18" fmla="*/ 68 w 164"/>
                <a:gd name="T19" fmla="*/ 68 h 166"/>
                <a:gd name="T20" fmla="*/ 81 w 164"/>
                <a:gd name="T21" fmla="*/ 55 h 166"/>
                <a:gd name="T22" fmla="*/ 95 w 164"/>
                <a:gd name="T23" fmla="*/ 68 h 166"/>
                <a:gd name="T24" fmla="*/ 81 w 164"/>
                <a:gd name="T25" fmla="*/ 68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4" h="166">
                  <a:moveTo>
                    <a:pt x="68" y="0"/>
                  </a:moveTo>
                  <a:lnTo>
                    <a:pt x="68" y="0"/>
                  </a:lnTo>
                  <a:cubicBezTo>
                    <a:pt x="54" y="0"/>
                    <a:pt x="40" y="0"/>
                    <a:pt x="27" y="14"/>
                  </a:cubicBezTo>
                  <a:cubicBezTo>
                    <a:pt x="13" y="14"/>
                    <a:pt x="0" y="29"/>
                    <a:pt x="0" y="55"/>
                  </a:cubicBezTo>
                  <a:cubicBezTo>
                    <a:pt x="13" y="83"/>
                    <a:pt x="40" y="123"/>
                    <a:pt x="109" y="165"/>
                  </a:cubicBezTo>
                  <a:cubicBezTo>
                    <a:pt x="109" y="138"/>
                    <a:pt x="122" y="97"/>
                    <a:pt x="163" y="43"/>
                  </a:cubicBezTo>
                  <a:cubicBezTo>
                    <a:pt x="136" y="14"/>
                    <a:pt x="95" y="0"/>
                    <a:pt x="68" y="0"/>
                  </a:cubicBezTo>
                  <a:close/>
                  <a:moveTo>
                    <a:pt x="81" y="68"/>
                  </a:moveTo>
                  <a:lnTo>
                    <a:pt x="81" y="68"/>
                  </a:lnTo>
                  <a:lnTo>
                    <a:pt x="68" y="68"/>
                  </a:lnTo>
                  <a:cubicBezTo>
                    <a:pt x="68" y="55"/>
                    <a:pt x="81" y="55"/>
                    <a:pt x="81" y="55"/>
                  </a:cubicBezTo>
                  <a:cubicBezTo>
                    <a:pt x="81" y="55"/>
                    <a:pt x="95" y="55"/>
                    <a:pt x="95" y="68"/>
                  </a:cubicBezTo>
                  <a:lnTo>
                    <a:pt x="81" y="68"/>
                  </a:lnTo>
                  <a:close/>
                </a:path>
              </a:pathLst>
            </a:custGeom>
            <a:grpFill/>
            <a:ln>
              <a:noFill/>
            </a:ln>
            <a:effectLst/>
            <a:extLst>
              <a:ext uri="{91240B29-F687-4F45-9708-019B960494DF}">
                <a14:hiddenLine xmlns:a14="http://schemas.microsoft.com/office/drawing/2010/main" w="9525">
                  <a:solidFill>
                    <a:srgbClr val="010101"/>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996" name="Freeform 414"/>
            <p:cNvSpPr>
              <a:spLocks noChangeArrowheads="1"/>
            </p:cNvSpPr>
            <p:nvPr/>
          </p:nvSpPr>
          <p:spPr bwMode="auto">
            <a:xfrm>
              <a:off x="15796298" y="5443783"/>
              <a:ext cx="150658" cy="182662"/>
            </a:xfrm>
            <a:custGeom>
              <a:avLst/>
              <a:gdLst>
                <a:gd name="T0" fmla="*/ 82 w 151"/>
                <a:gd name="T1" fmla="*/ 0 h 180"/>
                <a:gd name="T2" fmla="*/ 82 w 151"/>
                <a:gd name="T3" fmla="*/ 0 h 180"/>
                <a:gd name="T4" fmla="*/ 41 w 151"/>
                <a:gd name="T5" fmla="*/ 15 h 180"/>
                <a:gd name="T6" fmla="*/ 14 w 151"/>
                <a:gd name="T7" fmla="*/ 29 h 180"/>
                <a:gd name="T8" fmla="*/ 41 w 151"/>
                <a:gd name="T9" fmla="*/ 179 h 180"/>
                <a:gd name="T10" fmla="*/ 150 w 151"/>
                <a:gd name="T11" fmla="*/ 138 h 180"/>
                <a:gd name="T12" fmla="*/ 82 w 151"/>
                <a:gd name="T13" fmla="*/ 0 h 180"/>
              </a:gdLst>
              <a:ahLst/>
              <a:cxnLst>
                <a:cxn ang="0">
                  <a:pos x="T0" y="T1"/>
                </a:cxn>
                <a:cxn ang="0">
                  <a:pos x="T2" y="T3"/>
                </a:cxn>
                <a:cxn ang="0">
                  <a:pos x="T4" y="T5"/>
                </a:cxn>
                <a:cxn ang="0">
                  <a:pos x="T6" y="T7"/>
                </a:cxn>
                <a:cxn ang="0">
                  <a:pos x="T8" y="T9"/>
                </a:cxn>
                <a:cxn ang="0">
                  <a:pos x="T10" y="T11"/>
                </a:cxn>
                <a:cxn ang="0">
                  <a:pos x="T12" y="T13"/>
                </a:cxn>
              </a:cxnLst>
              <a:rect l="0" t="0" r="r" b="b"/>
              <a:pathLst>
                <a:path w="151" h="180">
                  <a:moveTo>
                    <a:pt x="82" y="0"/>
                  </a:moveTo>
                  <a:lnTo>
                    <a:pt x="82" y="0"/>
                  </a:lnTo>
                  <a:cubicBezTo>
                    <a:pt x="68" y="0"/>
                    <a:pt x="55" y="15"/>
                    <a:pt x="41" y="15"/>
                  </a:cubicBezTo>
                  <a:cubicBezTo>
                    <a:pt x="41" y="15"/>
                    <a:pt x="27" y="15"/>
                    <a:pt x="14" y="29"/>
                  </a:cubicBezTo>
                  <a:cubicBezTo>
                    <a:pt x="14" y="54"/>
                    <a:pt x="0" y="109"/>
                    <a:pt x="41" y="179"/>
                  </a:cubicBezTo>
                  <a:cubicBezTo>
                    <a:pt x="82" y="179"/>
                    <a:pt x="123" y="164"/>
                    <a:pt x="150" y="138"/>
                  </a:cubicBezTo>
                  <a:cubicBezTo>
                    <a:pt x="109" y="109"/>
                    <a:pt x="82" y="41"/>
                    <a:pt x="82" y="0"/>
                  </a:cubicBezTo>
                </a:path>
              </a:pathLst>
            </a:custGeom>
            <a:grpFill/>
            <a:ln>
              <a:noFill/>
            </a:ln>
            <a:effectLst/>
            <a:extLst>
              <a:ext uri="{91240B29-F687-4F45-9708-019B960494DF}">
                <a14:hiddenLine xmlns:a14="http://schemas.microsoft.com/office/drawing/2010/main" w="9525">
                  <a:solidFill>
                    <a:srgbClr val="010101"/>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997" name="Freeform 415"/>
            <p:cNvSpPr>
              <a:spLocks noChangeArrowheads="1"/>
            </p:cNvSpPr>
            <p:nvPr/>
          </p:nvSpPr>
          <p:spPr bwMode="auto">
            <a:xfrm>
              <a:off x="15668467" y="5475749"/>
              <a:ext cx="136961" cy="164396"/>
            </a:xfrm>
            <a:custGeom>
              <a:avLst/>
              <a:gdLst>
                <a:gd name="T0" fmla="*/ 123 w 138"/>
                <a:gd name="T1" fmla="*/ 0 h 164"/>
                <a:gd name="T2" fmla="*/ 123 w 138"/>
                <a:gd name="T3" fmla="*/ 0 h 164"/>
                <a:gd name="T4" fmla="*/ 82 w 138"/>
                <a:gd name="T5" fmla="*/ 0 h 164"/>
                <a:gd name="T6" fmla="*/ 69 w 138"/>
                <a:gd name="T7" fmla="*/ 12 h 164"/>
                <a:gd name="T8" fmla="*/ 0 w 138"/>
                <a:gd name="T9" fmla="*/ 135 h 164"/>
                <a:gd name="T10" fmla="*/ 96 w 138"/>
                <a:gd name="T11" fmla="*/ 163 h 164"/>
                <a:gd name="T12" fmla="*/ 137 w 138"/>
                <a:gd name="T13" fmla="*/ 163 h 164"/>
                <a:gd name="T14" fmla="*/ 123 w 138"/>
                <a:gd name="T15" fmla="*/ 0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8" h="164">
                  <a:moveTo>
                    <a:pt x="123" y="0"/>
                  </a:moveTo>
                  <a:lnTo>
                    <a:pt x="123" y="0"/>
                  </a:lnTo>
                  <a:cubicBezTo>
                    <a:pt x="110" y="0"/>
                    <a:pt x="96" y="0"/>
                    <a:pt x="82" y="0"/>
                  </a:cubicBezTo>
                  <a:lnTo>
                    <a:pt x="69" y="12"/>
                  </a:lnTo>
                  <a:cubicBezTo>
                    <a:pt x="14" y="66"/>
                    <a:pt x="0" y="135"/>
                    <a:pt x="0" y="135"/>
                  </a:cubicBezTo>
                  <a:cubicBezTo>
                    <a:pt x="28" y="150"/>
                    <a:pt x="69" y="163"/>
                    <a:pt x="96" y="163"/>
                  </a:cubicBezTo>
                  <a:cubicBezTo>
                    <a:pt x="110" y="163"/>
                    <a:pt x="123" y="163"/>
                    <a:pt x="137" y="163"/>
                  </a:cubicBezTo>
                  <a:cubicBezTo>
                    <a:pt x="110" y="95"/>
                    <a:pt x="110" y="40"/>
                    <a:pt x="123" y="0"/>
                  </a:cubicBezTo>
                </a:path>
              </a:pathLst>
            </a:custGeom>
            <a:grpFill/>
            <a:ln>
              <a:noFill/>
            </a:ln>
            <a:effectLst/>
            <a:extLst>
              <a:ext uri="{91240B29-F687-4F45-9708-019B960494DF}">
                <a14:hiddenLine xmlns:a14="http://schemas.microsoft.com/office/drawing/2010/main" w="9525">
                  <a:solidFill>
                    <a:srgbClr val="010101"/>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998" name="Freeform 416"/>
            <p:cNvSpPr>
              <a:spLocks noChangeArrowheads="1"/>
            </p:cNvSpPr>
            <p:nvPr/>
          </p:nvSpPr>
          <p:spPr bwMode="auto">
            <a:xfrm>
              <a:off x="15855649" y="5206321"/>
              <a:ext cx="251096" cy="196363"/>
            </a:xfrm>
            <a:custGeom>
              <a:avLst/>
              <a:gdLst>
                <a:gd name="T0" fmla="*/ 247 w 248"/>
                <a:gd name="T1" fmla="*/ 0 h 193"/>
                <a:gd name="T2" fmla="*/ 247 w 248"/>
                <a:gd name="T3" fmla="*/ 0 h 193"/>
                <a:gd name="T4" fmla="*/ 136 w 248"/>
                <a:gd name="T5" fmla="*/ 83 h 193"/>
                <a:gd name="T6" fmla="*/ 13 w 248"/>
                <a:gd name="T7" fmla="*/ 27 h 193"/>
                <a:gd name="T8" fmla="*/ 0 w 248"/>
                <a:gd name="T9" fmla="*/ 27 h 193"/>
                <a:gd name="T10" fmla="*/ 0 w 248"/>
                <a:gd name="T11" fmla="*/ 41 h 193"/>
                <a:gd name="T12" fmla="*/ 41 w 248"/>
                <a:gd name="T13" fmla="*/ 150 h 193"/>
                <a:gd name="T14" fmla="*/ 136 w 248"/>
                <a:gd name="T15" fmla="*/ 192 h 193"/>
                <a:gd name="T16" fmla="*/ 191 w 248"/>
                <a:gd name="T17" fmla="*/ 164 h 193"/>
                <a:gd name="T18" fmla="*/ 247 w 248"/>
                <a:gd name="T19" fmla="*/ 13 h 193"/>
                <a:gd name="T20" fmla="*/ 247 w 248"/>
                <a:gd name="T21" fmla="*/ 13 h 193"/>
                <a:gd name="T22" fmla="*/ 247 w 248"/>
                <a:gd name="T23" fmla="*/ 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48" h="193">
                  <a:moveTo>
                    <a:pt x="247" y="0"/>
                  </a:moveTo>
                  <a:lnTo>
                    <a:pt x="247" y="0"/>
                  </a:lnTo>
                  <a:cubicBezTo>
                    <a:pt x="232" y="0"/>
                    <a:pt x="232" y="0"/>
                    <a:pt x="136" y="83"/>
                  </a:cubicBezTo>
                  <a:cubicBezTo>
                    <a:pt x="13" y="27"/>
                    <a:pt x="13" y="27"/>
                    <a:pt x="13" y="27"/>
                  </a:cubicBezTo>
                  <a:lnTo>
                    <a:pt x="0" y="27"/>
                  </a:lnTo>
                  <a:cubicBezTo>
                    <a:pt x="0" y="41"/>
                    <a:pt x="0" y="41"/>
                    <a:pt x="0" y="41"/>
                  </a:cubicBezTo>
                  <a:cubicBezTo>
                    <a:pt x="0" y="83"/>
                    <a:pt x="13" y="123"/>
                    <a:pt x="41" y="150"/>
                  </a:cubicBezTo>
                  <a:cubicBezTo>
                    <a:pt x="68" y="177"/>
                    <a:pt x="109" y="192"/>
                    <a:pt x="136" y="192"/>
                  </a:cubicBezTo>
                  <a:cubicBezTo>
                    <a:pt x="164" y="192"/>
                    <a:pt x="177" y="177"/>
                    <a:pt x="191" y="164"/>
                  </a:cubicBezTo>
                  <a:cubicBezTo>
                    <a:pt x="218" y="123"/>
                    <a:pt x="247" y="68"/>
                    <a:pt x="247" y="13"/>
                  </a:cubicBezTo>
                  <a:lnTo>
                    <a:pt x="247" y="13"/>
                  </a:lnTo>
                  <a:lnTo>
                    <a:pt x="247" y="0"/>
                  </a:lnTo>
                </a:path>
              </a:pathLst>
            </a:custGeom>
            <a:grpFill/>
            <a:ln>
              <a:noFill/>
            </a:ln>
            <a:effectLst/>
            <a:extLst>
              <a:ext uri="{91240B29-F687-4F45-9708-019B960494DF}">
                <a14:hiddenLine xmlns:a14="http://schemas.microsoft.com/office/drawing/2010/main" w="9525">
                  <a:solidFill>
                    <a:srgbClr val="010101"/>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999" name="Freeform 417"/>
            <p:cNvSpPr>
              <a:spLocks noChangeArrowheads="1"/>
            </p:cNvSpPr>
            <p:nvPr/>
          </p:nvSpPr>
          <p:spPr bwMode="auto">
            <a:xfrm>
              <a:off x="15896736" y="5402684"/>
              <a:ext cx="136961" cy="164396"/>
            </a:xfrm>
            <a:custGeom>
              <a:avLst/>
              <a:gdLst>
                <a:gd name="T0" fmla="*/ 109 w 137"/>
                <a:gd name="T1" fmla="*/ 14 h 165"/>
                <a:gd name="T2" fmla="*/ 109 w 137"/>
                <a:gd name="T3" fmla="*/ 14 h 165"/>
                <a:gd name="T4" fmla="*/ 95 w 137"/>
                <a:gd name="T5" fmla="*/ 14 h 165"/>
                <a:gd name="T6" fmla="*/ 13 w 137"/>
                <a:gd name="T7" fmla="*/ 0 h 165"/>
                <a:gd name="T8" fmla="*/ 13 w 137"/>
                <a:gd name="T9" fmla="*/ 14 h 165"/>
                <a:gd name="T10" fmla="*/ 0 w 137"/>
                <a:gd name="T11" fmla="*/ 26 h 165"/>
                <a:gd name="T12" fmla="*/ 68 w 137"/>
                <a:gd name="T13" fmla="*/ 164 h 165"/>
                <a:gd name="T14" fmla="*/ 123 w 137"/>
                <a:gd name="T15" fmla="*/ 14 h 165"/>
                <a:gd name="T16" fmla="*/ 109 w 137"/>
                <a:gd name="T17" fmla="*/ 14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7" h="165">
                  <a:moveTo>
                    <a:pt x="109" y="14"/>
                  </a:moveTo>
                  <a:lnTo>
                    <a:pt x="109" y="14"/>
                  </a:lnTo>
                  <a:cubicBezTo>
                    <a:pt x="95" y="14"/>
                    <a:pt x="95" y="14"/>
                    <a:pt x="95" y="14"/>
                  </a:cubicBezTo>
                  <a:cubicBezTo>
                    <a:pt x="68" y="26"/>
                    <a:pt x="41" y="14"/>
                    <a:pt x="13" y="0"/>
                  </a:cubicBezTo>
                  <a:lnTo>
                    <a:pt x="13" y="14"/>
                  </a:lnTo>
                  <a:cubicBezTo>
                    <a:pt x="0" y="14"/>
                    <a:pt x="0" y="14"/>
                    <a:pt x="0" y="26"/>
                  </a:cubicBezTo>
                  <a:cubicBezTo>
                    <a:pt x="13" y="55"/>
                    <a:pt x="27" y="123"/>
                    <a:pt x="68" y="164"/>
                  </a:cubicBezTo>
                  <a:cubicBezTo>
                    <a:pt x="109" y="123"/>
                    <a:pt x="136" y="69"/>
                    <a:pt x="123" y="14"/>
                  </a:cubicBezTo>
                  <a:lnTo>
                    <a:pt x="109" y="14"/>
                  </a:lnTo>
                </a:path>
              </a:pathLst>
            </a:custGeom>
            <a:grpFill/>
            <a:ln>
              <a:noFill/>
            </a:ln>
            <a:effectLst/>
            <a:extLst>
              <a:ext uri="{91240B29-F687-4F45-9708-019B960494DF}">
                <a14:hiddenLine xmlns:a14="http://schemas.microsoft.com/office/drawing/2010/main" w="9525">
                  <a:solidFill>
                    <a:srgbClr val="010101"/>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1000" name="Freeform 418"/>
            <p:cNvSpPr>
              <a:spLocks noChangeArrowheads="1"/>
            </p:cNvSpPr>
            <p:nvPr/>
          </p:nvSpPr>
          <p:spPr bwMode="auto">
            <a:xfrm>
              <a:off x="15782602" y="5302221"/>
              <a:ext cx="68481" cy="109597"/>
            </a:xfrm>
            <a:custGeom>
              <a:avLst/>
              <a:gdLst>
                <a:gd name="T0" fmla="*/ 40 w 69"/>
                <a:gd name="T1" fmla="*/ 43 h 112"/>
                <a:gd name="T2" fmla="*/ 40 w 69"/>
                <a:gd name="T3" fmla="*/ 43 h 112"/>
                <a:gd name="T4" fmla="*/ 40 w 69"/>
                <a:gd name="T5" fmla="*/ 111 h 112"/>
                <a:gd name="T6" fmla="*/ 54 w 69"/>
                <a:gd name="T7" fmla="*/ 111 h 112"/>
                <a:gd name="T8" fmla="*/ 54 w 69"/>
                <a:gd name="T9" fmla="*/ 111 h 112"/>
                <a:gd name="T10" fmla="*/ 68 w 69"/>
                <a:gd name="T11" fmla="*/ 97 h 112"/>
                <a:gd name="T12" fmla="*/ 54 w 69"/>
                <a:gd name="T13" fmla="*/ 43 h 112"/>
                <a:gd name="T14" fmla="*/ 54 w 69"/>
                <a:gd name="T15" fmla="*/ 28 h 112"/>
                <a:gd name="T16" fmla="*/ 13 w 69"/>
                <a:gd name="T17" fmla="*/ 0 h 112"/>
                <a:gd name="T18" fmla="*/ 0 w 69"/>
                <a:gd name="T19" fmla="*/ 0 h 112"/>
                <a:gd name="T20" fmla="*/ 0 w 69"/>
                <a:gd name="T21" fmla="*/ 14 h 112"/>
                <a:gd name="T22" fmla="*/ 40 w 69"/>
                <a:gd name="T23" fmla="*/ 43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9" h="112">
                  <a:moveTo>
                    <a:pt x="40" y="43"/>
                  </a:moveTo>
                  <a:lnTo>
                    <a:pt x="40" y="43"/>
                  </a:lnTo>
                  <a:cubicBezTo>
                    <a:pt x="40" y="111"/>
                    <a:pt x="40" y="111"/>
                    <a:pt x="40" y="111"/>
                  </a:cubicBezTo>
                  <a:cubicBezTo>
                    <a:pt x="40" y="111"/>
                    <a:pt x="40" y="111"/>
                    <a:pt x="54" y="111"/>
                  </a:cubicBezTo>
                  <a:lnTo>
                    <a:pt x="54" y="111"/>
                  </a:lnTo>
                  <a:cubicBezTo>
                    <a:pt x="54" y="111"/>
                    <a:pt x="68" y="111"/>
                    <a:pt x="68" y="97"/>
                  </a:cubicBezTo>
                  <a:cubicBezTo>
                    <a:pt x="54" y="43"/>
                    <a:pt x="54" y="43"/>
                    <a:pt x="54" y="43"/>
                  </a:cubicBezTo>
                  <a:cubicBezTo>
                    <a:pt x="54" y="28"/>
                    <a:pt x="54" y="28"/>
                    <a:pt x="54" y="28"/>
                  </a:cubicBezTo>
                  <a:cubicBezTo>
                    <a:pt x="13" y="0"/>
                    <a:pt x="13" y="0"/>
                    <a:pt x="13" y="0"/>
                  </a:cubicBezTo>
                  <a:cubicBezTo>
                    <a:pt x="13" y="0"/>
                    <a:pt x="13" y="0"/>
                    <a:pt x="0" y="0"/>
                  </a:cubicBezTo>
                  <a:lnTo>
                    <a:pt x="0" y="14"/>
                  </a:lnTo>
                  <a:lnTo>
                    <a:pt x="40" y="43"/>
                  </a:lnTo>
                </a:path>
              </a:pathLst>
            </a:custGeom>
            <a:grpFill/>
            <a:ln>
              <a:noFill/>
            </a:ln>
            <a:effectLst/>
            <a:extLst>
              <a:ext uri="{91240B29-F687-4F45-9708-019B960494DF}">
                <a14:hiddenLine xmlns:a14="http://schemas.microsoft.com/office/drawing/2010/main" w="9525">
                  <a:solidFill>
                    <a:srgbClr val="010101"/>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1001" name="Freeform 419"/>
            <p:cNvSpPr>
              <a:spLocks noChangeArrowheads="1"/>
            </p:cNvSpPr>
            <p:nvPr/>
          </p:nvSpPr>
          <p:spPr bwMode="auto">
            <a:xfrm>
              <a:off x="15727817" y="5315920"/>
              <a:ext cx="54785" cy="141563"/>
            </a:xfrm>
            <a:custGeom>
              <a:avLst/>
              <a:gdLst>
                <a:gd name="T0" fmla="*/ 27 w 56"/>
                <a:gd name="T1" fmla="*/ 55 h 139"/>
                <a:gd name="T2" fmla="*/ 27 w 56"/>
                <a:gd name="T3" fmla="*/ 55 h 139"/>
                <a:gd name="T4" fmla="*/ 14 w 56"/>
                <a:gd name="T5" fmla="*/ 123 h 139"/>
                <a:gd name="T6" fmla="*/ 27 w 56"/>
                <a:gd name="T7" fmla="*/ 123 h 139"/>
                <a:gd name="T8" fmla="*/ 27 w 56"/>
                <a:gd name="T9" fmla="*/ 138 h 139"/>
                <a:gd name="T10" fmla="*/ 41 w 56"/>
                <a:gd name="T11" fmla="*/ 123 h 139"/>
                <a:gd name="T12" fmla="*/ 55 w 56"/>
                <a:gd name="T13" fmla="*/ 55 h 139"/>
                <a:gd name="T14" fmla="*/ 55 w 56"/>
                <a:gd name="T15" fmla="*/ 41 h 139"/>
                <a:gd name="T16" fmla="*/ 27 w 56"/>
                <a:gd name="T17" fmla="*/ 14 h 139"/>
                <a:gd name="T18" fmla="*/ 14 w 56"/>
                <a:gd name="T19" fmla="*/ 14 h 139"/>
                <a:gd name="T20" fmla="*/ 0 w 56"/>
                <a:gd name="T21" fmla="*/ 29 h 139"/>
                <a:gd name="T22" fmla="*/ 27 w 56"/>
                <a:gd name="T23" fmla="*/ 55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6" h="139">
                  <a:moveTo>
                    <a:pt x="27" y="55"/>
                  </a:moveTo>
                  <a:lnTo>
                    <a:pt x="27" y="55"/>
                  </a:lnTo>
                  <a:cubicBezTo>
                    <a:pt x="14" y="123"/>
                    <a:pt x="14" y="123"/>
                    <a:pt x="14" y="123"/>
                  </a:cubicBezTo>
                  <a:lnTo>
                    <a:pt x="27" y="123"/>
                  </a:lnTo>
                  <a:cubicBezTo>
                    <a:pt x="27" y="138"/>
                    <a:pt x="27" y="138"/>
                    <a:pt x="27" y="138"/>
                  </a:cubicBezTo>
                  <a:cubicBezTo>
                    <a:pt x="41" y="138"/>
                    <a:pt x="41" y="123"/>
                    <a:pt x="41" y="123"/>
                  </a:cubicBezTo>
                  <a:cubicBezTo>
                    <a:pt x="55" y="55"/>
                    <a:pt x="55" y="55"/>
                    <a:pt x="55" y="55"/>
                  </a:cubicBezTo>
                  <a:cubicBezTo>
                    <a:pt x="55" y="55"/>
                    <a:pt x="55" y="55"/>
                    <a:pt x="55" y="41"/>
                  </a:cubicBezTo>
                  <a:cubicBezTo>
                    <a:pt x="27" y="14"/>
                    <a:pt x="27" y="14"/>
                    <a:pt x="27" y="14"/>
                  </a:cubicBezTo>
                  <a:cubicBezTo>
                    <a:pt x="14" y="0"/>
                    <a:pt x="14" y="0"/>
                    <a:pt x="14" y="14"/>
                  </a:cubicBezTo>
                  <a:cubicBezTo>
                    <a:pt x="0" y="14"/>
                    <a:pt x="0" y="14"/>
                    <a:pt x="0" y="29"/>
                  </a:cubicBezTo>
                  <a:lnTo>
                    <a:pt x="27" y="55"/>
                  </a:lnTo>
                </a:path>
              </a:pathLst>
            </a:custGeom>
            <a:grpFill/>
            <a:ln>
              <a:noFill/>
            </a:ln>
            <a:effectLst/>
            <a:extLst>
              <a:ext uri="{91240B29-F687-4F45-9708-019B960494DF}">
                <a14:hiddenLine xmlns:a14="http://schemas.microsoft.com/office/drawing/2010/main" w="9525">
                  <a:solidFill>
                    <a:srgbClr val="010101"/>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grpSp>
      <p:sp>
        <p:nvSpPr>
          <p:cNvPr id="1002" name="Freeform 636"/>
          <p:cNvSpPr>
            <a:spLocks noChangeArrowheads="1"/>
          </p:cNvSpPr>
          <p:nvPr/>
        </p:nvSpPr>
        <p:spPr bwMode="auto">
          <a:xfrm>
            <a:off x="2591407" y="7930737"/>
            <a:ext cx="602629" cy="589088"/>
          </a:xfrm>
          <a:custGeom>
            <a:avLst/>
            <a:gdLst>
              <a:gd name="T0" fmla="*/ 532 w 587"/>
              <a:gd name="T1" fmla="*/ 41 h 574"/>
              <a:gd name="T2" fmla="*/ 532 w 587"/>
              <a:gd name="T3" fmla="*/ 41 h 574"/>
              <a:gd name="T4" fmla="*/ 300 w 587"/>
              <a:gd name="T5" fmla="*/ 82 h 574"/>
              <a:gd name="T6" fmla="*/ 218 w 587"/>
              <a:gd name="T7" fmla="*/ 68 h 574"/>
              <a:gd name="T8" fmla="*/ 95 w 587"/>
              <a:gd name="T9" fmla="*/ 218 h 574"/>
              <a:gd name="T10" fmla="*/ 177 w 587"/>
              <a:gd name="T11" fmla="*/ 232 h 574"/>
              <a:gd name="T12" fmla="*/ 136 w 587"/>
              <a:gd name="T13" fmla="*/ 368 h 574"/>
              <a:gd name="T14" fmla="*/ 0 w 587"/>
              <a:gd name="T15" fmla="*/ 437 h 574"/>
              <a:gd name="T16" fmla="*/ 109 w 587"/>
              <a:gd name="T17" fmla="*/ 464 h 574"/>
              <a:gd name="T18" fmla="*/ 136 w 587"/>
              <a:gd name="T19" fmla="*/ 573 h 574"/>
              <a:gd name="T20" fmla="*/ 204 w 587"/>
              <a:gd name="T21" fmla="*/ 437 h 574"/>
              <a:gd name="T22" fmla="*/ 341 w 587"/>
              <a:gd name="T23" fmla="*/ 396 h 574"/>
              <a:gd name="T24" fmla="*/ 354 w 587"/>
              <a:gd name="T25" fmla="*/ 478 h 574"/>
              <a:gd name="T26" fmla="*/ 504 w 587"/>
              <a:gd name="T27" fmla="*/ 355 h 574"/>
              <a:gd name="T28" fmla="*/ 491 w 587"/>
              <a:gd name="T29" fmla="*/ 273 h 574"/>
              <a:gd name="T30" fmla="*/ 532 w 587"/>
              <a:gd name="T31" fmla="*/ 41 h 574"/>
              <a:gd name="T32" fmla="*/ 477 w 587"/>
              <a:gd name="T33" fmla="*/ 150 h 574"/>
              <a:gd name="T34" fmla="*/ 477 w 587"/>
              <a:gd name="T35" fmla="*/ 150 h 574"/>
              <a:gd name="T36" fmla="*/ 423 w 587"/>
              <a:gd name="T37" fmla="*/ 150 h 574"/>
              <a:gd name="T38" fmla="*/ 423 w 587"/>
              <a:gd name="T39" fmla="*/ 109 h 574"/>
              <a:gd name="T40" fmla="*/ 477 w 587"/>
              <a:gd name="T41" fmla="*/ 109 h 574"/>
              <a:gd name="T42" fmla="*/ 477 w 587"/>
              <a:gd name="T43" fmla="*/ 150 h 5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87" h="574">
                <a:moveTo>
                  <a:pt x="532" y="41"/>
                </a:moveTo>
                <a:lnTo>
                  <a:pt x="532" y="41"/>
                </a:lnTo>
                <a:cubicBezTo>
                  <a:pt x="532" y="41"/>
                  <a:pt x="409" y="0"/>
                  <a:pt x="300" y="82"/>
                </a:cubicBezTo>
                <a:cubicBezTo>
                  <a:pt x="273" y="68"/>
                  <a:pt x="245" y="53"/>
                  <a:pt x="218" y="68"/>
                </a:cubicBezTo>
                <a:cubicBezTo>
                  <a:pt x="163" y="82"/>
                  <a:pt x="95" y="218"/>
                  <a:pt x="95" y="218"/>
                </a:cubicBezTo>
                <a:cubicBezTo>
                  <a:pt x="177" y="232"/>
                  <a:pt x="177" y="232"/>
                  <a:pt x="177" y="232"/>
                </a:cubicBezTo>
                <a:cubicBezTo>
                  <a:pt x="163" y="273"/>
                  <a:pt x="150" y="314"/>
                  <a:pt x="136" y="368"/>
                </a:cubicBezTo>
                <a:cubicBezTo>
                  <a:pt x="0" y="437"/>
                  <a:pt x="0" y="437"/>
                  <a:pt x="0" y="437"/>
                </a:cubicBezTo>
                <a:cubicBezTo>
                  <a:pt x="0" y="437"/>
                  <a:pt x="54" y="464"/>
                  <a:pt x="109" y="464"/>
                </a:cubicBezTo>
                <a:cubicBezTo>
                  <a:pt x="109" y="519"/>
                  <a:pt x="136" y="573"/>
                  <a:pt x="136" y="573"/>
                </a:cubicBezTo>
                <a:cubicBezTo>
                  <a:pt x="204" y="437"/>
                  <a:pt x="204" y="437"/>
                  <a:pt x="204" y="437"/>
                </a:cubicBezTo>
                <a:cubicBezTo>
                  <a:pt x="259" y="423"/>
                  <a:pt x="300" y="409"/>
                  <a:pt x="341" y="396"/>
                </a:cubicBezTo>
                <a:cubicBezTo>
                  <a:pt x="354" y="478"/>
                  <a:pt x="354" y="478"/>
                  <a:pt x="354" y="478"/>
                </a:cubicBezTo>
                <a:cubicBezTo>
                  <a:pt x="354" y="478"/>
                  <a:pt x="491" y="409"/>
                  <a:pt x="504" y="355"/>
                </a:cubicBezTo>
                <a:cubicBezTo>
                  <a:pt x="518" y="327"/>
                  <a:pt x="504" y="300"/>
                  <a:pt x="491" y="273"/>
                </a:cubicBezTo>
                <a:cubicBezTo>
                  <a:pt x="586" y="164"/>
                  <a:pt x="532" y="41"/>
                  <a:pt x="532" y="41"/>
                </a:cubicBezTo>
                <a:close/>
                <a:moveTo>
                  <a:pt x="477" y="150"/>
                </a:moveTo>
                <a:lnTo>
                  <a:pt x="477" y="150"/>
                </a:lnTo>
                <a:cubicBezTo>
                  <a:pt x="464" y="164"/>
                  <a:pt x="436" y="164"/>
                  <a:pt x="423" y="150"/>
                </a:cubicBezTo>
                <a:cubicBezTo>
                  <a:pt x="409" y="136"/>
                  <a:pt x="409" y="109"/>
                  <a:pt x="423" y="109"/>
                </a:cubicBezTo>
                <a:cubicBezTo>
                  <a:pt x="436" y="95"/>
                  <a:pt x="464" y="95"/>
                  <a:pt x="477" y="109"/>
                </a:cubicBezTo>
                <a:cubicBezTo>
                  <a:pt x="477" y="109"/>
                  <a:pt x="477" y="136"/>
                  <a:pt x="477" y="150"/>
                </a:cubicBezTo>
                <a:close/>
              </a:path>
            </a:pathLst>
          </a:custGeom>
          <a:solidFill>
            <a:schemeClr val="accent2"/>
          </a:solidFill>
          <a:ln>
            <a:noFill/>
          </a:ln>
          <a:effectLst/>
        </p:spPr>
        <p:txBody>
          <a:bodyPr wrap="none" anchor="ctr"/>
          <a:lstStyle/>
          <a:p>
            <a:endParaRPr lang="en-US" dirty="0">
              <a:latin typeface="Calibri Light" panose="020F0302020204030204"/>
            </a:endParaRPr>
          </a:p>
        </p:txBody>
      </p:sp>
      <p:sp>
        <p:nvSpPr>
          <p:cNvPr id="1003" name="Freeform 212"/>
          <p:cNvSpPr>
            <a:spLocks noChangeArrowheads="1"/>
          </p:cNvSpPr>
          <p:nvPr/>
        </p:nvSpPr>
        <p:spPr bwMode="auto">
          <a:xfrm>
            <a:off x="2613157" y="7101542"/>
            <a:ext cx="561542" cy="561688"/>
          </a:xfrm>
          <a:custGeom>
            <a:avLst/>
            <a:gdLst>
              <a:gd name="T0" fmla="*/ 520 w 547"/>
              <a:gd name="T1" fmla="*/ 152 h 548"/>
              <a:gd name="T2" fmla="*/ 520 w 547"/>
              <a:gd name="T3" fmla="*/ 152 h 548"/>
              <a:gd name="T4" fmla="*/ 534 w 547"/>
              <a:gd name="T5" fmla="*/ 55 h 548"/>
              <a:gd name="T6" fmla="*/ 520 w 547"/>
              <a:gd name="T7" fmla="*/ 41 h 548"/>
              <a:gd name="T8" fmla="*/ 505 w 547"/>
              <a:gd name="T9" fmla="*/ 55 h 548"/>
              <a:gd name="T10" fmla="*/ 478 w 547"/>
              <a:gd name="T11" fmla="*/ 164 h 548"/>
              <a:gd name="T12" fmla="*/ 437 w 547"/>
              <a:gd name="T13" fmla="*/ 191 h 548"/>
              <a:gd name="T14" fmla="*/ 437 w 547"/>
              <a:gd name="T15" fmla="*/ 55 h 548"/>
              <a:gd name="T16" fmla="*/ 423 w 547"/>
              <a:gd name="T17" fmla="*/ 41 h 548"/>
              <a:gd name="T18" fmla="*/ 411 w 547"/>
              <a:gd name="T19" fmla="*/ 55 h 548"/>
              <a:gd name="T20" fmla="*/ 411 w 547"/>
              <a:gd name="T21" fmla="*/ 191 h 548"/>
              <a:gd name="T22" fmla="*/ 411 w 547"/>
              <a:gd name="T23" fmla="*/ 191 h 548"/>
              <a:gd name="T24" fmla="*/ 382 w 547"/>
              <a:gd name="T25" fmla="*/ 191 h 548"/>
              <a:gd name="T26" fmla="*/ 382 w 547"/>
              <a:gd name="T27" fmla="*/ 191 h 548"/>
              <a:gd name="T28" fmla="*/ 356 w 547"/>
              <a:gd name="T29" fmla="*/ 14 h 548"/>
              <a:gd name="T30" fmla="*/ 341 w 547"/>
              <a:gd name="T31" fmla="*/ 0 h 548"/>
              <a:gd name="T32" fmla="*/ 328 w 547"/>
              <a:gd name="T33" fmla="*/ 14 h 548"/>
              <a:gd name="T34" fmla="*/ 341 w 547"/>
              <a:gd name="T35" fmla="*/ 191 h 548"/>
              <a:gd name="T36" fmla="*/ 341 w 547"/>
              <a:gd name="T37" fmla="*/ 206 h 548"/>
              <a:gd name="T38" fmla="*/ 300 w 547"/>
              <a:gd name="T39" fmla="*/ 206 h 548"/>
              <a:gd name="T40" fmla="*/ 314 w 547"/>
              <a:gd name="T41" fmla="*/ 82 h 548"/>
              <a:gd name="T42" fmla="*/ 300 w 547"/>
              <a:gd name="T43" fmla="*/ 68 h 548"/>
              <a:gd name="T44" fmla="*/ 273 w 547"/>
              <a:gd name="T45" fmla="*/ 82 h 548"/>
              <a:gd name="T46" fmla="*/ 259 w 547"/>
              <a:gd name="T47" fmla="*/ 206 h 548"/>
              <a:gd name="T48" fmla="*/ 246 w 547"/>
              <a:gd name="T49" fmla="*/ 206 h 548"/>
              <a:gd name="T50" fmla="*/ 259 w 547"/>
              <a:gd name="T51" fmla="*/ 14 h 548"/>
              <a:gd name="T52" fmla="*/ 232 w 547"/>
              <a:gd name="T53" fmla="*/ 0 h 548"/>
              <a:gd name="T54" fmla="*/ 218 w 547"/>
              <a:gd name="T55" fmla="*/ 14 h 548"/>
              <a:gd name="T56" fmla="*/ 205 w 547"/>
              <a:gd name="T57" fmla="*/ 206 h 548"/>
              <a:gd name="T58" fmla="*/ 205 w 547"/>
              <a:gd name="T59" fmla="*/ 206 h 548"/>
              <a:gd name="T60" fmla="*/ 205 w 547"/>
              <a:gd name="T61" fmla="*/ 191 h 548"/>
              <a:gd name="T62" fmla="*/ 164 w 547"/>
              <a:gd name="T63" fmla="*/ 55 h 548"/>
              <a:gd name="T64" fmla="*/ 150 w 547"/>
              <a:gd name="T65" fmla="*/ 41 h 548"/>
              <a:gd name="T66" fmla="*/ 137 w 547"/>
              <a:gd name="T67" fmla="*/ 68 h 548"/>
              <a:gd name="T68" fmla="*/ 164 w 547"/>
              <a:gd name="T69" fmla="*/ 191 h 548"/>
              <a:gd name="T70" fmla="*/ 164 w 547"/>
              <a:gd name="T71" fmla="*/ 191 h 548"/>
              <a:gd name="T72" fmla="*/ 164 w 547"/>
              <a:gd name="T73" fmla="*/ 191 h 548"/>
              <a:gd name="T74" fmla="*/ 109 w 547"/>
              <a:gd name="T75" fmla="*/ 41 h 548"/>
              <a:gd name="T76" fmla="*/ 96 w 547"/>
              <a:gd name="T77" fmla="*/ 27 h 548"/>
              <a:gd name="T78" fmla="*/ 82 w 547"/>
              <a:gd name="T79" fmla="*/ 55 h 548"/>
              <a:gd name="T80" fmla="*/ 123 w 547"/>
              <a:gd name="T81" fmla="*/ 191 h 548"/>
              <a:gd name="T82" fmla="*/ 96 w 547"/>
              <a:gd name="T83" fmla="*/ 178 h 548"/>
              <a:gd name="T84" fmla="*/ 41 w 547"/>
              <a:gd name="T85" fmla="*/ 41 h 548"/>
              <a:gd name="T86" fmla="*/ 14 w 547"/>
              <a:gd name="T87" fmla="*/ 41 h 548"/>
              <a:gd name="T88" fmla="*/ 0 w 547"/>
              <a:gd name="T89" fmla="*/ 68 h 548"/>
              <a:gd name="T90" fmla="*/ 55 w 547"/>
              <a:gd name="T91" fmla="*/ 164 h 548"/>
              <a:gd name="T92" fmla="*/ 14 w 547"/>
              <a:gd name="T93" fmla="*/ 137 h 548"/>
              <a:gd name="T94" fmla="*/ 96 w 547"/>
              <a:gd name="T95" fmla="*/ 547 h 548"/>
              <a:gd name="T96" fmla="*/ 465 w 547"/>
              <a:gd name="T97" fmla="*/ 547 h 548"/>
              <a:gd name="T98" fmla="*/ 546 w 547"/>
              <a:gd name="T99" fmla="*/ 137 h 548"/>
              <a:gd name="T100" fmla="*/ 520 w 547"/>
              <a:gd name="T101" fmla="*/ 152 h 548"/>
              <a:gd name="T102" fmla="*/ 273 w 547"/>
              <a:gd name="T103" fmla="*/ 452 h 548"/>
              <a:gd name="T104" fmla="*/ 273 w 547"/>
              <a:gd name="T105" fmla="*/ 452 h 548"/>
              <a:gd name="T106" fmla="*/ 191 w 547"/>
              <a:gd name="T107" fmla="*/ 370 h 548"/>
              <a:gd name="T108" fmla="*/ 273 w 547"/>
              <a:gd name="T109" fmla="*/ 273 h 548"/>
              <a:gd name="T110" fmla="*/ 368 w 547"/>
              <a:gd name="T111" fmla="*/ 370 h 548"/>
              <a:gd name="T112" fmla="*/ 273 w 547"/>
              <a:gd name="T113" fmla="*/ 452 h 5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47" h="548">
                <a:moveTo>
                  <a:pt x="520" y="152"/>
                </a:moveTo>
                <a:lnTo>
                  <a:pt x="520" y="152"/>
                </a:lnTo>
                <a:cubicBezTo>
                  <a:pt x="534" y="55"/>
                  <a:pt x="534" y="55"/>
                  <a:pt x="534" y="55"/>
                </a:cubicBezTo>
                <a:cubicBezTo>
                  <a:pt x="534" y="41"/>
                  <a:pt x="520" y="41"/>
                  <a:pt x="520" y="41"/>
                </a:cubicBezTo>
                <a:cubicBezTo>
                  <a:pt x="505" y="41"/>
                  <a:pt x="505" y="41"/>
                  <a:pt x="505" y="55"/>
                </a:cubicBezTo>
                <a:cubicBezTo>
                  <a:pt x="478" y="164"/>
                  <a:pt x="478" y="164"/>
                  <a:pt x="478" y="164"/>
                </a:cubicBezTo>
                <a:cubicBezTo>
                  <a:pt x="465" y="178"/>
                  <a:pt x="450" y="178"/>
                  <a:pt x="437" y="191"/>
                </a:cubicBezTo>
                <a:cubicBezTo>
                  <a:pt x="437" y="55"/>
                  <a:pt x="437" y="55"/>
                  <a:pt x="437" y="55"/>
                </a:cubicBezTo>
                <a:cubicBezTo>
                  <a:pt x="437" y="41"/>
                  <a:pt x="437" y="41"/>
                  <a:pt x="423" y="41"/>
                </a:cubicBezTo>
                <a:cubicBezTo>
                  <a:pt x="423" y="41"/>
                  <a:pt x="411" y="41"/>
                  <a:pt x="411" y="55"/>
                </a:cubicBezTo>
                <a:cubicBezTo>
                  <a:pt x="411" y="191"/>
                  <a:pt x="411" y="191"/>
                  <a:pt x="411" y="191"/>
                </a:cubicBezTo>
                <a:lnTo>
                  <a:pt x="411" y="191"/>
                </a:lnTo>
                <a:cubicBezTo>
                  <a:pt x="396" y="191"/>
                  <a:pt x="382" y="191"/>
                  <a:pt x="382" y="191"/>
                </a:cubicBezTo>
                <a:lnTo>
                  <a:pt x="382" y="191"/>
                </a:lnTo>
                <a:cubicBezTo>
                  <a:pt x="356" y="14"/>
                  <a:pt x="356" y="14"/>
                  <a:pt x="356" y="14"/>
                </a:cubicBezTo>
                <a:cubicBezTo>
                  <a:pt x="356" y="0"/>
                  <a:pt x="356" y="0"/>
                  <a:pt x="341" y="0"/>
                </a:cubicBezTo>
                <a:cubicBezTo>
                  <a:pt x="328" y="0"/>
                  <a:pt x="328" y="14"/>
                  <a:pt x="328" y="14"/>
                </a:cubicBezTo>
                <a:cubicBezTo>
                  <a:pt x="341" y="191"/>
                  <a:pt x="341" y="191"/>
                  <a:pt x="341" y="191"/>
                </a:cubicBezTo>
                <a:cubicBezTo>
                  <a:pt x="341" y="206"/>
                  <a:pt x="341" y="206"/>
                  <a:pt x="341" y="206"/>
                </a:cubicBezTo>
                <a:cubicBezTo>
                  <a:pt x="328" y="206"/>
                  <a:pt x="314" y="206"/>
                  <a:pt x="300" y="206"/>
                </a:cubicBezTo>
                <a:cubicBezTo>
                  <a:pt x="314" y="82"/>
                  <a:pt x="314" y="82"/>
                  <a:pt x="314" y="82"/>
                </a:cubicBezTo>
                <a:cubicBezTo>
                  <a:pt x="314" y="68"/>
                  <a:pt x="300" y="68"/>
                  <a:pt x="300" y="68"/>
                </a:cubicBezTo>
                <a:cubicBezTo>
                  <a:pt x="287" y="55"/>
                  <a:pt x="287" y="68"/>
                  <a:pt x="273" y="82"/>
                </a:cubicBezTo>
                <a:cubicBezTo>
                  <a:pt x="259" y="206"/>
                  <a:pt x="259" y="206"/>
                  <a:pt x="259" y="206"/>
                </a:cubicBezTo>
                <a:lnTo>
                  <a:pt x="246" y="206"/>
                </a:lnTo>
                <a:cubicBezTo>
                  <a:pt x="259" y="14"/>
                  <a:pt x="259" y="14"/>
                  <a:pt x="259" y="14"/>
                </a:cubicBezTo>
                <a:cubicBezTo>
                  <a:pt x="259" y="0"/>
                  <a:pt x="246" y="0"/>
                  <a:pt x="232" y="0"/>
                </a:cubicBezTo>
                <a:cubicBezTo>
                  <a:pt x="232" y="0"/>
                  <a:pt x="218" y="0"/>
                  <a:pt x="218" y="14"/>
                </a:cubicBezTo>
                <a:cubicBezTo>
                  <a:pt x="205" y="206"/>
                  <a:pt x="205" y="206"/>
                  <a:pt x="205" y="206"/>
                </a:cubicBezTo>
                <a:lnTo>
                  <a:pt x="205" y="206"/>
                </a:lnTo>
                <a:cubicBezTo>
                  <a:pt x="205" y="191"/>
                  <a:pt x="205" y="191"/>
                  <a:pt x="205" y="191"/>
                </a:cubicBezTo>
                <a:cubicBezTo>
                  <a:pt x="164" y="55"/>
                  <a:pt x="164" y="55"/>
                  <a:pt x="164" y="55"/>
                </a:cubicBezTo>
                <a:lnTo>
                  <a:pt x="150" y="41"/>
                </a:lnTo>
                <a:cubicBezTo>
                  <a:pt x="137" y="55"/>
                  <a:pt x="137" y="55"/>
                  <a:pt x="137" y="68"/>
                </a:cubicBezTo>
                <a:cubicBezTo>
                  <a:pt x="164" y="191"/>
                  <a:pt x="164" y="191"/>
                  <a:pt x="164" y="191"/>
                </a:cubicBezTo>
                <a:lnTo>
                  <a:pt x="164" y="191"/>
                </a:lnTo>
                <a:lnTo>
                  <a:pt x="164" y="191"/>
                </a:lnTo>
                <a:cubicBezTo>
                  <a:pt x="109" y="41"/>
                  <a:pt x="109" y="41"/>
                  <a:pt x="109" y="41"/>
                </a:cubicBezTo>
                <a:cubicBezTo>
                  <a:pt x="109" y="27"/>
                  <a:pt x="96" y="27"/>
                  <a:pt x="96" y="27"/>
                </a:cubicBezTo>
                <a:cubicBezTo>
                  <a:pt x="82" y="27"/>
                  <a:pt x="82" y="41"/>
                  <a:pt x="82" y="55"/>
                </a:cubicBezTo>
                <a:cubicBezTo>
                  <a:pt x="123" y="191"/>
                  <a:pt x="123" y="191"/>
                  <a:pt x="123" y="191"/>
                </a:cubicBezTo>
                <a:cubicBezTo>
                  <a:pt x="123" y="178"/>
                  <a:pt x="109" y="178"/>
                  <a:pt x="96" y="178"/>
                </a:cubicBezTo>
                <a:cubicBezTo>
                  <a:pt x="41" y="41"/>
                  <a:pt x="41" y="41"/>
                  <a:pt x="41" y="41"/>
                </a:cubicBezTo>
                <a:cubicBezTo>
                  <a:pt x="27" y="41"/>
                  <a:pt x="27" y="41"/>
                  <a:pt x="14" y="41"/>
                </a:cubicBezTo>
                <a:cubicBezTo>
                  <a:pt x="0" y="41"/>
                  <a:pt x="0" y="55"/>
                  <a:pt x="0" y="68"/>
                </a:cubicBezTo>
                <a:cubicBezTo>
                  <a:pt x="55" y="164"/>
                  <a:pt x="55" y="164"/>
                  <a:pt x="55" y="164"/>
                </a:cubicBezTo>
                <a:cubicBezTo>
                  <a:pt x="41" y="152"/>
                  <a:pt x="27" y="152"/>
                  <a:pt x="14" y="137"/>
                </a:cubicBezTo>
                <a:cubicBezTo>
                  <a:pt x="96" y="547"/>
                  <a:pt x="96" y="547"/>
                  <a:pt x="96" y="547"/>
                </a:cubicBezTo>
                <a:cubicBezTo>
                  <a:pt x="465" y="547"/>
                  <a:pt x="465" y="547"/>
                  <a:pt x="465" y="547"/>
                </a:cubicBezTo>
                <a:cubicBezTo>
                  <a:pt x="546" y="137"/>
                  <a:pt x="546" y="137"/>
                  <a:pt x="546" y="137"/>
                </a:cubicBezTo>
                <a:cubicBezTo>
                  <a:pt x="546" y="152"/>
                  <a:pt x="534" y="152"/>
                  <a:pt x="520" y="152"/>
                </a:cubicBezTo>
                <a:close/>
                <a:moveTo>
                  <a:pt x="273" y="452"/>
                </a:moveTo>
                <a:lnTo>
                  <a:pt x="273" y="452"/>
                </a:lnTo>
                <a:cubicBezTo>
                  <a:pt x="232" y="452"/>
                  <a:pt x="191" y="410"/>
                  <a:pt x="191" y="370"/>
                </a:cubicBezTo>
                <a:cubicBezTo>
                  <a:pt x="191" y="315"/>
                  <a:pt x="232" y="273"/>
                  <a:pt x="273" y="273"/>
                </a:cubicBezTo>
                <a:cubicBezTo>
                  <a:pt x="328" y="273"/>
                  <a:pt x="368" y="315"/>
                  <a:pt x="368" y="370"/>
                </a:cubicBezTo>
                <a:cubicBezTo>
                  <a:pt x="368" y="410"/>
                  <a:pt x="328" y="452"/>
                  <a:pt x="273" y="452"/>
                </a:cubicBezTo>
                <a:close/>
              </a:path>
            </a:pathLst>
          </a:custGeom>
          <a:solidFill>
            <a:schemeClr val="accent1"/>
          </a:solidFill>
          <a:ln>
            <a:noFill/>
          </a:ln>
          <a:effectLst/>
        </p:spPr>
        <p:txBody>
          <a:bodyPr wrap="none" anchor="ctr"/>
          <a:lstStyle/>
          <a:p>
            <a:endParaRPr lang="en-US" dirty="0">
              <a:latin typeface="Calibri Light" panose="020F0302020204030204"/>
            </a:endParaRPr>
          </a:p>
        </p:txBody>
      </p:sp>
      <p:sp>
        <p:nvSpPr>
          <p:cNvPr id="1004" name="Freeform 734"/>
          <p:cNvSpPr>
            <a:spLocks noChangeArrowheads="1"/>
          </p:cNvSpPr>
          <p:nvPr/>
        </p:nvSpPr>
        <p:spPr bwMode="auto">
          <a:xfrm>
            <a:off x="2629374" y="10443281"/>
            <a:ext cx="561542" cy="433824"/>
          </a:xfrm>
          <a:custGeom>
            <a:avLst/>
            <a:gdLst>
              <a:gd name="T0" fmla="*/ 287 w 547"/>
              <a:gd name="T1" fmla="*/ 82 h 424"/>
              <a:gd name="T2" fmla="*/ 287 w 547"/>
              <a:gd name="T3" fmla="*/ 82 h 424"/>
              <a:gd name="T4" fmla="*/ 205 w 547"/>
              <a:gd name="T5" fmla="*/ 96 h 424"/>
              <a:gd name="T6" fmla="*/ 96 w 547"/>
              <a:gd name="T7" fmla="*/ 0 h 424"/>
              <a:gd name="T8" fmla="*/ 68 w 547"/>
              <a:gd name="T9" fmla="*/ 0 h 424"/>
              <a:gd name="T10" fmla="*/ 82 w 547"/>
              <a:gd name="T11" fmla="*/ 14 h 424"/>
              <a:gd name="T12" fmla="*/ 178 w 547"/>
              <a:gd name="T13" fmla="*/ 96 h 424"/>
              <a:gd name="T14" fmla="*/ 123 w 547"/>
              <a:gd name="T15" fmla="*/ 109 h 424"/>
              <a:gd name="T16" fmla="*/ 14 w 547"/>
              <a:gd name="T17" fmla="*/ 27 h 424"/>
              <a:gd name="T18" fmla="*/ 0 w 547"/>
              <a:gd name="T19" fmla="*/ 27 h 424"/>
              <a:gd name="T20" fmla="*/ 0 w 547"/>
              <a:gd name="T21" fmla="*/ 41 h 424"/>
              <a:gd name="T22" fmla="*/ 96 w 547"/>
              <a:gd name="T23" fmla="*/ 109 h 424"/>
              <a:gd name="T24" fmla="*/ 41 w 547"/>
              <a:gd name="T25" fmla="*/ 178 h 424"/>
              <a:gd name="T26" fmla="*/ 287 w 547"/>
              <a:gd name="T27" fmla="*/ 423 h 424"/>
              <a:gd name="T28" fmla="*/ 546 w 547"/>
              <a:gd name="T29" fmla="*/ 178 h 424"/>
              <a:gd name="T30" fmla="*/ 287 w 547"/>
              <a:gd name="T31" fmla="*/ 82 h 424"/>
              <a:gd name="T32" fmla="*/ 109 w 547"/>
              <a:gd name="T33" fmla="*/ 137 h 424"/>
              <a:gd name="T34" fmla="*/ 109 w 547"/>
              <a:gd name="T35" fmla="*/ 137 h 424"/>
              <a:gd name="T36" fmla="*/ 205 w 547"/>
              <a:gd name="T37" fmla="*/ 205 h 424"/>
              <a:gd name="T38" fmla="*/ 218 w 547"/>
              <a:gd name="T39" fmla="*/ 205 h 424"/>
              <a:gd name="T40" fmla="*/ 232 w 547"/>
              <a:gd name="T41" fmla="*/ 205 h 424"/>
              <a:gd name="T42" fmla="*/ 232 w 547"/>
              <a:gd name="T43" fmla="*/ 191 h 424"/>
              <a:gd name="T44" fmla="*/ 150 w 547"/>
              <a:gd name="T45" fmla="*/ 123 h 424"/>
              <a:gd name="T46" fmla="*/ 205 w 547"/>
              <a:gd name="T47" fmla="*/ 109 h 424"/>
              <a:gd name="T48" fmla="*/ 287 w 547"/>
              <a:gd name="T49" fmla="*/ 178 h 424"/>
              <a:gd name="T50" fmla="*/ 287 w 547"/>
              <a:gd name="T51" fmla="*/ 178 h 424"/>
              <a:gd name="T52" fmla="*/ 300 w 547"/>
              <a:gd name="T53" fmla="*/ 178 h 424"/>
              <a:gd name="T54" fmla="*/ 300 w 547"/>
              <a:gd name="T55" fmla="*/ 164 h 424"/>
              <a:gd name="T56" fmla="*/ 232 w 547"/>
              <a:gd name="T57" fmla="*/ 109 h 424"/>
              <a:gd name="T58" fmla="*/ 287 w 547"/>
              <a:gd name="T59" fmla="*/ 109 h 424"/>
              <a:gd name="T60" fmla="*/ 519 w 547"/>
              <a:gd name="T61" fmla="*/ 178 h 424"/>
              <a:gd name="T62" fmla="*/ 287 w 547"/>
              <a:gd name="T63" fmla="*/ 232 h 424"/>
              <a:gd name="T64" fmla="*/ 55 w 547"/>
              <a:gd name="T65" fmla="*/ 178 h 424"/>
              <a:gd name="T66" fmla="*/ 109 w 547"/>
              <a:gd name="T67" fmla="*/ 137 h 4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47" h="424">
                <a:moveTo>
                  <a:pt x="287" y="82"/>
                </a:moveTo>
                <a:lnTo>
                  <a:pt x="287" y="82"/>
                </a:lnTo>
                <a:cubicBezTo>
                  <a:pt x="259" y="82"/>
                  <a:pt x="232" y="96"/>
                  <a:pt x="205" y="96"/>
                </a:cubicBezTo>
                <a:cubicBezTo>
                  <a:pt x="96" y="0"/>
                  <a:pt x="96" y="0"/>
                  <a:pt x="96" y="0"/>
                </a:cubicBezTo>
                <a:cubicBezTo>
                  <a:pt x="82" y="0"/>
                  <a:pt x="82" y="0"/>
                  <a:pt x="68" y="0"/>
                </a:cubicBezTo>
                <a:cubicBezTo>
                  <a:pt x="68" y="0"/>
                  <a:pt x="68" y="14"/>
                  <a:pt x="82" y="14"/>
                </a:cubicBezTo>
                <a:cubicBezTo>
                  <a:pt x="178" y="96"/>
                  <a:pt x="178" y="96"/>
                  <a:pt x="178" y="96"/>
                </a:cubicBezTo>
                <a:cubicBezTo>
                  <a:pt x="150" y="96"/>
                  <a:pt x="137" y="109"/>
                  <a:pt x="123" y="109"/>
                </a:cubicBezTo>
                <a:cubicBezTo>
                  <a:pt x="14" y="27"/>
                  <a:pt x="14" y="27"/>
                  <a:pt x="14" y="27"/>
                </a:cubicBezTo>
                <a:lnTo>
                  <a:pt x="0" y="27"/>
                </a:lnTo>
                <a:lnTo>
                  <a:pt x="0" y="41"/>
                </a:lnTo>
                <a:cubicBezTo>
                  <a:pt x="96" y="109"/>
                  <a:pt x="96" y="109"/>
                  <a:pt x="96" y="109"/>
                </a:cubicBezTo>
                <a:cubicBezTo>
                  <a:pt x="55" y="123"/>
                  <a:pt x="41" y="150"/>
                  <a:pt x="41" y="178"/>
                </a:cubicBezTo>
                <a:cubicBezTo>
                  <a:pt x="41" y="314"/>
                  <a:pt x="150" y="423"/>
                  <a:pt x="287" y="423"/>
                </a:cubicBezTo>
                <a:cubicBezTo>
                  <a:pt x="437" y="423"/>
                  <a:pt x="546" y="314"/>
                  <a:pt x="546" y="178"/>
                </a:cubicBezTo>
                <a:cubicBezTo>
                  <a:pt x="546" y="123"/>
                  <a:pt x="423" y="82"/>
                  <a:pt x="287" y="82"/>
                </a:cubicBezTo>
                <a:close/>
                <a:moveTo>
                  <a:pt x="109" y="137"/>
                </a:moveTo>
                <a:lnTo>
                  <a:pt x="109" y="137"/>
                </a:lnTo>
                <a:cubicBezTo>
                  <a:pt x="205" y="205"/>
                  <a:pt x="205" y="205"/>
                  <a:pt x="205" y="205"/>
                </a:cubicBezTo>
                <a:cubicBezTo>
                  <a:pt x="218" y="205"/>
                  <a:pt x="218" y="205"/>
                  <a:pt x="218" y="205"/>
                </a:cubicBezTo>
                <a:cubicBezTo>
                  <a:pt x="218" y="205"/>
                  <a:pt x="218" y="205"/>
                  <a:pt x="232" y="205"/>
                </a:cubicBezTo>
                <a:lnTo>
                  <a:pt x="232" y="191"/>
                </a:lnTo>
                <a:cubicBezTo>
                  <a:pt x="150" y="123"/>
                  <a:pt x="150" y="123"/>
                  <a:pt x="150" y="123"/>
                </a:cubicBezTo>
                <a:cubicBezTo>
                  <a:pt x="164" y="123"/>
                  <a:pt x="178" y="123"/>
                  <a:pt x="205" y="109"/>
                </a:cubicBezTo>
                <a:cubicBezTo>
                  <a:pt x="287" y="178"/>
                  <a:pt x="287" y="178"/>
                  <a:pt x="287" y="178"/>
                </a:cubicBezTo>
                <a:lnTo>
                  <a:pt x="287" y="178"/>
                </a:lnTo>
                <a:cubicBezTo>
                  <a:pt x="300" y="178"/>
                  <a:pt x="300" y="178"/>
                  <a:pt x="300" y="178"/>
                </a:cubicBezTo>
                <a:lnTo>
                  <a:pt x="300" y="164"/>
                </a:lnTo>
                <a:cubicBezTo>
                  <a:pt x="232" y="109"/>
                  <a:pt x="232" y="109"/>
                  <a:pt x="232" y="109"/>
                </a:cubicBezTo>
                <a:cubicBezTo>
                  <a:pt x="246" y="109"/>
                  <a:pt x="273" y="109"/>
                  <a:pt x="287" y="109"/>
                </a:cubicBezTo>
                <a:cubicBezTo>
                  <a:pt x="437" y="109"/>
                  <a:pt x="519" y="150"/>
                  <a:pt x="519" y="178"/>
                </a:cubicBezTo>
                <a:cubicBezTo>
                  <a:pt x="519" y="191"/>
                  <a:pt x="437" y="232"/>
                  <a:pt x="287" y="232"/>
                </a:cubicBezTo>
                <a:cubicBezTo>
                  <a:pt x="150" y="232"/>
                  <a:pt x="55" y="191"/>
                  <a:pt x="55" y="178"/>
                </a:cubicBezTo>
                <a:cubicBezTo>
                  <a:pt x="55" y="164"/>
                  <a:pt x="82" y="150"/>
                  <a:pt x="109" y="137"/>
                </a:cubicBezTo>
                <a:close/>
              </a:path>
            </a:pathLst>
          </a:custGeom>
          <a:solidFill>
            <a:schemeClr val="accent5"/>
          </a:solidFill>
          <a:ln>
            <a:noFill/>
          </a:ln>
          <a:effectLst/>
        </p:spPr>
        <p:txBody>
          <a:bodyPr wrap="none" anchor="ctr"/>
          <a:lstStyle/>
          <a:p>
            <a:endParaRPr lang="en-US" dirty="0">
              <a:latin typeface="Calibri Light" panose="020F0302020204030204"/>
            </a:endParaRPr>
          </a:p>
        </p:txBody>
      </p:sp>
      <p:grpSp>
        <p:nvGrpSpPr>
          <p:cNvPr id="1005" name="Group 1004"/>
          <p:cNvGrpSpPr/>
          <p:nvPr/>
        </p:nvGrpSpPr>
        <p:grpSpPr>
          <a:xfrm>
            <a:off x="2626547" y="8763340"/>
            <a:ext cx="529582" cy="561688"/>
            <a:chOff x="881213" y="5206321"/>
            <a:chExt cx="529582" cy="561688"/>
          </a:xfrm>
          <a:solidFill>
            <a:schemeClr val="accent3"/>
          </a:solidFill>
        </p:grpSpPr>
        <p:sp>
          <p:nvSpPr>
            <p:cNvPr id="1006" name="Freeform 28"/>
            <p:cNvSpPr>
              <a:spLocks noChangeArrowheads="1"/>
            </p:cNvSpPr>
            <p:nvPr/>
          </p:nvSpPr>
          <p:spPr bwMode="auto">
            <a:xfrm>
              <a:off x="935996" y="5206321"/>
              <a:ext cx="22827" cy="164396"/>
            </a:xfrm>
            <a:custGeom>
              <a:avLst/>
              <a:gdLst>
                <a:gd name="T0" fmla="*/ 13 w 28"/>
                <a:gd name="T1" fmla="*/ 163 h 164"/>
                <a:gd name="T2" fmla="*/ 13 w 28"/>
                <a:gd name="T3" fmla="*/ 163 h 164"/>
                <a:gd name="T4" fmla="*/ 27 w 28"/>
                <a:gd name="T5" fmla="*/ 150 h 164"/>
                <a:gd name="T6" fmla="*/ 27 w 28"/>
                <a:gd name="T7" fmla="*/ 13 h 164"/>
                <a:gd name="T8" fmla="*/ 13 w 28"/>
                <a:gd name="T9" fmla="*/ 0 h 164"/>
                <a:gd name="T10" fmla="*/ 0 w 28"/>
                <a:gd name="T11" fmla="*/ 13 h 164"/>
                <a:gd name="T12" fmla="*/ 0 w 28"/>
                <a:gd name="T13" fmla="*/ 150 h 164"/>
                <a:gd name="T14" fmla="*/ 13 w 28"/>
                <a:gd name="T15" fmla="*/ 163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 h="164">
                  <a:moveTo>
                    <a:pt x="13" y="163"/>
                  </a:moveTo>
                  <a:lnTo>
                    <a:pt x="13" y="163"/>
                  </a:lnTo>
                  <a:cubicBezTo>
                    <a:pt x="27" y="163"/>
                    <a:pt x="27" y="150"/>
                    <a:pt x="27" y="150"/>
                  </a:cubicBezTo>
                  <a:cubicBezTo>
                    <a:pt x="27" y="13"/>
                    <a:pt x="27" y="13"/>
                    <a:pt x="27" y="13"/>
                  </a:cubicBezTo>
                  <a:cubicBezTo>
                    <a:pt x="27" y="13"/>
                    <a:pt x="27" y="0"/>
                    <a:pt x="13" y="0"/>
                  </a:cubicBezTo>
                  <a:lnTo>
                    <a:pt x="0" y="13"/>
                  </a:lnTo>
                  <a:cubicBezTo>
                    <a:pt x="0" y="150"/>
                    <a:pt x="0" y="150"/>
                    <a:pt x="0" y="150"/>
                  </a:cubicBezTo>
                  <a:lnTo>
                    <a:pt x="13" y="163"/>
                  </a:ln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1007" name="Freeform 29"/>
            <p:cNvSpPr>
              <a:spLocks noChangeArrowheads="1"/>
            </p:cNvSpPr>
            <p:nvPr/>
          </p:nvSpPr>
          <p:spPr bwMode="auto">
            <a:xfrm>
              <a:off x="881213" y="5206321"/>
              <a:ext cx="150658" cy="561688"/>
            </a:xfrm>
            <a:custGeom>
              <a:avLst/>
              <a:gdLst>
                <a:gd name="T0" fmla="*/ 137 w 151"/>
                <a:gd name="T1" fmla="*/ 0 h 548"/>
                <a:gd name="T2" fmla="*/ 137 w 151"/>
                <a:gd name="T3" fmla="*/ 0 h 548"/>
                <a:gd name="T4" fmla="*/ 123 w 151"/>
                <a:gd name="T5" fmla="*/ 13 h 548"/>
                <a:gd name="T6" fmla="*/ 123 w 151"/>
                <a:gd name="T7" fmla="*/ 150 h 548"/>
                <a:gd name="T8" fmla="*/ 68 w 151"/>
                <a:gd name="T9" fmla="*/ 204 h 548"/>
                <a:gd name="T10" fmla="*/ 14 w 151"/>
                <a:gd name="T11" fmla="*/ 150 h 548"/>
                <a:gd name="T12" fmla="*/ 14 w 151"/>
                <a:gd name="T13" fmla="*/ 13 h 548"/>
                <a:gd name="T14" fmla="*/ 0 w 151"/>
                <a:gd name="T15" fmla="*/ 0 h 548"/>
                <a:gd name="T16" fmla="*/ 0 w 151"/>
                <a:gd name="T17" fmla="*/ 13 h 548"/>
                <a:gd name="T18" fmla="*/ 0 w 151"/>
                <a:gd name="T19" fmla="*/ 150 h 548"/>
                <a:gd name="T20" fmla="*/ 55 w 151"/>
                <a:gd name="T21" fmla="*/ 218 h 548"/>
                <a:gd name="T22" fmla="*/ 55 w 151"/>
                <a:gd name="T23" fmla="*/ 533 h 548"/>
                <a:gd name="T24" fmla="*/ 68 w 151"/>
                <a:gd name="T25" fmla="*/ 547 h 548"/>
                <a:gd name="T26" fmla="*/ 82 w 151"/>
                <a:gd name="T27" fmla="*/ 533 h 548"/>
                <a:gd name="T28" fmla="*/ 82 w 151"/>
                <a:gd name="T29" fmla="*/ 218 h 548"/>
                <a:gd name="T30" fmla="*/ 150 w 151"/>
                <a:gd name="T31" fmla="*/ 150 h 548"/>
                <a:gd name="T32" fmla="*/ 150 w 151"/>
                <a:gd name="T33" fmla="*/ 13 h 548"/>
                <a:gd name="T34" fmla="*/ 137 w 151"/>
                <a:gd name="T35" fmla="*/ 0 h 5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1" h="548">
                  <a:moveTo>
                    <a:pt x="137" y="0"/>
                  </a:moveTo>
                  <a:lnTo>
                    <a:pt x="137" y="0"/>
                  </a:lnTo>
                  <a:lnTo>
                    <a:pt x="123" y="13"/>
                  </a:lnTo>
                  <a:cubicBezTo>
                    <a:pt x="123" y="150"/>
                    <a:pt x="123" y="150"/>
                    <a:pt x="123" y="150"/>
                  </a:cubicBezTo>
                  <a:cubicBezTo>
                    <a:pt x="123" y="177"/>
                    <a:pt x="96" y="204"/>
                    <a:pt x="68" y="204"/>
                  </a:cubicBezTo>
                  <a:cubicBezTo>
                    <a:pt x="41" y="204"/>
                    <a:pt x="14" y="177"/>
                    <a:pt x="14" y="150"/>
                  </a:cubicBezTo>
                  <a:cubicBezTo>
                    <a:pt x="14" y="13"/>
                    <a:pt x="14" y="13"/>
                    <a:pt x="14" y="13"/>
                  </a:cubicBezTo>
                  <a:cubicBezTo>
                    <a:pt x="14" y="13"/>
                    <a:pt x="14" y="0"/>
                    <a:pt x="0" y="0"/>
                  </a:cubicBezTo>
                  <a:lnTo>
                    <a:pt x="0" y="13"/>
                  </a:lnTo>
                  <a:cubicBezTo>
                    <a:pt x="0" y="150"/>
                    <a:pt x="0" y="150"/>
                    <a:pt x="0" y="150"/>
                  </a:cubicBezTo>
                  <a:cubicBezTo>
                    <a:pt x="0" y="177"/>
                    <a:pt x="14" y="218"/>
                    <a:pt x="55" y="218"/>
                  </a:cubicBezTo>
                  <a:cubicBezTo>
                    <a:pt x="55" y="533"/>
                    <a:pt x="55" y="533"/>
                    <a:pt x="55" y="533"/>
                  </a:cubicBezTo>
                  <a:cubicBezTo>
                    <a:pt x="55" y="547"/>
                    <a:pt x="68" y="547"/>
                    <a:pt x="68" y="547"/>
                  </a:cubicBezTo>
                  <a:cubicBezTo>
                    <a:pt x="82" y="547"/>
                    <a:pt x="82" y="547"/>
                    <a:pt x="82" y="533"/>
                  </a:cubicBezTo>
                  <a:cubicBezTo>
                    <a:pt x="82" y="218"/>
                    <a:pt x="82" y="218"/>
                    <a:pt x="82" y="218"/>
                  </a:cubicBezTo>
                  <a:cubicBezTo>
                    <a:pt x="123" y="218"/>
                    <a:pt x="150" y="177"/>
                    <a:pt x="150" y="150"/>
                  </a:cubicBezTo>
                  <a:cubicBezTo>
                    <a:pt x="150" y="13"/>
                    <a:pt x="150" y="13"/>
                    <a:pt x="150" y="13"/>
                  </a:cubicBezTo>
                  <a:cubicBezTo>
                    <a:pt x="150" y="13"/>
                    <a:pt x="150" y="0"/>
                    <a:pt x="137" y="0"/>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1008" name="Freeform 30"/>
            <p:cNvSpPr>
              <a:spLocks noChangeArrowheads="1"/>
            </p:cNvSpPr>
            <p:nvPr/>
          </p:nvSpPr>
          <p:spPr bwMode="auto">
            <a:xfrm>
              <a:off x="1104916" y="5206321"/>
              <a:ext cx="150658" cy="561688"/>
            </a:xfrm>
            <a:custGeom>
              <a:avLst/>
              <a:gdLst>
                <a:gd name="T0" fmla="*/ 151 w 152"/>
                <a:gd name="T1" fmla="*/ 68 h 548"/>
                <a:gd name="T2" fmla="*/ 151 w 152"/>
                <a:gd name="T3" fmla="*/ 68 h 548"/>
                <a:gd name="T4" fmla="*/ 69 w 152"/>
                <a:gd name="T5" fmla="*/ 0 h 548"/>
                <a:gd name="T6" fmla="*/ 0 w 152"/>
                <a:gd name="T7" fmla="*/ 68 h 548"/>
                <a:gd name="T8" fmla="*/ 0 w 152"/>
                <a:gd name="T9" fmla="*/ 81 h 548"/>
                <a:gd name="T10" fmla="*/ 0 w 152"/>
                <a:gd name="T11" fmla="*/ 150 h 548"/>
                <a:gd name="T12" fmla="*/ 55 w 152"/>
                <a:gd name="T13" fmla="*/ 218 h 548"/>
                <a:gd name="T14" fmla="*/ 55 w 152"/>
                <a:gd name="T15" fmla="*/ 533 h 548"/>
                <a:gd name="T16" fmla="*/ 69 w 152"/>
                <a:gd name="T17" fmla="*/ 547 h 548"/>
                <a:gd name="T18" fmla="*/ 96 w 152"/>
                <a:gd name="T19" fmla="*/ 533 h 548"/>
                <a:gd name="T20" fmla="*/ 96 w 152"/>
                <a:gd name="T21" fmla="*/ 218 h 548"/>
                <a:gd name="T22" fmla="*/ 151 w 152"/>
                <a:gd name="T23" fmla="*/ 150 h 548"/>
                <a:gd name="T24" fmla="*/ 151 w 152"/>
                <a:gd name="T25" fmla="*/ 81 h 548"/>
                <a:gd name="T26" fmla="*/ 151 w 152"/>
                <a:gd name="T27" fmla="*/ 68 h 548"/>
                <a:gd name="T28" fmla="*/ 69 w 152"/>
                <a:gd name="T29" fmla="*/ 204 h 548"/>
                <a:gd name="T30" fmla="*/ 69 w 152"/>
                <a:gd name="T31" fmla="*/ 204 h 548"/>
                <a:gd name="T32" fmla="*/ 14 w 152"/>
                <a:gd name="T33" fmla="*/ 150 h 548"/>
                <a:gd name="T34" fmla="*/ 14 w 152"/>
                <a:gd name="T35" fmla="*/ 81 h 548"/>
                <a:gd name="T36" fmla="*/ 69 w 152"/>
                <a:gd name="T37" fmla="*/ 27 h 548"/>
                <a:gd name="T38" fmla="*/ 123 w 152"/>
                <a:gd name="T39" fmla="*/ 81 h 548"/>
                <a:gd name="T40" fmla="*/ 123 w 152"/>
                <a:gd name="T41" fmla="*/ 150 h 548"/>
                <a:gd name="T42" fmla="*/ 69 w 152"/>
                <a:gd name="T43" fmla="*/ 204 h 5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52" h="548">
                  <a:moveTo>
                    <a:pt x="151" y="68"/>
                  </a:moveTo>
                  <a:lnTo>
                    <a:pt x="151" y="68"/>
                  </a:lnTo>
                  <a:cubicBezTo>
                    <a:pt x="151" y="40"/>
                    <a:pt x="110" y="0"/>
                    <a:pt x="69" y="0"/>
                  </a:cubicBezTo>
                  <a:cubicBezTo>
                    <a:pt x="28" y="0"/>
                    <a:pt x="0" y="40"/>
                    <a:pt x="0" y="68"/>
                  </a:cubicBezTo>
                  <a:cubicBezTo>
                    <a:pt x="0" y="68"/>
                    <a:pt x="0" y="68"/>
                    <a:pt x="0" y="81"/>
                  </a:cubicBezTo>
                  <a:cubicBezTo>
                    <a:pt x="0" y="150"/>
                    <a:pt x="0" y="150"/>
                    <a:pt x="0" y="150"/>
                  </a:cubicBezTo>
                  <a:cubicBezTo>
                    <a:pt x="0" y="177"/>
                    <a:pt x="28" y="218"/>
                    <a:pt x="55" y="218"/>
                  </a:cubicBezTo>
                  <a:cubicBezTo>
                    <a:pt x="55" y="533"/>
                    <a:pt x="55" y="533"/>
                    <a:pt x="55" y="533"/>
                  </a:cubicBezTo>
                  <a:cubicBezTo>
                    <a:pt x="55" y="547"/>
                    <a:pt x="69" y="547"/>
                    <a:pt x="69" y="547"/>
                  </a:cubicBezTo>
                  <a:cubicBezTo>
                    <a:pt x="82" y="547"/>
                    <a:pt x="96" y="547"/>
                    <a:pt x="96" y="533"/>
                  </a:cubicBezTo>
                  <a:cubicBezTo>
                    <a:pt x="96" y="218"/>
                    <a:pt x="96" y="218"/>
                    <a:pt x="96" y="218"/>
                  </a:cubicBezTo>
                  <a:cubicBezTo>
                    <a:pt x="123" y="218"/>
                    <a:pt x="151" y="177"/>
                    <a:pt x="151" y="150"/>
                  </a:cubicBezTo>
                  <a:cubicBezTo>
                    <a:pt x="151" y="81"/>
                    <a:pt x="151" y="81"/>
                    <a:pt x="151" y="81"/>
                  </a:cubicBezTo>
                  <a:cubicBezTo>
                    <a:pt x="151" y="68"/>
                    <a:pt x="151" y="68"/>
                    <a:pt x="151" y="68"/>
                  </a:cubicBezTo>
                  <a:close/>
                  <a:moveTo>
                    <a:pt x="69" y="204"/>
                  </a:moveTo>
                  <a:lnTo>
                    <a:pt x="69" y="204"/>
                  </a:lnTo>
                  <a:cubicBezTo>
                    <a:pt x="41" y="204"/>
                    <a:pt x="14" y="177"/>
                    <a:pt x="14" y="150"/>
                  </a:cubicBezTo>
                  <a:cubicBezTo>
                    <a:pt x="14" y="81"/>
                    <a:pt x="14" y="81"/>
                    <a:pt x="14" y="81"/>
                  </a:cubicBezTo>
                  <a:cubicBezTo>
                    <a:pt x="14" y="54"/>
                    <a:pt x="41" y="27"/>
                    <a:pt x="69" y="27"/>
                  </a:cubicBezTo>
                  <a:cubicBezTo>
                    <a:pt x="110" y="27"/>
                    <a:pt x="123" y="54"/>
                    <a:pt x="123" y="81"/>
                  </a:cubicBezTo>
                  <a:cubicBezTo>
                    <a:pt x="123" y="150"/>
                    <a:pt x="123" y="150"/>
                    <a:pt x="123" y="150"/>
                  </a:cubicBezTo>
                  <a:cubicBezTo>
                    <a:pt x="123" y="177"/>
                    <a:pt x="110" y="204"/>
                    <a:pt x="69" y="204"/>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1009" name="Freeform 31"/>
            <p:cNvSpPr>
              <a:spLocks noChangeArrowheads="1"/>
            </p:cNvSpPr>
            <p:nvPr/>
          </p:nvSpPr>
          <p:spPr bwMode="auto">
            <a:xfrm>
              <a:off x="1301227" y="5220022"/>
              <a:ext cx="109568" cy="534289"/>
            </a:xfrm>
            <a:custGeom>
              <a:avLst/>
              <a:gdLst>
                <a:gd name="T0" fmla="*/ 110 w 111"/>
                <a:gd name="T1" fmla="*/ 0 h 521"/>
                <a:gd name="T2" fmla="*/ 110 w 111"/>
                <a:gd name="T3" fmla="*/ 0 h 521"/>
                <a:gd name="T4" fmla="*/ 110 w 111"/>
                <a:gd name="T5" fmla="*/ 520 h 521"/>
                <a:gd name="T6" fmla="*/ 41 w 111"/>
                <a:gd name="T7" fmla="*/ 520 h 521"/>
                <a:gd name="T8" fmla="*/ 55 w 111"/>
                <a:gd name="T9" fmla="*/ 369 h 521"/>
                <a:gd name="T10" fmla="*/ 14 w 111"/>
                <a:gd name="T11" fmla="*/ 302 h 521"/>
                <a:gd name="T12" fmla="*/ 110 w 111"/>
                <a:gd name="T13" fmla="*/ 0 h 521"/>
              </a:gdLst>
              <a:ahLst/>
              <a:cxnLst>
                <a:cxn ang="0">
                  <a:pos x="T0" y="T1"/>
                </a:cxn>
                <a:cxn ang="0">
                  <a:pos x="T2" y="T3"/>
                </a:cxn>
                <a:cxn ang="0">
                  <a:pos x="T4" y="T5"/>
                </a:cxn>
                <a:cxn ang="0">
                  <a:pos x="T6" y="T7"/>
                </a:cxn>
                <a:cxn ang="0">
                  <a:pos x="T8" y="T9"/>
                </a:cxn>
                <a:cxn ang="0">
                  <a:pos x="T10" y="T11"/>
                </a:cxn>
                <a:cxn ang="0">
                  <a:pos x="T12" y="T13"/>
                </a:cxn>
              </a:cxnLst>
              <a:rect l="0" t="0" r="r" b="b"/>
              <a:pathLst>
                <a:path w="111" h="521">
                  <a:moveTo>
                    <a:pt x="110" y="0"/>
                  </a:moveTo>
                  <a:lnTo>
                    <a:pt x="110" y="0"/>
                  </a:lnTo>
                  <a:cubicBezTo>
                    <a:pt x="110" y="520"/>
                    <a:pt x="110" y="520"/>
                    <a:pt x="110" y="520"/>
                  </a:cubicBezTo>
                  <a:cubicBezTo>
                    <a:pt x="41" y="520"/>
                    <a:pt x="41" y="520"/>
                    <a:pt x="41" y="520"/>
                  </a:cubicBezTo>
                  <a:cubicBezTo>
                    <a:pt x="55" y="369"/>
                    <a:pt x="55" y="369"/>
                    <a:pt x="55" y="369"/>
                  </a:cubicBezTo>
                  <a:cubicBezTo>
                    <a:pt x="55" y="369"/>
                    <a:pt x="0" y="369"/>
                    <a:pt x="14" y="302"/>
                  </a:cubicBezTo>
                  <a:cubicBezTo>
                    <a:pt x="28" y="246"/>
                    <a:pt x="41" y="27"/>
                    <a:pt x="110" y="0"/>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1010" name="Freeform 912"/>
            <p:cNvSpPr>
              <a:spLocks noChangeArrowheads="1"/>
            </p:cNvSpPr>
            <p:nvPr/>
          </p:nvSpPr>
          <p:spPr bwMode="auto">
            <a:xfrm>
              <a:off x="1118611" y="5233721"/>
              <a:ext cx="123266" cy="178097"/>
            </a:xfrm>
            <a:custGeom>
              <a:avLst/>
              <a:gdLst>
                <a:gd name="T0" fmla="*/ 123 w 124"/>
                <a:gd name="T1" fmla="*/ 136 h 178"/>
                <a:gd name="T2" fmla="*/ 123 w 124"/>
                <a:gd name="T3" fmla="*/ 136 h 178"/>
                <a:gd name="T4" fmla="*/ 82 w 124"/>
                <a:gd name="T5" fmla="*/ 177 h 178"/>
                <a:gd name="T6" fmla="*/ 41 w 124"/>
                <a:gd name="T7" fmla="*/ 177 h 178"/>
                <a:gd name="T8" fmla="*/ 0 w 124"/>
                <a:gd name="T9" fmla="*/ 136 h 178"/>
                <a:gd name="T10" fmla="*/ 0 w 124"/>
                <a:gd name="T11" fmla="*/ 41 h 178"/>
                <a:gd name="T12" fmla="*/ 41 w 124"/>
                <a:gd name="T13" fmla="*/ 0 h 178"/>
                <a:gd name="T14" fmla="*/ 82 w 124"/>
                <a:gd name="T15" fmla="*/ 0 h 178"/>
                <a:gd name="T16" fmla="*/ 123 w 124"/>
                <a:gd name="T17" fmla="*/ 41 h 178"/>
                <a:gd name="T18" fmla="*/ 123 w 124"/>
                <a:gd name="T19" fmla="*/ 136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4" h="178">
                  <a:moveTo>
                    <a:pt x="123" y="136"/>
                  </a:moveTo>
                  <a:lnTo>
                    <a:pt x="123" y="136"/>
                  </a:lnTo>
                  <a:cubicBezTo>
                    <a:pt x="123" y="150"/>
                    <a:pt x="96" y="177"/>
                    <a:pt x="82" y="177"/>
                  </a:cubicBezTo>
                  <a:cubicBezTo>
                    <a:pt x="41" y="177"/>
                    <a:pt x="41" y="177"/>
                    <a:pt x="41" y="177"/>
                  </a:cubicBezTo>
                  <a:cubicBezTo>
                    <a:pt x="14" y="177"/>
                    <a:pt x="0" y="150"/>
                    <a:pt x="0" y="136"/>
                  </a:cubicBezTo>
                  <a:cubicBezTo>
                    <a:pt x="0" y="41"/>
                    <a:pt x="0" y="41"/>
                    <a:pt x="0" y="41"/>
                  </a:cubicBezTo>
                  <a:cubicBezTo>
                    <a:pt x="0" y="13"/>
                    <a:pt x="14" y="0"/>
                    <a:pt x="41" y="0"/>
                  </a:cubicBezTo>
                  <a:cubicBezTo>
                    <a:pt x="82" y="0"/>
                    <a:pt x="82" y="0"/>
                    <a:pt x="82" y="0"/>
                  </a:cubicBezTo>
                  <a:cubicBezTo>
                    <a:pt x="96" y="0"/>
                    <a:pt x="123" y="13"/>
                    <a:pt x="123" y="41"/>
                  </a:cubicBezTo>
                  <a:lnTo>
                    <a:pt x="123" y="136"/>
                  </a:lnTo>
                </a:path>
              </a:pathLst>
            </a:custGeom>
            <a:grpFill/>
            <a:ln>
              <a:noFill/>
            </a:ln>
            <a:effectLst/>
            <a:extLst>
              <a:ext uri="{91240B29-F687-4F45-9708-019B960494DF}">
                <a14:hiddenLine xmlns:a14="http://schemas.microsoft.com/office/drawing/2010/main" w="9525">
                  <a:solidFill>
                    <a:srgbClr val="010101"/>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grpSp>
      <p:grpSp>
        <p:nvGrpSpPr>
          <p:cNvPr id="1012" name="Group 1011"/>
          <p:cNvGrpSpPr/>
          <p:nvPr/>
        </p:nvGrpSpPr>
        <p:grpSpPr>
          <a:xfrm>
            <a:off x="14759001" y="9541963"/>
            <a:ext cx="1458947" cy="1127122"/>
            <a:chOff x="15545203" y="5206321"/>
            <a:chExt cx="561542" cy="433824"/>
          </a:xfrm>
          <a:solidFill>
            <a:schemeClr val="bg1"/>
          </a:solidFill>
        </p:grpSpPr>
        <p:sp>
          <p:nvSpPr>
            <p:cNvPr id="1022" name="Freeform 413"/>
            <p:cNvSpPr>
              <a:spLocks noChangeArrowheads="1"/>
            </p:cNvSpPr>
            <p:nvPr/>
          </p:nvSpPr>
          <p:spPr bwMode="auto">
            <a:xfrm>
              <a:off x="15545203" y="5430083"/>
              <a:ext cx="164353" cy="168963"/>
            </a:xfrm>
            <a:custGeom>
              <a:avLst/>
              <a:gdLst>
                <a:gd name="T0" fmla="*/ 68 w 164"/>
                <a:gd name="T1" fmla="*/ 0 h 166"/>
                <a:gd name="T2" fmla="*/ 68 w 164"/>
                <a:gd name="T3" fmla="*/ 0 h 166"/>
                <a:gd name="T4" fmla="*/ 27 w 164"/>
                <a:gd name="T5" fmla="*/ 14 h 166"/>
                <a:gd name="T6" fmla="*/ 0 w 164"/>
                <a:gd name="T7" fmla="*/ 55 h 166"/>
                <a:gd name="T8" fmla="*/ 109 w 164"/>
                <a:gd name="T9" fmla="*/ 165 h 166"/>
                <a:gd name="T10" fmla="*/ 163 w 164"/>
                <a:gd name="T11" fmla="*/ 43 h 166"/>
                <a:gd name="T12" fmla="*/ 68 w 164"/>
                <a:gd name="T13" fmla="*/ 0 h 166"/>
                <a:gd name="T14" fmla="*/ 81 w 164"/>
                <a:gd name="T15" fmla="*/ 68 h 166"/>
                <a:gd name="T16" fmla="*/ 81 w 164"/>
                <a:gd name="T17" fmla="*/ 68 h 166"/>
                <a:gd name="T18" fmla="*/ 68 w 164"/>
                <a:gd name="T19" fmla="*/ 68 h 166"/>
                <a:gd name="T20" fmla="*/ 81 w 164"/>
                <a:gd name="T21" fmla="*/ 55 h 166"/>
                <a:gd name="T22" fmla="*/ 95 w 164"/>
                <a:gd name="T23" fmla="*/ 68 h 166"/>
                <a:gd name="T24" fmla="*/ 81 w 164"/>
                <a:gd name="T25" fmla="*/ 68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4" h="166">
                  <a:moveTo>
                    <a:pt x="68" y="0"/>
                  </a:moveTo>
                  <a:lnTo>
                    <a:pt x="68" y="0"/>
                  </a:lnTo>
                  <a:cubicBezTo>
                    <a:pt x="54" y="0"/>
                    <a:pt x="40" y="0"/>
                    <a:pt x="27" y="14"/>
                  </a:cubicBezTo>
                  <a:cubicBezTo>
                    <a:pt x="13" y="14"/>
                    <a:pt x="0" y="29"/>
                    <a:pt x="0" y="55"/>
                  </a:cubicBezTo>
                  <a:cubicBezTo>
                    <a:pt x="13" y="83"/>
                    <a:pt x="40" y="123"/>
                    <a:pt x="109" y="165"/>
                  </a:cubicBezTo>
                  <a:cubicBezTo>
                    <a:pt x="109" y="138"/>
                    <a:pt x="122" y="97"/>
                    <a:pt x="163" y="43"/>
                  </a:cubicBezTo>
                  <a:cubicBezTo>
                    <a:pt x="136" y="14"/>
                    <a:pt x="95" y="0"/>
                    <a:pt x="68" y="0"/>
                  </a:cubicBezTo>
                  <a:close/>
                  <a:moveTo>
                    <a:pt x="81" y="68"/>
                  </a:moveTo>
                  <a:lnTo>
                    <a:pt x="81" y="68"/>
                  </a:lnTo>
                  <a:lnTo>
                    <a:pt x="68" y="68"/>
                  </a:lnTo>
                  <a:cubicBezTo>
                    <a:pt x="68" y="55"/>
                    <a:pt x="81" y="55"/>
                    <a:pt x="81" y="55"/>
                  </a:cubicBezTo>
                  <a:cubicBezTo>
                    <a:pt x="81" y="55"/>
                    <a:pt x="95" y="55"/>
                    <a:pt x="95" y="68"/>
                  </a:cubicBezTo>
                  <a:lnTo>
                    <a:pt x="81" y="68"/>
                  </a:lnTo>
                  <a:close/>
                </a:path>
              </a:pathLst>
            </a:custGeom>
            <a:grpFill/>
            <a:ln>
              <a:noFill/>
            </a:ln>
            <a:effectLst/>
            <a:extLst>
              <a:ext uri="{91240B29-F687-4F45-9708-019B960494DF}">
                <a14:hiddenLine xmlns:a14="http://schemas.microsoft.com/office/drawing/2010/main" w="9525">
                  <a:solidFill>
                    <a:srgbClr val="010101"/>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1023" name="Freeform 414"/>
            <p:cNvSpPr>
              <a:spLocks noChangeArrowheads="1"/>
            </p:cNvSpPr>
            <p:nvPr/>
          </p:nvSpPr>
          <p:spPr bwMode="auto">
            <a:xfrm>
              <a:off x="15796298" y="5443783"/>
              <a:ext cx="150658" cy="182662"/>
            </a:xfrm>
            <a:custGeom>
              <a:avLst/>
              <a:gdLst>
                <a:gd name="T0" fmla="*/ 82 w 151"/>
                <a:gd name="T1" fmla="*/ 0 h 180"/>
                <a:gd name="T2" fmla="*/ 82 w 151"/>
                <a:gd name="T3" fmla="*/ 0 h 180"/>
                <a:gd name="T4" fmla="*/ 41 w 151"/>
                <a:gd name="T5" fmla="*/ 15 h 180"/>
                <a:gd name="T6" fmla="*/ 14 w 151"/>
                <a:gd name="T7" fmla="*/ 29 h 180"/>
                <a:gd name="T8" fmla="*/ 41 w 151"/>
                <a:gd name="T9" fmla="*/ 179 h 180"/>
                <a:gd name="T10" fmla="*/ 150 w 151"/>
                <a:gd name="T11" fmla="*/ 138 h 180"/>
                <a:gd name="T12" fmla="*/ 82 w 151"/>
                <a:gd name="T13" fmla="*/ 0 h 180"/>
              </a:gdLst>
              <a:ahLst/>
              <a:cxnLst>
                <a:cxn ang="0">
                  <a:pos x="T0" y="T1"/>
                </a:cxn>
                <a:cxn ang="0">
                  <a:pos x="T2" y="T3"/>
                </a:cxn>
                <a:cxn ang="0">
                  <a:pos x="T4" y="T5"/>
                </a:cxn>
                <a:cxn ang="0">
                  <a:pos x="T6" y="T7"/>
                </a:cxn>
                <a:cxn ang="0">
                  <a:pos x="T8" y="T9"/>
                </a:cxn>
                <a:cxn ang="0">
                  <a:pos x="T10" y="T11"/>
                </a:cxn>
                <a:cxn ang="0">
                  <a:pos x="T12" y="T13"/>
                </a:cxn>
              </a:cxnLst>
              <a:rect l="0" t="0" r="r" b="b"/>
              <a:pathLst>
                <a:path w="151" h="180">
                  <a:moveTo>
                    <a:pt x="82" y="0"/>
                  </a:moveTo>
                  <a:lnTo>
                    <a:pt x="82" y="0"/>
                  </a:lnTo>
                  <a:cubicBezTo>
                    <a:pt x="68" y="0"/>
                    <a:pt x="55" y="15"/>
                    <a:pt x="41" y="15"/>
                  </a:cubicBezTo>
                  <a:cubicBezTo>
                    <a:pt x="41" y="15"/>
                    <a:pt x="27" y="15"/>
                    <a:pt x="14" y="29"/>
                  </a:cubicBezTo>
                  <a:cubicBezTo>
                    <a:pt x="14" y="54"/>
                    <a:pt x="0" y="109"/>
                    <a:pt x="41" y="179"/>
                  </a:cubicBezTo>
                  <a:cubicBezTo>
                    <a:pt x="82" y="179"/>
                    <a:pt x="123" y="164"/>
                    <a:pt x="150" y="138"/>
                  </a:cubicBezTo>
                  <a:cubicBezTo>
                    <a:pt x="109" y="109"/>
                    <a:pt x="82" y="41"/>
                    <a:pt x="82" y="0"/>
                  </a:cubicBezTo>
                </a:path>
              </a:pathLst>
            </a:custGeom>
            <a:grpFill/>
            <a:ln>
              <a:noFill/>
            </a:ln>
            <a:effectLst/>
            <a:extLst>
              <a:ext uri="{91240B29-F687-4F45-9708-019B960494DF}">
                <a14:hiddenLine xmlns:a14="http://schemas.microsoft.com/office/drawing/2010/main" w="9525">
                  <a:solidFill>
                    <a:srgbClr val="010101"/>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1024" name="Freeform 415"/>
            <p:cNvSpPr>
              <a:spLocks noChangeArrowheads="1"/>
            </p:cNvSpPr>
            <p:nvPr/>
          </p:nvSpPr>
          <p:spPr bwMode="auto">
            <a:xfrm>
              <a:off x="15668467" y="5475749"/>
              <a:ext cx="136961" cy="164396"/>
            </a:xfrm>
            <a:custGeom>
              <a:avLst/>
              <a:gdLst>
                <a:gd name="T0" fmla="*/ 123 w 138"/>
                <a:gd name="T1" fmla="*/ 0 h 164"/>
                <a:gd name="T2" fmla="*/ 123 w 138"/>
                <a:gd name="T3" fmla="*/ 0 h 164"/>
                <a:gd name="T4" fmla="*/ 82 w 138"/>
                <a:gd name="T5" fmla="*/ 0 h 164"/>
                <a:gd name="T6" fmla="*/ 69 w 138"/>
                <a:gd name="T7" fmla="*/ 12 h 164"/>
                <a:gd name="T8" fmla="*/ 0 w 138"/>
                <a:gd name="T9" fmla="*/ 135 h 164"/>
                <a:gd name="T10" fmla="*/ 96 w 138"/>
                <a:gd name="T11" fmla="*/ 163 h 164"/>
                <a:gd name="T12" fmla="*/ 137 w 138"/>
                <a:gd name="T13" fmla="*/ 163 h 164"/>
                <a:gd name="T14" fmla="*/ 123 w 138"/>
                <a:gd name="T15" fmla="*/ 0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8" h="164">
                  <a:moveTo>
                    <a:pt x="123" y="0"/>
                  </a:moveTo>
                  <a:lnTo>
                    <a:pt x="123" y="0"/>
                  </a:lnTo>
                  <a:cubicBezTo>
                    <a:pt x="110" y="0"/>
                    <a:pt x="96" y="0"/>
                    <a:pt x="82" y="0"/>
                  </a:cubicBezTo>
                  <a:lnTo>
                    <a:pt x="69" y="12"/>
                  </a:lnTo>
                  <a:cubicBezTo>
                    <a:pt x="14" y="66"/>
                    <a:pt x="0" y="135"/>
                    <a:pt x="0" y="135"/>
                  </a:cubicBezTo>
                  <a:cubicBezTo>
                    <a:pt x="28" y="150"/>
                    <a:pt x="69" y="163"/>
                    <a:pt x="96" y="163"/>
                  </a:cubicBezTo>
                  <a:cubicBezTo>
                    <a:pt x="110" y="163"/>
                    <a:pt x="123" y="163"/>
                    <a:pt x="137" y="163"/>
                  </a:cubicBezTo>
                  <a:cubicBezTo>
                    <a:pt x="110" y="95"/>
                    <a:pt x="110" y="40"/>
                    <a:pt x="123" y="0"/>
                  </a:cubicBezTo>
                </a:path>
              </a:pathLst>
            </a:custGeom>
            <a:grpFill/>
            <a:ln>
              <a:noFill/>
            </a:ln>
            <a:effectLst/>
            <a:extLst>
              <a:ext uri="{91240B29-F687-4F45-9708-019B960494DF}">
                <a14:hiddenLine xmlns:a14="http://schemas.microsoft.com/office/drawing/2010/main" w="9525">
                  <a:solidFill>
                    <a:srgbClr val="010101"/>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1025" name="Freeform 416"/>
            <p:cNvSpPr>
              <a:spLocks noChangeArrowheads="1"/>
            </p:cNvSpPr>
            <p:nvPr/>
          </p:nvSpPr>
          <p:spPr bwMode="auto">
            <a:xfrm>
              <a:off x="15855649" y="5206321"/>
              <a:ext cx="251096" cy="196363"/>
            </a:xfrm>
            <a:custGeom>
              <a:avLst/>
              <a:gdLst>
                <a:gd name="T0" fmla="*/ 247 w 248"/>
                <a:gd name="T1" fmla="*/ 0 h 193"/>
                <a:gd name="T2" fmla="*/ 247 w 248"/>
                <a:gd name="T3" fmla="*/ 0 h 193"/>
                <a:gd name="T4" fmla="*/ 136 w 248"/>
                <a:gd name="T5" fmla="*/ 83 h 193"/>
                <a:gd name="T6" fmla="*/ 13 w 248"/>
                <a:gd name="T7" fmla="*/ 27 h 193"/>
                <a:gd name="T8" fmla="*/ 0 w 248"/>
                <a:gd name="T9" fmla="*/ 27 h 193"/>
                <a:gd name="T10" fmla="*/ 0 w 248"/>
                <a:gd name="T11" fmla="*/ 41 h 193"/>
                <a:gd name="T12" fmla="*/ 41 w 248"/>
                <a:gd name="T13" fmla="*/ 150 h 193"/>
                <a:gd name="T14" fmla="*/ 136 w 248"/>
                <a:gd name="T15" fmla="*/ 192 h 193"/>
                <a:gd name="T16" fmla="*/ 191 w 248"/>
                <a:gd name="T17" fmla="*/ 164 h 193"/>
                <a:gd name="T18" fmla="*/ 247 w 248"/>
                <a:gd name="T19" fmla="*/ 13 h 193"/>
                <a:gd name="T20" fmla="*/ 247 w 248"/>
                <a:gd name="T21" fmla="*/ 13 h 193"/>
                <a:gd name="T22" fmla="*/ 247 w 248"/>
                <a:gd name="T23" fmla="*/ 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48" h="193">
                  <a:moveTo>
                    <a:pt x="247" y="0"/>
                  </a:moveTo>
                  <a:lnTo>
                    <a:pt x="247" y="0"/>
                  </a:lnTo>
                  <a:cubicBezTo>
                    <a:pt x="232" y="0"/>
                    <a:pt x="232" y="0"/>
                    <a:pt x="136" y="83"/>
                  </a:cubicBezTo>
                  <a:cubicBezTo>
                    <a:pt x="13" y="27"/>
                    <a:pt x="13" y="27"/>
                    <a:pt x="13" y="27"/>
                  </a:cubicBezTo>
                  <a:lnTo>
                    <a:pt x="0" y="27"/>
                  </a:lnTo>
                  <a:cubicBezTo>
                    <a:pt x="0" y="41"/>
                    <a:pt x="0" y="41"/>
                    <a:pt x="0" y="41"/>
                  </a:cubicBezTo>
                  <a:cubicBezTo>
                    <a:pt x="0" y="83"/>
                    <a:pt x="13" y="123"/>
                    <a:pt x="41" y="150"/>
                  </a:cubicBezTo>
                  <a:cubicBezTo>
                    <a:pt x="68" y="177"/>
                    <a:pt x="109" y="192"/>
                    <a:pt x="136" y="192"/>
                  </a:cubicBezTo>
                  <a:cubicBezTo>
                    <a:pt x="164" y="192"/>
                    <a:pt x="177" y="177"/>
                    <a:pt x="191" y="164"/>
                  </a:cubicBezTo>
                  <a:cubicBezTo>
                    <a:pt x="218" y="123"/>
                    <a:pt x="247" y="68"/>
                    <a:pt x="247" y="13"/>
                  </a:cubicBezTo>
                  <a:lnTo>
                    <a:pt x="247" y="13"/>
                  </a:lnTo>
                  <a:lnTo>
                    <a:pt x="247" y="0"/>
                  </a:lnTo>
                </a:path>
              </a:pathLst>
            </a:custGeom>
            <a:grpFill/>
            <a:ln>
              <a:noFill/>
            </a:ln>
            <a:effectLst/>
            <a:extLst>
              <a:ext uri="{91240B29-F687-4F45-9708-019B960494DF}">
                <a14:hiddenLine xmlns:a14="http://schemas.microsoft.com/office/drawing/2010/main" w="9525">
                  <a:solidFill>
                    <a:srgbClr val="010101"/>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1026" name="Freeform 417"/>
            <p:cNvSpPr>
              <a:spLocks noChangeArrowheads="1"/>
            </p:cNvSpPr>
            <p:nvPr/>
          </p:nvSpPr>
          <p:spPr bwMode="auto">
            <a:xfrm>
              <a:off x="15896736" y="5402684"/>
              <a:ext cx="136961" cy="164396"/>
            </a:xfrm>
            <a:custGeom>
              <a:avLst/>
              <a:gdLst>
                <a:gd name="T0" fmla="*/ 109 w 137"/>
                <a:gd name="T1" fmla="*/ 14 h 165"/>
                <a:gd name="T2" fmla="*/ 109 w 137"/>
                <a:gd name="T3" fmla="*/ 14 h 165"/>
                <a:gd name="T4" fmla="*/ 95 w 137"/>
                <a:gd name="T5" fmla="*/ 14 h 165"/>
                <a:gd name="T6" fmla="*/ 13 w 137"/>
                <a:gd name="T7" fmla="*/ 0 h 165"/>
                <a:gd name="T8" fmla="*/ 13 w 137"/>
                <a:gd name="T9" fmla="*/ 14 h 165"/>
                <a:gd name="T10" fmla="*/ 0 w 137"/>
                <a:gd name="T11" fmla="*/ 26 h 165"/>
                <a:gd name="T12" fmla="*/ 68 w 137"/>
                <a:gd name="T13" fmla="*/ 164 h 165"/>
                <a:gd name="T14" fmla="*/ 123 w 137"/>
                <a:gd name="T15" fmla="*/ 14 h 165"/>
                <a:gd name="T16" fmla="*/ 109 w 137"/>
                <a:gd name="T17" fmla="*/ 14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7" h="165">
                  <a:moveTo>
                    <a:pt x="109" y="14"/>
                  </a:moveTo>
                  <a:lnTo>
                    <a:pt x="109" y="14"/>
                  </a:lnTo>
                  <a:cubicBezTo>
                    <a:pt x="95" y="14"/>
                    <a:pt x="95" y="14"/>
                    <a:pt x="95" y="14"/>
                  </a:cubicBezTo>
                  <a:cubicBezTo>
                    <a:pt x="68" y="26"/>
                    <a:pt x="41" y="14"/>
                    <a:pt x="13" y="0"/>
                  </a:cubicBezTo>
                  <a:lnTo>
                    <a:pt x="13" y="14"/>
                  </a:lnTo>
                  <a:cubicBezTo>
                    <a:pt x="0" y="14"/>
                    <a:pt x="0" y="14"/>
                    <a:pt x="0" y="26"/>
                  </a:cubicBezTo>
                  <a:cubicBezTo>
                    <a:pt x="13" y="55"/>
                    <a:pt x="27" y="123"/>
                    <a:pt x="68" y="164"/>
                  </a:cubicBezTo>
                  <a:cubicBezTo>
                    <a:pt x="109" y="123"/>
                    <a:pt x="136" y="69"/>
                    <a:pt x="123" y="14"/>
                  </a:cubicBezTo>
                  <a:lnTo>
                    <a:pt x="109" y="14"/>
                  </a:lnTo>
                </a:path>
              </a:pathLst>
            </a:custGeom>
            <a:grpFill/>
            <a:ln>
              <a:noFill/>
            </a:ln>
            <a:effectLst/>
            <a:extLst>
              <a:ext uri="{91240B29-F687-4F45-9708-019B960494DF}">
                <a14:hiddenLine xmlns:a14="http://schemas.microsoft.com/office/drawing/2010/main" w="9525">
                  <a:solidFill>
                    <a:srgbClr val="010101"/>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1027" name="Freeform 418"/>
            <p:cNvSpPr>
              <a:spLocks noChangeArrowheads="1"/>
            </p:cNvSpPr>
            <p:nvPr/>
          </p:nvSpPr>
          <p:spPr bwMode="auto">
            <a:xfrm>
              <a:off x="15782602" y="5302221"/>
              <a:ext cx="68481" cy="109597"/>
            </a:xfrm>
            <a:custGeom>
              <a:avLst/>
              <a:gdLst>
                <a:gd name="T0" fmla="*/ 40 w 69"/>
                <a:gd name="T1" fmla="*/ 43 h 112"/>
                <a:gd name="T2" fmla="*/ 40 w 69"/>
                <a:gd name="T3" fmla="*/ 43 h 112"/>
                <a:gd name="T4" fmla="*/ 40 w 69"/>
                <a:gd name="T5" fmla="*/ 111 h 112"/>
                <a:gd name="T6" fmla="*/ 54 w 69"/>
                <a:gd name="T7" fmla="*/ 111 h 112"/>
                <a:gd name="T8" fmla="*/ 54 w 69"/>
                <a:gd name="T9" fmla="*/ 111 h 112"/>
                <a:gd name="T10" fmla="*/ 68 w 69"/>
                <a:gd name="T11" fmla="*/ 97 h 112"/>
                <a:gd name="T12" fmla="*/ 54 w 69"/>
                <a:gd name="T13" fmla="*/ 43 h 112"/>
                <a:gd name="T14" fmla="*/ 54 w 69"/>
                <a:gd name="T15" fmla="*/ 28 h 112"/>
                <a:gd name="T16" fmla="*/ 13 w 69"/>
                <a:gd name="T17" fmla="*/ 0 h 112"/>
                <a:gd name="T18" fmla="*/ 0 w 69"/>
                <a:gd name="T19" fmla="*/ 0 h 112"/>
                <a:gd name="T20" fmla="*/ 0 w 69"/>
                <a:gd name="T21" fmla="*/ 14 h 112"/>
                <a:gd name="T22" fmla="*/ 40 w 69"/>
                <a:gd name="T23" fmla="*/ 43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9" h="112">
                  <a:moveTo>
                    <a:pt x="40" y="43"/>
                  </a:moveTo>
                  <a:lnTo>
                    <a:pt x="40" y="43"/>
                  </a:lnTo>
                  <a:cubicBezTo>
                    <a:pt x="40" y="111"/>
                    <a:pt x="40" y="111"/>
                    <a:pt x="40" y="111"/>
                  </a:cubicBezTo>
                  <a:cubicBezTo>
                    <a:pt x="40" y="111"/>
                    <a:pt x="40" y="111"/>
                    <a:pt x="54" y="111"/>
                  </a:cubicBezTo>
                  <a:lnTo>
                    <a:pt x="54" y="111"/>
                  </a:lnTo>
                  <a:cubicBezTo>
                    <a:pt x="54" y="111"/>
                    <a:pt x="68" y="111"/>
                    <a:pt x="68" y="97"/>
                  </a:cubicBezTo>
                  <a:cubicBezTo>
                    <a:pt x="54" y="43"/>
                    <a:pt x="54" y="43"/>
                    <a:pt x="54" y="43"/>
                  </a:cubicBezTo>
                  <a:cubicBezTo>
                    <a:pt x="54" y="28"/>
                    <a:pt x="54" y="28"/>
                    <a:pt x="54" y="28"/>
                  </a:cubicBezTo>
                  <a:cubicBezTo>
                    <a:pt x="13" y="0"/>
                    <a:pt x="13" y="0"/>
                    <a:pt x="13" y="0"/>
                  </a:cubicBezTo>
                  <a:cubicBezTo>
                    <a:pt x="13" y="0"/>
                    <a:pt x="13" y="0"/>
                    <a:pt x="0" y="0"/>
                  </a:cubicBezTo>
                  <a:lnTo>
                    <a:pt x="0" y="14"/>
                  </a:lnTo>
                  <a:lnTo>
                    <a:pt x="40" y="43"/>
                  </a:lnTo>
                </a:path>
              </a:pathLst>
            </a:custGeom>
            <a:grpFill/>
            <a:ln>
              <a:noFill/>
            </a:ln>
            <a:effectLst/>
            <a:extLst>
              <a:ext uri="{91240B29-F687-4F45-9708-019B960494DF}">
                <a14:hiddenLine xmlns:a14="http://schemas.microsoft.com/office/drawing/2010/main" w="9525">
                  <a:solidFill>
                    <a:srgbClr val="010101"/>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1028" name="Freeform 419"/>
            <p:cNvSpPr>
              <a:spLocks noChangeArrowheads="1"/>
            </p:cNvSpPr>
            <p:nvPr/>
          </p:nvSpPr>
          <p:spPr bwMode="auto">
            <a:xfrm>
              <a:off x="15727817" y="5315920"/>
              <a:ext cx="54785" cy="141563"/>
            </a:xfrm>
            <a:custGeom>
              <a:avLst/>
              <a:gdLst>
                <a:gd name="T0" fmla="*/ 27 w 56"/>
                <a:gd name="T1" fmla="*/ 55 h 139"/>
                <a:gd name="T2" fmla="*/ 27 w 56"/>
                <a:gd name="T3" fmla="*/ 55 h 139"/>
                <a:gd name="T4" fmla="*/ 14 w 56"/>
                <a:gd name="T5" fmla="*/ 123 h 139"/>
                <a:gd name="T6" fmla="*/ 27 w 56"/>
                <a:gd name="T7" fmla="*/ 123 h 139"/>
                <a:gd name="T8" fmla="*/ 27 w 56"/>
                <a:gd name="T9" fmla="*/ 138 h 139"/>
                <a:gd name="T10" fmla="*/ 41 w 56"/>
                <a:gd name="T11" fmla="*/ 123 h 139"/>
                <a:gd name="T12" fmla="*/ 55 w 56"/>
                <a:gd name="T13" fmla="*/ 55 h 139"/>
                <a:gd name="T14" fmla="*/ 55 w 56"/>
                <a:gd name="T15" fmla="*/ 41 h 139"/>
                <a:gd name="T16" fmla="*/ 27 w 56"/>
                <a:gd name="T17" fmla="*/ 14 h 139"/>
                <a:gd name="T18" fmla="*/ 14 w 56"/>
                <a:gd name="T19" fmla="*/ 14 h 139"/>
                <a:gd name="T20" fmla="*/ 0 w 56"/>
                <a:gd name="T21" fmla="*/ 29 h 139"/>
                <a:gd name="T22" fmla="*/ 27 w 56"/>
                <a:gd name="T23" fmla="*/ 55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6" h="139">
                  <a:moveTo>
                    <a:pt x="27" y="55"/>
                  </a:moveTo>
                  <a:lnTo>
                    <a:pt x="27" y="55"/>
                  </a:lnTo>
                  <a:cubicBezTo>
                    <a:pt x="14" y="123"/>
                    <a:pt x="14" y="123"/>
                    <a:pt x="14" y="123"/>
                  </a:cubicBezTo>
                  <a:lnTo>
                    <a:pt x="27" y="123"/>
                  </a:lnTo>
                  <a:cubicBezTo>
                    <a:pt x="27" y="138"/>
                    <a:pt x="27" y="138"/>
                    <a:pt x="27" y="138"/>
                  </a:cubicBezTo>
                  <a:cubicBezTo>
                    <a:pt x="41" y="138"/>
                    <a:pt x="41" y="123"/>
                    <a:pt x="41" y="123"/>
                  </a:cubicBezTo>
                  <a:cubicBezTo>
                    <a:pt x="55" y="55"/>
                    <a:pt x="55" y="55"/>
                    <a:pt x="55" y="55"/>
                  </a:cubicBezTo>
                  <a:cubicBezTo>
                    <a:pt x="55" y="55"/>
                    <a:pt x="55" y="55"/>
                    <a:pt x="55" y="41"/>
                  </a:cubicBezTo>
                  <a:cubicBezTo>
                    <a:pt x="27" y="14"/>
                    <a:pt x="27" y="14"/>
                    <a:pt x="27" y="14"/>
                  </a:cubicBezTo>
                  <a:cubicBezTo>
                    <a:pt x="14" y="0"/>
                    <a:pt x="14" y="0"/>
                    <a:pt x="14" y="14"/>
                  </a:cubicBezTo>
                  <a:cubicBezTo>
                    <a:pt x="0" y="14"/>
                    <a:pt x="0" y="14"/>
                    <a:pt x="0" y="29"/>
                  </a:cubicBezTo>
                  <a:lnTo>
                    <a:pt x="27" y="55"/>
                  </a:lnTo>
                </a:path>
              </a:pathLst>
            </a:custGeom>
            <a:grpFill/>
            <a:ln>
              <a:noFill/>
            </a:ln>
            <a:effectLst/>
            <a:extLst>
              <a:ext uri="{91240B29-F687-4F45-9708-019B960494DF}">
                <a14:hiddenLine xmlns:a14="http://schemas.microsoft.com/office/drawing/2010/main" w="9525">
                  <a:solidFill>
                    <a:srgbClr val="010101"/>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grpSp>
      <p:sp>
        <p:nvSpPr>
          <p:cNvPr id="1013" name="Freeform 636"/>
          <p:cNvSpPr>
            <a:spLocks noChangeArrowheads="1"/>
          </p:cNvSpPr>
          <p:nvPr/>
        </p:nvSpPr>
        <p:spPr bwMode="auto">
          <a:xfrm>
            <a:off x="15375789" y="5149365"/>
            <a:ext cx="1565696" cy="1530515"/>
          </a:xfrm>
          <a:custGeom>
            <a:avLst/>
            <a:gdLst>
              <a:gd name="T0" fmla="*/ 532 w 587"/>
              <a:gd name="T1" fmla="*/ 41 h 574"/>
              <a:gd name="T2" fmla="*/ 532 w 587"/>
              <a:gd name="T3" fmla="*/ 41 h 574"/>
              <a:gd name="T4" fmla="*/ 300 w 587"/>
              <a:gd name="T5" fmla="*/ 82 h 574"/>
              <a:gd name="T6" fmla="*/ 218 w 587"/>
              <a:gd name="T7" fmla="*/ 68 h 574"/>
              <a:gd name="T8" fmla="*/ 95 w 587"/>
              <a:gd name="T9" fmla="*/ 218 h 574"/>
              <a:gd name="T10" fmla="*/ 177 w 587"/>
              <a:gd name="T11" fmla="*/ 232 h 574"/>
              <a:gd name="T12" fmla="*/ 136 w 587"/>
              <a:gd name="T13" fmla="*/ 368 h 574"/>
              <a:gd name="T14" fmla="*/ 0 w 587"/>
              <a:gd name="T15" fmla="*/ 437 h 574"/>
              <a:gd name="T16" fmla="*/ 109 w 587"/>
              <a:gd name="T17" fmla="*/ 464 h 574"/>
              <a:gd name="T18" fmla="*/ 136 w 587"/>
              <a:gd name="T19" fmla="*/ 573 h 574"/>
              <a:gd name="T20" fmla="*/ 204 w 587"/>
              <a:gd name="T21" fmla="*/ 437 h 574"/>
              <a:gd name="T22" fmla="*/ 341 w 587"/>
              <a:gd name="T23" fmla="*/ 396 h 574"/>
              <a:gd name="T24" fmla="*/ 354 w 587"/>
              <a:gd name="T25" fmla="*/ 478 h 574"/>
              <a:gd name="T26" fmla="*/ 504 w 587"/>
              <a:gd name="T27" fmla="*/ 355 h 574"/>
              <a:gd name="T28" fmla="*/ 491 w 587"/>
              <a:gd name="T29" fmla="*/ 273 h 574"/>
              <a:gd name="T30" fmla="*/ 532 w 587"/>
              <a:gd name="T31" fmla="*/ 41 h 574"/>
              <a:gd name="T32" fmla="*/ 477 w 587"/>
              <a:gd name="T33" fmla="*/ 150 h 574"/>
              <a:gd name="T34" fmla="*/ 477 w 587"/>
              <a:gd name="T35" fmla="*/ 150 h 574"/>
              <a:gd name="T36" fmla="*/ 423 w 587"/>
              <a:gd name="T37" fmla="*/ 150 h 574"/>
              <a:gd name="T38" fmla="*/ 423 w 587"/>
              <a:gd name="T39" fmla="*/ 109 h 574"/>
              <a:gd name="T40" fmla="*/ 477 w 587"/>
              <a:gd name="T41" fmla="*/ 109 h 574"/>
              <a:gd name="T42" fmla="*/ 477 w 587"/>
              <a:gd name="T43" fmla="*/ 150 h 5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87" h="574">
                <a:moveTo>
                  <a:pt x="532" y="41"/>
                </a:moveTo>
                <a:lnTo>
                  <a:pt x="532" y="41"/>
                </a:lnTo>
                <a:cubicBezTo>
                  <a:pt x="532" y="41"/>
                  <a:pt x="409" y="0"/>
                  <a:pt x="300" y="82"/>
                </a:cubicBezTo>
                <a:cubicBezTo>
                  <a:pt x="273" y="68"/>
                  <a:pt x="245" y="53"/>
                  <a:pt x="218" y="68"/>
                </a:cubicBezTo>
                <a:cubicBezTo>
                  <a:pt x="163" y="82"/>
                  <a:pt x="95" y="218"/>
                  <a:pt x="95" y="218"/>
                </a:cubicBezTo>
                <a:cubicBezTo>
                  <a:pt x="177" y="232"/>
                  <a:pt x="177" y="232"/>
                  <a:pt x="177" y="232"/>
                </a:cubicBezTo>
                <a:cubicBezTo>
                  <a:pt x="163" y="273"/>
                  <a:pt x="150" y="314"/>
                  <a:pt x="136" y="368"/>
                </a:cubicBezTo>
                <a:cubicBezTo>
                  <a:pt x="0" y="437"/>
                  <a:pt x="0" y="437"/>
                  <a:pt x="0" y="437"/>
                </a:cubicBezTo>
                <a:cubicBezTo>
                  <a:pt x="0" y="437"/>
                  <a:pt x="54" y="464"/>
                  <a:pt x="109" y="464"/>
                </a:cubicBezTo>
                <a:cubicBezTo>
                  <a:pt x="109" y="519"/>
                  <a:pt x="136" y="573"/>
                  <a:pt x="136" y="573"/>
                </a:cubicBezTo>
                <a:cubicBezTo>
                  <a:pt x="204" y="437"/>
                  <a:pt x="204" y="437"/>
                  <a:pt x="204" y="437"/>
                </a:cubicBezTo>
                <a:cubicBezTo>
                  <a:pt x="259" y="423"/>
                  <a:pt x="300" y="409"/>
                  <a:pt x="341" y="396"/>
                </a:cubicBezTo>
                <a:cubicBezTo>
                  <a:pt x="354" y="478"/>
                  <a:pt x="354" y="478"/>
                  <a:pt x="354" y="478"/>
                </a:cubicBezTo>
                <a:cubicBezTo>
                  <a:pt x="354" y="478"/>
                  <a:pt x="491" y="409"/>
                  <a:pt x="504" y="355"/>
                </a:cubicBezTo>
                <a:cubicBezTo>
                  <a:pt x="518" y="327"/>
                  <a:pt x="504" y="300"/>
                  <a:pt x="491" y="273"/>
                </a:cubicBezTo>
                <a:cubicBezTo>
                  <a:pt x="586" y="164"/>
                  <a:pt x="532" y="41"/>
                  <a:pt x="532" y="41"/>
                </a:cubicBezTo>
                <a:close/>
                <a:moveTo>
                  <a:pt x="477" y="150"/>
                </a:moveTo>
                <a:lnTo>
                  <a:pt x="477" y="150"/>
                </a:lnTo>
                <a:cubicBezTo>
                  <a:pt x="464" y="164"/>
                  <a:pt x="436" y="164"/>
                  <a:pt x="423" y="150"/>
                </a:cubicBezTo>
                <a:cubicBezTo>
                  <a:pt x="409" y="136"/>
                  <a:pt x="409" y="109"/>
                  <a:pt x="423" y="109"/>
                </a:cubicBezTo>
                <a:cubicBezTo>
                  <a:pt x="436" y="95"/>
                  <a:pt x="464" y="95"/>
                  <a:pt x="477" y="109"/>
                </a:cubicBezTo>
                <a:cubicBezTo>
                  <a:pt x="477" y="109"/>
                  <a:pt x="477" y="136"/>
                  <a:pt x="477" y="150"/>
                </a:cubicBezTo>
                <a:close/>
              </a:path>
            </a:pathLst>
          </a:custGeom>
          <a:solidFill>
            <a:schemeClr val="bg1"/>
          </a:solidFill>
          <a:ln>
            <a:noFill/>
          </a:ln>
          <a:effectLst/>
        </p:spPr>
        <p:txBody>
          <a:bodyPr wrap="none" anchor="ctr"/>
          <a:lstStyle/>
          <a:p>
            <a:endParaRPr lang="en-US" dirty="0">
              <a:latin typeface="Calibri Light" panose="020F0302020204030204"/>
            </a:endParaRPr>
          </a:p>
        </p:txBody>
      </p:sp>
      <p:sp>
        <p:nvSpPr>
          <p:cNvPr id="1014" name="Freeform 212"/>
          <p:cNvSpPr>
            <a:spLocks noChangeArrowheads="1"/>
          </p:cNvSpPr>
          <p:nvPr/>
        </p:nvSpPr>
        <p:spPr bwMode="auto">
          <a:xfrm>
            <a:off x="18109216" y="3044824"/>
            <a:ext cx="1458947" cy="1459327"/>
          </a:xfrm>
          <a:custGeom>
            <a:avLst/>
            <a:gdLst>
              <a:gd name="T0" fmla="*/ 520 w 547"/>
              <a:gd name="T1" fmla="*/ 152 h 548"/>
              <a:gd name="T2" fmla="*/ 520 w 547"/>
              <a:gd name="T3" fmla="*/ 152 h 548"/>
              <a:gd name="T4" fmla="*/ 534 w 547"/>
              <a:gd name="T5" fmla="*/ 55 h 548"/>
              <a:gd name="T6" fmla="*/ 520 w 547"/>
              <a:gd name="T7" fmla="*/ 41 h 548"/>
              <a:gd name="T8" fmla="*/ 505 w 547"/>
              <a:gd name="T9" fmla="*/ 55 h 548"/>
              <a:gd name="T10" fmla="*/ 478 w 547"/>
              <a:gd name="T11" fmla="*/ 164 h 548"/>
              <a:gd name="T12" fmla="*/ 437 w 547"/>
              <a:gd name="T13" fmla="*/ 191 h 548"/>
              <a:gd name="T14" fmla="*/ 437 w 547"/>
              <a:gd name="T15" fmla="*/ 55 h 548"/>
              <a:gd name="T16" fmla="*/ 423 w 547"/>
              <a:gd name="T17" fmla="*/ 41 h 548"/>
              <a:gd name="T18" fmla="*/ 411 w 547"/>
              <a:gd name="T19" fmla="*/ 55 h 548"/>
              <a:gd name="T20" fmla="*/ 411 w 547"/>
              <a:gd name="T21" fmla="*/ 191 h 548"/>
              <a:gd name="T22" fmla="*/ 411 w 547"/>
              <a:gd name="T23" fmla="*/ 191 h 548"/>
              <a:gd name="T24" fmla="*/ 382 w 547"/>
              <a:gd name="T25" fmla="*/ 191 h 548"/>
              <a:gd name="T26" fmla="*/ 382 w 547"/>
              <a:gd name="T27" fmla="*/ 191 h 548"/>
              <a:gd name="T28" fmla="*/ 356 w 547"/>
              <a:gd name="T29" fmla="*/ 14 h 548"/>
              <a:gd name="T30" fmla="*/ 341 w 547"/>
              <a:gd name="T31" fmla="*/ 0 h 548"/>
              <a:gd name="T32" fmla="*/ 328 w 547"/>
              <a:gd name="T33" fmla="*/ 14 h 548"/>
              <a:gd name="T34" fmla="*/ 341 w 547"/>
              <a:gd name="T35" fmla="*/ 191 h 548"/>
              <a:gd name="T36" fmla="*/ 341 w 547"/>
              <a:gd name="T37" fmla="*/ 206 h 548"/>
              <a:gd name="T38" fmla="*/ 300 w 547"/>
              <a:gd name="T39" fmla="*/ 206 h 548"/>
              <a:gd name="T40" fmla="*/ 314 w 547"/>
              <a:gd name="T41" fmla="*/ 82 h 548"/>
              <a:gd name="T42" fmla="*/ 300 w 547"/>
              <a:gd name="T43" fmla="*/ 68 h 548"/>
              <a:gd name="T44" fmla="*/ 273 w 547"/>
              <a:gd name="T45" fmla="*/ 82 h 548"/>
              <a:gd name="T46" fmla="*/ 259 w 547"/>
              <a:gd name="T47" fmla="*/ 206 h 548"/>
              <a:gd name="T48" fmla="*/ 246 w 547"/>
              <a:gd name="T49" fmla="*/ 206 h 548"/>
              <a:gd name="T50" fmla="*/ 259 w 547"/>
              <a:gd name="T51" fmla="*/ 14 h 548"/>
              <a:gd name="T52" fmla="*/ 232 w 547"/>
              <a:gd name="T53" fmla="*/ 0 h 548"/>
              <a:gd name="T54" fmla="*/ 218 w 547"/>
              <a:gd name="T55" fmla="*/ 14 h 548"/>
              <a:gd name="T56" fmla="*/ 205 w 547"/>
              <a:gd name="T57" fmla="*/ 206 h 548"/>
              <a:gd name="T58" fmla="*/ 205 w 547"/>
              <a:gd name="T59" fmla="*/ 206 h 548"/>
              <a:gd name="T60" fmla="*/ 205 w 547"/>
              <a:gd name="T61" fmla="*/ 191 h 548"/>
              <a:gd name="T62" fmla="*/ 164 w 547"/>
              <a:gd name="T63" fmla="*/ 55 h 548"/>
              <a:gd name="T64" fmla="*/ 150 w 547"/>
              <a:gd name="T65" fmla="*/ 41 h 548"/>
              <a:gd name="T66" fmla="*/ 137 w 547"/>
              <a:gd name="T67" fmla="*/ 68 h 548"/>
              <a:gd name="T68" fmla="*/ 164 w 547"/>
              <a:gd name="T69" fmla="*/ 191 h 548"/>
              <a:gd name="T70" fmla="*/ 164 w 547"/>
              <a:gd name="T71" fmla="*/ 191 h 548"/>
              <a:gd name="T72" fmla="*/ 164 w 547"/>
              <a:gd name="T73" fmla="*/ 191 h 548"/>
              <a:gd name="T74" fmla="*/ 109 w 547"/>
              <a:gd name="T75" fmla="*/ 41 h 548"/>
              <a:gd name="T76" fmla="*/ 96 w 547"/>
              <a:gd name="T77" fmla="*/ 27 h 548"/>
              <a:gd name="T78" fmla="*/ 82 w 547"/>
              <a:gd name="T79" fmla="*/ 55 h 548"/>
              <a:gd name="T80" fmla="*/ 123 w 547"/>
              <a:gd name="T81" fmla="*/ 191 h 548"/>
              <a:gd name="T82" fmla="*/ 96 w 547"/>
              <a:gd name="T83" fmla="*/ 178 h 548"/>
              <a:gd name="T84" fmla="*/ 41 w 547"/>
              <a:gd name="T85" fmla="*/ 41 h 548"/>
              <a:gd name="T86" fmla="*/ 14 w 547"/>
              <a:gd name="T87" fmla="*/ 41 h 548"/>
              <a:gd name="T88" fmla="*/ 0 w 547"/>
              <a:gd name="T89" fmla="*/ 68 h 548"/>
              <a:gd name="T90" fmla="*/ 55 w 547"/>
              <a:gd name="T91" fmla="*/ 164 h 548"/>
              <a:gd name="T92" fmla="*/ 14 w 547"/>
              <a:gd name="T93" fmla="*/ 137 h 548"/>
              <a:gd name="T94" fmla="*/ 96 w 547"/>
              <a:gd name="T95" fmla="*/ 547 h 548"/>
              <a:gd name="T96" fmla="*/ 465 w 547"/>
              <a:gd name="T97" fmla="*/ 547 h 548"/>
              <a:gd name="T98" fmla="*/ 546 w 547"/>
              <a:gd name="T99" fmla="*/ 137 h 548"/>
              <a:gd name="T100" fmla="*/ 520 w 547"/>
              <a:gd name="T101" fmla="*/ 152 h 548"/>
              <a:gd name="T102" fmla="*/ 273 w 547"/>
              <a:gd name="T103" fmla="*/ 452 h 548"/>
              <a:gd name="T104" fmla="*/ 273 w 547"/>
              <a:gd name="T105" fmla="*/ 452 h 548"/>
              <a:gd name="T106" fmla="*/ 191 w 547"/>
              <a:gd name="T107" fmla="*/ 370 h 548"/>
              <a:gd name="T108" fmla="*/ 273 w 547"/>
              <a:gd name="T109" fmla="*/ 273 h 548"/>
              <a:gd name="T110" fmla="*/ 368 w 547"/>
              <a:gd name="T111" fmla="*/ 370 h 548"/>
              <a:gd name="T112" fmla="*/ 273 w 547"/>
              <a:gd name="T113" fmla="*/ 452 h 5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47" h="548">
                <a:moveTo>
                  <a:pt x="520" y="152"/>
                </a:moveTo>
                <a:lnTo>
                  <a:pt x="520" y="152"/>
                </a:lnTo>
                <a:cubicBezTo>
                  <a:pt x="534" y="55"/>
                  <a:pt x="534" y="55"/>
                  <a:pt x="534" y="55"/>
                </a:cubicBezTo>
                <a:cubicBezTo>
                  <a:pt x="534" y="41"/>
                  <a:pt x="520" y="41"/>
                  <a:pt x="520" y="41"/>
                </a:cubicBezTo>
                <a:cubicBezTo>
                  <a:pt x="505" y="41"/>
                  <a:pt x="505" y="41"/>
                  <a:pt x="505" y="55"/>
                </a:cubicBezTo>
                <a:cubicBezTo>
                  <a:pt x="478" y="164"/>
                  <a:pt x="478" y="164"/>
                  <a:pt x="478" y="164"/>
                </a:cubicBezTo>
                <a:cubicBezTo>
                  <a:pt x="465" y="178"/>
                  <a:pt x="450" y="178"/>
                  <a:pt x="437" y="191"/>
                </a:cubicBezTo>
                <a:cubicBezTo>
                  <a:pt x="437" y="55"/>
                  <a:pt x="437" y="55"/>
                  <a:pt x="437" y="55"/>
                </a:cubicBezTo>
                <a:cubicBezTo>
                  <a:pt x="437" y="41"/>
                  <a:pt x="437" y="41"/>
                  <a:pt x="423" y="41"/>
                </a:cubicBezTo>
                <a:cubicBezTo>
                  <a:pt x="423" y="41"/>
                  <a:pt x="411" y="41"/>
                  <a:pt x="411" y="55"/>
                </a:cubicBezTo>
                <a:cubicBezTo>
                  <a:pt x="411" y="191"/>
                  <a:pt x="411" y="191"/>
                  <a:pt x="411" y="191"/>
                </a:cubicBezTo>
                <a:lnTo>
                  <a:pt x="411" y="191"/>
                </a:lnTo>
                <a:cubicBezTo>
                  <a:pt x="396" y="191"/>
                  <a:pt x="382" y="191"/>
                  <a:pt x="382" y="191"/>
                </a:cubicBezTo>
                <a:lnTo>
                  <a:pt x="382" y="191"/>
                </a:lnTo>
                <a:cubicBezTo>
                  <a:pt x="356" y="14"/>
                  <a:pt x="356" y="14"/>
                  <a:pt x="356" y="14"/>
                </a:cubicBezTo>
                <a:cubicBezTo>
                  <a:pt x="356" y="0"/>
                  <a:pt x="356" y="0"/>
                  <a:pt x="341" y="0"/>
                </a:cubicBezTo>
                <a:cubicBezTo>
                  <a:pt x="328" y="0"/>
                  <a:pt x="328" y="14"/>
                  <a:pt x="328" y="14"/>
                </a:cubicBezTo>
                <a:cubicBezTo>
                  <a:pt x="341" y="191"/>
                  <a:pt x="341" y="191"/>
                  <a:pt x="341" y="191"/>
                </a:cubicBezTo>
                <a:cubicBezTo>
                  <a:pt x="341" y="206"/>
                  <a:pt x="341" y="206"/>
                  <a:pt x="341" y="206"/>
                </a:cubicBezTo>
                <a:cubicBezTo>
                  <a:pt x="328" y="206"/>
                  <a:pt x="314" y="206"/>
                  <a:pt x="300" y="206"/>
                </a:cubicBezTo>
                <a:cubicBezTo>
                  <a:pt x="314" y="82"/>
                  <a:pt x="314" y="82"/>
                  <a:pt x="314" y="82"/>
                </a:cubicBezTo>
                <a:cubicBezTo>
                  <a:pt x="314" y="68"/>
                  <a:pt x="300" y="68"/>
                  <a:pt x="300" y="68"/>
                </a:cubicBezTo>
                <a:cubicBezTo>
                  <a:pt x="287" y="55"/>
                  <a:pt x="287" y="68"/>
                  <a:pt x="273" y="82"/>
                </a:cubicBezTo>
                <a:cubicBezTo>
                  <a:pt x="259" y="206"/>
                  <a:pt x="259" y="206"/>
                  <a:pt x="259" y="206"/>
                </a:cubicBezTo>
                <a:lnTo>
                  <a:pt x="246" y="206"/>
                </a:lnTo>
                <a:cubicBezTo>
                  <a:pt x="259" y="14"/>
                  <a:pt x="259" y="14"/>
                  <a:pt x="259" y="14"/>
                </a:cubicBezTo>
                <a:cubicBezTo>
                  <a:pt x="259" y="0"/>
                  <a:pt x="246" y="0"/>
                  <a:pt x="232" y="0"/>
                </a:cubicBezTo>
                <a:cubicBezTo>
                  <a:pt x="232" y="0"/>
                  <a:pt x="218" y="0"/>
                  <a:pt x="218" y="14"/>
                </a:cubicBezTo>
                <a:cubicBezTo>
                  <a:pt x="205" y="206"/>
                  <a:pt x="205" y="206"/>
                  <a:pt x="205" y="206"/>
                </a:cubicBezTo>
                <a:lnTo>
                  <a:pt x="205" y="206"/>
                </a:lnTo>
                <a:cubicBezTo>
                  <a:pt x="205" y="191"/>
                  <a:pt x="205" y="191"/>
                  <a:pt x="205" y="191"/>
                </a:cubicBezTo>
                <a:cubicBezTo>
                  <a:pt x="164" y="55"/>
                  <a:pt x="164" y="55"/>
                  <a:pt x="164" y="55"/>
                </a:cubicBezTo>
                <a:lnTo>
                  <a:pt x="150" y="41"/>
                </a:lnTo>
                <a:cubicBezTo>
                  <a:pt x="137" y="55"/>
                  <a:pt x="137" y="55"/>
                  <a:pt x="137" y="68"/>
                </a:cubicBezTo>
                <a:cubicBezTo>
                  <a:pt x="164" y="191"/>
                  <a:pt x="164" y="191"/>
                  <a:pt x="164" y="191"/>
                </a:cubicBezTo>
                <a:lnTo>
                  <a:pt x="164" y="191"/>
                </a:lnTo>
                <a:lnTo>
                  <a:pt x="164" y="191"/>
                </a:lnTo>
                <a:cubicBezTo>
                  <a:pt x="109" y="41"/>
                  <a:pt x="109" y="41"/>
                  <a:pt x="109" y="41"/>
                </a:cubicBezTo>
                <a:cubicBezTo>
                  <a:pt x="109" y="27"/>
                  <a:pt x="96" y="27"/>
                  <a:pt x="96" y="27"/>
                </a:cubicBezTo>
                <a:cubicBezTo>
                  <a:pt x="82" y="27"/>
                  <a:pt x="82" y="41"/>
                  <a:pt x="82" y="55"/>
                </a:cubicBezTo>
                <a:cubicBezTo>
                  <a:pt x="123" y="191"/>
                  <a:pt x="123" y="191"/>
                  <a:pt x="123" y="191"/>
                </a:cubicBezTo>
                <a:cubicBezTo>
                  <a:pt x="123" y="178"/>
                  <a:pt x="109" y="178"/>
                  <a:pt x="96" y="178"/>
                </a:cubicBezTo>
                <a:cubicBezTo>
                  <a:pt x="41" y="41"/>
                  <a:pt x="41" y="41"/>
                  <a:pt x="41" y="41"/>
                </a:cubicBezTo>
                <a:cubicBezTo>
                  <a:pt x="27" y="41"/>
                  <a:pt x="27" y="41"/>
                  <a:pt x="14" y="41"/>
                </a:cubicBezTo>
                <a:cubicBezTo>
                  <a:pt x="0" y="41"/>
                  <a:pt x="0" y="55"/>
                  <a:pt x="0" y="68"/>
                </a:cubicBezTo>
                <a:cubicBezTo>
                  <a:pt x="55" y="164"/>
                  <a:pt x="55" y="164"/>
                  <a:pt x="55" y="164"/>
                </a:cubicBezTo>
                <a:cubicBezTo>
                  <a:pt x="41" y="152"/>
                  <a:pt x="27" y="152"/>
                  <a:pt x="14" y="137"/>
                </a:cubicBezTo>
                <a:cubicBezTo>
                  <a:pt x="96" y="547"/>
                  <a:pt x="96" y="547"/>
                  <a:pt x="96" y="547"/>
                </a:cubicBezTo>
                <a:cubicBezTo>
                  <a:pt x="465" y="547"/>
                  <a:pt x="465" y="547"/>
                  <a:pt x="465" y="547"/>
                </a:cubicBezTo>
                <a:cubicBezTo>
                  <a:pt x="546" y="137"/>
                  <a:pt x="546" y="137"/>
                  <a:pt x="546" y="137"/>
                </a:cubicBezTo>
                <a:cubicBezTo>
                  <a:pt x="546" y="152"/>
                  <a:pt x="534" y="152"/>
                  <a:pt x="520" y="152"/>
                </a:cubicBezTo>
                <a:close/>
                <a:moveTo>
                  <a:pt x="273" y="452"/>
                </a:moveTo>
                <a:lnTo>
                  <a:pt x="273" y="452"/>
                </a:lnTo>
                <a:cubicBezTo>
                  <a:pt x="232" y="452"/>
                  <a:pt x="191" y="410"/>
                  <a:pt x="191" y="370"/>
                </a:cubicBezTo>
                <a:cubicBezTo>
                  <a:pt x="191" y="315"/>
                  <a:pt x="232" y="273"/>
                  <a:pt x="273" y="273"/>
                </a:cubicBezTo>
                <a:cubicBezTo>
                  <a:pt x="328" y="273"/>
                  <a:pt x="368" y="315"/>
                  <a:pt x="368" y="370"/>
                </a:cubicBezTo>
                <a:cubicBezTo>
                  <a:pt x="368" y="410"/>
                  <a:pt x="328" y="452"/>
                  <a:pt x="273" y="452"/>
                </a:cubicBezTo>
                <a:close/>
              </a:path>
            </a:pathLst>
          </a:custGeom>
          <a:solidFill>
            <a:schemeClr val="bg1"/>
          </a:solidFill>
          <a:ln>
            <a:noFill/>
          </a:ln>
          <a:effectLst/>
        </p:spPr>
        <p:txBody>
          <a:bodyPr wrap="none" anchor="ctr"/>
          <a:lstStyle/>
          <a:p>
            <a:endParaRPr lang="en-US" dirty="0">
              <a:latin typeface="Calibri Light" panose="020F0302020204030204"/>
            </a:endParaRPr>
          </a:p>
        </p:txBody>
      </p:sp>
      <p:sp>
        <p:nvSpPr>
          <p:cNvPr id="1015" name="Freeform 734"/>
          <p:cNvSpPr>
            <a:spLocks noChangeArrowheads="1"/>
          </p:cNvSpPr>
          <p:nvPr/>
        </p:nvSpPr>
        <p:spPr bwMode="auto">
          <a:xfrm>
            <a:off x="17735189" y="7339586"/>
            <a:ext cx="1458947" cy="1127122"/>
          </a:xfrm>
          <a:custGeom>
            <a:avLst/>
            <a:gdLst>
              <a:gd name="T0" fmla="*/ 287 w 547"/>
              <a:gd name="T1" fmla="*/ 82 h 424"/>
              <a:gd name="T2" fmla="*/ 287 w 547"/>
              <a:gd name="T3" fmla="*/ 82 h 424"/>
              <a:gd name="T4" fmla="*/ 205 w 547"/>
              <a:gd name="T5" fmla="*/ 96 h 424"/>
              <a:gd name="T6" fmla="*/ 96 w 547"/>
              <a:gd name="T7" fmla="*/ 0 h 424"/>
              <a:gd name="T8" fmla="*/ 68 w 547"/>
              <a:gd name="T9" fmla="*/ 0 h 424"/>
              <a:gd name="T10" fmla="*/ 82 w 547"/>
              <a:gd name="T11" fmla="*/ 14 h 424"/>
              <a:gd name="T12" fmla="*/ 178 w 547"/>
              <a:gd name="T13" fmla="*/ 96 h 424"/>
              <a:gd name="T14" fmla="*/ 123 w 547"/>
              <a:gd name="T15" fmla="*/ 109 h 424"/>
              <a:gd name="T16" fmla="*/ 14 w 547"/>
              <a:gd name="T17" fmla="*/ 27 h 424"/>
              <a:gd name="T18" fmla="*/ 0 w 547"/>
              <a:gd name="T19" fmla="*/ 27 h 424"/>
              <a:gd name="T20" fmla="*/ 0 w 547"/>
              <a:gd name="T21" fmla="*/ 41 h 424"/>
              <a:gd name="T22" fmla="*/ 96 w 547"/>
              <a:gd name="T23" fmla="*/ 109 h 424"/>
              <a:gd name="T24" fmla="*/ 41 w 547"/>
              <a:gd name="T25" fmla="*/ 178 h 424"/>
              <a:gd name="T26" fmla="*/ 287 w 547"/>
              <a:gd name="T27" fmla="*/ 423 h 424"/>
              <a:gd name="T28" fmla="*/ 546 w 547"/>
              <a:gd name="T29" fmla="*/ 178 h 424"/>
              <a:gd name="T30" fmla="*/ 287 w 547"/>
              <a:gd name="T31" fmla="*/ 82 h 424"/>
              <a:gd name="T32" fmla="*/ 109 w 547"/>
              <a:gd name="T33" fmla="*/ 137 h 424"/>
              <a:gd name="T34" fmla="*/ 109 w 547"/>
              <a:gd name="T35" fmla="*/ 137 h 424"/>
              <a:gd name="T36" fmla="*/ 205 w 547"/>
              <a:gd name="T37" fmla="*/ 205 h 424"/>
              <a:gd name="T38" fmla="*/ 218 w 547"/>
              <a:gd name="T39" fmla="*/ 205 h 424"/>
              <a:gd name="T40" fmla="*/ 232 w 547"/>
              <a:gd name="T41" fmla="*/ 205 h 424"/>
              <a:gd name="T42" fmla="*/ 232 w 547"/>
              <a:gd name="T43" fmla="*/ 191 h 424"/>
              <a:gd name="T44" fmla="*/ 150 w 547"/>
              <a:gd name="T45" fmla="*/ 123 h 424"/>
              <a:gd name="T46" fmla="*/ 205 w 547"/>
              <a:gd name="T47" fmla="*/ 109 h 424"/>
              <a:gd name="T48" fmla="*/ 287 w 547"/>
              <a:gd name="T49" fmla="*/ 178 h 424"/>
              <a:gd name="T50" fmla="*/ 287 w 547"/>
              <a:gd name="T51" fmla="*/ 178 h 424"/>
              <a:gd name="T52" fmla="*/ 300 w 547"/>
              <a:gd name="T53" fmla="*/ 178 h 424"/>
              <a:gd name="T54" fmla="*/ 300 w 547"/>
              <a:gd name="T55" fmla="*/ 164 h 424"/>
              <a:gd name="T56" fmla="*/ 232 w 547"/>
              <a:gd name="T57" fmla="*/ 109 h 424"/>
              <a:gd name="T58" fmla="*/ 287 w 547"/>
              <a:gd name="T59" fmla="*/ 109 h 424"/>
              <a:gd name="T60" fmla="*/ 519 w 547"/>
              <a:gd name="T61" fmla="*/ 178 h 424"/>
              <a:gd name="T62" fmla="*/ 287 w 547"/>
              <a:gd name="T63" fmla="*/ 232 h 424"/>
              <a:gd name="T64" fmla="*/ 55 w 547"/>
              <a:gd name="T65" fmla="*/ 178 h 424"/>
              <a:gd name="T66" fmla="*/ 109 w 547"/>
              <a:gd name="T67" fmla="*/ 137 h 4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47" h="424">
                <a:moveTo>
                  <a:pt x="287" y="82"/>
                </a:moveTo>
                <a:lnTo>
                  <a:pt x="287" y="82"/>
                </a:lnTo>
                <a:cubicBezTo>
                  <a:pt x="259" y="82"/>
                  <a:pt x="232" y="96"/>
                  <a:pt x="205" y="96"/>
                </a:cubicBezTo>
                <a:cubicBezTo>
                  <a:pt x="96" y="0"/>
                  <a:pt x="96" y="0"/>
                  <a:pt x="96" y="0"/>
                </a:cubicBezTo>
                <a:cubicBezTo>
                  <a:pt x="82" y="0"/>
                  <a:pt x="82" y="0"/>
                  <a:pt x="68" y="0"/>
                </a:cubicBezTo>
                <a:cubicBezTo>
                  <a:pt x="68" y="0"/>
                  <a:pt x="68" y="14"/>
                  <a:pt x="82" y="14"/>
                </a:cubicBezTo>
                <a:cubicBezTo>
                  <a:pt x="178" y="96"/>
                  <a:pt x="178" y="96"/>
                  <a:pt x="178" y="96"/>
                </a:cubicBezTo>
                <a:cubicBezTo>
                  <a:pt x="150" y="96"/>
                  <a:pt x="137" y="109"/>
                  <a:pt x="123" y="109"/>
                </a:cubicBezTo>
                <a:cubicBezTo>
                  <a:pt x="14" y="27"/>
                  <a:pt x="14" y="27"/>
                  <a:pt x="14" y="27"/>
                </a:cubicBezTo>
                <a:lnTo>
                  <a:pt x="0" y="27"/>
                </a:lnTo>
                <a:lnTo>
                  <a:pt x="0" y="41"/>
                </a:lnTo>
                <a:cubicBezTo>
                  <a:pt x="96" y="109"/>
                  <a:pt x="96" y="109"/>
                  <a:pt x="96" y="109"/>
                </a:cubicBezTo>
                <a:cubicBezTo>
                  <a:pt x="55" y="123"/>
                  <a:pt x="41" y="150"/>
                  <a:pt x="41" y="178"/>
                </a:cubicBezTo>
                <a:cubicBezTo>
                  <a:pt x="41" y="314"/>
                  <a:pt x="150" y="423"/>
                  <a:pt x="287" y="423"/>
                </a:cubicBezTo>
                <a:cubicBezTo>
                  <a:pt x="437" y="423"/>
                  <a:pt x="546" y="314"/>
                  <a:pt x="546" y="178"/>
                </a:cubicBezTo>
                <a:cubicBezTo>
                  <a:pt x="546" y="123"/>
                  <a:pt x="423" y="82"/>
                  <a:pt x="287" y="82"/>
                </a:cubicBezTo>
                <a:close/>
                <a:moveTo>
                  <a:pt x="109" y="137"/>
                </a:moveTo>
                <a:lnTo>
                  <a:pt x="109" y="137"/>
                </a:lnTo>
                <a:cubicBezTo>
                  <a:pt x="205" y="205"/>
                  <a:pt x="205" y="205"/>
                  <a:pt x="205" y="205"/>
                </a:cubicBezTo>
                <a:cubicBezTo>
                  <a:pt x="218" y="205"/>
                  <a:pt x="218" y="205"/>
                  <a:pt x="218" y="205"/>
                </a:cubicBezTo>
                <a:cubicBezTo>
                  <a:pt x="218" y="205"/>
                  <a:pt x="218" y="205"/>
                  <a:pt x="232" y="205"/>
                </a:cubicBezTo>
                <a:lnTo>
                  <a:pt x="232" y="191"/>
                </a:lnTo>
                <a:cubicBezTo>
                  <a:pt x="150" y="123"/>
                  <a:pt x="150" y="123"/>
                  <a:pt x="150" y="123"/>
                </a:cubicBezTo>
                <a:cubicBezTo>
                  <a:pt x="164" y="123"/>
                  <a:pt x="178" y="123"/>
                  <a:pt x="205" y="109"/>
                </a:cubicBezTo>
                <a:cubicBezTo>
                  <a:pt x="287" y="178"/>
                  <a:pt x="287" y="178"/>
                  <a:pt x="287" y="178"/>
                </a:cubicBezTo>
                <a:lnTo>
                  <a:pt x="287" y="178"/>
                </a:lnTo>
                <a:cubicBezTo>
                  <a:pt x="300" y="178"/>
                  <a:pt x="300" y="178"/>
                  <a:pt x="300" y="178"/>
                </a:cubicBezTo>
                <a:lnTo>
                  <a:pt x="300" y="164"/>
                </a:lnTo>
                <a:cubicBezTo>
                  <a:pt x="232" y="109"/>
                  <a:pt x="232" y="109"/>
                  <a:pt x="232" y="109"/>
                </a:cubicBezTo>
                <a:cubicBezTo>
                  <a:pt x="246" y="109"/>
                  <a:pt x="273" y="109"/>
                  <a:pt x="287" y="109"/>
                </a:cubicBezTo>
                <a:cubicBezTo>
                  <a:pt x="437" y="109"/>
                  <a:pt x="519" y="150"/>
                  <a:pt x="519" y="178"/>
                </a:cubicBezTo>
                <a:cubicBezTo>
                  <a:pt x="519" y="191"/>
                  <a:pt x="437" y="232"/>
                  <a:pt x="287" y="232"/>
                </a:cubicBezTo>
                <a:cubicBezTo>
                  <a:pt x="150" y="232"/>
                  <a:pt x="55" y="191"/>
                  <a:pt x="55" y="178"/>
                </a:cubicBezTo>
                <a:cubicBezTo>
                  <a:pt x="55" y="164"/>
                  <a:pt x="82" y="150"/>
                  <a:pt x="109" y="137"/>
                </a:cubicBezTo>
                <a:close/>
              </a:path>
            </a:pathLst>
          </a:custGeom>
          <a:solidFill>
            <a:schemeClr val="bg1"/>
          </a:solidFill>
          <a:ln>
            <a:noFill/>
          </a:ln>
          <a:effectLst/>
        </p:spPr>
        <p:txBody>
          <a:bodyPr wrap="none" anchor="ctr"/>
          <a:lstStyle/>
          <a:p>
            <a:endParaRPr lang="en-US" dirty="0">
              <a:latin typeface="Calibri Light" panose="020F0302020204030204"/>
            </a:endParaRPr>
          </a:p>
        </p:txBody>
      </p:sp>
      <p:grpSp>
        <p:nvGrpSpPr>
          <p:cNvPr id="1016" name="Group 1015"/>
          <p:cNvGrpSpPr/>
          <p:nvPr/>
        </p:nvGrpSpPr>
        <p:grpSpPr>
          <a:xfrm>
            <a:off x="20698260" y="6404127"/>
            <a:ext cx="1375912" cy="1459327"/>
            <a:chOff x="881213" y="5206321"/>
            <a:chExt cx="529582" cy="561688"/>
          </a:xfrm>
          <a:solidFill>
            <a:schemeClr val="bg1"/>
          </a:solidFill>
        </p:grpSpPr>
        <p:sp>
          <p:nvSpPr>
            <p:cNvPr id="1017" name="Freeform 28"/>
            <p:cNvSpPr>
              <a:spLocks noChangeArrowheads="1"/>
            </p:cNvSpPr>
            <p:nvPr/>
          </p:nvSpPr>
          <p:spPr bwMode="auto">
            <a:xfrm>
              <a:off x="935996" y="5206321"/>
              <a:ext cx="22827" cy="164396"/>
            </a:xfrm>
            <a:custGeom>
              <a:avLst/>
              <a:gdLst>
                <a:gd name="T0" fmla="*/ 13 w 28"/>
                <a:gd name="T1" fmla="*/ 163 h 164"/>
                <a:gd name="T2" fmla="*/ 13 w 28"/>
                <a:gd name="T3" fmla="*/ 163 h 164"/>
                <a:gd name="T4" fmla="*/ 27 w 28"/>
                <a:gd name="T5" fmla="*/ 150 h 164"/>
                <a:gd name="T6" fmla="*/ 27 w 28"/>
                <a:gd name="T7" fmla="*/ 13 h 164"/>
                <a:gd name="T8" fmla="*/ 13 w 28"/>
                <a:gd name="T9" fmla="*/ 0 h 164"/>
                <a:gd name="T10" fmla="*/ 0 w 28"/>
                <a:gd name="T11" fmla="*/ 13 h 164"/>
                <a:gd name="T12" fmla="*/ 0 w 28"/>
                <a:gd name="T13" fmla="*/ 150 h 164"/>
                <a:gd name="T14" fmla="*/ 13 w 28"/>
                <a:gd name="T15" fmla="*/ 163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 h="164">
                  <a:moveTo>
                    <a:pt x="13" y="163"/>
                  </a:moveTo>
                  <a:lnTo>
                    <a:pt x="13" y="163"/>
                  </a:lnTo>
                  <a:cubicBezTo>
                    <a:pt x="27" y="163"/>
                    <a:pt x="27" y="150"/>
                    <a:pt x="27" y="150"/>
                  </a:cubicBezTo>
                  <a:cubicBezTo>
                    <a:pt x="27" y="13"/>
                    <a:pt x="27" y="13"/>
                    <a:pt x="27" y="13"/>
                  </a:cubicBezTo>
                  <a:cubicBezTo>
                    <a:pt x="27" y="13"/>
                    <a:pt x="27" y="0"/>
                    <a:pt x="13" y="0"/>
                  </a:cubicBezTo>
                  <a:lnTo>
                    <a:pt x="0" y="13"/>
                  </a:lnTo>
                  <a:cubicBezTo>
                    <a:pt x="0" y="150"/>
                    <a:pt x="0" y="150"/>
                    <a:pt x="0" y="150"/>
                  </a:cubicBezTo>
                  <a:lnTo>
                    <a:pt x="13" y="163"/>
                  </a:ln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1018" name="Freeform 29"/>
            <p:cNvSpPr>
              <a:spLocks noChangeArrowheads="1"/>
            </p:cNvSpPr>
            <p:nvPr/>
          </p:nvSpPr>
          <p:spPr bwMode="auto">
            <a:xfrm>
              <a:off x="881213" y="5206321"/>
              <a:ext cx="150658" cy="561688"/>
            </a:xfrm>
            <a:custGeom>
              <a:avLst/>
              <a:gdLst>
                <a:gd name="T0" fmla="*/ 137 w 151"/>
                <a:gd name="T1" fmla="*/ 0 h 548"/>
                <a:gd name="T2" fmla="*/ 137 w 151"/>
                <a:gd name="T3" fmla="*/ 0 h 548"/>
                <a:gd name="T4" fmla="*/ 123 w 151"/>
                <a:gd name="T5" fmla="*/ 13 h 548"/>
                <a:gd name="T6" fmla="*/ 123 w 151"/>
                <a:gd name="T7" fmla="*/ 150 h 548"/>
                <a:gd name="T8" fmla="*/ 68 w 151"/>
                <a:gd name="T9" fmla="*/ 204 h 548"/>
                <a:gd name="T10" fmla="*/ 14 w 151"/>
                <a:gd name="T11" fmla="*/ 150 h 548"/>
                <a:gd name="T12" fmla="*/ 14 w 151"/>
                <a:gd name="T13" fmla="*/ 13 h 548"/>
                <a:gd name="T14" fmla="*/ 0 w 151"/>
                <a:gd name="T15" fmla="*/ 0 h 548"/>
                <a:gd name="T16" fmla="*/ 0 w 151"/>
                <a:gd name="T17" fmla="*/ 13 h 548"/>
                <a:gd name="T18" fmla="*/ 0 w 151"/>
                <a:gd name="T19" fmla="*/ 150 h 548"/>
                <a:gd name="T20" fmla="*/ 55 w 151"/>
                <a:gd name="T21" fmla="*/ 218 h 548"/>
                <a:gd name="T22" fmla="*/ 55 w 151"/>
                <a:gd name="T23" fmla="*/ 533 h 548"/>
                <a:gd name="T24" fmla="*/ 68 w 151"/>
                <a:gd name="T25" fmla="*/ 547 h 548"/>
                <a:gd name="T26" fmla="*/ 82 w 151"/>
                <a:gd name="T27" fmla="*/ 533 h 548"/>
                <a:gd name="T28" fmla="*/ 82 w 151"/>
                <a:gd name="T29" fmla="*/ 218 h 548"/>
                <a:gd name="T30" fmla="*/ 150 w 151"/>
                <a:gd name="T31" fmla="*/ 150 h 548"/>
                <a:gd name="T32" fmla="*/ 150 w 151"/>
                <a:gd name="T33" fmla="*/ 13 h 548"/>
                <a:gd name="T34" fmla="*/ 137 w 151"/>
                <a:gd name="T35" fmla="*/ 0 h 5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1" h="548">
                  <a:moveTo>
                    <a:pt x="137" y="0"/>
                  </a:moveTo>
                  <a:lnTo>
                    <a:pt x="137" y="0"/>
                  </a:lnTo>
                  <a:lnTo>
                    <a:pt x="123" y="13"/>
                  </a:lnTo>
                  <a:cubicBezTo>
                    <a:pt x="123" y="150"/>
                    <a:pt x="123" y="150"/>
                    <a:pt x="123" y="150"/>
                  </a:cubicBezTo>
                  <a:cubicBezTo>
                    <a:pt x="123" y="177"/>
                    <a:pt x="96" y="204"/>
                    <a:pt x="68" y="204"/>
                  </a:cubicBezTo>
                  <a:cubicBezTo>
                    <a:pt x="41" y="204"/>
                    <a:pt x="14" y="177"/>
                    <a:pt x="14" y="150"/>
                  </a:cubicBezTo>
                  <a:cubicBezTo>
                    <a:pt x="14" y="13"/>
                    <a:pt x="14" y="13"/>
                    <a:pt x="14" y="13"/>
                  </a:cubicBezTo>
                  <a:cubicBezTo>
                    <a:pt x="14" y="13"/>
                    <a:pt x="14" y="0"/>
                    <a:pt x="0" y="0"/>
                  </a:cubicBezTo>
                  <a:lnTo>
                    <a:pt x="0" y="13"/>
                  </a:lnTo>
                  <a:cubicBezTo>
                    <a:pt x="0" y="150"/>
                    <a:pt x="0" y="150"/>
                    <a:pt x="0" y="150"/>
                  </a:cubicBezTo>
                  <a:cubicBezTo>
                    <a:pt x="0" y="177"/>
                    <a:pt x="14" y="218"/>
                    <a:pt x="55" y="218"/>
                  </a:cubicBezTo>
                  <a:cubicBezTo>
                    <a:pt x="55" y="533"/>
                    <a:pt x="55" y="533"/>
                    <a:pt x="55" y="533"/>
                  </a:cubicBezTo>
                  <a:cubicBezTo>
                    <a:pt x="55" y="547"/>
                    <a:pt x="68" y="547"/>
                    <a:pt x="68" y="547"/>
                  </a:cubicBezTo>
                  <a:cubicBezTo>
                    <a:pt x="82" y="547"/>
                    <a:pt x="82" y="547"/>
                    <a:pt x="82" y="533"/>
                  </a:cubicBezTo>
                  <a:cubicBezTo>
                    <a:pt x="82" y="218"/>
                    <a:pt x="82" y="218"/>
                    <a:pt x="82" y="218"/>
                  </a:cubicBezTo>
                  <a:cubicBezTo>
                    <a:pt x="123" y="218"/>
                    <a:pt x="150" y="177"/>
                    <a:pt x="150" y="150"/>
                  </a:cubicBezTo>
                  <a:cubicBezTo>
                    <a:pt x="150" y="13"/>
                    <a:pt x="150" y="13"/>
                    <a:pt x="150" y="13"/>
                  </a:cubicBezTo>
                  <a:cubicBezTo>
                    <a:pt x="150" y="13"/>
                    <a:pt x="150" y="0"/>
                    <a:pt x="137" y="0"/>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1019" name="Freeform 30"/>
            <p:cNvSpPr>
              <a:spLocks noChangeArrowheads="1"/>
            </p:cNvSpPr>
            <p:nvPr/>
          </p:nvSpPr>
          <p:spPr bwMode="auto">
            <a:xfrm>
              <a:off x="1104916" y="5206321"/>
              <a:ext cx="150658" cy="561688"/>
            </a:xfrm>
            <a:custGeom>
              <a:avLst/>
              <a:gdLst>
                <a:gd name="T0" fmla="*/ 151 w 152"/>
                <a:gd name="T1" fmla="*/ 68 h 548"/>
                <a:gd name="T2" fmla="*/ 151 w 152"/>
                <a:gd name="T3" fmla="*/ 68 h 548"/>
                <a:gd name="T4" fmla="*/ 69 w 152"/>
                <a:gd name="T5" fmla="*/ 0 h 548"/>
                <a:gd name="T6" fmla="*/ 0 w 152"/>
                <a:gd name="T7" fmla="*/ 68 h 548"/>
                <a:gd name="T8" fmla="*/ 0 w 152"/>
                <a:gd name="T9" fmla="*/ 81 h 548"/>
                <a:gd name="T10" fmla="*/ 0 w 152"/>
                <a:gd name="T11" fmla="*/ 150 h 548"/>
                <a:gd name="T12" fmla="*/ 55 w 152"/>
                <a:gd name="T13" fmla="*/ 218 h 548"/>
                <a:gd name="T14" fmla="*/ 55 w 152"/>
                <a:gd name="T15" fmla="*/ 533 h 548"/>
                <a:gd name="T16" fmla="*/ 69 w 152"/>
                <a:gd name="T17" fmla="*/ 547 h 548"/>
                <a:gd name="T18" fmla="*/ 96 w 152"/>
                <a:gd name="T19" fmla="*/ 533 h 548"/>
                <a:gd name="T20" fmla="*/ 96 w 152"/>
                <a:gd name="T21" fmla="*/ 218 h 548"/>
                <a:gd name="T22" fmla="*/ 151 w 152"/>
                <a:gd name="T23" fmla="*/ 150 h 548"/>
                <a:gd name="T24" fmla="*/ 151 w 152"/>
                <a:gd name="T25" fmla="*/ 81 h 548"/>
                <a:gd name="T26" fmla="*/ 151 w 152"/>
                <a:gd name="T27" fmla="*/ 68 h 548"/>
                <a:gd name="T28" fmla="*/ 69 w 152"/>
                <a:gd name="T29" fmla="*/ 204 h 548"/>
                <a:gd name="T30" fmla="*/ 69 w 152"/>
                <a:gd name="T31" fmla="*/ 204 h 548"/>
                <a:gd name="T32" fmla="*/ 14 w 152"/>
                <a:gd name="T33" fmla="*/ 150 h 548"/>
                <a:gd name="T34" fmla="*/ 14 w 152"/>
                <a:gd name="T35" fmla="*/ 81 h 548"/>
                <a:gd name="T36" fmla="*/ 69 w 152"/>
                <a:gd name="T37" fmla="*/ 27 h 548"/>
                <a:gd name="T38" fmla="*/ 123 w 152"/>
                <a:gd name="T39" fmla="*/ 81 h 548"/>
                <a:gd name="T40" fmla="*/ 123 w 152"/>
                <a:gd name="T41" fmla="*/ 150 h 548"/>
                <a:gd name="T42" fmla="*/ 69 w 152"/>
                <a:gd name="T43" fmla="*/ 204 h 5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52" h="548">
                  <a:moveTo>
                    <a:pt x="151" y="68"/>
                  </a:moveTo>
                  <a:lnTo>
                    <a:pt x="151" y="68"/>
                  </a:lnTo>
                  <a:cubicBezTo>
                    <a:pt x="151" y="40"/>
                    <a:pt x="110" y="0"/>
                    <a:pt x="69" y="0"/>
                  </a:cubicBezTo>
                  <a:cubicBezTo>
                    <a:pt x="28" y="0"/>
                    <a:pt x="0" y="40"/>
                    <a:pt x="0" y="68"/>
                  </a:cubicBezTo>
                  <a:cubicBezTo>
                    <a:pt x="0" y="68"/>
                    <a:pt x="0" y="68"/>
                    <a:pt x="0" y="81"/>
                  </a:cubicBezTo>
                  <a:cubicBezTo>
                    <a:pt x="0" y="150"/>
                    <a:pt x="0" y="150"/>
                    <a:pt x="0" y="150"/>
                  </a:cubicBezTo>
                  <a:cubicBezTo>
                    <a:pt x="0" y="177"/>
                    <a:pt x="28" y="218"/>
                    <a:pt x="55" y="218"/>
                  </a:cubicBezTo>
                  <a:cubicBezTo>
                    <a:pt x="55" y="533"/>
                    <a:pt x="55" y="533"/>
                    <a:pt x="55" y="533"/>
                  </a:cubicBezTo>
                  <a:cubicBezTo>
                    <a:pt x="55" y="547"/>
                    <a:pt x="69" y="547"/>
                    <a:pt x="69" y="547"/>
                  </a:cubicBezTo>
                  <a:cubicBezTo>
                    <a:pt x="82" y="547"/>
                    <a:pt x="96" y="547"/>
                    <a:pt x="96" y="533"/>
                  </a:cubicBezTo>
                  <a:cubicBezTo>
                    <a:pt x="96" y="218"/>
                    <a:pt x="96" y="218"/>
                    <a:pt x="96" y="218"/>
                  </a:cubicBezTo>
                  <a:cubicBezTo>
                    <a:pt x="123" y="218"/>
                    <a:pt x="151" y="177"/>
                    <a:pt x="151" y="150"/>
                  </a:cubicBezTo>
                  <a:cubicBezTo>
                    <a:pt x="151" y="81"/>
                    <a:pt x="151" y="81"/>
                    <a:pt x="151" y="81"/>
                  </a:cubicBezTo>
                  <a:cubicBezTo>
                    <a:pt x="151" y="68"/>
                    <a:pt x="151" y="68"/>
                    <a:pt x="151" y="68"/>
                  </a:cubicBezTo>
                  <a:close/>
                  <a:moveTo>
                    <a:pt x="69" y="204"/>
                  </a:moveTo>
                  <a:lnTo>
                    <a:pt x="69" y="204"/>
                  </a:lnTo>
                  <a:cubicBezTo>
                    <a:pt x="41" y="204"/>
                    <a:pt x="14" y="177"/>
                    <a:pt x="14" y="150"/>
                  </a:cubicBezTo>
                  <a:cubicBezTo>
                    <a:pt x="14" y="81"/>
                    <a:pt x="14" y="81"/>
                    <a:pt x="14" y="81"/>
                  </a:cubicBezTo>
                  <a:cubicBezTo>
                    <a:pt x="14" y="54"/>
                    <a:pt x="41" y="27"/>
                    <a:pt x="69" y="27"/>
                  </a:cubicBezTo>
                  <a:cubicBezTo>
                    <a:pt x="110" y="27"/>
                    <a:pt x="123" y="54"/>
                    <a:pt x="123" y="81"/>
                  </a:cubicBezTo>
                  <a:cubicBezTo>
                    <a:pt x="123" y="150"/>
                    <a:pt x="123" y="150"/>
                    <a:pt x="123" y="150"/>
                  </a:cubicBezTo>
                  <a:cubicBezTo>
                    <a:pt x="123" y="177"/>
                    <a:pt x="110" y="204"/>
                    <a:pt x="69" y="204"/>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1020" name="Freeform 31"/>
            <p:cNvSpPr>
              <a:spLocks noChangeArrowheads="1"/>
            </p:cNvSpPr>
            <p:nvPr/>
          </p:nvSpPr>
          <p:spPr bwMode="auto">
            <a:xfrm>
              <a:off x="1301227" y="5220022"/>
              <a:ext cx="109568" cy="534289"/>
            </a:xfrm>
            <a:custGeom>
              <a:avLst/>
              <a:gdLst>
                <a:gd name="T0" fmla="*/ 110 w 111"/>
                <a:gd name="T1" fmla="*/ 0 h 521"/>
                <a:gd name="T2" fmla="*/ 110 w 111"/>
                <a:gd name="T3" fmla="*/ 0 h 521"/>
                <a:gd name="T4" fmla="*/ 110 w 111"/>
                <a:gd name="T5" fmla="*/ 520 h 521"/>
                <a:gd name="T6" fmla="*/ 41 w 111"/>
                <a:gd name="T7" fmla="*/ 520 h 521"/>
                <a:gd name="T8" fmla="*/ 55 w 111"/>
                <a:gd name="T9" fmla="*/ 369 h 521"/>
                <a:gd name="T10" fmla="*/ 14 w 111"/>
                <a:gd name="T11" fmla="*/ 302 h 521"/>
                <a:gd name="T12" fmla="*/ 110 w 111"/>
                <a:gd name="T13" fmla="*/ 0 h 521"/>
              </a:gdLst>
              <a:ahLst/>
              <a:cxnLst>
                <a:cxn ang="0">
                  <a:pos x="T0" y="T1"/>
                </a:cxn>
                <a:cxn ang="0">
                  <a:pos x="T2" y="T3"/>
                </a:cxn>
                <a:cxn ang="0">
                  <a:pos x="T4" y="T5"/>
                </a:cxn>
                <a:cxn ang="0">
                  <a:pos x="T6" y="T7"/>
                </a:cxn>
                <a:cxn ang="0">
                  <a:pos x="T8" y="T9"/>
                </a:cxn>
                <a:cxn ang="0">
                  <a:pos x="T10" y="T11"/>
                </a:cxn>
                <a:cxn ang="0">
                  <a:pos x="T12" y="T13"/>
                </a:cxn>
              </a:cxnLst>
              <a:rect l="0" t="0" r="r" b="b"/>
              <a:pathLst>
                <a:path w="111" h="521">
                  <a:moveTo>
                    <a:pt x="110" y="0"/>
                  </a:moveTo>
                  <a:lnTo>
                    <a:pt x="110" y="0"/>
                  </a:lnTo>
                  <a:cubicBezTo>
                    <a:pt x="110" y="520"/>
                    <a:pt x="110" y="520"/>
                    <a:pt x="110" y="520"/>
                  </a:cubicBezTo>
                  <a:cubicBezTo>
                    <a:pt x="41" y="520"/>
                    <a:pt x="41" y="520"/>
                    <a:pt x="41" y="520"/>
                  </a:cubicBezTo>
                  <a:cubicBezTo>
                    <a:pt x="55" y="369"/>
                    <a:pt x="55" y="369"/>
                    <a:pt x="55" y="369"/>
                  </a:cubicBezTo>
                  <a:cubicBezTo>
                    <a:pt x="55" y="369"/>
                    <a:pt x="0" y="369"/>
                    <a:pt x="14" y="302"/>
                  </a:cubicBezTo>
                  <a:cubicBezTo>
                    <a:pt x="28" y="246"/>
                    <a:pt x="41" y="27"/>
                    <a:pt x="110" y="0"/>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1021" name="Freeform 912"/>
            <p:cNvSpPr>
              <a:spLocks noChangeArrowheads="1"/>
            </p:cNvSpPr>
            <p:nvPr/>
          </p:nvSpPr>
          <p:spPr bwMode="auto">
            <a:xfrm>
              <a:off x="1118611" y="5233721"/>
              <a:ext cx="123266" cy="178097"/>
            </a:xfrm>
            <a:custGeom>
              <a:avLst/>
              <a:gdLst>
                <a:gd name="T0" fmla="*/ 123 w 124"/>
                <a:gd name="T1" fmla="*/ 136 h 178"/>
                <a:gd name="T2" fmla="*/ 123 w 124"/>
                <a:gd name="T3" fmla="*/ 136 h 178"/>
                <a:gd name="T4" fmla="*/ 82 w 124"/>
                <a:gd name="T5" fmla="*/ 177 h 178"/>
                <a:gd name="T6" fmla="*/ 41 w 124"/>
                <a:gd name="T7" fmla="*/ 177 h 178"/>
                <a:gd name="T8" fmla="*/ 0 w 124"/>
                <a:gd name="T9" fmla="*/ 136 h 178"/>
                <a:gd name="T10" fmla="*/ 0 w 124"/>
                <a:gd name="T11" fmla="*/ 41 h 178"/>
                <a:gd name="T12" fmla="*/ 41 w 124"/>
                <a:gd name="T13" fmla="*/ 0 h 178"/>
                <a:gd name="T14" fmla="*/ 82 w 124"/>
                <a:gd name="T15" fmla="*/ 0 h 178"/>
                <a:gd name="T16" fmla="*/ 123 w 124"/>
                <a:gd name="T17" fmla="*/ 41 h 178"/>
                <a:gd name="T18" fmla="*/ 123 w 124"/>
                <a:gd name="T19" fmla="*/ 136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4" h="178">
                  <a:moveTo>
                    <a:pt x="123" y="136"/>
                  </a:moveTo>
                  <a:lnTo>
                    <a:pt x="123" y="136"/>
                  </a:lnTo>
                  <a:cubicBezTo>
                    <a:pt x="123" y="150"/>
                    <a:pt x="96" y="177"/>
                    <a:pt x="82" y="177"/>
                  </a:cubicBezTo>
                  <a:cubicBezTo>
                    <a:pt x="41" y="177"/>
                    <a:pt x="41" y="177"/>
                    <a:pt x="41" y="177"/>
                  </a:cubicBezTo>
                  <a:cubicBezTo>
                    <a:pt x="14" y="177"/>
                    <a:pt x="0" y="150"/>
                    <a:pt x="0" y="136"/>
                  </a:cubicBezTo>
                  <a:cubicBezTo>
                    <a:pt x="0" y="41"/>
                    <a:pt x="0" y="41"/>
                    <a:pt x="0" y="41"/>
                  </a:cubicBezTo>
                  <a:cubicBezTo>
                    <a:pt x="0" y="13"/>
                    <a:pt x="14" y="0"/>
                    <a:pt x="41" y="0"/>
                  </a:cubicBezTo>
                  <a:cubicBezTo>
                    <a:pt x="82" y="0"/>
                    <a:pt x="82" y="0"/>
                    <a:pt x="82" y="0"/>
                  </a:cubicBezTo>
                  <a:cubicBezTo>
                    <a:pt x="96" y="0"/>
                    <a:pt x="123" y="13"/>
                    <a:pt x="123" y="41"/>
                  </a:cubicBezTo>
                  <a:lnTo>
                    <a:pt x="123" y="136"/>
                  </a:lnTo>
                </a:path>
              </a:pathLst>
            </a:custGeom>
            <a:grpFill/>
            <a:ln>
              <a:noFill/>
            </a:ln>
            <a:effectLst/>
            <a:extLst>
              <a:ext uri="{91240B29-F687-4F45-9708-019B960494DF}">
                <a14:hiddenLine xmlns:a14="http://schemas.microsoft.com/office/drawing/2010/main" w="9525">
                  <a:solidFill>
                    <a:srgbClr val="010101"/>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grpSp>
      <p:grpSp>
        <p:nvGrpSpPr>
          <p:cNvPr id="80" name="Group 79"/>
          <p:cNvGrpSpPr/>
          <p:nvPr/>
        </p:nvGrpSpPr>
        <p:grpSpPr>
          <a:xfrm>
            <a:off x="1739573" y="488028"/>
            <a:ext cx="20937538" cy="2200624"/>
            <a:chOff x="1739573" y="511491"/>
            <a:chExt cx="20937538" cy="2200624"/>
          </a:xfrm>
        </p:grpSpPr>
        <p:sp>
          <p:nvSpPr>
            <p:cNvPr id="81" name="TextBox 80"/>
            <p:cNvSpPr txBox="1"/>
            <p:nvPr/>
          </p:nvSpPr>
          <p:spPr>
            <a:xfrm>
              <a:off x="1739573" y="511491"/>
              <a:ext cx="20937538" cy="1446550"/>
            </a:xfrm>
            <a:prstGeom prst="rect">
              <a:avLst/>
            </a:prstGeom>
            <a:noFill/>
          </p:spPr>
          <p:txBody>
            <a:bodyPr wrap="square" rtlCol="0">
              <a:spAutoFit/>
            </a:bodyPr>
            <a:lstStyle/>
            <a:p>
              <a:pPr algn="ctr"/>
              <a:r>
                <a:rPr lang="id-ID" sz="8800" b="1" dirty="0" smtClean="0">
                  <a:solidFill>
                    <a:schemeClr val="tx2"/>
                  </a:solidFill>
                  <a:latin typeface="Lato Regular"/>
                  <a:cs typeface="Lato Regular"/>
                </a:rPr>
                <a:t>ASIA MAP</a:t>
              </a:r>
              <a:endParaRPr lang="id-ID" sz="8800" b="1" dirty="0">
                <a:solidFill>
                  <a:schemeClr val="tx2"/>
                </a:solidFill>
                <a:latin typeface="Lato Regular"/>
                <a:cs typeface="Lato Regular"/>
              </a:endParaRPr>
            </a:p>
          </p:txBody>
        </p:sp>
        <p:grpSp>
          <p:nvGrpSpPr>
            <p:cNvPr id="82" name="Group 81"/>
            <p:cNvGrpSpPr/>
            <p:nvPr/>
          </p:nvGrpSpPr>
          <p:grpSpPr>
            <a:xfrm>
              <a:off x="10842089" y="1977406"/>
              <a:ext cx="2738812" cy="73151"/>
              <a:chOff x="1775295" y="2020905"/>
              <a:chExt cx="3631535" cy="45719"/>
            </a:xfrm>
          </p:grpSpPr>
          <p:sp>
            <p:nvSpPr>
              <p:cNvPr id="84" name="Rectangle 83"/>
              <p:cNvSpPr/>
              <p:nvPr/>
            </p:nvSpPr>
            <p:spPr>
              <a:xfrm flipV="1">
                <a:off x="1775295" y="2020905"/>
                <a:ext cx="540354" cy="45719"/>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sp>
            <p:nvSpPr>
              <p:cNvPr id="85" name="Rectangle 84"/>
              <p:cNvSpPr/>
              <p:nvPr/>
            </p:nvSpPr>
            <p:spPr>
              <a:xfrm flipV="1">
                <a:off x="2390858" y="2020905"/>
                <a:ext cx="540354" cy="45719"/>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sp>
            <p:nvSpPr>
              <p:cNvPr id="90" name="Rectangle 89"/>
              <p:cNvSpPr/>
              <p:nvPr/>
            </p:nvSpPr>
            <p:spPr>
              <a:xfrm flipV="1">
                <a:off x="3025595" y="2020905"/>
                <a:ext cx="540354" cy="45719"/>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sp>
            <p:nvSpPr>
              <p:cNvPr id="91" name="Rectangle 90"/>
              <p:cNvSpPr/>
              <p:nvPr/>
            </p:nvSpPr>
            <p:spPr>
              <a:xfrm flipV="1">
                <a:off x="3641290" y="2020905"/>
                <a:ext cx="540354" cy="45719"/>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sp>
            <p:nvSpPr>
              <p:cNvPr id="92" name="Rectangle 91"/>
              <p:cNvSpPr/>
              <p:nvPr/>
            </p:nvSpPr>
            <p:spPr>
              <a:xfrm flipV="1">
                <a:off x="4256852" y="2020905"/>
                <a:ext cx="540354" cy="45719"/>
              </a:xfrm>
              <a:prstGeom prst="rect">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sp>
            <p:nvSpPr>
              <p:cNvPr id="93" name="Rectangle 92"/>
              <p:cNvSpPr/>
              <p:nvPr/>
            </p:nvSpPr>
            <p:spPr>
              <a:xfrm flipV="1">
                <a:off x="4866476" y="2020905"/>
                <a:ext cx="540354" cy="45719"/>
              </a:xfrm>
              <a:prstGeom prst="rect">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grpSp>
        <p:sp>
          <p:nvSpPr>
            <p:cNvPr id="83" name="TextBox 82"/>
            <p:cNvSpPr txBox="1"/>
            <p:nvPr/>
          </p:nvSpPr>
          <p:spPr>
            <a:xfrm>
              <a:off x="1739573" y="2035007"/>
              <a:ext cx="20937538" cy="677108"/>
            </a:xfrm>
            <a:prstGeom prst="rect">
              <a:avLst/>
            </a:prstGeom>
            <a:noFill/>
          </p:spPr>
          <p:txBody>
            <a:bodyPr wrap="square" rtlCol="0">
              <a:spAutoFit/>
            </a:bodyPr>
            <a:lstStyle/>
            <a:p>
              <a:pPr algn="ctr"/>
              <a:r>
                <a:rPr lang="id-ID" sz="3800" dirty="0" smtClean="0">
                  <a:solidFill>
                    <a:schemeClr val="bg1">
                      <a:lumMod val="75000"/>
                    </a:schemeClr>
                  </a:solidFill>
                  <a:latin typeface="Calibri Light" panose="020F0302020204030204"/>
                  <a:cs typeface="Calibri Light" panose="020F0302020204030204"/>
                </a:rPr>
                <a:t>Your great subtitle </a:t>
              </a:r>
              <a:r>
                <a:rPr lang="id-ID" sz="3800" dirty="0" smtClean="0">
                  <a:solidFill>
                    <a:schemeClr val="accent1"/>
                  </a:solidFill>
                  <a:latin typeface="Calibri Light" panose="020F0302020204030204"/>
                  <a:cs typeface="Calibri Light" panose="020F0302020204030204"/>
                </a:rPr>
                <a:t>in </a:t>
              </a:r>
              <a:r>
                <a:rPr lang="id-ID" sz="3800" dirty="0">
                  <a:solidFill>
                    <a:schemeClr val="accent1"/>
                  </a:solidFill>
                  <a:latin typeface="Calibri Light" panose="020F0302020204030204"/>
                  <a:cs typeface="Calibri Light" panose="020F0302020204030204"/>
                </a:rPr>
                <a:t>this line</a:t>
              </a:r>
              <a:endParaRPr lang="id-ID" sz="3800" dirty="0">
                <a:solidFill>
                  <a:schemeClr val="accent1"/>
                </a:solidFill>
                <a:latin typeface="Calibri Light" panose="020F0302020204030204"/>
                <a:cs typeface="Calibri Light" panose="020F0302020204030204"/>
              </a:endParaRPr>
            </a:p>
          </p:txBody>
        </p:sp>
      </p:grpSp>
    </p:spTree>
  </p:cSld>
  <p:clrMapOvr>
    <a:masterClrMapping/>
  </p:clrMapOvr>
  <mc:AlternateContent xmlns:mc="http://schemas.openxmlformats.org/markup-compatibility/2006">
    <mc:Choice xmlns:p14="http://schemas.microsoft.com/office/powerpoint/2010/main" Requires="p14">
      <p:transition spd="slow" p14:dur="800" advClick="0" advTm="3000">
        <p:circle/>
      </p:transition>
    </mc:Choice>
    <mc:Fallback>
      <p:transition spd="slow" advClick="0" advTm="3000">
        <p:circl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80"/>
                                        </p:tgtEl>
                                        <p:attrNameLst>
                                          <p:attrName>style.visibility</p:attrName>
                                        </p:attrNameLst>
                                      </p:cBhvr>
                                      <p:to>
                                        <p:strVal val="visible"/>
                                      </p:to>
                                    </p:set>
                                    <p:animEffect transition="in" filter="fade">
                                      <p:cBhvr>
                                        <p:cTn id="7" dur="500"/>
                                        <p:tgtEl>
                                          <p:spTgt spid="80"/>
                                        </p:tgtEl>
                                      </p:cBhvr>
                                    </p:animEffect>
                                    <p:anim calcmode="lin" valueType="num">
                                      <p:cBhvr>
                                        <p:cTn id="8" dur="500" fill="hold"/>
                                        <p:tgtEl>
                                          <p:spTgt spid="80"/>
                                        </p:tgtEl>
                                        <p:attrNameLst>
                                          <p:attrName>ppt_x</p:attrName>
                                        </p:attrNameLst>
                                      </p:cBhvr>
                                      <p:tavLst>
                                        <p:tav tm="0">
                                          <p:val>
                                            <p:strVal val="#ppt_x"/>
                                          </p:val>
                                        </p:tav>
                                        <p:tav tm="100000">
                                          <p:val>
                                            <p:strVal val="#ppt_x"/>
                                          </p:val>
                                        </p:tav>
                                      </p:tavLst>
                                    </p:anim>
                                    <p:anim calcmode="lin" valueType="num">
                                      <p:cBhvr>
                                        <p:cTn id="9" dur="500" fill="hold"/>
                                        <p:tgtEl>
                                          <p:spTgt spid="80"/>
                                        </p:tgtEl>
                                        <p:attrNameLst>
                                          <p:attrName>ppt_y</p:attrName>
                                        </p:attrNameLst>
                                      </p:cBhvr>
                                      <p:tavLst>
                                        <p:tav tm="0">
                                          <p:val>
                                            <p:strVal val="#ppt_y+.1"/>
                                          </p:val>
                                        </p:tav>
                                        <p:tav tm="100000">
                                          <p:val>
                                            <p:strVal val="#ppt_y"/>
                                          </p:val>
                                        </p:tav>
                                      </p:tavLst>
                                    </p:anim>
                                  </p:childTnLst>
                                </p:cTn>
                              </p:par>
                            </p:childTnLst>
                          </p:cTn>
                        </p:par>
                        <p:par>
                          <p:cTn id="10" fill="hold">
                            <p:stCondLst>
                              <p:cond delay="500"/>
                            </p:stCondLst>
                            <p:childTnLst>
                              <p:par>
                                <p:cTn id="11" presetID="53" presetClass="entr" presetSubtype="16" fill="hold" nodeType="afterEffect">
                                  <p:stCondLst>
                                    <p:cond delay="0"/>
                                  </p:stCondLst>
                                  <p:childTnLst>
                                    <p:set>
                                      <p:cBhvr>
                                        <p:cTn id="12" dur="1" fill="hold">
                                          <p:stCondLst>
                                            <p:cond delay="0"/>
                                          </p:stCondLst>
                                        </p:cTn>
                                        <p:tgtEl>
                                          <p:spTgt spid="895"/>
                                        </p:tgtEl>
                                        <p:attrNameLst>
                                          <p:attrName>style.visibility</p:attrName>
                                        </p:attrNameLst>
                                      </p:cBhvr>
                                      <p:to>
                                        <p:strVal val="visible"/>
                                      </p:to>
                                    </p:set>
                                    <p:anim calcmode="lin" valueType="num">
                                      <p:cBhvr>
                                        <p:cTn id="13" dur="500" fill="hold"/>
                                        <p:tgtEl>
                                          <p:spTgt spid="895"/>
                                        </p:tgtEl>
                                        <p:attrNameLst>
                                          <p:attrName>ppt_w</p:attrName>
                                        </p:attrNameLst>
                                      </p:cBhvr>
                                      <p:tavLst>
                                        <p:tav tm="0">
                                          <p:val>
                                            <p:fltVal val="0"/>
                                          </p:val>
                                        </p:tav>
                                        <p:tav tm="100000">
                                          <p:val>
                                            <p:strVal val="#ppt_w"/>
                                          </p:val>
                                        </p:tav>
                                      </p:tavLst>
                                    </p:anim>
                                    <p:anim calcmode="lin" valueType="num">
                                      <p:cBhvr>
                                        <p:cTn id="14" dur="500" fill="hold"/>
                                        <p:tgtEl>
                                          <p:spTgt spid="895"/>
                                        </p:tgtEl>
                                        <p:attrNameLst>
                                          <p:attrName>ppt_h</p:attrName>
                                        </p:attrNameLst>
                                      </p:cBhvr>
                                      <p:tavLst>
                                        <p:tav tm="0">
                                          <p:val>
                                            <p:fltVal val="0"/>
                                          </p:val>
                                        </p:tav>
                                        <p:tav tm="100000">
                                          <p:val>
                                            <p:strVal val="#ppt_h"/>
                                          </p:val>
                                        </p:tav>
                                      </p:tavLst>
                                    </p:anim>
                                    <p:animEffect transition="in" filter="fade">
                                      <p:cBhvr>
                                        <p:cTn id="15" dur="500"/>
                                        <p:tgtEl>
                                          <p:spTgt spid="895"/>
                                        </p:tgtEl>
                                      </p:cBhvr>
                                    </p:animEffect>
                                  </p:childTnLst>
                                </p:cTn>
                              </p:par>
                            </p:childTnLst>
                          </p:cTn>
                        </p:par>
                        <p:par>
                          <p:cTn id="16" fill="hold">
                            <p:stCondLst>
                              <p:cond delay="1000"/>
                            </p:stCondLst>
                            <p:childTnLst>
                              <p:par>
                                <p:cTn id="17" presetID="10" presetClass="entr" presetSubtype="0" fill="hold" grpId="0" nodeType="afterEffect">
                                  <p:stCondLst>
                                    <p:cond delay="0"/>
                                  </p:stCondLst>
                                  <p:childTnLst>
                                    <p:set>
                                      <p:cBhvr>
                                        <p:cTn id="18" dur="1" fill="hold">
                                          <p:stCondLst>
                                            <p:cond delay="0"/>
                                          </p:stCondLst>
                                        </p:cTn>
                                        <p:tgtEl>
                                          <p:spTgt spid="1013"/>
                                        </p:tgtEl>
                                        <p:attrNameLst>
                                          <p:attrName>style.visibility</p:attrName>
                                        </p:attrNameLst>
                                      </p:cBhvr>
                                      <p:to>
                                        <p:strVal val="visible"/>
                                      </p:to>
                                    </p:set>
                                    <p:animEffect transition="in" filter="fade">
                                      <p:cBhvr>
                                        <p:cTn id="19" dur="500"/>
                                        <p:tgtEl>
                                          <p:spTgt spid="1013"/>
                                        </p:tgtEl>
                                      </p:cBhvr>
                                    </p:animEffect>
                                  </p:childTnLst>
                                </p:cTn>
                              </p:par>
                              <p:par>
                                <p:cTn id="20" presetID="10" presetClass="entr" presetSubtype="0" fill="hold" grpId="0" nodeType="withEffect">
                                  <p:stCondLst>
                                    <p:cond delay="0"/>
                                  </p:stCondLst>
                                  <p:childTnLst>
                                    <p:set>
                                      <p:cBhvr>
                                        <p:cTn id="21" dur="1" fill="hold">
                                          <p:stCondLst>
                                            <p:cond delay="0"/>
                                          </p:stCondLst>
                                        </p:cTn>
                                        <p:tgtEl>
                                          <p:spTgt spid="1014"/>
                                        </p:tgtEl>
                                        <p:attrNameLst>
                                          <p:attrName>style.visibility</p:attrName>
                                        </p:attrNameLst>
                                      </p:cBhvr>
                                      <p:to>
                                        <p:strVal val="visible"/>
                                      </p:to>
                                    </p:set>
                                    <p:animEffect transition="in" filter="fade">
                                      <p:cBhvr>
                                        <p:cTn id="22" dur="500"/>
                                        <p:tgtEl>
                                          <p:spTgt spid="1014"/>
                                        </p:tgtEl>
                                      </p:cBhvr>
                                    </p:animEffect>
                                  </p:childTnLst>
                                </p:cTn>
                              </p:par>
                              <p:par>
                                <p:cTn id="23" presetID="10" presetClass="entr" presetSubtype="0" fill="hold" grpId="0" nodeType="withEffect">
                                  <p:stCondLst>
                                    <p:cond delay="0"/>
                                  </p:stCondLst>
                                  <p:childTnLst>
                                    <p:set>
                                      <p:cBhvr>
                                        <p:cTn id="24" dur="1" fill="hold">
                                          <p:stCondLst>
                                            <p:cond delay="0"/>
                                          </p:stCondLst>
                                        </p:cTn>
                                        <p:tgtEl>
                                          <p:spTgt spid="1015"/>
                                        </p:tgtEl>
                                        <p:attrNameLst>
                                          <p:attrName>style.visibility</p:attrName>
                                        </p:attrNameLst>
                                      </p:cBhvr>
                                      <p:to>
                                        <p:strVal val="visible"/>
                                      </p:to>
                                    </p:set>
                                    <p:animEffect transition="in" filter="fade">
                                      <p:cBhvr>
                                        <p:cTn id="25" dur="500"/>
                                        <p:tgtEl>
                                          <p:spTgt spid="1015"/>
                                        </p:tgtEl>
                                      </p:cBhvr>
                                    </p:animEffect>
                                  </p:childTnLst>
                                </p:cTn>
                              </p:par>
                              <p:par>
                                <p:cTn id="26" presetID="10" presetClass="entr" presetSubtype="0" fill="hold" nodeType="withEffect">
                                  <p:stCondLst>
                                    <p:cond delay="0"/>
                                  </p:stCondLst>
                                  <p:childTnLst>
                                    <p:set>
                                      <p:cBhvr>
                                        <p:cTn id="27" dur="1" fill="hold">
                                          <p:stCondLst>
                                            <p:cond delay="0"/>
                                          </p:stCondLst>
                                        </p:cTn>
                                        <p:tgtEl>
                                          <p:spTgt spid="1012"/>
                                        </p:tgtEl>
                                        <p:attrNameLst>
                                          <p:attrName>style.visibility</p:attrName>
                                        </p:attrNameLst>
                                      </p:cBhvr>
                                      <p:to>
                                        <p:strVal val="visible"/>
                                      </p:to>
                                    </p:set>
                                    <p:animEffect transition="in" filter="fade">
                                      <p:cBhvr>
                                        <p:cTn id="28" dur="500"/>
                                        <p:tgtEl>
                                          <p:spTgt spid="1012"/>
                                        </p:tgtEl>
                                      </p:cBhvr>
                                    </p:animEffect>
                                  </p:childTnLst>
                                </p:cTn>
                              </p:par>
                              <p:par>
                                <p:cTn id="29" presetID="10" presetClass="entr" presetSubtype="0" fill="hold" nodeType="withEffect">
                                  <p:stCondLst>
                                    <p:cond delay="0"/>
                                  </p:stCondLst>
                                  <p:childTnLst>
                                    <p:set>
                                      <p:cBhvr>
                                        <p:cTn id="30" dur="1" fill="hold">
                                          <p:stCondLst>
                                            <p:cond delay="0"/>
                                          </p:stCondLst>
                                        </p:cTn>
                                        <p:tgtEl>
                                          <p:spTgt spid="1016"/>
                                        </p:tgtEl>
                                        <p:attrNameLst>
                                          <p:attrName>style.visibility</p:attrName>
                                        </p:attrNameLst>
                                      </p:cBhvr>
                                      <p:to>
                                        <p:strVal val="visible"/>
                                      </p:to>
                                    </p:set>
                                    <p:animEffect transition="in" filter="fade">
                                      <p:cBhvr>
                                        <p:cTn id="31" dur="500"/>
                                        <p:tgtEl>
                                          <p:spTgt spid="1016"/>
                                        </p:tgtEl>
                                      </p:cBhvr>
                                    </p:animEffect>
                                  </p:childTnLst>
                                </p:cTn>
                              </p:par>
                            </p:childTnLst>
                          </p:cTn>
                        </p:par>
                        <p:par>
                          <p:cTn id="32" fill="hold">
                            <p:stCondLst>
                              <p:cond delay="1500"/>
                            </p:stCondLst>
                            <p:childTnLst>
                              <p:par>
                                <p:cTn id="33" presetID="10" presetClass="entr" presetSubtype="0" fill="hold" nodeType="afterEffect">
                                  <p:stCondLst>
                                    <p:cond delay="0"/>
                                  </p:stCondLst>
                                  <p:childTnLst>
                                    <p:set>
                                      <p:cBhvr>
                                        <p:cTn id="34" dur="1" fill="hold">
                                          <p:stCondLst>
                                            <p:cond delay="0"/>
                                          </p:stCondLst>
                                        </p:cTn>
                                        <p:tgtEl>
                                          <p:spTgt spid="990"/>
                                        </p:tgtEl>
                                        <p:attrNameLst>
                                          <p:attrName>style.visibility</p:attrName>
                                        </p:attrNameLst>
                                      </p:cBhvr>
                                      <p:to>
                                        <p:strVal val="visible"/>
                                      </p:to>
                                    </p:set>
                                    <p:animEffect transition="in" filter="fade">
                                      <p:cBhvr>
                                        <p:cTn id="35" dur="500"/>
                                        <p:tgtEl>
                                          <p:spTgt spid="990"/>
                                        </p:tgtEl>
                                      </p:cBhvr>
                                    </p:animEffect>
                                  </p:childTnLst>
                                </p:cTn>
                              </p:par>
                            </p:childTnLst>
                          </p:cTn>
                        </p:par>
                        <p:par>
                          <p:cTn id="36" fill="hold">
                            <p:stCondLst>
                              <p:cond delay="2000"/>
                            </p:stCondLst>
                            <p:childTnLst>
                              <p:par>
                                <p:cTn id="37" presetID="22" presetClass="entr" presetSubtype="8" fill="hold" grpId="0" nodeType="afterEffect">
                                  <p:stCondLst>
                                    <p:cond delay="0"/>
                                  </p:stCondLst>
                                  <p:childTnLst>
                                    <p:set>
                                      <p:cBhvr>
                                        <p:cTn id="38" dur="1" fill="hold">
                                          <p:stCondLst>
                                            <p:cond delay="0"/>
                                          </p:stCondLst>
                                        </p:cTn>
                                        <p:tgtEl>
                                          <p:spTgt spid="1003"/>
                                        </p:tgtEl>
                                        <p:attrNameLst>
                                          <p:attrName>style.visibility</p:attrName>
                                        </p:attrNameLst>
                                      </p:cBhvr>
                                      <p:to>
                                        <p:strVal val="visible"/>
                                      </p:to>
                                    </p:set>
                                    <p:animEffect transition="in" filter="wipe(left)">
                                      <p:cBhvr>
                                        <p:cTn id="39" dur="500"/>
                                        <p:tgtEl>
                                          <p:spTgt spid="1003"/>
                                        </p:tgtEl>
                                      </p:cBhvr>
                                    </p:animEffect>
                                  </p:childTnLst>
                                </p:cTn>
                              </p:par>
                              <p:par>
                                <p:cTn id="40" presetID="22" presetClass="entr" presetSubtype="8" fill="hold" grpId="0" nodeType="withEffect">
                                  <p:stCondLst>
                                    <p:cond delay="0"/>
                                  </p:stCondLst>
                                  <p:childTnLst>
                                    <p:set>
                                      <p:cBhvr>
                                        <p:cTn id="41" dur="1" fill="hold">
                                          <p:stCondLst>
                                            <p:cond delay="0"/>
                                          </p:stCondLst>
                                        </p:cTn>
                                        <p:tgtEl>
                                          <p:spTgt spid="976"/>
                                        </p:tgtEl>
                                        <p:attrNameLst>
                                          <p:attrName>style.visibility</p:attrName>
                                        </p:attrNameLst>
                                      </p:cBhvr>
                                      <p:to>
                                        <p:strVal val="visible"/>
                                      </p:to>
                                    </p:set>
                                    <p:animEffect transition="in" filter="wipe(left)">
                                      <p:cBhvr>
                                        <p:cTn id="42" dur="500"/>
                                        <p:tgtEl>
                                          <p:spTgt spid="976"/>
                                        </p:tgtEl>
                                      </p:cBhvr>
                                    </p:animEffect>
                                  </p:childTnLst>
                                </p:cTn>
                              </p:par>
                              <p:par>
                                <p:cTn id="43" presetID="22" presetClass="entr" presetSubtype="8" fill="hold" grpId="0" nodeType="withEffect">
                                  <p:stCondLst>
                                    <p:cond delay="0"/>
                                  </p:stCondLst>
                                  <p:childTnLst>
                                    <p:set>
                                      <p:cBhvr>
                                        <p:cTn id="44" dur="1" fill="hold">
                                          <p:stCondLst>
                                            <p:cond delay="0"/>
                                          </p:stCondLst>
                                        </p:cTn>
                                        <p:tgtEl>
                                          <p:spTgt spid="975"/>
                                        </p:tgtEl>
                                        <p:attrNameLst>
                                          <p:attrName>style.visibility</p:attrName>
                                        </p:attrNameLst>
                                      </p:cBhvr>
                                      <p:to>
                                        <p:strVal val="visible"/>
                                      </p:to>
                                    </p:set>
                                    <p:animEffect transition="in" filter="wipe(left)">
                                      <p:cBhvr>
                                        <p:cTn id="45" dur="500"/>
                                        <p:tgtEl>
                                          <p:spTgt spid="975"/>
                                        </p:tgtEl>
                                      </p:cBhvr>
                                    </p:animEffect>
                                  </p:childTnLst>
                                </p:cTn>
                              </p:par>
                              <p:par>
                                <p:cTn id="46" presetID="22" presetClass="entr" presetSubtype="8" fill="hold" grpId="0" nodeType="withEffect">
                                  <p:stCondLst>
                                    <p:cond delay="0"/>
                                  </p:stCondLst>
                                  <p:childTnLst>
                                    <p:set>
                                      <p:cBhvr>
                                        <p:cTn id="47" dur="1" fill="hold">
                                          <p:stCondLst>
                                            <p:cond delay="0"/>
                                          </p:stCondLst>
                                        </p:cTn>
                                        <p:tgtEl>
                                          <p:spTgt spid="974"/>
                                        </p:tgtEl>
                                        <p:attrNameLst>
                                          <p:attrName>style.visibility</p:attrName>
                                        </p:attrNameLst>
                                      </p:cBhvr>
                                      <p:to>
                                        <p:strVal val="visible"/>
                                      </p:to>
                                    </p:set>
                                    <p:animEffect transition="in" filter="wipe(left)">
                                      <p:cBhvr>
                                        <p:cTn id="48" dur="500"/>
                                        <p:tgtEl>
                                          <p:spTgt spid="974"/>
                                        </p:tgtEl>
                                      </p:cBhvr>
                                    </p:animEffect>
                                  </p:childTnLst>
                                </p:cTn>
                              </p:par>
                            </p:childTnLst>
                          </p:cTn>
                        </p:par>
                        <p:par>
                          <p:cTn id="49" fill="hold">
                            <p:stCondLst>
                              <p:cond delay="2500"/>
                            </p:stCondLst>
                            <p:childTnLst>
                              <p:par>
                                <p:cTn id="50" presetID="22" presetClass="entr" presetSubtype="8" fill="hold" grpId="0" nodeType="afterEffect">
                                  <p:stCondLst>
                                    <p:cond delay="0"/>
                                  </p:stCondLst>
                                  <p:childTnLst>
                                    <p:set>
                                      <p:cBhvr>
                                        <p:cTn id="51" dur="1" fill="hold">
                                          <p:stCondLst>
                                            <p:cond delay="0"/>
                                          </p:stCondLst>
                                        </p:cTn>
                                        <p:tgtEl>
                                          <p:spTgt spid="1002"/>
                                        </p:tgtEl>
                                        <p:attrNameLst>
                                          <p:attrName>style.visibility</p:attrName>
                                        </p:attrNameLst>
                                      </p:cBhvr>
                                      <p:to>
                                        <p:strVal val="visible"/>
                                      </p:to>
                                    </p:set>
                                    <p:animEffect transition="in" filter="wipe(left)">
                                      <p:cBhvr>
                                        <p:cTn id="52" dur="500"/>
                                        <p:tgtEl>
                                          <p:spTgt spid="1002"/>
                                        </p:tgtEl>
                                      </p:cBhvr>
                                    </p:animEffect>
                                  </p:childTnLst>
                                </p:cTn>
                              </p:par>
                              <p:par>
                                <p:cTn id="53" presetID="22" presetClass="entr" presetSubtype="8" fill="hold" grpId="0" nodeType="withEffect">
                                  <p:stCondLst>
                                    <p:cond delay="0"/>
                                  </p:stCondLst>
                                  <p:childTnLst>
                                    <p:set>
                                      <p:cBhvr>
                                        <p:cTn id="54" dur="1" fill="hold">
                                          <p:stCondLst>
                                            <p:cond delay="0"/>
                                          </p:stCondLst>
                                        </p:cTn>
                                        <p:tgtEl>
                                          <p:spTgt spid="979"/>
                                        </p:tgtEl>
                                        <p:attrNameLst>
                                          <p:attrName>style.visibility</p:attrName>
                                        </p:attrNameLst>
                                      </p:cBhvr>
                                      <p:to>
                                        <p:strVal val="visible"/>
                                      </p:to>
                                    </p:set>
                                    <p:animEffect transition="in" filter="wipe(left)">
                                      <p:cBhvr>
                                        <p:cTn id="55" dur="500"/>
                                        <p:tgtEl>
                                          <p:spTgt spid="979"/>
                                        </p:tgtEl>
                                      </p:cBhvr>
                                    </p:animEffect>
                                  </p:childTnLst>
                                </p:cTn>
                              </p:par>
                              <p:par>
                                <p:cTn id="56" presetID="22" presetClass="entr" presetSubtype="8" fill="hold" grpId="0" nodeType="withEffect">
                                  <p:stCondLst>
                                    <p:cond delay="0"/>
                                  </p:stCondLst>
                                  <p:childTnLst>
                                    <p:set>
                                      <p:cBhvr>
                                        <p:cTn id="57" dur="1" fill="hold">
                                          <p:stCondLst>
                                            <p:cond delay="0"/>
                                          </p:stCondLst>
                                        </p:cTn>
                                        <p:tgtEl>
                                          <p:spTgt spid="978"/>
                                        </p:tgtEl>
                                        <p:attrNameLst>
                                          <p:attrName>style.visibility</p:attrName>
                                        </p:attrNameLst>
                                      </p:cBhvr>
                                      <p:to>
                                        <p:strVal val="visible"/>
                                      </p:to>
                                    </p:set>
                                    <p:animEffect transition="in" filter="wipe(left)">
                                      <p:cBhvr>
                                        <p:cTn id="58" dur="500"/>
                                        <p:tgtEl>
                                          <p:spTgt spid="978"/>
                                        </p:tgtEl>
                                      </p:cBhvr>
                                    </p:animEffect>
                                  </p:childTnLst>
                                </p:cTn>
                              </p:par>
                              <p:par>
                                <p:cTn id="59" presetID="22" presetClass="entr" presetSubtype="8" fill="hold" grpId="0" nodeType="withEffect">
                                  <p:stCondLst>
                                    <p:cond delay="0"/>
                                  </p:stCondLst>
                                  <p:childTnLst>
                                    <p:set>
                                      <p:cBhvr>
                                        <p:cTn id="60" dur="1" fill="hold">
                                          <p:stCondLst>
                                            <p:cond delay="0"/>
                                          </p:stCondLst>
                                        </p:cTn>
                                        <p:tgtEl>
                                          <p:spTgt spid="977"/>
                                        </p:tgtEl>
                                        <p:attrNameLst>
                                          <p:attrName>style.visibility</p:attrName>
                                        </p:attrNameLst>
                                      </p:cBhvr>
                                      <p:to>
                                        <p:strVal val="visible"/>
                                      </p:to>
                                    </p:set>
                                    <p:animEffect transition="in" filter="wipe(left)">
                                      <p:cBhvr>
                                        <p:cTn id="61" dur="500"/>
                                        <p:tgtEl>
                                          <p:spTgt spid="977"/>
                                        </p:tgtEl>
                                      </p:cBhvr>
                                    </p:animEffect>
                                  </p:childTnLst>
                                </p:cTn>
                              </p:par>
                            </p:childTnLst>
                          </p:cTn>
                        </p:par>
                        <p:par>
                          <p:cTn id="62" fill="hold">
                            <p:stCondLst>
                              <p:cond delay="3000"/>
                            </p:stCondLst>
                            <p:childTnLst>
                              <p:par>
                                <p:cTn id="63" presetID="22" presetClass="entr" presetSubtype="8" fill="hold" nodeType="afterEffect">
                                  <p:stCondLst>
                                    <p:cond delay="0"/>
                                  </p:stCondLst>
                                  <p:childTnLst>
                                    <p:set>
                                      <p:cBhvr>
                                        <p:cTn id="64" dur="1" fill="hold">
                                          <p:stCondLst>
                                            <p:cond delay="0"/>
                                          </p:stCondLst>
                                        </p:cTn>
                                        <p:tgtEl>
                                          <p:spTgt spid="1005"/>
                                        </p:tgtEl>
                                        <p:attrNameLst>
                                          <p:attrName>style.visibility</p:attrName>
                                        </p:attrNameLst>
                                      </p:cBhvr>
                                      <p:to>
                                        <p:strVal val="visible"/>
                                      </p:to>
                                    </p:set>
                                    <p:animEffect transition="in" filter="wipe(left)">
                                      <p:cBhvr>
                                        <p:cTn id="65" dur="500"/>
                                        <p:tgtEl>
                                          <p:spTgt spid="1005"/>
                                        </p:tgtEl>
                                      </p:cBhvr>
                                    </p:animEffect>
                                  </p:childTnLst>
                                </p:cTn>
                              </p:par>
                              <p:par>
                                <p:cTn id="66" presetID="22" presetClass="entr" presetSubtype="8" fill="hold" grpId="0" nodeType="withEffect">
                                  <p:stCondLst>
                                    <p:cond delay="0"/>
                                  </p:stCondLst>
                                  <p:childTnLst>
                                    <p:set>
                                      <p:cBhvr>
                                        <p:cTn id="67" dur="1" fill="hold">
                                          <p:stCondLst>
                                            <p:cond delay="0"/>
                                          </p:stCondLst>
                                        </p:cTn>
                                        <p:tgtEl>
                                          <p:spTgt spid="982"/>
                                        </p:tgtEl>
                                        <p:attrNameLst>
                                          <p:attrName>style.visibility</p:attrName>
                                        </p:attrNameLst>
                                      </p:cBhvr>
                                      <p:to>
                                        <p:strVal val="visible"/>
                                      </p:to>
                                    </p:set>
                                    <p:animEffect transition="in" filter="wipe(left)">
                                      <p:cBhvr>
                                        <p:cTn id="68" dur="500"/>
                                        <p:tgtEl>
                                          <p:spTgt spid="982"/>
                                        </p:tgtEl>
                                      </p:cBhvr>
                                    </p:animEffect>
                                  </p:childTnLst>
                                </p:cTn>
                              </p:par>
                              <p:par>
                                <p:cTn id="69" presetID="22" presetClass="entr" presetSubtype="8" fill="hold" grpId="0" nodeType="withEffect">
                                  <p:stCondLst>
                                    <p:cond delay="0"/>
                                  </p:stCondLst>
                                  <p:childTnLst>
                                    <p:set>
                                      <p:cBhvr>
                                        <p:cTn id="70" dur="1" fill="hold">
                                          <p:stCondLst>
                                            <p:cond delay="0"/>
                                          </p:stCondLst>
                                        </p:cTn>
                                        <p:tgtEl>
                                          <p:spTgt spid="981"/>
                                        </p:tgtEl>
                                        <p:attrNameLst>
                                          <p:attrName>style.visibility</p:attrName>
                                        </p:attrNameLst>
                                      </p:cBhvr>
                                      <p:to>
                                        <p:strVal val="visible"/>
                                      </p:to>
                                    </p:set>
                                    <p:animEffect transition="in" filter="wipe(left)">
                                      <p:cBhvr>
                                        <p:cTn id="71" dur="500"/>
                                        <p:tgtEl>
                                          <p:spTgt spid="981"/>
                                        </p:tgtEl>
                                      </p:cBhvr>
                                    </p:animEffect>
                                  </p:childTnLst>
                                </p:cTn>
                              </p:par>
                              <p:par>
                                <p:cTn id="72" presetID="22" presetClass="entr" presetSubtype="8" fill="hold" grpId="0" nodeType="withEffect">
                                  <p:stCondLst>
                                    <p:cond delay="0"/>
                                  </p:stCondLst>
                                  <p:childTnLst>
                                    <p:set>
                                      <p:cBhvr>
                                        <p:cTn id="73" dur="1" fill="hold">
                                          <p:stCondLst>
                                            <p:cond delay="0"/>
                                          </p:stCondLst>
                                        </p:cTn>
                                        <p:tgtEl>
                                          <p:spTgt spid="980"/>
                                        </p:tgtEl>
                                        <p:attrNameLst>
                                          <p:attrName>style.visibility</p:attrName>
                                        </p:attrNameLst>
                                      </p:cBhvr>
                                      <p:to>
                                        <p:strVal val="visible"/>
                                      </p:to>
                                    </p:set>
                                    <p:animEffect transition="in" filter="wipe(left)">
                                      <p:cBhvr>
                                        <p:cTn id="74" dur="500"/>
                                        <p:tgtEl>
                                          <p:spTgt spid="980"/>
                                        </p:tgtEl>
                                      </p:cBhvr>
                                    </p:animEffect>
                                  </p:childTnLst>
                                </p:cTn>
                              </p:par>
                            </p:childTnLst>
                          </p:cTn>
                        </p:par>
                        <p:par>
                          <p:cTn id="75" fill="hold">
                            <p:stCondLst>
                              <p:cond delay="3500"/>
                            </p:stCondLst>
                            <p:childTnLst>
                              <p:par>
                                <p:cTn id="76" presetID="22" presetClass="entr" presetSubtype="8" fill="hold" nodeType="afterEffect">
                                  <p:stCondLst>
                                    <p:cond delay="0"/>
                                  </p:stCondLst>
                                  <p:childTnLst>
                                    <p:set>
                                      <p:cBhvr>
                                        <p:cTn id="77" dur="1" fill="hold">
                                          <p:stCondLst>
                                            <p:cond delay="0"/>
                                          </p:stCondLst>
                                        </p:cTn>
                                        <p:tgtEl>
                                          <p:spTgt spid="994"/>
                                        </p:tgtEl>
                                        <p:attrNameLst>
                                          <p:attrName>style.visibility</p:attrName>
                                        </p:attrNameLst>
                                      </p:cBhvr>
                                      <p:to>
                                        <p:strVal val="visible"/>
                                      </p:to>
                                    </p:set>
                                    <p:animEffect transition="in" filter="wipe(left)">
                                      <p:cBhvr>
                                        <p:cTn id="78" dur="500"/>
                                        <p:tgtEl>
                                          <p:spTgt spid="994"/>
                                        </p:tgtEl>
                                      </p:cBhvr>
                                    </p:animEffect>
                                  </p:childTnLst>
                                </p:cTn>
                              </p:par>
                              <p:par>
                                <p:cTn id="79" presetID="22" presetClass="entr" presetSubtype="8" fill="hold" grpId="0" nodeType="withEffect">
                                  <p:stCondLst>
                                    <p:cond delay="0"/>
                                  </p:stCondLst>
                                  <p:childTnLst>
                                    <p:set>
                                      <p:cBhvr>
                                        <p:cTn id="80" dur="1" fill="hold">
                                          <p:stCondLst>
                                            <p:cond delay="0"/>
                                          </p:stCondLst>
                                        </p:cTn>
                                        <p:tgtEl>
                                          <p:spTgt spid="985"/>
                                        </p:tgtEl>
                                        <p:attrNameLst>
                                          <p:attrName>style.visibility</p:attrName>
                                        </p:attrNameLst>
                                      </p:cBhvr>
                                      <p:to>
                                        <p:strVal val="visible"/>
                                      </p:to>
                                    </p:set>
                                    <p:animEffect transition="in" filter="wipe(left)">
                                      <p:cBhvr>
                                        <p:cTn id="81" dur="500"/>
                                        <p:tgtEl>
                                          <p:spTgt spid="985"/>
                                        </p:tgtEl>
                                      </p:cBhvr>
                                    </p:animEffect>
                                  </p:childTnLst>
                                </p:cTn>
                              </p:par>
                              <p:par>
                                <p:cTn id="82" presetID="22" presetClass="entr" presetSubtype="8" fill="hold" grpId="0" nodeType="withEffect">
                                  <p:stCondLst>
                                    <p:cond delay="0"/>
                                  </p:stCondLst>
                                  <p:childTnLst>
                                    <p:set>
                                      <p:cBhvr>
                                        <p:cTn id="83" dur="1" fill="hold">
                                          <p:stCondLst>
                                            <p:cond delay="0"/>
                                          </p:stCondLst>
                                        </p:cTn>
                                        <p:tgtEl>
                                          <p:spTgt spid="984"/>
                                        </p:tgtEl>
                                        <p:attrNameLst>
                                          <p:attrName>style.visibility</p:attrName>
                                        </p:attrNameLst>
                                      </p:cBhvr>
                                      <p:to>
                                        <p:strVal val="visible"/>
                                      </p:to>
                                    </p:set>
                                    <p:animEffect transition="in" filter="wipe(left)">
                                      <p:cBhvr>
                                        <p:cTn id="84" dur="500"/>
                                        <p:tgtEl>
                                          <p:spTgt spid="984"/>
                                        </p:tgtEl>
                                      </p:cBhvr>
                                    </p:animEffect>
                                  </p:childTnLst>
                                </p:cTn>
                              </p:par>
                              <p:par>
                                <p:cTn id="85" presetID="22" presetClass="entr" presetSubtype="8" fill="hold" grpId="0" nodeType="withEffect">
                                  <p:stCondLst>
                                    <p:cond delay="0"/>
                                  </p:stCondLst>
                                  <p:childTnLst>
                                    <p:set>
                                      <p:cBhvr>
                                        <p:cTn id="86" dur="1" fill="hold">
                                          <p:stCondLst>
                                            <p:cond delay="0"/>
                                          </p:stCondLst>
                                        </p:cTn>
                                        <p:tgtEl>
                                          <p:spTgt spid="983"/>
                                        </p:tgtEl>
                                        <p:attrNameLst>
                                          <p:attrName>style.visibility</p:attrName>
                                        </p:attrNameLst>
                                      </p:cBhvr>
                                      <p:to>
                                        <p:strVal val="visible"/>
                                      </p:to>
                                    </p:set>
                                    <p:animEffect transition="in" filter="wipe(left)">
                                      <p:cBhvr>
                                        <p:cTn id="87" dur="500"/>
                                        <p:tgtEl>
                                          <p:spTgt spid="983"/>
                                        </p:tgtEl>
                                      </p:cBhvr>
                                    </p:animEffect>
                                  </p:childTnLst>
                                </p:cTn>
                              </p:par>
                            </p:childTnLst>
                          </p:cTn>
                        </p:par>
                        <p:par>
                          <p:cTn id="88" fill="hold">
                            <p:stCondLst>
                              <p:cond delay="4000"/>
                            </p:stCondLst>
                            <p:childTnLst>
                              <p:par>
                                <p:cTn id="89" presetID="22" presetClass="entr" presetSubtype="8" fill="hold" grpId="0" nodeType="afterEffect">
                                  <p:stCondLst>
                                    <p:cond delay="0"/>
                                  </p:stCondLst>
                                  <p:childTnLst>
                                    <p:set>
                                      <p:cBhvr>
                                        <p:cTn id="90" dur="1" fill="hold">
                                          <p:stCondLst>
                                            <p:cond delay="0"/>
                                          </p:stCondLst>
                                        </p:cTn>
                                        <p:tgtEl>
                                          <p:spTgt spid="1004"/>
                                        </p:tgtEl>
                                        <p:attrNameLst>
                                          <p:attrName>style.visibility</p:attrName>
                                        </p:attrNameLst>
                                      </p:cBhvr>
                                      <p:to>
                                        <p:strVal val="visible"/>
                                      </p:to>
                                    </p:set>
                                    <p:animEffect transition="in" filter="wipe(left)">
                                      <p:cBhvr>
                                        <p:cTn id="91" dur="500"/>
                                        <p:tgtEl>
                                          <p:spTgt spid="1004"/>
                                        </p:tgtEl>
                                      </p:cBhvr>
                                    </p:animEffect>
                                  </p:childTnLst>
                                </p:cTn>
                              </p:par>
                              <p:par>
                                <p:cTn id="92" presetID="22" presetClass="entr" presetSubtype="8" fill="hold" grpId="0" nodeType="withEffect">
                                  <p:stCondLst>
                                    <p:cond delay="0"/>
                                  </p:stCondLst>
                                  <p:childTnLst>
                                    <p:set>
                                      <p:cBhvr>
                                        <p:cTn id="93" dur="1" fill="hold">
                                          <p:stCondLst>
                                            <p:cond delay="0"/>
                                          </p:stCondLst>
                                        </p:cTn>
                                        <p:tgtEl>
                                          <p:spTgt spid="988"/>
                                        </p:tgtEl>
                                        <p:attrNameLst>
                                          <p:attrName>style.visibility</p:attrName>
                                        </p:attrNameLst>
                                      </p:cBhvr>
                                      <p:to>
                                        <p:strVal val="visible"/>
                                      </p:to>
                                    </p:set>
                                    <p:animEffect transition="in" filter="wipe(left)">
                                      <p:cBhvr>
                                        <p:cTn id="94" dur="500"/>
                                        <p:tgtEl>
                                          <p:spTgt spid="988"/>
                                        </p:tgtEl>
                                      </p:cBhvr>
                                    </p:animEffect>
                                  </p:childTnLst>
                                </p:cTn>
                              </p:par>
                              <p:par>
                                <p:cTn id="95" presetID="22" presetClass="entr" presetSubtype="8" fill="hold" grpId="0" nodeType="withEffect">
                                  <p:stCondLst>
                                    <p:cond delay="0"/>
                                  </p:stCondLst>
                                  <p:childTnLst>
                                    <p:set>
                                      <p:cBhvr>
                                        <p:cTn id="96" dur="1" fill="hold">
                                          <p:stCondLst>
                                            <p:cond delay="0"/>
                                          </p:stCondLst>
                                        </p:cTn>
                                        <p:tgtEl>
                                          <p:spTgt spid="987"/>
                                        </p:tgtEl>
                                        <p:attrNameLst>
                                          <p:attrName>style.visibility</p:attrName>
                                        </p:attrNameLst>
                                      </p:cBhvr>
                                      <p:to>
                                        <p:strVal val="visible"/>
                                      </p:to>
                                    </p:set>
                                    <p:animEffect transition="in" filter="wipe(left)">
                                      <p:cBhvr>
                                        <p:cTn id="97" dur="500"/>
                                        <p:tgtEl>
                                          <p:spTgt spid="987"/>
                                        </p:tgtEl>
                                      </p:cBhvr>
                                    </p:animEffect>
                                  </p:childTnLst>
                                </p:cTn>
                              </p:par>
                              <p:par>
                                <p:cTn id="98" presetID="22" presetClass="entr" presetSubtype="8" fill="hold" grpId="0" nodeType="withEffect">
                                  <p:stCondLst>
                                    <p:cond delay="0"/>
                                  </p:stCondLst>
                                  <p:childTnLst>
                                    <p:set>
                                      <p:cBhvr>
                                        <p:cTn id="99" dur="1" fill="hold">
                                          <p:stCondLst>
                                            <p:cond delay="0"/>
                                          </p:stCondLst>
                                        </p:cTn>
                                        <p:tgtEl>
                                          <p:spTgt spid="986"/>
                                        </p:tgtEl>
                                        <p:attrNameLst>
                                          <p:attrName>style.visibility</p:attrName>
                                        </p:attrNameLst>
                                      </p:cBhvr>
                                      <p:to>
                                        <p:strVal val="visible"/>
                                      </p:to>
                                    </p:set>
                                    <p:animEffect transition="in" filter="wipe(left)">
                                      <p:cBhvr>
                                        <p:cTn id="100" dur="500"/>
                                        <p:tgtEl>
                                          <p:spTgt spid="98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4" grpId="0" animBg="1"/>
      <p:bldP spid="975" grpId="0" animBg="1"/>
      <p:bldP spid="976" grpId="0"/>
      <p:bldP spid="977" grpId="0" animBg="1"/>
      <p:bldP spid="978" grpId="0" animBg="1"/>
      <p:bldP spid="979" grpId="0"/>
      <p:bldP spid="980" grpId="0" animBg="1"/>
      <p:bldP spid="981" grpId="0" animBg="1"/>
      <p:bldP spid="982" grpId="0"/>
      <p:bldP spid="983" grpId="0" animBg="1"/>
      <p:bldP spid="984" grpId="0" animBg="1"/>
      <p:bldP spid="985" grpId="0"/>
      <p:bldP spid="986" grpId="0" animBg="1"/>
      <p:bldP spid="987" grpId="0" animBg="1"/>
      <p:bldP spid="988" grpId="0"/>
      <p:bldP spid="1002" grpId="0" animBg="1"/>
      <p:bldP spid="1003" grpId="0" animBg="1"/>
      <p:bldP spid="1004" grpId="0" animBg="1"/>
      <p:bldP spid="1013" grpId="0" animBg="1"/>
      <p:bldP spid="1014" grpId="0" animBg="1"/>
      <p:bldP spid="1015" grpId="0" animBg="1"/>
    </p:bld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1" name="Group 30"/>
          <p:cNvGrpSpPr/>
          <p:nvPr/>
        </p:nvGrpSpPr>
        <p:grpSpPr>
          <a:xfrm>
            <a:off x="4879435" y="3167246"/>
            <a:ext cx="15538501" cy="9405935"/>
            <a:chOff x="7094999" y="3116146"/>
            <a:chExt cx="10311633" cy="6334025"/>
          </a:xfrm>
        </p:grpSpPr>
        <p:sp>
          <p:nvSpPr>
            <p:cNvPr id="32" name="Freeform 1"/>
            <p:cNvSpPr>
              <a:spLocks noChangeArrowheads="1"/>
            </p:cNvSpPr>
            <p:nvPr/>
          </p:nvSpPr>
          <p:spPr bwMode="auto">
            <a:xfrm>
              <a:off x="15481608" y="9202005"/>
              <a:ext cx="16234" cy="25513"/>
            </a:xfrm>
            <a:custGeom>
              <a:avLst/>
              <a:gdLst>
                <a:gd name="T0" fmla="*/ 15 w 32"/>
                <a:gd name="T1" fmla="*/ 0 h 49"/>
                <a:gd name="T2" fmla="*/ 15 w 32"/>
                <a:gd name="T3" fmla="*/ 0 h 49"/>
                <a:gd name="T4" fmla="*/ 0 w 32"/>
                <a:gd name="T5" fmla="*/ 16 h 49"/>
                <a:gd name="T6" fmla="*/ 15 w 32"/>
                <a:gd name="T7" fmla="*/ 32 h 49"/>
                <a:gd name="T8" fmla="*/ 15 w 32"/>
                <a:gd name="T9" fmla="*/ 0 h 49"/>
              </a:gdLst>
              <a:ahLst/>
              <a:cxnLst>
                <a:cxn ang="0">
                  <a:pos x="T0" y="T1"/>
                </a:cxn>
                <a:cxn ang="0">
                  <a:pos x="T2" y="T3"/>
                </a:cxn>
                <a:cxn ang="0">
                  <a:pos x="T4" y="T5"/>
                </a:cxn>
                <a:cxn ang="0">
                  <a:pos x="T6" y="T7"/>
                </a:cxn>
                <a:cxn ang="0">
                  <a:pos x="T8" y="T9"/>
                </a:cxn>
              </a:cxnLst>
              <a:rect l="0" t="0" r="r" b="b"/>
              <a:pathLst>
                <a:path w="32" h="49">
                  <a:moveTo>
                    <a:pt x="15" y="0"/>
                  </a:moveTo>
                  <a:lnTo>
                    <a:pt x="15" y="0"/>
                  </a:lnTo>
                  <a:cubicBezTo>
                    <a:pt x="15" y="0"/>
                    <a:pt x="0" y="8"/>
                    <a:pt x="0" y="16"/>
                  </a:cubicBezTo>
                  <a:cubicBezTo>
                    <a:pt x="0" y="32"/>
                    <a:pt x="7" y="48"/>
                    <a:pt x="15" y="32"/>
                  </a:cubicBezTo>
                  <a:cubicBezTo>
                    <a:pt x="23" y="24"/>
                    <a:pt x="31" y="0"/>
                    <a:pt x="15" y="0"/>
                  </a:cubicBezTo>
                </a:path>
              </a:pathLst>
            </a:custGeom>
            <a:solidFill>
              <a:schemeClr val="accent6"/>
            </a:solidFill>
            <a:ln>
              <a:solidFill>
                <a:schemeClr val="bg2"/>
              </a:solidFill>
            </a:ln>
            <a:effectLst/>
          </p:spPr>
          <p:txBody>
            <a:bodyPr wrap="none" anchor="ctr"/>
            <a:lstStyle/>
            <a:p>
              <a:endParaRPr lang="en-US" dirty="0">
                <a:latin typeface="Calibri Light" panose="020F0302020204030204"/>
              </a:endParaRPr>
            </a:p>
          </p:txBody>
        </p:sp>
        <p:sp>
          <p:nvSpPr>
            <p:cNvPr id="33" name="Freeform 2"/>
            <p:cNvSpPr>
              <a:spLocks noChangeArrowheads="1"/>
            </p:cNvSpPr>
            <p:nvPr/>
          </p:nvSpPr>
          <p:spPr bwMode="auto">
            <a:xfrm>
              <a:off x="15481608" y="9202005"/>
              <a:ext cx="16234" cy="20874"/>
            </a:xfrm>
            <a:custGeom>
              <a:avLst/>
              <a:gdLst>
                <a:gd name="T0" fmla="*/ 7 w 32"/>
                <a:gd name="T1" fmla="*/ 40 h 41"/>
                <a:gd name="T2" fmla="*/ 7 w 32"/>
                <a:gd name="T3" fmla="*/ 40 h 41"/>
                <a:gd name="T4" fmla="*/ 7 w 32"/>
                <a:gd name="T5" fmla="*/ 40 h 41"/>
                <a:gd name="T6" fmla="*/ 0 w 32"/>
                <a:gd name="T7" fmla="*/ 16 h 41"/>
                <a:gd name="T8" fmla="*/ 15 w 32"/>
                <a:gd name="T9" fmla="*/ 0 h 41"/>
                <a:gd name="T10" fmla="*/ 15 w 32"/>
                <a:gd name="T11" fmla="*/ 0 h 41"/>
                <a:gd name="T12" fmla="*/ 23 w 32"/>
                <a:gd name="T13" fmla="*/ 0 h 41"/>
                <a:gd name="T14" fmla="*/ 15 w 32"/>
                <a:gd name="T15" fmla="*/ 32 h 41"/>
                <a:gd name="T16" fmla="*/ 7 w 32"/>
                <a:gd name="T17" fmla="*/ 40 h 41"/>
                <a:gd name="T18" fmla="*/ 15 w 32"/>
                <a:gd name="T19" fmla="*/ 8 h 41"/>
                <a:gd name="T20" fmla="*/ 15 w 32"/>
                <a:gd name="T21" fmla="*/ 8 h 41"/>
                <a:gd name="T22" fmla="*/ 7 w 32"/>
                <a:gd name="T23" fmla="*/ 16 h 41"/>
                <a:gd name="T24" fmla="*/ 7 w 32"/>
                <a:gd name="T25" fmla="*/ 32 h 41"/>
                <a:gd name="T26" fmla="*/ 15 w 32"/>
                <a:gd name="T27" fmla="*/ 32 h 41"/>
                <a:gd name="T28" fmla="*/ 15 w 32"/>
                <a:gd name="T29" fmla="*/ 8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2" h="41">
                  <a:moveTo>
                    <a:pt x="7" y="40"/>
                  </a:moveTo>
                  <a:lnTo>
                    <a:pt x="7" y="40"/>
                  </a:lnTo>
                  <a:lnTo>
                    <a:pt x="7" y="40"/>
                  </a:lnTo>
                  <a:cubicBezTo>
                    <a:pt x="0" y="40"/>
                    <a:pt x="0" y="24"/>
                    <a:pt x="0" y="16"/>
                  </a:cubicBezTo>
                  <a:cubicBezTo>
                    <a:pt x="0" y="0"/>
                    <a:pt x="15" y="0"/>
                    <a:pt x="15" y="0"/>
                  </a:cubicBezTo>
                  <a:lnTo>
                    <a:pt x="15" y="0"/>
                  </a:lnTo>
                  <a:cubicBezTo>
                    <a:pt x="23" y="0"/>
                    <a:pt x="23" y="0"/>
                    <a:pt x="23" y="0"/>
                  </a:cubicBezTo>
                  <a:cubicBezTo>
                    <a:pt x="31" y="8"/>
                    <a:pt x="23" y="24"/>
                    <a:pt x="15" y="32"/>
                  </a:cubicBezTo>
                  <a:cubicBezTo>
                    <a:pt x="15" y="40"/>
                    <a:pt x="15" y="40"/>
                    <a:pt x="7" y="40"/>
                  </a:cubicBezTo>
                  <a:close/>
                  <a:moveTo>
                    <a:pt x="15" y="8"/>
                  </a:moveTo>
                  <a:lnTo>
                    <a:pt x="15" y="8"/>
                  </a:lnTo>
                  <a:cubicBezTo>
                    <a:pt x="15" y="8"/>
                    <a:pt x="7" y="8"/>
                    <a:pt x="7" y="16"/>
                  </a:cubicBezTo>
                  <a:cubicBezTo>
                    <a:pt x="7" y="24"/>
                    <a:pt x="7" y="32"/>
                    <a:pt x="7" y="32"/>
                  </a:cubicBezTo>
                  <a:lnTo>
                    <a:pt x="15" y="32"/>
                  </a:lnTo>
                  <a:cubicBezTo>
                    <a:pt x="15" y="16"/>
                    <a:pt x="15" y="8"/>
                    <a:pt x="15" y="8"/>
                  </a:cubicBezTo>
                  <a:close/>
                </a:path>
              </a:pathLst>
            </a:custGeom>
            <a:solidFill>
              <a:schemeClr val="accent6"/>
            </a:solidFill>
            <a:ln>
              <a:solidFill>
                <a:schemeClr val="bg2"/>
              </a:solidFill>
            </a:ln>
            <a:effectLst/>
          </p:spPr>
          <p:txBody>
            <a:bodyPr wrap="none" anchor="ctr"/>
            <a:lstStyle/>
            <a:p>
              <a:endParaRPr lang="en-US" dirty="0">
                <a:latin typeface="Calibri Light" panose="020F0302020204030204"/>
              </a:endParaRPr>
            </a:p>
          </p:txBody>
        </p:sp>
        <p:sp>
          <p:nvSpPr>
            <p:cNvPr id="34" name="Freeform 3"/>
            <p:cNvSpPr>
              <a:spLocks noChangeArrowheads="1"/>
            </p:cNvSpPr>
            <p:nvPr/>
          </p:nvSpPr>
          <p:spPr bwMode="auto">
            <a:xfrm>
              <a:off x="15460734" y="9215920"/>
              <a:ext cx="16236" cy="13916"/>
            </a:xfrm>
            <a:custGeom>
              <a:avLst/>
              <a:gdLst>
                <a:gd name="T0" fmla="*/ 8 w 33"/>
                <a:gd name="T1" fmla="*/ 0 h 25"/>
                <a:gd name="T2" fmla="*/ 8 w 33"/>
                <a:gd name="T3" fmla="*/ 0 h 25"/>
                <a:gd name="T4" fmla="*/ 8 w 33"/>
                <a:gd name="T5" fmla="*/ 16 h 25"/>
                <a:gd name="T6" fmla="*/ 24 w 33"/>
                <a:gd name="T7" fmla="*/ 8 h 25"/>
                <a:gd name="T8" fmla="*/ 8 w 33"/>
                <a:gd name="T9" fmla="*/ 0 h 25"/>
              </a:gdLst>
              <a:ahLst/>
              <a:cxnLst>
                <a:cxn ang="0">
                  <a:pos x="T0" y="T1"/>
                </a:cxn>
                <a:cxn ang="0">
                  <a:pos x="T2" y="T3"/>
                </a:cxn>
                <a:cxn ang="0">
                  <a:pos x="T4" y="T5"/>
                </a:cxn>
                <a:cxn ang="0">
                  <a:pos x="T6" y="T7"/>
                </a:cxn>
                <a:cxn ang="0">
                  <a:pos x="T8" y="T9"/>
                </a:cxn>
              </a:cxnLst>
              <a:rect l="0" t="0" r="r" b="b"/>
              <a:pathLst>
                <a:path w="33" h="25">
                  <a:moveTo>
                    <a:pt x="8" y="0"/>
                  </a:moveTo>
                  <a:lnTo>
                    <a:pt x="8" y="0"/>
                  </a:lnTo>
                  <a:cubicBezTo>
                    <a:pt x="8" y="0"/>
                    <a:pt x="0" y="16"/>
                    <a:pt x="8" y="16"/>
                  </a:cubicBezTo>
                  <a:cubicBezTo>
                    <a:pt x="24" y="16"/>
                    <a:pt x="32" y="24"/>
                    <a:pt x="24" y="8"/>
                  </a:cubicBezTo>
                  <a:cubicBezTo>
                    <a:pt x="16" y="0"/>
                    <a:pt x="16" y="0"/>
                    <a:pt x="8" y="0"/>
                  </a:cubicBezTo>
                </a:path>
              </a:pathLst>
            </a:custGeom>
            <a:solidFill>
              <a:schemeClr val="accent6"/>
            </a:solidFill>
            <a:ln>
              <a:solidFill>
                <a:schemeClr val="bg2"/>
              </a:solidFill>
            </a:ln>
            <a:effectLst/>
          </p:spPr>
          <p:txBody>
            <a:bodyPr wrap="none" anchor="ctr"/>
            <a:lstStyle/>
            <a:p>
              <a:endParaRPr lang="en-US" dirty="0">
                <a:latin typeface="Calibri Light" panose="020F0302020204030204"/>
              </a:endParaRPr>
            </a:p>
          </p:txBody>
        </p:sp>
        <p:sp>
          <p:nvSpPr>
            <p:cNvPr id="35" name="Freeform 4"/>
            <p:cNvSpPr>
              <a:spLocks noChangeArrowheads="1"/>
            </p:cNvSpPr>
            <p:nvPr/>
          </p:nvSpPr>
          <p:spPr bwMode="auto">
            <a:xfrm>
              <a:off x="15460734" y="9211282"/>
              <a:ext cx="16236" cy="16236"/>
            </a:xfrm>
            <a:custGeom>
              <a:avLst/>
              <a:gdLst>
                <a:gd name="T0" fmla="*/ 24 w 33"/>
                <a:gd name="T1" fmla="*/ 32 h 33"/>
                <a:gd name="T2" fmla="*/ 24 w 33"/>
                <a:gd name="T3" fmla="*/ 32 h 33"/>
                <a:gd name="T4" fmla="*/ 24 w 33"/>
                <a:gd name="T5" fmla="*/ 32 h 33"/>
                <a:gd name="T6" fmla="*/ 8 w 33"/>
                <a:gd name="T7" fmla="*/ 24 h 33"/>
                <a:gd name="T8" fmla="*/ 0 w 33"/>
                <a:gd name="T9" fmla="*/ 24 h 33"/>
                <a:gd name="T10" fmla="*/ 0 w 33"/>
                <a:gd name="T11" fmla="*/ 8 h 33"/>
                <a:gd name="T12" fmla="*/ 0 w 33"/>
                <a:gd name="T13" fmla="*/ 0 h 33"/>
                <a:gd name="T14" fmla="*/ 8 w 33"/>
                <a:gd name="T15" fmla="*/ 0 h 33"/>
                <a:gd name="T16" fmla="*/ 32 w 33"/>
                <a:gd name="T17" fmla="*/ 16 h 33"/>
                <a:gd name="T18" fmla="*/ 32 w 33"/>
                <a:gd name="T19" fmla="*/ 16 h 33"/>
                <a:gd name="T20" fmla="*/ 32 w 33"/>
                <a:gd name="T21" fmla="*/ 24 h 33"/>
                <a:gd name="T22" fmla="*/ 24 w 33"/>
                <a:gd name="T23" fmla="*/ 32 h 33"/>
                <a:gd name="T24" fmla="*/ 8 w 33"/>
                <a:gd name="T25" fmla="*/ 8 h 33"/>
                <a:gd name="T26" fmla="*/ 8 w 33"/>
                <a:gd name="T27" fmla="*/ 8 h 33"/>
                <a:gd name="T28" fmla="*/ 8 w 33"/>
                <a:gd name="T29" fmla="*/ 16 h 33"/>
                <a:gd name="T30" fmla="*/ 8 w 33"/>
                <a:gd name="T31" fmla="*/ 24 h 33"/>
                <a:gd name="T32" fmla="*/ 24 w 33"/>
                <a:gd name="T33" fmla="*/ 24 h 33"/>
                <a:gd name="T34" fmla="*/ 24 w 33"/>
                <a:gd name="T35" fmla="*/ 24 h 33"/>
                <a:gd name="T36" fmla="*/ 24 w 33"/>
                <a:gd name="T37" fmla="*/ 24 h 33"/>
                <a:gd name="T38" fmla="*/ 8 w 33"/>
                <a:gd name="T39" fmla="*/ 8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3" h="33">
                  <a:moveTo>
                    <a:pt x="24" y="32"/>
                  </a:moveTo>
                  <a:lnTo>
                    <a:pt x="24" y="32"/>
                  </a:lnTo>
                  <a:lnTo>
                    <a:pt x="24" y="32"/>
                  </a:lnTo>
                  <a:cubicBezTo>
                    <a:pt x="24" y="32"/>
                    <a:pt x="16" y="32"/>
                    <a:pt x="8" y="24"/>
                  </a:cubicBezTo>
                  <a:cubicBezTo>
                    <a:pt x="0" y="24"/>
                    <a:pt x="0" y="24"/>
                    <a:pt x="0" y="24"/>
                  </a:cubicBezTo>
                  <a:cubicBezTo>
                    <a:pt x="0" y="16"/>
                    <a:pt x="0" y="8"/>
                    <a:pt x="0" y="8"/>
                  </a:cubicBezTo>
                  <a:cubicBezTo>
                    <a:pt x="0" y="0"/>
                    <a:pt x="0" y="0"/>
                    <a:pt x="0" y="0"/>
                  </a:cubicBezTo>
                  <a:cubicBezTo>
                    <a:pt x="8" y="0"/>
                    <a:pt x="8" y="0"/>
                    <a:pt x="8" y="0"/>
                  </a:cubicBezTo>
                  <a:cubicBezTo>
                    <a:pt x="16" y="0"/>
                    <a:pt x="24" y="8"/>
                    <a:pt x="32" y="16"/>
                  </a:cubicBezTo>
                  <a:lnTo>
                    <a:pt x="32" y="16"/>
                  </a:lnTo>
                  <a:lnTo>
                    <a:pt x="32" y="24"/>
                  </a:lnTo>
                  <a:cubicBezTo>
                    <a:pt x="32" y="32"/>
                    <a:pt x="24" y="32"/>
                    <a:pt x="24" y="32"/>
                  </a:cubicBezTo>
                  <a:close/>
                  <a:moveTo>
                    <a:pt x="8" y="8"/>
                  </a:moveTo>
                  <a:lnTo>
                    <a:pt x="8" y="8"/>
                  </a:lnTo>
                  <a:cubicBezTo>
                    <a:pt x="8" y="16"/>
                    <a:pt x="8" y="16"/>
                    <a:pt x="8" y="16"/>
                  </a:cubicBezTo>
                  <a:cubicBezTo>
                    <a:pt x="8" y="16"/>
                    <a:pt x="8" y="16"/>
                    <a:pt x="8" y="24"/>
                  </a:cubicBezTo>
                  <a:cubicBezTo>
                    <a:pt x="16" y="24"/>
                    <a:pt x="24" y="24"/>
                    <a:pt x="24" y="24"/>
                  </a:cubicBezTo>
                  <a:lnTo>
                    <a:pt x="24" y="24"/>
                  </a:lnTo>
                  <a:lnTo>
                    <a:pt x="24" y="24"/>
                  </a:lnTo>
                  <a:cubicBezTo>
                    <a:pt x="16" y="16"/>
                    <a:pt x="16" y="8"/>
                    <a:pt x="8" y="8"/>
                  </a:cubicBezTo>
                  <a:close/>
                </a:path>
              </a:pathLst>
            </a:custGeom>
            <a:solidFill>
              <a:schemeClr val="accent6"/>
            </a:solidFill>
            <a:ln>
              <a:solidFill>
                <a:schemeClr val="bg2"/>
              </a:solidFill>
            </a:ln>
            <a:effectLst/>
          </p:spPr>
          <p:txBody>
            <a:bodyPr wrap="none" anchor="ctr"/>
            <a:lstStyle/>
            <a:p>
              <a:endParaRPr lang="en-US" dirty="0">
                <a:latin typeface="Calibri Light" panose="020F0302020204030204"/>
              </a:endParaRPr>
            </a:p>
          </p:txBody>
        </p:sp>
        <p:sp>
          <p:nvSpPr>
            <p:cNvPr id="36" name="Freeform 5"/>
            <p:cNvSpPr>
              <a:spLocks noChangeArrowheads="1"/>
            </p:cNvSpPr>
            <p:nvPr/>
          </p:nvSpPr>
          <p:spPr bwMode="auto">
            <a:xfrm>
              <a:off x="15402752" y="9241433"/>
              <a:ext cx="46386" cy="16234"/>
            </a:xfrm>
            <a:custGeom>
              <a:avLst/>
              <a:gdLst>
                <a:gd name="T0" fmla="*/ 71 w 88"/>
                <a:gd name="T1" fmla="*/ 0 h 32"/>
                <a:gd name="T2" fmla="*/ 71 w 88"/>
                <a:gd name="T3" fmla="*/ 0 h 32"/>
                <a:gd name="T4" fmla="*/ 56 w 88"/>
                <a:gd name="T5" fmla="*/ 7 h 32"/>
                <a:gd name="T6" fmla="*/ 24 w 88"/>
                <a:gd name="T7" fmla="*/ 31 h 32"/>
                <a:gd name="T8" fmla="*/ 71 w 88"/>
                <a:gd name="T9" fmla="*/ 15 h 32"/>
                <a:gd name="T10" fmla="*/ 71 w 88"/>
                <a:gd name="T11" fmla="*/ 0 h 32"/>
              </a:gdLst>
              <a:ahLst/>
              <a:cxnLst>
                <a:cxn ang="0">
                  <a:pos x="T0" y="T1"/>
                </a:cxn>
                <a:cxn ang="0">
                  <a:pos x="T2" y="T3"/>
                </a:cxn>
                <a:cxn ang="0">
                  <a:pos x="T4" y="T5"/>
                </a:cxn>
                <a:cxn ang="0">
                  <a:pos x="T6" y="T7"/>
                </a:cxn>
                <a:cxn ang="0">
                  <a:pos x="T8" y="T9"/>
                </a:cxn>
                <a:cxn ang="0">
                  <a:pos x="T10" y="T11"/>
                </a:cxn>
              </a:cxnLst>
              <a:rect l="0" t="0" r="r" b="b"/>
              <a:pathLst>
                <a:path w="88" h="32">
                  <a:moveTo>
                    <a:pt x="71" y="0"/>
                  </a:moveTo>
                  <a:lnTo>
                    <a:pt x="71" y="0"/>
                  </a:lnTo>
                  <a:cubicBezTo>
                    <a:pt x="71" y="0"/>
                    <a:pt x="64" y="15"/>
                    <a:pt x="56" y="7"/>
                  </a:cubicBezTo>
                  <a:cubicBezTo>
                    <a:pt x="40" y="0"/>
                    <a:pt x="0" y="23"/>
                    <a:pt x="24" y="31"/>
                  </a:cubicBezTo>
                  <a:cubicBezTo>
                    <a:pt x="56" y="31"/>
                    <a:pt x="71" y="15"/>
                    <a:pt x="71" y="15"/>
                  </a:cubicBezTo>
                  <a:cubicBezTo>
                    <a:pt x="71" y="15"/>
                    <a:pt x="87" y="7"/>
                    <a:pt x="71" y="0"/>
                  </a:cubicBezTo>
                </a:path>
              </a:pathLst>
            </a:custGeom>
            <a:solidFill>
              <a:schemeClr val="accent6"/>
            </a:solidFill>
            <a:ln>
              <a:solidFill>
                <a:schemeClr val="bg2"/>
              </a:solidFill>
            </a:ln>
            <a:effectLst/>
          </p:spPr>
          <p:txBody>
            <a:bodyPr wrap="none" anchor="ctr"/>
            <a:lstStyle/>
            <a:p>
              <a:endParaRPr lang="en-US" dirty="0">
                <a:latin typeface="Calibri Light" panose="020F0302020204030204"/>
              </a:endParaRPr>
            </a:p>
          </p:txBody>
        </p:sp>
        <p:sp>
          <p:nvSpPr>
            <p:cNvPr id="37" name="Freeform 6"/>
            <p:cNvSpPr>
              <a:spLocks noChangeArrowheads="1"/>
            </p:cNvSpPr>
            <p:nvPr/>
          </p:nvSpPr>
          <p:spPr bwMode="auto">
            <a:xfrm>
              <a:off x="15412029" y="9236795"/>
              <a:ext cx="37109" cy="20873"/>
            </a:xfrm>
            <a:custGeom>
              <a:avLst/>
              <a:gdLst>
                <a:gd name="T0" fmla="*/ 24 w 72"/>
                <a:gd name="T1" fmla="*/ 39 h 40"/>
                <a:gd name="T2" fmla="*/ 24 w 72"/>
                <a:gd name="T3" fmla="*/ 39 h 40"/>
                <a:gd name="T4" fmla="*/ 24 w 72"/>
                <a:gd name="T5" fmla="*/ 39 h 40"/>
                <a:gd name="T6" fmla="*/ 8 w 72"/>
                <a:gd name="T7" fmla="*/ 39 h 40"/>
                <a:gd name="T8" fmla="*/ 0 w 72"/>
                <a:gd name="T9" fmla="*/ 31 h 40"/>
                <a:gd name="T10" fmla="*/ 32 w 72"/>
                <a:gd name="T11" fmla="*/ 8 h 40"/>
                <a:gd name="T12" fmla="*/ 40 w 72"/>
                <a:gd name="T13" fmla="*/ 15 h 40"/>
                <a:gd name="T14" fmla="*/ 55 w 72"/>
                <a:gd name="T15" fmla="*/ 8 h 40"/>
                <a:gd name="T16" fmla="*/ 55 w 72"/>
                <a:gd name="T17" fmla="*/ 0 h 40"/>
                <a:gd name="T18" fmla="*/ 55 w 72"/>
                <a:gd name="T19" fmla="*/ 0 h 40"/>
                <a:gd name="T20" fmla="*/ 71 w 72"/>
                <a:gd name="T21" fmla="*/ 15 h 40"/>
                <a:gd name="T22" fmla="*/ 55 w 72"/>
                <a:gd name="T23" fmla="*/ 23 h 40"/>
                <a:gd name="T24" fmla="*/ 24 w 72"/>
                <a:gd name="T25" fmla="*/ 39 h 40"/>
                <a:gd name="T26" fmla="*/ 8 w 72"/>
                <a:gd name="T27" fmla="*/ 31 h 40"/>
                <a:gd name="T28" fmla="*/ 8 w 72"/>
                <a:gd name="T29" fmla="*/ 31 h 40"/>
                <a:gd name="T30" fmla="*/ 8 w 72"/>
                <a:gd name="T31" fmla="*/ 31 h 40"/>
                <a:gd name="T32" fmla="*/ 24 w 72"/>
                <a:gd name="T33" fmla="*/ 31 h 40"/>
                <a:gd name="T34" fmla="*/ 55 w 72"/>
                <a:gd name="T35" fmla="*/ 23 h 40"/>
                <a:gd name="T36" fmla="*/ 55 w 72"/>
                <a:gd name="T37" fmla="*/ 15 h 40"/>
                <a:gd name="T38" fmla="*/ 63 w 72"/>
                <a:gd name="T39" fmla="*/ 15 h 40"/>
                <a:gd name="T40" fmla="*/ 55 w 72"/>
                <a:gd name="T41" fmla="*/ 8 h 40"/>
                <a:gd name="T42" fmla="*/ 40 w 72"/>
                <a:gd name="T43" fmla="*/ 23 h 40"/>
                <a:gd name="T44" fmla="*/ 32 w 72"/>
                <a:gd name="T45" fmla="*/ 23 h 40"/>
                <a:gd name="T46" fmla="*/ 32 w 72"/>
                <a:gd name="T47" fmla="*/ 15 h 40"/>
                <a:gd name="T48" fmla="*/ 8 w 72"/>
                <a:gd name="T49" fmla="*/ 31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2" h="40">
                  <a:moveTo>
                    <a:pt x="24" y="39"/>
                  </a:moveTo>
                  <a:lnTo>
                    <a:pt x="24" y="39"/>
                  </a:lnTo>
                  <a:lnTo>
                    <a:pt x="24" y="39"/>
                  </a:lnTo>
                  <a:cubicBezTo>
                    <a:pt x="16" y="39"/>
                    <a:pt x="16" y="39"/>
                    <a:pt x="8" y="39"/>
                  </a:cubicBezTo>
                  <a:cubicBezTo>
                    <a:pt x="0" y="39"/>
                    <a:pt x="0" y="31"/>
                    <a:pt x="0" y="31"/>
                  </a:cubicBezTo>
                  <a:cubicBezTo>
                    <a:pt x="0" y="23"/>
                    <a:pt x="24" y="8"/>
                    <a:pt x="32" y="8"/>
                  </a:cubicBezTo>
                  <a:lnTo>
                    <a:pt x="40" y="15"/>
                  </a:lnTo>
                  <a:cubicBezTo>
                    <a:pt x="48" y="15"/>
                    <a:pt x="48" y="8"/>
                    <a:pt x="55" y="8"/>
                  </a:cubicBezTo>
                  <a:cubicBezTo>
                    <a:pt x="55" y="0"/>
                    <a:pt x="55" y="0"/>
                    <a:pt x="55" y="0"/>
                  </a:cubicBezTo>
                  <a:lnTo>
                    <a:pt x="55" y="0"/>
                  </a:lnTo>
                  <a:cubicBezTo>
                    <a:pt x="63" y="8"/>
                    <a:pt x="63" y="8"/>
                    <a:pt x="71" y="15"/>
                  </a:cubicBezTo>
                  <a:cubicBezTo>
                    <a:pt x="71" y="15"/>
                    <a:pt x="63" y="23"/>
                    <a:pt x="55" y="23"/>
                  </a:cubicBezTo>
                  <a:cubicBezTo>
                    <a:pt x="55" y="31"/>
                    <a:pt x="40" y="39"/>
                    <a:pt x="24" y="39"/>
                  </a:cubicBezTo>
                  <a:close/>
                  <a:moveTo>
                    <a:pt x="8" y="31"/>
                  </a:moveTo>
                  <a:lnTo>
                    <a:pt x="8" y="31"/>
                  </a:lnTo>
                  <a:lnTo>
                    <a:pt x="8" y="31"/>
                  </a:lnTo>
                  <a:cubicBezTo>
                    <a:pt x="16" y="31"/>
                    <a:pt x="16" y="31"/>
                    <a:pt x="24" y="31"/>
                  </a:cubicBezTo>
                  <a:cubicBezTo>
                    <a:pt x="40" y="31"/>
                    <a:pt x="55" y="23"/>
                    <a:pt x="55" y="23"/>
                  </a:cubicBezTo>
                  <a:cubicBezTo>
                    <a:pt x="55" y="15"/>
                    <a:pt x="55" y="15"/>
                    <a:pt x="55" y="15"/>
                  </a:cubicBezTo>
                  <a:lnTo>
                    <a:pt x="63" y="15"/>
                  </a:lnTo>
                  <a:lnTo>
                    <a:pt x="55" y="8"/>
                  </a:lnTo>
                  <a:cubicBezTo>
                    <a:pt x="55" y="15"/>
                    <a:pt x="48" y="23"/>
                    <a:pt x="40" y="23"/>
                  </a:cubicBezTo>
                  <a:cubicBezTo>
                    <a:pt x="40" y="23"/>
                    <a:pt x="40" y="23"/>
                    <a:pt x="32" y="23"/>
                  </a:cubicBezTo>
                  <a:lnTo>
                    <a:pt x="32" y="15"/>
                  </a:lnTo>
                  <a:cubicBezTo>
                    <a:pt x="24" y="15"/>
                    <a:pt x="8" y="23"/>
                    <a:pt x="8" y="31"/>
                  </a:cubicBezTo>
                  <a:close/>
                </a:path>
              </a:pathLst>
            </a:custGeom>
            <a:solidFill>
              <a:schemeClr val="accent6"/>
            </a:solidFill>
            <a:ln>
              <a:solidFill>
                <a:schemeClr val="bg2"/>
              </a:solidFill>
            </a:ln>
            <a:effectLst/>
          </p:spPr>
          <p:txBody>
            <a:bodyPr wrap="none" anchor="ctr"/>
            <a:lstStyle/>
            <a:p>
              <a:endParaRPr lang="en-US" dirty="0">
                <a:latin typeface="Calibri Light" panose="020F0302020204030204"/>
              </a:endParaRPr>
            </a:p>
          </p:txBody>
        </p:sp>
        <p:sp>
          <p:nvSpPr>
            <p:cNvPr id="38" name="Freeform 7"/>
            <p:cNvSpPr>
              <a:spLocks noChangeArrowheads="1"/>
            </p:cNvSpPr>
            <p:nvPr/>
          </p:nvSpPr>
          <p:spPr bwMode="auto">
            <a:xfrm>
              <a:off x="15323896" y="9262306"/>
              <a:ext cx="25512" cy="37109"/>
            </a:xfrm>
            <a:custGeom>
              <a:avLst/>
              <a:gdLst>
                <a:gd name="T0" fmla="*/ 16 w 49"/>
                <a:gd name="T1" fmla="*/ 8 h 72"/>
                <a:gd name="T2" fmla="*/ 16 w 49"/>
                <a:gd name="T3" fmla="*/ 8 h 72"/>
                <a:gd name="T4" fmla="*/ 8 w 49"/>
                <a:gd name="T5" fmla="*/ 16 h 72"/>
                <a:gd name="T6" fmla="*/ 32 w 49"/>
                <a:gd name="T7" fmla="*/ 47 h 72"/>
                <a:gd name="T8" fmla="*/ 48 w 49"/>
                <a:gd name="T9" fmla="*/ 55 h 72"/>
                <a:gd name="T10" fmla="*/ 32 w 49"/>
                <a:gd name="T11" fmla="*/ 24 h 72"/>
                <a:gd name="T12" fmla="*/ 16 w 49"/>
                <a:gd name="T13" fmla="*/ 8 h 72"/>
              </a:gdLst>
              <a:ahLst/>
              <a:cxnLst>
                <a:cxn ang="0">
                  <a:pos x="T0" y="T1"/>
                </a:cxn>
                <a:cxn ang="0">
                  <a:pos x="T2" y="T3"/>
                </a:cxn>
                <a:cxn ang="0">
                  <a:pos x="T4" y="T5"/>
                </a:cxn>
                <a:cxn ang="0">
                  <a:pos x="T6" y="T7"/>
                </a:cxn>
                <a:cxn ang="0">
                  <a:pos x="T8" y="T9"/>
                </a:cxn>
                <a:cxn ang="0">
                  <a:pos x="T10" y="T11"/>
                </a:cxn>
                <a:cxn ang="0">
                  <a:pos x="T12" y="T13"/>
                </a:cxn>
              </a:cxnLst>
              <a:rect l="0" t="0" r="r" b="b"/>
              <a:pathLst>
                <a:path w="49" h="72">
                  <a:moveTo>
                    <a:pt x="16" y="8"/>
                  </a:moveTo>
                  <a:lnTo>
                    <a:pt x="16" y="8"/>
                  </a:lnTo>
                  <a:cubicBezTo>
                    <a:pt x="16" y="8"/>
                    <a:pt x="0" y="8"/>
                    <a:pt x="8" y="16"/>
                  </a:cubicBezTo>
                  <a:cubicBezTo>
                    <a:pt x="8" y="24"/>
                    <a:pt x="24" y="32"/>
                    <a:pt x="32" y="47"/>
                  </a:cubicBezTo>
                  <a:cubicBezTo>
                    <a:pt x="32" y="63"/>
                    <a:pt x="48" y="71"/>
                    <a:pt x="48" y="55"/>
                  </a:cubicBezTo>
                  <a:cubicBezTo>
                    <a:pt x="48" y="40"/>
                    <a:pt x="40" y="32"/>
                    <a:pt x="32" y="24"/>
                  </a:cubicBezTo>
                  <a:cubicBezTo>
                    <a:pt x="32" y="8"/>
                    <a:pt x="32" y="0"/>
                    <a:pt x="16" y="8"/>
                  </a:cubicBezTo>
                </a:path>
              </a:pathLst>
            </a:custGeom>
            <a:solidFill>
              <a:schemeClr val="accent6"/>
            </a:solidFill>
            <a:ln>
              <a:solidFill>
                <a:schemeClr val="bg2"/>
              </a:solidFill>
            </a:ln>
            <a:effectLst/>
          </p:spPr>
          <p:txBody>
            <a:bodyPr wrap="none" anchor="ctr"/>
            <a:lstStyle/>
            <a:p>
              <a:endParaRPr lang="en-US" dirty="0">
                <a:latin typeface="Calibri Light" panose="020F0302020204030204"/>
              </a:endParaRPr>
            </a:p>
          </p:txBody>
        </p:sp>
        <p:sp>
          <p:nvSpPr>
            <p:cNvPr id="39" name="Freeform 8"/>
            <p:cNvSpPr>
              <a:spLocks noChangeArrowheads="1"/>
            </p:cNvSpPr>
            <p:nvPr/>
          </p:nvSpPr>
          <p:spPr bwMode="auto">
            <a:xfrm>
              <a:off x="15323896" y="9262306"/>
              <a:ext cx="30150" cy="37109"/>
            </a:xfrm>
            <a:custGeom>
              <a:avLst/>
              <a:gdLst>
                <a:gd name="T0" fmla="*/ 48 w 56"/>
                <a:gd name="T1" fmla="*/ 71 h 72"/>
                <a:gd name="T2" fmla="*/ 48 w 56"/>
                <a:gd name="T3" fmla="*/ 71 h 72"/>
                <a:gd name="T4" fmla="*/ 48 w 56"/>
                <a:gd name="T5" fmla="*/ 71 h 72"/>
                <a:gd name="T6" fmla="*/ 24 w 56"/>
                <a:gd name="T7" fmla="*/ 47 h 72"/>
                <a:gd name="T8" fmla="*/ 8 w 56"/>
                <a:gd name="T9" fmla="*/ 32 h 72"/>
                <a:gd name="T10" fmla="*/ 0 w 56"/>
                <a:gd name="T11" fmla="*/ 16 h 72"/>
                <a:gd name="T12" fmla="*/ 0 w 56"/>
                <a:gd name="T13" fmla="*/ 8 h 72"/>
                <a:gd name="T14" fmla="*/ 16 w 56"/>
                <a:gd name="T15" fmla="*/ 0 h 72"/>
                <a:gd name="T16" fmla="*/ 32 w 56"/>
                <a:gd name="T17" fmla="*/ 16 h 72"/>
                <a:gd name="T18" fmla="*/ 40 w 56"/>
                <a:gd name="T19" fmla="*/ 24 h 72"/>
                <a:gd name="T20" fmla="*/ 48 w 56"/>
                <a:gd name="T21" fmla="*/ 32 h 72"/>
                <a:gd name="T22" fmla="*/ 55 w 56"/>
                <a:gd name="T23" fmla="*/ 55 h 72"/>
                <a:gd name="T24" fmla="*/ 55 w 56"/>
                <a:gd name="T25" fmla="*/ 63 h 72"/>
                <a:gd name="T26" fmla="*/ 48 w 56"/>
                <a:gd name="T27" fmla="*/ 71 h 72"/>
                <a:gd name="T28" fmla="*/ 24 w 56"/>
                <a:gd name="T29" fmla="*/ 8 h 72"/>
                <a:gd name="T30" fmla="*/ 24 w 56"/>
                <a:gd name="T31" fmla="*/ 8 h 72"/>
                <a:gd name="T32" fmla="*/ 16 w 56"/>
                <a:gd name="T33" fmla="*/ 8 h 72"/>
                <a:gd name="T34" fmla="*/ 16 w 56"/>
                <a:gd name="T35" fmla="*/ 8 h 72"/>
                <a:gd name="T36" fmla="*/ 8 w 56"/>
                <a:gd name="T37" fmla="*/ 16 h 72"/>
                <a:gd name="T38" fmla="*/ 8 w 56"/>
                <a:gd name="T39" fmla="*/ 16 h 72"/>
                <a:gd name="T40" fmla="*/ 16 w 56"/>
                <a:gd name="T41" fmla="*/ 24 h 72"/>
                <a:gd name="T42" fmla="*/ 32 w 56"/>
                <a:gd name="T43" fmla="*/ 47 h 72"/>
                <a:gd name="T44" fmla="*/ 48 w 56"/>
                <a:gd name="T45" fmla="*/ 63 h 72"/>
                <a:gd name="T46" fmla="*/ 48 w 56"/>
                <a:gd name="T47" fmla="*/ 63 h 72"/>
                <a:gd name="T48" fmla="*/ 48 w 56"/>
                <a:gd name="T49" fmla="*/ 55 h 72"/>
                <a:gd name="T50" fmla="*/ 40 w 56"/>
                <a:gd name="T51" fmla="*/ 40 h 72"/>
                <a:gd name="T52" fmla="*/ 32 w 56"/>
                <a:gd name="T53" fmla="*/ 24 h 72"/>
                <a:gd name="T54" fmla="*/ 24 w 56"/>
                <a:gd name="T55" fmla="*/ 16 h 72"/>
                <a:gd name="T56" fmla="*/ 24 w 56"/>
                <a:gd name="T57" fmla="*/ 8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72">
                  <a:moveTo>
                    <a:pt x="48" y="71"/>
                  </a:moveTo>
                  <a:lnTo>
                    <a:pt x="48" y="71"/>
                  </a:lnTo>
                  <a:lnTo>
                    <a:pt x="48" y="71"/>
                  </a:lnTo>
                  <a:cubicBezTo>
                    <a:pt x="40" y="71"/>
                    <a:pt x="32" y="63"/>
                    <a:pt x="24" y="47"/>
                  </a:cubicBezTo>
                  <a:cubicBezTo>
                    <a:pt x="24" y="40"/>
                    <a:pt x="16" y="32"/>
                    <a:pt x="8" y="32"/>
                  </a:cubicBezTo>
                  <a:cubicBezTo>
                    <a:pt x="8" y="24"/>
                    <a:pt x="0" y="24"/>
                    <a:pt x="0" y="16"/>
                  </a:cubicBezTo>
                  <a:lnTo>
                    <a:pt x="0" y="8"/>
                  </a:lnTo>
                  <a:cubicBezTo>
                    <a:pt x="0" y="0"/>
                    <a:pt x="16" y="0"/>
                    <a:pt x="16" y="0"/>
                  </a:cubicBezTo>
                  <a:cubicBezTo>
                    <a:pt x="32" y="0"/>
                    <a:pt x="32" y="8"/>
                    <a:pt x="32" y="16"/>
                  </a:cubicBezTo>
                  <a:cubicBezTo>
                    <a:pt x="32" y="16"/>
                    <a:pt x="40" y="16"/>
                    <a:pt x="40" y="24"/>
                  </a:cubicBezTo>
                  <a:cubicBezTo>
                    <a:pt x="40" y="24"/>
                    <a:pt x="40" y="24"/>
                    <a:pt x="48" y="32"/>
                  </a:cubicBezTo>
                  <a:cubicBezTo>
                    <a:pt x="48" y="32"/>
                    <a:pt x="55" y="40"/>
                    <a:pt x="55" y="55"/>
                  </a:cubicBezTo>
                  <a:lnTo>
                    <a:pt x="55" y="63"/>
                  </a:lnTo>
                  <a:cubicBezTo>
                    <a:pt x="48" y="63"/>
                    <a:pt x="48" y="71"/>
                    <a:pt x="48" y="71"/>
                  </a:cubicBezTo>
                  <a:close/>
                  <a:moveTo>
                    <a:pt x="24" y="8"/>
                  </a:moveTo>
                  <a:lnTo>
                    <a:pt x="24" y="8"/>
                  </a:lnTo>
                  <a:cubicBezTo>
                    <a:pt x="24" y="8"/>
                    <a:pt x="24" y="8"/>
                    <a:pt x="16" y="8"/>
                  </a:cubicBezTo>
                  <a:lnTo>
                    <a:pt x="16" y="8"/>
                  </a:lnTo>
                  <a:cubicBezTo>
                    <a:pt x="16" y="8"/>
                    <a:pt x="8" y="8"/>
                    <a:pt x="8" y="16"/>
                  </a:cubicBezTo>
                  <a:lnTo>
                    <a:pt x="8" y="16"/>
                  </a:lnTo>
                  <a:lnTo>
                    <a:pt x="16" y="24"/>
                  </a:lnTo>
                  <a:cubicBezTo>
                    <a:pt x="24" y="32"/>
                    <a:pt x="32" y="40"/>
                    <a:pt x="32" y="47"/>
                  </a:cubicBezTo>
                  <a:cubicBezTo>
                    <a:pt x="32" y="55"/>
                    <a:pt x="40" y="63"/>
                    <a:pt x="48" y="63"/>
                  </a:cubicBezTo>
                  <a:lnTo>
                    <a:pt x="48" y="63"/>
                  </a:lnTo>
                  <a:cubicBezTo>
                    <a:pt x="48" y="55"/>
                    <a:pt x="48" y="55"/>
                    <a:pt x="48" y="55"/>
                  </a:cubicBezTo>
                  <a:cubicBezTo>
                    <a:pt x="48" y="47"/>
                    <a:pt x="40" y="40"/>
                    <a:pt x="40" y="40"/>
                  </a:cubicBezTo>
                  <a:cubicBezTo>
                    <a:pt x="32" y="32"/>
                    <a:pt x="32" y="32"/>
                    <a:pt x="32" y="24"/>
                  </a:cubicBezTo>
                  <a:cubicBezTo>
                    <a:pt x="32" y="24"/>
                    <a:pt x="32" y="16"/>
                    <a:pt x="24" y="16"/>
                  </a:cubicBezTo>
                  <a:cubicBezTo>
                    <a:pt x="24" y="8"/>
                    <a:pt x="24" y="8"/>
                    <a:pt x="24" y="8"/>
                  </a:cubicBezTo>
                  <a:close/>
                </a:path>
              </a:pathLst>
            </a:custGeom>
            <a:solidFill>
              <a:schemeClr val="accent6"/>
            </a:solidFill>
            <a:ln>
              <a:solidFill>
                <a:schemeClr val="bg2"/>
              </a:solidFill>
            </a:ln>
            <a:effectLst/>
          </p:spPr>
          <p:txBody>
            <a:bodyPr wrap="none" anchor="ctr"/>
            <a:lstStyle/>
            <a:p>
              <a:endParaRPr lang="en-US" dirty="0">
                <a:latin typeface="Calibri Light" panose="020F0302020204030204"/>
              </a:endParaRPr>
            </a:p>
          </p:txBody>
        </p:sp>
        <p:sp>
          <p:nvSpPr>
            <p:cNvPr id="40" name="Freeform 9"/>
            <p:cNvSpPr>
              <a:spLocks noChangeArrowheads="1"/>
            </p:cNvSpPr>
            <p:nvPr/>
          </p:nvSpPr>
          <p:spPr bwMode="auto">
            <a:xfrm>
              <a:off x="15231123" y="9285500"/>
              <a:ext cx="78856" cy="55663"/>
            </a:xfrm>
            <a:custGeom>
              <a:avLst/>
              <a:gdLst>
                <a:gd name="T0" fmla="*/ 135 w 151"/>
                <a:gd name="T1" fmla="*/ 16 h 104"/>
                <a:gd name="T2" fmla="*/ 135 w 151"/>
                <a:gd name="T3" fmla="*/ 16 h 104"/>
                <a:gd name="T4" fmla="*/ 135 w 151"/>
                <a:gd name="T5" fmla="*/ 32 h 104"/>
                <a:gd name="T6" fmla="*/ 111 w 151"/>
                <a:gd name="T7" fmla="*/ 40 h 104"/>
                <a:gd name="T8" fmla="*/ 63 w 151"/>
                <a:gd name="T9" fmla="*/ 56 h 104"/>
                <a:gd name="T10" fmla="*/ 8 w 151"/>
                <a:gd name="T11" fmla="*/ 80 h 104"/>
                <a:gd name="T12" fmla="*/ 32 w 151"/>
                <a:gd name="T13" fmla="*/ 95 h 104"/>
                <a:gd name="T14" fmla="*/ 79 w 151"/>
                <a:gd name="T15" fmla="*/ 72 h 104"/>
                <a:gd name="T16" fmla="*/ 119 w 151"/>
                <a:gd name="T17" fmla="*/ 56 h 104"/>
                <a:gd name="T18" fmla="*/ 127 w 151"/>
                <a:gd name="T19" fmla="*/ 48 h 104"/>
                <a:gd name="T20" fmla="*/ 142 w 151"/>
                <a:gd name="T21" fmla="*/ 32 h 104"/>
                <a:gd name="T22" fmla="*/ 150 w 151"/>
                <a:gd name="T23" fmla="*/ 24 h 104"/>
                <a:gd name="T24" fmla="*/ 135 w 151"/>
                <a:gd name="T25" fmla="*/ 16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1" h="104">
                  <a:moveTo>
                    <a:pt x="135" y="16"/>
                  </a:moveTo>
                  <a:lnTo>
                    <a:pt x="135" y="16"/>
                  </a:lnTo>
                  <a:cubicBezTo>
                    <a:pt x="135" y="16"/>
                    <a:pt x="135" y="24"/>
                    <a:pt x="135" y="32"/>
                  </a:cubicBezTo>
                  <a:cubicBezTo>
                    <a:pt x="135" y="40"/>
                    <a:pt x="127" y="40"/>
                    <a:pt x="111" y="40"/>
                  </a:cubicBezTo>
                  <a:cubicBezTo>
                    <a:pt x="95" y="40"/>
                    <a:pt x="71" y="48"/>
                    <a:pt x="63" y="56"/>
                  </a:cubicBezTo>
                  <a:cubicBezTo>
                    <a:pt x="47" y="72"/>
                    <a:pt x="8" y="72"/>
                    <a:pt x="8" y="80"/>
                  </a:cubicBezTo>
                  <a:cubicBezTo>
                    <a:pt x="16" y="87"/>
                    <a:pt x="0" y="95"/>
                    <a:pt x="32" y="95"/>
                  </a:cubicBezTo>
                  <a:cubicBezTo>
                    <a:pt x="63" y="103"/>
                    <a:pt x="63" y="72"/>
                    <a:pt x="79" y="72"/>
                  </a:cubicBezTo>
                  <a:cubicBezTo>
                    <a:pt x="103" y="72"/>
                    <a:pt x="119" y="64"/>
                    <a:pt x="119" y="56"/>
                  </a:cubicBezTo>
                  <a:cubicBezTo>
                    <a:pt x="119" y="48"/>
                    <a:pt x="119" y="48"/>
                    <a:pt x="127" y="48"/>
                  </a:cubicBezTo>
                  <a:cubicBezTo>
                    <a:pt x="135" y="48"/>
                    <a:pt x="142" y="32"/>
                    <a:pt x="142" y="32"/>
                  </a:cubicBezTo>
                  <a:cubicBezTo>
                    <a:pt x="150" y="32"/>
                    <a:pt x="150" y="32"/>
                    <a:pt x="150" y="24"/>
                  </a:cubicBezTo>
                  <a:cubicBezTo>
                    <a:pt x="150" y="16"/>
                    <a:pt x="142" y="0"/>
                    <a:pt x="135" y="16"/>
                  </a:cubicBezTo>
                </a:path>
              </a:pathLst>
            </a:custGeom>
            <a:solidFill>
              <a:schemeClr val="accent6"/>
            </a:solidFill>
            <a:ln>
              <a:solidFill>
                <a:schemeClr val="bg2"/>
              </a:solidFill>
            </a:ln>
            <a:effectLst/>
          </p:spPr>
          <p:txBody>
            <a:bodyPr wrap="none" anchor="ctr"/>
            <a:lstStyle/>
            <a:p>
              <a:endParaRPr lang="en-US" dirty="0">
                <a:latin typeface="Calibri Light" panose="020F0302020204030204"/>
              </a:endParaRPr>
            </a:p>
          </p:txBody>
        </p:sp>
        <p:sp>
          <p:nvSpPr>
            <p:cNvPr id="41" name="Freeform 10"/>
            <p:cNvSpPr>
              <a:spLocks noChangeArrowheads="1"/>
            </p:cNvSpPr>
            <p:nvPr/>
          </p:nvSpPr>
          <p:spPr bwMode="auto">
            <a:xfrm>
              <a:off x="15235762" y="9290138"/>
              <a:ext cx="78856" cy="51025"/>
            </a:xfrm>
            <a:custGeom>
              <a:avLst/>
              <a:gdLst>
                <a:gd name="T0" fmla="*/ 24 w 151"/>
                <a:gd name="T1" fmla="*/ 95 h 96"/>
                <a:gd name="T2" fmla="*/ 24 w 151"/>
                <a:gd name="T3" fmla="*/ 95 h 96"/>
                <a:gd name="T4" fmla="*/ 24 w 151"/>
                <a:gd name="T5" fmla="*/ 95 h 96"/>
                <a:gd name="T6" fmla="*/ 24 w 151"/>
                <a:gd name="T7" fmla="*/ 95 h 96"/>
                <a:gd name="T8" fmla="*/ 0 w 151"/>
                <a:gd name="T9" fmla="*/ 87 h 96"/>
                <a:gd name="T10" fmla="*/ 0 w 151"/>
                <a:gd name="T11" fmla="*/ 79 h 96"/>
                <a:gd name="T12" fmla="*/ 0 w 151"/>
                <a:gd name="T13" fmla="*/ 72 h 96"/>
                <a:gd name="T14" fmla="*/ 24 w 151"/>
                <a:gd name="T15" fmla="*/ 56 h 96"/>
                <a:gd name="T16" fmla="*/ 48 w 151"/>
                <a:gd name="T17" fmla="*/ 48 h 96"/>
                <a:gd name="T18" fmla="*/ 103 w 151"/>
                <a:gd name="T19" fmla="*/ 32 h 96"/>
                <a:gd name="T20" fmla="*/ 127 w 151"/>
                <a:gd name="T21" fmla="*/ 24 h 96"/>
                <a:gd name="T22" fmla="*/ 127 w 151"/>
                <a:gd name="T23" fmla="*/ 8 h 96"/>
                <a:gd name="T24" fmla="*/ 127 w 151"/>
                <a:gd name="T25" fmla="*/ 0 h 96"/>
                <a:gd name="T26" fmla="*/ 134 w 151"/>
                <a:gd name="T27" fmla="*/ 0 h 96"/>
                <a:gd name="T28" fmla="*/ 142 w 151"/>
                <a:gd name="T29" fmla="*/ 16 h 96"/>
                <a:gd name="T30" fmla="*/ 142 w 151"/>
                <a:gd name="T31" fmla="*/ 24 h 96"/>
                <a:gd name="T32" fmla="*/ 134 w 151"/>
                <a:gd name="T33" fmla="*/ 32 h 96"/>
                <a:gd name="T34" fmla="*/ 134 w 151"/>
                <a:gd name="T35" fmla="*/ 32 h 96"/>
                <a:gd name="T36" fmla="*/ 119 w 151"/>
                <a:gd name="T37" fmla="*/ 40 h 96"/>
                <a:gd name="T38" fmla="*/ 111 w 151"/>
                <a:gd name="T39" fmla="*/ 40 h 96"/>
                <a:gd name="T40" fmla="*/ 111 w 151"/>
                <a:gd name="T41" fmla="*/ 48 h 96"/>
                <a:gd name="T42" fmla="*/ 71 w 151"/>
                <a:gd name="T43" fmla="*/ 72 h 96"/>
                <a:gd name="T44" fmla="*/ 55 w 151"/>
                <a:gd name="T45" fmla="*/ 79 h 96"/>
                <a:gd name="T46" fmla="*/ 24 w 151"/>
                <a:gd name="T47" fmla="*/ 95 h 96"/>
                <a:gd name="T48" fmla="*/ 8 w 151"/>
                <a:gd name="T49" fmla="*/ 72 h 96"/>
                <a:gd name="T50" fmla="*/ 8 w 151"/>
                <a:gd name="T51" fmla="*/ 72 h 96"/>
                <a:gd name="T52" fmla="*/ 8 w 151"/>
                <a:gd name="T53" fmla="*/ 79 h 96"/>
                <a:gd name="T54" fmla="*/ 8 w 151"/>
                <a:gd name="T55" fmla="*/ 87 h 96"/>
                <a:gd name="T56" fmla="*/ 24 w 151"/>
                <a:gd name="T57" fmla="*/ 87 h 96"/>
                <a:gd name="T58" fmla="*/ 24 w 151"/>
                <a:gd name="T59" fmla="*/ 87 h 96"/>
                <a:gd name="T60" fmla="*/ 48 w 151"/>
                <a:gd name="T61" fmla="*/ 72 h 96"/>
                <a:gd name="T62" fmla="*/ 71 w 151"/>
                <a:gd name="T63" fmla="*/ 64 h 96"/>
                <a:gd name="T64" fmla="*/ 103 w 151"/>
                <a:gd name="T65" fmla="*/ 48 h 96"/>
                <a:gd name="T66" fmla="*/ 111 w 151"/>
                <a:gd name="T67" fmla="*/ 32 h 96"/>
                <a:gd name="T68" fmla="*/ 103 w 151"/>
                <a:gd name="T69" fmla="*/ 32 h 96"/>
                <a:gd name="T70" fmla="*/ 55 w 151"/>
                <a:gd name="T71" fmla="*/ 48 h 96"/>
                <a:gd name="T72" fmla="*/ 24 w 151"/>
                <a:gd name="T73" fmla="*/ 64 h 96"/>
                <a:gd name="T74" fmla="*/ 8 w 151"/>
                <a:gd name="T75" fmla="*/ 72 h 96"/>
                <a:gd name="T76" fmla="*/ 134 w 151"/>
                <a:gd name="T77" fmla="*/ 8 h 96"/>
                <a:gd name="T78" fmla="*/ 134 w 151"/>
                <a:gd name="T79" fmla="*/ 8 h 96"/>
                <a:gd name="T80" fmla="*/ 134 w 151"/>
                <a:gd name="T81" fmla="*/ 24 h 96"/>
                <a:gd name="T82" fmla="*/ 134 w 151"/>
                <a:gd name="T83" fmla="*/ 24 h 96"/>
                <a:gd name="T84" fmla="*/ 134 w 151"/>
                <a:gd name="T85" fmla="*/ 24 h 96"/>
                <a:gd name="T86" fmla="*/ 134 w 151"/>
                <a:gd name="T87" fmla="*/ 16 h 96"/>
                <a:gd name="T88" fmla="*/ 134 w 151"/>
                <a:gd name="T89" fmla="*/ 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51" h="96">
                  <a:moveTo>
                    <a:pt x="24" y="95"/>
                  </a:moveTo>
                  <a:lnTo>
                    <a:pt x="24" y="95"/>
                  </a:lnTo>
                  <a:lnTo>
                    <a:pt x="24" y="95"/>
                  </a:lnTo>
                  <a:lnTo>
                    <a:pt x="24" y="95"/>
                  </a:lnTo>
                  <a:cubicBezTo>
                    <a:pt x="8" y="95"/>
                    <a:pt x="8" y="95"/>
                    <a:pt x="0" y="87"/>
                  </a:cubicBezTo>
                  <a:lnTo>
                    <a:pt x="0" y="79"/>
                  </a:lnTo>
                  <a:cubicBezTo>
                    <a:pt x="0" y="79"/>
                    <a:pt x="0" y="79"/>
                    <a:pt x="0" y="72"/>
                  </a:cubicBezTo>
                  <a:cubicBezTo>
                    <a:pt x="0" y="72"/>
                    <a:pt x="8" y="64"/>
                    <a:pt x="24" y="56"/>
                  </a:cubicBezTo>
                  <a:cubicBezTo>
                    <a:pt x="32" y="56"/>
                    <a:pt x="48" y="48"/>
                    <a:pt x="48" y="48"/>
                  </a:cubicBezTo>
                  <a:cubicBezTo>
                    <a:pt x="63" y="32"/>
                    <a:pt x="79" y="32"/>
                    <a:pt x="103" y="32"/>
                  </a:cubicBezTo>
                  <a:cubicBezTo>
                    <a:pt x="111" y="24"/>
                    <a:pt x="127" y="24"/>
                    <a:pt x="127" y="24"/>
                  </a:cubicBezTo>
                  <a:lnTo>
                    <a:pt x="127" y="8"/>
                  </a:lnTo>
                  <a:cubicBezTo>
                    <a:pt x="127" y="0"/>
                    <a:pt x="127" y="0"/>
                    <a:pt x="127" y="0"/>
                  </a:cubicBezTo>
                  <a:cubicBezTo>
                    <a:pt x="127" y="0"/>
                    <a:pt x="127" y="0"/>
                    <a:pt x="134" y="0"/>
                  </a:cubicBezTo>
                  <a:cubicBezTo>
                    <a:pt x="142" y="0"/>
                    <a:pt x="142" y="8"/>
                    <a:pt x="142" y="16"/>
                  </a:cubicBezTo>
                  <a:cubicBezTo>
                    <a:pt x="150" y="24"/>
                    <a:pt x="142" y="24"/>
                    <a:pt x="142" y="24"/>
                  </a:cubicBezTo>
                  <a:cubicBezTo>
                    <a:pt x="142" y="32"/>
                    <a:pt x="134" y="32"/>
                    <a:pt x="134" y="32"/>
                  </a:cubicBezTo>
                  <a:lnTo>
                    <a:pt x="134" y="32"/>
                  </a:lnTo>
                  <a:cubicBezTo>
                    <a:pt x="127" y="40"/>
                    <a:pt x="119" y="40"/>
                    <a:pt x="119" y="40"/>
                  </a:cubicBezTo>
                  <a:lnTo>
                    <a:pt x="111" y="40"/>
                  </a:lnTo>
                  <a:lnTo>
                    <a:pt x="111" y="48"/>
                  </a:lnTo>
                  <a:cubicBezTo>
                    <a:pt x="111" y="56"/>
                    <a:pt x="95" y="72"/>
                    <a:pt x="71" y="72"/>
                  </a:cubicBezTo>
                  <a:cubicBezTo>
                    <a:pt x="63" y="72"/>
                    <a:pt x="63" y="72"/>
                    <a:pt x="55" y="79"/>
                  </a:cubicBezTo>
                  <a:cubicBezTo>
                    <a:pt x="48" y="87"/>
                    <a:pt x="39" y="95"/>
                    <a:pt x="24" y="95"/>
                  </a:cubicBezTo>
                  <a:close/>
                  <a:moveTo>
                    <a:pt x="8" y="72"/>
                  </a:moveTo>
                  <a:lnTo>
                    <a:pt x="8" y="72"/>
                  </a:lnTo>
                  <a:cubicBezTo>
                    <a:pt x="8" y="79"/>
                    <a:pt x="8" y="79"/>
                    <a:pt x="8" y="79"/>
                  </a:cubicBezTo>
                  <a:cubicBezTo>
                    <a:pt x="8" y="79"/>
                    <a:pt x="8" y="79"/>
                    <a:pt x="8" y="87"/>
                  </a:cubicBezTo>
                  <a:cubicBezTo>
                    <a:pt x="8" y="87"/>
                    <a:pt x="8" y="87"/>
                    <a:pt x="24" y="87"/>
                  </a:cubicBezTo>
                  <a:lnTo>
                    <a:pt x="24" y="87"/>
                  </a:lnTo>
                  <a:cubicBezTo>
                    <a:pt x="39" y="87"/>
                    <a:pt x="48" y="79"/>
                    <a:pt x="48" y="72"/>
                  </a:cubicBezTo>
                  <a:cubicBezTo>
                    <a:pt x="55" y="64"/>
                    <a:pt x="63" y="64"/>
                    <a:pt x="71" y="64"/>
                  </a:cubicBezTo>
                  <a:cubicBezTo>
                    <a:pt x="95" y="64"/>
                    <a:pt x="103" y="48"/>
                    <a:pt x="103" y="48"/>
                  </a:cubicBezTo>
                  <a:cubicBezTo>
                    <a:pt x="103" y="40"/>
                    <a:pt x="103" y="40"/>
                    <a:pt x="111" y="32"/>
                  </a:cubicBezTo>
                  <a:cubicBezTo>
                    <a:pt x="103" y="32"/>
                    <a:pt x="103" y="32"/>
                    <a:pt x="103" y="32"/>
                  </a:cubicBezTo>
                  <a:cubicBezTo>
                    <a:pt x="87" y="40"/>
                    <a:pt x="63" y="40"/>
                    <a:pt x="55" y="48"/>
                  </a:cubicBezTo>
                  <a:cubicBezTo>
                    <a:pt x="48" y="56"/>
                    <a:pt x="39" y="64"/>
                    <a:pt x="24" y="64"/>
                  </a:cubicBezTo>
                  <a:cubicBezTo>
                    <a:pt x="16" y="72"/>
                    <a:pt x="8" y="72"/>
                    <a:pt x="8" y="72"/>
                  </a:cubicBezTo>
                  <a:close/>
                  <a:moveTo>
                    <a:pt x="134" y="8"/>
                  </a:moveTo>
                  <a:lnTo>
                    <a:pt x="134" y="8"/>
                  </a:lnTo>
                  <a:cubicBezTo>
                    <a:pt x="134" y="8"/>
                    <a:pt x="134" y="16"/>
                    <a:pt x="134" y="24"/>
                  </a:cubicBezTo>
                  <a:lnTo>
                    <a:pt x="134" y="24"/>
                  </a:lnTo>
                  <a:lnTo>
                    <a:pt x="134" y="24"/>
                  </a:lnTo>
                  <a:cubicBezTo>
                    <a:pt x="134" y="24"/>
                    <a:pt x="142" y="16"/>
                    <a:pt x="134" y="16"/>
                  </a:cubicBezTo>
                  <a:cubicBezTo>
                    <a:pt x="134" y="8"/>
                    <a:pt x="134" y="8"/>
                    <a:pt x="134" y="8"/>
                  </a:cubicBezTo>
                  <a:close/>
                </a:path>
              </a:pathLst>
            </a:custGeom>
            <a:solidFill>
              <a:schemeClr val="accent6"/>
            </a:solidFill>
            <a:ln>
              <a:solidFill>
                <a:schemeClr val="bg2"/>
              </a:solidFill>
            </a:ln>
            <a:effectLst/>
          </p:spPr>
          <p:txBody>
            <a:bodyPr wrap="none" anchor="ctr"/>
            <a:lstStyle/>
            <a:p>
              <a:endParaRPr lang="en-US" dirty="0">
                <a:latin typeface="Calibri Light" panose="020F0302020204030204"/>
              </a:endParaRPr>
            </a:p>
          </p:txBody>
        </p:sp>
        <p:sp>
          <p:nvSpPr>
            <p:cNvPr id="42" name="Freeform 11"/>
            <p:cNvSpPr>
              <a:spLocks noChangeArrowheads="1"/>
            </p:cNvSpPr>
            <p:nvPr/>
          </p:nvSpPr>
          <p:spPr bwMode="auto">
            <a:xfrm>
              <a:off x="10140247" y="6757456"/>
              <a:ext cx="2785487" cy="2690395"/>
            </a:xfrm>
            <a:custGeom>
              <a:avLst/>
              <a:gdLst>
                <a:gd name="T0" fmla="*/ 5193 w 5297"/>
                <a:gd name="T1" fmla="*/ 3170 h 5116"/>
                <a:gd name="T2" fmla="*/ 5217 w 5297"/>
                <a:gd name="T3" fmla="*/ 2965 h 5116"/>
                <a:gd name="T4" fmla="*/ 5272 w 5297"/>
                <a:gd name="T5" fmla="*/ 2799 h 5116"/>
                <a:gd name="T6" fmla="*/ 5232 w 5297"/>
                <a:gd name="T7" fmla="*/ 2498 h 5116"/>
                <a:gd name="T8" fmla="*/ 5114 w 5297"/>
                <a:gd name="T9" fmla="*/ 2237 h 5116"/>
                <a:gd name="T10" fmla="*/ 4956 w 5297"/>
                <a:gd name="T11" fmla="*/ 1431 h 5116"/>
                <a:gd name="T12" fmla="*/ 4766 w 5297"/>
                <a:gd name="T13" fmla="*/ 1376 h 5116"/>
                <a:gd name="T14" fmla="*/ 4497 w 5297"/>
                <a:gd name="T15" fmla="*/ 1320 h 5116"/>
                <a:gd name="T16" fmla="*/ 4292 w 5297"/>
                <a:gd name="T17" fmla="*/ 1312 h 5116"/>
                <a:gd name="T18" fmla="*/ 4008 w 5297"/>
                <a:gd name="T19" fmla="*/ 1305 h 5116"/>
                <a:gd name="T20" fmla="*/ 3881 w 5297"/>
                <a:gd name="T21" fmla="*/ 1336 h 5116"/>
                <a:gd name="T22" fmla="*/ 3739 w 5297"/>
                <a:gd name="T23" fmla="*/ 1312 h 5116"/>
                <a:gd name="T24" fmla="*/ 3518 w 5297"/>
                <a:gd name="T25" fmla="*/ 1320 h 5116"/>
                <a:gd name="T26" fmla="*/ 3399 w 5297"/>
                <a:gd name="T27" fmla="*/ 1194 h 5116"/>
                <a:gd name="T28" fmla="*/ 3202 w 5297"/>
                <a:gd name="T29" fmla="*/ 1194 h 5116"/>
                <a:gd name="T30" fmla="*/ 2980 w 5297"/>
                <a:gd name="T31" fmla="*/ 1028 h 5116"/>
                <a:gd name="T32" fmla="*/ 2759 w 5297"/>
                <a:gd name="T33" fmla="*/ 55 h 5116"/>
                <a:gd name="T34" fmla="*/ 39 w 5297"/>
                <a:gd name="T35" fmla="*/ 2024 h 5116"/>
                <a:gd name="T36" fmla="*/ 253 w 5297"/>
                <a:gd name="T37" fmla="*/ 2316 h 5116"/>
                <a:gd name="T38" fmla="*/ 672 w 5297"/>
                <a:gd name="T39" fmla="*/ 2719 h 5116"/>
                <a:gd name="T40" fmla="*/ 798 w 5297"/>
                <a:gd name="T41" fmla="*/ 3178 h 5116"/>
                <a:gd name="T42" fmla="*/ 1154 w 5297"/>
                <a:gd name="T43" fmla="*/ 3431 h 5116"/>
                <a:gd name="T44" fmla="*/ 1541 w 5297"/>
                <a:gd name="T45" fmla="*/ 3265 h 5116"/>
                <a:gd name="T46" fmla="*/ 1889 w 5297"/>
                <a:gd name="T47" fmla="*/ 3178 h 5116"/>
                <a:gd name="T48" fmla="*/ 2324 w 5297"/>
                <a:gd name="T49" fmla="*/ 3463 h 5116"/>
                <a:gd name="T50" fmla="*/ 2704 w 5297"/>
                <a:gd name="T51" fmla="*/ 4134 h 5116"/>
                <a:gd name="T52" fmla="*/ 2870 w 5297"/>
                <a:gd name="T53" fmla="*/ 4411 h 5116"/>
                <a:gd name="T54" fmla="*/ 3012 w 5297"/>
                <a:gd name="T55" fmla="*/ 4806 h 5116"/>
                <a:gd name="T56" fmla="*/ 3423 w 5297"/>
                <a:gd name="T57" fmla="*/ 4988 h 5116"/>
                <a:gd name="T58" fmla="*/ 3747 w 5297"/>
                <a:gd name="T59" fmla="*/ 5107 h 5116"/>
                <a:gd name="T60" fmla="*/ 3826 w 5297"/>
                <a:gd name="T61" fmla="*/ 5036 h 5116"/>
                <a:gd name="T62" fmla="*/ 3747 w 5297"/>
                <a:gd name="T63" fmla="*/ 4901 h 5116"/>
                <a:gd name="T64" fmla="*/ 3660 w 5297"/>
                <a:gd name="T65" fmla="*/ 4593 h 5116"/>
                <a:gd name="T66" fmla="*/ 3755 w 5297"/>
                <a:gd name="T67" fmla="*/ 4743 h 5116"/>
                <a:gd name="T68" fmla="*/ 3779 w 5297"/>
                <a:gd name="T69" fmla="*/ 4712 h 5116"/>
                <a:gd name="T70" fmla="*/ 3668 w 5297"/>
                <a:gd name="T71" fmla="*/ 4435 h 5116"/>
                <a:gd name="T72" fmla="*/ 3715 w 5297"/>
                <a:gd name="T73" fmla="*/ 4403 h 5116"/>
                <a:gd name="T74" fmla="*/ 3834 w 5297"/>
                <a:gd name="T75" fmla="*/ 4222 h 5116"/>
                <a:gd name="T76" fmla="*/ 3771 w 5297"/>
                <a:gd name="T77" fmla="*/ 4253 h 5116"/>
                <a:gd name="T78" fmla="*/ 3771 w 5297"/>
                <a:gd name="T79" fmla="*/ 4142 h 5116"/>
                <a:gd name="T80" fmla="*/ 3826 w 5297"/>
                <a:gd name="T81" fmla="*/ 4056 h 5116"/>
                <a:gd name="T82" fmla="*/ 3992 w 5297"/>
                <a:gd name="T83" fmla="*/ 3937 h 5116"/>
                <a:gd name="T84" fmla="*/ 4094 w 5297"/>
                <a:gd name="T85" fmla="*/ 3921 h 5116"/>
                <a:gd name="T86" fmla="*/ 4110 w 5297"/>
                <a:gd name="T87" fmla="*/ 3858 h 5116"/>
                <a:gd name="T88" fmla="*/ 4157 w 5297"/>
                <a:gd name="T89" fmla="*/ 3803 h 5116"/>
                <a:gd name="T90" fmla="*/ 4220 w 5297"/>
                <a:gd name="T91" fmla="*/ 3874 h 5116"/>
                <a:gd name="T92" fmla="*/ 4473 w 5297"/>
                <a:gd name="T93" fmla="*/ 3723 h 5116"/>
                <a:gd name="T94" fmla="*/ 4750 w 5297"/>
                <a:gd name="T95" fmla="*/ 3407 h 5116"/>
                <a:gd name="T96" fmla="*/ 4766 w 5297"/>
                <a:gd name="T97" fmla="*/ 3305 h 5116"/>
                <a:gd name="T98" fmla="*/ 4813 w 5297"/>
                <a:gd name="T99" fmla="*/ 3328 h 5116"/>
                <a:gd name="T100" fmla="*/ 4790 w 5297"/>
                <a:gd name="T101" fmla="*/ 3447 h 5116"/>
                <a:gd name="T102" fmla="*/ 4797 w 5297"/>
                <a:gd name="T103" fmla="*/ 3478 h 5116"/>
                <a:gd name="T104" fmla="*/ 5185 w 5297"/>
                <a:gd name="T105" fmla="*/ 3265 h 5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297" h="5116">
                  <a:moveTo>
                    <a:pt x="5169" y="3249"/>
                  </a:moveTo>
                  <a:lnTo>
                    <a:pt x="5169" y="3249"/>
                  </a:lnTo>
                  <a:cubicBezTo>
                    <a:pt x="5161" y="3241"/>
                    <a:pt x="5145" y="3233"/>
                    <a:pt x="5153" y="3217"/>
                  </a:cubicBezTo>
                  <a:cubicBezTo>
                    <a:pt x="5161" y="3202"/>
                    <a:pt x="5177" y="3186"/>
                    <a:pt x="5193" y="3170"/>
                  </a:cubicBezTo>
                  <a:cubicBezTo>
                    <a:pt x="5217" y="3146"/>
                    <a:pt x="5209" y="3123"/>
                    <a:pt x="5217" y="3107"/>
                  </a:cubicBezTo>
                  <a:cubicBezTo>
                    <a:pt x="5232" y="3091"/>
                    <a:pt x="5240" y="3099"/>
                    <a:pt x="5240" y="3083"/>
                  </a:cubicBezTo>
                  <a:cubicBezTo>
                    <a:pt x="5240" y="3059"/>
                    <a:pt x="5248" y="3043"/>
                    <a:pt x="5232" y="3020"/>
                  </a:cubicBezTo>
                  <a:cubicBezTo>
                    <a:pt x="5224" y="2996"/>
                    <a:pt x="5209" y="2980"/>
                    <a:pt x="5217" y="2965"/>
                  </a:cubicBezTo>
                  <a:cubicBezTo>
                    <a:pt x="5217" y="2957"/>
                    <a:pt x="5224" y="2925"/>
                    <a:pt x="5232" y="2925"/>
                  </a:cubicBezTo>
                  <a:cubicBezTo>
                    <a:pt x="5248" y="2925"/>
                    <a:pt x="5248" y="2901"/>
                    <a:pt x="5240" y="2886"/>
                  </a:cubicBezTo>
                  <a:cubicBezTo>
                    <a:pt x="5232" y="2870"/>
                    <a:pt x="5193" y="2878"/>
                    <a:pt x="5217" y="2854"/>
                  </a:cubicBezTo>
                  <a:cubicBezTo>
                    <a:pt x="5248" y="2822"/>
                    <a:pt x="5248" y="2838"/>
                    <a:pt x="5272" y="2799"/>
                  </a:cubicBezTo>
                  <a:cubicBezTo>
                    <a:pt x="5288" y="2759"/>
                    <a:pt x="5288" y="2727"/>
                    <a:pt x="5288" y="2712"/>
                  </a:cubicBezTo>
                  <a:cubicBezTo>
                    <a:pt x="5288" y="2688"/>
                    <a:pt x="5280" y="2672"/>
                    <a:pt x="5288" y="2648"/>
                  </a:cubicBezTo>
                  <a:cubicBezTo>
                    <a:pt x="5296" y="2617"/>
                    <a:pt x="5288" y="2585"/>
                    <a:pt x="5272" y="2553"/>
                  </a:cubicBezTo>
                  <a:cubicBezTo>
                    <a:pt x="5256" y="2522"/>
                    <a:pt x="5232" y="2546"/>
                    <a:pt x="5232" y="2498"/>
                  </a:cubicBezTo>
                  <a:cubicBezTo>
                    <a:pt x="5232" y="2459"/>
                    <a:pt x="5217" y="2435"/>
                    <a:pt x="5201" y="2419"/>
                  </a:cubicBezTo>
                  <a:cubicBezTo>
                    <a:pt x="5185" y="2403"/>
                    <a:pt x="5161" y="2403"/>
                    <a:pt x="5169" y="2380"/>
                  </a:cubicBezTo>
                  <a:cubicBezTo>
                    <a:pt x="5177" y="2356"/>
                    <a:pt x="5185" y="2348"/>
                    <a:pt x="5177" y="2316"/>
                  </a:cubicBezTo>
                  <a:cubicBezTo>
                    <a:pt x="5161" y="2277"/>
                    <a:pt x="5130" y="2261"/>
                    <a:pt x="5114" y="2237"/>
                  </a:cubicBezTo>
                  <a:cubicBezTo>
                    <a:pt x="5098" y="2213"/>
                    <a:pt x="5066" y="2198"/>
                    <a:pt x="5066" y="2198"/>
                  </a:cubicBezTo>
                  <a:cubicBezTo>
                    <a:pt x="5059" y="1455"/>
                    <a:pt x="5059" y="1455"/>
                    <a:pt x="5059" y="1455"/>
                  </a:cubicBezTo>
                  <a:cubicBezTo>
                    <a:pt x="5059" y="1455"/>
                    <a:pt x="5043" y="1431"/>
                    <a:pt x="5019" y="1431"/>
                  </a:cubicBezTo>
                  <a:cubicBezTo>
                    <a:pt x="4987" y="1431"/>
                    <a:pt x="4964" y="1423"/>
                    <a:pt x="4956" y="1431"/>
                  </a:cubicBezTo>
                  <a:cubicBezTo>
                    <a:pt x="4940" y="1431"/>
                    <a:pt x="4948" y="1478"/>
                    <a:pt x="4924" y="1463"/>
                  </a:cubicBezTo>
                  <a:cubicBezTo>
                    <a:pt x="4900" y="1439"/>
                    <a:pt x="4916" y="1399"/>
                    <a:pt x="4884" y="1399"/>
                  </a:cubicBezTo>
                  <a:cubicBezTo>
                    <a:pt x="4853" y="1391"/>
                    <a:pt x="4869" y="1407"/>
                    <a:pt x="4829" y="1407"/>
                  </a:cubicBezTo>
                  <a:cubicBezTo>
                    <a:pt x="4797" y="1407"/>
                    <a:pt x="4774" y="1391"/>
                    <a:pt x="4766" y="1376"/>
                  </a:cubicBezTo>
                  <a:cubicBezTo>
                    <a:pt x="4758" y="1368"/>
                    <a:pt x="4726" y="1376"/>
                    <a:pt x="4687" y="1328"/>
                  </a:cubicBezTo>
                  <a:cubicBezTo>
                    <a:pt x="4647" y="1281"/>
                    <a:pt x="4624" y="1265"/>
                    <a:pt x="4600" y="1265"/>
                  </a:cubicBezTo>
                  <a:cubicBezTo>
                    <a:pt x="4576" y="1265"/>
                    <a:pt x="4568" y="1289"/>
                    <a:pt x="4553" y="1305"/>
                  </a:cubicBezTo>
                  <a:cubicBezTo>
                    <a:pt x="4544" y="1320"/>
                    <a:pt x="4529" y="1344"/>
                    <a:pt x="4497" y="1320"/>
                  </a:cubicBezTo>
                  <a:cubicBezTo>
                    <a:pt x="4466" y="1296"/>
                    <a:pt x="4473" y="1281"/>
                    <a:pt x="4450" y="1281"/>
                  </a:cubicBezTo>
                  <a:cubicBezTo>
                    <a:pt x="4434" y="1281"/>
                    <a:pt x="4386" y="1281"/>
                    <a:pt x="4386" y="1305"/>
                  </a:cubicBezTo>
                  <a:cubicBezTo>
                    <a:pt x="4379" y="1336"/>
                    <a:pt x="4363" y="1360"/>
                    <a:pt x="4331" y="1344"/>
                  </a:cubicBezTo>
                  <a:cubicBezTo>
                    <a:pt x="4307" y="1320"/>
                    <a:pt x="4323" y="1305"/>
                    <a:pt x="4292" y="1312"/>
                  </a:cubicBezTo>
                  <a:cubicBezTo>
                    <a:pt x="4252" y="1320"/>
                    <a:pt x="4220" y="1344"/>
                    <a:pt x="4204" y="1368"/>
                  </a:cubicBezTo>
                  <a:cubicBezTo>
                    <a:pt x="4181" y="1391"/>
                    <a:pt x="4165" y="1423"/>
                    <a:pt x="4141" y="1399"/>
                  </a:cubicBezTo>
                  <a:cubicBezTo>
                    <a:pt x="4110" y="1383"/>
                    <a:pt x="4094" y="1368"/>
                    <a:pt x="4062" y="1336"/>
                  </a:cubicBezTo>
                  <a:cubicBezTo>
                    <a:pt x="4039" y="1312"/>
                    <a:pt x="4016" y="1281"/>
                    <a:pt x="4008" y="1305"/>
                  </a:cubicBezTo>
                  <a:cubicBezTo>
                    <a:pt x="4000" y="1328"/>
                    <a:pt x="3992" y="1352"/>
                    <a:pt x="3976" y="1336"/>
                  </a:cubicBezTo>
                  <a:cubicBezTo>
                    <a:pt x="3953" y="1312"/>
                    <a:pt x="3945" y="1296"/>
                    <a:pt x="3929" y="1281"/>
                  </a:cubicBezTo>
                  <a:cubicBezTo>
                    <a:pt x="3913" y="1273"/>
                    <a:pt x="3913" y="1241"/>
                    <a:pt x="3897" y="1273"/>
                  </a:cubicBezTo>
                  <a:cubicBezTo>
                    <a:pt x="3881" y="1312"/>
                    <a:pt x="3881" y="1305"/>
                    <a:pt x="3881" y="1336"/>
                  </a:cubicBezTo>
                  <a:cubicBezTo>
                    <a:pt x="3881" y="1360"/>
                    <a:pt x="3874" y="1399"/>
                    <a:pt x="3858" y="1391"/>
                  </a:cubicBezTo>
                  <a:cubicBezTo>
                    <a:pt x="3842" y="1383"/>
                    <a:pt x="3818" y="1383"/>
                    <a:pt x="3826" y="1352"/>
                  </a:cubicBezTo>
                  <a:cubicBezTo>
                    <a:pt x="3834" y="1320"/>
                    <a:pt x="3842" y="1305"/>
                    <a:pt x="3826" y="1305"/>
                  </a:cubicBezTo>
                  <a:cubicBezTo>
                    <a:pt x="3810" y="1305"/>
                    <a:pt x="3739" y="1296"/>
                    <a:pt x="3739" y="1312"/>
                  </a:cubicBezTo>
                  <a:cubicBezTo>
                    <a:pt x="3739" y="1336"/>
                    <a:pt x="3708" y="1336"/>
                    <a:pt x="3692" y="1320"/>
                  </a:cubicBezTo>
                  <a:cubicBezTo>
                    <a:pt x="3684" y="1305"/>
                    <a:pt x="3676" y="1289"/>
                    <a:pt x="3644" y="1281"/>
                  </a:cubicBezTo>
                  <a:cubicBezTo>
                    <a:pt x="3613" y="1273"/>
                    <a:pt x="3589" y="1273"/>
                    <a:pt x="3581" y="1296"/>
                  </a:cubicBezTo>
                  <a:cubicBezTo>
                    <a:pt x="3565" y="1312"/>
                    <a:pt x="3534" y="1352"/>
                    <a:pt x="3518" y="1320"/>
                  </a:cubicBezTo>
                  <a:cubicBezTo>
                    <a:pt x="3510" y="1296"/>
                    <a:pt x="3526" y="1265"/>
                    <a:pt x="3510" y="1249"/>
                  </a:cubicBezTo>
                  <a:cubicBezTo>
                    <a:pt x="3486" y="1241"/>
                    <a:pt x="3478" y="1249"/>
                    <a:pt x="3478" y="1225"/>
                  </a:cubicBezTo>
                  <a:cubicBezTo>
                    <a:pt x="3478" y="1202"/>
                    <a:pt x="3486" y="1186"/>
                    <a:pt x="3462" y="1186"/>
                  </a:cubicBezTo>
                  <a:cubicBezTo>
                    <a:pt x="3431" y="1186"/>
                    <a:pt x="3407" y="1178"/>
                    <a:pt x="3399" y="1194"/>
                  </a:cubicBezTo>
                  <a:cubicBezTo>
                    <a:pt x="3399" y="1202"/>
                    <a:pt x="3375" y="1178"/>
                    <a:pt x="3368" y="1210"/>
                  </a:cubicBezTo>
                  <a:cubicBezTo>
                    <a:pt x="3360" y="1241"/>
                    <a:pt x="3328" y="1249"/>
                    <a:pt x="3320" y="1225"/>
                  </a:cubicBezTo>
                  <a:cubicBezTo>
                    <a:pt x="3320" y="1202"/>
                    <a:pt x="3320" y="1194"/>
                    <a:pt x="3289" y="1186"/>
                  </a:cubicBezTo>
                  <a:cubicBezTo>
                    <a:pt x="3257" y="1186"/>
                    <a:pt x="3225" y="1210"/>
                    <a:pt x="3202" y="1194"/>
                  </a:cubicBezTo>
                  <a:cubicBezTo>
                    <a:pt x="3202" y="1194"/>
                    <a:pt x="3186" y="1162"/>
                    <a:pt x="3146" y="1162"/>
                  </a:cubicBezTo>
                  <a:cubicBezTo>
                    <a:pt x="3099" y="1170"/>
                    <a:pt x="3091" y="1154"/>
                    <a:pt x="3059" y="1146"/>
                  </a:cubicBezTo>
                  <a:cubicBezTo>
                    <a:pt x="3028" y="1138"/>
                    <a:pt x="3036" y="1099"/>
                    <a:pt x="3028" y="1075"/>
                  </a:cubicBezTo>
                  <a:cubicBezTo>
                    <a:pt x="3012" y="1052"/>
                    <a:pt x="2996" y="1020"/>
                    <a:pt x="2980" y="1028"/>
                  </a:cubicBezTo>
                  <a:cubicBezTo>
                    <a:pt x="2957" y="1036"/>
                    <a:pt x="2972" y="1075"/>
                    <a:pt x="2933" y="1059"/>
                  </a:cubicBezTo>
                  <a:cubicBezTo>
                    <a:pt x="2885" y="1052"/>
                    <a:pt x="2885" y="1083"/>
                    <a:pt x="2854" y="1052"/>
                  </a:cubicBezTo>
                  <a:cubicBezTo>
                    <a:pt x="2814" y="1020"/>
                    <a:pt x="2806" y="988"/>
                    <a:pt x="2775" y="965"/>
                  </a:cubicBezTo>
                  <a:cubicBezTo>
                    <a:pt x="2743" y="941"/>
                    <a:pt x="2759" y="55"/>
                    <a:pt x="2759" y="55"/>
                  </a:cubicBezTo>
                  <a:cubicBezTo>
                    <a:pt x="1613" y="0"/>
                    <a:pt x="1613" y="0"/>
                    <a:pt x="1613" y="0"/>
                  </a:cubicBezTo>
                  <a:cubicBezTo>
                    <a:pt x="1470" y="2095"/>
                    <a:pt x="1470" y="2095"/>
                    <a:pt x="1470" y="2095"/>
                  </a:cubicBezTo>
                  <a:cubicBezTo>
                    <a:pt x="1470" y="2095"/>
                    <a:pt x="1470" y="2142"/>
                    <a:pt x="1439" y="2142"/>
                  </a:cubicBezTo>
                  <a:cubicBezTo>
                    <a:pt x="1415" y="2142"/>
                    <a:pt x="39" y="2024"/>
                    <a:pt x="39" y="2024"/>
                  </a:cubicBezTo>
                  <a:cubicBezTo>
                    <a:pt x="39" y="2024"/>
                    <a:pt x="0" y="1984"/>
                    <a:pt x="71" y="2127"/>
                  </a:cubicBezTo>
                  <a:cubicBezTo>
                    <a:pt x="87" y="2127"/>
                    <a:pt x="103" y="2135"/>
                    <a:pt x="103" y="2135"/>
                  </a:cubicBezTo>
                  <a:cubicBezTo>
                    <a:pt x="111" y="2135"/>
                    <a:pt x="182" y="2182"/>
                    <a:pt x="182" y="2253"/>
                  </a:cubicBezTo>
                  <a:cubicBezTo>
                    <a:pt x="182" y="2316"/>
                    <a:pt x="190" y="2277"/>
                    <a:pt x="253" y="2316"/>
                  </a:cubicBezTo>
                  <a:cubicBezTo>
                    <a:pt x="308" y="2348"/>
                    <a:pt x="332" y="2372"/>
                    <a:pt x="371" y="2419"/>
                  </a:cubicBezTo>
                  <a:cubicBezTo>
                    <a:pt x="411" y="2459"/>
                    <a:pt x="427" y="2466"/>
                    <a:pt x="443" y="2530"/>
                  </a:cubicBezTo>
                  <a:cubicBezTo>
                    <a:pt x="458" y="2593"/>
                    <a:pt x="506" y="2569"/>
                    <a:pt x="545" y="2609"/>
                  </a:cubicBezTo>
                  <a:cubicBezTo>
                    <a:pt x="593" y="2648"/>
                    <a:pt x="609" y="2672"/>
                    <a:pt x="672" y="2719"/>
                  </a:cubicBezTo>
                  <a:cubicBezTo>
                    <a:pt x="735" y="2767"/>
                    <a:pt x="719" y="2767"/>
                    <a:pt x="719" y="2806"/>
                  </a:cubicBezTo>
                  <a:cubicBezTo>
                    <a:pt x="719" y="2846"/>
                    <a:pt x="696" y="2830"/>
                    <a:pt x="767" y="2909"/>
                  </a:cubicBezTo>
                  <a:cubicBezTo>
                    <a:pt x="830" y="2988"/>
                    <a:pt x="759" y="2957"/>
                    <a:pt x="743" y="3012"/>
                  </a:cubicBezTo>
                  <a:cubicBezTo>
                    <a:pt x="719" y="3059"/>
                    <a:pt x="782" y="3123"/>
                    <a:pt x="798" y="3178"/>
                  </a:cubicBezTo>
                  <a:cubicBezTo>
                    <a:pt x="814" y="3225"/>
                    <a:pt x="838" y="3225"/>
                    <a:pt x="885" y="3241"/>
                  </a:cubicBezTo>
                  <a:cubicBezTo>
                    <a:pt x="925" y="3257"/>
                    <a:pt x="909" y="3265"/>
                    <a:pt x="925" y="3296"/>
                  </a:cubicBezTo>
                  <a:cubicBezTo>
                    <a:pt x="949" y="3336"/>
                    <a:pt x="1012" y="3360"/>
                    <a:pt x="1044" y="3360"/>
                  </a:cubicBezTo>
                  <a:cubicBezTo>
                    <a:pt x="1083" y="3360"/>
                    <a:pt x="1138" y="3439"/>
                    <a:pt x="1154" y="3431"/>
                  </a:cubicBezTo>
                  <a:cubicBezTo>
                    <a:pt x="1178" y="3423"/>
                    <a:pt x="1288" y="3502"/>
                    <a:pt x="1344" y="3542"/>
                  </a:cubicBezTo>
                  <a:cubicBezTo>
                    <a:pt x="1407" y="3581"/>
                    <a:pt x="1383" y="3510"/>
                    <a:pt x="1431" y="3486"/>
                  </a:cubicBezTo>
                  <a:cubicBezTo>
                    <a:pt x="1478" y="3463"/>
                    <a:pt x="1478" y="3399"/>
                    <a:pt x="1486" y="3360"/>
                  </a:cubicBezTo>
                  <a:cubicBezTo>
                    <a:pt x="1502" y="3320"/>
                    <a:pt x="1526" y="3289"/>
                    <a:pt x="1541" y="3265"/>
                  </a:cubicBezTo>
                  <a:cubicBezTo>
                    <a:pt x="1549" y="3241"/>
                    <a:pt x="1534" y="3194"/>
                    <a:pt x="1613" y="3186"/>
                  </a:cubicBezTo>
                  <a:cubicBezTo>
                    <a:pt x="1692" y="3178"/>
                    <a:pt x="1692" y="3139"/>
                    <a:pt x="1739" y="3139"/>
                  </a:cubicBezTo>
                  <a:cubicBezTo>
                    <a:pt x="1794" y="3146"/>
                    <a:pt x="1794" y="3186"/>
                    <a:pt x="1826" y="3186"/>
                  </a:cubicBezTo>
                  <a:cubicBezTo>
                    <a:pt x="1850" y="3194"/>
                    <a:pt x="1850" y="3186"/>
                    <a:pt x="1889" y="3178"/>
                  </a:cubicBezTo>
                  <a:cubicBezTo>
                    <a:pt x="1929" y="3162"/>
                    <a:pt x="1929" y="3178"/>
                    <a:pt x="1952" y="3202"/>
                  </a:cubicBezTo>
                  <a:cubicBezTo>
                    <a:pt x="1968" y="3217"/>
                    <a:pt x="2008" y="3210"/>
                    <a:pt x="2024" y="3194"/>
                  </a:cubicBezTo>
                  <a:cubicBezTo>
                    <a:pt x="2047" y="3178"/>
                    <a:pt x="2127" y="3296"/>
                    <a:pt x="2166" y="3328"/>
                  </a:cubicBezTo>
                  <a:cubicBezTo>
                    <a:pt x="2205" y="3368"/>
                    <a:pt x="2277" y="3431"/>
                    <a:pt x="2324" y="3463"/>
                  </a:cubicBezTo>
                  <a:cubicBezTo>
                    <a:pt x="2372" y="3494"/>
                    <a:pt x="2316" y="3510"/>
                    <a:pt x="2419" y="3660"/>
                  </a:cubicBezTo>
                  <a:cubicBezTo>
                    <a:pt x="2522" y="3810"/>
                    <a:pt x="2482" y="3834"/>
                    <a:pt x="2514" y="3874"/>
                  </a:cubicBezTo>
                  <a:cubicBezTo>
                    <a:pt x="2545" y="3905"/>
                    <a:pt x="2498" y="3921"/>
                    <a:pt x="2538" y="3945"/>
                  </a:cubicBezTo>
                  <a:cubicBezTo>
                    <a:pt x="2585" y="3969"/>
                    <a:pt x="2688" y="4095"/>
                    <a:pt x="2704" y="4134"/>
                  </a:cubicBezTo>
                  <a:cubicBezTo>
                    <a:pt x="2727" y="4174"/>
                    <a:pt x="2727" y="4206"/>
                    <a:pt x="2767" y="4214"/>
                  </a:cubicBezTo>
                  <a:cubicBezTo>
                    <a:pt x="2806" y="4222"/>
                    <a:pt x="2814" y="4253"/>
                    <a:pt x="2838" y="4269"/>
                  </a:cubicBezTo>
                  <a:cubicBezTo>
                    <a:pt x="2862" y="4293"/>
                    <a:pt x="2838" y="4293"/>
                    <a:pt x="2838" y="4324"/>
                  </a:cubicBezTo>
                  <a:cubicBezTo>
                    <a:pt x="2830" y="4356"/>
                    <a:pt x="2814" y="4380"/>
                    <a:pt x="2870" y="4411"/>
                  </a:cubicBezTo>
                  <a:cubicBezTo>
                    <a:pt x="2917" y="4443"/>
                    <a:pt x="2830" y="4474"/>
                    <a:pt x="2862" y="4514"/>
                  </a:cubicBezTo>
                  <a:cubicBezTo>
                    <a:pt x="2893" y="4553"/>
                    <a:pt x="2941" y="4648"/>
                    <a:pt x="2964" y="4672"/>
                  </a:cubicBezTo>
                  <a:cubicBezTo>
                    <a:pt x="2988" y="4696"/>
                    <a:pt x="2949" y="4743"/>
                    <a:pt x="2972" y="4759"/>
                  </a:cubicBezTo>
                  <a:cubicBezTo>
                    <a:pt x="3004" y="4775"/>
                    <a:pt x="2988" y="4806"/>
                    <a:pt x="3012" y="4806"/>
                  </a:cubicBezTo>
                  <a:cubicBezTo>
                    <a:pt x="3028" y="4814"/>
                    <a:pt x="3067" y="4822"/>
                    <a:pt x="3115" y="4854"/>
                  </a:cubicBezTo>
                  <a:cubicBezTo>
                    <a:pt x="3170" y="4878"/>
                    <a:pt x="3154" y="4893"/>
                    <a:pt x="3202" y="4886"/>
                  </a:cubicBezTo>
                  <a:cubicBezTo>
                    <a:pt x="3241" y="4886"/>
                    <a:pt x="3257" y="4901"/>
                    <a:pt x="3312" y="4941"/>
                  </a:cubicBezTo>
                  <a:cubicBezTo>
                    <a:pt x="3360" y="4973"/>
                    <a:pt x="3375" y="4988"/>
                    <a:pt x="3423" y="4988"/>
                  </a:cubicBezTo>
                  <a:cubicBezTo>
                    <a:pt x="3470" y="4996"/>
                    <a:pt x="3478" y="4996"/>
                    <a:pt x="3510" y="4973"/>
                  </a:cubicBezTo>
                  <a:cubicBezTo>
                    <a:pt x="3542" y="4949"/>
                    <a:pt x="3597" y="5004"/>
                    <a:pt x="3637" y="5020"/>
                  </a:cubicBezTo>
                  <a:cubicBezTo>
                    <a:pt x="3668" y="5036"/>
                    <a:pt x="3684" y="5067"/>
                    <a:pt x="3708" y="5083"/>
                  </a:cubicBezTo>
                  <a:cubicBezTo>
                    <a:pt x="3723" y="5107"/>
                    <a:pt x="3715" y="5115"/>
                    <a:pt x="3747" y="5107"/>
                  </a:cubicBezTo>
                  <a:cubicBezTo>
                    <a:pt x="3779" y="5099"/>
                    <a:pt x="3763" y="5075"/>
                    <a:pt x="3763" y="5075"/>
                  </a:cubicBezTo>
                  <a:cubicBezTo>
                    <a:pt x="3763" y="5075"/>
                    <a:pt x="3794" y="5052"/>
                    <a:pt x="3802" y="5044"/>
                  </a:cubicBezTo>
                  <a:cubicBezTo>
                    <a:pt x="3810" y="5028"/>
                    <a:pt x="3826" y="5044"/>
                    <a:pt x="3834" y="5044"/>
                  </a:cubicBezTo>
                  <a:cubicBezTo>
                    <a:pt x="3834" y="5036"/>
                    <a:pt x="3826" y="5036"/>
                    <a:pt x="3826" y="5036"/>
                  </a:cubicBezTo>
                  <a:cubicBezTo>
                    <a:pt x="3818" y="4980"/>
                    <a:pt x="3810" y="4996"/>
                    <a:pt x="3802" y="5012"/>
                  </a:cubicBezTo>
                  <a:cubicBezTo>
                    <a:pt x="3794" y="5020"/>
                    <a:pt x="3794" y="5044"/>
                    <a:pt x="3779" y="5028"/>
                  </a:cubicBezTo>
                  <a:cubicBezTo>
                    <a:pt x="3771" y="5012"/>
                    <a:pt x="3802" y="5012"/>
                    <a:pt x="3779" y="4973"/>
                  </a:cubicBezTo>
                  <a:cubicBezTo>
                    <a:pt x="3763" y="4941"/>
                    <a:pt x="3755" y="4949"/>
                    <a:pt x="3747" y="4901"/>
                  </a:cubicBezTo>
                  <a:cubicBezTo>
                    <a:pt x="3739" y="4854"/>
                    <a:pt x="3708" y="4870"/>
                    <a:pt x="3708" y="4814"/>
                  </a:cubicBezTo>
                  <a:cubicBezTo>
                    <a:pt x="3708" y="4759"/>
                    <a:pt x="3731" y="4727"/>
                    <a:pt x="3708" y="4696"/>
                  </a:cubicBezTo>
                  <a:cubicBezTo>
                    <a:pt x="3684" y="4664"/>
                    <a:pt x="3668" y="4656"/>
                    <a:pt x="3676" y="4633"/>
                  </a:cubicBezTo>
                  <a:cubicBezTo>
                    <a:pt x="3684" y="4609"/>
                    <a:pt x="3660" y="4617"/>
                    <a:pt x="3660" y="4593"/>
                  </a:cubicBezTo>
                  <a:cubicBezTo>
                    <a:pt x="3652" y="4569"/>
                    <a:pt x="3652" y="4562"/>
                    <a:pt x="3676" y="4553"/>
                  </a:cubicBezTo>
                  <a:cubicBezTo>
                    <a:pt x="3700" y="4538"/>
                    <a:pt x="3708" y="4522"/>
                    <a:pt x="3708" y="4506"/>
                  </a:cubicBezTo>
                  <a:cubicBezTo>
                    <a:pt x="3700" y="4490"/>
                    <a:pt x="3723" y="4514"/>
                    <a:pt x="3723" y="4553"/>
                  </a:cubicBezTo>
                  <a:cubicBezTo>
                    <a:pt x="3723" y="4593"/>
                    <a:pt x="3739" y="4727"/>
                    <a:pt x="3755" y="4743"/>
                  </a:cubicBezTo>
                  <a:cubicBezTo>
                    <a:pt x="3771" y="4767"/>
                    <a:pt x="3802" y="4862"/>
                    <a:pt x="3802" y="4878"/>
                  </a:cubicBezTo>
                  <a:cubicBezTo>
                    <a:pt x="3794" y="4901"/>
                    <a:pt x="3802" y="4957"/>
                    <a:pt x="3818" y="4941"/>
                  </a:cubicBezTo>
                  <a:cubicBezTo>
                    <a:pt x="3826" y="4925"/>
                    <a:pt x="3826" y="4925"/>
                    <a:pt x="3818" y="4886"/>
                  </a:cubicBezTo>
                  <a:cubicBezTo>
                    <a:pt x="3802" y="4838"/>
                    <a:pt x="3794" y="4775"/>
                    <a:pt x="3779" y="4712"/>
                  </a:cubicBezTo>
                  <a:cubicBezTo>
                    <a:pt x="3755" y="4640"/>
                    <a:pt x="3747" y="4617"/>
                    <a:pt x="3747" y="4577"/>
                  </a:cubicBezTo>
                  <a:cubicBezTo>
                    <a:pt x="3747" y="4546"/>
                    <a:pt x="3739" y="4522"/>
                    <a:pt x="3731" y="4498"/>
                  </a:cubicBezTo>
                  <a:cubicBezTo>
                    <a:pt x="3723" y="4474"/>
                    <a:pt x="3723" y="4467"/>
                    <a:pt x="3715" y="4451"/>
                  </a:cubicBezTo>
                  <a:cubicBezTo>
                    <a:pt x="3700" y="4435"/>
                    <a:pt x="3692" y="4435"/>
                    <a:pt x="3668" y="4435"/>
                  </a:cubicBezTo>
                  <a:cubicBezTo>
                    <a:pt x="3652" y="4435"/>
                    <a:pt x="3637" y="4451"/>
                    <a:pt x="3621" y="4435"/>
                  </a:cubicBezTo>
                  <a:cubicBezTo>
                    <a:pt x="3597" y="4411"/>
                    <a:pt x="3581" y="4411"/>
                    <a:pt x="3597" y="4395"/>
                  </a:cubicBezTo>
                  <a:cubicBezTo>
                    <a:pt x="3613" y="4387"/>
                    <a:pt x="3652" y="4395"/>
                    <a:pt x="3676" y="4403"/>
                  </a:cubicBezTo>
                  <a:cubicBezTo>
                    <a:pt x="3692" y="4411"/>
                    <a:pt x="3700" y="4419"/>
                    <a:pt x="3715" y="4403"/>
                  </a:cubicBezTo>
                  <a:cubicBezTo>
                    <a:pt x="3731" y="4395"/>
                    <a:pt x="3731" y="4364"/>
                    <a:pt x="3739" y="4380"/>
                  </a:cubicBezTo>
                  <a:cubicBezTo>
                    <a:pt x="3739" y="4403"/>
                    <a:pt x="3723" y="4427"/>
                    <a:pt x="3739" y="4427"/>
                  </a:cubicBezTo>
                  <a:cubicBezTo>
                    <a:pt x="3763" y="4427"/>
                    <a:pt x="3755" y="4411"/>
                    <a:pt x="3763" y="4387"/>
                  </a:cubicBezTo>
                  <a:cubicBezTo>
                    <a:pt x="3763" y="4364"/>
                    <a:pt x="3826" y="4245"/>
                    <a:pt x="3834" y="4222"/>
                  </a:cubicBezTo>
                  <a:cubicBezTo>
                    <a:pt x="3850" y="4190"/>
                    <a:pt x="3850" y="4166"/>
                    <a:pt x="3834" y="4182"/>
                  </a:cubicBezTo>
                  <a:cubicBezTo>
                    <a:pt x="3818" y="4198"/>
                    <a:pt x="3802" y="4206"/>
                    <a:pt x="3802" y="4229"/>
                  </a:cubicBezTo>
                  <a:cubicBezTo>
                    <a:pt x="3802" y="4253"/>
                    <a:pt x="3794" y="4277"/>
                    <a:pt x="3779" y="4285"/>
                  </a:cubicBezTo>
                  <a:cubicBezTo>
                    <a:pt x="3771" y="4285"/>
                    <a:pt x="3771" y="4293"/>
                    <a:pt x="3771" y="4253"/>
                  </a:cubicBezTo>
                  <a:cubicBezTo>
                    <a:pt x="3771" y="4222"/>
                    <a:pt x="3771" y="4229"/>
                    <a:pt x="3747" y="4206"/>
                  </a:cubicBezTo>
                  <a:cubicBezTo>
                    <a:pt x="3723" y="4190"/>
                    <a:pt x="3700" y="4198"/>
                    <a:pt x="3700" y="4174"/>
                  </a:cubicBezTo>
                  <a:cubicBezTo>
                    <a:pt x="3700" y="4150"/>
                    <a:pt x="3684" y="4142"/>
                    <a:pt x="3708" y="4142"/>
                  </a:cubicBezTo>
                  <a:cubicBezTo>
                    <a:pt x="3731" y="4142"/>
                    <a:pt x="3755" y="4134"/>
                    <a:pt x="3771" y="4142"/>
                  </a:cubicBezTo>
                  <a:cubicBezTo>
                    <a:pt x="3779" y="4150"/>
                    <a:pt x="3779" y="4174"/>
                    <a:pt x="3794" y="4174"/>
                  </a:cubicBezTo>
                  <a:cubicBezTo>
                    <a:pt x="3810" y="4174"/>
                    <a:pt x="3802" y="4174"/>
                    <a:pt x="3826" y="4142"/>
                  </a:cubicBezTo>
                  <a:cubicBezTo>
                    <a:pt x="3842" y="4119"/>
                    <a:pt x="3897" y="4040"/>
                    <a:pt x="3874" y="4047"/>
                  </a:cubicBezTo>
                  <a:cubicBezTo>
                    <a:pt x="3850" y="4047"/>
                    <a:pt x="3826" y="4079"/>
                    <a:pt x="3826" y="4056"/>
                  </a:cubicBezTo>
                  <a:cubicBezTo>
                    <a:pt x="3818" y="4040"/>
                    <a:pt x="3818" y="4016"/>
                    <a:pt x="3842" y="4016"/>
                  </a:cubicBezTo>
                  <a:cubicBezTo>
                    <a:pt x="3858" y="4016"/>
                    <a:pt x="3881" y="3992"/>
                    <a:pt x="3905" y="4008"/>
                  </a:cubicBezTo>
                  <a:cubicBezTo>
                    <a:pt x="3929" y="4024"/>
                    <a:pt x="3929" y="4032"/>
                    <a:pt x="3937" y="4016"/>
                  </a:cubicBezTo>
                  <a:cubicBezTo>
                    <a:pt x="3953" y="4008"/>
                    <a:pt x="4016" y="3945"/>
                    <a:pt x="3992" y="3937"/>
                  </a:cubicBezTo>
                  <a:cubicBezTo>
                    <a:pt x="3961" y="3937"/>
                    <a:pt x="3961" y="3929"/>
                    <a:pt x="3961" y="3913"/>
                  </a:cubicBezTo>
                  <a:cubicBezTo>
                    <a:pt x="3961" y="3897"/>
                    <a:pt x="3961" y="3866"/>
                    <a:pt x="3992" y="3897"/>
                  </a:cubicBezTo>
                  <a:cubicBezTo>
                    <a:pt x="4023" y="3929"/>
                    <a:pt x="4000" y="3937"/>
                    <a:pt x="4039" y="3937"/>
                  </a:cubicBezTo>
                  <a:cubicBezTo>
                    <a:pt x="4070" y="3937"/>
                    <a:pt x="4094" y="3897"/>
                    <a:pt x="4094" y="3921"/>
                  </a:cubicBezTo>
                  <a:cubicBezTo>
                    <a:pt x="4086" y="3937"/>
                    <a:pt x="3984" y="4000"/>
                    <a:pt x="3992" y="4016"/>
                  </a:cubicBezTo>
                  <a:cubicBezTo>
                    <a:pt x="4000" y="4032"/>
                    <a:pt x="4016" y="4016"/>
                    <a:pt x="4039" y="4000"/>
                  </a:cubicBezTo>
                  <a:cubicBezTo>
                    <a:pt x="4054" y="3984"/>
                    <a:pt x="4165" y="3921"/>
                    <a:pt x="4141" y="3905"/>
                  </a:cubicBezTo>
                  <a:cubicBezTo>
                    <a:pt x="4118" y="3897"/>
                    <a:pt x="4149" y="3874"/>
                    <a:pt x="4110" y="3858"/>
                  </a:cubicBezTo>
                  <a:cubicBezTo>
                    <a:pt x="4070" y="3842"/>
                    <a:pt x="4094" y="3834"/>
                    <a:pt x="4070" y="3818"/>
                  </a:cubicBezTo>
                  <a:cubicBezTo>
                    <a:pt x="4054" y="3795"/>
                    <a:pt x="4039" y="3771"/>
                    <a:pt x="4054" y="3763"/>
                  </a:cubicBezTo>
                  <a:cubicBezTo>
                    <a:pt x="4078" y="3755"/>
                    <a:pt x="4062" y="3787"/>
                    <a:pt x="4094" y="3795"/>
                  </a:cubicBezTo>
                  <a:cubicBezTo>
                    <a:pt x="4126" y="3810"/>
                    <a:pt x="4141" y="3826"/>
                    <a:pt x="4157" y="3803"/>
                  </a:cubicBezTo>
                  <a:cubicBezTo>
                    <a:pt x="4173" y="3779"/>
                    <a:pt x="4181" y="3779"/>
                    <a:pt x="4204" y="3787"/>
                  </a:cubicBezTo>
                  <a:cubicBezTo>
                    <a:pt x="4220" y="3795"/>
                    <a:pt x="4244" y="3818"/>
                    <a:pt x="4268" y="3810"/>
                  </a:cubicBezTo>
                  <a:cubicBezTo>
                    <a:pt x="4292" y="3810"/>
                    <a:pt x="4276" y="3826"/>
                    <a:pt x="4252" y="3834"/>
                  </a:cubicBezTo>
                  <a:cubicBezTo>
                    <a:pt x="4228" y="3842"/>
                    <a:pt x="4213" y="3874"/>
                    <a:pt x="4220" y="3874"/>
                  </a:cubicBezTo>
                  <a:cubicBezTo>
                    <a:pt x="4236" y="3874"/>
                    <a:pt x="4276" y="3842"/>
                    <a:pt x="4323" y="3818"/>
                  </a:cubicBezTo>
                  <a:cubicBezTo>
                    <a:pt x="4371" y="3795"/>
                    <a:pt x="4402" y="3779"/>
                    <a:pt x="4386" y="3771"/>
                  </a:cubicBezTo>
                  <a:cubicBezTo>
                    <a:pt x="4371" y="3755"/>
                    <a:pt x="4379" y="3755"/>
                    <a:pt x="4402" y="3747"/>
                  </a:cubicBezTo>
                  <a:cubicBezTo>
                    <a:pt x="4426" y="3747"/>
                    <a:pt x="4450" y="3739"/>
                    <a:pt x="4473" y="3723"/>
                  </a:cubicBezTo>
                  <a:cubicBezTo>
                    <a:pt x="4489" y="3708"/>
                    <a:pt x="4616" y="3644"/>
                    <a:pt x="4639" y="3597"/>
                  </a:cubicBezTo>
                  <a:cubicBezTo>
                    <a:pt x="4663" y="3549"/>
                    <a:pt x="4647" y="3534"/>
                    <a:pt x="4679" y="3518"/>
                  </a:cubicBezTo>
                  <a:cubicBezTo>
                    <a:pt x="4703" y="3502"/>
                    <a:pt x="4734" y="3478"/>
                    <a:pt x="4742" y="3470"/>
                  </a:cubicBezTo>
                  <a:cubicBezTo>
                    <a:pt x="4758" y="3463"/>
                    <a:pt x="4766" y="3423"/>
                    <a:pt x="4750" y="3407"/>
                  </a:cubicBezTo>
                  <a:cubicBezTo>
                    <a:pt x="4734" y="3383"/>
                    <a:pt x="4734" y="3383"/>
                    <a:pt x="4726" y="3360"/>
                  </a:cubicBezTo>
                  <a:cubicBezTo>
                    <a:pt x="4711" y="3336"/>
                    <a:pt x="4703" y="3344"/>
                    <a:pt x="4703" y="3320"/>
                  </a:cubicBezTo>
                  <a:cubicBezTo>
                    <a:pt x="4703" y="3296"/>
                    <a:pt x="4695" y="3281"/>
                    <a:pt x="4711" y="3289"/>
                  </a:cubicBezTo>
                  <a:cubicBezTo>
                    <a:pt x="4726" y="3296"/>
                    <a:pt x="4750" y="3320"/>
                    <a:pt x="4766" y="3305"/>
                  </a:cubicBezTo>
                  <a:cubicBezTo>
                    <a:pt x="4774" y="3281"/>
                    <a:pt x="4774" y="3281"/>
                    <a:pt x="4790" y="3265"/>
                  </a:cubicBezTo>
                  <a:cubicBezTo>
                    <a:pt x="4797" y="3249"/>
                    <a:pt x="4813" y="3241"/>
                    <a:pt x="4821" y="3257"/>
                  </a:cubicBezTo>
                  <a:cubicBezTo>
                    <a:pt x="4821" y="3265"/>
                    <a:pt x="4853" y="3281"/>
                    <a:pt x="4829" y="3289"/>
                  </a:cubicBezTo>
                  <a:cubicBezTo>
                    <a:pt x="4813" y="3305"/>
                    <a:pt x="4813" y="3320"/>
                    <a:pt x="4813" y="3328"/>
                  </a:cubicBezTo>
                  <a:cubicBezTo>
                    <a:pt x="4821" y="3336"/>
                    <a:pt x="4790" y="3336"/>
                    <a:pt x="4806" y="3352"/>
                  </a:cubicBezTo>
                  <a:cubicBezTo>
                    <a:pt x="4813" y="3368"/>
                    <a:pt x="4797" y="3376"/>
                    <a:pt x="4829" y="3368"/>
                  </a:cubicBezTo>
                  <a:cubicBezTo>
                    <a:pt x="4853" y="3368"/>
                    <a:pt x="4869" y="3368"/>
                    <a:pt x="4853" y="3376"/>
                  </a:cubicBezTo>
                  <a:cubicBezTo>
                    <a:pt x="4837" y="3383"/>
                    <a:pt x="4797" y="3431"/>
                    <a:pt x="4790" y="3447"/>
                  </a:cubicBezTo>
                  <a:cubicBezTo>
                    <a:pt x="4782" y="3463"/>
                    <a:pt x="4766" y="3478"/>
                    <a:pt x="4750" y="3486"/>
                  </a:cubicBezTo>
                  <a:cubicBezTo>
                    <a:pt x="4734" y="3502"/>
                    <a:pt x="4703" y="3518"/>
                    <a:pt x="4703" y="3526"/>
                  </a:cubicBezTo>
                  <a:cubicBezTo>
                    <a:pt x="4695" y="3542"/>
                    <a:pt x="4679" y="3557"/>
                    <a:pt x="4719" y="3542"/>
                  </a:cubicBezTo>
                  <a:cubicBezTo>
                    <a:pt x="4758" y="3518"/>
                    <a:pt x="4790" y="3494"/>
                    <a:pt x="4797" y="3478"/>
                  </a:cubicBezTo>
                  <a:cubicBezTo>
                    <a:pt x="4806" y="3455"/>
                    <a:pt x="4829" y="3415"/>
                    <a:pt x="4877" y="3392"/>
                  </a:cubicBezTo>
                  <a:cubicBezTo>
                    <a:pt x="4932" y="3368"/>
                    <a:pt x="4964" y="3336"/>
                    <a:pt x="4995" y="3336"/>
                  </a:cubicBezTo>
                  <a:cubicBezTo>
                    <a:pt x="5035" y="3328"/>
                    <a:pt x="5145" y="3273"/>
                    <a:pt x="5177" y="3273"/>
                  </a:cubicBezTo>
                  <a:lnTo>
                    <a:pt x="5185" y="3265"/>
                  </a:lnTo>
                  <a:lnTo>
                    <a:pt x="5185" y="3265"/>
                  </a:lnTo>
                  <a:cubicBezTo>
                    <a:pt x="5185" y="3265"/>
                    <a:pt x="5185" y="3257"/>
                    <a:pt x="5169" y="3249"/>
                  </a:cubicBezTo>
                </a:path>
              </a:pathLst>
            </a:custGeom>
            <a:solidFill>
              <a:schemeClr val="accent1"/>
            </a:solidFill>
            <a:ln>
              <a:solidFill>
                <a:schemeClr val="bg2"/>
              </a:solidFill>
            </a:ln>
            <a:effectLst/>
          </p:spPr>
          <p:txBody>
            <a:bodyPr wrap="none" anchor="ctr"/>
            <a:lstStyle/>
            <a:p>
              <a:endParaRPr lang="en-US" dirty="0">
                <a:latin typeface="Calibri Light" panose="020F0302020204030204"/>
              </a:endParaRPr>
            </a:p>
          </p:txBody>
        </p:sp>
        <p:sp>
          <p:nvSpPr>
            <p:cNvPr id="43" name="Freeform 12"/>
            <p:cNvSpPr>
              <a:spLocks noChangeArrowheads="1"/>
            </p:cNvSpPr>
            <p:nvPr/>
          </p:nvSpPr>
          <p:spPr bwMode="auto">
            <a:xfrm>
              <a:off x="10147205" y="6755138"/>
              <a:ext cx="2778528" cy="2695033"/>
            </a:xfrm>
            <a:custGeom>
              <a:avLst/>
              <a:gdLst>
                <a:gd name="T0" fmla="*/ 3170 w 5281"/>
                <a:gd name="T1" fmla="*/ 4901 h 5124"/>
                <a:gd name="T2" fmla="*/ 2822 w 5281"/>
                <a:gd name="T3" fmla="*/ 4301 h 5124"/>
                <a:gd name="T4" fmla="*/ 2016 w 5281"/>
                <a:gd name="T5" fmla="*/ 3202 h 5124"/>
                <a:gd name="T6" fmla="*/ 1525 w 5281"/>
                <a:gd name="T7" fmla="*/ 3273 h 5124"/>
                <a:gd name="T8" fmla="*/ 893 w 5281"/>
                <a:gd name="T9" fmla="*/ 3281 h 5124"/>
                <a:gd name="T10" fmla="*/ 482 w 5281"/>
                <a:gd name="T11" fmla="*/ 2593 h 5124"/>
                <a:gd name="T12" fmla="*/ 1454 w 5281"/>
                <a:gd name="T13" fmla="*/ 2103 h 5124"/>
                <a:gd name="T14" fmla="*/ 2972 w 5281"/>
                <a:gd name="T15" fmla="*/ 1028 h 5124"/>
                <a:gd name="T16" fmla="*/ 3320 w 5281"/>
                <a:gd name="T17" fmla="*/ 1241 h 5124"/>
                <a:gd name="T18" fmla="*/ 3510 w 5281"/>
                <a:gd name="T19" fmla="*/ 1328 h 5124"/>
                <a:gd name="T20" fmla="*/ 3842 w 5281"/>
                <a:gd name="T21" fmla="*/ 1399 h 5124"/>
                <a:gd name="T22" fmla="*/ 4125 w 5281"/>
                <a:gd name="T23" fmla="*/ 1407 h 5124"/>
                <a:gd name="T24" fmla="*/ 4537 w 5281"/>
                <a:gd name="T25" fmla="*/ 1313 h 5124"/>
                <a:gd name="T26" fmla="*/ 5003 w 5281"/>
                <a:gd name="T27" fmla="*/ 1439 h 5124"/>
                <a:gd name="T28" fmla="*/ 5280 w 5281"/>
                <a:gd name="T29" fmla="*/ 2656 h 5124"/>
                <a:gd name="T30" fmla="*/ 5232 w 5281"/>
                <a:gd name="T31" fmla="*/ 3075 h 5124"/>
                <a:gd name="T32" fmla="*/ 4924 w 5281"/>
                <a:gd name="T33" fmla="*/ 3368 h 5124"/>
                <a:gd name="T34" fmla="*/ 4813 w 5281"/>
                <a:gd name="T35" fmla="*/ 3384 h 5124"/>
                <a:gd name="T36" fmla="*/ 4734 w 5281"/>
                <a:gd name="T37" fmla="*/ 3320 h 5124"/>
                <a:gd name="T38" fmla="*/ 4457 w 5281"/>
                <a:gd name="T39" fmla="*/ 3739 h 5124"/>
                <a:gd name="T40" fmla="*/ 4204 w 5281"/>
                <a:gd name="T41" fmla="*/ 3811 h 5124"/>
                <a:gd name="T42" fmla="*/ 4125 w 5281"/>
                <a:gd name="T43" fmla="*/ 3913 h 5124"/>
                <a:gd name="T44" fmla="*/ 3960 w 5281"/>
                <a:gd name="T45" fmla="*/ 3897 h 5124"/>
                <a:gd name="T46" fmla="*/ 3826 w 5281"/>
                <a:gd name="T47" fmla="*/ 4064 h 5124"/>
                <a:gd name="T48" fmla="*/ 3684 w 5281"/>
                <a:gd name="T49" fmla="*/ 4158 h 5124"/>
                <a:gd name="T50" fmla="*/ 3826 w 5281"/>
                <a:gd name="T51" fmla="*/ 4230 h 5124"/>
                <a:gd name="T52" fmla="*/ 3581 w 5281"/>
                <a:gd name="T53" fmla="*/ 4411 h 5124"/>
                <a:gd name="T54" fmla="*/ 3802 w 5281"/>
                <a:gd name="T55" fmla="*/ 4949 h 5124"/>
                <a:gd name="T56" fmla="*/ 3699 w 5281"/>
                <a:gd name="T57" fmla="*/ 4822 h 5124"/>
                <a:gd name="T58" fmla="*/ 3810 w 5281"/>
                <a:gd name="T59" fmla="*/ 5052 h 5124"/>
                <a:gd name="T60" fmla="*/ 3723 w 5281"/>
                <a:gd name="T61" fmla="*/ 5115 h 5124"/>
                <a:gd name="T62" fmla="*/ 3763 w 5281"/>
                <a:gd name="T63" fmla="*/ 4981 h 5124"/>
                <a:gd name="T64" fmla="*/ 3707 w 5281"/>
                <a:gd name="T65" fmla="*/ 4561 h 5124"/>
                <a:gd name="T66" fmla="*/ 3652 w 5281"/>
                <a:gd name="T67" fmla="*/ 4443 h 5124"/>
                <a:gd name="T68" fmla="*/ 3723 w 5281"/>
                <a:gd name="T69" fmla="*/ 4435 h 5124"/>
                <a:gd name="T70" fmla="*/ 3731 w 5281"/>
                <a:gd name="T71" fmla="*/ 4222 h 5124"/>
                <a:gd name="T72" fmla="*/ 3802 w 5281"/>
                <a:gd name="T73" fmla="*/ 4150 h 5124"/>
                <a:gd name="T74" fmla="*/ 3976 w 5281"/>
                <a:gd name="T75" fmla="*/ 3953 h 5124"/>
                <a:gd name="T76" fmla="*/ 3984 w 5281"/>
                <a:gd name="T77" fmla="*/ 4024 h 5124"/>
                <a:gd name="T78" fmla="*/ 4117 w 5281"/>
                <a:gd name="T79" fmla="*/ 3818 h 5124"/>
                <a:gd name="T80" fmla="*/ 4363 w 5281"/>
                <a:gd name="T81" fmla="*/ 3763 h 5124"/>
                <a:gd name="T82" fmla="*/ 4687 w 5281"/>
                <a:gd name="T83" fmla="*/ 3289 h 5124"/>
                <a:gd name="T84" fmla="*/ 4790 w 5281"/>
                <a:gd name="T85" fmla="*/ 3360 h 5124"/>
                <a:gd name="T86" fmla="*/ 4781 w 5281"/>
                <a:gd name="T87" fmla="*/ 3478 h 5124"/>
                <a:gd name="T88" fmla="*/ 5224 w 5281"/>
                <a:gd name="T89" fmla="*/ 3075 h 5124"/>
                <a:gd name="T90" fmla="*/ 5272 w 5281"/>
                <a:gd name="T91" fmla="*/ 2656 h 5124"/>
                <a:gd name="T92" fmla="*/ 5003 w 5281"/>
                <a:gd name="T93" fmla="*/ 1447 h 5124"/>
                <a:gd name="T94" fmla="*/ 4544 w 5281"/>
                <a:gd name="T95" fmla="*/ 1313 h 5124"/>
                <a:gd name="T96" fmla="*/ 4117 w 5281"/>
                <a:gd name="T97" fmla="*/ 1415 h 5124"/>
                <a:gd name="T98" fmla="*/ 3842 w 5281"/>
                <a:gd name="T99" fmla="*/ 1399 h 5124"/>
                <a:gd name="T100" fmla="*/ 3502 w 5281"/>
                <a:gd name="T101" fmla="*/ 1336 h 5124"/>
                <a:gd name="T102" fmla="*/ 3320 w 5281"/>
                <a:gd name="T103" fmla="*/ 1249 h 5124"/>
                <a:gd name="T104" fmla="*/ 3004 w 5281"/>
                <a:gd name="T105" fmla="*/ 1083 h 5124"/>
                <a:gd name="T106" fmla="*/ 1423 w 5281"/>
                <a:gd name="T107" fmla="*/ 2150 h 5124"/>
                <a:gd name="T108" fmla="*/ 569 w 5281"/>
                <a:gd name="T109" fmla="*/ 2648 h 5124"/>
                <a:gd name="T110" fmla="*/ 1028 w 5281"/>
                <a:gd name="T111" fmla="*/ 3368 h 5124"/>
                <a:gd name="T112" fmla="*/ 1597 w 5281"/>
                <a:gd name="T113" fmla="*/ 3186 h 5124"/>
                <a:gd name="T114" fmla="*/ 2150 w 5281"/>
                <a:gd name="T115" fmla="*/ 3336 h 5124"/>
                <a:gd name="T116" fmla="*/ 2822 w 5281"/>
                <a:gd name="T117" fmla="*/ 4348 h 5124"/>
                <a:gd name="T118" fmla="*/ 3265 w 5281"/>
                <a:gd name="T119" fmla="*/ 4917 h 5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281" h="5124">
                  <a:moveTo>
                    <a:pt x="3715" y="5123"/>
                  </a:moveTo>
                  <a:lnTo>
                    <a:pt x="3715" y="5123"/>
                  </a:lnTo>
                  <a:cubicBezTo>
                    <a:pt x="3699" y="5123"/>
                    <a:pt x="3699" y="5115"/>
                    <a:pt x="3699" y="5115"/>
                  </a:cubicBezTo>
                  <a:cubicBezTo>
                    <a:pt x="3699" y="5107"/>
                    <a:pt x="3692" y="5107"/>
                    <a:pt x="3684" y="5099"/>
                  </a:cubicBezTo>
                  <a:cubicBezTo>
                    <a:pt x="3684" y="5091"/>
                    <a:pt x="3676" y="5083"/>
                    <a:pt x="3668" y="5075"/>
                  </a:cubicBezTo>
                  <a:cubicBezTo>
                    <a:pt x="3660" y="5060"/>
                    <a:pt x="3644" y="5044"/>
                    <a:pt x="3621" y="5028"/>
                  </a:cubicBezTo>
                  <a:cubicBezTo>
                    <a:pt x="3605" y="5028"/>
                    <a:pt x="3597" y="5020"/>
                    <a:pt x="3589" y="5012"/>
                  </a:cubicBezTo>
                  <a:cubicBezTo>
                    <a:pt x="3565" y="4996"/>
                    <a:pt x="3534" y="4981"/>
                    <a:pt x="3518" y="4981"/>
                  </a:cubicBezTo>
                  <a:cubicBezTo>
                    <a:pt x="3510" y="4981"/>
                    <a:pt x="3502" y="4981"/>
                    <a:pt x="3494" y="4988"/>
                  </a:cubicBezTo>
                  <a:cubicBezTo>
                    <a:pt x="3462" y="5012"/>
                    <a:pt x="3454" y="5012"/>
                    <a:pt x="3407" y="5004"/>
                  </a:cubicBezTo>
                  <a:cubicBezTo>
                    <a:pt x="3367" y="4996"/>
                    <a:pt x="3352" y="4988"/>
                    <a:pt x="3312" y="4965"/>
                  </a:cubicBezTo>
                  <a:cubicBezTo>
                    <a:pt x="3304" y="4957"/>
                    <a:pt x="3296" y="4957"/>
                    <a:pt x="3288" y="4949"/>
                  </a:cubicBezTo>
                  <a:cubicBezTo>
                    <a:pt x="3281" y="4941"/>
                    <a:pt x="3265" y="4933"/>
                    <a:pt x="3257" y="4925"/>
                  </a:cubicBezTo>
                  <a:cubicBezTo>
                    <a:pt x="3233" y="4909"/>
                    <a:pt x="3217" y="4894"/>
                    <a:pt x="3186" y="4901"/>
                  </a:cubicBezTo>
                  <a:cubicBezTo>
                    <a:pt x="3178" y="4901"/>
                    <a:pt x="3170" y="4901"/>
                    <a:pt x="3170" y="4901"/>
                  </a:cubicBezTo>
                  <a:cubicBezTo>
                    <a:pt x="3154" y="4901"/>
                    <a:pt x="3146" y="4894"/>
                    <a:pt x="3138" y="4886"/>
                  </a:cubicBezTo>
                  <a:cubicBezTo>
                    <a:pt x="3130" y="4886"/>
                    <a:pt x="3122" y="4878"/>
                    <a:pt x="3099" y="4862"/>
                  </a:cubicBezTo>
                  <a:cubicBezTo>
                    <a:pt x="3035" y="4830"/>
                    <a:pt x="3004" y="4822"/>
                    <a:pt x="2988" y="4822"/>
                  </a:cubicBezTo>
                  <a:cubicBezTo>
                    <a:pt x="2980" y="4822"/>
                    <a:pt x="2980" y="4807"/>
                    <a:pt x="2972" y="4799"/>
                  </a:cubicBezTo>
                  <a:cubicBezTo>
                    <a:pt x="2972" y="4791"/>
                    <a:pt x="2972" y="4775"/>
                    <a:pt x="2956" y="4767"/>
                  </a:cubicBezTo>
                  <a:cubicBezTo>
                    <a:pt x="2941" y="4759"/>
                    <a:pt x="2948" y="4743"/>
                    <a:pt x="2948" y="4728"/>
                  </a:cubicBezTo>
                  <a:cubicBezTo>
                    <a:pt x="2956" y="4712"/>
                    <a:pt x="2956" y="4696"/>
                    <a:pt x="2948" y="4688"/>
                  </a:cubicBezTo>
                  <a:cubicBezTo>
                    <a:pt x="2933" y="4672"/>
                    <a:pt x="2917" y="4641"/>
                    <a:pt x="2901" y="4617"/>
                  </a:cubicBezTo>
                  <a:cubicBezTo>
                    <a:pt x="2877" y="4577"/>
                    <a:pt x="2862" y="4546"/>
                    <a:pt x="2846" y="4530"/>
                  </a:cubicBezTo>
                  <a:cubicBezTo>
                    <a:pt x="2830" y="4506"/>
                    <a:pt x="2838" y="4482"/>
                    <a:pt x="2854" y="4467"/>
                  </a:cubicBezTo>
                  <a:cubicBezTo>
                    <a:pt x="2862" y="4459"/>
                    <a:pt x="2862" y="4443"/>
                    <a:pt x="2862" y="4435"/>
                  </a:cubicBezTo>
                  <a:cubicBezTo>
                    <a:pt x="2862" y="4435"/>
                    <a:pt x="2854" y="4427"/>
                    <a:pt x="2846" y="4419"/>
                  </a:cubicBezTo>
                  <a:cubicBezTo>
                    <a:pt x="2798" y="4395"/>
                    <a:pt x="2806" y="4372"/>
                    <a:pt x="2814" y="4348"/>
                  </a:cubicBezTo>
                  <a:cubicBezTo>
                    <a:pt x="2814" y="4340"/>
                    <a:pt x="2814" y="4332"/>
                    <a:pt x="2814" y="4332"/>
                  </a:cubicBezTo>
                  <a:cubicBezTo>
                    <a:pt x="2814" y="4317"/>
                    <a:pt x="2822" y="4308"/>
                    <a:pt x="2822" y="4301"/>
                  </a:cubicBezTo>
                  <a:cubicBezTo>
                    <a:pt x="2830" y="4293"/>
                    <a:pt x="2830" y="4293"/>
                    <a:pt x="2822" y="4285"/>
                  </a:cubicBezTo>
                  <a:cubicBezTo>
                    <a:pt x="2814" y="4277"/>
                    <a:pt x="2806" y="4269"/>
                    <a:pt x="2798" y="4261"/>
                  </a:cubicBezTo>
                  <a:cubicBezTo>
                    <a:pt x="2790" y="4245"/>
                    <a:pt x="2775" y="4230"/>
                    <a:pt x="2751" y="4222"/>
                  </a:cubicBezTo>
                  <a:cubicBezTo>
                    <a:pt x="2719" y="4222"/>
                    <a:pt x="2711" y="4206"/>
                    <a:pt x="2703" y="4182"/>
                  </a:cubicBezTo>
                  <a:cubicBezTo>
                    <a:pt x="2703" y="4166"/>
                    <a:pt x="2695" y="4158"/>
                    <a:pt x="2688" y="4142"/>
                  </a:cubicBezTo>
                  <a:cubicBezTo>
                    <a:pt x="2664" y="4111"/>
                    <a:pt x="2569" y="3977"/>
                    <a:pt x="2522" y="3953"/>
                  </a:cubicBezTo>
                  <a:cubicBezTo>
                    <a:pt x="2498" y="3945"/>
                    <a:pt x="2498" y="3929"/>
                    <a:pt x="2506" y="3921"/>
                  </a:cubicBezTo>
                  <a:cubicBezTo>
                    <a:pt x="2506" y="3905"/>
                    <a:pt x="2514" y="3897"/>
                    <a:pt x="2498" y="3882"/>
                  </a:cubicBezTo>
                  <a:cubicBezTo>
                    <a:pt x="2490" y="3866"/>
                    <a:pt x="2482" y="3858"/>
                    <a:pt x="2482" y="3842"/>
                  </a:cubicBezTo>
                  <a:cubicBezTo>
                    <a:pt x="2474" y="3811"/>
                    <a:pt x="2466" y="3763"/>
                    <a:pt x="2395" y="3668"/>
                  </a:cubicBezTo>
                  <a:cubicBezTo>
                    <a:pt x="2340" y="3581"/>
                    <a:pt x="2332" y="3534"/>
                    <a:pt x="2332" y="3510"/>
                  </a:cubicBezTo>
                  <a:cubicBezTo>
                    <a:pt x="2332" y="3494"/>
                    <a:pt x="2324" y="3486"/>
                    <a:pt x="2308" y="3471"/>
                  </a:cubicBezTo>
                  <a:cubicBezTo>
                    <a:pt x="2261" y="3439"/>
                    <a:pt x="2182" y="3376"/>
                    <a:pt x="2150" y="3336"/>
                  </a:cubicBezTo>
                  <a:cubicBezTo>
                    <a:pt x="2134" y="3328"/>
                    <a:pt x="2118" y="3313"/>
                    <a:pt x="2103" y="3289"/>
                  </a:cubicBezTo>
                  <a:cubicBezTo>
                    <a:pt x="2071" y="3249"/>
                    <a:pt x="2031" y="3202"/>
                    <a:pt x="2016" y="3202"/>
                  </a:cubicBezTo>
                  <a:lnTo>
                    <a:pt x="2016" y="3202"/>
                  </a:lnTo>
                  <a:cubicBezTo>
                    <a:pt x="2000" y="3218"/>
                    <a:pt x="1976" y="3225"/>
                    <a:pt x="1960" y="3225"/>
                  </a:cubicBezTo>
                  <a:cubicBezTo>
                    <a:pt x="1952" y="3225"/>
                    <a:pt x="1945" y="3218"/>
                    <a:pt x="1936" y="3210"/>
                  </a:cubicBezTo>
                  <a:cubicBezTo>
                    <a:pt x="1929" y="3210"/>
                    <a:pt x="1929" y="3202"/>
                    <a:pt x="1921" y="3202"/>
                  </a:cubicBezTo>
                  <a:cubicBezTo>
                    <a:pt x="1913" y="3186"/>
                    <a:pt x="1905" y="3186"/>
                    <a:pt x="1897" y="3186"/>
                  </a:cubicBezTo>
                  <a:cubicBezTo>
                    <a:pt x="1889" y="3186"/>
                    <a:pt x="1881" y="3186"/>
                    <a:pt x="1873" y="3186"/>
                  </a:cubicBezTo>
                  <a:cubicBezTo>
                    <a:pt x="1865" y="3186"/>
                    <a:pt x="1858" y="3194"/>
                    <a:pt x="1850" y="3194"/>
                  </a:cubicBezTo>
                  <a:cubicBezTo>
                    <a:pt x="1834" y="3202"/>
                    <a:pt x="1826" y="3202"/>
                    <a:pt x="1810" y="3202"/>
                  </a:cubicBezTo>
                  <a:cubicBezTo>
                    <a:pt x="1794" y="3202"/>
                    <a:pt x="1786" y="3186"/>
                    <a:pt x="1778" y="3178"/>
                  </a:cubicBezTo>
                  <a:cubicBezTo>
                    <a:pt x="1763" y="3170"/>
                    <a:pt x="1755" y="3154"/>
                    <a:pt x="1723" y="3154"/>
                  </a:cubicBezTo>
                  <a:cubicBezTo>
                    <a:pt x="1723" y="3154"/>
                    <a:pt x="1723" y="3154"/>
                    <a:pt x="1715" y="3154"/>
                  </a:cubicBezTo>
                  <a:cubicBezTo>
                    <a:pt x="1699" y="3154"/>
                    <a:pt x="1692" y="3154"/>
                    <a:pt x="1676" y="3162"/>
                  </a:cubicBezTo>
                  <a:cubicBezTo>
                    <a:pt x="1660" y="3178"/>
                    <a:pt x="1644" y="3186"/>
                    <a:pt x="1597" y="3194"/>
                  </a:cubicBezTo>
                  <a:cubicBezTo>
                    <a:pt x="1533" y="3202"/>
                    <a:pt x="1533" y="3225"/>
                    <a:pt x="1533" y="3249"/>
                  </a:cubicBezTo>
                  <a:cubicBezTo>
                    <a:pt x="1533" y="3257"/>
                    <a:pt x="1525" y="3265"/>
                    <a:pt x="1525" y="3273"/>
                  </a:cubicBezTo>
                  <a:cubicBezTo>
                    <a:pt x="1525" y="3281"/>
                    <a:pt x="1518" y="3289"/>
                    <a:pt x="1510" y="3297"/>
                  </a:cubicBezTo>
                  <a:cubicBezTo>
                    <a:pt x="1502" y="3320"/>
                    <a:pt x="1486" y="3344"/>
                    <a:pt x="1478" y="3376"/>
                  </a:cubicBezTo>
                  <a:cubicBezTo>
                    <a:pt x="1470" y="3384"/>
                    <a:pt x="1470" y="3391"/>
                    <a:pt x="1470" y="3400"/>
                  </a:cubicBezTo>
                  <a:cubicBezTo>
                    <a:pt x="1462" y="3439"/>
                    <a:pt x="1454" y="3478"/>
                    <a:pt x="1415" y="3494"/>
                  </a:cubicBezTo>
                  <a:cubicBezTo>
                    <a:pt x="1399" y="3502"/>
                    <a:pt x="1391" y="3526"/>
                    <a:pt x="1383" y="3542"/>
                  </a:cubicBezTo>
                  <a:cubicBezTo>
                    <a:pt x="1375" y="3550"/>
                    <a:pt x="1375" y="3565"/>
                    <a:pt x="1359" y="3565"/>
                  </a:cubicBezTo>
                  <a:cubicBezTo>
                    <a:pt x="1352" y="3565"/>
                    <a:pt x="1336" y="3565"/>
                    <a:pt x="1328" y="3557"/>
                  </a:cubicBezTo>
                  <a:cubicBezTo>
                    <a:pt x="1312" y="3550"/>
                    <a:pt x="1304" y="3534"/>
                    <a:pt x="1288" y="3526"/>
                  </a:cubicBezTo>
                  <a:cubicBezTo>
                    <a:pt x="1233" y="3494"/>
                    <a:pt x="1162" y="3439"/>
                    <a:pt x="1146" y="3439"/>
                  </a:cubicBezTo>
                  <a:cubicBezTo>
                    <a:pt x="1138" y="3439"/>
                    <a:pt x="1138" y="3439"/>
                    <a:pt x="1138" y="3439"/>
                  </a:cubicBezTo>
                  <a:cubicBezTo>
                    <a:pt x="1138" y="3447"/>
                    <a:pt x="1138" y="3447"/>
                    <a:pt x="1138" y="3447"/>
                  </a:cubicBezTo>
                  <a:cubicBezTo>
                    <a:pt x="1122" y="3447"/>
                    <a:pt x="1106" y="3431"/>
                    <a:pt x="1091" y="3415"/>
                  </a:cubicBezTo>
                  <a:cubicBezTo>
                    <a:pt x="1067" y="3391"/>
                    <a:pt x="1051" y="3376"/>
                    <a:pt x="1028" y="3376"/>
                  </a:cubicBezTo>
                  <a:cubicBezTo>
                    <a:pt x="996" y="3376"/>
                    <a:pt x="933" y="3344"/>
                    <a:pt x="909" y="3304"/>
                  </a:cubicBezTo>
                  <a:cubicBezTo>
                    <a:pt x="901" y="3297"/>
                    <a:pt x="901" y="3289"/>
                    <a:pt x="893" y="3281"/>
                  </a:cubicBezTo>
                  <a:cubicBezTo>
                    <a:pt x="893" y="3265"/>
                    <a:pt x="893" y="3265"/>
                    <a:pt x="869" y="3257"/>
                  </a:cubicBezTo>
                  <a:cubicBezTo>
                    <a:pt x="861" y="3249"/>
                    <a:pt x="861" y="3249"/>
                    <a:pt x="861" y="3249"/>
                  </a:cubicBezTo>
                  <a:cubicBezTo>
                    <a:pt x="822" y="3241"/>
                    <a:pt x="798" y="3233"/>
                    <a:pt x="782" y="3186"/>
                  </a:cubicBezTo>
                  <a:cubicBezTo>
                    <a:pt x="775" y="3170"/>
                    <a:pt x="766" y="3147"/>
                    <a:pt x="751" y="3131"/>
                  </a:cubicBezTo>
                  <a:cubicBezTo>
                    <a:pt x="735" y="3091"/>
                    <a:pt x="711" y="3051"/>
                    <a:pt x="719" y="3020"/>
                  </a:cubicBezTo>
                  <a:cubicBezTo>
                    <a:pt x="727" y="2996"/>
                    <a:pt x="743" y="2988"/>
                    <a:pt x="759" y="2980"/>
                  </a:cubicBezTo>
                  <a:cubicBezTo>
                    <a:pt x="766" y="2980"/>
                    <a:pt x="766" y="2973"/>
                    <a:pt x="775" y="2965"/>
                  </a:cubicBezTo>
                  <a:cubicBezTo>
                    <a:pt x="775" y="2957"/>
                    <a:pt x="766" y="2941"/>
                    <a:pt x="743" y="2917"/>
                  </a:cubicBezTo>
                  <a:cubicBezTo>
                    <a:pt x="695" y="2854"/>
                    <a:pt x="695" y="2854"/>
                    <a:pt x="695" y="2830"/>
                  </a:cubicBezTo>
                  <a:cubicBezTo>
                    <a:pt x="695" y="2830"/>
                    <a:pt x="695" y="2822"/>
                    <a:pt x="695" y="2814"/>
                  </a:cubicBezTo>
                  <a:cubicBezTo>
                    <a:pt x="695" y="2807"/>
                    <a:pt x="695" y="2799"/>
                    <a:pt x="695" y="2791"/>
                  </a:cubicBezTo>
                  <a:cubicBezTo>
                    <a:pt x="703" y="2775"/>
                    <a:pt x="703" y="2767"/>
                    <a:pt x="656" y="2727"/>
                  </a:cubicBezTo>
                  <a:cubicBezTo>
                    <a:pt x="608" y="2696"/>
                    <a:pt x="585" y="2672"/>
                    <a:pt x="561" y="2648"/>
                  </a:cubicBezTo>
                  <a:cubicBezTo>
                    <a:pt x="553" y="2641"/>
                    <a:pt x="545" y="2633"/>
                    <a:pt x="529" y="2617"/>
                  </a:cubicBezTo>
                  <a:cubicBezTo>
                    <a:pt x="513" y="2601"/>
                    <a:pt x="498" y="2593"/>
                    <a:pt x="482" y="2593"/>
                  </a:cubicBezTo>
                  <a:cubicBezTo>
                    <a:pt x="458" y="2585"/>
                    <a:pt x="435" y="2577"/>
                    <a:pt x="427" y="2538"/>
                  </a:cubicBezTo>
                  <a:cubicBezTo>
                    <a:pt x="411" y="2490"/>
                    <a:pt x="403" y="2474"/>
                    <a:pt x="371" y="2451"/>
                  </a:cubicBezTo>
                  <a:cubicBezTo>
                    <a:pt x="371" y="2443"/>
                    <a:pt x="363" y="2435"/>
                    <a:pt x="355" y="2427"/>
                  </a:cubicBezTo>
                  <a:cubicBezTo>
                    <a:pt x="308" y="2380"/>
                    <a:pt x="292" y="2364"/>
                    <a:pt x="229" y="2324"/>
                  </a:cubicBezTo>
                  <a:cubicBezTo>
                    <a:pt x="213" y="2308"/>
                    <a:pt x="197" y="2308"/>
                    <a:pt x="189" y="2308"/>
                  </a:cubicBezTo>
                  <a:cubicBezTo>
                    <a:pt x="166" y="2301"/>
                    <a:pt x="166" y="2301"/>
                    <a:pt x="166" y="2261"/>
                  </a:cubicBezTo>
                  <a:cubicBezTo>
                    <a:pt x="166" y="2190"/>
                    <a:pt x="95" y="2143"/>
                    <a:pt x="87" y="2143"/>
                  </a:cubicBezTo>
                  <a:cubicBezTo>
                    <a:pt x="87" y="2143"/>
                    <a:pt x="87" y="2143"/>
                    <a:pt x="55" y="2143"/>
                  </a:cubicBezTo>
                  <a:cubicBezTo>
                    <a:pt x="47" y="2143"/>
                    <a:pt x="47" y="2143"/>
                    <a:pt x="47" y="2143"/>
                  </a:cubicBezTo>
                  <a:cubicBezTo>
                    <a:pt x="47" y="2135"/>
                    <a:pt x="47" y="2135"/>
                    <a:pt x="47" y="2135"/>
                  </a:cubicBezTo>
                  <a:cubicBezTo>
                    <a:pt x="0" y="2040"/>
                    <a:pt x="8" y="2032"/>
                    <a:pt x="8" y="2024"/>
                  </a:cubicBezTo>
                  <a:lnTo>
                    <a:pt x="16" y="2024"/>
                  </a:lnTo>
                  <a:lnTo>
                    <a:pt x="23" y="2024"/>
                  </a:lnTo>
                  <a:cubicBezTo>
                    <a:pt x="71" y="2032"/>
                    <a:pt x="1399" y="2143"/>
                    <a:pt x="1423" y="2143"/>
                  </a:cubicBezTo>
                  <a:cubicBezTo>
                    <a:pt x="1454" y="2143"/>
                    <a:pt x="1454" y="2103"/>
                    <a:pt x="1454" y="2103"/>
                  </a:cubicBezTo>
                  <a:cubicBezTo>
                    <a:pt x="1597" y="0"/>
                    <a:pt x="1597" y="0"/>
                    <a:pt x="1597" y="0"/>
                  </a:cubicBezTo>
                  <a:lnTo>
                    <a:pt x="1597" y="0"/>
                  </a:lnTo>
                  <a:cubicBezTo>
                    <a:pt x="2743" y="63"/>
                    <a:pt x="2743" y="63"/>
                    <a:pt x="2743" y="63"/>
                  </a:cubicBezTo>
                  <a:lnTo>
                    <a:pt x="2743" y="63"/>
                  </a:lnTo>
                  <a:cubicBezTo>
                    <a:pt x="2735" y="419"/>
                    <a:pt x="2735" y="949"/>
                    <a:pt x="2759" y="965"/>
                  </a:cubicBezTo>
                  <a:cubicBezTo>
                    <a:pt x="2775" y="980"/>
                    <a:pt x="2790" y="996"/>
                    <a:pt x="2798" y="1012"/>
                  </a:cubicBezTo>
                  <a:cubicBezTo>
                    <a:pt x="2806" y="1028"/>
                    <a:pt x="2822" y="1044"/>
                    <a:pt x="2838" y="1060"/>
                  </a:cubicBezTo>
                  <a:cubicBezTo>
                    <a:pt x="2846" y="1067"/>
                    <a:pt x="2854" y="1067"/>
                    <a:pt x="2862" y="1067"/>
                  </a:cubicBezTo>
                  <a:cubicBezTo>
                    <a:pt x="2869" y="1067"/>
                    <a:pt x="2869" y="1067"/>
                    <a:pt x="2877" y="1067"/>
                  </a:cubicBezTo>
                  <a:cubicBezTo>
                    <a:pt x="2885" y="1067"/>
                    <a:pt x="2885" y="1060"/>
                    <a:pt x="2893" y="1060"/>
                  </a:cubicBezTo>
                  <a:cubicBezTo>
                    <a:pt x="2901" y="1060"/>
                    <a:pt x="2909" y="1060"/>
                    <a:pt x="2917" y="1067"/>
                  </a:cubicBezTo>
                  <a:cubicBezTo>
                    <a:pt x="2925" y="1067"/>
                    <a:pt x="2925" y="1067"/>
                    <a:pt x="2933" y="1067"/>
                  </a:cubicBezTo>
                  <a:cubicBezTo>
                    <a:pt x="2941" y="1067"/>
                    <a:pt x="2941" y="1060"/>
                    <a:pt x="2948" y="1051"/>
                  </a:cubicBezTo>
                  <a:cubicBezTo>
                    <a:pt x="2948" y="1044"/>
                    <a:pt x="2948" y="1036"/>
                    <a:pt x="2964" y="1028"/>
                  </a:cubicBezTo>
                  <a:cubicBezTo>
                    <a:pt x="2964" y="1028"/>
                    <a:pt x="2964" y="1028"/>
                    <a:pt x="2972" y="1028"/>
                  </a:cubicBezTo>
                  <a:cubicBezTo>
                    <a:pt x="2988" y="1028"/>
                    <a:pt x="2996" y="1051"/>
                    <a:pt x="3012" y="1075"/>
                  </a:cubicBezTo>
                  <a:cubicBezTo>
                    <a:pt x="3012" y="1083"/>
                    <a:pt x="3012" y="1083"/>
                    <a:pt x="3012" y="1083"/>
                  </a:cubicBezTo>
                  <a:cubicBezTo>
                    <a:pt x="3020" y="1091"/>
                    <a:pt x="3020" y="1099"/>
                    <a:pt x="3020" y="1107"/>
                  </a:cubicBezTo>
                  <a:cubicBezTo>
                    <a:pt x="3020" y="1131"/>
                    <a:pt x="3028" y="1146"/>
                    <a:pt x="3043" y="1146"/>
                  </a:cubicBezTo>
                  <a:cubicBezTo>
                    <a:pt x="3051" y="1154"/>
                    <a:pt x="3067" y="1154"/>
                    <a:pt x="3067" y="1162"/>
                  </a:cubicBezTo>
                  <a:cubicBezTo>
                    <a:pt x="3083" y="1162"/>
                    <a:pt x="3091" y="1170"/>
                    <a:pt x="3115" y="1170"/>
                  </a:cubicBezTo>
                  <a:cubicBezTo>
                    <a:pt x="3115" y="1170"/>
                    <a:pt x="3122" y="1170"/>
                    <a:pt x="3130" y="1170"/>
                  </a:cubicBezTo>
                  <a:cubicBezTo>
                    <a:pt x="3170" y="1162"/>
                    <a:pt x="3186" y="1194"/>
                    <a:pt x="3186" y="1194"/>
                  </a:cubicBezTo>
                  <a:cubicBezTo>
                    <a:pt x="3194" y="1202"/>
                    <a:pt x="3201" y="1202"/>
                    <a:pt x="3209" y="1202"/>
                  </a:cubicBezTo>
                  <a:cubicBezTo>
                    <a:pt x="3217" y="1202"/>
                    <a:pt x="3225" y="1202"/>
                    <a:pt x="3233" y="1202"/>
                  </a:cubicBezTo>
                  <a:cubicBezTo>
                    <a:pt x="3241" y="1194"/>
                    <a:pt x="3249" y="1194"/>
                    <a:pt x="3265" y="1194"/>
                  </a:cubicBezTo>
                  <a:lnTo>
                    <a:pt x="3273" y="1194"/>
                  </a:lnTo>
                  <a:cubicBezTo>
                    <a:pt x="3304" y="1194"/>
                    <a:pt x="3304" y="1210"/>
                    <a:pt x="3312" y="1226"/>
                  </a:cubicBezTo>
                  <a:cubicBezTo>
                    <a:pt x="3312" y="1233"/>
                    <a:pt x="3312" y="1233"/>
                    <a:pt x="3312" y="1233"/>
                  </a:cubicBezTo>
                  <a:cubicBezTo>
                    <a:pt x="3312" y="1241"/>
                    <a:pt x="3312" y="1241"/>
                    <a:pt x="3320" y="1241"/>
                  </a:cubicBezTo>
                  <a:cubicBezTo>
                    <a:pt x="3328" y="1241"/>
                    <a:pt x="3344" y="1233"/>
                    <a:pt x="3352" y="1218"/>
                  </a:cubicBezTo>
                  <a:cubicBezTo>
                    <a:pt x="3352" y="1202"/>
                    <a:pt x="3359" y="1194"/>
                    <a:pt x="3367" y="1194"/>
                  </a:cubicBezTo>
                  <a:cubicBezTo>
                    <a:pt x="3367" y="1194"/>
                    <a:pt x="3375" y="1194"/>
                    <a:pt x="3375" y="1202"/>
                  </a:cubicBezTo>
                  <a:lnTo>
                    <a:pt x="3383" y="1202"/>
                  </a:lnTo>
                  <a:lnTo>
                    <a:pt x="3383" y="1202"/>
                  </a:lnTo>
                  <a:cubicBezTo>
                    <a:pt x="3383" y="1186"/>
                    <a:pt x="3399" y="1186"/>
                    <a:pt x="3399" y="1186"/>
                  </a:cubicBezTo>
                  <a:cubicBezTo>
                    <a:pt x="3407" y="1186"/>
                    <a:pt x="3415" y="1186"/>
                    <a:pt x="3423" y="1186"/>
                  </a:cubicBezTo>
                  <a:cubicBezTo>
                    <a:pt x="3423" y="1186"/>
                    <a:pt x="3439" y="1186"/>
                    <a:pt x="3446" y="1186"/>
                  </a:cubicBezTo>
                  <a:cubicBezTo>
                    <a:pt x="3454" y="1186"/>
                    <a:pt x="3462" y="1194"/>
                    <a:pt x="3462" y="1194"/>
                  </a:cubicBezTo>
                  <a:cubicBezTo>
                    <a:pt x="3470" y="1202"/>
                    <a:pt x="3470" y="1210"/>
                    <a:pt x="3470" y="1226"/>
                  </a:cubicBezTo>
                  <a:lnTo>
                    <a:pt x="3470" y="1233"/>
                  </a:lnTo>
                  <a:cubicBezTo>
                    <a:pt x="3470" y="1249"/>
                    <a:pt x="3470" y="1249"/>
                    <a:pt x="3478" y="1249"/>
                  </a:cubicBezTo>
                  <a:cubicBezTo>
                    <a:pt x="3486" y="1257"/>
                    <a:pt x="3486" y="1257"/>
                    <a:pt x="3494" y="1257"/>
                  </a:cubicBezTo>
                  <a:cubicBezTo>
                    <a:pt x="3510" y="1265"/>
                    <a:pt x="3510" y="1281"/>
                    <a:pt x="3510" y="1297"/>
                  </a:cubicBezTo>
                  <a:cubicBezTo>
                    <a:pt x="3510" y="1304"/>
                    <a:pt x="3502" y="1320"/>
                    <a:pt x="3510" y="1328"/>
                  </a:cubicBezTo>
                  <a:cubicBezTo>
                    <a:pt x="3510" y="1336"/>
                    <a:pt x="3518" y="1336"/>
                    <a:pt x="3518" y="1336"/>
                  </a:cubicBezTo>
                  <a:cubicBezTo>
                    <a:pt x="3526" y="1336"/>
                    <a:pt x="3549" y="1320"/>
                    <a:pt x="3557" y="1304"/>
                  </a:cubicBezTo>
                  <a:cubicBezTo>
                    <a:pt x="3573" y="1281"/>
                    <a:pt x="3597" y="1273"/>
                    <a:pt x="3628" y="1281"/>
                  </a:cubicBezTo>
                  <a:cubicBezTo>
                    <a:pt x="3660" y="1289"/>
                    <a:pt x="3668" y="1304"/>
                    <a:pt x="3676" y="1320"/>
                  </a:cubicBezTo>
                  <a:cubicBezTo>
                    <a:pt x="3684" y="1328"/>
                    <a:pt x="3684" y="1328"/>
                    <a:pt x="3684" y="1328"/>
                  </a:cubicBezTo>
                  <a:cubicBezTo>
                    <a:pt x="3684" y="1336"/>
                    <a:pt x="3692" y="1336"/>
                    <a:pt x="3699" y="1336"/>
                  </a:cubicBezTo>
                  <a:cubicBezTo>
                    <a:pt x="3707" y="1336"/>
                    <a:pt x="3715" y="1336"/>
                    <a:pt x="3715" y="1320"/>
                  </a:cubicBezTo>
                  <a:cubicBezTo>
                    <a:pt x="3715" y="1313"/>
                    <a:pt x="3739" y="1304"/>
                    <a:pt x="3778" y="1304"/>
                  </a:cubicBezTo>
                  <a:cubicBezTo>
                    <a:pt x="3786" y="1304"/>
                    <a:pt x="3794" y="1304"/>
                    <a:pt x="3802" y="1304"/>
                  </a:cubicBezTo>
                  <a:cubicBezTo>
                    <a:pt x="3810" y="1304"/>
                    <a:pt x="3810" y="1304"/>
                    <a:pt x="3810" y="1304"/>
                  </a:cubicBezTo>
                  <a:cubicBezTo>
                    <a:pt x="3818" y="1304"/>
                    <a:pt x="3818" y="1304"/>
                    <a:pt x="3818" y="1313"/>
                  </a:cubicBezTo>
                  <a:cubicBezTo>
                    <a:pt x="3826" y="1313"/>
                    <a:pt x="3818" y="1320"/>
                    <a:pt x="3818" y="1336"/>
                  </a:cubicBezTo>
                  <a:cubicBezTo>
                    <a:pt x="3818" y="1344"/>
                    <a:pt x="3818" y="1352"/>
                    <a:pt x="3810" y="1360"/>
                  </a:cubicBezTo>
                  <a:cubicBezTo>
                    <a:pt x="3810" y="1384"/>
                    <a:pt x="3818" y="1391"/>
                    <a:pt x="3834" y="1391"/>
                  </a:cubicBezTo>
                  <a:cubicBezTo>
                    <a:pt x="3834" y="1391"/>
                    <a:pt x="3842" y="1391"/>
                    <a:pt x="3842" y="1399"/>
                  </a:cubicBezTo>
                  <a:lnTo>
                    <a:pt x="3842" y="1399"/>
                  </a:lnTo>
                  <a:cubicBezTo>
                    <a:pt x="3850" y="1399"/>
                    <a:pt x="3858" y="1368"/>
                    <a:pt x="3858" y="1344"/>
                  </a:cubicBezTo>
                  <a:cubicBezTo>
                    <a:pt x="3858" y="1320"/>
                    <a:pt x="3865" y="1320"/>
                    <a:pt x="3865" y="1304"/>
                  </a:cubicBezTo>
                  <a:cubicBezTo>
                    <a:pt x="3874" y="1297"/>
                    <a:pt x="3874" y="1297"/>
                    <a:pt x="3881" y="1281"/>
                  </a:cubicBezTo>
                  <a:cubicBezTo>
                    <a:pt x="3881" y="1273"/>
                    <a:pt x="3889" y="1265"/>
                    <a:pt x="3897" y="1265"/>
                  </a:cubicBezTo>
                  <a:lnTo>
                    <a:pt x="3905" y="1273"/>
                  </a:lnTo>
                  <a:cubicBezTo>
                    <a:pt x="3913" y="1281"/>
                    <a:pt x="3913" y="1289"/>
                    <a:pt x="3913" y="1289"/>
                  </a:cubicBezTo>
                  <a:cubicBezTo>
                    <a:pt x="3929" y="1304"/>
                    <a:pt x="3945" y="1313"/>
                    <a:pt x="3960" y="1336"/>
                  </a:cubicBezTo>
                  <a:cubicBezTo>
                    <a:pt x="3960" y="1344"/>
                    <a:pt x="3968" y="1344"/>
                    <a:pt x="3968" y="1344"/>
                  </a:cubicBezTo>
                  <a:cubicBezTo>
                    <a:pt x="3976" y="1344"/>
                    <a:pt x="3984" y="1328"/>
                    <a:pt x="3984" y="1313"/>
                  </a:cubicBezTo>
                  <a:lnTo>
                    <a:pt x="3984" y="1313"/>
                  </a:lnTo>
                  <a:cubicBezTo>
                    <a:pt x="3992" y="1304"/>
                    <a:pt x="3992" y="1297"/>
                    <a:pt x="4000" y="1297"/>
                  </a:cubicBezTo>
                  <a:cubicBezTo>
                    <a:pt x="4007" y="1297"/>
                    <a:pt x="4023" y="1313"/>
                    <a:pt x="4038" y="1328"/>
                  </a:cubicBezTo>
                  <a:cubicBezTo>
                    <a:pt x="4046" y="1336"/>
                    <a:pt x="4046" y="1336"/>
                    <a:pt x="4054" y="1344"/>
                  </a:cubicBezTo>
                  <a:cubicBezTo>
                    <a:pt x="4078" y="1368"/>
                    <a:pt x="4094" y="1391"/>
                    <a:pt x="4125" y="1407"/>
                  </a:cubicBezTo>
                  <a:cubicBezTo>
                    <a:pt x="4133" y="1415"/>
                    <a:pt x="4133" y="1415"/>
                    <a:pt x="4141" y="1415"/>
                  </a:cubicBezTo>
                  <a:cubicBezTo>
                    <a:pt x="4157" y="1415"/>
                    <a:pt x="4165" y="1399"/>
                    <a:pt x="4181" y="1384"/>
                  </a:cubicBezTo>
                  <a:cubicBezTo>
                    <a:pt x="4181" y="1376"/>
                    <a:pt x="4181" y="1376"/>
                    <a:pt x="4188" y="1376"/>
                  </a:cubicBezTo>
                  <a:cubicBezTo>
                    <a:pt x="4204" y="1352"/>
                    <a:pt x="4236" y="1328"/>
                    <a:pt x="4276" y="1320"/>
                  </a:cubicBezTo>
                  <a:cubicBezTo>
                    <a:pt x="4276" y="1313"/>
                    <a:pt x="4284" y="1313"/>
                    <a:pt x="4291" y="1313"/>
                  </a:cubicBezTo>
                  <a:cubicBezTo>
                    <a:pt x="4299" y="1313"/>
                    <a:pt x="4299" y="1320"/>
                    <a:pt x="4307" y="1328"/>
                  </a:cubicBezTo>
                  <a:cubicBezTo>
                    <a:pt x="4307" y="1328"/>
                    <a:pt x="4315" y="1336"/>
                    <a:pt x="4323" y="1344"/>
                  </a:cubicBezTo>
                  <a:cubicBezTo>
                    <a:pt x="4323" y="1352"/>
                    <a:pt x="4331" y="1352"/>
                    <a:pt x="4339" y="1352"/>
                  </a:cubicBezTo>
                  <a:cubicBezTo>
                    <a:pt x="4347" y="1352"/>
                    <a:pt x="4363" y="1328"/>
                    <a:pt x="4363" y="1313"/>
                  </a:cubicBezTo>
                  <a:cubicBezTo>
                    <a:pt x="4370" y="1281"/>
                    <a:pt x="4410" y="1281"/>
                    <a:pt x="4434" y="1281"/>
                  </a:cubicBezTo>
                  <a:cubicBezTo>
                    <a:pt x="4450" y="1281"/>
                    <a:pt x="4450" y="1289"/>
                    <a:pt x="4457" y="1297"/>
                  </a:cubicBezTo>
                  <a:cubicBezTo>
                    <a:pt x="4465" y="1304"/>
                    <a:pt x="4465" y="1313"/>
                    <a:pt x="4481" y="1328"/>
                  </a:cubicBezTo>
                  <a:cubicBezTo>
                    <a:pt x="4489" y="1336"/>
                    <a:pt x="4497" y="1336"/>
                    <a:pt x="4505" y="1336"/>
                  </a:cubicBezTo>
                  <a:cubicBezTo>
                    <a:pt x="4521" y="1336"/>
                    <a:pt x="4528" y="1320"/>
                    <a:pt x="4537" y="1313"/>
                  </a:cubicBezTo>
                  <a:lnTo>
                    <a:pt x="4537" y="1313"/>
                  </a:lnTo>
                  <a:cubicBezTo>
                    <a:pt x="4537" y="1304"/>
                    <a:pt x="4544" y="1304"/>
                    <a:pt x="4544" y="1304"/>
                  </a:cubicBezTo>
                  <a:cubicBezTo>
                    <a:pt x="4552" y="1289"/>
                    <a:pt x="4568" y="1273"/>
                    <a:pt x="4584" y="1265"/>
                  </a:cubicBezTo>
                  <a:cubicBezTo>
                    <a:pt x="4608" y="1265"/>
                    <a:pt x="4631" y="1281"/>
                    <a:pt x="4671" y="1328"/>
                  </a:cubicBezTo>
                  <a:cubicBezTo>
                    <a:pt x="4703" y="1368"/>
                    <a:pt x="4718" y="1368"/>
                    <a:pt x="4734" y="1376"/>
                  </a:cubicBezTo>
                  <a:cubicBezTo>
                    <a:pt x="4742" y="1376"/>
                    <a:pt x="4750" y="1376"/>
                    <a:pt x="4750" y="1384"/>
                  </a:cubicBezTo>
                  <a:cubicBezTo>
                    <a:pt x="4766" y="1391"/>
                    <a:pt x="4781" y="1415"/>
                    <a:pt x="4813" y="1415"/>
                  </a:cubicBezTo>
                  <a:cubicBezTo>
                    <a:pt x="4829" y="1415"/>
                    <a:pt x="4837" y="1407"/>
                    <a:pt x="4845" y="1407"/>
                  </a:cubicBezTo>
                  <a:cubicBezTo>
                    <a:pt x="4845" y="1399"/>
                    <a:pt x="4853" y="1399"/>
                    <a:pt x="4868" y="1399"/>
                  </a:cubicBezTo>
                  <a:cubicBezTo>
                    <a:pt x="4884" y="1399"/>
                    <a:pt x="4892" y="1415"/>
                    <a:pt x="4892" y="1431"/>
                  </a:cubicBezTo>
                  <a:cubicBezTo>
                    <a:pt x="4900" y="1447"/>
                    <a:pt x="4900" y="1455"/>
                    <a:pt x="4908" y="1463"/>
                  </a:cubicBezTo>
                  <a:cubicBezTo>
                    <a:pt x="4916" y="1471"/>
                    <a:pt x="4916" y="1471"/>
                    <a:pt x="4916" y="1471"/>
                  </a:cubicBezTo>
                  <a:cubicBezTo>
                    <a:pt x="4916" y="1471"/>
                    <a:pt x="4924" y="1463"/>
                    <a:pt x="4924" y="1455"/>
                  </a:cubicBezTo>
                  <a:cubicBezTo>
                    <a:pt x="4924" y="1439"/>
                    <a:pt x="4932" y="1431"/>
                    <a:pt x="4940" y="1431"/>
                  </a:cubicBezTo>
                  <a:cubicBezTo>
                    <a:pt x="4940" y="1431"/>
                    <a:pt x="4956" y="1431"/>
                    <a:pt x="4963" y="1431"/>
                  </a:cubicBezTo>
                  <a:cubicBezTo>
                    <a:pt x="4971" y="1439"/>
                    <a:pt x="4987" y="1439"/>
                    <a:pt x="5003" y="1439"/>
                  </a:cubicBezTo>
                  <a:cubicBezTo>
                    <a:pt x="5027" y="1439"/>
                    <a:pt x="5043" y="1463"/>
                    <a:pt x="5043" y="1463"/>
                  </a:cubicBezTo>
                  <a:lnTo>
                    <a:pt x="5043" y="1463"/>
                  </a:lnTo>
                  <a:lnTo>
                    <a:pt x="5043" y="1463"/>
                  </a:lnTo>
                  <a:cubicBezTo>
                    <a:pt x="5058" y="2206"/>
                    <a:pt x="5058" y="2206"/>
                    <a:pt x="5058" y="2206"/>
                  </a:cubicBezTo>
                  <a:cubicBezTo>
                    <a:pt x="5066" y="2206"/>
                    <a:pt x="5090" y="2221"/>
                    <a:pt x="5106" y="2245"/>
                  </a:cubicBezTo>
                  <a:cubicBezTo>
                    <a:pt x="5106" y="2253"/>
                    <a:pt x="5114" y="2261"/>
                    <a:pt x="5121" y="2269"/>
                  </a:cubicBezTo>
                  <a:cubicBezTo>
                    <a:pt x="5137" y="2277"/>
                    <a:pt x="5153" y="2293"/>
                    <a:pt x="5161" y="2316"/>
                  </a:cubicBezTo>
                  <a:cubicBezTo>
                    <a:pt x="5169" y="2348"/>
                    <a:pt x="5169" y="2356"/>
                    <a:pt x="5161" y="2372"/>
                  </a:cubicBezTo>
                  <a:cubicBezTo>
                    <a:pt x="5161" y="2372"/>
                    <a:pt x="5161" y="2380"/>
                    <a:pt x="5153" y="2388"/>
                  </a:cubicBezTo>
                  <a:cubicBezTo>
                    <a:pt x="5153" y="2403"/>
                    <a:pt x="5161" y="2403"/>
                    <a:pt x="5169" y="2411"/>
                  </a:cubicBezTo>
                  <a:cubicBezTo>
                    <a:pt x="5177" y="2411"/>
                    <a:pt x="5177" y="2419"/>
                    <a:pt x="5185" y="2419"/>
                  </a:cubicBezTo>
                  <a:cubicBezTo>
                    <a:pt x="5201" y="2435"/>
                    <a:pt x="5224" y="2459"/>
                    <a:pt x="5216" y="2506"/>
                  </a:cubicBezTo>
                  <a:cubicBezTo>
                    <a:pt x="5216" y="2530"/>
                    <a:pt x="5224" y="2530"/>
                    <a:pt x="5232" y="2538"/>
                  </a:cubicBezTo>
                  <a:cubicBezTo>
                    <a:pt x="5240" y="2538"/>
                    <a:pt x="5256" y="2546"/>
                    <a:pt x="5264" y="2561"/>
                  </a:cubicBezTo>
                  <a:cubicBezTo>
                    <a:pt x="5280" y="2593"/>
                    <a:pt x="5280" y="2625"/>
                    <a:pt x="5280" y="2656"/>
                  </a:cubicBezTo>
                  <a:cubicBezTo>
                    <a:pt x="5272" y="2672"/>
                    <a:pt x="5272" y="2696"/>
                    <a:pt x="5272" y="2712"/>
                  </a:cubicBezTo>
                  <a:cubicBezTo>
                    <a:pt x="5272" y="2712"/>
                    <a:pt x="5272" y="2712"/>
                    <a:pt x="5280" y="2720"/>
                  </a:cubicBezTo>
                  <a:cubicBezTo>
                    <a:pt x="5280" y="2727"/>
                    <a:pt x="5280" y="2759"/>
                    <a:pt x="5256" y="2807"/>
                  </a:cubicBezTo>
                  <a:cubicBezTo>
                    <a:pt x="5248" y="2830"/>
                    <a:pt x="5240" y="2838"/>
                    <a:pt x="5224" y="2846"/>
                  </a:cubicBezTo>
                  <a:cubicBezTo>
                    <a:pt x="5224" y="2846"/>
                    <a:pt x="5216" y="2854"/>
                    <a:pt x="5208" y="2862"/>
                  </a:cubicBezTo>
                  <a:cubicBezTo>
                    <a:pt x="5201" y="2870"/>
                    <a:pt x="5201" y="2878"/>
                    <a:pt x="5201" y="2878"/>
                  </a:cubicBezTo>
                  <a:cubicBezTo>
                    <a:pt x="5201" y="2878"/>
                    <a:pt x="5201" y="2878"/>
                    <a:pt x="5208" y="2878"/>
                  </a:cubicBezTo>
                  <a:cubicBezTo>
                    <a:pt x="5216" y="2886"/>
                    <a:pt x="5224" y="2886"/>
                    <a:pt x="5224" y="2894"/>
                  </a:cubicBezTo>
                  <a:cubicBezTo>
                    <a:pt x="5232" y="2909"/>
                    <a:pt x="5232" y="2925"/>
                    <a:pt x="5232" y="2933"/>
                  </a:cubicBezTo>
                  <a:cubicBezTo>
                    <a:pt x="5224" y="2933"/>
                    <a:pt x="5224" y="2933"/>
                    <a:pt x="5216" y="2933"/>
                  </a:cubicBezTo>
                  <a:cubicBezTo>
                    <a:pt x="5216" y="2933"/>
                    <a:pt x="5208" y="2957"/>
                    <a:pt x="5201" y="2973"/>
                  </a:cubicBezTo>
                  <a:cubicBezTo>
                    <a:pt x="5201" y="2973"/>
                    <a:pt x="5201" y="2973"/>
                    <a:pt x="5201" y="2980"/>
                  </a:cubicBezTo>
                  <a:cubicBezTo>
                    <a:pt x="5201" y="2988"/>
                    <a:pt x="5208" y="2996"/>
                    <a:pt x="5216" y="3012"/>
                  </a:cubicBezTo>
                  <a:cubicBezTo>
                    <a:pt x="5216" y="3020"/>
                    <a:pt x="5216" y="3020"/>
                    <a:pt x="5224" y="3028"/>
                  </a:cubicBezTo>
                  <a:cubicBezTo>
                    <a:pt x="5232" y="3044"/>
                    <a:pt x="5232" y="3060"/>
                    <a:pt x="5232" y="3075"/>
                  </a:cubicBezTo>
                  <a:cubicBezTo>
                    <a:pt x="5232" y="3083"/>
                    <a:pt x="5232" y="3083"/>
                    <a:pt x="5232" y="3091"/>
                  </a:cubicBezTo>
                  <a:cubicBezTo>
                    <a:pt x="5232" y="3099"/>
                    <a:pt x="5224" y="3107"/>
                    <a:pt x="5216" y="3107"/>
                  </a:cubicBezTo>
                  <a:lnTo>
                    <a:pt x="5208" y="3115"/>
                  </a:lnTo>
                  <a:cubicBezTo>
                    <a:pt x="5201" y="3123"/>
                    <a:pt x="5201" y="3131"/>
                    <a:pt x="5201" y="3138"/>
                  </a:cubicBezTo>
                  <a:cubicBezTo>
                    <a:pt x="5201" y="3154"/>
                    <a:pt x="5193" y="3170"/>
                    <a:pt x="5185" y="3178"/>
                  </a:cubicBezTo>
                  <a:cubicBezTo>
                    <a:pt x="5161" y="3202"/>
                    <a:pt x="5153" y="3210"/>
                    <a:pt x="5145" y="3225"/>
                  </a:cubicBezTo>
                  <a:cubicBezTo>
                    <a:pt x="5137" y="3241"/>
                    <a:pt x="5145" y="3241"/>
                    <a:pt x="5153" y="3249"/>
                  </a:cubicBezTo>
                  <a:lnTo>
                    <a:pt x="5153" y="3249"/>
                  </a:lnTo>
                  <a:cubicBezTo>
                    <a:pt x="5169" y="3257"/>
                    <a:pt x="5177" y="3273"/>
                    <a:pt x="5177" y="3273"/>
                  </a:cubicBezTo>
                  <a:cubicBezTo>
                    <a:pt x="5177" y="3281"/>
                    <a:pt x="5177" y="3281"/>
                    <a:pt x="5177" y="3281"/>
                  </a:cubicBezTo>
                  <a:cubicBezTo>
                    <a:pt x="5169" y="3281"/>
                    <a:pt x="5169" y="3281"/>
                    <a:pt x="5169" y="3281"/>
                  </a:cubicBezTo>
                  <a:cubicBezTo>
                    <a:pt x="5169" y="3281"/>
                    <a:pt x="5169" y="3281"/>
                    <a:pt x="5161" y="3281"/>
                  </a:cubicBezTo>
                  <a:cubicBezTo>
                    <a:pt x="5145" y="3281"/>
                    <a:pt x="5114" y="3297"/>
                    <a:pt x="5074" y="3313"/>
                  </a:cubicBezTo>
                  <a:cubicBezTo>
                    <a:pt x="5034" y="3328"/>
                    <a:pt x="5003" y="3336"/>
                    <a:pt x="4979" y="3344"/>
                  </a:cubicBezTo>
                  <a:cubicBezTo>
                    <a:pt x="4963" y="3344"/>
                    <a:pt x="4948" y="3360"/>
                    <a:pt x="4924" y="3368"/>
                  </a:cubicBezTo>
                  <a:cubicBezTo>
                    <a:pt x="4908" y="3384"/>
                    <a:pt x="4892" y="3391"/>
                    <a:pt x="4868" y="3407"/>
                  </a:cubicBezTo>
                  <a:cubicBezTo>
                    <a:pt x="4813" y="3431"/>
                    <a:pt x="4797" y="3463"/>
                    <a:pt x="4790" y="3486"/>
                  </a:cubicBezTo>
                  <a:lnTo>
                    <a:pt x="4790" y="3486"/>
                  </a:lnTo>
                  <a:cubicBezTo>
                    <a:pt x="4781" y="3502"/>
                    <a:pt x="4742" y="3534"/>
                    <a:pt x="4703" y="3550"/>
                  </a:cubicBezTo>
                  <a:cubicBezTo>
                    <a:pt x="4695" y="3557"/>
                    <a:pt x="4687" y="3557"/>
                    <a:pt x="4679" y="3557"/>
                  </a:cubicBezTo>
                  <a:lnTo>
                    <a:pt x="4679" y="3557"/>
                  </a:lnTo>
                  <a:cubicBezTo>
                    <a:pt x="4671" y="3550"/>
                    <a:pt x="4671" y="3550"/>
                    <a:pt x="4679" y="3542"/>
                  </a:cubicBezTo>
                  <a:lnTo>
                    <a:pt x="4679" y="3534"/>
                  </a:lnTo>
                  <a:cubicBezTo>
                    <a:pt x="4679" y="3526"/>
                    <a:pt x="4695" y="3518"/>
                    <a:pt x="4710" y="3510"/>
                  </a:cubicBezTo>
                  <a:cubicBezTo>
                    <a:pt x="4718" y="3502"/>
                    <a:pt x="4726" y="3494"/>
                    <a:pt x="4734" y="3494"/>
                  </a:cubicBezTo>
                  <a:cubicBezTo>
                    <a:pt x="4758" y="3478"/>
                    <a:pt x="4766" y="3463"/>
                    <a:pt x="4774" y="3455"/>
                  </a:cubicBezTo>
                  <a:cubicBezTo>
                    <a:pt x="4781" y="3439"/>
                    <a:pt x="4813" y="3391"/>
                    <a:pt x="4837" y="3384"/>
                  </a:cubicBezTo>
                  <a:lnTo>
                    <a:pt x="4837" y="3384"/>
                  </a:lnTo>
                  <a:lnTo>
                    <a:pt x="4829" y="3384"/>
                  </a:lnTo>
                  <a:cubicBezTo>
                    <a:pt x="4821" y="3384"/>
                    <a:pt x="4821" y="3384"/>
                    <a:pt x="4813" y="3384"/>
                  </a:cubicBezTo>
                  <a:cubicBezTo>
                    <a:pt x="4805" y="3384"/>
                    <a:pt x="4805" y="3384"/>
                    <a:pt x="4797" y="3384"/>
                  </a:cubicBezTo>
                  <a:cubicBezTo>
                    <a:pt x="4790" y="3384"/>
                    <a:pt x="4790" y="3384"/>
                    <a:pt x="4790" y="3376"/>
                  </a:cubicBezTo>
                  <a:cubicBezTo>
                    <a:pt x="4790" y="3368"/>
                    <a:pt x="4781" y="3368"/>
                    <a:pt x="4781" y="3360"/>
                  </a:cubicBezTo>
                  <a:cubicBezTo>
                    <a:pt x="4774" y="3352"/>
                    <a:pt x="4790" y="3344"/>
                    <a:pt x="4790" y="3344"/>
                  </a:cubicBezTo>
                  <a:cubicBezTo>
                    <a:pt x="4790" y="3336"/>
                    <a:pt x="4797" y="3336"/>
                    <a:pt x="4797" y="3336"/>
                  </a:cubicBezTo>
                  <a:cubicBezTo>
                    <a:pt x="4790" y="3336"/>
                    <a:pt x="4790" y="3328"/>
                    <a:pt x="4797" y="3320"/>
                  </a:cubicBezTo>
                  <a:cubicBezTo>
                    <a:pt x="4797" y="3313"/>
                    <a:pt x="4805" y="3304"/>
                    <a:pt x="4813" y="3297"/>
                  </a:cubicBezTo>
                  <a:cubicBezTo>
                    <a:pt x="4821" y="3297"/>
                    <a:pt x="4821" y="3297"/>
                    <a:pt x="4821" y="3289"/>
                  </a:cubicBezTo>
                  <a:cubicBezTo>
                    <a:pt x="4821" y="3289"/>
                    <a:pt x="4813" y="3281"/>
                    <a:pt x="4805" y="3273"/>
                  </a:cubicBezTo>
                  <a:lnTo>
                    <a:pt x="4797" y="3265"/>
                  </a:lnTo>
                  <a:lnTo>
                    <a:pt x="4797" y="3265"/>
                  </a:lnTo>
                  <a:cubicBezTo>
                    <a:pt x="4790" y="3265"/>
                    <a:pt x="4781" y="3265"/>
                    <a:pt x="4774" y="3273"/>
                  </a:cubicBezTo>
                  <a:cubicBezTo>
                    <a:pt x="4766" y="3281"/>
                    <a:pt x="4766" y="3289"/>
                    <a:pt x="4766" y="3297"/>
                  </a:cubicBezTo>
                  <a:cubicBezTo>
                    <a:pt x="4758" y="3297"/>
                    <a:pt x="4758" y="3304"/>
                    <a:pt x="4750" y="3313"/>
                  </a:cubicBezTo>
                  <a:cubicBezTo>
                    <a:pt x="4742" y="3320"/>
                    <a:pt x="4742" y="3320"/>
                    <a:pt x="4734" y="3320"/>
                  </a:cubicBezTo>
                  <a:cubicBezTo>
                    <a:pt x="4726" y="3320"/>
                    <a:pt x="4718" y="3313"/>
                    <a:pt x="4710" y="3304"/>
                  </a:cubicBezTo>
                  <a:cubicBezTo>
                    <a:pt x="4703" y="3304"/>
                    <a:pt x="4695" y="3297"/>
                    <a:pt x="4695" y="3297"/>
                  </a:cubicBezTo>
                  <a:lnTo>
                    <a:pt x="4687" y="3297"/>
                  </a:lnTo>
                  <a:lnTo>
                    <a:pt x="4687" y="3304"/>
                  </a:lnTo>
                  <a:cubicBezTo>
                    <a:pt x="4687" y="3313"/>
                    <a:pt x="4695" y="3320"/>
                    <a:pt x="4687" y="3328"/>
                  </a:cubicBezTo>
                  <a:cubicBezTo>
                    <a:pt x="4687" y="3336"/>
                    <a:pt x="4695" y="3344"/>
                    <a:pt x="4695" y="3344"/>
                  </a:cubicBezTo>
                  <a:cubicBezTo>
                    <a:pt x="4703" y="3352"/>
                    <a:pt x="4703" y="3352"/>
                    <a:pt x="4710" y="3368"/>
                  </a:cubicBezTo>
                  <a:cubicBezTo>
                    <a:pt x="4718" y="3376"/>
                    <a:pt x="4718" y="3384"/>
                    <a:pt x="4718" y="3384"/>
                  </a:cubicBezTo>
                  <a:cubicBezTo>
                    <a:pt x="4726" y="3391"/>
                    <a:pt x="4726" y="3400"/>
                    <a:pt x="4734" y="3407"/>
                  </a:cubicBezTo>
                  <a:cubicBezTo>
                    <a:pt x="4758" y="3431"/>
                    <a:pt x="4742" y="3471"/>
                    <a:pt x="4734" y="3478"/>
                  </a:cubicBezTo>
                  <a:cubicBezTo>
                    <a:pt x="4726" y="3486"/>
                    <a:pt x="4695" y="3518"/>
                    <a:pt x="4663" y="3534"/>
                  </a:cubicBezTo>
                  <a:cubicBezTo>
                    <a:pt x="4647" y="3534"/>
                    <a:pt x="4647" y="3542"/>
                    <a:pt x="4647" y="3557"/>
                  </a:cubicBezTo>
                  <a:cubicBezTo>
                    <a:pt x="4639" y="3565"/>
                    <a:pt x="4639" y="3581"/>
                    <a:pt x="4631" y="3605"/>
                  </a:cubicBezTo>
                  <a:cubicBezTo>
                    <a:pt x="4608" y="3637"/>
                    <a:pt x="4537" y="3684"/>
                    <a:pt x="4489" y="3716"/>
                  </a:cubicBezTo>
                  <a:cubicBezTo>
                    <a:pt x="4473" y="3724"/>
                    <a:pt x="4465" y="3731"/>
                    <a:pt x="4457" y="3739"/>
                  </a:cubicBezTo>
                  <a:cubicBezTo>
                    <a:pt x="4442" y="3755"/>
                    <a:pt x="4410" y="3755"/>
                    <a:pt x="4386" y="3763"/>
                  </a:cubicBezTo>
                  <a:lnTo>
                    <a:pt x="4386" y="3763"/>
                  </a:lnTo>
                  <a:cubicBezTo>
                    <a:pt x="4370" y="3763"/>
                    <a:pt x="4370" y="3763"/>
                    <a:pt x="4370" y="3763"/>
                  </a:cubicBezTo>
                  <a:cubicBezTo>
                    <a:pt x="4370" y="3771"/>
                    <a:pt x="4370" y="3771"/>
                    <a:pt x="4378" y="3779"/>
                  </a:cubicBezTo>
                  <a:cubicBezTo>
                    <a:pt x="4378" y="3779"/>
                    <a:pt x="4378" y="3779"/>
                    <a:pt x="4378" y="3787"/>
                  </a:cubicBezTo>
                  <a:cubicBezTo>
                    <a:pt x="4378" y="3803"/>
                    <a:pt x="4355" y="3811"/>
                    <a:pt x="4315" y="3834"/>
                  </a:cubicBezTo>
                  <a:cubicBezTo>
                    <a:pt x="4291" y="3842"/>
                    <a:pt x="4268" y="3858"/>
                    <a:pt x="4252" y="3866"/>
                  </a:cubicBezTo>
                  <a:cubicBezTo>
                    <a:pt x="4228" y="3882"/>
                    <a:pt x="4212" y="3890"/>
                    <a:pt x="4204" y="3890"/>
                  </a:cubicBezTo>
                  <a:lnTo>
                    <a:pt x="4204" y="3882"/>
                  </a:lnTo>
                  <a:cubicBezTo>
                    <a:pt x="4204" y="3874"/>
                    <a:pt x="4212" y="3842"/>
                    <a:pt x="4236" y="3834"/>
                  </a:cubicBezTo>
                  <a:cubicBezTo>
                    <a:pt x="4252" y="3834"/>
                    <a:pt x="4260" y="3826"/>
                    <a:pt x="4260" y="3818"/>
                  </a:cubicBezTo>
                  <a:cubicBezTo>
                    <a:pt x="4260" y="3826"/>
                    <a:pt x="4260" y="3818"/>
                    <a:pt x="4252" y="3818"/>
                  </a:cubicBezTo>
                  <a:lnTo>
                    <a:pt x="4252" y="3826"/>
                  </a:lnTo>
                  <a:cubicBezTo>
                    <a:pt x="4244" y="3826"/>
                    <a:pt x="4244" y="3826"/>
                    <a:pt x="4244" y="3826"/>
                  </a:cubicBezTo>
                  <a:cubicBezTo>
                    <a:pt x="4228" y="3826"/>
                    <a:pt x="4220" y="3818"/>
                    <a:pt x="4204" y="3811"/>
                  </a:cubicBezTo>
                  <a:cubicBezTo>
                    <a:pt x="4197" y="3803"/>
                    <a:pt x="4188" y="3803"/>
                    <a:pt x="4188" y="3795"/>
                  </a:cubicBezTo>
                  <a:cubicBezTo>
                    <a:pt x="4181" y="3795"/>
                    <a:pt x="4173" y="3795"/>
                    <a:pt x="4165" y="3795"/>
                  </a:cubicBezTo>
                  <a:cubicBezTo>
                    <a:pt x="4157" y="3795"/>
                    <a:pt x="4149" y="3795"/>
                    <a:pt x="4141" y="3811"/>
                  </a:cubicBezTo>
                  <a:cubicBezTo>
                    <a:pt x="4133" y="3818"/>
                    <a:pt x="4133" y="3826"/>
                    <a:pt x="4117" y="3826"/>
                  </a:cubicBezTo>
                  <a:cubicBezTo>
                    <a:pt x="4110" y="3826"/>
                    <a:pt x="4102" y="3818"/>
                    <a:pt x="4086" y="3811"/>
                  </a:cubicBezTo>
                  <a:lnTo>
                    <a:pt x="4078" y="3811"/>
                  </a:lnTo>
                  <a:cubicBezTo>
                    <a:pt x="4054" y="3803"/>
                    <a:pt x="4054" y="3787"/>
                    <a:pt x="4054" y="3779"/>
                  </a:cubicBezTo>
                  <a:cubicBezTo>
                    <a:pt x="4054" y="3771"/>
                    <a:pt x="4046" y="3771"/>
                    <a:pt x="4046" y="3771"/>
                  </a:cubicBezTo>
                  <a:lnTo>
                    <a:pt x="4046" y="3771"/>
                  </a:lnTo>
                  <a:cubicBezTo>
                    <a:pt x="4038" y="3779"/>
                    <a:pt x="4038" y="3779"/>
                    <a:pt x="4038" y="3779"/>
                  </a:cubicBezTo>
                  <a:cubicBezTo>
                    <a:pt x="4031" y="3787"/>
                    <a:pt x="4046" y="3811"/>
                    <a:pt x="4062" y="3826"/>
                  </a:cubicBezTo>
                  <a:cubicBezTo>
                    <a:pt x="4070" y="3834"/>
                    <a:pt x="4070" y="3834"/>
                    <a:pt x="4070" y="3842"/>
                  </a:cubicBezTo>
                  <a:cubicBezTo>
                    <a:pt x="4070" y="3850"/>
                    <a:pt x="4078" y="3858"/>
                    <a:pt x="4094" y="3866"/>
                  </a:cubicBezTo>
                  <a:cubicBezTo>
                    <a:pt x="4117" y="3874"/>
                    <a:pt x="4117" y="3890"/>
                    <a:pt x="4117" y="3897"/>
                  </a:cubicBezTo>
                  <a:cubicBezTo>
                    <a:pt x="4117" y="3905"/>
                    <a:pt x="4117" y="3913"/>
                    <a:pt x="4125" y="3913"/>
                  </a:cubicBezTo>
                  <a:cubicBezTo>
                    <a:pt x="4133" y="3913"/>
                    <a:pt x="4133" y="3921"/>
                    <a:pt x="4133" y="3921"/>
                  </a:cubicBezTo>
                  <a:cubicBezTo>
                    <a:pt x="4133" y="3937"/>
                    <a:pt x="4094" y="3961"/>
                    <a:pt x="4046" y="3992"/>
                  </a:cubicBezTo>
                  <a:cubicBezTo>
                    <a:pt x="4038" y="4000"/>
                    <a:pt x="4023" y="4008"/>
                    <a:pt x="4023" y="4008"/>
                  </a:cubicBezTo>
                  <a:cubicBezTo>
                    <a:pt x="4015" y="4016"/>
                    <a:pt x="4015" y="4016"/>
                    <a:pt x="4015" y="4016"/>
                  </a:cubicBezTo>
                  <a:cubicBezTo>
                    <a:pt x="4007" y="4024"/>
                    <a:pt x="3992" y="4032"/>
                    <a:pt x="3984" y="4032"/>
                  </a:cubicBezTo>
                  <a:cubicBezTo>
                    <a:pt x="3976" y="4032"/>
                    <a:pt x="3976" y="4032"/>
                    <a:pt x="3968" y="4024"/>
                  </a:cubicBezTo>
                  <a:cubicBezTo>
                    <a:pt x="3968" y="4016"/>
                    <a:pt x="3992" y="4000"/>
                    <a:pt x="4023" y="3969"/>
                  </a:cubicBezTo>
                  <a:cubicBezTo>
                    <a:pt x="4046" y="3953"/>
                    <a:pt x="4070" y="3937"/>
                    <a:pt x="4070" y="3929"/>
                  </a:cubicBezTo>
                  <a:cubicBezTo>
                    <a:pt x="4070" y="3921"/>
                    <a:pt x="4070" y="3921"/>
                    <a:pt x="4070" y="3921"/>
                  </a:cubicBezTo>
                  <a:cubicBezTo>
                    <a:pt x="4070" y="3929"/>
                    <a:pt x="4070" y="3929"/>
                    <a:pt x="4062" y="3929"/>
                  </a:cubicBezTo>
                  <a:cubicBezTo>
                    <a:pt x="4054" y="3937"/>
                    <a:pt x="4038" y="3953"/>
                    <a:pt x="4023" y="3953"/>
                  </a:cubicBezTo>
                  <a:cubicBezTo>
                    <a:pt x="4015" y="3953"/>
                    <a:pt x="4015" y="3953"/>
                    <a:pt x="4015" y="3953"/>
                  </a:cubicBezTo>
                  <a:cubicBezTo>
                    <a:pt x="4000" y="3953"/>
                    <a:pt x="4000" y="3945"/>
                    <a:pt x="3992" y="3937"/>
                  </a:cubicBezTo>
                  <a:cubicBezTo>
                    <a:pt x="3992" y="3929"/>
                    <a:pt x="3992" y="3921"/>
                    <a:pt x="3976" y="3905"/>
                  </a:cubicBezTo>
                  <a:cubicBezTo>
                    <a:pt x="3968" y="3897"/>
                    <a:pt x="3960" y="3897"/>
                    <a:pt x="3960" y="3897"/>
                  </a:cubicBezTo>
                  <a:cubicBezTo>
                    <a:pt x="3952" y="3897"/>
                    <a:pt x="3952" y="3905"/>
                    <a:pt x="3952" y="3913"/>
                  </a:cubicBezTo>
                  <a:cubicBezTo>
                    <a:pt x="3952" y="3921"/>
                    <a:pt x="3952" y="3921"/>
                    <a:pt x="3952" y="3921"/>
                  </a:cubicBezTo>
                  <a:cubicBezTo>
                    <a:pt x="3945" y="3937"/>
                    <a:pt x="3945" y="3937"/>
                    <a:pt x="3976" y="3945"/>
                  </a:cubicBezTo>
                  <a:lnTo>
                    <a:pt x="3984" y="3953"/>
                  </a:lnTo>
                  <a:cubicBezTo>
                    <a:pt x="3992" y="3977"/>
                    <a:pt x="3929" y="4032"/>
                    <a:pt x="3929" y="4032"/>
                  </a:cubicBezTo>
                  <a:cubicBezTo>
                    <a:pt x="3921" y="4032"/>
                    <a:pt x="3913" y="4040"/>
                    <a:pt x="3913" y="4040"/>
                  </a:cubicBezTo>
                  <a:cubicBezTo>
                    <a:pt x="3905" y="4040"/>
                    <a:pt x="3905" y="4032"/>
                    <a:pt x="3897" y="4024"/>
                  </a:cubicBezTo>
                  <a:cubicBezTo>
                    <a:pt x="3889" y="4024"/>
                    <a:pt x="3889" y="4024"/>
                    <a:pt x="3889" y="4016"/>
                  </a:cubicBezTo>
                  <a:cubicBezTo>
                    <a:pt x="3881" y="4016"/>
                    <a:pt x="3874" y="4016"/>
                    <a:pt x="3874" y="4016"/>
                  </a:cubicBezTo>
                  <a:cubicBezTo>
                    <a:pt x="3865" y="4016"/>
                    <a:pt x="3858" y="4016"/>
                    <a:pt x="3850" y="4016"/>
                  </a:cubicBezTo>
                  <a:cubicBezTo>
                    <a:pt x="3842" y="4024"/>
                    <a:pt x="3834" y="4024"/>
                    <a:pt x="3826" y="4024"/>
                  </a:cubicBezTo>
                  <a:cubicBezTo>
                    <a:pt x="3818" y="4024"/>
                    <a:pt x="3818" y="4024"/>
                    <a:pt x="3810" y="4032"/>
                  </a:cubicBezTo>
                  <a:cubicBezTo>
                    <a:pt x="3810" y="4040"/>
                    <a:pt x="3810" y="4048"/>
                    <a:pt x="3810" y="4064"/>
                  </a:cubicBezTo>
                  <a:cubicBezTo>
                    <a:pt x="3810" y="4071"/>
                    <a:pt x="3810" y="4071"/>
                    <a:pt x="3810" y="4071"/>
                  </a:cubicBezTo>
                  <a:cubicBezTo>
                    <a:pt x="3818" y="4071"/>
                    <a:pt x="3818" y="4064"/>
                    <a:pt x="3826" y="4064"/>
                  </a:cubicBezTo>
                  <a:cubicBezTo>
                    <a:pt x="3834" y="4055"/>
                    <a:pt x="3842" y="4048"/>
                    <a:pt x="3858" y="4048"/>
                  </a:cubicBezTo>
                  <a:cubicBezTo>
                    <a:pt x="3858" y="4048"/>
                    <a:pt x="3865" y="4048"/>
                    <a:pt x="3865" y="4055"/>
                  </a:cubicBezTo>
                  <a:cubicBezTo>
                    <a:pt x="3874" y="4064"/>
                    <a:pt x="3850" y="4087"/>
                    <a:pt x="3826" y="4127"/>
                  </a:cubicBezTo>
                  <a:cubicBezTo>
                    <a:pt x="3818" y="4142"/>
                    <a:pt x="3818" y="4150"/>
                    <a:pt x="3810" y="4158"/>
                  </a:cubicBezTo>
                  <a:lnTo>
                    <a:pt x="3802" y="4166"/>
                  </a:lnTo>
                  <a:cubicBezTo>
                    <a:pt x="3794" y="4182"/>
                    <a:pt x="3794" y="4182"/>
                    <a:pt x="3786" y="4182"/>
                  </a:cubicBezTo>
                  <a:lnTo>
                    <a:pt x="3778" y="4182"/>
                  </a:lnTo>
                  <a:lnTo>
                    <a:pt x="3778" y="4182"/>
                  </a:lnTo>
                  <a:cubicBezTo>
                    <a:pt x="3763" y="4182"/>
                    <a:pt x="3763" y="4174"/>
                    <a:pt x="3755" y="4166"/>
                  </a:cubicBezTo>
                  <a:cubicBezTo>
                    <a:pt x="3755" y="4158"/>
                    <a:pt x="3755" y="4158"/>
                    <a:pt x="3747" y="4150"/>
                  </a:cubicBezTo>
                  <a:lnTo>
                    <a:pt x="3739" y="4150"/>
                  </a:lnTo>
                  <a:cubicBezTo>
                    <a:pt x="3731" y="4150"/>
                    <a:pt x="3723" y="4150"/>
                    <a:pt x="3715" y="4150"/>
                  </a:cubicBezTo>
                  <a:cubicBezTo>
                    <a:pt x="3707" y="4150"/>
                    <a:pt x="3699" y="4150"/>
                    <a:pt x="3692" y="4150"/>
                  </a:cubicBezTo>
                  <a:cubicBezTo>
                    <a:pt x="3684" y="4150"/>
                    <a:pt x="3684" y="4158"/>
                    <a:pt x="3684" y="4158"/>
                  </a:cubicBezTo>
                  <a:lnTo>
                    <a:pt x="3684" y="4158"/>
                  </a:lnTo>
                  <a:cubicBezTo>
                    <a:pt x="3684" y="4166"/>
                    <a:pt x="3684" y="4174"/>
                    <a:pt x="3684" y="4182"/>
                  </a:cubicBezTo>
                  <a:cubicBezTo>
                    <a:pt x="3684" y="4190"/>
                    <a:pt x="3692" y="4190"/>
                    <a:pt x="3699" y="4198"/>
                  </a:cubicBezTo>
                  <a:cubicBezTo>
                    <a:pt x="3715" y="4198"/>
                    <a:pt x="3723" y="4206"/>
                    <a:pt x="3731" y="4214"/>
                  </a:cubicBezTo>
                  <a:cubicBezTo>
                    <a:pt x="3739" y="4214"/>
                    <a:pt x="3739" y="4214"/>
                    <a:pt x="3739" y="4214"/>
                  </a:cubicBezTo>
                  <a:cubicBezTo>
                    <a:pt x="3755" y="4230"/>
                    <a:pt x="3755" y="4230"/>
                    <a:pt x="3755" y="4245"/>
                  </a:cubicBezTo>
                  <a:cubicBezTo>
                    <a:pt x="3755" y="4253"/>
                    <a:pt x="3755" y="4261"/>
                    <a:pt x="3755" y="4261"/>
                  </a:cubicBezTo>
                  <a:cubicBezTo>
                    <a:pt x="3755" y="4277"/>
                    <a:pt x="3755" y="4285"/>
                    <a:pt x="3755" y="4285"/>
                  </a:cubicBezTo>
                  <a:cubicBezTo>
                    <a:pt x="3755" y="4293"/>
                    <a:pt x="3755" y="4293"/>
                    <a:pt x="3763" y="4293"/>
                  </a:cubicBezTo>
                  <a:lnTo>
                    <a:pt x="3763" y="4285"/>
                  </a:lnTo>
                  <a:cubicBezTo>
                    <a:pt x="3771" y="4285"/>
                    <a:pt x="3778" y="4261"/>
                    <a:pt x="3778" y="4237"/>
                  </a:cubicBezTo>
                  <a:cubicBezTo>
                    <a:pt x="3778" y="4222"/>
                    <a:pt x="3786" y="4214"/>
                    <a:pt x="3802" y="4198"/>
                  </a:cubicBezTo>
                  <a:lnTo>
                    <a:pt x="3810" y="4190"/>
                  </a:lnTo>
                  <a:cubicBezTo>
                    <a:pt x="3818" y="4182"/>
                    <a:pt x="3818" y="4182"/>
                    <a:pt x="3826" y="4182"/>
                  </a:cubicBezTo>
                  <a:lnTo>
                    <a:pt x="3834" y="4182"/>
                  </a:lnTo>
                  <a:cubicBezTo>
                    <a:pt x="3834" y="4190"/>
                    <a:pt x="3834" y="4214"/>
                    <a:pt x="3826" y="4230"/>
                  </a:cubicBezTo>
                  <a:cubicBezTo>
                    <a:pt x="3810" y="4253"/>
                    <a:pt x="3747" y="4372"/>
                    <a:pt x="3747" y="4395"/>
                  </a:cubicBezTo>
                  <a:cubicBezTo>
                    <a:pt x="3747" y="4403"/>
                    <a:pt x="3747" y="4411"/>
                    <a:pt x="3747" y="4411"/>
                  </a:cubicBezTo>
                  <a:cubicBezTo>
                    <a:pt x="3747" y="4427"/>
                    <a:pt x="3739" y="4435"/>
                    <a:pt x="3723" y="4443"/>
                  </a:cubicBezTo>
                  <a:lnTo>
                    <a:pt x="3715" y="4435"/>
                  </a:lnTo>
                  <a:cubicBezTo>
                    <a:pt x="3715" y="4435"/>
                    <a:pt x="3715" y="4427"/>
                    <a:pt x="3715" y="4411"/>
                  </a:cubicBezTo>
                  <a:cubicBezTo>
                    <a:pt x="3715" y="4403"/>
                    <a:pt x="3723" y="4395"/>
                    <a:pt x="3715" y="4395"/>
                  </a:cubicBezTo>
                  <a:lnTo>
                    <a:pt x="3715" y="4395"/>
                  </a:lnTo>
                  <a:lnTo>
                    <a:pt x="3715" y="4395"/>
                  </a:lnTo>
                  <a:cubicBezTo>
                    <a:pt x="3715" y="4403"/>
                    <a:pt x="3707" y="4411"/>
                    <a:pt x="3699" y="4419"/>
                  </a:cubicBezTo>
                  <a:cubicBezTo>
                    <a:pt x="3692" y="4419"/>
                    <a:pt x="3692" y="4427"/>
                    <a:pt x="3684" y="4427"/>
                  </a:cubicBezTo>
                  <a:cubicBezTo>
                    <a:pt x="3676" y="4427"/>
                    <a:pt x="3676" y="4419"/>
                    <a:pt x="3668" y="4419"/>
                  </a:cubicBezTo>
                  <a:cubicBezTo>
                    <a:pt x="3660" y="4419"/>
                    <a:pt x="3660" y="4419"/>
                    <a:pt x="3660" y="4411"/>
                  </a:cubicBezTo>
                  <a:cubicBezTo>
                    <a:pt x="3644" y="4411"/>
                    <a:pt x="3628" y="4403"/>
                    <a:pt x="3605" y="4403"/>
                  </a:cubicBezTo>
                  <a:cubicBezTo>
                    <a:pt x="3597" y="4403"/>
                    <a:pt x="3589" y="4403"/>
                    <a:pt x="3581" y="4411"/>
                  </a:cubicBezTo>
                  <a:lnTo>
                    <a:pt x="3581" y="4411"/>
                  </a:lnTo>
                  <a:cubicBezTo>
                    <a:pt x="3581" y="4419"/>
                    <a:pt x="3581" y="4419"/>
                    <a:pt x="3589" y="4427"/>
                  </a:cubicBezTo>
                  <a:cubicBezTo>
                    <a:pt x="3597" y="4427"/>
                    <a:pt x="3597" y="4435"/>
                    <a:pt x="3605" y="4435"/>
                  </a:cubicBezTo>
                  <a:cubicBezTo>
                    <a:pt x="3612" y="4443"/>
                    <a:pt x="3612" y="4443"/>
                    <a:pt x="3621" y="4443"/>
                  </a:cubicBezTo>
                  <a:cubicBezTo>
                    <a:pt x="3621" y="4443"/>
                    <a:pt x="3628" y="4443"/>
                    <a:pt x="3636" y="4443"/>
                  </a:cubicBezTo>
                  <a:cubicBezTo>
                    <a:pt x="3636" y="4443"/>
                    <a:pt x="3644" y="4435"/>
                    <a:pt x="3652" y="4435"/>
                  </a:cubicBezTo>
                  <a:cubicBezTo>
                    <a:pt x="3684" y="4435"/>
                    <a:pt x="3692" y="4443"/>
                    <a:pt x="3699" y="4459"/>
                  </a:cubicBezTo>
                  <a:cubicBezTo>
                    <a:pt x="3707" y="4475"/>
                    <a:pt x="3715" y="4475"/>
                    <a:pt x="3715" y="4490"/>
                  </a:cubicBezTo>
                  <a:cubicBezTo>
                    <a:pt x="3715" y="4490"/>
                    <a:pt x="3715" y="4498"/>
                    <a:pt x="3715" y="4506"/>
                  </a:cubicBezTo>
                  <a:cubicBezTo>
                    <a:pt x="3715" y="4514"/>
                    <a:pt x="3723" y="4514"/>
                    <a:pt x="3723" y="4522"/>
                  </a:cubicBezTo>
                  <a:cubicBezTo>
                    <a:pt x="3723" y="4538"/>
                    <a:pt x="3731" y="4554"/>
                    <a:pt x="3731" y="4585"/>
                  </a:cubicBezTo>
                  <a:cubicBezTo>
                    <a:pt x="3731" y="4617"/>
                    <a:pt x="3739" y="4633"/>
                    <a:pt x="3747" y="4672"/>
                  </a:cubicBezTo>
                  <a:cubicBezTo>
                    <a:pt x="3755" y="4680"/>
                    <a:pt x="3755" y="4696"/>
                    <a:pt x="3763" y="4720"/>
                  </a:cubicBezTo>
                  <a:cubicBezTo>
                    <a:pt x="3778" y="4759"/>
                    <a:pt x="3786" y="4807"/>
                    <a:pt x="3794" y="4838"/>
                  </a:cubicBezTo>
                  <a:cubicBezTo>
                    <a:pt x="3794" y="4862"/>
                    <a:pt x="3802" y="4878"/>
                    <a:pt x="3802" y="4894"/>
                  </a:cubicBezTo>
                  <a:cubicBezTo>
                    <a:pt x="3810" y="4925"/>
                    <a:pt x="3810" y="4933"/>
                    <a:pt x="3802" y="4949"/>
                  </a:cubicBezTo>
                  <a:lnTo>
                    <a:pt x="3802" y="4949"/>
                  </a:lnTo>
                  <a:cubicBezTo>
                    <a:pt x="3802" y="4957"/>
                    <a:pt x="3794" y="4957"/>
                    <a:pt x="3794" y="4957"/>
                  </a:cubicBezTo>
                  <a:lnTo>
                    <a:pt x="3794" y="4957"/>
                  </a:lnTo>
                  <a:cubicBezTo>
                    <a:pt x="3786" y="4949"/>
                    <a:pt x="3778" y="4909"/>
                    <a:pt x="3778" y="4886"/>
                  </a:cubicBezTo>
                  <a:cubicBezTo>
                    <a:pt x="3778" y="4870"/>
                    <a:pt x="3747" y="4775"/>
                    <a:pt x="3731" y="4759"/>
                  </a:cubicBezTo>
                  <a:cubicBezTo>
                    <a:pt x="3715" y="4735"/>
                    <a:pt x="3699" y="4601"/>
                    <a:pt x="3699" y="4561"/>
                  </a:cubicBezTo>
                  <a:cubicBezTo>
                    <a:pt x="3699" y="4538"/>
                    <a:pt x="3699" y="4522"/>
                    <a:pt x="3692" y="4514"/>
                  </a:cubicBezTo>
                  <a:cubicBezTo>
                    <a:pt x="3692" y="4530"/>
                    <a:pt x="3684" y="4554"/>
                    <a:pt x="3660" y="4561"/>
                  </a:cubicBezTo>
                  <a:cubicBezTo>
                    <a:pt x="3636" y="4570"/>
                    <a:pt x="3636" y="4577"/>
                    <a:pt x="3644" y="4601"/>
                  </a:cubicBezTo>
                  <a:cubicBezTo>
                    <a:pt x="3644" y="4609"/>
                    <a:pt x="3652" y="4609"/>
                    <a:pt x="3652" y="4617"/>
                  </a:cubicBezTo>
                  <a:cubicBezTo>
                    <a:pt x="3660" y="4625"/>
                    <a:pt x="3668" y="4625"/>
                    <a:pt x="3660" y="4641"/>
                  </a:cubicBezTo>
                  <a:cubicBezTo>
                    <a:pt x="3660" y="4656"/>
                    <a:pt x="3668" y="4664"/>
                    <a:pt x="3684" y="4680"/>
                  </a:cubicBezTo>
                  <a:cubicBezTo>
                    <a:pt x="3684" y="4688"/>
                    <a:pt x="3692" y="4696"/>
                    <a:pt x="3692" y="4704"/>
                  </a:cubicBezTo>
                  <a:cubicBezTo>
                    <a:pt x="3707" y="4720"/>
                    <a:pt x="3707" y="4743"/>
                    <a:pt x="3699" y="4767"/>
                  </a:cubicBezTo>
                  <a:cubicBezTo>
                    <a:pt x="3699" y="4783"/>
                    <a:pt x="3699" y="4799"/>
                    <a:pt x="3699" y="4822"/>
                  </a:cubicBezTo>
                  <a:cubicBezTo>
                    <a:pt x="3699" y="4846"/>
                    <a:pt x="3707" y="4854"/>
                    <a:pt x="3715" y="4862"/>
                  </a:cubicBezTo>
                  <a:cubicBezTo>
                    <a:pt x="3723" y="4878"/>
                    <a:pt x="3731" y="4886"/>
                    <a:pt x="3739" y="4909"/>
                  </a:cubicBezTo>
                  <a:cubicBezTo>
                    <a:pt x="3739" y="4941"/>
                    <a:pt x="3747" y="4949"/>
                    <a:pt x="3755" y="4957"/>
                  </a:cubicBezTo>
                  <a:cubicBezTo>
                    <a:pt x="3755" y="4965"/>
                    <a:pt x="3763" y="4972"/>
                    <a:pt x="3771" y="4981"/>
                  </a:cubicBezTo>
                  <a:cubicBezTo>
                    <a:pt x="3778" y="5004"/>
                    <a:pt x="3778" y="5012"/>
                    <a:pt x="3771" y="5020"/>
                  </a:cubicBezTo>
                  <a:cubicBezTo>
                    <a:pt x="3771" y="5028"/>
                    <a:pt x="3763" y="5028"/>
                    <a:pt x="3771" y="5036"/>
                  </a:cubicBezTo>
                  <a:lnTo>
                    <a:pt x="3771" y="5036"/>
                  </a:lnTo>
                  <a:cubicBezTo>
                    <a:pt x="3771" y="5036"/>
                    <a:pt x="3771" y="5036"/>
                    <a:pt x="3778" y="5028"/>
                  </a:cubicBezTo>
                  <a:cubicBezTo>
                    <a:pt x="3778" y="5028"/>
                    <a:pt x="3778" y="5020"/>
                    <a:pt x="3786" y="5012"/>
                  </a:cubicBezTo>
                  <a:lnTo>
                    <a:pt x="3786" y="5012"/>
                  </a:lnTo>
                  <a:cubicBezTo>
                    <a:pt x="3786" y="5004"/>
                    <a:pt x="3794" y="5004"/>
                    <a:pt x="3794" y="5004"/>
                  </a:cubicBezTo>
                  <a:cubicBezTo>
                    <a:pt x="3802" y="5004"/>
                    <a:pt x="3810" y="5012"/>
                    <a:pt x="3818" y="5044"/>
                  </a:cubicBezTo>
                  <a:cubicBezTo>
                    <a:pt x="3818" y="5044"/>
                    <a:pt x="3818" y="5044"/>
                    <a:pt x="3818" y="5052"/>
                  </a:cubicBezTo>
                  <a:cubicBezTo>
                    <a:pt x="3818" y="5060"/>
                    <a:pt x="3818" y="5060"/>
                    <a:pt x="3818" y="5060"/>
                  </a:cubicBezTo>
                  <a:cubicBezTo>
                    <a:pt x="3810" y="5052"/>
                    <a:pt x="3810" y="5052"/>
                    <a:pt x="3810" y="5052"/>
                  </a:cubicBezTo>
                  <a:cubicBezTo>
                    <a:pt x="3810" y="5052"/>
                    <a:pt x="3802" y="5052"/>
                    <a:pt x="3794" y="5052"/>
                  </a:cubicBezTo>
                  <a:lnTo>
                    <a:pt x="3794" y="5052"/>
                  </a:lnTo>
                  <a:cubicBezTo>
                    <a:pt x="3786" y="5060"/>
                    <a:pt x="3763" y="5075"/>
                    <a:pt x="3755" y="5083"/>
                  </a:cubicBezTo>
                  <a:cubicBezTo>
                    <a:pt x="3755" y="5083"/>
                    <a:pt x="3755" y="5091"/>
                    <a:pt x="3755" y="5099"/>
                  </a:cubicBezTo>
                  <a:cubicBezTo>
                    <a:pt x="3747" y="5107"/>
                    <a:pt x="3739" y="5115"/>
                    <a:pt x="3731" y="5123"/>
                  </a:cubicBezTo>
                  <a:cubicBezTo>
                    <a:pt x="3723" y="5123"/>
                    <a:pt x="3715" y="5123"/>
                    <a:pt x="3715" y="5123"/>
                  </a:cubicBezTo>
                  <a:close/>
                  <a:moveTo>
                    <a:pt x="3518" y="4972"/>
                  </a:moveTo>
                  <a:lnTo>
                    <a:pt x="3518" y="4972"/>
                  </a:lnTo>
                  <a:cubicBezTo>
                    <a:pt x="3541" y="4972"/>
                    <a:pt x="3565" y="4988"/>
                    <a:pt x="3589" y="5004"/>
                  </a:cubicBezTo>
                  <a:cubicBezTo>
                    <a:pt x="3597" y="5012"/>
                    <a:pt x="3612" y="5020"/>
                    <a:pt x="3621" y="5020"/>
                  </a:cubicBezTo>
                  <a:cubicBezTo>
                    <a:pt x="3644" y="5036"/>
                    <a:pt x="3660" y="5060"/>
                    <a:pt x="3676" y="5075"/>
                  </a:cubicBezTo>
                  <a:cubicBezTo>
                    <a:pt x="3684" y="5083"/>
                    <a:pt x="3684" y="5083"/>
                    <a:pt x="3692" y="5091"/>
                  </a:cubicBezTo>
                  <a:cubicBezTo>
                    <a:pt x="3699" y="5099"/>
                    <a:pt x="3699" y="5107"/>
                    <a:pt x="3707" y="5107"/>
                  </a:cubicBezTo>
                  <a:cubicBezTo>
                    <a:pt x="3707" y="5115"/>
                    <a:pt x="3707" y="5115"/>
                    <a:pt x="3715" y="5115"/>
                  </a:cubicBezTo>
                  <a:lnTo>
                    <a:pt x="3723" y="5115"/>
                  </a:lnTo>
                  <a:cubicBezTo>
                    <a:pt x="3739" y="5107"/>
                    <a:pt x="3739" y="5107"/>
                    <a:pt x="3747" y="5099"/>
                  </a:cubicBezTo>
                  <a:cubicBezTo>
                    <a:pt x="3747" y="5091"/>
                    <a:pt x="3747" y="5083"/>
                    <a:pt x="3747" y="5083"/>
                  </a:cubicBezTo>
                  <a:cubicBezTo>
                    <a:pt x="3747" y="5075"/>
                    <a:pt x="3747" y="5075"/>
                    <a:pt x="3747" y="5075"/>
                  </a:cubicBezTo>
                  <a:lnTo>
                    <a:pt x="3747" y="5075"/>
                  </a:lnTo>
                  <a:cubicBezTo>
                    <a:pt x="3755" y="5075"/>
                    <a:pt x="3778" y="5060"/>
                    <a:pt x="3786" y="5052"/>
                  </a:cubicBezTo>
                  <a:cubicBezTo>
                    <a:pt x="3786" y="5044"/>
                    <a:pt x="3794" y="5044"/>
                    <a:pt x="3794" y="5044"/>
                  </a:cubicBezTo>
                  <a:cubicBezTo>
                    <a:pt x="3802" y="5044"/>
                    <a:pt x="3802" y="5044"/>
                    <a:pt x="3810" y="5044"/>
                  </a:cubicBezTo>
                  <a:cubicBezTo>
                    <a:pt x="3802" y="5012"/>
                    <a:pt x="3794" y="5012"/>
                    <a:pt x="3794" y="5012"/>
                  </a:cubicBezTo>
                  <a:lnTo>
                    <a:pt x="3794" y="5012"/>
                  </a:lnTo>
                  <a:cubicBezTo>
                    <a:pt x="3786" y="5020"/>
                    <a:pt x="3786" y="5020"/>
                    <a:pt x="3786" y="5020"/>
                  </a:cubicBezTo>
                  <a:cubicBezTo>
                    <a:pt x="3786" y="5020"/>
                    <a:pt x="3786" y="5028"/>
                    <a:pt x="3778" y="5036"/>
                  </a:cubicBezTo>
                  <a:cubicBezTo>
                    <a:pt x="3778" y="5044"/>
                    <a:pt x="3778" y="5044"/>
                    <a:pt x="3771" y="5044"/>
                  </a:cubicBezTo>
                  <a:cubicBezTo>
                    <a:pt x="3771" y="5044"/>
                    <a:pt x="3763" y="5044"/>
                    <a:pt x="3763" y="5036"/>
                  </a:cubicBezTo>
                  <a:cubicBezTo>
                    <a:pt x="3755" y="5028"/>
                    <a:pt x="3763" y="5028"/>
                    <a:pt x="3763" y="5020"/>
                  </a:cubicBezTo>
                  <a:cubicBezTo>
                    <a:pt x="3771" y="5012"/>
                    <a:pt x="3771" y="5004"/>
                    <a:pt x="3763" y="4981"/>
                  </a:cubicBezTo>
                  <a:cubicBezTo>
                    <a:pt x="3755" y="4972"/>
                    <a:pt x="3755" y="4972"/>
                    <a:pt x="3747" y="4965"/>
                  </a:cubicBezTo>
                  <a:cubicBezTo>
                    <a:pt x="3739" y="4949"/>
                    <a:pt x="3731" y="4949"/>
                    <a:pt x="3731" y="4909"/>
                  </a:cubicBezTo>
                  <a:cubicBezTo>
                    <a:pt x="3723" y="4886"/>
                    <a:pt x="3715" y="4878"/>
                    <a:pt x="3707" y="4870"/>
                  </a:cubicBezTo>
                  <a:cubicBezTo>
                    <a:pt x="3699" y="4862"/>
                    <a:pt x="3692" y="4854"/>
                    <a:pt x="3692" y="4822"/>
                  </a:cubicBezTo>
                  <a:cubicBezTo>
                    <a:pt x="3692" y="4799"/>
                    <a:pt x="3692" y="4783"/>
                    <a:pt x="3692" y="4767"/>
                  </a:cubicBezTo>
                  <a:cubicBezTo>
                    <a:pt x="3699" y="4743"/>
                    <a:pt x="3699" y="4728"/>
                    <a:pt x="3692" y="4704"/>
                  </a:cubicBezTo>
                  <a:cubicBezTo>
                    <a:pt x="3684" y="4704"/>
                    <a:pt x="3676" y="4696"/>
                    <a:pt x="3676" y="4688"/>
                  </a:cubicBezTo>
                  <a:cubicBezTo>
                    <a:pt x="3660" y="4672"/>
                    <a:pt x="3652" y="4656"/>
                    <a:pt x="3652" y="4641"/>
                  </a:cubicBezTo>
                  <a:cubicBezTo>
                    <a:pt x="3660" y="4625"/>
                    <a:pt x="3652" y="4625"/>
                    <a:pt x="3652" y="4617"/>
                  </a:cubicBezTo>
                  <a:cubicBezTo>
                    <a:pt x="3644" y="4617"/>
                    <a:pt x="3644" y="4609"/>
                    <a:pt x="3636" y="4601"/>
                  </a:cubicBezTo>
                  <a:cubicBezTo>
                    <a:pt x="3628" y="4577"/>
                    <a:pt x="3628" y="4570"/>
                    <a:pt x="3660" y="4554"/>
                  </a:cubicBezTo>
                  <a:cubicBezTo>
                    <a:pt x="3684" y="4546"/>
                    <a:pt x="3684" y="4530"/>
                    <a:pt x="3684" y="4514"/>
                  </a:cubicBezTo>
                  <a:lnTo>
                    <a:pt x="3684" y="4506"/>
                  </a:lnTo>
                  <a:cubicBezTo>
                    <a:pt x="3684" y="4506"/>
                    <a:pt x="3684" y="4506"/>
                    <a:pt x="3692" y="4506"/>
                  </a:cubicBezTo>
                  <a:cubicBezTo>
                    <a:pt x="3699" y="4506"/>
                    <a:pt x="3707" y="4530"/>
                    <a:pt x="3707" y="4561"/>
                  </a:cubicBezTo>
                  <a:cubicBezTo>
                    <a:pt x="3707" y="4601"/>
                    <a:pt x="3723" y="4735"/>
                    <a:pt x="3739" y="4751"/>
                  </a:cubicBezTo>
                  <a:cubicBezTo>
                    <a:pt x="3755" y="4775"/>
                    <a:pt x="3786" y="4862"/>
                    <a:pt x="3786" y="4886"/>
                  </a:cubicBezTo>
                  <a:cubicBezTo>
                    <a:pt x="3786" y="4909"/>
                    <a:pt x="3794" y="4941"/>
                    <a:pt x="3794" y="4949"/>
                  </a:cubicBezTo>
                  <a:lnTo>
                    <a:pt x="3794" y="4949"/>
                  </a:lnTo>
                  <a:cubicBezTo>
                    <a:pt x="3794" y="4949"/>
                    <a:pt x="3794" y="4941"/>
                    <a:pt x="3802" y="4941"/>
                  </a:cubicBezTo>
                  <a:cubicBezTo>
                    <a:pt x="3802" y="4933"/>
                    <a:pt x="3802" y="4933"/>
                    <a:pt x="3794" y="4894"/>
                  </a:cubicBezTo>
                  <a:cubicBezTo>
                    <a:pt x="3794" y="4878"/>
                    <a:pt x="3786" y="4862"/>
                    <a:pt x="3786" y="4846"/>
                  </a:cubicBezTo>
                  <a:cubicBezTo>
                    <a:pt x="3778" y="4807"/>
                    <a:pt x="3771" y="4759"/>
                    <a:pt x="3755" y="4720"/>
                  </a:cubicBezTo>
                  <a:cubicBezTo>
                    <a:pt x="3755" y="4704"/>
                    <a:pt x="3747" y="4688"/>
                    <a:pt x="3739" y="4672"/>
                  </a:cubicBezTo>
                  <a:cubicBezTo>
                    <a:pt x="3731" y="4641"/>
                    <a:pt x="3723" y="4617"/>
                    <a:pt x="3723" y="4585"/>
                  </a:cubicBezTo>
                  <a:cubicBezTo>
                    <a:pt x="3723" y="4561"/>
                    <a:pt x="3715" y="4538"/>
                    <a:pt x="3715" y="4522"/>
                  </a:cubicBezTo>
                  <a:cubicBezTo>
                    <a:pt x="3715" y="4514"/>
                    <a:pt x="3707" y="4514"/>
                    <a:pt x="3707" y="4506"/>
                  </a:cubicBezTo>
                  <a:cubicBezTo>
                    <a:pt x="3707" y="4498"/>
                    <a:pt x="3707" y="4498"/>
                    <a:pt x="3707" y="4490"/>
                  </a:cubicBezTo>
                  <a:cubicBezTo>
                    <a:pt x="3707" y="4482"/>
                    <a:pt x="3699" y="4475"/>
                    <a:pt x="3699" y="4467"/>
                  </a:cubicBezTo>
                  <a:cubicBezTo>
                    <a:pt x="3684" y="4451"/>
                    <a:pt x="3676" y="4443"/>
                    <a:pt x="3652" y="4443"/>
                  </a:cubicBezTo>
                  <a:cubicBezTo>
                    <a:pt x="3644" y="4443"/>
                    <a:pt x="3644" y="4443"/>
                    <a:pt x="3636" y="4451"/>
                  </a:cubicBezTo>
                  <a:cubicBezTo>
                    <a:pt x="3628" y="4451"/>
                    <a:pt x="3628" y="4451"/>
                    <a:pt x="3621" y="4451"/>
                  </a:cubicBezTo>
                  <a:cubicBezTo>
                    <a:pt x="3612" y="4451"/>
                    <a:pt x="3605" y="4451"/>
                    <a:pt x="3597" y="4443"/>
                  </a:cubicBezTo>
                  <a:cubicBezTo>
                    <a:pt x="3597" y="4435"/>
                    <a:pt x="3589" y="4435"/>
                    <a:pt x="3581" y="4427"/>
                  </a:cubicBezTo>
                  <a:cubicBezTo>
                    <a:pt x="3581" y="4427"/>
                    <a:pt x="3573" y="4419"/>
                    <a:pt x="3573" y="4411"/>
                  </a:cubicBezTo>
                  <a:cubicBezTo>
                    <a:pt x="3573" y="4411"/>
                    <a:pt x="3573" y="4403"/>
                    <a:pt x="3581" y="4403"/>
                  </a:cubicBezTo>
                  <a:cubicBezTo>
                    <a:pt x="3589" y="4395"/>
                    <a:pt x="3597" y="4395"/>
                    <a:pt x="3605" y="4395"/>
                  </a:cubicBezTo>
                  <a:cubicBezTo>
                    <a:pt x="3621" y="4395"/>
                    <a:pt x="3644" y="4403"/>
                    <a:pt x="3660" y="4403"/>
                  </a:cubicBezTo>
                  <a:cubicBezTo>
                    <a:pt x="3660" y="4411"/>
                    <a:pt x="3668" y="4411"/>
                    <a:pt x="3668" y="4411"/>
                  </a:cubicBezTo>
                  <a:cubicBezTo>
                    <a:pt x="3684" y="4419"/>
                    <a:pt x="3684" y="4419"/>
                    <a:pt x="3699" y="4411"/>
                  </a:cubicBezTo>
                  <a:cubicBezTo>
                    <a:pt x="3699" y="4403"/>
                    <a:pt x="3707" y="4395"/>
                    <a:pt x="3707" y="4395"/>
                  </a:cubicBezTo>
                  <a:cubicBezTo>
                    <a:pt x="3715" y="4388"/>
                    <a:pt x="3715" y="4380"/>
                    <a:pt x="3715" y="4380"/>
                  </a:cubicBezTo>
                  <a:cubicBezTo>
                    <a:pt x="3723" y="4380"/>
                    <a:pt x="3723" y="4388"/>
                    <a:pt x="3723" y="4388"/>
                  </a:cubicBezTo>
                  <a:cubicBezTo>
                    <a:pt x="3731" y="4395"/>
                    <a:pt x="3723" y="4411"/>
                    <a:pt x="3723" y="4419"/>
                  </a:cubicBezTo>
                  <a:cubicBezTo>
                    <a:pt x="3723" y="4419"/>
                    <a:pt x="3723" y="4427"/>
                    <a:pt x="3723" y="4435"/>
                  </a:cubicBezTo>
                  <a:lnTo>
                    <a:pt x="3723" y="4435"/>
                  </a:lnTo>
                  <a:cubicBezTo>
                    <a:pt x="3739" y="4427"/>
                    <a:pt x="3739" y="4427"/>
                    <a:pt x="3739" y="4411"/>
                  </a:cubicBezTo>
                  <a:cubicBezTo>
                    <a:pt x="3739" y="4411"/>
                    <a:pt x="3739" y="4403"/>
                    <a:pt x="3739" y="4395"/>
                  </a:cubicBezTo>
                  <a:cubicBezTo>
                    <a:pt x="3747" y="4372"/>
                    <a:pt x="3802" y="4253"/>
                    <a:pt x="3818" y="4222"/>
                  </a:cubicBezTo>
                  <a:cubicBezTo>
                    <a:pt x="3826" y="4206"/>
                    <a:pt x="3826" y="4190"/>
                    <a:pt x="3826" y="4190"/>
                  </a:cubicBezTo>
                  <a:lnTo>
                    <a:pt x="3826" y="4190"/>
                  </a:lnTo>
                  <a:cubicBezTo>
                    <a:pt x="3826" y="4190"/>
                    <a:pt x="3826" y="4190"/>
                    <a:pt x="3818" y="4190"/>
                  </a:cubicBezTo>
                  <a:cubicBezTo>
                    <a:pt x="3818" y="4198"/>
                    <a:pt x="3810" y="4198"/>
                    <a:pt x="3810" y="4206"/>
                  </a:cubicBezTo>
                  <a:cubicBezTo>
                    <a:pt x="3794" y="4214"/>
                    <a:pt x="3786" y="4222"/>
                    <a:pt x="3786" y="4237"/>
                  </a:cubicBezTo>
                  <a:cubicBezTo>
                    <a:pt x="3786" y="4261"/>
                    <a:pt x="3778" y="4285"/>
                    <a:pt x="3771" y="4293"/>
                  </a:cubicBezTo>
                  <a:cubicBezTo>
                    <a:pt x="3763" y="4293"/>
                    <a:pt x="3763" y="4301"/>
                    <a:pt x="3763" y="4301"/>
                  </a:cubicBezTo>
                  <a:cubicBezTo>
                    <a:pt x="3755" y="4301"/>
                    <a:pt x="3755" y="4293"/>
                    <a:pt x="3747" y="4285"/>
                  </a:cubicBezTo>
                  <a:cubicBezTo>
                    <a:pt x="3747" y="4285"/>
                    <a:pt x="3747" y="4277"/>
                    <a:pt x="3747" y="4261"/>
                  </a:cubicBezTo>
                  <a:cubicBezTo>
                    <a:pt x="3747" y="4261"/>
                    <a:pt x="3747" y="4253"/>
                    <a:pt x="3747" y="4245"/>
                  </a:cubicBezTo>
                  <a:cubicBezTo>
                    <a:pt x="3747" y="4237"/>
                    <a:pt x="3747" y="4237"/>
                    <a:pt x="3731" y="4222"/>
                  </a:cubicBezTo>
                  <a:lnTo>
                    <a:pt x="3731" y="4222"/>
                  </a:lnTo>
                  <a:cubicBezTo>
                    <a:pt x="3723" y="4206"/>
                    <a:pt x="3707" y="4206"/>
                    <a:pt x="3699" y="4206"/>
                  </a:cubicBezTo>
                  <a:cubicBezTo>
                    <a:pt x="3692" y="4198"/>
                    <a:pt x="3684" y="4198"/>
                    <a:pt x="3684" y="4182"/>
                  </a:cubicBezTo>
                  <a:cubicBezTo>
                    <a:pt x="3684" y="4174"/>
                    <a:pt x="3676" y="4166"/>
                    <a:pt x="3676" y="4166"/>
                  </a:cubicBezTo>
                  <a:cubicBezTo>
                    <a:pt x="3676" y="4158"/>
                    <a:pt x="3676" y="4158"/>
                    <a:pt x="3676" y="4150"/>
                  </a:cubicBezTo>
                  <a:cubicBezTo>
                    <a:pt x="3676" y="4150"/>
                    <a:pt x="3684" y="4142"/>
                    <a:pt x="3692" y="4142"/>
                  </a:cubicBezTo>
                  <a:cubicBezTo>
                    <a:pt x="3699" y="4142"/>
                    <a:pt x="3707" y="4142"/>
                    <a:pt x="3715" y="4142"/>
                  </a:cubicBezTo>
                  <a:cubicBezTo>
                    <a:pt x="3723" y="4142"/>
                    <a:pt x="3731" y="4142"/>
                    <a:pt x="3739" y="4142"/>
                  </a:cubicBezTo>
                  <a:cubicBezTo>
                    <a:pt x="3747" y="4142"/>
                    <a:pt x="3747" y="4142"/>
                    <a:pt x="3755" y="4150"/>
                  </a:cubicBezTo>
                  <a:cubicBezTo>
                    <a:pt x="3763" y="4150"/>
                    <a:pt x="3763" y="4158"/>
                    <a:pt x="3763" y="4166"/>
                  </a:cubicBezTo>
                  <a:cubicBezTo>
                    <a:pt x="3771" y="4174"/>
                    <a:pt x="3771" y="4174"/>
                    <a:pt x="3778" y="4174"/>
                  </a:cubicBezTo>
                  <a:lnTo>
                    <a:pt x="3778" y="4174"/>
                  </a:lnTo>
                  <a:cubicBezTo>
                    <a:pt x="3778" y="4182"/>
                    <a:pt x="3786" y="4182"/>
                    <a:pt x="3786" y="4182"/>
                  </a:cubicBezTo>
                  <a:cubicBezTo>
                    <a:pt x="3786" y="4182"/>
                    <a:pt x="3786" y="4174"/>
                    <a:pt x="3794" y="4166"/>
                  </a:cubicBezTo>
                  <a:cubicBezTo>
                    <a:pt x="3794" y="4166"/>
                    <a:pt x="3802" y="4158"/>
                    <a:pt x="3802" y="4150"/>
                  </a:cubicBezTo>
                  <a:cubicBezTo>
                    <a:pt x="3810" y="4142"/>
                    <a:pt x="3818" y="4135"/>
                    <a:pt x="3818" y="4127"/>
                  </a:cubicBezTo>
                  <a:cubicBezTo>
                    <a:pt x="3834" y="4103"/>
                    <a:pt x="3865" y="4064"/>
                    <a:pt x="3858" y="4055"/>
                  </a:cubicBezTo>
                  <a:lnTo>
                    <a:pt x="3858" y="4055"/>
                  </a:lnTo>
                  <a:cubicBezTo>
                    <a:pt x="3850" y="4055"/>
                    <a:pt x="3842" y="4064"/>
                    <a:pt x="3826" y="4071"/>
                  </a:cubicBezTo>
                  <a:cubicBezTo>
                    <a:pt x="3826" y="4071"/>
                    <a:pt x="3818" y="4079"/>
                    <a:pt x="3810" y="4079"/>
                  </a:cubicBezTo>
                  <a:cubicBezTo>
                    <a:pt x="3810" y="4079"/>
                    <a:pt x="3802" y="4079"/>
                    <a:pt x="3802" y="4071"/>
                  </a:cubicBezTo>
                  <a:cubicBezTo>
                    <a:pt x="3802" y="4055"/>
                    <a:pt x="3802" y="4040"/>
                    <a:pt x="3810" y="4024"/>
                  </a:cubicBezTo>
                  <a:cubicBezTo>
                    <a:pt x="3810" y="4024"/>
                    <a:pt x="3818" y="4016"/>
                    <a:pt x="3826" y="4016"/>
                  </a:cubicBezTo>
                  <a:cubicBezTo>
                    <a:pt x="3834" y="4016"/>
                    <a:pt x="3834" y="4016"/>
                    <a:pt x="3842" y="4016"/>
                  </a:cubicBezTo>
                  <a:cubicBezTo>
                    <a:pt x="3850" y="4008"/>
                    <a:pt x="3858" y="4008"/>
                    <a:pt x="3874" y="4008"/>
                  </a:cubicBezTo>
                  <a:cubicBezTo>
                    <a:pt x="3881" y="4008"/>
                    <a:pt x="3881" y="4008"/>
                    <a:pt x="3889" y="4016"/>
                  </a:cubicBezTo>
                  <a:cubicBezTo>
                    <a:pt x="3897" y="4016"/>
                    <a:pt x="3897" y="4016"/>
                    <a:pt x="3897" y="4024"/>
                  </a:cubicBezTo>
                  <a:cubicBezTo>
                    <a:pt x="3905" y="4024"/>
                    <a:pt x="3913" y="4032"/>
                    <a:pt x="3913" y="4032"/>
                  </a:cubicBezTo>
                  <a:cubicBezTo>
                    <a:pt x="3913" y="4032"/>
                    <a:pt x="3913" y="4032"/>
                    <a:pt x="3921" y="4024"/>
                  </a:cubicBezTo>
                  <a:cubicBezTo>
                    <a:pt x="3937" y="4008"/>
                    <a:pt x="3976" y="3969"/>
                    <a:pt x="3976" y="3953"/>
                  </a:cubicBezTo>
                  <a:lnTo>
                    <a:pt x="3976" y="3953"/>
                  </a:lnTo>
                  <a:cubicBezTo>
                    <a:pt x="3945" y="3945"/>
                    <a:pt x="3937" y="3945"/>
                    <a:pt x="3945" y="3921"/>
                  </a:cubicBezTo>
                  <a:cubicBezTo>
                    <a:pt x="3945" y="3913"/>
                    <a:pt x="3945" y="3913"/>
                    <a:pt x="3945" y="3913"/>
                  </a:cubicBezTo>
                  <a:cubicBezTo>
                    <a:pt x="3945" y="3905"/>
                    <a:pt x="3945" y="3890"/>
                    <a:pt x="3960" y="3890"/>
                  </a:cubicBezTo>
                  <a:cubicBezTo>
                    <a:pt x="3960" y="3890"/>
                    <a:pt x="3968" y="3890"/>
                    <a:pt x="3984" y="3905"/>
                  </a:cubicBezTo>
                  <a:cubicBezTo>
                    <a:pt x="3999" y="3921"/>
                    <a:pt x="4000" y="3929"/>
                    <a:pt x="4000" y="3937"/>
                  </a:cubicBezTo>
                  <a:cubicBezTo>
                    <a:pt x="4007" y="3945"/>
                    <a:pt x="4007" y="3945"/>
                    <a:pt x="4015" y="3945"/>
                  </a:cubicBezTo>
                  <a:lnTo>
                    <a:pt x="4015" y="3945"/>
                  </a:lnTo>
                  <a:cubicBezTo>
                    <a:pt x="4031" y="3945"/>
                    <a:pt x="4046" y="3929"/>
                    <a:pt x="4062" y="3921"/>
                  </a:cubicBezTo>
                  <a:cubicBezTo>
                    <a:pt x="4070" y="3921"/>
                    <a:pt x="4070" y="3921"/>
                    <a:pt x="4078" y="3921"/>
                  </a:cubicBezTo>
                  <a:lnTo>
                    <a:pt x="4078" y="3921"/>
                  </a:lnTo>
                  <a:cubicBezTo>
                    <a:pt x="4078" y="3921"/>
                    <a:pt x="4078" y="3921"/>
                    <a:pt x="4078" y="3929"/>
                  </a:cubicBezTo>
                  <a:cubicBezTo>
                    <a:pt x="4078" y="3937"/>
                    <a:pt x="4062" y="3953"/>
                    <a:pt x="4031" y="3977"/>
                  </a:cubicBezTo>
                  <a:cubicBezTo>
                    <a:pt x="4007" y="3992"/>
                    <a:pt x="3976" y="4016"/>
                    <a:pt x="3976" y="4024"/>
                  </a:cubicBezTo>
                  <a:cubicBezTo>
                    <a:pt x="3984" y="4024"/>
                    <a:pt x="3984" y="4024"/>
                    <a:pt x="3984" y="4024"/>
                  </a:cubicBezTo>
                  <a:cubicBezTo>
                    <a:pt x="3992" y="4024"/>
                    <a:pt x="4000" y="4016"/>
                    <a:pt x="4015" y="4008"/>
                  </a:cubicBezTo>
                  <a:lnTo>
                    <a:pt x="4015" y="4008"/>
                  </a:lnTo>
                  <a:cubicBezTo>
                    <a:pt x="4023" y="4000"/>
                    <a:pt x="4031" y="3992"/>
                    <a:pt x="4046" y="3984"/>
                  </a:cubicBezTo>
                  <a:cubicBezTo>
                    <a:pt x="4070" y="3969"/>
                    <a:pt x="4125" y="3929"/>
                    <a:pt x="4125" y="3921"/>
                  </a:cubicBezTo>
                  <a:lnTo>
                    <a:pt x="4125" y="3921"/>
                  </a:lnTo>
                  <a:cubicBezTo>
                    <a:pt x="4110" y="3913"/>
                    <a:pt x="4110" y="3905"/>
                    <a:pt x="4110" y="3897"/>
                  </a:cubicBezTo>
                  <a:cubicBezTo>
                    <a:pt x="4110" y="3890"/>
                    <a:pt x="4110" y="3882"/>
                    <a:pt x="4094" y="3874"/>
                  </a:cubicBezTo>
                  <a:cubicBezTo>
                    <a:pt x="4070" y="3866"/>
                    <a:pt x="4070" y="3858"/>
                    <a:pt x="4062" y="3842"/>
                  </a:cubicBezTo>
                  <a:cubicBezTo>
                    <a:pt x="4062" y="3842"/>
                    <a:pt x="4062" y="3834"/>
                    <a:pt x="4054" y="3826"/>
                  </a:cubicBezTo>
                  <a:cubicBezTo>
                    <a:pt x="4046" y="3818"/>
                    <a:pt x="4023" y="3795"/>
                    <a:pt x="4031" y="3779"/>
                  </a:cubicBezTo>
                  <a:cubicBezTo>
                    <a:pt x="4031" y="3779"/>
                    <a:pt x="4031" y="3771"/>
                    <a:pt x="4038" y="3771"/>
                  </a:cubicBezTo>
                  <a:cubicBezTo>
                    <a:pt x="4054" y="3763"/>
                    <a:pt x="4054" y="3771"/>
                    <a:pt x="4062" y="3779"/>
                  </a:cubicBezTo>
                  <a:cubicBezTo>
                    <a:pt x="4062" y="3787"/>
                    <a:pt x="4062" y="3795"/>
                    <a:pt x="4078" y="3803"/>
                  </a:cubicBezTo>
                  <a:cubicBezTo>
                    <a:pt x="4086" y="3803"/>
                    <a:pt x="4086" y="3803"/>
                    <a:pt x="4094" y="3811"/>
                  </a:cubicBezTo>
                  <a:cubicBezTo>
                    <a:pt x="4102" y="3811"/>
                    <a:pt x="4110" y="3818"/>
                    <a:pt x="4117" y="3818"/>
                  </a:cubicBezTo>
                  <a:cubicBezTo>
                    <a:pt x="4125" y="3818"/>
                    <a:pt x="4133" y="3811"/>
                    <a:pt x="4133" y="3811"/>
                  </a:cubicBezTo>
                  <a:cubicBezTo>
                    <a:pt x="4149" y="3795"/>
                    <a:pt x="4157" y="3787"/>
                    <a:pt x="4165" y="3787"/>
                  </a:cubicBezTo>
                  <a:cubicBezTo>
                    <a:pt x="4173" y="3787"/>
                    <a:pt x="4181" y="3787"/>
                    <a:pt x="4188" y="3787"/>
                  </a:cubicBezTo>
                  <a:cubicBezTo>
                    <a:pt x="4197" y="3795"/>
                    <a:pt x="4204" y="3795"/>
                    <a:pt x="4212" y="3803"/>
                  </a:cubicBezTo>
                  <a:cubicBezTo>
                    <a:pt x="4220" y="3811"/>
                    <a:pt x="4236" y="3818"/>
                    <a:pt x="4252" y="3818"/>
                  </a:cubicBezTo>
                  <a:lnTo>
                    <a:pt x="4252" y="3818"/>
                  </a:lnTo>
                  <a:cubicBezTo>
                    <a:pt x="4260" y="3818"/>
                    <a:pt x="4268" y="3818"/>
                    <a:pt x="4268" y="3818"/>
                  </a:cubicBezTo>
                  <a:cubicBezTo>
                    <a:pt x="4268" y="3826"/>
                    <a:pt x="4252" y="3842"/>
                    <a:pt x="4236" y="3842"/>
                  </a:cubicBezTo>
                  <a:cubicBezTo>
                    <a:pt x="4228" y="3850"/>
                    <a:pt x="4220" y="3858"/>
                    <a:pt x="4212" y="3866"/>
                  </a:cubicBezTo>
                  <a:cubicBezTo>
                    <a:pt x="4212" y="3874"/>
                    <a:pt x="4212" y="3874"/>
                    <a:pt x="4212" y="3882"/>
                  </a:cubicBezTo>
                  <a:cubicBezTo>
                    <a:pt x="4212" y="3874"/>
                    <a:pt x="4228" y="3866"/>
                    <a:pt x="4252" y="3858"/>
                  </a:cubicBezTo>
                  <a:cubicBezTo>
                    <a:pt x="4268" y="3850"/>
                    <a:pt x="4284" y="3834"/>
                    <a:pt x="4307" y="3826"/>
                  </a:cubicBezTo>
                  <a:cubicBezTo>
                    <a:pt x="4339" y="3811"/>
                    <a:pt x="4370" y="3795"/>
                    <a:pt x="4370" y="3787"/>
                  </a:cubicBezTo>
                  <a:lnTo>
                    <a:pt x="4370" y="3779"/>
                  </a:lnTo>
                  <a:cubicBezTo>
                    <a:pt x="4363" y="3771"/>
                    <a:pt x="4363" y="3771"/>
                    <a:pt x="4363" y="3763"/>
                  </a:cubicBezTo>
                  <a:cubicBezTo>
                    <a:pt x="4363" y="3763"/>
                    <a:pt x="4370" y="3755"/>
                    <a:pt x="4386" y="3755"/>
                  </a:cubicBezTo>
                  <a:lnTo>
                    <a:pt x="4386" y="3755"/>
                  </a:lnTo>
                  <a:cubicBezTo>
                    <a:pt x="4410" y="3747"/>
                    <a:pt x="4434" y="3747"/>
                    <a:pt x="4450" y="3731"/>
                  </a:cubicBezTo>
                  <a:cubicBezTo>
                    <a:pt x="4457" y="3724"/>
                    <a:pt x="4473" y="3716"/>
                    <a:pt x="4489" y="3708"/>
                  </a:cubicBezTo>
                  <a:cubicBezTo>
                    <a:pt x="4528" y="3684"/>
                    <a:pt x="4608" y="3637"/>
                    <a:pt x="4623" y="3605"/>
                  </a:cubicBezTo>
                  <a:cubicBezTo>
                    <a:pt x="4631" y="3581"/>
                    <a:pt x="4631" y="3565"/>
                    <a:pt x="4639" y="3557"/>
                  </a:cubicBezTo>
                  <a:cubicBezTo>
                    <a:pt x="4639" y="3542"/>
                    <a:pt x="4639" y="3534"/>
                    <a:pt x="4655" y="3526"/>
                  </a:cubicBezTo>
                  <a:cubicBezTo>
                    <a:pt x="4687" y="3510"/>
                    <a:pt x="4718" y="3486"/>
                    <a:pt x="4726" y="3478"/>
                  </a:cubicBezTo>
                  <a:cubicBezTo>
                    <a:pt x="4734" y="3463"/>
                    <a:pt x="4750" y="3431"/>
                    <a:pt x="4734" y="3415"/>
                  </a:cubicBezTo>
                  <a:cubicBezTo>
                    <a:pt x="4718" y="3407"/>
                    <a:pt x="4718" y="3400"/>
                    <a:pt x="4710" y="3391"/>
                  </a:cubicBezTo>
                  <a:cubicBezTo>
                    <a:pt x="4710" y="3384"/>
                    <a:pt x="4710" y="3376"/>
                    <a:pt x="4703" y="3368"/>
                  </a:cubicBezTo>
                  <a:cubicBezTo>
                    <a:pt x="4703" y="3360"/>
                    <a:pt x="4695" y="3352"/>
                    <a:pt x="4695" y="3352"/>
                  </a:cubicBezTo>
                  <a:cubicBezTo>
                    <a:pt x="4687" y="3344"/>
                    <a:pt x="4679" y="3344"/>
                    <a:pt x="4687" y="3328"/>
                  </a:cubicBezTo>
                  <a:cubicBezTo>
                    <a:pt x="4687" y="3320"/>
                    <a:pt x="4687" y="3313"/>
                    <a:pt x="4679" y="3304"/>
                  </a:cubicBezTo>
                  <a:cubicBezTo>
                    <a:pt x="4679" y="3297"/>
                    <a:pt x="4679" y="3297"/>
                    <a:pt x="4687" y="3289"/>
                  </a:cubicBezTo>
                  <a:cubicBezTo>
                    <a:pt x="4687" y="3289"/>
                    <a:pt x="4687" y="3289"/>
                    <a:pt x="4695" y="3289"/>
                  </a:cubicBezTo>
                  <a:cubicBezTo>
                    <a:pt x="4703" y="3297"/>
                    <a:pt x="4710" y="3297"/>
                    <a:pt x="4710" y="3304"/>
                  </a:cubicBezTo>
                  <a:cubicBezTo>
                    <a:pt x="4718" y="3304"/>
                    <a:pt x="4726" y="3313"/>
                    <a:pt x="4734" y="3313"/>
                  </a:cubicBezTo>
                  <a:cubicBezTo>
                    <a:pt x="4742" y="3313"/>
                    <a:pt x="4742" y="3313"/>
                    <a:pt x="4742" y="3304"/>
                  </a:cubicBezTo>
                  <a:cubicBezTo>
                    <a:pt x="4750" y="3297"/>
                    <a:pt x="4750" y="3297"/>
                    <a:pt x="4758" y="3289"/>
                  </a:cubicBezTo>
                  <a:cubicBezTo>
                    <a:pt x="4758" y="3281"/>
                    <a:pt x="4766" y="3281"/>
                    <a:pt x="4766" y="3273"/>
                  </a:cubicBezTo>
                  <a:cubicBezTo>
                    <a:pt x="4781" y="3257"/>
                    <a:pt x="4790" y="3257"/>
                    <a:pt x="4797" y="3257"/>
                  </a:cubicBezTo>
                  <a:lnTo>
                    <a:pt x="4805" y="3257"/>
                  </a:lnTo>
                  <a:cubicBezTo>
                    <a:pt x="4805" y="3265"/>
                    <a:pt x="4805" y="3265"/>
                    <a:pt x="4813" y="3265"/>
                  </a:cubicBezTo>
                  <a:cubicBezTo>
                    <a:pt x="4821" y="3273"/>
                    <a:pt x="4829" y="3289"/>
                    <a:pt x="4829" y="3297"/>
                  </a:cubicBezTo>
                  <a:lnTo>
                    <a:pt x="4821" y="3304"/>
                  </a:lnTo>
                  <a:cubicBezTo>
                    <a:pt x="4805" y="3304"/>
                    <a:pt x="4805" y="3313"/>
                    <a:pt x="4805" y="3320"/>
                  </a:cubicBezTo>
                  <a:cubicBezTo>
                    <a:pt x="4797" y="3328"/>
                    <a:pt x="4797" y="3336"/>
                    <a:pt x="4805" y="3336"/>
                  </a:cubicBezTo>
                  <a:cubicBezTo>
                    <a:pt x="4805" y="3344"/>
                    <a:pt x="4797" y="3344"/>
                    <a:pt x="4797" y="3344"/>
                  </a:cubicBezTo>
                  <a:cubicBezTo>
                    <a:pt x="4790" y="3352"/>
                    <a:pt x="4790" y="3352"/>
                    <a:pt x="4790" y="3360"/>
                  </a:cubicBezTo>
                  <a:cubicBezTo>
                    <a:pt x="4790" y="3368"/>
                    <a:pt x="4790" y="3368"/>
                    <a:pt x="4797" y="3368"/>
                  </a:cubicBezTo>
                  <a:cubicBezTo>
                    <a:pt x="4797" y="3376"/>
                    <a:pt x="4797" y="3376"/>
                    <a:pt x="4797" y="3376"/>
                  </a:cubicBezTo>
                  <a:cubicBezTo>
                    <a:pt x="4805" y="3376"/>
                    <a:pt x="4805" y="3376"/>
                    <a:pt x="4813" y="3376"/>
                  </a:cubicBezTo>
                  <a:cubicBezTo>
                    <a:pt x="4821" y="3376"/>
                    <a:pt x="4821" y="3376"/>
                    <a:pt x="4829" y="3376"/>
                  </a:cubicBezTo>
                  <a:cubicBezTo>
                    <a:pt x="4837" y="3376"/>
                    <a:pt x="4845" y="3376"/>
                    <a:pt x="4845" y="3384"/>
                  </a:cubicBezTo>
                  <a:cubicBezTo>
                    <a:pt x="4845" y="3384"/>
                    <a:pt x="4845" y="3391"/>
                    <a:pt x="4837" y="3391"/>
                  </a:cubicBezTo>
                  <a:cubicBezTo>
                    <a:pt x="4821" y="3400"/>
                    <a:pt x="4790" y="3439"/>
                    <a:pt x="4781" y="3455"/>
                  </a:cubicBezTo>
                  <a:cubicBezTo>
                    <a:pt x="4774" y="3471"/>
                    <a:pt x="4758" y="3486"/>
                    <a:pt x="4742" y="3502"/>
                  </a:cubicBezTo>
                  <a:cubicBezTo>
                    <a:pt x="4734" y="3502"/>
                    <a:pt x="4726" y="3510"/>
                    <a:pt x="4718" y="3510"/>
                  </a:cubicBezTo>
                  <a:cubicBezTo>
                    <a:pt x="4703" y="3518"/>
                    <a:pt x="4687" y="3526"/>
                    <a:pt x="4687" y="3534"/>
                  </a:cubicBezTo>
                  <a:cubicBezTo>
                    <a:pt x="4687" y="3542"/>
                    <a:pt x="4687" y="3542"/>
                    <a:pt x="4687" y="3542"/>
                  </a:cubicBezTo>
                  <a:cubicBezTo>
                    <a:pt x="4687" y="3550"/>
                    <a:pt x="4679" y="3550"/>
                    <a:pt x="4679" y="3550"/>
                  </a:cubicBezTo>
                  <a:cubicBezTo>
                    <a:pt x="4687" y="3550"/>
                    <a:pt x="4687" y="3550"/>
                    <a:pt x="4703" y="3542"/>
                  </a:cubicBezTo>
                  <a:cubicBezTo>
                    <a:pt x="4742" y="3526"/>
                    <a:pt x="4774" y="3502"/>
                    <a:pt x="4781" y="3486"/>
                  </a:cubicBezTo>
                  <a:cubicBezTo>
                    <a:pt x="4781" y="3478"/>
                    <a:pt x="4781" y="3478"/>
                    <a:pt x="4781" y="3478"/>
                  </a:cubicBezTo>
                  <a:cubicBezTo>
                    <a:pt x="4790" y="3463"/>
                    <a:pt x="4805" y="3423"/>
                    <a:pt x="4861" y="3400"/>
                  </a:cubicBezTo>
                  <a:cubicBezTo>
                    <a:pt x="4884" y="3391"/>
                    <a:pt x="4908" y="3376"/>
                    <a:pt x="4924" y="3368"/>
                  </a:cubicBezTo>
                  <a:cubicBezTo>
                    <a:pt x="4940" y="3352"/>
                    <a:pt x="4963" y="3344"/>
                    <a:pt x="4979" y="3336"/>
                  </a:cubicBezTo>
                  <a:cubicBezTo>
                    <a:pt x="4995" y="3336"/>
                    <a:pt x="5034" y="3320"/>
                    <a:pt x="5074" y="3304"/>
                  </a:cubicBezTo>
                  <a:cubicBezTo>
                    <a:pt x="5114" y="3289"/>
                    <a:pt x="5145" y="3273"/>
                    <a:pt x="5161" y="3273"/>
                  </a:cubicBezTo>
                  <a:cubicBezTo>
                    <a:pt x="5161" y="3273"/>
                    <a:pt x="5161" y="3273"/>
                    <a:pt x="5169" y="3273"/>
                  </a:cubicBezTo>
                  <a:cubicBezTo>
                    <a:pt x="5169" y="3273"/>
                    <a:pt x="5161" y="3265"/>
                    <a:pt x="5153" y="3257"/>
                  </a:cubicBezTo>
                  <a:lnTo>
                    <a:pt x="5153" y="3257"/>
                  </a:lnTo>
                  <a:cubicBezTo>
                    <a:pt x="5137" y="3249"/>
                    <a:pt x="5129" y="3241"/>
                    <a:pt x="5137" y="3225"/>
                  </a:cubicBezTo>
                  <a:cubicBezTo>
                    <a:pt x="5145" y="3210"/>
                    <a:pt x="5153" y="3194"/>
                    <a:pt x="5177" y="3178"/>
                  </a:cubicBezTo>
                  <a:cubicBezTo>
                    <a:pt x="5185" y="3162"/>
                    <a:pt x="5193" y="3154"/>
                    <a:pt x="5193" y="3138"/>
                  </a:cubicBezTo>
                  <a:cubicBezTo>
                    <a:pt x="5193" y="3131"/>
                    <a:pt x="5193" y="3123"/>
                    <a:pt x="5201" y="3115"/>
                  </a:cubicBezTo>
                  <a:cubicBezTo>
                    <a:pt x="5208" y="3107"/>
                    <a:pt x="5208" y="3107"/>
                    <a:pt x="5216" y="3099"/>
                  </a:cubicBezTo>
                  <a:cubicBezTo>
                    <a:pt x="5224" y="3099"/>
                    <a:pt x="5224" y="3099"/>
                    <a:pt x="5224" y="3091"/>
                  </a:cubicBezTo>
                  <a:cubicBezTo>
                    <a:pt x="5224" y="3083"/>
                    <a:pt x="5224" y="3083"/>
                    <a:pt x="5224" y="3075"/>
                  </a:cubicBezTo>
                  <a:cubicBezTo>
                    <a:pt x="5224" y="3060"/>
                    <a:pt x="5224" y="3044"/>
                    <a:pt x="5216" y="3028"/>
                  </a:cubicBezTo>
                  <a:lnTo>
                    <a:pt x="5208" y="3020"/>
                  </a:lnTo>
                  <a:cubicBezTo>
                    <a:pt x="5201" y="3004"/>
                    <a:pt x="5193" y="2988"/>
                    <a:pt x="5193" y="2973"/>
                  </a:cubicBezTo>
                  <a:cubicBezTo>
                    <a:pt x="5193" y="2973"/>
                    <a:pt x="5193" y="2973"/>
                    <a:pt x="5193" y="2965"/>
                  </a:cubicBezTo>
                  <a:cubicBezTo>
                    <a:pt x="5201" y="2949"/>
                    <a:pt x="5208" y="2925"/>
                    <a:pt x="5216" y="2925"/>
                  </a:cubicBezTo>
                  <a:cubicBezTo>
                    <a:pt x="5224" y="2925"/>
                    <a:pt x="5224" y="2925"/>
                    <a:pt x="5224" y="2925"/>
                  </a:cubicBezTo>
                  <a:cubicBezTo>
                    <a:pt x="5224" y="2925"/>
                    <a:pt x="5224" y="2909"/>
                    <a:pt x="5216" y="2894"/>
                  </a:cubicBezTo>
                  <a:cubicBezTo>
                    <a:pt x="5216" y="2894"/>
                    <a:pt x="5208" y="2886"/>
                    <a:pt x="5201" y="2886"/>
                  </a:cubicBezTo>
                  <a:cubicBezTo>
                    <a:pt x="5201" y="2886"/>
                    <a:pt x="5193" y="2886"/>
                    <a:pt x="5193" y="2878"/>
                  </a:cubicBezTo>
                  <a:cubicBezTo>
                    <a:pt x="5193" y="2870"/>
                    <a:pt x="5193" y="2862"/>
                    <a:pt x="5201" y="2854"/>
                  </a:cubicBezTo>
                  <a:cubicBezTo>
                    <a:pt x="5208" y="2846"/>
                    <a:pt x="5216" y="2838"/>
                    <a:pt x="5224" y="2838"/>
                  </a:cubicBezTo>
                  <a:cubicBezTo>
                    <a:pt x="5232" y="2830"/>
                    <a:pt x="5240" y="2830"/>
                    <a:pt x="5248" y="2807"/>
                  </a:cubicBezTo>
                  <a:cubicBezTo>
                    <a:pt x="5272" y="2759"/>
                    <a:pt x="5272" y="2727"/>
                    <a:pt x="5272" y="2720"/>
                  </a:cubicBezTo>
                  <a:cubicBezTo>
                    <a:pt x="5272" y="2712"/>
                    <a:pt x="5272" y="2712"/>
                    <a:pt x="5264" y="2712"/>
                  </a:cubicBezTo>
                  <a:cubicBezTo>
                    <a:pt x="5264" y="2696"/>
                    <a:pt x="5264" y="2672"/>
                    <a:pt x="5272" y="2656"/>
                  </a:cubicBezTo>
                  <a:cubicBezTo>
                    <a:pt x="5272" y="2625"/>
                    <a:pt x="5272" y="2593"/>
                    <a:pt x="5256" y="2561"/>
                  </a:cubicBezTo>
                  <a:cubicBezTo>
                    <a:pt x="5248" y="2554"/>
                    <a:pt x="5240" y="2546"/>
                    <a:pt x="5232" y="2546"/>
                  </a:cubicBezTo>
                  <a:cubicBezTo>
                    <a:pt x="5224" y="2538"/>
                    <a:pt x="5208" y="2538"/>
                    <a:pt x="5208" y="2506"/>
                  </a:cubicBezTo>
                  <a:cubicBezTo>
                    <a:pt x="5216" y="2459"/>
                    <a:pt x="5193" y="2443"/>
                    <a:pt x="5177" y="2427"/>
                  </a:cubicBezTo>
                  <a:lnTo>
                    <a:pt x="5169" y="2419"/>
                  </a:lnTo>
                  <a:cubicBezTo>
                    <a:pt x="5153" y="2411"/>
                    <a:pt x="5145" y="2403"/>
                    <a:pt x="5153" y="2388"/>
                  </a:cubicBezTo>
                  <a:cubicBezTo>
                    <a:pt x="5153" y="2380"/>
                    <a:pt x="5153" y="2372"/>
                    <a:pt x="5153" y="2364"/>
                  </a:cubicBezTo>
                  <a:cubicBezTo>
                    <a:pt x="5161" y="2356"/>
                    <a:pt x="5161" y="2348"/>
                    <a:pt x="5153" y="2324"/>
                  </a:cubicBezTo>
                  <a:cubicBezTo>
                    <a:pt x="5145" y="2301"/>
                    <a:pt x="5129" y="2285"/>
                    <a:pt x="5121" y="2269"/>
                  </a:cubicBezTo>
                  <a:cubicBezTo>
                    <a:pt x="5114" y="2261"/>
                    <a:pt x="5106" y="2253"/>
                    <a:pt x="5098" y="2245"/>
                  </a:cubicBezTo>
                  <a:cubicBezTo>
                    <a:pt x="5082" y="2221"/>
                    <a:pt x="5050" y="2214"/>
                    <a:pt x="5050" y="2214"/>
                  </a:cubicBezTo>
                  <a:cubicBezTo>
                    <a:pt x="5050" y="2206"/>
                    <a:pt x="5050" y="2206"/>
                    <a:pt x="5050" y="2206"/>
                  </a:cubicBezTo>
                  <a:lnTo>
                    <a:pt x="5050" y="2206"/>
                  </a:lnTo>
                  <a:cubicBezTo>
                    <a:pt x="5034" y="1463"/>
                    <a:pt x="5034" y="1463"/>
                    <a:pt x="5034" y="1463"/>
                  </a:cubicBezTo>
                  <a:cubicBezTo>
                    <a:pt x="5034" y="1463"/>
                    <a:pt x="5027" y="1447"/>
                    <a:pt x="5003" y="1447"/>
                  </a:cubicBezTo>
                  <a:cubicBezTo>
                    <a:pt x="4987" y="1447"/>
                    <a:pt x="4971" y="1447"/>
                    <a:pt x="4963" y="1439"/>
                  </a:cubicBezTo>
                  <a:cubicBezTo>
                    <a:pt x="4948" y="1439"/>
                    <a:pt x="4940" y="1439"/>
                    <a:pt x="4940" y="1439"/>
                  </a:cubicBezTo>
                  <a:cubicBezTo>
                    <a:pt x="4940" y="1439"/>
                    <a:pt x="4932" y="1447"/>
                    <a:pt x="4932" y="1455"/>
                  </a:cubicBezTo>
                  <a:cubicBezTo>
                    <a:pt x="4932" y="1463"/>
                    <a:pt x="4924" y="1478"/>
                    <a:pt x="4916" y="1478"/>
                  </a:cubicBezTo>
                  <a:cubicBezTo>
                    <a:pt x="4916" y="1478"/>
                    <a:pt x="4908" y="1471"/>
                    <a:pt x="4900" y="1471"/>
                  </a:cubicBezTo>
                  <a:cubicBezTo>
                    <a:pt x="4892" y="1463"/>
                    <a:pt x="4892" y="1447"/>
                    <a:pt x="4884" y="1431"/>
                  </a:cubicBezTo>
                  <a:cubicBezTo>
                    <a:pt x="4884" y="1415"/>
                    <a:pt x="4884" y="1407"/>
                    <a:pt x="4868" y="1407"/>
                  </a:cubicBezTo>
                  <a:cubicBezTo>
                    <a:pt x="4853" y="1407"/>
                    <a:pt x="4853" y="1407"/>
                    <a:pt x="4845" y="1415"/>
                  </a:cubicBezTo>
                  <a:cubicBezTo>
                    <a:pt x="4837" y="1415"/>
                    <a:pt x="4837" y="1423"/>
                    <a:pt x="4813" y="1423"/>
                  </a:cubicBezTo>
                  <a:cubicBezTo>
                    <a:pt x="4781" y="1423"/>
                    <a:pt x="4758" y="1399"/>
                    <a:pt x="4750" y="1391"/>
                  </a:cubicBezTo>
                  <a:cubicBezTo>
                    <a:pt x="4742" y="1384"/>
                    <a:pt x="4742" y="1384"/>
                    <a:pt x="4734" y="1384"/>
                  </a:cubicBezTo>
                  <a:cubicBezTo>
                    <a:pt x="4718" y="1376"/>
                    <a:pt x="4695" y="1368"/>
                    <a:pt x="4671" y="1336"/>
                  </a:cubicBezTo>
                  <a:cubicBezTo>
                    <a:pt x="4631" y="1289"/>
                    <a:pt x="4608" y="1273"/>
                    <a:pt x="4584" y="1273"/>
                  </a:cubicBezTo>
                  <a:cubicBezTo>
                    <a:pt x="4568" y="1281"/>
                    <a:pt x="4560" y="1289"/>
                    <a:pt x="4552" y="1304"/>
                  </a:cubicBezTo>
                  <a:cubicBezTo>
                    <a:pt x="4544" y="1304"/>
                    <a:pt x="4544" y="1313"/>
                    <a:pt x="4544" y="1313"/>
                  </a:cubicBezTo>
                  <a:cubicBezTo>
                    <a:pt x="4544" y="1313"/>
                    <a:pt x="4544" y="1320"/>
                    <a:pt x="4537" y="1320"/>
                  </a:cubicBezTo>
                  <a:cubicBezTo>
                    <a:pt x="4528" y="1328"/>
                    <a:pt x="4521" y="1344"/>
                    <a:pt x="4505" y="1344"/>
                  </a:cubicBezTo>
                  <a:cubicBezTo>
                    <a:pt x="4497" y="1344"/>
                    <a:pt x="4489" y="1336"/>
                    <a:pt x="4481" y="1328"/>
                  </a:cubicBezTo>
                  <a:cubicBezTo>
                    <a:pt x="4465" y="1320"/>
                    <a:pt x="4457" y="1313"/>
                    <a:pt x="4450" y="1304"/>
                  </a:cubicBezTo>
                  <a:cubicBezTo>
                    <a:pt x="4450" y="1297"/>
                    <a:pt x="4442" y="1289"/>
                    <a:pt x="4434" y="1289"/>
                  </a:cubicBezTo>
                  <a:cubicBezTo>
                    <a:pt x="4418" y="1289"/>
                    <a:pt x="4378" y="1289"/>
                    <a:pt x="4370" y="1313"/>
                  </a:cubicBezTo>
                  <a:cubicBezTo>
                    <a:pt x="4363" y="1336"/>
                    <a:pt x="4355" y="1360"/>
                    <a:pt x="4339" y="1360"/>
                  </a:cubicBezTo>
                  <a:cubicBezTo>
                    <a:pt x="4331" y="1360"/>
                    <a:pt x="4323" y="1360"/>
                    <a:pt x="4315" y="1352"/>
                  </a:cubicBezTo>
                  <a:cubicBezTo>
                    <a:pt x="4307" y="1344"/>
                    <a:pt x="4299" y="1336"/>
                    <a:pt x="4299" y="1328"/>
                  </a:cubicBezTo>
                  <a:cubicBezTo>
                    <a:pt x="4299" y="1320"/>
                    <a:pt x="4291" y="1320"/>
                    <a:pt x="4291" y="1320"/>
                  </a:cubicBezTo>
                  <a:cubicBezTo>
                    <a:pt x="4284" y="1320"/>
                    <a:pt x="4284" y="1320"/>
                    <a:pt x="4276" y="1320"/>
                  </a:cubicBezTo>
                  <a:cubicBezTo>
                    <a:pt x="4236" y="1336"/>
                    <a:pt x="4212" y="1352"/>
                    <a:pt x="4188" y="1376"/>
                  </a:cubicBezTo>
                  <a:cubicBezTo>
                    <a:pt x="4188" y="1384"/>
                    <a:pt x="4188" y="1384"/>
                    <a:pt x="4188" y="1384"/>
                  </a:cubicBezTo>
                  <a:cubicBezTo>
                    <a:pt x="4173" y="1407"/>
                    <a:pt x="4157" y="1423"/>
                    <a:pt x="4141" y="1423"/>
                  </a:cubicBezTo>
                  <a:cubicBezTo>
                    <a:pt x="4133" y="1423"/>
                    <a:pt x="4125" y="1415"/>
                    <a:pt x="4117" y="1415"/>
                  </a:cubicBezTo>
                  <a:cubicBezTo>
                    <a:pt x="4094" y="1391"/>
                    <a:pt x="4078" y="1376"/>
                    <a:pt x="4046" y="1352"/>
                  </a:cubicBezTo>
                  <a:cubicBezTo>
                    <a:pt x="4046" y="1344"/>
                    <a:pt x="4038" y="1344"/>
                    <a:pt x="4038" y="1336"/>
                  </a:cubicBezTo>
                  <a:cubicBezTo>
                    <a:pt x="4023" y="1320"/>
                    <a:pt x="4007" y="1304"/>
                    <a:pt x="4000" y="1304"/>
                  </a:cubicBezTo>
                  <a:cubicBezTo>
                    <a:pt x="4000" y="1304"/>
                    <a:pt x="4000" y="1304"/>
                    <a:pt x="3992" y="1313"/>
                  </a:cubicBezTo>
                  <a:cubicBezTo>
                    <a:pt x="3992" y="1320"/>
                    <a:pt x="3992" y="1320"/>
                    <a:pt x="3992" y="1320"/>
                  </a:cubicBezTo>
                  <a:cubicBezTo>
                    <a:pt x="3984" y="1336"/>
                    <a:pt x="3976" y="1352"/>
                    <a:pt x="3968" y="1352"/>
                  </a:cubicBezTo>
                  <a:cubicBezTo>
                    <a:pt x="3960" y="1352"/>
                    <a:pt x="3960" y="1352"/>
                    <a:pt x="3952" y="1344"/>
                  </a:cubicBezTo>
                  <a:cubicBezTo>
                    <a:pt x="3937" y="1320"/>
                    <a:pt x="3929" y="1313"/>
                    <a:pt x="3913" y="1297"/>
                  </a:cubicBezTo>
                  <a:cubicBezTo>
                    <a:pt x="3905" y="1289"/>
                    <a:pt x="3905" y="1289"/>
                    <a:pt x="3897" y="1281"/>
                  </a:cubicBezTo>
                  <a:cubicBezTo>
                    <a:pt x="3897" y="1273"/>
                    <a:pt x="3897" y="1273"/>
                    <a:pt x="3897" y="1273"/>
                  </a:cubicBezTo>
                  <a:cubicBezTo>
                    <a:pt x="3897" y="1273"/>
                    <a:pt x="3889" y="1273"/>
                    <a:pt x="3889" y="1289"/>
                  </a:cubicBezTo>
                  <a:cubicBezTo>
                    <a:pt x="3881" y="1297"/>
                    <a:pt x="3881" y="1304"/>
                    <a:pt x="3874" y="1313"/>
                  </a:cubicBezTo>
                  <a:cubicBezTo>
                    <a:pt x="3865" y="1320"/>
                    <a:pt x="3865" y="1328"/>
                    <a:pt x="3865" y="1344"/>
                  </a:cubicBezTo>
                  <a:cubicBezTo>
                    <a:pt x="3865" y="1368"/>
                    <a:pt x="3858" y="1407"/>
                    <a:pt x="3842" y="1407"/>
                  </a:cubicBezTo>
                  <a:cubicBezTo>
                    <a:pt x="3842" y="1407"/>
                    <a:pt x="3842" y="1407"/>
                    <a:pt x="3842" y="1399"/>
                  </a:cubicBezTo>
                  <a:cubicBezTo>
                    <a:pt x="3834" y="1399"/>
                    <a:pt x="3834" y="1399"/>
                    <a:pt x="3834" y="1399"/>
                  </a:cubicBezTo>
                  <a:cubicBezTo>
                    <a:pt x="3818" y="1399"/>
                    <a:pt x="3802" y="1391"/>
                    <a:pt x="3802" y="1360"/>
                  </a:cubicBezTo>
                  <a:cubicBezTo>
                    <a:pt x="3810" y="1352"/>
                    <a:pt x="3810" y="1344"/>
                    <a:pt x="3810" y="1336"/>
                  </a:cubicBezTo>
                  <a:cubicBezTo>
                    <a:pt x="3810" y="1328"/>
                    <a:pt x="3818" y="1313"/>
                    <a:pt x="3818" y="1313"/>
                  </a:cubicBezTo>
                  <a:cubicBezTo>
                    <a:pt x="3810" y="1313"/>
                    <a:pt x="3810" y="1313"/>
                    <a:pt x="3810" y="1313"/>
                  </a:cubicBezTo>
                  <a:cubicBezTo>
                    <a:pt x="3810" y="1313"/>
                    <a:pt x="3810" y="1313"/>
                    <a:pt x="3802" y="1313"/>
                  </a:cubicBezTo>
                  <a:cubicBezTo>
                    <a:pt x="3794" y="1313"/>
                    <a:pt x="3786" y="1313"/>
                    <a:pt x="3778" y="1313"/>
                  </a:cubicBezTo>
                  <a:cubicBezTo>
                    <a:pt x="3731" y="1313"/>
                    <a:pt x="3723" y="1320"/>
                    <a:pt x="3723" y="1320"/>
                  </a:cubicBezTo>
                  <a:cubicBezTo>
                    <a:pt x="3723" y="1336"/>
                    <a:pt x="3715" y="1344"/>
                    <a:pt x="3699" y="1344"/>
                  </a:cubicBezTo>
                  <a:cubicBezTo>
                    <a:pt x="3692" y="1344"/>
                    <a:pt x="3684" y="1336"/>
                    <a:pt x="3676" y="1328"/>
                  </a:cubicBezTo>
                  <a:lnTo>
                    <a:pt x="3676" y="1328"/>
                  </a:lnTo>
                  <a:cubicBezTo>
                    <a:pt x="3660" y="1313"/>
                    <a:pt x="3652" y="1297"/>
                    <a:pt x="3628" y="1289"/>
                  </a:cubicBezTo>
                  <a:cubicBezTo>
                    <a:pt x="3597" y="1281"/>
                    <a:pt x="3573" y="1289"/>
                    <a:pt x="3565" y="1304"/>
                  </a:cubicBezTo>
                  <a:cubicBezTo>
                    <a:pt x="3557" y="1320"/>
                    <a:pt x="3534" y="1344"/>
                    <a:pt x="3518" y="1344"/>
                  </a:cubicBezTo>
                  <a:cubicBezTo>
                    <a:pt x="3510" y="1344"/>
                    <a:pt x="3502" y="1344"/>
                    <a:pt x="3502" y="1336"/>
                  </a:cubicBezTo>
                  <a:cubicBezTo>
                    <a:pt x="3502" y="1320"/>
                    <a:pt x="3502" y="1304"/>
                    <a:pt x="3502" y="1297"/>
                  </a:cubicBezTo>
                  <a:cubicBezTo>
                    <a:pt x="3502" y="1281"/>
                    <a:pt x="3502" y="1265"/>
                    <a:pt x="3486" y="1265"/>
                  </a:cubicBezTo>
                  <a:lnTo>
                    <a:pt x="3478" y="1257"/>
                  </a:lnTo>
                  <a:cubicBezTo>
                    <a:pt x="3462" y="1257"/>
                    <a:pt x="3462" y="1257"/>
                    <a:pt x="3462" y="1233"/>
                  </a:cubicBezTo>
                  <a:lnTo>
                    <a:pt x="3462" y="1226"/>
                  </a:lnTo>
                  <a:cubicBezTo>
                    <a:pt x="3462" y="1210"/>
                    <a:pt x="3462" y="1202"/>
                    <a:pt x="3454" y="1202"/>
                  </a:cubicBezTo>
                  <a:lnTo>
                    <a:pt x="3446" y="1194"/>
                  </a:lnTo>
                  <a:cubicBezTo>
                    <a:pt x="3431" y="1194"/>
                    <a:pt x="3423" y="1194"/>
                    <a:pt x="3415" y="1194"/>
                  </a:cubicBezTo>
                  <a:cubicBezTo>
                    <a:pt x="3415" y="1194"/>
                    <a:pt x="3407" y="1194"/>
                    <a:pt x="3399" y="1194"/>
                  </a:cubicBezTo>
                  <a:cubicBezTo>
                    <a:pt x="3391" y="1194"/>
                    <a:pt x="3391" y="1194"/>
                    <a:pt x="3391" y="1202"/>
                  </a:cubicBezTo>
                  <a:lnTo>
                    <a:pt x="3383" y="1210"/>
                  </a:lnTo>
                  <a:cubicBezTo>
                    <a:pt x="3383" y="1210"/>
                    <a:pt x="3375" y="1210"/>
                    <a:pt x="3375" y="1202"/>
                  </a:cubicBezTo>
                  <a:lnTo>
                    <a:pt x="3367" y="1202"/>
                  </a:lnTo>
                  <a:cubicBezTo>
                    <a:pt x="3367" y="1202"/>
                    <a:pt x="3359" y="1202"/>
                    <a:pt x="3359" y="1218"/>
                  </a:cubicBezTo>
                  <a:cubicBezTo>
                    <a:pt x="3352" y="1241"/>
                    <a:pt x="3336" y="1249"/>
                    <a:pt x="3320" y="1249"/>
                  </a:cubicBezTo>
                  <a:cubicBezTo>
                    <a:pt x="3312" y="1249"/>
                    <a:pt x="3304" y="1249"/>
                    <a:pt x="3304" y="1233"/>
                  </a:cubicBezTo>
                  <a:cubicBezTo>
                    <a:pt x="3304" y="1233"/>
                    <a:pt x="3304" y="1233"/>
                    <a:pt x="3304" y="1226"/>
                  </a:cubicBezTo>
                  <a:cubicBezTo>
                    <a:pt x="3304" y="1210"/>
                    <a:pt x="3296" y="1202"/>
                    <a:pt x="3273" y="1202"/>
                  </a:cubicBezTo>
                  <a:lnTo>
                    <a:pt x="3265" y="1202"/>
                  </a:lnTo>
                  <a:cubicBezTo>
                    <a:pt x="3257" y="1202"/>
                    <a:pt x="3241" y="1202"/>
                    <a:pt x="3233" y="1202"/>
                  </a:cubicBezTo>
                  <a:cubicBezTo>
                    <a:pt x="3225" y="1210"/>
                    <a:pt x="3217" y="1210"/>
                    <a:pt x="3209" y="1210"/>
                  </a:cubicBezTo>
                  <a:cubicBezTo>
                    <a:pt x="3194" y="1210"/>
                    <a:pt x="3186" y="1210"/>
                    <a:pt x="3178" y="1202"/>
                  </a:cubicBezTo>
                  <a:lnTo>
                    <a:pt x="3178" y="1202"/>
                  </a:lnTo>
                  <a:lnTo>
                    <a:pt x="3178" y="1202"/>
                  </a:lnTo>
                  <a:cubicBezTo>
                    <a:pt x="3178" y="1202"/>
                    <a:pt x="3170" y="1170"/>
                    <a:pt x="3130" y="1178"/>
                  </a:cubicBezTo>
                  <a:cubicBezTo>
                    <a:pt x="3122" y="1178"/>
                    <a:pt x="3115" y="1178"/>
                    <a:pt x="3115" y="1178"/>
                  </a:cubicBezTo>
                  <a:cubicBezTo>
                    <a:pt x="3091" y="1178"/>
                    <a:pt x="3083" y="1170"/>
                    <a:pt x="3067" y="1162"/>
                  </a:cubicBezTo>
                  <a:cubicBezTo>
                    <a:pt x="3059" y="1162"/>
                    <a:pt x="3051" y="1162"/>
                    <a:pt x="3043" y="1154"/>
                  </a:cubicBezTo>
                  <a:cubicBezTo>
                    <a:pt x="3020" y="1154"/>
                    <a:pt x="3012" y="1131"/>
                    <a:pt x="3012" y="1115"/>
                  </a:cubicBezTo>
                  <a:cubicBezTo>
                    <a:pt x="3012" y="1099"/>
                    <a:pt x="3012" y="1091"/>
                    <a:pt x="3004" y="1083"/>
                  </a:cubicBezTo>
                  <a:cubicBezTo>
                    <a:pt x="3004" y="1075"/>
                    <a:pt x="3004" y="1075"/>
                    <a:pt x="3004" y="1075"/>
                  </a:cubicBezTo>
                  <a:cubicBezTo>
                    <a:pt x="2988" y="1051"/>
                    <a:pt x="2980" y="1028"/>
                    <a:pt x="2964" y="1036"/>
                  </a:cubicBezTo>
                  <a:cubicBezTo>
                    <a:pt x="2956" y="1044"/>
                    <a:pt x="2956" y="1044"/>
                    <a:pt x="2956" y="1051"/>
                  </a:cubicBezTo>
                  <a:cubicBezTo>
                    <a:pt x="2948" y="1067"/>
                    <a:pt x="2948" y="1075"/>
                    <a:pt x="2933" y="1075"/>
                  </a:cubicBezTo>
                  <a:cubicBezTo>
                    <a:pt x="2925" y="1075"/>
                    <a:pt x="2917" y="1075"/>
                    <a:pt x="2917" y="1075"/>
                  </a:cubicBezTo>
                  <a:cubicBezTo>
                    <a:pt x="2909" y="1067"/>
                    <a:pt x="2901" y="1067"/>
                    <a:pt x="2893" y="1067"/>
                  </a:cubicBezTo>
                  <a:cubicBezTo>
                    <a:pt x="2885" y="1067"/>
                    <a:pt x="2885" y="1075"/>
                    <a:pt x="2877" y="1075"/>
                  </a:cubicBezTo>
                  <a:cubicBezTo>
                    <a:pt x="2869" y="1075"/>
                    <a:pt x="2869" y="1075"/>
                    <a:pt x="2862" y="1075"/>
                  </a:cubicBezTo>
                  <a:cubicBezTo>
                    <a:pt x="2854" y="1075"/>
                    <a:pt x="2846" y="1075"/>
                    <a:pt x="2830" y="1060"/>
                  </a:cubicBezTo>
                  <a:cubicBezTo>
                    <a:pt x="2814" y="1051"/>
                    <a:pt x="2798" y="1028"/>
                    <a:pt x="2790" y="1012"/>
                  </a:cubicBezTo>
                  <a:cubicBezTo>
                    <a:pt x="2782" y="996"/>
                    <a:pt x="2775" y="988"/>
                    <a:pt x="2759" y="973"/>
                  </a:cubicBezTo>
                  <a:cubicBezTo>
                    <a:pt x="2719" y="957"/>
                    <a:pt x="2735" y="174"/>
                    <a:pt x="2735" y="71"/>
                  </a:cubicBezTo>
                  <a:cubicBezTo>
                    <a:pt x="1605" y="8"/>
                    <a:pt x="1605" y="8"/>
                    <a:pt x="1605" y="8"/>
                  </a:cubicBezTo>
                  <a:cubicBezTo>
                    <a:pt x="1462" y="2103"/>
                    <a:pt x="1462" y="2103"/>
                    <a:pt x="1462" y="2103"/>
                  </a:cubicBezTo>
                  <a:cubicBezTo>
                    <a:pt x="1462" y="2103"/>
                    <a:pt x="1454" y="2150"/>
                    <a:pt x="1423" y="2150"/>
                  </a:cubicBezTo>
                  <a:cubicBezTo>
                    <a:pt x="1399" y="2150"/>
                    <a:pt x="79" y="2040"/>
                    <a:pt x="23" y="2032"/>
                  </a:cubicBezTo>
                  <a:lnTo>
                    <a:pt x="23" y="2032"/>
                  </a:lnTo>
                  <a:lnTo>
                    <a:pt x="23" y="2032"/>
                  </a:lnTo>
                  <a:lnTo>
                    <a:pt x="16" y="2032"/>
                  </a:lnTo>
                  <a:cubicBezTo>
                    <a:pt x="16" y="2032"/>
                    <a:pt x="8" y="2040"/>
                    <a:pt x="55" y="2135"/>
                  </a:cubicBezTo>
                  <a:cubicBezTo>
                    <a:pt x="79" y="2135"/>
                    <a:pt x="87" y="2135"/>
                    <a:pt x="87" y="2135"/>
                  </a:cubicBezTo>
                  <a:cubicBezTo>
                    <a:pt x="95" y="2135"/>
                    <a:pt x="166" y="2190"/>
                    <a:pt x="166" y="2261"/>
                  </a:cubicBezTo>
                  <a:cubicBezTo>
                    <a:pt x="166" y="2293"/>
                    <a:pt x="174" y="2301"/>
                    <a:pt x="189" y="2301"/>
                  </a:cubicBezTo>
                  <a:cubicBezTo>
                    <a:pt x="197" y="2301"/>
                    <a:pt x="213" y="2301"/>
                    <a:pt x="237" y="2316"/>
                  </a:cubicBezTo>
                  <a:cubicBezTo>
                    <a:pt x="292" y="2356"/>
                    <a:pt x="316" y="2380"/>
                    <a:pt x="355" y="2419"/>
                  </a:cubicBezTo>
                  <a:cubicBezTo>
                    <a:pt x="363" y="2435"/>
                    <a:pt x="371" y="2435"/>
                    <a:pt x="379" y="2443"/>
                  </a:cubicBezTo>
                  <a:cubicBezTo>
                    <a:pt x="403" y="2474"/>
                    <a:pt x="419" y="2482"/>
                    <a:pt x="427" y="2538"/>
                  </a:cubicBezTo>
                  <a:cubicBezTo>
                    <a:pt x="442" y="2569"/>
                    <a:pt x="458" y="2577"/>
                    <a:pt x="482" y="2585"/>
                  </a:cubicBezTo>
                  <a:cubicBezTo>
                    <a:pt x="498" y="2593"/>
                    <a:pt x="513" y="2593"/>
                    <a:pt x="537" y="2609"/>
                  </a:cubicBezTo>
                  <a:cubicBezTo>
                    <a:pt x="545" y="2625"/>
                    <a:pt x="561" y="2633"/>
                    <a:pt x="569" y="2648"/>
                  </a:cubicBezTo>
                  <a:cubicBezTo>
                    <a:pt x="593" y="2672"/>
                    <a:pt x="616" y="2696"/>
                    <a:pt x="656" y="2727"/>
                  </a:cubicBezTo>
                  <a:cubicBezTo>
                    <a:pt x="711" y="2759"/>
                    <a:pt x="711" y="2775"/>
                    <a:pt x="703" y="2791"/>
                  </a:cubicBezTo>
                  <a:cubicBezTo>
                    <a:pt x="703" y="2799"/>
                    <a:pt x="703" y="2807"/>
                    <a:pt x="703" y="2814"/>
                  </a:cubicBezTo>
                  <a:cubicBezTo>
                    <a:pt x="703" y="2822"/>
                    <a:pt x="703" y="2830"/>
                    <a:pt x="703" y="2830"/>
                  </a:cubicBezTo>
                  <a:cubicBezTo>
                    <a:pt x="703" y="2846"/>
                    <a:pt x="695" y="2854"/>
                    <a:pt x="751" y="2917"/>
                  </a:cubicBezTo>
                  <a:cubicBezTo>
                    <a:pt x="775" y="2941"/>
                    <a:pt x="782" y="2957"/>
                    <a:pt x="782" y="2965"/>
                  </a:cubicBezTo>
                  <a:cubicBezTo>
                    <a:pt x="775" y="2980"/>
                    <a:pt x="766" y="2980"/>
                    <a:pt x="759" y="2988"/>
                  </a:cubicBezTo>
                  <a:cubicBezTo>
                    <a:pt x="751" y="2996"/>
                    <a:pt x="735" y="3004"/>
                    <a:pt x="727" y="3020"/>
                  </a:cubicBezTo>
                  <a:cubicBezTo>
                    <a:pt x="719" y="3051"/>
                    <a:pt x="735" y="3091"/>
                    <a:pt x="759" y="3123"/>
                  </a:cubicBezTo>
                  <a:cubicBezTo>
                    <a:pt x="775" y="3147"/>
                    <a:pt x="782" y="3162"/>
                    <a:pt x="790" y="3178"/>
                  </a:cubicBezTo>
                  <a:cubicBezTo>
                    <a:pt x="798" y="3225"/>
                    <a:pt x="822" y="3233"/>
                    <a:pt x="861" y="3241"/>
                  </a:cubicBezTo>
                  <a:cubicBezTo>
                    <a:pt x="869" y="3249"/>
                    <a:pt x="869" y="3249"/>
                    <a:pt x="869" y="3249"/>
                  </a:cubicBezTo>
                  <a:cubicBezTo>
                    <a:pt x="893" y="3257"/>
                    <a:pt x="901" y="3265"/>
                    <a:pt x="901" y="3281"/>
                  </a:cubicBezTo>
                  <a:cubicBezTo>
                    <a:pt x="901" y="3281"/>
                    <a:pt x="909" y="3289"/>
                    <a:pt x="917" y="3304"/>
                  </a:cubicBezTo>
                  <a:cubicBezTo>
                    <a:pt x="941" y="3336"/>
                    <a:pt x="996" y="3368"/>
                    <a:pt x="1028" y="3368"/>
                  </a:cubicBezTo>
                  <a:cubicBezTo>
                    <a:pt x="1051" y="3368"/>
                    <a:pt x="1075" y="3384"/>
                    <a:pt x="1099" y="3407"/>
                  </a:cubicBezTo>
                  <a:cubicBezTo>
                    <a:pt x="1114" y="3423"/>
                    <a:pt x="1130" y="3439"/>
                    <a:pt x="1138" y="3439"/>
                  </a:cubicBezTo>
                  <a:lnTo>
                    <a:pt x="1138" y="3439"/>
                  </a:lnTo>
                  <a:cubicBezTo>
                    <a:pt x="1138" y="3439"/>
                    <a:pt x="1138" y="3431"/>
                    <a:pt x="1146" y="3431"/>
                  </a:cubicBezTo>
                  <a:cubicBezTo>
                    <a:pt x="1162" y="3431"/>
                    <a:pt x="1233" y="3478"/>
                    <a:pt x="1288" y="3518"/>
                  </a:cubicBezTo>
                  <a:cubicBezTo>
                    <a:pt x="1304" y="3534"/>
                    <a:pt x="1320" y="3542"/>
                    <a:pt x="1328" y="3550"/>
                  </a:cubicBezTo>
                  <a:cubicBezTo>
                    <a:pt x="1344" y="3557"/>
                    <a:pt x="1352" y="3557"/>
                    <a:pt x="1359" y="3557"/>
                  </a:cubicBezTo>
                  <a:cubicBezTo>
                    <a:pt x="1367" y="3557"/>
                    <a:pt x="1367" y="3550"/>
                    <a:pt x="1375" y="3534"/>
                  </a:cubicBezTo>
                  <a:cubicBezTo>
                    <a:pt x="1383" y="3518"/>
                    <a:pt x="1391" y="3502"/>
                    <a:pt x="1415" y="3486"/>
                  </a:cubicBezTo>
                  <a:cubicBezTo>
                    <a:pt x="1446" y="3471"/>
                    <a:pt x="1454" y="3439"/>
                    <a:pt x="1462" y="3400"/>
                  </a:cubicBezTo>
                  <a:cubicBezTo>
                    <a:pt x="1462" y="3391"/>
                    <a:pt x="1462" y="3384"/>
                    <a:pt x="1470" y="3368"/>
                  </a:cubicBezTo>
                  <a:cubicBezTo>
                    <a:pt x="1478" y="3344"/>
                    <a:pt x="1494" y="3313"/>
                    <a:pt x="1502" y="3297"/>
                  </a:cubicBezTo>
                  <a:cubicBezTo>
                    <a:pt x="1510" y="3289"/>
                    <a:pt x="1518" y="3281"/>
                    <a:pt x="1518" y="3273"/>
                  </a:cubicBezTo>
                  <a:cubicBezTo>
                    <a:pt x="1518" y="3265"/>
                    <a:pt x="1525" y="3257"/>
                    <a:pt x="1525" y="3249"/>
                  </a:cubicBezTo>
                  <a:cubicBezTo>
                    <a:pt x="1525" y="3225"/>
                    <a:pt x="1533" y="3194"/>
                    <a:pt x="1597" y="3186"/>
                  </a:cubicBezTo>
                  <a:cubicBezTo>
                    <a:pt x="1636" y="3186"/>
                    <a:pt x="1660" y="3170"/>
                    <a:pt x="1676" y="3162"/>
                  </a:cubicBezTo>
                  <a:cubicBezTo>
                    <a:pt x="1692" y="3154"/>
                    <a:pt x="1699" y="3147"/>
                    <a:pt x="1715" y="3147"/>
                  </a:cubicBezTo>
                  <a:cubicBezTo>
                    <a:pt x="1723" y="3147"/>
                    <a:pt x="1723" y="3147"/>
                    <a:pt x="1723" y="3147"/>
                  </a:cubicBezTo>
                  <a:cubicBezTo>
                    <a:pt x="1755" y="3147"/>
                    <a:pt x="1771" y="3162"/>
                    <a:pt x="1778" y="3178"/>
                  </a:cubicBezTo>
                  <a:cubicBezTo>
                    <a:pt x="1794" y="3186"/>
                    <a:pt x="1794" y="3194"/>
                    <a:pt x="1810" y="3194"/>
                  </a:cubicBezTo>
                  <a:cubicBezTo>
                    <a:pt x="1826" y="3194"/>
                    <a:pt x="1834" y="3194"/>
                    <a:pt x="1850" y="3186"/>
                  </a:cubicBezTo>
                  <a:cubicBezTo>
                    <a:pt x="1858" y="3186"/>
                    <a:pt x="1865" y="3186"/>
                    <a:pt x="1873" y="3178"/>
                  </a:cubicBezTo>
                  <a:cubicBezTo>
                    <a:pt x="1881" y="3178"/>
                    <a:pt x="1889" y="3178"/>
                    <a:pt x="1897" y="3178"/>
                  </a:cubicBezTo>
                  <a:cubicBezTo>
                    <a:pt x="1913" y="3178"/>
                    <a:pt x="1921" y="3186"/>
                    <a:pt x="1929" y="3194"/>
                  </a:cubicBezTo>
                  <a:cubicBezTo>
                    <a:pt x="1936" y="3202"/>
                    <a:pt x="1936" y="3202"/>
                    <a:pt x="1936" y="3202"/>
                  </a:cubicBezTo>
                  <a:cubicBezTo>
                    <a:pt x="1945" y="3210"/>
                    <a:pt x="1952" y="3218"/>
                    <a:pt x="1960" y="3218"/>
                  </a:cubicBezTo>
                  <a:cubicBezTo>
                    <a:pt x="1976" y="3218"/>
                    <a:pt x="1992" y="3210"/>
                    <a:pt x="2008" y="3194"/>
                  </a:cubicBezTo>
                  <a:lnTo>
                    <a:pt x="2016" y="3194"/>
                  </a:lnTo>
                  <a:cubicBezTo>
                    <a:pt x="2031" y="3194"/>
                    <a:pt x="2063" y="3233"/>
                    <a:pt x="2111" y="3281"/>
                  </a:cubicBezTo>
                  <a:cubicBezTo>
                    <a:pt x="2126" y="3304"/>
                    <a:pt x="2142" y="3320"/>
                    <a:pt x="2150" y="3336"/>
                  </a:cubicBezTo>
                  <a:cubicBezTo>
                    <a:pt x="2189" y="3376"/>
                    <a:pt x="2269" y="3439"/>
                    <a:pt x="2316" y="3471"/>
                  </a:cubicBezTo>
                  <a:cubicBezTo>
                    <a:pt x="2332" y="3478"/>
                    <a:pt x="2332" y="3494"/>
                    <a:pt x="2340" y="3510"/>
                  </a:cubicBezTo>
                  <a:cubicBezTo>
                    <a:pt x="2340" y="3534"/>
                    <a:pt x="2348" y="3581"/>
                    <a:pt x="2403" y="3668"/>
                  </a:cubicBezTo>
                  <a:cubicBezTo>
                    <a:pt x="2474" y="3763"/>
                    <a:pt x="2482" y="3811"/>
                    <a:pt x="2490" y="3834"/>
                  </a:cubicBezTo>
                  <a:cubicBezTo>
                    <a:pt x="2490" y="3858"/>
                    <a:pt x="2490" y="3866"/>
                    <a:pt x="2506" y="3874"/>
                  </a:cubicBezTo>
                  <a:cubicBezTo>
                    <a:pt x="2522" y="3897"/>
                    <a:pt x="2514" y="3913"/>
                    <a:pt x="2514" y="3921"/>
                  </a:cubicBezTo>
                  <a:cubicBezTo>
                    <a:pt x="2506" y="3929"/>
                    <a:pt x="2506" y="3937"/>
                    <a:pt x="2522" y="3945"/>
                  </a:cubicBezTo>
                  <a:cubicBezTo>
                    <a:pt x="2569" y="3969"/>
                    <a:pt x="2672" y="4103"/>
                    <a:pt x="2695" y="4142"/>
                  </a:cubicBezTo>
                  <a:cubicBezTo>
                    <a:pt x="2703" y="4150"/>
                    <a:pt x="2703" y="4166"/>
                    <a:pt x="2711" y="4174"/>
                  </a:cubicBezTo>
                  <a:cubicBezTo>
                    <a:pt x="2719" y="4198"/>
                    <a:pt x="2727" y="4214"/>
                    <a:pt x="2751" y="4222"/>
                  </a:cubicBezTo>
                  <a:cubicBezTo>
                    <a:pt x="2775" y="4222"/>
                    <a:pt x="2790" y="4237"/>
                    <a:pt x="2806" y="4253"/>
                  </a:cubicBezTo>
                  <a:cubicBezTo>
                    <a:pt x="2814" y="4261"/>
                    <a:pt x="2814" y="4269"/>
                    <a:pt x="2822" y="4277"/>
                  </a:cubicBezTo>
                  <a:cubicBezTo>
                    <a:pt x="2838" y="4293"/>
                    <a:pt x="2838" y="4293"/>
                    <a:pt x="2830" y="4308"/>
                  </a:cubicBezTo>
                  <a:cubicBezTo>
                    <a:pt x="2830" y="4317"/>
                    <a:pt x="2822" y="4324"/>
                    <a:pt x="2822" y="4332"/>
                  </a:cubicBezTo>
                  <a:cubicBezTo>
                    <a:pt x="2822" y="4340"/>
                    <a:pt x="2822" y="4340"/>
                    <a:pt x="2822" y="4348"/>
                  </a:cubicBezTo>
                  <a:cubicBezTo>
                    <a:pt x="2814" y="4372"/>
                    <a:pt x="2806" y="4395"/>
                    <a:pt x="2854" y="4419"/>
                  </a:cubicBezTo>
                  <a:cubicBezTo>
                    <a:pt x="2862" y="4419"/>
                    <a:pt x="2869" y="4427"/>
                    <a:pt x="2869" y="4435"/>
                  </a:cubicBezTo>
                  <a:cubicBezTo>
                    <a:pt x="2869" y="4451"/>
                    <a:pt x="2862" y="4459"/>
                    <a:pt x="2854" y="4475"/>
                  </a:cubicBezTo>
                  <a:cubicBezTo>
                    <a:pt x="2846" y="4490"/>
                    <a:pt x="2838" y="4506"/>
                    <a:pt x="2854" y="4522"/>
                  </a:cubicBezTo>
                  <a:cubicBezTo>
                    <a:pt x="2869" y="4546"/>
                    <a:pt x="2885" y="4577"/>
                    <a:pt x="2909" y="4609"/>
                  </a:cubicBezTo>
                  <a:cubicBezTo>
                    <a:pt x="2925" y="4641"/>
                    <a:pt x="2941" y="4672"/>
                    <a:pt x="2948" y="4680"/>
                  </a:cubicBezTo>
                  <a:cubicBezTo>
                    <a:pt x="2964" y="4696"/>
                    <a:pt x="2956" y="4712"/>
                    <a:pt x="2956" y="4728"/>
                  </a:cubicBezTo>
                  <a:cubicBezTo>
                    <a:pt x="2956" y="4743"/>
                    <a:pt x="2948" y="4759"/>
                    <a:pt x="2964" y="4767"/>
                  </a:cubicBezTo>
                  <a:cubicBezTo>
                    <a:pt x="2972" y="4775"/>
                    <a:pt x="2980" y="4783"/>
                    <a:pt x="2980" y="4799"/>
                  </a:cubicBezTo>
                  <a:cubicBezTo>
                    <a:pt x="2988" y="4807"/>
                    <a:pt x="2988" y="4814"/>
                    <a:pt x="2996" y="4814"/>
                  </a:cubicBezTo>
                  <a:cubicBezTo>
                    <a:pt x="3004" y="4814"/>
                    <a:pt x="3043" y="4822"/>
                    <a:pt x="3106" y="4854"/>
                  </a:cubicBezTo>
                  <a:cubicBezTo>
                    <a:pt x="3122" y="4870"/>
                    <a:pt x="3138" y="4878"/>
                    <a:pt x="3146" y="4886"/>
                  </a:cubicBezTo>
                  <a:cubicBezTo>
                    <a:pt x="3154" y="4894"/>
                    <a:pt x="3154" y="4894"/>
                    <a:pt x="3186" y="4894"/>
                  </a:cubicBezTo>
                  <a:lnTo>
                    <a:pt x="3194" y="4894"/>
                  </a:lnTo>
                  <a:cubicBezTo>
                    <a:pt x="3225" y="4894"/>
                    <a:pt x="3241" y="4901"/>
                    <a:pt x="3265" y="4917"/>
                  </a:cubicBezTo>
                  <a:cubicBezTo>
                    <a:pt x="3273" y="4925"/>
                    <a:pt x="3281" y="4933"/>
                    <a:pt x="3296" y="4941"/>
                  </a:cubicBezTo>
                  <a:cubicBezTo>
                    <a:pt x="3304" y="4949"/>
                    <a:pt x="3312" y="4949"/>
                    <a:pt x="3312" y="4957"/>
                  </a:cubicBezTo>
                  <a:cubicBezTo>
                    <a:pt x="3352" y="4981"/>
                    <a:pt x="3367" y="4988"/>
                    <a:pt x="3407" y="4996"/>
                  </a:cubicBezTo>
                  <a:cubicBezTo>
                    <a:pt x="3423" y="4996"/>
                    <a:pt x="3431" y="4996"/>
                    <a:pt x="3446" y="4996"/>
                  </a:cubicBezTo>
                  <a:cubicBezTo>
                    <a:pt x="3462" y="4996"/>
                    <a:pt x="3470" y="4996"/>
                    <a:pt x="3494" y="4981"/>
                  </a:cubicBezTo>
                  <a:cubicBezTo>
                    <a:pt x="3502" y="4972"/>
                    <a:pt x="3510" y="4972"/>
                    <a:pt x="3518" y="4972"/>
                  </a:cubicBezTo>
                  <a:close/>
                </a:path>
              </a:pathLst>
            </a:custGeom>
            <a:solidFill>
              <a:schemeClr val="accent6"/>
            </a:solidFill>
            <a:ln>
              <a:solidFill>
                <a:schemeClr val="bg2"/>
              </a:solidFill>
            </a:ln>
            <a:effectLst/>
          </p:spPr>
          <p:txBody>
            <a:bodyPr wrap="none" anchor="ctr"/>
            <a:lstStyle/>
            <a:p>
              <a:endParaRPr lang="en-US" dirty="0">
                <a:latin typeface="Calibri Light" panose="020F0302020204030204"/>
              </a:endParaRPr>
            </a:p>
          </p:txBody>
        </p:sp>
        <p:sp>
          <p:nvSpPr>
            <p:cNvPr id="44" name="Freeform 24"/>
            <p:cNvSpPr>
              <a:spLocks noChangeArrowheads="1"/>
            </p:cNvSpPr>
            <p:nvPr/>
          </p:nvSpPr>
          <p:spPr bwMode="auto">
            <a:xfrm>
              <a:off x="11000710" y="6629895"/>
              <a:ext cx="1704689" cy="876698"/>
            </a:xfrm>
            <a:custGeom>
              <a:avLst/>
              <a:gdLst>
                <a:gd name="T0" fmla="*/ 3233 w 3242"/>
                <a:gd name="T1" fmla="*/ 751 h 1669"/>
                <a:gd name="T2" fmla="*/ 3233 w 3242"/>
                <a:gd name="T3" fmla="*/ 751 h 1669"/>
                <a:gd name="T4" fmla="*/ 3130 w 3242"/>
                <a:gd name="T5" fmla="*/ 71 h 1669"/>
                <a:gd name="T6" fmla="*/ 0 w 3242"/>
                <a:gd name="T7" fmla="*/ 0 h 1669"/>
                <a:gd name="T8" fmla="*/ 0 w 3242"/>
                <a:gd name="T9" fmla="*/ 245 h 1669"/>
                <a:gd name="T10" fmla="*/ 1123 w 3242"/>
                <a:gd name="T11" fmla="*/ 300 h 1669"/>
                <a:gd name="T12" fmla="*/ 1139 w 3242"/>
                <a:gd name="T13" fmla="*/ 1210 h 1669"/>
                <a:gd name="T14" fmla="*/ 1218 w 3242"/>
                <a:gd name="T15" fmla="*/ 1297 h 1669"/>
                <a:gd name="T16" fmla="*/ 1297 w 3242"/>
                <a:gd name="T17" fmla="*/ 1304 h 1669"/>
                <a:gd name="T18" fmla="*/ 1344 w 3242"/>
                <a:gd name="T19" fmla="*/ 1273 h 1669"/>
                <a:gd name="T20" fmla="*/ 1392 w 3242"/>
                <a:gd name="T21" fmla="*/ 1320 h 1669"/>
                <a:gd name="T22" fmla="*/ 1423 w 3242"/>
                <a:gd name="T23" fmla="*/ 1391 h 1669"/>
                <a:gd name="T24" fmla="*/ 1510 w 3242"/>
                <a:gd name="T25" fmla="*/ 1407 h 1669"/>
                <a:gd name="T26" fmla="*/ 1566 w 3242"/>
                <a:gd name="T27" fmla="*/ 1439 h 1669"/>
                <a:gd name="T28" fmla="*/ 1653 w 3242"/>
                <a:gd name="T29" fmla="*/ 1431 h 1669"/>
                <a:gd name="T30" fmla="*/ 1684 w 3242"/>
                <a:gd name="T31" fmla="*/ 1470 h 1669"/>
                <a:gd name="T32" fmla="*/ 1732 w 3242"/>
                <a:gd name="T33" fmla="*/ 1455 h 1669"/>
                <a:gd name="T34" fmla="*/ 1763 w 3242"/>
                <a:gd name="T35" fmla="*/ 1439 h 1669"/>
                <a:gd name="T36" fmla="*/ 1826 w 3242"/>
                <a:gd name="T37" fmla="*/ 1431 h 1669"/>
                <a:gd name="T38" fmla="*/ 1842 w 3242"/>
                <a:gd name="T39" fmla="*/ 1470 h 1669"/>
                <a:gd name="T40" fmla="*/ 1874 w 3242"/>
                <a:gd name="T41" fmla="*/ 1494 h 1669"/>
                <a:gd name="T42" fmla="*/ 1882 w 3242"/>
                <a:gd name="T43" fmla="*/ 1565 h 1669"/>
                <a:gd name="T44" fmla="*/ 1945 w 3242"/>
                <a:gd name="T45" fmla="*/ 1541 h 1669"/>
                <a:gd name="T46" fmla="*/ 2008 w 3242"/>
                <a:gd name="T47" fmla="*/ 1526 h 1669"/>
                <a:gd name="T48" fmla="*/ 2056 w 3242"/>
                <a:gd name="T49" fmla="*/ 1565 h 1669"/>
                <a:gd name="T50" fmla="*/ 2103 w 3242"/>
                <a:gd name="T51" fmla="*/ 1557 h 1669"/>
                <a:gd name="T52" fmla="*/ 2190 w 3242"/>
                <a:gd name="T53" fmla="*/ 1550 h 1669"/>
                <a:gd name="T54" fmla="*/ 2190 w 3242"/>
                <a:gd name="T55" fmla="*/ 1597 h 1669"/>
                <a:gd name="T56" fmla="*/ 2222 w 3242"/>
                <a:gd name="T57" fmla="*/ 1636 h 1669"/>
                <a:gd name="T58" fmla="*/ 2245 w 3242"/>
                <a:gd name="T59" fmla="*/ 1581 h 1669"/>
                <a:gd name="T60" fmla="*/ 2261 w 3242"/>
                <a:gd name="T61" fmla="*/ 1518 h 1669"/>
                <a:gd name="T62" fmla="*/ 2293 w 3242"/>
                <a:gd name="T63" fmla="*/ 1526 h 1669"/>
                <a:gd name="T64" fmla="*/ 2340 w 3242"/>
                <a:gd name="T65" fmla="*/ 1581 h 1669"/>
                <a:gd name="T66" fmla="*/ 2372 w 3242"/>
                <a:gd name="T67" fmla="*/ 1550 h 1669"/>
                <a:gd name="T68" fmla="*/ 2426 w 3242"/>
                <a:gd name="T69" fmla="*/ 1581 h 1669"/>
                <a:gd name="T70" fmla="*/ 2505 w 3242"/>
                <a:gd name="T71" fmla="*/ 1644 h 1669"/>
                <a:gd name="T72" fmla="*/ 2568 w 3242"/>
                <a:gd name="T73" fmla="*/ 1613 h 1669"/>
                <a:gd name="T74" fmla="*/ 2656 w 3242"/>
                <a:gd name="T75" fmla="*/ 1557 h 1669"/>
                <a:gd name="T76" fmla="*/ 2695 w 3242"/>
                <a:gd name="T77" fmla="*/ 1589 h 1669"/>
                <a:gd name="T78" fmla="*/ 2750 w 3242"/>
                <a:gd name="T79" fmla="*/ 1550 h 1669"/>
                <a:gd name="T80" fmla="*/ 2814 w 3242"/>
                <a:gd name="T81" fmla="*/ 1526 h 1669"/>
                <a:gd name="T82" fmla="*/ 2861 w 3242"/>
                <a:gd name="T83" fmla="*/ 1565 h 1669"/>
                <a:gd name="T84" fmla="*/ 2917 w 3242"/>
                <a:gd name="T85" fmla="*/ 1550 h 1669"/>
                <a:gd name="T86" fmla="*/ 2964 w 3242"/>
                <a:gd name="T87" fmla="*/ 1510 h 1669"/>
                <a:gd name="T88" fmla="*/ 3051 w 3242"/>
                <a:gd name="T89" fmla="*/ 1573 h 1669"/>
                <a:gd name="T90" fmla="*/ 3130 w 3242"/>
                <a:gd name="T91" fmla="*/ 1621 h 1669"/>
                <a:gd name="T92" fmla="*/ 3193 w 3242"/>
                <a:gd name="T93" fmla="*/ 1652 h 1669"/>
                <a:gd name="T94" fmla="*/ 3241 w 3242"/>
                <a:gd name="T95" fmla="*/ 1644 h 1669"/>
                <a:gd name="T96" fmla="*/ 3233 w 3242"/>
                <a:gd name="T97" fmla="*/ 751 h 16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242" h="1669">
                  <a:moveTo>
                    <a:pt x="3233" y="751"/>
                  </a:moveTo>
                  <a:lnTo>
                    <a:pt x="3233" y="751"/>
                  </a:lnTo>
                  <a:cubicBezTo>
                    <a:pt x="3138" y="380"/>
                    <a:pt x="3130" y="71"/>
                    <a:pt x="3130" y="71"/>
                  </a:cubicBezTo>
                  <a:cubicBezTo>
                    <a:pt x="1953" y="87"/>
                    <a:pt x="909" y="55"/>
                    <a:pt x="0" y="0"/>
                  </a:cubicBezTo>
                  <a:cubicBezTo>
                    <a:pt x="0" y="245"/>
                    <a:pt x="0" y="245"/>
                    <a:pt x="0" y="245"/>
                  </a:cubicBezTo>
                  <a:cubicBezTo>
                    <a:pt x="1123" y="300"/>
                    <a:pt x="1123" y="300"/>
                    <a:pt x="1123" y="300"/>
                  </a:cubicBezTo>
                  <a:cubicBezTo>
                    <a:pt x="1123" y="300"/>
                    <a:pt x="1107" y="1186"/>
                    <a:pt x="1139" y="1210"/>
                  </a:cubicBezTo>
                  <a:cubicBezTo>
                    <a:pt x="1170" y="1233"/>
                    <a:pt x="1178" y="1265"/>
                    <a:pt x="1218" y="1297"/>
                  </a:cubicBezTo>
                  <a:cubicBezTo>
                    <a:pt x="1249" y="1328"/>
                    <a:pt x="1249" y="1297"/>
                    <a:pt x="1297" y="1304"/>
                  </a:cubicBezTo>
                  <a:cubicBezTo>
                    <a:pt x="1336" y="1320"/>
                    <a:pt x="1321" y="1281"/>
                    <a:pt x="1344" y="1273"/>
                  </a:cubicBezTo>
                  <a:cubicBezTo>
                    <a:pt x="1360" y="1265"/>
                    <a:pt x="1376" y="1297"/>
                    <a:pt x="1392" y="1320"/>
                  </a:cubicBezTo>
                  <a:cubicBezTo>
                    <a:pt x="1400" y="1344"/>
                    <a:pt x="1392" y="1383"/>
                    <a:pt x="1423" y="1391"/>
                  </a:cubicBezTo>
                  <a:cubicBezTo>
                    <a:pt x="1455" y="1399"/>
                    <a:pt x="1463" y="1415"/>
                    <a:pt x="1510" y="1407"/>
                  </a:cubicBezTo>
                  <a:cubicBezTo>
                    <a:pt x="1550" y="1407"/>
                    <a:pt x="1566" y="1439"/>
                    <a:pt x="1566" y="1439"/>
                  </a:cubicBezTo>
                  <a:cubicBezTo>
                    <a:pt x="1589" y="1455"/>
                    <a:pt x="1621" y="1431"/>
                    <a:pt x="1653" y="1431"/>
                  </a:cubicBezTo>
                  <a:cubicBezTo>
                    <a:pt x="1684" y="1439"/>
                    <a:pt x="1684" y="1447"/>
                    <a:pt x="1684" y="1470"/>
                  </a:cubicBezTo>
                  <a:cubicBezTo>
                    <a:pt x="1692" y="1494"/>
                    <a:pt x="1724" y="1486"/>
                    <a:pt x="1732" y="1455"/>
                  </a:cubicBezTo>
                  <a:cubicBezTo>
                    <a:pt x="1739" y="1423"/>
                    <a:pt x="1763" y="1447"/>
                    <a:pt x="1763" y="1439"/>
                  </a:cubicBezTo>
                  <a:cubicBezTo>
                    <a:pt x="1771" y="1423"/>
                    <a:pt x="1795" y="1431"/>
                    <a:pt x="1826" y="1431"/>
                  </a:cubicBezTo>
                  <a:cubicBezTo>
                    <a:pt x="1850" y="1431"/>
                    <a:pt x="1842" y="1447"/>
                    <a:pt x="1842" y="1470"/>
                  </a:cubicBezTo>
                  <a:cubicBezTo>
                    <a:pt x="1842" y="1494"/>
                    <a:pt x="1850" y="1486"/>
                    <a:pt x="1874" y="1494"/>
                  </a:cubicBezTo>
                  <a:cubicBezTo>
                    <a:pt x="1890" y="1510"/>
                    <a:pt x="1874" y="1541"/>
                    <a:pt x="1882" y="1565"/>
                  </a:cubicBezTo>
                  <a:cubicBezTo>
                    <a:pt x="1898" y="1597"/>
                    <a:pt x="1929" y="1557"/>
                    <a:pt x="1945" y="1541"/>
                  </a:cubicBezTo>
                  <a:cubicBezTo>
                    <a:pt x="1953" y="1518"/>
                    <a:pt x="1977" y="1518"/>
                    <a:pt x="2008" y="1526"/>
                  </a:cubicBezTo>
                  <a:cubicBezTo>
                    <a:pt x="2040" y="1534"/>
                    <a:pt x="2048" y="1550"/>
                    <a:pt x="2056" y="1565"/>
                  </a:cubicBezTo>
                  <a:cubicBezTo>
                    <a:pt x="2072" y="1581"/>
                    <a:pt x="2103" y="1581"/>
                    <a:pt x="2103" y="1557"/>
                  </a:cubicBezTo>
                  <a:cubicBezTo>
                    <a:pt x="2103" y="1541"/>
                    <a:pt x="2174" y="1550"/>
                    <a:pt x="2190" y="1550"/>
                  </a:cubicBezTo>
                  <a:cubicBezTo>
                    <a:pt x="2206" y="1550"/>
                    <a:pt x="2198" y="1565"/>
                    <a:pt x="2190" y="1597"/>
                  </a:cubicBezTo>
                  <a:cubicBezTo>
                    <a:pt x="2182" y="1628"/>
                    <a:pt x="2206" y="1628"/>
                    <a:pt x="2222" y="1636"/>
                  </a:cubicBezTo>
                  <a:cubicBezTo>
                    <a:pt x="2238" y="1644"/>
                    <a:pt x="2245" y="1605"/>
                    <a:pt x="2245" y="1581"/>
                  </a:cubicBezTo>
                  <a:cubicBezTo>
                    <a:pt x="2245" y="1550"/>
                    <a:pt x="2245" y="1557"/>
                    <a:pt x="2261" y="1518"/>
                  </a:cubicBezTo>
                  <a:cubicBezTo>
                    <a:pt x="2277" y="1486"/>
                    <a:pt x="2277" y="1518"/>
                    <a:pt x="2293" y="1526"/>
                  </a:cubicBezTo>
                  <a:cubicBezTo>
                    <a:pt x="2309" y="1541"/>
                    <a:pt x="2317" y="1557"/>
                    <a:pt x="2340" y="1581"/>
                  </a:cubicBezTo>
                  <a:cubicBezTo>
                    <a:pt x="2356" y="1597"/>
                    <a:pt x="2364" y="1573"/>
                    <a:pt x="2372" y="1550"/>
                  </a:cubicBezTo>
                  <a:cubicBezTo>
                    <a:pt x="2380" y="1526"/>
                    <a:pt x="2403" y="1557"/>
                    <a:pt x="2426" y="1581"/>
                  </a:cubicBezTo>
                  <a:cubicBezTo>
                    <a:pt x="2458" y="1613"/>
                    <a:pt x="2474" y="1628"/>
                    <a:pt x="2505" y="1644"/>
                  </a:cubicBezTo>
                  <a:cubicBezTo>
                    <a:pt x="2529" y="1668"/>
                    <a:pt x="2545" y="1636"/>
                    <a:pt x="2568" y="1613"/>
                  </a:cubicBezTo>
                  <a:cubicBezTo>
                    <a:pt x="2584" y="1589"/>
                    <a:pt x="2616" y="1565"/>
                    <a:pt x="2656" y="1557"/>
                  </a:cubicBezTo>
                  <a:cubicBezTo>
                    <a:pt x="2687" y="1550"/>
                    <a:pt x="2671" y="1565"/>
                    <a:pt x="2695" y="1589"/>
                  </a:cubicBezTo>
                  <a:cubicBezTo>
                    <a:pt x="2727" y="1605"/>
                    <a:pt x="2743" y="1581"/>
                    <a:pt x="2750" y="1550"/>
                  </a:cubicBezTo>
                  <a:cubicBezTo>
                    <a:pt x="2750" y="1526"/>
                    <a:pt x="2798" y="1526"/>
                    <a:pt x="2814" y="1526"/>
                  </a:cubicBezTo>
                  <a:cubicBezTo>
                    <a:pt x="2837" y="1526"/>
                    <a:pt x="2830" y="1541"/>
                    <a:pt x="2861" y="1565"/>
                  </a:cubicBezTo>
                  <a:cubicBezTo>
                    <a:pt x="2893" y="1589"/>
                    <a:pt x="2908" y="1565"/>
                    <a:pt x="2917" y="1550"/>
                  </a:cubicBezTo>
                  <a:cubicBezTo>
                    <a:pt x="2932" y="1534"/>
                    <a:pt x="2940" y="1510"/>
                    <a:pt x="2964" y="1510"/>
                  </a:cubicBezTo>
                  <a:cubicBezTo>
                    <a:pt x="2988" y="1510"/>
                    <a:pt x="3011" y="1526"/>
                    <a:pt x="3051" y="1573"/>
                  </a:cubicBezTo>
                  <a:cubicBezTo>
                    <a:pt x="3090" y="1621"/>
                    <a:pt x="3122" y="1613"/>
                    <a:pt x="3130" y="1621"/>
                  </a:cubicBezTo>
                  <a:cubicBezTo>
                    <a:pt x="3138" y="1636"/>
                    <a:pt x="3161" y="1652"/>
                    <a:pt x="3193" y="1652"/>
                  </a:cubicBezTo>
                  <a:cubicBezTo>
                    <a:pt x="3225" y="1652"/>
                    <a:pt x="3225" y="1644"/>
                    <a:pt x="3241" y="1644"/>
                  </a:cubicBezTo>
                  <a:lnTo>
                    <a:pt x="3233" y="751"/>
                  </a:lnTo>
                </a:path>
              </a:pathLst>
            </a:custGeom>
            <a:solidFill>
              <a:schemeClr val="accent6"/>
            </a:solidFill>
            <a:ln>
              <a:solidFill>
                <a:schemeClr val="bg2"/>
              </a:solidFill>
            </a:ln>
            <a:effectLst/>
          </p:spPr>
          <p:txBody>
            <a:bodyPr wrap="none" anchor="ctr"/>
            <a:lstStyle/>
            <a:p>
              <a:endParaRPr lang="en-US" dirty="0">
                <a:latin typeface="Calibri Light" panose="020F0302020204030204"/>
              </a:endParaRPr>
            </a:p>
          </p:txBody>
        </p:sp>
        <p:sp>
          <p:nvSpPr>
            <p:cNvPr id="47" name="Freeform 25"/>
            <p:cNvSpPr>
              <a:spLocks noChangeArrowheads="1"/>
            </p:cNvSpPr>
            <p:nvPr/>
          </p:nvSpPr>
          <p:spPr bwMode="auto">
            <a:xfrm>
              <a:off x="10996071" y="6629895"/>
              <a:ext cx="1709328" cy="874378"/>
            </a:xfrm>
            <a:custGeom>
              <a:avLst/>
              <a:gdLst>
                <a:gd name="T0" fmla="*/ 2434 w 3250"/>
                <a:gd name="T1" fmla="*/ 1589 h 1661"/>
                <a:gd name="T2" fmla="*/ 2380 w 3250"/>
                <a:gd name="T3" fmla="*/ 1557 h 1661"/>
                <a:gd name="T4" fmla="*/ 2285 w 3250"/>
                <a:gd name="T5" fmla="*/ 1518 h 1661"/>
                <a:gd name="T6" fmla="*/ 2253 w 3250"/>
                <a:gd name="T7" fmla="*/ 1581 h 1661"/>
                <a:gd name="T8" fmla="*/ 2190 w 3250"/>
                <a:gd name="T9" fmla="*/ 1597 h 1661"/>
                <a:gd name="T10" fmla="*/ 2190 w 3250"/>
                <a:gd name="T11" fmla="*/ 1550 h 1661"/>
                <a:gd name="T12" fmla="*/ 2064 w 3250"/>
                <a:gd name="T13" fmla="*/ 1565 h 1661"/>
                <a:gd name="T14" fmla="*/ 1906 w 3250"/>
                <a:gd name="T15" fmla="*/ 1581 h 1661"/>
                <a:gd name="T16" fmla="*/ 1866 w 3250"/>
                <a:gd name="T17" fmla="*/ 1494 h 1661"/>
                <a:gd name="T18" fmla="*/ 1834 w 3250"/>
                <a:gd name="T19" fmla="*/ 1431 h 1661"/>
                <a:gd name="T20" fmla="*/ 1771 w 3250"/>
                <a:gd name="T21" fmla="*/ 1447 h 1661"/>
                <a:gd name="T22" fmla="*/ 1708 w 3250"/>
                <a:gd name="T23" fmla="*/ 1486 h 1661"/>
                <a:gd name="T24" fmla="*/ 1621 w 3250"/>
                <a:gd name="T25" fmla="*/ 1439 h 1661"/>
                <a:gd name="T26" fmla="*/ 1566 w 3250"/>
                <a:gd name="T27" fmla="*/ 1439 h 1661"/>
                <a:gd name="T28" fmla="*/ 1431 w 3250"/>
                <a:gd name="T29" fmla="*/ 1391 h 1661"/>
                <a:gd name="T30" fmla="*/ 1360 w 3250"/>
                <a:gd name="T31" fmla="*/ 1273 h 1661"/>
                <a:gd name="T32" fmla="*/ 1305 w 3250"/>
                <a:gd name="T33" fmla="*/ 1312 h 1661"/>
                <a:gd name="T34" fmla="*/ 1218 w 3250"/>
                <a:gd name="T35" fmla="*/ 1297 h 1661"/>
                <a:gd name="T36" fmla="*/ 0 w 3250"/>
                <a:gd name="T37" fmla="*/ 245 h 1661"/>
                <a:gd name="T38" fmla="*/ 3138 w 3250"/>
                <a:gd name="T39" fmla="*/ 71 h 1661"/>
                <a:gd name="T40" fmla="*/ 3249 w 3250"/>
                <a:gd name="T41" fmla="*/ 751 h 1661"/>
                <a:gd name="T42" fmla="*/ 3201 w 3250"/>
                <a:gd name="T43" fmla="*/ 1660 h 1661"/>
                <a:gd name="T44" fmla="*/ 2972 w 3250"/>
                <a:gd name="T45" fmla="*/ 1510 h 1661"/>
                <a:gd name="T46" fmla="*/ 2893 w 3250"/>
                <a:gd name="T47" fmla="*/ 1581 h 1661"/>
                <a:gd name="T48" fmla="*/ 2758 w 3250"/>
                <a:gd name="T49" fmla="*/ 1550 h 1661"/>
                <a:gd name="T50" fmla="*/ 2679 w 3250"/>
                <a:gd name="T51" fmla="*/ 1557 h 1661"/>
                <a:gd name="T52" fmla="*/ 2529 w 3250"/>
                <a:gd name="T53" fmla="*/ 1660 h 1661"/>
                <a:gd name="T54" fmla="*/ 2442 w 3250"/>
                <a:gd name="T55" fmla="*/ 1581 h 1661"/>
                <a:gd name="T56" fmla="*/ 2576 w 3250"/>
                <a:gd name="T57" fmla="*/ 1613 h 1661"/>
                <a:gd name="T58" fmla="*/ 2711 w 3250"/>
                <a:gd name="T59" fmla="*/ 1581 h 1661"/>
                <a:gd name="T60" fmla="*/ 2845 w 3250"/>
                <a:gd name="T61" fmla="*/ 1534 h 1661"/>
                <a:gd name="T62" fmla="*/ 2925 w 3250"/>
                <a:gd name="T63" fmla="*/ 1550 h 1661"/>
                <a:gd name="T64" fmla="*/ 3122 w 3250"/>
                <a:gd name="T65" fmla="*/ 1613 h 1661"/>
                <a:gd name="T66" fmla="*/ 3241 w 3250"/>
                <a:gd name="T67" fmla="*/ 1636 h 1661"/>
                <a:gd name="T68" fmla="*/ 16 w 3250"/>
                <a:gd name="T69" fmla="*/ 8 h 1661"/>
                <a:gd name="T70" fmla="*/ 1147 w 3250"/>
                <a:gd name="T71" fmla="*/ 1202 h 1661"/>
                <a:gd name="T72" fmla="*/ 1265 w 3250"/>
                <a:gd name="T73" fmla="*/ 1304 h 1661"/>
                <a:gd name="T74" fmla="*/ 1336 w 3250"/>
                <a:gd name="T75" fmla="*/ 1288 h 1661"/>
                <a:gd name="T76" fmla="*/ 1400 w 3250"/>
                <a:gd name="T77" fmla="*/ 1320 h 1661"/>
                <a:gd name="T78" fmla="*/ 1503 w 3250"/>
                <a:gd name="T79" fmla="*/ 1407 h 1661"/>
                <a:gd name="T80" fmla="*/ 1621 w 3250"/>
                <a:gd name="T81" fmla="*/ 1439 h 1661"/>
                <a:gd name="T82" fmla="*/ 1700 w 3250"/>
                <a:gd name="T83" fmla="*/ 1470 h 1661"/>
                <a:gd name="T84" fmla="*/ 1763 w 3250"/>
                <a:gd name="T85" fmla="*/ 1439 h 1661"/>
                <a:gd name="T86" fmla="*/ 1811 w 3250"/>
                <a:gd name="T87" fmla="*/ 1423 h 1661"/>
                <a:gd name="T88" fmla="*/ 1858 w 3250"/>
                <a:gd name="T89" fmla="*/ 1470 h 1661"/>
                <a:gd name="T90" fmla="*/ 1898 w 3250"/>
                <a:gd name="T91" fmla="*/ 1565 h 1661"/>
                <a:gd name="T92" fmla="*/ 2064 w 3250"/>
                <a:gd name="T93" fmla="*/ 1557 h 1661"/>
                <a:gd name="T94" fmla="*/ 2166 w 3250"/>
                <a:gd name="T95" fmla="*/ 1541 h 1661"/>
                <a:gd name="T96" fmla="*/ 2206 w 3250"/>
                <a:gd name="T97" fmla="*/ 1573 h 1661"/>
                <a:gd name="T98" fmla="*/ 2230 w 3250"/>
                <a:gd name="T99" fmla="*/ 1636 h 1661"/>
                <a:gd name="T100" fmla="*/ 2285 w 3250"/>
                <a:gd name="T101" fmla="*/ 1502 h 1661"/>
                <a:gd name="T102" fmla="*/ 2356 w 3250"/>
                <a:gd name="T103" fmla="*/ 1581 h 1661"/>
                <a:gd name="T104" fmla="*/ 2529 w 3250"/>
                <a:gd name="T105" fmla="*/ 1660 h 1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250" h="1661">
                  <a:moveTo>
                    <a:pt x="2529" y="1660"/>
                  </a:moveTo>
                  <a:lnTo>
                    <a:pt x="2529" y="1660"/>
                  </a:lnTo>
                  <a:cubicBezTo>
                    <a:pt x="2521" y="1660"/>
                    <a:pt x="2513" y="1652"/>
                    <a:pt x="2505" y="1652"/>
                  </a:cubicBezTo>
                  <a:cubicBezTo>
                    <a:pt x="2482" y="1628"/>
                    <a:pt x="2466" y="1613"/>
                    <a:pt x="2434" y="1589"/>
                  </a:cubicBezTo>
                  <a:cubicBezTo>
                    <a:pt x="2434" y="1581"/>
                    <a:pt x="2426" y="1581"/>
                    <a:pt x="2426" y="1573"/>
                  </a:cubicBezTo>
                  <a:cubicBezTo>
                    <a:pt x="2411" y="1557"/>
                    <a:pt x="2395" y="1541"/>
                    <a:pt x="2388" y="1541"/>
                  </a:cubicBezTo>
                  <a:cubicBezTo>
                    <a:pt x="2388" y="1541"/>
                    <a:pt x="2388" y="1541"/>
                    <a:pt x="2380" y="1550"/>
                  </a:cubicBezTo>
                  <a:cubicBezTo>
                    <a:pt x="2380" y="1557"/>
                    <a:pt x="2380" y="1557"/>
                    <a:pt x="2380" y="1557"/>
                  </a:cubicBezTo>
                  <a:cubicBezTo>
                    <a:pt x="2372" y="1573"/>
                    <a:pt x="2364" y="1589"/>
                    <a:pt x="2356" y="1589"/>
                  </a:cubicBezTo>
                  <a:cubicBezTo>
                    <a:pt x="2348" y="1589"/>
                    <a:pt x="2348" y="1589"/>
                    <a:pt x="2340" y="1581"/>
                  </a:cubicBezTo>
                  <a:cubicBezTo>
                    <a:pt x="2325" y="1557"/>
                    <a:pt x="2317" y="1550"/>
                    <a:pt x="2301" y="1534"/>
                  </a:cubicBezTo>
                  <a:cubicBezTo>
                    <a:pt x="2293" y="1526"/>
                    <a:pt x="2293" y="1526"/>
                    <a:pt x="2285" y="1518"/>
                  </a:cubicBezTo>
                  <a:cubicBezTo>
                    <a:pt x="2285" y="1510"/>
                    <a:pt x="2285" y="1510"/>
                    <a:pt x="2285" y="1510"/>
                  </a:cubicBezTo>
                  <a:cubicBezTo>
                    <a:pt x="2285" y="1510"/>
                    <a:pt x="2277" y="1510"/>
                    <a:pt x="2277" y="1526"/>
                  </a:cubicBezTo>
                  <a:cubicBezTo>
                    <a:pt x="2269" y="1534"/>
                    <a:pt x="2269" y="1541"/>
                    <a:pt x="2262" y="1550"/>
                  </a:cubicBezTo>
                  <a:cubicBezTo>
                    <a:pt x="2253" y="1557"/>
                    <a:pt x="2253" y="1565"/>
                    <a:pt x="2253" y="1581"/>
                  </a:cubicBezTo>
                  <a:cubicBezTo>
                    <a:pt x="2253" y="1605"/>
                    <a:pt x="2246" y="1644"/>
                    <a:pt x="2230" y="1644"/>
                  </a:cubicBezTo>
                  <a:cubicBezTo>
                    <a:pt x="2230" y="1644"/>
                    <a:pt x="2230" y="1644"/>
                    <a:pt x="2230" y="1636"/>
                  </a:cubicBezTo>
                  <a:cubicBezTo>
                    <a:pt x="2222" y="1636"/>
                    <a:pt x="2222" y="1636"/>
                    <a:pt x="2222" y="1636"/>
                  </a:cubicBezTo>
                  <a:cubicBezTo>
                    <a:pt x="2206" y="1636"/>
                    <a:pt x="2190" y="1628"/>
                    <a:pt x="2190" y="1597"/>
                  </a:cubicBezTo>
                  <a:cubicBezTo>
                    <a:pt x="2198" y="1589"/>
                    <a:pt x="2198" y="1581"/>
                    <a:pt x="2198" y="1573"/>
                  </a:cubicBezTo>
                  <a:cubicBezTo>
                    <a:pt x="2198" y="1565"/>
                    <a:pt x="2206" y="1550"/>
                    <a:pt x="2206" y="1550"/>
                  </a:cubicBezTo>
                  <a:cubicBezTo>
                    <a:pt x="2198" y="1550"/>
                    <a:pt x="2198" y="1550"/>
                    <a:pt x="2198" y="1550"/>
                  </a:cubicBezTo>
                  <a:cubicBezTo>
                    <a:pt x="2198" y="1550"/>
                    <a:pt x="2198" y="1550"/>
                    <a:pt x="2190" y="1550"/>
                  </a:cubicBezTo>
                  <a:cubicBezTo>
                    <a:pt x="2182" y="1550"/>
                    <a:pt x="2174" y="1550"/>
                    <a:pt x="2166" y="1550"/>
                  </a:cubicBezTo>
                  <a:cubicBezTo>
                    <a:pt x="2119" y="1550"/>
                    <a:pt x="2111" y="1557"/>
                    <a:pt x="2111" y="1557"/>
                  </a:cubicBezTo>
                  <a:cubicBezTo>
                    <a:pt x="2111" y="1573"/>
                    <a:pt x="2103" y="1581"/>
                    <a:pt x="2087" y="1581"/>
                  </a:cubicBezTo>
                  <a:cubicBezTo>
                    <a:pt x="2080" y="1581"/>
                    <a:pt x="2072" y="1573"/>
                    <a:pt x="2064" y="1565"/>
                  </a:cubicBezTo>
                  <a:lnTo>
                    <a:pt x="2064" y="1565"/>
                  </a:lnTo>
                  <a:cubicBezTo>
                    <a:pt x="2048" y="1550"/>
                    <a:pt x="2040" y="1534"/>
                    <a:pt x="2016" y="1526"/>
                  </a:cubicBezTo>
                  <a:cubicBezTo>
                    <a:pt x="1985" y="1518"/>
                    <a:pt x="1961" y="1526"/>
                    <a:pt x="1953" y="1541"/>
                  </a:cubicBezTo>
                  <a:cubicBezTo>
                    <a:pt x="1945" y="1557"/>
                    <a:pt x="1922" y="1581"/>
                    <a:pt x="1906" y="1581"/>
                  </a:cubicBezTo>
                  <a:cubicBezTo>
                    <a:pt x="1898" y="1581"/>
                    <a:pt x="1890" y="1581"/>
                    <a:pt x="1890" y="1573"/>
                  </a:cubicBezTo>
                  <a:cubicBezTo>
                    <a:pt x="1890" y="1557"/>
                    <a:pt x="1890" y="1541"/>
                    <a:pt x="1890" y="1534"/>
                  </a:cubicBezTo>
                  <a:cubicBezTo>
                    <a:pt x="1890" y="1518"/>
                    <a:pt x="1890" y="1502"/>
                    <a:pt x="1874" y="1502"/>
                  </a:cubicBezTo>
                  <a:lnTo>
                    <a:pt x="1866" y="1494"/>
                  </a:lnTo>
                  <a:cubicBezTo>
                    <a:pt x="1850" y="1494"/>
                    <a:pt x="1850" y="1494"/>
                    <a:pt x="1850" y="1470"/>
                  </a:cubicBezTo>
                  <a:lnTo>
                    <a:pt x="1850" y="1463"/>
                  </a:lnTo>
                  <a:cubicBezTo>
                    <a:pt x="1850" y="1447"/>
                    <a:pt x="1850" y="1439"/>
                    <a:pt x="1842" y="1439"/>
                  </a:cubicBezTo>
                  <a:lnTo>
                    <a:pt x="1834" y="1431"/>
                  </a:lnTo>
                  <a:cubicBezTo>
                    <a:pt x="1819" y="1431"/>
                    <a:pt x="1811" y="1431"/>
                    <a:pt x="1803" y="1431"/>
                  </a:cubicBezTo>
                  <a:cubicBezTo>
                    <a:pt x="1803" y="1431"/>
                    <a:pt x="1795" y="1431"/>
                    <a:pt x="1787" y="1431"/>
                  </a:cubicBezTo>
                  <a:cubicBezTo>
                    <a:pt x="1779" y="1431"/>
                    <a:pt x="1779" y="1431"/>
                    <a:pt x="1779" y="1439"/>
                  </a:cubicBezTo>
                  <a:lnTo>
                    <a:pt x="1771" y="1447"/>
                  </a:lnTo>
                  <a:cubicBezTo>
                    <a:pt x="1771" y="1447"/>
                    <a:pt x="1763" y="1447"/>
                    <a:pt x="1763" y="1439"/>
                  </a:cubicBezTo>
                  <a:lnTo>
                    <a:pt x="1755" y="1439"/>
                  </a:lnTo>
                  <a:cubicBezTo>
                    <a:pt x="1755" y="1439"/>
                    <a:pt x="1747" y="1439"/>
                    <a:pt x="1747" y="1455"/>
                  </a:cubicBezTo>
                  <a:cubicBezTo>
                    <a:pt x="1740" y="1478"/>
                    <a:pt x="1724" y="1486"/>
                    <a:pt x="1708" y="1486"/>
                  </a:cubicBezTo>
                  <a:cubicBezTo>
                    <a:pt x="1700" y="1486"/>
                    <a:pt x="1692" y="1486"/>
                    <a:pt x="1692" y="1470"/>
                  </a:cubicBezTo>
                  <a:cubicBezTo>
                    <a:pt x="1692" y="1470"/>
                    <a:pt x="1692" y="1470"/>
                    <a:pt x="1692" y="1463"/>
                  </a:cubicBezTo>
                  <a:cubicBezTo>
                    <a:pt x="1692" y="1447"/>
                    <a:pt x="1684" y="1439"/>
                    <a:pt x="1661" y="1439"/>
                  </a:cubicBezTo>
                  <a:cubicBezTo>
                    <a:pt x="1645" y="1431"/>
                    <a:pt x="1637" y="1439"/>
                    <a:pt x="1621" y="1439"/>
                  </a:cubicBezTo>
                  <a:cubicBezTo>
                    <a:pt x="1613" y="1447"/>
                    <a:pt x="1605" y="1447"/>
                    <a:pt x="1597" y="1447"/>
                  </a:cubicBezTo>
                  <a:cubicBezTo>
                    <a:pt x="1582" y="1447"/>
                    <a:pt x="1574" y="1447"/>
                    <a:pt x="1566" y="1439"/>
                  </a:cubicBezTo>
                  <a:lnTo>
                    <a:pt x="1566" y="1439"/>
                  </a:lnTo>
                  <a:lnTo>
                    <a:pt x="1566" y="1439"/>
                  </a:lnTo>
                  <a:cubicBezTo>
                    <a:pt x="1566" y="1439"/>
                    <a:pt x="1558" y="1407"/>
                    <a:pt x="1518" y="1415"/>
                  </a:cubicBezTo>
                  <a:cubicBezTo>
                    <a:pt x="1510" y="1415"/>
                    <a:pt x="1503" y="1415"/>
                    <a:pt x="1503" y="1415"/>
                  </a:cubicBezTo>
                  <a:cubicBezTo>
                    <a:pt x="1479" y="1415"/>
                    <a:pt x="1471" y="1407"/>
                    <a:pt x="1455" y="1399"/>
                  </a:cubicBezTo>
                  <a:cubicBezTo>
                    <a:pt x="1447" y="1399"/>
                    <a:pt x="1439" y="1399"/>
                    <a:pt x="1431" y="1391"/>
                  </a:cubicBezTo>
                  <a:cubicBezTo>
                    <a:pt x="1408" y="1391"/>
                    <a:pt x="1400" y="1368"/>
                    <a:pt x="1400" y="1352"/>
                  </a:cubicBezTo>
                  <a:cubicBezTo>
                    <a:pt x="1400" y="1336"/>
                    <a:pt x="1400" y="1328"/>
                    <a:pt x="1392" y="1320"/>
                  </a:cubicBezTo>
                  <a:cubicBezTo>
                    <a:pt x="1392" y="1312"/>
                    <a:pt x="1392" y="1312"/>
                    <a:pt x="1392" y="1312"/>
                  </a:cubicBezTo>
                  <a:cubicBezTo>
                    <a:pt x="1384" y="1297"/>
                    <a:pt x="1368" y="1273"/>
                    <a:pt x="1360" y="1273"/>
                  </a:cubicBezTo>
                  <a:cubicBezTo>
                    <a:pt x="1352" y="1273"/>
                    <a:pt x="1352" y="1273"/>
                    <a:pt x="1352" y="1273"/>
                  </a:cubicBezTo>
                  <a:cubicBezTo>
                    <a:pt x="1344" y="1281"/>
                    <a:pt x="1344" y="1281"/>
                    <a:pt x="1344" y="1288"/>
                  </a:cubicBezTo>
                  <a:cubicBezTo>
                    <a:pt x="1336" y="1304"/>
                    <a:pt x="1336" y="1312"/>
                    <a:pt x="1321" y="1312"/>
                  </a:cubicBezTo>
                  <a:cubicBezTo>
                    <a:pt x="1313" y="1312"/>
                    <a:pt x="1305" y="1312"/>
                    <a:pt x="1305" y="1312"/>
                  </a:cubicBezTo>
                  <a:cubicBezTo>
                    <a:pt x="1297" y="1304"/>
                    <a:pt x="1289" y="1304"/>
                    <a:pt x="1281" y="1304"/>
                  </a:cubicBezTo>
                  <a:cubicBezTo>
                    <a:pt x="1273" y="1304"/>
                    <a:pt x="1273" y="1312"/>
                    <a:pt x="1265" y="1312"/>
                  </a:cubicBezTo>
                  <a:cubicBezTo>
                    <a:pt x="1257" y="1312"/>
                    <a:pt x="1257" y="1312"/>
                    <a:pt x="1250" y="1312"/>
                  </a:cubicBezTo>
                  <a:cubicBezTo>
                    <a:pt x="1242" y="1312"/>
                    <a:pt x="1234" y="1312"/>
                    <a:pt x="1218" y="1297"/>
                  </a:cubicBezTo>
                  <a:cubicBezTo>
                    <a:pt x="1202" y="1288"/>
                    <a:pt x="1186" y="1265"/>
                    <a:pt x="1178" y="1249"/>
                  </a:cubicBezTo>
                  <a:cubicBezTo>
                    <a:pt x="1170" y="1233"/>
                    <a:pt x="1163" y="1225"/>
                    <a:pt x="1147" y="1210"/>
                  </a:cubicBezTo>
                  <a:cubicBezTo>
                    <a:pt x="1107" y="1194"/>
                    <a:pt x="1123" y="411"/>
                    <a:pt x="1123" y="308"/>
                  </a:cubicBezTo>
                  <a:cubicBezTo>
                    <a:pt x="0" y="245"/>
                    <a:pt x="0" y="245"/>
                    <a:pt x="0" y="245"/>
                  </a:cubicBezTo>
                  <a:cubicBezTo>
                    <a:pt x="8" y="0"/>
                    <a:pt x="8" y="0"/>
                    <a:pt x="8" y="0"/>
                  </a:cubicBezTo>
                  <a:lnTo>
                    <a:pt x="8" y="0"/>
                  </a:lnTo>
                  <a:cubicBezTo>
                    <a:pt x="839" y="47"/>
                    <a:pt x="1692" y="71"/>
                    <a:pt x="2569" y="71"/>
                  </a:cubicBezTo>
                  <a:cubicBezTo>
                    <a:pt x="2758" y="71"/>
                    <a:pt x="2948" y="71"/>
                    <a:pt x="3138" y="71"/>
                  </a:cubicBezTo>
                  <a:cubicBezTo>
                    <a:pt x="3146" y="71"/>
                    <a:pt x="3146" y="71"/>
                    <a:pt x="3146" y="71"/>
                  </a:cubicBezTo>
                  <a:lnTo>
                    <a:pt x="3146" y="71"/>
                  </a:lnTo>
                  <a:cubicBezTo>
                    <a:pt x="3146" y="71"/>
                    <a:pt x="3154" y="380"/>
                    <a:pt x="3249" y="751"/>
                  </a:cubicBezTo>
                  <a:lnTo>
                    <a:pt x="3249" y="751"/>
                  </a:lnTo>
                  <a:cubicBezTo>
                    <a:pt x="3249" y="1644"/>
                    <a:pt x="3249" y="1644"/>
                    <a:pt x="3249" y="1644"/>
                  </a:cubicBezTo>
                  <a:lnTo>
                    <a:pt x="3249" y="1644"/>
                  </a:lnTo>
                  <a:cubicBezTo>
                    <a:pt x="3241" y="1644"/>
                    <a:pt x="3241" y="1644"/>
                    <a:pt x="3233" y="1652"/>
                  </a:cubicBezTo>
                  <a:cubicBezTo>
                    <a:pt x="3225" y="1652"/>
                    <a:pt x="3225" y="1660"/>
                    <a:pt x="3201" y="1660"/>
                  </a:cubicBezTo>
                  <a:cubicBezTo>
                    <a:pt x="3169" y="1660"/>
                    <a:pt x="3146" y="1636"/>
                    <a:pt x="3138" y="1628"/>
                  </a:cubicBezTo>
                  <a:cubicBezTo>
                    <a:pt x="3130" y="1621"/>
                    <a:pt x="3130" y="1621"/>
                    <a:pt x="3122" y="1621"/>
                  </a:cubicBezTo>
                  <a:cubicBezTo>
                    <a:pt x="3106" y="1613"/>
                    <a:pt x="3083" y="1605"/>
                    <a:pt x="3059" y="1573"/>
                  </a:cubicBezTo>
                  <a:cubicBezTo>
                    <a:pt x="3019" y="1526"/>
                    <a:pt x="2996" y="1510"/>
                    <a:pt x="2972" y="1510"/>
                  </a:cubicBezTo>
                  <a:cubicBezTo>
                    <a:pt x="2956" y="1518"/>
                    <a:pt x="2948" y="1526"/>
                    <a:pt x="2940" y="1541"/>
                  </a:cubicBezTo>
                  <a:cubicBezTo>
                    <a:pt x="2932" y="1541"/>
                    <a:pt x="2932" y="1550"/>
                    <a:pt x="2932" y="1550"/>
                  </a:cubicBezTo>
                  <a:cubicBezTo>
                    <a:pt x="2932" y="1550"/>
                    <a:pt x="2932" y="1557"/>
                    <a:pt x="2925" y="1557"/>
                  </a:cubicBezTo>
                  <a:cubicBezTo>
                    <a:pt x="2916" y="1565"/>
                    <a:pt x="2909" y="1581"/>
                    <a:pt x="2893" y="1581"/>
                  </a:cubicBezTo>
                  <a:cubicBezTo>
                    <a:pt x="2885" y="1581"/>
                    <a:pt x="2877" y="1573"/>
                    <a:pt x="2869" y="1565"/>
                  </a:cubicBezTo>
                  <a:cubicBezTo>
                    <a:pt x="2853" y="1557"/>
                    <a:pt x="2845" y="1550"/>
                    <a:pt x="2838" y="1541"/>
                  </a:cubicBezTo>
                  <a:cubicBezTo>
                    <a:pt x="2838" y="1534"/>
                    <a:pt x="2830" y="1526"/>
                    <a:pt x="2822" y="1526"/>
                  </a:cubicBezTo>
                  <a:cubicBezTo>
                    <a:pt x="2806" y="1526"/>
                    <a:pt x="2766" y="1526"/>
                    <a:pt x="2758" y="1550"/>
                  </a:cubicBezTo>
                  <a:cubicBezTo>
                    <a:pt x="2751" y="1573"/>
                    <a:pt x="2743" y="1597"/>
                    <a:pt x="2727" y="1597"/>
                  </a:cubicBezTo>
                  <a:cubicBezTo>
                    <a:pt x="2719" y="1597"/>
                    <a:pt x="2711" y="1597"/>
                    <a:pt x="2703" y="1589"/>
                  </a:cubicBezTo>
                  <a:cubicBezTo>
                    <a:pt x="2695" y="1581"/>
                    <a:pt x="2687" y="1573"/>
                    <a:pt x="2687" y="1565"/>
                  </a:cubicBezTo>
                  <a:cubicBezTo>
                    <a:pt x="2687" y="1557"/>
                    <a:pt x="2679" y="1557"/>
                    <a:pt x="2679" y="1557"/>
                  </a:cubicBezTo>
                  <a:cubicBezTo>
                    <a:pt x="2672" y="1557"/>
                    <a:pt x="2672" y="1557"/>
                    <a:pt x="2664" y="1557"/>
                  </a:cubicBezTo>
                  <a:cubicBezTo>
                    <a:pt x="2624" y="1573"/>
                    <a:pt x="2600" y="1589"/>
                    <a:pt x="2576" y="1613"/>
                  </a:cubicBezTo>
                  <a:cubicBezTo>
                    <a:pt x="2576" y="1621"/>
                    <a:pt x="2576" y="1621"/>
                    <a:pt x="2576" y="1621"/>
                  </a:cubicBezTo>
                  <a:cubicBezTo>
                    <a:pt x="2561" y="1644"/>
                    <a:pt x="2545" y="1660"/>
                    <a:pt x="2529" y="1660"/>
                  </a:cubicBezTo>
                  <a:lnTo>
                    <a:pt x="2388" y="1534"/>
                  </a:lnTo>
                  <a:lnTo>
                    <a:pt x="2388" y="1534"/>
                  </a:lnTo>
                  <a:cubicBezTo>
                    <a:pt x="2395" y="1534"/>
                    <a:pt x="2411" y="1550"/>
                    <a:pt x="2426" y="1565"/>
                  </a:cubicBezTo>
                  <a:cubicBezTo>
                    <a:pt x="2434" y="1573"/>
                    <a:pt x="2434" y="1573"/>
                    <a:pt x="2442" y="1581"/>
                  </a:cubicBezTo>
                  <a:cubicBezTo>
                    <a:pt x="2466" y="1605"/>
                    <a:pt x="2482" y="1628"/>
                    <a:pt x="2513" y="1644"/>
                  </a:cubicBezTo>
                  <a:cubicBezTo>
                    <a:pt x="2521" y="1652"/>
                    <a:pt x="2521" y="1652"/>
                    <a:pt x="2529" y="1652"/>
                  </a:cubicBezTo>
                  <a:cubicBezTo>
                    <a:pt x="2545" y="1652"/>
                    <a:pt x="2553" y="1636"/>
                    <a:pt x="2569" y="1621"/>
                  </a:cubicBezTo>
                  <a:cubicBezTo>
                    <a:pt x="2569" y="1613"/>
                    <a:pt x="2569" y="1613"/>
                    <a:pt x="2576" y="1613"/>
                  </a:cubicBezTo>
                  <a:cubicBezTo>
                    <a:pt x="2592" y="1589"/>
                    <a:pt x="2624" y="1565"/>
                    <a:pt x="2664" y="1557"/>
                  </a:cubicBezTo>
                  <a:cubicBezTo>
                    <a:pt x="2664" y="1550"/>
                    <a:pt x="2672" y="1550"/>
                    <a:pt x="2679" y="1550"/>
                  </a:cubicBezTo>
                  <a:cubicBezTo>
                    <a:pt x="2687" y="1550"/>
                    <a:pt x="2687" y="1557"/>
                    <a:pt x="2695" y="1565"/>
                  </a:cubicBezTo>
                  <a:cubicBezTo>
                    <a:pt x="2695" y="1565"/>
                    <a:pt x="2703" y="1573"/>
                    <a:pt x="2711" y="1581"/>
                  </a:cubicBezTo>
                  <a:cubicBezTo>
                    <a:pt x="2711" y="1589"/>
                    <a:pt x="2719" y="1589"/>
                    <a:pt x="2727" y="1589"/>
                  </a:cubicBezTo>
                  <a:cubicBezTo>
                    <a:pt x="2735" y="1589"/>
                    <a:pt x="2751" y="1565"/>
                    <a:pt x="2751" y="1550"/>
                  </a:cubicBezTo>
                  <a:cubicBezTo>
                    <a:pt x="2758" y="1518"/>
                    <a:pt x="2798" y="1518"/>
                    <a:pt x="2822" y="1518"/>
                  </a:cubicBezTo>
                  <a:cubicBezTo>
                    <a:pt x="2838" y="1518"/>
                    <a:pt x="2838" y="1526"/>
                    <a:pt x="2845" y="1534"/>
                  </a:cubicBezTo>
                  <a:cubicBezTo>
                    <a:pt x="2853" y="1541"/>
                    <a:pt x="2853" y="1550"/>
                    <a:pt x="2869" y="1565"/>
                  </a:cubicBezTo>
                  <a:cubicBezTo>
                    <a:pt x="2877" y="1573"/>
                    <a:pt x="2885" y="1573"/>
                    <a:pt x="2893" y="1573"/>
                  </a:cubicBezTo>
                  <a:cubicBezTo>
                    <a:pt x="2909" y="1573"/>
                    <a:pt x="2916" y="1557"/>
                    <a:pt x="2925" y="1550"/>
                  </a:cubicBezTo>
                  <a:lnTo>
                    <a:pt x="2925" y="1550"/>
                  </a:lnTo>
                  <a:cubicBezTo>
                    <a:pt x="2925" y="1541"/>
                    <a:pt x="2932" y="1541"/>
                    <a:pt x="2932" y="1541"/>
                  </a:cubicBezTo>
                  <a:cubicBezTo>
                    <a:pt x="2940" y="1526"/>
                    <a:pt x="2956" y="1510"/>
                    <a:pt x="2972" y="1502"/>
                  </a:cubicBezTo>
                  <a:cubicBezTo>
                    <a:pt x="2996" y="1502"/>
                    <a:pt x="3019" y="1518"/>
                    <a:pt x="3059" y="1565"/>
                  </a:cubicBezTo>
                  <a:cubicBezTo>
                    <a:pt x="3091" y="1605"/>
                    <a:pt x="3106" y="1605"/>
                    <a:pt x="3122" y="1613"/>
                  </a:cubicBezTo>
                  <a:cubicBezTo>
                    <a:pt x="3130" y="1613"/>
                    <a:pt x="3138" y="1613"/>
                    <a:pt x="3138" y="1621"/>
                  </a:cubicBezTo>
                  <a:cubicBezTo>
                    <a:pt x="3154" y="1628"/>
                    <a:pt x="3169" y="1652"/>
                    <a:pt x="3201" y="1652"/>
                  </a:cubicBezTo>
                  <a:cubicBezTo>
                    <a:pt x="3217" y="1652"/>
                    <a:pt x="3225" y="1644"/>
                    <a:pt x="3233" y="1644"/>
                  </a:cubicBezTo>
                  <a:lnTo>
                    <a:pt x="3241" y="1636"/>
                  </a:lnTo>
                  <a:cubicBezTo>
                    <a:pt x="3241" y="751"/>
                    <a:pt x="3241" y="751"/>
                    <a:pt x="3241" y="751"/>
                  </a:cubicBezTo>
                  <a:cubicBezTo>
                    <a:pt x="3154" y="403"/>
                    <a:pt x="3138" y="111"/>
                    <a:pt x="3138" y="71"/>
                  </a:cubicBezTo>
                  <a:cubicBezTo>
                    <a:pt x="2948" y="79"/>
                    <a:pt x="2751" y="79"/>
                    <a:pt x="2569" y="79"/>
                  </a:cubicBezTo>
                  <a:cubicBezTo>
                    <a:pt x="1700" y="79"/>
                    <a:pt x="839" y="55"/>
                    <a:pt x="16" y="8"/>
                  </a:cubicBezTo>
                  <a:cubicBezTo>
                    <a:pt x="8" y="245"/>
                    <a:pt x="8" y="245"/>
                    <a:pt x="8" y="245"/>
                  </a:cubicBezTo>
                  <a:cubicBezTo>
                    <a:pt x="1131" y="300"/>
                    <a:pt x="1131" y="300"/>
                    <a:pt x="1131" y="300"/>
                  </a:cubicBezTo>
                  <a:lnTo>
                    <a:pt x="1131" y="300"/>
                  </a:lnTo>
                  <a:cubicBezTo>
                    <a:pt x="1123" y="656"/>
                    <a:pt x="1123" y="1186"/>
                    <a:pt x="1147" y="1202"/>
                  </a:cubicBezTo>
                  <a:cubicBezTo>
                    <a:pt x="1163" y="1217"/>
                    <a:pt x="1178" y="1233"/>
                    <a:pt x="1186" y="1249"/>
                  </a:cubicBezTo>
                  <a:cubicBezTo>
                    <a:pt x="1194" y="1265"/>
                    <a:pt x="1210" y="1281"/>
                    <a:pt x="1226" y="1297"/>
                  </a:cubicBezTo>
                  <a:cubicBezTo>
                    <a:pt x="1234" y="1304"/>
                    <a:pt x="1242" y="1304"/>
                    <a:pt x="1250" y="1304"/>
                  </a:cubicBezTo>
                  <a:cubicBezTo>
                    <a:pt x="1257" y="1304"/>
                    <a:pt x="1257" y="1304"/>
                    <a:pt x="1265" y="1304"/>
                  </a:cubicBezTo>
                  <a:cubicBezTo>
                    <a:pt x="1273" y="1304"/>
                    <a:pt x="1273" y="1297"/>
                    <a:pt x="1281" y="1297"/>
                  </a:cubicBezTo>
                  <a:cubicBezTo>
                    <a:pt x="1289" y="1297"/>
                    <a:pt x="1297" y="1297"/>
                    <a:pt x="1305" y="1304"/>
                  </a:cubicBezTo>
                  <a:cubicBezTo>
                    <a:pt x="1313" y="1304"/>
                    <a:pt x="1313" y="1304"/>
                    <a:pt x="1321" y="1304"/>
                  </a:cubicBezTo>
                  <a:cubicBezTo>
                    <a:pt x="1329" y="1304"/>
                    <a:pt x="1329" y="1297"/>
                    <a:pt x="1336" y="1288"/>
                  </a:cubicBezTo>
                  <a:cubicBezTo>
                    <a:pt x="1336" y="1281"/>
                    <a:pt x="1336" y="1273"/>
                    <a:pt x="1352" y="1265"/>
                  </a:cubicBezTo>
                  <a:cubicBezTo>
                    <a:pt x="1352" y="1265"/>
                    <a:pt x="1352" y="1265"/>
                    <a:pt x="1360" y="1265"/>
                  </a:cubicBezTo>
                  <a:cubicBezTo>
                    <a:pt x="1376" y="1265"/>
                    <a:pt x="1384" y="1288"/>
                    <a:pt x="1400" y="1312"/>
                  </a:cubicBezTo>
                  <a:cubicBezTo>
                    <a:pt x="1400" y="1320"/>
                    <a:pt x="1400" y="1320"/>
                    <a:pt x="1400" y="1320"/>
                  </a:cubicBezTo>
                  <a:cubicBezTo>
                    <a:pt x="1408" y="1328"/>
                    <a:pt x="1408" y="1336"/>
                    <a:pt x="1408" y="1344"/>
                  </a:cubicBezTo>
                  <a:cubicBezTo>
                    <a:pt x="1408" y="1368"/>
                    <a:pt x="1416" y="1383"/>
                    <a:pt x="1431" y="1383"/>
                  </a:cubicBezTo>
                  <a:cubicBezTo>
                    <a:pt x="1439" y="1391"/>
                    <a:pt x="1455" y="1391"/>
                    <a:pt x="1455" y="1399"/>
                  </a:cubicBezTo>
                  <a:cubicBezTo>
                    <a:pt x="1471" y="1399"/>
                    <a:pt x="1479" y="1407"/>
                    <a:pt x="1503" y="1407"/>
                  </a:cubicBezTo>
                  <a:cubicBezTo>
                    <a:pt x="1503" y="1407"/>
                    <a:pt x="1510" y="1407"/>
                    <a:pt x="1518" y="1407"/>
                  </a:cubicBezTo>
                  <a:cubicBezTo>
                    <a:pt x="1558" y="1399"/>
                    <a:pt x="1574" y="1431"/>
                    <a:pt x="1574" y="1431"/>
                  </a:cubicBezTo>
                  <a:cubicBezTo>
                    <a:pt x="1582" y="1439"/>
                    <a:pt x="1589" y="1439"/>
                    <a:pt x="1597" y="1439"/>
                  </a:cubicBezTo>
                  <a:cubicBezTo>
                    <a:pt x="1605" y="1439"/>
                    <a:pt x="1613" y="1439"/>
                    <a:pt x="1621" y="1439"/>
                  </a:cubicBezTo>
                  <a:cubicBezTo>
                    <a:pt x="1629" y="1431"/>
                    <a:pt x="1637" y="1431"/>
                    <a:pt x="1653" y="1431"/>
                  </a:cubicBezTo>
                  <a:lnTo>
                    <a:pt x="1661" y="1431"/>
                  </a:lnTo>
                  <a:cubicBezTo>
                    <a:pt x="1692" y="1431"/>
                    <a:pt x="1692" y="1447"/>
                    <a:pt x="1700" y="1463"/>
                  </a:cubicBezTo>
                  <a:cubicBezTo>
                    <a:pt x="1700" y="1470"/>
                    <a:pt x="1700" y="1470"/>
                    <a:pt x="1700" y="1470"/>
                  </a:cubicBezTo>
                  <a:cubicBezTo>
                    <a:pt x="1700" y="1478"/>
                    <a:pt x="1700" y="1478"/>
                    <a:pt x="1708" y="1478"/>
                  </a:cubicBezTo>
                  <a:cubicBezTo>
                    <a:pt x="1716" y="1478"/>
                    <a:pt x="1732" y="1470"/>
                    <a:pt x="1740" y="1455"/>
                  </a:cubicBezTo>
                  <a:cubicBezTo>
                    <a:pt x="1740" y="1439"/>
                    <a:pt x="1747" y="1431"/>
                    <a:pt x="1755" y="1431"/>
                  </a:cubicBezTo>
                  <a:cubicBezTo>
                    <a:pt x="1755" y="1431"/>
                    <a:pt x="1763" y="1431"/>
                    <a:pt x="1763" y="1439"/>
                  </a:cubicBezTo>
                  <a:lnTo>
                    <a:pt x="1771" y="1439"/>
                  </a:lnTo>
                  <a:lnTo>
                    <a:pt x="1771" y="1439"/>
                  </a:lnTo>
                  <a:cubicBezTo>
                    <a:pt x="1771" y="1423"/>
                    <a:pt x="1787" y="1423"/>
                    <a:pt x="1787" y="1423"/>
                  </a:cubicBezTo>
                  <a:cubicBezTo>
                    <a:pt x="1795" y="1423"/>
                    <a:pt x="1803" y="1423"/>
                    <a:pt x="1811" y="1423"/>
                  </a:cubicBezTo>
                  <a:cubicBezTo>
                    <a:pt x="1811" y="1423"/>
                    <a:pt x="1827" y="1423"/>
                    <a:pt x="1834" y="1423"/>
                  </a:cubicBezTo>
                  <a:cubicBezTo>
                    <a:pt x="1842" y="1423"/>
                    <a:pt x="1850" y="1431"/>
                    <a:pt x="1850" y="1431"/>
                  </a:cubicBezTo>
                  <a:cubicBezTo>
                    <a:pt x="1858" y="1439"/>
                    <a:pt x="1858" y="1447"/>
                    <a:pt x="1858" y="1463"/>
                  </a:cubicBezTo>
                  <a:lnTo>
                    <a:pt x="1858" y="1470"/>
                  </a:lnTo>
                  <a:cubicBezTo>
                    <a:pt x="1858" y="1486"/>
                    <a:pt x="1858" y="1486"/>
                    <a:pt x="1866" y="1486"/>
                  </a:cubicBezTo>
                  <a:cubicBezTo>
                    <a:pt x="1874" y="1494"/>
                    <a:pt x="1874" y="1494"/>
                    <a:pt x="1882" y="1494"/>
                  </a:cubicBezTo>
                  <a:cubicBezTo>
                    <a:pt x="1898" y="1502"/>
                    <a:pt x="1898" y="1518"/>
                    <a:pt x="1898" y="1534"/>
                  </a:cubicBezTo>
                  <a:cubicBezTo>
                    <a:pt x="1898" y="1541"/>
                    <a:pt x="1890" y="1557"/>
                    <a:pt x="1898" y="1565"/>
                  </a:cubicBezTo>
                  <a:cubicBezTo>
                    <a:pt x="1898" y="1573"/>
                    <a:pt x="1906" y="1573"/>
                    <a:pt x="1906" y="1573"/>
                  </a:cubicBezTo>
                  <a:cubicBezTo>
                    <a:pt x="1914" y="1573"/>
                    <a:pt x="1937" y="1557"/>
                    <a:pt x="1945" y="1541"/>
                  </a:cubicBezTo>
                  <a:cubicBezTo>
                    <a:pt x="1961" y="1518"/>
                    <a:pt x="1985" y="1510"/>
                    <a:pt x="2016" y="1518"/>
                  </a:cubicBezTo>
                  <a:cubicBezTo>
                    <a:pt x="2048" y="1526"/>
                    <a:pt x="2056" y="1541"/>
                    <a:pt x="2064" y="1557"/>
                  </a:cubicBezTo>
                  <a:cubicBezTo>
                    <a:pt x="2072" y="1565"/>
                    <a:pt x="2072" y="1565"/>
                    <a:pt x="2072" y="1565"/>
                  </a:cubicBezTo>
                  <a:cubicBezTo>
                    <a:pt x="2072" y="1573"/>
                    <a:pt x="2080" y="1573"/>
                    <a:pt x="2087" y="1573"/>
                  </a:cubicBezTo>
                  <a:cubicBezTo>
                    <a:pt x="2095" y="1573"/>
                    <a:pt x="2103" y="1573"/>
                    <a:pt x="2103" y="1557"/>
                  </a:cubicBezTo>
                  <a:cubicBezTo>
                    <a:pt x="2103" y="1550"/>
                    <a:pt x="2127" y="1541"/>
                    <a:pt x="2166" y="1541"/>
                  </a:cubicBezTo>
                  <a:cubicBezTo>
                    <a:pt x="2174" y="1541"/>
                    <a:pt x="2182" y="1541"/>
                    <a:pt x="2190" y="1541"/>
                  </a:cubicBezTo>
                  <a:cubicBezTo>
                    <a:pt x="2198" y="1541"/>
                    <a:pt x="2198" y="1541"/>
                    <a:pt x="2198" y="1541"/>
                  </a:cubicBezTo>
                  <a:cubicBezTo>
                    <a:pt x="2206" y="1541"/>
                    <a:pt x="2206" y="1541"/>
                    <a:pt x="2206" y="1550"/>
                  </a:cubicBezTo>
                  <a:cubicBezTo>
                    <a:pt x="2214" y="1550"/>
                    <a:pt x="2206" y="1557"/>
                    <a:pt x="2206" y="1573"/>
                  </a:cubicBezTo>
                  <a:cubicBezTo>
                    <a:pt x="2206" y="1581"/>
                    <a:pt x="2206" y="1589"/>
                    <a:pt x="2198" y="1597"/>
                  </a:cubicBezTo>
                  <a:cubicBezTo>
                    <a:pt x="2198" y="1621"/>
                    <a:pt x="2206" y="1628"/>
                    <a:pt x="2222" y="1628"/>
                  </a:cubicBezTo>
                  <a:cubicBezTo>
                    <a:pt x="2222" y="1628"/>
                    <a:pt x="2230" y="1628"/>
                    <a:pt x="2230" y="1636"/>
                  </a:cubicBezTo>
                  <a:lnTo>
                    <a:pt x="2230" y="1636"/>
                  </a:lnTo>
                  <a:cubicBezTo>
                    <a:pt x="2238" y="1636"/>
                    <a:pt x="2246" y="1605"/>
                    <a:pt x="2246" y="1581"/>
                  </a:cubicBezTo>
                  <a:cubicBezTo>
                    <a:pt x="2246" y="1557"/>
                    <a:pt x="2253" y="1557"/>
                    <a:pt x="2253" y="1541"/>
                  </a:cubicBezTo>
                  <a:cubicBezTo>
                    <a:pt x="2262" y="1534"/>
                    <a:pt x="2262" y="1534"/>
                    <a:pt x="2269" y="1518"/>
                  </a:cubicBezTo>
                  <a:cubicBezTo>
                    <a:pt x="2269" y="1510"/>
                    <a:pt x="2277" y="1502"/>
                    <a:pt x="2285" y="1502"/>
                  </a:cubicBezTo>
                  <a:lnTo>
                    <a:pt x="2293" y="1510"/>
                  </a:lnTo>
                  <a:cubicBezTo>
                    <a:pt x="2301" y="1518"/>
                    <a:pt x="2301" y="1526"/>
                    <a:pt x="2301" y="1526"/>
                  </a:cubicBezTo>
                  <a:cubicBezTo>
                    <a:pt x="2317" y="1541"/>
                    <a:pt x="2333" y="1550"/>
                    <a:pt x="2348" y="1573"/>
                  </a:cubicBezTo>
                  <a:cubicBezTo>
                    <a:pt x="2348" y="1581"/>
                    <a:pt x="2356" y="1581"/>
                    <a:pt x="2356" y="1581"/>
                  </a:cubicBezTo>
                  <a:cubicBezTo>
                    <a:pt x="2364" y="1581"/>
                    <a:pt x="2372" y="1565"/>
                    <a:pt x="2372" y="1550"/>
                  </a:cubicBezTo>
                  <a:lnTo>
                    <a:pt x="2372" y="1550"/>
                  </a:lnTo>
                  <a:cubicBezTo>
                    <a:pt x="2380" y="1541"/>
                    <a:pt x="2380" y="1534"/>
                    <a:pt x="2388" y="1534"/>
                  </a:cubicBezTo>
                  <a:lnTo>
                    <a:pt x="2529" y="1660"/>
                  </a:lnTo>
                </a:path>
              </a:pathLst>
            </a:custGeom>
            <a:solidFill>
              <a:schemeClr val="accent6"/>
            </a:solidFill>
            <a:ln>
              <a:solidFill>
                <a:schemeClr val="bg2"/>
              </a:solidFill>
            </a:ln>
            <a:effectLst/>
          </p:spPr>
          <p:txBody>
            <a:bodyPr wrap="none" anchor="ctr"/>
            <a:lstStyle/>
            <a:p>
              <a:endParaRPr lang="en-US" dirty="0">
                <a:latin typeface="Calibri Light" panose="020F0302020204030204"/>
              </a:endParaRPr>
            </a:p>
          </p:txBody>
        </p:sp>
        <p:sp>
          <p:nvSpPr>
            <p:cNvPr id="48" name="Freeform 47"/>
            <p:cNvSpPr>
              <a:spLocks noChangeArrowheads="1"/>
            </p:cNvSpPr>
            <p:nvPr/>
          </p:nvSpPr>
          <p:spPr bwMode="auto">
            <a:xfrm>
              <a:off x="9636958" y="6520887"/>
              <a:ext cx="1363752" cy="1435651"/>
            </a:xfrm>
            <a:custGeom>
              <a:avLst/>
              <a:gdLst>
                <a:gd name="T0" fmla="*/ 2230 w 2594"/>
                <a:gd name="T1" fmla="*/ 182 h 2729"/>
                <a:gd name="T2" fmla="*/ 2230 w 2594"/>
                <a:gd name="T3" fmla="*/ 182 h 2729"/>
                <a:gd name="T4" fmla="*/ 340 w 2594"/>
                <a:gd name="T5" fmla="*/ 0 h 2729"/>
                <a:gd name="T6" fmla="*/ 0 w 2594"/>
                <a:gd name="T7" fmla="*/ 2664 h 2729"/>
                <a:gd name="T8" fmla="*/ 293 w 2594"/>
                <a:gd name="T9" fmla="*/ 2704 h 2729"/>
                <a:gd name="T10" fmla="*/ 356 w 2594"/>
                <a:gd name="T11" fmla="*/ 2672 h 2729"/>
                <a:gd name="T12" fmla="*/ 372 w 2594"/>
                <a:gd name="T13" fmla="*/ 2546 h 2729"/>
                <a:gd name="T14" fmla="*/ 443 w 2594"/>
                <a:gd name="T15" fmla="*/ 2506 h 2729"/>
                <a:gd name="T16" fmla="*/ 1028 w 2594"/>
                <a:gd name="T17" fmla="*/ 2578 h 2729"/>
                <a:gd name="T18" fmla="*/ 996 w 2594"/>
                <a:gd name="T19" fmla="*/ 2475 h 2729"/>
                <a:gd name="T20" fmla="*/ 2396 w 2594"/>
                <a:gd name="T21" fmla="*/ 2593 h 2729"/>
                <a:gd name="T22" fmla="*/ 2427 w 2594"/>
                <a:gd name="T23" fmla="*/ 2546 h 2729"/>
                <a:gd name="T24" fmla="*/ 2570 w 2594"/>
                <a:gd name="T25" fmla="*/ 451 h 2729"/>
                <a:gd name="T26" fmla="*/ 2593 w 2594"/>
                <a:gd name="T27" fmla="*/ 451 h 2729"/>
                <a:gd name="T28" fmla="*/ 2593 w 2594"/>
                <a:gd name="T29" fmla="*/ 206 h 2729"/>
                <a:gd name="T30" fmla="*/ 2238 w 2594"/>
                <a:gd name="T31" fmla="*/ 182 h 2729"/>
                <a:gd name="T32" fmla="*/ 2230 w 2594"/>
                <a:gd name="T33" fmla="*/ 182 h 27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594" h="2729">
                  <a:moveTo>
                    <a:pt x="2230" y="182"/>
                  </a:moveTo>
                  <a:lnTo>
                    <a:pt x="2230" y="182"/>
                  </a:lnTo>
                  <a:cubicBezTo>
                    <a:pt x="1495" y="135"/>
                    <a:pt x="862" y="72"/>
                    <a:pt x="340" y="0"/>
                  </a:cubicBezTo>
                  <a:cubicBezTo>
                    <a:pt x="0" y="2664"/>
                    <a:pt x="0" y="2664"/>
                    <a:pt x="0" y="2664"/>
                  </a:cubicBezTo>
                  <a:cubicBezTo>
                    <a:pt x="143" y="2672"/>
                    <a:pt x="277" y="2688"/>
                    <a:pt x="293" y="2704"/>
                  </a:cubicBezTo>
                  <a:cubicBezTo>
                    <a:pt x="348" y="2728"/>
                    <a:pt x="356" y="2672"/>
                    <a:pt x="356" y="2672"/>
                  </a:cubicBezTo>
                  <a:cubicBezTo>
                    <a:pt x="356" y="2672"/>
                    <a:pt x="364" y="2601"/>
                    <a:pt x="372" y="2546"/>
                  </a:cubicBezTo>
                  <a:cubicBezTo>
                    <a:pt x="388" y="2483"/>
                    <a:pt x="443" y="2506"/>
                    <a:pt x="443" y="2506"/>
                  </a:cubicBezTo>
                  <a:cubicBezTo>
                    <a:pt x="443" y="2506"/>
                    <a:pt x="894" y="2562"/>
                    <a:pt x="1028" y="2578"/>
                  </a:cubicBezTo>
                  <a:cubicBezTo>
                    <a:pt x="957" y="2435"/>
                    <a:pt x="996" y="2475"/>
                    <a:pt x="996" y="2475"/>
                  </a:cubicBezTo>
                  <a:cubicBezTo>
                    <a:pt x="996" y="2475"/>
                    <a:pt x="2372" y="2593"/>
                    <a:pt x="2396" y="2593"/>
                  </a:cubicBezTo>
                  <a:cubicBezTo>
                    <a:pt x="2427" y="2593"/>
                    <a:pt x="2427" y="2546"/>
                    <a:pt x="2427" y="2546"/>
                  </a:cubicBezTo>
                  <a:cubicBezTo>
                    <a:pt x="2570" y="451"/>
                    <a:pt x="2570" y="451"/>
                    <a:pt x="2570" y="451"/>
                  </a:cubicBezTo>
                  <a:cubicBezTo>
                    <a:pt x="2593" y="451"/>
                    <a:pt x="2593" y="451"/>
                    <a:pt x="2593" y="451"/>
                  </a:cubicBezTo>
                  <a:cubicBezTo>
                    <a:pt x="2593" y="206"/>
                    <a:pt x="2593" y="206"/>
                    <a:pt x="2593" y="206"/>
                  </a:cubicBezTo>
                  <a:cubicBezTo>
                    <a:pt x="2475" y="198"/>
                    <a:pt x="2356" y="190"/>
                    <a:pt x="2238" y="182"/>
                  </a:cubicBezTo>
                  <a:lnTo>
                    <a:pt x="2230" y="182"/>
                  </a:lnTo>
                </a:path>
              </a:pathLst>
            </a:custGeom>
            <a:solidFill>
              <a:schemeClr val="accent6"/>
            </a:solidFill>
            <a:ln>
              <a:solidFill>
                <a:schemeClr val="bg2"/>
              </a:solidFill>
            </a:ln>
            <a:effectLst/>
          </p:spPr>
          <p:txBody>
            <a:bodyPr wrap="none" anchor="ctr"/>
            <a:lstStyle/>
            <a:p>
              <a:endParaRPr lang="en-US" dirty="0">
                <a:latin typeface="Calibri Light" panose="020F0302020204030204"/>
              </a:endParaRPr>
            </a:p>
          </p:txBody>
        </p:sp>
        <p:sp>
          <p:nvSpPr>
            <p:cNvPr id="49" name="Freeform 48"/>
            <p:cNvSpPr>
              <a:spLocks noChangeArrowheads="1"/>
            </p:cNvSpPr>
            <p:nvPr/>
          </p:nvSpPr>
          <p:spPr bwMode="auto">
            <a:xfrm>
              <a:off x="7094999" y="4725744"/>
              <a:ext cx="1618875" cy="2681118"/>
            </a:xfrm>
            <a:custGeom>
              <a:avLst/>
              <a:gdLst>
                <a:gd name="T0" fmla="*/ 1692 w 3076"/>
                <a:gd name="T1" fmla="*/ 364 h 5099"/>
                <a:gd name="T2" fmla="*/ 277 w 3076"/>
                <a:gd name="T3" fmla="*/ 40 h 5099"/>
                <a:gd name="T4" fmla="*/ 293 w 3076"/>
                <a:gd name="T5" fmla="*/ 182 h 5099"/>
                <a:gd name="T6" fmla="*/ 253 w 3076"/>
                <a:gd name="T7" fmla="*/ 301 h 5099"/>
                <a:gd name="T8" fmla="*/ 198 w 3076"/>
                <a:gd name="T9" fmla="*/ 435 h 5099"/>
                <a:gd name="T10" fmla="*/ 142 w 3076"/>
                <a:gd name="T11" fmla="*/ 546 h 5099"/>
                <a:gd name="T12" fmla="*/ 24 w 3076"/>
                <a:gd name="T13" fmla="*/ 696 h 5099"/>
                <a:gd name="T14" fmla="*/ 79 w 3076"/>
                <a:gd name="T15" fmla="*/ 878 h 5099"/>
                <a:gd name="T16" fmla="*/ 127 w 3076"/>
                <a:gd name="T17" fmla="*/ 1083 h 5099"/>
                <a:gd name="T18" fmla="*/ 87 w 3076"/>
                <a:gd name="T19" fmla="*/ 1234 h 5099"/>
                <a:gd name="T20" fmla="*/ 63 w 3076"/>
                <a:gd name="T21" fmla="*/ 1408 h 5099"/>
                <a:gd name="T22" fmla="*/ 119 w 3076"/>
                <a:gd name="T23" fmla="*/ 1581 h 5099"/>
                <a:gd name="T24" fmla="*/ 198 w 3076"/>
                <a:gd name="T25" fmla="*/ 1708 h 5099"/>
                <a:gd name="T26" fmla="*/ 245 w 3076"/>
                <a:gd name="T27" fmla="*/ 1819 h 5099"/>
                <a:gd name="T28" fmla="*/ 213 w 3076"/>
                <a:gd name="T29" fmla="*/ 1945 h 5099"/>
                <a:gd name="T30" fmla="*/ 340 w 3076"/>
                <a:gd name="T31" fmla="*/ 2064 h 5099"/>
                <a:gd name="T32" fmla="*/ 380 w 3076"/>
                <a:gd name="T33" fmla="*/ 1985 h 5099"/>
                <a:gd name="T34" fmla="*/ 459 w 3076"/>
                <a:gd name="T35" fmla="*/ 1961 h 5099"/>
                <a:gd name="T36" fmla="*/ 403 w 3076"/>
                <a:gd name="T37" fmla="*/ 2048 h 5099"/>
                <a:gd name="T38" fmla="*/ 459 w 3076"/>
                <a:gd name="T39" fmla="*/ 2198 h 5099"/>
                <a:gd name="T40" fmla="*/ 411 w 3076"/>
                <a:gd name="T41" fmla="*/ 2230 h 5099"/>
                <a:gd name="T42" fmla="*/ 332 w 3076"/>
                <a:gd name="T43" fmla="*/ 2167 h 5099"/>
                <a:gd name="T44" fmla="*/ 308 w 3076"/>
                <a:gd name="T45" fmla="*/ 2325 h 5099"/>
                <a:gd name="T46" fmla="*/ 380 w 3076"/>
                <a:gd name="T47" fmla="*/ 2498 h 5099"/>
                <a:gd name="T48" fmla="*/ 482 w 3076"/>
                <a:gd name="T49" fmla="*/ 2578 h 5099"/>
                <a:gd name="T50" fmla="*/ 403 w 3076"/>
                <a:gd name="T51" fmla="*/ 2712 h 5099"/>
                <a:gd name="T52" fmla="*/ 451 w 3076"/>
                <a:gd name="T53" fmla="*/ 2933 h 5099"/>
                <a:gd name="T54" fmla="*/ 514 w 3076"/>
                <a:gd name="T55" fmla="*/ 3067 h 5099"/>
                <a:gd name="T56" fmla="*/ 553 w 3076"/>
                <a:gd name="T57" fmla="*/ 3169 h 5099"/>
                <a:gd name="T58" fmla="*/ 617 w 3076"/>
                <a:gd name="T59" fmla="*/ 3296 h 5099"/>
                <a:gd name="T60" fmla="*/ 640 w 3076"/>
                <a:gd name="T61" fmla="*/ 3438 h 5099"/>
                <a:gd name="T62" fmla="*/ 672 w 3076"/>
                <a:gd name="T63" fmla="*/ 3580 h 5099"/>
                <a:gd name="T64" fmla="*/ 640 w 3076"/>
                <a:gd name="T65" fmla="*/ 3731 h 5099"/>
                <a:gd name="T66" fmla="*/ 743 w 3076"/>
                <a:gd name="T67" fmla="*/ 3818 h 5099"/>
                <a:gd name="T68" fmla="*/ 972 w 3076"/>
                <a:gd name="T69" fmla="*/ 3913 h 5099"/>
                <a:gd name="T70" fmla="*/ 1139 w 3076"/>
                <a:gd name="T71" fmla="*/ 4063 h 5099"/>
                <a:gd name="T72" fmla="*/ 1352 w 3076"/>
                <a:gd name="T73" fmla="*/ 4173 h 5099"/>
                <a:gd name="T74" fmla="*/ 1439 w 3076"/>
                <a:gd name="T75" fmla="*/ 4355 h 5099"/>
                <a:gd name="T76" fmla="*/ 1676 w 3076"/>
                <a:gd name="T77" fmla="*/ 4561 h 5099"/>
                <a:gd name="T78" fmla="*/ 1731 w 3076"/>
                <a:gd name="T79" fmla="*/ 4980 h 5099"/>
                <a:gd name="T80" fmla="*/ 2696 w 3076"/>
                <a:gd name="T81" fmla="*/ 5098 h 5099"/>
                <a:gd name="T82" fmla="*/ 2799 w 3076"/>
                <a:gd name="T83" fmla="*/ 5067 h 5099"/>
                <a:gd name="T84" fmla="*/ 2799 w 3076"/>
                <a:gd name="T85" fmla="*/ 4956 h 5099"/>
                <a:gd name="T86" fmla="*/ 2767 w 3076"/>
                <a:gd name="T87" fmla="*/ 4885 h 5099"/>
                <a:gd name="T88" fmla="*/ 2822 w 3076"/>
                <a:gd name="T89" fmla="*/ 4766 h 5099"/>
                <a:gd name="T90" fmla="*/ 2909 w 3076"/>
                <a:gd name="T91" fmla="*/ 4529 h 5099"/>
                <a:gd name="T92" fmla="*/ 3067 w 3076"/>
                <a:gd name="T93" fmla="*/ 4411 h 5099"/>
                <a:gd name="T94" fmla="*/ 2996 w 3076"/>
                <a:gd name="T95" fmla="*/ 4237 h 5099"/>
                <a:gd name="T96" fmla="*/ 2933 w 3076"/>
                <a:gd name="T97" fmla="*/ 4086 h 5099"/>
                <a:gd name="T98" fmla="*/ 1344 w 3076"/>
                <a:gd name="T99" fmla="*/ 1763 h 50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076" h="5099">
                  <a:moveTo>
                    <a:pt x="1692" y="364"/>
                  </a:moveTo>
                  <a:lnTo>
                    <a:pt x="1692" y="364"/>
                  </a:lnTo>
                  <a:cubicBezTo>
                    <a:pt x="1036" y="206"/>
                    <a:pt x="530" y="64"/>
                    <a:pt x="308" y="0"/>
                  </a:cubicBezTo>
                  <a:cubicBezTo>
                    <a:pt x="316" y="32"/>
                    <a:pt x="277" y="40"/>
                    <a:pt x="277" y="40"/>
                  </a:cubicBezTo>
                  <a:cubicBezTo>
                    <a:pt x="277" y="40"/>
                    <a:pt x="229" y="64"/>
                    <a:pt x="253" y="103"/>
                  </a:cubicBezTo>
                  <a:cubicBezTo>
                    <a:pt x="277" y="151"/>
                    <a:pt x="308" y="151"/>
                    <a:pt x="293" y="182"/>
                  </a:cubicBezTo>
                  <a:cubicBezTo>
                    <a:pt x="285" y="214"/>
                    <a:pt x="269" y="214"/>
                    <a:pt x="261" y="246"/>
                  </a:cubicBezTo>
                  <a:cubicBezTo>
                    <a:pt x="261" y="285"/>
                    <a:pt x="277" y="285"/>
                    <a:pt x="253" y="301"/>
                  </a:cubicBezTo>
                  <a:cubicBezTo>
                    <a:pt x="237" y="317"/>
                    <a:pt x="213" y="333"/>
                    <a:pt x="206" y="364"/>
                  </a:cubicBezTo>
                  <a:cubicBezTo>
                    <a:pt x="198" y="396"/>
                    <a:pt x="213" y="404"/>
                    <a:pt x="198" y="435"/>
                  </a:cubicBezTo>
                  <a:cubicBezTo>
                    <a:pt x="182" y="475"/>
                    <a:pt x="182" y="459"/>
                    <a:pt x="166" y="491"/>
                  </a:cubicBezTo>
                  <a:cubicBezTo>
                    <a:pt x="158" y="522"/>
                    <a:pt x="158" y="530"/>
                    <a:pt x="142" y="546"/>
                  </a:cubicBezTo>
                  <a:cubicBezTo>
                    <a:pt x="127" y="562"/>
                    <a:pt x="79" y="601"/>
                    <a:pt x="71" y="625"/>
                  </a:cubicBezTo>
                  <a:cubicBezTo>
                    <a:pt x="55" y="649"/>
                    <a:pt x="24" y="641"/>
                    <a:pt x="24" y="696"/>
                  </a:cubicBezTo>
                  <a:cubicBezTo>
                    <a:pt x="24" y="751"/>
                    <a:pt x="0" y="751"/>
                    <a:pt x="32" y="799"/>
                  </a:cubicBezTo>
                  <a:cubicBezTo>
                    <a:pt x="63" y="846"/>
                    <a:pt x="71" y="823"/>
                    <a:pt x="79" y="878"/>
                  </a:cubicBezTo>
                  <a:cubicBezTo>
                    <a:pt x="95" y="925"/>
                    <a:pt x="111" y="917"/>
                    <a:pt x="119" y="981"/>
                  </a:cubicBezTo>
                  <a:cubicBezTo>
                    <a:pt x="134" y="1036"/>
                    <a:pt x="127" y="1036"/>
                    <a:pt x="127" y="1083"/>
                  </a:cubicBezTo>
                  <a:cubicBezTo>
                    <a:pt x="127" y="1131"/>
                    <a:pt x="150" y="1147"/>
                    <a:pt x="119" y="1178"/>
                  </a:cubicBezTo>
                  <a:cubicBezTo>
                    <a:pt x="87" y="1202"/>
                    <a:pt x="71" y="1194"/>
                    <a:pt x="87" y="1234"/>
                  </a:cubicBezTo>
                  <a:cubicBezTo>
                    <a:pt x="103" y="1273"/>
                    <a:pt x="103" y="1273"/>
                    <a:pt x="87" y="1313"/>
                  </a:cubicBezTo>
                  <a:cubicBezTo>
                    <a:pt x="71" y="1360"/>
                    <a:pt x="55" y="1384"/>
                    <a:pt x="63" y="1408"/>
                  </a:cubicBezTo>
                  <a:cubicBezTo>
                    <a:pt x="71" y="1431"/>
                    <a:pt x="16" y="1392"/>
                    <a:pt x="71" y="1471"/>
                  </a:cubicBezTo>
                  <a:cubicBezTo>
                    <a:pt x="127" y="1542"/>
                    <a:pt x="95" y="1550"/>
                    <a:pt x="119" y="1581"/>
                  </a:cubicBezTo>
                  <a:cubicBezTo>
                    <a:pt x="142" y="1613"/>
                    <a:pt x="158" y="1613"/>
                    <a:pt x="166" y="1653"/>
                  </a:cubicBezTo>
                  <a:cubicBezTo>
                    <a:pt x="174" y="1692"/>
                    <a:pt x="182" y="1684"/>
                    <a:pt x="198" y="1708"/>
                  </a:cubicBezTo>
                  <a:cubicBezTo>
                    <a:pt x="222" y="1724"/>
                    <a:pt x="213" y="1724"/>
                    <a:pt x="222" y="1763"/>
                  </a:cubicBezTo>
                  <a:cubicBezTo>
                    <a:pt x="229" y="1803"/>
                    <a:pt x="237" y="1779"/>
                    <a:pt x="245" y="1819"/>
                  </a:cubicBezTo>
                  <a:cubicBezTo>
                    <a:pt x="253" y="1850"/>
                    <a:pt x="245" y="1890"/>
                    <a:pt x="229" y="1898"/>
                  </a:cubicBezTo>
                  <a:cubicBezTo>
                    <a:pt x="213" y="1914"/>
                    <a:pt x="174" y="1937"/>
                    <a:pt x="213" y="1945"/>
                  </a:cubicBezTo>
                  <a:cubicBezTo>
                    <a:pt x="245" y="1945"/>
                    <a:pt x="261" y="1921"/>
                    <a:pt x="285" y="1977"/>
                  </a:cubicBezTo>
                  <a:cubicBezTo>
                    <a:pt x="308" y="2032"/>
                    <a:pt x="324" y="2056"/>
                    <a:pt x="340" y="2064"/>
                  </a:cubicBezTo>
                  <a:cubicBezTo>
                    <a:pt x="348" y="2072"/>
                    <a:pt x="380" y="2072"/>
                    <a:pt x="380" y="2040"/>
                  </a:cubicBezTo>
                  <a:cubicBezTo>
                    <a:pt x="380" y="2008"/>
                    <a:pt x="364" y="2016"/>
                    <a:pt x="380" y="1985"/>
                  </a:cubicBezTo>
                  <a:cubicBezTo>
                    <a:pt x="403" y="1953"/>
                    <a:pt x="387" y="1921"/>
                    <a:pt x="403" y="1929"/>
                  </a:cubicBezTo>
                  <a:cubicBezTo>
                    <a:pt x="427" y="1937"/>
                    <a:pt x="435" y="1945"/>
                    <a:pt x="459" y="1961"/>
                  </a:cubicBezTo>
                  <a:cubicBezTo>
                    <a:pt x="474" y="1977"/>
                    <a:pt x="451" y="2008"/>
                    <a:pt x="435" y="2008"/>
                  </a:cubicBezTo>
                  <a:cubicBezTo>
                    <a:pt x="411" y="2008"/>
                    <a:pt x="403" y="2024"/>
                    <a:pt x="403" y="2048"/>
                  </a:cubicBezTo>
                  <a:cubicBezTo>
                    <a:pt x="411" y="2064"/>
                    <a:pt x="427" y="2056"/>
                    <a:pt x="435" y="2087"/>
                  </a:cubicBezTo>
                  <a:cubicBezTo>
                    <a:pt x="443" y="2119"/>
                    <a:pt x="451" y="2158"/>
                    <a:pt x="459" y="2198"/>
                  </a:cubicBezTo>
                  <a:cubicBezTo>
                    <a:pt x="459" y="2238"/>
                    <a:pt x="482" y="2269"/>
                    <a:pt x="459" y="2269"/>
                  </a:cubicBezTo>
                  <a:cubicBezTo>
                    <a:pt x="435" y="2269"/>
                    <a:pt x="443" y="2293"/>
                    <a:pt x="411" y="2230"/>
                  </a:cubicBezTo>
                  <a:cubicBezTo>
                    <a:pt x="380" y="2158"/>
                    <a:pt x="380" y="2158"/>
                    <a:pt x="364" y="2143"/>
                  </a:cubicBezTo>
                  <a:cubicBezTo>
                    <a:pt x="340" y="2127"/>
                    <a:pt x="332" y="2135"/>
                    <a:pt x="332" y="2167"/>
                  </a:cubicBezTo>
                  <a:cubicBezTo>
                    <a:pt x="332" y="2206"/>
                    <a:pt x="348" y="2214"/>
                    <a:pt x="332" y="2253"/>
                  </a:cubicBezTo>
                  <a:cubicBezTo>
                    <a:pt x="324" y="2293"/>
                    <a:pt x="308" y="2285"/>
                    <a:pt x="308" y="2325"/>
                  </a:cubicBezTo>
                  <a:cubicBezTo>
                    <a:pt x="308" y="2364"/>
                    <a:pt x="300" y="2411"/>
                    <a:pt x="332" y="2443"/>
                  </a:cubicBezTo>
                  <a:cubicBezTo>
                    <a:pt x="356" y="2475"/>
                    <a:pt x="348" y="2451"/>
                    <a:pt x="380" y="2498"/>
                  </a:cubicBezTo>
                  <a:cubicBezTo>
                    <a:pt x="419" y="2538"/>
                    <a:pt x="403" y="2514"/>
                    <a:pt x="443" y="2522"/>
                  </a:cubicBezTo>
                  <a:cubicBezTo>
                    <a:pt x="490" y="2530"/>
                    <a:pt x="498" y="2522"/>
                    <a:pt x="482" y="2578"/>
                  </a:cubicBezTo>
                  <a:cubicBezTo>
                    <a:pt x="474" y="2633"/>
                    <a:pt x="474" y="2664"/>
                    <a:pt x="427" y="2672"/>
                  </a:cubicBezTo>
                  <a:cubicBezTo>
                    <a:pt x="372" y="2680"/>
                    <a:pt x="403" y="2672"/>
                    <a:pt x="403" y="2712"/>
                  </a:cubicBezTo>
                  <a:cubicBezTo>
                    <a:pt x="395" y="2759"/>
                    <a:pt x="387" y="2846"/>
                    <a:pt x="411" y="2870"/>
                  </a:cubicBezTo>
                  <a:cubicBezTo>
                    <a:pt x="435" y="2894"/>
                    <a:pt x="443" y="2902"/>
                    <a:pt x="451" y="2933"/>
                  </a:cubicBezTo>
                  <a:cubicBezTo>
                    <a:pt x="466" y="2972"/>
                    <a:pt x="482" y="2996"/>
                    <a:pt x="498" y="3003"/>
                  </a:cubicBezTo>
                  <a:cubicBezTo>
                    <a:pt x="522" y="3011"/>
                    <a:pt x="506" y="3035"/>
                    <a:pt x="514" y="3067"/>
                  </a:cubicBezTo>
                  <a:cubicBezTo>
                    <a:pt x="514" y="3098"/>
                    <a:pt x="522" y="3106"/>
                    <a:pt x="530" y="3114"/>
                  </a:cubicBezTo>
                  <a:cubicBezTo>
                    <a:pt x="546" y="3130"/>
                    <a:pt x="538" y="3130"/>
                    <a:pt x="553" y="3169"/>
                  </a:cubicBezTo>
                  <a:cubicBezTo>
                    <a:pt x="561" y="3209"/>
                    <a:pt x="561" y="3177"/>
                    <a:pt x="569" y="3217"/>
                  </a:cubicBezTo>
                  <a:cubicBezTo>
                    <a:pt x="585" y="3249"/>
                    <a:pt x="585" y="3280"/>
                    <a:pt x="617" y="3296"/>
                  </a:cubicBezTo>
                  <a:cubicBezTo>
                    <a:pt x="640" y="3312"/>
                    <a:pt x="672" y="3336"/>
                    <a:pt x="656" y="3359"/>
                  </a:cubicBezTo>
                  <a:cubicBezTo>
                    <a:pt x="633" y="3391"/>
                    <a:pt x="617" y="3422"/>
                    <a:pt x="640" y="3438"/>
                  </a:cubicBezTo>
                  <a:cubicBezTo>
                    <a:pt x="664" y="3454"/>
                    <a:pt x="696" y="3454"/>
                    <a:pt x="696" y="3509"/>
                  </a:cubicBezTo>
                  <a:cubicBezTo>
                    <a:pt x="696" y="3557"/>
                    <a:pt x="664" y="3541"/>
                    <a:pt x="672" y="3580"/>
                  </a:cubicBezTo>
                  <a:cubicBezTo>
                    <a:pt x="672" y="3620"/>
                    <a:pt x="656" y="3620"/>
                    <a:pt x="648" y="3660"/>
                  </a:cubicBezTo>
                  <a:cubicBezTo>
                    <a:pt x="648" y="3691"/>
                    <a:pt x="625" y="3707"/>
                    <a:pt x="640" y="3731"/>
                  </a:cubicBezTo>
                  <a:cubicBezTo>
                    <a:pt x="664" y="3754"/>
                    <a:pt x="680" y="3747"/>
                    <a:pt x="680" y="3778"/>
                  </a:cubicBezTo>
                  <a:cubicBezTo>
                    <a:pt x="680" y="3818"/>
                    <a:pt x="704" y="3818"/>
                    <a:pt x="743" y="3818"/>
                  </a:cubicBezTo>
                  <a:cubicBezTo>
                    <a:pt x="791" y="3818"/>
                    <a:pt x="830" y="3818"/>
                    <a:pt x="846" y="3849"/>
                  </a:cubicBezTo>
                  <a:cubicBezTo>
                    <a:pt x="862" y="3881"/>
                    <a:pt x="925" y="3920"/>
                    <a:pt x="972" y="3913"/>
                  </a:cubicBezTo>
                  <a:cubicBezTo>
                    <a:pt x="1028" y="3897"/>
                    <a:pt x="1043" y="3936"/>
                    <a:pt x="1059" y="3952"/>
                  </a:cubicBezTo>
                  <a:cubicBezTo>
                    <a:pt x="1075" y="3960"/>
                    <a:pt x="1115" y="4007"/>
                    <a:pt x="1139" y="4063"/>
                  </a:cubicBezTo>
                  <a:cubicBezTo>
                    <a:pt x="1154" y="4118"/>
                    <a:pt x="1194" y="4118"/>
                    <a:pt x="1217" y="4126"/>
                  </a:cubicBezTo>
                  <a:cubicBezTo>
                    <a:pt x="1233" y="4142"/>
                    <a:pt x="1273" y="4189"/>
                    <a:pt x="1352" y="4173"/>
                  </a:cubicBezTo>
                  <a:cubicBezTo>
                    <a:pt x="1423" y="4158"/>
                    <a:pt x="1392" y="4205"/>
                    <a:pt x="1392" y="4229"/>
                  </a:cubicBezTo>
                  <a:cubicBezTo>
                    <a:pt x="1399" y="4244"/>
                    <a:pt x="1376" y="4355"/>
                    <a:pt x="1439" y="4355"/>
                  </a:cubicBezTo>
                  <a:cubicBezTo>
                    <a:pt x="1494" y="4347"/>
                    <a:pt x="1510" y="4324"/>
                    <a:pt x="1526" y="4379"/>
                  </a:cubicBezTo>
                  <a:cubicBezTo>
                    <a:pt x="1550" y="4434"/>
                    <a:pt x="1621" y="4529"/>
                    <a:pt x="1676" y="4561"/>
                  </a:cubicBezTo>
                  <a:cubicBezTo>
                    <a:pt x="1739" y="4600"/>
                    <a:pt x="1747" y="4814"/>
                    <a:pt x="1747" y="4877"/>
                  </a:cubicBezTo>
                  <a:cubicBezTo>
                    <a:pt x="1739" y="4940"/>
                    <a:pt x="1708" y="4956"/>
                    <a:pt x="1731" y="4980"/>
                  </a:cubicBezTo>
                  <a:cubicBezTo>
                    <a:pt x="1929" y="5003"/>
                    <a:pt x="2640" y="5083"/>
                    <a:pt x="2672" y="5090"/>
                  </a:cubicBezTo>
                  <a:cubicBezTo>
                    <a:pt x="2688" y="5090"/>
                    <a:pt x="2696" y="5098"/>
                    <a:pt x="2696" y="5098"/>
                  </a:cubicBezTo>
                  <a:cubicBezTo>
                    <a:pt x="2712" y="5098"/>
                    <a:pt x="2727" y="5098"/>
                    <a:pt x="2735" y="5098"/>
                  </a:cubicBezTo>
                  <a:cubicBezTo>
                    <a:pt x="2759" y="5098"/>
                    <a:pt x="2799" y="5090"/>
                    <a:pt x="2799" y="5067"/>
                  </a:cubicBezTo>
                  <a:cubicBezTo>
                    <a:pt x="2799" y="5035"/>
                    <a:pt x="2838" y="5051"/>
                    <a:pt x="2830" y="5011"/>
                  </a:cubicBezTo>
                  <a:cubicBezTo>
                    <a:pt x="2830" y="4972"/>
                    <a:pt x="2830" y="4972"/>
                    <a:pt x="2799" y="4956"/>
                  </a:cubicBezTo>
                  <a:cubicBezTo>
                    <a:pt x="2775" y="4940"/>
                    <a:pt x="2751" y="4956"/>
                    <a:pt x="2751" y="4932"/>
                  </a:cubicBezTo>
                  <a:cubicBezTo>
                    <a:pt x="2759" y="4901"/>
                    <a:pt x="2767" y="4924"/>
                    <a:pt x="2767" y="4885"/>
                  </a:cubicBezTo>
                  <a:cubicBezTo>
                    <a:pt x="2775" y="4845"/>
                    <a:pt x="2735" y="4837"/>
                    <a:pt x="2759" y="4806"/>
                  </a:cubicBezTo>
                  <a:cubicBezTo>
                    <a:pt x="2775" y="4774"/>
                    <a:pt x="2806" y="4782"/>
                    <a:pt x="2822" y="4766"/>
                  </a:cubicBezTo>
                  <a:cubicBezTo>
                    <a:pt x="2838" y="4743"/>
                    <a:pt x="2886" y="4679"/>
                    <a:pt x="2893" y="4632"/>
                  </a:cubicBezTo>
                  <a:cubicBezTo>
                    <a:pt x="2901" y="4584"/>
                    <a:pt x="2870" y="4553"/>
                    <a:pt x="2909" y="4529"/>
                  </a:cubicBezTo>
                  <a:cubicBezTo>
                    <a:pt x="2949" y="4506"/>
                    <a:pt x="2965" y="4466"/>
                    <a:pt x="3004" y="4442"/>
                  </a:cubicBezTo>
                  <a:cubicBezTo>
                    <a:pt x="3044" y="4426"/>
                    <a:pt x="3052" y="4434"/>
                    <a:pt x="3067" y="4411"/>
                  </a:cubicBezTo>
                  <a:cubicBezTo>
                    <a:pt x="3075" y="4387"/>
                    <a:pt x="3067" y="4355"/>
                    <a:pt x="3044" y="4339"/>
                  </a:cubicBezTo>
                  <a:cubicBezTo>
                    <a:pt x="3020" y="4324"/>
                    <a:pt x="3004" y="4260"/>
                    <a:pt x="2996" y="4237"/>
                  </a:cubicBezTo>
                  <a:cubicBezTo>
                    <a:pt x="2996" y="4213"/>
                    <a:pt x="2980" y="4197"/>
                    <a:pt x="2965" y="4158"/>
                  </a:cubicBezTo>
                  <a:cubicBezTo>
                    <a:pt x="2949" y="4126"/>
                    <a:pt x="2925" y="4126"/>
                    <a:pt x="2933" y="4086"/>
                  </a:cubicBezTo>
                  <a:cubicBezTo>
                    <a:pt x="2933" y="4063"/>
                    <a:pt x="2933" y="4055"/>
                    <a:pt x="2933" y="4039"/>
                  </a:cubicBezTo>
                  <a:cubicBezTo>
                    <a:pt x="1344" y="1763"/>
                    <a:pt x="1344" y="1763"/>
                    <a:pt x="1344" y="1763"/>
                  </a:cubicBezTo>
                  <a:lnTo>
                    <a:pt x="1692" y="364"/>
                  </a:lnTo>
                </a:path>
              </a:pathLst>
            </a:custGeom>
            <a:solidFill>
              <a:schemeClr val="accent4"/>
            </a:solidFill>
            <a:ln>
              <a:solidFill>
                <a:schemeClr val="bg2"/>
              </a:solidFill>
            </a:ln>
            <a:effectLst/>
          </p:spPr>
          <p:txBody>
            <a:bodyPr wrap="none" anchor="ctr"/>
            <a:lstStyle/>
            <a:p>
              <a:endParaRPr lang="en-US" dirty="0">
                <a:latin typeface="Calibri Light" panose="020F0302020204030204"/>
              </a:endParaRPr>
            </a:p>
          </p:txBody>
        </p:sp>
        <p:sp>
          <p:nvSpPr>
            <p:cNvPr id="50" name="Freeform 49"/>
            <p:cNvSpPr>
              <a:spLocks noChangeArrowheads="1"/>
            </p:cNvSpPr>
            <p:nvPr/>
          </p:nvSpPr>
          <p:spPr bwMode="auto">
            <a:xfrm>
              <a:off x="7099638" y="4725744"/>
              <a:ext cx="1614237" cy="2685756"/>
            </a:xfrm>
            <a:custGeom>
              <a:avLst/>
              <a:gdLst>
                <a:gd name="T0" fmla="*/ 1723 w 3068"/>
                <a:gd name="T1" fmla="*/ 4988 h 5107"/>
                <a:gd name="T2" fmla="*/ 1431 w 3068"/>
                <a:gd name="T3" fmla="*/ 4355 h 5107"/>
                <a:gd name="T4" fmla="*/ 1312 w 3068"/>
                <a:gd name="T5" fmla="*/ 4181 h 5107"/>
                <a:gd name="T6" fmla="*/ 988 w 3068"/>
                <a:gd name="T7" fmla="*/ 3913 h 5107"/>
                <a:gd name="T8" fmla="*/ 632 w 3068"/>
                <a:gd name="T9" fmla="*/ 3731 h 5107"/>
                <a:gd name="T10" fmla="*/ 648 w 3068"/>
                <a:gd name="T11" fmla="*/ 3454 h 5107"/>
                <a:gd name="T12" fmla="*/ 553 w 3068"/>
                <a:gd name="T13" fmla="*/ 3193 h 5107"/>
                <a:gd name="T14" fmla="*/ 443 w 3068"/>
                <a:gd name="T15" fmla="*/ 2933 h 5107"/>
                <a:gd name="T16" fmla="*/ 466 w 3068"/>
                <a:gd name="T17" fmla="*/ 2601 h 5107"/>
                <a:gd name="T18" fmla="*/ 403 w 3068"/>
                <a:gd name="T19" fmla="*/ 2530 h 5107"/>
                <a:gd name="T20" fmla="*/ 324 w 3068"/>
                <a:gd name="T21" fmla="*/ 2253 h 5107"/>
                <a:gd name="T22" fmla="*/ 427 w 3068"/>
                <a:gd name="T23" fmla="*/ 2269 h 5107"/>
                <a:gd name="T24" fmla="*/ 419 w 3068"/>
                <a:gd name="T25" fmla="*/ 2087 h 5107"/>
                <a:gd name="T26" fmla="*/ 395 w 3068"/>
                <a:gd name="T27" fmla="*/ 1929 h 5107"/>
                <a:gd name="T28" fmla="*/ 269 w 3068"/>
                <a:gd name="T29" fmla="*/ 1977 h 5107"/>
                <a:gd name="T30" fmla="*/ 229 w 3068"/>
                <a:gd name="T31" fmla="*/ 1819 h 5107"/>
                <a:gd name="T32" fmla="*/ 126 w 3068"/>
                <a:gd name="T33" fmla="*/ 1597 h 5107"/>
                <a:gd name="T34" fmla="*/ 55 w 3068"/>
                <a:gd name="T35" fmla="*/ 1408 h 5107"/>
                <a:gd name="T36" fmla="*/ 119 w 3068"/>
                <a:gd name="T37" fmla="*/ 1123 h 5107"/>
                <a:gd name="T38" fmla="*/ 24 w 3068"/>
                <a:gd name="T39" fmla="*/ 799 h 5107"/>
                <a:gd name="T40" fmla="*/ 150 w 3068"/>
                <a:gd name="T41" fmla="*/ 514 h 5107"/>
                <a:gd name="T42" fmla="*/ 245 w 3068"/>
                <a:gd name="T43" fmla="*/ 301 h 5107"/>
                <a:gd name="T44" fmla="*/ 237 w 3068"/>
                <a:gd name="T45" fmla="*/ 71 h 5107"/>
                <a:gd name="T46" fmla="*/ 1684 w 3068"/>
                <a:gd name="T47" fmla="*/ 364 h 5107"/>
                <a:gd name="T48" fmla="*/ 2965 w 3068"/>
                <a:gd name="T49" fmla="*/ 4158 h 5107"/>
                <a:gd name="T50" fmla="*/ 2996 w 3068"/>
                <a:gd name="T51" fmla="*/ 4450 h 5107"/>
                <a:gd name="T52" fmla="*/ 2783 w 3068"/>
                <a:gd name="T53" fmla="*/ 4782 h 5107"/>
                <a:gd name="T54" fmla="*/ 2798 w 3068"/>
                <a:gd name="T55" fmla="*/ 4956 h 5107"/>
                <a:gd name="T56" fmla="*/ 1723 w 3068"/>
                <a:gd name="T57" fmla="*/ 4980 h 5107"/>
                <a:gd name="T58" fmla="*/ 2822 w 3068"/>
                <a:gd name="T59" fmla="*/ 5011 h 5107"/>
                <a:gd name="T60" fmla="*/ 2751 w 3068"/>
                <a:gd name="T61" fmla="*/ 4845 h 5107"/>
                <a:gd name="T62" fmla="*/ 2901 w 3068"/>
                <a:gd name="T63" fmla="*/ 4521 h 5107"/>
                <a:gd name="T64" fmla="*/ 2988 w 3068"/>
                <a:gd name="T65" fmla="*/ 4237 h 5107"/>
                <a:gd name="T66" fmla="*/ 1684 w 3068"/>
                <a:gd name="T67" fmla="*/ 372 h 5107"/>
                <a:gd name="T68" fmla="*/ 292 w 3068"/>
                <a:gd name="T69" fmla="*/ 182 h 5107"/>
                <a:gd name="T70" fmla="*/ 198 w 3068"/>
                <a:gd name="T71" fmla="*/ 396 h 5107"/>
                <a:gd name="T72" fmla="*/ 63 w 3068"/>
                <a:gd name="T73" fmla="*/ 633 h 5107"/>
                <a:gd name="T74" fmla="*/ 95 w 3068"/>
                <a:gd name="T75" fmla="*/ 917 h 5107"/>
                <a:gd name="T76" fmla="*/ 79 w 3068"/>
                <a:gd name="T77" fmla="*/ 1234 h 5107"/>
                <a:gd name="T78" fmla="*/ 47 w 3068"/>
                <a:gd name="T79" fmla="*/ 1423 h 5107"/>
                <a:gd name="T80" fmla="*/ 198 w 3068"/>
                <a:gd name="T81" fmla="*/ 1700 h 5107"/>
                <a:gd name="T82" fmla="*/ 190 w 3068"/>
                <a:gd name="T83" fmla="*/ 1937 h 5107"/>
                <a:gd name="T84" fmla="*/ 364 w 3068"/>
                <a:gd name="T85" fmla="*/ 2040 h 5107"/>
                <a:gd name="T86" fmla="*/ 458 w 3068"/>
                <a:gd name="T87" fmla="*/ 1985 h 5107"/>
                <a:gd name="T88" fmla="*/ 451 w 3068"/>
                <a:gd name="T89" fmla="*/ 2198 h 5107"/>
                <a:gd name="T90" fmla="*/ 379 w 3068"/>
                <a:gd name="T91" fmla="*/ 2182 h 5107"/>
                <a:gd name="T92" fmla="*/ 308 w 3068"/>
                <a:gd name="T93" fmla="*/ 2325 h 5107"/>
                <a:gd name="T94" fmla="*/ 419 w 3068"/>
                <a:gd name="T95" fmla="*/ 2522 h 5107"/>
                <a:gd name="T96" fmla="*/ 403 w 3068"/>
                <a:gd name="T97" fmla="*/ 2680 h 5107"/>
                <a:gd name="T98" fmla="*/ 506 w 3068"/>
                <a:gd name="T99" fmla="*/ 3043 h 5107"/>
                <a:gd name="T100" fmla="*/ 577 w 3068"/>
                <a:gd name="T101" fmla="*/ 3241 h 5107"/>
                <a:gd name="T102" fmla="*/ 672 w 3068"/>
                <a:gd name="T103" fmla="*/ 3549 h 5107"/>
                <a:gd name="T104" fmla="*/ 680 w 3068"/>
                <a:gd name="T105" fmla="*/ 3778 h 5107"/>
                <a:gd name="T106" fmla="*/ 1051 w 3068"/>
                <a:gd name="T107" fmla="*/ 3944 h 5107"/>
                <a:gd name="T108" fmla="*/ 1391 w 3068"/>
                <a:gd name="T109" fmla="*/ 4173 h 5107"/>
                <a:gd name="T110" fmla="*/ 1486 w 3068"/>
                <a:gd name="T111" fmla="*/ 4339 h 5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068" h="5107">
                  <a:moveTo>
                    <a:pt x="2688" y="5106"/>
                  </a:moveTo>
                  <a:lnTo>
                    <a:pt x="2688" y="5106"/>
                  </a:lnTo>
                  <a:lnTo>
                    <a:pt x="2688" y="5106"/>
                  </a:lnTo>
                  <a:cubicBezTo>
                    <a:pt x="2688" y="5098"/>
                    <a:pt x="2680" y="5098"/>
                    <a:pt x="2664" y="5090"/>
                  </a:cubicBezTo>
                  <a:cubicBezTo>
                    <a:pt x="2632" y="5083"/>
                    <a:pt x="1874" y="5003"/>
                    <a:pt x="1723" y="4988"/>
                  </a:cubicBezTo>
                  <a:lnTo>
                    <a:pt x="1723" y="4988"/>
                  </a:lnTo>
                  <a:lnTo>
                    <a:pt x="1723" y="4988"/>
                  </a:lnTo>
                  <a:cubicBezTo>
                    <a:pt x="1708" y="4964"/>
                    <a:pt x="1715" y="4956"/>
                    <a:pt x="1723" y="4940"/>
                  </a:cubicBezTo>
                  <a:cubicBezTo>
                    <a:pt x="1723" y="4924"/>
                    <a:pt x="1731" y="4908"/>
                    <a:pt x="1731" y="4877"/>
                  </a:cubicBezTo>
                  <a:cubicBezTo>
                    <a:pt x="1739" y="4814"/>
                    <a:pt x="1723" y="4600"/>
                    <a:pt x="1668" y="4569"/>
                  </a:cubicBezTo>
                  <a:cubicBezTo>
                    <a:pt x="1613" y="4529"/>
                    <a:pt x="1534" y="4434"/>
                    <a:pt x="1518" y="4379"/>
                  </a:cubicBezTo>
                  <a:cubicBezTo>
                    <a:pt x="1510" y="4355"/>
                    <a:pt x="1502" y="4347"/>
                    <a:pt x="1486" y="4347"/>
                  </a:cubicBezTo>
                  <a:cubicBezTo>
                    <a:pt x="1478" y="4347"/>
                    <a:pt x="1470" y="4347"/>
                    <a:pt x="1462" y="4347"/>
                  </a:cubicBezTo>
                  <a:cubicBezTo>
                    <a:pt x="1455" y="4355"/>
                    <a:pt x="1439" y="4355"/>
                    <a:pt x="1431" y="4355"/>
                  </a:cubicBezTo>
                  <a:cubicBezTo>
                    <a:pt x="1415" y="4355"/>
                    <a:pt x="1407" y="4355"/>
                    <a:pt x="1399" y="4347"/>
                  </a:cubicBezTo>
                  <a:cubicBezTo>
                    <a:pt x="1375" y="4324"/>
                    <a:pt x="1384" y="4276"/>
                    <a:pt x="1384" y="4253"/>
                  </a:cubicBezTo>
                  <a:cubicBezTo>
                    <a:pt x="1384" y="4237"/>
                    <a:pt x="1384" y="4229"/>
                    <a:pt x="1384" y="4229"/>
                  </a:cubicBezTo>
                  <a:cubicBezTo>
                    <a:pt x="1384" y="4221"/>
                    <a:pt x="1384" y="4213"/>
                    <a:pt x="1384" y="4205"/>
                  </a:cubicBezTo>
                  <a:cubicBezTo>
                    <a:pt x="1384" y="4197"/>
                    <a:pt x="1391" y="4181"/>
                    <a:pt x="1384" y="4181"/>
                  </a:cubicBezTo>
                  <a:cubicBezTo>
                    <a:pt x="1375" y="4173"/>
                    <a:pt x="1368" y="4173"/>
                    <a:pt x="1344" y="4173"/>
                  </a:cubicBezTo>
                  <a:cubicBezTo>
                    <a:pt x="1336" y="4181"/>
                    <a:pt x="1320" y="4181"/>
                    <a:pt x="1312" y="4181"/>
                  </a:cubicBezTo>
                  <a:cubicBezTo>
                    <a:pt x="1265" y="4181"/>
                    <a:pt x="1233" y="4158"/>
                    <a:pt x="1217" y="4142"/>
                  </a:cubicBezTo>
                  <a:cubicBezTo>
                    <a:pt x="1209" y="4142"/>
                    <a:pt x="1209" y="4134"/>
                    <a:pt x="1202" y="4134"/>
                  </a:cubicBezTo>
                  <a:cubicBezTo>
                    <a:pt x="1202" y="4126"/>
                    <a:pt x="1194" y="4126"/>
                    <a:pt x="1186" y="4126"/>
                  </a:cubicBezTo>
                  <a:cubicBezTo>
                    <a:pt x="1162" y="4118"/>
                    <a:pt x="1138" y="4110"/>
                    <a:pt x="1122" y="4063"/>
                  </a:cubicBezTo>
                  <a:cubicBezTo>
                    <a:pt x="1099" y="4015"/>
                    <a:pt x="1059" y="3960"/>
                    <a:pt x="1051" y="3952"/>
                  </a:cubicBezTo>
                  <a:cubicBezTo>
                    <a:pt x="1044" y="3952"/>
                    <a:pt x="1044" y="3944"/>
                    <a:pt x="1035" y="3944"/>
                  </a:cubicBezTo>
                  <a:cubicBezTo>
                    <a:pt x="1028" y="3928"/>
                    <a:pt x="1012" y="3913"/>
                    <a:pt x="988" y="3913"/>
                  </a:cubicBezTo>
                  <a:cubicBezTo>
                    <a:pt x="980" y="3913"/>
                    <a:pt x="972" y="3913"/>
                    <a:pt x="972" y="3913"/>
                  </a:cubicBezTo>
                  <a:cubicBezTo>
                    <a:pt x="964" y="3920"/>
                    <a:pt x="957" y="3920"/>
                    <a:pt x="949" y="3920"/>
                  </a:cubicBezTo>
                  <a:cubicBezTo>
                    <a:pt x="901" y="3920"/>
                    <a:pt x="854" y="3881"/>
                    <a:pt x="838" y="3849"/>
                  </a:cubicBezTo>
                  <a:cubicBezTo>
                    <a:pt x="822" y="3826"/>
                    <a:pt x="783" y="3826"/>
                    <a:pt x="735" y="3826"/>
                  </a:cubicBezTo>
                  <a:cubicBezTo>
                    <a:pt x="696" y="3826"/>
                    <a:pt x="672" y="3818"/>
                    <a:pt x="672" y="3778"/>
                  </a:cubicBezTo>
                  <a:cubicBezTo>
                    <a:pt x="664" y="3762"/>
                    <a:pt x="664" y="3754"/>
                    <a:pt x="648" y="3747"/>
                  </a:cubicBezTo>
                  <a:cubicBezTo>
                    <a:pt x="648" y="3739"/>
                    <a:pt x="640" y="3739"/>
                    <a:pt x="632" y="3731"/>
                  </a:cubicBezTo>
                  <a:cubicBezTo>
                    <a:pt x="617" y="3715"/>
                    <a:pt x="625" y="3707"/>
                    <a:pt x="632" y="3691"/>
                  </a:cubicBezTo>
                  <a:cubicBezTo>
                    <a:pt x="632" y="3683"/>
                    <a:pt x="640" y="3667"/>
                    <a:pt x="640" y="3660"/>
                  </a:cubicBezTo>
                  <a:cubicBezTo>
                    <a:pt x="640" y="3644"/>
                    <a:pt x="648" y="3628"/>
                    <a:pt x="648" y="3620"/>
                  </a:cubicBezTo>
                  <a:cubicBezTo>
                    <a:pt x="656" y="3612"/>
                    <a:pt x="664" y="3596"/>
                    <a:pt x="656" y="3580"/>
                  </a:cubicBezTo>
                  <a:cubicBezTo>
                    <a:pt x="656" y="3557"/>
                    <a:pt x="664" y="3549"/>
                    <a:pt x="672" y="3549"/>
                  </a:cubicBezTo>
                  <a:cubicBezTo>
                    <a:pt x="672" y="3541"/>
                    <a:pt x="680" y="3533"/>
                    <a:pt x="680" y="3509"/>
                  </a:cubicBezTo>
                  <a:cubicBezTo>
                    <a:pt x="688" y="3470"/>
                    <a:pt x="664" y="3462"/>
                    <a:pt x="648" y="3454"/>
                  </a:cubicBezTo>
                  <a:cubicBezTo>
                    <a:pt x="640" y="3454"/>
                    <a:pt x="632" y="3446"/>
                    <a:pt x="625" y="3446"/>
                  </a:cubicBezTo>
                  <a:cubicBezTo>
                    <a:pt x="601" y="3422"/>
                    <a:pt x="625" y="3391"/>
                    <a:pt x="648" y="3359"/>
                  </a:cubicBezTo>
                  <a:cubicBezTo>
                    <a:pt x="648" y="3351"/>
                    <a:pt x="648" y="3343"/>
                    <a:pt x="648" y="3343"/>
                  </a:cubicBezTo>
                  <a:cubicBezTo>
                    <a:pt x="648" y="3320"/>
                    <a:pt x="617" y="3304"/>
                    <a:pt x="601" y="3296"/>
                  </a:cubicBezTo>
                  <a:cubicBezTo>
                    <a:pt x="585" y="3288"/>
                    <a:pt x="577" y="3272"/>
                    <a:pt x="569" y="3249"/>
                  </a:cubicBezTo>
                  <a:cubicBezTo>
                    <a:pt x="569" y="3233"/>
                    <a:pt x="569" y="3225"/>
                    <a:pt x="561" y="3217"/>
                  </a:cubicBezTo>
                  <a:cubicBezTo>
                    <a:pt x="553" y="3201"/>
                    <a:pt x="553" y="3193"/>
                    <a:pt x="553" y="3193"/>
                  </a:cubicBezTo>
                  <a:cubicBezTo>
                    <a:pt x="545" y="3193"/>
                    <a:pt x="545" y="3185"/>
                    <a:pt x="538" y="3169"/>
                  </a:cubicBezTo>
                  <a:cubicBezTo>
                    <a:pt x="538" y="3154"/>
                    <a:pt x="530" y="3146"/>
                    <a:pt x="530" y="3138"/>
                  </a:cubicBezTo>
                  <a:cubicBezTo>
                    <a:pt x="530" y="3130"/>
                    <a:pt x="530" y="3130"/>
                    <a:pt x="522" y="3122"/>
                  </a:cubicBezTo>
                  <a:cubicBezTo>
                    <a:pt x="506" y="3106"/>
                    <a:pt x="506" y="3106"/>
                    <a:pt x="498" y="3067"/>
                  </a:cubicBezTo>
                  <a:cubicBezTo>
                    <a:pt x="498" y="3059"/>
                    <a:pt x="498" y="3051"/>
                    <a:pt x="498" y="3043"/>
                  </a:cubicBezTo>
                  <a:cubicBezTo>
                    <a:pt x="498" y="3019"/>
                    <a:pt x="498" y="3011"/>
                    <a:pt x="490" y="3003"/>
                  </a:cubicBezTo>
                  <a:cubicBezTo>
                    <a:pt x="474" y="3003"/>
                    <a:pt x="458" y="2980"/>
                    <a:pt x="443" y="2933"/>
                  </a:cubicBezTo>
                  <a:cubicBezTo>
                    <a:pt x="435" y="2902"/>
                    <a:pt x="427" y="2894"/>
                    <a:pt x="403" y="2870"/>
                  </a:cubicBezTo>
                  <a:cubicBezTo>
                    <a:pt x="372" y="2846"/>
                    <a:pt x="387" y="2744"/>
                    <a:pt x="387" y="2712"/>
                  </a:cubicBezTo>
                  <a:cubicBezTo>
                    <a:pt x="387" y="2696"/>
                    <a:pt x="387" y="2688"/>
                    <a:pt x="387" y="2680"/>
                  </a:cubicBezTo>
                  <a:cubicBezTo>
                    <a:pt x="387" y="2680"/>
                    <a:pt x="379" y="2680"/>
                    <a:pt x="387" y="2672"/>
                  </a:cubicBezTo>
                  <a:cubicBezTo>
                    <a:pt x="387" y="2672"/>
                    <a:pt x="387" y="2672"/>
                    <a:pt x="403" y="2672"/>
                  </a:cubicBezTo>
                  <a:cubicBezTo>
                    <a:pt x="403" y="2672"/>
                    <a:pt x="411" y="2672"/>
                    <a:pt x="419" y="2672"/>
                  </a:cubicBezTo>
                  <a:cubicBezTo>
                    <a:pt x="458" y="2664"/>
                    <a:pt x="458" y="2641"/>
                    <a:pt x="466" y="2601"/>
                  </a:cubicBezTo>
                  <a:cubicBezTo>
                    <a:pt x="466" y="2593"/>
                    <a:pt x="474" y="2585"/>
                    <a:pt x="474" y="2578"/>
                  </a:cubicBezTo>
                  <a:cubicBezTo>
                    <a:pt x="482" y="2554"/>
                    <a:pt x="482" y="2546"/>
                    <a:pt x="474" y="2538"/>
                  </a:cubicBezTo>
                  <a:cubicBezTo>
                    <a:pt x="474" y="2538"/>
                    <a:pt x="466" y="2530"/>
                    <a:pt x="451" y="2530"/>
                  </a:cubicBezTo>
                  <a:cubicBezTo>
                    <a:pt x="451" y="2530"/>
                    <a:pt x="443" y="2530"/>
                    <a:pt x="435" y="2530"/>
                  </a:cubicBezTo>
                  <a:cubicBezTo>
                    <a:pt x="427" y="2530"/>
                    <a:pt x="419" y="2530"/>
                    <a:pt x="419" y="2530"/>
                  </a:cubicBezTo>
                  <a:cubicBezTo>
                    <a:pt x="411" y="2530"/>
                    <a:pt x="411" y="2530"/>
                    <a:pt x="411" y="2530"/>
                  </a:cubicBezTo>
                  <a:cubicBezTo>
                    <a:pt x="403" y="2530"/>
                    <a:pt x="403" y="2530"/>
                    <a:pt x="403" y="2530"/>
                  </a:cubicBezTo>
                  <a:cubicBezTo>
                    <a:pt x="395" y="2530"/>
                    <a:pt x="387" y="2522"/>
                    <a:pt x="372" y="2498"/>
                  </a:cubicBezTo>
                  <a:cubicBezTo>
                    <a:pt x="356" y="2475"/>
                    <a:pt x="348" y="2475"/>
                    <a:pt x="340" y="2467"/>
                  </a:cubicBezTo>
                  <a:cubicBezTo>
                    <a:pt x="332" y="2459"/>
                    <a:pt x="332" y="2459"/>
                    <a:pt x="316" y="2443"/>
                  </a:cubicBezTo>
                  <a:cubicBezTo>
                    <a:pt x="292" y="2420"/>
                    <a:pt x="300" y="2388"/>
                    <a:pt x="300" y="2356"/>
                  </a:cubicBezTo>
                  <a:cubicBezTo>
                    <a:pt x="300" y="2348"/>
                    <a:pt x="300" y="2340"/>
                    <a:pt x="300" y="2325"/>
                  </a:cubicBezTo>
                  <a:cubicBezTo>
                    <a:pt x="300" y="2301"/>
                    <a:pt x="300" y="2293"/>
                    <a:pt x="308" y="2285"/>
                  </a:cubicBezTo>
                  <a:cubicBezTo>
                    <a:pt x="316" y="2277"/>
                    <a:pt x="316" y="2269"/>
                    <a:pt x="324" y="2253"/>
                  </a:cubicBezTo>
                  <a:cubicBezTo>
                    <a:pt x="332" y="2230"/>
                    <a:pt x="332" y="2214"/>
                    <a:pt x="324" y="2198"/>
                  </a:cubicBezTo>
                  <a:cubicBezTo>
                    <a:pt x="324" y="2190"/>
                    <a:pt x="324" y="2182"/>
                    <a:pt x="324" y="2167"/>
                  </a:cubicBezTo>
                  <a:cubicBezTo>
                    <a:pt x="324" y="2151"/>
                    <a:pt x="324" y="2135"/>
                    <a:pt x="332" y="2135"/>
                  </a:cubicBezTo>
                  <a:cubicBezTo>
                    <a:pt x="340" y="2135"/>
                    <a:pt x="348" y="2135"/>
                    <a:pt x="356" y="2143"/>
                  </a:cubicBezTo>
                  <a:cubicBezTo>
                    <a:pt x="372" y="2151"/>
                    <a:pt x="372" y="2158"/>
                    <a:pt x="387" y="2182"/>
                  </a:cubicBezTo>
                  <a:cubicBezTo>
                    <a:pt x="387" y="2190"/>
                    <a:pt x="395" y="2206"/>
                    <a:pt x="403" y="2222"/>
                  </a:cubicBezTo>
                  <a:cubicBezTo>
                    <a:pt x="419" y="2245"/>
                    <a:pt x="427" y="2269"/>
                    <a:pt x="427" y="2269"/>
                  </a:cubicBezTo>
                  <a:cubicBezTo>
                    <a:pt x="427" y="2269"/>
                    <a:pt x="427" y="2269"/>
                    <a:pt x="435" y="2269"/>
                  </a:cubicBezTo>
                  <a:cubicBezTo>
                    <a:pt x="435" y="2261"/>
                    <a:pt x="443" y="2261"/>
                    <a:pt x="451" y="2261"/>
                  </a:cubicBezTo>
                  <a:cubicBezTo>
                    <a:pt x="458" y="2261"/>
                    <a:pt x="458" y="2261"/>
                    <a:pt x="458" y="2261"/>
                  </a:cubicBezTo>
                  <a:cubicBezTo>
                    <a:pt x="458" y="2253"/>
                    <a:pt x="458" y="2245"/>
                    <a:pt x="451" y="2230"/>
                  </a:cubicBezTo>
                  <a:cubicBezTo>
                    <a:pt x="451" y="2222"/>
                    <a:pt x="451" y="2206"/>
                    <a:pt x="443" y="2198"/>
                  </a:cubicBezTo>
                  <a:cubicBezTo>
                    <a:pt x="443" y="2174"/>
                    <a:pt x="435" y="2151"/>
                    <a:pt x="435" y="2127"/>
                  </a:cubicBezTo>
                  <a:cubicBezTo>
                    <a:pt x="427" y="2111"/>
                    <a:pt x="427" y="2095"/>
                    <a:pt x="419" y="2087"/>
                  </a:cubicBezTo>
                  <a:cubicBezTo>
                    <a:pt x="419" y="2072"/>
                    <a:pt x="411" y="2064"/>
                    <a:pt x="411" y="2064"/>
                  </a:cubicBezTo>
                  <a:cubicBezTo>
                    <a:pt x="403" y="2056"/>
                    <a:pt x="395" y="2056"/>
                    <a:pt x="395" y="2048"/>
                  </a:cubicBezTo>
                  <a:cubicBezTo>
                    <a:pt x="387" y="2032"/>
                    <a:pt x="395" y="2024"/>
                    <a:pt x="403" y="2016"/>
                  </a:cubicBezTo>
                  <a:cubicBezTo>
                    <a:pt x="403" y="2008"/>
                    <a:pt x="419" y="2000"/>
                    <a:pt x="427" y="2000"/>
                  </a:cubicBezTo>
                  <a:cubicBezTo>
                    <a:pt x="435" y="2000"/>
                    <a:pt x="451" y="1993"/>
                    <a:pt x="451" y="1985"/>
                  </a:cubicBezTo>
                  <a:cubicBezTo>
                    <a:pt x="451" y="1977"/>
                    <a:pt x="451" y="1969"/>
                    <a:pt x="443" y="1961"/>
                  </a:cubicBezTo>
                  <a:cubicBezTo>
                    <a:pt x="427" y="1945"/>
                    <a:pt x="419" y="1937"/>
                    <a:pt x="395" y="1929"/>
                  </a:cubicBezTo>
                  <a:cubicBezTo>
                    <a:pt x="387" y="1929"/>
                    <a:pt x="387" y="1929"/>
                    <a:pt x="387" y="1945"/>
                  </a:cubicBezTo>
                  <a:cubicBezTo>
                    <a:pt x="387" y="1953"/>
                    <a:pt x="387" y="1969"/>
                    <a:pt x="379" y="1985"/>
                  </a:cubicBezTo>
                  <a:cubicBezTo>
                    <a:pt x="364" y="2000"/>
                    <a:pt x="372" y="2008"/>
                    <a:pt x="372" y="2016"/>
                  </a:cubicBezTo>
                  <a:cubicBezTo>
                    <a:pt x="372" y="2024"/>
                    <a:pt x="372" y="2032"/>
                    <a:pt x="372" y="2040"/>
                  </a:cubicBezTo>
                  <a:cubicBezTo>
                    <a:pt x="372" y="2064"/>
                    <a:pt x="356" y="2072"/>
                    <a:pt x="348" y="2072"/>
                  </a:cubicBezTo>
                  <a:cubicBezTo>
                    <a:pt x="340" y="2072"/>
                    <a:pt x="332" y="2072"/>
                    <a:pt x="332" y="2064"/>
                  </a:cubicBezTo>
                  <a:cubicBezTo>
                    <a:pt x="308" y="2056"/>
                    <a:pt x="292" y="2032"/>
                    <a:pt x="269" y="1977"/>
                  </a:cubicBezTo>
                  <a:cubicBezTo>
                    <a:pt x="261" y="1945"/>
                    <a:pt x="253" y="1945"/>
                    <a:pt x="245" y="1945"/>
                  </a:cubicBezTo>
                  <a:cubicBezTo>
                    <a:pt x="237" y="1945"/>
                    <a:pt x="237" y="1945"/>
                    <a:pt x="229" y="1945"/>
                  </a:cubicBezTo>
                  <a:cubicBezTo>
                    <a:pt x="221" y="1945"/>
                    <a:pt x="214" y="1945"/>
                    <a:pt x="198" y="1945"/>
                  </a:cubicBezTo>
                  <a:cubicBezTo>
                    <a:pt x="198" y="1945"/>
                    <a:pt x="182" y="1945"/>
                    <a:pt x="182" y="1937"/>
                  </a:cubicBezTo>
                  <a:cubicBezTo>
                    <a:pt x="182" y="1929"/>
                    <a:pt x="190" y="1921"/>
                    <a:pt x="214" y="1905"/>
                  </a:cubicBezTo>
                  <a:lnTo>
                    <a:pt x="214" y="1898"/>
                  </a:lnTo>
                  <a:cubicBezTo>
                    <a:pt x="229" y="1890"/>
                    <a:pt x="237" y="1850"/>
                    <a:pt x="229" y="1819"/>
                  </a:cubicBezTo>
                  <a:cubicBezTo>
                    <a:pt x="229" y="1803"/>
                    <a:pt x="229" y="1803"/>
                    <a:pt x="221" y="1795"/>
                  </a:cubicBezTo>
                  <a:cubicBezTo>
                    <a:pt x="221" y="1795"/>
                    <a:pt x="214" y="1787"/>
                    <a:pt x="214" y="1763"/>
                  </a:cubicBezTo>
                  <a:cubicBezTo>
                    <a:pt x="205" y="1755"/>
                    <a:pt x="205" y="1740"/>
                    <a:pt x="205" y="1740"/>
                  </a:cubicBezTo>
                  <a:cubicBezTo>
                    <a:pt x="205" y="1724"/>
                    <a:pt x="205" y="1724"/>
                    <a:pt x="190" y="1708"/>
                  </a:cubicBezTo>
                  <a:cubicBezTo>
                    <a:pt x="182" y="1708"/>
                    <a:pt x="182" y="1700"/>
                    <a:pt x="174" y="1700"/>
                  </a:cubicBezTo>
                  <a:cubicBezTo>
                    <a:pt x="166" y="1692"/>
                    <a:pt x="158" y="1684"/>
                    <a:pt x="150" y="1653"/>
                  </a:cubicBezTo>
                  <a:cubicBezTo>
                    <a:pt x="150" y="1621"/>
                    <a:pt x="142" y="1613"/>
                    <a:pt x="126" y="1597"/>
                  </a:cubicBezTo>
                  <a:cubicBezTo>
                    <a:pt x="119" y="1597"/>
                    <a:pt x="111" y="1589"/>
                    <a:pt x="111" y="1581"/>
                  </a:cubicBezTo>
                  <a:cubicBezTo>
                    <a:pt x="95" y="1574"/>
                    <a:pt x="95" y="1566"/>
                    <a:pt x="95" y="1550"/>
                  </a:cubicBezTo>
                  <a:cubicBezTo>
                    <a:pt x="95" y="1534"/>
                    <a:pt x="95" y="1510"/>
                    <a:pt x="63" y="1471"/>
                  </a:cubicBezTo>
                  <a:cubicBezTo>
                    <a:pt x="39" y="1439"/>
                    <a:pt x="39" y="1423"/>
                    <a:pt x="39" y="1423"/>
                  </a:cubicBezTo>
                  <a:cubicBezTo>
                    <a:pt x="39" y="1415"/>
                    <a:pt x="47" y="1415"/>
                    <a:pt x="47" y="1415"/>
                  </a:cubicBezTo>
                  <a:lnTo>
                    <a:pt x="55" y="1415"/>
                  </a:lnTo>
                  <a:lnTo>
                    <a:pt x="55" y="1408"/>
                  </a:lnTo>
                  <a:cubicBezTo>
                    <a:pt x="47" y="1384"/>
                    <a:pt x="55" y="1360"/>
                    <a:pt x="71" y="1328"/>
                  </a:cubicBezTo>
                  <a:cubicBezTo>
                    <a:pt x="71" y="1313"/>
                    <a:pt x="71" y="1313"/>
                    <a:pt x="71" y="1313"/>
                  </a:cubicBezTo>
                  <a:cubicBezTo>
                    <a:pt x="87" y="1281"/>
                    <a:pt x="87" y="1273"/>
                    <a:pt x="79" y="1241"/>
                  </a:cubicBezTo>
                  <a:cubicBezTo>
                    <a:pt x="71" y="1234"/>
                    <a:pt x="71" y="1234"/>
                    <a:pt x="71" y="1234"/>
                  </a:cubicBezTo>
                  <a:cubicBezTo>
                    <a:pt x="63" y="1202"/>
                    <a:pt x="71" y="1202"/>
                    <a:pt x="87" y="1186"/>
                  </a:cubicBezTo>
                  <a:cubicBezTo>
                    <a:pt x="95" y="1186"/>
                    <a:pt x="103" y="1178"/>
                    <a:pt x="111" y="1170"/>
                  </a:cubicBezTo>
                  <a:cubicBezTo>
                    <a:pt x="126" y="1155"/>
                    <a:pt x="126" y="1147"/>
                    <a:pt x="119" y="1123"/>
                  </a:cubicBezTo>
                  <a:cubicBezTo>
                    <a:pt x="119" y="1115"/>
                    <a:pt x="119" y="1099"/>
                    <a:pt x="119" y="1083"/>
                  </a:cubicBezTo>
                  <a:cubicBezTo>
                    <a:pt x="119" y="1076"/>
                    <a:pt x="119" y="1068"/>
                    <a:pt x="119" y="1060"/>
                  </a:cubicBezTo>
                  <a:cubicBezTo>
                    <a:pt x="119" y="1036"/>
                    <a:pt x="119" y="1028"/>
                    <a:pt x="111" y="981"/>
                  </a:cubicBezTo>
                  <a:cubicBezTo>
                    <a:pt x="103" y="949"/>
                    <a:pt x="95" y="933"/>
                    <a:pt x="87" y="925"/>
                  </a:cubicBezTo>
                  <a:cubicBezTo>
                    <a:pt x="87" y="910"/>
                    <a:pt x="79" y="902"/>
                    <a:pt x="71" y="878"/>
                  </a:cubicBezTo>
                  <a:cubicBezTo>
                    <a:pt x="63" y="846"/>
                    <a:pt x="55" y="846"/>
                    <a:pt x="47" y="838"/>
                  </a:cubicBezTo>
                  <a:cubicBezTo>
                    <a:pt x="39" y="830"/>
                    <a:pt x="32" y="823"/>
                    <a:pt x="24" y="799"/>
                  </a:cubicBezTo>
                  <a:cubicBezTo>
                    <a:pt x="0" y="767"/>
                    <a:pt x="0" y="759"/>
                    <a:pt x="8" y="736"/>
                  </a:cubicBezTo>
                  <a:cubicBezTo>
                    <a:pt x="8" y="728"/>
                    <a:pt x="16" y="712"/>
                    <a:pt x="16" y="696"/>
                  </a:cubicBezTo>
                  <a:cubicBezTo>
                    <a:pt x="16" y="657"/>
                    <a:pt x="24" y="649"/>
                    <a:pt x="39" y="641"/>
                  </a:cubicBezTo>
                  <a:cubicBezTo>
                    <a:pt x="47" y="633"/>
                    <a:pt x="55" y="633"/>
                    <a:pt x="55" y="625"/>
                  </a:cubicBezTo>
                  <a:cubicBezTo>
                    <a:pt x="71" y="609"/>
                    <a:pt x="95" y="577"/>
                    <a:pt x="119" y="562"/>
                  </a:cubicBezTo>
                  <a:cubicBezTo>
                    <a:pt x="126" y="554"/>
                    <a:pt x="126" y="546"/>
                    <a:pt x="134" y="546"/>
                  </a:cubicBezTo>
                  <a:cubicBezTo>
                    <a:pt x="142" y="538"/>
                    <a:pt x="142" y="530"/>
                    <a:pt x="150" y="514"/>
                  </a:cubicBezTo>
                  <a:cubicBezTo>
                    <a:pt x="150" y="506"/>
                    <a:pt x="150" y="498"/>
                    <a:pt x="158" y="491"/>
                  </a:cubicBezTo>
                  <a:cubicBezTo>
                    <a:pt x="158" y="467"/>
                    <a:pt x="166" y="467"/>
                    <a:pt x="174" y="459"/>
                  </a:cubicBezTo>
                  <a:cubicBezTo>
                    <a:pt x="174" y="459"/>
                    <a:pt x="182" y="451"/>
                    <a:pt x="190" y="435"/>
                  </a:cubicBezTo>
                  <a:cubicBezTo>
                    <a:pt x="198" y="419"/>
                    <a:pt x="198" y="404"/>
                    <a:pt x="190" y="396"/>
                  </a:cubicBezTo>
                  <a:cubicBezTo>
                    <a:pt x="190" y="388"/>
                    <a:pt x="190" y="372"/>
                    <a:pt x="190" y="364"/>
                  </a:cubicBezTo>
                  <a:cubicBezTo>
                    <a:pt x="198" y="340"/>
                    <a:pt x="221" y="324"/>
                    <a:pt x="237" y="309"/>
                  </a:cubicBezTo>
                  <a:cubicBezTo>
                    <a:pt x="237" y="301"/>
                    <a:pt x="245" y="301"/>
                    <a:pt x="245" y="301"/>
                  </a:cubicBezTo>
                  <a:cubicBezTo>
                    <a:pt x="253" y="293"/>
                    <a:pt x="253" y="285"/>
                    <a:pt x="253" y="277"/>
                  </a:cubicBezTo>
                  <a:cubicBezTo>
                    <a:pt x="253" y="277"/>
                    <a:pt x="253" y="261"/>
                    <a:pt x="253" y="246"/>
                  </a:cubicBezTo>
                  <a:cubicBezTo>
                    <a:pt x="253" y="222"/>
                    <a:pt x="261" y="214"/>
                    <a:pt x="269" y="206"/>
                  </a:cubicBezTo>
                  <a:cubicBezTo>
                    <a:pt x="277" y="198"/>
                    <a:pt x="277" y="190"/>
                    <a:pt x="285" y="182"/>
                  </a:cubicBezTo>
                  <a:cubicBezTo>
                    <a:pt x="292" y="158"/>
                    <a:pt x="285" y="151"/>
                    <a:pt x="269" y="143"/>
                  </a:cubicBezTo>
                  <a:cubicBezTo>
                    <a:pt x="261" y="135"/>
                    <a:pt x="253" y="119"/>
                    <a:pt x="245" y="103"/>
                  </a:cubicBezTo>
                  <a:cubicBezTo>
                    <a:pt x="237" y="95"/>
                    <a:pt x="229" y="80"/>
                    <a:pt x="237" y="71"/>
                  </a:cubicBezTo>
                  <a:cubicBezTo>
                    <a:pt x="245" y="48"/>
                    <a:pt x="269" y="32"/>
                    <a:pt x="269" y="32"/>
                  </a:cubicBezTo>
                  <a:lnTo>
                    <a:pt x="269" y="32"/>
                  </a:lnTo>
                  <a:cubicBezTo>
                    <a:pt x="269" y="32"/>
                    <a:pt x="285" y="32"/>
                    <a:pt x="292" y="24"/>
                  </a:cubicBezTo>
                  <a:cubicBezTo>
                    <a:pt x="300" y="16"/>
                    <a:pt x="300" y="8"/>
                    <a:pt x="300" y="8"/>
                  </a:cubicBezTo>
                  <a:cubicBezTo>
                    <a:pt x="292" y="0"/>
                    <a:pt x="292" y="0"/>
                    <a:pt x="292" y="0"/>
                  </a:cubicBezTo>
                  <a:cubicBezTo>
                    <a:pt x="300" y="0"/>
                    <a:pt x="300" y="0"/>
                    <a:pt x="300" y="0"/>
                  </a:cubicBezTo>
                  <a:cubicBezTo>
                    <a:pt x="538" y="71"/>
                    <a:pt x="1035" y="206"/>
                    <a:pt x="1684" y="364"/>
                  </a:cubicBezTo>
                  <a:cubicBezTo>
                    <a:pt x="1692" y="364"/>
                    <a:pt x="1692" y="364"/>
                    <a:pt x="1692" y="364"/>
                  </a:cubicBezTo>
                  <a:cubicBezTo>
                    <a:pt x="1336" y="1755"/>
                    <a:pt x="1336" y="1755"/>
                    <a:pt x="1336" y="1755"/>
                  </a:cubicBezTo>
                  <a:cubicBezTo>
                    <a:pt x="2933" y="4039"/>
                    <a:pt x="2933" y="4039"/>
                    <a:pt x="2933" y="4039"/>
                  </a:cubicBezTo>
                  <a:lnTo>
                    <a:pt x="2933" y="4039"/>
                  </a:lnTo>
                  <a:cubicBezTo>
                    <a:pt x="2933" y="4055"/>
                    <a:pt x="2933" y="4063"/>
                    <a:pt x="2925" y="4086"/>
                  </a:cubicBezTo>
                  <a:cubicBezTo>
                    <a:pt x="2925" y="4110"/>
                    <a:pt x="2933" y="4118"/>
                    <a:pt x="2941" y="4134"/>
                  </a:cubicBezTo>
                  <a:cubicBezTo>
                    <a:pt x="2949" y="4142"/>
                    <a:pt x="2957" y="4150"/>
                    <a:pt x="2965" y="4158"/>
                  </a:cubicBezTo>
                  <a:cubicBezTo>
                    <a:pt x="2965" y="4166"/>
                    <a:pt x="2972" y="4173"/>
                    <a:pt x="2972" y="4181"/>
                  </a:cubicBezTo>
                  <a:cubicBezTo>
                    <a:pt x="2980" y="4197"/>
                    <a:pt x="2988" y="4213"/>
                    <a:pt x="2996" y="4237"/>
                  </a:cubicBezTo>
                  <a:cubicBezTo>
                    <a:pt x="2996" y="4260"/>
                    <a:pt x="3020" y="4324"/>
                    <a:pt x="3044" y="4339"/>
                  </a:cubicBezTo>
                  <a:cubicBezTo>
                    <a:pt x="3051" y="4339"/>
                    <a:pt x="3059" y="4355"/>
                    <a:pt x="3067" y="4371"/>
                  </a:cubicBezTo>
                  <a:cubicBezTo>
                    <a:pt x="3067" y="4387"/>
                    <a:pt x="3067" y="4403"/>
                    <a:pt x="3059" y="4411"/>
                  </a:cubicBezTo>
                  <a:cubicBezTo>
                    <a:pt x="3051" y="4426"/>
                    <a:pt x="3044" y="4426"/>
                    <a:pt x="3036" y="4434"/>
                  </a:cubicBezTo>
                  <a:cubicBezTo>
                    <a:pt x="3028" y="4434"/>
                    <a:pt x="3012" y="4442"/>
                    <a:pt x="2996" y="4450"/>
                  </a:cubicBezTo>
                  <a:cubicBezTo>
                    <a:pt x="2980" y="4458"/>
                    <a:pt x="2965" y="4474"/>
                    <a:pt x="2957" y="4490"/>
                  </a:cubicBezTo>
                  <a:cubicBezTo>
                    <a:pt x="2941" y="4506"/>
                    <a:pt x="2925" y="4521"/>
                    <a:pt x="2901" y="4529"/>
                  </a:cubicBezTo>
                  <a:cubicBezTo>
                    <a:pt x="2878" y="4545"/>
                    <a:pt x="2885" y="4561"/>
                    <a:pt x="2885" y="4584"/>
                  </a:cubicBezTo>
                  <a:cubicBezTo>
                    <a:pt x="2885" y="4592"/>
                    <a:pt x="2893" y="4608"/>
                    <a:pt x="2885" y="4632"/>
                  </a:cubicBezTo>
                  <a:cubicBezTo>
                    <a:pt x="2878" y="4671"/>
                    <a:pt x="2846" y="4719"/>
                    <a:pt x="2830" y="4750"/>
                  </a:cubicBezTo>
                  <a:cubicBezTo>
                    <a:pt x="2822" y="4758"/>
                    <a:pt x="2822" y="4758"/>
                    <a:pt x="2814" y="4766"/>
                  </a:cubicBezTo>
                  <a:cubicBezTo>
                    <a:pt x="2807" y="4774"/>
                    <a:pt x="2798" y="4782"/>
                    <a:pt x="2783" y="4782"/>
                  </a:cubicBezTo>
                  <a:cubicBezTo>
                    <a:pt x="2775" y="4790"/>
                    <a:pt x="2759" y="4790"/>
                    <a:pt x="2751" y="4806"/>
                  </a:cubicBezTo>
                  <a:cubicBezTo>
                    <a:pt x="2743" y="4822"/>
                    <a:pt x="2751" y="4830"/>
                    <a:pt x="2751" y="4845"/>
                  </a:cubicBezTo>
                  <a:cubicBezTo>
                    <a:pt x="2759" y="4853"/>
                    <a:pt x="2767" y="4869"/>
                    <a:pt x="2767" y="4885"/>
                  </a:cubicBezTo>
                  <a:cubicBezTo>
                    <a:pt x="2767" y="4908"/>
                    <a:pt x="2759" y="4908"/>
                    <a:pt x="2751" y="4917"/>
                  </a:cubicBezTo>
                  <a:cubicBezTo>
                    <a:pt x="2751" y="4917"/>
                    <a:pt x="2751" y="4917"/>
                    <a:pt x="2751" y="4932"/>
                  </a:cubicBezTo>
                  <a:cubicBezTo>
                    <a:pt x="2751" y="4940"/>
                    <a:pt x="2751" y="4948"/>
                    <a:pt x="2767" y="4948"/>
                  </a:cubicBezTo>
                  <a:cubicBezTo>
                    <a:pt x="2775" y="4948"/>
                    <a:pt x="2783" y="4948"/>
                    <a:pt x="2798" y="4956"/>
                  </a:cubicBezTo>
                  <a:cubicBezTo>
                    <a:pt x="2822" y="4964"/>
                    <a:pt x="2822" y="4972"/>
                    <a:pt x="2830" y="5011"/>
                  </a:cubicBezTo>
                  <a:lnTo>
                    <a:pt x="2830" y="5011"/>
                  </a:lnTo>
                  <a:cubicBezTo>
                    <a:pt x="2830" y="5035"/>
                    <a:pt x="2822" y="5043"/>
                    <a:pt x="2807" y="5043"/>
                  </a:cubicBezTo>
                  <a:cubicBezTo>
                    <a:pt x="2798" y="5051"/>
                    <a:pt x="2798" y="5051"/>
                    <a:pt x="2791" y="5067"/>
                  </a:cubicBezTo>
                  <a:cubicBezTo>
                    <a:pt x="2791" y="5098"/>
                    <a:pt x="2743" y="5098"/>
                    <a:pt x="2727" y="5098"/>
                  </a:cubicBezTo>
                  <a:cubicBezTo>
                    <a:pt x="2719" y="5098"/>
                    <a:pt x="2704" y="5106"/>
                    <a:pt x="2688" y="5106"/>
                  </a:cubicBezTo>
                  <a:close/>
                  <a:moveTo>
                    <a:pt x="1723" y="4980"/>
                  </a:moveTo>
                  <a:lnTo>
                    <a:pt x="1723" y="4980"/>
                  </a:lnTo>
                  <a:cubicBezTo>
                    <a:pt x="1881" y="4996"/>
                    <a:pt x="2632" y="5083"/>
                    <a:pt x="2672" y="5083"/>
                  </a:cubicBezTo>
                  <a:cubicBezTo>
                    <a:pt x="2680" y="5090"/>
                    <a:pt x="2688" y="5090"/>
                    <a:pt x="2696" y="5098"/>
                  </a:cubicBezTo>
                  <a:cubicBezTo>
                    <a:pt x="2704" y="5098"/>
                    <a:pt x="2719" y="5090"/>
                    <a:pt x="2727" y="5090"/>
                  </a:cubicBezTo>
                  <a:cubicBezTo>
                    <a:pt x="2743" y="5090"/>
                    <a:pt x="2783" y="5090"/>
                    <a:pt x="2783" y="5067"/>
                  </a:cubicBezTo>
                  <a:cubicBezTo>
                    <a:pt x="2791" y="5051"/>
                    <a:pt x="2798" y="5043"/>
                    <a:pt x="2807" y="5043"/>
                  </a:cubicBezTo>
                  <a:cubicBezTo>
                    <a:pt x="2814" y="5035"/>
                    <a:pt x="2822" y="5035"/>
                    <a:pt x="2822" y="5011"/>
                  </a:cubicBezTo>
                  <a:lnTo>
                    <a:pt x="2822" y="5011"/>
                  </a:lnTo>
                  <a:cubicBezTo>
                    <a:pt x="2814" y="4972"/>
                    <a:pt x="2814" y="4972"/>
                    <a:pt x="2791" y="4956"/>
                  </a:cubicBezTo>
                  <a:cubicBezTo>
                    <a:pt x="2783" y="4956"/>
                    <a:pt x="2775" y="4956"/>
                    <a:pt x="2767" y="4956"/>
                  </a:cubicBezTo>
                  <a:cubicBezTo>
                    <a:pt x="2751" y="4948"/>
                    <a:pt x="2743" y="4948"/>
                    <a:pt x="2743" y="4932"/>
                  </a:cubicBezTo>
                  <a:cubicBezTo>
                    <a:pt x="2743" y="4917"/>
                    <a:pt x="2743" y="4917"/>
                    <a:pt x="2751" y="4908"/>
                  </a:cubicBezTo>
                  <a:cubicBezTo>
                    <a:pt x="2751" y="4908"/>
                    <a:pt x="2759" y="4901"/>
                    <a:pt x="2759" y="4885"/>
                  </a:cubicBezTo>
                  <a:cubicBezTo>
                    <a:pt x="2759" y="4869"/>
                    <a:pt x="2751" y="4861"/>
                    <a:pt x="2751" y="4845"/>
                  </a:cubicBezTo>
                  <a:cubicBezTo>
                    <a:pt x="2743" y="4830"/>
                    <a:pt x="2735" y="4822"/>
                    <a:pt x="2743" y="4806"/>
                  </a:cubicBezTo>
                  <a:cubicBezTo>
                    <a:pt x="2751" y="4782"/>
                    <a:pt x="2767" y="4782"/>
                    <a:pt x="2783" y="4774"/>
                  </a:cubicBezTo>
                  <a:cubicBezTo>
                    <a:pt x="2798" y="4774"/>
                    <a:pt x="2807" y="4766"/>
                    <a:pt x="2814" y="4758"/>
                  </a:cubicBezTo>
                  <a:cubicBezTo>
                    <a:pt x="2814" y="4758"/>
                    <a:pt x="2814" y="4750"/>
                    <a:pt x="2822" y="4743"/>
                  </a:cubicBezTo>
                  <a:cubicBezTo>
                    <a:pt x="2838" y="4711"/>
                    <a:pt x="2870" y="4664"/>
                    <a:pt x="2878" y="4632"/>
                  </a:cubicBezTo>
                  <a:cubicBezTo>
                    <a:pt x="2885" y="4608"/>
                    <a:pt x="2878" y="4600"/>
                    <a:pt x="2878" y="4584"/>
                  </a:cubicBezTo>
                  <a:cubicBezTo>
                    <a:pt x="2878" y="4561"/>
                    <a:pt x="2870" y="4537"/>
                    <a:pt x="2901" y="4521"/>
                  </a:cubicBezTo>
                  <a:cubicBezTo>
                    <a:pt x="2917" y="4513"/>
                    <a:pt x="2933" y="4497"/>
                    <a:pt x="2949" y="4482"/>
                  </a:cubicBezTo>
                  <a:cubicBezTo>
                    <a:pt x="2965" y="4466"/>
                    <a:pt x="2980" y="4450"/>
                    <a:pt x="2996" y="4442"/>
                  </a:cubicBezTo>
                  <a:cubicBezTo>
                    <a:pt x="3012" y="4434"/>
                    <a:pt x="3020" y="4426"/>
                    <a:pt x="3028" y="4426"/>
                  </a:cubicBezTo>
                  <a:cubicBezTo>
                    <a:pt x="3044" y="4418"/>
                    <a:pt x="3051" y="4418"/>
                    <a:pt x="3051" y="4411"/>
                  </a:cubicBezTo>
                  <a:cubicBezTo>
                    <a:pt x="3059" y="4403"/>
                    <a:pt x="3059" y="4387"/>
                    <a:pt x="3059" y="4371"/>
                  </a:cubicBezTo>
                  <a:cubicBezTo>
                    <a:pt x="3051" y="4355"/>
                    <a:pt x="3044" y="4347"/>
                    <a:pt x="3036" y="4339"/>
                  </a:cubicBezTo>
                  <a:cubicBezTo>
                    <a:pt x="3012" y="4331"/>
                    <a:pt x="2988" y="4260"/>
                    <a:pt x="2988" y="4237"/>
                  </a:cubicBezTo>
                  <a:cubicBezTo>
                    <a:pt x="2980" y="4213"/>
                    <a:pt x="2980" y="4205"/>
                    <a:pt x="2965" y="4181"/>
                  </a:cubicBezTo>
                  <a:cubicBezTo>
                    <a:pt x="2965" y="4181"/>
                    <a:pt x="2957" y="4173"/>
                    <a:pt x="2957" y="4166"/>
                  </a:cubicBezTo>
                  <a:cubicBezTo>
                    <a:pt x="2949" y="4150"/>
                    <a:pt x="2941" y="4142"/>
                    <a:pt x="2933" y="4134"/>
                  </a:cubicBezTo>
                  <a:cubicBezTo>
                    <a:pt x="2925" y="4126"/>
                    <a:pt x="2917" y="4110"/>
                    <a:pt x="2917" y="4078"/>
                  </a:cubicBezTo>
                  <a:cubicBezTo>
                    <a:pt x="2925" y="4063"/>
                    <a:pt x="2925" y="4055"/>
                    <a:pt x="2925" y="4039"/>
                  </a:cubicBezTo>
                  <a:cubicBezTo>
                    <a:pt x="1328" y="1763"/>
                    <a:pt x="1328" y="1763"/>
                    <a:pt x="1328" y="1763"/>
                  </a:cubicBezTo>
                  <a:cubicBezTo>
                    <a:pt x="1684" y="372"/>
                    <a:pt x="1684" y="372"/>
                    <a:pt x="1684" y="372"/>
                  </a:cubicBezTo>
                  <a:cubicBezTo>
                    <a:pt x="1035" y="214"/>
                    <a:pt x="545" y="80"/>
                    <a:pt x="308" y="8"/>
                  </a:cubicBezTo>
                  <a:cubicBezTo>
                    <a:pt x="308" y="16"/>
                    <a:pt x="300" y="24"/>
                    <a:pt x="300" y="24"/>
                  </a:cubicBezTo>
                  <a:cubicBezTo>
                    <a:pt x="292" y="40"/>
                    <a:pt x="277" y="40"/>
                    <a:pt x="269" y="40"/>
                  </a:cubicBezTo>
                  <a:cubicBezTo>
                    <a:pt x="269" y="40"/>
                    <a:pt x="245" y="56"/>
                    <a:pt x="245" y="71"/>
                  </a:cubicBezTo>
                  <a:cubicBezTo>
                    <a:pt x="237" y="80"/>
                    <a:pt x="245" y="95"/>
                    <a:pt x="245" y="103"/>
                  </a:cubicBezTo>
                  <a:cubicBezTo>
                    <a:pt x="261" y="119"/>
                    <a:pt x="269" y="127"/>
                    <a:pt x="277" y="135"/>
                  </a:cubicBezTo>
                  <a:cubicBezTo>
                    <a:pt x="292" y="151"/>
                    <a:pt x="300" y="158"/>
                    <a:pt x="292" y="182"/>
                  </a:cubicBezTo>
                  <a:cubicBezTo>
                    <a:pt x="285" y="198"/>
                    <a:pt x="277" y="206"/>
                    <a:pt x="277" y="214"/>
                  </a:cubicBezTo>
                  <a:cubicBezTo>
                    <a:pt x="269" y="222"/>
                    <a:pt x="261" y="230"/>
                    <a:pt x="261" y="246"/>
                  </a:cubicBezTo>
                  <a:cubicBezTo>
                    <a:pt x="261" y="261"/>
                    <a:pt x="261" y="269"/>
                    <a:pt x="261" y="277"/>
                  </a:cubicBezTo>
                  <a:cubicBezTo>
                    <a:pt x="261" y="285"/>
                    <a:pt x="261" y="293"/>
                    <a:pt x="253" y="309"/>
                  </a:cubicBezTo>
                  <a:cubicBezTo>
                    <a:pt x="245" y="309"/>
                    <a:pt x="245" y="309"/>
                    <a:pt x="237" y="309"/>
                  </a:cubicBezTo>
                  <a:cubicBezTo>
                    <a:pt x="221" y="324"/>
                    <a:pt x="205" y="340"/>
                    <a:pt x="198" y="364"/>
                  </a:cubicBezTo>
                  <a:cubicBezTo>
                    <a:pt x="198" y="372"/>
                    <a:pt x="198" y="380"/>
                    <a:pt x="198" y="396"/>
                  </a:cubicBezTo>
                  <a:cubicBezTo>
                    <a:pt x="205" y="404"/>
                    <a:pt x="205" y="419"/>
                    <a:pt x="198" y="443"/>
                  </a:cubicBezTo>
                  <a:cubicBezTo>
                    <a:pt x="182" y="459"/>
                    <a:pt x="182" y="459"/>
                    <a:pt x="174" y="467"/>
                  </a:cubicBezTo>
                  <a:cubicBezTo>
                    <a:pt x="174" y="467"/>
                    <a:pt x="166" y="475"/>
                    <a:pt x="166" y="491"/>
                  </a:cubicBezTo>
                  <a:cubicBezTo>
                    <a:pt x="158" y="498"/>
                    <a:pt x="158" y="506"/>
                    <a:pt x="158" y="514"/>
                  </a:cubicBezTo>
                  <a:cubicBezTo>
                    <a:pt x="150" y="530"/>
                    <a:pt x="150" y="538"/>
                    <a:pt x="142" y="554"/>
                  </a:cubicBezTo>
                  <a:cubicBezTo>
                    <a:pt x="134" y="554"/>
                    <a:pt x="126" y="562"/>
                    <a:pt x="119" y="570"/>
                  </a:cubicBezTo>
                  <a:cubicBezTo>
                    <a:pt x="103" y="586"/>
                    <a:pt x="71" y="609"/>
                    <a:pt x="63" y="633"/>
                  </a:cubicBezTo>
                  <a:cubicBezTo>
                    <a:pt x="55" y="641"/>
                    <a:pt x="47" y="641"/>
                    <a:pt x="47" y="649"/>
                  </a:cubicBezTo>
                  <a:cubicBezTo>
                    <a:pt x="32" y="657"/>
                    <a:pt x="24" y="664"/>
                    <a:pt x="24" y="696"/>
                  </a:cubicBezTo>
                  <a:cubicBezTo>
                    <a:pt x="24" y="712"/>
                    <a:pt x="16" y="728"/>
                    <a:pt x="16" y="736"/>
                  </a:cubicBezTo>
                  <a:cubicBezTo>
                    <a:pt x="8" y="759"/>
                    <a:pt x="8" y="767"/>
                    <a:pt x="24" y="799"/>
                  </a:cubicBezTo>
                  <a:cubicBezTo>
                    <a:pt x="39" y="815"/>
                    <a:pt x="47" y="823"/>
                    <a:pt x="55" y="830"/>
                  </a:cubicBezTo>
                  <a:cubicBezTo>
                    <a:pt x="63" y="838"/>
                    <a:pt x="71" y="846"/>
                    <a:pt x="79" y="878"/>
                  </a:cubicBezTo>
                  <a:cubicBezTo>
                    <a:pt x="87" y="894"/>
                    <a:pt x="87" y="910"/>
                    <a:pt x="95" y="917"/>
                  </a:cubicBezTo>
                  <a:cubicBezTo>
                    <a:pt x="103" y="933"/>
                    <a:pt x="111" y="941"/>
                    <a:pt x="119" y="973"/>
                  </a:cubicBezTo>
                  <a:cubicBezTo>
                    <a:pt x="126" y="1028"/>
                    <a:pt x="126" y="1036"/>
                    <a:pt x="126" y="1060"/>
                  </a:cubicBezTo>
                  <a:cubicBezTo>
                    <a:pt x="126" y="1068"/>
                    <a:pt x="126" y="1076"/>
                    <a:pt x="126" y="1083"/>
                  </a:cubicBezTo>
                  <a:cubicBezTo>
                    <a:pt x="119" y="1099"/>
                    <a:pt x="126" y="1115"/>
                    <a:pt x="126" y="1123"/>
                  </a:cubicBezTo>
                  <a:cubicBezTo>
                    <a:pt x="134" y="1147"/>
                    <a:pt x="134" y="1163"/>
                    <a:pt x="111" y="1178"/>
                  </a:cubicBezTo>
                  <a:cubicBezTo>
                    <a:pt x="103" y="1186"/>
                    <a:pt x="95" y="1186"/>
                    <a:pt x="95" y="1194"/>
                  </a:cubicBezTo>
                  <a:cubicBezTo>
                    <a:pt x="79" y="1202"/>
                    <a:pt x="71" y="1210"/>
                    <a:pt x="79" y="1234"/>
                  </a:cubicBezTo>
                  <a:cubicBezTo>
                    <a:pt x="87" y="1241"/>
                    <a:pt x="87" y="1241"/>
                    <a:pt x="87" y="1241"/>
                  </a:cubicBezTo>
                  <a:cubicBezTo>
                    <a:pt x="95" y="1273"/>
                    <a:pt x="95" y="1281"/>
                    <a:pt x="79" y="1321"/>
                  </a:cubicBezTo>
                  <a:cubicBezTo>
                    <a:pt x="79" y="1328"/>
                    <a:pt x="79" y="1328"/>
                    <a:pt x="79" y="1328"/>
                  </a:cubicBezTo>
                  <a:cubicBezTo>
                    <a:pt x="63" y="1360"/>
                    <a:pt x="55" y="1384"/>
                    <a:pt x="63" y="1408"/>
                  </a:cubicBezTo>
                  <a:lnTo>
                    <a:pt x="63" y="1415"/>
                  </a:lnTo>
                  <a:cubicBezTo>
                    <a:pt x="55" y="1423"/>
                    <a:pt x="55" y="1423"/>
                    <a:pt x="47" y="1423"/>
                  </a:cubicBezTo>
                  <a:lnTo>
                    <a:pt x="47" y="1423"/>
                  </a:lnTo>
                  <a:cubicBezTo>
                    <a:pt x="47" y="1423"/>
                    <a:pt x="47" y="1439"/>
                    <a:pt x="71" y="1463"/>
                  </a:cubicBezTo>
                  <a:cubicBezTo>
                    <a:pt x="103" y="1510"/>
                    <a:pt x="103" y="1534"/>
                    <a:pt x="103" y="1550"/>
                  </a:cubicBezTo>
                  <a:cubicBezTo>
                    <a:pt x="103" y="1558"/>
                    <a:pt x="103" y="1566"/>
                    <a:pt x="111" y="1581"/>
                  </a:cubicBezTo>
                  <a:cubicBezTo>
                    <a:pt x="119" y="1589"/>
                    <a:pt x="126" y="1589"/>
                    <a:pt x="126" y="1597"/>
                  </a:cubicBezTo>
                  <a:cubicBezTo>
                    <a:pt x="142" y="1613"/>
                    <a:pt x="150" y="1621"/>
                    <a:pt x="158" y="1653"/>
                  </a:cubicBezTo>
                  <a:cubicBezTo>
                    <a:pt x="166" y="1684"/>
                    <a:pt x="174" y="1684"/>
                    <a:pt x="182" y="1692"/>
                  </a:cubicBezTo>
                  <a:cubicBezTo>
                    <a:pt x="182" y="1692"/>
                    <a:pt x="190" y="1700"/>
                    <a:pt x="198" y="1700"/>
                  </a:cubicBezTo>
                  <a:cubicBezTo>
                    <a:pt x="214" y="1716"/>
                    <a:pt x="214" y="1724"/>
                    <a:pt x="214" y="1740"/>
                  </a:cubicBezTo>
                  <a:cubicBezTo>
                    <a:pt x="214" y="1740"/>
                    <a:pt x="214" y="1747"/>
                    <a:pt x="214" y="1763"/>
                  </a:cubicBezTo>
                  <a:cubicBezTo>
                    <a:pt x="221" y="1787"/>
                    <a:pt x="221" y="1787"/>
                    <a:pt x="229" y="1787"/>
                  </a:cubicBezTo>
                  <a:cubicBezTo>
                    <a:pt x="237" y="1795"/>
                    <a:pt x="237" y="1803"/>
                    <a:pt x="237" y="1819"/>
                  </a:cubicBezTo>
                  <a:cubicBezTo>
                    <a:pt x="245" y="1850"/>
                    <a:pt x="237" y="1890"/>
                    <a:pt x="221" y="1905"/>
                  </a:cubicBezTo>
                  <a:lnTo>
                    <a:pt x="214" y="1905"/>
                  </a:lnTo>
                  <a:cubicBezTo>
                    <a:pt x="205" y="1914"/>
                    <a:pt x="190" y="1929"/>
                    <a:pt x="190" y="1937"/>
                  </a:cubicBezTo>
                  <a:cubicBezTo>
                    <a:pt x="190" y="1937"/>
                    <a:pt x="190" y="1937"/>
                    <a:pt x="205" y="1937"/>
                  </a:cubicBezTo>
                  <a:cubicBezTo>
                    <a:pt x="214" y="1937"/>
                    <a:pt x="221" y="1937"/>
                    <a:pt x="229" y="1937"/>
                  </a:cubicBezTo>
                  <a:cubicBezTo>
                    <a:pt x="237" y="1937"/>
                    <a:pt x="237" y="1937"/>
                    <a:pt x="245" y="1937"/>
                  </a:cubicBezTo>
                  <a:cubicBezTo>
                    <a:pt x="261" y="1937"/>
                    <a:pt x="269" y="1945"/>
                    <a:pt x="277" y="1977"/>
                  </a:cubicBezTo>
                  <a:cubicBezTo>
                    <a:pt x="300" y="2024"/>
                    <a:pt x="316" y="2056"/>
                    <a:pt x="332" y="2056"/>
                  </a:cubicBezTo>
                  <a:cubicBezTo>
                    <a:pt x="332" y="2064"/>
                    <a:pt x="340" y="2064"/>
                    <a:pt x="348" y="2064"/>
                  </a:cubicBezTo>
                  <a:cubicBezTo>
                    <a:pt x="356" y="2064"/>
                    <a:pt x="364" y="2064"/>
                    <a:pt x="364" y="2040"/>
                  </a:cubicBezTo>
                  <a:cubicBezTo>
                    <a:pt x="364" y="2032"/>
                    <a:pt x="364" y="2024"/>
                    <a:pt x="364" y="2024"/>
                  </a:cubicBezTo>
                  <a:cubicBezTo>
                    <a:pt x="364" y="2008"/>
                    <a:pt x="364" y="2000"/>
                    <a:pt x="372" y="1985"/>
                  </a:cubicBezTo>
                  <a:cubicBezTo>
                    <a:pt x="379" y="1969"/>
                    <a:pt x="379" y="1953"/>
                    <a:pt x="379" y="1945"/>
                  </a:cubicBezTo>
                  <a:cubicBezTo>
                    <a:pt x="379" y="1937"/>
                    <a:pt x="379" y="1921"/>
                    <a:pt x="395" y="1921"/>
                  </a:cubicBezTo>
                  <a:cubicBezTo>
                    <a:pt x="395" y="1921"/>
                    <a:pt x="395" y="1921"/>
                    <a:pt x="395" y="1929"/>
                  </a:cubicBezTo>
                  <a:cubicBezTo>
                    <a:pt x="419" y="1929"/>
                    <a:pt x="427" y="1937"/>
                    <a:pt x="451" y="1961"/>
                  </a:cubicBezTo>
                  <a:cubicBezTo>
                    <a:pt x="458" y="1969"/>
                    <a:pt x="458" y="1977"/>
                    <a:pt x="458" y="1985"/>
                  </a:cubicBezTo>
                  <a:cubicBezTo>
                    <a:pt x="451" y="2000"/>
                    <a:pt x="443" y="2008"/>
                    <a:pt x="427" y="2008"/>
                  </a:cubicBezTo>
                  <a:cubicBezTo>
                    <a:pt x="419" y="2008"/>
                    <a:pt x="411" y="2016"/>
                    <a:pt x="403" y="2016"/>
                  </a:cubicBezTo>
                  <a:cubicBezTo>
                    <a:pt x="403" y="2024"/>
                    <a:pt x="395" y="2032"/>
                    <a:pt x="403" y="2048"/>
                  </a:cubicBezTo>
                  <a:cubicBezTo>
                    <a:pt x="403" y="2048"/>
                    <a:pt x="403" y="2056"/>
                    <a:pt x="411" y="2056"/>
                  </a:cubicBezTo>
                  <a:cubicBezTo>
                    <a:pt x="419" y="2064"/>
                    <a:pt x="427" y="2064"/>
                    <a:pt x="427" y="2087"/>
                  </a:cubicBezTo>
                  <a:cubicBezTo>
                    <a:pt x="435" y="2095"/>
                    <a:pt x="435" y="2111"/>
                    <a:pt x="435" y="2127"/>
                  </a:cubicBezTo>
                  <a:cubicBezTo>
                    <a:pt x="443" y="2151"/>
                    <a:pt x="451" y="2174"/>
                    <a:pt x="451" y="2198"/>
                  </a:cubicBezTo>
                  <a:cubicBezTo>
                    <a:pt x="451" y="2206"/>
                    <a:pt x="458" y="2222"/>
                    <a:pt x="458" y="2230"/>
                  </a:cubicBezTo>
                  <a:cubicBezTo>
                    <a:pt x="466" y="2245"/>
                    <a:pt x="466" y="2253"/>
                    <a:pt x="458" y="2261"/>
                  </a:cubicBezTo>
                  <a:cubicBezTo>
                    <a:pt x="458" y="2269"/>
                    <a:pt x="458" y="2269"/>
                    <a:pt x="451" y="2269"/>
                  </a:cubicBezTo>
                  <a:cubicBezTo>
                    <a:pt x="443" y="2269"/>
                    <a:pt x="435" y="2269"/>
                    <a:pt x="435" y="2269"/>
                  </a:cubicBezTo>
                  <a:cubicBezTo>
                    <a:pt x="435" y="2277"/>
                    <a:pt x="435" y="2277"/>
                    <a:pt x="427" y="2277"/>
                  </a:cubicBezTo>
                  <a:cubicBezTo>
                    <a:pt x="419" y="2277"/>
                    <a:pt x="419" y="2269"/>
                    <a:pt x="395" y="2230"/>
                  </a:cubicBezTo>
                  <a:cubicBezTo>
                    <a:pt x="387" y="2206"/>
                    <a:pt x="379" y="2198"/>
                    <a:pt x="379" y="2182"/>
                  </a:cubicBezTo>
                  <a:cubicBezTo>
                    <a:pt x="364" y="2158"/>
                    <a:pt x="364" y="2158"/>
                    <a:pt x="348" y="2151"/>
                  </a:cubicBezTo>
                  <a:cubicBezTo>
                    <a:pt x="340" y="2143"/>
                    <a:pt x="340" y="2143"/>
                    <a:pt x="332" y="2143"/>
                  </a:cubicBezTo>
                  <a:cubicBezTo>
                    <a:pt x="332" y="2143"/>
                    <a:pt x="324" y="2143"/>
                    <a:pt x="324" y="2167"/>
                  </a:cubicBezTo>
                  <a:cubicBezTo>
                    <a:pt x="324" y="2182"/>
                    <a:pt x="332" y="2190"/>
                    <a:pt x="332" y="2198"/>
                  </a:cubicBezTo>
                  <a:cubicBezTo>
                    <a:pt x="332" y="2214"/>
                    <a:pt x="340" y="2230"/>
                    <a:pt x="332" y="2253"/>
                  </a:cubicBezTo>
                  <a:cubicBezTo>
                    <a:pt x="324" y="2269"/>
                    <a:pt x="316" y="2277"/>
                    <a:pt x="316" y="2285"/>
                  </a:cubicBezTo>
                  <a:cubicBezTo>
                    <a:pt x="308" y="2301"/>
                    <a:pt x="308" y="2301"/>
                    <a:pt x="308" y="2325"/>
                  </a:cubicBezTo>
                  <a:cubicBezTo>
                    <a:pt x="308" y="2340"/>
                    <a:pt x="308" y="2348"/>
                    <a:pt x="308" y="2356"/>
                  </a:cubicBezTo>
                  <a:cubicBezTo>
                    <a:pt x="308" y="2388"/>
                    <a:pt x="300" y="2411"/>
                    <a:pt x="324" y="2435"/>
                  </a:cubicBezTo>
                  <a:cubicBezTo>
                    <a:pt x="332" y="2451"/>
                    <a:pt x="340" y="2459"/>
                    <a:pt x="348" y="2459"/>
                  </a:cubicBezTo>
                  <a:cubicBezTo>
                    <a:pt x="356" y="2467"/>
                    <a:pt x="356" y="2467"/>
                    <a:pt x="379" y="2498"/>
                  </a:cubicBezTo>
                  <a:cubicBezTo>
                    <a:pt x="395" y="2514"/>
                    <a:pt x="395" y="2522"/>
                    <a:pt x="403" y="2522"/>
                  </a:cubicBezTo>
                  <a:cubicBezTo>
                    <a:pt x="403" y="2522"/>
                    <a:pt x="403" y="2522"/>
                    <a:pt x="411" y="2522"/>
                  </a:cubicBezTo>
                  <a:cubicBezTo>
                    <a:pt x="411" y="2522"/>
                    <a:pt x="411" y="2522"/>
                    <a:pt x="419" y="2522"/>
                  </a:cubicBezTo>
                  <a:cubicBezTo>
                    <a:pt x="427" y="2522"/>
                    <a:pt x="427" y="2522"/>
                    <a:pt x="435" y="2522"/>
                  </a:cubicBezTo>
                  <a:cubicBezTo>
                    <a:pt x="443" y="2522"/>
                    <a:pt x="451" y="2522"/>
                    <a:pt x="458" y="2522"/>
                  </a:cubicBezTo>
                  <a:cubicBezTo>
                    <a:pt x="466" y="2530"/>
                    <a:pt x="474" y="2530"/>
                    <a:pt x="482" y="2538"/>
                  </a:cubicBezTo>
                  <a:cubicBezTo>
                    <a:pt x="490" y="2546"/>
                    <a:pt x="482" y="2554"/>
                    <a:pt x="482" y="2578"/>
                  </a:cubicBezTo>
                  <a:cubicBezTo>
                    <a:pt x="482" y="2585"/>
                    <a:pt x="474" y="2593"/>
                    <a:pt x="474" y="2601"/>
                  </a:cubicBezTo>
                  <a:cubicBezTo>
                    <a:pt x="466" y="2641"/>
                    <a:pt x="466" y="2672"/>
                    <a:pt x="419" y="2672"/>
                  </a:cubicBezTo>
                  <a:cubicBezTo>
                    <a:pt x="411" y="2680"/>
                    <a:pt x="411" y="2680"/>
                    <a:pt x="403" y="2680"/>
                  </a:cubicBezTo>
                  <a:cubicBezTo>
                    <a:pt x="395" y="2680"/>
                    <a:pt x="395" y="2680"/>
                    <a:pt x="395" y="2680"/>
                  </a:cubicBezTo>
                  <a:lnTo>
                    <a:pt x="395" y="2680"/>
                  </a:lnTo>
                  <a:cubicBezTo>
                    <a:pt x="395" y="2688"/>
                    <a:pt x="395" y="2696"/>
                    <a:pt x="395" y="2712"/>
                  </a:cubicBezTo>
                  <a:cubicBezTo>
                    <a:pt x="387" y="2775"/>
                    <a:pt x="387" y="2846"/>
                    <a:pt x="403" y="2862"/>
                  </a:cubicBezTo>
                  <a:cubicBezTo>
                    <a:pt x="427" y="2886"/>
                    <a:pt x="435" y="2902"/>
                    <a:pt x="451" y="2933"/>
                  </a:cubicBezTo>
                  <a:cubicBezTo>
                    <a:pt x="466" y="2972"/>
                    <a:pt x="474" y="2996"/>
                    <a:pt x="490" y="2996"/>
                  </a:cubicBezTo>
                  <a:cubicBezTo>
                    <a:pt x="506" y="3003"/>
                    <a:pt x="506" y="3019"/>
                    <a:pt x="506" y="3043"/>
                  </a:cubicBezTo>
                  <a:cubicBezTo>
                    <a:pt x="506" y="3051"/>
                    <a:pt x="506" y="3059"/>
                    <a:pt x="506" y="3067"/>
                  </a:cubicBezTo>
                  <a:cubicBezTo>
                    <a:pt x="506" y="3098"/>
                    <a:pt x="514" y="3106"/>
                    <a:pt x="530" y="3114"/>
                  </a:cubicBezTo>
                  <a:cubicBezTo>
                    <a:pt x="538" y="3122"/>
                    <a:pt x="538" y="3130"/>
                    <a:pt x="538" y="3138"/>
                  </a:cubicBezTo>
                  <a:cubicBezTo>
                    <a:pt x="538" y="3146"/>
                    <a:pt x="538" y="3154"/>
                    <a:pt x="545" y="3169"/>
                  </a:cubicBezTo>
                  <a:cubicBezTo>
                    <a:pt x="553" y="3185"/>
                    <a:pt x="553" y="3185"/>
                    <a:pt x="553" y="3185"/>
                  </a:cubicBezTo>
                  <a:cubicBezTo>
                    <a:pt x="561" y="3193"/>
                    <a:pt x="561" y="3193"/>
                    <a:pt x="569" y="3209"/>
                  </a:cubicBezTo>
                  <a:cubicBezTo>
                    <a:pt x="569" y="3225"/>
                    <a:pt x="577" y="3233"/>
                    <a:pt x="577" y="3241"/>
                  </a:cubicBezTo>
                  <a:cubicBezTo>
                    <a:pt x="585" y="3264"/>
                    <a:pt x="593" y="3280"/>
                    <a:pt x="609" y="3296"/>
                  </a:cubicBezTo>
                  <a:cubicBezTo>
                    <a:pt x="632" y="3304"/>
                    <a:pt x="648" y="3320"/>
                    <a:pt x="656" y="3336"/>
                  </a:cubicBezTo>
                  <a:cubicBezTo>
                    <a:pt x="656" y="3343"/>
                    <a:pt x="656" y="3351"/>
                    <a:pt x="648" y="3359"/>
                  </a:cubicBezTo>
                  <a:cubicBezTo>
                    <a:pt x="632" y="3391"/>
                    <a:pt x="609" y="3422"/>
                    <a:pt x="632" y="3438"/>
                  </a:cubicBezTo>
                  <a:cubicBezTo>
                    <a:pt x="640" y="3438"/>
                    <a:pt x="648" y="3446"/>
                    <a:pt x="648" y="3446"/>
                  </a:cubicBezTo>
                  <a:cubicBezTo>
                    <a:pt x="672" y="3454"/>
                    <a:pt x="696" y="3470"/>
                    <a:pt x="688" y="3509"/>
                  </a:cubicBezTo>
                  <a:cubicBezTo>
                    <a:pt x="688" y="3533"/>
                    <a:pt x="680" y="3541"/>
                    <a:pt x="672" y="3549"/>
                  </a:cubicBezTo>
                  <a:cubicBezTo>
                    <a:pt x="664" y="3557"/>
                    <a:pt x="664" y="3557"/>
                    <a:pt x="664" y="3580"/>
                  </a:cubicBezTo>
                  <a:cubicBezTo>
                    <a:pt x="672" y="3604"/>
                    <a:pt x="664" y="3612"/>
                    <a:pt x="656" y="3628"/>
                  </a:cubicBezTo>
                  <a:cubicBezTo>
                    <a:pt x="648" y="3636"/>
                    <a:pt x="648" y="3644"/>
                    <a:pt x="648" y="3660"/>
                  </a:cubicBezTo>
                  <a:cubicBezTo>
                    <a:pt x="640" y="3675"/>
                    <a:pt x="640" y="3683"/>
                    <a:pt x="632" y="3691"/>
                  </a:cubicBezTo>
                  <a:cubicBezTo>
                    <a:pt x="632" y="3707"/>
                    <a:pt x="625" y="3715"/>
                    <a:pt x="640" y="3723"/>
                  </a:cubicBezTo>
                  <a:cubicBezTo>
                    <a:pt x="648" y="3731"/>
                    <a:pt x="648" y="3739"/>
                    <a:pt x="656" y="3739"/>
                  </a:cubicBezTo>
                  <a:cubicBezTo>
                    <a:pt x="664" y="3747"/>
                    <a:pt x="672" y="3754"/>
                    <a:pt x="680" y="3778"/>
                  </a:cubicBezTo>
                  <a:cubicBezTo>
                    <a:pt x="680" y="3810"/>
                    <a:pt x="696" y="3818"/>
                    <a:pt x="735" y="3818"/>
                  </a:cubicBezTo>
                  <a:cubicBezTo>
                    <a:pt x="783" y="3818"/>
                    <a:pt x="822" y="3818"/>
                    <a:pt x="846" y="3849"/>
                  </a:cubicBezTo>
                  <a:cubicBezTo>
                    <a:pt x="854" y="3873"/>
                    <a:pt x="909" y="3913"/>
                    <a:pt x="949" y="3913"/>
                  </a:cubicBezTo>
                  <a:cubicBezTo>
                    <a:pt x="957" y="3913"/>
                    <a:pt x="964" y="3913"/>
                    <a:pt x="964" y="3905"/>
                  </a:cubicBezTo>
                  <a:cubicBezTo>
                    <a:pt x="972" y="3905"/>
                    <a:pt x="980" y="3905"/>
                    <a:pt x="988" y="3905"/>
                  </a:cubicBezTo>
                  <a:cubicBezTo>
                    <a:pt x="1020" y="3905"/>
                    <a:pt x="1035" y="3920"/>
                    <a:pt x="1044" y="3936"/>
                  </a:cubicBezTo>
                  <a:cubicBezTo>
                    <a:pt x="1044" y="3944"/>
                    <a:pt x="1051" y="3944"/>
                    <a:pt x="1051" y="3944"/>
                  </a:cubicBezTo>
                  <a:cubicBezTo>
                    <a:pt x="1067" y="3960"/>
                    <a:pt x="1107" y="4007"/>
                    <a:pt x="1131" y="4063"/>
                  </a:cubicBezTo>
                  <a:cubicBezTo>
                    <a:pt x="1146" y="4102"/>
                    <a:pt x="1170" y="4110"/>
                    <a:pt x="1186" y="4118"/>
                  </a:cubicBezTo>
                  <a:cubicBezTo>
                    <a:pt x="1194" y="4118"/>
                    <a:pt x="1202" y="4126"/>
                    <a:pt x="1209" y="4126"/>
                  </a:cubicBezTo>
                  <a:cubicBezTo>
                    <a:pt x="1209" y="4126"/>
                    <a:pt x="1217" y="4134"/>
                    <a:pt x="1225" y="4134"/>
                  </a:cubicBezTo>
                  <a:cubicBezTo>
                    <a:pt x="1241" y="4150"/>
                    <a:pt x="1273" y="4173"/>
                    <a:pt x="1312" y="4173"/>
                  </a:cubicBezTo>
                  <a:cubicBezTo>
                    <a:pt x="1320" y="4173"/>
                    <a:pt x="1328" y="4173"/>
                    <a:pt x="1344" y="4166"/>
                  </a:cubicBezTo>
                  <a:cubicBezTo>
                    <a:pt x="1368" y="4166"/>
                    <a:pt x="1384" y="4166"/>
                    <a:pt x="1391" y="4173"/>
                  </a:cubicBezTo>
                  <a:cubicBezTo>
                    <a:pt x="1399" y="4181"/>
                    <a:pt x="1391" y="4197"/>
                    <a:pt x="1391" y="4213"/>
                  </a:cubicBezTo>
                  <a:cubicBezTo>
                    <a:pt x="1391" y="4221"/>
                    <a:pt x="1391" y="4221"/>
                    <a:pt x="1391" y="4229"/>
                  </a:cubicBezTo>
                  <a:cubicBezTo>
                    <a:pt x="1391" y="4229"/>
                    <a:pt x="1391" y="4237"/>
                    <a:pt x="1391" y="4253"/>
                  </a:cubicBezTo>
                  <a:cubicBezTo>
                    <a:pt x="1391" y="4276"/>
                    <a:pt x="1384" y="4324"/>
                    <a:pt x="1407" y="4339"/>
                  </a:cubicBezTo>
                  <a:cubicBezTo>
                    <a:pt x="1407" y="4347"/>
                    <a:pt x="1415" y="4347"/>
                    <a:pt x="1431" y="4347"/>
                  </a:cubicBezTo>
                  <a:cubicBezTo>
                    <a:pt x="1439" y="4347"/>
                    <a:pt x="1447" y="4347"/>
                    <a:pt x="1462" y="4347"/>
                  </a:cubicBezTo>
                  <a:cubicBezTo>
                    <a:pt x="1470" y="4339"/>
                    <a:pt x="1478" y="4339"/>
                    <a:pt x="1486" y="4339"/>
                  </a:cubicBezTo>
                  <a:cubicBezTo>
                    <a:pt x="1502" y="4339"/>
                    <a:pt x="1518" y="4347"/>
                    <a:pt x="1526" y="4379"/>
                  </a:cubicBezTo>
                  <a:cubicBezTo>
                    <a:pt x="1542" y="4426"/>
                    <a:pt x="1613" y="4521"/>
                    <a:pt x="1676" y="4561"/>
                  </a:cubicBezTo>
                  <a:cubicBezTo>
                    <a:pt x="1731" y="4600"/>
                    <a:pt x="1747" y="4814"/>
                    <a:pt x="1739" y="4885"/>
                  </a:cubicBezTo>
                  <a:cubicBezTo>
                    <a:pt x="1739" y="4908"/>
                    <a:pt x="1731" y="4924"/>
                    <a:pt x="1723" y="4940"/>
                  </a:cubicBezTo>
                  <a:cubicBezTo>
                    <a:pt x="1723" y="4956"/>
                    <a:pt x="1715" y="4964"/>
                    <a:pt x="1723" y="4980"/>
                  </a:cubicBezTo>
                  <a:close/>
                </a:path>
              </a:pathLst>
            </a:custGeom>
            <a:solidFill>
              <a:schemeClr val="accent6"/>
            </a:solidFill>
            <a:ln>
              <a:solidFill>
                <a:schemeClr val="bg2"/>
              </a:solidFill>
            </a:ln>
            <a:effectLst/>
          </p:spPr>
          <p:txBody>
            <a:bodyPr wrap="none" anchor="ctr"/>
            <a:lstStyle/>
            <a:p>
              <a:endParaRPr lang="en-US" dirty="0">
                <a:latin typeface="Calibri Light" panose="020F0302020204030204"/>
              </a:endParaRPr>
            </a:p>
          </p:txBody>
        </p:sp>
        <p:sp>
          <p:nvSpPr>
            <p:cNvPr id="51" name="Freeform 50"/>
            <p:cNvSpPr>
              <a:spLocks noChangeArrowheads="1"/>
            </p:cNvSpPr>
            <p:nvPr/>
          </p:nvSpPr>
          <p:spPr bwMode="auto">
            <a:xfrm>
              <a:off x="8484262" y="6372451"/>
              <a:ext cx="1331281" cy="1551616"/>
            </a:xfrm>
            <a:custGeom>
              <a:avLst/>
              <a:gdLst>
                <a:gd name="T0" fmla="*/ 752 w 2531"/>
                <a:gd name="T1" fmla="*/ 8 h 2949"/>
                <a:gd name="T2" fmla="*/ 752 w 2531"/>
                <a:gd name="T3" fmla="*/ 8 h 2949"/>
                <a:gd name="T4" fmla="*/ 752 w 2531"/>
                <a:gd name="T5" fmla="*/ 0 h 2949"/>
                <a:gd name="T6" fmla="*/ 736 w 2531"/>
                <a:gd name="T7" fmla="*/ 0 h 2949"/>
                <a:gd name="T8" fmla="*/ 736 w 2531"/>
                <a:gd name="T9" fmla="*/ 0 h 2949"/>
                <a:gd name="T10" fmla="*/ 712 w 2531"/>
                <a:gd name="T11" fmla="*/ 0 h 2949"/>
                <a:gd name="T12" fmla="*/ 712 w 2531"/>
                <a:gd name="T13" fmla="*/ 0 h 2949"/>
                <a:gd name="T14" fmla="*/ 704 w 2531"/>
                <a:gd name="T15" fmla="*/ 0 h 2949"/>
                <a:gd name="T16" fmla="*/ 704 w 2531"/>
                <a:gd name="T17" fmla="*/ 0 h 2949"/>
                <a:gd name="T18" fmla="*/ 704 w 2531"/>
                <a:gd name="T19" fmla="*/ 0 h 2949"/>
                <a:gd name="T20" fmla="*/ 601 w 2531"/>
                <a:gd name="T21" fmla="*/ 403 h 2949"/>
                <a:gd name="T22" fmla="*/ 546 w 2531"/>
                <a:gd name="T23" fmla="*/ 458 h 2949"/>
                <a:gd name="T24" fmla="*/ 506 w 2531"/>
                <a:gd name="T25" fmla="*/ 411 h 2949"/>
                <a:gd name="T26" fmla="*/ 396 w 2531"/>
                <a:gd name="T27" fmla="*/ 379 h 2949"/>
                <a:gd name="T28" fmla="*/ 372 w 2531"/>
                <a:gd name="T29" fmla="*/ 443 h 2949"/>
                <a:gd name="T30" fmla="*/ 372 w 2531"/>
                <a:gd name="T31" fmla="*/ 506 h 2949"/>
                <a:gd name="T32" fmla="*/ 364 w 2531"/>
                <a:gd name="T33" fmla="*/ 593 h 2949"/>
                <a:gd name="T34" fmla="*/ 333 w 2531"/>
                <a:gd name="T35" fmla="*/ 680 h 2949"/>
                <a:gd name="T36" fmla="*/ 356 w 2531"/>
                <a:gd name="T37" fmla="*/ 798 h 2949"/>
                <a:gd name="T38" fmla="*/ 309 w 2531"/>
                <a:gd name="T39" fmla="*/ 861 h 2949"/>
                <a:gd name="T40" fmla="*/ 293 w 2531"/>
                <a:gd name="T41" fmla="*/ 956 h 2949"/>
                <a:gd name="T42" fmla="*/ 325 w 2531"/>
                <a:gd name="T43" fmla="*/ 1028 h 2949"/>
                <a:gd name="T44" fmla="*/ 364 w 2531"/>
                <a:gd name="T45" fmla="*/ 1107 h 2949"/>
                <a:gd name="T46" fmla="*/ 412 w 2531"/>
                <a:gd name="T47" fmla="*/ 1209 h 2949"/>
                <a:gd name="T48" fmla="*/ 427 w 2531"/>
                <a:gd name="T49" fmla="*/ 1281 h 2949"/>
                <a:gd name="T50" fmla="*/ 364 w 2531"/>
                <a:gd name="T51" fmla="*/ 1312 h 2949"/>
                <a:gd name="T52" fmla="*/ 269 w 2531"/>
                <a:gd name="T53" fmla="*/ 1399 h 2949"/>
                <a:gd name="T54" fmla="*/ 253 w 2531"/>
                <a:gd name="T55" fmla="*/ 1502 h 2949"/>
                <a:gd name="T56" fmla="*/ 182 w 2531"/>
                <a:gd name="T57" fmla="*/ 1636 h 2949"/>
                <a:gd name="T58" fmla="*/ 119 w 2531"/>
                <a:gd name="T59" fmla="*/ 1676 h 2949"/>
                <a:gd name="T60" fmla="*/ 135 w 2531"/>
                <a:gd name="T61" fmla="*/ 1755 h 2949"/>
                <a:gd name="T62" fmla="*/ 119 w 2531"/>
                <a:gd name="T63" fmla="*/ 1802 h 2949"/>
                <a:gd name="T64" fmla="*/ 166 w 2531"/>
                <a:gd name="T65" fmla="*/ 1826 h 2949"/>
                <a:gd name="T66" fmla="*/ 198 w 2531"/>
                <a:gd name="T67" fmla="*/ 1881 h 2949"/>
                <a:gd name="T68" fmla="*/ 159 w 2531"/>
                <a:gd name="T69" fmla="*/ 1937 h 2949"/>
                <a:gd name="T70" fmla="*/ 103 w 2531"/>
                <a:gd name="T71" fmla="*/ 1968 h 2949"/>
                <a:gd name="T72" fmla="*/ 64 w 2531"/>
                <a:gd name="T73" fmla="*/ 1968 h 2949"/>
                <a:gd name="T74" fmla="*/ 32 w 2531"/>
                <a:gd name="T75" fmla="*/ 2016 h 2949"/>
                <a:gd name="T76" fmla="*/ 48 w 2531"/>
                <a:gd name="T77" fmla="*/ 2071 h 2949"/>
                <a:gd name="T78" fmla="*/ 1423 w 2531"/>
                <a:gd name="T79" fmla="*/ 2854 h 2949"/>
                <a:gd name="T80" fmla="*/ 1684 w 2531"/>
                <a:gd name="T81" fmla="*/ 2885 h 2949"/>
                <a:gd name="T82" fmla="*/ 2190 w 2531"/>
                <a:gd name="T83" fmla="*/ 2948 h 2949"/>
                <a:gd name="T84" fmla="*/ 2530 w 2531"/>
                <a:gd name="T85" fmla="*/ 284 h 2949"/>
                <a:gd name="T86" fmla="*/ 752 w 2531"/>
                <a:gd name="T87" fmla="*/ 8 h 29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531" h="2949">
                  <a:moveTo>
                    <a:pt x="752" y="8"/>
                  </a:moveTo>
                  <a:lnTo>
                    <a:pt x="752" y="8"/>
                  </a:lnTo>
                  <a:cubicBezTo>
                    <a:pt x="752" y="0"/>
                    <a:pt x="752" y="0"/>
                    <a:pt x="752" y="0"/>
                  </a:cubicBezTo>
                  <a:cubicBezTo>
                    <a:pt x="744" y="0"/>
                    <a:pt x="736" y="0"/>
                    <a:pt x="736" y="0"/>
                  </a:cubicBezTo>
                  <a:lnTo>
                    <a:pt x="736" y="0"/>
                  </a:lnTo>
                  <a:cubicBezTo>
                    <a:pt x="720" y="0"/>
                    <a:pt x="720" y="0"/>
                    <a:pt x="712" y="0"/>
                  </a:cubicBezTo>
                  <a:lnTo>
                    <a:pt x="712" y="0"/>
                  </a:lnTo>
                  <a:cubicBezTo>
                    <a:pt x="704" y="0"/>
                    <a:pt x="704" y="0"/>
                    <a:pt x="704" y="0"/>
                  </a:cubicBezTo>
                  <a:lnTo>
                    <a:pt x="704" y="0"/>
                  </a:lnTo>
                  <a:lnTo>
                    <a:pt x="704" y="0"/>
                  </a:lnTo>
                  <a:cubicBezTo>
                    <a:pt x="704" y="16"/>
                    <a:pt x="617" y="371"/>
                    <a:pt x="601" y="403"/>
                  </a:cubicBezTo>
                  <a:cubicBezTo>
                    <a:pt x="593" y="435"/>
                    <a:pt x="586" y="435"/>
                    <a:pt x="546" y="458"/>
                  </a:cubicBezTo>
                  <a:cubicBezTo>
                    <a:pt x="506" y="482"/>
                    <a:pt x="522" y="443"/>
                    <a:pt x="506" y="411"/>
                  </a:cubicBezTo>
                  <a:cubicBezTo>
                    <a:pt x="483" y="371"/>
                    <a:pt x="459" y="371"/>
                    <a:pt x="396" y="379"/>
                  </a:cubicBezTo>
                  <a:cubicBezTo>
                    <a:pt x="340" y="379"/>
                    <a:pt x="364" y="411"/>
                    <a:pt x="372" y="443"/>
                  </a:cubicBezTo>
                  <a:cubicBezTo>
                    <a:pt x="380" y="474"/>
                    <a:pt x="380" y="490"/>
                    <a:pt x="372" y="506"/>
                  </a:cubicBezTo>
                  <a:cubicBezTo>
                    <a:pt x="356" y="522"/>
                    <a:pt x="356" y="545"/>
                    <a:pt x="364" y="593"/>
                  </a:cubicBezTo>
                  <a:cubicBezTo>
                    <a:pt x="372" y="640"/>
                    <a:pt x="333" y="632"/>
                    <a:pt x="333" y="680"/>
                  </a:cubicBezTo>
                  <a:cubicBezTo>
                    <a:pt x="333" y="735"/>
                    <a:pt x="348" y="743"/>
                    <a:pt x="356" y="798"/>
                  </a:cubicBezTo>
                  <a:cubicBezTo>
                    <a:pt x="356" y="854"/>
                    <a:pt x="333" y="838"/>
                    <a:pt x="309" y="861"/>
                  </a:cubicBezTo>
                  <a:cubicBezTo>
                    <a:pt x="285" y="885"/>
                    <a:pt x="309" y="909"/>
                    <a:pt x="293" y="956"/>
                  </a:cubicBezTo>
                  <a:cubicBezTo>
                    <a:pt x="285" y="996"/>
                    <a:pt x="309" y="996"/>
                    <a:pt x="325" y="1028"/>
                  </a:cubicBezTo>
                  <a:cubicBezTo>
                    <a:pt x="348" y="1067"/>
                    <a:pt x="356" y="1083"/>
                    <a:pt x="364" y="1107"/>
                  </a:cubicBezTo>
                  <a:cubicBezTo>
                    <a:pt x="364" y="1130"/>
                    <a:pt x="388" y="1194"/>
                    <a:pt x="412" y="1209"/>
                  </a:cubicBezTo>
                  <a:cubicBezTo>
                    <a:pt x="435" y="1225"/>
                    <a:pt x="443" y="1257"/>
                    <a:pt x="427" y="1281"/>
                  </a:cubicBezTo>
                  <a:cubicBezTo>
                    <a:pt x="419" y="1304"/>
                    <a:pt x="404" y="1296"/>
                    <a:pt x="364" y="1312"/>
                  </a:cubicBezTo>
                  <a:cubicBezTo>
                    <a:pt x="333" y="1336"/>
                    <a:pt x="309" y="1376"/>
                    <a:pt x="269" y="1399"/>
                  </a:cubicBezTo>
                  <a:cubicBezTo>
                    <a:pt x="230" y="1423"/>
                    <a:pt x="261" y="1454"/>
                    <a:pt x="253" y="1502"/>
                  </a:cubicBezTo>
                  <a:cubicBezTo>
                    <a:pt x="246" y="1549"/>
                    <a:pt x="198" y="1613"/>
                    <a:pt x="182" y="1636"/>
                  </a:cubicBezTo>
                  <a:cubicBezTo>
                    <a:pt x="175" y="1652"/>
                    <a:pt x="135" y="1644"/>
                    <a:pt x="119" y="1676"/>
                  </a:cubicBezTo>
                  <a:cubicBezTo>
                    <a:pt x="103" y="1707"/>
                    <a:pt x="135" y="1715"/>
                    <a:pt x="135" y="1755"/>
                  </a:cubicBezTo>
                  <a:cubicBezTo>
                    <a:pt x="127" y="1794"/>
                    <a:pt x="119" y="1771"/>
                    <a:pt x="119" y="1802"/>
                  </a:cubicBezTo>
                  <a:cubicBezTo>
                    <a:pt x="111" y="1826"/>
                    <a:pt x="143" y="1810"/>
                    <a:pt x="166" y="1826"/>
                  </a:cubicBezTo>
                  <a:cubicBezTo>
                    <a:pt x="190" y="1842"/>
                    <a:pt x="190" y="1842"/>
                    <a:pt x="198" y="1881"/>
                  </a:cubicBezTo>
                  <a:cubicBezTo>
                    <a:pt x="198" y="1921"/>
                    <a:pt x="159" y="1905"/>
                    <a:pt x="159" y="1937"/>
                  </a:cubicBezTo>
                  <a:cubicBezTo>
                    <a:pt x="159" y="1960"/>
                    <a:pt x="119" y="1968"/>
                    <a:pt x="103" y="1968"/>
                  </a:cubicBezTo>
                  <a:cubicBezTo>
                    <a:pt x="87" y="1968"/>
                    <a:pt x="72" y="1968"/>
                    <a:pt x="64" y="1968"/>
                  </a:cubicBezTo>
                  <a:cubicBezTo>
                    <a:pt x="64" y="1984"/>
                    <a:pt x="48" y="2000"/>
                    <a:pt x="32" y="2016"/>
                  </a:cubicBezTo>
                  <a:cubicBezTo>
                    <a:pt x="0" y="2031"/>
                    <a:pt x="48" y="2071"/>
                    <a:pt x="48" y="2071"/>
                  </a:cubicBezTo>
                  <a:cubicBezTo>
                    <a:pt x="1423" y="2854"/>
                    <a:pt x="1423" y="2854"/>
                    <a:pt x="1423" y="2854"/>
                  </a:cubicBezTo>
                  <a:cubicBezTo>
                    <a:pt x="1423" y="2854"/>
                    <a:pt x="1629" y="2870"/>
                    <a:pt x="1684" y="2885"/>
                  </a:cubicBezTo>
                  <a:cubicBezTo>
                    <a:pt x="1716" y="2901"/>
                    <a:pt x="1969" y="2925"/>
                    <a:pt x="2190" y="2948"/>
                  </a:cubicBezTo>
                  <a:cubicBezTo>
                    <a:pt x="2530" y="284"/>
                    <a:pt x="2530" y="284"/>
                    <a:pt x="2530" y="284"/>
                  </a:cubicBezTo>
                  <a:cubicBezTo>
                    <a:pt x="1526" y="166"/>
                    <a:pt x="918" y="39"/>
                    <a:pt x="752" y="8"/>
                  </a:cubicBezTo>
                </a:path>
              </a:pathLst>
            </a:custGeom>
            <a:solidFill>
              <a:schemeClr val="accent6"/>
            </a:solidFill>
            <a:ln>
              <a:solidFill>
                <a:schemeClr val="bg2"/>
              </a:solidFill>
            </a:ln>
            <a:effectLst/>
          </p:spPr>
          <p:txBody>
            <a:bodyPr wrap="none" anchor="ctr"/>
            <a:lstStyle/>
            <a:p>
              <a:endParaRPr lang="en-US" dirty="0">
                <a:latin typeface="Calibri Light" panose="020F0302020204030204"/>
              </a:endParaRPr>
            </a:p>
          </p:txBody>
        </p:sp>
        <p:sp>
          <p:nvSpPr>
            <p:cNvPr id="52" name="Freeform 51"/>
            <p:cNvSpPr>
              <a:spLocks noChangeArrowheads="1"/>
            </p:cNvSpPr>
            <p:nvPr/>
          </p:nvSpPr>
          <p:spPr bwMode="auto">
            <a:xfrm>
              <a:off x="8493540" y="6367813"/>
              <a:ext cx="1326643" cy="1556255"/>
            </a:xfrm>
            <a:custGeom>
              <a:avLst/>
              <a:gdLst>
                <a:gd name="T0" fmla="*/ 2174 w 2523"/>
                <a:gd name="T1" fmla="*/ 2956 h 2957"/>
                <a:gd name="T2" fmla="*/ 1407 w 2523"/>
                <a:gd name="T3" fmla="*/ 2862 h 2957"/>
                <a:gd name="T4" fmla="*/ 0 w 2523"/>
                <a:gd name="T5" fmla="*/ 2039 h 2957"/>
                <a:gd name="T6" fmla="*/ 40 w 2523"/>
                <a:gd name="T7" fmla="*/ 1976 h 2957"/>
                <a:gd name="T8" fmla="*/ 143 w 2523"/>
                <a:gd name="T9" fmla="*/ 1945 h 2957"/>
                <a:gd name="T10" fmla="*/ 174 w 2523"/>
                <a:gd name="T11" fmla="*/ 1889 h 2957"/>
                <a:gd name="T12" fmla="*/ 95 w 2523"/>
                <a:gd name="T13" fmla="*/ 1810 h 2957"/>
                <a:gd name="T14" fmla="*/ 103 w 2523"/>
                <a:gd name="T15" fmla="*/ 1723 h 2957"/>
                <a:gd name="T16" fmla="*/ 166 w 2523"/>
                <a:gd name="T17" fmla="*/ 1636 h 2957"/>
                <a:gd name="T18" fmla="*/ 230 w 2523"/>
                <a:gd name="T19" fmla="*/ 1462 h 2957"/>
                <a:gd name="T20" fmla="*/ 348 w 2523"/>
                <a:gd name="T21" fmla="*/ 1320 h 2957"/>
                <a:gd name="T22" fmla="*/ 411 w 2523"/>
                <a:gd name="T23" fmla="*/ 1249 h 2957"/>
                <a:gd name="T24" fmla="*/ 317 w 2523"/>
                <a:gd name="T25" fmla="*/ 1059 h 2957"/>
                <a:gd name="T26" fmla="*/ 277 w 2523"/>
                <a:gd name="T27" fmla="*/ 956 h 2957"/>
                <a:gd name="T28" fmla="*/ 317 w 2523"/>
                <a:gd name="T29" fmla="*/ 854 h 2957"/>
                <a:gd name="T30" fmla="*/ 309 w 2523"/>
                <a:gd name="T31" fmla="*/ 688 h 2957"/>
                <a:gd name="T32" fmla="*/ 356 w 2523"/>
                <a:gd name="T33" fmla="*/ 514 h 2957"/>
                <a:gd name="T34" fmla="*/ 348 w 2523"/>
                <a:gd name="T35" fmla="*/ 435 h 2957"/>
                <a:gd name="T36" fmla="*/ 419 w 2523"/>
                <a:gd name="T37" fmla="*/ 379 h 2957"/>
                <a:gd name="T38" fmla="*/ 514 w 2523"/>
                <a:gd name="T39" fmla="*/ 466 h 2957"/>
                <a:gd name="T40" fmla="*/ 585 w 2523"/>
                <a:gd name="T41" fmla="*/ 411 h 2957"/>
                <a:gd name="T42" fmla="*/ 688 w 2523"/>
                <a:gd name="T43" fmla="*/ 0 h 2957"/>
                <a:gd name="T44" fmla="*/ 720 w 2523"/>
                <a:gd name="T45" fmla="*/ 8 h 2957"/>
                <a:gd name="T46" fmla="*/ 736 w 2523"/>
                <a:gd name="T47" fmla="*/ 8 h 2957"/>
                <a:gd name="T48" fmla="*/ 2522 w 2523"/>
                <a:gd name="T49" fmla="*/ 292 h 2957"/>
                <a:gd name="T50" fmla="*/ 1407 w 2523"/>
                <a:gd name="T51" fmla="*/ 2854 h 2957"/>
                <a:gd name="T52" fmla="*/ 1993 w 2523"/>
                <a:gd name="T53" fmla="*/ 2933 h 2957"/>
                <a:gd name="T54" fmla="*/ 807 w 2523"/>
                <a:gd name="T55" fmla="*/ 32 h 2957"/>
                <a:gd name="T56" fmla="*/ 712 w 2523"/>
                <a:gd name="T57" fmla="*/ 16 h 2957"/>
                <a:gd name="T58" fmla="*/ 688 w 2523"/>
                <a:gd name="T59" fmla="*/ 8 h 2957"/>
                <a:gd name="T60" fmla="*/ 530 w 2523"/>
                <a:gd name="T61" fmla="*/ 466 h 2957"/>
                <a:gd name="T62" fmla="*/ 483 w 2523"/>
                <a:gd name="T63" fmla="*/ 419 h 2957"/>
                <a:gd name="T64" fmla="*/ 348 w 2523"/>
                <a:gd name="T65" fmla="*/ 403 h 2957"/>
                <a:gd name="T66" fmla="*/ 356 w 2523"/>
                <a:gd name="T67" fmla="*/ 458 h 2957"/>
                <a:gd name="T68" fmla="*/ 332 w 2523"/>
                <a:gd name="T69" fmla="*/ 648 h 2957"/>
                <a:gd name="T70" fmla="*/ 340 w 2523"/>
                <a:gd name="T71" fmla="*/ 806 h 2957"/>
                <a:gd name="T72" fmla="*/ 285 w 2523"/>
                <a:gd name="T73" fmla="*/ 917 h 2957"/>
                <a:gd name="T74" fmla="*/ 317 w 2523"/>
                <a:gd name="T75" fmla="*/ 1036 h 2957"/>
                <a:gd name="T76" fmla="*/ 396 w 2523"/>
                <a:gd name="T77" fmla="*/ 1217 h 2957"/>
                <a:gd name="T78" fmla="*/ 388 w 2523"/>
                <a:gd name="T79" fmla="*/ 1312 h 2957"/>
                <a:gd name="T80" fmla="*/ 253 w 2523"/>
                <a:gd name="T81" fmla="*/ 1407 h 2957"/>
                <a:gd name="T82" fmla="*/ 182 w 2523"/>
                <a:gd name="T83" fmla="*/ 1628 h 2957"/>
                <a:gd name="T84" fmla="*/ 103 w 2523"/>
                <a:gd name="T85" fmla="*/ 1684 h 2957"/>
                <a:gd name="T86" fmla="*/ 111 w 2523"/>
                <a:gd name="T87" fmla="*/ 1795 h 2957"/>
                <a:gd name="T88" fmla="*/ 150 w 2523"/>
                <a:gd name="T89" fmla="*/ 1834 h 2957"/>
                <a:gd name="T90" fmla="*/ 166 w 2523"/>
                <a:gd name="T91" fmla="*/ 1921 h 2957"/>
                <a:gd name="T92" fmla="*/ 48 w 2523"/>
                <a:gd name="T93" fmla="*/ 1984 h 2957"/>
                <a:gd name="T94" fmla="*/ 32 w 2523"/>
                <a:gd name="T95" fmla="*/ 2071 h 29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523" h="2957">
                  <a:moveTo>
                    <a:pt x="2174" y="2956"/>
                  </a:moveTo>
                  <a:lnTo>
                    <a:pt x="2174" y="2956"/>
                  </a:lnTo>
                  <a:lnTo>
                    <a:pt x="2174" y="2956"/>
                  </a:lnTo>
                  <a:cubicBezTo>
                    <a:pt x="2111" y="2949"/>
                    <a:pt x="2056" y="2941"/>
                    <a:pt x="1993" y="2941"/>
                  </a:cubicBezTo>
                  <a:cubicBezTo>
                    <a:pt x="1826" y="2925"/>
                    <a:pt x="1692" y="2909"/>
                    <a:pt x="1668" y="2901"/>
                  </a:cubicBezTo>
                  <a:cubicBezTo>
                    <a:pt x="1613" y="2885"/>
                    <a:pt x="1407" y="2862"/>
                    <a:pt x="1407" y="2862"/>
                  </a:cubicBezTo>
                  <a:lnTo>
                    <a:pt x="1407" y="2862"/>
                  </a:lnTo>
                  <a:cubicBezTo>
                    <a:pt x="32" y="2079"/>
                    <a:pt x="32" y="2079"/>
                    <a:pt x="32" y="2079"/>
                  </a:cubicBezTo>
                  <a:cubicBezTo>
                    <a:pt x="24" y="2079"/>
                    <a:pt x="0" y="2055"/>
                    <a:pt x="0" y="2039"/>
                  </a:cubicBezTo>
                  <a:cubicBezTo>
                    <a:pt x="0" y="2032"/>
                    <a:pt x="8" y="2024"/>
                    <a:pt x="16" y="2016"/>
                  </a:cubicBezTo>
                  <a:cubicBezTo>
                    <a:pt x="32" y="2000"/>
                    <a:pt x="48" y="1992"/>
                    <a:pt x="40" y="1984"/>
                  </a:cubicBezTo>
                  <a:cubicBezTo>
                    <a:pt x="40" y="1976"/>
                    <a:pt x="40" y="1976"/>
                    <a:pt x="40" y="1976"/>
                  </a:cubicBezTo>
                  <a:lnTo>
                    <a:pt x="40" y="1976"/>
                  </a:lnTo>
                  <a:cubicBezTo>
                    <a:pt x="56" y="1976"/>
                    <a:pt x="71" y="1968"/>
                    <a:pt x="87" y="1968"/>
                  </a:cubicBezTo>
                  <a:cubicBezTo>
                    <a:pt x="95" y="1968"/>
                    <a:pt x="135" y="1968"/>
                    <a:pt x="143" y="1945"/>
                  </a:cubicBezTo>
                  <a:cubicBezTo>
                    <a:pt x="143" y="1929"/>
                    <a:pt x="150" y="1921"/>
                    <a:pt x="159" y="1921"/>
                  </a:cubicBezTo>
                  <a:cubicBezTo>
                    <a:pt x="166" y="1913"/>
                    <a:pt x="174" y="1913"/>
                    <a:pt x="174" y="1889"/>
                  </a:cubicBezTo>
                  <a:lnTo>
                    <a:pt x="174" y="1889"/>
                  </a:lnTo>
                  <a:cubicBezTo>
                    <a:pt x="174" y="1850"/>
                    <a:pt x="166" y="1850"/>
                    <a:pt x="150" y="1834"/>
                  </a:cubicBezTo>
                  <a:cubicBezTo>
                    <a:pt x="135" y="1834"/>
                    <a:pt x="127" y="1834"/>
                    <a:pt x="119" y="1834"/>
                  </a:cubicBezTo>
                  <a:cubicBezTo>
                    <a:pt x="111" y="1826"/>
                    <a:pt x="95" y="1826"/>
                    <a:pt x="95" y="1810"/>
                  </a:cubicBezTo>
                  <a:cubicBezTo>
                    <a:pt x="95" y="1795"/>
                    <a:pt x="103" y="1795"/>
                    <a:pt x="103" y="1786"/>
                  </a:cubicBezTo>
                  <a:cubicBezTo>
                    <a:pt x="111" y="1786"/>
                    <a:pt x="111" y="1779"/>
                    <a:pt x="111" y="1763"/>
                  </a:cubicBezTo>
                  <a:cubicBezTo>
                    <a:pt x="111" y="1747"/>
                    <a:pt x="111" y="1739"/>
                    <a:pt x="103" y="1723"/>
                  </a:cubicBezTo>
                  <a:cubicBezTo>
                    <a:pt x="95" y="1708"/>
                    <a:pt x="87" y="1700"/>
                    <a:pt x="95" y="1684"/>
                  </a:cubicBezTo>
                  <a:cubicBezTo>
                    <a:pt x="111" y="1660"/>
                    <a:pt x="127" y="1660"/>
                    <a:pt x="135" y="1652"/>
                  </a:cubicBezTo>
                  <a:cubicBezTo>
                    <a:pt x="150" y="1652"/>
                    <a:pt x="159" y="1644"/>
                    <a:pt x="166" y="1636"/>
                  </a:cubicBezTo>
                  <a:cubicBezTo>
                    <a:pt x="166" y="1636"/>
                    <a:pt x="174" y="1628"/>
                    <a:pt x="174" y="1621"/>
                  </a:cubicBezTo>
                  <a:cubicBezTo>
                    <a:pt x="198" y="1589"/>
                    <a:pt x="230" y="1542"/>
                    <a:pt x="237" y="1510"/>
                  </a:cubicBezTo>
                  <a:cubicBezTo>
                    <a:pt x="237" y="1486"/>
                    <a:pt x="237" y="1478"/>
                    <a:pt x="230" y="1462"/>
                  </a:cubicBezTo>
                  <a:cubicBezTo>
                    <a:pt x="230" y="1439"/>
                    <a:pt x="230" y="1415"/>
                    <a:pt x="253" y="1399"/>
                  </a:cubicBezTo>
                  <a:cubicBezTo>
                    <a:pt x="277" y="1391"/>
                    <a:pt x="285" y="1375"/>
                    <a:pt x="301" y="1360"/>
                  </a:cubicBezTo>
                  <a:cubicBezTo>
                    <a:pt x="317" y="1344"/>
                    <a:pt x="332" y="1328"/>
                    <a:pt x="348" y="1320"/>
                  </a:cubicBezTo>
                  <a:cubicBezTo>
                    <a:pt x="364" y="1312"/>
                    <a:pt x="380" y="1304"/>
                    <a:pt x="388" y="1304"/>
                  </a:cubicBezTo>
                  <a:cubicBezTo>
                    <a:pt x="396" y="1296"/>
                    <a:pt x="403" y="1296"/>
                    <a:pt x="411" y="1289"/>
                  </a:cubicBezTo>
                  <a:cubicBezTo>
                    <a:pt x="411" y="1281"/>
                    <a:pt x="419" y="1265"/>
                    <a:pt x="411" y="1249"/>
                  </a:cubicBezTo>
                  <a:cubicBezTo>
                    <a:pt x="411" y="1233"/>
                    <a:pt x="403" y="1225"/>
                    <a:pt x="388" y="1217"/>
                  </a:cubicBezTo>
                  <a:cubicBezTo>
                    <a:pt x="364" y="1209"/>
                    <a:pt x="348" y="1138"/>
                    <a:pt x="340" y="1115"/>
                  </a:cubicBezTo>
                  <a:cubicBezTo>
                    <a:pt x="340" y="1091"/>
                    <a:pt x="332" y="1083"/>
                    <a:pt x="317" y="1059"/>
                  </a:cubicBezTo>
                  <a:cubicBezTo>
                    <a:pt x="317" y="1059"/>
                    <a:pt x="317" y="1051"/>
                    <a:pt x="309" y="1044"/>
                  </a:cubicBezTo>
                  <a:cubicBezTo>
                    <a:pt x="301" y="1028"/>
                    <a:pt x="293" y="1020"/>
                    <a:pt x="293" y="1012"/>
                  </a:cubicBezTo>
                  <a:cubicBezTo>
                    <a:pt x="277" y="1004"/>
                    <a:pt x="269" y="988"/>
                    <a:pt x="277" y="956"/>
                  </a:cubicBezTo>
                  <a:cubicBezTo>
                    <a:pt x="277" y="941"/>
                    <a:pt x="277" y="925"/>
                    <a:pt x="277" y="917"/>
                  </a:cubicBezTo>
                  <a:cubicBezTo>
                    <a:pt x="277" y="893"/>
                    <a:pt x="277" y="885"/>
                    <a:pt x="293" y="869"/>
                  </a:cubicBezTo>
                  <a:cubicBezTo>
                    <a:pt x="301" y="862"/>
                    <a:pt x="309" y="854"/>
                    <a:pt x="317" y="854"/>
                  </a:cubicBezTo>
                  <a:cubicBezTo>
                    <a:pt x="332" y="846"/>
                    <a:pt x="340" y="838"/>
                    <a:pt x="332" y="806"/>
                  </a:cubicBezTo>
                  <a:cubicBezTo>
                    <a:pt x="332" y="783"/>
                    <a:pt x="324" y="767"/>
                    <a:pt x="324" y="751"/>
                  </a:cubicBezTo>
                  <a:cubicBezTo>
                    <a:pt x="317" y="735"/>
                    <a:pt x="309" y="719"/>
                    <a:pt x="309" y="688"/>
                  </a:cubicBezTo>
                  <a:cubicBezTo>
                    <a:pt x="309" y="664"/>
                    <a:pt x="324" y="656"/>
                    <a:pt x="332" y="648"/>
                  </a:cubicBezTo>
                  <a:cubicBezTo>
                    <a:pt x="340" y="632"/>
                    <a:pt x="348" y="625"/>
                    <a:pt x="340" y="601"/>
                  </a:cubicBezTo>
                  <a:cubicBezTo>
                    <a:pt x="332" y="553"/>
                    <a:pt x="340" y="530"/>
                    <a:pt x="356" y="514"/>
                  </a:cubicBezTo>
                  <a:cubicBezTo>
                    <a:pt x="364" y="498"/>
                    <a:pt x="356" y="490"/>
                    <a:pt x="348" y="458"/>
                  </a:cubicBezTo>
                  <a:cubicBezTo>
                    <a:pt x="348" y="451"/>
                    <a:pt x="348" y="451"/>
                    <a:pt x="348" y="451"/>
                  </a:cubicBezTo>
                  <a:cubicBezTo>
                    <a:pt x="348" y="443"/>
                    <a:pt x="348" y="443"/>
                    <a:pt x="348" y="435"/>
                  </a:cubicBezTo>
                  <a:cubicBezTo>
                    <a:pt x="340" y="419"/>
                    <a:pt x="332" y="403"/>
                    <a:pt x="340" y="395"/>
                  </a:cubicBezTo>
                  <a:cubicBezTo>
                    <a:pt x="348" y="387"/>
                    <a:pt x="364" y="379"/>
                    <a:pt x="380" y="379"/>
                  </a:cubicBezTo>
                  <a:cubicBezTo>
                    <a:pt x="396" y="379"/>
                    <a:pt x="411" y="379"/>
                    <a:pt x="419" y="379"/>
                  </a:cubicBezTo>
                  <a:cubicBezTo>
                    <a:pt x="451" y="379"/>
                    <a:pt x="475" y="387"/>
                    <a:pt x="490" y="411"/>
                  </a:cubicBezTo>
                  <a:cubicBezTo>
                    <a:pt x="498" y="427"/>
                    <a:pt x="498" y="443"/>
                    <a:pt x="506" y="451"/>
                  </a:cubicBezTo>
                  <a:cubicBezTo>
                    <a:pt x="506" y="466"/>
                    <a:pt x="506" y="466"/>
                    <a:pt x="514" y="466"/>
                  </a:cubicBezTo>
                  <a:cubicBezTo>
                    <a:pt x="514" y="466"/>
                    <a:pt x="522" y="466"/>
                    <a:pt x="530" y="458"/>
                  </a:cubicBezTo>
                  <a:cubicBezTo>
                    <a:pt x="538" y="458"/>
                    <a:pt x="538" y="458"/>
                    <a:pt x="538" y="458"/>
                  </a:cubicBezTo>
                  <a:cubicBezTo>
                    <a:pt x="570" y="435"/>
                    <a:pt x="577" y="435"/>
                    <a:pt x="585" y="411"/>
                  </a:cubicBezTo>
                  <a:cubicBezTo>
                    <a:pt x="601" y="379"/>
                    <a:pt x="680" y="24"/>
                    <a:pt x="680" y="8"/>
                  </a:cubicBezTo>
                  <a:cubicBezTo>
                    <a:pt x="680" y="0"/>
                    <a:pt x="680" y="0"/>
                    <a:pt x="688" y="0"/>
                  </a:cubicBezTo>
                  <a:lnTo>
                    <a:pt x="688" y="0"/>
                  </a:lnTo>
                  <a:lnTo>
                    <a:pt x="696" y="0"/>
                  </a:lnTo>
                  <a:lnTo>
                    <a:pt x="696" y="0"/>
                  </a:lnTo>
                  <a:cubicBezTo>
                    <a:pt x="704" y="0"/>
                    <a:pt x="704" y="0"/>
                    <a:pt x="720" y="8"/>
                  </a:cubicBezTo>
                  <a:lnTo>
                    <a:pt x="720" y="8"/>
                  </a:lnTo>
                  <a:cubicBezTo>
                    <a:pt x="728" y="8"/>
                    <a:pt x="728" y="8"/>
                    <a:pt x="736" y="8"/>
                  </a:cubicBezTo>
                  <a:lnTo>
                    <a:pt x="736" y="8"/>
                  </a:lnTo>
                  <a:cubicBezTo>
                    <a:pt x="751" y="16"/>
                    <a:pt x="775" y="16"/>
                    <a:pt x="807" y="24"/>
                  </a:cubicBezTo>
                  <a:cubicBezTo>
                    <a:pt x="1052" y="71"/>
                    <a:pt x="1621" y="182"/>
                    <a:pt x="2514" y="292"/>
                  </a:cubicBezTo>
                  <a:cubicBezTo>
                    <a:pt x="2522" y="292"/>
                    <a:pt x="2522" y="292"/>
                    <a:pt x="2522" y="292"/>
                  </a:cubicBezTo>
                  <a:lnTo>
                    <a:pt x="2522" y="292"/>
                  </a:lnTo>
                  <a:cubicBezTo>
                    <a:pt x="2174" y="2956"/>
                    <a:pt x="2174" y="2956"/>
                    <a:pt x="2174" y="2956"/>
                  </a:cubicBezTo>
                  <a:lnTo>
                    <a:pt x="1407" y="2854"/>
                  </a:lnTo>
                  <a:lnTo>
                    <a:pt x="1407" y="2854"/>
                  </a:lnTo>
                  <a:cubicBezTo>
                    <a:pt x="1423" y="2862"/>
                    <a:pt x="1621" y="2878"/>
                    <a:pt x="1668" y="2893"/>
                  </a:cubicBezTo>
                  <a:cubicBezTo>
                    <a:pt x="1692" y="2901"/>
                    <a:pt x="1834" y="2917"/>
                    <a:pt x="1993" y="2933"/>
                  </a:cubicBezTo>
                  <a:cubicBezTo>
                    <a:pt x="2056" y="2941"/>
                    <a:pt x="2111" y="2941"/>
                    <a:pt x="2166" y="2949"/>
                  </a:cubicBezTo>
                  <a:cubicBezTo>
                    <a:pt x="2514" y="300"/>
                    <a:pt x="2514" y="300"/>
                    <a:pt x="2514" y="300"/>
                  </a:cubicBezTo>
                  <a:cubicBezTo>
                    <a:pt x="1613" y="190"/>
                    <a:pt x="1044" y="79"/>
                    <a:pt x="807" y="32"/>
                  </a:cubicBezTo>
                  <a:cubicBezTo>
                    <a:pt x="775" y="24"/>
                    <a:pt x="751" y="16"/>
                    <a:pt x="736" y="16"/>
                  </a:cubicBezTo>
                  <a:lnTo>
                    <a:pt x="736" y="16"/>
                  </a:lnTo>
                  <a:cubicBezTo>
                    <a:pt x="712" y="16"/>
                    <a:pt x="712" y="16"/>
                    <a:pt x="712" y="16"/>
                  </a:cubicBezTo>
                  <a:cubicBezTo>
                    <a:pt x="704" y="8"/>
                    <a:pt x="696" y="8"/>
                    <a:pt x="696" y="8"/>
                  </a:cubicBezTo>
                  <a:lnTo>
                    <a:pt x="696" y="8"/>
                  </a:lnTo>
                  <a:lnTo>
                    <a:pt x="688" y="8"/>
                  </a:lnTo>
                  <a:cubicBezTo>
                    <a:pt x="688" y="47"/>
                    <a:pt x="601" y="387"/>
                    <a:pt x="593" y="411"/>
                  </a:cubicBezTo>
                  <a:cubicBezTo>
                    <a:pt x="577" y="443"/>
                    <a:pt x="570" y="443"/>
                    <a:pt x="538" y="466"/>
                  </a:cubicBezTo>
                  <a:cubicBezTo>
                    <a:pt x="530" y="466"/>
                    <a:pt x="530" y="466"/>
                    <a:pt x="530" y="466"/>
                  </a:cubicBezTo>
                  <a:cubicBezTo>
                    <a:pt x="522" y="474"/>
                    <a:pt x="522" y="474"/>
                    <a:pt x="514" y="474"/>
                  </a:cubicBezTo>
                  <a:cubicBezTo>
                    <a:pt x="498" y="474"/>
                    <a:pt x="498" y="466"/>
                    <a:pt x="498" y="451"/>
                  </a:cubicBezTo>
                  <a:cubicBezTo>
                    <a:pt x="490" y="443"/>
                    <a:pt x="490" y="427"/>
                    <a:pt x="483" y="419"/>
                  </a:cubicBezTo>
                  <a:cubicBezTo>
                    <a:pt x="467" y="395"/>
                    <a:pt x="451" y="387"/>
                    <a:pt x="419" y="387"/>
                  </a:cubicBezTo>
                  <a:cubicBezTo>
                    <a:pt x="411" y="387"/>
                    <a:pt x="396" y="387"/>
                    <a:pt x="380" y="387"/>
                  </a:cubicBezTo>
                  <a:cubicBezTo>
                    <a:pt x="364" y="387"/>
                    <a:pt x="356" y="395"/>
                    <a:pt x="348" y="403"/>
                  </a:cubicBezTo>
                  <a:cubicBezTo>
                    <a:pt x="340" y="411"/>
                    <a:pt x="348" y="419"/>
                    <a:pt x="348" y="435"/>
                  </a:cubicBezTo>
                  <a:cubicBezTo>
                    <a:pt x="356" y="435"/>
                    <a:pt x="356" y="443"/>
                    <a:pt x="356" y="451"/>
                  </a:cubicBezTo>
                  <a:cubicBezTo>
                    <a:pt x="356" y="458"/>
                    <a:pt x="356" y="458"/>
                    <a:pt x="356" y="458"/>
                  </a:cubicBezTo>
                  <a:cubicBezTo>
                    <a:pt x="364" y="490"/>
                    <a:pt x="372" y="506"/>
                    <a:pt x="356" y="522"/>
                  </a:cubicBezTo>
                  <a:cubicBezTo>
                    <a:pt x="348" y="530"/>
                    <a:pt x="340" y="553"/>
                    <a:pt x="348" y="601"/>
                  </a:cubicBezTo>
                  <a:cubicBezTo>
                    <a:pt x="356" y="632"/>
                    <a:pt x="340" y="640"/>
                    <a:pt x="332" y="648"/>
                  </a:cubicBezTo>
                  <a:cubicBezTo>
                    <a:pt x="324" y="664"/>
                    <a:pt x="317" y="672"/>
                    <a:pt x="317" y="688"/>
                  </a:cubicBezTo>
                  <a:cubicBezTo>
                    <a:pt x="317" y="719"/>
                    <a:pt x="324" y="735"/>
                    <a:pt x="332" y="751"/>
                  </a:cubicBezTo>
                  <a:cubicBezTo>
                    <a:pt x="332" y="767"/>
                    <a:pt x="340" y="783"/>
                    <a:pt x="340" y="806"/>
                  </a:cubicBezTo>
                  <a:cubicBezTo>
                    <a:pt x="348" y="838"/>
                    <a:pt x="332" y="846"/>
                    <a:pt x="317" y="854"/>
                  </a:cubicBezTo>
                  <a:cubicBezTo>
                    <a:pt x="317" y="862"/>
                    <a:pt x="309" y="862"/>
                    <a:pt x="301" y="869"/>
                  </a:cubicBezTo>
                  <a:cubicBezTo>
                    <a:pt x="285" y="885"/>
                    <a:pt x="285" y="901"/>
                    <a:pt x="285" y="917"/>
                  </a:cubicBezTo>
                  <a:cubicBezTo>
                    <a:pt x="285" y="925"/>
                    <a:pt x="285" y="941"/>
                    <a:pt x="285" y="964"/>
                  </a:cubicBezTo>
                  <a:cubicBezTo>
                    <a:pt x="277" y="988"/>
                    <a:pt x="285" y="996"/>
                    <a:pt x="293" y="1012"/>
                  </a:cubicBezTo>
                  <a:cubicBezTo>
                    <a:pt x="301" y="1020"/>
                    <a:pt x="309" y="1028"/>
                    <a:pt x="317" y="1036"/>
                  </a:cubicBezTo>
                  <a:cubicBezTo>
                    <a:pt x="317" y="1044"/>
                    <a:pt x="324" y="1051"/>
                    <a:pt x="324" y="1059"/>
                  </a:cubicBezTo>
                  <a:cubicBezTo>
                    <a:pt x="340" y="1075"/>
                    <a:pt x="348" y="1091"/>
                    <a:pt x="348" y="1115"/>
                  </a:cubicBezTo>
                  <a:cubicBezTo>
                    <a:pt x="348" y="1138"/>
                    <a:pt x="372" y="1202"/>
                    <a:pt x="396" y="1217"/>
                  </a:cubicBezTo>
                  <a:cubicBezTo>
                    <a:pt x="403" y="1217"/>
                    <a:pt x="419" y="1233"/>
                    <a:pt x="419" y="1249"/>
                  </a:cubicBezTo>
                  <a:cubicBezTo>
                    <a:pt x="427" y="1265"/>
                    <a:pt x="419" y="1281"/>
                    <a:pt x="419" y="1289"/>
                  </a:cubicBezTo>
                  <a:cubicBezTo>
                    <a:pt x="411" y="1304"/>
                    <a:pt x="396" y="1304"/>
                    <a:pt x="388" y="1312"/>
                  </a:cubicBezTo>
                  <a:cubicBezTo>
                    <a:pt x="380" y="1312"/>
                    <a:pt x="364" y="1320"/>
                    <a:pt x="356" y="1328"/>
                  </a:cubicBezTo>
                  <a:cubicBezTo>
                    <a:pt x="332" y="1336"/>
                    <a:pt x="324" y="1352"/>
                    <a:pt x="309" y="1368"/>
                  </a:cubicBezTo>
                  <a:cubicBezTo>
                    <a:pt x="293" y="1384"/>
                    <a:pt x="277" y="1399"/>
                    <a:pt x="253" y="1407"/>
                  </a:cubicBezTo>
                  <a:cubicBezTo>
                    <a:pt x="237" y="1423"/>
                    <a:pt x="237" y="1439"/>
                    <a:pt x="237" y="1462"/>
                  </a:cubicBezTo>
                  <a:cubicBezTo>
                    <a:pt x="245" y="1470"/>
                    <a:pt x="245" y="1486"/>
                    <a:pt x="245" y="1510"/>
                  </a:cubicBezTo>
                  <a:cubicBezTo>
                    <a:pt x="237" y="1549"/>
                    <a:pt x="198" y="1597"/>
                    <a:pt x="182" y="1628"/>
                  </a:cubicBezTo>
                  <a:cubicBezTo>
                    <a:pt x="174" y="1636"/>
                    <a:pt x="174" y="1636"/>
                    <a:pt x="174" y="1644"/>
                  </a:cubicBezTo>
                  <a:cubicBezTo>
                    <a:pt x="166" y="1652"/>
                    <a:pt x="150" y="1660"/>
                    <a:pt x="143" y="1660"/>
                  </a:cubicBezTo>
                  <a:cubicBezTo>
                    <a:pt x="127" y="1668"/>
                    <a:pt x="111" y="1668"/>
                    <a:pt x="103" y="1684"/>
                  </a:cubicBezTo>
                  <a:cubicBezTo>
                    <a:pt x="95" y="1700"/>
                    <a:pt x="103" y="1708"/>
                    <a:pt x="111" y="1723"/>
                  </a:cubicBezTo>
                  <a:cubicBezTo>
                    <a:pt x="119" y="1731"/>
                    <a:pt x="119" y="1747"/>
                    <a:pt x="119" y="1763"/>
                  </a:cubicBezTo>
                  <a:cubicBezTo>
                    <a:pt x="119" y="1786"/>
                    <a:pt x="111" y="1786"/>
                    <a:pt x="111" y="1795"/>
                  </a:cubicBezTo>
                  <a:cubicBezTo>
                    <a:pt x="103" y="1795"/>
                    <a:pt x="103" y="1795"/>
                    <a:pt x="103" y="1810"/>
                  </a:cubicBezTo>
                  <a:cubicBezTo>
                    <a:pt x="103" y="1818"/>
                    <a:pt x="111" y="1826"/>
                    <a:pt x="119" y="1826"/>
                  </a:cubicBezTo>
                  <a:cubicBezTo>
                    <a:pt x="127" y="1826"/>
                    <a:pt x="143" y="1826"/>
                    <a:pt x="150" y="1834"/>
                  </a:cubicBezTo>
                  <a:cubicBezTo>
                    <a:pt x="174" y="1842"/>
                    <a:pt x="174" y="1850"/>
                    <a:pt x="182" y="1889"/>
                  </a:cubicBezTo>
                  <a:lnTo>
                    <a:pt x="182" y="1889"/>
                  </a:lnTo>
                  <a:cubicBezTo>
                    <a:pt x="182" y="1913"/>
                    <a:pt x="174" y="1921"/>
                    <a:pt x="166" y="1921"/>
                  </a:cubicBezTo>
                  <a:cubicBezTo>
                    <a:pt x="159" y="1929"/>
                    <a:pt x="150" y="1929"/>
                    <a:pt x="150" y="1945"/>
                  </a:cubicBezTo>
                  <a:cubicBezTo>
                    <a:pt x="143" y="1976"/>
                    <a:pt x="95" y="1976"/>
                    <a:pt x="87" y="1976"/>
                  </a:cubicBezTo>
                  <a:cubicBezTo>
                    <a:pt x="71" y="1976"/>
                    <a:pt x="64" y="1976"/>
                    <a:pt x="48" y="1984"/>
                  </a:cubicBezTo>
                  <a:cubicBezTo>
                    <a:pt x="56" y="1992"/>
                    <a:pt x="40" y="2008"/>
                    <a:pt x="16" y="2024"/>
                  </a:cubicBezTo>
                  <a:cubicBezTo>
                    <a:pt x="16" y="2032"/>
                    <a:pt x="8" y="2032"/>
                    <a:pt x="8" y="2039"/>
                  </a:cubicBezTo>
                  <a:cubicBezTo>
                    <a:pt x="8" y="2055"/>
                    <a:pt x="32" y="2071"/>
                    <a:pt x="32" y="2071"/>
                  </a:cubicBezTo>
                  <a:cubicBezTo>
                    <a:pt x="1407" y="2854"/>
                    <a:pt x="1407" y="2854"/>
                    <a:pt x="1407" y="2854"/>
                  </a:cubicBezTo>
                  <a:lnTo>
                    <a:pt x="2174" y="2956"/>
                  </a:lnTo>
                </a:path>
              </a:pathLst>
            </a:custGeom>
            <a:solidFill>
              <a:schemeClr val="accent6"/>
            </a:solidFill>
            <a:ln>
              <a:solidFill>
                <a:schemeClr val="bg2"/>
              </a:solidFill>
            </a:ln>
            <a:effectLst/>
          </p:spPr>
          <p:txBody>
            <a:bodyPr wrap="none" anchor="ctr"/>
            <a:lstStyle/>
            <a:p>
              <a:endParaRPr lang="en-US" dirty="0">
                <a:latin typeface="Calibri Light" panose="020F0302020204030204"/>
              </a:endParaRPr>
            </a:p>
          </p:txBody>
        </p:sp>
        <p:sp>
          <p:nvSpPr>
            <p:cNvPr id="53" name="Freeform 52"/>
            <p:cNvSpPr>
              <a:spLocks noChangeArrowheads="1"/>
            </p:cNvSpPr>
            <p:nvPr/>
          </p:nvSpPr>
          <p:spPr bwMode="auto">
            <a:xfrm>
              <a:off x="9815544" y="5523585"/>
              <a:ext cx="1435651" cy="1117905"/>
            </a:xfrm>
            <a:custGeom>
              <a:avLst/>
              <a:gdLst>
                <a:gd name="T0" fmla="*/ 2720 w 2729"/>
                <a:gd name="T1" fmla="*/ 269 h 2127"/>
                <a:gd name="T2" fmla="*/ 2720 w 2729"/>
                <a:gd name="T3" fmla="*/ 269 h 2127"/>
                <a:gd name="T4" fmla="*/ 2649 w 2729"/>
                <a:gd name="T5" fmla="*/ 222 h 2127"/>
                <a:gd name="T6" fmla="*/ 245 w 2729"/>
                <a:gd name="T7" fmla="*/ 0 h 2127"/>
                <a:gd name="T8" fmla="*/ 0 w 2729"/>
                <a:gd name="T9" fmla="*/ 1896 h 2127"/>
                <a:gd name="T10" fmla="*/ 1890 w 2729"/>
                <a:gd name="T11" fmla="*/ 2078 h 2127"/>
                <a:gd name="T12" fmla="*/ 1898 w 2729"/>
                <a:gd name="T13" fmla="*/ 2078 h 2127"/>
                <a:gd name="T14" fmla="*/ 2253 w 2729"/>
                <a:gd name="T15" fmla="*/ 2102 h 2127"/>
                <a:gd name="T16" fmla="*/ 2625 w 2729"/>
                <a:gd name="T17" fmla="*/ 2126 h 2127"/>
                <a:gd name="T18" fmla="*/ 2720 w 2729"/>
                <a:gd name="T19" fmla="*/ 269 h 2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29" h="2127">
                  <a:moveTo>
                    <a:pt x="2720" y="269"/>
                  </a:moveTo>
                  <a:lnTo>
                    <a:pt x="2720" y="269"/>
                  </a:lnTo>
                  <a:cubicBezTo>
                    <a:pt x="2712" y="206"/>
                    <a:pt x="2649" y="222"/>
                    <a:pt x="2649" y="222"/>
                  </a:cubicBezTo>
                  <a:cubicBezTo>
                    <a:pt x="2269" y="269"/>
                    <a:pt x="245" y="0"/>
                    <a:pt x="245" y="0"/>
                  </a:cubicBezTo>
                  <a:cubicBezTo>
                    <a:pt x="0" y="1896"/>
                    <a:pt x="0" y="1896"/>
                    <a:pt x="0" y="1896"/>
                  </a:cubicBezTo>
                  <a:cubicBezTo>
                    <a:pt x="522" y="1968"/>
                    <a:pt x="1155" y="2031"/>
                    <a:pt x="1890" y="2078"/>
                  </a:cubicBezTo>
                  <a:lnTo>
                    <a:pt x="1898" y="2078"/>
                  </a:lnTo>
                  <a:cubicBezTo>
                    <a:pt x="2016" y="2086"/>
                    <a:pt x="2135" y="2094"/>
                    <a:pt x="2253" y="2102"/>
                  </a:cubicBezTo>
                  <a:cubicBezTo>
                    <a:pt x="2380" y="2110"/>
                    <a:pt x="2498" y="2118"/>
                    <a:pt x="2625" y="2126"/>
                  </a:cubicBezTo>
                  <a:cubicBezTo>
                    <a:pt x="2664" y="1493"/>
                    <a:pt x="2728" y="324"/>
                    <a:pt x="2720" y="269"/>
                  </a:cubicBezTo>
                </a:path>
              </a:pathLst>
            </a:custGeom>
            <a:solidFill>
              <a:schemeClr val="accent6"/>
            </a:solidFill>
            <a:ln>
              <a:solidFill>
                <a:schemeClr val="bg2"/>
              </a:solidFill>
            </a:ln>
            <a:effectLst/>
          </p:spPr>
          <p:txBody>
            <a:bodyPr wrap="none" anchor="ctr"/>
            <a:lstStyle/>
            <a:p>
              <a:endParaRPr lang="en-US" dirty="0">
                <a:latin typeface="Calibri Light" panose="020F0302020204030204"/>
              </a:endParaRPr>
            </a:p>
          </p:txBody>
        </p:sp>
        <p:sp>
          <p:nvSpPr>
            <p:cNvPr id="54" name="Freeform 53"/>
            <p:cNvSpPr>
              <a:spLocks noChangeArrowheads="1"/>
            </p:cNvSpPr>
            <p:nvPr/>
          </p:nvSpPr>
          <p:spPr bwMode="auto">
            <a:xfrm>
              <a:off x="9815544" y="5523585"/>
              <a:ext cx="1440290" cy="1117905"/>
            </a:xfrm>
            <a:custGeom>
              <a:avLst/>
              <a:gdLst>
                <a:gd name="T0" fmla="*/ 2633 w 2737"/>
                <a:gd name="T1" fmla="*/ 2126 h 2127"/>
                <a:gd name="T2" fmla="*/ 2633 w 2737"/>
                <a:gd name="T3" fmla="*/ 2126 h 2127"/>
                <a:gd name="T4" fmla="*/ 2625 w 2737"/>
                <a:gd name="T5" fmla="*/ 2126 h 2127"/>
                <a:gd name="T6" fmla="*/ 2253 w 2737"/>
                <a:gd name="T7" fmla="*/ 2110 h 2127"/>
                <a:gd name="T8" fmla="*/ 1898 w 2737"/>
                <a:gd name="T9" fmla="*/ 2086 h 2127"/>
                <a:gd name="T10" fmla="*/ 1890 w 2737"/>
                <a:gd name="T11" fmla="*/ 2086 h 2127"/>
                <a:gd name="T12" fmla="*/ 0 w 2737"/>
                <a:gd name="T13" fmla="*/ 1904 h 2127"/>
                <a:gd name="T14" fmla="*/ 0 w 2737"/>
                <a:gd name="T15" fmla="*/ 1904 h 2127"/>
                <a:gd name="T16" fmla="*/ 0 w 2737"/>
                <a:gd name="T17" fmla="*/ 1896 h 2127"/>
                <a:gd name="T18" fmla="*/ 245 w 2737"/>
                <a:gd name="T19" fmla="*/ 0 h 2127"/>
                <a:gd name="T20" fmla="*/ 245 w 2737"/>
                <a:gd name="T21" fmla="*/ 0 h 2127"/>
                <a:gd name="T22" fmla="*/ 2514 w 2737"/>
                <a:gd name="T23" fmla="*/ 222 h 2127"/>
                <a:gd name="T24" fmla="*/ 2649 w 2737"/>
                <a:gd name="T25" fmla="*/ 222 h 2127"/>
                <a:gd name="T26" fmla="*/ 2664 w 2737"/>
                <a:gd name="T27" fmla="*/ 214 h 2127"/>
                <a:gd name="T28" fmla="*/ 2728 w 2737"/>
                <a:gd name="T29" fmla="*/ 269 h 2127"/>
                <a:gd name="T30" fmla="*/ 2633 w 2737"/>
                <a:gd name="T31" fmla="*/ 2126 h 2127"/>
                <a:gd name="T32" fmla="*/ 2633 w 2737"/>
                <a:gd name="T33" fmla="*/ 2126 h 2127"/>
                <a:gd name="T34" fmla="*/ 8 w 2737"/>
                <a:gd name="T35" fmla="*/ 1896 h 2127"/>
                <a:gd name="T36" fmla="*/ 8 w 2737"/>
                <a:gd name="T37" fmla="*/ 1896 h 2127"/>
                <a:gd name="T38" fmla="*/ 1890 w 2737"/>
                <a:gd name="T39" fmla="*/ 2078 h 2127"/>
                <a:gd name="T40" fmla="*/ 1898 w 2737"/>
                <a:gd name="T41" fmla="*/ 2078 h 2127"/>
                <a:gd name="T42" fmla="*/ 2253 w 2737"/>
                <a:gd name="T43" fmla="*/ 2102 h 2127"/>
                <a:gd name="T44" fmla="*/ 2625 w 2737"/>
                <a:gd name="T45" fmla="*/ 2118 h 2127"/>
                <a:gd name="T46" fmla="*/ 2720 w 2737"/>
                <a:gd name="T47" fmla="*/ 277 h 2127"/>
                <a:gd name="T48" fmla="*/ 2664 w 2737"/>
                <a:gd name="T49" fmla="*/ 222 h 2127"/>
                <a:gd name="T50" fmla="*/ 2649 w 2737"/>
                <a:gd name="T51" fmla="*/ 229 h 2127"/>
                <a:gd name="T52" fmla="*/ 2514 w 2737"/>
                <a:gd name="T53" fmla="*/ 229 h 2127"/>
                <a:gd name="T54" fmla="*/ 245 w 2737"/>
                <a:gd name="T55" fmla="*/ 8 h 2127"/>
                <a:gd name="T56" fmla="*/ 8 w 2737"/>
                <a:gd name="T57" fmla="*/ 1896 h 2127"/>
                <a:gd name="T58" fmla="*/ 2633 w 2737"/>
                <a:gd name="T59" fmla="*/ 2126 h 2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737" h="2127">
                  <a:moveTo>
                    <a:pt x="2633" y="2126"/>
                  </a:moveTo>
                  <a:lnTo>
                    <a:pt x="2633" y="2126"/>
                  </a:lnTo>
                  <a:cubicBezTo>
                    <a:pt x="2625" y="2126"/>
                    <a:pt x="2625" y="2126"/>
                    <a:pt x="2625" y="2126"/>
                  </a:cubicBezTo>
                  <a:cubicBezTo>
                    <a:pt x="2506" y="2118"/>
                    <a:pt x="2380" y="2118"/>
                    <a:pt x="2253" y="2110"/>
                  </a:cubicBezTo>
                  <a:cubicBezTo>
                    <a:pt x="2135" y="2102"/>
                    <a:pt x="2016" y="2094"/>
                    <a:pt x="1898" y="2086"/>
                  </a:cubicBezTo>
                  <a:cubicBezTo>
                    <a:pt x="1890" y="2086"/>
                    <a:pt x="1890" y="2086"/>
                    <a:pt x="1890" y="2086"/>
                  </a:cubicBezTo>
                  <a:cubicBezTo>
                    <a:pt x="1234" y="2039"/>
                    <a:pt x="601" y="1976"/>
                    <a:pt x="0" y="1904"/>
                  </a:cubicBezTo>
                  <a:lnTo>
                    <a:pt x="0" y="1904"/>
                  </a:lnTo>
                  <a:cubicBezTo>
                    <a:pt x="0" y="1896"/>
                    <a:pt x="0" y="1896"/>
                    <a:pt x="0" y="1896"/>
                  </a:cubicBezTo>
                  <a:cubicBezTo>
                    <a:pt x="245" y="0"/>
                    <a:pt x="245" y="0"/>
                    <a:pt x="245" y="0"/>
                  </a:cubicBezTo>
                  <a:lnTo>
                    <a:pt x="245" y="0"/>
                  </a:lnTo>
                  <a:cubicBezTo>
                    <a:pt x="261" y="0"/>
                    <a:pt x="1945" y="222"/>
                    <a:pt x="2514" y="222"/>
                  </a:cubicBezTo>
                  <a:cubicBezTo>
                    <a:pt x="2569" y="222"/>
                    <a:pt x="2617" y="222"/>
                    <a:pt x="2649" y="222"/>
                  </a:cubicBezTo>
                  <a:cubicBezTo>
                    <a:pt x="2649" y="222"/>
                    <a:pt x="2656" y="214"/>
                    <a:pt x="2664" y="214"/>
                  </a:cubicBezTo>
                  <a:cubicBezTo>
                    <a:pt x="2688" y="214"/>
                    <a:pt x="2720" y="222"/>
                    <a:pt x="2728" y="269"/>
                  </a:cubicBezTo>
                  <a:cubicBezTo>
                    <a:pt x="2736" y="324"/>
                    <a:pt x="2664" y="1454"/>
                    <a:pt x="2633" y="2126"/>
                  </a:cubicBezTo>
                  <a:lnTo>
                    <a:pt x="2633" y="2126"/>
                  </a:lnTo>
                  <a:lnTo>
                    <a:pt x="8" y="1896"/>
                  </a:lnTo>
                  <a:lnTo>
                    <a:pt x="8" y="1896"/>
                  </a:lnTo>
                  <a:cubicBezTo>
                    <a:pt x="601" y="1968"/>
                    <a:pt x="1241" y="2031"/>
                    <a:pt x="1890" y="2078"/>
                  </a:cubicBezTo>
                  <a:cubicBezTo>
                    <a:pt x="1898" y="2078"/>
                    <a:pt x="1898" y="2078"/>
                    <a:pt x="1898" y="2078"/>
                  </a:cubicBezTo>
                  <a:cubicBezTo>
                    <a:pt x="2016" y="2086"/>
                    <a:pt x="2143" y="2094"/>
                    <a:pt x="2253" y="2102"/>
                  </a:cubicBezTo>
                  <a:cubicBezTo>
                    <a:pt x="2380" y="2110"/>
                    <a:pt x="2498" y="2110"/>
                    <a:pt x="2625" y="2118"/>
                  </a:cubicBezTo>
                  <a:cubicBezTo>
                    <a:pt x="2664" y="1446"/>
                    <a:pt x="2728" y="324"/>
                    <a:pt x="2720" y="277"/>
                  </a:cubicBezTo>
                  <a:cubicBezTo>
                    <a:pt x="2712" y="229"/>
                    <a:pt x="2688" y="222"/>
                    <a:pt x="2664" y="222"/>
                  </a:cubicBezTo>
                  <a:cubicBezTo>
                    <a:pt x="2656" y="222"/>
                    <a:pt x="2649" y="229"/>
                    <a:pt x="2649" y="229"/>
                  </a:cubicBezTo>
                  <a:cubicBezTo>
                    <a:pt x="2617" y="229"/>
                    <a:pt x="2569" y="229"/>
                    <a:pt x="2514" y="229"/>
                  </a:cubicBezTo>
                  <a:cubicBezTo>
                    <a:pt x="1961" y="229"/>
                    <a:pt x="340" y="16"/>
                    <a:pt x="245" y="8"/>
                  </a:cubicBezTo>
                  <a:cubicBezTo>
                    <a:pt x="8" y="1896"/>
                    <a:pt x="8" y="1896"/>
                    <a:pt x="8" y="1896"/>
                  </a:cubicBezTo>
                  <a:lnTo>
                    <a:pt x="2633" y="2126"/>
                  </a:lnTo>
                </a:path>
              </a:pathLst>
            </a:custGeom>
            <a:solidFill>
              <a:schemeClr val="accent6"/>
            </a:solidFill>
            <a:ln>
              <a:solidFill>
                <a:schemeClr val="bg2"/>
              </a:solidFill>
            </a:ln>
            <a:effectLst/>
          </p:spPr>
          <p:txBody>
            <a:bodyPr wrap="none" anchor="ctr"/>
            <a:lstStyle/>
            <a:p>
              <a:endParaRPr lang="en-US" dirty="0">
                <a:latin typeface="Calibri Light" panose="020F0302020204030204"/>
              </a:endParaRPr>
            </a:p>
          </p:txBody>
        </p:sp>
        <p:sp>
          <p:nvSpPr>
            <p:cNvPr id="55" name="Freeform 129"/>
            <p:cNvSpPr>
              <a:spLocks noChangeArrowheads="1"/>
            </p:cNvSpPr>
            <p:nvPr/>
          </p:nvSpPr>
          <p:spPr bwMode="auto">
            <a:xfrm>
              <a:off x="7802386" y="4915927"/>
              <a:ext cx="1268661" cy="1934301"/>
            </a:xfrm>
            <a:custGeom>
              <a:avLst/>
              <a:gdLst>
                <a:gd name="T0" fmla="*/ 356 w 2412"/>
                <a:gd name="T1" fmla="*/ 0 h 3676"/>
                <a:gd name="T2" fmla="*/ 356 w 2412"/>
                <a:gd name="T3" fmla="*/ 0 h 3676"/>
                <a:gd name="T4" fmla="*/ 0 w 2412"/>
                <a:gd name="T5" fmla="*/ 1391 h 3676"/>
                <a:gd name="T6" fmla="*/ 1597 w 2412"/>
                <a:gd name="T7" fmla="*/ 3675 h 3676"/>
                <a:gd name="T8" fmla="*/ 1605 w 2412"/>
                <a:gd name="T9" fmla="*/ 3627 h 3676"/>
                <a:gd name="T10" fmla="*/ 1652 w 2412"/>
                <a:gd name="T11" fmla="*/ 3564 h 3676"/>
                <a:gd name="T12" fmla="*/ 1629 w 2412"/>
                <a:gd name="T13" fmla="*/ 3446 h 3676"/>
                <a:gd name="T14" fmla="*/ 1660 w 2412"/>
                <a:gd name="T15" fmla="*/ 3359 h 3676"/>
                <a:gd name="T16" fmla="*/ 1668 w 2412"/>
                <a:gd name="T17" fmla="*/ 3272 h 3676"/>
                <a:gd name="T18" fmla="*/ 1668 w 2412"/>
                <a:gd name="T19" fmla="*/ 3209 h 3676"/>
                <a:gd name="T20" fmla="*/ 1692 w 2412"/>
                <a:gd name="T21" fmla="*/ 3137 h 3676"/>
                <a:gd name="T22" fmla="*/ 1802 w 2412"/>
                <a:gd name="T23" fmla="*/ 3169 h 3676"/>
                <a:gd name="T24" fmla="*/ 1842 w 2412"/>
                <a:gd name="T25" fmla="*/ 3224 h 3676"/>
                <a:gd name="T26" fmla="*/ 1897 w 2412"/>
                <a:gd name="T27" fmla="*/ 3169 h 3676"/>
                <a:gd name="T28" fmla="*/ 2000 w 2412"/>
                <a:gd name="T29" fmla="*/ 2758 h 3676"/>
                <a:gd name="T30" fmla="*/ 2000 w 2412"/>
                <a:gd name="T31" fmla="*/ 2758 h 3676"/>
                <a:gd name="T32" fmla="*/ 2000 w 2412"/>
                <a:gd name="T33" fmla="*/ 2758 h 3676"/>
                <a:gd name="T34" fmla="*/ 2008 w 2412"/>
                <a:gd name="T35" fmla="*/ 2758 h 3676"/>
                <a:gd name="T36" fmla="*/ 2411 w 2412"/>
                <a:gd name="T37" fmla="*/ 443 h 3676"/>
                <a:gd name="T38" fmla="*/ 356 w 2412"/>
                <a:gd name="T39" fmla="*/ 0 h 36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412" h="3676">
                  <a:moveTo>
                    <a:pt x="356" y="0"/>
                  </a:moveTo>
                  <a:lnTo>
                    <a:pt x="356" y="0"/>
                  </a:lnTo>
                  <a:cubicBezTo>
                    <a:pt x="0" y="1391"/>
                    <a:pt x="0" y="1391"/>
                    <a:pt x="0" y="1391"/>
                  </a:cubicBezTo>
                  <a:cubicBezTo>
                    <a:pt x="1597" y="3675"/>
                    <a:pt x="1597" y="3675"/>
                    <a:pt x="1597" y="3675"/>
                  </a:cubicBezTo>
                  <a:cubicBezTo>
                    <a:pt x="1597" y="3651"/>
                    <a:pt x="1589" y="3643"/>
                    <a:pt x="1605" y="3627"/>
                  </a:cubicBezTo>
                  <a:cubicBezTo>
                    <a:pt x="1629" y="3604"/>
                    <a:pt x="1652" y="3612"/>
                    <a:pt x="1652" y="3564"/>
                  </a:cubicBezTo>
                  <a:cubicBezTo>
                    <a:pt x="1644" y="3509"/>
                    <a:pt x="1629" y="3493"/>
                    <a:pt x="1629" y="3446"/>
                  </a:cubicBezTo>
                  <a:cubicBezTo>
                    <a:pt x="1629" y="3398"/>
                    <a:pt x="1668" y="3406"/>
                    <a:pt x="1660" y="3359"/>
                  </a:cubicBezTo>
                  <a:cubicBezTo>
                    <a:pt x="1652" y="3311"/>
                    <a:pt x="1652" y="3288"/>
                    <a:pt x="1668" y="3272"/>
                  </a:cubicBezTo>
                  <a:cubicBezTo>
                    <a:pt x="1676" y="3256"/>
                    <a:pt x="1676" y="3240"/>
                    <a:pt x="1668" y="3209"/>
                  </a:cubicBezTo>
                  <a:cubicBezTo>
                    <a:pt x="1660" y="3169"/>
                    <a:pt x="1636" y="3145"/>
                    <a:pt x="1692" y="3137"/>
                  </a:cubicBezTo>
                  <a:cubicBezTo>
                    <a:pt x="1755" y="3137"/>
                    <a:pt x="1779" y="3137"/>
                    <a:pt x="1802" y="3169"/>
                  </a:cubicBezTo>
                  <a:cubicBezTo>
                    <a:pt x="1818" y="3209"/>
                    <a:pt x="1802" y="3240"/>
                    <a:pt x="1842" y="3224"/>
                  </a:cubicBezTo>
                  <a:cubicBezTo>
                    <a:pt x="1882" y="3201"/>
                    <a:pt x="1889" y="3193"/>
                    <a:pt x="1897" y="3169"/>
                  </a:cubicBezTo>
                  <a:cubicBezTo>
                    <a:pt x="1913" y="3137"/>
                    <a:pt x="2000" y="2782"/>
                    <a:pt x="2000" y="2758"/>
                  </a:cubicBezTo>
                  <a:lnTo>
                    <a:pt x="2000" y="2758"/>
                  </a:lnTo>
                  <a:lnTo>
                    <a:pt x="2000" y="2758"/>
                  </a:lnTo>
                  <a:cubicBezTo>
                    <a:pt x="2000" y="2758"/>
                    <a:pt x="2000" y="2758"/>
                    <a:pt x="2008" y="2758"/>
                  </a:cubicBezTo>
                  <a:cubicBezTo>
                    <a:pt x="2411" y="443"/>
                    <a:pt x="2411" y="443"/>
                    <a:pt x="2411" y="443"/>
                  </a:cubicBezTo>
                  <a:cubicBezTo>
                    <a:pt x="1652" y="300"/>
                    <a:pt x="941" y="142"/>
                    <a:pt x="356" y="0"/>
                  </a:cubicBezTo>
                </a:path>
              </a:pathLst>
            </a:custGeom>
            <a:solidFill>
              <a:schemeClr val="accent6"/>
            </a:solidFill>
            <a:ln>
              <a:solidFill>
                <a:schemeClr val="bg2"/>
              </a:solidFill>
            </a:ln>
            <a:effectLst/>
          </p:spPr>
          <p:txBody>
            <a:bodyPr wrap="none" anchor="ctr"/>
            <a:lstStyle/>
            <a:p>
              <a:endParaRPr lang="en-US" dirty="0">
                <a:latin typeface="Calibri Light" panose="020F0302020204030204"/>
              </a:endParaRPr>
            </a:p>
          </p:txBody>
        </p:sp>
        <p:sp>
          <p:nvSpPr>
            <p:cNvPr id="56" name="Freeform 130"/>
            <p:cNvSpPr>
              <a:spLocks noChangeArrowheads="1"/>
            </p:cNvSpPr>
            <p:nvPr/>
          </p:nvSpPr>
          <p:spPr bwMode="auto">
            <a:xfrm>
              <a:off x="7802386" y="4913609"/>
              <a:ext cx="1268661" cy="1941258"/>
            </a:xfrm>
            <a:custGeom>
              <a:avLst/>
              <a:gdLst>
                <a:gd name="T0" fmla="*/ 1597 w 2412"/>
                <a:gd name="T1" fmla="*/ 3691 h 3692"/>
                <a:gd name="T2" fmla="*/ 348 w 2412"/>
                <a:gd name="T3" fmla="*/ 0 h 3692"/>
                <a:gd name="T4" fmla="*/ 2411 w 2412"/>
                <a:gd name="T5" fmla="*/ 451 h 3692"/>
                <a:gd name="T6" fmla="*/ 2411 w 2412"/>
                <a:gd name="T7" fmla="*/ 451 h 3692"/>
                <a:gd name="T8" fmla="*/ 2008 w 2412"/>
                <a:gd name="T9" fmla="*/ 2774 h 3692"/>
                <a:gd name="T10" fmla="*/ 1905 w 2412"/>
                <a:gd name="T11" fmla="*/ 3177 h 3692"/>
                <a:gd name="T12" fmla="*/ 1842 w 2412"/>
                <a:gd name="T13" fmla="*/ 3232 h 3692"/>
                <a:gd name="T14" fmla="*/ 1810 w 2412"/>
                <a:gd name="T15" fmla="*/ 3217 h 3692"/>
                <a:gd name="T16" fmla="*/ 1731 w 2412"/>
                <a:gd name="T17" fmla="*/ 3153 h 3692"/>
                <a:gd name="T18" fmla="*/ 1660 w 2412"/>
                <a:gd name="T19" fmla="*/ 3161 h 3692"/>
                <a:gd name="T20" fmla="*/ 1668 w 2412"/>
                <a:gd name="T21" fmla="*/ 3217 h 3692"/>
                <a:gd name="T22" fmla="*/ 1668 w 2412"/>
                <a:gd name="T23" fmla="*/ 3280 h 3692"/>
                <a:gd name="T24" fmla="*/ 1644 w 2412"/>
                <a:gd name="T25" fmla="*/ 3414 h 3692"/>
                <a:gd name="T26" fmla="*/ 1644 w 2412"/>
                <a:gd name="T27" fmla="*/ 3509 h 3692"/>
                <a:gd name="T28" fmla="*/ 1629 w 2412"/>
                <a:gd name="T29" fmla="*/ 3620 h 3692"/>
                <a:gd name="T30" fmla="*/ 1597 w 2412"/>
                <a:gd name="T31" fmla="*/ 3675 h 3692"/>
                <a:gd name="T32" fmla="*/ 8 w 2412"/>
                <a:gd name="T33" fmla="*/ 1399 h 3692"/>
                <a:gd name="T34" fmla="*/ 1589 w 2412"/>
                <a:gd name="T35" fmla="*/ 3675 h 3692"/>
                <a:gd name="T36" fmla="*/ 1629 w 2412"/>
                <a:gd name="T37" fmla="*/ 3612 h 3692"/>
                <a:gd name="T38" fmla="*/ 1636 w 2412"/>
                <a:gd name="T39" fmla="*/ 3517 h 3692"/>
                <a:gd name="T40" fmla="*/ 1644 w 2412"/>
                <a:gd name="T41" fmla="*/ 3406 h 3692"/>
                <a:gd name="T42" fmla="*/ 1668 w 2412"/>
                <a:gd name="T43" fmla="*/ 3280 h 3692"/>
                <a:gd name="T44" fmla="*/ 1660 w 2412"/>
                <a:gd name="T45" fmla="*/ 3217 h 3692"/>
                <a:gd name="T46" fmla="*/ 1652 w 2412"/>
                <a:gd name="T47" fmla="*/ 3161 h 3692"/>
                <a:gd name="T48" fmla="*/ 1731 w 2412"/>
                <a:gd name="T49" fmla="*/ 3145 h 3692"/>
                <a:gd name="T50" fmla="*/ 1818 w 2412"/>
                <a:gd name="T51" fmla="*/ 3217 h 3692"/>
                <a:gd name="T52" fmla="*/ 1842 w 2412"/>
                <a:gd name="T53" fmla="*/ 3224 h 3692"/>
                <a:gd name="T54" fmla="*/ 1897 w 2412"/>
                <a:gd name="T55" fmla="*/ 3169 h 3692"/>
                <a:gd name="T56" fmla="*/ 2000 w 2412"/>
                <a:gd name="T57" fmla="*/ 2766 h 3692"/>
                <a:gd name="T58" fmla="*/ 2000 w 2412"/>
                <a:gd name="T59" fmla="*/ 2766 h 3692"/>
                <a:gd name="T60" fmla="*/ 356 w 2412"/>
                <a:gd name="T61" fmla="*/ 16 h 3692"/>
                <a:gd name="T62" fmla="*/ 1597 w 2412"/>
                <a:gd name="T63" fmla="*/ 3691 h 36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412" h="3692">
                  <a:moveTo>
                    <a:pt x="1597" y="3691"/>
                  </a:moveTo>
                  <a:lnTo>
                    <a:pt x="1597" y="3691"/>
                  </a:lnTo>
                  <a:cubicBezTo>
                    <a:pt x="0" y="1399"/>
                    <a:pt x="0" y="1399"/>
                    <a:pt x="0" y="1399"/>
                  </a:cubicBezTo>
                  <a:cubicBezTo>
                    <a:pt x="348" y="0"/>
                    <a:pt x="348" y="0"/>
                    <a:pt x="348" y="0"/>
                  </a:cubicBezTo>
                  <a:cubicBezTo>
                    <a:pt x="356" y="8"/>
                    <a:pt x="356" y="8"/>
                    <a:pt x="356" y="8"/>
                  </a:cubicBezTo>
                  <a:cubicBezTo>
                    <a:pt x="1067" y="174"/>
                    <a:pt x="1755" y="324"/>
                    <a:pt x="2411" y="451"/>
                  </a:cubicBezTo>
                  <a:lnTo>
                    <a:pt x="2411" y="451"/>
                  </a:lnTo>
                  <a:lnTo>
                    <a:pt x="2411" y="451"/>
                  </a:lnTo>
                  <a:cubicBezTo>
                    <a:pt x="2008" y="2774"/>
                    <a:pt x="2008" y="2774"/>
                    <a:pt x="2008" y="2774"/>
                  </a:cubicBezTo>
                  <a:lnTo>
                    <a:pt x="2008" y="2774"/>
                  </a:lnTo>
                  <a:lnTo>
                    <a:pt x="2000" y="2774"/>
                  </a:lnTo>
                  <a:cubicBezTo>
                    <a:pt x="2000" y="2813"/>
                    <a:pt x="1913" y="3145"/>
                    <a:pt x="1905" y="3177"/>
                  </a:cubicBezTo>
                  <a:cubicBezTo>
                    <a:pt x="1889" y="3201"/>
                    <a:pt x="1882" y="3209"/>
                    <a:pt x="1850" y="3224"/>
                  </a:cubicBezTo>
                  <a:cubicBezTo>
                    <a:pt x="1842" y="3232"/>
                    <a:pt x="1842" y="3232"/>
                    <a:pt x="1842" y="3232"/>
                  </a:cubicBezTo>
                  <a:cubicBezTo>
                    <a:pt x="1834" y="3240"/>
                    <a:pt x="1834" y="3240"/>
                    <a:pt x="1826" y="3240"/>
                  </a:cubicBezTo>
                  <a:cubicBezTo>
                    <a:pt x="1810" y="3240"/>
                    <a:pt x="1810" y="3232"/>
                    <a:pt x="1810" y="3217"/>
                  </a:cubicBezTo>
                  <a:cubicBezTo>
                    <a:pt x="1802" y="3209"/>
                    <a:pt x="1802" y="3193"/>
                    <a:pt x="1795" y="3185"/>
                  </a:cubicBezTo>
                  <a:cubicBezTo>
                    <a:pt x="1779" y="3161"/>
                    <a:pt x="1763" y="3153"/>
                    <a:pt x="1731" y="3153"/>
                  </a:cubicBezTo>
                  <a:cubicBezTo>
                    <a:pt x="1723" y="3153"/>
                    <a:pt x="1708" y="3153"/>
                    <a:pt x="1692" y="3153"/>
                  </a:cubicBezTo>
                  <a:cubicBezTo>
                    <a:pt x="1676" y="3153"/>
                    <a:pt x="1668" y="3153"/>
                    <a:pt x="1660" y="3161"/>
                  </a:cubicBezTo>
                  <a:cubicBezTo>
                    <a:pt x="1652" y="3169"/>
                    <a:pt x="1660" y="3185"/>
                    <a:pt x="1660" y="3201"/>
                  </a:cubicBezTo>
                  <a:cubicBezTo>
                    <a:pt x="1668" y="3201"/>
                    <a:pt x="1668" y="3209"/>
                    <a:pt x="1668" y="3217"/>
                  </a:cubicBezTo>
                  <a:cubicBezTo>
                    <a:pt x="1668" y="3224"/>
                    <a:pt x="1668" y="3224"/>
                    <a:pt x="1668" y="3224"/>
                  </a:cubicBezTo>
                  <a:cubicBezTo>
                    <a:pt x="1676" y="3248"/>
                    <a:pt x="1684" y="3264"/>
                    <a:pt x="1668" y="3280"/>
                  </a:cubicBezTo>
                  <a:cubicBezTo>
                    <a:pt x="1660" y="3296"/>
                    <a:pt x="1652" y="3319"/>
                    <a:pt x="1660" y="3367"/>
                  </a:cubicBezTo>
                  <a:cubicBezTo>
                    <a:pt x="1668" y="3391"/>
                    <a:pt x="1652" y="3406"/>
                    <a:pt x="1644" y="3414"/>
                  </a:cubicBezTo>
                  <a:cubicBezTo>
                    <a:pt x="1636" y="3422"/>
                    <a:pt x="1629" y="3430"/>
                    <a:pt x="1629" y="3454"/>
                  </a:cubicBezTo>
                  <a:cubicBezTo>
                    <a:pt x="1629" y="3477"/>
                    <a:pt x="1636" y="3493"/>
                    <a:pt x="1644" y="3509"/>
                  </a:cubicBezTo>
                  <a:cubicBezTo>
                    <a:pt x="1644" y="3525"/>
                    <a:pt x="1652" y="3541"/>
                    <a:pt x="1652" y="3572"/>
                  </a:cubicBezTo>
                  <a:cubicBezTo>
                    <a:pt x="1660" y="3604"/>
                    <a:pt x="1644" y="3612"/>
                    <a:pt x="1629" y="3620"/>
                  </a:cubicBezTo>
                  <a:cubicBezTo>
                    <a:pt x="1629" y="3628"/>
                    <a:pt x="1621" y="3628"/>
                    <a:pt x="1613" y="3635"/>
                  </a:cubicBezTo>
                  <a:cubicBezTo>
                    <a:pt x="1597" y="3651"/>
                    <a:pt x="1597" y="3659"/>
                    <a:pt x="1597" y="3675"/>
                  </a:cubicBezTo>
                  <a:cubicBezTo>
                    <a:pt x="1597" y="3691"/>
                    <a:pt x="1597" y="3691"/>
                    <a:pt x="1597" y="3691"/>
                  </a:cubicBezTo>
                  <a:lnTo>
                    <a:pt x="8" y="1399"/>
                  </a:lnTo>
                  <a:lnTo>
                    <a:pt x="8" y="1399"/>
                  </a:lnTo>
                  <a:cubicBezTo>
                    <a:pt x="1589" y="3675"/>
                    <a:pt x="1589" y="3675"/>
                    <a:pt x="1589" y="3675"/>
                  </a:cubicBezTo>
                  <a:cubicBezTo>
                    <a:pt x="1589" y="3659"/>
                    <a:pt x="1589" y="3644"/>
                    <a:pt x="1605" y="3628"/>
                  </a:cubicBezTo>
                  <a:cubicBezTo>
                    <a:pt x="1613" y="3620"/>
                    <a:pt x="1621" y="3620"/>
                    <a:pt x="1629" y="3612"/>
                  </a:cubicBezTo>
                  <a:cubicBezTo>
                    <a:pt x="1644" y="3604"/>
                    <a:pt x="1652" y="3604"/>
                    <a:pt x="1644" y="3572"/>
                  </a:cubicBezTo>
                  <a:cubicBezTo>
                    <a:pt x="1644" y="3549"/>
                    <a:pt x="1636" y="3533"/>
                    <a:pt x="1636" y="3517"/>
                  </a:cubicBezTo>
                  <a:cubicBezTo>
                    <a:pt x="1629" y="3501"/>
                    <a:pt x="1621" y="3485"/>
                    <a:pt x="1621" y="3454"/>
                  </a:cubicBezTo>
                  <a:cubicBezTo>
                    <a:pt x="1621" y="3430"/>
                    <a:pt x="1636" y="3422"/>
                    <a:pt x="1644" y="3406"/>
                  </a:cubicBezTo>
                  <a:cubicBezTo>
                    <a:pt x="1652" y="3398"/>
                    <a:pt x="1660" y="3391"/>
                    <a:pt x="1652" y="3367"/>
                  </a:cubicBezTo>
                  <a:cubicBezTo>
                    <a:pt x="1644" y="3319"/>
                    <a:pt x="1652" y="3296"/>
                    <a:pt x="1668" y="3280"/>
                  </a:cubicBezTo>
                  <a:cubicBezTo>
                    <a:pt x="1676" y="3264"/>
                    <a:pt x="1668" y="3248"/>
                    <a:pt x="1660" y="3224"/>
                  </a:cubicBezTo>
                  <a:cubicBezTo>
                    <a:pt x="1660" y="3217"/>
                    <a:pt x="1660" y="3217"/>
                    <a:pt x="1660" y="3217"/>
                  </a:cubicBezTo>
                  <a:cubicBezTo>
                    <a:pt x="1660" y="3209"/>
                    <a:pt x="1660" y="3201"/>
                    <a:pt x="1660" y="3201"/>
                  </a:cubicBezTo>
                  <a:cubicBezTo>
                    <a:pt x="1652" y="3185"/>
                    <a:pt x="1644" y="3169"/>
                    <a:pt x="1652" y="3161"/>
                  </a:cubicBezTo>
                  <a:cubicBezTo>
                    <a:pt x="1660" y="3153"/>
                    <a:pt x="1676" y="3145"/>
                    <a:pt x="1692" y="3145"/>
                  </a:cubicBezTo>
                  <a:cubicBezTo>
                    <a:pt x="1708" y="3145"/>
                    <a:pt x="1723" y="3145"/>
                    <a:pt x="1731" y="3145"/>
                  </a:cubicBezTo>
                  <a:cubicBezTo>
                    <a:pt x="1763" y="3145"/>
                    <a:pt x="1787" y="3145"/>
                    <a:pt x="1802" y="3177"/>
                  </a:cubicBezTo>
                  <a:cubicBezTo>
                    <a:pt x="1810" y="3193"/>
                    <a:pt x="1810" y="3201"/>
                    <a:pt x="1818" y="3217"/>
                  </a:cubicBezTo>
                  <a:cubicBezTo>
                    <a:pt x="1818" y="3224"/>
                    <a:pt x="1818" y="3232"/>
                    <a:pt x="1826" y="3232"/>
                  </a:cubicBezTo>
                  <a:cubicBezTo>
                    <a:pt x="1826" y="3232"/>
                    <a:pt x="1834" y="3232"/>
                    <a:pt x="1842" y="3224"/>
                  </a:cubicBezTo>
                  <a:cubicBezTo>
                    <a:pt x="1850" y="3224"/>
                    <a:pt x="1850" y="3224"/>
                    <a:pt x="1850" y="3224"/>
                  </a:cubicBezTo>
                  <a:cubicBezTo>
                    <a:pt x="1882" y="3201"/>
                    <a:pt x="1889" y="3201"/>
                    <a:pt x="1897" y="3169"/>
                  </a:cubicBezTo>
                  <a:cubicBezTo>
                    <a:pt x="1913" y="3145"/>
                    <a:pt x="1992" y="2790"/>
                    <a:pt x="1992" y="2766"/>
                  </a:cubicBezTo>
                  <a:cubicBezTo>
                    <a:pt x="1992" y="2766"/>
                    <a:pt x="1992" y="2766"/>
                    <a:pt x="2000" y="2766"/>
                  </a:cubicBezTo>
                  <a:lnTo>
                    <a:pt x="2000" y="2766"/>
                  </a:lnTo>
                  <a:lnTo>
                    <a:pt x="2000" y="2766"/>
                  </a:lnTo>
                  <a:cubicBezTo>
                    <a:pt x="2403" y="451"/>
                    <a:pt x="2403" y="451"/>
                    <a:pt x="2403" y="451"/>
                  </a:cubicBezTo>
                  <a:cubicBezTo>
                    <a:pt x="1755" y="332"/>
                    <a:pt x="1067" y="182"/>
                    <a:pt x="356" y="16"/>
                  </a:cubicBezTo>
                  <a:cubicBezTo>
                    <a:pt x="8" y="1399"/>
                    <a:pt x="8" y="1399"/>
                    <a:pt x="8" y="1399"/>
                  </a:cubicBezTo>
                  <a:lnTo>
                    <a:pt x="1597" y="3691"/>
                  </a:lnTo>
                </a:path>
              </a:pathLst>
            </a:custGeom>
            <a:solidFill>
              <a:schemeClr val="accent6"/>
            </a:solidFill>
            <a:ln>
              <a:solidFill>
                <a:schemeClr val="bg2"/>
              </a:solidFill>
            </a:ln>
            <a:effectLst/>
          </p:spPr>
          <p:txBody>
            <a:bodyPr wrap="none" anchor="ctr"/>
            <a:lstStyle/>
            <a:p>
              <a:endParaRPr lang="en-US" dirty="0">
                <a:latin typeface="Calibri Light" panose="020F0302020204030204"/>
              </a:endParaRPr>
            </a:p>
          </p:txBody>
        </p:sp>
        <p:sp>
          <p:nvSpPr>
            <p:cNvPr id="57" name="Freeform 132"/>
            <p:cNvSpPr>
              <a:spLocks noChangeArrowheads="1"/>
            </p:cNvSpPr>
            <p:nvPr/>
          </p:nvSpPr>
          <p:spPr bwMode="auto">
            <a:xfrm>
              <a:off x="8855351" y="5150178"/>
              <a:ext cx="1090074" cy="1375348"/>
            </a:xfrm>
            <a:custGeom>
              <a:avLst/>
              <a:gdLst>
                <a:gd name="T0" fmla="*/ 1826 w 2072"/>
                <a:gd name="T1" fmla="*/ 2615 h 2616"/>
                <a:gd name="T2" fmla="*/ 1826 w 2072"/>
                <a:gd name="T3" fmla="*/ 2615 h 2616"/>
                <a:gd name="T4" fmla="*/ 1826 w 2072"/>
                <a:gd name="T5" fmla="*/ 2615 h 2616"/>
                <a:gd name="T6" fmla="*/ 119 w 2072"/>
                <a:gd name="T7" fmla="*/ 2339 h 2616"/>
                <a:gd name="T8" fmla="*/ 48 w 2072"/>
                <a:gd name="T9" fmla="*/ 2331 h 2616"/>
                <a:gd name="T10" fmla="*/ 48 w 2072"/>
                <a:gd name="T11" fmla="*/ 2331 h 2616"/>
                <a:gd name="T12" fmla="*/ 32 w 2072"/>
                <a:gd name="T13" fmla="*/ 2323 h 2616"/>
                <a:gd name="T14" fmla="*/ 24 w 2072"/>
                <a:gd name="T15" fmla="*/ 2323 h 2616"/>
                <a:gd name="T16" fmla="*/ 8 w 2072"/>
                <a:gd name="T17" fmla="*/ 2323 h 2616"/>
                <a:gd name="T18" fmla="*/ 0 w 2072"/>
                <a:gd name="T19" fmla="*/ 2323 h 2616"/>
                <a:gd name="T20" fmla="*/ 403 w 2072"/>
                <a:gd name="T21" fmla="*/ 0 h 2616"/>
                <a:gd name="T22" fmla="*/ 411 w 2072"/>
                <a:gd name="T23" fmla="*/ 0 h 2616"/>
                <a:gd name="T24" fmla="*/ 1423 w 2072"/>
                <a:gd name="T25" fmla="*/ 166 h 2616"/>
                <a:gd name="T26" fmla="*/ 1423 w 2072"/>
                <a:gd name="T27" fmla="*/ 166 h 2616"/>
                <a:gd name="T28" fmla="*/ 1360 w 2072"/>
                <a:gd name="T29" fmla="*/ 624 h 2616"/>
                <a:gd name="T30" fmla="*/ 2048 w 2072"/>
                <a:gd name="T31" fmla="*/ 703 h 2616"/>
                <a:gd name="T32" fmla="*/ 2071 w 2072"/>
                <a:gd name="T33" fmla="*/ 735 h 2616"/>
                <a:gd name="T34" fmla="*/ 1826 w 2072"/>
                <a:gd name="T35" fmla="*/ 2615 h 2616"/>
                <a:gd name="T36" fmla="*/ 8 w 2072"/>
                <a:gd name="T37" fmla="*/ 2315 h 2616"/>
                <a:gd name="T38" fmla="*/ 8 w 2072"/>
                <a:gd name="T39" fmla="*/ 2315 h 2616"/>
                <a:gd name="T40" fmla="*/ 32 w 2072"/>
                <a:gd name="T41" fmla="*/ 2315 h 2616"/>
                <a:gd name="T42" fmla="*/ 32 w 2072"/>
                <a:gd name="T43" fmla="*/ 2315 h 2616"/>
                <a:gd name="T44" fmla="*/ 48 w 2072"/>
                <a:gd name="T45" fmla="*/ 2323 h 2616"/>
                <a:gd name="T46" fmla="*/ 48 w 2072"/>
                <a:gd name="T47" fmla="*/ 2323 h 2616"/>
                <a:gd name="T48" fmla="*/ 119 w 2072"/>
                <a:gd name="T49" fmla="*/ 2339 h 2616"/>
                <a:gd name="T50" fmla="*/ 1826 w 2072"/>
                <a:gd name="T51" fmla="*/ 2607 h 2616"/>
                <a:gd name="T52" fmla="*/ 2064 w 2072"/>
                <a:gd name="T53" fmla="*/ 735 h 2616"/>
                <a:gd name="T54" fmla="*/ 2048 w 2072"/>
                <a:gd name="T55" fmla="*/ 711 h 2616"/>
                <a:gd name="T56" fmla="*/ 1352 w 2072"/>
                <a:gd name="T57" fmla="*/ 632 h 2616"/>
                <a:gd name="T58" fmla="*/ 1415 w 2072"/>
                <a:gd name="T59" fmla="*/ 174 h 2616"/>
                <a:gd name="T60" fmla="*/ 411 w 2072"/>
                <a:gd name="T61" fmla="*/ 8 h 2616"/>
                <a:gd name="T62" fmla="*/ 8 w 2072"/>
                <a:gd name="T63" fmla="*/ 2315 h 2616"/>
                <a:gd name="T64" fmla="*/ 1826 w 2072"/>
                <a:gd name="T65" fmla="*/ 2615 h 26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072" h="2616">
                  <a:moveTo>
                    <a:pt x="1826" y="2615"/>
                  </a:moveTo>
                  <a:lnTo>
                    <a:pt x="1826" y="2615"/>
                  </a:lnTo>
                  <a:lnTo>
                    <a:pt x="1826" y="2615"/>
                  </a:lnTo>
                  <a:cubicBezTo>
                    <a:pt x="925" y="2497"/>
                    <a:pt x="356" y="2386"/>
                    <a:pt x="119" y="2339"/>
                  </a:cubicBezTo>
                  <a:cubicBezTo>
                    <a:pt x="87" y="2339"/>
                    <a:pt x="63" y="2331"/>
                    <a:pt x="48" y="2331"/>
                  </a:cubicBezTo>
                  <a:lnTo>
                    <a:pt x="48" y="2331"/>
                  </a:lnTo>
                  <a:cubicBezTo>
                    <a:pt x="40" y="2331"/>
                    <a:pt x="40" y="2323"/>
                    <a:pt x="32" y="2323"/>
                  </a:cubicBezTo>
                  <a:cubicBezTo>
                    <a:pt x="24" y="2323"/>
                    <a:pt x="24" y="2323"/>
                    <a:pt x="24" y="2323"/>
                  </a:cubicBezTo>
                  <a:cubicBezTo>
                    <a:pt x="16" y="2323"/>
                    <a:pt x="8" y="2323"/>
                    <a:pt x="8" y="2323"/>
                  </a:cubicBezTo>
                  <a:cubicBezTo>
                    <a:pt x="0" y="2323"/>
                    <a:pt x="0" y="2323"/>
                    <a:pt x="0" y="2323"/>
                  </a:cubicBezTo>
                  <a:cubicBezTo>
                    <a:pt x="403" y="0"/>
                    <a:pt x="403" y="0"/>
                    <a:pt x="403" y="0"/>
                  </a:cubicBezTo>
                  <a:cubicBezTo>
                    <a:pt x="411" y="0"/>
                    <a:pt x="411" y="0"/>
                    <a:pt x="411" y="0"/>
                  </a:cubicBezTo>
                  <a:cubicBezTo>
                    <a:pt x="759" y="63"/>
                    <a:pt x="1099" y="118"/>
                    <a:pt x="1423" y="166"/>
                  </a:cubicBezTo>
                  <a:lnTo>
                    <a:pt x="1423" y="166"/>
                  </a:lnTo>
                  <a:cubicBezTo>
                    <a:pt x="1360" y="624"/>
                    <a:pt x="1360" y="624"/>
                    <a:pt x="1360" y="624"/>
                  </a:cubicBezTo>
                  <a:cubicBezTo>
                    <a:pt x="2048" y="703"/>
                    <a:pt x="2048" y="703"/>
                    <a:pt x="2048" y="703"/>
                  </a:cubicBezTo>
                  <a:cubicBezTo>
                    <a:pt x="2071" y="735"/>
                    <a:pt x="2071" y="735"/>
                    <a:pt x="2071" y="735"/>
                  </a:cubicBezTo>
                  <a:cubicBezTo>
                    <a:pt x="1826" y="2615"/>
                    <a:pt x="1826" y="2615"/>
                    <a:pt x="1826" y="2615"/>
                  </a:cubicBezTo>
                  <a:lnTo>
                    <a:pt x="8" y="2315"/>
                  </a:lnTo>
                  <a:lnTo>
                    <a:pt x="8" y="2315"/>
                  </a:lnTo>
                  <a:cubicBezTo>
                    <a:pt x="16" y="2315"/>
                    <a:pt x="24" y="2315"/>
                    <a:pt x="32" y="2315"/>
                  </a:cubicBezTo>
                  <a:lnTo>
                    <a:pt x="32" y="2315"/>
                  </a:lnTo>
                  <a:cubicBezTo>
                    <a:pt x="40" y="2323"/>
                    <a:pt x="40" y="2323"/>
                    <a:pt x="48" y="2323"/>
                  </a:cubicBezTo>
                  <a:lnTo>
                    <a:pt x="48" y="2323"/>
                  </a:lnTo>
                  <a:cubicBezTo>
                    <a:pt x="63" y="2323"/>
                    <a:pt x="87" y="2331"/>
                    <a:pt x="119" y="2339"/>
                  </a:cubicBezTo>
                  <a:cubicBezTo>
                    <a:pt x="356" y="2386"/>
                    <a:pt x="925" y="2497"/>
                    <a:pt x="1826" y="2607"/>
                  </a:cubicBezTo>
                  <a:cubicBezTo>
                    <a:pt x="2064" y="735"/>
                    <a:pt x="2064" y="735"/>
                    <a:pt x="2064" y="735"/>
                  </a:cubicBezTo>
                  <a:cubicBezTo>
                    <a:pt x="2048" y="711"/>
                    <a:pt x="2048" y="711"/>
                    <a:pt x="2048" y="711"/>
                  </a:cubicBezTo>
                  <a:cubicBezTo>
                    <a:pt x="1352" y="632"/>
                    <a:pt x="1352" y="632"/>
                    <a:pt x="1352" y="632"/>
                  </a:cubicBezTo>
                  <a:cubicBezTo>
                    <a:pt x="1415" y="174"/>
                    <a:pt x="1415" y="174"/>
                    <a:pt x="1415" y="174"/>
                  </a:cubicBezTo>
                  <a:cubicBezTo>
                    <a:pt x="1099" y="126"/>
                    <a:pt x="759" y="71"/>
                    <a:pt x="411" y="8"/>
                  </a:cubicBezTo>
                  <a:cubicBezTo>
                    <a:pt x="8" y="2315"/>
                    <a:pt x="8" y="2315"/>
                    <a:pt x="8" y="2315"/>
                  </a:cubicBezTo>
                  <a:lnTo>
                    <a:pt x="1826" y="2615"/>
                  </a:lnTo>
                </a:path>
              </a:pathLst>
            </a:custGeom>
            <a:solidFill>
              <a:schemeClr val="accent6"/>
            </a:solidFill>
            <a:ln>
              <a:solidFill>
                <a:schemeClr val="bg2"/>
              </a:solidFill>
            </a:ln>
            <a:effectLst/>
          </p:spPr>
          <p:txBody>
            <a:bodyPr wrap="none" anchor="ctr"/>
            <a:lstStyle/>
            <a:p>
              <a:endParaRPr lang="en-US" dirty="0">
                <a:latin typeface="Calibri Light" panose="020F0302020204030204"/>
              </a:endParaRPr>
            </a:p>
          </p:txBody>
        </p:sp>
        <p:sp>
          <p:nvSpPr>
            <p:cNvPr id="58" name="Freeform 138"/>
            <p:cNvSpPr>
              <a:spLocks noChangeArrowheads="1"/>
            </p:cNvSpPr>
            <p:nvPr/>
          </p:nvSpPr>
          <p:spPr bwMode="auto">
            <a:xfrm>
              <a:off x="8878544" y="6374771"/>
              <a:ext cx="934681" cy="146116"/>
            </a:xfrm>
            <a:custGeom>
              <a:avLst/>
              <a:gdLst>
                <a:gd name="T0" fmla="*/ 0 w 1779"/>
                <a:gd name="T1" fmla="*/ 0 h 277"/>
                <a:gd name="T2" fmla="*/ 0 w 1779"/>
                <a:gd name="T3" fmla="*/ 0 h 277"/>
                <a:gd name="T4" fmla="*/ 1778 w 1779"/>
                <a:gd name="T5" fmla="*/ 276 h 277"/>
                <a:gd name="T6" fmla="*/ 1778 w 1779"/>
                <a:gd name="T7" fmla="*/ 276 h 277"/>
                <a:gd name="T8" fmla="*/ 0 w 1779"/>
                <a:gd name="T9" fmla="*/ 0 h 277"/>
              </a:gdLst>
              <a:ahLst/>
              <a:cxnLst>
                <a:cxn ang="0">
                  <a:pos x="T0" y="T1"/>
                </a:cxn>
                <a:cxn ang="0">
                  <a:pos x="T2" y="T3"/>
                </a:cxn>
                <a:cxn ang="0">
                  <a:pos x="T4" y="T5"/>
                </a:cxn>
                <a:cxn ang="0">
                  <a:pos x="T6" y="T7"/>
                </a:cxn>
                <a:cxn ang="0">
                  <a:pos x="T8" y="T9"/>
                </a:cxn>
              </a:cxnLst>
              <a:rect l="0" t="0" r="r" b="b"/>
              <a:pathLst>
                <a:path w="1779" h="277">
                  <a:moveTo>
                    <a:pt x="0" y="0"/>
                  </a:moveTo>
                  <a:lnTo>
                    <a:pt x="0" y="0"/>
                  </a:lnTo>
                  <a:cubicBezTo>
                    <a:pt x="166" y="31"/>
                    <a:pt x="774" y="158"/>
                    <a:pt x="1778" y="276"/>
                  </a:cubicBezTo>
                  <a:lnTo>
                    <a:pt x="1778" y="276"/>
                  </a:lnTo>
                  <a:cubicBezTo>
                    <a:pt x="774" y="158"/>
                    <a:pt x="166" y="31"/>
                    <a:pt x="0" y="0"/>
                  </a:cubicBezTo>
                </a:path>
              </a:pathLst>
            </a:custGeom>
            <a:solidFill>
              <a:schemeClr val="accent6"/>
            </a:solidFill>
            <a:ln>
              <a:solidFill>
                <a:schemeClr val="bg2"/>
              </a:solidFill>
            </a:ln>
            <a:effectLst/>
          </p:spPr>
          <p:txBody>
            <a:bodyPr wrap="none" anchor="ctr"/>
            <a:lstStyle/>
            <a:p>
              <a:endParaRPr lang="en-US" dirty="0">
                <a:latin typeface="Calibri Light" panose="020F0302020204030204"/>
              </a:endParaRPr>
            </a:p>
          </p:txBody>
        </p:sp>
        <p:sp>
          <p:nvSpPr>
            <p:cNvPr id="59" name="Freeform 219"/>
            <p:cNvSpPr>
              <a:spLocks noChangeArrowheads="1"/>
            </p:cNvSpPr>
            <p:nvPr/>
          </p:nvSpPr>
          <p:spPr bwMode="auto">
            <a:xfrm>
              <a:off x="7245753" y="3719166"/>
              <a:ext cx="1572489" cy="1322004"/>
            </a:xfrm>
            <a:custGeom>
              <a:avLst/>
              <a:gdLst>
                <a:gd name="T0" fmla="*/ 2450 w 2989"/>
                <a:gd name="T1" fmla="*/ 601 h 2515"/>
                <a:gd name="T2" fmla="*/ 2450 w 2989"/>
                <a:gd name="T3" fmla="*/ 601 h 2515"/>
                <a:gd name="T4" fmla="*/ 2213 w 2989"/>
                <a:gd name="T5" fmla="*/ 538 h 2515"/>
                <a:gd name="T6" fmla="*/ 2102 w 2989"/>
                <a:gd name="T7" fmla="*/ 546 h 2515"/>
                <a:gd name="T8" fmla="*/ 2015 w 2989"/>
                <a:gd name="T9" fmla="*/ 538 h 2515"/>
                <a:gd name="T10" fmla="*/ 1968 w 2989"/>
                <a:gd name="T11" fmla="*/ 554 h 2515"/>
                <a:gd name="T12" fmla="*/ 1818 w 2989"/>
                <a:gd name="T13" fmla="*/ 554 h 2515"/>
                <a:gd name="T14" fmla="*/ 1707 w 2989"/>
                <a:gd name="T15" fmla="*/ 554 h 2515"/>
                <a:gd name="T16" fmla="*/ 1620 w 2989"/>
                <a:gd name="T17" fmla="*/ 522 h 2515"/>
                <a:gd name="T18" fmla="*/ 1533 w 2989"/>
                <a:gd name="T19" fmla="*/ 538 h 2515"/>
                <a:gd name="T20" fmla="*/ 1454 w 2989"/>
                <a:gd name="T21" fmla="*/ 522 h 2515"/>
                <a:gd name="T22" fmla="*/ 1415 w 2989"/>
                <a:gd name="T23" fmla="*/ 490 h 2515"/>
                <a:gd name="T24" fmla="*/ 1360 w 2989"/>
                <a:gd name="T25" fmla="*/ 459 h 2515"/>
                <a:gd name="T26" fmla="*/ 1272 w 2989"/>
                <a:gd name="T27" fmla="*/ 451 h 2515"/>
                <a:gd name="T28" fmla="*/ 1185 w 2989"/>
                <a:gd name="T29" fmla="*/ 467 h 2515"/>
                <a:gd name="T30" fmla="*/ 1059 w 2989"/>
                <a:gd name="T31" fmla="*/ 451 h 2515"/>
                <a:gd name="T32" fmla="*/ 956 w 2989"/>
                <a:gd name="T33" fmla="*/ 419 h 2515"/>
                <a:gd name="T34" fmla="*/ 948 w 2989"/>
                <a:gd name="T35" fmla="*/ 348 h 2515"/>
                <a:gd name="T36" fmla="*/ 964 w 2989"/>
                <a:gd name="T37" fmla="*/ 190 h 2515"/>
                <a:gd name="T38" fmla="*/ 877 w 2989"/>
                <a:gd name="T39" fmla="*/ 103 h 2515"/>
                <a:gd name="T40" fmla="*/ 822 w 2989"/>
                <a:gd name="T41" fmla="*/ 87 h 2515"/>
                <a:gd name="T42" fmla="*/ 790 w 2989"/>
                <a:gd name="T43" fmla="*/ 40 h 2515"/>
                <a:gd name="T44" fmla="*/ 687 w 2989"/>
                <a:gd name="T45" fmla="*/ 0 h 2515"/>
                <a:gd name="T46" fmla="*/ 687 w 2989"/>
                <a:gd name="T47" fmla="*/ 16 h 2515"/>
                <a:gd name="T48" fmla="*/ 672 w 2989"/>
                <a:gd name="T49" fmla="*/ 79 h 2515"/>
                <a:gd name="T50" fmla="*/ 664 w 2989"/>
                <a:gd name="T51" fmla="*/ 95 h 2515"/>
                <a:gd name="T52" fmla="*/ 608 w 2989"/>
                <a:gd name="T53" fmla="*/ 277 h 2515"/>
                <a:gd name="T54" fmla="*/ 545 w 2989"/>
                <a:gd name="T55" fmla="*/ 459 h 2515"/>
                <a:gd name="T56" fmla="*/ 474 w 2989"/>
                <a:gd name="T57" fmla="*/ 593 h 2515"/>
                <a:gd name="T58" fmla="*/ 442 w 2989"/>
                <a:gd name="T59" fmla="*/ 672 h 2515"/>
                <a:gd name="T60" fmla="*/ 434 w 2989"/>
                <a:gd name="T61" fmla="*/ 743 h 2515"/>
                <a:gd name="T62" fmla="*/ 419 w 2989"/>
                <a:gd name="T63" fmla="*/ 799 h 2515"/>
                <a:gd name="T64" fmla="*/ 387 w 2989"/>
                <a:gd name="T65" fmla="*/ 862 h 2515"/>
                <a:gd name="T66" fmla="*/ 300 w 2989"/>
                <a:gd name="T67" fmla="*/ 1067 h 2515"/>
                <a:gd name="T68" fmla="*/ 253 w 2989"/>
                <a:gd name="T69" fmla="*/ 1178 h 2515"/>
                <a:gd name="T70" fmla="*/ 197 w 2989"/>
                <a:gd name="T71" fmla="*/ 1249 h 2515"/>
                <a:gd name="T72" fmla="*/ 166 w 2989"/>
                <a:gd name="T73" fmla="*/ 1289 h 2515"/>
                <a:gd name="T74" fmla="*/ 102 w 2989"/>
                <a:gd name="T75" fmla="*/ 1392 h 2515"/>
                <a:gd name="T76" fmla="*/ 55 w 2989"/>
                <a:gd name="T77" fmla="*/ 1494 h 2515"/>
                <a:gd name="T78" fmla="*/ 63 w 2989"/>
                <a:gd name="T79" fmla="*/ 1605 h 2515"/>
                <a:gd name="T80" fmla="*/ 15 w 2989"/>
                <a:gd name="T81" fmla="*/ 1692 h 2515"/>
                <a:gd name="T82" fmla="*/ 39 w 2989"/>
                <a:gd name="T83" fmla="*/ 1890 h 2515"/>
                <a:gd name="T84" fmla="*/ 55 w 2989"/>
                <a:gd name="T85" fmla="*/ 1913 h 2515"/>
                <a:gd name="T86" fmla="*/ 2442 w 2989"/>
                <a:gd name="T87" fmla="*/ 2514 h 2515"/>
                <a:gd name="T88" fmla="*/ 2616 w 2989"/>
                <a:gd name="T89" fmla="*/ 1724 h 2515"/>
                <a:gd name="T90" fmla="*/ 2672 w 2989"/>
                <a:gd name="T91" fmla="*/ 1629 h 2515"/>
                <a:gd name="T92" fmla="*/ 2680 w 2989"/>
                <a:gd name="T93" fmla="*/ 1566 h 2515"/>
                <a:gd name="T94" fmla="*/ 2672 w 2989"/>
                <a:gd name="T95" fmla="*/ 1479 h 2515"/>
                <a:gd name="T96" fmla="*/ 2616 w 2989"/>
                <a:gd name="T97" fmla="*/ 1376 h 2515"/>
                <a:gd name="T98" fmla="*/ 2798 w 2989"/>
                <a:gd name="T99" fmla="*/ 1178 h 2515"/>
                <a:gd name="T100" fmla="*/ 2814 w 2989"/>
                <a:gd name="T101" fmla="*/ 1115 h 2515"/>
                <a:gd name="T102" fmla="*/ 2885 w 2989"/>
                <a:gd name="T103" fmla="*/ 1036 h 2515"/>
                <a:gd name="T104" fmla="*/ 2972 w 2989"/>
                <a:gd name="T105" fmla="*/ 917 h 2515"/>
                <a:gd name="T106" fmla="*/ 2925 w 2989"/>
                <a:gd name="T107" fmla="*/ 783 h 2515"/>
                <a:gd name="T108" fmla="*/ 2877 w 2989"/>
                <a:gd name="T109" fmla="*/ 680 h 2515"/>
                <a:gd name="T110" fmla="*/ 2869 w 2989"/>
                <a:gd name="T111" fmla="*/ 672 h 2515"/>
                <a:gd name="T112" fmla="*/ 2450 w 2989"/>
                <a:gd name="T113" fmla="*/ 601 h 2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989" h="2515">
                  <a:moveTo>
                    <a:pt x="2450" y="601"/>
                  </a:moveTo>
                  <a:lnTo>
                    <a:pt x="2450" y="601"/>
                  </a:lnTo>
                  <a:cubicBezTo>
                    <a:pt x="2395" y="570"/>
                    <a:pt x="2237" y="530"/>
                    <a:pt x="2213" y="538"/>
                  </a:cubicBezTo>
                  <a:cubicBezTo>
                    <a:pt x="2190" y="554"/>
                    <a:pt x="2126" y="554"/>
                    <a:pt x="2102" y="546"/>
                  </a:cubicBezTo>
                  <a:cubicBezTo>
                    <a:pt x="2071" y="538"/>
                    <a:pt x="2031" y="522"/>
                    <a:pt x="2015" y="538"/>
                  </a:cubicBezTo>
                  <a:cubicBezTo>
                    <a:pt x="2000" y="546"/>
                    <a:pt x="2047" y="554"/>
                    <a:pt x="1968" y="554"/>
                  </a:cubicBezTo>
                  <a:cubicBezTo>
                    <a:pt x="1897" y="546"/>
                    <a:pt x="1834" y="546"/>
                    <a:pt x="1818" y="554"/>
                  </a:cubicBezTo>
                  <a:cubicBezTo>
                    <a:pt x="1802" y="570"/>
                    <a:pt x="1731" y="585"/>
                    <a:pt x="1707" y="554"/>
                  </a:cubicBezTo>
                  <a:cubicBezTo>
                    <a:pt x="1684" y="522"/>
                    <a:pt x="1636" y="506"/>
                    <a:pt x="1620" y="522"/>
                  </a:cubicBezTo>
                  <a:cubicBezTo>
                    <a:pt x="1604" y="530"/>
                    <a:pt x="1549" y="554"/>
                    <a:pt x="1533" y="538"/>
                  </a:cubicBezTo>
                  <a:cubicBezTo>
                    <a:pt x="1518" y="514"/>
                    <a:pt x="1470" y="522"/>
                    <a:pt x="1454" y="522"/>
                  </a:cubicBezTo>
                  <a:cubicBezTo>
                    <a:pt x="1438" y="522"/>
                    <a:pt x="1438" y="514"/>
                    <a:pt x="1415" y="490"/>
                  </a:cubicBezTo>
                  <a:cubicBezTo>
                    <a:pt x="1399" y="467"/>
                    <a:pt x="1391" y="459"/>
                    <a:pt x="1360" y="459"/>
                  </a:cubicBezTo>
                  <a:cubicBezTo>
                    <a:pt x="1320" y="459"/>
                    <a:pt x="1312" y="467"/>
                    <a:pt x="1272" y="451"/>
                  </a:cubicBezTo>
                  <a:cubicBezTo>
                    <a:pt x="1233" y="427"/>
                    <a:pt x="1225" y="451"/>
                    <a:pt x="1185" y="467"/>
                  </a:cubicBezTo>
                  <a:cubicBezTo>
                    <a:pt x="1146" y="475"/>
                    <a:pt x="1083" y="475"/>
                    <a:pt x="1059" y="451"/>
                  </a:cubicBezTo>
                  <a:cubicBezTo>
                    <a:pt x="1027" y="427"/>
                    <a:pt x="972" y="427"/>
                    <a:pt x="956" y="419"/>
                  </a:cubicBezTo>
                  <a:cubicBezTo>
                    <a:pt x="940" y="403"/>
                    <a:pt x="940" y="380"/>
                    <a:pt x="948" y="348"/>
                  </a:cubicBezTo>
                  <a:cubicBezTo>
                    <a:pt x="948" y="309"/>
                    <a:pt x="996" y="230"/>
                    <a:pt x="964" y="190"/>
                  </a:cubicBezTo>
                  <a:cubicBezTo>
                    <a:pt x="940" y="143"/>
                    <a:pt x="917" y="103"/>
                    <a:pt x="877" y="103"/>
                  </a:cubicBezTo>
                  <a:cubicBezTo>
                    <a:pt x="845" y="103"/>
                    <a:pt x="830" y="127"/>
                    <a:pt x="822" y="87"/>
                  </a:cubicBezTo>
                  <a:cubicBezTo>
                    <a:pt x="814" y="48"/>
                    <a:pt x="822" y="48"/>
                    <a:pt x="790" y="40"/>
                  </a:cubicBezTo>
                  <a:cubicBezTo>
                    <a:pt x="774" y="32"/>
                    <a:pt x="727" y="16"/>
                    <a:pt x="687" y="0"/>
                  </a:cubicBezTo>
                  <a:cubicBezTo>
                    <a:pt x="687" y="0"/>
                    <a:pt x="687" y="8"/>
                    <a:pt x="687" y="16"/>
                  </a:cubicBezTo>
                  <a:cubicBezTo>
                    <a:pt x="680" y="40"/>
                    <a:pt x="680" y="56"/>
                    <a:pt x="672" y="79"/>
                  </a:cubicBezTo>
                  <a:cubicBezTo>
                    <a:pt x="664" y="95"/>
                    <a:pt x="672" y="64"/>
                    <a:pt x="664" y="95"/>
                  </a:cubicBezTo>
                  <a:cubicBezTo>
                    <a:pt x="656" y="135"/>
                    <a:pt x="616" y="222"/>
                    <a:pt x="608" y="277"/>
                  </a:cubicBezTo>
                  <a:cubicBezTo>
                    <a:pt x="592" y="325"/>
                    <a:pt x="569" y="403"/>
                    <a:pt x="545" y="459"/>
                  </a:cubicBezTo>
                  <a:cubicBezTo>
                    <a:pt x="521" y="514"/>
                    <a:pt x="490" y="538"/>
                    <a:pt x="474" y="593"/>
                  </a:cubicBezTo>
                  <a:cubicBezTo>
                    <a:pt x="458" y="649"/>
                    <a:pt x="442" y="633"/>
                    <a:pt x="442" y="672"/>
                  </a:cubicBezTo>
                  <a:cubicBezTo>
                    <a:pt x="442" y="712"/>
                    <a:pt x="450" y="720"/>
                    <a:pt x="434" y="743"/>
                  </a:cubicBezTo>
                  <a:cubicBezTo>
                    <a:pt x="419" y="759"/>
                    <a:pt x="427" y="767"/>
                    <a:pt x="419" y="799"/>
                  </a:cubicBezTo>
                  <a:cubicBezTo>
                    <a:pt x="411" y="838"/>
                    <a:pt x="403" y="799"/>
                    <a:pt x="387" y="862"/>
                  </a:cubicBezTo>
                  <a:cubicBezTo>
                    <a:pt x="363" y="925"/>
                    <a:pt x="308" y="1028"/>
                    <a:pt x="300" y="1067"/>
                  </a:cubicBezTo>
                  <a:cubicBezTo>
                    <a:pt x="284" y="1099"/>
                    <a:pt x="276" y="1162"/>
                    <a:pt x="253" y="1178"/>
                  </a:cubicBezTo>
                  <a:cubicBezTo>
                    <a:pt x="229" y="1202"/>
                    <a:pt x="205" y="1218"/>
                    <a:pt x="197" y="1249"/>
                  </a:cubicBezTo>
                  <a:cubicBezTo>
                    <a:pt x="189" y="1289"/>
                    <a:pt x="158" y="1242"/>
                    <a:pt x="166" y="1289"/>
                  </a:cubicBezTo>
                  <a:cubicBezTo>
                    <a:pt x="174" y="1329"/>
                    <a:pt x="110" y="1376"/>
                    <a:pt x="102" y="1392"/>
                  </a:cubicBezTo>
                  <a:cubicBezTo>
                    <a:pt x="87" y="1407"/>
                    <a:pt x="63" y="1439"/>
                    <a:pt x="55" y="1494"/>
                  </a:cubicBezTo>
                  <a:cubicBezTo>
                    <a:pt x="47" y="1550"/>
                    <a:pt x="87" y="1581"/>
                    <a:pt x="63" y="1605"/>
                  </a:cubicBezTo>
                  <a:cubicBezTo>
                    <a:pt x="39" y="1629"/>
                    <a:pt x="15" y="1660"/>
                    <a:pt x="15" y="1692"/>
                  </a:cubicBezTo>
                  <a:cubicBezTo>
                    <a:pt x="15" y="1716"/>
                    <a:pt x="0" y="1826"/>
                    <a:pt x="39" y="1890"/>
                  </a:cubicBezTo>
                  <a:cubicBezTo>
                    <a:pt x="47" y="1898"/>
                    <a:pt x="47" y="1906"/>
                    <a:pt x="55" y="1913"/>
                  </a:cubicBezTo>
                  <a:cubicBezTo>
                    <a:pt x="371" y="2008"/>
                    <a:pt x="1296" y="2261"/>
                    <a:pt x="2442" y="2514"/>
                  </a:cubicBezTo>
                  <a:cubicBezTo>
                    <a:pt x="2474" y="2364"/>
                    <a:pt x="2616" y="1747"/>
                    <a:pt x="2616" y="1724"/>
                  </a:cubicBezTo>
                  <a:cubicBezTo>
                    <a:pt x="2616" y="1700"/>
                    <a:pt x="2656" y="1653"/>
                    <a:pt x="2672" y="1629"/>
                  </a:cubicBezTo>
                  <a:cubicBezTo>
                    <a:pt x="2680" y="1605"/>
                    <a:pt x="2664" y="1589"/>
                    <a:pt x="2680" y="1566"/>
                  </a:cubicBezTo>
                  <a:cubicBezTo>
                    <a:pt x="2688" y="1550"/>
                    <a:pt x="2727" y="1502"/>
                    <a:pt x="2672" y="1479"/>
                  </a:cubicBezTo>
                  <a:cubicBezTo>
                    <a:pt x="2616" y="1447"/>
                    <a:pt x="2624" y="1415"/>
                    <a:pt x="2616" y="1376"/>
                  </a:cubicBezTo>
                  <a:cubicBezTo>
                    <a:pt x="2616" y="1329"/>
                    <a:pt x="2798" y="1194"/>
                    <a:pt x="2798" y="1178"/>
                  </a:cubicBezTo>
                  <a:cubicBezTo>
                    <a:pt x="2798" y="1162"/>
                    <a:pt x="2790" y="1139"/>
                    <a:pt x="2814" y="1115"/>
                  </a:cubicBezTo>
                  <a:cubicBezTo>
                    <a:pt x="2838" y="1091"/>
                    <a:pt x="2885" y="1060"/>
                    <a:pt x="2885" y="1036"/>
                  </a:cubicBezTo>
                  <a:cubicBezTo>
                    <a:pt x="2885" y="1020"/>
                    <a:pt x="2948" y="933"/>
                    <a:pt x="2972" y="917"/>
                  </a:cubicBezTo>
                  <a:cubicBezTo>
                    <a:pt x="2988" y="902"/>
                    <a:pt x="2972" y="815"/>
                    <a:pt x="2925" y="783"/>
                  </a:cubicBezTo>
                  <a:cubicBezTo>
                    <a:pt x="2901" y="759"/>
                    <a:pt x="2885" y="712"/>
                    <a:pt x="2877" y="680"/>
                  </a:cubicBezTo>
                  <a:cubicBezTo>
                    <a:pt x="2869" y="672"/>
                    <a:pt x="2869" y="672"/>
                    <a:pt x="2869" y="672"/>
                  </a:cubicBezTo>
                  <a:cubicBezTo>
                    <a:pt x="2869" y="672"/>
                    <a:pt x="2506" y="625"/>
                    <a:pt x="2450" y="601"/>
                  </a:cubicBezTo>
                </a:path>
              </a:pathLst>
            </a:custGeom>
            <a:solidFill>
              <a:schemeClr val="accent6"/>
            </a:solidFill>
            <a:ln>
              <a:solidFill>
                <a:schemeClr val="bg2"/>
              </a:solidFill>
            </a:ln>
            <a:effectLst/>
          </p:spPr>
          <p:txBody>
            <a:bodyPr wrap="none" anchor="ctr"/>
            <a:lstStyle/>
            <a:p>
              <a:endParaRPr lang="en-US" dirty="0">
                <a:latin typeface="Calibri Light" panose="020F0302020204030204"/>
              </a:endParaRPr>
            </a:p>
          </p:txBody>
        </p:sp>
        <p:sp>
          <p:nvSpPr>
            <p:cNvPr id="60" name="Freeform 220"/>
            <p:cNvSpPr>
              <a:spLocks noChangeArrowheads="1"/>
            </p:cNvSpPr>
            <p:nvPr/>
          </p:nvSpPr>
          <p:spPr bwMode="auto">
            <a:xfrm>
              <a:off x="7245753" y="3714527"/>
              <a:ext cx="1567851" cy="1326643"/>
            </a:xfrm>
            <a:custGeom>
              <a:avLst/>
              <a:gdLst>
                <a:gd name="T0" fmla="*/ 47 w 2981"/>
                <a:gd name="T1" fmla="*/ 1929 h 2523"/>
                <a:gd name="T2" fmla="*/ 15 w 2981"/>
                <a:gd name="T3" fmla="*/ 1724 h 2523"/>
                <a:gd name="T4" fmla="*/ 47 w 2981"/>
                <a:gd name="T5" fmla="*/ 1502 h 2523"/>
                <a:gd name="T6" fmla="*/ 166 w 2981"/>
                <a:gd name="T7" fmla="*/ 1273 h 2523"/>
                <a:gd name="T8" fmla="*/ 253 w 2981"/>
                <a:gd name="T9" fmla="*/ 1186 h 2523"/>
                <a:gd name="T10" fmla="*/ 379 w 2981"/>
                <a:gd name="T11" fmla="*/ 870 h 2523"/>
                <a:gd name="T12" fmla="*/ 434 w 2981"/>
                <a:gd name="T13" fmla="*/ 744 h 2523"/>
                <a:gd name="T14" fmla="*/ 474 w 2981"/>
                <a:gd name="T15" fmla="*/ 601 h 2523"/>
                <a:gd name="T16" fmla="*/ 632 w 2981"/>
                <a:gd name="T17" fmla="*/ 182 h 2523"/>
                <a:gd name="T18" fmla="*/ 672 w 2981"/>
                <a:gd name="T19" fmla="*/ 87 h 2523"/>
                <a:gd name="T20" fmla="*/ 687 w 2981"/>
                <a:gd name="T21" fmla="*/ 0 h 2523"/>
                <a:gd name="T22" fmla="*/ 830 w 2981"/>
                <a:gd name="T23" fmla="*/ 95 h 2523"/>
                <a:gd name="T24" fmla="*/ 956 w 2981"/>
                <a:gd name="T25" fmla="*/ 182 h 2523"/>
                <a:gd name="T26" fmla="*/ 956 w 2981"/>
                <a:gd name="T27" fmla="*/ 420 h 2523"/>
                <a:gd name="T28" fmla="*/ 1185 w 2981"/>
                <a:gd name="T29" fmla="*/ 467 h 2523"/>
                <a:gd name="T30" fmla="*/ 1312 w 2981"/>
                <a:gd name="T31" fmla="*/ 467 h 2523"/>
                <a:gd name="T32" fmla="*/ 1423 w 2981"/>
                <a:gd name="T33" fmla="*/ 498 h 2523"/>
                <a:gd name="T34" fmla="*/ 1533 w 2981"/>
                <a:gd name="T35" fmla="*/ 538 h 2523"/>
                <a:gd name="T36" fmla="*/ 1715 w 2981"/>
                <a:gd name="T37" fmla="*/ 562 h 2523"/>
                <a:gd name="T38" fmla="*/ 1968 w 2981"/>
                <a:gd name="T39" fmla="*/ 554 h 2523"/>
                <a:gd name="T40" fmla="*/ 2039 w 2981"/>
                <a:gd name="T41" fmla="*/ 530 h 2523"/>
                <a:gd name="T42" fmla="*/ 2221 w 2981"/>
                <a:gd name="T43" fmla="*/ 546 h 2523"/>
                <a:gd name="T44" fmla="*/ 2885 w 2981"/>
                <a:gd name="T45" fmla="*/ 688 h 2523"/>
                <a:gd name="T46" fmla="*/ 2893 w 2981"/>
                <a:gd name="T47" fmla="*/ 1044 h 2523"/>
                <a:gd name="T48" fmla="*/ 2798 w 2981"/>
                <a:gd name="T49" fmla="*/ 1186 h 2523"/>
                <a:gd name="T50" fmla="*/ 2672 w 2981"/>
                <a:gd name="T51" fmla="*/ 1479 h 2523"/>
                <a:gd name="T52" fmla="*/ 2680 w 2981"/>
                <a:gd name="T53" fmla="*/ 1605 h 2523"/>
                <a:gd name="T54" fmla="*/ 2442 w 2981"/>
                <a:gd name="T55" fmla="*/ 2522 h 2523"/>
                <a:gd name="T56" fmla="*/ 2616 w 2981"/>
                <a:gd name="T57" fmla="*/ 1732 h 2523"/>
                <a:gd name="T58" fmla="*/ 2672 w 2981"/>
                <a:gd name="T59" fmla="*/ 1574 h 2523"/>
                <a:gd name="T60" fmla="*/ 2616 w 2981"/>
                <a:gd name="T61" fmla="*/ 1408 h 2523"/>
                <a:gd name="T62" fmla="*/ 2798 w 2981"/>
                <a:gd name="T63" fmla="*/ 1186 h 2523"/>
                <a:gd name="T64" fmla="*/ 2964 w 2981"/>
                <a:gd name="T65" fmla="*/ 925 h 2523"/>
                <a:gd name="T66" fmla="*/ 2869 w 2981"/>
                <a:gd name="T67" fmla="*/ 688 h 2523"/>
                <a:gd name="T68" fmla="*/ 2150 w 2981"/>
                <a:gd name="T69" fmla="*/ 562 h 2523"/>
                <a:gd name="T70" fmla="*/ 2015 w 2981"/>
                <a:gd name="T71" fmla="*/ 554 h 2523"/>
                <a:gd name="T72" fmla="*/ 1881 w 2981"/>
                <a:gd name="T73" fmla="*/ 562 h 2523"/>
                <a:gd name="T74" fmla="*/ 1636 w 2981"/>
                <a:gd name="T75" fmla="*/ 530 h 2523"/>
                <a:gd name="T76" fmla="*/ 1486 w 2981"/>
                <a:gd name="T77" fmla="*/ 530 h 2523"/>
                <a:gd name="T78" fmla="*/ 1407 w 2981"/>
                <a:gd name="T79" fmla="*/ 498 h 2523"/>
                <a:gd name="T80" fmla="*/ 1272 w 2981"/>
                <a:gd name="T81" fmla="*/ 459 h 2523"/>
                <a:gd name="T82" fmla="*/ 1130 w 2981"/>
                <a:gd name="T83" fmla="*/ 483 h 2523"/>
                <a:gd name="T84" fmla="*/ 940 w 2981"/>
                <a:gd name="T85" fmla="*/ 356 h 2523"/>
                <a:gd name="T86" fmla="*/ 877 w 2981"/>
                <a:gd name="T87" fmla="*/ 111 h 2523"/>
                <a:gd name="T88" fmla="*/ 814 w 2981"/>
                <a:gd name="T89" fmla="*/ 87 h 2523"/>
                <a:gd name="T90" fmla="*/ 680 w 2981"/>
                <a:gd name="T91" fmla="*/ 56 h 2523"/>
                <a:gd name="T92" fmla="*/ 640 w 2981"/>
                <a:gd name="T93" fmla="*/ 190 h 2523"/>
                <a:gd name="T94" fmla="*/ 482 w 2981"/>
                <a:gd name="T95" fmla="*/ 601 h 2523"/>
                <a:gd name="T96" fmla="*/ 434 w 2981"/>
                <a:gd name="T97" fmla="*/ 751 h 2523"/>
                <a:gd name="T98" fmla="*/ 387 w 2981"/>
                <a:gd name="T99" fmla="*/ 870 h 2523"/>
                <a:gd name="T100" fmla="*/ 253 w 2981"/>
                <a:gd name="T101" fmla="*/ 1186 h 2523"/>
                <a:gd name="T102" fmla="*/ 174 w 2981"/>
                <a:gd name="T103" fmla="*/ 1281 h 2523"/>
                <a:gd name="T104" fmla="*/ 102 w 2981"/>
                <a:gd name="T105" fmla="*/ 1400 h 2523"/>
                <a:gd name="T106" fmla="*/ 23 w 2981"/>
                <a:gd name="T107" fmla="*/ 1700 h 25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981" h="2523">
                  <a:moveTo>
                    <a:pt x="2442" y="2522"/>
                  </a:moveTo>
                  <a:lnTo>
                    <a:pt x="2442" y="2522"/>
                  </a:lnTo>
                  <a:lnTo>
                    <a:pt x="2442" y="2522"/>
                  </a:lnTo>
                  <a:cubicBezTo>
                    <a:pt x="1304" y="2277"/>
                    <a:pt x="387" y="2024"/>
                    <a:pt x="47" y="1929"/>
                  </a:cubicBezTo>
                  <a:lnTo>
                    <a:pt x="47" y="1929"/>
                  </a:lnTo>
                  <a:lnTo>
                    <a:pt x="47" y="1929"/>
                  </a:lnTo>
                  <a:cubicBezTo>
                    <a:pt x="47" y="1921"/>
                    <a:pt x="39" y="1906"/>
                    <a:pt x="31" y="1898"/>
                  </a:cubicBezTo>
                  <a:cubicBezTo>
                    <a:pt x="0" y="1850"/>
                    <a:pt x="8" y="1763"/>
                    <a:pt x="15" y="1724"/>
                  </a:cubicBezTo>
                  <a:cubicBezTo>
                    <a:pt x="15" y="1708"/>
                    <a:pt x="15" y="1700"/>
                    <a:pt x="15" y="1700"/>
                  </a:cubicBezTo>
                  <a:cubicBezTo>
                    <a:pt x="15" y="1668"/>
                    <a:pt x="31" y="1637"/>
                    <a:pt x="63" y="1613"/>
                  </a:cubicBezTo>
                  <a:cubicBezTo>
                    <a:pt x="71" y="1605"/>
                    <a:pt x="71" y="1589"/>
                    <a:pt x="63" y="1566"/>
                  </a:cubicBezTo>
                  <a:cubicBezTo>
                    <a:pt x="55" y="1550"/>
                    <a:pt x="47" y="1526"/>
                    <a:pt x="47" y="1502"/>
                  </a:cubicBezTo>
                  <a:cubicBezTo>
                    <a:pt x="55" y="1463"/>
                    <a:pt x="71" y="1423"/>
                    <a:pt x="95" y="1400"/>
                  </a:cubicBezTo>
                  <a:cubicBezTo>
                    <a:pt x="102" y="1400"/>
                    <a:pt x="102" y="1400"/>
                    <a:pt x="102" y="1392"/>
                  </a:cubicBezTo>
                  <a:cubicBezTo>
                    <a:pt x="118" y="1376"/>
                    <a:pt x="166" y="1328"/>
                    <a:pt x="158" y="1297"/>
                  </a:cubicBezTo>
                  <a:cubicBezTo>
                    <a:pt x="158" y="1281"/>
                    <a:pt x="158" y="1273"/>
                    <a:pt x="166" y="1273"/>
                  </a:cubicBezTo>
                  <a:cubicBezTo>
                    <a:pt x="166" y="1273"/>
                    <a:pt x="174" y="1273"/>
                    <a:pt x="181" y="1273"/>
                  </a:cubicBezTo>
                  <a:lnTo>
                    <a:pt x="181" y="1273"/>
                  </a:lnTo>
                  <a:cubicBezTo>
                    <a:pt x="189" y="1273"/>
                    <a:pt x="189" y="1273"/>
                    <a:pt x="197" y="1257"/>
                  </a:cubicBezTo>
                  <a:cubicBezTo>
                    <a:pt x="205" y="1226"/>
                    <a:pt x="221" y="1202"/>
                    <a:pt x="253" y="1186"/>
                  </a:cubicBezTo>
                  <a:cubicBezTo>
                    <a:pt x="268" y="1170"/>
                    <a:pt x="276" y="1131"/>
                    <a:pt x="284" y="1099"/>
                  </a:cubicBezTo>
                  <a:cubicBezTo>
                    <a:pt x="292" y="1091"/>
                    <a:pt x="292" y="1084"/>
                    <a:pt x="292" y="1075"/>
                  </a:cubicBezTo>
                  <a:cubicBezTo>
                    <a:pt x="300" y="1060"/>
                    <a:pt x="316" y="1028"/>
                    <a:pt x="324" y="997"/>
                  </a:cubicBezTo>
                  <a:cubicBezTo>
                    <a:pt x="348" y="957"/>
                    <a:pt x="371" y="902"/>
                    <a:pt x="379" y="870"/>
                  </a:cubicBezTo>
                  <a:cubicBezTo>
                    <a:pt x="387" y="838"/>
                    <a:pt x="395" y="831"/>
                    <a:pt x="403" y="823"/>
                  </a:cubicBezTo>
                  <a:cubicBezTo>
                    <a:pt x="411" y="823"/>
                    <a:pt x="411" y="823"/>
                    <a:pt x="411" y="807"/>
                  </a:cubicBezTo>
                  <a:cubicBezTo>
                    <a:pt x="419" y="799"/>
                    <a:pt x="419" y="791"/>
                    <a:pt x="419" y="783"/>
                  </a:cubicBezTo>
                  <a:cubicBezTo>
                    <a:pt x="419" y="767"/>
                    <a:pt x="419" y="759"/>
                    <a:pt x="434" y="744"/>
                  </a:cubicBezTo>
                  <a:cubicBezTo>
                    <a:pt x="442" y="736"/>
                    <a:pt x="442" y="728"/>
                    <a:pt x="442" y="704"/>
                  </a:cubicBezTo>
                  <a:cubicBezTo>
                    <a:pt x="442" y="696"/>
                    <a:pt x="442" y="688"/>
                    <a:pt x="442" y="680"/>
                  </a:cubicBezTo>
                  <a:cubicBezTo>
                    <a:pt x="442" y="657"/>
                    <a:pt x="442" y="649"/>
                    <a:pt x="450" y="641"/>
                  </a:cubicBezTo>
                  <a:cubicBezTo>
                    <a:pt x="458" y="633"/>
                    <a:pt x="466" y="625"/>
                    <a:pt x="474" y="601"/>
                  </a:cubicBezTo>
                  <a:cubicBezTo>
                    <a:pt x="482" y="570"/>
                    <a:pt x="490" y="546"/>
                    <a:pt x="506" y="522"/>
                  </a:cubicBezTo>
                  <a:cubicBezTo>
                    <a:pt x="521" y="506"/>
                    <a:pt x="529" y="491"/>
                    <a:pt x="537" y="467"/>
                  </a:cubicBezTo>
                  <a:cubicBezTo>
                    <a:pt x="561" y="411"/>
                    <a:pt x="585" y="340"/>
                    <a:pt x="600" y="285"/>
                  </a:cubicBezTo>
                  <a:cubicBezTo>
                    <a:pt x="608" y="253"/>
                    <a:pt x="624" y="222"/>
                    <a:pt x="632" y="182"/>
                  </a:cubicBezTo>
                  <a:cubicBezTo>
                    <a:pt x="640" y="151"/>
                    <a:pt x="656" y="127"/>
                    <a:pt x="656" y="103"/>
                  </a:cubicBezTo>
                  <a:cubicBezTo>
                    <a:pt x="664" y="87"/>
                    <a:pt x="664" y="87"/>
                    <a:pt x="664" y="87"/>
                  </a:cubicBezTo>
                  <a:lnTo>
                    <a:pt x="664" y="87"/>
                  </a:lnTo>
                  <a:cubicBezTo>
                    <a:pt x="672" y="87"/>
                    <a:pt x="672" y="87"/>
                    <a:pt x="672" y="87"/>
                  </a:cubicBezTo>
                  <a:cubicBezTo>
                    <a:pt x="672" y="72"/>
                    <a:pt x="672" y="64"/>
                    <a:pt x="672" y="56"/>
                  </a:cubicBezTo>
                  <a:cubicBezTo>
                    <a:pt x="680" y="48"/>
                    <a:pt x="680" y="32"/>
                    <a:pt x="680" y="24"/>
                  </a:cubicBezTo>
                  <a:cubicBezTo>
                    <a:pt x="680" y="16"/>
                    <a:pt x="687" y="8"/>
                    <a:pt x="687" y="8"/>
                  </a:cubicBezTo>
                  <a:cubicBezTo>
                    <a:pt x="687" y="0"/>
                    <a:pt x="687" y="0"/>
                    <a:pt x="687" y="0"/>
                  </a:cubicBezTo>
                  <a:lnTo>
                    <a:pt x="687" y="0"/>
                  </a:lnTo>
                  <a:cubicBezTo>
                    <a:pt x="743" y="24"/>
                    <a:pt x="782" y="40"/>
                    <a:pt x="790" y="40"/>
                  </a:cubicBezTo>
                  <a:cubicBezTo>
                    <a:pt x="822" y="48"/>
                    <a:pt x="822" y="56"/>
                    <a:pt x="822" y="87"/>
                  </a:cubicBezTo>
                  <a:cubicBezTo>
                    <a:pt x="822" y="87"/>
                    <a:pt x="830" y="87"/>
                    <a:pt x="830" y="95"/>
                  </a:cubicBezTo>
                  <a:cubicBezTo>
                    <a:pt x="830" y="119"/>
                    <a:pt x="838" y="119"/>
                    <a:pt x="838" y="119"/>
                  </a:cubicBezTo>
                  <a:lnTo>
                    <a:pt x="845" y="111"/>
                  </a:lnTo>
                  <a:cubicBezTo>
                    <a:pt x="854" y="111"/>
                    <a:pt x="869" y="103"/>
                    <a:pt x="877" y="103"/>
                  </a:cubicBezTo>
                  <a:cubicBezTo>
                    <a:pt x="917" y="103"/>
                    <a:pt x="932" y="143"/>
                    <a:pt x="956" y="182"/>
                  </a:cubicBezTo>
                  <a:cubicBezTo>
                    <a:pt x="964" y="182"/>
                    <a:pt x="964" y="190"/>
                    <a:pt x="972" y="190"/>
                  </a:cubicBezTo>
                  <a:cubicBezTo>
                    <a:pt x="988" y="230"/>
                    <a:pt x="972" y="277"/>
                    <a:pt x="956" y="317"/>
                  </a:cubicBezTo>
                  <a:cubicBezTo>
                    <a:pt x="956" y="333"/>
                    <a:pt x="948" y="340"/>
                    <a:pt x="948" y="356"/>
                  </a:cubicBezTo>
                  <a:cubicBezTo>
                    <a:pt x="940" y="388"/>
                    <a:pt x="948" y="411"/>
                    <a:pt x="956" y="420"/>
                  </a:cubicBezTo>
                  <a:cubicBezTo>
                    <a:pt x="964" y="427"/>
                    <a:pt x="980" y="427"/>
                    <a:pt x="988" y="427"/>
                  </a:cubicBezTo>
                  <a:cubicBezTo>
                    <a:pt x="1012" y="435"/>
                    <a:pt x="1043" y="435"/>
                    <a:pt x="1059" y="451"/>
                  </a:cubicBezTo>
                  <a:cubicBezTo>
                    <a:pt x="1075" y="467"/>
                    <a:pt x="1098" y="475"/>
                    <a:pt x="1130" y="475"/>
                  </a:cubicBezTo>
                  <a:cubicBezTo>
                    <a:pt x="1154" y="475"/>
                    <a:pt x="1170" y="475"/>
                    <a:pt x="1185" y="467"/>
                  </a:cubicBezTo>
                  <a:cubicBezTo>
                    <a:pt x="1193" y="467"/>
                    <a:pt x="1209" y="459"/>
                    <a:pt x="1209" y="459"/>
                  </a:cubicBezTo>
                  <a:cubicBezTo>
                    <a:pt x="1225" y="451"/>
                    <a:pt x="1233" y="443"/>
                    <a:pt x="1241" y="443"/>
                  </a:cubicBezTo>
                  <a:cubicBezTo>
                    <a:pt x="1249" y="443"/>
                    <a:pt x="1265" y="451"/>
                    <a:pt x="1272" y="451"/>
                  </a:cubicBezTo>
                  <a:cubicBezTo>
                    <a:pt x="1288" y="459"/>
                    <a:pt x="1304" y="467"/>
                    <a:pt x="1312" y="467"/>
                  </a:cubicBezTo>
                  <a:cubicBezTo>
                    <a:pt x="1320" y="467"/>
                    <a:pt x="1320" y="467"/>
                    <a:pt x="1328" y="459"/>
                  </a:cubicBezTo>
                  <a:cubicBezTo>
                    <a:pt x="1336" y="459"/>
                    <a:pt x="1344" y="459"/>
                    <a:pt x="1360" y="459"/>
                  </a:cubicBezTo>
                  <a:cubicBezTo>
                    <a:pt x="1391" y="459"/>
                    <a:pt x="1399" y="467"/>
                    <a:pt x="1415" y="491"/>
                  </a:cubicBezTo>
                  <a:cubicBezTo>
                    <a:pt x="1423" y="498"/>
                    <a:pt x="1423" y="498"/>
                    <a:pt x="1423" y="498"/>
                  </a:cubicBezTo>
                  <a:cubicBezTo>
                    <a:pt x="1423" y="498"/>
                    <a:pt x="1423" y="506"/>
                    <a:pt x="1431" y="506"/>
                  </a:cubicBezTo>
                  <a:cubicBezTo>
                    <a:pt x="1438" y="530"/>
                    <a:pt x="1446" y="530"/>
                    <a:pt x="1454" y="530"/>
                  </a:cubicBezTo>
                  <a:cubicBezTo>
                    <a:pt x="1462" y="530"/>
                    <a:pt x="1470" y="522"/>
                    <a:pt x="1486" y="522"/>
                  </a:cubicBezTo>
                  <a:cubicBezTo>
                    <a:pt x="1502" y="522"/>
                    <a:pt x="1525" y="530"/>
                    <a:pt x="1533" y="538"/>
                  </a:cubicBezTo>
                  <a:cubicBezTo>
                    <a:pt x="1541" y="546"/>
                    <a:pt x="1549" y="546"/>
                    <a:pt x="1557" y="546"/>
                  </a:cubicBezTo>
                  <a:cubicBezTo>
                    <a:pt x="1573" y="546"/>
                    <a:pt x="1604" y="530"/>
                    <a:pt x="1620" y="522"/>
                  </a:cubicBezTo>
                  <a:cubicBezTo>
                    <a:pt x="1620" y="522"/>
                    <a:pt x="1628" y="522"/>
                    <a:pt x="1636" y="522"/>
                  </a:cubicBezTo>
                  <a:cubicBezTo>
                    <a:pt x="1660" y="522"/>
                    <a:pt x="1691" y="530"/>
                    <a:pt x="1715" y="562"/>
                  </a:cubicBezTo>
                  <a:cubicBezTo>
                    <a:pt x="1723" y="570"/>
                    <a:pt x="1739" y="578"/>
                    <a:pt x="1755" y="578"/>
                  </a:cubicBezTo>
                  <a:cubicBezTo>
                    <a:pt x="1778" y="578"/>
                    <a:pt x="1810" y="570"/>
                    <a:pt x="1818" y="562"/>
                  </a:cubicBezTo>
                  <a:cubicBezTo>
                    <a:pt x="1826" y="554"/>
                    <a:pt x="1850" y="554"/>
                    <a:pt x="1881" y="554"/>
                  </a:cubicBezTo>
                  <a:cubicBezTo>
                    <a:pt x="1905" y="554"/>
                    <a:pt x="1937" y="554"/>
                    <a:pt x="1968" y="554"/>
                  </a:cubicBezTo>
                  <a:cubicBezTo>
                    <a:pt x="2000" y="554"/>
                    <a:pt x="2008" y="554"/>
                    <a:pt x="2008" y="554"/>
                  </a:cubicBezTo>
                  <a:lnTo>
                    <a:pt x="2008" y="554"/>
                  </a:lnTo>
                  <a:cubicBezTo>
                    <a:pt x="2008" y="554"/>
                    <a:pt x="2008" y="546"/>
                    <a:pt x="2015" y="538"/>
                  </a:cubicBezTo>
                  <a:cubicBezTo>
                    <a:pt x="2015" y="538"/>
                    <a:pt x="2023" y="530"/>
                    <a:pt x="2039" y="530"/>
                  </a:cubicBezTo>
                  <a:cubicBezTo>
                    <a:pt x="2055" y="530"/>
                    <a:pt x="2079" y="538"/>
                    <a:pt x="2102" y="546"/>
                  </a:cubicBezTo>
                  <a:cubicBezTo>
                    <a:pt x="2110" y="554"/>
                    <a:pt x="2134" y="554"/>
                    <a:pt x="2150" y="554"/>
                  </a:cubicBezTo>
                  <a:cubicBezTo>
                    <a:pt x="2174" y="554"/>
                    <a:pt x="2197" y="546"/>
                    <a:pt x="2213" y="546"/>
                  </a:cubicBezTo>
                  <a:cubicBezTo>
                    <a:pt x="2213" y="546"/>
                    <a:pt x="2213" y="546"/>
                    <a:pt x="2221" y="546"/>
                  </a:cubicBezTo>
                  <a:cubicBezTo>
                    <a:pt x="2268" y="546"/>
                    <a:pt x="2403" y="578"/>
                    <a:pt x="2450" y="601"/>
                  </a:cubicBezTo>
                  <a:cubicBezTo>
                    <a:pt x="2506" y="633"/>
                    <a:pt x="2861" y="680"/>
                    <a:pt x="2869" y="680"/>
                  </a:cubicBezTo>
                  <a:cubicBezTo>
                    <a:pt x="2885" y="680"/>
                    <a:pt x="2885" y="680"/>
                    <a:pt x="2885" y="680"/>
                  </a:cubicBezTo>
                  <a:cubicBezTo>
                    <a:pt x="2885" y="688"/>
                    <a:pt x="2885" y="688"/>
                    <a:pt x="2885" y="688"/>
                  </a:cubicBezTo>
                  <a:cubicBezTo>
                    <a:pt x="2885" y="712"/>
                    <a:pt x="2901" y="759"/>
                    <a:pt x="2925" y="783"/>
                  </a:cubicBezTo>
                  <a:cubicBezTo>
                    <a:pt x="2964" y="815"/>
                    <a:pt x="2980" y="862"/>
                    <a:pt x="2980" y="902"/>
                  </a:cubicBezTo>
                  <a:cubicBezTo>
                    <a:pt x="2980" y="910"/>
                    <a:pt x="2980" y="925"/>
                    <a:pt x="2972" y="925"/>
                  </a:cubicBezTo>
                  <a:cubicBezTo>
                    <a:pt x="2948" y="949"/>
                    <a:pt x="2893" y="1028"/>
                    <a:pt x="2893" y="1044"/>
                  </a:cubicBezTo>
                  <a:cubicBezTo>
                    <a:pt x="2893" y="1060"/>
                    <a:pt x="2869" y="1084"/>
                    <a:pt x="2846" y="1099"/>
                  </a:cubicBezTo>
                  <a:cubicBezTo>
                    <a:pt x="2838" y="1107"/>
                    <a:pt x="2830" y="1115"/>
                    <a:pt x="2814" y="1123"/>
                  </a:cubicBezTo>
                  <a:cubicBezTo>
                    <a:pt x="2790" y="1147"/>
                    <a:pt x="2798" y="1170"/>
                    <a:pt x="2798" y="1186"/>
                  </a:cubicBezTo>
                  <a:lnTo>
                    <a:pt x="2798" y="1186"/>
                  </a:lnTo>
                  <a:cubicBezTo>
                    <a:pt x="2806" y="1194"/>
                    <a:pt x="2790" y="1202"/>
                    <a:pt x="2743" y="1241"/>
                  </a:cubicBezTo>
                  <a:cubicBezTo>
                    <a:pt x="2695" y="1289"/>
                    <a:pt x="2616" y="1352"/>
                    <a:pt x="2624" y="1384"/>
                  </a:cubicBezTo>
                  <a:cubicBezTo>
                    <a:pt x="2624" y="1392"/>
                    <a:pt x="2624" y="1400"/>
                    <a:pt x="2624" y="1408"/>
                  </a:cubicBezTo>
                  <a:cubicBezTo>
                    <a:pt x="2624" y="1439"/>
                    <a:pt x="2624" y="1455"/>
                    <a:pt x="2672" y="1479"/>
                  </a:cubicBezTo>
                  <a:cubicBezTo>
                    <a:pt x="2688" y="1487"/>
                    <a:pt x="2703" y="1502"/>
                    <a:pt x="2703" y="1510"/>
                  </a:cubicBezTo>
                  <a:cubicBezTo>
                    <a:pt x="2711" y="1534"/>
                    <a:pt x="2695" y="1558"/>
                    <a:pt x="2680" y="1574"/>
                  </a:cubicBezTo>
                  <a:cubicBezTo>
                    <a:pt x="2680" y="1581"/>
                    <a:pt x="2680" y="1581"/>
                    <a:pt x="2680" y="1581"/>
                  </a:cubicBezTo>
                  <a:cubicBezTo>
                    <a:pt x="2672" y="1589"/>
                    <a:pt x="2672" y="1597"/>
                    <a:pt x="2680" y="1605"/>
                  </a:cubicBezTo>
                  <a:cubicBezTo>
                    <a:pt x="2680" y="1613"/>
                    <a:pt x="2680" y="1629"/>
                    <a:pt x="2672" y="1637"/>
                  </a:cubicBezTo>
                  <a:cubicBezTo>
                    <a:pt x="2664" y="1645"/>
                    <a:pt x="2664" y="1645"/>
                    <a:pt x="2664" y="1645"/>
                  </a:cubicBezTo>
                  <a:cubicBezTo>
                    <a:pt x="2648" y="1668"/>
                    <a:pt x="2624" y="1716"/>
                    <a:pt x="2624" y="1732"/>
                  </a:cubicBezTo>
                  <a:cubicBezTo>
                    <a:pt x="2624" y="1755"/>
                    <a:pt x="2490" y="2340"/>
                    <a:pt x="2442" y="2522"/>
                  </a:cubicBezTo>
                  <a:close/>
                  <a:moveTo>
                    <a:pt x="55" y="1921"/>
                  </a:moveTo>
                  <a:lnTo>
                    <a:pt x="55" y="1921"/>
                  </a:lnTo>
                  <a:cubicBezTo>
                    <a:pt x="395" y="2016"/>
                    <a:pt x="1304" y="2269"/>
                    <a:pt x="2442" y="2514"/>
                  </a:cubicBezTo>
                  <a:cubicBezTo>
                    <a:pt x="2521" y="2143"/>
                    <a:pt x="2616" y="1748"/>
                    <a:pt x="2616" y="1732"/>
                  </a:cubicBezTo>
                  <a:cubicBezTo>
                    <a:pt x="2616" y="1716"/>
                    <a:pt x="2640" y="1668"/>
                    <a:pt x="2656" y="1645"/>
                  </a:cubicBezTo>
                  <a:cubicBezTo>
                    <a:pt x="2664" y="1637"/>
                    <a:pt x="2664" y="1637"/>
                    <a:pt x="2664" y="1637"/>
                  </a:cubicBezTo>
                  <a:cubicBezTo>
                    <a:pt x="2672" y="1629"/>
                    <a:pt x="2672" y="1613"/>
                    <a:pt x="2672" y="1605"/>
                  </a:cubicBezTo>
                  <a:cubicBezTo>
                    <a:pt x="2664" y="1597"/>
                    <a:pt x="2664" y="1581"/>
                    <a:pt x="2672" y="1574"/>
                  </a:cubicBezTo>
                  <a:lnTo>
                    <a:pt x="2672" y="1574"/>
                  </a:lnTo>
                  <a:cubicBezTo>
                    <a:pt x="2688" y="1558"/>
                    <a:pt x="2703" y="1534"/>
                    <a:pt x="2695" y="1518"/>
                  </a:cubicBezTo>
                  <a:cubicBezTo>
                    <a:pt x="2695" y="1502"/>
                    <a:pt x="2688" y="1495"/>
                    <a:pt x="2672" y="1487"/>
                  </a:cubicBezTo>
                  <a:cubicBezTo>
                    <a:pt x="2624" y="1463"/>
                    <a:pt x="2616" y="1439"/>
                    <a:pt x="2616" y="1408"/>
                  </a:cubicBezTo>
                  <a:cubicBezTo>
                    <a:pt x="2616" y="1400"/>
                    <a:pt x="2616" y="1392"/>
                    <a:pt x="2616" y="1384"/>
                  </a:cubicBezTo>
                  <a:cubicBezTo>
                    <a:pt x="2608" y="1352"/>
                    <a:pt x="2672" y="1297"/>
                    <a:pt x="2743" y="1234"/>
                  </a:cubicBezTo>
                  <a:cubicBezTo>
                    <a:pt x="2767" y="1218"/>
                    <a:pt x="2790" y="1194"/>
                    <a:pt x="2798" y="1186"/>
                  </a:cubicBezTo>
                  <a:lnTo>
                    <a:pt x="2798" y="1186"/>
                  </a:lnTo>
                  <a:cubicBezTo>
                    <a:pt x="2790" y="1170"/>
                    <a:pt x="2782" y="1147"/>
                    <a:pt x="2814" y="1115"/>
                  </a:cubicBezTo>
                  <a:cubicBezTo>
                    <a:pt x="2822" y="1107"/>
                    <a:pt x="2830" y="1099"/>
                    <a:pt x="2838" y="1091"/>
                  </a:cubicBezTo>
                  <a:cubicBezTo>
                    <a:pt x="2861" y="1075"/>
                    <a:pt x="2885" y="1060"/>
                    <a:pt x="2885" y="1044"/>
                  </a:cubicBezTo>
                  <a:cubicBezTo>
                    <a:pt x="2885" y="1028"/>
                    <a:pt x="2948" y="941"/>
                    <a:pt x="2964" y="925"/>
                  </a:cubicBezTo>
                  <a:cubicBezTo>
                    <a:pt x="2972" y="917"/>
                    <a:pt x="2972" y="910"/>
                    <a:pt x="2972" y="902"/>
                  </a:cubicBezTo>
                  <a:cubicBezTo>
                    <a:pt x="2972" y="862"/>
                    <a:pt x="2956" y="815"/>
                    <a:pt x="2925" y="791"/>
                  </a:cubicBezTo>
                  <a:cubicBezTo>
                    <a:pt x="2893" y="767"/>
                    <a:pt x="2885" y="728"/>
                    <a:pt x="2877" y="688"/>
                  </a:cubicBezTo>
                  <a:cubicBezTo>
                    <a:pt x="2869" y="688"/>
                    <a:pt x="2869" y="688"/>
                    <a:pt x="2869" y="688"/>
                  </a:cubicBezTo>
                  <a:cubicBezTo>
                    <a:pt x="2854" y="688"/>
                    <a:pt x="2506" y="641"/>
                    <a:pt x="2450" y="609"/>
                  </a:cubicBezTo>
                  <a:cubicBezTo>
                    <a:pt x="2403" y="585"/>
                    <a:pt x="2268" y="546"/>
                    <a:pt x="2221" y="546"/>
                  </a:cubicBezTo>
                  <a:cubicBezTo>
                    <a:pt x="2213" y="546"/>
                    <a:pt x="2213" y="554"/>
                    <a:pt x="2213" y="554"/>
                  </a:cubicBezTo>
                  <a:cubicBezTo>
                    <a:pt x="2197" y="554"/>
                    <a:pt x="2182" y="562"/>
                    <a:pt x="2150" y="562"/>
                  </a:cubicBezTo>
                  <a:cubicBezTo>
                    <a:pt x="2134" y="562"/>
                    <a:pt x="2110" y="562"/>
                    <a:pt x="2102" y="554"/>
                  </a:cubicBezTo>
                  <a:cubicBezTo>
                    <a:pt x="2087" y="546"/>
                    <a:pt x="2055" y="538"/>
                    <a:pt x="2039" y="538"/>
                  </a:cubicBezTo>
                  <a:cubicBezTo>
                    <a:pt x="2023" y="538"/>
                    <a:pt x="2023" y="538"/>
                    <a:pt x="2015" y="546"/>
                  </a:cubicBezTo>
                  <a:cubicBezTo>
                    <a:pt x="2015" y="546"/>
                    <a:pt x="2015" y="546"/>
                    <a:pt x="2015" y="554"/>
                  </a:cubicBezTo>
                  <a:cubicBezTo>
                    <a:pt x="2015" y="554"/>
                    <a:pt x="2023" y="562"/>
                    <a:pt x="2015" y="562"/>
                  </a:cubicBezTo>
                  <a:cubicBezTo>
                    <a:pt x="2015" y="562"/>
                    <a:pt x="2015" y="562"/>
                    <a:pt x="2008" y="562"/>
                  </a:cubicBezTo>
                  <a:cubicBezTo>
                    <a:pt x="2000" y="562"/>
                    <a:pt x="1984" y="562"/>
                    <a:pt x="1968" y="562"/>
                  </a:cubicBezTo>
                  <a:cubicBezTo>
                    <a:pt x="1937" y="562"/>
                    <a:pt x="1905" y="562"/>
                    <a:pt x="1881" y="562"/>
                  </a:cubicBezTo>
                  <a:cubicBezTo>
                    <a:pt x="1842" y="562"/>
                    <a:pt x="1826" y="562"/>
                    <a:pt x="1818" y="570"/>
                  </a:cubicBezTo>
                  <a:cubicBezTo>
                    <a:pt x="1810" y="578"/>
                    <a:pt x="1778" y="585"/>
                    <a:pt x="1755" y="585"/>
                  </a:cubicBezTo>
                  <a:cubicBezTo>
                    <a:pt x="1731" y="585"/>
                    <a:pt x="1715" y="578"/>
                    <a:pt x="1707" y="562"/>
                  </a:cubicBezTo>
                  <a:cubicBezTo>
                    <a:pt x="1684" y="538"/>
                    <a:pt x="1652" y="530"/>
                    <a:pt x="1636" y="530"/>
                  </a:cubicBezTo>
                  <a:cubicBezTo>
                    <a:pt x="1628" y="530"/>
                    <a:pt x="1628" y="530"/>
                    <a:pt x="1620" y="530"/>
                  </a:cubicBezTo>
                  <a:cubicBezTo>
                    <a:pt x="1612" y="538"/>
                    <a:pt x="1581" y="554"/>
                    <a:pt x="1557" y="554"/>
                  </a:cubicBezTo>
                  <a:cubicBezTo>
                    <a:pt x="1541" y="554"/>
                    <a:pt x="1533" y="546"/>
                    <a:pt x="1533" y="546"/>
                  </a:cubicBezTo>
                  <a:cubicBezTo>
                    <a:pt x="1525" y="538"/>
                    <a:pt x="1510" y="530"/>
                    <a:pt x="1486" y="530"/>
                  </a:cubicBezTo>
                  <a:cubicBezTo>
                    <a:pt x="1478" y="530"/>
                    <a:pt x="1462" y="530"/>
                    <a:pt x="1454" y="538"/>
                  </a:cubicBezTo>
                  <a:cubicBezTo>
                    <a:pt x="1438" y="538"/>
                    <a:pt x="1438" y="530"/>
                    <a:pt x="1423" y="514"/>
                  </a:cubicBezTo>
                  <a:cubicBezTo>
                    <a:pt x="1423" y="506"/>
                    <a:pt x="1415" y="506"/>
                    <a:pt x="1415" y="498"/>
                  </a:cubicBezTo>
                  <a:cubicBezTo>
                    <a:pt x="1407" y="498"/>
                    <a:pt x="1407" y="498"/>
                    <a:pt x="1407" y="498"/>
                  </a:cubicBezTo>
                  <a:cubicBezTo>
                    <a:pt x="1391" y="475"/>
                    <a:pt x="1383" y="467"/>
                    <a:pt x="1360" y="467"/>
                  </a:cubicBezTo>
                  <a:cubicBezTo>
                    <a:pt x="1344" y="467"/>
                    <a:pt x="1336" y="467"/>
                    <a:pt x="1328" y="467"/>
                  </a:cubicBezTo>
                  <a:cubicBezTo>
                    <a:pt x="1328" y="467"/>
                    <a:pt x="1320" y="475"/>
                    <a:pt x="1312" y="475"/>
                  </a:cubicBezTo>
                  <a:cubicBezTo>
                    <a:pt x="1296" y="475"/>
                    <a:pt x="1288" y="467"/>
                    <a:pt x="1272" y="459"/>
                  </a:cubicBezTo>
                  <a:cubicBezTo>
                    <a:pt x="1257" y="459"/>
                    <a:pt x="1249" y="451"/>
                    <a:pt x="1241" y="451"/>
                  </a:cubicBezTo>
                  <a:cubicBezTo>
                    <a:pt x="1233" y="451"/>
                    <a:pt x="1225" y="459"/>
                    <a:pt x="1217" y="459"/>
                  </a:cubicBezTo>
                  <a:cubicBezTo>
                    <a:pt x="1209" y="467"/>
                    <a:pt x="1201" y="467"/>
                    <a:pt x="1185" y="475"/>
                  </a:cubicBezTo>
                  <a:cubicBezTo>
                    <a:pt x="1170" y="483"/>
                    <a:pt x="1154" y="483"/>
                    <a:pt x="1130" y="483"/>
                  </a:cubicBezTo>
                  <a:cubicBezTo>
                    <a:pt x="1098" y="483"/>
                    <a:pt x="1067" y="475"/>
                    <a:pt x="1051" y="459"/>
                  </a:cubicBezTo>
                  <a:cubicBezTo>
                    <a:pt x="1035" y="443"/>
                    <a:pt x="1012" y="443"/>
                    <a:pt x="988" y="435"/>
                  </a:cubicBezTo>
                  <a:cubicBezTo>
                    <a:pt x="972" y="435"/>
                    <a:pt x="964" y="435"/>
                    <a:pt x="956" y="427"/>
                  </a:cubicBezTo>
                  <a:cubicBezTo>
                    <a:pt x="940" y="411"/>
                    <a:pt x="932" y="388"/>
                    <a:pt x="940" y="356"/>
                  </a:cubicBezTo>
                  <a:cubicBezTo>
                    <a:pt x="940" y="340"/>
                    <a:pt x="948" y="325"/>
                    <a:pt x="956" y="317"/>
                  </a:cubicBezTo>
                  <a:cubicBezTo>
                    <a:pt x="964" y="277"/>
                    <a:pt x="980" y="230"/>
                    <a:pt x="964" y="198"/>
                  </a:cubicBezTo>
                  <a:cubicBezTo>
                    <a:pt x="956" y="190"/>
                    <a:pt x="956" y="190"/>
                    <a:pt x="956" y="182"/>
                  </a:cubicBezTo>
                  <a:cubicBezTo>
                    <a:pt x="932" y="143"/>
                    <a:pt x="909" y="111"/>
                    <a:pt x="877" y="111"/>
                  </a:cubicBezTo>
                  <a:cubicBezTo>
                    <a:pt x="869" y="111"/>
                    <a:pt x="861" y="119"/>
                    <a:pt x="854" y="119"/>
                  </a:cubicBezTo>
                  <a:cubicBezTo>
                    <a:pt x="845" y="119"/>
                    <a:pt x="845" y="119"/>
                    <a:pt x="838" y="119"/>
                  </a:cubicBezTo>
                  <a:cubicBezTo>
                    <a:pt x="830" y="119"/>
                    <a:pt x="822" y="111"/>
                    <a:pt x="822" y="95"/>
                  </a:cubicBezTo>
                  <a:cubicBezTo>
                    <a:pt x="822" y="95"/>
                    <a:pt x="822" y="87"/>
                    <a:pt x="814" y="87"/>
                  </a:cubicBezTo>
                  <a:cubicBezTo>
                    <a:pt x="814" y="56"/>
                    <a:pt x="814" y="56"/>
                    <a:pt x="790" y="48"/>
                  </a:cubicBezTo>
                  <a:cubicBezTo>
                    <a:pt x="774" y="40"/>
                    <a:pt x="727" y="24"/>
                    <a:pt x="687" y="8"/>
                  </a:cubicBezTo>
                  <a:cubicBezTo>
                    <a:pt x="687" y="16"/>
                    <a:pt x="687" y="16"/>
                    <a:pt x="687" y="24"/>
                  </a:cubicBezTo>
                  <a:cubicBezTo>
                    <a:pt x="687" y="40"/>
                    <a:pt x="680" y="48"/>
                    <a:pt x="680" y="56"/>
                  </a:cubicBezTo>
                  <a:cubicBezTo>
                    <a:pt x="680" y="64"/>
                    <a:pt x="680" y="72"/>
                    <a:pt x="672" y="87"/>
                  </a:cubicBezTo>
                  <a:cubicBezTo>
                    <a:pt x="672" y="95"/>
                    <a:pt x="672" y="95"/>
                    <a:pt x="672" y="95"/>
                  </a:cubicBezTo>
                  <a:cubicBezTo>
                    <a:pt x="664" y="95"/>
                    <a:pt x="664" y="103"/>
                    <a:pt x="664" y="111"/>
                  </a:cubicBezTo>
                  <a:cubicBezTo>
                    <a:pt x="664" y="127"/>
                    <a:pt x="648" y="158"/>
                    <a:pt x="640" y="190"/>
                  </a:cubicBezTo>
                  <a:cubicBezTo>
                    <a:pt x="624" y="222"/>
                    <a:pt x="616" y="253"/>
                    <a:pt x="608" y="285"/>
                  </a:cubicBezTo>
                  <a:cubicBezTo>
                    <a:pt x="592" y="340"/>
                    <a:pt x="569" y="420"/>
                    <a:pt x="545" y="467"/>
                  </a:cubicBezTo>
                  <a:cubicBezTo>
                    <a:pt x="537" y="491"/>
                    <a:pt x="521" y="506"/>
                    <a:pt x="514" y="522"/>
                  </a:cubicBezTo>
                  <a:cubicBezTo>
                    <a:pt x="498" y="546"/>
                    <a:pt x="490" y="570"/>
                    <a:pt x="482" y="601"/>
                  </a:cubicBezTo>
                  <a:cubicBezTo>
                    <a:pt x="474" y="633"/>
                    <a:pt x="466" y="641"/>
                    <a:pt x="458" y="649"/>
                  </a:cubicBezTo>
                  <a:cubicBezTo>
                    <a:pt x="450" y="657"/>
                    <a:pt x="450" y="657"/>
                    <a:pt x="450" y="680"/>
                  </a:cubicBezTo>
                  <a:cubicBezTo>
                    <a:pt x="450" y="688"/>
                    <a:pt x="450" y="696"/>
                    <a:pt x="450" y="704"/>
                  </a:cubicBezTo>
                  <a:cubicBezTo>
                    <a:pt x="450" y="728"/>
                    <a:pt x="450" y="736"/>
                    <a:pt x="434" y="751"/>
                  </a:cubicBezTo>
                  <a:cubicBezTo>
                    <a:pt x="427" y="759"/>
                    <a:pt x="427" y="767"/>
                    <a:pt x="427" y="783"/>
                  </a:cubicBezTo>
                  <a:cubicBezTo>
                    <a:pt x="427" y="791"/>
                    <a:pt x="427" y="799"/>
                    <a:pt x="419" y="815"/>
                  </a:cubicBezTo>
                  <a:cubicBezTo>
                    <a:pt x="419" y="823"/>
                    <a:pt x="411" y="831"/>
                    <a:pt x="411" y="831"/>
                  </a:cubicBezTo>
                  <a:cubicBezTo>
                    <a:pt x="403" y="831"/>
                    <a:pt x="395" y="838"/>
                    <a:pt x="387" y="870"/>
                  </a:cubicBezTo>
                  <a:cubicBezTo>
                    <a:pt x="379" y="910"/>
                    <a:pt x="355" y="957"/>
                    <a:pt x="332" y="1004"/>
                  </a:cubicBezTo>
                  <a:cubicBezTo>
                    <a:pt x="316" y="1036"/>
                    <a:pt x="308" y="1060"/>
                    <a:pt x="300" y="1075"/>
                  </a:cubicBezTo>
                  <a:cubicBezTo>
                    <a:pt x="300" y="1084"/>
                    <a:pt x="300" y="1091"/>
                    <a:pt x="292" y="1099"/>
                  </a:cubicBezTo>
                  <a:cubicBezTo>
                    <a:pt x="284" y="1139"/>
                    <a:pt x="276" y="1170"/>
                    <a:pt x="253" y="1186"/>
                  </a:cubicBezTo>
                  <a:cubicBezTo>
                    <a:pt x="229" y="1210"/>
                    <a:pt x="213" y="1226"/>
                    <a:pt x="205" y="1257"/>
                  </a:cubicBezTo>
                  <a:cubicBezTo>
                    <a:pt x="197" y="1273"/>
                    <a:pt x="197" y="1281"/>
                    <a:pt x="181" y="1281"/>
                  </a:cubicBezTo>
                  <a:cubicBezTo>
                    <a:pt x="181" y="1281"/>
                    <a:pt x="181" y="1281"/>
                    <a:pt x="174" y="1281"/>
                  </a:cubicBezTo>
                  <a:lnTo>
                    <a:pt x="174" y="1281"/>
                  </a:lnTo>
                  <a:cubicBezTo>
                    <a:pt x="174" y="1281"/>
                    <a:pt x="174" y="1281"/>
                    <a:pt x="166" y="1281"/>
                  </a:cubicBezTo>
                  <a:cubicBezTo>
                    <a:pt x="166" y="1281"/>
                    <a:pt x="166" y="1281"/>
                    <a:pt x="166" y="1297"/>
                  </a:cubicBezTo>
                  <a:cubicBezTo>
                    <a:pt x="174" y="1337"/>
                    <a:pt x="126" y="1376"/>
                    <a:pt x="110" y="1400"/>
                  </a:cubicBezTo>
                  <a:cubicBezTo>
                    <a:pt x="102" y="1400"/>
                    <a:pt x="102" y="1400"/>
                    <a:pt x="102" y="1400"/>
                  </a:cubicBezTo>
                  <a:cubicBezTo>
                    <a:pt x="79" y="1431"/>
                    <a:pt x="63" y="1463"/>
                    <a:pt x="55" y="1502"/>
                  </a:cubicBezTo>
                  <a:cubicBezTo>
                    <a:pt x="55" y="1526"/>
                    <a:pt x="63" y="1550"/>
                    <a:pt x="71" y="1566"/>
                  </a:cubicBezTo>
                  <a:cubicBezTo>
                    <a:pt x="79" y="1589"/>
                    <a:pt x="79" y="1605"/>
                    <a:pt x="63" y="1621"/>
                  </a:cubicBezTo>
                  <a:cubicBezTo>
                    <a:pt x="39" y="1645"/>
                    <a:pt x="23" y="1676"/>
                    <a:pt x="23" y="1700"/>
                  </a:cubicBezTo>
                  <a:cubicBezTo>
                    <a:pt x="23" y="1700"/>
                    <a:pt x="23" y="1708"/>
                    <a:pt x="23" y="1724"/>
                  </a:cubicBezTo>
                  <a:cubicBezTo>
                    <a:pt x="15" y="1763"/>
                    <a:pt x="8" y="1842"/>
                    <a:pt x="39" y="1890"/>
                  </a:cubicBezTo>
                  <a:cubicBezTo>
                    <a:pt x="47" y="1906"/>
                    <a:pt x="55" y="1914"/>
                    <a:pt x="55" y="1921"/>
                  </a:cubicBezTo>
                  <a:close/>
                </a:path>
              </a:pathLst>
            </a:custGeom>
            <a:solidFill>
              <a:schemeClr val="accent6"/>
            </a:solidFill>
            <a:ln>
              <a:solidFill>
                <a:schemeClr val="bg2"/>
              </a:solidFill>
            </a:ln>
            <a:effectLst/>
          </p:spPr>
          <p:txBody>
            <a:bodyPr wrap="none" anchor="ctr"/>
            <a:lstStyle/>
            <a:p>
              <a:endParaRPr lang="en-US" dirty="0">
                <a:latin typeface="Calibri Light" panose="020F0302020204030204"/>
              </a:endParaRPr>
            </a:p>
          </p:txBody>
        </p:sp>
        <p:sp>
          <p:nvSpPr>
            <p:cNvPr id="61" name="Freeform 221"/>
            <p:cNvSpPr>
              <a:spLocks noChangeArrowheads="1"/>
            </p:cNvSpPr>
            <p:nvPr/>
          </p:nvSpPr>
          <p:spPr bwMode="auto">
            <a:xfrm>
              <a:off x="7593649" y="3120785"/>
              <a:ext cx="1289534" cy="955554"/>
            </a:xfrm>
            <a:custGeom>
              <a:avLst/>
              <a:gdLst>
                <a:gd name="T0" fmla="*/ 2332 w 2451"/>
                <a:gd name="T1" fmla="*/ 1020 h 1819"/>
                <a:gd name="T2" fmla="*/ 656 w 2451"/>
                <a:gd name="T3" fmla="*/ 0 h 1819"/>
                <a:gd name="T4" fmla="*/ 719 w 2451"/>
                <a:gd name="T5" fmla="*/ 95 h 1819"/>
                <a:gd name="T6" fmla="*/ 767 w 2451"/>
                <a:gd name="T7" fmla="*/ 174 h 1819"/>
                <a:gd name="T8" fmla="*/ 743 w 2451"/>
                <a:gd name="T9" fmla="*/ 261 h 1819"/>
                <a:gd name="T10" fmla="*/ 703 w 2451"/>
                <a:gd name="T11" fmla="*/ 293 h 1819"/>
                <a:gd name="T12" fmla="*/ 759 w 2451"/>
                <a:gd name="T13" fmla="*/ 364 h 1819"/>
                <a:gd name="T14" fmla="*/ 759 w 2451"/>
                <a:gd name="T15" fmla="*/ 458 h 1819"/>
                <a:gd name="T16" fmla="*/ 727 w 2451"/>
                <a:gd name="T17" fmla="*/ 553 h 1819"/>
                <a:gd name="T18" fmla="*/ 672 w 2451"/>
                <a:gd name="T19" fmla="*/ 648 h 1819"/>
                <a:gd name="T20" fmla="*/ 664 w 2451"/>
                <a:gd name="T21" fmla="*/ 743 h 1819"/>
                <a:gd name="T22" fmla="*/ 577 w 2451"/>
                <a:gd name="T23" fmla="*/ 830 h 1819"/>
                <a:gd name="T24" fmla="*/ 443 w 2451"/>
                <a:gd name="T25" fmla="*/ 814 h 1819"/>
                <a:gd name="T26" fmla="*/ 506 w 2451"/>
                <a:gd name="T27" fmla="*/ 751 h 1819"/>
                <a:gd name="T28" fmla="*/ 529 w 2451"/>
                <a:gd name="T29" fmla="*/ 767 h 1819"/>
                <a:gd name="T30" fmla="*/ 569 w 2451"/>
                <a:gd name="T31" fmla="*/ 791 h 1819"/>
                <a:gd name="T32" fmla="*/ 616 w 2451"/>
                <a:gd name="T33" fmla="*/ 664 h 1819"/>
                <a:gd name="T34" fmla="*/ 624 w 2451"/>
                <a:gd name="T35" fmla="*/ 593 h 1819"/>
                <a:gd name="T36" fmla="*/ 640 w 2451"/>
                <a:gd name="T37" fmla="*/ 522 h 1819"/>
                <a:gd name="T38" fmla="*/ 616 w 2451"/>
                <a:gd name="T39" fmla="*/ 427 h 1819"/>
                <a:gd name="T40" fmla="*/ 545 w 2451"/>
                <a:gd name="T41" fmla="*/ 387 h 1819"/>
                <a:gd name="T42" fmla="*/ 419 w 2451"/>
                <a:gd name="T43" fmla="*/ 324 h 1819"/>
                <a:gd name="T44" fmla="*/ 71 w 2451"/>
                <a:gd name="T45" fmla="*/ 127 h 1819"/>
                <a:gd name="T46" fmla="*/ 23 w 2451"/>
                <a:gd name="T47" fmla="*/ 277 h 1819"/>
                <a:gd name="T48" fmla="*/ 63 w 2451"/>
                <a:gd name="T49" fmla="*/ 451 h 1819"/>
                <a:gd name="T50" fmla="*/ 79 w 2451"/>
                <a:gd name="T51" fmla="*/ 648 h 1819"/>
                <a:gd name="T52" fmla="*/ 47 w 2451"/>
                <a:gd name="T53" fmla="*/ 775 h 1819"/>
                <a:gd name="T54" fmla="*/ 110 w 2451"/>
                <a:gd name="T55" fmla="*/ 798 h 1819"/>
                <a:gd name="T56" fmla="*/ 94 w 2451"/>
                <a:gd name="T57" fmla="*/ 846 h 1819"/>
                <a:gd name="T58" fmla="*/ 55 w 2451"/>
                <a:gd name="T59" fmla="*/ 885 h 1819"/>
                <a:gd name="T60" fmla="*/ 110 w 2451"/>
                <a:gd name="T61" fmla="*/ 941 h 1819"/>
                <a:gd name="T62" fmla="*/ 71 w 2451"/>
                <a:gd name="T63" fmla="*/ 964 h 1819"/>
                <a:gd name="T64" fmla="*/ 47 w 2451"/>
                <a:gd name="T65" fmla="*/ 1035 h 1819"/>
                <a:gd name="T66" fmla="*/ 23 w 2451"/>
                <a:gd name="T67" fmla="*/ 1012 h 1819"/>
                <a:gd name="T68" fmla="*/ 8 w 2451"/>
                <a:gd name="T69" fmla="*/ 1028 h 1819"/>
                <a:gd name="T70" fmla="*/ 23 w 2451"/>
                <a:gd name="T71" fmla="*/ 1138 h 1819"/>
                <a:gd name="T72" fmla="*/ 158 w 2451"/>
                <a:gd name="T73" fmla="*/ 1225 h 1819"/>
                <a:gd name="T74" fmla="*/ 300 w 2451"/>
                <a:gd name="T75" fmla="*/ 1328 h 1819"/>
                <a:gd name="T76" fmla="*/ 292 w 2451"/>
                <a:gd name="T77" fmla="*/ 1557 h 1819"/>
                <a:gd name="T78" fmla="*/ 521 w 2451"/>
                <a:gd name="T79" fmla="*/ 1605 h 1819"/>
                <a:gd name="T80" fmla="*/ 696 w 2451"/>
                <a:gd name="T81" fmla="*/ 1597 h 1819"/>
                <a:gd name="T82" fmla="*/ 790 w 2451"/>
                <a:gd name="T83" fmla="*/ 1660 h 1819"/>
                <a:gd name="T84" fmla="*/ 956 w 2451"/>
                <a:gd name="T85" fmla="*/ 1660 h 1819"/>
                <a:gd name="T86" fmla="*/ 1154 w 2451"/>
                <a:gd name="T87" fmla="*/ 1692 h 1819"/>
                <a:gd name="T88" fmla="*/ 1351 w 2451"/>
                <a:gd name="T89" fmla="*/ 1676 h 1819"/>
                <a:gd name="T90" fmla="*/ 1549 w 2451"/>
                <a:gd name="T91" fmla="*/ 1676 h 1819"/>
                <a:gd name="T92" fmla="*/ 2205 w 2451"/>
                <a:gd name="T93" fmla="*/ 1810 h 1819"/>
                <a:gd name="T94" fmla="*/ 2213 w 2451"/>
                <a:gd name="T95" fmla="*/ 1763 h 1819"/>
                <a:gd name="T96" fmla="*/ 2229 w 2451"/>
                <a:gd name="T97" fmla="*/ 1486 h 1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451" h="1819">
                  <a:moveTo>
                    <a:pt x="2332" y="1020"/>
                  </a:moveTo>
                  <a:lnTo>
                    <a:pt x="2332" y="1020"/>
                  </a:lnTo>
                  <a:cubicBezTo>
                    <a:pt x="2340" y="996"/>
                    <a:pt x="2427" y="538"/>
                    <a:pt x="2450" y="427"/>
                  </a:cubicBezTo>
                  <a:cubicBezTo>
                    <a:pt x="1351" y="198"/>
                    <a:pt x="656" y="0"/>
                    <a:pt x="656" y="0"/>
                  </a:cubicBezTo>
                  <a:cubicBezTo>
                    <a:pt x="672" y="8"/>
                    <a:pt x="687" y="0"/>
                    <a:pt x="696" y="24"/>
                  </a:cubicBezTo>
                  <a:cubicBezTo>
                    <a:pt x="703" y="40"/>
                    <a:pt x="696" y="71"/>
                    <a:pt x="719" y="95"/>
                  </a:cubicBezTo>
                  <a:cubicBezTo>
                    <a:pt x="735" y="111"/>
                    <a:pt x="751" y="111"/>
                    <a:pt x="759" y="127"/>
                  </a:cubicBezTo>
                  <a:cubicBezTo>
                    <a:pt x="767" y="142"/>
                    <a:pt x="774" y="150"/>
                    <a:pt x="767" y="174"/>
                  </a:cubicBezTo>
                  <a:cubicBezTo>
                    <a:pt x="767" y="206"/>
                    <a:pt x="759" y="221"/>
                    <a:pt x="751" y="229"/>
                  </a:cubicBezTo>
                  <a:cubicBezTo>
                    <a:pt x="743" y="237"/>
                    <a:pt x="735" y="245"/>
                    <a:pt x="743" y="261"/>
                  </a:cubicBezTo>
                  <a:cubicBezTo>
                    <a:pt x="743" y="277"/>
                    <a:pt x="743" y="277"/>
                    <a:pt x="727" y="277"/>
                  </a:cubicBezTo>
                  <a:cubicBezTo>
                    <a:pt x="703" y="277"/>
                    <a:pt x="687" y="269"/>
                    <a:pt x="703" y="293"/>
                  </a:cubicBezTo>
                  <a:cubicBezTo>
                    <a:pt x="727" y="308"/>
                    <a:pt x="727" y="316"/>
                    <a:pt x="735" y="332"/>
                  </a:cubicBezTo>
                  <a:cubicBezTo>
                    <a:pt x="743" y="340"/>
                    <a:pt x="767" y="340"/>
                    <a:pt x="759" y="364"/>
                  </a:cubicBezTo>
                  <a:cubicBezTo>
                    <a:pt x="751" y="387"/>
                    <a:pt x="735" y="380"/>
                    <a:pt x="743" y="403"/>
                  </a:cubicBezTo>
                  <a:cubicBezTo>
                    <a:pt x="743" y="427"/>
                    <a:pt x="751" y="443"/>
                    <a:pt x="759" y="458"/>
                  </a:cubicBezTo>
                  <a:cubicBezTo>
                    <a:pt x="767" y="466"/>
                    <a:pt x="767" y="498"/>
                    <a:pt x="759" y="514"/>
                  </a:cubicBezTo>
                  <a:cubicBezTo>
                    <a:pt x="751" y="538"/>
                    <a:pt x="743" y="545"/>
                    <a:pt x="727" y="553"/>
                  </a:cubicBezTo>
                  <a:cubicBezTo>
                    <a:pt x="711" y="569"/>
                    <a:pt x="703" y="585"/>
                    <a:pt x="687" y="601"/>
                  </a:cubicBezTo>
                  <a:cubicBezTo>
                    <a:pt x="672" y="617"/>
                    <a:pt x="664" y="624"/>
                    <a:pt x="672" y="648"/>
                  </a:cubicBezTo>
                  <a:cubicBezTo>
                    <a:pt x="680" y="672"/>
                    <a:pt x="680" y="680"/>
                    <a:pt x="672" y="696"/>
                  </a:cubicBezTo>
                  <a:cubicBezTo>
                    <a:pt x="664" y="711"/>
                    <a:pt x="664" y="719"/>
                    <a:pt x="664" y="743"/>
                  </a:cubicBezTo>
                  <a:cubicBezTo>
                    <a:pt x="656" y="767"/>
                    <a:pt x="656" y="767"/>
                    <a:pt x="640" y="791"/>
                  </a:cubicBezTo>
                  <a:cubicBezTo>
                    <a:pt x="616" y="814"/>
                    <a:pt x="624" y="814"/>
                    <a:pt x="577" y="830"/>
                  </a:cubicBezTo>
                  <a:cubicBezTo>
                    <a:pt x="537" y="846"/>
                    <a:pt x="553" y="870"/>
                    <a:pt x="506" y="854"/>
                  </a:cubicBezTo>
                  <a:cubicBezTo>
                    <a:pt x="458" y="838"/>
                    <a:pt x="427" y="838"/>
                    <a:pt x="443" y="814"/>
                  </a:cubicBezTo>
                  <a:cubicBezTo>
                    <a:pt x="450" y="791"/>
                    <a:pt x="474" y="783"/>
                    <a:pt x="482" y="759"/>
                  </a:cubicBezTo>
                  <a:cubicBezTo>
                    <a:pt x="498" y="735"/>
                    <a:pt x="506" y="727"/>
                    <a:pt x="506" y="751"/>
                  </a:cubicBezTo>
                  <a:cubicBezTo>
                    <a:pt x="506" y="775"/>
                    <a:pt x="482" y="798"/>
                    <a:pt x="506" y="798"/>
                  </a:cubicBezTo>
                  <a:cubicBezTo>
                    <a:pt x="529" y="798"/>
                    <a:pt x="514" y="783"/>
                    <a:pt x="529" y="767"/>
                  </a:cubicBezTo>
                  <a:cubicBezTo>
                    <a:pt x="545" y="759"/>
                    <a:pt x="537" y="735"/>
                    <a:pt x="553" y="759"/>
                  </a:cubicBezTo>
                  <a:cubicBezTo>
                    <a:pt x="561" y="775"/>
                    <a:pt x="545" y="783"/>
                    <a:pt x="569" y="791"/>
                  </a:cubicBezTo>
                  <a:cubicBezTo>
                    <a:pt x="593" y="791"/>
                    <a:pt x="608" y="759"/>
                    <a:pt x="616" y="735"/>
                  </a:cubicBezTo>
                  <a:cubicBezTo>
                    <a:pt x="616" y="704"/>
                    <a:pt x="632" y="672"/>
                    <a:pt x="616" y="664"/>
                  </a:cubicBezTo>
                  <a:cubicBezTo>
                    <a:pt x="593" y="664"/>
                    <a:pt x="577" y="656"/>
                    <a:pt x="593" y="640"/>
                  </a:cubicBezTo>
                  <a:cubicBezTo>
                    <a:pt x="616" y="624"/>
                    <a:pt x="608" y="609"/>
                    <a:pt x="624" y="593"/>
                  </a:cubicBezTo>
                  <a:cubicBezTo>
                    <a:pt x="632" y="577"/>
                    <a:pt x="664" y="585"/>
                    <a:pt x="664" y="569"/>
                  </a:cubicBezTo>
                  <a:cubicBezTo>
                    <a:pt x="664" y="545"/>
                    <a:pt x="656" y="522"/>
                    <a:pt x="640" y="522"/>
                  </a:cubicBezTo>
                  <a:cubicBezTo>
                    <a:pt x="624" y="522"/>
                    <a:pt x="624" y="530"/>
                    <a:pt x="624" y="498"/>
                  </a:cubicBezTo>
                  <a:cubicBezTo>
                    <a:pt x="616" y="466"/>
                    <a:pt x="624" y="451"/>
                    <a:pt x="616" y="427"/>
                  </a:cubicBezTo>
                  <a:cubicBezTo>
                    <a:pt x="608" y="395"/>
                    <a:pt x="593" y="380"/>
                    <a:pt x="585" y="395"/>
                  </a:cubicBezTo>
                  <a:cubicBezTo>
                    <a:pt x="569" y="411"/>
                    <a:pt x="561" y="411"/>
                    <a:pt x="545" y="387"/>
                  </a:cubicBezTo>
                  <a:cubicBezTo>
                    <a:pt x="537" y="364"/>
                    <a:pt x="521" y="348"/>
                    <a:pt x="498" y="348"/>
                  </a:cubicBezTo>
                  <a:cubicBezTo>
                    <a:pt x="474" y="348"/>
                    <a:pt x="474" y="348"/>
                    <a:pt x="419" y="324"/>
                  </a:cubicBezTo>
                  <a:cubicBezTo>
                    <a:pt x="363" y="300"/>
                    <a:pt x="174" y="269"/>
                    <a:pt x="87" y="134"/>
                  </a:cubicBezTo>
                  <a:cubicBezTo>
                    <a:pt x="87" y="134"/>
                    <a:pt x="71" y="111"/>
                    <a:pt x="71" y="127"/>
                  </a:cubicBezTo>
                  <a:cubicBezTo>
                    <a:pt x="71" y="150"/>
                    <a:pt x="79" y="142"/>
                    <a:pt x="71" y="158"/>
                  </a:cubicBezTo>
                  <a:cubicBezTo>
                    <a:pt x="63" y="174"/>
                    <a:pt x="16" y="229"/>
                    <a:pt x="23" y="277"/>
                  </a:cubicBezTo>
                  <a:cubicBezTo>
                    <a:pt x="31" y="316"/>
                    <a:pt x="55" y="332"/>
                    <a:pt x="63" y="371"/>
                  </a:cubicBezTo>
                  <a:cubicBezTo>
                    <a:pt x="71" y="411"/>
                    <a:pt x="71" y="411"/>
                    <a:pt x="63" y="451"/>
                  </a:cubicBezTo>
                  <a:cubicBezTo>
                    <a:pt x="55" y="498"/>
                    <a:pt x="63" y="561"/>
                    <a:pt x="71" y="601"/>
                  </a:cubicBezTo>
                  <a:cubicBezTo>
                    <a:pt x="79" y="640"/>
                    <a:pt x="87" y="609"/>
                    <a:pt x="79" y="648"/>
                  </a:cubicBezTo>
                  <a:cubicBezTo>
                    <a:pt x="71" y="680"/>
                    <a:pt x="71" y="704"/>
                    <a:pt x="63" y="727"/>
                  </a:cubicBezTo>
                  <a:cubicBezTo>
                    <a:pt x="55" y="751"/>
                    <a:pt x="39" y="759"/>
                    <a:pt x="47" y="775"/>
                  </a:cubicBezTo>
                  <a:cubicBezTo>
                    <a:pt x="63" y="798"/>
                    <a:pt x="63" y="775"/>
                    <a:pt x="79" y="775"/>
                  </a:cubicBezTo>
                  <a:cubicBezTo>
                    <a:pt x="87" y="783"/>
                    <a:pt x="103" y="791"/>
                    <a:pt x="110" y="798"/>
                  </a:cubicBezTo>
                  <a:cubicBezTo>
                    <a:pt x="126" y="814"/>
                    <a:pt x="142" y="814"/>
                    <a:pt x="134" y="822"/>
                  </a:cubicBezTo>
                  <a:cubicBezTo>
                    <a:pt x="118" y="830"/>
                    <a:pt x="126" y="846"/>
                    <a:pt x="94" y="846"/>
                  </a:cubicBezTo>
                  <a:cubicBezTo>
                    <a:pt x="71" y="846"/>
                    <a:pt x="55" y="814"/>
                    <a:pt x="55" y="822"/>
                  </a:cubicBezTo>
                  <a:cubicBezTo>
                    <a:pt x="55" y="838"/>
                    <a:pt x="47" y="854"/>
                    <a:pt x="55" y="885"/>
                  </a:cubicBezTo>
                  <a:cubicBezTo>
                    <a:pt x="55" y="917"/>
                    <a:pt x="23" y="933"/>
                    <a:pt x="63" y="941"/>
                  </a:cubicBezTo>
                  <a:cubicBezTo>
                    <a:pt x="103" y="941"/>
                    <a:pt x="103" y="925"/>
                    <a:pt x="110" y="941"/>
                  </a:cubicBezTo>
                  <a:cubicBezTo>
                    <a:pt x="126" y="949"/>
                    <a:pt x="126" y="957"/>
                    <a:pt x="110" y="957"/>
                  </a:cubicBezTo>
                  <a:cubicBezTo>
                    <a:pt x="94" y="957"/>
                    <a:pt x="71" y="949"/>
                    <a:pt x="71" y="964"/>
                  </a:cubicBezTo>
                  <a:cubicBezTo>
                    <a:pt x="63" y="980"/>
                    <a:pt x="63" y="988"/>
                    <a:pt x="63" y="1004"/>
                  </a:cubicBezTo>
                  <a:cubicBezTo>
                    <a:pt x="71" y="1020"/>
                    <a:pt x="55" y="1020"/>
                    <a:pt x="47" y="1035"/>
                  </a:cubicBezTo>
                  <a:cubicBezTo>
                    <a:pt x="39" y="1059"/>
                    <a:pt x="47" y="1091"/>
                    <a:pt x="31" y="1067"/>
                  </a:cubicBezTo>
                  <a:cubicBezTo>
                    <a:pt x="23" y="1044"/>
                    <a:pt x="16" y="1044"/>
                    <a:pt x="23" y="1012"/>
                  </a:cubicBezTo>
                  <a:cubicBezTo>
                    <a:pt x="31" y="972"/>
                    <a:pt x="39" y="957"/>
                    <a:pt x="23" y="972"/>
                  </a:cubicBezTo>
                  <a:cubicBezTo>
                    <a:pt x="8" y="988"/>
                    <a:pt x="0" y="1004"/>
                    <a:pt x="8" y="1028"/>
                  </a:cubicBezTo>
                  <a:cubicBezTo>
                    <a:pt x="16" y="1051"/>
                    <a:pt x="8" y="1083"/>
                    <a:pt x="16" y="1107"/>
                  </a:cubicBezTo>
                  <a:cubicBezTo>
                    <a:pt x="23" y="1123"/>
                    <a:pt x="23" y="1130"/>
                    <a:pt x="23" y="1138"/>
                  </a:cubicBezTo>
                  <a:cubicBezTo>
                    <a:pt x="63" y="1154"/>
                    <a:pt x="110" y="1170"/>
                    <a:pt x="126" y="1178"/>
                  </a:cubicBezTo>
                  <a:cubicBezTo>
                    <a:pt x="158" y="1186"/>
                    <a:pt x="150" y="1186"/>
                    <a:pt x="158" y="1225"/>
                  </a:cubicBezTo>
                  <a:cubicBezTo>
                    <a:pt x="166" y="1265"/>
                    <a:pt x="181" y="1241"/>
                    <a:pt x="213" y="1241"/>
                  </a:cubicBezTo>
                  <a:cubicBezTo>
                    <a:pt x="253" y="1241"/>
                    <a:pt x="276" y="1281"/>
                    <a:pt x="300" y="1328"/>
                  </a:cubicBezTo>
                  <a:cubicBezTo>
                    <a:pt x="332" y="1368"/>
                    <a:pt x="284" y="1447"/>
                    <a:pt x="284" y="1486"/>
                  </a:cubicBezTo>
                  <a:cubicBezTo>
                    <a:pt x="276" y="1518"/>
                    <a:pt x="276" y="1541"/>
                    <a:pt x="292" y="1557"/>
                  </a:cubicBezTo>
                  <a:cubicBezTo>
                    <a:pt x="308" y="1565"/>
                    <a:pt x="363" y="1565"/>
                    <a:pt x="395" y="1589"/>
                  </a:cubicBezTo>
                  <a:cubicBezTo>
                    <a:pt x="419" y="1613"/>
                    <a:pt x="482" y="1613"/>
                    <a:pt x="521" y="1605"/>
                  </a:cubicBezTo>
                  <a:cubicBezTo>
                    <a:pt x="561" y="1589"/>
                    <a:pt x="569" y="1565"/>
                    <a:pt x="608" y="1589"/>
                  </a:cubicBezTo>
                  <a:cubicBezTo>
                    <a:pt x="648" y="1605"/>
                    <a:pt x="656" y="1597"/>
                    <a:pt x="696" y="1597"/>
                  </a:cubicBezTo>
                  <a:cubicBezTo>
                    <a:pt x="727" y="1597"/>
                    <a:pt x="735" y="1605"/>
                    <a:pt x="751" y="1628"/>
                  </a:cubicBezTo>
                  <a:cubicBezTo>
                    <a:pt x="774" y="1652"/>
                    <a:pt x="774" y="1660"/>
                    <a:pt x="790" y="1660"/>
                  </a:cubicBezTo>
                  <a:cubicBezTo>
                    <a:pt x="806" y="1660"/>
                    <a:pt x="854" y="1652"/>
                    <a:pt x="869" y="1676"/>
                  </a:cubicBezTo>
                  <a:cubicBezTo>
                    <a:pt x="885" y="1692"/>
                    <a:pt x="940" y="1668"/>
                    <a:pt x="956" y="1660"/>
                  </a:cubicBezTo>
                  <a:cubicBezTo>
                    <a:pt x="972" y="1644"/>
                    <a:pt x="1020" y="1660"/>
                    <a:pt x="1043" y="1692"/>
                  </a:cubicBezTo>
                  <a:cubicBezTo>
                    <a:pt x="1067" y="1723"/>
                    <a:pt x="1138" y="1708"/>
                    <a:pt x="1154" y="1692"/>
                  </a:cubicBezTo>
                  <a:cubicBezTo>
                    <a:pt x="1170" y="1684"/>
                    <a:pt x="1233" y="1684"/>
                    <a:pt x="1304" y="1692"/>
                  </a:cubicBezTo>
                  <a:cubicBezTo>
                    <a:pt x="1383" y="1692"/>
                    <a:pt x="1336" y="1684"/>
                    <a:pt x="1351" y="1676"/>
                  </a:cubicBezTo>
                  <a:cubicBezTo>
                    <a:pt x="1367" y="1660"/>
                    <a:pt x="1407" y="1676"/>
                    <a:pt x="1438" y="1684"/>
                  </a:cubicBezTo>
                  <a:cubicBezTo>
                    <a:pt x="1462" y="1692"/>
                    <a:pt x="1526" y="1692"/>
                    <a:pt x="1549" y="1676"/>
                  </a:cubicBezTo>
                  <a:cubicBezTo>
                    <a:pt x="1573" y="1668"/>
                    <a:pt x="1731" y="1708"/>
                    <a:pt x="1786" y="1739"/>
                  </a:cubicBezTo>
                  <a:cubicBezTo>
                    <a:pt x="1842" y="1763"/>
                    <a:pt x="2205" y="1810"/>
                    <a:pt x="2205" y="1810"/>
                  </a:cubicBezTo>
                  <a:cubicBezTo>
                    <a:pt x="2213" y="1818"/>
                    <a:pt x="2213" y="1818"/>
                    <a:pt x="2213" y="1818"/>
                  </a:cubicBezTo>
                  <a:cubicBezTo>
                    <a:pt x="2213" y="1794"/>
                    <a:pt x="2213" y="1771"/>
                    <a:pt x="2213" y="1763"/>
                  </a:cubicBezTo>
                  <a:cubicBezTo>
                    <a:pt x="2213" y="1739"/>
                    <a:pt x="2237" y="1700"/>
                    <a:pt x="2221" y="1676"/>
                  </a:cubicBezTo>
                  <a:cubicBezTo>
                    <a:pt x="2213" y="1660"/>
                    <a:pt x="2205" y="1518"/>
                    <a:pt x="2229" y="1486"/>
                  </a:cubicBezTo>
                  <a:cubicBezTo>
                    <a:pt x="2245" y="1455"/>
                    <a:pt x="2324" y="1051"/>
                    <a:pt x="2332" y="1020"/>
                  </a:cubicBezTo>
                </a:path>
              </a:pathLst>
            </a:custGeom>
            <a:solidFill>
              <a:schemeClr val="accent6"/>
            </a:solidFill>
            <a:ln>
              <a:solidFill>
                <a:schemeClr val="bg2"/>
              </a:solidFill>
            </a:ln>
            <a:effectLst/>
          </p:spPr>
          <p:txBody>
            <a:bodyPr wrap="none" anchor="ctr"/>
            <a:lstStyle/>
            <a:p>
              <a:endParaRPr lang="en-US" dirty="0">
                <a:latin typeface="Calibri Light" panose="020F0302020204030204"/>
              </a:endParaRPr>
            </a:p>
          </p:txBody>
        </p:sp>
        <p:sp>
          <p:nvSpPr>
            <p:cNvPr id="62" name="Freeform 222"/>
            <p:cNvSpPr>
              <a:spLocks noChangeArrowheads="1"/>
            </p:cNvSpPr>
            <p:nvPr/>
          </p:nvSpPr>
          <p:spPr bwMode="auto">
            <a:xfrm>
              <a:off x="7593649" y="3116146"/>
              <a:ext cx="1294173" cy="960193"/>
            </a:xfrm>
            <a:custGeom>
              <a:avLst/>
              <a:gdLst>
                <a:gd name="T0" fmla="*/ 1486 w 2459"/>
                <a:gd name="T1" fmla="*/ 1700 h 1827"/>
                <a:gd name="T2" fmla="*/ 1304 w 2459"/>
                <a:gd name="T3" fmla="*/ 1700 h 1827"/>
                <a:gd name="T4" fmla="*/ 893 w 2459"/>
                <a:gd name="T5" fmla="*/ 1692 h 1827"/>
                <a:gd name="T6" fmla="*/ 696 w 2459"/>
                <a:gd name="T7" fmla="*/ 1605 h 1827"/>
                <a:gd name="T8" fmla="*/ 466 w 2459"/>
                <a:gd name="T9" fmla="*/ 1621 h 1827"/>
                <a:gd name="T10" fmla="*/ 292 w 2459"/>
                <a:gd name="T11" fmla="*/ 1320 h 1827"/>
                <a:gd name="T12" fmla="*/ 23 w 2459"/>
                <a:gd name="T13" fmla="*/ 1146 h 1827"/>
                <a:gd name="T14" fmla="*/ 23 w 2459"/>
                <a:gd name="T15" fmla="*/ 972 h 1827"/>
                <a:gd name="T16" fmla="*/ 39 w 2459"/>
                <a:gd name="T17" fmla="*/ 1075 h 1827"/>
                <a:gd name="T18" fmla="*/ 87 w 2459"/>
                <a:gd name="T19" fmla="*/ 957 h 1827"/>
                <a:gd name="T20" fmla="*/ 39 w 2459"/>
                <a:gd name="T21" fmla="*/ 941 h 1827"/>
                <a:gd name="T22" fmla="*/ 94 w 2459"/>
                <a:gd name="T23" fmla="*/ 846 h 1827"/>
                <a:gd name="T24" fmla="*/ 79 w 2459"/>
                <a:gd name="T25" fmla="*/ 791 h 1827"/>
                <a:gd name="T26" fmla="*/ 71 w 2459"/>
                <a:gd name="T27" fmla="*/ 656 h 1827"/>
                <a:gd name="T28" fmla="*/ 63 w 2459"/>
                <a:gd name="T29" fmla="*/ 379 h 1827"/>
                <a:gd name="T30" fmla="*/ 71 w 2459"/>
                <a:gd name="T31" fmla="*/ 126 h 1827"/>
                <a:gd name="T32" fmla="*/ 553 w 2459"/>
                <a:gd name="T33" fmla="*/ 395 h 1827"/>
                <a:gd name="T34" fmla="*/ 632 w 2459"/>
                <a:gd name="T35" fmla="*/ 522 h 1827"/>
                <a:gd name="T36" fmla="*/ 616 w 2459"/>
                <a:gd name="T37" fmla="*/ 625 h 1827"/>
                <a:gd name="T38" fmla="*/ 545 w 2459"/>
                <a:gd name="T39" fmla="*/ 783 h 1827"/>
                <a:gd name="T40" fmla="*/ 498 w 2459"/>
                <a:gd name="T41" fmla="*/ 806 h 1827"/>
                <a:gd name="T42" fmla="*/ 443 w 2459"/>
                <a:gd name="T43" fmla="*/ 830 h 1827"/>
                <a:gd name="T44" fmla="*/ 632 w 2459"/>
                <a:gd name="T45" fmla="*/ 791 h 1827"/>
                <a:gd name="T46" fmla="*/ 687 w 2459"/>
                <a:gd name="T47" fmla="*/ 609 h 1827"/>
                <a:gd name="T48" fmla="*/ 743 w 2459"/>
                <a:gd name="T49" fmla="*/ 388 h 1827"/>
                <a:gd name="T50" fmla="*/ 719 w 2459"/>
                <a:gd name="T51" fmla="*/ 277 h 1827"/>
                <a:gd name="T52" fmla="*/ 767 w 2459"/>
                <a:gd name="T53" fmla="*/ 182 h 1827"/>
                <a:gd name="T54" fmla="*/ 672 w 2459"/>
                <a:gd name="T55" fmla="*/ 16 h 1827"/>
                <a:gd name="T56" fmla="*/ 2340 w 2459"/>
                <a:gd name="T57" fmla="*/ 1028 h 1827"/>
                <a:gd name="T58" fmla="*/ 1557 w 2459"/>
                <a:gd name="T59" fmla="*/ 1684 h 1827"/>
                <a:gd name="T60" fmla="*/ 2221 w 2459"/>
                <a:gd name="T61" fmla="*/ 1684 h 1827"/>
                <a:gd name="T62" fmla="*/ 703 w 2459"/>
                <a:gd name="T63" fmla="*/ 55 h 1827"/>
                <a:gd name="T64" fmla="*/ 743 w 2459"/>
                <a:gd name="T65" fmla="*/ 269 h 1827"/>
                <a:gd name="T66" fmla="*/ 703 w 2459"/>
                <a:gd name="T67" fmla="*/ 293 h 1827"/>
                <a:gd name="T68" fmla="*/ 767 w 2459"/>
                <a:gd name="T69" fmla="*/ 459 h 1827"/>
                <a:gd name="T70" fmla="*/ 680 w 2459"/>
                <a:gd name="T71" fmla="*/ 656 h 1827"/>
                <a:gd name="T72" fmla="*/ 577 w 2459"/>
                <a:gd name="T73" fmla="*/ 846 h 1827"/>
                <a:gd name="T74" fmla="*/ 482 w 2459"/>
                <a:gd name="T75" fmla="*/ 767 h 1827"/>
                <a:gd name="T76" fmla="*/ 529 w 2459"/>
                <a:gd name="T77" fmla="*/ 775 h 1827"/>
                <a:gd name="T78" fmla="*/ 616 w 2459"/>
                <a:gd name="T79" fmla="*/ 712 h 1827"/>
                <a:gd name="T80" fmla="*/ 656 w 2459"/>
                <a:gd name="T81" fmla="*/ 577 h 1827"/>
                <a:gd name="T82" fmla="*/ 616 w 2459"/>
                <a:gd name="T83" fmla="*/ 435 h 1827"/>
                <a:gd name="T84" fmla="*/ 419 w 2459"/>
                <a:gd name="T85" fmla="*/ 340 h 1827"/>
                <a:gd name="T86" fmla="*/ 63 w 2459"/>
                <a:gd name="T87" fmla="*/ 182 h 1827"/>
                <a:gd name="T88" fmla="*/ 79 w 2459"/>
                <a:gd name="T89" fmla="*/ 609 h 1827"/>
                <a:gd name="T90" fmla="*/ 55 w 2459"/>
                <a:gd name="T91" fmla="*/ 783 h 1827"/>
                <a:gd name="T92" fmla="*/ 126 w 2459"/>
                <a:gd name="T93" fmla="*/ 814 h 1827"/>
                <a:gd name="T94" fmla="*/ 55 w 2459"/>
                <a:gd name="T95" fmla="*/ 838 h 1827"/>
                <a:gd name="T96" fmla="*/ 118 w 2459"/>
                <a:gd name="T97" fmla="*/ 941 h 1827"/>
                <a:gd name="T98" fmla="*/ 63 w 2459"/>
                <a:gd name="T99" fmla="*/ 1036 h 1827"/>
                <a:gd name="T100" fmla="*/ 23 w 2459"/>
                <a:gd name="T101" fmla="*/ 996 h 1827"/>
                <a:gd name="T102" fmla="*/ 31 w 2459"/>
                <a:gd name="T103" fmla="*/ 1138 h 1827"/>
                <a:gd name="T104" fmla="*/ 292 w 2459"/>
                <a:gd name="T105" fmla="*/ 1320 h 1827"/>
                <a:gd name="T106" fmla="*/ 466 w 2459"/>
                <a:gd name="T107" fmla="*/ 1613 h 1827"/>
                <a:gd name="T108" fmla="*/ 696 w 2459"/>
                <a:gd name="T109" fmla="*/ 1597 h 1827"/>
                <a:gd name="T110" fmla="*/ 893 w 2459"/>
                <a:gd name="T111" fmla="*/ 1684 h 1827"/>
                <a:gd name="T112" fmla="*/ 1304 w 2459"/>
                <a:gd name="T113" fmla="*/ 1692 h 1827"/>
                <a:gd name="T114" fmla="*/ 1549 w 2459"/>
                <a:gd name="T115" fmla="*/ 1684 h 18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459" h="1827">
                  <a:moveTo>
                    <a:pt x="2221" y="1826"/>
                  </a:moveTo>
                  <a:lnTo>
                    <a:pt x="2221" y="1826"/>
                  </a:lnTo>
                  <a:cubicBezTo>
                    <a:pt x="2205" y="1826"/>
                    <a:pt x="2205" y="1826"/>
                    <a:pt x="2205" y="1826"/>
                  </a:cubicBezTo>
                  <a:cubicBezTo>
                    <a:pt x="2190" y="1826"/>
                    <a:pt x="1842" y="1779"/>
                    <a:pt x="1786" y="1747"/>
                  </a:cubicBezTo>
                  <a:cubicBezTo>
                    <a:pt x="1739" y="1723"/>
                    <a:pt x="1604" y="1684"/>
                    <a:pt x="1557" y="1684"/>
                  </a:cubicBezTo>
                  <a:cubicBezTo>
                    <a:pt x="1549" y="1684"/>
                    <a:pt x="1549" y="1692"/>
                    <a:pt x="1549" y="1692"/>
                  </a:cubicBezTo>
                  <a:cubicBezTo>
                    <a:pt x="1533" y="1692"/>
                    <a:pt x="1518" y="1700"/>
                    <a:pt x="1486" y="1700"/>
                  </a:cubicBezTo>
                  <a:cubicBezTo>
                    <a:pt x="1470" y="1700"/>
                    <a:pt x="1446" y="1700"/>
                    <a:pt x="1438" y="1692"/>
                  </a:cubicBezTo>
                  <a:cubicBezTo>
                    <a:pt x="1423" y="1684"/>
                    <a:pt x="1391" y="1676"/>
                    <a:pt x="1375" y="1676"/>
                  </a:cubicBezTo>
                  <a:cubicBezTo>
                    <a:pt x="1359" y="1676"/>
                    <a:pt x="1359" y="1676"/>
                    <a:pt x="1351" y="1684"/>
                  </a:cubicBezTo>
                  <a:cubicBezTo>
                    <a:pt x="1351" y="1684"/>
                    <a:pt x="1351" y="1684"/>
                    <a:pt x="1351" y="1692"/>
                  </a:cubicBezTo>
                  <a:cubicBezTo>
                    <a:pt x="1351" y="1692"/>
                    <a:pt x="1359" y="1700"/>
                    <a:pt x="1351" y="1700"/>
                  </a:cubicBezTo>
                  <a:cubicBezTo>
                    <a:pt x="1351" y="1700"/>
                    <a:pt x="1351" y="1700"/>
                    <a:pt x="1344" y="1700"/>
                  </a:cubicBezTo>
                  <a:cubicBezTo>
                    <a:pt x="1336" y="1700"/>
                    <a:pt x="1320" y="1700"/>
                    <a:pt x="1304" y="1700"/>
                  </a:cubicBezTo>
                  <a:cubicBezTo>
                    <a:pt x="1273" y="1700"/>
                    <a:pt x="1241" y="1700"/>
                    <a:pt x="1217" y="1700"/>
                  </a:cubicBezTo>
                  <a:cubicBezTo>
                    <a:pt x="1178" y="1700"/>
                    <a:pt x="1162" y="1700"/>
                    <a:pt x="1154" y="1708"/>
                  </a:cubicBezTo>
                  <a:cubicBezTo>
                    <a:pt x="1146" y="1716"/>
                    <a:pt x="1114" y="1723"/>
                    <a:pt x="1091" y="1723"/>
                  </a:cubicBezTo>
                  <a:cubicBezTo>
                    <a:pt x="1067" y="1723"/>
                    <a:pt x="1051" y="1716"/>
                    <a:pt x="1043" y="1700"/>
                  </a:cubicBezTo>
                  <a:cubicBezTo>
                    <a:pt x="1020" y="1676"/>
                    <a:pt x="988" y="1668"/>
                    <a:pt x="972" y="1668"/>
                  </a:cubicBezTo>
                  <a:cubicBezTo>
                    <a:pt x="964" y="1668"/>
                    <a:pt x="964" y="1668"/>
                    <a:pt x="956" y="1668"/>
                  </a:cubicBezTo>
                  <a:cubicBezTo>
                    <a:pt x="948" y="1676"/>
                    <a:pt x="917" y="1692"/>
                    <a:pt x="893" y="1692"/>
                  </a:cubicBezTo>
                  <a:cubicBezTo>
                    <a:pt x="877" y="1692"/>
                    <a:pt x="869" y="1684"/>
                    <a:pt x="869" y="1684"/>
                  </a:cubicBezTo>
                  <a:cubicBezTo>
                    <a:pt x="861" y="1676"/>
                    <a:pt x="846" y="1668"/>
                    <a:pt x="822" y="1668"/>
                  </a:cubicBezTo>
                  <a:cubicBezTo>
                    <a:pt x="814" y="1668"/>
                    <a:pt x="798" y="1668"/>
                    <a:pt x="790" y="1676"/>
                  </a:cubicBezTo>
                  <a:cubicBezTo>
                    <a:pt x="774" y="1676"/>
                    <a:pt x="774" y="1668"/>
                    <a:pt x="759" y="1652"/>
                  </a:cubicBezTo>
                  <a:cubicBezTo>
                    <a:pt x="759" y="1644"/>
                    <a:pt x="751" y="1644"/>
                    <a:pt x="751" y="1636"/>
                  </a:cubicBezTo>
                  <a:cubicBezTo>
                    <a:pt x="743" y="1636"/>
                    <a:pt x="743" y="1636"/>
                    <a:pt x="743" y="1636"/>
                  </a:cubicBezTo>
                  <a:cubicBezTo>
                    <a:pt x="727" y="1613"/>
                    <a:pt x="719" y="1605"/>
                    <a:pt x="696" y="1605"/>
                  </a:cubicBezTo>
                  <a:cubicBezTo>
                    <a:pt x="680" y="1605"/>
                    <a:pt x="672" y="1605"/>
                    <a:pt x="664" y="1605"/>
                  </a:cubicBezTo>
                  <a:cubicBezTo>
                    <a:pt x="664" y="1605"/>
                    <a:pt x="656" y="1613"/>
                    <a:pt x="648" y="1613"/>
                  </a:cubicBezTo>
                  <a:cubicBezTo>
                    <a:pt x="632" y="1613"/>
                    <a:pt x="624" y="1605"/>
                    <a:pt x="608" y="1597"/>
                  </a:cubicBezTo>
                  <a:cubicBezTo>
                    <a:pt x="593" y="1597"/>
                    <a:pt x="585" y="1589"/>
                    <a:pt x="577" y="1589"/>
                  </a:cubicBezTo>
                  <a:cubicBezTo>
                    <a:pt x="569" y="1589"/>
                    <a:pt x="561" y="1597"/>
                    <a:pt x="553" y="1597"/>
                  </a:cubicBezTo>
                  <a:cubicBezTo>
                    <a:pt x="545" y="1605"/>
                    <a:pt x="537" y="1605"/>
                    <a:pt x="521" y="1613"/>
                  </a:cubicBezTo>
                  <a:cubicBezTo>
                    <a:pt x="506" y="1621"/>
                    <a:pt x="490" y="1621"/>
                    <a:pt x="466" y="1621"/>
                  </a:cubicBezTo>
                  <a:cubicBezTo>
                    <a:pt x="434" y="1621"/>
                    <a:pt x="403" y="1613"/>
                    <a:pt x="387" y="1597"/>
                  </a:cubicBezTo>
                  <a:cubicBezTo>
                    <a:pt x="371" y="1581"/>
                    <a:pt x="348" y="1581"/>
                    <a:pt x="324" y="1573"/>
                  </a:cubicBezTo>
                  <a:cubicBezTo>
                    <a:pt x="308" y="1573"/>
                    <a:pt x="300" y="1573"/>
                    <a:pt x="292" y="1565"/>
                  </a:cubicBezTo>
                  <a:cubicBezTo>
                    <a:pt x="276" y="1549"/>
                    <a:pt x="268" y="1526"/>
                    <a:pt x="276" y="1494"/>
                  </a:cubicBezTo>
                  <a:cubicBezTo>
                    <a:pt x="276" y="1478"/>
                    <a:pt x="284" y="1463"/>
                    <a:pt x="292" y="1455"/>
                  </a:cubicBezTo>
                  <a:cubicBezTo>
                    <a:pt x="300" y="1415"/>
                    <a:pt x="316" y="1368"/>
                    <a:pt x="300" y="1336"/>
                  </a:cubicBezTo>
                  <a:cubicBezTo>
                    <a:pt x="292" y="1328"/>
                    <a:pt x="292" y="1328"/>
                    <a:pt x="292" y="1320"/>
                  </a:cubicBezTo>
                  <a:cubicBezTo>
                    <a:pt x="268" y="1281"/>
                    <a:pt x="245" y="1249"/>
                    <a:pt x="213" y="1249"/>
                  </a:cubicBezTo>
                  <a:cubicBezTo>
                    <a:pt x="205" y="1249"/>
                    <a:pt x="197" y="1257"/>
                    <a:pt x="190" y="1257"/>
                  </a:cubicBezTo>
                  <a:cubicBezTo>
                    <a:pt x="181" y="1257"/>
                    <a:pt x="181" y="1257"/>
                    <a:pt x="174" y="1257"/>
                  </a:cubicBezTo>
                  <a:cubicBezTo>
                    <a:pt x="166" y="1257"/>
                    <a:pt x="158" y="1249"/>
                    <a:pt x="158" y="1233"/>
                  </a:cubicBezTo>
                  <a:cubicBezTo>
                    <a:pt x="158" y="1233"/>
                    <a:pt x="158" y="1225"/>
                    <a:pt x="150" y="1225"/>
                  </a:cubicBezTo>
                  <a:cubicBezTo>
                    <a:pt x="150" y="1194"/>
                    <a:pt x="150" y="1194"/>
                    <a:pt x="126" y="1186"/>
                  </a:cubicBezTo>
                  <a:cubicBezTo>
                    <a:pt x="110" y="1178"/>
                    <a:pt x="63" y="1162"/>
                    <a:pt x="23" y="1146"/>
                  </a:cubicBezTo>
                  <a:lnTo>
                    <a:pt x="23" y="1146"/>
                  </a:lnTo>
                  <a:lnTo>
                    <a:pt x="23" y="1146"/>
                  </a:lnTo>
                  <a:cubicBezTo>
                    <a:pt x="23" y="1138"/>
                    <a:pt x="23" y="1138"/>
                    <a:pt x="16" y="1131"/>
                  </a:cubicBezTo>
                  <a:cubicBezTo>
                    <a:pt x="16" y="1131"/>
                    <a:pt x="16" y="1123"/>
                    <a:pt x="16" y="1115"/>
                  </a:cubicBezTo>
                  <a:cubicBezTo>
                    <a:pt x="8" y="1099"/>
                    <a:pt x="8" y="1083"/>
                    <a:pt x="8" y="1067"/>
                  </a:cubicBezTo>
                  <a:cubicBezTo>
                    <a:pt x="8" y="1059"/>
                    <a:pt x="8" y="1043"/>
                    <a:pt x="8" y="1036"/>
                  </a:cubicBezTo>
                  <a:cubicBezTo>
                    <a:pt x="0" y="1012"/>
                    <a:pt x="8" y="988"/>
                    <a:pt x="23" y="972"/>
                  </a:cubicBezTo>
                  <a:cubicBezTo>
                    <a:pt x="23" y="972"/>
                    <a:pt x="23" y="965"/>
                    <a:pt x="31" y="965"/>
                  </a:cubicBezTo>
                  <a:lnTo>
                    <a:pt x="31" y="972"/>
                  </a:lnTo>
                  <a:cubicBezTo>
                    <a:pt x="39" y="972"/>
                    <a:pt x="31" y="980"/>
                    <a:pt x="31" y="996"/>
                  </a:cubicBezTo>
                  <a:cubicBezTo>
                    <a:pt x="31" y="1004"/>
                    <a:pt x="31" y="1012"/>
                    <a:pt x="23" y="1020"/>
                  </a:cubicBezTo>
                  <a:cubicBezTo>
                    <a:pt x="23" y="1052"/>
                    <a:pt x="23" y="1052"/>
                    <a:pt x="31" y="1067"/>
                  </a:cubicBezTo>
                  <a:cubicBezTo>
                    <a:pt x="39" y="1075"/>
                    <a:pt x="39" y="1075"/>
                    <a:pt x="39" y="1075"/>
                  </a:cubicBezTo>
                  <a:lnTo>
                    <a:pt x="39" y="1075"/>
                  </a:lnTo>
                  <a:cubicBezTo>
                    <a:pt x="39" y="1075"/>
                    <a:pt x="39" y="1075"/>
                    <a:pt x="39" y="1067"/>
                  </a:cubicBezTo>
                  <a:cubicBezTo>
                    <a:pt x="39" y="1059"/>
                    <a:pt x="39" y="1052"/>
                    <a:pt x="39" y="1043"/>
                  </a:cubicBezTo>
                  <a:cubicBezTo>
                    <a:pt x="47" y="1036"/>
                    <a:pt x="47" y="1036"/>
                    <a:pt x="55" y="1028"/>
                  </a:cubicBezTo>
                  <a:cubicBezTo>
                    <a:pt x="63" y="1028"/>
                    <a:pt x="63" y="1020"/>
                    <a:pt x="63" y="1012"/>
                  </a:cubicBezTo>
                  <a:cubicBezTo>
                    <a:pt x="63" y="996"/>
                    <a:pt x="63" y="988"/>
                    <a:pt x="63" y="972"/>
                  </a:cubicBezTo>
                  <a:cubicBezTo>
                    <a:pt x="63" y="965"/>
                    <a:pt x="71" y="957"/>
                    <a:pt x="79" y="957"/>
                  </a:cubicBezTo>
                  <a:lnTo>
                    <a:pt x="87" y="957"/>
                  </a:lnTo>
                  <a:cubicBezTo>
                    <a:pt x="94" y="965"/>
                    <a:pt x="103" y="965"/>
                    <a:pt x="103" y="965"/>
                  </a:cubicBezTo>
                  <a:cubicBezTo>
                    <a:pt x="118" y="957"/>
                    <a:pt x="118" y="957"/>
                    <a:pt x="118" y="957"/>
                  </a:cubicBezTo>
                  <a:cubicBezTo>
                    <a:pt x="118" y="957"/>
                    <a:pt x="118" y="957"/>
                    <a:pt x="110" y="949"/>
                  </a:cubicBezTo>
                  <a:cubicBezTo>
                    <a:pt x="110" y="941"/>
                    <a:pt x="110" y="941"/>
                    <a:pt x="103" y="941"/>
                  </a:cubicBezTo>
                  <a:lnTo>
                    <a:pt x="103" y="949"/>
                  </a:lnTo>
                  <a:cubicBezTo>
                    <a:pt x="94" y="949"/>
                    <a:pt x="79" y="949"/>
                    <a:pt x="63" y="949"/>
                  </a:cubicBezTo>
                  <a:cubicBezTo>
                    <a:pt x="55" y="949"/>
                    <a:pt x="47" y="949"/>
                    <a:pt x="39" y="941"/>
                  </a:cubicBezTo>
                  <a:cubicBezTo>
                    <a:pt x="39" y="933"/>
                    <a:pt x="39" y="933"/>
                    <a:pt x="47" y="925"/>
                  </a:cubicBezTo>
                  <a:cubicBezTo>
                    <a:pt x="47" y="917"/>
                    <a:pt x="47" y="901"/>
                    <a:pt x="47" y="893"/>
                  </a:cubicBezTo>
                  <a:cubicBezTo>
                    <a:pt x="47" y="862"/>
                    <a:pt x="47" y="854"/>
                    <a:pt x="47" y="838"/>
                  </a:cubicBezTo>
                  <a:cubicBezTo>
                    <a:pt x="47" y="830"/>
                    <a:pt x="47" y="830"/>
                    <a:pt x="47" y="830"/>
                  </a:cubicBezTo>
                  <a:cubicBezTo>
                    <a:pt x="55" y="830"/>
                    <a:pt x="55" y="830"/>
                    <a:pt x="55" y="830"/>
                  </a:cubicBezTo>
                  <a:cubicBezTo>
                    <a:pt x="63" y="830"/>
                    <a:pt x="63" y="830"/>
                    <a:pt x="63" y="830"/>
                  </a:cubicBezTo>
                  <a:cubicBezTo>
                    <a:pt x="71" y="838"/>
                    <a:pt x="79" y="846"/>
                    <a:pt x="94" y="846"/>
                  </a:cubicBezTo>
                  <a:cubicBezTo>
                    <a:pt x="110" y="846"/>
                    <a:pt x="110" y="846"/>
                    <a:pt x="118" y="838"/>
                  </a:cubicBezTo>
                  <a:lnTo>
                    <a:pt x="126" y="830"/>
                  </a:lnTo>
                  <a:cubicBezTo>
                    <a:pt x="134" y="830"/>
                    <a:pt x="134" y="830"/>
                    <a:pt x="134" y="830"/>
                  </a:cubicBezTo>
                  <a:cubicBezTo>
                    <a:pt x="134" y="822"/>
                    <a:pt x="126" y="822"/>
                    <a:pt x="126" y="822"/>
                  </a:cubicBezTo>
                  <a:cubicBezTo>
                    <a:pt x="118" y="822"/>
                    <a:pt x="110" y="814"/>
                    <a:pt x="110" y="814"/>
                  </a:cubicBezTo>
                  <a:cubicBezTo>
                    <a:pt x="103" y="806"/>
                    <a:pt x="94" y="799"/>
                    <a:pt x="87" y="791"/>
                  </a:cubicBezTo>
                  <a:cubicBezTo>
                    <a:pt x="79" y="791"/>
                    <a:pt x="79" y="791"/>
                    <a:pt x="79" y="791"/>
                  </a:cubicBezTo>
                  <a:cubicBezTo>
                    <a:pt x="71" y="791"/>
                    <a:pt x="71" y="791"/>
                    <a:pt x="63" y="791"/>
                  </a:cubicBezTo>
                  <a:cubicBezTo>
                    <a:pt x="63" y="791"/>
                    <a:pt x="63" y="799"/>
                    <a:pt x="55" y="799"/>
                  </a:cubicBezTo>
                  <a:lnTo>
                    <a:pt x="47" y="791"/>
                  </a:lnTo>
                  <a:cubicBezTo>
                    <a:pt x="39" y="775"/>
                    <a:pt x="39" y="767"/>
                    <a:pt x="47" y="751"/>
                  </a:cubicBezTo>
                  <a:cubicBezTo>
                    <a:pt x="55" y="751"/>
                    <a:pt x="55" y="743"/>
                    <a:pt x="55" y="735"/>
                  </a:cubicBezTo>
                  <a:cubicBezTo>
                    <a:pt x="63" y="719"/>
                    <a:pt x="63" y="704"/>
                    <a:pt x="63" y="696"/>
                  </a:cubicBezTo>
                  <a:cubicBezTo>
                    <a:pt x="71" y="680"/>
                    <a:pt x="71" y="672"/>
                    <a:pt x="71" y="656"/>
                  </a:cubicBezTo>
                  <a:cubicBezTo>
                    <a:pt x="71" y="648"/>
                    <a:pt x="71" y="648"/>
                    <a:pt x="71" y="648"/>
                  </a:cubicBezTo>
                  <a:cubicBezTo>
                    <a:pt x="79" y="632"/>
                    <a:pt x="79" y="632"/>
                    <a:pt x="79" y="632"/>
                  </a:cubicBezTo>
                  <a:cubicBezTo>
                    <a:pt x="71" y="632"/>
                    <a:pt x="71" y="625"/>
                    <a:pt x="71" y="609"/>
                  </a:cubicBezTo>
                  <a:cubicBezTo>
                    <a:pt x="71" y="601"/>
                    <a:pt x="71" y="601"/>
                    <a:pt x="71" y="601"/>
                  </a:cubicBezTo>
                  <a:cubicBezTo>
                    <a:pt x="63" y="561"/>
                    <a:pt x="55" y="506"/>
                    <a:pt x="63" y="459"/>
                  </a:cubicBezTo>
                  <a:cubicBezTo>
                    <a:pt x="63" y="451"/>
                    <a:pt x="63" y="443"/>
                    <a:pt x="63" y="443"/>
                  </a:cubicBezTo>
                  <a:cubicBezTo>
                    <a:pt x="63" y="411"/>
                    <a:pt x="63" y="411"/>
                    <a:pt x="63" y="379"/>
                  </a:cubicBezTo>
                  <a:cubicBezTo>
                    <a:pt x="55" y="364"/>
                    <a:pt x="47" y="348"/>
                    <a:pt x="39" y="340"/>
                  </a:cubicBezTo>
                  <a:cubicBezTo>
                    <a:pt x="31" y="324"/>
                    <a:pt x="23" y="308"/>
                    <a:pt x="23" y="285"/>
                  </a:cubicBezTo>
                  <a:cubicBezTo>
                    <a:pt x="16" y="245"/>
                    <a:pt x="47" y="198"/>
                    <a:pt x="55" y="174"/>
                  </a:cubicBezTo>
                  <a:cubicBezTo>
                    <a:pt x="63" y="174"/>
                    <a:pt x="63" y="166"/>
                    <a:pt x="63" y="166"/>
                  </a:cubicBezTo>
                  <a:cubicBezTo>
                    <a:pt x="71" y="158"/>
                    <a:pt x="71" y="158"/>
                    <a:pt x="71" y="150"/>
                  </a:cubicBezTo>
                  <a:cubicBezTo>
                    <a:pt x="71" y="150"/>
                    <a:pt x="71" y="150"/>
                    <a:pt x="63" y="135"/>
                  </a:cubicBezTo>
                  <a:lnTo>
                    <a:pt x="71" y="126"/>
                  </a:lnTo>
                  <a:lnTo>
                    <a:pt x="71" y="126"/>
                  </a:lnTo>
                  <a:cubicBezTo>
                    <a:pt x="79" y="126"/>
                    <a:pt x="87" y="135"/>
                    <a:pt x="87" y="135"/>
                  </a:cubicBezTo>
                  <a:cubicBezTo>
                    <a:pt x="158" y="245"/>
                    <a:pt x="300" y="293"/>
                    <a:pt x="379" y="316"/>
                  </a:cubicBezTo>
                  <a:cubicBezTo>
                    <a:pt x="395" y="324"/>
                    <a:pt x="411" y="324"/>
                    <a:pt x="419" y="332"/>
                  </a:cubicBezTo>
                  <a:cubicBezTo>
                    <a:pt x="434" y="332"/>
                    <a:pt x="443" y="340"/>
                    <a:pt x="450" y="340"/>
                  </a:cubicBezTo>
                  <a:cubicBezTo>
                    <a:pt x="474" y="356"/>
                    <a:pt x="474" y="356"/>
                    <a:pt x="498" y="356"/>
                  </a:cubicBezTo>
                  <a:cubicBezTo>
                    <a:pt x="529" y="356"/>
                    <a:pt x="537" y="372"/>
                    <a:pt x="553" y="395"/>
                  </a:cubicBezTo>
                  <a:cubicBezTo>
                    <a:pt x="553" y="403"/>
                    <a:pt x="561" y="411"/>
                    <a:pt x="569" y="411"/>
                  </a:cubicBezTo>
                  <a:lnTo>
                    <a:pt x="577" y="403"/>
                  </a:lnTo>
                  <a:cubicBezTo>
                    <a:pt x="577" y="395"/>
                    <a:pt x="585" y="395"/>
                    <a:pt x="593" y="395"/>
                  </a:cubicBezTo>
                  <a:cubicBezTo>
                    <a:pt x="601" y="395"/>
                    <a:pt x="616" y="411"/>
                    <a:pt x="616" y="435"/>
                  </a:cubicBezTo>
                  <a:cubicBezTo>
                    <a:pt x="624" y="443"/>
                    <a:pt x="624" y="451"/>
                    <a:pt x="624" y="466"/>
                  </a:cubicBezTo>
                  <a:cubicBezTo>
                    <a:pt x="624" y="474"/>
                    <a:pt x="624" y="490"/>
                    <a:pt x="624" y="506"/>
                  </a:cubicBezTo>
                  <a:cubicBezTo>
                    <a:pt x="624" y="514"/>
                    <a:pt x="624" y="522"/>
                    <a:pt x="632" y="522"/>
                  </a:cubicBezTo>
                  <a:lnTo>
                    <a:pt x="632" y="522"/>
                  </a:lnTo>
                  <a:cubicBezTo>
                    <a:pt x="632" y="522"/>
                    <a:pt x="632" y="522"/>
                    <a:pt x="640" y="522"/>
                  </a:cubicBezTo>
                  <a:cubicBezTo>
                    <a:pt x="648" y="522"/>
                    <a:pt x="648" y="522"/>
                    <a:pt x="656" y="530"/>
                  </a:cubicBezTo>
                  <a:cubicBezTo>
                    <a:pt x="664" y="538"/>
                    <a:pt x="664" y="561"/>
                    <a:pt x="664" y="577"/>
                  </a:cubicBezTo>
                  <a:cubicBezTo>
                    <a:pt x="664" y="585"/>
                    <a:pt x="656" y="593"/>
                    <a:pt x="640" y="593"/>
                  </a:cubicBezTo>
                  <a:cubicBezTo>
                    <a:pt x="640" y="593"/>
                    <a:pt x="632" y="601"/>
                    <a:pt x="624" y="601"/>
                  </a:cubicBezTo>
                  <a:cubicBezTo>
                    <a:pt x="616" y="609"/>
                    <a:pt x="616" y="617"/>
                    <a:pt x="616" y="625"/>
                  </a:cubicBezTo>
                  <a:cubicBezTo>
                    <a:pt x="608" y="632"/>
                    <a:pt x="608" y="641"/>
                    <a:pt x="593" y="648"/>
                  </a:cubicBezTo>
                  <a:cubicBezTo>
                    <a:pt x="593" y="656"/>
                    <a:pt x="593" y="656"/>
                    <a:pt x="593" y="656"/>
                  </a:cubicBezTo>
                  <a:cubicBezTo>
                    <a:pt x="593" y="664"/>
                    <a:pt x="608" y="672"/>
                    <a:pt x="616" y="672"/>
                  </a:cubicBezTo>
                  <a:cubicBezTo>
                    <a:pt x="632" y="680"/>
                    <a:pt x="624" y="696"/>
                    <a:pt x="624" y="712"/>
                  </a:cubicBezTo>
                  <a:cubicBezTo>
                    <a:pt x="616" y="719"/>
                    <a:pt x="616" y="735"/>
                    <a:pt x="616" y="743"/>
                  </a:cubicBezTo>
                  <a:cubicBezTo>
                    <a:pt x="616" y="767"/>
                    <a:pt x="593" y="806"/>
                    <a:pt x="569" y="799"/>
                  </a:cubicBezTo>
                  <a:cubicBezTo>
                    <a:pt x="553" y="799"/>
                    <a:pt x="545" y="791"/>
                    <a:pt x="545" y="783"/>
                  </a:cubicBezTo>
                  <a:cubicBezTo>
                    <a:pt x="545" y="775"/>
                    <a:pt x="553" y="775"/>
                    <a:pt x="545" y="767"/>
                  </a:cubicBezTo>
                  <a:lnTo>
                    <a:pt x="545" y="759"/>
                  </a:lnTo>
                  <a:cubicBezTo>
                    <a:pt x="545" y="767"/>
                    <a:pt x="545" y="767"/>
                    <a:pt x="545" y="767"/>
                  </a:cubicBezTo>
                  <a:cubicBezTo>
                    <a:pt x="537" y="767"/>
                    <a:pt x="537" y="775"/>
                    <a:pt x="529" y="783"/>
                  </a:cubicBezTo>
                  <a:lnTo>
                    <a:pt x="521" y="791"/>
                  </a:lnTo>
                  <a:cubicBezTo>
                    <a:pt x="521" y="799"/>
                    <a:pt x="521" y="814"/>
                    <a:pt x="506" y="814"/>
                  </a:cubicBezTo>
                  <a:cubicBezTo>
                    <a:pt x="498" y="814"/>
                    <a:pt x="498" y="806"/>
                    <a:pt x="498" y="806"/>
                  </a:cubicBezTo>
                  <a:cubicBezTo>
                    <a:pt x="490" y="799"/>
                    <a:pt x="498" y="791"/>
                    <a:pt x="498" y="783"/>
                  </a:cubicBezTo>
                  <a:cubicBezTo>
                    <a:pt x="498" y="775"/>
                    <a:pt x="506" y="767"/>
                    <a:pt x="506" y="759"/>
                  </a:cubicBezTo>
                  <a:cubicBezTo>
                    <a:pt x="506" y="751"/>
                    <a:pt x="506" y="751"/>
                    <a:pt x="506" y="751"/>
                  </a:cubicBezTo>
                  <a:cubicBezTo>
                    <a:pt x="498" y="751"/>
                    <a:pt x="498" y="751"/>
                    <a:pt x="490" y="767"/>
                  </a:cubicBezTo>
                  <a:cubicBezTo>
                    <a:pt x="482" y="783"/>
                    <a:pt x="474" y="791"/>
                    <a:pt x="466" y="799"/>
                  </a:cubicBezTo>
                  <a:cubicBezTo>
                    <a:pt x="458" y="806"/>
                    <a:pt x="450" y="814"/>
                    <a:pt x="443" y="822"/>
                  </a:cubicBezTo>
                  <a:lnTo>
                    <a:pt x="443" y="830"/>
                  </a:lnTo>
                  <a:cubicBezTo>
                    <a:pt x="443" y="838"/>
                    <a:pt x="458" y="846"/>
                    <a:pt x="482" y="854"/>
                  </a:cubicBezTo>
                  <a:cubicBezTo>
                    <a:pt x="490" y="854"/>
                    <a:pt x="498" y="854"/>
                    <a:pt x="506" y="862"/>
                  </a:cubicBezTo>
                  <a:cubicBezTo>
                    <a:pt x="521" y="862"/>
                    <a:pt x="529" y="862"/>
                    <a:pt x="537" y="862"/>
                  </a:cubicBezTo>
                  <a:cubicBezTo>
                    <a:pt x="537" y="862"/>
                    <a:pt x="545" y="862"/>
                    <a:pt x="545" y="854"/>
                  </a:cubicBezTo>
                  <a:cubicBezTo>
                    <a:pt x="553" y="854"/>
                    <a:pt x="561" y="846"/>
                    <a:pt x="577" y="838"/>
                  </a:cubicBezTo>
                  <a:cubicBezTo>
                    <a:pt x="608" y="830"/>
                    <a:pt x="616" y="822"/>
                    <a:pt x="624" y="806"/>
                  </a:cubicBezTo>
                  <a:cubicBezTo>
                    <a:pt x="624" y="806"/>
                    <a:pt x="632" y="799"/>
                    <a:pt x="632" y="791"/>
                  </a:cubicBezTo>
                  <a:cubicBezTo>
                    <a:pt x="656" y="775"/>
                    <a:pt x="656" y="775"/>
                    <a:pt x="656" y="759"/>
                  </a:cubicBezTo>
                  <a:lnTo>
                    <a:pt x="656" y="751"/>
                  </a:lnTo>
                  <a:lnTo>
                    <a:pt x="656" y="743"/>
                  </a:lnTo>
                  <a:cubicBezTo>
                    <a:pt x="664" y="727"/>
                    <a:pt x="664" y="719"/>
                    <a:pt x="672" y="704"/>
                  </a:cubicBezTo>
                  <a:cubicBezTo>
                    <a:pt x="680" y="688"/>
                    <a:pt x="680" y="688"/>
                    <a:pt x="672" y="656"/>
                  </a:cubicBezTo>
                  <a:cubicBezTo>
                    <a:pt x="664" y="632"/>
                    <a:pt x="672" y="625"/>
                    <a:pt x="680" y="617"/>
                  </a:cubicBezTo>
                  <a:cubicBezTo>
                    <a:pt x="680" y="609"/>
                    <a:pt x="680" y="609"/>
                    <a:pt x="687" y="609"/>
                  </a:cubicBezTo>
                  <a:cubicBezTo>
                    <a:pt x="687" y="601"/>
                    <a:pt x="687" y="601"/>
                    <a:pt x="696" y="593"/>
                  </a:cubicBezTo>
                  <a:cubicBezTo>
                    <a:pt x="703" y="585"/>
                    <a:pt x="711" y="569"/>
                    <a:pt x="727" y="561"/>
                  </a:cubicBezTo>
                  <a:cubicBezTo>
                    <a:pt x="743" y="553"/>
                    <a:pt x="743" y="546"/>
                    <a:pt x="751" y="530"/>
                  </a:cubicBezTo>
                  <a:cubicBezTo>
                    <a:pt x="751" y="522"/>
                    <a:pt x="751" y="522"/>
                    <a:pt x="751" y="522"/>
                  </a:cubicBezTo>
                  <a:cubicBezTo>
                    <a:pt x="767" y="498"/>
                    <a:pt x="767" y="474"/>
                    <a:pt x="759" y="466"/>
                  </a:cubicBezTo>
                  <a:cubicBezTo>
                    <a:pt x="751" y="459"/>
                    <a:pt x="743" y="435"/>
                    <a:pt x="735" y="411"/>
                  </a:cubicBezTo>
                  <a:cubicBezTo>
                    <a:pt x="735" y="395"/>
                    <a:pt x="743" y="395"/>
                    <a:pt x="743" y="388"/>
                  </a:cubicBezTo>
                  <a:cubicBezTo>
                    <a:pt x="751" y="388"/>
                    <a:pt x="751" y="379"/>
                    <a:pt x="759" y="372"/>
                  </a:cubicBezTo>
                  <a:cubicBezTo>
                    <a:pt x="759" y="364"/>
                    <a:pt x="751" y="356"/>
                    <a:pt x="743" y="348"/>
                  </a:cubicBezTo>
                  <a:cubicBezTo>
                    <a:pt x="735" y="348"/>
                    <a:pt x="735" y="348"/>
                    <a:pt x="727" y="340"/>
                  </a:cubicBezTo>
                  <a:lnTo>
                    <a:pt x="727" y="332"/>
                  </a:lnTo>
                  <a:cubicBezTo>
                    <a:pt x="719" y="324"/>
                    <a:pt x="719" y="316"/>
                    <a:pt x="703" y="301"/>
                  </a:cubicBezTo>
                  <a:cubicBezTo>
                    <a:pt x="696" y="301"/>
                    <a:pt x="687" y="293"/>
                    <a:pt x="696" y="285"/>
                  </a:cubicBezTo>
                  <a:cubicBezTo>
                    <a:pt x="696" y="277"/>
                    <a:pt x="703" y="277"/>
                    <a:pt x="719" y="277"/>
                  </a:cubicBezTo>
                  <a:cubicBezTo>
                    <a:pt x="727" y="277"/>
                    <a:pt x="727" y="277"/>
                    <a:pt x="727" y="277"/>
                  </a:cubicBezTo>
                  <a:cubicBezTo>
                    <a:pt x="727" y="277"/>
                    <a:pt x="727" y="277"/>
                    <a:pt x="735" y="277"/>
                  </a:cubicBezTo>
                  <a:lnTo>
                    <a:pt x="735" y="277"/>
                  </a:lnTo>
                  <a:lnTo>
                    <a:pt x="735" y="277"/>
                  </a:lnTo>
                  <a:cubicBezTo>
                    <a:pt x="735" y="277"/>
                    <a:pt x="735" y="277"/>
                    <a:pt x="735" y="269"/>
                  </a:cubicBezTo>
                  <a:cubicBezTo>
                    <a:pt x="735" y="253"/>
                    <a:pt x="743" y="245"/>
                    <a:pt x="743" y="237"/>
                  </a:cubicBezTo>
                  <a:cubicBezTo>
                    <a:pt x="759" y="221"/>
                    <a:pt x="759" y="206"/>
                    <a:pt x="767" y="182"/>
                  </a:cubicBezTo>
                  <a:cubicBezTo>
                    <a:pt x="767" y="166"/>
                    <a:pt x="767" y="158"/>
                    <a:pt x="759" y="150"/>
                  </a:cubicBezTo>
                  <a:cubicBezTo>
                    <a:pt x="759" y="142"/>
                    <a:pt x="759" y="142"/>
                    <a:pt x="759" y="135"/>
                  </a:cubicBezTo>
                  <a:cubicBezTo>
                    <a:pt x="751" y="126"/>
                    <a:pt x="743" y="126"/>
                    <a:pt x="735" y="119"/>
                  </a:cubicBezTo>
                  <a:cubicBezTo>
                    <a:pt x="727" y="119"/>
                    <a:pt x="719" y="111"/>
                    <a:pt x="711" y="103"/>
                  </a:cubicBezTo>
                  <a:cubicBezTo>
                    <a:pt x="696" y="87"/>
                    <a:pt x="696" y="71"/>
                    <a:pt x="696" y="55"/>
                  </a:cubicBezTo>
                  <a:cubicBezTo>
                    <a:pt x="696" y="48"/>
                    <a:pt x="696" y="39"/>
                    <a:pt x="696" y="32"/>
                  </a:cubicBezTo>
                  <a:cubicBezTo>
                    <a:pt x="687" y="16"/>
                    <a:pt x="680" y="16"/>
                    <a:pt x="672" y="16"/>
                  </a:cubicBezTo>
                  <a:cubicBezTo>
                    <a:pt x="672" y="16"/>
                    <a:pt x="664" y="16"/>
                    <a:pt x="656" y="8"/>
                  </a:cubicBezTo>
                  <a:cubicBezTo>
                    <a:pt x="640" y="0"/>
                    <a:pt x="640" y="0"/>
                    <a:pt x="640" y="0"/>
                  </a:cubicBezTo>
                  <a:cubicBezTo>
                    <a:pt x="656" y="0"/>
                    <a:pt x="656" y="0"/>
                    <a:pt x="656" y="0"/>
                  </a:cubicBezTo>
                  <a:cubicBezTo>
                    <a:pt x="664" y="8"/>
                    <a:pt x="1367" y="206"/>
                    <a:pt x="2450" y="427"/>
                  </a:cubicBezTo>
                  <a:cubicBezTo>
                    <a:pt x="2458" y="435"/>
                    <a:pt x="2458" y="435"/>
                    <a:pt x="2458" y="435"/>
                  </a:cubicBezTo>
                  <a:cubicBezTo>
                    <a:pt x="2450" y="435"/>
                    <a:pt x="2450" y="435"/>
                    <a:pt x="2450" y="435"/>
                  </a:cubicBezTo>
                  <a:cubicBezTo>
                    <a:pt x="2427" y="569"/>
                    <a:pt x="2348" y="1004"/>
                    <a:pt x="2340" y="1028"/>
                  </a:cubicBezTo>
                  <a:cubicBezTo>
                    <a:pt x="2340" y="1036"/>
                    <a:pt x="2324" y="1083"/>
                    <a:pt x="2316" y="1138"/>
                  </a:cubicBezTo>
                  <a:cubicBezTo>
                    <a:pt x="2284" y="1273"/>
                    <a:pt x="2245" y="1471"/>
                    <a:pt x="2229" y="1494"/>
                  </a:cubicBezTo>
                  <a:cubicBezTo>
                    <a:pt x="2213" y="1526"/>
                    <a:pt x="2213" y="1660"/>
                    <a:pt x="2229" y="1684"/>
                  </a:cubicBezTo>
                  <a:cubicBezTo>
                    <a:pt x="2237" y="1700"/>
                    <a:pt x="2229" y="1723"/>
                    <a:pt x="2221" y="1747"/>
                  </a:cubicBezTo>
                  <a:cubicBezTo>
                    <a:pt x="2221" y="1755"/>
                    <a:pt x="2221" y="1763"/>
                    <a:pt x="2221" y="1771"/>
                  </a:cubicBezTo>
                  <a:cubicBezTo>
                    <a:pt x="2213" y="1779"/>
                    <a:pt x="2213" y="1795"/>
                    <a:pt x="2221" y="1826"/>
                  </a:cubicBezTo>
                  <a:close/>
                  <a:moveTo>
                    <a:pt x="1557" y="1684"/>
                  </a:moveTo>
                  <a:lnTo>
                    <a:pt x="1557" y="1684"/>
                  </a:lnTo>
                  <a:cubicBezTo>
                    <a:pt x="1604" y="1684"/>
                    <a:pt x="1739" y="1716"/>
                    <a:pt x="1786" y="1739"/>
                  </a:cubicBezTo>
                  <a:cubicBezTo>
                    <a:pt x="1842" y="1771"/>
                    <a:pt x="2197" y="1818"/>
                    <a:pt x="2205" y="1818"/>
                  </a:cubicBezTo>
                  <a:cubicBezTo>
                    <a:pt x="2213" y="1818"/>
                    <a:pt x="2213" y="1818"/>
                    <a:pt x="2213" y="1818"/>
                  </a:cubicBezTo>
                  <a:cubicBezTo>
                    <a:pt x="2213" y="1795"/>
                    <a:pt x="2205" y="1779"/>
                    <a:pt x="2213" y="1771"/>
                  </a:cubicBezTo>
                  <a:cubicBezTo>
                    <a:pt x="2213" y="1763"/>
                    <a:pt x="2213" y="1755"/>
                    <a:pt x="2213" y="1747"/>
                  </a:cubicBezTo>
                  <a:cubicBezTo>
                    <a:pt x="2221" y="1723"/>
                    <a:pt x="2229" y="1700"/>
                    <a:pt x="2221" y="1684"/>
                  </a:cubicBezTo>
                  <a:cubicBezTo>
                    <a:pt x="2205" y="1668"/>
                    <a:pt x="2205" y="1518"/>
                    <a:pt x="2221" y="1486"/>
                  </a:cubicBezTo>
                  <a:cubicBezTo>
                    <a:pt x="2237" y="1471"/>
                    <a:pt x="2284" y="1257"/>
                    <a:pt x="2308" y="1138"/>
                  </a:cubicBezTo>
                  <a:cubicBezTo>
                    <a:pt x="2324" y="1075"/>
                    <a:pt x="2332" y="1036"/>
                    <a:pt x="2332" y="1028"/>
                  </a:cubicBezTo>
                  <a:cubicBezTo>
                    <a:pt x="2340" y="1004"/>
                    <a:pt x="2419" y="577"/>
                    <a:pt x="2443" y="435"/>
                  </a:cubicBezTo>
                  <a:cubicBezTo>
                    <a:pt x="1518" y="245"/>
                    <a:pt x="861" y="63"/>
                    <a:pt x="696" y="24"/>
                  </a:cubicBezTo>
                  <a:lnTo>
                    <a:pt x="696" y="24"/>
                  </a:lnTo>
                  <a:cubicBezTo>
                    <a:pt x="703" y="39"/>
                    <a:pt x="703" y="48"/>
                    <a:pt x="703" y="55"/>
                  </a:cubicBezTo>
                  <a:cubicBezTo>
                    <a:pt x="703" y="71"/>
                    <a:pt x="703" y="87"/>
                    <a:pt x="719" y="95"/>
                  </a:cubicBezTo>
                  <a:cubicBezTo>
                    <a:pt x="727" y="103"/>
                    <a:pt x="735" y="111"/>
                    <a:pt x="743" y="111"/>
                  </a:cubicBezTo>
                  <a:cubicBezTo>
                    <a:pt x="751" y="119"/>
                    <a:pt x="759" y="126"/>
                    <a:pt x="759" y="135"/>
                  </a:cubicBezTo>
                  <a:cubicBezTo>
                    <a:pt x="767" y="142"/>
                    <a:pt x="767" y="142"/>
                    <a:pt x="767" y="142"/>
                  </a:cubicBezTo>
                  <a:cubicBezTo>
                    <a:pt x="767" y="150"/>
                    <a:pt x="774" y="158"/>
                    <a:pt x="774" y="182"/>
                  </a:cubicBezTo>
                  <a:cubicBezTo>
                    <a:pt x="767" y="206"/>
                    <a:pt x="767" y="221"/>
                    <a:pt x="751" y="237"/>
                  </a:cubicBezTo>
                  <a:cubicBezTo>
                    <a:pt x="751" y="245"/>
                    <a:pt x="743" y="253"/>
                    <a:pt x="743" y="269"/>
                  </a:cubicBezTo>
                  <a:cubicBezTo>
                    <a:pt x="743" y="277"/>
                    <a:pt x="743" y="277"/>
                    <a:pt x="743" y="285"/>
                  </a:cubicBezTo>
                  <a:lnTo>
                    <a:pt x="735" y="285"/>
                  </a:lnTo>
                  <a:cubicBezTo>
                    <a:pt x="735" y="285"/>
                    <a:pt x="735" y="285"/>
                    <a:pt x="727" y="285"/>
                  </a:cubicBezTo>
                  <a:lnTo>
                    <a:pt x="727" y="285"/>
                  </a:lnTo>
                  <a:cubicBezTo>
                    <a:pt x="719" y="285"/>
                    <a:pt x="719" y="285"/>
                    <a:pt x="719" y="285"/>
                  </a:cubicBezTo>
                  <a:cubicBezTo>
                    <a:pt x="703" y="285"/>
                    <a:pt x="703" y="285"/>
                    <a:pt x="703" y="285"/>
                  </a:cubicBezTo>
                  <a:lnTo>
                    <a:pt x="703" y="293"/>
                  </a:lnTo>
                  <a:cubicBezTo>
                    <a:pt x="719" y="308"/>
                    <a:pt x="727" y="316"/>
                    <a:pt x="727" y="324"/>
                  </a:cubicBezTo>
                  <a:cubicBezTo>
                    <a:pt x="735" y="332"/>
                    <a:pt x="735" y="332"/>
                    <a:pt x="735" y="340"/>
                  </a:cubicBezTo>
                  <a:cubicBezTo>
                    <a:pt x="735" y="340"/>
                    <a:pt x="743" y="340"/>
                    <a:pt x="751" y="348"/>
                  </a:cubicBezTo>
                  <a:cubicBezTo>
                    <a:pt x="759" y="348"/>
                    <a:pt x="767" y="356"/>
                    <a:pt x="759" y="372"/>
                  </a:cubicBezTo>
                  <a:cubicBezTo>
                    <a:pt x="759" y="379"/>
                    <a:pt x="751" y="388"/>
                    <a:pt x="751" y="395"/>
                  </a:cubicBezTo>
                  <a:cubicBezTo>
                    <a:pt x="743" y="395"/>
                    <a:pt x="743" y="403"/>
                    <a:pt x="743" y="411"/>
                  </a:cubicBezTo>
                  <a:cubicBezTo>
                    <a:pt x="751" y="435"/>
                    <a:pt x="759" y="451"/>
                    <a:pt x="767" y="459"/>
                  </a:cubicBezTo>
                  <a:cubicBezTo>
                    <a:pt x="774" y="474"/>
                    <a:pt x="767" y="506"/>
                    <a:pt x="759" y="522"/>
                  </a:cubicBezTo>
                  <a:cubicBezTo>
                    <a:pt x="759" y="530"/>
                    <a:pt x="759" y="530"/>
                    <a:pt x="759" y="530"/>
                  </a:cubicBezTo>
                  <a:cubicBezTo>
                    <a:pt x="751" y="546"/>
                    <a:pt x="743" y="553"/>
                    <a:pt x="727" y="569"/>
                  </a:cubicBezTo>
                  <a:cubicBezTo>
                    <a:pt x="719" y="577"/>
                    <a:pt x="711" y="585"/>
                    <a:pt x="703" y="601"/>
                  </a:cubicBezTo>
                  <a:cubicBezTo>
                    <a:pt x="696" y="601"/>
                    <a:pt x="696" y="609"/>
                    <a:pt x="687" y="609"/>
                  </a:cubicBezTo>
                  <a:cubicBezTo>
                    <a:pt x="687" y="617"/>
                    <a:pt x="687" y="617"/>
                    <a:pt x="687" y="617"/>
                  </a:cubicBezTo>
                  <a:cubicBezTo>
                    <a:pt x="672" y="632"/>
                    <a:pt x="672" y="632"/>
                    <a:pt x="680" y="656"/>
                  </a:cubicBezTo>
                  <a:cubicBezTo>
                    <a:pt x="687" y="680"/>
                    <a:pt x="687" y="688"/>
                    <a:pt x="680" y="712"/>
                  </a:cubicBezTo>
                  <a:cubicBezTo>
                    <a:pt x="672" y="719"/>
                    <a:pt x="672" y="727"/>
                    <a:pt x="664" y="743"/>
                  </a:cubicBezTo>
                  <a:lnTo>
                    <a:pt x="664" y="751"/>
                  </a:lnTo>
                  <a:cubicBezTo>
                    <a:pt x="664" y="759"/>
                    <a:pt x="664" y="759"/>
                    <a:pt x="664" y="759"/>
                  </a:cubicBezTo>
                  <a:cubicBezTo>
                    <a:pt x="664" y="775"/>
                    <a:pt x="656" y="775"/>
                    <a:pt x="640" y="799"/>
                  </a:cubicBezTo>
                  <a:cubicBezTo>
                    <a:pt x="632" y="806"/>
                    <a:pt x="632" y="806"/>
                    <a:pt x="632" y="814"/>
                  </a:cubicBezTo>
                  <a:cubicBezTo>
                    <a:pt x="616" y="822"/>
                    <a:pt x="616" y="830"/>
                    <a:pt x="577" y="846"/>
                  </a:cubicBezTo>
                  <a:cubicBezTo>
                    <a:pt x="561" y="854"/>
                    <a:pt x="553" y="854"/>
                    <a:pt x="553" y="862"/>
                  </a:cubicBezTo>
                  <a:cubicBezTo>
                    <a:pt x="545" y="870"/>
                    <a:pt x="537" y="878"/>
                    <a:pt x="506" y="862"/>
                  </a:cubicBezTo>
                  <a:cubicBezTo>
                    <a:pt x="498" y="862"/>
                    <a:pt x="490" y="862"/>
                    <a:pt x="482" y="862"/>
                  </a:cubicBezTo>
                  <a:cubicBezTo>
                    <a:pt x="458" y="854"/>
                    <a:pt x="443" y="846"/>
                    <a:pt x="434" y="838"/>
                  </a:cubicBezTo>
                  <a:cubicBezTo>
                    <a:pt x="434" y="830"/>
                    <a:pt x="434" y="822"/>
                    <a:pt x="434" y="822"/>
                  </a:cubicBezTo>
                  <a:cubicBezTo>
                    <a:pt x="443" y="806"/>
                    <a:pt x="450" y="799"/>
                    <a:pt x="458" y="791"/>
                  </a:cubicBezTo>
                  <a:cubicBezTo>
                    <a:pt x="466" y="783"/>
                    <a:pt x="474" y="783"/>
                    <a:pt x="482" y="767"/>
                  </a:cubicBezTo>
                  <a:cubicBezTo>
                    <a:pt x="482" y="759"/>
                    <a:pt x="490" y="743"/>
                    <a:pt x="506" y="743"/>
                  </a:cubicBezTo>
                  <a:cubicBezTo>
                    <a:pt x="506" y="743"/>
                    <a:pt x="514" y="743"/>
                    <a:pt x="514" y="759"/>
                  </a:cubicBezTo>
                  <a:cubicBezTo>
                    <a:pt x="514" y="767"/>
                    <a:pt x="506" y="775"/>
                    <a:pt x="506" y="783"/>
                  </a:cubicBezTo>
                  <a:cubicBezTo>
                    <a:pt x="506" y="791"/>
                    <a:pt x="498" y="799"/>
                    <a:pt x="498" y="799"/>
                  </a:cubicBezTo>
                  <a:cubicBezTo>
                    <a:pt x="506" y="806"/>
                    <a:pt x="506" y="806"/>
                    <a:pt x="506" y="806"/>
                  </a:cubicBezTo>
                  <a:cubicBezTo>
                    <a:pt x="514" y="806"/>
                    <a:pt x="514" y="799"/>
                    <a:pt x="514" y="791"/>
                  </a:cubicBezTo>
                  <a:cubicBezTo>
                    <a:pt x="514" y="791"/>
                    <a:pt x="521" y="783"/>
                    <a:pt x="529" y="775"/>
                  </a:cubicBezTo>
                  <a:cubicBezTo>
                    <a:pt x="529" y="767"/>
                    <a:pt x="537" y="767"/>
                    <a:pt x="537" y="759"/>
                  </a:cubicBezTo>
                  <a:cubicBezTo>
                    <a:pt x="537" y="759"/>
                    <a:pt x="537" y="751"/>
                    <a:pt x="545" y="751"/>
                  </a:cubicBezTo>
                  <a:cubicBezTo>
                    <a:pt x="545" y="751"/>
                    <a:pt x="553" y="759"/>
                    <a:pt x="553" y="767"/>
                  </a:cubicBezTo>
                  <a:cubicBezTo>
                    <a:pt x="553" y="775"/>
                    <a:pt x="553" y="775"/>
                    <a:pt x="553" y="783"/>
                  </a:cubicBezTo>
                  <a:cubicBezTo>
                    <a:pt x="553" y="791"/>
                    <a:pt x="553" y="791"/>
                    <a:pt x="569" y="791"/>
                  </a:cubicBezTo>
                  <a:cubicBezTo>
                    <a:pt x="593" y="799"/>
                    <a:pt x="608" y="767"/>
                    <a:pt x="608" y="743"/>
                  </a:cubicBezTo>
                  <a:cubicBezTo>
                    <a:pt x="608" y="727"/>
                    <a:pt x="616" y="719"/>
                    <a:pt x="616" y="712"/>
                  </a:cubicBezTo>
                  <a:cubicBezTo>
                    <a:pt x="624" y="688"/>
                    <a:pt x="624" y="680"/>
                    <a:pt x="616" y="680"/>
                  </a:cubicBezTo>
                  <a:cubicBezTo>
                    <a:pt x="601" y="672"/>
                    <a:pt x="585" y="672"/>
                    <a:pt x="585" y="664"/>
                  </a:cubicBezTo>
                  <a:cubicBezTo>
                    <a:pt x="585" y="656"/>
                    <a:pt x="585" y="648"/>
                    <a:pt x="593" y="648"/>
                  </a:cubicBezTo>
                  <a:cubicBezTo>
                    <a:pt x="601" y="632"/>
                    <a:pt x="608" y="625"/>
                    <a:pt x="608" y="617"/>
                  </a:cubicBezTo>
                  <a:cubicBezTo>
                    <a:pt x="608" y="609"/>
                    <a:pt x="616" y="609"/>
                    <a:pt x="616" y="601"/>
                  </a:cubicBezTo>
                  <a:cubicBezTo>
                    <a:pt x="624" y="593"/>
                    <a:pt x="632" y="593"/>
                    <a:pt x="640" y="585"/>
                  </a:cubicBezTo>
                  <a:cubicBezTo>
                    <a:pt x="656" y="585"/>
                    <a:pt x="656" y="585"/>
                    <a:pt x="656" y="577"/>
                  </a:cubicBezTo>
                  <a:cubicBezTo>
                    <a:pt x="656" y="561"/>
                    <a:pt x="656" y="538"/>
                    <a:pt x="648" y="530"/>
                  </a:cubicBezTo>
                  <a:lnTo>
                    <a:pt x="640" y="530"/>
                  </a:lnTo>
                  <a:lnTo>
                    <a:pt x="632" y="530"/>
                  </a:lnTo>
                  <a:cubicBezTo>
                    <a:pt x="632" y="530"/>
                    <a:pt x="632" y="530"/>
                    <a:pt x="624" y="530"/>
                  </a:cubicBezTo>
                  <a:cubicBezTo>
                    <a:pt x="624" y="530"/>
                    <a:pt x="616" y="522"/>
                    <a:pt x="616" y="506"/>
                  </a:cubicBezTo>
                  <a:cubicBezTo>
                    <a:pt x="616" y="490"/>
                    <a:pt x="616" y="474"/>
                    <a:pt x="616" y="466"/>
                  </a:cubicBezTo>
                  <a:cubicBezTo>
                    <a:pt x="616" y="459"/>
                    <a:pt x="616" y="443"/>
                    <a:pt x="616" y="435"/>
                  </a:cubicBezTo>
                  <a:cubicBezTo>
                    <a:pt x="608" y="411"/>
                    <a:pt x="601" y="403"/>
                    <a:pt x="593" y="403"/>
                  </a:cubicBezTo>
                  <a:cubicBezTo>
                    <a:pt x="585" y="403"/>
                    <a:pt x="585" y="403"/>
                    <a:pt x="585" y="403"/>
                  </a:cubicBezTo>
                  <a:cubicBezTo>
                    <a:pt x="577" y="419"/>
                    <a:pt x="569" y="419"/>
                    <a:pt x="569" y="419"/>
                  </a:cubicBezTo>
                  <a:cubicBezTo>
                    <a:pt x="561" y="419"/>
                    <a:pt x="553" y="411"/>
                    <a:pt x="545" y="395"/>
                  </a:cubicBezTo>
                  <a:cubicBezTo>
                    <a:pt x="529" y="372"/>
                    <a:pt x="521" y="364"/>
                    <a:pt x="498" y="364"/>
                  </a:cubicBezTo>
                  <a:cubicBezTo>
                    <a:pt x="474" y="364"/>
                    <a:pt x="474" y="364"/>
                    <a:pt x="443" y="348"/>
                  </a:cubicBezTo>
                  <a:cubicBezTo>
                    <a:pt x="434" y="348"/>
                    <a:pt x="427" y="340"/>
                    <a:pt x="419" y="340"/>
                  </a:cubicBezTo>
                  <a:cubicBezTo>
                    <a:pt x="411" y="332"/>
                    <a:pt x="395" y="332"/>
                    <a:pt x="379" y="324"/>
                  </a:cubicBezTo>
                  <a:cubicBezTo>
                    <a:pt x="300" y="301"/>
                    <a:pt x="158" y="253"/>
                    <a:pt x="87" y="142"/>
                  </a:cubicBezTo>
                  <a:cubicBezTo>
                    <a:pt x="79" y="135"/>
                    <a:pt x="79" y="135"/>
                    <a:pt x="71" y="135"/>
                  </a:cubicBezTo>
                  <a:lnTo>
                    <a:pt x="71" y="135"/>
                  </a:lnTo>
                  <a:cubicBezTo>
                    <a:pt x="71" y="142"/>
                    <a:pt x="79" y="150"/>
                    <a:pt x="79" y="150"/>
                  </a:cubicBezTo>
                  <a:cubicBezTo>
                    <a:pt x="79" y="158"/>
                    <a:pt x="79" y="158"/>
                    <a:pt x="71" y="166"/>
                  </a:cubicBezTo>
                  <a:cubicBezTo>
                    <a:pt x="71" y="174"/>
                    <a:pt x="71" y="174"/>
                    <a:pt x="63" y="182"/>
                  </a:cubicBezTo>
                  <a:cubicBezTo>
                    <a:pt x="47" y="206"/>
                    <a:pt x="23" y="245"/>
                    <a:pt x="31" y="285"/>
                  </a:cubicBezTo>
                  <a:cubicBezTo>
                    <a:pt x="31" y="301"/>
                    <a:pt x="39" y="316"/>
                    <a:pt x="47" y="332"/>
                  </a:cubicBezTo>
                  <a:cubicBezTo>
                    <a:pt x="55" y="348"/>
                    <a:pt x="63" y="356"/>
                    <a:pt x="71" y="379"/>
                  </a:cubicBezTo>
                  <a:cubicBezTo>
                    <a:pt x="71" y="411"/>
                    <a:pt x="71" y="411"/>
                    <a:pt x="71" y="443"/>
                  </a:cubicBezTo>
                  <a:cubicBezTo>
                    <a:pt x="71" y="451"/>
                    <a:pt x="71" y="451"/>
                    <a:pt x="63" y="466"/>
                  </a:cubicBezTo>
                  <a:cubicBezTo>
                    <a:pt x="63" y="506"/>
                    <a:pt x="71" y="561"/>
                    <a:pt x="71" y="601"/>
                  </a:cubicBezTo>
                  <a:cubicBezTo>
                    <a:pt x="79" y="609"/>
                    <a:pt x="79" y="609"/>
                    <a:pt x="79" y="609"/>
                  </a:cubicBezTo>
                  <a:cubicBezTo>
                    <a:pt x="79" y="625"/>
                    <a:pt x="79" y="632"/>
                    <a:pt x="79" y="632"/>
                  </a:cubicBezTo>
                  <a:cubicBezTo>
                    <a:pt x="87" y="632"/>
                    <a:pt x="87" y="632"/>
                    <a:pt x="79" y="656"/>
                  </a:cubicBezTo>
                  <a:lnTo>
                    <a:pt x="79" y="656"/>
                  </a:lnTo>
                  <a:cubicBezTo>
                    <a:pt x="79" y="672"/>
                    <a:pt x="79" y="680"/>
                    <a:pt x="71" y="696"/>
                  </a:cubicBezTo>
                  <a:cubicBezTo>
                    <a:pt x="71" y="712"/>
                    <a:pt x="71" y="719"/>
                    <a:pt x="63" y="735"/>
                  </a:cubicBezTo>
                  <a:cubicBezTo>
                    <a:pt x="63" y="743"/>
                    <a:pt x="55" y="751"/>
                    <a:pt x="55" y="759"/>
                  </a:cubicBezTo>
                  <a:cubicBezTo>
                    <a:pt x="47" y="767"/>
                    <a:pt x="47" y="775"/>
                    <a:pt x="55" y="783"/>
                  </a:cubicBezTo>
                  <a:cubicBezTo>
                    <a:pt x="55" y="791"/>
                    <a:pt x="55" y="791"/>
                    <a:pt x="55" y="791"/>
                  </a:cubicBezTo>
                  <a:cubicBezTo>
                    <a:pt x="55" y="791"/>
                    <a:pt x="63" y="791"/>
                    <a:pt x="63" y="783"/>
                  </a:cubicBezTo>
                  <a:lnTo>
                    <a:pt x="71" y="783"/>
                  </a:lnTo>
                  <a:lnTo>
                    <a:pt x="79" y="783"/>
                  </a:lnTo>
                  <a:cubicBezTo>
                    <a:pt x="79" y="783"/>
                    <a:pt x="87" y="783"/>
                    <a:pt x="87" y="791"/>
                  </a:cubicBezTo>
                  <a:cubicBezTo>
                    <a:pt x="94" y="791"/>
                    <a:pt x="110" y="799"/>
                    <a:pt x="118" y="806"/>
                  </a:cubicBezTo>
                  <a:lnTo>
                    <a:pt x="126" y="814"/>
                  </a:lnTo>
                  <a:cubicBezTo>
                    <a:pt x="134" y="822"/>
                    <a:pt x="142" y="822"/>
                    <a:pt x="142" y="830"/>
                  </a:cubicBezTo>
                  <a:cubicBezTo>
                    <a:pt x="142" y="830"/>
                    <a:pt x="134" y="830"/>
                    <a:pt x="134" y="838"/>
                  </a:cubicBezTo>
                  <a:cubicBezTo>
                    <a:pt x="126" y="838"/>
                    <a:pt x="126" y="838"/>
                    <a:pt x="126" y="846"/>
                  </a:cubicBezTo>
                  <a:cubicBezTo>
                    <a:pt x="118" y="846"/>
                    <a:pt x="118" y="854"/>
                    <a:pt x="94" y="854"/>
                  </a:cubicBezTo>
                  <a:cubicBezTo>
                    <a:pt x="79" y="854"/>
                    <a:pt x="71" y="846"/>
                    <a:pt x="63" y="838"/>
                  </a:cubicBezTo>
                  <a:cubicBezTo>
                    <a:pt x="63" y="838"/>
                    <a:pt x="63" y="838"/>
                    <a:pt x="55" y="838"/>
                  </a:cubicBezTo>
                  <a:lnTo>
                    <a:pt x="55" y="838"/>
                  </a:lnTo>
                  <a:lnTo>
                    <a:pt x="55" y="838"/>
                  </a:lnTo>
                  <a:cubicBezTo>
                    <a:pt x="55" y="854"/>
                    <a:pt x="55" y="862"/>
                    <a:pt x="55" y="893"/>
                  </a:cubicBezTo>
                  <a:cubicBezTo>
                    <a:pt x="55" y="909"/>
                    <a:pt x="55" y="917"/>
                    <a:pt x="47" y="925"/>
                  </a:cubicBezTo>
                  <a:cubicBezTo>
                    <a:pt x="47" y="933"/>
                    <a:pt x="47" y="933"/>
                    <a:pt x="47" y="941"/>
                  </a:cubicBezTo>
                  <a:cubicBezTo>
                    <a:pt x="47" y="941"/>
                    <a:pt x="55" y="941"/>
                    <a:pt x="63" y="941"/>
                  </a:cubicBezTo>
                  <a:cubicBezTo>
                    <a:pt x="79" y="941"/>
                    <a:pt x="87" y="941"/>
                    <a:pt x="94" y="941"/>
                  </a:cubicBezTo>
                  <a:cubicBezTo>
                    <a:pt x="110" y="933"/>
                    <a:pt x="110" y="933"/>
                    <a:pt x="118" y="941"/>
                  </a:cubicBezTo>
                  <a:cubicBezTo>
                    <a:pt x="126" y="949"/>
                    <a:pt x="126" y="957"/>
                    <a:pt x="126" y="965"/>
                  </a:cubicBezTo>
                  <a:cubicBezTo>
                    <a:pt x="118" y="965"/>
                    <a:pt x="110" y="965"/>
                    <a:pt x="110" y="972"/>
                  </a:cubicBezTo>
                  <a:cubicBezTo>
                    <a:pt x="103" y="972"/>
                    <a:pt x="94" y="972"/>
                    <a:pt x="87" y="965"/>
                  </a:cubicBezTo>
                  <a:lnTo>
                    <a:pt x="79" y="965"/>
                  </a:lnTo>
                  <a:cubicBezTo>
                    <a:pt x="71" y="965"/>
                    <a:pt x="71" y="965"/>
                    <a:pt x="71" y="972"/>
                  </a:cubicBezTo>
                  <a:cubicBezTo>
                    <a:pt x="71" y="988"/>
                    <a:pt x="71" y="996"/>
                    <a:pt x="71" y="1012"/>
                  </a:cubicBezTo>
                  <a:cubicBezTo>
                    <a:pt x="71" y="1028"/>
                    <a:pt x="63" y="1028"/>
                    <a:pt x="63" y="1036"/>
                  </a:cubicBezTo>
                  <a:cubicBezTo>
                    <a:pt x="55" y="1036"/>
                    <a:pt x="47" y="1043"/>
                    <a:pt x="47" y="1052"/>
                  </a:cubicBezTo>
                  <a:cubicBezTo>
                    <a:pt x="47" y="1052"/>
                    <a:pt x="47" y="1067"/>
                    <a:pt x="47" y="1075"/>
                  </a:cubicBezTo>
                  <a:cubicBezTo>
                    <a:pt x="47" y="1083"/>
                    <a:pt x="47" y="1083"/>
                    <a:pt x="39" y="1083"/>
                  </a:cubicBezTo>
                  <a:cubicBezTo>
                    <a:pt x="39" y="1083"/>
                    <a:pt x="31" y="1083"/>
                    <a:pt x="31" y="1075"/>
                  </a:cubicBezTo>
                  <a:cubicBezTo>
                    <a:pt x="23" y="1075"/>
                    <a:pt x="23" y="1075"/>
                    <a:pt x="23" y="1075"/>
                  </a:cubicBezTo>
                  <a:cubicBezTo>
                    <a:pt x="16" y="1052"/>
                    <a:pt x="16" y="1052"/>
                    <a:pt x="23" y="1020"/>
                  </a:cubicBezTo>
                  <a:cubicBezTo>
                    <a:pt x="23" y="1012"/>
                    <a:pt x="23" y="1004"/>
                    <a:pt x="23" y="996"/>
                  </a:cubicBezTo>
                  <a:cubicBezTo>
                    <a:pt x="23" y="988"/>
                    <a:pt x="23" y="980"/>
                    <a:pt x="23" y="980"/>
                  </a:cubicBezTo>
                  <a:lnTo>
                    <a:pt x="23" y="980"/>
                  </a:lnTo>
                  <a:cubicBezTo>
                    <a:pt x="16" y="996"/>
                    <a:pt x="8" y="1012"/>
                    <a:pt x="8" y="1036"/>
                  </a:cubicBezTo>
                  <a:cubicBezTo>
                    <a:pt x="16" y="1043"/>
                    <a:pt x="16" y="1059"/>
                    <a:pt x="16" y="1067"/>
                  </a:cubicBezTo>
                  <a:cubicBezTo>
                    <a:pt x="16" y="1083"/>
                    <a:pt x="16" y="1099"/>
                    <a:pt x="23" y="1115"/>
                  </a:cubicBezTo>
                  <a:cubicBezTo>
                    <a:pt x="23" y="1123"/>
                    <a:pt x="23" y="1131"/>
                    <a:pt x="23" y="1131"/>
                  </a:cubicBezTo>
                  <a:cubicBezTo>
                    <a:pt x="23" y="1138"/>
                    <a:pt x="31" y="1138"/>
                    <a:pt x="31" y="1138"/>
                  </a:cubicBezTo>
                  <a:cubicBezTo>
                    <a:pt x="79" y="1162"/>
                    <a:pt x="118" y="1178"/>
                    <a:pt x="126" y="1178"/>
                  </a:cubicBezTo>
                  <a:cubicBezTo>
                    <a:pt x="158" y="1186"/>
                    <a:pt x="158" y="1194"/>
                    <a:pt x="158" y="1225"/>
                  </a:cubicBezTo>
                  <a:cubicBezTo>
                    <a:pt x="158" y="1225"/>
                    <a:pt x="166" y="1225"/>
                    <a:pt x="166" y="1233"/>
                  </a:cubicBezTo>
                  <a:cubicBezTo>
                    <a:pt x="166" y="1257"/>
                    <a:pt x="174" y="1257"/>
                    <a:pt x="174" y="1257"/>
                  </a:cubicBezTo>
                  <a:lnTo>
                    <a:pt x="181" y="1249"/>
                  </a:lnTo>
                  <a:cubicBezTo>
                    <a:pt x="190" y="1249"/>
                    <a:pt x="205" y="1241"/>
                    <a:pt x="213" y="1241"/>
                  </a:cubicBezTo>
                  <a:cubicBezTo>
                    <a:pt x="253" y="1241"/>
                    <a:pt x="268" y="1281"/>
                    <a:pt x="292" y="1320"/>
                  </a:cubicBezTo>
                  <a:cubicBezTo>
                    <a:pt x="300" y="1320"/>
                    <a:pt x="300" y="1328"/>
                    <a:pt x="308" y="1328"/>
                  </a:cubicBezTo>
                  <a:cubicBezTo>
                    <a:pt x="324" y="1368"/>
                    <a:pt x="308" y="1415"/>
                    <a:pt x="292" y="1455"/>
                  </a:cubicBezTo>
                  <a:cubicBezTo>
                    <a:pt x="292" y="1471"/>
                    <a:pt x="284" y="1478"/>
                    <a:pt x="284" y="1494"/>
                  </a:cubicBezTo>
                  <a:cubicBezTo>
                    <a:pt x="276" y="1526"/>
                    <a:pt x="284" y="1549"/>
                    <a:pt x="292" y="1558"/>
                  </a:cubicBezTo>
                  <a:cubicBezTo>
                    <a:pt x="300" y="1565"/>
                    <a:pt x="316" y="1565"/>
                    <a:pt x="324" y="1565"/>
                  </a:cubicBezTo>
                  <a:cubicBezTo>
                    <a:pt x="348" y="1573"/>
                    <a:pt x="379" y="1573"/>
                    <a:pt x="395" y="1589"/>
                  </a:cubicBezTo>
                  <a:cubicBezTo>
                    <a:pt x="411" y="1605"/>
                    <a:pt x="434" y="1613"/>
                    <a:pt x="466" y="1613"/>
                  </a:cubicBezTo>
                  <a:cubicBezTo>
                    <a:pt x="490" y="1613"/>
                    <a:pt x="506" y="1613"/>
                    <a:pt x="521" y="1605"/>
                  </a:cubicBezTo>
                  <a:cubicBezTo>
                    <a:pt x="529" y="1605"/>
                    <a:pt x="545" y="1597"/>
                    <a:pt x="545" y="1597"/>
                  </a:cubicBezTo>
                  <a:cubicBezTo>
                    <a:pt x="561" y="1589"/>
                    <a:pt x="569" y="1581"/>
                    <a:pt x="577" y="1581"/>
                  </a:cubicBezTo>
                  <a:cubicBezTo>
                    <a:pt x="585" y="1581"/>
                    <a:pt x="601" y="1589"/>
                    <a:pt x="608" y="1589"/>
                  </a:cubicBezTo>
                  <a:cubicBezTo>
                    <a:pt x="624" y="1597"/>
                    <a:pt x="640" y="1605"/>
                    <a:pt x="648" y="1605"/>
                  </a:cubicBezTo>
                  <a:cubicBezTo>
                    <a:pt x="656" y="1605"/>
                    <a:pt x="656" y="1605"/>
                    <a:pt x="664" y="1597"/>
                  </a:cubicBezTo>
                  <a:cubicBezTo>
                    <a:pt x="672" y="1597"/>
                    <a:pt x="680" y="1597"/>
                    <a:pt x="696" y="1597"/>
                  </a:cubicBezTo>
                  <a:cubicBezTo>
                    <a:pt x="727" y="1597"/>
                    <a:pt x="735" y="1605"/>
                    <a:pt x="751" y="1629"/>
                  </a:cubicBezTo>
                  <a:cubicBezTo>
                    <a:pt x="759" y="1636"/>
                    <a:pt x="759" y="1636"/>
                    <a:pt x="759" y="1636"/>
                  </a:cubicBezTo>
                  <a:cubicBezTo>
                    <a:pt x="759" y="1636"/>
                    <a:pt x="759" y="1644"/>
                    <a:pt x="767" y="1644"/>
                  </a:cubicBezTo>
                  <a:cubicBezTo>
                    <a:pt x="774" y="1668"/>
                    <a:pt x="782" y="1668"/>
                    <a:pt x="790" y="1668"/>
                  </a:cubicBezTo>
                  <a:cubicBezTo>
                    <a:pt x="798" y="1668"/>
                    <a:pt x="806" y="1660"/>
                    <a:pt x="822" y="1660"/>
                  </a:cubicBezTo>
                  <a:cubicBezTo>
                    <a:pt x="838" y="1660"/>
                    <a:pt x="861" y="1668"/>
                    <a:pt x="869" y="1676"/>
                  </a:cubicBezTo>
                  <a:cubicBezTo>
                    <a:pt x="877" y="1684"/>
                    <a:pt x="885" y="1684"/>
                    <a:pt x="893" y="1684"/>
                  </a:cubicBezTo>
                  <a:cubicBezTo>
                    <a:pt x="909" y="1684"/>
                    <a:pt x="940" y="1668"/>
                    <a:pt x="956" y="1660"/>
                  </a:cubicBezTo>
                  <a:cubicBezTo>
                    <a:pt x="956" y="1660"/>
                    <a:pt x="964" y="1660"/>
                    <a:pt x="972" y="1660"/>
                  </a:cubicBezTo>
                  <a:cubicBezTo>
                    <a:pt x="996" y="1660"/>
                    <a:pt x="1027" y="1668"/>
                    <a:pt x="1051" y="1700"/>
                  </a:cubicBezTo>
                  <a:cubicBezTo>
                    <a:pt x="1059" y="1708"/>
                    <a:pt x="1075" y="1716"/>
                    <a:pt x="1091" y="1716"/>
                  </a:cubicBezTo>
                  <a:cubicBezTo>
                    <a:pt x="1114" y="1716"/>
                    <a:pt x="1146" y="1708"/>
                    <a:pt x="1154" y="1700"/>
                  </a:cubicBezTo>
                  <a:cubicBezTo>
                    <a:pt x="1162" y="1692"/>
                    <a:pt x="1186" y="1692"/>
                    <a:pt x="1217" y="1692"/>
                  </a:cubicBezTo>
                  <a:cubicBezTo>
                    <a:pt x="1241" y="1692"/>
                    <a:pt x="1273" y="1692"/>
                    <a:pt x="1304" y="1692"/>
                  </a:cubicBezTo>
                  <a:cubicBezTo>
                    <a:pt x="1336" y="1692"/>
                    <a:pt x="1344" y="1692"/>
                    <a:pt x="1344" y="1692"/>
                  </a:cubicBezTo>
                  <a:lnTo>
                    <a:pt x="1344" y="1692"/>
                  </a:lnTo>
                  <a:cubicBezTo>
                    <a:pt x="1344" y="1692"/>
                    <a:pt x="1344" y="1684"/>
                    <a:pt x="1351" y="1676"/>
                  </a:cubicBezTo>
                  <a:cubicBezTo>
                    <a:pt x="1351" y="1676"/>
                    <a:pt x="1359" y="1668"/>
                    <a:pt x="1375" y="1668"/>
                  </a:cubicBezTo>
                  <a:cubicBezTo>
                    <a:pt x="1391" y="1668"/>
                    <a:pt x="1415" y="1676"/>
                    <a:pt x="1438" y="1684"/>
                  </a:cubicBezTo>
                  <a:cubicBezTo>
                    <a:pt x="1446" y="1692"/>
                    <a:pt x="1470" y="1692"/>
                    <a:pt x="1486" y="1692"/>
                  </a:cubicBezTo>
                  <a:cubicBezTo>
                    <a:pt x="1510" y="1692"/>
                    <a:pt x="1533" y="1684"/>
                    <a:pt x="1549" y="1684"/>
                  </a:cubicBezTo>
                  <a:cubicBezTo>
                    <a:pt x="1549" y="1684"/>
                    <a:pt x="1549" y="1684"/>
                    <a:pt x="1557" y="1684"/>
                  </a:cubicBezTo>
                  <a:close/>
                </a:path>
              </a:pathLst>
            </a:custGeom>
            <a:solidFill>
              <a:schemeClr val="accent6"/>
            </a:solidFill>
            <a:ln>
              <a:solidFill>
                <a:schemeClr val="bg2"/>
              </a:solidFill>
            </a:ln>
            <a:effectLst/>
          </p:spPr>
          <p:txBody>
            <a:bodyPr wrap="none" anchor="ctr"/>
            <a:lstStyle/>
            <a:p>
              <a:endParaRPr lang="en-US" dirty="0">
                <a:latin typeface="Calibri Light" panose="020F0302020204030204"/>
              </a:endParaRPr>
            </a:p>
          </p:txBody>
        </p:sp>
        <p:sp>
          <p:nvSpPr>
            <p:cNvPr id="63" name="Freeform 261"/>
            <p:cNvSpPr>
              <a:spLocks noChangeArrowheads="1"/>
            </p:cNvSpPr>
            <p:nvPr/>
          </p:nvSpPr>
          <p:spPr bwMode="auto">
            <a:xfrm>
              <a:off x="8516733" y="3345758"/>
              <a:ext cx="1185166" cy="1897192"/>
            </a:xfrm>
            <a:custGeom>
              <a:avLst/>
              <a:gdLst>
                <a:gd name="T0" fmla="*/ 2213 w 2254"/>
                <a:gd name="T1" fmla="*/ 2364 h 3606"/>
                <a:gd name="T2" fmla="*/ 2213 w 2254"/>
                <a:gd name="T3" fmla="*/ 2364 h 3606"/>
                <a:gd name="T4" fmla="*/ 2142 w 2254"/>
                <a:gd name="T5" fmla="*/ 2292 h 3606"/>
                <a:gd name="T6" fmla="*/ 2079 w 2254"/>
                <a:gd name="T7" fmla="*/ 2395 h 3606"/>
                <a:gd name="T8" fmla="*/ 2039 w 2254"/>
                <a:gd name="T9" fmla="*/ 2371 h 3606"/>
                <a:gd name="T10" fmla="*/ 1992 w 2254"/>
                <a:gd name="T11" fmla="*/ 2371 h 3606"/>
                <a:gd name="T12" fmla="*/ 1897 w 2254"/>
                <a:gd name="T13" fmla="*/ 2348 h 3606"/>
                <a:gd name="T14" fmla="*/ 1834 w 2254"/>
                <a:gd name="T15" fmla="*/ 2340 h 3606"/>
                <a:gd name="T16" fmla="*/ 1778 w 2254"/>
                <a:gd name="T17" fmla="*/ 2371 h 3606"/>
                <a:gd name="T18" fmla="*/ 1707 w 2254"/>
                <a:gd name="T19" fmla="*/ 2348 h 3606"/>
                <a:gd name="T20" fmla="*/ 1652 w 2254"/>
                <a:gd name="T21" fmla="*/ 2387 h 3606"/>
                <a:gd name="T22" fmla="*/ 1620 w 2254"/>
                <a:gd name="T23" fmla="*/ 2355 h 3606"/>
                <a:gd name="T24" fmla="*/ 1589 w 2254"/>
                <a:gd name="T25" fmla="*/ 2229 h 3606"/>
                <a:gd name="T26" fmla="*/ 1518 w 2254"/>
                <a:gd name="T27" fmla="*/ 2158 h 3606"/>
                <a:gd name="T28" fmla="*/ 1494 w 2254"/>
                <a:gd name="T29" fmla="*/ 2079 h 3606"/>
                <a:gd name="T30" fmla="*/ 1478 w 2254"/>
                <a:gd name="T31" fmla="*/ 1960 h 3606"/>
                <a:gd name="T32" fmla="*/ 1423 w 2254"/>
                <a:gd name="T33" fmla="*/ 1850 h 3606"/>
                <a:gd name="T34" fmla="*/ 1439 w 2254"/>
                <a:gd name="T35" fmla="*/ 1739 h 3606"/>
                <a:gd name="T36" fmla="*/ 1352 w 2254"/>
                <a:gd name="T37" fmla="*/ 1747 h 3606"/>
                <a:gd name="T38" fmla="*/ 1257 w 2254"/>
                <a:gd name="T39" fmla="*/ 1794 h 3606"/>
                <a:gd name="T40" fmla="*/ 1225 w 2254"/>
                <a:gd name="T41" fmla="*/ 1771 h 3606"/>
                <a:gd name="T42" fmla="*/ 1186 w 2254"/>
                <a:gd name="T43" fmla="*/ 1739 h 3606"/>
                <a:gd name="T44" fmla="*/ 1194 w 2254"/>
                <a:gd name="T45" fmla="*/ 1668 h 3606"/>
                <a:gd name="T46" fmla="*/ 1241 w 2254"/>
                <a:gd name="T47" fmla="*/ 1644 h 3606"/>
                <a:gd name="T48" fmla="*/ 1257 w 2254"/>
                <a:gd name="T49" fmla="*/ 1565 h 3606"/>
                <a:gd name="T50" fmla="*/ 1257 w 2254"/>
                <a:gd name="T51" fmla="*/ 1454 h 3606"/>
                <a:gd name="T52" fmla="*/ 1304 w 2254"/>
                <a:gd name="T53" fmla="*/ 1367 h 3606"/>
                <a:gd name="T54" fmla="*/ 1336 w 2254"/>
                <a:gd name="T55" fmla="*/ 1249 h 3606"/>
                <a:gd name="T56" fmla="*/ 1272 w 2254"/>
                <a:gd name="T57" fmla="*/ 1249 h 3606"/>
                <a:gd name="T58" fmla="*/ 1194 w 2254"/>
                <a:gd name="T59" fmla="*/ 1162 h 3606"/>
                <a:gd name="T60" fmla="*/ 1170 w 2254"/>
                <a:gd name="T61" fmla="*/ 1083 h 3606"/>
                <a:gd name="T62" fmla="*/ 1114 w 2254"/>
                <a:gd name="T63" fmla="*/ 1012 h 3606"/>
                <a:gd name="T64" fmla="*/ 1091 w 2254"/>
                <a:gd name="T65" fmla="*/ 917 h 3606"/>
                <a:gd name="T66" fmla="*/ 1035 w 2254"/>
                <a:gd name="T67" fmla="*/ 870 h 3606"/>
                <a:gd name="T68" fmla="*/ 980 w 2254"/>
                <a:gd name="T69" fmla="*/ 798 h 3606"/>
                <a:gd name="T70" fmla="*/ 1004 w 2254"/>
                <a:gd name="T71" fmla="*/ 696 h 3606"/>
                <a:gd name="T72" fmla="*/ 925 w 2254"/>
                <a:gd name="T73" fmla="*/ 545 h 3606"/>
                <a:gd name="T74" fmla="*/ 941 w 2254"/>
                <a:gd name="T75" fmla="*/ 450 h 3606"/>
                <a:gd name="T76" fmla="*/ 972 w 2254"/>
                <a:gd name="T77" fmla="*/ 292 h 3606"/>
                <a:gd name="T78" fmla="*/ 996 w 2254"/>
                <a:gd name="T79" fmla="*/ 126 h 3606"/>
                <a:gd name="T80" fmla="*/ 1004 w 2254"/>
                <a:gd name="T81" fmla="*/ 63 h 3606"/>
                <a:gd name="T82" fmla="*/ 672 w 2254"/>
                <a:gd name="T83" fmla="*/ 0 h 3606"/>
                <a:gd name="T84" fmla="*/ 553 w 2254"/>
                <a:gd name="T85" fmla="*/ 593 h 3606"/>
                <a:gd name="T86" fmla="*/ 450 w 2254"/>
                <a:gd name="T87" fmla="*/ 1051 h 3606"/>
                <a:gd name="T88" fmla="*/ 442 w 2254"/>
                <a:gd name="T89" fmla="*/ 1249 h 3606"/>
                <a:gd name="T90" fmla="*/ 435 w 2254"/>
                <a:gd name="T91" fmla="*/ 1328 h 3606"/>
                <a:gd name="T92" fmla="*/ 482 w 2254"/>
                <a:gd name="T93" fmla="*/ 1486 h 3606"/>
                <a:gd name="T94" fmla="*/ 522 w 2254"/>
                <a:gd name="T95" fmla="*/ 1628 h 3606"/>
                <a:gd name="T96" fmla="*/ 442 w 2254"/>
                <a:gd name="T97" fmla="*/ 1747 h 3606"/>
                <a:gd name="T98" fmla="*/ 371 w 2254"/>
                <a:gd name="T99" fmla="*/ 1818 h 3606"/>
                <a:gd name="T100" fmla="*/ 355 w 2254"/>
                <a:gd name="T101" fmla="*/ 1889 h 3606"/>
                <a:gd name="T102" fmla="*/ 174 w 2254"/>
                <a:gd name="T103" fmla="*/ 2079 h 3606"/>
                <a:gd name="T104" fmla="*/ 229 w 2254"/>
                <a:gd name="T105" fmla="*/ 2182 h 3606"/>
                <a:gd name="T106" fmla="*/ 229 w 2254"/>
                <a:gd name="T107" fmla="*/ 2277 h 3606"/>
                <a:gd name="T108" fmla="*/ 221 w 2254"/>
                <a:gd name="T109" fmla="*/ 2340 h 3606"/>
                <a:gd name="T110" fmla="*/ 174 w 2254"/>
                <a:gd name="T111" fmla="*/ 2435 h 3606"/>
                <a:gd name="T112" fmla="*/ 0 w 2254"/>
                <a:gd name="T113" fmla="*/ 3217 h 3606"/>
                <a:gd name="T114" fmla="*/ 2063 w 2254"/>
                <a:gd name="T115" fmla="*/ 3605 h 3606"/>
                <a:gd name="T116" fmla="*/ 2253 w 2254"/>
                <a:gd name="T117" fmla="*/ 2427 h 3606"/>
                <a:gd name="T118" fmla="*/ 2213 w 2254"/>
                <a:gd name="T119" fmla="*/ 2364 h 3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254" h="3606">
                  <a:moveTo>
                    <a:pt x="2213" y="2364"/>
                  </a:moveTo>
                  <a:lnTo>
                    <a:pt x="2213" y="2364"/>
                  </a:lnTo>
                  <a:cubicBezTo>
                    <a:pt x="2205" y="2316"/>
                    <a:pt x="2174" y="2316"/>
                    <a:pt x="2142" y="2292"/>
                  </a:cubicBezTo>
                  <a:cubicBezTo>
                    <a:pt x="2111" y="2277"/>
                    <a:pt x="2126" y="2348"/>
                    <a:pt x="2079" y="2395"/>
                  </a:cubicBezTo>
                  <a:cubicBezTo>
                    <a:pt x="2031" y="2435"/>
                    <a:pt x="2079" y="2395"/>
                    <a:pt x="2039" y="2371"/>
                  </a:cubicBezTo>
                  <a:cubicBezTo>
                    <a:pt x="2000" y="2348"/>
                    <a:pt x="2024" y="2364"/>
                    <a:pt x="1992" y="2371"/>
                  </a:cubicBezTo>
                  <a:cubicBezTo>
                    <a:pt x="1952" y="2379"/>
                    <a:pt x="1929" y="2371"/>
                    <a:pt x="1897" y="2348"/>
                  </a:cubicBezTo>
                  <a:cubicBezTo>
                    <a:pt x="1865" y="2324"/>
                    <a:pt x="1850" y="2332"/>
                    <a:pt x="1834" y="2340"/>
                  </a:cubicBezTo>
                  <a:cubicBezTo>
                    <a:pt x="1818" y="2348"/>
                    <a:pt x="1802" y="2371"/>
                    <a:pt x="1778" y="2371"/>
                  </a:cubicBezTo>
                  <a:cubicBezTo>
                    <a:pt x="1747" y="2364"/>
                    <a:pt x="1739" y="2355"/>
                    <a:pt x="1707" y="2348"/>
                  </a:cubicBezTo>
                  <a:cubicBezTo>
                    <a:pt x="1676" y="2332"/>
                    <a:pt x="1676" y="2355"/>
                    <a:pt x="1652" y="2387"/>
                  </a:cubicBezTo>
                  <a:cubicBezTo>
                    <a:pt x="1628" y="2411"/>
                    <a:pt x="1628" y="2371"/>
                    <a:pt x="1620" y="2355"/>
                  </a:cubicBezTo>
                  <a:cubicBezTo>
                    <a:pt x="1605" y="2332"/>
                    <a:pt x="1589" y="2269"/>
                    <a:pt x="1589" y="2229"/>
                  </a:cubicBezTo>
                  <a:cubicBezTo>
                    <a:pt x="1589" y="2190"/>
                    <a:pt x="1573" y="2166"/>
                    <a:pt x="1518" y="2158"/>
                  </a:cubicBezTo>
                  <a:cubicBezTo>
                    <a:pt x="1454" y="2142"/>
                    <a:pt x="1478" y="2126"/>
                    <a:pt x="1494" y="2079"/>
                  </a:cubicBezTo>
                  <a:cubicBezTo>
                    <a:pt x="1510" y="2031"/>
                    <a:pt x="1502" y="2000"/>
                    <a:pt x="1478" y="1960"/>
                  </a:cubicBezTo>
                  <a:cubicBezTo>
                    <a:pt x="1446" y="1921"/>
                    <a:pt x="1439" y="1889"/>
                    <a:pt x="1423" y="1850"/>
                  </a:cubicBezTo>
                  <a:cubicBezTo>
                    <a:pt x="1407" y="1818"/>
                    <a:pt x="1439" y="1787"/>
                    <a:pt x="1439" y="1739"/>
                  </a:cubicBezTo>
                  <a:cubicBezTo>
                    <a:pt x="1431" y="1700"/>
                    <a:pt x="1383" y="1723"/>
                    <a:pt x="1352" y="1747"/>
                  </a:cubicBezTo>
                  <a:cubicBezTo>
                    <a:pt x="1328" y="1778"/>
                    <a:pt x="1312" y="1778"/>
                    <a:pt x="1257" y="1794"/>
                  </a:cubicBezTo>
                  <a:cubicBezTo>
                    <a:pt x="1194" y="1802"/>
                    <a:pt x="1257" y="1794"/>
                    <a:pt x="1225" y="1771"/>
                  </a:cubicBezTo>
                  <a:cubicBezTo>
                    <a:pt x="1194" y="1747"/>
                    <a:pt x="1178" y="1747"/>
                    <a:pt x="1186" y="1739"/>
                  </a:cubicBezTo>
                  <a:cubicBezTo>
                    <a:pt x="1194" y="1723"/>
                    <a:pt x="1201" y="1700"/>
                    <a:pt x="1194" y="1668"/>
                  </a:cubicBezTo>
                  <a:cubicBezTo>
                    <a:pt x="1194" y="1636"/>
                    <a:pt x="1217" y="1644"/>
                    <a:pt x="1241" y="1644"/>
                  </a:cubicBezTo>
                  <a:cubicBezTo>
                    <a:pt x="1257" y="1644"/>
                    <a:pt x="1265" y="1581"/>
                    <a:pt x="1257" y="1565"/>
                  </a:cubicBezTo>
                  <a:cubicBezTo>
                    <a:pt x="1257" y="1541"/>
                    <a:pt x="1241" y="1502"/>
                    <a:pt x="1257" y="1454"/>
                  </a:cubicBezTo>
                  <a:cubicBezTo>
                    <a:pt x="1265" y="1415"/>
                    <a:pt x="1296" y="1383"/>
                    <a:pt x="1304" y="1367"/>
                  </a:cubicBezTo>
                  <a:cubicBezTo>
                    <a:pt x="1320" y="1344"/>
                    <a:pt x="1344" y="1296"/>
                    <a:pt x="1336" y="1249"/>
                  </a:cubicBezTo>
                  <a:cubicBezTo>
                    <a:pt x="1328" y="1201"/>
                    <a:pt x="1304" y="1257"/>
                    <a:pt x="1272" y="1249"/>
                  </a:cubicBezTo>
                  <a:cubicBezTo>
                    <a:pt x="1233" y="1241"/>
                    <a:pt x="1233" y="1194"/>
                    <a:pt x="1194" y="1162"/>
                  </a:cubicBezTo>
                  <a:cubicBezTo>
                    <a:pt x="1146" y="1130"/>
                    <a:pt x="1178" y="1130"/>
                    <a:pt x="1170" y="1083"/>
                  </a:cubicBezTo>
                  <a:cubicBezTo>
                    <a:pt x="1162" y="1036"/>
                    <a:pt x="1154" y="1036"/>
                    <a:pt x="1114" y="1012"/>
                  </a:cubicBezTo>
                  <a:cubicBezTo>
                    <a:pt x="1075" y="988"/>
                    <a:pt x="1099" y="956"/>
                    <a:pt x="1091" y="917"/>
                  </a:cubicBezTo>
                  <a:cubicBezTo>
                    <a:pt x="1083" y="877"/>
                    <a:pt x="1051" y="893"/>
                    <a:pt x="1035" y="870"/>
                  </a:cubicBezTo>
                  <a:cubicBezTo>
                    <a:pt x="1012" y="838"/>
                    <a:pt x="980" y="838"/>
                    <a:pt x="980" y="798"/>
                  </a:cubicBezTo>
                  <a:cubicBezTo>
                    <a:pt x="980" y="767"/>
                    <a:pt x="1004" y="735"/>
                    <a:pt x="1004" y="696"/>
                  </a:cubicBezTo>
                  <a:cubicBezTo>
                    <a:pt x="996" y="656"/>
                    <a:pt x="941" y="577"/>
                    <a:pt x="925" y="545"/>
                  </a:cubicBezTo>
                  <a:cubicBezTo>
                    <a:pt x="917" y="514"/>
                    <a:pt x="933" y="482"/>
                    <a:pt x="941" y="450"/>
                  </a:cubicBezTo>
                  <a:cubicBezTo>
                    <a:pt x="941" y="419"/>
                    <a:pt x="964" y="332"/>
                    <a:pt x="972" y="292"/>
                  </a:cubicBezTo>
                  <a:cubicBezTo>
                    <a:pt x="988" y="253"/>
                    <a:pt x="996" y="158"/>
                    <a:pt x="996" y="126"/>
                  </a:cubicBezTo>
                  <a:cubicBezTo>
                    <a:pt x="996" y="111"/>
                    <a:pt x="996" y="79"/>
                    <a:pt x="1004" y="63"/>
                  </a:cubicBezTo>
                  <a:cubicBezTo>
                    <a:pt x="885" y="39"/>
                    <a:pt x="775" y="16"/>
                    <a:pt x="672" y="0"/>
                  </a:cubicBezTo>
                  <a:cubicBezTo>
                    <a:pt x="648" y="111"/>
                    <a:pt x="561" y="561"/>
                    <a:pt x="553" y="593"/>
                  </a:cubicBezTo>
                  <a:cubicBezTo>
                    <a:pt x="545" y="617"/>
                    <a:pt x="466" y="1020"/>
                    <a:pt x="450" y="1051"/>
                  </a:cubicBezTo>
                  <a:cubicBezTo>
                    <a:pt x="427" y="1083"/>
                    <a:pt x="427" y="1225"/>
                    <a:pt x="442" y="1249"/>
                  </a:cubicBezTo>
                  <a:cubicBezTo>
                    <a:pt x="450" y="1265"/>
                    <a:pt x="435" y="1312"/>
                    <a:pt x="435" y="1328"/>
                  </a:cubicBezTo>
                  <a:cubicBezTo>
                    <a:pt x="427" y="1352"/>
                    <a:pt x="435" y="1454"/>
                    <a:pt x="482" y="1486"/>
                  </a:cubicBezTo>
                  <a:cubicBezTo>
                    <a:pt x="529" y="1526"/>
                    <a:pt x="545" y="1613"/>
                    <a:pt x="522" y="1628"/>
                  </a:cubicBezTo>
                  <a:cubicBezTo>
                    <a:pt x="506" y="1644"/>
                    <a:pt x="442" y="1731"/>
                    <a:pt x="442" y="1747"/>
                  </a:cubicBezTo>
                  <a:cubicBezTo>
                    <a:pt x="442" y="1771"/>
                    <a:pt x="395" y="1794"/>
                    <a:pt x="371" y="1818"/>
                  </a:cubicBezTo>
                  <a:cubicBezTo>
                    <a:pt x="348" y="1850"/>
                    <a:pt x="348" y="1873"/>
                    <a:pt x="355" y="1889"/>
                  </a:cubicBezTo>
                  <a:cubicBezTo>
                    <a:pt x="355" y="1897"/>
                    <a:pt x="166" y="2040"/>
                    <a:pt x="174" y="2079"/>
                  </a:cubicBezTo>
                  <a:cubicBezTo>
                    <a:pt x="182" y="2126"/>
                    <a:pt x="166" y="2158"/>
                    <a:pt x="229" y="2182"/>
                  </a:cubicBezTo>
                  <a:cubicBezTo>
                    <a:pt x="284" y="2213"/>
                    <a:pt x="245" y="2253"/>
                    <a:pt x="229" y="2277"/>
                  </a:cubicBezTo>
                  <a:cubicBezTo>
                    <a:pt x="221" y="2292"/>
                    <a:pt x="237" y="2316"/>
                    <a:pt x="221" y="2340"/>
                  </a:cubicBezTo>
                  <a:cubicBezTo>
                    <a:pt x="205" y="2364"/>
                    <a:pt x="174" y="2411"/>
                    <a:pt x="174" y="2435"/>
                  </a:cubicBezTo>
                  <a:cubicBezTo>
                    <a:pt x="174" y="2458"/>
                    <a:pt x="31" y="3075"/>
                    <a:pt x="0" y="3217"/>
                  </a:cubicBezTo>
                  <a:cubicBezTo>
                    <a:pt x="640" y="3360"/>
                    <a:pt x="1352" y="3494"/>
                    <a:pt x="2063" y="3605"/>
                  </a:cubicBezTo>
                  <a:cubicBezTo>
                    <a:pt x="2253" y="2427"/>
                    <a:pt x="2253" y="2427"/>
                    <a:pt x="2253" y="2427"/>
                  </a:cubicBezTo>
                  <a:cubicBezTo>
                    <a:pt x="2229" y="2411"/>
                    <a:pt x="2221" y="2395"/>
                    <a:pt x="2213" y="2364"/>
                  </a:cubicBezTo>
                </a:path>
              </a:pathLst>
            </a:custGeom>
            <a:solidFill>
              <a:schemeClr val="accent6"/>
            </a:solidFill>
            <a:ln>
              <a:solidFill>
                <a:schemeClr val="bg2"/>
              </a:solidFill>
            </a:ln>
            <a:effectLst/>
          </p:spPr>
          <p:txBody>
            <a:bodyPr wrap="none" anchor="ctr"/>
            <a:lstStyle/>
            <a:p>
              <a:endParaRPr lang="en-US" dirty="0">
                <a:latin typeface="Calibri Light" panose="020F0302020204030204"/>
              </a:endParaRPr>
            </a:p>
          </p:txBody>
        </p:sp>
        <p:sp>
          <p:nvSpPr>
            <p:cNvPr id="64" name="Freeform 262"/>
            <p:cNvSpPr>
              <a:spLocks noChangeArrowheads="1"/>
            </p:cNvSpPr>
            <p:nvPr/>
          </p:nvSpPr>
          <p:spPr bwMode="auto">
            <a:xfrm>
              <a:off x="8514414" y="3341119"/>
              <a:ext cx="1194442" cy="1901831"/>
            </a:xfrm>
            <a:custGeom>
              <a:avLst/>
              <a:gdLst>
                <a:gd name="T0" fmla="*/ 8 w 2270"/>
                <a:gd name="T1" fmla="*/ 3233 h 3614"/>
                <a:gd name="T2" fmla="*/ 221 w 2270"/>
                <a:gd name="T3" fmla="*/ 2356 h 3614"/>
                <a:gd name="T4" fmla="*/ 237 w 2270"/>
                <a:gd name="T5" fmla="*/ 2277 h 3614"/>
                <a:gd name="T6" fmla="*/ 182 w 2270"/>
                <a:gd name="T7" fmla="*/ 2087 h 3614"/>
                <a:gd name="T8" fmla="*/ 379 w 2270"/>
                <a:gd name="T9" fmla="*/ 1826 h 3614"/>
                <a:gd name="T10" fmla="*/ 537 w 2270"/>
                <a:gd name="T11" fmla="*/ 1605 h 3614"/>
                <a:gd name="T12" fmla="*/ 450 w 2270"/>
                <a:gd name="T13" fmla="*/ 1257 h 3614"/>
                <a:gd name="T14" fmla="*/ 672 w 2270"/>
                <a:gd name="T15" fmla="*/ 0 h 3614"/>
                <a:gd name="T16" fmla="*/ 1012 w 2270"/>
                <a:gd name="T17" fmla="*/ 71 h 3614"/>
                <a:gd name="T18" fmla="*/ 949 w 2270"/>
                <a:gd name="T19" fmla="*/ 458 h 3614"/>
                <a:gd name="T20" fmla="*/ 1012 w 2270"/>
                <a:gd name="T21" fmla="*/ 704 h 3614"/>
                <a:gd name="T22" fmla="*/ 1043 w 2270"/>
                <a:gd name="T23" fmla="*/ 869 h 3614"/>
                <a:gd name="T24" fmla="*/ 1122 w 2270"/>
                <a:gd name="T25" fmla="*/ 1012 h 3614"/>
                <a:gd name="T26" fmla="*/ 1202 w 2270"/>
                <a:gd name="T27" fmla="*/ 1170 h 3614"/>
                <a:gd name="T28" fmla="*/ 1312 w 2270"/>
                <a:gd name="T29" fmla="*/ 1241 h 3614"/>
                <a:gd name="T30" fmla="*/ 1312 w 2270"/>
                <a:gd name="T31" fmla="*/ 1375 h 3614"/>
                <a:gd name="T32" fmla="*/ 1249 w 2270"/>
                <a:gd name="T33" fmla="*/ 1652 h 3614"/>
                <a:gd name="T34" fmla="*/ 1209 w 2270"/>
                <a:gd name="T35" fmla="*/ 1676 h 3614"/>
                <a:gd name="T36" fmla="*/ 1233 w 2270"/>
                <a:gd name="T37" fmla="*/ 1771 h 3614"/>
                <a:gd name="T38" fmla="*/ 1360 w 2270"/>
                <a:gd name="T39" fmla="*/ 1755 h 3614"/>
                <a:gd name="T40" fmla="*/ 1439 w 2270"/>
                <a:gd name="T41" fmla="*/ 1858 h 3614"/>
                <a:gd name="T42" fmla="*/ 1494 w 2270"/>
                <a:gd name="T43" fmla="*/ 2111 h 3614"/>
                <a:gd name="T44" fmla="*/ 1628 w 2270"/>
                <a:gd name="T45" fmla="*/ 2356 h 3614"/>
                <a:gd name="T46" fmla="*/ 1668 w 2270"/>
                <a:gd name="T47" fmla="*/ 2372 h 3614"/>
                <a:gd name="T48" fmla="*/ 1826 w 2270"/>
                <a:gd name="T49" fmla="*/ 2356 h 3614"/>
                <a:gd name="T50" fmla="*/ 1913 w 2270"/>
                <a:gd name="T51" fmla="*/ 2356 h 3614"/>
                <a:gd name="T52" fmla="*/ 2024 w 2270"/>
                <a:gd name="T53" fmla="*/ 2363 h 3614"/>
                <a:gd name="T54" fmla="*/ 2119 w 2270"/>
                <a:gd name="T55" fmla="*/ 2332 h 3614"/>
                <a:gd name="T56" fmla="*/ 2221 w 2270"/>
                <a:gd name="T57" fmla="*/ 2372 h 3614"/>
                <a:gd name="T58" fmla="*/ 8 w 2270"/>
                <a:gd name="T59" fmla="*/ 3225 h 3614"/>
                <a:gd name="T60" fmla="*/ 2213 w 2270"/>
                <a:gd name="T61" fmla="*/ 2372 h 3614"/>
                <a:gd name="T62" fmla="*/ 2126 w 2270"/>
                <a:gd name="T63" fmla="*/ 2332 h 3614"/>
                <a:gd name="T64" fmla="*/ 2055 w 2270"/>
                <a:gd name="T65" fmla="*/ 2419 h 3614"/>
                <a:gd name="T66" fmla="*/ 2024 w 2270"/>
                <a:gd name="T67" fmla="*/ 2372 h 3614"/>
                <a:gd name="T68" fmla="*/ 1873 w 2270"/>
                <a:gd name="T69" fmla="*/ 2348 h 3614"/>
                <a:gd name="T70" fmla="*/ 1786 w 2270"/>
                <a:gd name="T71" fmla="*/ 2379 h 3614"/>
                <a:gd name="T72" fmla="*/ 1676 w 2270"/>
                <a:gd name="T73" fmla="*/ 2372 h 3614"/>
                <a:gd name="T74" fmla="*/ 1620 w 2270"/>
                <a:gd name="T75" fmla="*/ 2363 h 3614"/>
                <a:gd name="T76" fmla="*/ 1486 w 2270"/>
                <a:gd name="T77" fmla="*/ 2111 h 3614"/>
                <a:gd name="T78" fmla="*/ 1431 w 2270"/>
                <a:gd name="T79" fmla="*/ 1866 h 3614"/>
                <a:gd name="T80" fmla="*/ 1367 w 2270"/>
                <a:gd name="T81" fmla="*/ 1763 h 3614"/>
                <a:gd name="T82" fmla="*/ 1233 w 2270"/>
                <a:gd name="T83" fmla="*/ 1795 h 3614"/>
                <a:gd name="T84" fmla="*/ 1194 w 2270"/>
                <a:gd name="T85" fmla="*/ 1747 h 3614"/>
                <a:gd name="T86" fmla="*/ 1233 w 2270"/>
                <a:gd name="T87" fmla="*/ 1644 h 3614"/>
                <a:gd name="T88" fmla="*/ 1257 w 2270"/>
                <a:gd name="T89" fmla="*/ 1462 h 3614"/>
                <a:gd name="T90" fmla="*/ 1336 w 2270"/>
                <a:gd name="T91" fmla="*/ 1241 h 3614"/>
                <a:gd name="T92" fmla="*/ 1241 w 2270"/>
                <a:gd name="T93" fmla="*/ 1225 h 3614"/>
                <a:gd name="T94" fmla="*/ 1138 w 2270"/>
                <a:gd name="T95" fmla="*/ 1036 h 3614"/>
                <a:gd name="T96" fmla="*/ 1067 w 2270"/>
                <a:gd name="T97" fmla="*/ 893 h 3614"/>
                <a:gd name="T98" fmla="*/ 996 w 2270"/>
                <a:gd name="T99" fmla="*/ 767 h 3614"/>
                <a:gd name="T100" fmla="*/ 933 w 2270"/>
                <a:gd name="T101" fmla="*/ 490 h 3614"/>
                <a:gd name="T102" fmla="*/ 1004 w 2270"/>
                <a:gd name="T103" fmla="*/ 71 h 3614"/>
                <a:gd name="T104" fmla="*/ 458 w 2270"/>
                <a:gd name="T105" fmla="*/ 1059 h 3614"/>
                <a:gd name="T106" fmla="*/ 490 w 2270"/>
                <a:gd name="T107" fmla="*/ 1494 h 3614"/>
                <a:gd name="T108" fmla="*/ 411 w 2270"/>
                <a:gd name="T109" fmla="*/ 1810 h 3614"/>
                <a:gd name="T110" fmla="*/ 308 w 2270"/>
                <a:gd name="T111" fmla="*/ 1952 h 3614"/>
                <a:gd name="T112" fmla="*/ 269 w 2270"/>
                <a:gd name="T113" fmla="*/ 2221 h 3614"/>
                <a:gd name="T114" fmla="*/ 237 w 2270"/>
                <a:gd name="T115" fmla="*/ 2348 h 36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270" h="3614">
                  <a:moveTo>
                    <a:pt x="2071" y="3613"/>
                  </a:moveTo>
                  <a:lnTo>
                    <a:pt x="2071" y="3613"/>
                  </a:lnTo>
                  <a:lnTo>
                    <a:pt x="2071" y="3613"/>
                  </a:lnTo>
                  <a:cubicBezTo>
                    <a:pt x="1431" y="3518"/>
                    <a:pt x="735" y="3391"/>
                    <a:pt x="8" y="3233"/>
                  </a:cubicBezTo>
                  <a:cubicBezTo>
                    <a:pt x="0" y="3233"/>
                    <a:pt x="0" y="3233"/>
                    <a:pt x="0" y="3233"/>
                  </a:cubicBezTo>
                  <a:cubicBezTo>
                    <a:pt x="0" y="3225"/>
                    <a:pt x="0" y="3225"/>
                    <a:pt x="0" y="3225"/>
                  </a:cubicBezTo>
                  <a:cubicBezTo>
                    <a:pt x="87" y="2854"/>
                    <a:pt x="182" y="2459"/>
                    <a:pt x="182" y="2443"/>
                  </a:cubicBezTo>
                  <a:cubicBezTo>
                    <a:pt x="182" y="2419"/>
                    <a:pt x="205" y="2379"/>
                    <a:pt x="221" y="2356"/>
                  </a:cubicBezTo>
                  <a:cubicBezTo>
                    <a:pt x="229" y="2348"/>
                    <a:pt x="229" y="2348"/>
                    <a:pt x="229" y="2348"/>
                  </a:cubicBezTo>
                  <a:cubicBezTo>
                    <a:pt x="237" y="2332"/>
                    <a:pt x="237" y="2324"/>
                    <a:pt x="229" y="2316"/>
                  </a:cubicBezTo>
                  <a:cubicBezTo>
                    <a:pt x="229" y="2300"/>
                    <a:pt x="229" y="2292"/>
                    <a:pt x="237" y="2285"/>
                  </a:cubicBezTo>
                  <a:cubicBezTo>
                    <a:pt x="237" y="2277"/>
                    <a:pt x="237" y="2277"/>
                    <a:pt x="237" y="2277"/>
                  </a:cubicBezTo>
                  <a:cubicBezTo>
                    <a:pt x="245" y="2269"/>
                    <a:pt x="269" y="2245"/>
                    <a:pt x="261" y="2221"/>
                  </a:cubicBezTo>
                  <a:cubicBezTo>
                    <a:pt x="261" y="2213"/>
                    <a:pt x="245" y="2206"/>
                    <a:pt x="229" y="2198"/>
                  </a:cubicBezTo>
                  <a:cubicBezTo>
                    <a:pt x="182" y="2174"/>
                    <a:pt x="182" y="2142"/>
                    <a:pt x="182" y="2111"/>
                  </a:cubicBezTo>
                  <a:cubicBezTo>
                    <a:pt x="182" y="2103"/>
                    <a:pt x="182" y="2095"/>
                    <a:pt x="182" y="2087"/>
                  </a:cubicBezTo>
                  <a:cubicBezTo>
                    <a:pt x="174" y="2063"/>
                    <a:pt x="237" y="2008"/>
                    <a:pt x="308" y="1945"/>
                  </a:cubicBezTo>
                  <a:cubicBezTo>
                    <a:pt x="332" y="1921"/>
                    <a:pt x="356" y="1897"/>
                    <a:pt x="356" y="1897"/>
                  </a:cubicBezTo>
                  <a:lnTo>
                    <a:pt x="356" y="1897"/>
                  </a:lnTo>
                  <a:cubicBezTo>
                    <a:pt x="356" y="1881"/>
                    <a:pt x="348" y="1850"/>
                    <a:pt x="379" y="1826"/>
                  </a:cubicBezTo>
                  <a:cubicBezTo>
                    <a:pt x="387" y="1818"/>
                    <a:pt x="395" y="1810"/>
                    <a:pt x="403" y="1802"/>
                  </a:cubicBezTo>
                  <a:cubicBezTo>
                    <a:pt x="427" y="1786"/>
                    <a:pt x="443" y="1771"/>
                    <a:pt x="443" y="1755"/>
                  </a:cubicBezTo>
                  <a:cubicBezTo>
                    <a:pt x="443" y="1731"/>
                    <a:pt x="506" y="1652"/>
                    <a:pt x="530" y="1628"/>
                  </a:cubicBezTo>
                  <a:cubicBezTo>
                    <a:pt x="537" y="1628"/>
                    <a:pt x="537" y="1621"/>
                    <a:pt x="537" y="1605"/>
                  </a:cubicBezTo>
                  <a:cubicBezTo>
                    <a:pt x="537" y="1573"/>
                    <a:pt x="514" y="1526"/>
                    <a:pt x="490" y="1502"/>
                  </a:cubicBezTo>
                  <a:cubicBezTo>
                    <a:pt x="443" y="1462"/>
                    <a:pt x="435" y="1360"/>
                    <a:pt x="435" y="1336"/>
                  </a:cubicBezTo>
                  <a:cubicBezTo>
                    <a:pt x="435" y="1328"/>
                    <a:pt x="443" y="1328"/>
                    <a:pt x="443" y="1320"/>
                  </a:cubicBezTo>
                  <a:cubicBezTo>
                    <a:pt x="450" y="1296"/>
                    <a:pt x="450" y="1273"/>
                    <a:pt x="450" y="1257"/>
                  </a:cubicBezTo>
                  <a:cubicBezTo>
                    <a:pt x="435" y="1233"/>
                    <a:pt x="435" y="1091"/>
                    <a:pt x="450" y="1059"/>
                  </a:cubicBezTo>
                  <a:cubicBezTo>
                    <a:pt x="466" y="1036"/>
                    <a:pt x="506" y="830"/>
                    <a:pt x="537" y="704"/>
                  </a:cubicBezTo>
                  <a:cubicBezTo>
                    <a:pt x="545" y="648"/>
                    <a:pt x="561" y="609"/>
                    <a:pt x="561" y="593"/>
                  </a:cubicBezTo>
                  <a:cubicBezTo>
                    <a:pt x="569" y="577"/>
                    <a:pt x="624" y="277"/>
                    <a:pt x="672" y="0"/>
                  </a:cubicBezTo>
                  <a:lnTo>
                    <a:pt x="672" y="0"/>
                  </a:lnTo>
                  <a:cubicBezTo>
                    <a:pt x="680" y="0"/>
                    <a:pt x="680" y="0"/>
                    <a:pt x="680" y="0"/>
                  </a:cubicBezTo>
                  <a:cubicBezTo>
                    <a:pt x="783" y="24"/>
                    <a:pt x="893" y="47"/>
                    <a:pt x="1012" y="71"/>
                  </a:cubicBezTo>
                  <a:lnTo>
                    <a:pt x="1012" y="71"/>
                  </a:lnTo>
                  <a:lnTo>
                    <a:pt x="1012" y="71"/>
                  </a:lnTo>
                  <a:cubicBezTo>
                    <a:pt x="1012" y="95"/>
                    <a:pt x="1004" y="119"/>
                    <a:pt x="1004" y="134"/>
                  </a:cubicBezTo>
                  <a:cubicBezTo>
                    <a:pt x="1004" y="166"/>
                    <a:pt x="1004" y="261"/>
                    <a:pt x="988" y="300"/>
                  </a:cubicBezTo>
                  <a:cubicBezTo>
                    <a:pt x="972" y="340"/>
                    <a:pt x="956" y="427"/>
                    <a:pt x="949" y="458"/>
                  </a:cubicBezTo>
                  <a:cubicBezTo>
                    <a:pt x="949" y="466"/>
                    <a:pt x="949" y="482"/>
                    <a:pt x="941" y="490"/>
                  </a:cubicBezTo>
                  <a:cubicBezTo>
                    <a:pt x="933" y="514"/>
                    <a:pt x="933" y="530"/>
                    <a:pt x="941" y="553"/>
                  </a:cubicBezTo>
                  <a:cubicBezTo>
                    <a:pt x="941" y="569"/>
                    <a:pt x="956" y="585"/>
                    <a:pt x="964" y="601"/>
                  </a:cubicBezTo>
                  <a:cubicBezTo>
                    <a:pt x="988" y="640"/>
                    <a:pt x="1012" y="680"/>
                    <a:pt x="1012" y="704"/>
                  </a:cubicBezTo>
                  <a:cubicBezTo>
                    <a:pt x="1012" y="727"/>
                    <a:pt x="1012" y="743"/>
                    <a:pt x="1004" y="767"/>
                  </a:cubicBezTo>
                  <a:cubicBezTo>
                    <a:pt x="996" y="783"/>
                    <a:pt x="996" y="798"/>
                    <a:pt x="996" y="806"/>
                  </a:cubicBezTo>
                  <a:cubicBezTo>
                    <a:pt x="996" y="830"/>
                    <a:pt x="1004" y="838"/>
                    <a:pt x="1020" y="854"/>
                  </a:cubicBezTo>
                  <a:cubicBezTo>
                    <a:pt x="1027" y="854"/>
                    <a:pt x="1036" y="862"/>
                    <a:pt x="1043" y="869"/>
                  </a:cubicBezTo>
                  <a:cubicBezTo>
                    <a:pt x="1051" y="885"/>
                    <a:pt x="1059" y="885"/>
                    <a:pt x="1067" y="885"/>
                  </a:cubicBezTo>
                  <a:cubicBezTo>
                    <a:pt x="1083" y="893"/>
                    <a:pt x="1099" y="893"/>
                    <a:pt x="1107" y="925"/>
                  </a:cubicBezTo>
                  <a:cubicBezTo>
                    <a:pt x="1107" y="933"/>
                    <a:pt x="1107" y="949"/>
                    <a:pt x="1107" y="964"/>
                  </a:cubicBezTo>
                  <a:cubicBezTo>
                    <a:pt x="1099" y="980"/>
                    <a:pt x="1099" y="1004"/>
                    <a:pt x="1122" y="1012"/>
                  </a:cubicBezTo>
                  <a:cubicBezTo>
                    <a:pt x="1130" y="1020"/>
                    <a:pt x="1138" y="1020"/>
                    <a:pt x="1146" y="1028"/>
                  </a:cubicBezTo>
                  <a:cubicBezTo>
                    <a:pt x="1170" y="1044"/>
                    <a:pt x="1178" y="1051"/>
                    <a:pt x="1186" y="1091"/>
                  </a:cubicBezTo>
                  <a:cubicBezTo>
                    <a:pt x="1186" y="1107"/>
                    <a:pt x="1186" y="1122"/>
                    <a:pt x="1178" y="1131"/>
                  </a:cubicBezTo>
                  <a:cubicBezTo>
                    <a:pt x="1178" y="1146"/>
                    <a:pt x="1178" y="1146"/>
                    <a:pt x="1202" y="1170"/>
                  </a:cubicBezTo>
                  <a:cubicBezTo>
                    <a:pt x="1225" y="1186"/>
                    <a:pt x="1233" y="1202"/>
                    <a:pt x="1249" y="1217"/>
                  </a:cubicBezTo>
                  <a:cubicBezTo>
                    <a:pt x="1257" y="1233"/>
                    <a:pt x="1265" y="1249"/>
                    <a:pt x="1280" y="1249"/>
                  </a:cubicBezTo>
                  <a:cubicBezTo>
                    <a:pt x="1280" y="1257"/>
                    <a:pt x="1280" y="1257"/>
                    <a:pt x="1289" y="1257"/>
                  </a:cubicBezTo>
                  <a:cubicBezTo>
                    <a:pt x="1296" y="1257"/>
                    <a:pt x="1304" y="1249"/>
                    <a:pt x="1312" y="1241"/>
                  </a:cubicBezTo>
                  <a:cubicBezTo>
                    <a:pt x="1320" y="1241"/>
                    <a:pt x="1328" y="1233"/>
                    <a:pt x="1336" y="1233"/>
                  </a:cubicBezTo>
                  <a:cubicBezTo>
                    <a:pt x="1344" y="1233"/>
                    <a:pt x="1344" y="1249"/>
                    <a:pt x="1344" y="1257"/>
                  </a:cubicBezTo>
                  <a:cubicBezTo>
                    <a:pt x="1352" y="1296"/>
                    <a:pt x="1336" y="1352"/>
                    <a:pt x="1320" y="1375"/>
                  </a:cubicBezTo>
                  <a:cubicBezTo>
                    <a:pt x="1312" y="1375"/>
                    <a:pt x="1312" y="1375"/>
                    <a:pt x="1312" y="1375"/>
                  </a:cubicBezTo>
                  <a:cubicBezTo>
                    <a:pt x="1296" y="1399"/>
                    <a:pt x="1273" y="1431"/>
                    <a:pt x="1265" y="1462"/>
                  </a:cubicBezTo>
                  <a:cubicBezTo>
                    <a:pt x="1257" y="1502"/>
                    <a:pt x="1265" y="1542"/>
                    <a:pt x="1273" y="1565"/>
                  </a:cubicBezTo>
                  <a:cubicBezTo>
                    <a:pt x="1273" y="1589"/>
                    <a:pt x="1273" y="1628"/>
                    <a:pt x="1257" y="1644"/>
                  </a:cubicBezTo>
                  <a:cubicBezTo>
                    <a:pt x="1257" y="1652"/>
                    <a:pt x="1249" y="1652"/>
                    <a:pt x="1249" y="1652"/>
                  </a:cubicBezTo>
                  <a:cubicBezTo>
                    <a:pt x="1241" y="1652"/>
                    <a:pt x="1241" y="1652"/>
                    <a:pt x="1241" y="1652"/>
                  </a:cubicBezTo>
                  <a:cubicBezTo>
                    <a:pt x="1233" y="1652"/>
                    <a:pt x="1233" y="1652"/>
                    <a:pt x="1233" y="1652"/>
                  </a:cubicBezTo>
                  <a:cubicBezTo>
                    <a:pt x="1225" y="1652"/>
                    <a:pt x="1217" y="1652"/>
                    <a:pt x="1209" y="1660"/>
                  </a:cubicBezTo>
                  <a:cubicBezTo>
                    <a:pt x="1209" y="1660"/>
                    <a:pt x="1209" y="1668"/>
                    <a:pt x="1209" y="1676"/>
                  </a:cubicBezTo>
                  <a:cubicBezTo>
                    <a:pt x="1209" y="1708"/>
                    <a:pt x="1202" y="1731"/>
                    <a:pt x="1194" y="1747"/>
                  </a:cubicBezTo>
                  <a:lnTo>
                    <a:pt x="1194" y="1747"/>
                  </a:lnTo>
                  <a:cubicBezTo>
                    <a:pt x="1194" y="1755"/>
                    <a:pt x="1194" y="1755"/>
                    <a:pt x="1202" y="1755"/>
                  </a:cubicBezTo>
                  <a:cubicBezTo>
                    <a:pt x="1209" y="1763"/>
                    <a:pt x="1217" y="1763"/>
                    <a:pt x="1233" y="1771"/>
                  </a:cubicBezTo>
                  <a:cubicBezTo>
                    <a:pt x="1241" y="1779"/>
                    <a:pt x="1241" y="1786"/>
                    <a:pt x="1241" y="1786"/>
                  </a:cubicBezTo>
                  <a:cubicBezTo>
                    <a:pt x="1241" y="1795"/>
                    <a:pt x="1241" y="1795"/>
                    <a:pt x="1241" y="1802"/>
                  </a:cubicBezTo>
                  <a:cubicBezTo>
                    <a:pt x="1241" y="1795"/>
                    <a:pt x="1249" y="1795"/>
                    <a:pt x="1257" y="1795"/>
                  </a:cubicBezTo>
                  <a:cubicBezTo>
                    <a:pt x="1320" y="1786"/>
                    <a:pt x="1336" y="1779"/>
                    <a:pt x="1360" y="1755"/>
                  </a:cubicBezTo>
                  <a:cubicBezTo>
                    <a:pt x="1375" y="1739"/>
                    <a:pt x="1407" y="1723"/>
                    <a:pt x="1423" y="1723"/>
                  </a:cubicBezTo>
                  <a:cubicBezTo>
                    <a:pt x="1431" y="1723"/>
                    <a:pt x="1447" y="1731"/>
                    <a:pt x="1447" y="1747"/>
                  </a:cubicBezTo>
                  <a:cubicBezTo>
                    <a:pt x="1447" y="1771"/>
                    <a:pt x="1447" y="1786"/>
                    <a:pt x="1439" y="1802"/>
                  </a:cubicBezTo>
                  <a:cubicBezTo>
                    <a:pt x="1431" y="1818"/>
                    <a:pt x="1431" y="1842"/>
                    <a:pt x="1439" y="1858"/>
                  </a:cubicBezTo>
                  <a:cubicBezTo>
                    <a:pt x="1439" y="1866"/>
                    <a:pt x="1439" y="1866"/>
                    <a:pt x="1439" y="1873"/>
                  </a:cubicBezTo>
                  <a:cubicBezTo>
                    <a:pt x="1454" y="1905"/>
                    <a:pt x="1462" y="1929"/>
                    <a:pt x="1486" y="1961"/>
                  </a:cubicBezTo>
                  <a:cubicBezTo>
                    <a:pt x="1518" y="2000"/>
                    <a:pt x="1518" y="2039"/>
                    <a:pt x="1510" y="2087"/>
                  </a:cubicBezTo>
                  <a:cubicBezTo>
                    <a:pt x="1502" y="2095"/>
                    <a:pt x="1502" y="2103"/>
                    <a:pt x="1494" y="2111"/>
                  </a:cubicBezTo>
                  <a:cubicBezTo>
                    <a:pt x="1494" y="2126"/>
                    <a:pt x="1486" y="2134"/>
                    <a:pt x="1486" y="2142"/>
                  </a:cubicBezTo>
                  <a:cubicBezTo>
                    <a:pt x="1494" y="2150"/>
                    <a:pt x="1502" y="2158"/>
                    <a:pt x="1526" y="2158"/>
                  </a:cubicBezTo>
                  <a:cubicBezTo>
                    <a:pt x="1581" y="2174"/>
                    <a:pt x="1597" y="2190"/>
                    <a:pt x="1597" y="2237"/>
                  </a:cubicBezTo>
                  <a:cubicBezTo>
                    <a:pt x="1597" y="2277"/>
                    <a:pt x="1620" y="2340"/>
                    <a:pt x="1628" y="2356"/>
                  </a:cubicBezTo>
                  <a:cubicBezTo>
                    <a:pt x="1636" y="2363"/>
                    <a:pt x="1636" y="2372"/>
                    <a:pt x="1636" y="2379"/>
                  </a:cubicBezTo>
                  <a:cubicBezTo>
                    <a:pt x="1644" y="2387"/>
                    <a:pt x="1644" y="2395"/>
                    <a:pt x="1652" y="2395"/>
                  </a:cubicBezTo>
                  <a:cubicBezTo>
                    <a:pt x="1652" y="2395"/>
                    <a:pt x="1652" y="2395"/>
                    <a:pt x="1660" y="2387"/>
                  </a:cubicBezTo>
                  <a:cubicBezTo>
                    <a:pt x="1668" y="2379"/>
                    <a:pt x="1668" y="2372"/>
                    <a:pt x="1668" y="2372"/>
                  </a:cubicBezTo>
                  <a:cubicBezTo>
                    <a:pt x="1684" y="2348"/>
                    <a:pt x="1692" y="2340"/>
                    <a:pt x="1715" y="2348"/>
                  </a:cubicBezTo>
                  <a:cubicBezTo>
                    <a:pt x="1731" y="2356"/>
                    <a:pt x="1739" y="2356"/>
                    <a:pt x="1747" y="2363"/>
                  </a:cubicBezTo>
                  <a:cubicBezTo>
                    <a:pt x="1763" y="2372"/>
                    <a:pt x="1771" y="2372"/>
                    <a:pt x="1786" y="2372"/>
                  </a:cubicBezTo>
                  <a:cubicBezTo>
                    <a:pt x="1802" y="2379"/>
                    <a:pt x="1810" y="2363"/>
                    <a:pt x="1826" y="2356"/>
                  </a:cubicBezTo>
                  <a:cubicBezTo>
                    <a:pt x="1826" y="2356"/>
                    <a:pt x="1834" y="2348"/>
                    <a:pt x="1842" y="2348"/>
                  </a:cubicBezTo>
                  <a:lnTo>
                    <a:pt x="1842" y="2348"/>
                  </a:lnTo>
                  <a:cubicBezTo>
                    <a:pt x="1850" y="2340"/>
                    <a:pt x="1858" y="2340"/>
                    <a:pt x="1873" y="2340"/>
                  </a:cubicBezTo>
                  <a:cubicBezTo>
                    <a:pt x="1881" y="2340"/>
                    <a:pt x="1897" y="2340"/>
                    <a:pt x="1913" y="2356"/>
                  </a:cubicBezTo>
                  <a:cubicBezTo>
                    <a:pt x="1937" y="2372"/>
                    <a:pt x="1953" y="2379"/>
                    <a:pt x="1976" y="2379"/>
                  </a:cubicBezTo>
                  <a:cubicBezTo>
                    <a:pt x="1984" y="2379"/>
                    <a:pt x="1984" y="2379"/>
                    <a:pt x="1992" y="2379"/>
                  </a:cubicBezTo>
                  <a:cubicBezTo>
                    <a:pt x="2008" y="2372"/>
                    <a:pt x="2016" y="2372"/>
                    <a:pt x="2016" y="2372"/>
                  </a:cubicBezTo>
                  <a:cubicBezTo>
                    <a:pt x="2016" y="2363"/>
                    <a:pt x="2024" y="2363"/>
                    <a:pt x="2024" y="2363"/>
                  </a:cubicBezTo>
                  <a:cubicBezTo>
                    <a:pt x="2032" y="2363"/>
                    <a:pt x="2039" y="2363"/>
                    <a:pt x="2047" y="2372"/>
                  </a:cubicBezTo>
                  <a:cubicBezTo>
                    <a:pt x="2071" y="2387"/>
                    <a:pt x="2063" y="2403"/>
                    <a:pt x="2063" y="2411"/>
                  </a:cubicBezTo>
                  <a:cubicBezTo>
                    <a:pt x="2071" y="2411"/>
                    <a:pt x="2071" y="2403"/>
                    <a:pt x="2079" y="2395"/>
                  </a:cubicBezTo>
                  <a:cubicBezTo>
                    <a:pt x="2103" y="2379"/>
                    <a:pt x="2111" y="2348"/>
                    <a:pt x="2119" y="2332"/>
                  </a:cubicBezTo>
                  <a:cubicBezTo>
                    <a:pt x="2126" y="2308"/>
                    <a:pt x="2134" y="2300"/>
                    <a:pt x="2142" y="2300"/>
                  </a:cubicBezTo>
                  <a:cubicBezTo>
                    <a:pt x="2150" y="2300"/>
                    <a:pt x="2150" y="2300"/>
                    <a:pt x="2150" y="2300"/>
                  </a:cubicBezTo>
                  <a:cubicBezTo>
                    <a:pt x="2158" y="2300"/>
                    <a:pt x="2166" y="2308"/>
                    <a:pt x="2166" y="2308"/>
                  </a:cubicBezTo>
                  <a:cubicBezTo>
                    <a:pt x="2197" y="2324"/>
                    <a:pt x="2213" y="2332"/>
                    <a:pt x="2221" y="2372"/>
                  </a:cubicBezTo>
                  <a:cubicBezTo>
                    <a:pt x="2229" y="2403"/>
                    <a:pt x="2237" y="2419"/>
                    <a:pt x="2261" y="2427"/>
                  </a:cubicBezTo>
                  <a:cubicBezTo>
                    <a:pt x="2269" y="2427"/>
                    <a:pt x="2269" y="2427"/>
                    <a:pt x="2269" y="2427"/>
                  </a:cubicBezTo>
                  <a:lnTo>
                    <a:pt x="2071" y="3613"/>
                  </a:lnTo>
                  <a:close/>
                  <a:moveTo>
                    <a:pt x="8" y="3225"/>
                  </a:moveTo>
                  <a:lnTo>
                    <a:pt x="8" y="3225"/>
                  </a:lnTo>
                  <a:cubicBezTo>
                    <a:pt x="743" y="3383"/>
                    <a:pt x="1431" y="3510"/>
                    <a:pt x="2063" y="3605"/>
                  </a:cubicBezTo>
                  <a:cubicBezTo>
                    <a:pt x="2261" y="2435"/>
                    <a:pt x="2261" y="2435"/>
                    <a:pt x="2261" y="2435"/>
                  </a:cubicBezTo>
                  <a:cubicBezTo>
                    <a:pt x="2237" y="2419"/>
                    <a:pt x="2221" y="2403"/>
                    <a:pt x="2213" y="2372"/>
                  </a:cubicBezTo>
                  <a:cubicBezTo>
                    <a:pt x="2213" y="2340"/>
                    <a:pt x="2190" y="2324"/>
                    <a:pt x="2166" y="2316"/>
                  </a:cubicBezTo>
                  <a:cubicBezTo>
                    <a:pt x="2158" y="2316"/>
                    <a:pt x="2158" y="2308"/>
                    <a:pt x="2150" y="2308"/>
                  </a:cubicBezTo>
                  <a:lnTo>
                    <a:pt x="2142" y="2308"/>
                  </a:lnTo>
                  <a:cubicBezTo>
                    <a:pt x="2134" y="2308"/>
                    <a:pt x="2134" y="2316"/>
                    <a:pt x="2126" y="2332"/>
                  </a:cubicBezTo>
                  <a:cubicBezTo>
                    <a:pt x="2119" y="2356"/>
                    <a:pt x="2111" y="2379"/>
                    <a:pt x="2087" y="2403"/>
                  </a:cubicBezTo>
                  <a:cubicBezTo>
                    <a:pt x="2071" y="2419"/>
                    <a:pt x="2063" y="2427"/>
                    <a:pt x="2063" y="2427"/>
                  </a:cubicBezTo>
                  <a:lnTo>
                    <a:pt x="2063" y="2427"/>
                  </a:lnTo>
                  <a:cubicBezTo>
                    <a:pt x="2055" y="2419"/>
                    <a:pt x="2055" y="2419"/>
                    <a:pt x="2055" y="2419"/>
                  </a:cubicBezTo>
                  <a:cubicBezTo>
                    <a:pt x="2055" y="2419"/>
                    <a:pt x="2055" y="2419"/>
                    <a:pt x="2055" y="2411"/>
                  </a:cubicBezTo>
                  <a:cubicBezTo>
                    <a:pt x="2063" y="2403"/>
                    <a:pt x="2063" y="2387"/>
                    <a:pt x="2047" y="2379"/>
                  </a:cubicBezTo>
                  <a:cubicBezTo>
                    <a:pt x="2032" y="2372"/>
                    <a:pt x="2024" y="2372"/>
                    <a:pt x="2024" y="2372"/>
                  </a:cubicBezTo>
                  <a:lnTo>
                    <a:pt x="2024" y="2372"/>
                  </a:lnTo>
                  <a:cubicBezTo>
                    <a:pt x="2016" y="2379"/>
                    <a:pt x="2008" y="2379"/>
                    <a:pt x="2000" y="2387"/>
                  </a:cubicBezTo>
                  <a:cubicBezTo>
                    <a:pt x="1992" y="2387"/>
                    <a:pt x="1984" y="2387"/>
                    <a:pt x="1976" y="2387"/>
                  </a:cubicBezTo>
                  <a:cubicBezTo>
                    <a:pt x="1953" y="2387"/>
                    <a:pt x="1929" y="2379"/>
                    <a:pt x="1905" y="2356"/>
                  </a:cubicBezTo>
                  <a:cubicBezTo>
                    <a:pt x="1897" y="2348"/>
                    <a:pt x="1881" y="2348"/>
                    <a:pt x="1873" y="2348"/>
                  </a:cubicBezTo>
                  <a:cubicBezTo>
                    <a:pt x="1866" y="2348"/>
                    <a:pt x="1850" y="2348"/>
                    <a:pt x="1850" y="2348"/>
                  </a:cubicBezTo>
                  <a:cubicBezTo>
                    <a:pt x="1842" y="2348"/>
                    <a:pt x="1842" y="2356"/>
                    <a:pt x="1842" y="2356"/>
                  </a:cubicBezTo>
                  <a:cubicBezTo>
                    <a:pt x="1834" y="2356"/>
                    <a:pt x="1834" y="2356"/>
                    <a:pt x="1826" y="2363"/>
                  </a:cubicBezTo>
                  <a:cubicBezTo>
                    <a:pt x="1818" y="2372"/>
                    <a:pt x="1802" y="2379"/>
                    <a:pt x="1786" y="2379"/>
                  </a:cubicBezTo>
                  <a:cubicBezTo>
                    <a:pt x="1763" y="2379"/>
                    <a:pt x="1755" y="2372"/>
                    <a:pt x="1747" y="2372"/>
                  </a:cubicBezTo>
                  <a:cubicBezTo>
                    <a:pt x="1739" y="2363"/>
                    <a:pt x="1731" y="2363"/>
                    <a:pt x="1715" y="2356"/>
                  </a:cubicBezTo>
                  <a:cubicBezTo>
                    <a:pt x="1707" y="2356"/>
                    <a:pt x="1700" y="2356"/>
                    <a:pt x="1700" y="2356"/>
                  </a:cubicBezTo>
                  <a:cubicBezTo>
                    <a:pt x="1692" y="2356"/>
                    <a:pt x="1684" y="2356"/>
                    <a:pt x="1676" y="2372"/>
                  </a:cubicBezTo>
                  <a:cubicBezTo>
                    <a:pt x="1676" y="2379"/>
                    <a:pt x="1668" y="2387"/>
                    <a:pt x="1668" y="2395"/>
                  </a:cubicBezTo>
                  <a:cubicBezTo>
                    <a:pt x="1660" y="2403"/>
                    <a:pt x="1652" y="2403"/>
                    <a:pt x="1652" y="2403"/>
                  </a:cubicBezTo>
                  <a:cubicBezTo>
                    <a:pt x="1636" y="2403"/>
                    <a:pt x="1636" y="2395"/>
                    <a:pt x="1628" y="2379"/>
                  </a:cubicBezTo>
                  <a:cubicBezTo>
                    <a:pt x="1628" y="2372"/>
                    <a:pt x="1628" y="2363"/>
                    <a:pt x="1620" y="2363"/>
                  </a:cubicBezTo>
                  <a:cubicBezTo>
                    <a:pt x="1613" y="2348"/>
                    <a:pt x="1589" y="2277"/>
                    <a:pt x="1589" y="2237"/>
                  </a:cubicBezTo>
                  <a:cubicBezTo>
                    <a:pt x="1589" y="2198"/>
                    <a:pt x="1581" y="2174"/>
                    <a:pt x="1518" y="2166"/>
                  </a:cubicBezTo>
                  <a:cubicBezTo>
                    <a:pt x="1502" y="2166"/>
                    <a:pt x="1486" y="2158"/>
                    <a:pt x="1486" y="2150"/>
                  </a:cubicBezTo>
                  <a:cubicBezTo>
                    <a:pt x="1478" y="2134"/>
                    <a:pt x="1486" y="2126"/>
                    <a:pt x="1486" y="2111"/>
                  </a:cubicBezTo>
                  <a:cubicBezTo>
                    <a:pt x="1494" y="2103"/>
                    <a:pt x="1494" y="2095"/>
                    <a:pt x="1502" y="2087"/>
                  </a:cubicBezTo>
                  <a:cubicBezTo>
                    <a:pt x="1510" y="2039"/>
                    <a:pt x="1510" y="2008"/>
                    <a:pt x="1478" y="1968"/>
                  </a:cubicBezTo>
                  <a:cubicBezTo>
                    <a:pt x="1454" y="1929"/>
                    <a:pt x="1447" y="1905"/>
                    <a:pt x="1431" y="1873"/>
                  </a:cubicBezTo>
                  <a:lnTo>
                    <a:pt x="1431" y="1866"/>
                  </a:lnTo>
                  <a:cubicBezTo>
                    <a:pt x="1423" y="1842"/>
                    <a:pt x="1423" y="1818"/>
                    <a:pt x="1431" y="1802"/>
                  </a:cubicBezTo>
                  <a:cubicBezTo>
                    <a:pt x="1439" y="1786"/>
                    <a:pt x="1439" y="1771"/>
                    <a:pt x="1439" y="1747"/>
                  </a:cubicBezTo>
                  <a:cubicBezTo>
                    <a:pt x="1439" y="1739"/>
                    <a:pt x="1431" y="1731"/>
                    <a:pt x="1423" y="1731"/>
                  </a:cubicBezTo>
                  <a:cubicBezTo>
                    <a:pt x="1407" y="1731"/>
                    <a:pt x="1383" y="1747"/>
                    <a:pt x="1367" y="1763"/>
                  </a:cubicBezTo>
                  <a:cubicBezTo>
                    <a:pt x="1336" y="1786"/>
                    <a:pt x="1320" y="1795"/>
                    <a:pt x="1265" y="1802"/>
                  </a:cubicBezTo>
                  <a:cubicBezTo>
                    <a:pt x="1249" y="1802"/>
                    <a:pt x="1241" y="1810"/>
                    <a:pt x="1233" y="1810"/>
                  </a:cubicBezTo>
                  <a:lnTo>
                    <a:pt x="1233" y="1802"/>
                  </a:lnTo>
                  <a:cubicBezTo>
                    <a:pt x="1225" y="1802"/>
                    <a:pt x="1233" y="1802"/>
                    <a:pt x="1233" y="1795"/>
                  </a:cubicBezTo>
                  <a:cubicBezTo>
                    <a:pt x="1233" y="1795"/>
                    <a:pt x="1233" y="1795"/>
                    <a:pt x="1233" y="1786"/>
                  </a:cubicBezTo>
                  <a:cubicBezTo>
                    <a:pt x="1233" y="1786"/>
                    <a:pt x="1233" y="1779"/>
                    <a:pt x="1225" y="1779"/>
                  </a:cubicBezTo>
                  <a:cubicBezTo>
                    <a:pt x="1217" y="1771"/>
                    <a:pt x="1209" y="1763"/>
                    <a:pt x="1202" y="1763"/>
                  </a:cubicBezTo>
                  <a:cubicBezTo>
                    <a:pt x="1194" y="1755"/>
                    <a:pt x="1186" y="1755"/>
                    <a:pt x="1194" y="1747"/>
                  </a:cubicBezTo>
                  <a:cubicBezTo>
                    <a:pt x="1194" y="1739"/>
                    <a:pt x="1194" y="1739"/>
                    <a:pt x="1194" y="1739"/>
                  </a:cubicBezTo>
                  <a:cubicBezTo>
                    <a:pt x="1194" y="1731"/>
                    <a:pt x="1202" y="1708"/>
                    <a:pt x="1202" y="1676"/>
                  </a:cubicBezTo>
                  <a:cubicBezTo>
                    <a:pt x="1202" y="1668"/>
                    <a:pt x="1202" y="1660"/>
                    <a:pt x="1209" y="1652"/>
                  </a:cubicBezTo>
                  <a:cubicBezTo>
                    <a:pt x="1209" y="1644"/>
                    <a:pt x="1225" y="1644"/>
                    <a:pt x="1233" y="1644"/>
                  </a:cubicBezTo>
                  <a:cubicBezTo>
                    <a:pt x="1233" y="1644"/>
                    <a:pt x="1233" y="1644"/>
                    <a:pt x="1241" y="1644"/>
                  </a:cubicBezTo>
                  <a:cubicBezTo>
                    <a:pt x="1241" y="1644"/>
                    <a:pt x="1249" y="1644"/>
                    <a:pt x="1257" y="1644"/>
                  </a:cubicBezTo>
                  <a:cubicBezTo>
                    <a:pt x="1265" y="1628"/>
                    <a:pt x="1265" y="1589"/>
                    <a:pt x="1265" y="1573"/>
                  </a:cubicBezTo>
                  <a:cubicBezTo>
                    <a:pt x="1257" y="1542"/>
                    <a:pt x="1249" y="1502"/>
                    <a:pt x="1257" y="1462"/>
                  </a:cubicBezTo>
                  <a:cubicBezTo>
                    <a:pt x="1265" y="1423"/>
                    <a:pt x="1296" y="1391"/>
                    <a:pt x="1312" y="1375"/>
                  </a:cubicBezTo>
                  <a:cubicBezTo>
                    <a:pt x="1312" y="1368"/>
                    <a:pt x="1312" y="1368"/>
                    <a:pt x="1312" y="1368"/>
                  </a:cubicBezTo>
                  <a:cubicBezTo>
                    <a:pt x="1328" y="1352"/>
                    <a:pt x="1344" y="1304"/>
                    <a:pt x="1344" y="1257"/>
                  </a:cubicBezTo>
                  <a:cubicBezTo>
                    <a:pt x="1336" y="1249"/>
                    <a:pt x="1336" y="1241"/>
                    <a:pt x="1336" y="1241"/>
                  </a:cubicBezTo>
                  <a:cubicBezTo>
                    <a:pt x="1328" y="1241"/>
                    <a:pt x="1328" y="1241"/>
                    <a:pt x="1320" y="1249"/>
                  </a:cubicBezTo>
                  <a:cubicBezTo>
                    <a:pt x="1312" y="1257"/>
                    <a:pt x="1296" y="1257"/>
                    <a:pt x="1289" y="1257"/>
                  </a:cubicBezTo>
                  <a:cubicBezTo>
                    <a:pt x="1280" y="1257"/>
                    <a:pt x="1280" y="1257"/>
                    <a:pt x="1280" y="1257"/>
                  </a:cubicBezTo>
                  <a:cubicBezTo>
                    <a:pt x="1257" y="1257"/>
                    <a:pt x="1249" y="1241"/>
                    <a:pt x="1241" y="1225"/>
                  </a:cubicBezTo>
                  <a:cubicBezTo>
                    <a:pt x="1233" y="1209"/>
                    <a:pt x="1217" y="1186"/>
                    <a:pt x="1194" y="1178"/>
                  </a:cubicBezTo>
                  <a:cubicBezTo>
                    <a:pt x="1170" y="1154"/>
                    <a:pt x="1170" y="1146"/>
                    <a:pt x="1170" y="1131"/>
                  </a:cubicBezTo>
                  <a:cubicBezTo>
                    <a:pt x="1178" y="1115"/>
                    <a:pt x="1178" y="1107"/>
                    <a:pt x="1178" y="1091"/>
                  </a:cubicBezTo>
                  <a:cubicBezTo>
                    <a:pt x="1170" y="1051"/>
                    <a:pt x="1162" y="1051"/>
                    <a:pt x="1138" y="1036"/>
                  </a:cubicBezTo>
                  <a:cubicBezTo>
                    <a:pt x="1130" y="1028"/>
                    <a:pt x="1130" y="1028"/>
                    <a:pt x="1122" y="1020"/>
                  </a:cubicBezTo>
                  <a:cubicBezTo>
                    <a:pt x="1091" y="1004"/>
                    <a:pt x="1091" y="980"/>
                    <a:pt x="1099" y="964"/>
                  </a:cubicBezTo>
                  <a:cubicBezTo>
                    <a:pt x="1099" y="949"/>
                    <a:pt x="1099" y="933"/>
                    <a:pt x="1099" y="925"/>
                  </a:cubicBezTo>
                  <a:cubicBezTo>
                    <a:pt x="1091" y="901"/>
                    <a:pt x="1083" y="901"/>
                    <a:pt x="1067" y="893"/>
                  </a:cubicBezTo>
                  <a:cubicBezTo>
                    <a:pt x="1059" y="893"/>
                    <a:pt x="1043" y="885"/>
                    <a:pt x="1036" y="878"/>
                  </a:cubicBezTo>
                  <a:cubicBezTo>
                    <a:pt x="1027" y="869"/>
                    <a:pt x="1020" y="862"/>
                    <a:pt x="1020" y="854"/>
                  </a:cubicBezTo>
                  <a:cubicBezTo>
                    <a:pt x="1004" y="846"/>
                    <a:pt x="988" y="830"/>
                    <a:pt x="988" y="806"/>
                  </a:cubicBezTo>
                  <a:cubicBezTo>
                    <a:pt x="988" y="791"/>
                    <a:pt x="996" y="783"/>
                    <a:pt x="996" y="767"/>
                  </a:cubicBezTo>
                  <a:cubicBezTo>
                    <a:pt x="1004" y="743"/>
                    <a:pt x="1004" y="727"/>
                    <a:pt x="1004" y="704"/>
                  </a:cubicBezTo>
                  <a:cubicBezTo>
                    <a:pt x="1004" y="680"/>
                    <a:pt x="980" y="640"/>
                    <a:pt x="956" y="609"/>
                  </a:cubicBezTo>
                  <a:cubicBezTo>
                    <a:pt x="949" y="585"/>
                    <a:pt x="933" y="569"/>
                    <a:pt x="933" y="553"/>
                  </a:cubicBezTo>
                  <a:cubicBezTo>
                    <a:pt x="925" y="538"/>
                    <a:pt x="933" y="514"/>
                    <a:pt x="933" y="490"/>
                  </a:cubicBezTo>
                  <a:cubicBezTo>
                    <a:pt x="941" y="482"/>
                    <a:pt x="941" y="466"/>
                    <a:pt x="941" y="458"/>
                  </a:cubicBezTo>
                  <a:cubicBezTo>
                    <a:pt x="949" y="427"/>
                    <a:pt x="964" y="340"/>
                    <a:pt x="980" y="300"/>
                  </a:cubicBezTo>
                  <a:cubicBezTo>
                    <a:pt x="996" y="261"/>
                    <a:pt x="996" y="158"/>
                    <a:pt x="996" y="134"/>
                  </a:cubicBezTo>
                  <a:cubicBezTo>
                    <a:pt x="996" y="119"/>
                    <a:pt x="1004" y="95"/>
                    <a:pt x="1004" y="71"/>
                  </a:cubicBezTo>
                  <a:cubicBezTo>
                    <a:pt x="893" y="55"/>
                    <a:pt x="783" y="32"/>
                    <a:pt x="680" y="8"/>
                  </a:cubicBezTo>
                  <a:cubicBezTo>
                    <a:pt x="656" y="142"/>
                    <a:pt x="577" y="577"/>
                    <a:pt x="569" y="601"/>
                  </a:cubicBezTo>
                  <a:cubicBezTo>
                    <a:pt x="561" y="609"/>
                    <a:pt x="553" y="648"/>
                    <a:pt x="545" y="711"/>
                  </a:cubicBezTo>
                  <a:cubicBezTo>
                    <a:pt x="514" y="838"/>
                    <a:pt x="474" y="1044"/>
                    <a:pt x="458" y="1059"/>
                  </a:cubicBezTo>
                  <a:cubicBezTo>
                    <a:pt x="443" y="1091"/>
                    <a:pt x="443" y="1233"/>
                    <a:pt x="450" y="1257"/>
                  </a:cubicBezTo>
                  <a:cubicBezTo>
                    <a:pt x="458" y="1273"/>
                    <a:pt x="458" y="1296"/>
                    <a:pt x="450" y="1320"/>
                  </a:cubicBezTo>
                  <a:cubicBezTo>
                    <a:pt x="450" y="1328"/>
                    <a:pt x="443" y="1336"/>
                    <a:pt x="443" y="1336"/>
                  </a:cubicBezTo>
                  <a:cubicBezTo>
                    <a:pt x="443" y="1360"/>
                    <a:pt x="450" y="1462"/>
                    <a:pt x="490" y="1494"/>
                  </a:cubicBezTo>
                  <a:cubicBezTo>
                    <a:pt x="522" y="1518"/>
                    <a:pt x="545" y="1573"/>
                    <a:pt x="545" y="1605"/>
                  </a:cubicBezTo>
                  <a:cubicBezTo>
                    <a:pt x="545" y="1621"/>
                    <a:pt x="537" y="1628"/>
                    <a:pt x="537" y="1636"/>
                  </a:cubicBezTo>
                  <a:cubicBezTo>
                    <a:pt x="514" y="1652"/>
                    <a:pt x="450" y="1739"/>
                    <a:pt x="450" y="1755"/>
                  </a:cubicBezTo>
                  <a:cubicBezTo>
                    <a:pt x="450" y="1771"/>
                    <a:pt x="435" y="1786"/>
                    <a:pt x="411" y="1810"/>
                  </a:cubicBezTo>
                  <a:cubicBezTo>
                    <a:pt x="403" y="1818"/>
                    <a:pt x="387" y="1826"/>
                    <a:pt x="379" y="1834"/>
                  </a:cubicBezTo>
                  <a:cubicBezTo>
                    <a:pt x="356" y="1858"/>
                    <a:pt x="363" y="1881"/>
                    <a:pt x="363" y="1889"/>
                  </a:cubicBezTo>
                  <a:cubicBezTo>
                    <a:pt x="363" y="1897"/>
                    <a:pt x="363" y="1897"/>
                    <a:pt x="363" y="1897"/>
                  </a:cubicBezTo>
                  <a:cubicBezTo>
                    <a:pt x="363" y="1897"/>
                    <a:pt x="356" y="1913"/>
                    <a:pt x="308" y="1952"/>
                  </a:cubicBezTo>
                  <a:cubicBezTo>
                    <a:pt x="261" y="1992"/>
                    <a:pt x="182" y="2063"/>
                    <a:pt x="190" y="2087"/>
                  </a:cubicBezTo>
                  <a:cubicBezTo>
                    <a:pt x="190" y="2095"/>
                    <a:pt x="190" y="2103"/>
                    <a:pt x="190" y="2111"/>
                  </a:cubicBezTo>
                  <a:cubicBezTo>
                    <a:pt x="190" y="2142"/>
                    <a:pt x="190" y="2166"/>
                    <a:pt x="237" y="2190"/>
                  </a:cubicBezTo>
                  <a:cubicBezTo>
                    <a:pt x="253" y="2198"/>
                    <a:pt x="261" y="2206"/>
                    <a:pt x="269" y="2221"/>
                  </a:cubicBezTo>
                  <a:cubicBezTo>
                    <a:pt x="277" y="2245"/>
                    <a:pt x="253" y="2269"/>
                    <a:pt x="245" y="2285"/>
                  </a:cubicBezTo>
                  <a:lnTo>
                    <a:pt x="245" y="2285"/>
                  </a:lnTo>
                  <a:cubicBezTo>
                    <a:pt x="237" y="2292"/>
                    <a:pt x="237" y="2300"/>
                    <a:pt x="237" y="2316"/>
                  </a:cubicBezTo>
                  <a:cubicBezTo>
                    <a:pt x="237" y="2324"/>
                    <a:pt x="245" y="2332"/>
                    <a:pt x="237" y="2348"/>
                  </a:cubicBezTo>
                  <a:cubicBezTo>
                    <a:pt x="229" y="2356"/>
                    <a:pt x="229" y="2356"/>
                    <a:pt x="229" y="2356"/>
                  </a:cubicBezTo>
                  <a:cubicBezTo>
                    <a:pt x="213" y="2379"/>
                    <a:pt x="190" y="2427"/>
                    <a:pt x="190" y="2443"/>
                  </a:cubicBezTo>
                  <a:cubicBezTo>
                    <a:pt x="190" y="2459"/>
                    <a:pt x="55" y="3043"/>
                    <a:pt x="8" y="3225"/>
                  </a:cubicBezTo>
                  <a:close/>
                </a:path>
              </a:pathLst>
            </a:custGeom>
            <a:solidFill>
              <a:schemeClr val="accent6"/>
            </a:solidFill>
            <a:ln>
              <a:solidFill>
                <a:schemeClr val="bg2"/>
              </a:solidFill>
            </a:ln>
            <a:effectLst/>
          </p:spPr>
          <p:txBody>
            <a:bodyPr wrap="none" anchor="ctr"/>
            <a:lstStyle/>
            <a:p>
              <a:endParaRPr lang="en-US" dirty="0">
                <a:latin typeface="Calibri Light" panose="020F0302020204030204"/>
              </a:endParaRPr>
            </a:p>
          </p:txBody>
        </p:sp>
        <p:sp>
          <p:nvSpPr>
            <p:cNvPr id="65" name="Freeform 263"/>
            <p:cNvSpPr>
              <a:spLocks noChangeArrowheads="1"/>
            </p:cNvSpPr>
            <p:nvPr/>
          </p:nvSpPr>
          <p:spPr bwMode="auto">
            <a:xfrm>
              <a:off x="8999148" y="3378228"/>
              <a:ext cx="2020116" cy="1268660"/>
            </a:xfrm>
            <a:custGeom>
              <a:avLst/>
              <a:gdLst>
                <a:gd name="T0" fmla="*/ 87 w 3843"/>
                <a:gd name="T1" fmla="*/ 0 h 2412"/>
                <a:gd name="T2" fmla="*/ 87 w 3843"/>
                <a:gd name="T3" fmla="*/ 0 h 2412"/>
                <a:gd name="T4" fmla="*/ 79 w 3843"/>
                <a:gd name="T5" fmla="*/ 63 h 2412"/>
                <a:gd name="T6" fmla="*/ 55 w 3843"/>
                <a:gd name="T7" fmla="*/ 229 h 2412"/>
                <a:gd name="T8" fmla="*/ 24 w 3843"/>
                <a:gd name="T9" fmla="*/ 387 h 2412"/>
                <a:gd name="T10" fmla="*/ 8 w 3843"/>
                <a:gd name="T11" fmla="*/ 482 h 2412"/>
                <a:gd name="T12" fmla="*/ 87 w 3843"/>
                <a:gd name="T13" fmla="*/ 633 h 2412"/>
                <a:gd name="T14" fmla="*/ 63 w 3843"/>
                <a:gd name="T15" fmla="*/ 735 h 2412"/>
                <a:gd name="T16" fmla="*/ 118 w 3843"/>
                <a:gd name="T17" fmla="*/ 807 h 2412"/>
                <a:gd name="T18" fmla="*/ 174 w 3843"/>
                <a:gd name="T19" fmla="*/ 854 h 2412"/>
                <a:gd name="T20" fmla="*/ 197 w 3843"/>
                <a:gd name="T21" fmla="*/ 949 h 2412"/>
                <a:gd name="T22" fmla="*/ 253 w 3843"/>
                <a:gd name="T23" fmla="*/ 1020 h 2412"/>
                <a:gd name="T24" fmla="*/ 277 w 3843"/>
                <a:gd name="T25" fmla="*/ 1099 h 2412"/>
                <a:gd name="T26" fmla="*/ 355 w 3843"/>
                <a:gd name="T27" fmla="*/ 1186 h 2412"/>
                <a:gd name="T28" fmla="*/ 419 w 3843"/>
                <a:gd name="T29" fmla="*/ 1186 h 2412"/>
                <a:gd name="T30" fmla="*/ 387 w 3843"/>
                <a:gd name="T31" fmla="*/ 1304 h 2412"/>
                <a:gd name="T32" fmla="*/ 340 w 3843"/>
                <a:gd name="T33" fmla="*/ 1391 h 2412"/>
                <a:gd name="T34" fmla="*/ 340 w 3843"/>
                <a:gd name="T35" fmla="*/ 1502 h 2412"/>
                <a:gd name="T36" fmla="*/ 324 w 3843"/>
                <a:gd name="T37" fmla="*/ 1581 h 2412"/>
                <a:gd name="T38" fmla="*/ 277 w 3843"/>
                <a:gd name="T39" fmla="*/ 1605 h 2412"/>
                <a:gd name="T40" fmla="*/ 269 w 3843"/>
                <a:gd name="T41" fmla="*/ 1676 h 2412"/>
                <a:gd name="T42" fmla="*/ 308 w 3843"/>
                <a:gd name="T43" fmla="*/ 1708 h 2412"/>
                <a:gd name="T44" fmla="*/ 340 w 3843"/>
                <a:gd name="T45" fmla="*/ 1731 h 2412"/>
                <a:gd name="T46" fmla="*/ 435 w 3843"/>
                <a:gd name="T47" fmla="*/ 1684 h 2412"/>
                <a:gd name="T48" fmla="*/ 522 w 3843"/>
                <a:gd name="T49" fmla="*/ 1676 h 2412"/>
                <a:gd name="T50" fmla="*/ 506 w 3843"/>
                <a:gd name="T51" fmla="*/ 1787 h 2412"/>
                <a:gd name="T52" fmla="*/ 561 w 3843"/>
                <a:gd name="T53" fmla="*/ 1897 h 2412"/>
                <a:gd name="T54" fmla="*/ 577 w 3843"/>
                <a:gd name="T55" fmla="*/ 2016 h 2412"/>
                <a:gd name="T56" fmla="*/ 601 w 3843"/>
                <a:gd name="T57" fmla="*/ 2095 h 2412"/>
                <a:gd name="T58" fmla="*/ 672 w 3843"/>
                <a:gd name="T59" fmla="*/ 2166 h 2412"/>
                <a:gd name="T60" fmla="*/ 703 w 3843"/>
                <a:gd name="T61" fmla="*/ 2292 h 2412"/>
                <a:gd name="T62" fmla="*/ 735 w 3843"/>
                <a:gd name="T63" fmla="*/ 2324 h 2412"/>
                <a:gd name="T64" fmla="*/ 790 w 3843"/>
                <a:gd name="T65" fmla="*/ 2285 h 2412"/>
                <a:gd name="T66" fmla="*/ 861 w 3843"/>
                <a:gd name="T67" fmla="*/ 2308 h 2412"/>
                <a:gd name="T68" fmla="*/ 917 w 3843"/>
                <a:gd name="T69" fmla="*/ 2277 h 2412"/>
                <a:gd name="T70" fmla="*/ 980 w 3843"/>
                <a:gd name="T71" fmla="*/ 2285 h 2412"/>
                <a:gd name="T72" fmla="*/ 1075 w 3843"/>
                <a:gd name="T73" fmla="*/ 2308 h 2412"/>
                <a:gd name="T74" fmla="*/ 1122 w 3843"/>
                <a:gd name="T75" fmla="*/ 2308 h 2412"/>
                <a:gd name="T76" fmla="*/ 1162 w 3843"/>
                <a:gd name="T77" fmla="*/ 2332 h 2412"/>
                <a:gd name="T78" fmla="*/ 1225 w 3843"/>
                <a:gd name="T79" fmla="*/ 2229 h 2412"/>
                <a:gd name="T80" fmla="*/ 1296 w 3843"/>
                <a:gd name="T81" fmla="*/ 2301 h 2412"/>
                <a:gd name="T82" fmla="*/ 1336 w 3843"/>
                <a:gd name="T83" fmla="*/ 2364 h 2412"/>
                <a:gd name="T84" fmla="*/ 1367 w 3843"/>
                <a:gd name="T85" fmla="*/ 2182 h 2412"/>
                <a:gd name="T86" fmla="*/ 1391 w 3843"/>
                <a:gd name="T87" fmla="*/ 2135 h 2412"/>
                <a:gd name="T88" fmla="*/ 3700 w 3843"/>
                <a:gd name="T89" fmla="*/ 2380 h 2412"/>
                <a:gd name="T90" fmla="*/ 3842 w 3843"/>
                <a:gd name="T91" fmla="*/ 522 h 2412"/>
                <a:gd name="T92" fmla="*/ 87 w 3843"/>
                <a:gd name="T93" fmla="*/ 0 h 2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843" h="2412">
                  <a:moveTo>
                    <a:pt x="87" y="0"/>
                  </a:moveTo>
                  <a:lnTo>
                    <a:pt x="87" y="0"/>
                  </a:lnTo>
                  <a:cubicBezTo>
                    <a:pt x="79" y="16"/>
                    <a:pt x="79" y="48"/>
                    <a:pt x="79" y="63"/>
                  </a:cubicBezTo>
                  <a:cubicBezTo>
                    <a:pt x="79" y="95"/>
                    <a:pt x="71" y="190"/>
                    <a:pt x="55" y="229"/>
                  </a:cubicBezTo>
                  <a:cubicBezTo>
                    <a:pt x="47" y="269"/>
                    <a:pt x="24" y="356"/>
                    <a:pt x="24" y="387"/>
                  </a:cubicBezTo>
                  <a:cubicBezTo>
                    <a:pt x="16" y="419"/>
                    <a:pt x="0" y="451"/>
                    <a:pt x="8" y="482"/>
                  </a:cubicBezTo>
                  <a:cubicBezTo>
                    <a:pt x="24" y="514"/>
                    <a:pt x="79" y="593"/>
                    <a:pt x="87" y="633"/>
                  </a:cubicBezTo>
                  <a:cubicBezTo>
                    <a:pt x="87" y="672"/>
                    <a:pt x="63" y="704"/>
                    <a:pt x="63" y="735"/>
                  </a:cubicBezTo>
                  <a:cubicBezTo>
                    <a:pt x="63" y="775"/>
                    <a:pt x="95" y="775"/>
                    <a:pt x="118" y="807"/>
                  </a:cubicBezTo>
                  <a:cubicBezTo>
                    <a:pt x="134" y="830"/>
                    <a:pt x="166" y="814"/>
                    <a:pt x="174" y="854"/>
                  </a:cubicBezTo>
                  <a:cubicBezTo>
                    <a:pt x="182" y="893"/>
                    <a:pt x="158" y="925"/>
                    <a:pt x="197" y="949"/>
                  </a:cubicBezTo>
                  <a:cubicBezTo>
                    <a:pt x="237" y="973"/>
                    <a:pt x="245" y="973"/>
                    <a:pt x="253" y="1020"/>
                  </a:cubicBezTo>
                  <a:cubicBezTo>
                    <a:pt x="261" y="1067"/>
                    <a:pt x="229" y="1067"/>
                    <a:pt x="277" y="1099"/>
                  </a:cubicBezTo>
                  <a:cubicBezTo>
                    <a:pt x="316" y="1131"/>
                    <a:pt x="316" y="1178"/>
                    <a:pt x="355" y="1186"/>
                  </a:cubicBezTo>
                  <a:cubicBezTo>
                    <a:pt x="387" y="1194"/>
                    <a:pt x="411" y="1138"/>
                    <a:pt x="419" y="1186"/>
                  </a:cubicBezTo>
                  <a:cubicBezTo>
                    <a:pt x="427" y="1233"/>
                    <a:pt x="403" y="1281"/>
                    <a:pt x="387" y="1304"/>
                  </a:cubicBezTo>
                  <a:cubicBezTo>
                    <a:pt x="379" y="1320"/>
                    <a:pt x="348" y="1352"/>
                    <a:pt x="340" y="1391"/>
                  </a:cubicBezTo>
                  <a:cubicBezTo>
                    <a:pt x="324" y="1439"/>
                    <a:pt x="340" y="1478"/>
                    <a:pt x="340" y="1502"/>
                  </a:cubicBezTo>
                  <a:cubicBezTo>
                    <a:pt x="348" y="1518"/>
                    <a:pt x="340" y="1581"/>
                    <a:pt x="324" y="1581"/>
                  </a:cubicBezTo>
                  <a:cubicBezTo>
                    <a:pt x="300" y="1581"/>
                    <a:pt x="277" y="1573"/>
                    <a:pt x="277" y="1605"/>
                  </a:cubicBezTo>
                  <a:cubicBezTo>
                    <a:pt x="284" y="1637"/>
                    <a:pt x="277" y="1660"/>
                    <a:pt x="269" y="1676"/>
                  </a:cubicBezTo>
                  <a:cubicBezTo>
                    <a:pt x="261" y="1684"/>
                    <a:pt x="277" y="1684"/>
                    <a:pt x="308" y="1708"/>
                  </a:cubicBezTo>
                  <a:cubicBezTo>
                    <a:pt x="340" y="1731"/>
                    <a:pt x="277" y="1739"/>
                    <a:pt x="340" y="1731"/>
                  </a:cubicBezTo>
                  <a:cubicBezTo>
                    <a:pt x="395" y="1715"/>
                    <a:pt x="411" y="1715"/>
                    <a:pt x="435" y="1684"/>
                  </a:cubicBezTo>
                  <a:cubicBezTo>
                    <a:pt x="466" y="1660"/>
                    <a:pt x="514" y="1637"/>
                    <a:pt x="522" y="1676"/>
                  </a:cubicBezTo>
                  <a:cubicBezTo>
                    <a:pt x="522" y="1724"/>
                    <a:pt x="490" y="1755"/>
                    <a:pt x="506" y="1787"/>
                  </a:cubicBezTo>
                  <a:cubicBezTo>
                    <a:pt x="522" y="1826"/>
                    <a:pt x="529" y="1858"/>
                    <a:pt x="561" y="1897"/>
                  </a:cubicBezTo>
                  <a:cubicBezTo>
                    <a:pt x="585" y="1937"/>
                    <a:pt x="593" y="1968"/>
                    <a:pt x="577" y="2016"/>
                  </a:cubicBezTo>
                  <a:cubicBezTo>
                    <a:pt x="561" y="2063"/>
                    <a:pt x="537" y="2079"/>
                    <a:pt x="601" y="2095"/>
                  </a:cubicBezTo>
                  <a:cubicBezTo>
                    <a:pt x="656" y="2103"/>
                    <a:pt x="672" y="2127"/>
                    <a:pt x="672" y="2166"/>
                  </a:cubicBezTo>
                  <a:cubicBezTo>
                    <a:pt x="672" y="2206"/>
                    <a:pt x="688" y="2269"/>
                    <a:pt x="703" y="2292"/>
                  </a:cubicBezTo>
                  <a:cubicBezTo>
                    <a:pt x="711" y="2308"/>
                    <a:pt x="711" y="2348"/>
                    <a:pt x="735" y="2324"/>
                  </a:cubicBezTo>
                  <a:cubicBezTo>
                    <a:pt x="759" y="2292"/>
                    <a:pt x="759" y="2269"/>
                    <a:pt x="790" y="2285"/>
                  </a:cubicBezTo>
                  <a:cubicBezTo>
                    <a:pt x="822" y="2292"/>
                    <a:pt x="830" y="2301"/>
                    <a:pt x="861" y="2308"/>
                  </a:cubicBezTo>
                  <a:cubicBezTo>
                    <a:pt x="885" y="2308"/>
                    <a:pt x="901" y="2285"/>
                    <a:pt x="917" y="2277"/>
                  </a:cubicBezTo>
                  <a:cubicBezTo>
                    <a:pt x="933" y="2269"/>
                    <a:pt x="948" y="2261"/>
                    <a:pt x="980" y="2285"/>
                  </a:cubicBezTo>
                  <a:cubicBezTo>
                    <a:pt x="1012" y="2308"/>
                    <a:pt x="1035" y="2316"/>
                    <a:pt x="1075" y="2308"/>
                  </a:cubicBezTo>
                  <a:cubicBezTo>
                    <a:pt x="1107" y="2301"/>
                    <a:pt x="1083" y="2285"/>
                    <a:pt x="1122" y="2308"/>
                  </a:cubicBezTo>
                  <a:cubicBezTo>
                    <a:pt x="1162" y="2332"/>
                    <a:pt x="1114" y="2372"/>
                    <a:pt x="1162" y="2332"/>
                  </a:cubicBezTo>
                  <a:cubicBezTo>
                    <a:pt x="1209" y="2285"/>
                    <a:pt x="1194" y="2214"/>
                    <a:pt x="1225" y="2229"/>
                  </a:cubicBezTo>
                  <a:cubicBezTo>
                    <a:pt x="1257" y="2253"/>
                    <a:pt x="1288" y="2253"/>
                    <a:pt x="1296" y="2301"/>
                  </a:cubicBezTo>
                  <a:cubicBezTo>
                    <a:pt x="1304" y="2332"/>
                    <a:pt x="1312" y="2348"/>
                    <a:pt x="1336" y="2364"/>
                  </a:cubicBezTo>
                  <a:cubicBezTo>
                    <a:pt x="1367" y="2182"/>
                    <a:pt x="1367" y="2182"/>
                    <a:pt x="1367" y="2182"/>
                  </a:cubicBezTo>
                  <a:cubicBezTo>
                    <a:pt x="1367" y="2182"/>
                    <a:pt x="1367" y="2135"/>
                    <a:pt x="1391" y="2135"/>
                  </a:cubicBezTo>
                  <a:cubicBezTo>
                    <a:pt x="1415" y="2135"/>
                    <a:pt x="3486" y="2411"/>
                    <a:pt x="3700" y="2380"/>
                  </a:cubicBezTo>
                  <a:cubicBezTo>
                    <a:pt x="3842" y="522"/>
                    <a:pt x="3842" y="522"/>
                    <a:pt x="3842" y="522"/>
                  </a:cubicBezTo>
                  <a:cubicBezTo>
                    <a:pt x="2443" y="419"/>
                    <a:pt x="1122" y="206"/>
                    <a:pt x="87" y="0"/>
                  </a:cubicBezTo>
                </a:path>
              </a:pathLst>
            </a:custGeom>
            <a:solidFill>
              <a:schemeClr val="accent2"/>
            </a:solidFill>
            <a:ln>
              <a:solidFill>
                <a:schemeClr val="bg2"/>
              </a:solidFill>
            </a:ln>
            <a:effectLst/>
          </p:spPr>
          <p:txBody>
            <a:bodyPr wrap="none" anchor="ctr"/>
            <a:lstStyle/>
            <a:p>
              <a:endParaRPr lang="en-US" dirty="0">
                <a:latin typeface="Calibri Light" panose="020F0302020204030204"/>
              </a:endParaRPr>
            </a:p>
          </p:txBody>
        </p:sp>
        <p:sp>
          <p:nvSpPr>
            <p:cNvPr id="66" name="Freeform 264"/>
            <p:cNvSpPr>
              <a:spLocks noChangeArrowheads="1"/>
            </p:cNvSpPr>
            <p:nvPr/>
          </p:nvSpPr>
          <p:spPr bwMode="auto">
            <a:xfrm>
              <a:off x="8999148" y="3373590"/>
              <a:ext cx="2024755" cy="1261702"/>
            </a:xfrm>
            <a:custGeom>
              <a:avLst/>
              <a:gdLst>
                <a:gd name="T0" fmla="*/ 3644 w 3851"/>
                <a:gd name="T1" fmla="*/ 2396 h 2397"/>
                <a:gd name="T2" fmla="*/ 1367 w 3851"/>
                <a:gd name="T3" fmla="*/ 2190 h 2397"/>
                <a:gd name="T4" fmla="*/ 1288 w 3851"/>
                <a:gd name="T5" fmla="*/ 2309 h 2397"/>
                <a:gd name="T6" fmla="*/ 1217 w 3851"/>
                <a:gd name="T7" fmla="*/ 2245 h 2397"/>
                <a:gd name="T8" fmla="*/ 1138 w 3851"/>
                <a:gd name="T9" fmla="*/ 2364 h 2397"/>
                <a:gd name="T10" fmla="*/ 1130 w 3851"/>
                <a:gd name="T11" fmla="*/ 2348 h 2397"/>
                <a:gd name="T12" fmla="*/ 1099 w 3851"/>
                <a:gd name="T13" fmla="*/ 2309 h 2397"/>
                <a:gd name="T14" fmla="*/ 980 w 3851"/>
                <a:gd name="T15" fmla="*/ 2293 h 2397"/>
                <a:gd name="T16" fmla="*/ 917 w 3851"/>
                <a:gd name="T17" fmla="*/ 2293 h 2397"/>
                <a:gd name="T18" fmla="*/ 822 w 3851"/>
                <a:gd name="T19" fmla="*/ 2309 h 2397"/>
                <a:gd name="T20" fmla="*/ 751 w 3851"/>
                <a:gd name="T21" fmla="*/ 2309 h 2397"/>
                <a:gd name="T22" fmla="*/ 703 w 3851"/>
                <a:gd name="T23" fmla="*/ 2316 h 2397"/>
                <a:gd name="T24" fmla="*/ 593 w 3851"/>
                <a:gd name="T25" fmla="*/ 2103 h 2397"/>
                <a:gd name="T26" fmla="*/ 577 w 3851"/>
                <a:gd name="T27" fmla="*/ 2024 h 2397"/>
                <a:gd name="T28" fmla="*/ 506 w 3851"/>
                <a:gd name="T29" fmla="*/ 1803 h 2397"/>
                <a:gd name="T30" fmla="*/ 498 w 3851"/>
                <a:gd name="T31" fmla="*/ 1668 h 2397"/>
                <a:gd name="T32" fmla="*/ 308 w 3851"/>
                <a:gd name="T33" fmla="*/ 1747 h 2397"/>
                <a:gd name="T34" fmla="*/ 308 w 3851"/>
                <a:gd name="T35" fmla="*/ 1723 h 2397"/>
                <a:gd name="T36" fmla="*/ 269 w 3851"/>
                <a:gd name="T37" fmla="*/ 1684 h 2397"/>
                <a:gd name="T38" fmla="*/ 284 w 3851"/>
                <a:gd name="T39" fmla="*/ 1589 h 2397"/>
                <a:gd name="T40" fmla="*/ 332 w 3851"/>
                <a:gd name="T41" fmla="*/ 1581 h 2397"/>
                <a:gd name="T42" fmla="*/ 387 w 3851"/>
                <a:gd name="T43" fmla="*/ 1312 h 2397"/>
                <a:gd name="T44" fmla="*/ 411 w 3851"/>
                <a:gd name="T45" fmla="*/ 1178 h 2397"/>
                <a:gd name="T46" fmla="*/ 355 w 3851"/>
                <a:gd name="T47" fmla="*/ 1194 h 2397"/>
                <a:gd name="T48" fmla="*/ 245 w 3851"/>
                <a:gd name="T49" fmla="*/ 1068 h 2397"/>
                <a:gd name="T50" fmla="*/ 197 w 3851"/>
                <a:gd name="T51" fmla="*/ 957 h 2397"/>
                <a:gd name="T52" fmla="*/ 142 w 3851"/>
                <a:gd name="T53" fmla="*/ 830 h 2397"/>
                <a:gd name="T54" fmla="*/ 63 w 3851"/>
                <a:gd name="T55" fmla="*/ 743 h 2397"/>
                <a:gd name="T56" fmla="*/ 31 w 3851"/>
                <a:gd name="T57" fmla="*/ 546 h 2397"/>
                <a:gd name="T58" fmla="*/ 16 w 3851"/>
                <a:gd name="T59" fmla="*/ 395 h 2397"/>
                <a:gd name="T60" fmla="*/ 79 w 3851"/>
                <a:gd name="T61" fmla="*/ 8 h 2397"/>
                <a:gd name="T62" fmla="*/ 3842 w 3851"/>
                <a:gd name="T63" fmla="*/ 530 h 2397"/>
                <a:gd name="T64" fmla="*/ 3700 w 3851"/>
                <a:gd name="T65" fmla="*/ 2388 h 2397"/>
                <a:gd name="T66" fmla="*/ 1391 w 3851"/>
                <a:gd name="T67" fmla="*/ 2143 h 2397"/>
                <a:gd name="T68" fmla="*/ 3700 w 3851"/>
                <a:gd name="T69" fmla="*/ 2380 h 2397"/>
                <a:gd name="T70" fmla="*/ 79 w 3851"/>
                <a:gd name="T71" fmla="*/ 71 h 2397"/>
                <a:gd name="T72" fmla="*/ 16 w 3851"/>
                <a:gd name="T73" fmla="*/ 427 h 2397"/>
                <a:gd name="T74" fmla="*/ 87 w 3851"/>
                <a:gd name="T75" fmla="*/ 641 h 2397"/>
                <a:gd name="T76" fmla="*/ 95 w 3851"/>
                <a:gd name="T77" fmla="*/ 791 h 2397"/>
                <a:gd name="T78" fmla="*/ 182 w 3851"/>
                <a:gd name="T79" fmla="*/ 862 h 2397"/>
                <a:gd name="T80" fmla="*/ 221 w 3851"/>
                <a:gd name="T81" fmla="*/ 965 h 2397"/>
                <a:gd name="T82" fmla="*/ 277 w 3851"/>
                <a:gd name="T83" fmla="*/ 1107 h 2397"/>
                <a:gd name="T84" fmla="*/ 364 w 3851"/>
                <a:gd name="T85" fmla="*/ 1194 h 2397"/>
                <a:gd name="T86" fmla="*/ 419 w 3851"/>
                <a:gd name="T87" fmla="*/ 1194 h 2397"/>
                <a:gd name="T88" fmla="*/ 340 w 3851"/>
                <a:gd name="T89" fmla="*/ 1399 h 2397"/>
                <a:gd name="T90" fmla="*/ 324 w 3851"/>
                <a:gd name="T91" fmla="*/ 1589 h 2397"/>
                <a:gd name="T92" fmla="*/ 284 w 3851"/>
                <a:gd name="T93" fmla="*/ 1597 h 2397"/>
                <a:gd name="T94" fmla="*/ 269 w 3851"/>
                <a:gd name="T95" fmla="*/ 1684 h 2397"/>
                <a:gd name="T96" fmla="*/ 316 w 3851"/>
                <a:gd name="T97" fmla="*/ 1723 h 2397"/>
                <a:gd name="T98" fmla="*/ 435 w 3851"/>
                <a:gd name="T99" fmla="*/ 1692 h 2397"/>
                <a:gd name="T100" fmla="*/ 514 w 3851"/>
                <a:gd name="T101" fmla="*/ 1739 h 2397"/>
                <a:gd name="T102" fmla="*/ 561 w 3851"/>
                <a:gd name="T103" fmla="*/ 1898 h 2397"/>
                <a:gd name="T104" fmla="*/ 561 w 3851"/>
                <a:gd name="T105" fmla="*/ 2079 h 2397"/>
                <a:gd name="T106" fmla="*/ 703 w 3851"/>
                <a:gd name="T107" fmla="*/ 2293 h 2397"/>
                <a:gd name="T108" fmla="*/ 735 w 3851"/>
                <a:gd name="T109" fmla="*/ 2324 h 2397"/>
                <a:gd name="T110" fmla="*/ 822 w 3851"/>
                <a:gd name="T111" fmla="*/ 2300 h 2397"/>
                <a:gd name="T112" fmla="*/ 917 w 3851"/>
                <a:gd name="T113" fmla="*/ 2285 h 2397"/>
                <a:gd name="T114" fmla="*/ 988 w 3851"/>
                <a:gd name="T115" fmla="*/ 2293 h 2397"/>
                <a:gd name="T116" fmla="*/ 1091 w 3851"/>
                <a:gd name="T117" fmla="*/ 2309 h 2397"/>
                <a:gd name="T118" fmla="*/ 1138 w 3851"/>
                <a:gd name="T119" fmla="*/ 2348 h 2397"/>
                <a:gd name="T120" fmla="*/ 1217 w 3851"/>
                <a:gd name="T121" fmla="*/ 2237 h 2397"/>
                <a:gd name="T122" fmla="*/ 1296 w 3851"/>
                <a:gd name="T123" fmla="*/ 2309 h 2397"/>
                <a:gd name="T124" fmla="*/ 1391 w 3851"/>
                <a:gd name="T125" fmla="*/ 2143 h 23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51" h="2397">
                  <a:moveTo>
                    <a:pt x="3644" y="2396"/>
                  </a:moveTo>
                  <a:lnTo>
                    <a:pt x="3644" y="2396"/>
                  </a:lnTo>
                  <a:lnTo>
                    <a:pt x="3644" y="2396"/>
                  </a:lnTo>
                  <a:cubicBezTo>
                    <a:pt x="3328" y="2396"/>
                    <a:pt x="2047" y="2229"/>
                    <a:pt x="1565" y="2166"/>
                  </a:cubicBezTo>
                  <a:cubicBezTo>
                    <a:pt x="1462" y="2158"/>
                    <a:pt x="1391" y="2150"/>
                    <a:pt x="1391" y="2150"/>
                  </a:cubicBezTo>
                  <a:cubicBezTo>
                    <a:pt x="1375" y="2150"/>
                    <a:pt x="1367" y="2182"/>
                    <a:pt x="1367" y="2190"/>
                  </a:cubicBezTo>
                  <a:cubicBezTo>
                    <a:pt x="1336" y="2372"/>
                    <a:pt x="1336" y="2372"/>
                    <a:pt x="1336" y="2372"/>
                  </a:cubicBezTo>
                  <a:lnTo>
                    <a:pt x="1336" y="2372"/>
                  </a:lnTo>
                  <a:cubicBezTo>
                    <a:pt x="1312" y="2364"/>
                    <a:pt x="1296" y="2340"/>
                    <a:pt x="1288" y="2309"/>
                  </a:cubicBezTo>
                  <a:cubicBezTo>
                    <a:pt x="1288" y="2277"/>
                    <a:pt x="1265" y="2261"/>
                    <a:pt x="1241" y="2253"/>
                  </a:cubicBezTo>
                  <a:cubicBezTo>
                    <a:pt x="1233" y="2253"/>
                    <a:pt x="1233" y="2245"/>
                    <a:pt x="1225" y="2245"/>
                  </a:cubicBezTo>
                  <a:lnTo>
                    <a:pt x="1217" y="2245"/>
                  </a:lnTo>
                  <a:cubicBezTo>
                    <a:pt x="1209" y="2245"/>
                    <a:pt x="1209" y="2253"/>
                    <a:pt x="1201" y="2269"/>
                  </a:cubicBezTo>
                  <a:cubicBezTo>
                    <a:pt x="1194" y="2293"/>
                    <a:pt x="1186" y="2316"/>
                    <a:pt x="1162" y="2340"/>
                  </a:cubicBezTo>
                  <a:cubicBezTo>
                    <a:pt x="1146" y="2356"/>
                    <a:pt x="1138" y="2364"/>
                    <a:pt x="1138" y="2364"/>
                  </a:cubicBezTo>
                  <a:lnTo>
                    <a:pt x="1138" y="2364"/>
                  </a:lnTo>
                  <a:cubicBezTo>
                    <a:pt x="1130" y="2356"/>
                    <a:pt x="1130" y="2356"/>
                    <a:pt x="1130" y="2356"/>
                  </a:cubicBezTo>
                  <a:cubicBezTo>
                    <a:pt x="1130" y="2356"/>
                    <a:pt x="1130" y="2356"/>
                    <a:pt x="1130" y="2348"/>
                  </a:cubicBezTo>
                  <a:cubicBezTo>
                    <a:pt x="1138" y="2340"/>
                    <a:pt x="1138" y="2324"/>
                    <a:pt x="1122" y="2316"/>
                  </a:cubicBezTo>
                  <a:cubicBezTo>
                    <a:pt x="1107" y="2309"/>
                    <a:pt x="1099" y="2309"/>
                    <a:pt x="1099" y="2309"/>
                  </a:cubicBezTo>
                  <a:lnTo>
                    <a:pt x="1099" y="2309"/>
                  </a:lnTo>
                  <a:cubicBezTo>
                    <a:pt x="1091" y="2316"/>
                    <a:pt x="1083" y="2316"/>
                    <a:pt x="1075" y="2324"/>
                  </a:cubicBezTo>
                  <a:cubicBezTo>
                    <a:pt x="1067" y="2324"/>
                    <a:pt x="1059" y="2324"/>
                    <a:pt x="1051" y="2324"/>
                  </a:cubicBezTo>
                  <a:cubicBezTo>
                    <a:pt x="1028" y="2324"/>
                    <a:pt x="1004" y="2316"/>
                    <a:pt x="980" y="2293"/>
                  </a:cubicBezTo>
                  <a:cubicBezTo>
                    <a:pt x="972" y="2285"/>
                    <a:pt x="956" y="2285"/>
                    <a:pt x="948" y="2285"/>
                  </a:cubicBezTo>
                  <a:cubicBezTo>
                    <a:pt x="941" y="2285"/>
                    <a:pt x="925" y="2285"/>
                    <a:pt x="925" y="2285"/>
                  </a:cubicBezTo>
                  <a:cubicBezTo>
                    <a:pt x="917" y="2285"/>
                    <a:pt x="917" y="2293"/>
                    <a:pt x="917" y="2293"/>
                  </a:cubicBezTo>
                  <a:cubicBezTo>
                    <a:pt x="909" y="2293"/>
                    <a:pt x="909" y="2293"/>
                    <a:pt x="901" y="2300"/>
                  </a:cubicBezTo>
                  <a:cubicBezTo>
                    <a:pt x="893" y="2309"/>
                    <a:pt x="877" y="2316"/>
                    <a:pt x="861" y="2316"/>
                  </a:cubicBezTo>
                  <a:cubicBezTo>
                    <a:pt x="838" y="2316"/>
                    <a:pt x="830" y="2309"/>
                    <a:pt x="822" y="2309"/>
                  </a:cubicBezTo>
                  <a:cubicBezTo>
                    <a:pt x="814" y="2300"/>
                    <a:pt x="806" y="2300"/>
                    <a:pt x="790" y="2293"/>
                  </a:cubicBezTo>
                  <a:cubicBezTo>
                    <a:pt x="782" y="2293"/>
                    <a:pt x="775" y="2293"/>
                    <a:pt x="775" y="2293"/>
                  </a:cubicBezTo>
                  <a:cubicBezTo>
                    <a:pt x="767" y="2293"/>
                    <a:pt x="759" y="2293"/>
                    <a:pt x="751" y="2309"/>
                  </a:cubicBezTo>
                  <a:cubicBezTo>
                    <a:pt x="751" y="2316"/>
                    <a:pt x="743" y="2324"/>
                    <a:pt x="743" y="2332"/>
                  </a:cubicBezTo>
                  <a:cubicBezTo>
                    <a:pt x="735" y="2340"/>
                    <a:pt x="727" y="2340"/>
                    <a:pt x="727" y="2340"/>
                  </a:cubicBezTo>
                  <a:cubicBezTo>
                    <a:pt x="711" y="2340"/>
                    <a:pt x="711" y="2332"/>
                    <a:pt x="703" y="2316"/>
                  </a:cubicBezTo>
                  <a:cubicBezTo>
                    <a:pt x="703" y="2309"/>
                    <a:pt x="703" y="2300"/>
                    <a:pt x="695" y="2300"/>
                  </a:cubicBezTo>
                  <a:cubicBezTo>
                    <a:pt x="688" y="2285"/>
                    <a:pt x="664" y="2214"/>
                    <a:pt x="664" y="2174"/>
                  </a:cubicBezTo>
                  <a:cubicBezTo>
                    <a:pt x="664" y="2135"/>
                    <a:pt x="656" y="2111"/>
                    <a:pt x="593" y="2103"/>
                  </a:cubicBezTo>
                  <a:cubicBezTo>
                    <a:pt x="577" y="2103"/>
                    <a:pt x="561" y="2095"/>
                    <a:pt x="561" y="2087"/>
                  </a:cubicBezTo>
                  <a:cubicBezTo>
                    <a:pt x="553" y="2071"/>
                    <a:pt x="561" y="2063"/>
                    <a:pt x="561" y="2048"/>
                  </a:cubicBezTo>
                  <a:cubicBezTo>
                    <a:pt x="569" y="2040"/>
                    <a:pt x="569" y="2032"/>
                    <a:pt x="577" y="2024"/>
                  </a:cubicBezTo>
                  <a:cubicBezTo>
                    <a:pt x="585" y="1976"/>
                    <a:pt x="585" y="1945"/>
                    <a:pt x="553" y="1905"/>
                  </a:cubicBezTo>
                  <a:cubicBezTo>
                    <a:pt x="529" y="1866"/>
                    <a:pt x="522" y="1842"/>
                    <a:pt x="506" y="1810"/>
                  </a:cubicBezTo>
                  <a:lnTo>
                    <a:pt x="506" y="1803"/>
                  </a:lnTo>
                  <a:cubicBezTo>
                    <a:pt x="498" y="1779"/>
                    <a:pt x="498" y="1755"/>
                    <a:pt x="506" y="1739"/>
                  </a:cubicBezTo>
                  <a:cubicBezTo>
                    <a:pt x="514" y="1723"/>
                    <a:pt x="514" y="1708"/>
                    <a:pt x="514" y="1684"/>
                  </a:cubicBezTo>
                  <a:cubicBezTo>
                    <a:pt x="514" y="1668"/>
                    <a:pt x="506" y="1668"/>
                    <a:pt x="498" y="1668"/>
                  </a:cubicBezTo>
                  <a:cubicBezTo>
                    <a:pt x="482" y="1668"/>
                    <a:pt x="458" y="1684"/>
                    <a:pt x="442" y="1700"/>
                  </a:cubicBezTo>
                  <a:cubicBezTo>
                    <a:pt x="411" y="1723"/>
                    <a:pt x="395" y="1732"/>
                    <a:pt x="340" y="1739"/>
                  </a:cubicBezTo>
                  <a:cubicBezTo>
                    <a:pt x="324" y="1739"/>
                    <a:pt x="316" y="1747"/>
                    <a:pt x="308" y="1747"/>
                  </a:cubicBezTo>
                  <a:lnTo>
                    <a:pt x="308" y="1739"/>
                  </a:lnTo>
                  <a:cubicBezTo>
                    <a:pt x="300" y="1739"/>
                    <a:pt x="308" y="1739"/>
                    <a:pt x="308" y="1732"/>
                  </a:cubicBezTo>
                  <a:cubicBezTo>
                    <a:pt x="308" y="1732"/>
                    <a:pt x="308" y="1732"/>
                    <a:pt x="308" y="1723"/>
                  </a:cubicBezTo>
                  <a:cubicBezTo>
                    <a:pt x="308" y="1723"/>
                    <a:pt x="308" y="1716"/>
                    <a:pt x="300" y="1716"/>
                  </a:cubicBezTo>
                  <a:cubicBezTo>
                    <a:pt x="292" y="1708"/>
                    <a:pt x="284" y="1700"/>
                    <a:pt x="277" y="1700"/>
                  </a:cubicBezTo>
                  <a:cubicBezTo>
                    <a:pt x="269" y="1692"/>
                    <a:pt x="261" y="1692"/>
                    <a:pt x="269" y="1684"/>
                  </a:cubicBezTo>
                  <a:cubicBezTo>
                    <a:pt x="269" y="1676"/>
                    <a:pt x="269" y="1676"/>
                    <a:pt x="269" y="1676"/>
                  </a:cubicBezTo>
                  <a:cubicBezTo>
                    <a:pt x="269" y="1668"/>
                    <a:pt x="277" y="1645"/>
                    <a:pt x="277" y="1613"/>
                  </a:cubicBezTo>
                  <a:cubicBezTo>
                    <a:pt x="277" y="1605"/>
                    <a:pt x="277" y="1597"/>
                    <a:pt x="284" y="1589"/>
                  </a:cubicBezTo>
                  <a:cubicBezTo>
                    <a:pt x="284" y="1581"/>
                    <a:pt x="300" y="1581"/>
                    <a:pt x="308" y="1581"/>
                  </a:cubicBezTo>
                  <a:cubicBezTo>
                    <a:pt x="308" y="1581"/>
                    <a:pt x="308" y="1581"/>
                    <a:pt x="316" y="1581"/>
                  </a:cubicBezTo>
                  <a:cubicBezTo>
                    <a:pt x="316" y="1581"/>
                    <a:pt x="324" y="1581"/>
                    <a:pt x="332" y="1581"/>
                  </a:cubicBezTo>
                  <a:cubicBezTo>
                    <a:pt x="340" y="1565"/>
                    <a:pt x="340" y="1526"/>
                    <a:pt x="340" y="1510"/>
                  </a:cubicBezTo>
                  <a:cubicBezTo>
                    <a:pt x="332" y="1479"/>
                    <a:pt x="324" y="1439"/>
                    <a:pt x="332" y="1399"/>
                  </a:cubicBezTo>
                  <a:cubicBezTo>
                    <a:pt x="340" y="1360"/>
                    <a:pt x="371" y="1328"/>
                    <a:pt x="387" y="1312"/>
                  </a:cubicBezTo>
                  <a:cubicBezTo>
                    <a:pt x="387" y="1305"/>
                    <a:pt x="387" y="1305"/>
                    <a:pt x="387" y="1305"/>
                  </a:cubicBezTo>
                  <a:cubicBezTo>
                    <a:pt x="403" y="1289"/>
                    <a:pt x="419" y="1241"/>
                    <a:pt x="419" y="1194"/>
                  </a:cubicBezTo>
                  <a:cubicBezTo>
                    <a:pt x="411" y="1186"/>
                    <a:pt x="411" y="1178"/>
                    <a:pt x="411" y="1178"/>
                  </a:cubicBezTo>
                  <a:cubicBezTo>
                    <a:pt x="403" y="1178"/>
                    <a:pt x="403" y="1178"/>
                    <a:pt x="395" y="1186"/>
                  </a:cubicBezTo>
                  <a:cubicBezTo>
                    <a:pt x="387" y="1194"/>
                    <a:pt x="371" y="1194"/>
                    <a:pt x="364" y="1194"/>
                  </a:cubicBezTo>
                  <a:cubicBezTo>
                    <a:pt x="355" y="1194"/>
                    <a:pt x="355" y="1194"/>
                    <a:pt x="355" y="1194"/>
                  </a:cubicBezTo>
                  <a:cubicBezTo>
                    <a:pt x="332" y="1194"/>
                    <a:pt x="324" y="1178"/>
                    <a:pt x="316" y="1162"/>
                  </a:cubicBezTo>
                  <a:cubicBezTo>
                    <a:pt x="308" y="1146"/>
                    <a:pt x="292" y="1123"/>
                    <a:pt x="269" y="1115"/>
                  </a:cubicBezTo>
                  <a:cubicBezTo>
                    <a:pt x="245" y="1091"/>
                    <a:pt x="245" y="1083"/>
                    <a:pt x="245" y="1068"/>
                  </a:cubicBezTo>
                  <a:cubicBezTo>
                    <a:pt x="253" y="1052"/>
                    <a:pt x="253" y="1044"/>
                    <a:pt x="253" y="1028"/>
                  </a:cubicBezTo>
                  <a:cubicBezTo>
                    <a:pt x="245" y="988"/>
                    <a:pt x="237" y="988"/>
                    <a:pt x="213" y="973"/>
                  </a:cubicBezTo>
                  <a:cubicBezTo>
                    <a:pt x="205" y="965"/>
                    <a:pt x="205" y="965"/>
                    <a:pt x="197" y="957"/>
                  </a:cubicBezTo>
                  <a:cubicBezTo>
                    <a:pt x="166" y="941"/>
                    <a:pt x="166" y="917"/>
                    <a:pt x="174" y="901"/>
                  </a:cubicBezTo>
                  <a:cubicBezTo>
                    <a:pt x="174" y="886"/>
                    <a:pt x="174" y="870"/>
                    <a:pt x="174" y="862"/>
                  </a:cubicBezTo>
                  <a:cubicBezTo>
                    <a:pt x="166" y="838"/>
                    <a:pt x="158" y="838"/>
                    <a:pt x="142" y="830"/>
                  </a:cubicBezTo>
                  <a:cubicBezTo>
                    <a:pt x="134" y="830"/>
                    <a:pt x="118" y="822"/>
                    <a:pt x="111" y="815"/>
                  </a:cubicBezTo>
                  <a:cubicBezTo>
                    <a:pt x="102" y="806"/>
                    <a:pt x="95" y="799"/>
                    <a:pt x="95" y="791"/>
                  </a:cubicBezTo>
                  <a:cubicBezTo>
                    <a:pt x="79" y="783"/>
                    <a:pt x="63" y="767"/>
                    <a:pt x="63" y="743"/>
                  </a:cubicBezTo>
                  <a:cubicBezTo>
                    <a:pt x="63" y="728"/>
                    <a:pt x="71" y="720"/>
                    <a:pt x="71" y="704"/>
                  </a:cubicBezTo>
                  <a:cubicBezTo>
                    <a:pt x="79" y="680"/>
                    <a:pt x="79" y="664"/>
                    <a:pt x="79" y="641"/>
                  </a:cubicBezTo>
                  <a:cubicBezTo>
                    <a:pt x="79" y="617"/>
                    <a:pt x="55" y="577"/>
                    <a:pt x="31" y="546"/>
                  </a:cubicBezTo>
                  <a:cubicBezTo>
                    <a:pt x="24" y="522"/>
                    <a:pt x="8" y="506"/>
                    <a:pt x="8" y="490"/>
                  </a:cubicBezTo>
                  <a:cubicBezTo>
                    <a:pt x="0" y="475"/>
                    <a:pt x="8" y="451"/>
                    <a:pt x="8" y="427"/>
                  </a:cubicBezTo>
                  <a:cubicBezTo>
                    <a:pt x="16" y="419"/>
                    <a:pt x="16" y="403"/>
                    <a:pt x="16" y="395"/>
                  </a:cubicBezTo>
                  <a:cubicBezTo>
                    <a:pt x="24" y="364"/>
                    <a:pt x="39" y="277"/>
                    <a:pt x="55" y="237"/>
                  </a:cubicBezTo>
                  <a:cubicBezTo>
                    <a:pt x="71" y="198"/>
                    <a:pt x="71" y="95"/>
                    <a:pt x="71" y="71"/>
                  </a:cubicBezTo>
                  <a:cubicBezTo>
                    <a:pt x="71" y="56"/>
                    <a:pt x="79" y="32"/>
                    <a:pt x="79" y="8"/>
                  </a:cubicBezTo>
                  <a:cubicBezTo>
                    <a:pt x="79" y="0"/>
                    <a:pt x="79" y="0"/>
                    <a:pt x="79" y="0"/>
                  </a:cubicBezTo>
                  <a:cubicBezTo>
                    <a:pt x="87" y="8"/>
                    <a:pt x="87" y="8"/>
                    <a:pt x="87" y="8"/>
                  </a:cubicBezTo>
                  <a:cubicBezTo>
                    <a:pt x="1391" y="261"/>
                    <a:pt x="2656" y="443"/>
                    <a:pt x="3842" y="530"/>
                  </a:cubicBezTo>
                  <a:cubicBezTo>
                    <a:pt x="3850" y="530"/>
                    <a:pt x="3850" y="530"/>
                    <a:pt x="3850" y="530"/>
                  </a:cubicBezTo>
                  <a:cubicBezTo>
                    <a:pt x="3707" y="2388"/>
                    <a:pt x="3707" y="2388"/>
                    <a:pt x="3707" y="2388"/>
                  </a:cubicBezTo>
                  <a:cubicBezTo>
                    <a:pt x="3700" y="2388"/>
                    <a:pt x="3700" y="2388"/>
                    <a:pt x="3700" y="2388"/>
                  </a:cubicBezTo>
                  <a:cubicBezTo>
                    <a:pt x="3692" y="2388"/>
                    <a:pt x="3668" y="2396"/>
                    <a:pt x="3644" y="2396"/>
                  </a:cubicBezTo>
                  <a:close/>
                  <a:moveTo>
                    <a:pt x="1391" y="2143"/>
                  </a:moveTo>
                  <a:lnTo>
                    <a:pt x="1391" y="2143"/>
                  </a:lnTo>
                  <a:cubicBezTo>
                    <a:pt x="1391" y="2143"/>
                    <a:pt x="1447" y="2150"/>
                    <a:pt x="1565" y="2158"/>
                  </a:cubicBezTo>
                  <a:cubicBezTo>
                    <a:pt x="2047" y="2222"/>
                    <a:pt x="3328" y="2388"/>
                    <a:pt x="3644" y="2388"/>
                  </a:cubicBezTo>
                  <a:cubicBezTo>
                    <a:pt x="3668" y="2388"/>
                    <a:pt x="3684" y="2380"/>
                    <a:pt x="3700" y="2380"/>
                  </a:cubicBezTo>
                  <a:cubicBezTo>
                    <a:pt x="3842" y="538"/>
                    <a:pt x="3842" y="538"/>
                    <a:pt x="3842" y="538"/>
                  </a:cubicBezTo>
                  <a:cubicBezTo>
                    <a:pt x="2656" y="451"/>
                    <a:pt x="1391" y="269"/>
                    <a:pt x="87" y="16"/>
                  </a:cubicBezTo>
                  <a:cubicBezTo>
                    <a:pt x="79" y="32"/>
                    <a:pt x="79" y="63"/>
                    <a:pt x="79" y="71"/>
                  </a:cubicBezTo>
                  <a:cubicBezTo>
                    <a:pt x="79" y="103"/>
                    <a:pt x="79" y="198"/>
                    <a:pt x="63" y="237"/>
                  </a:cubicBezTo>
                  <a:cubicBezTo>
                    <a:pt x="47" y="277"/>
                    <a:pt x="31" y="364"/>
                    <a:pt x="24" y="395"/>
                  </a:cubicBezTo>
                  <a:cubicBezTo>
                    <a:pt x="24" y="403"/>
                    <a:pt x="24" y="419"/>
                    <a:pt x="16" y="427"/>
                  </a:cubicBezTo>
                  <a:cubicBezTo>
                    <a:pt x="8" y="451"/>
                    <a:pt x="8" y="467"/>
                    <a:pt x="16" y="490"/>
                  </a:cubicBezTo>
                  <a:cubicBezTo>
                    <a:pt x="16" y="506"/>
                    <a:pt x="31" y="522"/>
                    <a:pt x="39" y="538"/>
                  </a:cubicBezTo>
                  <a:cubicBezTo>
                    <a:pt x="63" y="577"/>
                    <a:pt x="87" y="617"/>
                    <a:pt x="87" y="641"/>
                  </a:cubicBezTo>
                  <a:cubicBezTo>
                    <a:pt x="87" y="664"/>
                    <a:pt x="87" y="680"/>
                    <a:pt x="79" y="704"/>
                  </a:cubicBezTo>
                  <a:cubicBezTo>
                    <a:pt x="71" y="720"/>
                    <a:pt x="71" y="735"/>
                    <a:pt x="71" y="743"/>
                  </a:cubicBezTo>
                  <a:cubicBezTo>
                    <a:pt x="71" y="767"/>
                    <a:pt x="79" y="775"/>
                    <a:pt x="95" y="791"/>
                  </a:cubicBezTo>
                  <a:cubicBezTo>
                    <a:pt x="102" y="791"/>
                    <a:pt x="111" y="799"/>
                    <a:pt x="118" y="806"/>
                  </a:cubicBezTo>
                  <a:cubicBezTo>
                    <a:pt x="126" y="822"/>
                    <a:pt x="134" y="822"/>
                    <a:pt x="142" y="822"/>
                  </a:cubicBezTo>
                  <a:cubicBezTo>
                    <a:pt x="158" y="830"/>
                    <a:pt x="174" y="830"/>
                    <a:pt x="182" y="862"/>
                  </a:cubicBezTo>
                  <a:cubicBezTo>
                    <a:pt x="182" y="870"/>
                    <a:pt x="182" y="886"/>
                    <a:pt x="182" y="901"/>
                  </a:cubicBezTo>
                  <a:cubicBezTo>
                    <a:pt x="174" y="917"/>
                    <a:pt x="174" y="941"/>
                    <a:pt x="197" y="949"/>
                  </a:cubicBezTo>
                  <a:cubicBezTo>
                    <a:pt x="205" y="957"/>
                    <a:pt x="213" y="957"/>
                    <a:pt x="221" y="965"/>
                  </a:cubicBezTo>
                  <a:cubicBezTo>
                    <a:pt x="245" y="981"/>
                    <a:pt x="253" y="988"/>
                    <a:pt x="261" y="1028"/>
                  </a:cubicBezTo>
                  <a:cubicBezTo>
                    <a:pt x="261" y="1044"/>
                    <a:pt x="261" y="1059"/>
                    <a:pt x="253" y="1068"/>
                  </a:cubicBezTo>
                  <a:cubicBezTo>
                    <a:pt x="253" y="1083"/>
                    <a:pt x="253" y="1083"/>
                    <a:pt x="277" y="1107"/>
                  </a:cubicBezTo>
                  <a:cubicBezTo>
                    <a:pt x="300" y="1123"/>
                    <a:pt x="308" y="1139"/>
                    <a:pt x="324" y="1154"/>
                  </a:cubicBezTo>
                  <a:cubicBezTo>
                    <a:pt x="332" y="1170"/>
                    <a:pt x="340" y="1186"/>
                    <a:pt x="355" y="1186"/>
                  </a:cubicBezTo>
                  <a:cubicBezTo>
                    <a:pt x="355" y="1194"/>
                    <a:pt x="355" y="1194"/>
                    <a:pt x="364" y="1194"/>
                  </a:cubicBezTo>
                  <a:cubicBezTo>
                    <a:pt x="371" y="1194"/>
                    <a:pt x="379" y="1186"/>
                    <a:pt x="387" y="1178"/>
                  </a:cubicBezTo>
                  <a:cubicBezTo>
                    <a:pt x="395" y="1178"/>
                    <a:pt x="403" y="1170"/>
                    <a:pt x="411" y="1170"/>
                  </a:cubicBezTo>
                  <a:cubicBezTo>
                    <a:pt x="419" y="1170"/>
                    <a:pt x="419" y="1186"/>
                    <a:pt x="419" y="1194"/>
                  </a:cubicBezTo>
                  <a:cubicBezTo>
                    <a:pt x="427" y="1233"/>
                    <a:pt x="411" y="1289"/>
                    <a:pt x="395" y="1312"/>
                  </a:cubicBezTo>
                  <a:cubicBezTo>
                    <a:pt x="387" y="1312"/>
                    <a:pt x="387" y="1312"/>
                    <a:pt x="387" y="1312"/>
                  </a:cubicBezTo>
                  <a:cubicBezTo>
                    <a:pt x="371" y="1336"/>
                    <a:pt x="348" y="1368"/>
                    <a:pt x="340" y="1399"/>
                  </a:cubicBezTo>
                  <a:cubicBezTo>
                    <a:pt x="332" y="1439"/>
                    <a:pt x="340" y="1479"/>
                    <a:pt x="348" y="1502"/>
                  </a:cubicBezTo>
                  <a:cubicBezTo>
                    <a:pt x="348" y="1526"/>
                    <a:pt x="348" y="1565"/>
                    <a:pt x="332" y="1581"/>
                  </a:cubicBezTo>
                  <a:cubicBezTo>
                    <a:pt x="332" y="1589"/>
                    <a:pt x="324" y="1589"/>
                    <a:pt x="324" y="1589"/>
                  </a:cubicBezTo>
                  <a:cubicBezTo>
                    <a:pt x="316" y="1589"/>
                    <a:pt x="316" y="1589"/>
                    <a:pt x="316" y="1589"/>
                  </a:cubicBezTo>
                  <a:cubicBezTo>
                    <a:pt x="308" y="1589"/>
                    <a:pt x="308" y="1589"/>
                    <a:pt x="308" y="1589"/>
                  </a:cubicBezTo>
                  <a:cubicBezTo>
                    <a:pt x="300" y="1589"/>
                    <a:pt x="292" y="1589"/>
                    <a:pt x="284" y="1597"/>
                  </a:cubicBezTo>
                  <a:cubicBezTo>
                    <a:pt x="284" y="1597"/>
                    <a:pt x="284" y="1605"/>
                    <a:pt x="284" y="1613"/>
                  </a:cubicBezTo>
                  <a:cubicBezTo>
                    <a:pt x="284" y="1645"/>
                    <a:pt x="277" y="1668"/>
                    <a:pt x="269" y="1684"/>
                  </a:cubicBezTo>
                  <a:lnTo>
                    <a:pt x="269" y="1684"/>
                  </a:lnTo>
                  <a:cubicBezTo>
                    <a:pt x="269" y="1692"/>
                    <a:pt x="269" y="1692"/>
                    <a:pt x="277" y="1692"/>
                  </a:cubicBezTo>
                  <a:cubicBezTo>
                    <a:pt x="284" y="1700"/>
                    <a:pt x="292" y="1700"/>
                    <a:pt x="308" y="1708"/>
                  </a:cubicBezTo>
                  <a:cubicBezTo>
                    <a:pt x="316" y="1716"/>
                    <a:pt x="316" y="1723"/>
                    <a:pt x="316" y="1723"/>
                  </a:cubicBezTo>
                  <a:cubicBezTo>
                    <a:pt x="316" y="1732"/>
                    <a:pt x="316" y="1732"/>
                    <a:pt x="316" y="1739"/>
                  </a:cubicBezTo>
                  <a:cubicBezTo>
                    <a:pt x="316" y="1732"/>
                    <a:pt x="324" y="1732"/>
                    <a:pt x="332" y="1732"/>
                  </a:cubicBezTo>
                  <a:cubicBezTo>
                    <a:pt x="395" y="1723"/>
                    <a:pt x="411" y="1716"/>
                    <a:pt x="435" y="1692"/>
                  </a:cubicBezTo>
                  <a:cubicBezTo>
                    <a:pt x="450" y="1676"/>
                    <a:pt x="482" y="1660"/>
                    <a:pt x="498" y="1660"/>
                  </a:cubicBezTo>
                  <a:cubicBezTo>
                    <a:pt x="506" y="1660"/>
                    <a:pt x="522" y="1668"/>
                    <a:pt x="522" y="1684"/>
                  </a:cubicBezTo>
                  <a:cubicBezTo>
                    <a:pt x="522" y="1708"/>
                    <a:pt x="522" y="1723"/>
                    <a:pt x="514" y="1739"/>
                  </a:cubicBezTo>
                  <a:cubicBezTo>
                    <a:pt x="506" y="1755"/>
                    <a:pt x="506" y="1779"/>
                    <a:pt x="514" y="1795"/>
                  </a:cubicBezTo>
                  <a:cubicBezTo>
                    <a:pt x="514" y="1803"/>
                    <a:pt x="514" y="1803"/>
                    <a:pt x="514" y="1810"/>
                  </a:cubicBezTo>
                  <a:cubicBezTo>
                    <a:pt x="529" y="1842"/>
                    <a:pt x="537" y="1866"/>
                    <a:pt x="561" y="1898"/>
                  </a:cubicBezTo>
                  <a:cubicBezTo>
                    <a:pt x="593" y="1937"/>
                    <a:pt x="593" y="1976"/>
                    <a:pt x="585" y="2024"/>
                  </a:cubicBezTo>
                  <a:cubicBezTo>
                    <a:pt x="577" y="2032"/>
                    <a:pt x="577" y="2040"/>
                    <a:pt x="569" y="2048"/>
                  </a:cubicBezTo>
                  <a:cubicBezTo>
                    <a:pt x="569" y="2063"/>
                    <a:pt x="561" y="2071"/>
                    <a:pt x="561" y="2079"/>
                  </a:cubicBezTo>
                  <a:cubicBezTo>
                    <a:pt x="569" y="2087"/>
                    <a:pt x="577" y="2095"/>
                    <a:pt x="601" y="2095"/>
                  </a:cubicBezTo>
                  <a:cubicBezTo>
                    <a:pt x="656" y="2111"/>
                    <a:pt x="672" y="2127"/>
                    <a:pt x="672" y="2174"/>
                  </a:cubicBezTo>
                  <a:cubicBezTo>
                    <a:pt x="672" y="2214"/>
                    <a:pt x="695" y="2277"/>
                    <a:pt x="703" y="2293"/>
                  </a:cubicBezTo>
                  <a:cubicBezTo>
                    <a:pt x="711" y="2300"/>
                    <a:pt x="711" y="2309"/>
                    <a:pt x="711" y="2316"/>
                  </a:cubicBezTo>
                  <a:cubicBezTo>
                    <a:pt x="719" y="2324"/>
                    <a:pt x="719" y="2332"/>
                    <a:pt x="727" y="2332"/>
                  </a:cubicBezTo>
                  <a:cubicBezTo>
                    <a:pt x="727" y="2332"/>
                    <a:pt x="727" y="2332"/>
                    <a:pt x="735" y="2324"/>
                  </a:cubicBezTo>
                  <a:cubicBezTo>
                    <a:pt x="743" y="2316"/>
                    <a:pt x="743" y="2309"/>
                    <a:pt x="743" y="2309"/>
                  </a:cubicBezTo>
                  <a:cubicBezTo>
                    <a:pt x="759" y="2285"/>
                    <a:pt x="767" y="2277"/>
                    <a:pt x="790" y="2285"/>
                  </a:cubicBezTo>
                  <a:cubicBezTo>
                    <a:pt x="806" y="2293"/>
                    <a:pt x="814" y="2293"/>
                    <a:pt x="822" y="2300"/>
                  </a:cubicBezTo>
                  <a:cubicBezTo>
                    <a:pt x="838" y="2309"/>
                    <a:pt x="846" y="2309"/>
                    <a:pt x="861" y="2309"/>
                  </a:cubicBezTo>
                  <a:cubicBezTo>
                    <a:pt x="877" y="2316"/>
                    <a:pt x="885" y="2300"/>
                    <a:pt x="901" y="2293"/>
                  </a:cubicBezTo>
                  <a:cubicBezTo>
                    <a:pt x="901" y="2293"/>
                    <a:pt x="909" y="2285"/>
                    <a:pt x="917" y="2285"/>
                  </a:cubicBezTo>
                  <a:lnTo>
                    <a:pt x="917" y="2285"/>
                  </a:lnTo>
                  <a:cubicBezTo>
                    <a:pt x="925" y="2277"/>
                    <a:pt x="933" y="2277"/>
                    <a:pt x="948" y="2277"/>
                  </a:cubicBezTo>
                  <a:cubicBezTo>
                    <a:pt x="956" y="2277"/>
                    <a:pt x="972" y="2277"/>
                    <a:pt x="988" y="2293"/>
                  </a:cubicBezTo>
                  <a:cubicBezTo>
                    <a:pt x="1012" y="2309"/>
                    <a:pt x="1028" y="2316"/>
                    <a:pt x="1051" y="2316"/>
                  </a:cubicBezTo>
                  <a:cubicBezTo>
                    <a:pt x="1059" y="2316"/>
                    <a:pt x="1059" y="2316"/>
                    <a:pt x="1067" y="2316"/>
                  </a:cubicBezTo>
                  <a:cubicBezTo>
                    <a:pt x="1083" y="2309"/>
                    <a:pt x="1091" y="2309"/>
                    <a:pt x="1091" y="2309"/>
                  </a:cubicBezTo>
                  <a:cubicBezTo>
                    <a:pt x="1091" y="2300"/>
                    <a:pt x="1099" y="2300"/>
                    <a:pt x="1099" y="2300"/>
                  </a:cubicBezTo>
                  <a:cubicBezTo>
                    <a:pt x="1107" y="2300"/>
                    <a:pt x="1114" y="2300"/>
                    <a:pt x="1122" y="2309"/>
                  </a:cubicBezTo>
                  <a:cubicBezTo>
                    <a:pt x="1146" y="2324"/>
                    <a:pt x="1138" y="2340"/>
                    <a:pt x="1138" y="2348"/>
                  </a:cubicBezTo>
                  <a:cubicBezTo>
                    <a:pt x="1146" y="2348"/>
                    <a:pt x="1146" y="2340"/>
                    <a:pt x="1154" y="2332"/>
                  </a:cubicBezTo>
                  <a:cubicBezTo>
                    <a:pt x="1178" y="2316"/>
                    <a:pt x="1186" y="2285"/>
                    <a:pt x="1194" y="2269"/>
                  </a:cubicBezTo>
                  <a:cubicBezTo>
                    <a:pt x="1201" y="2245"/>
                    <a:pt x="1209" y="2237"/>
                    <a:pt x="1217" y="2237"/>
                  </a:cubicBezTo>
                  <a:cubicBezTo>
                    <a:pt x="1225" y="2237"/>
                    <a:pt x="1225" y="2237"/>
                    <a:pt x="1225" y="2237"/>
                  </a:cubicBezTo>
                  <a:cubicBezTo>
                    <a:pt x="1233" y="2237"/>
                    <a:pt x="1241" y="2245"/>
                    <a:pt x="1241" y="2245"/>
                  </a:cubicBezTo>
                  <a:cubicBezTo>
                    <a:pt x="1272" y="2261"/>
                    <a:pt x="1288" y="2269"/>
                    <a:pt x="1296" y="2309"/>
                  </a:cubicBezTo>
                  <a:cubicBezTo>
                    <a:pt x="1304" y="2340"/>
                    <a:pt x="1312" y="2356"/>
                    <a:pt x="1336" y="2364"/>
                  </a:cubicBezTo>
                  <a:cubicBezTo>
                    <a:pt x="1360" y="2190"/>
                    <a:pt x="1360" y="2190"/>
                    <a:pt x="1360" y="2190"/>
                  </a:cubicBezTo>
                  <a:cubicBezTo>
                    <a:pt x="1360" y="2182"/>
                    <a:pt x="1367" y="2143"/>
                    <a:pt x="1391" y="2143"/>
                  </a:cubicBezTo>
                  <a:close/>
                </a:path>
              </a:pathLst>
            </a:custGeom>
            <a:solidFill>
              <a:schemeClr val="accent6"/>
            </a:solidFill>
            <a:ln>
              <a:solidFill>
                <a:schemeClr val="bg2"/>
              </a:solidFill>
            </a:ln>
            <a:effectLst/>
          </p:spPr>
          <p:txBody>
            <a:bodyPr wrap="none" anchor="ctr"/>
            <a:lstStyle/>
            <a:p>
              <a:endParaRPr lang="en-US" dirty="0">
                <a:latin typeface="Calibri Light" panose="020F0302020204030204"/>
              </a:endParaRPr>
            </a:p>
          </p:txBody>
        </p:sp>
        <p:sp>
          <p:nvSpPr>
            <p:cNvPr id="67" name="Freeform 289"/>
            <p:cNvSpPr>
              <a:spLocks noChangeArrowheads="1"/>
            </p:cNvSpPr>
            <p:nvPr/>
          </p:nvSpPr>
          <p:spPr bwMode="auto">
            <a:xfrm>
              <a:off x="9565059" y="4500772"/>
              <a:ext cx="1382306" cy="1127183"/>
            </a:xfrm>
            <a:custGeom>
              <a:avLst/>
              <a:gdLst>
                <a:gd name="T0" fmla="*/ 316 w 2626"/>
                <a:gd name="T1" fmla="*/ 0 h 2143"/>
                <a:gd name="T2" fmla="*/ 316 w 2626"/>
                <a:gd name="T3" fmla="*/ 0 h 2143"/>
                <a:gd name="T4" fmla="*/ 292 w 2626"/>
                <a:gd name="T5" fmla="*/ 47 h 2143"/>
                <a:gd name="T6" fmla="*/ 71 w 2626"/>
                <a:gd name="T7" fmla="*/ 1407 h 2143"/>
                <a:gd name="T8" fmla="*/ 0 w 2626"/>
                <a:gd name="T9" fmla="*/ 1857 h 2143"/>
                <a:gd name="T10" fmla="*/ 696 w 2626"/>
                <a:gd name="T11" fmla="*/ 1944 h 2143"/>
                <a:gd name="T12" fmla="*/ 719 w 2626"/>
                <a:gd name="T13" fmla="*/ 1968 h 2143"/>
                <a:gd name="T14" fmla="*/ 719 w 2626"/>
                <a:gd name="T15" fmla="*/ 1944 h 2143"/>
                <a:gd name="T16" fmla="*/ 2498 w 2626"/>
                <a:gd name="T17" fmla="*/ 2142 h 2143"/>
                <a:gd name="T18" fmla="*/ 2625 w 2626"/>
                <a:gd name="T19" fmla="*/ 245 h 2143"/>
                <a:gd name="T20" fmla="*/ 316 w 2626"/>
                <a:gd name="T21" fmla="*/ 0 h 2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26" h="2143">
                  <a:moveTo>
                    <a:pt x="316" y="0"/>
                  </a:moveTo>
                  <a:lnTo>
                    <a:pt x="316" y="0"/>
                  </a:lnTo>
                  <a:cubicBezTo>
                    <a:pt x="292" y="0"/>
                    <a:pt x="292" y="47"/>
                    <a:pt x="292" y="47"/>
                  </a:cubicBezTo>
                  <a:cubicBezTo>
                    <a:pt x="71" y="1407"/>
                    <a:pt x="71" y="1407"/>
                    <a:pt x="71" y="1407"/>
                  </a:cubicBezTo>
                  <a:cubicBezTo>
                    <a:pt x="0" y="1857"/>
                    <a:pt x="0" y="1857"/>
                    <a:pt x="0" y="1857"/>
                  </a:cubicBezTo>
                  <a:cubicBezTo>
                    <a:pt x="696" y="1944"/>
                    <a:pt x="696" y="1944"/>
                    <a:pt x="696" y="1944"/>
                  </a:cubicBezTo>
                  <a:cubicBezTo>
                    <a:pt x="719" y="1968"/>
                    <a:pt x="719" y="1968"/>
                    <a:pt x="719" y="1968"/>
                  </a:cubicBezTo>
                  <a:cubicBezTo>
                    <a:pt x="719" y="1944"/>
                    <a:pt x="719" y="1944"/>
                    <a:pt x="719" y="1944"/>
                  </a:cubicBezTo>
                  <a:cubicBezTo>
                    <a:pt x="719" y="1944"/>
                    <a:pt x="1771" y="2087"/>
                    <a:pt x="2498" y="2142"/>
                  </a:cubicBezTo>
                  <a:cubicBezTo>
                    <a:pt x="2625" y="245"/>
                    <a:pt x="2625" y="245"/>
                    <a:pt x="2625" y="245"/>
                  </a:cubicBezTo>
                  <a:cubicBezTo>
                    <a:pt x="2411" y="276"/>
                    <a:pt x="340" y="0"/>
                    <a:pt x="316" y="0"/>
                  </a:cubicBezTo>
                </a:path>
              </a:pathLst>
            </a:custGeom>
            <a:solidFill>
              <a:schemeClr val="accent6"/>
            </a:solidFill>
            <a:ln>
              <a:solidFill>
                <a:schemeClr val="bg2"/>
              </a:solidFill>
            </a:ln>
            <a:effectLst/>
          </p:spPr>
          <p:txBody>
            <a:bodyPr wrap="none" anchor="ctr"/>
            <a:lstStyle/>
            <a:p>
              <a:endParaRPr lang="en-US" dirty="0">
                <a:latin typeface="Calibri Light" panose="020F0302020204030204"/>
              </a:endParaRPr>
            </a:p>
          </p:txBody>
        </p:sp>
        <p:sp>
          <p:nvSpPr>
            <p:cNvPr id="68" name="Freeform 290"/>
            <p:cNvSpPr>
              <a:spLocks noChangeArrowheads="1"/>
            </p:cNvSpPr>
            <p:nvPr/>
          </p:nvSpPr>
          <p:spPr bwMode="auto">
            <a:xfrm>
              <a:off x="9565059" y="4500772"/>
              <a:ext cx="1384626" cy="1131821"/>
            </a:xfrm>
            <a:custGeom>
              <a:avLst/>
              <a:gdLst>
                <a:gd name="T0" fmla="*/ 2498 w 2633"/>
                <a:gd name="T1" fmla="*/ 2150 h 2151"/>
                <a:gd name="T2" fmla="*/ 2498 w 2633"/>
                <a:gd name="T3" fmla="*/ 2150 h 2151"/>
                <a:gd name="T4" fmla="*/ 2498 w 2633"/>
                <a:gd name="T5" fmla="*/ 2150 h 2151"/>
                <a:gd name="T6" fmla="*/ 719 w 2633"/>
                <a:gd name="T7" fmla="*/ 1944 h 2151"/>
                <a:gd name="T8" fmla="*/ 719 w 2633"/>
                <a:gd name="T9" fmla="*/ 1976 h 2151"/>
                <a:gd name="T10" fmla="*/ 696 w 2633"/>
                <a:gd name="T11" fmla="*/ 1944 h 2151"/>
                <a:gd name="T12" fmla="*/ 0 w 2633"/>
                <a:gd name="T13" fmla="*/ 1865 h 2151"/>
                <a:gd name="T14" fmla="*/ 63 w 2633"/>
                <a:gd name="T15" fmla="*/ 1407 h 2151"/>
                <a:gd name="T16" fmla="*/ 285 w 2633"/>
                <a:gd name="T17" fmla="*/ 47 h 2151"/>
                <a:gd name="T18" fmla="*/ 316 w 2633"/>
                <a:gd name="T19" fmla="*/ 0 h 2151"/>
                <a:gd name="T20" fmla="*/ 490 w 2633"/>
                <a:gd name="T21" fmla="*/ 15 h 2151"/>
                <a:gd name="T22" fmla="*/ 2569 w 2633"/>
                <a:gd name="T23" fmla="*/ 245 h 2151"/>
                <a:gd name="T24" fmla="*/ 2625 w 2633"/>
                <a:gd name="T25" fmla="*/ 237 h 2151"/>
                <a:gd name="T26" fmla="*/ 2632 w 2633"/>
                <a:gd name="T27" fmla="*/ 237 h 2151"/>
                <a:gd name="T28" fmla="*/ 2632 w 2633"/>
                <a:gd name="T29" fmla="*/ 245 h 2151"/>
                <a:gd name="T30" fmla="*/ 2498 w 2633"/>
                <a:gd name="T31" fmla="*/ 2150 h 2151"/>
                <a:gd name="T32" fmla="*/ 719 w 2633"/>
                <a:gd name="T33" fmla="*/ 1936 h 2151"/>
                <a:gd name="T34" fmla="*/ 719 w 2633"/>
                <a:gd name="T35" fmla="*/ 1936 h 2151"/>
                <a:gd name="T36" fmla="*/ 719 w 2633"/>
                <a:gd name="T37" fmla="*/ 1936 h 2151"/>
                <a:gd name="T38" fmla="*/ 2490 w 2633"/>
                <a:gd name="T39" fmla="*/ 2142 h 2151"/>
                <a:gd name="T40" fmla="*/ 2625 w 2633"/>
                <a:gd name="T41" fmla="*/ 245 h 2151"/>
                <a:gd name="T42" fmla="*/ 2569 w 2633"/>
                <a:gd name="T43" fmla="*/ 253 h 2151"/>
                <a:gd name="T44" fmla="*/ 490 w 2633"/>
                <a:gd name="T45" fmla="*/ 23 h 2151"/>
                <a:gd name="T46" fmla="*/ 316 w 2633"/>
                <a:gd name="T47" fmla="*/ 7 h 2151"/>
                <a:gd name="T48" fmla="*/ 292 w 2633"/>
                <a:gd name="T49" fmla="*/ 47 h 2151"/>
                <a:gd name="T50" fmla="*/ 71 w 2633"/>
                <a:gd name="T51" fmla="*/ 1407 h 2151"/>
                <a:gd name="T52" fmla="*/ 8 w 2633"/>
                <a:gd name="T53" fmla="*/ 1857 h 2151"/>
                <a:gd name="T54" fmla="*/ 696 w 2633"/>
                <a:gd name="T55" fmla="*/ 1936 h 2151"/>
                <a:gd name="T56" fmla="*/ 712 w 2633"/>
                <a:gd name="T57" fmla="*/ 1960 h 2151"/>
                <a:gd name="T58" fmla="*/ 719 w 2633"/>
                <a:gd name="T59" fmla="*/ 1936 h 2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633" h="2151">
                  <a:moveTo>
                    <a:pt x="2498" y="2150"/>
                  </a:moveTo>
                  <a:lnTo>
                    <a:pt x="2498" y="2150"/>
                  </a:lnTo>
                  <a:lnTo>
                    <a:pt x="2498" y="2150"/>
                  </a:lnTo>
                  <a:cubicBezTo>
                    <a:pt x="1795" y="2087"/>
                    <a:pt x="790" y="1960"/>
                    <a:pt x="719" y="1944"/>
                  </a:cubicBezTo>
                  <a:cubicBezTo>
                    <a:pt x="719" y="1976"/>
                    <a:pt x="719" y="1976"/>
                    <a:pt x="719" y="1976"/>
                  </a:cubicBezTo>
                  <a:cubicBezTo>
                    <a:pt x="696" y="1944"/>
                    <a:pt x="696" y="1944"/>
                    <a:pt x="696" y="1944"/>
                  </a:cubicBezTo>
                  <a:cubicBezTo>
                    <a:pt x="0" y="1865"/>
                    <a:pt x="0" y="1865"/>
                    <a:pt x="0" y="1865"/>
                  </a:cubicBezTo>
                  <a:cubicBezTo>
                    <a:pt x="63" y="1407"/>
                    <a:pt x="63" y="1407"/>
                    <a:pt x="63" y="1407"/>
                  </a:cubicBezTo>
                  <a:cubicBezTo>
                    <a:pt x="285" y="47"/>
                    <a:pt x="285" y="47"/>
                    <a:pt x="285" y="47"/>
                  </a:cubicBezTo>
                  <a:cubicBezTo>
                    <a:pt x="285" y="39"/>
                    <a:pt x="292" y="0"/>
                    <a:pt x="316" y="0"/>
                  </a:cubicBezTo>
                  <a:cubicBezTo>
                    <a:pt x="316" y="0"/>
                    <a:pt x="372" y="7"/>
                    <a:pt x="490" y="15"/>
                  </a:cubicBezTo>
                  <a:cubicBezTo>
                    <a:pt x="972" y="79"/>
                    <a:pt x="2253" y="245"/>
                    <a:pt x="2569" y="245"/>
                  </a:cubicBezTo>
                  <a:cubicBezTo>
                    <a:pt x="2593" y="245"/>
                    <a:pt x="2617" y="237"/>
                    <a:pt x="2625" y="237"/>
                  </a:cubicBezTo>
                  <a:cubicBezTo>
                    <a:pt x="2632" y="237"/>
                    <a:pt x="2632" y="237"/>
                    <a:pt x="2632" y="237"/>
                  </a:cubicBezTo>
                  <a:cubicBezTo>
                    <a:pt x="2632" y="245"/>
                    <a:pt x="2632" y="245"/>
                    <a:pt x="2632" y="245"/>
                  </a:cubicBezTo>
                  <a:lnTo>
                    <a:pt x="2498" y="2150"/>
                  </a:lnTo>
                  <a:close/>
                  <a:moveTo>
                    <a:pt x="719" y="1936"/>
                  </a:moveTo>
                  <a:lnTo>
                    <a:pt x="719" y="1936"/>
                  </a:lnTo>
                  <a:lnTo>
                    <a:pt x="719" y="1936"/>
                  </a:lnTo>
                  <a:cubicBezTo>
                    <a:pt x="727" y="1944"/>
                    <a:pt x="1771" y="2079"/>
                    <a:pt x="2490" y="2142"/>
                  </a:cubicBezTo>
                  <a:cubicBezTo>
                    <a:pt x="2625" y="245"/>
                    <a:pt x="2625" y="245"/>
                    <a:pt x="2625" y="245"/>
                  </a:cubicBezTo>
                  <a:cubicBezTo>
                    <a:pt x="2609" y="245"/>
                    <a:pt x="2593" y="253"/>
                    <a:pt x="2569" y="253"/>
                  </a:cubicBezTo>
                  <a:cubicBezTo>
                    <a:pt x="2253" y="253"/>
                    <a:pt x="972" y="86"/>
                    <a:pt x="490" y="23"/>
                  </a:cubicBezTo>
                  <a:cubicBezTo>
                    <a:pt x="387" y="15"/>
                    <a:pt x="316" y="7"/>
                    <a:pt x="316" y="7"/>
                  </a:cubicBezTo>
                  <a:cubicBezTo>
                    <a:pt x="300" y="7"/>
                    <a:pt x="292" y="39"/>
                    <a:pt x="292" y="47"/>
                  </a:cubicBezTo>
                  <a:cubicBezTo>
                    <a:pt x="71" y="1407"/>
                    <a:pt x="71" y="1407"/>
                    <a:pt x="71" y="1407"/>
                  </a:cubicBezTo>
                  <a:cubicBezTo>
                    <a:pt x="8" y="1857"/>
                    <a:pt x="8" y="1857"/>
                    <a:pt x="8" y="1857"/>
                  </a:cubicBezTo>
                  <a:cubicBezTo>
                    <a:pt x="696" y="1936"/>
                    <a:pt x="696" y="1936"/>
                    <a:pt x="696" y="1936"/>
                  </a:cubicBezTo>
                  <a:cubicBezTo>
                    <a:pt x="712" y="1960"/>
                    <a:pt x="712" y="1960"/>
                    <a:pt x="712" y="1960"/>
                  </a:cubicBezTo>
                  <a:lnTo>
                    <a:pt x="719" y="1936"/>
                  </a:lnTo>
                  <a:close/>
                </a:path>
              </a:pathLst>
            </a:custGeom>
            <a:solidFill>
              <a:schemeClr val="accent6"/>
            </a:solidFill>
            <a:ln>
              <a:solidFill>
                <a:schemeClr val="bg2"/>
              </a:solidFill>
            </a:ln>
            <a:effectLst/>
          </p:spPr>
          <p:txBody>
            <a:bodyPr wrap="none" anchor="ctr"/>
            <a:lstStyle/>
            <a:p>
              <a:endParaRPr lang="en-US" dirty="0">
                <a:latin typeface="Calibri Light" panose="020F0302020204030204"/>
              </a:endParaRPr>
            </a:p>
          </p:txBody>
        </p:sp>
        <p:sp>
          <p:nvSpPr>
            <p:cNvPr id="69" name="Freeform 307"/>
            <p:cNvSpPr>
              <a:spLocks noChangeArrowheads="1"/>
            </p:cNvSpPr>
            <p:nvPr/>
          </p:nvSpPr>
          <p:spPr bwMode="auto">
            <a:xfrm>
              <a:off x="10961281" y="3651906"/>
              <a:ext cx="1301131" cy="807118"/>
            </a:xfrm>
            <a:custGeom>
              <a:avLst/>
              <a:gdLst>
                <a:gd name="T0" fmla="*/ 2466 w 2475"/>
                <a:gd name="T1" fmla="*/ 1518 h 1534"/>
                <a:gd name="T2" fmla="*/ 2466 w 2475"/>
                <a:gd name="T3" fmla="*/ 1518 h 1534"/>
                <a:gd name="T4" fmla="*/ 2466 w 2475"/>
                <a:gd name="T5" fmla="*/ 1486 h 1534"/>
                <a:gd name="T6" fmla="*/ 2458 w 2475"/>
                <a:gd name="T7" fmla="*/ 1320 h 1534"/>
                <a:gd name="T8" fmla="*/ 2411 w 2475"/>
                <a:gd name="T9" fmla="*/ 1265 h 1534"/>
                <a:gd name="T10" fmla="*/ 2380 w 2475"/>
                <a:gd name="T11" fmla="*/ 1043 h 1534"/>
                <a:gd name="T12" fmla="*/ 2372 w 2475"/>
                <a:gd name="T13" fmla="*/ 893 h 1534"/>
                <a:gd name="T14" fmla="*/ 2372 w 2475"/>
                <a:gd name="T15" fmla="*/ 711 h 1534"/>
                <a:gd name="T16" fmla="*/ 2285 w 2475"/>
                <a:gd name="T17" fmla="*/ 466 h 1534"/>
                <a:gd name="T18" fmla="*/ 2301 w 2475"/>
                <a:gd name="T19" fmla="*/ 253 h 1534"/>
                <a:gd name="T20" fmla="*/ 2285 w 2475"/>
                <a:gd name="T21" fmla="*/ 174 h 1534"/>
                <a:gd name="T22" fmla="*/ 2253 w 2475"/>
                <a:gd name="T23" fmla="*/ 63 h 1534"/>
                <a:gd name="T24" fmla="*/ 111 w 2475"/>
                <a:gd name="T25" fmla="*/ 0 h 1534"/>
                <a:gd name="T26" fmla="*/ 0 w 2475"/>
                <a:gd name="T27" fmla="*/ 1423 h 1534"/>
                <a:gd name="T28" fmla="*/ 2466 w 2475"/>
                <a:gd name="T29" fmla="*/ 1518 h 1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475" h="1534">
                  <a:moveTo>
                    <a:pt x="2466" y="1518"/>
                  </a:moveTo>
                  <a:lnTo>
                    <a:pt x="2466" y="1518"/>
                  </a:lnTo>
                  <a:cubicBezTo>
                    <a:pt x="2466" y="1502"/>
                    <a:pt x="2474" y="1494"/>
                    <a:pt x="2466" y="1486"/>
                  </a:cubicBezTo>
                  <a:cubicBezTo>
                    <a:pt x="2458" y="1439"/>
                    <a:pt x="2474" y="1336"/>
                    <a:pt x="2458" y="1320"/>
                  </a:cubicBezTo>
                  <a:cubicBezTo>
                    <a:pt x="2443" y="1296"/>
                    <a:pt x="2411" y="1296"/>
                    <a:pt x="2411" y="1265"/>
                  </a:cubicBezTo>
                  <a:cubicBezTo>
                    <a:pt x="2411" y="1225"/>
                    <a:pt x="2380" y="1099"/>
                    <a:pt x="2380" y="1043"/>
                  </a:cubicBezTo>
                  <a:cubicBezTo>
                    <a:pt x="2380" y="996"/>
                    <a:pt x="2364" y="964"/>
                    <a:pt x="2372" y="893"/>
                  </a:cubicBezTo>
                  <a:cubicBezTo>
                    <a:pt x="2380" y="822"/>
                    <a:pt x="2396" y="743"/>
                    <a:pt x="2372" y="711"/>
                  </a:cubicBezTo>
                  <a:cubicBezTo>
                    <a:pt x="2356" y="680"/>
                    <a:pt x="2316" y="561"/>
                    <a:pt x="2285" y="466"/>
                  </a:cubicBezTo>
                  <a:cubicBezTo>
                    <a:pt x="2253" y="371"/>
                    <a:pt x="2293" y="269"/>
                    <a:pt x="2301" y="253"/>
                  </a:cubicBezTo>
                  <a:cubicBezTo>
                    <a:pt x="2309" y="229"/>
                    <a:pt x="2309" y="205"/>
                    <a:pt x="2285" y="174"/>
                  </a:cubicBezTo>
                  <a:cubicBezTo>
                    <a:pt x="2269" y="158"/>
                    <a:pt x="2253" y="103"/>
                    <a:pt x="2253" y="63"/>
                  </a:cubicBezTo>
                  <a:cubicBezTo>
                    <a:pt x="1542" y="79"/>
                    <a:pt x="814" y="55"/>
                    <a:pt x="111" y="0"/>
                  </a:cubicBezTo>
                  <a:cubicBezTo>
                    <a:pt x="0" y="1423"/>
                    <a:pt x="0" y="1423"/>
                    <a:pt x="0" y="1423"/>
                  </a:cubicBezTo>
                  <a:cubicBezTo>
                    <a:pt x="222" y="1439"/>
                    <a:pt x="1850" y="1533"/>
                    <a:pt x="2466" y="1518"/>
                  </a:cubicBezTo>
                </a:path>
              </a:pathLst>
            </a:custGeom>
            <a:solidFill>
              <a:schemeClr val="accent6"/>
            </a:solidFill>
            <a:ln>
              <a:solidFill>
                <a:schemeClr val="bg2"/>
              </a:solidFill>
            </a:ln>
            <a:effectLst/>
          </p:spPr>
          <p:txBody>
            <a:bodyPr wrap="none" anchor="ctr"/>
            <a:lstStyle/>
            <a:p>
              <a:endParaRPr lang="en-US" dirty="0">
                <a:latin typeface="Calibri Light" panose="020F0302020204030204"/>
              </a:endParaRPr>
            </a:p>
          </p:txBody>
        </p:sp>
        <p:sp>
          <p:nvSpPr>
            <p:cNvPr id="70" name="Freeform 308"/>
            <p:cNvSpPr>
              <a:spLocks noChangeArrowheads="1"/>
            </p:cNvSpPr>
            <p:nvPr/>
          </p:nvSpPr>
          <p:spPr bwMode="auto">
            <a:xfrm>
              <a:off x="10961281" y="3651906"/>
              <a:ext cx="1301131" cy="802480"/>
            </a:xfrm>
            <a:custGeom>
              <a:avLst/>
              <a:gdLst>
                <a:gd name="T0" fmla="*/ 2340 w 2475"/>
                <a:gd name="T1" fmla="*/ 1526 h 1527"/>
                <a:gd name="T2" fmla="*/ 2340 w 2475"/>
                <a:gd name="T3" fmla="*/ 1526 h 1527"/>
                <a:gd name="T4" fmla="*/ 2340 w 2475"/>
                <a:gd name="T5" fmla="*/ 1526 h 1527"/>
                <a:gd name="T6" fmla="*/ 0 w 2475"/>
                <a:gd name="T7" fmla="*/ 1431 h 1527"/>
                <a:gd name="T8" fmla="*/ 0 w 2475"/>
                <a:gd name="T9" fmla="*/ 1431 h 1527"/>
                <a:gd name="T10" fmla="*/ 111 w 2475"/>
                <a:gd name="T11" fmla="*/ 0 h 1527"/>
                <a:gd name="T12" fmla="*/ 111 w 2475"/>
                <a:gd name="T13" fmla="*/ 0 h 1527"/>
                <a:gd name="T14" fmla="*/ 1771 w 2475"/>
                <a:gd name="T15" fmla="*/ 63 h 1527"/>
                <a:gd name="T16" fmla="*/ 2253 w 2475"/>
                <a:gd name="T17" fmla="*/ 55 h 1527"/>
                <a:gd name="T18" fmla="*/ 2261 w 2475"/>
                <a:gd name="T19" fmla="*/ 55 h 1527"/>
                <a:gd name="T20" fmla="*/ 2261 w 2475"/>
                <a:gd name="T21" fmla="*/ 63 h 1527"/>
                <a:gd name="T22" fmla="*/ 2285 w 2475"/>
                <a:gd name="T23" fmla="*/ 174 h 1527"/>
                <a:gd name="T24" fmla="*/ 2301 w 2475"/>
                <a:gd name="T25" fmla="*/ 253 h 1527"/>
                <a:gd name="T26" fmla="*/ 2293 w 2475"/>
                <a:gd name="T27" fmla="*/ 466 h 1527"/>
                <a:gd name="T28" fmla="*/ 2380 w 2475"/>
                <a:gd name="T29" fmla="*/ 711 h 1527"/>
                <a:gd name="T30" fmla="*/ 2380 w 2475"/>
                <a:gd name="T31" fmla="*/ 893 h 1527"/>
                <a:gd name="T32" fmla="*/ 2380 w 2475"/>
                <a:gd name="T33" fmla="*/ 988 h 1527"/>
                <a:gd name="T34" fmla="*/ 2388 w 2475"/>
                <a:gd name="T35" fmla="*/ 1043 h 1527"/>
                <a:gd name="T36" fmla="*/ 2403 w 2475"/>
                <a:gd name="T37" fmla="*/ 1170 h 1527"/>
                <a:gd name="T38" fmla="*/ 2419 w 2475"/>
                <a:gd name="T39" fmla="*/ 1265 h 1527"/>
                <a:gd name="T40" fmla="*/ 2443 w 2475"/>
                <a:gd name="T41" fmla="*/ 1304 h 1527"/>
                <a:gd name="T42" fmla="*/ 2458 w 2475"/>
                <a:gd name="T43" fmla="*/ 1312 h 1527"/>
                <a:gd name="T44" fmla="*/ 2474 w 2475"/>
                <a:gd name="T45" fmla="*/ 1407 h 1527"/>
                <a:gd name="T46" fmla="*/ 2474 w 2475"/>
                <a:gd name="T47" fmla="*/ 1478 h 1527"/>
                <a:gd name="T48" fmla="*/ 2474 w 2475"/>
                <a:gd name="T49" fmla="*/ 1518 h 1527"/>
                <a:gd name="T50" fmla="*/ 2466 w 2475"/>
                <a:gd name="T51" fmla="*/ 1518 h 1527"/>
                <a:gd name="T52" fmla="*/ 2466 w 2475"/>
                <a:gd name="T53" fmla="*/ 1518 h 1527"/>
                <a:gd name="T54" fmla="*/ 2340 w 2475"/>
                <a:gd name="T55" fmla="*/ 1526 h 1527"/>
                <a:gd name="T56" fmla="*/ 8 w 2475"/>
                <a:gd name="T57" fmla="*/ 1423 h 1527"/>
                <a:gd name="T58" fmla="*/ 8 w 2475"/>
                <a:gd name="T59" fmla="*/ 1423 h 1527"/>
                <a:gd name="T60" fmla="*/ 2340 w 2475"/>
                <a:gd name="T61" fmla="*/ 1518 h 1527"/>
                <a:gd name="T62" fmla="*/ 2340 w 2475"/>
                <a:gd name="T63" fmla="*/ 1518 h 1527"/>
                <a:gd name="T64" fmla="*/ 2466 w 2475"/>
                <a:gd name="T65" fmla="*/ 1518 h 1527"/>
                <a:gd name="T66" fmla="*/ 2466 w 2475"/>
                <a:gd name="T67" fmla="*/ 1486 h 1527"/>
                <a:gd name="T68" fmla="*/ 2466 w 2475"/>
                <a:gd name="T69" fmla="*/ 1407 h 1527"/>
                <a:gd name="T70" fmla="*/ 2458 w 2475"/>
                <a:gd name="T71" fmla="*/ 1320 h 1527"/>
                <a:gd name="T72" fmla="*/ 2443 w 2475"/>
                <a:gd name="T73" fmla="*/ 1304 h 1527"/>
                <a:gd name="T74" fmla="*/ 2411 w 2475"/>
                <a:gd name="T75" fmla="*/ 1265 h 1527"/>
                <a:gd name="T76" fmla="*/ 2396 w 2475"/>
                <a:gd name="T77" fmla="*/ 1170 h 1527"/>
                <a:gd name="T78" fmla="*/ 2380 w 2475"/>
                <a:gd name="T79" fmla="*/ 1043 h 1527"/>
                <a:gd name="T80" fmla="*/ 2372 w 2475"/>
                <a:gd name="T81" fmla="*/ 996 h 1527"/>
                <a:gd name="T82" fmla="*/ 2372 w 2475"/>
                <a:gd name="T83" fmla="*/ 893 h 1527"/>
                <a:gd name="T84" fmla="*/ 2372 w 2475"/>
                <a:gd name="T85" fmla="*/ 711 h 1527"/>
                <a:gd name="T86" fmla="*/ 2285 w 2475"/>
                <a:gd name="T87" fmla="*/ 466 h 1527"/>
                <a:gd name="T88" fmla="*/ 2293 w 2475"/>
                <a:gd name="T89" fmla="*/ 245 h 1527"/>
                <a:gd name="T90" fmla="*/ 2285 w 2475"/>
                <a:gd name="T91" fmla="*/ 182 h 1527"/>
                <a:gd name="T92" fmla="*/ 2253 w 2475"/>
                <a:gd name="T93" fmla="*/ 63 h 1527"/>
                <a:gd name="T94" fmla="*/ 1771 w 2475"/>
                <a:gd name="T95" fmla="*/ 71 h 1527"/>
                <a:gd name="T96" fmla="*/ 119 w 2475"/>
                <a:gd name="T97" fmla="*/ 8 h 1527"/>
                <a:gd name="T98" fmla="*/ 8 w 2475"/>
                <a:gd name="T99" fmla="*/ 1423 h 15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475" h="1527">
                  <a:moveTo>
                    <a:pt x="2340" y="1526"/>
                  </a:moveTo>
                  <a:lnTo>
                    <a:pt x="2340" y="1526"/>
                  </a:lnTo>
                  <a:lnTo>
                    <a:pt x="2340" y="1526"/>
                  </a:lnTo>
                  <a:cubicBezTo>
                    <a:pt x="1652" y="1526"/>
                    <a:pt x="174" y="1439"/>
                    <a:pt x="0" y="1431"/>
                  </a:cubicBezTo>
                  <a:lnTo>
                    <a:pt x="0" y="1431"/>
                  </a:lnTo>
                  <a:cubicBezTo>
                    <a:pt x="111" y="0"/>
                    <a:pt x="111" y="0"/>
                    <a:pt x="111" y="0"/>
                  </a:cubicBezTo>
                  <a:lnTo>
                    <a:pt x="111" y="0"/>
                  </a:lnTo>
                  <a:cubicBezTo>
                    <a:pt x="688" y="39"/>
                    <a:pt x="1249" y="63"/>
                    <a:pt x="1771" y="63"/>
                  </a:cubicBezTo>
                  <a:cubicBezTo>
                    <a:pt x="1937" y="63"/>
                    <a:pt x="2095" y="63"/>
                    <a:pt x="2253" y="55"/>
                  </a:cubicBezTo>
                  <a:cubicBezTo>
                    <a:pt x="2261" y="55"/>
                    <a:pt x="2261" y="55"/>
                    <a:pt x="2261" y="55"/>
                  </a:cubicBezTo>
                  <a:cubicBezTo>
                    <a:pt x="2261" y="63"/>
                    <a:pt x="2261" y="63"/>
                    <a:pt x="2261" y="63"/>
                  </a:cubicBezTo>
                  <a:cubicBezTo>
                    <a:pt x="2261" y="103"/>
                    <a:pt x="2269" y="158"/>
                    <a:pt x="2285" y="174"/>
                  </a:cubicBezTo>
                  <a:cubicBezTo>
                    <a:pt x="2316" y="205"/>
                    <a:pt x="2309" y="229"/>
                    <a:pt x="2301" y="253"/>
                  </a:cubicBezTo>
                  <a:cubicBezTo>
                    <a:pt x="2301" y="253"/>
                    <a:pt x="2253" y="363"/>
                    <a:pt x="2293" y="466"/>
                  </a:cubicBezTo>
                  <a:cubicBezTo>
                    <a:pt x="2316" y="553"/>
                    <a:pt x="2364" y="672"/>
                    <a:pt x="2380" y="711"/>
                  </a:cubicBezTo>
                  <a:cubicBezTo>
                    <a:pt x="2396" y="743"/>
                    <a:pt x="2388" y="822"/>
                    <a:pt x="2380" y="893"/>
                  </a:cubicBezTo>
                  <a:cubicBezTo>
                    <a:pt x="2372" y="941"/>
                    <a:pt x="2380" y="964"/>
                    <a:pt x="2380" y="988"/>
                  </a:cubicBezTo>
                  <a:cubicBezTo>
                    <a:pt x="2388" y="1012"/>
                    <a:pt x="2388" y="1028"/>
                    <a:pt x="2388" y="1043"/>
                  </a:cubicBezTo>
                  <a:cubicBezTo>
                    <a:pt x="2388" y="1075"/>
                    <a:pt x="2396" y="1122"/>
                    <a:pt x="2403" y="1170"/>
                  </a:cubicBezTo>
                  <a:cubicBezTo>
                    <a:pt x="2411" y="1209"/>
                    <a:pt x="2419" y="1241"/>
                    <a:pt x="2419" y="1265"/>
                  </a:cubicBezTo>
                  <a:cubicBezTo>
                    <a:pt x="2419" y="1288"/>
                    <a:pt x="2427" y="1296"/>
                    <a:pt x="2443" y="1304"/>
                  </a:cubicBezTo>
                  <a:cubicBezTo>
                    <a:pt x="2451" y="1304"/>
                    <a:pt x="2458" y="1312"/>
                    <a:pt x="2458" y="1312"/>
                  </a:cubicBezTo>
                  <a:cubicBezTo>
                    <a:pt x="2474" y="1328"/>
                    <a:pt x="2474" y="1359"/>
                    <a:pt x="2474" y="1407"/>
                  </a:cubicBezTo>
                  <a:cubicBezTo>
                    <a:pt x="2466" y="1431"/>
                    <a:pt x="2466" y="1462"/>
                    <a:pt x="2474" y="1478"/>
                  </a:cubicBezTo>
                  <a:cubicBezTo>
                    <a:pt x="2474" y="1494"/>
                    <a:pt x="2474" y="1502"/>
                    <a:pt x="2474" y="1518"/>
                  </a:cubicBezTo>
                  <a:cubicBezTo>
                    <a:pt x="2466" y="1518"/>
                    <a:pt x="2466" y="1518"/>
                    <a:pt x="2466" y="1518"/>
                  </a:cubicBezTo>
                  <a:lnTo>
                    <a:pt x="2466" y="1518"/>
                  </a:lnTo>
                  <a:cubicBezTo>
                    <a:pt x="2427" y="1526"/>
                    <a:pt x="2388" y="1526"/>
                    <a:pt x="2340" y="1526"/>
                  </a:cubicBezTo>
                  <a:close/>
                  <a:moveTo>
                    <a:pt x="8" y="1423"/>
                  </a:moveTo>
                  <a:lnTo>
                    <a:pt x="8" y="1423"/>
                  </a:lnTo>
                  <a:cubicBezTo>
                    <a:pt x="190" y="1431"/>
                    <a:pt x="1660" y="1518"/>
                    <a:pt x="2340" y="1518"/>
                  </a:cubicBezTo>
                  <a:lnTo>
                    <a:pt x="2340" y="1518"/>
                  </a:lnTo>
                  <a:cubicBezTo>
                    <a:pt x="2388" y="1518"/>
                    <a:pt x="2427" y="1518"/>
                    <a:pt x="2466" y="1518"/>
                  </a:cubicBezTo>
                  <a:cubicBezTo>
                    <a:pt x="2466" y="1502"/>
                    <a:pt x="2466" y="1494"/>
                    <a:pt x="2466" y="1486"/>
                  </a:cubicBezTo>
                  <a:cubicBezTo>
                    <a:pt x="2458" y="1462"/>
                    <a:pt x="2458" y="1431"/>
                    <a:pt x="2466" y="1407"/>
                  </a:cubicBezTo>
                  <a:cubicBezTo>
                    <a:pt x="2466" y="1368"/>
                    <a:pt x="2466" y="1328"/>
                    <a:pt x="2458" y="1320"/>
                  </a:cubicBezTo>
                  <a:cubicBezTo>
                    <a:pt x="2450" y="1312"/>
                    <a:pt x="2443" y="1312"/>
                    <a:pt x="2443" y="1304"/>
                  </a:cubicBezTo>
                  <a:cubicBezTo>
                    <a:pt x="2427" y="1296"/>
                    <a:pt x="2411" y="1288"/>
                    <a:pt x="2411" y="1265"/>
                  </a:cubicBezTo>
                  <a:cubicBezTo>
                    <a:pt x="2411" y="1241"/>
                    <a:pt x="2403" y="1209"/>
                    <a:pt x="2396" y="1170"/>
                  </a:cubicBezTo>
                  <a:cubicBezTo>
                    <a:pt x="2388" y="1122"/>
                    <a:pt x="2380" y="1075"/>
                    <a:pt x="2380" y="1043"/>
                  </a:cubicBezTo>
                  <a:cubicBezTo>
                    <a:pt x="2380" y="1028"/>
                    <a:pt x="2380" y="1012"/>
                    <a:pt x="2372" y="996"/>
                  </a:cubicBezTo>
                  <a:cubicBezTo>
                    <a:pt x="2372" y="964"/>
                    <a:pt x="2364" y="941"/>
                    <a:pt x="2372" y="893"/>
                  </a:cubicBezTo>
                  <a:cubicBezTo>
                    <a:pt x="2380" y="830"/>
                    <a:pt x="2388" y="743"/>
                    <a:pt x="2372" y="711"/>
                  </a:cubicBezTo>
                  <a:cubicBezTo>
                    <a:pt x="2356" y="680"/>
                    <a:pt x="2309" y="553"/>
                    <a:pt x="2285" y="466"/>
                  </a:cubicBezTo>
                  <a:cubicBezTo>
                    <a:pt x="2245" y="363"/>
                    <a:pt x="2293" y="253"/>
                    <a:pt x="2293" y="245"/>
                  </a:cubicBezTo>
                  <a:cubicBezTo>
                    <a:pt x="2309" y="221"/>
                    <a:pt x="2301" y="198"/>
                    <a:pt x="2285" y="182"/>
                  </a:cubicBezTo>
                  <a:cubicBezTo>
                    <a:pt x="2269" y="158"/>
                    <a:pt x="2253" y="103"/>
                    <a:pt x="2253" y="63"/>
                  </a:cubicBezTo>
                  <a:cubicBezTo>
                    <a:pt x="2095" y="71"/>
                    <a:pt x="1937" y="71"/>
                    <a:pt x="1771" y="71"/>
                  </a:cubicBezTo>
                  <a:cubicBezTo>
                    <a:pt x="1249" y="71"/>
                    <a:pt x="688" y="47"/>
                    <a:pt x="119" y="8"/>
                  </a:cubicBezTo>
                  <a:lnTo>
                    <a:pt x="8" y="1423"/>
                  </a:lnTo>
                  <a:close/>
                </a:path>
              </a:pathLst>
            </a:custGeom>
            <a:solidFill>
              <a:schemeClr val="accent6"/>
            </a:solidFill>
            <a:ln>
              <a:solidFill>
                <a:schemeClr val="bg2"/>
              </a:solidFill>
            </a:ln>
            <a:effectLst/>
          </p:spPr>
          <p:txBody>
            <a:bodyPr wrap="none" anchor="ctr"/>
            <a:lstStyle/>
            <a:p>
              <a:endParaRPr lang="en-US" dirty="0">
                <a:latin typeface="Calibri Light" panose="020F0302020204030204"/>
              </a:endParaRPr>
            </a:p>
          </p:txBody>
        </p:sp>
        <p:sp>
          <p:nvSpPr>
            <p:cNvPr id="71" name="Freeform 330"/>
            <p:cNvSpPr>
              <a:spLocks noChangeArrowheads="1"/>
            </p:cNvSpPr>
            <p:nvPr/>
          </p:nvSpPr>
          <p:spPr bwMode="auto">
            <a:xfrm>
              <a:off x="10912576" y="4401041"/>
              <a:ext cx="1384625" cy="911488"/>
            </a:xfrm>
            <a:custGeom>
              <a:avLst/>
              <a:gdLst>
                <a:gd name="T0" fmla="*/ 1921 w 2633"/>
                <a:gd name="T1" fmla="*/ 1470 h 1732"/>
                <a:gd name="T2" fmla="*/ 1921 w 2633"/>
                <a:gd name="T3" fmla="*/ 1470 h 1732"/>
                <a:gd name="T4" fmla="*/ 1977 w 2633"/>
                <a:gd name="T5" fmla="*/ 1518 h 1732"/>
                <a:gd name="T6" fmla="*/ 2024 w 2633"/>
                <a:gd name="T7" fmla="*/ 1549 h 1732"/>
                <a:gd name="T8" fmla="*/ 2080 w 2633"/>
                <a:gd name="T9" fmla="*/ 1581 h 1732"/>
                <a:gd name="T10" fmla="*/ 2111 w 2633"/>
                <a:gd name="T11" fmla="*/ 1565 h 1732"/>
                <a:gd name="T12" fmla="*/ 2151 w 2633"/>
                <a:gd name="T13" fmla="*/ 1533 h 1732"/>
                <a:gd name="T14" fmla="*/ 2332 w 2633"/>
                <a:gd name="T15" fmla="*/ 1541 h 1732"/>
                <a:gd name="T16" fmla="*/ 2372 w 2633"/>
                <a:gd name="T17" fmla="*/ 1573 h 1732"/>
                <a:gd name="T18" fmla="*/ 2483 w 2633"/>
                <a:gd name="T19" fmla="*/ 1620 h 1732"/>
                <a:gd name="T20" fmla="*/ 2538 w 2633"/>
                <a:gd name="T21" fmla="*/ 1668 h 1732"/>
                <a:gd name="T22" fmla="*/ 2600 w 2633"/>
                <a:gd name="T23" fmla="*/ 1723 h 1732"/>
                <a:gd name="T24" fmla="*/ 2624 w 2633"/>
                <a:gd name="T25" fmla="*/ 1723 h 1732"/>
                <a:gd name="T26" fmla="*/ 2600 w 2633"/>
                <a:gd name="T27" fmla="*/ 1652 h 1732"/>
                <a:gd name="T28" fmla="*/ 2546 w 2633"/>
                <a:gd name="T29" fmla="*/ 1565 h 1732"/>
                <a:gd name="T30" fmla="*/ 2600 w 2633"/>
                <a:gd name="T31" fmla="*/ 1486 h 1732"/>
                <a:gd name="T32" fmla="*/ 2616 w 2633"/>
                <a:gd name="T33" fmla="*/ 1415 h 1732"/>
                <a:gd name="T34" fmla="*/ 2584 w 2633"/>
                <a:gd name="T35" fmla="*/ 1367 h 1732"/>
                <a:gd name="T36" fmla="*/ 2569 w 2633"/>
                <a:gd name="T37" fmla="*/ 1320 h 1732"/>
                <a:gd name="T38" fmla="*/ 2569 w 2633"/>
                <a:gd name="T39" fmla="*/ 1241 h 1732"/>
                <a:gd name="T40" fmla="*/ 2608 w 2633"/>
                <a:gd name="T41" fmla="*/ 1225 h 1732"/>
                <a:gd name="T42" fmla="*/ 2608 w 2633"/>
                <a:gd name="T43" fmla="*/ 371 h 1732"/>
                <a:gd name="T44" fmla="*/ 2553 w 2633"/>
                <a:gd name="T45" fmla="*/ 356 h 1732"/>
                <a:gd name="T46" fmla="*/ 2506 w 2633"/>
                <a:gd name="T47" fmla="*/ 316 h 1732"/>
                <a:gd name="T48" fmla="*/ 2483 w 2633"/>
                <a:gd name="T49" fmla="*/ 261 h 1732"/>
                <a:gd name="T50" fmla="*/ 2506 w 2633"/>
                <a:gd name="T51" fmla="*/ 197 h 1732"/>
                <a:gd name="T52" fmla="*/ 2561 w 2633"/>
                <a:gd name="T53" fmla="*/ 95 h 1732"/>
                <a:gd name="T54" fmla="*/ 95 w 2633"/>
                <a:gd name="T55" fmla="*/ 0 h 1732"/>
                <a:gd name="T56" fmla="*/ 64 w 2633"/>
                <a:gd name="T57" fmla="*/ 435 h 1732"/>
                <a:gd name="T58" fmla="*/ 0 w 2633"/>
                <a:gd name="T59" fmla="*/ 1375 h 1732"/>
                <a:gd name="T60" fmla="*/ 1921 w 2633"/>
                <a:gd name="T61" fmla="*/ 1470 h 17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633" h="1732">
                  <a:moveTo>
                    <a:pt x="1921" y="1470"/>
                  </a:moveTo>
                  <a:lnTo>
                    <a:pt x="1921" y="1470"/>
                  </a:lnTo>
                  <a:cubicBezTo>
                    <a:pt x="1921" y="1470"/>
                    <a:pt x="1969" y="1494"/>
                    <a:pt x="1977" y="1518"/>
                  </a:cubicBezTo>
                  <a:cubicBezTo>
                    <a:pt x="1985" y="1533"/>
                    <a:pt x="1985" y="1549"/>
                    <a:pt x="2024" y="1549"/>
                  </a:cubicBezTo>
                  <a:cubicBezTo>
                    <a:pt x="2056" y="1557"/>
                    <a:pt x="2072" y="1573"/>
                    <a:pt x="2080" y="1581"/>
                  </a:cubicBezTo>
                  <a:cubicBezTo>
                    <a:pt x="2087" y="1597"/>
                    <a:pt x="2087" y="1589"/>
                    <a:pt x="2111" y="1565"/>
                  </a:cubicBezTo>
                  <a:cubicBezTo>
                    <a:pt x="2127" y="1541"/>
                    <a:pt x="2127" y="1526"/>
                    <a:pt x="2151" y="1533"/>
                  </a:cubicBezTo>
                  <a:cubicBezTo>
                    <a:pt x="2182" y="1533"/>
                    <a:pt x="2309" y="1518"/>
                    <a:pt x="2332" y="1541"/>
                  </a:cubicBezTo>
                  <a:cubicBezTo>
                    <a:pt x="2348" y="1557"/>
                    <a:pt x="2340" y="1573"/>
                    <a:pt x="2372" y="1573"/>
                  </a:cubicBezTo>
                  <a:cubicBezTo>
                    <a:pt x="2404" y="1573"/>
                    <a:pt x="2467" y="1597"/>
                    <a:pt x="2483" y="1620"/>
                  </a:cubicBezTo>
                  <a:cubicBezTo>
                    <a:pt x="2498" y="1644"/>
                    <a:pt x="2530" y="1668"/>
                    <a:pt x="2538" y="1668"/>
                  </a:cubicBezTo>
                  <a:cubicBezTo>
                    <a:pt x="2546" y="1668"/>
                    <a:pt x="2561" y="1731"/>
                    <a:pt x="2600" y="1723"/>
                  </a:cubicBezTo>
                  <a:cubicBezTo>
                    <a:pt x="2608" y="1723"/>
                    <a:pt x="2616" y="1723"/>
                    <a:pt x="2624" y="1723"/>
                  </a:cubicBezTo>
                  <a:cubicBezTo>
                    <a:pt x="2616" y="1707"/>
                    <a:pt x="2608" y="1684"/>
                    <a:pt x="2600" y="1652"/>
                  </a:cubicBezTo>
                  <a:cubicBezTo>
                    <a:pt x="2569" y="1597"/>
                    <a:pt x="2522" y="1613"/>
                    <a:pt x="2546" y="1565"/>
                  </a:cubicBezTo>
                  <a:cubicBezTo>
                    <a:pt x="2561" y="1526"/>
                    <a:pt x="2592" y="1541"/>
                    <a:pt x="2600" y="1486"/>
                  </a:cubicBezTo>
                  <a:cubicBezTo>
                    <a:pt x="2608" y="1439"/>
                    <a:pt x="2600" y="1439"/>
                    <a:pt x="2616" y="1415"/>
                  </a:cubicBezTo>
                  <a:cubicBezTo>
                    <a:pt x="2632" y="1391"/>
                    <a:pt x="2616" y="1383"/>
                    <a:pt x="2584" y="1367"/>
                  </a:cubicBezTo>
                  <a:cubicBezTo>
                    <a:pt x="2561" y="1352"/>
                    <a:pt x="2538" y="1336"/>
                    <a:pt x="2569" y="1320"/>
                  </a:cubicBezTo>
                  <a:cubicBezTo>
                    <a:pt x="2600" y="1304"/>
                    <a:pt x="2553" y="1265"/>
                    <a:pt x="2569" y="1241"/>
                  </a:cubicBezTo>
                  <a:cubicBezTo>
                    <a:pt x="2584" y="1217"/>
                    <a:pt x="2608" y="1225"/>
                    <a:pt x="2608" y="1225"/>
                  </a:cubicBezTo>
                  <a:cubicBezTo>
                    <a:pt x="2608" y="371"/>
                    <a:pt x="2608" y="371"/>
                    <a:pt x="2608" y="371"/>
                  </a:cubicBezTo>
                  <a:cubicBezTo>
                    <a:pt x="2608" y="371"/>
                    <a:pt x="2577" y="356"/>
                    <a:pt x="2553" y="356"/>
                  </a:cubicBezTo>
                  <a:cubicBezTo>
                    <a:pt x="2530" y="356"/>
                    <a:pt x="2506" y="347"/>
                    <a:pt x="2506" y="316"/>
                  </a:cubicBezTo>
                  <a:cubicBezTo>
                    <a:pt x="2506" y="276"/>
                    <a:pt x="2498" y="276"/>
                    <a:pt x="2483" y="261"/>
                  </a:cubicBezTo>
                  <a:cubicBezTo>
                    <a:pt x="2467" y="245"/>
                    <a:pt x="2475" y="213"/>
                    <a:pt x="2506" y="197"/>
                  </a:cubicBezTo>
                  <a:cubicBezTo>
                    <a:pt x="2530" y="190"/>
                    <a:pt x="2553" y="134"/>
                    <a:pt x="2561" y="95"/>
                  </a:cubicBezTo>
                  <a:cubicBezTo>
                    <a:pt x="1945" y="110"/>
                    <a:pt x="317" y="16"/>
                    <a:pt x="95" y="0"/>
                  </a:cubicBezTo>
                  <a:cubicBezTo>
                    <a:pt x="64" y="435"/>
                    <a:pt x="64" y="435"/>
                    <a:pt x="64" y="435"/>
                  </a:cubicBezTo>
                  <a:cubicBezTo>
                    <a:pt x="0" y="1375"/>
                    <a:pt x="0" y="1375"/>
                    <a:pt x="0" y="1375"/>
                  </a:cubicBezTo>
                  <a:cubicBezTo>
                    <a:pt x="222" y="1391"/>
                    <a:pt x="1542" y="1486"/>
                    <a:pt x="1921" y="1470"/>
                  </a:cubicBezTo>
                </a:path>
              </a:pathLst>
            </a:custGeom>
            <a:solidFill>
              <a:schemeClr val="accent6"/>
            </a:solidFill>
            <a:ln>
              <a:solidFill>
                <a:schemeClr val="bg2"/>
              </a:solidFill>
            </a:ln>
            <a:effectLst/>
          </p:spPr>
          <p:txBody>
            <a:bodyPr wrap="none" anchor="ctr"/>
            <a:lstStyle/>
            <a:p>
              <a:endParaRPr lang="en-US" dirty="0">
                <a:latin typeface="Calibri Light" panose="020F0302020204030204"/>
              </a:endParaRPr>
            </a:p>
          </p:txBody>
        </p:sp>
        <p:sp>
          <p:nvSpPr>
            <p:cNvPr id="72" name="Freeform 331"/>
            <p:cNvSpPr>
              <a:spLocks noChangeArrowheads="1"/>
            </p:cNvSpPr>
            <p:nvPr/>
          </p:nvSpPr>
          <p:spPr bwMode="auto">
            <a:xfrm>
              <a:off x="10912576" y="4401041"/>
              <a:ext cx="1384625" cy="911488"/>
            </a:xfrm>
            <a:custGeom>
              <a:avLst/>
              <a:gdLst>
                <a:gd name="T0" fmla="*/ 2592 w 2633"/>
                <a:gd name="T1" fmla="*/ 1731 h 1732"/>
                <a:gd name="T2" fmla="*/ 2538 w 2633"/>
                <a:gd name="T3" fmla="*/ 1668 h 1732"/>
                <a:gd name="T4" fmla="*/ 2372 w 2633"/>
                <a:gd name="T5" fmla="*/ 1581 h 1732"/>
                <a:gd name="T6" fmla="*/ 2324 w 2633"/>
                <a:gd name="T7" fmla="*/ 1541 h 1732"/>
                <a:gd name="T8" fmla="*/ 2206 w 2633"/>
                <a:gd name="T9" fmla="*/ 1533 h 1732"/>
                <a:gd name="T10" fmla="*/ 2119 w 2633"/>
                <a:gd name="T11" fmla="*/ 1557 h 1732"/>
                <a:gd name="T12" fmla="*/ 2087 w 2633"/>
                <a:gd name="T13" fmla="*/ 1597 h 1732"/>
                <a:gd name="T14" fmla="*/ 2072 w 2633"/>
                <a:gd name="T15" fmla="*/ 1581 h 1732"/>
                <a:gd name="T16" fmla="*/ 1977 w 2633"/>
                <a:gd name="T17" fmla="*/ 1526 h 1732"/>
                <a:gd name="T18" fmla="*/ 1913 w 2633"/>
                <a:gd name="T19" fmla="*/ 1470 h 1732"/>
                <a:gd name="T20" fmla="*/ 1803 w 2633"/>
                <a:gd name="T21" fmla="*/ 1470 h 1732"/>
                <a:gd name="T22" fmla="*/ 0 w 2633"/>
                <a:gd name="T23" fmla="*/ 1375 h 1732"/>
                <a:gd name="T24" fmla="*/ 95 w 2633"/>
                <a:gd name="T25" fmla="*/ 0 h 1732"/>
                <a:gd name="T26" fmla="*/ 2435 w 2633"/>
                <a:gd name="T27" fmla="*/ 95 h 1732"/>
                <a:gd name="T28" fmla="*/ 2569 w 2633"/>
                <a:gd name="T29" fmla="*/ 95 h 1732"/>
                <a:gd name="T30" fmla="*/ 2506 w 2633"/>
                <a:gd name="T31" fmla="*/ 205 h 1732"/>
                <a:gd name="T32" fmla="*/ 2483 w 2633"/>
                <a:gd name="T33" fmla="*/ 261 h 1732"/>
                <a:gd name="T34" fmla="*/ 2514 w 2633"/>
                <a:gd name="T35" fmla="*/ 316 h 1732"/>
                <a:gd name="T36" fmla="*/ 2608 w 2633"/>
                <a:gd name="T37" fmla="*/ 371 h 1732"/>
                <a:gd name="T38" fmla="*/ 2608 w 2633"/>
                <a:gd name="T39" fmla="*/ 1233 h 1732"/>
                <a:gd name="T40" fmla="*/ 2600 w 2633"/>
                <a:gd name="T41" fmla="*/ 1225 h 1732"/>
                <a:gd name="T42" fmla="*/ 2577 w 2633"/>
                <a:gd name="T43" fmla="*/ 1280 h 1732"/>
                <a:gd name="T44" fmla="*/ 2561 w 2633"/>
                <a:gd name="T45" fmla="*/ 1336 h 1732"/>
                <a:gd name="T46" fmla="*/ 2592 w 2633"/>
                <a:gd name="T47" fmla="*/ 1367 h 1732"/>
                <a:gd name="T48" fmla="*/ 2624 w 2633"/>
                <a:gd name="T49" fmla="*/ 1399 h 1732"/>
                <a:gd name="T50" fmla="*/ 2608 w 2633"/>
                <a:gd name="T51" fmla="*/ 1446 h 1732"/>
                <a:gd name="T52" fmla="*/ 2577 w 2633"/>
                <a:gd name="T53" fmla="*/ 1533 h 1732"/>
                <a:gd name="T54" fmla="*/ 2561 w 2633"/>
                <a:gd name="T55" fmla="*/ 1604 h 1732"/>
                <a:gd name="T56" fmla="*/ 2632 w 2633"/>
                <a:gd name="T57" fmla="*/ 1723 h 1732"/>
                <a:gd name="T58" fmla="*/ 2624 w 2633"/>
                <a:gd name="T59" fmla="*/ 1731 h 1732"/>
                <a:gd name="T60" fmla="*/ 2592 w 2633"/>
                <a:gd name="T61" fmla="*/ 1731 h 1732"/>
                <a:gd name="T62" fmla="*/ 2261 w 2633"/>
                <a:gd name="T63" fmla="*/ 1526 h 1732"/>
                <a:gd name="T64" fmla="*/ 2340 w 2633"/>
                <a:gd name="T65" fmla="*/ 1557 h 1732"/>
                <a:gd name="T66" fmla="*/ 2483 w 2633"/>
                <a:gd name="T67" fmla="*/ 1620 h 1732"/>
                <a:gd name="T68" fmla="*/ 2553 w 2633"/>
                <a:gd name="T69" fmla="*/ 1676 h 1732"/>
                <a:gd name="T70" fmla="*/ 2600 w 2633"/>
                <a:gd name="T71" fmla="*/ 1723 h 1732"/>
                <a:gd name="T72" fmla="*/ 2592 w 2633"/>
                <a:gd name="T73" fmla="*/ 1652 h 1732"/>
                <a:gd name="T74" fmla="*/ 2538 w 2633"/>
                <a:gd name="T75" fmla="*/ 1565 h 1732"/>
                <a:gd name="T76" fmla="*/ 2600 w 2633"/>
                <a:gd name="T77" fmla="*/ 1486 h 1732"/>
                <a:gd name="T78" fmla="*/ 2608 w 2633"/>
                <a:gd name="T79" fmla="*/ 1415 h 1732"/>
                <a:gd name="T80" fmla="*/ 2592 w 2633"/>
                <a:gd name="T81" fmla="*/ 1375 h 1732"/>
                <a:gd name="T82" fmla="*/ 2577 w 2633"/>
                <a:gd name="T83" fmla="*/ 1367 h 1732"/>
                <a:gd name="T84" fmla="*/ 2569 w 2633"/>
                <a:gd name="T85" fmla="*/ 1320 h 1732"/>
                <a:gd name="T86" fmla="*/ 2569 w 2633"/>
                <a:gd name="T87" fmla="*/ 1241 h 1732"/>
                <a:gd name="T88" fmla="*/ 2600 w 2633"/>
                <a:gd name="T89" fmla="*/ 371 h 1732"/>
                <a:gd name="T90" fmla="*/ 2506 w 2633"/>
                <a:gd name="T91" fmla="*/ 316 h 1732"/>
                <a:gd name="T92" fmla="*/ 2483 w 2633"/>
                <a:gd name="T93" fmla="*/ 269 h 1732"/>
                <a:gd name="T94" fmla="*/ 2498 w 2633"/>
                <a:gd name="T95" fmla="*/ 197 h 1732"/>
                <a:gd name="T96" fmla="*/ 2435 w 2633"/>
                <a:gd name="T97" fmla="*/ 103 h 1732"/>
                <a:gd name="T98" fmla="*/ 71 w 2633"/>
                <a:gd name="T99" fmla="*/ 435 h 1732"/>
                <a:gd name="T100" fmla="*/ 1803 w 2633"/>
                <a:gd name="T101" fmla="*/ 1462 h 1732"/>
                <a:gd name="T102" fmla="*/ 1921 w 2633"/>
                <a:gd name="T103" fmla="*/ 1462 h 1732"/>
                <a:gd name="T104" fmla="*/ 1921 w 2633"/>
                <a:gd name="T105" fmla="*/ 1462 h 1732"/>
                <a:gd name="T106" fmla="*/ 1977 w 2633"/>
                <a:gd name="T107" fmla="*/ 1518 h 1732"/>
                <a:gd name="T108" fmla="*/ 2080 w 2633"/>
                <a:gd name="T109" fmla="*/ 1581 h 1732"/>
                <a:gd name="T110" fmla="*/ 2087 w 2633"/>
                <a:gd name="T111" fmla="*/ 1589 h 1732"/>
                <a:gd name="T112" fmla="*/ 2111 w 2633"/>
                <a:gd name="T113" fmla="*/ 1549 h 1732"/>
                <a:gd name="T114" fmla="*/ 2198 w 2633"/>
                <a:gd name="T115" fmla="*/ 1526 h 17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633" h="1732">
                  <a:moveTo>
                    <a:pt x="2592" y="1731"/>
                  </a:moveTo>
                  <a:lnTo>
                    <a:pt x="2592" y="1731"/>
                  </a:lnTo>
                  <a:cubicBezTo>
                    <a:pt x="2569" y="1731"/>
                    <a:pt x="2553" y="1699"/>
                    <a:pt x="2546" y="1684"/>
                  </a:cubicBezTo>
                  <a:cubicBezTo>
                    <a:pt x="2546" y="1676"/>
                    <a:pt x="2538" y="1668"/>
                    <a:pt x="2538" y="1668"/>
                  </a:cubicBezTo>
                  <a:cubicBezTo>
                    <a:pt x="2530" y="1668"/>
                    <a:pt x="2498" y="1644"/>
                    <a:pt x="2483" y="1620"/>
                  </a:cubicBezTo>
                  <a:cubicBezTo>
                    <a:pt x="2467" y="1597"/>
                    <a:pt x="2404" y="1581"/>
                    <a:pt x="2372" y="1581"/>
                  </a:cubicBezTo>
                  <a:cubicBezTo>
                    <a:pt x="2348" y="1581"/>
                    <a:pt x="2348" y="1573"/>
                    <a:pt x="2340" y="1557"/>
                  </a:cubicBezTo>
                  <a:cubicBezTo>
                    <a:pt x="2332" y="1557"/>
                    <a:pt x="2332" y="1549"/>
                    <a:pt x="2324" y="1541"/>
                  </a:cubicBezTo>
                  <a:cubicBezTo>
                    <a:pt x="2324" y="1541"/>
                    <a:pt x="2309" y="1533"/>
                    <a:pt x="2261" y="1533"/>
                  </a:cubicBezTo>
                  <a:cubicBezTo>
                    <a:pt x="2245" y="1533"/>
                    <a:pt x="2222" y="1533"/>
                    <a:pt x="2206" y="1533"/>
                  </a:cubicBezTo>
                  <a:cubicBezTo>
                    <a:pt x="2182" y="1533"/>
                    <a:pt x="2158" y="1533"/>
                    <a:pt x="2151" y="1533"/>
                  </a:cubicBezTo>
                  <a:cubicBezTo>
                    <a:pt x="2135" y="1533"/>
                    <a:pt x="2127" y="1541"/>
                    <a:pt x="2119" y="1557"/>
                  </a:cubicBezTo>
                  <a:lnTo>
                    <a:pt x="2111" y="1565"/>
                  </a:lnTo>
                  <a:cubicBezTo>
                    <a:pt x="2095" y="1589"/>
                    <a:pt x="2095" y="1597"/>
                    <a:pt x="2087" y="1597"/>
                  </a:cubicBezTo>
                  <a:cubicBezTo>
                    <a:pt x="2080" y="1597"/>
                    <a:pt x="2080" y="1589"/>
                    <a:pt x="2080" y="1589"/>
                  </a:cubicBezTo>
                  <a:cubicBezTo>
                    <a:pt x="2080" y="1589"/>
                    <a:pt x="2072" y="1589"/>
                    <a:pt x="2072" y="1581"/>
                  </a:cubicBezTo>
                  <a:cubicBezTo>
                    <a:pt x="2064" y="1573"/>
                    <a:pt x="2048" y="1557"/>
                    <a:pt x="2016" y="1557"/>
                  </a:cubicBezTo>
                  <a:cubicBezTo>
                    <a:pt x="1985" y="1549"/>
                    <a:pt x="1977" y="1541"/>
                    <a:pt x="1977" y="1526"/>
                  </a:cubicBezTo>
                  <a:cubicBezTo>
                    <a:pt x="1969" y="1518"/>
                    <a:pt x="1969" y="1518"/>
                    <a:pt x="1969" y="1518"/>
                  </a:cubicBezTo>
                  <a:cubicBezTo>
                    <a:pt x="1961" y="1502"/>
                    <a:pt x="1921" y="1478"/>
                    <a:pt x="1913" y="1470"/>
                  </a:cubicBezTo>
                  <a:cubicBezTo>
                    <a:pt x="1890" y="1470"/>
                    <a:pt x="1850" y="1470"/>
                    <a:pt x="1803" y="1470"/>
                  </a:cubicBezTo>
                  <a:lnTo>
                    <a:pt x="1803" y="1470"/>
                  </a:lnTo>
                  <a:cubicBezTo>
                    <a:pt x="1328" y="1470"/>
                    <a:pt x="222" y="1391"/>
                    <a:pt x="0" y="1375"/>
                  </a:cubicBezTo>
                  <a:lnTo>
                    <a:pt x="0" y="1375"/>
                  </a:lnTo>
                  <a:cubicBezTo>
                    <a:pt x="64" y="435"/>
                    <a:pt x="64" y="435"/>
                    <a:pt x="64" y="435"/>
                  </a:cubicBezTo>
                  <a:cubicBezTo>
                    <a:pt x="95" y="0"/>
                    <a:pt x="95" y="0"/>
                    <a:pt x="95" y="0"/>
                  </a:cubicBezTo>
                  <a:lnTo>
                    <a:pt x="95" y="0"/>
                  </a:lnTo>
                  <a:cubicBezTo>
                    <a:pt x="269" y="8"/>
                    <a:pt x="1747" y="95"/>
                    <a:pt x="2435" y="95"/>
                  </a:cubicBezTo>
                  <a:cubicBezTo>
                    <a:pt x="2483" y="95"/>
                    <a:pt x="2522" y="95"/>
                    <a:pt x="2561" y="95"/>
                  </a:cubicBezTo>
                  <a:cubicBezTo>
                    <a:pt x="2569" y="95"/>
                    <a:pt x="2569" y="95"/>
                    <a:pt x="2569" y="95"/>
                  </a:cubicBezTo>
                  <a:lnTo>
                    <a:pt x="2569" y="95"/>
                  </a:lnTo>
                  <a:cubicBezTo>
                    <a:pt x="2553" y="142"/>
                    <a:pt x="2530" y="190"/>
                    <a:pt x="2506" y="205"/>
                  </a:cubicBezTo>
                  <a:cubicBezTo>
                    <a:pt x="2491" y="213"/>
                    <a:pt x="2483" y="221"/>
                    <a:pt x="2483" y="237"/>
                  </a:cubicBezTo>
                  <a:cubicBezTo>
                    <a:pt x="2475" y="245"/>
                    <a:pt x="2483" y="253"/>
                    <a:pt x="2483" y="261"/>
                  </a:cubicBezTo>
                  <a:cubicBezTo>
                    <a:pt x="2491" y="269"/>
                    <a:pt x="2491" y="269"/>
                    <a:pt x="2498" y="269"/>
                  </a:cubicBezTo>
                  <a:cubicBezTo>
                    <a:pt x="2506" y="276"/>
                    <a:pt x="2514" y="284"/>
                    <a:pt x="2514" y="316"/>
                  </a:cubicBezTo>
                  <a:cubicBezTo>
                    <a:pt x="2514" y="347"/>
                    <a:pt x="2530" y="347"/>
                    <a:pt x="2553" y="347"/>
                  </a:cubicBezTo>
                  <a:cubicBezTo>
                    <a:pt x="2577" y="347"/>
                    <a:pt x="2608" y="371"/>
                    <a:pt x="2608" y="371"/>
                  </a:cubicBezTo>
                  <a:lnTo>
                    <a:pt x="2608" y="371"/>
                  </a:lnTo>
                  <a:cubicBezTo>
                    <a:pt x="2608" y="1233"/>
                    <a:pt x="2608" y="1233"/>
                    <a:pt x="2608" y="1233"/>
                  </a:cubicBezTo>
                  <a:cubicBezTo>
                    <a:pt x="2600" y="1225"/>
                    <a:pt x="2600" y="1225"/>
                    <a:pt x="2600" y="1225"/>
                  </a:cubicBezTo>
                  <a:lnTo>
                    <a:pt x="2600" y="1225"/>
                  </a:lnTo>
                  <a:cubicBezTo>
                    <a:pt x="2592" y="1225"/>
                    <a:pt x="2584" y="1233"/>
                    <a:pt x="2577" y="1241"/>
                  </a:cubicBezTo>
                  <a:cubicBezTo>
                    <a:pt x="2569" y="1257"/>
                    <a:pt x="2569" y="1265"/>
                    <a:pt x="2577" y="1280"/>
                  </a:cubicBezTo>
                  <a:cubicBezTo>
                    <a:pt x="2584" y="1296"/>
                    <a:pt x="2584" y="1312"/>
                    <a:pt x="2569" y="1328"/>
                  </a:cubicBezTo>
                  <a:cubicBezTo>
                    <a:pt x="2561" y="1328"/>
                    <a:pt x="2561" y="1336"/>
                    <a:pt x="2561" y="1336"/>
                  </a:cubicBezTo>
                  <a:cubicBezTo>
                    <a:pt x="2561" y="1344"/>
                    <a:pt x="2569" y="1352"/>
                    <a:pt x="2584" y="1360"/>
                  </a:cubicBezTo>
                  <a:cubicBezTo>
                    <a:pt x="2584" y="1360"/>
                    <a:pt x="2584" y="1367"/>
                    <a:pt x="2592" y="1367"/>
                  </a:cubicBezTo>
                  <a:lnTo>
                    <a:pt x="2592" y="1367"/>
                  </a:lnTo>
                  <a:cubicBezTo>
                    <a:pt x="2608" y="1383"/>
                    <a:pt x="2624" y="1383"/>
                    <a:pt x="2624" y="1399"/>
                  </a:cubicBezTo>
                  <a:cubicBezTo>
                    <a:pt x="2624" y="1407"/>
                    <a:pt x="2624" y="1407"/>
                    <a:pt x="2616" y="1415"/>
                  </a:cubicBezTo>
                  <a:cubicBezTo>
                    <a:pt x="2608" y="1431"/>
                    <a:pt x="2608" y="1431"/>
                    <a:pt x="2608" y="1446"/>
                  </a:cubicBezTo>
                  <a:cubicBezTo>
                    <a:pt x="2608" y="1454"/>
                    <a:pt x="2608" y="1462"/>
                    <a:pt x="2608" y="1486"/>
                  </a:cubicBezTo>
                  <a:cubicBezTo>
                    <a:pt x="2600" y="1518"/>
                    <a:pt x="2584" y="1526"/>
                    <a:pt x="2577" y="1533"/>
                  </a:cubicBezTo>
                  <a:cubicBezTo>
                    <a:pt x="2561" y="1541"/>
                    <a:pt x="2553" y="1549"/>
                    <a:pt x="2546" y="1573"/>
                  </a:cubicBezTo>
                  <a:cubicBezTo>
                    <a:pt x="2538" y="1589"/>
                    <a:pt x="2546" y="1597"/>
                    <a:pt x="2561" y="1604"/>
                  </a:cubicBezTo>
                  <a:cubicBezTo>
                    <a:pt x="2569" y="1613"/>
                    <a:pt x="2584" y="1620"/>
                    <a:pt x="2600" y="1644"/>
                  </a:cubicBezTo>
                  <a:cubicBezTo>
                    <a:pt x="2616" y="1676"/>
                    <a:pt x="2624" y="1699"/>
                    <a:pt x="2632" y="1723"/>
                  </a:cubicBezTo>
                  <a:cubicBezTo>
                    <a:pt x="2632" y="1731"/>
                    <a:pt x="2632" y="1731"/>
                    <a:pt x="2632" y="1731"/>
                  </a:cubicBezTo>
                  <a:cubicBezTo>
                    <a:pt x="2624" y="1731"/>
                    <a:pt x="2624" y="1731"/>
                    <a:pt x="2624" y="1731"/>
                  </a:cubicBezTo>
                  <a:cubicBezTo>
                    <a:pt x="2616" y="1731"/>
                    <a:pt x="2608" y="1731"/>
                    <a:pt x="2600" y="1731"/>
                  </a:cubicBezTo>
                  <a:cubicBezTo>
                    <a:pt x="2600" y="1731"/>
                    <a:pt x="2600" y="1731"/>
                    <a:pt x="2592" y="1731"/>
                  </a:cubicBezTo>
                  <a:close/>
                  <a:moveTo>
                    <a:pt x="2261" y="1526"/>
                  </a:moveTo>
                  <a:lnTo>
                    <a:pt x="2261" y="1526"/>
                  </a:lnTo>
                  <a:cubicBezTo>
                    <a:pt x="2301" y="1526"/>
                    <a:pt x="2324" y="1526"/>
                    <a:pt x="2332" y="1533"/>
                  </a:cubicBezTo>
                  <a:cubicBezTo>
                    <a:pt x="2340" y="1541"/>
                    <a:pt x="2340" y="1549"/>
                    <a:pt x="2340" y="1557"/>
                  </a:cubicBezTo>
                  <a:cubicBezTo>
                    <a:pt x="2348" y="1565"/>
                    <a:pt x="2356" y="1573"/>
                    <a:pt x="2372" y="1573"/>
                  </a:cubicBezTo>
                  <a:cubicBezTo>
                    <a:pt x="2404" y="1573"/>
                    <a:pt x="2467" y="1589"/>
                    <a:pt x="2483" y="1620"/>
                  </a:cubicBezTo>
                  <a:cubicBezTo>
                    <a:pt x="2506" y="1644"/>
                    <a:pt x="2530" y="1660"/>
                    <a:pt x="2538" y="1660"/>
                  </a:cubicBezTo>
                  <a:cubicBezTo>
                    <a:pt x="2546" y="1660"/>
                    <a:pt x="2545" y="1668"/>
                    <a:pt x="2553" y="1676"/>
                  </a:cubicBezTo>
                  <a:cubicBezTo>
                    <a:pt x="2561" y="1699"/>
                    <a:pt x="2577" y="1723"/>
                    <a:pt x="2592" y="1723"/>
                  </a:cubicBezTo>
                  <a:cubicBezTo>
                    <a:pt x="2600" y="1723"/>
                    <a:pt x="2600" y="1723"/>
                    <a:pt x="2600" y="1723"/>
                  </a:cubicBezTo>
                  <a:cubicBezTo>
                    <a:pt x="2608" y="1723"/>
                    <a:pt x="2616" y="1723"/>
                    <a:pt x="2624" y="1723"/>
                  </a:cubicBezTo>
                  <a:cubicBezTo>
                    <a:pt x="2616" y="1699"/>
                    <a:pt x="2608" y="1676"/>
                    <a:pt x="2592" y="1652"/>
                  </a:cubicBezTo>
                  <a:cubicBezTo>
                    <a:pt x="2584" y="1628"/>
                    <a:pt x="2569" y="1613"/>
                    <a:pt x="2553" y="1604"/>
                  </a:cubicBezTo>
                  <a:cubicBezTo>
                    <a:pt x="2538" y="1597"/>
                    <a:pt x="2530" y="1589"/>
                    <a:pt x="2538" y="1565"/>
                  </a:cubicBezTo>
                  <a:cubicBezTo>
                    <a:pt x="2546" y="1549"/>
                    <a:pt x="2561" y="1541"/>
                    <a:pt x="2569" y="1533"/>
                  </a:cubicBezTo>
                  <a:cubicBezTo>
                    <a:pt x="2584" y="1518"/>
                    <a:pt x="2592" y="1510"/>
                    <a:pt x="2600" y="1486"/>
                  </a:cubicBezTo>
                  <a:cubicBezTo>
                    <a:pt x="2600" y="1462"/>
                    <a:pt x="2600" y="1454"/>
                    <a:pt x="2600" y="1446"/>
                  </a:cubicBezTo>
                  <a:cubicBezTo>
                    <a:pt x="2600" y="1431"/>
                    <a:pt x="2600" y="1423"/>
                    <a:pt x="2608" y="1415"/>
                  </a:cubicBezTo>
                  <a:cubicBezTo>
                    <a:pt x="2616" y="1407"/>
                    <a:pt x="2616" y="1399"/>
                    <a:pt x="2616" y="1399"/>
                  </a:cubicBezTo>
                  <a:cubicBezTo>
                    <a:pt x="2616" y="1391"/>
                    <a:pt x="2608" y="1383"/>
                    <a:pt x="2592" y="1375"/>
                  </a:cubicBezTo>
                  <a:cubicBezTo>
                    <a:pt x="2584" y="1375"/>
                    <a:pt x="2584" y="1375"/>
                    <a:pt x="2584" y="1375"/>
                  </a:cubicBezTo>
                  <a:cubicBezTo>
                    <a:pt x="2584" y="1367"/>
                    <a:pt x="2584" y="1367"/>
                    <a:pt x="2577" y="1367"/>
                  </a:cubicBezTo>
                  <a:cubicBezTo>
                    <a:pt x="2561" y="1360"/>
                    <a:pt x="2553" y="1352"/>
                    <a:pt x="2553" y="1336"/>
                  </a:cubicBezTo>
                  <a:cubicBezTo>
                    <a:pt x="2553" y="1328"/>
                    <a:pt x="2553" y="1328"/>
                    <a:pt x="2569" y="1320"/>
                  </a:cubicBezTo>
                  <a:cubicBezTo>
                    <a:pt x="2577" y="1312"/>
                    <a:pt x="2577" y="1304"/>
                    <a:pt x="2569" y="1280"/>
                  </a:cubicBezTo>
                  <a:cubicBezTo>
                    <a:pt x="2561" y="1265"/>
                    <a:pt x="2561" y="1249"/>
                    <a:pt x="2569" y="1241"/>
                  </a:cubicBezTo>
                  <a:cubicBezTo>
                    <a:pt x="2584" y="1217"/>
                    <a:pt x="2592" y="1217"/>
                    <a:pt x="2600" y="1217"/>
                  </a:cubicBezTo>
                  <a:cubicBezTo>
                    <a:pt x="2600" y="371"/>
                    <a:pt x="2600" y="371"/>
                    <a:pt x="2600" y="371"/>
                  </a:cubicBezTo>
                  <a:cubicBezTo>
                    <a:pt x="2592" y="371"/>
                    <a:pt x="2569" y="356"/>
                    <a:pt x="2553" y="356"/>
                  </a:cubicBezTo>
                  <a:cubicBezTo>
                    <a:pt x="2530" y="356"/>
                    <a:pt x="2506" y="347"/>
                    <a:pt x="2506" y="316"/>
                  </a:cubicBezTo>
                  <a:cubicBezTo>
                    <a:pt x="2506" y="292"/>
                    <a:pt x="2498" y="284"/>
                    <a:pt x="2491" y="276"/>
                  </a:cubicBezTo>
                  <a:lnTo>
                    <a:pt x="2483" y="269"/>
                  </a:lnTo>
                  <a:cubicBezTo>
                    <a:pt x="2475" y="253"/>
                    <a:pt x="2475" y="245"/>
                    <a:pt x="2475" y="229"/>
                  </a:cubicBezTo>
                  <a:cubicBezTo>
                    <a:pt x="2475" y="221"/>
                    <a:pt x="2491" y="205"/>
                    <a:pt x="2498" y="197"/>
                  </a:cubicBezTo>
                  <a:cubicBezTo>
                    <a:pt x="2522" y="182"/>
                    <a:pt x="2546" y="142"/>
                    <a:pt x="2561" y="95"/>
                  </a:cubicBezTo>
                  <a:cubicBezTo>
                    <a:pt x="2522" y="103"/>
                    <a:pt x="2483" y="103"/>
                    <a:pt x="2435" y="103"/>
                  </a:cubicBezTo>
                  <a:cubicBezTo>
                    <a:pt x="1755" y="103"/>
                    <a:pt x="285" y="16"/>
                    <a:pt x="103" y="8"/>
                  </a:cubicBezTo>
                  <a:cubicBezTo>
                    <a:pt x="71" y="435"/>
                    <a:pt x="71" y="435"/>
                    <a:pt x="71" y="435"/>
                  </a:cubicBezTo>
                  <a:cubicBezTo>
                    <a:pt x="8" y="1367"/>
                    <a:pt x="8" y="1367"/>
                    <a:pt x="8" y="1367"/>
                  </a:cubicBezTo>
                  <a:cubicBezTo>
                    <a:pt x="229" y="1383"/>
                    <a:pt x="1328" y="1462"/>
                    <a:pt x="1803" y="1462"/>
                  </a:cubicBezTo>
                  <a:lnTo>
                    <a:pt x="1803" y="1462"/>
                  </a:lnTo>
                  <a:cubicBezTo>
                    <a:pt x="1850" y="1462"/>
                    <a:pt x="1890" y="1462"/>
                    <a:pt x="1921" y="1462"/>
                  </a:cubicBezTo>
                  <a:lnTo>
                    <a:pt x="1921" y="1462"/>
                  </a:lnTo>
                  <a:lnTo>
                    <a:pt x="1921" y="1462"/>
                  </a:lnTo>
                  <a:cubicBezTo>
                    <a:pt x="1921" y="1462"/>
                    <a:pt x="1969" y="1494"/>
                    <a:pt x="1977" y="1518"/>
                  </a:cubicBezTo>
                  <a:lnTo>
                    <a:pt x="1977" y="1518"/>
                  </a:lnTo>
                  <a:cubicBezTo>
                    <a:pt x="1985" y="1533"/>
                    <a:pt x="1992" y="1541"/>
                    <a:pt x="2024" y="1549"/>
                  </a:cubicBezTo>
                  <a:cubicBezTo>
                    <a:pt x="2056" y="1549"/>
                    <a:pt x="2072" y="1565"/>
                    <a:pt x="2080" y="1581"/>
                  </a:cubicBezTo>
                  <a:lnTo>
                    <a:pt x="2080" y="1581"/>
                  </a:lnTo>
                  <a:lnTo>
                    <a:pt x="2087" y="1589"/>
                  </a:lnTo>
                  <a:cubicBezTo>
                    <a:pt x="2087" y="1589"/>
                    <a:pt x="2095" y="1573"/>
                    <a:pt x="2103" y="1565"/>
                  </a:cubicBezTo>
                  <a:cubicBezTo>
                    <a:pt x="2111" y="1557"/>
                    <a:pt x="2111" y="1557"/>
                    <a:pt x="2111" y="1549"/>
                  </a:cubicBezTo>
                  <a:cubicBezTo>
                    <a:pt x="2127" y="1533"/>
                    <a:pt x="2127" y="1526"/>
                    <a:pt x="2151" y="1526"/>
                  </a:cubicBezTo>
                  <a:cubicBezTo>
                    <a:pt x="2158" y="1526"/>
                    <a:pt x="2182" y="1526"/>
                    <a:pt x="2198" y="1526"/>
                  </a:cubicBezTo>
                  <a:cubicBezTo>
                    <a:pt x="2222" y="1526"/>
                    <a:pt x="2245" y="1526"/>
                    <a:pt x="2261" y="1526"/>
                  </a:cubicBezTo>
                  <a:close/>
                </a:path>
              </a:pathLst>
            </a:custGeom>
            <a:solidFill>
              <a:schemeClr val="accent6"/>
            </a:solidFill>
            <a:ln>
              <a:solidFill>
                <a:schemeClr val="bg2"/>
              </a:solidFill>
            </a:ln>
            <a:effectLst/>
          </p:spPr>
          <p:txBody>
            <a:bodyPr wrap="none" anchor="ctr"/>
            <a:lstStyle/>
            <a:p>
              <a:endParaRPr lang="en-US" dirty="0">
                <a:latin typeface="Calibri Light" panose="020F0302020204030204"/>
              </a:endParaRPr>
            </a:p>
          </p:txBody>
        </p:sp>
        <p:sp>
          <p:nvSpPr>
            <p:cNvPr id="73" name="Freeform 350"/>
            <p:cNvSpPr>
              <a:spLocks noChangeArrowheads="1"/>
            </p:cNvSpPr>
            <p:nvPr/>
          </p:nvSpPr>
          <p:spPr bwMode="auto">
            <a:xfrm>
              <a:off x="10880106" y="5124665"/>
              <a:ext cx="1630471" cy="816396"/>
            </a:xfrm>
            <a:custGeom>
              <a:avLst/>
              <a:gdLst>
                <a:gd name="T0" fmla="*/ 3098 w 3099"/>
                <a:gd name="T1" fmla="*/ 1510 h 1551"/>
                <a:gd name="T2" fmla="*/ 3098 w 3099"/>
                <a:gd name="T3" fmla="*/ 1510 h 1551"/>
                <a:gd name="T4" fmla="*/ 3082 w 3099"/>
                <a:gd name="T5" fmla="*/ 1494 h 1551"/>
                <a:gd name="T6" fmla="*/ 3035 w 3099"/>
                <a:gd name="T7" fmla="*/ 1463 h 1551"/>
                <a:gd name="T8" fmla="*/ 3027 w 3099"/>
                <a:gd name="T9" fmla="*/ 1384 h 1551"/>
                <a:gd name="T10" fmla="*/ 2948 w 3099"/>
                <a:gd name="T11" fmla="*/ 1305 h 1551"/>
                <a:gd name="T12" fmla="*/ 2940 w 3099"/>
                <a:gd name="T13" fmla="*/ 1265 h 1551"/>
                <a:gd name="T14" fmla="*/ 2916 w 3099"/>
                <a:gd name="T15" fmla="*/ 1194 h 1551"/>
                <a:gd name="T16" fmla="*/ 2885 w 3099"/>
                <a:gd name="T17" fmla="*/ 1186 h 1551"/>
                <a:gd name="T18" fmla="*/ 2900 w 3099"/>
                <a:gd name="T19" fmla="*/ 1044 h 1551"/>
                <a:gd name="T20" fmla="*/ 2885 w 3099"/>
                <a:gd name="T21" fmla="*/ 988 h 1551"/>
                <a:gd name="T22" fmla="*/ 2885 w 3099"/>
                <a:gd name="T23" fmla="*/ 925 h 1551"/>
                <a:gd name="T24" fmla="*/ 2877 w 3099"/>
                <a:gd name="T25" fmla="*/ 878 h 1551"/>
                <a:gd name="T26" fmla="*/ 2853 w 3099"/>
                <a:gd name="T27" fmla="*/ 846 h 1551"/>
                <a:gd name="T28" fmla="*/ 2853 w 3099"/>
                <a:gd name="T29" fmla="*/ 807 h 1551"/>
                <a:gd name="T30" fmla="*/ 2821 w 3099"/>
                <a:gd name="T31" fmla="*/ 783 h 1551"/>
                <a:gd name="T32" fmla="*/ 2806 w 3099"/>
                <a:gd name="T33" fmla="*/ 767 h 1551"/>
                <a:gd name="T34" fmla="*/ 2790 w 3099"/>
                <a:gd name="T35" fmla="*/ 617 h 1551"/>
                <a:gd name="T36" fmla="*/ 2750 w 3099"/>
                <a:gd name="T37" fmla="*/ 530 h 1551"/>
                <a:gd name="T38" fmla="*/ 2719 w 3099"/>
                <a:gd name="T39" fmla="*/ 459 h 1551"/>
                <a:gd name="T40" fmla="*/ 2703 w 3099"/>
                <a:gd name="T41" fmla="*/ 380 h 1551"/>
                <a:gd name="T42" fmla="*/ 2687 w 3099"/>
                <a:gd name="T43" fmla="*/ 348 h 1551"/>
                <a:gd name="T44" fmla="*/ 2663 w 3099"/>
                <a:gd name="T45" fmla="*/ 348 h 1551"/>
                <a:gd name="T46" fmla="*/ 2601 w 3099"/>
                <a:gd name="T47" fmla="*/ 293 h 1551"/>
                <a:gd name="T48" fmla="*/ 2546 w 3099"/>
                <a:gd name="T49" fmla="*/ 245 h 1551"/>
                <a:gd name="T50" fmla="*/ 2435 w 3099"/>
                <a:gd name="T51" fmla="*/ 198 h 1551"/>
                <a:gd name="T52" fmla="*/ 2395 w 3099"/>
                <a:gd name="T53" fmla="*/ 166 h 1551"/>
                <a:gd name="T54" fmla="*/ 2214 w 3099"/>
                <a:gd name="T55" fmla="*/ 158 h 1551"/>
                <a:gd name="T56" fmla="*/ 2174 w 3099"/>
                <a:gd name="T57" fmla="*/ 190 h 1551"/>
                <a:gd name="T58" fmla="*/ 2143 w 3099"/>
                <a:gd name="T59" fmla="*/ 206 h 1551"/>
                <a:gd name="T60" fmla="*/ 2087 w 3099"/>
                <a:gd name="T61" fmla="*/ 174 h 1551"/>
                <a:gd name="T62" fmla="*/ 2040 w 3099"/>
                <a:gd name="T63" fmla="*/ 143 h 1551"/>
                <a:gd name="T64" fmla="*/ 1984 w 3099"/>
                <a:gd name="T65" fmla="*/ 95 h 1551"/>
                <a:gd name="T66" fmla="*/ 63 w 3099"/>
                <a:gd name="T67" fmla="*/ 0 h 1551"/>
                <a:gd name="T68" fmla="*/ 0 w 3099"/>
                <a:gd name="T69" fmla="*/ 957 h 1551"/>
                <a:gd name="T70" fmla="*/ 625 w 3099"/>
                <a:gd name="T71" fmla="*/ 981 h 1551"/>
                <a:gd name="T72" fmla="*/ 696 w 3099"/>
                <a:gd name="T73" fmla="*/ 1028 h 1551"/>
                <a:gd name="T74" fmla="*/ 680 w 3099"/>
                <a:gd name="T75" fmla="*/ 1463 h 1551"/>
                <a:gd name="T76" fmla="*/ 3098 w 3099"/>
                <a:gd name="T77" fmla="*/ 1510 h 15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099" h="1551">
                  <a:moveTo>
                    <a:pt x="3098" y="1510"/>
                  </a:moveTo>
                  <a:lnTo>
                    <a:pt x="3098" y="1510"/>
                  </a:lnTo>
                  <a:cubicBezTo>
                    <a:pt x="3090" y="1502"/>
                    <a:pt x="3082" y="1502"/>
                    <a:pt x="3082" y="1494"/>
                  </a:cubicBezTo>
                  <a:cubicBezTo>
                    <a:pt x="3066" y="1486"/>
                    <a:pt x="3035" y="1494"/>
                    <a:pt x="3035" y="1463"/>
                  </a:cubicBezTo>
                  <a:cubicBezTo>
                    <a:pt x="3035" y="1431"/>
                    <a:pt x="3059" y="1415"/>
                    <a:pt x="3027" y="1384"/>
                  </a:cubicBezTo>
                  <a:cubicBezTo>
                    <a:pt x="2987" y="1352"/>
                    <a:pt x="2956" y="1336"/>
                    <a:pt x="2948" y="1305"/>
                  </a:cubicBezTo>
                  <a:cubicBezTo>
                    <a:pt x="2940" y="1265"/>
                    <a:pt x="2964" y="1297"/>
                    <a:pt x="2940" y="1265"/>
                  </a:cubicBezTo>
                  <a:cubicBezTo>
                    <a:pt x="2924" y="1241"/>
                    <a:pt x="2932" y="1194"/>
                    <a:pt x="2916" y="1194"/>
                  </a:cubicBezTo>
                  <a:cubicBezTo>
                    <a:pt x="2900" y="1194"/>
                    <a:pt x="2885" y="1210"/>
                    <a:pt x="2885" y="1186"/>
                  </a:cubicBezTo>
                  <a:cubicBezTo>
                    <a:pt x="2885" y="1162"/>
                    <a:pt x="2932" y="1083"/>
                    <a:pt x="2900" y="1044"/>
                  </a:cubicBezTo>
                  <a:cubicBezTo>
                    <a:pt x="2877" y="1012"/>
                    <a:pt x="2869" y="1012"/>
                    <a:pt x="2885" y="988"/>
                  </a:cubicBezTo>
                  <a:cubicBezTo>
                    <a:pt x="2900" y="965"/>
                    <a:pt x="2900" y="933"/>
                    <a:pt x="2885" y="925"/>
                  </a:cubicBezTo>
                  <a:cubicBezTo>
                    <a:pt x="2877" y="917"/>
                    <a:pt x="2877" y="902"/>
                    <a:pt x="2877" y="878"/>
                  </a:cubicBezTo>
                  <a:cubicBezTo>
                    <a:pt x="2885" y="862"/>
                    <a:pt x="2853" y="870"/>
                    <a:pt x="2853" y="846"/>
                  </a:cubicBezTo>
                  <a:cubicBezTo>
                    <a:pt x="2861" y="830"/>
                    <a:pt x="2853" y="807"/>
                    <a:pt x="2853" y="807"/>
                  </a:cubicBezTo>
                  <a:cubicBezTo>
                    <a:pt x="2853" y="807"/>
                    <a:pt x="2845" y="775"/>
                    <a:pt x="2821" y="783"/>
                  </a:cubicBezTo>
                  <a:cubicBezTo>
                    <a:pt x="2806" y="783"/>
                    <a:pt x="2806" y="783"/>
                    <a:pt x="2806" y="767"/>
                  </a:cubicBezTo>
                  <a:cubicBezTo>
                    <a:pt x="2806" y="744"/>
                    <a:pt x="2813" y="649"/>
                    <a:pt x="2790" y="617"/>
                  </a:cubicBezTo>
                  <a:cubicBezTo>
                    <a:pt x="2758" y="585"/>
                    <a:pt x="2766" y="554"/>
                    <a:pt x="2750" y="530"/>
                  </a:cubicBezTo>
                  <a:cubicBezTo>
                    <a:pt x="2726" y="498"/>
                    <a:pt x="2734" y="491"/>
                    <a:pt x="2719" y="459"/>
                  </a:cubicBezTo>
                  <a:cubicBezTo>
                    <a:pt x="2703" y="427"/>
                    <a:pt x="2711" y="396"/>
                    <a:pt x="2703" y="380"/>
                  </a:cubicBezTo>
                  <a:cubicBezTo>
                    <a:pt x="2695" y="372"/>
                    <a:pt x="2695" y="364"/>
                    <a:pt x="2687" y="348"/>
                  </a:cubicBezTo>
                  <a:cubicBezTo>
                    <a:pt x="2679" y="348"/>
                    <a:pt x="2671" y="348"/>
                    <a:pt x="2663" y="348"/>
                  </a:cubicBezTo>
                  <a:cubicBezTo>
                    <a:pt x="2624" y="356"/>
                    <a:pt x="2609" y="293"/>
                    <a:pt x="2601" y="293"/>
                  </a:cubicBezTo>
                  <a:cubicBezTo>
                    <a:pt x="2593" y="293"/>
                    <a:pt x="2561" y="269"/>
                    <a:pt x="2546" y="245"/>
                  </a:cubicBezTo>
                  <a:cubicBezTo>
                    <a:pt x="2530" y="222"/>
                    <a:pt x="2467" y="198"/>
                    <a:pt x="2435" y="198"/>
                  </a:cubicBezTo>
                  <a:cubicBezTo>
                    <a:pt x="2403" y="198"/>
                    <a:pt x="2411" y="182"/>
                    <a:pt x="2395" y="166"/>
                  </a:cubicBezTo>
                  <a:cubicBezTo>
                    <a:pt x="2372" y="143"/>
                    <a:pt x="2245" y="158"/>
                    <a:pt x="2214" y="158"/>
                  </a:cubicBezTo>
                  <a:cubicBezTo>
                    <a:pt x="2190" y="151"/>
                    <a:pt x="2190" y="166"/>
                    <a:pt x="2174" y="190"/>
                  </a:cubicBezTo>
                  <a:cubicBezTo>
                    <a:pt x="2150" y="214"/>
                    <a:pt x="2150" y="222"/>
                    <a:pt x="2143" y="206"/>
                  </a:cubicBezTo>
                  <a:cubicBezTo>
                    <a:pt x="2135" y="198"/>
                    <a:pt x="2119" y="182"/>
                    <a:pt x="2087" y="174"/>
                  </a:cubicBezTo>
                  <a:cubicBezTo>
                    <a:pt x="2048" y="174"/>
                    <a:pt x="2048" y="158"/>
                    <a:pt x="2040" y="143"/>
                  </a:cubicBezTo>
                  <a:cubicBezTo>
                    <a:pt x="2032" y="119"/>
                    <a:pt x="1984" y="95"/>
                    <a:pt x="1984" y="95"/>
                  </a:cubicBezTo>
                  <a:cubicBezTo>
                    <a:pt x="1605" y="111"/>
                    <a:pt x="285" y="16"/>
                    <a:pt x="63" y="0"/>
                  </a:cubicBezTo>
                  <a:cubicBezTo>
                    <a:pt x="0" y="957"/>
                    <a:pt x="0" y="957"/>
                    <a:pt x="0" y="957"/>
                  </a:cubicBezTo>
                  <a:cubicBezTo>
                    <a:pt x="285" y="981"/>
                    <a:pt x="514" y="996"/>
                    <a:pt x="625" y="981"/>
                  </a:cubicBezTo>
                  <a:cubicBezTo>
                    <a:pt x="625" y="981"/>
                    <a:pt x="688" y="965"/>
                    <a:pt x="696" y="1028"/>
                  </a:cubicBezTo>
                  <a:cubicBezTo>
                    <a:pt x="704" y="1044"/>
                    <a:pt x="696" y="1218"/>
                    <a:pt x="680" y="1463"/>
                  </a:cubicBezTo>
                  <a:cubicBezTo>
                    <a:pt x="909" y="1471"/>
                    <a:pt x="2474" y="1550"/>
                    <a:pt x="3098" y="1510"/>
                  </a:cubicBezTo>
                </a:path>
              </a:pathLst>
            </a:custGeom>
            <a:solidFill>
              <a:schemeClr val="accent6"/>
            </a:solidFill>
            <a:ln>
              <a:solidFill>
                <a:schemeClr val="bg2"/>
              </a:solidFill>
            </a:ln>
            <a:effectLst/>
          </p:spPr>
          <p:txBody>
            <a:bodyPr wrap="none" anchor="ctr"/>
            <a:lstStyle/>
            <a:p>
              <a:endParaRPr lang="en-US" dirty="0">
                <a:latin typeface="Calibri Light" panose="020F0302020204030204"/>
              </a:endParaRPr>
            </a:p>
          </p:txBody>
        </p:sp>
        <p:sp>
          <p:nvSpPr>
            <p:cNvPr id="74" name="Freeform 351"/>
            <p:cNvSpPr>
              <a:spLocks noChangeArrowheads="1"/>
            </p:cNvSpPr>
            <p:nvPr/>
          </p:nvSpPr>
          <p:spPr bwMode="auto">
            <a:xfrm>
              <a:off x="10875467" y="5120026"/>
              <a:ext cx="1637430" cy="807118"/>
            </a:xfrm>
            <a:custGeom>
              <a:avLst/>
              <a:gdLst>
                <a:gd name="T0" fmla="*/ 2648 w 3115"/>
                <a:gd name="T1" fmla="*/ 1534 h 1535"/>
                <a:gd name="T2" fmla="*/ 688 w 3115"/>
                <a:gd name="T3" fmla="*/ 1471 h 1535"/>
                <a:gd name="T4" fmla="*/ 633 w 3115"/>
                <a:gd name="T5" fmla="*/ 989 h 1535"/>
                <a:gd name="T6" fmla="*/ 0 w 3115"/>
                <a:gd name="T7" fmla="*/ 973 h 1535"/>
                <a:gd name="T8" fmla="*/ 71 w 3115"/>
                <a:gd name="T9" fmla="*/ 0 h 1535"/>
                <a:gd name="T10" fmla="*/ 1992 w 3115"/>
                <a:gd name="T11" fmla="*/ 95 h 1535"/>
                <a:gd name="T12" fmla="*/ 2048 w 3115"/>
                <a:gd name="T13" fmla="*/ 151 h 1535"/>
                <a:gd name="T14" fmla="*/ 2151 w 3115"/>
                <a:gd name="T15" fmla="*/ 214 h 1535"/>
                <a:gd name="T16" fmla="*/ 2182 w 3115"/>
                <a:gd name="T17" fmla="*/ 182 h 1535"/>
                <a:gd name="T18" fmla="*/ 2332 w 3115"/>
                <a:gd name="T19" fmla="*/ 159 h 1535"/>
                <a:gd name="T20" fmla="*/ 2443 w 3115"/>
                <a:gd name="T21" fmla="*/ 206 h 1535"/>
                <a:gd name="T22" fmla="*/ 2624 w 3115"/>
                <a:gd name="T23" fmla="*/ 309 h 1535"/>
                <a:gd name="T24" fmla="*/ 2695 w 3115"/>
                <a:gd name="T25" fmla="*/ 356 h 1535"/>
                <a:gd name="T26" fmla="*/ 2711 w 3115"/>
                <a:gd name="T27" fmla="*/ 388 h 1535"/>
                <a:gd name="T28" fmla="*/ 2742 w 3115"/>
                <a:gd name="T29" fmla="*/ 490 h 1535"/>
                <a:gd name="T30" fmla="*/ 2798 w 3115"/>
                <a:gd name="T31" fmla="*/ 625 h 1535"/>
                <a:gd name="T32" fmla="*/ 2814 w 3115"/>
                <a:gd name="T33" fmla="*/ 783 h 1535"/>
                <a:gd name="T34" fmla="*/ 2837 w 3115"/>
                <a:gd name="T35" fmla="*/ 783 h 1535"/>
                <a:gd name="T36" fmla="*/ 2869 w 3115"/>
                <a:gd name="T37" fmla="*/ 854 h 1535"/>
                <a:gd name="T38" fmla="*/ 2893 w 3115"/>
                <a:gd name="T39" fmla="*/ 933 h 1535"/>
                <a:gd name="T40" fmla="*/ 2916 w 3115"/>
                <a:gd name="T41" fmla="*/ 1052 h 1535"/>
                <a:gd name="T42" fmla="*/ 2901 w 3115"/>
                <a:gd name="T43" fmla="*/ 1202 h 1535"/>
                <a:gd name="T44" fmla="*/ 2924 w 3115"/>
                <a:gd name="T45" fmla="*/ 1202 h 1535"/>
                <a:gd name="T46" fmla="*/ 2964 w 3115"/>
                <a:gd name="T47" fmla="*/ 1289 h 1535"/>
                <a:gd name="T48" fmla="*/ 3003 w 3115"/>
                <a:gd name="T49" fmla="*/ 1360 h 1535"/>
                <a:gd name="T50" fmla="*/ 3051 w 3115"/>
                <a:gd name="T51" fmla="*/ 1471 h 1535"/>
                <a:gd name="T52" fmla="*/ 3114 w 3115"/>
                <a:gd name="T53" fmla="*/ 1526 h 1535"/>
                <a:gd name="T54" fmla="*/ 696 w 3115"/>
                <a:gd name="T55" fmla="*/ 1463 h 1535"/>
                <a:gd name="T56" fmla="*/ 2648 w 3115"/>
                <a:gd name="T57" fmla="*/ 1526 h 1535"/>
                <a:gd name="T58" fmla="*/ 3074 w 3115"/>
                <a:gd name="T59" fmla="*/ 1502 h 1535"/>
                <a:gd name="T60" fmla="*/ 3027 w 3115"/>
                <a:gd name="T61" fmla="*/ 1400 h 1535"/>
                <a:gd name="T62" fmla="*/ 2956 w 3115"/>
                <a:gd name="T63" fmla="*/ 1289 h 1535"/>
                <a:gd name="T64" fmla="*/ 2924 w 3115"/>
                <a:gd name="T65" fmla="*/ 1210 h 1535"/>
                <a:gd name="T66" fmla="*/ 2893 w 3115"/>
                <a:gd name="T67" fmla="*/ 1210 h 1535"/>
                <a:gd name="T68" fmla="*/ 2908 w 3115"/>
                <a:gd name="T69" fmla="*/ 1060 h 1535"/>
                <a:gd name="T70" fmla="*/ 2893 w 3115"/>
                <a:gd name="T71" fmla="*/ 941 h 1535"/>
                <a:gd name="T72" fmla="*/ 2861 w 3115"/>
                <a:gd name="T73" fmla="*/ 854 h 1535"/>
                <a:gd name="T74" fmla="*/ 2829 w 3115"/>
                <a:gd name="T75" fmla="*/ 791 h 1535"/>
                <a:gd name="T76" fmla="*/ 2805 w 3115"/>
                <a:gd name="T77" fmla="*/ 775 h 1535"/>
                <a:gd name="T78" fmla="*/ 2766 w 3115"/>
                <a:gd name="T79" fmla="*/ 570 h 1535"/>
                <a:gd name="T80" fmla="*/ 2719 w 3115"/>
                <a:gd name="T81" fmla="*/ 467 h 1535"/>
                <a:gd name="T82" fmla="*/ 2695 w 3115"/>
                <a:gd name="T83" fmla="*/ 364 h 1535"/>
                <a:gd name="T84" fmla="*/ 2663 w 3115"/>
                <a:gd name="T85" fmla="*/ 364 h 1535"/>
                <a:gd name="T86" fmla="*/ 2554 w 3115"/>
                <a:gd name="T87" fmla="*/ 253 h 1535"/>
                <a:gd name="T88" fmla="*/ 2395 w 3115"/>
                <a:gd name="T89" fmla="*/ 174 h 1535"/>
                <a:gd name="T90" fmla="*/ 2222 w 3115"/>
                <a:gd name="T91" fmla="*/ 166 h 1535"/>
                <a:gd name="T92" fmla="*/ 2158 w 3115"/>
                <a:gd name="T93" fmla="*/ 230 h 1535"/>
                <a:gd name="T94" fmla="*/ 2087 w 3115"/>
                <a:gd name="T95" fmla="*/ 190 h 1535"/>
                <a:gd name="T96" fmla="*/ 1984 w 3115"/>
                <a:gd name="T97" fmla="*/ 103 h 1535"/>
                <a:gd name="T98" fmla="*/ 8 w 3115"/>
                <a:gd name="T99" fmla="*/ 965 h 1535"/>
                <a:gd name="T100" fmla="*/ 648 w 3115"/>
                <a:gd name="T101" fmla="*/ 981 h 15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115" h="1535">
                  <a:moveTo>
                    <a:pt x="2648" y="1534"/>
                  </a:moveTo>
                  <a:lnTo>
                    <a:pt x="2648" y="1534"/>
                  </a:lnTo>
                  <a:lnTo>
                    <a:pt x="2648" y="1534"/>
                  </a:lnTo>
                  <a:cubicBezTo>
                    <a:pt x="1921" y="1534"/>
                    <a:pt x="886" y="1487"/>
                    <a:pt x="688" y="1471"/>
                  </a:cubicBezTo>
                  <a:lnTo>
                    <a:pt x="688" y="1471"/>
                  </a:lnTo>
                  <a:lnTo>
                    <a:pt x="688" y="1471"/>
                  </a:lnTo>
                  <a:cubicBezTo>
                    <a:pt x="696" y="1202"/>
                    <a:pt x="704" y="1052"/>
                    <a:pt x="704" y="1036"/>
                  </a:cubicBezTo>
                  <a:cubicBezTo>
                    <a:pt x="696" y="996"/>
                    <a:pt x="672" y="989"/>
                    <a:pt x="648" y="989"/>
                  </a:cubicBezTo>
                  <a:cubicBezTo>
                    <a:pt x="640" y="989"/>
                    <a:pt x="633" y="989"/>
                    <a:pt x="633" y="989"/>
                  </a:cubicBezTo>
                  <a:cubicBezTo>
                    <a:pt x="601" y="996"/>
                    <a:pt x="553" y="996"/>
                    <a:pt x="498" y="996"/>
                  </a:cubicBezTo>
                  <a:cubicBezTo>
                    <a:pt x="388" y="996"/>
                    <a:pt x="222" y="989"/>
                    <a:pt x="8" y="973"/>
                  </a:cubicBezTo>
                  <a:cubicBezTo>
                    <a:pt x="0" y="973"/>
                    <a:pt x="0" y="973"/>
                    <a:pt x="0" y="973"/>
                  </a:cubicBezTo>
                  <a:cubicBezTo>
                    <a:pt x="0" y="965"/>
                    <a:pt x="0" y="965"/>
                    <a:pt x="0" y="965"/>
                  </a:cubicBezTo>
                  <a:cubicBezTo>
                    <a:pt x="71" y="0"/>
                    <a:pt x="71" y="0"/>
                    <a:pt x="71" y="0"/>
                  </a:cubicBezTo>
                  <a:lnTo>
                    <a:pt x="71" y="0"/>
                  </a:lnTo>
                  <a:cubicBezTo>
                    <a:pt x="293" y="16"/>
                    <a:pt x="1399" y="95"/>
                    <a:pt x="1874" y="95"/>
                  </a:cubicBezTo>
                  <a:cubicBezTo>
                    <a:pt x="1921" y="95"/>
                    <a:pt x="1961" y="95"/>
                    <a:pt x="1992" y="95"/>
                  </a:cubicBezTo>
                  <a:lnTo>
                    <a:pt x="1992" y="95"/>
                  </a:lnTo>
                  <a:lnTo>
                    <a:pt x="1992" y="95"/>
                  </a:lnTo>
                  <a:cubicBezTo>
                    <a:pt x="1992" y="95"/>
                    <a:pt x="2040" y="127"/>
                    <a:pt x="2048" y="151"/>
                  </a:cubicBezTo>
                  <a:lnTo>
                    <a:pt x="2048" y="151"/>
                  </a:lnTo>
                  <a:cubicBezTo>
                    <a:pt x="2056" y="166"/>
                    <a:pt x="2063" y="174"/>
                    <a:pt x="2095" y="182"/>
                  </a:cubicBezTo>
                  <a:cubicBezTo>
                    <a:pt x="2127" y="182"/>
                    <a:pt x="2143" y="198"/>
                    <a:pt x="2151" y="214"/>
                  </a:cubicBezTo>
                  <a:lnTo>
                    <a:pt x="2151" y="214"/>
                  </a:lnTo>
                  <a:lnTo>
                    <a:pt x="2158" y="222"/>
                  </a:lnTo>
                  <a:cubicBezTo>
                    <a:pt x="2158" y="222"/>
                    <a:pt x="2166" y="206"/>
                    <a:pt x="2174" y="198"/>
                  </a:cubicBezTo>
                  <a:cubicBezTo>
                    <a:pt x="2182" y="190"/>
                    <a:pt x="2182" y="190"/>
                    <a:pt x="2182" y="182"/>
                  </a:cubicBezTo>
                  <a:cubicBezTo>
                    <a:pt x="2198" y="166"/>
                    <a:pt x="2198" y="159"/>
                    <a:pt x="2222" y="159"/>
                  </a:cubicBezTo>
                  <a:cubicBezTo>
                    <a:pt x="2229" y="159"/>
                    <a:pt x="2253" y="159"/>
                    <a:pt x="2269" y="159"/>
                  </a:cubicBezTo>
                  <a:cubicBezTo>
                    <a:pt x="2293" y="159"/>
                    <a:pt x="2316" y="159"/>
                    <a:pt x="2332" y="159"/>
                  </a:cubicBezTo>
                  <a:cubicBezTo>
                    <a:pt x="2372" y="159"/>
                    <a:pt x="2395" y="159"/>
                    <a:pt x="2403" y="166"/>
                  </a:cubicBezTo>
                  <a:cubicBezTo>
                    <a:pt x="2411" y="174"/>
                    <a:pt x="2411" y="182"/>
                    <a:pt x="2411" y="190"/>
                  </a:cubicBezTo>
                  <a:cubicBezTo>
                    <a:pt x="2419" y="198"/>
                    <a:pt x="2427" y="206"/>
                    <a:pt x="2443" y="206"/>
                  </a:cubicBezTo>
                  <a:cubicBezTo>
                    <a:pt x="2475" y="206"/>
                    <a:pt x="2538" y="222"/>
                    <a:pt x="2554" y="253"/>
                  </a:cubicBezTo>
                  <a:cubicBezTo>
                    <a:pt x="2577" y="277"/>
                    <a:pt x="2601" y="293"/>
                    <a:pt x="2609" y="293"/>
                  </a:cubicBezTo>
                  <a:cubicBezTo>
                    <a:pt x="2617" y="293"/>
                    <a:pt x="2616" y="301"/>
                    <a:pt x="2624" y="309"/>
                  </a:cubicBezTo>
                  <a:cubicBezTo>
                    <a:pt x="2632" y="332"/>
                    <a:pt x="2648" y="356"/>
                    <a:pt x="2663" y="356"/>
                  </a:cubicBezTo>
                  <a:cubicBezTo>
                    <a:pt x="2671" y="356"/>
                    <a:pt x="2671" y="356"/>
                    <a:pt x="2671" y="356"/>
                  </a:cubicBezTo>
                  <a:cubicBezTo>
                    <a:pt x="2679" y="356"/>
                    <a:pt x="2687" y="356"/>
                    <a:pt x="2695" y="356"/>
                  </a:cubicBezTo>
                  <a:cubicBezTo>
                    <a:pt x="2703" y="356"/>
                    <a:pt x="2703" y="356"/>
                    <a:pt x="2703" y="356"/>
                  </a:cubicBezTo>
                  <a:cubicBezTo>
                    <a:pt x="2703" y="364"/>
                    <a:pt x="2703" y="364"/>
                    <a:pt x="2703" y="364"/>
                  </a:cubicBezTo>
                  <a:cubicBezTo>
                    <a:pt x="2703" y="372"/>
                    <a:pt x="2711" y="380"/>
                    <a:pt x="2711" y="388"/>
                  </a:cubicBezTo>
                  <a:cubicBezTo>
                    <a:pt x="2719" y="396"/>
                    <a:pt x="2719" y="404"/>
                    <a:pt x="2719" y="419"/>
                  </a:cubicBezTo>
                  <a:cubicBezTo>
                    <a:pt x="2719" y="427"/>
                    <a:pt x="2719" y="443"/>
                    <a:pt x="2727" y="467"/>
                  </a:cubicBezTo>
                  <a:cubicBezTo>
                    <a:pt x="2734" y="475"/>
                    <a:pt x="2734" y="483"/>
                    <a:pt x="2742" y="490"/>
                  </a:cubicBezTo>
                  <a:cubicBezTo>
                    <a:pt x="2742" y="506"/>
                    <a:pt x="2750" y="514"/>
                    <a:pt x="2758" y="530"/>
                  </a:cubicBezTo>
                  <a:cubicBezTo>
                    <a:pt x="2766" y="546"/>
                    <a:pt x="2774" y="562"/>
                    <a:pt x="2774" y="570"/>
                  </a:cubicBezTo>
                  <a:cubicBezTo>
                    <a:pt x="2782" y="585"/>
                    <a:pt x="2782" y="601"/>
                    <a:pt x="2798" y="625"/>
                  </a:cubicBezTo>
                  <a:cubicBezTo>
                    <a:pt x="2821" y="649"/>
                    <a:pt x="2814" y="720"/>
                    <a:pt x="2814" y="759"/>
                  </a:cubicBezTo>
                  <a:cubicBezTo>
                    <a:pt x="2814" y="767"/>
                    <a:pt x="2814" y="767"/>
                    <a:pt x="2814" y="775"/>
                  </a:cubicBezTo>
                  <a:lnTo>
                    <a:pt x="2814" y="783"/>
                  </a:lnTo>
                  <a:cubicBezTo>
                    <a:pt x="2814" y="791"/>
                    <a:pt x="2814" y="791"/>
                    <a:pt x="2821" y="791"/>
                  </a:cubicBezTo>
                  <a:lnTo>
                    <a:pt x="2829" y="783"/>
                  </a:lnTo>
                  <a:lnTo>
                    <a:pt x="2837" y="783"/>
                  </a:lnTo>
                  <a:cubicBezTo>
                    <a:pt x="2853" y="783"/>
                    <a:pt x="2869" y="815"/>
                    <a:pt x="2869" y="815"/>
                  </a:cubicBezTo>
                  <a:lnTo>
                    <a:pt x="2869" y="815"/>
                  </a:lnTo>
                  <a:cubicBezTo>
                    <a:pt x="2869" y="815"/>
                    <a:pt x="2869" y="838"/>
                    <a:pt x="2869" y="854"/>
                  </a:cubicBezTo>
                  <a:cubicBezTo>
                    <a:pt x="2861" y="862"/>
                    <a:pt x="2869" y="862"/>
                    <a:pt x="2877" y="870"/>
                  </a:cubicBezTo>
                  <a:cubicBezTo>
                    <a:pt x="2885" y="870"/>
                    <a:pt x="2893" y="878"/>
                    <a:pt x="2893" y="886"/>
                  </a:cubicBezTo>
                  <a:cubicBezTo>
                    <a:pt x="2885" y="910"/>
                    <a:pt x="2885" y="925"/>
                    <a:pt x="2893" y="933"/>
                  </a:cubicBezTo>
                  <a:cubicBezTo>
                    <a:pt x="2908" y="941"/>
                    <a:pt x="2908" y="973"/>
                    <a:pt x="2893" y="996"/>
                  </a:cubicBezTo>
                  <a:cubicBezTo>
                    <a:pt x="2885" y="1020"/>
                    <a:pt x="2885" y="1020"/>
                    <a:pt x="2901" y="1036"/>
                  </a:cubicBezTo>
                  <a:cubicBezTo>
                    <a:pt x="2908" y="1044"/>
                    <a:pt x="2908" y="1044"/>
                    <a:pt x="2916" y="1052"/>
                  </a:cubicBezTo>
                  <a:cubicBezTo>
                    <a:pt x="2932" y="1076"/>
                    <a:pt x="2916" y="1123"/>
                    <a:pt x="2908" y="1154"/>
                  </a:cubicBezTo>
                  <a:cubicBezTo>
                    <a:pt x="2901" y="1170"/>
                    <a:pt x="2901" y="1186"/>
                    <a:pt x="2901" y="1194"/>
                  </a:cubicBezTo>
                  <a:cubicBezTo>
                    <a:pt x="2901" y="1202"/>
                    <a:pt x="2901" y="1202"/>
                    <a:pt x="2901" y="1202"/>
                  </a:cubicBezTo>
                  <a:lnTo>
                    <a:pt x="2901" y="1202"/>
                  </a:lnTo>
                  <a:cubicBezTo>
                    <a:pt x="2908" y="1202"/>
                    <a:pt x="2908" y="1202"/>
                    <a:pt x="2908" y="1202"/>
                  </a:cubicBezTo>
                  <a:cubicBezTo>
                    <a:pt x="2916" y="1202"/>
                    <a:pt x="2916" y="1202"/>
                    <a:pt x="2924" y="1202"/>
                  </a:cubicBezTo>
                  <a:cubicBezTo>
                    <a:pt x="2932" y="1202"/>
                    <a:pt x="2940" y="1210"/>
                    <a:pt x="2940" y="1226"/>
                  </a:cubicBezTo>
                  <a:cubicBezTo>
                    <a:pt x="2940" y="1242"/>
                    <a:pt x="2940" y="1257"/>
                    <a:pt x="2956" y="1273"/>
                  </a:cubicBezTo>
                  <a:cubicBezTo>
                    <a:pt x="2964" y="1289"/>
                    <a:pt x="2964" y="1289"/>
                    <a:pt x="2964" y="1289"/>
                  </a:cubicBezTo>
                  <a:lnTo>
                    <a:pt x="2964" y="1289"/>
                  </a:lnTo>
                  <a:cubicBezTo>
                    <a:pt x="2956" y="1297"/>
                    <a:pt x="2956" y="1305"/>
                    <a:pt x="2956" y="1313"/>
                  </a:cubicBezTo>
                  <a:cubicBezTo>
                    <a:pt x="2964" y="1336"/>
                    <a:pt x="2980" y="1344"/>
                    <a:pt x="3003" y="1360"/>
                  </a:cubicBezTo>
                  <a:cubicBezTo>
                    <a:pt x="3011" y="1368"/>
                    <a:pt x="3027" y="1376"/>
                    <a:pt x="3035" y="1392"/>
                  </a:cubicBezTo>
                  <a:cubicBezTo>
                    <a:pt x="3059" y="1416"/>
                    <a:pt x="3059" y="1431"/>
                    <a:pt x="3051" y="1447"/>
                  </a:cubicBezTo>
                  <a:cubicBezTo>
                    <a:pt x="3051" y="1455"/>
                    <a:pt x="3051" y="1463"/>
                    <a:pt x="3051" y="1471"/>
                  </a:cubicBezTo>
                  <a:cubicBezTo>
                    <a:pt x="3051" y="1487"/>
                    <a:pt x="3059" y="1494"/>
                    <a:pt x="3074" y="1494"/>
                  </a:cubicBezTo>
                  <a:cubicBezTo>
                    <a:pt x="3082" y="1494"/>
                    <a:pt x="3090" y="1502"/>
                    <a:pt x="3090" y="1502"/>
                  </a:cubicBezTo>
                  <a:cubicBezTo>
                    <a:pt x="3114" y="1526"/>
                    <a:pt x="3114" y="1526"/>
                    <a:pt x="3114" y="1526"/>
                  </a:cubicBezTo>
                  <a:cubicBezTo>
                    <a:pt x="3106" y="1526"/>
                    <a:pt x="3106" y="1526"/>
                    <a:pt x="3106" y="1526"/>
                  </a:cubicBezTo>
                  <a:cubicBezTo>
                    <a:pt x="2987" y="1526"/>
                    <a:pt x="2837" y="1534"/>
                    <a:pt x="2648" y="1534"/>
                  </a:cubicBezTo>
                  <a:close/>
                  <a:moveTo>
                    <a:pt x="696" y="1463"/>
                  </a:moveTo>
                  <a:lnTo>
                    <a:pt x="696" y="1463"/>
                  </a:lnTo>
                  <a:cubicBezTo>
                    <a:pt x="901" y="1479"/>
                    <a:pt x="1929" y="1526"/>
                    <a:pt x="2648" y="1526"/>
                  </a:cubicBezTo>
                  <a:lnTo>
                    <a:pt x="2648" y="1526"/>
                  </a:lnTo>
                  <a:cubicBezTo>
                    <a:pt x="2829" y="1526"/>
                    <a:pt x="2980" y="1526"/>
                    <a:pt x="3090" y="1518"/>
                  </a:cubicBezTo>
                  <a:cubicBezTo>
                    <a:pt x="3090" y="1510"/>
                    <a:pt x="3090" y="1510"/>
                    <a:pt x="3090" y="1510"/>
                  </a:cubicBezTo>
                  <a:cubicBezTo>
                    <a:pt x="3082" y="1502"/>
                    <a:pt x="3074" y="1502"/>
                    <a:pt x="3074" y="1502"/>
                  </a:cubicBezTo>
                  <a:cubicBezTo>
                    <a:pt x="3059" y="1502"/>
                    <a:pt x="3043" y="1494"/>
                    <a:pt x="3043" y="1471"/>
                  </a:cubicBezTo>
                  <a:cubicBezTo>
                    <a:pt x="3043" y="1463"/>
                    <a:pt x="3043" y="1455"/>
                    <a:pt x="3043" y="1447"/>
                  </a:cubicBezTo>
                  <a:cubicBezTo>
                    <a:pt x="3051" y="1431"/>
                    <a:pt x="3051" y="1416"/>
                    <a:pt x="3027" y="1400"/>
                  </a:cubicBezTo>
                  <a:cubicBezTo>
                    <a:pt x="3019" y="1384"/>
                    <a:pt x="3003" y="1376"/>
                    <a:pt x="2995" y="1368"/>
                  </a:cubicBezTo>
                  <a:cubicBezTo>
                    <a:pt x="2972" y="1352"/>
                    <a:pt x="2956" y="1336"/>
                    <a:pt x="2956" y="1313"/>
                  </a:cubicBezTo>
                  <a:cubicBezTo>
                    <a:pt x="2948" y="1297"/>
                    <a:pt x="2948" y="1289"/>
                    <a:pt x="2956" y="1289"/>
                  </a:cubicBezTo>
                  <a:cubicBezTo>
                    <a:pt x="2956" y="1289"/>
                    <a:pt x="2948" y="1281"/>
                    <a:pt x="2948" y="1273"/>
                  </a:cubicBezTo>
                  <a:cubicBezTo>
                    <a:pt x="2940" y="1265"/>
                    <a:pt x="2932" y="1242"/>
                    <a:pt x="2932" y="1226"/>
                  </a:cubicBezTo>
                  <a:cubicBezTo>
                    <a:pt x="2932" y="1218"/>
                    <a:pt x="2932" y="1210"/>
                    <a:pt x="2924" y="1210"/>
                  </a:cubicBezTo>
                  <a:lnTo>
                    <a:pt x="2916" y="1210"/>
                  </a:lnTo>
                  <a:cubicBezTo>
                    <a:pt x="2908" y="1210"/>
                    <a:pt x="2908" y="1210"/>
                    <a:pt x="2901" y="1210"/>
                  </a:cubicBezTo>
                  <a:cubicBezTo>
                    <a:pt x="2901" y="1210"/>
                    <a:pt x="2901" y="1210"/>
                    <a:pt x="2893" y="1210"/>
                  </a:cubicBezTo>
                  <a:cubicBezTo>
                    <a:pt x="2893" y="1202"/>
                    <a:pt x="2893" y="1202"/>
                    <a:pt x="2893" y="1194"/>
                  </a:cubicBezTo>
                  <a:cubicBezTo>
                    <a:pt x="2893" y="1186"/>
                    <a:pt x="2901" y="1170"/>
                    <a:pt x="2901" y="1154"/>
                  </a:cubicBezTo>
                  <a:cubicBezTo>
                    <a:pt x="2908" y="1123"/>
                    <a:pt x="2924" y="1083"/>
                    <a:pt x="2908" y="1060"/>
                  </a:cubicBezTo>
                  <a:cubicBezTo>
                    <a:pt x="2901" y="1052"/>
                    <a:pt x="2901" y="1044"/>
                    <a:pt x="2901" y="1044"/>
                  </a:cubicBezTo>
                  <a:cubicBezTo>
                    <a:pt x="2877" y="1020"/>
                    <a:pt x="2877" y="1020"/>
                    <a:pt x="2893" y="996"/>
                  </a:cubicBezTo>
                  <a:cubicBezTo>
                    <a:pt x="2901" y="973"/>
                    <a:pt x="2901" y="949"/>
                    <a:pt x="2893" y="941"/>
                  </a:cubicBezTo>
                  <a:cubicBezTo>
                    <a:pt x="2877" y="933"/>
                    <a:pt x="2877" y="910"/>
                    <a:pt x="2885" y="886"/>
                  </a:cubicBezTo>
                  <a:cubicBezTo>
                    <a:pt x="2885" y="878"/>
                    <a:pt x="2885" y="878"/>
                    <a:pt x="2877" y="878"/>
                  </a:cubicBezTo>
                  <a:cubicBezTo>
                    <a:pt x="2869" y="870"/>
                    <a:pt x="2853" y="870"/>
                    <a:pt x="2861" y="854"/>
                  </a:cubicBezTo>
                  <a:cubicBezTo>
                    <a:pt x="2861" y="838"/>
                    <a:pt x="2861" y="815"/>
                    <a:pt x="2861" y="815"/>
                  </a:cubicBezTo>
                  <a:cubicBezTo>
                    <a:pt x="2853" y="807"/>
                    <a:pt x="2845" y="791"/>
                    <a:pt x="2837" y="791"/>
                  </a:cubicBezTo>
                  <a:lnTo>
                    <a:pt x="2829" y="791"/>
                  </a:lnTo>
                  <a:cubicBezTo>
                    <a:pt x="2821" y="791"/>
                    <a:pt x="2821" y="791"/>
                    <a:pt x="2821" y="791"/>
                  </a:cubicBezTo>
                  <a:cubicBezTo>
                    <a:pt x="2814" y="791"/>
                    <a:pt x="2814" y="791"/>
                    <a:pt x="2805" y="791"/>
                  </a:cubicBezTo>
                  <a:cubicBezTo>
                    <a:pt x="2805" y="783"/>
                    <a:pt x="2805" y="775"/>
                    <a:pt x="2805" y="775"/>
                  </a:cubicBezTo>
                  <a:cubicBezTo>
                    <a:pt x="2805" y="767"/>
                    <a:pt x="2805" y="759"/>
                    <a:pt x="2805" y="759"/>
                  </a:cubicBezTo>
                  <a:cubicBezTo>
                    <a:pt x="2814" y="720"/>
                    <a:pt x="2814" y="657"/>
                    <a:pt x="2790" y="625"/>
                  </a:cubicBezTo>
                  <a:cubicBezTo>
                    <a:pt x="2774" y="609"/>
                    <a:pt x="2774" y="593"/>
                    <a:pt x="2766" y="570"/>
                  </a:cubicBezTo>
                  <a:cubicBezTo>
                    <a:pt x="2766" y="562"/>
                    <a:pt x="2766" y="546"/>
                    <a:pt x="2750" y="538"/>
                  </a:cubicBezTo>
                  <a:cubicBezTo>
                    <a:pt x="2742" y="514"/>
                    <a:pt x="2734" y="506"/>
                    <a:pt x="2734" y="490"/>
                  </a:cubicBezTo>
                  <a:cubicBezTo>
                    <a:pt x="2727" y="490"/>
                    <a:pt x="2727" y="483"/>
                    <a:pt x="2719" y="467"/>
                  </a:cubicBezTo>
                  <a:cubicBezTo>
                    <a:pt x="2711" y="451"/>
                    <a:pt x="2711" y="435"/>
                    <a:pt x="2711" y="419"/>
                  </a:cubicBezTo>
                  <a:cubicBezTo>
                    <a:pt x="2711" y="412"/>
                    <a:pt x="2711" y="396"/>
                    <a:pt x="2703" y="396"/>
                  </a:cubicBezTo>
                  <a:cubicBezTo>
                    <a:pt x="2703" y="388"/>
                    <a:pt x="2703" y="372"/>
                    <a:pt x="2695" y="364"/>
                  </a:cubicBezTo>
                  <a:lnTo>
                    <a:pt x="2695" y="364"/>
                  </a:lnTo>
                  <a:cubicBezTo>
                    <a:pt x="2687" y="364"/>
                    <a:pt x="2679" y="364"/>
                    <a:pt x="2671" y="364"/>
                  </a:cubicBezTo>
                  <a:cubicBezTo>
                    <a:pt x="2671" y="364"/>
                    <a:pt x="2671" y="364"/>
                    <a:pt x="2663" y="364"/>
                  </a:cubicBezTo>
                  <a:cubicBezTo>
                    <a:pt x="2640" y="364"/>
                    <a:pt x="2624" y="332"/>
                    <a:pt x="2617" y="317"/>
                  </a:cubicBezTo>
                  <a:cubicBezTo>
                    <a:pt x="2617" y="309"/>
                    <a:pt x="2609" y="301"/>
                    <a:pt x="2609" y="301"/>
                  </a:cubicBezTo>
                  <a:cubicBezTo>
                    <a:pt x="2601" y="301"/>
                    <a:pt x="2569" y="277"/>
                    <a:pt x="2554" y="253"/>
                  </a:cubicBezTo>
                  <a:cubicBezTo>
                    <a:pt x="2538" y="230"/>
                    <a:pt x="2475" y="214"/>
                    <a:pt x="2443" y="214"/>
                  </a:cubicBezTo>
                  <a:cubicBezTo>
                    <a:pt x="2419" y="214"/>
                    <a:pt x="2419" y="206"/>
                    <a:pt x="2411" y="190"/>
                  </a:cubicBezTo>
                  <a:cubicBezTo>
                    <a:pt x="2403" y="190"/>
                    <a:pt x="2403" y="182"/>
                    <a:pt x="2395" y="174"/>
                  </a:cubicBezTo>
                  <a:cubicBezTo>
                    <a:pt x="2395" y="174"/>
                    <a:pt x="2380" y="166"/>
                    <a:pt x="2332" y="166"/>
                  </a:cubicBezTo>
                  <a:cubicBezTo>
                    <a:pt x="2316" y="166"/>
                    <a:pt x="2293" y="166"/>
                    <a:pt x="2277" y="166"/>
                  </a:cubicBezTo>
                  <a:cubicBezTo>
                    <a:pt x="2253" y="166"/>
                    <a:pt x="2229" y="166"/>
                    <a:pt x="2222" y="166"/>
                  </a:cubicBezTo>
                  <a:cubicBezTo>
                    <a:pt x="2206" y="166"/>
                    <a:pt x="2198" y="174"/>
                    <a:pt x="2190" y="190"/>
                  </a:cubicBezTo>
                  <a:lnTo>
                    <a:pt x="2182" y="198"/>
                  </a:lnTo>
                  <a:cubicBezTo>
                    <a:pt x="2166" y="222"/>
                    <a:pt x="2166" y="230"/>
                    <a:pt x="2158" y="230"/>
                  </a:cubicBezTo>
                  <a:cubicBezTo>
                    <a:pt x="2151" y="230"/>
                    <a:pt x="2151" y="222"/>
                    <a:pt x="2151" y="222"/>
                  </a:cubicBezTo>
                  <a:cubicBezTo>
                    <a:pt x="2151" y="222"/>
                    <a:pt x="2143" y="222"/>
                    <a:pt x="2143" y="214"/>
                  </a:cubicBezTo>
                  <a:cubicBezTo>
                    <a:pt x="2135" y="206"/>
                    <a:pt x="2119" y="190"/>
                    <a:pt x="2087" y="190"/>
                  </a:cubicBezTo>
                  <a:cubicBezTo>
                    <a:pt x="2056" y="182"/>
                    <a:pt x="2048" y="174"/>
                    <a:pt x="2048" y="159"/>
                  </a:cubicBezTo>
                  <a:cubicBezTo>
                    <a:pt x="2040" y="151"/>
                    <a:pt x="2040" y="151"/>
                    <a:pt x="2040" y="151"/>
                  </a:cubicBezTo>
                  <a:cubicBezTo>
                    <a:pt x="2032" y="135"/>
                    <a:pt x="1992" y="111"/>
                    <a:pt x="1984" y="103"/>
                  </a:cubicBezTo>
                  <a:cubicBezTo>
                    <a:pt x="1961" y="103"/>
                    <a:pt x="1921" y="103"/>
                    <a:pt x="1874" y="103"/>
                  </a:cubicBezTo>
                  <a:cubicBezTo>
                    <a:pt x="1399" y="103"/>
                    <a:pt x="300" y="24"/>
                    <a:pt x="71" y="8"/>
                  </a:cubicBezTo>
                  <a:cubicBezTo>
                    <a:pt x="8" y="965"/>
                    <a:pt x="8" y="965"/>
                    <a:pt x="8" y="965"/>
                  </a:cubicBezTo>
                  <a:cubicBezTo>
                    <a:pt x="222" y="981"/>
                    <a:pt x="388" y="989"/>
                    <a:pt x="498" y="989"/>
                  </a:cubicBezTo>
                  <a:cubicBezTo>
                    <a:pt x="553" y="989"/>
                    <a:pt x="601" y="989"/>
                    <a:pt x="633" y="981"/>
                  </a:cubicBezTo>
                  <a:cubicBezTo>
                    <a:pt x="633" y="981"/>
                    <a:pt x="640" y="981"/>
                    <a:pt x="648" y="981"/>
                  </a:cubicBezTo>
                  <a:cubicBezTo>
                    <a:pt x="672" y="981"/>
                    <a:pt x="704" y="989"/>
                    <a:pt x="712" y="1036"/>
                  </a:cubicBezTo>
                  <a:cubicBezTo>
                    <a:pt x="712" y="1052"/>
                    <a:pt x="704" y="1194"/>
                    <a:pt x="696" y="1463"/>
                  </a:cubicBezTo>
                  <a:close/>
                </a:path>
              </a:pathLst>
            </a:custGeom>
            <a:solidFill>
              <a:schemeClr val="accent6"/>
            </a:solidFill>
            <a:ln>
              <a:solidFill>
                <a:schemeClr val="bg2"/>
              </a:solidFill>
            </a:ln>
            <a:effectLst/>
          </p:spPr>
          <p:txBody>
            <a:bodyPr wrap="none" anchor="ctr"/>
            <a:lstStyle/>
            <a:p>
              <a:endParaRPr lang="en-US" dirty="0">
                <a:latin typeface="Calibri Light" panose="020F0302020204030204"/>
              </a:endParaRPr>
            </a:p>
          </p:txBody>
        </p:sp>
        <p:sp>
          <p:nvSpPr>
            <p:cNvPr id="75" name="Freeform 352"/>
            <p:cNvSpPr>
              <a:spLocks noChangeArrowheads="1"/>
            </p:cNvSpPr>
            <p:nvPr/>
          </p:nvSpPr>
          <p:spPr bwMode="auto">
            <a:xfrm>
              <a:off x="11195531" y="5894674"/>
              <a:ext cx="1454204" cy="776968"/>
            </a:xfrm>
            <a:custGeom>
              <a:avLst/>
              <a:gdLst>
                <a:gd name="T0" fmla="*/ 2758 w 2767"/>
                <a:gd name="T1" fmla="*/ 529 h 1478"/>
                <a:gd name="T2" fmla="*/ 2758 w 2767"/>
                <a:gd name="T3" fmla="*/ 529 h 1478"/>
                <a:gd name="T4" fmla="*/ 2711 w 2767"/>
                <a:gd name="T5" fmla="*/ 419 h 1478"/>
                <a:gd name="T6" fmla="*/ 2655 w 2767"/>
                <a:gd name="T7" fmla="*/ 356 h 1478"/>
                <a:gd name="T8" fmla="*/ 2624 w 2767"/>
                <a:gd name="T9" fmla="*/ 300 h 1478"/>
                <a:gd name="T10" fmla="*/ 2560 w 2767"/>
                <a:gd name="T11" fmla="*/ 245 h 1478"/>
                <a:gd name="T12" fmla="*/ 2631 w 2767"/>
                <a:gd name="T13" fmla="*/ 182 h 1478"/>
                <a:gd name="T14" fmla="*/ 2655 w 2767"/>
                <a:gd name="T15" fmla="*/ 150 h 1478"/>
                <a:gd name="T16" fmla="*/ 2624 w 2767"/>
                <a:gd name="T17" fmla="*/ 103 h 1478"/>
                <a:gd name="T18" fmla="*/ 2584 w 2767"/>
                <a:gd name="T19" fmla="*/ 95 h 1478"/>
                <a:gd name="T20" fmla="*/ 2560 w 2767"/>
                <a:gd name="T21" fmla="*/ 118 h 1478"/>
                <a:gd name="T22" fmla="*/ 2497 w 2767"/>
                <a:gd name="T23" fmla="*/ 47 h 1478"/>
                <a:gd name="T24" fmla="*/ 79 w 2767"/>
                <a:gd name="T25" fmla="*/ 0 h 1478"/>
                <a:gd name="T26" fmla="*/ 0 w 2767"/>
                <a:gd name="T27" fmla="*/ 1414 h 1478"/>
                <a:gd name="T28" fmla="*/ 2758 w 2767"/>
                <a:gd name="T29" fmla="*/ 1469 h 1478"/>
                <a:gd name="T30" fmla="*/ 2758 w 2767"/>
                <a:gd name="T31" fmla="*/ 529 h 1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767" h="1478">
                  <a:moveTo>
                    <a:pt x="2758" y="529"/>
                  </a:moveTo>
                  <a:lnTo>
                    <a:pt x="2758" y="529"/>
                  </a:lnTo>
                  <a:cubicBezTo>
                    <a:pt x="2766" y="403"/>
                    <a:pt x="2726" y="442"/>
                    <a:pt x="2711" y="419"/>
                  </a:cubicBezTo>
                  <a:cubicBezTo>
                    <a:pt x="2687" y="395"/>
                    <a:pt x="2655" y="387"/>
                    <a:pt x="2655" y="356"/>
                  </a:cubicBezTo>
                  <a:cubicBezTo>
                    <a:pt x="2655" y="324"/>
                    <a:pt x="2655" y="324"/>
                    <a:pt x="2624" y="300"/>
                  </a:cubicBezTo>
                  <a:cubicBezTo>
                    <a:pt x="2584" y="276"/>
                    <a:pt x="2536" y="269"/>
                    <a:pt x="2560" y="245"/>
                  </a:cubicBezTo>
                  <a:cubicBezTo>
                    <a:pt x="2592" y="213"/>
                    <a:pt x="2608" y="189"/>
                    <a:pt x="2631" y="182"/>
                  </a:cubicBezTo>
                  <a:cubicBezTo>
                    <a:pt x="2655" y="174"/>
                    <a:pt x="2671" y="174"/>
                    <a:pt x="2655" y="150"/>
                  </a:cubicBezTo>
                  <a:cubicBezTo>
                    <a:pt x="2647" y="126"/>
                    <a:pt x="2624" y="126"/>
                    <a:pt x="2624" y="103"/>
                  </a:cubicBezTo>
                  <a:cubicBezTo>
                    <a:pt x="2624" y="79"/>
                    <a:pt x="2584" y="71"/>
                    <a:pt x="2584" y="95"/>
                  </a:cubicBezTo>
                  <a:cubicBezTo>
                    <a:pt x="2584" y="118"/>
                    <a:pt x="2584" y="134"/>
                    <a:pt x="2560" y="118"/>
                  </a:cubicBezTo>
                  <a:cubicBezTo>
                    <a:pt x="2545" y="103"/>
                    <a:pt x="2513" y="71"/>
                    <a:pt x="2497" y="47"/>
                  </a:cubicBezTo>
                  <a:cubicBezTo>
                    <a:pt x="1873" y="87"/>
                    <a:pt x="308" y="8"/>
                    <a:pt x="79" y="0"/>
                  </a:cubicBezTo>
                  <a:cubicBezTo>
                    <a:pt x="55" y="411"/>
                    <a:pt x="24" y="1019"/>
                    <a:pt x="0" y="1414"/>
                  </a:cubicBezTo>
                  <a:cubicBezTo>
                    <a:pt x="814" y="1461"/>
                    <a:pt x="1739" y="1477"/>
                    <a:pt x="2758" y="1469"/>
                  </a:cubicBezTo>
                  <a:cubicBezTo>
                    <a:pt x="2758" y="1469"/>
                    <a:pt x="2750" y="656"/>
                    <a:pt x="2758" y="529"/>
                  </a:cubicBezTo>
                </a:path>
              </a:pathLst>
            </a:custGeom>
            <a:solidFill>
              <a:schemeClr val="accent6"/>
            </a:solidFill>
            <a:ln>
              <a:solidFill>
                <a:schemeClr val="bg2"/>
              </a:solidFill>
            </a:ln>
            <a:effectLst/>
          </p:spPr>
          <p:txBody>
            <a:bodyPr wrap="none" anchor="ctr"/>
            <a:lstStyle/>
            <a:p>
              <a:endParaRPr lang="en-US" dirty="0">
                <a:latin typeface="Calibri Light" panose="020F0302020204030204"/>
              </a:endParaRPr>
            </a:p>
          </p:txBody>
        </p:sp>
        <p:sp>
          <p:nvSpPr>
            <p:cNvPr id="76" name="Freeform 353"/>
            <p:cNvSpPr>
              <a:spLocks noChangeArrowheads="1"/>
            </p:cNvSpPr>
            <p:nvPr/>
          </p:nvSpPr>
          <p:spPr bwMode="auto">
            <a:xfrm>
              <a:off x="11195531" y="5890036"/>
              <a:ext cx="1454204" cy="781607"/>
            </a:xfrm>
            <a:custGeom>
              <a:avLst/>
              <a:gdLst>
                <a:gd name="T0" fmla="*/ 2181 w 2767"/>
                <a:gd name="T1" fmla="*/ 1485 h 1486"/>
                <a:gd name="T2" fmla="*/ 0 w 2767"/>
                <a:gd name="T3" fmla="*/ 1430 h 1486"/>
                <a:gd name="T4" fmla="*/ 0 w 2767"/>
                <a:gd name="T5" fmla="*/ 1422 h 1486"/>
                <a:gd name="T6" fmla="*/ 79 w 2767"/>
                <a:gd name="T7" fmla="*/ 0 h 1486"/>
                <a:gd name="T8" fmla="*/ 2039 w 2767"/>
                <a:gd name="T9" fmla="*/ 63 h 1486"/>
                <a:gd name="T10" fmla="*/ 2497 w 2767"/>
                <a:gd name="T11" fmla="*/ 55 h 1486"/>
                <a:gd name="T12" fmla="*/ 2576 w 2767"/>
                <a:gd name="T13" fmla="*/ 126 h 1486"/>
                <a:gd name="T14" fmla="*/ 2600 w 2767"/>
                <a:gd name="T15" fmla="*/ 87 h 1486"/>
                <a:gd name="T16" fmla="*/ 2639 w 2767"/>
                <a:gd name="T17" fmla="*/ 134 h 1486"/>
                <a:gd name="T18" fmla="*/ 2663 w 2767"/>
                <a:gd name="T19" fmla="*/ 182 h 1486"/>
                <a:gd name="T20" fmla="*/ 2631 w 2767"/>
                <a:gd name="T21" fmla="*/ 197 h 1486"/>
                <a:gd name="T22" fmla="*/ 2568 w 2767"/>
                <a:gd name="T23" fmla="*/ 253 h 1486"/>
                <a:gd name="T24" fmla="*/ 2584 w 2767"/>
                <a:gd name="T25" fmla="*/ 284 h 1486"/>
                <a:gd name="T26" fmla="*/ 2631 w 2767"/>
                <a:gd name="T27" fmla="*/ 308 h 1486"/>
                <a:gd name="T28" fmla="*/ 2687 w 2767"/>
                <a:gd name="T29" fmla="*/ 403 h 1486"/>
                <a:gd name="T30" fmla="*/ 2726 w 2767"/>
                <a:gd name="T31" fmla="*/ 435 h 1486"/>
                <a:gd name="T32" fmla="*/ 2766 w 2767"/>
                <a:gd name="T33" fmla="*/ 1477 h 1486"/>
                <a:gd name="T34" fmla="*/ 2758 w 2767"/>
                <a:gd name="T35" fmla="*/ 1477 h 1486"/>
                <a:gd name="T36" fmla="*/ 8 w 2767"/>
                <a:gd name="T37" fmla="*/ 1422 h 1486"/>
                <a:gd name="T38" fmla="*/ 2181 w 2767"/>
                <a:gd name="T39" fmla="*/ 1477 h 1486"/>
                <a:gd name="T40" fmla="*/ 2758 w 2767"/>
                <a:gd name="T41" fmla="*/ 1469 h 1486"/>
                <a:gd name="T42" fmla="*/ 2726 w 2767"/>
                <a:gd name="T43" fmla="*/ 443 h 1486"/>
                <a:gd name="T44" fmla="*/ 2687 w 2767"/>
                <a:gd name="T45" fmla="*/ 411 h 1486"/>
                <a:gd name="T46" fmla="*/ 2631 w 2767"/>
                <a:gd name="T47" fmla="*/ 316 h 1486"/>
                <a:gd name="T48" fmla="*/ 2584 w 2767"/>
                <a:gd name="T49" fmla="*/ 292 h 1486"/>
                <a:gd name="T50" fmla="*/ 2560 w 2767"/>
                <a:gd name="T51" fmla="*/ 245 h 1486"/>
                <a:gd name="T52" fmla="*/ 2631 w 2767"/>
                <a:gd name="T53" fmla="*/ 190 h 1486"/>
                <a:gd name="T54" fmla="*/ 2663 w 2767"/>
                <a:gd name="T55" fmla="*/ 174 h 1486"/>
                <a:gd name="T56" fmla="*/ 2639 w 2767"/>
                <a:gd name="T57" fmla="*/ 134 h 1486"/>
                <a:gd name="T58" fmla="*/ 2600 w 2767"/>
                <a:gd name="T59" fmla="*/ 95 h 1486"/>
                <a:gd name="T60" fmla="*/ 2576 w 2767"/>
                <a:gd name="T61" fmla="*/ 134 h 1486"/>
                <a:gd name="T62" fmla="*/ 2489 w 2767"/>
                <a:gd name="T63" fmla="*/ 63 h 1486"/>
                <a:gd name="T64" fmla="*/ 87 w 2767"/>
                <a:gd name="T65" fmla="*/ 8 h 1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767" h="1486">
                  <a:moveTo>
                    <a:pt x="2181" y="1485"/>
                  </a:moveTo>
                  <a:lnTo>
                    <a:pt x="2181" y="1485"/>
                  </a:lnTo>
                  <a:lnTo>
                    <a:pt x="2181" y="1485"/>
                  </a:lnTo>
                  <a:cubicBezTo>
                    <a:pt x="1447" y="1485"/>
                    <a:pt x="711" y="1461"/>
                    <a:pt x="0" y="1430"/>
                  </a:cubicBezTo>
                  <a:lnTo>
                    <a:pt x="0" y="1430"/>
                  </a:lnTo>
                  <a:cubicBezTo>
                    <a:pt x="0" y="1422"/>
                    <a:pt x="0" y="1422"/>
                    <a:pt x="0" y="1422"/>
                  </a:cubicBezTo>
                  <a:cubicBezTo>
                    <a:pt x="24" y="1003"/>
                    <a:pt x="55" y="411"/>
                    <a:pt x="79" y="8"/>
                  </a:cubicBezTo>
                  <a:cubicBezTo>
                    <a:pt x="79" y="0"/>
                    <a:pt x="79" y="0"/>
                    <a:pt x="79" y="0"/>
                  </a:cubicBezTo>
                  <a:lnTo>
                    <a:pt x="79" y="0"/>
                  </a:lnTo>
                  <a:cubicBezTo>
                    <a:pt x="277" y="16"/>
                    <a:pt x="1312" y="63"/>
                    <a:pt x="2039" y="63"/>
                  </a:cubicBezTo>
                  <a:cubicBezTo>
                    <a:pt x="2228" y="63"/>
                    <a:pt x="2378" y="63"/>
                    <a:pt x="2497" y="55"/>
                  </a:cubicBezTo>
                  <a:lnTo>
                    <a:pt x="2497" y="55"/>
                  </a:lnTo>
                  <a:cubicBezTo>
                    <a:pt x="2568" y="126"/>
                    <a:pt x="2568" y="126"/>
                    <a:pt x="2568" y="126"/>
                  </a:cubicBezTo>
                  <a:lnTo>
                    <a:pt x="2576" y="126"/>
                  </a:lnTo>
                  <a:cubicBezTo>
                    <a:pt x="2576" y="126"/>
                    <a:pt x="2576" y="111"/>
                    <a:pt x="2576" y="103"/>
                  </a:cubicBezTo>
                  <a:cubicBezTo>
                    <a:pt x="2576" y="95"/>
                    <a:pt x="2584" y="87"/>
                    <a:pt x="2600" y="87"/>
                  </a:cubicBezTo>
                  <a:cubicBezTo>
                    <a:pt x="2608" y="87"/>
                    <a:pt x="2624" y="95"/>
                    <a:pt x="2624" y="111"/>
                  </a:cubicBezTo>
                  <a:cubicBezTo>
                    <a:pt x="2624" y="119"/>
                    <a:pt x="2631" y="126"/>
                    <a:pt x="2639" y="134"/>
                  </a:cubicBezTo>
                  <a:cubicBezTo>
                    <a:pt x="2647" y="142"/>
                    <a:pt x="2655" y="142"/>
                    <a:pt x="2663" y="158"/>
                  </a:cubicBezTo>
                  <a:cubicBezTo>
                    <a:pt x="2671" y="166"/>
                    <a:pt x="2671" y="174"/>
                    <a:pt x="2663" y="182"/>
                  </a:cubicBezTo>
                  <a:cubicBezTo>
                    <a:pt x="2663" y="190"/>
                    <a:pt x="2655" y="190"/>
                    <a:pt x="2639" y="190"/>
                  </a:cubicBezTo>
                  <a:cubicBezTo>
                    <a:pt x="2639" y="190"/>
                    <a:pt x="2639" y="190"/>
                    <a:pt x="2631" y="197"/>
                  </a:cubicBezTo>
                  <a:cubicBezTo>
                    <a:pt x="2616" y="197"/>
                    <a:pt x="2592" y="221"/>
                    <a:pt x="2568" y="245"/>
                  </a:cubicBezTo>
                  <a:cubicBezTo>
                    <a:pt x="2568" y="253"/>
                    <a:pt x="2568" y="253"/>
                    <a:pt x="2568" y="253"/>
                  </a:cubicBezTo>
                  <a:cubicBezTo>
                    <a:pt x="2560" y="261"/>
                    <a:pt x="2560" y="261"/>
                    <a:pt x="2560" y="269"/>
                  </a:cubicBezTo>
                  <a:cubicBezTo>
                    <a:pt x="2560" y="277"/>
                    <a:pt x="2576" y="277"/>
                    <a:pt x="2584" y="284"/>
                  </a:cubicBezTo>
                  <a:cubicBezTo>
                    <a:pt x="2600" y="292"/>
                    <a:pt x="2616" y="300"/>
                    <a:pt x="2624" y="308"/>
                  </a:cubicBezTo>
                  <a:cubicBezTo>
                    <a:pt x="2631" y="308"/>
                    <a:pt x="2631" y="308"/>
                    <a:pt x="2631" y="308"/>
                  </a:cubicBezTo>
                  <a:cubicBezTo>
                    <a:pt x="2663" y="332"/>
                    <a:pt x="2663" y="332"/>
                    <a:pt x="2663" y="364"/>
                  </a:cubicBezTo>
                  <a:cubicBezTo>
                    <a:pt x="2655" y="379"/>
                    <a:pt x="2671" y="395"/>
                    <a:pt x="2687" y="403"/>
                  </a:cubicBezTo>
                  <a:cubicBezTo>
                    <a:pt x="2695" y="411"/>
                    <a:pt x="2703" y="419"/>
                    <a:pt x="2711" y="427"/>
                  </a:cubicBezTo>
                  <a:cubicBezTo>
                    <a:pt x="2711" y="427"/>
                    <a:pt x="2718" y="435"/>
                    <a:pt x="2726" y="435"/>
                  </a:cubicBezTo>
                  <a:cubicBezTo>
                    <a:pt x="2750" y="443"/>
                    <a:pt x="2766" y="450"/>
                    <a:pt x="2758" y="537"/>
                  </a:cubicBezTo>
                  <a:cubicBezTo>
                    <a:pt x="2750" y="664"/>
                    <a:pt x="2766" y="1469"/>
                    <a:pt x="2766" y="1477"/>
                  </a:cubicBezTo>
                  <a:lnTo>
                    <a:pt x="2766" y="1477"/>
                  </a:lnTo>
                  <a:cubicBezTo>
                    <a:pt x="2758" y="1477"/>
                    <a:pt x="2758" y="1477"/>
                    <a:pt x="2758" y="1477"/>
                  </a:cubicBezTo>
                  <a:cubicBezTo>
                    <a:pt x="2568" y="1477"/>
                    <a:pt x="2378" y="1485"/>
                    <a:pt x="2181" y="1485"/>
                  </a:cubicBezTo>
                  <a:close/>
                  <a:moveTo>
                    <a:pt x="8" y="1422"/>
                  </a:moveTo>
                  <a:lnTo>
                    <a:pt x="8" y="1422"/>
                  </a:lnTo>
                  <a:cubicBezTo>
                    <a:pt x="711" y="1453"/>
                    <a:pt x="1447" y="1477"/>
                    <a:pt x="2181" y="1477"/>
                  </a:cubicBezTo>
                  <a:lnTo>
                    <a:pt x="2181" y="1477"/>
                  </a:lnTo>
                  <a:cubicBezTo>
                    <a:pt x="2371" y="1477"/>
                    <a:pt x="2568" y="1477"/>
                    <a:pt x="2758" y="1469"/>
                  </a:cubicBezTo>
                  <a:cubicBezTo>
                    <a:pt x="2758" y="1414"/>
                    <a:pt x="2750" y="664"/>
                    <a:pt x="2758" y="537"/>
                  </a:cubicBezTo>
                  <a:cubicBezTo>
                    <a:pt x="2758" y="450"/>
                    <a:pt x="2742" y="443"/>
                    <a:pt x="2726" y="443"/>
                  </a:cubicBezTo>
                  <a:cubicBezTo>
                    <a:pt x="2718" y="435"/>
                    <a:pt x="2711" y="435"/>
                    <a:pt x="2703" y="427"/>
                  </a:cubicBezTo>
                  <a:cubicBezTo>
                    <a:pt x="2695" y="427"/>
                    <a:pt x="2695" y="419"/>
                    <a:pt x="2687" y="411"/>
                  </a:cubicBezTo>
                  <a:cubicBezTo>
                    <a:pt x="2671" y="395"/>
                    <a:pt x="2647" y="387"/>
                    <a:pt x="2655" y="364"/>
                  </a:cubicBezTo>
                  <a:cubicBezTo>
                    <a:pt x="2655" y="332"/>
                    <a:pt x="2655" y="332"/>
                    <a:pt x="2631" y="316"/>
                  </a:cubicBezTo>
                  <a:cubicBezTo>
                    <a:pt x="2624" y="308"/>
                    <a:pt x="2624" y="308"/>
                    <a:pt x="2624" y="308"/>
                  </a:cubicBezTo>
                  <a:cubicBezTo>
                    <a:pt x="2608" y="300"/>
                    <a:pt x="2592" y="300"/>
                    <a:pt x="2584" y="292"/>
                  </a:cubicBezTo>
                  <a:cubicBezTo>
                    <a:pt x="2568" y="284"/>
                    <a:pt x="2552" y="277"/>
                    <a:pt x="2552" y="269"/>
                  </a:cubicBezTo>
                  <a:cubicBezTo>
                    <a:pt x="2552" y="261"/>
                    <a:pt x="2552" y="253"/>
                    <a:pt x="2560" y="245"/>
                  </a:cubicBezTo>
                  <a:lnTo>
                    <a:pt x="2560" y="245"/>
                  </a:lnTo>
                  <a:cubicBezTo>
                    <a:pt x="2592" y="213"/>
                    <a:pt x="2608" y="190"/>
                    <a:pt x="2631" y="190"/>
                  </a:cubicBezTo>
                  <a:lnTo>
                    <a:pt x="2639" y="182"/>
                  </a:lnTo>
                  <a:cubicBezTo>
                    <a:pt x="2647" y="182"/>
                    <a:pt x="2655" y="182"/>
                    <a:pt x="2663" y="174"/>
                  </a:cubicBezTo>
                  <a:cubicBezTo>
                    <a:pt x="2663" y="174"/>
                    <a:pt x="2663" y="166"/>
                    <a:pt x="2655" y="158"/>
                  </a:cubicBezTo>
                  <a:cubicBezTo>
                    <a:pt x="2647" y="150"/>
                    <a:pt x="2639" y="142"/>
                    <a:pt x="2639" y="134"/>
                  </a:cubicBezTo>
                  <a:cubicBezTo>
                    <a:pt x="2624" y="126"/>
                    <a:pt x="2616" y="126"/>
                    <a:pt x="2616" y="111"/>
                  </a:cubicBezTo>
                  <a:cubicBezTo>
                    <a:pt x="2616" y="95"/>
                    <a:pt x="2608" y="95"/>
                    <a:pt x="2600" y="95"/>
                  </a:cubicBezTo>
                  <a:cubicBezTo>
                    <a:pt x="2592" y="95"/>
                    <a:pt x="2584" y="95"/>
                    <a:pt x="2584" y="103"/>
                  </a:cubicBezTo>
                  <a:cubicBezTo>
                    <a:pt x="2584" y="119"/>
                    <a:pt x="2584" y="134"/>
                    <a:pt x="2576" y="134"/>
                  </a:cubicBezTo>
                  <a:cubicBezTo>
                    <a:pt x="2568" y="134"/>
                    <a:pt x="2568" y="134"/>
                    <a:pt x="2560" y="126"/>
                  </a:cubicBezTo>
                  <a:cubicBezTo>
                    <a:pt x="2489" y="63"/>
                    <a:pt x="2489" y="63"/>
                    <a:pt x="2489" y="63"/>
                  </a:cubicBezTo>
                  <a:cubicBezTo>
                    <a:pt x="2378" y="63"/>
                    <a:pt x="2220" y="71"/>
                    <a:pt x="2039" y="71"/>
                  </a:cubicBezTo>
                  <a:cubicBezTo>
                    <a:pt x="1320" y="71"/>
                    <a:pt x="292" y="24"/>
                    <a:pt x="87" y="8"/>
                  </a:cubicBezTo>
                  <a:cubicBezTo>
                    <a:pt x="63" y="411"/>
                    <a:pt x="31" y="995"/>
                    <a:pt x="8" y="1422"/>
                  </a:cubicBezTo>
                  <a:close/>
                </a:path>
              </a:pathLst>
            </a:custGeom>
            <a:solidFill>
              <a:schemeClr val="accent6"/>
            </a:solidFill>
            <a:ln>
              <a:solidFill>
                <a:schemeClr val="bg2"/>
              </a:solidFill>
            </a:ln>
            <a:effectLst/>
          </p:spPr>
          <p:txBody>
            <a:bodyPr wrap="none" anchor="ctr"/>
            <a:lstStyle/>
            <a:p>
              <a:endParaRPr lang="en-US" dirty="0">
                <a:latin typeface="Calibri Light" panose="020F0302020204030204"/>
              </a:endParaRPr>
            </a:p>
          </p:txBody>
        </p:sp>
        <p:sp>
          <p:nvSpPr>
            <p:cNvPr id="77" name="Freeform 384"/>
            <p:cNvSpPr>
              <a:spLocks noChangeArrowheads="1"/>
            </p:cNvSpPr>
            <p:nvPr/>
          </p:nvSpPr>
          <p:spPr bwMode="auto">
            <a:xfrm>
              <a:off x="14166561" y="7963495"/>
              <a:ext cx="1809058" cy="1393904"/>
            </a:xfrm>
            <a:custGeom>
              <a:avLst/>
              <a:gdLst>
                <a:gd name="T0" fmla="*/ 3392 w 3440"/>
                <a:gd name="T1" fmla="*/ 2403 h 2649"/>
                <a:gd name="T2" fmla="*/ 3431 w 3440"/>
                <a:gd name="T3" fmla="*/ 2063 h 2649"/>
                <a:gd name="T4" fmla="*/ 3052 w 3440"/>
                <a:gd name="T5" fmla="*/ 1146 h 2649"/>
                <a:gd name="T6" fmla="*/ 2981 w 3440"/>
                <a:gd name="T7" fmla="*/ 1027 h 2649"/>
                <a:gd name="T8" fmla="*/ 2965 w 3440"/>
                <a:gd name="T9" fmla="*/ 948 h 2649"/>
                <a:gd name="T10" fmla="*/ 3052 w 3440"/>
                <a:gd name="T11" fmla="*/ 1035 h 2649"/>
                <a:gd name="T12" fmla="*/ 2680 w 3440"/>
                <a:gd name="T13" fmla="*/ 458 h 2649"/>
                <a:gd name="T14" fmla="*/ 2514 w 3440"/>
                <a:gd name="T15" fmla="*/ 63 h 2649"/>
                <a:gd name="T16" fmla="*/ 2491 w 3440"/>
                <a:gd name="T17" fmla="*/ 15 h 2649"/>
                <a:gd name="T18" fmla="*/ 2285 w 3440"/>
                <a:gd name="T19" fmla="*/ 197 h 2649"/>
                <a:gd name="T20" fmla="*/ 2190 w 3440"/>
                <a:gd name="T21" fmla="*/ 134 h 2649"/>
                <a:gd name="T22" fmla="*/ 24 w 3440"/>
                <a:gd name="T23" fmla="*/ 237 h 2649"/>
                <a:gd name="T24" fmla="*/ 127 w 3440"/>
                <a:gd name="T25" fmla="*/ 458 h 2649"/>
                <a:gd name="T26" fmla="*/ 198 w 3440"/>
                <a:gd name="T27" fmla="*/ 474 h 2649"/>
                <a:gd name="T28" fmla="*/ 285 w 3440"/>
                <a:gd name="T29" fmla="*/ 403 h 2649"/>
                <a:gd name="T30" fmla="*/ 214 w 3440"/>
                <a:gd name="T31" fmla="*/ 506 h 2649"/>
                <a:gd name="T32" fmla="*/ 514 w 3440"/>
                <a:gd name="T33" fmla="*/ 395 h 2649"/>
                <a:gd name="T34" fmla="*/ 546 w 3440"/>
                <a:gd name="T35" fmla="*/ 419 h 2649"/>
                <a:gd name="T36" fmla="*/ 815 w 3440"/>
                <a:gd name="T37" fmla="*/ 521 h 2649"/>
                <a:gd name="T38" fmla="*/ 830 w 3440"/>
                <a:gd name="T39" fmla="*/ 450 h 2649"/>
                <a:gd name="T40" fmla="*/ 862 w 3440"/>
                <a:gd name="T41" fmla="*/ 513 h 2649"/>
                <a:gd name="T42" fmla="*/ 965 w 3440"/>
                <a:gd name="T43" fmla="*/ 672 h 2649"/>
                <a:gd name="T44" fmla="*/ 1241 w 3440"/>
                <a:gd name="T45" fmla="*/ 640 h 2649"/>
                <a:gd name="T46" fmla="*/ 1170 w 3440"/>
                <a:gd name="T47" fmla="*/ 735 h 2649"/>
                <a:gd name="T48" fmla="*/ 1352 w 3440"/>
                <a:gd name="T49" fmla="*/ 561 h 2649"/>
                <a:gd name="T50" fmla="*/ 1471 w 3440"/>
                <a:gd name="T51" fmla="*/ 458 h 2649"/>
                <a:gd name="T52" fmla="*/ 1811 w 3440"/>
                <a:gd name="T53" fmla="*/ 664 h 2649"/>
                <a:gd name="T54" fmla="*/ 2087 w 3440"/>
                <a:gd name="T55" fmla="*/ 853 h 2649"/>
                <a:gd name="T56" fmla="*/ 2174 w 3440"/>
                <a:gd name="T57" fmla="*/ 1106 h 2649"/>
                <a:gd name="T58" fmla="*/ 2159 w 3440"/>
                <a:gd name="T59" fmla="*/ 1415 h 2649"/>
                <a:gd name="T60" fmla="*/ 2214 w 3440"/>
                <a:gd name="T61" fmla="*/ 1367 h 2649"/>
                <a:gd name="T62" fmla="*/ 2324 w 3440"/>
                <a:gd name="T63" fmla="*/ 1423 h 2649"/>
                <a:gd name="T64" fmla="*/ 2222 w 3440"/>
                <a:gd name="T65" fmla="*/ 1589 h 2649"/>
                <a:gd name="T66" fmla="*/ 2451 w 3440"/>
                <a:gd name="T67" fmla="*/ 1865 h 2649"/>
                <a:gd name="T68" fmla="*/ 2530 w 3440"/>
                <a:gd name="T69" fmla="*/ 1818 h 2649"/>
                <a:gd name="T70" fmla="*/ 2609 w 3440"/>
                <a:gd name="T71" fmla="*/ 1992 h 2649"/>
                <a:gd name="T72" fmla="*/ 2672 w 3440"/>
                <a:gd name="T73" fmla="*/ 2071 h 2649"/>
                <a:gd name="T74" fmla="*/ 2902 w 3440"/>
                <a:gd name="T75" fmla="*/ 2276 h 2649"/>
                <a:gd name="T76" fmla="*/ 3123 w 3440"/>
                <a:gd name="T77" fmla="*/ 2474 h 2649"/>
                <a:gd name="T78" fmla="*/ 3052 w 3440"/>
                <a:gd name="T79" fmla="*/ 2490 h 2649"/>
                <a:gd name="T80" fmla="*/ 3194 w 3440"/>
                <a:gd name="T81" fmla="*/ 2537 h 2649"/>
                <a:gd name="T82" fmla="*/ 3360 w 3440"/>
                <a:gd name="T83" fmla="*/ 2506 h 2649"/>
                <a:gd name="T84" fmla="*/ 3352 w 3440"/>
                <a:gd name="T85" fmla="*/ 2593 h 2649"/>
                <a:gd name="T86" fmla="*/ 3321 w 3440"/>
                <a:gd name="T87" fmla="*/ 1849 h 2649"/>
                <a:gd name="T88" fmla="*/ 3242 w 3440"/>
                <a:gd name="T89" fmla="*/ 1929 h 2649"/>
                <a:gd name="T90" fmla="*/ 3131 w 3440"/>
                <a:gd name="T91" fmla="*/ 1810 h 2649"/>
                <a:gd name="T92" fmla="*/ 3234 w 3440"/>
                <a:gd name="T93" fmla="*/ 1683 h 26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40" h="2649">
                  <a:moveTo>
                    <a:pt x="3400" y="2434"/>
                  </a:moveTo>
                  <a:lnTo>
                    <a:pt x="3400" y="2434"/>
                  </a:lnTo>
                  <a:cubicBezTo>
                    <a:pt x="3384" y="2434"/>
                    <a:pt x="3384" y="2427"/>
                    <a:pt x="3392" y="2403"/>
                  </a:cubicBezTo>
                  <a:cubicBezTo>
                    <a:pt x="3408" y="2371"/>
                    <a:pt x="3392" y="2387"/>
                    <a:pt x="3384" y="2355"/>
                  </a:cubicBezTo>
                  <a:cubicBezTo>
                    <a:pt x="3384" y="2324"/>
                    <a:pt x="3360" y="2316"/>
                    <a:pt x="3384" y="2284"/>
                  </a:cubicBezTo>
                  <a:cubicBezTo>
                    <a:pt x="3408" y="2253"/>
                    <a:pt x="3431" y="2102"/>
                    <a:pt x="3431" y="2063"/>
                  </a:cubicBezTo>
                  <a:cubicBezTo>
                    <a:pt x="3423" y="2023"/>
                    <a:pt x="3416" y="2000"/>
                    <a:pt x="3423" y="1905"/>
                  </a:cubicBezTo>
                  <a:cubicBezTo>
                    <a:pt x="3439" y="1810"/>
                    <a:pt x="3392" y="1620"/>
                    <a:pt x="3305" y="1549"/>
                  </a:cubicBezTo>
                  <a:cubicBezTo>
                    <a:pt x="3210" y="1486"/>
                    <a:pt x="3202" y="1320"/>
                    <a:pt x="3052" y="1146"/>
                  </a:cubicBezTo>
                  <a:cubicBezTo>
                    <a:pt x="3052" y="1146"/>
                    <a:pt x="3044" y="1075"/>
                    <a:pt x="3036" y="1083"/>
                  </a:cubicBezTo>
                  <a:cubicBezTo>
                    <a:pt x="3020" y="1083"/>
                    <a:pt x="3012" y="1099"/>
                    <a:pt x="3012" y="1083"/>
                  </a:cubicBezTo>
                  <a:cubicBezTo>
                    <a:pt x="3004" y="1067"/>
                    <a:pt x="2997" y="1059"/>
                    <a:pt x="2981" y="1027"/>
                  </a:cubicBezTo>
                  <a:cubicBezTo>
                    <a:pt x="2965" y="996"/>
                    <a:pt x="2910" y="901"/>
                    <a:pt x="2917" y="893"/>
                  </a:cubicBezTo>
                  <a:cubicBezTo>
                    <a:pt x="2925" y="885"/>
                    <a:pt x="2925" y="909"/>
                    <a:pt x="2941" y="917"/>
                  </a:cubicBezTo>
                  <a:cubicBezTo>
                    <a:pt x="2957" y="932"/>
                    <a:pt x="2957" y="948"/>
                    <a:pt x="2965" y="948"/>
                  </a:cubicBezTo>
                  <a:cubicBezTo>
                    <a:pt x="2981" y="948"/>
                    <a:pt x="2981" y="932"/>
                    <a:pt x="2989" y="940"/>
                  </a:cubicBezTo>
                  <a:cubicBezTo>
                    <a:pt x="2997" y="940"/>
                    <a:pt x="3020" y="964"/>
                    <a:pt x="3028" y="996"/>
                  </a:cubicBezTo>
                  <a:cubicBezTo>
                    <a:pt x="3036" y="1027"/>
                    <a:pt x="3044" y="1051"/>
                    <a:pt x="3052" y="1035"/>
                  </a:cubicBezTo>
                  <a:cubicBezTo>
                    <a:pt x="3060" y="1012"/>
                    <a:pt x="3060" y="996"/>
                    <a:pt x="3020" y="924"/>
                  </a:cubicBezTo>
                  <a:cubicBezTo>
                    <a:pt x="2973" y="853"/>
                    <a:pt x="2957" y="853"/>
                    <a:pt x="2941" y="846"/>
                  </a:cubicBezTo>
                  <a:cubicBezTo>
                    <a:pt x="2925" y="830"/>
                    <a:pt x="2704" y="506"/>
                    <a:pt x="2680" y="458"/>
                  </a:cubicBezTo>
                  <a:cubicBezTo>
                    <a:pt x="2680" y="458"/>
                    <a:pt x="2593" y="268"/>
                    <a:pt x="2570" y="229"/>
                  </a:cubicBezTo>
                  <a:cubicBezTo>
                    <a:pt x="2554" y="181"/>
                    <a:pt x="2562" y="158"/>
                    <a:pt x="2538" y="126"/>
                  </a:cubicBezTo>
                  <a:cubicBezTo>
                    <a:pt x="2514" y="95"/>
                    <a:pt x="2506" y="102"/>
                    <a:pt x="2514" y="63"/>
                  </a:cubicBezTo>
                  <a:cubicBezTo>
                    <a:pt x="2522" y="23"/>
                    <a:pt x="2522" y="23"/>
                    <a:pt x="2499" y="7"/>
                  </a:cubicBezTo>
                  <a:lnTo>
                    <a:pt x="2499" y="7"/>
                  </a:lnTo>
                  <a:cubicBezTo>
                    <a:pt x="2491" y="7"/>
                    <a:pt x="2491" y="7"/>
                    <a:pt x="2491" y="15"/>
                  </a:cubicBezTo>
                  <a:cubicBezTo>
                    <a:pt x="2475" y="55"/>
                    <a:pt x="2301" y="0"/>
                    <a:pt x="2277" y="15"/>
                  </a:cubicBezTo>
                  <a:cubicBezTo>
                    <a:pt x="2253" y="23"/>
                    <a:pt x="2261" y="47"/>
                    <a:pt x="2285" y="79"/>
                  </a:cubicBezTo>
                  <a:cubicBezTo>
                    <a:pt x="2301" y="110"/>
                    <a:pt x="2285" y="158"/>
                    <a:pt x="2285" y="197"/>
                  </a:cubicBezTo>
                  <a:cubicBezTo>
                    <a:pt x="2285" y="237"/>
                    <a:pt x="2269" y="229"/>
                    <a:pt x="2238" y="221"/>
                  </a:cubicBezTo>
                  <a:cubicBezTo>
                    <a:pt x="2206" y="221"/>
                    <a:pt x="2214" y="181"/>
                    <a:pt x="2206" y="158"/>
                  </a:cubicBezTo>
                  <a:cubicBezTo>
                    <a:pt x="2198" y="134"/>
                    <a:pt x="2190" y="134"/>
                    <a:pt x="2190" y="134"/>
                  </a:cubicBezTo>
                  <a:cubicBezTo>
                    <a:pt x="2190" y="134"/>
                    <a:pt x="1154" y="213"/>
                    <a:pt x="1139" y="213"/>
                  </a:cubicBezTo>
                  <a:cubicBezTo>
                    <a:pt x="1131" y="213"/>
                    <a:pt x="1052" y="87"/>
                    <a:pt x="1052" y="87"/>
                  </a:cubicBezTo>
                  <a:cubicBezTo>
                    <a:pt x="1052" y="87"/>
                    <a:pt x="40" y="205"/>
                    <a:pt x="24" y="237"/>
                  </a:cubicBezTo>
                  <a:cubicBezTo>
                    <a:pt x="0" y="260"/>
                    <a:pt x="64" y="300"/>
                    <a:pt x="95" y="324"/>
                  </a:cubicBezTo>
                  <a:cubicBezTo>
                    <a:pt x="127" y="347"/>
                    <a:pt x="111" y="363"/>
                    <a:pt x="103" y="387"/>
                  </a:cubicBezTo>
                  <a:cubicBezTo>
                    <a:pt x="95" y="411"/>
                    <a:pt x="127" y="442"/>
                    <a:pt x="127" y="458"/>
                  </a:cubicBezTo>
                  <a:cubicBezTo>
                    <a:pt x="135" y="466"/>
                    <a:pt x="119" y="498"/>
                    <a:pt x="103" y="521"/>
                  </a:cubicBezTo>
                  <a:cubicBezTo>
                    <a:pt x="119" y="529"/>
                    <a:pt x="127" y="537"/>
                    <a:pt x="143" y="521"/>
                  </a:cubicBezTo>
                  <a:cubicBezTo>
                    <a:pt x="166" y="506"/>
                    <a:pt x="182" y="506"/>
                    <a:pt x="198" y="474"/>
                  </a:cubicBezTo>
                  <a:cubicBezTo>
                    <a:pt x="214" y="442"/>
                    <a:pt x="198" y="419"/>
                    <a:pt x="222" y="411"/>
                  </a:cubicBezTo>
                  <a:cubicBezTo>
                    <a:pt x="237" y="403"/>
                    <a:pt x="253" y="426"/>
                    <a:pt x="261" y="426"/>
                  </a:cubicBezTo>
                  <a:cubicBezTo>
                    <a:pt x="269" y="419"/>
                    <a:pt x="261" y="387"/>
                    <a:pt x="285" y="403"/>
                  </a:cubicBezTo>
                  <a:cubicBezTo>
                    <a:pt x="317" y="419"/>
                    <a:pt x="340" y="442"/>
                    <a:pt x="309" y="450"/>
                  </a:cubicBezTo>
                  <a:cubicBezTo>
                    <a:pt x="277" y="450"/>
                    <a:pt x="269" y="466"/>
                    <a:pt x="253" y="474"/>
                  </a:cubicBezTo>
                  <a:cubicBezTo>
                    <a:pt x="237" y="490"/>
                    <a:pt x="182" y="498"/>
                    <a:pt x="214" y="506"/>
                  </a:cubicBezTo>
                  <a:cubicBezTo>
                    <a:pt x="246" y="513"/>
                    <a:pt x="261" y="490"/>
                    <a:pt x="317" y="482"/>
                  </a:cubicBezTo>
                  <a:cubicBezTo>
                    <a:pt x="364" y="474"/>
                    <a:pt x="451" y="458"/>
                    <a:pt x="467" y="434"/>
                  </a:cubicBezTo>
                  <a:cubicBezTo>
                    <a:pt x="483" y="403"/>
                    <a:pt x="475" y="395"/>
                    <a:pt x="514" y="395"/>
                  </a:cubicBezTo>
                  <a:cubicBezTo>
                    <a:pt x="546" y="395"/>
                    <a:pt x="562" y="379"/>
                    <a:pt x="593" y="387"/>
                  </a:cubicBezTo>
                  <a:cubicBezTo>
                    <a:pt x="625" y="387"/>
                    <a:pt x="641" y="411"/>
                    <a:pt x="609" y="411"/>
                  </a:cubicBezTo>
                  <a:cubicBezTo>
                    <a:pt x="577" y="411"/>
                    <a:pt x="562" y="403"/>
                    <a:pt x="546" y="419"/>
                  </a:cubicBezTo>
                  <a:cubicBezTo>
                    <a:pt x="522" y="426"/>
                    <a:pt x="475" y="419"/>
                    <a:pt x="490" y="434"/>
                  </a:cubicBezTo>
                  <a:cubicBezTo>
                    <a:pt x="506" y="450"/>
                    <a:pt x="514" y="442"/>
                    <a:pt x="562" y="442"/>
                  </a:cubicBezTo>
                  <a:cubicBezTo>
                    <a:pt x="601" y="442"/>
                    <a:pt x="791" y="498"/>
                    <a:pt x="815" y="521"/>
                  </a:cubicBezTo>
                  <a:cubicBezTo>
                    <a:pt x="830" y="545"/>
                    <a:pt x="830" y="529"/>
                    <a:pt x="823" y="506"/>
                  </a:cubicBezTo>
                  <a:cubicBezTo>
                    <a:pt x="815" y="482"/>
                    <a:pt x="775" y="490"/>
                    <a:pt x="791" y="466"/>
                  </a:cubicBezTo>
                  <a:cubicBezTo>
                    <a:pt x="807" y="434"/>
                    <a:pt x="807" y="450"/>
                    <a:pt x="830" y="450"/>
                  </a:cubicBezTo>
                  <a:cubicBezTo>
                    <a:pt x="854" y="450"/>
                    <a:pt x="870" y="426"/>
                    <a:pt x="870" y="442"/>
                  </a:cubicBezTo>
                  <a:cubicBezTo>
                    <a:pt x="870" y="458"/>
                    <a:pt x="830" y="458"/>
                    <a:pt x="846" y="482"/>
                  </a:cubicBezTo>
                  <a:cubicBezTo>
                    <a:pt x="854" y="506"/>
                    <a:pt x="854" y="506"/>
                    <a:pt x="862" y="513"/>
                  </a:cubicBezTo>
                  <a:cubicBezTo>
                    <a:pt x="870" y="529"/>
                    <a:pt x="838" y="537"/>
                    <a:pt x="846" y="545"/>
                  </a:cubicBezTo>
                  <a:cubicBezTo>
                    <a:pt x="854" y="553"/>
                    <a:pt x="989" y="616"/>
                    <a:pt x="989" y="640"/>
                  </a:cubicBezTo>
                  <a:cubicBezTo>
                    <a:pt x="989" y="664"/>
                    <a:pt x="957" y="656"/>
                    <a:pt x="965" y="672"/>
                  </a:cubicBezTo>
                  <a:cubicBezTo>
                    <a:pt x="973" y="695"/>
                    <a:pt x="989" y="711"/>
                    <a:pt x="1012" y="719"/>
                  </a:cubicBezTo>
                  <a:cubicBezTo>
                    <a:pt x="1028" y="727"/>
                    <a:pt x="1068" y="711"/>
                    <a:pt x="1123" y="695"/>
                  </a:cubicBezTo>
                  <a:cubicBezTo>
                    <a:pt x="1178" y="679"/>
                    <a:pt x="1226" y="640"/>
                    <a:pt x="1241" y="640"/>
                  </a:cubicBezTo>
                  <a:cubicBezTo>
                    <a:pt x="1249" y="648"/>
                    <a:pt x="1241" y="664"/>
                    <a:pt x="1210" y="679"/>
                  </a:cubicBezTo>
                  <a:cubicBezTo>
                    <a:pt x="1178" y="695"/>
                    <a:pt x="1163" y="711"/>
                    <a:pt x="1147" y="727"/>
                  </a:cubicBezTo>
                  <a:cubicBezTo>
                    <a:pt x="1123" y="735"/>
                    <a:pt x="1147" y="750"/>
                    <a:pt x="1170" y="735"/>
                  </a:cubicBezTo>
                  <a:cubicBezTo>
                    <a:pt x="1194" y="719"/>
                    <a:pt x="1257" y="679"/>
                    <a:pt x="1257" y="640"/>
                  </a:cubicBezTo>
                  <a:cubicBezTo>
                    <a:pt x="1265" y="600"/>
                    <a:pt x="1273" y="608"/>
                    <a:pt x="1289" y="600"/>
                  </a:cubicBezTo>
                  <a:cubicBezTo>
                    <a:pt x="1305" y="585"/>
                    <a:pt x="1321" y="561"/>
                    <a:pt x="1352" y="561"/>
                  </a:cubicBezTo>
                  <a:cubicBezTo>
                    <a:pt x="1392" y="561"/>
                    <a:pt x="1407" y="569"/>
                    <a:pt x="1400" y="545"/>
                  </a:cubicBezTo>
                  <a:cubicBezTo>
                    <a:pt x="1392" y="529"/>
                    <a:pt x="1360" y="521"/>
                    <a:pt x="1392" y="498"/>
                  </a:cubicBezTo>
                  <a:cubicBezTo>
                    <a:pt x="1431" y="474"/>
                    <a:pt x="1400" y="458"/>
                    <a:pt x="1471" y="458"/>
                  </a:cubicBezTo>
                  <a:cubicBezTo>
                    <a:pt x="1542" y="466"/>
                    <a:pt x="1574" y="482"/>
                    <a:pt x="1613" y="506"/>
                  </a:cubicBezTo>
                  <a:cubicBezTo>
                    <a:pt x="1653" y="521"/>
                    <a:pt x="1740" y="608"/>
                    <a:pt x="1771" y="624"/>
                  </a:cubicBezTo>
                  <a:cubicBezTo>
                    <a:pt x="1795" y="632"/>
                    <a:pt x="1787" y="632"/>
                    <a:pt x="1811" y="664"/>
                  </a:cubicBezTo>
                  <a:cubicBezTo>
                    <a:pt x="1827" y="695"/>
                    <a:pt x="1850" y="711"/>
                    <a:pt x="1898" y="735"/>
                  </a:cubicBezTo>
                  <a:cubicBezTo>
                    <a:pt x="1937" y="766"/>
                    <a:pt x="1937" y="822"/>
                    <a:pt x="2000" y="822"/>
                  </a:cubicBezTo>
                  <a:cubicBezTo>
                    <a:pt x="2071" y="822"/>
                    <a:pt x="2080" y="822"/>
                    <a:pt x="2087" y="853"/>
                  </a:cubicBezTo>
                  <a:cubicBezTo>
                    <a:pt x="2103" y="893"/>
                    <a:pt x="2111" y="924"/>
                    <a:pt x="2135" y="932"/>
                  </a:cubicBezTo>
                  <a:cubicBezTo>
                    <a:pt x="2159" y="940"/>
                    <a:pt x="2159" y="948"/>
                    <a:pt x="2166" y="988"/>
                  </a:cubicBezTo>
                  <a:cubicBezTo>
                    <a:pt x="2174" y="1027"/>
                    <a:pt x="2190" y="1059"/>
                    <a:pt x="2174" y="1106"/>
                  </a:cubicBezTo>
                  <a:cubicBezTo>
                    <a:pt x="2166" y="1154"/>
                    <a:pt x="2166" y="1201"/>
                    <a:pt x="2166" y="1241"/>
                  </a:cubicBezTo>
                  <a:cubicBezTo>
                    <a:pt x="2159" y="1280"/>
                    <a:pt x="2135" y="1296"/>
                    <a:pt x="2143" y="1336"/>
                  </a:cubicBezTo>
                  <a:cubicBezTo>
                    <a:pt x="2151" y="1367"/>
                    <a:pt x="2166" y="1375"/>
                    <a:pt x="2159" y="1415"/>
                  </a:cubicBezTo>
                  <a:cubicBezTo>
                    <a:pt x="2159" y="1454"/>
                    <a:pt x="2174" y="1486"/>
                    <a:pt x="2198" y="1486"/>
                  </a:cubicBezTo>
                  <a:cubicBezTo>
                    <a:pt x="2230" y="1486"/>
                    <a:pt x="2253" y="1486"/>
                    <a:pt x="2246" y="1454"/>
                  </a:cubicBezTo>
                  <a:cubicBezTo>
                    <a:pt x="2238" y="1423"/>
                    <a:pt x="2214" y="1399"/>
                    <a:pt x="2214" y="1367"/>
                  </a:cubicBezTo>
                  <a:cubicBezTo>
                    <a:pt x="2214" y="1336"/>
                    <a:pt x="2230" y="1328"/>
                    <a:pt x="2253" y="1359"/>
                  </a:cubicBezTo>
                  <a:cubicBezTo>
                    <a:pt x="2269" y="1391"/>
                    <a:pt x="2269" y="1383"/>
                    <a:pt x="2293" y="1391"/>
                  </a:cubicBezTo>
                  <a:cubicBezTo>
                    <a:pt x="2317" y="1391"/>
                    <a:pt x="2324" y="1383"/>
                    <a:pt x="2324" y="1423"/>
                  </a:cubicBezTo>
                  <a:cubicBezTo>
                    <a:pt x="2317" y="1454"/>
                    <a:pt x="2277" y="1510"/>
                    <a:pt x="2277" y="1533"/>
                  </a:cubicBezTo>
                  <a:cubicBezTo>
                    <a:pt x="2277" y="1549"/>
                    <a:pt x="2269" y="1565"/>
                    <a:pt x="2246" y="1565"/>
                  </a:cubicBezTo>
                  <a:cubicBezTo>
                    <a:pt x="2230" y="1573"/>
                    <a:pt x="2198" y="1573"/>
                    <a:pt x="2222" y="1589"/>
                  </a:cubicBezTo>
                  <a:cubicBezTo>
                    <a:pt x="2246" y="1604"/>
                    <a:pt x="2246" y="1557"/>
                    <a:pt x="2277" y="1612"/>
                  </a:cubicBezTo>
                  <a:cubicBezTo>
                    <a:pt x="2301" y="1668"/>
                    <a:pt x="2293" y="1683"/>
                    <a:pt x="2333" y="1739"/>
                  </a:cubicBezTo>
                  <a:cubicBezTo>
                    <a:pt x="2364" y="1802"/>
                    <a:pt x="2419" y="1857"/>
                    <a:pt x="2451" y="1865"/>
                  </a:cubicBezTo>
                  <a:cubicBezTo>
                    <a:pt x="2475" y="1881"/>
                    <a:pt x="2514" y="1881"/>
                    <a:pt x="2499" y="1849"/>
                  </a:cubicBezTo>
                  <a:cubicBezTo>
                    <a:pt x="2483" y="1818"/>
                    <a:pt x="2451" y="1794"/>
                    <a:pt x="2483" y="1802"/>
                  </a:cubicBezTo>
                  <a:cubicBezTo>
                    <a:pt x="2514" y="1810"/>
                    <a:pt x="2514" y="1834"/>
                    <a:pt x="2530" y="1818"/>
                  </a:cubicBezTo>
                  <a:cubicBezTo>
                    <a:pt x="2554" y="1810"/>
                    <a:pt x="2570" y="1818"/>
                    <a:pt x="2554" y="1849"/>
                  </a:cubicBezTo>
                  <a:cubicBezTo>
                    <a:pt x="2546" y="1873"/>
                    <a:pt x="2538" y="1913"/>
                    <a:pt x="2554" y="1936"/>
                  </a:cubicBezTo>
                  <a:cubicBezTo>
                    <a:pt x="2562" y="1968"/>
                    <a:pt x="2601" y="2007"/>
                    <a:pt x="2609" y="1992"/>
                  </a:cubicBezTo>
                  <a:cubicBezTo>
                    <a:pt x="2617" y="1984"/>
                    <a:pt x="2625" y="1992"/>
                    <a:pt x="2625" y="2007"/>
                  </a:cubicBezTo>
                  <a:cubicBezTo>
                    <a:pt x="2625" y="2031"/>
                    <a:pt x="2625" y="2031"/>
                    <a:pt x="2649" y="2031"/>
                  </a:cubicBezTo>
                  <a:cubicBezTo>
                    <a:pt x="2664" y="2039"/>
                    <a:pt x="2664" y="2047"/>
                    <a:pt x="2672" y="2071"/>
                  </a:cubicBezTo>
                  <a:cubicBezTo>
                    <a:pt x="2672" y="2102"/>
                    <a:pt x="2696" y="2150"/>
                    <a:pt x="2728" y="2189"/>
                  </a:cubicBezTo>
                  <a:cubicBezTo>
                    <a:pt x="2752" y="2229"/>
                    <a:pt x="2752" y="2276"/>
                    <a:pt x="2783" y="2276"/>
                  </a:cubicBezTo>
                  <a:cubicBezTo>
                    <a:pt x="2815" y="2269"/>
                    <a:pt x="2862" y="2237"/>
                    <a:pt x="2902" y="2276"/>
                  </a:cubicBezTo>
                  <a:cubicBezTo>
                    <a:pt x="2941" y="2324"/>
                    <a:pt x="2981" y="2355"/>
                    <a:pt x="2997" y="2387"/>
                  </a:cubicBezTo>
                  <a:cubicBezTo>
                    <a:pt x="3012" y="2419"/>
                    <a:pt x="3036" y="2442"/>
                    <a:pt x="3052" y="2450"/>
                  </a:cubicBezTo>
                  <a:cubicBezTo>
                    <a:pt x="3068" y="2466"/>
                    <a:pt x="3107" y="2482"/>
                    <a:pt x="3123" y="2474"/>
                  </a:cubicBezTo>
                  <a:cubicBezTo>
                    <a:pt x="3139" y="2466"/>
                    <a:pt x="3147" y="2474"/>
                    <a:pt x="3131" y="2490"/>
                  </a:cubicBezTo>
                  <a:cubicBezTo>
                    <a:pt x="3123" y="2513"/>
                    <a:pt x="3123" y="2521"/>
                    <a:pt x="3099" y="2506"/>
                  </a:cubicBezTo>
                  <a:cubicBezTo>
                    <a:pt x="3083" y="2490"/>
                    <a:pt x="3060" y="2474"/>
                    <a:pt x="3052" y="2490"/>
                  </a:cubicBezTo>
                  <a:cubicBezTo>
                    <a:pt x="3036" y="2513"/>
                    <a:pt x="2997" y="2537"/>
                    <a:pt x="3060" y="2561"/>
                  </a:cubicBezTo>
                  <a:cubicBezTo>
                    <a:pt x="3123" y="2577"/>
                    <a:pt x="3099" y="2569"/>
                    <a:pt x="3131" y="2553"/>
                  </a:cubicBezTo>
                  <a:cubicBezTo>
                    <a:pt x="3163" y="2545"/>
                    <a:pt x="3147" y="2529"/>
                    <a:pt x="3194" y="2537"/>
                  </a:cubicBezTo>
                  <a:cubicBezTo>
                    <a:pt x="3242" y="2545"/>
                    <a:pt x="3250" y="2553"/>
                    <a:pt x="3257" y="2529"/>
                  </a:cubicBezTo>
                  <a:cubicBezTo>
                    <a:pt x="3265" y="2506"/>
                    <a:pt x="3281" y="2474"/>
                    <a:pt x="3313" y="2482"/>
                  </a:cubicBezTo>
                  <a:cubicBezTo>
                    <a:pt x="3344" y="2490"/>
                    <a:pt x="3368" y="2482"/>
                    <a:pt x="3360" y="2506"/>
                  </a:cubicBezTo>
                  <a:cubicBezTo>
                    <a:pt x="3352" y="2529"/>
                    <a:pt x="3336" y="2569"/>
                    <a:pt x="3313" y="2593"/>
                  </a:cubicBezTo>
                  <a:cubicBezTo>
                    <a:pt x="3297" y="2616"/>
                    <a:pt x="3281" y="2648"/>
                    <a:pt x="3297" y="2640"/>
                  </a:cubicBezTo>
                  <a:cubicBezTo>
                    <a:pt x="3321" y="2632"/>
                    <a:pt x="3329" y="2624"/>
                    <a:pt x="3352" y="2593"/>
                  </a:cubicBezTo>
                  <a:cubicBezTo>
                    <a:pt x="3368" y="2561"/>
                    <a:pt x="3423" y="2411"/>
                    <a:pt x="3416" y="2411"/>
                  </a:cubicBezTo>
                  <a:cubicBezTo>
                    <a:pt x="3408" y="2419"/>
                    <a:pt x="3408" y="2427"/>
                    <a:pt x="3400" y="2434"/>
                  </a:cubicBezTo>
                  <a:close/>
                  <a:moveTo>
                    <a:pt x="3321" y="1849"/>
                  </a:moveTo>
                  <a:lnTo>
                    <a:pt x="3321" y="1849"/>
                  </a:lnTo>
                  <a:cubicBezTo>
                    <a:pt x="3305" y="1865"/>
                    <a:pt x="3289" y="1873"/>
                    <a:pt x="3289" y="1913"/>
                  </a:cubicBezTo>
                  <a:cubicBezTo>
                    <a:pt x="3289" y="1952"/>
                    <a:pt x="3281" y="1936"/>
                    <a:pt x="3242" y="1929"/>
                  </a:cubicBezTo>
                  <a:cubicBezTo>
                    <a:pt x="3202" y="1929"/>
                    <a:pt x="3210" y="1913"/>
                    <a:pt x="3194" y="1881"/>
                  </a:cubicBezTo>
                  <a:cubicBezTo>
                    <a:pt x="3178" y="1857"/>
                    <a:pt x="3170" y="1865"/>
                    <a:pt x="3139" y="1849"/>
                  </a:cubicBezTo>
                  <a:cubicBezTo>
                    <a:pt x="3107" y="1841"/>
                    <a:pt x="3131" y="1826"/>
                    <a:pt x="3131" y="1810"/>
                  </a:cubicBezTo>
                  <a:cubicBezTo>
                    <a:pt x="3139" y="1794"/>
                    <a:pt x="3178" y="1754"/>
                    <a:pt x="3194" y="1747"/>
                  </a:cubicBezTo>
                  <a:cubicBezTo>
                    <a:pt x="3210" y="1739"/>
                    <a:pt x="3218" y="1723"/>
                    <a:pt x="3218" y="1707"/>
                  </a:cubicBezTo>
                  <a:cubicBezTo>
                    <a:pt x="3218" y="1699"/>
                    <a:pt x="3234" y="1683"/>
                    <a:pt x="3234" y="1683"/>
                  </a:cubicBezTo>
                  <a:cubicBezTo>
                    <a:pt x="3257" y="1676"/>
                    <a:pt x="3297" y="1747"/>
                    <a:pt x="3313" y="1778"/>
                  </a:cubicBezTo>
                  <a:cubicBezTo>
                    <a:pt x="3321" y="1802"/>
                    <a:pt x="3329" y="1841"/>
                    <a:pt x="3321" y="1849"/>
                  </a:cubicBezTo>
                  <a:close/>
                </a:path>
              </a:pathLst>
            </a:custGeom>
            <a:solidFill>
              <a:schemeClr val="accent6"/>
            </a:solidFill>
            <a:ln>
              <a:solidFill>
                <a:schemeClr val="bg2"/>
              </a:solidFill>
            </a:ln>
            <a:effectLst/>
          </p:spPr>
          <p:txBody>
            <a:bodyPr wrap="none" anchor="ctr"/>
            <a:lstStyle/>
            <a:p>
              <a:endParaRPr lang="en-US" dirty="0">
                <a:latin typeface="Calibri Light" panose="020F0302020204030204"/>
              </a:endParaRPr>
            </a:p>
          </p:txBody>
        </p:sp>
        <p:sp>
          <p:nvSpPr>
            <p:cNvPr id="78" name="Freeform 385"/>
            <p:cNvSpPr>
              <a:spLocks noChangeArrowheads="1"/>
            </p:cNvSpPr>
            <p:nvPr/>
          </p:nvSpPr>
          <p:spPr bwMode="auto">
            <a:xfrm>
              <a:off x="14175838" y="7963495"/>
              <a:ext cx="1799781" cy="1389265"/>
            </a:xfrm>
            <a:custGeom>
              <a:avLst/>
              <a:gdLst>
                <a:gd name="T0" fmla="*/ 3249 w 3424"/>
                <a:gd name="T1" fmla="*/ 2529 h 2641"/>
                <a:gd name="T2" fmla="*/ 3004 w 3424"/>
                <a:gd name="T3" fmla="*/ 2537 h 2641"/>
                <a:gd name="T4" fmla="*/ 3107 w 3424"/>
                <a:gd name="T5" fmla="*/ 2474 h 2641"/>
                <a:gd name="T6" fmla="*/ 2704 w 3424"/>
                <a:gd name="T7" fmla="*/ 2189 h 2641"/>
                <a:gd name="T8" fmla="*/ 2538 w 3424"/>
                <a:gd name="T9" fmla="*/ 1841 h 2641"/>
                <a:gd name="T10" fmla="*/ 2467 w 3424"/>
                <a:gd name="T11" fmla="*/ 1881 h 2641"/>
                <a:gd name="T12" fmla="*/ 2222 w 3424"/>
                <a:gd name="T13" fmla="*/ 1565 h 2641"/>
                <a:gd name="T14" fmla="*/ 2214 w 3424"/>
                <a:gd name="T15" fmla="*/ 1343 h 2641"/>
                <a:gd name="T16" fmla="*/ 2119 w 3424"/>
                <a:gd name="T17" fmla="*/ 1336 h 2641"/>
                <a:gd name="T18" fmla="*/ 1992 w 3424"/>
                <a:gd name="T19" fmla="*/ 822 h 2641"/>
                <a:gd name="T20" fmla="*/ 1455 w 3424"/>
                <a:gd name="T21" fmla="*/ 466 h 2641"/>
                <a:gd name="T22" fmla="*/ 1289 w 3424"/>
                <a:gd name="T23" fmla="*/ 593 h 2641"/>
                <a:gd name="T24" fmla="*/ 1218 w 3424"/>
                <a:gd name="T25" fmla="*/ 648 h 2641"/>
                <a:gd name="T26" fmla="*/ 838 w 3424"/>
                <a:gd name="T27" fmla="*/ 545 h 2641"/>
                <a:gd name="T28" fmla="*/ 846 w 3424"/>
                <a:gd name="T29" fmla="*/ 442 h 2641"/>
                <a:gd name="T30" fmla="*/ 546 w 3424"/>
                <a:gd name="T31" fmla="*/ 450 h 2641"/>
                <a:gd name="T32" fmla="*/ 609 w 3424"/>
                <a:gd name="T33" fmla="*/ 403 h 2641"/>
                <a:gd name="T34" fmla="*/ 206 w 3424"/>
                <a:gd name="T35" fmla="*/ 513 h 2641"/>
                <a:gd name="T36" fmla="*/ 253 w 3424"/>
                <a:gd name="T37" fmla="*/ 411 h 2641"/>
                <a:gd name="T38" fmla="*/ 87 w 3424"/>
                <a:gd name="T39" fmla="*/ 521 h 2641"/>
                <a:gd name="T40" fmla="*/ 0 w 3424"/>
                <a:gd name="T41" fmla="*/ 237 h 2641"/>
                <a:gd name="T42" fmla="*/ 2222 w 3424"/>
                <a:gd name="T43" fmla="*/ 221 h 2641"/>
                <a:gd name="T44" fmla="*/ 2427 w 3424"/>
                <a:gd name="T45" fmla="*/ 23 h 2641"/>
                <a:gd name="T46" fmla="*/ 2546 w 3424"/>
                <a:gd name="T47" fmla="*/ 173 h 2641"/>
                <a:gd name="T48" fmla="*/ 3012 w 3424"/>
                <a:gd name="T49" fmla="*/ 996 h 2641"/>
                <a:gd name="T50" fmla="*/ 2949 w 3424"/>
                <a:gd name="T51" fmla="*/ 980 h 2641"/>
                <a:gd name="T52" fmla="*/ 3289 w 3424"/>
                <a:gd name="T53" fmla="*/ 1549 h 2641"/>
                <a:gd name="T54" fmla="*/ 3376 w 3424"/>
                <a:gd name="T55" fmla="*/ 2427 h 2641"/>
                <a:gd name="T56" fmla="*/ 3289 w 3424"/>
                <a:gd name="T57" fmla="*/ 2474 h 2641"/>
                <a:gd name="T58" fmla="*/ 3392 w 3424"/>
                <a:gd name="T59" fmla="*/ 2427 h 2641"/>
                <a:gd name="T60" fmla="*/ 3407 w 3424"/>
                <a:gd name="T61" fmla="*/ 1905 h 2641"/>
                <a:gd name="T62" fmla="*/ 2981 w 3424"/>
                <a:gd name="T63" fmla="*/ 1067 h 2641"/>
                <a:gd name="T64" fmla="*/ 2965 w 3424"/>
                <a:gd name="T65" fmla="*/ 940 h 2641"/>
                <a:gd name="T66" fmla="*/ 2925 w 3424"/>
                <a:gd name="T67" fmla="*/ 846 h 2641"/>
                <a:gd name="T68" fmla="*/ 2483 w 3424"/>
                <a:gd name="T69" fmla="*/ 15 h 2641"/>
                <a:gd name="T70" fmla="*/ 2230 w 3424"/>
                <a:gd name="T71" fmla="*/ 229 h 2641"/>
                <a:gd name="T72" fmla="*/ 79 w 3424"/>
                <a:gd name="T73" fmla="*/ 324 h 2641"/>
                <a:gd name="T74" fmla="*/ 190 w 3424"/>
                <a:gd name="T75" fmla="*/ 434 h 2641"/>
                <a:gd name="T76" fmla="*/ 253 w 3424"/>
                <a:gd name="T77" fmla="*/ 474 h 2641"/>
                <a:gd name="T78" fmla="*/ 498 w 3424"/>
                <a:gd name="T79" fmla="*/ 387 h 2641"/>
                <a:gd name="T80" fmla="*/ 474 w 3424"/>
                <a:gd name="T81" fmla="*/ 434 h 2641"/>
                <a:gd name="T82" fmla="*/ 791 w 3424"/>
                <a:gd name="T83" fmla="*/ 442 h 2641"/>
                <a:gd name="T84" fmla="*/ 838 w 3424"/>
                <a:gd name="T85" fmla="*/ 537 h 2641"/>
                <a:gd name="T86" fmla="*/ 1107 w 3424"/>
                <a:gd name="T87" fmla="*/ 687 h 2641"/>
                <a:gd name="T88" fmla="*/ 1265 w 3424"/>
                <a:gd name="T89" fmla="*/ 600 h 2641"/>
                <a:gd name="T90" fmla="*/ 1376 w 3424"/>
                <a:gd name="T91" fmla="*/ 498 h 2641"/>
                <a:gd name="T92" fmla="*/ 1921 w 3424"/>
                <a:gd name="T93" fmla="*/ 774 h 2641"/>
                <a:gd name="T94" fmla="*/ 2150 w 3424"/>
                <a:gd name="T95" fmla="*/ 1241 h 2641"/>
                <a:gd name="T96" fmla="*/ 2214 w 3424"/>
                <a:gd name="T97" fmla="*/ 1423 h 2641"/>
                <a:gd name="T98" fmla="*/ 2261 w 3424"/>
                <a:gd name="T99" fmla="*/ 1533 h 2641"/>
                <a:gd name="T100" fmla="*/ 2435 w 3424"/>
                <a:gd name="T101" fmla="*/ 1865 h 2641"/>
                <a:gd name="T102" fmla="*/ 2546 w 3424"/>
                <a:gd name="T103" fmla="*/ 1849 h 2641"/>
                <a:gd name="T104" fmla="*/ 2712 w 3424"/>
                <a:gd name="T105" fmla="*/ 2189 h 2641"/>
                <a:gd name="T106" fmla="*/ 3107 w 3424"/>
                <a:gd name="T107" fmla="*/ 2466 h 2641"/>
                <a:gd name="T108" fmla="*/ 3044 w 3424"/>
                <a:gd name="T109" fmla="*/ 2553 h 2641"/>
                <a:gd name="T110" fmla="*/ 3265 w 3424"/>
                <a:gd name="T111" fmla="*/ 1944 h 2641"/>
                <a:gd name="T112" fmla="*/ 3115 w 3424"/>
                <a:gd name="T113" fmla="*/ 1810 h 2641"/>
                <a:gd name="T114" fmla="*/ 3226 w 3424"/>
                <a:gd name="T115" fmla="*/ 1691 h 2641"/>
                <a:gd name="T116" fmla="*/ 3178 w 3424"/>
                <a:gd name="T117" fmla="*/ 1881 h 26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424" h="2641">
                  <a:moveTo>
                    <a:pt x="3281" y="2640"/>
                  </a:moveTo>
                  <a:lnTo>
                    <a:pt x="3281" y="2640"/>
                  </a:lnTo>
                  <a:cubicBezTo>
                    <a:pt x="3273" y="2640"/>
                    <a:pt x="3273" y="2640"/>
                    <a:pt x="3273" y="2640"/>
                  </a:cubicBezTo>
                  <a:cubicBezTo>
                    <a:pt x="3273" y="2640"/>
                    <a:pt x="3265" y="2632"/>
                    <a:pt x="3297" y="2593"/>
                  </a:cubicBezTo>
                  <a:cubicBezTo>
                    <a:pt x="3313" y="2569"/>
                    <a:pt x="3336" y="2529"/>
                    <a:pt x="3344" y="2506"/>
                  </a:cubicBezTo>
                  <a:cubicBezTo>
                    <a:pt x="3344" y="2498"/>
                    <a:pt x="3344" y="2498"/>
                    <a:pt x="3344" y="2498"/>
                  </a:cubicBezTo>
                  <a:cubicBezTo>
                    <a:pt x="3336" y="2490"/>
                    <a:pt x="3328" y="2490"/>
                    <a:pt x="3320" y="2490"/>
                  </a:cubicBezTo>
                  <a:cubicBezTo>
                    <a:pt x="3313" y="2482"/>
                    <a:pt x="3305" y="2482"/>
                    <a:pt x="3297" y="2482"/>
                  </a:cubicBezTo>
                  <a:lnTo>
                    <a:pt x="3289" y="2482"/>
                  </a:lnTo>
                  <a:cubicBezTo>
                    <a:pt x="3265" y="2482"/>
                    <a:pt x="3257" y="2513"/>
                    <a:pt x="3249" y="2529"/>
                  </a:cubicBezTo>
                  <a:cubicBezTo>
                    <a:pt x="3241" y="2545"/>
                    <a:pt x="3234" y="2553"/>
                    <a:pt x="3218" y="2553"/>
                  </a:cubicBezTo>
                  <a:cubicBezTo>
                    <a:pt x="3210" y="2553"/>
                    <a:pt x="3202" y="2545"/>
                    <a:pt x="3178" y="2545"/>
                  </a:cubicBezTo>
                  <a:lnTo>
                    <a:pt x="3178" y="2545"/>
                  </a:lnTo>
                  <a:cubicBezTo>
                    <a:pt x="3170" y="2545"/>
                    <a:pt x="3162" y="2537"/>
                    <a:pt x="3154" y="2537"/>
                  </a:cubicBezTo>
                  <a:cubicBezTo>
                    <a:pt x="3147" y="2537"/>
                    <a:pt x="3139" y="2545"/>
                    <a:pt x="3139" y="2545"/>
                  </a:cubicBezTo>
                  <a:cubicBezTo>
                    <a:pt x="3131" y="2553"/>
                    <a:pt x="3123" y="2553"/>
                    <a:pt x="3115" y="2561"/>
                  </a:cubicBezTo>
                  <a:cubicBezTo>
                    <a:pt x="3107" y="2561"/>
                    <a:pt x="3099" y="2569"/>
                    <a:pt x="3099" y="2569"/>
                  </a:cubicBezTo>
                  <a:cubicBezTo>
                    <a:pt x="3099" y="2569"/>
                    <a:pt x="3091" y="2577"/>
                    <a:pt x="3083" y="2577"/>
                  </a:cubicBezTo>
                  <a:cubicBezTo>
                    <a:pt x="3083" y="2577"/>
                    <a:pt x="3067" y="2569"/>
                    <a:pt x="3044" y="2561"/>
                  </a:cubicBezTo>
                  <a:cubicBezTo>
                    <a:pt x="3020" y="2553"/>
                    <a:pt x="3004" y="2545"/>
                    <a:pt x="3004" y="2537"/>
                  </a:cubicBezTo>
                  <a:cubicBezTo>
                    <a:pt x="3004" y="2521"/>
                    <a:pt x="3012" y="2513"/>
                    <a:pt x="3020" y="2506"/>
                  </a:cubicBezTo>
                  <a:cubicBezTo>
                    <a:pt x="3020" y="2498"/>
                    <a:pt x="3028" y="2498"/>
                    <a:pt x="3028" y="2490"/>
                  </a:cubicBezTo>
                  <a:cubicBezTo>
                    <a:pt x="3036" y="2482"/>
                    <a:pt x="3044" y="2482"/>
                    <a:pt x="3052" y="2482"/>
                  </a:cubicBezTo>
                  <a:cubicBezTo>
                    <a:pt x="3060" y="2482"/>
                    <a:pt x="3076" y="2490"/>
                    <a:pt x="3091" y="2498"/>
                  </a:cubicBezTo>
                  <a:cubicBezTo>
                    <a:pt x="3099" y="2506"/>
                    <a:pt x="3099" y="2513"/>
                    <a:pt x="3099" y="2513"/>
                  </a:cubicBezTo>
                  <a:cubicBezTo>
                    <a:pt x="3107" y="2513"/>
                    <a:pt x="3107" y="2506"/>
                    <a:pt x="3107" y="2506"/>
                  </a:cubicBezTo>
                  <a:cubicBezTo>
                    <a:pt x="3107" y="2498"/>
                    <a:pt x="3115" y="2498"/>
                    <a:pt x="3115" y="2490"/>
                  </a:cubicBezTo>
                  <a:cubicBezTo>
                    <a:pt x="3123" y="2482"/>
                    <a:pt x="3123" y="2482"/>
                    <a:pt x="3123" y="2474"/>
                  </a:cubicBezTo>
                  <a:lnTo>
                    <a:pt x="3115" y="2474"/>
                  </a:lnTo>
                  <a:cubicBezTo>
                    <a:pt x="3115" y="2474"/>
                    <a:pt x="3115" y="2474"/>
                    <a:pt x="3107" y="2474"/>
                  </a:cubicBezTo>
                  <a:cubicBezTo>
                    <a:pt x="3107" y="2482"/>
                    <a:pt x="3099" y="2482"/>
                    <a:pt x="3091" y="2482"/>
                  </a:cubicBezTo>
                  <a:cubicBezTo>
                    <a:pt x="3076" y="2482"/>
                    <a:pt x="3052" y="2466"/>
                    <a:pt x="3036" y="2458"/>
                  </a:cubicBezTo>
                  <a:cubicBezTo>
                    <a:pt x="3036" y="2450"/>
                    <a:pt x="3028" y="2450"/>
                    <a:pt x="3028" y="2450"/>
                  </a:cubicBezTo>
                  <a:cubicBezTo>
                    <a:pt x="3012" y="2434"/>
                    <a:pt x="2988" y="2419"/>
                    <a:pt x="2973" y="2395"/>
                  </a:cubicBezTo>
                  <a:cubicBezTo>
                    <a:pt x="2957" y="2355"/>
                    <a:pt x="2925" y="2324"/>
                    <a:pt x="2886" y="2284"/>
                  </a:cubicBezTo>
                  <a:cubicBezTo>
                    <a:pt x="2870" y="2269"/>
                    <a:pt x="2854" y="2260"/>
                    <a:pt x="2838" y="2260"/>
                  </a:cubicBezTo>
                  <a:cubicBezTo>
                    <a:pt x="2823" y="2260"/>
                    <a:pt x="2807" y="2269"/>
                    <a:pt x="2799" y="2269"/>
                  </a:cubicBezTo>
                  <a:cubicBezTo>
                    <a:pt x="2783" y="2269"/>
                    <a:pt x="2775" y="2276"/>
                    <a:pt x="2767" y="2276"/>
                  </a:cubicBezTo>
                  <a:cubicBezTo>
                    <a:pt x="2743" y="2276"/>
                    <a:pt x="2736" y="2260"/>
                    <a:pt x="2728" y="2237"/>
                  </a:cubicBezTo>
                  <a:cubicBezTo>
                    <a:pt x="2720" y="2221"/>
                    <a:pt x="2720" y="2205"/>
                    <a:pt x="2704" y="2189"/>
                  </a:cubicBezTo>
                  <a:cubicBezTo>
                    <a:pt x="2680" y="2158"/>
                    <a:pt x="2656" y="2102"/>
                    <a:pt x="2648" y="2071"/>
                  </a:cubicBezTo>
                  <a:lnTo>
                    <a:pt x="2648" y="2071"/>
                  </a:lnTo>
                  <a:cubicBezTo>
                    <a:pt x="2648" y="2047"/>
                    <a:pt x="2648" y="2047"/>
                    <a:pt x="2633" y="2039"/>
                  </a:cubicBezTo>
                  <a:cubicBezTo>
                    <a:pt x="2625" y="2039"/>
                    <a:pt x="2625" y="2039"/>
                    <a:pt x="2625" y="2039"/>
                  </a:cubicBezTo>
                  <a:cubicBezTo>
                    <a:pt x="2609" y="2031"/>
                    <a:pt x="2601" y="2031"/>
                    <a:pt x="2601" y="2007"/>
                  </a:cubicBezTo>
                  <a:cubicBezTo>
                    <a:pt x="2601" y="2000"/>
                    <a:pt x="2601" y="1992"/>
                    <a:pt x="2601" y="1992"/>
                  </a:cubicBezTo>
                  <a:cubicBezTo>
                    <a:pt x="2601" y="1992"/>
                    <a:pt x="2601" y="1992"/>
                    <a:pt x="2593" y="2000"/>
                  </a:cubicBezTo>
                  <a:cubicBezTo>
                    <a:pt x="2593" y="2000"/>
                    <a:pt x="2593" y="2000"/>
                    <a:pt x="2585" y="2000"/>
                  </a:cubicBezTo>
                  <a:cubicBezTo>
                    <a:pt x="2570" y="2000"/>
                    <a:pt x="2538" y="1960"/>
                    <a:pt x="2530" y="1936"/>
                  </a:cubicBezTo>
                  <a:cubicBezTo>
                    <a:pt x="2522" y="1913"/>
                    <a:pt x="2522" y="1873"/>
                    <a:pt x="2538" y="1841"/>
                  </a:cubicBezTo>
                  <a:cubicBezTo>
                    <a:pt x="2538" y="1834"/>
                    <a:pt x="2538" y="1826"/>
                    <a:pt x="2538" y="1826"/>
                  </a:cubicBezTo>
                  <a:cubicBezTo>
                    <a:pt x="2538" y="1818"/>
                    <a:pt x="2530" y="1818"/>
                    <a:pt x="2514" y="1826"/>
                  </a:cubicBezTo>
                  <a:cubicBezTo>
                    <a:pt x="2514" y="1826"/>
                    <a:pt x="2514" y="1826"/>
                    <a:pt x="2506" y="1826"/>
                  </a:cubicBezTo>
                  <a:cubicBezTo>
                    <a:pt x="2498" y="1826"/>
                    <a:pt x="2498" y="1826"/>
                    <a:pt x="2490" y="1818"/>
                  </a:cubicBezTo>
                  <a:cubicBezTo>
                    <a:pt x="2483" y="1818"/>
                    <a:pt x="2475" y="1810"/>
                    <a:pt x="2467" y="1802"/>
                  </a:cubicBezTo>
                  <a:cubicBezTo>
                    <a:pt x="2459" y="1802"/>
                    <a:pt x="2459" y="1802"/>
                    <a:pt x="2459" y="1802"/>
                  </a:cubicBezTo>
                  <a:cubicBezTo>
                    <a:pt x="2459" y="1810"/>
                    <a:pt x="2467" y="1810"/>
                    <a:pt x="2467" y="1818"/>
                  </a:cubicBezTo>
                  <a:cubicBezTo>
                    <a:pt x="2475" y="1826"/>
                    <a:pt x="2483" y="1834"/>
                    <a:pt x="2483" y="1849"/>
                  </a:cubicBezTo>
                  <a:cubicBezTo>
                    <a:pt x="2490" y="1857"/>
                    <a:pt x="2490" y="1865"/>
                    <a:pt x="2490" y="1873"/>
                  </a:cubicBezTo>
                  <a:cubicBezTo>
                    <a:pt x="2483" y="1873"/>
                    <a:pt x="2475" y="1881"/>
                    <a:pt x="2467" y="1881"/>
                  </a:cubicBezTo>
                  <a:cubicBezTo>
                    <a:pt x="2459" y="1881"/>
                    <a:pt x="2443" y="1873"/>
                    <a:pt x="2427" y="1873"/>
                  </a:cubicBezTo>
                  <a:cubicBezTo>
                    <a:pt x="2403" y="1857"/>
                    <a:pt x="2348" y="1802"/>
                    <a:pt x="2308" y="1747"/>
                  </a:cubicBezTo>
                  <a:cubicBezTo>
                    <a:pt x="2293" y="1707"/>
                    <a:pt x="2285" y="1691"/>
                    <a:pt x="2277" y="1668"/>
                  </a:cubicBezTo>
                  <a:cubicBezTo>
                    <a:pt x="2269" y="1652"/>
                    <a:pt x="2269" y="1636"/>
                    <a:pt x="2253" y="1612"/>
                  </a:cubicBezTo>
                  <a:cubicBezTo>
                    <a:pt x="2245" y="1596"/>
                    <a:pt x="2245" y="1589"/>
                    <a:pt x="2237" y="1589"/>
                  </a:cubicBezTo>
                  <a:lnTo>
                    <a:pt x="2230" y="1589"/>
                  </a:lnTo>
                  <a:cubicBezTo>
                    <a:pt x="2230" y="1596"/>
                    <a:pt x="2222" y="1596"/>
                    <a:pt x="2214" y="1596"/>
                  </a:cubicBezTo>
                  <a:cubicBezTo>
                    <a:pt x="2214" y="1596"/>
                    <a:pt x="2206" y="1596"/>
                    <a:pt x="2206" y="1589"/>
                  </a:cubicBezTo>
                  <a:cubicBezTo>
                    <a:pt x="2198" y="1589"/>
                    <a:pt x="2190" y="1581"/>
                    <a:pt x="2198" y="1581"/>
                  </a:cubicBezTo>
                  <a:cubicBezTo>
                    <a:pt x="2198" y="1573"/>
                    <a:pt x="2206" y="1565"/>
                    <a:pt x="2222" y="1565"/>
                  </a:cubicBezTo>
                  <a:lnTo>
                    <a:pt x="2230" y="1565"/>
                  </a:lnTo>
                  <a:cubicBezTo>
                    <a:pt x="2245" y="1557"/>
                    <a:pt x="2253" y="1549"/>
                    <a:pt x="2253" y="1533"/>
                  </a:cubicBezTo>
                  <a:cubicBezTo>
                    <a:pt x="2253" y="1517"/>
                    <a:pt x="2269" y="1502"/>
                    <a:pt x="2277" y="1478"/>
                  </a:cubicBezTo>
                  <a:cubicBezTo>
                    <a:pt x="2285" y="1462"/>
                    <a:pt x="2301" y="1438"/>
                    <a:pt x="2301" y="1423"/>
                  </a:cubicBezTo>
                  <a:cubicBezTo>
                    <a:pt x="2301" y="1415"/>
                    <a:pt x="2308" y="1399"/>
                    <a:pt x="2301" y="1399"/>
                  </a:cubicBezTo>
                  <a:cubicBezTo>
                    <a:pt x="2301" y="1391"/>
                    <a:pt x="2293" y="1391"/>
                    <a:pt x="2293" y="1391"/>
                  </a:cubicBezTo>
                  <a:cubicBezTo>
                    <a:pt x="2285" y="1391"/>
                    <a:pt x="2285" y="1391"/>
                    <a:pt x="2277" y="1391"/>
                  </a:cubicBezTo>
                  <a:cubicBezTo>
                    <a:pt x="2269" y="1391"/>
                    <a:pt x="2269" y="1391"/>
                    <a:pt x="2269" y="1391"/>
                  </a:cubicBezTo>
                  <a:cubicBezTo>
                    <a:pt x="2253" y="1391"/>
                    <a:pt x="2245" y="1391"/>
                    <a:pt x="2230" y="1359"/>
                  </a:cubicBezTo>
                  <a:cubicBezTo>
                    <a:pt x="2222" y="1351"/>
                    <a:pt x="2214" y="1343"/>
                    <a:pt x="2214" y="1343"/>
                  </a:cubicBezTo>
                  <a:cubicBezTo>
                    <a:pt x="2206" y="1343"/>
                    <a:pt x="2206" y="1351"/>
                    <a:pt x="2206" y="1367"/>
                  </a:cubicBezTo>
                  <a:cubicBezTo>
                    <a:pt x="2206" y="1383"/>
                    <a:pt x="2214" y="1399"/>
                    <a:pt x="2222" y="1423"/>
                  </a:cubicBezTo>
                  <a:cubicBezTo>
                    <a:pt x="2222" y="1430"/>
                    <a:pt x="2230" y="1438"/>
                    <a:pt x="2237" y="1454"/>
                  </a:cubicBezTo>
                  <a:cubicBezTo>
                    <a:pt x="2237" y="1462"/>
                    <a:pt x="2237" y="1470"/>
                    <a:pt x="2230" y="1478"/>
                  </a:cubicBezTo>
                  <a:cubicBezTo>
                    <a:pt x="2222" y="1486"/>
                    <a:pt x="2206" y="1486"/>
                    <a:pt x="2190" y="1486"/>
                  </a:cubicBezTo>
                  <a:cubicBezTo>
                    <a:pt x="2182" y="1486"/>
                    <a:pt x="2182" y="1486"/>
                    <a:pt x="2182" y="1486"/>
                  </a:cubicBezTo>
                  <a:cubicBezTo>
                    <a:pt x="2174" y="1494"/>
                    <a:pt x="2166" y="1486"/>
                    <a:pt x="2158" y="1478"/>
                  </a:cubicBezTo>
                  <a:cubicBezTo>
                    <a:pt x="2150" y="1470"/>
                    <a:pt x="2143" y="1446"/>
                    <a:pt x="2143" y="1415"/>
                  </a:cubicBezTo>
                  <a:cubicBezTo>
                    <a:pt x="2143" y="1391"/>
                    <a:pt x="2135" y="1383"/>
                    <a:pt x="2135" y="1367"/>
                  </a:cubicBezTo>
                  <a:cubicBezTo>
                    <a:pt x="2127" y="1359"/>
                    <a:pt x="2127" y="1351"/>
                    <a:pt x="2119" y="1336"/>
                  </a:cubicBezTo>
                  <a:cubicBezTo>
                    <a:pt x="2119" y="1312"/>
                    <a:pt x="2127" y="1296"/>
                    <a:pt x="2135" y="1280"/>
                  </a:cubicBezTo>
                  <a:cubicBezTo>
                    <a:pt x="2135" y="1264"/>
                    <a:pt x="2143" y="1256"/>
                    <a:pt x="2143" y="1241"/>
                  </a:cubicBezTo>
                  <a:cubicBezTo>
                    <a:pt x="2143" y="1225"/>
                    <a:pt x="2143" y="1209"/>
                    <a:pt x="2150" y="1201"/>
                  </a:cubicBezTo>
                  <a:cubicBezTo>
                    <a:pt x="2150" y="1170"/>
                    <a:pt x="2150" y="1138"/>
                    <a:pt x="2158" y="1106"/>
                  </a:cubicBezTo>
                  <a:cubicBezTo>
                    <a:pt x="2166" y="1067"/>
                    <a:pt x="2158" y="1035"/>
                    <a:pt x="2150" y="1003"/>
                  </a:cubicBezTo>
                  <a:cubicBezTo>
                    <a:pt x="2150" y="1003"/>
                    <a:pt x="2150" y="996"/>
                    <a:pt x="2150" y="988"/>
                  </a:cubicBezTo>
                  <a:cubicBezTo>
                    <a:pt x="2150" y="988"/>
                    <a:pt x="2150" y="980"/>
                    <a:pt x="2143" y="972"/>
                  </a:cubicBezTo>
                  <a:cubicBezTo>
                    <a:pt x="2143" y="948"/>
                    <a:pt x="2143" y="940"/>
                    <a:pt x="2119" y="932"/>
                  </a:cubicBezTo>
                  <a:cubicBezTo>
                    <a:pt x="2095" y="924"/>
                    <a:pt x="2079" y="893"/>
                    <a:pt x="2071" y="861"/>
                  </a:cubicBezTo>
                  <a:cubicBezTo>
                    <a:pt x="2064" y="822"/>
                    <a:pt x="2055" y="822"/>
                    <a:pt x="1992" y="822"/>
                  </a:cubicBezTo>
                  <a:cubicBezTo>
                    <a:pt x="1984" y="822"/>
                    <a:pt x="1984" y="822"/>
                    <a:pt x="1984" y="822"/>
                  </a:cubicBezTo>
                  <a:cubicBezTo>
                    <a:pt x="1945" y="822"/>
                    <a:pt x="1929" y="798"/>
                    <a:pt x="1913" y="782"/>
                  </a:cubicBezTo>
                  <a:cubicBezTo>
                    <a:pt x="1905" y="766"/>
                    <a:pt x="1890" y="750"/>
                    <a:pt x="1874" y="743"/>
                  </a:cubicBezTo>
                  <a:cubicBezTo>
                    <a:pt x="1826" y="711"/>
                    <a:pt x="1811" y="695"/>
                    <a:pt x="1787" y="664"/>
                  </a:cubicBezTo>
                  <a:cubicBezTo>
                    <a:pt x="1787" y="656"/>
                    <a:pt x="1779" y="648"/>
                    <a:pt x="1779" y="648"/>
                  </a:cubicBezTo>
                  <a:cubicBezTo>
                    <a:pt x="1771" y="632"/>
                    <a:pt x="1771" y="632"/>
                    <a:pt x="1747" y="624"/>
                  </a:cubicBezTo>
                  <a:cubicBezTo>
                    <a:pt x="1739" y="616"/>
                    <a:pt x="1708" y="600"/>
                    <a:pt x="1684" y="569"/>
                  </a:cubicBezTo>
                  <a:cubicBezTo>
                    <a:pt x="1653" y="545"/>
                    <a:pt x="1621" y="513"/>
                    <a:pt x="1597" y="506"/>
                  </a:cubicBezTo>
                  <a:cubicBezTo>
                    <a:pt x="1589" y="506"/>
                    <a:pt x="1589" y="506"/>
                    <a:pt x="1581" y="506"/>
                  </a:cubicBezTo>
                  <a:cubicBezTo>
                    <a:pt x="1550" y="482"/>
                    <a:pt x="1518" y="474"/>
                    <a:pt x="1455" y="466"/>
                  </a:cubicBezTo>
                  <a:cubicBezTo>
                    <a:pt x="1447" y="466"/>
                    <a:pt x="1439" y="466"/>
                    <a:pt x="1431" y="466"/>
                  </a:cubicBezTo>
                  <a:cubicBezTo>
                    <a:pt x="1407" y="466"/>
                    <a:pt x="1407" y="466"/>
                    <a:pt x="1400" y="474"/>
                  </a:cubicBezTo>
                  <a:cubicBezTo>
                    <a:pt x="1400" y="482"/>
                    <a:pt x="1391" y="490"/>
                    <a:pt x="1384" y="498"/>
                  </a:cubicBezTo>
                  <a:cubicBezTo>
                    <a:pt x="1368" y="506"/>
                    <a:pt x="1368" y="513"/>
                    <a:pt x="1368" y="521"/>
                  </a:cubicBezTo>
                  <a:cubicBezTo>
                    <a:pt x="1368" y="521"/>
                    <a:pt x="1368" y="529"/>
                    <a:pt x="1376" y="529"/>
                  </a:cubicBezTo>
                  <a:cubicBezTo>
                    <a:pt x="1384" y="537"/>
                    <a:pt x="1384" y="537"/>
                    <a:pt x="1391" y="545"/>
                  </a:cubicBezTo>
                  <a:cubicBezTo>
                    <a:pt x="1391" y="553"/>
                    <a:pt x="1391" y="553"/>
                    <a:pt x="1391" y="561"/>
                  </a:cubicBezTo>
                  <a:cubicBezTo>
                    <a:pt x="1384" y="569"/>
                    <a:pt x="1376" y="569"/>
                    <a:pt x="1360" y="569"/>
                  </a:cubicBezTo>
                  <a:cubicBezTo>
                    <a:pt x="1352" y="569"/>
                    <a:pt x="1344" y="569"/>
                    <a:pt x="1336" y="569"/>
                  </a:cubicBezTo>
                  <a:cubicBezTo>
                    <a:pt x="1313" y="569"/>
                    <a:pt x="1297" y="577"/>
                    <a:pt x="1289" y="593"/>
                  </a:cubicBezTo>
                  <a:cubicBezTo>
                    <a:pt x="1281" y="593"/>
                    <a:pt x="1281" y="600"/>
                    <a:pt x="1273" y="600"/>
                  </a:cubicBezTo>
                  <a:cubicBezTo>
                    <a:pt x="1273" y="600"/>
                    <a:pt x="1265" y="600"/>
                    <a:pt x="1265" y="608"/>
                  </a:cubicBezTo>
                  <a:cubicBezTo>
                    <a:pt x="1257" y="608"/>
                    <a:pt x="1249" y="616"/>
                    <a:pt x="1249" y="640"/>
                  </a:cubicBezTo>
                  <a:cubicBezTo>
                    <a:pt x="1249" y="687"/>
                    <a:pt x="1170" y="727"/>
                    <a:pt x="1154" y="743"/>
                  </a:cubicBezTo>
                  <a:cubicBezTo>
                    <a:pt x="1147" y="743"/>
                    <a:pt x="1138" y="743"/>
                    <a:pt x="1131" y="743"/>
                  </a:cubicBezTo>
                  <a:cubicBezTo>
                    <a:pt x="1123" y="743"/>
                    <a:pt x="1123" y="743"/>
                    <a:pt x="1115" y="735"/>
                  </a:cubicBezTo>
                  <a:cubicBezTo>
                    <a:pt x="1115" y="735"/>
                    <a:pt x="1115" y="727"/>
                    <a:pt x="1123" y="719"/>
                  </a:cubicBezTo>
                  <a:cubicBezTo>
                    <a:pt x="1147" y="703"/>
                    <a:pt x="1170" y="695"/>
                    <a:pt x="1194" y="679"/>
                  </a:cubicBezTo>
                  <a:cubicBezTo>
                    <a:pt x="1218" y="672"/>
                    <a:pt x="1225" y="656"/>
                    <a:pt x="1225" y="656"/>
                  </a:cubicBezTo>
                  <a:cubicBezTo>
                    <a:pt x="1225" y="648"/>
                    <a:pt x="1225" y="648"/>
                    <a:pt x="1218" y="648"/>
                  </a:cubicBezTo>
                  <a:lnTo>
                    <a:pt x="1218" y="648"/>
                  </a:lnTo>
                  <a:cubicBezTo>
                    <a:pt x="1210" y="648"/>
                    <a:pt x="1202" y="656"/>
                    <a:pt x="1186" y="664"/>
                  </a:cubicBezTo>
                  <a:cubicBezTo>
                    <a:pt x="1162" y="672"/>
                    <a:pt x="1131" y="687"/>
                    <a:pt x="1107" y="695"/>
                  </a:cubicBezTo>
                  <a:cubicBezTo>
                    <a:pt x="1091" y="703"/>
                    <a:pt x="1075" y="703"/>
                    <a:pt x="1060" y="711"/>
                  </a:cubicBezTo>
                  <a:cubicBezTo>
                    <a:pt x="1028" y="719"/>
                    <a:pt x="1004" y="727"/>
                    <a:pt x="988" y="719"/>
                  </a:cubicBezTo>
                  <a:cubicBezTo>
                    <a:pt x="973" y="711"/>
                    <a:pt x="949" y="687"/>
                    <a:pt x="949" y="672"/>
                  </a:cubicBezTo>
                  <a:cubicBezTo>
                    <a:pt x="941" y="672"/>
                    <a:pt x="941" y="664"/>
                    <a:pt x="941" y="664"/>
                  </a:cubicBezTo>
                  <a:cubicBezTo>
                    <a:pt x="949" y="656"/>
                    <a:pt x="949" y="656"/>
                    <a:pt x="957" y="656"/>
                  </a:cubicBezTo>
                  <a:cubicBezTo>
                    <a:pt x="965" y="648"/>
                    <a:pt x="965" y="648"/>
                    <a:pt x="965" y="640"/>
                  </a:cubicBezTo>
                  <a:cubicBezTo>
                    <a:pt x="965" y="640"/>
                    <a:pt x="957" y="616"/>
                    <a:pt x="838" y="545"/>
                  </a:cubicBezTo>
                  <a:cubicBezTo>
                    <a:pt x="830" y="545"/>
                    <a:pt x="830" y="545"/>
                    <a:pt x="830" y="545"/>
                  </a:cubicBezTo>
                  <a:lnTo>
                    <a:pt x="830" y="545"/>
                  </a:lnTo>
                  <a:cubicBezTo>
                    <a:pt x="822" y="537"/>
                    <a:pt x="830" y="537"/>
                    <a:pt x="838" y="529"/>
                  </a:cubicBezTo>
                  <a:cubicBezTo>
                    <a:pt x="838" y="521"/>
                    <a:pt x="846" y="521"/>
                    <a:pt x="838" y="513"/>
                  </a:cubicBezTo>
                  <a:lnTo>
                    <a:pt x="838" y="513"/>
                  </a:lnTo>
                  <a:cubicBezTo>
                    <a:pt x="830" y="506"/>
                    <a:pt x="830" y="498"/>
                    <a:pt x="822" y="482"/>
                  </a:cubicBezTo>
                  <a:cubicBezTo>
                    <a:pt x="814" y="466"/>
                    <a:pt x="830" y="458"/>
                    <a:pt x="838" y="458"/>
                  </a:cubicBezTo>
                  <a:cubicBezTo>
                    <a:pt x="846" y="450"/>
                    <a:pt x="854" y="450"/>
                    <a:pt x="854" y="442"/>
                  </a:cubicBezTo>
                  <a:lnTo>
                    <a:pt x="854" y="442"/>
                  </a:lnTo>
                  <a:cubicBezTo>
                    <a:pt x="846" y="442"/>
                    <a:pt x="846" y="442"/>
                    <a:pt x="846" y="442"/>
                  </a:cubicBezTo>
                  <a:cubicBezTo>
                    <a:pt x="838" y="450"/>
                    <a:pt x="822" y="458"/>
                    <a:pt x="814" y="450"/>
                  </a:cubicBezTo>
                  <a:cubicBezTo>
                    <a:pt x="807" y="450"/>
                    <a:pt x="799" y="450"/>
                    <a:pt x="799" y="450"/>
                  </a:cubicBezTo>
                  <a:cubicBezTo>
                    <a:pt x="791" y="450"/>
                    <a:pt x="791" y="450"/>
                    <a:pt x="775" y="466"/>
                  </a:cubicBezTo>
                  <a:cubicBezTo>
                    <a:pt x="775" y="474"/>
                    <a:pt x="775" y="474"/>
                    <a:pt x="775" y="474"/>
                  </a:cubicBezTo>
                  <a:cubicBezTo>
                    <a:pt x="775" y="482"/>
                    <a:pt x="783" y="482"/>
                    <a:pt x="783" y="490"/>
                  </a:cubicBezTo>
                  <a:cubicBezTo>
                    <a:pt x="799" y="490"/>
                    <a:pt x="807" y="498"/>
                    <a:pt x="814" y="506"/>
                  </a:cubicBezTo>
                  <a:cubicBezTo>
                    <a:pt x="822" y="529"/>
                    <a:pt x="814" y="537"/>
                    <a:pt x="814" y="537"/>
                  </a:cubicBezTo>
                  <a:lnTo>
                    <a:pt x="814" y="537"/>
                  </a:lnTo>
                  <a:cubicBezTo>
                    <a:pt x="807" y="537"/>
                    <a:pt x="807" y="537"/>
                    <a:pt x="799" y="529"/>
                  </a:cubicBezTo>
                  <a:cubicBezTo>
                    <a:pt x="775" y="506"/>
                    <a:pt x="585" y="450"/>
                    <a:pt x="546" y="450"/>
                  </a:cubicBezTo>
                  <a:cubicBezTo>
                    <a:pt x="538" y="450"/>
                    <a:pt x="530" y="450"/>
                    <a:pt x="522" y="450"/>
                  </a:cubicBezTo>
                  <a:cubicBezTo>
                    <a:pt x="514" y="450"/>
                    <a:pt x="514" y="450"/>
                    <a:pt x="506" y="450"/>
                  </a:cubicBezTo>
                  <a:cubicBezTo>
                    <a:pt x="490" y="450"/>
                    <a:pt x="482" y="450"/>
                    <a:pt x="474" y="442"/>
                  </a:cubicBezTo>
                  <a:cubicBezTo>
                    <a:pt x="474" y="434"/>
                    <a:pt x="467" y="434"/>
                    <a:pt x="467" y="426"/>
                  </a:cubicBezTo>
                  <a:cubicBezTo>
                    <a:pt x="467" y="426"/>
                    <a:pt x="474" y="426"/>
                    <a:pt x="490" y="419"/>
                  </a:cubicBezTo>
                  <a:cubicBezTo>
                    <a:pt x="506" y="419"/>
                    <a:pt x="522" y="419"/>
                    <a:pt x="530" y="411"/>
                  </a:cubicBezTo>
                  <a:cubicBezTo>
                    <a:pt x="538" y="403"/>
                    <a:pt x="546" y="403"/>
                    <a:pt x="554" y="403"/>
                  </a:cubicBezTo>
                  <a:cubicBezTo>
                    <a:pt x="561" y="403"/>
                    <a:pt x="561" y="403"/>
                    <a:pt x="569" y="403"/>
                  </a:cubicBezTo>
                  <a:cubicBezTo>
                    <a:pt x="577" y="403"/>
                    <a:pt x="585" y="403"/>
                    <a:pt x="593" y="403"/>
                  </a:cubicBezTo>
                  <a:cubicBezTo>
                    <a:pt x="601" y="403"/>
                    <a:pt x="609" y="403"/>
                    <a:pt x="609" y="403"/>
                  </a:cubicBezTo>
                  <a:cubicBezTo>
                    <a:pt x="609" y="403"/>
                    <a:pt x="593" y="395"/>
                    <a:pt x="577" y="387"/>
                  </a:cubicBezTo>
                  <a:cubicBezTo>
                    <a:pt x="569" y="387"/>
                    <a:pt x="569" y="387"/>
                    <a:pt x="561" y="387"/>
                  </a:cubicBezTo>
                  <a:cubicBezTo>
                    <a:pt x="554" y="387"/>
                    <a:pt x="546" y="387"/>
                    <a:pt x="538" y="395"/>
                  </a:cubicBezTo>
                  <a:cubicBezTo>
                    <a:pt x="522" y="395"/>
                    <a:pt x="514" y="395"/>
                    <a:pt x="498" y="395"/>
                  </a:cubicBezTo>
                  <a:cubicBezTo>
                    <a:pt x="467" y="395"/>
                    <a:pt x="467" y="403"/>
                    <a:pt x="467" y="411"/>
                  </a:cubicBezTo>
                  <a:cubicBezTo>
                    <a:pt x="459" y="419"/>
                    <a:pt x="459" y="426"/>
                    <a:pt x="451" y="434"/>
                  </a:cubicBezTo>
                  <a:cubicBezTo>
                    <a:pt x="435" y="458"/>
                    <a:pt x="380" y="466"/>
                    <a:pt x="324" y="482"/>
                  </a:cubicBezTo>
                  <a:cubicBezTo>
                    <a:pt x="316" y="482"/>
                    <a:pt x="308" y="482"/>
                    <a:pt x="301" y="482"/>
                  </a:cubicBezTo>
                  <a:cubicBezTo>
                    <a:pt x="277" y="490"/>
                    <a:pt x="261" y="498"/>
                    <a:pt x="245" y="498"/>
                  </a:cubicBezTo>
                  <a:cubicBezTo>
                    <a:pt x="230" y="506"/>
                    <a:pt x="221" y="513"/>
                    <a:pt x="206" y="513"/>
                  </a:cubicBezTo>
                  <a:lnTo>
                    <a:pt x="198" y="513"/>
                  </a:lnTo>
                  <a:cubicBezTo>
                    <a:pt x="190" y="506"/>
                    <a:pt x="182" y="506"/>
                    <a:pt x="182" y="506"/>
                  </a:cubicBezTo>
                  <a:cubicBezTo>
                    <a:pt x="182" y="498"/>
                    <a:pt x="190" y="498"/>
                    <a:pt x="206" y="490"/>
                  </a:cubicBezTo>
                  <a:cubicBezTo>
                    <a:pt x="221" y="482"/>
                    <a:pt x="230" y="482"/>
                    <a:pt x="237" y="474"/>
                  </a:cubicBezTo>
                  <a:cubicBezTo>
                    <a:pt x="245" y="474"/>
                    <a:pt x="245" y="466"/>
                    <a:pt x="245" y="466"/>
                  </a:cubicBezTo>
                  <a:cubicBezTo>
                    <a:pt x="253" y="458"/>
                    <a:pt x="261" y="450"/>
                    <a:pt x="293" y="442"/>
                  </a:cubicBezTo>
                  <a:lnTo>
                    <a:pt x="301" y="442"/>
                  </a:lnTo>
                  <a:cubicBezTo>
                    <a:pt x="301" y="434"/>
                    <a:pt x="293" y="419"/>
                    <a:pt x="269" y="403"/>
                  </a:cubicBezTo>
                  <a:cubicBezTo>
                    <a:pt x="261" y="403"/>
                    <a:pt x="261" y="403"/>
                    <a:pt x="261" y="403"/>
                  </a:cubicBezTo>
                  <a:cubicBezTo>
                    <a:pt x="253" y="403"/>
                    <a:pt x="253" y="403"/>
                    <a:pt x="253" y="411"/>
                  </a:cubicBezTo>
                  <a:cubicBezTo>
                    <a:pt x="253" y="419"/>
                    <a:pt x="253" y="426"/>
                    <a:pt x="245" y="426"/>
                  </a:cubicBezTo>
                  <a:lnTo>
                    <a:pt x="245" y="426"/>
                  </a:lnTo>
                  <a:cubicBezTo>
                    <a:pt x="237" y="426"/>
                    <a:pt x="230" y="426"/>
                    <a:pt x="230" y="419"/>
                  </a:cubicBezTo>
                  <a:cubicBezTo>
                    <a:pt x="221" y="419"/>
                    <a:pt x="214" y="411"/>
                    <a:pt x="206" y="411"/>
                  </a:cubicBezTo>
                  <a:cubicBezTo>
                    <a:pt x="198" y="419"/>
                    <a:pt x="198" y="419"/>
                    <a:pt x="198" y="434"/>
                  </a:cubicBezTo>
                  <a:cubicBezTo>
                    <a:pt x="198" y="442"/>
                    <a:pt x="198" y="458"/>
                    <a:pt x="182" y="474"/>
                  </a:cubicBezTo>
                  <a:cubicBezTo>
                    <a:pt x="174" y="498"/>
                    <a:pt x="166" y="498"/>
                    <a:pt x="150" y="506"/>
                  </a:cubicBezTo>
                  <a:cubicBezTo>
                    <a:pt x="142" y="513"/>
                    <a:pt x="142" y="521"/>
                    <a:pt x="135" y="529"/>
                  </a:cubicBezTo>
                  <a:cubicBezTo>
                    <a:pt x="127" y="529"/>
                    <a:pt x="119" y="537"/>
                    <a:pt x="111" y="537"/>
                  </a:cubicBezTo>
                  <a:cubicBezTo>
                    <a:pt x="103" y="537"/>
                    <a:pt x="95" y="529"/>
                    <a:pt x="87" y="521"/>
                  </a:cubicBezTo>
                  <a:lnTo>
                    <a:pt x="87" y="521"/>
                  </a:lnTo>
                  <a:cubicBezTo>
                    <a:pt x="87" y="513"/>
                    <a:pt x="87" y="513"/>
                    <a:pt x="87" y="513"/>
                  </a:cubicBezTo>
                  <a:cubicBezTo>
                    <a:pt x="95" y="498"/>
                    <a:pt x="111" y="466"/>
                    <a:pt x="111" y="458"/>
                  </a:cubicBezTo>
                  <a:cubicBezTo>
                    <a:pt x="111" y="450"/>
                    <a:pt x="103" y="442"/>
                    <a:pt x="95" y="434"/>
                  </a:cubicBezTo>
                  <a:cubicBezTo>
                    <a:pt x="87" y="419"/>
                    <a:pt x="79" y="403"/>
                    <a:pt x="79" y="387"/>
                  </a:cubicBezTo>
                  <a:cubicBezTo>
                    <a:pt x="87" y="379"/>
                    <a:pt x="87" y="379"/>
                    <a:pt x="87" y="371"/>
                  </a:cubicBezTo>
                  <a:cubicBezTo>
                    <a:pt x="95" y="355"/>
                    <a:pt x="95" y="347"/>
                    <a:pt x="71" y="324"/>
                  </a:cubicBezTo>
                  <a:cubicBezTo>
                    <a:pt x="71" y="324"/>
                    <a:pt x="63" y="316"/>
                    <a:pt x="48" y="308"/>
                  </a:cubicBezTo>
                  <a:cubicBezTo>
                    <a:pt x="24" y="292"/>
                    <a:pt x="0" y="268"/>
                    <a:pt x="0" y="253"/>
                  </a:cubicBezTo>
                  <a:cubicBezTo>
                    <a:pt x="0" y="245"/>
                    <a:pt x="0" y="237"/>
                    <a:pt x="0" y="237"/>
                  </a:cubicBezTo>
                  <a:cubicBezTo>
                    <a:pt x="24" y="205"/>
                    <a:pt x="933" y="95"/>
                    <a:pt x="1036" y="79"/>
                  </a:cubicBezTo>
                  <a:lnTo>
                    <a:pt x="1036" y="79"/>
                  </a:lnTo>
                  <a:lnTo>
                    <a:pt x="1036" y="79"/>
                  </a:lnTo>
                  <a:cubicBezTo>
                    <a:pt x="1075" y="142"/>
                    <a:pt x="1115" y="205"/>
                    <a:pt x="1123" y="213"/>
                  </a:cubicBezTo>
                  <a:cubicBezTo>
                    <a:pt x="1138" y="213"/>
                    <a:pt x="2158" y="126"/>
                    <a:pt x="2174" y="126"/>
                  </a:cubicBezTo>
                  <a:lnTo>
                    <a:pt x="2174" y="126"/>
                  </a:lnTo>
                  <a:lnTo>
                    <a:pt x="2174" y="126"/>
                  </a:lnTo>
                  <a:cubicBezTo>
                    <a:pt x="2174" y="126"/>
                    <a:pt x="2182" y="134"/>
                    <a:pt x="2198" y="158"/>
                  </a:cubicBezTo>
                  <a:cubicBezTo>
                    <a:pt x="2198" y="166"/>
                    <a:pt x="2198" y="173"/>
                    <a:pt x="2198" y="181"/>
                  </a:cubicBezTo>
                  <a:cubicBezTo>
                    <a:pt x="2198" y="205"/>
                    <a:pt x="2198" y="221"/>
                    <a:pt x="2222" y="221"/>
                  </a:cubicBezTo>
                  <a:cubicBezTo>
                    <a:pt x="2222" y="221"/>
                    <a:pt x="2230" y="221"/>
                    <a:pt x="2237" y="221"/>
                  </a:cubicBezTo>
                  <a:cubicBezTo>
                    <a:pt x="2237" y="221"/>
                    <a:pt x="2245" y="221"/>
                    <a:pt x="2253" y="221"/>
                  </a:cubicBezTo>
                  <a:cubicBezTo>
                    <a:pt x="2261" y="221"/>
                    <a:pt x="2269" y="221"/>
                    <a:pt x="2269" y="197"/>
                  </a:cubicBezTo>
                  <a:cubicBezTo>
                    <a:pt x="2269" y="189"/>
                    <a:pt x="2269" y="173"/>
                    <a:pt x="2269" y="158"/>
                  </a:cubicBezTo>
                  <a:cubicBezTo>
                    <a:pt x="2277" y="134"/>
                    <a:pt x="2277" y="102"/>
                    <a:pt x="2261" y="79"/>
                  </a:cubicBezTo>
                  <a:cubicBezTo>
                    <a:pt x="2245" y="55"/>
                    <a:pt x="2245" y="39"/>
                    <a:pt x="2245" y="31"/>
                  </a:cubicBezTo>
                  <a:cubicBezTo>
                    <a:pt x="2245" y="23"/>
                    <a:pt x="2253" y="15"/>
                    <a:pt x="2261" y="7"/>
                  </a:cubicBezTo>
                  <a:cubicBezTo>
                    <a:pt x="2261" y="7"/>
                    <a:pt x="2269" y="7"/>
                    <a:pt x="2277" y="7"/>
                  </a:cubicBezTo>
                  <a:cubicBezTo>
                    <a:pt x="2285" y="7"/>
                    <a:pt x="2308" y="7"/>
                    <a:pt x="2332" y="15"/>
                  </a:cubicBezTo>
                  <a:cubicBezTo>
                    <a:pt x="2364" y="23"/>
                    <a:pt x="2403" y="23"/>
                    <a:pt x="2427" y="23"/>
                  </a:cubicBezTo>
                  <a:cubicBezTo>
                    <a:pt x="2451" y="23"/>
                    <a:pt x="2467" y="23"/>
                    <a:pt x="2475" y="15"/>
                  </a:cubicBezTo>
                  <a:cubicBezTo>
                    <a:pt x="2475" y="7"/>
                    <a:pt x="2475" y="7"/>
                    <a:pt x="2475" y="7"/>
                  </a:cubicBezTo>
                  <a:cubicBezTo>
                    <a:pt x="2483" y="0"/>
                    <a:pt x="2483" y="0"/>
                    <a:pt x="2483" y="0"/>
                  </a:cubicBezTo>
                  <a:cubicBezTo>
                    <a:pt x="2483" y="7"/>
                    <a:pt x="2483" y="7"/>
                    <a:pt x="2483" y="7"/>
                  </a:cubicBezTo>
                  <a:lnTo>
                    <a:pt x="2483" y="7"/>
                  </a:lnTo>
                  <a:cubicBezTo>
                    <a:pt x="2506" y="23"/>
                    <a:pt x="2506" y="23"/>
                    <a:pt x="2506" y="47"/>
                  </a:cubicBezTo>
                  <a:cubicBezTo>
                    <a:pt x="2506" y="55"/>
                    <a:pt x="2506" y="63"/>
                    <a:pt x="2506" y="63"/>
                  </a:cubicBezTo>
                  <a:cubicBezTo>
                    <a:pt x="2498" y="95"/>
                    <a:pt x="2498" y="95"/>
                    <a:pt x="2514" y="102"/>
                  </a:cubicBezTo>
                  <a:cubicBezTo>
                    <a:pt x="2514" y="110"/>
                    <a:pt x="2522" y="118"/>
                    <a:pt x="2522" y="126"/>
                  </a:cubicBezTo>
                  <a:cubicBezTo>
                    <a:pt x="2538" y="142"/>
                    <a:pt x="2546" y="158"/>
                    <a:pt x="2546" y="173"/>
                  </a:cubicBezTo>
                  <a:cubicBezTo>
                    <a:pt x="2546" y="189"/>
                    <a:pt x="2554" y="205"/>
                    <a:pt x="2561" y="221"/>
                  </a:cubicBezTo>
                  <a:cubicBezTo>
                    <a:pt x="2577" y="268"/>
                    <a:pt x="2664" y="458"/>
                    <a:pt x="2672" y="458"/>
                  </a:cubicBezTo>
                  <a:cubicBezTo>
                    <a:pt x="2688" y="513"/>
                    <a:pt x="2909" y="830"/>
                    <a:pt x="2925" y="837"/>
                  </a:cubicBezTo>
                  <a:lnTo>
                    <a:pt x="2933" y="837"/>
                  </a:lnTo>
                  <a:cubicBezTo>
                    <a:pt x="2949" y="846"/>
                    <a:pt x="2965" y="853"/>
                    <a:pt x="3004" y="924"/>
                  </a:cubicBezTo>
                  <a:cubicBezTo>
                    <a:pt x="3052" y="996"/>
                    <a:pt x="3044" y="1012"/>
                    <a:pt x="3036" y="1035"/>
                  </a:cubicBezTo>
                  <a:lnTo>
                    <a:pt x="3036" y="1035"/>
                  </a:lnTo>
                  <a:cubicBezTo>
                    <a:pt x="3036" y="1035"/>
                    <a:pt x="3036" y="1043"/>
                    <a:pt x="3028" y="1043"/>
                  </a:cubicBezTo>
                  <a:cubicBezTo>
                    <a:pt x="3028" y="1043"/>
                    <a:pt x="3020" y="1035"/>
                    <a:pt x="3012" y="1012"/>
                  </a:cubicBezTo>
                  <a:cubicBezTo>
                    <a:pt x="3012" y="1003"/>
                    <a:pt x="3012" y="1003"/>
                    <a:pt x="3012" y="996"/>
                  </a:cubicBezTo>
                  <a:cubicBezTo>
                    <a:pt x="2996" y="964"/>
                    <a:pt x="2973" y="940"/>
                    <a:pt x="2973" y="940"/>
                  </a:cubicBezTo>
                  <a:lnTo>
                    <a:pt x="2973" y="940"/>
                  </a:lnTo>
                  <a:lnTo>
                    <a:pt x="2973" y="940"/>
                  </a:lnTo>
                  <a:cubicBezTo>
                    <a:pt x="2965" y="948"/>
                    <a:pt x="2965" y="956"/>
                    <a:pt x="2949" y="956"/>
                  </a:cubicBezTo>
                  <a:cubicBezTo>
                    <a:pt x="2941" y="948"/>
                    <a:pt x="2941" y="948"/>
                    <a:pt x="2933" y="940"/>
                  </a:cubicBezTo>
                  <a:cubicBezTo>
                    <a:pt x="2933" y="932"/>
                    <a:pt x="2933" y="924"/>
                    <a:pt x="2925" y="924"/>
                  </a:cubicBezTo>
                  <a:cubicBezTo>
                    <a:pt x="2917" y="917"/>
                    <a:pt x="2909" y="909"/>
                    <a:pt x="2909" y="901"/>
                  </a:cubicBezTo>
                  <a:lnTo>
                    <a:pt x="2909" y="893"/>
                  </a:lnTo>
                  <a:lnTo>
                    <a:pt x="2909" y="893"/>
                  </a:lnTo>
                  <a:cubicBezTo>
                    <a:pt x="2901" y="901"/>
                    <a:pt x="2933" y="956"/>
                    <a:pt x="2949" y="980"/>
                  </a:cubicBezTo>
                  <a:cubicBezTo>
                    <a:pt x="2957" y="1003"/>
                    <a:pt x="2965" y="1019"/>
                    <a:pt x="2965" y="1027"/>
                  </a:cubicBezTo>
                  <a:cubicBezTo>
                    <a:pt x="2973" y="1043"/>
                    <a:pt x="2981" y="1051"/>
                    <a:pt x="2988" y="1059"/>
                  </a:cubicBezTo>
                  <a:cubicBezTo>
                    <a:pt x="2988" y="1067"/>
                    <a:pt x="2996" y="1075"/>
                    <a:pt x="2996" y="1083"/>
                  </a:cubicBezTo>
                  <a:lnTo>
                    <a:pt x="2996" y="1090"/>
                  </a:lnTo>
                  <a:cubicBezTo>
                    <a:pt x="3004" y="1090"/>
                    <a:pt x="3004" y="1090"/>
                    <a:pt x="3004" y="1090"/>
                  </a:cubicBezTo>
                  <a:cubicBezTo>
                    <a:pt x="3004" y="1083"/>
                    <a:pt x="3012" y="1083"/>
                    <a:pt x="3012" y="1075"/>
                  </a:cubicBezTo>
                  <a:cubicBezTo>
                    <a:pt x="3020" y="1075"/>
                    <a:pt x="3020" y="1075"/>
                    <a:pt x="3020" y="1075"/>
                  </a:cubicBezTo>
                  <a:cubicBezTo>
                    <a:pt x="3036" y="1075"/>
                    <a:pt x="3036" y="1122"/>
                    <a:pt x="3044" y="1146"/>
                  </a:cubicBezTo>
                  <a:cubicBezTo>
                    <a:pt x="3115" y="1233"/>
                    <a:pt x="3154" y="1328"/>
                    <a:pt x="3194" y="1399"/>
                  </a:cubicBezTo>
                  <a:cubicBezTo>
                    <a:pt x="3226" y="1462"/>
                    <a:pt x="3249" y="1517"/>
                    <a:pt x="3289" y="1549"/>
                  </a:cubicBezTo>
                  <a:cubicBezTo>
                    <a:pt x="3376" y="1620"/>
                    <a:pt x="3423" y="1810"/>
                    <a:pt x="3415" y="1905"/>
                  </a:cubicBezTo>
                  <a:cubicBezTo>
                    <a:pt x="3407" y="1976"/>
                    <a:pt x="3407" y="2000"/>
                    <a:pt x="3415" y="2031"/>
                  </a:cubicBezTo>
                  <a:cubicBezTo>
                    <a:pt x="3415" y="2039"/>
                    <a:pt x="3415" y="2047"/>
                    <a:pt x="3415" y="2063"/>
                  </a:cubicBezTo>
                  <a:cubicBezTo>
                    <a:pt x="3415" y="2102"/>
                    <a:pt x="3400" y="2253"/>
                    <a:pt x="3368" y="2284"/>
                  </a:cubicBezTo>
                  <a:cubicBezTo>
                    <a:pt x="3360" y="2308"/>
                    <a:pt x="3360" y="2316"/>
                    <a:pt x="3368" y="2332"/>
                  </a:cubicBezTo>
                  <a:cubicBezTo>
                    <a:pt x="3368" y="2340"/>
                    <a:pt x="3368" y="2347"/>
                    <a:pt x="3376" y="2355"/>
                  </a:cubicBezTo>
                  <a:cubicBezTo>
                    <a:pt x="3376" y="2371"/>
                    <a:pt x="3376" y="2371"/>
                    <a:pt x="3384" y="2379"/>
                  </a:cubicBezTo>
                  <a:cubicBezTo>
                    <a:pt x="3384" y="2387"/>
                    <a:pt x="3384" y="2387"/>
                    <a:pt x="3384" y="2403"/>
                  </a:cubicBezTo>
                  <a:cubicBezTo>
                    <a:pt x="3376" y="2419"/>
                    <a:pt x="3376" y="2427"/>
                    <a:pt x="3376" y="2427"/>
                  </a:cubicBezTo>
                  <a:lnTo>
                    <a:pt x="3376" y="2427"/>
                  </a:lnTo>
                  <a:cubicBezTo>
                    <a:pt x="3384" y="2427"/>
                    <a:pt x="3384" y="2427"/>
                    <a:pt x="3392" y="2419"/>
                  </a:cubicBezTo>
                  <a:cubicBezTo>
                    <a:pt x="3392" y="2419"/>
                    <a:pt x="3392" y="2411"/>
                    <a:pt x="3400" y="2411"/>
                  </a:cubicBezTo>
                  <a:lnTo>
                    <a:pt x="3400" y="2411"/>
                  </a:lnTo>
                  <a:cubicBezTo>
                    <a:pt x="3407" y="2411"/>
                    <a:pt x="3407" y="2411"/>
                    <a:pt x="3407" y="2411"/>
                  </a:cubicBezTo>
                  <a:lnTo>
                    <a:pt x="3407" y="2411"/>
                  </a:lnTo>
                  <a:cubicBezTo>
                    <a:pt x="3407" y="2419"/>
                    <a:pt x="3352" y="2569"/>
                    <a:pt x="3336" y="2593"/>
                  </a:cubicBezTo>
                  <a:cubicBezTo>
                    <a:pt x="3320" y="2624"/>
                    <a:pt x="3305" y="2632"/>
                    <a:pt x="3289" y="2640"/>
                  </a:cubicBezTo>
                  <a:cubicBezTo>
                    <a:pt x="3281" y="2640"/>
                    <a:pt x="3281" y="2640"/>
                    <a:pt x="3281" y="2640"/>
                  </a:cubicBezTo>
                  <a:close/>
                  <a:moveTo>
                    <a:pt x="3289" y="2474"/>
                  </a:moveTo>
                  <a:lnTo>
                    <a:pt x="3289" y="2474"/>
                  </a:lnTo>
                  <a:cubicBezTo>
                    <a:pt x="3297" y="2474"/>
                    <a:pt x="3297" y="2474"/>
                    <a:pt x="3297" y="2474"/>
                  </a:cubicBezTo>
                  <a:cubicBezTo>
                    <a:pt x="3305" y="2474"/>
                    <a:pt x="3313" y="2482"/>
                    <a:pt x="3320" y="2482"/>
                  </a:cubicBezTo>
                  <a:cubicBezTo>
                    <a:pt x="3336" y="2482"/>
                    <a:pt x="3344" y="2482"/>
                    <a:pt x="3344" y="2490"/>
                  </a:cubicBezTo>
                  <a:cubicBezTo>
                    <a:pt x="3352" y="2498"/>
                    <a:pt x="3352" y="2498"/>
                    <a:pt x="3352" y="2506"/>
                  </a:cubicBezTo>
                  <a:cubicBezTo>
                    <a:pt x="3344" y="2529"/>
                    <a:pt x="3320" y="2577"/>
                    <a:pt x="3305" y="2600"/>
                  </a:cubicBezTo>
                  <a:cubicBezTo>
                    <a:pt x="3281" y="2624"/>
                    <a:pt x="3281" y="2632"/>
                    <a:pt x="3281" y="2640"/>
                  </a:cubicBezTo>
                  <a:cubicBezTo>
                    <a:pt x="3281" y="2640"/>
                    <a:pt x="3281" y="2640"/>
                    <a:pt x="3281" y="2632"/>
                  </a:cubicBezTo>
                  <a:cubicBezTo>
                    <a:pt x="3305" y="2624"/>
                    <a:pt x="3313" y="2616"/>
                    <a:pt x="3328" y="2593"/>
                  </a:cubicBezTo>
                  <a:cubicBezTo>
                    <a:pt x="3352" y="2561"/>
                    <a:pt x="3392" y="2450"/>
                    <a:pt x="3400" y="2419"/>
                  </a:cubicBezTo>
                  <a:cubicBezTo>
                    <a:pt x="3400" y="2419"/>
                    <a:pt x="3392" y="2419"/>
                    <a:pt x="3392" y="2427"/>
                  </a:cubicBezTo>
                  <a:lnTo>
                    <a:pt x="3384" y="2434"/>
                  </a:lnTo>
                  <a:cubicBezTo>
                    <a:pt x="3376" y="2434"/>
                    <a:pt x="3368" y="2434"/>
                    <a:pt x="3368" y="2434"/>
                  </a:cubicBezTo>
                  <a:cubicBezTo>
                    <a:pt x="3368" y="2427"/>
                    <a:pt x="3368" y="2411"/>
                    <a:pt x="3376" y="2403"/>
                  </a:cubicBezTo>
                  <a:cubicBezTo>
                    <a:pt x="3376" y="2387"/>
                    <a:pt x="3376" y="2387"/>
                    <a:pt x="3376" y="2379"/>
                  </a:cubicBezTo>
                  <a:cubicBezTo>
                    <a:pt x="3376" y="2379"/>
                    <a:pt x="3368" y="2371"/>
                    <a:pt x="3368" y="2355"/>
                  </a:cubicBezTo>
                  <a:cubicBezTo>
                    <a:pt x="3360" y="2347"/>
                    <a:pt x="3360" y="2340"/>
                    <a:pt x="3360" y="2332"/>
                  </a:cubicBezTo>
                  <a:cubicBezTo>
                    <a:pt x="3352" y="2316"/>
                    <a:pt x="3344" y="2308"/>
                    <a:pt x="3368" y="2284"/>
                  </a:cubicBezTo>
                  <a:cubicBezTo>
                    <a:pt x="3392" y="2253"/>
                    <a:pt x="3407" y="2102"/>
                    <a:pt x="3407" y="2063"/>
                  </a:cubicBezTo>
                  <a:cubicBezTo>
                    <a:pt x="3407" y="2047"/>
                    <a:pt x="3407" y="2039"/>
                    <a:pt x="3407" y="2031"/>
                  </a:cubicBezTo>
                  <a:cubicBezTo>
                    <a:pt x="3400" y="2007"/>
                    <a:pt x="3400" y="1976"/>
                    <a:pt x="3407" y="1905"/>
                  </a:cubicBezTo>
                  <a:cubicBezTo>
                    <a:pt x="3415" y="1818"/>
                    <a:pt x="3368" y="1620"/>
                    <a:pt x="3281" y="1557"/>
                  </a:cubicBezTo>
                  <a:cubicBezTo>
                    <a:pt x="3241" y="1525"/>
                    <a:pt x="3218" y="1462"/>
                    <a:pt x="3186" y="1399"/>
                  </a:cubicBezTo>
                  <a:cubicBezTo>
                    <a:pt x="3154" y="1328"/>
                    <a:pt x="3115" y="1241"/>
                    <a:pt x="3036" y="1154"/>
                  </a:cubicBezTo>
                  <a:lnTo>
                    <a:pt x="3036" y="1154"/>
                  </a:lnTo>
                  <a:lnTo>
                    <a:pt x="3036" y="1154"/>
                  </a:lnTo>
                  <a:cubicBezTo>
                    <a:pt x="3028" y="1114"/>
                    <a:pt x="3020" y="1083"/>
                    <a:pt x="3020" y="1083"/>
                  </a:cubicBezTo>
                  <a:cubicBezTo>
                    <a:pt x="3012" y="1083"/>
                    <a:pt x="3012" y="1090"/>
                    <a:pt x="3004" y="1090"/>
                  </a:cubicBezTo>
                  <a:cubicBezTo>
                    <a:pt x="3004" y="1090"/>
                    <a:pt x="3004" y="1099"/>
                    <a:pt x="2996" y="1099"/>
                  </a:cubicBezTo>
                  <a:cubicBezTo>
                    <a:pt x="2996" y="1099"/>
                    <a:pt x="2996" y="1090"/>
                    <a:pt x="2988" y="1083"/>
                  </a:cubicBezTo>
                  <a:cubicBezTo>
                    <a:pt x="2988" y="1075"/>
                    <a:pt x="2988" y="1075"/>
                    <a:pt x="2981" y="1067"/>
                  </a:cubicBezTo>
                  <a:cubicBezTo>
                    <a:pt x="2973" y="1059"/>
                    <a:pt x="2973" y="1051"/>
                    <a:pt x="2965" y="1027"/>
                  </a:cubicBezTo>
                  <a:cubicBezTo>
                    <a:pt x="2957" y="1019"/>
                    <a:pt x="2949" y="1003"/>
                    <a:pt x="2941" y="988"/>
                  </a:cubicBezTo>
                  <a:cubicBezTo>
                    <a:pt x="2909" y="924"/>
                    <a:pt x="2894" y="901"/>
                    <a:pt x="2901" y="893"/>
                  </a:cubicBezTo>
                  <a:cubicBezTo>
                    <a:pt x="2901" y="893"/>
                    <a:pt x="2901" y="885"/>
                    <a:pt x="2909" y="885"/>
                  </a:cubicBezTo>
                  <a:cubicBezTo>
                    <a:pt x="2909" y="885"/>
                    <a:pt x="2909" y="893"/>
                    <a:pt x="2917" y="901"/>
                  </a:cubicBezTo>
                  <a:cubicBezTo>
                    <a:pt x="2917" y="901"/>
                    <a:pt x="2917" y="909"/>
                    <a:pt x="2925" y="917"/>
                  </a:cubicBezTo>
                  <a:cubicBezTo>
                    <a:pt x="2933" y="924"/>
                    <a:pt x="2941" y="932"/>
                    <a:pt x="2941" y="932"/>
                  </a:cubicBezTo>
                  <a:cubicBezTo>
                    <a:pt x="2949" y="940"/>
                    <a:pt x="2949" y="948"/>
                    <a:pt x="2949" y="948"/>
                  </a:cubicBezTo>
                  <a:cubicBezTo>
                    <a:pt x="2957" y="948"/>
                    <a:pt x="2957" y="948"/>
                    <a:pt x="2957" y="948"/>
                  </a:cubicBezTo>
                  <a:cubicBezTo>
                    <a:pt x="2957" y="948"/>
                    <a:pt x="2957" y="940"/>
                    <a:pt x="2965" y="940"/>
                  </a:cubicBezTo>
                  <a:cubicBezTo>
                    <a:pt x="2965" y="932"/>
                    <a:pt x="2965" y="932"/>
                    <a:pt x="2973" y="932"/>
                  </a:cubicBezTo>
                  <a:lnTo>
                    <a:pt x="2973" y="932"/>
                  </a:lnTo>
                  <a:cubicBezTo>
                    <a:pt x="2981" y="940"/>
                    <a:pt x="3004" y="964"/>
                    <a:pt x="3020" y="996"/>
                  </a:cubicBezTo>
                  <a:lnTo>
                    <a:pt x="3020" y="1003"/>
                  </a:lnTo>
                  <a:cubicBezTo>
                    <a:pt x="3020" y="1019"/>
                    <a:pt x="3028" y="1027"/>
                    <a:pt x="3028" y="1035"/>
                  </a:cubicBezTo>
                  <a:lnTo>
                    <a:pt x="3028" y="1035"/>
                  </a:lnTo>
                  <a:cubicBezTo>
                    <a:pt x="3036" y="1035"/>
                    <a:pt x="3036" y="1035"/>
                    <a:pt x="3036" y="1035"/>
                  </a:cubicBezTo>
                  <a:cubicBezTo>
                    <a:pt x="3036" y="1012"/>
                    <a:pt x="3044" y="996"/>
                    <a:pt x="2996" y="924"/>
                  </a:cubicBezTo>
                  <a:cubicBezTo>
                    <a:pt x="2957" y="861"/>
                    <a:pt x="2941" y="853"/>
                    <a:pt x="2925" y="846"/>
                  </a:cubicBezTo>
                  <a:lnTo>
                    <a:pt x="2925" y="846"/>
                  </a:lnTo>
                  <a:cubicBezTo>
                    <a:pt x="2901" y="837"/>
                    <a:pt x="2680" y="506"/>
                    <a:pt x="2664" y="458"/>
                  </a:cubicBezTo>
                  <a:cubicBezTo>
                    <a:pt x="2664" y="458"/>
                    <a:pt x="2577" y="268"/>
                    <a:pt x="2554" y="229"/>
                  </a:cubicBezTo>
                  <a:cubicBezTo>
                    <a:pt x="2546" y="205"/>
                    <a:pt x="2538" y="189"/>
                    <a:pt x="2538" y="173"/>
                  </a:cubicBezTo>
                  <a:cubicBezTo>
                    <a:pt x="2538" y="158"/>
                    <a:pt x="2530" y="142"/>
                    <a:pt x="2522" y="126"/>
                  </a:cubicBezTo>
                  <a:cubicBezTo>
                    <a:pt x="2514" y="118"/>
                    <a:pt x="2506" y="118"/>
                    <a:pt x="2506" y="110"/>
                  </a:cubicBezTo>
                  <a:cubicBezTo>
                    <a:pt x="2490" y="95"/>
                    <a:pt x="2490" y="95"/>
                    <a:pt x="2498" y="63"/>
                  </a:cubicBezTo>
                  <a:cubicBezTo>
                    <a:pt x="2498" y="55"/>
                    <a:pt x="2498" y="55"/>
                    <a:pt x="2498" y="47"/>
                  </a:cubicBezTo>
                  <a:cubicBezTo>
                    <a:pt x="2506" y="23"/>
                    <a:pt x="2506" y="23"/>
                    <a:pt x="2483" y="15"/>
                  </a:cubicBezTo>
                  <a:cubicBezTo>
                    <a:pt x="2483" y="7"/>
                    <a:pt x="2483" y="7"/>
                    <a:pt x="2483" y="7"/>
                  </a:cubicBezTo>
                  <a:cubicBezTo>
                    <a:pt x="2483" y="15"/>
                    <a:pt x="2483" y="15"/>
                    <a:pt x="2483" y="15"/>
                  </a:cubicBezTo>
                  <a:cubicBezTo>
                    <a:pt x="2475" y="23"/>
                    <a:pt x="2459" y="31"/>
                    <a:pt x="2427" y="31"/>
                  </a:cubicBezTo>
                  <a:cubicBezTo>
                    <a:pt x="2403" y="31"/>
                    <a:pt x="2364" y="23"/>
                    <a:pt x="2332" y="23"/>
                  </a:cubicBezTo>
                  <a:cubicBezTo>
                    <a:pt x="2308" y="15"/>
                    <a:pt x="2285" y="15"/>
                    <a:pt x="2277" y="15"/>
                  </a:cubicBezTo>
                  <a:cubicBezTo>
                    <a:pt x="2269" y="15"/>
                    <a:pt x="2261" y="15"/>
                    <a:pt x="2261" y="15"/>
                  </a:cubicBezTo>
                  <a:cubicBezTo>
                    <a:pt x="2253" y="23"/>
                    <a:pt x="2253" y="23"/>
                    <a:pt x="2253" y="31"/>
                  </a:cubicBezTo>
                  <a:cubicBezTo>
                    <a:pt x="2253" y="39"/>
                    <a:pt x="2253" y="55"/>
                    <a:pt x="2269" y="79"/>
                  </a:cubicBezTo>
                  <a:cubicBezTo>
                    <a:pt x="2285" y="102"/>
                    <a:pt x="2285" y="134"/>
                    <a:pt x="2277" y="166"/>
                  </a:cubicBezTo>
                  <a:cubicBezTo>
                    <a:pt x="2277" y="173"/>
                    <a:pt x="2277" y="189"/>
                    <a:pt x="2277" y="197"/>
                  </a:cubicBezTo>
                  <a:cubicBezTo>
                    <a:pt x="2277" y="221"/>
                    <a:pt x="2269" y="229"/>
                    <a:pt x="2253" y="229"/>
                  </a:cubicBezTo>
                  <a:cubicBezTo>
                    <a:pt x="2245" y="229"/>
                    <a:pt x="2237" y="229"/>
                    <a:pt x="2230" y="229"/>
                  </a:cubicBezTo>
                  <a:lnTo>
                    <a:pt x="2222" y="229"/>
                  </a:lnTo>
                  <a:cubicBezTo>
                    <a:pt x="2190" y="229"/>
                    <a:pt x="2190" y="205"/>
                    <a:pt x="2190" y="181"/>
                  </a:cubicBezTo>
                  <a:cubicBezTo>
                    <a:pt x="2190" y="173"/>
                    <a:pt x="2190" y="166"/>
                    <a:pt x="2190" y="158"/>
                  </a:cubicBezTo>
                  <a:cubicBezTo>
                    <a:pt x="2182" y="142"/>
                    <a:pt x="2174" y="134"/>
                    <a:pt x="2174" y="134"/>
                  </a:cubicBezTo>
                  <a:cubicBezTo>
                    <a:pt x="2119" y="142"/>
                    <a:pt x="1138" y="221"/>
                    <a:pt x="1123" y="221"/>
                  </a:cubicBezTo>
                  <a:cubicBezTo>
                    <a:pt x="1115" y="221"/>
                    <a:pt x="1060" y="126"/>
                    <a:pt x="1036" y="87"/>
                  </a:cubicBezTo>
                  <a:cubicBezTo>
                    <a:pt x="633" y="134"/>
                    <a:pt x="24" y="221"/>
                    <a:pt x="8" y="237"/>
                  </a:cubicBezTo>
                  <a:cubicBezTo>
                    <a:pt x="8" y="245"/>
                    <a:pt x="0" y="245"/>
                    <a:pt x="8" y="253"/>
                  </a:cubicBezTo>
                  <a:cubicBezTo>
                    <a:pt x="8" y="268"/>
                    <a:pt x="32" y="284"/>
                    <a:pt x="55" y="300"/>
                  </a:cubicBezTo>
                  <a:cubicBezTo>
                    <a:pt x="63" y="308"/>
                    <a:pt x="71" y="316"/>
                    <a:pt x="79" y="324"/>
                  </a:cubicBezTo>
                  <a:cubicBezTo>
                    <a:pt x="103" y="340"/>
                    <a:pt x="103" y="355"/>
                    <a:pt x="95" y="379"/>
                  </a:cubicBezTo>
                  <a:lnTo>
                    <a:pt x="87" y="387"/>
                  </a:lnTo>
                  <a:cubicBezTo>
                    <a:pt x="87" y="403"/>
                    <a:pt x="95" y="419"/>
                    <a:pt x="103" y="426"/>
                  </a:cubicBezTo>
                  <a:cubicBezTo>
                    <a:pt x="111" y="442"/>
                    <a:pt x="119" y="450"/>
                    <a:pt x="119" y="458"/>
                  </a:cubicBezTo>
                  <a:cubicBezTo>
                    <a:pt x="119" y="466"/>
                    <a:pt x="111" y="490"/>
                    <a:pt x="95" y="513"/>
                  </a:cubicBezTo>
                  <a:cubicBezTo>
                    <a:pt x="103" y="521"/>
                    <a:pt x="103" y="529"/>
                    <a:pt x="111" y="529"/>
                  </a:cubicBezTo>
                  <a:cubicBezTo>
                    <a:pt x="119" y="529"/>
                    <a:pt x="119" y="529"/>
                    <a:pt x="127" y="521"/>
                  </a:cubicBezTo>
                  <a:cubicBezTo>
                    <a:pt x="135" y="513"/>
                    <a:pt x="142" y="506"/>
                    <a:pt x="150" y="506"/>
                  </a:cubicBezTo>
                  <a:cubicBezTo>
                    <a:pt x="158" y="498"/>
                    <a:pt x="166" y="490"/>
                    <a:pt x="182" y="474"/>
                  </a:cubicBezTo>
                  <a:cubicBezTo>
                    <a:pt x="190" y="458"/>
                    <a:pt x="190" y="442"/>
                    <a:pt x="190" y="434"/>
                  </a:cubicBezTo>
                  <a:cubicBezTo>
                    <a:pt x="190" y="419"/>
                    <a:pt x="190" y="411"/>
                    <a:pt x="198" y="403"/>
                  </a:cubicBezTo>
                  <a:cubicBezTo>
                    <a:pt x="206" y="403"/>
                    <a:pt x="206" y="403"/>
                    <a:pt x="206" y="403"/>
                  </a:cubicBezTo>
                  <a:cubicBezTo>
                    <a:pt x="214" y="403"/>
                    <a:pt x="221" y="411"/>
                    <a:pt x="230" y="419"/>
                  </a:cubicBezTo>
                  <a:cubicBezTo>
                    <a:pt x="237" y="419"/>
                    <a:pt x="237" y="419"/>
                    <a:pt x="245" y="419"/>
                  </a:cubicBezTo>
                  <a:lnTo>
                    <a:pt x="245" y="411"/>
                  </a:lnTo>
                  <a:cubicBezTo>
                    <a:pt x="245" y="403"/>
                    <a:pt x="245" y="395"/>
                    <a:pt x="261" y="395"/>
                  </a:cubicBezTo>
                  <a:lnTo>
                    <a:pt x="269" y="395"/>
                  </a:lnTo>
                  <a:cubicBezTo>
                    <a:pt x="293" y="411"/>
                    <a:pt x="308" y="426"/>
                    <a:pt x="308" y="442"/>
                  </a:cubicBezTo>
                  <a:cubicBezTo>
                    <a:pt x="308" y="450"/>
                    <a:pt x="301" y="450"/>
                    <a:pt x="293" y="450"/>
                  </a:cubicBezTo>
                  <a:cubicBezTo>
                    <a:pt x="269" y="458"/>
                    <a:pt x="261" y="458"/>
                    <a:pt x="253" y="474"/>
                  </a:cubicBezTo>
                  <a:cubicBezTo>
                    <a:pt x="253" y="474"/>
                    <a:pt x="245" y="474"/>
                    <a:pt x="245" y="482"/>
                  </a:cubicBezTo>
                  <a:cubicBezTo>
                    <a:pt x="237" y="490"/>
                    <a:pt x="221" y="490"/>
                    <a:pt x="206" y="498"/>
                  </a:cubicBezTo>
                  <a:cubicBezTo>
                    <a:pt x="206" y="498"/>
                    <a:pt x="198" y="498"/>
                    <a:pt x="190" y="506"/>
                  </a:cubicBezTo>
                  <a:lnTo>
                    <a:pt x="198" y="506"/>
                  </a:lnTo>
                  <a:cubicBezTo>
                    <a:pt x="214" y="506"/>
                    <a:pt x="230" y="506"/>
                    <a:pt x="245" y="498"/>
                  </a:cubicBezTo>
                  <a:cubicBezTo>
                    <a:pt x="261" y="490"/>
                    <a:pt x="277" y="482"/>
                    <a:pt x="293" y="474"/>
                  </a:cubicBezTo>
                  <a:cubicBezTo>
                    <a:pt x="308" y="474"/>
                    <a:pt x="316" y="474"/>
                    <a:pt x="324" y="474"/>
                  </a:cubicBezTo>
                  <a:cubicBezTo>
                    <a:pt x="372" y="466"/>
                    <a:pt x="435" y="450"/>
                    <a:pt x="451" y="426"/>
                  </a:cubicBezTo>
                  <a:cubicBezTo>
                    <a:pt x="451" y="419"/>
                    <a:pt x="459" y="419"/>
                    <a:pt x="459" y="411"/>
                  </a:cubicBezTo>
                  <a:cubicBezTo>
                    <a:pt x="459" y="395"/>
                    <a:pt x="467" y="387"/>
                    <a:pt x="498" y="387"/>
                  </a:cubicBezTo>
                  <a:cubicBezTo>
                    <a:pt x="514" y="387"/>
                    <a:pt x="522" y="387"/>
                    <a:pt x="530" y="387"/>
                  </a:cubicBezTo>
                  <a:cubicBezTo>
                    <a:pt x="546" y="379"/>
                    <a:pt x="554" y="379"/>
                    <a:pt x="561" y="379"/>
                  </a:cubicBezTo>
                  <a:cubicBezTo>
                    <a:pt x="569" y="379"/>
                    <a:pt x="569" y="379"/>
                    <a:pt x="577" y="379"/>
                  </a:cubicBezTo>
                  <a:cubicBezTo>
                    <a:pt x="601" y="387"/>
                    <a:pt x="617" y="395"/>
                    <a:pt x="609" y="403"/>
                  </a:cubicBezTo>
                  <a:cubicBezTo>
                    <a:pt x="609" y="411"/>
                    <a:pt x="609" y="411"/>
                    <a:pt x="593" y="411"/>
                  </a:cubicBezTo>
                  <a:cubicBezTo>
                    <a:pt x="585" y="411"/>
                    <a:pt x="577" y="411"/>
                    <a:pt x="569" y="411"/>
                  </a:cubicBezTo>
                  <a:cubicBezTo>
                    <a:pt x="561" y="411"/>
                    <a:pt x="561" y="411"/>
                    <a:pt x="554" y="411"/>
                  </a:cubicBezTo>
                  <a:cubicBezTo>
                    <a:pt x="546" y="411"/>
                    <a:pt x="538" y="411"/>
                    <a:pt x="530" y="419"/>
                  </a:cubicBezTo>
                  <a:cubicBezTo>
                    <a:pt x="522" y="426"/>
                    <a:pt x="506" y="426"/>
                    <a:pt x="490" y="426"/>
                  </a:cubicBezTo>
                  <a:cubicBezTo>
                    <a:pt x="482" y="426"/>
                    <a:pt x="474" y="434"/>
                    <a:pt x="474" y="434"/>
                  </a:cubicBezTo>
                  <a:lnTo>
                    <a:pt x="474" y="434"/>
                  </a:lnTo>
                  <a:cubicBezTo>
                    <a:pt x="490" y="442"/>
                    <a:pt x="498" y="442"/>
                    <a:pt x="522" y="442"/>
                  </a:cubicBezTo>
                  <a:cubicBezTo>
                    <a:pt x="530" y="442"/>
                    <a:pt x="538" y="442"/>
                    <a:pt x="546" y="442"/>
                  </a:cubicBezTo>
                  <a:cubicBezTo>
                    <a:pt x="585" y="442"/>
                    <a:pt x="783" y="498"/>
                    <a:pt x="799" y="521"/>
                  </a:cubicBezTo>
                  <a:cubicBezTo>
                    <a:pt x="807" y="529"/>
                    <a:pt x="807" y="529"/>
                    <a:pt x="807" y="529"/>
                  </a:cubicBezTo>
                  <a:cubicBezTo>
                    <a:pt x="807" y="529"/>
                    <a:pt x="807" y="521"/>
                    <a:pt x="807" y="506"/>
                  </a:cubicBezTo>
                  <a:cubicBezTo>
                    <a:pt x="799" y="498"/>
                    <a:pt x="791" y="498"/>
                    <a:pt x="783" y="490"/>
                  </a:cubicBezTo>
                  <a:cubicBezTo>
                    <a:pt x="775" y="490"/>
                    <a:pt x="767" y="482"/>
                    <a:pt x="767" y="482"/>
                  </a:cubicBezTo>
                  <a:cubicBezTo>
                    <a:pt x="767" y="474"/>
                    <a:pt x="767" y="466"/>
                    <a:pt x="775" y="466"/>
                  </a:cubicBezTo>
                  <a:cubicBezTo>
                    <a:pt x="783" y="450"/>
                    <a:pt x="783" y="442"/>
                    <a:pt x="791" y="442"/>
                  </a:cubicBezTo>
                  <a:lnTo>
                    <a:pt x="799" y="442"/>
                  </a:lnTo>
                  <a:cubicBezTo>
                    <a:pt x="807" y="442"/>
                    <a:pt x="807" y="442"/>
                    <a:pt x="814" y="450"/>
                  </a:cubicBezTo>
                  <a:cubicBezTo>
                    <a:pt x="822" y="450"/>
                    <a:pt x="830" y="442"/>
                    <a:pt x="838" y="434"/>
                  </a:cubicBezTo>
                  <a:cubicBezTo>
                    <a:pt x="846" y="434"/>
                    <a:pt x="846" y="434"/>
                    <a:pt x="854" y="434"/>
                  </a:cubicBezTo>
                  <a:cubicBezTo>
                    <a:pt x="854" y="434"/>
                    <a:pt x="862" y="434"/>
                    <a:pt x="862" y="442"/>
                  </a:cubicBezTo>
                  <a:cubicBezTo>
                    <a:pt x="862" y="450"/>
                    <a:pt x="846" y="458"/>
                    <a:pt x="838" y="466"/>
                  </a:cubicBezTo>
                  <a:cubicBezTo>
                    <a:pt x="830" y="466"/>
                    <a:pt x="830" y="466"/>
                    <a:pt x="830" y="482"/>
                  </a:cubicBezTo>
                  <a:cubicBezTo>
                    <a:pt x="838" y="498"/>
                    <a:pt x="838" y="498"/>
                    <a:pt x="846" y="506"/>
                  </a:cubicBezTo>
                  <a:lnTo>
                    <a:pt x="846" y="513"/>
                  </a:lnTo>
                  <a:cubicBezTo>
                    <a:pt x="854" y="521"/>
                    <a:pt x="846" y="529"/>
                    <a:pt x="838" y="537"/>
                  </a:cubicBezTo>
                  <a:cubicBezTo>
                    <a:pt x="838" y="537"/>
                    <a:pt x="838" y="537"/>
                    <a:pt x="830" y="537"/>
                  </a:cubicBezTo>
                  <a:cubicBezTo>
                    <a:pt x="838" y="545"/>
                    <a:pt x="838" y="545"/>
                    <a:pt x="838" y="545"/>
                  </a:cubicBezTo>
                  <a:cubicBezTo>
                    <a:pt x="973" y="616"/>
                    <a:pt x="973" y="632"/>
                    <a:pt x="973" y="640"/>
                  </a:cubicBezTo>
                  <a:cubicBezTo>
                    <a:pt x="973" y="656"/>
                    <a:pt x="965" y="656"/>
                    <a:pt x="957" y="664"/>
                  </a:cubicBezTo>
                  <a:lnTo>
                    <a:pt x="949" y="664"/>
                  </a:lnTo>
                  <a:cubicBezTo>
                    <a:pt x="949" y="664"/>
                    <a:pt x="949" y="664"/>
                    <a:pt x="957" y="672"/>
                  </a:cubicBezTo>
                  <a:cubicBezTo>
                    <a:pt x="965" y="695"/>
                    <a:pt x="980" y="711"/>
                    <a:pt x="996" y="719"/>
                  </a:cubicBezTo>
                  <a:cubicBezTo>
                    <a:pt x="996" y="719"/>
                    <a:pt x="996" y="719"/>
                    <a:pt x="1004" y="719"/>
                  </a:cubicBezTo>
                  <a:cubicBezTo>
                    <a:pt x="1012" y="719"/>
                    <a:pt x="1036" y="711"/>
                    <a:pt x="1060" y="703"/>
                  </a:cubicBezTo>
                  <a:cubicBezTo>
                    <a:pt x="1075" y="695"/>
                    <a:pt x="1091" y="695"/>
                    <a:pt x="1107" y="687"/>
                  </a:cubicBezTo>
                  <a:cubicBezTo>
                    <a:pt x="1131" y="679"/>
                    <a:pt x="1162" y="664"/>
                    <a:pt x="1178" y="656"/>
                  </a:cubicBezTo>
                  <a:cubicBezTo>
                    <a:pt x="1202" y="648"/>
                    <a:pt x="1218" y="640"/>
                    <a:pt x="1225" y="640"/>
                  </a:cubicBezTo>
                  <a:cubicBezTo>
                    <a:pt x="1225" y="640"/>
                    <a:pt x="1233" y="648"/>
                    <a:pt x="1233" y="656"/>
                  </a:cubicBezTo>
                  <a:cubicBezTo>
                    <a:pt x="1233" y="664"/>
                    <a:pt x="1218" y="672"/>
                    <a:pt x="1202" y="687"/>
                  </a:cubicBezTo>
                  <a:cubicBezTo>
                    <a:pt x="1170" y="703"/>
                    <a:pt x="1147" y="711"/>
                    <a:pt x="1131" y="727"/>
                  </a:cubicBezTo>
                  <a:cubicBezTo>
                    <a:pt x="1123" y="727"/>
                    <a:pt x="1123" y="735"/>
                    <a:pt x="1123" y="735"/>
                  </a:cubicBezTo>
                  <a:lnTo>
                    <a:pt x="1131" y="735"/>
                  </a:lnTo>
                  <a:cubicBezTo>
                    <a:pt x="1138" y="735"/>
                    <a:pt x="1147" y="735"/>
                    <a:pt x="1154" y="735"/>
                  </a:cubicBezTo>
                  <a:cubicBezTo>
                    <a:pt x="1162" y="727"/>
                    <a:pt x="1241" y="679"/>
                    <a:pt x="1241" y="640"/>
                  </a:cubicBezTo>
                  <a:cubicBezTo>
                    <a:pt x="1241" y="608"/>
                    <a:pt x="1249" y="608"/>
                    <a:pt x="1265" y="600"/>
                  </a:cubicBezTo>
                  <a:cubicBezTo>
                    <a:pt x="1265" y="600"/>
                    <a:pt x="1265" y="593"/>
                    <a:pt x="1273" y="593"/>
                  </a:cubicBezTo>
                  <a:lnTo>
                    <a:pt x="1281" y="585"/>
                  </a:lnTo>
                  <a:cubicBezTo>
                    <a:pt x="1297" y="569"/>
                    <a:pt x="1313" y="561"/>
                    <a:pt x="1336" y="561"/>
                  </a:cubicBezTo>
                  <a:cubicBezTo>
                    <a:pt x="1344" y="561"/>
                    <a:pt x="1352" y="561"/>
                    <a:pt x="1360" y="561"/>
                  </a:cubicBezTo>
                  <a:lnTo>
                    <a:pt x="1368" y="561"/>
                  </a:lnTo>
                  <a:cubicBezTo>
                    <a:pt x="1368" y="561"/>
                    <a:pt x="1384" y="561"/>
                    <a:pt x="1384" y="553"/>
                  </a:cubicBezTo>
                  <a:lnTo>
                    <a:pt x="1384" y="553"/>
                  </a:lnTo>
                  <a:cubicBezTo>
                    <a:pt x="1384" y="545"/>
                    <a:pt x="1376" y="537"/>
                    <a:pt x="1368" y="537"/>
                  </a:cubicBezTo>
                  <a:cubicBezTo>
                    <a:pt x="1368" y="529"/>
                    <a:pt x="1360" y="521"/>
                    <a:pt x="1360" y="513"/>
                  </a:cubicBezTo>
                  <a:cubicBezTo>
                    <a:pt x="1360" y="513"/>
                    <a:pt x="1368" y="506"/>
                    <a:pt x="1376" y="498"/>
                  </a:cubicBezTo>
                  <a:cubicBezTo>
                    <a:pt x="1391" y="490"/>
                    <a:pt x="1391" y="482"/>
                    <a:pt x="1400" y="474"/>
                  </a:cubicBezTo>
                  <a:cubicBezTo>
                    <a:pt x="1407" y="458"/>
                    <a:pt x="1407" y="450"/>
                    <a:pt x="1455" y="458"/>
                  </a:cubicBezTo>
                  <a:cubicBezTo>
                    <a:pt x="1518" y="466"/>
                    <a:pt x="1550" y="482"/>
                    <a:pt x="1589" y="498"/>
                  </a:cubicBezTo>
                  <a:lnTo>
                    <a:pt x="1597" y="498"/>
                  </a:lnTo>
                  <a:cubicBezTo>
                    <a:pt x="1621" y="513"/>
                    <a:pt x="1653" y="537"/>
                    <a:pt x="1684" y="569"/>
                  </a:cubicBezTo>
                  <a:cubicBezTo>
                    <a:pt x="1716" y="593"/>
                    <a:pt x="1739" y="616"/>
                    <a:pt x="1755" y="616"/>
                  </a:cubicBezTo>
                  <a:cubicBezTo>
                    <a:pt x="1771" y="624"/>
                    <a:pt x="1779" y="624"/>
                    <a:pt x="1787" y="640"/>
                  </a:cubicBezTo>
                  <a:cubicBezTo>
                    <a:pt x="1787" y="648"/>
                    <a:pt x="1787" y="648"/>
                    <a:pt x="1795" y="664"/>
                  </a:cubicBezTo>
                  <a:cubicBezTo>
                    <a:pt x="1818" y="687"/>
                    <a:pt x="1834" y="711"/>
                    <a:pt x="1882" y="735"/>
                  </a:cubicBezTo>
                  <a:cubicBezTo>
                    <a:pt x="1897" y="743"/>
                    <a:pt x="1905" y="759"/>
                    <a:pt x="1921" y="774"/>
                  </a:cubicBezTo>
                  <a:cubicBezTo>
                    <a:pt x="1937" y="798"/>
                    <a:pt x="1953" y="814"/>
                    <a:pt x="1992" y="814"/>
                  </a:cubicBezTo>
                  <a:lnTo>
                    <a:pt x="1992" y="814"/>
                  </a:lnTo>
                  <a:cubicBezTo>
                    <a:pt x="2055" y="822"/>
                    <a:pt x="2064" y="822"/>
                    <a:pt x="2079" y="853"/>
                  </a:cubicBezTo>
                  <a:cubicBezTo>
                    <a:pt x="2087" y="893"/>
                    <a:pt x="2095" y="917"/>
                    <a:pt x="2119" y="924"/>
                  </a:cubicBezTo>
                  <a:cubicBezTo>
                    <a:pt x="2143" y="932"/>
                    <a:pt x="2150" y="948"/>
                    <a:pt x="2150" y="972"/>
                  </a:cubicBezTo>
                  <a:cubicBezTo>
                    <a:pt x="2158" y="980"/>
                    <a:pt x="2158" y="980"/>
                    <a:pt x="2158" y="988"/>
                  </a:cubicBezTo>
                  <a:cubicBezTo>
                    <a:pt x="2158" y="996"/>
                    <a:pt x="2158" y="996"/>
                    <a:pt x="2158" y="1003"/>
                  </a:cubicBezTo>
                  <a:cubicBezTo>
                    <a:pt x="2166" y="1035"/>
                    <a:pt x="2174" y="1067"/>
                    <a:pt x="2166" y="1106"/>
                  </a:cubicBezTo>
                  <a:cubicBezTo>
                    <a:pt x="2158" y="1138"/>
                    <a:pt x="2158" y="1170"/>
                    <a:pt x="2150" y="1201"/>
                  </a:cubicBezTo>
                  <a:cubicBezTo>
                    <a:pt x="2150" y="1217"/>
                    <a:pt x="2150" y="1225"/>
                    <a:pt x="2150" y="1241"/>
                  </a:cubicBezTo>
                  <a:cubicBezTo>
                    <a:pt x="2150" y="1256"/>
                    <a:pt x="2143" y="1272"/>
                    <a:pt x="2135" y="1280"/>
                  </a:cubicBezTo>
                  <a:cubicBezTo>
                    <a:pt x="2135" y="1304"/>
                    <a:pt x="2127" y="1312"/>
                    <a:pt x="2127" y="1336"/>
                  </a:cubicBezTo>
                  <a:cubicBezTo>
                    <a:pt x="2135" y="1343"/>
                    <a:pt x="2135" y="1359"/>
                    <a:pt x="2143" y="1367"/>
                  </a:cubicBezTo>
                  <a:cubicBezTo>
                    <a:pt x="2143" y="1375"/>
                    <a:pt x="2150" y="1391"/>
                    <a:pt x="2150" y="1415"/>
                  </a:cubicBezTo>
                  <a:cubicBezTo>
                    <a:pt x="2150" y="1438"/>
                    <a:pt x="2158" y="1462"/>
                    <a:pt x="2166" y="1478"/>
                  </a:cubicBezTo>
                  <a:cubicBezTo>
                    <a:pt x="2174" y="1478"/>
                    <a:pt x="2174" y="1486"/>
                    <a:pt x="2182" y="1486"/>
                  </a:cubicBezTo>
                  <a:cubicBezTo>
                    <a:pt x="2190" y="1478"/>
                    <a:pt x="2190" y="1478"/>
                    <a:pt x="2190" y="1478"/>
                  </a:cubicBezTo>
                  <a:cubicBezTo>
                    <a:pt x="2206" y="1478"/>
                    <a:pt x="2222" y="1478"/>
                    <a:pt x="2230" y="1470"/>
                  </a:cubicBezTo>
                  <a:cubicBezTo>
                    <a:pt x="2230" y="1470"/>
                    <a:pt x="2230" y="1462"/>
                    <a:pt x="2230" y="1454"/>
                  </a:cubicBezTo>
                  <a:cubicBezTo>
                    <a:pt x="2222" y="1446"/>
                    <a:pt x="2222" y="1430"/>
                    <a:pt x="2214" y="1423"/>
                  </a:cubicBezTo>
                  <a:cubicBezTo>
                    <a:pt x="2206" y="1407"/>
                    <a:pt x="2198" y="1391"/>
                    <a:pt x="2198" y="1367"/>
                  </a:cubicBezTo>
                  <a:cubicBezTo>
                    <a:pt x="2198" y="1336"/>
                    <a:pt x="2206" y="1336"/>
                    <a:pt x="2214" y="1336"/>
                  </a:cubicBezTo>
                  <a:cubicBezTo>
                    <a:pt x="2222" y="1336"/>
                    <a:pt x="2230" y="1343"/>
                    <a:pt x="2237" y="1359"/>
                  </a:cubicBezTo>
                  <a:cubicBezTo>
                    <a:pt x="2253" y="1383"/>
                    <a:pt x="2253" y="1383"/>
                    <a:pt x="2269" y="1383"/>
                  </a:cubicBezTo>
                  <a:cubicBezTo>
                    <a:pt x="2277" y="1383"/>
                    <a:pt x="2277" y="1383"/>
                    <a:pt x="2277" y="1383"/>
                  </a:cubicBezTo>
                  <a:cubicBezTo>
                    <a:pt x="2285" y="1383"/>
                    <a:pt x="2285" y="1383"/>
                    <a:pt x="2293" y="1383"/>
                  </a:cubicBezTo>
                  <a:cubicBezTo>
                    <a:pt x="2301" y="1383"/>
                    <a:pt x="2301" y="1383"/>
                    <a:pt x="2308" y="1391"/>
                  </a:cubicBezTo>
                  <a:cubicBezTo>
                    <a:pt x="2308" y="1399"/>
                    <a:pt x="2308" y="1407"/>
                    <a:pt x="2308" y="1423"/>
                  </a:cubicBezTo>
                  <a:cubicBezTo>
                    <a:pt x="2308" y="1438"/>
                    <a:pt x="2293" y="1462"/>
                    <a:pt x="2285" y="1486"/>
                  </a:cubicBezTo>
                  <a:cubicBezTo>
                    <a:pt x="2277" y="1502"/>
                    <a:pt x="2261" y="1517"/>
                    <a:pt x="2261" y="1533"/>
                  </a:cubicBezTo>
                  <a:cubicBezTo>
                    <a:pt x="2261" y="1549"/>
                    <a:pt x="2253" y="1565"/>
                    <a:pt x="2230" y="1573"/>
                  </a:cubicBezTo>
                  <a:cubicBezTo>
                    <a:pt x="2230" y="1573"/>
                    <a:pt x="2230" y="1573"/>
                    <a:pt x="2222" y="1573"/>
                  </a:cubicBezTo>
                  <a:cubicBezTo>
                    <a:pt x="2214" y="1573"/>
                    <a:pt x="2198" y="1573"/>
                    <a:pt x="2198" y="1581"/>
                  </a:cubicBezTo>
                  <a:cubicBezTo>
                    <a:pt x="2198" y="1581"/>
                    <a:pt x="2198" y="1581"/>
                    <a:pt x="2206" y="1589"/>
                  </a:cubicBezTo>
                  <a:cubicBezTo>
                    <a:pt x="2214" y="1589"/>
                    <a:pt x="2222" y="1589"/>
                    <a:pt x="2230" y="1589"/>
                  </a:cubicBezTo>
                  <a:cubicBezTo>
                    <a:pt x="2230" y="1581"/>
                    <a:pt x="2230" y="1581"/>
                    <a:pt x="2237" y="1581"/>
                  </a:cubicBezTo>
                  <a:cubicBezTo>
                    <a:pt x="2245" y="1581"/>
                    <a:pt x="2253" y="1589"/>
                    <a:pt x="2261" y="1612"/>
                  </a:cubicBezTo>
                  <a:cubicBezTo>
                    <a:pt x="2277" y="1636"/>
                    <a:pt x="2277" y="1652"/>
                    <a:pt x="2285" y="1668"/>
                  </a:cubicBezTo>
                  <a:cubicBezTo>
                    <a:pt x="2293" y="1691"/>
                    <a:pt x="2301" y="1707"/>
                    <a:pt x="2317" y="1739"/>
                  </a:cubicBezTo>
                  <a:cubicBezTo>
                    <a:pt x="2356" y="1802"/>
                    <a:pt x="2411" y="1857"/>
                    <a:pt x="2435" y="1865"/>
                  </a:cubicBezTo>
                  <a:cubicBezTo>
                    <a:pt x="2443" y="1865"/>
                    <a:pt x="2459" y="1873"/>
                    <a:pt x="2467" y="1873"/>
                  </a:cubicBezTo>
                  <a:cubicBezTo>
                    <a:pt x="2475" y="1873"/>
                    <a:pt x="2475" y="1873"/>
                    <a:pt x="2483" y="1865"/>
                  </a:cubicBezTo>
                  <a:cubicBezTo>
                    <a:pt x="2483" y="1865"/>
                    <a:pt x="2483" y="1857"/>
                    <a:pt x="2483" y="1849"/>
                  </a:cubicBezTo>
                  <a:cubicBezTo>
                    <a:pt x="2475" y="1841"/>
                    <a:pt x="2467" y="1826"/>
                    <a:pt x="2459" y="1818"/>
                  </a:cubicBezTo>
                  <a:cubicBezTo>
                    <a:pt x="2451" y="1810"/>
                    <a:pt x="2451" y="1802"/>
                    <a:pt x="2451" y="1802"/>
                  </a:cubicBezTo>
                  <a:cubicBezTo>
                    <a:pt x="2451" y="1794"/>
                    <a:pt x="2459" y="1794"/>
                    <a:pt x="2467" y="1802"/>
                  </a:cubicBezTo>
                  <a:cubicBezTo>
                    <a:pt x="2483" y="1802"/>
                    <a:pt x="2490" y="1810"/>
                    <a:pt x="2498" y="1810"/>
                  </a:cubicBezTo>
                  <a:cubicBezTo>
                    <a:pt x="2506" y="1818"/>
                    <a:pt x="2506" y="1826"/>
                    <a:pt x="2514" y="1818"/>
                  </a:cubicBezTo>
                  <a:cubicBezTo>
                    <a:pt x="2530" y="1810"/>
                    <a:pt x="2538" y="1810"/>
                    <a:pt x="2546" y="1818"/>
                  </a:cubicBezTo>
                  <a:cubicBezTo>
                    <a:pt x="2546" y="1826"/>
                    <a:pt x="2546" y="1834"/>
                    <a:pt x="2546" y="1849"/>
                  </a:cubicBezTo>
                  <a:cubicBezTo>
                    <a:pt x="2530" y="1881"/>
                    <a:pt x="2530" y="1913"/>
                    <a:pt x="2538" y="1936"/>
                  </a:cubicBezTo>
                  <a:cubicBezTo>
                    <a:pt x="2546" y="1960"/>
                    <a:pt x="2577" y="1992"/>
                    <a:pt x="2585" y="1992"/>
                  </a:cubicBezTo>
                  <a:lnTo>
                    <a:pt x="2585" y="1992"/>
                  </a:lnTo>
                  <a:cubicBezTo>
                    <a:pt x="2593" y="1992"/>
                    <a:pt x="2593" y="1984"/>
                    <a:pt x="2601" y="1984"/>
                  </a:cubicBezTo>
                  <a:cubicBezTo>
                    <a:pt x="2609" y="1984"/>
                    <a:pt x="2609" y="2000"/>
                    <a:pt x="2609" y="2007"/>
                  </a:cubicBezTo>
                  <a:cubicBezTo>
                    <a:pt x="2609" y="2023"/>
                    <a:pt x="2609" y="2023"/>
                    <a:pt x="2625" y="2031"/>
                  </a:cubicBezTo>
                  <a:lnTo>
                    <a:pt x="2633" y="2031"/>
                  </a:lnTo>
                  <a:cubicBezTo>
                    <a:pt x="2656" y="2039"/>
                    <a:pt x="2656" y="2047"/>
                    <a:pt x="2656" y="2071"/>
                  </a:cubicBezTo>
                  <a:lnTo>
                    <a:pt x="2656" y="2071"/>
                  </a:lnTo>
                  <a:cubicBezTo>
                    <a:pt x="2664" y="2102"/>
                    <a:pt x="2688" y="2150"/>
                    <a:pt x="2712" y="2189"/>
                  </a:cubicBezTo>
                  <a:cubicBezTo>
                    <a:pt x="2728" y="2205"/>
                    <a:pt x="2728" y="2221"/>
                    <a:pt x="2736" y="2229"/>
                  </a:cubicBezTo>
                  <a:cubicBezTo>
                    <a:pt x="2743" y="2260"/>
                    <a:pt x="2751" y="2269"/>
                    <a:pt x="2767" y="2269"/>
                  </a:cubicBezTo>
                  <a:cubicBezTo>
                    <a:pt x="2775" y="2269"/>
                    <a:pt x="2783" y="2269"/>
                    <a:pt x="2791" y="2260"/>
                  </a:cubicBezTo>
                  <a:cubicBezTo>
                    <a:pt x="2807" y="2260"/>
                    <a:pt x="2823" y="2253"/>
                    <a:pt x="2838" y="2253"/>
                  </a:cubicBezTo>
                  <a:cubicBezTo>
                    <a:pt x="2862" y="2253"/>
                    <a:pt x="2878" y="2260"/>
                    <a:pt x="2894" y="2276"/>
                  </a:cubicBezTo>
                  <a:cubicBezTo>
                    <a:pt x="2933" y="2316"/>
                    <a:pt x="2965" y="2355"/>
                    <a:pt x="2981" y="2387"/>
                  </a:cubicBezTo>
                  <a:cubicBezTo>
                    <a:pt x="2996" y="2419"/>
                    <a:pt x="3012" y="2434"/>
                    <a:pt x="3036" y="2442"/>
                  </a:cubicBezTo>
                  <a:cubicBezTo>
                    <a:pt x="3036" y="2442"/>
                    <a:pt x="3036" y="2450"/>
                    <a:pt x="3044" y="2450"/>
                  </a:cubicBezTo>
                  <a:cubicBezTo>
                    <a:pt x="3052" y="2458"/>
                    <a:pt x="3076" y="2474"/>
                    <a:pt x="3091" y="2474"/>
                  </a:cubicBezTo>
                  <a:cubicBezTo>
                    <a:pt x="3099" y="2474"/>
                    <a:pt x="3099" y="2474"/>
                    <a:pt x="3107" y="2466"/>
                  </a:cubicBezTo>
                  <a:cubicBezTo>
                    <a:pt x="3115" y="2466"/>
                    <a:pt x="3123" y="2466"/>
                    <a:pt x="3123" y="2474"/>
                  </a:cubicBezTo>
                  <a:cubicBezTo>
                    <a:pt x="3131" y="2482"/>
                    <a:pt x="3131" y="2490"/>
                    <a:pt x="3123" y="2498"/>
                  </a:cubicBezTo>
                  <a:cubicBezTo>
                    <a:pt x="3115" y="2498"/>
                    <a:pt x="3115" y="2506"/>
                    <a:pt x="3115" y="2506"/>
                  </a:cubicBezTo>
                  <a:cubicBezTo>
                    <a:pt x="3107" y="2513"/>
                    <a:pt x="3107" y="2513"/>
                    <a:pt x="3099" y="2513"/>
                  </a:cubicBezTo>
                  <a:cubicBezTo>
                    <a:pt x="3099" y="2513"/>
                    <a:pt x="3091" y="2513"/>
                    <a:pt x="3083" y="2506"/>
                  </a:cubicBezTo>
                  <a:cubicBezTo>
                    <a:pt x="3067" y="2498"/>
                    <a:pt x="3060" y="2490"/>
                    <a:pt x="3052" y="2490"/>
                  </a:cubicBezTo>
                  <a:cubicBezTo>
                    <a:pt x="3044" y="2490"/>
                    <a:pt x="3044" y="2490"/>
                    <a:pt x="3036" y="2498"/>
                  </a:cubicBezTo>
                  <a:lnTo>
                    <a:pt x="3028" y="2506"/>
                  </a:lnTo>
                  <a:cubicBezTo>
                    <a:pt x="3020" y="2513"/>
                    <a:pt x="3012" y="2529"/>
                    <a:pt x="3012" y="2529"/>
                  </a:cubicBezTo>
                  <a:cubicBezTo>
                    <a:pt x="3012" y="2537"/>
                    <a:pt x="3028" y="2545"/>
                    <a:pt x="3044" y="2553"/>
                  </a:cubicBezTo>
                  <a:cubicBezTo>
                    <a:pt x="3067" y="2561"/>
                    <a:pt x="3083" y="2569"/>
                    <a:pt x="3083" y="2569"/>
                  </a:cubicBezTo>
                  <a:cubicBezTo>
                    <a:pt x="3091" y="2569"/>
                    <a:pt x="3091" y="2569"/>
                    <a:pt x="3091" y="2561"/>
                  </a:cubicBezTo>
                  <a:cubicBezTo>
                    <a:pt x="3099" y="2561"/>
                    <a:pt x="3107" y="2553"/>
                    <a:pt x="3115" y="2553"/>
                  </a:cubicBezTo>
                  <a:cubicBezTo>
                    <a:pt x="3123" y="2553"/>
                    <a:pt x="3123" y="2545"/>
                    <a:pt x="3131" y="2545"/>
                  </a:cubicBezTo>
                  <a:cubicBezTo>
                    <a:pt x="3139" y="2537"/>
                    <a:pt x="3147" y="2529"/>
                    <a:pt x="3178" y="2537"/>
                  </a:cubicBezTo>
                  <a:cubicBezTo>
                    <a:pt x="3186" y="2537"/>
                    <a:pt x="3186" y="2537"/>
                    <a:pt x="3186" y="2537"/>
                  </a:cubicBezTo>
                  <a:cubicBezTo>
                    <a:pt x="3202" y="2537"/>
                    <a:pt x="3210" y="2545"/>
                    <a:pt x="3218" y="2545"/>
                  </a:cubicBezTo>
                  <a:cubicBezTo>
                    <a:pt x="3226" y="2545"/>
                    <a:pt x="3234" y="2537"/>
                    <a:pt x="3241" y="2529"/>
                  </a:cubicBezTo>
                  <a:cubicBezTo>
                    <a:pt x="3249" y="2506"/>
                    <a:pt x="3265" y="2474"/>
                    <a:pt x="3289" y="2474"/>
                  </a:cubicBezTo>
                  <a:close/>
                  <a:moveTo>
                    <a:pt x="3265" y="1944"/>
                  </a:moveTo>
                  <a:lnTo>
                    <a:pt x="3265" y="1944"/>
                  </a:lnTo>
                  <a:cubicBezTo>
                    <a:pt x="3265" y="1944"/>
                    <a:pt x="3257" y="1944"/>
                    <a:pt x="3257" y="1936"/>
                  </a:cubicBezTo>
                  <a:cubicBezTo>
                    <a:pt x="3249" y="1936"/>
                    <a:pt x="3241" y="1936"/>
                    <a:pt x="3226" y="1936"/>
                  </a:cubicBezTo>
                  <a:cubicBezTo>
                    <a:pt x="3194" y="1929"/>
                    <a:pt x="3194" y="1921"/>
                    <a:pt x="3186" y="1905"/>
                  </a:cubicBezTo>
                  <a:cubicBezTo>
                    <a:pt x="3186" y="1897"/>
                    <a:pt x="3178" y="1897"/>
                    <a:pt x="3178" y="1889"/>
                  </a:cubicBezTo>
                  <a:cubicBezTo>
                    <a:pt x="3162" y="1865"/>
                    <a:pt x="3154" y="1865"/>
                    <a:pt x="3131" y="1857"/>
                  </a:cubicBezTo>
                  <a:lnTo>
                    <a:pt x="3123" y="1857"/>
                  </a:lnTo>
                  <a:cubicBezTo>
                    <a:pt x="3115" y="1857"/>
                    <a:pt x="3107" y="1849"/>
                    <a:pt x="3107" y="1841"/>
                  </a:cubicBezTo>
                  <a:cubicBezTo>
                    <a:pt x="3099" y="1834"/>
                    <a:pt x="3107" y="1826"/>
                    <a:pt x="3107" y="1818"/>
                  </a:cubicBezTo>
                  <a:cubicBezTo>
                    <a:pt x="3115" y="1818"/>
                    <a:pt x="3115" y="1810"/>
                    <a:pt x="3115" y="1810"/>
                  </a:cubicBezTo>
                  <a:cubicBezTo>
                    <a:pt x="3123" y="1786"/>
                    <a:pt x="3162" y="1754"/>
                    <a:pt x="3170" y="1747"/>
                  </a:cubicBezTo>
                  <a:cubicBezTo>
                    <a:pt x="3186" y="1731"/>
                    <a:pt x="3194" y="1723"/>
                    <a:pt x="3194" y="1707"/>
                  </a:cubicBezTo>
                  <a:cubicBezTo>
                    <a:pt x="3194" y="1691"/>
                    <a:pt x="3218" y="1683"/>
                    <a:pt x="3218" y="1683"/>
                  </a:cubicBezTo>
                  <a:cubicBezTo>
                    <a:pt x="3218" y="1683"/>
                    <a:pt x="3218" y="1683"/>
                    <a:pt x="3226" y="1683"/>
                  </a:cubicBezTo>
                  <a:cubicBezTo>
                    <a:pt x="3241" y="1683"/>
                    <a:pt x="3289" y="1754"/>
                    <a:pt x="3297" y="1770"/>
                  </a:cubicBezTo>
                  <a:cubicBezTo>
                    <a:pt x="3313" y="1794"/>
                    <a:pt x="3320" y="1841"/>
                    <a:pt x="3305" y="1857"/>
                  </a:cubicBezTo>
                  <a:cubicBezTo>
                    <a:pt x="3305" y="1857"/>
                    <a:pt x="3305" y="1857"/>
                    <a:pt x="3297" y="1857"/>
                  </a:cubicBezTo>
                  <a:cubicBezTo>
                    <a:pt x="3289" y="1865"/>
                    <a:pt x="3281" y="1873"/>
                    <a:pt x="3281" y="1913"/>
                  </a:cubicBezTo>
                  <a:cubicBezTo>
                    <a:pt x="3281" y="1929"/>
                    <a:pt x="3281" y="1944"/>
                    <a:pt x="3265" y="1944"/>
                  </a:cubicBezTo>
                  <a:close/>
                  <a:moveTo>
                    <a:pt x="3226" y="1691"/>
                  </a:moveTo>
                  <a:lnTo>
                    <a:pt x="3226" y="1691"/>
                  </a:lnTo>
                  <a:lnTo>
                    <a:pt x="3226" y="1691"/>
                  </a:lnTo>
                  <a:cubicBezTo>
                    <a:pt x="3218" y="1691"/>
                    <a:pt x="3202" y="1699"/>
                    <a:pt x="3202" y="1707"/>
                  </a:cubicBezTo>
                  <a:cubicBezTo>
                    <a:pt x="3202" y="1723"/>
                    <a:pt x="3194" y="1739"/>
                    <a:pt x="3178" y="1747"/>
                  </a:cubicBezTo>
                  <a:cubicBezTo>
                    <a:pt x="3162" y="1763"/>
                    <a:pt x="3123" y="1794"/>
                    <a:pt x="3123" y="1810"/>
                  </a:cubicBezTo>
                  <a:cubicBezTo>
                    <a:pt x="3123" y="1818"/>
                    <a:pt x="3115" y="1818"/>
                    <a:pt x="3115" y="1826"/>
                  </a:cubicBezTo>
                  <a:cubicBezTo>
                    <a:pt x="3115" y="1834"/>
                    <a:pt x="3107" y="1834"/>
                    <a:pt x="3107" y="1841"/>
                  </a:cubicBezTo>
                  <a:cubicBezTo>
                    <a:pt x="3115" y="1841"/>
                    <a:pt x="3115" y="1849"/>
                    <a:pt x="3123" y="1849"/>
                  </a:cubicBezTo>
                  <a:cubicBezTo>
                    <a:pt x="3131" y="1849"/>
                    <a:pt x="3131" y="1849"/>
                    <a:pt x="3139" y="1849"/>
                  </a:cubicBezTo>
                  <a:cubicBezTo>
                    <a:pt x="3154" y="1857"/>
                    <a:pt x="3162" y="1857"/>
                    <a:pt x="3178" y="1881"/>
                  </a:cubicBezTo>
                  <a:cubicBezTo>
                    <a:pt x="3186" y="1889"/>
                    <a:pt x="3186" y="1897"/>
                    <a:pt x="3194" y="1905"/>
                  </a:cubicBezTo>
                  <a:cubicBezTo>
                    <a:pt x="3194" y="1913"/>
                    <a:pt x="3202" y="1921"/>
                    <a:pt x="3226" y="1929"/>
                  </a:cubicBezTo>
                  <a:cubicBezTo>
                    <a:pt x="3241" y="1929"/>
                    <a:pt x="3249" y="1929"/>
                    <a:pt x="3257" y="1929"/>
                  </a:cubicBezTo>
                  <a:cubicBezTo>
                    <a:pt x="3265" y="1936"/>
                    <a:pt x="3265" y="1936"/>
                    <a:pt x="3265" y="1936"/>
                  </a:cubicBezTo>
                  <a:cubicBezTo>
                    <a:pt x="3273" y="1936"/>
                    <a:pt x="3273" y="1936"/>
                    <a:pt x="3273" y="1913"/>
                  </a:cubicBezTo>
                  <a:cubicBezTo>
                    <a:pt x="3273" y="1873"/>
                    <a:pt x="3281" y="1865"/>
                    <a:pt x="3297" y="1857"/>
                  </a:cubicBezTo>
                  <a:cubicBezTo>
                    <a:pt x="3297" y="1849"/>
                    <a:pt x="3297" y="1849"/>
                    <a:pt x="3297" y="1849"/>
                  </a:cubicBezTo>
                  <a:cubicBezTo>
                    <a:pt x="3313" y="1841"/>
                    <a:pt x="3305" y="1802"/>
                    <a:pt x="3289" y="1778"/>
                  </a:cubicBezTo>
                  <a:cubicBezTo>
                    <a:pt x="3273" y="1747"/>
                    <a:pt x="3234" y="1691"/>
                    <a:pt x="3226" y="1691"/>
                  </a:cubicBezTo>
                  <a:close/>
                </a:path>
              </a:pathLst>
            </a:custGeom>
            <a:solidFill>
              <a:schemeClr val="accent6"/>
            </a:solidFill>
            <a:ln>
              <a:solidFill>
                <a:schemeClr val="bg2"/>
              </a:solidFill>
            </a:ln>
            <a:effectLst/>
          </p:spPr>
          <p:txBody>
            <a:bodyPr wrap="none" anchor="ctr"/>
            <a:lstStyle/>
            <a:p>
              <a:endParaRPr lang="en-US" dirty="0">
                <a:latin typeface="Calibri Light" panose="020F0302020204030204"/>
              </a:endParaRPr>
            </a:p>
          </p:txBody>
        </p:sp>
        <p:sp>
          <p:nvSpPr>
            <p:cNvPr id="79" name="Freeform 405"/>
            <p:cNvSpPr>
              <a:spLocks noChangeArrowheads="1"/>
            </p:cNvSpPr>
            <p:nvPr/>
          </p:nvSpPr>
          <p:spPr bwMode="auto">
            <a:xfrm>
              <a:off x="13315377" y="7082159"/>
              <a:ext cx="707387" cy="1231552"/>
            </a:xfrm>
            <a:custGeom>
              <a:avLst/>
              <a:gdLst>
                <a:gd name="T0" fmla="*/ 1273 w 1345"/>
                <a:gd name="T1" fmla="*/ 87 h 2341"/>
                <a:gd name="T2" fmla="*/ 1273 w 1345"/>
                <a:gd name="T3" fmla="*/ 87 h 2341"/>
                <a:gd name="T4" fmla="*/ 1257 w 1345"/>
                <a:gd name="T5" fmla="*/ 39 h 2341"/>
                <a:gd name="T6" fmla="*/ 1233 w 1345"/>
                <a:gd name="T7" fmla="*/ 0 h 2341"/>
                <a:gd name="T8" fmla="*/ 450 w 1345"/>
                <a:gd name="T9" fmla="*/ 63 h 2341"/>
                <a:gd name="T10" fmla="*/ 427 w 1345"/>
                <a:gd name="T11" fmla="*/ 110 h 2341"/>
                <a:gd name="T12" fmla="*/ 411 w 1345"/>
                <a:gd name="T13" fmla="*/ 142 h 2341"/>
                <a:gd name="T14" fmla="*/ 363 w 1345"/>
                <a:gd name="T15" fmla="*/ 174 h 2341"/>
                <a:gd name="T16" fmla="*/ 340 w 1345"/>
                <a:gd name="T17" fmla="*/ 276 h 2341"/>
                <a:gd name="T18" fmla="*/ 324 w 1345"/>
                <a:gd name="T19" fmla="*/ 348 h 2341"/>
                <a:gd name="T20" fmla="*/ 284 w 1345"/>
                <a:gd name="T21" fmla="*/ 395 h 2341"/>
                <a:gd name="T22" fmla="*/ 213 w 1345"/>
                <a:gd name="T23" fmla="*/ 458 h 2341"/>
                <a:gd name="T24" fmla="*/ 213 w 1345"/>
                <a:gd name="T25" fmla="*/ 498 h 2341"/>
                <a:gd name="T26" fmla="*/ 213 w 1345"/>
                <a:gd name="T27" fmla="*/ 529 h 2341"/>
                <a:gd name="T28" fmla="*/ 190 w 1345"/>
                <a:gd name="T29" fmla="*/ 561 h 2341"/>
                <a:gd name="T30" fmla="*/ 150 w 1345"/>
                <a:gd name="T31" fmla="*/ 593 h 2341"/>
                <a:gd name="T32" fmla="*/ 150 w 1345"/>
                <a:gd name="T33" fmla="*/ 672 h 2341"/>
                <a:gd name="T34" fmla="*/ 126 w 1345"/>
                <a:gd name="T35" fmla="*/ 735 h 2341"/>
                <a:gd name="T36" fmla="*/ 126 w 1345"/>
                <a:gd name="T37" fmla="*/ 806 h 2341"/>
                <a:gd name="T38" fmla="*/ 142 w 1345"/>
                <a:gd name="T39" fmla="*/ 869 h 2341"/>
                <a:gd name="T40" fmla="*/ 166 w 1345"/>
                <a:gd name="T41" fmla="*/ 932 h 2341"/>
                <a:gd name="T42" fmla="*/ 158 w 1345"/>
                <a:gd name="T43" fmla="*/ 988 h 2341"/>
                <a:gd name="T44" fmla="*/ 158 w 1345"/>
                <a:gd name="T45" fmla="*/ 1043 h 2341"/>
                <a:gd name="T46" fmla="*/ 190 w 1345"/>
                <a:gd name="T47" fmla="*/ 1106 h 2341"/>
                <a:gd name="T48" fmla="*/ 166 w 1345"/>
                <a:gd name="T49" fmla="*/ 1178 h 2341"/>
                <a:gd name="T50" fmla="*/ 205 w 1345"/>
                <a:gd name="T51" fmla="*/ 1257 h 2341"/>
                <a:gd name="T52" fmla="*/ 213 w 1345"/>
                <a:gd name="T53" fmla="*/ 1296 h 2341"/>
                <a:gd name="T54" fmla="*/ 221 w 1345"/>
                <a:gd name="T55" fmla="*/ 1336 h 2341"/>
                <a:gd name="T56" fmla="*/ 253 w 1345"/>
                <a:gd name="T57" fmla="*/ 1383 h 2341"/>
                <a:gd name="T58" fmla="*/ 166 w 1345"/>
                <a:gd name="T59" fmla="*/ 1431 h 2341"/>
                <a:gd name="T60" fmla="*/ 221 w 1345"/>
                <a:gd name="T61" fmla="*/ 1470 h 2341"/>
                <a:gd name="T62" fmla="*/ 174 w 1345"/>
                <a:gd name="T63" fmla="*/ 1565 h 2341"/>
                <a:gd name="T64" fmla="*/ 142 w 1345"/>
                <a:gd name="T65" fmla="*/ 1596 h 2341"/>
                <a:gd name="T66" fmla="*/ 134 w 1345"/>
                <a:gd name="T67" fmla="*/ 1644 h 2341"/>
                <a:gd name="T68" fmla="*/ 103 w 1345"/>
                <a:gd name="T69" fmla="*/ 1660 h 2341"/>
                <a:gd name="T70" fmla="*/ 103 w 1345"/>
                <a:gd name="T71" fmla="*/ 1699 h 2341"/>
                <a:gd name="T72" fmla="*/ 63 w 1345"/>
                <a:gd name="T73" fmla="*/ 1723 h 2341"/>
                <a:gd name="T74" fmla="*/ 55 w 1345"/>
                <a:gd name="T75" fmla="*/ 1786 h 2341"/>
                <a:gd name="T76" fmla="*/ 39 w 1345"/>
                <a:gd name="T77" fmla="*/ 1826 h 2341"/>
                <a:gd name="T78" fmla="*/ 31 w 1345"/>
                <a:gd name="T79" fmla="*/ 1889 h 2341"/>
                <a:gd name="T80" fmla="*/ 15 w 1345"/>
                <a:gd name="T81" fmla="*/ 1929 h 2341"/>
                <a:gd name="T82" fmla="*/ 31 w 1345"/>
                <a:gd name="T83" fmla="*/ 1984 h 2341"/>
                <a:gd name="T84" fmla="*/ 39 w 1345"/>
                <a:gd name="T85" fmla="*/ 2000 h 2341"/>
                <a:gd name="T86" fmla="*/ 774 w 1345"/>
                <a:gd name="T87" fmla="*/ 1968 h 2341"/>
                <a:gd name="T88" fmla="*/ 790 w 1345"/>
                <a:gd name="T89" fmla="*/ 1992 h 2341"/>
                <a:gd name="T90" fmla="*/ 759 w 1345"/>
                <a:gd name="T91" fmla="*/ 2118 h 2341"/>
                <a:gd name="T92" fmla="*/ 830 w 1345"/>
                <a:gd name="T93" fmla="*/ 2205 h 2341"/>
                <a:gd name="T94" fmla="*/ 917 w 1345"/>
                <a:gd name="T95" fmla="*/ 2340 h 2341"/>
                <a:gd name="T96" fmla="*/ 933 w 1345"/>
                <a:gd name="T97" fmla="*/ 2324 h 2341"/>
                <a:gd name="T98" fmla="*/ 988 w 1345"/>
                <a:gd name="T99" fmla="*/ 2261 h 2341"/>
                <a:gd name="T100" fmla="*/ 1059 w 1345"/>
                <a:gd name="T101" fmla="*/ 2245 h 2341"/>
                <a:gd name="T102" fmla="*/ 1154 w 1345"/>
                <a:gd name="T103" fmla="*/ 2205 h 2341"/>
                <a:gd name="T104" fmla="*/ 1265 w 1345"/>
                <a:gd name="T105" fmla="*/ 2213 h 2341"/>
                <a:gd name="T106" fmla="*/ 1328 w 1345"/>
                <a:gd name="T107" fmla="*/ 2213 h 2341"/>
                <a:gd name="T108" fmla="*/ 1344 w 1345"/>
                <a:gd name="T109" fmla="*/ 2205 h 2341"/>
                <a:gd name="T110" fmla="*/ 1257 w 1345"/>
                <a:gd name="T111" fmla="*/ 1541 h 2341"/>
                <a:gd name="T112" fmla="*/ 1273 w 1345"/>
                <a:gd name="T113" fmla="*/ 87 h 2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345" h="2341">
                  <a:moveTo>
                    <a:pt x="1273" y="87"/>
                  </a:moveTo>
                  <a:lnTo>
                    <a:pt x="1273" y="87"/>
                  </a:lnTo>
                  <a:cubicBezTo>
                    <a:pt x="1273" y="71"/>
                    <a:pt x="1288" y="63"/>
                    <a:pt x="1257" y="39"/>
                  </a:cubicBezTo>
                  <a:cubicBezTo>
                    <a:pt x="1249" y="31"/>
                    <a:pt x="1241" y="15"/>
                    <a:pt x="1233" y="0"/>
                  </a:cubicBezTo>
                  <a:cubicBezTo>
                    <a:pt x="940" y="31"/>
                    <a:pt x="664" y="55"/>
                    <a:pt x="450" y="63"/>
                  </a:cubicBezTo>
                  <a:cubicBezTo>
                    <a:pt x="450" y="63"/>
                    <a:pt x="427" y="71"/>
                    <a:pt x="427" y="110"/>
                  </a:cubicBezTo>
                  <a:cubicBezTo>
                    <a:pt x="427" y="142"/>
                    <a:pt x="427" y="134"/>
                    <a:pt x="411" y="142"/>
                  </a:cubicBezTo>
                  <a:cubicBezTo>
                    <a:pt x="395" y="142"/>
                    <a:pt x="371" y="142"/>
                    <a:pt x="363" y="174"/>
                  </a:cubicBezTo>
                  <a:cubicBezTo>
                    <a:pt x="363" y="205"/>
                    <a:pt x="355" y="261"/>
                    <a:pt x="340" y="276"/>
                  </a:cubicBezTo>
                  <a:cubicBezTo>
                    <a:pt x="324" y="292"/>
                    <a:pt x="324" y="316"/>
                    <a:pt x="324" y="348"/>
                  </a:cubicBezTo>
                  <a:cubicBezTo>
                    <a:pt x="324" y="371"/>
                    <a:pt x="316" y="387"/>
                    <a:pt x="284" y="395"/>
                  </a:cubicBezTo>
                  <a:cubicBezTo>
                    <a:pt x="253" y="403"/>
                    <a:pt x="213" y="426"/>
                    <a:pt x="213" y="458"/>
                  </a:cubicBezTo>
                  <a:cubicBezTo>
                    <a:pt x="221" y="482"/>
                    <a:pt x="229" y="490"/>
                    <a:pt x="213" y="498"/>
                  </a:cubicBezTo>
                  <a:cubicBezTo>
                    <a:pt x="205" y="514"/>
                    <a:pt x="205" y="521"/>
                    <a:pt x="213" y="529"/>
                  </a:cubicBezTo>
                  <a:cubicBezTo>
                    <a:pt x="221" y="545"/>
                    <a:pt x="213" y="561"/>
                    <a:pt x="190" y="561"/>
                  </a:cubicBezTo>
                  <a:cubicBezTo>
                    <a:pt x="166" y="561"/>
                    <a:pt x="150" y="561"/>
                    <a:pt x="150" y="593"/>
                  </a:cubicBezTo>
                  <a:cubicBezTo>
                    <a:pt x="158" y="624"/>
                    <a:pt x="181" y="664"/>
                    <a:pt x="150" y="672"/>
                  </a:cubicBezTo>
                  <a:cubicBezTo>
                    <a:pt x="126" y="688"/>
                    <a:pt x="126" y="719"/>
                    <a:pt x="126" y="735"/>
                  </a:cubicBezTo>
                  <a:cubicBezTo>
                    <a:pt x="126" y="759"/>
                    <a:pt x="142" y="790"/>
                    <a:pt x="126" y="806"/>
                  </a:cubicBezTo>
                  <a:cubicBezTo>
                    <a:pt x="110" y="822"/>
                    <a:pt x="118" y="846"/>
                    <a:pt x="142" y="869"/>
                  </a:cubicBezTo>
                  <a:cubicBezTo>
                    <a:pt x="166" y="901"/>
                    <a:pt x="174" y="909"/>
                    <a:pt x="166" y="932"/>
                  </a:cubicBezTo>
                  <a:cubicBezTo>
                    <a:pt x="158" y="956"/>
                    <a:pt x="150" y="972"/>
                    <a:pt x="158" y="988"/>
                  </a:cubicBezTo>
                  <a:cubicBezTo>
                    <a:pt x="174" y="1012"/>
                    <a:pt x="142" y="996"/>
                    <a:pt x="158" y="1043"/>
                  </a:cubicBezTo>
                  <a:cubicBezTo>
                    <a:pt x="166" y="1091"/>
                    <a:pt x="181" y="1091"/>
                    <a:pt x="190" y="1106"/>
                  </a:cubicBezTo>
                  <a:cubicBezTo>
                    <a:pt x="190" y="1130"/>
                    <a:pt x="150" y="1162"/>
                    <a:pt x="166" y="1178"/>
                  </a:cubicBezTo>
                  <a:cubicBezTo>
                    <a:pt x="181" y="1193"/>
                    <a:pt x="158" y="1265"/>
                    <a:pt x="205" y="1257"/>
                  </a:cubicBezTo>
                  <a:cubicBezTo>
                    <a:pt x="205" y="1257"/>
                    <a:pt x="221" y="1280"/>
                    <a:pt x="213" y="1296"/>
                  </a:cubicBezTo>
                  <a:cubicBezTo>
                    <a:pt x="205" y="1320"/>
                    <a:pt x="190" y="1320"/>
                    <a:pt x="221" y="1336"/>
                  </a:cubicBezTo>
                  <a:cubicBezTo>
                    <a:pt x="261" y="1352"/>
                    <a:pt x="276" y="1375"/>
                    <a:pt x="253" y="1383"/>
                  </a:cubicBezTo>
                  <a:cubicBezTo>
                    <a:pt x="237" y="1383"/>
                    <a:pt x="126" y="1407"/>
                    <a:pt x="166" y="1431"/>
                  </a:cubicBezTo>
                  <a:cubicBezTo>
                    <a:pt x="213" y="1454"/>
                    <a:pt x="229" y="1446"/>
                    <a:pt x="221" y="1470"/>
                  </a:cubicBezTo>
                  <a:cubicBezTo>
                    <a:pt x="221" y="1494"/>
                    <a:pt x="181" y="1557"/>
                    <a:pt x="174" y="1565"/>
                  </a:cubicBezTo>
                  <a:cubicBezTo>
                    <a:pt x="158" y="1573"/>
                    <a:pt x="134" y="1565"/>
                    <a:pt x="142" y="1596"/>
                  </a:cubicBezTo>
                  <a:cubicBezTo>
                    <a:pt x="142" y="1628"/>
                    <a:pt x="142" y="1636"/>
                    <a:pt x="134" y="1644"/>
                  </a:cubicBezTo>
                  <a:cubicBezTo>
                    <a:pt x="126" y="1644"/>
                    <a:pt x="95" y="1636"/>
                    <a:pt x="103" y="1660"/>
                  </a:cubicBezTo>
                  <a:cubicBezTo>
                    <a:pt x="103" y="1676"/>
                    <a:pt x="118" y="1699"/>
                    <a:pt x="103" y="1699"/>
                  </a:cubicBezTo>
                  <a:cubicBezTo>
                    <a:pt x="87" y="1707"/>
                    <a:pt x="63" y="1699"/>
                    <a:pt x="63" y="1723"/>
                  </a:cubicBezTo>
                  <a:cubicBezTo>
                    <a:pt x="63" y="1747"/>
                    <a:pt x="63" y="1786"/>
                    <a:pt x="55" y="1786"/>
                  </a:cubicBezTo>
                  <a:cubicBezTo>
                    <a:pt x="47" y="1786"/>
                    <a:pt x="31" y="1810"/>
                    <a:pt x="39" y="1826"/>
                  </a:cubicBezTo>
                  <a:cubicBezTo>
                    <a:pt x="47" y="1842"/>
                    <a:pt x="47" y="1881"/>
                    <a:pt x="31" y="1889"/>
                  </a:cubicBezTo>
                  <a:cubicBezTo>
                    <a:pt x="23" y="1897"/>
                    <a:pt x="0" y="1913"/>
                    <a:pt x="15" y="1929"/>
                  </a:cubicBezTo>
                  <a:cubicBezTo>
                    <a:pt x="31" y="1952"/>
                    <a:pt x="39" y="1976"/>
                    <a:pt x="31" y="1984"/>
                  </a:cubicBezTo>
                  <a:cubicBezTo>
                    <a:pt x="23" y="1992"/>
                    <a:pt x="15" y="2000"/>
                    <a:pt x="39" y="2000"/>
                  </a:cubicBezTo>
                  <a:cubicBezTo>
                    <a:pt x="55" y="2008"/>
                    <a:pt x="774" y="1968"/>
                    <a:pt x="774" y="1968"/>
                  </a:cubicBezTo>
                  <a:cubicBezTo>
                    <a:pt x="774" y="1968"/>
                    <a:pt x="806" y="1976"/>
                    <a:pt x="790" y="1992"/>
                  </a:cubicBezTo>
                  <a:cubicBezTo>
                    <a:pt x="782" y="2008"/>
                    <a:pt x="719" y="2063"/>
                    <a:pt x="759" y="2118"/>
                  </a:cubicBezTo>
                  <a:cubicBezTo>
                    <a:pt x="798" y="2174"/>
                    <a:pt x="822" y="2174"/>
                    <a:pt x="830" y="2205"/>
                  </a:cubicBezTo>
                  <a:cubicBezTo>
                    <a:pt x="846" y="2245"/>
                    <a:pt x="909" y="2332"/>
                    <a:pt x="917" y="2340"/>
                  </a:cubicBezTo>
                  <a:cubicBezTo>
                    <a:pt x="917" y="2340"/>
                    <a:pt x="925" y="2332"/>
                    <a:pt x="933" y="2324"/>
                  </a:cubicBezTo>
                  <a:cubicBezTo>
                    <a:pt x="956" y="2292"/>
                    <a:pt x="964" y="2284"/>
                    <a:pt x="988" y="2261"/>
                  </a:cubicBezTo>
                  <a:cubicBezTo>
                    <a:pt x="1012" y="2237"/>
                    <a:pt x="1035" y="2261"/>
                    <a:pt x="1059" y="2245"/>
                  </a:cubicBezTo>
                  <a:cubicBezTo>
                    <a:pt x="1091" y="2229"/>
                    <a:pt x="1122" y="2189"/>
                    <a:pt x="1154" y="2205"/>
                  </a:cubicBezTo>
                  <a:cubicBezTo>
                    <a:pt x="1193" y="2213"/>
                    <a:pt x="1241" y="2229"/>
                    <a:pt x="1265" y="2213"/>
                  </a:cubicBezTo>
                  <a:cubicBezTo>
                    <a:pt x="1296" y="2197"/>
                    <a:pt x="1304" y="2237"/>
                    <a:pt x="1328" y="2213"/>
                  </a:cubicBezTo>
                  <a:cubicBezTo>
                    <a:pt x="1336" y="2213"/>
                    <a:pt x="1336" y="2213"/>
                    <a:pt x="1344" y="2205"/>
                  </a:cubicBezTo>
                  <a:cubicBezTo>
                    <a:pt x="1257" y="1541"/>
                    <a:pt x="1257" y="1541"/>
                    <a:pt x="1257" y="1541"/>
                  </a:cubicBezTo>
                  <a:cubicBezTo>
                    <a:pt x="1257" y="1541"/>
                    <a:pt x="1273" y="102"/>
                    <a:pt x="1273" y="87"/>
                  </a:cubicBezTo>
                </a:path>
              </a:pathLst>
            </a:custGeom>
            <a:solidFill>
              <a:schemeClr val="accent6"/>
            </a:solidFill>
            <a:ln>
              <a:solidFill>
                <a:schemeClr val="bg2"/>
              </a:solidFill>
            </a:ln>
            <a:effectLst/>
          </p:spPr>
          <p:txBody>
            <a:bodyPr wrap="none" anchor="ctr"/>
            <a:lstStyle/>
            <a:p>
              <a:endParaRPr lang="en-US" dirty="0">
                <a:latin typeface="Calibri Light" panose="020F0302020204030204"/>
              </a:endParaRPr>
            </a:p>
          </p:txBody>
        </p:sp>
        <p:sp>
          <p:nvSpPr>
            <p:cNvPr id="80" name="Freeform 406"/>
            <p:cNvSpPr>
              <a:spLocks noChangeArrowheads="1"/>
            </p:cNvSpPr>
            <p:nvPr/>
          </p:nvSpPr>
          <p:spPr bwMode="auto">
            <a:xfrm>
              <a:off x="13315377" y="7082159"/>
              <a:ext cx="707387" cy="1236191"/>
            </a:xfrm>
            <a:custGeom>
              <a:avLst/>
              <a:gdLst>
                <a:gd name="T0" fmla="*/ 893 w 1345"/>
                <a:gd name="T1" fmla="*/ 2324 h 2349"/>
                <a:gd name="T2" fmla="*/ 790 w 1345"/>
                <a:gd name="T3" fmla="*/ 1992 h 2349"/>
                <a:gd name="T4" fmla="*/ 47 w 1345"/>
                <a:gd name="T5" fmla="*/ 2008 h 2349"/>
                <a:gd name="T6" fmla="*/ 23 w 1345"/>
                <a:gd name="T7" fmla="*/ 1984 h 2349"/>
                <a:gd name="T8" fmla="*/ 39 w 1345"/>
                <a:gd name="T9" fmla="*/ 1881 h 2349"/>
                <a:gd name="T10" fmla="*/ 55 w 1345"/>
                <a:gd name="T11" fmla="*/ 1747 h 2349"/>
                <a:gd name="T12" fmla="*/ 103 w 1345"/>
                <a:gd name="T13" fmla="*/ 1683 h 2349"/>
                <a:gd name="T14" fmla="*/ 134 w 1345"/>
                <a:gd name="T15" fmla="*/ 1636 h 2349"/>
                <a:gd name="T16" fmla="*/ 221 w 1345"/>
                <a:gd name="T17" fmla="*/ 1470 h 2349"/>
                <a:gd name="T18" fmla="*/ 237 w 1345"/>
                <a:gd name="T19" fmla="*/ 1383 h 2349"/>
                <a:gd name="T20" fmla="*/ 197 w 1345"/>
                <a:gd name="T21" fmla="*/ 1328 h 2349"/>
                <a:gd name="T22" fmla="*/ 166 w 1345"/>
                <a:gd name="T23" fmla="*/ 1209 h 2349"/>
                <a:gd name="T24" fmla="*/ 174 w 1345"/>
                <a:gd name="T25" fmla="*/ 1099 h 2349"/>
                <a:gd name="T26" fmla="*/ 158 w 1345"/>
                <a:gd name="T27" fmla="*/ 948 h 2349"/>
                <a:gd name="T28" fmla="*/ 126 w 1345"/>
                <a:gd name="T29" fmla="*/ 806 h 2349"/>
                <a:gd name="T30" fmla="*/ 158 w 1345"/>
                <a:gd name="T31" fmla="*/ 624 h 2349"/>
                <a:gd name="T32" fmla="*/ 190 w 1345"/>
                <a:gd name="T33" fmla="*/ 561 h 2349"/>
                <a:gd name="T34" fmla="*/ 213 w 1345"/>
                <a:gd name="T35" fmla="*/ 498 h 2349"/>
                <a:gd name="T36" fmla="*/ 316 w 1345"/>
                <a:gd name="T37" fmla="*/ 348 h 2349"/>
                <a:gd name="T38" fmla="*/ 403 w 1345"/>
                <a:gd name="T39" fmla="*/ 134 h 2349"/>
                <a:gd name="T40" fmla="*/ 450 w 1345"/>
                <a:gd name="T41" fmla="*/ 63 h 2349"/>
                <a:gd name="T42" fmla="*/ 1233 w 1345"/>
                <a:gd name="T43" fmla="*/ 0 h 2349"/>
                <a:gd name="T44" fmla="*/ 1265 w 1345"/>
                <a:gd name="T45" fmla="*/ 1541 h 2349"/>
                <a:gd name="T46" fmla="*/ 1312 w 1345"/>
                <a:gd name="T47" fmla="*/ 2229 h 2349"/>
                <a:gd name="T48" fmla="*/ 1233 w 1345"/>
                <a:gd name="T49" fmla="*/ 2229 h 2349"/>
                <a:gd name="T50" fmla="*/ 1067 w 1345"/>
                <a:gd name="T51" fmla="*/ 2245 h 2349"/>
                <a:gd name="T52" fmla="*/ 964 w 1345"/>
                <a:gd name="T53" fmla="*/ 2292 h 2349"/>
                <a:gd name="T54" fmla="*/ 774 w 1345"/>
                <a:gd name="T55" fmla="*/ 1960 h 2349"/>
                <a:gd name="T56" fmla="*/ 798 w 1345"/>
                <a:gd name="T57" fmla="*/ 1992 h 2349"/>
                <a:gd name="T58" fmla="*/ 838 w 1345"/>
                <a:gd name="T59" fmla="*/ 2205 h 2349"/>
                <a:gd name="T60" fmla="*/ 956 w 1345"/>
                <a:gd name="T61" fmla="*/ 2292 h 2349"/>
                <a:gd name="T62" fmla="*/ 1035 w 1345"/>
                <a:gd name="T63" fmla="*/ 2245 h 2349"/>
                <a:gd name="T64" fmla="*/ 1162 w 1345"/>
                <a:gd name="T65" fmla="*/ 2197 h 2349"/>
                <a:gd name="T66" fmla="*/ 1296 w 1345"/>
                <a:gd name="T67" fmla="*/ 2213 h 2349"/>
                <a:gd name="T68" fmla="*/ 1257 w 1345"/>
                <a:gd name="T69" fmla="*/ 1541 h 2349"/>
                <a:gd name="T70" fmla="*/ 1233 w 1345"/>
                <a:gd name="T71" fmla="*/ 8 h 2349"/>
                <a:gd name="T72" fmla="*/ 411 w 1345"/>
                <a:gd name="T73" fmla="*/ 142 h 2349"/>
                <a:gd name="T74" fmla="*/ 340 w 1345"/>
                <a:gd name="T75" fmla="*/ 276 h 2349"/>
                <a:gd name="T76" fmla="*/ 221 w 1345"/>
                <a:gd name="T77" fmla="*/ 474 h 2349"/>
                <a:gd name="T78" fmla="*/ 221 w 1345"/>
                <a:gd name="T79" fmla="*/ 553 h 2349"/>
                <a:gd name="T80" fmla="*/ 158 w 1345"/>
                <a:gd name="T81" fmla="*/ 593 h 2349"/>
                <a:gd name="T82" fmla="*/ 134 w 1345"/>
                <a:gd name="T83" fmla="*/ 759 h 2349"/>
                <a:gd name="T84" fmla="*/ 174 w 1345"/>
                <a:gd name="T85" fmla="*/ 932 h 2349"/>
                <a:gd name="T86" fmla="*/ 158 w 1345"/>
                <a:gd name="T87" fmla="*/ 1043 h 2349"/>
                <a:gd name="T88" fmla="*/ 166 w 1345"/>
                <a:gd name="T89" fmla="*/ 1178 h 2349"/>
                <a:gd name="T90" fmla="*/ 205 w 1345"/>
                <a:gd name="T91" fmla="*/ 1257 h 2349"/>
                <a:gd name="T92" fmla="*/ 229 w 1345"/>
                <a:gd name="T93" fmla="*/ 1336 h 2349"/>
                <a:gd name="T94" fmla="*/ 158 w 1345"/>
                <a:gd name="T95" fmla="*/ 1415 h 2349"/>
                <a:gd name="T96" fmla="*/ 174 w 1345"/>
                <a:gd name="T97" fmla="*/ 1565 h 2349"/>
                <a:gd name="T98" fmla="*/ 126 w 1345"/>
                <a:gd name="T99" fmla="*/ 1644 h 2349"/>
                <a:gd name="T100" fmla="*/ 103 w 1345"/>
                <a:gd name="T101" fmla="*/ 1707 h 2349"/>
                <a:gd name="T102" fmla="*/ 55 w 1345"/>
                <a:gd name="T103" fmla="*/ 1794 h 2349"/>
                <a:gd name="T104" fmla="*/ 39 w 1345"/>
                <a:gd name="T105" fmla="*/ 1897 h 2349"/>
                <a:gd name="T106" fmla="*/ 31 w 1345"/>
                <a:gd name="T107" fmla="*/ 1984 h 2349"/>
                <a:gd name="T108" fmla="*/ 767 w 1345"/>
                <a:gd name="T109" fmla="*/ 1960 h 23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345" h="2349">
                  <a:moveTo>
                    <a:pt x="909" y="2348"/>
                  </a:moveTo>
                  <a:lnTo>
                    <a:pt x="909" y="2348"/>
                  </a:lnTo>
                  <a:cubicBezTo>
                    <a:pt x="909" y="2340"/>
                    <a:pt x="909" y="2340"/>
                    <a:pt x="909" y="2340"/>
                  </a:cubicBezTo>
                  <a:cubicBezTo>
                    <a:pt x="909" y="2340"/>
                    <a:pt x="901" y="2332"/>
                    <a:pt x="893" y="2324"/>
                  </a:cubicBezTo>
                  <a:cubicBezTo>
                    <a:pt x="877" y="2292"/>
                    <a:pt x="838" y="2237"/>
                    <a:pt x="830" y="2213"/>
                  </a:cubicBezTo>
                  <a:cubicBezTo>
                    <a:pt x="822" y="2189"/>
                    <a:pt x="814" y="2182"/>
                    <a:pt x="798" y="2174"/>
                  </a:cubicBezTo>
                  <a:cubicBezTo>
                    <a:pt x="790" y="2158"/>
                    <a:pt x="774" y="2150"/>
                    <a:pt x="759" y="2118"/>
                  </a:cubicBezTo>
                  <a:cubicBezTo>
                    <a:pt x="711" y="2063"/>
                    <a:pt x="767" y="2008"/>
                    <a:pt x="790" y="1992"/>
                  </a:cubicBezTo>
                  <a:lnTo>
                    <a:pt x="790" y="1992"/>
                  </a:lnTo>
                  <a:cubicBezTo>
                    <a:pt x="798" y="1984"/>
                    <a:pt x="790" y="1984"/>
                    <a:pt x="790" y="1984"/>
                  </a:cubicBezTo>
                  <a:cubicBezTo>
                    <a:pt x="790" y="1976"/>
                    <a:pt x="782" y="1968"/>
                    <a:pt x="767" y="1968"/>
                  </a:cubicBezTo>
                  <a:cubicBezTo>
                    <a:pt x="751" y="1968"/>
                    <a:pt x="118" y="2008"/>
                    <a:pt x="47" y="2008"/>
                  </a:cubicBezTo>
                  <a:cubicBezTo>
                    <a:pt x="39" y="2008"/>
                    <a:pt x="39" y="2008"/>
                    <a:pt x="39" y="2008"/>
                  </a:cubicBezTo>
                  <a:cubicBezTo>
                    <a:pt x="23" y="2008"/>
                    <a:pt x="23" y="2000"/>
                    <a:pt x="23" y="2000"/>
                  </a:cubicBezTo>
                  <a:cubicBezTo>
                    <a:pt x="15" y="1992"/>
                    <a:pt x="23" y="1992"/>
                    <a:pt x="23" y="1984"/>
                  </a:cubicBezTo>
                  <a:lnTo>
                    <a:pt x="23" y="1984"/>
                  </a:lnTo>
                  <a:cubicBezTo>
                    <a:pt x="31" y="1976"/>
                    <a:pt x="23" y="1952"/>
                    <a:pt x="8" y="1936"/>
                  </a:cubicBezTo>
                  <a:cubicBezTo>
                    <a:pt x="8" y="1929"/>
                    <a:pt x="0" y="1921"/>
                    <a:pt x="8" y="1913"/>
                  </a:cubicBezTo>
                  <a:cubicBezTo>
                    <a:pt x="8" y="1897"/>
                    <a:pt x="23" y="1889"/>
                    <a:pt x="31" y="1889"/>
                  </a:cubicBezTo>
                  <a:cubicBezTo>
                    <a:pt x="39" y="1889"/>
                    <a:pt x="39" y="1881"/>
                    <a:pt x="39" y="1881"/>
                  </a:cubicBezTo>
                  <a:cubicBezTo>
                    <a:pt x="47" y="1865"/>
                    <a:pt x="39" y="1834"/>
                    <a:pt x="39" y="1826"/>
                  </a:cubicBezTo>
                  <a:cubicBezTo>
                    <a:pt x="31" y="1818"/>
                    <a:pt x="31" y="1810"/>
                    <a:pt x="39" y="1802"/>
                  </a:cubicBezTo>
                  <a:cubicBezTo>
                    <a:pt x="39" y="1794"/>
                    <a:pt x="47" y="1786"/>
                    <a:pt x="55" y="1786"/>
                  </a:cubicBezTo>
                  <a:cubicBezTo>
                    <a:pt x="63" y="1786"/>
                    <a:pt x="55" y="1763"/>
                    <a:pt x="55" y="1747"/>
                  </a:cubicBezTo>
                  <a:cubicBezTo>
                    <a:pt x="55" y="1739"/>
                    <a:pt x="55" y="1731"/>
                    <a:pt x="55" y="1723"/>
                  </a:cubicBezTo>
                  <a:cubicBezTo>
                    <a:pt x="55" y="1707"/>
                    <a:pt x="79" y="1699"/>
                    <a:pt x="95" y="1699"/>
                  </a:cubicBezTo>
                  <a:lnTo>
                    <a:pt x="103" y="1699"/>
                  </a:lnTo>
                  <a:cubicBezTo>
                    <a:pt x="103" y="1699"/>
                    <a:pt x="103" y="1691"/>
                    <a:pt x="103" y="1683"/>
                  </a:cubicBezTo>
                  <a:cubicBezTo>
                    <a:pt x="103" y="1676"/>
                    <a:pt x="95" y="1668"/>
                    <a:pt x="95" y="1660"/>
                  </a:cubicBezTo>
                  <a:cubicBezTo>
                    <a:pt x="95" y="1652"/>
                    <a:pt x="95" y="1644"/>
                    <a:pt x="103" y="1644"/>
                  </a:cubicBezTo>
                  <a:cubicBezTo>
                    <a:pt x="103" y="1636"/>
                    <a:pt x="118" y="1636"/>
                    <a:pt x="126" y="1636"/>
                  </a:cubicBezTo>
                  <a:cubicBezTo>
                    <a:pt x="126" y="1636"/>
                    <a:pt x="126" y="1636"/>
                    <a:pt x="134" y="1636"/>
                  </a:cubicBezTo>
                  <a:cubicBezTo>
                    <a:pt x="142" y="1636"/>
                    <a:pt x="142" y="1620"/>
                    <a:pt x="134" y="1596"/>
                  </a:cubicBezTo>
                  <a:cubicBezTo>
                    <a:pt x="126" y="1573"/>
                    <a:pt x="142" y="1573"/>
                    <a:pt x="158" y="1565"/>
                  </a:cubicBezTo>
                  <a:lnTo>
                    <a:pt x="166" y="1565"/>
                  </a:lnTo>
                  <a:cubicBezTo>
                    <a:pt x="181" y="1557"/>
                    <a:pt x="213" y="1494"/>
                    <a:pt x="221" y="1470"/>
                  </a:cubicBezTo>
                  <a:cubicBezTo>
                    <a:pt x="221" y="1454"/>
                    <a:pt x="221" y="1454"/>
                    <a:pt x="205" y="1446"/>
                  </a:cubicBezTo>
                  <a:cubicBezTo>
                    <a:pt x="197" y="1446"/>
                    <a:pt x="181" y="1438"/>
                    <a:pt x="166" y="1431"/>
                  </a:cubicBezTo>
                  <a:cubicBezTo>
                    <a:pt x="166" y="1431"/>
                    <a:pt x="150" y="1423"/>
                    <a:pt x="158" y="1415"/>
                  </a:cubicBezTo>
                  <a:cubicBezTo>
                    <a:pt x="158" y="1399"/>
                    <a:pt x="190" y="1391"/>
                    <a:pt x="237" y="1383"/>
                  </a:cubicBezTo>
                  <a:cubicBezTo>
                    <a:pt x="245" y="1383"/>
                    <a:pt x="253" y="1375"/>
                    <a:pt x="253" y="1375"/>
                  </a:cubicBezTo>
                  <a:cubicBezTo>
                    <a:pt x="261" y="1375"/>
                    <a:pt x="261" y="1375"/>
                    <a:pt x="261" y="1375"/>
                  </a:cubicBezTo>
                  <a:cubicBezTo>
                    <a:pt x="261" y="1367"/>
                    <a:pt x="253" y="1352"/>
                    <a:pt x="221" y="1343"/>
                  </a:cubicBezTo>
                  <a:cubicBezTo>
                    <a:pt x="205" y="1336"/>
                    <a:pt x="197" y="1328"/>
                    <a:pt x="197" y="1328"/>
                  </a:cubicBezTo>
                  <a:cubicBezTo>
                    <a:pt x="197" y="1320"/>
                    <a:pt x="197" y="1312"/>
                    <a:pt x="205" y="1312"/>
                  </a:cubicBezTo>
                  <a:cubicBezTo>
                    <a:pt x="205" y="1304"/>
                    <a:pt x="205" y="1304"/>
                    <a:pt x="213" y="1296"/>
                  </a:cubicBezTo>
                  <a:cubicBezTo>
                    <a:pt x="213" y="1280"/>
                    <a:pt x="205" y="1265"/>
                    <a:pt x="197" y="1265"/>
                  </a:cubicBezTo>
                  <a:cubicBezTo>
                    <a:pt x="174" y="1265"/>
                    <a:pt x="166" y="1233"/>
                    <a:pt x="166" y="1209"/>
                  </a:cubicBezTo>
                  <a:cubicBezTo>
                    <a:pt x="166" y="1201"/>
                    <a:pt x="166" y="1185"/>
                    <a:pt x="166" y="1178"/>
                  </a:cubicBezTo>
                  <a:cubicBezTo>
                    <a:pt x="150" y="1170"/>
                    <a:pt x="166" y="1154"/>
                    <a:pt x="174" y="1138"/>
                  </a:cubicBezTo>
                  <a:cubicBezTo>
                    <a:pt x="181" y="1130"/>
                    <a:pt x="181" y="1114"/>
                    <a:pt x="181" y="1106"/>
                  </a:cubicBezTo>
                  <a:lnTo>
                    <a:pt x="174" y="1099"/>
                  </a:lnTo>
                  <a:cubicBezTo>
                    <a:pt x="166" y="1091"/>
                    <a:pt x="158" y="1075"/>
                    <a:pt x="150" y="1043"/>
                  </a:cubicBezTo>
                  <a:cubicBezTo>
                    <a:pt x="142" y="1019"/>
                    <a:pt x="150" y="1012"/>
                    <a:pt x="158" y="1004"/>
                  </a:cubicBezTo>
                  <a:lnTo>
                    <a:pt x="158" y="996"/>
                  </a:lnTo>
                  <a:cubicBezTo>
                    <a:pt x="150" y="972"/>
                    <a:pt x="150" y="964"/>
                    <a:pt x="158" y="948"/>
                  </a:cubicBezTo>
                  <a:cubicBezTo>
                    <a:pt x="158" y="941"/>
                    <a:pt x="166" y="941"/>
                    <a:pt x="166" y="932"/>
                  </a:cubicBezTo>
                  <a:cubicBezTo>
                    <a:pt x="174" y="917"/>
                    <a:pt x="166" y="909"/>
                    <a:pt x="150" y="893"/>
                  </a:cubicBezTo>
                  <a:cubicBezTo>
                    <a:pt x="150" y="885"/>
                    <a:pt x="142" y="877"/>
                    <a:pt x="134" y="877"/>
                  </a:cubicBezTo>
                  <a:cubicBezTo>
                    <a:pt x="103" y="830"/>
                    <a:pt x="110" y="814"/>
                    <a:pt x="126" y="806"/>
                  </a:cubicBezTo>
                  <a:cubicBezTo>
                    <a:pt x="134" y="798"/>
                    <a:pt x="126" y="774"/>
                    <a:pt x="126" y="759"/>
                  </a:cubicBezTo>
                  <a:cubicBezTo>
                    <a:pt x="118" y="751"/>
                    <a:pt x="118" y="743"/>
                    <a:pt x="118" y="735"/>
                  </a:cubicBezTo>
                  <a:cubicBezTo>
                    <a:pt x="118" y="727"/>
                    <a:pt x="118" y="688"/>
                    <a:pt x="150" y="672"/>
                  </a:cubicBezTo>
                  <a:cubicBezTo>
                    <a:pt x="166" y="664"/>
                    <a:pt x="166" y="648"/>
                    <a:pt x="158" y="624"/>
                  </a:cubicBezTo>
                  <a:cubicBezTo>
                    <a:pt x="150" y="616"/>
                    <a:pt x="150" y="601"/>
                    <a:pt x="150" y="593"/>
                  </a:cubicBezTo>
                  <a:cubicBezTo>
                    <a:pt x="150" y="585"/>
                    <a:pt x="150" y="569"/>
                    <a:pt x="150" y="569"/>
                  </a:cubicBezTo>
                  <a:cubicBezTo>
                    <a:pt x="158" y="561"/>
                    <a:pt x="174" y="561"/>
                    <a:pt x="181" y="561"/>
                  </a:cubicBezTo>
                  <a:cubicBezTo>
                    <a:pt x="190" y="561"/>
                    <a:pt x="190" y="561"/>
                    <a:pt x="190" y="561"/>
                  </a:cubicBezTo>
                  <a:cubicBezTo>
                    <a:pt x="205" y="561"/>
                    <a:pt x="205" y="553"/>
                    <a:pt x="213" y="545"/>
                  </a:cubicBezTo>
                  <a:lnTo>
                    <a:pt x="213" y="537"/>
                  </a:lnTo>
                  <a:cubicBezTo>
                    <a:pt x="205" y="529"/>
                    <a:pt x="205" y="521"/>
                    <a:pt x="205" y="521"/>
                  </a:cubicBezTo>
                  <a:cubicBezTo>
                    <a:pt x="205" y="514"/>
                    <a:pt x="205" y="506"/>
                    <a:pt x="213" y="498"/>
                  </a:cubicBezTo>
                  <a:cubicBezTo>
                    <a:pt x="221" y="490"/>
                    <a:pt x="221" y="490"/>
                    <a:pt x="213" y="474"/>
                  </a:cubicBezTo>
                  <a:cubicBezTo>
                    <a:pt x="213" y="466"/>
                    <a:pt x="213" y="466"/>
                    <a:pt x="213" y="458"/>
                  </a:cubicBezTo>
                  <a:cubicBezTo>
                    <a:pt x="205" y="419"/>
                    <a:pt x="276" y="395"/>
                    <a:pt x="284" y="395"/>
                  </a:cubicBezTo>
                  <a:cubicBezTo>
                    <a:pt x="316" y="387"/>
                    <a:pt x="316" y="371"/>
                    <a:pt x="316" y="348"/>
                  </a:cubicBezTo>
                  <a:cubicBezTo>
                    <a:pt x="316" y="316"/>
                    <a:pt x="316" y="284"/>
                    <a:pt x="340" y="276"/>
                  </a:cubicBezTo>
                  <a:cubicBezTo>
                    <a:pt x="355" y="261"/>
                    <a:pt x="355" y="221"/>
                    <a:pt x="363" y="189"/>
                  </a:cubicBezTo>
                  <a:cubicBezTo>
                    <a:pt x="363" y="182"/>
                    <a:pt x="363" y="174"/>
                    <a:pt x="363" y="174"/>
                  </a:cubicBezTo>
                  <a:cubicBezTo>
                    <a:pt x="363" y="142"/>
                    <a:pt x="387" y="134"/>
                    <a:pt x="403" y="134"/>
                  </a:cubicBezTo>
                  <a:cubicBezTo>
                    <a:pt x="403" y="134"/>
                    <a:pt x="403" y="134"/>
                    <a:pt x="411" y="134"/>
                  </a:cubicBezTo>
                  <a:cubicBezTo>
                    <a:pt x="411" y="134"/>
                    <a:pt x="411" y="134"/>
                    <a:pt x="419" y="134"/>
                  </a:cubicBezTo>
                  <a:cubicBezTo>
                    <a:pt x="427" y="134"/>
                    <a:pt x="427" y="134"/>
                    <a:pt x="427" y="110"/>
                  </a:cubicBezTo>
                  <a:cubicBezTo>
                    <a:pt x="427" y="71"/>
                    <a:pt x="450" y="63"/>
                    <a:pt x="450" y="63"/>
                  </a:cubicBezTo>
                  <a:cubicBezTo>
                    <a:pt x="450" y="55"/>
                    <a:pt x="450" y="55"/>
                    <a:pt x="450" y="55"/>
                  </a:cubicBezTo>
                  <a:cubicBezTo>
                    <a:pt x="640" y="47"/>
                    <a:pt x="909" y="31"/>
                    <a:pt x="1233" y="0"/>
                  </a:cubicBezTo>
                  <a:lnTo>
                    <a:pt x="1233" y="0"/>
                  </a:lnTo>
                  <a:lnTo>
                    <a:pt x="1233" y="0"/>
                  </a:lnTo>
                  <a:cubicBezTo>
                    <a:pt x="1241" y="15"/>
                    <a:pt x="1249" y="31"/>
                    <a:pt x="1257" y="31"/>
                  </a:cubicBezTo>
                  <a:cubicBezTo>
                    <a:pt x="1288" y="55"/>
                    <a:pt x="1280" y="71"/>
                    <a:pt x="1280" y="79"/>
                  </a:cubicBezTo>
                  <a:lnTo>
                    <a:pt x="1280" y="87"/>
                  </a:lnTo>
                  <a:cubicBezTo>
                    <a:pt x="1280" y="102"/>
                    <a:pt x="1265" y="1525"/>
                    <a:pt x="1265" y="1541"/>
                  </a:cubicBezTo>
                  <a:cubicBezTo>
                    <a:pt x="1344" y="2213"/>
                    <a:pt x="1344" y="2213"/>
                    <a:pt x="1344" y="2213"/>
                  </a:cubicBezTo>
                  <a:lnTo>
                    <a:pt x="1344" y="2213"/>
                  </a:lnTo>
                  <a:cubicBezTo>
                    <a:pt x="1344" y="2213"/>
                    <a:pt x="1336" y="2213"/>
                    <a:pt x="1336" y="2221"/>
                  </a:cubicBezTo>
                  <a:cubicBezTo>
                    <a:pt x="1328" y="2221"/>
                    <a:pt x="1320" y="2229"/>
                    <a:pt x="1312" y="2229"/>
                  </a:cubicBezTo>
                  <a:cubicBezTo>
                    <a:pt x="1312" y="2229"/>
                    <a:pt x="1304" y="2221"/>
                    <a:pt x="1296" y="2221"/>
                  </a:cubicBezTo>
                  <a:cubicBezTo>
                    <a:pt x="1288" y="2213"/>
                    <a:pt x="1288" y="2213"/>
                    <a:pt x="1280" y="2213"/>
                  </a:cubicBezTo>
                  <a:cubicBezTo>
                    <a:pt x="1273" y="2213"/>
                    <a:pt x="1273" y="2213"/>
                    <a:pt x="1265" y="2213"/>
                  </a:cubicBezTo>
                  <a:cubicBezTo>
                    <a:pt x="1257" y="2221"/>
                    <a:pt x="1249" y="2229"/>
                    <a:pt x="1233" y="2229"/>
                  </a:cubicBezTo>
                  <a:cubicBezTo>
                    <a:pt x="1209" y="2229"/>
                    <a:pt x="1178" y="2213"/>
                    <a:pt x="1154" y="2205"/>
                  </a:cubicBezTo>
                  <a:lnTo>
                    <a:pt x="1146" y="2205"/>
                  </a:lnTo>
                  <a:cubicBezTo>
                    <a:pt x="1122" y="2205"/>
                    <a:pt x="1107" y="2221"/>
                    <a:pt x="1091" y="2229"/>
                  </a:cubicBezTo>
                  <a:cubicBezTo>
                    <a:pt x="1083" y="2237"/>
                    <a:pt x="1075" y="2245"/>
                    <a:pt x="1067" y="2245"/>
                  </a:cubicBezTo>
                  <a:cubicBezTo>
                    <a:pt x="1051" y="2253"/>
                    <a:pt x="1043" y="2253"/>
                    <a:pt x="1035" y="2253"/>
                  </a:cubicBezTo>
                  <a:lnTo>
                    <a:pt x="1027" y="2253"/>
                  </a:lnTo>
                  <a:cubicBezTo>
                    <a:pt x="1012" y="2253"/>
                    <a:pt x="1004" y="2253"/>
                    <a:pt x="988" y="2261"/>
                  </a:cubicBezTo>
                  <a:cubicBezTo>
                    <a:pt x="980" y="2276"/>
                    <a:pt x="972" y="2284"/>
                    <a:pt x="964" y="2292"/>
                  </a:cubicBezTo>
                  <a:cubicBezTo>
                    <a:pt x="956" y="2300"/>
                    <a:pt x="948" y="2316"/>
                    <a:pt x="933" y="2324"/>
                  </a:cubicBezTo>
                  <a:cubicBezTo>
                    <a:pt x="925" y="2332"/>
                    <a:pt x="917" y="2340"/>
                    <a:pt x="917" y="2340"/>
                  </a:cubicBezTo>
                  <a:lnTo>
                    <a:pt x="909" y="2348"/>
                  </a:lnTo>
                  <a:close/>
                  <a:moveTo>
                    <a:pt x="774" y="1960"/>
                  </a:moveTo>
                  <a:lnTo>
                    <a:pt x="774" y="1960"/>
                  </a:lnTo>
                  <a:lnTo>
                    <a:pt x="774" y="1960"/>
                  </a:lnTo>
                  <a:cubicBezTo>
                    <a:pt x="774" y="1960"/>
                    <a:pt x="798" y="1968"/>
                    <a:pt x="798" y="1984"/>
                  </a:cubicBezTo>
                  <a:lnTo>
                    <a:pt x="798" y="1992"/>
                  </a:lnTo>
                  <a:cubicBezTo>
                    <a:pt x="790" y="2000"/>
                    <a:pt x="790" y="2000"/>
                    <a:pt x="790" y="2000"/>
                  </a:cubicBezTo>
                  <a:cubicBezTo>
                    <a:pt x="774" y="2016"/>
                    <a:pt x="719" y="2063"/>
                    <a:pt x="759" y="2118"/>
                  </a:cubicBezTo>
                  <a:cubicBezTo>
                    <a:pt x="782" y="2142"/>
                    <a:pt x="790" y="2158"/>
                    <a:pt x="806" y="2166"/>
                  </a:cubicBezTo>
                  <a:cubicBezTo>
                    <a:pt x="822" y="2174"/>
                    <a:pt x="830" y="2189"/>
                    <a:pt x="838" y="2205"/>
                  </a:cubicBezTo>
                  <a:cubicBezTo>
                    <a:pt x="846" y="2237"/>
                    <a:pt x="885" y="2292"/>
                    <a:pt x="901" y="2316"/>
                  </a:cubicBezTo>
                  <a:cubicBezTo>
                    <a:pt x="909" y="2324"/>
                    <a:pt x="909" y="2332"/>
                    <a:pt x="917" y="2332"/>
                  </a:cubicBezTo>
                  <a:cubicBezTo>
                    <a:pt x="917" y="2332"/>
                    <a:pt x="925" y="2332"/>
                    <a:pt x="933" y="2324"/>
                  </a:cubicBezTo>
                  <a:cubicBezTo>
                    <a:pt x="940" y="2308"/>
                    <a:pt x="948" y="2300"/>
                    <a:pt x="956" y="2292"/>
                  </a:cubicBezTo>
                  <a:cubicBezTo>
                    <a:pt x="964" y="2276"/>
                    <a:pt x="972" y="2269"/>
                    <a:pt x="988" y="2261"/>
                  </a:cubicBezTo>
                  <a:cubicBezTo>
                    <a:pt x="996" y="2245"/>
                    <a:pt x="1012" y="2245"/>
                    <a:pt x="1020" y="2245"/>
                  </a:cubicBezTo>
                  <a:lnTo>
                    <a:pt x="1027" y="2245"/>
                  </a:lnTo>
                  <a:lnTo>
                    <a:pt x="1035" y="2245"/>
                  </a:lnTo>
                  <a:cubicBezTo>
                    <a:pt x="1043" y="2245"/>
                    <a:pt x="1051" y="2245"/>
                    <a:pt x="1059" y="2245"/>
                  </a:cubicBezTo>
                  <a:cubicBezTo>
                    <a:pt x="1067" y="2237"/>
                    <a:pt x="1075" y="2229"/>
                    <a:pt x="1083" y="2229"/>
                  </a:cubicBezTo>
                  <a:cubicBezTo>
                    <a:pt x="1098" y="2213"/>
                    <a:pt x="1122" y="2197"/>
                    <a:pt x="1146" y="2197"/>
                  </a:cubicBezTo>
                  <a:cubicBezTo>
                    <a:pt x="1146" y="2197"/>
                    <a:pt x="1154" y="2197"/>
                    <a:pt x="1162" y="2197"/>
                  </a:cubicBezTo>
                  <a:cubicBezTo>
                    <a:pt x="1186" y="2205"/>
                    <a:pt x="1209" y="2221"/>
                    <a:pt x="1233" y="2221"/>
                  </a:cubicBezTo>
                  <a:cubicBezTo>
                    <a:pt x="1249" y="2221"/>
                    <a:pt x="1257" y="2213"/>
                    <a:pt x="1265" y="2213"/>
                  </a:cubicBezTo>
                  <a:cubicBezTo>
                    <a:pt x="1273" y="2205"/>
                    <a:pt x="1273" y="2205"/>
                    <a:pt x="1280" y="2205"/>
                  </a:cubicBezTo>
                  <a:cubicBezTo>
                    <a:pt x="1288" y="2205"/>
                    <a:pt x="1296" y="2213"/>
                    <a:pt x="1296" y="2213"/>
                  </a:cubicBezTo>
                  <a:cubicBezTo>
                    <a:pt x="1304" y="2213"/>
                    <a:pt x="1312" y="2221"/>
                    <a:pt x="1312" y="2221"/>
                  </a:cubicBezTo>
                  <a:cubicBezTo>
                    <a:pt x="1320" y="2221"/>
                    <a:pt x="1320" y="2221"/>
                    <a:pt x="1328" y="2213"/>
                  </a:cubicBezTo>
                  <a:lnTo>
                    <a:pt x="1336" y="2205"/>
                  </a:lnTo>
                  <a:cubicBezTo>
                    <a:pt x="1257" y="1541"/>
                    <a:pt x="1257" y="1541"/>
                    <a:pt x="1257" y="1541"/>
                  </a:cubicBezTo>
                  <a:cubicBezTo>
                    <a:pt x="1257" y="1525"/>
                    <a:pt x="1273" y="102"/>
                    <a:pt x="1273" y="87"/>
                  </a:cubicBezTo>
                  <a:lnTo>
                    <a:pt x="1273" y="79"/>
                  </a:lnTo>
                  <a:cubicBezTo>
                    <a:pt x="1273" y="63"/>
                    <a:pt x="1280" y="55"/>
                    <a:pt x="1257" y="39"/>
                  </a:cubicBezTo>
                  <a:cubicBezTo>
                    <a:pt x="1249" y="31"/>
                    <a:pt x="1241" y="24"/>
                    <a:pt x="1233" y="8"/>
                  </a:cubicBezTo>
                  <a:cubicBezTo>
                    <a:pt x="909" y="39"/>
                    <a:pt x="648" y="55"/>
                    <a:pt x="450" y="63"/>
                  </a:cubicBezTo>
                  <a:cubicBezTo>
                    <a:pt x="450" y="71"/>
                    <a:pt x="434" y="79"/>
                    <a:pt x="434" y="110"/>
                  </a:cubicBezTo>
                  <a:cubicBezTo>
                    <a:pt x="434" y="134"/>
                    <a:pt x="434" y="142"/>
                    <a:pt x="419" y="142"/>
                  </a:cubicBezTo>
                  <a:cubicBezTo>
                    <a:pt x="411" y="142"/>
                    <a:pt x="411" y="142"/>
                    <a:pt x="411" y="142"/>
                  </a:cubicBezTo>
                  <a:lnTo>
                    <a:pt x="403" y="142"/>
                  </a:lnTo>
                  <a:cubicBezTo>
                    <a:pt x="387" y="142"/>
                    <a:pt x="371" y="142"/>
                    <a:pt x="371" y="174"/>
                  </a:cubicBezTo>
                  <a:cubicBezTo>
                    <a:pt x="371" y="174"/>
                    <a:pt x="371" y="182"/>
                    <a:pt x="371" y="189"/>
                  </a:cubicBezTo>
                  <a:cubicBezTo>
                    <a:pt x="363" y="221"/>
                    <a:pt x="355" y="268"/>
                    <a:pt x="340" y="276"/>
                  </a:cubicBezTo>
                  <a:cubicBezTo>
                    <a:pt x="324" y="292"/>
                    <a:pt x="324" y="316"/>
                    <a:pt x="324" y="348"/>
                  </a:cubicBezTo>
                  <a:cubicBezTo>
                    <a:pt x="324" y="371"/>
                    <a:pt x="316" y="395"/>
                    <a:pt x="284" y="403"/>
                  </a:cubicBezTo>
                  <a:cubicBezTo>
                    <a:pt x="261" y="411"/>
                    <a:pt x="213" y="426"/>
                    <a:pt x="221" y="450"/>
                  </a:cubicBezTo>
                  <a:cubicBezTo>
                    <a:pt x="221" y="458"/>
                    <a:pt x="221" y="466"/>
                    <a:pt x="221" y="474"/>
                  </a:cubicBezTo>
                  <a:cubicBezTo>
                    <a:pt x="229" y="482"/>
                    <a:pt x="229" y="490"/>
                    <a:pt x="221" y="506"/>
                  </a:cubicBezTo>
                  <a:cubicBezTo>
                    <a:pt x="213" y="506"/>
                    <a:pt x="213" y="514"/>
                    <a:pt x="213" y="521"/>
                  </a:cubicBezTo>
                  <a:lnTo>
                    <a:pt x="213" y="529"/>
                  </a:lnTo>
                  <a:cubicBezTo>
                    <a:pt x="221" y="537"/>
                    <a:pt x="221" y="545"/>
                    <a:pt x="221" y="553"/>
                  </a:cubicBezTo>
                  <a:cubicBezTo>
                    <a:pt x="213" y="561"/>
                    <a:pt x="205" y="569"/>
                    <a:pt x="190" y="569"/>
                  </a:cubicBezTo>
                  <a:cubicBezTo>
                    <a:pt x="181" y="569"/>
                    <a:pt x="181" y="569"/>
                    <a:pt x="181" y="569"/>
                  </a:cubicBezTo>
                  <a:cubicBezTo>
                    <a:pt x="174" y="569"/>
                    <a:pt x="166" y="569"/>
                    <a:pt x="158" y="569"/>
                  </a:cubicBezTo>
                  <a:cubicBezTo>
                    <a:pt x="158" y="577"/>
                    <a:pt x="150" y="585"/>
                    <a:pt x="158" y="593"/>
                  </a:cubicBezTo>
                  <a:cubicBezTo>
                    <a:pt x="158" y="601"/>
                    <a:pt x="158" y="608"/>
                    <a:pt x="166" y="616"/>
                  </a:cubicBezTo>
                  <a:cubicBezTo>
                    <a:pt x="174" y="640"/>
                    <a:pt x="174" y="664"/>
                    <a:pt x="158" y="679"/>
                  </a:cubicBezTo>
                  <a:cubicBezTo>
                    <a:pt x="134" y="688"/>
                    <a:pt x="126" y="711"/>
                    <a:pt x="126" y="735"/>
                  </a:cubicBezTo>
                  <a:cubicBezTo>
                    <a:pt x="126" y="743"/>
                    <a:pt x="126" y="751"/>
                    <a:pt x="134" y="759"/>
                  </a:cubicBezTo>
                  <a:cubicBezTo>
                    <a:pt x="134" y="774"/>
                    <a:pt x="142" y="798"/>
                    <a:pt x="126" y="806"/>
                  </a:cubicBezTo>
                  <a:cubicBezTo>
                    <a:pt x="110" y="822"/>
                    <a:pt x="126" y="853"/>
                    <a:pt x="142" y="869"/>
                  </a:cubicBezTo>
                  <a:cubicBezTo>
                    <a:pt x="150" y="877"/>
                    <a:pt x="150" y="885"/>
                    <a:pt x="158" y="885"/>
                  </a:cubicBezTo>
                  <a:cubicBezTo>
                    <a:pt x="174" y="901"/>
                    <a:pt x="181" y="917"/>
                    <a:pt x="174" y="932"/>
                  </a:cubicBezTo>
                  <a:cubicBezTo>
                    <a:pt x="174" y="941"/>
                    <a:pt x="166" y="948"/>
                    <a:pt x="166" y="948"/>
                  </a:cubicBezTo>
                  <a:cubicBezTo>
                    <a:pt x="158" y="964"/>
                    <a:pt x="158" y="972"/>
                    <a:pt x="166" y="988"/>
                  </a:cubicBezTo>
                  <a:cubicBezTo>
                    <a:pt x="166" y="996"/>
                    <a:pt x="166" y="1004"/>
                    <a:pt x="166" y="1012"/>
                  </a:cubicBezTo>
                  <a:cubicBezTo>
                    <a:pt x="158" y="1012"/>
                    <a:pt x="150" y="1019"/>
                    <a:pt x="158" y="1043"/>
                  </a:cubicBezTo>
                  <a:cubicBezTo>
                    <a:pt x="166" y="1075"/>
                    <a:pt x="174" y="1083"/>
                    <a:pt x="181" y="1091"/>
                  </a:cubicBezTo>
                  <a:cubicBezTo>
                    <a:pt x="181" y="1099"/>
                    <a:pt x="190" y="1099"/>
                    <a:pt x="190" y="1106"/>
                  </a:cubicBezTo>
                  <a:cubicBezTo>
                    <a:pt x="190" y="1114"/>
                    <a:pt x="181" y="1130"/>
                    <a:pt x="174" y="1146"/>
                  </a:cubicBezTo>
                  <a:cubicBezTo>
                    <a:pt x="166" y="1154"/>
                    <a:pt x="166" y="1170"/>
                    <a:pt x="166" y="1178"/>
                  </a:cubicBezTo>
                  <a:cubicBezTo>
                    <a:pt x="174" y="1185"/>
                    <a:pt x="174" y="1193"/>
                    <a:pt x="174" y="1209"/>
                  </a:cubicBezTo>
                  <a:cubicBezTo>
                    <a:pt x="174" y="1241"/>
                    <a:pt x="181" y="1257"/>
                    <a:pt x="205" y="1257"/>
                  </a:cubicBezTo>
                  <a:lnTo>
                    <a:pt x="205" y="1257"/>
                  </a:lnTo>
                  <a:lnTo>
                    <a:pt x="205" y="1257"/>
                  </a:lnTo>
                  <a:cubicBezTo>
                    <a:pt x="205" y="1257"/>
                    <a:pt x="221" y="1272"/>
                    <a:pt x="213" y="1296"/>
                  </a:cubicBezTo>
                  <a:cubicBezTo>
                    <a:pt x="213" y="1304"/>
                    <a:pt x="213" y="1312"/>
                    <a:pt x="213" y="1312"/>
                  </a:cubicBezTo>
                  <a:cubicBezTo>
                    <a:pt x="205" y="1320"/>
                    <a:pt x="205" y="1320"/>
                    <a:pt x="205" y="1320"/>
                  </a:cubicBezTo>
                  <a:cubicBezTo>
                    <a:pt x="205" y="1328"/>
                    <a:pt x="221" y="1336"/>
                    <a:pt x="229" y="1336"/>
                  </a:cubicBezTo>
                  <a:cubicBezTo>
                    <a:pt x="237" y="1343"/>
                    <a:pt x="268" y="1359"/>
                    <a:pt x="268" y="1375"/>
                  </a:cubicBezTo>
                  <a:cubicBezTo>
                    <a:pt x="268" y="1375"/>
                    <a:pt x="268" y="1383"/>
                    <a:pt x="261" y="1383"/>
                  </a:cubicBezTo>
                  <a:cubicBezTo>
                    <a:pt x="253" y="1383"/>
                    <a:pt x="245" y="1383"/>
                    <a:pt x="237" y="1391"/>
                  </a:cubicBezTo>
                  <a:cubicBezTo>
                    <a:pt x="213" y="1391"/>
                    <a:pt x="166" y="1407"/>
                    <a:pt x="158" y="1415"/>
                  </a:cubicBezTo>
                  <a:cubicBezTo>
                    <a:pt x="158" y="1415"/>
                    <a:pt x="166" y="1423"/>
                    <a:pt x="174" y="1423"/>
                  </a:cubicBezTo>
                  <a:cubicBezTo>
                    <a:pt x="181" y="1431"/>
                    <a:pt x="197" y="1438"/>
                    <a:pt x="205" y="1438"/>
                  </a:cubicBezTo>
                  <a:cubicBezTo>
                    <a:pt x="221" y="1446"/>
                    <a:pt x="229" y="1446"/>
                    <a:pt x="229" y="1470"/>
                  </a:cubicBezTo>
                  <a:cubicBezTo>
                    <a:pt x="221" y="1494"/>
                    <a:pt x="190" y="1557"/>
                    <a:pt x="174" y="1565"/>
                  </a:cubicBezTo>
                  <a:cubicBezTo>
                    <a:pt x="166" y="1573"/>
                    <a:pt x="166" y="1573"/>
                    <a:pt x="158" y="1573"/>
                  </a:cubicBezTo>
                  <a:cubicBezTo>
                    <a:pt x="150" y="1573"/>
                    <a:pt x="142" y="1581"/>
                    <a:pt x="142" y="1596"/>
                  </a:cubicBezTo>
                  <a:cubicBezTo>
                    <a:pt x="150" y="1636"/>
                    <a:pt x="142" y="1644"/>
                    <a:pt x="134" y="1644"/>
                  </a:cubicBezTo>
                  <a:lnTo>
                    <a:pt x="126" y="1644"/>
                  </a:lnTo>
                  <a:cubicBezTo>
                    <a:pt x="118" y="1644"/>
                    <a:pt x="110" y="1644"/>
                    <a:pt x="103" y="1652"/>
                  </a:cubicBezTo>
                  <a:cubicBezTo>
                    <a:pt x="103" y="1652"/>
                    <a:pt x="103" y="1652"/>
                    <a:pt x="103" y="1660"/>
                  </a:cubicBezTo>
                  <a:cubicBezTo>
                    <a:pt x="103" y="1668"/>
                    <a:pt x="110" y="1676"/>
                    <a:pt x="110" y="1676"/>
                  </a:cubicBezTo>
                  <a:cubicBezTo>
                    <a:pt x="110" y="1691"/>
                    <a:pt x="118" y="1699"/>
                    <a:pt x="103" y="1707"/>
                  </a:cubicBezTo>
                  <a:lnTo>
                    <a:pt x="95" y="1707"/>
                  </a:lnTo>
                  <a:cubicBezTo>
                    <a:pt x="79" y="1707"/>
                    <a:pt x="63" y="1715"/>
                    <a:pt x="63" y="1723"/>
                  </a:cubicBezTo>
                  <a:cubicBezTo>
                    <a:pt x="63" y="1731"/>
                    <a:pt x="63" y="1739"/>
                    <a:pt x="63" y="1747"/>
                  </a:cubicBezTo>
                  <a:cubicBezTo>
                    <a:pt x="63" y="1771"/>
                    <a:pt x="71" y="1786"/>
                    <a:pt x="55" y="1794"/>
                  </a:cubicBezTo>
                  <a:cubicBezTo>
                    <a:pt x="55" y="1794"/>
                    <a:pt x="47" y="1794"/>
                    <a:pt x="47" y="1802"/>
                  </a:cubicBezTo>
                  <a:cubicBezTo>
                    <a:pt x="39" y="1802"/>
                    <a:pt x="39" y="1810"/>
                    <a:pt x="47" y="1818"/>
                  </a:cubicBezTo>
                  <a:cubicBezTo>
                    <a:pt x="55" y="1834"/>
                    <a:pt x="55" y="1865"/>
                    <a:pt x="47" y="1881"/>
                  </a:cubicBezTo>
                  <a:cubicBezTo>
                    <a:pt x="47" y="1889"/>
                    <a:pt x="39" y="1889"/>
                    <a:pt x="39" y="1897"/>
                  </a:cubicBezTo>
                  <a:cubicBezTo>
                    <a:pt x="31" y="1897"/>
                    <a:pt x="15" y="1905"/>
                    <a:pt x="15" y="1913"/>
                  </a:cubicBezTo>
                  <a:cubicBezTo>
                    <a:pt x="8" y="1921"/>
                    <a:pt x="15" y="1921"/>
                    <a:pt x="15" y="1929"/>
                  </a:cubicBezTo>
                  <a:cubicBezTo>
                    <a:pt x="31" y="1952"/>
                    <a:pt x="47" y="1976"/>
                    <a:pt x="31" y="1984"/>
                  </a:cubicBezTo>
                  <a:lnTo>
                    <a:pt x="31" y="1984"/>
                  </a:lnTo>
                  <a:cubicBezTo>
                    <a:pt x="31" y="1992"/>
                    <a:pt x="23" y="1992"/>
                    <a:pt x="23" y="2000"/>
                  </a:cubicBezTo>
                  <a:cubicBezTo>
                    <a:pt x="23" y="2000"/>
                    <a:pt x="31" y="2000"/>
                    <a:pt x="39" y="2000"/>
                  </a:cubicBezTo>
                  <a:cubicBezTo>
                    <a:pt x="39" y="2000"/>
                    <a:pt x="39" y="2000"/>
                    <a:pt x="47" y="2000"/>
                  </a:cubicBezTo>
                  <a:cubicBezTo>
                    <a:pt x="118" y="2000"/>
                    <a:pt x="767" y="1960"/>
                    <a:pt x="767" y="1960"/>
                  </a:cubicBezTo>
                  <a:lnTo>
                    <a:pt x="774" y="1960"/>
                  </a:lnTo>
                  <a:close/>
                </a:path>
              </a:pathLst>
            </a:custGeom>
            <a:solidFill>
              <a:schemeClr val="accent6"/>
            </a:solidFill>
            <a:ln>
              <a:solidFill>
                <a:schemeClr val="bg2"/>
              </a:solidFill>
            </a:ln>
            <a:effectLst/>
          </p:spPr>
          <p:txBody>
            <a:bodyPr wrap="none" anchor="ctr"/>
            <a:lstStyle/>
            <a:p>
              <a:endParaRPr lang="en-US" dirty="0">
                <a:latin typeface="Calibri Light" panose="020F0302020204030204"/>
              </a:endParaRPr>
            </a:p>
          </p:txBody>
        </p:sp>
        <p:sp>
          <p:nvSpPr>
            <p:cNvPr id="81" name="Freeform 407"/>
            <p:cNvSpPr>
              <a:spLocks noChangeArrowheads="1"/>
            </p:cNvSpPr>
            <p:nvPr/>
          </p:nvSpPr>
          <p:spPr bwMode="auto">
            <a:xfrm>
              <a:off x="14945848" y="6857187"/>
              <a:ext cx="997301" cy="770010"/>
            </a:xfrm>
            <a:custGeom>
              <a:avLst/>
              <a:gdLst>
                <a:gd name="T0" fmla="*/ 1407 w 1898"/>
                <a:gd name="T1" fmla="*/ 79 h 1463"/>
                <a:gd name="T2" fmla="*/ 1407 w 1898"/>
                <a:gd name="T3" fmla="*/ 79 h 1463"/>
                <a:gd name="T4" fmla="*/ 964 w 1898"/>
                <a:gd name="T5" fmla="*/ 158 h 1463"/>
                <a:gd name="T6" fmla="*/ 925 w 1898"/>
                <a:gd name="T7" fmla="*/ 63 h 1463"/>
                <a:gd name="T8" fmla="*/ 854 w 1898"/>
                <a:gd name="T9" fmla="*/ 47 h 1463"/>
                <a:gd name="T10" fmla="*/ 830 w 1898"/>
                <a:gd name="T11" fmla="*/ 16 h 1463"/>
                <a:gd name="T12" fmla="*/ 411 w 1898"/>
                <a:gd name="T13" fmla="*/ 55 h 1463"/>
                <a:gd name="T14" fmla="*/ 181 w 1898"/>
                <a:gd name="T15" fmla="*/ 166 h 1463"/>
                <a:gd name="T16" fmla="*/ 79 w 1898"/>
                <a:gd name="T17" fmla="*/ 221 h 1463"/>
                <a:gd name="T18" fmla="*/ 79 w 1898"/>
                <a:gd name="T19" fmla="*/ 237 h 1463"/>
                <a:gd name="T20" fmla="*/ 15 w 1898"/>
                <a:gd name="T21" fmla="*/ 308 h 1463"/>
                <a:gd name="T22" fmla="*/ 23 w 1898"/>
                <a:gd name="T23" fmla="*/ 387 h 1463"/>
                <a:gd name="T24" fmla="*/ 110 w 1898"/>
                <a:gd name="T25" fmla="*/ 458 h 1463"/>
                <a:gd name="T26" fmla="*/ 174 w 1898"/>
                <a:gd name="T27" fmla="*/ 458 h 1463"/>
                <a:gd name="T28" fmla="*/ 237 w 1898"/>
                <a:gd name="T29" fmla="*/ 537 h 1463"/>
                <a:gd name="T30" fmla="*/ 371 w 1898"/>
                <a:gd name="T31" fmla="*/ 688 h 1463"/>
                <a:gd name="T32" fmla="*/ 466 w 1898"/>
                <a:gd name="T33" fmla="*/ 759 h 1463"/>
                <a:gd name="T34" fmla="*/ 553 w 1898"/>
                <a:gd name="T35" fmla="*/ 822 h 1463"/>
                <a:gd name="T36" fmla="*/ 632 w 1898"/>
                <a:gd name="T37" fmla="*/ 869 h 1463"/>
                <a:gd name="T38" fmla="*/ 703 w 1898"/>
                <a:gd name="T39" fmla="*/ 964 h 1463"/>
                <a:gd name="T40" fmla="*/ 806 w 1898"/>
                <a:gd name="T41" fmla="*/ 1043 h 1463"/>
                <a:gd name="T42" fmla="*/ 885 w 1898"/>
                <a:gd name="T43" fmla="*/ 1146 h 1463"/>
                <a:gd name="T44" fmla="*/ 901 w 1898"/>
                <a:gd name="T45" fmla="*/ 1225 h 1463"/>
                <a:gd name="T46" fmla="*/ 964 w 1898"/>
                <a:gd name="T47" fmla="*/ 1273 h 1463"/>
                <a:gd name="T48" fmla="*/ 1027 w 1898"/>
                <a:gd name="T49" fmla="*/ 1352 h 1463"/>
                <a:gd name="T50" fmla="*/ 1035 w 1898"/>
                <a:gd name="T51" fmla="*/ 1439 h 1463"/>
                <a:gd name="T52" fmla="*/ 1162 w 1898"/>
                <a:gd name="T53" fmla="*/ 1462 h 1463"/>
                <a:gd name="T54" fmla="*/ 1162 w 1898"/>
                <a:gd name="T55" fmla="*/ 1454 h 1463"/>
                <a:gd name="T56" fmla="*/ 1185 w 1898"/>
                <a:gd name="T57" fmla="*/ 1415 h 1463"/>
                <a:gd name="T58" fmla="*/ 1225 w 1898"/>
                <a:gd name="T59" fmla="*/ 1383 h 1463"/>
                <a:gd name="T60" fmla="*/ 1201 w 1898"/>
                <a:gd name="T61" fmla="*/ 1352 h 1463"/>
                <a:gd name="T62" fmla="*/ 1185 w 1898"/>
                <a:gd name="T63" fmla="*/ 1312 h 1463"/>
                <a:gd name="T64" fmla="*/ 1233 w 1898"/>
                <a:gd name="T65" fmla="*/ 1320 h 1463"/>
                <a:gd name="T66" fmla="*/ 1265 w 1898"/>
                <a:gd name="T67" fmla="*/ 1336 h 1463"/>
                <a:gd name="T68" fmla="*/ 1304 w 1898"/>
                <a:gd name="T69" fmla="*/ 1280 h 1463"/>
                <a:gd name="T70" fmla="*/ 1280 w 1898"/>
                <a:gd name="T71" fmla="*/ 1249 h 1463"/>
                <a:gd name="T72" fmla="*/ 1241 w 1898"/>
                <a:gd name="T73" fmla="*/ 1233 h 1463"/>
                <a:gd name="T74" fmla="*/ 1288 w 1898"/>
                <a:gd name="T75" fmla="*/ 1209 h 1463"/>
                <a:gd name="T76" fmla="*/ 1328 w 1898"/>
                <a:gd name="T77" fmla="*/ 1209 h 1463"/>
                <a:gd name="T78" fmla="*/ 1423 w 1898"/>
                <a:gd name="T79" fmla="*/ 1154 h 1463"/>
                <a:gd name="T80" fmla="*/ 1486 w 1898"/>
                <a:gd name="T81" fmla="*/ 1122 h 1463"/>
                <a:gd name="T82" fmla="*/ 1494 w 1898"/>
                <a:gd name="T83" fmla="*/ 1067 h 1463"/>
                <a:gd name="T84" fmla="*/ 1518 w 1898"/>
                <a:gd name="T85" fmla="*/ 1051 h 1463"/>
                <a:gd name="T86" fmla="*/ 1549 w 1898"/>
                <a:gd name="T87" fmla="*/ 1035 h 1463"/>
                <a:gd name="T88" fmla="*/ 1597 w 1898"/>
                <a:gd name="T89" fmla="*/ 972 h 1463"/>
                <a:gd name="T90" fmla="*/ 1604 w 1898"/>
                <a:gd name="T91" fmla="*/ 917 h 1463"/>
                <a:gd name="T92" fmla="*/ 1660 w 1898"/>
                <a:gd name="T93" fmla="*/ 909 h 1463"/>
                <a:gd name="T94" fmla="*/ 1691 w 1898"/>
                <a:gd name="T95" fmla="*/ 853 h 1463"/>
                <a:gd name="T96" fmla="*/ 1699 w 1898"/>
                <a:gd name="T97" fmla="*/ 790 h 1463"/>
                <a:gd name="T98" fmla="*/ 1691 w 1898"/>
                <a:gd name="T99" fmla="*/ 767 h 1463"/>
                <a:gd name="T100" fmla="*/ 1715 w 1898"/>
                <a:gd name="T101" fmla="*/ 751 h 1463"/>
                <a:gd name="T102" fmla="*/ 1850 w 1898"/>
                <a:gd name="T103" fmla="*/ 490 h 1463"/>
                <a:gd name="T104" fmla="*/ 1897 w 1898"/>
                <a:gd name="T105" fmla="*/ 451 h 1463"/>
                <a:gd name="T106" fmla="*/ 1407 w 1898"/>
                <a:gd name="T107" fmla="*/ 79 h 14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898" h="1463">
                  <a:moveTo>
                    <a:pt x="1407" y="79"/>
                  </a:moveTo>
                  <a:lnTo>
                    <a:pt x="1407" y="79"/>
                  </a:lnTo>
                  <a:cubicBezTo>
                    <a:pt x="964" y="158"/>
                    <a:pt x="964" y="158"/>
                    <a:pt x="964" y="158"/>
                  </a:cubicBezTo>
                  <a:cubicBezTo>
                    <a:pt x="964" y="158"/>
                    <a:pt x="940" y="79"/>
                    <a:pt x="925" y="63"/>
                  </a:cubicBezTo>
                  <a:cubicBezTo>
                    <a:pt x="909" y="39"/>
                    <a:pt x="901" y="55"/>
                    <a:pt x="854" y="47"/>
                  </a:cubicBezTo>
                  <a:cubicBezTo>
                    <a:pt x="806" y="39"/>
                    <a:pt x="830" y="31"/>
                    <a:pt x="830" y="16"/>
                  </a:cubicBezTo>
                  <a:cubicBezTo>
                    <a:pt x="830" y="0"/>
                    <a:pt x="442" y="55"/>
                    <a:pt x="411" y="55"/>
                  </a:cubicBezTo>
                  <a:cubicBezTo>
                    <a:pt x="371" y="63"/>
                    <a:pt x="229" y="134"/>
                    <a:pt x="181" y="166"/>
                  </a:cubicBezTo>
                  <a:cubicBezTo>
                    <a:pt x="142" y="182"/>
                    <a:pt x="126" y="213"/>
                    <a:pt x="79" y="221"/>
                  </a:cubicBezTo>
                  <a:cubicBezTo>
                    <a:pt x="79" y="229"/>
                    <a:pt x="79" y="237"/>
                    <a:pt x="79" y="237"/>
                  </a:cubicBezTo>
                  <a:cubicBezTo>
                    <a:pt x="71" y="245"/>
                    <a:pt x="15" y="276"/>
                    <a:pt x="15" y="308"/>
                  </a:cubicBezTo>
                  <a:cubicBezTo>
                    <a:pt x="8" y="340"/>
                    <a:pt x="0" y="379"/>
                    <a:pt x="23" y="387"/>
                  </a:cubicBezTo>
                  <a:cubicBezTo>
                    <a:pt x="39" y="403"/>
                    <a:pt x="95" y="435"/>
                    <a:pt x="110" y="458"/>
                  </a:cubicBezTo>
                  <a:cubicBezTo>
                    <a:pt x="126" y="482"/>
                    <a:pt x="150" y="458"/>
                    <a:pt x="174" y="458"/>
                  </a:cubicBezTo>
                  <a:cubicBezTo>
                    <a:pt x="190" y="458"/>
                    <a:pt x="205" y="490"/>
                    <a:pt x="237" y="537"/>
                  </a:cubicBezTo>
                  <a:cubicBezTo>
                    <a:pt x="261" y="585"/>
                    <a:pt x="316" y="672"/>
                    <a:pt x="371" y="688"/>
                  </a:cubicBezTo>
                  <a:cubicBezTo>
                    <a:pt x="419" y="711"/>
                    <a:pt x="434" y="719"/>
                    <a:pt x="466" y="759"/>
                  </a:cubicBezTo>
                  <a:cubicBezTo>
                    <a:pt x="498" y="798"/>
                    <a:pt x="521" y="814"/>
                    <a:pt x="553" y="822"/>
                  </a:cubicBezTo>
                  <a:cubicBezTo>
                    <a:pt x="585" y="838"/>
                    <a:pt x="616" y="846"/>
                    <a:pt x="632" y="869"/>
                  </a:cubicBezTo>
                  <a:cubicBezTo>
                    <a:pt x="656" y="901"/>
                    <a:pt x="656" y="925"/>
                    <a:pt x="703" y="964"/>
                  </a:cubicBezTo>
                  <a:cubicBezTo>
                    <a:pt x="759" y="1012"/>
                    <a:pt x="774" y="1020"/>
                    <a:pt x="806" y="1043"/>
                  </a:cubicBezTo>
                  <a:cubicBezTo>
                    <a:pt x="838" y="1059"/>
                    <a:pt x="885" y="1122"/>
                    <a:pt x="885" y="1146"/>
                  </a:cubicBezTo>
                  <a:cubicBezTo>
                    <a:pt x="885" y="1170"/>
                    <a:pt x="877" y="1209"/>
                    <a:pt x="901" y="1225"/>
                  </a:cubicBezTo>
                  <a:cubicBezTo>
                    <a:pt x="925" y="1241"/>
                    <a:pt x="948" y="1241"/>
                    <a:pt x="964" y="1273"/>
                  </a:cubicBezTo>
                  <a:cubicBezTo>
                    <a:pt x="988" y="1296"/>
                    <a:pt x="1004" y="1344"/>
                    <a:pt x="1027" y="1352"/>
                  </a:cubicBezTo>
                  <a:cubicBezTo>
                    <a:pt x="1043" y="1359"/>
                    <a:pt x="996" y="1423"/>
                    <a:pt x="1035" y="1439"/>
                  </a:cubicBezTo>
                  <a:cubicBezTo>
                    <a:pt x="1059" y="1454"/>
                    <a:pt x="1138" y="1462"/>
                    <a:pt x="1162" y="1462"/>
                  </a:cubicBezTo>
                  <a:cubicBezTo>
                    <a:pt x="1162" y="1454"/>
                    <a:pt x="1162" y="1454"/>
                    <a:pt x="1162" y="1454"/>
                  </a:cubicBezTo>
                  <a:cubicBezTo>
                    <a:pt x="1162" y="1446"/>
                    <a:pt x="1162" y="1415"/>
                    <a:pt x="1185" y="1415"/>
                  </a:cubicBezTo>
                  <a:cubicBezTo>
                    <a:pt x="1201" y="1407"/>
                    <a:pt x="1233" y="1407"/>
                    <a:pt x="1225" y="1383"/>
                  </a:cubicBezTo>
                  <a:cubicBezTo>
                    <a:pt x="1217" y="1359"/>
                    <a:pt x="1217" y="1368"/>
                    <a:pt x="1201" y="1352"/>
                  </a:cubicBezTo>
                  <a:cubicBezTo>
                    <a:pt x="1185" y="1328"/>
                    <a:pt x="1154" y="1320"/>
                    <a:pt x="1185" y="1312"/>
                  </a:cubicBezTo>
                  <a:cubicBezTo>
                    <a:pt x="1217" y="1304"/>
                    <a:pt x="1217" y="1304"/>
                    <a:pt x="1233" y="1320"/>
                  </a:cubicBezTo>
                  <a:cubicBezTo>
                    <a:pt x="1249" y="1336"/>
                    <a:pt x="1233" y="1344"/>
                    <a:pt x="1265" y="1336"/>
                  </a:cubicBezTo>
                  <a:cubicBezTo>
                    <a:pt x="1288" y="1320"/>
                    <a:pt x="1304" y="1304"/>
                    <a:pt x="1304" y="1280"/>
                  </a:cubicBezTo>
                  <a:cubicBezTo>
                    <a:pt x="1304" y="1257"/>
                    <a:pt x="1312" y="1257"/>
                    <a:pt x="1280" y="1249"/>
                  </a:cubicBezTo>
                  <a:cubicBezTo>
                    <a:pt x="1257" y="1249"/>
                    <a:pt x="1241" y="1249"/>
                    <a:pt x="1241" y="1233"/>
                  </a:cubicBezTo>
                  <a:cubicBezTo>
                    <a:pt x="1241" y="1225"/>
                    <a:pt x="1265" y="1201"/>
                    <a:pt x="1288" y="1209"/>
                  </a:cubicBezTo>
                  <a:cubicBezTo>
                    <a:pt x="1312" y="1217"/>
                    <a:pt x="1312" y="1217"/>
                    <a:pt x="1328" y="1209"/>
                  </a:cubicBezTo>
                  <a:cubicBezTo>
                    <a:pt x="1351" y="1201"/>
                    <a:pt x="1391" y="1170"/>
                    <a:pt x="1423" y="1154"/>
                  </a:cubicBezTo>
                  <a:cubicBezTo>
                    <a:pt x="1454" y="1138"/>
                    <a:pt x="1478" y="1146"/>
                    <a:pt x="1486" y="1122"/>
                  </a:cubicBezTo>
                  <a:cubicBezTo>
                    <a:pt x="1494" y="1099"/>
                    <a:pt x="1478" y="1083"/>
                    <a:pt x="1494" y="1067"/>
                  </a:cubicBezTo>
                  <a:cubicBezTo>
                    <a:pt x="1502" y="1051"/>
                    <a:pt x="1494" y="1051"/>
                    <a:pt x="1518" y="1051"/>
                  </a:cubicBezTo>
                  <a:cubicBezTo>
                    <a:pt x="1541" y="1051"/>
                    <a:pt x="1541" y="1059"/>
                    <a:pt x="1549" y="1035"/>
                  </a:cubicBezTo>
                  <a:cubicBezTo>
                    <a:pt x="1549" y="1012"/>
                    <a:pt x="1597" y="996"/>
                    <a:pt x="1597" y="972"/>
                  </a:cubicBezTo>
                  <a:cubicBezTo>
                    <a:pt x="1597" y="948"/>
                    <a:pt x="1573" y="917"/>
                    <a:pt x="1604" y="917"/>
                  </a:cubicBezTo>
                  <a:cubicBezTo>
                    <a:pt x="1628" y="917"/>
                    <a:pt x="1644" y="941"/>
                    <a:pt x="1660" y="909"/>
                  </a:cubicBezTo>
                  <a:cubicBezTo>
                    <a:pt x="1676" y="877"/>
                    <a:pt x="1668" y="869"/>
                    <a:pt x="1691" y="853"/>
                  </a:cubicBezTo>
                  <a:cubicBezTo>
                    <a:pt x="1707" y="838"/>
                    <a:pt x="1715" y="806"/>
                    <a:pt x="1699" y="790"/>
                  </a:cubicBezTo>
                  <a:cubicBezTo>
                    <a:pt x="1691" y="775"/>
                    <a:pt x="1676" y="767"/>
                    <a:pt x="1691" y="767"/>
                  </a:cubicBezTo>
                  <a:cubicBezTo>
                    <a:pt x="1707" y="767"/>
                    <a:pt x="1723" y="782"/>
                    <a:pt x="1715" y="751"/>
                  </a:cubicBezTo>
                  <a:cubicBezTo>
                    <a:pt x="1715" y="719"/>
                    <a:pt x="1826" y="490"/>
                    <a:pt x="1850" y="490"/>
                  </a:cubicBezTo>
                  <a:cubicBezTo>
                    <a:pt x="1873" y="482"/>
                    <a:pt x="1873" y="466"/>
                    <a:pt x="1897" y="451"/>
                  </a:cubicBezTo>
                  <a:lnTo>
                    <a:pt x="1407" y="79"/>
                  </a:lnTo>
                </a:path>
              </a:pathLst>
            </a:custGeom>
            <a:solidFill>
              <a:schemeClr val="accent6"/>
            </a:solidFill>
            <a:ln>
              <a:solidFill>
                <a:schemeClr val="bg2"/>
              </a:solidFill>
            </a:ln>
            <a:effectLst/>
          </p:spPr>
          <p:txBody>
            <a:bodyPr wrap="none" anchor="ctr"/>
            <a:lstStyle/>
            <a:p>
              <a:endParaRPr lang="en-US" dirty="0">
                <a:latin typeface="Calibri Light" panose="020F0302020204030204"/>
              </a:endParaRPr>
            </a:p>
          </p:txBody>
        </p:sp>
        <p:sp>
          <p:nvSpPr>
            <p:cNvPr id="82" name="Freeform 408"/>
            <p:cNvSpPr>
              <a:spLocks noChangeArrowheads="1"/>
            </p:cNvSpPr>
            <p:nvPr/>
          </p:nvSpPr>
          <p:spPr bwMode="auto">
            <a:xfrm>
              <a:off x="14945848" y="6861826"/>
              <a:ext cx="1001940" cy="765371"/>
            </a:xfrm>
            <a:custGeom>
              <a:avLst/>
              <a:gdLst>
                <a:gd name="T0" fmla="*/ 1020 w 1906"/>
                <a:gd name="T1" fmla="*/ 1375 h 1455"/>
                <a:gd name="T2" fmla="*/ 925 w 1906"/>
                <a:gd name="T3" fmla="*/ 1233 h 1455"/>
                <a:gd name="T4" fmla="*/ 806 w 1906"/>
                <a:gd name="T5" fmla="*/ 1035 h 1455"/>
                <a:gd name="T6" fmla="*/ 632 w 1906"/>
                <a:gd name="T7" fmla="*/ 861 h 1455"/>
                <a:gd name="T8" fmla="*/ 229 w 1906"/>
                <a:gd name="T9" fmla="*/ 529 h 1455"/>
                <a:gd name="T10" fmla="*/ 126 w 1906"/>
                <a:gd name="T11" fmla="*/ 458 h 1455"/>
                <a:gd name="T12" fmla="*/ 8 w 1906"/>
                <a:gd name="T13" fmla="*/ 308 h 1455"/>
                <a:gd name="T14" fmla="*/ 79 w 1906"/>
                <a:gd name="T15" fmla="*/ 213 h 1455"/>
                <a:gd name="T16" fmla="*/ 181 w 1906"/>
                <a:gd name="T17" fmla="*/ 150 h 1455"/>
                <a:gd name="T18" fmla="*/ 830 w 1906"/>
                <a:gd name="T19" fmla="*/ 23 h 1455"/>
                <a:gd name="T20" fmla="*/ 893 w 1906"/>
                <a:gd name="T21" fmla="*/ 39 h 1455"/>
                <a:gd name="T22" fmla="*/ 1407 w 1906"/>
                <a:gd name="T23" fmla="*/ 71 h 1455"/>
                <a:gd name="T24" fmla="*/ 1850 w 1906"/>
                <a:gd name="T25" fmla="*/ 482 h 1455"/>
                <a:gd name="T26" fmla="*/ 1699 w 1906"/>
                <a:gd name="T27" fmla="*/ 767 h 1455"/>
                <a:gd name="T28" fmla="*/ 1707 w 1906"/>
                <a:gd name="T29" fmla="*/ 782 h 1455"/>
                <a:gd name="T30" fmla="*/ 1660 w 1906"/>
                <a:gd name="T31" fmla="*/ 909 h 1455"/>
                <a:gd name="T32" fmla="*/ 1597 w 1906"/>
                <a:gd name="T33" fmla="*/ 917 h 1455"/>
                <a:gd name="T34" fmla="*/ 1549 w 1906"/>
                <a:gd name="T35" fmla="*/ 1027 h 1455"/>
                <a:gd name="T36" fmla="*/ 1510 w 1906"/>
                <a:gd name="T37" fmla="*/ 1051 h 1455"/>
                <a:gd name="T38" fmla="*/ 1486 w 1906"/>
                <a:gd name="T39" fmla="*/ 1114 h 1455"/>
                <a:gd name="T40" fmla="*/ 1336 w 1906"/>
                <a:gd name="T41" fmla="*/ 1209 h 1455"/>
                <a:gd name="T42" fmla="*/ 1241 w 1906"/>
                <a:gd name="T43" fmla="*/ 1225 h 1455"/>
                <a:gd name="T44" fmla="*/ 1304 w 1906"/>
                <a:gd name="T45" fmla="*/ 1257 h 1455"/>
                <a:gd name="T46" fmla="*/ 1233 w 1906"/>
                <a:gd name="T47" fmla="*/ 1328 h 1455"/>
                <a:gd name="T48" fmla="*/ 1185 w 1906"/>
                <a:gd name="T49" fmla="*/ 1304 h 1455"/>
                <a:gd name="T50" fmla="*/ 1217 w 1906"/>
                <a:gd name="T51" fmla="*/ 1351 h 1455"/>
                <a:gd name="T52" fmla="*/ 1185 w 1906"/>
                <a:gd name="T53" fmla="*/ 1407 h 1455"/>
                <a:gd name="T54" fmla="*/ 1162 w 1906"/>
                <a:gd name="T55" fmla="*/ 1454 h 1455"/>
                <a:gd name="T56" fmla="*/ 237 w 1906"/>
                <a:gd name="T57" fmla="*/ 521 h 1455"/>
                <a:gd name="T58" fmla="*/ 640 w 1906"/>
                <a:gd name="T59" fmla="*/ 861 h 1455"/>
                <a:gd name="T60" fmla="*/ 806 w 1906"/>
                <a:gd name="T61" fmla="*/ 1035 h 1455"/>
                <a:gd name="T62" fmla="*/ 925 w 1906"/>
                <a:gd name="T63" fmla="*/ 1233 h 1455"/>
                <a:gd name="T64" fmla="*/ 1027 w 1906"/>
                <a:gd name="T65" fmla="*/ 1375 h 1455"/>
                <a:gd name="T66" fmla="*/ 1178 w 1906"/>
                <a:gd name="T67" fmla="*/ 1399 h 1455"/>
                <a:gd name="T68" fmla="*/ 1209 w 1906"/>
                <a:gd name="T69" fmla="*/ 1351 h 1455"/>
                <a:gd name="T70" fmla="*/ 1185 w 1906"/>
                <a:gd name="T71" fmla="*/ 1296 h 1455"/>
                <a:gd name="T72" fmla="*/ 1241 w 1906"/>
                <a:gd name="T73" fmla="*/ 1328 h 1455"/>
                <a:gd name="T74" fmla="*/ 1296 w 1906"/>
                <a:gd name="T75" fmla="*/ 1257 h 1455"/>
                <a:gd name="T76" fmla="*/ 1233 w 1906"/>
                <a:gd name="T77" fmla="*/ 1225 h 1455"/>
                <a:gd name="T78" fmla="*/ 1328 w 1906"/>
                <a:gd name="T79" fmla="*/ 1201 h 1455"/>
                <a:gd name="T80" fmla="*/ 1478 w 1906"/>
                <a:gd name="T81" fmla="*/ 1107 h 1455"/>
                <a:gd name="T82" fmla="*/ 1510 w 1906"/>
                <a:gd name="T83" fmla="*/ 1043 h 1455"/>
                <a:gd name="T84" fmla="*/ 1541 w 1906"/>
                <a:gd name="T85" fmla="*/ 1027 h 1455"/>
                <a:gd name="T86" fmla="*/ 1589 w 1906"/>
                <a:gd name="T87" fmla="*/ 909 h 1455"/>
                <a:gd name="T88" fmla="*/ 1660 w 1906"/>
                <a:gd name="T89" fmla="*/ 901 h 1455"/>
                <a:gd name="T90" fmla="*/ 1699 w 1906"/>
                <a:gd name="T91" fmla="*/ 782 h 1455"/>
                <a:gd name="T92" fmla="*/ 1707 w 1906"/>
                <a:gd name="T93" fmla="*/ 759 h 1455"/>
                <a:gd name="T94" fmla="*/ 1850 w 1906"/>
                <a:gd name="T95" fmla="*/ 474 h 1455"/>
                <a:gd name="T96" fmla="*/ 964 w 1906"/>
                <a:gd name="T97" fmla="*/ 150 h 1455"/>
                <a:gd name="T98" fmla="*/ 877 w 1906"/>
                <a:gd name="T99" fmla="*/ 47 h 1455"/>
                <a:gd name="T100" fmla="*/ 822 w 1906"/>
                <a:gd name="T101" fmla="*/ 8 h 1455"/>
                <a:gd name="T102" fmla="*/ 150 w 1906"/>
                <a:gd name="T103" fmla="*/ 181 h 1455"/>
                <a:gd name="T104" fmla="*/ 15 w 1906"/>
                <a:gd name="T105" fmla="*/ 300 h 1455"/>
                <a:gd name="T106" fmla="*/ 110 w 1906"/>
                <a:gd name="T107" fmla="*/ 443 h 1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906" h="1455">
                  <a:moveTo>
                    <a:pt x="1162" y="1454"/>
                  </a:moveTo>
                  <a:lnTo>
                    <a:pt x="1162" y="1454"/>
                  </a:lnTo>
                  <a:cubicBezTo>
                    <a:pt x="1130" y="1454"/>
                    <a:pt x="1059" y="1454"/>
                    <a:pt x="1035" y="1438"/>
                  </a:cubicBezTo>
                  <a:cubicBezTo>
                    <a:pt x="1012" y="1423"/>
                    <a:pt x="1012" y="1399"/>
                    <a:pt x="1020" y="1375"/>
                  </a:cubicBezTo>
                  <a:cubicBezTo>
                    <a:pt x="1027" y="1360"/>
                    <a:pt x="1027" y="1351"/>
                    <a:pt x="1020" y="1344"/>
                  </a:cubicBezTo>
                  <a:cubicBezTo>
                    <a:pt x="1012" y="1336"/>
                    <a:pt x="996" y="1312"/>
                    <a:pt x="980" y="1296"/>
                  </a:cubicBezTo>
                  <a:cubicBezTo>
                    <a:pt x="972" y="1280"/>
                    <a:pt x="972" y="1272"/>
                    <a:pt x="964" y="1265"/>
                  </a:cubicBezTo>
                  <a:cubicBezTo>
                    <a:pt x="948" y="1249"/>
                    <a:pt x="940" y="1241"/>
                    <a:pt x="925" y="1233"/>
                  </a:cubicBezTo>
                  <a:cubicBezTo>
                    <a:pt x="917" y="1233"/>
                    <a:pt x="909" y="1225"/>
                    <a:pt x="901" y="1225"/>
                  </a:cubicBezTo>
                  <a:cubicBezTo>
                    <a:pt x="877" y="1209"/>
                    <a:pt x="885" y="1185"/>
                    <a:pt x="885" y="1162"/>
                  </a:cubicBezTo>
                  <a:cubicBezTo>
                    <a:pt x="885" y="1154"/>
                    <a:pt x="885" y="1146"/>
                    <a:pt x="885" y="1138"/>
                  </a:cubicBezTo>
                  <a:cubicBezTo>
                    <a:pt x="877" y="1122"/>
                    <a:pt x="830" y="1059"/>
                    <a:pt x="806" y="1035"/>
                  </a:cubicBezTo>
                  <a:cubicBezTo>
                    <a:pt x="798" y="1035"/>
                    <a:pt x="798" y="1035"/>
                    <a:pt x="790" y="1027"/>
                  </a:cubicBezTo>
                  <a:cubicBezTo>
                    <a:pt x="767" y="1012"/>
                    <a:pt x="743" y="996"/>
                    <a:pt x="703" y="964"/>
                  </a:cubicBezTo>
                  <a:cubicBezTo>
                    <a:pt x="664" y="933"/>
                    <a:pt x="656" y="909"/>
                    <a:pt x="648" y="893"/>
                  </a:cubicBezTo>
                  <a:cubicBezTo>
                    <a:pt x="640" y="885"/>
                    <a:pt x="640" y="877"/>
                    <a:pt x="632" y="861"/>
                  </a:cubicBezTo>
                  <a:cubicBezTo>
                    <a:pt x="608" y="838"/>
                    <a:pt x="585" y="830"/>
                    <a:pt x="553" y="822"/>
                  </a:cubicBezTo>
                  <a:cubicBezTo>
                    <a:pt x="521" y="806"/>
                    <a:pt x="498" y="798"/>
                    <a:pt x="466" y="751"/>
                  </a:cubicBezTo>
                  <a:cubicBezTo>
                    <a:pt x="434" y="711"/>
                    <a:pt x="419" y="703"/>
                    <a:pt x="371" y="687"/>
                  </a:cubicBezTo>
                  <a:cubicBezTo>
                    <a:pt x="316" y="664"/>
                    <a:pt x="268" y="593"/>
                    <a:pt x="229" y="529"/>
                  </a:cubicBezTo>
                  <a:cubicBezTo>
                    <a:pt x="221" y="521"/>
                    <a:pt x="221" y="506"/>
                    <a:pt x="213" y="498"/>
                  </a:cubicBezTo>
                  <a:cubicBezTo>
                    <a:pt x="197" y="466"/>
                    <a:pt x="190" y="450"/>
                    <a:pt x="174" y="450"/>
                  </a:cubicBezTo>
                  <a:cubicBezTo>
                    <a:pt x="166" y="450"/>
                    <a:pt x="158" y="450"/>
                    <a:pt x="150" y="458"/>
                  </a:cubicBezTo>
                  <a:cubicBezTo>
                    <a:pt x="142" y="458"/>
                    <a:pt x="134" y="458"/>
                    <a:pt x="126" y="458"/>
                  </a:cubicBezTo>
                  <a:cubicBezTo>
                    <a:pt x="118" y="458"/>
                    <a:pt x="110" y="458"/>
                    <a:pt x="110" y="450"/>
                  </a:cubicBezTo>
                  <a:cubicBezTo>
                    <a:pt x="95" y="434"/>
                    <a:pt x="55" y="403"/>
                    <a:pt x="31" y="387"/>
                  </a:cubicBezTo>
                  <a:cubicBezTo>
                    <a:pt x="23" y="387"/>
                    <a:pt x="23" y="387"/>
                    <a:pt x="15" y="379"/>
                  </a:cubicBezTo>
                  <a:cubicBezTo>
                    <a:pt x="0" y="371"/>
                    <a:pt x="8" y="340"/>
                    <a:pt x="8" y="308"/>
                  </a:cubicBezTo>
                  <a:cubicBezTo>
                    <a:pt x="8" y="300"/>
                    <a:pt x="8" y="300"/>
                    <a:pt x="8" y="300"/>
                  </a:cubicBezTo>
                  <a:cubicBezTo>
                    <a:pt x="8" y="268"/>
                    <a:pt x="47" y="253"/>
                    <a:pt x="63" y="237"/>
                  </a:cubicBezTo>
                  <a:cubicBezTo>
                    <a:pt x="71" y="229"/>
                    <a:pt x="71" y="229"/>
                    <a:pt x="71" y="229"/>
                  </a:cubicBezTo>
                  <a:cubicBezTo>
                    <a:pt x="79" y="229"/>
                    <a:pt x="79" y="221"/>
                    <a:pt x="79" y="213"/>
                  </a:cubicBezTo>
                  <a:lnTo>
                    <a:pt x="79" y="213"/>
                  </a:lnTo>
                  <a:cubicBezTo>
                    <a:pt x="79" y="205"/>
                    <a:pt x="79" y="205"/>
                    <a:pt x="79" y="205"/>
                  </a:cubicBezTo>
                  <a:cubicBezTo>
                    <a:pt x="110" y="205"/>
                    <a:pt x="126" y="190"/>
                    <a:pt x="150" y="174"/>
                  </a:cubicBezTo>
                  <a:cubicBezTo>
                    <a:pt x="158" y="166"/>
                    <a:pt x="166" y="158"/>
                    <a:pt x="181" y="150"/>
                  </a:cubicBezTo>
                  <a:cubicBezTo>
                    <a:pt x="229" y="126"/>
                    <a:pt x="371" y="55"/>
                    <a:pt x="411" y="47"/>
                  </a:cubicBezTo>
                  <a:cubicBezTo>
                    <a:pt x="434" y="39"/>
                    <a:pt x="727" y="0"/>
                    <a:pt x="806" y="0"/>
                  </a:cubicBezTo>
                  <a:cubicBezTo>
                    <a:pt x="822" y="0"/>
                    <a:pt x="830" y="0"/>
                    <a:pt x="830" y="8"/>
                  </a:cubicBezTo>
                  <a:cubicBezTo>
                    <a:pt x="830" y="15"/>
                    <a:pt x="830" y="15"/>
                    <a:pt x="830" y="23"/>
                  </a:cubicBezTo>
                  <a:lnTo>
                    <a:pt x="830" y="31"/>
                  </a:lnTo>
                  <a:cubicBezTo>
                    <a:pt x="830" y="31"/>
                    <a:pt x="838" y="31"/>
                    <a:pt x="854" y="39"/>
                  </a:cubicBezTo>
                  <a:cubicBezTo>
                    <a:pt x="861" y="39"/>
                    <a:pt x="869" y="39"/>
                    <a:pt x="877" y="39"/>
                  </a:cubicBezTo>
                  <a:cubicBezTo>
                    <a:pt x="885" y="39"/>
                    <a:pt x="885" y="39"/>
                    <a:pt x="893" y="39"/>
                  </a:cubicBezTo>
                  <a:cubicBezTo>
                    <a:pt x="909" y="39"/>
                    <a:pt x="917" y="39"/>
                    <a:pt x="925" y="47"/>
                  </a:cubicBezTo>
                  <a:cubicBezTo>
                    <a:pt x="940" y="63"/>
                    <a:pt x="964" y="126"/>
                    <a:pt x="964" y="142"/>
                  </a:cubicBezTo>
                  <a:cubicBezTo>
                    <a:pt x="1407" y="71"/>
                    <a:pt x="1407" y="71"/>
                    <a:pt x="1407" y="71"/>
                  </a:cubicBezTo>
                  <a:lnTo>
                    <a:pt x="1407" y="71"/>
                  </a:lnTo>
                  <a:cubicBezTo>
                    <a:pt x="1905" y="443"/>
                    <a:pt x="1905" y="443"/>
                    <a:pt x="1905" y="443"/>
                  </a:cubicBezTo>
                  <a:cubicBezTo>
                    <a:pt x="1897" y="443"/>
                    <a:pt x="1897" y="443"/>
                    <a:pt x="1897" y="443"/>
                  </a:cubicBezTo>
                  <a:cubicBezTo>
                    <a:pt x="1889" y="450"/>
                    <a:pt x="1881" y="458"/>
                    <a:pt x="1881" y="466"/>
                  </a:cubicBezTo>
                  <a:cubicBezTo>
                    <a:pt x="1873" y="474"/>
                    <a:pt x="1865" y="482"/>
                    <a:pt x="1850" y="482"/>
                  </a:cubicBezTo>
                  <a:cubicBezTo>
                    <a:pt x="1834" y="490"/>
                    <a:pt x="1715" y="711"/>
                    <a:pt x="1723" y="743"/>
                  </a:cubicBezTo>
                  <a:cubicBezTo>
                    <a:pt x="1723" y="751"/>
                    <a:pt x="1723" y="759"/>
                    <a:pt x="1715" y="767"/>
                  </a:cubicBezTo>
                  <a:cubicBezTo>
                    <a:pt x="1715" y="767"/>
                    <a:pt x="1715" y="767"/>
                    <a:pt x="1707" y="767"/>
                  </a:cubicBezTo>
                  <a:cubicBezTo>
                    <a:pt x="1707" y="767"/>
                    <a:pt x="1707" y="767"/>
                    <a:pt x="1699" y="767"/>
                  </a:cubicBezTo>
                  <a:lnTo>
                    <a:pt x="1691" y="767"/>
                  </a:lnTo>
                  <a:lnTo>
                    <a:pt x="1691" y="767"/>
                  </a:lnTo>
                  <a:lnTo>
                    <a:pt x="1691" y="767"/>
                  </a:lnTo>
                  <a:cubicBezTo>
                    <a:pt x="1699" y="767"/>
                    <a:pt x="1699" y="774"/>
                    <a:pt x="1707" y="782"/>
                  </a:cubicBezTo>
                  <a:cubicBezTo>
                    <a:pt x="1707" y="790"/>
                    <a:pt x="1715" y="798"/>
                    <a:pt x="1715" y="814"/>
                  </a:cubicBezTo>
                  <a:cubicBezTo>
                    <a:pt x="1707" y="830"/>
                    <a:pt x="1699" y="838"/>
                    <a:pt x="1691" y="845"/>
                  </a:cubicBezTo>
                  <a:cubicBezTo>
                    <a:pt x="1676" y="861"/>
                    <a:pt x="1676" y="861"/>
                    <a:pt x="1676" y="877"/>
                  </a:cubicBezTo>
                  <a:cubicBezTo>
                    <a:pt x="1668" y="885"/>
                    <a:pt x="1668" y="893"/>
                    <a:pt x="1660" y="909"/>
                  </a:cubicBezTo>
                  <a:cubicBezTo>
                    <a:pt x="1660" y="917"/>
                    <a:pt x="1652" y="925"/>
                    <a:pt x="1644" y="925"/>
                  </a:cubicBezTo>
                  <a:cubicBezTo>
                    <a:pt x="1636" y="925"/>
                    <a:pt x="1628" y="917"/>
                    <a:pt x="1620" y="917"/>
                  </a:cubicBezTo>
                  <a:cubicBezTo>
                    <a:pt x="1613" y="917"/>
                    <a:pt x="1613" y="909"/>
                    <a:pt x="1604" y="917"/>
                  </a:cubicBezTo>
                  <a:cubicBezTo>
                    <a:pt x="1597" y="917"/>
                    <a:pt x="1597" y="917"/>
                    <a:pt x="1597" y="917"/>
                  </a:cubicBezTo>
                  <a:cubicBezTo>
                    <a:pt x="1589" y="917"/>
                    <a:pt x="1589" y="933"/>
                    <a:pt x="1597" y="940"/>
                  </a:cubicBezTo>
                  <a:cubicBezTo>
                    <a:pt x="1597" y="948"/>
                    <a:pt x="1597" y="956"/>
                    <a:pt x="1597" y="964"/>
                  </a:cubicBezTo>
                  <a:cubicBezTo>
                    <a:pt x="1597" y="972"/>
                    <a:pt x="1581" y="988"/>
                    <a:pt x="1573" y="996"/>
                  </a:cubicBezTo>
                  <a:cubicBezTo>
                    <a:pt x="1565" y="1012"/>
                    <a:pt x="1549" y="1020"/>
                    <a:pt x="1549" y="1027"/>
                  </a:cubicBezTo>
                  <a:cubicBezTo>
                    <a:pt x="1549" y="1043"/>
                    <a:pt x="1549" y="1051"/>
                    <a:pt x="1533" y="1051"/>
                  </a:cubicBezTo>
                  <a:lnTo>
                    <a:pt x="1533" y="1051"/>
                  </a:lnTo>
                  <a:cubicBezTo>
                    <a:pt x="1533" y="1043"/>
                    <a:pt x="1525" y="1043"/>
                    <a:pt x="1518" y="1051"/>
                  </a:cubicBezTo>
                  <a:lnTo>
                    <a:pt x="1510" y="1051"/>
                  </a:lnTo>
                  <a:cubicBezTo>
                    <a:pt x="1502" y="1051"/>
                    <a:pt x="1502" y="1051"/>
                    <a:pt x="1494" y="1059"/>
                  </a:cubicBezTo>
                  <a:lnTo>
                    <a:pt x="1494" y="1059"/>
                  </a:lnTo>
                  <a:cubicBezTo>
                    <a:pt x="1486" y="1067"/>
                    <a:pt x="1486" y="1075"/>
                    <a:pt x="1486" y="1083"/>
                  </a:cubicBezTo>
                  <a:cubicBezTo>
                    <a:pt x="1494" y="1091"/>
                    <a:pt x="1494" y="1098"/>
                    <a:pt x="1486" y="1114"/>
                  </a:cubicBezTo>
                  <a:cubicBezTo>
                    <a:pt x="1478" y="1130"/>
                    <a:pt x="1470" y="1138"/>
                    <a:pt x="1454" y="1138"/>
                  </a:cubicBezTo>
                  <a:cubicBezTo>
                    <a:pt x="1446" y="1138"/>
                    <a:pt x="1438" y="1146"/>
                    <a:pt x="1423" y="1146"/>
                  </a:cubicBezTo>
                  <a:cubicBezTo>
                    <a:pt x="1407" y="1154"/>
                    <a:pt x="1391" y="1170"/>
                    <a:pt x="1375" y="1185"/>
                  </a:cubicBezTo>
                  <a:cubicBezTo>
                    <a:pt x="1360" y="1193"/>
                    <a:pt x="1344" y="1201"/>
                    <a:pt x="1336" y="1209"/>
                  </a:cubicBezTo>
                  <a:cubicBezTo>
                    <a:pt x="1320" y="1209"/>
                    <a:pt x="1312" y="1209"/>
                    <a:pt x="1304" y="1209"/>
                  </a:cubicBezTo>
                  <a:cubicBezTo>
                    <a:pt x="1296" y="1209"/>
                    <a:pt x="1288" y="1201"/>
                    <a:pt x="1280" y="1201"/>
                  </a:cubicBezTo>
                  <a:lnTo>
                    <a:pt x="1280" y="1201"/>
                  </a:lnTo>
                  <a:cubicBezTo>
                    <a:pt x="1257" y="1201"/>
                    <a:pt x="1241" y="1217"/>
                    <a:pt x="1241" y="1225"/>
                  </a:cubicBezTo>
                  <a:cubicBezTo>
                    <a:pt x="1241" y="1233"/>
                    <a:pt x="1241" y="1233"/>
                    <a:pt x="1257" y="1233"/>
                  </a:cubicBezTo>
                  <a:cubicBezTo>
                    <a:pt x="1265" y="1233"/>
                    <a:pt x="1273" y="1233"/>
                    <a:pt x="1280" y="1241"/>
                  </a:cubicBezTo>
                  <a:cubicBezTo>
                    <a:pt x="1296" y="1241"/>
                    <a:pt x="1304" y="1241"/>
                    <a:pt x="1304" y="1249"/>
                  </a:cubicBezTo>
                  <a:lnTo>
                    <a:pt x="1304" y="1257"/>
                  </a:lnTo>
                  <a:cubicBezTo>
                    <a:pt x="1304" y="1265"/>
                    <a:pt x="1304" y="1265"/>
                    <a:pt x="1304" y="1272"/>
                  </a:cubicBezTo>
                  <a:cubicBezTo>
                    <a:pt x="1304" y="1296"/>
                    <a:pt x="1288" y="1320"/>
                    <a:pt x="1265" y="1328"/>
                  </a:cubicBezTo>
                  <a:cubicBezTo>
                    <a:pt x="1257" y="1336"/>
                    <a:pt x="1249" y="1336"/>
                    <a:pt x="1249" y="1336"/>
                  </a:cubicBezTo>
                  <a:cubicBezTo>
                    <a:pt x="1241" y="1336"/>
                    <a:pt x="1241" y="1336"/>
                    <a:pt x="1233" y="1328"/>
                  </a:cubicBezTo>
                  <a:cubicBezTo>
                    <a:pt x="1233" y="1328"/>
                    <a:pt x="1233" y="1320"/>
                    <a:pt x="1233" y="1312"/>
                  </a:cubicBezTo>
                  <a:cubicBezTo>
                    <a:pt x="1225" y="1312"/>
                    <a:pt x="1225" y="1312"/>
                    <a:pt x="1225" y="1312"/>
                  </a:cubicBezTo>
                  <a:cubicBezTo>
                    <a:pt x="1217" y="1304"/>
                    <a:pt x="1217" y="1304"/>
                    <a:pt x="1209" y="1304"/>
                  </a:cubicBezTo>
                  <a:cubicBezTo>
                    <a:pt x="1201" y="1304"/>
                    <a:pt x="1201" y="1304"/>
                    <a:pt x="1185" y="1304"/>
                  </a:cubicBezTo>
                  <a:cubicBezTo>
                    <a:pt x="1178" y="1312"/>
                    <a:pt x="1178" y="1312"/>
                    <a:pt x="1178" y="1312"/>
                  </a:cubicBezTo>
                  <a:cubicBezTo>
                    <a:pt x="1178" y="1312"/>
                    <a:pt x="1185" y="1320"/>
                    <a:pt x="1185" y="1328"/>
                  </a:cubicBezTo>
                  <a:cubicBezTo>
                    <a:pt x="1193" y="1328"/>
                    <a:pt x="1201" y="1336"/>
                    <a:pt x="1201" y="1336"/>
                  </a:cubicBezTo>
                  <a:cubicBezTo>
                    <a:pt x="1209" y="1344"/>
                    <a:pt x="1209" y="1344"/>
                    <a:pt x="1217" y="1351"/>
                  </a:cubicBezTo>
                  <a:cubicBezTo>
                    <a:pt x="1217" y="1351"/>
                    <a:pt x="1225" y="1360"/>
                    <a:pt x="1233" y="1375"/>
                  </a:cubicBezTo>
                  <a:cubicBezTo>
                    <a:pt x="1233" y="1383"/>
                    <a:pt x="1233" y="1383"/>
                    <a:pt x="1225" y="1391"/>
                  </a:cubicBezTo>
                  <a:cubicBezTo>
                    <a:pt x="1225" y="1399"/>
                    <a:pt x="1209" y="1407"/>
                    <a:pt x="1193" y="1407"/>
                  </a:cubicBezTo>
                  <a:cubicBezTo>
                    <a:pt x="1185" y="1407"/>
                    <a:pt x="1185" y="1407"/>
                    <a:pt x="1185" y="1407"/>
                  </a:cubicBezTo>
                  <a:cubicBezTo>
                    <a:pt x="1162" y="1415"/>
                    <a:pt x="1162" y="1438"/>
                    <a:pt x="1170" y="1446"/>
                  </a:cubicBezTo>
                  <a:lnTo>
                    <a:pt x="1170" y="1446"/>
                  </a:lnTo>
                  <a:cubicBezTo>
                    <a:pt x="1178" y="1454"/>
                    <a:pt x="1178" y="1454"/>
                    <a:pt x="1178" y="1454"/>
                  </a:cubicBezTo>
                  <a:lnTo>
                    <a:pt x="1162" y="1454"/>
                  </a:lnTo>
                  <a:close/>
                  <a:moveTo>
                    <a:pt x="174" y="443"/>
                  </a:moveTo>
                  <a:lnTo>
                    <a:pt x="174" y="443"/>
                  </a:lnTo>
                  <a:cubicBezTo>
                    <a:pt x="190" y="443"/>
                    <a:pt x="205" y="466"/>
                    <a:pt x="221" y="498"/>
                  </a:cubicBezTo>
                  <a:cubicBezTo>
                    <a:pt x="229" y="506"/>
                    <a:pt x="229" y="514"/>
                    <a:pt x="237" y="521"/>
                  </a:cubicBezTo>
                  <a:cubicBezTo>
                    <a:pt x="268" y="577"/>
                    <a:pt x="324" y="656"/>
                    <a:pt x="371" y="680"/>
                  </a:cubicBezTo>
                  <a:cubicBezTo>
                    <a:pt x="419" y="695"/>
                    <a:pt x="434" y="703"/>
                    <a:pt x="466" y="751"/>
                  </a:cubicBezTo>
                  <a:cubicBezTo>
                    <a:pt x="498" y="790"/>
                    <a:pt x="521" y="798"/>
                    <a:pt x="553" y="814"/>
                  </a:cubicBezTo>
                  <a:cubicBezTo>
                    <a:pt x="592" y="822"/>
                    <a:pt x="616" y="830"/>
                    <a:pt x="640" y="861"/>
                  </a:cubicBezTo>
                  <a:cubicBezTo>
                    <a:pt x="640" y="869"/>
                    <a:pt x="648" y="877"/>
                    <a:pt x="648" y="885"/>
                  </a:cubicBezTo>
                  <a:cubicBezTo>
                    <a:pt x="664" y="909"/>
                    <a:pt x="672" y="925"/>
                    <a:pt x="703" y="956"/>
                  </a:cubicBezTo>
                  <a:cubicBezTo>
                    <a:pt x="751" y="988"/>
                    <a:pt x="774" y="1004"/>
                    <a:pt x="798" y="1020"/>
                  </a:cubicBezTo>
                  <a:cubicBezTo>
                    <a:pt x="798" y="1027"/>
                    <a:pt x="806" y="1027"/>
                    <a:pt x="806" y="1035"/>
                  </a:cubicBezTo>
                  <a:cubicBezTo>
                    <a:pt x="838" y="1051"/>
                    <a:pt x="885" y="1114"/>
                    <a:pt x="893" y="1138"/>
                  </a:cubicBezTo>
                  <a:cubicBezTo>
                    <a:pt x="893" y="1146"/>
                    <a:pt x="893" y="1154"/>
                    <a:pt x="893" y="1162"/>
                  </a:cubicBezTo>
                  <a:cubicBezTo>
                    <a:pt x="885" y="1185"/>
                    <a:pt x="885" y="1201"/>
                    <a:pt x="901" y="1217"/>
                  </a:cubicBezTo>
                  <a:cubicBezTo>
                    <a:pt x="909" y="1225"/>
                    <a:pt x="917" y="1225"/>
                    <a:pt x="925" y="1233"/>
                  </a:cubicBezTo>
                  <a:cubicBezTo>
                    <a:pt x="940" y="1233"/>
                    <a:pt x="956" y="1241"/>
                    <a:pt x="964" y="1257"/>
                  </a:cubicBezTo>
                  <a:cubicBezTo>
                    <a:pt x="972" y="1265"/>
                    <a:pt x="980" y="1280"/>
                    <a:pt x="988" y="1288"/>
                  </a:cubicBezTo>
                  <a:cubicBezTo>
                    <a:pt x="1004" y="1312"/>
                    <a:pt x="1012" y="1336"/>
                    <a:pt x="1027" y="1344"/>
                  </a:cubicBezTo>
                  <a:cubicBezTo>
                    <a:pt x="1035" y="1344"/>
                    <a:pt x="1035" y="1360"/>
                    <a:pt x="1027" y="1375"/>
                  </a:cubicBezTo>
                  <a:cubicBezTo>
                    <a:pt x="1020" y="1399"/>
                    <a:pt x="1020" y="1423"/>
                    <a:pt x="1035" y="1431"/>
                  </a:cubicBezTo>
                  <a:cubicBezTo>
                    <a:pt x="1059" y="1446"/>
                    <a:pt x="1130" y="1446"/>
                    <a:pt x="1162" y="1446"/>
                  </a:cubicBezTo>
                  <a:lnTo>
                    <a:pt x="1162" y="1446"/>
                  </a:lnTo>
                  <a:cubicBezTo>
                    <a:pt x="1154" y="1438"/>
                    <a:pt x="1154" y="1407"/>
                    <a:pt x="1178" y="1399"/>
                  </a:cubicBezTo>
                  <a:cubicBezTo>
                    <a:pt x="1185" y="1399"/>
                    <a:pt x="1185" y="1399"/>
                    <a:pt x="1193" y="1399"/>
                  </a:cubicBezTo>
                  <a:cubicBezTo>
                    <a:pt x="1201" y="1399"/>
                    <a:pt x="1217" y="1391"/>
                    <a:pt x="1225" y="1391"/>
                  </a:cubicBezTo>
                  <a:cubicBezTo>
                    <a:pt x="1225" y="1383"/>
                    <a:pt x="1225" y="1383"/>
                    <a:pt x="1225" y="1375"/>
                  </a:cubicBezTo>
                  <a:cubicBezTo>
                    <a:pt x="1217" y="1360"/>
                    <a:pt x="1217" y="1360"/>
                    <a:pt x="1209" y="1351"/>
                  </a:cubicBezTo>
                  <a:cubicBezTo>
                    <a:pt x="1209" y="1351"/>
                    <a:pt x="1201" y="1351"/>
                    <a:pt x="1193" y="1344"/>
                  </a:cubicBezTo>
                  <a:cubicBezTo>
                    <a:pt x="1193" y="1336"/>
                    <a:pt x="1185" y="1336"/>
                    <a:pt x="1185" y="1328"/>
                  </a:cubicBezTo>
                  <a:cubicBezTo>
                    <a:pt x="1178" y="1320"/>
                    <a:pt x="1170" y="1320"/>
                    <a:pt x="1170" y="1312"/>
                  </a:cubicBezTo>
                  <a:cubicBezTo>
                    <a:pt x="1170" y="1304"/>
                    <a:pt x="1178" y="1304"/>
                    <a:pt x="1185" y="1296"/>
                  </a:cubicBezTo>
                  <a:cubicBezTo>
                    <a:pt x="1193" y="1296"/>
                    <a:pt x="1201" y="1296"/>
                    <a:pt x="1209" y="1296"/>
                  </a:cubicBezTo>
                  <a:cubicBezTo>
                    <a:pt x="1217" y="1296"/>
                    <a:pt x="1225" y="1296"/>
                    <a:pt x="1233" y="1312"/>
                  </a:cubicBezTo>
                  <a:lnTo>
                    <a:pt x="1233" y="1312"/>
                  </a:lnTo>
                  <a:cubicBezTo>
                    <a:pt x="1241" y="1320"/>
                    <a:pt x="1241" y="1320"/>
                    <a:pt x="1241" y="1328"/>
                  </a:cubicBezTo>
                  <a:lnTo>
                    <a:pt x="1249" y="1328"/>
                  </a:lnTo>
                  <a:lnTo>
                    <a:pt x="1257" y="1328"/>
                  </a:lnTo>
                  <a:cubicBezTo>
                    <a:pt x="1280" y="1312"/>
                    <a:pt x="1296" y="1296"/>
                    <a:pt x="1296" y="1272"/>
                  </a:cubicBezTo>
                  <a:cubicBezTo>
                    <a:pt x="1296" y="1265"/>
                    <a:pt x="1296" y="1265"/>
                    <a:pt x="1296" y="1257"/>
                  </a:cubicBezTo>
                  <a:lnTo>
                    <a:pt x="1296" y="1249"/>
                  </a:lnTo>
                  <a:cubicBezTo>
                    <a:pt x="1296" y="1249"/>
                    <a:pt x="1288" y="1249"/>
                    <a:pt x="1280" y="1249"/>
                  </a:cubicBezTo>
                  <a:cubicBezTo>
                    <a:pt x="1273" y="1241"/>
                    <a:pt x="1265" y="1241"/>
                    <a:pt x="1257" y="1241"/>
                  </a:cubicBezTo>
                  <a:cubicBezTo>
                    <a:pt x="1241" y="1241"/>
                    <a:pt x="1233" y="1241"/>
                    <a:pt x="1233" y="1225"/>
                  </a:cubicBezTo>
                  <a:cubicBezTo>
                    <a:pt x="1233" y="1217"/>
                    <a:pt x="1257" y="1193"/>
                    <a:pt x="1280" y="1193"/>
                  </a:cubicBezTo>
                  <a:cubicBezTo>
                    <a:pt x="1280" y="1193"/>
                    <a:pt x="1280" y="1193"/>
                    <a:pt x="1288" y="1193"/>
                  </a:cubicBezTo>
                  <a:cubicBezTo>
                    <a:pt x="1296" y="1201"/>
                    <a:pt x="1296" y="1201"/>
                    <a:pt x="1304" y="1201"/>
                  </a:cubicBezTo>
                  <a:cubicBezTo>
                    <a:pt x="1312" y="1201"/>
                    <a:pt x="1320" y="1209"/>
                    <a:pt x="1328" y="1201"/>
                  </a:cubicBezTo>
                  <a:cubicBezTo>
                    <a:pt x="1336" y="1193"/>
                    <a:pt x="1351" y="1185"/>
                    <a:pt x="1367" y="1178"/>
                  </a:cubicBezTo>
                  <a:cubicBezTo>
                    <a:pt x="1383" y="1162"/>
                    <a:pt x="1407" y="1146"/>
                    <a:pt x="1423" y="1146"/>
                  </a:cubicBezTo>
                  <a:cubicBezTo>
                    <a:pt x="1431" y="1138"/>
                    <a:pt x="1438" y="1138"/>
                    <a:pt x="1454" y="1130"/>
                  </a:cubicBezTo>
                  <a:cubicBezTo>
                    <a:pt x="1462" y="1130"/>
                    <a:pt x="1478" y="1122"/>
                    <a:pt x="1478" y="1107"/>
                  </a:cubicBezTo>
                  <a:cubicBezTo>
                    <a:pt x="1486" y="1098"/>
                    <a:pt x="1486" y="1091"/>
                    <a:pt x="1486" y="1083"/>
                  </a:cubicBezTo>
                  <a:cubicBezTo>
                    <a:pt x="1478" y="1075"/>
                    <a:pt x="1478" y="1067"/>
                    <a:pt x="1486" y="1059"/>
                  </a:cubicBezTo>
                  <a:cubicBezTo>
                    <a:pt x="1494" y="1051"/>
                    <a:pt x="1494" y="1051"/>
                    <a:pt x="1494" y="1051"/>
                  </a:cubicBezTo>
                  <a:cubicBezTo>
                    <a:pt x="1494" y="1043"/>
                    <a:pt x="1502" y="1043"/>
                    <a:pt x="1510" y="1043"/>
                  </a:cubicBezTo>
                  <a:lnTo>
                    <a:pt x="1518" y="1043"/>
                  </a:lnTo>
                  <a:cubicBezTo>
                    <a:pt x="1525" y="1043"/>
                    <a:pt x="1533" y="1043"/>
                    <a:pt x="1533" y="1043"/>
                  </a:cubicBezTo>
                  <a:lnTo>
                    <a:pt x="1533" y="1043"/>
                  </a:lnTo>
                  <a:cubicBezTo>
                    <a:pt x="1541" y="1043"/>
                    <a:pt x="1541" y="1043"/>
                    <a:pt x="1541" y="1027"/>
                  </a:cubicBezTo>
                  <a:cubicBezTo>
                    <a:pt x="1541" y="1012"/>
                    <a:pt x="1557" y="1004"/>
                    <a:pt x="1565" y="996"/>
                  </a:cubicBezTo>
                  <a:cubicBezTo>
                    <a:pt x="1581" y="980"/>
                    <a:pt x="1589" y="972"/>
                    <a:pt x="1589" y="964"/>
                  </a:cubicBezTo>
                  <a:cubicBezTo>
                    <a:pt x="1589" y="956"/>
                    <a:pt x="1589" y="948"/>
                    <a:pt x="1589" y="940"/>
                  </a:cubicBezTo>
                  <a:cubicBezTo>
                    <a:pt x="1581" y="925"/>
                    <a:pt x="1581" y="917"/>
                    <a:pt x="1589" y="909"/>
                  </a:cubicBezTo>
                  <a:lnTo>
                    <a:pt x="1597" y="909"/>
                  </a:lnTo>
                  <a:cubicBezTo>
                    <a:pt x="1613" y="909"/>
                    <a:pt x="1620" y="909"/>
                    <a:pt x="1628" y="909"/>
                  </a:cubicBezTo>
                  <a:cubicBezTo>
                    <a:pt x="1628" y="917"/>
                    <a:pt x="1636" y="917"/>
                    <a:pt x="1644" y="917"/>
                  </a:cubicBezTo>
                  <a:cubicBezTo>
                    <a:pt x="1644" y="917"/>
                    <a:pt x="1652" y="917"/>
                    <a:pt x="1660" y="901"/>
                  </a:cubicBezTo>
                  <a:cubicBezTo>
                    <a:pt x="1660" y="893"/>
                    <a:pt x="1668" y="885"/>
                    <a:pt x="1668" y="877"/>
                  </a:cubicBezTo>
                  <a:cubicBezTo>
                    <a:pt x="1668" y="861"/>
                    <a:pt x="1676" y="854"/>
                    <a:pt x="1684" y="845"/>
                  </a:cubicBezTo>
                  <a:cubicBezTo>
                    <a:pt x="1699" y="838"/>
                    <a:pt x="1699" y="822"/>
                    <a:pt x="1707" y="814"/>
                  </a:cubicBezTo>
                  <a:cubicBezTo>
                    <a:pt x="1707" y="798"/>
                    <a:pt x="1707" y="790"/>
                    <a:pt x="1699" y="782"/>
                  </a:cubicBezTo>
                  <a:cubicBezTo>
                    <a:pt x="1691" y="782"/>
                    <a:pt x="1691" y="774"/>
                    <a:pt x="1684" y="774"/>
                  </a:cubicBezTo>
                  <a:cubicBezTo>
                    <a:pt x="1684" y="767"/>
                    <a:pt x="1676" y="767"/>
                    <a:pt x="1684" y="759"/>
                  </a:cubicBezTo>
                  <a:cubicBezTo>
                    <a:pt x="1684" y="759"/>
                    <a:pt x="1684" y="759"/>
                    <a:pt x="1691" y="759"/>
                  </a:cubicBezTo>
                  <a:cubicBezTo>
                    <a:pt x="1699" y="759"/>
                    <a:pt x="1699" y="759"/>
                    <a:pt x="1707" y="759"/>
                  </a:cubicBezTo>
                  <a:lnTo>
                    <a:pt x="1707" y="759"/>
                  </a:lnTo>
                  <a:cubicBezTo>
                    <a:pt x="1715" y="759"/>
                    <a:pt x="1715" y="759"/>
                    <a:pt x="1715" y="759"/>
                  </a:cubicBezTo>
                  <a:cubicBezTo>
                    <a:pt x="1715" y="759"/>
                    <a:pt x="1715" y="751"/>
                    <a:pt x="1715" y="743"/>
                  </a:cubicBezTo>
                  <a:cubicBezTo>
                    <a:pt x="1707" y="711"/>
                    <a:pt x="1826" y="482"/>
                    <a:pt x="1850" y="474"/>
                  </a:cubicBezTo>
                  <a:cubicBezTo>
                    <a:pt x="1857" y="474"/>
                    <a:pt x="1865" y="466"/>
                    <a:pt x="1873" y="458"/>
                  </a:cubicBezTo>
                  <a:cubicBezTo>
                    <a:pt x="1873" y="458"/>
                    <a:pt x="1881" y="450"/>
                    <a:pt x="1889" y="443"/>
                  </a:cubicBezTo>
                  <a:cubicBezTo>
                    <a:pt x="1407" y="79"/>
                    <a:pt x="1407" y="79"/>
                    <a:pt x="1407" y="79"/>
                  </a:cubicBezTo>
                  <a:cubicBezTo>
                    <a:pt x="964" y="150"/>
                    <a:pt x="964" y="150"/>
                    <a:pt x="964" y="150"/>
                  </a:cubicBezTo>
                  <a:lnTo>
                    <a:pt x="964" y="150"/>
                  </a:lnTo>
                  <a:cubicBezTo>
                    <a:pt x="964" y="150"/>
                    <a:pt x="940" y="71"/>
                    <a:pt x="925" y="55"/>
                  </a:cubicBezTo>
                  <a:cubicBezTo>
                    <a:pt x="917" y="47"/>
                    <a:pt x="909" y="47"/>
                    <a:pt x="893" y="47"/>
                  </a:cubicBezTo>
                  <a:cubicBezTo>
                    <a:pt x="885" y="47"/>
                    <a:pt x="885" y="47"/>
                    <a:pt x="877" y="47"/>
                  </a:cubicBezTo>
                  <a:cubicBezTo>
                    <a:pt x="869" y="47"/>
                    <a:pt x="861" y="47"/>
                    <a:pt x="854" y="47"/>
                  </a:cubicBezTo>
                  <a:cubicBezTo>
                    <a:pt x="830" y="39"/>
                    <a:pt x="822" y="39"/>
                    <a:pt x="822" y="31"/>
                  </a:cubicBezTo>
                  <a:cubicBezTo>
                    <a:pt x="822" y="31"/>
                    <a:pt x="822" y="23"/>
                    <a:pt x="822" y="15"/>
                  </a:cubicBezTo>
                  <a:cubicBezTo>
                    <a:pt x="822" y="15"/>
                    <a:pt x="822" y="15"/>
                    <a:pt x="822" y="8"/>
                  </a:cubicBezTo>
                  <a:cubicBezTo>
                    <a:pt x="822" y="8"/>
                    <a:pt x="822" y="8"/>
                    <a:pt x="806" y="8"/>
                  </a:cubicBezTo>
                  <a:cubicBezTo>
                    <a:pt x="727" y="8"/>
                    <a:pt x="434" y="47"/>
                    <a:pt x="411" y="55"/>
                  </a:cubicBezTo>
                  <a:cubicBezTo>
                    <a:pt x="379" y="55"/>
                    <a:pt x="237" y="126"/>
                    <a:pt x="181" y="158"/>
                  </a:cubicBezTo>
                  <a:cubicBezTo>
                    <a:pt x="174" y="166"/>
                    <a:pt x="166" y="174"/>
                    <a:pt x="150" y="181"/>
                  </a:cubicBezTo>
                  <a:cubicBezTo>
                    <a:pt x="134" y="197"/>
                    <a:pt x="118" y="205"/>
                    <a:pt x="87" y="213"/>
                  </a:cubicBezTo>
                  <a:cubicBezTo>
                    <a:pt x="87" y="221"/>
                    <a:pt x="79" y="229"/>
                    <a:pt x="79" y="229"/>
                  </a:cubicBezTo>
                  <a:cubicBezTo>
                    <a:pt x="79" y="237"/>
                    <a:pt x="71" y="237"/>
                    <a:pt x="71" y="245"/>
                  </a:cubicBezTo>
                  <a:cubicBezTo>
                    <a:pt x="47" y="253"/>
                    <a:pt x="15" y="276"/>
                    <a:pt x="15" y="300"/>
                  </a:cubicBezTo>
                  <a:cubicBezTo>
                    <a:pt x="15" y="308"/>
                    <a:pt x="15" y="308"/>
                    <a:pt x="15" y="308"/>
                  </a:cubicBezTo>
                  <a:cubicBezTo>
                    <a:pt x="15" y="332"/>
                    <a:pt x="8" y="371"/>
                    <a:pt x="23" y="379"/>
                  </a:cubicBezTo>
                  <a:cubicBezTo>
                    <a:pt x="23" y="379"/>
                    <a:pt x="31" y="379"/>
                    <a:pt x="31" y="387"/>
                  </a:cubicBezTo>
                  <a:cubicBezTo>
                    <a:pt x="55" y="403"/>
                    <a:pt x="102" y="427"/>
                    <a:pt x="110" y="443"/>
                  </a:cubicBezTo>
                  <a:cubicBezTo>
                    <a:pt x="118" y="450"/>
                    <a:pt x="126" y="450"/>
                    <a:pt x="126" y="450"/>
                  </a:cubicBezTo>
                  <a:cubicBezTo>
                    <a:pt x="134" y="450"/>
                    <a:pt x="142" y="450"/>
                    <a:pt x="150" y="450"/>
                  </a:cubicBezTo>
                  <a:cubicBezTo>
                    <a:pt x="158" y="450"/>
                    <a:pt x="166" y="443"/>
                    <a:pt x="174" y="443"/>
                  </a:cubicBezTo>
                  <a:close/>
                </a:path>
              </a:pathLst>
            </a:custGeom>
            <a:solidFill>
              <a:schemeClr val="accent6"/>
            </a:solidFill>
            <a:ln>
              <a:solidFill>
                <a:schemeClr val="bg2"/>
              </a:solidFill>
            </a:ln>
            <a:effectLst/>
          </p:spPr>
          <p:txBody>
            <a:bodyPr wrap="none" anchor="ctr"/>
            <a:lstStyle/>
            <a:p>
              <a:endParaRPr lang="en-US" dirty="0">
                <a:latin typeface="Calibri Light" panose="020F0302020204030204"/>
              </a:endParaRPr>
            </a:p>
          </p:txBody>
        </p:sp>
        <p:sp>
          <p:nvSpPr>
            <p:cNvPr id="83" name="Freeform 409"/>
            <p:cNvSpPr>
              <a:spLocks noChangeArrowheads="1"/>
            </p:cNvSpPr>
            <p:nvPr/>
          </p:nvSpPr>
          <p:spPr bwMode="auto">
            <a:xfrm>
              <a:off x="14479668" y="6975471"/>
              <a:ext cx="1101669" cy="1115587"/>
            </a:xfrm>
            <a:custGeom>
              <a:avLst/>
              <a:gdLst>
                <a:gd name="T0" fmla="*/ 1921 w 2096"/>
                <a:gd name="T1" fmla="*/ 1218 h 2120"/>
                <a:gd name="T2" fmla="*/ 1850 w 2096"/>
                <a:gd name="T3" fmla="*/ 1052 h 2120"/>
                <a:gd name="T4" fmla="*/ 1771 w 2096"/>
                <a:gd name="T5" fmla="*/ 925 h 2120"/>
                <a:gd name="T6" fmla="*/ 1589 w 2096"/>
                <a:gd name="T7" fmla="*/ 743 h 2120"/>
                <a:gd name="T8" fmla="*/ 1439 w 2096"/>
                <a:gd name="T9" fmla="*/ 601 h 2120"/>
                <a:gd name="T10" fmla="*/ 1257 w 2096"/>
                <a:gd name="T11" fmla="*/ 467 h 2120"/>
                <a:gd name="T12" fmla="*/ 1060 w 2096"/>
                <a:gd name="T13" fmla="*/ 237 h 2120"/>
                <a:gd name="T14" fmla="*/ 909 w 2096"/>
                <a:gd name="T15" fmla="*/ 166 h 2120"/>
                <a:gd name="T16" fmla="*/ 965 w 2096"/>
                <a:gd name="T17" fmla="*/ 16 h 2120"/>
                <a:gd name="T18" fmla="*/ 933 w 2096"/>
                <a:gd name="T19" fmla="*/ 0 h 2120"/>
                <a:gd name="T20" fmla="*/ 356 w 2096"/>
                <a:gd name="T21" fmla="*/ 1241 h 2120"/>
                <a:gd name="T22" fmla="*/ 403 w 2096"/>
                <a:gd name="T23" fmla="*/ 1320 h 2120"/>
                <a:gd name="T24" fmla="*/ 403 w 2096"/>
                <a:gd name="T25" fmla="*/ 1407 h 2120"/>
                <a:gd name="T26" fmla="*/ 380 w 2096"/>
                <a:gd name="T27" fmla="*/ 1518 h 2120"/>
                <a:gd name="T28" fmla="*/ 419 w 2096"/>
                <a:gd name="T29" fmla="*/ 1692 h 2120"/>
                <a:gd name="T30" fmla="*/ 459 w 2096"/>
                <a:gd name="T31" fmla="*/ 1969 h 2120"/>
                <a:gd name="T32" fmla="*/ 1597 w 2096"/>
                <a:gd name="T33" fmla="*/ 2016 h 2120"/>
                <a:gd name="T34" fmla="*/ 1645 w 2096"/>
                <a:gd name="T35" fmla="*/ 2103 h 2120"/>
                <a:gd name="T36" fmla="*/ 1692 w 2096"/>
                <a:gd name="T37" fmla="*/ 1961 h 2120"/>
                <a:gd name="T38" fmla="*/ 1898 w 2096"/>
                <a:gd name="T39" fmla="*/ 1897 h 2120"/>
                <a:gd name="T40" fmla="*/ 1890 w 2096"/>
                <a:gd name="T41" fmla="*/ 1834 h 2120"/>
                <a:gd name="T42" fmla="*/ 1898 w 2096"/>
                <a:gd name="T43" fmla="*/ 1716 h 2120"/>
                <a:gd name="T44" fmla="*/ 1953 w 2096"/>
                <a:gd name="T45" fmla="*/ 1621 h 2120"/>
                <a:gd name="T46" fmla="*/ 1937 w 2096"/>
                <a:gd name="T47" fmla="*/ 1565 h 2120"/>
                <a:gd name="T48" fmla="*/ 1929 w 2096"/>
                <a:gd name="T49" fmla="*/ 1510 h 2120"/>
                <a:gd name="T50" fmla="*/ 1969 w 2096"/>
                <a:gd name="T51" fmla="*/ 1455 h 2120"/>
                <a:gd name="T52" fmla="*/ 1937 w 2096"/>
                <a:gd name="T53" fmla="*/ 1415 h 2120"/>
                <a:gd name="T54" fmla="*/ 1993 w 2096"/>
                <a:gd name="T55" fmla="*/ 1352 h 2120"/>
                <a:gd name="T56" fmla="*/ 2008 w 2096"/>
                <a:gd name="T57" fmla="*/ 1320 h 2120"/>
                <a:gd name="T58" fmla="*/ 2024 w 2096"/>
                <a:gd name="T59" fmla="*/ 1289 h 2120"/>
                <a:gd name="T60" fmla="*/ 2079 w 2096"/>
                <a:gd name="T61" fmla="*/ 1257 h 2120"/>
                <a:gd name="T62" fmla="*/ 1921 w 2096"/>
                <a:gd name="T63" fmla="*/ 1218 h 2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096" h="2120">
                  <a:moveTo>
                    <a:pt x="1921" y="1218"/>
                  </a:moveTo>
                  <a:lnTo>
                    <a:pt x="1921" y="1218"/>
                  </a:lnTo>
                  <a:cubicBezTo>
                    <a:pt x="1882" y="1202"/>
                    <a:pt x="1929" y="1138"/>
                    <a:pt x="1913" y="1131"/>
                  </a:cubicBezTo>
                  <a:cubicBezTo>
                    <a:pt x="1890" y="1123"/>
                    <a:pt x="1874" y="1075"/>
                    <a:pt x="1850" y="1052"/>
                  </a:cubicBezTo>
                  <a:cubicBezTo>
                    <a:pt x="1834" y="1020"/>
                    <a:pt x="1811" y="1020"/>
                    <a:pt x="1787" y="1004"/>
                  </a:cubicBezTo>
                  <a:cubicBezTo>
                    <a:pt x="1763" y="988"/>
                    <a:pt x="1771" y="949"/>
                    <a:pt x="1771" y="925"/>
                  </a:cubicBezTo>
                  <a:cubicBezTo>
                    <a:pt x="1771" y="901"/>
                    <a:pt x="1724" y="838"/>
                    <a:pt x="1692" y="822"/>
                  </a:cubicBezTo>
                  <a:cubicBezTo>
                    <a:pt x="1660" y="799"/>
                    <a:pt x="1645" y="791"/>
                    <a:pt x="1589" y="743"/>
                  </a:cubicBezTo>
                  <a:cubicBezTo>
                    <a:pt x="1542" y="704"/>
                    <a:pt x="1542" y="680"/>
                    <a:pt x="1518" y="648"/>
                  </a:cubicBezTo>
                  <a:cubicBezTo>
                    <a:pt x="1502" y="625"/>
                    <a:pt x="1471" y="617"/>
                    <a:pt x="1439" y="601"/>
                  </a:cubicBezTo>
                  <a:cubicBezTo>
                    <a:pt x="1407" y="593"/>
                    <a:pt x="1384" y="577"/>
                    <a:pt x="1352" y="538"/>
                  </a:cubicBezTo>
                  <a:cubicBezTo>
                    <a:pt x="1320" y="498"/>
                    <a:pt x="1305" y="490"/>
                    <a:pt x="1257" y="467"/>
                  </a:cubicBezTo>
                  <a:cubicBezTo>
                    <a:pt x="1202" y="451"/>
                    <a:pt x="1147" y="364"/>
                    <a:pt x="1123" y="316"/>
                  </a:cubicBezTo>
                  <a:cubicBezTo>
                    <a:pt x="1091" y="269"/>
                    <a:pt x="1076" y="237"/>
                    <a:pt x="1060" y="237"/>
                  </a:cubicBezTo>
                  <a:cubicBezTo>
                    <a:pt x="1036" y="237"/>
                    <a:pt x="1012" y="261"/>
                    <a:pt x="996" y="237"/>
                  </a:cubicBezTo>
                  <a:cubicBezTo>
                    <a:pt x="981" y="214"/>
                    <a:pt x="925" y="182"/>
                    <a:pt x="909" y="166"/>
                  </a:cubicBezTo>
                  <a:cubicBezTo>
                    <a:pt x="886" y="158"/>
                    <a:pt x="894" y="119"/>
                    <a:pt x="901" y="87"/>
                  </a:cubicBezTo>
                  <a:cubicBezTo>
                    <a:pt x="901" y="55"/>
                    <a:pt x="957" y="24"/>
                    <a:pt x="965" y="16"/>
                  </a:cubicBezTo>
                  <a:cubicBezTo>
                    <a:pt x="965" y="16"/>
                    <a:pt x="965" y="8"/>
                    <a:pt x="965" y="0"/>
                  </a:cubicBezTo>
                  <a:cubicBezTo>
                    <a:pt x="957" y="0"/>
                    <a:pt x="949" y="0"/>
                    <a:pt x="933" y="0"/>
                  </a:cubicBezTo>
                  <a:cubicBezTo>
                    <a:pt x="894" y="8"/>
                    <a:pt x="498" y="55"/>
                    <a:pt x="0" y="111"/>
                  </a:cubicBezTo>
                  <a:cubicBezTo>
                    <a:pt x="356" y="1241"/>
                    <a:pt x="356" y="1241"/>
                    <a:pt x="356" y="1241"/>
                  </a:cubicBezTo>
                  <a:cubicBezTo>
                    <a:pt x="356" y="1241"/>
                    <a:pt x="388" y="1249"/>
                    <a:pt x="396" y="1257"/>
                  </a:cubicBezTo>
                  <a:cubicBezTo>
                    <a:pt x="411" y="1265"/>
                    <a:pt x="396" y="1289"/>
                    <a:pt x="403" y="1320"/>
                  </a:cubicBezTo>
                  <a:cubicBezTo>
                    <a:pt x="419" y="1344"/>
                    <a:pt x="435" y="1336"/>
                    <a:pt x="435" y="1360"/>
                  </a:cubicBezTo>
                  <a:cubicBezTo>
                    <a:pt x="435" y="1384"/>
                    <a:pt x="427" y="1399"/>
                    <a:pt x="403" y="1407"/>
                  </a:cubicBezTo>
                  <a:cubicBezTo>
                    <a:pt x="388" y="1415"/>
                    <a:pt x="372" y="1431"/>
                    <a:pt x="380" y="1447"/>
                  </a:cubicBezTo>
                  <a:cubicBezTo>
                    <a:pt x="396" y="1463"/>
                    <a:pt x="396" y="1502"/>
                    <a:pt x="380" y="1518"/>
                  </a:cubicBezTo>
                  <a:cubicBezTo>
                    <a:pt x="364" y="1534"/>
                    <a:pt x="356" y="1597"/>
                    <a:pt x="364" y="1613"/>
                  </a:cubicBezTo>
                  <a:cubicBezTo>
                    <a:pt x="380" y="1629"/>
                    <a:pt x="419" y="1660"/>
                    <a:pt x="419" y="1692"/>
                  </a:cubicBezTo>
                  <a:cubicBezTo>
                    <a:pt x="419" y="1731"/>
                    <a:pt x="403" y="1818"/>
                    <a:pt x="403" y="1842"/>
                  </a:cubicBezTo>
                  <a:cubicBezTo>
                    <a:pt x="411" y="1858"/>
                    <a:pt x="459" y="1945"/>
                    <a:pt x="459" y="1969"/>
                  </a:cubicBezTo>
                  <a:cubicBezTo>
                    <a:pt x="459" y="1969"/>
                    <a:pt x="538" y="2095"/>
                    <a:pt x="546" y="2095"/>
                  </a:cubicBezTo>
                  <a:cubicBezTo>
                    <a:pt x="561" y="2095"/>
                    <a:pt x="1597" y="2016"/>
                    <a:pt x="1597" y="2016"/>
                  </a:cubicBezTo>
                  <a:cubicBezTo>
                    <a:pt x="1597" y="2016"/>
                    <a:pt x="1605" y="2016"/>
                    <a:pt x="1613" y="2040"/>
                  </a:cubicBezTo>
                  <a:cubicBezTo>
                    <a:pt x="1621" y="2063"/>
                    <a:pt x="1613" y="2103"/>
                    <a:pt x="1645" y="2103"/>
                  </a:cubicBezTo>
                  <a:cubicBezTo>
                    <a:pt x="1676" y="2111"/>
                    <a:pt x="1692" y="2119"/>
                    <a:pt x="1692" y="2079"/>
                  </a:cubicBezTo>
                  <a:cubicBezTo>
                    <a:pt x="1692" y="2040"/>
                    <a:pt x="1708" y="1992"/>
                    <a:pt x="1692" y="1961"/>
                  </a:cubicBezTo>
                  <a:cubicBezTo>
                    <a:pt x="1668" y="1929"/>
                    <a:pt x="1660" y="1905"/>
                    <a:pt x="1684" y="1897"/>
                  </a:cubicBezTo>
                  <a:cubicBezTo>
                    <a:pt x="1708" y="1882"/>
                    <a:pt x="1882" y="1937"/>
                    <a:pt x="1898" y="1897"/>
                  </a:cubicBezTo>
                  <a:cubicBezTo>
                    <a:pt x="1898" y="1889"/>
                    <a:pt x="1898" y="1889"/>
                    <a:pt x="1906" y="1889"/>
                  </a:cubicBezTo>
                  <a:cubicBezTo>
                    <a:pt x="1882" y="1874"/>
                    <a:pt x="1882" y="1866"/>
                    <a:pt x="1890" y="1834"/>
                  </a:cubicBezTo>
                  <a:cubicBezTo>
                    <a:pt x="1890" y="1795"/>
                    <a:pt x="1898" y="1787"/>
                    <a:pt x="1882" y="1763"/>
                  </a:cubicBezTo>
                  <a:cubicBezTo>
                    <a:pt x="1866" y="1739"/>
                    <a:pt x="1913" y="1731"/>
                    <a:pt x="1898" y="1716"/>
                  </a:cubicBezTo>
                  <a:cubicBezTo>
                    <a:pt x="1882" y="1700"/>
                    <a:pt x="1890" y="1684"/>
                    <a:pt x="1913" y="1676"/>
                  </a:cubicBezTo>
                  <a:cubicBezTo>
                    <a:pt x="1945" y="1676"/>
                    <a:pt x="1969" y="1637"/>
                    <a:pt x="1953" y="1621"/>
                  </a:cubicBezTo>
                  <a:cubicBezTo>
                    <a:pt x="1929" y="1613"/>
                    <a:pt x="1913" y="1637"/>
                    <a:pt x="1921" y="1605"/>
                  </a:cubicBezTo>
                  <a:cubicBezTo>
                    <a:pt x="1929" y="1573"/>
                    <a:pt x="1913" y="1573"/>
                    <a:pt x="1937" y="1565"/>
                  </a:cubicBezTo>
                  <a:cubicBezTo>
                    <a:pt x="1953" y="1558"/>
                    <a:pt x="1977" y="1542"/>
                    <a:pt x="1961" y="1526"/>
                  </a:cubicBezTo>
                  <a:cubicBezTo>
                    <a:pt x="1953" y="1510"/>
                    <a:pt x="1945" y="1510"/>
                    <a:pt x="1929" y="1510"/>
                  </a:cubicBezTo>
                  <a:cubicBezTo>
                    <a:pt x="1921" y="1502"/>
                    <a:pt x="1913" y="1486"/>
                    <a:pt x="1929" y="1478"/>
                  </a:cubicBezTo>
                  <a:cubicBezTo>
                    <a:pt x="1945" y="1471"/>
                    <a:pt x="1961" y="1478"/>
                    <a:pt x="1969" y="1455"/>
                  </a:cubicBezTo>
                  <a:cubicBezTo>
                    <a:pt x="1977" y="1431"/>
                    <a:pt x="1969" y="1423"/>
                    <a:pt x="1953" y="1423"/>
                  </a:cubicBezTo>
                  <a:cubicBezTo>
                    <a:pt x="1937" y="1423"/>
                    <a:pt x="1921" y="1431"/>
                    <a:pt x="1937" y="1415"/>
                  </a:cubicBezTo>
                  <a:cubicBezTo>
                    <a:pt x="1953" y="1407"/>
                    <a:pt x="1977" y="1407"/>
                    <a:pt x="1984" y="1391"/>
                  </a:cubicBezTo>
                  <a:cubicBezTo>
                    <a:pt x="2000" y="1376"/>
                    <a:pt x="2016" y="1360"/>
                    <a:pt x="1993" y="1352"/>
                  </a:cubicBezTo>
                  <a:cubicBezTo>
                    <a:pt x="1961" y="1344"/>
                    <a:pt x="1945" y="1344"/>
                    <a:pt x="1953" y="1336"/>
                  </a:cubicBezTo>
                  <a:cubicBezTo>
                    <a:pt x="1969" y="1328"/>
                    <a:pt x="1993" y="1320"/>
                    <a:pt x="2008" y="1320"/>
                  </a:cubicBezTo>
                  <a:cubicBezTo>
                    <a:pt x="2016" y="1328"/>
                    <a:pt x="2032" y="1328"/>
                    <a:pt x="2024" y="1320"/>
                  </a:cubicBezTo>
                  <a:cubicBezTo>
                    <a:pt x="2016" y="1305"/>
                    <a:pt x="2008" y="1289"/>
                    <a:pt x="2024" y="1289"/>
                  </a:cubicBezTo>
                  <a:cubicBezTo>
                    <a:pt x="2040" y="1289"/>
                    <a:pt x="2056" y="1289"/>
                    <a:pt x="2048" y="1281"/>
                  </a:cubicBezTo>
                  <a:cubicBezTo>
                    <a:pt x="2040" y="1273"/>
                    <a:pt x="2095" y="1273"/>
                    <a:pt x="2079" y="1257"/>
                  </a:cubicBezTo>
                  <a:cubicBezTo>
                    <a:pt x="2071" y="1241"/>
                    <a:pt x="2056" y="1241"/>
                    <a:pt x="2048" y="1241"/>
                  </a:cubicBezTo>
                  <a:cubicBezTo>
                    <a:pt x="2024" y="1241"/>
                    <a:pt x="1945" y="1233"/>
                    <a:pt x="1921" y="1218"/>
                  </a:cubicBezTo>
                </a:path>
              </a:pathLst>
            </a:custGeom>
            <a:solidFill>
              <a:schemeClr val="accent5"/>
            </a:solidFill>
            <a:ln>
              <a:solidFill>
                <a:schemeClr val="bg2"/>
              </a:solidFill>
            </a:ln>
            <a:effectLst/>
          </p:spPr>
          <p:txBody>
            <a:bodyPr wrap="none" anchor="ctr"/>
            <a:lstStyle/>
            <a:p>
              <a:endParaRPr lang="en-US" dirty="0">
                <a:latin typeface="Calibri Light" panose="020F0302020204030204"/>
              </a:endParaRPr>
            </a:p>
          </p:txBody>
        </p:sp>
        <p:sp>
          <p:nvSpPr>
            <p:cNvPr id="84" name="Freeform 410"/>
            <p:cNvSpPr>
              <a:spLocks noChangeArrowheads="1"/>
            </p:cNvSpPr>
            <p:nvPr/>
          </p:nvSpPr>
          <p:spPr bwMode="auto">
            <a:xfrm>
              <a:off x="14475030" y="6970832"/>
              <a:ext cx="1101669" cy="1115587"/>
            </a:xfrm>
            <a:custGeom>
              <a:avLst/>
              <a:gdLst>
                <a:gd name="T0" fmla="*/ 1621 w 2096"/>
                <a:gd name="T1" fmla="*/ 2071 h 2120"/>
                <a:gd name="T2" fmla="*/ 459 w 2096"/>
                <a:gd name="T3" fmla="*/ 1977 h 2120"/>
                <a:gd name="T4" fmla="*/ 419 w 2096"/>
                <a:gd name="T5" fmla="*/ 1700 h 2120"/>
                <a:gd name="T6" fmla="*/ 380 w 2096"/>
                <a:gd name="T7" fmla="*/ 1439 h 2120"/>
                <a:gd name="T8" fmla="*/ 411 w 2096"/>
                <a:gd name="T9" fmla="*/ 1328 h 2120"/>
                <a:gd name="T10" fmla="*/ 364 w 2096"/>
                <a:gd name="T11" fmla="*/ 1249 h 2120"/>
                <a:gd name="T12" fmla="*/ 973 w 2096"/>
                <a:gd name="T13" fmla="*/ 0 h 2120"/>
                <a:gd name="T14" fmla="*/ 909 w 2096"/>
                <a:gd name="T15" fmla="*/ 95 h 2120"/>
                <a:gd name="T16" fmla="*/ 1020 w 2096"/>
                <a:gd name="T17" fmla="*/ 245 h 2120"/>
                <a:gd name="T18" fmla="*/ 1265 w 2096"/>
                <a:gd name="T19" fmla="*/ 475 h 2120"/>
                <a:gd name="T20" fmla="*/ 1597 w 2096"/>
                <a:gd name="T21" fmla="*/ 751 h 2120"/>
                <a:gd name="T22" fmla="*/ 1795 w 2096"/>
                <a:gd name="T23" fmla="*/ 1012 h 2120"/>
                <a:gd name="T24" fmla="*/ 1921 w 2096"/>
                <a:gd name="T25" fmla="*/ 1170 h 2120"/>
                <a:gd name="T26" fmla="*/ 2072 w 2096"/>
                <a:gd name="T27" fmla="*/ 1249 h 2120"/>
                <a:gd name="T28" fmla="*/ 2064 w 2096"/>
                <a:gd name="T29" fmla="*/ 1297 h 2120"/>
                <a:gd name="T30" fmla="*/ 2040 w 2096"/>
                <a:gd name="T31" fmla="*/ 1336 h 2120"/>
                <a:gd name="T32" fmla="*/ 1961 w 2096"/>
                <a:gd name="T33" fmla="*/ 1352 h 2120"/>
                <a:gd name="T34" fmla="*/ 2001 w 2096"/>
                <a:gd name="T35" fmla="*/ 1399 h 2120"/>
                <a:gd name="T36" fmla="*/ 1961 w 2096"/>
                <a:gd name="T37" fmla="*/ 1431 h 2120"/>
                <a:gd name="T38" fmla="*/ 1929 w 2096"/>
                <a:gd name="T39" fmla="*/ 1502 h 2120"/>
                <a:gd name="T40" fmla="*/ 1945 w 2096"/>
                <a:gd name="T41" fmla="*/ 1581 h 2120"/>
                <a:gd name="T42" fmla="*/ 1937 w 2096"/>
                <a:gd name="T43" fmla="*/ 1629 h 2120"/>
                <a:gd name="T44" fmla="*/ 1906 w 2096"/>
                <a:gd name="T45" fmla="*/ 1700 h 2120"/>
                <a:gd name="T46" fmla="*/ 1906 w 2096"/>
                <a:gd name="T47" fmla="*/ 1818 h 2120"/>
                <a:gd name="T48" fmla="*/ 1914 w 2096"/>
                <a:gd name="T49" fmla="*/ 1897 h 2120"/>
                <a:gd name="T50" fmla="*/ 1692 w 2096"/>
                <a:gd name="T51" fmla="*/ 1905 h 2120"/>
                <a:gd name="T52" fmla="*/ 1684 w 2096"/>
                <a:gd name="T53" fmla="*/ 2119 h 2120"/>
                <a:gd name="T54" fmla="*/ 1629 w 2096"/>
                <a:gd name="T55" fmla="*/ 2071 h 2120"/>
                <a:gd name="T56" fmla="*/ 1700 w 2096"/>
                <a:gd name="T57" fmla="*/ 2048 h 2120"/>
                <a:gd name="T58" fmla="*/ 1763 w 2096"/>
                <a:gd name="T59" fmla="*/ 1905 h 2120"/>
                <a:gd name="T60" fmla="*/ 1890 w 2096"/>
                <a:gd name="T61" fmla="*/ 1842 h 2120"/>
                <a:gd name="T62" fmla="*/ 1906 w 2096"/>
                <a:gd name="T63" fmla="*/ 1724 h 2120"/>
                <a:gd name="T64" fmla="*/ 1937 w 2096"/>
                <a:gd name="T65" fmla="*/ 1637 h 2120"/>
                <a:gd name="T66" fmla="*/ 1937 w 2096"/>
                <a:gd name="T67" fmla="*/ 1573 h 2120"/>
                <a:gd name="T68" fmla="*/ 1921 w 2096"/>
                <a:gd name="T69" fmla="*/ 1502 h 2120"/>
                <a:gd name="T70" fmla="*/ 1961 w 2096"/>
                <a:gd name="T71" fmla="*/ 1439 h 2120"/>
                <a:gd name="T72" fmla="*/ 1969 w 2096"/>
                <a:gd name="T73" fmla="*/ 1407 h 2120"/>
                <a:gd name="T74" fmla="*/ 1969 w 2096"/>
                <a:gd name="T75" fmla="*/ 1360 h 2120"/>
                <a:gd name="T76" fmla="*/ 2032 w 2096"/>
                <a:gd name="T77" fmla="*/ 1328 h 2120"/>
                <a:gd name="T78" fmla="*/ 2040 w 2096"/>
                <a:gd name="T79" fmla="*/ 1289 h 2120"/>
                <a:gd name="T80" fmla="*/ 2087 w 2096"/>
                <a:gd name="T81" fmla="*/ 1265 h 2120"/>
                <a:gd name="T82" fmla="*/ 1914 w 2096"/>
                <a:gd name="T83" fmla="*/ 1170 h 2120"/>
                <a:gd name="T84" fmla="*/ 1795 w 2096"/>
                <a:gd name="T85" fmla="*/ 1020 h 2120"/>
                <a:gd name="T86" fmla="*/ 1597 w 2096"/>
                <a:gd name="T87" fmla="*/ 759 h 2120"/>
                <a:gd name="T88" fmla="*/ 1265 w 2096"/>
                <a:gd name="T89" fmla="*/ 482 h 2120"/>
                <a:gd name="T90" fmla="*/ 1020 w 2096"/>
                <a:gd name="T91" fmla="*/ 253 h 2120"/>
                <a:gd name="T92" fmla="*/ 902 w 2096"/>
                <a:gd name="T93" fmla="*/ 95 h 2120"/>
                <a:gd name="T94" fmla="*/ 617 w 2096"/>
                <a:gd name="T95" fmla="*/ 48 h 2120"/>
                <a:gd name="T96" fmla="*/ 419 w 2096"/>
                <a:gd name="T97" fmla="*/ 1320 h 2120"/>
                <a:gd name="T98" fmla="*/ 388 w 2096"/>
                <a:gd name="T99" fmla="*/ 1439 h 2120"/>
                <a:gd name="T100" fmla="*/ 427 w 2096"/>
                <a:gd name="T101" fmla="*/ 1700 h 2120"/>
                <a:gd name="T102" fmla="*/ 554 w 2096"/>
                <a:gd name="T103" fmla="*/ 2103 h 2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096" h="2120">
                  <a:moveTo>
                    <a:pt x="1684" y="2119"/>
                  </a:moveTo>
                  <a:lnTo>
                    <a:pt x="1684" y="2119"/>
                  </a:lnTo>
                  <a:cubicBezTo>
                    <a:pt x="1676" y="2119"/>
                    <a:pt x="1668" y="2119"/>
                    <a:pt x="1661" y="2119"/>
                  </a:cubicBezTo>
                  <a:lnTo>
                    <a:pt x="1653" y="2119"/>
                  </a:lnTo>
                  <a:cubicBezTo>
                    <a:pt x="1621" y="2119"/>
                    <a:pt x="1621" y="2095"/>
                    <a:pt x="1621" y="2071"/>
                  </a:cubicBezTo>
                  <a:cubicBezTo>
                    <a:pt x="1621" y="2063"/>
                    <a:pt x="1621" y="2056"/>
                    <a:pt x="1621" y="2048"/>
                  </a:cubicBezTo>
                  <a:cubicBezTo>
                    <a:pt x="1613" y="2032"/>
                    <a:pt x="1605" y="2024"/>
                    <a:pt x="1605" y="2024"/>
                  </a:cubicBezTo>
                  <a:cubicBezTo>
                    <a:pt x="1550" y="2032"/>
                    <a:pt x="569" y="2111"/>
                    <a:pt x="554" y="2111"/>
                  </a:cubicBezTo>
                  <a:cubicBezTo>
                    <a:pt x="546" y="2111"/>
                    <a:pt x="483" y="2016"/>
                    <a:pt x="467" y="1977"/>
                  </a:cubicBezTo>
                  <a:cubicBezTo>
                    <a:pt x="459" y="1977"/>
                    <a:pt x="459" y="1977"/>
                    <a:pt x="459" y="1977"/>
                  </a:cubicBezTo>
                  <a:lnTo>
                    <a:pt x="459" y="1977"/>
                  </a:lnTo>
                  <a:cubicBezTo>
                    <a:pt x="459" y="1961"/>
                    <a:pt x="443" y="1921"/>
                    <a:pt x="435" y="1897"/>
                  </a:cubicBezTo>
                  <a:cubicBezTo>
                    <a:pt x="419" y="1874"/>
                    <a:pt x="411" y="1858"/>
                    <a:pt x="411" y="1850"/>
                  </a:cubicBezTo>
                  <a:cubicBezTo>
                    <a:pt x="411" y="1834"/>
                    <a:pt x="411" y="1803"/>
                    <a:pt x="419" y="1771"/>
                  </a:cubicBezTo>
                  <a:cubicBezTo>
                    <a:pt x="419" y="1739"/>
                    <a:pt x="419" y="1716"/>
                    <a:pt x="419" y="1700"/>
                  </a:cubicBezTo>
                  <a:cubicBezTo>
                    <a:pt x="419" y="1676"/>
                    <a:pt x="404" y="1652"/>
                    <a:pt x="380" y="1637"/>
                  </a:cubicBezTo>
                  <a:cubicBezTo>
                    <a:pt x="380" y="1629"/>
                    <a:pt x="372" y="1629"/>
                    <a:pt x="372" y="1621"/>
                  </a:cubicBezTo>
                  <a:cubicBezTo>
                    <a:pt x="356" y="1605"/>
                    <a:pt x="372" y="1542"/>
                    <a:pt x="388" y="1526"/>
                  </a:cubicBezTo>
                  <a:cubicBezTo>
                    <a:pt x="396" y="1510"/>
                    <a:pt x="396" y="1471"/>
                    <a:pt x="388" y="1455"/>
                  </a:cubicBezTo>
                  <a:cubicBezTo>
                    <a:pt x="380" y="1455"/>
                    <a:pt x="380" y="1447"/>
                    <a:pt x="380" y="1439"/>
                  </a:cubicBezTo>
                  <a:cubicBezTo>
                    <a:pt x="388" y="1431"/>
                    <a:pt x="396" y="1423"/>
                    <a:pt x="411" y="1415"/>
                  </a:cubicBezTo>
                  <a:lnTo>
                    <a:pt x="411" y="1415"/>
                  </a:lnTo>
                  <a:cubicBezTo>
                    <a:pt x="427" y="1399"/>
                    <a:pt x="435" y="1392"/>
                    <a:pt x="435" y="1368"/>
                  </a:cubicBezTo>
                  <a:cubicBezTo>
                    <a:pt x="435" y="1360"/>
                    <a:pt x="435" y="1352"/>
                    <a:pt x="427" y="1352"/>
                  </a:cubicBezTo>
                  <a:cubicBezTo>
                    <a:pt x="427" y="1344"/>
                    <a:pt x="419" y="1344"/>
                    <a:pt x="411" y="1328"/>
                  </a:cubicBezTo>
                  <a:cubicBezTo>
                    <a:pt x="404" y="1313"/>
                    <a:pt x="411" y="1297"/>
                    <a:pt x="411" y="1289"/>
                  </a:cubicBezTo>
                  <a:cubicBezTo>
                    <a:pt x="411" y="1281"/>
                    <a:pt x="411" y="1273"/>
                    <a:pt x="404" y="1265"/>
                  </a:cubicBezTo>
                  <a:cubicBezTo>
                    <a:pt x="388" y="1257"/>
                    <a:pt x="364" y="1249"/>
                    <a:pt x="364" y="1249"/>
                  </a:cubicBezTo>
                  <a:lnTo>
                    <a:pt x="364" y="1249"/>
                  </a:lnTo>
                  <a:lnTo>
                    <a:pt x="364" y="1249"/>
                  </a:lnTo>
                  <a:cubicBezTo>
                    <a:pt x="0" y="111"/>
                    <a:pt x="0" y="111"/>
                    <a:pt x="0" y="111"/>
                  </a:cubicBezTo>
                  <a:cubicBezTo>
                    <a:pt x="8" y="111"/>
                    <a:pt x="8" y="111"/>
                    <a:pt x="8" y="111"/>
                  </a:cubicBezTo>
                  <a:cubicBezTo>
                    <a:pt x="238" y="87"/>
                    <a:pt x="451" y="63"/>
                    <a:pt x="617" y="40"/>
                  </a:cubicBezTo>
                  <a:cubicBezTo>
                    <a:pt x="799" y="24"/>
                    <a:pt x="917" y="8"/>
                    <a:pt x="941" y="8"/>
                  </a:cubicBezTo>
                  <a:cubicBezTo>
                    <a:pt x="949" y="8"/>
                    <a:pt x="965" y="8"/>
                    <a:pt x="973" y="0"/>
                  </a:cubicBezTo>
                  <a:cubicBezTo>
                    <a:pt x="981" y="0"/>
                    <a:pt x="981" y="0"/>
                    <a:pt x="981" y="0"/>
                  </a:cubicBezTo>
                  <a:cubicBezTo>
                    <a:pt x="981" y="8"/>
                    <a:pt x="981" y="8"/>
                    <a:pt x="981" y="8"/>
                  </a:cubicBezTo>
                  <a:cubicBezTo>
                    <a:pt x="981" y="16"/>
                    <a:pt x="981" y="24"/>
                    <a:pt x="973" y="24"/>
                  </a:cubicBezTo>
                  <a:cubicBezTo>
                    <a:pt x="973" y="32"/>
                    <a:pt x="965" y="32"/>
                    <a:pt x="965" y="40"/>
                  </a:cubicBezTo>
                  <a:cubicBezTo>
                    <a:pt x="941" y="48"/>
                    <a:pt x="909" y="71"/>
                    <a:pt x="909" y="95"/>
                  </a:cubicBezTo>
                  <a:cubicBezTo>
                    <a:pt x="909" y="103"/>
                    <a:pt x="909" y="103"/>
                    <a:pt x="909" y="103"/>
                  </a:cubicBezTo>
                  <a:cubicBezTo>
                    <a:pt x="909" y="127"/>
                    <a:pt x="902" y="166"/>
                    <a:pt x="917" y="174"/>
                  </a:cubicBezTo>
                  <a:cubicBezTo>
                    <a:pt x="917" y="174"/>
                    <a:pt x="925" y="174"/>
                    <a:pt x="925" y="182"/>
                  </a:cubicBezTo>
                  <a:cubicBezTo>
                    <a:pt x="949" y="198"/>
                    <a:pt x="996" y="222"/>
                    <a:pt x="1004" y="238"/>
                  </a:cubicBezTo>
                  <a:cubicBezTo>
                    <a:pt x="1012" y="245"/>
                    <a:pt x="1020" y="245"/>
                    <a:pt x="1020" y="245"/>
                  </a:cubicBezTo>
                  <a:cubicBezTo>
                    <a:pt x="1028" y="245"/>
                    <a:pt x="1036" y="245"/>
                    <a:pt x="1044" y="245"/>
                  </a:cubicBezTo>
                  <a:cubicBezTo>
                    <a:pt x="1052" y="245"/>
                    <a:pt x="1060" y="238"/>
                    <a:pt x="1068" y="238"/>
                  </a:cubicBezTo>
                  <a:cubicBezTo>
                    <a:pt x="1084" y="238"/>
                    <a:pt x="1099" y="261"/>
                    <a:pt x="1115" y="293"/>
                  </a:cubicBezTo>
                  <a:cubicBezTo>
                    <a:pt x="1123" y="301"/>
                    <a:pt x="1123" y="309"/>
                    <a:pt x="1131" y="316"/>
                  </a:cubicBezTo>
                  <a:cubicBezTo>
                    <a:pt x="1162" y="372"/>
                    <a:pt x="1218" y="451"/>
                    <a:pt x="1265" y="475"/>
                  </a:cubicBezTo>
                  <a:cubicBezTo>
                    <a:pt x="1313" y="490"/>
                    <a:pt x="1328" y="498"/>
                    <a:pt x="1360" y="546"/>
                  </a:cubicBezTo>
                  <a:cubicBezTo>
                    <a:pt x="1392" y="585"/>
                    <a:pt x="1415" y="593"/>
                    <a:pt x="1447" y="609"/>
                  </a:cubicBezTo>
                  <a:cubicBezTo>
                    <a:pt x="1486" y="617"/>
                    <a:pt x="1510" y="625"/>
                    <a:pt x="1534" y="656"/>
                  </a:cubicBezTo>
                  <a:cubicBezTo>
                    <a:pt x="1534" y="664"/>
                    <a:pt x="1542" y="672"/>
                    <a:pt x="1542" y="680"/>
                  </a:cubicBezTo>
                  <a:cubicBezTo>
                    <a:pt x="1558" y="704"/>
                    <a:pt x="1566" y="720"/>
                    <a:pt x="1597" y="751"/>
                  </a:cubicBezTo>
                  <a:cubicBezTo>
                    <a:pt x="1645" y="783"/>
                    <a:pt x="1668" y="799"/>
                    <a:pt x="1692" y="815"/>
                  </a:cubicBezTo>
                  <a:cubicBezTo>
                    <a:pt x="1692" y="822"/>
                    <a:pt x="1700" y="822"/>
                    <a:pt x="1700" y="830"/>
                  </a:cubicBezTo>
                  <a:cubicBezTo>
                    <a:pt x="1732" y="846"/>
                    <a:pt x="1779" y="909"/>
                    <a:pt x="1787" y="933"/>
                  </a:cubicBezTo>
                  <a:cubicBezTo>
                    <a:pt x="1787" y="941"/>
                    <a:pt x="1787" y="949"/>
                    <a:pt x="1787" y="957"/>
                  </a:cubicBezTo>
                  <a:cubicBezTo>
                    <a:pt x="1779" y="980"/>
                    <a:pt x="1779" y="996"/>
                    <a:pt x="1795" y="1012"/>
                  </a:cubicBezTo>
                  <a:cubicBezTo>
                    <a:pt x="1803" y="1020"/>
                    <a:pt x="1811" y="1020"/>
                    <a:pt x="1819" y="1028"/>
                  </a:cubicBezTo>
                  <a:cubicBezTo>
                    <a:pt x="1834" y="1028"/>
                    <a:pt x="1850" y="1036"/>
                    <a:pt x="1858" y="1052"/>
                  </a:cubicBezTo>
                  <a:cubicBezTo>
                    <a:pt x="1866" y="1060"/>
                    <a:pt x="1874" y="1075"/>
                    <a:pt x="1882" y="1083"/>
                  </a:cubicBezTo>
                  <a:cubicBezTo>
                    <a:pt x="1898" y="1107"/>
                    <a:pt x="1906" y="1131"/>
                    <a:pt x="1921" y="1139"/>
                  </a:cubicBezTo>
                  <a:cubicBezTo>
                    <a:pt x="1929" y="1139"/>
                    <a:pt x="1929" y="1155"/>
                    <a:pt x="1921" y="1170"/>
                  </a:cubicBezTo>
                  <a:cubicBezTo>
                    <a:pt x="1914" y="1194"/>
                    <a:pt x="1914" y="1218"/>
                    <a:pt x="1929" y="1226"/>
                  </a:cubicBezTo>
                  <a:cubicBezTo>
                    <a:pt x="1961" y="1241"/>
                    <a:pt x="2032" y="1241"/>
                    <a:pt x="2056" y="1241"/>
                  </a:cubicBezTo>
                  <a:cubicBezTo>
                    <a:pt x="2064" y="1241"/>
                    <a:pt x="2064" y="1241"/>
                    <a:pt x="2064" y="1241"/>
                  </a:cubicBezTo>
                  <a:lnTo>
                    <a:pt x="2064" y="1241"/>
                  </a:lnTo>
                  <a:cubicBezTo>
                    <a:pt x="2064" y="1241"/>
                    <a:pt x="2064" y="1249"/>
                    <a:pt x="2072" y="1249"/>
                  </a:cubicBezTo>
                  <a:cubicBezTo>
                    <a:pt x="2079" y="1249"/>
                    <a:pt x="2087" y="1257"/>
                    <a:pt x="2095" y="1265"/>
                  </a:cubicBezTo>
                  <a:cubicBezTo>
                    <a:pt x="2095" y="1265"/>
                    <a:pt x="2095" y="1265"/>
                    <a:pt x="2095" y="1273"/>
                  </a:cubicBezTo>
                  <a:cubicBezTo>
                    <a:pt x="2095" y="1281"/>
                    <a:pt x="2079" y="1281"/>
                    <a:pt x="2072" y="1281"/>
                  </a:cubicBezTo>
                  <a:cubicBezTo>
                    <a:pt x="2072" y="1289"/>
                    <a:pt x="2064" y="1289"/>
                    <a:pt x="2064" y="1289"/>
                  </a:cubicBezTo>
                  <a:lnTo>
                    <a:pt x="2064" y="1297"/>
                  </a:lnTo>
                  <a:cubicBezTo>
                    <a:pt x="2064" y="1297"/>
                    <a:pt x="2056" y="1297"/>
                    <a:pt x="2040" y="1297"/>
                  </a:cubicBezTo>
                  <a:cubicBezTo>
                    <a:pt x="2032" y="1297"/>
                    <a:pt x="2032" y="1297"/>
                    <a:pt x="2032" y="1297"/>
                  </a:cubicBezTo>
                  <a:cubicBezTo>
                    <a:pt x="2032" y="1297"/>
                    <a:pt x="2024" y="1297"/>
                    <a:pt x="2024" y="1305"/>
                  </a:cubicBezTo>
                  <a:cubicBezTo>
                    <a:pt x="2024" y="1305"/>
                    <a:pt x="2032" y="1320"/>
                    <a:pt x="2040" y="1320"/>
                  </a:cubicBezTo>
                  <a:cubicBezTo>
                    <a:pt x="2040" y="1328"/>
                    <a:pt x="2040" y="1328"/>
                    <a:pt x="2040" y="1336"/>
                  </a:cubicBezTo>
                  <a:lnTo>
                    <a:pt x="2032" y="1336"/>
                  </a:lnTo>
                  <a:cubicBezTo>
                    <a:pt x="2024" y="1336"/>
                    <a:pt x="2016" y="1336"/>
                    <a:pt x="2008" y="1336"/>
                  </a:cubicBezTo>
                  <a:lnTo>
                    <a:pt x="2008" y="1336"/>
                  </a:lnTo>
                  <a:cubicBezTo>
                    <a:pt x="1992" y="1336"/>
                    <a:pt x="1977" y="1344"/>
                    <a:pt x="1969" y="1344"/>
                  </a:cubicBezTo>
                  <a:cubicBezTo>
                    <a:pt x="1961" y="1352"/>
                    <a:pt x="1961" y="1352"/>
                    <a:pt x="1961" y="1352"/>
                  </a:cubicBezTo>
                  <a:cubicBezTo>
                    <a:pt x="1969" y="1352"/>
                    <a:pt x="1969" y="1352"/>
                    <a:pt x="1977" y="1352"/>
                  </a:cubicBezTo>
                  <a:cubicBezTo>
                    <a:pt x="1977" y="1352"/>
                    <a:pt x="1992" y="1352"/>
                    <a:pt x="2001" y="1360"/>
                  </a:cubicBezTo>
                  <a:cubicBezTo>
                    <a:pt x="2008" y="1360"/>
                    <a:pt x="2016" y="1368"/>
                    <a:pt x="2016" y="1368"/>
                  </a:cubicBezTo>
                  <a:cubicBezTo>
                    <a:pt x="2016" y="1384"/>
                    <a:pt x="2008" y="1392"/>
                    <a:pt x="2001" y="1399"/>
                  </a:cubicBezTo>
                  <a:lnTo>
                    <a:pt x="2001" y="1399"/>
                  </a:lnTo>
                  <a:cubicBezTo>
                    <a:pt x="1992" y="1415"/>
                    <a:pt x="1977" y="1415"/>
                    <a:pt x="1969" y="1415"/>
                  </a:cubicBezTo>
                  <a:cubicBezTo>
                    <a:pt x="1961" y="1415"/>
                    <a:pt x="1953" y="1423"/>
                    <a:pt x="1945" y="1423"/>
                  </a:cubicBezTo>
                  <a:cubicBezTo>
                    <a:pt x="1945" y="1431"/>
                    <a:pt x="1945" y="1431"/>
                    <a:pt x="1945" y="1431"/>
                  </a:cubicBezTo>
                  <a:lnTo>
                    <a:pt x="1953" y="1431"/>
                  </a:lnTo>
                  <a:cubicBezTo>
                    <a:pt x="1961" y="1431"/>
                    <a:pt x="1961" y="1431"/>
                    <a:pt x="1961" y="1431"/>
                  </a:cubicBezTo>
                  <a:cubicBezTo>
                    <a:pt x="1969" y="1431"/>
                    <a:pt x="1977" y="1431"/>
                    <a:pt x="1985" y="1439"/>
                  </a:cubicBezTo>
                  <a:cubicBezTo>
                    <a:pt x="1985" y="1439"/>
                    <a:pt x="1985" y="1447"/>
                    <a:pt x="1985" y="1463"/>
                  </a:cubicBezTo>
                  <a:cubicBezTo>
                    <a:pt x="1977" y="1479"/>
                    <a:pt x="1969" y="1486"/>
                    <a:pt x="1953" y="1486"/>
                  </a:cubicBezTo>
                  <a:cubicBezTo>
                    <a:pt x="1953" y="1486"/>
                    <a:pt x="1945" y="1486"/>
                    <a:pt x="1937" y="1494"/>
                  </a:cubicBezTo>
                  <a:cubicBezTo>
                    <a:pt x="1929" y="1494"/>
                    <a:pt x="1929" y="1494"/>
                    <a:pt x="1929" y="1502"/>
                  </a:cubicBezTo>
                  <a:lnTo>
                    <a:pt x="1937" y="1510"/>
                  </a:lnTo>
                  <a:cubicBezTo>
                    <a:pt x="1945" y="1510"/>
                    <a:pt x="1945" y="1510"/>
                    <a:pt x="1945" y="1510"/>
                  </a:cubicBezTo>
                  <a:cubicBezTo>
                    <a:pt x="1953" y="1518"/>
                    <a:pt x="1961" y="1518"/>
                    <a:pt x="1977" y="1534"/>
                  </a:cubicBezTo>
                  <a:cubicBezTo>
                    <a:pt x="1977" y="1534"/>
                    <a:pt x="1985" y="1542"/>
                    <a:pt x="1977" y="1550"/>
                  </a:cubicBezTo>
                  <a:cubicBezTo>
                    <a:pt x="1977" y="1557"/>
                    <a:pt x="1961" y="1573"/>
                    <a:pt x="1945" y="1581"/>
                  </a:cubicBezTo>
                  <a:cubicBezTo>
                    <a:pt x="1937" y="1581"/>
                    <a:pt x="1937" y="1581"/>
                    <a:pt x="1937" y="1581"/>
                  </a:cubicBezTo>
                  <a:lnTo>
                    <a:pt x="1937" y="1589"/>
                  </a:lnTo>
                  <a:cubicBezTo>
                    <a:pt x="1937" y="1589"/>
                    <a:pt x="1937" y="1597"/>
                    <a:pt x="1937" y="1613"/>
                  </a:cubicBezTo>
                  <a:cubicBezTo>
                    <a:pt x="1937" y="1621"/>
                    <a:pt x="1937" y="1629"/>
                    <a:pt x="1937" y="1629"/>
                  </a:cubicBezTo>
                  <a:lnTo>
                    <a:pt x="1937" y="1629"/>
                  </a:lnTo>
                  <a:lnTo>
                    <a:pt x="1945" y="1621"/>
                  </a:lnTo>
                  <a:cubicBezTo>
                    <a:pt x="1953" y="1621"/>
                    <a:pt x="1961" y="1629"/>
                    <a:pt x="1961" y="1629"/>
                  </a:cubicBezTo>
                  <a:cubicBezTo>
                    <a:pt x="1969" y="1637"/>
                    <a:pt x="1969" y="1637"/>
                    <a:pt x="1969" y="1652"/>
                  </a:cubicBezTo>
                  <a:cubicBezTo>
                    <a:pt x="1969" y="1668"/>
                    <a:pt x="1945" y="1684"/>
                    <a:pt x="1921" y="1692"/>
                  </a:cubicBezTo>
                  <a:cubicBezTo>
                    <a:pt x="1914" y="1692"/>
                    <a:pt x="1906" y="1692"/>
                    <a:pt x="1906" y="1700"/>
                  </a:cubicBezTo>
                  <a:cubicBezTo>
                    <a:pt x="1898" y="1708"/>
                    <a:pt x="1906" y="1716"/>
                    <a:pt x="1906" y="1724"/>
                  </a:cubicBezTo>
                  <a:cubicBezTo>
                    <a:pt x="1914" y="1724"/>
                    <a:pt x="1914" y="1724"/>
                    <a:pt x="1914" y="1732"/>
                  </a:cubicBezTo>
                  <a:lnTo>
                    <a:pt x="1906" y="1739"/>
                  </a:lnTo>
                  <a:cubicBezTo>
                    <a:pt x="1890" y="1755"/>
                    <a:pt x="1882" y="1755"/>
                    <a:pt x="1890" y="1771"/>
                  </a:cubicBezTo>
                  <a:cubicBezTo>
                    <a:pt x="1906" y="1787"/>
                    <a:pt x="1906" y="1795"/>
                    <a:pt x="1906" y="1818"/>
                  </a:cubicBezTo>
                  <a:cubicBezTo>
                    <a:pt x="1906" y="1826"/>
                    <a:pt x="1898" y="1834"/>
                    <a:pt x="1898" y="1842"/>
                  </a:cubicBezTo>
                  <a:lnTo>
                    <a:pt x="1898" y="1842"/>
                  </a:lnTo>
                  <a:cubicBezTo>
                    <a:pt x="1898" y="1882"/>
                    <a:pt x="1898" y="1882"/>
                    <a:pt x="1914" y="1890"/>
                  </a:cubicBezTo>
                  <a:cubicBezTo>
                    <a:pt x="1914" y="1897"/>
                    <a:pt x="1914" y="1897"/>
                    <a:pt x="1914" y="1897"/>
                  </a:cubicBezTo>
                  <a:lnTo>
                    <a:pt x="1914" y="1897"/>
                  </a:lnTo>
                  <a:lnTo>
                    <a:pt x="1914" y="1905"/>
                  </a:lnTo>
                  <a:cubicBezTo>
                    <a:pt x="1906" y="1913"/>
                    <a:pt x="1890" y="1921"/>
                    <a:pt x="1858" y="1921"/>
                  </a:cubicBezTo>
                  <a:cubicBezTo>
                    <a:pt x="1834" y="1921"/>
                    <a:pt x="1795" y="1913"/>
                    <a:pt x="1763" y="1913"/>
                  </a:cubicBezTo>
                  <a:cubicBezTo>
                    <a:pt x="1739" y="1905"/>
                    <a:pt x="1716" y="1905"/>
                    <a:pt x="1708" y="1905"/>
                  </a:cubicBezTo>
                  <a:cubicBezTo>
                    <a:pt x="1700" y="1905"/>
                    <a:pt x="1692" y="1905"/>
                    <a:pt x="1692" y="1905"/>
                  </a:cubicBezTo>
                  <a:cubicBezTo>
                    <a:pt x="1684" y="1913"/>
                    <a:pt x="1684" y="1913"/>
                    <a:pt x="1684" y="1921"/>
                  </a:cubicBezTo>
                  <a:cubicBezTo>
                    <a:pt x="1684" y="1929"/>
                    <a:pt x="1684" y="1945"/>
                    <a:pt x="1700" y="1969"/>
                  </a:cubicBezTo>
                  <a:cubicBezTo>
                    <a:pt x="1716" y="1992"/>
                    <a:pt x="1716" y="2024"/>
                    <a:pt x="1708" y="2056"/>
                  </a:cubicBezTo>
                  <a:cubicBezTo>
                    <a:pt x="1708" y="2063"/>
                    <a:pt x="1708" y="2079"/>
                    <a:pt x="1708" y="2087"/>
                  </a:cubicBezTo>
                  <a:cubicBezTo>
                    <a:pt x="1708" y="2111"/>
                    <a:pt x="1700" y="2119"/>
                    <a:pt x="1684" y="2119"/>
                  </a:cubicBezTo>
                  <a:close/>
                  <a:moveTo>
                    <a:pt x="1605" y="2016"/>
                  </a:moveTo>
                  <a:lnTo>
                    <a:pt x="1605" y="2016"/>
                  </a:lnTo>
                  <a:lnTo>
                    <a:pt x="1605" y="2016"/>
                  </a:lnTo>
                  <a:cubicBezTo>
                    <a:pt x="1605" y="2016"/>
                    <a:pt x="1613" y="2024"/>
                    <a:pt x="1629" y="2048"/>
                  </a:cubicBezTo>
                  <a:cubicBezTo>
                    <a:pt x="1629" y="2056"/>
                    <a:pt x="1629" y="2063"/>
                    <a:pt x="1629" y="2071"/>
                  </a:cubicBezTo>
                  <a:cubicBezTo>
                    <a:pt x="1629" y="2095"/>
                    <a:pt x="1629" y="2111"/>
                    <a:pt x="1653" y="2111"/>
                  </a:cubicBezTo>
                  <a:cubicBezTo>
                    <a:pt x="1653" y="2111"/>
                    <a:pt x="1661" y="2111"/>
                    <a:pt x="1668" y="2111"/>
                  </a:cubicBezTo>
                  <a:cubicBezTo>
                    <a:pt x="1668" y="2111"/>
                    <a:pt x="1676" y="2111"/>
                    <a:pt x="1684" y="2111"/>
                  </a:cubicBezTo>
                  <a:cubicBezTo>
                    <a:pt x="1692" y="2111"/>
                    <a:pt x="1700" y="2111"/>
                    <a:pt x="1700" y="2087"/>
                  </a:cubicBezTo>
                  <a:cubicBezTo>
                    <a:pt x="1700" y="2079"/>
                    <a:pt x="1700" y="2063"/>
                    <a:pt x="1700" y="2048"/>
                  </a:cubicBezTo>
                  <a:cubicBezTo>
                    <a:pt x="1708" y="2024"/>
                    <a:pt x="1708" y="1992"/>
                    <a:pt x="1692" y="1969"/>
                  </a:cubicBezTo>
                  <a:cubicBezTo>
                    <a:pt x="1676" y="1945"/>
                    <a:pt x="1676" y="1929"/>
                    <a:pt x="1676" y="1921"/>
                  </a:cubicBezTo>
                  <a:cubicBezTo>
                    <a:pt x="1676" y="1913"/>
                    <a:pt x="1684" y="1905"/>
                    <a:pt x="1692" y="1897"/>
                  </a:cubicBezTo>
                  <a:cubicBezTo>
                    <a:pt x="1692" y="1897"/>
                    <a:pt x="1700" y="1897"/>
                    <a:pt x="1708" y="1897"/>
                  </a:cubicBezTo>
                  <a:cubicBezTo>
                    <a:pt x="1716" y="1897"/>
                    <a:pt x="1739" y="1897"/>
                    <a:pt x="1763" y="1905"/>
                  </a:cubicBezTo>
                  <a:cubicBezTo>
                    <a:pt x="1795" y="1913"/>
                    <a:pt x="1834" y="1913"/>
                    <a:pt x="1858" y="1913"/>
                  </a:cubicBezTo>
                  <a:cubicBezTo>
                    <a:pt x="1882" y="1913"/>
                    <a:pt x="1898" y="1913"/>
                    <a:pt x="1906" y="1905"/>
                  </a:cubicBezTo>
                  <a:cubicBezTo>
                    <a:pt x="1906" y="1897"/>
                    <a:pt x="1906" y="1897"/>
                    <a:pt x="1906" y="1897"/>
                  </a:cubicBezTo>
                  <a:cubicBezTo>
                    <a:pt x="1890" y="1882"/>
                    <a:pt x="1890" y="1874"/>
                    <a:pt x="1890" y="1842"/>
                  </a:cubicBezTo>
                  <a:lnTo>
                    <a:pt x="1890" y="1842"/>
                  </a:lnTo>
                  <a:cubicBezTo>
                    <a:pt x="1890" y="1826"/>
                    <a:pt x="1898" y="1826"/>
                    <a:pt x="1898" y="1818"/>
                  </a:cubicBezTo>
                  <a:cubicBezTo>
                    <a:pt x="1898" y="1795"/>
                    <a:pt x="1898" y="1795"/>
                    <a:pt x="1890" y="1771"/>
                  </a:cubicBezTo>
                  <a:cubicBezTo>
                    <a:pt x="1874" y="1755"/>
                    <a:pt x="1890" y="1747"/>
                    <a:pt x="1898" y="1739"/>
                  </a:cubicBezTo>
                  <a:cubicBezTo>
                    <a:pt x="1898" y="1732"/>
                    <a:pt x="1906" y="1732"/>
                    <a:pt x="1906" y="1732"/>
                  </a:cubicBezTo>
                  <a:cubicBezTo>
                    <a:pt x="1906" y="1724"/>
                    <a:pt x="1906" y="1724"/>
                    <a:pt x="1906" y="1724"/>
                  </a:cubicBezTo>
                  <a:cubicBezTo>
                    <a:pt x="1898" y="1716"/>
                    <a:pt x="1890" y="1708"/>
                    <a:pt x="1898" y="1700"/>
                  </a:cubicBezTo>
                  <a:cubicBezTo>
                    <a:pt x="1898" y="1692"/>
                    <a:pt x="1906" y="1684"/>
                    <a:pt x="1921" y="1684"/>
                  </a:cubicBezTo>
                  <a:cubicBezTo>
                    <a:pt x="1945" y="1676"/>
                    <a:pt x="1961" y="1660"/>
                    <a:pt x="1961" y="1645"/>
                  </a:cubicBezTo>
                  <a:lnTo>
                    <a:pt x="1961" y="1637"/>
                  </a:lnTo>
                  <a:cubicBezTo>
                    <a:pt x="1953" y="1629"/>
                    <a:pt x="1945" y="1629"/>
                    <a:pt x="1937" y="1637"/>
                  </a:cubicBezTo>
                  <a:cubicBezTo>
                    <a:pt x="1937" y="1637"/>
                    <a:pt x="1937" y="1637"/>
                    <a:pt x="1929" y="1637"/>
                  </a:cubicBezTo>
                  <a:cubicBezTo>
                    <a:pt x="1929" y="1637"/>
                    <a:pt x="1929" y="1637"/>
                    <a:pt x="1929" y="1629"/>
                  </a:cubicBezTo>
                  <a:cubicBezTo>
                    <a:pt x="1929" y="1629"/>
                    <a:pt x="1929" y="1621"/>
                    <a:pt x="1929" y="1613"/>
                  </a:cubicBezTo>
                  <a:cubicBezTo>
                    <a:pt x="1929" y="1597"/>
                    <a:pt x="1929" y="1597"/>
                    <a:pt x="1929" y="1589"/>
                  </a:cubicBezTo>
                  <a:cubicBezTo>
                    <a:pt x="1929" y="1581"/>
                    <a:pt x="1929" y="1581"/>
                    <a:pt x="1937" y="1573"/>
                  </a:cubicBezTo>
                  <a:cubicBezTo>
                    <a:pt x="1953" y="1566"/>
                    <a:pt x="1969" y="1557"/>
                    <a:pt x="1977" y="1550"/>
                  </a:cubicBezTo>
                  <a:cubicBezTo>
                    <a:pt x="1977" y="1542"/>
                    <a:pt x="1977" y="1542"/>
                    <a:pt x="1969" y="1534"/>
                  </a:cubicBezTo>
                  <a:cubicBezTo>
                    <a:pt x="1961" y="1526"/>
                    <a:pt x="1953" y="1526"/>
                    <a:pt x="1945" y="1518"/>
                  </a:cubicBezTo>
                  <a:cubicBezTo>
                    <a:pt x="1937" y="1518"/>
                    <a:pt x="1937" y="1518"/>
                    <a:pt x="1937" y="1518"/>
                  </a:cubicBezTo>
                  <a:cubicBezTo>
                    <a:pt x="1929" y="1518"/>
                    <a:pt x="1921" y="1510"/>
                    <a:pt x="1921" y="1502"/>
                  </a:cubicBezTo>
                  <a:cubicBezTo>
                    <a:pt x="1921" y="1502"/>
                    <a:pt x="1921" y="1494"/>
                    <a:pt x="1937" y="1486"/>
                  </a:cubicBezTo>
                  <a:cubicBezTo>
                    <a:pt x="1937" y="1479"/>
                    <a:pt x="1945" y="1479"/>
                    <a:pt x="1953" y="1479"/>
                  </a:cubicBezTo>
                  <a:cubicBezTo>
                    <a:pt x="1961" y="1479"/>
                    <a:pt x="1969" y="1479"/>
                    <a:pt x="1977" y="1463"/>
                  </a:cubicBezTo>
                  <a:cubicBezTo>
                    <a:pt x="1977" y="1455"/>
                    <a:pt x="1977" y="1447"/>
                    <a:pt x="1977" y="1439"/>
                  </a:cubicBezTo>
                  <a:cubicBezTo>
                    <a:pt x="1977" y="1439"/>
                    <a:pt x="1969" y="1439"/>
                    <a:pt x="1961" y="1439"/>
                  </a:cubicBezTo>
                  <a:cubicBezTo>
                    <a:pt x="1961" y="1439"/>
                    <a:pt x="1961" y="1439"/>
                    <a:pt x="1953" y="1439"/>
                  </a:cubicBezTo>
                  <a:lnTo>
                    <a:pt x="1945" y="1439"/>
                  </a:lnTo>
                  <a:cubicBezTo>
                    <a:pt x="1945" y="1439"/>
                    <a:pt x="1937" y="1439"/>
                    <a:pt x="1937" y="1431"/>
                  </a:cubicBezTo>
                  <a:cubicBezTo>
                    <a:pt x="1937" y="1431"/>
                    <a:pt x="1937" y="1423"/>
                    <a:pt x="1945" y="1423"/>
                  </a:cubicBezTo>
                  <a:cubicBezTo>
                    <a:pt x="1953" y="1415"/>
                    <a:pt x="1961" y="1415"/>
                    <a:pt x="1969" y="1407"/>
                  </a:cubicBezTo>
                  <a:cubicBezTo>
                    <a:pt x="1977" y="1407"/>
                    <a:pt x="1985" y="1407"/>
                    <a:pt x="1992" y="1399"/>
                  </a:cubicBezTo>
                  <a:lnTo>
                    <a:pt x="1992" y="1392"/>
                  </a:lnTo>
                  <a:cubicBezTo>
                    <a:pt x="2001" y="1384"/>
                    <a:pt x="2008" y="1376"/>
                    <a:pt x="2008" y="1376"/>
                  </a:cubicBezTo>
                  <a:cubicBezTo>
                    <a:pt x="2008" y="1368"/>
                    <a:pt x="2001" y="1368"/>
                    <a:pt x="1992" y="1368"/>
                  </a:cubicBezTo>
                  <a:cubicBezTo>
                    <a:pt x="1985" y="1360"/>
                    <a:pt x="1977" y="1360"/>
                    <a:pt x="1969" y="1360"/>
                  </a:cubicBezTo>
                  <a:cubicBezTo>
                    <a:pt x="1961" y="1352"/>
                    <a:pt x="1953" y="1352"/>
                    <a:pt x="1953" y="1352"/>
                  </a:cubicBezTo>
                  <a:cubicBezTo>
                    <a:pt x="1953" y="1344"/>
                    <a:pt x="1961" y="1344"/>
                    <a:pt x="1961" y="1344"/>
                  </a:cubicBezTo>
                  <a:cubicBezTo>
                    <a:pt x="1969" y="1336"/>
                    <a:pt x="1992" y="1328"/>
                    <a:pt x="2008" y="1328"/>
                  </a:cubicBezTo>
                  <a:cubicBezTo>
                    <a:pt x="2008" y="1328"/>
                    <a:pt x="2008" y="1328"/>
                    <a:pt x="2016" y="1328"/>
                  </a:cubicBezTo>
                  <a:cubicBezTo>
                    <a:pt x="2024" y="1328"/>
                    <a:pt x="2024" y="1328"/>
                    <a:pt x="2032" y="1328"/>
                  </a:cubicBezTo>
                  <a:lnTo>
                    <a:pt x="2032" y="1328"/>
                  </a:lnTo>
                  <a:lnTo>
                    <a:pt x="2032" y="1328"/>
                  </a:lnTo>
                  <a:cubicBezTo>
                    <a:pt x="2024" y="1313"/>
                    <a:pt x="2016" y="1305"/>
                    <a:pt x="2016" y="1297"/>
                  </a:cubicBezTo>
                  <a:cubicBezTo>
                    <a:pt x="2024" y="1297"/>
                    <a:pt x="2024" y="1289"/>
                    <a:pt x="2032" y="1289"/>
                  </a:cubicBezTo>
                  <a:cubicBezTo>
                    <a:pt x="2040" y="1289"/>
                    <a:pt x="2040" y="1289"/>
                    <a:pt x="2040" y="1289"/>
                  </a:cubicBezTo>
                  <a:cubicBezTo>
                    <a:pt x="2048" y="1289"/>
                    <a:pt x="2056" y="1289"/>
                    <a:pt x="2056" y="1289"/>
                  </a:cubicBezTo>
                  <a:lnTo>
                    <a:pt x="2056" y="1289"/>
                  </a:lnTo>
                  <a:cubicBezTo>
                    <a:pt x="2056" y="1281"/>
                    <a:pt x="2064" y="1281"/>
                    <a:pt x="2072" y="1281"/>
                  </a:cubicBezTo>
                  <a:cubicBezTo>
                    <a:pt x="2079" y="1273"/>
                    <a:pt x="2087" y="1273"/>
                    <a:pt x="2087" y="1265"/>
                  </a:cubicBezTo>
                  <a:lnTo>
                    <a:pt x="2087" y="1265"/>
                  </a:lnTo>
                  <a:cubicBezTo>
                    <a:pt x="2079" y="1257"/>
                    <a:pt x="2072" y="1257"/>
                    <a:pt x="2072" y="1257"/>
                  </a:cubicBezTo>
                  <a:cubicBezTo>
                    <a:pt x="2064" y="1249"/>
                    <a:pt x="2064" y="1249"/>
                    <a:pt x="2056" y="1249"/>
                  </a:cubicBezTo>
                  <a:lnTo>
                    <a:pt x="2056" y="1249"/>
                  </a:lnTo>
                  <a:cubicBezTo>
                    <a:pt x="2024" y="1249"/>
                    <a:pt x="1953" y="1249"/>
                    <a:pt x="1929" y="1233"/>
                  </a:cubicBezTo>
                  <a:cubicBezTo>
                    <a:pt x="1906" y="1218"/>
                    <a:pt x="1906" y="1194"/>
                    <a:pt x="1914" y="1170"/>
                  </a:cubicBezTo>
                  <a:cubicBezTo>
                    <a:pt x="1921" y="1155"/>
                    <a:pt x="1921" y="1146"/>
                    <a:pt x="1914" y="1139"/>
                  </a:cubicBezTo>
                  <a:cubicBezTo>
                    <a:pt x="1906" y="1131"/>
                    <a:pt x="1890" y="1107"/>
                    <a:pt x="1874" y="1091"/>
                  </a:cubicBezTo>
                  <a:cubicBezTo>
                    <a:pt x="1866" y="1075"/>
                    <a:pt x="1866" y="1067"/>
                    <a:pt x="1858" y="1060"/>
                  </a:cubicBezTo>
                  <a:cubicBezTo>
                    <a:pt x="1842" y="1044"/>
                    <a:pt x="1834" y="1036"/>
                    <a:pt x="1819" y="1028"/>
                  </a:cubicBezTo>
                  <a:cubicBezTo>
                    <a:pt x="1811" y="1028"/>
                    <a:pt x="1803" y="1020"/>
                    <a:pt x="1795" y="1020"/>
                  </a:cubicBezTo>
                  <a:cubicBezTo>
                    <a:pt x="1771" y="1004"/>
                    <a:pt x="1779" y="980"/>
                    <a:pt x="1779" y="957"/>
                  </a:cubicBezTo>
                  <a:cubicBezTo>
                    <a:pt x="1779" y="949"/>
                    <a:pt x="1779" y="941"/>
                    <a:pt x="1779" y="933"/>
                  </a:cubicBezTo>
                  <a:cubicBezTo>
                    <a:pt x="1771" y="917"/>
                    <a:pt x="1724" y="854"/>
                    <a:pt x="1700" y="830"/>
                  </a:cubicBezTo>
                  <a:cubicBezTo>
                    <a:pt x="1692" y="830"/>
                    <a:pt x="1692" y="830"/>
                    <a:pt x="1684" y="822"/>
                  </a:cubicBezTo>
                  <a:cubicBezTo>
                    <a:pt x="1661" y="807"/>
                    <a:pt x="1637" y="791"/>
                    <a:pt x="1597" y="759"/>
                  </a:cubicBezTo>
                  <a:cubicBezTo>
                    <a:pt x="1558" y="728"/>
                    <a:pt x="1550" y="704"/>
                    <a:pt x="1542" y="688"/>
                  </a:cubicBezTo>
                  <a:cubicBezTo>
                    <a:pt x="1534" y="680"/>
                    <a:pt x="1534" y="672"/>
                    <a:pt x="1526" y="656"/>
                  </a:cubicBezTo>
                  <a:cubicBezTo>
                    <a:pt x="1502" y="633"/>
                    <a:pt x="1479" y="625"/>
                    <a:pt x="1447" y="617"/>
                  </a:cubicBezTo>
                  <a:cubicBezTo>
                    <a:pt x="1415" y="601"/>
                    <a:pt x="1392" y="593"/>
                    <a:pt x="1360" y="546"/>
                  </a:cubicBezTo>
                  <a:cubicBezTo>
                    <a:pt x="1328" y="506"/>
                    <a:pt x="1313" y="498"/>
                    <a:pt x="1265" y="482"/>
                  </a:cubicBezTo>
                  <a:cubicBezTo>
                    <a:pt x="1210" y="459"/>
                    <a:pt x="1162" y="388"/>
                    <a:pt x="1123" y="324"/>
                  </a:cubicBezTo>
                  <a:cubicBezTo>
                    <a:pt x="1115" y="316"/>
                    <a:pt x="1115" y="301"/>
                    <a:pt x="1107" y="293"/>
                  </a:cubicBezTo>
                  <a:cubicBezTo>
                    <a:pt x="1091" y="261"/>
                    <a:pt x="1084" y="245"/>
                    <a:pt x="1068" y="245"/>
                  </a:cubicBezTo>
                  <a:cubicBezTo>
                    <a:pt x="1060" y="245"/>
                    <a:pt x="1052" y="245"/>
                    <a:pt x="1044" y="253"/>
                  </a:cubicBezTo>
                  <a:cubicBezTo>
                    <a:pt x="1036" y="253"/>
                    <a:pt x="1028" y="253"/>
                    <a:pt x="1020" y="253"/>
                  </a:cubicBezTo>
                  <a:cubicBezTo>
                    <a:pt x="1012" y="253"/>
                    <a:pt x="1004" y="253"/>
                    <a:pt x="1004" y="245"/>
                  </a:cubicBezTo>
                  <a:cubicBezTo>
                    <a:pt x="989" y="229"/>
                    <a:pt x="949" y="198"/>
                    <a:pt x="925" y="182"/>
                  </a:cubicBezTo>
                  <a:cubicBezTo>
                    <a:pt x="917" y="182"/>
                    <a:pt x="917" y="182"/>
                    <a:pt x="909" y="174"/>
                  </a:cubicBezTo>
                  <a:cubicBezTo>
                    <a:pt x="894" y="166"/>
                    <a:pt x="902" y="135"/>
                    <a:pt x="902" y="103"/>
                  </a:cubicBezTo>
                  <a:cubicBezTo>
                    <a:pt x="902" y="95"/>
                    <a:pt x="902" y="95"/>
                    <a:pt x="902" y="95"/>
                  </a:cubicBezTo>
                  <a:cubicBezTo>
                    <a:pt x="902" y="63"/>
                    <a:pt x="941" y="48"/>
                    <a:pt x="957" y="32"/>
                  </a:cubicBezTo>
                  <a:cubicBezTo>
                    <a:pt x="965" y="24"/>
                    <a:pt x="965" y="24"/>
                    <a:pt x="965" y="24"/>
                  </a:cubicBezTo>
                  <a:cubicBezTo>
                    <a:pt x="973" y="24"/>
                    <a:pt x="973" y="24"/>
                    <a:pt x="973" y="8"/>
                  </a:cubicBezTo>
                  <a:cubicBezTo>
                    <a:pt x="965" y="16"/>
                    <a:pt x="949" y="16"/>
                    <a:pt x="941" y="16"/>
                  </a:cubicBezTo>
                  <a:cubicBezTo>
                    <a:pt x="917" y="16"/>
                    <a:pt x="799" y="32"/>
                    <a:pt x="617" y="48"/>
                  </a:cubicBezTo>
                  <a:cubicBezTo>
                    <a:pt x="451" y="71"/>
                    <a:pt x="245" y="95"/>
                    <a:pt x="8" y="119"/>
                  </a:cubicBezTo>
                  <a:cubicBezTo>
                    <a:pt x="372" y="1241"/>
                    <a:pt x="372" y="1241"/>
                    <a:pt x="372" y="1241"/>
                  </a:cubicBezTo>
                  <a:cubicBezTo>
                    <a:pt x="372" y="1241"/>
                    <a:pt x="396" y="1249"/>
                    <a:pt x="411" y="1265"/>
                  </a:cubicBezTo>
                  <a:cubicBezTo>
                    <a:pt x="419" y="1273"/>
                    <a:pt x="419" y="1281"/>
                    <a:pt x="419" y="1289"/>
                  </a:cubicBezTo>
                  <a:cubicBezTo>
                    <a:pt x="419" y="1297"/>
                    <a:pt x="411" y="1313"/>
                    <a:pt x="419" y="1320"/>
                  </a:cubicBezTo>
                  <a:cubicBezTo>
                    <a:pt x="419" y="1336"/>
                    <a:pt x="427" y="1344"/>
                    <a:pt x="435" y="1344"/>
                  </a:cubicBezTo>
                  <a:cubicBezTo>
                    <a:pt x="435" y="1352"/>
                    <a:pt x="443" y="1352"/>
                    <a:pt x="443" y="1368"/>
                  </a:cubicBezTo>
                  <a:cubicBezTo>
                    <a:pt x="443" y="1392"/>
                    <a:pt x="435" y="1407"/>
                    <a:pt x="419" y="1415"/>
                  </a:cubicBezTo>
                  <a:cubicBezTo>
                    <a:pt x="411" y="1423"/>
                    <a:pt x="411" y="1423"/>
                    <a:pt x="411" y="1423"/>
                  </a:cubicBezTo>
                  <a:cubicBezTo>
                    <a:pt x="404" y="1431"/>
                    <a:pt x="388" y="1431"/>
                    <a:pt x="388" y="1439"/>
                  </a:cubicBezTo>
                  <a:cubicBezTo>
                    <a:pt x="388" y="1447"/>
                    <a:pt x="388" y="1447"/>
                    <a:pt x="396" y="1455"/>
                  </a:cubicBezTo>
                  <a:cubicBezTo>
                    <a:pt x="404" y="1471"/>
                    <a:pt x="411" y="1518"/>
                    <a:pt x="396" y="1534"/>
                  </a:cubicBezTo>
                  <a:cubicBezTo>
                    <a:pt x="380" y="1542"/>
                    <a:pt x="364" y="1605"/>
                    <a:pt x="380" y="1621"/>
                  </a:cubicBezTo>
                  <a:lnTo>
                    <a:pt x="388" y="1629"/>
                  </a:lnTo>
                  <a:cubicBezTo>
                    <a:pt x="404" y="1645"/>
                    <a:pt x="427" y="1676"/>
                    <a:pt x="427" y="1700"/>
                  </a:cubicBezTo>
                  <a:cubicBezTo>
                    <a:pt x="427" y="1716"/>
                    <a:pt x="427" y="1739"/>
                    <a:pt x="427" y="1771"/>
                  </a:cubicBezTo>
                  <a:cubicBezTo>
                    <a:pt x="419" y="1803"/>
                    <a:pt x="411" y="1834"/>
                    <a:pt x="419" y="1850"/>
                  </a:cubicBezTo>
                  <a:cubicBezTo>
                    <a:pt x="419" y="1858"/>
                    <a:pt x="427" y="1874"/>
                    <a:pt x="435" y="1890"/>
                  </a:cubicBezTo>
                  <a:cubicBezTo>
                    <a:pt x="451" y="1921"/>
                    <a:pt x="467" y="1961"/>
                    <a:pt x="467" y="1977"/>
                  </a:cubicBezTo>
                  <a:cubicBezTo>
                    <a:pt x="506" y="2032"/>
                    <a:pt x="546" y="2095"/>
                    <a:pt x="554" y="2103"/>
                  </a:cubicBezTo>
                  <a:cubicBezTo>
                    <a:pt x="569" y="2103"/>
                    <a:pt x="1589" y="2016"/>
                    <a:pt x="1605" y="2016"/>
                  </a:cubicBezTo>
                  <a:close/>
                </a:path>
              </a:pathLst>
            </a:custGeom>
            <a:solidFill>
              <a:schemeClr val="accent6"/>
            </a:solidFill>
            <a:ln>
              <a:solidFill>
                <a:schemeClr val="bg2"/>
              </a:solidFill>
            </a:ln>
            <a:effectLst/>
          </p:spPr>
          <p:txBody>
            <a:bodyPr wrap="none" anchor="ctr"/>
            <a:lstStyle/>
            <a:p>
              <a:endParaRPr lang="en-US" dirty="0">
                <a:latin typeface="Calibri Light" panose="020F0302020204030204"/>
              </a:endParaRPr>
            </a:p>
          </p:txBody>
        </p:sp>
        <p:sp>
          <p:nvSpPr>
            <p:cNvPr id="85" name="Freeform 412"/>
            <p:cNvSpPr>
              <a:spLocks noChangeArrowheads="1"/>
            </p:cNvSpPr>
            <p:nvPr/>
          </p:nvSpPr>
          <p:spPr bwMode="auto">
            <a:xfrm>
              <a:off x="13964782" y="7033454"/>
              <a:ext cx="758412" cy="1240828"/>
            </a:xfrm>
            <a:custGeom>
              <a:avLst/>
              <a:gdLst>
                <a:gd name="T0" fmla="*/ 1399 w 1440"/>
                <a:gd name="T1" fmla="*/ 1581 h 2357"/>
                <a:gd name="T2" fmla="*/ 1399 w 1440"/>
                <a:gd name="T3" fmla="*/ 1581 h 2357"/>
                <a:gd name="T4" fmla="*/ 1344 w 1440"/>
                <a:gd name="T5" fmla="*/ 1502 h 2357"/>
                <a:gd name="T6" fmla="*/ 1360 w 1440"/>
                <a:gd name="T7" fmla="*/ 1407 h 2357"/>
                <a:gd name="T8" fmla="*/ 1360 w 1440"/>
                <a:gd name="T9" fmla="*/ 1336 h 2357"/>
                <a:gd name="T10" fmla="*/ 1383 w 1440"/>
                <a:gd name="T11" fmla="*/ 1296 h 2357"/>
                <a:gd name="T12" fmla="*/ 1415 w 1440"/>
                <a:gd name="T13" fmla="*/ 1249 h 2357"/>
                <a:gd name="T14" fmla="*/ 1383 w 1440"/>
                <a:gd name="T15" fmla="*/ 1209 h 2357"/>
                <a:gd name="T16" fmla="*/ 1376 w 1440"/>
                <a:gd name="T17" fmla="*/ 1146 h 2357"/>
                <a:gd name="T18" fmla="*/ 1336 w 1440"/>
                <a:gd name="T19" fmla="*/ 1130 h 2357"/>
                <a:gd name="T20" fmla="*/ 980 w 1440"/>
                <a:gd name="T21" fmla="*/ 0 h 2357"/>
                <a:gd name="T22" fmla="*/ 0 w 1440"/>
                <a:gd name="T23" fmla="*/ 95 h 2357"/>
                <a:gd name="T24" fmla="*/ 24 w 1440"/>
                <a:gd name="T25" fmla="*/ 134 h 2357"/>
                <a:gd name="T26" fmla="*/ 40 w 1440"/>
                <a:gd name="T27" fmla="*/ 182 h 2357"/>
                <a:gd name="T28" fmla="*/ 24 w 1440"/>
                <a:gd name="T29" fmla="*/ 1636 h 2357"/>
                <a:gd name="T30" fmla="*/ 111 w 1440"/>
                <a:gd name="T31" fmla="*/ 2300 h 2357"/>
                <a:gd name="T32" fmla="*/ 190 w 1440"/>
                <a:gd name="T33" fmla="*/ 2292 h 2357"/>
                <a:gd name="T34" fmla="*/ 229 w 1440"/>
                <a:gd name="T35" fmla="*/ 2261 h 2357"/>
                <a:gd name="T36" fmla="*/ 245 w 1440"/>
                <a:gd name="T37" fmla="*/ 2134 h 2357"/>
                <a:gd name="T38" fmla="*/ 308 w 1440"/>
                <a:gd name="T39" fmla="*/ 2166 h 2357"/>
                <a:gd name="T40" fmla="*/ 285 w 1440"/>
                <a:gd name="T41" fmla="*/ 2229 h 2357"/>
                <a:gd name="T42" fmla="*/ 356 w 1440"/>
                <a:gd name="T43" fmla="*/ 2284 h 2357"/>
                <a:gd name="T44" fmla="*/ 332 w 1440"/>
                <a:gd name="T45" fmla="*/ 2324 h 2357"/>
                <a:gd name="T46" fmla="*/ 277 w 1440"/>
                <a:gd name="T47" fmla="*/ 2348 h 2357"/>
                <a:gd name="T48" fmla="*/ 371 w 1440"/>
                <a:gd name="T49" fmla="*/ 2340 h 2357"/>
                <a:gd name="T50" fmla="*/ 443 w 1440"/>
                <a:gd name="T51" fmla="*/ 2316 h 2357"/>
                <a:gd name="T52" fmla="*/ 474 w 1440"/>
                <a:gd name="T53" fmla="*/ 2277 h 2357"/>
                <a:gd name="T54" fmla="*/ 490 w 1440"/>
                <a:gd name="T55" fmla="*/ 2292 h 2357"/>
                <a:gd name="T56" fmla="*/ 514 w 1440"/>
                <a:gd name="T57" fmla="*/ 2229 h 2357"/>
                <a:gd name="T58" fmla="*/ 490 w 1440"/>
                <a:gd name="T59" fmla="*/ 2158 h 2357"/>
                <a:gd name="T60" fmla="*/ 482 w 1440"/>
                <a:gd name="T61" fmla="*/ 2095 h 2357"/>
                <a:gd name="T62" fmla="*/ 411 w 1440"/>
                <a:gd name="T63" fmla="*/ 2008 h 2357"/>
                <a:gd name="T64" fmla="*/ 1439 w 1440"/>
                <a:gd name="T65" fmla="*/ 1858 h 2357"/>
                <a:gd name="T66" fmla="*/ 1383 w 1440"/>
                <a:gd name="T67" fmla="*/ 1731 h 2357"/>
                <a:gd name="T68" fmla="*/ 1399 w 1440"/>
                <a:gd name="T69" fmla="*/ 1581 h 2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40" h="2357">
                  <a:moveTo>
                    <a:pt x="1399" y="1581"/>
                  </a:moveTo>
                  <a:lnTo>
                    <a:pt x="1399" y="1581"/>
                  </a:lnTo>
                  <a:cubicBezTo>
                    <a:pt x="1399" y="1549"/>
                    <a:pt x="1360" y="1518"/>
                    <a:pt x="1344" y="1502"/>
                  </a:cubicBezTo>
                  <a:cubicBezTo>
                    <a:pt x="1336" y="1486"/>
                    <a:pt x="1344" y="1423"/>
                    <a:pt x="1360" y="1407"/>
                  </a:cubicBezTo>
                  <a:cubicBezTo>
                    <a:pt x="1376" y="1391"/>
                    <a:pt x="1376" y="1352"/>
                    <a:pt x="1360" y="1336"/>
                  </a:cubicBezTo>
                  <a:cubicBezTo>
                    <a:pt x="1352" y="1320"/>
                    <a:pt x="1368" y="1304"/>
                    <a:pt x="1383" y="1296"/>
                  </a:cubicBezTo>
                  <a:cubicBezTo>
                    <a:pt x="1407" y="1288"/>
                    <a:pt x="1415" y="1273"/>
                    <a:pt x="1415" y="1249"/>
                  </a:cubicBezTo>
                  <a:cubicBezTo>
                    <a:pt x="1415" y="1225"/>
                    <a:pt x="1399" y="1233"/>
                    <a:pt x="1383" y="1209"/>
                  </a:cubicBezTo>
                  <a:cubicBezTo>
                    <a:pt x="1376" y="1178"/>
                    <a:pt x="1391" y="1154"/>
                    <a:pt x="1376" y="1146"/>
                  </a:cubicBezTo>
                  <a:cubicBezTo>
                    <a:pt x="1368" y="1138"/>
                    <a:pt x="1336" y="1130"/>
                    <a:pt x="1336" y="1130"/>
                  </a:cubicBezTo>
                  <a:cubicBezTo>
                    <a:pt x="980" y="0"/>
                    <a:pt x="980" y="0"/>
                    <a:pt x="980" y="0"/>
                  </a:cubicBezTo>
                  <a:cubicBezTo>
                    <a:pt x="672" y="31"/>
                    <a:pt x="324" y="71"/>
                    <a:pt x="0" y="95"/>
                  </a:cubicBezTo>
                  <a:cubicBezTo>
                    <a:pt x="8" y="110"/>
                    <a:pt x="16" y="126"/>
                    <a:pt x="24" y="134"/>
                  </a:cubicBezTo>
                  <a:cubicBezTo>
                    <a:pt x="55" y="158"/>
                    <a:pt x="40" y="166"/>
                    <a:pt x="40" y="182"/>
                  </a:cubicBezTo>
                  <a:cubicBezTo>
                    <a:pt x="40" y="197"/>
                    <a:pt x="24" y="1636"/>
                    <a:pt x="24" y="1636"/>
                  </a:cubicBezTo>
                  <a:cubicBezTo>
                    <a:pt x="111" y="2300"/>
                    <a:pt x="111" y="2300"/>
                    <a:pt x="111" y="2300"/>
                  </a:cubicBezTo>
                  <a:cubicBezTo>
                    <a:pt x="134" y="2292"/>
                    <a:pt x="158" y="2284"/>
                    <a:pt x="190" y="2292"/>
                  </a:cubicBezTo>
                  <a:cubicBezTo>
                    <a:pt x="237" y="2300"/>
                    <a:pt x="229" y="2300"/>
                    <a:pt x="229" y="2261"/>
                  </a:cubicBezTo>
                  <a:cubicBezTo>
                    <a:pt x="229" y="2229"/>
                    <a:pt x="221" y="2142"/>
                    <a:pt x="245" y="2134"/>
                  </a:cubicBezTo>
                  <a:cubicBezTo>
                    <a:pt x="269" y="2118"/>
                    <a:pt x="316" y="2134"/>
                    <a:pt x="308" y="2166"/>
                  </a:cubicBezTo>
                  <a:cubicBezTo>
                    <a:pt x="300" y="2197"/>
                    <a:pt x="269" y="2205"/>
                    <a:pt x="285" y="2229"/>
                  </a:cubicBezTo>
                  <a:cubicBezTo>
                    <a:pt x="308" y="2253"/>
                    <a:pt x="356" y="2253"/>
                    <a:pt x="356" y="2284"/>
                  </a:cubicBezTo>
                  <a:cubicBezTo>
                    <a:pt x="356" y="2308"/>
                    <a:pt x="380" y="2316"/>
                    <a:pt x="332" y="2324"/>
                  </a:cubicBezTo>
                  <a:cubicBezTo>
                    <a:pt x="293" y="2332"/>
                    <a:pt x="253" y="2340"/>
                    <a:pt x="277" y="2348"/>
                  </a:cubicBezTo>
                  <a:cubicBezTo>
                    <a:pt x="308" y="2356"/>
                    <a:pt x="324" y="2348"/>
                    <a:pt x="371" y="2340"/>
                  </a:cubicBezTo>
                  <a:cubicBezTo>
                    <a:pt x="411" y="2332"/>
                    <a:pt x="427" y="2348"/>
                    <a:pt x="443" y="2316"/>
                  </a:cubicBezTo>
                  <a:cubicBezTo>
                    <a:pt x="458" y="2277"/>
                    <a:pt x="458" y="2261"/>
                    <a:pt x="474" y="2277"/>
                  </a:cubicBezTo>
                  <a:cubicBezTo>
                    <a:pt x="482" y="2284"/>
                    <a:pt x="490" y="2284"/>
                    <a:pt x="490" y="2292"/>
                  </a:cubicBezTo>
                  <a:cubicBezTo>
                    <a:pt x="506" y="2269"/>
                    <a:pt x="522" y="2237"/>
                    <a:pt x="514" y="2229"/>
                  </a:cubicBezTo>
                  <a:cubicBezTo>
                    <a:pt x="514" y="2213"/>
                    <a:pt x="482" y="2182"/>
                    <a:pt x="490" y="2158"/>
                  </a:cubicBezTo>
                  <a:cubicBezTo>
                    <a:pt x="498" y="2134"/>
                    <a:pt x="514" y="2118"/>
                    <a:pt x="482" y="2095"/>
                  </a:cubicBezTo>
                  <a:cubicBezTo>
                    <a:pt x="451" y="2071"/>
                    <a:pt x="387" y="2031"/>
                    <a:pt x="411" y="2008"/>
                  </a:cubicBezTo>
                  <a:cubicBezTo>
                    <a:pt x="427" y="1976"/>
                    <a:pt x="1439" y="1858"/>
                    <a:pt x="1439" y="1858"/>
                  </a:cubicBezTo>
                  <a:cubicBezTo>
                    <a:pt x="1439" y="1834"/>
                    <a:pt x="1391" y="1747"/>
                    <a:pt x="1383" y="1731"/>
                  </a:cubicBezTo>
                  <a:cubicBezTo>
                    <a:pt x="1383" y="1707"/>
                    <a:pt x="1399" y="1620"/>
                    <a:pt x="1399" y="1581"/>
                  </a:cubicBezTo>
                </a:path>
              </a:pathLst>
            </a:custGeom>
            <a:solidFill>
              <a:schemeClr val="accent6"/>
            </a:solidFill>
            <a:ln>
              <a:solidFill>
                <a:schemeClr val="bg2"/>
              </a:solidFill>
            </a:ln>
            <a:effectLst/>
          </p:spPr>
          <p:txBody>
            <a:bodyPr wrap="none" anchor="ctr"/>
            <a:lstStyle/>
            <a:p>
              <a:endParaRPr lang="en-US" dirty="0">
                <a:latin typeface="Calibri Light" panose="020F0302020204030204"/>
              </a:endParaRPr>
            </a:p>
          </p:txBody>
        </p:sp>
        <p:sp>
          <p:nvSpPr>
            <p:cNvPr id="86" name="Freeform 413"/>
            <p:cNvSpPr>
              <a:spLocks noChangeArrowheads="1"/>
            </p:cNvSpPr>
            <p:nvPr/>
          </p:nvSpPr>
          <p:spPr bwMode="auto">
            <a:xfrm>
              <a:off x="13960144" y="7028816"/>
              <a:ext cx="760732" cy="1243148"/>
            </a:xfrm>
            <a:custGeom>
              <a:avLst/>
              <a:gdLst>
                <a:gd name="T0" fmla="*/ 285 w 1448"/>
                <a:gd name="T1" fmla="*/ 2364 h 2365"/>
                <a:gd name="T2" fmla="*/ 364 w 1448"/>
                <a:gd name="T3" fmla="*/ 2324 h 2365"/>
                <a:gd name="T4" fmla="*/ 324 w 1448"/>
                <a:gd name="T5" fmla="*/ 2261 h 2365"/>
                <a:gd name="T6" fmla="*/ 316 w 1448"/>
                <a:gd name="T7" fmla="*/ 2174 h 2365"/>
                <a:gd name="T8" fmla="*/ 253 w 1448"/>
                <a:gd name="T9" fmla="*/ 2142 h 2365"/>
                <a:gd name="T10" fmla="*/ 245 w 1448"/>
                <a:gd name="T11" fmla="*/ 2285 h 2365"/>
                <a:gd name="T12" fmla="*/ 166 w 1448"/>
                <a:gd name="T13" fmla="*/ 2300 h 2365"/>
                <a:gd name="T14" fmla="*/ 111 w 1448"/>
                <a:gd name="T15" fmla="*/ 2308 h 2365"/>
                <a:gd name="T16" fmla="*/ 48 w 1448"/>
                <a:gd name="T17" fmla="*/ 182 h 2365"/>
                <a:gd name="T18" fmla="*/ 0 w 1448"/>
                <a:gd name="T19" fmla="*/ 103 h 2365"/>
                <a:gd name="T20" fmla="*/ 988 w 1448"/>
                <a:gd name="T21" fmla="*/ 0 h 2365"/>
                <a:gd name="T22" fmla="*/ 1399 w 1448"/>
                <a:gd name="T23" fmla="*/ 1178 h 2365"/>
                <a:gd name="T24" fmla="*/ 1423 w 1448"/>
                <a:gd name="T25" fmla="*/ 1257 h 2365"/>
                <a:gd name="T26" fmla="*/ 1368 w 1448"/>
                <a:gd name="T27" fmla="*/ 1328 h 2365"/>
                <a:gd name="T28" fmla="*/ 1360 w 1448"/>
                <a:gd name="T29" fmla="*/ 1510 h 2365"/>
                <a:gd name="T30" fmla="*/ 1407 w 1448"/>
                <a:gd name="T31" fmla="*/ 1660 h 2365"/>
                <a:gd name="T32" fmla="*/ 1447 w 1448"/>
                <a:gd name="T33" fmla="*/ 1866 h 2365"/>
                <a:gd name="T34" fmla="*/ 419 w 1448"/>
                <a:gd name="T35" fmla="*/ 2016 h 2365"/>
                <a:gd name="T36" fmla="*/ 490 w 1448"/>
                <a:gd name="T37" fmla="*/ 2103 h 2365"/>
                <a:gd name="T38" fmla="*/ 514 w 1448"/>
                <a:gd name="T39" fmla="*/ 2205 h 2365"/>
                <a:gd name="T40" fmla="*/ 498 w 1448"/>
                <a:gd name="T41" fmla="*/ 2300 h 2365"/>
                <a:gd name="T42" fmla="*/ 474 w 1448"/>
                <a:gd name="T43" fmla="*/ 2285 h 2365"/>
                <a:gd name="T44" fmla="*/ 411 w 1448"/>
                <a:gd name="T45" fmla="*/ 2348 h 2365"/>
                <a:gd name="T46" fmla="*/ 340 w 1448"/>
                <a:gd name="T47" fmla="*/ 2356 h 2365"/>
                <a:gd name="T48" fmla="*/ 285 w 1448"/>
                <a:gd name="T49" fmla="*/ 2348 h 2365"/>
                <a:gd name="T50" fmla="*/ 340 w 1448"/>
                <a:gd name="T51" fmla="*/ 2348 h 2365"/>
                <a:gd name="T52" fmla="*/ 411 w 1448"/>
                <a:gd name="T53" fmla="*/ 2340 h 2365"/>
                <a:gd name="T54" fmla="*/ 474 w 1448"/>
                <a:gd name="T55" fmla="*/ 2277 h 2365"/>
                <a:gd name="T56" fmla="*/ 522 w 1448"/>
                <a:gd name="T57" fmla="*/ 2237 h 2365"/>
                <a:gd name="T58" fmla="*/ 498 w 1448"/>
                <a:gd name="T59" fmla="*/ 2150 h 2365"/>
                <a:gd name="T60" fmla="*/ 411 w 1448"/>
                <a:gd name="T61" fmla="*/ 2032 h 2365"/>
                <a:gd name="T62" fmla="*/ 1415 w 1448"/>
                <a:gd name="T63" fmla="*/ 1786 h 2365"/>
                <a:gd name="T64" fmla="*/ 1399 w 1448"/>
                <a:gd name="T65" fmla="*/ 1589 h 2365"/>
                <a:gd name="T66" fmla="*/ 1368 w 1448"/>
                <a:gd name="T67" fmla="*/ 1415 h 2365"/>
                <a:gd name="T68" fmla="*/ 1391 w 1448"/>
                <a:gd name="T69" fmla="*/ 1304 h 2365"/>
                <a:gd name="T70" fmla="*/ 1407 w 1448"/>
                <a:gd name="T71" fmla="*/ 1241 h 2365"/>
                <a:gd name="T72" fmla="*/ 1384 w 1448"/>
                <a:gd name="T73" fmla="*/ 1154 h 2365"/>
                <a:gd name="T74" fmla="*/ 1344 w 1448"/>
                <a:gd name="T75" fmla="*/ 1138 h 2365"/>
                <a:gd name="T76" fmla="*/ 32 w 1448"/>
                <a:gd name="T77" fmla="*/ 134 h 2365"/>
                <a:gd name="T78" fmla="*/ 40 w 1448"/>
                <a:gd name="T79" fmla="*/ 1644 h 2365"/>
                <a:gd name="T80" fmla="*/ 198 w 1448"/>
                <a:gd name="T81" fmla="*/ 2300 h 2365"/>
                <a:gd name="T82" fmla="*/ 237 w 1448"/>
                <a:gd name="T83" fmla="*/ 2269 h 2365"/>
                <a:gd name="T84" fmla="*/ 269 w 1448"/>
                <a:gd name="T85" fmla="*/ 2134 h 2365"/>
                <a:gd name="T86" fmla="*/ 301 w 1448"/>
                <a:gd name="T87" fmla="*/ 2205 h 2365"/>
                <a:gd name="T88" fmla="*/ 364 w 1448"/>
                <a:gd name="T89" fmla="*/ 2292 h 2365"/>
                <a:gd name="T90" fmla="*/ 340 w 1448"/>
                <a:gd name="T91" fmla="*/ 2340 h 2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448" h="2365">
                  <a:moveTo>
                    <a:pt x="308" y="2364"/>
                  </a:moveTo>
                  <a:lnTo>
                    <a:pt x="308" y="2364"/>
                  </a:lnTo>
                  <a:cubicBezTo>
                    <a:pt x="301" y="2364"/>
                    <a:pt x="293" y="2364"/>
                    <a:pt x="285" y="2364"/>
                  </a:cubicBezTo>
                  <a:cubicBezTo>
                    <a:pt x="277" y="2356"/>
                    <a:pt x="277" y="2356"/>
                    <a:pt x="277" y="2348"/>
                  </a:cubicBezTo>
                  <a:cubicBezTo>
                    <a:pt x="277" y="2348"/>
                    <a:pt x="277" y="2340"/>
                    <a:pt x="340" y="2332"/>
                  </a:cubicBezTo>
                  <a:cubicBezTo>
                    <a:pt x="356" y="2324"/>
                    <a:pt x="364" y="2324"/>
                    <a:pt x="364" y="2324"/>
                  </a:cubicBezTo>
                  <a:cubicBezTo>
                    <a:pt x="364" y="2316"/>
                    <a:pt x="364" y="2316"/>
                    <a:pt x="364" y="2308"/>
                  </a:cubicBezTo>
                  <a:cubicBezTo>
                    <a:pt x="364" y="2300"/>
                    <a:pt x="364" y="2300"/>
                    <a:pt x="364" y="2292"/>
                  </a:cubicBezTo>
                  <a:cubicBezTo>
                    <a:pt x="356" y="2277"/>
                    <a:pt x="340" y="2269"/>
                    <a:pt x="324" y="2261"/>
                  </a:cubicBezTo>
                  <a:cubicBezTo>
                    <a:pt x="316" y="2253"/>
                    <a:pt x="301" y="2245"/>
                    <a:pt x="293" y="2237"/>
                  </a:cubicBezTo>
                  <a:cubicBezTo>
                    <a:pt x="277" y="2221"/>
                    <a:pt x="285" y="2205"/>
                    <a:pt x="301" y="2198"/>
                  </a:cubicBezTo>
                  <a:cubicBezTo>
                    <a:pt x="301" y="2190"/>
                    <a:pt x="308" y="2182"/>
                    <a:pt x="316" y="2174"/>
                  </a:cubicBezTo>
                  <a:cubicBezTo>
                    <a:pt x="316" y="2166"/>
                    <a:pt x="316" y="2158"/>
                    <a:pt x="308" y="2158"/>
                  </a:cubicBezTo>
                  <a:cubicBezTo>
                    <a:pt x="301" y="2142"/>
                    <a:pt x="285" y="2142"/>
                    <a:pt x="269" y="2142"/>
                  </a:cubicBezTo>
                  <a:cubicBezTo>
                    <a:pt x="269" y="2142"/>
                    <a:pt x="261" y="2142"/>
                    <a:pt x="253" y="2142"/>
                  </a:cubicBezTo>
                  <a:cubicBezTo>
                    <a:pt x="237" y="2150"/>
                    <a:pt x="245" y="2205"/>
                    <a:pt x="245" y="2237"/>
                  </a:cubicBezTo>
                  <a:cubicBezTo>
                    <a:pt x="245" y="2253"/>
                    <a:pt x="245" y="2261"/>
                    <a:pt x="245" y="2269"/>
                  </a:cubicBezTo>
                  <a:cubicBezTo>
                    <a:pt x="245" y="2277"/>
                    <a:pt x="245" y="2277"/>
                    <a:pt x="245" y="2285"/>
                  </a:cubicBezTo>
                  <a:cubicBezTo>
                    <a:pt x="245" y="2300"/>
                    <a:pt x="245" y="2308"/>
                    <a:pt x="221" y="2308"/>
                  </a:cubicBezTo>
                  <a:cubicBezTo>
                    <a:pt x="221" y="2308"/>
                    <a:pt x="213" y="2308"/>
                    <a:pt x="198" y="2308"/>
                  </a:cubicBezTo>
                  <a:cubicBezTo>
                    <a:pt x="182" y="2300"/>
                    <a:pt x="174" y="2300"/>
                    <a:pt x="166" y="2300"/>
                  </a:cubicBezTo>
                  <a:cubicBezTo>
                    <a:pt x="150" y="2300"/>
                    <a:pt x="135" y="2308"/>
                    <a:pt x="119" y="2316"/>
                  </a:cubicBezTo>
                  <a:cubicBezTo>
                    <a:pt x="111" y="2316"/>
                    <a:pt x="111" y="2316"/>
                    <a:pt x="111" y="2316"/>
                  </a:cubicBezTo>
                  <a:cubicBezTo>
                    <a:pt x="111" y="2308"/>
                    <a:pt x="111" y="2308"/>
                    <a:pt x="111" y="2308"/>
                  </a:cubicBezTo>
                  <a:cubicBezTo>
                    <a:pt x="32" y="1644"/>
                    <a:pt x="32" y="1644"/>
                    <a:pt x="32" y="1644"/>
                  </a:cubicBezTo>
                  <a:cubicBezTo>
                    <a:pt x="32" y="1628"/>
                    <a:pt x="48" y="205"/>
                    <a:pt x="48" y="190"/>
                  </a:cubicBezTo>
                  <a:lnTo>
                    <a:pt x="48" y="182"/>
                  </a:lnTo>
                  <a:cubicBezTo>
                    <a:pt x="48" y="166"/>
                    <a:pt x="55" y="158"/>
                    <a:pt x="32" y="142"/>
                  </a:cubicBezTo>
                  <a:cubicBezTo>
                    <a:pt x="24" y="134"/>
                    <a:pt x="16" y="127"/>
                    <a:pt x="8" y="111"/>
                  </a:cubicBezTo>
                  <a:cubicBezTo>
                    <a:pt x="0" y="103"/>
                    <a:pt x="0" y="103"/>
                    <a:pt x="0" y="103"/>
                  </a:cubicBezTo>
                  <a:cubicBezTo>
                    <a:pt x="8" y="103"/>
                    <a:pt x="8" y="103"/>
                    <a:pt x="8" y="103"/>
                  </a:cubicBezTo>
                  <a:cubicBezTo>
                    <a:pt x="285" y="79"/>
                    <a:pt x="609" y="47"/>
                    <a:pt x="988" y="0"/>
                  </a:cubicBezTo>
                  <a:lnTo>
                    <a:pt x="988" y="0"/>
                  </a:lnTo>
                  <a:cubicBezTo>
                    <a:pt x="1352" y="1130"/>
                    <a:pt x="1352" y="1130"/>
                    <a:pt x="1352" y="1130"/>
                  </a:cubicBezTo>
                  <a:cubicBezTo>
                    <a:pt x="1352" y="1130"/>
                    <a:pt x="1376" y="1138"/>
                    <a:pt x="1391" y="1154"/>
                  </a:cubicBezTo>
                  <a:cubicBezTo>
                    <a:pt x="1399" y="1162"/>
                    <a:pt x="1399" y="1170"/>
                    <a:pt x="1399" y="1178"/>
                  </a:cubicBezTo>
                  <a:cubicBezTo>
                    <a:pt x="1399" y="1186"/>
                    <a:pt x="1391" y="1202"/>
                    <a:pt x="1399" y="1209"/>
                  </a:cubicBezTo>
                  <a:cubicBezTo>
                    <a:pt x="1399" y="1225"/>
                    <a:pt x="1407" y="1233"/>
                    <a:pt x="1415" y="1233"/>
                  </a:cubicBezTo>
                  <a:cubicBezTo>
                    <a:pt x="1415" y="1241"/>
                    <a:pt x="1423" y="1241"/>
                    <a:pt x="1423" y="1257"/>
                  </a:cubicBezTo>
                  <a:cubicBezTo>
                    <a:pt x="1423" y="1281"/>
                    <a:pt x="1415" y="1296"/>
                    <a:pt x="1399" y="1304"/>
                  </a:cubicBezTo>
                  <a:cubicBezTo>
                    <a:pt x="1391" y="1312"/>
                    <a:pt x="1391" y="1312"/>
                    <a:pt x="1391" y="1312"/>
                  </a:cubicBezTo>
                  <a:cubicBezTo>
                    <a:pt x="1384" y="1320"/>
                    <a:pt x="1368" y="1320"/>
                    <a:pt x="1368" y="1328"/>
                  </a:cubicBezTo>
                  <a:cubicBezTo>
                    <a:pt x="1368" y="1336"/>
                    <a:pt x="1368" y="1336"/>
                    <a:pt x="1376" y="1344"/>
                  </a:cubicBezTo>
                  <a:cubicBezTo>
                    <a:pt x="1384" y="1360"/>
                    <a:pt x="1391" y="1407"/>
                    <a:pt x="1376" y="1423"/>
                  </a:cubicBezTo>
                  <a:cubicBezTo>
                    <a:pt x="1360" y="1431"/>
                    <a:pt x="1344" y="1494"/>
                    <a:pt x="1360" y="1510"/>
                  </a:cubicBezTo>
                  <a:lnTo>
                    <a:pt x="1368" y="1518"/>
                  </a:lnTo>
                  <a:cubicBezTo>
                    <a:pt x="1384" y="1534"/>
                    <a:pt x="1407" y="1565"/>
                    <a:pt x="1407" y="1589"/>
                  </a:cubicBezTo>
                  <a:cubicBezTo>
                    <a:pt x="1407" y="1605"/>
                    <a:pt x="1407" y="1628"/>
                    <a:pt x="1407" y="1660"/>
                  </a:cubicBezTo>
                  <a:cubicBezTo>
                    <a:pt x="1399" y="1692"/>
                    <a:pt x="1391" y="1723"/>
                    <a:pt x="1399" y="1739"/>
                  </a:cubicBezTo>
                  <a:cubicBezTo>
                    <a:pt x="1399" y="1747"/>
                    <a:pt x="1407" y="1763"/>
                    <a:pt x="1415" y="1779"/>
                  </a:cubicBezTo>
                  <a:cubicBezTo>
                    <a:pt x="1431" y="1810"/>
                    <a:pt x="1447" y="1850"/>
                    <a:pt x="1447" y="1866"/>
                  </a:cubicBezTo>
                  <a:lnTo>
                    <a:pt x="1447" y="1866"/>
                  </a:lnTo>
                  <a:lnTo>
                    <a:pt x="1447" y="1866"/>
                  </a:lnTo>
                  <a:cubicBezTo>
                    <a:pt x="1044" y="1913"/>
                    <a:pt x="435" y="2000"/>
                    <a:pt x="419" y="2016"/>
                  </a:cubicBezTo>
                  <a:cubicBezTo>
                    <a:pt x="419" y="2024"/>
                    <a:pt x="411" y="2024"/>
                    <a:pt x="419" y="2032"/>
                  </a:cubicBezTo>
                  <a:cubicBezTo>
                    <a:pt x="419" y="2047"/>
                    <a:pt x="443" y="2063"/>
                    <a:pt x="466" y="2079"/>
                  </a:cubicBezTo>
                  <a:cubicBezTo>
                    <a:pt x="474" y="2087"/>
                    <a:pt x="482" y="2095"/>
                    <a:pt x="490" y="2103"/>
                  </a:cubicBezTo>
                  <a:cubicBezTo>
                    <a:pt x="514" y="2119"/>
                    <a:pt x="514" y="2134"/>
                    <a:pt x="506" y="2158"/>
                  </a:cubicBezTo>
                  <a:lnTo>
                    <a:pt x="498" y="2166"/>
                  </a:lnTo>
                  <a:cubicBezTo>
                    <a:pt x="498" y="2182"/>
                    <a:pt x="506" y="2198"/>
                    <a:pt x="514" y="2205"/>
                  </a:cubicBezTo>
                  <a:cubicBezTo>
                    <a:pt x="522" y="2221"/>
                    <a:pt x="530" y="2229"/>
                    <a:pt x="530" y="2237"/>
                  </a:cubicBezTo>
                  <a:cubicBezTo>
                    <a:pt x="530" y="2245"/>
                    <a:pt x="522" y="2269"/>
                    <a:pt x="506" y="2300"/>
                  </a:cubicBezTo>
                  <a:cubicBezTo>
                    <a:pt x="498" y="2300"/>
                    <a:pt x="498" y="2300"/>
                    <a:pt x="498" y="2300"/>
                  </a:cubicBezTo>
                  <a:cubicBezTo>
                    <a:pt x="490" y="2292"/>
                    <a:pt x="490" y="2292"/>
                    <a:pt x="490" y="2292"/>
                  </a:cubicBezTo>
                  <a:cubicBezTo>
                    <a:pt x="490" y="2292"/>
                    <a:pt x="490" y="2292"/>
                    <a:pt x="482" y="2285"/>
                  </a:cubicBezTo>
                  <a:lnTo>
                    <a:pt x="474" y="2285"/>
                  </a:lnTo>
                  <a:cubicBezTo>
                    <a:pt x="466" y="2285"/>
                    <a:pt x="466" y="2292"/>
                    <a:pt x="459" y="2300"/>
                  </a:cubicBezTo>
                  <a:cubicBezTo>
                    <a:pt x="459" y="2308"/>
                    <a:pt x="459" y="2316"/>
                    <a:pt x="451" y="2324"/>
                  </a:cubicBezTo>
                  <a:cubicBezTo>
                    <a:pt x="443" y="2348"/>
                    <a:pt x="427" y="2348"/>
                    <a:pt x="411" y="2348"/>
                  </a:cubicBezTo>
                  <a:cubicBezTo>
                    <a:pt x="403" y="2348"/>
                    <a:pt x="403" y="2348"/>
                    <a:pt x="403" y="2348"/>
                  </a:cubicBezTo>
                  <a:cubicBezTo>
                    <a:pt x="395" y="2348"/>
                    <a:pt x="388" y="2348"/>
                    <a:pt x="379" y="2348"/>
                  </a:cubicBezTo>
                  <a:cubicBezTo>
                    <a:pt x="364" y="2356"/>
                    <a:pt x="348" y="2356"/>
                    <a:pt x="340" y="2356"/>
                  </a:cubicBezTo>
                  <a:cubicBezTo>
                    <a:pt x="324" y="2364"/>
                    <a:pt x="316" y="2364"/>
                    <a:pt x="308" y="2364"/>
                  </a:cubicBezTo>
                  <a:close/>
                  <a:moveTo>
                    <a:pt x="285" y="2348"/>
                  </a:moveTo>
                  <a:lnTo>
                    <a:pt x="285" y="2348"/>
                  </a:lnTo>
                  <a:cubicBezTo>
                    <a:pt x="285" y="2356"/>
                    <a:pt x="285" y="2356"/>
                    <a:pt x="285" y="2356"/>
                  </a:cubicBezTo>
                  <a:cubicBezTo>
                    <a:pt x="293" y="2356"/>
                    <a:pt x="301" y="2356"/>
                    <a:pt x="308" y="2356"/>
                  </a:cubicBezTo>
                  <a:cubicBezTo>
                    <a:pt x="316" y="2356"/>
                    <a:pt x="324" y="2356"/>
                    <a:pt x="340" y="2348"/>
                  </a:cubicBezTo>
                  <a:cubicBezTo>
                    <a:pt x="348" y="2348"/>
                    <a:pt x="364" y="2348"/>
                    <a:pt x="379" y="2348"/>
                  </a:cubicBezTo>
                  <a:cubicBezTo>
                    <a:pt x="388" y="2340"/>
                    <a:pt x="395" y="2340"/>
                    <a:pt x="403" y="2340"/>
                  </a:cubicBezTo>
                  <a:cubicBezTo>
                    <a:pt x="411" y="2340"/>
                    <a:pt x="411" y="2340"/>
                    <a:pt x="411" y="2340"/>
                  </a:cubicBezTo>
                  <a:cubicBezTo>
                    <a:pt x="427" y="2340"/>
                    <a:pt x="435" y="2340"/>
                    <a:pt x="443" y="2316"/>
                  </a:cubicBezTo>
                  <a:cubicBezTo>
                    <a:pt x="451" y="2308"/>
                    <a:pt x="451" y="2300"/>
                    <a:pt x="459" y="2300"/>
                  </a:cubicBezTo>
                  <a:cubicBezTo>
                    <a:pt x="459" y="2285"/>
                    <a:pt x="466" y="2277"/>
                    <a:pt x="474" y="2277"/>
                  </a:cubicBezTo>
                  <a:cubicBezTo>
                    <a:pt x="474" y="2277"/>
                    <a:pt x="482" y="2277"/>
                    <a:pt x="490" y="2285"/>
                  </a:cubicBezTo>
                  <a:cubicBezTo>
                    <a:pt x="490" y="2285"/>
                    <a:pt x="498" y="2285"/>
                    <a:pt x="498" y="2292"/>
                  </a:cubicBezTo>
                  <a:cubicBezTo>
                    <a:pt x="506" y="2277"/>
                    <a:pt x="522" y="2245"/>
                    <a:pt x="522" y="2237"/>
                  </a:cubicBezTo>
                  <a:cubicBezTo>
                    <a:pt x="522" y="2229"/>
                    <a:pt x="514" y="2221"/>
                    <a:pt x="506" y="2213"/>
                  </a:cubicBezTo>
                  <a:cubicBezTo>
                    <a:pt x="498" y="2198"/>
                    <a:pt x="490" y="2182"/>
                    <a:pt x="490" y="2166"/>
                  </a:cubicBezTo>
                  <a:cubicBezTo>
                    <a:pt x="498" y="2158"/>
                    <a:pt x="498" y="2158"/>
                    <a:pt x="498" y="2150"/>
                  </a:cubicBezTo>
                  <a:cubicBezTo>
                    <a:pt x="506" y="2134"/>
                    <a:pt x="506" y="2126"/>
                    <a:pt x="482" y="2103"/>
                  </a:cubicBezTo>
                  <a:cubicBezTo>
                    <a:pt x="482" y="2103"/>
                    <a:pt x="474" y="2095"/>
                    <a:pt x="459" y="2087"/>
                  </a:cubicBezTo>
                  <a:cubicBezTo>
                    <a:pt x="435" y="2071"/>
                    <a:pt x="411" y="2047"/>
                    <a:pt x="411" y="2032"/>
                  </a:cubicBezTo>
                  <a:cubicBezTo>
                    <a:pt x="411" y="2024"/>
                    <a:pt x="411" y="2016"/>
                    <a:pt x="411" y="2016"/>
                  </a:cubicBezTo>
                  <a:cubicBezTo>
                    <a:pt x="435" y="1984"/>
                    <a:pt x="1320" y="1874"/>
                    <a:pt x="1439" y="1858"/>
                  </a:cubicBezTo>
                  <a:cubicBezTo>
                    <a:pt x="1439" y="1842"/>
                    <a:pt x="1423" y="1810"/>
                    <a:pt x="1415" y="1786"/>
                  </a:cubicBezTo>
                  <a:cubicBezTo>
                    <a:pt x="1399" y="1763"/>
                    <a:pt x="1391" y="1747"/>
                    <a:pt x="1391" y="1739"/>
                  </a:cubicBezTo>
                  <a:cubicBezTo>
                    <a:pt x="1391" y="1723"/>
                    <a:pt x="1391" y="1692"/>
                    <a:pt x="1399" y="1660"/>
                  </a:cubicBezTo>
                  <a:cubicBezTo>
                    <a:pt x="1399" y="1628"/>
                    <a:pt x="1399" y="1605"/>
                    <a:pt x="1399" y="1589"/>
                  </a:cubicBezTo>
                  <a:cubicBezTo>
                    <a:pt x="1399" y="1565"/>
                    <a:pt x="1384" y="1541"/>
                    <a:pt x="1360" y="1526"/>
                  </a:cubicBezTo>
                  <a:cubicBezTo>
                    <a:pt x="1360" y="1518"/>
                    <a:pt x="1352" y="1518"/>
                    <a:pt x="1352" y="1510"/>
                  </a:cubicBezTo>
                  <a:cubicBezTo>
                    <a:pt x="1336" y="1494"/>
                    <a:pt x="1352" y="1431"/>
                    <a:pt x="1368" y="1415"/>
                  </a:cubicBezTo>
                  <a:cubicBezTo>
                    <a:pt x="1376" y="1399"/>
                    <a:pt x="1376" y="1360"/>
                    <a:pt x="1368" y="1344"/>
                  </a:cubicBezTo>
                  <a:cubicBezTo>
                    <a:pt x="1360" y="1344"/>
                    <a:pt x="1360" y="1336"/>
                    <a:pt x="1360" y="1328"/>
                  </a:cubicBezTo>
                  <a:cubicBezTo>
                    <a:pt x="1368" y="1320"/>
                    <a:pt x="1376" y="1312"/>
                    <a:pt x="1391" y="1304"/>
                  </a:cubicBezTo>
                  <a:lnTo>
                    <a:pt x="1391" y="1304"/>
                  </a:lnTo>
                  <a:cubicBezTo>
                    <a:pt x="1407" y="1288"/>
                    <a:pt x="1415" y="1281"/>
                    <a:pt x="1415" y="1257"/>
                  </a:cubicBezTo>
                  <a:cubicBezTo>
                    <a:pt x="1415" y="1249"/>
                    <a:pt x="1415" y="1241"/>
                    <a:pt x="1407" y="1241"/>
                  </a:cubicBezTo>
                  <a:cubicBezTo>
                    <a:pt x="1407" y="1233"/>
                    <a:pt x="1399" y="1233"/>
                    <a:pt x="1391" y="1217"/>
                  </a:cubicBezTo>
                  <a:cubicBezTo>
                    <a:pt x="1384" y="1202"/>
                    <a:pt x="1391" y="1186"/>
                    <a:pt x="1391" y="1178"/>
                  </a:cubicBezTo>
                  <a:cubicBezTo>
                    <a:pt x="1391" y="1170"/>
                    <a:pt x="1391" y="1162"/>
                    <a:pt x="1384" y="1154"/>
                  </a:cubicBezTo>
                  <a:cubicBezTo>
                    <a:pt x="1368" y="1146"/>
                    <a:pt x="1344" y="1138"/>
                    <a:pt x="1344" y="1138"/>
                  </a:cubicBezTo>
                  <a:lnTo>
                    <a:pt x="1344" y="1138"/>
                  </a:lnTo>
                  <a:lnTo>
                    <a:pt x="1344" y="1138"/>
                  </a:lnTo>
                  <a:cubicBezTo>
                    <a:pt x="988" y="8"/>
                    <a:pt x="988" y="8"/>
                    <a:pt x="988" y="8"/>
                  </a:cubicBezTo>
                  <a:cubicBezTo>
                    <a:pt x="609" y="47"/>
                    <a:pt x="293" y="87"/>
                    <a:pt x="16" y="111"/>
                  </a:cubicBezTo>
                  <a:cubicBezTo>
                    <a:pt x="24" y="118"/>
                    <a:pt x="24" y="134"/>
                    <a:pt x="32" y="134"/>
                  </a:cubicBezTo>
                  <a:cubicBezTo>
                    <a:pt x="63" y="158"/>
                    <a:pt x="55" y="174"/>
                    <a:pt x="55" y="182"/>
                  </a:cubicBezTo>
                  <a:lnTo>
                    <a:pt x="55" y="190"/>
                  </a:lnTo>
                  <a:cubicBezTo>
                    <a:pt x="55" y="205"/>
                    <a:pt x="40" y="1628"/>
                    <a:pt x="40" y="1644"/>
                  </a:cubicBezTo>
                  <a:cubicBezTo>
                    <a:pt x="119" y="2308"/>
                    <a:pt x="119" y="2308"/>
                    <a:pt x="119" y="2308"/>
                  </a:cubicBezTo>
                  <a:cubicBezTo>
                    <a:pt x="135" y="2300"/>
                    <a:pt x="150" y="2292"/>
                    <a:pt x="166" y="2292"/>
                  </a:cubicBezTo>
                  <a:cubicBezTo>
                    <a:pt x="174" y="2292"/>
                    <a:pt x="182" y="2292"/>
                    <a:pt x="198" y="2300"/>
                  </a:cubicBezTo>
                  <a:cubicBezTo>
                    <a:pt x="213" y="2300"/>
                    <a:pt x="221" y="2300"/>
                    <a:pt x="221" y="2300"/>
                  </a:cubicBezTo>
                  <a:cubicBezTo>
                    <a:pt x="237" y="2300"/>
                    <a:pt x="237" y="2300"/>
                    <a:pt x="237" y="2277"/>
                  </a:cubicBezTo>
                  <a:cubicBezTo>
                    <a:pt x="237" y="2277"/>
                    <a:pt x="237" y="2277"/>
                    <a:pt x="237" y="2269"/>
                  </a:cubicBezTo>
                  <a:cubicBezTo>
                    <a:pt x="237" y="2261"/>
                    <a:pt x="237" y="2253"/>
                    <a:pt x="237" y="2237"/>
                  </a:cubicBezTo>
                  <a:cubicBezTo>
                    <a:pt x="237" y="2182"/>
                    <a:pt x="237" y="2142"/>
                    <a:pt x="253" y="2134"/>
                  </a:cubicBezTo>
                  <a:cubicBezTo>
                    <a:pt x="261" y="2134"/>
                    <a:pt x="261" y="2134"/>
                    <a:pt x="269" y="2134"/>
                  </a:cubicBezTo>
                  <a:cubicBezTo>
                    <a:pt x="285" y="2134"/>
                    <a:pt x="308" y="2142"/>
                    <a:pt x="316" y="2150"/>
                  </a:cubicBezTo>
                  <a:cubicBezTo>
                    <a:pt x="324" y="2158"/>
                    <a:pt x="324" y="2166"/>
                    <a:pt x="316" y="2174"/>
                  </a:cubicBezTo>
                  <a:cubicBezTo>
                    <a:pt x="316" y="2190"/>
                    <a:pt x="308" y="2198"/>
                    <a:pt x="301" y="2205"/>
                  </a:cubicBezTo>
                  <a:cubicBezTo>
                    <a:pt x="293" y="2213"/>
                    <a:pt x="293" y="2221"/>
                    <a:pt x="301" y="2229"/>
                  </a:cubicBezTo>
                  <a:cubicBezTo>
                    <a:pt x="308" y="2245"/>
                    <a:pt x="316" y="2245"/>
                    <a:pt x="332" y="2253"/>
                  </a:cubicBezTo>
                  <a:cubicBezTo>
                    <a:pt x="348" y="2261"/>
                    <a:pt x="364" y="2269"/>
                    <a:pt x="364" y="2292"/>
                  </a:cubicBezTo>
                  <a:cubicBezTo>
                    <a:pt x="372" y="2292"/>
                    <a:pt x="372" y="2300"/>
                    <a:pt x="372" y="2308"/>
                  </a:cubicBezTo>
                  <a:cubicBezTo>
                    <a:pt x="372" y="2316"/>
                    <a:pt x="372" y="2316"/>
                    <a:pt x="372" y="2324"/>
                  </a:cubicBezTo>
                  <a:cubicBezTo>
                    <a:pt x="372" y="2332"/>
                    <a:pt x="356" y="2332"/>
                    <a:pt x="340" y="2340"/>
                  </a:cubicBezTo>
                  <a:cubicBezTo>
                    <a:pt x="301" y="2340"/>
                    <a:pt x="285" y="2348"/>
                    <a:pt x="285" y="2348"/>
                  </a:cubicBezTo>
                  <a:close/>
                </a:path>
              </a:pathLst>
            </a:custGeom>
            <a:solidFill>
              <a:schemeClr val="accent6"/>
            </a:solidFill>
            <a:ln>
              <a:solidFill>
                <a:schemeClr val="bg2"/>
              </a:solidFill>
            </a:ln>
            <a:effectLst/>
          </p:spPr>
          <p:txBody>
            <a:bodyPr wrap="none" anchor="ctr"/>
            <a:lstStyle/>
            <a:p>
              <a:endParaRPr lang="en-US" dirty="0">
                <a:latin typeface="Calibri Light" panose="020F0302020204030204"/>
              </a:endParaRPr>
            </a:p>
          </p:txBody>
        </p:sp>
        <p:sp>
          <p:nvSpPr>
            <p:cNvPr id="87" name="Freeform 486"/>
            <p:cNvSpPr>
              <a:spLocks noChangeArrowheads="1"/>
            </p:cNvSpPr>
            <p:nvPr/>
          </p:nvSpPr>
          <p:spPr bwMode="auto">
            <a:xfrm>
              <a:off x="12800491" y="7638792"/>
              <a:ext cx="1122544" cy="994983"/>
            </a:xfrm>
            <a:custGeom>
              <a:avLst/>
              <a:gdLst>
                <a:gd name="T0" fmla="*/ 55 w 2135"/>
                <a:gd name="T1" fmla="*/ 561 h 1890"/>
                <a:gd name="T2" fmla="*/ 142 w 2135"/>
                <a:gd name="T3" fmla="*/ 735 h 1890"/>
                <a:gd name="T4" fmla="*/ 229 w 2135"/>
                <a:gd name="T5" fmla="*/ 964 h 1890"/>
                <a:gd name="T6" fmla="*/ 158 w 2135"/>
                <a:gd name="T7" fmla="*/ 1170 h 1890"/>
                <a:gd name="T8" fmla="*/ 158 w 2135"/>
                <a:gd name="T9" fmla="*/ 1289 h 1890"/>
                <a:gd name="T10" fmla="*/ 158 w 2135"/>
                <a:gd name="T11" fmla="*/ 1431 h 1890"/>
                <a:gd name="T12" fmla="*/ 110 w 2135"/>
                <a:gd name="T13" fmla="*/ 1565 h 1890"/>
                <a:gd name="T14" fmla="*/ 213 w 2135"/>
                <a:gd name="T15" fmla="*/ 1557 h 1890"/>
                <a:gd name="T16" fmla="*/ 331 w 2135"/>
                <a:gd name="T17" fmla="*/ 1486 h 1890"/>
                <a:gd name="T18" fmla="*/ 371 w 2135"/>
                <a:gd name="T19" fmla="*/ 1470 h 1890"/>
                <a:gd name="T20" fmla="*/ 355 w 2135"/>
                <a:gd name="T21" fmla="*/ 1549 h 1890"/>
                <a:gd name="T22" fmla="*/ 830 w 2135"/>
                <a:gd name="T23" fmla="*/ 1534 h 1890"/>
                <a:gd name="T24" fmla="*/ 956 w 2135"/>
                <a:gd name="T25" fmla="*/ 1549 h 1890"/>
                <a:gd name="T26" fmla="*/ 1090 w 2135"/>
                <a:gd name="T27" fmla="*/ 1620 h 1890"/>
                <a:gd name="T28" fmla="*/ 1209 w 2135"/>
                <a:gd name="T29" fmla="*/ 1700 h 1890"/>
                <a:gd name="T30" fmla="*/ 1288 w 2135"/>
                <a:gd name="T31" fmla="*/ 1771 h 1890"/>
                <a:gd name="T32" fmla="*/ 1462 w 2135"/>
                <a:gd name="T33" fmla="*/ 1723 h 1890"/>
                <a:gd name="T34" fmla="*/ 1612 w 2135"/>
                <a:gd name="T35" fmla="*/ 1747 h 1890"/>
                <a:gd name="T36" fmla="*/ 1699 w 2135"/>
                <a:gd name="T37" fmla="*/ 1700 h 1890"/>
                <a:gd name="T38" fmla="*/ 1628 w 2135"/>
                <a:gd name="T39" fmla="*/ 1573 h 1890"/>
                <a:gd name="T40" fmla="*/ 1802 w 2135"/>
                <a:gd name="T41" fmla="*/ 1660 h 1890"/>
                <a:gd name="T42" fmla="*/ 1873 w 2135"/>
                <a:gd name="T43" fmla="*/ 1716 h 1890"/>
                <a:gd name="T44" fmla="*/ 1984 w 2135"/>
                <a:gd name="T45" fmla="*/ 1763 h 1890"/>
                <a:gd name="T46" fmla="*/ 1992 w 2135"/>
                <a:gd name="T47" fmla="*/ 1858 h 1890"/>
                <a:gd name="T48" fmla="*/ 2071 w 2135"/>
                <a:gd name="T49" fmla="*/ 1818 h 1890"/>
                <a:gd name="T50" fmla="*/ 2102 w 2135"/>
                <a:gd name="T51" fmla="*/ 1684 h 1890"/>
                <a:gd name="T52" fmla="*/ 1881 w 2135"/>
                <a:gd name="T53" fmla="*/ 1597 h 1890"/>
                <a:gd name="T54" fmla="*/ 1913 w 2135"/>
                <a:gd name="T55" fmla="*/ 1510 h 1890"/>
                <a:gd name="T56" fmla="*/ 1960 w 2135"/>
                <a:gd name="T57" fmla="*/ 1463 h 1890"/>
                <a:gd name="T58" fmla="*/ 1913 w 2135"/>
                <a:gd name="T59" fmla="*/ 1312 h 1890"/>
                <a:gd name="T60" fmla="*/ 1849 w 2135"/>
                <a:gd name="T61" fmla="*/ 1407 h 1890"/>
                <a:gd name="T62" fmla="*/ 1826 w 2135"/>
                <a:gd name="T63" fmla="*/ 1328 h 1890"/>
                <a:gd name="T64" fmla="*/ 1699 w 2135"/>
                <a:gd name="T65" fmla="*/ 1352 h 1890"/>
                <a:gd name="T66" fmla="*/ 1596 w 2135"/>
                <a:gd name="T67" fmla="*/ 1336 h 1890"/>
                <a:gd name="T68" fmla="*/ 1628 w 2135"/>
                <a:gd name="T69" fmla="*/ 1202 h 1890"/>
                <a:gd name="T70" fmla="*/ 1857 w 2135"/>
                <a:gd name="T71" fmla="*/ 1289 h 1890"/>
                <a:gd name="T72" fmla="*/ 1739 w 2135"/>
                <a:gd name="T73" fmla="*/ 1059 h 1890"/>
                <a:gd name="T74" fmla="*/ 1019 w 2135"/>
                <a:gd name="T75" fmla="*/ 941 h 1890"/>
                <a:gd name="T76" fmla="*/ 1011 w 2135"/>
                <a:gd name="T77" fmla="*/ 830 h 1890"/>
                <a:gd name="T78" fmla="*/ 1043 w 2135"/>
                <a:gd name="T79" fmla="*/ 664 h 1890"/>
                <a:gd name="T80" fmla="*/ 1114 w 2135"/>
                <a:gd name="T81" fmla="*/ 585 h 1890"/>
                <a:gd name="T82" fmla="*/ 1201 w 2135"/>
                <a:gd name="T83" fmla="*/ 411 h 1890"/>
                <a:gd name="T84" fmla="*/ 1201 w 2135"/>
                <a:gd name="T85" fmla="*/ 277 h 1890"/>
                <a:gd name="T86" fmla="*/ 1146 w 2135"/>
                <a:gd name="T87" fmla="*/ 119 h 1890"/>
                <a:gd name="T88" fmla="*/ 0 w 2135"/>
                <a:gd name="T89" fmla="*/ 32 h 18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135" h="1890">
                  <a:moveTo>
                    <a:pt x="7" y="522"/>
                  </a:moveTo>
                  <a:lnTo>
                    <a:pt x="7" y="522"/>
                  </a:lnTo>
                  <a:cubicBezTo>
                    <a:pt x="7" y="522"/>
                    <a:pt x="39" y="537"/>
                    <a:pt x="55" y="561"/>
                  </a:cubicBezTo>
                  <a:cubicBezTo>
                    <a:pt x="71" y="585"/>
                    <a:pt x="102" y="601"/>
                    <a:pt x="118" y="632"/>
                  </a:cubicBezTo>
                  <a:cubicBezTo>
                    <a:pt x="126" y="672"/>
                    <a:pt x="118" y="672"/>
                    <a:pt x="110" y="704"/>
                  </a:cubicBezTo>
                  <a:cubicBezTo>
                    <a:pt x="102" y="727"/>
                    <a:pt x="126" y="719"/>
                    <a:pt x="142" y="735"/>
                  </a:cubicBezTo>
                  <a:cubicBezTo>
                    <a:pt x="158" y="751"/>
                    <a:pt x="173" y="775"/>
                    <a:pt x="173" y="822"/>
                  </a:cubicBezTo>
                  <a:cubicBezTo>
                    <a:pt x="173" y="862"/>
                    <a:pt x="197" y="846"/>
                    <a:pt x="213" y="877"/>
                  </a:cubicBezTo>
                  <a:cubicBezTo>
                    <a:pt x="229" y="909"/>
                    <a:pt x="237" y="941"/>
                    <a:pt x="229" y="964"/>
                  </a:cubicBezTo>
                  <a:cubicBezTo>
                    <a:pt x="221" y="996"/>
                    <a:pt x="229" y="1012"/>
                    <a:pt x="229" y="1028"/>
                  </a:cubicBezTo>
                  <a:cubicBezTo>
                    <a:pt x="229" y="1051"/>
                    <a:pt x="229" y="1083"/>
                    <a:pt x="213" y="1115"/>
                  </a:cubicBezTo>
                  <a:cubicBezTo>
                    <a:pt x="189" y="1154"/>
                    <a:pt x="189" y="1146"/>
                    <a:pt x="158" y="1170"/>
                  </a:cubicBezTo>
                  <a:cubicBezTo>
                    <a:pt x="134" y="1202"/>
                    <a:pt x="173" y="1194"/>
                    <a:pt x="181" y="1210"/>
                  </a:cubicBezTo>
                  <a:cubicBezTo>
                    <a:pt x="189" y="1225"/>
                    <a:pt x="189" y="1241"/>
                    <a:pt x="173" y="1241"/>
                  </a:cubicBezTo>
                  <a:cubicBezTo>
                    <a:pt x="165" y="1241"/>
                    <a:pt x="158" y="1273"/>
                    <a:pt x="158" y="1289"/>
                  </a:cubicBezTo>
                  <a:cubicBezTo>
                    <a:pt x="150" y="1304"/>
                    <a:pt x="165" y="1320"/>
                    <a:pt x="173" y="1344"/>
                  </a:cubicBezTo>
                  <a:cubicBezTo>
                    <a:pt x="189" y="1360"/>
                    <a:pt x="181" y="1383"/>
                    <a:pt x="181" y="1399"/>
                  </a:cubicBezTo>
                  <a:cubicBezTo>
                    <a:pt x="181" y="1415"/>
                    <a:pt x="173" y="1415"/>
                    <a:pt x="158" y="1431"/>
                  </a:cubicBezTo>
                  <a:cubicBezTo>
                    <a:pt x="150" y="1447"/>
                    <a:pt x="158" y="1470"/>
                    <a:pt x="134" y="1494"/>
                  </a:cubicBezTo>
                  <a:cubicBezTo>
                    <a:pt x="118" y="1510"/>
                    <a:pt x="102" y="1526"/>
                    <a:pt x="94" y="1541"/>
                  </a:cubicBezTo>
                  <a:cubicBezTo>
                    <a:pt x="86" y="1557"/>
                    <a:pt x="102" y="1565"/>
                    <a:pt x="110" y="1565"/>
                  </a:cubicBezTo>
                  <a:cubicBezTo>
                    <a:pt x="126" y="1573"/>
                    <a:pt x="126" y="1589"/>
                    <a:pt x="126" y="1589"/>
                  </a:cubicBezTo>
                  <a:lnTo>
                    <a:pt x="126" y="1589"/>
                  </a:lnTo>
                  <a:cubicBezTo>
                    <a:pt x="150" y="1581"/>
                    <a:pt x="165" y="1565"/>
                    <a:pt x="213" y="1557"/>
                  </a:cubicBezTo>
                  <a:cubicBezTo>
                    <a:pt x="268" y="1557"/>
                    <a:pt x="316" y="1565"/>
                    <a:pt x="324" y="1549"/>
                  </a:cubicBezTo>
                  <a:cubicBezTo>
                    <a:pt x="324" y="1534"/>
                    <a:pt x="308" y="1502"/>
                    <a:pt x="308" y="1502"/>
                  </a:cubicBezTo>
                  <a:cubicBezTo>
                    <a:pt x="300" y="1502"/>
                    <a:pt x="324" y="1502"/>
                    <a:pt x="331" y="1486"/>
                  </a:cubicBezTo>
                  <a:cubicBezTo>
                    <a:pt x="331" y="1470"/>
                    <a:pt x="324" y="1463"/>
                    <a:pt x="324" y="1447"/>
                  </a:cubicBezTo>
                  <a:cubicBezTo>
                    <a:pt x="331" y="1431"/>
                    <a:pt x="339" y="1399"/>
                    <a:pt x="347" y="1431"/>
                  </a:cubicBezTo>
                  <a:cubicBezTo>
                    <a:pt x="355" y="1454"/>
                    <a:pt x="371" y="1463"/>
                    <a:pt x="371" y="1470"/>
                  </a:cubicBezTo>
                  <a:cubicBezTo>
                    <a:pt x="379" y="1478"/>
                    <a:pt x="379" y="1486"/>
                    <a:pt x="363" y="1494"/>
                  </a:cubicBezTo>
                  <a:cubicBezTo>
                    <a:pt x="339" y="1494"/>
                    <a:pt x="324" y="1494"/>
                    <a:pt x="339" y="1518"/>
                  </a:cubicBezTo>
                  <a:cubicBezTo>
                    <a:pt x="355" y="1541"/>
                    <a:pt x="339" y="1549"/>
                    <a:pt x="355" y="1549"/>
                  </a:cubicBezTo>
                  <a:cubicBezTo>
                    <a:pt x="379" y="1549"/>
                    <a:pt x="561" y="1597"/>
                    <a:pt x="592" y="1620"/>
                  </a:cubicBezTo>
                  <a:cubicBezTo>
                    <a:pt x="624" y="1636"/>
                    <a:pt x="853" y="1660"/>
                    <a:pt x="845" y="1589"/>
                  </a:cubicBezTo>
                  <a:cubicBezTo>
                    <a:pt x="837" y="1518"/>
                    <a:pt x="798" y="1549"/>
                    <a:pt x="830" y="1534"/>
                  </a:cubicBezTo>
                  <a:cubicBezTo>
                    <a:pt x="869" y="1510"/>
                    <a:pt x="861" y="1526"/>
                    <a:pt x="885" y="1510"/>
                  </a:cubicBezTo>
                  <a:cubicBezTo>
                    <a:pt x="901" y="1502"/>
                    <a:pt x="932" y="1478"/>
                    <a:pt x="932" y="1510"/>
                  </a:cubicBezTo>
                  <a:cubicBezTo>
                    <a:pt x="932" y="1534"/>
                    <a:pt x="932" y="1565"/>
                    <a:pt x="956" y="1549"/>
                  </a:cubicBezTo>
                  <a:cubicBezTo>
                    <a:pt x="988" y="1534"/>
                    <a:pt x="964" y="1502"/>
                    <a:pt x="1003" y="1526"/>
                  </a:cubicBezTo>
                  <a:cubicBezTo>
                    <a:pt x="1043" y="1557"/>
                    <a:pt x="1051" y="1557"/>
                    <a:pt x="1059" y="1581"/>
                  </a:cubicBezTo>
                  <a:cubicBezTo>
                    <a:pt x="1067" y="1613"/>
                    <a:pt x="1067" y="1620"/>
                    <a:pt x="1090" y="1620"/>
                  </a:cubicBezTo>
                  <a:cubicBezTo>
                    <a:pt x="1114" y="1629"/>
                    <a:pt x="1161" y="1636"/>
                    <a:pt x="1177" y="1644"/>
                  </a:cubicBezTo>
                  <a:cubicBezTo>
                    <a:pt x="1193" y="1652"/>
                    <a:pt x="1201" y="1660"/>
                    <a:pt x="1217" y="1668"/>
                  </a:cubicBezTo>
                  <a:cubicBezTo>
                    <a:pt x="1233" y="1684"/>
                    <a:pt x="1233" y="1700"/>
                    <a:pt x="1209" y="1700"/>
                  </a:cubicBezTo>
                  <a:cubicBezTo>
                    <a:pt x="1185" y="1700"/>
                    <a:pt x="1161" y="1700"/>
                    <a:pt x="1177" y="1723"/>
                  </a:cubicBezTo>
                  <a:cubicBezTo>
                    <a:pt x="1185" y="1747"/>
                    <a:pt x="1185" y="1755"/>
                    <a:pt x="1217" y="1763"/>
                  </a:cubicBezTo>
                  <a:cubicBezTo>
                    <a:pt x="1248" y="1771"/>
                    <a:pt x="1256" y="1755"/>
                    <a:pt x="1288" y="1771"/>
                  </a:cubicBezTo>
                  <a:cubicBezTo>
                    <a:pt x="1312" y="1779"/>
                    <a:pt x="1296" y="1787"/>
                    <a:pt x="1335" y="1794"/>
                  </a:cubicBezTo>
                  <a:cubicBezTo>
                    <a:pt x="1383" y="1802"/>
                    <a:pt x="1446" y="1818"/>
                    <a:pt x="1462" y="1787"/>
                  </a:cubicBezTo>
                  <a:cubicBezTo>
                    <a:pt x="1478" y="1763"/>
                    <a:pt x="1446" y="1739"/>
                    <a:pt x="1462" y="1723"/>
                  </a:cubicBezTo>
                  <a:cubicBezTo>
                    <a:pt x="1486" y="1707"/>
                    <a:pt x="1557" y="1707"/>
                    <a:pt x="1557" y="1723"/>
                  </a:cubicBezTo>
                  <a:cubicBezTo>
                    <a:pt x="1565" y="1731"/>
                    <a:pt x="1573" y="1739"/>
                    <a:pt x="1588" y="1731"/>
                  </a:cubicBezTo>
                  <a:cubicBezTo>
                    <a:pt x="1604" y="1723"/>
                    <a:pt x="1612" y="1723"/>
                    <a:pt x="1612" y="1747"/>
                  </a:cubicBezTo>
                  <a:cubicBezTo>
                    <a:pt x="1612" y="1763"/>
                    <a:pt x="1588" y="1787"/>
                    <a:pt x="1612" y="1794"/>
                  </a:cubicBezTo>
                  <a:cubicBezTo>
                    <a:pt x="1644" y="1802"/>
                    <a:pt x="1675" y="1818"/>
                    <a:pt x="1683" y="1787"/>
                  </a:cubicBezTo>
                  <a:cubicBezTo>
                    <a:pt x="1691" y="1747"/>
                    <a:pt x="1691" y="1716"/>
                    <a:pt x="1699" y="1700"/>
                  </a:cubicBezTo>
                  <a:cubicBezTo>
                    <a:pt x="1707" y="1684"/>
                    <a:pt x="1715" y="1684"/>
                    <a:pt x="1707" y="1660"/>
                  </a:cubicBezTo>
                  <a:cubicBezTo>
                    <a:pt x="1691" y="1636"/>
                    <a:pt x="1683" y="1636"/>
                    <a:pt x="1660" y="1620"/>
                  </a:cubicBezTo>
                  <a:cubicBezTo>
                    <a:pt x="1628" y="1605"/>
                    <a:pt x="1604" y="1573"/>
                    <a:pt x="1628" y="1573"/>
                  </a:cubicBezTo>
                  <a:cubicBezTo>
                    <a:pt x="1660" y="1581"/>
                    <a:pt x="1660" y="1581"/>
                    <a:pt x="1691" y="1597"/>
                  </a:cubicBezTo>
                  <a:cubicBezTo>
                    <a:pt x="1731" y="1613"/>
                    <a:pt x="1762" y="1613"/>
                    <a:pt x="1778" y="1620"/>
                  </a:cubicBezTo>
                  <a:cubicBezTo>
                    <a:pt x="1794" y="1636"/>
                    <a:pt x="1818" y="1660"/>
                    <a:pt x="1802" y="1660"/>
                  </a:cubicBezTo>
                  <a:cubicBezTo>
                    <a:pt x="1786" y="1668"/>
                    <a:pt x="1762" y="1676"/>
                    <a:pt x="1794" y="1676"/>
                  </a:cubicBezTo>
                  <a:cubicBezTo>
                    <a:pt x="1826" y="1684"/>
                    <a:pt x="1841" y="1668"/>
                    <a:pt x="1849" y="1684"/>
                  </a:cubicBezTo>
                  <a:cubicBezTo>
                    <a:pt x="1865" y="1692"/>
                    <a:pt x="1841" y="1707"/>
                    <a:pt x="1873" y="1716"/>
                  </a:cubicBezTo>
                  <a:cubicBezTo>
                    <a:pt x="1897" y="1716"/>
                    <a:pt x="1936" y="1692"/>
                    <a:pt x="1936" y="1700"/>
                  </a:cubicBezTo>
                  <a:cubicBezTo>
                    <a:pt x="1936" y="1716"/>
                    <a:pt x="1936" y="1731"/>
                    <a:pt x="1952" y="1747"/>
                  </a:cubicBezTo>
                  <a:cubicBezTo>
                    <a:pt x="1968" y="1763"/>
                    <a:pt x="1976" y="1755"/>
                    <a:pt x="1984" y="1763"/>
                  </a:cubicBezTo>
                  <a:cubicBezTo>
                    <a:pt x="1992" y="1779"/>
                    <a:pt x="2007" y="1787"/>
                    <a:pt x="1992" y="1802"/>
                  </a:cubicBezTo>
                  <a:cubicBezTo>
                    <a:pt x="1976" y="1818"/>
                    <a:pt x="1968" y="1826"/>
                    <a:pt x="1976" y="1842"/>
                  </a:cubicBezTo>
                  <a:cubicBezTo>
                    <a:pt x="1976" y="1858"/>
                    <a:pt x="1968" y="1889"/>
                    <a:pt x="1992" y="1858"/>
                  </a:cubicBezTo>
                  <a:cubicBezTo>
                    <a:pt x="2015" y="1826"/>
                    <a:pt x="2015" y="1802"/>
                    <a:pt x="2031" y="1787"/>
                  </a:cubicBezTo>
                  <a:cubicBezTo>
                    <a:pt x="2039" y="1771"/>
                    <a:pt x="2039" y="1779"/>
                    <a:pt x="2047" y="1787"/>
                  </a:cubicBezTo>
                  <a:cubicBezTo>
                    <a:pt x="2055" y="1802"/>
                    <a:pt x="2063" y="1826"/>
                    <a:pt x="2071" y="1818"/>
                  </a:cubicBezTo>
                  <a:cubicBezTo>
                    <a:pt x="2087" y="1802"/>
                    <a:pt x="2087" y="1802"/>
                    <a:pt x="2094" y="1771"/>
                  </a:cubicBezTo>
                  <a:cubicBezTo>
                    <a:pt x="2102" y="1747"/>
                    <a:pt x="2102" y="1763"/>
                    <a:pt x="2118" y="1739"/>
                  </a:cubicBezTo>
                  <a:cubicBezTo>
                    <a:pt x="2134" y="1716"/>
                    <a:pt x="2126" y="1700"/>
                    <a:pt x="2102" y="1684"/>
                  </a:cubicBezTo>
                  <a:cubicBezTo>
                    <a:pt x="2078" y="1676"/>
                    <a:pt x="2087" y="1652"/>
                    <a:pt x="2047" y="1652"/>
                  </a:cubicBezTo>
                  <a:cubicBezTo>
                    <a:pt x="2015" y="1644"/>
                    <a:pt x="2007" y="1652"/>
                    <a:pt x="1968" y="1636"/>
                  </a:cubicBezTo>
                  <a:cubicBezTo>
                    <a:pt x="1928" y="1613"/>
                    <a:pt x="1920" y="1629"/>
                    <a:pt x="1881" y="1597"/>
                  </a:cubicBezTo>
                  <a:cubicBezTo>
                    <a:pt x="1849" y="1565"/>
                    <a:pt x="1826" y="1565"/>
                    <a:pt x="1834" y="1549"/>
                  </a:cubicBezTo>
                  <a:cubicBezTo>
                    <a:pt x="1841" y="1534"/>
                    <a:pt x="1865" y="1518"/>
                    <a:pt x="1881" y="1526"/>
                  </a:cubicBezTo>
                  <a:cubicBezTo>
                    <a:pt x="1905" y="1526"/>
                    <a:pt x="1936" y="1526"/>
                    <a:pt x="1913" y="1510"/>
                  </a:cubicBezTo>
                  <a:cubicBezTo>
                    <a:pt x="1897" y="1502"/>
                    <a:pt x="1857" y="1510"/>
                    <a:pt x="1865" y="1494"/>
                  </a:cubicBezTo>
                  <a:cubicBezTo>
                    <a:pt x="1873" y="1478"/>
                    <a:pt x="1889" y="1463"/>
                    <a:pt x="1913" y="1463"/>
                  </a:cubicBezTo>
                  <a:cubicBezTo>
                    <a:pt x="1928" y="1454"/>
                    <a:pt x="1952" y="1478"/>
                    <a:pt x="1960" y="1463"/>
                  </a:cubicBezTo>
                  <a:cubicBezTo>
                    <a:pt x="1968" y="1447"/>
                    <a:pt x="1968" y="1439"/>
                    <a:pt x="1960" y="1415"/>
                  </a:cubicBezTo>
                  <a:cubicBezTo>
                    <a:pt x="1952" y="1383"/>
                    <a:pt x="1928" y="1399"/>
                    <a:pt x="1928" y="1376"/>
                  </a:cubicBezTo>
                  <a:cubicBezTo>
                    <a:pt x="1920" y="1352"/>
                    <a:pt x="1936" y="1320"/>
                    <a:pt x="1913" y="1312"/>
                  </a:cubicBezTo>
                  <a:cubicBezTo>
                    <a:pt x="1897" y="1304"/>
                    <a:pt x="1873" y="1336"/>
                    <a:pt x="1873" y="1336"/>
                  </a:cubicBezTo>
                  <a:cubicBezTo>
                    <a:pt x="1873" y="1336"/>
                    <a:pt x="1857" y="1383"/>
                    <a:pt x="1857" y="1391"/>
                  </a:cubicBezTo>
                  <a:cubicBezTo>
                    <a:pt x="1857" y="1399"/>
                    <a:pt x="1865" y="1415"/>
                    <a:pt x="1849" y="1407"/>
                  </a:cubicBezTo>
                  <a:cubicBezTo>
                    <a:pt x="1826" y="1407"/>
                    <a:pt x="1818" y="1423"/>
                    <a:pt x="1810" y="1391"/>
                  </a:cubicBezTo>
                  <a:cubicBezTo>
                    <a:pt x="1810" y="1367"/>
                    <a:pt x="1778" y="1383"/>
                    <a:pt x="1786" y="1360"/>
                  </a:cubicBezTo>
                  <a:cubicBezTo>
                    <a:pt x="1794" y="1344"/>
                    <a:pt x="1818" y="1336"/>
                    <a:pt x="1826" y="1328"/>
                  </a:cubicBezTo>
                  <a:cubicBezTo>
                    <a:pt x="1834" y="1312"/>
                    <a:pt x="1810" y="1296"/>
                    <a:pt x="1802" y="1296"/>
                  </a:cubicBezTo>
                  <a:cubicBezTo>
                    <a:pt x="1794" y="1296"/>
                    <a:pt x="1747" y="1281"/>
                    <a:pt x="1731" y="1296"/>
                  </a:cubicBezTo>
                  <a:cubicBezTo>
                    <a:pt x="1707" y="1304"/>
                    <a:pt x="1675" y="1336"/>
                    <a:pt x="1699" y="1352"/>
                  </a:cubicBezTo>
                  <a:cubicBezTo>
                    <a:pt x="1715" y="1376"/>
                    <a:pt x="1747" y="1407"/>
                    <a:pt x="1707" y="1391"/>
                  </a:cubicBezTo>
                  <a:cubicBezTo>
                    <a:pt x="1675" y="1383"/>
                    <a:pt x="1667" y="1344"/>
                    <a:pt x="1644" y="1344"/>
                  </a:cubicBezTo>
                  <a:cubicBezTo>
                    <a:pt x="1628" y="1336"/>
                    <a:pt x="1612" y="1344"/>
                    <a:pt x="1596" y="1336"/>
                  </a:cubicBezTo>
                  <a:cubicBezTo>
                    <a:pt x="1581" y="1328"/>
                    <a:pt x="1541" y="1367"/>
                    <a:pt x="1533" y="1328"/>
                  </a:cubicBezTo>
                  <a:cubicBezTo>
                    <a:pt x="1525" y="1281"/>
                    <a:pt x="1573" y="1233"/>
                    <a:pt x="1588" y="1210"/>
                  </a:cubicBezTo>
                  <a:cubicBezTo>
                    <a:pt x="1604" y="1194"/>
                    <a:pt x="1573" y="1178"/>
                    <a:pt x="1628" y="1202"/>
                  </a:cubicBezTo>
                  <a:cubicBezTo>
                    <a:pt x="1683" y="1233"/>
                    <a:pt x="1660" y="1225"/>
                    <a:pt x="1707" y="1249"/>
                  </a:cubicBezTo>
                  <a:cubicBezTo>
                    <a:pt x="1762" y="1265"/>
                    <a:pt x="1754" y="1273"/>
                    <a:pt x="1786" y="1281"/>
                  </a:cubicBezTo>
                  <a:cubicBezTo>
                    <a:pt x="1826" y="1289"/>
                    <a:pt x="1841" y="1289"/>
                    <a:pt x="1857" y="1289"/>
                  </a:cubicBezTo>
                  <a:cubicBezTo>
                    <a:pt x="1873" y="1281"/>
                    <a:pt x="1881" y="1289"/>
                    <a:pt x="1897" y="1281"/>
                  </a:cubicBezTo>
                  <a:cubicBezTo>
                    <a:pt x="1889" y="1273"/>
                    <a:pt x="1826" y="1186"/>
                    <a:pt x="1810" y="1146"/>
                  </a:cubicBezTo>
                  <a:cubicBezTo>
                    <a:pt x="1802" y="1115"/>
                    <a:pt x="1778" y="1115"/>
                    <a:pt x="1739" y="1059"/>
                  </a:cubicBezTo>
                  <a:cubicBezTo>
                    <a:pt x="1699" y="1004"/>
                    <a:pt x="1762" y="949"/>
                    <a:pt x="1770" y="933"/>
                  </a:cubicBezTo>
                  <a:cubicBezTo>
                    <a:pt x="1786" y="917"/>
                    <a:pt x="1754" y="909"/>
                    <a:pt x="1754" y="909"/>
                  </a:cubicBezTo>
                  <a:cubicBezTo>
                    <a:pt x="1754" y="909"/>
                    <a:pt x="1035" y="949"/>
                    <a:pt x="1019" y="941"/>
                  </a:cubicBezTo>
                  <a:cubicBezTo>
                    <a:pt x="995" y="941"/>
                    <a:pt x="1003" y="933"/>
                    <a:pt x="1011" y="925"/>
                  </a:cubicBezTo>
                  <a:cubicBezTo>
                    <a:pt x="1019" y="917"/>
                    <a:pt x="1011" y="893"/>
                    <a:pt x="995" y="870"/>
                  </a:cubicBezTo>
                  <a:cubicBezTo>
                    <a:pt x="980" y="854"/>
                    <a:pt x="1003" y="838"/>
                    <a:pt x="1011" y="830"/>
                  </a:cubicBezTo>
                  <a:cubicBezTo>
                    <a:pt x="1027" y="822"/>
                    <a:pt x="1027" y="783"/>
                    <a:pt x="1019" y="767"/>
                  </a:cubicBezTo>
                  <a:cubicBezTo>
                    <a:pt x="1011" y="751"/>
                    <a:pt x="1027" y="727"/>
                    <a:pt x="1035" y="727"/>
                  </a:cubicBezTo>
                  <a:cubicBezTo>
                    <a:pt x="1043" y="727"/>
                    <a:pt x="1043" y="688"/>
                    <a:pt x="1043" y="664"/>
                  </a:cubicBezTo>
                  <a:cubicBezTo>
                    <a:pt x="1043" y="640"/>
                    <a:pt x="1067" y="648"/>
                    <a:pt x="1083" y="640"/>
                  </a:cubicBezTo>
                  <a:cubicBezTo>
                    <a:pt x="1098" y="640"/>
                    <a:pt x="1083" y="617"/>
                    <a:pt x="1083" y="601"/>
                  </a:cubicBezTo>
                  <a:cubicBezTo>
                    <a:pt x="1075" y="577"/>
                    <a:pt x="1106" y="585"/>
                    <a:pt x="1114" y="585"/>
                  </a:cubicBezTo>
                  <a:cubicBezTo>
                    <a:pt x="1122" y="577"/>
                    <a:pt x="1122" y="569"/>
                    <a:pt x="1122" y="537"/>
                  </a:cubicBezTo>
                  <a:cubicBezTo>
                    <a:pt x="1114" y="506"/>
                    <a:pt x="1138" y="514"/>
                    <a:pt x="1154" y="506"/>
                  </a:cubicBezTo>
                  <a:cubicBezTo>
                    <a:pt x="1161" y="498"/>
                    <a:pt x="1201" y="435"/>
                    <a:pt x="1201" y="411"/>
                  </a:cubicBezTo>
                  <a:cubicBezTo>
                    <a:pt x="1209" y="387"/>
                    <a:pt x="1193" y="395"/>
                    <a:pt x="1146" y="372"/>
                  </a:cubicBezTo>
                  <a:cubicBezTo>
                    <a:pt x="1106" y="348"/>
                    <a:pt x="1217" y="324"/>
                    <a:pt x="1233" y="324"/>
                  </a:cubicBezTo>
                  <a:cubicBezTo>
                    <a:pt x="1256" y="316"/>
                    <a:pt x="1241" y="293"/>
                    <a:pt x="1201" y="277"/>
                  </a:cubicBezTo>
                  <a:cubicBezTo>
                    <a:pt x="1170" y="261"/>
                    <a:pt x="1185" y="261"/>
                    <a:pt x="1193" y="237"/>
                  </a:cubicBezTo>
                  <a:cubicBezTo>
                    <a:pt x="1201" y="221"/>
                    <a:pt x="1185" y="198"/>
                    <a:pt x="1185" y="198"/>
                  </a:cubicBezTo>
                  <a:cubicBezTo>
                    <a:pt x="1138" y="206"/>
                    <a:pt x="1161" y="134"/>
                    <a:pt x="1146" y="119"/>
                  </a:cubicBezTo>
                  <a:cubicBezTo>
                    <a:pt x="1130" y="103"/>
                    <a:pt x="1170" y="71"/>
                    <a:pt x="1170" y="47"/>
                  </a:cubicBezTo>
                  <a:cubicBezTo>
                    <a:pt x="1161" y="32"/>
                    <a:pt x="1146" y="32"/>
                    <a:pt x="1138" y="0"/>
                  </a:cubicBezTo>
                  <a:cubicBezTo>
                    <a:pt x="0" y="32"/>
                    <a:pt x="0" y="32"/>
                    <a:pt x="0" y="32"/>
                  </a:cubicBezTo>
                  <a:lnTo>
                    <a:pt x="7" y="522"/>
                  </a:lnTo>
                </a:path>
              </a:pathLst>
            </a:custGeom>
            <a:solidFill>
              <a:schemeClr val="accent6"/>
            </a:solidFill>
            <a:ln>
              <a:solidFill>
                <a:schemeClr val="bg2"/>
              </a:solidFill>
            </a:ln>
            <a:effectLst/>
          </p:spPr>
          <p:txBody>
            <a:bodyPr wrap="none" anchor="ctr"/>
            <a:lstStyle/>
            <a:p>
              <a:endParaRPr lang="en-US" dirty="0">
                <a:latin typeface="Calibri Light" panose="020F0302020204030204"/>
              </a:endParaRPr>
            </a:p>
          </p:txBody>
        </p:sp>
        <p:sp>
          <p:nvSpPr>
            <p:cNvPr id="88" name="Freeform 487"/>
            <p:cNvSpPr>
              <a:spLocks noChangeArrowheads="1"/>
            </p:cNvSpPr>
            <p:nvPr/>
          </p:nvSpPr>
          <p:spPr bwMode="auto">
            <a:xfrm>
              <a:off x="12800491" y="7636474"/>
              <a:ext cx="1122544" cy="990343"/>
            </a:xfrm>
            <a:custGeom>
              <a:avLst/>
              <a:gdLst>
                <a:gd name="T0" fmla="*/ 1976 w 2135"/>
                <a:gd name="T1" fmla="*/ 1771 h 1882"/>
                <a:gd name="T2" fmla="*/ 1849 w 2135"/>
                <a:gd name="T3" fmla="*/ 1692 h 1882"/>
                <a:gd name="T4" fmla="*/ 1691 w 2135"/>
                <a:gd name="T5" fmla="*/ 1605 h 1882"/>
                <a:gd name="T6" fmla="*/ 1691 w 2135"/>
                <a:gd name="T7" fmla="*/ 1755 h 1882"/>
                <a:gd name="T8" fmla="*/ 1604 w 2135"/>
                <a:gd name="T9" fmla="*/ 1739 h 1882"/>
                <a:gd name="T10" fmla="*/ 1335 w 2135"/>
                <a:gd name="T11" fmla="*/ 1810 h 1882"/>
                <a:gd name="T12" fmla="*/ 1225 w 2135"/>
                <a:gd name="T13" fmla="*/ 1700 h 1882"/>
                <a:gd name="T14" fmla="*/ 964 w 2135"/>
                <a:gd name="T15" fmla="*/ 1557 h 1882"/>
                <a:gd name="T16" fmla="*/ 845 w 2135"/>
                <a:gd name="T17" fmla="*/ 1621 h 1882"/>
                <a:gd name="T18" fmla="*/ 371 w 2135"/>
                <a:gd name="T19" fmla="*/ 1494 h 1882"/>
                <a:gd name="T20" fmla="*/ 316 w 2135"/>
                <a:gd name="T21" fmla="*/ 1510 h 1882"/>
                <a:gd name="T22" fmla="*/ 110 w 2135"/>
                <a:gd name="T23" fmla="*/ 1581 h 1882"/>
                <a:gd name="T24" fmla="*/ 165 w 2135"/>
                <a:gd name="T25" fmla="*/ 1336 h 1882"/>
                <a:gd name="T26" fmla="*/ 181 w 2135"/>
                <a:gd name="T27" fmla="*/ 1162 h 1882"/>
                <a:gd name="T28" fmla="*/ 126 w 2135"/>
                <a:gd name="T29" fmla="*/ 743 h 1882"/>
                <a:gd name="T30" fmla="*/ 0 w 2135"/>
                <a:gd name="T31" fmla="*/ 32 h 1882"/>
                <a:gd name="T32" fmla="*/ 1185 w 2135"/>
                <a:gd name="T33" fmla="*/ 206 h 1882"/>
                <a:gd name="T34" fmla="*/ 1217 w 2135"/>
                <a:gd name="T35" fmla="*/ 340 h 1882"/>
                <a:gd name="T36" fmla="*/ 1106 w 2135"/>
                <a:gd name="T37" fmla="*/ 593 h 1882"/>
                <a:gd name="T38" fmla="*/ 1027 w 2135"/>
                <a:gd name="T39" fmla="*/ 751 h 1882"/>
                <a:gd name="T40" fmla="*/ 1019 w 2135"/>
                <a:gd name="T41" fmla="*/ 949 h 1882"/>
                <a:gd name="T42" fmla="*/ 1786 w 2135"/>
                <a:gd name="T43" fmla="*/ 1115 h 1882"/>
                <a:gd name="T44" fmla="*/ 1802 w 2135"/>
                <a:gd name="T45" fmla="*/ 1289 h 1882"/>
                <a:gd name="T46" fmla="*/ 1588 w 2135"/>
                <a:gd name="T47" fmla="*/ 1225 h 1882"/>
                <a:gd name="T48" fmla="*/ 1675 w 2135"/>
                <a:gd name="T49" fmla="*/ 1368 h 1882"/>
                <a:gd name="T50" fmla="*/ 1826 w 2135"/>
                <a:gd name="T51" fmla="*/ 1320 h 1882"/>
                <a:gd name="T52" fmla="*/ 1849 w 2135"/>
                <a:gd name="T53" fmla="*/ 1415 h 1882"/>
                <a:gd name="T54" fmla="*/ 1928 w 2135"/>
                <a:gd name="T55" fmla="*/ 1384 h 1882"/>
                <a:gd name="T56" fmla="*/ 1865 w 2135"/>
                <a:gd name="T57" fmla="*/ 1502 h 1882"/>
                <a:gd name="T58" fmla="*/ 1889 w 2135"/>
                <a:gd name="T59" fmla="*/ 1605 h 1882"/>
                <a:gd name="T60" fmla="*/ 2102 w 2135"/>
                <a:gd name="T61" fmla="*/ 1763 h 1882"/>
                <a:gd name="T62" fmla="*/ 1992 w 2135"/>
                <a:gd name="T63" fmla="*/ 1866 h 1882"/>
                <a:gd name="T64" fmla="*/ 1992 w 2135"/>
                <a:gd name="T65" fmla="*/ 1779 h 1882"/>
                <a:gd name="T66" fmla="*/ 2039 w 2135"/>
                <a:gd name="T67" fmla="*/ 1779 h 1882"/>
                <a:gd name="T68" fmla="*/ 2102 w 2135"/>
                <a:gd name="T69" fmla="*/ 1692 h 1882"/>
                <a:gd name="T70" fmla="*/ 1881 w 2135"/>
                <a:gd name="T71" fmla="*/ 1526 h 1882"/>
                <a:gd name="T72" fmla="*/ 1936 w 2135"/>
                <a:gd name="T73" fmla="*/ 1471 h 1882"/>
                <a:gd name="T74" fmla="*/ 1881 w 2135"/>
                <a:gd name="T75" fmla="*/ 1344 h 1882"/>
                <a:gd name="T76" fmla="*/ 1778 w 2135"/>
                <a:gd name="T77" fmla="*/ 1384 h 1882"/>
                <a:gd name="T78" fmla="*/ 1699 w 2135"/>
                <a:gd name="T79" fmla="*/ 1344 h 1882"/>
                <a:gd name="T80" fmla="*/ 1596 w 2135"/>
                <a:gd name="T81" fmla="*/ 1352 h 1882"/>
                <a:gd name="T82" fmla="*/ 1628 w 2135"/>
                <a:gd name="T83" fmla="*/ 1210 h 1882"/>
                <a:gd name="T84" fmla="*/ 1873 w 2135"/>
                <a:gd name="T85" fmla="*/ 1273 h 1882"/>
                <a:gd name="T86" fmla="*/ 1019 w 2135"/>
                <a:gd name="T87" fmla="*/ 957 h 1882"/>
                <a:gd name="T88" fmla="*/ 1019 w 2135"/>
                <a:gd name="T89" fmla="*/ 751 h 1882"/>
                <a:gd name="T90" fmla="*/ 1106 w 2135"/>
                <a:gd name="T91" fmla="*/ 585 h 1882"/>
                <a:gd name="T92" fmla="*/ 1217 w 2135"/>
                <a:gd name="T93" fmla="*/ 332 h 1882"/>
                <a:gd name="T94" fmla="*/ 1146 w 2135"/>
                <a:gd name="T95" fmla="*/ 127 h 1882"/>
                <a:gd name="T96" fmla="*/ 118 w 2135"/>
                <a:gd name="T97" fmla="*/ 640 h 1882"/>
                <a:gd name="T98" fmla="*/ 229 w 2135"/>
                <a:gd name="T99" fmla="*/ 1028 h 1882"/>
                <a:gd name="T100" fmla="*/ 173 w 2135"/>
                <a:gd name="T101" fmla="*/ 1257 h 1882"/>
                <a:gd name="T102" fmla="*/ 158 w 2135"/>
                <a:gd name="T103" fmla="*/ 1462 h 1882"/>
                <a:gd name="T104" fmla="*/ 316 w 2135"/>
                <a:gd name="T105" fmla="*/ 1557 h 1882"/>
                <a:gd name="T106" fmla="*/ 355 w 2135"/>
                <a:gd name="T107" fmla="*/ 1431 h 1882"/>
                <a:gd name="T108" fmla="*/ 355 w 2135"/>
                <a:gd name="T109" fmla="*/ 1549 h 1882"/>
                <a:gd name="T110" fmla="*/ 869 w 2135"/>
                <a:gd name="T111" fmla="*/ 1526 h 1882"/>
                <a:gd name="T112" fmla="*/ 1019 w 2135"/>
                <a:gd name="T113" fmla="*/ 1542 h 1882"/>
                <a:gd name="T114" fmla="*/ 1185 w 2135"/>
                <a:gd name="T115" fmla="*/ 1739 h 1882"/>
                <a:gd name="T116" fmla="*/ 1454 w 2135"/>
                <a:gd name="T117" fmla="*/ 1763 h 1882"/>
                <a:gd name="T118" fmla="*/ 1612 w 2135"/>
                <a:gd name="T119" fmla="*/ 1771 h 1882"/>
                <a:gd name="T120" fmla="*/ 1699 w 2135"/>
                <a:gd name="T121" fmla="*/ 1668 h 1882"/>
                <a:gd name="T122" fmla="*/ 1778 w 2135"/>
                <a:gd name="T123" fmla="*/ 1628 h 1882"/>
                <a:gd name="T124" fmla="*/ 1873 w 2135"/>
                <a:gd name="T125" fmla="*/ 1715 h 18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35" h="1882">
                  <a:moveTo>
                    <a:pt x="1976" y="1881"/>
                  </a:moveTo>
                  <a:lnTo>
                    <a:pt x="1976" y="1881"/>
                  </a:lnTo>
                  <a:cubicBezTo>
                    <a:pt x="1968" y="1881"/>
                    <a:pt x="1968" y="1874"/>
                    <a:pt x="1968" y="1866"/>
                  </a:cubicBezTo>
                  <a:cubicBezTo>
                    <a:pt x="1968" y="1858"/>
                    <a:pt x="1968" y="1850"/>
                    <a:pt x="1968" y="1850"/>
                  </a:cubicBezTo>
                  <a:cubicBezTo>
                    <a:pt x="1960" y="1834"/>
                    <a:pt x="1968" y="1826"/>
                    <a:pt x="1984" y="1810"/>
                  </a:cubicBezTo>
                  <a:lnTo>
                    <a:pt x="1984" y="1810"/>
                  </a:lnTo>
                  <a:cubicBezTo>
                    <a:pt x="2000" y="1795"/>
                    <a:pt x="1992" y="1795"/>
                    <a:pt x="1984" y="1787"/>
                  </a:cubicBezTo>
                  <a:cubicBezTo>
                    <a:pt x="1984" y="1779"/>
                    <a:pt x="1984" y="1779"/>
                    <a:pt x="1984" y="1779"/>
                  </a:cubicBezTo>
                  <a:cubicBezTo>
                    <a:pt x="1984" y="1771"/>
                    <a:pt x="1976" y="1771"/>
                    <a:pt x="1976" y="1771"/>
                  </a:cubicBezTo>
                  <a:cubicBezTo>
                    <a:pt x="1968" y="1771"/>
                    <a:pt x="1960" y="1771"/>
                    <a:pt x="1944" y="1755"/>
                  </a:cubicBezTo>
                  <a:cubicBezTo>
                    <a:pt x="1936" y="1739"/>
                    <a:pt x="1936" y="1731"/>
                    <a:pt x="1936" y="1715"/>
                  </a:cubicBezTo>
                  <a:cubicBezTo>
                    <a:pt x="1936" y="1715"/>
                    <a:pt x="1936" y="1715"/>
                    <a:pt x="1936" y="1708"/>
                  </a:cubicBezTo>
                  <a:lnTo>
                    <a:pt x="1936" y="1708"/>
                  </a:lnTo>
                  <a:cubicBezTo>
                    <a:pt x="1928" y="1708"/>
                    <a:pt x="1920" y="1715"/>
                    <a:pt x="1920" y="1715"/>
                  </a:cubicBezTo>
                  <a:cubicBezTo>
                    <a:pt x="1905" y="1724"/>
                    <a:pt x="1889" y="1724"/>
                    <a:pt x="1873" y="1724"/>
                  </a:cubicBezTo>
                  <a:lnTo>
                    <a:pt x="1873" y="1724"/>
                  </a:lnTo>
                  <a:cubicBezTo>
                    <a:pt x="1849" y="1724"/>
                    <a:pt x="1849" y="1708"/>
                    <a:pt x="1849" y="1700"/>
                  </a:cubicBezTo>
                  <a:lnTo>
                    <a:pt x="1849" y="1692"/>
                  </a:lnTo>
                  <a:lnTo>
                    <a:pt x="1841" y="1684"/>
                  </a:lnTo>
                  <a:cubicBezTo>
                    <a:pt x="1834" y="1684"/>
                    <a:pt x="1834" y="1684"/>
                    <a:pt x="1826" y="1692"/>
                  </a:cubicBezTo>
                  <a:cubicBezTo>
                    <a:pt x="1818" y="1692"/>
                    <a:pt x="1802" y="1692"/>
                    <a:pt x="1794" y="1692"/>
                  </a:cubicBezTo>
                  <a:cubicBezTo>
                    <a:pt x="1778" y="1684"/>
                    <a:pt x="1778" y="1684"/>
                    <a:pt x="1778" y="1676"/>
                  </a:cubicBezTo>
                  <a:cubicBezTo>
                    <a:pt x="1778" y="1676"/>
                    <a:pt x="1778" y="1668"/>
                    <a:pt x="1794" y="1668"/>
                  </a:cubicBezTo>
                  <a:cubicBezTo>
                    <a:pt x="1802" y="1668"/>
                    <a:pt x="1802" y="1660"/>
                    <a:pt x="1802" y="1660"/>
                  </a:cubicBezTo>
                  <a:cubicBezTo>
                    <a:pt x="1802" y="1660"/>
                    <a:pt x="1794" y="1644"/>
                    <a:pt x="1778" y="1637"/>
                  </a:cubicBezTo>
                  <a:cubicBezTo>
                    <a:pt x="1770" y="1628"/>
                    <a:pt x="1754" y="1628"/>
                    <a:pt x="1739" y="1621"/>
                  </a:cubicBezTo>
                  <a:cubicBezTo>
                    <a:pt x="1723" y="1621"/>
                    <a:pt x="1707" y="1613"/>
                    <a:pt x="1691" y="1605"/>
                  </a:cubicBezTo>
                  <a:cubicBezTo>
                    <a:pt x="1683" y="1605"/>
                    <a:pt x="1675" y="1605"/>
                    <a:pt x="1667" y="1597"/>
                  </a:cubicBezTo>
                  <a:cubicBezTo>
                    <a:pt x="1652" y="1597"/>
                    <a:pt x="1644" y="1589"/>
                    <a:pt x="1628" y="1589"/>
                  </a:cubicBezTo>
                  <a:lnTo>
                    <a:pt x="1628" y="1589"/>
                  </a:lnTo>
                  <a:cubicBezTo>
                    <a:pt x="1620" y="1589"/>
                    <a:pt x="1636" y="1613"/>
                    <a:pt x="1660" y="1628"/>
                  </a:cubicBezTo>
                  <a:cubicBezTo>
                    <a:pt x="1667" y="1637"/>
                    <a:pt x="1675" y="1637"/>
                    <a:pt x="1683" y="1637"/>
                  </a:cubicBezTo>
                  <a:cubicBezTo>
                    <a:pt x="1691" y="1644"/>
                    <a:pt x="1699" y="1644"/>
                    <a:pt x="1707" y="1668"/>
                  </a:cubicBezTo>
                  <a:cubicBezTo>
                    <a:pt x="1715" y="1692"/>
                    <a:pt x="1715" y="1692"/>
                    <a:pt x="1707" y="1708"/>
                  </a:cubicBezTo>
                  <a:cubicBezTo>
                    <a:pt x="1707" y="1708"/>
                    <a:pt x="1699" y="1708"/>
                    <a:pt x="1699" y="1715"/>
                  </a:cubicBezTo>
                  <a:cubicBezTo>
                    <a:pt x="1699" y="1724"/>
                    <a:pt x="1691" y="1739"/>
                    <a:pt x="1691" y="1755"/>
                  </a:cubicBezTo>
                  <a:cubicBezTo>
                    <a:pt x="1691" y="1763"/>
                    <a:pt x="1691" y="1779"/>
                    <a:pt x="1683" y="1795"/>
                  </a:cubicBezTo>
                  <a:cubicBezTo>
                    <a:pt x="1683" y="1810"/>
                    <a:pt x="1675" y="1818"/>
                    <a:pt x="1660" y="1818"/>
                  </a:cubicBezTo>
                  <a:cubicBezTo>
                    <a:pt x="1652" y="1818"/>
                    <a:pt x="1644" y="1810"/>
                    <a:pt x="1628" y="1810"/>
                  </a:cubicBezTo>
                  <a:cubicBezTo>
                    <a:pt x="1628" y="1810"/>
                    <a:pt x="1620" y="1810"/>
                    <a:pt x="1612" y="1802"/>
                  </a:cubicBezTo>
                  <a:cubicBezTo>
                    <a:pt x="1612" y="1802"/>
                    <a:pt x="1604" y="1802"/>
                    <a:pt x="1604" y="1795"/>
                  </a:cubicBezTo>
                  <a:cubicBezTo>
                    <a:pt x="1596" y="1787"/>
                    <a:pt x="1604" y="1779"/>
                    <a:pt x="1604" y="1771"/>
                  </a:cubicBezTo>
                  <a:cubicBezTo>
                    <a:pt x="1604" y="1763"/>
                    <a:pt x="1604" y="1755"/>
                    <a:pt x="1612" y="1755"/>
                  </a:cubicBezTo>
                  <a:cubicBezTo>
                    <a:pt x="1612" y="1739"/>
                    <a:pt x="1604" y="1739"/>
                    <a:pt x="1604" y="1739"/>
                  </a:cubicBezTo>
                  <a:lnTo>
                    <a:pt x="1604" y="1739"/>
                  </a:lnTo>
                  <a:cubicBezTo>
                    <a:pt x="1604" y="1739"/>
                    <a:pt x="1596" y="1739"/>
                    <a:pt x="1588" y="1747"/>
                  </a:cubicBezTo>
                  <a:lnTo>
                    <a:pt x="1581" y="1747"/>
                  </a:lnTo>
                  <a:cubicBezTo>
                    <a:pt x="1573" y="1747"/>
                    <a:pt x="1565" y="1739"/>
                    <a:pt x="1557" y="1731"/>
                  </a:cubicBezTo>
                  <a:cubicBezTo>
                    <a:pt x="1557" y="1731"/>
                    <a:pt x="1541" y="1724"/>
                    <a:pt x="1517" y="1724"/>
                  </a:cubicBezTo>
                  <a:cubicBezTo>
                    <a:pt x="1494" y="1724"/>
                    <a:pt x="1478" y="1724"/>
                    <a:pt x="1470" y="1731"/>
                  </a:cubicBezTo>
                  <a:cubicBezTo>
                    <a:pt x="1462" y="1739"/>
                    <a:pt x="1462" y="1747"/>
                    <a:pt x="1462" y="1763"/>
                  </a:cubicBezTo>
                  <a:cubicBezTo>
                    <a:pt x="1470" y="1771"/>
                    <a:pt x="1470" y="1787"/>
                    <a:pt x="1462" y="1802"/>
                  </a:cubicBezTo>
                  <a:cubicBezTo>
                    <a:pt x="1462" y="1810"/>
                    <a:pt x="1438" y="1818"/>
                    <a:pt x="1414" y="1818"/>
                  </a:cubicBezTo>
                  <a:cubicBezTo>
                    <a:pt x="1391" y="1818"/>
                    <a:pt x="1359" y="1810"/>
                    <a:pt x="1335" y="1810"/>
                  </a:cubicBezTo>
                  <a:cubicBezTo>
                    <a:pt x="1312" y="1802"/>
                    <a:pt x="1304" y="1795"/>
                    <a:pt x="1304" y="1795"/>
                  </a:cubicBezTo>
                  <a:cubicBezTo>
                    <a:pt x="1296" y="1787"/>
                    <a:pt x="1296" y="1779"/>
                    <a:pt x="1280" y="1779"/>
                  </a:cubicBezTo>
                  <a:cubicBezTo>
                    <a:pt x="1272" y="1771"/>
                    <a:pt x="1256" y="1771"/>
                    <a:pt x="1248" y="1771"/>
                  </a:cubicBezTo>
                  <a:cubicBezTo>
                    <a:pt x="1241" y="1779"/>
                    <a:pt x="1225" y="1779"/>
                    <a:pt x="1217" y="1771"/>
                  </a:cubicBezTo>
                  <a:cubicBezTo>
                    <a:pt x="1185" y="1771"/>
                    <a:pt x="1185" y="1755"/>
                    <a:pt x="1177" y="1739"/>
                  </a:cubicBezTo>
                  <a:cubicBezTo>
                    <a:pt x="1177" y="1739"/>
                    <a:pt x="1170" y="1739"/>
                    <a:pt x="1170" y="1731"/>
                  </a:cubicBezTo>
                  <a:cubicBezTo>
                    <a:pt x="1170" y="1724"/>
                    <a:pt x="1170" y="1715"/>
                    <a:pt x="1170" y="1715"/>
                  </a:cubicBezTo>
                  <a:cubicBezTo>
                    <a:pt x="1177" y="1708"/>
                    <a:pt x="1193" y="1708"/>
                    <a:pt x="1209" y="1708"/>
                  </a:cubicBezTo>
                  <a:cubicBezTo>
                    <a:pt x="1217" y="1708"/>
                    <a:pt x="1225" y="1700"/>
                    <a:pt x="1225" y="1700"/>
                  </a:cubicBezTo>
                  <a:cubicBezTo>
                    <a:pt x="1225" y="1692"/>
                    <a:pt x="1225" y="1684"/>
                    <a:pt x="1217" y="1684"/>
                  </a:cubicBezTo>
                  <a:cubicBezTo>
                    <a:pt x="1201" y="1668"/>
                    <a:pt x="1193" y="1660"/>
                    <a:pt x="1177" y="1660"/>
                  </a:cubicBezTo>
                  <a:cubicBezTo>
                    <a:pt x="1161" y="1652"/>
                    <a:pt x="1114" y="1637"/>
                    <a:pt x="1090" y="1637"/>
                  </a:cubicBezTo>
                  <a:cubicBezTo>
                    <a:pt x="1067" y="1637"/>
                    <a:pt x="1059" y="1621"/>
                    <a:pt x="1051" y="1589"/>
                  </a:cubicBezTo>
                  <a:cubicBezTo>
                    <a:pt x="1043" y="1573"/>
                    <a:pt x="1043" y="1565"/>
                    <a:pt x="1019" y="1549"/>
                  </a:cubicBezTo>
                  <a:cubicBezTo>
                    <a:pt x="1011" y="1549"/>
                    <a:pt x="1011" y="1542"/>
                    <a:pt x="1003" y="1542"/>
                  </a:cubicBezTo>
                  <a:cubicBezTo>
                    <a:pt x="995" y="1534"/>
                    <a:pt x="988" y="1526"/>
                    <a:pt x="980" y="1526"/>
                  </a:cubicBezTo>
                  <a:cubicBezTo>
                    <a:pt x="980" y="1526"/>
                    <a:pt x="980" y="1534"/>
                    <a:pt x="980" y="1542"/>
                  </a:cubicBezTo>
                  <a:cubicBezTo>
                    <a:pt x="980" y="1542"/>
                    <a:pt x="972" y="1557"/>
                    <a:pt x="964" y="1557"/>
                  </a:cubicBezTo>
                  <a:cubicBezTo>
                    <a:pt x="956" y="1565"/>
                    <a:pt x="948" y="1565"/>
                    <a:pt x="948" y="1565"/>
                  </a:cubicBezTo>
                  <a:cubicBezTo>
                    <a:pt x="932" y="1565"/>
                    <a:pt x="932" y="1542"/>
                    <a:pt x="932" y="1518"/>
                  </a:cubicBezTo>
                  <a:cubicBezTo>
                    <a:pt x="932" y="1510"/>
                    <a:pt x="924" y="1510"/>
                    <a:pt x="924" y="1510"/>
                  </a:cubicBezTo>
                  <a:cubicBezTo>
                    <a:pt x="908" y="1510"/>
                    <a:pt x="893" y="1518"/>
                    <a:pt x="885" y="1526"/>
                  </a:cubicBezTo>
                  <a:cubicBezTo>
                    <a:pt x="877" y="1534"/>
                    <a:pt x="869" y="1534"/>
                    <a:pt x="869" y="1534"/>
                  </a:cubicBezTo>
                  <a:cubicBezTo>
                    <a:pt x="861" y="1534"/>
                    <a:pt x="853" y="1534"/>
                    <a:pt x="830" y="1542"/>
                  </a:cubicBezTo>
                  <a:cubicBezTo>
                    <a:pt x="830" y="1542"/>
                    <a:pt x="830" y="1549"/>
                    <a:pt x="821" y="1549"/>
                  </a:cubicBezTo>
                  <a:cubicBezTo>
                    <a:pt x="830" y="1549"/>
                    <a:pt x="845" y="1565"/>
                    <a:pt x="853" y="1597"/>
                  </a:cubicBezTo>
                  <a:cubicBezTo>
                    <a:pt x="853" y="1605"/>
                    <a:pt x="845" y="1613"/>
                    <a:pt x="845" y="1621"/>
                  </a:cubicBezTo>
                  <a:cubicBezTo>
                    <a:pt x="821" y="1644"/>
                    <a:pt x="766" y="1652"/>
                    <a:pt x="727" y="1652"/>
                  </a:cubicBezTo>
                  <a:cubicBezTo>
                    <a:pt x="671" y="1652"/>
                    <a:pt x="608" y="1644"/>
                    <a:pt x="592" y="1628"/>
                  </a:cubicBezTo>
                  <a:cubicBezTo>
                    <a:pt x="561" y="1613"/>
                    <a:pt x="379" y="1557"/>
                    <a:pt x="355" y="1557"/>
                  </a:cubicBezTo>
                  <a:cubicBezTo>
                    <a:pt x="347" y="1557"/>
                    <a:pt x="339" y="1557"/>
                    <a:pt x="339" y="1549"/>
                  </a:cubicBezTo>
                  <a:cubicBezTo>
                    <a:pt x="339" y="1542"/>
                    <a:pt x="339" y="1534"/>
                    <a:pt x="339" y="1526"/>
                  </a:cubicBezTo>
                  <a:cubicBezTo>
                    <a:pt x="331" y="1518"/>
                    <a:pt x="331" y="1510"/>
                    <a:pt x="331" y="1510"/>
                  </a:cubicBezTo>
                  <a:cubicBezTo>
                    <a:pt x="331" y="1502"/>
                    <a:pt x="339" y="1502"/>
                    <a:pt x="355" y="1494"/>
                  </a:cubicBezTo>
                  <a:cubicBezTo>
                    <a:pt x="355" y="1494"/>
                    <a:pt x="355" y="1494"/>
                    <a:pt x="363" y="1494"/>
                  </a:cubicBezTo>
                  <a:lnTo>
                    <a:pt x="371" y="1494"/>
                  </a:lnTo>
                  <a:cubicBezTo>
                    <a:pt x="371" y="1486"/>
                    <a:pt x="371" y="1478"/>
                    <a:pt x="371" y="1478"/>
                  </a:cubicBezTo>
                  <a:cubicBezTo>
                    <a:pt x="371" y="1478"/>
                    <a:pt x="363" y="1478"/>
                    <a:pt x="363" y="1471"/>
                  </a:cubicBezTo>
                  <a:cubicBezTo>
                    <a:pt x="363" y="1462"/>
                    <a:pt x="355" y="1455"/>
                    <a:pt x="347" y="1439"/>
                  </a:cubicBezTo>
                  <a:cubicBezTo>
                    <a:pt x="339" y="1431"/>
                    <a:pt x="339" y="1431"/>
                    <a:pt x="339" y="1431"/>
                  </a:cubicBezTo>
                  <a:cubicBezTo>
                    <a:pt x="339" y="1431"/>
                    <a:pt x="339" y="1439"/>
                    <a:pt x="331" y="1447"/>
                  </a:cubicBezTo>
                  <a:lnTo>
                    <a:pt x="331" y="1455"/>
                  </a:lnTo>
                  <a:cubicBezTo>
                    <a:pt x="324" y="1462"/>
                    <a:pt x="331" y="1471"/>
                    <a:pt x="331" y="1471"/>
                  </a:cubicBezTo>
                  <a:cubicBezTo>
                    <a:pt x="331" y="1478"/>
                    <a:pt x="331" y="1486"/>
                    <a:pt x="331" y="1494"/>
                  </a:cubicBezTo>
                  <a:cubicBezTo>
                    <a:pt x="331" y="1502"/>
                    <a:pt x="324" y="1510"/>
                    <a:pt x="316" y="1510"/>
                  </a:cubicBezTo>
                  <a:cubicBezTo>
                    <a:pt x="324" y="1518"/>
                    <a:pt x="331" y="1542"/>
                    <a:pt x="324" y="1557"/>
                  </a:cubicBezTo>
                  <a:cubicBezTo>
                    <a:pt x="324" y="1573"/>
                    <a:pt x="292" y="1573"/>
                    <a:pt x="253" y="1573"/>
                  </a:cubicBezTo>
                  <a:cubicBezTo>
                    <a:pt x="244" y="1573"/>
                    <a:pt x="229" y="1573"/>
                    <a:pt x="213" y="1573"/>
                  </a:cubicBezTo>
                  <a:cubicBezTo>
                    <a:pt x="181" y="1573"/>
                    <a:pt x="165" y="1581"/>
                    <a:pt x="150" y="1589"/>
                  </a:cubicBezTo>
                  <a:cubicBezTo>
                    <a:pt x="142" y="1597"/>
                    <a:pt x="134" y="1597"/>
                    <a:pt x="126" y="1597"/>
                  </a:cubicBezTo>
                  <a:cubicBezTo>
                    <a:pt x="126" y="1605"/>
                    <a:pt x="126" y="1605"/>
                    <a:pt x="126" y="1605"/>
                  </a:cubicBezTo>
                  <a:cubicBezTo>
                    <a:pt x="126" y="1597"/>
                    <a:pt x="126" y="1597"/>
                    <a:pt x="126" y="1597"/>
                  </a:cubicBezTo>
                  <a:cubicBezTo>
                    <a:pt x="126" y="1597"/>
                    <a:pt x="118" y="1589"/>
                    <a:pt x="110" y="1581"/>
                  </a:cubicBezTo>
                  <a:lnTo>
                    <a:pt x="110" y="1581"/>
                  </a:lnTo>
                  <a:cubicBezTo>
                    <a:pt x="94" y="1573"/>
                    <a:pt x="86" y="1565"/>
                    <a:pt x="94" y="1542"/>
                  </a:cubicBezTo>
                  <a:cubicBezTo>
                    <a:pt x="102" y="1526"/>
                    <a:pt x="110" y="1518"/>
                    <a:pt x="134" y="1494"/>
                  </a:cubicBezTo>
                  <a:cubicBezTo>
                    <a:pt x="142" y="1486"/>
                    <a:pt x="150" y="1471"/>
                    <a:pt x="150" y="1462"/>
                  </a:cubicBezTo>
                  <a:cubicBezTo>
                    <a:pt x="150" y="1455"/>
                    <a:pt x="150" y="1439"/>
                    <a:pt x="158" y="1431"/>
                  </a:cubicBezTo>
                  <a:cubicBezTo>
                    <a:pt x="165" y="1431"/>
                    <a:pt x="165" y="1423"/>
                    <a:pt x="173" y="1423"/>
                  </a:cubicBezTo>
                  <a:cubicBezTo>
                    <a:pt x="181" y="1423"/>
                    <a:pt x="181" y="1415"/>
                    <a:pt x="181" y="1407"/>
                  </a:cubicBezTo>
                  <a:lnTo>
                    <a:pt x="181" y="1399"/>
                  </a:lnTo>
                  <a:cubicBezTo>
                    <a:pt x="181" y="1384"/>
                    <a:pt x="181" y="1368"/>
                    <a:pt x="173" y="1352"/>
                  </a:cubicBezTo>
                  <a:cubicBezTo>
                    <a:pt x="173" y="1344"/>
                    <a:pt x="165" y="1344"/>
                    <a:pt x="165" y="1336"/>
                  </a:cubicBezTo>
                  <a:cubicBezTo>
                    <a:pt x="158" y="1320"/>
                    <a:pt x="150" y="1312"/>
                    <a:pt x="150" y="1297"/>
                  </a:cubicBezTo>
                  <a:lnTo>
                    <a:pt x="150" y="1289"/>
                  </a:lnTo>
                  <a:cubicBezTo>
                    <a:pt x="158" y="1273"/>
                    <a:pt x="165" y="1249"/>
                    <a:pt x="173" y="1249"/>
                  </a:cubicBezTo>
                  <a:cubicBezTo>
                    <a:pt x="181" y="1249"/>
                    <a:pt x="181" y="1249"/>
                    <a:pt x="181" y="1249"/>
                  </a:cubicBezTo>
                  <a:cubicBezTo>
                    <a:pt x="181" y="1241"/>
                    <a:pt x="181" y="1233"/>
                    <a:pt x="173" y="1218"/>
                  </a:cubicBezTo>
                  <a:cubicBezTo>
                    <a:pt x="173" y="1210"/>
                    <a:pt x="165" y="1210"/>
                    <a:pt x="158" y="1210"/>
                  </a:cubicBezTo>
                  <a:lnTo>
                    <a:pt x="150" y="1202"/>
                  </a:lnTo>
                  <a:cubicBezTo>
                    <a:pt x="150" y="1194"/>
                    <a:pt x="150" y="1186"/>
                    <a:pt x="158" y="1178"/>
                  </a:cubicBezTo>
                  <a:cubicBezTo>
                    <a:pt x="165" y="1170"/>
                    <a:pt x="173" y="1162"/>
                    <a:pt x="181" y="1162"/>
                  </a:cubicBezTo>
                  <a:cubicBezTo>
                    <a:pt x="189" y="1154"/>
                    <a:pt x="197" y="1146"/>
                    <a:pt x="205" y="1123"/>
                  </a:cubicBezTo>
                  <a:cubicBezTo>
                    <a:pt x="229" y="1083"/>
                    <a:pt x="229" y="1051"/>
                    <a:pt x="229" y="1036"/>
                  </a:cubicBezTo>
                  <a:cubicBezTo>
                    <a:pt x="229" y="1036"/>
                    <a:pt x="229" y="1036"/>
                    <a:pt x="221" y="1028"/>
                  </a:cubicBezTo>
                  <a:cubicBezTo>
                    <a:pt x="221" y="1012"/>
                    <a:pt x="221" y="996"/>
                    <a:pt x="229" y="972"/>
                  </a:cubicBezTo>
                  <a:cubicBezTo>
                    <a:pt x="229" y="949"/>
                    <a:pt x="229" y="909"/>
                    <a:pt x="213" y="885"/>
                  </a:cubicBezTo>
                  <a:cubicBezTo>
                    <a:pt x="205" y="870"/>
                    <a:pt x="197" y="870"/>
                    <a:pt x="189" y="862"/>
                  </a:cubicBezTo>
                  <a:cubicBezTo>
                    <a:pt x="181" y="862"/>
                    <a:pt x="165" y="854"/>
                    <a:pt x="165" y="830"/>
                  </a:cubicBezTo>
                  <a:cubicBezTo>
                    <a:pt x="173" y="783"/>
                    <a:pt x="150" y="759"/>
                    <a:pt x="134" y="751"/>
                  </a:cubicBezTo>
                  <a:cubicBezTo>
                    <a:pt x="134" y="743"/>
                    <a:pt x="126" y="743"/>
                    <a:pt x="126" y="743"/>
                  </a:cubicBezTo>
                  <a:cubicBezTo>
                    <a:pt x="110" y="735"/>
                    <a:pt x="102" y="727"/>
                    <a:pt x="110" y="704"/>
                  </a:cubicBezTo>
                  <a:cubicBezTo>
                    <a:pt x="110" y="696"/>
                    <a:pt x="110" y="696"/>
                    <a:pt x="110" y="688"/>
                  </a:cubicBezTo>
                  <a:cubicBezTo>
                    <a:pt x="118" y="672"/>
                    <a:pt x="118" y="664"/>
                    <a:pt x="110" y="640"/>
                  </a:cubicBezTo>
                  <a:cubicBezTo>
                    <a:pt x="102" y="625"/>
                    <a:pt x="86" y="609"/>
                    <a:pt x="78" y="593"/>
                  </a:cubicBezTo>
                  <a:cubicBezTo>
                    <a:pt x="71" y="585"/>
                    <a:pt x="63" y="577"/>
                    <a:pt x="55" y="569"/>
                  </a:cubicBezTo>
                  <a:cubicBezTo>
                    <a:pt x="39" y="545"/>
                    <a:pt x="7" y="530"/>
                    <a:pt x="7" y="530"/>
                  </a:cubicBezTo>
                  <a:lnTo>
                    <a:pt x="7" y="530"/>
                  </a:lnTo>
                  <a:lnTo>
                    <a:pt x="7" y="530"/>
                  </a:lnTo>
                  <a:cubicBezTo>
                    <a:pt x="0" y="32"/>
                    <a:pt x="0" y="32"/>
                    <a:pt x="0" y="32"/>
                  </a:cubicBezTo>
                  <a:lnTo>
                    <a:pt x="0" y="32"/>
                  </a:lnTo>
                  <a:cubicBezTo>
                    <a:pt x="1138" y="0"/>
                    <a:pt x="1138" y="0"/>
                    <a:pt x="1138" y="0"/>
                  </a:cubicBezTo>
                  <a:lnTo>
                    <a:pt x="1138" y="0"/>
                  </a:lnTo>
                  <a:cubicBezTo>
                    <a:pt x="1146" y="24"/>
                    <a:pt x="1154" y="32"/>
                    <a:pt x="1161" y="40"/>
                  </a:cubicBezTo>
                  <a:cubicBezTo>
                    <a:pt x="1161" y="48"/>
                    <a:pt x="1170" y="48"/>
                    <a:pt x="1170" y="55"/>
                  </a:cubicBezTo>
                  <a:cubicBezTo>
                    <a:pt x="1170" y="63"/>
                    <a:pt x="1161" y="79"/>
                    <a:pt x="1154" y="95"/>
                  </a:cubicBezTo>
                  <a:cubicBezTo>
                    <a:pt x="1146" y="103"/>
                    <a:pt x="1146" y="119"/>
                    <a:pt x="1146" y="127"/>
                  </a:cubicBezTo>
                  <a:cubicBezTo>
                    <a:pt x="1154" y="134"/>
                    <a:pt x="1154" y="142"/>
                    <a:pt x="1154" y="158"/>
                  </a:cubicBezTo>
                  <a:cubicBezTo>
                    <a:pt x="1154" y="190"/>
                    <a:pt x="1161" y="206"/>
                    <a:pt x="1185" y="206"/>
                  </a:cubicBezTo>
                  <a:lnTo>
                    <a:pt x="1185" y="206"/>
                  </a:lnTo>
                  <a:lnTo>
                    <a:pt x="1185" y="206"/>
                  </a:lnTo>
                  <a:cubicBezTo>
                    <a:pt x="1185" y="206"/>
                    <a:pt x="1201" y="221"/>
                    <a:pt x="1193" y="245"/>
                  </a:cubicBezTo>
                  <a:cubicBezTo>
                    <a:pt x="1193" y="253"/>
                    <a:pt x="1193" y="261"/>
                    <a:pt x="1193" y="261"/>
                  </a:cubicBezTo>
                  <a:cubicBezTo>
                    <a:pt x="1185" y="269"/>
                    <a:pt x="1185" y="269"/>
                    <a:pt x="1185" y="269"/>
                  </a:cubicBezTo>
                  <a:cubicBezTo>
                    <a:pt x="1185" y="277"/>
                    <a:pt x="1201" y="285"/>
                    <a:pt x="1209" y="285"/>
                  </a:cubicBezTo>
                  <a:cubicBezTo>
                    <a:pt x="1217" y="292"/>
                    <a:pt x="1248" y="308"/>
                    <a:pt x="1248" y="324"/>
                  </a:cubicBezTo>
                  <a:cubicBezTo>
                    <a:pt x="1248" y="324"/>
                    <a:pt x="1248" y="332"/>
                    <a:pt x="1241" y="332"/>
                  </a:cubicBezTo>
                  <a:cubicBezTo>
                    <a:pt x="1233" y="332"/>
                    <a:pt x="1225" y="332"/>
                    <a:pt x="1217" y="340"/>
                  </a:cubicBezTo>
                  <a:cubicBezTo>
                    <a:pt x="1193" y="340"/>
                    <a:pt x="1146" y="356"/>
                    <a:pt x="1138" y="364"/>
                  </a:cubicBezTo>
                  <a:cubicBezTo>
                    <a:pt x="1138" y="364"/>
                    <a:pt x="1146" y="372"/>
                    <a:pt x="1154" y="372"/>
                  </a:cubicBezTo>
                  <a:cubicBezTo>
                    <a:pt x="1161" y="380"/>
                    <a:pt x="1177" y="387"/>
                    <a:pt x="1185" y="387"/>
                  </a:cubicBezTo>
                  <a:cubicBezTo>
                    <a:pt x="1201" y="395"/>
                    <a:pt x="1209" y="395"/>
                    <a:pt x="1209" y="419"/>
                  </a:cubicBezTo>
                  <a:cubicBezTo>
                    <a:pt x="1201" y="443"/>
                    <a:pt x="1170" y="506"/>
                    <a:pt x="1154" y="514"/>
                  </a:cubicBezTo>
                  <a:cubicBezTo>
                    <a:pt x="1146" y="522"/>
                    <a:pt x="1146" y="522"/>
                    <a:pt x="1138" y="522"/>
                  </a:cubicBezTo>
                  <a:cubicBezTo>
                    <a:pt x="1130" y="522"/>
                    <a:pt x="1122" y="530"/>
                    <a:pt x="1122" y="545"/>
                  </a:cubicBezTo>
                  <a:cubicBezTo>
                    <a:pt x="1130" y="585"/>
                    <a:pt x="1122" y="593"/>
                    <a:pt x="1114" y="593"/>
                  </a:cubicBezTo>
                  <a:lnTo>
                    <a:pt x="1106" y="593"/>
                  </a:lnTo>
                  <a:cubicBezTo>
                    <a:pt x="1098" y="593"/>
                    <a:pt x="1090" y="593"/>
                    <a:pt x="1083" y="601"/>
                  </a:cubicBezTo>
                  <a:cubicBezTo>
                    <a:pt x="1083" y="601"/>
                    <a:pt x="1083" y="601"/>
                    <a:pt x="1083" y="609"/>
                  </a:cubicBezTo>
                  <a:cubicBezTo>
                    <a:pt x="1083" y="617"/>
                    <a:pt x="1090" y="625"/>
                    <a:pt x="1090" y="625"/>
                  </a:cubicBezTo>
                  <a:cubicBezTo>
                    <a:pt x="1090" y="640"/>
                    <a:pt x="1098" y="648"/>
                    <a:pt x="1083" y="656"/>
                  </a:cubicBezTo>
                  <a:lnTo>
                    <a:pt x="1075" y="656"/>
                  </a:lnTo>
                  <a:cubicBezTo>
                    <a:pt x="1059" y="656"/>
                    <a:pt x="1043" y="664"/>
                    <a:pt x="1043" y="672"/>
                  </a:cubicBezTo>
                  <a:cubicBezTo>
                    <a:pt x="1043" y="680"/>
                    <a:pt x="1043" y="688"/>
                    <a:pt x="1043" y="696"/>
                  </a:cubicBezTo>
                  <a:cubicBezTo>
                    <a:pt x="1043" y="720"/>
                    <a:pt x="1051" y="735"/>
                    <a:pt x="1035" y="743"/>
                  </a:cubicBezTo>
                  <a:cubicBezTo>
                    <a:pt x="1035" y="743"/>
                    <a:pt x="1027" y="743"/>
                    <a:pt x="1027" y="751"/>
                  </a:cubicBezTo>
                  <a:cubicBezTo>
                    <a:pt x="1019" y="751"/>
                    <a:pt x="1019" y="759"/>
                    <a:pt x="1027" y="767"/>
                  </a:cubicBezTo>
                  <a:cubicBezTo>
                    <a:pt x="1035" y="783"/>
                    <a:pt x="1035" y="814"/>
                    <a:pt x="1027" y="830"/>
                  </a:cubicBezTo>
                  <a:cubicBezTo>
                    <a:pt x="1027" y="838"/>
                    <a:pt x="1019" y="838"/>
                    <a:pt x="1019" y="846"/>
                  </a:cubicBezTo>
                  <a:cubicBezTo>
                    <a:pt x="1011" y="846"/>
                    <a:pt x="995" y="854"/>
                    <a:pt x="995" y="862"/>
                  </a:cubicBezTo>
                  <a:cubicBezTo>
                    <a:pt x="988" y="870"/>
                    <a:pt x="995" y="870"/>
                    <a:pt x="995" y="878"/>
                  </a:cubicBezTo>
                  <a:cubicBezTo>
                    <a:pt x="1011" y="901"/>
                    <a:pt x="1027" y="925"/>
                    <a:pt x="1011" y="933"/>
                  </a:cubicBezTo>
                  <a:lnTo>
                    <a:pt x="1011" y="933"/>
                  </a:lnTo>
                  <a:cubicBezTo>
                    <a:pt x="1011" y="941"/>
                    <a:pt x="1003" y="941"/>
                    <a:pt x="1003" y="949"/>
                  </a:cubicBezTo>
                  <a:cubicBezTo>
                    <a:pt x="1003" y="949"/>
                    <a:pt x="1011" y="949"/>
                    <a:pt x="1019" y="949"/>
                  </a:cubicBezTo>
                  <a:cubicBezTo>
                    <a:pt x="1019" y="949"/>
                    <a:pt x="1019" y="949"/>
                    <a:pt x="1027" y="949"/>
                  </a:cubicBezTo>
                  <a:cubicBezTo>
                    <a:pt x="1098" y="949"/>
                    <a:pt x="1747" y="909"/>
                    <a:pt x="1747" y="909"/>
                  </a:cubicBezTo>
                  <a:cubicBezTo>
                    <a:pt x="1754" y="909"/>
                    <a:pt x="1754" y="909"/>
                    <a:pt x="1754" y="909"/>
                  </a:cubicBezTo>
                  <a:lnTo>
                    <a:pt x="1754" y="909"/>
                  </a:lnTo>
                  <a:cubicBezTo>
                    <a:pt x="1754" y="909"/>
                    <a:pt x="1778" y="917"/>
                    <a:pt x="1778" y="933"/>
                  </a:cubicBezTo>
                  <a:lnTo>
                    <a:pt x="1778" y="941"/>
                  </a:lnTo>
                  <a:cubicBezTo>
                    <a:pt x="1770" y="949"/>
                    <a:pt x="1770" y="949"/>
                    <a:pt x="1770" y="949"/>
                  </a:cubicBezTo>
                  <a:cubicBezTo>
                    <a:pt x="1754" y="965"/>
                    <a:pt x="1699" y="1012"/>
                    <a:pt x="1739" y="1067"/>
                  </a:cubicBezTo>
                  <a:cubicBezTo>
                    <a:pt x="1762" y="1091"/>
                    <a:pt x="1770" y="1107"/>
                    <a:pt x="1786" y="1115"/>
                  </a:cubicBezTo>
                  <a:cubicBezTo>
                    <a:pt x="1802" y="1123"/>
                    <a:pt x="1810" y="1138"/>
                    <a:pt x="1818" y="1154"/>
                  </a:cubicBezTo>
                  <a:cubicBezTo>
                    <a:pt x="1826" y="1186"/>
                    <a:pt x="1865" y="1241"/>
                    <a:pt x="1881" y="1265"/>
                  </a:cubicBezTo>
                  <a:cubicBezTo>
                    <a:pt x="1889" y="1281"/>
                    <a:pt x="1897" y="1289"/>
                    <a:pt x="1897" y="1289"/>
                  </a:cubicBezTo>
                  <a:lnTo>
                    <a:pt x="1897" y="1289"/>
                  </a:lnTo>
                  <a:lnTo>
                    <a:pt x="1897" y="1289"/>
                  </a:lnTo>
                  <a:cubicBezTo>
                    <a:pt x="1889" y="1297"/>
                    <a:pt x="1881" y="1297"/>
                    <a:pt x="1881" y="1297"/>
                  </a:cubicBezTo>
                  <a:cubicBezTo>
                    <a:pt x="1873" y="1297"/>
                    <a:pt x="1873" y="1297"/>
                    <a:pt x="1865" y="1297"/>
                  </a:cubicBezTo>
                  <a:cubicBezTo>
                    <a:pt x="1857" y="1297"/>
                    <a:pt x="1849" y="1297"/>
                    <a:pt x="1841" y="1297"/>
                  </a:cubicBezTo>
                  <a:cubicBezTo>
                    <a:pt x="1826" y="1297"/>
                    <a:pt x="1818" y="1297"/>
                    <a:pt x="1802" y="1289"/>
                  </a:cubicBezTo>
                  <a:cubicBezTo>
                    <a:pt x="1786" y="1289"/>
                    <a:pt x="1786" y="1289"/>
                    <a:pt x="1786" y="1289"/>
                  </a:cubicBezTo>
                  <a:cubicBezTo>
                    <a:pt x="1770" y="1289"/>
                    <a:pt x="1762" y="1281"/>
                    <a:pt x="1754" y="1273"/>
                  </a:cubicBezTo>
                  <a:cubicBezTo>
                    <a:pt x="1747" y="1273"/>
                    <a:pt x="1731" y="1265"/>
                    <a:pt x="1707" y="1257"/>
                  </a:cubicBezTo>
                  <a:cubicBezTo>
                    <a:pt x="1675" y="1241"/>
                    <a:pt x="1675" y="1241"/>
                    <a:pt x="1667" y="1233"/>
                  </a:cubicBezTo>
                  <a:cubicBezTo>
                    <a:pt x="1660" y="1233"/>
                    <a:pt x="1652" y="1225"/>
                    <a:pt x="1628" y="1218"/>
                  </a:cubicBezTo>
                  <a:cubicBezTo>
                    <a:pt x="1612" y="1210"/>
                    <a:pt x="1604" y="1202"/>
                    <a:pt x="1596" y="1202"/>
                  </a:cubicBezTo>
                  <a:lnTo>
                    <a:pt x="1596" y="1202"/>
                  </a:lnTo>
                  <a:cubicBezTo>
                    <a:pt x="1596" y="1210"/>
                    <a:pt x="1596" y="1218"/>
                    <a:pt x="1588" y="1225"/>
                  </a:cubicBezTo>
                  <a:lnTo>
                    <a:pt x="1588" y="1225"/>
                  </a:lnTo>
                  <a:cubicBezTo>
                    <a:pt x="1573" y="1249"/>
                    <a:pt x="1533" y="1289"/>
                    <a:pt x="1541" y="1328"/>
                  </a:cubicBezTo>
                  <a:cubicBezTo>
                    <a:pt x="1541" y="1352"/>
                    <a:pt x="1549" y="1352"/>
                    <a:pt x="1557" y="1352"/>
                  </a:cubicBezTo>
                  <a:cubicBezTo>
                    <a:pt x="1557" y="1352"/>
                    <a:pt x="1565" y="1352"/>
                    <a:pt x="1573" y="1344"/>
                  </a:cubicBezTo>
                  <a:cubicBezTo>
                    <a:pt x="1581" y="1344"/>
                    <a:pt x="1588" y="1344"/>
                    <a:pt x="1596" y="1344"/>
                  </a:cubicBezTo>
                  <a:lnTo>
                    <a:pt x="1596" y="1344"/>
                  </a:lnTo>
                  <a:cubicBezTo>
                    <a:pt x="1604" y="1344"/>
                    <a:pt x="1612" y="1344"/>
                    <a:pt x="1612" y="1344"/>
                  </a:cubicBezTo>
                  <a:cubicBezTo>
                    <a:pt x="1620" y="1344"/>
                    <a:pt x="1620" y="1344"/>
                    <a:pt x="1628" y="1344"/>
                  </a:cubicBezTo>
                  <a:cubicBezTo>
                    <a:pt x="1628" y="1344"/>
                    <a:pt x="1636" y="1344"/>
                    <a:pt x="1644" y="1344"/>
                  </a:cubicBezTo>
                  <a:cubicBezTo>
                    <a:pt x="1660" y="1344"/>
                    <a:pt x="1667" y="1352"/>
                    <a:pt x="1675" y="1368"/>
                  </a:cubicBezTo>
                  <a:cubicBezTo>
                    <a:pt x="1683" y="1375"/>
                    <a:pt x="1691" y="1391"/>
                    <a:pt x="1715" y="1399"/>
                  </a:cubicBezTo>
                  <a:cubicBezTo>
                    <a:pt x="1723" y="1407"/>
                    <a:pt x="1723" y="1399"/>
                    <a:pt x="1723" y="1399"/>
                  </a:cubicBezTo>
                  <a:cubicBezTo>
                    <a:pt x="1723" y="1399"/>
                    <a:pt x="1715" y="1384"/>
                    <a:pt x="1699" y="1368"/>
                  </a:cubicBezTo>
                  <a:cubicBezTo>
                    <a:pt x="1691" y="1360"/>
                    <a:pt x="1691" y="1352"/>
                    <a:pt x="1691" y="1344"/>
                  </a:cubicBezTo>
                  <a:cubicBezTo>
                    <a:pt x="1691" y="1328"/>
                    <a:pt x="1723" y="1304"/>
                    <a:pt x="1723" y="1297"/>
                  </a:cubicBezTo>
                  <a:cubicBezTo>
                    <a:pt x="1731" y="1297"/>
                    <a:pt x="1739" y="1297"/>
                    <a:pt x="1747" y="1297"/>
                  </a:cubicBezTo>
                  <a:cubicBezTo>
                    <a:pt x="1762" y="1297"/>
                    <a:pt x="1778" y="1297"/>
                    <a:pt x="1786" y="1297"/>
                  </a:cubicBezTo>
                  <a:cubicBezTo>
                    <a:pt x="1794" y="1304"/>
                    <a:pt x="1802" y="1304"/>
                    <a:pt x="1802" y="1304"/>
                  </a:cubicBezTo>
                  <a:cubicBezTo>
                    <a:pt x="1810" y="1304"/>
                    <a:pt x="1826" y="1312"/>
                    <a:pt x="1826" y="1320"/>
                  </a:cubicBezTo>
                  <a:cubicBezTo>
                    <a:pt x="1834" y="1328"/>
                    <a:pt x="1834" y="1328"/>
                    <a:pt x="1826" y="1336"/>
                  </a:cubicBezTo>
                  <a:cubicBezTo>
                    <a:pt x="1826" y="1344"/>
                    <a:pt x="1818" y="1344"/>
                    <a:pt x="1810" y="1352"/>
                  </a:cubicBezTo>
                  <a:cubicBezTo>
                    <a:pt x="1802" y="1360"/>
                    <a:pt x="1794" y="1360"/>
                    <a:pt x="1786" y="1375"/>
                  </a:cubicBezTo>
                  <a:lnTo>
                    <a:pt x="1786" y="1375"/>
                  </a:lnTo>
                  <a:lnTo>
                    <a:pt x="1794" y="1375"/>
                  </a:lnTo>
                  <a:cubicBezTo>
                    <a:pt x="1802" y="1384"/>
                    <a:pt x="1818" y="1384"/>
                    <a:pt x="1818" y="1399"/>
                  </a:cubicBezTo>
                  <a:cubicBezTo>
                    <a:pt x="1818" y="1415"/>
                    <a:pt x="1818" y="1415"/>
                    <a:pt x="1826" y="1415"/>
                  </a:cubicBezTo>
                  <a:cubicBezTo>
                    <a:pt x="1826" y="1415"/>
                    <a:pt x="1826" y="1415"/>
                    <a:pt x="1834" y="1415"/>
                  </a:cubicBezTo>
                  <a:cubicBezTo>
                    <a:pt x="1834" y="1415"/>
                    <a:pt x="1841" y="1415"/>
                    <a:pt x="1849" y="1415"/>
                  </a:cubicBezTo>
                  <a:lnTo>
                    <a:pt x="1849" y="1415"/>
                  </a:lnTo>
                  <a:lnTo>
                    <a:pt x="1857" y="1415"/>
                  </a:lnTo>
                  <a:cubicBezTo>
                    <a:pt x="1857" y="1415"/>
                    <a:pt x="1857" y="1407"/>
                    <a:pt x="1857" y="1399"/>
                  </a:cubicBezTo>
                  <a:lnTo>
                    <a:pt x="1857" y="1399"/>
                  </a:lnTo>
                  <a:cubicBezTo>
                    <a:pt x="1857" y="1391"/>
                    <a:pt x="1873" y="1352"/>
                    <a:pt x="1873" y="1344"/>
                  </a:cubicBezTo>
                  <a:cubicBezTo>
                    <a:pt x="1873" y="1344"/>
                    <a:pt x="1889" y="1320"/>
                    <a:pt x="1905" y="1320"/>
                  </a:cubicBezTo>
                  <a:cubicBezTo>
                    <a:pt x="1913" y="1320"/>
                    <a:pt x="1913" y="1320"/>
                    <a:pt x="1913" y="1320"/>
                  </a:cubicBezTo>
                  <a:cubicBezTo>
                    <a:pt x="1936" y="1328"/>
                    <a:pt x="1928" y="1344"/>
                    <a:pt x="1928" y="1368"/>
                  </a:cubicBezTo>
                  <a:cubicBezTo>
                    <a:pt x="1928" y="1368"/>
                    <a:pt x="1928" y="1375"/>
                    <a:pt x="1928" y="1384"/>
                  </a:cubicBezTo>
                  <a:cubicBezTo>
                    <a:pt x="1928" y="1391"/>
                    <a:pt x="1936" y="1391"/>
                    <a:pt x="1944" y="1391"/>
                  </a:cubicBezTo>
                  <a:cubicBezTo>
                    <a:pt x="1944" y="1399"/>
                    <a:pt x="1960" y="1399"/>
                    <a:pt x="1960" y="1415"/>
                  </a:cubicBezTo>
                  <a:cubicBezTo>
                    <a:pt x="1968" y="1447"/>
                    <a:pt x="1968" y="1455"/>
                    <a:pt x="1960" y="1471"/>
                  </a:cubicBezTo>
                  <a:cubicBezTo>
                    <a:pt x="1960" y="1478"/>
                    <a:pt x="1952" y="1478"/>
                    <a:pt x="1952" y="1478"/>
                  </a:cubicBezTo>
                  <a:cubicBezTo>
                    <a:pt x="1944" y="1478"/>
                    <a:pt x="1936" y="1478"/>
                    <a:pt x="1928" y="1478"/>
                  </a:cubicBezTo>
                  <a:cubicBezTo>
                    <a:pt x="1928" y="1471"/>
                    <a:pt x="1920" y="1471"/>
                    <a:pt x="1913" y="1471"/>
                  </a:cubicBezTo>
                  <a:lnTo>
                    <a:pt x="1913" y="1471"/>
                  </a:lnTo>
                  <a:cubicBezTo>
                    <a:pt x="1889" y="1471"/>
                    <a:pt x="1873" y="1486"/>
                    <a:pt x="1865" y="1502"/>
                  </a:cubicBezTo>
                  <a:lnTo>
                    <a:pt x="1865" y="1502"/>
                  </a:lnTo>
                  <a:cubicBezTo>
                    <a:pt x="1865" y="1510"/>
                    <a:pt x="1881" y="1510"/>
                    <a:pt x="1889" y="1510"/>
                  </a:cubicBezTo>
                  <a:cubicBezTo>
                    <a:pt x="1897" y="1510"/>
                    <a:pt x="1913" y="1518"/>
                    <a:pt x="1920" y="1518"/>
                  </a:cubicBezTo>
                  <a:lnTo>
                    <a:pt x="1928" y="1526"/>
                  </a:lnTo>
                  <a:cubicBezTo>
                    <a:pt x="1920" y="1534"/>
                    <a:pt x="1905" y="1534"/>
                    <a:pt x="1897" y="1534"/>
                  </a:cubicBezTo>
                  <a:cubicBezTo>
                    <a:pt x="1897" y="1534"/>
                    <a:pt x="1889" y="1534"/>
                    <a:pt x="1881" y="1534"/>
                  </a:cubicBezTo>
                  <a:lnTo>
                    <a:pt x="1881" y="1534"/>
                  </a:lnTo>
                  <a:cubicBezTo>
                    <a:pt x="1857" y="1534"/>
                    <a:pt x="1841" y="1549"/>
                    <a:pt x="1834" y="1557"/>
                  </a:cubicBezTo>
                  <a:cubicBezTo>
                    <a:pt x="1834" y="1565"/>
                    <a:pt x="1841" y="1565"/>
                    <a:pt x="1849" y="1573"/>
                  </a:cubicBezTo>
                  <a:cubicBezTo>
                    <a:pt x="1865" y="1581"/>
                    <a:pt x="1873" y="1589"/>
                    <a:pt x="1889" y="1605"/>
                  </a:cubicBezTo>
                  <a:cubicBezTo>
                    <a:pt x="1905" y="1621"/>
                    <a:pt x="1920" y="1621"/>
                    <a:pt x="1936" y="1628"/>
                  </a:cubicBezTo>
                  <a:cubicBezTo>
                    <a:pt x="1944" y="1628"/>
                    <a:pt x="1952" y="1628"/>
                    <a:pt x="1968" y="1637"/>
                  </a:cubicBezTo>
                  <a:cubicBezTo>
                    <a:pt x="1992" y="1652"/>
                    <a:pt x="2007" y="1652"/>
                    <a:pt x="2023" y="1652"/>
                  </a:cubicBezTo>
                  <a:cubicBezTo>
                    <a:pt x="2031" y="1652"/>
                    <a:pt x="2039" y="1652"/>
                    <a:pt x="2047" y="1652"/>
                  </a:cubicBezTo>
                  <a:cubicBezTo>
                    <a:pt x="2071" y="1660"/>
                    <a:pt x="2078" y="1668"/>
                    <a:pt x="2087" y="1676"/>
                  </a:cubicBezTo>
                  <a:cubicBezTo>
                    <a:pt x="2087" y="1676"/>
                    <a:pt x="2094" y="1684"/>
                    <a:pt x="2102" y="1692"/>
                  </a:cubicBezTo>
                  <a:cubicBezTo>
                    <a:pt x="2118" y="1692"/>
                    <a:pt x="2126" y="1708"/>
                    <a:pt x="2126" y="1715"/>
                  </a:cubicBezTo>
                  <a:cubicBezTo>
                    <a:pt x="2134" y="1724"/>
                    <a:pt x="2126" y="1739"/>
                    <a:pt x="2118" y="1747"/>
                  </a:cubicBezTo>
                  <a:cubicBezTo>
                    <a:pt x="2110" y="1763"/>
                    <a:pt x="2110" y="1763"/>
                    <a:pt x="2102" y="1763"/>
                  </a:cubicBezTo>
                  <a:cubicBezTo>
                    <a:pt x="2102" y="1763"/>
                    <a:pt x="2102" y="1771"/>
                    <a:pt x="2094" y="1779"/>
                  </a:cubicBezTo>
                  <a:cubicBezTo>
                    <a:pt x="2094" y="1787"/>
                    <a:pt x="2094" y="1795"/>
                    <a:pt x="2087" y="1802"/>
                  </a:cubicBezTo>
                  <a:cubicBezTo>
                    <a:pt x="2087" y="1810"/>
                    <a:pt x="2087" y="1818"/>
                    <a:pt x="2078" y="1826"/>
                  </a:cubicBezTo>
                  <a:cubicBezTo>
                    <a:pt x="2071" y="1826"/>
                    <a:pt x="2071" y="1826"/>
                    <a:pt x="2071" y="1826"/>
                  </a:cubicBezTo>
                  <a:cubicBezTo>
                    <a:pt x="2063" y="1826"/>
                    <a:pt x="2055" y="1818"/>
                    <a:pt x="2047" y="1802"/>
                  </a:cubicBezTo>
                  <a:cubicBezTo>
                    <a:pt x="2039" y="1795"/>
                    <a:pt x="2039" y="1795"/>
                    <a:pt x="2039" y="1787"/>
                  </a:cubicBezTo>
                  <a:cubicBezTo>
                    <a:pt x="2039" y="1787"/>
                    <a:pt x="2039" y="1795"/>
                    <a:pt x="2031" y="1795"/>
                  </a:cubicBezTo>
                  <a:cubicBezTo>
                    <a:pt x="2031" y="1802"/>
                    <a:pt x="2023" y="1810"/>
                    <a:pt x="2023" y="1818"/>
                  </a:cubicBezTo>
                  <a:cubicBezTo>
                    <a:pt x="2015" y="1834"/>
                    <a:pt x="2007" y="1850"/>
                    <a:pt x="1992" y="1866"/>
                  </a:cubicBezTo>
                  <a:cubicBezTo>
                    <a:pt x="1984" y="1881"/>
                    <a:pt x="1984" y="1881"/>
                    <a:pt x="1976" y="1881"/>
                  </a:cubicBezTo>
                  <a:close/>
                  <a:moveTo>
                    <a:pt x="1936" y="1708"/>
                  </a:moveTo>
                  <a:lnTo>
                    <a:pt x="1936" y="1708"/>
                  </a:lnTo>
                  <a:cubicBezTo>
                    <a:pt x="1944" y="1708"/>
                    <a:pt x="1944" y="1708"/>
                    <a:pt x="1944" y="1708"/>
                  </a:cubicBezTo>
                  <a:cubicBezTo>
                    <a:pt x="1944" y="1715"/>
                    <a:pt x="1944" y="1715"/>
                    <a:pt x="1944" y="1724"/>
                  </a:cubicBezTo>
                  <a:cubicBezTo>
                    <a:pt x="1944" y="1731"/>
                    <a:pt x="1944" y="1739"/>
                    <a:pt x="1952" y="1755"/>
                  </a:cubicBezTo>
                  <a:cubicBezTo>
                    <a:pt x="1960" y="1763"/>
                    <a:pt x="1968" y="1763"/>
                    <a:pt x="1976" y="1763"/>
                  </a:cubicBezTo>
                  <a:cubicBezTo>
                    <a:pt x="1976" y="1763"/>
                    <a:pt x="1984" y="1763"/>
                    <a:pt x="1992" y="1771"/>
                  </a:cubicBezTo>
                  <a:lnTo>
                    <a:pt x="1992" y="1779"/>
                  </a:lnTo>
                  <a:cubicBezTo>
                    <a:pt x="2000" y="1787"/>
                    <a:pt x="2007" y="1795"/>
                    <a:pt x="1992" y="1810"/>
                  </a:cubicBezTo>
                  <a:cubicBezTo>
                    <a:pt x="1992" y="1818"/>
                    <a:pt x="1992" y="1818"/>
                    <a:pt x="1984" y="1818"/>
                  </a:cubicBezTo>
                  <a:cubicBezTo>
                    <a:pt x="1976" y="1834"/>
                    <a:pt x="1968" y="1834"/>
                    <a:pt x="1976" y="1850"/>
                  </a:cubicBezTo>
                  <a:cubicBezTo>
                    <a:pt x="1976" y="1850"/>
                    <a:pt x="1976" y="1858"/>
                    <a:pt x="1976" y="1866"/>
                  </a:cubicBezTo>
                  <a:lnTo>
                    <a:pt x="1976" y="1874"/>
                  </a:lnTo>
                  <a:lnTo>
                    <a:pt x="1984" y="1866"/>
                  </a:lnTo>
                  <a:cubicBezTo>
                    <a:pt x="2000" y="1850"/>
                    <a:pt x="2007" y="1834"/>
                    <a:pt x="2015" y="1818"/>
                  </a:cubicBezTo>
                  <a:cubicBezTo>
                    <a:pt x="2015" y="1810"/>
                    <a:pt x="2023" y="1802"/>
                    <a:pt x="2023" y="1795"/>
                  </a:cubicBezTo>
                  <a:cubicBezTo>
                    <a:pt x="2031" y="1787"/>
                    <a:pt x="2039" y="1779"/>
                    <a:pt x="2039" y="1779"/>
                  </a:cubicBezTo>
                  <a:cubicBezTo>
                    <a:pt x="2047" y="1779"/>
                    <a:pt x="2047" y="1787"/>
                    <a:pt x="2055" y="1795"/>
                  </a:cubicBezTo>
                  <a:cubicBezTo>
                    <a:pt x="2055" y="1818"/>
                    <a:pt x="2063" y="1826"/>
                    <a:pt x="2071" y="1826"/>
                  </a:cubicBezTo>
                  <a:lnTo>
                    <a:pt x="2071" y="1818"/>
                  </a:lnTo>
                  <a:cubicBezTo>
                    <a:pt x="2078" y="1810"/>
                    <a:pt x="2078" y="1810"/>
                    <a:pt x="2087" y="1795"/>
                  </a:cubicBezTo>
                  <a:cubicBezTo>
                    <a:pt x="2087" y="1795"/>
                    <a:pt x="2087" y="1787"/>
                    <a:pt x="2087" y="1779"/>
                  </a:cubicBezTo>
                  <a:cubicBezTo>
                    <a:pt x="2094" y="1763"/>
                    <a:pt x="2094" y="1763"/>
                    <a:pt x="2102" y="1755"/>
                  </a:cubicBezTo>
                  <a:cubicBezTo>
                    <a:pt x="2102" y="1755"/>
                    <a:pt x="2110" y="1755"/>
                    <a:pt x="2110" y="1747"/>
                  </a:cubicBezTo>
                  <a:cubicBezTo>
                    <a:pt x="2118" y="1739"/>
                    <a:pt x="2126" y="1724"/>
                    <a:pt x="2118" y="1715"/>
                  </a:cubicBezTo>
                  <a:cubicBezTo>
                    <a:pt x="2118" y="1708"/>
                    <a:pt x="2110" y="1700"/>
                    <a:pt x="2102" y="1692"/>
                  </a:cubicBezTo>
                  <a:cubicBezTo>
                    <a:pt x="2087" y="1692"/>
                    <a:pt x="2087" y="1684"/>
                    <a:pt x="2078" y="1676"/>
                  </a:cubicBezTo>
                  <a:cubicBezTo>
                    <a:pt x="2071" y="1668"/>
                    <a:pt x="2071" y="1668"/>
                    <a:pt x="2047" y="1660"/>
                  </a:cubicBezTo>
                  <a:cubicBezTo>
                    <a:pt x="2039" y="1660"/>
                    <a:pt x="2031" y="1660"/>
                    <a:pt x="2023" y="1660"/>
                  </a:cubicBezTo>
                  <a:cubicBezTo>
                    <a:pt x="2007" y="1660"/>
                    <a:pt x="1992" y="1652"/>
                    <a:pt x="1968" y="1644"/>
                  </a:cubicBezTo>
                  <a:cubicBezTo>
                    <a:pt x="1952" y="1637"/>
                    <a:pt x="1944" y="1637"/>
                    <a:pt x="1936" y="1637"/>
                  </a:cubicBezTo>
                  <a:cubicBezTo>
                    <a:pt x="1913" y="1628"/>
                    <a:pt x="1905" y="1628"/>
                    <a:pt x="1881" y="1605"/>
                  </a:cubicBezTo>
                  <a:cubicBezTo>
                    <a:pt x="1873" y="1597"/>
                    <a:pt x="1857" y="1589"/>
                    <a:pt x="1849" y="1581"/>
                  </a:cubicBezTo>
                  <a:cubicBezTo>
                    <a:pt x="1834" y="1573"/>
                    <a:pt x="1826" y="1573"/>
                    <a:pt x="1834" y="1557"/>
                  </a:cubicBezTo>
                  <a:cubicBezTo>
                    <a:pt x="1834" y="1542"/>
                    <a:pt x="1857" y="1526"/>
                    <a:pt x="1881" y="1526"/>
                  </a:cubicBezTo>
                  <a:cubicBezTo>
                    <a:pt x="1881" y="1526"/>
                    <a:pt x="1881" y="1526"/>
                    <a:pt x="1889" y="1526"/>
                  </a:cubicBezTo>
                  <a:lnTo>
                    <a:pt x="1897" y="1526"/>
                  </a:lnTo>
                  <a:cubicBezTo>
                    <a:pt x="1913" y="1526"/>
                    <a:pt x="1913" y="1526"/>
                    <a:pt x="1920" y="1526"/>
                  </a:cubicBezTo>
                  <a:lnTo>
                    <a:pt x="1913" y="1526"/>
                  </a:lnTo>
                  <a:cubicBezTo>
                    <a:pt x="1905" y="1526"/>
                    <a:pt x="1897" y="1518"/>
                    <a:pt x="1889" y="1518"/>
                  </a:cubicBezTo>
                  <a:cubicBezTo>
                    <a:pt x="1873" y="1518"/>
                    <a:pt x="1865" y="1518"/>
                    <a:pt x="1857" y="1510"/>
                  </a:cubicBezTo>
                  <a:cubicBezTo>
                    <a:pt x="1857" y="1510"/>
                    <a:pt x="1857" y="1502"/>
                    <a:pt x="1865" y="1502"/>
                  </a:cubicBezTo>
                  <a:cubicBezTo>
                    <a:pt x="1873" y="1478"/>
                    <a:pt x="1889" y="1462"/>
                    <a:pt x="1913" y="1462"/>
                  </a:cubicBezTo>
                  <a:cubicBezTo>
                    <a:pt x="1920" y="1462"/>
                    <a:pt x="1928" y="1462"/>
                    <a:pt x="1936" y="1471"/>
                  </a:cubicBezTo>
                  <a:cubicBezTo>
                    <a:pt x="1944" y="1471"/>
                    <a:pt x="1944" y="1471"/>
                    <a:pt x="1952" y="1471"/>
                  </a:cubicBezTo>
                  <a:lnTo>
                    <a:pt x="1952" y="1471"/>
                  </a:lnTo>
                  <a:cubicBezTo>
                    <a:pt x="1960" y="1455"/>
                    <a:pt x="1960" y="1447"/>
                    <a:pt x="1952" y="1423"/>
                  </a:cubicBezTo>
                  <a:cubicBezTo>
                    <a:pt x="1952" y="1407"/>
                    <a:pt x="1944" y="1407"/>
                    <a:pt x="1936" y="1399"/>
                  </a:cubicBezTo>
                  <a:cubicBezTo>
                    <a:pt x="1928" y="1399"/>
                    <a:pt x="1920" y="1399"/>
                    <a:pt x="1920" y="1384"/>
                  </a:cubicBezTo>
                  <a:cubicBezTo>
                    <a:pt x="1920" y="1375"/>
                    <a:pt x="1920" y="1368"/>
                    <a:pt x="1920" y="1360"/>
                  </a:cubicBezTo>
                  <a:cubicBezTo>
                    <a:pt x="1920" y="1344"/>
                    <a:pt x="1920" y="1328"/>
                    <a:pt x="1913" y="1328"/>
                  </a:cubicBezTo>
                  <a:cubicBezTo>
                    <a:pt x="1913" y="1328"/>
                    <a:pt x="1913" y="1328"/>
                    <a:pt x="1905" y="1328"/>
                  </a:cubicBezTo>
                  <a:cubicBezTo>
                    <a:pt x="1897" y="1328"/>
                    <a:pt x="1881" y="1344"/>
                    <a:pt x="1881" y="1344"/>
                  </a:cubicBezTo>
                  <a:cubicBezTo>
                    <a:pt x="1873" y="1360"/>
                    <a:pt x="1865" y="1391"/>
                    <a:pt x="1865" y="1399"/>
                  </a:cubicBezTo>
                  <a:lnTo>
                    <a:pt x="1865" y="1399"/>
                  </a:lnTo>
                  <a:cubicBezTo>
                    <a:pt x="1865" y="1407"/>
                    <a:pt x="1865" y="1415"/>
                    <a:pt x="1857" y="1423"/>
                  </a:cubicBezTo>
                  <a:lnTo>
                    <a:pt x="1849" y="1423"/>
                  </a:lnTo>
                  <a:cubicBezTo>
                    <a:pt x="1841" y="1423"/>
                    <a:pt x="1834" y="1423"/>
                    <a:pt x="1834" y="1423"/>
                  </a:cubicBezTo>
                  <a:cubicBezTo>
                    <a:pt x="1826" y="1423"/>
                    <a:pt x="1826" y="1423"/>
                    <a:pt x="1826" y="1423"/>
                  </a:cubicBezTo>
                  <a:cubicBezTo>
                    <a:pt x="1818" y="1423"/>
                    <a:pt x="1810" y="1415"/>
                    <a:pt x="1810" y="1399"/>
                  </a:cubicBezTo>
                  <a:cubicBezTo>
                    <a:pt x="1810" y="1391"/>
                    <a:pt x="1802" y="1384"/>
                    <a:pt x="1794" y="1384"/>
                  </a:cubicBezTo>
                  <a:cubicBezTo>
                    <a:pt x="1786" y="1384"/>
                    <a:pt x="1778" y="1384"/>
                    <a:pt x="1778" y="1384"/>
                  </a:cubicBezTo>
                  <a:cubicBezTo>
                    <a:pt x="1778" y="1375"/>
                    <a:pt x="1778" y="1375"/>
                    <a:pt x="1778" y="1368"/>
                  </a:cubicBezTo>
                  <a:cubicBezTo>
                    <a:pt x="1786" y="1360"/>
                    <a:pt x="1794" y="1352"/>
                    <a:pt x="1810" y="1344"/>
                  </a:cubicBezTo>
                  <a:cubicBezTo>
                    <a:pt x="1810" y="1336"/>
                    <a:pt x="1818" y="1336"/>
                    <a:pt x="1818" y="1328"/>
                  </a:cubicBezTo>
                  <a:cubicBezTo>
                    <a:pt x="1826" y="1328"/>
                    <a:pt x="1826" y="1328"/>
                    <a:pt x="1826" y="1320"/>
                  </a:cubicBezTo>
                  <a:cubicBezTo>
                    <a:pt x="1818" y="1320"/>
                    <a:pt x="1810" y="1312"/>
                    <a:pt x="1802" y="1312"/>
                  </a:cubicBezTo>
                  <a:cubicBezTo>
                    <a:pt x="1794" y="1312"/>
                    <a:pt x="1794" y="1312"/>
                    <a:pt x="1786" y="1304"/>
                  </a:cubicBezTo>
                  <a:cubicBezTo>
                    <a:pt x="1778" y="1304"/>
                    <a:pt x="1762" y="1304"/>
                    <a:pt x="1747" y="1304"/>
                  </a:cubicBezTo>
                  <a:cubicBezTo>
                    <a:pt x="1739" y="1304"/>
                    <a:pt x="1731" y="1304"/>
                    <a:pt x="1731" y="1304"/>
                  </a:cubicBezTo>
                  <a:cubicBezTo>
                    <a:pt x="1715" y="1312"/>
                    <a:pt x="1699" y="1336"/>
                    <a:pt x="1699" y="1344"/>
                  </a:cubicBezTo>
                  <a:cubicBezTo>
                    <a:pt x="1699" y="1352"/>
                    <a:pt x="1699" y="1360"/>
                    <a:pt x="1699" y="1360"/>
                  </a:cubicBezTo>
                  <a:cubicBezTo>
                    <a:pt x="1715" y="1368"/>
                    <a:pt x="1739" y="1399"/>
                    <a:pt x="1731" y="1407"/>
                  </a:cubicBezTo>
                  <a:cubicBezTo>
                    <a:pt x="1731" y="1407"/>
                    <a:pt x="1731" y="1407"/>
                    <a:pt x="1723" y="1407"/>
                  </a:cubicBezTo>
                  <a:cubicBezTo>
                    <a:pt x="1723" y="1407"/>
                    <a:pt x="1715" y="1407"/>
                    <a:pt x="1707" y="1407"/>
                  </a:cubicBezTo>
                  <a:cubicBezTo>
                    <a:pt x="1691" y="1399"/>
                    <a:pt x="1675" y="1384"/>
                    <a:pt x="1667" y="1368"/>
                  </a:cubicBezTo>
                  <a:cubicBezTo>
                    <a:pt x="1660" y="1360"/>
                    <a:pt x="1652" y="1352"/>
                    <a:pt x="1644" y="1352"/>
                  </a:cubicBezTo>
                  <a:cubicBezTo>
                    <a:pt x="1636" y="1352"/>
                    <a:pt x="1636" y="1352"/>
                    <a:pt x="1628" y="1352"/>
                  </a:cubicBezTo>
                  <a:cubicBezTo>
                    <a:pt x="1620" y="1352"/>
                    <a:pt x="1620" y="1352"/>
                    <a:pt x="1612" y="1352"/>
                  </a:cubicBezTo>
                  <a:cubicBezTo>
                    <a:pt x="1612" y="1352"/>
                    <a:pt x="1604" y="1352"/>
                    <a:pt x="1596" y="1352"/>
                  </a:cubicBezTo>
                  <a:cubicBezTo>
                    <a:pt x="1588" y="1344"/>
                    <a:pt x="1581" y="1352"/>
                    <a:pt x="1573" y="1352"/>
                  </a:cubicBezTo>
                  <a:cubicBezTo>
                    <a:pt x="1573" y="1352"/>
                    <a:pt x="1565" y="1360"/>
                    <a:pt x="1557" y="1360"/>
                  </a:cubicBezTo>
                  <a:cubicBezTo>
                    <a:pt x="1541" y="1360"/>
                    <a:pt x="1533" y="1352"/>
                    <a:pt x="1533" y="1336"/>
                  </a:cubicBezTo>
                  <a:cubicBezTo>
                    <a:pt x="1525" y="1289"/>
                    <a:pt x="1565" y="1241"/>
                    <a:pt x="1581" y="1225"/>
                  </a:cubicBezTo>
                  <a:cubicBezTo>
                    <a:pt x="1581" y="1225"/>
                    <a:pt x="1581" y="1218"/>
                    <a:pt x="1588" y="1218"/>
                  </a:cubicBezTo>
                  <a:cubicBezTo>
                    <a:pt x="1588" y="1210"/>
                    <a:pt x="1588" y="1210"/>
                    <a:pt x="1588" y="1202"/>
                  </a:cubicBezTo>
                  <a:lnTo>
                    <a:pt x="1588" y="1194"/>
                  </a:lnTo>
                  <a:lnTo>
                    <a:pt x="1596" y="1194"/>
                  </a:lnTo>
                  <a:cubicBezTo>
                    <a:pt x="1596" y="1194"/>
                    <a:pt x="1604" y="1194"/>
                    <a:pt x="1628" y="1210"/>
                  </a:cubicBezTo>
                  <a:cubicBezTo>
                    <a:pt x="1652" y="1218"/>
                    <a:pt x="1667" y="1225"/>
                    <a:pt x="1667" y="1233"/>
                  </a:cubicBezTo>
                  <a:cubicBezTo>
                    <a:pt x="1675" y="1233"/>
                    <a:pt x="1683" y="1241"/>
                    <a:pt x="1715" y="1249"/>
                  </a:cubicBezTo>
                  <a:cubicBezTo>
                    <a:pt x="1739" y="1257"/>
                    <a:pt x="1747" y="1265"/>
                    <a:pt x="1754" y="1273"/>
                  </a:cubicBezTo>
                  <a:cubicBezTo>
                    <a:pt x="1770" y="1273"/>
                    <a:pt x="1770" y="1281"/>
                    <a:pt x="1794" y="1281"/>
                  </a:cubicBezTo>
                  <a:cubicBezTo>
                    <a:pt x="1802" y="1289"/>
                    <a:pt x="1802" y="1289"/>
                    <a:pt x="1802" y="1289"/>
                  </a:cubicBezTo>
                  <a:cubicBezTo>
                    <a:pt x="1826" y="1289"/>
                    <a:pt x="1841" y="1297"/>
                    <a:pt x="1857" y="1289"/>
                  </a:cubicBezTo>
                  <a:cubicBezTo>
                    <a:pt x="1865" y="1289"/>
                    <a:pt x="1873" y="1289"/>
                    <a:pt x="1881" y="1289"/>
                  </a:cubicBezTo>
                  <a:cubicBezTo>
                    <a:pt x="1881" y="1289"/>
                    <a:pt x="1881" y="1289"/>
                    <a:pt x="1889" y="1289"/>
                  </a:cubicBezTo>
                  <a:cubicBezTo>
                    <a:pt x="1889" y="1281"/>
                    <a:pt x="1881" y="1281"/>
                    <a:pt x="1873" y="1273"/>
                  </a:cubicBezTo>
                  <a:cubicBezTo>
                    <a:pt x="1857" y="1241"/>
                    <a:pt x="1818" y="1186"/>
                    <a:pt x="1810" y="1162"/>
                  </a:cubicBezTo>
                  <a:cubicBezTo>
                    <a:pt x="1802" y="1138"/>
                    <a:pt x="1794" y="1131"/>
                    <a:pt x="1778" y="1123"/>
                  </a:cubicBezTo>
                  <a:cubicBezTo>
                    <a:pt x="1770" y="1107"/>
                    <a:pt x="1754" y="1099"/>
                    <a:pt x="1739" y="1067"/>
                  </a:cubicBezTo>
                  <a:cubicBezTo>
                    <a:pt x="1691" y="1012"/>
                    <a:pt x="1747" y="957"/>
                    <a:pt x="1770" y="941"/>
                  </a:cubicBezTo>
                  <a:lnTo>
                    <a:pt x="1770" y="941"/>
                  </a:lnTo>
                  <a:cubicBezTo>
                    <a:pt x="1778" y="933"/>
                    <a:pt x="1770" y="933"/>
                    <a:pt x="1770" y="933"/>
                  </a:cubicBezTo>
                  <a:cubicBezTo>
                    <a:pt x="1770" y="925"/>
                    <a:pt x="1762" y="917"/>
                    <a:pt x="1747" y="917"/>
                  </a:cubicBezTo>
                  <a:cubicBezTo>
                    <a:pt x="1731" y="917"/>
                    <a:pt x="1098" y="957"/>
                    <a:pt x="1027" y="957"/>
                  </a:cubicBezTo>
                  <a:cubicBezTo>
                    <a:pt x="1019" y="957"/>
                    <a:pt x="1019" y="957"/>
                    <a:pt x="1019" y="957"/>
                  </a:cubicBezTo>
                  <a:cubicBezTo>
                    <a:pt x="1003" y="957"/>
                    <a:pt x="1003" y="949"/>
                    <a:pt x="1003" y="949"/>
                  </a:cubicBezTo>
                  <a:cubicBezTo>
                    <a:pt x="995" y="941"/>
                    <a:pt x="1003" y="941"/>
                    <a:pt x="1003" y="933"/>
                  </a:cubicBezTo>
                  <a:lnTo>
                    <a:pt x="1003" y="933"/>
                  </a:lnTo>
                  <a:cubicBezTo>
                    <a:pt x="1011" y="925"/>
                    <a:pt x="1003" y="901"/>
                    <a:pt x="988" y="885"/>
                  </a:cubicBezTo>
                  <a:cubicBezTo>
                    <a:pt x="988" y="878"/>
                    <a:pt x="980" y="870"/>
                    <a:pt x="988" y="862"/>
                  </a:cubicBezTo>
                  <a:cubicBezTo>
                    <a:pt x="988" y="846"/>
                    <a:pt x="1003" y="838"/>
                    <a:pt x="1011" y="838"/>
                  </a:cubicBezTo>
                  <a:cubicBezTo>
                    <a:pt x="1019" y="838"/>
                    <a:pt x="1019" y="830"/>
                    <a:pt x="1019" y="830"/>
                  </a:cubicBezTo>
                  <a:cubicBezTo>
                    <a:pt x="1027" y="814"/>
                    <a:pt x="1019" y="783"/>
                    <a:pt x="1019" y="775"/>
                  </a:cubicBezTo>
                  <a:cubicBezTo>
                    <a:pt x="1011" y="767"/>
                    <a:pt x="1011" y="759"/>
                    <a:pt x="1019" y="751"/>
                  </a:cubicBezTo>
                  <a:cubicBezTo>
                    <a:pt x="1019" y="743"/>
                    <a:pt x="1027" y="735"/>
                    <a:pt x="1035" y="735"/>
                  </a:cubicBezTo>
                  <a:cubicBezTo>
                    <a:pt x="1043" y="735"/>
                    <a:pt x="1035" y="712"/>
                    <a:pt x="1035" y="696"/>
                  </a:cubicBezTo>
                  <a:cubicBezTo>
                    <a:pt x="1035" y="688"/>
                    <a:pt x="1035" y="680"/>
                    <a:pt x="1035" y="672"/>
                  </a:cubicBezTo>
                  <a:cubicBezTo>
                    <a:pt x="1035" y="656"/>
                    <a:pt x="1059" y="648"/>
                    <a:pt x="1075" y="648"/>
                  </a:cubicBezTo>
                  <a:lnTo>
                    <a:pt x="1083" y="648"/>
                  </a:lnTo>
                  <a:cubicBezTo>
                    <a:pt x="1083" y="648"/>
                    <a:pt x="1083" y="640"/>
                    <a:pt x="1083" y="632"/>
                  </a:cubicBezTo>
                  <a:cubicBezTo>
                    <a:pt x="1083" y="625"/>
                    <a:pt x="1075" y="617"/>
                    <a:pt x="1075" y="609"/>
                  </a:cubicBezTo>
                  <a:cubicBezTo>
                    <a:pt x="1075" y="601"/>
                    <a:pt x="1075" y="593"/>
                    <a:pt x="1083" y="593"/>
                  </a:cubicBezTo>
                  <a:cubicBezTo>
                    <a:pt x="1083" y="585"/>
                    <a:pt x="1098" y="585"/>
                    <a:pt x="1106" y="585"/>
                  </a:cubicBezTo>
                  <a:cubicBezTo>
                    <a:pt x="1106" y="585"/>
                    <a:pt x="1106" y="585"/>
                    <a:pt x="1114" y="585"/>
                  </a:cubicBezTo>
                  <a:cubicBezTo>
                    <a:pt x="1122" y="585"/>
                    <a:pt x="1122" y="569"/>
                    <a:pt x="1114" y="545"/>
                  </a:cubicBezTo>
                  <a:cubicBezTo>
                    <a:pt x="1106" y="522"/>
                    <a:pt x="1122" y="522"/>
                    <a:pt x="1138" y="514"/>
                  </a:cubicBezTo>
                  <a:lnTo>
                    <a:pt x="1146" y="514"/>
                  </a:lnTo>
                  <a:cubicBezTo>
                    <a:pt x="1161" y="506"/>
                    <a:pt x="1193" y="443"/>
                    <a:pt x="1201" y="419"/>
                  </a:cubicBezTo>
                  <a:cubicBezTo>
                    <a:pt x="1201" y="403"/>
                    <a:pt x="1201" y="403"/>
                    <a:pt x="1185" y="395"/>
                  </a:cubicBezTo>
                  <a:cubicBezTo>
                    <a:pt x="1177" y="395"/>
                    <a:pt x="1161" y="387"/>
                    <a:pt x="1146" y="380"/>
                  </a:cubicBezTo>
                  <a:cubicBezTo>
                    <a:pt x="1146" y="380"/>
                    <a:pt x="1130" y="372"/>
                    <a:pt x="1138" y="364"/>
                  </a:cubicBezTo>
                  <a:cubicBezTo>
                    <a:pt x="1138" y="348"/>
                    <a:pt x="1170" y="340"/>
                    <a:pt x="1217" y="332"/>
                  </a:cubicBezTo>
                  <a:cubicBezTo>
                    <a:pt x="1225" y="332"/>
                    <a:pt x="1233" y="324"/>
                    <a:pt x="1233" y="324"/>
                  </a:cubicBezTo>
                  <a:cubicBezTo>
                    <a:pt x="1241" y="324"/>
                    <a:pt x="1241" y="324"/>
                    <a:pt x="1241" y="324"/>
                  </a:cubicBezTo>
                  <a:cubicBezTo>
                    <a:pt x="1241" y="316"/>
                    <a:pt x="1233" y="301"/>
                    <a:pt x="1201" y="292"/>
                  </a:cubicBezTo>
                  <a:cubicBezTo>
                    <a:pt x="1185" y="285"/>
                    <a:pt x="1177" y="277"/>
                    <a:pt x="1177" y="277"/>
                  </a:cubicBezTo>
                  <a:cubicBezTo>
                    <a:pt x="1177" y="269"/>
                    <a:pt x="1177" y="261"/>
                    <a:pt x="1185" y="261"/>
                  </a:cubicBezTo>
                  <a:cubicBezTo>
                    <a:pt x="1185" y="253"/>
                    <a:pt x="1185" y="253"/>
                    <a:pt x="1193" y="245"/>
                  </a:cubicBezTo>
                  <a:cubicBezTo>
                    <a:pt x="1193" y="229"/>
                    <a:pt x="1185" y="214"/>
                    <a:pt x="1177" y="214"/>
                  </a:cubicBezTo>
                  <a:cubicBezTo>
                    <a:pt x="1146" y="214"/>
                    <a:pt x="1146" y="182"/>
                    <a:pt x="1146" y="158"/>
                  </a:cubicBezTo>
                  <a:cubicBezTo>
                    <a:pt x="1146" y="150"/>
                    <a:pt x="1146" y="134"/>
                    <a:pt x="1146" y="127"/>
                  </a:cubicBezTo>
                  <a:cubicBezTo>
                    <a:pt x="1130" y="119"/>
                    <a:pt x="1146" y="103"/>
                    <a:pt x="1154" y="87"/>
                  </a:cubicBezTo>
                  <a:cubicBezTo>
                    <a:pt x="1161" y="79"/>
                    <a:pt x="1161" y="63"/>
                    <a:pt x="1161" y="55"/>
                  </a:cubicBezTo>
                  <a:lnTo>
                    <a:pt x="1154" y="48"/>
                  </a:lnTo>
                  <a:cubicBezTo>
                    <a:pt x="1146" y="40"/>
                    <a:pt x="1138" y="32"/>
                    <a:pt x="1138" y="8"/>
                  </a:cubicBezTo>
                  <a:cubicBezTo>
                    <a:pt x="7" y="40"/>
                    <a:pt x="7" y="40"/>
                    <a:pt x="7" y="40"/>
                  </a:cubicBezTo>
                  <a:cubicBezTo>
                    <a:pt x="15" y="522"/>
                    <a:pt x="15" y="522"/>
                    <a:pt x="15" y="522"/>
                  </a:cubicBezTo>
                  <a:cubicBezTo>
                    <a:pt x="23" y="530"/>
                    <a:pt x="47" y="545"/>
                    <a:pt x="63" y="561"/>
                  </a:cubicBezTo>
                  <a:cubicBezTo>
                    <a:pt x="63" y="569"/>
                    <a:pt x="71" y="577"/>
                    <a:pt x="78" y="585"/>
                  </a:cubicBezTo>
                  <a:cubicBezTo>
                    <a:pt x="94" y="601"/>
                    <a:pt x="110" y="617"/>
                    <a:pt x="118" y="640"/>
                  </a:cubicBezTo>
                  <a:cubicBezTo>
                    <a:pt x="126" y="664"/>
                    <a:pt x="126" y="680"/>
                    <a:pt x="118" y="688"/>
                  </a:cubicBezTo>
                  <a:cubicBezTo>
                    <a:pt x="118" y="696"/>
                    <a:pt x="118" y="704"/>
                    <a:pt x="110" y="712"/>
                  </a:cubicBezTo>
                  <a:cubicBezTo>
                    <a:pt x="110" y="727"/>
                    <a:pt x="118" y="727"/>
                    <a:pt x="126" y="735"/>
                  </a:cubicBezTo>
                  <a:cubicBezTo>
                    <a:pt x="134" y="735"/>
                    <a:pt x="134" y="735"/>
                    <a:pt x="142" y="743"/>
                  </a:cubicBezTo>
                  <a:cubicBezTo>
                    <a:pt x="158" y="759"/>
                    <a:pt x="181" y="783"/>
                    <a:pt x="173" y="830"/>
                  </a:cubicBezTo>
                  <a:cubicBezTo>
                    <a:pt x="173" y="854"/>
                    <a:pt x="181" y="854"/>
                    <a:pt x="189" y="862"/>
                  </a:cubicBezTo>
                  <a:cubicBezTo>
                    <a:pt x="197" y="862"/>
                    <a:pt x="213" y="862"/>
                    <a:pt x="221" y="878"/>
                  </a:cubicBezTo>
                  <a:cubicBezTo>
                    <a:pt x="237" y="909"/>
                    <a:pt x="237" y="949"/>
                    <a:pt x="237" y="972"/>
                  </a:cubicBezTo>
                  <a:cubicBezTo>
                    <a:pt x="229" y="996"/>
                    <a:pt x="229" y="1012"/>
                    <a:pt x="229" y="1028"/>
                  </a:cubicBezTo>
                  <a:cubicBezTo>
                    <a:pt x="229" y="1036"/>
                    <a:pt x="229" y="1036"/>
                    <a:pt x="237" y="1036"/>
                  </a:cubicBezTo>
                  <a:cubicBezTo>
                    <a:pt x="237" y="1051"/>
                    <a:pt x="237" y="1083"/>
                    <a:pt x="213" y="1131"/>
                  </a:cubicBezTo>
                  <a:cubicBezTo>
                    <a:pt x="205" y="1154"/>
                    <a:pt x="197" y="1154"/>
                    <a:pt x="181" y="1162"/>
                  </a:cubicBezTo>
                  <a:cubicBezTo>
                    <a:pt x="181" y="1170"/>
                    <a:pt x="173" y="1170"/>
                    <a:pt x="165" y="1186"/>
                  </a:cubicBezTo>
                  <a:cubicBezTo>
                    <a:pt x="158" y="1194"/>
                    <a:pt x="158" y="1194"/>
                    <a:pt x="158" y="1194"/>
                  </a:cubicBezTo>
                  <a:cubicBezTo>
                    <a:pt x="158" y="1202"/>
                    <a:pt x="158" y="1202"/>
                    <a:pt x="165" y="1202"/>
                  </a:cubicBezTo>
                  <a:cubicBezTo>
                    <a:pt x="173" y="1202"/>
                    <a:pt x="181" y="1210"/>
                    <a:pt x="181" y="1218"/>
                  </a:cubicBezTo>
                  <a:cubicBezTo>
                    <a:pt x="189" y="1225"/>
                    <a:pt x="189" y="1241"/>
                    <a:pt x="189" y="1249"/>
                  </a:cubicBezTo>
                  <a:cubicBezTo>
                    <a:pt x="181" y="1257"/>
                    <a:pt x="181" y="1257"/>
                    <a:pt x="173" y="1257"/>
                  </a:cubicBezTo>
                  <a:cubicBezTo>
                    <a:pt x="173" y="1257"/>
                    <a:pt x="165" y="1281"/>
                    <a:pt x="158" y="1289"/>
                  </a:cubicBezTo>
                  <a:cubicBezTo>
                    <a:pt x="158" y="1297"/>
                    <a:pt x="158" y="1297"/>
                    <a:pt x="158" y="1297"/>
                  </a:cubicBezTo>
                  <a:cubicBezTo>
                    <a:pt x="158" y="1312"/>
                    <a:pt x="165" y="1320"/>
                    <a:pt x="173" y="1336"/>
                  </a:cubicBezTo>
                  <a:cubicBezTo>
                    <a:pt x="173" y="1336"/>
                    <a:pt x="173" y="1344"/>
                    <a:pt x="181" y="1344"/>
                  </a:cubicBezTo>
                  <a:cubicBezTo>
                    <a:pt x="189" y="1368"/>
                    <a:pt x="189" y="1384"/>
                    <a:pt x="189" y="1399"/>
                  </a:cubicBezTo>
                  <a:lnTo>
                    <a:pt x="189" y="1407"/>
                  </a:lnTo>
                  <a:cubicBezTo>
                    <a:pt x="189" y="1423"/>
                    <a:pt x="181" y="1423"/>
                    <a:pt x="173" y="1431"/>
                  </a:cubicBezTo>
                  <a:cubicBezTo>
                    <a:pt x="173" y="1431"/>
                    <a:pt x="165" y="1431"/>
                    <a:pt x="165" y="1439"/>
                  </a:cubicBezTo>
                  <a:cubicBezTo>
                    <a:pt x="158" y="1447"/>
                    <a:pt x="158" y="1455"/>
                    <a:pt x="158" y="1462"/>
                  </a:cubicBezTo>
                  <a:cubicBezTo>
                    <a:pt x="158" y="1478"/>
                    <a:pt x="150" y="1486"/>
                    <a:pt x="142" y="1502"/>
                  </a:cubicBezTo>
                  <a:cubicBezTo>
                    <a:pt x="118" y="1518"/>
                    <a:pt x="110" y="1534"/>
                    <a:pt x="102" y="1549"/>
                  </a:cubicBezTo>
                  <a:cubicBezTo>
                    <a:pt x="94" y="1557"/>
                    <a:pt x="102" y="1565"/>
                    <a:pt x="110" y="1573"/>
                  </a:cubicBezTo>
                  <a:lnTo>
                    <a:pt x="110" y="1573"/>
                  </a:lnTo>
                  <a:cubicBezTo>
                    <a:pt x="126" y="1581"/>
                    <a:pt x="126" y="1589"/>
                    <a:pt x="134" y="1589"/>
                  </a:cubicBezTo>
                  <a:cubicBezTo>
                    <a:pt x="134" y="1589"/>
                    <a:pt x="142" y="1589"/>
                    <a:pt x="150" y="1581"/>
                  </a:cubicBezTo>
                  <a:cubicBezTo>
                    <a:pt x="158" y="1573"/>
                    <a:pt x="181" y="1565"/>
                    <a:pt x="213" y="1565"/>
                  </a:cubicBezTo>
                  <a:cubicBezTo>
                    <a:pt x="229" y="1565"/>
                    <a:pt x="244" y="1565"/>
                    <a:pt x="253" y="1565"/>
                  </a:cubicBezTo>
                  <a:cubicBezTo>
                    <a:pt x="284" y="1565"/>
                    <a:pt x="316" y="1565"/>
                    <a:pt x="316" y="1557"/>
                  </a:cubicBezTo>
                  <a:cubicBezTo>
                    <a:pt x="324" y="1542"/>
                    <a:pt x="308" y="1518"/>
                    <a:pt x="308" y="1510"/>
                  </a:cubicBezTo>
                  <a:cubicBezTo>
                    <a:pt x="300" y="1510"/>
                    <a:pt x="300" y="1510"/>
                    <a:pt x="300" y="1510"/>
                  </a:cubicBezTo>
                  <a:cubicBezTo>
                    <a:pt x="300" y="1502"/>
                    <a:pt x="308" y="1502"/>
                    <a:pt x="308" y="1502"/>
                  </a:cubicBezTo>
                  <a:cubicBezTo>
                    <a:pt x="316" y="1502"/>
                    <a:pt x="324" y="1502"/>
                    <a:pt x="324" y="1494"/>
                  </a:cubicBezTo>
                  <a:cubicBezTo>
                    <a:pt x="324" y="1486"/>
                    <a:pt x="324" y="1478"/>
                    <a:pt x="324" y="1478"/>
                  </a:cubicBezTo>
                  <a:cubicBezTo>
                    <a:pt x="324" y="1471"/>
                    <a:pt x="324" y="1462"/>
                    <a:pt x="324" y="1455"/>
                  </a:cubicBezTo>
                  <a:cubicBezTo>
                    <a:pt x="324" y="1447"/>
                    <a:pt x="324" y="1447"/>
                    <a:pt x="324" y="1439"/>
                  </a:cubicBezTo>
                  <a:cubicBezTo>
                    <a:pt x="331" y="1431"/>
                    <a:pt x="331" y="1423"/>
                    <a:pt x="339" y="1423"/>
                  </a:cubicBezTo>
                  <a:cubicBezTo>
                    <a:pt x="347" y="1423"/>
                    <a:pt x="347" y="1423"/>
                    <a:pt x="355" y="1431"/>
                  </a:cubicBezTo>
                  <a:cubicBezTo>
                    <a:pt x="355" y="1455"/>
                    <a:pt x="363" y="1462"/>
                    <a:pt x="371" y="1471"/>
                  </a:cubicBezTo>
                  <a:cubicBezTo>
                    <a:pt x="371" y="1471"/>
                    <a:pt x="371" y="1471"/>
                    <a:pt x="379" y="1478"/>
                  </a:cubicBezTo>
                  <a:cubicBezTo>
                    <a:pt x="379" y="1478"/>
                    <a:pt x="379" y="1486"/>
                    <a:pt x="379" y="1494"/>
                  </a:cubicBezTo>
                  <a:cubicBezTo>
                    <a:pt x="371" y="1502"/>
                    <a:pt x="371" y="1502"/>
                    <a:pt x="363" y="1502"/>
                  </a:cubicBezTo>
                  <a:cubicBezTo>
                    <a:pt x="355" y="1502"/>
                    <a:pt x="355" y="1502"/>
                    <a:pt x="355" y="1502"/>
                  </a:cubicBezTo>
                  <a:cubicBezTo>
                    <a:pt x="347" y="1510"/>
                    <a:pt x="339" y="1510"/>
                    <a:pt x="339" y="1510"/>
                  </a:cubicBezTo>
                  <a:cubicBezTo>
                    <a:pt x="339" y="1510"/>
                    <a:pt x="339" y="1518"/>
                    <a:pt x="339" y="1526"/>
                  </a:cubicBezTo>
                  <a:cubicBezTo>
                    <a:pt x="347" y="1534"/>
                    <a:pt x="347" y="1542"/>
                    <a:pt x="347" y="1549"/>
                  </a:cubicBezTo>
                  <a:cubicBezTo>
                    <a:pt x="347" y="1549"/>
                    <a:pt x="347" y="1549"/>
                    <a:pt x="355" y="1549"/>
                  </a:cubicBezTo>
                  <a:cubicBezTo>
                    <a:pt x="379" y="1557"/>
                    <a:pt x="561" y="1605"/>
                    <a:pt x="592" y="1621"/>
                  </a:cubicBezTo>
                  <a:cubicBezTo>
                    <a:pt x="608" y="1637"/>
                    <a:pt x="671" y="1644"/>
                    <a:pt x="727" y="1644"/>
                  </a:cubicBezTo>
                  <a:cubicBezTo>
                    <a:pt x="782" y="1644"/>
                    <a:pt x="821" y="1637"/>
                    <a:pt x="837" y="1621"/>
                  </a:cubicBezTo>
                  <a:cubicBezTo>
                    <a:pt x="845" y="1613"/>
                    <a:pt x="845" y="1605"/>
                    <a:pt x="845" y="1597"/>
                  </a:cubicBezTo>
                  <a:cubicBezTo>
                    <a:pt x="837" y="1557"/>
                    <a:pt x="821" y="1557"/>
                    <a:pt x="821" y="1549"/>
                  </a:cubicBezTo>
                  <a:cubicBezTo>
                    <a:pt x="814" y="1549"/>
                    <a:pt x="814" y="1549"/>
                    <a:pt x="814" y="1549"/>
                  </a:cubicBezTo>
                  <a:cubicBezTo>
                    <a:pt x="814" y="1542"/>
                    <a:pt x="814" y="1542"/>
                    <a:pt x="821" y="1542"/>
                  </a:cubicBezTo>
                  <a:cubicBezTo>
                    <a:pt x="821" y="1542"/>
                    <a:pt x="830" y="1542"/>
                    <a:pt x="830" y="1534"/>
                  </a:cubicBezTo>
                  <a:cubicBezTo>
                    <a:pt x="853" y="1526"/>
                    <a:pt x="861" y="1526"/>
                    <a:pt x="869" y="1526"/>
                  </a:cubicBezTo>
                  <a:cubicBezTo>
                    <a:pt x="869" y="1526"/>
                    <a:pt x="877" y="1526"/>
                    <a:pt x="885" y="1518"/>
                  </a:cubicBezTo>
                  <a:cubicBezTo>
                    <a:pt x="893" y="1510"/>
                    <a:pt x="908" y="1502"/>
                    <a:pt x="924" y="1502"/>
                  </a:cubicBezTo>
                  <a:cubicBezTo>
                    <a:pt x="932" y="1502"/>
                    <a:pt x="940" y="1502"/>
                    <a:pt x="940" y="1518"/>
                  </a:cubicBezTo>
                  <a:cubicBezTo>
                    <a:pt x="940" y="1534"/>
                    <a:pt x="940" y="1557"/>
                    <a:pt x="948" y="1557"/>
                  </a:cubicBezTo>
                  <a:lnTo>
                    <a:pt x="956" y="1557"/>
                  </a:lnTo>
                  <a:cubicBezTo>
                    <a:pt x="964" y="1549"/>
                    <a:pt x="972" y="1542"/>
                    <a:pt x="972" y="1534"/>
                  </a:cubicBezTo>
                  <a:cubicBezTo>
                    <a:pt x="972" y="1526"/>
                    <a:pt x="980" y="1526"/>
                    <a:pt x="980" y="1526"/>
                  </a:cubicBezTo>
                  <a:cubicBezTo>
                    <a:pt x="988" y="1526"/>
                    <a:pt x="995" y="1526"/>
                    <a:pt x="1003" y="1534"/>
                  </a:cubicBezTo>
                  <a:cubicBezTo>
                    <a:pt x="1011" y="1534"/>
                    <a:pt x="1019" y="1542"/>
                    <a:pt x="1019" y="1542"/>
                  </a:cubicBezTo>
                  <a:cubicBezTo>
                    <a:pt x="1043" y="1557"/>
                    <a:pt x="1051" y="1565"/>
                    <a:pt x="1059" y="1589"/>
                  </a:cubicBezTo>
                  <a:cubicBezTo>
                    <a:pt x="1067" y="1621"/>
                    <a:pt x="1067" y="1628"/>
                    <a:pt x="1090" y="1628"/>
                  </a:cubicBezTo>
                  <a:cubicBezTo>
                    <a:pt x="1114" y="1628"/>
                    <a:pt x="1161" y="1644"/>
                    <a:pt x="1177" y="1652"/>
                  </a:cubicBezTo>
                  <a:cubicBezTo>
                    <a:pt x="1193" y="1660"/>
                    <a:pt x="1201" y="1660"/>
                    <a:pt x="1217" y="1676"/>
                  </a:cubicBezTo>
                  <a:cubicBezTo>
                    <a:pt x="1233" y="1684"/>
                    <a:pt x="1233" y="1692"/>
                    <a:pt x="1233" y="1700"/>
                  </a:cubicBezTo>
                  <a:cubicBezTo>
                    <a:pt x="1225" y="1708"/>
                    <a:pt x="1217" y="1715"/>
                    <a:pt x="1209" y="1715"/>
                  </a:cubicBezTo>
                  <a:cubicBezTo>
                    <a:pt x="1193" y="1715"/>
                    <a:pt x="1177" y="1715"/>
                    <a:pt x="1177" y="1715"/>
                  </a:cubicBezTo>
                  <a:cubicBezTo>
                    <a:pt x="1177" y="1724"/>
                    <a:pt x="1177" y="1724"/>
                    <a:pt x="1177" y="1731"/>
                  </a:cubicBezTo>
                  <a:cubicBezTo>
                    <a:pt x="1177" y="1731"/>
                    <a:pt x="1177" y="1739"/>
                    <a:pt x="1185" y="1739"/>
                  </a:cubicBezTo>
                  <a:cubicBezTo>
                    <a:pt x="1193" y="1755"/>
                    <a:pt x="1193" y="1763"/>
                    <a:pt x="1217" y="1771"/>
                  </a:cubicBezTo>
                  <a:cubicBezTo>
                    <a:pt x="1225" y="1771"/>
                    <a:pt x="1241" y="1771"/>
                    <a:pt x="1248" y="1771"/>
                  </a:cubicBezTo>
                  <a:lnTo>
                    <a:pt x="1256" y="1763"/>
                  </a:lnTo>
                  <a:cubicBezTo>
                    <a:pt x="1264" y="1763"/>
                    <a:pt x="1272" y="1771"/>
                    <a:pt x="1288" y="1771"/>
                  </a:cubicBezTo>
                  <a:cubicBezTo>
                    <a:pt x="1304" y="1779"/>
                    <a:pt x="1304" y="1779"/>
                    <a:pt x="1312" y="1787"/>
                  </a:cubicBezTo>
                  <a:cubicBezTo>
                    <a:pt x="1312" y="1795"/>
                    <a:pt x="1320" y="1795"/>
                    <a:pt x="1343" y="1802"/>
                  </a:cubicBezTo>
                  <a:cubicBezTo>
                    <a:pt x="1359" y="1802"/>
                    <a:pt x="1391" y="1810"/>
                    <a:pt x="1414" y="1810"/>
                  </a:cubicBezTo>
                  <a:cubicBezTo>
                    <a:pt x="1438" y="1810"/>
                    <a:pt x="1454" y="1802"/>
                    <a:pt x="1454" y="1795"/>
                  </a:cubicBezTo>
                  <a:cubicBezTo>
                    <a:pt x="1462" y="1787"/>
                    <a:pt x="1462" y="1771"/>
                    <a:pt x="1454" y="1763"/>
                  </a:cubicBezTo>
                  <a:cubicBezTo>
                    <a:pt x="1454" y="1747"/>
                    <a:pt x="1454" y="1739"/>
                    <a:pt x="1462" y="1731"/>
                  </a:cubicBezTo>
                  <a:cubicBezTo>
                    <a:pt x="1478" y="1715"/>
                    <a:pt x="1501" y="1715"/>
                    <a:pt x="1517" y="1715"/>
                  </a:cubicBezTo>
                  <a:cubicBezTo>
                    <a:pt x="1533" y="1715"/>
                    <a:pt x="1557" y="1715"/>
                    <a:pt x="1565" y="1724"/>
                  </a:cubicBezTo>
                  <a:cubicBezTo>
                    <a:pt x="1565" y="1731"/>
                    <a:pt x="1573" y="1739"/>
                    <a:pt x="1581" y="1739"/>
                  </a:cubicBezTo>
                  <a:lnTo>
                    <a:pt x="1588" y="1739"/>
                  </a:lnTo>
                  <a:cubicBezTo>
                    <a:pt x="1596" y="1731"/>
                    <a:pt x="1604" y="1731"/>
                    <a:pt x="1604" y="1731"/>
                  </a:cubicBezTo>
                  <a:cubicBezTo>
                    <a:pt x="1612" y="1731"/>
                    <a:pt x="1612" y="1731"/>
                    <a:pt x="1612" y="1731"/>
                  </a:cubicBezTo>
                  <a:cubicBezTo>
                    <a:pt x="1612" y="1739"/>
                    <a:pt x="1620" y="1739"/>
                    <a:pt x="1612" y="1755"/>
                  </a:cubicBezTo>
                  <a:cubicBezTo>
                    <a:pt x="1612" y="1755"/>
                    <a:pt x="1612" y="1763"/>
                    <a:pt x="1612" y="1771"/>
                  </a:cubicBezTo>
                  <a:cubicBezTo>
                    <a:pt x="1604" y="1779"/>
                    <a:pt x="1604" y="1787"/>
                    <a:pt x="1604" y="1795"/>
                  </a:cubicBezTo>
                  <a:cubicBezTo>
                    <a:pt x="1612" y="1795"/>
                    <a:pt x="1612" y="1795"/>
                    <a:pt x="1620" y="1802"/>
                  </a:cubicBezTo>
                  <a:cubicBezTo>
                    <a:pt x="1620" y="1802"/>
                    <a:pt x="1628" y="1802"/>
                    <a:pt x="1636" y="1802"/>
                  </a:cubicBezTo>
                  <a:cubicBezTo>
                    <a:pt x="1644" y="1810"/>
                    <a:pt x="1652" y="1810"/>
                    <a:pt x="1660" y="1810"/>
                  </a:cubicBezTo>
                  <a:cubicBezTo>
                    <a:pt x="1667" y="1810"/>
                    <a:pt x="1675" y="1810"/>
                    <a:pt x="1675" y="1787"/>
                  </a:cubicBezTo>
                  <a:cubicBezTo>
                    <a:pt x="1683" y="1779"/>
                    <a:pt x="1683" y="1763"/>
                    <a:pt x="1683" y="1755"/>
                  </a:cubicBezTo>
                  <a:cubicBezTo>
                    <a:pt x="1683" y="1731"/>
                    <a:pt x="1691" y="1715"/>
                    <a:pt x="1699" y="1708"/>
                  </a:cubicBezTo>
                  <a:lnTo>
                    <a:pt x="1699" y="1708"/>
                  </a:lnTo>
                  <a:cubicBezTo>
                    <a:pt x="1707" y="1692"/>
                    <a:pt x="1707" y="1692"/>
                    <a:pt x="1699" y="1668"/>
                  </a:cubicBezTo>
                  <a:cubicBezTo>
                    <a:pt x="1691" y="1652"/>
                    <a:pt x="1691" y="1652"/>
                    <a:pt x="1675" y="1644"/>
                  </a:cubicBezTo>
                  <a:cubicBezTo>
                    <a:pt x="1675" y="1644"/>
                    <a:pt x="1667" y="1637"/>
                    <a:pt x="1660" y="1637"/>
                  </a:cubicBezTo>
                  <a:cubicBezTo>
                    <a:pt x="1636" y="1621"/>
                    <a:pt x="1612" y="1597"/>
                    <a:pt x="1620" y="1589"/>
                  </a:cubicBezTo>
                  <a:cubicBezTo>
                    <a:pt x="1620" y="1581"/>
                    <a:pt x="1620" y="1581"/>
                    <a:pt x="1628" y="1581"/>
                  </a:cubicBezTo>
                  <a:cubicBezTo>
                    <a:pt x="1628" y="1581"/>
                    <a:pt x="1628" y="1581"/>
                    <a:pt x="1636" y="1581"/>
                  </a:cubicBezTo>
                  <a:cubicBezTo>
                    <a:pt x="1652" y="1581"/>
                    <a:pt x="1652" y="1589"/>
                    <a:pt x="1667" y="1589"/>
                  </a:cubicBezTo>
                  <a:cubicBezTo>
                    <a:pt x="1675" y="1597"/>
                    <a:pt x="1683" y="1597"/>
                    <a:pt x="1691" y="1605"/>
                  </a:cubicBezTo>
                  <a:cubicBezTo>
                    <a:pt x="1715" y="1605"/>
                    <a:pt x="1731" y="1613"/>
                    <a:pt x="1739" y="1613"/>
                  </a:cubicBezTo>
                  <a:cubicBezTo>
                    <a:pt x="1754" y="1621"/>
                    <a:pt x="1770" y="1621"/>
                    <a:pt x="1778" y="1628"/>
                  </a:cubicBezTo>
                  <a:cubicBezTo>
                    <a:pt x="1794" y="1637"/>
                    <a:pt x="1810" y="1652"/>
                    <a:pt x="1810" y="1660"/>
                  </a:cubicBezTo>
                  <a:cubicBezTo>
                    <a:pt x="1810" y="1668"/>
                    <a:pt x="1810" y="1668"/>
                    <a:pt x="1802" y="1676"/>
                  </a:cubicBezTo>
                  <a:cubicBezTo>
                    <a:pt x="1786" y="1676"/>
                    <a:pt x="1786" y="1676"/>
                    <a:pt x="1786" y="1676"/>
                  </a:cubicBezTo>
                  <a:cubicBezTo>
                    <a:pt x="1786" y="1676"/>
                    <a:pt x="1786" y="1684"/>
                    <a:pt x="1794" y="1684"/>
                  </a:cubicBezTo>
                  <a:cubicBezTo>
                    <a:pt x="1802" y="1684"/>
                    <a:pt x="1818" y="1684"/>
                    <a:pt x="1826" y="1684"/>
                  </a:cubicBezTo>
                  <a:cubicBezTo>
                    <a:pt x="1834" y="1684"/>
                    <a:pt x="1834" y="1676"/>
                    <a:pt x="1841" y="1676"/>
                  </a:cubicBezTo>
                  <a:cubicBezTo>
                    <a:pt x="1841" y="1676"/>
                    <a:pt x="1849" y="1684"/>
                    <a:pt x="1857" y="1684"/>
                  </a:cubicBezTo>
                  <a:cubicBezTo>
                    <a:pt x="1857" y="1692"/>
                    <a:pt x="1857" y="1700"/>
                    <a:pt x="1857" y="1700"/>
                  </a:cubicBezTo>
                  <a:cubicBezTo>
                    <a:pt x="1857" y="1708"/>
                    <a:pt x="1857" y="1715"/>
                    <a:pt x="1873" y="1715"/>
                  </a:cubicBezTo>
                  <a:cubicBezTo>
                    <a:pt x="1881" y="1724"/>
                    <a:pt x="1905" y="1715"/>
                    <a:pt x="1913" y="1708"/>
                  </a:cubicBezTo>
                  <a:cubicBezTo>
                    <a:pt x="1920" y="1708"/>
                    <a:pt x="1928" y="1708"/>
                    <a:pt x="1936" y="1708"/>
                  </a:cubicBezTo>
                  <a:close/>
                </a:path>
              </a:pathLst>
            </a:custGeom>
            <a:solidFill>
              <a:schemeClr val="accent6"/>
            </a:solidFill>
            <a:ln>
              <a:solidFill>
                <a:schemeClr val="bg2"/>
              </a:solidFill>
            </a:ln>
            <a:effectLst/>
          </p:spPr>
          <p:txBody>
            <a:bodyPr wrap="none" anchor="ctr"/>
            <a:lstStyle/>
            <a:p>
              <a:endParaRPr lang="en-US" dirty="0">
                <a:latin typeface="Calibri Light" panose="020F0302020204030204"/>
              </a:endParaRPr>
            </a:p>
          </p:txBody>
        </p:sp>
        <p:sp>
          <p:nvSpPr>
            <p:cNvPr id="89" name="Freeform 508"/>
            <p:cNvSpPr>
              <a:spLocks noChangeArrowheads="1"/>
            </p:cNvSpPr>
            <p:nvPr/>
          </p:nvSpPr>
          <p:spPr bwMode="auto">
            <a:xfrm>
              <a:off x="12146447" y="3591604"/>
              <a:ext cx="1289534" cy="1463481"/>
            </a:xfrm>
            <a:custGeom>
              <a:avLst/>
              <a:gdLst>
                <a:gd name="T0" fmla="*/ 2055 w 2451"/>
                <a:gd name="T1" fmla="*/ 2712 h 2784"/>
                <a:gd name="T2" fmla="*/ 2055 w 2451"/>
                <a:gd name="T3" fmla="*/ 2712 h 2784"/>
                <a:gd name="T4" fmla="*/ 2023 w 2451"/>
                <a:gd name="T5" fmla="*/ 2601 h 2784"/>
                <a:gd name="T6" fmla="*/ 1936 w 2451"/>
                <a:gd name="T7" fmla="*/ 2475 h 2784"/>
                <a:gd name="T8" fmla="*/ 1778 w 2451"/>
                <a:gd name="T9" fmla="*/ 2316 h 2784"/>
                <a:gd name="T10" fmla="*/ 1691 w 2451"/>
                <a:gd name="T11" fmla="*/ 2293 h 2784"/>
                <a:gd name="T12" fmla="*/ 1659 w 2451"/>
                <a:gd name="T13" fmla="*/ 2277 h 2784"/>
                <a:gd name="T14" fmla="*/ 1596 w 2451"/>
                <a:gd name="T15" fmla="*/ 2229 h 2784"/>
                <a:gd name="T16" fmla="*/ 1509 w 2451"/>
                <a:gd name="T17" fmla="*/ 2174 h 2784"/>
                <a:gd name="T18" fmla="*/ 1470 w 2451"/>
                <a:gd name="T19" fmla="*/ 2071 h 2784"/>
                <a:gd name="T20" fmla="*/ 1494 w 2451"/>
                <a:gd name="T21" fmla="*/ 1969 h 2784"/>
                <a:gd name="T22" fmla="*/ 1494 w 2451"/>
                <a:gd name="T23" fmla="*/ 1889 h 2784"/>
                <a:gd name="T24" fmla="*/ 1485 w 2451"/>
                <a:gd name="T25" fmla="*/ 1787 h 2784"/>
                <a:gd name="T26" fmla="*/ 1438 w 2451"/>
                <a:gd name="T27" fmla="*/ 1724 h 2784"/>
                <a:gd name="T28" fmla="*/ 1485 w 2451"/>
                <a:gd name="T29" fmla="*/ 1613 h 2784"/>
                <a:gd name="T30" fmla="*/ 1612 w 2451"/>
                <a:gd name="T31" fmla="*/ 1542 h 2784"/>
                <a:gd name="T32" fmla="*/ 1612 w 2451"/>
                <a:gd name="T33" fmla="*/ 1360 h 2784"/>
                <a:gd name="T34" fmla="*/ 1604 w 2451"/>
                <a:gd name="T35" fmla="*/ 1249 h 2784"/>
                <a:gd name="T36" fmla="*/ 1675 w 2451"/>
                <a:gd name="T37" fmla="*/ 1186 h 2784"/>
                <a:gd name="T38" fmla="*/ 1691 w 2451"/>
                <a:gd name="T39" fmla="*/ 1154 h 2784"/>
                <a:gd name="T40" fmla="*/ 2071 w 2451"/>
                <a:gd name="T41" fmla="*/ 791 h 2784"/>
                <a:gd name="T42" fmla="*/ 2268 w 2451"/>
                <a:gd name="T43" fmla="*/ 672 h 2784"/>
                <a:gd name="T44" fmla="*/ 2450 w 2451"/>
                <a:gd name="T45" fmla="*/ 570 h 2784"/>
                <a:gd name="T46" fmla="*/ 2339 w 2451"/>
                <a:gd name="T47" fmla="*/ 577 h 2784"/>
                <a:gd name="T48" fmla="*/ 2268 w 2451"/>
                <a:gd name="T49" fmla="*/ 522 h 2784"/>
                <a:gd name="T50" fmla="*/ 2110 w 2451"/>
                <a:gd name="T51" fmla="*/ 546 h 2784"/>
                <a:gd name="T52" fmla="*/ 2062 w 2451"/>
                <a:gd name="T53" fmla="*/ 546 h 2784"/>
                <a:gd name="T54" fmla="*/ 2007 w 2451"/>
                <a:gd name="T55" fmla="*/ 475 h 2784"/>
                <a:gd name="T56" fmla="*/ 1865 w 2451"/>
                <a:gd name="T57" fmla="*/ 601 h 2784"/>
                <a:gd name="T58" fmla="*/ 1731 w 2451"/>
                <a:gd name="T59" fmla="*/ 538 h 2784"/>
                <a:gd name="T60" fmla="*/ 1620 w 2451"/>
                <a:gd name="T61" fmla="*/ 443 h 2784"/>
                <a:gd name="T62" fmla="*/ 1565 w 2451"/>
                <a:gd name="T63" fmla="*/ 506 h 2784"/>
                <a:gd name="T64" fmla="*/ 1501 w 2451"/>
                <a:gd name="T65" fmla="*/ 435 h 2784"/>
                <a:gd name="T66" fmla="*/ 1351 w 2451"/>
                <a:gd name="T67" fmla="*/ 332 h 2784"/>
                <a:gd name="T68" fmla="*/ 1154 w 2451"/>
                <a:gd name="T69" fmla="*/ 395 h 2784"/>
                <a:gd name="T70" fmla="*/ 1066 w 2451"/>
                <a:gd name="T71" fmla="*/ 388 h 2784"/>
                <a:gd name="T72" fmla="*/ 956 w 2451"/>
                <a:gd name="T73" fmla="*/ 356 h 2784"/>
                <a:gd name="T74" fmla="*/ 901 w 2451"/>
                <a:gd name="T75" fmla="*/ 332 h 2784"/>
                <a:gd name="T76" fmla="*/ 806 w 2451"/>
                <a:gd name="T77" fmla="*/ 301 h 2784"/>
                <a:gd name="T78" fmla="*/ 790 w 2451"/>
                <a:gd name="T79" fmla="*/ 166 h 2784"/>
                <a:gd name="T80" fmla="*/ 766 w 2451"/>
                <a:gd name="T81" fmla="*/ 48 h 2784"/>
                <a:gd name="T82" fmla="*/ 679 w 2451"/>
                <a:gd name="T83" fmla="*/ 0 h 2784"/>
                <a:gd name="T84" fmla="*/ 648 w 2451"/>
                <a:gd name="T85" fmla="*/ 119 h 2784"/>
                <a:gd name="T86" fmla="*/ 632 w 2451"/>
                <a:gd name="T87" fmla="*/ 151 h 2784"/>
                <a:gd name="T88" fmla="*/ 0 w 2451"/>
                <a:gd name="T89" fmla="*/ 182 h 2784"/>
                <a:gd name="T90" fmla="*/ 32 w 2451"/>
                <a:gd name="T91" fmla="*/ 293 h 2784"/>
                <a:gd name="T92" fmla="*/ 48 w 2451"/>
                <a:gd name="T93" fmla="*/ 372 h 2784"/>
                <a:gd name="T94" fmla="*/ 32 w 2451"/>
                <a:gd name="T95" fmla="*/ 585 h 2784"/>
                <a:gd name="T96" fmla="*/ 119 w 2451"/>
                <a:gd name="T97" fmla="*/ 830 h 2784"/>
                <a:gd name="T98" fmla="*/ 119 w 2451"/>
                <a:gd name="T99" fmla="*/ 1012 h 2784"/>
                <a:gd name="T100" fmla="*/ 127 w 2451"/>
                <a:gd name="T101" fmla="*/ 1162 h 2784"/>
                <a:gd name="T102" fmla="*/ 158 w 2451"/>
                <a:gd name="T103" fmla="*/ 1384 h 2784"/>
                <a:gd name="T104" fmla="*/ 205 w 2451"/>
                <a:gd name="T105" fmla="*/ 1439 h 2784"/>
                <a:gd name="T106" fmla="*/ 213 w 2451"/>
                <a:gd name="T107" fmla="*/ 1605 h 2784"/>
                <a:gd name="T108" fmla="*/ 158 w 2451"/>
                <a:gd name="T109" fmla="*/ 1739 h 2784"/>
                <a:gd name="T110" fmla="*/ 135 w 2451"/>
                <a:gd name="T111" fmla="*/ 1803 h 2784"/>
                <a:gd name="T112" fmla="*/ 158 w 2451"/>
                <a:gd name="T113" fmla="*/ 1858 h 2784"/>
                <a:gd name="T114" fmla="*/ 205 w 2451"/>
                <a:gd name="T115" fmla="*/ 1898 h 2784"/>
                <a:gd name="T116" fmla="*/ 260 w 2451"/>
                <a:gd name="T117" fmla="*/ 1913 h 2784"/>
                <a:gd name="T118" fmla="*/ 260 w 2451"/>
                <a:gd name="T119" fmla="*/ 2767 h 2784"/>
                <a:gd name="T120" fmla="*/ 2055 w 2451"/>
                <a:gd name="T121" fmla="*/ 2712 h 27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451" h="2784">
                  <a:moveTo>
                    <a:pt x="2055" y="2712"/>
                  </a:moveTo>
                  <a:lnTo>
                    <a:pt x="2055" y="2712"/>
                  </a:lnTo>
                  <a:cubicBezTo>
                    <a:pt x="2039" y="2680"/>
                    <a:pt x="2023" y="2641"/>
                    <a:pt x="2023" y="2601"/>
                  </a:cubicBezTo>
                  <a:cubicBezTo>
                    <a:pt x="2031" y="2538"/>
                    <a:pt x="1968" y="2475"/>
                    <a:pt x="1936" y="2475"/>
                  </a:cubicBezTo>
                  <a:cubicBezTo>
                    <a:pt x="1905" y="2467"/>
                    <a:pt x="1841" y="2380"/>
                    <a:pt x="1778" y="2316"/>
                  </a:cubicBezTo>
                  <a:cubicBezTo>
                    <a:pt x="1746" y="2285"/>
                    <a:pt x="1715" y="2293"/>
                    <a:pt x="1691" y="2293"/>
                  </a:cubicBezTo>
                  <a:cubicBezTo>
                    <a:pt x="1675" y="2293"/>
                    <a:pt x="1667" y="2293"/>
                    <a:pt x="1659" y="2277"/>
                  </a:cubicBezTo>
                  <a:cubicBezTo>
                    <a:pt x="1651" y="2238"/>
                    <a:pt x="1628" y="2253"/>
                    <a:pt x="1596" y="2229"/>
                  </a:cubicBezTo>
                  <a:cubicBezTo>
                    <a:pt x="1572" y="2214"/>
                    <a:pt x="1525" y="2214"/>
                    <a:pt x="1509" y="2174"/>
                  </a:cubicBezTo>
                  <a:cubicBezTo>
                    <a:pt x="1501" y="2143"/>
                    <a:pt x="1454" y="2143"/>
                    <a:pt x="1470" y="2071"/>
                  </a:cubicBezTo>
                  <a:cubicBezTo>
                    <a:pt x="1494" y="2008"/>
                    <a:pt x="1494" y="2016"/>
                    <a:pt x="1494" y="1969"/>
                  </a:cubicBezTo>
                  <a:cubicBezTo>
                    <a:pt x="1485" y="1929"/>
                    <a:pt x="1470" y="1921"/>
                    <a:pt x="1494" y="1889"/>
                  </a:cubicBezTo>
                  <a:cubicBezTo>
                    <a:pt x="1525" y="1866"/>
                    <a:pt x="1517" y="1811"/>
                    <a:pt x="1485" y="1787"/>
                  </a:cubicBezTo>
                  <a:cubicBezTo>
                    <a:pt x="1454" y="1771"/>
                    <a:pt x="1406" y="1771"/>
                    <a:pt x="1438" y="1724"/>
                  </a:cubicBezTo>
                  <a:cubicBezTo>
                    <a:pt x="1470" y="1668"/>
                    <a:pt x="1446" y="1652"/>
                    <a:pt x="1485" y="1613"/>
                  </a:cubicBezTo>
                  <a:cubicBezTo>
                    <a:pt x="1533" y="1581"/>
                    <a:pt x="1580" y="1597"/>
                    <a:pt x="1612" y="1542"/>
                  </a:cubicBezTo>
                  <a:cubicBezTo>
                    <a:pt x="1651" y="1487"/>
                    <a:pt x="1620" y="1399"/>
                    <a:pt x="1612" y="1360"/>
                  </a:cubicBezTo>
                  <a:cubicBezTo>
                    <a:pt x="1612" y="1321"/>
                    <a:pt x="1588" y="1257"/>
                    <a:pt x="1604" y="1249"/>
                  </a:cubicBezTo>
                  <a:cubicBezTo>
                    <a:pt x="1620" y="1249"/>
                    <a:pt x="1675" y="1186"/>
                    <a:pt x="1675" y="1186"/>
                  </a:cubicBezTo>
                  <a:cubicBezTo>
                    <a:pt x="1667" y="1178"/>
                    <a:pt x="1667" y="1178"/>
                    <a:pt x="1691" y="1154"/>
                  </a:cubicBezTo>
                  <a:cubicBezTo>
                    <a:pt x="1731" y="1131"/>
                    <a:pt x="2039" y="862"/>
                    <a:pt x="2071" y="791"/>
                  </a:cubicBezTo>
                  <a:cubicBezTo>
                    <a:pt x="2102" y="728"/>
                    <a:pt x="2205" y="696"/>
                    <a:pt x="2268" y="672"/>
                  </a:cubicBezTo>
                  <a:cubicBezTo>
                    <a:pt x="2300" y="664"/>
                    <a:pt x="2379" y="633"/>
                    <a:pt x="2450" y="570"/>
                  </a:cubicBezTo>
                  <a:cubicBezTo>
                    <a:pt x="2411" y="570"/>
                    <a:pt x="2363" y="577"/>
                    <a:pt x="2339" y="577"/>
                  </a:cubicBezTo>
                  <a:cubicBezTo>
                    <a:pt x="2316" y="577"/>
                    <a:pt x="2300" y="538"/>
                    <a:pt x="2268" y="522"/>
                  </a:cubicBezTo>
                  <a:cubicBezTo>
                    <a:pt x="2244" y="506"/>
                    <a:pt x="2142" y="538"/>
                    <a:pt x="2110" y="546"/>
                  </a:cubicBezTo>
                  <a:cubicBezTo>
                    <a:pt x="2078" y="554"/>
                    <a:pt x="2062" y="570"/>
                    <a:pt x="2062" y="546"/>
                  </a:cubicBezTo>
                  <a:cubicBezTo>
                    <a:pt x="2055" y="522"/>
                    <a:pt x="2039" y="490"/>
                    <a:pt x="2007" y="475"/>
                  </a:cubicBezTo>
                  <a:cubicBezTo>
                    <a:pt x="1976" y="451"/>
                    <a:pt x="1896" y="570"/>
                    <a:pt x="1865" y="601"/>
                  </a:cubicBezTo>
                  <a:cubicBezTo>
                    <a:pt x="1825" y="633"/>
                    <a:pt x="1754" y="577"/>
                    <a:pt x="1731" y="538"/>
                  </a:cubicBezTo>
                  <a:cubicBezTo>
                    <a:pt x="1707" y="498"/>
                    <a:pt x="1644" y="459"/>
                    <a:pt x="1620" y="443"/>
                  </a:cubicBezTo>
                  <a:cubicBezTo>
                    <a:pt x="1596" y="427"/>
                    <a:pt x="1596" y="498"/>
                    <a:pt x="1565" y="506"/>
                  </a:cubicBezTo>
                  <a:cubicBezTo>
                    <a:pt x="1533" y="514"/>
                    <a:pt x="1525" y="482"/>
                    <a:pt x="1501" y="435"/>
                  </a:cubicBezTo>
                  <a:cubicBezTo>
                    <a:pt x="1478" y="388"/>
                    <a:pt x="1422" y="364"/>
                    <a:pt x="1351" y="332"/>
                  </a:cubicBezTo>
                  <a:cubicBezTo>
                    <a:pt x="1280" y="301"/>
                    <a:pt x="1193" y="364"/>
                    <a:pt x="1154" y="395"/>
                  </a:cubicBezTo>
                  <a:cubicBezTo>
                    <a:pt x="1114" y="419"/>
                    <a:pt x="1090" y="427"/>
                    <a:pt x="1066" y="388"/>
                  </a:cubicBezTo>
                  <a:cubicBezTo>
                    <a:pt x="1043" y="356"/>
                    <a:pt x="972" y="364"/>
                    <a:pt x="956" y="356"/>
                  </a:cubicBezTo>
                  <a:cubicBezTo>
                    <a:pt x="932" y="348"/>
                    <a:pt x="956" y="309"/>
                    <a:pt x="901" y="332"/>
                  </a:cubicBezTo>
                  <a:cubicBezTo>
                    <a:pt x="845" y="356"/>
                    <a:pt x="837" y="324"/>
                    <a:pt x="806" y="301"/>
                  </a:cubicBezTo>
                  <a:cubicBezTo>
                    <a:pt x="766" y="285"/>
                    <a:pt x="806" y="182"/>
                    <a:pt x="790" y="166"/>
                  </a:cubicBezTo>
                  <a:cubicBezTo>
                    <a:pt x="782" y="151"/>
                    <a:pt x="766" y="87"/>
                    <a:pt x="766" y="48"/>
                  </a:cubicBezTo>
                  <a:cubicBezTo>
                    <a:pt x="758" y="16"/>
                    <a:pt x="719" y="0"/>
                    <a:pt x="679" y="0"/>
                  </a:cubicBezTo>
                  <a:cubicBezTo>
                    <a:pt x="640" y="0"/>
                    <a:pt x="648" y="79"/>
                    <a:pt x="648" y="119"/>
                  </a:cubicBezTo>
                  <a:cubicBezTo>
                    <a:pt x="655" y="151"/>
                    <a:pt x="632" y="151"/>
                    <a:pt x="632" y="151"/>
                  </a:cubicBezTo>
                  <a:cubicBezTo>
                    <a:pt x="426" y="166"/>
                    <a:pt x="213" y="174"/>
                    <a:pt x="0" y="182"/>
                  </a:cubicBezTo>
                  <a:cubicBezTo>
                    <a:pt x="0" y="222"/>
                    <a:pt x="16" y="277"/>
                    <a:pt x="32" y="293"/>
                  </a:cubicBezTo>
                  <a:cubicBezTo>
                    <a:pt x="56" y="324"/>
                    <a:pt x="56" y="348"/>
                    <a:pt x="48" y="372"/>
                  </a:cubicBezTo>
                  <a:cubicBezTo>
                    <a:pt x="40" y="388"/>
                    <a:pt x="0" y="490"/>
                    <a:pt x="32" y="585"/>
                  </a:cubicBezTo>
                  <a:cubicBezTo>
                    <a:pt x="63" y="680"/>
                    <a:pt x="103" y="799"/>
                    <a:pt x="119" y="830"/>
                  </a:cubicBezTo>
                  <a:cubicBezTo>
                    <a:pt x="143" y="862"/>
                    <a:pt x="127" y="941"/>
                    <a:pt x="119" y="1012"/>
                  </a:cubicBezTo>
                  <a:cubicBezTo>
                    <a:pt x="111" y="1083"/>
                    <a:pt x="127" y="1115"/>
                    <a:pt x="127" y="1162"/>
                  </a:cubicBezTo>
                  <a:cubicBezTo>
                    <a:pt x="127" y="1218"/>
                    <a:pt x="158" y="1344"/>
                    <a:pt x="158" y="1384"/>
                  </a:cubicBezTo>
                  <a:cubicBezTo>
                    <a:pt x="158" y="1415"/>
                    <a:pt x="190" y="1415"/>
                    <a:pt x="205" y="1439"/>
                  </a:cubicBezTo>
                  <a:cubicBezTo>
                    <a:pt x="221" y="1455"/>
                    <a:pt x="205" y="1558"/>
                    <a:pt x="213" y="1605"/>
                  </a:cubicBezTo>
                  <a:cubicBezTo>
                    <a:pt x="221" y="1645"/>
                    <a:pt x="182" y="1724"/>
                    <a:pt x="158" y="1739"/>
                  </a:cubicBezTo>
                  <a:cubicBezTo>
                    <a:pt x="127" y="1755"/>
                    <a:pt x="119" y="1787"/>
                    <a:pt x="135" y="1803"/>
                  </a:cubicBezTo>
                  <a:cubicBezTo>
                    <a:pt x="150" y="1818"/>
                    <a:pt x="158" y="1818"/>
                    <a:pt x="158" y="1858"/>
                  </a:cubicBezTo>
                  <a:cubicBezTo>
                    <a:pt x="158" y="1889"/>
                    <a:pt x="182" y="1898"/>
                    <a:pt x="205" y="1898"/>
                  </a:cubicBezTo>
                  <a:cubicBezTo>
                    <a:pt x="229" y="1898"/>
                    <a:pt x="260" y="1913"/>
                    <a:pt x="260" y="1913"/>
                  </a:cubicBezTo>
                  <a:cubicBezTo>
                    <a:pt x="260" y="2767"/>
                    <a:pt x="260" y="2767"/>
                    <a:pt x="260" y="2767"/>
                  </a:cubicBezTo>
                  <a:cubicBezTo>
                    <a:pt x="260" y="2767"/>
                    <a:pt x="1438" y="2783"/>
                    <a:pt x="2055" y="2712"/>
                  </a:cubicBezTo>
                </a:path>
              </a:pathLst>
            </a:custGeom>
            <a:solidFill>
              <a:schemeClr val="accent6"/>
            </a:solidFill>
            <a:ln>
              <a:solidFill>
                <a:schemeClr val="bg2"/>
              </a:solidFill>
            </a:ln>
            <a:effectLst/>
          </p:spPr>
          <p:txBody>
            <a:bodyPr wrap="none" anchor="ctr"/>
            <a:lstStyle/>
            <a:p>
              <a:endParaRPr lang="en-US" dirty="0">
                <a:latin typeface="Calibri Light" panose="020F0302020204030204"/>
              </a:endParaRPr>
            </a:p>
          </p:txBody>
        </p:sp>
        <p:sp>
          <p:nvSpPr>
            <p:cNvPr id="90" name="Freeform 509"/>
            <p:cNvSpPr>
              <a:spLocks noChangeArrowheads="1"/>
            </p:cNvSpPr>
            <p:nvPr/>
          </p:nvSpPr>
          <p:spPr bwMode="auto">
            <a:xfrm>
              <a:off x="12144127" y="3591604"/>
              <a:ext cx="1296493" cy="1461163"/>
            </a:xfrm>
            <a:custGeom>
              <a:avLst/>
              <a:gdLst>
                <a:gd name="T0" fmla="*/ 260 w 2467"/>
                <a:gd name="T1" fmla="*/ 2767 h 2776"/>
                <a:gd name="T2" fmla="*/ 151 w 2467"/>
                <a:gd name="T3" fmla="*/ 1818 h 2776"/>
                <a:gd name="T4" fmla="*/ 221 w 2467"/>
                <a:gd name="T5" fmla="*/ 1605 h 2776"/>
                <a:gd name="T6" fmla="*/ 166 w 2467"/>
                <a:gd name="T7" fmla="*/ 1384 h 2776"/>
                <a:gd name="T8" fmla="*/ 127 w 2467"/>
                <a:gd name="T9" fmla="*/ 1012 h 2776"/>
                <a:gd name="T10" fmla="*/ 40 w 2467"/>
                <a:gd name="T11" fmla="*/ 301 h 2776"/>
                <a:gd name="T12" fmla="*/ 640 w 2467"/>
                <a:gd name="T13" fmla="*/ 151 h 2776"/>
                <a:gd name="T14" fmla="*/ 687 w 2467"/>
                <a:gd name="T15" fmla="*/ 0 h 2776"/>
                <a:gd name="T16" fmla="*/ 814 w 2467"/>
                <a:gd name="T17" fmla="*/ 301 h 2776"/>
                <a:gd name="T18" fmla="*/ 932 w 2467"/>
                <a:gd name="T19" fmla="*/ 324 h 2776"/>
                <a:gd name="T20" fmla="*/ 1082 w 2467"/>
                <a:gd name="T21" fmla="*/ 388 h 2776"/>
                <a:gd name="T22" fmla="*/ 1320 w 2467"/>
                <a:gd name="T23" fmla="*/ 317 h 2776"/>
                <a:gd name="T24" fmla="*/ 1565 w 2467"/>
                <a:gd name="T25" fmla="*/ 506 h 2776"/>
                <a:gd name="T26" fmla="*/ 1628 w 2467"/>
                <a:gd name="T27" fmla="*/ 435 h 2776"/>
                <a:gd name="T28" fmla="*/ 1873 w 2467"/>
                <a:gd name="T29" fmla="*/ 601 h 2776"/>
                <a:gd name="T30" fmla="*/ 2070 w 2467"/>
                <a:gd name="T31" fmla="*/ 546 h 2776"/>
                <a:gd name="T32" fmla="*/ 2142 w 2467"/>
                <a:gd name="T33" fmla="*/ 538 h 2776"/>
                <a:gd name="T34" fmla="*/ 2347 w 2467"/>
                <a:gd name="T35" fmla="*/ 570 h 2776"/>
                <a:gd name="T36" fmla="*/ 2276 w 2467"/>
                <a:gd name="T37" fmla="*/ 680 h 2776"/>
                <a:gd name="T38" fmla="*/ 1707 w 2467"/>
                <a:gd name="T39" fmla="*/ 1162 h 2776"/>
                <a:gd name="T40" fmla="*/ 1683 w 2467"/>
                <a:gd name="T41" fmla="*/ 1186 h 2776"/>
                <a:gd name="T42" fmla="*/ 1628 w 2467"/>
                <a:gd name="T43" fmla="*/ 1392 h 2776"/>
                <a:gd name="T44" fmla="*/ 1470 w 2467"/>
                <a:gd name="T45" fmla="*/ 1668 h 2776"/>
                <a:gd name="T46" fmla="*/ 1493 w 2467"/>
                <a:gd name="T47" fmla="*/ 1787 h 2776"/>
                <a:gd name="T48" fmla="*/ 1502 w 2467"/>
                <a:gd name="T49" fmla="*/ 1969 h 2776"/>
                <a:gd name="T50" fmla="*/ 1525 w 2467"/>
                <a:gd name="T51" fmla="*/ 2174 h 2776"/>
                <a:gd name="T52" fmla="*/ 1675 w 2467"/>
                <a:gd name="T53" fmla="*/ 2277 h 2776"/>
                <a:gd name="T54" fmla="*/ 1786 w 2467"/>
                <a:gd name="T55" fmla="*/ 2316 h 2776"/>
                <a:gd name="T56" fmla="*/ 2063 w 2467"/>
                <a:gd name="T57" fmla="*/ 2712 h 2776"/>
                <a:gd name="T58" fmla="*/ 268 w 2467"/>
                <a:gd name="T59" fmla="*/ 2759 h 2776"/>
                <a:gd name="T60" fmla="*/ 2031 w 2467"/>
                <a:gd name="T61" fmla="*/ 2601 h 2776"/>
                <a:gd name="T62" fmla="*/ 1715 w 2467"/>
                <a:gd name="T63" fmla="*/ 2293 h 2776"/>
                <a:gd name="T64" fmla="*/ 1628 w 2467"/>
                <a:gd name="T65" fmla="*/ 2245 h 2776"/>
                <a:gd name="T66" fmla="*/ 1493 w 2467"/>
                <a:gd name="T67" fmla="*/ 2151 h 2776"/>
                <a:gd name="T68" fmla="*/ 1486 w 2467"/>
                <a:gd name="T69" fmla="*/ 1937 h 2776"/>
                <a:gd name="T70" fmla="*/ 1462 w 2467"/>
                <a:gd name="T71" fmla="*/ 1779 h 2776"/>
                <a:gd name="T72" fmla="*/ 1493 w 2467"/>
                <a:gd name="T73" fmla="*/ 1613 h 2776"/>
                <a:gd name="T74" fmla="*/ 1620 w 2467"/>
                <a:gd name="T75" fmla="*/ 1360 h 2776"/>
                <a:gd name="T76" fmla="*/ 1699 w 2467"/>
                <a:gd name="T77" fmla="*/ 1154 h 2776"/>
                <a:gd name="T78" fmla="*/ 2276 w 2467"/>
                <a:gd name="T79" fmla="*/ 672 h 2776"/>
                <a:gd name="T80" fmla="*/ 2276 w 2467"/>
                <a:gd name="T81" fmla="*/ 530 h 2776"/>
                <a:gd name="T82" fmla="*/ 2094 w 2467"/>
                <a:gd name="T83" fmla="*/ 554 h 2776"/>
                <a:gd name="T84" fmla="*/ 2007 w 2467"/>
                <a:gd name="T85" fmla="*/ 475 h 2776"/>
                <a:gd name="T86" fmla="*/ 1739 w 2467"/>
                <a:gd name="T87" fmla="*/ 538 h 2776"/>
                <a:gd name="T88" fmla="*/ 1604 w 2467"/>
                <a:gd name="T89" fmla="*/ 467 h 2776"/>
                <a:gd name="T90" fmla="*/ 1502 w 2467"/>
                <a:gd name="T91" fmla="*/ 435 h 2776"/>
                <a:gd name="T92" fmla="*/ 1162 w 2467"/>
                <a:gd name="T93" fmla="*/ 395 h 2776"/>
                <a:gd name="T94" fmla="*/ 964 w 2467"/>
                <a:gd name="T95" fmla="*/ 356 h 2776"/>
                <a:gd name="T96" fmla="*/ 877 w 2467"/>
                <a:gd name="T97" fmla="*/ 348 h 2776"/>
                <a:gd name="T98" fmla="*/ 798 w 2467"/>
                <a:gd name="T99" fmla="*/ 166 h 2776"/>
                <a:gd name="T100" fmla="*/ 663 w 2467"/>
                <a:gd name="T101" fmla="*/ 119 h 2776"/>
                <a:gd name="T102" fmla="*/ 40 w 2467"/>
                <a:gd name="T103" fmla="*/ 293 h 2776"/>
                <a:gd name="T104" fmla="*/ 135 w 2467"/>
                <a:gd name="T105" fmla="*/ 1012 h 2776"/>
                <a:gd name="T106" fmla="*/ 174 w 2467"/>
                <a:gd name="T107" fmla="*/ 1384 h 2776"/>
                <a:gd name="T108" fmla="*/ 229 w 2467"/>
                <a:gd name="T109" fmla="*/ 1597 h 2776"/>
                <a:gd name="T110" fmla="*/ 158 w 2467"/>
                <a:gd name="T111" fmla="*/ 1811 h 2776"/>
                <a:gd name="T112" fmla="*/ 268 w 2467"/>
                <a:gd name="T113" fmla="*/ 1913 h 27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467" h="2776">
                  <a:moveTo>
                    <a:pt x="553" y="2775"/>
                  </a:moveTo>
                  <a:lnTo>
                    <a:pt x="553" y="2775"/>
                  </a:lnTo>
                  <a:cubicBezTo>
                    <a:pt x="379" y="2775"/>
                    <a:pt x="268" y="2767"/>
                    <a:pt x="268" y="2767"/>
                  </a:cubicBezTo>
                  <a:cubicBezTo>
                    <a:pt x="260" y="2767"/>
                    <a:pt x="260" y="2767"/>
                    <a:pt x="260" y="2767"/>
                  </a:cubicBezTo>
                  <a:cubicBezTo>
                    <a:pt x="260" y="1913"/>
                    <a:pt x="260" y="1913"/>
                    <a:pt x="260" y="1913"/>
                  </a:cubicBezTo>
                  <a:cubicBezTo>
                    <a:pt x="252" y="1913"/>
                    <a:pt x="229" y="1898"/>
                    <a:pt x="213" y="1898"/>
                  </a:cubicBezTo>
                  <a:cubicBezTo>
                    <a:pt x="190" y="1898"/>
                    <a:pt x="166" y="1889"/>
                    <a:pt x="166" y="1858"/>
                  </a:cubicBezTo>
                  <a:cubicBezTo>
                    <a:pt x="166" y="1834"/>
                    <a:pt x="158" y="1826"/>
                    <a:pt x="151" y="1818"/>
                  </a:cubicBezTo>
                  <a:lnTo>
                    <a:pt x="143" y="1811"/>
                  </a:lnTo>
                  <a:cubicBezTo>
                    <a:pt x="135" y="1795"/>
                    <a:pt x="135" y="1787"/>
                    <a:pt x="135" y="1771"/>
                  </a:cubicBezTo>
                  <a:cubicBezTo>
                    <a:pt x="135" y="1763"/>
                    <a:pt x="151" y="1747"/>
                    <a:pt x="158" y="1739"/>
                  </a:cubicBezTo>
                  <a:cubicBezTo>
                    <a:pt x="190" y="1724"/>
                    <a:pt x="229" y="1645"/>
                    <a:pt x="221" y="1605"/>
                  </a:cubicBezTo>
                  <a:cubicBezTo>
                    <a:pt x="213" y="1581"/>
                    <a:pt x="213" y="1550"/>
                    <a:pt x="221" y="1526"/>
                  </a:cubicBezTo>
                  <a:cubicBezTo>
                    <a:pt x="221" y="1487"/>
                    <a:pt x="221" y="1447"/>
                    <a:pt x="213" y="1439"/>
                  </a:cubicBezTo>
                  <a:cubicBezTo>
                    <a:pt x="205" y="1431"/>
                    <a:pt x="198" y="1431"/>
                    <a:pt x="198" y="1423"/>
                  </a:cubicBezTo>
                  <a:cubicBezTo>
                    <a:pt x="182" y="1415"/>
                    <a:pt x="166" y="1407"/>
                    <a:pt x="166" y="1384"/>
                  </a:cubicBezTo>
                  <a:cubicBezTo>
                    <a:pt x="166" y="1360"/>
                    <a:pt x="158" y="1328"/>
                    <a:pt x="151" y="1289"/>
                  </a:cubicBezTo>
                  <a:cubicBezTo>
                    <a:pt x="143" y="1241"/>
                    <a:pt x="135" y="1194"/>
                    <a:pt x="135" y="1162"/>
                  </a:cubicBezTo>
                  <a:cubicBezTo>
                    <a:pt x="135" y="1147"/>
                    <a:pt x="135" y="1131"/>
                    <a:pt x="127" y="1115"/>
                  </a:cubicBezTo>
                  <a:cubicBezTo>
                    <a:pt x="127" y="1083"/>
                    <a:pt x="119" y="1060"/>
                    <a:pt x="127" y="1012"/>
                  </a:cubicBezTo>
                  <a:cubicBezTo>
                    <a:pt x="135" y="949"/>
                    <a:pt x="143" y="862"/>
                    <a:pt x="127" y="830"/>
                  </a:cubicBezTo>
                  <a:cubicBezTo>
                    <a:pt x="111" y="799"/>
                    <a:pt x="64" y="672"/>
                    <a:pt x="40" y="585"/>
                  </a:cubicBezTo>
                  <a:cubicBezTo>
                    <a:pt x="0" y="482"/>
                    <a:pt x="48" y="372"/>
                    <a:pt x="48" y="364"/>
                  </a:cubicBezTo>
                  <a:cubicBezTo>
                    <a:pt x="64" y="340"/>
                    <a:pt x="56" y="317"/>
                    <a:pt x="40" y="301"/>
                  </a:cubicBezTo>
                  <a:cubicBezTo>
                    <a:pt x="24" y="277"/>
                    <a:pt x="8" y="222"/>
                    <a:pt x="8" y="182"/>
                  </a:cubicBezTo>
                  <a:cubicBezTo>
                    <a:pt x="8" y="174"/>
                    <a:pt x="8" y="174"/>
                    <a:pt x="8" y="174"/>
                  </a:cubicBezTo>
                  <a:lnTo>
                    <a:pt x="8" y="174"/>
                  </a:lnTo>
                  <a:cubicBezTo>
                    <a:pt x="229" y="174"/>
                    <a:pt x="442" y="158"/>
                    <a:pt x="640" y="151"/>
                  </a:cubicBezTo>
                  <a:cubicBezTo>
                    <a:pt x="640" y="151"/>
                    <a:pt x="648" y="151"/>
                    <a:pt x="648" y="142"/>
                  </a:cubicBezTo>
                  <a:cubicBezTo>
                    <a:pt x="656" y="142"/>
                    <a:pt x="656" y="135"/>
                    <a:pt x="656" y="119"/>
                  </a:cubicBezTo>
                  <a:cubicBezTo>
                    <a:pt x="648" y="64"/>
                    <a:pt x="648" y="24"/>
                    <a:pt x="663" y="8"/>
                  </a:cubicBezTo>
                  <a:cubicBezTo>
                    <a:pt x="671" y="0"/>
                    <a:pt x="679" y="0"/>
                    <a:pt x="687" y="0"/>
                  </a:cubicBezTo>
                  <a:cubicBezTo>
                    <a:pt x="743" y="0"/>
                    <a:pt x="774" y="16"/>
                    <a:pt x="774" y="48"/>
                  </a:cubicBezTo>
                  <a:cubicBezTo>
                    <a:pt x="782" y="95"/>
                    <a:pt x="790" y="151"/>
                    <a:pt x="806" y="166"/>
                  </a:cubicBezTo>
                  <a:cubicBezTo>
                    <a:pt x="814" y="174"/>
                    <a:pt x="806" y="190"/>
                    <a:pt x="806" y="214"/>
                  </a:cubicBezTo>
                  <a:cubicBezTo>
                    <a:pt x="798" y="245"/>
                    <a:pt x="790" y="285"/>
                    <a:pt x="814" y="301"/>
                  </a:cubicBezTo>
                  <a:cubicBezTo>
                    <a:pt x="822" y="301"/>
                    <a:pt x="829" y="309"/>
                    <a:pt x="837" y="317"/>
                  </a:cubicBezTo>
                  <a:cubicBezTo>
                    <a:pt x="853" y="324"/>
                    <a:pt x="861" y="340"/>
                    <a:pt x="877" y="340"/>
                  </a:cubicBezTo>
                  <a:cubicBezTo>
                    <a:pt x="885" y="340"/>
                    <a:pt x="893" y="332"/>
                    <a:pt x="909" y="332"/>
                  </a:cubicBezTo>
                  <a:cubicBezTo>
                    <a:pt x="916" y="324"/>
                    <a:pt x="924" y="324"/>
                    <a:pt x="932" y="324"/>
                  </a:cubicBezTo>
                  <a:cubicBezTo>
                    <a:pt x="948" y="324"/>
                    <a:pt x="956" y="332"/>
                    <a:pt x="956" y="340"/>
                  </a:cubicBezTo>
                  <a:cubicBezTo>
                    <a:pt x="956" y="348"/>
                    <a:pt x="956" y="348"/>
                    <a:pt x="964" y="348"/>
                  </a:cubicBezTo>
                  <a:cubicBezTo>
                    <a:pt x="972" y="356"/>
                    <a:pt x="980" y="356"/>
                    <a:pt x="987" y="356"/>
                  </a:cubicBezTo>
                  <a:cubicBezTo>
                    <a:pt x="1019" y="356"/>
                    <a:pt x="1067" y="356"/>
                    <a:pt x="1082" y="388"/>
                  </a:cubicBezTo>
                  <a:cubicBezTo>
                    <a:pt x="1090" y="404"/>
                    <a:pt x="1098" y="411"/>
                    <a:pt x="1114" y="411"/>
                  </a:cubicBezTo>
                  <a:cubicBezTo>
                    <a:pt x="1122" y="411"/>
                    <a:pt x="1138" y="404"/>
                    <a:pt x="1162" y="388"/>
                  </a:cubicBezTo>
                  <a:cubicBezTo>
                    <a:pt x="1169" y="388"/>
                    <a:pt x="1177" y="380"/>
                    <a:pt x="1185" y="372"/>
                  </a:cubicBezTo>
                  <a:cubicBezTo>
                    <a:pt x="1217" y="348"/>
                    <a:pt x="1264" y="317"/>
                    <a:pt x="1320" y="317"/>
                  </a:cubicBezTo>
                  <a:cubicBezTo>
                    <a:pt x="1335" y="317"/>
                    <a:pt x="1351" y="317"/>
                    <a:pt x="1359" y="324"/>
                  </a:cubicBezTo>
                  <a:cubicBezTo>
                    <a:pt x="1430" y="356"/>
                    <a:pt x="1486" y="388"/>
                    <a:pt x="1509" y="435"/>
                  </a:cubicBezTo>
                  <a:cubicBezTo>
                    <a:pt x="1517" y="443"/>
                    <a:pt x="1517" y="443"/>
                    <a:pt x="1517" y="451"/>
                  </a:cubicBezTo>
                  <a:cubicBezTo>
                    <a:pt x="1533" y="482"/>
                    <a:pt x="1541" y="506"/>
                    <a:pt x="1565" y="506"/>
                  </a:cubicBezTo>
                  <a:cubicBezTo>
                    <a:pt x="1565" y="506"/>
                    <a:pt x="1573" y="506"/>
                    <a:pt x="1573" y="498"/>
                  </a:cubicBezTo>
                  <a:cubicBezTo>
                    <a:pt x="1588" y="498"/>
                    <a:pt x="1596" y="482"/>
                    <a:pt x="1604" y="459"/>
                  </a:cubicBezTo>
                  <a:cubicBezTo>
                    <a:pt x="1604" y="451"/>
                    <a:pt x="1612" y="435"/>
                    <a:pt x="1620" y="435"/>
                  </a:cubicBezTo>
                  <a:cubicBezTo>
                    <a:pt x="1628" y="435"/>
                    <a:pt x="1628" y="435"/>
                    <a:pt x="1628" y="435"/>
                  </a:cubicBezTo>
                  <a:cubicBezTo>
                    <a:pt x="1636" y="443"/>
                    <a:pt x="1636" y="443"/>
                    <a:pt x="1644" y="443"/>
                  </a:cubicBezTo>
                  <a:cubicBezTo>
                    <a:pt x="1667" y="467"/>
                    <a:pt x="1723" y="498"/>
                    <a:pt x="1746" y="538"/>
                  </a:cubicBezTo>
                  <a:cubicBezTo>
                    <a:pt x="1762" y="562"/>
                    <a:pt x="1810" y="609"/>
                    <a:pt x="1849" y="609"/>
                  </a:cubicBezTo>
                  <a:cubicBezTo>
                    <a:pt x="1857" y="609"/>
                    <a:pt x="1865" y="601"/>
                    <a:pt x="1873" y="601"/>
                  </a:cubicBezTo>
                  <a:cubicBezTo>
                    <a:pt x="1881" y="593"/>
                    <a:pt x="1897" y="570"/>
                    <a:pt x="1913" y="546"/>
                  </a:cubicBezTo>
                  <a:cubicBezTo>
                    <a:pt x="1952" y="506"/>
                    <a:pt x="1984" y="467"/>
                    <a:pt x="2007" y="467"/>
                  </a:cubicBezTo>
                  <a:cubicBezTo>
                    <a:pt x="2015" y="467"/>
                    <a:pt x="2015" y="467"/>
                    <a:pt x="2015" y="467"/>
                  </a:cubicBezTo>
                  <a:cubicBezTo>
                    <a:pt x="2055" y="490"/>
                    <a:pt x="2070" y="522"/>
                    <a:pt x="2070" y="546"/>
                  </a:cubicBezTo>
                  <a:cubicBezTo>
                    <a:pt x="2070" y="554"/>
                    <a:pt x="2079" y="554"/>
                    <a:pt x="2079" y="554"/>
                  </a:cubicBezTo>
                  <a:cubicBezTo>
                    <a:pt x="2079" y="554"/>
                    <a:pt x="2086" y="554"/>
                    <a:pt x="2094" y="546"/>
                  </a:cubicBezTo>
                  <a:cubicBezTo>
                    <a:pt x="2102" y="546"/>
                    <a:pt x="2110" y="546"/>
                    <a:pt x="2118" y="546"/>
                  </a:cubicBezTo>
                  <a:cubicBezTo>
                    <a:pt x="2118" y="538"/>
                    <a:pt x="2126" y="538"/>
                    <a:pt x="2142" y="538"/>
                  </a:cubicBezTo>
                  <a:cubicBezTo>
                    <a:pt x="2173" y="530"/>
                    <a:pt x="2221" y="514"/>
                    <a:pt x="2252" y="514"/>
                  </a:cubicBezTo>
                  <a:cubicBezTo>
                    <a:pt x="2260" y="514"/>
                    <a:pt x="2268" y="514"/>
                    <a:pt x="2276" y="522"/>
                  </a:cubicBezTo>
                  <a:cubicBezTo>
                    <a:pt x="2292" y="530"/>
                    <a:pt x="2300" y="538"/>
                    <a:pt x="2308" y="546"/>
                  </a:cubicBezTo>
                  <a:cubicBezTo>
                    <a:pt x="2324" y="562"/>
                    <a:pt x="2332" y="570"/>
                    <a:pt x="2347" y="570"/>
                  </a:cubicBezTo>
                  <a:cubicBezTo>
                    <a:pt x="2371" y="570"/>
                    <a:pt x="2419" y="570"/>
                    <a:pt x="2450" y="570"/>
                  </a:cubicBezTo>
                  <a:cubicBezTo>
                    <a:pt x="2466" y="570"/>
                    <a:pt x="2466" y="570"/>
                    <a:pt x="2466" y="570"/>
                  </a:cubicBezTo>
                  <a:cubicBezTo>
                    <a:pt x="2458" y="570"/>
                    <a:pt x="2458" y="570"/>
                    <a:pt x="2458" y="570"/>
                  </a:cubicBezTo>
                  <a:cubicBezTo>
                    <a:pt x="2387" y="641"/>
                    <a:pt x="2308" y="664"/>
                    <a:pt x="2276" y="680"/>
                  </a:cubicBezTo>
                  <a:cubicBezTo>
                    <a:pt x="2260" y="680"/>
                    <a:pt x="2260" y="680"/>
                    <a:pt x="2260" y="680"/>
                  </a:cubicBezTo>
                  <a:cubicBezTo>
                    <a:pt x="2205" y="704"/>
                    <a:pt x="2110" y="735"/>
                    <a:pt x="2079" y="799"/>
                  </a:cubicBezTo>
                  <a:cubicBezTo>
                    <a:pt x="2055" y="854"/>
                    <a:pt x="1841" y="1044"/>
                    <a:pt x="1707" y="1154"/>
                  </a:cubicBezTo>
                  <a:cubicBezTo>
                    <a:pt x="1707" y="1162"/>
                    <a:pt x="1707" y="1162"/>
                    <a:pt x="1707" y="1162"/>
                  </a:cubicBezTo>
                  <a:cubicBezTo>
                    <a:pt x="1699" y="1170"/>
                    <a:pt x="1683" y="1178"/>
                    <a:pt x="1683" y="1178"/>
                  </a:cubicBezTo>
                  <a:lnTo>
                    <a:pt x="1683" y="1178"/>
                  </a:lnTo>
                  <a:cubicBezTo>
                    <a:pt x="1683" y="1186"/>
                    <a:pt x="1683" y="1186"/>
                    <a:pt x="1683" y="1186"/>
                  </a:cubicBezTo>
                  <a:lnTo>
                    <a:pt x="1683" y="1186"/>
                  </a:lnTo>
                  <a:cubicBezTo>
                    <a:pt x="1675" y="1194"/>
                    <a:pt x="1628" y="1249"/>
                    <a:pt x="1612" y="1257"/>
                  </a:cubicBezTo>
                  <a:cubicBezTo>
                    <a:pt x="1604" y="1257"/>
                    <a:pt x="1612" y="1297"/>
                    <a:pt x="1620" y="1321"/>
                  </a:cubicBezTo>
                  <a:cubicBezTo>
                    <a:pt x="1620" y="1336"/>
                    <a:pt x="1620" y="1344"/>
                    <a:pt x="1628" y="1360"/>
                  </a:cubicBezTo>
                  <a:cubicBezTo>
                    <a:pt x="1628" y="1368"/>
                    <a:pt x="1628" y="1376"/>
                    <a:pt x="1628" y="1392"/>
                  </a:cubicBezTo>
                  <a:cubicBezTo>
                    <a:pt x="1636" y="1431"/>
                    <a:pt x="1652" y="1502"/>
                    <a:pt x="1620" y="1542"/>
                  </a:cubicBezTo>
                  <a:cubicBezTo>
                    <a:pt x="1604" y="1574"/>
                    <a:pt x="1580" y="1581"/>
                    <a:pt x="1557" y="1589"/>
                  </a:cubicBezTo>
                  <a:cubicBezTo>
                    <a:pt x="1533" y="1597"/>
                    <a:pt x="1517" y="1605"/>
                    <a:pt x="1502" y="1621"/>
                  </a:cubicBezTo>
                  <a:cubicBezTo>
                    <a:pt x="1478" y="1637"/>
                    <a:pt x="1470" y="1652"/>
                    <a:pt x="1470" y="1668"/>
                  </a:cubicBezTo>
                  <a:cubicBezTo>
                    <a:pt x="1470" y="1684"/>
                    <a:pt x="1462" y="1700"/>
                    <a:pt x="1446" y="1724"/>
                  </a:cubicBezTo>
                  <a:cubicBezTo>
                    <a:pt x="1438" y="1739"/>
                    <a:pt x="1438" y="1747"/>
                    <a:pt x="1438" y="1755"/>
                  </a:cubicBezTo>
                  <a:cubicBezTo>
                    <a:pt x="1446" y="1763"/>
                    <a:pt x="1454" y="1771"/>
                    <a:pt x="1470" y="1771"/>
                  </a:cubicBezTo>
                  <a:cubicBezTo>
                    <a:pt x="1478" y="1779"/>
                    <a:pt x="1486" y="1779"/>
                    <a:pt x="1493" y="1787"/>
                  </a:cubicBezTo>
                  <a:cubicBezTo>
                    <a:pt x="1517" y="1795"/>
                    <a:pt x="1525" y="1818"/>
                    <a:pt x="1525" y="1842"/>
                  </a:cubicBezTo>
                  <a:cubicBezTo>
                    <a:pt x="1525" y="1866"/>
                    <a:pt x="1517" y="1882"/>
                    <a:pt x="1509" y="1898"/>
                  </a:cubicBezTo>
                  <a:cubicBezTo>
                    <a:pt x="1486" y="1913"/>
                    <a:pt x="1493" y="1921"/>
                    <a:pt x="1493" y="1937"/>
                  </a:cubicBezTo>
                  <a:cubicBezTo>
                    <a:pt x="1502" y="1945"/>
                    <a:pt x="1502" y="1961"/>
                    <a:pt x="1502" y="1969"/>
                  </a:cubicBezTo>
                  <a:cubicBezTo>
                    <a:pt x="1509" y="2008"/>
                    <a:pt x="1509" y="2008"/>
                    <a:pt x="1493" y="2048"/>
                  </a:cubicBezTo>
                  <a:cubicBezTo>
                    <a:pt x="1493" y="2056"/>
                    <a:pt x="1486" y="2064"/>
                    <a:pt x="1486" y="2071"/>
                  </a:cubicBezTo>
                  <a:cubicBezTo>
                    <a:pt x="1470" y="2119"/>
                    <a:pt x="1486" y="2127"/>
                    <a:pt x="1502" y="2143"/>
                  </a:cubicBezTo>
                  <a:cubicBezTo>
                    <a:pt x="1509" y="2151"/>
                    <a:pt x="1517" y="2166"/>
                    <a:pt x="1525" y="2174"/>
                  </a:cubicBezTo>
                  <a:cubicBezTo>
                    <a:pt x="1533" y="2198"/>
                    <a:pt x="1557" y="2206"/>
                    <a:pt x="1580" y="2214"/>
                  </a:cubicBezTo>
                  <a:cubicBezTo>
                    <a:pt x="1588" y="2222"/>
                    <a:pt x="1596" y="2222"/>
                    <a:pt x="1604" y="2229"/>
                  </a:cubicBezTo>
                  <a:cubicBezTo>
                    <a:pt x="1620" y="2238"/>
                    <a:pt x="1628" y="2238"/>
                    <a:pt x="1636" y="2238"/>
                  </a:cubicBezTo>
                  <a:cubicBezTo>
                    <a:pt x="1652" y="2245"/>
                    <a:pt x="1667" y="2245"/>
                    <a:pt x="1675" y="2277"/>
                  </a:cubicBezTo>
                  <a:cubicBezTo>
                    <a:pt x="1675" y="2285"/>
                    <a:pt x="1683" y="2285"/>
                    <a:pt x="1691" y="2285"/>
                  </a:cubicBezTo>
                  <a:lnTo>
                    <a:pt x="1699" y="2285"/>
                  </a:lnTo>
                  <a:cubicBezTo>
                    <a:pt x="1707" y="2285"/>
                    <a:pt x="1715" y="2285"/>
                    <a:pt x="1715" y="2285"/>
                  </a:cubicBezTo>
                  <a:cubicBezTo>
                    <a:pt x="1731" y="2285"/>
                    <a:pt x="1762" y="2293"/>
                    <a:pt x="1786" y="2316"/>
                  </a:cubicBezTo>
                  <a:cubicBezTo>
                    <a:pt x="1810" y="2340"/>
                    <a:pt x="1833" y="2364"/>
                    <a:pt x="1857" y="2388"/>
                  </a:cubicBezTo>
                  <a:cubicBezTo>
                    <a:pt x="1897" y="2427"/>
                    <a:pt x="1928" y="2467"/>
                    <a:pt x="1944" y="2467"/>
                  </a:cubicBezTo>
                  <a:cubicBezTo>
                    <a:pt x="1984" y="2475"/>
                    <a:pt x="2039" y="2538"/>
                    <a:pt x="2039" y="2601"/>
                  </a:cubicBezTo>
                  <a:cubicBezTo>
                    <a:pt x="2031" y="2641"/>
                    <a:pt x="2047" y="2680"/>
                    <a:pt x="2063" y="2712"/>
                  </a:cubicBezTo>
                  <a:lnTo>
                    <a:pt x="2063" y="2712"/>
                  </a:lnTo>
                  <a:cubicBezTo>
                    <a:pt x="2063" y="2720"/>
                    <a:pt x="2063" y="2720"/>
                    <a:pt x="2063" y="2720"/>
                  </a:cubicBezTo>
                  <a:cubicBezTo>
                    <a:pt x="1636" y="2767"/>
                    <a:pt x="932" y="2775"/>
                    <a:pt x="553" y="2775"/>
                  </a:cubicBezTo>
                  <a:lnTo>
                    <a:pt x="268" y="2759"/>
                  </a:lnTo>
                  <a:lnTo>
                    <a:pt x="268" y="2759"/>
                  </a:lnTo>
                  <a:cubicBezTo>
                    <a:pt x="292" y="2767"/>
                    <a:pt x="394" y="2767"/>
                    <a:pt x="553" y="2767"/>
                  </a:cubicBezTo>
                  <a:cubicBezTo>
                    <a:pt x="932" y="2767"/>
                    <a:pt x="1628" y="2759"/>
                    <a:pt x="2055" y="2712"/>
                  </a:cubicBezTo>
                  <a:cubicBezTo>
                    <a:pt x="2039" y="2672"/>
                    <a:pt x="2023" y="2641"/>
                    <a:pt x="2031" y="2601"/>
                  </a:cubicBezTo>
                  <a:cubicBezTo>
                    <a:pt x="2031" y="2546"/>
                    <a:pt x="1976" y="2482"/>
                    <a:pt x="1944" y="2475"/>
                  </a:cubicBezTo>
                  <a:cubicBezTo>
                    <a:pt x="1928" y="2475"/>
                    <a:pt x="1889" y="2435"/>
                    <a:pt x="1849" y="2396"/>
                  </a:cubicBezTo>
                  <a:cubicBezTo>
                    <a:pt x="1826" y="2372"/>
                    <a:pt x="1802" y="2340"/>
                    <a:pt x="1786" y="2324"/>
                  </a:cubicBezTo>
                  <a:cubicBezTo>
                    <a:pt x="1754" y="2301"/>
                    <a:pt x="1731" y="2293"/>
                    <a:pt x="1715" y="2293"/>
                  </a:cubicBezTo>
                  <a:cubicBezTo>
                    <a:pt x="1715" y="2293"/>
                    <a:pt x="1707" y="2293"/>
                    <a:pt x="1699" y="2293"/>
                  </a:cubicBezTo>
                  <a:lnTo>
                    <a:pt x="1691" y="2293"/>
                  </a:lnTo>
                  <a:cubicBezTo>
                    <a:pt x="1683" y="2293"/>
                    <a:pt x="1667" y="2293"/>
                    <a:pt x="1667" y="2277"/>
                  </a:cubicBezTo>
                  <a:cubicBezTo>
                    <a:pt x="1659" y="2253"/>
                    <a:pt x="1652" y="2253"/>
                    <a:pt x="1628" y="2245"/>
                  </a:cubicBezTo>
                  <a:cubicBezTo>
                    <a:pt x="1620" y="2245"/>
                    <a:pt x="1612" y="2245"/>
                    <a:pt x="1604" y="2238"/>
                  </a:cubicBezTo>
                  <a:cubicBezTo>
                    <a:pt x="1596" y="2229"/>
                    <a:pt x="1588" y="2229"/>
                    <a:pt x="1573" y="2222"/>
                  </a:cubicBezTo>
                  <a:cubicBezTo>
                    <a:pt x="1549" y="2214"/>
                    <a:pt x="1525" y="2206"/>
                    <a:pt x="1517" y="2182"/>
                  </a:cubicBezTo>
                  <a:cubicBezTo>
                    <a:pt x="1509" y="2166"/>
                    <a:pt x="1502" y="2158"/>
                    <a:pt x="1493" y="2151"/>
                  </a:cubicBezTo>
                  <a:cubicBezTo>
                    <a:pt x="1478" y="2135"/>
                    <a:pt x="1462" y="2119"/>
                    <a:pt x="1478" y="2071"/>
                  </a:cubicBezTo>
                  <a:cubicBezTo>
                    <a:pt x="1478" y="2064"/>
                    <a:pt x="1486" y="2048"/>
                    <a:pt x="1486" y="2040"/>
                  </a:cubicBezTo>
                  <a:cubicBezTo>
                    <a:pt x="1502" y="2008"/>
                    <a:pt x="1502" y="2008"/>
                    <a:pt x="1493" y="1969"/>
                  </a:cubicBezTo>
                  <a:cubicBezTo>
                    <a:pt x="1493" y="1961"/>
                    <a:pt x="1493" y="1953"/>
                    <a:pt x="1486" y="1937"/>
                  </a:cubicBezTo>
                  <a:cubicBezTo>
                    <a:pt x="1486" y="1921"/>
                    <a:pt x="1478" y="1905"/>
                    <a:pt x="1502" y="1889"/>
                  </a:cubicBezTo>
                  <a:cubicBezTo>
                    <a:pt x="1517" y="1874"/>
                    <a:pt x="1517" y="1858"/>
                    <a:pt x="1517" y="1842"/>
                  </a:cubicBezTo>
                  <a:cubicBezTo>
                    <a:pt x="1517" y="1818"/>
                    <a:pt x="1509" y="1803"/>
                    <a:pt x="1493" y="1795"/>
                  </a:cubicBezTo>
                  <a:cubicBezTo>
                    <a:pt x="1486" y="1787"/>
                    <a:pt x="1478" y="1787"/>
                    <a:pt x="1462" y="1779"/>
                  </a:cubicBezTo>
                  <a:cubicBezTo>
                    <a:pt x="1454" y="1771"/>
                    <a:pt x="1438" y="1771"/>
                    <a:pt x="1430" y="1755"/>
                  </a:cubicBezTo>
                  <a:cubicBezTo>
                    <a:pt x="1430" y="1747"/>
                    <a:pt x="1430" y="1739"/>
                    <a:pt x="1446" y="1724"/>
                  </a:cubicBezTo>
                  <a:cubicBezTo>
                    <a:pt x="1454" y="1700"/>
                    <a:pt x="1462" y="1684"/>
                    <a:pt x="1462" y="1668"/>
                  </a:cubicBezTo>
                  <a:cubicBezTo>
                    <a:pt x="1462" y="1652"/>
                    <a:pt x="1470" y="1637"/>
                    <a:pt x="1493" y="1613"/>
                  </a:cubicBezTo>
                  <a:cubicBezTo>
                    <a:pt x="1517" y="1597"/>
                    <a:pt x="1533" y="1589"/>
                    <a:pt x="1549" y="1589"/>
                  </a:cubicBezTo>
                  <a:cubicBezTo>
                    <a:pt x="1573" y="1574"/>
                    <a:pt x="1596" y="1574"/>
                    <a:pt x="1620" y="1542"/>
                  </a:cubicBezTo>
                  <a:cubicBezTo>
                    <a:pt x="1644" y="1502"/>
                    <a:pt x="1628" y="1431"/>
                    <a:pt x="1620" y="1392"/>
                  </a:cubicBezTo>
                  <a:cubicBezTo>
                    <a:pt x="1620" y="1376"/>
                    <a:pt x="1620" y="1368"/>
                    <a:pt x="1620" y="1360"/>
                  </a:cubicBezTo>
                  <a:cubicBezTo>
                    <a:pt x="1612" y="1352"/>
                    <a:pt x="1612" y="1336"/>
                    <a:pt x="1612" y="1321"/>
                  </a:cubicBezTo>
                  <a:cubicBezTo>
                    <a:pt x="1604" y="1281"/>
                    <a:pt x="1596" y="1257"/>
                    <a:pt x="1612" y="1249"/>
                  </a:cubicBezTo>
                  <a:cubicBezTo>
                    <a:pt x="1620" y="1241"/>
                    <a:pt x="1659" y="1210"/>
                    <a:pt x="1675" y="1186"/>
                  </a:cubicBezTo>
                  <a:cubicBezTo>
                    <a:pt x="1675" y="1178"/>
                    <a:pt x="1683" y="1170"/>
                    <a:pt x="1699" y="1154"/>
                  </a:cubicBezTo>
                  <a:cubicBezTo>
                    <a:pt x="1707" y="1147"/>
                    <a:pt x="1707" y="1147"/>
                    <a:pt x="1707" y="1147"/>
                  </a:cubicBezTo>
                  <a:cubicBezTo>
                    <a:pt x="1920" y="957"/>
                    <a:pt x="2055" y="830"/>
                    <a:pt x="2070" y="791"/>
                  </a:cubicBezTo>
                  <a:cubicBezTo>
                    <a:pt x="2102" y="728"/>
                    <a:pt x="2197" y="696"/>
                    <a:pt x="2260" y="672"/>
                  </a:cubicBezTo>
                  <a:cubicBezTo>
                    <a:pt x="2276" y="672"/>
                    <a:pt x="2276" y="672"/>
                    <a:pt x="2276" y="672"/>
                  </a:cubicBezTo>
                  <a:cubicBezTo>
                    <a:pt x="2300" y="664"/>
                    <a:pt x="2379" y="633"/>
                    <a:pt x="2442" y="577"/>
                  </a:cubicBezTo>
                  <a:cubicBezTo>
                    <a:pt x="2410" y="577"/>
                    <a:pt x="2371" y="577"/>
                    <a:pt x="2347" y="577"/>
                  </a:cubicBezTo>
                  <a:cubicBezTo>
                    <a:pt x="2332" y="577"/>
                    <a:pt x="2316" y="562"/>
                    <a:pt x="2300" y="554"/>
                  </a:cubicBezTo>
                  <a:cubicBezTo>
                    <a:pt x="2292" y="546"/>
                    <a:pt x="2284" y="530"/>
                    <a:pt x="2276" y="530"/>
                  </a:cubicBezTo>
                  <a:cubicBezTo>
                    <a:pt x="2268" y="522"/>
                    <a:pt x="2260" y="522"/>
                    <a:pt x="2252" y="522"/>
                  </a:cubicBezTo>
                  <a:cubicBezTo>
                    <a:pt x="2221" y="522"/>
                    <a:pt x="2173" y="538"/>
                    <a:pt x="2142" y="546"/>
                  </a:cubicBezTo>
                  <a:cubicBezTo>
                    <a:pt x="2134" y="546"/>
                    <a:pt x="2126" y="546"/>
                    <a:pt x="2118" y="546"/>
                  </a:cubicBezTo>
                  <a:cubicBezTo>
                    <a:pt x="2110" y="554"/>
                    <a:pt x="2102" y="554"/>
                    <a:pt x="2094" y="554"/>
                  </a:cubicBezTo>
                  <a:cubicBezTo>
                    <a:pt x="2086" y="554"/>
                    <a:pt x="2086" y="562"/>
                    <a:pt x="2079" y="562"/>
                  </a:cubicBezTo>
                  <a:cubicBezTo>
                    <a:pt x="2070" y="562"/>
                    <a:pt x="2063" y="554"/>
                    <a:pt x="2063" y="546"/>
                  </a:cubicBezTo>
                  <a:cubicBezTo>
                    <a:pt x="2063" y="530"/>
                    <a:pt x="2055" y="498"/>
                    <a:pt x="2015" y="475"/>
                  </a:cubicBezTo>
                  <a:lnTo>
                    <a:pt x="2007" y="475"/>
                  </a:lnTo>
                  <a:cubicBezTo>
                    <a:pt x="1984" y="475"/>
                    <a:pt x="1952" y="514"/>
                    <a:pt x="1920" y="554"/>
                  </a:cubicBezTo>
                  <a:cubicBezTo>
                    <a:pt x="1904" y="577"/>
                    <a:pt x="1889" y="593"/>
                    <a:pt x="1873" y="609"/>
                  </a:cubicBezTo>
                  <a:cubicBezTo>
                    <a:pt x="1865" y="609"/>
                    <a:pt x="1857" y="617"/>
                    <a:pt x="1849" y="617"/>
                  </a:cubicBezTo>
                  <a:cubicBezTo>
                    <a:pt x="1810" y="617"/>
                    <a:pt x="1754" y="570"/>
                    <a:pt x="1739" y="538"/>
                  </a:cubicBezTo>
                  <a:cubicBezTo>
                    <a:pt x="1715" y="506"/>
                    <a:pt x="1667" y="475"/>
                    <a:pt x="1636" y="451"/>
                  </a:cubicBezTo>
                  <a:lnTo>
                    <a:pt x="1628" y="443"/>
                  </a:lnTo>
                  <a:cubicBezTo>
                    <a:pt x="1620" y="443"/>
                    <a:pt x="1620" y="443"/>
                    <a:pt x="1620" y="443"/>
                  </a:cubicBezTo>
                  <a:cubicBezTo>
                    <a:pt x="1620" y="443"/>
                    <a:pt x="1612" y="459"/>
                    <a:pt x="1604" y="467"/>
                  </a:cubicBezTo>
                  <a:cubicBezTo>
                    <a:pt x="1604" y="482"/>
                    <a:pt x="1596" y="506"/>
                    <a:pt x="1573" y="506"/>
                  </a:cubicBezTo>
                  <a:lnTo>
                    <a:pt x="1565" y="514"/>
                  </a:lnTo>
                  <a:cubicBezTo>
                    <a:pt x="1541" y="514"/>
                    <a:pt x="1525" y="490"/>
                    <a:pt x="1509" y="451"/>
                  </a:cubicBezTo>
                  <a:cubicBezTo>
                    <a:pt x="1509" y="451"/>
                    <a:pt x="1509" y="443"/>
                    <a:pt x="1502" y="435"/>
                  </a:cubicBezTo>
                  <a:cubicBezTo>
                    <a:pt x="1478" y="395"/>
                    <a:pt x="1430" y="364"/>
                    <a:pt x="1359" y="332"/>
                  </a:cubicBezTo>
                  <a:cubicBezTo>
                    <a:pt x="1343" y="324"/>
                    <a:pt x="1335" y="324"/>
                    <a:pt x="1320" y="324"/>
                  </a:cubicBezTo>
                  <a:cubicBezTo>
                    <a:pt x="1272" y="324"/>
                    <a:pt x="1225" y="356"/>
                    <a:pt x="1185" y="380"/>
                  </a:cubicBezTo>
                  <a:cubicBezTo>
                    <a:pt x="1177" y="388"/>
                    <a:pt x="1169" y="395"/>
                    <a:pt x="1162" y="395"/>
                  </a:cubicBezTo>
                  <a:cubicBezTo>
                    <a:pt x="1146" y="411"/>
                    <a:pt x="1130" y="419"/>
                    <a:pt x="1114" y="419"/>
                  </a:cubicBezTo>
                  <a:cubicBezTo>
                    <a:pt x="1098" y="419"/>
                    <a:pt x="1090" y="411"/>
                    <a:pt x="1074" y="388"/>
                  </a:cubicBezTo>
                  <a:cubicBezTo>
                    <a:pt x="1059" y="364"/>
                    <a:pt x="1019" y="364"/>
                    <a:pt x="987" y="364"/>
                  </a:cubicBezTo>
                  <a:cubicBezTo>
                    <a:pt x="980" y="364"/>
                    <a:pt x="964" y="364"/>
                    <a:pt x="964" y="356"/>
                  </a:cubicBezTo>
                  <a:cubicBezTo>
                    <a:pt x="956" y="356"/>
                    <a:pt x="948" y="348"/>
                    <a:pt x="948" y="340"/>
                  </a:cubicBezTo>
                  <a:cubicBezTo>
                    <a:pt x="948" y="332"/>
                    <a:pt x="940" y="332"/>
                    <a:pt x="932" y="332"/>
                  </a:cubicBezTo>
                  <a:cubicBezTo>
                    <a:pt x="932" y="332"/>
                    <a:pt x="916" y="332"/>
                    <a:pt x="909" y="340"/>
                  </a:cubicBezTo>
                  <a:cubicBezTo>
                    <a:pt x="901" y="340"/>
                    <a:pt x="885" y="348"/>
                    <a:pt x="877" y="348"/>
                  </a:cubicBezTo>
                  <a:cubicBezTo>
                    <a:pt x="861" y="348"/>
                    <a:pt x="845" y="332"/>
                    <a:pt x="829" y="324"/>
                  </a:cubicBezTo>
                  <a:cubicBezTo>
                    <a:pt x="822" y="317"/>
                    <a:pt x="814" y="309"/>
                    <a:pt x="806" y="309"/>
                  </a:cubicBezTo>
                  <a:cubicBezTo>
                    <a:pt x="782" y="293"/>
                    <a:pt x="790" y="253"/>
                    <a:pt x="798" y="214"/>
                  </a:cubicBezTo>
                  <a:cubicBezTo>
                    <a:pt x="798" y="198"/>
                    <a:pt x="806" y="174"/>
                    <a:pt x="798" y="166"/>
                  </a:cubicBezTo>
                  <a:cubicBezTo>
                    <a:pt x="782" y="151"/>
                    <a:pt x="774" y="87"/>
                    <a:pt x="774" y="48"/>
                  </a:cubicBezTo>
                  <a:cubicBezTo>
                    <a:pt x="766" y="8"/>
                    <a:pt x="703" y="8"/>
                    <a:pt x="687" y="8"/>
                  </a:cubicBezTo>
                  <a:cubicBezTo>
                    <a:pt x="679" y="8"/>
                    <a:pt x="671" y="8"/>
                    <a:pt x="671" y="8"/>
                  </a:cubicBezTo>
                  <a:cubicBezTo>
                    <a:pt x="663" y="24"/>
                    <a:pt x="656" y="48"/>
                    <a:pt x="663" y="119"/>
                  </a:cubicBezTo>
                  <a:cubicBezTo>
                    <a:pt x="663" y="135"/>
                    <a:pt x="663" y="142"/>
                    <a:pt x="656" y="151"/>
                  </a:cubicBezTo>
                  <a:cubicBezTo>
                    <a:pt x="648" y="158"/>
                    <a:pt x="640" y="158"/>
                    <a:pt x="640" y="158"/>
                  </a:cubicBezTo>
                  <a:cubicBezTo>
                    <a:pt x="442" y="166"/>
                    <a:pt x="229" y="174"/>
                    <a:pt x="16" y="182"/>
                  </a:cubicBezTo>
                  <a:cubicBezTo>
                    <a:pt x="16" y="222"/>
                    <a:pt x="24" y="277"/>
                    <a:pt x="40" y="293"/>
                  </a:cubicBezTo>
                  <a:cubicBezTo>
                    <a:pt x="71" y="324"/>
                    <a:pt x="64" y="348"/>
                    <a:pt x="56" y="372"/>
                  </a:cubicBezTo>
                  <a:cubicBezTo>
                    <a:pt x="56" y="372"/>
                    <a:pt x="8" y="482"/>
                    <a:pt x="48" y="585"/>
                  </a:cubicBezTo>
                  <a:cubicBezTo>
                    <a:pt x="71" y="672"/>
                    <a:pt x="119" y="791"/>
                    <a:pt x="135" y="830"/>
                  </a:cubicBezTo>
                  <a:cubicBezTo>
                    <a:pt x="151" y="862"/>
                    <a:pt x="143" y="941"/>
                    <a:pt x="135" y="1012"/>
                  </a:cubicBezTo>
                  <a:cubicBezTo>
                    <a:pt x="127" y="1060"/>
                    <a:pt x="135" y="1083"/>
                    <a:pt x="135" y="1107"/>
                  </a:cubicBezTo>
                  <a:cubicBezTo>
                    <a:pt x="143" y="1131"/>
                    <a:pt x="143" y="1147"/>
                    <a:pt x="143" y="1162"/>
                  </a:cubicBezTo>
                  <a:cubicBezTo>
                    <a:pt x="143" y="1194"/>
                    <a:pt x="151" y="1241"/>
                    <a:pt x="158" y="1289"/>
                  </a:cubicBezTo>
                  <a:cubicBezTo>
                    <a:pt x="166" y="1328"/>
                    <a:pt x="174" y="1360"/>
                    <a:pt x="174" y="1384"/>
                  </a:cubicBezTo>
                  <a:cubicBezTo>
                    <a:pt x="174" y="1407"/>
                    <a:pt x="182" y="1415"/>
                    <a:pt x="198" y="1423"/>
                  </a:cubicBezTo>
                  <a:cubicBezTo>
                    <a:pt x="206" y="1423"/>
                    <a:pt x="213" y="1431"/>
                    <a:pt x="213" y="1431"/>
                  </a:cubicBezTo>
                  <a:cubicBezTo>
                    <a:pt x="229" y="1447"/>
                    <a:pt x="229" y="1478"/>
                    <a:pt x="229" y="1526"/>
                  </a:cubicBezTo>
                  <a:cubicBezTo>
                    <a:pt x="221" y="1550"/>
                    <a:pt x="221" y="1581"/>
                    <a:pt x="229" y="1597"/>
                  </a:cubicBezTo>
                  <a:cubicBezTo>
                    <a:pt x="237" y="1645"/>
                    <a:pt x="198" y="1724"/>
                    <a:pt x="166" y="1747"/>
                  </a:cubicBezTo>
                  <a:cubicBezTo>
                    <a:pt x="151" y="1755"/>
                    <a:pt x="143" y="1763"/>
                    <a:pt x="143" y="1779"/>
                  </a:cubicBezTo>
                  <a:cubicBezTo>
                    <a:pt x="135" y="1787"/>
                    <a:pt x="143" y="1795"/>
                    <a:pt x="143" y="1803"/>
                  </a:cubicBezTo>
                  <a:cubicBezTo>
                    <a:pt x="151" y="1811"/>
                    <a:pt x="151" y="1811"/>
                    <a:pt x="158" y="1811"/>
                  </a:cubicBezTo>
                  <a:cubicBezTo>
                    <a:pt x="166" y="1818"/>
                    <a:pt x="174" y="1826"/>
                    <a:pt x="174" y="1858"/>
                  </a:cubicBezTo>
                  <a:cubicBezTo>
                    <a:pt x="174" y="1889"/>
                    <a:pt x="190" y="1889"/>
                    <a:pt x="213" y="1889"/>
                  </a:cubicBezTo>
                  <a:cubicBezTo>
                    <a:pt x="237" y="1889"/>
                    <a:pt x="268" y="1913"/>
                    <a:pt x="268" y="1913"/>
                  </a:cubicBezTo>
                  <a:lnTo>
                    <a:pt x="268" y="1913"/>
                  </a:lnTo>
                  <a:cubicBezTo>
                    <a:pt x="268" y="2759"/>
                    <a:pt x="268" y="2759"/>
                    <a:pt x="268" y="2759"/>
                  </a:cubicBezTo>
                  <a:lnTo>
                    <a:pt x="553" y="2775"/>
                  </a:lnTo>
                </a:path>
              </a:pathLst>
            </a:custGeom>
            <a:solidFill>
              <a:schemeClr val="accent6"/>
            </a:solidFill>
            <a:ln>
              <a:solidFill>
                <a:schemeClr val="bg2"/>
              </a:solidFill>
            </a:ln>
            <a:effectLst/>
          </p:spPr>
          <p:txBody>
            <a:bodyPr wrap="none" anchor="ctr"/>
            <a:lstStyle/>
            <a:p>
              <a:endParaRPr lang="en-US" dirty="0">
                <a:latin typeface="Calibri Light" panose="020F0302020204030204"/>
              </a:endParaRPr>
            </a:p>
          </p:txBody>
        </p:sp>
        <p:sp>
          <p:nvSpPr>
            <p:cNvPr id="91" name="Freeform 510"/>
            <p:cNvSpPr>
              <a:spLocks noChangeArrowheads="1"/>
            </p:cNvSpPr>
            <p:nvPr/>
          </p:nvSpPr>
          <p:spPr bwMode="auto">
            <a:xfrm>
              <a:off x="12239219" y="5017977"/>
              <a:ext cx="1215316" cy="786245"/>
            </a:xfrm>
            <a:custGeom>
              <a:avLst/>
              <a:gdLst>
                <a:gd name="T0" fmla="*/ 1794 w 2309"/>
                <a:gd name="T1" fmla="*/ 1391 h 1495"/>
                <a:gd name="T2" fmla="*/ 1794 w 2309"/>
                <a:gd name="T3" fmla="*/ 1391 h 1495"/>
                <a:gd name="T4" fmla="*/ 1888 w 2309"/>
                <a:gd name="T5" fmla="*/ 1494 h 1495"/>
                <a:gd name="T6" fmla="*/ 1888 w 2309"/>
                <a:gd name="T7" fmla="*/ 1486 h 1495"/>
                <a:gd name="T8" fmla="*/ 1904 w 2309"/>
                <a:gd name="T9" fmla="*/ 1423 h 1495"/>
                <a:gd name="T10" fmla="*/ 1897 w 2309"/>
                <a:gd name="T11" fmla="*/ 1391 h 1495"/>
                <a:gd name="T12" fmla="*/ 1999 w 2309"/>
                <a:gd name="T13" fmla="*/ 1312 h 1495"/>
                <a:gd name="T14" fmla="*/ 2007 w 2309"/>
                <a:gd name="T15" fmla="*/ 1249 h 1495"/>
                <a:gd name="T16" fmla="*/ 2047 w 2309"/>
                <a:gd name="T17" fmla="*/ 1138 h 1495"/>
                <a:gd name="T18" fmla="*/ 1999 w 2309"/>
                <a:gd name="T19" fmla="*/ 1083 h 1495"/>
                <a:gd name="T20" fmla="*/ 1999 w 2309"/>
                <a:gd name="T21" fmla="*/ 988 h 1495"/>
                <a:gd name="T22" fmla="*/ 2055 w 2309"/>
                <a:gd name="T23" fmla="*/ 988 h 1495"/>
                <a:gd name="T24" fmla="*/ 2110 w 2309"/>
                <a:gd name="T25" fmla="*/ 980 h 1495"/>
                <a:gd name="T26" fmla="*/ 2181 w 2309"/>
                <a:gd name="T27" fmla="*/ 933 h 1495"/>
                <a:gd name="T28" fmla="*/ 2244 w 2309"/>
                <a:gd name="T29" fmla="*/ 869 h 1495"/>
                <a:gd name="T30" fmla="*/ 2292 w 2309"/>
                <a:gd name="T31" fmla="*/ 782 h 1495"/>
                <a:gd name="T32" fmla="*/ 2284 w 2309"/>
                <a:gd name="T33" fmla="*/ 648 h 1495"/>
                <a:gd name="T34" fmla="*/ 2213 w 2309"/>
                <a:gd name="T35" fmla="*/ 585 h 1495"/>
                <a:gd name="T36" fmla="*/ 2118 w 2309"/>
                <a:gd name="T37" fmla="*/ 482 h 1495"/>
                <a:gd name="T38" fmla="*/ 1991 w 2309"/>
                <a:gd name="T39" fmla="*/ 387 h 1495"/>
                <a:gd name="T40" fmla="*/ 1952 w 2309"/>
                <a:gd name="T41" fmla="*/ 308 h 1495"/>
                <a:gd name="T42" fmla="*/ 1912 w 2309"/>
                <a:gd name="T43" fmla="*/ 245 h 1495"/>
                <a:gd name="T44" fmla="*/ 1936 w 2309"/>
                <a:gd name="T45" fmla="*/ 126 h 1495"/>
                <a:gd name="T46" fmla="*/ 1897 w 2309"/>
                <a:gd name="T47" fmla="*/ 55 h 1495"/>
                <a:gd name="T48" fmla="*/ 1881 w 2309"/>
                <a:gd name="T49" fmla="*/ 0 h 1495"/>
                <a:gd name="T50" fmla="*/ 86 w 2309"/>
                <a:gd name="T51" fmla="*/ 55 h 1495"/>
                <a:gd name="T52" fmla="*/ 47 w 2309"/>
                <a:gd name="T53" fmla="*/ 71 h 1495"/>
                <a:gd name="T54" fmla="*/ 47 w 2309"/>
                <a:gd name="T55" fmla="*/ 150 h 1495"/>
                <a:gd name="T56" fmla="*/ 62 w 2309"/>
                <a:gd name="T57" fmla="*/ 197 h 1495"/>
                <a:gd name="T58" fmla="*/ 94 w 2309"/>
                <a:gd name="T59" fmla="*/ 245 h 1495"/>
                <a:gd name="T60" fmla="*/ 78 w 2309"/>
                <a:gd name="T61" fmla="*/ 316 h 1495"/>
                <a:gd name="T62" fmla="*/ 24 w 2309"/>
                <a:gd name="T63" fmla="*/ 395 h 1495"/>
                <a:gd name="T64" fmla="*/ 78 w 2309"/>
                <a:gd name="T65" fmla="*/ 482 h 1495"/>
                <a:gd name="T66" fmla="*/ 118 w 2309"/>
                <a:gd name="T67" fmla="*/ 585 h 1495"/>
                <a:gd name="T68" fmla="*/ 134 w 2309"/>
                <a:gd name="T69" fmla="*/ 664 h 1495"/>
                <a:gd name="T70" fmla="*/ 165 w 2309"/>
                <a:gd name="T71" fmla="*/ 735 h 1495"/>
                <a:gd name="T72" fmla="*/ 205 w 2309"/>
                <a:gd name="T73" fmla="*/ 822 h 1495"/>
                <a:gd name="T74" fmla="*/ 221 w 2309"/>
                <a:gd name="T75" fmla="*/ 972 h 1495"/>
                <a:gd name="T76" fmla="*/ 236 w 2309"/>
                <a:gd name="T77" fmla="*/ 988 h 1495"/>
                <a:gd name="T78" fmla="*/ 268 w 2309"/>
                <a:gd name="T79" fmla="*/ 1012 h 1495"/>
                <a:gd name="T80" fmla="*/ 268 w 2309"/>
                <a:gd name="T81" fmla="*/ 1051 h 1495"/>
                <a:gd name="T82" fmla="*/ 292 w 2309"/>
                <a:gd name="T83" fmla="*/ 1083 h 1495"/>
                <a:gd name="T84" fmla="*/ 300 w 2309"/>
                <a:gd name="T85" fmla="*/ 1130 h 1495"/>
                <a:gd name="T86" fmla="*/ 300 w 2309"/>
                <a:gd name="T87" fmla="*/ 1193 h 1495"/>
                <a:gd name="T88" fmla="*/ 315 w 2309"/>
                <a:gd name="T89" fmla="*/ 1249 h 1495"/>
                <a:gd name="T90" fmla="*/ 300 w 2309"/>
                <a:gd name="T91" fmla="*/ 1391 h 1495"/>
                <a:gd name="T92" fmla="*/ 331 w 2309"/>
                <a:gd name="T93" fmla="*/ 1399 h 1495"/>
                <a:gd name="T94" fmla="*/ 347 w 2309"/>
                <a:gd name="T95" fmla="*/ 1439 h 1495"/>
                <a:gd name="T96" fmla="*/ 1762 w 2309"/>
                <a:gd name="T97" fmla="*/ 1375 h 1495"/>
                <a:gd name="T98" fmla="*/ 1794 w 2309"/>
                <a:gd name="T99" fmla="*/ 1391 h 1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309" h="1495">
                  <a:moveTo>
                    <a:pt x="1794" y="1391"/>
                  </a:moveTo>
                  <a:lnTo>
                    <a:pt x="1794" y="1391"/>
                  </a:lnTo>
                  <a:cubicBezTo>
                    <a:pt x="1802" y="1407"/>
                    <a:pt x="1857" y="1454"/>
                    <a:pt x="1888" y="1494"/>
                  </a:cubicBezTo>
                  <a:cubicBezTo>
                    <a:pt x="1888" y="1486"/>
                    <a:pt x="1888" y="1486"/>
                    <a:pt x="1888" y="1486"/>
                  </a:cubicBezTo>
                  <a:cubicBezTo>
                    <a:pt x="1912" y="1462"/>
                    <a:pt x="1912" y="1446"/>
                    <a:pt x="1904" y="1423"/>
                  </a:cubicBezTo>
                  <a:cubicBezTo>
                    <a:pt x="1897" y="1407"/>
                    <a:pt x="1865" y="1399"/>
                    <a:pt x="1897" y="1391"/>
                  </a:cubicBezTo>
                  <a:cubicBezTo>
                    <a:pt x="1920" y="1375"/>
                    <a:pt x="1999" y="1351"/>
                    <a:pt x="1999" y="1312"/>
                  </a:cubicBezTo>
                  <a:cubicBezTo>
                    <a:pt x="1999" y="1265"/>
                    <a:pt x="1991" y="1257"/>
                    <a:pt x="2007" y="1249"/>
                  </a:cubicBezTo>
                  <a:cubicBezTo>
                    <a:pt x="2031" y="1233"/>
                    <a:pt x="2055" y="1170"/>
                    <a:pt x="2047" y="1138"/>
                  </a:cubicBezTo>
                  <a:cubicBezTo>
                    <a:pt x="2039" y="1114"/>
                    <a:pt x="1999" y="1114"/>
                    <a:pt x="1999" y="1083"/>
                  </a:cubicBezTo>
                  <a:cubicBezTo>
                    <a:pt x="1999" y="1051"/>
                    <a:pt x="1960" y="996"/>
                    <a:pt x="1999" y="988"/>
                  </a:cubicBezTo>
                  <a:cubicBezTo>
                    <a:pt x="2015" y="988"/>
                    <a:pt x="2039" y="988"/>
                    <a:pt x="2055" y="988"/>
                  </a:cubicBezTo>
                  <a:cubicBezTo>
                    <a:pt x="2078" y="988"/>
                    <a:pt x="2102" y="988"/>
                    <a:pt x="2110" y="980"/>
                  </a:cubicBezTo>
                  <a:cubicBezTo>
                    <a:pt x="2134" y="956"/>
                    <a:pt x="2150" y="956"/>
                    <a:pt x="2181" y="933"/>
                  </a:cubicBezTo>
                  <a:cubicBezTo>
                    <a:pt x="2213" y="917"/>
                    <a:pt x="2244" y="925"/>
                    <a:pt x="2244" y="869"/>
                  </a:cubicBezTo>
                  <a:cubicBezTo>
                    <a:pt x="2244" y="814"/>
                    <a:pt x="2276" y="814"/>
                    <a:pt x="2292" y="782"/>
                  </a:cubicBezTo>
                  <a:cubicBezTo>
                    <a:pt x="2308" y="743"/>
                    <a:pt x="2308" y="664"/>
                    <a:pt x="2284" y="648"/>
                  </a:cubicBezTo>
                  <a:cubicBezTo>
                    <a:pt x="2268" y="632"/>
                    <a:pt x="2213" y="624"/>
                    <a:pt x="2213" y="585"/>
                  </a:cubicBezTo>
                  <a:cubicBezTo>
                    <a:pt x="2205" y="553"/>
                    <a:pt x="2126" y="498"/>
                    <a:pt x="2118" y="482"/>
                  </a:cubicBezTo>
                  <a:cubicBezTo>
                    <a:pt x="2110" y="458"/>
                    <a:pt x="2102" y="387"/>
                    <a:pt x="1991" y="387"/>
                  </a:cubicBezTo>
                  <a:cubicBezTo>
                    <a:pt x="1873" y="379"/>
                    <a:pt x="1960" y="348"/>
                    <a:pt x="1952" y="308"/>
                  </a:cubicBezTo>
                  <a:cubicBezTo>
                    <a:pt x="1944" y="276"/>
                    <a:pt x="1904" y="316"/>
                    <a:pt x="1912" y="245"/>
                  </a:cubicBezTo>
                  <a:cubicBezTo>
                    <a:pt x="1920" y="174"/>
                    <a:pt x="1912" y="182"/>
                    <a:pt x="1936" y="126"/>
                  </a:cubicBezTo>
                  <a:cubicBezTo>
                    <a:pt x="1952" y="71"/>
                    <a:pt x="1904" y="87"/>
                    <a:pt x="1897" y="55"/>
                  </a:cubicBezTo>
                  <a:cubicBezTo>
                    <a:pt x="1897" y="39"/>
                    <a:pt x="1888" y="23"/>
                    <a:pt x="1881" y="0"/>
                  </a:cubicBezTo>
                  <a:cubicBezTo>
                    <a:pt x="1264" y="71"/>
                    <a:pt x="86" y="55"/>
                    <a:pt x="86" y="55"/>
                  </a:cubicBezTo>
                  <a:cubicBezTo>
                    <a:pt x="86" y="55"/>
                    <a:pt x="62" y="47"/>
                    <a:pt x="47" y="71"/>
                  </a:cubicBezTo>
                  <a:cubicBezTo>
                    <a:pt x="31" y="95"/>
                    <a:pt x="78" y="134"/>
                    <a:pt x="47" y="150"/>
                  </a:cubicBezTo>
                  <a:cubicBezTo>
                    <a:pt x="16" y="166"/>
                    <a:pt x="39" y="182"/>
                    <a:pt x="62" y="197"/>
                  </a:cubicBezTo>
                  <a:cubicBezTo>
                    <a:pt x="94" y="213"/>
                    <a:pt x="110" y="221"/>
                    <a:pt x="94" y="245"/>
                  </a:cubicBezTo>
                  <a:cubicBezTo>
                    <a:pt x="78" y="269"/>
                    <a:pt x="86" y="269"/>
                    <a:pt x="78" y="316"/>
                  </a:cubicBezTo>
                  <a:cubicBezTo>
                    <a:pt x="70" y="371"/>
                    <a:pt x="39" y="356"/>
                    <a:pt x="24" y="395"/>
                  </a:cubicBezTo>
                  <a:cubicBezTo>
                    <a:pt x="0" y="443"/>
                    <a:pt x="47" y="427"/>
                    <a:pt x="78" y="482"/>
                  </a:cubicBezTo>
                  <a:cubicBezTo>
                    <a:pt x="102" y="537"/>
                    <a:pt x="110" y="569"/>
                    <a:pt x="118" y="585"/>
                  </a:cubicBezTo>
                  <a:cubicBezTo>
                    <a:pt x="126" y="601"/>
                    <a:pt x="118" y="632"/>
                    <a:pt x="134" y="664"/>
                  </a:cubicBezTo>
                  <a:cubicBezTo>
                    <a:pt x="149" y="696"/>
                    <a:pt x="141" y="703"/>
                    <a:pt x="165" y="735"/>
                  </a:cubicBezTo>
                  <a:cubicBezTo>
                    <a:pt x="181" y="759"/>
                    <a:pt x="173" y="790"/>
                    <a:pt x="205" y="822"/>
                  </a:cubicBezTo>
                  <a:cubicBezTo>
                    <a:pt x="228" y="854"/>
                    <a:pt x="221" y="949"/>
                    <a:pt x="221" y="972"/>
                  </a:cubicBezTo>
                  <a:cubicBezTo>
                    <a:pt x="221" y="988"/>
                    <a:pt x="221" y="988"/>
                    <a:pt x="236" y="988"/>
                  </a:cubicBezTo>
                  <a:cubicBezTo>
                    <a:pt x="260" y="980"/>
                    <a:pt x="268" y="1012"/>
                    <a:pt x="268" y="1012"/>
                  </a:cubicBezTo>
                  <a:cubicBezTo>
                    <a:pt x="268" y="1012"/>
                    <a:pt x="276" y="1035"/>
                    <a:pt x="268" y="1051"/>
                  </a:cubicBezTo>
                  <a:cubicBezTo>
                    <a:pt x="268" y="1075"/>
                    <a:pt x="300" y="1067"/>
                    <a:pt x="292" y="1083"/>
                  </a:cubicBezTo>
                  <a:cubicBezTo>
                    <a:pt x="292" y="1107"/>
                    <a:pt x="292" y="1122"/>
                    <a:pt x="300" y="1130"/>
                  </a:cubicBezTo>
                  <a:cubicBezTo>
                    <a:pt x="315" y="1138"/>
                    <a:pt x="315" y="1170"/>
                    <a:pt x="300" y="1193"/>
                  </a:cubicBezTo>
                  <a:cubicBezTo>
                    <a:pt x="284" y="1217"/>
                    <a:pt x="292" y="1217"/>
                    <a:pt x="315" y="1249"/>
                  </a:cubicBezTo>
                  <a:cubicBezTo>
                    <a:pt x="347" y="1288"/>
                    <a:pt x="300" y="1367"/>
                    <a:pt x="300" y="1391"/>
                  </a:cubicBezTo>
                  <a:cubicBezTo>
                    <a:pt x="300" y="1415"/>
                    <a:pt x="315" y="1399"/>
                    <a:pt x="331" y="1399"/>
                  </a:cubicBezTo>
                  <a:cubicBezTo>
                    <a:pt x="339" y="1399"/>
                    <a:pt x="339" y="1423"/>
                    <a:pt x="347" y="1439"/>
                  </a:cubicBezTo>
                  <a:cubicBezTo>
                    <a:pt x="466" y="1439"/>
                    <a:pt x="1438" y="1423"/>
                    <a:pt x="1762" y="1375"/>
                  </a:cubicBezTo>
                  <a:cubicBezTo>
                    <a:pt x="1762" y="1375"/>
                    <a:pt x="1770" y="1360"/>
                    <a:pt x="1794" y="1391"/>
                  </a:cubicBezTo>
                </a:path>
              </a:pathLst>
            </a:custGeom>
            <a:solidFill>
              <a:schemeClr val="accent6"/>
            </a:solidFill>
            <a:ln>
              <a:solidFill>
                <a:schemeClr val="bg2"/>
              </a:solidFill>
            </a:ln>
            <a:effectLst/>
          </p:spPr>
          <p:txBody>
            <a:bodyPr wrap="none" anchor="ctr"/>
            <a:lstStyle/>
            <a:p>
              <a:endParaRPr lang="en-US" dirty="0">
                <a:latin typeface="Calibri Light" panose="020F0302020204030204"/>
              </a:endParaRPr>
            </a:p>
          </p:txBody>
        </p:sp>
        <p:sp>
          <p:nvSpPr>
            <p:cNvPr id="92" name="Freeform 511"/>
            <p:cNvSpPr>
              <a:spLocks noChangeArrowheads="1"/>
            </p:cNvSpPr>
            <p:nvPr/>
          </p:nvSpPr>
          <p:spPr bwMode="auto">
            <a:xfrm>
              <a:off x="12243858" y="5017977"/>
              <a:ext cx="1212996" cy="786245"/>
            </a:xfrm>
            <a:custGeom>
              <a:avLst/>
              <a:gdLst>
                <a:gd name="T0" fmla="*/ 1778 w 2308"/>
                <a:gd name="T1" fmla="*/ 1391 h 1495"/>
                <a:gd name="T2" fmla="*/ 1754 w 2308"/>
                <a:gd name="T3" fmla="*/ 1375 h 1495"/>
                <a:gd name="T4" fmla="*/ 331 w 2308"/>
                <a:gd name="T5" fmla="*/ 1423 h 1495"/>
                <a:gd name="T6" fmla="*/ 292 w 2308"/>
                <a:gd name="T7" fmla="*/ 1391 h 1495"/>
                <a:gd name="T8" fmla="*/ 292 w 2308"/>
                <a:gd name="T9" fmla="*/ 1193 h 1495"/>
                <a:gd name="T10" fmla="*/ 260 w 2308"/>
                <a:gd name="T11" fmla="*/ 1051 h 1495"/>
                <a:gd name="T12" fmla="*/ 220 w 2308"/>
                <a:gd name="T13" fmla="*/ 988 h 1495"/>
                <a:gd name="T14" fmla="*/ 165 w 2308"/>
                <a:gd name="T15" fmla="*/ 767 h 1495"/>
                <a:gd name="T16" fmla="*/ 110 w 2308"/>
                <a:gd name="T17" fmla="*/ 616 h 1495"/>
                <a:gd name="T18" fmla="*/ 23 w 2308"/>
                <a:gd name="T19" fmla="*/ 434 h 1495"/>
                <a:gd name="T20" fmla="*/ 70 w 2308"/>
                <a:gd name="T21" fmla="*/ 276 h 1495"/>
                <a:gd name="T22" fmla="*/ 54 w 2308"/>
                <a:gd name="T23" fmla="*/ 205 h 1495"/>
                <a:gd name="T24" fmla="*/ 39 w 2308"/>
                <a:gd name="T25" fmla="*/ 110 h 1495"/>
                <a:gd name="T26" fmla="*/ 1865 w 2308"/>
                <a:gd name="T27" fmla="*/ 0 h 1495"/>
                <a:gd name="T28" fmla="*/ 1912 w 2308"/>
                <a:gd name="T29" fmla="*/ 79 h 1495"/>
                <a:gd name="T30" fmla="*/ 1928 w 2308"/>
                <a:gd name="T31" fmla="*/ 284 h 1495"/>
                <a:gd name="T32" fmla="*/ 1983 w 2308"/>
                <a:gd name="T33" fmla="*/ 379 h 1495"/>
                <a:gd name="T34" fmla="*/ 2205 w 2308"/>
                <a:gd name="T35" fmla="*/ 585 h 1495"/>
                <a:gd name="T36" fmla="*/ 2260 w 2308"/>
                <a:gd name="T37" fmla="*/ 814 h 1495"/>
                <a:gd name="T38" fmla="*/ 2149 w 2308"/>
                <a:gd name="T39" fmla="*/ 949 h 1495"/>
                <a:gd name="T40" fmla="*/ 2023 w 2308"/>
                <a:gd name="T41" fmla="*/ 988 h 1495"/>
                <a:gd name="T42" fmla="*/ 1991 w 2308"/>
                <a:gd name="T43" fmla="*/ 1083 h 1495"/>
                <a:gd name="T44" fmla="*/ 1991 w 2308"/>
                <a:gd name="T45" fmla="*/ 1273 h 1495"/>
                <a:gd name="T46" fmla="*/ 1880 w 2308"/>
                <a:gd name="T47" fmla="*/ 1399 h 1495"/>
                <a:gd name="T48" fmla="*/ 1880 w 2308"/>
                <a:gd name="T49" fmla="*/ 1494 h 1495"/>
                <a:gd name="T50" fmla="*/ 1786 w 2308"/>
                <a:gd name="T51" fmla="*/ 1391 h 1495"/>
                <a:gd name="T52" fmla="*/ 1873 w 2308"/>
                <a:gd name="T53" fmla="*/ 1399 h 1495"/>
                <a:gd name="T54" fmla="*/ 1983 w 2308"/>
                <a:gd name="T55" fmla="*/ 1280 h 1495"/>
                <a:gd name="T56" fmla="*/ 1983 w 2308"/>
                <a:gd name="T57" fmla="*/ 1083 h 1495"/>
                <a:gd name="T58" fmla="*/ 2023 w 2308"/>
                <a:gd name="T59" fmla="*/ 980 h 1495"/>
                <a:gd name="T60" fmla="*/ 2149 w 2308"/>
                <a:gd name="T61" fmla="*/ 949 h 1495"/>
                <a:gd name="T62" fmla="*/ 2260 w 2308"/>
                <a:gd name="T63" fmla="*/ 806 h 1495"/>
                <a:gd name="T64" fmla="*/ 2197 w 2308"/>
                <a:gd name="T65" fmla="*/ 585 h 1495"/>
                <a:gd name="T66" fmla="*/ 1983 w 2308"/>
                <a:gd name="T67" fmla="*/ 387 h 1495"/>
                <a:gd name="T68" fmla="*/ 1920 w 2308"/>
                <a:gd name="T69" fmla="*/ 292 h 1495"/>
                <a:gd name="T70" fmla="*/ 1912 w 2308"/>
                <a:gd name="T71" fmla="*/ 87 h 1495"/>
                <a:gd name="T72" fmla="*/ 363 w 2308"/>
                <a:gd name="T73" fmla="*/ 63 h 1495"/>
                <a:gd name="T74" fmla="*/ 47 w 2308"/>
                <a:gd name="T75" fmla="*/ 71 h 1495"/>
                <a:gd name="T76" fmla="*/ 54 w 2308"/>
                <a:gd name="T77" fmla="*/ 190 h 1495"/>
                <a:gd name="T78" fmla="*/ 86 w 2308"/>
                <a:gd name="T79" fmla="*/ 245 h 1495"/>
                <a:gd name="T80" fmla="*/ 16 w 2308"/>
                <a:gd name="T81" fmla="*/ 403 h 1495"/>
                <a:gd name="T82" fmla="*/ 110 w 2308"/>
                <a:gd name="T83" fmla="*/ 585 h 1495"/>
                <a:gd name="T84" fmla="*/ 157 w 2308"/>
                <a:gd name="T85" fmla="*/ 727 h 1495"/>
                <a:gd name="T86" fmla="*/ 213 w 2308"/>
                <a:gd name="T87" fmla="*/ 972 h 1495"/>
                <a:gd name="T88" fmla="*/ 268 w 2308"/>
                <a:gd name="T89" fmla="*/ 1012 h 1495"/>
                <a:gd name="T90" fmla="*/ 292 w 2308"/>
                <a:gd name="T91" fmla="*/ 1083 h 1495"/>
                <a:gd name="T92" fmla="*/ 315 w 2308"/>
                <a:gd name="T93" fmla="*/ 1249 h 1495"/>
                <a:gd name="T94" fmla="*/ 307 w 2308"/>
                <a:gd name="T95" fmla="*/ 1399 h 1495"/>
                <a:gd name="T96" fmla="*/ 1754 w 2308"/>
                <a:gd name="T97" fmla="*/ 1367 h 1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308" h="1495">
                  <a:moveTo>
                    <a:pt x="1880" y="1494"/>
                  </a:moveTo>
                  <a:lnTo>
                    <a:pt x="1880" y="1494"/>
                  </a:lnTo>
                  <a:lnTo>
                    <a:pt x="1880" y="1494"/>
                  </a:lnTo>
                  <a:cubicBezTo>
                    <a:pt x="1841" y="1454"/>
                    <a:pt x="1794" y="1407"/>
                    <a:pt x="1778" y="1391"/>
                  </a:cubicBezTo>
                  <a:cubicBezTo>
                    <a:pt x="1770" y="1375"/>
                    <a:pt x="1762" y="1375"/>
                    <a:pt x="1762" y="1375"/>
                  </a:cubicBezTo>
                  <a:lnTo>
                    <a:pt x="1762" y="1375"/>
                  </a:lnTo>
                  <a:lnTo>
                    <a:pt x="1762" y="1375"/>
                  </a:lnTo>
                  <a:cubicBezTo>
                    <a:pt x="1754" y="1375"/>
                    <a:pt x="1754" y="1375"/>
                    <a:pt x="1754" y="1375"/>
                  </a:cubicBezTo>
                  <a:cubicBezTo>
                    <a:pt x="1430" y="1431"/>
                    <a:pt x="450" y="1446"/>
                    <a:pt x="339" y="1446"/>
                  </a:cubicBezTo>
                  <a:cubicBezTo>
                    <a:pt x="331" y="1446"/>
                    <a:pt x="331" y="1446"/>
                    <a:pt x="331" y="1446"/>
                  </a:cubicBezTo>
                  <a:cubicBezTo>
                    <a:pt x="331" y="1439"/>
                    <a:pt x="331" y="1439"/>
                    <a:pt x="331" y="1439"/>
                  </a:cubicBezTo>
                  <a:cubicBezTo>
                    <a:pt x="331" y="1439"/>
                    <a:pt x="331" y="1431"/>
                    <a:pt x="331" y="1423"/>
                  </a:cubicBezTo>
                  <a:cubicBezTo>
                    <a:pt x="331" y="1415"/>
                    <a:pt x="331" y="1407"/>
                    <a:pt x="323" y="1407"/>
                  </a:cubicBezTo>
                  <a:lnTo>
                    <a:pt x="315" y="1407"/>
                  </a:lnTo>
                  <a:cubicBezTo>
                    <a:pt x="307" y="1407"/>
                    <a:pt x="307" y="1407"/>
                    <a:pt x="300" y="1407"/>
                  </a:cubicBezTo>
                  <a:cubicBezTo>
                    <a:pt x="292" y="1407"/>
                    <a:pt x="292" y="1391"/>
                    <a:pt x="292" y="1391"/>
                  </a:cubicBezTo>
                  <a:cubicBezTo>
                    <a:pt x="292" y="1383"/>
                    <a:pt x="300" y="1367"/>
                    <a:pt x="300" y="1351"/>
                  </a:cubicBezTo>
                  <a:cubicBezTo>
                    <a:pt x="307" y="1320"/>
                    <a:pt x="323" y="1280"/>
                    <a:pt x="307" y="1257"/>
                  </a:cubicBezTo>
                  <a:cubicBezTo>
                    <a:pt x="300" y="1249"/>
                    <a:pt x="300" y="1241"/>
                    <a:pt x="300" y="1241"/>
                  </a:cubicBezTo>
                  <a:cubicBezTo>
                    <a:pt x="276" y="1217"/>
                    <a:pt x="276" y="1217"/>
                    <a:pt x="292" y="1193"/>
                  </a:cubicBezTo>
                  <a:cubicBezTo>
                    <a:pt x="300" y="1170"/>
                    <a:pt x="300" y="1146"/>
                    <a:pt x="292" y="1138"/>
                  </a:cubicBezTo>
                  <a:cubicBezTo>
                    <a:pt x="276" y="1130"/>
                    <a:pt x="276" y="1107"/>
                    <a:pt x="284" y="1083"/>
                  </a:cubicBezTo>
                  <a:cubicBezTo>
                    <a:pt x="284" y="1075"/>
                    <a:pt x="284" y="1075"/>
                    <a:pt x="276" y="1075"/>
                  </a:cubicBezTo>
                  <a:cubicBezTo>
                    <a:pt x="268" y="1067"/>
                    <a:pt x="252" y="1067"/>
                    <a:pt x="260" y="1051"/>
                  </a:cubicBezTo>
                  <a:cubicBezTo>
                    <a:pt x="260" y="1035"/>
                    <a:pt x="260" y="1012"/>
                    <a:pt x="260" y="1012"/>
                  </a:cubicBezTo>
                  <a:cubicBezTo>
                    <a:pt x="252" y="1004"/>
                    <a:pt x="244" y="988"/>
                    <a:pt x="236" y="988"/>
                  </a:cubicBezTo>
                  <a:lnTo>
                    <a:pt x="228" y="988"/>
                  </a:lnTo>
                  <a:cubicBezTo>
                    <a:pt x="220" y="988"/>
                    <a:pt x="220" y="988"/>
                    <a:pt x="220" y="988"/>
                  </a:cubicBezTo>
                  <a:cubicBezTo>
                    <a:pt x="204" y="988"/>
                    <a:pt x="204" y="980"/>
                    <a:pt x="204" y="972"/>
                  </a:cubicBezTo>
                  <a:cubicBezTo>
                    <a:pt x="204" y="964"/>
                    <a:pt x="204" y="956"/>
                    <a:pt x="204" y="956"/>
                  </a:cubicBezTo>
                  <a:cubicBezTo>
                    <a:pt x="213" y="917"/>
                    <a:pt x="213" y="854"/>
                    <a:pt x="189" y="822"/>
                  </a:cubicBezTo>
                  <a:cubicBezTo>
                    <a:pt x="173" y="806"/>
                    <a:pt x="173" y="790"/>
                    <a:pt x="165" y="767"/>
                  </a:cubicBezTo>
                  <a:cubicBezTo>
                    <a:pt x="165" y="759"/>
                    <a:pt x="165" y="743"/>
                    <a:pt x="149" y="735"/>
                  </a:cubicBezTo>
                  <a:cubicBezTo>
                    <a:pt x="141" y="711"/>
                    <a:pt x="133" y="703"/>
                    <a:pt x="133" y="687"/>
                  </a:cubicBezTo>
                  <a:cubicBezTo>
                    <a:pt x="126" y="687"/>
                    <a:pt x="126" y="680"/>
                    <a:pt x="118" y="664"/>
                  </a:cubicBezTo>
                  <a:cubicBezTo>
                    <a:pt x="110" y="648"/>
                    <a:pt x="110" y="632"/>
                    <a:pt x="110" y="616"/>
                  </a:cubicBezTo>
                  <a:cubicBezTo>
                    <a:pt x="110" y="609"/>
                    <a:pt x="110" y="593"/>
                    <a:pt x="102" y="593"/>
                  </a:cubicBezTo>
                  <a:cubicBezTo>
                    <a:pt x="102" y="585"/>
                    <a:pt x="102" y="569"/>
                    <a:pt x="94" y="561"/>
                  </a:cubicBezTo>
                  <a:cubicBezTo>
                    <a:pt x="86" y="537"/>
                    <a:pt x="78" y="514"/>
                    <a:pt x="62" y="482"/>
                  </a:cubicBezTo>
                  <a:cubicBezTo>
                    <a:pt x="54" y="458"/>
                    <a:pt x="39" y="443"/>
                    <a:pt x="23" y="434"/>
                  </a:cubicBezTo>
                  <a:cubicBezTo>
                    <a:pt x="8" y="427"/>
                    <a:pt x="0" y="419"/>
                    <a:pt x="8" y="395"/>
                  </a:cubicBezTo>
                  <a:cubicBezTo>
                    <a:pt x="16" y="379"/>
                    <a:pt x="31" y="371"/>
                    <a:pt x="39" y="363"/>
                  </a:cubicBezTo>
                  <a:cubicBezTo>
                    <a:pt x="54" y="348"/>
                    <a:pt x="62" y="340"/>
                    <a:pt x="70" y="316"/>
                  </a:cubicBezTo>
                  <a:cubicBezTo>
                    <a:pt x="70" y="292"/>
                    <a:pt x="70" y="284"/>
                    <a:pt x="70" y="276"/>
                  </a:cubicBezTo>
                  <a:cubicBezTo>
                    <a:pt x="70" y="261"/>
                    <a:pt x="70" y="253"/>
                    <a:pt x="78" y="245"/>
                  </a:cubicBezTo>
                  <a:cubicBezTo>
                    <a:pt x="86" y="237"/>
                    <a:pt x="86" y="229"/>
                    <a:pt x="86" y="229"/>
                  </a:cubicBezTo>
                  <a:cubicBezTo>
                    <a:pt x="86" y="221"/>
                    <a:pt x="78" y="213"/>
                    <a:pt x="62" y="205"/>
                  </a:cubicBezTo>
                  <a:cubicBezTo>
                    <a:pt x="54" y="205"/>
                    <a:pt x="54" y="205"/>
                    <a:pt x="54" y="205"/>
                  </a:cubicBezTo>
                  <a:cubicBezTo>
                    <a:pt x="54" y="197"/>
                    <a:pt x="54" y="197"/>
                    <a:pt x="47" y="197"/>
                  </a:cubicBezTo>
                  <a:cubicBezTo>
                    <a:pt x="31" y="190"/>
                    <a:pt x="23" y="182"/>
                    <a:pt x="23" y="166"/>
                  </a:cubicBezTo>
                  <a:cubicBezTo>
                    <a:pt x="23" y="158"/>
                    <a:pt x="23" y="158"/>
                    <a:pt x="39" y="150"/>
                  </a:cubicBezTo>
                  <a:cubicBezTo>
                    <a:pt x="47" y="142"/>
                    <a:pt x="47" y="134"/>
                    <a:pt x="39" y="110"/>
                  </a:cubicBezTo>
                  <a:cubicBezTo>
                    <a:pt x="31" y="95"/>
                    <a:pt x="31" y="79"/>
                    <a:pt x="39" y="71"/>
                  </a:cubicBezTo>
                  <a:cubicBezTo>
                    <a:pt x="54" y="47"/>
                    <a:pt x="70" y="47"/>
                    <a:pt x="78" y="47"/>
                  </a:cubicBezTo>
                  <a:cubicBezTo>
                    <a:pt x="86" y="47"/>
                    <a:pt x="197" y="55"/>
                    <a:pt x="363" y="55"/>
                  </a:cubicBezTo>
                  <a:cubicBezTo>
                    <a:pt x="742" y="55"/>
                    <a:pt x="1446" y="47"/>
                    <a:pt x="1865" y="0"/>
                  </a:cubicBezTo>
                  <a:cubicBezTo>
                    <a:pt x="1873" y="0"/>
                    <a:pt x="1873" y="0"/>
                    <a:pt x="1873" y="0"/>
                  </a:cubicBezTo>
                  <a:cubicBezTo>
                    <a:pt x="1873" y="8"/>
                    <a:pt x="1873" y="8"/>
                    <a:pt x="1873" y="8"/>
                  </a:cubicBezTo>
                  <a:cubicBezTo>
                    <a:pt x="1880" y="23"/>
                    <a:pt x="1889" y="39"/>
                    <a:pt x="1896" y="55"/>
                  </a:cubicBezTo>
                  <a:cubicBezTo>
                    <a:pt x="1896" y="71"/>
                    <a:pt x="1904" y="71"/>
                    <a:pt x="1912" y="79"/>
                  </a:cubicBezTo>
                  <a:cubicBezTo>
                    <a:pt x="1928" y="87"/>
                    <a:pt x="1944" y="95"/>
                    <a:pt x="1928" y="126"/>
                  </a:cubicBezTo>
                  <a:cubicBezTo>
                    <a:pt x="1920" y="166"/>
                    <a:pt x="1920" y="174"/>
                    <a:pt x="1912" y="190"/>
                  </a:cubicBezTo>
                  <a:cubicBezTo>
                    <a:pt x="1912" y="205"/>
                    <a:pt x="1912" y="221"/>
                    <a:pt x="1912" y="245"/>
                  </a:cubicBezTo>
                  <a:cubicBezTo>
                    <a:pt x="1904" y="284"/>
                    <a:pt x="1912" y="284"/>
                    <a:pt x="1928" y="284"/>
                  </a:cubicBezTo>
                  <a:cubicBezTo>
                    <a:pt x="1936" y="292"/>
                    <a:pt x="1944" y="292"/>
                    <a:pt x="1952" y="308"/>
                  </a:cubicBezTo>
                  <a:cubicBezTo>
                    <a:pt x="1952" y="324"/>
                    <a:pt x="1944" y="340"/>
                    <a:pt x="1936" y="348"/>
                  </a:cubicBezTo>
                  <a:cubicBezTo>
                    <a:pt x="1928" y="356"/>
                    <a:pt x="1920" y="363"/>
                    <a:pt x="1928" y="371"/>
                  </a:cubicBezTo>
                  <a:cubicBezTo>
                    <a:pt x="1928" y="379"/>
                    <a:pt x="1952" y="379"/>
                    <a:pt x="1983" y="379"/>
                  </a:cubicBezTo>
                  <a:cubicBezTo>
                    <a:pt x="2086" y="387"/>
                    <a:pt x="2102" y="443"/>
                    <a:pt x="2110" y="474"/>
                  </a:cubicBezTo>
                  <a:lnTo>
                    <a:pt x="2110" y="474"/>
                  </a:lnTo>
                  <a:cubicBezTo>
                    <a:pt x="2118" y="482"/>
                    <a:pt x="2134" y="498"/>
                    <a:pt x="2149" y="514"/>
                  </a:cubicBezTo>
                  <a:cubicBezTo>
                    <a:pt x="2173" y="537"/>
                    <a:pt x="2205" y="561"/>
                    <a:pt x="2205" y="585"/>
                  </a:cubicBezTo>
                  <a:cubicBezTo>
                    <a:pt x="2205" y="609"/>
                    <a:pt x="2229" y="616"/>
                    <a:pt x="2252" y="632"/>
                  </a:cubicBezTo>
                  <a:cubicBezTo>
                    <a:pt x="2260" y="632"/>
                    <a:pt x="2276" y="640"/>
                    <a:pt x="2284" y="648"/>
                  </a:cubicBezTo>
                  <a:cubicBezTo>
                    <a:pt x="2300" y="664"/>
                    <a:pt x="2307" y="743"/>
                    <a:pt x="2284" y="782"/>
                  </a:cubicBezTo>
                  <a:cubicBezTo>
                    <a:pt x="2284" y="798"/>
                    <a:pt x="2268" y="806"/>
                    <a:pt x="2260" y="814"/>
                  </a:cubicBezTo>
                  <a:cubicBezTo>
                    <a:pt x="2252" y="822"/>
                    <a:pt x="2236" y="830"/>
                    <a:pt x="2236" y="869"/>
                  </a:cubicBezTo>
                  <a:cubicBezTo>
                    <a:pt x="2236" y="909"/>
                    <a:pt x="2220" y="925"/>
                    <a:pt x="2197" y="933"/>
                  </a:cubicBezTo>
                  <a:cubicBezTo>
                    <a:pt x="2189" y="933"/>
                    <a:pt x="2181" y="933"/>
                    <a:pt x="2181" y="940"/>
                  </a:cubicBezTo>
                  <a:cubicBezTo>
                    <a:pt x="2165" y="949"/>
                    <a:pt x="2157" y="949"/>
                    <a:pt x="2149" y="949"/>
                  </a:cubicBezTo>
                  <a:cubicBezTo>
                    <a:pt x="2134" y="956"/>
                    <a:pt x="2126" y="964"/>
                    <a:pt x="2110" y="980"/>
                  </a:cubicBezTo>
                  <a:cubicBezTo>
                    <a:pt x="2094" y="988"/>
                    <a:pt x="2078" y="996"/>
                    <a:pt x="2062" y="996"/>
                  </a:cubicBezTo>
                  <a:cubicBezTo>
                    <a:pt x="2062" y="996"/>
                    <a:pt x="2054" y="988"/>
                    <a:pt x="2047" y="988"/>
                  </a:cubicBezTo>
                  <a:cubicBezTo>
                    <a:pt x="2039" y="988"/>
                    <a:pt x="2031" y="988"/>
                    <a:pt x="2023" y="988"/>
                  </a:cubicBezTo>
                  <a:cubicBezTo>
                    <a:pt x="2007" y="988"/>
                    <a:pt x="1999" y="988"/>
                    <a:pt x="1999" y="996"/>
                  </a:cubicBezTo>
                  <a:cubicBezTo>
                    <a:pt x="1991" y="996"/>
                    <a:pt x="1983" y="996"/>
                    <a:pt x="1983" y="1004"/>
                  </a:cubicBezTo>
                  <a:cubicBezTo>
                    <a:pt x="1976" y="1012"/>
                    <a:pt x="1983" y="1027"/>
                    <a:pt x="1983" y="1051"/>
                  </a:cubicBezTo>
                  <a:cubicBezTo>
                    <a:pt x="1991" y="1059"/>
                    <a:pt x="1991" y="1075"/>
                    <a:pt x="1991" y="1083"/>
                  </a:cubicBezTo>
                  <a:cubicBezTo>
                    <a:pt x="1991" y="1099"/>
                    <a:pt x="1999" y="1107"/>
                    <a:pt x="2015" y="1114"/>
                  </a:cubicBezTo>
                  <a:cubicBezTo>
                    <a:pt x="2023" y="1122"/>
                    <a:pt x="2039" y="1130"/>
                    <a:pt x="2039" y="1138"/>
                  </a:cubicBezTo>
                  <a:cubicBezTo>
                    <a:pt x="2047" y="1170"/>
                    <a:pt x="2023" y="1233"/>
                    <a:pt x="1999" y="1249"/>
                  </a:cubicBezTo>
                  <a:cubicBezTo>
                    <a:pt x="1991" y="1257"/>
                    <a:pt x="1991" y="1265"/>
                    <a:pt x="1991" y="1273"/>
                  </a:cubicBezTo>
                  <a:cubicBezTo>
                    <a:pt x="1991" y="1280"/>
                    <a:pt x="1999" y="1296"/>
                    <a:pt x="1999" y="1312"/>
                  </a:cubicBezTo>
                  <a:cubicBezTo>
                    <a:pt x="1999" y="1344"/>
                    <a:pt x="1944" y="1367"/>
                    <a:pt x="1912" y="1383"/>
                  </a:cubicBezTo>
                  <a:cubicBezTo>
                    <a:pt x="1904" y="1383"/>
                    <a:pt x="1896" y="1391"/>
                    <a:pt x="1889" y="1391"/>
                  </a:cubicBezTo>
                  <a:cubicBezTo>
                    <a:pt x="1880" y="1399"/>
                    <a:pt x="1880" y="1399"/>
                    <a:pt x="1880" y="1399"/>
                  </a:cubicBezTo>
                  <a:cubicBezTo>
                    <a:pt x="1880" y="1399"/>
                    <a:pt x="1880" y="1407"/>
                    <a:pt x="1889" y="1407"/>
                  </a:cubicBezTo>
                  <a:cubicBezTo>
                    <a:pt x="1889" y="1415"/>
                    <a:pt x="1896" y="1415"/>
                    <a:pt x="1896" y="1423"/>
                  </a:cubicBezTo>
                  <a:cubicBezTo>
                    <a:pt x="1904" y="1439"/>
                    <a:pt x="1912" y="1462"/>
                    <a:pt x="1880" y="1486"/>
                  </a:cubicBezTo>
                  <a:cubicBezTo>
                    <a:pt x="1880" y="1494"/>
                    <a:pt x="1880" y="1494"/>
                    <a:pt x="1880" y="1494"/>
                  </a:cubicBezTo>
                  <a:lnTo>
                    <a:pt x="1880" y="1494"/>
                  </a:lnTo>
                  <a:lnTo>
                    <a:pt x="1762" y="1367"/>
                  </a:lnTo>
                  <a:lnTo>
                    <a:pt x="1762" y="1367"/>
                  </a:lnTo>
                  <a:cubicBezTo>
                    <a:pt x="1770" y="1367"/>
                    <a:pt x="1778" y="1375"/>
                    <a:pt x="1786" y="1391"/>
                  </a:cubicBezTo>
                  <a:cubicBezTo>
                    <a:pt x="1802" y="1407"/>
                    <a:pt x="1849" y="1454"/>
                    <a:pt x="1880" y="1486"/>
                  </a:cubicBezTo>
                  <a:cubicBezTo>
                    <a:pt x="1896" y="1462"/>
                    <a:pt x="1904" y="1446"/>
                    <a:pt x="1896" y="1431"/>
                  </a:cubicBezTo>
                  <a:cubicBezTo>
                    <a:pt x="1889" y="1423"/>
                    <a:pt x="1889" y="1415"/>
                    <a:pt x="1880" y="1415"/>
                  </a:cubicBezTo>
                  <a:cubicBezTo>
                    <a:pt x="1873" y="1407"/>
                    <a:pt x="1873" y="1407"/>
                    <a:pt x="1873" y="1399"/>
                  </a:cubicBezTo>
                  <a:cubicBezTo>
                    <a:pt x="1873" y="1391"/>
                    <a:pt x="1873" y="1391"/>
                    <a:pt x="1880" y="1383"/>
                  </a:cubicBezTo>
                  <a:cubicBezTo>
                    <a:pt x="1889" y="1383"/>
                    <a:pt x="1896" y="1375"/>
                    <a:pt x="1904" y="1375"/>
                  </a:cubicBezTo>
                  <a:cubicBezTo>
                    <a:pt x="1944" y="1360"/>
                    <a:pt x="1991" y="1344"/>
                    <a:pt x="1991" y="1312"/>
                  </a:cubicBezTo>
                  <a:cubicBezTo>
                    <a:pt x="1991" y="1296"/>
                    <a:pt x="1991" y="1288"/>
                    <a:pt x="1983" y="1280"/>
                  </a:cubicBezTo>
                  <a:cubicBezTo>
                    <a:pt x="1983" y="1265"/>
                    <a:pt x="1983" y="1257"/>
                    <a:pt x="1999" y="1241"/>
                  </a:cubicBezTo>
                  <a:cubicBezTo>
                    <a:pt x="2015" y="1233"/>
                    <a:pt x="2039" y="1170"/>
                    <a:pt x="2031" y="1146"/>
                  </a:cubicBezTo>
                  <a:cubicBezTo>
                    <a:pt x="2031" y="1130"/>
                    <a:pt x="2023" y="1122"/>
                    <a:pt x="2007" y="1114"/>
                  </a:cubicBezTo>
                  <a:cubicBezTo>
                    <a:pt x="1999" y="1107"/>
                    <a:pt x="1983" y="1099"/>
                    <a:pt x="1983" y="1083"/>
                  </a:cubicBezTo>
                  <a:cubicBezTo>
                    <a:pt x="1983" y="1075"/>
                    <a:pt x="1983" y="1059"/>
                    <a:pt x="1976" y="1051"/>
                  </a:cubicBezTo>
                  <a:cubicBezTo>
                    <a:pt x="1976" y="1027"/>
                    <a:pt x="1967" y="1012"/>
                    <a:pt x="1976" y="996"/>
                  </a:cubicBezTo>
                  <a:cubicBezTo>
                    <a:pt x="1976" y="988"/>
                    <a:pt x="1983" y="988"/>
                    <a:pt x="1991" y="988"/>
                  </a:cubicBezTo>
                  <a:cubicBezTo>
                    <a:pt x="1999" y="980"/>
                    <a:pt x="2007" y="980"/>
                    <a:pt x="2023" y="980"/>
                  </a:cubicBezTo>
                  <a:cubicBezTo>
                    <a:pt x="2031" y="980"/>
                    <a:pt x="2039" y="980"/>
                    <a:pt x="2047" y="988"/>
                  </a:cubicBezTo>
                  <a:cubicBezTo>
                    <a:pt x="2054" y="988"/>
                    <a:pt x="2062" y="988"/>
                    <a:pt x="2062" y="988"/>
                  </a:cubicBezTo>
                  <a:cubicBezTo>
                    <a:pt x="2086" y="988"/>
                    <a:pt x="2094" y="980"/>
                    <a:pt x="2102" y="972"/>
                  </a:cubicBezTo>
                  <a:cubicBezTo>
                    <a:pt x="2118" y="956"/>
                    <a:pt x="2134" y="949"/>
                    <a:pt x="2149" y="949"/>
                  </a:cubicBezTo>
                  <a:cubicBezTo>
                    <a:pt x="2157" y="940"/>
                    <a:pt x="2165" y="940"/>
                    <a:pt x="2173" y="933"/>
                  </a:cubicBezTo>
                  <a:cubicBezTo>
                    <a:pt x="2181" y="933"/>
                    <a:pt x="2189" y="925"/>
                    <a:pt x="2189" y="925"/>
                  </a:cubicBezTo>
                  <a:cubicBezTo>
                    <a:pt x="2213" y="917"/>
                    <a:pt x="2229" y="909"/>
                    <a:pt x="2229" y="869"/>
                  </a:cubicBezTo>
                  <a:cubicBezTo>
                    <a:pt x="2229" y="830"/>
                    <a:pt x="2244" y="822"/>
                    <a:pt x="2260" y="806"/>
                  </a:cubicBezTo>
                  <a:cubicBezTo>
                    <a:pt x="2268" y="798"/>
                    <a:pt x="2276" y="790"/>
                    <a:pt x="2284" y="782"/>
                  </a:cubicBezTo>
                  <a:cubicBezTo>
                    <a:pt x="2300" y="743"/>
                    <a:pt x="2292" y="664"/>
                    <a:pt x="2276" y="648"/>
                  </a:cubicBezTo>
                  <a:cubicBezTo>
                    <a:pt x="2268" y="648"/>
                    <a:pt x="2260" y="640"/>
                    <a:pt x="2252" y="640"/>
                  </a:cubicBezTo>
                  <a:cubicBezTo>
                    <a:pt x="2229" y="624"/>
                    <a:pt x="2197" y="609"/>
                    <a:pt x="2197" y="585"/>
                  </a:cubicBezTo>
                  <a:cubicBezTo>
                    <a:pt x="2197" y="569"/>
                    <a:pt x="2165" y="537"/>
                    <a:pt x="2142" y="514"/>
                  </a:cubicBezTo>
                  <a:cubicBezTo>
                    <a:pt x="2126" y="498"/>
                    <a:pt x="2110" y="490"/>
                    <a:pt x="2110" y="482"/>
                  </a:cubicBezTo>
                  <a:cubicBezTo>
                    <a:pt x="2102" y="474"/>
                    <a:pt x="2102" y="474"/>
                    <a:pt x="2102" y="474"/>
                  </a:cubicBezTo>
                  <a:cubicBezTo>
                    <a:pt x="2094" y="450"/>
                    <a:pt x="2086" y="387"/>
                    <a:pt x="1983" y="387"/>
                  </a:cubicBezTo>
                  <a:cubicBezTo>
                    <a:pt x="1944" y="387"/>
                    <a:pt x="1928" y="387"/>
                    <a:pt x="1920" y="371"/>
                  </a:cubicBezTo>
                  <a:cubicBezTo>
                    <a:pt x="1912" y="363"/>
                    <a:pt x="1920" y="356"/>
                    <a:pt x="1928" y="348"/>
                  </a:cubicBezTo>
                  <a:cubicBezTo>
                    <a:pt x="1936" y="340"/>
                    <a:pt x="1944" y="324"/>
                    <a:pt x="1944" y="308"/>
                  </a:cubicBezTo>
                  <a:cubicBezTo>
                    <a:pt x="1936" y="300"/>
                    <a:pt x="1936" y="300"/>
                    <a:pt x="1920" y="292"/>
                  </a:cubicBezTo>
                  <a:cubicBezTo>
                    <a:pt x="1904" y="292"/>
                    <a:pt x="1896" y="284"/>
                    <a:pt x="1904" y="245"/>
                  </a:cubicBezTo>
                  <a:cubicBezTo>
                    <a:pt x="1904" y="221"/>
                    <a:pt x="1904" y="205"/>
                    <a:pt x="1904" y="190"/>
                  </a:cubicBezTo>
                  <a:cubicBezTo>
                    <a:pt x="1912" y="174"/>
                    <a:pt x="1912" y="166"/>
                    <a:pt x="1920" y="126"/>
                  </a:cubicBezTo>
                  <a:cubicBezTo>
                    <a:pt x="1936" y="95"/>
                    <a:pt x="1920" y="95"/>
                    <a:pt x="1912" y="87"/>
                  </a:cubicBezTo>
                  <a:cubicBezTo>
                    <a:pt x="1904" y="79"/>
                    <a:pt x="1889" y="71"/>
                    <a:pt x="1889" y="55"/>
                  </a:cubicBezTo>
                  <a:cubicBezTo>
                    <a:pt x="1889" y="39"/>
                    <a:pt x="1880" y="32"/>
                    <a:pt x="1873" y="8"/>
                  </a:cubicBezTo>
                  <a:cubicBezTo>
                    <a:pt x="1865" y="8"/>
                    <a:pt x="1865" y="8"/>
                    <a:pt x="1865" y="8"/>
                  </a:cubicBezTo>
                  <a:cubicBezTo>
                    <a:pt x="1446" y="55"/>
                    <a:pt x="742" y="63"/>
                    <a:pt x="363" y="63"/>
                  </a:cubicBezTo>
                  <a:cubicBezTo>
                    <a:pt x="189" y="63"/>
                    <a:pt x="78" y="55"/>
                    <a:pt x="78" y="55"/>
                  </a:cubicBezTo>
                  <a:cubicBezTo>
                    <a:pt x="70" y="55"/>
                    <a:pt x="70" y="55"/>
                    <a:pt x="70" y="55"/>
                  </a:cubicBezTo>
                  <a:lnTo>
                    <a:pt x="70" y="55"/>
                  </a:lnTo>
                  <a:cubicBezTo>
                    <a:pt x="62" y="55"/>
                    <a:pt x="54" y="63"/>
                    <a:pt x="47" y="71"/>
                  </a:cubicBezTo>
                  <a:cubicBezTo>
                    <a:pt x="39" y="87"/>
                    <a:pt x="39" y="95"/>
                    <a:pt x="47" y="110"/>
                  </a:cubicBezTo>
                  <a:cubicBezTo>
                    <a:pt x="54" y="126"/>
                    <a:pt x="54" y="142"/>
                    <a:pt x="39" y="158"/>
                  </a:cubicBezTo>
                  <a:cubicBezTo>
                    <a:pt x="31" y="158"/>
                    <a:pt x="31" y="166"/>
                    <a:pt x="31" y="166"/>
                  </a:cubicBezTo>
                  <a:cubicBezTo>
                    <a:pt x="31" y="174"/>
                    <a:pt x="39" y="182"/>
                    <a:pt x="54" y="190"/>
                  </a:cubicBezTo>
                  <a:cubicBezTo>
                    <a:pt x="54" y="190"/>
                    <a:pt x="54" y="197"/>
                    <a:pt x="62" y="197"/>
                  </a:cubicBezTo>
                  <a:lnTo>
                    <a:pt x="62" y="197"/>
                  </a:lnTo>
                  <a:cubicBezTo>
                    <a:pt x="78" y="213"/>
                    <a:pt x="94" y="213"/>
                    <a:pt x="94" y="229"/>
                  </a:cubicBezTo>
                  <a:cubicBezTo>
                    <a:pt x="94" y="237"/>
                    <a:pt x="94" y="237"/>
                    <a:pt x="86" y="245"/>
                  </a:cubicBezTo>
                  <a:cubicBezTo>
                    <a:pt x="78" y="261"/>
                    <a:pt x="78" y="261"/>
                    <a:pt x="78" y="276"/>
                  </a:cubicBezTo>
                  <a:cubicBezTo>
                    <a:pt x="78" y="284"/>
                    <a:pt x="78" y="292"/>
                    <a:pt x="78" y="316"/>
                  </a:cubicBezTo>
                  <a:cubicBezTo>
                    <a:pt x="70" y="348"/>
                    <a:pt x="54" y="356"/>
                    <a:pt x="47" y="363"/>
                  </a:cubicBezTo>
                  <a:cubicBezTo>
                    <a:pt x="31" y="371"/>
                    <a:pt x="23" y="379"/>
                    <a:pt x="16" y="403"/>
                  </a:cubicBezTo>
                  <a:cubicBezTo>
                    <a:pt x="8" y="419"/>
                    <a:pt x="16" y="427"/>
                    <a:pt x="31" y="434"/>
                  </a:cubicBezTo>
                  <a:cubicBezTo>
                    <a:pt x="39" y="443"/>
                    <a:pt x="54" y="450"/>
                    <a:pt x="70" y="474"/>
                  </a:cubicBezTo>
                  <a:cubicBezTo>
                    <a:pt x="86" y="514"/>
                    <a:pt x="94" y="537"/>
                    <a:pt x="102" y="561"/>
                  </a:cubicBezTo>
                  <a:cubicBezTo>
                    <a:pt x="102" y="569"/>
                    <a:pt x="110" y="577"/>
                    <a:pt x="110" y="585"/>
                  </a:cubicBezTo>
                  <a:cubicBezTo>
                    <a:pt x="118" y="593"/>
                    <a:pt x="118" y="601"/>
                    <a:pt x="118" y="616"/>
                  </a:cubicBezTo>
                  <a:cubicBezTo>
                    <a:pt x="118" y="624"/>
                    <a:pt x="118" y="640"/>
                    <a:pt x="126" y="664"/>
                  </a:cubicBezTo>
                  <a:cubicBezTo>
                    <a:pt x="133" y="672"/>
                    <a:pt x="133" y="680"/>
                    <a:pt x="141" y="687"/>
                  </a:cubicBezTo>
                  <a:cubicBezTo>
                    <a:pt x="141" y="703"/>
                    <a:pt x="149" y="711"/>
                    <a:pt x="157" y="727"/>
                  </a:cubicBezTo>
                  <a:cubicBezTo>
                    <a:pt x="165" y="743"/>
                    <a:pt x="173" y="759"/>
                    <a:pt x="173" y="767"/>
                  </a:cubicBezTo>
                  <a:cubicBezTo>
                    <a:pt x="181" y="782"/>
                    <a:pt x="181" y="798"/>
                    <a:pt x="197" y="822"/>
                  </a:cubicBezTo>
                  <a:cubicBezTo>
                    <a:pt x="220" y="846"/>
                    <a:pt x="213" y="917"/>
                    <a:pt x="213" y="956"/>
                  </a:cubicBezTo>
                  <a:cubicBezTo>
                    <a:pt x="213" y="964"/>
                    <a:pt x="213" y="964"/>
                    <a:pt x="213" y="972"/>
                  </a:cubicBezTo>
                  <a:cubicBezTo>
                    <a:pt x="213" y="980"/>
                    <a:pt x="213" y="988"/>
                    <a:pt x="220" y="988"/>
                  </a:cubicBezTo>
                  <a:lnTo>
                    <a:pt x="228" y="980"/>
                  </a:lnTo>
                  <a:lnTo>
                    <a:pt x="236" y="980"/>
                  </a:lnTo>
                  <a:cubicBezTo>
                    <a:pt x="252" y="980"/>
                    <a:pt x="268" y="1012"/>
                    <a:pt x="268" y="1012"/>
                  </a:cubicBezTo>
                  <a:lnTo>
                    <a:pt x="268" y="1012"/>
                  </a:lnTo>
                  <a:cubicBezTo>
                    <a:pt x="268" y="1012"/>
                    <a:pt x="268" y="1035"/>
                    <a:pt x="268" y="1051"/>
                  </a:cubicBezTo>
                  <a:cubicBezTo>
                    <a:pt x="260" y="1059"/>
                    <a:pt x="268" y="1059"/>
                    <a:pt x="276" y="1067"/>
                  </a:cubicBezTo>
                  <a:cubicBezTo>
                    <a:pt x="284" y="1067"/>
                    <a:pt x="292" y="1075"/>
                    <a:pt x="292" y="1083"/>
                  </a:cubicBezTo>
                  <a:cubicBezTo>
                    <a:pt x="284" y="1107"/>
                    <a:pt x="284" y="1122"/>
                    <a:pt x="292" y="1130"/>
                  </a:cubicBezTo>
                  <a:cubicBezTo>
                    <a:pt x="307" y="1138"/>
                    <a:pt x="307" y="1170"/>
                    <a:pt x="292" y="1193"/>
                  </a:cubicBezTo>
                  <a:cubicBezTo>
                    <a:pt x="284" y="1217"/>
                    <a:pt x="284" y="1217"/>
                    <a:pt x="300" y="1233"/>
                  </a:cubicBezTo>
                  <a:cubicBezTo>
                    <a:pt x="307" y="1241"/>
                    <a:pt x="307" y="1241"/>
                    <a:pt x="315" y="1249"/>
                  </a:cubicBezTo>
                  <a:cubicBezTo>
                    <a:pt x="331" y="1273"/>
                    <a:pt x="315" y="1320"/>
                    <a:pt x="307" y="1351"/>
                  </a:cubicBezTo>
                  <a:cubicBezTo>
                    <a:pt x="300" y="1367"/>
                    <a:pt x="300" y="1383"/>
                    <a:pt x="300" y="1391"/>
                  </a:cubicBezTo>
                  <a:cubicBezTo>
                    <a:pt x="300" y="1399"/>
                    <a:pt x="300" y="1399"/>
                    <a:pt x="300" y="1399"/>
                  </a:cubicBezTo>
                  <a:cubicBezTo>
                    <a:pt x="307" y="1399"/>
                    <a:pt x="307" y="1399"/>
                    <a:pt x="307" y="1399"/>
                  </a:cubicBezTo>
                  <a:cubicBezTo>
                    <a:pt x="315" y="1399"/>
                    <a:pt x="315" y="1399"/>
                    <a:pt x="323" y="1399"/>
                  </a:cubicBezTo>
                  <a:cubicBezTo>
                    <a:pt x="331" y="1399"/>
                    <a:pt x="339" y="1407"/>
                    <a:pt x="339" y="1423"/>
                  </a:cubicBezTo>
                  <a:cubicBezTo>
                    <a:pt x="339" y="1431"/>
                    <a:pt x="339" y="1431"/>
                    <a:pt x="339" y="1439"/>
                  </a:cubicBezTo>
                  <a:cubicBezTo>
                    <a:pt x="466" y="1439"/>
                    <a:pt x="1430" y="1423"/>
                    <a:pt x="1754" y="1367"/>
                  </a:cubicBezTo>
                  <a:lnTo>
                    <a:pt x="1762" y="1367"/>
                  </a:lnTo>
                  <a:lnTo>
                    <a:pt x="1880" y="1494"/>
                  </a:lnTo>
                </a:path>
              </a:pathLst>
            </a:custGeom>
            <a:solidFill>
              <a:schemeClr val="accent6"/>
            </a:solidFill>
            <a:ln>
              <a:solidFill>
                <a:schemeClr val="bg2"/>
              </a:solidFill>
            </a:ln>
            <a:effectLst/>
          </p:spPr>
          <p:txBody>
            <a:bodyPr wrap="none" anchor="ctr"/>
            <a:lstStyle/>
            <a:p>
              <a:endParaRPr lang="en-US" dirty="0">
                <a:latin typeface="Calibri Light" panose="020F0302020204030204"/>
              </a:endParaRPr>
            </a:p>
          </p:txBody>
        </p:sp>
        <p:sp>
          <p:nvSpPr>
            <p:cNvPr id="93" name="Freeform 512"/>
            <p:cNvSpPr>
              <a:spLocks noChangeArrowheads="1"/>
            </p:cNvSpPr>
            <p:nvPr/>
          </p:nvSpPr>
          <p:spPr bwMode="auto">
            <a:xfrm>
              <a:off x="12659013" y="6755138"/>
              <a:ext cx="985706" cy="902209"/>
            </a:xfrm>
            <a:custGeom>
              <a:avLst/>
              <a:gdLst>
                <a:gd name="T0" fmla="*/ 1644 w 1874"/>
                <a:gd name="T1" fmla="*/ 198 h 1717"/>
                <a:gd name="T2" fmla="*/ 1644 w 1874"/>
                <a:gd name="T3" fmla="*/ 198 h 1717"/>
                <a:gd name="T4" fmla="*/ 1715 w 1874"/>
                <a:gd name="T5" fmla="*/ 79 h 1717"/>
                <a:gd name="T6" fmla="*/ 1644 w 1874"/>
                <a:gd name="T7" fmla="*/ 0 h 1717"/>
                <a:gd name="T8" fmla="*/ 0 w 1874"/>
                <a:gd name="T9" fmla="*/ 79 h 1717"/>
                <a:gd name="T10" fmla="*/ 79 w 1874"/>
                <a:gd name="T11" fmla="*/ 514 h 1717"/>
                <a:gd name="T12" fmla="*/ 87 w 1874"/>
                <a:gd name="T13" fmla="*/ 1399 h 1717"/>
                <a:gd name="T14" fmla="*/ 94 w 1874"/>
                <a:gd name="T15" fmla="*/ 1399 h 1717"/>
                <a:gd name="T16" fmla="*/ 134 w 1874"/>
                <a:gd name="T17" fmla="*/ 1463 h 1717"/>
                <a:gd name="T18" fmla="*/ 166 w 1874"/>
                <a:gd name="T19" fmla="*/ 1431 h 1717"/>
                <a:gd name="T20" fmla="*/ 229 w 1874"/>
                <a:gd name="T21" fmla="*/ 1439 h 1717"/>
                <a:gd name="T22" fmla="*/ 269 w 1874"/>
                <a:gd name="T23" fmla="*/ 1463 h 1717"/>
                <a:gd name="T24" fmla="*/ 269 w 1874"/>
                <a:gd name="T25" fmla="*/ 1716 h 1717"/>
                <a:gd name="T26" fmla="*/ 1407 w 1874"/>
                <a:gd name="T27" fmla="*/ 1684 h 1717"/>
                <a:gd name="T28" fmla="*/ 1407 w 1874"/>
                <a:gd name="T29" fmla="*/ 1668 h 1717"/>
                <a:gd name="T30" fmla="*/ 1407 w 1874"/>
                <a:gd name="T31" fmla="*/ 1613 h 1717"/>
                <a:gd name="T32" fmla="*/ 1415 w 1874"/>
                <a:gd name="T33" fmla="*/ 1557 h 1717"/>
                <a:gd name="T34" fmla="*/ 1391 w 1874"/>
                <a:gd name="T35" fmla="*/ 1494 h 1717"/>
                <a:gd name="T36" fmla="*/ 1375 w 1874"/>
                <a:gd name="T37" fmla="*/ 1431 h 1717"/>
                <a:gd name="T38" fmla="*/ 1375 w 1874"/>
                <a:gd name="T39" fmla="*/ 1360 h 1717"/>
                <a:gd name="T40" fmla="*/ 1399 w 1874"/>
                <a:gd name="T41" fmla="*/ 1297 h 1717"/>
                <a:gd name="T42" fmla="*/ 1399 w 1874"/>
                <a:gd name="T43" fmla="*/ 1218 h 1717"/>
                <a:gd name="T44" fmla="*/ 1439 w 1874"/>
                <a:gd name="T45" fmla="*/ 1186 h 1717"/>
                <a:gd name="T46" fmla="*/ 1462 w 1874"/>
                <a:gd name="T47" fmla="*/ 1154 h 1717"/>
                <a:gd name="T48" fmla="*/ 1462 w 1874"/>
                <a:gd name="T49" fmla="*/ 1123 h 1717"/>
                <a:gd name="T50" fmla="*/ 1462 w 1874"/>
                <a:gd name="T51" fmla="*/ 1083 h 1717"/>
                <a:gd name="T52" fmla="*/ 1533 w 1874"/>
                <a:gd name="T53" fmla="*/ 1020 h 1717"/>
                <a:gd name="T54" fmla="*/ 1573 w 1874"/>
                <a:gd name="T55" fmla="*/ 973 h 1717"/>
                <a:gd name="T56" fmla="*/ 1589 w 1874"/>
                <a:gd name="T57" fmla="*/ 901 h 1717"/>
                <a:gd name="T58" fmla="*/ 1612 w 1874"/>
                <a:gd name="T59" fmla="*/ 799 h 1717"/>
                <a:gd name="T60" fmla="*/ 1660 w 1874"/>
                <a:gd name="T61" fmla="*/ 767 h 1717"/>
                <a:gd name="T62" fmla="*/ 1676 w 1874"/>
                <a:gd name="T63" fmla="*/ 735 h 1717"/>
                <a:gd name="T64" fmla="*/ 1699 w 1874"/>
                <a:gd name="T65" fmla="*/ 688 h 1717"/>
                <a:gd name="T66" fmla="*/ 1739 w 1874"/>
                <a:gd name="T67" fmla="*/ 640 h 1717"/>
                <a:gd name="T68" fmla="*/ 1778 w 1874"/>
                <a:gd name="T69" fmla="*/ 585 h 1717"/>
                <a:gd name="T70" fmla="*/ 1723 w 1874"/>
                <a:gd name="T71" fmla="*/ 530 h 1717"/>
                <a:gd name="T72" fmla="*/ 1747 w 1874"/>
                <a:gd name="T73" fmla="*/ 474 h 1717"/>
                <a:gd name="T74" fmla="*/ 1778 w 1874"/>
                <a:gd name="T75" fmla="*/ 419 h 1717"/>
                <a:gd name="T76" fmla="*/ 1802 w 1874"/>
                <a:gd name="T77" fmla="*/ 396 h 1717"/>
                <a:gd name="T78" fmla="*/ 1810 w 1874"/>
                <a:gd name="T79" fmla="*/ 340 h 1717"/>
                <a:gd name="T80" fmla="*/ 1873 w 1874"/>
                <a:gd name="T81" fmla="*/ 229 h 1717"/>
                <a:gd name="T82" fmla="*/ 1676 w 1874"/>
                <a:gd name="T83" fmla="*/ 245 h 1717"/>
                <a:gd name="T84" fmla="*/ 1644 w 1874"/>
                <a:gd name="T85" fmla="*/ 198 h 17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874" h="1717">
                  <a:moveTo>
                    <a:pt x="1644" y="198"/>
                  </a:moveTo>
                  <a:lnTo>
                    <a:pt x="1644" y="198"/>
                  </a:lnTo>
                  <a:cubicBezTo>
                    <a:pt x="1668" y="166"/>
                    <a:pt x="1699" y="150"/>
                    <a:pt x="1715" y="79"/>
                  </a:cubicBezTo>
                  <a:cubicBezTo>
                    <a:pt x="1739" y="16"/>
                    <a:pt x="1644" y="0"/>
                    <a:pt x="1644" y="0"/>
                  </a:cubicBezTo>
                  <a:cubicBezTo>
                    <a:pt x="1383" y="32"/>
                    <a:pt x="213" y="71"/>
                    <a:pt x="0" y="79"/>
                  </a:cubicBezTo>
                  <a:cubicBezTo>
                    <a:pt x="16" y="198"/>
                    <a:pt x="39" y="348"/>
                    <a:pt x="79" y="514"/>
                  </a:cubicBezTo>
                  <a:cubicBezTo>
                    <a:pt x="87" y="1399"/>
                    <a:pt x="87" y="1399"/>
                    <a:pt x="87" y="1399"/>
                  </a:cubicBezTo>
                  <a:cubicBezTo>
                    <a:pt x="87" y="1399"/>
                    <a:pt x="87" y="1399"/>
                    <a:pt x="94" y="1399"/>
                  </a:cubicBezTo>
                  <a:cubicBezTo>
                    <a:pt x="126" y="1407"/>
                    <a:pt x="110" y="1447"/>
                    <a:pt x="134" y="1463"/>
                  </a:cubicBezTo>
                  <a:cubicBezTo>
                    <a:pt x="158" y="1486"/>
                    <a:pt x="150" y="1439"/>
                    <a:pt x="166" y="1431"/>
                  </a:cubicBezTo>
                  <a:cubicBezTo>
                    <a:pt x="174" y="1431"/>
                    <a:pt x="197" y="1439"/>
                    <a:pt x="229" y="1439"/>
                  </a:cubicBezTo>
                  <a:cubicBezTo>
                    <a:pt x="253" y="1439"/>
                    <a:pt x="269" y="1463"/>
                    <a:pt x="269" y="1463"/>
                  </a:cubicBezTo>
                  <a:cubicBezTo>
                    <a:pt x="269" y="1716"/>
                    <a:pt x="269" y="1716"/>
                    <a:pt x="269" y="1716"/>
                  </a:cubicBezTo>
                  <a:cubicBezTo>
                    <a:pt x="1407" y="1684"/>
                    <a:pt x="1407" y="1684"/>
                    <a:pt x="1407" y="1684"/>
                  </a:cubicBezTo>
                  <a:cubicBezTo>
                    <a:pt x="1407" y="1676"/>
                    <a:pt x="1407" y="1676"/>
                    <a:pt x="1407" y="1668"/>
                  </a:cubicBezTo>
                  <a:cubicBezTo>
                    <a:pt x="1391" y="1621"/>
                    <a:pt x="1423" y="1637"/>
                    <a:pt x="1407" y="1613"/>
                  </a:cubicBezTo>
                  <a:cubicBezTo>
                    <a:pt x="1399" y="1597"/>
                    <a:pt x="1407" y="1581"/>
                    <a:pt x="1415" y="1557"/>
                  </a:cubicBezTo>
                  <a:cubicBezTo>
                    <a:pt x="1423" y="1534"/>
                    <a:pt x="1415" y="1526"/>
                    <a:pt x="1391" y="1494"/>
                  </a:cubicBezTo>
                  <a:cubicBezTo>
                    <a:pt x="1367" y="1471"/>
                    <a:pt x="1359" y="1447"/>
                    <a:pt x="1375" y="1431"/>
                  </a:cubicBezTo>
                  <a:cubicBezTo>
                    <a:pt x="1391" y="1415"/>
                    <a:pt x="1375" y="1384"/>
                    <a:pt x="1375" y="1360"/>
                  </a:cubicBezTo>
                  <a:cubicBezTo>
                    <a:pt x="1375" y="1344"/>
                    <a:pt x="1375" y="1313"/>
                    <a:pt x="1399" y="1297"/>
                  </a:cubicBezTo>
                  <a:cubicBezTo>
                    <a:pt x="1430" y="1289"/>
                    <a:pt x="1407" y="1249"/>
                    <a:pt x="1399" y="1218"/>
                  </a:cubicBezTo>
                  <a:cubicBezTo>
                    <a:pt x="1399" y="1186"/>
                    <a:pt x="1415" y="1186"/>
                    <a:pt x="1439" y="1186"/>
                  </a:cubicBezTo>
                  <a:cubicBezTo>
                    <a:pt x="1462" y="1186"/>
                    <a:pt x="1470" y="1170"/>
                    <a:pt x="1462" y="1154"/>
                  </a:cubicBezTo>
                  <a:cubicBezTo>
                    <a:pt x="1454" y="1146"/>
                    <a:pt x="1454" y="1139"/>
                    <a:pt x="1462" y="1123"/>
                  </a:cubicBezTo>
                  <a:cubicBezTo>
                    <a:pt x="1478" y="1115"/>
                    <a:pt x="1470" y="1107"/>
                    <a:pt x="1462" y="1083"/>
                  </a:cubicBezTo>
                  <a:cubicBezTo>
                    <a:pt x="1462" y="1051"/>
                    <a:pt x="1502" y="1028"/>
                    <a:pt x="1533" y="1020"/>
                  </a:cubicBezTo>
                  <a:cubicBezTo>
                    <a:pt x="1565" y="1012"/>
                    <a:pt x="1573" y="996"/>
                    <a:pt x="1573" y="973"/>
                  </a:cubicBezTo>
                  <a:cubicBezTo>
                    <a:pt x="1573" y="941"/>
                    <a:pt x="1573" y="917"/>
                    <a:pt x="1589" y="901"/>
                  </a:cubicBezTo>
                  <a:cubicBezTo>
                    <a:pt x="1604" y="886"/>
                    <a:pt x="1612" y="830"/>
                    <a:pt x="1612" y="799"/>
                  </a:cubicBezTo>
                  <a:cubicBezTo>
                    <a:pt x="1620" y="767"/>
                    <a:pt x="1644" y="767"/>
                    <a:pt x="1660" y="767"/>
                  </a:cubicBezTo>
                  <a:cubicBezTo>
                    <a:pt x="1676" y="759"/>
                    <a:pt x="1676" y="767"/>
                    <a:pt x="1676" y="735"/>
                  </a:cubicBezTo>
                  <a:cubicBezTo>
                    <a:pt x="1676" y="696"/>
                    <a:pt x="1699" y="688"/>
                    <a:pt x="1699" y="688"/>
                  </a:cubicBezTo>
                  <a:cubicBezTo>
                    <a:pt x="1699" y="688"/>
                    <a:pt x="1707" y="656"/>
                    <a:pt x="1739" y="640"/>
                  </a:cubicBezTo>
                  <a:cubicBezTo>
                    <a:pt x="1763" y="625"/>
                    <a:pt x="1786" y="633"/>
                    <a:pt x="1778" y="585"/>
                  </a:cubicBezTo>
                  <a:cubicBezTo>
                    <a:pt x="1763" y="538"/>
                    <a:pt x="1723" y="554"/>
                    <a:pt x="1723" y="530"/>
                  </a:cubicBezTo>
                  <a:cubicBezTo>
                    <a:pt x="1723" y="506"/>
                    <a:pt x="1715" y="490"/>
                    <a:pt x="1747" y="474"/>
                  </a:cubicBezTo>
                  <a:cubicBezTo>
                    <a:pt x="1770" y="467"/>
                    <a:pt x="1770" y="443"/>
                    <a:pt x="1778" y="419"/>
                  </a:cubicBezTo>
                  <a:cubicBezTo>
                    <a:pt x="1778" y="396"/>
                    <a:pt x="1786" y="411"/>
                    <a:pt x="1802" y="396"/>
                  </a:cubicBezTo>
                  <a:cubicBezTo>
                    <a:pt x="1818" y="380"/>
                    <a:pt x="1778" y="348"/>
                    <a:pt x="1810" y="340"/>
                  </a:cubicBezTo>
                  <a:cubicBezTo>
                    <a:pt x="1842" y="332"/>
                    <a:pt x="1873" y="261"/>
                    <a:pt x="1873" y="229"/>
                  </a:cubicBezTo>
                  <a:cubicBezTo>
                    <a:pt x="1810" y="229"/>
                    <a:pt x="1707" y="237"/>
                    <a:pt x="1676" y="245"/>
                  </a:cubicBezTo>
                  <a:cubicBezTo>
                    <a:pt x="1628" y="253"/>
                    <a:pt x="1628" y="229"/>
                    <a:pt x="1644" y="198"/>
                  </a:cubicBezTo>
                </a:path>
              </a:pathLst>
            </a:custGeom>
            <a:solidFill>
              <a:schemeClr val="accent6"/>
            </a:solidFill>
            <a:ln>
              <a:solidFill>
                <a:schemeClr val="bg2"/>
              </a:solidFill>
            </a:ln>
            <a:effectLst/>
          </p:spPr>
          <p:txBody>
            <a:bodyPr wrap="none" anchor="ctr"/>
            <a:lstStyle/>
            <a:p>
              <a:endParaRPr lang="en-US" dirty="0">
                <a:latin typeface="Calibri Light" panose="020F0302020204030204"/>
              </a:endParaRPr>
            </a:p>
          </p:txBody>
        </p:sp>
        <p:sp>
          <p:nvSpPr>
            <p:cNvPr id="94" name="Freeform 513"/>
            <p:cNvSpPr>
              <a:spLocks noChangeArrowheads="1"/>
            </p:cNvSpPr>
            <p:nvPr/>
          </p:nvSpPr>
          <p:spPr bwMode="auto">
            <a:xfrm>
              <a:off x="12659013" y="6750499"/>
              <a:ext cx="985706" cy="906848"/>
            </a:xfrm>
            <a:custGeom>
              <a:avLst/>
              <a:gdLst>
                <a:gd name="T0" fmla="*/ 260 w 1874"/>
                <a:gd name="T1" fmla="*/ 1471 h 1725"/>
                <a:gd name="T2" fmla="*/ 166 w 1874"/>
                <a:gd name="T3" fmla="*/ 1447 h 1725"/>
                <a:gd name="T4" fmla="*/ 126 w 1874"/>
                <a:gd name="T5" fmla="*/ 1479 h 1725"/>
                <a:gd name="T6" fmla="*/ 87 w 1874"/>
                <a:gd name="T7" fmla="*/ 1415 h 1725"/>
                <a:gd name="T8" fmla="*/ 79 w 1874"/>
                <a:gd name="T9" fmla="*/ 522 h 1725"/>
                <a:gd name="T10" fmla="*/ 0 w 1874"/>
                <a:gd name="T11" fmla="*/ 87 h 1725"/>
                <a:gd name="T12" fmla="*/ 1644 w 1874"/>
                <a:gd name="T13" fmla="*/ 0 h 1725"/>
                <a:gd name="T14" fmla="*/ 1668 w 1874"/>
                <a:gd name="T15" fmla="*/ 182 h 1725"/>
                <a:gd name="T16" fmla="*/ 1676 w 1874"/>
                <a:gd name="T17" fmla="*/ 245 h 1725"/>
                <a:gd name="T18" fmla="*/ 1873 w 1874"/>
                <a:gd name="T19" fmla="*/ 237 h 1725"/>
                <a:gd name="T20" fmla="*/ 1802 w 1874"/>
                <a:gd name="T21" fmla="*/ 372 h 1725"/>
                <a:gd name="T22" fmla="*/ 1778 w 1874"/>
                <a:gd name="T23" fmla="*/ 427 h 1725"/>
                <a:gd name="T24" fmla="*/ 1731 w 1874"/>
                <a:gd name="T25" fmla="*/ 522 h 1725"/>
                <a:gd name="T26" fmla="*/ 1778 w 1874"/>
                <a:gd name="T27" fmla="*/ 593 h 1725"/>
                <a:gd name="T28" fmla="*/ 1699 w 1874"/>
                <a:gd name="T29" fmla="*/ 696 h 1725"/>
                <a:gd name="T30" fmla="*/ 1683 w 1874"/>
                <a:gd name="T31" fmla="*/ 743 h 1725"/>
                <a:gd name="T32" fmla="*/ 1652 w 1874"/>
                <a:gd name="T33" fmla="*/ 775 h 1725"/>
                <a:gd name="T34" fmla="*/ 1589 w 1874"/>
                <a:gd name="T35" fmla="*/ 909 h 1725"/>
                <a:gd name="T36" fmla="*/ 1470 w 1874"/>
                <a:gd name="T37" fmla="*/ 1083 h 1725"/>
                <a:gd name="T38" fmla="*/ 1462 w 1874"/>
                <a:gd name="T39" fmla="*/ 1154 h 1725"/>
                <a:gd name="T40" fmla="*/ 1439 w 1874"/>
                <a:gd name="T41" fmla="*/ 1202 h 1725"/>
                <a:gd name="T42" fmla="*/ 1407 w 1874"/>
                <a:gd name="T43" fmla="*/ 1226 h 1725"/>
                <a:gd name="T44" fmla="*/ 1375 w 1874"/>
                <a:gd name="T45" fmla="*/ 1368 h 1725"/>
                <a:gd name="T46" fmla="*/ 1391 w 1874"/>
                <a:gd name="T47" fmla="*/ 1502 h 1725"/>
                <a:gd name="T48" fmla="*/ 1415 w 1874"/>
                <a:gd name="T49" fmla="*/ 1581 h 1725"/>
                <a:gd name="T50" fmla="*/ 1407 w 1874"/>
                <a:gd name="T51" fmla="*/ 1676 h 1725"/>
                <a:gd name="T52" fmla="*/ 1407 w 1874"/>
                <a:gd name="T53" fmla="*/ 1692 h 1725"/>
                <a:gd name="T54" fmla="*/ 166 w 1874"/>
                <a:gd name="T55" fmla="*/ 1439 h 1725"/>
                <a:gd name="T56" fmla="*/ 269 w 1874"/>
                <a:gd name="T57" fmla="*/ 1463 h 1725"/>
                <a:gd name="T58" fmla="*/ 276 w 1874"/>
                <a:gd name="T59" fmla="*/ 1716 h 1725"/>
                <a:gd name="T60" fmla="*/ 1407 w 1874"/>
                <a:gd name="T61" fmla="*/ 1637 h 1725"/>
                <a:gd name="T62" fmla="*/ 1415 w 1874"/>
                <a:gd name="T63" fmla="*/ 1565 h 1725"/>
                <a:gd name="T64" fmla="*/ 1375 w 1874"/>
                <a:gd name="T65" fmla="*/ 1439 h 1725"/>
                <a:gd name="T66" fmla="*/ 1399 w 1874"/>
                <a:gd name="T67" fmla="*/ 1305 h 1725"/>
                <a:gd name="T68" fmla="*/ 1399 w 1874"/>
                <a:gd name="T69" fmla="*/ 1202 h 1725"/>
                <a:gd name="T70" fmla="*/ 1462 w 1874"/>
                <a:gd name="T71" fmla="*/ 1178 h 1725"/>
                <a:gd name="T72" fmla="*/ 1462 w 1874"/>
                <a:gd name="T73" fmla="*/ 1131 h 1725"/>
                <a:gd name="T74" fmla="*/ 1533 w 1874"/>
                <a:gd name="T75" fmla="*/ 1028 h 1725"/>
                <a:gd name="T76" fmla="*/ 1612 w 1874"/>
                <a:gd name="T77" fmla="*/ 822 h 1725"/>
                <a:gd name="T78" fmla="*/ 1660 w 1874"/>
                <a:gd name="T79" fmla="*/ 767 h 1725"/>
                <a:gd name="T80" fmla="*/ 1699 w 1874"/>
                <a:gd name="T81" fmla="*/ 696 h 1725"/>
                <a:gd name="T82" fmla="*/ 1770 w 1874"/>
                <a:gd name="T83" fmla="*/ 593 h 1725"/>
                <a:gd name="T84" fmla="*/ 1723 w 1874"/>
                <a:gd name="T85" fmla="*/ 522 h 1725"/>
                <a:gd name="T86" fmla="*/ 1770 w 1874"/>
                <a:gd name="T87" fmla="*/ 427 h 1725"/>
                <a:gd name="T88" fmla="*/ 1794 w 1874"/>
                <a:gd name="T89" fmla="*/ 380 h 1725"/>
                <a:gd name="T90" fmla="*/ 1865 w 1874"/>
                <a:gd name="T91" fmla="*/ 237 h 1725"/>
                <a:gd name="T92" fmla="*/ 1644 w 1874"/>
                <a:gd name="T93" fmla="*/ 206 h 1725"/>
                <a:gd name="T94" fmla="*/ 1707 w 1874"/>
                <a:gd name="T95" fmla="*/ 48 h 1725"/>
                <a:gd name="T96" fmla="*/ 87 w 1874"/>
                <a:gd name="T97" fmla="*/ 522 h 1725"/>
                <a:gd name="T98" fmla="*/ 94 w 1874"/>
                <a:gd name="T99" fmla="*/ 1407 h 1725"/>
                <a:gd name="T100" fmla="*/ 142 w 1874"/>
                <a:gd name="T101" fmla="*/ 1471 h 17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874" h="1725">
                  <a:moveTo>
                    <a:pt x="269" y="1724"/>
                  </a:moveTo>
                  <a:lnTo>
                    <a:pt x="269" y="1724"/>
                  </a:lnTo>
                  <a:cubicBezTo>
                    <a:pt x="260" y="1471"/>
                    <a:pt x="260" y="1471"/>
                    <a:pt x="260" y="1471"/>
                  </a:cubicBezTo>
                  <a:cubicBezTo>
                    <a:pt x="260" y="1463"/>
                    <a:pt x="253" y="1447"/>
                    <a:pt x="229" y="1447"/>
                  </a:cubicBezTo>
                  <a:cubicBezTo>
                    <a:pt x="213" y="1447"/>
                    <a:pt x="197" y="1447"/>
                    <a:pt x="189" y="1447"/>
                  </a:cubicBezTo>
                  <a:cubicBezTo>
                    <a:pt x="174" y="1447"/>
                    <a:pt x="166" y="1447"/>
                    <a:pt x="166" y="1447"/>
                  </a:cubicBezTo>
                  <a:cubicBezTo>
                    <a:pt x="166" y="1447"/>
                    <a:pt x="158" y="1455"/>
                    <a:pt x="158" y="1463"/>
                  </a:cubicBezTo>
                  <a:cubicBezTo>
                    <a:pt x="158" y="1471"/>
                    <a:pt x="150" y="1479"/>
                    <a:pt x="142" y="1479"/>
                  </a:cubicBezTo>
                  <a:cubicBezTo>
                    <a:pt x="142" y="1479"/>
                    <a:pt x="134" y="1479"/>
                    <a:pt x="126" y="1479"/>
                  </a:cubicBezTo>
                  <a:cubicBezTo>
                    <a:pt x="118" y="1463"/>
                    <a:pt x="118" y="1455"/>
                    <a:pt x="110" y="1439"/>
                  </a:cubicBezTo>
                  <a:cubicBezTo>
                    <a:pt x="110" y="1423"/>
                    <a:pt x="110" y="1415"/>
                    <a:pt x="94" y="1415"/>
                  </a:cubicBezTo>
                  <a:cubicBezTo>
                    <a:pt x="87" y="1415"/>
                    <a:pt x="87" y="1415"/>
                    <a:pt x="87" y="1415"/>
                  </a:cubicBezTo>
                  <a:cubicBezTo>
                    <a:pt x="79" y="1415"/>
                    <a:pt x="79" y="1415"/>
                    <a:pt x="79" y="1415"/>
                  </a:cubicBezTo>
                  <a:cubicBezTo>
                    <a:pt x="79" y="1407"/>
                    <a:pt x="79" y="1407"/>
                    <a:pt x="79" y="1407"/>
                  </a:cubicBezTo>
                  <a:cubicBezTo>
                    <a:pt x="79" y="522"/>
                    <a:pt x="79" y="522"/>
                    <a:pt x="79" y="522"/>
                  </a:cubicBezTo>
                  <a:cubicBezTo>
                    <a:pt x="39" y="380"/>
                    <a:pt x="16" y="237"/>
                    <a:pt x="0" y="87"/>
                  </a:cubicBezTo>
                  <a:lnTo>
                    <a:pt x="0" y="87"/>
                  </a:lnTo>
                  <a:lnTo>
                    <a:pt x="0" y="87"/>
                  </a:lnTo>
                  <a:cubicBezTo>
                    <a:pt x="229" y="79"/>
                    <a:pt x="1391" y="40"/>
                    <a:pt x="1644" y="0"/>
                  </a:cubicBezTo>
                  <a:lnTo>
                    <a:pt x="1644" y="0"/>
                  </a:lnTo>
                  <a:lnTo>
                    <a:pt x="1644" y="0"/>
                  </a:lnTo>
                  <a:cubicBezTo>
                    <a:pt x="1644" y="0"/>
                    <a:pt x="1692" y="8"/>
                    <a:pt x="1715" y="40"/>
                  </a:cubicBezTo>
                  <a:cubicBezTo>
                    <a:pt x="1723" y="56"/>
                    <a:pt x="1723" y="71"/>
                    <a:pt x="1715" y="95"/>
                  </a:cubicBezTo>
                  <a:cubicBezTo>
                    <a:pt x="1707" y="142"/>
                    <a:pt x="1683" y="166"/>
                    <a:pt x="1668" y="182"/>
                  </a:cubicBezTo>
                  <a:cubicBezTo>
                    <a:pt x="1660" y="190"/>
                    <a:pt x="1652" y="198"/>
                    <a:pt x="1644" y="206"/>
                  </a:cubicBezTo>
                  <a:cubicBezTo>
                    <a:pt x="1636" y="222"/>
                    <a:pt x="1636" y="237"/>
                    <a:pt x="1636" y="245"/>
                  </a:cubicBezTo>
                  <a:cubicBezTo>
                    <a:pt x="1644" y="245"/>
                    <a:pt x="1652" y="253"/>
                    <a:pt x="1676" y="245"/>
                  </a:cubicBezTo>
                  <a:cubicBezTo>
                    <a:pt x="1715" y="245"/>
                    <a:pt x="1826" y="237"/>
                    <a:pt x="1873" y="229"/>
                  </a:cubicBezTo>
                  <a:lnTo>
                    <a:pt x="1873" y="229"/>
                  </a:lnTo>
                  <a:cubicBezTo>
                    <a:pt x="1873" y="237"/>
                    <a:pt x="1873" y="237"/>
                    <a:pt x="1873" y="237"/>
                  </a:cubicBezTo>
                  <a:cubicBezTo>
                    <a:pt x="1873" y="269"/>
                    <a:pt x="1842" y="340"/>
                    <a:pt x="1810" y="348"/>
                  </a:cubicBezTo>
                  <a:cubicBezTo>
                    <a:pt x="1810" y="356"/>
                    <a:pt x="1802" y="356"/>
                    <a:pt x="1802" y="356"/>
                  </a:cubicBezTo>
                  <a:cubicBezTo>
                    <a:pt x="1802" y="364"/>
                    <a:pt x="1802" y="372"/>
                    <a:pt x="1802" y="372"/>
                  </a:cubicBezTo>
                  <a:cubicBezTo>
                    <a:pt x="1810" y="388"/>
                    <a:pt x="1810" y="395"/>
                    <a:pt x="1802" y="404"/>
                  </a:cubicBezTo>
                  <a:cubicBezTo>
                    <a:pt x="1794" y="411"/>
                    <a:pt x="1794" y="411"/>
                    <a:pt x="1786" y="419"/>
                  </a:cubicBezTo>
                  <a:cubicBezTo>
                    <a:pt x="1786" y="419"/>
                    <a:pt x="1786" y="419"/>
                    <a:pt x="1778" y="427"/>
                  </a:cubicBezTo>
                  <a:cubicBezTo>
                    <a:pt x="1778" y="435"/>
                    <a:pt x="1778" y="435"/>
                    <a:pt x="1778" y="435"/>
                  </a:cubicBezTo>
                  <a:cubicBezTo>
                    <a:pt x="1778" y="459"/>
                    <a:pt x="1770" y="475"/>
                    <a:pt x="1747" y="490"/>
                  </a:cubicBezTo>
                  <a:cubicBezTo>
                    <a:pt x="1723" y="498"/>
                    <a:pt x="1723" y="506"/>
                    <a:pt x="1731" y="522"/>
                  </a:cubicBezTo>
                  <a:cubicBezTo>
                    <a:pt x="1731" y="530"/>
                    <a:pt x="1731" y="530"/>
                    <a:pt x="1731" y="538"/>
                  </a:cubicBezTo>
                  <a:cubicBezTo>
                    <a:pt x="1731" y="538"/>
                    <a:pt x="1731" y="546"/>
                    <a:pt x="1739" y="546"/>
                  </a:cubicBezTo>
                  <a:cubicBezTo>
                    <a:pt x="1755" y="554"/>
                    <a:pt x="1770" y="562"/>
                    <a:pt x="1778" y="593"/>
                  </a:cubicBezTo>
                  <a:cubicBezTo>
                    <a:pt x="1786" y="633"/>
                    <a:pt x="1778" y="633"/>
                    <a:pt x="1755" y="641"/>
                  </a:cubicBezTo>
                  <a:cubicBezTo>
                    <a:pt x="1755" y="641"/>
                    <a:pt x="1747" y="648"/>
                    <a:pt x="1739" y="648"/>
                  </a:cubicBezTo>
                  <a:cubicBezTo>
                    <a:pt x="1715" y="672"/>
                    <a:pt x="1699" y="696"/>
                    <a:pt x="1699" y="696"/>
                  </a:cubicBezTo>
                  <a:lnTo>
                    <a:pt x="1699" y="696"/>
                  </a:lnTo>
                  <a:lnTo>
                    <a:pt x="1699" y="696"/>
                  </a:lnTo>
                  <a:cubicBezTo>
                    <a:pt x="1699" y="696"/>
                    <a:pt x="1683" y="704"/>
                    <a:pt x="1683" y="743"/>
                  </a:cubicBezTo>
                  <a:cubicBezTo>
                    <a:pt x="1683" y="767"/>
                    <a:pt x="1683" y="775"/>
                    <a:pt x="1668" y="775"/>
                  </a:cubicBezTo>
                  <a:cubicBezTo>
                    <a:pt x="1660" y="775"/>
                    <a:pt x="1660" y="775"/>
                    <a:pt x="1660" y="775"/>
                  </a:cubicBezTo>
                  <a:lnTo>
                    <a:pt x="1652" y="775"/>
                  </a:lnTo>
                  <a:cubicBezTo>
                    <a:pt x="1636" y="775"/>
                    <a:pt x="1620" y="775"/>
                    <a:pt x="1620" y="807"/>
                  </a:cubicBezTo>
                  <a:cubicBezTo>
                    <a:pt x="1620" y="807"/>
                    <a:pt x="1620" y="815"/>
                    <a:pt x="1620" y="822"/>
                  </a:cubicBezTo>
                  <a:cubicBezTo>
                    <a:pt x="1612" y="854"/>
                    <a:pt x="1604" y="901"/>
                    <a:pt x="1589" y="909"/>
                  </a:cubicBezTo>
                  <a:cubicBezTo>
                    <a:pt x="1573" y="925"/>
                    <a:pt x="1573" y="949"/>
                    <a:pt x="1573" y="981"/>
                  </a:cubicBezTo>
                  <a:cubicBezTo>
                    <a:pt x="1573" y="1004"/>
                    <a:pt x="1565" y="1028"/>
                    <a:pt x="1533" y="1036"/>
                  </a:cubicBezTo>
                  <a:cubicBezTo>
                    <a:pt x="1510" y="1044"/>
                    <a:pt x="1462" y="1059"/>
                    <a:pt x="1470" y="1083"/>
                  </a:cubicBezTo>
                  <a:cubicBezTo>
                    <a:pt x="1470" y="1091"/>
                    <a:pt x="1470" y="1099"/>
                    <a:pt x="1470" y="1107"/>
                  </a:cubicBezTo>
                  <a:cubicBezTo>
                    <a:pt x="1478" y="1115"/>
                    <a:pt x="1478" y="1123"/>
                    <a:pt x="1470" y="1139"/>
                  </a:cubicBezTo>
                  <a:cubicBezTo>
                    <a:pt x="1462" y="1139"/>
                    <a:pt x="1462" y="1147"/>
                    <a:pt x="1462" y="1154"/>
                  </a:cubicBezTo>
                  <a:lnTo>
                    <a:pt x="1462" y="1162"/>
                  </a:lnTo>
                  <a:cubicBezTo>
                    <a:pt x="1470" y="1170"/>
                    <a:pt x="1470" y="1178"/>
                    <a:pt x="1470" y="1186"/>
                  </a:cubicBezTo>
                  <a:cubicBezTo>
                    <a:pt x="1462" y="1194"/>
                    <a:pt x="1454" y="1202"/>
                    <a:pt x="1439" y="1202"/>
                  </a:cubicBezTo>
                  <a:cubicBezTo>
                    <a:pt x="1430" y="1202"/>
                    <a:pt x="1430" y="1202"/>
                    <a:pt x="1430" y="1202"/>
                  </a:cubicBezTo>
                  <a:cubicBezTo>
                    <a:pt x="1423" y="1202"/>
                    <a:pt x="1415" y="1202"/>
                    <a:pt x="1407" y="1202"/>
                  </a:cubicBezTo>
                  <a:cubicBezTo>
                    <a:pt x="1407" y="1210"/>
                    <a:pt x="1399" y="1218"/>
                    <a:pt x="1407" y="1226"/>
                  </a:cubicBezTo>
                  <a:cubicBezTo>
                    <a:pt x="1407" y="1234"/>
                    <a:pt x="1407" y="1241"/>
                    <a:pt x="1415" y="1249"/>
                  </a:cubicBezTo>
                  <a:cubicBezTo>
                    <a:pt x="1423" y="1273"/>
                    <a:pt x="1423" y="1297"/>
                    <a:pt x="1407" y="1312"/>
                  </a:cubicBezTo>
                  <a:cubicBezTo>
                    <a:pt x="1383" y="1321"/>
                    <a:pt x="1375" y="1344"/>
                    <a:pt x="1375" y="1368"/>
                  </a:cubicBezTo>
                  <a:cubicBezTo>
                    <a:pt x="1375" y="1376"/>
                    <a:pt x="1375" y="1384"/>
                    <a:pt x="1383" y="1392"/>
                  </a:cubicBezTo>
                  <a:cubicBezTo>
                    <a:pt x="1383" y="1407"/>
                    <a:pt x="1391" y="1431"/>
                    <a:pt x="1375" y="1439"/>
                  </a:cubicBezTo>
                  <a:cubicBezTo>
                    <a:pt x="1359" y="1455"/>
                    <a:pt x="1375" y="1486"/>
                    <a:pt x="1391" y="1502"/>
                  </a:cubicBezTo>
                  <a:cubicBezTo>
                    <a:pt x="1399" y="1510"/>
                    <a:pt x="1399" y="1518"/>
                    <a:pt x="1407" y="1518"/>
                  </a:cubicBezTo>
                  <a:cubicBezTo>
                    <a:pt x="1423" y="1534"/>
                    <a:pt x="1430" y="1550"/>
                    <a:pt x="1423" y="1565"/>
                  </a:cubicBezTo>
                  <a:cubicBezTo>
                    <a:pt x="1423" y="1574"/>
                    <a:pt x="1415" y="1581"/>
                    <a:pt x="1415" y="1581"/>
                  </a:cubicBezTo>
                  <a:cubicBezTo>
                    <a:pt x="1407" y="1597"/>
                    <a:pt x="1407" y="1605"/>
                    <a:pt x="1415" y="1621"/>
                  </a:cubicBezTo>
                  <a:cubicBezTo>
                    <a:pt x="1415" y="1629"/>
                    <a:pt x="1415" y="1637"/>
                    <a:pt x="1415" y="1645"/>
                  </a:cubicBezTo>
                  <a:cubicBezTo>
                    <a:pt x="1407" y="1645"/>
                    <a:pt x="1399" y="1652"/>
                    <a:pt x="1407" y="1676"/>
                  </a:cubicBezTo>
                  <a:cubicBezTo>
                    <a:pt x="1407" y="1684"/>
                    <a:pt x="1407" y="1684"/>
                    <a:pt x="1407" y="1684"/>
                  </a:cubicBezTo>
                  <a:cubicBezTo>
                    <a:pt x="1415" y="1692"/>
                    <a:pt x="1415" y="1692"/>
                    <a:pt x="1415" y="1692"/>
                  </a:cubicBezTo>
                  <a:cubicBezTo>
                    <a:pt x="1407" y="1692"/>
                    <a:pt x="1407" y="1692"/>
                    <a:pt x="1407" y="1692"/>
                  </a:cubicBezTo>
                  <a:lnTo>
                    <a:pt x="269" y="1724"/>
                  </a:lnTo>
                  <a:close/>
                  <a:moveTo>
                    <a:pt x="166" y="1439"/>
                  </a:moveTo>
                  <a:lnTo>
                    <a:pt x="166" y="1439"/>
                  </a:lnTo>
                  <a:cubicBezTo>
                    <a:pt x="174" y="1439"/>
                    <a:pt x="182" y="1439"/>
                    <a:pt x="189" y="1439"/>
                  </a:cubicBezTo>
                  <a:cubicBezTo>
                    <a:pt x="197" y="1439"/>
                    <a:pt x="213" y="1447"/>
                    <a:pt x="229" y="1447"/>
                  </a:cubicBezTo>
                  <a:cubicBezTo>
                    <a:pt x="253" y="1447"/>
                    <a:pt x="269" y="1463"/>
                    <a:pt x="269" y="1463"/>
                  </a:cubicBezTo>
                  <a:lnTo>
                    <a:pt x="269" y="1463"/>
                  </a:lnTo>
                  <a:lnTo>
                    <a:pt x="269" y="1463"/>
                  </a:lnTo>
                  <a:cubicBezTo>
                    <a:pt x="276" y="1716"/>
                    <a:pt x="276" y="1716"/>
                    <a:pt x="276" y="1716"/>
                  </a:cubicBezTo>
                  <a:cubicBezTo>
                    <a:pt x="1399" y="1684"/>
                    <a:pt x="1399" y="1684"/>
                    <a:pt x="1399" y="1684"/>
                  </a:cubicBezTo>
                  <a:cubicBezTo>
                    <a:pt x="1399" y="1684"/>
                    <a:pt x="1399" y="1684"/>
                    <a:pt x="1399" y="1676"/>
                  </a:cubicBezTo>
                  <a:cubicBezTo>
                    <a:pt x="1391" y="1652"/>
                    <a:pt x="1399" y="1645"/>
                    <a:pt x="1407" y="1637"/>
                  </a:cubicBezTo>
                  <a:lnTo>
                    <a:pt x="1407" y="1629"/>
                  </a:lnTo>
                  <a:cubicBezTo>
                    <a:pt x="1399" y="1605"/>
                    <a:pt x="1399" y="1597"/>
                    <a:pt x="1407" y="1581"/>
                  </a:cubicBezTo>
                  <a:cubicBezTo>
                    <a:pt x="1407" y="1574"/>
                    <a:pt x="1415" y="1574"/>
                    <a:pt x="1415" y="1565"/>
                  </a:cubicBezTo>
                  <a:cubicBezTo>
                    <a:pt x="1423" y="1550"/>
                    <a:pt x="1415" y="1542"/>
                    <a:pt x="1399" y="1526"/>
                  </a:cubicBezTo>
                  <a:cubicBezTo>
                    <a:pt x="1399" y="1518"/>
                    <a:pt x="1391" y="1510"/>
                    <a:pt x="1383" y="1510"/>
                  </a:cubicBezTo>
                  <a:cubicBezTo>
                    <a:pt x="1352" y="1463"/>
                    <a:pt x="1359" y="1447"/>
                    <a:pt x="1375" y="1439"/>
                  </a:cubicBezTo>
                  <a:cubicBezTo>
                    <a:pt x="1383" y="1431"/>
                    <a:pt x="1375" y="1407"/>
                    <a:pt x="1375" y="1392"/>
                  </a:cubicBezTo>
                  <a:cubicBezTo>
                    <a:pt x="1367" y="1384"/>
                    <a:pt x="1367" y="1376"/>
                    <a:pt x="1367" y="1368"/>
                  </a:cubicBezTo>
                  <a:cubicBezTo>
                    <a:pt x="1367" y="1360"/>
                    <a:pt x="1367" y="1321"/>
                    <a:pt x="1399" y="1305"/>
                  </a:cubicBezTo>
                  <a:cubicBezTo>
                    <a:pt x="1415" y="1297"/>
                    <a:pt x="1415" y="1281"/>
                    <a:pt x="1407" y="1257"/>
                  </a:cubicBezTo>
                  <a:cubicBezTo>
                    <a:pt x="1399" y="1249"/>
                    <a:pt x="1399" y="1234"/>
                    <a:pt x="1399" y="1226"/>
                  </a:cubicBezTo>
                  <a:cubicBezTo>
                    <a:pt x="1399" y="1218"/>
                    <a:pt x="1399" y="1202"/>
                    <a:pt x="1399" y="1202"/>
                  </a:cubicBezTo>
                  <a:cubicBezTo>
                    <a:pt x="1407" y="1194"/>
                    <a:pt x="1423" y="1194"/>
                    <a:pt x="1430" y="1194"/>
                  </a:cubicBezTo>
                  <a:cubicBezTo>
                    <a:pt x="1439" y="1194"/>
                    <a:pt x="1439" y="1194"/>
                    <a:pt x="1439" y="1194"/>
                  </a:cubicBezTo>
                  <a:cubicBezTo>
                    <a:pt x="1454" y="1194"/>
                    <a:pt x="1454" y="1186"/>
                    <a:pt x="1462" y="1178"/>
                  </a:cubicBezTo>
                  <a:lnTo>
                    <a:pt x="1462" y="1170"/>
                  </a:lnTo>
                  <a:cubicBezTo>
                    <a:pt x="1454" y="1162"/>
                    <a:pt x="1454" y="1154"/>
                    <a:pt x="1454" y="1154"/>
                  </a:cubicBezTo>
                  <a:cubicBezTo>
                    <a:pt x="1454" y="1147"/>
                    <a:pt x="1454" y="1139"/>
                    <a:pt x="1462" y="1131"/>
                  </a:cubicBezTo>
                  <a:cubicBezTo>
                    <a:pt x="1470" y="1123"/>
                    <a:pt x="1470" y="1123"/>
                    <a:pt x="1462" y="1107"/>
                  </a:cubicBezTo>
                  <a:cubicBezTo>
                    <a:pt x="1462" y="1099"/>
                    <a:pt x="1462" y="1099"/>
                    <a:pt x="1462" y="1091"/>
                  </a:cubicBezTo>
                  <a:cubicBezTo>
                    <a:pt x="1454" y="1052"/>
                    <a:pt x="1525" y="1028"/>
                    <a:pt x="1533" y="1028"/>
                  </a:cubicBezTo>
                  <a:cubicBezTo>
                    <a:pt x="1565" y="1020"/>
                    <a:pt x="1565" y="1004"/>
                    <a:pt x="1565" y="981"/>
                  </a:cubicBezTo>
                  <a:cubicBezTo>
                    <a:pt x="1565" y="949"/>
                    <a:pt x="1565" y="917"/>
                    <a:pt x="1589" y="909"/>
                  </a:cubicBezTo>
                  <a:cubicBezTo>
                    <a:pt x="1604" y="894"/>
                    <a:pt x="1604" y="854"/>
                    <a:pt x="1612" y="822"/>
                  </a:cubicBezTo>
                  <a:cubicBezTo>
                    <a:pt x="1612" y="815"/>
                    <a:pt x="1612" y="807"/>
                    <a:pt x="1612" y="807"/>
                  </a:cubicBezTo>
                  <a:cubicBezTo>
                    <a:pt x="1612" y="775"/>
                    <a:pt x="1636" y="767"/>
                    <a:pt x="1652" y="767"/>
                  </a:cubicBezTo>
                  <a:cubicBezTo>
                    <a:pt x="1652" y="767"/>
                    <a:pt x="1652" y="767"/>
                    <a:pt x="1660" y="767"/>
                  </a:cubicBezTo>
                  <a:cubicBezTo>
                    <a:pt x="1660" y="767"/>
                    <a:pt x="1660" y="767"/>
                    <a:pt x="1668" y="767"/>
                  </a:cubicBezTo>
                  <a:cubicBezTo>
                    <a:pt x="1676" y="767"/>
                    <a:pt x="1676" y="767"/>
                    <a:pt x="1676" y="743"/>
                  </a:cubicBezTo>
                  <a:cubicBezTo>
                    <a:pt x="1676" y="704"/>
                    <a:pt x="1692" y="696"/>
                    <a:pt x="1699" y="696"/>
                  </a:cubicBezTo>
                  <a:cubicBezTo>
                    <a:pt x="1699" y="688"/>
                    <a:pt x="1707" y="664"/>
                    <a:pt x="1731" y="648"/>
                  </a:cubicBezTo>
                  <a:cubicBezTo>
                    <a:pt x="1739" y="641"/>
                    <a:pt x="1747" y="641"/>
                    <a:pt x="1755" y="633"/>
                  </a:cubicBezTo>
                  <a:cubicBezTo>
                    <a:pt x="1770" y="633"/>
                    <a:pt x="1778" y="625"/>
                    <a:pt x="1770" y="593"/>
                  </a:cubicBezTo>
                  <a:cubicBezTo>
                    <a:pt x="1770" y="569"/>
                    <a:pt x="1755" y="562"/>
                    <a:pt x="1739" y="554"/>
                  </a:cubicBezTo>
                  <a:cubicBezTo>
                    <a:pt x="1731" y="554"/>
                    <a:pt x="1723" y="546"/>
                    <a:pt x="1723" y="538"/>
                  </a:cubicBezTo>
                  <a:cubicBezTo>
                    <a:pt x="1723" y="530"/>
                    <a:pt x="1723" y="530"/>
                    <a:pt x="1723" y="522"/>
                  </a:cubicBezTo>
                  <a:cubicBezTo>
                    <a:pt x="1715" y="506"/>
                    <a:pt x="1715" y="490"/>
                    <a:pt x="1747" y="482"/>
                  </a:cubicBezTo>
                  <a:cubicBezTo>
                    <a:pt x="1770" y="467"/>
                    <a:pt x="1770" y="459"/>
                    <a:pt x="1770" y="435"/>
                  </a:cubicBezTo>
                  <a:lnTo>
                    <a:pt x="1770" y="427"/>
                  </a:lnTo>
                  <a:cubicBezTo>
                    <a:pt x="1778" y="411"/>
                    <a:pt x="1778" y="411"/>
                    <a:pt x="1786" y="411"/>
                  </a:cubicBezTo>
                  <a:lnTo>
                    <a:pt x="1794" y="404"/>
                  </a:lnTo>
                  <a:cubicBezTo>
                    <a:pt x="1802" y="395"/>
                    <a:pt x="1802" y="388"/>
                    <a:pt x="1794" y="380"/>
                  </a:cubicBezTo>
                  <a:cubicBezTo>
                    <a:pt x="1794" y="372"/>
                    <a:pt x="1794" y="364"/>
                    <a:pt x="1794" y="356"/>
                  </a:cubicBezTo>
                  <a:cubicBezTo>
                    <a:pt x="1802" y="348"/>
                    <a:pt x="1802" y="348"/>
                    <a:pt x="1810" y="348"/>
                  </a:cubicBezTo>
                  <a:cubicBezTo>
                    <a:pt x="1834" y="340"/>
                    <a:pt x="1865" y="269"/>
                    <a:pt x="1865" y="237"/>
                  </a:cubicBezTo>
                  <a:cubicBezTo>
                    <a:pt x="1818" y="245"/>
                    <a:pt x="1715" y="253"/>
                    <a:pt x="1676" y="253"/>
                  </a:cubicBezTo>
                  <a:cubicBezTo>
                    <a:pt x="1652" y="261"/>
                    <a:pt x="1636" y="253"/>
                    <a:pt x="1628" y="245"/>
                  </a:cubicBezTo>
                  <a:cubicBezTo>
                    <a:pt x="1628" y="237"/>
                    <a:pt x="1628" y="222"/>
                    <a:pt x="1644" y="206"/>
                  </a:cubicBezTo>
                  <a:cubicBezTo>
                    <a:pt x="1644" y="198"/>
                    <a:pt x="1652" y="190"/>
                    <a:pt x="1660" y="182"/>
                  </a:cubicBezTo>
                  <a:cubicBezTo>
                    <a:pt x="1676" y="158"/>
                    <a:pt x="1699" y="142"/>
                    <a:pt x="1715" y="87"/>
                  </a:cubicBezTo>
                  <a:cubicBezTo>
                    <a:pt x="1715" y="71"/>
                    <a:pt x="1715" y="56"/>
                    <a:pt x="1707" y="48"/>
                  </a:cubicBezTo>
                  <a:cubicBezTo>
                    <a:pt x="1692" y="16"/>
                    <a:pt x="1652" y="8"/>
                    <a:pt x="1644" y="8"/>
                  </a:cubicBezTo>
                  <a:cubicBezTo>
                    <a:pt x="1391" y="48"/>
                    <a:pt x="245" y="87"/>
                    <a:pt x="7" y="95"/>
                  </a:cubicBezTo>
                  <a:cubicBezTo>
                    <a:pt x="23" y="237"/>
                    <a:pt x="47" y="380"/>
                    <a:pt x="87" y="522"/>
                  </a:cubicBezTo>
                  <a:lnTo>
                    <a:pt x="87" y="522"/>
                  </a:lnTo>
                  <a:cubicBezTo>
                    <a:pt x="87" y="1407"/>
                    <a:pt x="87" y="1407"/>
                    <a:pt x="87" y="1407"/>
                  </a:cubicBezTo>
                  <a:lnTo>
                    <a:pt x="94" y="1407"/>
                  </a:lnTo>
                  <a:cubicBezTo>
                    <a:pt x="110" y="1407"/>
                    <a:pt x="118" y="1423"/>
                    <a:pt x="118" y="1439"/>
                  </a:cubicBezTo>
                  <a:cubicBezTo>
                    <a:pt x="126" y="1447"/>
                    <a:pt x="126" y="1463"/>
                    <a:pt x="134" y="1471"/>
                  </a:cubicBezTo>
                  <a:cubicBezTo>
                    <a:pt x="142" y="1471"/>
                    <a:pt x="142" y="1471"/>
                    <a:pt x="142" y="1471"/>
                  </a:cubicBezTo>
                  <a:cubicBezTo>
                    <a:pt x="142" y="1471"/>
                    <a:pt x="150" y="1463"/>
                    <a:pt x="150" y="1455"/>
                  </a:cubicBezTo>
                  <a:cubicBezTo>
                    <a:pt x="150" y="1447"/>
                    <a:pt x="158" y="1439"/>
                    <a:pt x="166" y="1439"/>
                  </a:cubicBezTo>
                  <a:close/>
                </a:path>
              </a:pathLst>
            </a:custGeom>
            <a:solidFill>
              <a:schemeClr val="accent6"/>
            </a:solidFill>
            <a:ln>
              <a:solidFill>
                <a:schemeClr val="bg2"/>
              </a:solidFill>
            </a:ln>
            <a:effectLst/>
          </p:spPr>
          <p:txBody>
            <a:bodyPr wrap="none" anchor="ctr"/>
            <a:lstStyle/>
            <a:p>
              <a:endParaRPr lang="en-US" dirty="0">
                <a:latin typeface="Calibri Light" panose="020F0302020204030204"/>
              </a:endParaRPr>
            </a:p>
          </p:txBody>
        </p:sp>
        <p:sp>
          <p:nvSpPr>
            <p:cNvPr id="95" name="Freeform 514"/>
            <p:cNvSpPr>
              <a:spLocks noChangeArrowheads="1"/>
            </p:cNvSpPr>
            <p:nvPr/>
          </p:nvSpPr>
          <p:spPr bwMode="auto">
            <a:xfrm>
              <a:off x="12422443" y="5732323"/>
              <a:ext cx="1331281" cy="1155014"/>
            </a:xfrm>
            <a:custGeom>
              <a:avLst/>
              <a:gdLst>
                <a:gd name="T0" fmla="*/ 2498 w 2531"/>
                <a:gd name="T1" fmla="*/ 1674 h 2197"/>
                <a:gd name="T2" fmla="*/ 2498 w 2531"/>
                <a:gd name="T3" fmla="*/ 1674 h 2197"/>
                <a:gd name="T4" fmla="*/ 2474 w 2531"/>
                <a:gd name="T5" fmla="*/ 1674 h 2197"/>
                <a:gd name="T6" fmla="*/ 2403 w 2531"/>
                <a:gd name="T7" fmla="*/ 1643 h 2197"/>
                <a:gd name="T8" fmla="*/ 2348 w 2531"/>
                <a:gd name="T9" fmla="*/ 1540 h 2197"/>
                <a:gd name="T10" fmla="*/ 2372 w 2531"/>
                <a:gd name="T11" fmla="*/ 1485 h 2197"/>
                <a:gd name="T12" fmla="*/ 2324 w 2531"/>
                <a:gd name="T13" fmla="*/ 1374 h 2197"/>
                <a:gd name="T14" fmla="*/ 2261 w 2531"/>
                <a:gd name="T15" fmla="*/ 1335 h 2197"/>
                <a:gd name="T16" fmla="*/ 2166 w 2531"/>
                <a:gd name="T17" fmla="*/ 1271 h 2197"/>
                <a:gd name="T18" fmla="*/ 1984 w 2531"/>
                <a:gd name="T19" fmla="*/ 1035 h 2197"/>
                <a:gd name="T20" fmla="*/ 2048 w 2531"/>
                <a:gd name="T21" fmla="*/ 806 h 2197"/>
                <a:gd name="T22" fmla="*/ 1984 w 2531"/>
                <a:gd name="T23" fmla="*/ 782 h 2197"/>
                <a:gd name="T24" fmla="*/ 1953 w 2531"/>
                <a:gd name="T25" fmla="*/ 782 h 2197"/>
                <a:gd name="T26" fmla="*/ 1905 w 2531"/>
                <a:gd name="T27" fmla="*/ 774 h 2197"/>
                <a:gd name="T28" fmla="*/ 1850 w 2531"/>
                <a:gd name="T29" fmla="*/ 766 h 2197"/>
                <a:gd name="T30" fmla="*/ 1810 w 2531"/>
                <a:gd name="T31" fmla="*/ 632 h 2197"/>
                <a:gd name="T32" fmla="*/ 1684 w 2531"/>
                <a:gd name="T33" fmla="*/ 537 h 2197"/>
                <a:gd name="T34" fmla="*/ 1534 w 2531"/>
                <a:gd name="T35" fmla="*/ 339 h 2197"/>
                <a:gd name="T36" fmla="*/ 1541 w 2531"/>
                <a:gd name="T37" fmla="*/ 134 h 2197"/>
                <a:gd name="T38" fmla="*/ 1447 w 2531"/>
                <a:gd name="T39" fmla="*/ 31 h 2197"/>
                <a:gd name="T40" fmla="*/ 1415 w 2531"/>
                <a:gd name="T41" fmla="*/ 15 h 2197"/>
                <a:gd name="T42" fmla="*/ 0 w 2531"/>
                <a:gd name="T43" fmla="*/ 79 h 2197"/>
                <a:gd name="T44" fmla="*/ 8 w 2531"/>
                <a:gd name="T45" fmla="*/ 110 h 2197"/>
                <a:gd name="T46" fmla="*/ 16 w 2531"/>
                <a:gd name="T47" fmla="*/ 150 h 2197"/>
                <a:gd name="T48" fmla="*/ 95 w 2531"/>
                <a:gd name="T49" fmla="*/ 229 h 2197"/>
                <a:gd name="T50" fmla="*/ 103 w 2531"/>
                <a:gd name="T51" fmla="*/ 308 h 2197"/>
                <a:gd name="T52" fmla="*/ 150 w 2531"/>
                <a:gd name="T53" fmla="*/ 339 h 2197"/>
                <a:gd name="T54" fmla="*/ 229 w 2531"/>
                <a:gd name="T55" fmla="*/ 426 h 2197"/>
                <a:gd name="T56" fmla="*/ 253 w 2531"/>
                <a:gd name="T57" fmla="*/ 403 h 2197"/>
                <a:gd name="T58" fmla="*/ 293 w 2531"/>
                <a:gd name="T59" fmla="*/ 411 h 2197"/>
                <a:gd name="T60" fmla="*/ 324 w 2531"/>
                <a:gd name="T61" fmla="*/ 458 h 2197"/>
                <a:gd name="T62" fmla="*/ 300 w 2531"/>
                <a:gd name="T63" fmla="*/ 490 h 2197"/>
                <a:gd name="T64" fmla="*/ 229 w 2531"/>
                <a:gd name="T65" fmla="*/ 553 h 2197"/>
                <a:gd name="T66" fmla="*/ 293 w 2531"/>
                <a:gd name="T67" fmla="*/ 608 h 2197"/>
                <a:gd name="T68" fmla="*/ 324 w 2531"/>
                <a:gd name="T69" fmla="*/ 664 h 2197"/>
                <a:gd name="T70" fmla="*/ 380 w 2531"/>
                <a:gd name="T71" fmla="*/ 727 h 2197"/>
                <a:gd name="T72" fmla="*/ 427 w 2531"/>
                <a:gd name="T73" fmla="*/ 837 h 2197"/>
                <a:gd name="T74" fmla="*/ 427 w 2531"/>
                <a:gd name="T75" fmla="*/ 1777 h 2197"/>
                <a:gd name="T76" fmla="*/ 451 w 2531"/>
                <a:gd name="T77" fmla="*/ 2022 h 2197"/>
                <a:gd name="T78" fmla="*/ 2095 w 2531"/>
                <a:gd name="T79" fmla="*/ 1943 h 2197"/>
                <a:gd name="T80" fmla="*/ 2166 w 2531"/>
                <a:gd name="T81" fmla="*/ 2022 h 2197"/>
                <a:gd name="T82" fmla="*/ 2095 w 2531"/>
                <a:gd name="T83" fmla="*/ 2141 h 2197"/>
                <a:gd name="T84" fmla="*/ 2127 w 2531"/>
                <a:gd name="T85" fmla="*/ 2188 h 2197"/>
                <a:gd name="T86" fmla="*/ 2324 w 2531"/>
                <a:gd name="T87" fmla="*/ 2172 h 2197"/>
                <a:gd name="T88" fmla="*/ 2316 w 2531"/>
                <a:gd name="T89" fmla="*/ 2157 h 2197"/>
                <a:gd name="T90" fmla="*/ 2316 w 2531"/>
                <a:gd name="T91" fmla="*/ 2109 h 2197"/>
                <a:gd name="T92" fmla="*/ 2332 w 2531"/>
                <a:gd name="T93" fmla="*/ 2030 h 2197"/>
                <a:gd name="T94" fmla="*/ 2364 w 2531"/>
                <a:gd name="T95" fmla="*/ 1967 h 2197"/>
                <a:gd name="T96" fmla="*/ 2356 w 2531"/>
                <a:gd name="T97" fmla="*/ 1896 h 2197"/>
                <a:gd name="T98" fmla="*/ 2411 w 2531"/>
                <a:gd name="T99" fmla="*/ 1888 h 2197"/>
                <a:gd name="T100" fmla="*/ 2451 w 2531"/>
                <a:gd name="T101" fmla="*/ 1864 h 2197"/>
                <a:gd name="T102" fmla="*/ 2474 w 2531"/>
                <a:gd name="T103" fmla="*/ 1840 h 2197"/>
                <a:gd name="T104" fmla="*/ 2490 w 2531"/>
                <a:gd name="T105" fmla="*/ 1769 h 2197"/>
                <a:gd name="T106" fmla="*/ 2498 w 2531"/>
                <a:gd name="T107" fmla="*/ 1674 h 2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531" h="2197">
                  <a:moveTo>
                    <a:pt x="2498" y="1674"/>
                  </a:moveTo>
                  <a:lnTo>
                    <a:pt x="2498" y="1674"/>
                  </a:lnTo>
                  <a:cubicBezTo>
                    <a:pt x="2490" y="1666"/>
                    <a:pt x="2482" y="1674"/>
                    <a:pt x="2474" y="1674"/>
                  </a:cubicBezTo>
                  <a:cubicBezTo>
                    <a:pt x="2451" y="1674"/>
                    <a:pt x="2419" y="1674"/>
                    <a:pt x="2403" y="1643"/>
                  </a:cubicBezTo>
                  <a:cubicBezTo>
                    <a:pt x="2380" y="1595"/>
                    <a:pt x="2324" y="1564"/>
                    <a:pt x="2348" y="1540"/>
                  </a:cubicBezTo>
                  <a:cubicBezTo>
                    <a:pt x="2364" y="1516"/>
                    <a:pt x="2395" y="1532"/>
                    <a:pt x="2372" y="1485"/>
                  </a:cubicBezTo>
                  <a:cubicBezTo>
                    <a:pt x="2356" y="1445"/>
                    <a:pt x="2324" y="1406"/>
                    <a:pt x="2324" y="1374"/>
                  </a:cubicBezTo>
                  <a:cubicBezTo>
                    <a:pt x="2324" y="1350"/>
                    <a:pt x="2285" y="1366"/>
                    <a:pt x="2261" y="1335"/>
                  </a:cubicBezTo>
                  <a:cubicBezTo>
                    <a:pt x="2237" y="1303"/>
                    <a:pt x="2182" y="1303"/>
                    <a:pt x="2166" y="1271"/>
                  </a:cubicBezTo>
                  <a:cubicBezTo>
                    <a:pt x="2150" y="1240"/>
                    <a:pt x="1929" y="1129"/>
                    <a:pt x="1984" y="1035"/>
                  </a:cubicBezTo>
                  <a:cubicBezTo>
                    <a:pt x="2048" y="940"/>
                    <a:pt x="2079" y="837"/>
                    <a:pt x="2048" y="806"/>
                  </a:cubicBezTo>
                  <a:cubicBezTo>
                    <a:pt x="2008" y="782"/>
                    <a:pt x="1984" y="766"/>
                    <a:pt x="1984" y="782"/>
                  </a:cubicBezTo>
                  <a:cubicBezTo>
                    <a:pt x="1984" y="798"/>
                    <a:pt x="1961" y="798"/>
                    <a:pt x="1953" y="782"/>
                  </a:cubicBezTo>
                  <a:cubicBezTo>
                    <a:pt x="1945" y="774"/>
                    <a:pt x="1929" y="766"/>
                    <a:pt x="1905" y="774"/>
                  </a:cubicBezTo>
                  <a:cubicBezTo>
                    <a:pt x="1881" y="790"/>
                    <a:pt x="1874" y="814"/>
                    <a:pt x="1850" y="766"/>
                  </a:cubicBezTo>
                  <a:cubicBezTo>
                    <a:pt x="1834" y="719"/>
                    <a:pt x="1834" y="640"/>
                    <a:pt x="1810" y="632"/>
                  </a:cubicBezTo>
                  <a:cubicBezTo>
                    <a:pt x="1787" y="624"/>
                    <a:pt x="1692" y="577"/>
                    <a:pt x="1684" y="537"/>
                  </a:cubicBezTo>
                  <a:cubicBezTo>
                    <a:pt x="1684" y="490"/>
                    <a:pt x="1541" y="395"/>
                    <a:pt x="1534" y="339"/>
                  </a:cubicBezTo>
                  <a:cubicBezTo>
                    <a:pt x="1526" y="284"/>
                    <a:pt x="1526" y="158"/>
                    <a:pt x="1541" y="134"/>
                  </a:cubicBezTo>
                  <a:cubicBezTo>
                    <a:pt x="1510" y="94"/>
                    <a:pt x="1455" y="47"/>
                    <a:pt x="1447" y="31"/>
                  </a:cubicBezTo>
                  <a:cubicBezTo>
                    <a:pt x="1423" y="0"/>
                    <a:pt x="1415" y="15"/>
                    <a:pt x="1415" y="15"/>
                  </a:cubicBezTo>
                  <a:cubicBezTo>
                    <a:pt x="1091" y="63"/>
                    <a:pt x="119" y="79"/>
                    <a:pt x="0" y="79"/>
                  </a:cubicBezTo>
                  <a:cubicBezTo>
                    <a:pt x="0" y="94"/>
                    <a:pt x="0" y="102"/>
                    <a:pt x="8" y="110"/>
                  </a:cubicBezTo>
                  <a:cubicBezTo>
                    <a:pt x="32" y="142"/>
                    <a:pt x="8" y="110"/>
                    <a:pt x="16" y="150"/>
                  </a:cubicBezTo>
                  <a:cubicBezTo>
                    <a:pt x="24" y="181"/>
                    <a:pt x="55" y="197"/>
                    <a:pt x="95" y="229"/>
                  </a:cubicBezTo>
                  <a:cubicBezTo>
                    <a:pt x="127" y="260"/>
                    <a:pt x="103" y="276"/>
                    <a:pt x="103" y="308"/>
                  </a:cubicBezTo>
                  <a:cubicBezTo>
                    <a:pt x="103" y="339"/>
                    <a:pt x="134" y="331"/>
                    <a:pt x="150" y="339"/>
                  </a:cubicBezTo>
                  <a:cubicBezTo>
                    <a:pt x="158" y="355"/>
                    <a:pt x="214" y="403"/>
                    <a:pt x="229" y="426"/>
                  </a:cubicBezTo>
                  <a:cubicBezTo>
                    <a:pt x="253" y="442"/>
                    <a:pt x="253" y="426"/>
                    <a:pt x="253" y="403"/>
                  </a:cubicBezTo>
                  <a:cubicBezTo>
                    <a:pt x="253" y="379"/>
                    <a:pt x="293" y="387"/>
                    <a:pt x="293" y="411"/>
                  </a:cubicBezTo>
                  <a:cubicBezTo>
                    <a:pt x="293" y="434"/>
                    <a:pt x="316" y="434"/>
                    <a:pt x="324" y="458"/>
                  </a:cubicBezTo>
                  <a:cubicBezTo>
                    <a:pt x="340" y="482"/>
                    <a:pt x="324" y="482"/>
                    <a:pt x="300" y="490"/>
                  </a:cubicBezTo>
                  <a:cubicBezTo>
                    <a:pt x="277" y="497"/>
                    <a:pt x="261" y="521"/>
                    <a:pt x="229" y="553"/>
                  </a:cubicBezTo>
                  <a:cubicBezTo>
                    <a:pt x="205" y="577"/>
                    <a:pt x="253" y="584"/>
                    <a:pt x="293" y="608"/>
                  </a:cubicBezTo>
                  <a:cubicBezTo>
                    <a:pt x="324" y="632"/>
                    <a:pt x="324" y="632"/>
                    <a:pt x="324" y="664"/>
                  </a:cubicBezTo>
                  <a:cubicBezTo>
                    <a:pt x="324" y="695"/>
                    <a:pt x="356" y="703"/>
                    <a:pt x="380" y="727"/>
                  </a:cubicBezTo>
                  <a:cubicBezTo>
                    <a:pt x="395" y="750"/>
                    <a:pt x="435" y="711"/>
                    <a:pt x="427" y="837"/>
                  </a:cubicBezTo>
                  <a:cubicBezTo>
                    <a:pt x="419" y="964"/>
                    <a:pt x="427" y="1777"/>
                    <a:pt x="427" y="1777"/>
                  </a:cubicBezTo>
                  <a:cubicBezTo>
                    <a:pt x="427" y="1777"/>
                    <a:pt x="435" y="1872"/>
                    <a:pt x="451" y="2022"/>
                  </a:cubicBezTo>
                  <a:cubicBezTo>
                    <a:pt x="664" y="2014"/>
                    <a:pt x="1834" y="1975"/>
                    <a:pt x="2095" y="1943"/>
                  </a:cubicBezTo>
                  <a:cubicBezTo>
                    <a:pt x="2095" y="1943"/>
                    <a:pt x="2190" y="1959"/>
                    <a:pt x="2166" y="2022"/>
                  </a:cubicBezTo>
                  <a:cubicBezTo>
                    <a:pt x="2150" y="2093"/>
                    <a:pt x="2119" y="2109"/>
                    <a:pt x="2095" y="2141"/>
                  </a:cubicBezTo>
                  <a:cubicBezTo>
                    <a:pt x="2079" y="2172"/>
                    <a:pt x="2079" y="2196"/>
                    <a:pt x="2127" y="2188"/>
                  </a:cubicBezTo>
                  <a:cubicBezTo>
                    <a:pt x="2158" y="2180"/>
                    <a:pt x="2261" y="2172"/>
                    <a:pt x="2324" y="2172"/>
                  </a:cubicBezTo>
                  <a:cubicBezTo>
                    <a:pt x="2324" y="2164"/>
                    <a:pt x="2324" y="2164"/>
                    <a:pt x="2316" y="2157"/>
                  </a:cubicBezTo>
                  <a:cubicBezTo>
                    <a:pt x="2308" y="2133"/>
                    <a:pt x="2293" y="2125"/>
                    <a:pt x="2316" y="2109"/>
                  </a:cubicBezTo>
                  <a:cubicBezTo>
                    <a:pt x="2332" y="2093"/>
                    <a:pt x="2308" y="2046"/>
                    <a:pt x="2332" y="2030"/>
                  </a:cubicBezTo>
                  <a:cubicBezTo>
                    <a:pt x="2364" y="2006"/>
                    <a:pt x="2348" y="1991"/>
                    <a:pt x="2364" y="1967"/>
                  </a:cubicBezTo>
                  <a:cubicBezTo>
                    <a:pt x="2372" y="1951"/>
                    <a:pt x="2316" y="1888"/>
                    <a:pt x="2356" y="1896"/>
                  </a:cubicBezTo>
                  <a:cubicBezTo>
                    <a:pt x="2395" y="1904"/>
                    <a:pt x="2411" y="1904"/>
                    <a:pt x="2411" y="1888"/>
                  </a:cubicBezTo>
                  <a:cubicBezTo>
                    <a:pt x="2411" y="1880"/>
                    <a:pt x="2435" y="1864"/>
                    <a:pt x="2451" y="1864"/>
                  </a:cubicBezTo>
                  <a:cubicBezTo>
                    <a:pt x="2459" y="1872"/>
                    <a:pt x="2459" y="1888"/>
                    <a:pt x="2474" y="1840"/>
                  </a:cubicBezTo>
                  <a:cubicBezTo>
                    <a:pt x="2490" y="1793"/>
                    <a:pt x="2459" y="1769"/>
                    <a:pt x="2490" y="1769"/>
                  </a:cubicBezTo>
                  <a:cubicBezTo>
                    <a:pt x="2530" y="1769"/>
                    <a:pt x="2506" y="1682"/>
                    <a:pt x="2498" y="1674"/>
                  </a:cubicBezTo>
                </a:path>
              </a:pathLst>
            </a:custGeom>
            <a:solidFill>
              <a:schemeClr val="accent6"/>
            </a:solidFill>
            <a:ln>
              <a:solidFill>
                <a:schemeClr val="bg2"/>
              </a:solidFill>
            </a:ln>
            <a:effectLst/>
          </p:spPr>
          <p:txBody>
            <a:bodyPr wrap="none" anchor="ctr"/>
            <a:lstStyle/>
            <a:p>
              <a:endParaRPr lang="en-US" dirty="0">
                <a:latin typeface="Calibri Light" panose="020F0302020204030204"/>
              </a:endParaRPr>
            </a:p>
          </p:txBody>
        </p:sp>
        <p:sp>
          <p:nvSpPr>
            <p:cNvPr id="96" name="Freeform 586"/>
            <p:cNvSpPr>
              <a:spLocks noChangeArrowheads="1"/>
            </p:cNvSpPr>
            <p:nvPr/>
          </p:nvSpPr>
          <p:spPr bwMode="auto">
            <a:xfrm>
              <a:off x="13551946" y="6534803"/>
              <a:ext cx="1655984" cy="582146"/>
            </a:xfrm>
            <a:custGeom>
              <a:avLst/>
              <a:gdLst>
                <a:gd name="T0" fmla="*/ 2340 w 3148"/>
                <a:gd name="T1" fmla="*/ 751 h 1108"/>
                <a:gd name="T2" fmla="*/ 2340 w 3148"/>
                <a:gd name="T3" fmla="*/ 751 h 1108"/>
                <a:gd name="T4" fmla="*/ 2340 w 3148"/>
                <a:gd name="T5" fmla="*/ 664 h 1108"/>
                <a:gd name="T6" fmla="*/ 2419 w 3148"/>
                <a:gd name="T7" fmla="*/ 617 h 1108"/>
                <a:gd name="T8" fmla="*/ 2530 w 3148"/>
                <a:gd name="T9" fmla="*/ 593 h 1108"/>
                <a:gd name="T10" fmla="*/ 2680 w 3148"/>
                <a:gd name="T11" fmla="*/ 459 h 1108"/>
                <a:gd name="T12" fmla="*/ 2720 w 3148"/>
                <a:gd name="T13" fmla="*/ 395 h 1108"/>
                <a:gd name="T14" fmla="*/ 2791 w 3148"/>
                <a:gd name="T15" fmla="*/ 356 h 1108"/>
                <a:gd name="T16" fmla="*/ 2807 w 3148"/>
                <a:gd name="T17" fmla="*/ 309 h 1108"/>
                <a:gd name="T18" fmla="*/ 2862 w 3148"/>
                <a:gd name="T19" fmla="*/ 348 h 1108"/>
                <a:gd name="T20" fmla="*/ 2917 w 3148"/>
                <a:gd name="T21" fmla="*/ 245 h 1108"/>
                <a:gd name="T22" fmla="*/ 3004 w 3148"/>
                <a:gd name="T23" fmla="*/ 261 h 1108"/>
                <a:gd name="T24" fmla="*/ 3076 w 3148"/>
                <a:gd name="T25" fmla="*/ 174 h 1108"/>
                <a:gd name="T26" fmla="*/ 3131 w 3148"/>
                <a:gd name="T27" fmla="*/ 111 h 1108"/>
                <a:gd name="T28" fmla="*/ 3139 w 3148"/>
                <a:gd name="T29" fmla="*/ 0 h 1108"/>
                <a:gd name="T30" fmla="*/ 2981 w 3148"/>
                <a:gd name="T31" fmla="*/ 24 h 1108"/>
                <a:gd name="T32" fmla="*/ 941 w 3148"/>
                <a:gd name="T33" fmla="*/ 253 h 1108"/>
                <a:gd name="T34" fmla="*/ 894 w 3148"/>
                <a:gd name="T35" fmla="*/ 285 h 1108"/>
                <a:gd name="T36" fmla="*/ 838 w 3148"/>
                <a:gd name="T37" fmla="*/ 261 h 1108"/>
                <a:gd name="T38" fmla="*/ 759 w 3148"/>
                <a:gd name="T39" fmla="*/ 269 h 1108"/>
                <a:gd name="T40" fmla="*/ 759 w 3148"/>
                <a:gd name="T41" fmla="*/ 356 h 1108"/>
                <a:gd name="T42" fmla="*/ 261 w 3148"/>
                <a:gd name="T43" fmla="*/ 372 h 1108"/>
                <a:gd name="T44" fmla="*/ 206 w 3148"/>
                <a:gd name="T45" fmla="*/ 372 h 1108"/>
                <a:gd name="T46" fmla="*/ 214 w 3148"/>
                <a:gd name="T47" fmla="*/ 443 h 1108"/>
                <a:gd name="T48" fmla="*/ 182 w 3148"/>
                <a:gd name="T49" fmla="*/ 506 h 1108"/>
                <a:gd name="T50" fmla="*/ 166 w 3148"/>
                <a:gd name="T51" fmla="*/ 585 h 1108"/>
                <a:gd name="T52" fmla="*/ 166 w 3148"/>
                <a:gd name="T53" fmla="*/ 633 h 1108"/>
                <a:gd name="T54" fmla="*/ 111 w 3148"/>
                <a:gd name="T55" fmla="*/ 759 h 1108"/>
                <a:gd name="T56" fmla="*/ 103 w 3148"/>
                <a:gd name="T57" fmla="*/ 815 h 1108"/>
                <a:gd name="T58" fmla="*/ 79 w 3148"/>
                <a:gd name="T59" fmla="*/ 838 h 1108"/>
                <a:gd name="T60" fmla="*/ 48 w 3148"/>
                <a:gd name="T61" fmla="*/ 893 h 1108"/>
                <a:gd name="T62" fmla="*/ 24 w 3148"/>
                <a:gd name="T63" fmla="*/ 949 h 1108"/>
                <a:gd name="T64" fmla="*/ 79 w 3148"/>
                <a:gd name="T65" fmla="*/ 1004 h 1108"/>
                <a:gd name="T66" fmla="*/ 40 w 3148"/>
                <a:gd name="T67" fmla="*/ 1059 h 1108"/>
                <a:gd name="T68" fmla="*/ 0 w 3148"/>
                <a:gd name="T69" fmla="*/ 1107 h 1108"/>
                <a:gd name="T70" fmla="*/ 2246 w 3148"/>
                <a:gd name="T71" fmla="*/ 893 h 1108"/>
                <a:gd name="T72" fmla="*/ 2246 w 3148"/>
                <a:gd name="T73" fmla="*/ 783 h 1108"/>
                <a:gd name="T74" fmla="*/ 2340 w 3148"/>
                <a:gd name="T75" fmla="*/ 751 h 1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148" h="1108">
                  <a:moveTo>
                    <a:pt x="2340" y="751"/>
                  </a:moveTo>
                  <a:lnTo>
                    <a:pt x="2340" y="751"/>
                  </a:lnTo>
                  <a:cubicBezTo>
                    <a:pt x="2356" y="728"/>
                    <a:pt x="2348" y="696"/>
                    <a:pt x="2340" y="664"/>
                  </a:cubicBezTo>
                  <a:cubicBezTo>
                    <a:pt x="2333" y="633"/>
                    <a:pt x="2356" y="656"/>
                    <a:pt x="2419" y="617"/>
                  </a:cubicBezTo>
                  <a:cubicBezTo>
                    <a:pt x="2475" y="569"/>
                    <a:pt x="2499" y="625"/>
                    <a:pt x="2530" y="593"/>
                  </a:cubicBezTo>
                  <a:cubicBezTo>
                    <a:pt x="2562" y="562"/>
                    <a:pt x="2641" y="467"/>
                    <a:pt x="2680" y="459"/>
                  </a:cubicBezTo>
                  <a:cubicBezTo>
                    <a:pt x="2720" y="459"/>
                    <a:pt x="2720" y="411"/>
                    <a:pt x="2720" y="395"/>
                  </a:cubicBezTo>
                  <a:cubicBezTo>
                    <a:pt x="2720" y="372"/>
                    <a:pt x="2775" y="380"/>
                    <a:pt x="2791" y="356"/>
                  </a:cubicBezTo>
                  <a:cubicBezTo>
                    <a:pt x="2807" y="332"/>
                    <a:pt x="2783" y="309"/>
                    <a:pt x="2807" y="309"/>
                  </a:cubicBezTo>
                  <a:cubicBezTo>
                    <a:pt x="2830" y="309"/>
                    <a:pt x="2815" y="356"/>
                    <a:pt x="2862" y="348"/>
                  </a:cubicBezTo>
                  <a:cubicBezTo>
                    <a:pt x="2910" y="340"/>
                    <a:pt x="2878" y="285"/>
                    <a:pt x="2917" y="245"/>
                  </a:cubicBezTo>
                  <a:cubicBezTo>
                    <a:pt x="2965" y="206"/>
                    <a:pt x="3004" y="245"/>
                    <a:pt x="3004" y="261"/>
                  </a:cubicBezTo>
                  <a:cubicBezTo>
                    <a:pt x="3012" y="285"/>
                    <a:pt x="3060" y="222"/>
                    <a:pt x="3076" y="174"/>
                  </a:cubicBezTo>
                  <a:cubicBezTo>
                    <a:pt x="3091" y="127"/>
                    <a:pt x="3107" y="150"/>
                    <a:pt x="3131" y="111"/>
                  </a:cubicBezTo>
                  <a:cubicBezTo>
                    <a:pt x="3147" y="79"/>
                    <a:pt x="3139" y="32"/>
                    <a:pt x="3139" y="0"/>
                  </a:cubicBezTo>
                  <a:cubicBezTo>
                    <a:pt x="3099" y="0"/>
                    <a:pt x="3036" y="8"/>
                    <a:pt x="2981" y="24"/>
                  </a:cubicBezTo>
                  <a:cubicBezTo>
                    <a:pt x="2910" y="32"/>
                    <a:pt x="1637" y="222"/>
                    <a:pt x="941" y="253"/>
                  </a:cubicBezTo>
                  <a:cubicBezTo>
                    <a:pt x="941" y="253"/>
                    <a:pt x="901" y="261"/>
                    <a:pt x="894" y="285"/>
                  </a:cubicBezTo>
                  <a:cubicBezTo>
                    <a:pt x="886" y="301"/>
                    <a:pt x="862" y="277"/>
                    <a:pt x="838" y="261"/>
                  </a:cubicBezTo>
                  <a:cubicBezTo>
                    <a:pt x="823" y="253"/>
                    <a:pt x="759" y="245"/>
                    <a:pt x="759" y="269"/>
                  </a:cubicBezTo>
                  <a:cubicBezTo>
                    <a:pt x="759" y="293"/>
                    <a:pt x="791" y="348"/>
                    <a:pt x="759" y="356"/>
                  </a:cubicBezTo>
                  <a:cubicBezTo>
                    <a:pt x="728" y="356"/>
                    <a:pt x="356" y="388"/>
                    <a:pt x="261" y="372"/>
                  </a:cubicBezTo>
                  <a:cubicBezTo>
                    <a:pt x="253" y="380"/>
                    <a:pt x="237" y="380"/>
                    <a:pt x="206" y="372"/>
                  </a:cubicBezTo>
                  <a:cubicBezTo>
                    <a:pt x="166" y="364"/>
                    <a:pt x="222" y="427"/>
                    <a:pt x="214" y="443"/>
                  </a:cubicBezTo>
                  <a:cubicBezTo>
                    <a:pt x="198" y="467"/>
                    <a:pt x="214" y="482"/>
                    <a:pt x="182" y="506"/>
                  </a:cubicBezTo>
                  <a:cubicBezTo>
                    <a:pt x="158" y="522"/>
                    <a:pt x="182" y="569"/>
                    <a:pt x="166" y="585"/>
                  </a:cubicBezTo>
                  <a:cubicBezTo>
                    <a:pt x="143" y="601"/>
                    <a:pt x="158" y="609"/>
                    <a:pt x="166" y="633"/>
                  </a:cubicBezTo>
                  <a:cubicBezTo>
                    <a:pt x="174" y="664"/>
                    <a:pt x="143" y="751"/>
                    <a:pt x="111" y="759"/>
                  </a:cubicBezTo>
                  <a:cubicBezTo>
                    <a:pt x="79" y="767"/>
                    <a:pt x="119" y="799"/>
                    <a:pt x="103" y="815"/>
                  </a:cubicBezTo>
                  <a:cubicBezTo>
                    <a:pt x="87" y="830"/>
                    <a:pt x="79" y="815"/>
                    <a:pt x="79" y="838"/>
                  </a:cubicBezTo>
                  <a:cubicBezTo>
                    <a:pt x="71" y="862"/>
                    <a:pt x="71" y="886"/>
                    <a:pt x="48" y="893"/>
                  </a:cubicBezTo>
                  <a:cubicBezTo>
                    <a:pt x="16" y="909"/>
                    <a:pt x="24" y="925"/>
                    <a:pt x="24" y="949"/>
                  </a:cubicBezTo>
                  <a:cubicBezTo>
                    <a:pt x="24" y="973"/>
                    <a:pt x="64" y="957"/>
                    <a:pt x="79" y="1004"/>
                  </a:cubicBezTo>
                  <a:cubicBezTo>
                    <a:pt x="87" y="1052"/>
                    <a:pt x="64" y="1044"/>
                    <a:pt x="40" y="1059"/>
                  </a:cubicBezTo>
                  <a:cubicBezTo>
                    <a:pt x="8" y="1075"/>
                    <a:pt x="0" y="1107"/>
                    <a:pt x="0" y="1107"/>
                  </a:cubicBezTo>
                  <a:cubicBezTo>
                    <a:pt x="593" y="1083"/>
                    <a:pt x="1645" y="957"/>
                    <a:pt x="2246" y="893"/>
                  </a:cubicBezTo>
                  <a:cubicBezTo>
                    <a:pt x="2246" y="846"/>
                    <a:pt x="2246" y="791"/>
                    <a:pt x="2246" y="783"/>
                  </a:cubicBezTo>
                  <a:cubicBezTo>
                    <a:pt x="2246" y="759"/>
                    <a:pt x="2317" y="767"/>
                    <a:pt x="2340" y="751"/>
                  </a:cubicBezTo>
                </a:path>
              </a:pathLst>
            </a:custGeom>
            <a:solidFill>
              <a:schemeClr val="accent6"/>
            </a:solidFill>
            <a:ln>
              <a:solidFill>
                <a:schemeClr val="bg2"/>
              </a:solidFill>
            </a:ln>
            <a:effectLst/>
          </p:spPr>
          <p:txBody>
            <a:bodyPr wrap="none" anchor="ctr"/>
            <a:lstStyle/>
            <a:p>
              <a:endParaRPr lang="en-US" dirty="0">
                <a:latin typeface="Calibri Light" panose="020F0302020204030204"/>
              </a:endParaRPr>
            </a:p>
          </p:txBody>
        </p:sp>
        <p:sp>
          <p:nvSpPr>
            <p:cNvPr id="97" name="Freeform 587"/>
            <p:cNvSpPr>
              <a:spLocks noChangeArrowheads="1"/>
            </p:cNvSpPr>
            <p:nvPr/>
          </p:nvSpPr>
          <p:spPr bwMode="auto">
            <a:xfrm>
              <a:off x="13549626" y="6530164"/>
              <a:ext cx="1658304" cy="586785"/>
            </a:xfrm>
            <a:custGeom>
              <a:avLst/>
              <a:gdLst>
                <a:gd name="T0" fmla="*/ 0 w 3155"/>
                <a:gd name="T1" fmla="*/ 1115 h 1116"/>
                <a:gd name="T2" fmla="*/ 78 w 3155"/>
                <a:gd name="T3" fmla="*/ 1012 h 1116"/>
                <a:gd name="T4" fmla="*/ 31 w 3155"/>
                <a:gd name="T5" fmla="*/ 941 h 1116"/>
                <a:gd name="T6" fmla="*/ 78 w 3155"/>
                <a:gd name="T7" fmla="*/ 846 h 1116"/>
                <a:gd name="T8" fmla="*/ 102 w 3155"/>
                <a:gd name="T9" fmla="*/ 799 h 1116"/>
                <a:gd name="T10" fmla="*/ 150 w 3155"/>
                <a:gd name="T11" fmla="*/ 728 h 1116"/>
                <a:gd name="T12" fmla="*/ 173 w 3155"/>
                <a:gd name="T13" fmla="*/ 585 h 1116"/>
                <a:gd name="T14" fmla="*/ 205 w 3155"/>
                <a:gd name="T15" fmla="*/ 475 h 1116"/>
                <a:gd name="T16" fmla="*/ 197 w 3155"/>
                <a:gd name="T17" fmla="*/ 380 h 1116"/>
                <a:gd name="T18" fmla="*/ 268 w 3155"/>
                <a:gd name="T19" fmla="*/ 380 h 1116"/>
                <a:gd name="T20" fmla="*/ 750 w 3155"/>
                <a:gd name="T21" fmla="*/ 356 h 1116"/>
                <a:gd name="T22" fmla="*/ 766 w 3155"/>
                <a:gd name="T23" fmla="*/ 309 h 1116"/>
                <a:gd name="T24" fmla="*/ 853 w 3155"/>
                <a:gd name="T25" fmla="*/ 269 h 1116"/>
                <a:gd name="T26" fmla="*/ 901 w 3155"/>
                <a:gd name="T27" fmla="*/ 285 h 1116"/>
                <a:gd name="T28" fmla="*/ 2988 w 3155"/>
                <a:gd name="T29" fmla="*/ 24 h 1116"/>
                <a:gd name="T30" fmla="*/ 3146 w 3155"/>
                <a:gd name="T31" fmla="*/ 8 h 1116"/>
                <a:gd name="T32" fmla="*/ 3083 w 3155"/>
                <a:gd name="T33" fmla="*/ 182 h 1116"/>
                <a:gd name="T34" fmla="*/ 2964 w 3155"/>
                <a:gd name="T35" fmla="*/ 237 h 1116"/>
                <a:gd name="T36" fmla="*/ 2869 w 3155"/>
                <a:gd name="T37" fmla="*/ 364 h 1116"/>
                <a:gd name="T38" fmla="*/ 2806 w 3155"/>
                <a:gd name="T39" fmla="*/ 324 h 1116"/>
                <a:gd name="T40" fmla="*/ 2758 w 3155"/>
                <a:gd name="T41" fmla="*/ 388 h 1116"/>
                <a:gd name="T42" fmla="*/ 2569 w 3155"/>
                <a:gd name="T43" fmla="*/ 577 h 1116"/>
                <a:gd name="T44" fmla="*/ 2498 w 3155"/>
                <a:gd name="T45" fmla="*/ 609 h 1116"/>
                <a:gd name="T46" fmla="*/ 2363 w 3155"/>
                <a:gd name="T47" fmla="*/ 656 h 1116"/>
                <a:gd name="T48" fmla="*/ 2347 w 3155"/>
                <a:gd name="T49" fmla="*/ 759 h 1116"/>
                <a:gd name="T50" fmla="*/ 2260 w 3155"/>
                <a:gd name="T51" fmla="*/ 838 h 1116"/>
                <a:gd name="T52" fmla="*/ 2253 w 3155"/>
                <a:gd name="T53" fmla="*/ 901 h 1116"/>
                <a:gd name="T54" fmla="*/ 205 w 3155"/>
                <a:gd name="T55" fmla="*/ 380 h 1116"/>
                <a:gd name="T56" fmla="*/ 213 w 3155"/>
                <a:gd name="T57" fmla="*/ 411 h 1116"/>
                <a:gd name="T58" fmla="*/ 197 w 3155"/>
                <a:gd name="T59" fmla="*/ 514 h 1116"/>
                <a:gd name="T60" fmla="*/ 173 w 3155"/>
                <a:gd name="T61" fmla="*/ 625 h 1116"/>
                <a:gd name="T62" fmla="*/ 118 w 3155"/>
                <a:gd name="T63" fmla="*/ 767 h 1116"/>
                <a:gd name="T64" fmla="*/ 110 w 3155"/>
                <a:gd name="T65" fmla="*/ 823 h 1116"/>
                <a:gd name="T66" fmla="*/ 86 w 3155"/>
                <a:gd name="T67" fmla="*/ 854 h 1116"/>
                <a:gd name="T68" fmla="*/ 39 w 3155"/>
                <a:gd name="T69" fmla="*/ 957 h 1116"/>
                <a:gd name="T70" fmla="*/ 63 w 3155"/>
                <a:gd name="T71" fmla="*/ 1060 h 1116"/>
                <a:gd name="T72" fmla="*/ 2253 w 3155"/>
                <a:gd name="T73" fmla="*/ 894 h 1116"/>
                <a:gd name="T74" fmla="*/ 2300 w 3155"/>
                <a:gd name="T75" fmla="*/ 767 h 1116"/>
                <a:gd name="T76" fmla="*/ 2347 w 3155"/>
                <a:gd name="T77" fmla="*/ 672 h 1116"/>
                <a:gd name="T78" fmla="*/ 2474 w 3155"/>
                <a:gd name="T79" fmla="*/ 601 h 1116"/>
                <a:gd name="T80" fmla="*/ 2537 w 3155"/>
                <a:gd name="T81" fmla="*/ 601 h 1116"/>
                <a:gd name="T82" fmla="*/ 2727 w 3155"/>
                <a:gd name="T83" fmla="*/ 403 h 1116"/>
                <a:gd name="T84" fmla="*/ 2798 w 3155"/>
                <a:gd name="T85" fmla="*/ 332 h 1116"/>
                <a:gd name="T86" fmla="*/ 2837 w 3155"/>
                <a:gd name="T87" fmla="*/ 332 h 1116"/>
                <a:gd name="T88" fmla="*/ 2924 w 3155"/>
                <a:gd name="T89" fmla="*/ 253 h 1116"/>
                <a:gd name="T90" fmla="*/ 3019 w 3155"/>
                <a:gd name="T91" fmla="*/ 269 h 1116"/>
                <a:gd name="T92" fmla="*/ 3130 w 3155"/>
                <a:gd name="T93" fmla="*/ 119 h 1116"/>
                <a:gd name="T94" fmla="*/ 948 w 3155"/>
                <a:gd name="T95" fmla="*/ 261 h 1116"/>
                <a:gd name="T96" fmla="*/ 853 w 3155"/>
                <a:gd name="T97" fmla="*/ 277 h 1116"/>
                <a:gd name="T98" fmla="*/ 766 w 3155"/>
                <a:gd name="T99" fmla="*/ 277 h 1116"/>
                <a:gd name="T100" fmla="*/ 766 w 3155"/>
                <a:gd name="T101" fmla="*/ 364 h 1116"/>
                <a:gd name="T102" fmla="*/ 268 w 3155"/>
                <a:gd name="T103" fmla="*/ 388 h 1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155" h="1116">
                  <a:moveTo>
                    <a:pt x="0" y="1115"/>
                  </a:moveTo>
                  <a:lnTo>
                    <a:pt x="0" y="1115"/>
                  </a:lnTo>
                  <a:lnTo>
                    <a:pt x="0" y="1115"/>
                  </a:lnTo>
                  <a:cubicBezTo>
                    <a:pt x="7" y="1115"/>
                    <a:pt x="15" y="1083"/>
                    <a:pt x="39" y="1067"/>
                  </a:cubicBezTo>
                  <a:cubicBezTo>
                    <a:pt x="47" y="1060"/>
                    <a:pt x="55" y="1060"/>
                    <a:pt x="63" y="1052"/>
                  </a:cubicBezTo>
                  <a:cubicBezTo>
                    <a:pt x="78" y="1052"/>
                    <a:pt x="86" y="1044"/>
                    <a:pt x="78" y="1012"/>
                  </a:cubicBezTo>
                  <a:cubicBezTo>
                    <a:pt x="78" y="988"/>
                    <a:pt x="63" y="981"/>
                    <a:pt x="47" y="973"/>
                  </a:cubicBezTo>
                  <a:cubicBezTo>
                    <a:pt x="39" y="973"/>
                    <a:pt x="31" y="965"/>
                    <a:pt x="31" y="957"/>
                  </a:cubicBezTo>
                  <a:cubicBezTo>
                    <a:pt x="31" y="949"/>
                    <a:pt x="31" y="949"/>
                    <a:pt x="31" y="941"/>
                  </a:cubicBezTo>
                  <a:cubicBezTo>
                    <a:pt x="23" y="925"/>
                    <a:pt x="23" y="909"/>
                    <a:pt x="55" y="901"/>
                  </a:cubicBezTo>
                  <a:cubicBezTo>
                    <a:pt x="78" y="886"/>
                    <a:pt x="78" y="878"/>
                    <a:pt x="78" y="854"/>
                  </a:cubicBezTo>
                  <a:lnTo>
                    <a:pt x="78" y="846"/>
                  </a:lnTo>
                  <a:cubicBezTo>
                    <a:pt x="86" y="830"/>
                    <a:pt x="86" y="830"/>
                    <a:pt x="94" y="830"/>
                  </a:cubicBezTo>
                  <a:lnTo>
                    <a:pt x="102" y="823"/>
                  </a:lnTo>
                  <a:cubicBezTo>
                    <a:pt x="110" y="814"/>
                    <a:pt x="110" y="807"/>
                    <a:pt x="102" y="799"/>
                  </a:cubicBezTo>
                  <a:cubicBezTo>
                    <a:pt x="102" y="791"/>
                    <a:pt x="102" y="783"/>
                    <a:pt x="102" y="775"/>
                  </a:cubicBezTo>
                  <a:cubicBezTo>
                    <a:pt x="110" y="767"/>
                    <a:pt x="110" y="767"/>
                    <a:pt x="118" y="767"/>
                  </a:cubicBezTo>
                  <a:cubicBezTo>
                    <a:pt x="126" y="759"/>
                    <a:pt x="142" y="751"/>
                    <a:pt x="150" y="728"/>
                  </a:cubicBezTo>
                  <a:cubicBezTo>
                    <a:pt x="165" y="696"/>
                    <a:pt x="181" y="664"/>
                    <a:pt x="173" y="648"/>
                  </a:cubicBezTo>
                  <a:cubicBezTo>
                    <a:pt x="173" y="641"/>
                    <a:pt x="165" y="633"/>
                    <a:pt x="165" y="625"/>
                  </a:cubicBezTo>
                  <a:cubicBezTo>
                    <a:pt x="158" y="609"/>
                    <a:pt x="158" y="601"/>
                    <a:pt x="173" y="585"/>
                  </a:cubicBezTo>
                  <a:cubicBezTo>
                    <a:pt x="181" y="585"/>
                    <a:pt x="173" y="570"/>
                    <a:pt x="173" y="554"/>
                  </a:cubicBezTo>
                  <a:cubicBezTo>
                    <a:pt x="173" y="538"/>
                    <a:pt x="173" y="522"/>
                    <a:pt x="189" y="506"/>
                  </a:cubicBezTo>
                  <a:cubicBezTo>
                    <a:pt x="205" y="498"/>
                    <a:pt x="205" y="483"/>
                    <a:pt x="205" y="475"/>
                  </a:cubicBezTo>
                  <a:cubicBezTo>
                    <a:pt x="213" y="467"/>
                    <a:pt x="213" y="459"/>
                    <a:pt x="213" y="451"/>
                  </a:cubicBezTo>
                  <a:cubicBezTo>
                    <a:pt x="213" y="443"/>
                    <a:pt x="213" y="427"/>
                    <a:pt x="205" y="419"/>
                  </a:cubicBezTo>
                  <a:cubicBezTo>
                    <a:pt x="197" y="403"/>
                    <a:pt x="189" y="388"/>
                    <a:pt x="197" y="380"/>
                  </a:cubicBezTo>
                  <a:cubicBezTo>
                    <a:pt x="197" y="372"/>
                    <a:pt x="205" y="372"/>
                    <a:pt x="213" y="372"/>
                  </a:cubicBezTo>
                  <a:cubicBezTo>
                    <a:pt x="244" y="380"/>
                    <a:pt x="260" y="388"/>
                    <a:pt x="268" y="380"/>
                  </a:cubicBezTo>
                  <a:lnTo>
                    <a:pt x="268" y="380"/>
                  </a:lnTo>
                  <a:lnTo>
                    <a:pt x="268" y="380"/>
                  </a:lnTo>
                  <a:cubicBezTo>
                    <a:pt x="284" y="380"/>
                    <a:pt x="300" y="380"/>
                    <a:pt x="331" y="380"/>
                  </a:cubicBezTo>
                  <a:cubicBezTo>
                    <a:pt x="411" y="380"/>
                    <a:pt x="553" y="372"/>
                    <a:pt x="750" y="356"/>
                  </a:cubicBezTo>
                  <a:cubicBezTo>
                    <a:pt x="758" y="356"/>
                    <a:pt x="758" y="356"/>
                    <a:pt x="766" y="356"/>
                  </a:cubicBezTo>
                  <a:cubicBezTo>
                    <a:pt x="766" y="356"/>
                    <a:pt x="774" y="356"/>
                    <a:pt x="774" y="348"/>
                  </a:cubicBezTo>
                  <a:cubicBezTo>
                    <a:pt x="782" y="340"/>
                    <a:pt x="774" y="324"/>
                    <a:pt x="766" y="309"/>
                  </a:cubicBezTo>
                  <a:cubicBezTo>
                    <a:pt x="766" y="293"/>
                    <a:pt x="758" y="285"/>
                    <a:pt x="758" y="277"/>
                  </a:cubicBezTo>
                  <a:cubicBezTo>
                    <a:pt x="758" y="269"/>
                    <a:pt x="774" y="261"/>
                    <a:pt x="798" y="261"/>
                  </a:cubicBezTo>
                  <a:cubicBezTo>
                    <a:pt x="822" y="261"/>
                    <a:pt x="837" y="261"/>
                    <a:pt x="853" y="269"/>
                  </a:cubicBezTo>
                  <a:cubicBezTo>
                    <a:pt x="853" y="269"/>
                    <a:pt x="853" y="277"/>
                    <a:pt x="861" y="277"/>
                  </a:cubicBezTo>
                  <a:cubicBezTo>
                    <a:pt x="869" y="285"/>
                    <a:pt x="885" y="293"/>
                    <a:pt x="893" y="293"/>
                  </a:cubicBezTo>
                  <a:cubicBezTo>
                    <a:pt x="893" y="293"/>
                    <a:pt x="893" y="293"/>
                    <a:pt x="901" y="285"/>
                  </a:cubicBezTo>
                  <a:cubicBezTo>
                    <a:pt x="908" y="269"/>
                    <a:pt x="948" y="253"/>
                    <a:pt x="948" y="253"/>
                  </a:cubicBezTo>
                  <a:lnTo>
                    <a:pt x="948" y="253"/>
                  </a:lnTo>
                  <a:cubicBezTo>
                    <a:pt x="1628" y="222"/>
                    <a:pt x="2909" y="40"/>
                    <a:pt x="2988" y="24"/>
                  </a:cubicBezTo>
                  <a:cubicBezTo>
                    <a:pt x="3059" y="8"/>
                    <a:pt x="3114" y="8"/>
                    <a:pt x="3146" y="0"/>
                  </a:cubicBezTo>
                  <a:lnTo>
                    <a:pt x="3146" y="0"/>
                  </a:lnTo>
                  <a:cubicBezTo>
                    <a:pt x="3146" y="8"/>
                    <a:pt x="3146" y="8"/>
                    <a:pt x="3146" y="8"/>
                  </a:cubicBezTo>
                  <a:cubicBezTo>
                    <a:pt x="3154" y="40"/>
                    <a:pt x="3154" y="87"/>
                    <a:pt x="3138" y="119"/>
                  </a:cubicBezTo>
                  <a:cubicBezTo>
                    <a:pt x="3130" y="143"/>
                    <a:pt x="3114" y="150"/>
                    <a:pt x="3106" y="150"/>
                  </a:cubicBezTo>
                  <a:cubicBezTo>
                    <a:pt x="3098" y="158"/>
                    <a:pt x="3090" y="158"/>
                    <a:pt x="3083" y="182"/>
                  </a:cubicBezTo>
                  <a:cubicBezTo>
                    <a:pt x="3075" y="222"/>
                    <a:pt x="3035" y="277"/>
                    <a:pt x="3019" y="277"/>
                  </a:cubicBezTo>
                  <a:lnTo>
                    <a:pt x="3011" y="277"/>
                  </a:lnTo>
                  <a:cubicBezTo>
                    <a:pt x="3011" y="261"/>
                    <a:pt x="2988" y="237"/>
                    <a:pt x="2964" y="237"/>
                  </a:cubicBezTo>
                  <a:cubicBezTo>
                    <a:pt x="2948" y="237"/>
                    <a:pt x="2940" y="245"/>
                    <a:pt x="2932" y="253"/>
                  </a:cubicBezTo>
                  <a:cubicBezTo>
                    <a:pt x="2909" y="277"/>
                    <a:pt x="2909" y="293"/>
                    <a:pt x="2909" y="317"/>
                  </a:cubicBezTo>
                  <a:cubicBezTo>
                    <a:pt x="2901" y="340"/>
                    <a:pt x="2901" y="356"/>
                    <a:pt x="2869" y="364"/>
                  </a:cubicBezTo>
                  <a:cubicBezTo>
                    <a:pt x="2837" y="364"/>
                    <a:pt x="2830" y="348"/>
                    <a:pt x="2830" y="332"/>
                  </a:cubicBezTo>
                  <a:cubicBezTo>
                    <a:pt x="2822" y="324"/>
                    <a:pt x="2822" y="324"/>
                    <a:pt x="2814" y="324"/>
                  </a:cubicBezTo>
                  <a:lnTo>
                    <a:pt x="2806" y="324"/>
                  </a:lnTo>
                  <a:lnTo>
                    <a:pt x="2806" y="332"/>
                  </a:lnTo>
                  <a:cubicBezTo>
                    <a:pt x="2806" y="340"/>
                    <a:pt x="2806" y="356"/>
                    <a:pt x="2798" y="364"/>
                  </a:cubicBezTo>
                  <a:cubicBezTo>
                    <a:pt x="2790" y="380"/>
                    <a:pt x="2774" y="380"/>
                    <a:pt x="2758" y="388"/>
                  </a:cubicBezTo>
                  <a:cubicBezTo>
                    <a:pt x="2743" y="388"/>
                    <a:pt x="2735" y="388"/>
                    <a:pt x="2735" y="403"/>
                  </a:cubicBezTo>
                  <a:cubicBezTo>
                    <a:pt x="2735" y="443"/>
                    <a:pt x="2719" y="475"/>
                    <a:pt x="2687" y="475"/>
                  </a:cubicBezTo>
                  <a:cubicBezTo>
                    <a:pt x="2656" y="475"/>
                    <a:pt x="2608" y="538"/>
                    <a:pt x="2569" y="577"/>
                  </a:cubicBezTo>
                  <a:cubicBezTo>
                    <a:pt x="2561" y="585"/>
                    <a:pt x="2553" y="593"/>
                    <a:pt x="2545" y="601"/>
                  </a:cubicBezTo>
                  <a:cubicBezTo>
                    <a:pt x="2537" y="609"/>
                    <a:pt x="2529" y="617"/>
                    <a:pt x="2513" y="617"/>
                  </a:cubicBezTo>
                  <a:cubicBezTo>
                    <a:pt x="2513" y="617"/>
                    <a:pt x="2506" y="609"/>
                    <a:pt x="2498" y="609"/>
                  </a:cubicBezTo>
                  <a:cubicBezTo>
                    <a:pt x="2490" y="609"/>
                    <a:pt x="2482" y="609"/>
                    <a:pt x="2474" y="609"/>
                  </a:cubicBezTo>
                  <a:cubicBezTo>
                    <a:pt x="2458" y="609"/>
                    <a:pt x="2442" y="617"/>
                    <a:pt x="2426" y="625"/>
                  </a:cubicBezTo>
                  <a:cubicBezTo>
                    <a:pt x="2395" y="648"/>
                    <a:pt x="2379" y="656"/>
                    <a:pt x="2363" y="656"/>
                  </a:cubicBezTo>
                  <a:cubicBezTo>
                    <a:pt x="2347" y="656"/>
                    <a:pt x="2347" y="656"/>
                    <a:pt x="2347" y="672"/>
                  </a:cubicBezTo>
                  <a:cubicBezTo>
                    <a:pt x="2355" y="680"/>
                    <a:pt x="2355" y="688"/>
                    <a:pt x="2355" y="688"/>
                  </a:cubicBezTo>
                  <a:cubicBezTo>
                    <a:pt x="2363" y="720"/>
                    <a:pt x="2363" y="743"/>
                    <a:pt x="2347" y="759"/>
                  </a:cubicBezTo>
                  <a:cubicBezTo>
                    <a:pt x="2340" y="767"/>
                    <a:pt x="2316" y="775"/>
                    <a:pt x="2300" y="775"/>
                  </a:cubicBezTo>
                  <a:cubicBezTo>
                    <a:pt x="2276" y="775"/>
                    <a:pt x="2260" y="783"/>
                    <a:pt x="2260" y="791"/>
                  </a:cubicBezTo>
                  <a:cubicBezTo>
                    <a:pt x="2260" y="799"/>
                    <a:pt x="2260" y="814"/>
                    <a:pt x="2260" y="838"/>
                  </a:cubicBezTo>
                  <a:cubicBezTo>
                    <a:pt x="2260" y="854"/>
                    <a:pt x="2260" y="878"/>
                    <a:pt x="2260" y="901"/>
                  </a:cubicBezTo>
                  <a:lnTo>
                    <a:pt x="2260" y="901"/>
                  </a:lnTo>
                  <a:cubicBezTo>
                    <a:pt x="2253" y="901"/>
                    <a:pt x="2253" y="901"/>
                    <a:pt x="2253" y="901"/>
                  </a:cubicBezTo>
                  <a:cubicBezTo>
                    <a:pt x="1810" y="957"/>
                    <a:pt x="632" y="1091"/>
                    <a:pt x="7" y="1115"/>
                  </a:cubicBezTo>
                  <a:lnTo>
                    <a:pt x="0" y="1115"/>
                  </a:lnTo>
                  <a:close/>
                  <a:moveTo>
                    <a:pt x="205" y="380"/>
                  </a:moveTo>
                  <a:lnTo>
                    <a:pt x="205" y="380"/>
                  </a:lnTo>
                  <a:cubicBezTo>
                    <a:pt x="205" y="380"/>
                    <a:pt x="205" y="380"/>
                    <a:pt x="197" y="380"/>
                  </a:cubicBezTo>
                  <a:cubicBezTo>
                    <a:pt x="197" y="388"/>
                    <a:pt x="205" y="403"/>
                    <a:pt x="213" y="411"/>
                  </a:cubicBezTo>
                  <a:cubicBezTo>
                    <a:pt x="221" y="427"/>
                    <a:pt x="221" y="443"/>
                    <a:pt x="221" y="459"/>
                  </a:cubicBezTo>
                  <a:cubicBezTo>
                    <a:pt x="221" y="459"/>
                    <a:pt x="221" y="467"/>
                    <a:pt x="213" y="475"/>
                  </a:cubicBezTo>
                  <a:cubicBezTo>
                    <a:pt x="213" y="490"/>
                    <a:pt x="213" y="498"/>
                    <a:pt x="197" y="514"/>
                  </a:cubicBezTo>
                  <a:cubicBezTo>
                    <a:pt x="181" y="522"/>
                    <a:pt x="181" y="538"/>
                    <a:pt x="181" y="554"/>
                  </a:cubicBezTo>
                  <a:cubicBezTo>
                    <a:pt x="181" y="570"/>
                    <a:pt x="181" y="585"/>
                    <a:pt x="173" y="593"/>
                  </a:cubicBezTo>
                  <a:cubicBezTo>
                    <a:pt x="165" y="601"/>
                    <a:pt x="165" y="609"/>
                    <a:pt x="173" y="625"/>
                  </a:cubicBezTo>
                  <a:cubicBezTo>
                    <a:pt x="173" y="625"/>
                    <a:pt x="181" y="633"/>
                    <a:pt x="181" y="641"/>
                  </a:cubicBezTo>
                  <a:cubicBezTo>
                    <a:pt x="189" y="664"/>
                    <a:pt x="173" y="704"/>
                    <a:pt x="158" y="736"/>
                  </a:cubicBezTo>
                  <a:cubicBezTo>
                    <a:pt x="150" y="751"/>
                    <a:pt x="134" y="767"/>
                    <a:pt x="118" y="767"/>
                  </a:cubicBezTo>
                  <a:cubicBezTo>
                    <a:pt x="118" y="775"/>
                    <a:pt x="110" y="775"/>
                    <a:pt x="110" y="775"/>
                  </a:cubicBezTo>
                  <a:cubicBezTo>
                    <a:pt x="110" y="783"/>
                    <a:pt x="110" y="791"/>
                    <a:pt x="110" y="791"/>
                  </a:cubicBezTo>
                  <a:cubicBezTo>
                    <a:pt x="118" y="807"/>
                    <a:pt x="118" y="814"/>
                    <a:pt x="110" y="823"/>
                  </a:cubicBezTo>
                  <a:cubicBezTo>
                    <a:pt x="102" y="830"/>
                    <a:pt x="102" y="830"/>
                    <a:pt x="94" y="838"/>
                  </a:cubicBezTo>
                  <a:cubicBezTo>
                    <a:pt x="94" y="838"/>
                    <a:pt x="94" y="838"/>
                    <a:pt x="86" y="846"/>
                  </a:cubicBezTo>
                  <a:cubicBezTo>
                    <a:pt x="86" y="854"/>
                    <a:pt x="86" y="854"/>
                    <a:pt x="86" y="854"/>
                  </a:cubicBezTo>
                  <a:cubicBezTo>
                    <a:pt x="86" y="878"/>
                    <a:pt x="78" y="894"/>
                    <a:pt x="55" y="909"/>
                  </a:cubicBezTo>
                  <a:cubicBezTo>
                    <a:pt x="31" y="917"/>
                    <a:pt x="31" y="925"/>
                    <a:pt x="39" y="941"/>
                  </a:cubicBezTo>
                  <a:cubicBezTo>
                    <a:pt x="39" y="949"/>
                    <a:pt x="39" y="949"/>
                    <a:pt x="39" y="957"/>
                  </a:cubicBezTo>
                  <a:cubicBezTo>
                    <a:pt x="39" y="957"/>
                    <a:pt x="39" y="965"/>
                    <a:pt x="47" y="965"/>
                  </a:cubicBezTo>
                  <a:cubicBezTo>
                    <a:pt x="63" y="973"/>
                    <a:pt x="78" y="981"/>
                    <a:pt x="86" y="1012"/>
                  </a:cubicBezTo>
                  <a:cubicBezTo>
                    <a:pt x="94" y="1052"/>
                    <a:pt x="86" y="1052"/>
                    <a:pt x="63" y="1060"/>
                  </a:cubicBezTo>
                  <a:cubicBezTo>
                    <a:pt x="63" y="1060"/>
                    <a:pt x="55" y="1067"/>
                    <a:pt x="47" y="1067"/>
                  </a:cubicBezTo>
                  <a:cubicBezTo>
                    <a:pt x="31" y="1083"/>
                    <a:pt x="15" y="1099"/>
                    <a:pt x="15" y="1107"/>
                  </a:cubicBezTo>
                  <a:cubicBezTo>
                    <a:pt x="640" y="1083"/>
                    <a:pt x="1802" y="949"/>
                    <a:pt x="2253" y="894"/>
                  </a:cubicBezTo>
                  <a:cubicBezTo>
                    <a:pt x="2253" y="878"/>
                    <a:pt x="2253" y="854"/>
                    <a:pt x="2253" y="838"/>
                  </a:cubicBezTo>
                  <a:cubicBezTo>
                    <a:pt x="2253" y="814"/>
                    <a:pt x="2253" y="799"/>
                    <a:pt x="2253" y="791"/>
                  </a:cubicBezTo>
                  <a:cubicBezTo>
                    <a:pt x="2253" y="775"/>
                    <a:pt x="2276" y="767"/>
                    <a:pt x="2300" y="767"/>
                  </a:cubicBezTo>
                  <a:cubicBezTo>
                    <a:pt x="2316" y="767"/>
                    <a:pt x="2331" y="759"/>
                    <a:pt x="2340" y="751"/>
                  </a:cubicBezTo>
                  <a:cubicBezTo>
                    <a:pt x="2355" y="736"/>
                    <a:pt x="2355" y="720"/>
                    <a:pt x="2347" y="696"/>
                  </a:cubicBezTo>
                  <a:cubicBezTo>
                    <a:pt x="2347" y="688"/>
                    <a:pt x="2347" y="680"/>
                    <a:pt x="2347" y="672"/>
                  </a:cubicBezTo>
                  <a:cubicBezTo>
                    <a:pt x="2340" y="648"/>
                    <a:pt x="2347" y="648"/>
                    <a:pt x="2363" y="648"/>
                  </a:cubicBezTo>
                  <a:cubicBezTo>
                    <a:pt x="2371" y="648"/>
                    <a:pt x="2395" y="641"/>
                    <a:pt x="2418" y="617"/>
                  </a:cubicBezTo>
                  <a:cubicBezTo>
                    <a:pt x="2442" y="609"/>
                    <a:pt x="2458" y="601"/>
                    <a:pt x="2474" y="601"/>
                  </a:cubicBezTo>
                  <a:cubicBezTo>
                    <a:pt x="2482" y="601"/>
                    <a:pt x="2490" y="601"/>
                    <a:pt x="2498" y="601"/>
                  </a:cubicBezTo>
                  <a:cubicBezTo>
                    <a:pt x="2506" y="609"/>
                    <a:pt x="2513" y="609"/>
                    <a:pt x="2513" y="609"/>
                  </a:cubicBezTo>
                  <a:cubicBezTo>
                    <a:pt x="2521" y="609"/>
                    <a:pt x="2529" y="601"/>
                    <a:pt x="2537" y="601"/>
                  </a:cubicBezTo>
                  <a:cubicBezTo>
                    <a:pt x="2545" y="593"/>
                    <a:pt x="2553" y="577"/>
                    <a:pt x="2561" y="570"/>
                  </a:cubicBezTo>
                  <a:cubicBezTo>
                    <a:pt x="2600" y="530"/>
                    <a:pt x="2656" y="467"/>
                    <a:pt x="2687" y="467"/>
                  </a:cubicBezTo>
                  <a:cubicBezTo>
                    <a:pt x="2711" y="467"/>
                    <a:pt x="2727" y="443"/>
                    <a:pt x="2727" y="403"/>
                  </a:cubicBezTo>
                  <a:cubicBezTo>
                    <a:pt x="2727" y="388"/>
                    <a:pt x="2743" y="380"/>
                    <a:pt x="2758" y="380"/>
                  </a:cubicBezTo>
                  <a:cubicBezTo>
                    <a:pt x="2774" y="372"/>
                    <a:pt x="2782" y="372"/>
                    <a:pt x="2790" y="364"/>
                  </a:cubicBezTo>
                  <a:cubicBezTo>
                    <a:pt x="2798" y="348"/>
                    <a:pt x="2798" y="340"/>
                    <a:pt x="2798" y="332"/>
                  </a:cubicBezTo>
                  <a:cubicBezTo>
                    <a:pt x="2798" y="324"/>
                    <a:pt x="2798" y="324"/>
                    <a:pt x="2798" y="317"/>
                  </a:cubicBezTo>
                  <a:cubicBezTo>
                    <a:pt x="2806" y="317"/>
                    <a:pt x="2806" y="317"/>
                    <a:pt x="2814" y="317"/>
                  </a:cubicBezTo>
                  <a:cubicBezTo>
                    <a:pt x="2830" y="317"/>
                    <a:pt x="2830" y="324"/>
                    <a:pt x="2837" y="332"/>
                  </a:cubicBezTo>
                  <a:cubicBezTo>
                    <a:pt x="2837" y="348"/>
                    <a:pt x="2846" y="356"/>
                    <a:pt x="2869" y="356"/>
                  </a:cubicBezTo>
                  <a:cubicBezTo>
                    <a:pt x="2893" y="348"/>
                    <a:pt x="2893" y="340"/>
                    <a:pt x="2901" y="317"/>
                  </a:cubicBezTo>
                  <a:cubicBezTo>
                    <a:pt x="2901" y="293"/>
                    <a:pt x="2901" y="269"/>
                    <a:pt x="2924" y="253"/>
                  </a:cubicBezTo>
                  <a:cubicBezTo>
                    <a:pt x="2932" y="237"/>
                    <a:pt x="2948" y="230"/>
                    <a:pt x="2964" y="230"/>
                  </a:cubicBezTo>
                  <a:cubicBezTo>
                    <a:pt x="2996" y="230"/>
                    <a:pt x="3019" y="261"/>
                    <a:pt x="3019" y="269"/>
                  </a:cubicBezTo>
                  <a:lnTo>
                    <a:pt x="3019" y="269"/>
                  </a:lnTo>
                  <a:cubicBezTo>
                    <a:pt x="3027" y="269"/>
                    <a:pt x="3067" y="222"/>
                    <a:pt x="3083" y="182"/>
                  </a:cubicBezTo>
                  <a:cubicBezTo>
                    <a:pt x="3090" y="158"/>
                    <a:pt x="3098" y="150"/>
                    <a:pt x="3106" y="143"/>
                  </a:cubicBezTo>
                  <a:cubicBezTo>
                    <a:pt x="3114" y="143"/>
                    <a:pt x="3122" y="135"/>
                    <a:pt x="3130" y="119"/>
                  </a:cubicBezTo>
                  <a:cubicBezTo>
                    <a:pt x="3146" y="87"/>
                    <a:pt x="3146" y="48"/>
                    <a:pt x="3138" y="8"/>
                  </a:cubicBezTo>
                  <a:cubicBezTo>
                    <a:pt x="3098" y="16"/>
                    <a:pt x="3035" y="24"/>
                    <a:pt x="2988" y="32"/>
                  </a:cubicBezTo>
                  <a:cubicBezTo>
                    <a:pt x="2909" y="48"/>
                    <a:pt x="1628" y="230"/>
                    <a:pt x="948" y="261"/>
                  </a:cubicBezTo>
                  <a:cubicBezTo>
                    <a:pt x="940" y="269"/>
                    <a:pt x="908" y="277"/>
                    <a:pt x="901" y="293"/>
                  </a:cubicBezTo>
                  <a:cubicBezTo>
                    <a:pt x="901" y="301"/>
                    <a:pt x="893" y="301"/>
                    <a:pt x="893" y="301"/>
                  </a:cubicBezTo>
                  <a:cubicBezTo>
                    <a:pt x="877" y="301"/>
                    <a:pt x="869" y="293"/>
                    <a:pt x="853" y="277"/>
                  </a:cubicBezTo>
                  <a:cubicBezTo>
                    <a:pt x="853" y="277"/>
                    <a:pt x="853" y="277"/>
                    <a:pt x="845" y="277"/>
                  </a:cubicBezTo>
                  <a:cubicBezTo>
                    <a:pt x="837" y="269"/>
                    <a:pt x="822" y="269"/>
                    <a:pt x="798" y="269"/>
                  </a:cubicBezTo>
                  <a:cubicBezTo>
                    <a:pt x="782" y="269"/>
                    <a:pt x="766" y="269"/>
                    <a:pt x="766" y="277"/>
                  </a:cubicBezTo>
                  <a:cubicBezTo>
                    <a:pt x="766" y="285"/>
                    <a:pt x="774" y="293"/>
                    <a:pt x="774" y="309"/>
                  </a:cubicBezTo>
                  <a:cubicBezTo>
                    <a:pt x="782" y="324"/>
                    <a:pt x="790" y="340"/>
                    <a:pt x="782" y="356"/>
                  </a:cubicBezTo>
                  <a:cubicBezTo>
                    <a:pt x="774" y="364"/>
                    <a:pt x="774" y="364"/>
                    <a:pt x="766" y="364"/>
                  </a:cubicBezTo>
                  <a:cubicBezTo>
                    <a:pt x="758" y="364"/>
                    <a:pt x="758" y="364"/>
                    <a:pt x="750" y="364"/>
                  </a:cubicBezTo>
                  <a:cubicBezTo>
                    <a:pt x="553" y="380"/>
                    <a:pt x="411" y="388"/>
                    <a:pt x="331" y="388"/>
                  </a:cubicBezTo>
                  <a:cubicBezTo>
                    <a:pt x="300" y="388"/>
                    <a:pt x="284" y="388"/>
                    <a:pt x="268" y="388"/>
                  </a:cubicBezTo>
                  <a:cubicBezTo>
                    <a:pt x="260" y="396"/>
                    <a:pt x="244" y="388"/>
                    <a:pt x="213" y="380"/>
                  </a:cubicBezTo>
                  <a:lnTo>
                    <a:pt x="205" y="380"/>
                  </a:lnTo>
                  <a:close/>
                </a:path>
              </a:pathLst>
            </a:custGeom>
            <a:solidFill>
              <a:schemeClr val="accent6"/>
            </a:solidFill>
            <a:ln>
              <a:solidFill>
                <a:schemeClr val="bg2"/>
              </a:solidFill>
            </a:ln>
            <a:effectLst/>
          </p:spPr>
          <p:txBody>
            <a:bodyPr wrap="none" anchor="ctr"/>
            <a:lstStyle/>
            <a:p>
              <a:endParaRPr lang="en-US" dirty="0">
                <a:latin typeface="Calibri Light" panose="020F0302020204030204"/>
              </a:endParaRPr>
            </a:p>
          </p:txBody>
        </p:sp>
        <p:sp>
          <p:nvSpPr>
            <p:cNvPr id="98" name="Freeform 588"/>
            <p:cNvSpPr>
              <a:spLocks noChangeArrowheads="1"/>
            </p:cNvSpPr>
            <p:nvPr/>
          </p:nvSpPr>
          <p:spPr bwMode="auto">
            <a:xfrm>
              <a:off x="14732472" y="6321427"/>
              <a:ext cx="1720925" cy="774648"/>
            </a:xfrm>
            <a:custGeom>
              <a:avLst/>
              <a:gdLst>
                <a:gd name="T0" fmla="*/ 3249 w 3273"/>
                <a:gd name="T1" fmla="*/ 308 h 1472"/>
                <a:gd name="T2" fmla="*/ 3122 w 3273"/>
                <a:gd name="T3" fmla="*/ 119 h 1472"/>
                <a:gd name="T4" fmla="*/ 3067 w 3273"/>
                <a:gd name="T5" fmla="*/ 8 h 1472"/>
                <a:gd name="T6" fmla="*/ 917 w 3273"/>
                <a:gd name="T7" fmla="*/ 403 h 1472"/>
                <a:gd name="T8" fmla="*/ 885 w 3273"/>
                <a:gd name="T9" fmla="*/ 514 h 1472"/>
                <a:gd name="T10" fmla="*/ 758 w 3273"/>
                <a:gd name="T11" fmla="*/ 664 h 1472"/>
                <a:gd name="T12" fmla="*/ 616 w 3273"/>
                <a:gd name="T13" fmla="*/ 751 h 1472"/>
                <a:gd name="T14" fmla="*/ 545 w 3273"/>
                <a:gd name="T15" fmla="*/ 759 h 1472"/>
                <a:gd name="T16" fmla="*/ 434 w 3273"/>
                <a:gd name="T17" fmla="*/ 862 h 1472"/>
                <a:gd name="T18" fmla="*/ 173 w 3273"/>
                <a:gd name="T19" fmla="*/ 1020 h 1472"/>
                <a:gd name="T20" fmla="*/ 94 w 3273"/>
                <a:gd name="T21" fmla="*/ 1154 h 1472"/>
                <a:gd name="T22" fmla="*/ 0 w 3273"/>
                <a:gd name="T23" fmla="*/ 1296 h 1472"/>
                <a:gd name="T24" fmla="*/ 584 w 3273"/>
                <a:gd name="T25" fmla="*/ 1186 h 1472"/>
                <a:gd name="T26" fmla="*/ 1233 w 3273"/>
                <a:gd name="T27" fmla="*/ 1036 h 1472"/>
                <a:gd name="T28" fmla="*/ 1328 w 3273"/>
                <a:gd name="T29" fmla="*/ 1083 h 1472"/>
                <a:gd name="T30" fmla="*/ 1810 w 3273"/>
                <a:gd name="T31" fmla="*/ 1099 h 1472"/>
                <a:gd name="T32" fmla="*/ 2332 w 3273"/>
                <a:gd name="T33" fmla="*/ 1455 h 1472"/>
                <a:gd name="T34" fmla="*/ 2521 w 3273"/>
                <a:gd name="T35" fmla="*/ 1368 h 1472"/>
                <a:gd name="T36" fmla="*/ 2680 w 3273"/>
                <a:gd name="T37" fmla="*/ 1059 h 1472"/>
                <a:gd name="T38" fmla="*/ 2687 w 3273"/>
                <a:gd name="T39" fmla="*/ 1036 h 1472"/>
                <a:gd name="T40" fmla="*/ 2758 w 3273"/>
                <a:gd name="T41" fmla="*/ 1004 h 1472"/>
                <a:gd name="T42" fmla="*/ 2838 w 3273"/>
                <a:gd name="T43" fmla="*/ 980 h 1472"/>
                <a:gd name="T44" fmla="*/ 2917 w 3273"/>
                <a:gd name="T45" fmla="*/ 909 h 1472"/>
                <a:gd name="T46" fmla="*/ 2988 w 3273"/>
                <a:gd name="T47" fmla="*/ 909 h 1472"/>
                <a:gd name="T48" fmla="*/ 3027 w 3273"/>
                <a:gd name="T49" fmla="*/ 933 h 1472"/>
                <a:gd name="T50" fmla="*/ 3075 w 3273"/>
                <a:gd name="T51" fmla="*/ 798 h 1472"/>
                <a:gd name="T52" fmla="*/ 3051 w 3273"/>
                <a:gd name="T53" fmla="*/ 751 h 1472"/>
                <a:gd name="T54" fmla="*/ 2996 w 3273"/>
                <a:gd name="T55" fmla="*/ 759 h 1472"/>
                <a:gd name="T56" fmla="*/ 2956 w 3273"/>
                <a:gd name="T57" fmla="*/ 798 h 1472"/>
                <a:gd name="T58" fmla="*/ 2846 w 3273"/>
                <a:gd name="T59" fmla="*/ 822 h 1472"/>
                <a:gd name="T60" fmla="*/ 2933 w 3273"/>
                <a:gd name="T61" fmla="*/ 719 h 1472"/>
                <a:gd name="T62" fmla="*/ 2893 w 3273"/>
                <a:gd name="T63" fmla="*/ 640 h 1472"/>
                <a:gd name="T64" fmla="*/ 2877 w 3273"/>
                <a:gd name="T65" fmla="*/ 601 h 1472"/>
                <a:gd name="T66" fmla="*/ 2972 w 3273"/>
                <a:gd name="T67" fmla="*/ 593 h 1472"/>
                <a:gd name="T68" fmla="*/ 3130 w 3273"/>
                <a:gd name="T69" fmla="*/ 490 h 1472"/>
                <a:gd name="T70" fmla="*/ 3193 w 3273"/>
                <a:gd name="T71" fmla="*/ 427 h 1472"/>
                <a:gd name="T72" fmla="*/ 3146 w 3273"/>
                <a:gd name="T73" fmla="*/ 292 h 1472"/>
                <a:gd name="T74" fmla="*/ 3083 w 3273"/>
                <a:gd name="T75" fmla="*/ 340 h 1472"/>
                <a:gd name="T76" fmla="*/ 3051 w 3273"/>
                <a:gd name="T77" fmla="*/ 395 h 1472"/>
                <a:gd name="T78" fmla="*/ 3019 w 3273"/>
                <a:gd name="T79" fmla="*/ 285 h 1472"/>
                <a:gd name="T80" fmla="*/ 2893 w 3273"/>
                <a:gd name="T81" fmla="*/ 316 h 1472"/>
                <a:gd name="T82" fmla="*/ 2766 w 3273"/>
                <a:gd name="T83" fmla="*/ 292 h 1472"/>
                <a:gd name="T84" fmla="*/ 2846 w 3273"/>
                <a:gd name="T85" fmla="*/ 316 h 1472"/>
                <a:gd name="T86" fmla="*/ 2972 w 3273"/>
                <a:gd name="T87" fmla="*/ 237 h 1472"/>
                <a:gd name="T88" fmla="*/ 3011 w 3273"/>
                <a:gd name="T89" fmla="*/ 166 h 1472"/>
                <a:gd name="T90" fmla="*/ 3098 w 3273"/>
                <a:gd name="T91" fmla="*/ 198 h 1472"/>
                <a:gd name="T92" fmla="*/ 3067 w 3273"/>
                <a:gd name="T93" fmla="*/ 111 h 1472"/>
                <a:gd name="T94" fmla="*/ 3027 w 3273"/>
                <a:gd name="T95" fmla="*/ 24 h 1472"/>
                <a:gd name="T96" fmla="*/ 3122 w 3273"/>
                <a:gd name="T97" fmla="*/ 142 h 1472"/>
                <a:gd name="T98" fmla="*/ 3225 w 3273"/>
                <a:gd name="T99" fmla="*/ 308 h 1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273" h="1472">
                  <a:moveTo>
                    <a:pt x="3249" y="308"/>
                  </a:moveTo>
                  <a:lnTo>
                    <a:pt x="3249" y="308"/>
                  </a:lnTo>
                  <a:cubicBezTo>
                    <a:pt x="3225" y="285"/>
                    <a:pt x="3209" y="269"/>
                    <a:pt x="3193" y="237"/>
                  </a:cubicBezTo>
                  <a:cubicBezTo>
                    <a:pt x="3170" y="206"/>
                    <a:pt x="3146" y="142"/>
                    <a:pt x="3122" y="119"/>
                  </a:cubicBezTo>
                  <a:cubicBezTo>
                    <a:pt x="3106" y="103"/>
                    <a:pt x="3106" y="71"/>
                    <a:pt x="3083" y="24"/>
                  </a:cubicBezTo>
                  <a:cubicBezTo>
                    <a:pt x="3075" y="16"/>
                    <a:pt x="3067" y="8"/>
                    <a:pt x="3067" y="8"/>
                  </a:cubicBezTo>
                  <a:cubicBezTo>
                    <a:pt x="2893" y="48"/>
                    <a:pt x="1889" y="285"/>
                    <a:pt x="1011" y="395"/>
                  </a:cubicBezTo>
                  <a:cubicBezTo>
                    <a:pt x="1011" y="395"/>
                    <a:pt x="940" y="411"/>
                    <a:pt x="917" y="403"/>
                  </a:cubicBezTo>
                  <a:cubicBezTo>
                    <a:pt x="909" y="403"/>
                    <a:pt x="901" y="403"/>
                    <a:pt x="893" y="403"/>
                  </a:cubicBezTo>
                  <a:cubicBezTo>
                    <a:pt x="893" y="435"/>
                    <a:pt x="901" y="482"/>
                    <a:pt x="885" y="514"/>
                  </a:cubicBezTo>
                  <a:cubicBezTo>
                    <a:pt x="861" y="553"/>
                    <a:pt x="845" y="530"/>
                    <a:pt x="830" y="577"/>
                  </a:cubicBezTo>
                  <a:cubicBezTo>
                    <a:pt x="814" y="625"/>
                    <a:pt x="766" y="688"/>
                    <a:pt x="758" y="664"/>
                  </a:cubicBezTo>
                  <a:cubicBezTo>
                    <a:pt x="758" y="648"/>
                    <a:pt x="719" y="609"/>
                    <a:pt x="671" y="648"/>
                  </a:cubicBezTo>
                  <a:cubicBezTo>
                    <a:pt x="632" y="688"/>
                    <a:pt x="664" y="743"/>
                    <a:pt x="616" y="751"/>
                  </a:cubicBezTo>
                  <a:cubicBezTo>
                    <a:pt x="569" y="759"/>
                    <a:pt x="584" y="712"/>
                    <a:pt x="561" y="712"/>
                  </a:cubicBezTo>
                  <a:cubicBezTo>
                    <a:pt x="537" y="712"/>
                    <a:pt x="561" y="735"/>
                    <a:pt x="545" y="759"/>
                  </a:cubicBezTo>
                  <a:cubicBezTo>
                    <a:pt x="529" y="783"/>
                    <a:pt x="474" y="775"/>
                    <a:pt x="474" y="798"/>
                  </a:cubicBezTo>
                  <a:cubicBezTo>
                    <a:pt x="474" y="814"/>
                    <a:pt x="474" y="862"/>
                    <a:pt x="434" y="862"/>
                  </a:cubicBezTo>
                  <a:cubicBezTo>
                    <a:pt x="395" y="870"/>
                    <a:pt x="316" y="965"/>
                    <a:pt x="284" y="996"/>
                  </a:cubicBezTo>
                  <a:cubicBezTo>
                    <a:pt x="253" y="1028"/>
                    <a:pt x="229" y="972"/>
                    <a:pt x="173" y="1020"/>
                  </a:cubicBezTo>
                  <a:cubicBezTo>
                    <a:pt x="110" y="1059"/>
                    <a:pt x="87" y="1036"/>
                    <a:pt x="94" y="1067"/>
                  </a:cubicBezTo>
                  <a:cubicBezTo>
                    <a:pt x="102" y="1099"/>
                    <a:pt x="110" y="1131"/>
                    <a:pt x="94" y="1154"/>
                  </a:cubicBezTo>
                  <a:cubicBezTo>
                    <a:pt x="71" y="1170"/>
                    <a:pt x="0" y="1162"/>
                    <a:pt x="0" y="1186"/>
                  </a:cubicBezTo>
                  <a:cubicBezTo>
                    <a:pt x="0" y="1194"/>
                    <a:pt x="0" y="1249"/>
                    <a:pt x="0" y="1296"/>
                  </a:cubicBezTo>
                  <a:cubicBezTo>
                    <a:pt x="253" y="1265"/>
                    <a:pt x="426" y="1241"/>
                    <a:pt x="450" y="1241"/>
                  </a:cubicBezTo>
                  <a:cubicBezTo>
                    <a:pt x="529" y="1241"/>
                    <a:pt x="537" y="1209"/>
                    <a:pt x="584" y="1186"/>
                  </a:cubicBezTo>
                  <a:cubicBezTo>
                    <a:pt x="632" y="1154"/>
                    <a:pt x="774" y="1083"/>
                    <a:pt x="814" y="1075"/>
                  </a:cubicBezTo>
                  <a:cubicBezTo>
                    <a:pt x="845" y="1075"/>
                    <a:pt x="1233" y="1020"/>
                    <a:pt x="1233" y="1036"/>
                  </a:cubicBezTo>
                  <a:cubicBezTo>
                    <a:pt x="1233" y="1051"/>
                    <a:pt x="1209" y="1059"/>
                    <a:pt x="1257" y="1067"/>
                  </a:cubicBezTo>
                  <a:cubicBezTo>
                    <a:pt x="1304" y="1075"/>
                    <a:pt x="1312" y="1059"/>
                    <a:pt x="1328" y="1083"/>
                  </a:cubicBezTo>
                  <a:cubicBezTo>
                    <a:pt x="1343" y="1099"/>
                    <a:pt x="1367" y="1178"/>
                    <a:pt x="1367" y="1178"/>
                  </a:cubicBezTo>
                  <a:cubicBezTo>
                    <a:pt x="1810" y="1099"/>
                    <a:pt x="1810" y="1099"/>
                    <a:pt x="1810" y="1099"/>
                  </a:cubicBezTo>
                  <a:cubicBezTo>
                    <a:pt x="2300" y="1471"/>
                    <a:pt x="2300" y="1471"/>
                    <a:pt x="2300" y="1471"/>
                  </a:cubicBezTo>
                  <a:cubicBezTo>
                    <a:pt x="2308" y="1462"/>
                    <a:pt x="2316" y="1462"/>
                    <a:pt x="2332" y="1455"/>
                  </a:cubicBezTo>
                  <a:cubicBezTo>
                    <a:pt x="2387" y="1439"/>
                    <a:pt x="2371" y="1439"/>
                    <a:pt x="2427" y="1431"/>
                  </a:cubicBezTo>
                  <a:cubicBezTo>
                    <a:pt x="2482" y="1423"/>
                    <a:pt x="2513" y="1439"/>
                    <a:pt x="2521" y="1368"/>
                  </a:cubicBezTo>
                  <a:cubicBezTo>
                    <a:pt x="2529" y="1296"/>
                    <a:pt x="2656" y="1123"/>
                    <a:pt x="2680" y="1099"/>
                  </a:cubicBezTo>
                  <a:cubicBezTo>
                    <a:pt x="2711" y="1083"/>
                    <a:pt x="2687" y="1075"/>
                    <a:pt x="2680" y="1059"/>
                  </a:cubicBezTo>
                  <a:cubicBezTo>
                    <a:pt x="2680" y="1043"/>
                    <a:pt x="2671" y="1020"/>
                    <a:pt x="2680" y="1020"/>
                  </a:cubicBezTo>
                  <a:cubicBezTo>
                    <a:pt x="2695" y="1012"/>
                    <a:pt x="2680" y="1020"/>
                    <a:pt x="2687" y="1036"/>
                  </a:cubicBezTo>
                  <a:cubicBezTo>
                    <a:pt x="2695" y="1051"/>
                    <a:pt x="2719" y="1067"/>
                    <a:pt x="2727" y="1059"/>
                  </a:cubicBezTo>
                  <a:cubicBezTo>
                    <a:pt x="2735" y="1043"/>
                    <a:pt x="2751" y="1028"/>
                    <a:pt x="2758" y="1004"/>
                  </a:cubicBezTo>
                  <a:cubicBezTo>
                    <a:pt x="2758" y="972"/>
                    <a:pt x="2774" y="956"/>
                    <a:pt x="2782" y="972"/>
                  </a:cubicBezTo>
                  <a:cubicBezTo>
                    <a:pt x="2790" y="980"/>
                    <a:pt x="2822" y="988"/>
                    <a:pt x="2838" y="980"/>
                  </a:cubicBezTo>
                  <a:cubicBezTo>
                    <a:pt x="2846" y="972"/>
                    <a:pt x="2901" y="965"/>
                    <a:pt x="2909" y="956"/>
                  </a:cubicBezTo>
                  <a:cubicBezTo>
                    <a:pt x="2924" y="941"/>
                    <a:pt x="2909" y="925"/>
                    <a:pt x="2917" y="909"/>
                  </a:cubicBezTo>
                  <a:cubicBezTo>
                    <a:pt x="2924" y="901"/>
                    <a:pt x="2917" y="917"/>
                    <a:pt x="2948" y="917"/>
                  </a:cubicBezTo>
                  <a:cubicBezTo>
                    <a:pt x="2980" y="909"/>
                    <a:pt x="2980" y="893"/>
                    <a:pt x="2988" y="909"/>
                  </a:cubicBezTo>
                  <a:cubicBezTo>
                    <a:pt x="3004" y="925"/>
                    <a:pt x="2996" y="941"/>
                    <a:pt x="3004" y="956"/>
                  </a:cubicBezTo>
                  <a:cubicBezTo>
                    <a:pt x="3011" y="965"/>
                    <a:pt x="3004" y="980"/>
                    <a:pt x="3027" y="933"/>
                  </a:cubicBezTo>
                  <a:cubicBezTo>
                    <a:pt x="3043" y="885"/>
                    <a:pt x="3067" y="838"/>
                    <a:pt x="3083" y="822"/>
                  </a:cubicBezTo>
                  <a:cubicBezTo>
                    <a:pt x="3098" y="806"/>
                    <a:pt x="3091" y="791"/>
                    <a:pt x="3075" y="798"/>
                  </a:cubicBezTo>
                  <a:cubicBezTo>
                    <a:pt x="3059" y="806"/>
                    <a:pt x="3051" y="830"/>
                    <a:pt x="3059" y="798"/>
                  </a:cubicBezTo>
                  <a:cubicBezTo>
                    <a:pt x="3059" y="767"/>
                    <a:pt x="3075" y="735"/>
                    <a:pt x="3051" y="751"/>
                  </a:cubicBezTo>
                  <a:cubicBezTo>
                    <a:pt x="3027" y="767"/>
                    <a:pt x="3035" y="822"/>
                    <a:pt x="3011" y="798"/>
                  </a:cubicBezTo>
                  <a:cubicBezTo>
                    <a:pt x="2996" y="783"/>
                    <a:pt x="2996" y="783"/>
                    <a:pt x="2996" y="759"/>
                  </a:cubicBezTo>
                  <a:cubicBezTo>
                    <a:pt x="2996" y="735"/>
                    <a:pt x="2980" y="704"/>
                    <a:pt x="2980" y="735"/>
                  </a:cubicBezTo>
                  <a:cubicBezTo>
                    <a:pt x="2972" y="775"/>
                    <a:pt x="2988" y="791"/>
                    <a:pt x="2956" y="798"/>
                  </a:cubicBezTo>
                  <a:cubicBezTo>
                    <a:pt x="2924" y="806"/>
                    <a:pt x="2924" y="822"/>
                    <a:pt x="2893" y="830"/>
                  </a:cubicBezTo>
                  <a:cubicBezTo>
                    <a:pt x="2853" y="830"/>
                    <a:pt x="2822" y="830"/>
                    <a:pt x="2846" y="822"/>
                  </a:cubicBezTo>
                  <a:cubicBezTo>
                    <a:pt x="2869" y="814"/>
                    <a:pt x="2885" y="830"/>
                    <a:pt x="2901" y="798"/>
                  </a:cubicBezTo>
                  <a:cubicBezTo>
                    <a:pt x="2924" y="759"/>
                    <a:pt x="2917" y="759"/>
                    <a:pt x="2933" y="719"/>
                  </a:cubicBezTo>
                  <a:cubicBezTo>
                    <a:pt x="2956" y="688"/>
                    <a:pt x="2988" y="680"/>
                    <a:pt x="2956" y="664"/>
                  </a:cubicBezTo>
                  <a:cubicBezTo>
                    <a:pt x="2933" y="648"/>
                    <a:pt x="2940" y="656"/>
                    <a:pt x="2893" y="640"/>
                  </a:cubicBezTo>
                  <a:cubicBezTo>
                    <a:pt x="2846" y="625"/>
                    <a:pt x="2790" y="617"/>
                    <a:pt x="2806" y="609"/>
                  </a:cubicBezTo>
                  <a:cubicBezTo>
                    <a:pt x="2830" y="601"/>
                    <a:pt x="2853" y="609"/>
                    <a:pt x="2877" y="601"/>
                  </a:cubicBezTo>
                  <a:cubicBezTo>
                    <a:pt x="2901" y="585"/>
                    <a:pt x="2885" y="561"/>
                    <a:pt x="2909" y="569"/>
                  </a:cubicBezTo>
                  <a:cubicBezTo>
                    <a:pt x="2933" y="577"/>
                    <a:pt x="2909" y="585"/>
                    <a:pt x="2972" y="593"/>
                  </a:cubicBezTo>
                  <a:cubicBezTo>
                    <a:pt x="3043" y="601"/>
                    <a:pt x="3043" y="601"/>
                    <a:pt x="3051" y="601"/>
                  </a:cubicBezTo>
                  <a:cubicBezTo>
                    <a:pt x="3067" y="601"/>
                    <a:pt x="3122" y="553"/>
                    <a:pt x="3130" y="490"/>
                  </a:cubicBezTo>
                  <a:cubicBezTo>
                    <a:pt x="3138" y="427"/>
                    <a:pt x="3146" y="459"/>
                    <a:pt x="3162" y="451"/>
                  </a:cubicBezTo>
                  <a:cubicBezTo>
                    <a:pt x="3177" y="451"/>
                    <a:pt x="3193" y="451"/>
                    <a:pt x="3193" y="427"/>
                  </a:cubicBezTo>
                  <a:cubicBezTo>
                    <a:pt x="3186" y="395"/>
                    <a:pt x="3177" y="364"/>
                    <a:pt x="3177" y="332"/>
                  </a:cubicBezTo>
                  <a:cubicBezTo>
                    <a:pt x="3177" y="301"/>
                    <a:pt x="3154" y="292"/>
                    <a:pt x="3146" y="292"/>
                  </a:cubicBezTo>
                  <a:cubicBezTo>
                    <a:pt x="3138" y="292"/>
                    <a:pt x="3106" y="285"/>
                    <a:pt x="3106" y="308"/>
                  </a:cubicBezTo>
                  <a:cubicBezTo>
                    <a:pt x="3106" y="324"/>
                    <a:pt x="3067" y="316"/>
                    <a:pt x="3083" y="340"/>
                  </a:cubicBezTo>
                  <a:cubicBezTo>
                    <a:pt x="3098" y="364"/>
                    <a:pt x="3106" y="395"/>
                    <a:pt x="3083" y="411"/>
                  </a:cubicBezTo>
                  <a:cubicBezTo>
                    <a:pt x="3059" y="435"/>
                    <a:pt x="3043" y="435"/>
                    <a:pt x="3051" y="395"/>
                  </a:cubicBezTo>
                  <a:cubicBezTo>
                    <a:pt x="3067" y="348"/>
                    <a:pt x="3091" y="340"/>
                    <a:pt x="3067" y="316"/>
                  </a:cubicBezTo>
                  <a:cubicBezTo>
                    <a:pt x="3043" y="292"/>
                    <a:pt x="3035" y="269"/>
                    <a:pt x="3019" y="285"/>
                  </a:cubicBezTo>
                  <a:cubicBezTo>
                    <a:pt x="2996" y="301"/>
                    <a:pt x="2964" y="301"/>
                    <a:pt x="2964" y="332"/>
                  </a:cubicBezTo>
                  <a:cubicBezTo>
                    <a:pt x="2956" y="356"/>
                    <a:pt x="2901" y="301"/>
                    <a:pt x="2893" y="316"/>
                  </a:cubicBezTo>
                  <a:cubicBezTo>
                    <a:pt x="2885" y="340"/>
                    <a:pt x="2861" y="372"/>
                    <a:pt x="2822" y="356"/>
                  </a:cubicBezTo>
                  <a:cubicBezTo>
                    <a:pt x="2790" y="340"/>
                    <a:pt x="2766" y="316"/>
                    <a:pt x="2766" y="292"/>
                  </a:cubicBezTo>
                  <a:cubicBezTo>
                    <a:pt x="2758" y="277"/>
                    <a:pt x="2766" y="301"/>
                    <a:pt x="2798" y="308"/>
                  </a:cubicBezTo>
                  <a:cubicBezTo>
                    <a:pt x="2822" y="308"/>
                    <a:pt x="2822" y="324"/>
                    <a:pt x="2846" y="316"/>
                  </a:cubicBezTo>
                  <a:cubicBezTo>
                    <a:pt x="2869" y="301"/>
                    <a:pt x="2901" y="308"/>
                    <a:pt x="2909" y="277"/>
                  </a:cubicBezTo>
                  <a:cubicBezTo>
                    <a:pt x="2924" y="253"/>
                    <a:pt x="2940" y="245"/>
                    <a:pt x="2972" y="237"/>
                  </a:cubicBezTo>
                  <a:cubicBezTo>
                    <a:pt x="3011" y="229"/>
                    <a:pt x="3035" y="214"/>
                    <a:pt x="3011" y="198"/>
                  </a:cubicBezTo>
                  <a:cubicBezTo>
                    <a:pt x="2988" y="182"/>
                    <a:pt x="2980" y="150"/>
                    <a:pt x="3011" y="166"/>
                  </a:cubicBezTo>
                  <a:cubicBezTo>
                    <a:pt x="3035" y="182"/>
                    <a:pt x="3067" y="206"/>
                    <a:pt x="3075" y="198"/>
                  </a:cubicBezTo>
                  <a:cubicBezTo>
                    <a:pt x="3091" y="190"/>
                    <a:pt x="3091" y="198"/>
                    <a:pt x="3098" y="198"/>
                  </a:cubicBezTo>
                  <a:cubicBezTo>
                    <a:pt x="3106" y="206"/>
                    <a:pt x="3146" y="221"/>
                    <a:pt x="3114" y="198"/>
                  </a:cubicBezTo>
                  <a:cubicBezTo>
                    <a:pt x="3091" y="166"/>
                    <a:pt x="3083" y="126"/>
                    <a:pt x="3067" y="111"/>
                  </a:cubicBezTo>
                  <a:cubicBezTo>
                    <a:pt x="3051" y="87"/>
                    <a:pt x="3027" y="87"/>
                    <a:pt x="3011" y="63"/>
                  </a:cubicBezTo>
                  <a:cubicBezTo>
                    <a:pt x="3004" y="39"/>
                    <a:pt x="2996" y="0"/>
                    <a:pt x="3027" y="24"/>
                  </a:cubicBezTo>
                  <a:cubicBezTo>
                    <a:pt x="3059" y="39"/>
                    <a:pt x="3059" y="32"/>
                    <a:pt x="3075" y="71"/>
                  </a:cubicBezTo>
                  <a:cubicBezTo>
                    <a:pt x="3091" y="111"/>
                    <a:pt x="3106" y="126"/>
                    <a:pt x="3122" y="142"/>
                  </a:cubicBezTo>
                  <a:cubicBezTo>
                    <a:pt x="3130" y="166"/>
                    <a:pt x="3138" y="182"/>
                    <a:pt x="3162" y="229"/>
                  </a:cubicBezTo>
                  <a:cubicBezTo>
                    <a:pt x="3193" y="269"/>
                    <a:pt x="3209" y="292"/>
                    <a:pt x="3225" y="308"/>
                  </a:cubicBezTo>
                  <a:cubicBezTo>
                    <a:pt x="3241" y="324"/>
                    <a:pt x="3272" y="332"/>
                    <a:pt x="3249" y="308"/>
                  </a:cubicBezTo>
                </a:path>
              </a:pathLst>
            </a:custGeom>
            <a:solidFill>
              <a:schemeClr val="accent6"/>
            </a:solidFill>
            <a:ln>
              <a:solidFill>
                <a:schemeClr val="bg2"/>
              </a:solidFill>
            </a:ln>
            <a:effectLst/>
          </p:spPr>
          <p:txBody>
            <a:bodyPr wrap="none" anchor="ctr"/>
            <a:lstStyle/>
            <a:p>
              <a:endParaRPr lang="en-US" dirty="0">
                <a:latin typeface="Calibri Light" panose="020F0302020204030204"/>
              </a:endParaRPr>
            </a:p>
          </p:txBody>
        </p:sp>
        <p:sp>
          <p:nvSpPr>
            <p:cNvPr id="99" name="Freeform 589"/>
            <p:cNvSpPr>
              <a:spLocks noChangeArrowheads="1"/>
            </p:cNvSpPr>
            <p:nvPr/>
          </p:nvSpPr>
          <p:spPr bwMode="auto">
            <a:xfrm>
              <a:off x="14732472" y="6321427"/>
              <a:ext cx="1716286" cy="776968"/>
            </a:xfrm>
            <a:custGeom>
              <a:avLst/>
              <a:gdLst>
                <a:gd name="T0" fmla="*/ 1296 w 3265"/>
                <a:gd name="T1" fmla="*/ 1075 h 1479"/>
                <a:gd name="T2" fmla="*/ 814 w 3265"/>
                <a:gd name="T3" fmla="*/ 1083 h 1479"/>
                <a:gd name="T4" fmla="*/ 0 w 3265"/>
                <a:gd name="T5" fmla="*/ 1233 h 1479"/>
                <a:gd name="T6" fmla="*/ 165 w 3265"/>
                <a:gd name="T7" fmla="*/ 1012 h 1479"/>
                <a:gd name="T8" fmla="*/ 474 w 3265"/>
                <a:gd name="T9" fmla="*/ 798 h 1479"/>
                <a:gd name="T10" fmla="*/ 616 w 3265"/>
                <a:gd name="T11" fmla="*/ 751 h 1479"/>
                <a:gd name="T12" fmla="*/ 853 w 3265"/>
                <a:gd name="T13" fmla="*/ 538 h 1479"/>
                <a:gd name="T14" fmla="*/ 1011 w 3265"/>
                <a:gd name="T15" fmla="*/ 395 h 1479"/>
                <a:gd name="T16" fmla="*/ 3162 w 3265"/>
                <a:gd name="T17" fmla="*/ 182 h 1479"/>
                <a:gd name="T18" fmla="*/ 3114 w 3265"/>
                <a:gd name="T19" fmla="*/ 150 h 1479"/>
                <a:gd name="T20" fmla="*/ 3043 w 3265"/>
                <a:gd name="T21" fmla="*/ 87 h 1479"/>
                <a:gd name="T22" fmla="*/ 3091 w 3265"/>
                <a:gd name="T23" fmla="*/ 198 h 1479"/>
                <a:gd name="T24" fmla="*/ 2996 w 3265"/>
                <a:gd name="T25" fmla="*/ 166 h 1479"/>
                <a:gd name="T26" fmla="*/ 2830 w 3265"/>
                <a:gd name="T27" fmla="*/ 324 h 1479"/>
                <a:gd name="T28" fmla="*/ 2901 w 3265"/>
                <a:gd name="T29" fmla="*/ 308 h 1479"/>
                <a:gd name="T30" fmla="*/ 3051 w 3265"/>
                <a:gd name="T31" fmla="*/ 292 h 1479"/>
                <a:gd name="T32" fmla="*/ 3146 w 3265"/>
                <a:gd name="T33" fmla="*/ 292 h 1479"/>
                <a:gd name="T34" fmla="*/ 3154 w 3265"/>
                <a:gd name="T35" fmla="*/ 451 h 1479"/>
                <a:gd name="T36" fmla="*/ 2909 w 3265"/>
                <a:gd name="T37" fmla="*/ 577 h 1479"/>
                <a:gd name="T38" fmla="*/ 2814 w 3265"/>
                <a:gd name="T39" fmla="*/ 609 h 1479"/>
                <a:gd name="T40" fmla="*/ 2972 w 3265"/>
                <a:gd name="T41" fmla="*/ 672 h 1479"/>
                <a:gd name="T42" fmla="*/ 2846 w 3265"/>
                <a:gd name="T43" fmla="*/ 830 h 1479"/>
                <a:gd name="T44" fmla="*/ 2980 w 3265"/>
                <a:gd name="T45" fmla="*/ 719 h 1479"/>
                <a:gd name="T46" fmla="*/ 3067 w 3265"/>
                <a:gd name="T47" fmla="*/ 743 h 1479"/>
                <a:gd name="T48" fmla="*/ 3083 w 3265"/>
                <a:gd name="T49" fmla="*/ 830 h 1479"/>
                <a:gd name="T50" fmla="*/ 2980 w 3265"/>
                <a:gd name="T51" fmla="*/ 909 h 1479"/>
                <a:gd name="T52" fmla="*/ 2909 w 3265"/>
                <a:gd name="T53" fmla="*/ 956 h 1479"/>
                <a:gd name="T54" fmla="*/ 2735 w 3265"/>
                <a:gd name="T55" fmla="*/ 1051 h 1479"/>
                <a:gd name="T56" fmla="*/ 2695 w 3265"/>
                <a:gd name="T57" fmla="*/ 1067 h 1479"/>
                <a:gd name="T58" fmla="*/ 2332 w 3265"/>
                <a:gd name="T59" fmla="*/ 1455 h 1479"/>
                <a:gd name="T60" fmla="*/ 2332 w 3265"/>
                <a:gd name="T61" fmla="*/ 1455 h 1479"/>
                <a:gd name="T62" fmla="*/ 2687 w 3265"/>
                <a:gd name="T63" fmla="*/ 1067 h 1479"/>
                <a:gd name="T64" fmla="*/ 2719 w 3265"/>
                <a:gd name="T65" fmla="*/ 1059 h 1479"/>
                <a:gd name="T66" fmla="*/ 2830 w 3265"/>
                <a:gd name="T67" fmla="*/ 980 h 1479"/>
                <a:gd name="T68" fmla="*/ 2948 w 3265"/>
                <a:gd name="T69" fmla="*/ 909 h 1479"/>
                <a:gd name="T70" fmla="*/ 3019 w 3265"/>
                <a:gd name="T71" fmla="*/ 933 h 1479"/>
                <a:gd name="T72" fmla="*/ 3051 w 3265"/>
                <a:gd name="T73" fmla="*/ 798 h 1479"/>
                <a:gd name="T74" fmla="*/ 3011 w 3265"/>
                <a:gd name="T75" fmla="*/ 798 h 1479"/>
                <a:gd name="T76" fmla="*/ 2893 w 3265"/>
                <a:gd name="T77" fmla="*/ 830 h 1479"/>
                <a:gd name="T78" fmla="*/ 2933 w 3265"/>
                <a:gd name="T79" fmla="*/ 719 h 1479"/>
                <a:gd name="T80" fmla="*/ 2838 w 3265"/>
                <a:gd name="T81" fmla="*/ 625 h 1479"/>
                <a:gd name="T82" fmla="*/ 2893 w 3265"/>
                <a:gd name="T83" fmla="*/ 577 h 1479"/>
                <a:gd name="T84" fmla="*/ 3146 w 3265"/>
                <a:gd name="T85" fmla="*/ 443 h 1479"/>
                <a:gd name="T86" fmla="*/ 3177 w 3265"/>
                <a:gd name="T87" fmla="*/ 332 h 1479"/>
                <a:gd name="T88" fmla="*/ 3083 w 3265"/>
                <a:gd name="T89" fmla="*/ 340 h 1479"/>
                <a:gd name="T90" fmla="*/ 3051 w 3265"/>
                <a:gd name="T91" fmla="*/ 301 h 1479"/>
                <a:gd name="T92" fmla="*/ 2901 w 3265"/>
                <a:gd name="T93" fmla="*/ 316 h 1479"/>
                <a:gd name="T94" fmla="*/ 2766 w 3265"/>
                <a:gd name="T95" fmla="*/ 285 h 1479"/>
                <a:gd name="T96" fmla="*/ 2972 w 3265"/>
                <a:gd name="T97" fmla="*/ 237 h 1479"/>
                <a:gd name="T98" fmla="*/ 3075 w 3265"/>
                <a:gd name="T99" fmla="*/ 190 h 1479"/>
                <a:gd name="T100" fmla="*/ 3043 w 3265"/>
                <a:gd name="T101" fmla="*/ 95 h 1479"/>
                <a:gd name="T102" fmla="*/ 885 w 3265"/>
                <a:gd name="T103" fmla="*/ 514 h 1479"/>
                <a:gd name="T104" fmla="*/ 656 w 3265"/>
                <a:gd name="T105" fmla="*/ 712 h 1479"/>
                <a:gd name="T106" fmla="*/ 505 w 3265"/>
                <a:gd name="T107" fmla="*/ 783 h 1479"/>
                <a:gd name="T108" fmla="*/ 221 w 3265"/>
                <a:gd name="T109" fmla="*/ 1004 h 1479"/>
                <a:gd name="T110" fmla="*/ 7 w 3265"/>
                <a:gd name="T111" fmla="*/ 1186 h 1479"/>
                <a:gd name="T112" fmla="*/ 814 w 3265"/>
                <a:gd name="T113" fmla="*/ 1075 h 1479"/>
                <a:gd name="T114" fmla="*/ 1296 w 3265"/>
                <a:gd name="T115" fmla="*/ 1067 h 1479"/>
                <a:gd name="T116" fmla="*/ 3059 w 3265"/>
                <a:gd name="T117" fmla="*/ 395 h 1479"/>
                <a:gd name="T118" fmla="*/ 3027 w 3265"/>
                <a:gd name="T119" fmla="*/ 16 h 1479"/>
                <a:gd name="T120" fmla="*/ 3249 w 3265"/>
                <a:gd name="T121" fmla="*/ 324 h 1479"/>
                <a:gd name="T122" fmla="*/ 3059 w 3265"/>
                <a:gd name="T123" fmla="*/ 8 h 14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265" h="1479">
                  <a:moveTo>
                    <a:pt x="2300" y="1478"/>
                  </a:moveTo>
                  <a:lnTo>
                    <a:pt x="2300" y="1478"/>
                  </a:lnTo>
                  <a:cubicBezTo>
                    <a:pt x="1810" y="1107"/>
                    <a:pt x="1810" y="1107"/>
                    <a:pt x="1810" y="1107"/>
                  </a:cubicBezTo>
                  <a:cubicBezTo>
                    <a:pt x="1367" y="1178"/>
                    <a:pt x="1367" y="1178"/>
                    <a:pt x="1367" y="1178"/>
                  </a:cubicBezTo>
                  <a:lnTo>
                    <a:pt x="1367" y="1178"/>
                  </a:lnTo>
                  <a:cubicBezTo>
                    <a:pt x="1367" y="1178"/>
                    <a:pt x="1343" y="1099"/>
                    <a:pt x="1328" y="1083"/>
                  </a:cubicBezTo>
                  <a:cubicBezTo>
                    <a:pt x="1320" y="1075"/>
                    <a:pt x="1312" y="1075"/>
                    <a:pt x="1296" y="1075"/>
                  </a:cubicBezTo>
                  <a:cubicBezTo>
                    <a:pt x="1288" y="1075"/>
                    <a:pt x="1288" y="1075"/>
                    <a:pt x="1280" y="1075"/>
                  </a:cubicBezTo>
                  <a:cubicBezTo>
                    <a:pt x="1272" y="1075"/>
                    <a:pt x="1264" y="1075"/>
                    <a:pt x="1257" y="1075"/>
                  </a:cubicBezTo>
                  <a:cubicBezTo>
                    <a:pt x="1233" y="1067"/>
                    <a:pt x="1225" y="1067"/>
                    <a:pt x="1225" y="1059"/>
                  </a:cubicBezTo>
                  <a:cubicBezTo>
                    <a:pt x="1225" y="1059"/>
                    <a:pt x="1225" y="1051"/>
                    <a:pt x="1225" y="1043"/>
                  </a:cubicBezTo>
                  <a:cubicBezTo>
                    <a:pt x="1225" y="1043"/>
                    <a:pt x="1225" y="1043"/>
                    <a:pt x="1225" y="1036"/>
                  </a:cubicBezTo>
                  <a:cubicBezTo>
                    <a:pt x="1225" y="1036"/>
                    <a:pt x="1225" y="1036"/>
                    <a:pt x="1209" y="1036"/>
                  </a:cubicBezTo>
                  <a:cubicBezTo>
                    <a:pt x="1130" y="1036"/>
                    <a:pt x="837" y="1075"/>
                    <a:pt x="814" y="1083"/>
                  </a:cubicBezTo>
                  <a:cubicBezTo>
                    <a:pt x="782" y="1083"/>
                    <a:pt x="640" y="1154"/>
                    <a:pt x="584" y="1186"/>
                  </a:cubicBezTo>
                  <a:cubicBezTo>
                    <a:pt x="577" y="1194"/>
                    <a:pt x="569" y="1202"/>
                    <a:pt x="553" y="1209"/>
                  </a:cubicBezTo>
                  <a:cubicBezTo>
                    <a:pt x="529" y="1225"/>
                    <a:pt x="505" y="1249"/>
                    <a:pt x="450" y="1249"/>
                  </a:cubicBezTo>
                  <a:cubicBezTo>
                    <a:pt x="426" y="1249"/>
                    <a:pt x="308" y="1265"/>
                    <a:pt x="126" y="1281"/>
                  </a:cubicBezTo>
                  <a:cubicBezTo>
                    <a:pt x="0" y="1296"/>
                    <a:pt x="0" y="1296"/>
                    <a:pt x="0" y="1296"/>
                  </a:cubicBezTo>
                  <a:lnTo>
                    <a:pt x="0" y="1296"/>
                  </a:lnTo>
                  <a:cubicBezTo>
                    <a:pt x="0" y="1273"/>
                    <a:pt x="0" y="1249"/>
                    <a:pt x="0" y="1233"/>
                  </a:cubicBezTo>
                  <a:cubicBezTo>
                    <a:pt x="0" y="1209"/>
                    <a:pt x="0" y="1194"/>
                    <a:pt x="0" y="1186"/>
                  </a:cubicBezTo>
                  <a:cubicBezTo>
                    <a:pt x="0" y="1170"/>
                    <a:pt x="23" y="1162"/>
                    <a:pt x="47" y="1162"/>
                  </a:cubicBezTo>
                  <a:cubicBezTo>
                    <a:pt x="63" y="1162"/>
                    <a:pt x="78" y="1154"/>
                    <a:pt x="87" y="1146"/>
                  </a:cubicBezTo>
                  <a:cubicBezTo>
                    <a:pt x="102" y="1131"/>
                    <a:pt x="102" y="1115"/>
                    <a:pt x="94" y="1091"/>
                  </a:cubicBezTo>
                  <a:cubicBezTo>
                    <a:pt x="94" y="1083"/>
                    <a:pt x="94" y="1075"/>
                    <a:pt x="94" y="1067"/>
                  </a:cubicBezTo>
                  <a:cubicBezTo>
                    <a:pt x="87" y="1043"/>
                    <a:pt x="94" y="1043"/>
                    <a:pt x="110" y="1043"/>
                  </a:cubicBezTo>
                  <a:cubicBezTo>
                    <a:pt x="118" y="1043"/>
                    <a:pt x="142" y="1036"/>
                    <a:pt x="165" y="1012"/>
                  </a:cubicBezTo>
                  <a:cubicBezTo>
                    <a:pt x="189" y="1004"/>
                    <a:pt x="205" y="996"/>
                    <a:pt x="221" y="996"/>
                  </a:cubicBezTo>
                  <a:cubicBezTo>
                    <a:pt x="229" y="996"/>
                    <a:pt x="237" y="996"/>
                    <a:pt x="245" y="996"/>
                  </a:cubicBezTo>
                  <a:cubicBezTo>
                    <a:pt x="253" y="1004"/>
                    <a:pt x="260" y="1004"/>
                    <a:pt x="260" y="1004"/>
                  </a:cubicBezTo>
                  <a:cubicBezTo>
                    <a:pt x="268" y="1004"/>
                    <a:pt x="276" y="996"/>
                    <a:pt x="284" y="996"/>
                  </a:cubicBezTo>
                  <a:cubicBezTo>
                    <a:pt x="292" y="988"/>
                    <a:pt x="300" y="972"/>
                    <a:pt x="308" y="965"/>
                  </a:cubicBezTo>
                  <a:cubicBezTo>
                    <a:pt x="347" y="925"/>
                    <a:pt x="403" y="862"/>
                    <a:pt x="434" y="862"/>
                  </a:cubicBezTo>
                  <a:cubicBezTo>
                    <a:pt x="458" y="862"/>
                    <a:pt x="474" y="838"/>
                    <a:pt x="474" y="798"/>
                  </a:cubicBezTo>
                  <a:cubicBezTo>
                    <a:pt x="474" y="783"/>
                    <a:pt x="490" y="775"/>
                    <a:pt x="505" y="775"/>
                  </a:cubicBezTo>
                  <a:cubicBezTo>
                    <a:pt x="521" y="767"/>
                    <a:pt x="529" y="767"/>
                    <a:pt x="537" y="759"/>
                  </a:cubicBezTo>
                  <a:cubicBezTo>
                    <a:pt x="545" y="743"/>
                    <a:pt x="545" y="735"/>
                    <a:pt x="545" y="727"/>
                  </a:cubicBezTo>
                  <a:cubicBezTo>
                    <a:pt x="545" y="719"/>
                    <a:pt x="545" y="719"/>
                    <a:pt x="545" y="712"/>
                  </a:cubicBezTo>
                  <a:cubicBezTo>
                    <a:pt x="553" y="712"/>
                    <a:pt x="553" y="712"/>
                    <a:pt x="561" y="712"/>
                  </a:cubicBezTo>
                  <a:cubicBezTo>
                    <a:pt x="577" y="712"/>
                    <a:pt x="577" y="719"/>
                    <a:pt x="584" y="727"/>
                  </a:cubicBezTo>
                  <a:cubicBezTo>
                    <a:pt x="584" y="743"/>
                    <a:pt x="593" y="751"/>
                    <a:pt x="616" y="751"/>
                  </a:cubicBezTo>
                  <a:cubicBezTo>
                    <a:pt x="640" y="743"/>
                    <a:pt x="640" y="735"/>
                    <a:pt x="648" y="712"/>
                  </a:cubicBezTo>
                  <a:cubicBezTo>
                    <a:pt x="648" y="688"/>
                    <a:pt x="648" y="664"/>
                    <a:pt x="671" y="648"/>
                  </a:cubicBezTo>
                  <a:cubicBezTo>
                    <a:pt x="679" y="632"/>
                    <a:pt x="695" y="625"/>
                    <a:pt x="711" y="625"/>
                  </a:cubicBezTo>
                  <a:cubicBezTo>
                    <a:pt x="743" y="625"/>
                    <a:pt x="766" y="656"/>
                    <a:pt x="766" y="664"/>
                  </a:cubicBezTo>
                  <a:lnTo>
                    <a:pt x="766" y="664"/>
                  </a:lnTo>
                  <a:cubicBezTo>
                    <a:pt x="774" y="664"/>
                    <a:pt x="814" y="617"/>
                    <a:pt x="830" y="577"/>
                  </a:cubicBezTo>
                  <a:cubicBezTo>
                    <a:pt x="837" y="553"/>
                    <a:pt x="845" y="545"/>
                    <a:pt x="853" y="538"/>
                  </a:cubicBezTo>
                  <a:cubicBezTo>
                    <a:pt x="861" y="538"/>
                    <a:pt x="869" y="530"/>
                    <a:pt x="877" y="514"/>
                  </a:cubicBezTo>
                  <a:cubicBezTo>
                    <a:pt x="893" y="482"/>
                    <a:pt x="893" y="435"/>
                    <a:pt x="885" y="403"/>
                  </a:cubicBezTo>
                  <a:cubicBezTo>
                    <a:pt x="885" y="395"/>
                    <a:pt x="885" y="395"/>
                    <a:pt x="885" y="395"/>
                  </a:cubicBezTo>
                  <a:cubicBezTo>
                    <a:pt x="893" y="395"/>
                    <a:pt x="893" y="395"/>
                    <a:pt x="893" y="395"/>
                  </a:cubicBezTo>
                  <a:cubicBezTo>
                    <a:pt x="901" y="395"/>
                    <a:pt x="909" y="403"/>
                    <a:pt x="917" y="403"/>
                  </a:cubicBezTo>
                  <a:cubicBezTo>
                    <a:pt x="924" y="403"/>
                    <a:pt x="924" y="403"/>
                    <a:pt x="932" y="403"/>
                  </a:cubicBezTo>
                  <a:cubicBezTo>
                    <a:pt x="964" y="403"/>
                    <a:pt x="1011" y="395"/>
                    <a:pt x="1011" y="395"/>
                  </a:cubicBezTo>
                  <a:cubicBezTo>
                    <a:pt x="1881" y="277"/>
                    <a:pt x="2869" y="48"/>
                    <a:pt x="3059" y="0"/>
                  </a:cubicBezTo>
                  <a:cubicBezTo>
                    <a:pt x="3067" y="0"/>
                    <a:pt x="3067" y="0"/>
                    <a:pt x="3067" y="0"/>
                  </a:cubicBezTo>
                  <a:lnTo>
                    <a:pt x="3067" y="0"/>
                  </a:lnTo>
                  <a:cubicBezTo>
                    <a:pt x="3067" y="8"/>
                    <a:pt x="3075" y="16"/>
                    <a:pt x="3083" y="24"/>
                  </a:cubicBezTo>
                  <a:cubicBezTo>
                    <a:pt x="3091" y="48"/>
                    <a:pt x="3098" y="63"/>
                    <a:pt x="3106" y="79"/>
                  </a:cubicBezTo>
                  <a:cubicBezTo>
                    <a:pt x="3114" y="95"/>
                    <a:pt x="3122" y="111"/>
                    <a:pt x="3130" y="119"/>
                  </a:cubicBezTo>
                  <a:cubicBezTo>
                    <a:pt x="3138" y="134"/>
                    <a:pt x="3154" y="158"/>
                    <a:pt x="3162" y="182"/>
                  </a:cubicBezTo>
                  <a:cubicBezTo>
                    <a:pt x="3177" y="198"/>
                    <a:pt x="3186" y="221"/>
                    <a:pt x="3193" y="237"/>
                  </a:cubicBezTo>
                  <a:cubicBezTo>
                    <a:pt x="3217" y="269"/>
                    <a:pt x="3225" y="285"/>
                    <a:pt x="3249" y="308"/>
                  </a:cubicBezTo>
                  <a:cubicBezTo>
                    <a:pt x="3257" y="316"/>
                    <a:pt x="3264" y="324"/>
                    <a:pt x="3257" y="324"/>
                  </a:cubicBezTo>
                  <a:lnTo>
                    <a:pt x="3257" y="332"/>
                  </a:lnTo>
                  <a:cubicBezTo>
                    <a:pt x="3249" y="332"/>
                    <a:pt x="3233" y="316"/>
                    <a:pt x="3225" y="308"/>
                  </a:cubicBezTo>
                  <a:cubicBezTo>
                    <a:pt x="3201" y="292"/>
                    <a:pt x="3186" y="269"/>
                    <a:pt x="3162" y="229"/>
                  </a:cubicBezTo>
                  <a:cubicBezTo>
                    <a:pt x="3138" y="190"/>
                    <a:pt x="3130" y="166"/>
                    <a:pt x="3114" y="150"/>
                  </a:cubicBezTo>
                  <a:cubicBezTo>
                    <a:pt x="3114" y="142"/>
                    <a:pt x="3106" y="134"/>
                    <a:pt x="3098" y="126"/>
                  </a:cubicBezTo>
                  <a:cubicBezTo>
                    <a:pt x="3091" y="111"/>
                    <a:pt x="3083" y="95"/>
                    <a:pt x="3075" y="71"/>
                  </a:cubicBezTo>
                  <a:cubicBezTo>
                    <a:pt x="3059" y="39"/>
                    <a:pt x="3059" y="39"/>
                    <a:pt x="3035" y="32"/>
                  </a:cubicBezTo>
                  <a:lnTo>
                    <a:pt x="3027" y="24"/>
                  </a:lnTo>
                  <a:cubicBezTo>
                    <a:pt x="3011" y="16"/>
                    <a:pt x="3011" y="16"/>
                    <a:pt x="3011" y="24"/>
                  </a:cubicBezTo>
                  <a:cubicBezTo>
                    <a:pt x="3011" y="24"/>
                    <a:pt x="3004" y="32"/>
                    <a:pt x="3019" y="63"/>
                  </a:cubicBezTo>
                  <a:cubicBezTo>
                    <a:pt x="3027" y="71"/>
                    <a:pt x="3035" y="79"/>
                    <a:pt x="3043" y="87"/>
                  </a:cubicBezTo>
                  <a:cubicBezTo>
                    <a:pt x="3051" y="95"/>
                    <a:pt x="3059" y="103"/>
                    <a:pt x="3067" y="111"/>
                  </a:cubicBezTo>
                  <a:cubicBezTo>
                    <a:pt x="3083" y="119"/>
                    <a:pt x="3083" y="126"/>
                    <a:pt x="3091" y="142"/>
                  </a:cubicBezTo>
                  <a:cubicBezTo>
                    <a:pt x="3098" y="158"/>
                    <a:pt x="3106" y="182"/>
                    <a:pt x="3122" y="190"/>
                  </a:cubicBezTo>
                  <a:cubicBezTo>
                    <a:pt x="3130" y="206"/>
                    <a:pt x="3130" y="206"/>
                    <a:pt x="3130" y="214"/>
                  </a:cubicBezTo>
                  <a:cubicBezTo>
                    <a:pt x="3130" y="214"/>
                    <a:pt x="3130" y="214"/>
                    <a:pt x="3122" y="214"/>
                  </a:cubicBezTo>
                  <a:cubicBezTo>
                    <a:pt x="3114" y="214"/>
                    <a:pt x="3106" y="206"/>
                    <a:pt x="3098" y="206"/>
                  </a:cubicBezTo>
                  <a:lnTo>
                    <a:pt x="3091" y="198"/>
                  </a:lnTo>
                  <a:cubicBezTo>
                    <a:pt x="3091" y="198"/>
                    <a:pt x="3091" y="198"/>
                    <a:pt x="3083" y="198"/>
                  </a:cubicBezTo>
                  <a:cubicBezTo>
                    <a:pt x="3083" y="198"/>
                    <a:pt x="3083" y="198"/>
                    <a:pt x="3075" y="198"/>
                  </a:cubicBezTo>
                  <a:cubicBezTo>
                    <a:pt x="3075" y="198"/>
                    <a:pt x="3075" y="198"/>
                    <a:pt x="3067" y="198"/>
                  </a:cubicBezTo>
                  <a:cubicBezTo>
                    <a:pt x="3059" y="198"/>
                    <a:pt x="3043" y="190"/>
                    <a:pt x="3027" y="182"/>
                  </a:cubicBezTo>
                  <a:cubicBezTo>
                    <a:pt x="3019" y="174"/>
                    <a:pt x="3011" y="174"/>
                    <a:pt x="3011" y="166"/>
                  </a:cubicBezTo>
                  <a:cubicBezTo>
                    <a:pt x="3004" y="166"/>
                    <a:pt x="2996" y="166"/>
                    <a:pt x="2996" y="166"/>
                  </a:cubicBezTo>
                  <a:lnTo>
                    <a:pt x="2996" y="166"/>
                  </a:lnTo>
                  <a:cubicBezTo>
                    <a:pt x="2996" y="174"/>
                    <a:pt x="3004" y="182"/>
                    <a:pt x="3011" y="190"/>
                  </a:cubicBezTo>
                  <a:cubicBezTo>
                    <a:pt x="3027" y="198"/>
                    <a:pt x="3027" y="206"/>
                    <a:pt x="3027" y="214"/>
                  </a:cubicBezTo>
                  <a:cubicBezTo>
                    <a:pt x="3019" y="221"/>
                    <a:pt x="3004" y="237"/>
                    <a:pt x="2980" y="245"/>
                  </a:cubicBezTo>
                  <a:cubicBezTo>
                    <a:pt x="2940" y="245"/>
                    <a:pt x="2924" y="253"/>
                    <a:pt x="2917" y="285"/>
                  </a:cubicBezTo>
                  <a:cubicBezTo>
                    <a:pt x="2909" y="301"/>
                    <a:pt x="2885" y="308"/>
                    <a:pt x="2869" y="308"/>
                  </a:cubicBezTo>
                  <a:cubicBezTo>
                    <a:pt x="2861" y="308"/>
                    <a:pt x="2853" y="316"/>
                    <a:pt x="2846" y="316"/>
                  </a:cubicBezTo>
                  <a:cubicBezTo>
                    <a:pt x="2838" y="324"/>
                    <a:pt x="2838" y="324"/>
                    <a:pt x="2830" y="324"/>
                  </a:cubicBezTo>
                  <a:cubicBezTo>
                    <a:pt x="2830" y="324"/>
                    <a:pt x="2822" y="324"/>
                    <a:pt x="2814" y="316"/>
                  </a:cubicBezTo>
                  <a:cubicBezTo>
                    <a:pt x="2814" y="316"/>
                    <a:pt x="2806" y="308"/>
                    <a:pt x="2798" y="308"/>
                  </a:cubicBezTo>
                  <a:cubicBezTo>
                    <a:pt x="2782" y="308"/>
                    <a:pt x="2774" y="301"/>
                    <a:pt x="2766" y="301"/>
                  </a:cubicBezTo>
                  <a:cubicBezTo>
                    <a:pt x="2774" y="308"/>
                    <a:pt x="2790" y="332"/>
                    <a:pt x="2830" y="348"/>
                  </a:cubicBezTo>
                  <a:cubicBezTo>
                    <a:pt x="2830" y="356"/>
                    <a:pt x="2838" y="356"/>
                    <a:pt x="2846" y="356"/>
                  </a:cubicBezTo>
                  <a:cubicBezTo>
                    <a:pt x="2869" y="356"/>
                    <a:pt x="2885" y="332"/>
                    <a:pt x="2893" y="316"/>
                  </a:cubicBezTo>
                  <a:cubicBezTo>
                    <a:pt x="2893" y="308"/>
                    <a:pt x="2901" y="308"/>
                    <a:pt x="2901" y="308"/>
                  </a:cubicBezTo>
                  <a:cubicBezTo>
                    <a:pt x="2909" y="308"/>
                    <a:pt x="2917" y="316"/>
                    <a:pt x="2933" y="324"/>
                  </a:cubicBezTo>
                  <a:cubicBezTo>
                    <a:pt x="2940" y="324"/>
                    <a:pt x="2948" y="332"/>
                    <a:pt x="2956" y="332"/>
                  </a:cubicBezTo>
                  <a:cubicBezTo>
                    <a:pt x="2956" y="332"/>
                    <a:pt x="2956" y="332"/>
                    <a:pt x="2956" y="324"/>
                  </a:cubicBezTo>
                  <a:cubicBezTo>
                    <a:pt x="2964" y="308"/>
                    <a:pt x="2972" y="301"/>
                    <a:pt x="2988" y="301"/>
                  </a:cubicBezTo>
                  <a:cubicBezTo>
                    <a:pt x="2996" y="292"/>
                    <a:pt x="3004" y="292"/>
                    <a:pt x="3011" y="285"/>
                  </a:cubicBezTo>
                  <a:cubicBezTo>
                    <a:pt x="3019" y="277"/>
                    <a:pt x="3027" y="277"/>
                    <a:pt x="3027" y="277"/>
                  </a:cubicBezTo>
                  <a:cubicBezTo>
                    <a:pt x="3035" y="277"/>
                    <a:pt x="3043" y="285"/>
                    <a:pt x="3051" y="292"/>
                  </a:cubicBezTo>
                  <a:cubicBezTo>
                    <a:pt x="3059" y="301"/>
                    <a:pt x="3067" y="308"/>
                    <a:pt x="3067" y="316"/>
                  </a:cubicBezTo>
                  <a:cubicBezTo>
                    <a:pt x="3075" y="316"/>
                    <a:pt x="3075" y="324"/>
                    <a:pt x="3075" y="324"/>
                  </a:cubicBezTo>
                  <a:cubicBezTo>
                    <a:pt x="3083" y="324"/>
                    <a:pt x="3083" y="316"/>
                    <a:pt x="3091" y="316"/>
                  </a:cubicBezTo>
                  <a:cubicBezTo>
                    <a:pt x="3098" y="316"/>
                    <a:pt x="3098" y="316"/>
                    <a:pt x="3098" y="308"/>
                  </a:cubicBezTo>
                  <a:cubicBezTo>
                    <a:pt x="3098" y="292"/>
                    <a:pt x="3114" y="285"/>
                    <a:pt x="3130" y="285"/>
                  </a:cubicBezTo>
                  <a:cubicBezTo>
                    <a:pt x="3138" y="285"/>
                    <a:pt x="3138" y="285"/>
                    <a:pt x="3146" y="285"/>
                  </a:cubicBezTo>
                  <a:cubicBezTo>
                    <a:pt x="3146" y="292"/>
                    <a:pt x="3146" y="292"/>
                    <a:pt x="3146" y="292"/>
                  </a:cubicBezTo>
                  <a:cubicBezTo>
                    <a:pt x="3154" y="292"/>
                    <a:pt x="3177" y="301"/>
                    <a:pt x="3186" y="332"/>
                  </a:cubicBezTo>
                  <a:cubicBezTo>
                    <a:pt x="3186" y="348"/>
                    <a:pt x="3186" y="372"/>
                    <a:pt x="3193" y="395"/>
                  </a:cubicBezTo>
                  <a:cubicBezTo>
                    <a:pt x="3193" y="403"/>
                    <a:pt x="3193" y="411"/>
                    <a:pt x="3193" y="427"/>
                  </a:cubicBezTo>
                  <a:cubicBezTo>
                    <a:pt x="3201" y="435"/>
                    <a:pt x="3193" y="443"/>
                    <a:pt x="3193" y="451"/>
                  </a:cubicBezTo>
                  <a:cubicBezTo>
                    <a:pt x="3186" y="459"/>
                    <a:pt x="3177" y="459"/>
                    <a:pt x="3170" y="459"/>
                  </a:cubicBezTo>
                  <a:cubicBezTo>
                    <a:pt x="3162" y="459"/>
                    <a:pt x="3162" y="459"/>
                    <a:pt x="3162" y="459"/>
                  </a:cubicBezTo>
                  <a:cubicBezTo>
                    <a:pt x="3162" y="459"/>
                    <a:pt x="3154" y="459"/>
                    <a:pt x="3154" y="451"/>
                  </a:cubicBezTo>
                  <a:cubicBezTo>
                    <a:pt x="3146" y="451"/>
                    <a:pt x="3146" y="451"/>
                    <a:pt x="3146" y="451"/>
                  </a:cubicBezTo>
                  <a:cubicBezTo>
                    <a:pt x="3138" y="451"/>
                    <a:pt x="3138" y="459"/>
                    <a:pt x="3130" y="490"/>
                  </a:cubicBezTo>
                  <a:cubicBezTo>
                    <a:pt x="3130" y="561"/>
                    <a:pt x="3067" y="601"/>
                    <a:pt x="3059" y="601"/>
                  </a:cubicBezTo>
                  <a:cubicBezTo>
                    <a:pt x="3051" y="601"/>
                    <a:pt x="3043" y="601"/>
                    <a:pt x="3027" y="601"/>
                  </a:cubicBezTo>
                  <a:cubicBezTo>
                    <a:pt x="3019" y="601"/>
                    <a:pt x="3004" y="601"/>
                    <a:pt x="2972" y="593"/>
                  </a:cubicBezTo>
                  <a:cubicBezTo>
                    <a:pt x="2933" y="585"/>
                    <a:pt x="2924" y="585"/>
                    <a:pt x="2924" y="577"/>
                  </a:cubicBezTo>
                  <a:cubicBezTo>
                    <a:pt x="2917" y="577"/>
                    <a:pt x="2917" y="577"/>
                    <a:pt x="2909" y="577"/>
                  </a:cubicBezTo>
                  <a:cubicBezTo>
                    <a:pt x="2909" y="569"/>
                    <a:pt x="2901" y="569"/>
                    <a:pt x="2901" y="569"/>
                  </a:cubicBezTo>
                  <a:cubicBezTo>
                    <a:pt x="2901" y="569"/>
                    <a:pt x="2901" y="569"/>
                    <a:pt x="2893" y="577"/>
                  </a:cubicBezTo>
                  <a:cubicBezTo>
                    <a:pt x="2893" y="585"/>
                    <a:pt x="2893" y="593"/>
                    <a:pt x="2877" y="601"/>
                  </a:cubicBezTo>
                  <a:cubicBezTo>
                    <a:pt x="2869" y="609"/>
                    <a:pt x="2861" y="609"/>
                    <a:pt x="2853" y="609"/>
                  </a:cubicBezTo>
                  <a:cubicBezTo>
                    <a:pt x="2846" y="609"/>
                    <a:pt x="2846" y="609"/>
                    <a:pt x="2838" y="609"/>
                  </a:cubicBezTo>
                  <a:lnTo>
                    <a:pt x="2830" y="609"/>
                  </a:lnTo>
                  <a:cubicBezTo>
                    <a:pt x="2822" y="609"/>
                    <a:pt x="2814" y="609"/>
                    <a:pt x="2814" y="609"/>
                  </a:cubicBezTo>
                  <a:lnTo>
                    <a:pt x="2814" y="609"/>
                  </a:lnTo>
                  <a:cubicBezTo>
                    <a:pt x="2814" y="617"/>
                    <a:pt x="2830" y="617"/>
                    <a:pt x="2846" y="625"/>
                  </a:cubicBezTo>
                  <a:cubicBezTo>
                    <a:pt x="2861" y="625"/>
                    <a:pt x="2877" y="632"/>
                    <a:pt x="2893" y="632"/>
                  </a:cubicBezTo>
                  <a:cubicBezTo>
                    <a:pt x="2909" y="640"/>
                    <a:pt x="2917" y="640"/>
                    <a:pt x="2924" y="640"/>
                  </a:cubicBezTo>
                  <a:cubicBezTo>
                    <a:pt x="2940" y="648"/>
                    <a:pt x="2940" y="648"/>
                    <a:pt x="2956" y="656"/>
                  </a:cubicBezTo>
                  <a:cubicBezTo>
                    <a:pt x="2964" y="664"/>
                    <a:pt x="2964" y="664"/>
                    <a:pt x="2964" y="664"/>
                  </a:cubicBezTo>
                  <a:cubicBezTo>
                    <a:pt x="2972" y="664"/>
                    <a:pt x="2972" y="672"/>
                    <a:pt x="2972" y="672"/>
                  </a:cubicBezTo>
                  <a:cubicBezTo>
                    <a:pt x="2972" y="680"/>
                    <a:pt x="2972" y="688"/>
                    <a:pt x="2964" y="696"/>
                  </a:cubicBezTo>
                  <a:cubicBezTo>
                    <a:pt x="2956" y="704"/>
                    <a:pt x="2948" y="712"/>
                    <a:pt x="2940" y="727"/>
                  </a:cubicBezTo>
                  <a:cubicBezTo>
                    <a:pt x="2933" y="735"/>
                    <a:pt x="2933" y="751"/>
                    <a:pt x="2924" y="759"/>
                  </a:cubicBezTo>
                  <a:cubicBezTo>
                    <a:pt x="2924" y="767"/>
                    <a:pt x="2917" y="775"/>
                    <a:pt x="2909" y="798"/>
                  </a:cubicBezTo>
                  <a:cubicBezTo>
                    <a:pt x="2893" y="822"/>
                    <a:pt x="2877" y="822"/>
                    <a:pt x="2861" y="822"/>
                  </a:cubicBezTo>
                  <a:cubicBezTo>
                    <a:pt x="2853" y="822"/>
                    <a:pt x="2853" y="822"/>
                    <a:pt x="2846" y="830"/>
                  </a:cubicBezTo>
                  <a:lnTo>
                    <a:pt x="2846" y="830"/>
                  </a:lnTo>
                  <a:cubicBezTo>
                    <a:pt x="2846" y="830"/>
                    <a:pt x="2846" y="830"/>
                    <a:pt x="2853" y="830"/>
                  </a:cubicBezTo>
                  <a:cubicBezTo>
                    <a:pt x="2861" y="830"/>
                    <a:pt x="2877" y="830"/>
                    <a:pt x="2885" y="822"/>
                  </a:cubicBezTo>
                  <a:cubicBezTo>
                    <a:pt x="2909" y="822"/>
                    <a:pt x="2917" y="814"/>
                    <a:pt x="2924" y="806"/>
                  </a:cubicBezTo>
                  <a:cubicBezTo>
                    <a:pt x="2933" y="806"/>
                    <a:pt x="2940" y="798"/>
                    <a:pt x="2956" y="798"/>
                  </a:cubicBezTo>
                  <a:cubicBezTo>
                    <a:pt x="2972" y="791"/>
                    <a:pt x="2972" y="783"/>
                    <a:pt x="2972" y="759"/>
                  </a:cubicBezTo>
                  <a:cubicBezTo>
                    <a:pt x="2972" y="759"/>
                    <a:pt x="2972" y="743"/>
                    <a:pt x="2972" y="735"/>
                  </a:cubicBezTo>
                  <a:cubicBezTo>
                    <a:pt x="2972" y="735"/>
                    <a:pt x="2972" y="719"/>
                    <a:pt x="2980" y="719"/>
                  </a:cubicBezTo>
                  <a:cubicBezTo>
                    <a:pt x="2996" y="719"/>
                    <a:pt x="3004" y="743"/>
                    <a:pt x="3004" y="759"/>
                  </a:cubicBezTo>
                  <a:cubicBezTo>
                    <a:pt x="3004" y="783"/>
                    <a:pt x="3004" y="783"/>
                    <a:pt x="3019" y="798"/>
                  </a:cubicBezTo>
                  <a:lnTo>
                    <a:pt x="3019" y="798"/>
                  </a:lnTo>
                  <a:cubicBezTo>
                    <a:pt x="3019" y="806"/>
                    <a:pt x="3019" y="806"/>
                    <a:pt x="3019" y="806"/>
                  </a:cubicBezTo>
                  <a:cubicBezTo>
                    <a:pt x="3027" y="806"/>
                    <a:pt x="3027" y="791"/>
                    <a:pt x="3027" y="783"/>
                  </a:cubicBezTo>
                  <a:cubicBezTo>
                    <a:pt x="3035" y="775"/>
                    <a:pt x="3035" y="759"/>
                    <a:pt x="3051" y="751"/>
                  </a:cubicBezTo>
                  <a:cubicBezTo>
                    <a:pt x="3059" y="743"/>
                    <a:pt x="3059" y="743"/>
                    <a:pt x="3067" y="743"/>
                  </a:cubicBezTo>
                  <a:cubicBezTo>
                    <a:pt x="3067" y="751"/>
                    <a:pt x="3067" y="759"/>
                    <a:pt x="3067" y="775"/>
                  </a:cubicBezTo>
                  <a:cubicBezTo>
                    <a:pt x="3059" y="783"/>
                    <a:pt x="3059" y="791"/>
                    <a:pt x="3059" y="798"/>
                  </a:cubicBezTo>
                  <a:cubicBezTo>
                    <a:pt x="3059" y="806"/>
                    <a:pt x="3059" y="806"/>
                    <a:pt x="3059" y="806"/>
                  </a:cubicBezTo>
                  <a:lnTo>
                    <a:pt x="3059" y="806"/>
                  </a:lnTo>
                  <a:cubicBezTo>
                    <a:pt x="3067" y="806"/>
                    <a:pt x="3067" y="798"/>
                    <a:pt x="3075" y="798"/>
                  </a:cubicBezTo>
                  <a:cubicBezTo>
                    <a:pt x="3083" y="791"/>
                    <a:pt x="3091" y="798"/>
                    <a:pt x="3098" y="806"/>
                  </a:cubicBezTo>
                  <a:cubicBezTo>
                    <a:pt x="3098" y="806"/>
                    <a:pt x="3098" y="822"/>
                    <a:pt x="3083" y="830"/>
                  </a:cubicBezTo>
                  <a:cubicBezTo>
                    <a:pt x="3067" y="846"/>
                    <a:pt x="3043" y="893"/>
                    <a:pt x="3027" y="933"/>
                  </a:cubicBezTo>
                  <a:cubicBezTo>
                    <a:pt x="3019" y="965"/>
                    <a:pt x="3011" y="972"/>
                    <a:pt x="3011" y="972"/>
                  </a:cubicBezTo>
                  <a:cubicBezTo>
                    <a:pt x="3004" y="972"/>
                    <a:pt x="3004" y="965"/>
                    <a:pt x="3004" y="965"/>
                  </a:cubicBezTo>
                  <a:cubicBezTo>
                    <a:pt x="3004" y="965"/>
                    <a:pt x="3004" y="956"/>
                    <a:pt x="2996" y="956"/>
                  </a:cubicBezTo>
                  <a:cubicBezTo>
                    <a:pt x="2996" y="949"/>
                    <a:pt x="2996" y="941"/>
                    <a:pt x="2996" y="933"/>
                  </a:cubicBezTo>
                  <a:cubicBezTo>
                    <a:pt x="2996" y="925"/>
                    <a:pt x="2996" y="917"/>
                    <a:pt x="2988" y="909"/>
                  </a:cubicBezTo>
                  <a:cubicBezTo>
                    <a:pt x="2980" y="909"/>
                    <a:pt x="2980" y="909"/>
                    <a:pt x="2980" y="909"/>
                  </a:cubicBezTo>
                  <a:lnTo>
                    <a:pt x="2980" y="909"/>
                  </a:lnTo>
                  <a:cubicBezTo>
                    <a:pt x="2972" y="909"/>
                    <a:pt x="2964" y="917"/>
                    <a:pt x="2948" y="917"/>
                  </a:cubicBezTo>
                  <a:cubicBezTo>
                    <a:pt x="2933" y="917"/>
                    <a:pt x="2924" y="917"/>
                    <a:pt x="2924" y="909"/>
                  </a:cubicBezTo>
                  <a:lnTo>
                    <a:pt x="2924" y="909"/>
                  </a:lnTo>
                  <a:cubicBezTo>
                    <a:pt x="2917" y="909"/>
                    <a:pt x="2917" y="909"/>
                    <a:pt x="2917" y="909"/>
                  </a:cubicBezTo>
                  <a:cubicBezTo>
                    <a:pt x="2917" y="917"/>
                    <a:pt x="2917" y="925"/>
                    <a:pt x="2917" y="933"/>
                  </a:cubicBezTo>
                  <a:cubicBezTo>
                    <a:pt x="2917" y="941"/>
                    <a:pt x="2924" y="949"/>
                    <a:pt x="2909" y="956"/>
                  </a:cubicBezTo>
                  <a:cubicBezTo>
                    <a:pt x="2909" y="965"/>
                    <a:pt x="2885" y="965"/>
                    <a:pt x="2869" y="972"/>
                  </a:cubicBezTo>
                  <a:cubicBezTo>
                    <a:pt x="2853" y="980"/>
                    <a:pt x="2846" y="980"/>
                    <a:pt x="2838" y="988"/>
                  </a:cubicBezTo>
                  <a:cubicBezTo>
                    <a:pt x="2830" y="988"/>
                    <a:pt x="2830" y="988"/>
                    <a:pt x="2822" y="988"/>
                  </a:cubicBezTo>
                  <a:cubicBezTo>
                    <a:pt x="2806" y="988"/>
                    <a:pt x="2790" y="980"/>
                    <a:pt x="2782" y="972"/>
                  </a:cubicBezTo>
                  <a:lnTo>
                    <a:pt x="2774" y="972"/>
                  </a:lnTo>
                  <a:cubicBezTo>
                    <a:pt x="2774" y="972"/>
                    <a:pt x="2766" y="980"/>
                    <a:pt x="2758" y="1004"/>
                  </a:cubicBezTo>
                  <a:cubicBezTo>
                    <a:pt x="2758" y="1020"/>
                    <a:pt x="2743" y="1036"/>
                    <a:pt x="2735" y="1051"/>
                  </a:cubicBezTo>
                  <a:cubicBezTo>
                    <a:pt x="2735" y="1051"/>
                    <a:pt x="2735" y="1059"/>
                    <a:pt x="2727" y="1059"/>
                  </a:cubicBezTo>
                  <a:cubicBezTo>
                    <a:pt x="2727" y="1059"/>
                    <a:pt x="2727" y="1067"/>
                    <a:pt x="2719" y="1067"/>
                  </a:cubicBezTo>
                  <a:cubicBezTo>
                    <a:pt x="2711" y="1067"/>
                    <a:pt x="2695" y="1051"/>
                    <a:pt x="2687" y="1036"/>
                  </a:cubicBezTo>
                  <a:cubicBezTo>
                    <a:pt x="2680" y="1036"/>
                    <a:pt x="2680" y="1028"/>
                    <a:pt x="2687" y="1020"/>
                  </a:cubicBezTo>
                  <a:cubicBezTo>
                    <a:pt x="2680" y="1020"/>
                    <a:pt x="2680" y="1020"/>
                    <a:pt x="2680" y="1020"/>
                  </a:cubicBezTo>
                  <a:cubicBezTo>
                    <a:pt x="2680" y="1028"/>
                    <a:pt x="2680" y="1043"/>
                    <a:pt x="2687" y="1059"/>
                  </a:cubicBezTo>
                  <a:cubicBezTo>
                    <a:pt x="2687" y="1059"/>
                    <a:pt x="2687" y="1059"/>
                    <a:pt x="2695" y="1067"/>
                  </a:cubicBezTo>
                  <a:cubicBezTo>
                    <a:pt x="2695" y="1075"/>
                    <a:pt x="2703" y="1075"/>
                    <a:pt x="2703" y="1083"/>
                  </a:cubicBezTo>
                  <a:cubicBezTo>
                    <a:pt x="2703" y="1091"/>
                    <a:pt x="2695" y="1099"/>
                    <a:pt x="2687" y="1107"/>
                  </a:cubicBezTo>
                  <a:cubicBezTo>
                    <a:pt x="2656" y="1123"/>
                    <a:pt x="2529" y="1296"/>
                    <a:pt x="2521" y="1368"/>
                  </a:cubicBezTo>
                  <a:cubicBezTo>
                    <a:pt x="2521" y="1431"/>
                    <a:pt x="2498" y="1431"/>
                    <a:pt x="2458" y="1431"/>
                  </a:cubicBezTo>
                  <a:cubicBezTo>
                    <a:pt x="2450" y="1431"/>
                    <a:pt x="2442" y="1431"/>
                    <a:pt x="2427" y="1431"/>
                  </a:cubicBezTo>
                  <a:cubicBezTo>
                    <a:pt x="2395" y="1439"/>
                    <a:pt x="2387" y="1439"/>
                    <a:pt x="2371" y="1447"/>
                  </a:cubicBezTo>
                  <a:cubicBezTo>
                    <a:pt x="2363" y="1447"/>
                    <a:pt x="2347" y="1455"/>
                    <a:pt x="2332" y="1455"/>
                  </a:cubicBezTo>
                  <a:cubicBezTo>
                    <a:pt x="2316" y="1462"/>
                    <a:pt x="2308" y="1471"/>
                    <a:pt x="2300" y="1471"/>
                  </a:cubicBezTo>
                  <a:lnTo>
                    <a:pt x="2300" y="1478"/>
                  </a:lnTo>
                  <a:close/>
                  <a:moveTo>
                    <a:pt x="1810" y="1099"/>
                  </a:moveTo>
                  <a:lnTo>
                    <a:pt x="1810" y="1099"/>
                  </a:lnTo>
                  <a:lnTo>
                    <a:pt x="1810" y="1099"/>
                  </a:lnTo>
                  <a:cubicBezTo>
                    <a:pt x="2300" y="1462"/>
                    <a:pt x="2300" y="1462"/>
                    <a:pt x="2300" y="1462"/>
                  </a:cubicBezTo>
                  <a:cubicBezTo>
                    <a:pt x="2308" y="1462"/>
                    <a:pt x="2316" y="1455"/>
                    <a:pt x="2332" y="1455"/>
                  </a:cubicBezTo>
                  <a:cubicBezTo>
                    <a:pt x="2347" y="1447"/>
                    <a:pt x="2355" y="1447"/>
                    <a:pt x="2363" y="1439"/>
                  </a:cubicBezTo>
                  <a:cubicBezTo>
                    <a:pt x="2387" y="1431"/>
                    <a:pt x="2387" y="1431"/>
                    <a:pt x="2427" y="1423"/>
                  </a:cubicBezTo>
                  <a:cubicBezTo>
                    <a:pt x="2442" y="1423"/>
                    <a:pt x="2450" y="1423"/>
                    <a:pt x="2458" y="1423"/>
                  </a:cubicBezTo>
                  <a:cubicBezTo>
                    <a:pt x="2498" y="1423"/>
                    <a:pt x="2513" y="1423"/>
                    <a:pt x="2521" y="1368"/>
                  </a:cubicBezTo>
                  <a:cubicBezTo>
                    <a:pt x="2521" y="1296"/>
                    <a:pt x="2648" y="1115"/>
                    <a:pt x="2680" y="1099"/>
                  </a:cubicBezTo>
                  <a:cubicBezTo>
                    <a:pt x="2687" y="1091"/>
                    <a:pt x="2695" y="1091"/>
                    <a:pt x="2695" y="1083"/>
                  </a:cubicBezTo>
                  <a:cubicBezTo>
                    <a:pt x="2695" y="1083"/>
                    <a:pt x="2687" y="1075"/>
                    <a:pt x="2687" y="1067"/>
                  </a:cubicBezTo>
                  <a:cubicBezTo>
                    <a:pt x="2687" y="1067"/>
                    <a:pt x="2680" y="1067"/>
                    <a:pt x="2680" y="1059"/>
                  </a:cubicBezTo>
                  <a:cubicBezTo>
                    <a:pt x="2671" y="1051"/>
                    <a:pt x="2671" y="1028"/>
                    <a:pt x="2680" y="1020"/>
                  </a:cubicBezTo>
                  <a:lnTo>
                    <a:pt x="2680" y="1012"/>
                  </a:lnTo>
                  <a:cubicBezTo>
                    <a:pt x="2687" y="1012"/>
                    <a:pt x="2687" y="1012"/>
                    <a:pt x="2687" y="1012"/>
                  </a:cubicBezTo>
                  <a:cubicBezTo>
                    <a:pt x="2695" y="1020"/>
                    <a:pt x="2687" y="1020"/>
                    <a:pt x="2687" y="1020"/>
                  </a:cubicBezTo>
                  <a:cubicBezTo>
                    <a:pt x="2687" y="1028"/>
                    <a:pt x="2687" y="1028"/>
                    <a:pt x="2695" y="1036"/>
                  </a:cubicBezTo>
                  <a:cubicBezTo>
                    <a:pt x="2703" y="1043"/>
                    <a:pt x="2711" y="1059"/>
                    <a:pt x="2719" y="1059"/>
                  </a:cubicBezTo>
                  <a:lnTo>
                    <a:pt x="2727" y="1059"/>
                  </a:lnTo>
                  <a:cubicBezTo>
                    <a:pt x="2727" y="1051"/>
                    <a:pt x="2727" y="1051"/>
                    <a:pt x="2735" y="1043"/>
                  </a:cubicBezTo>
                  <a:cubicBezTo>
                    <a:pt x="2735" y="1036"/>
                    <a:pt x="2751" y="1020"/>
                    <a:pt x="2751" y="1004"/>
                  </a:cubicBezTo>
                  <a:cubicBezTo>
                    <a:pt x="2758" y="980"/>
                    <a:pt x="2766" y="965"/>
                    <a:pt x="2774" y="965"/>
                  </a:cubicBezTo>
                  <a:cubicBezTo>
                    <a:pt x="2782" y="965"/>
                    <a:pt x="2782" y="965"/>
                    <a:pt x="2782" y="972"/>
                  </a:cubicBezTo>
                  <a:cubicBezTo>
                    <a:pt x="2790" y="980"/>
                    <a:pt x="2806" y="980"/>
                    <a:pt x="2822" y="980"/>
                  </a:cubicBezTo>
                  <a:cubicBezTo>
                    <a:pt x="2830" y="980"/>
                    <a:pt x="2830" y="980"/>
                    <a:pt x="2830" y="980"/>
                  </a:cubicBezTo>
                  <a:cubicBezTo>
                    <a:pt x="2838" y="972"/>
                    <a:pt x="2853" y="972"/>
                    <a:pt x="2869" y="965"/>
                  </a:cubicBezTo>
                  <a:cubicBezTo>
                    <a:pt x="2885" y="965"/>
                    <a:pt x="2901" y="956"/>
                    <a:pt x="2909" y="949"/>
                  </a:cubicBezTo>
                  <a:cubicBezTo>
                    <a:pt x="2917" y="949"/>
                    <a:pt x="2909" y="941"/>
                    <a:pt x="2909" y="933"/>
                  </a:cubicBezTo>
                  <a:cubicBezTo>
                    <a:pt x="2909" y="925"/>
                    <a:pt x="2909" y="917"/>
                    <a:pt x="2917" y="909"/>
                  </a:cubicBezTo>
                  <a:cubicBezTo>
                    <a:pt x="2917" y="909"/>
                    <a:pt x="2917" y="901"/>
                    <a:pt x="2924" y="901"/>
                  </a:cubicBezTo>
                  <a:cubicBezTo>
                    <a:pt x="2924" y="901"/>
                    <a:pt x="2924" y="901"/>
                    <a:pt x="2924" y="909"/>
                  </a:cubicBezTo>
                  <a:cubicBezTo>
                    <a:pt x="2933" y="909"/>
                    <a:pt x="2933" y="909"/>
                    <a:pt x="2948" y="909"/>
                  </a:cubicBezTo>
                  <a:cubicBezTo>
                    <a:pt x="2964" y="909"/>
                    <a:pt x="2972" y="909"/>
                    <a:pt x="2972" y="901"/>
                  </a:cubicBezTo>
                  <a:cubicBezTo>
                    <a:pt x="2980" y="901"/>
                    <a:pt x="2980" y="901"/>
                    <a:pt x="2980" y="901"/>
                  </a:cubicBezTo>
                  <a:cubicBezTo>
                    <a:pt x="2988" y="901"/>
                    <a:pt x="2988" y="901"/>
                    <a:pt x="2996" y="909"/>
                  </a:cubicBezTo>
                  <a:cubicBezTo>
                    <a:pt x="3004" y="917"/>
                    <a:pt x="3004" y="925"/>
                    <a:pt x="3004" y="933"/>
                  </a:cubicBezTo>
                  <a:cubicBezTo>
                    <a:pt x="3004" y="941"/>
                    <a:pt x="3004" y="949"/>
                    <a:pt x="3004" y="956"/>
                  </a:cubicBezTo>
                  <a:cubicBezTo>
                    <a:pt x="3004" y="956"/>
                    <a:pt x="3011" y="956"/>
                    <a:pt x="3011" y="965"/>
                  </a:cubicBezTo>
                  <a:cubicBezTo>
                    <a:pt x="3011" y="956"/>
                    <a:pt x="3019" y="941"/>
                    <a:pt x="3019" y="933"/>
                  </a:cubicBezTo>
                  <a:cubicBezTo>
                    <a:pt x="3035" y="885"/>
                    <a:pt x="3067" y="838"/>
                    <a:pt x="3083" y="822"/>
                  </a:cubicBezTo>
                  <a:cubicBezTo>
                    <a:pt x="3091" y="814"/>
                    <a:pt x="3091" y="806"/>
                    <a:pt x="3091" y="806"/>
                  </a:cubicBezTo>
                  <a:cubicBezTo>
                    <a:pt x="3091" y="806"/>
                    <a:pt x="3083" y="798"/>
                    <a:pt x="3075" y="806"/>
                  </a:cubicBezTo>
                  <a:lnTo>
                    <a:pt x="3067" y="814"/>
                  </a:lnTo>
                  <a:lnTo>
                    <a:pt x="3059" y="822"/>
                  </a:lnTo>
                  <a:cubicBezTo>
                    <a:pt x="3059" y="822"/>
                    <a:pt x="3059" y="814"/>
                    <a:pt x="3051" y="814"/>
                  </a:cubicBezTo>
                  <a:cubicBezTo>
                    <a:pt x="3051" y="814"/>
                    <a:pt x="3051" y="806"/>
                    <a:pt x="3051" y="798"/>
                  </a:cubicBezTo>
                  <a:cubicBezTo>
                    <a:pt x="3051" y="791"/>
                    <a:pt x="3051" y="783"/>
                    <a:pt x="3059" y="775"/>
                  </a:cubicBezTo>
                  <a:cubicBezTo>
                    <a:pt x="3059" y="767"/>
                    <a:pt x="3059" y="751"/>
                    <a:pt x="3059" y="751"/>
                  </a:cubicBezTo>
                  <a:cubicBezTo>
                    <a:pt x="3059" y="751"/>
                    <a:pt x="3059" y="751"/>
                    <a:pt x="3051" y="751"/>
                  </a:cubicBezTo>
                  <a:cubicBezTo>
                    <a:pt x="3043" y="759"/>
                    <a:pt x="3043" y="775"/>
                    <a:pt x="3035" y="791"/>
                  </a:cubicBezTo>
                  <a:cubicBezTo>
                    <a:pt x="3035" y="798"/>
                    <a:pt x="3027" y="806"/>
                    <a:pt x="3019" y="806"/>
                  </a:cubicBezTo>
                  <a:cubicBezTo>
                    <a:pt x="3019" y="806"/>
                    <a:pt x="3019" y="806"/>
                    <a:pt x="3011" y="806"/>
                  </a:cubicBezTo>
                  <a:cubicBezTo>
                    <a:pt x="3011" y="798"/>
                    <a:pt x="3011" y="798"/>
                    <a:pt x="3011" y="798"/>
                  </a:cubicBezTo>
                  <a:cubicBezTo>
                    <a:pt x="2996" y="783"/>
                    <a:pt x="2996" y="783"/>
                    <a:pt x="2996" y="759"/>
                  </a:cubicBezTo>
                  <a:cubicBezTo>
                    <a:pt x="2996" y="743"/>
                    <a:pt x="2988" y="727"/>
                    <a:pt x="2980" y="727"/>
                  </a:cubicBezTo>
                  <a:cubicBezTo>
                    <a:pt x="2980" y="727"/>
                    <a:pt x="2980" y="727"/>
                    <a:pt x="2980" y="735"/>
                  </a:cubicBezTo>
                  <a:cubicBezTo>
                    <a:pt x="2980" y="751"/>
                    <a:pt x="2980" y="759"/>
                    <a:pt x="2980" y="759"/>
                  </a:cubicBezTo>
                  <a:cubicBezTo>
                    <a:pt x="2980" y="783"/>
                    <a:pt x="2980" y="798"/>
                    <a:pt x="2956" y="806"/>
                  </a:cubicBezTo>
                  <a:cubicBezTo>
                    <a:pt x="2948" y="806"/>
                    <a:pt x="2940" y="814"/>
                    <a:pt x="2933" y="814"/>
                  </a:cubicBezTo>
                  <a:cubicBezTo>
                    <a:pt x="2917" y="822"/>
                    <a:pt x="2909" y="830"/>
                    <a:pt x="2893" y="830"/>
                  </a:cubicBezTo>
                  <a:cubicBezTo>
                    <a:pt x="2877" y="830"/>
                    <a:pt x="2861" y="838"/>
                    <a:pt x="2853" y="838"/>
                  </a:cubicBezTo>
                  <a:cubicBezTo>
                    <a:pt x="2838" y="838"/>
                    <a:pt x="2830" y="830"/>
                    <a:pt x="2830" y="830"/>
                  </a:cubicBezTo>
                  <a:cubicBezTo>
                    <a:pt x="2830" y="822"/>
                    <a:pt x="2838" y="822"/>
                    <a:pt x="2838" y="822"/>
                  </a:cubicBezTo>
                  <a:cubicBezTo>
                    <a:pt x="2846" y="814"/>
                    <a:pt x="2853" y="814"/>
                    <a:pt x="2861" y="814"/>
                  </a:cubicBezTo>
                  <a:cubicBezTo>
                    <a:pt x="2877" y="814"/>
                    <a:pt x="2885" y="814"/>
                    <a:pt x="2901" y="791"/>
                  </a:cubicBezTo>
                  <a:cubicBezTo>
                    <a:pt x="2909" y="775"/>
                    <a:pt x="2917" y="767"/>
                    <a:pt x="2917" y="751"/>
                  </a:cubicBezTo>
                  <a:cubicBezTo>
                    <a:pt x="2924" y="743"/>
                    <a:pt x="2924" y="735"/>
                    <a:pt x="2933" y="719"/>
                  </a:cubicBezTo>
                  <a:cubicBezTo>
                    <a:pt x="2940" y="712"/>
                    <a:pt x="2948" y="696"/>
                    <a:pt x="2956" y="696"/>
                  </a:cubicBezTo>
                  <a:cubicBezTo>
                    <a:pt x="2964" y="688"/>
                    <a:pt x="2964" y="680"/>
                    <a:pt x="2964" y="680"/>
                  </a:cubicBezTo>
                  <a:cubicBezTo>
                    <a:pt x="2964" y="672"/>
                    <a:pt x="2964" y="672"/>
                    <a:pt x="2956" y="664"/>
                  </a:cubicBezTo>
                  <a:lnTo>
                    <a:pt x="2956" y="664"/>
                  </a:lnTo>
                  <a:cubicBezTo>
                    <a:pt x="2940" y="656"/>
                    <a:pt x="2940" y="656"/>
                    <a:pt x="2917" y="648"/>
                  </a:cubicBezTo>
                  <a:cubicBezTo>
                    <a:pt x="2917" y="648"/>
                    <a:pt x="2901" y="648"/>
                    <a:pt x="2893" y="640"/>
                  </a:cubicBezTo>
                  <a:cubicBezTo>
                    <a:pt x="2877" y="632"/>
                    <a:pt x="2853" y="632"/>
                    <a:pt x="2838" y="625"/>
                  </a:cubicBezTo>
                  <a:cubicBezTo>
                    <a:pt x="2814" y="625"/>
                    <a:pt x="2806" y="617"/>
                    <a:pt x="2798" y="617"/>
                  </a:cubicBezTo>
                  <a:cubicBezTo>
                    <a:pt x="2798" y="609"/>
                    <a:pt x="2806" y="609"/>
                    <a:pt x="2806" y="609"/>
                  </a:cubicBezTo>
                  <a:cubicBezTo>
                    <a:pt x="2814" y="601"/>
                    <a:pt x="2822" y="601"/>
                    <a:pt x="2830" y="601"/>
                  </a:cubicBezTo>
                  <a:lnTo>
                    <a:pt x="2838" y="601"/>
                  </a:lnTo>
                  <a:cubicBezTo>
                    <a:pt x="2846" y="601"/>
                    <a:pt x="2846" y="601"/>
                    <a:pt x="2853" y="601"/>
                  </a:cubicBezTo>
                  <a:cubicBezTo>
                    <a:pt x="2861" y="601"/>
                    <a:pt x="2869" y="601"/>
                    <a:pt x="2877" y="593"/>
                  </a:cubicBezTo>
                  <a:cubicBezTo>
                    <a:pt x="2885" y="593"/>
                    <a:pt x="2885" y="585"/>
                    <a:pt x="2893" y="577"/>
                  </a:cubicBezTo>
                  <a:cubicBezTo>
                    <a:pt x="2893" y="569"/>
                    <a:pt x="2893" y="561"/>
                    <a:pt x="2917" y="569"/>
                  </a:cubicBezTo>
                  <a:cubicBezTo>
                    <a:pt x="2924" y="569"/>
                    <a:pt x="2924" y="569"/>
                    <a:pt x="2924" y="577"/>
                  </a:cubicBezTo>
                  <a:cubicBezTo>
                    <a:pt x="2933" y="577"/>
                    <a:pt x="2933" y="577"/>
                    <a:pt x="2972" y="585"/>
                  </a:cubicBezTo>
                  <a:cubicBezTo>
                    <a:pt x="3004" y="593"/>
                    <a:pt x="3019" y="593"/>
                    <a:pt x="3027" y="593"/>
                  </a:cubicBezTo>
                  <a:cubicBezTo>
                    <a:pt x="3043" y="593"/>
                    <a:pt x="3051" y="601"/>
                    <a:pt x="3051" y="593"/>
                  </a:cubicBezTo>
                  <a:cubicBezTo>
                    <a:pt x="3067" y="593"/>
                    <a:pt x="3122" y="553"/>
                    <a:pt x="3130" y="490"/>
                  </a:cubicBezTo>
                  <a:cubicBezTo>
                    <a:pt x="3130" y="459"/>
                    <a:pt x="3130" y="443"/>
                    <a:pt x="3146" y="443"/>
                  </a:cubicBezTo>
                  <a:cubicBezTo>
                    <a:pt x="3146" y="443"/>
                    <a:pt x="3146" y="443"/>
                    <a:pt x="3154" y="451"/>
                  </a:cubicBezTo>
                  <a:lnTo>
                    <a:pt x="3162" y="451"/>
                  </a:lnTo>
                  <a:cubicBezTo>
                    <a:pt x="3170" y="451"/>
                    <a:pt x="3170" y="451"/>
                    <a:pt x="3170" y="451"/>
                  </a:cubicBezTo>
                  <a:cubicBezTo>
                    <a:pt x="3177" y="451"/>
                    <a:pt x="3186" y="451"/>
                    <a:pt x="3186" y="443"/>
                  </a:cubicBezTo>
                  <a:cubicBezTo>
                    <a:pt x="3193" y="443"/>
                    <a:pt x="3193" y="435"/>
                    <a:pt x="3186" y="427"/>
                  </a:cubicBezTo>
                  <a:cubicBezTo>
                    <a:pt x="3186" y="419"/>
                    <a:pt x="3186" y="403"/>
                    <a:pt x="3186" y="395"/>
                  </a:cubicBezTo>
                  <a:cubicBezTo>
                    <a:pt x="3177" y="372"/>
                    <a:pt x="3177" y="356"/>
                    <a:pt x="3177" y="332"/>
                  </a:cubicBezTo>
                  <a:cubicBezTo>
                    <a:pt x="3177" y="308"/>
                    <a:pt x="3154" y="301"/>
                    <a:pt x="3146" y="301"/>
                  </a:cubicBezTo>
                  <a:cubicBezTo>
                    <a:pt x="3146" y="292"/>
                    <a:pt x="3146" y="292"/>
                    <a:pt x="3138" y="292"/>
                  </a:cubicBezTo>
                  <a:lnTo>
                    <a:pt x="3130" y="292"/>
                  </a:lnTo>
                  <a:cubicBezTo>
                    <a:pt x="3122" y="292"/>
                    <a:pt x="3106" y="292"/>
                    <a:pt x="3106" y="308"/>
                  </a:cubicBezTo>
                  <a:cubicBezTo>
                    <a:pt x="3106" y="316"/>
                    <a:pt x="3098" y="324"/>
                    <a:pt x="3091" y="324"/>
                  </a:cubicBezTo>
                  <a:cubicBezTo>
                    <a:pt x="3091" y="324"/>
                    <a:pt x="3083" y="324"/>
                    <a:pt x="3083" y="332"/>
                  </a:cubicBezTo>
                  <a:cubicBezTo>
                    <a:pt x="3083" y="332"/>
                    <a:pt x="3083" y="332"/>
                    <a:pt x="3083" y="340"/>
                  </a:cubicBezTo>
                  <a:cubicBezTo>
                    <a:pt x="3098" y="364"/>
                    <a:pt x="3114" y="395"/>
                    <a:pt x="3091" y="419"/>
                  </a:cubicBezTo>
                  <a:cubicBezTo>
                    <a:pt x="3075" y="427"/>
                    <a:pt x="3067" y="435"/>
                    <a:pt x="3059" y="435"/>
                  </a:cubicBezTo>
                  <a:lnTo>
                    <a:pt x="3051" y="427"/>
                  </a:lnTo>
                  <a:cubicBezTo>
                    <a:pt x="3051" y="419"/>
                    <a:pt x="3051" y="411"/>
                    <a:pt x="3051" y="395"/>
                  </a:cubicBezTo>
                  <a:cubicBezTo>
                    <a:pt x="3051" y="372"/>
                    <a:pt x="3059" y="364"/>
                    <a:pt x="3067" y="348"/>
                  </a:cubicBezTo>
                  <a:cubicBezTo>
                    <a:pt x="3075" y="340"/>
                    <a:pt x="3075" y="332"/>
                    <a:pt x="3067" y="316"/>
                  </a:cubicBezTo>
                  <a:cubicBezTo>
                    <a:pt x="3059" y="308"/>
                    <a:pt x="3051" y="308"/>
                    <a:pt x="3051" y="301"/>
                  </a:cubicBezTo>
                  <a:cubicBezTo>
                    <a:pt x="3043" y="292"/>
                    <a:pt x="3035" y="285"/>
                    <a:pt x="3027" y="285"/>
                  </a:cubicBezTo>
                  <a:cubicBezTo>
                    <a:pt x="3027" y="285"/>
                    <a:pt x="3019" y="285"/>
                    <a:pt x="3019" y="292"/>
                  </a:cubicBezTo>
                  <a:cubicBezTo>
                    <a:pt x="3011" y="292"/>
                    <a:pt x="3004" y="301"/>
                    <a:pt x="2996" y="301"/>
                  </a:cubicBezTo>
                  <a:cubicBezTo>
                    <a:pt x="2980" y="308"/>
                    <a:pt x="2964" y="316"/>
                    <a:pt x="2964" y="332"/>
                  </a:cubicBezTo>
                  <a:cubicBezTo>
                    <a:pt x="2964" y="340"/>
                    <a:pt x="2956" y="340"/>
                    <a:pt x="2956" y="340"/>
                  </a:cubicBezTo>
                  <a:cubicBezTo>
                    <a:pt x="2948" y="340"/>
                    <a:pt x="2940" y="332"/>
                    <a:pt x="2924" y="324"/>
                  </a:cubicBezTo>
                  <a:cubicBezTo>
                    <a:pt x="2917" y="324"/>
                    <a:pt x="2909" y="316"/>
                    <a:pt x="2901" y="316"/>
                  </a:cubicBezTo>
                  <a:lnTo>
                    <a:pt x="2901" y="316"/>
                  </a:lnTo>
                  <a:cubicBezTo>
                    <a:pt x="2893" y="340"/>
                    <a:pt x="2869" y="364"/>
                    <a:pt x="2846" y="364"/>
                  </a:cubicBezTo>
                  <a:cubicBezTo>
                    <a:pt x="2838" y="364"/>
                    <a:pt x="2830" y="364"/>
                    <a:pt x="2822" y="356"/>
                  </a:cubicBezTo>
                  <a:cubicBezTo>
                    <a:pt x="2790" y="340"/>
                    <a:pt x="2766" y="316"/>
                    <a:pt x="2758" y="292"/>
                  </a:cubicBezTo>
                  <a:lnTo>
                    <a:pt x="2758" y="285"/>
                  </a:lnTo>
                  <a:lnTo>
                    <a:pt x="2758" y="285"/>
                  </a:lnTo>
                  <a:cubicBezTo>
                    <a:pt x="2766" y="285"/>
                    <a:pt x="2766" y="285"/>
                    <a:pt x="2766" y="285"/>
                  </a:cubicBezTo>
                  <a:lnTo>
                    <a:pt x="2766" y="285"/>
                  </a:lnTo>
                  <a:cubicBezTo>
                    <a:pt x="2774" y="292"/>
                    <a:pt x="2782" y="301"/>
                    <a:pt x="2798" y="301"/>
                  </a:cubicBezTo>
                  <a:cubicBezTo>
                    <a:pt x="2806" y="308"/>
                    <a:pt x="2814" y="308"/>
                    <a:pt x="2822" y="308"/>
                  </a:cubicBezTo>
                  <a:cubicBezTo>
                    <a:pt x="2830" y="316"/>
                    <a:pt x="2830" y="316"/>
                    <a:pt x="2846" y="308"/>
                  </a:cubicBezTo>
                  <a:cubicBezTo>
                    <a:pt x="2853" y="308"/>
                    <a:pt x="2861" y="308"/>
                    <a:pt x="2869" y="301"/>
                  </a:cubicBezTo>
                  <a:cubicBezTo>
                    <a:pt x="2885" y="301"/>
                    <a:pt x="2901" y="292"/>
                    <a:pt x="2909" y="277"/>
                  </a:cubicBezTo>
                  <a:cubicBezTo>
                    <a:pt x="2924" y="245"/>
                    <a:pt x="2940" y="237"/>
                    <a:pt x="2972" y="237"/>
                  </a:cubicBezTo>
                  <a:cubicBezTo>
                    <a:pt x="2996" y="229"/>
                    <a:pt x="3011" y="221"/>
                    <a:pt x="3019" y="214"/>
                  </a:cubicBezTo>
                  <a:cubicBezTo>
                    <a:pt x="3019" y="206"/>
                    <a:pt x="3011" y="206"/>
                    <a:pt x="3011" y="198"/>
                  </a:cubicBezTo>
                  <a:cubicBezTo>
                    <a:pt x="2996" y="190"/>
                    <a:pt x="2988" y="174"/>
                    <a:pt x="2988" y="166"/>
                  </a:cubicBezTo>
                  <a:cubicBezTo>
                    <a:pt x="2988" y="158"/>
                    <a:pt x="2996" y="158"/>
                    <a:pt x="3011" y="166"/>
                  </a:cubicBezTo>
                  <a:cubicBezTo>
                    <a:pt x="3019" y="166"/>
                    <a:pt x="3027" y="174"/>
                    <a:pt x="3027" y="174"/>
                  </a:cubicBezTo>
                  <a:cubicBezTo>
                    <a:pt x="3043" y="182"/>
                    <a:pt x="3059" y="190"/>
                    <a:pt x="3067" y="190"/>
                  </a:cubicBezTo>
                  <a:cubicBezTo>
                    <a:pt x="3075" y="190"/>
                    <a:pt x="3075" y="190"/>
                    <a:pt x="3075" y="190"/>
                  </a:cubicBezTo>
                  <a:cubicBezTo>
                    <a:pt x="3083" y="190"/>
                    <a:pt x="3091" y="190"/>
                    <a:pt x="3098" y="198"/>
                  </a:cubicBezTo>
                  <a:cubicBezTo>
                    <a:pt x="3098" y="198"/>
                    <a:pt x="3098" y="198"/>
                    <a:pt x="3106" y="198"/>
                  </a:cubicBezTo>
                  <a:cubicBezTo>
                    <a:pt x="3106" y="206"/>
                    <a:pt x="3114" y="206"/>
                    <a:pt x="3122" y="206"/>
                  </a:cubicBezTo>
                  <a:cubicBezTo>
                    <a:pt x="3122" y="206"/>
                    <a:pt x="3114" y="206"/>
                    <a:pt x="3114" y="198"/>
                  </a:cubicBezTo>
                  <a:cubicBezTo>
                    <a:pt x="3098" y="182"/>
                    <a:pt x="3091" y="166"/>
                    <a:pt x="3083" y="150"/>
                  </a:cubicBezTo>
                  <a:cubicBezTo>
                    <a:pt x="3075" y="134"/>
                    <a:pt x="3075" y="119"/>
                    <a:pt x="3067" y="111"/>
                  </a:cubicBezTo>
                  <a:cubicBezTo>
                    <a:pt x="3059" y="103"/>
                    <a:pt x="3051" y="103"/>
                    <a:pt x="3043" y="95"/>
                  </a:cubicBezTo>
                  <a:cubicBezTo>
                    <a:pt x="3027" y="87"/>
                    <a:pt x="3019" y="79"/>
                    <a:pt x="3011" y="63"/>
                  </a:cubicBezTo>
                  <a:cubicBezTo>
                    <a:pt x="3004" y="39"/>
                    <a:pt x="3004" y="24"/>
                    <a:pt x="3004" y="24"/>
                  </a:cubicBezTo>
                  <a:cubicBezTo>
                    <a:pt x="2719" y="87"/>
                    <a:pt x="1818" y="292"/>
                    <a:pt x="1011" y="403"/>
                  </a:cubicBezTo>
                  <a:cubicBezTo>
                    <a:pt x="1011" y="403"/>
                    <a:pt x="964" y="411"/>
                    <a:pt x="932" y="411"/>
                  </a:cubicBezTo>
                  <a:cubicBezTo>
                    <a:pt x="924" y="411"/>
                    <a:pt x="917" y="411"/>
                    <a:pt x="917" y="411"/>
                  </a:cubicBezTo>
                  <a:cubicBezTo>
                    <a:pt x="909" y="403"/>
                    <a:pt x="901" y="403"/>
                    <a:pt x="893" y="403"/>
                  </a:cubicBezTo>
                  <a:cubicBezTo>
                    <a:pt x="901" y="443"/>
                    <a:pt x="901" y="490"/>
                    <a:pt x="885" y="514"/>
                  </a:cubicBezTo>
                  <a:cubicBezTo>
                    <a:pt x="877" y="538"/>
                    <a:pt x="861" y="545"/>
                    <a:pt x="853" y="545"/>
                  </a:cubicBezTo>
                  <a:cubicBezTo>
                    <a:pt x="845" y="553"/>
                    <a:pt x="837" y="553"/>
                    <a:pt x="830" y="577"/>
                  </a:cubicBezTo>
                  <a:cubicBezTo>
                    <a:pt x="822" y="617"/>
                    <a:pt x="782" y="672"/>
                    <a:pt x="766" y="672"/>
                  </a:cubicBezTo>
                  <a:lnTo>
                    <a:pt x="758" y="672"/>
                  </a:lnTo>
                  <a:cubicBezTo>
                    <a:pt x="758" y="656"/>
                    <a:pt x="735" y="632"/>
                    <a:pt x="711" y="632"/>
                  </a:cubicBezTo>
                  <a:cubicBezTo>
                    <a:pt x="695" y="632"/>
                    <a:pt x="687" y="640"/>
                    <a:pt x="679" y="648"/>
                  </a:cubicBezTo>
                  <a:cubicBezTo>
                    <a:pt x="656" y="672"/>
                    <a:pt x="656" y="688"/>
                    <a:pt x="656" y="712"/>
                  </a:cubicBezTo>
                  <a:cubicBezTo>
                    <a:pt x="648" y="735"/>
                    <a:pt x="648" y="751"/>
                    <a:pt x="616" y="759"/>
                  </a:cubicBezTo>
                  <a:cubicBezTo>
                    <a:pt x="584" y="759"/>
                    <a:pt x="577" y="743"/>
                    <a:pt x="577" y="727"/>
                  </a:cubicBezTo>
                  <a:cubicBezTo>
                    <a:pt x="569" y="719"/>
                    <a:pt x="569" y="719"/>
                    <a:pt x="561" y="719"/>
                  </a:cubicBezTo>
                  <a:lnTo>
                    <a:pt x="553" y="719"/>
                  </a:lnTo>
                  <a:lnTo>
                    <a:pt x="553" y="727"/>
                  </a:lnTo>
                  <a:cubicBezTo>
                    <a:pt x="553" y="735"/>
                    <a:pt x="553" y="751"/>
                    <a:pt x="545" y="759"/>
                  </a:cubicBezTo>
                  <a:cubicBezTo>
                    <a:pt x="537" y="775"/>
                    <a:pt x="521" y="775"/>
                    <a:pt x="505" y="783"/>
                  </a:cubicBezTo>
                  <a:cubicBezTo>
                    <a:pt x="490" y="783"/>
                    <a:pt x="482" y="783"/>
                    <a:pt x="482" y="798"/>
                  </a:cubicBezTo>
                  <a:cubicBezTo>
                    <a:pt x="482" y="838"/>
                    <a:pt x="466" y="870"/>
                    <a:pt x="434" y="870"/>
                  </a:cubicBezTo>
                  <a:cubicBezTo>
                    <a:pt x="403" y="870"/>
                    <a:pt x="355" y="933"/>
                    <a:pt x="316" y="972"/>
                  </a:cubicBezTo>
                  <a:cubicBezTo>
                    <a:pt x="308" y="980"/>
                    <a:pt x="300" y="988"/>
                    <a:pt x="292" y="996"/>
                  </a:cubicBezTo>
                  <a:cubicBezTo>
                    <a:pt x="284" y="1004"/>
                    <a:pt x="276" y="1012"/>
                    <a:pt x="260" y="1012"/>
                  </a:cubicBezTo>
                  <a:cubicBezTo>
                    <a:pt x="260" y="1012"/>
                    <a:pt x="253" y="1004"/>
                    <a:pt x="245" y="1004"/>
                  </a:cubicBezTo>
                  <a:cubicBezTo>
                    <a:pt x="237" y="1004"/>
                    <a:pt x="229" y="1004"/>
                    <a:pt x="221" y="1004"/>
                  </a:cubicBezTo>
                  <a:cubicBezTo>
                    <a:pt x="205" y="1004"/>
                    <a:pt x="189" y="1012"/>
                    <a:pt x="173" y="1020"/>
                  </a:cubicBezTo>
                  <a:cubicBezTo>
                    <a:pt x="142" y="1043"/>
                    <a:pt x="126" y="1051"/>
                    <a:pt x="110" y="1051"/>
                  </a:cubicBezTo>
                  <a:cubicBezTo>
                    <a:pt x="94" y="1051"/>
                    <a:pt x="94" y="1051"/>
                    <a:pt x="94" y="1067"/>
                  </a:cubicBezTo>
                  <a:cubicBezTo>
                    <a:pt x="102" y="1075"/>
                    <a:pt x="102" y="1083"/>
                    <a:pt x="102" y="1083"/>
                  </a:cubicBezTo>
                  <a:cubicBezTo>
                    <a:pt x="110" y="1115"/>
                    <a:pt x="110" y="1138"/>
                    <a:pt x="94" y="1154"/>
                  </a:cubicBezTo>
                  <a:cubicBezTo>
                    <a:pt x="87" y="1162"/>
                    <a:pt x="63" y="1170"/>
                    <a:pt x="47" y="1170"/>
                  </a:cubicBezTo>
                  <a:cubicBezTo>
                    <a:pt x="23" y="1170"/>
                    <a:pt x="7" y="1178"/>
                    <a:pt x="7" y="1186"/>
                  </a:cubicBezTo>
                  <a:cubicBezTo>
                    <a:pt x="7" y="1194"/>
                    <a:pt x="7" y="1209"/>
                    <a:pt x="7" y="1233"/>
                  </a:cubicBezTo>
                  <a:cubicBezTo>
                    <a:pt x="7" y="1249"/>
                    <a:pt x="7" y="1273"/>
                    <a:pt x="7" y="1289"/>
                  </a:cubicBezTo>
                  <a:cubicBezTo>
                    <a:pt x="126" y="1273"/>
                    <a:pt x="126" y="1273"/>
                    <a:pt x="126" y="1273"/>
                  </a:cubicBezTo>
                  <a:cubicBezTo>
                    <a:pt x="308" y="1257"/>
                    <a:pt x="426" y="1241"/>
                    <a:pt x="450" y="1241"/>
                  </a:cubicBezTo>
                  <a:cubicBezTo>
                    <a:pt x="505" y="1241"/>
                    <a:pt x="529" y="1225"/>
                    <a:pt x="553" y="1202"/>
                  </a:cubicBezTo>
                  <a:cubicBezTo>
                    <a:pt x="561" y="1194"/>
                    <a:pt x="569" y="1186"/>
                    <a:pt x="584" y="1178"/>
                  </a:cubicBezTo>
                  <a:cubicBezTo>
                    <a:pt x="632" y="1154"/>
                    <a:pt x="774" y="1083"/>
                    <a:pt x="814" y="1075"/>
                  </a:cubicBezTo>
                  <a:cubicBezTo>
                    <a:pt x="837" y="1067"/>
                    <a:pt x="1130" y="1028"/>
                    <a:pt x="1209" y="1028"/>
                  </a:cubicBezTo>
                  <a:cubicBezTo>
                    <a:pt x="1225" y="1028"/>
                    <a:pt x="1233" y="1028"/>
                    <a:pt x="1233" y="1036"/>
                  </a:cubicBezTo>
                  <a:cubicBezTo>
                    <a:pt x="1233" y="1043"/>
                    <a:pt x="1233" y="1043"/>
                    <a:pt x="1233" y="1051"/>
                  </a:cubicBezTo>
                  <a:lnTo>
                    <a:pt x="1233" y="1059"/>
                  </a:lnTo>
                  <a:cubicBezTo>
                    <a:pt x="1233" y="1059"/>
                    <a:pt x="1241" y="1059"/>
                    <a:pt x="1257" y="1067"/>
                  </a:cubicBezTo>
                  <a:cubicBezTo>
                    <a:pt x="1264" y="1067"/>
                    <a:pt x="1272" y="1067"/>
                    <a:pt x="1280" y="1067"/>
                  </a:cubicBezTo>
                  <a:cubicBezTo>
                    <a:pt x="1288" y="1067"/>
                    <a:pt x="1288" y="1067"/>
                    <a:pt x="1296" y="1067"/>
                  </a:cubicBezTo>
                  <a:cubicBezTo>
                    <a:pt x="1312" y="1067"/>
                    <a:pt x="1320" y="1067"/>
                    <a:pt x="1328" y="1075"/>
                  </a:cubicBezTo>
                  <a:cubicBezTo>
                    <a:pt x="1343" y="1091"/>
                    <a:pt x="1367" y="1154"/>
                    <a:pt x="1367" y="1170"/>
                  </a:cubicBezTo>
                  <a:lnTo>
                    <a:pt x="1810" y="1099"/>
                  </a:lnTo>
                  <a:close/>
                  <a:moveTo>
                    <a:pt x="3083" y="340"/>
                  </a:moveTo>
                  <a:lnTo>
                    <a:pt x="3083" y="340"/>
                  </a:lnTo>
                  <a:cubicBezTo>
                    <a:pt x="3075" y="348"/>
                    <a:pt x="3075" y="348"/>
                    <a:pt x="3075" y="356"/>
                  </a:cubicBezTo>
                  <a:cubicBezTo>
                    <a:pt x="3067" y="364"/>
                    <a:pt x="3059" y="372"/>
                    <a:pt x="3059" y="395"/>
                  </a:cubicBezTo>
                  <a:cubicBezTo>
                    <a:pt x="3051" y="411"/>
                    <a:pt x="3059" y="419"/>
                    <a:pt x="3059" y="427"/>
                  </a:cubicBezTo>
                  <a:lnTo>
                    <a:pt x="3059" y="427"/>
                  </a:lnTo>
                  <a:cubicBezTo>
                    <a:pt x="3067" y="427"/>
                    <a:pt x="3083" y="411"/>
                    <a:pt x="3083" y="411"/>
                  </a:cubicBezTo>
                  <a:cubicBezTo>
                    <a:pt x="3106" y="395"/>
                    <a:pt x="3091" y="364"/>
                    <a:pt x="3083" y="340"/>
                  </a:cubicBezTo>
                  <a:close/>
                  <a:moveTo>
                    <a:pt x="3027" y="16"/>
                  </a:moveTo>
                  <a:lnTo>
                    <a:pt x="3027" y="16"/>
                  </a:lnTo>
                  <a:lnTo>
                    <a:pt x="3027" y="16"/>
                  </a:lnTo>
                  <a:cubicBezTo>
                    <a:pt x="3035" y="24"/>
                    <a:pt x="3035" y="24"/>
                    <a:pt x="3043" y="24"/>
                  </a:cubicBezTo>
                  <a:cubicBezTo>
                    <a:pt x="3059" y="32"/>
                    <a:pt x="3067" y="39"/>
                    <a:pt x="3075" y="71"/>
                  </a:cubicBezTo>
                  <a:cubicBezTo>
                    <a:pt x="3083" y="95"/>
                    <a:pt x="3098" y="111"/>
                    <a:pt x="3106" y="119"/>
                  </a:cubicBezTo>
                  <a:cubicBezTo>
                    <a:pt x="3114" y="126"/>
                    <a:pt x="3122" y="134"/>
                    <a:pt x="3122" y="142"/>
                  </a:cubicBezTo>
                  <a:cubicBezTo>
                    <a:pt x="3138" y="166"/>
                    <a:pt x="3146" y="182"/>
                    <a:pt x="3170" y="221"/>
                  </a:cubicBezTo>
                  <a:cubicBezTo>
                    <a:pt x="3193" y="261"/>
                    <a:pt x="3209" y="292"/>
                    <a:pt x="3225" y="308"/>
                  </a:cubicBezTo>
                  <a:cubicBezTo>
                    <a:pt x="3233" y="316"/>
                    <a:pt x="3249" y="316"/>
                    <a:pt x="3249" y="324"/>
                  </a:cubicBezTo>
                  <a:cubicBezTo>
                    <a:pt x="3249" y="316"/>
                    <a:pt x="3249" y="316"/>
                    <a:pt x="3249" y="316"/>
                  </a:cubicBezTo>
                  <a:cubicBezTo>
                    <a:pt x="3225" y="285"/>
                    <a:pt x="3209" y="269"/>
                    <a:pt x="3186" y="237"/>
                  </a:cubicBezTo>
                  <a:cubicBezTo>
                    <a:pt x="3177" y="221"/>
                    <a:pt x="3170" y="206"/>
                    <a:pt x="3162" y="182"/>
                  </a:cubicBezTo>
                  <a:cubicBezTo>
                    <a:pt x="3146" y="158"/>
                    <a:pt x="3130" y="134"/>
                    <a:pt x="3122" y="126"/>
                  </a:cubicBezTo>
                  <a:cubicBezTo>
                    <a:pt x="3114" y="111"/>
                    <a:pt x="3106" y="103"/>
                    <a:pt x="3098" y="87"/>
                  </a:cubicBezTo>
                  <a:cubicBezTo>
                    <a:pt x="3098" y="71"/>
                    <a:pt x="3091" y="48"/>
                    <a:pt x="3075" y="32"/>
                  </a:cubicBezTo>
                  <a:cubicBezTo>
                    <a:pt x="3067" y="16"/>
                    <a:pt x="3067" y="16"/>
                    <a:pt x="3059" y="8"/>
                  </a:cubicBezTo>
                  <a:cubicBezTo>
                    <a:pt x="3051" y="8"/>
                    <a:pt x="3043" y="16"/>
                    <a:pt x="3027" y="16"/>
                  </a:cubicBezTo>
                  <a:close/>
                </a:path>
              </a:pathLst>
            </a:custGeom>
            <a:solidFill>
              <a:schemeClr val="accent6"/>
            </a:solidFill>
            <a:ln>
              <a:solidFill>
                <a:schemeClr val="bg2"/>
              </a:solidFill>
            </a:ln>
            <a:effectLst/>
          </p:spPr>
          <p:txBody>
            <a:bodyPr wrap="none" anchor="ctr"/>
            <a:lstStyle/>
            <a:p>
              <a:endParaRPr lang="en-US" dirty="0">
                <a:latin typeface="Calibri Light" panose="020F0302020204030204"/>
              </a:endParaRPr>
            </a:p>
          </p:txBody>
        </p:sp>
        <p:sp>
          <p:nvSpPr>
            <p:cNvPr id="100" name="Freeform 639"/>
            <p:cNvSpPr>
              <a:spLocks noChangeArrowheads="1"/>
            </p:cNvSpPr>
            <p:nvPr/>
          </p:nvSpPr>
          <p:spPr bwMode="auto">
            <a:xfrm>
              <a:off x="14039000" y="4343060"/>
              <a:ext cx="786244" cy="1043688"/>
            </a:xfrm>
            <a:custGeom>
              <a:avLst/>
              <a:gdLst>
                <a:gd name="T0" fmla="*/ 751 w 1495"/>
                <a:gd name="T1" fmla="*/ 1929 h 1985"/>
                <a:gd name="T2" fmla="*/ 1218 w 1495"/>
                <a:gd name="T3" fmla="*/ 1826 h 1985"/>
                <a:gd name="T4" fmla="*/ 1321 w 1495"/>
                <a:gd name="T5" fmla="*/ 1684 h 1985"/>
                <a:gd name="T6" fmla="*/ 1376 w 1495"/>
                <a:gd name="T7" fmla="*/ 1510 h 1985"/>
                <a:gd name="T8" fmla="*/ 1360 w 1495"/>
                <a:gd name="T9" fmla="*/ 1423 h 1985"/>
                <a:gd name="T10" fmla="*/ 1486 w 1495"/>
                <a:gd name="T11" fmla="*/ 1399 h 1985"/>
                <a:gd name="T12" fmla="*/ 1494 w 1495"/>
                <a:gd name="T13" fmla="*/ 1194 h 1985"/>
                <a:gd name="T14" fmla="*/ 1455 w 1495"/>
                <a:gd name="T15" fmla="*/ 1115 h 1985"/>
                <a:gd name="T16" fmla="*/ 1344 w 1495"/>
                <a:gd name="T17" fmla="*/ 807 h 1985"/>
                <a:gd name="T18" fmla="*/ 1123 w 1495"/>
                <a:gd name="T19" fmla="*/ 807 h 1985"/>
                <a:gd name="T20" fmla="*/ 1099 w 1495"/>
                <a:gd name="T21" fmla="*/ 854 h 1985"/>
                <a:gd name="T22" fmla="*/ 1020 w 1495"/>
                <a:gd name="T23" fmla="*/ 965 h 1985"/>
                <a:gd name="T24" fmla="*/ 933 w 1495"/>
                <a:gd name="T25" fmla="*/ 822 h 1985"/>
                <a:gd name="T26" fmla="*/ 1020 w 1495"/>
                <a:gd name="T27" fmla="*/ 704 h 1985"/>
                <a:gd name="T28" fmla="*/ 1083 w 1495"/>
                <a:gd name="T29" fmla="*/ 609 h 1985"/>
                <a:gd name="T30" fmla="*/ 1075 w 1495"/>
                <a:gd name="T31" fmla="*/ 435 h 1985"/>
                <a:gd name="T32" fmla="*/ 1004 w 1495"/>
                <a:gd name="T33" fmla="*/ 293 h 1985"/>
                <a:gd name="T34" fmla="*/ 996 w 1495"/>
                <a:gd name="T35" fmla="*/ 214 h 1985"/>
                <a:gd name="T36" fmla="*/ 767 w 1495"/>
                <a:gd name="T37" fmla="*/ 103 h 1985"/>
                <a:gd name="T38" fmla="*/ 649 w 1495"/>
                <a:gd name="T39" fmla="*/ 56 h 1985"/>
                <a:gd name="T40" fmla="*/ 506 w 1495"/>
                <a:gd name="T41" fmla="*/ 16 h 1985"/>
                <a:gd name="T42" fmla="*/ 419 w 1495"/>
                <a:gd name="T43" fmla="*/ 143 h 1985"/>
                <a:gd name="T44" fmla="*/ 427 w 1495"/>
                <a:gd name="T45" fmla="*/ 214 h 1985"/>
                <a:gd name="T46" fmla="*/ 340 w 1495"/>
                <a:gd name="T47" fmla="*/ 277 h 1985"/>
                <a:gd name="T48" fmla="*/ 332 w 1495"/>
                <a:gd name="T49" fmla="*/ 482 h 1985"/>
                <a:gd name="T50" fmla="*/ 309 w 1495"/>
                <a:gd name="T51" fmla="*/ 451 h 1985"/>
                <a:gd name="T52" fmla="*/ 285 w 1495"/>
                <a:gd name="T53" fmla="*/ 403 h 1985"/>
                <a:gd name="T54" fmla="*/ 261 w 1495"/>
                <a:gd name="T55" fmla="*/ 324 h 1985"/>
                <a:gd name="T56" fmla="*/ 190 w 1495"/>
                <a:gd name="T57" fmla="*/ 451 h 1985"/>
                <a:gd name="T58" fmla="*/ 119 w 1495"/>
                <a:gd name="T59" fmla="*/ 538 h 1985"/>
                <a:gd name="T60" fmla="*/ 103 w 1495"/>
                <a:gd name="T61" fmla="*/ 648 h 1985"/>
                <a:gd name="T62" fmla="*/ 48 w 1495"/>
                <a:gd name="T63" fmla="*/ 838 h 1985"/>
                <a:gd name="T64" fmla="*/ 56 w 1495"/>
                <a:gd name="T65" fmla="*/ 973 h 1985"/>
                <a:gd name="T66" fmla="*/ 63 w 1495"/>
                <a:gd name="T67" fmla="*/ 1154 h 1985"/>
                <a:gd name="T68" fmla="*/ 182 w 1495"/>
                <a:gd name="T69" fmla="*/ 1660 h 1985"/>
                <a:gd name="T70" fmla="*/ 48 w 1495"/>
                <a:gd name="T71" fmla="*/ 1977 h 1985"/>
                <a:gd name="T72" fmla="*/ 712 w 1495"/>
                <a:gd name="T73" fmla="*/ 1905 h 19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495" h="1985">
                  <a:moveTo>
                    <a:pt x="751" y="1929"/>
                  </a:moveTo>
                  <a:lnTo>
                    <a:pt x="751" y="1929"/>
                  </a:lnTo>
                  <a:cubicBezTo>
                    <a:pt x="767" y="1953"/>
                    <a:pt x="1083" y="1874"/>
                    <a:pt x="1210" y="1834"/>
                  </a:cubicBezTo>
                  <a:cubicBezTo>
                    <a:pt x="1210" y="1834"/>
                    <a:pt x="1210" y="1826"/>
                    <a:pt x="1218" y="1826"/>
                  </a:cubicBezTo>
                  <a:cubicBezTo>
                    <a:pt x="1241" y="1787"/>
                    <a:pt x="1249" y="1747"/>
                    <a:pt x="1273" y="1739"/>
                  </a:cubicBezTo>
                  <a:cubicBezTo>
                    <a:pt x="1289" y="1724"/>
                    <a:pt x="1297" y="1692"/>
                    <a:pt x="1321" y="1684"/>
                  </a:cubicBezTo>
                  <a:cubicBezTo>
                    <a:pt x="1313" y="1660"/>
                    <a:pt x="1305" y="1629"/>
                    <a:pt x="1297" y="1613"/>
                  </a:cubicBezTo>
                  <a:cubicBezTo>
                    <a:pt x="1289" y="1597"/>
                    <a:pt x="1328" y="1557"/>
                    <a:pt x="1376" y="1510"/>
                  </a:cubicBezTo>
                  <a:cubicBezTo>
                    <a:pt x="1376" y="1510"/>
                    <a:pt x="1376" y="1502"/>
                    <a:pt x="1368" y="1486"/>
                  </a:cubicBezTo>
                  <a:cubicBezTo>
                    <a:pt x="1360" y="1455"/>
                    <a:pt x="1344" y="1455"/>
                    <a:pt x="1360" y="1423"/>
                  </a:cubicBezTo>
                  <a:cubicBezTo>
                    <a:pt x="1376" y="1399"/>
                    <a:pt x="1360" y="1368"/>
                    <a:pt x="1399" y="1376"/>
                  </a:cubicBezTo>
                  <a:cubicBezTo>
                    <a:pt x="1439" y="1384"/>
                    <a:pt x="1479" y="1391"/>
                    <a:pt x="1486" y="1399"/>
                  </a:cubicBezTo>
                  <a:cubicBezTo>
                    <a:pt x="1486" y="1391"/>
                    <a:pt x="1479" y="1384"/>
                    <a:pt x="1479" y="1384"/>
                  </a:cubicBezTo>
                  <a:cubicBezTo>
                    <a:pt x="1479" y="1344"/>
                    <a:pt x="1486" y="1273"/>
                    <a:pt x="1494" y="1194"/>
                  </a:cubicBezTo>
                  <a:cubicBezTo>
                    <a:pt x="1494" y="1202"/>
                    <a:pt x="1494" y="1202"/>
                    <a:pt x="1486" y="1178"/>
                  </a:cubicBezTo>
                  <a:cubicBezTo>
                    <a:pt x="1479" y="1146"/>
                    <a:pt x="1471" y="1162"/>
                    <a:pt x="1455" y="1115"/>
                  </a:cubicBezTo>
                  <a:cubicBezTo>
                    <a:pt x="1439" y="1067"/>
                    <a:pt x="1408" y="980"/>
                    <a:pt x="1392" y="941"/>
                  </a:cubicBezTo>
                  <a:cubicBezTo>
                    <a:pt x="1376" y="909"/>
                    <a:pt x="1352" y="846"/>
                    <a:pt x="1344" y="807"/>
                  </a:cubicBezTo>
                  <a:cubicBezTo>
                    <a:pt x="1336" y="775"/>
                    <a:pt x="1265" y="735"/>
                    <a:pt x="1234" y="735"/>
                  </a:cubicBezTo>
                  <a:cubicBezTo>
                    <a:pt x="1202" y="743"/>
                    <a:pt x="1139" y="783"/>
                    <a:pt x="1123" y="807"/>
                  </a:cubicBezTo>
                  <a:cubicBezTo>
                    <a:pt x="1123" y="807"/>
                    <a:pt x="1115" y="822"/>
                    <a:pt x="1107" y="814"/>
                  </a:cubicBezTo>
                  <a:cubicBezTo>
                    <a:pt x="1099" y="807"/>
                    <a:pt x="1099" y="830"/>
                    <a:pt x="1099" y="854"/>
                  </a:cubicBezTo>
                  <a:cubicBezTo>
                    <a:pt x="1099" y="878"/>
                    <a:pt x="1083" y="885"/>
                    <a:pt x="1068" y="909"/>
                  </a:cubicBezTo>
                  <a:cubicBezTo>
                    <a:pt x="1052" y="933"/>
                    <a:pt x="1028" y="957"/>
                    <a:pt x="1020" y="965"/>
                  </a:cubicBezTo>
                  <a:cubicBezTo>
                    <a:pt x="1020" y="980"/>
                    <a:pt x="965" y="980"/>
                    <a:pt x="941" y="949"/>
                  </a:cubicBezTo>
                  <a:cubicBezTo>
                    <a:pt x="909" y="917"/>
                    <a:pt x="909" y="846"/>
                    <a:pt x="933" y="822"/>
                  </a:cubicBezTo>
                  <a:cubicBezTo>
                    <a:pt x="957" y="807"/>
                    <a:pt x="981" y="830"/>
                    <a:pt x="996" y="791"/>
                  </a:cubicBezTo>
                  <a:cubicBezTo>
                    <a:pt x="1012" y="751"/>
                    <a:pt x="1020" y="727"/>
                    <a:pt x="1020" y="704"/>
                  </a:cubicBezTo>
                  <a:cubicBezTo>
                    <a:pt x="1020" y="688"/>
                    <a:pt x="1020" y="656"/>
                    <a:pt x="1044" y="648"/>
                  </a:cubicBezTo>
                  <a:cubicBezTo>
                    <a:pt x="1068" y="640"/>
                    <a:pt x="1075" y="648"/>
                    <a:pt x="1083" y="609"/>
                  </a:cubicBezTo>
                  <a:cubicBezTo>
                    <a:pt x="1091" y="577"/>
                    <a:pt x="1091" y="554"/>
                    <a:pt x="1075" y="522"/>
                  </a:cubicBezTo>
                  <a:cubicBezTo>
                    <a:pt x="1060" y="490"/>
                    <a:pt x="1075" y="474"/>
                    <a:pt x="1075" y="435"/>
                  </a:cubicBezTo>
                  <a:cubicBezTo>
                    <a:pt x="1075" y="403"/>
                    <a:pt x="1044" y="356"/>
                    <a:pt x="1028" y="340"/>
                  </a:cubicBezTo>
                  <a:cubicBezTo>
                    <a:pt x="1012" y="332"/>
                    <a:pt x="988" y="308"/>
                    <a:pt x="1004" y="293"/>
                  </a:cubicBezTo>
                  <a:cubicBezTo>
                    <a:pt x="1028" y="277"/>
                    <a:pt x="1052" y="253"/>
                    <a:pt x="1036" y="237"/>
                  </a:cubicBezTo>
                  <a:cubicBezTo>
                    <a:pt x="1028" y="229"/>
                    <a:pt x="1004" y="229"/>
                    <a:pt x="996" y="214"/>
                  </a:cubicBezTo>
                  <a:cubicBezTo>
                    <a:pt x="988" y="190"/>
                    <a:pt x="981" y="166"/>
                    <a:pt x="949" y="158"/>
                  </a:cubicBezTo>
                  <a:cubicBezTo>
                    <a:pt x="917" y="150"/>
                    <a:pt x="783" y="103"/>
                    <a:pt x="767" y="103"/>
                  </a:cubicBezTo>
                  <a:cubicBezTo>
                    <a:pt x="751" y="103"/>
                    <a:pt x="743" y="111"/>
                    <a:pt x="735" y="79"/>
                  </a:cubicBezTo>
                  <a:cubicBezTo>
                    <a:pt x="720" y="56"/>
                    <a:pt x="672" y="47"/>
                    <a:pt x="649" y="56"/>
                  </a:cubicBezTo>
                  <a:cubicBezTo>
                    <a:pt x="625" y="56"/>
                    <a:pt x="601" y="47"/>
                    <a:pt x="593" y="32"/>
                  </a:cubicBezTo>
                  <a:cubicBezTo>
                    <a:pt x="577" y="24"/>
                    <a:pt x="530" y="0"/>
                    <a:pt x="506" y="16"/>
                  </a:cubicBezTo>
                  <a:cubicBezTo>
                    <a:pt x="475" y="32"/>
                    <a:pt x="459" y="71"/>
                    <a:pt x="443" y="79"/>
                  </a:cubicBezTo>
                  <a:cubicBezTo>
                    <a:pt x="435" y="87"/>
                    <a:pt x="403" y="111"/>
                    <a:pt x="419" y="143"/>
                  </a:cubicBezTo>
                  <a:cubicBezTo>
                    <a:pt x="435" y="174"/>
                    <a:pt x="459" y="166"/>
                    <a:pt x="459" y="190"/>
                  </a:cubicBezTo>
                  <a:cubicBezTo>
                    <a:pt x="459" y="206"/>
                    <a:pt x="459" y="214"/>
                    <a:pt x="427" y="214"/>
                  </a:cubicBezTo>
                  <a:cubicBezTo>
                    <a:pt x="403" y="214"/>
                    <a:pt x="380" y="221"/>
                    <a:pt x="372" y="237"/>
                  </a:cubicBezTo>
                  <a:cubicBezTo>
                    <a:pt x="356" y="253"/>
                    <a:pt x="348" y="229"/>
                    <a:pt x="340" y="277"/>
                  </a:cubicBezTo>
                  <a:cubicBezTo>
                    <a:pt x="340" y="316"/>
                    <a:pt x="348" y="364"/>
                    <a:pt x="348" y="403"/>
                  </a:cubicBezTo>
                  <a:cubicBezTo>
                    <a:pt x="356" y="435"/>
                    <a:pt x="348" y="490"/>
                    <a:pt x="332" y="482"/>
                  </a:cubicBezTo>
                  <a:cubicBezTo>
                    <a:pt x="316" y="467"/>
                    <a:pt x="324" y="419"/>
                    <a:pt x="316" y="411"/>
                  </a:cubicBezTo>
                  <a:cubicBezTo>
                    <a:pt x="301" y="411"/>
                    <a:pt x="309" y="435"/>
                    <a:pt x="309" y="451"/>
                  </a:cubicBezTo>
                  <a:cubicBezTo>
                    <a:pt x="309" y="467"/>
                    <a:pt x="316" y="514"/>
                    <a:pt x="301" y="482"/>
                  </a:cubicBezTo>
                  <a:cubicBezTo>
                    <a:pt x="285" y="458"/>
                    <a:pt x="285" y="435"/>
                    <a:pt x="285" y="403"/>
                  </a:cubicBezTo>
                  <a:cubicBezTo>
                    <a:pt x="293" y="372"/>
                    <a:pt x="293" y="324"/>
                    <a:pt x="285" y="316"/>
                  </a:cubicBezTo>
                  <a:cubicBezTo>
                    <a:pt x="277" y="308"/>
                    <a:pt x="261" y="308"/>
                    <a:pt x="261" y="324"/>
                  </a:cubicBezTo>
                  <a:cubicBezTo>
                    <a:pt x="261" y="340"/>
                    <a:pt x="238" y="387"/>
                    <a:pt x="222" y="403"/>
                  </a:cubicBezTo>
                  <a:cubicBezTo>
                    <a:pt x="206" y="419"/>
                    <a:pt x="238" y="458"/>
                    <a:pt x="190" y="451"/>
                  </a:cubicBezTo>
                  <a:cubicBezTo>
                    <a:pt x="151" y="435"/>
                    <a:pt x="158" y="435"/>
                    <a:pt x="151" y="467"/>
                  </a:cubicBezTo>
                  <a:cubicBezTo>
                    <a:pt x="143" y="498"/>
                    <a:pt x="135" y="538"/>
                    <a:pt x="119" y="538"/>
                  </a:cubicBezTo>
                  <a:cubicBezTo>
                    <a:pt x="111" y="538"/>
                    <a:pt x="71" y="554"/>
                    <a:pt x="79" y="585"/>
                  </a:cubicBezTo>
                  <a:cubicBezTo>
                    <a:pt x="95" y="609"/>
                    <a:pt x="111" y="625"/>
                    <a:pt x="103" y="648"/>
                  </a:cubicBezTo>
                  <a:cubicBezTo>
                    <a:pt x="95" y="664"/>
                    <a:pt x="119" y="743"/>
                    <a:pt x="103" y="767"/>
                  </a:cubicBezTo>
                  <a:cubicBezTo>
                    <a:pt x="87" y="783"/>
                    <a:pt x="63" y="822"/>
                    <a:pt x="48" y="838"/>
                  </a:cubicBezTo>
                  <a:cubicBezTo>
                    <a:pt x="32" y="862"/>
                    <a:pt x="0" y="885"/>
                    <a:pt x="24" y="901"/>
                  </a:cubicBezTo>
                  <a:cubicBezTo>
                    <a:pt x="48" y="925"/>
                    <a:pt x="63" y="941"/>
                    <a:pt x="56" y="973"/>
                  </a:cubicBezTo>
                  <a:cubicBezTo>
                    <a:pt x="56" y="1004"/>
                    <a:pt x="71" y="1036"/>
                    <a:pt x="56" y="1051"/>
                  </a:cubicBezTo>
                  <a:cubicBezTo>
                    <a:pt x="40" y="1067"/>
                    <a:pt x="48" y="1131"/>
                    <a:pt x="63" y="1154"/>
                  </a:cubicBezTo>
                  <a:cubicBezTo>
                    <a:pt x="79" y="1170"/>
                    <a:pt x="95" y="1194"/>
                    <a:pt x="119" y="1233"/>
                  </a:cubicBezTo>
                  <a:cubicBezTo>
                    <a:pt x="143" y="1273"/>
                    <a:pt x="238" y="1510"/>
                    <a:pt x="182" y="1660"/>
                  </a:cubicBezTo>
                  <a:cubicBezTo>
                    <a:pt x="127" y="1803"/>
                    <a:pt x="135" y="1834"/>
                    <a:pt x="127" y="1858"/>
                  </a:cubicBezTo>
                  <a:cubicBezTo>
                    <a:pt x="119" y="1874"/>
                    <a:pt x="79" y="1945"/>
                    <a:pt x="48" y="1977"/>
                  </a:cubicBezTo>
                  <a:lnTo>
                    <a:pt x="40" y="1984"/>
                  </a:lnTo>
                  <a:cubicBezTo>
                    <a:pt x="712" y="1905"/>
                    <a:pt x="712" y="1905"/>
                    <a:pt x="712" y="1905"/>
                  </a:cubicBezTo>
                  <a:cubicBezTo>
                    <a:pt x="712" y="1905"/>
                    <a:pt x="728" y="1897"/>
                    <a:pt x="751" y="1929"/>
                  </a:cubicBezTo>
                </a:path>
              </a:pathLst>
            </a:custGeom>
            <a:solidFill>
              <a:schemeClr val="accent6"/>
            </a:solidFill>
            <a:ln>
              <a:solidFill>
                <a:schemeClr val="bg2"/>
              </a:solidFill>
            </a:ln>
            <a:effectLst/>
          </p:spPr>
          <p:txBody>
            <a:bodyPr wrap="none" anchor="ctr"/>
            <a:lstStyle/>
            <a:p>
              <a:endParaRPr lang="en-US" dirty="0">
                <a:latin typeface="Calibri Light" panose="020F0302020204030204"/>
              </a:endParaRPr>
            </a:p>
          </p:txBody>
        </p:sp>
        <p:sp>
          <p:nvSpPr>
            <p:cNvPr id="101" name="Freeform 640"/>
            <p:cNvSpPr>
              <a:spLocks noChangeArrowheads="1"/>
            </p:cNvSpPr>
            <p:nvPr/>
          </p:nvSpPr>
          <p:spPr bwMode="auto">
            <a:xfrm>
              <a:off x="14039000" y="4347698"/>
              <a:ext cx="786244" cy="1039049"/>
            </a:xfrm>
            <a:custGeom>
              <a:avLst/>
              <a:gdLst>
                <a:gd name="T0" fmla="*/ 119 w 1495"/>
                <a:gd name="T1" fmla="*/ 1858 h 1977"/>
                <a:gd name="T2" fmla="*/ 71 w 1495"/>
                <a:gd name="T3" fmla="*/ 1162 h 1977"/>
                <a:gd name="T4" fmla="*/ 24 w 1495"/>
                <a:gd name="T5" fmla="*/ 901 h 1977"/>
                <a:gd name="T6" fmla="*/ 103 w 1495"/>
                <a:gd name="T7" fmla="*/ 751 h 1977"/>
                <a:gd name="T8" fmla="*/ 79 w 1495"/>
                <a:gd name="T9" fmla="*/ 553 h 1977"/>
                <a:gd name="T10" fmla="*/ 158 w 1495"/>
                <a:gd name="T11" fmla="*/ 427 h 1977"/>
                <a:gd name="T12" fmla="*/ 222 w 1495"/>
                <a:gd name="T13" fmla="*/ 395 h 1977"/>
                <a:gd name="T14" fmla="*/ 301 w 1495"/>
                <a:gd name="T15" fmla="*/ 474 h 1977"/>
                <a:gd name="T16" fmla="*/ 309 w 1495"/>
                <a:gd name="T17" fmla="*/ 403 h 1977"/>
                <a:gd name="T18" fmla="*/ 340 w 1495"/>
                <a:gd name="T19" fmla="*/ 466 h 1977"/>
                <a:gd name="T20" fmla="*/ 364 w 1495"/>
                <a:gd name="T21" fmla="*/ 221 h 1977"/>
                <a:gd name="T22" fmla="*/ 411 w 1495"/>
                <a:gd name="T23" fmla="*/ 135 h 1977"/>
                <a:gd name="T24" fmla="*/ 530 w 1495"/>
                <a:gd name="T25" fmla="*/ 0 h 1977"/>
                <a:gd name="T26" fmla="*/ 735 w 1495"/>
                <a:gd name="T27" fmla="*/ 71 h 1977"/>
                <a:gd name="T28" fmla="*/ 878 w 1495"/>
                <a:gd name="T29" fmla="*/ 119 h 1977"/>
                <a:gd name="T30" fmla="*/ 1044 w 1495"/>
                <a:gd name="T31" fmla="*/ 237 h 1977"/>
                <a:gd name="T32" fmla="*/ 1075 w 1495"/>
                <a:gd name="T33" fmla="*/ 427 h 1977"/>
                <a:gd name="T34" fmla="*/ 1044 w 1495"/>
                <a:gd name="T35" fmla="*/ 648 h 1977"/>
                <a:gd name="T36" fmla="*/ 917 w 1495"/>
                <a:gd name="T37" fmla="*/ 854 h 1977"/>
                <a:gd name="T38" fmla="*/ 1068 w 1495"/>
                <a:gd name="T39" fmla="*/ 901 h 1977"/>
                <a:gd name="T40" fmla="*/ 1123 w 1495"/>
                <a:gd name="T41" fmla="*/ 799 h 1977"/>
                <a:gd name="T42" fmla="*/ 1455 w 1495"/>
                <a:gd name="T43" fmla="*/ 1107 h 1977"/>
                <a:gd name="T44" fmla="*/ 1494 w 1495"/>
                <a:gd name="T45" fmla="*/ 1186 h 1977"/>
                <a:gd name="T46" fmla="*/ 1423 w 1495"/>
                <a:gd name="T47" fmla="*/ 1376 h 1977"/>
                <a:gd name="T48" fmla="*/ 1368 w 1495"/>
                <a:gd name="T49" fmla="*/ 1455 h 1977"/>
                <a:gd name="T50" fmla="*/ 1305 w 1495"/>
                <a:gd name="T51" fmla="*/ 1605 h 1977"/>
                <a:gd name="T52" fmla="*/ 1297 w 1495"/>
                <a:gd name="T53" fmla="*/ 1707 h 1977"/>
                <a:gd name="T54" fmla="*/ 1210 w 1495"/>
                <a:gd name="T55" fmla="*/ 1834 h 1977"/>
                <a:gd name="T56" fmla="*/ 24 w 1495"/>
                <a:gd name="T57" fmla="*/ 1976 h 1977"/>
                <a:gd name="T58" fmla="*/ 143 w 1495"/>
                <a:gd name="T59" fmla="*/ 490 h 1977"/>
                <a:gd name="T60" fmla="*/ 103 w 1495"/>
                <a:gd name="T61" fmla="*/ 640 h 1977"/>
                <a:gd name="T62" fmla="*/ 40 w 1495"/>
                <a:gd name="T63" fmla="*/ 846 h 1977"/>
                <a:gd name="T64" fmla="*/ 56 w 1495"/>
                <a:gd name="T65" fmla="*/ 1043 h 1977"/>
                <a:gd name="T66" fmla="*/ 135 w 1495"/>
                <a:gd name="T67" fmla="*/ 1818 h 1977"/>
                <a:gd name="T68" fmla="*/ 712 w 1495"/>
                <a:gd name="T69" fmla="*/ 1889 h 1977"/>
                <a:gd name="T70" fmla="*/ 1210 w 1495"/>
                <a:gd name="T71" fmla="*/ 1810 h 1977"/>
                <a:gd name="T72" fmla="*/ 1305 w 1495"/>
                <a:gd name="T73" fmla="*/ 1636 h 1977"/>
                <a:gd name="T74" fmla="*/ 1360 w 1495"/>
                <a:gd name="T75" fmla="*/ 1415 h 1977"/>
                <a:gd name="T76" fmla="*/ 1479 w 1495"/>
                <a:gd name="T77" fmla="*/ 1383 h 1977"/>
                <a:gd name="T78" fmla="*/ 1486 w 1495"/>
                <a:gd name="T79" fmla="*/ 1186 h 1977"/>
                <a:gd name="T80" fmla="*/ 1392 w 1495"/>
                <a:gd name="T81" fmla="*/ 941 h 1977"/>
                <a:gd name="T82" fmla="*/ 1107 w 1495"/>
                <a:gd name="T83" fmla="*/ 806 h 1977"/>
                <a:gd name="T84" fmla="*/ 1044 w 1495"/>
                <a:gd name="T85" fmla="*/ 933 h 1977"/>
                <a:gd name="T86" fmla="*/ 933 w 1495"/>
                <a:gd name="T87" fmla="*/ 814 h 1977"/>
                <a:gd name="T88" fmla="*/ 1060 w 1495"/>
                <a:gd name="T89" fmla="*/ 632 h 1977"/>
                <a:gd name="T90" fmla="*/ 1028 w 1495"/>
                <a:gd name="T91" fmla="*/ 340 h 1977"/>
                <a:gd name="T92" fmla="*/ 1036 w 1495"/>
                <a:gd name="T93" fmla="*/ 237 h 1977"/>
                <a:gd name="T94" fmla="*/ 767 w 1495"/>
                <a:gd name="T95" fmla="*/ 95 h 1977"/>
                <a:gd name="T96" fmla="*/ 649 w 1495"/>
                <a:gd name="T97" fmla="*/ 48 h 1977"/>
                <a:gd name="T98" fmla="*/ 467 w 1495"/>
                <a:gd name="T99" fmla="*/ 55 h 1977"/>
                <a:gd name="T100" fmla="*/ 459 w 1495"/>
                <a:gd name="T101" fmla="*/ 182 h 1977"/>
                <a:gd name="T102" fmla="*/ 348 w 1495"/>
                <a:gd name="T103" fmla="*/ 269 h 1977"/>
                <a:gd name="T104" fmla="*/ 316 w 1495"/>
                <a:gd name="T105" fmla="*/ 435 h 1977"/>
                <a:gd name="T106" fmla="*/ 309 w 1495"/>
                <a:gd name="T107" fmla="*/ 450 h 1977"/>
                <a:gd name="T108" fmla="*/ 285 w 1495"/>
                <a:gd name="T109" fmla="*/ 308 h 1977"/>
                <a:gd name="T110" fmla="*/ 206 w 1495"/>
                <a:gd name="T111" fmla="*/ 443 h 19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495" h="1977">
                  <a:moveTo>
                    <a:pt x="24" y="1976"/>
                  </a:moveTo>
                  <a:lnTo>
                    <a:pt x="24" y="1976"/>
                  </a:lnTo>
                  <a:cubicBezTo>
                    <a:pt x="40" y="1976"/>
                    <a:pt x="40" y="1976"/>
                    <a:pt x="40" y="1976"/>
                  </a:cubicBezTo>
                  <a:cubicBezTo>
                    <a:pt x="40" y="1969"/>
                    <a:pt x="40" y="1969"/>
                    <a:pt x="48" y="1969"/>
                  </a:cubicBezTo>
                  <a:cubicBezTo>
                    <a:pt x="71" y="1937"/>
                    <a:pt x="103" y="1889"/>
                    <a:pt x="119" y="1858"/>
                  </a:cubicBezTo>
                  <a:cubicBezTo>
                    <a:pt x="119" y="1858"/>
                    <a:pt x="119" y="1850"/>
                    <a:pt x="127" y="1850"/>
                  </a:cubicBezTo>
                  <a:cubicBezTo>
                    <a:pt x="127" y="1842"/>
                    <a:pt x="127" y="1834"/>
                    <a:pt x="135" y="1818"/>
                  </a:cubicBezTo>
                  <a:cubicBezTo>
                    <a:pt x="135" y="1787"/>
                    <a:pt x="143" y="1739"/>
                    <a:pt x="182" y="1644"/>
                  </a:cubicBezTo>
                  <a:cubicBezTo>
                    <a:pt x="229" y="1510"/>
                    <a:pt x="143" y="1273"/>
                    <a:pt x="119" y="1225"/>
                  </a:cubicBezTo>
                  <a:cubicBezTo>
                    <a:pt x="103" y="1202"/>
                    <a:pt x="87" y="1178"/>
                    <a:pt x="71" y="1162"/>
                  </a:cubicBezTo>
                  <a:cubicBezTo>
                    <a:pt x="71" y="1154"/>
                    <a:pt x="63" y="1154"/>
                    <a:pt x="63" y="1146"/>
                  </a:cubicBezTo>
                  <a:cubicBezTo>
                    <a:pt x="48" y="1123"/>
                    <a:pt x="32" y="1059"/>
                    <a:pt x="56" y="1043"/>
                  </a:cubicBezTo>
                  <a:cubicBezTo>
                    <a:pt x="63" y="1036"/>
                    <a:pt x="56" y="1020"/>
                    <a:pt x="56" y="1004"/>
                  </a:cubicBezTo>
                  <a:cubicBezTo>
                    <a:pt x="56" y="988"/>
                    <a:pt x="56" y="980"/>
                    <a:pt x="56" y="965"/>
                  </a:cubicBezTo>
                  <a:cubicBezTo>
                    <a:pt x="56" y="933"/>
                    <a:pt x="48" y="925"/>
                    <a:pt x="24" y="901"/>
                  </a:cubicBezTo>
                  <a:lnTo>
                    <a:pt x="24" y="901"/>
                  </a:lnTo>
                  <a:cubicBezTo>
                    <a:pt x="0" y="877"/>
                    <a:pt x="24" y="862"/>
                    <a:pt x="32" y="846"/>
                  </a:cubicBezTo>
                  <a:cubicBezTo>
                    <a:pt x="40" y="838"/>
                    <a:pt x="48" y="838"/>
                    <a:pt x="48" y="830"/>
                  </a:cubicBezTo>
                  <a:cubicBezTo>
                    <a:pt x="56" y="822"/>
                    <a:pt x="63" y="814"/>
                    <a:pt x="71" y="799"/>
                  </a:cubicBezTo>
                  <a:cubicBezTo>
                    <a:pt x="79" y="783"/>
                    <a:pt x="87" y="767"/>
                    <a:pt x="103" y="751"/>
                  </a:cubicBezTo>
                  <a:cubicBezTo>
                    <a:pt x="111" y="743"/>
                    <a:pt x="103" y="712"/>
                    <a:pt x="103" y="688"/>
                  </a:cubicBezTo>
                  <a:cubicBezTo>
                    <a:pt x="95" y="664"/>
                    <a:pt x="95" y="648"/>
                    <a:pt x="103" y="632"/>
                  </a:cubicBezTo>
                  <a:cubicBezTo>
                    <a:pt x="103" y="625"/>
                    <a:pt x="103" y="609"/>
                    <a:pt x="87" y="601"/>
                  </a:cubicBezTo>
                  <a:cubicBezTo>
                    <a:pt x="87" y="593"/>
                    <a:pt x="79" y="585"/>
                    <a:pt x="79" y="577"/>
                  </a:cubicBezTo>
                  <a:cubicBezTo>
                    <a:pt x="71" y="569"/>
                    <a:pt x="71" y="561"/>
                    <a:pt x="79" y="553"/>
                  </a:cubicBezTo>
                  <a:cubicBezTo>
                    <a:pt x="87" y="538"/>
                    <a:pt x="111" y="530"/>
                    <a:pt x="119" y="530"/>
                  </a:cubicBezTo>
                  <a:cubicBezTo>
                    <a:pt x="127" y="530"/>
                    <a:pt x="135" y="506"/>
                    <a:pt x="135" y="482"/>
                  </a:cubicBezTo>
                  <a:cubicBezTo>
                    <a:pt x="143" y="474"/>
                    <a:pt x="143" y="466"/>
                    <a:pt x="143" y="459"/>
                  </a:cubicBezTo>
                  <a:cubicBezTo>
                    <a:pt x="151" y="450"/>
                    <a:pt x="151" y="443"/>
                    <a:pt x="151" y="443"/>
                  </a:cubicBezTo>
                  <a:cubicBezTo>
                    <a:pt x="151" y="435"/>
                    <a:pt x="151" y="427"/>
                    <a:pt x="158" y="427"/>
                  </a:cubicBezTo>
                  <a:cubicBezTo>
                    <a:pt x="166" y="427"/>
                    <a:pt x="174" y="427"/>
                    <a:pt x="182" y="435"/>
                  </a:cubicBezTo>
                  <a:cubicBezTo>
                    <a:pt x="190" y="435"/>
                    <a:pt x="190" y="435"/>
                    <a:pt x="190" y="435"/>
                  </a:cubicBezTo>
                  <a:cubicBezTo>
                    <a:pt x="198" y="435"/>
                    <a:pt x="198" y="435"/>
                    <a:pt x="206" y="435"/>
                  </a:cubicBezTo>
                  <a:cubicBezTo>
                    <a:pt x="214" y="435"/>
                    <a:pt x="214" y="435"/>
                    <a:pt x="214" y="419"/>
                  </a:cubicBezTo>
                  <a:cubicBezTo>
                    <a:pt x="214" y="411"/>
                    <a:pt x="214" y="403"/>
                    <a:pt x="222" y="395"/>
                  </a:cubicBezTo>
                  <a:cubicBezTo>
                    <a:pt x="238" y="379"/>
                    <a:pt x="253" y="332"/>
                    <a:pt x="261" y="316"/>
                  </a:cubicBezTo>
                  <a:cubicBezTo>
                    <a:pt x="261" y="300"/>
                    <a:pt x="269" y="300"/>
                    <a:pt x="277" y="300"/>
                  </a:cubicBezTo>
                  <a:cubicBezTo>
                    <a:pt x="277" y="300"/>
                    <a:pt x="285" y="300"/>
                    <a:pt x="293" y="308"/>
                  </a:cubicBezTo>
                  <a:cubicBezTo>
                    <a:pt x="293" y="316"/>
                    <a:pt x="293" y="372"/>
                    <a:pt x="293" y="395"/>
                  </a:cubicBezTo>
                  <a:cubicBezTo>
                    <a:pt x="293" y="427"/>
                    <a:pt x="285" y="450"/>
                    <a:pt x="301" y="474"/>
                  </a:cubicBezTo>
                  <a:cubicBezTo>
                    <a:pt x="309" y="474"/>
                    <a:pt x="309" y="482"/>
                    <a:pt x="309" y="482"/>
                  </a:cubicBezTo>
                  <a:cubicBezTo>
                    <a:pt x="309" y="474"/>
                    <a:pt x="309" y="459"/>
                    <a:pt x="309" y="459"/>
                  </a:cubicBezTo>
                  <a:cubicBezTo>
                    <a:pt x="301" y="450"/>
                    <a:pt x="301" y="443"/>
                    <a:pt x="301" y="443"/>
                  </a:cubicBezTo>
                  <a:cubicBezTo>
                    <a:pt x="301" y="435"/>
                    <a:pt x="301" y="435"/>
                    <a:pt x="301" y="435"/>
                  </a:cubicBezTo>
                  <a:cubicBezTo>
                    <a:pt x="301" y="419"/>
                    <a:pt x="301" y="411"/>
                    <a:pt x="309" y="403"/>
                  </a:cubicBezTo>
                  <a:cubicBezTo>
                    <a:pt x="309" y="403"/>
                    <a:pt x="309" y="403"/>
                    <a:pt x="316" y="403"/>
                  </a:cubicBezTo>
                  <a:cubicBezTo>
                    <a:pt x="324" y="403"/>
                    <a:pt x="324" y="419"/>
                    <a:pt x="324" y="435"/>
                  </a:cubicBezTo>
                  <a:cubicBezTo>
                    <a:pt x="324" y="450"/>
                    <a:pt x="324" y="466"/>
                    <a:pt x="332" y="466"/>
                  </a:cubicBezTo>
                  <a:lnTo>
                    <a:pt x="332" y="466"/>
                  </a:lnTo>
                  <a:cubicBezTo>
                    <a:pt x="340" y="466"/>
                    <a:pt x="340" y="466"/>
                    <a:pt x="340" y="466"/>
                  </a:cubicBezTo>
                  <a:cubicBezTo>
                    <a:pt x="348" y="459"/>
                    <a:pt x="348" y="427"/>
                    <a:pt x="348" y="395"/>
                  </a:cubicBezTo>
                  <a:cubicBezTo>
                    <a:pt x="348" y="379"/>
                    <a:pt x="348" y="364"/>
                    <a:pt x="340" y="348"/>
                  </a:cubicBezTo>
                  <a:cubicBezTo>
                    <a:pt x="340" y="324"/>
                    <a:pt x="332" y="293"/>
                    <a:pt x="340" y="269"/>
                  </a:cubicBezTo>
                  <a:cubicBezTo>
                    <a:pt x="340" y="237"/>
                    <a:pt x="348" y="229"/>
                    <a:pt x="356" y="229"/>
                  </a:cubicBezTo>
                  <a:cubicBezTo>
                    <a:pt x="364" y="229"/>
                    <a:pt x="364" y="229"/>
                    <a:pt x="364" y="221"/>
                  </a:cubicBezTo>
                  <a:cubicBezTo>
                    <a:pt x="380" y="206"/>
                    <a:pt x="403" y="198"/>
                    <a:pt x="427" y="198"/>
                  </a:cubicBezTo>
                  <a:cubicBezTo>
                    <a:pt x="451" y="198"/>
                    <a:pt x="451" y="198"/>
                    <a:pt x="459" y="182"/>
                  </a:cubicBezTo>
                  <a:lnTo>
                    <a:pt x="459" y="182"/>
                  </a:lnTo>
                  <a:cubicBezTo>
                    <a:pt x="459" y="174"/>
                    <a:pt x="451" y="166"/>
                    <a:pt x="443" y="158"/>
                  </a:cubicBezTo>
                  <a:cubicBezTo>
                    <a:pt x="435" y="158"/>
                    <a:pt x="427" y="150"/>
                    <a:pt x="411" y="135"/>
                  </a:cubicBezTo>
                  <a:cubicBezTo>
                    <a:pt x="411" y="126"/>
                    <a:pt x="411" y="119"/>
                    <a:pt x="411" y="103"/>
                  </a:cubicBezTo>
                  <a:cubicBezTo>
                    <a:pt x="419" y="87"/>
                    <a:pt x="435" y="71"/>
                    <a:pt x="443" y="71"/>
                  </a:cubicBezTo>
                  <a:cubicBezTo>
                    <a:pt x="443" y="63"/>
                    <a:pt x="451" y="55"/>
                    <a:pt x="459" y="48"/>
                  </a:cubicBezTo>
                  <a:cubicBezTo>
                    <a:pt x="467" y="32"/>
                    <a:pt x="482" y="16"/>
                    <a:pt x="498" y="0"/>
                  </a:cubicBezTo>
                  <a:cubicBezTo>
                    <a:pt x="506" y="0"/>
                    <a:pt x="514" y="0"/>
                    <a:pt x="530" y="0"/>
                  </a:cubicBezTo>
                  <a:cubicBezTo>
                    <a:pt x="554" y="0"/>
                    <a:pt x="585" y="16"/>
                    <a:pt x="593" y="24"/>
                  </a:cubicBezTo>
                  <a:cubicBezTo>
                    <a:pt x="601" y="32"/>
                    <a:pt x="617" y="39"/>
                    <a:pt x="641" y="39"/>
                  </a:cubicBezTo>
                  <a:lnTo>
                    <a:pt x="649" y="39"/>
                  </a:lnTo>
                  <a:cubicBezTo>
                    <a:pt x="656" y="39"/>
                    <a:pt x="656" y="39"/>
                    <a:pt x="664" y="39"/>
                  </a:cubicBezTo>
                  <a:cubicBezTo>
                    <a:pt x="696" y="39"/>
                    <a:pt x="728" y="48"/>
                    <a:pt x="735" y="71"/>
                  </a:cubicBezTo>
                  <a:cubicBezTo>
                    <a:pt x="743" y="87"/>
                    <a:pt x="751" y="87"/>
                    <a:pt x="751" y="87"/>
                  </a:cubicBezTo>
                  <a:cubicBezTo>
                    <a:pt x="759" y="87"/>
                    <a:pt x="759" y="87"/>
                    <a:pt x="759" y="87"/>
                  </a:cubicBezTo>
                  <a:cubicBezTo>
                    <a:pt x="767" y="87"/>
                    <a:pt x="767" y="87"/>
                    <a:pt x="767" y="87"/>
                  </a:cubicBezTo>
                  <a:lnTo>
                    <a:pt x="767" y="87"/>
                  </a:lnTo>
                  <a:cubicBezTo>
                    <a:pt x="783" y="87"/>
                    <a:pt x="822" y="103"/>
                    <a:pt x="878" y="119"/>
                  </a:cubicBezTo>
                  <a:cubicBezTo>
                    <a:pt x="909" y="135"/>
                    <a:pt x="941" y="142"/>
                    <a:pt x="949" y="142"/>
                  </a:cubicBezTo>
                  <a:cubicBezTo>
                    <a:pt x="981" y="158"/>
                    <a:pt x="996" y="190"/>
                    <a:pt x="1004" y="198"/>
                  </a:cubicBezTo>
                  <a:cubicBezTo>
                    <a:pt x="1004" y="213"/>
                    <a:pt x="1012" y="213"/>
                    <a:pt x="1028" y="221"/>
                  </a:cubicBezTo>
                  <a:cubicBezTo>
                    <a:pt x="1028" y="221"/>
                    <a:pt x="1036" y="229"/>
                    <a:pt x="1044" y="229"/>
                  </a:cubicBezTo>
                  <a:lnTo>
                    <a:pt x="1044" y="237"/>
                  </a:lnTo>
                  <a:cubicBezTo>
                    <a:pt x="1044" y="253"/>
                    <a:pt x="1020" y="277"/>
                    <a:pt x="1012" y="293"/>
                  </a:cubicBezTo>
                  <a:cubicBezTo>
                    <a:pt x="1004" y="293"/>
                    <a:pt x="1004" y="293"/>
                    <a:pt x="1004" y="300"/>
                  </a:cubicBezTo>
                  <a:cubicBezTo>
                    <a:pt x="1004" y="308"/>
                    <a:pt x="1020" y="324"/>
                    <a:pt x="1028" y="332"/>
                  </a:cubicBezTo>
                  <a:lnTo>
                    <a:pt x="1028" y="332"/>
                  </a:lnTo>
                  <a:cubicBezTo>
                    <a:pt x="1044" y="340"/>
                    <a:pt x="1075" y="395"/>
                    <a:pt x="1075" y="427"/>
                  </a:cubicBezTo>
                  <a:cubicBezTo>
                    <a:pt x="1075" y="443"/>
                    <a:pt x="1075" y="450"/>
                    <a:pt x="1075" y="459"/>
                  </a:cubicBezTo>
                  <a:cubicBezTo>
                    <a:pt x="1068" y="482"/>
                    <a:pt x="1068" y="490"/>
                    <a:pt x="1083" y="514"/>
                  </a:cubicBezTo>
                  <a:cubicBezTo>
                    <a:pt x="1099" y="546"/>
                    <a:pt x="1091" y="569"/>
                    <a:pt x="1083" y="609"/>
                  </a:cubicBezTo>
                  <a:cubicBezTo>
                    <a:pt x="1075" y="632"/>
                    <a:pt x="1075" y="632"/>
                    <a:pt x="1060" y="640"/>
                  </a:cubicBezTo>
                  <a:cubicBezTo>
                    <a:pt x="1052" y="640"/>
                    <a:pt x="1052" y="640"/>
                    <a:pt x="1044" y="648"/>
                  </a:cubicBezTo>
                  <a:cubicBezTo>
                    <a:pt x="1028" y="656"/>
                    <a:pt x="1020" y="680"/>
                    <a:pt x="1020" y="696"/>
                  </a:cubicBezTo>
                  <a:cubicBezTo>
                    <a:pt x="1020" y="712"/>
                    <a:pt x="1020" y="743"/>
                    <a:pt x="996" y="783"/>
                  </a:cubicBezTo>
                  <a:cubicBezTo>
                    <a:pt x="988" y="806"/>
                    <a:pt x="973" y="814"/>
                    <a:pt x="957" y="814"/>
                  </a:cubicBezTo>
                  <a:cubicBezTo>
                    <a:pt x="949" y="814"/>
                    <a:pt x="941" y="814"/>
                    <a:pt x="933" y="822"/>
                  </a:cubicBezTo>
                  <a:cubicBezTo>
                    <a:pt x="925" y="822"/>
                    <a:pt x="917" y="838"/>
                    <a:pt x="917" y="854"/>
                  </a:cubicBezTo>
                  <a:cubicBezTo>
                    <a:pt x="917" y="885"/>
                    <a:pt x="925" y="917"/>
                    <a:pt x="941" y="933"/>
                  </a:cubicBezTo>
                  <a:cubicBezTo>
                    <a:pt x="957" y="957"/>
                    <a:pt x="988" y="965"/>
                    <a:pt x="1004" y="965"/>
                  </a:cubicBezTo>
                  <a:cubicBezTo>
                    <a:pt x="1012" y="965"/>
                    <a:pt x="1020" y="965"/>
                    <a:pt x="1020" y="957"/>
                  </a:cubicBezTo>
                  <a:cubicBezTo>
                    <a:pt x="1028" y="949"/>
                    <a:pt x="1036" y="941"/>
                    <a:pt x="1044" y="933"/>
                  </a:cubicBezTo>
                  <a:cubicBezTo>
                    <a:pt x="1052" y="925"/>
                    <a:pt x="1060" y="909"/>
                    <a:pt x="1068" y="901"/>
                  </a:cubicBezTo>
                  <a:cubicBezTo>
                    <a:pt x="1068" y="893"/>
                    <a:pt x="1075" y="893"/>
                    <a:pt x="1075" y="885"/>
                  </a:cubicBezTo>
                  <a:cubicBezTo>
                    <a:pt x="1083" y="870"/>
                    <a:pt x="1091" y="862"/>
                    <a:pt x="1091" y="846"/>
                  </a:cubicBezTo>
                  <a:cubicBezTo>
                    <a:pt x="1091" y="822"/>
                    <a:pt x="1091" y="814"/>
                    <a:pt x="1099" y="806"/>
                  </a:cubicBezTo>
                  <a:cubicBezTo>
                    <a:pt x="1099" y="799"/>
                    <a:pt x="1107" y="799"/>
                    <a:pt x="1107" y="806"/>
                  </a:cubicBezTo>
                  <a:cubicBezTo>
                    <a:pt x="1115" y="806"/>
                    <a:pt x="1123" y="799"/>
                    <a:pt x="1123" y="799"/>
                  </a:cubicBezTo>
                  <a:cubicBezTo>
                    <a:pt x="1131" y="767"/>
                    <a:pt x="1194" y="727"/>
                    <a:pt x="1234" y="727"/>
                  </a:cubicBezTo>
                  <a:cubicBezTo>
                    <a:pt x="1273" y="719"/>
                    <a:pt x="1344" y="767"/>
                    <a:pt x="1344" y="799"/>
                  </a:cubicBezTo>
                  <a:cubicBezTo>
                    <a:pt x="1352" y="838"/>
                    <a:pt x="1376" y="901"/>
                    <a:pt x="1392" y="933"/>
                  </a:cubicBezTo>
                  <a:cubicBezTo>
                    <a:pt x="1408" y="965"/>
                    <a:pt x="1431" y="1028"/>
                    <a:pt x="1447" y="1075"/>
                  </a:cubicBezTo>
                  <a:cubicBezTo>
                    <a:pt x="1455" y="1091"/>
                    <a:pt x="1455" y="1099"/>
                    <a:pt x="1455" y="1107"/>
                  </a:cubicBezTo>
                  <a:cubicBezTo>
                    <a:pt x="1471" y="1130"/>
                    <a:pt x="1471" y="1138"/>
                    <a:pt x="1479" y="1146"/>
                  </a:cubicBezTo>
                  <a:cubicBezTo>
                    <a:pt x="1479" y="1154"/>
                    <a:pt x="1486" y="1154"/>
                    <a:pt x="1486" y="1170"/>
                  </a:cubicBezTo>
                  <a:cubicBezTo>
                    <a:pt x="1494" y="1178"/>
                    <a:pt x="1494" y="1178"/>
                    <a:pt x="1494" y="1178"/>
                  </a:cubicBezTo>
                  <a:cubicBezTo>
                    <a:pt x="1494" y="1186"/>
                    <a:pt x="1494" y="1186"/>
                    <a:pt x="1494" y="1186"/>
                  </a:cubicBezTo>
                  <a:lnTo>
                    <a:pt x="1494" y="1186"/>
                  </a:lnTo>
                  <a:cubicBezTo>
                    <a:pt x="1486" y="1249"/>
                    <a:pt x="1479" y="1328"/>
                    <a:pt x="1486" y="1376"/>
                  </a:cubicBezTo>
                  <a:cubicBezTo>
                    <a:pt x="1486" y="1376"/>
                    <a:pt x="1494" y="1383"/>
                    <a:pt x="1486" y="1391"/>
                  </a:cubicBezTo>
                  <a:cubicBezTo>
                    <a:pt x="1486" y="1407"/>
                    <a:pt x="1486" y="1407"/>
                    <a:pt x="1486" y="1407"/>
                  </a:cubicBezTo>
                  <a:cubicBezTo>
                    <a:pt x="1479" y="1391"/>
                    <a:pt x="1479" y="1391"/>
                    <a:pt x="1479" y="1391"/>
                  </a:cubicBezTo>
                  <a:cubicBezTo>
                    <a:pt x="1479" y="1383"/>
                    <a:pt x="1447" y="1383"/>
                    <a:pt x="1423" y="1376"/>
                  </a:cubicBezTo>
                  <a:cubicBezTo>
                    <a:pt x="1415" y="1376"/>
                    <a:pt x="1408" y="1376"/>
                    <a:pt x="1399" y="1376"/>
                  </a:cubicBezTo>
                  <a:lnTo>
                    <a:pt x="1392" y="1376"/>
                  </a:lnTo>
                  <a:cubicBezTo>
                    <a:pt x="1376" y="1376"/>
                    <a:pt x="1376" y="1376"/>
                    <a:pt x="1376" y="1391"/>
                  </a:cubicBezTo>
                  <a:cubicBezTo>
                    <a:pt x="1376" y="1399"/>
                    <a:pt x="1368" y="1407"/>
                    <a:pt x="1368" y="1415"/>
                  </a:cubicBezTo>
                  <a:cubicBezTo>
                    <a:pt x="1360" y="1431"/>
                    <a:pt x="1360" y="1439"/>
                    <a:pt x="1368" y="1455"/>
                  </a:cubicBezTo>
                  <a:cubicBezTo>
                    <a:pt x="1368" y="1463"/>
                    <a:pt x="1368" y="1470"/>
                    <a:pt x="1376" y="1478"/>
                  </a:cubicBezTo>
                  <a:cubicBezTo>
                    <a:pt x="1376" y="1494"/>
                    <a:pt x="1376" y="1502"/>
                    <a:pt x="1376" y="1502"/>
                  </a:cubicBezTo>
                  <a:lnTo>
                    <a:pt x="1376" y="1502"/>
                  </a:lnTo>
                  <a:cubicBezTo>
                    <a:pt x="1376" y="1510"/>
                    <a:pt x="1376" y="1510"/>
                    <a:pt x="1376" y="1510"/>
                  </a:cubicBezTo>
                  <a:cubicBezTo>
                    <a:pt x="1305" y="1573"/>
                    <a:pt x="1297" y="1597"/>
                    <a:pt x="1305" y="1605"/>
                  </a:cubicBezTo>
                  <a:cubicBezTo>
                    <a:pt x="1305" y="1613"/>
                    <a:pt x="1305" y="1629"/>
                    <a:pt x="1313" y="1636"/>
                  </a:cubicBezTo>
                  <a:cubicBezTo>
                    <a:pt x="1313" y="1652"/>
                    <a:pt x="1321" y="1660"/>
                    <a:pt x="1321" y="1676"/>
                  </a:cubicBezTo>
                  <a:cubicBezTo>
                    <a:pt x="1321" y="1684"/>
                    <a:pt x="1321" y="1684"/>
                    <a:pt x="1321" y="1684"/>
                  </a:cubicBezTo>
                  <a:lnTo>
                    <a:pt x="1321" y="1684"/>
                  </a:lnTo>
                  <a:cubicBezTo>
                    <a:pt x="1313" y="1684"/>
                    <a:pt x="1305" y="1700"/>
                    <a:pt x="1297" y="1707"/>
                  </a:cubicBezTo>
                  <a:cubicBezTo>
                    <a:pt x="1289" y="1716"/>
                    <a:pt x="1281" y="1723"/>
                    <a:pt x="1273" y="1731"/>
                  </a:cubicBezTo>
                  <a:cubicBezTo>
                    <a:pt x="1257" y="1739"/>
                    <a:pt x="1249" y="1763"/>
                    <a:pt x="1241" y="1787"/>
                  </a:cubicBezTo>
                  <a:cubicBezTo>
                    <a:pt x="1234" y="1795"/>
                    <a:pt x="1226" y="1802"/>
                    <a:pt x="1218" y="1818"/>
                  </a:cubicBezTo>
                  <a:cubicBezTo>
                    <a:pt x="1218" y="1826"/>
                    <a:pt x="1218" y="1826"/>
                    <a:pt x="1218" y="1834"/>
                  </a:cubicBezTo>
                  <a:cubicBezTo>
                    <a:pt x="1210" y="1834"/>
                    <a:pt x="1210" y="1834"/>
                    <a:pt x="1210" y="1834"/>
                  </a:cubicBezTo>
                  <a:lnTo>
                    <a:pt x="1210" y="1834"/>
                  </a:lnTo>
                  <a:cubicBezTo>
                    <a:pt x="1107" y="1866"/>
                    <a:pt x="846" y="1929"/>
                    <a:pt x="767" y="1929"/>
                  </a:cubicBezTo>
                  <a:cubicBezTo>
                    <a:pt x="759" y="1929"/>
                    <a:pt x="751" y="1929"/>
                    <a:pt x="751" y="1921"/>
                  </a:cubicBezTo>
                  <a:cubicBezTo>
                    <a:pt x="728" y="1897"/>
                    <a:pt x="712" y="1897"/>
                    <a:pt x="712" y="1897"/>
                  </a:cubicBezTo>
                  <a:lnTo>
                    <a:pt x="24" y="1976"/>
                  </a:lnTo>
                  <a:close/>
                  <a:moveTo>
                    <a:pt x="158" y="435"/>
                  </a:moveTo>
                  <a:lnTo>
                    <a:pt x="158" y="435"/>
                  </a:lnTo>
                  <a:cubicBezTo>
                    <a:pt x="158" y="435"/>
                    <a:pt x="158" y="435"/>
                    <a:pt x="158" y="443"/>
                  </a:cubicBezTo>
                  <a:cubicBezTo>
                    <a:pt x="158" y="450"/>
                    <a:pt x="158" y="450"/>
                    <a:pt x="151" y="459"/>
                  </a:cubicBezTo>
                  <a:cubicBezTo>
                    <a:pt x="151" y="466"/>
                    <a:pt x="151" y="474"/>
                    <a:pt x="143" y="490"/>
                  </a:cubicBezTo>
                  <a:cubicBezTo>
                    <a:pt x="135" y="514"/>
                    <a:pt x="135" y="530"/>
                    <a:pt x="119" y="538"/>
                  </a:cubicBezTo>
                  <a:cubicBezTo>
                    <a:pt x="111" y="538"/>
                    <a:pt x="95" y="546"/>
                    <a:pt x="87" y="553"/>
                  </a:cubicBezTo>
                  <a:cubicBezTo>
                    <a:pt x="79" y="561"/>
                    <a:pt x="79" y="569"/>
                    <a:pt x="87" y="577"/>
                  </a:cubicBezTo>
                  <a:cubicBezTo>
                    <a:pt x="87" y="577"/>
                    <a:pt x="95" y="585"/>
                    <a:pt x="95" y="593"/>
                  </a:cubicBezTo>
                  <a:cubicBezTo>
                    <a:pt x="103" y="609"/>
                    <a:pt x="111" y="625"/>
                    <a:pt x="103" y="640"/>
                  </a:cubicBezTo>
                  <a:cubicBezTo>
                    <a:pt x="103" y="648"/>
                    <a:pt x="103" y="672"/>
                    <a:pt x="111" y="688"/>
                  </a:cubicBezTo>
                  <a:cubicBezTo>
                    <a:pt x="111" y="719"/>
                    <a:pt x="119" y="743"/>
                    <a:pt x="103" y="759"/>
                  </a:cubicBezTo>
                  <a:cubicBezTo>
                    <a:pt x="95" y="767"/>
                    <a:pt x="87" y="790"/>
                    <a:pt x="71" y="806"/>
                  </a:cubicBezTo>
                  <a:cubicBezTo>
                    <a:pt x="63" y="814"/>
                    <a:pt x="63" y="822"/>
                    <a:pt x="56" y="830"/>
                  </a:cubicBezTo>
                  <a:cubicBezTo>
                    <a:pt x="48" y="838"/>
                    <a:pt x="48" y="846"/>
                    <a:pt x="40" y="846"/>
                  </a:cubicBezTo>
                  <a:cubicBezTo>
                    <a:pt x="24" y="870"/>
                    <a:pt x="16" y="877"/>
                    <a:pt x="24" y="893"/>
                  </a:cubicBezTo>
                  <a:cubicBezTo>
                    <a:pt x="32" y="893"/>
                    <a:pt x="32" y="893"/>
                    <a:pt x="32" y="893"/>
                  </a:cubicBezTo>
                  <a:cubicBezTo>
                    <a:pt x="48" y="917"/>
                    <a:pt x="63" y="925"/>
                    <a:pt x="63" y="965"/>
                  </a:cubicBezTo>
                  <a:cubicBezTo>
                    <a:pt x="63" y="980"/>
                    <a:pt x="63" y="988"/>
                    <a:pt x="63" y="1004"/>
                  </a:cubicBezTo>
                  <a:cubicBezTo>
                    <a:pt x="63" y="1020"/>
                    <a:pt x="71" y="1036"/>
                    <a:pt x="56" y="1043"/>
                  </a:cubicBezTo>
                  <a:cubicBezTo>
                    <a:pt x="48" y="1059"/>
                    <a:pt x="56" y="1123"/>
                    <a:pt x="71" y="1138"/>
                  </a:cubicBezTo>
                  <a:cubicBezTo>
                    <a:pt x="71" y="1146"/>
                    <a:pt x="79" y="1154"/>
                    <a:pt x="79" y="1162"/>
                  </a:cubicBezTo>
                  <a:cubicBezTo>
                    <a:pt x="95" y="1178"/>
                    <a:pt x="103" y="1194"/>
                    <a:pt x="127" y="1225"/>
                  </a:cubicBezTo>
                  <a:cubicBezTo>
                    <a:pt x="151" y="1273"/>
                    <a:pt x="238" y="1510"/>
                    <a:pt x="190" y="1652"/>
                  </a:cubicBezTo>
                  <a:cubicBezTo>
                    <a:pt x="151" y="1747"/>
                    <a:pt x="143" y="1795"/>
                    <a:pt x="135" y="1818"/>
                  </a:cubicBezTo>
                  <a:cubicBezTo>
                    <a:pt x="135" y="1834"/>
                    <a:pt x="135" y="1842"/>
                    <a:pt x="127" y="1850"/>
                  </a:cubicBezTo>
                  <a:cubicBezTo>
                    <a:pt x="127" y="1850"/>
                    <a:pt x="127" y="1858"/>
                    <a:pt x="127" y="1866"/>
                  </a:cubicBezTo>
                  <a:cubicBezTo>
                    <a:pt x="111" y="1889"/>
                    <a:pt x="79" y="1945"/>
                    <a:pt x="48" y="1969"/>
                  </a:cubicBezTo>
                  <a:lnTo>
                    <a:pt x="48" y="1969"/>
                  </a:lnTo>
                  <a:cubicBezTo>
                    <a:pt x="712" y="1889"/>
                    <a:pt x="712" y="1889"/>
                    <a:pt x="712" y="1889"/>
                  </a:cubicBezTo>
                  <a:lnTo>
                    <a:pt x="712" y="1889"/>
                  </a:lnTo>
                  <a:cubicBezTo>
                    <a:pt x="720" y="1889"/>
                    <a:pt x="735" y="1897"/>
                    <a:pt x="751" y="1921"/>
                  </a:cubicBezTo>
                  <a:cubicBezTo>
                    <a:pt x="751" y="1921"/>
                    <a:pt x="759" y="1921"/>
                    <a:pt x="767" y="1921"/>
                  </a:cubicBezTo>
                  <a:cubicBezTo>
                    <a:pt x="846" y="1921"/>
                    <a:pt x="1099" y="1858"/>
                    <a:pt x="1210" y="1826"/>
                  </a:cubicBezTo>
                  <a:cubicBezTo>
                    <a:pt x="1210" y="1826"/>
                    <a:pt x="1210" y="1818"/>
                    <a:pt x="1210" y="1810"/>
                  </a:cubicBezTo>
                  <a:cubicBezTo>
                    <a:pt x="1218" y="1802"/>
                    <a:pt x="1226" y="1795"/>
                    <a:pt x="1234" y="1779"/>
                  </a:cubicBezTo>
                  <a:cubicBezTo>
                    <a:pt x="1241" y="1755"/>
                    <a:pt x="1257" y="1731"/>
                    <a:pt x="1273" y="1723"/>
                  </a:cubicBezTo>
                  <a:cubicBezTo>
                    <a:pt x="1273" y="1723"/>
                    <a:pt x="1281" y="1716"/>
                    <a:pt x="1289" y="1707"/>
                  </a:cubicBezTo>
                  <a:cubicBezTo>
                    <a:pt x="1297" y="1692"/>
                    <a:pt x="1305" y="1684"/>
                    <a:pt x="1313" y="1676"/>
                  </a:cubicBezTo>
                  <a:cubicBezTo>
                    <a:pt x="1313" y="1660"/>
                    <a:pt x="1305" y="1652"/>
                    <a:pt x="1305" y="1636"/>
                  </a:cubicBezTo>
                  <a:cubicBezTo>
                    <a:pt x="1297" y="1629"/>
                    <a:pt x="1297" y="1613"/>
                    <a:pt x="1297" y="1613"/>
                  </a:cubicBezTo>
                  <a:cubicBezTo>
                    <a:pt x="1289" y="1597"/>
                    <a:pt x="1297" y="1581"/>
                    <a:pt x="1368" y="1502"/>
                  </a:cubicBezTo>
                  <a:cubicBezTo>
                    <a:pt x="1368" y="1502"/>
                    <a:pt x="1368" y="1494"/>
                    <a:pt x="1368" y="1486"/>
                  </a:cubicBezTo>
                  <a:cubicBezTo>
                    <a:pt x="1360" y="1470"/>
                    <a:pt x="1360" y="1463"/>
                    <a:pt x="1360" y="1455"/>
                  </a:cubicBezTo>
                  <a:cubicBezTo>
                    <a:pt x="1352" y="1439"/>
                    <a:pt x="1352" y="1431"/>
                    <a:pt x="1360" y="1415"/>
                  </a:cubicBezTo>
                  <a:cubicBezTo>
                    <a:pt x="1368" y="1407"/>
                    <a:pt x="1368" y="1399"/>
                    <a:pt x="1368" y="1391"/>
                  </a:cubicBezTo>
                  <a:cubicBezTo>
                    <a:pt x="1368" y="1376"/>
                    <a:pt x="1368" y="1368"/>
                    <a:pt x="1392" y="1368"/>
                  </a:cubicBezTo>
                  <a:lnTo>
                    <a:pt x="1399" y="1368"/>
                  </a:lnTo>
                  <a:cubicBezTo>
                    <a:pt x="1408" y="1368"/>
                    <a:pt x="1415" y="1368"/>
                    <a:pt x="1423" y="1368"/>
                  </a:cubicBezTo>
                  <a:cubicBezTo>
                    <a:pt x="1455" y="1376"/>
                    <a:pt x="1471" y="1376"/>
                    <a:pt x="1479" y="1383"/>
                  </a:cubicBezTo>
                  <a:lnTo>
                    <a:pt x="1479" y="1383"/>
                  </a:lnTo>
                  <a:lnTo>
                    <a:pt x="1479" y="1383"/>
                  </a:lnTo>
                  <a:cubicBezTo>
                    <a:pt x="1479" y="1376"/>
                    <a:pt x="1479" y="1376"/>
                    <a:pt x="1479" y="1376"/>
                  </a:cubicBezTo>
                  <a:cubicBezTo>
                    <a:pt x="1471" y="1336"/>
                    <a:pt x="1479" y="1257"/>
                    <a:pt x="1486" y="1194"/>
                  </a:cubicBezTo>
                  <a:lnTo>
                    <a:pt x="1486" y="1186"/>
                  </a:lnTo>
                  <a:cubicBezTo>
                    <a:pt x="1486" y="1170"/>
                    <a:pt x="1486" y="1170"/>
                    <a:pt x="1486" y="1170"/>
                  </a:cubicBezTo>
                  <a:cubicBezTo>
                    <a:pt x="1479" y="1162"/>
                    <a:pt x="1471" y="1154"/>
                    <a:pt x="1471" y="1146"/>
                  </a:cubicBezTo>
                  <a:cubicBezTo>
                    <a:pt x="1463" y="1146"/>
                    <a:pt x="1463" y="1138"/>
                    <a:pt x="1455" y="1107"/>
                  </a:cubicBezTo>
                  <a:cubicBezTo>
                    <a:pt x="1447" y="1099"/>
                    <a:pt x="1447" y="1091"/>
                    <a:pt x="1439" y="1075"/>
                  </a:cubicBezTo>
                  <a:cubicBezTo>
                    <a:pt x="1423" y="1028"/>
                    <a:pt x="1399" y="965"/>
                    <a:pt x="1392" y="941"/>
                  </a:cubicBezTo>
                  <a:cubicBezTo>
                    <a:pt x="1368" y="901"/>
                    <a:pt x="1344" y="838"/>
                    <a:pt x="1344" y="806"/>
                  </a:cubicBezTo>
                  <a:cubicBezTo>
                    <a:pt x="1336" y="775"/>
                    <a:pt x="1265" y="727"/>
                    <a:pt x="1234" y="735"/>
                  </a:cubicBezTo>
                  <a:cubicBezTo>
                    <a:pt x="1202" y="735"/>
                    <a:pt x="1139" y="775"/>
                    <a:pt x="1131" y="799"/>
                  </a:cubicBezTo>
                  <a:cubicBezTo>
                    <a:pt x="1131" y="799"/>
                    <a:pt x="1123" y="814"/>
                    <a:pt x="1115" y="814"/>
                  </a:cubicBezTo>
                  <a:cubicBezTo>
                    <a:pt x="1107" y="814"/>
                    <a:pt x="1107" y="814"/>
                    <a:pt x="1107" y="806"/>
                  </a:cubicBezTo>
                  <a:lnTo>
                    <a:pt x="1107" y="806"/>
                  </a:lnTo>
                  <a:cubicBezTo>
                    <a:pt x="1099" y="814"/>
                    <a:pt x="1099" y="838"/>
                    <a:pt x="1099" y="846"/>
                  </a:cubicBezTo>
                  <a:cubicBezTo>
                    <a:pt x="1099" y="862"/>
                    <a:pt x="1091" y="877"/>
                    <a:pt x="1083" y="885"/>
                  </a:cubicBezTo>
                  <a:cubicBezTo>
                    <a:pt x="1075" y="893"/>
                    <a:pt x="1075" y="901"/>
                    <a:pt x="1075" y="901"/>
                  </a:cubicBezTo>
                  <a:cubicBezTo>
                    <a:pt x="1068" y="917"/>
                    <a:pt x="1052" y="925"/>
                    <a:pt x="1044" y="933"/>
                  </a:cubicBezTo>
                  <a:cubicBezTo>
                    <a:pt x="1036" y="949"/>
                    <a:pt x="1028" y="957"/>
                    <a:pt x="1028" y="965"/>
                  </a:cubicBezTo>
                  <a:cubicBezTo>
                    <a:pt x="1020" y="972"/>
                    <a:pt x="1012" y="972"/>
                    <a:pt x="1004" y="972"/>
                  </a:cubicBezTo>
                  <a:cubicBezTo>
                    <a:pt x="981" y="972"/>
                    <a:pt x="957" y="965"/>
                    <a:pt x="933" y="941"/>
                  </a:cubicBezTo>
                  <a:cubicBezTo>
                    <a:pt x="917" y="925"/>
                    <a:pt x="909" y="885"/>
                    <a:pt x="909" y="854"/>
                  </a:cubicBezTo>
                  <a:cubicBezTo>
                    <a:pt x="909" y="838"/>
                    <a:pt x="917" y="822"/>
                    <a:pt x="933" y="814"/>
                  </a:cubicBezTo>
                  <a:cubicBezTo>
                    <a:pt x="941" y="806"/>
                    <a:pt x="949" y="806"/>
                    <a:pt x="957" y="806"/>
                  </a:cubicBezTo>
                  <a:cubicBezTo>
                    <a:pt x="973" y="806"/>
                    <a:pt x="981" y="806"/>
                    <a:pt x="996" y="783"/>
                  </a:cubicBezTo>
                  <a:cubicBezTo>
                    <a:pt x="1012" y="735"/>
                    <a:pt x="1012" y="712"/>
                    <a:pt x="1012" y="696"/>
                  </a:cubicBezTo>
                  <a:cubicBezTo>
                    <a:pt x="1012" y="680"/>
                    <a:pt x="1020" y="648"/>
                    <a:pt x="1044" y="640"/>
                  </a:cubicBezTo>
                  <a:cubicBezTo>
                    <a:pt x="1052" y="632"/>
                    <a:pt x="1052" y="632"/>
                    <a:pt x="1060" y="632"/>
                  </a:cubicBezTo>
                  <a:cubicBezTo>
                    <a:pt x="1068" y="632"/>
                    <a:pt x="1075" y="625"/>
                    <a:pt x="1075" y="601"/>
                  </a:cubicBezTo>
                  <a:cubicBezTo>
                    <a:pt x="1083" y="569"/>
                    <a:pt x="1091" y="553"/>
                    <a:pt x="1075" y="522"/>
                  </a:cubicBezTo>
                  <a:cubicBezTo>
                    <a:pt x="1060" y="498"/>
                    <a:pt x="1068" y="474"/>
                    <a:pt x="1068" y="459"/>
                  </a:cubicBezTo>
                  <a:cubicBezTo>
                    <a:pt x="1068" y="450"/>
                    <a:pt x="1068" y="443"/>
                    <a:pt x="1068" y="427"/>
                  </a:cubicBezTo>
                  <a:cubicBezTo>
                    <a:pt x="1068" y="395"/>
                    <a:pt x="1036" y="348"/>
                    <a:pt x="1028" y="340"/>
                  </a:cubicBezTo>
                  <a:lnTo>
                    <a:pt x="1028" y="340"/>
                  </a:lnTo>
                  <a:cubicBezTo>
                    <a:pt x="1012" y="324"/>
                    <a:pt x="996" y="308"/>
                    <a:pt x="996" y="300"/>
                  </a:cubicBezTo>
                  <a:cubicBezTo>
                    <a:pt x="996" y="293"/>
                    <a:pt x="996" y="285"/>
                    <a:pt x="1004" y="285"/>
                  </a:cubicBezTo>
                  <a:cubicBezTo>
                    <a:pt x="1020" y="269"/>
                    <a:pt x="1036" y="253"/>
                    <a:pt x="1036" y="237"/>
                  </a:cubicBezTo>
                  <a:lnTo>
                    <a:pt x="1036" y="237"/>
                  </a:lnTo>
                  <a:cubicBezTo>
                    <a:pt x="1028" y="229"/>
                    <a:pt x="1028" y="229"/>
                    <a:pt x="1020" y="229"/>
                  </a:cubicBezTo>
                  <a:cubicBezTo>
                    <a:pt x="1012" y="221"/>
                    <a:pt x="996" y="213"/>
                    <a:pt x="996" y="206"/>
                  </a:cubicBezTo>
                  <a:cubicBezTo>
                    <a:pt x="988" y="190"/>
                    <a:pt x="981" y="158"/>
                    <a:pt x="949" y="150"/>
                  </a:cubicBezTo>
                  <a:cubicBezTo>
                    <a:pt x="933" y="150"/>
                    <a:pt x="909" y="142"/>
                    <a:pt x="878" y="126"/>
                  </a:cubicBezTo>
                  <a:cubicBezTo>
                    <a:pt x="830" y="119"/>
                    <a:pt x="783" y="95"/>
                    <a:pt x="767" y="95"/>
                  </a:cubicBezTo>
                  <a:cubicBezTo>
                    <a:pt x="767" y="95"/>
                    <a:pt x="767" y="95"/>
                    <a:pt x="759" y="95"/>
                  </a:cubicBezTo>
                  <a:cubicBezTo>
                    <a:pt x="759" y="95"/>
                    <a:pt x="759" y="95"/>
                    <a:pt x="751" y="95"/>
                  </a:cubicBezTo>
                  <a:cubicBezTo>
                    <a:pt x="743" y="95"/>
                    <a:pt x="735" y="95"/>
                    <a:pt x="728" y="71"/>
                  </a:cubicBezTo>
                  <a:cubicBezTo>
                    <a:pt x="720" y="55"/>
                    <a:pt x="688" y="48"/>
                    <a:pt x="664" y="48"/>
                  </a:cubicBezTo>
                  <a:cubicBezTo>
                    <a:pt x="656" y="48"/>
                    <a:pt x="656" y="48"/>
                    <a:pt x="649" y="48"/>
                  </a:cubicBezTo>
                  <a:lnTo>
                    <a:pt x="641" y="48"/>
                  </a:lnTo>
                  <a:cubicBezTo>
                    <a:pt x="617" y="48"/>
                    <a:pt x="601" y="39"/>
                    <a:pt x="585" y="32"/>
                  </a:cubicBezTo>
                  <a:cubicBezTo>
                    <a:pt x="577" y="16"/>
                    <a:pt x="554" y="8"/>
                    <a:pt x="530" y="8"/>
                  </a:cubicBezTo>
                  <a:cubicBezTo>
                    <a:pt x="522" y="8"/>
                    <a:pt x="514" y="8"/>
                    <a:pt x="506" y="8"/>
                  </a:cubicBezTo>
                  <a:cubicBezTo>
                    <a:pt x="491" y="16"/>
                    <a:pt x="475" y="39"/>
                    <a:pt x="467" y="55"/>
                  </a:cubicBezTo>
                  <a:cubicBezTo>
                    <a:pt x="459" y="63"/>
                    <a:pt x="451" y="71"/>
                    <a:pt x="443" y="71"/>
                  </a:cubicBezTo>
                  <a:cubicBezTo>
                    <a:pt x="435" y="79"/>
                    <a:pt x="419" y="95"/>
                    <a:pt x="419" y="111"/>
                  </a:cubicBezTo>
                  <a:cubicBezTo>
                    <a:pt x="419" y="119"/>
                    <a:pt x="419" y="126"/>
                    <a:pt x="419" y="135"/>
                  </a:cubicBezTo>
                  <a:cubicBezTo>
                    <a:pt x="427" y="142"/>
                    <a:pt x="435" y="150"/>
                    <a:pt x="443" y="158"/>
                  </a:cubicBezTo>
                  <a:cubicBezTo>
                    <a:pt x="459" y="158"/>
                    <a:pt x="467" y="166"/>
                    <a:pt x="459" y="182"/>
                  </a:cubicBezTo>
                  <a:lnTo>
                    <a:pt x="459" y="182"/>
                  </a:lnTo>
                  <a:cubicBezTo>
                    <a:pt x="459" y="206"/>
                    <a:pt x="459" y="206"/>
                    <a:pt x="427" y="206"/>
                  </a:cubicBezTo>
                  <a:cubicBezTo>
                    <a:pt x="403" y="206"/>
                    <a:pt x="380" y="213"/>
                    <a:pt x="372" y="229"/>
                  </a:cubicBezTo>
                  <a:cubicBezTo>
                    <a:pt x="372" y="237"/>
                    <a:pt x="364" y="237"/>
                    <a:pt x="356" y="237"/>
                  </a:cubicBezTo>
                  <a:cubicBezTo>
                    <a:pt x="356" y="237"/>
                    <a:pt x="348" y="237"/>
                    <a:pt x="348" y="269"/>
                  </a:cubicBezTo>
                  <a:cubicBezTo>
                    <a:pt x="340" y="293"/>
                    <a:pt x="348" y="324"/>
                    <a:pt x="348" y="348"/>
                  </a:cubicBezTo>
                  <a:cubicBezTo>
                    <a:pt x="356" y="364"/>
                    <a:pt x="356" y="379"/>
                    <a:pt x="356" y="395"/>
                  </a:cubicBezTo>
                  <a:cubicBezTo>
                    <a:pt x="356" y="411"/>
                    <a:pt x="356" y="459"/>
                    <a:pt x="340" y="474"/>
                  </a:cubicBezTo>
                  <a:lnTo>
                    <a:pt x="332" y="474"/>
                  </a:lnTo>
                  <a:cubicBezTo>
                    <a:pt x="316" y="466"/>
                    <a:pt x="316" y="450"/>
                    <a:pt x="316" y="435"/>
                  </a:cubicBezTo>
                  <a:cubicBezTo>
                    <a:pt x="316" y="419"/>
                    <a:pt x="316" y="411"/>
                    <a:pt x="316" y="411"/>
                  </a:cubicBezTo>
                  <a:cubicBezTo>
                    <a:pt x="309" y="411"/>
                    <a:pt x="309" y="411"/>
                    <a:pt x="309" y="411"/>
                  </a:cubicBezTo>
                  <a:cubicBezTo>
                    <a:pt x="309" y="411"/>
                    <a:pt x="309" y="427"/>
                    <a:pt x="309" y="435"/>
                  </a:cubicBezTo>
                  <a:cubicBezTo>
                    <a:pt x="309" y="443"/>
                    <a:pt x="309" y="443"/>
                    <a:pt x="309" y="443"/>
                  </a:cubicBezTo>
                  <a:lnTo>
                    <a:pt x="309" y="450"/>
                  </a:lnTo>
                  <a:cubicBezTo>
                    <a:pt x="316" y="474"/>
                    <a:pt x="316" y="482"/>
                    <a:pt x="316" y="490"/>
                  </a:cubicBezTo>
                  <a:cubicBezTo>
                    <a:pt x="309" y="490"/>
                    <a:pt x="309" y="490"/>
                    <a:pt x="309" y="490"/>
                  </a:cubicBezTo>
                  <a:lnTo>
                    <a:pt x="301" y="482"/>
                  </a:lnTo>
                  <a:cubicBezTo>
                    <a:pt x="277" y="450"/>
                    <a:pt x="285" y="427"/>
                    <a:pt x="285" y="395"/>
                  </a:cubicBezTo>
                  <a:cubicBezTo>
                    <a:pt x="285" y="364"/>
                    <a:pt x="285" y="316"/>
                    <a:pt x="285" y="308"/>
                  </a:cubicBezTo>
                  <a:lnTo>
                    <a:pt x="277" y="308"/>
                  </a:lnTo>
                  <a:cubicBezTo>
                    <a:pt x="269" y="308"/>
                    <a:pt x="269" y="308"/>
                    <a:pt x="269" y="316"/>
                  </a:cubicBezTo>
                  <a:cubicBezTo>
                    <a:pt x="261" y="332"/>
                    <a:pt x="245" y="379"/>
                    <a:pt x="229" y="403"/>
                  </a:cubicBezTo>
                  <a:cubicBezTo>
                    <a:pt x="222" y="403"/>
                    <a:pt x="222" y="411"/>
                    <a:pt x="222" y="419"/>
                  </a:cubicBezTo>
                  <a:cubicBezTo>
                    <a:pt x="222" y="435"/>
                    <a:pt x="222" y="443"/>
                    <a:pt x="206" y="443"/>
                  </a:cubicBezTo>
                  <a:cubicBezTo>
                    <a:pt x="198" y="443"/>
                    <a:pt x="198" y="443"/>
                    <a:pt x="190" y="443"/>
                  </a:cubicBezTo>
                  <a:cubicBezTo>
                    <a:pt x="182" y="443"/>
                    <a:pt x="182" y="443"/>
                    <a:pt x="182" y="443"/>
                  </a:cubicBezTo>
                  <a:cubicBezTo>
                    <a:pt x="174" y="435"/>
                    <a:pt x="166" y="435"/>
                    <a:pt x="158" y="435"/>
                  </a:cubicBezTo>
                  <a:close/>
                </a:path>
              </a:pathLst>
            </a:custGeom>
            <a:solidFill>
              <a:schemeClr val="accent6"/>
            </a:solidFill>
            <a:ln>
              <a:solidFill>
                <a:schemeClr val="bg2"/>
              </a:solidFill>
            </a:ln>
            <a:effectLst/>
          </p:spPr>
          <p:txBody>
            <a:bodyPr wrap="none" anchor="ctr"/>
            <a:lstStyle/>
            <a:p>
              <a:endParaRPr lang="en-US" dirty="0">
                <a:latin typeface="Calibri Light" panose="020F0302020204030204"/>
              </a:endParaRPr>
            </a:p>
          </p:txBody>
        </p:sp>
        <p:sp>
          <p:nvSpPr>
            <p:cNvPr id="102" name="Freeform 641"/>
            <p:cNvSpPr>
              <a:spLocks noChangeArrowheads="1"/>
            </p:cNvSpPr>
            <p:nvPr/>
          </p:nvSpPr>
          <p:spPr bwMode="auto">
            <a:xfrm>
              <a:off x="13322334" y="3985886"/>
              <a:ext cx="1189805" cy="586784"/>
            </a:xfrm>
            <a:custGeom>
              <a:avLst/>
              <a:gdLst>
                <a:gd name="T0" fmla="*/ 24 w 2263"/>
                <a:gd name="T1" fmla="*/ 522 h 1116"/>
                <a:gd name="T2" fmla="*/ 190 w 2263"/>
                <a:gd name="T3" fmla="*/ 633 h 1116"/>
                <a:gd name="T4" fmla="*/ 578 w 2263"/>
                <a:gd name="T5" fmla="*/ 720 h 1116"/>
                <a:gd name="T6" fmla="*/ 775 w 2263"/>
                <a:gd name="T7" fmla="*/ 743 h 1116"/>
                <a:gd name="T8" fmla="*/ 878 w 2263"/>
                <a:gd name="T9" fmla="*/ 901 h 1116"/>
                <a:gd name="T10" fmla="*/ 933 w 2263"/>
                <a:gd name="T11" fmla="*/ 1028 h 1116"/>
                <a:gd name="T12" fmla="*/ 973 w 2263"/>
                <a:gd name="T13" fmla="*/ 1115 h 1116"/>
                <a:gd name="T14" fmla="*/ 1044 w 2263"/>
                <a:gd name="T15" fmla="*/ 988 h 1116"/>
                <a:gd name="T16" fmla="*/ 1139 w 2263"/>
                <a:gd name="T17" fmla="*/ 775 h 1116"/>
                <a:gd name="T18" fmla="*/ 1218 w 2263"/>
                <a:gd name="T19" fmla="*/ 751 h 1116"/>
                <a:gd name="T20" fmla="*/ 1281 w 2263"/>
                <a:gd name="T21" fmla="*/ 767 h 1116"/>
                <a:gd name="T22" fmla="*/ 1265 w 2263"/>
                <a:gd name="T23" fmla="*/ 830 h 1116"/>
                <a:gd name="T24" fmla="*/ 1352 w 2263"/>
                <a:gd name="T25" fmla="*/ 743 h 1116"/>
                <a:gd name="T26" fmla="*/ 1526 w 2263"/>
                <a:gd name="T27" fmla="*/ 641 h 1116"/>
                <a:gd name="T28" fmla="*/ 1629 w 2263"/>
                <a:gd name="T29" fmla="*/ 570 h 1116"/>
                <a:gd name="T30" fmla="*/ 1740 w 2263"/>
                <a:gd name="T31" fmla="*/ 585 h 1116"/>
                <a:gd name="T32" fmla="*/ 1866 w 2263"/>
                <a:gd name="T33" fmla="*/ 648 h 1116"/>
                <a:gd name="T34" fmla="*/ 1937 w 2263"/>
                <a:gd name="T35" fmla="*/ 577 h 1116"/>
                <a:gd name="T36" fmla="*/ 2072 w 2263"/>
                <a:gd name="T37" fmla="*/ 585 h 1116"/>
                <a:gd name="T38" fmla="*/ 2159 w 2263"/>
                <a:gd name="T39" fmla="*/ 577 h 1116"/>
                <a:gd name="T40" fmla="*/ 2254 w 2263"/>
                <a:gd name="T41" fmla="*/ 554 h 1116"/>
                <a:gd name="T42" fmla="*/ 2198 w 2263"/>
                <a:gd name="T43" fmla="*/ 522 h 1116"/>
                <a:gd name="T44" fmla="*/ 2127 w 2263"/>
                <a:gd name="T45" fmla="*/ 522 h 1116"/>
                <a:gd name="T46" fmla="*/ 2024 w 2263"/>
                <a:gd name="T47" fmla="*/ 435 h 1116"/>
                <a:gd name="T48" fmla="*/ 1929 w 2263"/>
                <a:gd name="T49" fmla="*/ 372 h 1116"/>
                <a:gd name="T50" fmla="*/ 1795 w 2263"/>
                <a:gd name="T51" fmla="*/ 364 h 1116"/>
                <a:gd name="T52" fmla="*/ 1724 w 2263"/>
                <a:gd name="T53" fmla="*/ 230 h 1116"/>
                <a:gd name="T54" fmla="*/ 1503 w 2263"/>
                <a:gd name="T55" fmla="*/ 301 h 1116"/>
                <a:gd name="T56" fmla="*/ 1218 w 2263"/>
                <a:gd name="T57" fmla="*/ 443 h 1116"/>
                <a:gd name="T58" fmla="*/ 1099 w 2263"/>
                <a:gd name="T59" fmla="*/ 411 h 1116"/>
                <a:gd name="T60" fmla="*/ 933 w 2263"/>
                <a:gd name="T61" fmla="*/ 380 h 1116"/>
                <a:gd name="T62" fmla="*/ 728 w 2263"/>
                <a:gd name="T63" fmla="*/ 269 h 1116"/>
                <a:gd name="T64" fmla="*/ 625 w 2263"/>
                <a:gd name="T65" fmla="*/ 340 h 1116"/>
                <a:gd name="T66" fmla="*/ 696 w 2263"/>
                <a:gd name="T67" fmla="*/ 143 h 1116"/>
                <a:gd name="T68" fmla="*/ 791 w 2263"/>
                <a:gd name="T69" fmla="*/ 56 h 1116"/>
                <a:gd name="T70" fmla="*/ 672 w 2263"/>
                <a:gd name="T71" fmla="*/ 32 h 1116"/>
                <a:gd name="T72" fmla="*/ 546 w 2263"/>
                <a:gd name="T73" fmla="*/ 174 h 1116"/>
                <a:gd name="T74" fmla="*/ 514 w 2263"/>
                <a:gd name="T75" fmla="*/ 158 h 1116"/>
                <a:gd name="T76" fmla="*/ 435 w 2263"/>
                <a:gd name="T77" fmla="*/ 261 h 1116"/>
                <a:gd name="T78" fmla="*/ 269 w 2263"/>
                <a:gd name="T79" fmla="*/ 348 h 1116"/>
                <a:gd name="T80" fmla="*/ 72 w 2263"/>
                <a:gd name="T81" fmla="*/ 459 h 1116"/>
                <a:gd name="T82" fmla="*/ 24 w 2263"/>
                <a:gd name="T83" fmla="*/ 522 h 1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263" h="1116">
                  <a:moveTo>
                    <a:pt x="24" y="522"/>
                  </a:moveTo>
                  <a:lnTo>
                    <a:pt x="24" y="522"/>
                  </a:lnTo>
                  <a:cubicBezTo>
                    <a:pt x="56" y="538"/>
                    <a:pt x="80" y="577"/>
                    <a:pt x="88" y="593"/>
                  </a:cubicBezTo>
                  <a:cubicBezTo>
                    <a:pt x="103" y="617"/>
                    <a:pt x="119" y="633"/>
                    <a:pt x="190" y="633"/>
                  </a:cubicBezTo>
                  <a:cubicBezTo>
                    <a:pt x="261" y="633"/>
                    <a:pt x="459" y="656"/>
                    <a:pt x="491" y="688"/>
                  </a:cubicBezTo>
                  <a:cubicBezTo>
                    <a:pt x="530" y="720"/>
                    <a:pt x="522" y="736"/>
                    <a:pt x="578" y="720"/>
                  </a:cubicBezTo>
                  <a:cubicBezTo>
                    <a:pt x="633" y="704"/>
                    <a:pt x="649" y="680"/>
                    <a:pt x="672" y="704"/>
                  </a:cubicBezTo>
                  <a:cubicBezTo>
                    <a:pt x="696" y="736"/>
                    <a:pt x="775" y="704"/>
                    <a:pt x="775" y="743"/>
                  </a:cubicBezTo>
                  <a:cubicBezTo>
                    <a:pt x="783" y="783"/>
                    <a:pt x="783" y="807"/>
                    <a:pt x="807" y="807"/>
                  </a:cubicBezTo>
                  <a:cubicBezTo>
                    <a:pt x="823" y="814"/>
                    <a:pt x="878" y="823"/>
                    <a:pt x="878" y="901"/>
                  </a:cubicBezTo>
                  <a:cubicBezTo>
                    <a:pt x="878" y="981"/>
                    <a:pt x="846" y="988"/>
                    <a:pt x="878" y="996"/>
                  </a:cubicBezTo>
                  <a:cubicBezTo>
                    <a:pt x="910" y="1004"/>
                    <a:pt x="933" y="996"/>
                    <a:pt x="933" y="1028"/>
                  </a:cubicBezTo>
                  <a:cubicBezTo>
                    <a:pt x="933" y="1060"/>
                    <a:pt x="933" y="1099"/>
                    <a:pt x="965" y="1115"/>
                  </a:cubicBezTo>
                  <a:cubicBezTo>
                    <a:pt x="973" y="1115"/>
                    <a:pt x="973" y="1115"/>
                    <a:pt x="973" y="1115"/>
                  </a:cubicBezTo>
                  <a:cubicBezTo>
                    <a:pt x="981" y="1099"/>
                    <a:pt x="981" y="1083"/>
                    <a:pt x="997" y="1067"/>
                  </a:cubicBezTo>
                  <a:cubicBezTo>
                    <a:pt x="1020" y="1028"/>
                    <a:pt x="1044" y="1004"/>
                    <a:pt x="1044" y="988"/>
                  </a:cubicBezTo>
                  <a:cubicBezTo>
                    <a:pt x="1044" y="965"/>
                    <a:pt x="1115" y="830"/>
                    <a:pt x="1115" y="799"/>
                  </a:cubicBezTo>
                  <a:cubicBezTo>
                    <a:pt x="1115" y="775"/>
                    <a:pt x="1131" y="751"/>
                    <a:pt x="1139" y="775"/>
                  </a:cubicBezTo>
                  <a:cubicBezTo>
                    <a:pt x="1147" y="791"/>
                    <a:pt x="1139" y="823"/>
                    <a:pt x="1163" y="807"/>
                  </a:cubicBezTo>
                  <a:cubicBezTo>
                    <a:pt x="1194" y="791"/>
                    <a:pt x="1194" y="767"/>
                    <a:pt x="1218" y="751"/>
                  </a:cubicBezTo>
                  <a:cubicBezTo>
                    <a:pt x="1242" y="727"/>
                    <a:pt x="1250" y="704"/>
                    <a:pt x="1265" y="720"/>
                  </a:cubicBezTo>
                  <a:cubicBezTo>
                    <a:pt x="1281" y="736"/>
                    <a:pt x="1305" y="743"/>
                    <a:pt x="1281" y="767"/>
                  </a:cubicBezTo>
                  <a:cubicBezTo>
                    <a:pt x="1258" y="783"/>
                    <a:pt x="1234" y="799"/>
                    <a:pt x="1242" y="814"/>
                  </a:cubicBezTo>
                  <a:cubicBezTo>
                    <a:pt x="1242" y="830"/>
                    <a:pt x="1250" y="854"/>
                    <a:pt x="1265" y="830"/>
                  </a:cubicBezTo>
                  <a:cubicBezTo>
                    <a:pt x="1273" y="807"/>
                    <a:pt x="1281" y="791"/>
                    <a:pt x="1297" y="783"/>
                  </a:cubicBezTo>
                  <a:cubicBezTo>
                    <a:pt x="1321" y="767"/>
                    <a:pt x="1352" y="759"/>
                    <a:pt x="1352" y="743"/>
                  </a:cubicBezTo>
                  <a:cubicBezTo>
                    <a:pt x="1352" y="720"/>
                    <a:pt x="1368" y="664"/>
                    <a:pt x="1416" y="664"/>
                  </a:cubicBezTo>
                  <a:cubicBezTo>
                    <a:pt x="1471" y="656"/>
                    <a:pt x="1487" y="648"/>
                    <a:pt x="1526" y="641"/>
                  </a:cubicBezTo>
                  <a:cubicBezTo>
                    <a:pt x="1566" y="641"/>
                    <a:pt x="1582" y="641"/>
                    <a:pt x="1589" y="617"/>
                  </a:cubicBezTo>
                  <a:cubicBezTo>
                    <a:pt x="1589" y="585"/>
                    <a:pt x="1605" y="570"/>
                    <a:pt x="1629" y="570"/>
                  </a:cubicBezTo>
                  <a:cubicBezTo>
                    <a:pt x="1653" y="570"/>
                    <a:pt x="1637" y="577"/>
                    <a:pt x="1669" y="577"/>
                  </a:cubicBezTo>
                  <a:cubicBezTo>
                    <a:pt x="1700" y="577"/>
                    <a:pt x="1708" y="577"/>
                    <a:pt x="1740" y="585"/>
                  </a:cubicBezTo>
                  <a:cubicBezTo>
                    <a:pt x="1771" y="593"/>
                    <a:pt x="1771" y="585"/>
                    <a:pt x="1803" y="617"/>
                  </a:cubicBezTo>
                  <a:cubicBezTo>
                    <a:pt x="1842" y="641"/>
                    <a:pt x="1835" y="664"/>
                    <a:pt x="1866" y="648"/>
                  </a:cubicBezTo>
                  <a:cubicBezTo>
                    <a:pt x="1890" y="633"/>
                    <a:pt x="1874" y="617"/>
                    <a:pt x="1890" y="601"/>
                  </a:cubicBezTo>
                  <a:cubicBezTo>
                    <a:pt x="1898" y="577"/>
                    <a:pt x="1914" y="570"/>
                    <a:pt x="1937" y="577"/>
                  </a:cubicBezTo>
                  <a:cubicBezTo>
                    <a:pt x="1945" y="585"/>
                    <a:pt x="1985" y="585"/>
                    <a:pt x="2016" y="585"/>
                  </a:cubicBezTo>
                  <a:cubicBezTo>
                    <a:pt x="2040" y="585"/>
                    <a:pt x="2064" y="577"/>
                    <a:pt x="2072" y="585"/>
                  </a:cubicBezTo>
                  <a:cubicBezTo>
                    <a:pt x="2088" y="585"/>
                    <a:pt x="2135" y="577"/>
                    <a:pt x="2135" y="577"/>
                  </a:cubicBezTo>
                  <a:cubicBezTo>
                    <a:pt x="2143" y="577"/>
                    <a:pt x="2135" y="577"/>
                    <a:pt x="2159" y="577"/>
                  </a:cubicBezTo>
                  <a:cubicBezTo>
                    <a:pt x="2182" y="577"/>
                    <a:pt x="2182" y="577"/>
                    <a:pt x="2214" y="585"/>
                  </a:cubicBezTo>
                  <a:cubicBezTo>
                    <a:pt x="2254" y="585"/>
                    <a:pt x="2254" y="577"/>
                    <a:pt x="2254" y="554"/>
                  </a:cubicBezTo>
                  <a:cubicBezTo>
                    <a:pt x="2262" y="538"/>
                    <a:pt x="2254" y="506"/>
                    <a:pt x="2238" y="506"/>
                  </a:cubicBezTo>
                  <a:cubicBezTo>
                    <a:pt x="2222" y="498"/>
                    <a:pt x="2214" y="506"/>
                    <a:pt x="2198" y="522"/>
                  </a:cubicBezTo>
                  <a:cubicBezTo>
                    <a:pt x="2182" y="538"/>
                    <a:pt x="2175" y="561"/>
                    <a:pt x="2159" y="546"/>
                  </a:cubicBezTo>
                  <a:cubicBezTo>
                    <a:pt x="2135" y="538"/>
                    <a:pt x="2135" y="522"/>
                    <a:pt x="2127" y="522"/>
                  </a:cubicBezTo>
                  <a:cubicBezTo>
                    <a:pt x="2111" y="522"/>
                    <a:pt x="2080" y="498"/>
                    <a:pt x="2064" y="483"/>
                  </a:cubicBezTo>
                  <a:cubicBezTo>
                    <a:pt x="2040" y="467"/>
                    <a:pt x="2032" y="459"/>
                    <a:pt x="2024" y="435"/>
                  </a:cubicBezTo>
                  <a:cubicBezTo>
                    <a:pt x="2024" y="411"/>
                    <a:pt x="2024" y="364"/>
                    <a:pt x="2001" y="364"/>
                  </a:cubicBezTo>
                  <a:cubicBezTo>
                    <a:pt x="1977" y="364"/>
                    <a:pt x="1945" y="364"/>
                    <a:pt x="1929" y="372"/>
                  </a:cubicBezTo>
                  <a:cubicBezTo>
                    <a:pt x="1914" y="380"/>
                    <a:pt x="1866" y="372"/>
                    <a:pt x="1851" y="372"/>
                  </a:cubicBezTo>
                  <a:cubicBezTo>
                    <a:pt x="1842" y="364"/>
                    <a:pt x="1835" y="364"/>
                    <a:pt x="1795" y="364"/>
                  </a:cubicBezTo>
                  <a:cubicBezTo>
                    <a:pt x="1756" y="372"/>
                    <a:pt x="1740" y="348"/>
                    <a:pt x="1740" y="293"/>
                  </a:cubicBezTo>
                  <a:cubicBezTo>
                    <a:pt x="1740" y="237"/>
                    <a:pt x="1756" y="230"/>
                    <a:pt x="1724" y="230"/>
                  </a:cubicBezTo>
                  <a:cubicBezTo>
                    <a:pt x="1700" y="237"/>
                    <a:pt x="1661" y="253"/>
                    <a:pt x="1637" y="269"/>
                  </a:cubicBezTo>
                  <a:cubicBezTo>
                    <a:pt x="1613" y="285"/>
                    <a:pt x="1574" y="309"/>
                    <a:pt x="1503" y="301"/>
                  </a:cubicBezTo>
                  <a:cubicBezTo>
                    <a:pt x="1431" y="293"/>
                    <a:pt x="1321" y="348"/>
                    <a:pt x="1289" y="388"/>
                  </a:cubicBezTo>
                  <a:cubicBezTo>
                    <a:pt x="1265" y="427"/>
                    <a:pt x="1250" y="443"/>
                    <a:pt x="1218" y="443"/>
                  </a:cubicBezTo>
                  <a:cubicBezTo>
                    <a:pt x="1194" y="443"/>
                    <a:pt x="1139" y="451"/>
                    <a:pt x="1131" y="435"/>
                  </a:cubicBezTo>
                  <a:cubicBezTo>
                    <a:pt x="1131" y="411"/>
                    <a:pt x="1123" y="403"/>
                    <a:pt x="1099" y="411"/>
                  </a:cubicBezTo>
                  <a:cubicBezTo>
                    <a:pt x="1076" y="427"/>
                    <a:pt x="1036" y="459"/>
                    <a:pt x="1020" y="451"/>
                  </a:cubicBezTo>
                  <a:cubicBezTo>
                    <a:pt x="997" y="435"/>
                    <a:pt x="957" y="427"/>
                    <a:pt x="933" y="380"/>
                  </a:cubicBezTo>
                  <a:cubicBezTo>
                    <a:pt x="918" y="340"/>
                    <a:pt x="854" y="309"/>
                    <a:pt x="831" y="293"/>
                  </a:cubicBezTo>
                  <a:cubicBezTo>
                    <a:pt x="815" y="269"/>
                    <a:pt x="752" y="261"/>
                    <a:pt x="728" y="269"/>
                  </a:cubicBezTo>
                  <a:cubicBezTo>
                    <a:pt x="704" y="277"/>
                    <a:pt x="665" y="285"/>
                    <a:pt x="649" y="309"/>
                  </a:cubicBezTo>
                  <a:cubicBezTo>
                    <a:pt x="633" y="324"/>
                    <a:pt x="625" y="372"/>
                    <a:pt x="625" y="340"/>
                  </a:cubicBezTo>
                  <a:cubicBezTo>
                    <a:pt x="617" y="309"/>
                    <a:pt x="601" y="285"/>
                    <a:pt x="625" y="253"/>
                  </a:cubicBezTo>
                  <a:cubicBezTo>
                    <a:pt x="649" y="222"/>
                    <a:pt x="665" y="174"/>
                    <a:pt x="696" y="143"/>
                  </a:cubicBezTo>
                  <a:cubicBezTo>
                    <a:pt x="728" y="111"/>
                    <a:pt x="744" y="79"/>
                    <a:pt x="759" y="71"/>
                  </a:cubicBezTo>
                  <a:cubicBezTo>
                    <a:pt x="767" y="56"/>
                    <a:pt x="752" y="56"/>
                    <a:pt x="791" y="56"/>
                  </a:cubicBezTo>
                  <a:cubicBezTo>
                    <a:pt x="831" y="56"/>
                    <a:pt x="831" y="32"/>
                    <a:pt x="815" y="16"/>
                  </a:cubicBezTo>
                  <a:cubicBezTo>
                    <a:pt x="799" y="8"/>
                    <a:pt x="704" y="0"/>
                    <a:pt x="672" y="32"/>
                  </a:cubicBezTo>
                  <a:cubicBezTo>
                    <a:pt x="633" y="56"/>
                    <a:pt x="586" y="87"/>
                    <a:pt x="570" y="119"/>
                  </a:cubicBezTo>
                  <a:cubicBezTo>
                    <a:pt x="554" y="150"/>
                    <a:pt x="554" y="166"/>
                    <a:pt x="546" y="174"/>
                  </a:cubicBezTo>
                  <a:cubicBezTo>
                    <a:pt x="538" y="190"/>
                    <a:pt x="538" y="182"/>
                    <a:pt x="530" y="166"/>
                  </a:cubicBezTo>
                  <a:cubicBezTo>
                    <a:pt x="522" y="150"/>
                    <a:pt x="522" y="143"/>
                    <a:pt x="514" y="158"/>
                  </a:cubicBezTo>
                  <a:cubicBezTo>
                    <a:pt x="506" y="174"/>
                    <a:pt x="483" y="198"/>
                    <a:pt x="459" y="222"/>
                  </a:cubicBezTo>
                  <a:cubicBezTo>
                    <a:pt x="443" y="245"/>
                    <a:pt x="475" y="245"/>
                    <a:pt x="435" y="261"/>
                  </a:cubicBezTo>
                  <a:cubicBezTo>
                    <a:pt x="388" y="285"/>
                    <a:pt x="356" y="301"/>
                    <a:pt x="325" y="324"/>
                  </a:cubicBezTo>
                  <a:cubicBezTo>
                    <a:pt x="293" y="348"/>
                    <a:pt x="293" y="356"/>
                    <a:pt x="269" y="348"/>
                  </a:cubicBezTo>
                  <a:cubicBezTo>
                    <a:pt x="246" y="348"/>
                    <a:pt x="222" y="348"/>
                    <a:pt x="198" y="364"/>
                  </a:cubicBezTo>
                  <a:cubicBezTo>
                    <a:pt x="175" y="372"/>
                    <a:pt x="103" y="419"/>
                    <a:pt x="72" y="459"/>
                  </a:cubicBezTo>
                  <a:cubicBezTo>
                    <a:pt x="48" y="490"/>
                    <a:pt x="32" y="498"/>
                    <a:pt x="0" y="498"/>
                  </a:cubicBezTo>
                  <a:cubicBezTo>
                    <a:pt x="8" y="506"/>
                    <a:pt x="16" y="514"/>
                    <a:pt x="24" y="522"/>
                  </a:cubicBezTo>
                </a:path>
              </a:pathLst>
            </a:custGeom>
            <a:solidFill>
              <a:schemeClr val="accent6"/>
            </a:solidFill>
            <a:ln>
              <a:solidFill>
                <a:schemeClr val="bg2"/>
              </a:solidFill>
            </a:ln>
            <a:effectLst/>
          </p:spPr>
          <p:txBody>
            <a:bodyPr wrap="none" anchor="ctr"/>
            <a:lstStyle/>
            <a:p>
              <a:endParaRPr lang="en-US" dirty="0">
                <a:latin typeface="Calibri Light" panose="020F0302020204030204"/>
              </a:endParaRPr>
            </a:p>
          </p:txBody>
        </p:sp>
        <p:sp>
          <p:nvSpPr>
            <p:cNvPr id="103" name="Freeform 642"/>
            <p:cNvSpPr>
              <a:spLocks noChangeArrowheads="1"/>
            </p:cNvSpPr>
            <p:nvPr/>
          </p:nvSpPr>
          <p:spPr bwMode="auto">
            <a:xfrm>
              <a:off x="13320015" y="3990525"/>
              <a:ext cx="1194442" cy="586784"/>
            </a:xfrm>
            <a:custGeom>
              <a:avLst/>
              <a:gdLst>
                <a:gd name="T0" fmla="*/ 940 w 2270"/>
                <a:gd name="T1" fmla="*/ 1020 h 1116"/>
                <a:gd name="T2" fmla="*/ 814 w 2270"/>
                <a:gd name="T3" fmla="*/ 806 h 1116"/>
                <a:gd name="T4" fmla="*/ 664 w 2270"/>
                <a:gd name="T5" fmla="*/ 688 h 1116"/>
                <a:gd name="T6" fmla="*/ 197 w 2270"/>
                <a:gd name="T7" fmla="*/ 633 h 1116"/>
                <a:gd name="T8" fmla="*/ 0 w 2270"/>
                <a:gd name="T9" fmla="*/ 482 h 1116"/>
                <a:gd name="T10" fmla="*/ 284 w 2270"/>
                <a:gd name="T11" fmla="*/ 340 h 1116"/>
                <a:gd name="T12" fmla="*/ 466 w 2270"/>
                <a:gd name="T13" fmla="*/ 214 h 1116"/>
                <a:gd name="T14" fmla="*/ 545 w 2270"/>
                <a:gd name="T15" fmla="*/ 174 h 1116"/>
                <a:gd name="T16" fmla="*/ 766 w 2270"/>
                <a:gd name="T17" fmla="*/ 0 h 1116"/>
                <a:gd name="T18" fmla="*/ 751 w 2270"/>
                <a:gd name="T19" fmla="*/ 79 h 1116"/>
                <a:gd name="T20" fmla="*/ 632 w 2270"/>
                <a:gd name="T21" fmla="*/ 340 h 1116"/>
                <a:gd name="T22" fmla="*/ 838 w 2270"/>
                <a:gd name="T23" fmla="*/ 285 h 1116"/>
                <a:gd name="T24" fmla="*/ 1083 w 2270"/>
                <a:gd name="T25" fmla="*/ 419 h 1116"/>
                <a:gd name="T26" fmla="*/ 1296 w 2270"/>
                <a:gd name="T27" fmla="*/ 372 h 1116"/>
                <a:gd name="T28" fmla="*/ 1644 w 2270"/>
                <a:gd name="T29" fmla="*/ 253 h 1116"/>
                <a:gd name="T30" fmla="*/ 1763 w 2270"/>
                <a:gd name="T31" fmla="*/ 348 h 1116"/>
                <a:gd name="T32" fmla="*/ 1936 w 2270"/>
                <a:gd name="T33" fmla="*/ 364 h 1116"/>
                <a:gd name="T34" fmla="*/ 2071 w 2270"/>
                <a:gd name="T35" fmla="*/ 467 h 1116"/>
                <a:gd name="T36" fmla="*/ 2189 w 2270"/>
                <a:gd name="T37" fmla="*/ 522 h 1116"/>
                <a:gd name="T38" fmla="*/ 2261 w 2270"/>
                <a:gd name="T39" fmla="*/ 553 h 1116"/>
                <a:gd name="T40" fmla="*/ 2142 w 2270"/>
                <a:gd name="T41" fmla="*/ 577 h 1116"/>
                <a:gd name="T42" fmla="*/ 1992 w 2270"/>
                <a:gd name="T43" fmla="*/ 577 h 1116"/>
                <a:gd name="T44" fmla="*/ 1810 w 2270"/>
                <a:gd name="T45" fmla="*/ 609 h 1116"/>
                <a:gd name="T46" fmla="*/ 1660 w 2270"/>
                <a:gd name="T47" fmla="*/ 569 h 1116"/>
                <a:gd name="T48" fmla="*/ 1486 w 2270"/>
                <a:gd name="T49" fmla="*/ 648 h 1116"/>
                <a:gd name="T50" fmla="*/ 1272 w 2270"/>
                <a:gd name="T51" fmla="*/ 822 h 1116"/>
                <a:gd name="T52" fmla="*/ 1272 w 2270"/>
                <a:gd name="T53" fmla="*/ 719 h 1116"/>
                <a:gd name="T54" fmla="*/ 1170 w 2270"/>
                <a:gd name="T55" fmla="*/ 799 h 1116"/>
                <a:gd name="T56" fmla="*/ 1090 w 2270"/>
                <a:gd name="T57" fmla="*/ 901 h 1116"/>
                <a:gd name="T58" fmla="*/ 664 w 2270"/>
                <a:gd name="T59" fmla="*/ 680 h 1116"/>
                <a:gd name="T60" fmla="*/ 814 w 2270"/>
                <a:gd name="T61" fmla="*/ 799 h 1116"/>
                <a:gd name="T62" fmla="*/ 909 w 2270"/>
                <a:gd name="T63" fmla="*/ 988 h 1116"/>
                <a:gd name="T64" fmla="*/ 1019 w 2270"/>
                <a:gd name="T65" fmla="*/ 1028 h 1116"/>
                <a:gd name="T66" fmla="*/ 1154 w 2270"/>
                <a:gd name="T67" fmla="*/ 783 h 1116"/>
                <a:gd name="T68" fmla="*/ 1265 w 2270"/>
                <a:gd name="T69" fmla="*/ 704 h 1116"/>
                <a:gd name="T70" fmla="*/ 1249 w 2270"/>
                <a:gd name="T71" fmla="*/ 806 h 1116"/>
                <a:gd name="T72" fmla="*/ 1359 w 2270"/>
                <a:gd name="T73" fmla="*/ 735 h 1116"/>
                <a:gd name="T74" fmla="*/ 1636 w 2270"/>
                <a:gd name="T75" fmla="*/ 562 h 1116"/>
                <a:gd name="T76" fmla="*/ 1747 w 2270"/>
                <a:gd name="T77" fmla="*/ 577 h 1116"/>
                <a:gd name="T78" fmla="*/ 1889 w 2270"/>
                <a:gd name="T79" fmla="*/ 609 h 1116"/>
                <a:gd name="T80" fmla="*/ 2079 w 2270"/>
                <a:gd name="T81" fmla="*/ 569 h 1116"/>
                <a:gd name="T82" fmla="*/ 2229 w 2270"/>
                <a:gd name="T83" fmla="*/ 569 h 1116"/>
                <a:gd name="T84" fmla="*/ 2205 w 2270"/>
                <a:gd name="T85" fmla="*/ 514 h 1116"/>
                <a:gd name="T86" fmla="*/ 2079 w 2270"/>
                <a:gd name="T87" fmla="*/ 490 h 1116"/>
                <a:gd name="T88" fmla="*/ 1992 w 2270"/>
                <a:gd name="T89" fmla="*/ 356 h 1116"/>
                <a:gd name="T90" fmla="*/ 1763 w 2270"/>
                <a:gd name="T91" fmla="*/ 348 h 1116"/>
                <a:gd name="T92" fmla="*/ 1644 w 2270"/>
                <a:gd name="T93" fmla="*/ 261 h 1116"/>
                <a:gd name="T94" fmla="*/ 1225 w 2270"/>
                <a:gd name="T95" fmla="*/ 443 h 1116"/>
                <a:gd name="T96" fmla="*/ 1083 w 2270"/>
                <a:gd name="T97" fmla="*/ 419 h 1116"/>
                <a:gd name="T98" fmla="*/ 838 w 2270"/>
                <a:gd name="T99" fmla="*/ 285 h 1116"/>
                <a:gd name="T100" fmla="*/ 632 w 2270"/>
                <a:gd name="T101" fmla="*/ 348 h 1116"/>
                <a:gd name="T102" fmla="*/ 751 w 2270"/>
                <a:gd name="T103" fmla="*/ 79 h 1116"/>
                <a:gd name="T104" fmla="*/ 766 w 2270"/>
                <a:gd name="T105" fmla="*/ 8 h 1116"/>
                <a:gd name="T106" fmla="*/ 545 w 2270"/>
                <a:gd name="T107" fmla="*/ 182 h 1116"/>
                <a:gd name="T108" fmla="*/ 474 w 2270"/>
                <a:gd name="T109" fmla="*/ 214 h 1116"/>
                <a:gd name="T110" fmla="*/ 284 w 2270"/>
                <a:gd name="T111" fmla="*/ 348 h 1116"/>
                <a:gd name="T112" fmla="*/ 31 w 2270"/>
                <a:gd name="T113" fmla="*/ 506 h 1116"/>
                <a:gd name="T114" fmla="*/ 513 w 2270"/>
                <a:gd name="T115" fmla="*/ 696 h 1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270" h="1116">
                  <a:moveTo>
                    <a:pt x="988" y="1115"/>
                  </a:moveTo>
                  <a:lnTo>
                    <a:pt x="988" y="1115"/>
                  </a:lnTo>
                  <a:cubicBezTo>
                    <a:pt x="980" y="1115"/>
                    <a:pt x="980" y="1115"/>
                    <a:pt x="980" y="1115"/>
                  </a:cubicBezTo>
                  <a:lnTo>
                    <a:pt x="972" y="1107"/>
                  </a:lnTo>
                  <a:cubicBezTo>
                    <a:pt x="940" y="1091"/>
                    <a:pt x="940" y="1059"/>
                    <a:pt x="940" y="1028"/>
                  </a:cubicBezTo>
                  <a:lnTo>
                    <a:pt x="940" y="1020"/>
                  </a:lnTo>
                  <a:cubicBezTo>
                    <a:pt x="940" y="1004"/>
                    <a:pt x="932" y="1004"/>
                    <a:pt x="909" y="996"/>
                  </a:cubicBezTo>
                  <a:cubicBezTo>
                    <a:pt x="901" y="996"/>
                    <a:pt x="893" y="996"/>
                    <a:pt x="885" y="996"/>
                  </a:cubicBezTo>
                  <a:cubicBezTo>
                    <a:pt x="877" y="988"/>
                    <a:pt x="869" y="988"/>
                    <a:pt x="869" y="988"/>
                  </a:cubicBezTo>
                  <a:cubicBezTo>
                    <a:pt x="861" y="980"/>
                    <a:pt x="869" y="973"/>
                    <a:pt x="869" y="965"/>
                  </a:cubicBezTo>
                  <a:cubicBezTo>
                    <a:pt x="877" y="957"/>
                    <a:pt x="885" y="933"/>
                    <a:pt x="885" y="893"/>
                  </a:cubicBezTo>
                  <a:cubicBezTo>
                    <a:pt x="885" y="815"/>
                    <a:pt x="838" y="806"/>
                    <a:pt x="814" y="806"/>
                  </a:cubicBezTo>
                  <a:lnTo>
                    <a:pt x="814" y="806"/>
                  </a:lnTo>
                  <a:cubicBezTo>
                    <a:pt x="790" y="799"/>
                    <a:pt x="790" y="783"/>
                    <a:pt x="782" y="743"/>
                  </a:cubicBezTo>
                  <a:cubicBezTo>
                    <a:pt x="782" y="735"/>
                    <a:pt x="782" y="735"/>
                    <a:pt x="782" y="735"/>
                  </a:cubicBezTo>
                  <a:cubicBezTo>
                    <a:pt x="782" y="719"/>
                    <a:pt x="759" y="712"/>
                    <a:pt x="727" y="712"/>
                  </a:cubicBezTo>
                  <a:cubicBezTo>
                    <a:pt x="711" y="712"/>
                    <a:pt x="687" y="712"/>
                    <a:pt x="679" y="704"/>
                  </a:cubicBezTo>
                  <a:cubicBezTo>
                    <a:pt x="672" y="696"/>
                    <a:pt x="664" y="688"/>
                    <a:pt x="664" y="688"/>
                  </a:cubicBezTo>
                  <a:cubicBezTo>
                    <a:pt x="656" y="688"/>
                    <a:pt x="648" y="696"/>
                    <a:pt x="632" y="696"/>
                  </a:cubicBezTo>
                  <a:cubicBezTo>
                    <a:pt x="624" y="704"/>
                    <a:pt x="608" y="712"/>
                    <a:pt x="585" y="712"/>
                  </a:cubicBezTo>
                  <a:cubicBezTo>
                    <a:pt x="569" y="719"/>
                    <a:pt x="561" y="719"/>
                    <a:pt x="553" y="719"/>
                  </a:cubicBezTo>
                  <a:cubicBezTo>
                    <a:pt x="529" y="719"/>
                    <a:pt x="521" y="712"/>
                    <a:pt x="513" y="696"/>
                  </a:cubicBezTo>
                  <a:cubicBezTo>
                    <a:pt x="506" y="696"/>
                    <a:pt x="506" y="688"/>
                    <a:pt x="498" y="680"/>
                  </a:cubicBezTo>
                  <a:cubicBezTo>
                    <a:pt x="466" y="648"/>
                    <a:pt x="268" y="633"/>
                    <a:pt x="197" y="633"/>
                  </a:cubicBezTo>
                  <a:cubicBezTo>
                    <a:pt x="126" y="633"/>
                    <a:pt x="110" y="609"/>
                    <a:pt x="95" y="593"/>
                  </a:cubicBezTo>
                  <a:lnTo>
                    <a:pt x="95" y="593"/>
                  </a:lnTo>
                  <a:cubicBezTo>
                    <a:pt x="95" y="585"/>
                    <a:pt x="87" y="577"/>
                    <a:pt x="87" y="577"/>
                  </a:cubicBezTo>
                  <a:cubicBezTo>
                    <a:pt x="71" y="553"/>
                    <a:pt x="55" y="530"/>
                    <a:pt x="31" y="514"/>
                  </a:cubicBezTo>
                  <a:cubicBezTo>
                    <a:pt x="23" y="506"/>
                    <a:pt x="15" y="498"/>
                    <a:pt x="7" y="490"/>
                  </a:cubicBezTo>
                  <a:cubicBezTo>
                    <a:pt x="0" y="482"/>
                    <a:pt x="0" y="482"/>
                    <a:pt x="0" y="482"/>
                  </a:cubicBezTo>
                  <a:cubicBezTo>
                    <a:pt x="7" y="482"/>
                    <a:pt x="7" y="482"/>
                    <a:pt x="7" y="482"/>
                  </a:cubicBezTo>
                  <a:cubicBezTo>
                    <a:pt x="39" y="482"/>
                    <a:pt x="55" y="482"/>
                    <a:pt x="79" y="443"/>
                  </a:cubicBezTo>
                  <a:cubicBezTo>
                    <a:pt x="102" y="411"/>
                    <a:pt x="182" y="364"/>
                    <a:pt x="205" y="348"/>
                  </a:cubicBezTo>
                  <a:cubicBezTo>
                    <a:pt x="221" y="340"/>
                    <a:pt x="237" y="340"/>
                    <a:pt x="260" y="340"/>
                  </a:cubicBezTo>
                  <a:cubicBezTo>
                    <a:pt x="268" y="340"/>
                    <a:pt x="268" y="340"/>
                    <a:pt x="276" y="340"/>
                  </a:cubicBezTo>
                  <a:lnTo>
                    <a:pt x="284" y="340"/>
                  </a:lnTo>
                  <a:cubicBezTo>
                    <a:pt x="300" y="340"/>
                    <a:pt x="300" y="340"/>
                    <a:pt x="316" y="324"/>
                  </a:cubicBezTo>
                  <a:cubicBezTo>
                    <a:pt x="316" y="324"/>
                    <a:pt x="324" y="324"/>
                    <a:pt x="324" y="316"/>
                  </a:cubicBezTo>
                  <a:cubicBezTo>
                    <a:pt x="355" y="293"/>
                    <a:pt x="387" y="277"/>
                    <a:pt x="419" y="261"/>
                  </a:cubicBezTo>
                  <a:cubicBezTo>
                    <a:pt x="426" y="261"/>
                    <a:pt x="435" y="253"/>
                    <a:pt x="435" y="253"/>
                  </a:cubicBezTo>
                  <a:cubicBezTo>
                    <a:pt x="458" y="237"/>
                    <a:pt x="458" y="237"/>
                    <a:pt x="458" y="229"/>
                  </a:cubicBezTo>
                  <a:cubicBezTo>
                    <a:pt x="458" y="229"/>
                    <a:pt x="458" y="222"/>
                    <a:pt x="466" y="214"/>
                  </a:cubicBezTo>
                  <a:cubicBezTo>
                    <a:pt x="474" y="198"/>
                    <a:pt x="490" y="182"/>
                    <a:pt x="498" y="174"/>
                  </a:cubicBezTo>
                  <a:cubicBezTo>
                    <a:pt x="506" y="158"/>
                    <a:pt x="513" y="150"/>
                    <a:pt x="521" y="142"/>
                  </a:cubicBezTo>
                  <a:lnTo>
                    <a:pt x="529" y="135"/>
                  </a:lnTo>
                  <a:cubicBezTo>
                    <a:pt x="537" y="135"/>
                    <a:pt x="537" y="142"/>
                    <a:pt x="537" y="150"/>
                  </a:cubicBezTo>
                  <a:cubicBezTo>
                    <a:pt x="537" y="150"/>
                    <a:pt x="537" y="158"/>
                    <a:pt x="545" y="158"/>
                  </a:cubicBezTo>
                  <a:cubicBezTo>
                    <a:pt x="545" y="166"/>
                    <a:pt x="545" y="166"/>
                    <a:pt x="545" y="174"/>
                  </a:cubicBezTo>
                  <a:lnTo>
                    <a:pt x="553" y="166"/>
                  </a:lnTo>
                  <a:cubicBezTo>
                    <a:pt x="553" y="166"/>
                    <a:pt x="553" y="158"/>
                    <a:pt x="553" y="150"/>
                  </a:cubicBezTo>
                  <a:cubicBezTo>
                    <a:pt x="561" y="142"/>
                    <a:pt x="561" y="127"/>
                    <a:pt x="577" y="103"/>
                  </a:cubicBezTo>
                  <a:cubicBezTo>
                    <a:pt x="593" y="79"/>
                    <a:pt x="632" y="48"/>
                    <a:pt x="664" y="24"/>
                  </a:cubicBezTo>
                  <a:cubicBezTo>
                    <a:pt x="679" y="16"/>
                    <a:pt x="679" y="16"/>
                    <a:pt x="679" y="16"/>
                  </a:cubicBezTo>
                  <a:cubicBezTo>
                    <a:pt x="695" y="8"/>
                    <a:pt x="727" y="0"/>
                    <a:pt x="766" y="0"/>
                  </a:cubicBezTo>
                  <a:cubicBezTo>
                    <a:pt x="790" y="0"/>
                    <a:pt x="814" y="0"/>
                    <a:pt x="822" y="8"/>
                  </a:cubicBezTo>
                  <a:cubicBezTo>
                    <a:pt x="830" y="16"/>
                    <a:pt x="838" y="24"/>
                    <a:pt x="838" y="32"/>
                  </a:cubicBezTo>
                  <a:cubicBezTo>
                    <a:pt x="838" y="40"/>
                    <a:pt x="830" y="48"/>
                    <a:pt x="798" y="48"/>
                  </a:cubicBezTo>
                  <a:cubicBezTo>
                    <a:pt x="774" y="56"/>
                    <a:pt x="774" y="56"/>
                    <a:pt x="774" y="56"/>
                  </a:cubicBezTo>
                  <a:cubicBezTo>
                    <a:pt x="766" y="56"/>
                    <a:pt x="766" y="63"/>
                    <a:pt x="766" y="63"/>
                  </a:cubicBezTo>
                  <a:cubicBezTo>
                    <a:pt x="759" y="63"/>
                    <a:pt x="759" y="71"/>
                    <a:pt x="751" y="79"/>
                  </a:cubicBezTo>
                  <a:cubicBezTo>
                    <a:pt x="743" y="95"/>
                    <a:pt x="727" y="119"/>
                    <a:pt x="703" y="142"/>
                  </a:cubicBezTo>
                  <a:cubicBezTo>
                    <a:pt x="687" y="158"/>
                    <a:pt x="672" y="182"/>
                    <a:pt x="664" y="206"/>
                  </a:cubicBezTo>
                  <a:cubicBezTo>
                    <a:pt x="656" y="222"/>
                    <a:pt x="648" y="237"/>
                    <a:pt x="632" y="253"/>
                  </a:cubicBezTo>
                  <a:cubicBezTo>
                    <a:pt x="616" y="269"/>
                    <a:pt x="624" y="285"/>
                    <a:pt x="624" y="309"/>
                  </a:cubicBezTo>
                  <a:cubicBezTo>
                    <a:pt x="632" y="316"/>
                    <a:pt x="632" y="324"/>
                    <a:pt x="632" y="332"/>
                  </a:cubicBezTo>
                  <a:cubicBezTo>
                    <a:pt x="632" y="332"/>
                    <a:pt x="632" y="332"/>
                    <a:pt x="632" y="340"/>
                  </a:cubicBezTo>
                  <a:cubicBezTo>
                    <a:pt x="632" y="332"/>
                    <a:pt x="640" y="332"/>
                    <a:pt x="640" y="324"/>
                  </a:cubicBezTo>
                  <a:cubicBezTo>
                    <a:pt x="640" y="316"/>
                    <a:pt x="648" y="301"/>
                    <a:pt x="648" y="293"/>
                  </a:cubicBezTo>
                  <a:cubicBezTo>
                    <a:pt x="664" y="277"/>
                    <a:pt x="687" y="269"/>
                    <a:pt x="711" y="269"/>
                  </a:cubicBezTo>
                  <a:cubicBezTo>
                    <a:pt x="719" y="261"/>
                    <a:pt x="727" y="261"/>
                    <a:pt x="735" y="261"/>
                  </a:cubicBezTo>
                  <a:cubicBezTo>
                    <a:pt x="743" y="261"/>
                    <a:pt x="751" y="253"/>
                    <a:pt x="759" y="253"/>
                  </a:cubicBezTo>
                  <a:cubicBezTo>
                    <a:pt x="790" y="253"/>
                    <a:pt x="822" y="261"/>
                    <a:pt x="838" y="285"/>
                  </a:cubicBezTo>
                  <a:cubicBezTo>
                    <a:pt x="846" y="285"/>
                    <a:pt x="861" y="293"/>
                    <a:pt x="869" y="301"/>
                  </a:cubicBezTo>
                  <a:cubicBezTo>
                    <a:pt x="901" y="324"/>
                    <a:pt x="932" y="340"/>
                    <a:pt x="948" y="372"/>
                  </a:cubicBezTo>
                  <a:cubicBezTo>
                    <a:pt x="964" y="403"/>
                    <a:pt x="996" y="419"/>
                    <a:pt x="1019" y="427"/>
                  </a:cubicBezTo>
                  <a:cubicBezTo>
                    <a:pt x="1019" y="435"/>
                    <a:pt x="1019" y="435"/>
                    <a:pt x="1027" y="435"/>
                  </a:cubicBezTo>
                  <a:cubicBezTo>
                    <a:pt x="1027" y="435"/>
                    <a:pt x="1027" y="435"/>
                    <a:pt x="1035" y="435"/>
                  </a:cubicBezTo>
                  <a:cubicBezTo>
                    <a:pt x="1043" y="435"/>
                    <a:pt x="1067" y="427"/>
                    <a:pt x="1083" y="419"/>
                  </a:cubicBezTo>
                  <a:cubicBezTo>
                    <a:pt x="1090" y="411"/>
                    <a:pt x="1099" y="403"/>
                    <a:pt x="1106" y="403"/>
                  </a:cubicBezTo>
                  <a:cubicBezTo>
                    <a:pt x="1130" y="395"/>
                    <a:pt x="1138" y="403"/>
                    <a:pt x="1146" y="427"/>
                  </a:cubicBezTo>
                  <a:cubicBezTo>
                    <a:pt x="1146" y="435"/>
                    <a:pt x="1154" y="435"/>
                    <a:pt x="1178" y="435"/>
                  </a:cubicBezTo>
                  <a:cubicBezTo>
                    <a:pt x="1185" y="435"/>
                    <a:pt x="1193" y="435"/>
                    <a:pt x="1201" y="435"/>
                  </a:cubicBezTo>
                  <a:cubicBezTo>
                    <a:pt x="1209" y="435"/>
                    <a:pt x="1217" y="435"/>
                    <a:pt x="1225" y="435"/>
                  </a:cubicBezTo>
                  <a:cubicBezTo>
                    <a:pt x="1257" y="435"/>
                    <a:pt x="1265" y="419"/>
                    <a:pt x="1296" y="372"/>
                  </a:cubicBezTo>
                  <a:cubicBezTo>
                    <a:pt x="1320" y="340"/>
                    <a:pt x="1423" y="293"/>
                    <a:pt x="1494" y="293"/>
                  </a:cubicBezTo>
                  <a:cubicBezTo>
                    <a:pt x="1502" y="293"/>
                    <a:pt x="1510" y="293"/>
                    <a:pt x="1510" y="293"/>
                  </a:cubicBezTo>
                  <a:cubicBezTo>
                    <a:pt x="1518" y="293"/>
                    <a:pt x="1525" y="293"/>
                    <a:pt x="1541" y="293"/>
                  </a:cubicBezTo>
                  <a:cubicBezTo>
                    <a:pt x="1581" y="293"/>
                    <a:pt x="1612" y="277"/>
                    <a:pt x="1628" y="261"/>
                  </a:cubicBezTo>
                  <a:cubicBezTo>
                    <a:pt x="1636" y="261"/>
                    <a:pt x="1636" y="261"/>
                    <a:pt x="1644" y="261"/>
                  </a:cubicBezTo>
                  <a:cubicBezTo>
                    <a:pt x="1644" y="253"/>
                    <a:pt x="1644" y="253"/>
                    <a:pt x="1644" y="253"/>
                  </a:cubicBezTo>
                  <a:cubicBezTo>
                    <a:pt x="1676" y="237"/>
                    <a:pt x="1707" y="222"/>
                    <a:pt x="1731" y="222"/>
                  </a:cubicBezTo>
                  <a:cubicBezTo>
                    <a:pt x="1739" y="222"/>
                    <a:pt x="1739" y="222"/>
                    <a:pt x="1739" y="222"/>
                  </a:cubicBezTo>
                  <a:cubicBezTo>
                    <a:pt x="1747" y="222"/>
                    <a:pt x="1747" y="222"/>
                    <a:pt x="1755" y="222"/>
                  </a:cubicBezTo>
                  <a:cubicBezTo>
                    <a:pt x="1755" y="229"/>
                    <a:pt x="1755" y="237"/>
                    <a:pt x="1755" y="253"/>
                  </a:cubicBezTo>
                  <a:cubicBezTo>
                    <a:pt x="1755" y="261"/>
                    <a:pt x="1755" y="269"/>
                    <a:pt x="1755" y="285"/>
                  </a:cubicBezTo>
                  <a:cubicBezTo>
                    <a:pt x="1755" y="316"/>
                    <a:pt x="1755" y="340"/>
                    <a:pt x="1763" y="348"/>
                  </a:cubicBezTo>
                  <a:cubicBezTo>
                    <a:pt x="1770" y="356"/>
                    <a:pt x="1786" y="356"/>
                    <a:pt x="1802" y="356"/>
                  </a:cubicBezTo>
                  <a:cubicBezTo>
                    <a:pt x="1810" y="356"/>
                    <a:pt x="1826" y="356"/>
                    <a:pt x="1834" y="356"/>
                  </a:cubicBezTo>
                  <a:cubicBezTo>
                    <a:pt x="1834" y="356"/>
                    <a:pt x="1842" y="356"/>
                    <a:pt x="1849" y="356"/>
                  </a:cubicBezTo>
                  <a:cubicBezTo>
                    <a:pt x="1849" y="356"/>
                    <a:pt x="1858" y="356"/>
                    <a:pt x="1865" y="356"/>
                  </a:cubicBezTo>
                  <a:cubicBezTo>
                    <a:pt x="1865" y="364"/>
                    <a:pt x="1889" y="364"/>
                    <a:pt x="1913" y="364"/>
                  </a:cubicBezTo>
                  <a:cubicBezTo>
                    <a:pt x="1921" y="364"/>
                    <a:pt x="1929" y="364"/>
                    <a:pt x="1936" y="364"/>
                  </a:cubicBezTo>
                  <a:cubicBezTo>
                    <a:pt x="1944" y="356"/>
                    <a:pt x="1968" y="348"/>
                    <a:pt x="1992" y="348"/>
                  </a:cubicBezTo>
                  <a:cubicBezTo>
                    <a:pt x="2000" y="348"/>
                    <a:pt x="2000" y="348"/>
                    <a:pt x="2008" y="348"/>
                  </a:cubicBezTo>
                  <a:cubicBezTo>
                    <a:pt x="2031" y="356"/>
                    <a:pt x="2031" y="380"/>
                    <a:pt x="2031" y="403"/>
                  </a:cubicBezTo>
                  <a:cubicBezTo>
                    <a:pt x="2031" y="411"/>
                    <a:pt x="2039" y="419"/>
                    <a:pt x="2039" y="427"/>
                  </a:cubicBezTo>
                  <a:cubicBezTo>
                    <a:pt x="2039" y="451"/>
                    <a:pt x="2047" y="451"/>
                    <a:pt x="2063" y="467"/>
                  </a:cubicBezTo>
                  <a:cubicBezTo>
                    <a:pt x="2063" y="467"/>
                    <a:pt x="2063" y="467"/>
                    <a:pt x="2071" y="467"/>
                  </a:cubicBezTo>
                  <a:cubicBezTo>
                    <a:pt x="2071" y="475"/>
                    <a:pt x="2079" y="475"/>
                    <a:pt x="2087" y="482"/>
                  </a:cubicBezTo>
                  <a:cubicBezTo>
                    <a:pt x="2102" y="498"/>
                    <a:pt x="2126" y="514"/>
                    <a:pt x="2134" y="514"/>
                  </a:cubicBezTo>
                  <a:cubicBezTo>
                    <a:pt x="2142" y="514"/>
                    <a:pt x="2142" y="514"/>
                    <a:pt x="2150" y="522"/>
                  </a:cubicBezTo>
                  <a:cubicBezTo>
                    <a:pt x="2158" y="530"/>
                    <a:pt x="2158" y="530"/>
                    <a:pt x="2166" y="538"/>
                  </a:cubicBezTo>
                  <a:cubicBezTo>
                    <a:pt x="2166" y="538"/>
                    <a:pt x="2166" y="538"/>
                    <a:pt x="2174" y="538"/>
                  </a:cubicBezTo>
                  <a:cubicBezTo>
                    <a:pt x="2174" y="538"/>
                    <a:pt x="2182" y="530"/>
                    <a:pt x="2189" y="522"/>
                  </a:cubicBezTo>
                  <a:cubicBezTo>
                    <a:pt x="2197" y="522"/>
                    <a:pt x="2197" y="514"/>
                    <a:pt x="2205" y="514"/>
                  </a:cubicBezTo>
                  <a:cubicBezTo>
                    <a:pt x="2221" y="498"/>
                    <a:pt x="2229" y="490"/>
                    <a:pt x="2237" y="490"/>
                  </a:cubicBezTo>
                  <a:cubicBezTo>
                    <a:pt x="2245" y="490"/>
                    <a:pt x="2245" y="490"/>
                    <a:pt x="2245" y="490"/>
                  </a:cubicBezTo>
                  <a:cubicBezTo>
                    <a:pt x="2253" y="490"/>
                    <a:pt x="2253" y="498"/>
                    <a:pt x="2261" y="498"/>
                  </a:cubicBezTo>
                  <a:cubicBezTo>
                    <a:pt x="2269" y="514"/>
                    <a:pt x="2269" y="538"/>
                    <a:pt x="2269" y="546"/>
                  </a:cubicBezTo>
                  <a:cubicBezTo>
                    <a:pt x="2269" y="553"/>
                    <a:pt x="2269" y="553"/>
                    <a:pt x="2261" y="553"/>
                  </a:cubicBezTo>
                  <a:cubicBezTo>
                    <a:pt x="2261" y="569"/>
                    <a:pt x="2261" y="577"/>
                    <a:pt x="2237" y="577"/>
                  </a:cubicBezTo>
                  <a:cubicBezTo>
                    <a:pt x="2237" y="577"/>
                    <a:pt x="2229" y="577"/>
                    <a:pt x="2221" y="577"/>
                  </a:cubicBezTo>
                  <a:cubicBezTo>
                    <a:pt x="2213" y="577"/>
                    <a:pt x="2205" y="577"/>
                    <a:pt x="2205" y="577"/>
                  </a:cubicBezTo>
                  <a:cubicBezTo>
                    <a:pt x="2189" y="569"/>
                    <a:pt x="2182" y="569"/>
                    <a:pt x="2166" y="569"/>
                  </a:cubicBezTo>
                  <a:cubicBezTo>
                    <a:pt x="2150" y="569"/>
                    <a:pt x="2150" y="569"/>
                    <a:pt x="2150" y="569"/>
                  </a:cubicBezTo>
                  <a:cubicBezTo>
                    <a:pt x="2150" y="577"/>
                    <a:pt x="2150" y="577"/>
                    <a:pt x="2142" y="577"/>
                  </a:cubicBezTo>
                  <a:cubicBezTo>
                    <a:pt x="2142" y="577"/>
                    <a:pt x="2142" y="577"/>
                    <a:pt x="2134" y="577"/>
                  </a:cubicBezTo>
                  <a:cubicBezTo>
                    <a:pt x="2126" y="577"/>
                    <a:pt x="2110" y="577"/>
                    <a:pt x="2095" y="577"/>
                  </a:cubicBezTo>
                  <a:cubicBezTo>
                    <a:pt x="2087" y="577"/>
                    <a:pt x="2079" y="577"/>
                    <a:pt x="2079" y="577"/>
                  </a:cubicBezTo>
                  <a:cubicBezTo>
                    <a:pt x="2071" y="577"/>
                    <a:pt x="2071" y="577"/>
                    <a:pt x="2063" y="577"/>
                  </a:cubicBezTo>
                  <a:cubicBezTo>
                    <a:pt x="2055" y="577"/>
                    <a:pt x="2039" y="577"/>
                    <a:pt x="2031" y="577"/>
                  </a:cubicBezTo>
                  <a:cubicBezTo>
                    <a:pt x="2016" y="577"/>
                    <a:pt x="2000" y="577"/>
                    <a:pt x="1992" y="577"/>
                  </a:cubicBezTo>
                  <a:cubicBezTo>
                    <a:pt x="1960" y="577"/>
                    <a:pt x="1944" y="577"/>
                    <a:pt x="1936" y="569"/>
                  </a:cubicBezTo>
                  <a:cubicBezTo>
                    <a:pt x="1921" y="562"/>
                    <a:pt x="1913" y="569"/>
                    <a:pt x="1897" y="593"/>
                  </a:cubicBezTo>
                  <a:cubicBezTo>
                    <a:pt x="1897" y="601"/>
                    <a:pt x="1889" y="609"/>
                    <a:pt x="1889" y="609"/>
                  </a:cubicBezTo>
                  <a:cubicBezTo>
                    <a:pt x="1889" y="625"/>
                    <a:pt x="1889" y="633"/>
                    <a:pt x="1873" y="640"/>
                  </a:cubicBezTo>
                  <a:cubicBezTo>
                    <a:pt x="1849" y="656"/>
                    <a:pt x="1849" y="648"/>
                    <a:pt x="1834" y="633"/>
                  </a:cubicBezTo>
                  <a:cubicBezTo>
                    <a:pt x="1826" y="625"/>
                    <a:pt x="1826" y="617"/>
                    <a:pt x="1810" y="609"/>
                  </a:cubicBezTo>
                  <a:cubicBezTo>
                    <a:pt x="1786" y="593"/>
                    <a:pt x="1778" y="585"/>
                    <a:pt x="1763" y="585"/>
                  </a:cubicBezTo>
                  <a:cubicBezTo>
                    <a:pt x="1763" y="585"/>
                    <a:pt x="1755" y="585"/>
                    <a:pt x="1747" y="585"/>
                  </a:cubicBezTo>
                  <a:cubicBezTo>
                    <a:pt x="1739" y="585"/>
                    <a:pt x="1731" y="577"/>
                    <a:pt x="1731" y="577"/>
                  </a:cubicBezTo>
                  <a:cubicBezTo>
                    <a:pt x="1715" y="577"/>
                    <a:pt x="1707" y="569"/>
                    <a:pt x="1691" y="569"/>
                  </a:cubicBezTo>
                  <a:cubicBezTo>
                    <a:pt x="1683" y="569"/>
                    <a:pt x="1676" y="569"/>
                    <a:pt x="1676" y="569"/>
                  </a:cubicBezTo>
                  <a:cubicBezTo>
                    <a:pt x="1668" y="569"/>
                    <a:pt x="1668" y="569"/>
                    <a:pt x="1660" y="569"/>
                  </a:cubicBezTo>
                  <a:cubicBezTo>
                    <a:pt x="1652" y="569"/>
                    <a:pt x="1652" y="569"/>
                    <a:pt x="1652" y="569"/>
                  </a:cubicBezTo>
                  <a:cubicBezTo>
                    <a:pt x="1644" y="569"/>
                    <a:pt x="1644" y="569"/>
                    <a:pt x="1636" y="569"/>
                  </a:cubicBezTo>
                  <a:cubicBezTo>
                    <a:pt x="1612" y="569"/>
                    <a:pt x="1605" y="577"/>
                    <a:pt x="1596" y="609"/>
                  </a:cubicBezTo>
                  <a:cubicBezTo>
                    <a:pt x="1596" y="633"/>
                    <a:pt x="1573" y="640"/>
                    <a:pt x="1541" y="640"/>
                  </a:cubicBezTo>
                  <a:cubicBezTo>
                    <a:pt x="1533" y="640"/>
                    <a:pt x="1533" y="640"/>
                    <a:pt x="1533" y="640"/>
                  </a:cubicBezTo>
                  <a:cubicBezTo>
                    <a:pt x="1518" y="640"/>
                    <a:pt x="1502" y="640"/>
                    <a:pt x="1486" y="648"/>
                  </a:cubicBezTo>
                  <a:cubicBezTo>
                    <a:pt x="1470" y="648"/>
                    <a:pt x="1454" y="656"/>
                    <a:pt x="1423" y="656"/>
                  </a:cubicBezTo>
                  <a:cubicBezTo>
                    <a:pt x="1375" y="656"/>
                    <a:pt x="1359" y="712"/>
                    <a:pt x="1359" y="735"/>
                  </a:cubicBezTo>
                  <a:cubicBezTo>
                    <a:pt x="1359" y="751"/>
                    <a:pt x="1343" y="759"/>
                    <a:pt x="1320" y="767"/>
                  </a:cubicBezTo>
                  <a:cubicBezTo>
                    <a:pt x="1320" y="775"/>
                    <a:pt x="1312" y="775"/>
                    <a:pt x="1312" y="775"/>
                  </a:cubicBezTo>
                  <a:cubicBezTo>
                    <a:pt x="1288" y="783"/>
                    <a:pt x="1288" y="799"/>
                    <a:pt x="1280" y="815"/>
                  </a:cubicBezTo>
                  <a:cubicBezTo>
                    <a:pt x="1272" y="815"/>
                    <a:pt x="1272" y="822"/>
                    <a:pt x="1272" y="822"/>
                  </a:cubicBezTo>
                  <a:cubicBezTo>
                    <a:pt x="1272" y="830"/>
                    <a:pt x="1265" y="838"/>
                    <a:pt x="1257" y="838"/>
                  </a:cubicBezTo>
                  <a:cubicBezTo>
                    <a:pt x="1249" y="838"/>
                    <a:pt x="1249" y="830"/>
                    <a:pt x="1241" y="806"/>
                  </a:cubicBezTo>
                  <a:cubicBezTo>
                    <a:pt x="1241" y="791"/>
                    <a:pt x="1249" y="783"/>
                    <a:pt x="1265" y="767"/>
                  </a:cubicBezTo>
                  <a:cubicBezTo>
                    <a:pt x="1272" y="767"/>
                    <a:pt x="1280" y="759"/>
                    <a:pt x="1288" y="759"/>
                  </a:cubicBezTo>
                  <a:cubicBezTo>
                    <a:pt x="1288" y="751"/>
                    <a:pt x="1296" y="743"/>
                    <a:pt x="1296" y="743"/>
                  </a:cubicBezTo>
                  <a:cubicBezTo>
                    <a:pt x="1296" y="735"/>
                    <a:pt x="1280" y="728"/>
                    <a:pt x="1272" y="719"/>
                  </a:cubicBezTo>
                  <a:lnTo>
                    <a:pt x="1272" y="719"/>
                  </a:lnTo>
                  <a:cubicBezTo>
                    <a:pt x="1265" y="712"/>
                    <a:pt x="1265" y="712"/>
                    <a:pt x="1265" y="712"/>
                  </a:cubicBezTo>
                  <a:cubicBezTo>
                    <a:pt x="1257" y="712"/>
                    <a:pt x="1249" y="719"/>
                    <a:pt x="1241" y="728"/>
                  </a:cubicBezTo>
                  <a:cubicBezTo>
                    <a:pt x="1241" y="735"/>
                    <a:pt x="1233" y="735"/>
                    <a:pt x="1225" y="743"/>
                  </a:cubicBezTo>
                  <a:cubicBezTo>
                    <a:pt x="1217" y="751"/>
                    <a:pt x="1217" y="759"/>
                    <a:pt x="1209" y="767"/>
                  </a:cubicBezTo>
                  <a:cubicBezTo>
                    <a:pt x="1201" y="775"/>
                    <a:pt x="1185" y="791"/>
                    <a:pt x="1170" y="799"/>
                  </a:cubicBezTo>
                  <a:lnTo>
                    <a:pt x="1162" y="806"/>
                  </a:lnTo>
                  <a:cubicBezTo>
                    <a:pt x="1146" y="806"/>
                    <a:pt x="1146" y="791"/>
                    <a:pt x="1146" y="783"/>
                  </a:cubicBezTo>
                  <a:cubicBezTo>
                    <a:pt x="1146" y="775"/>
                    <a:pt x="1146" y="767"/>
                    <a:pt x="1138" y="767"/>
                  </a:cubicBezTo>
                  <a:cubicBezTo>
                    <a:pt x="1138" y="759"/>
                    <a:pt x="1138" y="759"/>
                    <a:pt x="1138" y="759"/>
                  </a:cubicBezTo>
                  <a:cubicBezTo>
                    <a:pt x="1138" y="759"/>
                    <a:pt x="1130" y="775"/>
                    <a:pt x="1130" y="791"/>
                  </a:cubicBezTo>
                  <a:cubicBezTo>
                    <a:pt x="1130" y="806"/>
                    <a:pt x="1106" y="854"/>
                    <a:pt x="1090" y="901"/>
                  </a:cubicBezTo>
                  <a:cubicBezTo>
                    <a:pt x="1075" y="933"/>
                    <a:pt x="1059" y="973"/>
                    <a:pt x="1059" y="980"/>
                  </a:cubicBezTo>
                  <a:cubicBezTo>
                    <a:pt x="1059" y="988"/>
                    <a:pt x="1043" y="1012"/>
                    <a:pt x="1027" y="1028"/>
                  </a:cubicBezTo>
                  <a:cubicBezTo>
                    <a:pt x="1019" y="1036"/>
                    <a:pt x="1012" y="1052"/>
                    <a:pt x="1004" y="1059"/>
                  </a:cubicBezTo>
                  <a:cubicBezTo>
                    <a:pt x="996" y="1075"/>
                    <a:pt x="988" y="1091"/>
                    <a:pt x="988" y="1107"/>
                  </a:cubicBezTo>
                  <a:cubicBezTo>
                    <a:pt x="988" y="1115"/>
                    <a:pt x="988" y="1115"/>
                    <a:pt x="988" y="1115"/>
                  </a:cubicBezTo>
                  <a:lnTo>
                    <a:pt x="664" y="680"/>
                  </a:lnTo>
                  <a:lnTo>
                    <a:pt x="664" y="680"/>
                  </a:lnTo>
                  <a:cubicBezTo>
                    <a:pt x="672" y="680"/>
                    <a:pt x="679" y="688"/>
                    <a:pt x="679" y="696"/>
                  </a:cubicBezTo>
                  <a:cubicBezTo>
                    <a:pt x="687" y="704"/>
                    <a:pt x="711" y="704"/>
                    <a:pt x="727" y="704"/>
                  </a:cubicBezTo>
                  <a:cubicBezTo>
                    <a:pt x="759" y="712"/>
                    <a:pt x="790" y="712"/>
                    <a:pt x="790" y="735"/>
                  </a:cubicBezTo>
                  <a:cubicBezTo>
                    <a:pt x="790" y="743"/>
                    <a:pt x="790" y="743"/>
                    <a:pt x="790" y="743"/>
                  </a:cubicBezTo>
                  <a:cubicBezTo>
                    <a:pt x="798" y="783"/>
                    <a:pt x="798" y="791"/>
                    <a:pt x="814" y="799"/>
                  </a:cubicBezTo>
                  <a:lnTo>
                    <a:pt x="814" y="799"/>
                  </a:lnTo>
                  <a:cubicBezTo>
                    <a:pt x="838" y="799"/>
                    <a:pt x="893" y="815"/>
                    <a:pt x="893" y="893"/>
                  </a:cubicBezTo>
                  <a:cubicBezTo>
                    <a:pt x="893" y="933"/>
                    <a:pt x="885" y="957"/>
                    <a:pt x="877" y="973"/>
                  </a:cubicBezTo>
                  <a:cubicBezTo>
                    <a:pt x="877" y="973"/>
                    <a:pt x="869" y="980"/>
                    <a:pt x="877" y="980"/>
                  </a:cubicBezTo>
                  <a:cubicBezTo>
                    <a:pt x="877" y="988"/>
                    <a:pt x="885" y="988"/>
                    <a:pt x="885" y="988"/>
                  </a:cubicBezTo>
                  <a:cubicBezTo>
                    <a:pt x="893" y="988"/>
                    <a:pt x="901" y="988"/>
                    <a:pt x="909" y="988"/>
                  </a:cubicBezTo>
                  <a:cubicBezTo>
                    <a:pt x="932" y="996"/>
                    <a:pt x="948" y="996"/>
                    <a:pt x="948" y="1020"/>
                  </a:cubicBezTo>
                  <a:lnTo>
                    <a:pt x="948" y="1028"/>
                  </a:lnTo>
                  <a:cubicBezTo>
                    <a:pt x="948" y="1059"/>
                    <a:pt x="948" y="1091"/>
                    <a:pt x="972" y="1099"/>
                  </a:cubicBezTo>
                  <a:cubicBezTo>
                    <a:pt x="980" y="1099"/>
                    <a:pt x="980" y="1107"/>
                    <a:pt x="980" y="1107"/>
                  </a:cubicBezTo>
                  <a:cubicBezTo>
                    <a:pt x="980" y="1091"/>
                    <a:pt x="988" y="1075"/>
                    <a:pt x="996" y="1059"/>
                  </a:cubicBezTo>
                  <a:cubicBezTo>
                    <a:pt x="1004" y="1044"/>
                    <a:pt x="1012" y="1036"/>
                    <a:pt x="1019" y="1028"/>
                  </a:cubicBezTo>
                  <a:cubicBezTo>
                    <a:pt x="1035" y="1004"/>
                    <a:pt x="1051" y="988"/>
                    <a:pt x="1051" y="980"/>
                  </a:cubicBezTo>
                  <a:cubicBezTo>
                    <a:pt x="1051" y="973"/>
                    <a:pt x="1059" y="941"/>
                    <a:pt x="1083" y="893"/>
                  </a:cubicBezTo>
                  <a:cubicBezTo>
                    <a:pt x="1099" y="854"/>
                    <a:pt x="1122" y="806"/>
                    <a:pt x="1122" y="791"/>
                  </a:cubicBezTo>
                  <a:cubicBezTo>
                    <a:pt x="1122" y="775"/>
                    <a:pt x="1122" y="751"/>
                    <a:pt x="1138" y="751"/>
                  </a:cubicBezTo>
                  <a:lnTo>
                    <a:pt x="1146" y="759"/>
                  </a:lnTo>
                  <a:cubicBezTo>
                    <a:pt x="1146" y="767"/>
                    <a:pt x="1154" y="775"/>
                    <a:pt x="1154" y="783"/>
                  </a:cubicBezTo>
                  <a:cubicBezTo>
                    <a:pt x="1154" y="791"/>
                    <a:pt x="1154" y="799"/>
                    <a:pt x="1162" y="799"/>
                  </a:cubicBezTo>
                  <a:cubicBezTo>
                    <a:pt x="1162" y="799"/>
                    <a:pt x="1162" y="799"/>
                    <a:pt x="1170" y="791"/>
                  </a:cubicBezTo>
                  <a:cubicBezTo>
                    <a:pt x="1185" y="783"/>
                    <a:pt x="1193" y="775"/>
                    <a:pt x="1201" y="759"/>
                  </a:cubicBezTo>
                  <a:cubicBezTo>
                    <a:pt x="1209" y="751"/>
                    <a:pt x="1217" y="743"/>
                    <a:pt x="1225" y="735"/>
                  </a:cubicBezTo>
                  <a:cubicBezTo>
                    <a:pt x="1233" y="735"/>
                    <a:pt x="1233" y="728"/>
                    <a:pt x="1241" y="719"/>
                  </a:cubicBezTo>
                  <a:cubicBezTo>
                    <a:pt x="1249" y="712"/>
                    <a:pt x="1257" y="704"/>
                    <a:pt x="1265" y="704"/>
                  </a:cubicBezTo>
                  <a:cubicBezTo>
                    <a:pt x="1265" y="704"/>
                    <a:pt x="1272" y="704"/>
                    <a:pt x="1272" y="712"/>
                  </a:cubicBezTo>
                  <a:lnTo>
                    <a:pt x="1280" y="712"/>
                  </a:lnTo>
                  <a:cubicBezTo>
                    <a:pt x="1288" y="728"/>
                    <a:pt x="1296" y="735"/>
                    <a:pt x="1296" y="743"/>
                  </a:cubicBezTo>
                  <a:cubicBezTo>
                    <a:pt x="1296" y="751"/>
                    <a:pt x="1296" y="751"/>
                    <a:pt x="1288" y="759"/>
                  </a:cubicBezTo>
                  <a:cubicBezTo>
                    <a:pt x="1280" y="767"/>
                    <a:pt x="1280" y="775"/>
                    <a:pt x="1272" y="775"/>
                  </a:cubicBezTo>
                  <a:cubicBezTo>
                    <a:pt x="1257" y="791"/>
                    <a:pt x="1249" y="799"/>
                    <a:pt x="1249" y="806"/>
                  </a:cubicBezTo>
                  <a:cubicBezTo>
                    <a:pt x="1257" y="822"/>
                    <a:pt x="1257" y="830"/>
                    <a:pt x="1257" y="830"/>
                  </a:cubicBezTo>
                  <a:cubicBezTo>
                    <a:pt x="1265" y="830"/>
                    <a:pt x="1265" y="822"/>
                    <a:pt x="1265" y="822"/>
                  </a:cubicBezTo>
                  <a:cubicBezTo>
                    <a:pt x="1265" y="815"/>
                    <a:pt x="1272" y="815"/>
                    <a:pt x="1272" y="806"/>
                  </a:cubicBezTo>
                  <a:cubicBezTo>
                    <a:pt x="1280" y="791"/>
                    <a:pt x="1288" y="783"/>
                    <a:pt x="1304" y="767"/>
                  </a:cubicBezTo>
                  <a:cubicBezTo>
                    <a:pt x="1312" y="767"/>
                    <a:pt x="1312" y="767"/>
                    <a:pt x="1320" y="759"/>
                  </a:cubicBezTo>
                  <a:cubicBezTo>
                    <a:pt x="1336" y="751"/>
                    <a:pt x="1359" y="743"/>
                    <a:pt x="1359" y="735"/>
                  </a:cubicBezTo>
                  <a:cubicBezTo>
                    <a:pt x="1359" y="712"/>
                    <a:pt x="1367" y="656"/>
                    <a:pt x="1423" y="648"/>
                  </a:cubicBezTo>
                  <a:cubicBezTo>
                    <a:pt x="1454" y="648"/>
                    <a:pt x="1470" y="640"/>
                    <a:pt x="1486" y="640"/>
                  </a:cubicBezTo>
                  <a:cubicBezTo>
                    <a:pt x="1502" y="640"/>
                    <a:pt x="1510" y="633"/>
                    <a:pt x="1533" y="633"/>
                  </a:cubicBezTo>
                  <a:cubicBezTo>
                    <a:pt x="1541" y="633"/>
                    <a:pt x="1541" y="633"/>
                    <a:pt x="1541" y="633"/>
                  </a:cubicBezTo>
                  <a:cubicBezTo>
                    <a:pt x="1573" y="633"/>
                    <a:pt x="1589" y="633"/>
                    <a:pt x="1589" y="601"/>
                  </a:cubicBezTo>
                  <a:cubicBezTo>
                    <a:pt x="1596" y="577"/>
                    <a:pt x="1605" y="562"/>
                    <a:pt x="1636" y="562"/>
                  </a:cubicBezTo>
                  <a:cubicBezTo>
                    <a:pt x="1644" y="562"/>
                    <a:pt x="1652" y="562"/>
                    <a:pt x="1652" y="562"/>
                  </a:cubicBezTo>
                  <a:cubicBezTo>
                    <a:pt x="1652" y="562"/>
                    <a:pt x="1652" y="562"/>
                    <a:pt x="1660" y="562"/>
                  </a:cubicBezTo>
                  <a:cubicBezTo>
                    <a:pt x="1668" y="562"/>
                    <a:pt x="1668" y="562"/>
                    <a:pt x="1676" y="562"/>
                  </a:cubicBezTo>
                  <a:cubicBezTo>
                    <a:pt x="1676" y="562"/>
                    <a:pt x="1683" y="562"/>
                    <a:pt x="1691" y="562"/>
                  </a:cubicBezTo>
                  <a:cubicBezTo>
                    <a:pt x="1707" y="562"/>
                    <a:pt x="1715" y="569"/>
                    <a:pt x="1731" y="569"/>
                  </a:cubicBezTo>
                  <a:cubicBezTo>
                    <a:pt x="1739" y="569"/>
                    <a:pt x="1739" y="577"/>
                    <a:pt x="1747" y="577"/>
                  </a:cubicBezTo>
                  <a:cubicBezTo>
                    <a:pt x="1755" y="577"/>
                    <a:pt x="1763" y="577"/>
                    <a:pt x="1763" y="577"/>
                  </a:cubicBezTo>
                  <a:cubicBezTo>
                    <a:pt x="1778" y="585"/>
                    <a:pt x="1786" y="585"/>
                    <a:pt x="1818" y="601"/>
                  </a:cubicBezTo>
                  <a:cubicBezTo>
                    <a:pt x="1826" y="617"/>
                    <a:pt x="1834" y="625"/>
                    <a:pt x="1842" y="625"/>
                  </a:cubicBezTo>
                  <a:cubicBezTo>
                    <a:pt x="1849" y="640"/>
                    <a:pt x="1849" y="640"/>
                    <a:pt x="1858" y="640"/>
                  </a:cubicBezTo>
                  <a:cubicBezTo>
                    <a:pt x="1858" y="640"/>
                    <a:pt x="1865" y="640"/>
                    <a:pt x="1873" y="640"/>
                  </a:cubicBezTo>
                  <a:cubicBezTo>
                    <a:pt x="1881" y="633"/>
                    <a:pt x="1881" y="625"/>
                    <a:pt x="1889" y="609"/>
                  </a:cubicBezTo>
                  <a:cubicBezTo>
                    <a:pt x="1889" y="601"/>
                    <a:pt x="1889" y="593"/>
                    <a:pt x="1889" y="585"/>
                  </a:cubicBezTo>
                  <a:cubicBezTo>
                    <a:pt x="1905" y="562"/>
                    <a:pt x="1921" y="553"/>
                    <a:pt x="1944" y="569"/>
                  </a:cubicBezTo>
                  <a:cubicBezTo>
                    <a:pt x="1952" y="569"/>
                    <a:pt x="1984" y="569"/>
                    <a:pt x="1992" y="569"/>
                  </a:cubicBezTo>
                  <a:cubicBezTo>
                    <a:pt x="2000" y="569"/>
                    <a:pt x="2016" y="569"/>
                    <a:pt x="2031" y="569"/>
                  </a:cubicBezTo>
                  <a:cubicBezTo>
                    <a:pt x="2039" y="569"/>
                    <a:pt x="2055" y="569"/>
                    <a:pt x="2063" y="569"/>
                  </a:cubicBezTo>
                  <a:cubicBezTo>
                    <a:pt x="2071" y="569"/>
                    <a:pt x="2071" y="569"/>
                    <a:pt x="2079" y="569"/>
                  </a:cubicBezTo>
                  <a:cubicBezTo>
                    <a:pt x="2079" y="569"/>
                    <a:pt x="2087" y="569"/>
                    <a:pt x="2095" y="569"/>
                  </a:cubicBezTo>
                  <a:cubicBezTo>
                    <a:pt x="2110" y="569"/>
                    <a:pt x="2126" y="569"/>
                    <a:pt x="2134" y="569"/>
                  </a:cubicBezTo>
                  <a:cubicBezTo>
                    <a:pt x="2142" y="569"/>
                    <a:pt x="2142" y="569"/>
                    <a:pt x="2142" y="569"/>
                  </a:cubicBezTo>
                  <a:cubicBezTo>
                    <a:pt x="2142" y="562"/>
                    <a:pt x="2150" y="562"/>
                    <a:pt x="2166" y="562"/>
                  </a:cubicBezTo>
                  <a:cubicBezTo>
                    <a:pt x="2182" y="562"/>
                    <a:pt x="2189" y="562"/>
                    <a:pt x="2205" y="569"/>
                  </a:cubicBezTo>
                  <a:cubicBezTo>
                    <a:pt x="2205" y="569"/>
                    <a:pt x="2213" y="569"/>
                    <a:pt x="2229" y="569"/>
                  </a:cubicBezTo>
                  <a:lnTo>
                    <a:pt x="2237" y="569"/>
                  </a:lnTo>
                  <a:cubicBezTo>
                    <a:pt x="2253" y="569"/>
                    <a:pt x="2253" y="562"/>
                    <a:pt x="2261" y="553"/>
                  </a:cubicBezTo>
                  <a:lnTo>
                    <a:pt x="2261" y="546"/>
                  </a:lnTo>
                  <a:cubicBezTo>
                    <a:pt x="2261" y="538"/>
                    <a:pt x="2261" y="514"/>
                    <a:pt x="2253" y="506"/>
                  </a:cubicBezTo>
                  <a:cubicBezTo>
                    <a:pt x="2253" y="498"/>
                    <a:pt x="2245" y="498"/>
                    <a:pt x="2245" y="498"/>
                  </a:cubicBezTo>
                  <a:cubicBezTo>
                    <a:pt x="2229" y="498"/>
                    <a:pt x="2229" y="498"/>
                    <a:pt x="2205" y="514"/>
                  </a:cubicBezTo>
                  <a:cubicBezTo>
                    <a:pt x="2205" y="522"/>
                    <a:pt x="2197" y="530"/>
                    <a:pt x="2197" y="530"/>
                  </a:cubicBezTo>
                  <a:cubicBezTo>
                    <a:pt x="2189" y="538"/>
                    <a:pt x="2182" y="546"/>
                    <a:pt x="2174" y="546"/>
                  </a:cubicBezTo>
                  <a:cubicBezTo>
                    <a:pt x="2166" y="546"/>
                    <a:pt x="2166" y="546"/>
                    <a:pt x="2158" y="538"/>
                  </a:cubicBezTo>
                  <a:cubicBezTo>
                    <a:pt x="2150" y="538"/>
                    <a:pt x="2150" y="530"/>
                    <a:pt x="2142" y="530"/>
                  </a:cubicBezTo>
                  <a:cubicBezTo>
                    <a:pt x="2142" y="522"/>
                    <a:pt x="2134" y="522"/>
                    <a:pt x="2134" y="522"/>
                  </a:cubicBezTo>
                  <a:cubicBezTo>
                    <a:pt x="2126" y="522"/>
                    <a:pt x="2102" y="506"/>
                    <a:pt x="2079" y="490"/>
                  </a:cubicBezTo>
                  <a:cubicBezTo>
                    <a:pt x="2079" y="482"/>
                    <a:pt x="2071" y="482"/>
                    <a:pt x="2063" y="475"/>
                  </a:cubicBezTo>
                  <a:cubicBezTo>
                    <a:pt x="2063" y="475"/>
                    <a:pt x="2063" y="475"/>
                    <a:pt x="2055" y="467"/>
                  </a:cubicBezTo>
                  <a:cubicBezTo>
                    <a:pt x="2039" y="459"/>
                    <a:pt x="2031" y="451"/>
                    <a:pt x="2031" y="427"/>
                  </a:cubicBezTo>
                  <a:cubicBezTo>
                    <a:pt x="2031" y="419"/>
                    <a:pt x="2031" y="411"/>
                    <a:pt x="2023" y="403"/>
                  </a:cubicBezTo>
                  <a:cubicBezTo>
                    <a:pt x="2023" y="380"/>
                    <a:pt x="2023" y="356"/>
                    <a:pt x="2008" y="356"/>
                  </a:cubicBezTo>
                  <a:cubicBezTo>
                    <a:pt x="2000" y="356"/>
                    <a:pt x="2000" y="356"/>
                    <a:pt x="1992" y="356"/>
                  </a:cubicBezTo>
                  <a:cubicBezTo>
                    <a:pt x="1968" y="356"/>
                    <a:pt x="1952" y="364"/>
                    <a:pt x="1936" y="372"/>
                  </a:cubicBezTo>
                  <a:cubicBezTo>
                    <a:pt x="1929" y="372"/>
                    <a:pt x="1921" y="372"/>
                    <a:pt x="1913" y="372"/>
                  </a:cubicBezTo>
                  <a:cubicBezTo>
                    <a:pt x="1889" y="372"/>
                    <a:pt x="1865" y="372"/>
                    <a:pt x="1858" y="364"/>
                  </a:cubicBezTo>
                  <a:cubicBezTo>
                    <a:pt x="1858" y="364"/>
                    <a:pt x="1849" y="364"/>
                    <a:pt x="1834" y="364"/>
                  </a:cubicBezTo>
                  <a:cubicBezTo>
                    <a:pt x="1826" y="364"/>
                    <a:pt x="1810" y="364"/>
                    <a:pt x="1802" y="364"/>
                  </a:cubicBezTo>
                  <a:cubicBezTo>
                    <a:pt x="1778" y="364"/>
                    <a:pt x="1770" y="356"/>
                    <a:pt x="1763" y="348"/>
                  </a:cubicBezTo>
                  <a:cubicBezTo>
                    <a:pt x="1747" y="340"/>
                    <a:pt x="1747" y="324"/>
                    <a:pt x="1747" y="285"/>
                  </a:cubicBezTo>
                  <a:cubicBezTo>
                    <a:pt x="1747" y="269"/>
                    <a:pt x="1747" y="261"/>
                    <a:pt x="1747" y="245"/>
                  </a:cubicBezTo>
                  <a:cubicBezTo>
                    <a:pt x="1747" y="237"/>
                    <a:pt x="1747" y="229"/>
                    <a:pt x="1747" y="229"/>
                  </a:cubicBezTo>
                  <a:cubicBezTo>
                    <a:pt x="1747" y="229"/>
                    <a:pt x="1739" y="229"/>
                    <a:pt x="1731" y="229"/>
                  </a:cubicBezTo>
                  <a:cubicBezTo>
                    <a:pt x="1707" y="229"/>
                    <a:pt x="1676" y="245"/>
                    <a:pt x="1652" y="261"/>
                  </a:cubicBezTo>
                  <a:cubicBezTo>
                    <a:pt x="1644" y="261"/>
                    <a:pt x="1644" y="261"/>
                    <a:pt x="1644" y="261"/>
                  </a:cubicBezTo>
                  <a:cubicBezTo>
                    <a:pt x="1644" y="269"/>
                    <a:pt x="1636" y="269"/>
                    <a:pt x="1636" y="269"/>
                  </a:cubicBezTo>
                  <a:cubicBezTo>
                    <a:pt x="1612" y="285"/>
                    <a:pt x="1581" y="301"/>
                    <a:pt x="1541" y="301"/>
                  </a:cubicBezTo>
                  <a:cubicBezTo>
                    <a:pt x="1525" y="301"/>
                    <a:pt x="1518" y="301"/>
                    <a:pt x="1510" y="301"/>
                  </a:cubicBezTo>
                  <a:cubicBezTo>
                    <a:pt x="1510" y="301"/>
                    <a:pt x="1502" y="293"/>
                    <a:pt x="1494" y="293"/>
                  </a:cubicBezTo>
                  <a:cubicBezTo>
                    <a:pt x="1423" y="293"/>
                    <a:pt x="1328" y="340"/>
                    <a:pt x="1304" y="380"/>
                  </a:cubicBezTo>
                  <a:cubicBezTo>
                    <a:pt x="1272" y="419"/>
                    <a:pt x="1257" y="443"/>
                    <a:pt x="1225" y="443"/>
                  </a:cubicBezTo>
                  <a:cubicBezTo>
                    <a:pt x="1217" y="443"/>
                    <a:pt x="1209" y="443"/>
                    <a:pt x="1201" y="443"/>
                  </a:cubicBezTo>
                  <a:cubicBezTo>
                    <a:pt x="1193" y="443"/>
                    <a:pt x="1185" y="443"/>
                    <a:pt x="1178" y="443"/>
                  </a:cubicBezTo>
                  <a:cubicBezTo>
                    <a:pt x="1154" y="443"/>
                    <a:pt x="1138" y="443"/>
                    <a:pt x="1138" y="427"/>
                  </a:cubicBezTo>
                  <a:cubicBezTo>
                    <a:pt x="1138" y="411"/>
                    <a:pt x="1130" y="403"/>
                    <a:pt x="1122" y="403"/>
                  </a:cubicBezTo>
                  <a:cubicBezTo>
                    <a:pt x="1114" y="403"/>
                    <a:pt x="1114" y="403"/>
                    <a:pt x="1106" y="411"/>
                  </a:cubicBezTo>
                  <a:cubicBezTo>
                    <a:pt x="1099" y="411"/>
                    <a:pt x="1090" y="419"/>
                    <a:pt x="1083" y="419"/>
                  </a:cubicBezTo>
                  <a:cubicBezTo>
                    <a:pt x="1067" y="435"/>
                    <a:pt x="1051" y="443"/>
                    <a:pt x="1035" y="443"/>
                  </a:cubicBezTo>
                  <a:cubicBezTo>
                    <a:pt x="1027" y="443"/>
                    <a:pt x="1027" y="443"/>
                    <a:pt x="1019" y="443"/>
                  </a:cubicBezTo>
                  <a:cubicBezTo>
                    <a:pt x="1019" y="443"/>
                    <a:pt x="1019" y="435"/>
                    <a:pt x="1012" y="435"/>
                  </a:cubicBezTo>
                  <a:cubicBezTo>
                    <a:pt x="988" y="427"/>
                    <a:pt x="956" y="411"/>
                    <a:pt x="940" y="372"/>
                  </a:cubicBezTo>
                  <a:cubicBezTo>
                    <a:pt x="925" y="348"/>
                    <a:pt x="893" y="324"/>
                    <a:pt x="869" y="309"/>
                  </a:cubicBezTo>
                  <a:cubicBezTo>
                    <a:pt x="853" y="301"/>
                    <a:pt x="846" y="293"/>
                    <a:pt x="838" y="285"/>
                  </a:cubicBezTo>
                  <a:cubicBezTo>
                    <a:pt x="822" y="269"/>
                    <a:pt x="782" y="261"/>
                    <a:pt x="759" y="261"/>
                  </a:cubicBezTo>
                  <a:cubicBezTo>
                    <a:pt x="751" y="261"/>
                    <a:pt x="743" y="261"/>
                    <a:pt x="735" y="269"/>
                  </a:cubicBezTo>
                  <a:cubicBezTo>
                    <a:pt x="727" y="269"/>
                    <a:pt x="719" y="269"/>
                    <a:pt x="711" y="277"/>
                  </a:cubicBezTo>
                  <a:cubicBezTo>
                    <a:pt x="687" y="277"/>
                    <a:pt x="664" y="285"/>
                    <a:pt x="656" y="301"/>
                  </a:cubicBezTo>
                  <a:cubicBezTo>
                    <a:pt x="656" y="309"/>
                    <a:pt x="648" y="316"/>
                    <a:pt x="648" y="324"/>
                  </a:cubicBezTo>
                  <a:cubicBezTo>
                    <a:pt x="640" y="340"/>
                    <a:pt x="640" y="348"/>
                    <a:pt x="632" y="348"/>
                  </a:cubicBezTo>
                  <a:cubicBezTo>
                    <a:pt x="632" y="348"/>
                    <a:pt x="624" y="340"/>
                    <a:pt x="624" y="332"/>
                  </a:cubicBezTo>
                  <a:cubicBezTo>
                    <a:pt x="624" y="324"/>
                    <a:pt x="624" y="316"/>
                    <a:pt x="616" y="309"/>
                  </a:cubicBezTo>
                  <a:cubicBezTo>
                    <a:pt x="616" y="293"/>
                    <a:pt x="608" y="269"/>
                    <a:pt x="624" y="245"/>
                  </a:cubicBezTo>
                  <a:cubicBezTo>
                    <a:pt x="640" y="229"/>
                    <a:pt x="648" y="214"/>
                    <a:pt x="656" y="198"/>
                  </a:cubicBezTo>
                  <a:cubicBezTo>
                    <a:pt x="672" y="174"/>
                    <a:pt x="679" y="150"/>
                    <a:pt x="703" y="135"/>
                  </a:cubicBezTo>
                  <a:cubicBezTo>
                    <a:pt x="727" y="111"/>
                    <a:pt x="735" y="87"/>
                    <a:pt x="751" y="79"/>
                  </a:cubicBezTo>
                  <a:cubicBezTo>
                    <a:pt x="751" y="71"/>
                    <a:pt x="759" y="63"/>
                    <a:pt x="759" y="56"/>
                  </a:cubicBezTo>
                  <a:lnTo>
                    <a:pt x="766" y="56"/>
                  </a:lnTo>
                  <a:cubicBezTo>
                    <a:pt x="766" y="48"/>
                    <a:pt x="774" y="48"/>
                    <a:pt x="798" y="40"/>
                  </a:cubicBezTo>
                  <a:cubicBezTo>
                    <a:pt x="814" y="40"/>
                    <a:pt x="830" y="40"/>
                    <a:pt x="830" y="32"/>
                  </a:cubicBezTo>
                  <a:cubicBezTo>
                    <a:pt x="830" y="24"/>
                    <a:pt x="830" y="24"/>
                    <a:pt x="822" y="16"/>
                  </a:cubicBezTo>
                  <a:cubicBezTo>
                    <a:pt x="814" y="8"/>
                    <a:pt x="790" y="8"/>
                    <a:pt x="766" y="8"/>
                  </a:cubicBezTo>
                  <a:cubicBezTo>
                    <a:pt x="727" y="8"/>
                    <a:pt x="695" y="16"/>
                    <a:pt x="679" y="24"/>
                  </a:cubicBezTo>
                  <a:cubicBezTo>
                    <a:pt x="672" y="32"/>
                    <a:pt x="672" y="32"/>
                    <a:pt x="672" y="32"/>
                  </a:cubicBezTo>
                  <a:cubicBezTo>
                    <a:pt x="640" y="56"/>
                    <a:pt x="593" y="79"/>
                    <a:pt x="577" y="111"/>
                  </a:cubicBezTo>
                  <a:cubicBezTo>
                    <a:pt x="569" y="127"/>
                    <a:pt x="569" y="142"/>
                    <a:pt x="561" y="150"/>
                  </a:cubicBezTo>
                  <a:cubicBezTo>
                    <a:pt x="561" y="158"/>
                    <a:pt x="561" y="166"/>
                    <a:pt x="561" y="174"/>
                  </a:cubicBezTo>
                  <a:cubicBezTo>
                    <a:pt x="553" y="174"/>
                    <a:pt x="553" y="182"/>
                    <a:pt x="545" y="182"/>
                  </a:cubicBezTo>
                  <a:cubicBezTo>
                    <a:pt x="545" y="182"/>
                    <a:pt x="537" y="174"/>
                    <a:pt x="537" y="158"/>
                  </a:cubicBezTo>
                  <a:cubicBezTo>
                    <a:pt x="529" y="158"/>
                    <a:pt x="529" y="150"/>
                    <a:pt x="529" y="150"/>
                  </a:cubicBezTo>
                  <a:lnTo>
                    <a:pt x="529" y="142"/>
                  </a:lnTo>
                  <a:cubicBezTo>
                    <a:pt x="529" y="142"/>
                    <a:pt x="529" y="150"/>
                    <a:pt x="521" y="150"/>
                  </a:cubicBezTo>
                  <a:cubicBezTo>
                    <a:pt x="521" y="158"/>
                    <a:pt x="513" y="166"/>
                    <a:pt x="506" y="174"/>
                  </a:cubicBezTo>
                  <a:cubicBezTo>
                    <a:pt x="490" y="190"/>
                    <a:pt x="482" y="206"/>
                    <a:pt x="474" y="214"/>
                  </a:cubicBezTo>
                  <a:cubicBezTo>
                    <a:pt x="466" y="222"/>
                    <a:pt x="466" y="229"/>
                    <a:pt x="466" y="229"/>
                  </a:cubicBezTo>
                  <a:cubicBezTo>
                    <a:pt x="466" y="237"/>
                    <a:pt x="466" y="245"/>
                    <a:pt x="442" y="261"/>
                  </a:cubicBezTo>
                  <a:cubicBezTo>
                    <a:pt x="435" y="261"/>
                    <a:pt x="426" y="261"/>
                    <a:pt x="426" y="269"/>
                  </a:cubicBezTo>
                  <a:cubicBezTo>
                    <a:pt x="387" y="285"/>
                    <a:pt x="355" y="301"/>
                    <a:pt x="332" y="324"/>
                  </a:cubicBezTo>
                  <a:cubicBezTo>
                    <a:pt x="324" y="324"/>
                    <a:pt x="324" y="332"/>
                    <a:pt x="316" y="332"/>
                  </a:cubicBezTo>
                  <a:cubicBezTo>
                    <a:pt x="300" y="348"/>
                    <a:pt x="300" y="348"/>
                    <a:pt x="284" y="348"/>
                  </a:cubicBezTo>
                  <a:lnTo>
                    <a:pt x="276" y="348"/>
                  </a:lnTo>
                  <a:cubicBezTo>
                    <a:pt x="268" y="348"/>
                    <a:pt x="268" y="348"/>
                    <a:pt x="260" y="348"/>
                  </a:cubicBezTo>
                  <a:cubicBezTo>
                    <a:pt x="237" y="348"/>
                    <a:pt x="221" y="348"/>
                    <a:pt x="205" y="356"/>
                  </a:cubicBezTo>
                  <a:cubicBezTo>
                    <a:pt x="182" y="372"/>
                    <a:pt x="110" y="411"/>
                    <a:pt x="87" y="451"/>
                  </a:cubicBezTo>
                  <a:cubicBezTo>
                    <a:pt x="63" y="482"/>
                    <a:pt x="47" y="490"/>
                    <a:pt x="15" y="490"/>
                  </a:cubicBezTo>
                  <a:cubicBezTo>
                    <a:pt x="23" y="498"/>
                    <a:pt x="31" y="506"/>
                    <a:pt x="31" y="506"/>
                  </a:cubicBezTo>
                  <a:cubicBezTo>
                    <a:pt x="55" y="522"/>
                    <a:pt x="79" y="553"/>
                    <a:pt x="87" y="569"/>
                  </a:cubicBezTo>
                  <a:cubicBezTo>
                    <a:pt x="95" y="577"/>
                    <a:pt x="95" y="585"/>
                    <a:pt x="102" y="585"/>
                  </a:cubicBezTo>
                  <a:lnTo>
                    <a:pt x="102" y="585"/>
                  </a:lnTo>
                  <a:cubicBezTo>
                    <a:pt x="110" y="601"/>
                    <a:pt x="126" y="625"/>
                    <a:pt x="197" y="625"/>
                  </a:cubicBezTo>
                  <a:cubicBezTo>
                    <a:pt x="268" y="625"/>
                    <a:pt x="466" y="640"/>
                    <a:pt x="506" y="680"/>
                  </a:cubicBezTo>
                  <a:cubicBezTo>
                    <a:pt x="506" y="680"/>
                    <a:pt x="513" y="688"/>
                    <a:pt x="513" y="696"/>
                  </a:cubicBezTo>
                  <a:cubicBezTo>
                    <a:pt x="529" y="704"/>
                    <a:pt x="537" y="712"/>
                    <a:pt x="553" y="712"/>
                  </a:cubicBezTo>
                  <a:cubicBezTo>
                    <a:pt x="561" y="712"/>
                    <a:pt x="569" y="712"/>
                    <a:pt x="585" y="704"/>
                  </a:cubicBezTo>
                  <a:cubicBezTo>
                    <a:pt x="600" y="704"/>
                    <a:pt x="616" y="696"/>
                    <a:pt x="632" y="696"/>
                  </a:cubicBezTo>
                  <a:cubicBezTo>
                    <a:pt x="640" y="688"/>
                    <a:pt x="648" y="680"/>
                    <a:pt x="664" y="680"/>
                  </a:cubicBezTo>
                  <a:lnTo>
                    <a:pt x="988" y="1115"/>
                  </a:lnTo>
                </a:path>
              </a:pathLst>
            </a:custGeom>
            <a:solidFill>
              <a:schemeClr val="accent6"/>
            </a:solidFill>
            <a:ln>
              <a:solidFill>
                <a:schemeClr val="bg2"/>
              </a:solidFill>
            </a:ln>
            <a:effectLst/>
          </p:spPr>
          <p:txBody>
            <a:bodyPr wrap="none" anchor="ctr"/>
            <a:lstStyle/>
            <a:p>
              <a:endParaRPr lang="en-US" dirty="0">
                <a:latin typeface="Calibri Light" panose="020F0302020204030204"/>
              </a:endParaRPr>
            </a:p>
          </p:txBody>
        </p:sp>
        <p:sp>
          <p:nvSpPr>
            <p:cNvPr id="104" name="Freeform 668"/>
            <p:cNvSpPr>
              <a:spLocks noChangeArrowheads="1"/>
            </p:cNvSpPr>
            <p:nvPr/>
          </p:nvSpPr>
          <p:spPr bwMode="auto">
            <a:xfrm>
              <a:off x="12900220" y="4159834"/>
              <a:ext cx="1036730" cy="1097032"/>
            </a:xfrm>
            <a:custGeom>
              <a:avLst/>
              <a:gdLst>
                <a:gd name="T0" fmla="*/ 538 w 1970"/>
                <a:gd name="T1" fmla="*/ 48 h 2088"/>
                <a:gd name="T2" fmla="*/ 332 w 1970"/>
                <a:gd name="T3" fmla="*/ 143 h 2088"/>
                <a:gd name="T4" fmla="*/ 245 w 1970"/>
                <a:gd name="T5" fmla="*/ 111 h 2088"/>
                <a:gd name="T6" fmla="*/ 174 w 1970"/>
                <a:gd name="T7" fmla="*/ 182 h 2088"/>
                <a:gd name="T8" fmla="*/ 206 w 1970"/>
                <a:gd name="T9" fmla="*/ 395 h 2088"/>
                <a:gd name="T10" fmla="*/ 32 w 1970"/>
                <a:gd name="T11" fmla="*/ 585 h 2088"/>
                <a:gd name="T12" fmla="*/ 32 w 1970"/>
                <a:gd name="T13" fmla="*/ 688 h 2088"/>
                <a:gd name="T14" fmla="*/ 71 w 1970"/>
                <a:gd name="T15" fmla="*/ 815 h 2088"/>
                <a:gd name="T16" fmla="*/ 64 w 1970"/>
                <a:gd name="T17" fmla="*/ 917 h 2088"/>
                <a:gd name="T18" fmla="*/ 55 w 1970"/>
                <a:gd name="T19" fmla="*/ 965 h 2088"/>
                <a:gd name="T20" fmla="*/ 87 w 1970"/>
                <a:gd name="T21" fmla="*/ 1091 h 2088"/>
                <a:gd name="T22" fmla="*/ 237 w 1970"/>
                <a:gd name="T23" fmla="*/ 1194 h 2088"/>
                <a:gd name="T24" fmla="*/ 348 w 1970"/>
                <a:gd name="T25" fmla="*/ 1233 h 2088"/>
                <a:gd name="T26" fmla="*/ 601 w 1970"/>
                <a:gd name="T27" fmla="*/ 1518 h 2088"/>
                <a:gd name="T28" fmla="*/ 625 w 1970"/>
                <a:gd name="T29" fmla="*/ 1629 h 2088"/>
                <a:gd name="T30" fmla="*/ 664 w 1970"/>
                <a:gd name="T31" fmla="*/ 1708 h 2088"/>
                <a:gd name="T32" fmla="*/ 664 w 1970"/>
                <a:gd name="T33" fmla="*/ 1874 h 2088"/>
                <a:gd name="T34" fmla="*/ 704 w 1970"/>
                <a:gd name="T35" fmla="*/ 1945 h 2088"/>
                <a:gd name="T36" fmla="*/ 735 w 1970"/>
                <a:gd name="T37" fmla="*/ 2008 h 2088"/>
                <a:gd name="T38" fmla="*/ 838 w 1970"/>
                <a:gd name="T39" fmla="*/ 2048 h 2088"/>
                <a:gd name="T40" fmla="*/ 1803 w 1970"/>
                <a:gd name="T41" fmla="*/ 1803 h 2088"/>
                <a:gd name="T42" fmla="*/ 1795 w 1970"/>
                <a:gd name="T43" fmla="*/ 1486 h 2088"/>
                <a:gd name="T44" fmla="*/ 1850 w 1970"/>
                <a:gd name="T45" fmla="*/ 1170 h 2088"/>
                <a:gd name="T46" fmla="*/ 1889 w 1970"/>
                <a:gd name="T47" fmla="*/ 917 h 2088"/>
                <a:gd name="T48" fmla="*/ 1929 w 1970"/>
                <a:gd name="T49" fmla="*/ 806 h 2088"/>
                <a:gd name="T50" fmla="*/ 1961 w 1970"/>
                <a:gd name="T51" fmla="*/ 712 h 2088"/>
                <a:gd name="T52" fmla="*/ 1961 w 1970"/>
                <a:gd name="T53" fmla="*/ 672 h 2088"/>
                <a:gd name="T54" fmla="*/ 1882 w 1970"/>
                <a:gd name="T55" fmla="*/ 783 h 2088"/>
                <a:gd name="T56" fmla="*/ 1850 w 1970"/>
                <a:gd name="T57" fmla="*/ 886 h 2088"/>
                <a:gd name="T58" fmla="*/ 1818 w 1970"/>
                <a:gd name="T59" fmla="*/ 886 h 2088"/>
                <a:gd name="T60" fmla="*/ 1771 w 1970"/>
                <a:gd name="T61" fmla="*/ 965 h 2088"/>
                <a:gd name="T62" fmla="*/ 1692 w 1970"/>
                <a:gd name="T63" fmla="*/ 1052 h 2088"/>
                <a:gd name="T64" fmla="*/ 1668 w 1970"/>
                <a:gd name="T65" fmla="*/ 1052 h 2088"/>
                <a:gd name="T66" fmla="*/ 1716 w 1970"/>
                <a:gd name="T67" fmla="*/ 894 h 2088"/>
                <a:gd name="T68" fmla="*/ 1779 w 1970"/>
                <a:gd name="T69" fmla="*/ 806 h 2088"/>
                <a:gd name="T70" fmla="*/ 1739 w 1970"/>
                <a:gd name="T71" fmla="*/ 712 h 2088"/>
                <a:gd name="T72" fmla="*/ 1684 w 1970"/>
                <a:gd name="T73" fmla="*/ 672 h 2088"/>
                <a:gd name="T74" fmla="*/ 1684 w 1970"/>
                <a:gd name="T75" fmla="*/ 569 h 2088"/>
                <a:gd name="T76" fmla="*/ 1581 w 1970"/>
                <a:gd name="T77" fmla="*/ 411 h 2088"/>
                <a:gd name="T78" fmla="*/ 1431 w 1970"/>
                <a:gd name="T79" fmla="*/ 372 h 2088"/>
                <a:gd name="T80" fmla="*/ 1352 w 1970"/>
                <a:gd name="T81" fmla="*/ 395 h 2088"/>
                <a:gd name="T82" fmla="*/ 1297 w 1970"/>
                <a:gd name="T83" fmla="*/ 356 h 2088"/>
                <a:gd name="T84" fmla="*/ 886 w 1970"/>
                <a:gd name="T85" fmla="*/ 253 h 2088"/>
                <a:gd name="T86" fmla="*/ 814 w 1970"/>
                <a:gd name="T87" fmla="*/ 174 h 2088"/>
                <a:gd name="T88" fmla="*/ 799 w 1970"/>
                <a:gd name="T89" fmla="*/ 166 h 2088"/>
                <a:gd name="T90" fmla="*/ 719 w 1970"/>
                <a:gd name="T91" fmla="*/ 127 h 2088"/>
                <a:gd name="T92" fmla="*/ 641 w 1970"/>
                <a:gd name="T93" fmla="*/ 166 h 2088"/>
                <a:gd name="T94" fmla="*/ 648 w 1970"/>
                <a:gd name="T95" fmla="*/ 64 h 2088"/>
                <a:gd name="T96" fmla="*/ 664 w 1970"/>
                <a:gd name="T97" fmla="*/ 0 h 20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970" h="2088">
                  <a:moveTo>
                    <a:pt x="656" y="0"/>
                  </a:moveTo>
                  <a:lnTo>
                    <a:pt x="656" y="0"/>
                  </a:lnTo>
                  <a:cubicBezTo>
                    <a:pt x="625" y="0"/>
                    <a:pt x="585" y="16"/>
                    <a:pt x="585" y="24"/>
                  </a:cubicBezTo>
                  <a:cubicBezTo>
                    <a:pt x="577" y="32"/>
                    <a:pt x="561" y="40"/>
                    <a:pt x="538" y="48"/>
                  </a:cubicBezTo>
                  <a:cubicBezTo>
                    <a:pt x="522" y="56"/>
                    <a:pt x="498" y="64"/>
                    <a:pt x="490" y="71"/>
                  </a:cubicBezTo>
                  <a:cubicBezTo>
                    <a:pt x="482" y="71"/>
                    <a:pt x="475" y="79"/>
                    <a:pt x="466" y="87"/>
                  </a:cubicBezTo>
                  <a:cubicBezTo>
                    <a:pt x="451" y="95"/>
                    <a:pt x="419" y="119"/>
                    <a:pt x="388" y="119"/>
                  </a:cubicBezTo>
                  <a:cubicBezTo>
                    <a:pt x="364" y="127"/>
                    <a:pt x="340" y="135"/>
                    <a:pt x="332" y="143"/>
                  </a:cubicBezTo>
                  <a:cubicBezTo>
                    <a:pt x="316" y="151"/>
                    <a:pt x="308" y="151"/>
                    <a:pt x="293" y="151"/>
                  </a:cubicBezTo>
                  <a:lnTo>
                    <a:pt x="285" y="151"/>
                  </a:lnTo>
                  <a:cubicBezTo>
                    <a:pt x="277" y="143"/>
                    <a:pt x="269" y="143"/>
                    <a:pt x="269" y="135"/>
                  </a:cubicBezTo>
                  <a:cubicBezTo>
                    <a:pt x="253" y="135"/>
                    <a:pt x="253" y="127"/>
                    <a:pt x="245" y="111"/>
                  </a:cubicBezTo>
                  <a:lnTo>
                    <a:pt x="245" y="111"/>
                  </a:lnTo>
                  <a:cubicBezTo>
                    <a:pt x="229" y="119"/>
                    <a:pt x="190" y="166"/>
                    <a:pt x="174" y="174"/>
                  </a:cubicBezTo>
                  <a:lnTo>
                    <a:pt x="174" y="174"/>
                  </a:lnTo>
                  <a:cubicBezTo>
                    <a:pt x="174" y="174"/>
                    <a:pt x="174" y="174"/>
                    <a:pt x="174" y="182"/>
                  </a:cubicBezTo>
                  <a:cubicBezTo>
                    <a:pt x="174" y="198"/>
                    <a:pt x="174" y="222"/>
                    <a:pt x="182" y="238"/>
                  </a:cubicBezTo>
                  <a:cubicBezTo>
                    <a:pt x="182" y="253"/>
                    <a:pt x="182" y="261"/>
                    <a:pt x="190" y="277"/>
                  </a:cubicBezTo>
                  <a:cubicBezTo>
                    <a:pt x="190" y="285"/>
                    <a:pt x="190" y="293"/>
                    <a:pt x="190" y="309"/>
                  </a:cubicBezTo>
                  <a:cubicBezTo>
                    <a:pt x="198" y="332"/>
                    <a:pt x="206" y="364"/>
                    <a:pt x="206" y="395"/>
                  </a:cubicBezTo>
                  <a:cubicBezTo>
                    <a:pt x="206" y="419"/>
                    <a:pt x="198" y="443"/>
                    <a:pt x="182" y="459"/>
                  </a:cubicBezTo>
                  <a:cubicBezTo>
                    <a:pt x="166" y="491"/>
                    <a:pt x="142" y="498"/>
                    <a:pt x="119" y="506"/>
                  </a:cubicBezTo>
                  <a:cubicBezTo>
                    <a:pt x="95" y="514"/>
                    <a:pt x="79" y="522"/>
                    <a:pt x="64" y="538"/>
                  </a:cubicBezTo>
                  <a:cubicBezTo>
                    <a:pt x="40" y="554"/>
                    <a:pt x="32" y="569"/>
                    <a:pt x="32" y="585"/>
                  </a:cubicBezTo>
                  <a:cubicBezTo>
                    <a:pt x="32" y="601"/>
                    <a:pt x="24" y="617"/>
                    <a:pt x="8" y="641"/>
                  </a:cubicBezTo>
                  <a:cubicBezTo>
                    <a:pt x="8" y="649"/>
                    <a:pt x="0" y="656"/>
                    <a:pt x="0" y="664"/>
                  </a:cubicBezTo>
                  <a:cubicBezTo>
                    <a:pt x="0" y="672"/>
                    <a:pt x="0" y="672"/>
                    <a:pt x="0" y="672"/>
                  </a:cubicBezTo>
                  <a:cubicBezTo>
                    <a:pt x="8" y="680"/>
                    <a:pt x="16" y="688"/>
                    <a:pt x="32" y="688"/>
                  </a:cubicBezTo>
                  <a:cubicBezTo>
                    <a:pt x="40" y="696"/>
                    <a:pt x="48" y="696"/>
                    <a:pt x="55" y="704"/>
                  </a:cubicBezTo>
                  <a:cubicBezTo>
                    <a:pt x="79" y="712"/>
                    <a:pt x="87" y="735"/>
                    <a:pt x="87" y="759"/>
                  </a:cubicBezTo>
                  <a:cubicBezTo>
                    <a:pt x="87" y="759"/>
                    <a:pt x="87" y="759"/>
                    <a:pt x="87" y="767"/>
                  </a:cubicBezTo>
                  <a:cubicBezTo>
                    <a:pt x="87" y="783"/>
                    <a:pt x="79" y="799"/>
                    <a:pt x="71" y="815"/>
                  </a:cubicBezTo>
                  <a:cubicBezTo>
                    <a:pt x="55" y="822"/>
                    <a:pt x="55" y="830"/>
                    <a:pt x="55" y="838"/>
                  </a:cubicBezTo>
                  <a:cubicBezTo>
                    <a:pt x="55" y="838"/>
                    <a:pt x="55" y="846"/>
                    <a:pt x="55" y="854"/>
                  </a:cubicBezTo>
                  <a:cubicBezTo>
                    <a:pt x="64" y="862"/>
                    <a:pt x="64" y="878"/>
                    <a:pt x="64" y="886"/>
                  </a:cubicBezTo>
                  <a:cubicBezTo>
                    <a:pt x="64" y="902"/>
                    <a:pt x="64" y="909"/>
                    <a:pt x="64" y="917"/>
                  </a:cubicBezTo>
                  <a:cubicBezTo>
                    <a:pt x="64" y="925"/>
                    <a:pt x="64" y="933"/>
                    <a:pt x="64" y="941"/>
                  </a:cubicBezTo>
                  <a:lnTo>
                    <a:pt x="64" y="941"/>
                  </a:lnTo>
                  <a:lnTo>
                    <a:pt x="64" y="941"/>
                  </a:lnTo>
                  <a:cubicBezTo>
                    <a:pt x="64" y="949"/>
                    <a:pt x="55" y="957"/>
                    <a:pt x="55" y="965"/>
                  </a:cubicBezTo>
                  <a:cubicBezTo>
                    <a:pt x="55" y="973"/>
                    <a:pt x="48" y="981"/>
                    <a:pt x="48" y="988"/>
                  </a:cubicBezTo>
                  <a:cubicBezTo>
                    <a:pt x="40" y="1004"/>
                    <a:pt x="40" y="1012"/>
                    <a:pt x="40" y="1020"/>
                  </a:cubicBezTo>
                  <a:cubicBezTo>
                    <a:pt x="40" y="1044"/>
                    <a:pt x="48" y="1052"/>
                    <a:pt x="64" y="1060"/>
                  </a:cubicBezTo>
                  <a:cubicBezTo>
                    <a:pt x="71" y="1068"/>
                    <a:pt x="79" y="1083"/>
                    <a:pt x="87" y="1091"/>
                  </a:cubicBezTo>
                  <a:cubicBezTo>
                    <a:pt x="95" y="1115"/>
                    <a:pt x="119" y="1123"/>
                    <a:pt x="142" y="1131"/>
                  </a:cubicBezTo>
                  <a:cubicBezTo>
                    <a:pt x="150" y="1139"/>
                    <a:pt x="158" y="1139"/>
                    <a:pt x="166" y="1146"/>
                  </a:cubicBezTo>
                  <a:cubicBezTo>
                    <a:pt x="182" y="1155"/>
                    <a:pt x="190" y="1155"/>
                    <a:pt x="198" y="1155"/>
                  </a:cubicBezTo>
                  <a:cubicBezTo>
                    <a:pt x="214" y="1162"/>
                    <a:pt x="229" y="1162"/>
                    <a:pt x="237" y="1194"/>
                  </a:cubicBezTo>
                  <a:cubicBezTo>
                    <a:pt x="237" y="1202"/>
                    <a:pt x="245" y="1202"/>
                    <a:pt x="253" y="1202"/>
                  </a:cubicBezTo>
                  <a:lnTo>
                    <a:pt x="261" y="1202"/>
                  </a:lnTo>
                  <a:cubicBezTo>
                    <a:pt x="269" y="1202"/>
                    <a:pt x="277" y="1202"/>
                    <a:pt x="277" y="1202"/>
                  </a:cubicBezTo>
                  <a:cubicBezTo>
                    <a:pt x="293" y="1202"/>
                    <a:pt x="324" y="1210"/>
                    <a:pt x="348" y="1233"/>
                  </a:cubicBezTo>
                  <a:cubicBezTo>
                    <a:pt x="372" y="1257"/>
                    <a:pt x="395" y="1281"/>
                    <a:pt x="419" y="1305"/>
                  </a:cubicBezTo>
                  <a:cubicBezTo>
                    <a:pt x="459" y="1344"/>
                    <a:pt x="490" y="1384"/>
                    <a:pt x="506" y="1384"/>
                  </a:cubicBezTo>
                  <a:cubicBezTo>
                    <a:pt x="538" y="1392"/>
                    <a:pt x="601" y="1447"/>
                    <a:pt x="601" y="1510"/>
                  </a:cubicBezTo>
                  <a:cubicBezTo>
                    <a:pt x="601" y="1518"/>
                    <a:pt x="601" y="1518"/>
                    <a:pt x="601" y="1518"/>
                  </a:cubicBezTo>
                  <a:cubicBezTo>
                    <a:pt x="593" y="1526"/>
                    <a:pt x="593" y="1526"/>
                    <a:pt x="593" y="1534"/>
                  </a:cubicBezTo>
                  <a:cubicBezTo>
                    <a:pt x="593" y="1542"/>
                    <a:pt x="601" y="1558"/>
                    <a:pt x="601" y="1573"/>
                  </a:cubicBezTo>
                  <a:cubicBezTo>
                    <a:pt x="609" y="1589"/>
                    <a:pt x="617" y="1613"/>
                    <a:pt x="625" y="1629"/>
                  </a:cubicBezTo>
                  <a:lnTo>
                    <a:pt x="625" y="1629"/>
                  </a:lnTo>
                  <a:cubicBezTo>
                    <a:pt x="625" y="1637"/>
                    <a:pt x="625" y="1637"/>
                    <a:pt x="625" y="1637"/>
                  </a:cubicBezTo>
                  <a:cubicBezTo>
                    <a:pt x="632" y="1645"/>
                    <a:pt x="632" y="1652"/>
                    <a:pt x="632" y="1652"/>
                  </a:cubicBezTo>
                  <a:cubicBezTo>
                    <a:pt x="641" y="1668"/>
                    <a:pt x="648" y="1676"/>
                    <a:pt x="648" y="1684"/>
                  </a:cubicBezTo>
                  <a:cubicBezTo>
                    <a:pt x="648" y="1700"/>
                    <a:pt x="656" y="1700"/>
                    <a:pt x="664" y="1708"/>
                  </a:cubicBezTo>
                  <a:cubicBezTo>
                    <a:pt x="680" y="1716"/>
                    <a:pt x="688" y="1716"/>
                    <a:pt x="688" y="1739"/>
                  </a:cubicBezTo>
                  <a:cubicBezTo>
                    <a:pt x="688" y="1739"/>
                    <a:pt x="688" y="1747"/>
                    <a:pt x="680" y="1755"/>
                  </a:cubicBezTo>
                  <a:cubicBezTo>
                    <a:pt x="672" y="1795"/>
                    <a:pt x="672" y="1803"/>
                    <a:pt x="664" y="1819"/>
                  </a:cubicBezTo>
                  <a:cubicBezTo>
                    <a:pt x="664" y="1834"/>
                    <a:pt x="664" y="1850"/>
                    <a:pt x="664" y="1874"/>
                  </a:cubicBezTo>
                  <a:cubicBezTo>
                    <a:pt x="656" y="1882"/>
                    <a:pt x="656" y="1890"/>
                    <a:pt x="656" y="1890"/>
                  </a:cubicBezTo>
                  <a:cubicBezTo>
                    <a:pt x="656" y="1913"/>
                    <a:pt x="664" y="1913"/>
                    <a:pt x="680" y="1913"/>
                  </a:cubicBezTo>
                  <a:cubicBezTo>
                    <a:pt x="688" y="1921"/>
                    <a:pt x="696" y="1921"/>
                    <a:pt x="704" y="1937"/>
                  </a:cubicBezTo>
                  <a:cubicBezTo>
                    <a:pt x="704" y="1945"/>
                    <a:pt x="704" y="1945"/>
                    <a:pt x="704" y="1945"/>
                  </a:cubicBezTo>
                  <a:cubicBezTo>
                    <a:pt x="704" y="1961"/>
                    <a:pt x="696" y="1969"/>
                    <a:pt x="688" y="1977"/>
                  </a:cubicBezTo>
                  <a:cubicBezTo>
                    <a:pt x="680" y="1985"/>
                    <a:pt x="680" y="1992"/>
                    <a:pt x="680" y="2000"/>
                  </a:cubicBezTo>
                  <a:lnTo>
                    <a:pt x="680" y="2000"/>
                  </a:lnTo>
                  <a:cubicBezTo>
                    <a:pt x="680" y="2008"/>
                    <a:pt x="704" y="2008"/>
                    <a:pt x="735" y="2008"/>
                  </a:cubicBezTo>
                  <a:lnTo>
                    <a:pt x="735" y="2008"/>
                  </a:lnTo>
                  <a:lnTo>
                    <a:pt x="735" y="2008"/>
                  </a:lnTo>
                  <a:lnTo>
                    <a:pt x="735" y="2008"/>
                  </a:lnTo>
                  <a:cubicBezTo>
                    <a:pt x="791" y="2008"/>
                    <a:pt x="822" y="2032"/>
                    <a:pt x="838" y="2048"/>
                  </a:cubicBezTo>
                  <a:cubicBezTo>
                    <a:pt x="854" y="2063"/>
                    <a:pt x="854" y="2079"/>
                    <a:pt x="862" y="2087"/>
                  </a:cubicBezTo>
                  <a:cubicBezTo>
                    <a:pt x="981" y="2079"/>
                    <a:pt x="1289" y="2056"/>
                    <a:pt x="1534" y="2032"/>
                  </a:cubicBezTo>
                  <a:cubicBezTo>
                    <a:pt x="1660" y="2024"/>
                    <a:pt x="1779" y="2008"/>
                    <a:pt x="1834" y="2000"/>
                  </a:cubicBezTo>
                  <a:cubicBezTo>
                    <a:pt x="1834" y="1913"/>
                    <a:pt x="1826" y="1850"/>
                    <a:pt x="1803" y="1803"/>
                  </a:cubicBezTo>
                  <a:cubicBezTo>
                    <a:pt x="1795" y="1787"/>
                    <a:pt x="1795" y="1771"/>
                    <a:pt x="1787" y="1763"/>
                  </a:cubicBezTo>
                  <a:cubicBezTo>
                    <a:pt x="1763" y="1708"/>
                    <a:pt x="1755" y="1692"/>
                    <a:pt x="1771" y="1637"/>
                  </a:cubicBezTo>
                  <a:cubicBezTo>
                    <a:pt x="1779" y="1605"/>
                    <a:pt x="1779" y="1573"/>
                    <a:pt x="1779" y="1550"/>
                  </a:cubicBezTo>
                  <a:cubicBezTo>
                    <a:pt x="1779" y="1518"/>
                    <a:pt x="1771" y="1502"/>
                    <a:pt x="1795" y="1486"/>
                  </a:cubicBezTo>
                  <a:cubicBezTo>
                    <a:pt x="1818" y="1463"/>
                    <a:pt x="1811" y="1431"/>
                    <a:pt x="1795" y="1376"/>
                  </a:cubicBezTo>
                  <a:cubicBezTo>
                    <a:pt x="1779" y="1328"/>
                    <a:pt x="1803" y="1249"/>
                    <a:pt x="1818" y="1233"/>
                  </a:cubicBezTo>
                  <a:cubicBezTo>
                    <a:pt x="1826" y="1226"/>
                    <a:pt x="1826" y="1226"/>
                    <a:pt x="1834" y="1218"/>
                  </a:cubicBezTo>
                  <a:cubicBezTo>
                    <a:pt x="1850" y="1210"/>
                    <a:pt x="1858" y="1202"/>
                    <a:pt x="1850" y="1170"/>
                  </a:cubicBezTo>
                  <a:cubicBezTo>
                    <a:pt x="1850" y="1162"/>
                    <a:pt x="1842" y="1146"/>
                    <a:pt x="1842" y="1139"/>
                  </a:cubicBezTo>
                  <a:cubicBezTo>
                    <a:pt x="1834" y="1107"/>
                    <a:pt x="1826" y="1083"/>
                    <a:pt x="1842" y="1036"/>
                  </a:cubicBezTo>
                  <a:cubicBezTo>
                    <a:pt x="1850" y="1012"/>
                    <a:pt x="1866" y="996"/>
                    <a:pt x="1874" y="981"/>
                  </a:cubicBezTo>
                  <a:cubicBezTo>
                    <a:pt x="1889" y="957"/>
                    <a:pt x="1898" y="941"/>
                    <a:pt x="1889" y="917"/>
                  </a:cubicBezTo>
                  <a:lnTo>
                    <a:pt x="1882" y="909"/>
                  </a:lnTo>
                  <a:cubicBezTo>
                    <a:pt x="1874" y="894"/>
                    <a:pt x="1874" y="894"/>
                    <a:pt x="1889" y="886"/>
                  </a:cubicBezTo>
                  <a:cubicBezTo>
                    <a:pt x="1889" y="878"/>
                    <a:pt x="1889" y="878"/>
                    <a:pt x="1898" y="870"/>
                  </a:cubicBezTo>
                  <a:cubicBezTo>
                    <a:pt x="1929" y="838"/>
                    <a:pt x="1929" y="822"/>
                    <a:pt x="1929" y="806"/>
                  </a:cubicBezTo>
                  <a:lnTo>
                    <a:pt x="1929" y="806"/>
                  </a:lnTo>
                  <a:cubicBezTo>
                    <a:pt x="1937" y="799"/>
                    <a:pt x="1937" y="791"/>
                    <a:pt x="1945" y="783"/>
                  </a:cubicBezTo>
                  <a:cubicBezTo>
                    <a:pt x="1953" y="767"/>
                    <a:pt x="1961" y="759"/>
                    <a:pt x="1961" y="743"/>
                  </a:cubicBezTo>
                  <a:cubicBezTo>
                    <a:pt x="1953" y="728"/>
                    <a:pt x="1961" y="720"/>
                    <a:pt x="1961" y="712"/>
                  </a:cubicBezTo>
                  <a:cubicBezTo>
                    <a:pt x="1969" y="704"/>
                    <a:pt x="1969" y="696"/>
                    <a:pt x="1969" y="696"/>
                  </a:cubicBezTo>
                  <a:cubicBezTo>
                    <a:pt x="1969" y="688"/>
                    <a:pt x="1969" y="680"/>
                    <a:pt x="1969" y="672"/>
                  </a:cubicBezTo>
                  <a:lnTo>
                    <a:pt x="1961" y="672"/>
                  </a:lnTo>
                  <a:lnTo>
                    <a:pt x="1961" y="672"/>
                  </a:lnTo>
                  <a:lnTo>
                    <a:pt x="1953" y="680"/>
                  </a:lnTo>
                  <a:cubicBezTo>
                    <a:pt x="1937" y="688"/>
                    <a:pt x="1929" y="688"/>
                    <a:pt x="1921" y="704"/>
                  </a:cubicBezTo>
                  <a:cubicBezTo>
                    <a:pt x="1921" y="720"/>
                    <a:pt x="1913" y="728"/>
                    <a:pt x="1905" y="735"/>
                  </a:cubicBezTo>
                  <a:cubicBezTo>
                    <a:pt x="1905" y="751"/>
                    <a:pt x="1889" y="767"/>
                    <a:pt x="1882" y="783"/>
                  </a:cubicBezTo>
                  <a:cubicBezTo>
                    <a:pt x="1882" y="799"/>
                    <a:pt x="1874" y="815"/>
                    <a:pt x="1866" y="822"/>
                  </a:cubicBezTo>
                  <a:cubicBezTo>
                    <a:pt x="1858" y="838"/>
                    <a:pt x="1858" y="846"/>
                    <a:pt x="1858" y="854"/>
                  </a:cubicBezTo>
                  <a:cubicBezTo>
                    <a:pt x="1858" y="862"/>
                    <a:pt x="1858" y="862"/>
                    <a:pt x="1858" y="870"/>
                  </a:cubicBezTo>
                  <a:cubicBezTo>
                    <a:pt x="1858" y="878"/>
                    <a:pt x="1858" y="878"/>
                    <a:pt x="1850" y="886"/>
                  </a:cubicBezTo>
                  <a:cubicBezTo>
                    <a:pt x="1850" y="886"/>
                    <a:pt x="1850" y="886"/>
                    <a:pt x="1842" y="886"/>
                  </a:cubicBezTo>
                  <a:lnTo>
                    <a:pt x="1842" y="886"/>
                  </a:lnTo>
                  <a:lnTo>
                    <a:pt x="1834" y="886"/>
                  </a:lnTo>
                  <a:cubicBezTo>
                    <a:pt x="1826" y="886"/>
                    <a:pt x="1826" y="886"/>
                    <a:pt x="1818" y="886"/>
                  </a:cubicBezTo>
                  <a:cubicBezTo>
                    <a:pt x="1811" y="886"/>
                    <a:pt x="1803" y="886"/>
                    <a:pt x="1803" y="902"/>
                  </a:cubicBezTo>
                  <a:cubicBezTo>
                    <a:pt x="1787" y="925"/>
                    <a:pt x="1779" y="933"/>
                    <a:pt x="1779" y="957"/>
                  </a:cubicBezTo>
                  <a:cubicBezTo>
                    <a:pt x="1771" y="957"/>
                    <a:pt x="1771" y="957"/>
                    <a:pt x="1771" y="957"/>
                  </a:cubicBezTo>
                  <a:lnTo>
                    <a:pt x="1771" y="965"/>
                  </a:lnTo>
                  <a:cubicBezTo>
                    <a:pt x="1771" y="981"/>
                    <a:pt x="1763" y="988"/>
                    <a:pt x="1747" y="996"/>
                  </a:cubicBezTo>
                  <a:cubicBezTo>
                    <a:pt x="1731" y="996"/>
                    <a:pt x="1716" y="1004"/>
                    <a:pt x="1708" y="1020"/>
                  </a:cubicBezTo>
                  <a:cubicBezTo>
                    <a:pt x="1708" y="1028"/>
                    <a:pt x="1708" y="1028"/>
                    <a:pt x="1708" y="1036"/>
                  </a:cubicBezTo>
                  <a:cubicBezTo>
                    <a:pt x="1708" y="1044"/>
                    <a:pt x="1700" y="1052"/>
                    <a:pt x="1692" y="1052"/>
                  </a:cubicBezTo>
                  <a:cubicBezTo>
                    <a:pt x="1692" y="1052"/>
                    <a:pt x="1692" y="1052"/>
                    <a:pt x="1684" y="1044"/>
                  </a:cubicBezTo>
                  <a:lnTo>
                    <a:pt x="1684" y="1044"/>
                  </a:lnTo>
                  <a:cubicBezTo>
                    <a:pt x="1676" y="1044"/>
                    <a:pt x="1676" y="1044"/>
                    <a:pt x="1676" y="1052"/>
                  </a:cubicBezTo>
                  <a:cubicBezTo>
                    <a:pt x="1668" y="1052"/>
                    <a:pt x="1668" y="1052"/>
                    <a:pt x="1668" y="1052"/>
                  </a:cubicBezTo>
                  <a:cubicBezTo>
                    <a:pt x="1660" y="1052"/>
                    <a:pt x="1660" y="1052"/>
                    <a:pt x="1660" y="1052"/>
                  </a:cubicBezTo>
                  <a:cubicBezTo>
                    <a:pt x="1660" y="1044"/>
                    <a:pt x="1660" y="1044"/>
                    <a:pt x="1668" y="1004"/>
                  </a:cubicBezTo>
                  <a:cubicBezTo>
                    <a:pt x="1676" y="949"/>
                    <a:pt x="1692" y="933"/>
                    <a:pt x="1700" y="917"/>
                  </a:cubicBezTo>
                  <a:cubicBezTo>
                    <a:pt x="1708" y="909"/>
                    <a:pt x="1716" y="902"/>
                    <a:pt x="1716" y="894"/>
                  </a:cubicBezTo>
                  <a:cubicBezTo>
                    <a:pt x="1716" y="878"/>
                    <a:pt x="1731" y="878"/>
                    <a:pt x="1739" y="878"/>
                  </a:cubicBezTo>
                  <a:lnTo>
                    <a:pt x="1739" y="878"/>
                  </a:lnTo>
                  <a:cubicBezTo>
                    <a:pt x="1755" y="878"/>
                    <a:pt x="1763" y="878"/>
                    <a:pt x="1771" y="854"/>
                  </a:cubicBezTo>
                  <a:cubicBezTo>
                    <a:pt x="1771" y="830"/>
                    <a:pt x="1771" y="822"/>
                    <a:pt x="1779" y="806"/>
                  </a:cubicBezTo>
                  <a:cubicBezTo>
                    <a:pt x="1779" y="799"/>
                    <a:pt x="1779" y="791"/>
                    <a:pt x="1779" y="791"/>
                  </a:cubicBezTo>
                  <a:cubicBezTo>
                    <a:pt x="1779" y="783"/>
                    <a:pt x="1771" y="783"/>
                    <a:pt x="1771" y="783"/>
                  </a:cubicBezTo>
                  <a:lnTo>
                    <a:pt x="1771" y="783"/>
                  </a:lnTo>
                  <a:cubicBezTo>
                    <a:pt x="1739" y="767"/>
                    <a:pt x="1739" y="743"/>
                    <a:pt x="1739" y="712"/>
                  </a:cubicBezTo>
                  <a:cubicBezTo>
                    <a:pt x="1739" y="712"/>
                    <a:pt x="1739" y="712"/>
                    <a:pt x="1739" y="704"/>
                  </a:cubicBezTo>
                  <a:lnTo>
                    <a:pt x="1739" y="696"/>
                  </a:lnTo>
                  <a:cubicBezTo>
                    <a:pt x="1739" y="680"/>
                    <a:pt x="1731" y="680"/>
                    <a:pt x="1708" y="672"/>
                  </a:cubicBezTo>
                  <a:cubicBezTo>
                    <a:pt x="1700" y="672"/>
                    <a:pt x="1692" y="672"/>
                    <a:pt x="1684" y="672"/>
                  </a:cubicBezTo>
                  <a:cubicBezTo>
                    <a:pt x="1676" y="664"/>
                    <a:pt x="1668" y="664"/>
                    <a:pt x="1668" y="664"/>
                  </a:cubicBezTo>
                  <a:cubicBezTo>
                    <a:pt x="1660" y="656"/>
                    <a:pt x="1668" y="649"/>
                    <a:pt x="1668" y="641"/>
                  </a:cubicBezTo>
                  <a:lnTo>
                    <a:pt x="1668" y="641"/>
                  </a:lnTo>
                  <a:cubicBezTo>
                    <a:pt x="1676" y="633"/>
                    <a:pt x="1684" y="609"/>
                    <a:pt x="1684" y="569"/>
                  </a:cubicBezTo>
                  <a:cubicBezTo>
                    <a:pt x="1684" y="491"/>
                    <a:pt x="1637" y="482"/>
                    <a:pt x="1613" y="482"/>
                  </a:cubicBezTo>
                  <a:lnTo>
                    <a:pt x="1613" y="482"/>
                  </a:lnTo>
                  <a:cubicBezTo>
                    <a:pt x="1589" y="475"/>
                    <a:pt x="1589" y="459"/>
                    <a:pt x="1581" y="419"/>
                  </a:cubicBezTo>
                  <a:cubicBezTo>
                    <a:pt x="1581" y="411"/>
                    <a:pt x="1581" y="411"/>
                    <a:pt x="1581" y="411"/>
                  </a:cubicBezTo>
                  <a:cubicBezTo>
                    <a:pt x="1581" y="395"/>
                    <a:pt x="1558" y="388"/>
                    <a:pt x="1526" y="388"/>
                  </a:cubicBezTo>
                  <a:cubicBezTo>
                    <a:pt x="1510" y="388"/>
                    <a:pt x="1486" y="388"/>
                    <a:pt x="1478" y="380"/>
                  </a:cubicBezTo>
                  <a:cubicBezTo>
                    <a:pt x="1471" y="372"/>
                    <a:pt x="1463" y="364"/>
                    <a:pt x="1463" y="364"/>
                  </a:cubicBezTo>
                  <a:cubicBezTo>
                    <a:pt x="1455" y="364"/>
                    <a:pt x="1447" y="372"/>
                    <a:pt x="1431" y="372"/>
                  </a:cubicBezTo>
                  <a:cubicBezTo>
                    <a:pt x="1423" y="380"/>
                    <a:pt x="1407" y="388"/>
                    <a:pt x="1384" y="388"/>
                  </a:cubicBezTo>
                  <a:lnTo>
                    <a:pt x="1384" y="388"/>
                  </a:lnTo>
                  <a:cubicBezTo>
                    <a:pt x="1368" y="395"/>
                    <a:pt x="1360" y="395"/>
                    <a:pt x="1352" y="395"/>
                  </a:cubicBezTo>
                  <a:lnTo>
                    <a:pt x="1352" y="395"/>
                  </a:lnTo>
                  <a:cubicBezTo>
                    <a:pt x="1328" y="395"/>
                    <a:pt x="1320" y="388"/>
                    <a:pt x="1312" y="372"/>
                  </a:cubicBezTo>
                  <a:lnTo>
                    <a:pt x="1312" y="372"/>
                  </a:lnTo>
                  <a:cubicBezTo>
                    <a:pt x="1305" y="372"/>
                    <a:pt x="1305" y="364"/>
                    <a:pt x="1297" y="356"/>
                  </a:cubicBezTo>
                  <a:lnTo>
                    <a:pt x="1297" y="356"/>
                  </a:lnTo>
                  <a:cubicBezTo>
                    <a:pt x="1265" y="324"/>
                    <a:pt x="1067" y="309"/>
                    <a:pt x="996" y="309"/>
                  </a:cubicBezTo>
                  <a:cubicBezTo>
                    <a:pt x="925" y="309"/>
                    <a:pt x="909" y="285"/>
                    <a:pt x="894" y="269"/>
                  </a:cubicBezTo>
                  <a:lnTo>
                    <a:pt x="894" y="269"/>
                  </a:lnTo>
                  <a:cubicBezTo>
                    <a:pt x="894" y="261"/>
                    <a:pt x="886" y="253"/>
                    <a:pt x="886" y="253"/>
                  </a:cubicBezTo>
                  <a:cubicBezTo>
                    <a:pt x="870" y="229"/>
                    <a:pt x="854" y="206"/>
                    <a:pt x="830" y="190"/>
                  </a:cubicBezTo>
                  <a:lnTo>
                    <a:pt x="830" y="190"/>
                  </a:lnTo>
                  <a:cubicBezTo>
                    <a:pt x="822" y="190"/>
                    <a:pt x="814" y="182"/>
                    <a:pt x="814" y="174"/>
                  </a:cubicBezTo>
                  <a:lnTo>
                    <a:pt x="814" y="174"/>
                  </a:lnTo>
                  <a:lnTo>
                    <a:pt x="814" y="174"/>
                  </a:lnTo>
                  <a:cubicBezTo>
                    <a:pt x="806" y="174"/>
                    <a:pt x="806" y="174"/>
                    <a:pt x="806" y="166"/>
                  </a:cubicBezTo>
                  <a:lnTo>
                    <a:pt x="806" y="166"/>
                  </a:lnTo>
                  <a:cubicBezTo>
                    <a:pt x="806" y="166"/>
                    <a:pt x="806" y="166"/>
                    <a:pt x="799" y="166"/>
                  </a:cubicBezTo>
                  <a:cubicBezTo>
                    <a:pt x="783" y="166"/>
                    <a:pt x="783" y="166"/>
                    <a:pt x="783" y="166"/>
                  </a:cubicBezTo>
                  <a:cubicBezTo>
                    <a:pt x="759" y="166"/>
                    <a:pt x="743" y="166"/>
                    <a:pt x="728" y="151"/>
                  </a:cubicBezTo>
                  <a:cubicBezTo>
                    <a:pt x="719" y="143"/>
                    <a:pt x="719" y="135"/>
                    <a:pt x="719" y="135"/>
                  </a:cubicBezTo>
                  <a:cubicBezTo>
                    <a:pt x="719" y="127"/>
                    <a:pt x="719" y="127"/>
                    <a:pt x="719" y="127"/>
                  </a:cubicBezTo>
                  <a:lnTo>
                    <a:pt x="719" y="127"/>
                  </a:lnTo>
                  <a:cubicBezTo>
                    <a:pt x="712" y="127"/>
                    <a:pt x="704" y="135"/>
                    <a:pt x="696" y="135"/>
                  </a:cubicBezTo>
                  <a:cubicBezTo>
                    <a:pt x="672" y="143"/>
                    <a:pt x="656" y="151"/>
                    <a:pt x="648" y="158"/>
                  </a:cubicBezTo>
                  <a:lnTo>
                    <a:pt x="641" y="166"/>
                  </a:lnTo>
                  <a:cubicBezTo>
                    <a:pt x="632" y="166"/>
                    <a:pt x="632" y="158"/>
                    <a:pt x="632" y="158"/>
                  </a:cubicBezTo>
                  <a:cubicBezTo>
                    <a:pt x="625" y="143"/>
                    <a:pt x="632" y="127"/>
                    <a:pt x="641" y="111"/>
                  </a:cubicBezTo>
                  <a:cubicBezTo>
                    <a:pt x="641" y="103"/>
                    <a:pt x="648" y="95"/>
                    <a:pt x="648" y="87"/>
                  </a:cubicBezTo>
                  <a:cubicBezTo>
                    <a:pt x="648" y="79"/>
                    <a:pt x="648" y="71"/>
                    <a:pt x="648" y="64"/>
                  </a:cubicBezTo>
                  <a:cubicBezTo>
                    <a:pt x="648" y="56"/>
                    <a:pt x="648" y="40"/>
                    <a:pt x="656" y="32"/>
                  </a:cubicBezTo>
                  <a:lnTo>
                    <a:pt x="656" y="32"/>
                  </a:lnTo>
                  <a:cubicBezTo>
                    <a:pt x="664" y="24"/>
                    <a:pt x="680" y="8"/>
                    <a:pt x="672" y="0"/>
                  </a:cubicBezTo>
                  <a:cubicBezTo>
                    <a:pt x="672" y="0"/>
                    <a:pt x="672" y="0"/>
                    <a:pt x="664" y="0"/>
                  </a:cubicBezTo>
                  <a:cubicBezTo>
                    <a:pt x="656" y="0"/>
                    <a:pt x="656" y="0"/>
                    <a:pt x="656" y="0"/>
                  </a:cubicBezTo>
                </a:path>
              </a:pathLst>
            </a:custGeom>
            <a:solidFill>
              <a:schemeClr val="accent6"/>
            </a:solidFill>
            <a:ln>
              <a:solidFill>
                <a:schemeClr val="bg2"/>
              </a:solidFill>
            </a:ln>
            <a:effectLst/>
          </p:spPr>
          <p:txBody>
            <a:bodyPr wrap="none" anchor="ctr"/>
            <a:lstStyle/>
            <a:p>
              <a:endParaRPr lang="en-US" dirty="0">
                <a:latin typeface="Calibri Light" panose="020F0302020204030204"/>
              </a:endParaRPr>
            </a:p>
          </p:txBody>
        </p:sp>
        <p:sp>
          <p:nvSpPr>
            <p:cNvPr id="105" name="Freeform 671"/>
            <p:cNvSpPr>
              <a:spLocks noChangeArrowheads="1"/>
            </p:cNvSpPr>
            <p:nvPr/>
          </p:nvSpPr>
          <p:spPr bwMode="auto">
            <a:xfrm>
              <a:off x="13322334" y="4247967"/>
              <a:ext cx="491693" cy="278317"/>
            </a:xfrm>
            <a:custGeom>
              <a:avLst/>
              <a:gdLst>
                <a:gd name="T0" fmla="*/ 862 w 934"/>
                <a:gd name="T1" fmla="*/ 475 h 531"/>
                <a:gd name="T2" fmla="*/ 862 w 934"/>
                <a:gd name="T3" fmla="*/ 475 h 531"/>
                <a:gd name="T4" fmla="*/ 862 w 934"/>
                <a:gd name="T5" fmla="*/ 498 h 531"/>
                <a:gd name="T6" fmla="*/ 878 w 934"/>
                <a:gd name="T7" fmla="*/ 506 h 531"/>
                <a:gd name="T8" fmla="*/ 902 w 934"/>
                <a:gd name="T9" fmla="*/ 506 h 531"/>
                <a:gd name="T10" fmla="*/ 933 w 934"/>
                <a:gd name="T11" fmla="*/ 530 h 531"/>
                <a:gd name="T12" fmla="*/ 933 w 934"/>
                <a:gd name="T13" fmla="*/ 530 h 531"/>
                <a:gd name="T14" fmla="*/ 902 w 934"/>
                <a:gd name="T15" fmla="*/ 506 h 531"/>
                <a:gd name="T16" fmla="*/ 878 w 934"/>
                <a:gd name="T17" fmla="*/ 506 h 531"/>
                <a:gd name="T18" fmla="*/ 862 w 934"/>
                <a:gd name="T19" fmla="*/ 498 h 531"/>
                <a:gd name="T20" fmla="*/ 862 w 934"/>
                <a:gd name="T21" fmla="*/ 475 h 531"/>
                <a:gd name="T22" fmla="*/ 657 w 934"/>
                <a:gd name="T23" fmla="*/ 198 h 531"/>
                <a:gd name="T24" fmla="*/ 657 w 934"/>
                <a:gd name="T25" fmla="*/ 198 h 531"/>
                <a:gd name="T26" fmla="*/ 625 w 934"/>
                <a:gd name="T27" fmla="*/ 206 h 531"/>
                <a:gd name="T28" fmla="*/ 578 w 934"/>
                <a:gd name="T29" fmla="*/ 222 h 531"/>
                <a:gd name="T30" fmla="*/ 578 w 934"/>
                <a:gd name="T31" fmla="*/ 222 h 531"/>
                <a:gd name="T32" fmla="*/ 578 w 934"/>
                <a:gd name="T33" fmla="*/ 222 h 531"/>
                <a:gd name="T34" fmla="*/ 625 w 934"/>
                <a:gd name="T35" fmla="*/ 206 h 531"/>
                <a:gd name="T36" fmla="*/ 657 w 934"/>
                <a:gd name="T37" fmla="*/ 198 h 531"/>
                <a:gd name="T38" fmla="*/ 672 w 934"/>
                <a:gd name="T39" fmla="*/ 214 h 531"/>
                <a:gd name="T40" fmla="*/ 720 w 934"/>
                <a:gd name="T41" fmla="*/ 222 h 531"/>
                <a:gd name="T42" fmla="*/ 775 w 934"/>
                <a:gd name="T43" fmla="*/ 245 h 531"/>
                <a:gd name="T44" fmla="*/ 775 w 934"/>
                <a:gd name="T45" fmla="*/ 253 h 531"/>
                <a:gd name="T46" fmla="*/ 807 w 934"/>
                <a:gd name="T47" fmla="*/ 316 h 531"/>
                <a:gd name="T48" fmla="*/ 807 w 934"/>
                <a:gd name="T49" fmla="*/ 316 h 531"/>
                <a:gd name="T50" fmla="*/ 878 w 934"/>
                <a:gd name="T51" fmla="*/ 403 h 531"/>
                <a:gd name="T52" fmla="*/ 878 w 934"/>
                <a:gd name="T53" fmla="*/ 403 h 531"/>
                <a:gd name="T54" fmla="*/ 807 w 934"/>
                <a:gd name="T55" fmla="*/ 316 h 531"/>
                <a:gd name="T56" fmla="*/ 807 w 934"/>
                <a:gd name="T57" fmla="*/ 316 h 531"/>
                <a:gd name="T58" fmla="*/ 775 w 934"/>
                <a:gd name="T59" fmla="*/ 253 h 531"/>
                <a:gd name="T60" fmla="*/ 775 w 934"/>
                <a:gd name="T61" fmla="*/ 245 h 531"/>
                <a:gd name="T62" fmla="*/ 720 w 934"/>
                <a:gd name="T63" fmla="*/ 222 h 531"/>
                <a:gd name="T64" fmla="*/ 672 w 934"/>
                <a:gd name="T65" fmla="*/ 214 h 531"/>
                <a:gd name="T66" fmla="*/ 657 w 934"/>
                <a:gd name="T67" fmla="*/ 198 h 531"/>
                <a:gd name="T68" fmla="*/ 8 w 934"/>
                <a:gd name="T69" fmla="*/ 8 h 531"/>
                <a:gd name="T70" fmla="*/ 8 w 934"/>
                <a:gd name="T71" fmla="*/ 8 h 531"/>
                <a:gd name="T72" fmla="*/ 8 w 934"/>
                <a:gd name="T73" fmla="*/ 8 h 531"/>
                <a:gd name="T74" fmla="*/ 8 w 934"/>
                <a:gd name="T75" fmla="*/ 8 h 531"/>
                <a:gd name="T76" fmla="*/ 0 w 934"/>
                <a:gd name="T77" fmla="*/ 0 h 531"/>
                <a:gd name="T78" fmla="*/ 0 w 934"/>
                <a:gd name="T79" fmla="*/ 0 h 531"/>
                <a:gd name="T80" fmla="*/ 0 w 934"/>
                <a:gd name="T81" fmla="*/ 0 h 531"/>
                <a:gd name="T82" fmla="*/ 8 w 934"/>
                <a:gd name="T83" fmla="*/ 8 h 531"/>
                <a:gd name="T84" fmla="*/ 0 w 934"/>
                <a:gd name="T85" fmla="*/ 0 h 531"/>
                <a:gd name="T86" fmla="*/ 862 w 934"/>
                <a:gd name="T87" fmla="*/ 475 h 5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34" h="531">
                  <a:moveTo>
                    <a:pt x="862" y="475"/>
                  </a:moveTo>
                  <a:lnTo>
                    <a:pt x="862" y="475"/>
                  </a:lnTo>
                  <a:cubicBezTo>
                    <a:pt x="862" y="483"/>
                    <a:pt x="854" y="490"/>
                    <a:pt x="862" y="498"/>
                  </a:cubicBezTo>
                  <a:cubicBezTo>
                    <a:pt x="862" y="498"/>
                    <a:pt x="870" y="498"/>
                    <a:pt x="878" y="506"/>
                  </a:cubicBezTo>
                  <a:cubicBezTo>
                    <a:pt x="886" y="506"/>
                    <a:pt x="894" y="506"/>
                    <a:pt x="902" y="506"/>
                  </a:cubicBezTo>
                  <a:cubicBezTo>
                    <a:pt x="925" y="514"/>
                    <a:pt x="933" y="514"/>
                    <a:pt x="933" y="530"/>
                  </a:cubicBezTo>
                  <a:lnTo>
                    <a:pt x="933" y="530"/>
                  </a:lnTo>
                  <a:cubicBezTo>
                    <a:pt x="933" y="514"/>
                    <a:pt x="925" y="514"/>
                    <a:pt x="902" y="506"/>
                  </a:cubicBezTo>
                  <a:cubicBezTo>
                    <a:pt x="894" y="506"/>
                    <a:pt x="886" y="506"/>
                    <a:pt x="878" y="506"/>
                  </a:cubicBezTo>
                  <a:cubicBezTo>
                    <a:pt x="870" y="498"/>
                    <a:pt x="862" y="498"/>
                    <a:pt x="862" y="498"/>
                  </a:cubicBezTo>
                  <a:cubicBezTo>
                    <a:pt x="854" y="490"/>
                    <a:pt x="862" y="483"/>
                    <a:pt x="862" y="475"/>
                  </a:cubicBezTo>
                  <a:lnTo>
                    <a:pt x="657" y="198"/>
                  </a:lnTo>
                  <a:lnTo>
                    <a:pt x="657" y="198"/>
                  </a:lnTo>
                  <a:cubicBezTo>
                    <a:pt x="649" y="198"/>
                    <a:pt x="641" y="206"/>
                    <a:pt x="625" y="206"/>
                  </a:cubicBezTo>
                  <a:cubicBezTo>
                    <a:pt x="617" y="214"/>
                    <a:pt x="601" y="222"/>
                    <a:pt x="578" y="222"/>
                  </a:cubicBezTo>
                  <a:lnTo>
                    <a:pt x="578" y="222"/>
                  </a:lnTo>
                  <a:lnTo>
                    <a:pt x="578" y="222"/>
                  </a:lnTo>
                  <a:cubicBezTo>
                    <a:pt x="601" y="222"/>
                    <a:pt x="617" y="214"/>
                    <a:pt x="625" y="206"/>
                  </a:cubicBezTo>
                  <a:cubicBezTo>
                    <a:pt x="641" y="206"/>
                    <a:pt x="649" y="198"/>
                    <a:pt x="657" y="198"/>
                  </a:cubicBezTo>
                  <a:cubicBezTo>
                    <a:pt x="657" y="198"/>
                    <a:pt x="665" y="206"/>
                    <a:pt x="672" y="214"/>
                  </a:cubicBezTo>
                  <a:cubicBezTo>
                    <a:pt x="680" y="222"/>
                    <a:pt x="704" y="222"/>
                    <a:pt x="720" y="222"/>
                  </a:cubicBezTo>
                  <a:cubicBezTo>
                    <a:pt x="752" y="222"/>
                    <a:pt x="775" y="229"/>
                    <a:pt x="775" y="245"/>
                  </a:cubicBezTo>
                  <a:cubicBezTo>
                    <a:pt x="775" y="253"/>
                    <a:pt x="775" y="253"/>
                    <a:pt x="775" y="253"/>
                  </a:cubicBezTo>
                  <a:cubicBezTo>
                    <a:pt x="783" y="293"/>
                    <a:pt x="783" y="309"/>
                    <a:pt x="807" y="316"/>
                  </a:cubicBezTo>
                  <a:lnTo>
                    <a:pt x="807" y="316"/>
                  </a:lnTo>
                  <a:cubicBezTo>
                    <a:pt x="831" y="316"/>
                    <a:pt x="878" y="325"/>
                    <a:pt x="878" y="403"/>
                  </a:cubicBezTo>
                  <a:lnTo>
                    <a:pt x="878" y="403"/>
                  </a:lnTo>
                  <a:cubicBezTo>
                    <a:pt x="878" y="325"/>
                    <a:pt x="831" y="316"/>
                    <a:pt x="807" y="316"/>
                  </a:cubicBezTo>
                  <a:lnTo>
                    <a:pt x="807" y="316"/>
                  </a:lnTo>
                  <a:cubicBezTo>
                    <a:pt x="783" y="309"/>
                    <a:pt x="783" y="293"/>
                    <a:pt x="775" y="253"/>
                  </a:cubicBezTo>
                  <a:cubicBezTo>
                    <a:pt x="775" y="245"/>
                    <a:pt x="775" y="245"/>
                    <a:pt x="775" y="245"/>
                  </a:cubicBezTo>
                  <a:cubicBezTo>
                    <a:pt x="775" y="229"/>
                    <a:pt x="752" y="222"/>
                    <a:pt x="720" y="222"/>
                  </a:cubicBezTo>
                  <a:cubicBezTo>
                    <a:pt x="704" y="222"/>
                    <a:pt x="680" y="222"/>
                    <a:pt x="672" y="214"/>
                  </a:cubicBezTo>
                  <a:cubicBezTo>
                    <a:pt x="665" y="206"/>
                    <a:pt x="657" y="198"/>
                    <a:pt x="657" y="198"/>
                  </a:cubicBezTo>
                  <a:lnTo>
                    <a:pt x="8" y="8"/>
                  </a:lnTo>
                  <a:lnTo>
                    <a:pt x="8" y="8"/>
                  </a:lnTo>
                  <a:lnTo>
                    <a:pt x="8" y="8"/>
                  </a:lnTo>
                  <a:lnTo>
                    <a:pt x="8" y="8"/>
                  </a:lnTo>
                  <a:lnTo>
                    <a:pt x="0" y="0"/>
                  </a:lnTo>
                  <a:lnTo>
                    <a:pt x="0" y="0"/>
                  </a:lnTo>
                  <a:lnTo>
                    <a:pt x="0" y="0"/>
                  </a:lnTo>
                  <a:cubicBezTo>
                    <a:pt x="0" y="8"/>
                    <a:pt x="0" y="8"/>
                    <a:pt x="8" y="8"/>
                  </a:cubicBezTo>
                  <a:cubicBezTo>
                    <a:pt x="0" y="8"/>
                    <a:pt x="0" y="8"/>
                    <a:pt x="0" y="0"/>
                  </a:cubicBezTo>
                  <a:lnTo>
                    <a:pt x="862" y="475"/>
                  </a:lnTo>
                </a:path>
              </a:pathLst>
            </a:custGeom>
            <a:solidFill>
              <a:schemeClr val="accent6"/>
            </a:solidFill>
            <a:ln>
              <a:solidFill>
                <a:schemeClr val="bg2"/>
              </a:solidFill>
            </a:ln>
            <a:effectLst/>
          </p:spPr>
          <p:txBody>
            <a:bodyPr wrap="none" anchor="ctr"/>
            <a:lstStyle/>
            <a:p>
              <a:endParaRPr lang="en-US" dirty="0">
                <a:latin typeface="Calibri Light" panose="020F0302020204030204"/>
              </a:endParaRPr>
            </a:p>
          </p:txBody>
        </p:sp>
        <p:sp>
          <p:nvSpPr>
            <p:cNvPr id="106" name="Freeform 676"/>
            <p:cNvSpPr>
              <a:spLocks noChangeArrowheads="1"/>
            </p:cNvSpPr>
            <p:nvPr/>
          </p:nvSpPr>
          <p:spPr bwMode="auto">
            <a:xfrm>
              <a:off x="13326973" y="4252606"/>
              <a:ext cx="612297" cy="978747"/>
            </a:xfrm>
            <a:custGeom>
              <a:avLst/>
              <a:gdLst>
                <a:gd name="T0" fmla="*/ 1139 w 1164"/>
                <a:gd name="T1" fmla="*/ 490 h 1859"/>
                <a:gd name="T2" fmla="*/ 1091 w 1164"/>
                <a:gd name="T3" fmla="*/ 561 h 1859"/>
                <a:gd name="T4" fmla="*/ 1036 w 1164"/>
                <a:gd name="T5" fmla="*/ 680 h 1859"/>
                <a:gd name="T6" fmla="*/ 1028 w 1164"/>
                <a:gd name="T7" fmla="*/ 704 h 1859"/>
                <a:gd name="T8" fmla="*/ 1004 w 1164"/>
                <a:gd name="T9" fmla="*/ 704 h 1859"/>
                <a:gd name="T10" fmla="*/ 957 w 1164"/>
                <a:gd name="T11" fmla="*/ 783 h 1859"/>
                <a:gd name="T12" fmla="*/ 894 w 1164"/>
                <a:gd name="T13" fmla="*/ 846 h 1859"/>
                <a:gd name="T14" fmla="*/ 878 w 1164"/>
                <a:gd name="T15" fmla="*/ 870 h 1859"/>
                <a:gd name="T16" fmla="*/ 854 w 1164"/>
                <a:gd name="T17" fmla="*/ 870 h 1859"/>
                <a:gd name="T18" fmla="*/ 910 w 1164"/>
                <a:gd name="T19" fmla="*/ 720 h 1859"/>
                <a:gd name="T20" fmla="*/ 965 w 1164"/>
                <a:gd name="T21" fmla="*/ 680 h 1859"/>
                <a:gd name="T22" fmla="*/ 973 w 1164"/>
                <a:gd name="T23" fmla="*/ 617 h 1859"/>
                <a:gd name="T24" fmla="*/ 965 w 1164"/>
                <a:gd name="T25" fmla="*/ 617 h 1859"/>
                <a:gd name="T26" fmla="*/ 925 w 1164"/>
                <a:gd name="T27" fmla="*/ 704 h 1859"/>
                <a:gd name="T28" fmla="*/ 886 w 1164"/>
                <a:gd name="T29" fmla="*/ 743 h 1859"/>
                <a:gd name="T30" fmla="*/ 854 w 1164"/>
                <a:gd name="T31" fmla="*/ 878 h 1859"/>
                <a:gd name="T32" fmla="*/ 870 w 1164"/>
                <a:gd name="T33" fmla="*/ 870 h 1859"/>
                <a:gd name="T34" fmla="*/ 894 w 1164"/>
                <a:gd name="T35" fmla="*/ 846 h 1859"/>
                <a:gd name="T36" fmla="*/ 957 w 1164"/>
                <a:gd name="T37" fmla="*/ 783 h 1859"/>
                <a:gd name="T38" fmla="*/ 1004 w 1164"/>
                <a:gd name="T39" fmla="*/ 712 h 1859"/>
                <a:gd name="T40" fmla="*/ 1028 w 1164"/>
                <a:gd name="T41" fmla="*/ 712 h 1859"/>
                <a:gd name="T42" fmla="*/ 1044 w 1164"/>
                <a:gd name="T43" fmla="*/ 680 h 1859"/>
                <a:gd name="T44" fmla="*/ 1091 w 1164"/>
                <a:gd name="T45" fmla="*/ 561 h 1859"/>
                <a:gd name="T46" fmla="*/ 1147 w 1164"/>
                <a:gd name="T47" fmla="*/ 498 h 1859"/>
                <a:gd name="T48" fmla="*/ 1155 w 1164"/>
                <a:gd name="T49" fmla="*/ 522 h 1859"/>
                <a:gd name="T50" fmla="*/ 1131 w 1164"/>
                <a:gd name="T51" fmla="*/ 609 h 1859"/>
                <a:gd name="T52" fmla="*/ 1084 w 1164"/>
                <a:gd name="T53" fmla="*/ 696 h 1859"/>
                <a:gd name="T54" fmla="*/ 1075 w 1164"/>
                <a:gd name="T55" fmla="*/ 743 h 1859"/>
                <a:gd name="T56" fmla="*/ 1028 w 1164"/>
                <a:gd name="T57" fmla="*/ 965 h 1859"/>
                <a:gd name="T58" fmla="*/ 1004 w 1164"/>
                <a:gd name="T59" fmla="*/ 1059 h 1859"/>
                <a:gd name="T60" fmla="*/ 965 w 1164"/>
                <a:gd name="T61" fmla="*/ 1376 h 1859"/>
                <a:gd name="T62" fmla="*/ 989 w 1164"/>
                <a:gd name="T63" fmla="*/ 1629 h 1859"/>
                <a:gd name="T64" fmla="*/ 1028 w 1164"/>
                <a:gd name="T65" fmla="*/ 1826 h 1859"/>
                <a:gd name="T66" fmla="*/ 981 w 1164"/>
                <a:gd name="T67" fmla="*/ 1581 h 1859"/>
                <a:gd name="T68" fmla="*/ 981 w 1164"/>
                <a:gd name="T69" fmla="*/ 1312 h 1859"/>
                <a:gd name="T70" fmla="*/ 1020 w 1164"/>
                <a:gd name="T71" fmla="*/ 1052 h 1859"/>
                <a:gd name="T72" fmla="*/ 1036 w 1164"/>
                <a:gd name="T73" fmla="*/ 862 h 1859"/>
                <a:gd name="T74" fmla="*/ 1075 w 1164"/>
                <a:gd name="T75" fmla="*/ 728 h 1859"/>
                <a:gd name="T76" fmla="*/ 1123 w 1164"/>
                <a:gd name="T77" fmla="*/ 632 h 1859"/>
                <a:gd name="T78" fmla="*/ 1147 w 1164"/>
                <a:gd name="T79" fmla="*/ 569 h 1859"/>
                <a:gd name="T80" fmla="*/ 1155 w 1164"/>
                <a:gd name="T81" fmla="*/ 498 h 1859"/>
                <a:gd name="T82" fmla="*/ 570 w 1164"/>
                <a:gd name="T83" fmla="*/ 214 h 1859"/>
                <a:gd name="T84" fmla="*/ 483 w 1164"/>
                <a:gd name="T85" fmla="*/ 182 h 1859"/>
                <a:gd name="T86" fmla="*/ 483 w 1164"/>
                <a:gd name="T87" fmla="*/ 182 h 1859"/>
                <a:gd name="T88" fmla="*/ 16 w 1164"/>
                <a:gd name="T89" fmla="*/ 16 h 1859"/>
                <a:gd name="T90" fmla="*/ 0 w 1164"/>
                <a:gd name="T91" fmla="*/ 0 h 1859"/>
                <a:gd name="T92" fmla="*/ 1147 w 1164"/>
                <a:gd name="T93" fmla="*/ 490 h 1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164" h="1859">
                  <a:moveTo>
                    <a:pt x="1147" y="490"/>
                  </a:moveTo>
                  <a:lnTo>
                    <a:pt x="1147" y="490"/>
                  </a:lnTo>
                  <a:cubicBezTo>
                    <a:pt x="1147" y="490"/>
                    <a:pt x="1147" y="490"/>
                    <a:pt x="1139" y="490"/>
                  </a:cubicBezTo>
                  <a:cubicBezTo>
                    <a:pt x="1139" y="498"/>
                    <a:pt x="1139" y="498"/>
                    <a:pt x="1131" y="498"/>
                  </a:cubicBezTo>
                  <a:cubicBezTo>
                    <a:pt x="1123" y="506"/>
                    <a:pt x="1107" y="514"/>
                    <a:pt x="1107" y="530"/>
                  </a:cubicBezTo>
                  <a:cubicBezTo>
                    <a:pt x="1099" y="538"/>
                    <a:pt x="1099" y="546"/>
                    <a:pt x="1091" y="561"/>
                  </a:cubicBezTo>
                  <a:cubicBezTo>
                    <a:pt x="1084" y="569"/>
                    <a:pt x="1075" y="585"/>
                    <a:pt x="1068" y="609"/>
                  </a:cubicBezTo>
                  <a:cubicBezTo>
                    <a:pt x="1060" y="625"/>
                    <a:pt x="1052" y="632"/>
                    <a:pt x="1044" y="648"/>
                  </a:cubicBezTo>
                  <a:cubicBezTo>
                    <a:pt x="1036" y="656"/>
                    <a:pt x="1036" y="664"/>
                    <a:pt x="1036" y="680"/>
                  </a:cubicBezTo>
                  <a:cubicBezTo>
                    <a:pt x="1036" y="688"/>
                    <a:pt x="1036" y="688"/>
                    <a:pt x="1036" y="696"/>
                  </a:cubicBezTo>
                  <a:cubicBezTo>
                    <a:pt x="1036" y="704"/>
                    <a:pt x="1036" y="704"/>
                    <a:pt x="1036" y="704"/>
                  </a:cubicBezTo>
                  <a:lnTo>
                    <a:pt x="1028" y="704"/>
                  </a:lnTo>
                  <a:lnTo>
                    <a:pt x="1028" y="704"/>
                  </a:lnTo>
                  <a:lnTo>
                    <a:pt x="1020" y="704"/>
                  </a:lnTo>
                  <a:cubicBezTo>
                    <a:pt x="1020" y="704"/>
                    <a:pt x="1012" y="704"/>
                    <a:pt x="1004" y="704"/>
                  </a:cubicBezTo>
                  <a:cubicBezTo>
                    <a:pt x="997" y="704"/>
                    <a:pt x="989" y="712"/>
                    <a:pt x="981" y="720"/>
                  </a:cubicBezTo>
                  <a:cubicBezTo>
                    <a:pt x="965" y="743"/>
                    <a:pt x="965" y="751"/>
                    <a:pt x="957" y="775"/>
                  </a:cubicBezTo>
                  <a:cubicBezTo>
                    <a:pt x="957" y="783"/>
                    <a:pt x="957" y="783"/>
                    <a:pt x="957" y="783"/>
                  </a:cubicBezTo>
                  <a:cubicBezTo>
                    <a:pt x="949" y="783"/>
                    <a:pt x="949" y="791"/>
                    <a:pt x="949" y="791"/>
                  </a:cubicBezTo>
                  <a:cubicBezTo>
                    <a:pt x="949" y="807"/>
                    <a:pt x="949" y="807"/>
                    <a:pt x="933" y="814"/>
                  </a:cubicBezTo>
                  <a:cubicBezTo>
                    <a:pt x="917" y="814"/>
                    <a:pt x="894" y="822"/>
                    <a:pt x="894" y="846"/>
                  </a:cubicBezTo>
                  <a:cubicBezTo>
                    <a:pt x="886" y="854"/>
                    <a:pt x="886" y="854"/>
                    <a:pt x="886" y="854"/>
                  </a:cubicBezTo>
                  <a:cubicBezTo>
                    <a:pt x="886" y="862"/>
                    <a:pt x="886" y="870"/>
                    <a:pt x="878" y="870"/>
                  </a:cubicBezTo>
                  <a:lnTo>
                    <a:pt x="878" y="870"/>
                  </a:lnTo>
                  <a:cubicBezTo>
                    <a:pt x="870" y="862"/>
                    <a:pt x="870" y="862"/>
                    <a:pt x="870" y="862"/>
                  </a:cubicBezTo>
                  <a:cubicBezTo>
                    <a:pt x="862" y="862"/>
                    <a:pt x="862" y="870"/>
                    <a:pt x="854" y="870"/>
                  </a:cubicBezTo>
                  <a:lnTo>
                    <a:pt x="854" y="870"/>
                  </a:lnTo>
                  <a:cubicBezTo>
                    <a:pt x="854" y="870"/>
                    <a:pt x="854" y="854"/>
                    <a:pt x="862" y="830"/>
                  </a:cubicBezTo>
                  <a:cubicBezTo>
                    <a:pt x="870" y="775"/>
                    <a:pt x="886" y="759"/>
                    <a:pt x="894" y="743"/>
                  </a:cubicBezTo>
                  <a:cubicBezTo>
                    <a:pt x="902" y="735"/>
                    <a:pt x="910" y="735"/>
                    <a:pt x="910" y="720"/>
                  </a:cubicBezTo>
                  <a:cubicBezTo>
                    <a:pt x="910" y="712"/>
                    <a:pt x="910" y="712"/>
                    <a:pt x="925" y="712"/>
                  </a:cubicBezTo>
                  <a:lnTo>
                    <a:pt x="925" y="712"/>
                  </a:lnTo>
                  <a:cubicBezTo>
                    <a:pt x="941" y="712"/>
                    <a:pt x="957" y="712"/>
                    <a:pt x="965" y="680"/>
                  </a:cubicBezTo>
                  <a:cubicBezTo>
                    <a:pt x="965" y="664"/>
                    <a:pt x="965" y="648"/>
                    <a:pt x="965" y="632"/>
                  </a:cubicBezTo>
                  <a:cubicBezTo>
                    <a:pt x="973" y="625"/>
                    <a:pt x="973" y="617"/>
                    <a:pt x="973" y="609"/>
                  </a:cubicBezTo>
                  <a:cubicBezTo>
                    <a:pt x="973" y="617"/>
                    <a:pt x="973" y="617"/>
                    <a:pt x="973" y="617"/>
                  </a:cubicBezTo>
                  <a:cubicBezTo>
                    <a:pt x="965" y="617"/>
                    <a:pt x="965" y="617"/>
                    <a:pt x="965" y="617"/>
                  </a:cubicBezTo>
                  <a:lnTo>
                    <a:pt x="957" y="609"/>
                  </a:lnTo>
                  <a:cubicBezTo>
                    <a:pt x="957" y="609"/>
                    <a:pt x="965" y="609"/>
                    <a:pt x="965" y="617"/>
                  </a:cubicBezTo>
                  <a:cubicBezTo>
                    <a:pt x="965" y="617"/>
                    <a:pt x="965" y="625"/>
                    <a:pt x="965" y="632"/>
                  </a:cubicBezTo>
                  <a:cubicBezTo>
                    <a:pt x="957" y="648"/>
                    <a:pt x="957" y="656"/>
                    <a:pt x="957" y="680"/>
                  </a:cubicBezTo>
                  <a:cubicBezTo>
                    <a:pt x="949" y="704"/>
                    <a:pt x="941" y="704"/>
                    <a:pt x="925" y="704"/>
                  </a:cubicBezTo>
                  <a:lnTo>
                    <a:pt x="925" y="704"/>
                  </a:lnTo>
                  <a:cubicBezTo>
                    <a:pt x="917" y="704"/>
                    <a:pt x="902" y="704"/>
                    <a:pt x="902" y="720"/>
                  </a:cubicBezTo>
                  <a:cubicBezTo>
                    <a:pt x="902" y="728"/>
                    <a:pt x="894" y="735"/>
                    <a:pt x="886" y="743"/>
                  </a:cubicBezTo>
                  <a:cubicBezTo>
                    <a:pt x="878" y="759"/>
                    <a:pt x="862" y="775"/>
                    <a:pt x="854" y="830"/>
                  </a:cubicBezTo>
                  <a:cubicBezTo>
                    <a:pt x="846" y="870"/>
                    <a:pt x="846" y="870"/>
                    <a:pt x="846" y="878"/>
                  </a:cubicBezTo>
                  <a:cubicBezTo>
                    <a:pt x="846" y="878"/>
                    <a:pt x="846" y="878"/>
                    <a:pt x="854" y="878"/>
                  </a:cubicBezTo>
                  <a:cubicBezTo>
                    <a:pt x="854" y="878"/>
                    <a:pt x="854" y="878"/>
                    <a:pt x="862" y="878"/>
                  </a:cubicBezTo>
                  <a:cubicBezTo>
                    <a:pt x="862" y="870"/>
                    <a:pt x="862" y="870"/>
                    <a:pt x="870" y="870"/>
                  </a:cubicBezTo>
                  <a:lnTo>
                    <a:pt x="870" y="870"/>
                  </a:lnTo>
                  <a:cubicBezTo>
                    <a:pt x="878" y="878"/>
                    <a:pt x="878" y="878"/>
                    <a:pt x="878" y="878"/>
                  </a:cubicBezTo>
                  <a:cubicBezTo>
                    <a:pt x="886" y="878"/>
                    <a:pt x="894" y="870"/>
                    <a:pt x="894" y="862"/>
                  </a:cubicBezTo>
                  <a:cubicBezTo>
                    <a:pt x="894" y="854"/>
                    <a:pt x="894" y="854"/>
                    <a:pt x="894" y="846"/>
                  </a:cubicBezTo>
                  <a:cubicBezTo>
                    <a:pt x="902" y="830"/>
                    <a:pt x="917" y="822"/>
                    <a:pt x="933" y="822"/>
                  </a:cubicBezTo>
                  <a:cubicBezTo>
                    <a:pt x="949" y="814"/>
                    <a:pt x="957" y="807"/>
                    <a:pt x="957" y="791"/>
                  </a:cubicBezTo>
                  <a:lnTo>
                    <a:pt x="957" y="783"/>
                  </a:lnTo>
                  <a:cubicBezTo>
                    <a:pt x="965" y="783"/>
                    <a:pt x="965" y="783"/>
                    <a:pt x="965" y="783"/>
                  </a:cubicBezTo>
                  <a:cubicBezTo>
                    <a:pt x="965" y="759"/>
                    <a:pt x="973" y="751"/>
                    <a:pt x="989" y="728"/>
                  </a:cubicBezTo>
                  <a:cubicBezTo>
                    <a:pt x="989" y="712"/>
                    <a:pt x="997" y="712"/>
                    <a:pt x="1004" y="712"/>
                  </a:cubicBezTo>
                  <a:cubicBezTo>
                    <a:pt x="1012" y="712"/>
                    <a:pt x="1012" y="712"/>
                    <a:pt x="1020" y="712"/>
                  </a:cubicBezTo>
                  <a:lnTo>
                    <a:pt x="1028" y="712"/>
                  </a:lnTo>
                  <a:lnTo>
                    <a:pt x="1028" y="712"/>
                  </a:lnTo>
                  <a:cubicBezTo>
                    <a:pt x="1036" y="712"/>
                    <a:pt x="1036" y="712"/>
                    <a:pt x="1036" y="712"/>
                  </a:cubicBezTo>
                  <a:cubicBezTo>
                    <a:pt x="1044" y="704"/>
                    <a:pt x="1044" y="704"/>
                    <a:pt x="1044" y="696"/>
                  </a:cubicBezTo>
                  <a:cubicBezTo>
                    <a:pt x="1044" y="688"/>
                    <a:pt x="1044" y="688"/>
                    <a:pt x="1044" y="680"/>
                  </a:cubicBezTo>
                  <a:cubicBezTo>
                    <a:pt x="1044" y="672"/>
                    <a:pt x="1044" y="664"/>
                    <a:pt x="1052" y="648"/>
                  </a:cubicBezTo>
                  <a:cubicBezTo>
                    <a:pt x="1060" y="641"/>
                    <a:pt x="1068" y="625"/>
                    <a:pt x="1068" y="609"/>
                  </a:cubicBezTo>
                  <a:cubicBezTo>
                    <a:pt x="1075" y="593"/>
                    <a:pt x="1091" y="577"/>
                    <a:pt x="1091" y="561"/>
                  </a:cubicBezTo>
                  <a:cubicBezTo>
                    <a:pt x="1099" y="554"/>
                    <a:pt x="1107" y="546"/>
                    <a:pt x="1107" y="530"/>
                  </a:cubicBezTo>
                  <a:cubicBezTo>
                    <a:pt x="1115" y="514"/>
                    <a:pt x="1123" y="514"/>
                    <a:pt x="1139" y="506"/>
                  </a:cubicBezTo>
                  <a:lnTo>
                    <a:pt x="1147" y="498"/>
                  </a:lnTo>
                  <a:lnTo>
                    <a:pt x="1147" y="498"/>
                  </a:lnTo>
                  <a:lnTo>
                    <a:pt x="1155" y="498"/>
                  </a:lnTo>
                  <a:cubicBezTo>
                    <a:pt x="1155" y="506"/>
                    <a:pt x="1155" y="514"/>
                    <a:pt x="1155" y="522"/>
                  </a:cubicBezTo>
                  <a:cubicBezTo>
                    <a:pt x="1155" y="522"/>
                    <a:pt x="1155" y="530"/>
                    <a:pt x="1147" y="538"/>
                  </a:cubicBezTo>
                  <a:cubicBezTo>
                    <a:pt x="1147" y="546"/>
                    <a:pt x="1139" y="554"/>
                    <a:pt x="1147" y="569"/>
                  </a:cubicBezTo>
                  <a:cubicBezTo>
                    <a:pt x="1147" y="585"/>
                    <a:pt x="1139" y="593"/>
                    <a:pt x="1131" y="609"/>
                  </a:cubicBezTo>
                  <a:cubicBezTo>
                    <a:pt x="1123" y="617"/>
                    <a:pt x="1123" y="625"/>
                    <a:pt x="1115" y="632"/>
                  </a:cubicBezTo>
                  <a:lnTo>
                    <a:pt x="1115" y="632"/>
                  </a:lnTo>
                  <a:cubicBezTo>
                    <a:pt x="1115" y="648"/>
                    <a:pt x="1115" y="664"/>
                    <a:pt x="1084" y="696"/>
                  </a:cubicBezTo>
                  <a:cubicBezTo>
                    <a:pt x="1075" y="704"/>
                    <a:pt x="1075" y="704"/>
                    <a:pt x="1075" y="712"/>
                  </a:cubicBezTo>
                  <a:cubicBezTo>
                    <a:pt x="1060" y="720"/>
                    <a:pt x="1060" y="720"/>
                    <a:pt x="1068" y="735"/>
                  </a:cubicBezTo>
                  <a:lnTo>
                    <a:pt x="1075" y="743"/>
                  </a:lnTo>
                  <a:cubicBezTo>
                    <a:pt x="1084" y="767"/>
                    <a:pt x="1075" y="783"/>
                    <a:pt x="1060" y="807"/>
                  </a:cubicBezTo>
                  <a:cubicBezTo>
                    <a:pt x="1052" y="822"/>
                    <a:pt x="1036" y="838"/>
                    <a:pt x="1028" y="862"/>
                  </a:cubicBezTo>
                  <a:cubicBezTo>
                    <a:pt x="1012" y="909"/>
                    <a:pt x="1020" y="933"/>
                    <a:pt x="1028" y="965"/>
                  </a:cubicBezTo>
                  <a:cubicBezTo>
                    <a:pt x="1028" y="972"/>
                    <a:pt x="1036" y="988"/>
                    <a:pt x="1036" y="996"/>
                  </a:cubicBezTo>
                  <a:cubicBezTo>
                    <a:pt x="1044" y="1028"/>
                    <a:pt x="1036" y="1036"/>
                    <a:pt x="1020" y="1044"/>
                  </a:cubicBezTo>
                  <a:cubicBezTo>
                    <a:pt x="1012" y="1052"/>
                    <a:pt x="1012" y="1052"/>
                    <a:pt x="1004" y="1059"/>
                  </a:cubicBezTo>
                  <a:cubicBezTo>
                    <a:pt x="989" y="1075"/>
                    <a:pt x="965" y="1154"/>
                    <a:pt x="981" y="1202"/>
                  </a:cubicBezTo>
                  <a:cubicBezTo>
                    <a:pt x="997" y="1257"/>
                    <a:pt x="1004" y="1289"/>
                    <a:pt x="981" y="1312"/>
                  </a:cubicBezTo>
                  <a:cubicBezTo>
                    <a:pt x="957" y="1328"/>
                    <a:pt x="965" y="1344"/>
                    <a:pt x="965" y="1376"/>
                  </a:cubicBezTo>
                  <a:cubicBezTo>
                    <a:pt x="965" y="1399"/>
                    <a:pt x="965" y="1431"/>
                    <a:pt x="957" y="1463"/>
                  </a:cubicBezTo>
                  <a:cubicBezTo>
                    <a:pt x="941" y="1518"/>
                    <a:pt x="949" y="1534"/>
                    <a:pt x="973" y="1589"/>
                  </a:cubicBezTo>
                  <a:cubicBezTo>
                    <a:pt x="981" y="1597"/>
                    <a:pt x="981" y="1613"/>
                    <a:pt x="989" y="1629"/>
                  </a:cubicBezTo>
                  <a:cubicBezTo>
                    <a:pt x="1012" y="1676"/>
                    <a:pt x="1020" y="1739"/>
                    <a:pt x="1020" y="1826"/>
                  </a:cubicBezTo>
                  <a:cubicBezTo>
                    <a:pt x="965" y="1834"/>
                    <a:pt x="846" y="1850"/>
                    <a:pt x="720" y="1858"/>
                  </a:cubicBezTo>
                  <a:cubicBezTo>
                    <a:pt x="854" y="1850"/>
                    <a:pt x="965" y="1834"/>
                    <a:pt x="1028" y="1826"/>
                  </a:cubicBezTo>
                  <a:lnTo>
                    <a:pt x="1028" y="1826"/>
                  </a:lnTo>
                  <a:cubicBezTo>
                    <a:pt x="1028" y="1739"/>
                    <a:pt x="1012" y="1676"/>
                    <a:pt x="997" y="1629"/>
                  </a:cubicBezTo>
                  <a:cubicBezTo>
                    <a:pt x="989" y="1613"/>
                    <a:pt x="981" y="1597"/>
                    <a:pt x="981" y="1581"/>
                  </a:cubicBezTo>
                  <a:cubicBezTo>
                    <a:pt x="957" y="1534"/>
                    <a:pt x="949" y="1518"/>
                    <a:pt x="965" y="1463"/>
                  </a:cubicBezTo>
                  <a:cubicBezTo>
                    <a:pt x="973" y="1431"/>
                    <a:pt x="973" y="1399"/>
                    <a:pt x="973" y="1376"/>
                  </a:cubicBezTo>
                  <a:cubicBezTo>
                    <a:pt x="973" y="1352"/>
                    <a:pt x="965" y="1328"/>
                    <a:pt x="981" y="1312"/>
                  </a:cubicBezTo>
                  <a:cubicBezTo>
                    <a:pt x="1012" y="1289"/>
                    <a:pt x="1004" y="1257"/>
                    <a:pt x="989" y="1202"/>
                  </a:cubicBezTo>
                  <a:cubicBezTo>
                    <a:pt x="973" y="1154"/>
                    <a:pt x="997" y="1083"/>
                    <a:pt x="1012" y="1059"/>
                  </a:cubicBezTo>
                  <a:cubicBezTo>
                    <a:pt x="1020" y="1059"/>
                    <a:pt x="1020" y="1052"/>
                    <a:pt x="1020" y="1052"/>
                  </a:cubicBezTo>
                  <a:cubicBezTo>
                    <a:pt x="1036" y="1036"/>
                    <a:pt x="1052" y="1028"/>
                    <a:pt x="1044" y="996"/>
                  </a:cubicBezTo>
                  <a:cubicBezTo>
                    <a:pt x="1044" y="981"/>
                    <a:pt x="1036" y="972"/>
                    <a:pt x="1036" y="965"/>
                  </a:cubicBezTo>
                  <a:cubicBezTo>
                    <a:pt x="1028" y="933"/>
                    <a:pt x="1020" y="909"/>
                    <a:pt x="1036" y="862"/>
                  </a:cubicBezTo>
                  <a:cubicBezTo>
                    <a:pt x="1044" y="846"/>
                    <a:pt x="1052" y="830"/>
                    <a:pt x="1068" y="814"/>
                  </a:cubicBezTo>
                  <a:cubicBezTo>
                    <a:pt x="1084" y="783"/>
                    <a:pt x="1091" y="767"/>
                    <a:pt x="1084" y="743"/>
                  </a:cubicBezTo>
                  <a:cubicBezTo>
                    <a:pt x="1075" y="735"/>
                    <a:pt x="1075" y="728"/>
                    <a:pt x="1075" y="728"/>
                  </a:cubicBezTo>
                  <a:cubicBezTo>
                    <a:pt x="1068" y="720"/>
                    <a:pt x="1068" y="720"/>
                    <a:pt x="1075" y="712"/>
                  </a:cubicBezTo>
                  <a:cubicBezTo>
                    <a:pt x="1084" y="712"/>
                    <a:pt x="1084" y="704"/>
                    <a:pt x="1091" y="696"/>
                  </a:cubicBezTo>
                  <a:cubicBezTo>
                    <a:pt x="1115" y="664"/>
                    <a:pt x="1123" y="648"/>
                    <a:pt x="1123" y="632"/>
                  </a:cubicBezTo>
                  <a:lnTo>
                    <a:pt x="1123" y="632"/>
                  </a:lnTo>
                  <a:cubicBezTo>
                    <a:pt x="1123" y="625"/>
                    <a:pt x="1131" y="617"/>
                    <a:pt x="1139" y="609"/>
                  </a:cubicBezTo>
                  <a:cubicBezTo>
                    <a:pt x="1147" y="601"/>
                    <a:pt x="1155" y="585"/>
                    <a:pt x="1147" y="569"/>
                  </a:cubicBezTo>
                  <a:cubicBezTo>
                    <a:pt x="1147" y="561"/>
                    <a:pt x="1155" y="546"/>
                    <a:pt x="1155" y="538"/>
                  </a:cubicBezTo>
                  <a:cubicBezTo>
                    <a:pt x="1163" y="530"/>
                    <a:pt x="1163" y="530"/>
                    <a:pt x="1163" y="522"/>
                  </a:cubicBezTo>
                  <a:cubicBezTo>
                    <a:pt x="1163" y="514"/>
                    <a:pt x="1163" y="498"/>
                    <a:pt x="1155" y="498"/>
                  </a:cubicBezTo>
                  <a:cubicBezTo>
                    <a:pt x="1155" y="490"/>
                    <a:pt x="1155" y="490"/>
                    <a:pt x="1147" y="490"/>
                  </a:cubicBezTo>
                  <a:lnTo>
                    <a:pt x="570" y="214"/>
                  </a:lnTo>
                  <a:lnTo>
                    <a:pt x="570" y="214"/>
                  </a:lnTo>
                  <a:cubicBezTo>
                    <a:pt x="554" y="221"/>
                    <a:pt x="546" y="221"/>
                    <a:pt x="538" y="221"/>
                  </a:cubicBezTo>
                  <a:cubicBezTo>
                    <a:pt x="546" y="221"/>
                    <a:pt x="554" y="221"/>
                    <a:pt x="570" y="214"/>
                  </a:cubicBezTo>
                  <a:lnTo>
                    <a:pt x="483" y="182"/>
                  </a:lnTo>
                  <a:lnTo>
                    <a:pt x="483" y="182"/>
                  </a:lnTo>
                  <a:cubicBezTo>
                    <a:pt x="491" y="190"/>
                    <a:pt x="491" y="198"/>
                    <a:pt x="498" y="198"/>
                  </a:cubicBezTo>
                  <a:cubicBezTo>
                    <a:pt x="491" y="198"/>
                    <a:pt x="491" y="190"/>
                    <a:pt x="483" y="182"/>
                  </a:cubicBezTo>
                  <a:lnTo>
                    <a:pt x="0" y="0"/>
                  </a:lnTo>
                  <a:lnTo>
                    <a:pt x="0" y="0"/>
                  </a:lnTo>
                  <a:cubicBezTo>
                    <a:pt x="0" y="8"/>
                    <a:pt x="8" y="16"/>
                    <a:pt x="16" y="16"/>
                  </a:cubicBezTo>
                  <a:cubicBezTo>
                    <a:pt x="8" y="16"/>
                    <a:pt x="0" y="8"/>
                    <a:pt x="0" y="0"/>
                  </a:cubicBezTo>
                  <a:lnTo>
                    <a:pt x="0" y="0"/>
                  </a:lnTo>
                  <a:lnTo>
                    <a:pt x="0" y="0"/>
                  </a:lnTo>
                  <a:lnTo>
                    <a:pt x="0" y="0"/>
                  </a:lnTo>
                  <a:lnTo>
                    <a:pt x="0" y="0"/>
                  </a:lnTo>
                  <a:lnTo>
                    <a:pt x="1147" y="490"/>
                  </a:lnTo>
                </a:path>
              </a:pathLst>
            </a:custGeom>
            <a:solidFill>
              <a:schemeClr val="accent6"/>
            </a:solidFill>
            <a:ln>
              <a:solidFill>
                <a:schemeClr val="bg2"/>
              </a:solidFill>
            </a:ln>
            <a:effectLst/>
          </p:spPr>
          <p:txBody>
            <a:bodyPr wrap="none" anchor="ctr"/>
            <a:lstStyle/>
            <a:p>
              <a:endParaRPr lang="en-US" dirty="0">
                <a:latin typeface="Calibri Light" panose="020F0302020204030204"/>
              </a:endParaRPr>
            </a:p>
          </p:txBody>
        </p:sp>
        <p:sp>
          <p:nvSpPr>
            <p:cNvPr id="107" name="Freeform 677"/>
            <p:cNvSpPr>
              <a:spLocks noChangeArrowheads="1"/>
            </p:cNvSpPr>
            <p:nvPr/>
          </p:nvSpPr>
          <p:spPr bwMode="auto">
            <a:xfrm>
              <a:off x="13326973" y="4247967"/>
              <a:ext cx="507929" cy="324703"/>
            </a:xfrm>
            <a:custGeom>
              <a:avLst/>
              <a:gdLst>
                <a:gd name="T0" fmla="*/ 933 w 966"/>
                <a:gd name="T1" fmla="*/ 546 h 618"/>
                <a:gd name="T2" fmla="*/ 933 w 966"/>
                <a:gd name="T3" fmla="*/ 546 h 618"/>
                <a:gd name="T4" fmla="*/ 957 w 966"/>
                <a:gd name="T5" fmla="*/ 609 h 618"/>
                <a:gd name="T6" fmla="*/ 965 w 966"/>
                <a:gd name="T7" fmla="*/ 617 h 618"/>
                <a:gd name="T8" fmla="*/ 965 w 966"/>
                <a:gd name="T9" fmla="*/ 617 h 618"/>
                <a:gd name="T10" fmla="*/ 957 w 966"/>
                <a:gd name="T11" fmla="*/ 609 h 618"/>
                <a:gd name="T12" fmla="*/ 933 w 966"/>
                <a:gd name="T13" fmla="*/ 546 h 618"/>
                <a:gd name="T14" fmla="*/ 16 w 966"/>
                <a:gd name="T15" fmla="*/ 16 h 618"/>
                <a:gd name="T16" fmla="*/ 16 w 966"/>
                <a:gd name="T17" fmla="*/ 16 h 618"/>
                <a:gd name="T18" fmla="*/ 16 w 966"/>
                <a:gd name="T19" fmla="*/ 16 h 618"/>
                <a:gd name="T20" fmla="*/ 72 w 966"/>
                <a:gd name="T21" fmla="*/ 79 h 618"/>
                <a:gd name="T22" fmla="*/ 87 w 966"/>
                <a:gd name="T23" fmla="*/ 95 h 618"/>
                <a:gd name="T24" fmla="*/ 87 w 966"/>
                <a:gd name="T25" fmla="*/ 95 h 618"/>
                <a:gd name="T26" fmla="*/ 182 w 966"/>
                <a:gd name="T27" fmla="*/ 135 h 618"/>
                <a:gd name="T28" fmla="*/ 491 w 966"/>
                <a:gd name="T29" fmla="*/ 190 h 618"/>
                <a:gd name="T30" fmla="*/ 498 w 966"/>
                <a:gd name="T31" fmla="*/ 206 h 618"/>
                <a:gd name="T32" fmla="*/ 538 w 966"/>
                <a:gd name="T33" fmla="*/ 222 h 618"/>
                <a:gd name="T34" fmla="*/ 570 w 966"/>
                <a:gd name="T35" fmla="*/ 214 h 618"/>
                <a:gd name="T36" fmla="*/ 617 w 966"/>
                <a:gd name="T37" fmla="*/ 206 h 618"/>
                <a:gd name="T38" fmla="*/ 649 w 966"/>
                <a:gd name="T39" fmla="*/ 190 h 618"/>
                <a:gd name="T40" fmla="*/ 664 w 966"/>
                <a:gd name="T41" fmla="*/ 206 h 618"/>
                <a:gd name="T42" fmla="*/ 712 w 966"/>
                <a:gd name="T43" fmla="*/ 214 h 618"/>
                <a:gd name="T44" fmla="*/ 775 w 966"/>
                <a:gd name="T45" fmla="*/ 245 h 618"/>
                <a:gd name="T46" fmla="*/ 775 w 966"/>
                <a:gd name="T47" fmla="*/ 253 h 618"/>
                <a:gd name="T48" fmla="*/ 799 w 966"/>
                <a:gd name="T49" fmla="*/ 309 h 618"/>
                <a:gd name="T50" fmla="*/ 799 w 966"/>
                <a:gd name="T51" fmla="*/ 309 h 618"/>
                <a:gd name="T52" fmla="*/ 878 w 966"/>
                <a:gd name="T53" fmla="*/ 403 h 618"/>
                <a:gd name="T54" fmla="*/ 878 w 966"/>
                <a:gd name="T55" fmla="*/ 403 h 618"/>
                <a:gd name="T56" fmla="*/ 799 w 966"/>
                <a:gd name="T57" fmla="*/ 309 h 618"/>
                <a:gd name="T58" fmla="*/ 799 w 966"/>
                <a:gd name="T59" fmla="*/ 309 h 618"/>
                <a:gd name="T60" fmla="*/ 775 w 966"/>
                <a:gd name="T61" fmla="*/ 253 h 618"/>
                <a:gd name="T62" fmla="*/ 775 w 966"/>
                <a:gd name="T63" fmla="*/ 245 h 618"/>
                <a:gd name="T64" fmla="*/ 712 w 966"/>
                <a:gd name="T65" fmla="*/ 214 h 618"/>
                <a:gd name="T66" fmla="*/ 664 w 966"/>
                <a:gd name="T67" fmla="*/ 206 h 618"/>
                <a:gd name="T68" fmla="*/ 649 w 966"/>
                <a:gd name="T69" fmla="*/ 190 h 618"/>
                <a:gd name="T70" fmla="*/ 617 w 966"/>
                <a:gd name="T71" fmla="*/ 206 h 618"/>
                <a:gd name="T72" fmla="*/ 570 w 966"/>
                <a:gd name="T73" fmla="*/ 214 h 618"/>
                <a:gd name="T74" fmla="*/ 538 w 966"/>
                <a:gd name="T75" fmla="*/ 222 h 618"/>
                <a:gd name="T76" fmla="*/ 498 w 966"/>
                <a:gd name="T77" fmla="*/ 206 h 618"/>
                <a:gd name="T78" fmla="*/ 491 w 966"/>
                <a:gd name="T79" fmla="*/ 190 h 618"/>
                <a:gd name="T80" fmla="*/ 182 w 966"/>
                <a:gd name="T81" fmla="*/ 135 h 618"/>
                <a:gd name="T82" fmla="*/ 87 w 966"/>
                <a:gd name="T83" fmla="*/ 95 h 618"/>
                <a:gd name="T84" fmla="*/ 87 w 966"/>
                <a:gd name="T85" fmla="*/ 95 h 618"/>
                <a:gd name="T86" fmla="*/ 72 w 966"/>
                <a:gd name="T87" fmla="*/ 79 h 618"/>
                <a:gd name="T88" fmla="*/ 16 w 966"/>
                <a:gd name="T89" fmla="*/ 16 h 618"/>
                <a:gd name="T90" fmla="*/ 16 w 966"/>
                <a:gd name="T91" fmla="*/ 16 h 618"/>
                <a:gd name="T92" fmla="*/ 16 w 966"/>
                <a:gd name="T93" fmla="*/ 16 h 618"/>
                <a:gd name="T94" fmla="*/ 16 w 966"/>
                <a:gd name="T95" fmla="*/ 16 h 618"/>
                <a:gd name="T96" fmla="*/ 16 w 966"/>
                <a:gd name="T97" fmla="*/ 16 h 618"/>
                <a:gd name="T98" fmla="*/ 16 w 966"/>
                <a:gd name="T99" fmla="*/ 16 h 618"/>
                <a:gd name="T100" fmla="*/ 0 w 966"/>
                <a:gd name="T101" fmla="*/ 0 h 618"/>
                <a:gd name="T102" fmla="*/ 0 w 966"/>
                <a:gd name="T103" fmla="*/ 0 h 618"/>
                <a:gd name="T104" fmla="*/ 0 w 966"/>
                <a:gd name="T105" fmla="*/ 0 h 618"/>
                <a:gd name="T106" fmla="*/ 16 w 966"/>
                <a:gd name="T107" fmla="*/ 16 h 618"/>
                <a:gd name="T108" fmla="*/ 0 w 966"/>
                <a:gd name="T109" fmla="*/ 0 h 618"/>
                <a:gd name="T110" fmla="*/ 933 w 966"/>
                <a:gd name="T111" fmla="*/ 546 h 6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66" h="618">
                  <a:moveTo>
                    <a:pt x="933" y="546"/>
                  </a:moveTo>
                  <a:lnTo>
                    <a:pt x="933" y="546"/>
                  </a:lnTo>
                  <a:cubicBezTo>
                    <a:pt x="933" y="577"/>
                    <a:pt x="933" y="601"/>
                    <a:pt x="957" y="609"/>
                  </a:cubicBezTo>
                  <a:cubicBezTo>
                    <a:pt x="965" y="609"/>
                    <a:pt x="965" y="617"/>
                    <a:pt x="965" y="617"/>
                  </a:cubicBezTo>
                  <a:lnTo>
                    <a:pt x="965" y="617"/>
                  </a:lnTo>
                  <a:cubicBezTo>
                    <a:pt x="965" y="617"/>
                    <a:pt x="965" y="609"/>
                    <a:pt x="957" y="609"/>
                  </a:cubicBezTo>
                  <a:cubicBezTo>
                    <a:pt x="933" y="601"/>
                    <a:pt x="933" y="577"/>
                    <a:pt x="933" y="546"/>
                  </a:cubicBezTo>
                  <a:lnTo>
                    <a:pt x="16" y="16"/>
                  </a:lnTo>
                  <a:lnTo>
                    <a:pt x="16" y="16"/>
                  </a:lnTo>
                  <a:lnTo>
                    <a:pt x="16" y="16"/>
                  </a:lnTo>
                  <a:cubicBezTo>
                    <a:pt x="40" y="32"/>
                    <a:pt x="64" y="63"/>
                    <a:pt x="72" y="79"/>
                  </a:cubicBezTo>
                  <a:cubicBezTo>
                    <a:pt x="80" y="87"/>
                    <a:pt x="80" y="95"/>
                    <a:pt x="87" y="95"/>
                  </a:cubicBezTo>
                  <a:lnTo>
                    <a:pt x="87" y="95"/>
                  </a:lnTo>
                  <a:cubicBezTo>
                    <a:pt x="95" y="111"/>
                    <a:pt x="111" y="135"/>
                    <a:pt x="182" y="135"/>
                  </a:cubicBezTo>
                  <a:cubicBezTo>
                    <a:pt x="253" y="135"/>
                    <a:pt x="451" y="150"/>
                    <a:pt x="491" y="190"/>
                  </a:cubicBezTo>
                  <a:cubicBezTo>
                    <a:pt x="491" y="190"/>
                    <a:pt x="498" y="198"/>
                    <a:pt x="498" y="206"/>
                  </a:cubicBezTo>
                  <a:cubicBezTo>
                    <a:pt x="514" y="214"/>
                    <a:pt x="522" y="222"/>
                    <a:pt x="538" y="222"/>
                  </a:cubicBezTo>
                  <a:cubicBezTo>
                    <a:pt x="546" y="222"/>
                    <a:pt x="554" y="222"/>
                    <a:pt x="570" y="214"/>
                  </a:cubicBezTo>
                  <a:cubicBezTo>
                    <a:pt x="585" y="214"/>
                    <a:pt x="601" y="206"/>
                    <a:pt x="617" y="206"/>
                  </a:cubicBezTo>
                  <a:cubicBezTo>
                    <a:pt x="625" y="198"/>
                    <a:pt x="633" y="190"/>
                    <a:pt x="649" y="190"/>
                  </a:cubicBezTo>
                  <a:cubicBezTo>
                    <a:pt x="657" y="190"/>
                    <a:pt x="664" y="198"/>
                    <a:pt x="664" y="206"/>
                  </a:cubicBezTo>
                  <a:cubicBezTo>
                    <a:pt x="672" y="214"/>
                    <a:pt x="696" y="214"/>
                    <a:pt x="712" y="214"/>
                  </a:cubicBezTo>
                  <a:cubicBezTo>
                    <a:pt x="744" y="222"/>
                    <a:pt x="775" y="222"/>
                    <a:pt x="775" y="245"/>
                  </a:cubicBezTo>
                  <a:cubicBezTo>
                    <a:pt x="775" y="253"/>
                    <a:pt x="775" y="253"/>
                    <a:pt x="775" y="253"/>
                  </a:cubicBezTo>
                  <a:cubicBezTo>
                    <a:pt x="783" y="293"/>
                    <a:pt x="783" y="301"/>
                    <a:pt x="799" y="309"/>
                  </a:cubicBezTo>
                  <a:lnTo>
                    <a:pt x="799" y="309"/>
                  </a:lnTo>
                  <a:cubicBezTo>
                    <a:pt x="823" y="309"/>
                    <a:pt x="878" y="325"/>
                    <a:pt x="878" y="403"/>
                  </a:cubicBezTo>
                  <a:lnTo>
                    <a:pt x="878" y="403"/>
                  </a:lnTo>
                  <a:cubicBezTo>
                    <a:pt x="878" y="325"/>
                    <a:pt x="823" y="309"/>
                    <a:pt x="799" y="309"/>
                  </a:cubicBezTo>
                  <a:lnTo>
                    <a:pt x="799" y="309"/>
                  </a:lnTo>
                  <a:cubicBezTo>
                    <a:pt x="783" y="301"/>
                    <a:pt x="783" y="293"/>
                    <a:pt x="775" y="253"/>
                  </a:cubicBezTo>
                  <a:cubicBezTo>
                    <a:pt x="775" y="245"/>
                    <a:pt x="775" y="245"/>
                    <a:pt x="775" y="245"/>
                  </a:cubicBezTo>
                  <a:cubicBezTo>
                    <a:pt x="775" y="222"/>
                    <a:pt x="744" y="222"/>
                    <a:pt x="712" y="214"/>
                  </a:cubicBezTo>
                  <a:cubicBezTo>
                    <a:pt x="696" y="214"/>
                    <a:pt x="672" y="214"/>
                    <a:pt x="664" y="206"/>
                  </a:cubicBezTo>
                  <a:cubicBezTo>
                    <a:pt x="664" y="198"/>
                    <a:pt x="657" y="190"/>
                    <a:pt x="649" y="190"/>
                  </a:cubicBezTo>
                  <a:cubicBezTo>
                    <a:pt x="633" y="190"/>
                    <a:pt x="625" y="198"/>
                    <a:pt x="617" y="206"/>
                  </a:cubicBezTo>
                  <a:cubicBezTo>
                    <a:pt x="601" y="206"/>
                    <a:pt x="585" y="214"/>
                    <a:pt x="570" y="214"/>
                  </a:cubicBezTo>
                  <a:cubicBezTo>
                    <a:pt x="554" y="222"/>
                    <a:pt x="546" y="222"/>
                    <a:pt x="538" y="222"/>
                  </a:cubicBezTo>
                  <a:cubicBezTo>
                    <a:pt x="522" y="222"/>
                    <a:pt x="514" y="214"/>
                    <a:pt x="498" y="206"/>
                  </a:cubicBezTo>
                  <a:cubicBezTo>
                    <a:pt x="498" y="198"/>
                    <a:pt x="491" y="190"/>
                    <a:pt x="491" y="190"/>
                  </a:cubicBezTo>
                  <a:cubicBezTo>
                    <a:pt x="451" y="150"/>
                    <a:pt x="253" y="135"/>
                    <a:pt x="182" y="135"/>
                  </a:cubicBezTo>
                  <a:cubicBezTo>
                    <a:pt x="111" y="135"/>
                    <a:pt x="95" y="111"/>
                    <a:pt x="87" y="95"/>
                  </a:cubicBezTo>
                  <a:lnTo>
                    <a:pt x="87" y="95"/>
                  </a:lnTo>
                  <a:cubicBezTo>
                    <a:pt x="80" y="95"/>
                    <a:pt x="80" y="87"/>
                    <a:pt x="72" y="79"/>
                  </a:cubicBezTo>
                  <a:cubicBezTo>
                    <a:pt x="64" y="63"/>
                    <a:pt x="40" y="32"/>
                    <a:pt x="16" y="16"/>
                  </a:cubicBezTo>
                  <a:lnTo>
                    <a:pt x="16" y="16"/>
                  </a:lnTo>
                  <a:lnTo>
                    <a:pt x="16" y="16"/>
                  </a:lnTo>
                  <a:lnTo>
                    <a:pt x="16" y="16"/>
                  </a:lnTo>
                  <a:lnTo>
                    <a:pt x="16" y="16"/>
                  </a:lnTo>
                  <a:lnTo>
                    <a:pt x="16" y="16"/>
                  </a:lnTo>
                  <a:lnTo>
                    <a:pt x="0" y="0"/>
                  </a:lnTo>
                  <a:lnTo>
                    <a:pt x="0" y="0"/>
                  </a:lnTo>
                  <a:lnTo>
                    <a:pt x="0" y="0"/>
                  </a:lnTo>
                  <a:cubicBezTo>
                    <a:pt x="8" y="8"/>
                    <a:pt x="16" y="16"/>
                    <a:pt x="16" y="16"/>
                  </a:cubicBezTo>
                  <a:cubicBezTo>
                    <a:pt x="16" y="16"/>
                    <a:pt x="8" y="8"/>
                    <a:pt x="0" y="0"/>
                  </a:cubicBezTo>
                  <a:lnTo>
                    <a:pt x="933" y="546"/>
                  </a:lnTo>
                </a:path>
              </a:pathLst>
            </a:custGeom>
            <a:solidFill>
              <a:schemeClr val="accent6"/>
            </a:solidFill>
            <a:ln>
              <a:solidFill>
                <a:schemeClr val="bg2"/>
              </a:solidFill>
            </a:ln>
            <a:effectLst/>
          </p:spPr>
          <p:txBody>
            <a:bodyPr wrap="none" anchor="ctr"/>
            <a:lstStyle/>
            <a:p>
              <a:endParaRPr lang="en-US" dirty="0">
                <a:latin typeface="Calibri Light" panose="020F0302020204030204"/>
              </a:endParaRPr>
            </a:p>
          </p:txBody>
        </p:sp>
        <p:sp>
          <p:nvSpPr>
            <p:cNvPr id="108" name="Freeform 678"/>
            <p:cNvSpPr>
              <a:spLocks noChangeArrowheads="1"/>
            </p:cNvSpPr>
            <p:nvPr/>
          </p:nvSpPr>
          <p:spPr bwMode="auto">
            <a:xfrm>
              <a:off x="13320015" y="4243329"/>
              <a:ext cx="519524" cy="333980"/>
            </a:xfrm>
            <a:custGeom>
              <a:avLst/>
              <a:gdLst>
                <a:gd name="T0" fmla="*/ 7 w 989"/>
                <a:gd name="T1" fmla="*/ 0 h 634"/>
                <a:gd name="T2" fmla="*/ 0 w 989"/>
                <a:gd name="T3" fmla="*/ 0 h 634"/>
                <a:gd name="T4" fmla="*/ 7 w 989"/>
                <a:gd name="T5" fmla="*/ 8 h 634"/>
                <a:gd name="T6" fmla="*/ 7 w 989"/>
                <a:gd name="T7" fmla="*/ 8 h 634"/>
                <a:gd name="T8" fmla="*/ 15 w 989"/>
                <a:gd name="T9" fmla="*/ 16 h 634"/>
                <a:gd name="T10" fmla="*/ 31 w 989"/>
                <a:gd name="T11" fmla="*/ 32 h 634"/>
                <a:gd name="T12" fmla="*/ 87 w 989"/>
                <a:gd name="T13" fmla="*/ 95 h 634"/>
                <a:gd name="T14" fmla="*/ 95 w 989"/>
                <a:gd name="T15" fmla="*/ 111 h 634"/>
                <a:gd name="T16" fmla="*/ 498 w 989"/>
                <a:gd name="T17" fmla="*/ 198 h 634"/>
                <a:gd name="T18" fmla="*/ 513 w 989"/>
                <a:gd name="T19" fmla="*/ 214 h 634"/>
                <a:gd name="T20" fmla="*/ 553 w 989"/>
                <a:gd name="T21" fmla="*/ 237 h 634"/>
                <a:gd name="T22" fmla="*/ 585 w 989"/>
                <a:gd name="T23" fmla="*/ 230 h 634"/>
                <a:gd name="T24" fmla="*/ 632 w 989"/>
                <a:gd name="T25" fmla="*/ 214 h 634"/>
                <a:gd name="T26" fmla="*/ 679 w 989"/>
                <a:gd name="T27" fmla="*/ 222 h 634"/>
                <a:gd name="T28" fmla="*/ 782 w 989"/>
                <a:gd name="T29" fmla="*/ 253 h 634"/>
                <a:gd name="T30" fmla="*/ 814 w 989"/>
                <a:gd name="T31" fmla="*/ 324 h 634"/>
                <a:gd name="T32" fmla="*/ 885 w 989"/>
                <a:gd name="T33" fmla="*/ 411 h 634"/>
                <a:gd name="T34" fmla="*/ 885 w 989"/>
                <a:gd name="T35" fmla="*/ 411 h 634"/>
                <a:gd name="T36" fmla="*/ 869 w 989"/>
                <a:gd name="T37" fmla="*/ 483 h 634"/>
                <a:gd name="T38" fmla="*/ 885 w 989"/>
                <a:gd name="T39" fmla="*/ 514 h 634"/>
                <a:gd name="T40" fmla="*/ 940 w 989"/>
                <a:gd name="T41" fmla="*/ 538 h 634"/>
                <a:gd name="T42" fmla="*/ 940 w 989"/>
                <a:gd name="T43" fmla="*/ 538 h 634"/>
                <a:gd name="T44" fmla="*/ 940 w 989"/>
                <a:gd name="T45" fmla="*/ 554 h 634"/>
                <a:gd name="T46" fmla="*/ 972 w 989"/>
                <a:gd name="T47" fmla="*/ 625 h 634"/>
                <a:gd name="T48" fmla="*/ 988 w 989"/>
                <a:gd name="T49" fmla="*/ 633 h 634"/>
                <a:gd name="T50" fmla="*/ 988 w 989"/>
                <a:gd name="T51" fmla="*/ 625 h 634"/>
                <a:gd name="T52" fmla="*/ 988 w 989"/>
                <a:gd name="T53" fmla="*/ 625 h 634"/>
                <a:gd name="T54" fmla="*/ 980 w 989"/>
                <a:gd name="T55" fmla="*/ 625 h 634"/>
                <a:gd name="T56" fmla="*/ 948 w 989"/>
                <a:gd name="T57" fmla="*/ 554 h 634"/>
                <a:gd name="T58" fmla="*/ 948 w 989"/>
                <a:gd name="T59" fmla="*/ 538 h 634"/>
                <a:gd name="T60" fmla="*/ 885 w 989"/>
                <a:gd name="T61" fmla="*/ 506 h 634"/>
                <a:gd name="T62" fmla="*/ 877 w 989"/>
                <a:gd name="T63" fmla="*/ 498 h 634"/>
                <a:gd name="T64" fmla="*/ 893 w 989"/>
                <a:gd name="T65" fmla="*/ 411 h 634"/>
                <a:gd name="T66" fmla="*/ 814 w 989"/>
                <a:gd name="T67" fmla="*/ 317 h 634"/>
                <a:gd name="T68" fmla="*/ 790 w 989"/>
                <a:gd name="T69" fmla="*/ 253 h 634"/>
                <a:gd name="T70" fmla="*/ 679 w 989"/>
                <a:gd name="T71" fmla="*/ 214 h 634"/>
                <a:gd name="T72" fmla="*/ 632 w 989"/>
                <a:gd name="T73" fmla="*/ 214 h 634"/>
                <a:gd name="T74" fmla="*/ 553 w 989"/>
                <a:gd name="T75" fmla="*/ 230 h 634"/>
                <a:gd name="T76" fmla="*/ 506 w 989"/>
                <a:gd name="T77" fmla="*/ 198 h 634"/>
                <a:gd name="T78" fmla="*/ 102 w 989"/>
                <a:gd name="T79" fmla="*/ 103 h 634"/>
                <a:gd name="T80" fmla="*/ 87 w 989"/>
                <a:gd name="T81" fmla="*/ 87 h 634"/>
                <a:gd name="T82" fmla="*/ 31 w 989"/>
                <a:gd name="T83" fmla="*/ 24 h 634"/>
                <a:gd name="T84" fmla="*/ 31 w 989"/>
                <a:gd name="T85" fmla="*/ 24 h 634"/>
                <a:gd name="T86" fmla="*/ 15 w 989"/>
                <a:gd name="T87" fmla="*/ 8 h 634"/>
                <a:gd name="T88" fmla="*/ 15 w 989"/>
                <a:gd name="T89" fmla="*/ 8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989" h="634">
                  <a:moveTo>
                    <a:pt x="7" y="0"/>
                  </a:moveTo>
                  <a:lnTo>
                    <a:pt x="7" y="0"/>
                  </a:lnTo>
                  <a:lnTo>
                    <a:pt x="7" y="0"/>
                  </a:lnTo>
                  <a:cubicBezTo>
                    <a:pt x="7" y="0"/>
                    <a:pt x="7" y="0"/>
                    <a:pt x="0" y="0"/>
                  </a:cubicBezTo>
                  <a:lnTo>
                    <a:pt x="0" y="0"/>
                  </a:lnTo>
                  <a:cubicBezTo>
                    <a:pt x="7" y="8"/>
                    <a:pt x="7" y="8"/>
                    <a:pt x="7" y="8"/>
                  </a:cubicBezTo>
                  <a:lnTo>
                    <a:pt x="7" y="8"/>
                  </a:lnTo>
                  <a:lnTo>
                    <a:pt x="7" y="8"/>
                  </a:lnTo>
                  <a:cubicBezTo>
                    <a:pt x="7" y="16"/>
                    <a:pt x="7" y="16"/>
                    <a:pt x="15" y="16"/>
                  </a:cubicBezTo>
                  <a:lnTo>
                    <a:pt x="15" y="16"/>
                  </a:lnTo>
                  <a:lnTo>
                    <a:pt x="15" y="16"/>
                  </a:lnTo>
                  <a:cubicBezTo>
                    <a:pt x="15" y="24"/>
                    <a:pt x="23" y="32"/>
                    <a:pt x="31" y="32"/>
                  </a:cubicBezTo>
                  <a:lnTo>
                    <a:pt x="31" y="32"/>
                  </a:lnTo>
                  <a:cubicBezTo>
                    <a:pt x="55" y="48"/>
                    <a:pt x="71" y="71"/>
                    <a:pt x="87" y="95"/>
                  </a:cubicBezTo>
                  <a:cubicBezTo>
                    <a:pt x="87" y="95"/>
                    <a:pt x="95" y="103"/>
                    <a:pt x="95" y="111"/>
                  </a:cubicBezTo>
                  <a:lnTo>
                    <a:pt x="95" y="111"/>
                  </a:lnTo>
                  <a:cubicBezTo>
                    <a:pt x="110" y="127"/>
                    <a:pt x="126" y="151"/>
                    <a:pt x="197" y="151"/>
                  </a:cubicBezTo>
                  <a:cubicBezTo>
                    <a:pt x="268" y="151"/>
                    <a:pt x="466" y="166"/>
                    <a:pt x="498" y="198"/>
                  </a:cubicBezTo>
                  <a:lnTo>
                    <a:pt x="498" y="198"/>
                  </a:lnTo>
                  <a:cubicBezTo>
                    <a:pt x="506" y="206"/>
                    <a:pt x="506" y="214"/>
                    <a:pt x="513" y="214"/>
                  </a:cubicBezTo>
                  <a:lnTo>
                    <a:pt x="513" y="214"/>
                  </a:lnTo>
                  <a:cubicBezTo>
                    <a:pt x="521" y="230"/>
                    <a:pt x="529" y="237"/>
                    <a:pt x="553" y="237"/>
                  </a:cubicBezTo>
                  <a:lnTo>
                    <a:pt x="553" y="237"/>
                  </a:lnTo>
                  <a:cubicBezTo>
                    <a:pt x="561" y="237"/>
                    <a:pt x="569" y="237"/>
                    <a:pt x="585" y="230"/>
                  </a:cubicBezTo>
                  <a:lnTo>
                    <a:pt x="585" y="230"/>
                  </a:lnTo>
                  <a:cubicBezTo>
                    <a:pt x="608" y="230"/>
                    <a:pt x="624" y="222"/>
                    <a:pt x="632" y="214"/>
                  </a:cubicBezTo>
                  <a:cubicBezTo>
                    <a:pt x="648" y="214"/>
                    <a:pt x="656" y="206"/>
                    <a:pt x="664" y="206"/>
                  </a:cubicBezTo>
                  <a:cubicBezTo>
                    <a:pt x="664" y="206"/>
                    <a:pt x="672" y="214"/>
                    <a:pt x="679" y="222"/>
                  </a:cubicBezTo>
                  <a:cubicBezTo>
                    <a:pt x="687" y="230"/>
                    <a:pt x="711" y="230"/>
                    <a:pt x="727" y="230"/>
                  </a:cubicBezTo>
                  <a:cubicBezTo>
                    <a:pt x="759" y="230"/>
                    <a:pt x="782" y="237"/>
                    <a:pt x="782" y="253"/>
                  </a:cubicBezTo>
                  <a:cubicBezTo>
                    <a:pt x="782" y="261"/>
                    <a:pt x="782" y="261"/>
                    <a:pt x="782" y="261"/>
                  </a:cubicBezTo>
                  <a:cubicBezTo>
                    <a:pt x="790" y="301"/>
                    <a:pt x="790" y="317"/>
                    <a:pt x="814" y="324"/>
                  </a:cubicBezTo>
                  <a:lnTo>
                    <a:pt x="814" y="324"/>
                  </a:lnTo>
                  <a:cubicBezTo>
                    <a:pt x="838" y="324"/>
                    <a:pt x="885" y="333"/>
                    <a:pt x="885" y="411"/>
                  </a:cubicBezTo>
                  <a:lnTo>
                    <a:pt x="885" y="411"/>
                  </a:lnTo>
                  <a:lnTo>
                    <a:pt x="885" y="411"/>
                  </a:lnTo>
                  <a:cubicBezTo>
                    <a:pt x="885" y="451"/>
                    <a:pt x="877" y="475"/>
                    <a:pt x="869" y="483"/>
                  </a:cubicBezTo>
                  <a:lnTo>
                    <a:pt x="869" y="483"/>
                  </a:lnTo>
                  <a:cubicBezTo>
                    <a:pt x="869" y="491"/>
                    <a:pt x="861" y="498"/>
                    <a:pt x="869" y="506"/>
                  </a:cubicBezTo>
                  <a:cubicBezTo>
                    <a:pt x="869" y="506"/>
                    <a:pt x="877" y="506"/>
                    <a:pt x="885" y="514"/>
                  </a:cubicBezTo>
                  <a:cubicBezTo>
                    <a:pt x="893" y="514"/>
                    <a:pt x="901" y="514"/>
                    <a:pt x="909" y="514"/>
                  </a:cubicBezTo>
                  <a:cubicBezTo>
                    <a:pt x="932" y="522"/>
                    <a:pt x="940" y="522"/>
                    <a:pt x="940" y="538"/>
                  </a:cubicBezTo>
                  <a:lnTo>
                    <a:pt x="940" y="538"/>
                  </a:lnTo>
                  <a:lnTo>
                    <a:pt x="940" y="538"/>
                  </a:lnTo>
                  <a:lnTo>
                    <a:pt x="940" y="546"/>
                  </a:lnTo>
                  <a:cubicBezTo>
                    <a:pt x="940" y="554"/>
                    <a:pt x="940" y="554"/>
                    <a:pt x="940" y="554"/>
                  </a:cubicBezTo>
                  <a:cubicBezTo>
                    <a:pt x="940" y="585"/>
                    <a:pt x="940" y="609"/>
                    <a:pt x="972" y="625"/>
                  </a:cubicBezTo>
                  <a:lnTo>
                    <a:pt x="972" y="625"/>
                  </a:lnTo>
                  <a:lnTo>
                    <a:pt x="980" y="633"/>
                  </a:lnTo>
                  <a:cubicBezTo>
                    <a:pt x="988" y="633"/>
                    <a:pt x="988" y="633"/>
                    <a:pt x="988" y="633"/>
                  </a:cubicBezTo>
                  <a:cubicBezTo>
                    <a:pt x="988" y="625"/>
                    <a:pt x="988" y="625"/>
                    <a:pt x="988" y="625"/>
                  </a:cubicBezTo>
                  <a:lnTo>
                    <a:pt x="988" y="625"/>
                  </a:lnTo>
                  <a:lnTo>
                    <a:pt x="988" y="625"/>
                  </a:lnTo>
                  <a:lnTo>
                    <a:pt x="988" y="625"/>
                  </a:lnTo>
                  <a:cubicBezTo>
                    <a:pt x="980" y="625"/>
                    <a:pt x="980" y="625"/>
                    <a:pt x="980" y="625"/>
                  </a:cubicBezTo>
                  <a:lnTo>
                    <a:pt x="980" y="625"/>
                  </a:lnTo>
                  <a:cubicBezTo>
                    <a:pt x="980" y="625"/>
                    <a:pt x="980" y="617"/>
                    <a:pt x="972" y="617"/>
                  </a:cubicBezTo>
                  <a:cubicBezTo>
                    <a:pt x="948" y="609"/>
                    <a:pt x="948" y="585"/>
                    <a:pt x="948" y="554"/>
                  </a:cubicBezTo>
                  <a:cubicBezTo>
                    <a:pt x="948" y="554"/>
                    <a:pt x="948" y="554"/>
                    <a:pt x="948" y="546"/>
                  </a:cubicBezTo>
                  <a:lnTo>
                    <a:pt x="948" y="538"/>
                  </a:lnTo>
                  <a:cubicBezTo>
                    <a:pt x="948" y="514"/>
                    <a:pt x="932" y="514"/>
                    <a:pt x="909" y="506"/>
                  </a:cubicBezTo>
                  <a:cubicBezTo>
                    <a:pt x="901" y="506"/>
                    <a:pt x="893" y="506"/>
                    <a:pt x="885" y="506"/>
                  </a:cubicBezTo>
                  <a:cubicBezTo>
                    <a:pt x="885" y="506"/>
                    <a:pt x="877" y="506"/>
                    <a:pt x="877" y="498"/>
                  </a:cubicBezTo>
                  <a:lnTo>
                    <a:pt x="877" y="498"/>
                  </a:lnTo>
                  <a:lnTo>
                    <a:pt x="877" y="491"/>
                  </a:lnTo>
                  <a:cubicBezTo>
                    <a:pt x="885" y="475"/>
                    <a:pt x="893" y="451"/>
                    <a:pt x="893" y="411"/>
                  </a:cubicBezTo>
                  <a:cubicBezTo>
                    <a:pt x="893" y="333"/>
                    <a:pt x="838" y="317"/>
                    <a:pt x="814" y="317"/>
                  </a:cubicBezTo>
                  <a:lnTo>
                    <a:pt x="814" y="317"/>
                  </a:lnTo>
                  <a:cubicBezTo>
                    <a:pt x="798" y="309"/>
                    <a:pt x="798" y="301"/>
                    <a:pt x="790" y="261"/>
                  </a:cubicBezTo>
                  <a:cubicBezTo>
                    <a:pt x="790" y="253"/>
                    <a:pt x="790" y="253"/>
                    <a:pt x="790" y="253"/>
                  </a:cubicBezTo>
                  <a:cubicBezTo>
                    <a:pt x="790" y="230"/>
                    <a:pt x="759" y="230"/>
                    <a:pt x="727" y="222"/>
                  </a:cubicBezTo>
                  <a:cubicBezTo>
                    <a:pt x="711" y="222"/>
                    <a:pt x="687" y="222"/>
                    <a:pt x="679" y="214"/>
                  </a:cubicBezTo>
                  <a:cubicBezTo>
                    <a:pt x="679" y="206"/>
                    <a:pt x="672" y="198"/>
                    <a:pt x="664" y="198"/>
                  </a:cubicBezTo>
                  <a:cubicBezTo>
                    <a:pt x="648" y="198"/>
                    <a:pt x="640" y="206"/>
                    <a:pt x="632" y="214"/>
                  </a:cubicBezTo>
                  <a:cubicBezTo>
                    <a:pt x="616" y="214"/>
                    <a:pt x="600" y="222"/>
                    <a:pt x="585" y="222"/>
                  </a:cubicBezTo>
                  <a:cubicBezTo>
                    <a:pt x="569" y="230"/>
                    <a:pt x="561" y="230"/>
                    <a:pt x="553" y="230"/>
                  </a:cubicBezTo>
                  <a:cubicBezTo>
                    <a:pt x="537" y="230"/>
                    <a:pt x="529" y="222"/>
                    <a:pt x="513" y="214"/>
                  </a:cubicBezTo>
                  <a:cubicBezTo>
                    <a:pt x="513" y="206"/>
                    <a:pt x="506" y="198"/>
                    <a:pt x="506" y="198"/>
                  </a:cubicBezTo>
                  <a:cubicBezTo>
                    <a:pt x="466" y="158"/>
                    <a:pt x="268" y="143"/>
                    <a:pt x="197" y="143"/>
                  </a:cubicBezTo>
                  <a:cubicBezTo>
                    <a:pt x="126" y="143"/>
                    <a:pt x="110" y="119"/>
                    <a:pt x="102" y="103"/>
                  </a:cubicBezTo>
                  <a:lnTo>
                    <a:pt x="102" y="103"/>
                  </a:lnTo>
                  <a:cubicBezTo>
                    <a:pt x="95" y="103"/>
                    <a:pt x="95" y="95"/>
                    <a:pt x="87" y="87"/>
                  </a:cubicBezTo>
                  <a:cubicBezTo>
                    <a:pt x="79" y="71"/>
                    <a:pt x="55" y="40"/>
                    <a:pt x="31" y="24"/>
                  </a:cubicBezTo>
                  <a:lnTo>
                    <a:pt x="31" y="24"/>
                  </a:lnTo>
                  <a:lnTo>
                    <a:pt x="31" y="24"/>
                  </a:lnTo>
                  <a:lnTo>
                    <a:pt x="31" y="24"/>
                  </a:lnTo>
                  <a:lnTo>
                    <a:pt x="31" y="24"/>
                  </a:lnTo>
                  <a:cubicBezTo>
                    <a:pt x="31" y="24"/>
                    <a:pt x="23" y="16"/>
                    <a:pt x="15" y="8"/>
                  </a:cubicBezTo>
                  <a:lnTo>
                    <a:pt x="15" y="8"/>
                  </a:lnTo>
                  <a:lnTo>
                    <a:pt x="15" y="8"/>
                  </a:lnTo>
                  <a:cubicBezTo>
                    <a:pt x="7" y="0"/>
                    <a:pt x="7" y="0"/>
                    <a:pt x="7" y="0"/>
                  </a:cubicBezTo>
                </a:path>
              </a:pathLst>
            </a:custGeom>
            <a:solidFill>
              <a:schemeClr val="accent6"/>
            </a:solidFill>
            <a:ln>
              <a:solidFill>
                <a:schemeClr val="bg2"/>
              </a:solidFill>
            </a:ln>
            <a:effectLst/>
          </p:spPr>
          <p:txBody>
            <a:bodyPr wrap="none" anchor="ctr"/>
            <a:lstStyle/>
            <a:p>
              <a:endParaRPr lang="en-US" dirty="0">
                <a:latin typeface="Calibri Light" panose="020F0302020204030204"/>
              </a:endParaRPr>
            </a:p>
          </p:txBody>
        </p:sp>
        <p:sp>
          <p:nvSpPr>
            <p:cNvPr id="109" name="Freeform 704"/>
            <p:cNvSpPr>
              <a:spLocks noChangeArrowheads="1"/>
            </p:cNvSpPr>
            <p:nvPr/>
          </p:nvSpPr>
          <p:spPr bwMode="auto">
            <a:xfrm>
              <a:off x="13224923" y="5215119"/>
              <a:ext cx="786245" cy="1391584"/>
            </a:xfrm>
            <a:custGeom>
              <a:avLst/>
              <a:gdLst>
                <a:gd name="T0" fmla="*/ 1217 w 1495"/>
                <a:gd name="T1" fmla="*/ 0 h 2648"/>
                <a:gd name="T2" fmla="*/ 245 w 1495"/>
                <a:gd name="T3" fmla="*/ 95 h 2648"/>
                <a:gd name="T4" fmla="*/ 245 w 1495"/>
                <a:gd name="T5" fmla="*/ 95 h 2648"/>
                <a:gd name="T6" fmla="*/ 284 w 1495"/>
                <a:gd name="T7" fmla="*/ 135 h 2648"/>
                <a:gd name="T8" fmla="*/ 387 w 1495"/>
                <a:gd name="T9" fmla="*/ 253 h 2648"/>
                <a:gd name="T10" fmla="*/ 419 w 1495"/>
                <a:gd name="T11" fmla="*/ 269 h 2648"/>
                <a:gd name="T12" fmla="*/ 395 w 1495"/>
                <a:gd name="T13" fmla="*/ 435 h 2648"/>
                <a:gd name="T14" fmla="*/ 332 w 1495"/>
                <a:gd name="T15" fmla="*/ 554 h 2648"/>
                <a:gd name="T16" fmla="*/ 284 w 1495"/>
                <a:gd name="T17" fmla="*/ 570 h 2648"/>
                <a:gd name="T18" fmla="*/ 197 w 1495"/>
                <a:gd name="T19" fmla="*/ 617 h 2648"/>
                <a:gd name="T20" fmla="*/ 182 w 1495"/>
                <a:gd name="T21" fmla="*/ 609 h 2648"/>
                <a:gd name="T22" fmla="*/ 158 w 1495"/>
                <a:gd name="T23" fmla="*/ 609 h 2648"/>
                <a:gd name="T24" fmla="*/ 118 w 1495"/>
                <a:gd name="T25" fmla="*/ 625 h 2648"/>
                <a:gd name="T26" fmla="*/ 118 w 1495"/>
                <a:gd name="T27" fmla="*/ 672 h 2648"/>
                <a:gd name="T28" fmla="*/ 150 w 1495"/>
                <a:gd name="T29" fmla="*/ 735 h 2648"/>
                <a:gd name="T30" fmla="*/ 174 w 1495"/>
                <a:gd name="T31" fmla="*/ 775 h 2648"/>
                <a:gd name="T32" fmla="*/ 126 w 1495"/>
                <a:gd name="T33" fmla="*/ 886 h 2648"/>
                <a:gd name="T34" fmla="*/ 134 w 1495"/>
                <a:gd name="T35" fmla="*/ 933 h 2648"/>
                <a:gd name="T36" fmla="*/ 134 w 1495"/>
                <a:gd name="T37" fmla="*/ 933 h 2648"/>
                <a:gd name="T38" fmla="*/ 24 w 1495"/>
                <a:gd name="T39" fmla="*/ 1012 h 2648"/>
                <a:gd name="T40" fmla="*/ 15 w 1495"/>
                <a:gd name="T41" fmla="*/ 1020 h 2648"/>
                <a:gd name="T42" fmla="*/ 31 w 1495"/>
                <a:gd name="T43" fmla="*/ 1044 h 2648"/>
                <a:gd name="T44" fmla="*/ 15 w 1495"/>
                <a:gd name="T45" fmla="*/ 1107 h 2648"/>
                <a:gd name="T46" fmla="*/ 15 w 1495"/>
                <a:gd name="T47" fmla="*/ 1115 h 2648"/>
                <a:gd name="T48" fmla="*/ 95 w 1495"/>
                <a:gd name="T49" fmla="*/ 1423 h 2648"/>
                <a:gd name="T50" fmla="*/ 284 w 1495"/>
                <a:gd name="T51" fmla="*/ 1605 h 2648"/>
                <a:gd name="T52" fmla="*/ 332 w 1495"/>
                <a:gd name="T53" fmla="*/ 1747 h 2648"/>
                <a:gd name="T54" fmla="*/ 364 w 1495"/>
                <a:gd name="T55" fmla="*/ 1763 h 2648"/>
                <a:gd name="T56" fmla="*/ 403 w 1495"/>
                <a:gd name="T57" fmla="*/ 1747 h 2648"/>
                <a:gd name="T58" fmla="*/ 442 w 1495"/>
                <a:gd name="T59" fmla="*/ 1771 h 2648"/>
                <a:gd name="T60" fmla="*/ 458 w 1495"/>
                <a:gd name="T61" fmla="*/ 1747 h 2648"/>
                <a:gd name="T62" fmla="*/ 466 w 1495"/>
                <a:gd name="T63" fmla="*/ 2016 h 2648"/>
                <a:gd name="T64" fmla="*/ 648 w 1495"/>
                <a:gd name="T65" fmla="*/ 2252 h 2648"/>
                <a:gd name="T66" fmla="*/ 743 w 1495"/>
                <a:gd name="T67" fmla="*/ 2316 h 2648"/>
                <a:gd name="T68" fmla="*/ 806 w 1495"/>
                <a:gd name="T69" fmla="*/ 2355 h 2648"/>
                <a:gd name="T70" fmla="*/ 854 w 1495"/>
                <a:gd name="T71" fmla="*/ 2466 h 2648"/>
                <a:gd name="T72" fmla="*/ 822 w 1495"/>
                <a:gd name="T73" fmla="*/ 2521 h 2648"/>
                <a:gd name="T74" fmla="*/ 877 w 1495"/>
                <a:gd name="T75" fmla="*/ 2624 h 2648"/>
                <a:gd name="T76" fmla="*/ 948 w 1495"/>
                <a:gd name="T77" fmla="*/ 2647 h 2648"/>
                <a:gd name="T78" fmla="*/ 964 w 1495"/>
                <a:gd name="T79" fmla="*/ 2647 h 2648"/>
                <a:gd name="T80" fmla="*/ 1051 w 1495"/>
                <a:gd name="T81" fmla="*/ 2561 h 2648"/>
                <a:gd name="T82" fmla="*/ 1178 w 1495"/>
                <a:gd name="T83" fmla="*/ 2600 h 2648"/>
                <a:gd name="T84" fmla="*/ 1209 w 1495"/>
                <a:gd name="T85" fmla="*/ 2521 h 2648"/>
                <a:gd name="T86" fmla="*/ 1194 w 1495"/>
                <a:gd name="T87" fmla="*/ 2434 h 2648"/>
                <a:gd name="T88" fmla="*/ 1344 w 1495"/>
                <a:gd name="T89" fmla="*/ 2387 h 2648"/>
                <a:gd name="T90" fmla="*/ 1320 w 1495"/>
                <a:gd name="T91" fmla="*/ 2339 h 2648"/>
                <a:gd name="T92" fmla="*/ 1320 w 1495"/>
                <a:gd name="T93" fmla="*/ 2292 h 2648"/>
                <a:gd name="T94" fmla="*/ 1336 w 1495"/>
                <a:gd name="T95" fmla="*/ 2236 h 2648"/>
                <a:gd name="T96" fmla="*/ 1336 w 1495"/>
                <a:gd name="T97" fmla="*/ 2126 h 2648"/>
                <a:gd name="T98" fmla="*/ 1352 w 1495"/>
                <a:gd name="T99" fmla="*/ 2063 h 2648"/>
                <a:gd name="T100" fmla="*/ 1447 w 1495"/>
                <a:gd name="T101" fmla="*/ 1874 h 2648"/>
                <a:gd name="T102" fmla="*/ 1494 w 1495"/>
                <a:gd name="T103" fmla="*/ 1787 h 2648"/>
                <a:gd name="T104" fmla="*/ 1462 w 1495"/>
                <a:gd name="T105" fmla="*/ 1668 h 2648"/>
                <a:gd name="T106" fmla="*/ 1447 w 1495"/>
                <a:gd name="T107" fmla="*/ 1621 h 2648"/>
                <a:gd name="T108" fmla="*/ 1439 w 1495"/>
                <a:gd name="T109" fmla="*/ 1510 h 2648"/>
                <a:gd name="T110" fmla="*/ 1352 w 1495"/>
                <a:gd name="T111" fmla="*/ 372 h 2648"/>
                <a:gd name="T112" fmla="*/ 1304 w 1495"/>
                <a:gd name="T113" fmla="*/ 285 h 2648"/>
                <a:gd name="T114" fmla="*/ 1241 w 1495"/>
                <a:gd name="T115" fmla="*/ 174 h 2648"/>
                <a:gd name="T116" fmla="*/ 1225 w 1495"/>
                <a:gd name="T117" fmla="*/ 95 h 26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495" h="2648">
                  <a:moveTo>
                    <a:pt x="1217" y="0"/>
                  </a:moveTo>
                  <a:lnTo>
                    <a:pt x="1217" y="0"/>
                  </a:lnTo>
                  <a:cubicBezTo>
                    <a:pt x="1043" y="24"/>
                    <a:pt x="435" y="71"/>
                    <a:pt x="245" y="87"/>
                  </a:cubicBezTo>
                  <a:cubicBezTo>
                    <a:pt x="245" y="95"/>
                    <a:pt x="245" y="95"/>
                    <a:pt x="245" y="95"/>
                  </a:cubicBezTo>
                  <a:lnTo>
                    <a:pt x="245" y="95"/>
                  </a:lnTo>
                  <a:lnTo>
                    <a:pt x="245" y="95"/>
                  </a:lnTo>
                  <a:lnTo>
                    <a:pt x="245" y="95"/>
                  </a:lnTo>
                  <a:cubicBezTo>
                    <a:pt x="253" y="103"/>
                    <a:pt x="269" y="119"/>
                    <a:pt x="284" y="135"/>
                  </a:cubicBezTo>
                  <a:cubicBezTo>
                    <a:pt x="308" y="158"/>
                    <a:pt x="340" y="182"/>
                    <a:pt x="340" y="206"/>
                  </a:cubicBezTo>
                  <a:cubicBezTo>
                    <a:pt x="340" y="230"/>
                    <a:pt x="364" y="237"/>
                    <a:pt x="387" y="253"/>
                  </a:cubicBezTo>
                  <a:cubicBezTo>
                    <a:pt x="395" y="253"/>
                    <a:pt x="411" y="261"/>
                    <a:pt x="419" y="269"/>
                  </a:cubicBezTo>
                  <a:lnTo>
                    <a:pt x="419" y="269"/>
                  </a:lnTo>
                  <a:cubicBezTo>
                    <a:pt x="435" y="301"/>
                    <a:pt x="442" y="372"/>
                    <a:pt x="419" y="403"/>
                  </a:cubicBezTo>
                  <a:cubicBezTo>
                    <a:pt x="419" y="419"/>
                    <a:pt x="403" y="427"/>
                    <a:pt x="395" y="435"/>
                  </a:cubicBezTo>
                  <a:cubicBezTo>
                    <a:pt x="387" y="443"/>
                    <a:pt x="371" y="451"/>
                    <a:pt x="371" y="490"/>
                  </a:cubicBezTo>
                  <a:cubicBezTo>
                    <a:pt x="371" y="530"/>
                    <a:pt x="355" y="546"/>
                    <a:pt x="332" y="554"/>
                  </a:cubicBezTo>
                  <a:cubicBezTo>
                    <a:pt x="324" y="554"/>
                    <a:pt x="316" y="554"/>
                    <a:pt x="316" y="561"/>
                  </a:cubicBezTo>
                  <a:cubicBezTo>
                    <a:pt x="300" y="570"/>
                    <a:pt x="292" y="570"/>
                    <a:pt x="284" y="570"/>
                  </a:cubicBezTo>
                  <a:cubicBezTo>
                    <a:pt x="269" y="577"/>
                    <a:pt x="261" y="585"/>
                    <a:pt x="245" y="601"/>
                  </a:cubicBezTo>
                  <a:cubicBezTo>
                    <a:pt x="229" y="609"/>
                    <a:pt x="213" y="617"/>
                    <a:pt x="197" y="617"/>
                  </a:cubicBezTo>
                  <a:lnTo>
                    <a:pt x="197" y="617"/>
                  </a:lnTo>
                  <a:cubicBezTo>
                    <a:pt x="197" y="617"/>
                    <a:pt x="189" y="609"/>
                    <a:pt x="182" y="609"/>
                  </a:cubicBezTo>
                  <a:lnTo>
                    <a:pt x="182" y="609"/>
                  </a:lnTo>
                  <a:cubicBezTo>
                    <a:pt x="174" y="609"/>
                    <a:pt x="166" y="609"/>
                    <a:pt x="158" y="609"/>
                  </a:cubicBezTo>
                  <a:cubicBezTo>
                    <a:pt x="142" y="609"/>
                    <a:pt x="134" y="609"/>
                    <a:pt x="134" y="617"/>
                  </a:cubicBezTo>
                  <a:cubicBezTo>
                    <a:pt x="126" y="617"/>
                    <a:pt x="118" y="617"/>
                    <a:pt x="118" y="625"/>
                  </a:cubicBezTo>
                  <a:cubicBezTo>
                    <a:pt x="111" y="625"/>
                    <a:pt x="111" y="633"/>
                    <a:pt x="111" y="633"/>
                  </a:cubicBezTo>
                  <a:cubicBezTo>
                    <a:pt x="111" y="648"/>
                    <a:pt x="118" y="656"/>
                    <a:pt x="118" y="672"/>
                  </a:cubicBezTo>
                  <a:cubicBezTo>
                    <a:pt x="126" y="680"/>
                    <a:pt x="126" y="696"/>
                    <a:pt x="126" y="704"/>
                  </a:cubicBezTo>
                  <a:cubicBezTo>
                    <a:pt x="126" y="720"/>
                    <a:pt x="134" y="728"/>
                    <a:pt x="150" y="735"/>
                  </a:cubicBezTo>
                  <a:cubicBezTo>
                    <a:pt x="158" y="743"/>
                    <a:pt x="174" y="751"/>
                    <a:pt x="174" y="759"/>
                  </a:cubicBezTo>
                  <a:cubicBezTo>
                    <a:pt x="174" y="767"/>
                    <a:pt x="174" y="767"/>
                    <a:pt x="174" y="775"/>
                  </a:cubicBezTo>
                  <a:cubicBezTo>
                    <a:pt x="174" y="807"/>
                    <a:pt x="158" y="862"/>
                    <a:pt x="134" y="870"/>
                  </a:cubicBezTo>
                  <a:cubicBezTo>
                    <a:pt x="126" y="878"/>
                    <a:pt x="126" y="878"/>
                    <a:pt x="126" y="886"/>
                  </a:cubicBezTo>
                  <a:lnTo>
                    <a:pt x="126" y="894"/>
                  </a:lnTo>
                  <a:cubicBezTo>
                    <a:pt x="126" y="901"/>
                    <a:pt x="134" y="917"/>
                    <a:pt x="134" y="933"/>
                  </a:cubicBezTo>
                  <a:lnTo>
                    <a:pt x="134" y="933"/>
                  </a:lnTo>
                  <a:lnTo>
                    <a:pt x="134" y="933"/>
                  </a:lnTo>
                  <a:cubicBezTo>
                    <a:pt x="134" y="965"/>
                    <a:pt x="79" y="988"/>
                    <a:pt x="47" y="1004"/>
                  </a:cubicBezTo>
                  <a:cubicBezTo>
                    <a:pt x="39" y="1004"/>
                    <a:pt x="31" y="1012"/>
                    <a:pt x="24" y="1012"/>
                  </a:cubicBezTo>
                  <a:cubicBezTo>
                    <a:pt x="15" y="1020"/>
                    <a:pt x="15" y="1020"/>
                    <a:pt x="15" y="1020"/>
                  </a:cubicBezTo>
                  <a:lnTo>
                    <a:pt x="15" y="1020"/>
                  </a:lnTo>
                  <a:cubicBezTo>
                    <a:pt x="15" y="1020"/>
                    <a:pt x="15" y="1028"/>
                    <a:pt x="24" y="1028"/>
                  </a:cubicBezTo>
                  <a:cubicBezTo>
                    <a:pt x="24" y="1036"/>
                    <a:pt x="31" y="1036"/>
                    <a:pt x="31" y="1044"/>
                  </a:cubicBezTo>
                  <a:cubicBezTo>
                    <a:pt x="39" y="1052"/>
                    <a:pt x="39" y="1060"/>
                    <a:pt x="39" y="1067"/>
                  </a:cubicBezTo>
                  <a:cubicBezTo>
                    <a:pt x="39" y="1075"/>
                    <a:pt x="31" y="1091"/>
                    <a:pt x="15" y="1107"/>
                  </a:cubicBezTo>
                  <a:cubicBezTo>
                    <a:pt x="15" y="1115"/>
                    <a:pt x="15" y="1115"/>
                    <a:pt x="15" y="1115"/>
                  </a:cubicBezTo>
                  <a:lnTo>
                    <a:pt x="15" y="1115"/>
                  </a:lnTo>
                  <a:cubicBezTo>
                    <a:pt x="0" y="1147"/>
                    <a:pt x="8" y="1265"/>
                    <a:pt x="15" y="1320"/>
                  </a:cubicBezTo>
                  <a:cubicBezTo>
                    <a:pt x="15" y="1344"/>
                    <a:pt x="55" y="1384"/>
                    <a:pt x="95" y="1423"/>
                  </a:cubicBezTo>
                  <a:cubicBezTo>
                    <a:pt x="126" y="1455"/>
                    <a:pt x="158" y="1494"/>
                    <a:pt x="166" y="1518"/>
                  </a:cubicBezTo>
                  <a:cubicBezTo>
                    <a:pt x="166" y="1550"/>
                    <a:pt x="229" y="1589"/>
                    <a:pt x="284" y="1605"/>
                  </a:cubicBezTo>
                  <a:cubicBezTo>
                    <a:pt x="300" y="1613"/>
                    <a:pt x="308" y="1645"/>
                    <a:pt x="316" y="1684"/>
                  </a:cubicBezTo>
                  <a:cubicBezTo>
                    <a:pt x="316" y="1708"/>
                    <a:pt x="324" y="1731"/>
                    <a:pt x="332" y="1747"/>
                  </a:cubicBezTo>
                  <a:cubicBezTo>
                    <a:pt x="340" y="1771"/>
                    <a:pt x="348" y="1771"/>
                    <a:pt x="348" y="1771"/>
                  </a:cubicBezTo>
                  <a:cubicBezTo>
                    <a:pt x="355" y="1771"/>
                    <a:pt x="355" y="1771"/>
                    <a:pt x="364" y="1763"/>
                  </a:cubicBezTo>
                  <a:cubicBezTo>
                    <a:pt x="371" y="1763"/>
                    <a:pt x="371" y="1755"/>
                    <a:pt x="379" y="1755"/>
                  </a:cubicBezTo>
                  <a:cubicBezTo>
                    <a:pt x="387" y="1747"/>
                    <a:pt x="395" y="1747"/>
                    <a:pt x="403" y="1747"/>
                  </a:cubicBezTo>
                  <a:cubicBezTo>
                    <a:pt x="419" y="1747"/>
                    <a:pt x="427" y="1755"/>
                    <a:pt x="427" y="1763"/>
                  </a:cubicBezTo>
                  <a:cubicBezTo>
                    <a:pt x="435" y="1771"/>
                    <a:pt x="435" y="1771"/>
                    <a:pt x="442" y="1771"/>
                  </a:cubicBezTo>
                  <a:cubicBezTo>
                    <a:pt x="442" y="1771"/>
                    <a:pt x="450" y="1771"/>
                    <a:pt x="450" y="1763"/>
                  </a:cubicBezTo>
                  <a:cubicBezTo>
                    <a:pt x="450" y="1755"/>
                    <a:pt x="458" y="1747"/>
                    <a:pt x="458" y="1747"/>
                  </a:cubicBezTo>
                  <a:cubicBezTo>
                    <a:pt x="474" y="1747"/>
                    <a:pt x="498" y="1771"/>
                    <a:pt x="522" y="1787"/>
                  </a:cubicBezTo>
                  <a:cubicBezTo>
                    <a:pt x="561" y="1818"/>
                    <a:pt x="522" y="1929"/>
                    <a:pt x="466" y="2016"/>
                  </a:cubicBezTo>
                  <a:cubicBezTo>
                    <a:pt x="427" y="2086"/>
                    <a:pt x="529" y="2157"/>
                    <a:pt x="593" y="2205"/>
                  </a:cubicBezTo>
                  <a:cubicBezTo>
                    <a:pt x="617" y="2228"/>
                    <a:pt x="640" y="2244"/>
                    <a:pt x="648" y="2252"/>
                  </a:cubicBezTo>
                  <a:cubicBezTo>
                    <a:pt x="656" y="2268"/>
                    <a:pt x="672" y="2276"/>
                    <a:pt x="695" y="2284"/>
                  </a:cubicBezTo>
                  <a:cubicBezTo>
                    <a:pt x="711" y="2292"/>
                    <a:pt x="727" y="2300"/>
                    <a:pt x="743" y="2316"/>
                  </a:cubicBezTo>
                  <a:cubicBezTo>
                    <a:pt x="751" y="2323"/>
                    <a:pt x="767" y="2331"/>
                    <a:pt x="775" y="2331"/>
                  </a:cubicBezTo>
                  <a:cubicBezTo>
                    <a:pt x="790" y="2339"/>
                    <a:pt x="806" y="2339"/>
                    <a:pt x="806" y="2355"/>
                  </a:cubicBezTo>
                  <a:cubicBezTo>
                    <a:pt x="806" y="2379"/>
                    <a:pt x="814" y="2394"/>
                    <a:pt x="830" y="2426"/>
                  </a:cubicBezTo>
                  <a:cubicBezTo>
                    <a:pt x="838" y="2434"/>
                    <a:pt x="846" y="2450"/>
                    <a:pt x="854" y="2466"/>
                  </a:cubicBezTo>
                  <a:cubicBezTo>
                    <a:pt x="869" y="2497"/>
                    <a:pt x="861" y="2505"/>
                    <a:pt x="846" y="2513"/>
                  </a:cubicBezTo>
                  <a:cubicBezTo>
                    <a:pt x="838" y="2513"/>
                    <a:pt x="830" y="2521"/>
                    <a:pt x="822" y="2521"/>
                  </a:cubicBezTo>
                  <a:cubicBezTo>
                    <a:pt x="814" y="2537"/>
                    <a:pt x="830" y="2553"/>
                    <a:pt x="846" y="2568"/>
                  </a:cubicBezTo>
                  <a:cubicBezTo>
                    <a:pt x="854" y="2584"/>
                    <a:pt x="869" y="2608"/>
                    <a:pt x="877" y="2624"/>
                  </a:cubicBezTo>
                  <a:cubicBezTo>
                    <a:pt x="885" y="2640"/>
                    <a:pt x="901" y="2647"/>
                    <a:pt x="925" y="2647"/>
                  </a:cubicBezTo>
                  <a:cubicBezTo>
                    <a:pt x="933" y="2647"/>
                    <a:pt x="941" y="2647"/>
                    <a:pt x="948" y="2647"/>
                  </a:cubicBezTo>
                  <a:cubicBezTo>
                    <a:pt x="956" y="2647"/>
                    <a:pt x="956" y="2647"/>
                    <a:pt x="964" y="2647"/>
                  </a:cubicBezTo>
                  <a:lnTo>
                    <a:pt x="964" y="2647"/>
                  </a:lnTo>
                  <a:cubicBezTo>
                    <a:pt x="964" y="2624"/>
                    <a:pt x="972" y="2600"/>
                    <a:pt x="988" y="2584"/>
                  </a:cubicBezTo>
                  <a:cubicBezTo>
                    <a:pt x="1004" y="2568"/>
                    <a:pt x="1028" y="2561"/>
                    <a:pt x="1051" y="2561"/>
                  </a:cubicBezTo>
                  <a:cubicBezTo>
                    <a:pt x="1091" y="2561"/>
                    <a:pt x="1130" y="2576"/>
                    <a:pt x="1146" y="2592"/>
                  </a:cubicBezTo>
                  <a:cubicBezTo>
                    <a:pt x="1154" y="2600"/>
                    <a:pt x="1170" y="2600"/>
                    <a:pt x="1178" y="2600"/>
                  </a:cubicBezTo>
                  <a:cubicBezTo>
                    <a:pt x="1201" y="2600"/>
                    <a:pt x="1217" y="2576"/>
                    <a:pt x="1217" y="2553"/>
                  </a:cubicBezTo>
                  <a:cubicBezTo>
                    <a:pt x="1225" y="2545"/>
                    <a:pt x="1217" y="2537"/>
                    <a:pt x="1209" y="2521"/>
                  </a:cubicBezTo>
                  <a:cubicBezTo>
                    <a:pt x="1201" y="2505"/>
                    <a:pt x="1194" y="2489"/>
                    <a:pt x="1186" y="2458"/>
                  </a:cubicBezTo>
                  <a:cubicBezTo>
                    <a:pt x="1186" y="2450"/>
                    <a:pt x="1186" y="2442"/>
                    <a:pt x="1194" y="2434"/>
                  </a:cubicBezTo>
                  <a:cubicBezTo>
                    <a:pt x="1209" y="2403"/>
                    <a:pt x="1272" y="2394"/>
                    <a:pt x="1312" y="2387"/>
                  </a:cubicBezTo>
                  <a:cubicBezTo>
                    <a:pt x="1328" y="2387"/>
                    <a:pt x="1336" y="2387"/>
                    <a:pt x="1344" y="2387"/>
                  </a:cubicBezTo>
                  <a:cubicBezTo>
                    <a:pt x="1344" y="2379"/>
                    <a:pt x="1344" y="2379"/>
                    <a:pt x="1344" y="2379"/>
                  </a:cubicBezTo>
                  <a:cubicBezTo>
                    <a:pt x="1344" y="2371"/>
                    <a:pt x="1336" y="2355"/>
                    <a:pt x="1320" y="2339"/>
                  </a:cubicBezTo>
                  <a:cubicBezTo>
                    <a:pt x="1312" y="2339"/>
                    <a:pt x="1312" y="2339"/>
                    <a:pt x="1312" y="2339"/>
                  </a:cubicBezTo>
                  <a:cubicBezTo>
                    <a:pt x="1296" y="2323"/>
                    <a:pt x="1312" y="2308"/>
                    <a:pt x="1320" y="2292"/>
                  </a:cubicBezTo>
                  <a:cubicBezTo>
                    <a:pt x="1328" y="2284"/>
                    <a:pt x="1328" y="2284"/>
                    <a:pt x="1336" y="2276"/>
                  </a:cubicBezTo>
                  <a:cubicBezTo>
                    <a:pt x="1344" y="2268"/>
                    <a:pt x="1336" y="2252"/>
                    <a:pt x="1336" y="2236"/>
                  </a:cubicBezTo>
                  <a:cubicBezTo>
                    <a:pt x="1328" y="2228"/>
                    <a:pt x="1328" y="2213"/>
                    <a:pt x="1328" y="2197"/>
                  </a:cubicBezTo>
                  <a:cubicBezTo>
                    <a:pt x="1328" y="2165"/>
                    <a:pt x="1328" y="2150"/>
                    <a:pt x="1336" y="2126"/>
                  </a:cubicBezTo>
                  <a:cubicBezTo>
                    <a:pt x="1352" y="2110"/>
                    <a:pt x="1352" y="2078"/>
                    <a:pt x="1352" y="2070"/>
                  </a:cubicBezTo>
                  <a:lnTo>
                    <a:pt x="1352" y="2063"/>
                  </a:lnTo>
                  <a:cubicBezTo>
                    <a:pt x="1344" y="2047"/>
                    <a:pt x="1336" y="2008"/>
                    <a:pt x="1367" y="2000"/>
                  </a:cubicBezTo>
                  <a:cubicBezTo>
                    <a:pt x="1391" y="1992"/>
                    <a:pt x="1447" y="1890"/>
                    <a:pt x="1447" y="1874"/>
                  </a:cubicBezTo>
                  <a:cubicBezTo>
                    <a:pt x="1447" y="1850"/>
                    <a:pt x="1462" y="1826"/>
                    <a:pt x="1486" y="1811"/>
                  </a:cubicBezTo>
                  <a:cubicBezTo>
                    <a:pt x="1494" y="1811"/>
                    <a:pt x="1494" y="1795"/>
                    <a:pt x="1494" y="1787"/>
                  </a:cubicBezTo>
                  <a:cubicBezTo>
                    <a:pt x="1494" y="1771"/>
                    <a:pt x="1486" y="1747"/>
                    <a:pt x="1478" y="1739"/>
                  </a:cubicBezTo>
                  <a:cubicBezTo>
                    <a:pt x="1462" y="1731"/>
                    <a:pt x="1462" y="1716"/>
                    <a:pt x="1462" y="1668"/>
                  </a:cubicBezTo>
                  <a:cubicBezTo>
                    <a:pt x="1462" y="1660"/>
                    <a:pt x="1462" y="1660"/>
                    <a:pt x="1462" y="1660"/>
                  </a:cubicBezTo>
                  <a:cubicBezTo>
                    <a:pt x="1462" y="1629"/>
                    <a:pt x="1454" y="1629"/>
                    <a:pt x="1447" y="1621"/>
                  </a:cubicBezTo>
                  <a:cubicBezTo>
                    <a:pt x="1439" y="1621"/>
                    <a:pt x="1431" y="1613"/>
                    <a:pt x="1423" y="1605"/>
                  </a:cubicBezTo>
                  <a:cubicBezTo>
                    <a:pt x="1407" y="1573"/>
                    <a:pt x="1423" y="1534"/>
                    <a:pt x="1439" y="1510"/>
                  </a:cubicBezTo>
                  <a:cubicBezTo>
                    <a:pt x="1447" y="1502"/>
                    <a:pt x="1454" y="1439"/>
                    <a:pt x="1454" y="1415"/>
                  </a:cubicBezTo>
                  <a:cubicBezTo>
                    <a:pt x="1352" y="372"/>
                    <a:pt x="1352" y="372"/>
                    <a:pt x="1352" y="372"/>
                  </a:cubicBezTo>
                  <a:cubicBezTo>
                    <a:pt x="1336" y="364"/>
                    <a:pt x="1328" y="348"/>
                    <a:pt x="1320" y="332"/>
                  </a:cubicBezTo>
                  <a:cubicBezTo>
                    <a:pt x="1312" y="317"/>
                    <a:pt x="1312" y="301"/>
                    <a:pt x="1304" y="285"/>
                  </a:cubicBezTo>
                  <a:cubicBezTo>
                    <a:pt x="1296" y="253"/>
                    <a:pt x="1288" y="230"/>
                    <a:pt x="1265" y="198"/>
                  </a:cubicBezTo>
                  <a:cubicBezTo>
                    <a:pt x="1257" y="182"/>
                    <a:pt x="1249" y="182"/>
                    <a:pt x="1241" y="174"/>
                  </a:cubicBezTo>
                  <a:cubicBezTo>
                    <a:pt x="1225" y="158"/>
                    <a:pt x="1225" y="150"/>
                    <a:pt x="1225" y="103"/>
                  </a:cubicBezTo>
                  <a:cubicBezTo>
                    <a:pt x="1225" y="95"/>
                    <a:pt x="1225" y="95"/>
                    <a:pt x="1225" y="95"/>
                  </a:cubicBezTo>
                  <a:cubicBezTo>
                    <a:pt x="1225" y="71"/>
                    <a:pt x="1225" y="40"/>
                    <a:pt x="1217" y="0"/>
                  </a:cubicBezTo>
                </a:path>
              </a:pathLst>
            </a:custGeom>
            <a:solidFill>
              <a:schemeClr val="accent6"/>
            </a:solidFill>
            <a:ln>
              <a:solidFill>
                <a:schemeClr val="bg2"/>
              </a:solidFill>
            </a:ln>
            <a:effectLst/>
          </p:spPr>
          <p:txBody>
            <a:bodyPr wrap="none" anchor="ctr"/>
            <a:lstStyle/>
            <a:p>
              <a:endParaRPr lang="en-US" dirty="0">
                <a:latin typeface="Calibri Light" panose="020F0302020204030204"/>
              </a:endParaRPr>
            </a:p>
          </p:txBody>
        </p:sp>
        <p:sp>
          <p:nvSpPr>
            <p:cNvPr id="110" name="Freeform 705"/>
            <p:cNvSpPr>
              <a:spLocks noChangeArrowheads="1"/>
            </p:cNvSpPr>
            <p:nvPr/>
          </p:nvSpPr>
          <p:spPr bwMode="auto">
            <a:xfrm>
              <a:off x="13231882" y="5266143"/>
              <a:ext cx="224972" cy="538079"/>
            </a:xfrm>
            <a:custGeom>
              <a:avLst/>
              <a:gdLst>
                <a:gd name="T0" fmla="*/ 24 w 428"/>
                <a:gd name="T1" fmla="*/ 972 h 1021"/>
                <a:gd name="T2" fmla="*/ 24 w 428"/>
                <a:gd name="T3" fmla="*/ 972 h 1021"/>
                <a:gd name="T4" fmla="*/ 0 w 428"/>
                <a:gd name="T5" fmla="*/ 1012 h 1021"/>
                <a:gd name="T6" fmla="*/ 0 w 428"/>
                <a:gd name="T7" fmla="*/ 1020 h 1021"/>
                <a:gd name="T8" fmla="*/ 0 w 428"/>
                <a:gd name="T9" fmla="*/ 1020 h 1021"/>
                <a:gd name="T10" fmla="*/ 0 w 428"/>
                <a:gd name="T11" fmla="*/ 1012 h 1021"/>
                <a:gd name="T12" fmla="*/ 24 w 428"/>
                <a:gd name="T13" fmla="*/ 972 h 1021"/>
                <a:gd name="T14" fmla="*/ 404 w 428"/>
                <a:gd name="T15" fmla="*/ 174 h 1021"/>
                <a:gd name="T16" fmla="*/ 404 w 428"/>
                <a:gd name="T17" fmla="*/ 174 h 1021"/>
                <a:gd name="T18" fmla="*/ 404 w 428"/>
                <a:gd name="T19" fmla="*/ 308 h 1021"/>
                <a:gd name="T20" fmla="*/ 380 w 428"/>
                <a:gd name="T21" fmla="*/ 340 h 1021"/>
                <a:gd name="T22" fmla="*/ 356 w 428"/>
                <a:gd name="T23" fmla="*/ 395 h 1021"/>
                <a:gd name="T24" fmla="*/ 317 w 428"/>
                <a:gd name="T25" fmla="*/ 459 h 1021"/>
                <a:gd name="T26" fmla="*/ 301 w 428"/>
                <a:gd name="T27" fmla="*/ 466 h 1021"/>
                <a:gd name="T28" fmla="*/ 269 w 428"/>
                <a:gd name="T29" fmla="*/ 475 h 1021"/>
                <a:gd name="T30" fmla="*/ 230 w 428"/>
                <a:gd name="T31" fmla="*/ 506 h 1021"/>
                <a:gd name="T32" fmla="*/ 182 w 428"/>
                <a:gd name="T33" fmla="*/ 522 h 1021"/>
                <a:gd name="T34" fmla="*/ 182 w 428"/>
                <a:gd name="T35" fmla="*/ 522 h 1021"/>
                <a:gd name="T36" fmla="*/ 182 w 428"/>
                <a:gd name="T37" fmla="*/ 522 h 1021"/>
                <a:gd name="T38" fmla="*/ 230 w 428"/>
                <a:gd name="T39" fmla="*/ 506 h 1021"/>
                <a:gd name="T40" fmla="*/ 269 w 428"/>
                <a:gd name="T41" fmla="*/ 475 h 1021"/>
                <a:gd name="T42" fmla="*/ 301 w 428"/>
                <a:gd name="T43" fmla="*/ 466 h 1021"/>
                <a:gd name="T44" fmla="*/ 317 w 428"/>
                <a:gd name="T45" fmla="*/ 459 h 1021"/>
                <a:gd name="T46" fmla="*/ 356 w 428"/>
                <a:gd name="T47" fmla="*/ 395 h 1021"/>
                <a:gd name="T48" fmla="*/ 380 w 428"/>
                <a:gd name="T49" fmla="*/ 340 h 1021"/>
                <a:gd name="T50" fmla="*/ 404 w 428"/>
                <a:gd name="T51" fmla="*/ 308 h 1021"/>
                <a:gd name="T52" fmla="*/ 404 w 428"/>
                <a:gd name="T53" fmla="*/ 174 h 1021"/>
                <a:gd name="T54" fmla="*/ 230 w 428"/>
                <a:gd name="T55" fmla="*/ 0 h 1021"/>
                <a:gd name="T56" fmla="*/ 230 w 428"/>
                <a:gd name="T57" fmla="*/ 0 h 1021"/>
                <a:gd name="T58" fmla="*/ 230 w 428"/>
                <a:gd name="T59" fmla="*/ 0 h 1021"/>
                <a:gd name="T60" fmla="*/ 230 w 428"/>
                <a:gd name="T61" fmla="*/ 0 h 1021"/>
                <a:gd name="T62" fmla="*/ 230 w 428"/>
                <a:gd name="T63" fmla="*/ 0 h 1021"/>
                <a:gd name="T64" fmla="*/ 230 w 428"/>
                <a:gd name="T65" fmla="*/ 0 h 1021"/>
                <a:gd name="T66" fmla="*/ 24 w 428"/>
                <a:gd name="T67" fmla="*/ 972 h 10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28" h="1021">
                  <a:moveTo>
                    <a:pt x="24" y="972"/>
                  </a:moveTo>
                  <a:lnTo>
                    <a:pt x="24" y="972"/>
                  </a:lnTo>
                  <a:cubicBezTo>
                    <a:pt x="24" y="980"/>
                    <a:pt x="16" y="996"/>
                    <a:pt x="0" y="1012"/>
                  </a:cubicBezTo>
                  <a:cubicBezTo>
                    <a:pt x="0" y="1020"/>
                    <a:pt x="0" y="1020"/>
                    <a:pt x="0" y="1020"/>
                  </a:cubicBezTo>
                  <a:lnTo>
                    <a:pt x="0" y="1020"/>
                  </a:lnTo>
                  <a:cubicBezTo>
                    <a:pt x="0" y="1012"/>
                    <a:pt x="0" y="1012"/>
                    <a:pt x="0" y="1012"/>
                  </a:cubicBezTo>
                  <a:cubicBezTo>
                    <a:pt x="16" y="996"/>
                    <a:pt x="24" y="980"/>
                    <a:pt x="24" y="972"/>
                  </a:cubicBezTo>
                  <a:lnTo>
                    <a:pt x="404" y="174"/>
                  </a:lnTo>
                  <a:lnTo>
                    <a:pt x="404" y="174"/>
                  </a:lnTo>
                  <a:cubicBezTo>
                    <a:pt x="420" y="206"/>
                    <a:pt x="427" y="277"/>
                    <a:pt x="404" y="308"/>
                  </a:cubicBezTo>
                  <a:cubicBezTo>
                    <a:pt x="404" y="324"/>
                    <a:pt x="388" y="332"/>
                    <a:pt x="380" y="340"/>
                  </a:cubicBezTo>
                  <a:cubicBezTo>
                    <a:pt x="372" y="348"/>
                    <a:pt x="356" y="356"/>
                    <a:pt x="356" y="395"/>
                  </a:cubicBezTo>
                  <a:cubicBezTo>
                    <a:pt x="356" y="435"/>
                    <a:pt x="340" y="451"/>
                    <a:pt x="317" y="459"/>
                  </a:cubicBezTo>
                  <a:cubicBezTo>
                    <a:pt x="309" y="459"/>
                    <a:pt x="301" y="459"/>
                    <a:pt x="301" y="466"/>
                  </a:cubicBezTo>
                  <a:cubicBezTo>
                    <a:pt x="285" y="475"/>
                    <a:pt x="277" y="475"/>
                    <a:pt x="269" y="475"/>
                  </a:cubicBezTo>
                  <a:cubicBezTo>
                    <a:pt x="254" y="482"/>
                    <a:pt x="246" y="490"/>
                    <a:pt x="230" y="506"/>
                  </a:cubicBezTo>
                  <a:cubicBezTo>
                    <a:pt x="214" y="514"/>
                    <a:pt x="198" y="522"/>
                    <a:pt x="182" y="522"/>
                  </a:cubicBezTo>
                  <a:lnTo>
                    <a:pt x="182" y="522"/>
                  </a:lnTo>
                  <a:lnTo>
                    <a:pt x="182" y="522"/>
                  </a:lnTo>
                  <a:cubicBezTo>
                    <a:pt x="198" y="522"/>
                    <a:pt x="214" y="514"/>
                    <a:pt x="230" y="506"/>
                  </a:cubicBezTo>
                  <a:cubicBezTo>
                    <a:pt x="246" y="490"/>
                    <a:pt x="254" y="482"/>
                    <a:pt x="269" y="475"/>
                  </a:cubicBezTo>
                  <a:cubicBezTo>
                    <a:pt x="277" y="475"/>
                    <a:pt x="285" y="475"/>
                    <a:pt x="301" y="466"/>
                  </a:cubicBezTo>
                  <a:cubicBezTo>
                    <a:pt x="301" y="459"/>
                    <a:pt x="309" y="459"/>
                    <a:pt x="317" y="459"/>
                  </a:cubicBezTo>
                  <a:cubicBezTo>
                    <a:pt x="340" y="451"/>
                    <a:pt x="356" y="435"/>
                    <a:pt x="356" y="395"/>
                  </a:cubicBezTo>
                  <a:cubicBezTo>
                    <a:pt x="356" y="356"/>
                    <a:pt x="372" y="348"/>
                    <a:pt x="380" y="340"/>
                  </a:cubicBezTo>
                  <a:cubicBezTo>
                    <a:pt x="388" y="332"/>
                    <a:pt x="404" y="324"/>
                    <a:pt x="404" y="308"/>
                  </a:cubicBezTo>
                  <a:cubicBezTo>
                    <a:pt x="427" y="277"/>
                    <a:pt x="420" y="206"/>
                    <a:pt x="404" y="174"/>
                  </a:cubicBezTo>
                  <a:lnTo>
                    <a:pt x="230" y="0"/>
                  </a:lnTo>
                  <a:lnTo>
                    <a:pt x="230" y="0"/>
                  </a:lnTo>
                  <a:lnTo>
                    <a:pt x="230" y="0"/>
                  </a:lnTo>
                  <a:lnTo>
                    <a:pt x="230" y="0"/>
                  </a:lnTo>
                  <a:lnTo>
                    <a:pt x="230" y="0"/>
                  </a:lnTo>
                  <a:lnTo>
                    <a:pt x="230" y="0"/>
                  </a:lnTo>
                  <a:lnTo>
                    <a:pt x="24" y="972"/>
                  </a:lnTo>
                </a:path>
              </a:pathLst>
            </a:custGeom>
            <a:solidFill>
              <a:schemeClr val="accent6"/>
            </a:solidFill>
            <a:ln>
              <a:solidFill>
                <a:schemeClr val="bg2"/>
              </a:solidFill>
            </a:ln>
            <a:effectLst/>
          </p:spPr>
          <p:txBody>
            <a:bodyPr wrap="none" anchor="ctr"/>
            <a:lstStyle/>
            <a:p>
              <a:endParaRPr lang="en-US" dirty="0">
                <a:latin typeface="Calibri Light" panose="020F0302020204030204"/>
              </a:endParaRPr>
            </a:p>
          </p:txBody>
        </p:sp>
        <p:sp>
          <p:nvSpPr>
            <p:cNvPr id="111" name="Freeform 706"/>
            <p:cNvSpPr>
              <a:spLocks noChangeArrowheads="1"/>
            </p:cNvSpPr>
            <p:nvPr/>
          </p:nvSpPr>
          <p:spPr bwMode="auto">
            <a:xfrm>
              <a:off x="13224923" y="5212798"/>
              <a:ext cx="790884" cy="1405499"/>
            </a:xfrm>
            <a:custGeom>
              <a:avLst/>
              <a:gdLst>
                <a:gd name="T0" fmla="*/ 197 w 1503"/>
                <a:gd name="T1" fmla="*/ 625 h 2672"/>
                <a:gd name="T2" fmla="*/ 1225 w 1503"/>
                <a:gd name="T3" fmla="*/ 8 h 2672"/>
                <a:gd name="T4" fmla="*/ 245 w 1503"/>
                <a:gd name="T5" fmla="*/ 103 h 2672"/>
                <a:gd name="T6" fmla="*/ 1225 w 1503"/>
                <a:gd name="T7" fmla="*/ 103 h 2672"/>
                <a:gd name="T8" fmla="*/ 1265 w 1503"/>
                <a:gd name="T9" fmla="*/ 206 h 2672"/>
                <a:gd name="T10" fmla="*/ 1352 w 1503"/>
                <a:gd name="T11" fmla="*/ 380 h 2672"/>
                <a:gd name="T12" fmla="*/ 1423 w 1503"/>
                <a:gd name="T13" fmla="*/ 1613 h 2672"/>
                <a:gd name="T14" fmla="*/ 1462 w 1503"/>
                <a:gd name="T15" fmla="*/ 1676 h 2672"/>
                <a:gd name="T16" fmla="*/ 1486 w 1503"/>
                <a:gd name="T17" fmla="*/ 1819 h 2672"/>
                <a:gd name="T18" fmla="*/ 1352 w 1503"/>
                <a:gd name="T19" fmla="*/ 2071 h 2672"/>
                <a:gd name="T20" fmla="*/ 1328 w 1503"/>
                <a:gd name="T21" fmla="*/ 2205 h 2672"/>
                <a:gd name="T22" fmla="*/ 1320 w 1503"/>
                <a:gd name="T23" fmla="*/ 2300 h 2672"/>
                <a:gd name="T24" fmla="*/ 1344 w 1503"/>
                <a:gd name="T25" fmla="*/ 2387 h 2672"/>
                <a:gd name="T26" fmla="*/ 1194 w 1503"/>
                <a:gd name="T27" fmla="*/ 2442 h 2672"/>
                <a:gd name="T28" fmla="*/ 1217 w 1503"/>
                <a:gd name="T29" fmla="*/ 2561 h 2672"/>
                <a:gd name="T30" fmla="*/ 1051 w 1503"/>
                <a:gd name="T31" fmla="*/ 2569 h 2672"/>
                <a:gd name="T32" fmla="*/ 964 w 1503"/>
                <a:gd name="T33" fmla="*/ 2655 h 2672"/>
                <a:gd name="T34" fmla="*/ 877 w 1503"/>
                <a:gd name="T35" fmla="*/ 2632 h 2672"/>
                <a:gd name="T36" fmla="*/ 846 w 1503"/>
                <a:gd name="T37" fmla="*/ 2521 h 2672"/>
                <a:gd name="T38" fmla="*/ 806 w 1503"/>
                <a:gd name="T39" fmla="*/ 2363 h 2672"/>
                <a:gd name="T40" fmla="*/ 695 w 1503"/>
                <a:gd name="T41" fmla="*/ 2292 h 2672"/>
                <a:gd name="T42" fmla="*/ 466 w 1503"/>
                <a:gd name="T43" fmla="*/ 2024 h 2672"/>
                <a:gd name="T44" fmla="*/ 450 w 1503"/>
                <a:gd name="T45" fmla="*/ 1771 h 2672"/>
                <a:gd name="T46" fmla="*/ 403 w 1503"/>
                <a:gd name="T47" fmla="*/ 1755 h 2672"/>
                <a:gd name="T48" fmla="*/ 348 w 1503"/>
                <a:gd name="T49" fmla="*/ 1779 h 2672"/>
                <a:gd name="T50" fmla="*/ 284 w 1503"/>
                <a:gd name="T51" fmla="*/ 1613 h 2672"/>
                <a:gd name="T52" fmla="*/ 15 w 1503"/>
                <a:gd name="T53" fmla="*/ 1328 h 2672"/>
                <a:gd name="T54" fmla="*/ 15 w 1503"/>
                <a:gd name="T55" fmla="*/ 1123 h 2672"/>
                <a:gd name="T56" fmla="*/ 284 w 1503"/>
                <a:gd name="T57" fmla="*/ 1621 h 2672"/>
                <a:gd name="T58" fmla="*/ 379 w 1503"/>
                <a:gd name="T59" fmla="*/ 1763 h 2672"/>
                <a:gd name="T60" fmla="*/ 442 w 1503"/>
                <a:gd name="T61" fmla="*/ 1787 h 2672"/>
                <a:gd name="T62" fmla="*/ 522 w 1503"/>
                <a:gd name="T63" fmla="*/ 1795 h 2672"/>
                <a:gd name="T64" fmla="*/ 735 w 1503"/>
                <a:gd name="T65" fmla="*/ 2324 h 2672"/>
                <a:gd name="T66" fmla="*/ 822 w 1503"/>
                <a:gd name="T67" fmla="*/ 2529 h 2672"/>
                <a:gd name="T68" fmla="*/ 948 w 1503"/>
                <a:gd name="T69" fmla="*/ 2663 h 2672"/>
                <a:gd name="T70" fmla="*/ 972 w 1503"/>
                <a:gd name="T71" fmla="*/ 2671 h 2672"/>
                <a:gd name="T72" fmla="*/ 1051 w 1503"/>
                <a:gd name="T73" fmla="*/ 2576 h 2672"/>
                <a:gd name="T74" fmla="*/ 1225 w 1503"/>
                <a:gd name="T75" fmla="*/ 2569 h 2672"/>
                <a:gd name="T76" fmla="*/ 1201 w 1503"/>
                <a:gd name="T77" fmla="*/ 2442 h 2672"/>
                <a:gd name="T78" fmla="*/ 1352 w 1503"/>
                <a:gd name="T79" fmla="*/ 2387 h 2672"/>
                <a:gd name="T80" fmla="*/ 1328 w 1503"/>
                <a:gd name="T81" fmla="*/ 2308 h 2672"/>
                <a:gd name="T82" fmla="*/ 1336 w 1503"/>
                <a:gd name="T83" fmla="*/ 2205 h 2672"/>
                <a:gd name="T84" fmla="*/ 1360 w 1503"/>
                <a:gd name="T85" fmla="*/ 2071 h 2672"/>
                <a:gd name="T86" fmla="*/ 1486 w 1503"/>
                <a:gd name="T87" fmla="*/ 1826 h 2672"/>
                <a:gd name="T88" fmla="*/ 1470 w 1503"/>
                <a:gd name="T89" fmla="*/ 1676 h 2672"/>
                <a:gd name="T90" fmla="*/ 1431 w 1503"/>
                <a:gd name="T91" fmla="*/ 1605 h 2672"/>
                <a:gd name="T92" fmla="*/ 1360 w 1503"/>
                <a:gd name="T93" fmla="*/ 380 h 2672"/>
                <a:gd name="T94" fmla="*/ 1328 w 1503"/>
                <a:gd name="T95" fmla="*/ 340 h 2672"/>
                <a:gd name="T96" fmla="*/ 1249 w 1503"/>
                <a:gd name="T97" fmla="*/ 174 h 2672"/>
                <a:gd name="T98" fmla="*/ 1225 w 1503"/>
                <a:gd name="T99" fmla="*/ 8 h 2672"/>
                <a:gd name="T100" fmla="*/ 1225 w 1503"/>
                <a:gd name="T101" fmla="*/ 0 h 2672"/>
                <a:gd name="T102" fmla="*/ 1225 w 1503"/>
                <a:gd name="T103" fmla="*/ 0 h 26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503" h="2672">
                  <a:moveTo>
                    <a:pt x="182" y="617"/>
                  </a:moveTo>
                  <a:lnTo>
                    <a:pt x="182" y="617"/>
                  </a:lnTo>
                  <a:cubicBezTo>
                    <a:pt x="189" y="617"/>
                    <a:pt x="197" y="625"/>
                    <a:pt x="197" y="625"/>
                  </a:cubicBezTo>
                  <a:cubicBezTo>
                    <a:pt x="197" y="625"/>
                    <a:pt x="189" y="617"/>
                    <a:pt x="182" y="617"/>
                  </a:cubicBezTo>
                  <a:lnTo>
                    <a:pt x="1225" y="8"/>
                  </a:lnTo>
                  <a:lnTo>
                    <a:pt x="1225" y="8"/>
                  </a:lnTo>
                  <a:lnTo>
                    <a:pt x="1225" y="8"/>
                  </a:lnTo>
                  <a:cubicBezTo>
                    <a:pt x="1051" y="32"/>
                    <a:pt x="435" y="79"/>
                    <a:pt x="245" y="95"/>
                  </a:cubicBezTo>
                  <a:cubicBezTo>
                    <a:pt x="245" y="95"/>
                    <a:pt x="245" y="95"/>
                    <a:pt x="245" y="103"/>
                  </a:cubicBezTo>
                  <a:cubicBezTo>
                    <a:pt x="245" y="95"/>
                    <a:pt x="245" y="95"/>
                    <a:pt x="245" y="95"/>
                  </a:cubicBezTo>
                  <a:cubicBezTo>
                    <a:pt x="435" y="79"/>
                    <a:pt x="1043" y="32"/>
                    <a:pt x="1217" y="8"/>
                  </a:cubicBezTo>
                  <a:cubicBezTo>
                    <a:pt x="1225" y="48"/>
                    <a:pt x="1225" y="79"/>
                    <a:pt x="1225" y="103"/>
                  </a:cubicBezTo>
                  <a:cubicBezTo>
                    <a:pt x="1225" y="111"/>
                    <a:pt x="1225" y="111"/>
                    <a:pt x="1225" y="111"/>
                  </a:cubicBezTo>
                  <a:cubicBezTo>
                    <a:pt x="1225" y="158"/>
                    <a:pt x="1225" y="166"/>
                    <a:pt x="1241" y="182"/>
                  </a:cubicBezTo>
                  <a:cubicBezTo>
                    <a:pt x="1249" y="190"/>
                    <a:pt x="1257" y="190"/>
                    <a:pt x="1265" y="206"/>
                  </a:cubicBezTo>
                  <a:cubicBezTo>
                    <a:pt x="1288" y="238"/>
                    <a:pt x="1296" y="261"/>
                    <a:pt x="1304" y="293"/>
                  </a:cubicBezTo>
                  <a:cubicBezTo>
                    <a:pt x="1312" y="309"/>
                    <a:pt x="1312" y="325"/>
                    <a:pt x="1320" y="340"/>
                  </a:cubicBezTo>
                  <a:cubicBezTo>
                    <a:pt x="1328" y="356"/>
                    <a:pt x="1336" y="372"/>
                    <a:pt x="1352" y="380"/>
                  </a:cubicBezTo>
                  <a:cubicBezTo>
                    <a:pt x="1454" y="1423"/>
                    <a:pt x="1454" y="1423"/>
                    <a:pt x="1454" y="1423"/>
                  </a:cubicBezTo>
                  <a:cubicBezTo>
                    <a:pt x="1454" y="1447"/>
                    <a:pt x="1447" y="1510"/>
                    <a:pt x="1439" y="1518"/>
                  </a:cubicBezTo>
                  <a:cubicBezTo>
                    <a:pt x="1423" y="1542"/>
                    <a:pt x="1407" y="1581"/>
                    <a:pt x="1423" y="1613"/>
                  </a:cubicBezTo>
                  <a:cubicBezTo>
                    <a:pt x="1431" y="1621"/>
                    <a:pt x="1439" y="1629"/>
                    <a:pt x="1447" y="1629"/>
                  </a:cubicBezTo>
                  <a:cubicBezTo>
                    <a:pt x="1454" y="1637"/>
                    <a:pt x="1462" y="1637"/>
                    <a:pt x="1462" y="1668"/>
                  </a:cubicBezTo>
                  <a:cubicBezTo>
                    <a:pt x="1462" y="1676"/>
                    <a:pt x="1462" y="1676"/>
                    <a:pt x="1462" y="1676"/>
                  </a:cubicBezTo>
                  <a:cubicBezTo>
                    <a:pt x="1462" y="1724"/>
                    <a:pt x="1462" y="1739"/>
                    <a:pt x="1478" y="1747"/>
                  </a:cubicBezTo>
                  <a:cubicBezTo>
                    <a:pt x="1486" y="1755"/>
                    <a:pt x="1494" y="1779"/>
                    <a:pt x="1494" y="1795"/>
                  </a:cubicBezTo>
                  <a:cubicBezTo>
                    <a:pt x="1494" y="1803"/>
                    <a:pt x="1494" y="1819"/>
                    <a:pt x="1486" y="1819"/>
                  </a:cubicBezTo>
                  <a:cubicBezTo>
                    <a:pt x="1462" y="1834"/>
                    <a:pt x="1447" y="1858"/>
                    <a:pt x="1447" y="1882"/>
                  </a:cubicBezTo>
                  <a:cubicBezTo>
                    <a:pt x="1447" y="1898"/>
                    <a:pt x="1391" y="2000"/>
                    <a:pt x="1367" y="2008"/>
                  </a:cubicBezTo>
                  <a:cubicBezTo>
                    <a:pt x="1336" y="2016"/>
                    <a:pt x="1344" y="2055"/>
                    <a:pt x="1352" y="2071"/>
                  </a:cubicBezTo>
                  <a:lnTo>
                    <a:pt x="1352" y="2078"/>
                  </a:lnTo>
                  <a:cubicBezTo>
                    <a:pt x="1352" y="2086"/>
                    <a:pt x="1352" y="2118"/>
                    <a:pt x="1336" y="2134"/>
                  </a:cubicBezTo>
                  <a:cubicBezTo>
                    <a:pt x="1328" y="2158"/>
                    <a:pt x="1328" y="2173"/>
                    <a:pt x="1328" y="2205"/>
                  </a:cubicBezTo>
                  <a:cubicBezTo>
                    <a:pt x="1328" y="2221"/>
                    <a:pt x="1328" y="2236"/>
                    <a:pt x="1336" y="2244"/>
                  </a:cubicBezTo>
                  <a:cubicBezTo>
                    <a:pt x="1336" y="2260"/>
                    <a:pt x="1344" y="2276"/>
                    <a:pt x="1336" y="2284"/>
                  </a:cubicBezTo>
                  <a:cubicBezTo>
                    <a:pt x="1328" y="2292"/>
                    <a:pt x="1328" y="2292"/>
                    <a:pt x="1320" y="2300"/>
                  </a:cubicBezTo>
                  <a:cubicBezTo>
                    <a:pt x="1312" y="2316"/>
                    <a:pt x="1296" y="2331"/>
                    <a:pt x="1312" y="2347"/>
                  </a:cubicBezTo>
                  <a:cubicBezTo>
                    <a:pt x="1320" y="2347"/>
                    <a:pt x="1320" y="2347"/>
                    <a:pt x="1320" y="2347"/>
                  </a:cubicBezTo>
                  <a:cubicBezTo>
                    <a:pt x="1336" y="2363"/>
                    <a:pt x="1344" y="2379"/>
                    <a:pt x="1344" y="2387"/>
                  </a:cubicBezTo>
                  <a:cubicBezTo>
                    <a:pt x="1344" y="2387"/>
                    <a:pt x="1344" y="2387"/>
                    <a:pt x="1344" y="2395"/>
                  </a:cubicBezTo>
                  <a:cubicBezTo>
                    <a:pt x="1336" y="2395"/>
                    <a:pt x="1328" y="2395"/>
                    <a:pt x="1312" y="2395"/>
                  </a:cubicBezTo>
                  <a:cubicBezTo>
                    <a:pt x="1272" y="2402"/>
                    <a:pt x="1209" y="2411"/>
                    <a:pt x="1194" y="2442"/>
                  </a:cubicBezTo>
                  <a:cubicBezTo>
                    <a:pt x="1186" y="2450"/>
                    <a:pt x="1186" y="2458"/>
                    <a:pt x="1186" y="2466"/>
                  </a:cubicBezTo>
                  <a:cubicBezTo>
                    <a:pt x="1194" y="2497"/>
                    <a:pt x="1201" y="2513"/>
                    <a:pt x="1209" y="2529"/>
                  </a:cubicBezTo>
                  <a:cubicBezTo>
                    <a:pt x="1217" y="2545"/>
                    <a:pt x="1225" y="2553"/>
                    <a:pt x="1217" y="2561"/>
                  </a:cubicBezTo>
                  <a:cubicBezTo>
                    <a:pt x="1217" y="2584"/>
                    <a:pt x="1201" y="2608"/>
                    <a:pt x="1178" y="2608"/>
                  </a:cubicBezTo>
                  <a:cubicBezTo>
                    <a:pt x="1170" y="2608"/>
                    <a:pt x="1154" y="2608"/>
                    <a:pt x="1146" y="2600"/>
                  </a:cubicBezTo>
                  <a:cubicBezTo>
                    <a:pt x="1130" y="2584"/>
                    <a:pt x="1091" y="2569"/>
                    <a:pt x="1051" y="2569"/>
                  </a:cubicBezTo>
                  <a:cubicBezTo>
                    <a:pt x="1028" y="2569"/>
                    <a:pt x="1004" y="2576"/>
                    <a:pt x="988" y="2592"/>
                  </a:cubicBezTo>
                  <a:cubicBezTo>
                    <a:pt x="972" y="2608"/>
                    <a:pt x="964" y="2632"/>
                    <a:pt x="964" y="2655"/>
                  </a:cubicBezTo>
                  <a:lnTo>
                    <a:pt x="964" y="2655"/>
                  </a:lnTo>
                  <a:cubicBezTo>
                    <a:pt x="956" y="2655"/>
                    <a:pt x="956" y="2655"/>
                    <a:pt x="948" y="2655"/>
                  </a:cubicBezTo>
                  <a:cubicBezTo>
                    <a:pt x="941" y="2655"/>
                    <a:pt x="933" y="2655"/>
                    <a:pt x="925" y="2655"/>
                  </a:cubicBezTo>
                  <a:cubicBezTo>
                    <a:pt x="901" y="2655"/>
                    <a:pt x="885" y="2648"/>
                    <a:pt x="877" y="2632"/>
                  </a:cubicBezTo>
                  <a:cubicBezTo>
                    <a:pt x="869" y="2616"/>
                    <a:pt x="854" y="2592"/>
                    <a:pt x="846" y="2576"/>
                  </a:cubicBezTo>
                  <a:cubicBezTo>
                    <a:pt x="830" y="2561"/>
                    <a:pt x="814" y="2545"/>
                    <a:pt x="822" y="2529"/>
                  </a:cubicBezTo>
                  <a:cubicBezTo>
                    <a:pt x="830" y="2529"/>
                    <a:pt x="838" y="2521"/>
                    <a:pt x="846" y="2521"/>
                  </a:cubicBezTo>
                  <a:cubicBezTo>
                    <a:pt x="861" y="2513"/>
                    <a:pt x="869" y="2505"/>
                    <a:pt x="854" y="2474"/>
                  </a:cubicBezTo>
                  <a:cubicBezTo>
                    <a:pt x="846" y="2458"/>
                    <a:pt x="838" y="2442"/>
                    <a:pt x="830" y="2434"/>
                  </a:cubicBezTo>
                  <a:cubicBezTo>
                    <a:pt x="814" y="2402"/>
                    <a:pt x="806" y="2387"/>
                    <a:pt x="806" y="2363"/>
                  </a:cubicBezTo>
                  <a:cubicBezTo>
                    <a:pt x="806" y="2347"/>
                    <a:pt x="790" y="2347"/>
                    <a:pt x="775" y="2339"/>
                  </a:cubicBezTo>
                  <a:cubicBezTo>
                    <a:pt x="767" y="2339"/>
                    <a:pt x="751" y="2331"/>
                    <a:pt x="743" y="2324"/>
                  </a:cubicBezTo>
                  <a:cubicBezTo>
                    <a:pt x="727" y="2308"/>
                    <a:pt x="711" y="2300"/>
                    <a:pt x="695" y="2292"/>
                  </a:cubicBezTo>
                  <a:cubicBezTo>
                    <a:pt x="672" y="2284"/>
                    <a:pt x="656" y="2276"/>
                    <a:pt x="648" y="2260"/>
                  </a:cubicBezTo>
                  <a:cubicBezTo>
                    <a:pt x="640" y="2252"/>
                    <a:pt x="617" y="2236"/>
                    <a:pt x="593" y="2213"/>
                  </a:cubicBezTo>
                  <a:cubicBezTo>
                    <a:pt x="529" y="2165"/>
                    <a:pt x="427" y="2094"/>
                    <a:pt x="466" y="2024"/>
                  </a:cubicBezTo>
                  <a:cubicBezTo>
                    <a:pt x="522" y="1937"/>
                    <a:pt x="561" y="1826"/>
                    <a:pt x="522" y="1795"/>
                  </a:cubicBezTo>
                  <a:cubicBezTo>
                    <a:pt x="498" y="1779"/>
                    <a:pt x="474" y="1755"/>
                    <a:pt x="458" y="1755"/>
                  </a:cubicBezTo>
                  <a:cubicBezTo>
                    <a:pt x="458" y="1755"/>
                    <a:pt x="450" y="1763"/>
                    <a:pt x="450" y="1771"/>
                  </a:cubicBezTo>
                  <a:cubicBezTo>
                    <a:pt x="450" y="1779"/>
                    <a:pt x="442" y="1779"/>
                    <a:pt x="442" y="1779"/>
                  </a:cubicBezTo>
                  <a:cubicBezTo>
                    <a:pt x="435" y="1779"/>
                    <a:pt x="435" y="1779"/>
                    <a:pt x="427" y="1771"/>
                  </a:cubicBezTo>
                  <a:cubicBezTo>
                    <a:pt x="427" y="1763"/>
                    <a:pt x="419" y="1755"/>
                    <a:pt x="403" y="1755"/>
                  </a:cubicBezTo>
                  <a:cubicBezTo>
                    <a:pt x="395" y="1755"/>
                    <a:pt x="387" y="1755"/>
                    <a:pt x="379" y="1763"/>
                  </a:cubicBezTo>
                  <a:cubicBezTo>
                    <a:pt x="371" y="1763"/>
                    <a:pt x="371" y="1771"/>
                    <a:pt x="364" y="1771"/>
                  </a:cubicBezTo>
                  <a:cubicBezTo>
                    <a:pt x="355" y="1779"/>
                    <a:pt x="355" y="1779"/>
                    <a:pt x="348" y="1779"/>
                  </a:cubicBezTo>
                  <a:cubicBezTo>
                    <a:pt x="348" y="1779"/>
                    <a:pt x="340" y="1779"/>
                    <a:pt x="332" y="1755"/>
                  </a:cubicBezTo>
                  <a:cubicBezTo>
                    <a:pt x="324" y="1739"/>
                    <a:pt x="316" y="1716"/>
                    <a:pt x="316" y="1692"/>
                  </a:cubicBezTo>
                  <a:cubicBezTo>
                    <a:pt x="308" y="1653"/>
                    <a:pt x="300" y="1621"/>
                    <a:pt x="284" y="1613"/>
                  </a:cubicBezTo>
                  <a:cubicBezTo>
                    <a:pt x="229" y="1597"/>
                    <a:pt x="166" y="1558"/>
                    <a:pt x="166" y="1526"/>
                  </a:cubicBezTo>
                  <a:cubicBezTo>
                    <a:pt x="158" y="1502"/>
                    <a:pt x="126" y="1463"/>
                    <a:pt x="95" y="1431"/>
                  </a:cubicBezTo>
                  <a:cubicBezTo>
                    <a:pt x="55" y="1392"/>
                    <a:pt x="15" y="1352"/>
                    <a:pt x="15" y="1328"/>
                  </a:cubicBezTo>
                  <a:cubicBezTo>
                    <a:pt x="8" y="1273"/>
                    <a:pt x="0" y="1155"/>
                    <a:pt x="15" y="1123"/>
                  </a:cubicBezTo>
                  <a:lnTo>
                    <a:pt x="15" y="1123"/>
                  </a:lnTo>
                  <a:lnTo>
                    <a:pt x="15" y="1123"/>
                  </a:lnTo>
                  <a:cubicBezTo>
                    <a:pt x="0" y="1155"/>
                    <a:pt x="0" y="1273"/>
                    <a:pt x="8" y="1328"/>
                  </a:cubicBezTo>
                  <a:cubicBezTo>
                    <a:pt x="15" y="1384"/>
                    <a:pt x="158" y="1479"/>
                    <a:pt x="158" y="1526"/>
                  </a:cubicBezTo>
                  <a:cubicBezTo>
                    <a:pt x="166" y="1566"/>
                    <a:pt x="261" y="1613"/>
                    <a:pt x="284" y="1621"/>
                  </a:cubicBezTo>
                  <a:cubicBezTo>
                    <a:pt x="308" y="1629"/>
                    <a:pt x="308" y="1708"/>
                    <a:pt x="324" y="1755"/>
                  </a:cubicBezTo>
                  <a:cubicBezTo>
                    <a:pt x="332" y="1779"/>
                    <a:pt x="340" y="1779"/>
                    <a:pt x="348" y="1779"/>
                  </a:cubicBezTo>
                  <a:cubicBezTo>
                    <a:pt x="355" y="1779"/>
                    <a:pt x="364" y="1771"/>
                    <a:pt x="379" y="1763"/>
                  </a:cubicBezTo>
                  <a:cubicBezTo>
                    <a:pt x="387" y="1763"/>
                    <a:pt x="395" y="1763"/>
                    <a:pt x="403" y="1763"/>
                  </a:cubicBezTo>
                  <a:cubicBezTo>
                    <a:pt x="419" y="1763"/>
                    <a:pt x="419" y="1763"/>
                    <a:pt x="427" y="1771"/>
                  </a:cubicBezTo>
                  <a:cubicBezTo>
                    <a:pt x="427" y="1779"/>
                    <a:pt x="435" y="1787"/>
                    <a:pt x="442" y="1787"/>
                  </a:cubicBezTo>
                  <a:cubicBezTo>
                    <a:pt x="450" y="1787"/>
                    <a:pt x="458" y="1779"/>
                    <a:pt x="458" y="1771"/>
                  </a:cubicBezTo>
                  <a:cubicBezTo>
                    <a:pt x="458" y="1763"/>
                    <a:pt x="458" y="1763"/>
                    <a:pt x="458" y="1763"/>
                  </a:cubicBezTo>
                  <a:cubicBezTo>
                    <a:pt x="474" y="1763"/>
                    <a:pt x="498" y="1779"/>
                    <a:pt x="522" y="1795"/>
                  </a:cubicBezTo>
                  <a:cubicBezTo>
                    <a:pt x="553" y="1826"/>
                    <a:pt x="522" y="1929"/>
                    <a:pt x="458" y="2024"/>
                  </a:cubicBezTo>
                  <a:cubicBezTo>
                    <a:pt x="403" y="2118"/>
                    <a:pt x="624" y="2229"/>
                    <a:pt x="640" y="2260"/>
                  </a:cubicBezTo>
                  <a:cubicBezTo>
                    <a:pt x="656" y="2292"/>
                    <a:pt x="711" y="2292"/>
                    <a:pt x="735" y="2324"/>
                  </a:cubicBezTo>
                  <a:cubicBezTo>
                    <a:pt x="759" y="2355"/>
                    <a:pt x="798" y="2339"/>
                    <a:pt x="798" y="2363"/>
                  </a:cubicBezTo>
                  <a:cubicBezTo>
                    <a:pt x="798" y="2395"/>
                    <a:pt x="830" y="2434"/>
                    <a:pt x="846" y="2474"/>
                  </a:cubicBezTo>
                  <a:cubicBezTo>
                    <a:pt x="869" y="2521"/>
                    <a:pt x="838" y="2505"/>
                    <a:pt x="822" y="2529"/>
                  </a:cubicBezTo>
                  <a:cubicBezTo>
                    <a:pt x="798" y="2553"/>
                    <a:pt x="854" y="2584"/>
                    <a:pt x="877" y="2632"/>
                  </a:cubicBezTo>
                  <a:cubicBezTo>
                    <a:pt x="885" y="2655"/>
                    <a:pt x="909" y="2663"/>
                    <a:pt x="925" y="2663"/>
                  </a:cubicBezTo>
                  <a:cubicBezTo>
                    <a:pt x="933" y="2663"/>
                    <a:pt x="941" y="2663"/>
                    <a:pt x="948" y="2663"/>
                  </a:cubicBezTo>
                  <a:cubicBezTo>
                    <a:pt x="956" y="2663"/>
                    <a:pt x="956" y="2663"/>
                    <a:pt x="964" y="2663"/>
                  </a:cubicBezTo>
                  <a:lnTo>
                    <a:pt x="972" y="2663"/>
                  </a:lnTo>
                  <a:cubicBezTo>
                    <a:pt x="972" y="2663"/>
                    <a:pt x="972" y="2663"/>
                    <a:pt x="972" y="2671"/>
                  </a:cubicBezTo>
                  <a:cubicBezTo>
                    <a:pt x="972" y="2663"/>
                    <a:pt x="972" y="2663"/>
                    <a:pt x="972" y="2663"/>
                  </a:cubicBezTo>
                  <a:cubicBezTo>
                    <a:pt x="972" y="2632"/>
                    <a:pt x="980" y="2616"/>
                    <a:pt x="996" y="2600"/>
                  </a:cubicBezTo>
                  <a:cubicBezTo>
                    <a:pt x="1012" y="2584"/>
                    <a:pt x="1035" y="2576"/>
                    <a:pt x="1051" y="2576"/>
                  </a:cubicBezTo>
                  <a:cubicBezTo>
                    <a:pt x="1091" y="2576"/>
                    <a:pt x="1130" y="2592"/>
                    <a:pt x="1146" y="2608"/>
                  </a:cubicBezTo>
                  <a:cubicBezTo>
                    <a:pt x="1154" y="2616"/>
                    <a:pt x="1162" y="2616"/>
                    <a:pt x="1178" y="2616"/>
                  </a:cubicBezTo>
                  <a:cubicBezTo>
                    <a:pt x="1201" y="2616"/>
                    <a:pt x="1225" y="2584"/>
                    <a:pt x="1225" y="2569"/>
                  </a:cubicBezTo>
                  <a:cubicBezTo>
                    <a:pt x="1233" y="2553"/>
                    <a:pt x="1225" y="2537"/>
                    <a:pt x="1217" y="2521"/>
                  </a:cubicBezTo>
                  <a:cubicBezTo>
                    <a:pt x="1209" y="2513"/>
                    <a:pt x="1201" y="2497"/>
                    <a:pt x="1194" y="2466"/>
                  </a:cubicBezTo>
                  <a:cubicBezTo>
                    <a:pt x="1194" y="2458"/>
                    <a:pt x="1194" y="2450"/>
                    <a:pt x="1201" y="2442"/>
                  </a:cubicBezTo>
                  <a:cubicBezTo>
                    <a:pt x="1217" y="2418"/>
                    <a:pt x="1281" y="2411"/>
                    <a:pt x="1312" y="2402"/>
                  </a:cubicBezTo>
                  <a:cubicBezTo>
                    <a:pt x="1328" y="2402"/>
                    <a:pt x="1336" y="2402"/>
                    <a:pt x="1344" y="2395"/>
                  </a:cubicBezTo>
                  <a:cubicBezTo>
                    <a:pt x="1352" y="2395"/>
                    <a:pt x="1352" y="2395"/>
                    <a:pt x="1352" y="2387"/>
                  </a:cubicBezTo>
                  <a:cubicBezTo>
                    <a:pt x="1352" y="2379"/>
                    <a:pt x="1344" y="2363"/>
                    <a:pt x="1328" y="2347"/>
                  </a:cubicBezTo>
                  <a:cubicBezTo>
                    <a:pt x="1320" y="2339"/>
                    <a:pt x="1320" y="2339"/>
                    <a:pt x="1320" y="2339"/>
                  </a:cubicBezTo>
                  <a:cubicBezTo>
                    <a:pt x="1304" y="2331"/>
                    <a:pt x="1312" y="2324"/>
                    <a:pt x="1328" y="2308"/>
                  </a:cubicBezTo>
                  <a:cubicBezTo>
                    <a:pt x="1336" y="2300"/>
                    <a:pt x="1336" y="2292"/>
                    <a:pt x="1344" y="2292"/>
                  </a:cubicBezTo>
                  <a:cubicBezTo>
                    <a:pt x="1352" y="2276"/>
                    <a:pt x="1344" y="2260"/>
                    <a:pt x="1344" y="2244"/>
                  </a:cubicBezTo>
                  <a:cubicBezTo>
                    <a:pt x="1336" y="2229"/>
                    <a:pt x="1336" y="2221"/>
                    <a:pt x="1336" y="2205"/>
                  </a:cubicBezTo>
                  <a:cubicBezTo>
                    <a:pt x="1328" y="2173"/>
                    <a:pt x="1336" y="2158"/>
                    <a:pt x="1344" y="2142"/>
                  </a:cubicBezTo>
                  <a:cubicBezTo>
                    <a:pt x="1360" y="2118"/>
                    <a:pt x="1360" y="2094"/>
                    <a:pt x="1360" y="2078"/>
                  </a:cubicBezTo>
                  <a:lnTo>
                    <a:pt x="1360" y="2071"/>
                  </a:lnTo>
                  <a:cubicBezTo>
                    <a:pt x="1352" y="2055"/>
                    <a:pt x="1352" y="2024"/>
                    <a:pt x="1367" y="2016"/>
                  </a:cubicBezTo>
                  <a:cubicBezTo>
                    <a:pt x="1391" y="2008"/>
                    <a:pt x="1454" y="1898"/>
                    <a:pt x="1454" y="1882"/>
                  </a:cubicBezTo>
                  <a:cubicBezTo>
                    <a:pt x="1454" y="1858"/>
                    <a:pt x="1462" y="1842"/>
                    <a:pt x="1486" y="1826"/>
                  </a:cubicBezTo>
                  <a:cubicBezTo>
                    <a:pt x="1502" y="1819"/>
                    <a:pt x="1502" y="1811"/>
                    <a:pt x="1502" y="1795"/>
                  </a:cubicBezTo>
                  <a:cubicBezTo>
                    <a:pt x="1502" y="1771"/>
                    <a:pt x="1494" y="1747"/>
                    <a:pt x="1486" y="1747"/>
                  </a:cubicBezTo>
                  <a:cubicBezTo>
                    <a:pt x="1470" y="1739"/>
                    <a:pt x="1470" y="1716"/>
                    <a:pt x="1470" y="1676"/>
                  </a:cubicBezTo>
                  <a:cubicBezTo>
                    <a:pt x="1470" y="1668"/>
                    <a:pt x="1470" y="1668"/>
                    <a:pt x="1470" y="1668"/>
                  </a:cubicBezTo>
                  <a:cubicBezTo>
                    <a:pt x="1470" y="1637"/>
                    <a:pt x="1462" y="1629"/>
                    <a:pt x="1447" y="1621"/>
                  </a:cubicBezTo>
                  <a:cubicBezTo>
                    <a:pt x="1439" y="1621"/>
                    <a:pt x="1439" y="1613"/>
                    <a:pt x="1431" y="1605"/>
                  </a:cubicBezTo>
                  <a:cubicBezTo>
                    <a:pt x="1415" y="1581"/>
                    <a:pt x="1431" y="1542"/>
                    <a:pt x="1447" y="1526"/>
                  </a:cubicBezTo>
                  <a:cubicBezTo>
                    <a:pt x="1454" y="1510"/>
                    <a:pt x="1462" y="1431"/>
                    <a:pt x="1462" y="1423"/>
                  </a:cubicBezTo>
                  <a:cubicBezTo>
                    <a:pt x="1360" y="380"/>
                    <a:pt x="1360" y="380"/>
                    <a:pt x="1360" y="380"/>
                  </a:cubicBezTo>
                  <a:lnTo>
                    <a:pt x="1360" y="380"/>
                  </a:lnTo>
                  <a:lnTo>
                    <a:pt x="1360" y="380"/>
                  </a:lnTo>
                  <a:cubicBezTo>
                    <a:pt x="1344" y="364"/>
                    <a:pt x="1328" y="356"/>
                    <a:pt x="1328" y="340"/>
                  </a:cubicBezTo>
                  <a:cubicBezTo>
                    <a:pt x="1320" y="325"/>
                    <a:pt x="1312" y="309"/>
                    <a:pt x="1312" y="293"/>
                  </a:cubicBezTo>
                  <a:cubicBezTo>
                    <a:pt x="1304" y="261"/>
                    <a:pt x="1296" y="230"/>
                    <a:pt x="1272" y="206"/>
                  </a:cubicBezTo>
                  <a:cubicBezTo>
                    <a:pt x="1265" y="190"/>
                    <a:pt x="1257" y="182"/>
                    <a:pt x="1249" y="174"/>
                  </a:cubicBezTo>
                  <a:cubicBezTo>
                    <a:pt x="1233" y="166"/>
                    <a:pt x="1225" y="158"/>
                    <a:pt x="1225" y="111"/>
                  </a:cubicBezTo>
                  <a:cubicBezTo>
                    <a:pt x="1225" y="103"/>
                    <a:pt x="1225" y="103"/>
                    <a:pt x="1225" y="103"/>
                  </a:cubicBezTo>
                  <a:cubicBezTo>
                    <a:pt x="1225" y="79"/>
                    <a:pt x="1225" y="40"/>
                    <a:pt x="1225" y="8"/>
                  </a:cubicBezTo>
                  <a:lnTo>
                    <a:pt x="1225" y="0"/>
                  </a:lnTo>
                  <a:lnTo>
                    <a:pt x="1225" y="0"/>
                  </a:lnTo>
                  <a:lnTo>
                    <a:pt x="1225" y="0"/>
                  </a:lnTo>
                  <a:lnTo>
                    <a:pt x="1225" y="0"/>
                  </a:lnTo>
                  <a:lnTo>
                    <a:pt x="1225" y="0"/>
                  </a:lnTo>
                  <a:lnTo>
                    <a:pt x="1225" y="0"/>
                  </a:lnTo>
                  <a:lnTo>
                    <a:pt x="1225" y="0"/>
                  </a:lnTo>
                  <a:lnTo>
                    <a:pt x="182" y="617"/>
                  </a:lnTo>
                </a:path>
              </a:pathLst>
            </a:custGeom>
            <a:solidFill>
              <a:schemeClr val="accent6"/>
            </a:solidFill>
            <a:ln>
              <a:solidFill>
                <a:schemeClr val="bg2"/>
              </a:solidFill>
            </a:ln>
            <a:effectLst/>
          </p:spPr>
          <p:txBody>
            <a:bodyPr wrap="none" anchor="ctr"/>
            <a:lstStyle/>
            <a:p>
              <a:endParaRPr lang="en-US" dirty="0">
                <a:latin typeface="Calibri Light" panose="020F0302020204030204"/>
              </a:endParaRPr>
            </a:p>
          </p:txBody>
        </p:sp>
        <p:sp>
          <p:nvSpPr>
            <p:cNvPr id="112" name="Freeform 708"/>
            <p:cNvSpPr>
              <a:spLocks noChangeArrowheads="1"/>
            </p:cNvSpPr>
            <p:nvPr/>
          </p:nvSpPr>
          <p:spPr bwMode="auto">
            <a:xfrm>
              <a:off x="13227243" y="5261505"/>
              <a:ext cx="229611" cy="540398"/>
            </a:xfrm>
            <a:custGeom>
              <a:avLst/>
              <a:gdLst>
                <a:gd name="T0" fmla="*/ 237 w 435"/>
                <a:gd name="T1" fmla="*/ 0 h 1029"/>
                <a:gd name="T2" fmla="*/ 229 w 435"/>
                <a:gd name="T3" fmla="*/ 0 h 1029"/>
                <a:gd name="T4" fmla="*/ 237 w 435"/>
                <a:gd name="T5" fmla="*/ 16 h 1029"/>
                <a:gd name="T6" fmla="*/ 269 w 435"/>
                <a:gd name="T7" fmla="*/ 48 h 1029"/>
                <a:gd name="T8" fmla="*/ 379 w 435"/>
                <a:gd name="T9" fmla="*/ 174 h 1029"/>
                <a:gd name="T10" fmla="*/ 419 w 435"/>
                <a:gd name="T11" fmla="*/ 253 h 1029"/>
                <a:gd name="T12" fmla="*/ 387 w 435"/>
                <a:gd name="T13" fmla="*/ 340 h 1029"/>
                <a:gd name="T14" fmla="*/ 316 w 435"/>
                <a:gd name="T15" fmla="*/ 459 h 1029"/>
                <a:gd name="T16" fmla="*/ 276 w 435"/>
                <a:gd name="T17" fmla="*/ 483 h 1029"/>
                <a:gd name="T18" fmla="*/ 189 w 435"/>
                <a:gd name="T19" fmla="*/ 522 h 1029"/>
                <a:gd name="T20" fmla="*/ 150 w 435"/>
                <a:gd name="T21" fmla="*/ 514 h 1029"/>
                <a:gd name="T22" fmla="*/ 103 w 435"/>
                <a:gd name="T23" fmla="*/ 530 h 1029"/>
                <a:gd name="T24" fmla="*/ 103 w 435"/>
                <a:gd name="T25" fmla="*/ 585 h 1029"/>
                <a:gd name="T26" fmla="*/ 134 w 435"/>
                <a:gd name="T27" fmla="*/ 648 h 1029"/>
                <a:gd name="T28" fmla="*/ 158 w 435"/>
                <a:gd name="T29" fmla="*/ 688 h 1029"/>
                <a:gd name="T30" fmla="*/ 110 w 435"/>
                <a:gd name="T31" fmla="*/ 799 h 1029"/>
                <a:gd name="T32" fmla="*/ 118 w 435"/>
                <a:gd name="T33" fmla="*/ 846 h 1029"/>
                <a:gd name="T34" fmla="*/ 118 w 435"/>
                <a:gd name="T35" fmla="*/ 846 h 1029"/>
                <a:gd name="T36" fmla="*/ 7 w 435"/>
                <a:gd name="T37" fmla="*/ 917 h 1029"/>
                <a:gd name="T38" fmla="*/ 0 w 435"/>
                <a:gd name="T39" fmla="*/ 933 h 1029"/>
                <a:gd name="T40" fmla="*/ 23 w 435"/>
                <a:gd name="T41" fmla="*/ 965 h 1029"/>
                <a:gd name="T42" fmla="*/ 7 w 435"/>
                <a:gd name="T43" fmla="*/ 1020 h 1029"/>
                <a:gd name="T44" fmla="*/ 7 w 435"/>
                <a:gd name="T45" fmla="*/ 1020 h 1029"/>
                <a:gd name="T46" fmla="*/ 7 w 435"/>
                <a:gd name="T47" fmla="*/ 1028 h 1029"/>
                <a:gd name="T48" fmla="*/ 7 w 435"/>
                <a:gd name="T49" fmla="*/ 1028 h 1029"/>
                <a:gd name="T50" fmla="*/ 31 w 435"/>
                <a:gd name="T51" fmla="*/ 980 h 1029"/>
                <a:gd name="T52" fmla="*/ 16 w 435"/>
                <a:gd name="T53" fmla="*/ 941 h 1029"/>
                <a:gd name="T54" fmla="*/ 7 w 435"/>
                <a:gd name="T55" fmla="*/ 933 h 1029"/>
                <a:gd name="T56" fmla="*/ 39 w 435"/>
                <a:gd name="T57" fmla="*/ 917 h 1029"/>
                <a:gd name="T58" fmla="*/ 118 w 435"/>
                <a:gd name="T59" fmla="*/ 807 h 1029"/>
                <a:gd name="T60" fmla="*/ 126 w 435"/>
                <a:gd name="T61" fmla="*/ 783 h 1029"/>
                <a:gd name="T62" fmla="*/ 166 w 435"/>
                <a:gd name="T63" fmla="*/ 672 h 1029"/>
                <a:gd name="T64" fmla="*/ 118 w 435"/>
                <a:gd name="T65" fmla="*/ 617 h 1029"/>
                <a:gd name="T66" fmla="*/ 103 w 435"/>
                <a:gd name="T67" fmla="*/ 546 h 1029"/>
                <a:gd name="T68" fmla="*/ 126 w 435"/>
                <a:gd name="T69" fmla="*/ 530 h 1029"/>
                <a:gd name="T70" fmla="*/ 174 w 435"/>
                <a:gd name="T71" fmla="*/ 522 h 1029"/>
                <a:gd name="T72" fmla="*/ 189 w 435"/>
                <a:gd name="T73" fmla="*/ 530 h 1029"/>
                <a:gd name="T74" fmla="*/ 237 w 435"/>
                <a:gd name="T75" fmla="*/ 514 h 1029"/>
                <a:gd name="T76" fmla="*/ 308 w 435"/>
                <a:gd name="T77" fmla="*/ 474 h 1029"/>
                <a:gd name="T78" fmla="*/ 363 w 435"/>
                <a:gd name="T79" fmla="*/ 403 h 1029"/>
                <a:gd name="T80" fmla="*/ 411 w 435"/>
                <a:gd name="T81" fmla="*/ 316 h 1029"/>
                <a:gd name="T82" fmla="*/ 411 w 435"/>
                <a:gd name="T83" fmla="*/ 182 h 1029"/>
                <a:gd name="T84" fmla="*/ 332 w 435"/>
                <a:gd name="T85" fmla="*/ 119 h 1029"/>
                <a:gd name="T86" fmla="*/ 237 w 435"/>
                <a:gd name="T87" fmla="*/ 8 h 1029"/>
                <a:gd name="T88" fmla="*/ 237 w 435"/>
                <a:gd name="T89" fmla="*/ 8 h 1029"/>
                <a:gd name="T90" fmla="*/ 237 w 435"/>
                <a:gd name="T91" fmla="*/ 0 h 10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35" h="1029">
                  <a:moveTo>
                    <a:pt x="237" y="0"/>
                  </a:moveTo>
                  <a:lnTo>
                    <a:pt x="237" y="0"/>
                  </a:lnTo>
                  <a:lnTo>
                    <a:pt x="237" y="0"/>
                  </a:lnTo>
                  <a:cubicBezTo>
                    <a:pt x="229" y="0"/>
                    <a:pt x="229" y="0"/>
                    <a:pt x="229" y="0"/>
                  </a:cubicBezTo>
                  <a:lnTo>
                    <a:pt x="229" y="8"/>
                  </a:lnTo>
                  <a:cubicBezTo>
                    <a:pt x="229" y="8"/>
                    <a:pt x="229" y="8"/>
                    <a:pt x="237" y="16"/>
                  </a:cubicBezTo>
                  <a:lnTo>
                    <a:pt x="237" y="16"/>
                  </a:lnTo>
                  <a:cubicBezTo>
                    <a:pt x="237" y="24"/>
                    <a:pt x="253" y="32"/>
                    <a:pt x="269" y="48"/>
                  </a:cubicBezTo>
                  <a:cubicBezTo>
                    <a:pt x="292" y="71"/>
                    <a:pt x="324" y="103"/>
                    <a:pt x="324" y="119"/>
                  </a:cubicBezTo>
                  <a:cubicBezTo>
                    <a:pt x="324" y="143"/>
                    <a:pt x="356" y="158"/>
                    <a:pt x="379" y="174"/>
                  </a:cubicBezTo>
                  <a:cubicBezTo>
                    <a:pt x="387" y="174"/>
                    <a:pt x="395" y="182"/>
                    <a:pt x="403" y="182"/>
                  </a:cubicBezTo>
                  <a:cubicBezTo>
                    <a:pt x="411" y="190"/>
                    <a:pt x="419" y="221"/>
                    <a:pt x="419" y="253"/>
                  </a:cubicBezTo>
                  <a:cubicBezTo>
                    <a:pt x="419" y="277"/>
                    <a:pt x="419" y="301"/>
                    <a:pt x="411" y="316"/>
                  </a:cubicBezTo>
                  <a:cubicBezTo>
                    <a:pt x="403" y="324"/>
                    <a:pt x="395" y="332"/>
                    <a:pt x="387" y="340"/>
                  </a:cubicBezTo>
                  <a:cubicBezTo>
                    <a:pt x="371" y="356"/>
                    <a:pt x="356" y="364"/>
                    <a:pt x="356" y="403"/>
                  </a:cubicBezTo>
                  <a:cubicBezTo>
                    <a:pt x="356" y="443"/>
                    <a:pt x="340" y="451"/>
                    <a:pt x="316" y="459"/>
                  </a:cubicBezTo>
                  <a:cubicBezTo>
                    <a:pt x="316" y="459"/>
                    <a:pt x="308" y="467"/>
                    <a:pt x="300" y="467"/>
                  </a:cubicBezTo>
                  <a:cubicBezTo>
                    <a:pt x="292" y="474"/>
                    <a:pt x="284" y="474"/>
                    <a:pt x="276" y="483"/>
                  </a:cubicBezTo>
                  <a:cubicBezTo>
                    <a:pt x="261" y="483"/>
                    <a:pt x="245" y="490"/>
                    <a:pt x="229" y="506"/>
                  </a:cubicBezTo>
                  <a:cubicBezTo>
                    <a:pt x="221" y="514"/>
                    <a:pt x="213" y="522"/>
                    <a:pt x="189" y="522"/>
                  </a:cubicBezTo>
                  <a:cubicBezTo>
                    <a:pt x="189" y="522"/>
                    <a:pt x="181" y="522"/>
                    <a:pt x="174" y="522"/>
                  </a:cubicBezTo>
                  <a:cubicBezTo>
                    <a:pt x="166" y="514"/>
                    <a:pt x="158" y="514"/>
                    <a:pt x="150" y="514"/>
                  </a:cubicBezTo>
                  <a:cubicBezTo>
                    <a:pt x="134" y="514"/>
                    <a:pt x="126" y="514"/>
                    <a:pt x="118" y="522"/>
                  </a:cubicBezTo>
                  <a:cubicBezTo>
                    <a:pt x="110" y="522"/>
                    <a:pt x="103" y="522"/>
                    <a:pt x="103" y="530"/>
                  </a:cubicBezTo>
                  <a:cubicBezTo>
                    <a:pt x="103" y="538"/>
                    <a:pt x="94" y="546"/>
                    <a:pt x="94" y="546"/>
                  </a:cubicBezTo>
                  <a:cubicBezTo>
                    <a:pt x="94" y="561"/>
                    <a:pt x="103" y="569"/>
                    <a:pt x="103" y="585"/>
                  </a:cubicBezTo>
                  <a:cubicBezTo>
                    <a:pt x="110" y="593"/>
                    <a:pt x="110" y="609"/>
                    <a:pt x="110" y="617"/>
                  </a:cubicBezTo>
                  <a:cubicBezTo>
                    <a:pt x="110" y="633"/>
                    <a:pt x="126" y="641"/>
                    <a:pt x="134" y="648"/>
                  </a:cubicBezTo>
                  <a:cubicBezTo>
                    <a:pt x="150" y="656"/>
                    <a:pt x="158" y="664"/>
                    <a:pt x="158" y="680"/>
                  </a:cubicBezTo>
                  <a:cubicBezTo>
                    <a:pt x="158" y="680"/>
                    <a:pt x="158" y="680"/>
                    <a:pt x="158" y="688"/>
                  </a:cubicBezTo>
                  <a:cubicBezTo>
                    <a:pt x="158" y="720"/>
                    <a:pt x="142" y="767"/>
                    <a:pt x="126" y="775"/>
                  </a:cubicBezTo>
                  <a:cubicBezTo>
                    <a:pt x="118" y="783"/>
                    <a:pt x="110" y="791"/>
                    <a:pt x="110" y="799"/>
                  </a:cubicBezTo>
                  <a:cubicBezTo>
                    <a:pt x="110" y="799"/>
                    <a:pt x="110" y="807"/>
                    <a:pt x="110" y="814"/>
                  </a:cubicBezTo>
                  <a:cubicBezTo>
                    <a:pt x="118" y="822"/>
                    <a:pt x="118" y="830"/>
                    <a:pt x="118" y="846"/>
                  </a:cubicBezTo>
                  <a:lnTo>
                    <a:pt x="118" y="846"/>
                  </a:lnTo>
                  <a:lnTo>
                    <a:pt x="118" y="846"/>
                  </a:lnTo>
                  <a:cubicBezTo>
                    <a:pt x="118" y="878"/>
                    <a:pt x="71" y="894"/>
                    <a:pt x="31" y="909"/>
                  </a:cubicBezTo>
                  <a:cubicBezTo>
                    <a:pt x="23" y="909"/>
                    <a:pt x="16" y="917"/>
                    <a:pt x="7" y="917"/>
                  </a:cubicBezTo>
                  <a:cubicBezTo>
                    <a:pt x="0" y="925"/>
                    <a:pt x="0" y="925"/>
                    <a:pt x="0" y="933"/>
                  </a:cubicBezTo>
                  <a:lnTo>
                    <a:pt x="0" y="933"/>
                  </a:lnTo>
                  <a:cubicBezTo>
                    <a:pt x="0" y="941"/>
                    <a:pt x="0" y="941"/>
                    <a:pt x="7" y="949"/>
                  </a:cubicBezTo>
                  <a:cubicBezTo>
                    <a:pt x="16" y="949"/>
                    <a:pt x="16" y="957"/>
                    <a:pt x="23" y="965"/>
                  </a:cubicBezTo>
                  <a:cubicBezTo>
                    <a:pt x="23" y="965"/>
                    <a:pt x="23" y="973"/>
                    <a:pt x="23" y="980"/>
                  </a:cubicBezTo>
                  <a:cubicBezTo>
                    <a:pt x="23" y="988"/>
                    <a:pt x="16" y="1004"/>
                    <a:pt x="7" y="1020"/>
                  </a:cubicBezTo>
                  <a:lnTo>
                    <a:pt x="7" y="1020"/>
                  </a:lnTo>
                  <a:lnTo>
                    <a:pt x="7" y="1020"/>
                  </a:lnTo>
                  <a:cubicBezTo>
                    <a:pt x="7" y="1020"/>
                    <a:pt x="7" y="1020"/>
                    <a:pt x="7" y="1028"/>
                  </a:cubicBezTo>
                  <a:lnTo>
                    <a:pt x="7" y="1028"/>
                  </a:lnTo>
                  <a:lnTo>
                    <a:pt x="7" y="1028"/>
                  </a:lnTo>
                  <a:lnTo>
                    <a:pt x="7" y="1028"/>
                  </a:lnTo>
                  <a:cubicBezTo>
                    <a:pt x="7" y="1028"/>
                    <a:pt x="7" y="1028"/>
                    <a:pt x="7" y="1020"/>
                  </a:cubicBezTo>
                  <a:cubicBezTo>
                    <a:pt x="23" y="1004"/>
                    <a:pt x="31" y="988"/>
                    <a:pt x="31" y="980"/>
                  </a:cubicBezTo>
                  <a:cubicBezTo>
                    <a:pt x="31" y="973"/>
                    <a:pt x="31" y="965"/>
                    <a:pt x="23" y="957"/>
                  </a:cubicBezTo>
                  <a:cubicBezTo>
                    <a:pt x="23" y="949"/>
                    <a:pt x="16" y="949"/>
                    <a:pt x="16" y="941"/>
                  </a:cubicBezTo>
                  <a:cubicBezTo>
                    <a:pt x="7" y="941"/>
                    <a:pt x="7" y="933"/>
                    <a:pt x="7" y="933"/>
                  </a:cubicBezTo>
                  <a:lnTo>
                    <a:pt x="7" y="933"/>
                  </a:lnTo>
                  <a:cubicBezTo>
                    <a:pt x="7" y="933"/>
                    <a:pt x="7" y="933"/>
                    <a:pt x="16" y="925"/>
                  </a:cubicBezTo>
                  <a:cubicBezTo>
                    <a:pt x="23" y="925"/>
                    <a:pt x="31" y="917"/>
                    <a:pt x="39" y="917"/>
                  </a:cubicBezTo>
                  <a:cubicBezTo>
                    <a:pt x="71" y="901"/>
                    <a:pt x="126" y="878"/>
                    <a:pt x="126" y="846"/>
                  </a:cubicBezTo>
                  <a:cubicBezTo>
                    <a:pt x="126" y="830"/>
                    <a:pt x="118" y="814"/>
                    <a:pt x="118" y="807"/>
                  </a:cubicBezTo>
                  <a:lnTo>
                    <a:pt x="118" y="799"/>
                  </a:lnTo>
                  <a:cubicBezTo>
                    <a:pt x="118" y="791"/>
                    <a:pt x="118" y="791"/>
                    <a:pt x="126" y="783"/>
                  </a:cubicBezTo>
                  <a:cubicBezTo>
                    <a:pt x="150" y="775"/>
                    <a:pt x="166" y="720"/>
                    <a:pt x="166" y="688"/>
                  </a:cubicBezTo>
                  <a:cubicBezTo>
                    <a:pt x="166" y="680"/>
                    <a:pt x="166" y="680"/>
                    <a:pt x="166" y="672"/>
                  </a:cubicBezTo>
                  <a:cubicBezTo>
                    <a:pt x="166" y="664"/>
                    <a:pt x="150" y="656"/>
                    <a:pt x="142" y="648"/>
                  </a:cubicBezTo>
                  <a:cubicBezTo>
                    <a:pt x="126" y="641"/>
                    <a:pt x="118" y="633"/>
                    <a:pt x="118" y="617"/>
                  </a:cubicBezTo>
                  <a:cubicBezTo>
                    <a:pt x="118" y="609"/>
                    <a:pt x="118" y="593"/>
                    <a:pt x="110" y="585"/>
                  </a:cubicBezTo>
                  <a:cubicBezTo>
                    <a:pt x="110" y="569"/>
                    <a:pt x="103" y="561"/>
                    <a:pt x="103" y="546"/>
                  </a:cubicBezTo>
                  <a:cubicBezTo>
                    <a:pt x="103" y="546"/>
                    <a:pt x="103" y="538"/>
                    <a:pt x="110" y="538"/>
                  </a:cubicBezTo>
                  <a:cubicBezTo>
                    <a:pt x="110" y="530"/>
                    <a:pt x="118" y="530"/>
                    <a:pt x="126" y="530"/>
                  </a:cubicBezTo>
                  <a:cubicBezTo>
                    <a:pt x="126" y="522"/>
                    <a:pt x="134" y="522"/>
                    <a:pt x="150" y="522"/>
                  </a:cubicBezTo>
                  <a:cubicBezTo>
                    <a:pt x="158" y="522"/>
                    <a:pt x="166" y="522"/>
                    <a:pt x="174" y="522"/>
                  </a:cubicBezTo>
                  <a:lnTo>
                    <a:pt x="174" y="522"/>
                  </a:lnTo>
                  <a:cubicBezTo>
                    <a:pt x="181" y="522"/>
                    <a:pt x="189" y="530"/>
                    <a:pt x="189" y="530"/>
                  </a:cubicBezTo>
                  <a:lnTo>
                    <a:pt x="189" y="530"/>
                  </a:lnTo>
                  <a:cubicBezTo>
                    <a:pt x="205" y="530"/>
                    <a:pt x="221" y="522"/>
                    <a:pt x="237" y="514"/>
                  </a:cubicBezTo>
                  <a:cubicBezTo>
                    <a:pt x="253" y="498"/>
                    <a:pt x="261" y="490"/>
                    <a:pt x="276" y="483"/>
                  </a:cubicBezTo>
                  <a:cubicBezTo>
                    <a:pt x="284" y="483"/>
                    <a:pt x="292" y="483"/>
                    <a:pt x="308" y="474"/>
                  </a:cubicBezTo>
                  <a:cubicBezTo>
                    <a:pt x="308" y="467"/>
                    <a:pt x="316" y="467"/>
                    <a:pt x="324" y="467"/>
                  </a:cubicBezTo>
                  <a:cubicBezTo>
                    <a:pt x="347" y="459"/>
                    <a:pt x="363" y="443"/>
                    <a:pt x="363" y="403"/>
                  </a:cubicBezTo>
                  <a:cubicBezTo>
                    <a:pt x="363" y="364"/>
                    <a:pt x="379" y="356"/>
                    <a:pt x="387" y="348"/>
                  </a:cubicBezTo>
                  <a:cubicBezTo>
                    <a:pt x="395" y="340"/>
                    <a:pt x="411" y="332"/>
                    <a:pt x="411" y="316"/>
                  </a:cubicBezTo>
                  <a:cubicBezTo>
                    <a:pt x="434" y="285"/>
                    <a:pt x="427" y="214"/>
                    <a:pt x="411" y="182"/>
                  </a:cubicBezTo>
                  <a:lnTo>
                    <a:pt x="411" y="182"/>
                  </a:lnTo>
                  <a:cubicBezTo>
                    <a:pt x="403" y="174"/>
                    <a:pt x="387" y="166"/>
                    <a:pt x="379" y="166"/>
                  </a:cubicBezTo>
                  <a:cubicBezTo>
                    <a:pt x="356" y="150"/>
                    <a:pt x="332" y="143"/>
                    <a:pt x="332" y="119"/>
                  </a:cubicBezTo>
                  <a:cubicBezTo>
                    <a:pt x="332" y="95"/>
                    <a:pt x="300" y="71"/>
                    <a:pt x="276" y="48"/>
                  </a:cubicBezTo>
                  <a:cubicBezTo>
                    <a:pt x="261" y="32"/>
                    <a:pt x="245" y="16"/>
                    <a:pt x="237" y="8"/>
                  </a:cubicBezTo>
                  <a:lnTo>
                    <a:pt x="237" y="8"/>
                  </a:lnTo>
                  <a:lnTo>
                    <a:pt x="237" y="8"/>
                  </a:lnTo>
                  <a:lnTo>
                    <a:pt x="237" y="8"/>
                  </a:lnTo>
                  <a:cubicBezTo>
                    <a:pt x="237" y="0"/>
                    <a:pt x="237" y="0"/>
                    <a:pt x="237" y="0"/>
                  </a:cubicBezTo>
                </a:path>
              </a:pathLst>
            </a:custGeom>
            <a:solidFill>
              <a:schemeClr val="accent6"/>
            </a:solidFill>
            <a:ln>
              <a:solidFill>
                <a:schemeClr val="bg2"/>
              </a:solidFill>
            </a:ln>
            <a:effectLst/>
          </p:spPr>
          <p:txBody>
            <a:bodyPr wrap="none" anchor="ctr"/>
            <a:lstStyle/>
            <a:p>
              <a:endParaRPr lang="en-US" dirty="0">
                <a:latin typeface="Calibri Light" panose="020F0302020204030204"/>
              </a:endParaRPr>
            </a:p>
          </p:txBody>
        </p:sp>
        <p:sp>
          <p:nvSpPr>
            <p:cNvPr id="113" name="Freeform 709"/>
            <p:cNvSpPr>
              <a:spLocks noChangeArrowheads="1"/>
            </p:cNvSpPr>
            <p:nvPr/>
          </p:nvSpPr>
          <p:spPr bwMode="auto">
            <a:xfrm>
              <a:off x="13220285" y="5799584"/>
              <a:ext cx="514886" cy="818714"/>
            </a:xfrm>
            <a:custGeom>
              <a:avLst/>
              <a:gdLst>
                <a:gd name="T0" fmla="*/ 23 w 981"/>
                <a:gd name="T1" fmla="*/ 0 h 1557"/>
                <a:gd name="T2" fmla="*/ 23 w 981"/>
                <a:gd name="T3" fmla="*/ 0 h 1557"/>
                <a:gd name="T4" fmla="*/ 16 w 981"/>
                <a:gd name="T5" fmla="*/ 213 h 1557"/>
                <a:gd name="T6" fmla="*/ 95 w 981"/>
                <a:gd name="T7" fmla="*/ 316 h 1557"/>
                <a:gd name="T8" fmla="*/ 166 w 981"/>
                <a:gd name="T9" fmla="*/ 411 h 1557"/>
                <a:gd name="T10" fmla="*/ 292 w 981"/>
                <a:gd name="T11" fmla="*/ 506 h 1557"/>
                <a:gd name="T12" fmla="*/ 316 w 981"/>
                <a:gd name="T13" fmla="*/ 577 h 1557"/>
                <a:gd name="T14" fmla="*/ 332 w 981"/>
                <a:gd name="T15" fmla="*/ 640 h 1557"/>
                <a:gd name="T16" fmla="*/ 356 w 981"/>
                <a:gd name="T17" fmla="*/ 672 h 1557"/>
                <a:gd name="T18" fmla="*/ 379 w 981"/>
                <a:gd name="T19" fmla="*/ 664 h 1557"/>
                <a:gd name="T20" fmla="*/ 387 w 981"/>
                <a:gd name="T21" fmla="*/ 656 h 1557"/>
                <a:gd name="T22" fmla="*/ 411 w 981"/>
                <a:gd name="T23" fmla="*/ 648 h 1557"/>
                <a:gd name="T24" fmla="*/ 427 w 981"/>
                <a:gd name="T25" fmla="*/ 664 h 1557"/>
                <a:gd name="T26" fmla="*/ 450 w 981"/>
                <a:gd name="T27" fmla="*/ 672 h 1557"/>
                <a:gd name="T28" fmla="*/ 466 w 981"/>
                <a:gd name="T29" fmla="*/ 656 h 1557"/>
                <a:gd name="T30" fmla="*/ 466 w 981"/>
                <a:gd name="T31" fmla="*/ 648 h 1557"/>
                <a:gd name="T32" fmla="*/ 522 w 981"/>
                <a:gd name="T33" fmla="*/ 688 h 1557"/>
                <a:gd name="T34" fmla="*/ 466 w 981"/>
                <a:gd name="T35" fmla="*/ 909 h 1557"/>
                <a:gd name="T36" fmla="*/ 593 w 981"/>
                <a:gd name="T37" fmla="*/ 1106 h 1557"/>
                <a:gd name="T38" fmla="*/ 648 w 981"/>
                <a:gd name="T39" fmla="*/ 1145 h 1557"/>
                <a:gd name="T40" fmla="*/ 696 w 981"/>
                <a:gd name="T41" fmla="*/ 1185 h 1557"/>
                <a:gd name="T42" fmla="*/ 743 w 981"/>
                <a:gd name="T43" fmla="*/ 1209 h 1557"/>
                <a:gd name="T44" fmla="*/ 783 w 981"/>
                <a:gd name="T45" fmla="*/ 1232 h 1557"/>
                <a:gd name="T46" fmla="*/ 806 w 981"/>
                <a:gd name="T47" fmla="*/ 1248 h 1557"/>
                <a:gd name="T48" fmla="*/ 830 w 981"/>
                <a:gd name="T49" fmla="*/ 1319 h 1557"/>
                <a:gd name="T50" fmla="*/ 854 w 981"/>
                <a:gd name="T51" fmla="*/ 1367 h 1557"/>
                <a:gd name="T52" fmla="*/ 846 w 981"/>
                <a:gd name="T53" fmla="*/ 1398 h 1557"/>
                <a:gd name="T54" fmla="*/ 830 w 981"/>
                <a:gd name="T55" fmla="*/ 1414 h 1557"/>
                <a:gd name="T56" fmla="*/ 846 w 981"/>
                <a:gd name="T57" fmla="*/ 1469 h 1557"/>
                <a:gd name="T58" fmla="*/ 877 w 981"/>
                <a:gd name="T59" fmla="*/ 1517 h 1557"/>
                <a:gd name="T60" fmla="*/ 933 w 981"/>
                <a:gd name="T61" fmla="*/ 1548 h 1557"/>
                <a:gd name="T62" fmla="*/ 956 w 981"/>
                <a:gd name="T63" fmla="*/ 1548 h 1557"/>
                <a:gd name="T64" fmla="*/ 972 w 981"/>
                <a:gd name="T65" fmla="*/ 1548 h 1557"/>
                <a:gd name="T66" fmla="*/ 972 w 981"/>
                <a:gd name="T67" fmla="*/ 1548 h 1557"/>
                <a:gd name="T68" fmla="*/ 980 w 981"/>
                <a:gd name="T69" fmla="*/ 1556 h 1557"/>
                <a:gd name="T70" fmla="*/ 980 w 981"/>
                <a:gd name="T71" fmla="*/ 1556 h 1557"/>
                <a:gd name="T72" fmla="*/ 980 w 981"/>
                <a:gd name="T73" fmla="*/ 1548 h 1557"/>
                <a:gd name="T74" fmla="*/ 972 w 981"/>
                <a:gd name="T75" fmla="*/ 1548 h 1557"/>
                <a:gd name="T76" fmla="*/ 956 w 981"/>
                <a:gd name="T77" fmla="*/ 1548 h 1557"/>
                <a:gd name="T78" fmla="*/ 933 w 981"/>
                <a:gd name="T79" fmla="*/ 1548 h 1557"/>
                <a:gd name="T80" fmla="*/ 885 w 981"/>
                <a:gd name="T81" fmla="*/ 1517 h 1557"/>
                <a:gd name="T82" fmla="*/ 830 w 981"/>
                <a:gd name="T83" fmla="*/ 1414 h 1557"/>
                <a:gd name="T84" fmla="*/ 854 w 981"/>
                <a:gd name="T85" fmla="*/ 1359 h 1557"/>
                <a:gd name="T86" fmla="*/ 806 w 981"/>
                <a:gd name="T87" fmla="*/ 1248 h 1557"/>
                <a:gd name="T88" fmla="*/ 743 w 981"/>
                <a:gd name="T89" fmla="*/ 1209 h 1557"/>
                <a:gd name="T90" fmla="*/ 648 w 981"/>
                <a:gd name="T91" fmla="*/ 1145 h 1557"/>
                <a:gd name="T92" fmla="*/ 466 w 981"/>
                <a:gd name="T93" fmla="*/ 909 h 1557"/>
                <a:gd name="T94" fmla="*/ 530 w 981"/>
                <a:gd name="T95" fmla="*/ 680 h 1557"/>
                <a:gd name="T96" fmla="*/ 466 w 981"/>
                <a:gd name="T97" fmla="*/ 648 h 1557"/>
                <a:gd name="T98" fmla="*/ 466 w 981"/>
                <a:gd name="T99" fmla="*/ 656 h 1557"/>
                <a:gd name="T100" fmla="*/ 450 w 981"/>
                <a:gd name="T101" fmla="*/ 672 h 1557"/>
                <a:gd name="T102" fmla="*/ 435 w 981"/>
                <a:gd name="T103" fmla="*/ 656 h 1557"/>
                <a:gd name="T104" fmla="*/ 411 w 981"/>
                <a:gd name="T105" fmla="*/ 648 h 1557"/>
                <a:gd name="T106" fmla="*/ 387 w 981"/>
                <a:gd name="T107" fmla="*/ 648 h 1557"/>
                <a:gd name="T108" fmla="*/ 356 w 981"/>
                <a:gd name="T109" fmla="*/ 664 h 1557"/>
                <a:gd name="T110" fmla="*/ 332 w 981"/>
                <a:gd name="T111" fmla="*/ 640 h 1557"/>
                <a:gd name="T112" fmla="*/ 292 w 981"/>
                <a:gd name="T113" fmla="*/ 506 h 1557"/>
                <a:gd name="T114" fmla="*/ 166 w 981"/>
                <a:gd name="T115" fmla="*/ 411 h 1557"/>
                <a:gd name="T116" fmla="*/ 16 w 981"/>
                <a:gd name="T117" fmla="*/ 213 h 1557"/>
                <a:gd name="T118" fmla="*/ 23 w 981"/>
                <a:gd name="T119" fmla="*/ 8 h 1557"/>
                <a:gd name="T120" fmla="*/ 23 w 981"/>
                <a:gd name="T121" fmla="*/ 8 h 1557"/>
                <a:gd name="T122" fmla="*/ 23 w 981"/>
                <a:gd name="T123" fmla="*/ 0 h 15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81" h="1557">
                  <a:moveTo>
                    <a:pt x="23" y="0"/>
                  </a:moveTo>
                  <a:lnTo>
                    <a:pt x="23" y="0"/>
                  </a:lnTo>
                  <a:cubicBezTo>
                    <a:pt x="0" y="32"/>
                    <a:pt x="8" y="166"/>
                    <a:pt x="16" y="213"/>
                  </a:cubicBezTo>
                  <a:cubicBezTo>
                    <a:pt x="16" y="245"/>
                    <a:pt x="55" y="285"/>
                    <a:pt x="95" y="316"/>
                  </a:cubicBezTo>
                  <a:cubicBezTo>
                    <a:pt x="126" y="356"/>
                    <a:pt x="158" y="387"/>
                    <a:pt x="166" y="411"/>
                  </a:cubicBezTo>
                  <a:cubicBezTo>
                    <a:pt x="166" y="458"/>
                    <a:pt x="269" y="498"/>
                    <a:pt x="292" y="506"/>
                  </a:cubicBezTo>
                  <a:cubicBezTo>
                    <a:pt x="300" y="514"/>
                    <a:pt x="308" y="545"/>
                    <a:pt x="316" y="577"/>
                  </a:cubicBezTo>
                  <a:cubicBezTo>
                    <a:pt x="324" y="601"/>
                    <a:pt x="324" y="624"/>
                    <a:pt x="332" y="640"/>
                  </a:cubicBezTo>
                  <a:cubicBezTo>
                    <a:pt x="340" y="664"/>
                    <a:pt x="348" y="672"/>
                    <a:pt x="356" y="672"/>
                  </a:cubicBezTo>
                  <a:cubicBezTo>
                    <a:pt x="363" y="672"/>
                    <a:pt x="372" y="664"/>
                    <a:pt x="379" y="664"/>
                  </a:cubicBezTo>
                  <a:lnTo>
                    <a:pt x="387" y="656"/>
                  </a:lnTo>
                  <a:cubicBezTo>
                    <a:pt x="395" y="648"/>
                    <a:pt x="403" y="648"/>
                    <a:pt x="411" y="648"/>
                  </a:cubicBezTo>
                  <a:cubicBezTo>
                    <a:pt x="419" y="648"/>
                    <a:pt x="427" y="656"/>
                    <a:pt x="427" y="664"/>
                  </a:cubicBezTo>
                  <a:cubicBezTo>
                    <a:pt x="435" y="672"/>
                    <a:pt x="443" y="672"/>
                    <a:pt x="450" y="672"/>
                  </a:cubicBezTo>
                  <a:cubicBezTo>
                    <a:pt x="458" y="672"/>
                    <a:pt x="466" y="664"/>
                    <a:pt x="466" y="656"/>
                  </a:cubicBezTo>
                  <a:cubicBezTo>
                    <a:pt x="466" y="648"/>
                    <a:pt x="466" y="648"/>
                    <a:pt x="466" y="648"/>
                  </a:cubicBezTo>
                  <a:cubicBezTo>
                    <a:pt x="474" y="648"/>
                    <a:pt x="498" y="664"/>
                    <a:pt x="522" y="688"/>
                  </a:cubicBezTo>
                  <a:cubicBezTo>
                    <a:pt x="553" y="711"/>
                    <a:pt x="530" y="798"/>
                    <a:pt x="466" y="909"/>
                  </a:cubicBezTo>
                  <a:cubicBezTo>
                    <a:pt x="427" y="979"/>
                    <a:pt x="530" y="1058"/>
                    <a:pt x="593" y="1106"/>
                  </a:cubicBezTo>
                  <a:cubicBezTo>
                    <a:pt x="625" y="1121"/>
                    <a:pt x="640" y="1137"/>
                    <a:pt x="648" y="1145"/>
                  </a:cubicBezTo>
                  <a:cubicBezTo>
                    <a:pt x="656" y="1169"/>
                    <a:pt x="680" y="1177"/>
                    <a:pt x="696" y="1185"/>
                  </a:cubicBezTo>
                  <a:cubicBezTo>
                    <a:pt x="711" y="1185"/>
                    <a:pt x="735" y="1193"/>
                    <a:pt x="743" y="1209"/>
                  </a:cubicBezTo>
                  <a:cubicBezTo>
                    <a:pt x="759" y="1224"/>
                    <a:pt x="775" y="1232"/>
                    <a:pt x="783" y="1232"/>
                  </a:cubicBezTo>
                  <a:cubicBezTo>
                    <a:pt x="798" y="1240"/>
                    <a:pt x="806" y="1240"/>
                    <a:pt x="806" y="1248"/>
                  </a:cubicBezTo>
                  <a:cubicBezTo>
                    <a:pt x="806" y="1272"/>
                    <a:pt x="814" y="1296"/>
                    <a:pt x="830" y="1319"/>
                  </a:cubicBezTo>
                  <a:cubicBezTo>
                    <a:pt x="838" y="1335"/>
                    <a:pt x="846" y="1351"/>
                    <a:pt x="854" y="1367"/>
                  </a:cubicBezTo>
                  <a:cubicBezTo>
                    <a:pt x="862" y="1390"/>
                    <a:pt x="862" y="1390"/>
                    <a:pt x="846" y="1398"/>
                  </a:cubicBezTo>
                  <a:cubicBezTo>
                    <a:pt x="838" y="1398"/>
                    <a:pt x="830" y="1406"/>
                    <a:pt x="830" y="1414"/>
                  </a:cubicBezTo>
                  <a:cubicBezTo>
                    <a:pt x="814" y="1430"/>
                    <a:pt x="830" y="1446"/>
                    <a:pt x="846" y="1469"/>
                  </a:cubicBezTo>
                  <a:cubicBezTo>
                    <a:pt x="862" y="1485"/>
                    <a:pt x="877" y="1501"/>
                    <a:pt x="877" y="1517"/>
                  </a:cubicBezTo>
                  <a:cubicBezTo>
                    <a:pt x="893" y="1540"/>
                    <a:pt x="909" y="1548"/>
                    <a:pt x="933" y="1548"/>
                  </a:cubicBezTo>
                  <a:cubicBezTo>
                    <a:pt x="941" y="1548"/>
                    <a:pt x="949" y="1548"/>
                    <a:pt x="956" y="1548"/>
                  </a:cubicBezTo>
                  <a:cubicBezTo>
                    <a:pt x="964" y="1548"/>
                    <a:pt x="964" y="1548"/>
                    <a:pt x="972" y="1548"/>
                  </a:cubicBezTo>
                  <a:lnTo>
                    <a:pt x="972" y="1548"/>
                  </a:lnTo>
                  <a:cubicBezTo>
                    <a:pt x="980" y="1556"/>
                    <a:pt x="980" y="1556"/>
                    <a:pt x="980" y="1556"/>
                  </a:cubicBezTo>
                  <a:lnTo>
                    <a:pt x="980" y="1556"/>
                  </a:lnTo>
                  <a:cubicBezTo>
                    <a:pt x="980" y="1548"/>
                    <a:pt x="980" y="1548"/>
                    <a:pt x="980" y="1548"/>
                  </a:cubicBezTo>
                  <a:lnTo>
                    <a:pt x="972" y="1548"/>
                  </a:lnTo>
                  <a:cubicBezTo>
                    <a:pt x="964" y="1548"/>
                    <a:pt x="964" y="1548"/>
                    <a:pt x="956" y="1548"/>
                  </a:cubicBezTo>
                  <a:cubicBezTo>
                    <a:pt x="949" y="1548"/>
                    <a:pt x="941" y="1548"/>
                    <a:pt x="933" y="1548"/>
                  </a:cubicBezTo>
                  <a:cubicBezTo>
                    <a:pt x="917" y="1548"/>
                    <a:pt x="893" y="1540"/>
                    <a:pt x="885" y="1517"/>
                  </a:cubicBezTo>
                  <a:cubicBezTo>
                    <a:pt x="862" y="1469"/>
                    <a:pt x="806" y="1438"/>
                    <a:pt x="830" y="1414"/>
                  </a:cubicBezTo>
                  <a:cubicBezTo>
                    <a:pt x="846" y="1390"/>
                    <a:pt x="877" y="1406"/>
                    <a:pt x="854" y="1359"/>
                  </a:cubicBezTo>
                  <a:cubicBezTo>
                    <a:pt x="838" y="1319"/>
                    <a:pt x="806" y="1280"/>
                    <a:pt x="806" y="1248"/>
                  </a:cubicBezTo>
                  <a:cubicBezTo>
                    <a:pt x="806" y="1224"/>
                    <a:pt x="767" y="1240"/>
                    <a:pt x="743" y="1209"/>
                  </a:cubicBezTo>
                  <a:cubicBezTo>
                    <a:pt x="719" y="1177"/>
                    <a:pt x="664" y="1177"/>
                    <a:pt x="648" y="1145"/>
                  </a:cubicBezTo>
                  <a:cubicBezTo>
                    <a:pt x="632" y="1114"/>
                    <a:pt x="411" y="1003"/>
                    <a:pt x="466" y="909"/>
                  </a:cubicBezTo>
                  <a:cubicBezTo>
                    <a:pt x="530" y="814"/>
                    <a:pt x="561" y="711"/>
                    <a:pt x="530" y="680"/>
                  </a:cubicBezTo>
                  <a:cubicBezTo>
                    <a:pt x="506" y="664"/>
                    <a:pt x="482" y="648"/>
                    <a:pt x="466" y="648"/>
                  </a:cubicBezTo>
                  <a:cubicBezTo>
                    <a:pt x="466" y="648"/>
                    <a:pt x="466" y="648"/>
                    <a:pt x="466" y="656"/>
                  </a:cubicBezTo>
                  <a:cubicBezTo>
                    <a:pt x="466" y="664"/>
                    <a:pt x="458" y="672"/>
                    <a:pt x="450" y="672"/>
                  </a:cubicBezTo>
                  <a:cubicBezTo>
                    <a:pt x="443" y="672"/>
                    <a:pt x="435" y="664"/>
                    <a:pt x="435" y="656"/>
                  </a:cubicBezTo>
                  <a:cubicBezTo>
                    <a:pt x="427" y="648"/>
                    <a:pt x="427" y="648"/>
                    <a:pt x="411" y="648"/>
                  </a:cubicBezTo>
                  <a:cubicBezTo>
                    <a:pt x="403" y="648"/>
                    <a:pt x="395" y="648"/>
                    <a:pt x="387" y="648"/>
                  </a:cubicBezTo>
                  <a:cubicBezTo>
                    <a:pt x="372" y="656"/>
                    <a:pt x="363" y="664"/>
                    <a:pt x="356" y="664"/>
                  </a:cubicBezTo>
                  <a:cubicBezTo>
                    <a:pt x="348" y="664"/>
                    <a:pt x="340" y="664"/>
                    <a:pt x="332" y="640"/>
                  </a:cubicBezTo>
                  <a:cubicBezTo>
                    <a:pt x="316" y="593"/>
                    <a:pt x="316" y="514"/>
                    <a:pt x="292" y="506"/>
                  </a:cubicBezTo>
                  <a:cubicBezTo>
                    <a:pt x="269" y="498"/>
                    <a:pt x="174" y="451"/>
                    <a:pt x="166" y="411"/>
                  </a:cubicBezTo>
                  <a:cubicBezTo>
                    <a:pt x="166" y="364"/>
                    <a:pt x="23" y="269"/>
                    <a:pt x="16" y="213"/>
                  </a:cubicBezTo>
                  <a:cubicBezTo>
                    <a:pt x="8" y="158"/>
                    <a:pt x="8" y="40"/>
                    <a:pt x="23" y="8"/>
                  </a:cubicBezTo>
                  <a:lnTo>
                    <a:pt x="23" y="8"/>
                  </a:lnTo>
                  <a:cubicBezTo>
                    <a:pt x="23" y="0"/>
                    <a:pt x="23" y="0"/>
                    <a:pt x="23" y="0"/>
                  </a:cubicBezTo>
                </a:path>
              </a:pathLst>
            </a:custGeom>
            <a:solidFill>
              <a:schemeClr val="accent6"/>
            </a:solidFill>
            <a:ln>
              <a:solidFill>
                <a:schemeClr val="bg2"/>
              </a:solidFill>
            </a:ln>
            <a:effectLst/>
          </p:spPr>
          <p:txBody>
            <a:bodyPr wrap="none" anchor="ctr"/>
            <a:lstStyle/>
            <a:p>
              <a:endParaRPr lang="en-US" dirty="0">
                <a:latin typeface="Calibri Light" panose="020F0302020204030204"/>
              </a:endParaRPr>
            </a:p>
          </p:txBody>
        </p:sp>
        <p:sp>
          <p:nvSpPr>
            <p:cNvPr id="114" name="Freeform 752"/>
            <p:cNvSpPr>
              <a:spLocks noChangeArrowheads="1"/>
            </p:cNvSpPr>
            <p:nvPr/>
          </p:nvSpPr>
          <p:spPr bwMode="auto">
            <a:xfrm>
              <a:off x="16752588" y="3366631"/>
              <a:ext cx="654044" cy="964831"/>
            </a:xfrm>
            <a:custGeom>
              <a:avLst/>
              <a:gdLst>
                <a:gd name="T0" fmla="*/ 1202 w 1243"/>
                <a:gd name="T1" fmla="*/ 1012 h 1835"/>
                <a:gd name="T2" fmla="*/ 1202 w 1243"/>
                <a:gd name="T3" fmla="*/ 1012 h 1835"/>
                <a:gd name="T4" fmla="*/ 1155 w 1243"/>
                <a:gd name="T5" fmla="*/ 989 h 1835"/>
                <a:gd name="T6" fmla="*/ 1163 w 1243"/>
                <a:gd name="T7" fmla="*/ 925 h 1835"/>
                <a:gd name="T8" fmla="*/ 1131 w 1243"/>
                <a:gd name="T9" fmla="*/ 894 h 1835"/>
                <a:gd name="T10" fmla="*/ 1092 w 1243"/>
                <a:gd name="T11" fmla="*/ 933 h 1835"/>
                <a:gd name="T12" fmla="*/ 997 w 1243"/>
                <a:gd name="T13" fmla="*/ 846 h 1835"/>
                <a:gd name="T14" fmla="*/ 981 w 1243"/>
                <a:gd name="T15" fmla="*/ 728 h 1835"/>
                <a:gd name="T16" fmla="*/ 870 w 1243"/>
                <a:gd name="T17" fmla="*/ 720 h 1835"/>
                <a:gd name="T18" fmla="*/ 823 w 1243"/>
                <a:gd name="T19" fmla="*/ 641 h 1835"/>
                <a:gd name="T20" fmla="*/ 657 w 1243"/>
                <a:gd name="T21" fmla="*/ 174 h 1835"/>
                <a:gd name="T22" fmla="*/ 491 w 1243"/>
                <a:gd name="T23" fmla="*/ 24 h 1835"/>
                <a:gd name="T24" fmla="*/ 428 w 1243"/>
                <a:gd name="T25" fmla="*/ 56 h 1835"/>
                <a:gd name="T26" fmla="*/ 253 w 1243"/>
                <a:gd name="T27" fmla="*/ 143 h 1835"/>
                <a:gd name="T28" fmla="*/ 182 w 1243"/>
                <a:gd name="T29" fmla="*/ 56 h 1835"/>
                <a:gd name="T30" fmla="*/ 119 w 1243"/>
                <a:gd name="T31" fmla="*/ 135 h 1835"/>
                <a:gd name="T32" fmla="*/ 32 w 1243"/>
                <a:gd name="T33" fmla="*/ 427 h 1835"/>
                <a:gd name="T34" fmla="*/ 32 w 1243"/>
                <a:gd name="T35" fmla="*/ 554 h 1835"/>
                <a:gd name="T36" fmla="*/ 32 w 1243"/>
                <a:gd name="T37" fmla="*/ 569 h 1835"/>
                <a:gd name="T38" fmla="*/ 380 w 1243"/>
                <a:gd name="T39" fmla="*/ 1755 h 1835"/>
                <a:gd name="T40" fmla="*/ 396 w 1243"/>
                <a:gd name="T41" fmla="*/ 1755 h 1835"/>
                <a:gd name="T42" fmla="*/ 428 w 1243"/>
                <a:gd name="T43" fmla="*/ 1779 h 1835"/>
                <a:gd name="T44" fmla="*/ 483 w 1243"/>
                <a:gd name="T45" fmla="*/ 1811 h 1835"/>
                <a:gd name="T46" fmla="*/ 475 w 1243"/>
                <a:gd name="T47" fmla="*/ 1763 h 1835"/>
                <a:gd name="T48" fmla="*/ 483 w 1243"/>
                <a:gd name="T49" fmla="*/ 1732 h 1835"/>
                <a:gd name="T50" fmla="*/ 506 w 1243"/>
                <a:gd name="T51" fmla="*/ 1692 h 1835"/>
                <a:gd name="T52" fmla="*/ 538 w 1243"/>
                <a:gd name="T53" fmla="*/ 1724 h 1835"/>
                <a:gd name="T54" fmla="*/ 554 w 1243"/>
                <a:gd name="T55" fmla="*/ 1676 h 1835"/>
                <a:gd name="T56" fmla="*/ 562 w 1243"/>
                <a:gd name="T57" fmla="*/ 1637 h 1835"/>
                <a:gd name="T58" fmla="*/ 625 w 1243"/>
                <a:gd name="T59" fmla="*/ 1645 h 1835"/>
                <a:gd name="T60" fmla="*/ 657 w 1243"/>
                <a:gd name="T61" fmla="*/ 1613 h 1835"/>
                <a:gd name="T62" fmla="*/ 649 w 1243"/>
                <a:gd name="T63" fmla="*/ 1463 h 1835"/>
                <a:gd name="T64" fmla="*/ 680 w 1243"/>
                <a:gd name="T65" fmla="*/ 1439 h 1835"/>
                <a:gd name="T66" fmla="*/ 688 w 1243"/>
                <a:gd name="T67" fmla="*/ 1384 h 1835"/>
                <a:gd name="T68" fmla="*/ 712 w 1243"/>
                <a:gd name="T69" fmla="*/ 1400 h 1835"/>
                <a:gd name="T70" fmla="*/ 752 w 1243"/>
                <a:gd name="T71" fmla="*/ 1439 h 1835"/>
                <a:gd name="T72" fmla="*/ 783 w 1243"/>
                <a:gd name="T73" fmla="*/ 1439 h 1835"/>
                <a:gd name="T74" fmla="*/ 823 w 1243"/>
                <a:gd name="T75" fmla="*/ 1431 h 1835"/>
                <a:gd name="T76" fmla="*/ 807 w 1243"/>
                <a:gd name="T77" fmla="*/ 1376 h 1835"/>
                <a:gd name="T78" fmla="*/ 839 w 1243"/>
                <a:gd name="T79" fmla="*/ 1400 h 1835"/>
                <a:gd name="T80" fmla="*/ 870 w 1243"/>
                <a:gd name="T81" fmla="*/ 1400 h 1835"/>
                <a:gd name="T82" fmla="*/ 902 w 1243"/>
                <a:gd name="T83" fmla="*/ 1376 h 1835"/>
                <a:gd name="T84" fmla="*/ 910 w 1243"/>
                <a:gd name="T85" fmla="*/ 1328 h 1835"/>
                <a:gd name="T86" fmla="*/ 854 w 1243"/>
                <a:gd name="T87" fmla="*/ 1313 h 1835"/>
                <a:gd name="T88" fmla="*/ 839 w 1243"/>
                <a:gd name="T89" fmla="*/ 1305 h 1835"/>
                <a:gd name="T90" fmla="*/ 902 w 1243"/>
                <a:gd name="T91" fmla="*/ 1281 h 1835"/>
                <a:gd name="T92" fmla="*/ 926 w 1243"/>
                <a:gd name="T93" fmla="*/ 1321 h 1835"/>
                <a:gd name="T94" fmla="*/ 965 w 1243"/>
                <a:gd name="T95" fmla="*/ 1321 h 1835"/>
                <a:gd name="T96" fmla="*/ 989 w 1243"/>
                <a:gd name="T97" fmla="*/ 1289 h 1835"/>
                <a:gd name="T98" fmla="*/ 1005 w 1243"/>
                <a:gd name="T99" fmla="*/ 1234 h 1835"/>
                <a:gd name="T100" fmla="*/ 1028 w 1243"/>
                <a:gd name="T101" fmla="*/ 1226 h 1835"/>
                <a:gd name="T102" fmla="*/ 1068 w 1243"/>
                <a:gd name="T103" fmla="*/ 1234 h 1835"/>
                <a:gd name="T104" fmla="*/ 1092 w 1243"/>
                <a:gd name="T105" fmla="*/ 1186 h 1835"/>
                <a:gd name="T106" fmla="*/ 1139 w 1243"/>
                <a:gd name="T107" fmla="*/ 1131 h 1835"/>
                <a:gd name="T108" fmla="*/ 1202 w 1243"/>
                <a:gd name="T109" fmla="*/ 1091 h 1835"/>
                <a:gd name="T110" fmla="*/ 1202 w 1243"/>
                <a:gd name="T111" fmla="*/ 1012 h 18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243" h="1835">
                  <a:moveTo>
                    <a:pt x="1202" y="1012"/>
                  </a:moveTo>
                  <a:lnTo>
                    <a:pt x="1202" y="1012"/>
                  </a:lnTo>
                  <a:cubicBezTo>
                    <a:pt x="1163" y="1012"/>
                    <a:pt x="1139" y="1020"/>
                    <a:pt x="1155" y="989"/>
                  </a:cubicBezTo>
                  <a:cubicBezTo>
                    <a:pt x="1179" y="949"/>
                    <a:pt x="1186" y="933"/>
                    <a:pt x="1163" y="925"/>
                  </a:cubicBezTo>
                  <a:cubicBezTo>
                    <a:pt x="1147" y="917"/>
                    <a:pt x="1123" y="902"/>
                    <a:pt x="1131" y="894"/>
                  </a:cubicBezTo>
                  <a:cubicBezTo>
                    <a:pt x="1131" y="902"/>
                    <a:pt x="1107" y="925"/>
                    <a:pt x="1092" y="933"/>
                  </a:cubicBezTo>
                  <a:cubicBezTo>
                    <a:pt x="1076" y="941"/>
                    <a:pt x="1020" y="870"/>
                    <a:pt x="997" y="846"/>
                  </a:cubicBezTo>
                  <a:cubicBezTo>
                    <a:pt x="981" y="822"/>
                    <a:pt x="1005" y="759"/>
                    <a:pt x="981" y="728"/>
                  </a:cubicBezTo>
                  <a:cubicBezTo>
                    <a:pt x="957" y="696"/>
                    <a:pt x="902" y="751"/>
                    <a:pt x="870" y="720"/>
                  </a:cubicBezTo>
                  <a:cubicBezTo>
                    <a:pt x="831" y="696"/>
                    <a:pt x="823" y="641"/>
                    <a:pt x="823" y="641"/>
                  </a:cubicBezTo>
                  <a:cubicBezTo>
                    <a:pt x="823" y="641"/>
                    <a:pt x="680" y="230"/>
                    <a:pt x="657" y="174"/>
                  </a:cubicBezTo>
                  <a:cubicBezTo>
                    <a:pt x="641" y="119"/>
                    <a:pt x="538" y="48"/>
                    <a:pt x="491" y="24"/>
                  </a:cubicBezTo>
                  <a:cubicBezTo>
                    <a:pt x="443" y="0"/>
                    <a:pt x="435" y="24"/>
                    <a:pt x="428" y="56"/>
                  </a:cubicBezTo>
                  <a:cubicBezTo>
                    <a:pt x="412" y="79"/>
                    <a:pt x="285" y="158"/>
                    <a:pt x="253" y="143"/>
                  </a:cubicBezTo>
                  <a:cubicBezTo>
                    <a:pt x="230" y="127"/>
                    <a:pt x="206" y="72"/>
                    <a:pt x="182" y="56"/>
                  </a:cubicBezTo>
                  <a:cubicBezTo>
                    <a:pt x="159" y="32"/>
                    <a:pt x="135" y="95"/>
                    <a:pt x="119" y="135"/>
                  </a:cubicBezTo>
                  <a:cubicBezTo>
                    <a:pt x="111" y="174"/>
                    <a:pt x="56" y="388"/>
                    <a:pt x="32" y="427"/>
                  </a:cubicBezTo>
                  <a:cubicBezTo>
                    <a:pt x="0" y="475"/>
                    <a:pt x="32" y="498"/>
                    <a:pt x="32" y="554"/>
                  </a:cubicBezTo>
                  <a:cubicBezTo>
                    <a:pt x="32" y="562"/>
                    <a:pt x="32" y="569"/>
                    <a:pt x="32" y="569"/>
                  </a:cubicBezTo>
                  <a:cubicBezTo>
                    <a:pt x="380" y="1755"/>
                    <a:pt x="380" y="1755"/>
                    <a:pt x="380" y="1755"/>
                  </a:cubicBezTo>
                  <a:cubicBezTo>
                    <a:pt x="388" y="1755"/>
                    <a:pt x="388" y="1755"/>
                    <a:pt x="396" y="1755"/>
                  </a:cubicBezTo>
                  <a:cubicBezTo>
                    <a:pt x="428" y="1755"/>
                    <a:pt x="404" y="1803"/>
                    <a:pt x="428" y="1779"/>
                  </a:cubicBezTo>
                  <a:cubicBezTo>
                    <a:pt x="459" y="1763"/>
                    <a:pt x="475" y="1834"/>
                    <a:pt x="483" y="1811"/>
                  </a:cubicBezTo>
                  <a:cubicBezTo>
                    <a:pt x="491" y="1787"/>
                    <a:pt x="467" y="1779"/>
                    <a:pt x="475" y="1763"/>
                  </a:cubicBezTo>
                  <a:cubicBezTo>
                    <a:pt x="475" y="1748"/>
                    <a:pt x="491" y="1755"/>
                    <a:pt x="483" y="1732"/>
                  </a:cubicBezTo>
                  <a:cubicBezTo>
                    <a:pt x="475" y="1700"/>
                    <a:pt x="491" y="1668"/>
                    <a:pt x="506" y="1692"/>
                  </a:cubicBezTo>
                  <a:cubicBezTo>
                    <a:pt x="522" y="1724"/>
                    <a:pt x="530" y="1739"/>
                    <a:pt x="538" y="1724"/>
                  </a:cubicBezTo>
                  <a:cubicBezTo>
                    <a:pt x="554" y="1708"/>
                    <a:pt x="562" y="1716"/>
                    <a:pt x="554" y="1676"/>
                  </a:cubicBezTo>
                  <a:cubicBezTo>
                    <a:pt x="546" y="1645"/>
                    <a:pt x="538" y="1645"/>
                    <a:pt x="562" y="1637"/>
                  </a:cubicBezTo>
                  <a:cubicBezTo>
                    <a:pt x="586" y="1637"/>
                    <a:pt x="593" y="1661"/>
                    <a:pt x="625" y="1645"/>
                  </a:cubicBezTo>
                  <a:cubicBezTo>
                    <a:pt x="657" y="1629"/>
                    <a:pt x="665" y="1637"/>
                    <a:pt x="657" y="1613"/>
                  </a:cubicBezTo>
                  <a:cubicBezTo>
                    <a:pt x="657" y="1589"/>
                    <a:pt x="625" y="1510"/>
                    <a:pt x="649" y="1463"/>
                  </a:cubicBezTo>
                  <a:cubicBezTo>
                    <a:pt x="680" y="1415"/>
                    <a:pt x="680" y="1463"/>
                    <a:pt x="680" y="1439"/>
                  </a:cubicBezTo>
                  <a:cubicBezTo>
                    <a:pt x="673" y="1415"/>
                    <a:pt x="688" y="1423"/>
                    <a:pt x="688" y="1384"/>
                  </a:cubicBezTo>
                  <a:cubicBezTo>
                    <a:pt x="696" y="1344"/>
                    <a:pt x="704" y="1384"/>
                    <a:pt x="712" y="1400"/>
                  </a:cubicBezTo>
                  <a:cubicBezTo>
                    <a:pt x="728" y="1423"/>
                    <a:pt x="736" y="1447"/>
                    <a:pt x="752" y="1439"/>
                  </a:cubicBezTo>
                  <a:cubicBezTo>
                    <a:pt x="775" y="1431"/>
                    <a:pt x="759" y="1431"/>
                    <a:pt x="783" y="1439"/>
                  </a:cubicBezTo>
                  <a:cubicBezTo>
                    <a:pt x="807" y="1455"/>
                    <a:pt x="846" y="1455"/>
                    <a:pt x="823" y="1431"/>
                  </a:cubicBezTo>
                  <a:cubicBezTo>
                    <a:pt x="807" y="1408"/>
                    <a:pt x="783" y="1384"/>
                    <a:pt x="807" y="1376"/>
                  </a:cubicBezTo>
                  <a:cubicBezTo>
                    <a:pt x="831" y="1368"/>
                    <a:pt x="831" y="1384"/>
                    <a:pt x="839" y="1400"/>
                  </a:cubicBezTo>
                  <a:cubicBezTo>
                    <a:pt x="839" y="1423"/>
                    <a:pt x="870" y="1400"/>
                    <a:pt x="870" y="1400"/>
                  </a:cubicBezTo>
                  <a:cubicBezTo>
                    <a:pt x="870" y="1400"/>
                    <a:pt x="878" y="1400"/>
                    <a:pt x="902" y="1376"/>
                  </a:cubicBezTo>
                  <a:cubicBezTo>
                    <a:pt x="918" y="1352"/>
                    <a:pt x="926" y="1344"/>
                    <a:pt x="910" y="1328"/>
                  </a:cubicBezTo>
                  <a:cubicBezTo>
                    <a:pt x="894" y="1321"/>
                    <a:pt x="862" y="1305"/>
                    <a:pt x="854" y="1313"/>
                  </a:cubicBezTo>
                  <a:cubicBezTo>
                    <a:pt x="839" y="1328"/>
                    <a:pt x="815" y="1321"/>
                    <a:pt x="839" y="1305"/>
                  </a:cubicBezTo>
                  <a:cubicBezTo>
                    <a:pt x="870" y="1281"/>
                    <a:pt x="886" y="1265"/>
                    <a:pt x="902" y="1281"/>
                  </a:cubicBezTo>
                  <a:cubicBezTo>
                    <a:pt x="918" y="1305"/>
                    <a:pt x="894" y="1305"/>
                    <a:pt x="926" y="1321"/>
                  </a:cubicBezTo>
                  <a:cubicBezTo>
                    <a:pt x="949" y="1344"/>
                    <a:pt x="957" y="1360"/>
                    <a:pt x="965" y="1321"/>
                  </a:cubicBezTo>
                  <a:cubicBezTo>
                    <a:pt x="973" y="1289"/>
                    <a:pt x="973" y="1289"/>
                    <a:pt x="989" y="1289"/>
                  </a:cubicBezTo>
                  <a:cubicBezTo>
                    <a:pt x="1005" y="1289"/>
                    <a:pt x="1005" y="1265"/>
                    <a:pt x="1005" y="1234"/>
                  </a:cubicBezTo>
                  <a:cubicBezTo>
                    <a:pt x="1005" y="1210"/>
                    <a:pt x="1012" y="1210"/>
                    <a:pt x="1028" y="1226"/>
                  </a:cubicBezTo>
                  <a:cubicBezTo>
                    <a:pt x="1044" y="1249"/>
                    <a:pt x="1052" y="1257"/>
                    <a:pt x="1068" y="1234"/>
                  </a:cubicBezTo>
                  <a:cubicBezTo>
                    <a:pt x="1076" y="1210"/>
                    <a:pt x="1060" y="1218"/>
                    <a:pt x="1092" y="1186"/>
                  </a:cubicBezTo>
                  <a:cubicBezTo>
                    <a:pt x="1123" y="1155"/>
                    <a:pt x="1107" y="1131"/>
                    <a:pt x="1139" y="1131"/>
                  </a:cubicBezTo>
                  <a:cubicBezTo>
                    <a:pt x="1171" y="1123"/>
                    <a:pt x="1171" y="1123"/>
                    <a:pt x="1202" y="1091"/>
                  </a:cubicBezTo>
                  <a:cubicBezTo>
                    <a:pt x="1234" y="1068"/>
                    <a:pt x="1242" y="1020"/>
                    <a:pt x="1202" y="1012"/>
                  </a:cubicBezTo>
                </a:path>
              </a:pathLst>
            </a:custGeom>
            <a:solidFill>
              <a:schemeClr val="accent6"/>
            </a:solidFill>
            <a:ln>
              <a:solidFill>
                <a:schemeClr val="bg2"/>
              </a:solidFill>
            </a:ln>
            <a:effectLst/>
          </p:spPr>
          <p:txBody>
            <a:bodyPr wrap="none" anchor="ctr"/>
            <a:lstStyle/>
            <a:p>
              <a:endParaRPr lang="en-US" dirty="0">
                <a:latin typeface="Calibri Light" panose="020F0302020204030204"/>
              </a:endParaRPr>
            </a:p>
          </p:txBody>
        </p:sp>
        <p:sp>
          <p:nvSpPr>
            <p:cNvPr id="115" name="Freeform 753"/>
            <p:cNvSpPr>
              <a:spLocks noChangeArrowheads="1"/>
            </p:cNvSpPr>
            <p:nvPr/>
          </p:nvSpPr>
          <p:spPr bwMode="auto">
            <a:xfrm>
              <a:off x="16759545" y="3368951"/>
              <a:ext cx="644767" cy="953234"/>
            </a:xfrm>
            <a:custGeom>
              <a:avLst/>
              <a:gdLst>
                <a:gd name="T0" fmla="*/ 434 w 1226"/>
                <a:gd name="T1" fmla="*/ 1771 h 1812"/>
                <a:gd name="T2" fmla="*/ 387 w 1226"/>
                <a:gd name="T3" fmla="*/ 1747 h 1812"/>
                <a:gd name="T4" fmla="*/ 23 w 1226"/>
                <a:gd name="T5" fmla="*/ 561 h 1812"/>
                <a:gd name="T6" fmla="*/ 15 w 1226"/>
                <a:gd name="T7" fmla="*/ 419 h 1812"/>
                <a:gd name="T8" fmla="*/ 173 w 1226"/>
                <a:gd name="T9" fmla="*/ 40 h 1812"/>
                <a:gd name="T10" fmla="*/ 411 w 1226"/>
                <a:gd name="T11" fmla="*/ 40 h 1812"/>
                <a:gd name="T12" fmla="*/ 656 w 1226"/>
                <a:gd name="T13" fmla="*/ 166 h 1812"/>
                <a:gd name="T14" fmla="*/ 917 w 1226"/>
                <a:gd name="T15" fmla="*/ 712 h 1812"/>
                <a:gd name="T16" fmla="*/ 996 w 1226"/>
                <a:gd name="T17" fmla="*/ 838 h 1812"/>
                <a:gd name="T18" fmla="*/ 1138 w 1226"/>
                <a:gd name="T19" fmla="*/ 862 h 1812"/>
                <a:gd name="T20" fmla="*/ 1170 w 1226"/>
                <a:gd name="T21" fmla="*/ 925 h 1812"/>
                <a:gd name="T22" fmla="*/ 1170 w 1226"/>
                <a:gd name="T23" fmla="*/ 1004 h 1812"/>
                <a:gd name="T24" fmla="*/ 1130 w 1226"/>
                <a:gd name="T25" fmla="*/ 1123 h 1812"/>
                <a:gd name="T26" fmla="*/ 1067 w 1226"/>
                <a:gd name="T27" fmla="*/ 1210 h 1812"/>
                <a:gd name="T28" fmla="*/ 1003 w 1226"/>
                <a:gd name="T29" fmla="*/ 1210 h 1812"/>
                <a:gd name="T30" fmla="*/ 980 w 1226"/>
                <a:gd name="T31" fmla="*/ 1281 h 1812"/>
                <a:gd name="T32" fmla="*/ 909 w 1226"/>
                <a:gd name="T33" fmla="*/ 1320 h 1812"/>
                <a:gd name="T34" fmla="*/ 845 w 1226"/>
                <a:gd name="T35" fmla="*/ 1289 h 1812"/>
                <a:gd name="T36" fmla="*/ 901 w 1226"/>
                <a:gd name="T37" fmla="*/ 1320 h 1812"/>
                <a:gd name="T38" fmla="*/ 837 w 1226"/>
                <a:gd name="T39" fmla="*/ 1407 h 1812"/>
                <a:gd name="T40" fmla="*/ 798 w 1226"/>
                <a:gd name="T41" fmla="*/ 1368 h 1812"/>
                <a:gd name="T42" fmla="*/ 822 w 1226"/>
                <a:gd name="T43" fmla="*/ 1439 h 1812"/>
                <a:gd name="T44" fmla="*/ 750 w 1226"/>
                <a:gd name="T45" fmla="*/ 1431 h 1812"/>
                <a:gd name="T46" fmla="*/ 703 w 1226"/>
                <a:gd name="T47" fmla="*/ 1392 h 1812"/>
                <a:gd name="T48" fmla="*/ 679 w 1226"/>
                <a:gd name="T49" fmla="*/ 1407 h 1812"/>
                <a:gd name="T50" fmla="*/ 664 w 1226"/>
                <a:gd name="T51" fmla="*/ 1439 h 1812"/>
                <a:gd name="T52" fmla="*/ 632 w 1226"/>
                <a:gd name="T53" fmla="*/ 1637 h 1812"/>
                <a:gd name="T54" fmla="*/ 553 w 1226"/>
                <a:gd name="T55" fmla="*/ 1637 h 1812"/>
                <a:gd name="T56" fmla="*/ 545 w 1226"/>
                <a:gd name="T57" fmla="*/ 1716 h 1812"/>
                <a:gd name="T58" fmla="*/ 482 w 1226"/>
                <a:gd name="T59" fmla="*/ 1684 h 1812"/>
                <a:gd name="T60" fmla="*/ 466 w 1226"/>
                <a:gd name="T61" fmla="*/ 1755 h 1812"/>
                <a:gd name="T62" fmla="*/ 434 w 1226"/>
                <a:gd name="T63" fmla="*/ 1763 h 1812"/>
                <a:gd name="T64" fmla="*/ 466 w 1226"/>
                <a:gd name="T65" fmla="*/ 1795 h 1812"/>
                <a:gd name="T66" fmla="*/ 474 w 1226"/>
                <a:gd name="T67" fmla="*/ 1724 h 1812"/>
                <a:gd name="T68" fmla="*/ 521 w 1226"/>
                <a:gd name="T69" fmla="*/ 1716 h 1812"/>
                <a:gd name="T70" fmla="*/ 537 w 1226"/>
                <a:gd name="T71" fmla="*/ 1660 h 1812"/>
                <a:gd name="T72" fmla="*/ 600 w 1226"/>
                <a:gd name="T73" fmla="*/ 1637 h 1812"/>
                <a:gd name="T74" fmla="*/ 640 w 1226"/>
                <a:gd name="T75" fmla="*/ 1589 h 1812"/>
                <a:gd name="T76" fmla="*/ 671 w 1226"/>
                <a:gd name="T77" fmla="*/ 1407 h 1812"/>
                <a:gd name="T78" fmla="*/ 711 w 1226"/>
                <a:gd name="T79" fmla="*/ 1392 h 1812"/>
                <a:gd name="T80" fmla="*/ 743 w 1226"/>
                <a:gd name="T81" fmla="*/ 1423 h 1812"/>
                <a:gd name="T82" fmla="*/ 806 w 1226"/>
                <a:gd name="T83" fmla="*/ 1439 h 1812"/>
                <a:gd name="T84" fmla="*/ 790 w 1226"/>
                <a:gd name="T85" fmla="*/ 1376 h 1812"/>
                <a:gd name="T86" fmla="*/ 830 w 1226"/>
                <a:gd name="T87" fmla="*/ 1392 h 1812"/>
                <a:gd name="T88" fmla="*/ 885 w 1226"/>
                <a:gd name="T89" fmla="*/ 1368 h 1812"/>
                <a:gd name="T90" fmla="*/ 845 w 1226"/>
                <a:gd name="T91" fmla="*/ 1313 h 1812"/>
                <a:gd name="T92" fmla="*/ 837 w 1226"/>
                <a:gd name="T93" fmla="*/ 1281 h 1812"/>
                <a:gd name="T94" fmla="*/ 917 w 1226"/>
                <a:gd name="T95" fmla="*/ 1313 h 1812"/>
                <a:gd name="T96" fmla="*/ 980 w 1226"/>
                <a:gd name="T97" fmla="*/ 1273 h 1812"/>
                <a:gd name="T98" fmla="*/ 1003 w 1226"/>
                <a:gd name="T99" fmla="*/ 1202 h 1812"/>
                <a:gd name="T100" fmla="*/ 1059 w 1226"/>
                <a:gd name="T101" fmla="*/ 1210 h 1812"/>
                <a:gd name="T102" fmla="*/ 1130 w 1226"/>
                <a:gd name="T103" fmla="*/ 1115 h 1812"/>
                <a:gd name="T104" fmla="*/ 1170 w 1226"/>
                <a:gd name="T105" fmla="*/ 1012 h 1812"/>
                <a:gd name="T106" fmla="*/ 1162 w 1226"/>
                <a:gd name="T107" fmla="*/ 925 h 1812"/>
                <a:gd name="T108" fmla="*/ 1083 w 1226"/>
                <a:gd name="T109" fmla="*/ 925 h 1812"/>
                <a:gd name="T110" fmla="*/ 972 w 1226"/>
                <a:gd name="T111" fmla="*/ 720 h 1812"/>
                <a:gd name="T112" fmla="*/ 861 w 1226"/>
                <a:gd name="T113" fmla="*/ 720 h 1812"/>
                <a:gd name="T114" fmla="*/ 450 w 1226"/>
                <a:gd name="T115" fmla="*/ 8 h 1812"/>
                <a:gd name="T116" fmla="*/ 244 w 1226"/>
                <a:gd name="T117" fmla="*/ 143 h 1812"/>
                <a:gd name="T118" fmla="*/ 118 w 1226"/>
                <a:gd name="T119" fmla="*/ 127 h 1812"/>
                <a:gd name="T120" fmla="*/ 31 w 1226"/>
                <a:gd name="T121" fmla="*/ 546 h 1812"/>
                <a:gd name="T122" fmla="*/ 411 w 1226"/>
                <a:gd name="T123" fmla="*/ 1771 h 18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26" h="1812">
                  <a:moveTo>
                    <a:pt x="466" y="1811"/>
                  </a:moveTo>
                  <a:lnTo>
                    <a:pt x="466" y="1811"/>
                  </a:lnTo>
                  <a:cubicBezTo>
                    <a:pt x="466" y="1811"/>
                    <a:pt x="458" y="1803"/>
                    <a:pt x="458" y="1795"/>
                  </a:cubicBezTo>
                  <a:cubicBezTo>
                    <a:pt x="450" y="1787"/>
                    <a:pt x="442" y="1771"/>
                    <a:pt x="434" y="1771"/>
                  </a:cubicBezTo>
                  <a:cubicBezTo>
                    <a:pt x="426" y="1771"/>
                    <a:pt x="426" y="1771"/>
                    <a:pt x="426" y="1779"/>
                  </a:cubicBezTo>
                  <a:cubicBezTo>
                    <a:pt x="419" y="1779"/>
                    <a:pt x="411" y="1787"/>
                    <a:pt x="411" y="1787"/>
                  </a:cubicBezTo>
                  <a:cubicBezTo>
                    <a:pt x="403" y="1787"/>
                    <a:pt x="403" y="1779"/>
                    <a:pt x="403" y="1771"/>
                  </a:cubicBezTo>
                  <a:cubicBezTo>
                    <a:pt x="395" y="1755"/>
                    <a:pt x="395" y="1755"/>
                    <a:pt x="387" y="1747"/>
                  </a:cubicBezTo>
                  <a:cubicBezTo>
                    <a:pt x="379" y="1747"/>
                    <a:pt x="379" y="1747"/>
                    <a:pt x="371" y="1755"/>
                  </a:cubicBezTo>
                  <a:lnTo>
                    <a:pt x="371" y="1755"/>
                  </a:lnTo>
                  <a:cubicBezTo>
                    <a:pt x="371" y="1747"/>
                    <a:pt x="371" y="1747"/>
                    <a:pt x="371" y="1747"/>
                  </a:cubicBezTo>
                  <a:cubicBezTo>
                    <a:pt x="23" y="561"/>
                    <a:pt x="23" y="561"/>
                    <a:pt x="23" y="561"/>
                  </a:cubicBezTo>
                  <a:lnTo>
                    <a:pt x="23" y="561"/>
                  </a:lnTo>
                  <a:cubicBezTo>
                    <a:pt x="23" y="561"/>
                    <a:pt x="23" y="554"/>
                    <a:pt x="23" y="546"/>
                  </a:cubicBezTo>
                  <a:cubicBezTo>
                    <a:pt x="23" y="530"/>
                    <a:pt x="15" y="514"/>
                    <a:pt x="15" y="498"/>
                  </a:cubicBezTo>
                  <a:cubicBezTo>
                    <a:pt x="7" y="475"/>
                    <a:pt x="0" y="451"/>
                    <a:pt x="15" y="419"/>
                  </a:cubicBezTo>
                  <a:cubicBezTo>
                    <a:pt x="39" y="388"/>
                    <a:pt x="79" y="245"/>
                    <a:pt x="94" y="174"/>
                  </a:cubicBezTo>
                  <a:cubicBezTo>
                    <a:pt x="102" y="150"/>
                    <a:pt x="110" y="135"/>
                    <a:pt x="110" y="127"/>
                  </a:cubicBezTo>
                  <a:cubicBezTo>
                    <a:pt x="118" y="103"/>
                    <a:pt x="142" y="40"/>
                    <a:pt x="166" y="40"/>
                  </a:cubicBezTo>
                  <a:cubicBezTo>
                    <a:pt x="173" y="40"/>
                    <a:pt x="173" y="40"/>
                    <a:pt x="173" y="40"/>
                  </a:cubicBezTo>
                  <a:cubicBezTo>
                    <a:pt x="189" y="48"/>
                    <a:pt x="197" y="64"/>
                    <a:pt x="205" y="79"/>
                  </a:cubicBezTo>
                  <a:cubicBezTo>
                    <a:pt x="221" y="103"/>
                    <a:pt x="229" y="127"/>
                    <a:pt x="253" y="135"/>
                  </a:cubicBezTo>
                  <a:cubicBezTo>
                    <a:pt x="253" y="135"/>
                    <a:pt x="253" y="135"/>
                    <a:pt x="260" y="135"/>
                  </a:cubicBezTo>
                  <a:cubicBezTo>
                    <a:pt x="292" y="135"/>
                    <a:pt x="403" y="64"/>
                    <a:pt x="411" y="40"/>
                  </a:cubicBezTo>
                  <a:cubicBezTo>
                    <a:pt x="411" y="40"/>
                    <a:pt x="419" y="40"/>
                    <a:pt x="419" y="32"/>
                  </a:cubicBezTo>
                  <a:cubicBezTo>
                    <a:pt x="426" y="16"/>
                    <a:pt x="434" y="0"/>
                    <a:pt x="450" y="0"/>
                  </a:cubicBezTo>
                  <a:cubicBezTo>
                    <a:pt x="458" y="0"/>
                    <a:pt x="474" y="8"/>
                    <a:pt x="482" y="8"/>
                  </a:cubicBezTo>
                  <a:cubicBezTo>
                    <a:pt x="529" y="32"/>
                    <a:pt x="632" y="103"/>
                    <a:pt x="656" y="166"/>
                  </a:cubicBezTo>
                  <a:cubicBezTo>
                    <a:pt x="671" y="222"/>
                    <a:pt x="814" y="625"/>
                    <a:pt x="822" y="633"/>
                  </a:cubicBezTo>
                  <a:cubicBezTo>
                    <a:pt x="822" y="633"/>
                    <a:pt x="830" y="688"/>
                    <a:pt x="861" y="712"/>
                  </a:cubicBezTo>
                  <a:cubicBezTo>
                    <a:pt x="869" y="712"/>
                    <a:pt x="877" y="720"/>
                    <a:pt x="885" y="720"/>
                  </a:cubicBezTo>
                  <a:cubicBezTo>
                    <a:pt x="893" y="720"/>
                    <a:pt x="909" y="712"/>
                    <a:pt x="917" y="712"/>
                  </a:cubicBezTo>
                  <a:cubicBezTo>
                    <a:pt x="932" y="704"/>
                    <a:pt x="940" y="704"/>
                    <a:pt x="948" y="704"/>
                  </a:cubicBezTo>
                  <a:cubicBezTo>
                    <a:pt x="964" y="704"/>
                    <a:pt x="972" y="704"/>
                    <a:pt x="972" y="712"/>
                  </a:cubicBezTo>
                  <a:cubicBezTo>
                    <a:pt x="988" y="736"/>
                    <a:pt x="988" y="759"/>
                    <a:pt x="988" y="783"/>
                  </a:cubicBezTo>
                  <a:cubicBezTo>
                    <a:pt x="988" y="807"/>
                    <a:pt x="988" y="823"/>
                    <a:pt x="996" y="838"/>
                  </a:cubicBezTo>
                  <a:cubicBezTo>
                    <a:pt x="996" y="838"/>
                    <a:pt x="996" y="838"/>
                    <a:pt x="1003" y="846"/>
                  </a:cubicBezTo>
                  <a:cubicBezTo>
                    <a:pt x="1019" y="862"/>
                    <a:pt x="1067" y="917"/>
                    <a:pt x="1083" y="917"/>
                  </a:cubicBezTo>
                  <a:cubicBezTo>
                    <a:pt x="1090" y="917"/>
                    <a:pt x="1106" y="894"/>
                    <a:pt x="1122" y="886"/>
                  </a:cubicBezTo>
                  <a:cubicBezTo>
                    <a:pt x="1138" y="862"/>
                    <a:pt x="1138" y="862"/>
                    <a:pt x="1138" y="862"/>
                  </a:cubicBezTo>
                  <a:cubicBezTo>
                    <a:pt x="1122" y="894"/>
                    <a:pt x="1122" y="894"/>
                    <a:pt x="1122" y="894"/>
                  </a:cubicBezTo>
                  <a:lnTo>
                    <a:pt x="1122" y="894"/>
                  </a:lnTo>
                  <a:cubicBezTo>
                    <a:pt x="1130" y="894"/>
                    <a:pt x="1146" y="909"/>
                    <a:pt x="1154" y="909"/>
                  </a:cubicBezTo>
                  <a:cubicBezTo>
                    <a:pt x="1162" y="917"/>
                    <a:pt x="1170" y="917"/>
                    <a:pt x="1170" y="925"/>
                  </a:cubicBezTo>
                  <a:cubicBezTo>
                    <a:pt x="1170" y="933"/>
                    <a:pt x="1162" y="949"/>
                    <a:pt x="1154" y="973"/>
                  </a:cubicBezTo>
                  <a:cubicBezTo>
                    <a:pt x="1154" y="981"/>
                    <a:pt x="1154" y="981"/>
                    <a:pt x="1154" y="981"/>
                  </a:cubicBezTo>
                  <a:cubicBezTo>
                    <a:pt x="1146" y="989"/>
                    <a:pt x="1146" y="996"/>
                    <a:pt x="1146" y="996"/>
                  </a:cubicBezTo>
                  <a:cubicBezTo>
                    <a:pt x="1146" y="1004"/>
                    <a:pt x="1154" y="1004"/>
                    <a:pt x="1170" y="1004"/>
                  </a:cubicBezTo>
                  <a:cubicBezTo>
                    <a:pt x="1177" y="1004"/>
                    <a:pt x="1185" y="1004"/>
                    <a:pt x="1193" y="1004"/>
                  </a:cubicBezTo>
                  <a:cubicBezTo>
                    <a:pt x="1209" y="1004"/>
                    <a:pt x="1217" y="1012"/>
                    <a:pt x="1217" y="1020"/>
                  </a:cubicBezTo>
                  <a:cubicBezTo>
                    <a:pt x="1225" y="1044"/>
                    <a:pt x="1217" y="1067"/>
                    <a:pt x="1193" y="1091"/>
                  </a:cubicBezTo>
                  <a:cubicBezTo>
                    <a:pt x="1162" y="1115"/>
                    <a:pt x="1162" y="1115"/>
                    <a:pt x="1130" y="1123"/>
                  </a:cubicBezTo>
                  <a:lnTo>
                    <a:pt x="1130" y="1123"/>
                  </a:lnTo>
                  <a:cubicBezTo>
                    <a:pt x="1114" y="1123"/>
                    <a:pt x="1114" y="1131"/>
                    <a:pt x="1106" y="1139"/>
                  </a:cubicBezTo>
                  <a:cubicBezTo>
                    <a:pt x="1106" y="1154"/>
                    <a:pt x="1106" y="1162"/>
                    <a:pt x="1090" y="1178"/>
                  </a:cubicBezTo>
                  <a:cubicBezTo>
                    <a:pt x="1067" y="1202"/>
                    <a:pt x="1067" y="1202"/>
                    <a:pt x="1067" y="1210"/>
                  </a:cubicBezTo>
                  <a:cubicBezTo>
                    <a:pt x="1067" y="1210"/>
                    <a:pt x="1059" y="1218"/>
                    <a:pt x="1059" y="1226"/>
                  </a:cubicBezTo>
                  <a:cubicBezTo>
                    <a:pt x="1059" y="1234"/>
                    <a:pt x="1051" y="1241"/>
                    <a:pt x="1043" y="1241"/>
                  </a:cubicBezTo>
                  <a:cubicBezTo>
                    <a:pt x="1035" y="1241"/>
                    <a:pt x="1027" y="1234"/>
                    <a:pt x="1019" y="1226"/>
                  </a:cubicBezTo>
                  <a:cubicBezTo>
                    <a:pt x="1011" y="1210"/>
                    <a:pt x="1003" y="1210"/>
                    <a:pt x="1003" y="1210"/>
                  </a:cubicBezTo>
                  <a:cubicBezTo>
                    <a:pt x="1003" y="1210"/>
                    <a:pt x="1003" y="1210"/>
                    <a:pt x="1003" y="1226"/>
                  </a:cubicBezTo>
                  <a:cubicBezTo>
                    <a:pt x="1003" y="1234"/>
                    <a:pt x="1003" y="1234"/>
                    <a:pt x="1003" y="1234"/>
                  </a:cubicBezTo>
                  <a:cubicBezTo>
                    <a:pt x="996" y="1257"/>
                    <a:pt x="996" y="1281"/>
                    <a:pt x="980" y="1281"/>
                  </a:cubicBezTo>
                  <a:lnTo>
                    <a:pt x="980" y="1281"/>
                  </a:lnTo>
                  <a:cubicBezTo>
                    <a:pt x="972" y="1281"/>
                    <a:pt x="964" y="1281"/>
                    <a:pt x="956" y="1320"/>
                  </a:cubicBezTo>
                  <a:cubicBezTo>
                    <a:pt x="956" y="1328"/>
                    <a:pt x="956" y="1344"/>
                    <a:pt x="940" y="1344"/>
                  </a:cubicBezTo>
                  <a:cubicBezTo>
                    <a:pt x="940" y="1344"/>
                    <a:pt x="932" y="1336"/>
                    <a:pt x="924" y="1328"/>
                  </a:cubicBezTo>
                  <a:cubicBezTo>
                    <a:pt x="917" y="1320"/>
                    <a:pt x="917" y="1320"/>
                    <a:pt x="909" y="1320"/>
                  </a:cubicBezTo>
                  <a:cubicBezTo>
                    <a:pt x="893" y="1305"/>
                    <a:pt x="893" y="1305"/>
                    <a:pt x="893" y="1297"/>
                  </a:cubicBezTo>
                  <a:cubicBezTo>
                    <a:pt x="901" y="1289"/>
                    <a:pt x="901" y="1289"/>
                    <a:pt x="893" y="1281"/>
                  </a:cubicBezTo>
                  <a:cubicBezTo>
                    <a:pt x="885" y="1273"/>
                    <a:pt x="885" y="1273"/>
                    <a:pt x="877" y="1273"/>
                  </a:cubicBezTo>
                  <a:cubicBezTo>
                    <a:pt x="869" y="1273"/>
                    <a:pt x="861" y="1281"/>
                    <a:pt x="845" y="1289"/>
                  </a:cubicBezTo>
                  <a:lnTo>
                    <a:pt x="837" y="1297"/>
                  </a:lnTo>
                  <a:cubicBezTo>
                    <a:pt x="830" y="1305"/>
                    <a:pt x="822" y="1305"/>
                    <a:pt x="822" y="1313"/>
                  </a:cubicBezTo>
                  <a:cubicBezTo>
                    <a:pt x="830" y="1313"/>
                    <a:pt x="837" y="1313"/>
                    <a:pt x="837" y="1305"/>
                  </a:cubicBezTo>
                  <a:cubicBezTo>
                    <a:pt x="845" y="1297"/>
                    <a:pt x="869" y="1297"/>
                    <a:pt x="901" y="1320"/>
                  </a:cubicBezTo>
                  <a:cubicBezTo>
                    <a:pt x="909" y="1320"/>
                    <a:pt x="909" y="1328"/>
                    <a:pt x="909" y="1336"/>
                  </a:cubicBezTo>
                  <a:cubicBezTo>
                    <a:pt x="909" y="1344"/>
                    <a:pt x="909" y="1352"/>
                    <a:pt x="893" y="1368"/>
                  </a:cubicBezTo>
                  <a:cubicBezTo>
                    <a:pt x="877" y="1392"/>
                    <a:pt x="869" y="1400"/>
                    <a:pt x="861" y="1400"/>
                  </a:cubicBezTo>
                  <a:cubicBezTo>
                    <a:pt x="861" y="1400"/>
                    <a:pt x="853" y="1407"/>
                    <a:pt x="837" y="1407"/>
                  </a:cubicBezTo>
                  <a:cubicBezTo>
                    <a:pt x="830" y="1407"/>
                    <a:pt x="822" y="1400"/>
                    <a:pt x="822" y="1392"/>
                  </a:cubicBezTo>
                  <a:lnTo>
                    <a:pt x="822" y="1384"/>
                  </a:lnTo>
                  <a:cubicBezTo>
                    <a:pt x="814" y="1368"/>
                    <a:pt x="814" y="1368"/>
                    <a:pt x="806" y="1368"/>
                  </a:cubicBezTo>
                  <a:cubicBezTo>
                    <a:pt x="806" y="1368"/>
                    <a:pt x="806" y="1368"/>
                    <a:pt x="798" y="1368"/>
                  </a:cubicBezTo>
                  <a:cubicBezTo>
                    <a:pt x="798" y="1368"/>
                    <a:pt x="790" y="1368"/>
                    <a:pt x="790" y="1376"/>
                  </a:cubicBezTo>
                  <a:cubicBezTo>
                    <a:pt x="790" y="1384"/>
                    <a:pt x="806" y="1400"/>
                    <a:pt x="814" y="1415"/>
                  </a:cubicBezTo>
                  <a:cubicBezTo>
                    <a:pt x="814" y="1415"/>
                    <a:pt x="822" y="1415"/>
                    <a:pt x="822" y="1423"/>
                  </a:cubicBezTo>
                  <a:cubicBezTo>
                    <a:pt x="830" y="1431"/>
                    <a:pt x="830" y="1431"/>
                    <a:pt x="822" y="1439"/>
                  </a:cubicBezTo>
                  <a:cubicBezTo>
                    <a:pt x="822" y="1439"/>
                    <a:pt x="814" y="1447"/>
                    <a:pt x="806" y="1447"/>
                  </a:cubicBezTo>
                  <a:cubicBezTo>
                    <a:pt x="798" y="1447"/>
                    <a:pt x="782" y="1439"/>
                    <a:pt x="774" y="1439"/>
                  </a:cubicBezTo>
                  <a:cubicBezTo>
                    <a:pt x="759" y="1431"/>
                    <a:pt x="759" y="1431"/>
                    <a:pt x="750" y="1431"/>
                  </a:cubicBezTo>
                  <a:lnTo>
                    <a:pt x="750" y="1431"/>
                  </a:lnTo>
                  <a:cubicBezTo>
                    <a:pt x="743" y="1431"/>
                    <a:pt x="743" y="1431"/>
                    <a:pt x="743" y="1431"/>
                  </a:cubicBezTo>
                  <a:cubicBezTo>
                    <a:pt x="743" y="1431"/>
                    <a:pt x="743" y="1431"/>
                    <a:pt x="735" y="1431"/>
                  </a:cubicBezTo>
                  <a:cubicBezTo>
                    <a:pt x="719" y="1431"/>
                    <a:pt x="711" y="1415"/>
                    <a:pt x="703" y="1392"/>
                  </a:cubicBezTo>
                  <a:lnTo>
                    <a:pt x="703" y="1392"/>
                  </a:lnTo>
                  <a:cubicBezTo>
                    <a:pt x="703" y="1392"/>
                    <a:pt x="703" y="1384"/>
                    <a:pt x="695" y="1384"/>
                  </a:cubicBezTo>
                  <a:cubicBezTo>
                    <a:pt x="695" y="1376"/>
                    <a:pt x="695" y="1368"/>
                    <a:pt x="687" y="1360"/>
                  </a:cubicBezTo>
                  <a:cubicBezTo>
                    <a:pt x="687" y="1368"/>
                    <a:pt x="687" y="1368"/>
                    <a:pt x="687" y="1376"/>
                  </a:cubicBezTo>
                  <a:cubicBezTo>
                    <a:pt x="687" y="1392"/>
                    <a:pt x="679" y="1407"/>
                    <a:pt x="679" y="1407"/>
                  </a:cubicBezTo>
                  <a:cubicBezTo>
                    <a:pt x="671" y="1415"/>
                    <a:pt x="671" y="1423"/>
                    <a:pt x="671" y="1431"/>
                  </a:cubicBezTo>
                  <a:cubicBezTo>
                    <a:pt x="671" y="1439"/>
                    <a:pt x="671" y="1439"/>
                    <a:pt x="671" y="1439"/>
                  </a:cubicBezTo>
                  <a:cubicBezTo>
                    <a:pt x="664" y="1439"/>
                    <a:pt x="664" y="1439"/>
                    <a:pt x="664" y="1439"/>
                  </a:cubicBezTo>
                  <a:lnTo>
                    <a:pt x="664" y="1439"/>
                  </a:lnTo>
                  <a:cubicBezTo>
                    <a:pt x="664" y="1439"/>
                    <a:pt x="656" y="1439"/>
                    <a:pt x="648" y="1455"/>
                  </a:cubicBezTo>
                  <a:cubicBezTo>
                    <a:pt x="624" y="1494"/>
                    <a:pt x="640" y="1550"/>
                    <a:pt x="648" y="1581"/>
                  </a:cubicBezTo>
                  <a:cubicBezTo>
                    <a:pt x="648" y="1589"/>
                    <a:pt x="656" y="1597"/>
                    <a:pt x="656" y="1605"/>
                  </a:cubicBezTo>
                  <a:cubicBezTo>
                    <a:pt x="656" y="1621"/>
                    <a:pt x="656" y="1629"/>
                    <a:pt x="632" y="1637"/>
                  </a:cubicBezTo>
                  <a:cubicBezTo>
                    <a:pt x="624" y="1637"/>
                    <a:pt x="624" y="1637"/>
                    <a:pt x="616" y="1645"/>
                  </a:cubicBezTo>
                  <a:cubicBezTo>
                    <a:pt x="608" y="1645"/>
                    <a:pt x="600" y="1645"/>
                    <a:pt x="600" y="1645"/>
                  </a:cubicBezTo>
                  <a:cubicBezTo>
                    <a:pt x="584" y="1645"/>
                    <a:pt x="584" y="1645"/>
                    <a:pt x="577" y="1637"/>
                  </a:cubicBezTo>
                  <a:cubicBezTo>
                    <a:pt x="569" y="1637"/>
                    <a:pt x="561" y="1637"/>
                    <a:pt x="553" y="1637"/>
                  </a:cubicBezTo>
                  <a:cubicBezTo>
                    <a:pt x="545" y="1637"/>
                    <a:pt x="545" y="1637"/>
                    <a:pt x="537" y="1637"/>
                  </a:cubicBezTo>
                  <a:cubicBezTo>
                    <a:pt x="537" y="1645"/>
                    <a:pt x="545" y="1653"/>
                    <a:pt x="545" y="1660"/>
                  </a:cubicBezTo>
                  <a:lnTo>
                    <a:pt x="545" y="1668"/>
                  </a:lnTo>
                  <a:cubicBezTo>
                    <a:pt x="553" y="1700"/>
                    <a:pt x="553" y="1708"/>
                    <a:pt x="545" y="1716"/>
                  </a:cubicBezTo>
                  <a:cubicBezTo>
                    <a:pt x="537" y="1716"/>
                    <a:pt x="537" y="1716"/>
                    <a:pt x="537" y="1716"/>
                  </a:cubicBezTo>
                  <a:cubicBezTo>
                    <a:pt x="529" y="1724"/>
                    <a:pt x="529" y="1724"/>
                    <a:pt x="521" y="1724"/>
                  </a:cubicBezTo>
                  <a:cubicBezTo>
                    <a:pt x="513" y="1724"/>
                    <a:pt x="506" y="1708"/>
                    <a:pt x="490" y="1692"/>
                  </a:cubicBezTo>
                  <a:cubicBezTo>
                    <a:pt x="490" y="1684"/>
                    <a:pt x="490" y="1684"/>
                    <a:pt x="482" y="1684"/>
                  </a:cubicBezTo>
                  <a:lnTo>
                    <a:pt x="482" y="1684"/>
                  </a:lnTo>
                  <a:cubicBezTo>
                    <a:pt x="474" y="1692"/>
                    <a:pt x="474" y="1708"/>
                    <a:pt x="482" y="1716"/>
                  </a:cubicBezTo>
                  <a:cubicBezTo>
                    <a:pt x="482" y="1740"/>
                    <a:pt x="482" y="1740"/>
                    <a:pt x="474" y="1747"/>
                  </a:cubicBezTo>
                  <a:cubicBezTo>
                    <a:pt x="474" y="1747"/>
                    <a:pt x="466" y="1747"/>
                    <a:pt x="466" y="1755"/>
                  </a:cubicBezTo>
                  <a:cubicBezTo>
                    <a:pt x="466" y="1763"/>
                    <a:pt x="466" y="1763"/>
                    <a:pt x="474" y="1771"/>
                  </a:cubicBezTo>
                  <a:cubicBezTo>
                    <a:pt x="474" y="1779"/>
                    <a:pt x="482" y="1787"/>
                    <a:pt x="474" y="1803"/>
                  </a:cubicBezTo>
                  <a:cubicBezTo>
                    <a:pt x="474" y="1803"/>
                    <a:pt x="474" y="1811"/>
                    <a:pt x="466" y="1811"/>
                  </a:cubicBezTo>
                  <a:close/>
                  <a:moveTo>
                    <a:pt x="434" y="1763"/>
                  </a:moveTo>
                  <a:lnTo>
                    <a:pt x="434" y="1763"/>
                  </a:lnTo>
                  <a:cubicBezTo>
                    <a:pt x="442" y="1763"/>
                    <a:pt x="458" y="1779"/>
                    <a:pt x="458" y="1787"/>
                  </a:cubicBezTo>
                  <a:cubicBezTo>
                    <a:pt x="466" y="1795"/>
                    <a:pt x="466" y="1795"/>
                    <a:pt x="466" y="1803"/>
                  </a:cubicBezTo>
                  <a:cubicBezTo>
                    <a:pt x="466" y="1795"/>
                    <a:pt x="466" y="1795"/>
                    <a:pt x="466" y="1795"/>
                  </a:cubicBezTo>
                  <a:cubicBezTo>
                    <a:pt x="474" y="1787"/>
                    <a:pt x="466" y="1779"/>
                    <a:pt x="466" y="1771"/>
                  </a:cubicBezTo>
                  <a:cubicBezTo>
                    <a:pt x="458" y="1771"/>
                    <a:pt x="458" y="1763"/>
                    <a:pt x="458" y="1755"/>
                  </a:cubicBezTo>
                  <a:cubicBezTo>
                    <a:pt x="466" y="1747"/>
                    <a:pt x="466" y="1740"/>
                    <a:pt x="474" y="1740"/>
                  </a:cubicBezTo>
                  <a:cubicBezTo>
                    <a:pt x="474" y="1740"/>
                    <a:pt x="474" y="1731"/>
                    <a:pt x="474" y="1724"/>
                  </a:cubicBezTo>
                  <a:cubicBezTo>
                    <a:pt x="466" y="1708"/>
                    <a:pt x="466" y="1692"/>
                    <a:pt x="474" y="1684"/>
                  </a:cubicBezTo>
                  <a:cubicBezTo>
                    <a:pt x="482" y="1676"/>
                    <a:pt x="482" y="1676"/>
                    <a:pt x="482" y="1676"/>
                  </a:cubicBezTo>
                  <a:cubicBezTo>
                    <a:pt x="490" y="1676"/>
                    <a:pt x="497" y="1676"/>
                    <a:pt x="497" y="1684"/>
                  </a:cubicBezTo>
                  <a:cubicBezTo>
                    <a:pt x="506" y="1700"/>
                    <a:pt x="521" y="1716"/>
                    <a:pt x="521" y="1716"/>
                  </a:cubicBezTo>
                  <a:cubicBezTo>
                    <a:pt x="529" y="1716"/>
                    <a:pt x="529" y="1716"/>
                    <a:pt x="529" y="1716"/>
                  </a:cubicBezTo>
                  <a:cubicBezTo>
                    <a:pt x="529" y="1708"/>
                    <a:pt x="537" y="1708"/>
                    <a:pt x="537" y="1708"/>
                  </a:cubicBezTo>
                  <a:cubicBezTo>
                    <a:pt x="545" y="1700"/>
                    <a:pt x="545" y="1700"/>
                    <a:pt x="545" y="1676"/>
                  </a:cubicBezTo>
                  <a:cubicBezTo>
                    <a:pt x="537" y="1668"/>
                    <a:pt x="537" y="1668"/>
                    <a:pt x="537" y="1660"/>
                  </a:cubicBezTo>
                  <a:cubicBezTo>
                    <a:pt x="537" y="1645"/>
                    <a:pt x="529" y="1637"/>
                    <a:pt x="537" y="1637"/>
                  </a:cubicBezTo>
                  <a:cubicBezTo>
                    <a:pt x="537" y="1629"/>
                    <a:pt x="545" y="1629"/>
                    <a:pt x="553" y="1629"/>
                  </a:cubicBezTo>
                  <a:cubicBezTo>
                    <a:pt x="561" y="1629"/>
                    <a:pt x="569" y="1629"/>
                    <a:pt x="577" y="1637"/>
                  </a:cubicBezTo>
                  <a:cubicBezTo>
                    <a:pt x="584" y="1637"/>
                    <a:pt x="592" y="1637"/>
                    <a:pt x="600" y="1637"/>
                  </a:cubicBezTo>
                  <a:cubicBezTo>
                    <a:pt x="600" y="1637"/>
                    <a:pt x="608" y="1637"/>
                    <a:pt x="616" y="1637"/>
                  </a:cubicBezTo>
                  <a:lnTo>
                    <a:pt x="624" y="1629"/>
                  </a:lnTo>
                  <a:cubicBezTo>
                    <a:pt x="648" y="1621"/>
                    <a:pt x="648" y="1621"/>
                    <a:pt x="648" y="1605"/>
                  </a:cubicBezTo>
                  <a:cubicBezTo>
                    <a:pt x="648" y="1597"/>
                    <a:pt x="640" y="1589"/>
                    <a:pt x="640" y="1589"/>
                  </a:cubicBezTo>
                  <a:cubicBezTo>
                    <a:pt x="632" y="1558"/>
                    <a:pt x="616" y="1494"/>
                    <a:pt x="640" y="1455"/>
                  </a:cubicBezTo>
                  <a:cubicBezTo>
                    <a:pt x="648" y="1439"/>
                    <a:pt x="656" y="1431"/>
                    <a:pt x="664" y="1431"/>
                  </a:cubicBezTo>
                  <a:lnTo>
                    <a:pt x="664" y="1431"/>
                  </a:lnTo>
                  <a:cubicBezTo>
                    <a:pt x="664" y="1415"/>
                    <a:pt x="664" y="1415"/>
                    <a:pt x="671" y="1407"/>
                  </a:cubicBezTo>
                  <a:cubicBezTo>
                    <a:pt x="671" y="1400"/>
                    <a:pt x="679" y="1392"/>
                    <a:pt x="679" y="1376"/>
                  </a:cubicBezTo>
                  <a:cubicBezTo>
                    <a:pt x="679" y="1360"/>
                    <a:pt x="679" y="1352"/>
                    <a:pt x="687" y="1352"/>
                  </a:cubicBezTo>
                  <a:cubicBezTo>
                    <a:pt x="695" y="1352"/>
                    <a:pt x="695" y="1360"/>
                    <a:pt x="703" y="1384"/>
                  </a:cubicBezTo>
                  <a:cubicBezTo>
                    <a:pt x="711" y="1384"/>
                    <a:pt x="711" y="1392"/>
                    <a:pt x="711" y="1392"/>
                  </a:cubicBezTo>
                  <a:lnTo>
                    <a:pt x="711" y="1392"/>
                  </a:lnTo>
                  <a:cubicBezTo>
                    <a:pt x="719" y="1407"/>
                    <a:pt x="727" y="1423"/>
                    <a:pt x="735" y="1423"/>
                  </a:cubicBezTo>
                  <a:cubicBezTo>
                    <a:pt x="743" y="1423"/>
                    <a:pt x="743" y="1423"/>
                    <a:pt x="743" y="1423"/>
                  </a:cubicBezTo>
                  <a:lnTo>
                    <a:pt x="743" y="1423"/>
                  </a:lnTo>
                  <a:cubicBezTo>
                    <a:pt x="750" y="1423"/>
                    <a:pt x="750" y="1423"/>
                    <a:pt x="759" y="1423"/>
                  </a:cubicBezTo>
                  <a:lnTo>
                    <a:pt x="759" y="1423"/>
                  </a:lnTo>
                  <a:cubicBezTo>
                    <a:pt x="759" y="1423"/>
                    <a:pt x="766" y="1431"/>
                    <a:pt x="774" y="1431"/>
                  </a:cubicBezTo>
                  <a:cubicBezTo>
                    <a:pt x="782" y="1439"/>
                    <a:pt x="798" y="1439"/>
                    <a:pt x="806" y="1439"/>
                  </a:cubicBezTo>
                  <a:cubicBezTo>
                    <a:pt x="814" y="1439"/>
                    <a:pt x="822" y="1439"/>
                    <a:pt x="822" y="1431"/>
                  </a:cubicBezTo>
                  <a:cubicBezTo>
                    <a:pt x="822" y="1431"/>
                    <a:pt x="822" y="1431"/>
                    <a:pt x="814" y="1423"/>
                  </a:cubicBezTo>
                  <a:cubicBezTo>
                    <a:pt x="814" y="1423"/>
                    <a:pt x="814" y="1415"/>
                    <a:pt x="806" y="1415"/>
                  </a:cubicBezTo>
                  <a:cubicBezTo>
                    <a:pt x="798" y="1400"/>
                    <a:pt x="782" y="1384"/>
                    <a:pt x="790" y="1376"/>
                  </a:cubicBezTo>
                  <a:cubicBezTo>
                    <a:pt x="790" y="1368"/>
                    <a:pt x="790" y="1360"/>
                    <a:pt x="798" y="1360"/>
                  </a:cubicBezTo>
                  <a:lnTo>
                    <a:pt x="806" y="1360"/>
                  </a:lnTo>
                  <a:cubicBezTo>
                    <a:pt x="822" y="1360"/>
                    <a:pt x="822" y="1368"/>
                    <a:pt x="830" y="1384"/>
                  </a:cubicBezTo>
                  <a:lnTo>
                    <a:pt x="830" y="1392"/>
                  </a:lnTo>
                  <a:cubicBezTo>
                    <a:pt x="830" y="1400"/>
                    <a:pt x="837" y="1400"/>
                    <a:pt x="837" y="1400"/>
                  </a:cubicBezTo>
                  <a:cubicBezTo>
                    <a:pt x="845" y="1400"/>
                    <a:pt x="861" y="1392"/>
                    <a:pt x="861" y="1392"/>
                  </a:cubicBezTo>
                  <a:lnTo>
                    <a:pt x="861" y="1392"/>
                  </a:lnTo>
                  <a:cubicBezTo>
                    <a:pt x="861" y="1392"/>
                    <a:pt x="869" y="1392"/>
                    <a:pt x="885" y="1368"/>
                  </a:cubicBezTo>
                  <a:cubicBezTo>
                    <a:pt x="901" y="1352"/>
                    <a:pt x="901" y="1344"/>
                    <a:pt x="901" y="1336"/>
                  </a:cubicBezTo>
                  <a:cubicBezTo>
                    <a:pt x="901" y="1328"/>
                    <a:pt x="901" y="1328"/>
                    <a:pt x="893" y="1328"/>
                  </a:cubicBezTo>
                  <a:cubicBezTo>
                    <a:pt x="877" y="1313"/>
                    <a:pt x="861" y="1305"/>
                    <a:pt x="853" y="1305"/>
                  </a:cubicBezTo>
                  <a:cubicBezTo>
                    <a:pt x="853" y="1305"/>
                    <a:pt x="845" y="1305"/>
                    <a:pt x="845" y="1313"/>
                  </a:cubicBezTo>
                  <a:cubicBezTo>
                    <a:pt x="845" y="1313"/>
                    <a:pt x="837" y="1320"/>
                    <a:pt x="830" y="1320"/>
                  </a:cubicBezTo>
                  <a:cubicBezTo>
                    <a:pt x="822" y="1320"/>
                    <a:pt x="822" y="1313"/>
                    <a:pt x="822" y="1313"/>
                  </a:cubicBezTo>
                  <a:cubicBezTo>
                    <a:pt x="814" y="1305"/>
                    <a:pt x="814" y="1305"/>
                    <a:pt x="830" y="1289"/>
                  </a:cubicBezTo>
                  <a:cubicBezTo>
                    <a:pt x="837" y="1289"/>
                    <a:pt x="837" y="1289"/>
                    <a:pt x="837" y="1281"/>
                  </a:cubicBezTo>
                  <a:cubicBezTo>
                    <a:pt x="853" y="1273"/>
                    <a:pt x="869" y="1265"/>
                    <a:pt x="877" y="1265"/>
                  </a:cubicBezTo>
                  <a:cubicBezTo>
                    <a:pt x="885" y="1265"/>
                    <a:pt x="893" y="1265"/>
                    <a:pt x="901" y="1273"/>
                  </a:cubicBezTo>
                  <a:cubicBezTo>
                    <a:pt x="909" y="1281"/>
                    <a:pt x="901" y="1289"/>
                    <a:pt x="901" y="1297"/>
                  </a:cubicBezTo>
                  <a:cubicBezTo>
                    <a:pt x="901" y="1297"/>
                    <a:pt x="901" y="1305"/>
                    <a:pt x="917" y="1313"/>
                  </a:cubicBezTo>
                  <a:lnTo>
                    <a:pt x="924" y="1320"/>
                  </a:lnTo>
                  <a:cubicBezTo>
                    <a:pt x="932" y="1328"/>
                    <a:pt x="940" y="1336"/>
                    <a:pt x="940" y="1336"/>
                  </a:cubicBezTo>
                  <a:cubicBezTo>
                    <a:pt x="948" y="1336"/>
                    <a:pt x="948" y="1328"/>
                    <a:pt x="948" y="1313"/>
                  </a:cubicBezTo>
                  <a:cubicBezTo>
                    <a:pt x="956" y="1281"/>
                    <a:pt x="964" y="1273"/>
                    <a:pt x="980" y="1273"/>
                  </a:cubicBezTo>
                  <a:lnTo>
                    <a:pt x="980" y="1273"/>
                  </a:lnTo>
                  <a:cubicBezTo>
                    <a:pt x="988" y="1273"/>
                    <a:pt x="988" y="1249"/>
                    <a:pt x="996" y="1234"/>
                  </a:cubicBezTo>
                  <a:cubicBezTo>
                    <a:pt x="996" y="1226"/>
                    <a:pt x="996" y="1226"/>
                    <a:pt x="996" y="1226"/>
                  </a:cubicBezTo>
                  <a:cubicBezTo>
                    <a:pt x="996" y="1218"/>
                    <a:pt x="996" y="1202"/>
                    <a:pt x="1003" y="1202"/>
                  </a:cubicBezTo>
                  <a:cubicBezTo>
                    <a:pt x="1011" y="1202"/>
                    <a:pt x="1011" y="1210"/>
                    <a:pt x="1019" y="1218"/>
                  </a:cubicBezTo>
                  <a:cubicBezTo>
                    <a:pt x="1027" y="1226"/>
                    <a:pt x="1035" y="1234"/>
                    <a:pt x="1043" y="1234"/>
                  </a:cubicBezTo>
                  <a:cubicBezTo>
                    <a:pt x="1043" y="1234"/>
                    <a:pt x="1051" y="1234"/>
                    <a:pt x="1051" y="1226"/>
                  </a:cubicBezTo>
                  <a:cubicBezTo>
                    <a:pt x="1059" y="1218"/>
                    <a:pt x="1059" y="1210"/>
                    <a:pt x="1059" y="1210"/>
                  </a:cubicBezTo>
                  <a:cubicBezTo>
                    <a:pt x="1059" y="1202"/>
                    <a:pt x="1059" y="1194"/>
                    <a:pt x="1083" y="1178"/>
                  </a:cubicBezTo>
                  <a:cubicBezTo>
                    <a:pt x="1098" y="1162"/>
                    <a:pt x="1098" y="1147"/>
                    <a:pt x="1106" y="1139"/>
                  </a:cubicBezTo>
                  <a:cubicBezTo>
                    <a:pt x="1106" y="1131"/>
                    <a:pt x="1106" y="1115"/>
                    <a:pt x="1130" y="1115"/>
                  </a:cubicBezTo>
                  <a:lnTo>
                    <a:pt x="1130" y="1115"/>
                  </a:lnTo>
                  <a:cubicBezTo>
                    <a:pt x="1162" y="1115"/>
                    <a:pt x="1162" y="1115"/>
                    <a:pt x="1193" y="1083"/>
                  </a:cubicBezTo>
                  <a:cubicBezTo>
                    <a:pt x="1209" y="1067"/>
                    <a:pt x="1217" y="1044"/>
                    <a:pt x="1209" y="1028"/>
                  </a:cubicBezTo>
                  <a:cubicBezTo>
                    <a:pt x="1209" y="1020"/>
                    <a:pt x="1201" y="1012"/>
                    <a:pt x="1193" y="1012"/>
                  </a:cubicBezTo>
                  <a:cubicBezTo>
                    <a:pt x="1185" y="1012"/>
                    <a:pt x="1177" y="1012"/>
                    <a:pt x="1170" y="1012"/>
                  </a:cubicBezTo>
                  <a:cubicBezTo>
                    <a:pt x="1154" y="1012"/>
                    <a:pt x="1146" y="1012"/>
                    <a:pt x="1138" y="1004"/>
                  </a:cubicBezTo>
                  <a:cubicBezTo>
                    <a:pt x="1138" y="996"/>
                    <a:pt x="1138" y="989"/>
                    <a:pt x="1146" y="973"/>
                  </a:cubicBezTo>
                  <a:lnTo>
                    <a:pt x="1146" y="973"/>
                  </a:lnTo>
                  <a:cubicBezTo>
                    <a:pt x="1162" y="949"/>
                    <a:pt x="1170" y="933"/>
                    <a:pt x="1162" y="925"/>
                  </a:cubicBezTo>
                  <a:cubicBezTo>
                    <a:pt x="1162" y="925"/>
                    <a:pt x="1162" y="917"/>
                    <a:pt x="1154" y="917"/>
                  </a:cubicBezTo>
                  <a:cubicBezTo>
                    <a:pt x="1138" y="909"/>
                    <a:pt x="1122" y="901"/>
                    <a:pt x="1122" y="894"/>
                  </a:cubicBezTo>
                  <a:cubicBezTo>
                    <a:pt x="1114" y="909"/>
                    <a:pt x="1098" y="925"/>
                    <a:pt x="1083" y="925"/>
                  </a:cubicBezTo>
                  <a:lnTo>
                    <a:pt x="1083" y="925"/>
                  </a:lnTo>
                  <a:cubicBezTo>
                    <a:pt x="1067" y="925"/>
                    <a:pt x="1035" y="894"/>
                    <a:pt x="996" y="846"/>
                  </a:cubicBezTo>
                  <a:lnTo>
                    <a:pt x="988" y="838"/>
                  </a:lnTo>
                  <a:cubicBezTo>
                    <a:pt x="980" y="830"/>
                    <a:pt x="980" y="807"/>
                    <a:pt x="980" y="783"/>
                  </a:cubicBezTo>
                  <a:cubicBezTo>
                    <a:pt x="980" y="759"/>
                    <a:pt x="980" y="736"/>
                    <a:pt x="972" y="720"/>
                  </a:cubicBezTo>
                  <a:cubicBezTo>
                    <a:pt x="964" y="712"/>
                    <a:pt x="956" y="712"/>
                    <a:pt x="948" y="712"/>
                  </a:cubicBezTo>
                  <a:cubicBezTo>
                    <a:pt x="940" y="712"/>
                    <a:pt x="932" y="712"/>
                    <a:pt x="924" y="720"/>
                  </a:cubicBezTo>
                  <a:cubicBezTo>
                    <a:pt x="909" y="720"/>
                    <a:pt x="893" y="728"/>
                    <a:pt x="885" y="728"/>
                  </a:cubicBezTo>
                  <a:cubicBezTo>
                    <a:pt x="877" y="728"/>
                    <a:pt x="861" y="720"/>
                    <a:pt x="861" y="720"/>
                  </a:cubicBezTo>
                  <a:cubicBezTo>
                    <a:pt x="822" y="688"/>
                    <a:pt x="814" y="633"/>
                    <a:pt x="814" y="633"/>
                  </a:cubicBezTo>
                  <a:cubicBezTo>
                    <a:pt x="814" y="633"/>
                    <a:pt x="664" y="222"/>
                    <a:pt x="648" y="166"/>
                  </a:cubicBezTo>
                  <a:cubicBezTo>
                    <a:pt x="624" y="111"/>
                    <a:pt x="529" y="40"/>
                    <a:pt x="482" y="16"/>
                  </a:cubicBezTo>
                  <a:cubicBezTo>
                    <a:pt x="466" y="16"/>
                    <a:pt x="458" y="8"/>
                    <a:pt x="450" y="8"/>
                  </a:cubicBezTo>
                  <a:cubicBezTo>
                    <a:pt x="434" y="8"/>
                    <a:pt x="434" y="24"/>
                    <a:pt x="426" y="40"/>
                  </a:cubicBezTo>
                  <a:cubicBezTo>
                    <a:pt x="419" y="40"/>
                    <a:pt x="419" y="40"/>
                    <a:pt x="419" y="48"/>
                  </a:cubicBezTo>
                  <a:cubicBezTo>
                    <a:pt x="403" y="71"/>
                    <a:pt x="300" y="143"/>
                    <a:pt x="260" y="143"/>
                  </a:cubicBezTo>
                  <a:cubicBezTo>
                    <a:pt x="253" y="143"/>
                    <a:pt x="244" y="143"/>
                    <a:pt x="244" y="143"/>
                  </a:cubicBezTo>
                  <a:cubicBezTo>
                    <a:pt x="229" y="127"/>
                    <a:pt x="213" y="111"/>
                    <a:pt x="197" y="87"/>
                  </a:cubicBezTo>
                  <a:cubicBezTo>
                    <a:pt x="189" y="71"/>
                    <a:pt x="181" y="56"/>
                    <a:pt x="173" y="48"/>
                  </a:cubicBezTo>
                  <a:lnTo>
                    <a:pt x="166" y="48"/>
                  </a:lnTo>
                  <a:cubicBezTo>
                    <a:pt x="150" y="48"/>
                    <a:pt x="126" y="87"/>
                    <a:pt x="118" y="127"/>
                  </a:cubicBezTo>
                  <a:cubicBezTo>
                    <a:pt x="110" y="135"/>
                    <a:pt x="110" y="150"/>
                    <a:pt x="102" y="174"/>
                  </a:cubicBezTo>
                  <a:cubicBezTo>
                    <a:pt x="79" y="253"/>
                    <a:pt x="47" y="388"/>
                    <a:pt x="23" y="427"/>
                  </a:cubicBezTo>
                  <a:cubicBezTo>
                    <a:pt x="7" y="451"/>
                    <a:pt x="15" y="467"/>
                    <a:pt x="15" y="498"/>
                  </a:cubicBezTo>
                  <a:cubicBezTo>
                    <a:pt x="23" y="506"/>
                    <a:pt x="31" y="530"/>
                    <a:pt x="31" y="546"/>
                  </a:cubicBezTo>
                  <a:cubicBezTo>
                    <a:pt x="31" y="554"/>
                    <a:pt x="31" y="561"/>
                    <a:pt x="31" y="561"/>
                  </a:cubicBezTo>
                  <a:cubicBezTo>
                    <a:pt x="379" y="1747"/>
                    <a:pt x="379" y="1747"/>
                    <a:pt x="379" y="1747"/>
                  </a:cubicBezTo>
                  <a:cubicBezTo>
                    <a:pt x="379" y="1740"/>
                    <a:pt x="379" y="1740"/>
                    <a:pt x="387" y="1740"/>
                  </a:cubicBezTo>
                  <a:cubicBezTo>
                    <a:pt x="403" y="1747"/>
                    <a:pt x="403" y="1755"/>
                    <a:pt x="411" y="1771"/>
                  </a:cubicBezTo>
                  <a:lnTo>
                    <a:pt x="411" y="1779"/>
                  </a:lnTo>
                  <a:cubicBezTo>
                    <a:pt x="411" y="1779"/>
                    <a:pt x="411" y="1779"/>
                    <a:pt x="419" y="1771"/>
                  </a:cubicBezTo>
                  <a:cubicBezTo>
                    <a:pt x="426" y="1771"/>
                    <a:pt x="426" y="1763"/>
                    <a:pt x="434" y="1763"/>
                  </a:cubicBezTo>
                  <a:close/>
                </a:path>
              </a:pathLst>
            </a:custGeom>
            <a:solidFill>
              <a:schemeClr val="accent6"/>
            </a:solidFill>
            <a:ln>
              <a:solidFill>
                <a:schemeClr val="bg2"/>
              </a:solidFill>
            </a:ln>
            <a:effectLst/>
          </p:spPr>
          <p:txBody>
            <a:bodyPr wrap="none" anchor="ctr"/>
            <a:lstStyle/>
            <a:p>
              <a:endParaRPr lang="en-US" dirty="0">
                <a:latin typeface="Calibri Light" panose="020F0302020204030204"/>
              </a:endParaRPr>
            </a:p>
          </p:txBody>
        </p:sp>
        <p:sp>
          <p:nvSpPr>
            <p:cNvPr id="116" name="Freeform 755"/>
            <p:cNvSpPr>
              <a:spLocks noChangeArrowheads="1"/>
            </p:cNvSpPr>
            <p:nvPr/>
          </p:nvSpPr>
          <p:spPr bwMode="auto">
            <a:xfrm>
              <a:off x="16673731" y="3665822"/>
              <a:ext cx="278317" cy="890613"/>
            </a:xfrm>
            <a:custGeom>
              <a:avLst/>
              <a:gdLst>
                <a:gd name="T0" fmla="*/ 340 w 531"/>
                <a:gd name="T1" fmla="*/ 1534 h 1693"/>
                <a:gd name="T2" fmla="*/ 340 w 531"/>
                <a:gd name="T3" fmla="*/ 1534 h 1693"/>
                <a:gd name="T4" fmla="*/ 364 w 531"/>
                <a:gd name="T5" fmla="*/ 1692 h 1693"/>
                <a:gd name="T6" fmla="*/ 380 w 531"/>
                <a:gd name="T7" fmla="*/ 1676 h 1693"/>
                <a:gd name="T8" fmla="*/ 419 w 531"/>
                <a:gd name="T9" fmla="*/ 1613 h 1693"/>
                <a:gd name="T10" fmla="*/ 435 w 531"/>
                <a:gd name="T11" fmla="*/ 1510 h 1693"/>
                <a:gd name="T12" fmla="*/ 490 w 531"/>
                <a:gd name="T13" fmla="*/ 1376 h 1693"/>
                <a:gd name="T14" fmla="*/ 490 w 531"/>
                <a:gd name="T15" fmla="*/ 1321 h 1693"/>
                <a:gd name="T16" fmla="*/ 490 w 531"/>
                <a:gd name="T17" fmla="*/ 1257 h 1693"/>
                <a:gd name="T18" fmla="*/ 530 w 531"/>
                <a:gd name="T19" fmla="*/ 1186 h 1693"/>
                <a:gd name="T20" fmla="*/ 182 w 531"/>
                <a:gd name="T21" fmla="*/ 0 h 1693"/>
                <a:gd name="T22" fmla="*/ 127 w 531"/>
                <a:gd name="T23" fmla="*/ 103 h 1693"/>
                <a:gd name="T24" fmla="*/ 159 w 531"/>
                <a:gd name="T25" fmla="*/ 167 h 1693"/>
                <a:gd name="T26" fmla="*/ 159 w 531"/>
                <a:gd name="T27" fmla="*/ 238 h 1693"/>
                <a:gd name="T28" fmla="*/ 190 w 531"/>
                <a:gd name="T29" fmla="*/ 325 h 1693"/>
                <a:gd name="T30" fmla="*/ 127 w 531"/>
                <a:gd name="T31" fmla="*/ 412 h 1693"/>
                <a:gd name="T32" fmla="*/ 103 w 531"/>
                <a:gd name="T33" fmla="*/ 530 h 1693"/>
                <a:gd name="T34" fmla="*/ 79 w 531"/>
                <a:gd name="T35" fmla="*/ 578 h 1693"/>
                <a:gd name="T36" fmla="*/ 48 w 531"/>
                <a:gd name="T37" fmla="*/ 617 h 1693"/>
                <a:gd name="T38" fmla="*/ 24 w 531"/>
                <a:gd name="T39" fmla="*/ 609 h 1693"/>
                <a:gd name="T40" fmla="*/ 0 w 531"/>
                <a:gd name="T41" fmla="*/ 657 h 1693"/>
                <a:gd name="T42" fmla="*/ 261 w 531"/>
                <a:gd name="T43" fmla="*/ 1447 h 1693"/>
                <a:gd name="T44" fmla="*/ 340 w 531"/>
                <a:gd name="T45" fmla="*/ 1534 h 16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31" h="1693">
                  <a:moveTo>
                    <a:pt x="340" y="1534"/>
                  </a:moveTo>
                  <a:lnTo>
                    <a:pt x="340" y="1534"/>
                  </a:lnTo>
                  <a:cubicBezTo>
                    <a:pt x="364" y="1542"/>
                    <a:pt x="340" y="1653"/>
                    <a:pt x="364" y="1692"/>
                  </a:cubicBezTo>
                  <a:cubicBezTo>
                    <a:pt x="364" y="1684"/>
                    <a:pt x="372" y="1684"/>
                    <a:pt x="380" y="1676"/>
                  </a:cubicBezTo>
                  <a:cubicBezTo>
                    <a:pt x="419" y="1645"/>
                    <a:pt x="419" y="1653"/>
                    <a:pt x="419" y="1613"/>
                  </a:cubicBezTo>
                  <a:cubicBezTo>
                    <a:pt x="419" y="1574"/>
                    <a:pt x="451" y="1542"/>
                    <a:pt x="435" y="1510"/>
                  </a:cubicBezTo>
                  <a:cubicBezTo>
                    <a:pt x="419" y="1479"/>
                    <a:pt x="514" y="1392"/>
                    <a:pt x="490" y="1376"/>
                  </a:cubicBezTo>
                  <a:cubicBezTo>
                    <a:pt x="467" y="1360"/>
                    <a:pt x="498" y="1368"/>
                    <a:pt x="490" y="1321"/>
                  </a:cubicBezTo>
                  <a:cubicBezTo>
                    <a:pt x="475" y="1273"/>
                    <a:pt x="459" y="1273"/>
                    <a:pt x="490" y="1257"/>
                  </a:cubicBezTo>
                  <a:cubicBezTo>
                    <a:pt x="506" y="1234"/>
                    <a:pt x="514" y="1194"/>
                    <a:pt x="530" y="1186"/>
                  </a:cubicBezTo>
                  <a:cubicBezTo>
                    <a:pt x="182" y="0"/>
                    <a:pt x="182" y="0"/>
                    <a:pt x="182" y="0"/>
                  </a:cubicBezTo>
                  <a:cubicBezTo>
                    <a:pt x="182" y="48"/>
                    <a:pt x="143" y="72"/>
                    <a:pt x="127" y="103"/>
                  </a:cubicBezTo>
                  <a:cubicBezTo>
                    <a:pt x="111" y="135"/>
                    <a:pt x="159" y="143"/>
                    <a:pt x="159" y="167"/>
                  </a:cubicBezTo>
                  <a:cubicBezTo>
                    <a:pt x="166" y="182"/>
                    <a:pt x="103" y="190"/>
                    <a:pt x="159" y="238"/>
                  </a:cubicBezTo>
                  <a:cubicBezTo>
                    <a:pt x="214" y="285"/>
                    <a:pt x="174" y="309"/>
                    <a:pt x="190" y="325"/>
                  </a:cubicBezTo>
                  <a:cubicBezTo>
                    <a:pt x="198" y="340"/>
                    <a:pt x="143" y="372"/>
                    <a:pt x="127" y="412"/>
                  </a:cubicBezTo>
                  <a:cubicBezTo>
                    <a:pt x="103" y="443"/>
                    <a:pt x="79" y="483"/>
                    <a:pt x="103" y="530"/>
                  </a:cubicBezTo>
                  <a:cubicBezTo>
                    <a:pt x="119" y="570"/>
                    <a:pt x="79" y="562"/>
                    <a:pt x="79" y="578"/>
                  </a:cubicBezTo>
                  <a:cubicBezTo>
                    <a:pt x="79" y="593"/>
                    <a:pt x="48" y="617"/>
                    <a:pt x="48" y="617"/>
                  </a:cubicBezTo>
                  <a:cubicBezTo>
                    <a:pt x="48" y="617"/>
                    <a:pt x="32" y="546"/>
                    <a:pt x="24" y="609"/>
                  </a:cubicBezTo>
                  <a:cubicBezTo>
                    <a:pt x="16" y="633"/>
                    <a:pt x="8" y="649"/>
                    <a:pt x="0" y="657"/>
                  </a:cubicBezTo>
                  <a:cubicBezTo>
                    <a:pt x="261" y="1447"/>
                    <a:pt x="261" y="1447"/>
                    <a:pt x="261" y="1447"/>
                  </a:cubicBezTo>
                  <a:cubicBezTo>
                    <a:pt x="261" y="1447"/>
                    <a:pt x="317" y="1526"/>
                    <a:pt x="340" y="1534"/>
                  </a:cubicBezTo>
                </a:path>
              </a:pathLst>
            </a:custGeom>
            <a:solidFill>
              <a:schemeClr val="accent6"/>
            </a:solidFill>
            <a:ln>
              <a:solidFill>
                <a:schemeClr val="bg2"/>
              </a:solidFill>
            </a:ln>
            <a:effectLst/>
          </p:spPr>
          <p:txBody>
            <a:bodyPr wrap="none" anchor="ctr"/>
            <a:lstStyle/>
            <a:p>
              <a:endParaRPr lang="en-US" dirty="0">
                <a:latin typeface="Calibri Light" panose="020F0302020204030204"/>
              </a:endParaRPr>
            </a:p>
          </p:txBody>
        </p:sp>
        <p:sp>
          <p:nvSpPr>
            <p:cNvPr id="117" name="Freeform 756"/>
            <p:cNvSpPr>
              <a:spLocks noChangeArrowheads="1"/>
            </p:cNvSpPr>
            <p:nvPr/>
          </p:nvSpPr>
          <p:spPr bwMode="auto">
            <a:xfrm>
              <a:off x="16671411" y="3656545"/>
              <a:ext cx="287594" cy="902209"/>
            </a:xfrm>
            <a:custGeom>
              <a:avLst/>
              <a:gdLst>
                <a:gd name="T0" fmla="*/ 372 w 547"/>
                <a:gd name="T1" fmla="*/ 1715 h 1716"/>
                <a:gd name="T2" fmla="*/ 356 w 547"/>
                <a:gd name="T3" fmla="*/ 1620 h 1716"/>
                <a:gd name="T4" fmla="*/ 269 w 547"/>
                <a:gd name="T5" fmla="*/ 1462 h 1716"/>
                <a:gd name="T6" fmla="*/ 0 w 547"/>
                <a:gd name="T7" fmla="*/ 664 h 1716"/>
                <a:gd name="T8" fmla="*/ 24 w 547"/>
                <a:gd name="T9" fmla="*/ 624 h 1716"/>
                <a:gd name="T10" fmla="*/ 64 w 547"/>
                <a:gd name="T11" fmla="*/ 624 h 1716"/>
                <a:gd name="T12" fmla="*/ 95 w 547"/>
                <a:gd name="T13" fmla="*/ 577 h 1716"/>
                <a:gd name="T14" fmla="*/ 127 w 547"/>
                <a:gd name="T15" fmla="*/ 427 h 1716"/>
                <a:gd name="T16" fmla="*/ 167 w 547"/>
                <a:gd name="T17" fmla="*/ 379 h 1716"/>
                <a:gd name="T18" fmla="*/ 190 w 547"/>
                <a:gd name="T19" fmla="*/ 316 h 1716"/>
                <a:gd name="T20" fmla="*/ 143 w 547"/>
                <a:gd name="T21" fmla="*/ 221 h 1716"/>
                <a:gd name="T22" fmla="*/ 167 w 547"/>
                <a:gd name="T23" fmla="*/ 182 h 1716"/>
                <a:gd name="T24" fmla="*/ 135 w 547"/>
                <a:gd name="T25" fmla="*/ 118 h 1716"/>
                <a:gd name="T26" fmla="*/ 190 w 547"/>
                <a:gd name="T27" fmla="*/ 15 h 1716"/>
                <a:gd name="T28" fmla="*/ 546 w 547"/>
                <a:gd name="T29" fmla="*/ 1201 h 1716"/>
                <a:gd name="T30" fmla="*/ 522 w 547"/>
                <a:gd name="T31" fmla="*/ 1233 h 1716"/>
                <a:gd name="T32" fmla="*/ 491 w 547"/>
                <a:gd name="T33" fmla="*/ 1304 h 1716"/>
                <a:gd name="T34" fmla="*/ 498 w 547"/>
                <a:gd name="T35" fmla="*/ 1375 h 1716"/>
                <a:gd name="T36" fmla="*/ 506 w 547"/>
                <a:gd name="T37" fmla="*/ 1391 h 1716"/>
                <a:gd name="T38" fmla="*/ 443 w 547"/>
                <a:gd name="T39" fmla="*/ 1525 h 1716"/>
                <a:gd name="T40" fmla="*/ 435 w 547"/>
                <a:gd name="T41" fmla="*/ 1628 h 1716"/>
                <a:gd name="T42" fmla="*/ 396 w 547"/>
                <a:gd name="T43" fmla="*/ 1691 h 1716"/>
                <a:gd name="T44" fmla="*/ 372 w 547"/>
                <a:gd name="T45" fmla="*/ 1715 h 1716"/>
                <a:gd name="T46" fmla="*/ 277 w 547"/>
                <a:gd name="T47" fmla="*/ 1462 h 1716"/>
                <a:gd name="T48" fmla="*/ 364 w 547"/>
                <a:gd name="T49" fmla="*/ 1620 h 1716"/>
                <a:gd name="T50" fmla="*/ 388 w 547"/>
                <a:gd name="T51" fmla="*/ 1684 h 1716"/>
                <a:gd name="T52" fmla="*/ 427 w 547"/>
                <a:gd name="T53" fmla="*/ 1628 h 1716"/>
                <a:gd name="T54" fmla="*/ 443 w 547"/>
                <a:gd name="T55" fmla="*/ 1533 h 1716"/>
                <a:gd name="T56" fmla="*/ 498 w 547"/>
                <a:gd name="T57" fmla="*/ 1399 h 1716"/>
                <a:gd name="T58" fmla="*/ 491 w 547"/>
                <a:gd name="T59" fmla="*/ 1375 h 1716"/>
                <a:gd name="T60" fmla="*/ 483 w 547"/>
                <a:gd name="T61" fmla="*/ 1304 h 1716"/>
                <a:gd name="T62" fmla="*/ 514 w 547"/>
                <a:gd name="T63" fmla="*/ 1233 h 1716"/>
                <a:gd name="T64" fmla="*/ 190 w 547"/>
                <a:gd name="T65" fmla="*/ 31 h 1716"/>
                <a:gd name="T66" fmla="*/ 143 w 547"/>
                <a:gd name="T67" fmla="*/ 118 h 1716"/>
                <a:gd name="T68" fmla="*/ 174 w 547"/>
                <a:gd name="T69" fmla="*/ 182 h 1716"/>
                <a:gd name="T70" fmla="*/ 151 w 547"/>
                <a:gd name="T71" fmla="*/ 221 h 1716"/>
                <a:gd name="T72" fmla="*/ 198 w 547"/>
                <a:gd name="T73" fmla="*/ 324 h 1716"/>
                <a:gd name="T74" fmla="*/ 167 w 547"/>
                <a:gd name="T75" fmla="*/ 387 h 1716"/>
                <a:gd name="T76" fmla="*/ 135 w 547"/>
                <a:gd name="T77" fmla="*/ 427 h 1716"/>
                <a:gd name="T78" fmla="*/ 103 w 547"/>
                <a:gd name="T79" fmla="*/ 585 h 1716"/>
                <a:gd name="T80" fmla="*/ 64 w 547"/>
                <a:gd name="T81" fmla="*/ 632 h 1716"/>
                <a:gd name="T82" fmla="*/ 56 w 547"/>
                <a:gd name="T83" fmla="*/ 632 h 1716"/>
                <a:gd name="T84" fmla="*/ 32 w 547"/>
                <a:gd name="T85" fmla="*/ 624 h 1716"/>
                <a:gd name="T86" fmla="*/ 277 w 547"/>
                <a:gd name="T87" fmla="*/ 1462 h 17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47" h="1716">
                  <a:moveTo>
                    <a:pt x="372" y="1715"/>
                  </a:moveTo>
                  <a:lnTo>
                    <a:pt x="372" y="1715"/>
                  </a:lnTo>
                  <a:cubicBezTo>
                    <a:pt x="364" y="1707"/>
                    <a:pt x="364" y="1707"/>
                    <a:pt x="364" y="1707"/>
                  </a:cubicBezTo>
                  <a:cubicBezTo>
                    <a:pt x="356" y="1691"/>
                    <a:pt x="356" y="1652"/>
                    <a:pt x="356" y="1620"/>
                  </a:cubicBezTo>
                  <a:cubicBezTo>
                    <a:pt x="356" y="1589"/>
                    <a:pt x="356" y="1557"/>
                    <a:pt x="348" y="1549"/>
                  </a:cubicBezTo>
                  <a:cubicBezTo>
                    <a:pt x="317" y="1541"/>
                    <a:pt x="269" y="1462"/>
                    <a:pt x="269" y="1462"/>
                  </a:cubicBezTo>
                  <a:lnTo>
                    <a:pt x="269" y="1462"/>
                  </a:lnTo>
                  <a:cubicBezTo>
                    <a:pt x="0" y="664"/>
                    <a:pt x="0" y="664"/>
                    <a:pt x="0" y="664"/>
                  </a:cubicBezTo>
                  <a:lnTo>
                    <a:pt x="0" y="664"/>
                  </a:lnTo>
                  <a:cubicBezTo>
                    <a:pt x="16" y="656"/>
                    <a:pt x="24" y="648"/>
                    <a:pt x="24" y="624"/>
                  </a:cubicBezTo>
                  <a:cubicBezTo>
                    <a:pt x="32" y="601"/>
                    <a:pt x="32" y="593"/>
                    <a:pt x="40" y="593"/>
                  </a:cubicBezTo>
                  <a:cubicBezTo>
                    <a:pt x="48" y="593"/>
                    <a:pt x="56" y="616"/>
                    <a:pt x="64" y="624"/>
                  </a:cubicBezTo>
                  <a:cubicBezTo>
                    <a:pt x="72" y="616"/>
                    <a:pt x="87" y="608"/>
                    <a:pt x="87" y="593"/>
                  </a:cubicBezTo>
                  <a:cubicBezTo>
                    <a:pt x="87" y="585"/>
                    <a:pt x="87" y="585"/>
                    <a:pt x="95" y="577"/>
                  </a:cubicBezTo>
                  <a:cubicBezTo>
                    <a:pt x="103" y="577"/>
                    <a:pt x="119" y="569"/>
                    <a:pt x="103" y="545"/>
                  </a:cubicBezTo>
                  <a:cubicBezTo>
                    <a:pt x="87" y="498"/>
                    <a:pt x="111" y="458"/>
                    <a:pt x="127" y="427"/>
                  </a:cubicBezTo>
                  <a:lnTo>
                    <a:pt x="127" y="427"/>
                  </a:lnTo>
                  <a:cubicBezTo>
                    <a:pt x="135" y="411"/>
                    <a:pt x="151" y="395"/>
                    <a:pt x="167" y="379"/>
                  </a:cubicBezTo>
                  <a:cubicBezTo>
                    <a:pt x="182" y="363"/>
                    <a:pt x="198" y="348"/>
                    <a:pt x="190" y="340"/>
                  </a:cubicBezTo>
                  <a:cubicBezTo>
                    <a:pt x="190" y="332"/>
                    <a:pt x="190" y="324"/>
                    <a:pt x="190" y="316"/>
                  </a:cubicBezTo>
                  <a:cubicBezTo>
                    <a:pt x="190" y="308"/>
                    <a:pt x="198" y="284"/>
                    <a:pt x="167" y="261"/>
                  </a:cubicBezTo>
                  <a:cubicBezTo>
                    <a:pt x="151" y="245"/>
                    <a:pt x="143" y="229"/>
                    <a:pt x="143" y="221"/>
                  </a:cubicBezTo>
                  <a:cubicBezTo>
                    <a:pt x="143" y="213"/>
                    <a:pt x="151" y="205"/>
                    <a:pt x="158" y="197"/>
                  </a:cubicBezTo>
                  <a:cubicBezTo>
                    <a:pt x="158" y="190"/>
                    <a:pt x="167" y="182"/>
                    <a:pt x="167" y="182"/>
                  </a:cubicBezTo>
                  <a:cubicBezTo>
                    <a:pt x="167" y="174"/>
                    <a:pt x="158" y="166"/>
                    <a:pt x="151" y="166"/>
                  </a:cubicBezTo>
                  <a:cubicBezTo>
                    <a:pt x="135" y="150"/>
                    <a:pt x="119" y="142"/>
                    <a:pt x="135" y="118"/>
                  </a:cubicBezTo>
                  <a:cubicBezTo>
                    <a:pt x="143" y="110"/>
                    <a:pt x="143" y="103"/>
                    <a:pt x="151" y="87"/>
                  </a:cubicBezTo>
                  <a:cubicBezTo>
                    <a:pt x="167" y="71"/>
                    <a:pt x="182" y="47"/>
                    <a:pt x="190" y="15"/>
                  </a:cubicBezTo>
                  <a:cubicBezTo>
                    <a:pt x="190" y="0"/>
                    <a:pt x="190" y="0"/>
                    <a:pt x="190" y="0"/>
                  </a:cubicBezTo>
                  <a:cubicBezTo>
                    <a:pt x="546" y="1201"/>
                    <a:pt x="546" y="1201"/>
                    <a:pt x="546" y="1201"/>
                  </a:cubicBezTo>
                  <a:cubicBezTo>
                    <a:pt x="538" y="1209"/>
                    <a:pt x="538" y="1209"/>
                    <a:pt x="538" y="1209"/>
                  </a:cubicBezTo>
                  <a:cubicBezTo>
                    <a:pt x="530" y="1209"/>
                    <a:pt x="530" y="1225"/>
                    <a:pt x="522" y="1233"/>
                  </a:cubicBezTo>
                  <a:cubicBezTo>
                    <a:pt x="514" y="1249"/>
                    <a:pt x="506" y="1265"/>
                    <a:pt x="498" y="1272"/>
                  </a:cubicBezTo>
                  <a:cubicBezTo>
                    <a:pt x="483" y="1288"/>
                    <a:pt x="483" y="1288"/>
                    <a:pt x="491" y="1304"/>
                  </a:cubicBezTo>
                  <a:cubicBezTo>
                    <a:pt x="491" y="1312"/>
                    <a:pt x="491" y="1320"/>
                    <a:pt x="498" y="1336"/>
                  </a:cubicBezTo>
                  <a:cubicBezTo>
                    <a:pt x="506" y="1360"/>
                    <a:pt x="498" y="1367"/>
                    <a:pt x="498" y="1375"/>
                  </a:cubicBezTo>
                  <a:cubicBezTo>
                    <a:pt x="491" y="1383"/>
                    <a:pt x="491" y="1383"/>
                    <a:pt x="498" y="1391"/>
                  </a:cubicBezTo>
                  <a:cubicBezTo>
                    <a:pt x="506" y="1391"/>
                    <a:pt x="506" y="1391"/>
                    <a:pt x="506" y="1391"/>
                  </a:cubicBezTo>
                  <a:cubicBezTo>
                    <a:pt x="506" y="1407"/>
                    <a:pt x="498" y="1423"/>
                    <a:pt x="483" y="1447"/>
                  </a:cubicBezTo>
                  <a:cubicBezTo>
                    <a:pt x="459" y="1478"/>
                    <a:pt x="435" y="1510"/>
                    <a:pt x="443" y="1525"/>
                  </a:cubicBezTo>
                  <a:cubicBezTo>
                    <a:pt x="459" y="1549"/>
                    <a:pt x="451" y="1565"/>
                    <a:pt x="443" y="1589"/>
                  </a:cubicBezTo>
                  <a:cubicBezTo>
                    <a:pt x="435" y="1597"/>
                    <a:pt x="435" y="1612"/>
                    <a:pt x="435" y="1628"/>
                  </a:cubicBezTo>
                  <a:cubicBezTo>
                    <a:pt x="435" y="1660"/>
                    <a:pt x="435" y="1660"/>
                    <a:pt x="411" y="1676"/>
                  </a:cubicBezTo>
                  <a:cubicBezTo>
                    <a:pt x="411" y="1676"/>
                    <a:pt x="404" y="1684"/>
                    <a:pt x="396" y="1691"/>
                  </a:cubicBezTo>
                  <a:cubicBezTo>
                    <a:pt x="380" y="1699"/>
                    <a:pt x="372" y="1707"/>
                    <a:pt x="372" y="1707"/>
                  </a:cubicBezTo>
                  <a:lnTo>
                    <a:pt x="372" y="1715"/>
                  </a:lnTo>
                  <a:close/>
                  <a:moveTo>
                    <a:pt x="277" y="1462"/>
                  </a:moveTo>
                  <a:lnTo>
                    <a:pt x="277" y="1462"/>
                  </a:lnTo>
                  <a:cubicBezTo>
                    <a:pt x="285" y="1478"/>
                    <a:pt x="325" y="1541"/>
                    <a:pt x="348" y="1541"/>
                  </a:cubicBezTo>
                  <a:cubicBezTo>
                    <a:pt x="364" y="1549"/>
                    <a:pt x="364" y="1573"/>
                    <a:pt x="364" y="1620"/>
                  </a:cubicBezTo>
                  <a:cubicBezTo>
                    <a:pt x="364" y="1652"/>
                    <a:pt x="364" y="1684"/>
                    <a:pt x="372" y="1699"/>
                  </a:cubicBezTo>
                  <a:cubicBezTo>
                    <a:pt x="372" y="1699"/>
                    <a:pt x="380" y="1691"/>
                    <a:pt x="388" y="1684"/>
                  </a:cubicBezTo>
                  <a:cubicBezTo>
                    <a:pt x="396" y="1676"/>
                    <a:pt x="404" y="1676"/>
                    <a:pt x="411" y="1668"/>
                  </a:cubicBezTo>
                  <a:cubicBezTo>
                    <a:pt x="427" y="1660"/>
                    <a:pt x="427" y="1660"/>
                    <a:pt x="427" y="1628"/>
                  </a:cubicBezTo>
                  <a:cubicBezTo>
                    <a:pt x="427" y="1612"/>
                    <a:pt x="427" y="1597"/>
                    <a:pt x="435" y="1581"/>
                  </a:cubicBezTo>
                  <a:cubicBezTo>
                    <a:pt x="443" y="1565"/>
                    <a:pt x="451" y="1549"/>
                    <a:pt x="443" y="1533"/>
                  </a:cubicBezTo>
                  <a:cubicBezTo>
                    <a:pt x="427" y="1510"/>
                    <a:pt x="451" y="1478"/>
                    <a:pt x="475" y="1447"/>
                  </a:cubicBezTo>
                  <a:cubicBezTo>
                    <a:pt x="483" y="1423"/>
                    <a:pt x="498" y="1407"/>
                    <a:pt x="498" y="1399"/>
                  </a:cubicBezTo>
                  <a:cubicBezTo>
                    <a:pt x="498" y="1391"/>
                    <a:pt x="498" y="1391"/>
                    <a:pt x="498" y="1391"/>
                  </a:cubicBezTo>
                  <a:cubicBezTo>
                    <a:pt x="483" y="1383"/>
                    <a:pt x="483" y="1383"/>
                    <a:pt x="491" y="1375"/>
                  </a:cubicBezTo>
                  <a:cubicBezTo>
                    <a:pt x="491" y="1367"/>
                    <a:pt x="498" y="1360"/>
                    <a:pt x="491" y="1336"/>
                  </a:cubicBezTo>
                  <a:cubicBezTo>
                    <a:pt x="491" y="1320"/>
                    <a:pt x="483" y="1312"/>
                    <a:pt x="483" y="1304"/>
                  </a:cubicBezTo>
                  <a:cubicBezTo>
                    <a:pt x="475" y="1288"/>
                    <a:pt x="475" y="1280"/>
                    <a:pt x="491" y="1265"/>
                  </a:cubicBezTo>
                  <a:cubicBezTo>
                    <a:pt x="506" y="1257"/>
                    <a:pt x="514" y="1241"/>
                    <a:pt x="514" y="1233"/>
                  </a:cubicBezTo>
                  <a:cubicBezTo>
                    <a:pt x="522" y="1217"/>
                    <a:pt x="530" y="1209"/>
                    <a:pt x="538" y="1201"/>
                  </a:cubicBezTo>
                  <a:cubicBezTo>
                    <a:pt x="190" y="31"/>
                    <a:pt x="190" y="31"/>
                    <a:pt x="190" y="31"/>
                  </a:cubicBezTo>
                  <a:cubicBezTo>
                    <a:pt x="190" y="63"/>
                    <a:pt x="174" y="79"/>
                    <a:pt x="158" y="95"/>
                  </a:cubicBezTo>
                  <a:cubicBezTo>
                    <a:pt x="151" y="103"/>
                    <a:pt x="143" y="110"/>
                    <a:pt x="143" y="118"/>
                  </a:cubicBezTo>
                  <a:cubicBezTo>
                    <a:pt x="127" y="142"/>
                    <a:pt x="143" y="142"/>
                    <a:pt x="151" y="158"/>
                  </a:cubicBezTo>
                  <a:cubicBezTo>
                    <a:pt x="158" y="166"/>
                    <a:pt x="174" y="166"/>
                    <a:pt x="174" y="182"/>
                  </a:cubicBezTo>
                  <a:cubicBezTo>
                    <a:pt x="174" y="190"/>
                    <a:pt x="167" y="197"/>
                    <a:pt x="158" y="197"/>
                  </a:cubicBezTo>
                  <a:cubicBezTo>
                    <a:pt x="151" y="205"/>
                    <a:pt x="143" y="213"/>
                    <a:pt x="151" y="221"/>
                  </a:cubicBezTo>
                  <a:cubicBezTo>
                    <a:pt x="151" y="229"/>
                    <a:pt x="151" y="237"/>
                    <a:pt x="167" y="253"/>
                  </a:cubicBezTo>
                  <a:cubicBezTo>
                    <a:pt x="206" y="284"/>
                    <a:pt x="198" y="308"/>
                    <a:pt x="198" y="324"/>
                  </a:cubicBezTo>
                  <a:cubicBezTo>
                    <a:pt x="198" y="324"/>
                    <a:pt x="198" y="332"/>
                    <a:pt x="198" y="340"/>
                  </a:cubicBezTo>
                  <a:cubicBezTo>
                    <a:pt x="206" y="355"/>
                    <a:pt x="190" y="371"/>
                    <a:pt x="167" y="387"/>
                  </a:cubicBezTo>
                  <a:cubicBezTo>
                    <a:pt x="158" y="403"/>
                    <a:pt x="143" y="411"/>
                    <a:pt x="135" y="427"/>
                  </a:cubicBezTo>
                  <a:lnTo>
                    <a:pt x="135" y="427"/>
                  </a:lnTo>
                  <a:cubicBezTo>
                    <a:pt x="111" y="458"/>
                    <a:pt x="95" y="498"/>
                    <a:pt x="111" y="545"/>
                  </a:cubicBezTo>
                  <a:cubicBezTo>
                    <a:pt x="127" y="569"/>
                    <a:pt x="111" y="577"/>
                    <a:pt x="103" y="585"/>
                  </a:cubicBezTo>
                  <a:cubicBezTo>
                    <a:pt x="95" y="593"/>
                    <a:pt x="95" y="593"/>
                    <a:pt x="95" y="593"/>
                  </a:cubicBezTo>
                  <a:cubicBezTo>
                    <a:pt x="95" y="616"/>
                    <a:pt x="64" y="632"/>
                    <a:pt x="64" y="632"/>
                  </a:cubicBezTo>
                  <a:cubicBezTo>
                    <a:pt x="56" y="640"/>
                    <a:pt x="56" y="640"/>
                    <a:pt x="56" y="640"/>
                  </a:cubicBezTo>
                  <a:cubicBezTo>
                    <a:pt x="56" y="632"/>
                    <a:pt x="56" y="632"/>
                    <a:pt x="56" y="632"/>
                  </a:cubicBezTo>
                  <a:cubicBezTo>
                    <a:pt x="48" y="616"/>
                    <a:pt x="48" y="601"/>
                    <a:pt x="40" y="601"/>
                  </a:cubicBezTo>
                  <a:cubicBezTo>
                    <a:pt x="40" y="601"/>
                    <a:pt x="40" y="601"/>
                    <a:pt x="32" y="624"/>
                  </a:cubicBezTo>
                  <a:cubicBezTo>
                    <a:pt x="24" y="648"/>
                    <a:pt x="24" y="664"/>
                    <a:pt x="8" y="672"/>
                  </a:cubicBezTo>
                  <a:lnTo>
                    <a:pt x="277" y="1462"/>
                  </a:lnTo>
                  <a:close/>
                </a:path>
              </a:pathLst>
            </a:custGeom>
            <a:solidFill>
              <a:schemeClr val="accent6"/>
            </a:solidFill>
            <a:ln>
              <a:solidFill>
                <a:schemeClr val="bg2"/>
              </a:solidFill>
            </a:ln>
            <a:effectLst/>
          </p:spPr>
          <p:txBody>
            <a:bodyPr wrap="none" anchor="ctr"/>
            <a:lstStyle/>
            <a:p>
              <a:endParaRPr lang="en-US" dirty="0">
                <a:latin typeface="Calibri Light" panose="020F0302020204030204"/>
              </a:endParaRPr>
            </a:p>
          </p:txBody>
        </p:sp>
        <p:sp>
          <p:nvSpPr>
            <p:cNvPr id="118" name="Freeform 757"/>
            <p:cNvSpPr>
              <a:spLocks noChangeArrowheads="1"/>
            </p:cNvSpPr>
            <p:nvPr/>
          </p:nvSpPr>
          <p:spPr bwMode="auto">
            <a:xfrm>
              <a:off x="16529934" y="4011398"/>
              <a:ext cx="336299" cy="670280"/>
            </a:xfrm>
            <a:custGeom>
              <a:avLst/>
              <a:gdLst>
                <a:gd name="T0" fmla="*/ 182 w 641"/>
                <a:gd name="T1" fmla="*/ 174 h 1273"/>
                <a:gd name="T2" fmla="*/ 182 w 641"/>
                <a:gd name="T3" fmla="*/ 174 h 1273"/>
                <a:gd name="T4" fmla="*/ 166 w 641"/>
                <a:gd name="T5" fmla="*/ 300 h 1273"/>
                <a:gd name="T6" fmla="*/ 213 w 641"/>
                <a:gd name="T7" fmla="*/ 379 h 1273"/>
                <a:gd name="T8" fmla="*/ 102 w 641"/>
                <a:gd name="T9" fmla="*/ 569 h 1273"/>
                <a:gd name="T10" fmla="*/ 102 w 641"/>
                <a:gd name="T11" fmla="*/ 711 h 1273"/>
                <a:gd name="T12" fmla="*/ 79 w 641"/>
                <a:gd name="T13" fmla="*/ 964 h 1273"/>
                <a:gd name="T14" fmla="*/ 102 w 641"/>
                <a:gd name="T15" fmla="*/ 1099 h 1273"/>
                <a:gd name="T16" fmla="*/ 87 w 641"/>
                <a:gd name="T17" fmla="*/ 1193 h 1273"/>
                <a:gd name="T18" fmla="*/ 118 w 641"/>
                <a:gd name="T19" fmla="*/ 1265 h 1273"/>
                <a:gd name="T20" fmla="*/ 458 w 641"/>
                <a:gd name="T21" fmla="*/ 1201 h 1273"/>
                <a:gd name="T22" fmla="*/ 529 w 641"/>
                <a:gd name="T23" fmla="*/ 1162 h 1273"/>
                <a:gd name="T24" fmla="*/ 640 w 641"/>
                <a:gd name="T25" fmla="*/ 1035 h 1273"/>
                <a:gd name="T26" fmla="*/ 616 w 641"/>
                <a:gd name="T27" fmla="*/ 877 h 1273"/>
                <a:gd name="T28" fmla="*/ 537 w 641"/>
                <a:gd name="T29" fmla="*/ 790 h 1273"/>
                <a:gd name="T30" fmla="*/ 276 w 641"/>
                <a:gd name="T31" fmla="*/ 0 h 1273"/>
                <a:gd name="T32" fmla="*/ 213 w 641"/>
                <a:gd name="T33" fmla="*/ 8 h 1273"/>
                <a:gd name="T34" fmla="*/ 182 w 641"/>
                <a:gd name="T35" fmla="*/ 126 h 1273"/>
                <a:gd name="T36" fmla="*/ 182 w 641"/>
                <a:gd name="T37" fmla="*/ 174 h 1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41" h="1273">
                  <a:moveTo>
                    <a:pt x="182" y="174"/>
                  </a:moveTo>
                  <a:lnTo>
                    <a:pt x="182" y="174"/>
                  </a:lnTo>
                  <a:cubicBezTo>
                    <a:pt x="182" y="197"/>
                    <a:pt x="142" y="269"/>
                    <a:pt x="166" y="300"/>
                  </a:cubicBezTo>
                  <a:cubicBezTo>
                    <a:pt x="197" y="324"/>
                    <a:pt x="229" y="355"/>
                    <a:pt x="213" y="379"/>
                  </a:cubicBezTo>
                  <a:cubicBezTo>
                    <a:pt x="189" y="395"/>
                    <a:pt x="0" y="529"/>
                    <a:pt x="102" y="569"/>
                  </a:cubicBezTo>
                  <a:cubicBezTo>
                    <a:pt x="197" y="608"/>
                    <a:pt x="118" y="664"/>
                    <a:pt x="102" y="711"/>
                  </a:cubicBezTo>
                  <a:cubicBezTo>
                    <a:pt x="87" y="751"/>
                    <a:pt x="47" y="877"/>
                    <a:pt x="79" y="964"/>
                  </a:cubicBezTo>
                  <a:cubicBezTo>
                    <a:pt x="110" y="1043"/>
                    <a:pt x="110" y="1067"/>
                    <a:pt x="102" y="1099"/>
                  </a:cubicBezTo>
                  <a:cubicBezTo>
                    <a:pt x="102" y="1138"/>
                    <a:pt x="71" y="1162"/>
                    <a:pt x="87" y="1193"/>
                  </a:cubicBezTo>
                  <a:cubicBezTo>
                    <a:pt x="102" y="1233"/>
                    <a:pt x="102" y="1265"/>
                    <a:pt x="118" y="1265"/>
                  </a:cubicBezTo>
                  <a:cubicBezTo>
                    <a:pt x="134" y="1272"/>
                    <a:pt x="411" y="1201"/>
                    <a:pt x="458" y="1201"/>
                  </a:cubicBezTo>
                  <a:cubicBezTo>
                    <a:pt x="514" y="1193"/>
                    <a:pt x="514" y="1193"/>
                    <a:pt x="529" y="1162"/>
                  </a:cubicBezTo>
                  <a:cubicBezTo>
                    <a:pt x="545" y="1138"/>
                    <a:pt x="640" y="1035"/>
                    <a:pt x="640" y="1035"/>
                  </a:cubicBezTo>
                  <a:cubicBezTo>
                    <a:pt x="616" y="996"/>
                    <a:pt x="640" y="885"/>
                    <a:pt x="616" y="877"/>
                  </a:cubicBezTo>
                  <a:cubicBezTo>
                    <a:pt x="593" y="869"/>
                    <a:pt x="537" y="790"/>
                    <a:pt x="537" y="790"/>
                  </a:cubicBezTo>
                  <a:cubicBezTo>
                    <a:pt x="276" y="0"/>
                    <a:pt x="276" y="0"/>
                    <a:pt x="276" y="0"/>
                  </a:cubicBezTo>
                  <a:cubicBezTo>
                    <a:pt x="253" y="16"/>
                    <a:pt x="229" y="0"/>
                    <a:pt x="213" y="8"/>
                  </a:cubicBezTo>
                  <a:cubicBezTo>
                    <a:pt x="189" y="8"/>
                    <a:pt x="182" y="79"/>
                    <a:pt x="182" y="126"/>
                  </a:cubicBezTo>
                  <a:cubicBezTo>
                    <a:pt x="182" y="126"/>
                    <a:pt x="182" y="150"/>
                    <a:pt x="182" y="174"/>
                  </a:cubicBezTo>
                </a:path>
              </a:pathLst>
            </a:custGeom>
            <a:solidFill>
              <a:schemeClr val="accent6"/>
            </a:solidFill>
            <a:ln>
              <a:solidFill>
                <a:schemeClr val="bg2"/>
              </a:solidFill>
            </a:ln>
            <a:effectLst/>
          </p:spPr>
          <p:txBody>
            <a:bodyPr wrap="none" anchor="ctr"/>
            <a:lstStyle/>
            <a:p>
              <a:endParaRPr lang="en-US" dirty="0">
                <a:latin typeface="Calibri Light" panose="020F0302020204030204"/>
              </a:endParaRPr>
            </a:p>
          </p:txBody>
        </p:sp>
        <p:sp>
          <p:nvSpPr>
            <p:cNvPr id="119" name="Freeform 758"/>
            <p:cNvSpPr>
              <a:spLocks noChangeArrowheads="1"/>
            </p:cNvSpPr>
            <p:nvPr/>
          </p:nvSpPr>
          <p:spPr bwMode="auto">
            <a:xfrm>
              <a:off x="16555446" y="4006759"/>
              <a:ext cx="313107" cy="672599"/>
            </a:xfrm>
            <a:custGeom>
              <a:avLst/>
              <a:gdLst>
                <a:gd name="T0" fmla="*/ 71 w 594"/>
                <a:gd name="T1" fmla="*/ 1280 h 1281"/>
                <a:gd name="T2" fmla="*/ 71 w 594"/>
                <a:gd name="T3" fmla="*/ 1280 h 1281"/>
                <a:gd name="T4" fmla="*/ 40 w 594"/>
                <a:gd name="T5" fmla="*/ 1201 h 1281"/>
                <a:gd name="T6" fmla="*/ 55 w 594"/>
                <a:gd name="T7" fmla="*/ 1107 h 1281"/>
                <a:gd name="T8" fmla="*/ 32 w 594"/>
                <a:gd name="T9" fmla="*/ 972 h 1281"/>
                <a:gd name="T10" fmla="*/ 55 w 594"/>
                <a:gd name="T11" fmla="*/ 711 h 1281"/>
                <a:gd name="T12" fmla="*/ 95 w 594"/>
                <a:gd name="T13" fmla="*/ 616 h 1281"/>
                <a:gd name="T14" fmla="*/ 24 w 594"/>
                <a:gd name="T15" fmla="*/ 545 h 1281"/>
                <a:gd name="T16" fmla="*/ 158 w 594"/>
                <a:gd name="T17" fmla="*/ 379 h 1281"/>
                <a:gd name="T18" fmla="*/ 119 w 594"/>
                <a:gd name="T19" fmla="*/ 308 h 1281"/>
                <a:gd name="T20" fmla="*/ 135 w 594"/>
                <a:gd name="T21" fmla="*/ 182 h 1281"/>
                <a:gd name="T22" fmla="*/ 127 w 594"/>
                <a:gd name="T23" fmla="*/ 134 h 1281"/>
                <a:gd name="T24" fmla="*/ 166 w 594"/>
                <a:gd name="T25" fmla="*/ 8 h 1281"/>
                <a:gd name="T26" fmla="*/ 198 w 594"/>
                <a:gd name="T27" fmla="*/ 8 h 1281"/>
                <a:gd name="T28" fmla="*/ 229 w 594"/>
                <a:gd name="T29" fmla="*/ 0 h 1281"/>
                <a:gd name="T30" fmla="*/ 498 w 594"/>
                <a:gd name="T31" fmla="*/ 798 h 1281"/>
                <a:gd name="T32" fmla="*/ 585 w 594"/>
                <a:gd name="T33" fmla="*/ 956 h 1281"/>
                <a:gd name="T34" fmla="*/ 593 w 594"/>
                <a:gd name="T35" fmla="*/ 1043 h 1281"/>
                <a:gd name="T36" fmla="*/ 490 w 594"/>
                <a:gd name="T37" fmla="*/ 1170 h 1281"/>
                <a:gd name="T38" fmla="*/ 411 w 594"/>
                <a:gd name="T39" fmla="*/ 1209 h 1281"/>
                <a:gd name="T40" fmla="*/ 71 w 594"/>
                <a:gd name="T41" fmla="*/ 1280 h 1281"/>
                <a:gd name="T42" fmla="*/ 135 w 594"/>
                <a:gd name="T43" fmla="*/ 134 h 1281"/>
                <a:gd name="T44" fmla="*/ 135 w 594"/>
                <a:gd name="T45" fmla="*/ 213 h 1281"/>
                <a:gd name="T46" fmla="*/ 135 w 594"/>
                <a:gd name="T47" fmla="*/ 316 h 1281"/>
                <a:gd name="T48" fmla="*/ 142 w 594"/>
                <a:gd name="T49" fmla="*/ 411 h 1281"/>
                <a:gd name="T50" fmla="*/ 55 w 594"/>
                <a:gd name="T51" fmla="*/ 569 h 1281"/>
                <a:gd name="T52" fmla="*/ 79 w 594"/>
                <a:gd name="T53" fmla="*/ 680 h 1281"/>
                <a:gd name="T54" fmla="*/ 55 w 594"/>
                <a:gd name="T55" fmla="*/ 719 h 1281"/>
                <a:gd name="T56" fmla="*/ 63 w 594"/>
                <a:gd name="T57" fmla="*/ 1107 h 1281"/>
                <a:gd name="T58" fmla="*/ 48 w 594"/>
                <a:gd name="T59" fmla="*/ 1146 h 1281"/>
                <a:gd name="T60" fmla="*/ 55 w 594"/>
                <a:gd name="T61" fmla="*/ 1233 h 1281"/>
                <a:gd name="T62" fmla="*/ 221 w 594"/>
                <a:gd name="T63" fmla="*/ 1241 h 1281"/>
                <a:gd name="T64" fmla="*/ 419 w 594"/>
                <a:gd name="T65" fmla="*/ 1201 h 1281"/>
                <a:gd name="T66" fmla="*/ 585 w 594"/>
                <a:gd name="T67" fmla="*/ 1043 h 1281"/>
                <a:gd name="T68" fmla="*/ 569 w 594"/>
                <a:gd name="T69" fmla="*/ 885 h 1281"/>
                <a:gd name="T70" fmla="*/ 490 w 594"/>
                <a:gd name="T71" fmla="*/ 798 h 1281"/>
                <a:gd name="T72" fmla="*/ 198 w 594"/>
                <a:gd name="T73" fmla="*/ 16 h 1281"/>
                <a:gd name="T74" fmla="*/ 166 w 594"/>
                <a:gd name="T75" fmla="*/ 16 h 1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94" h="1281">
                  <a:moveTo>
                    <a:pt x="71" y="1280"/>
                  </a:moveTo>
                  <a:lnTo>
                    <a:pt x="71" y="1280"/>
                  </a:lnTo>
                  <a:lnTo>
                    <a:pt x="71" y="1280"/>
                  </a:lnTo>
                  <a:lnTo>
                    <a:pt x="71" y="1280"/>
                  </a:lnTo>
                  <a:cubicBezTo>
                    <a:pt x="63" y="1280"/>
                    <a:pt x="55" y="1257"/>
                    <a:pt x="48" y="1233"/>
                  </a:cubicBezTo>
                  <a:cubicBezTo>
                    <a:pt x="48" y="1225"/>
                    <a:pt x="40" y="1217"/>
                    <a:pt x="40" y="1201"/>
                  </a:cubicBezTo>
                  <a:cubicBezTo>
                    <a:pt x="24" y="1178"/>
                    <a:pt x="32" y="1162"/>
                    <a:pt x="40" y="1146"/>
                  </a:cubicBezTo>
                  <a:cubicBezTo>
                    <a:pt x="48" y="1130"/>
                    <a:pt x="55" y="1122"/>
                    <a:pt x="55" y="1107"/>
                  </a:cubicBezTo>
                  <a:lnTo>
                    <a:pt x="55" y="1107"/>
                  </a:lnTo>
                  <a:cubicBezTo>
                    <a:pt x="55" y="1075"/>
                    <a:pt x="63" y="1051"/>
                    <a:pt x="32" y="972"/>
                  </a:cubicBezTo>
                  <a:cubicBezTo>
                    <a:pt x="0" y="893"/>
                    <a:pt x="40" y="767"/>
                    <a:pt x="48" y="719"/>
                  </a:cubicBezTo>
                  <a:cubicBezTo>
                    <a:pt x="55" y="711"/>
                    <a:pt x="55" y="711"/>
                    <a:pt x="55" y="711"/>
                  </a:cubicBezTo>
                  <a:cubicBezTo>
                    <a:pt x="55" y="703"/>
                    <a:pt x="63" y="687"/>
                    <a:pt x="71" y="680"/>
                  </a:cubicBezTo>
                  <a:cubicBezTo>
                    <a:pt x="87" y="656"/>
                    <a:pt x="103" y="632"/>
                    <a:pt x="95" y="616"/>
                  </a:cubicBezTo>
                  <a:cubicBezTo>
                    <a:pt x="95" y="601"/>
                    <a:pt x="79" y="593"/>
                    <a:pt x="55" y="577"/>
                  </a:cubicBezTo>
                  <a:cubicBezTo>
                    <a:pt x="32" y="569"/>
                    <a:pt x="24" y="561"/>
                    <a:pt x="24" y="545"/>
                  </a:cubicBezTo>
                  <a:cubicBezTo>
                    <a:pt x="16" y="506"/>
                    <a:pt x="95" y="435"/>
                    <a:pt x="135" y="403"/>
                  </a:cubicBezTo>
                  <a:cubicBezTo>
                    <a:pt x="150" y="395"/>
                    <a:pt x="158" y="387"/>
                    <a:pt x="158" y="379"/>
                  </a:cubicBezTo>
                  <a:cubicBezTo>
                    <a:pt x="174" y="363"/>
                    <a:pt x="158" y="348"/>
                    <a:pt x="135" y="324"/>
                  </a:cubicBezTo>
                  <a:cubicBezTo>
                    <a:pt x="127" y="316"/>
                    <a:pt x="119" y="308"/>
                    <a:pt x="119" y="308"/>
                  </a:cubicBezTo>
                  <a:cubicBezTo>
                    <a:pt x="95" y="284"/>
                    <a:pt x="111" y="237"/>
                    <a:pt x="127" y="205"/>
                  </a:cubicBezTo>
                  <a:cubicBezTo>
                    <a:pt x="127" y="197"/>
                    <a:pt x="135" y="182"/>
                    <a:pt x="135" y="182"/>
                  </a:cubicBezTo>
                  <a:cubicBezTo>
                    <a:pt x="135" y="158"/>
                    <a:pt x="127" y="134"/>
                    <a:pt x="127" y="134"/>
                  </a:cubicBezTo>
                  <a:lnTo>
                    <a:pt x="127" y="134"/>
                  </a:lnTo>
                  <a:lnTo>
                    <a:pt x="127" y="134"/>
                  </a:lnTo>
                  <a:cubicBezTo>
                    <a:pt x="127" y="103"/>
                    <a:pt x="142" y="16"/>
                    <a:pt x="166" y="8"/>
                  </a:cubicBezTo>
                  <a:cubicBezTo>
                    <a:pt x="174" y="8"/>
                    <a:pt x="174" y="8"/>
                    <a:pt x="182" y="8"/>
                  </a:cubicBezTo>
                  <a:cubicBezTo>
                    <a:pt x="182" y="8"/>
                    <a:pt x="190" y="8"/>
                    <a:pt x="198" y="8"/>
                  </a:cubicBezTo>
                  <a:cubicBezTo>
                    <a:pt x="206" y="8"/>
                    <a:pt x="214" y="8"/>
                    <a:pt x="221" y="0"/>
                  </a:cubicBezTo>
                  <a:cubicBezTo>
                    <a:pt x="229" y="0"/>
                    <a:pt x="229" y="0"/>
                    <a:pt x="229" y="0"/>
                  </a:cubicBezTo>
                  <a:lnTo>
                    <a:pt x="229" y="0"/>
                  </a:lnTo>
                  <a:cubicBezTo>
                    <a:pt x="498" y="798"/>
                    <a:pt x="498" y="798"/>
                    <a:pt x="498" y="798"/>
                  </a:cubicBezTo>
                  <a:cubicBezTo>
                    <a:pt x="506" y="814"/>
                    <a:pt x="546" y="877"/>
                    <a:pt x="569" y="877"/>
                  </a:cubicBezTo>
                  <a:cubicBezTo>
                    <a:pt x="585" y="885"/>
                    <a:pt x="585" y="909"/>
                    <a:pt x="585" y="956"/>
                  </a:cubicBezTo>
                  <a:cubicBezTo>
                    <a:pt x="585" y="988"/>
                    <a:pt x="585" y="1020"/>
                    <a:pt x="593" y="1043"/>
                  </a:cubicBezTo>
                  <a:lnTo>
                    <a:pt x="593" y="1043"/>
                  </a:lnTo>
                  <a:lnTo>
                    <a:pt x="593" y="1043"/>
                  </a:lnTo>
                  <a:cubicBezTo>
                    <a:pt x="593" y="1043"/>
                    <a:pt x="506" y="1146"/>
                    <a:pt x="490" y="1170"/>
                  </a:cubicBezTo>
                  <a:cubicBezTo>
                    <a:pt x="474" y="1201"/>
                    <a:pt x="467" y="1201"/>
                    <a:pt x="427" y="1209"/>
                  </a:cubicBezTo>
                  <a:cubicBezTo>
                    <a:pt x="411" y="1209"/>
                    <a:pt x="411" y="1209"/>
                    <a:pt x="411" y="1209"/>
                  </a:cubicBezTo>
                  <a:cubicBezTo>
                    <a:pt x="388" y="1209"/>
                    <a:pt x="301" y="1233"/>
                    <a:pt x="221" y="1249"/>
                  </a:cubicBezTo>
                  <a:cubicBezTo>
                    <a:pt x="135" y="1265"/>
                    <a:pt x="79" y="1280"/>
                    <a:pt x="71" y="1280"/>
                  </a:cubicBezTo>
                  <a:close/>
                  <a:moveTo>
                    <a:pt x="135" y="134"/>
                  </a:moveTo>
                  <a:lnTo>
                    <a:pt x="135" y="134"/>
                  </a:lnTo>
                  <a:cubicBezTo>
                    <a:pt x="135" y="134"/>
                    <a:pt x="142" y="158"/>
                    <a:pt x="142" y="182"/>
                  </a:cubicBezTo>
                  <a:cubicBezTo>
                    <a:pt x="142" y="190"/>
                    <a:pt x="135" y="197"/>
                    <a:pt x="135" y="213"/>
                  </a:cubicBezTo>
                  <a:cubicBezTo>
                    <a:pt x="119" y="237"/>
                    <a:pt x="103" y="284"/>
                    <a:pt x="127" y="300"/>
                  </a:cubicBezTo>
                  <a:cubicBezTo>
                    <a:pt x="127" y="308"/>
                    <a:pt x="135" y="308"/>
                    <a:pt x="135" y="316"/>
                  </a:cubicBezTo>
                  <a:cubicBezTo>
                    <a:pt x="158" y="340"/>
                    <a:pt x="182" y="363"/>
                    <a:pt x="166" y="387"/>
                  </a:cubicBezTo>
                  <a:cubicBezTo>
                    <a:pt x="166" y="395"/>
                    <a:pt x="158" y="395"/>
                    <a:pt x="142" y="411"/>
                  </a:cubicBezTo>
                  <a:cubicBezTo>
                    <a:pt x="103" y="443"/>
                    <a:pt x="24" y="506"/>
                    <a:pt x="32" y="545"/>
                  </a:cubicBezTo>
                  <a:cubicBezTo>
                    <a:pt x="32" y="553"/>
                    <a:pt x="40" y="569"/>
                    <a:pt x="55" y="569"/>
                  </a:cubicBezTo>
                  <a:cubicBezTo>
                    <a:pt x="79" y="585"/>
                    <a:pt x="95" y="601"/>
                    <a:pt x="103" y="616"/>
                  </a:cubicBezTo>
                  <a:cubicBezTo>
                    <a:pt x="111" y="640"/>
                    <a:pt x="95" y="656"/>
                    <a:pt x="79" y="680"/>
                  </a:cubicBezTo>
                  <a:cubicBezTo>
                    <a:pt x="71" y="696"/>
                    <a:pt x="63" y="703"/>
                    <a:pt x="55" y="719"/>
                  </a:cubicBezTo>
                  <a:lnTo>
                    <a:pt x="55" y="719"/>
                  </a:lnTo>
                  <a:cubicBezTo>
                    <a:pt x="48" y="767"/>
                    <a:pt x="8" y="893"/>
                    <a:pt x="40" y="972"/>
                  </a:cubicBezTo>
                  <a:cubicBezTo>
                    <a:pt x="63" y="1051"/>
                    <a:pt x="63" y="1075"/>
                    <a:pt x="63" y="1107"/>
                  </a:cubicBezTo>
                  <a:lnTo>
                    <a:pt x="63" y="1107"/>
                  </a:lnTo>
                  <a:cubicBezTo>
                    <a:pt x="55" y="1122"/>
                    <a:pt x="55" y="1138"/>
                    <a:pt x="48" y="1146"/>
                  </a:cubicBezTo>
                  <a:cubicBezTo>
                    <a:pt x="40" y="1162"/>
                    <a:pt x="32" y="1178"/>
                    <a:pt x="40" y="1201"/>
                  </a:cubicBezTo>
                  <a:cubicBezTo>
                    <a:pt x="48" y="1209"/>
                    <a:pt x="48" y="1225"/>
                    <a:pt x="55" y="1233"/>
                  </a:cubicBezTo>
                  <a:cubicBezTo>
                    <a:pt x="63" y="1257"/>
                    <a:pt x="63" y="1273"/>
                    <a:pt x="71" y="1273"/>
                  </a:cubicBezTo>
                  <a:cubicBezTo>
                    <a:pt x="79" y="1273"/>
                    <a:pt x="150" y="1257"/>
                    <a:pt x="221" y="1241"/>
                  </a:cubicBezTo>
                  <a:cubicBezTo>
                    <a:pt x="293" y="1225"/>
                    <a:pt x="388" y="1209"/>
                    <a:pt x="411" y="1201"/>
                  </a:cubicBezTo>
                  <a:cubicBezTo>
                    <a:pt x="419" y="1201"/>
                    <a:pt x="419" y="1201"/>
                    <a:pt x="419" y="1201"/>
                  </a:cubicBezTo>
                  <a:cubicBezTo>
                    <a:pt x="467" y="1194"/>
                    <a:pt x="467" y="1194"/>
                    <a:pt x="482" y="1170"/>
                  </a:cubicBezTo>
                  <a:cubicBezTo>
                    <a:pt x="498" y="1146"/>
                    <a:pt x="577" y="1059"/>
                    <a:pt x="585" y="1043"/>
                  </a:cubicBezTo>
                  <a:cubicBezTo>
                    <a:pt x="577" y="1020"/>
                    <a:pt x="577" y="988"/>
                    <a:pt x="577" y="956"/>
                  </a:cubicBezTo>
                  <a:cubicBezTo>
                    <a:pt x="577" y="925"/>
                    <a:pt x="577" y="893"/>
                    <a:pt x="569" y="885"/>
                  </a:cubicBezTo>
                  <a:cubicBezTo>
                    <a:pt x="538" y="877"/>
                    <a:pt x="490" y="798"/>
                    <a:pt x="490" y="798"/>
                  </a:cubicBezTo>
                  <a:lnTo>
                    <a:pt x="490" y="798"/>
                  </a:lnTo>
                  <a:cubicBezTo>
                    <a:pt x="229" y="8"/>
                    <a:pt x="229" y="8"/>
                    <a:pt x="229" y="8"/>
                  </a:cubicBezTo>
                  <a:cubicBezTo>
                    <a:pt x="214" y="16"/>
                    <a:pt x="206" y="16"/>
                    <a:pt x="198" y="16"/>
                  </a:cubicBezTo>
                  <a:cubicBezTo>
                    <a:pt x="190" y="16"/>
                    <a:pt x="182" y="16"/>
                    <a:pt x="182" y="16"/>
                  </a:cubicBezTo>
                  <a:cubicBezTo>
                    <a:pt x="174" y="16"/>
                    <a:pt x="174" y="16"/>
                    <a:pt x="166" y="16"/>
                  </a:cubicBezTo>
                  <a:cubicBezTo>
                    <a:pt x="150" y="16"/>
                    <a:pt x="135" y="79"/>
                    <a:pt x="135" y="134"/>
                  </a:cubicBezTo>
                  <a:close/>
                </a:path>
              </a:pathLst>
            </a:custGeom>
            <a:solidFill>
              <a:schemeClr val="accent6"/>
            </a:solidFill>
            <a:ln>
              <a:solidFill>
                <a:schemeClr val="bg2"/>
              </a:solidFill>
            </a:ln>
            <a:effectLst/>
          </p:spPr>
          <p:txBody>
            <a:bodyPr wrap="none" anchor="ctr"/>
            <a:lstStyle/>
            <a:p>
              <a:endParaRPr lang="en-US" dirty="0">
                <a:latin typeface="Calibri Light" panose="020F0302020204030204"/>
              </a:endParaRPr>
            </a:p>
          </p:txBody>
        </p:sp>
        <p:sp>
          <p:nvSpPr>
            <p:cNvPr id="120" name="Freeform 759"/>
            <p:cNvSpPr>
              <a:spLocks noChangeArrowheads="1"/>
            </p:cNvSpPr>
            <p:nvPr/>
          </p:nvSpPr>
          <p:spPr bwMode="auto">
            <a:xfrm>
              <a:off x="16309600" y="4076339"/>
              <a:ext cx="340939" cy="640128"/>
            </a:xfrm>
            <a:custGeom>
              <a:avLst/>
              <a:gdLst>
                <a:gd name="T0" fmla="*/ 15 w 649"/>
                <a:gd name="T1" fmla="*/ 269 h 1219"/>
                <a:gd name="T2" fmla="*/ 15 w 649"/>
                <a:gd name="T3" fmla="*/ 269 h 1219"/>
                <a:gd name="T4" fmla="*/ 23 w 649"/>
                <a:gd name="T5" fmla="*/ 364 h 1219"/>
                <a:gd name="T6" fmla="*/ 63 w 649"/>
                <a:gd name="T7" fmla="*/ 419 h 1219"/>
                <a:gd name="T8" fmla="*/ 102 w 649"/>
                <a:gd name="T9" fmla="*/ 522 h 1219"/>
                <a:gd name="T10" fmla="*/ 95 w 649"/>
                <a:gd name="T11" fmla="*/ 617 h 1219"/>
                <a:gd name="T12" fmla="*/ 118 w 649"/>
                <a:gd name="T13" fmla="*/ 743 h 1219"/>
                <a:gd name="T14" fmla="*/ 150 w 649"/>
                <a:gd name="T15" fmla="*/ 838 h 1219"/>
                <a:gd name="T16" fmla="*/ 190 w 649"/>
                <a:gd name="T17" fmla="*/ 838 h 1219"/>
                <a:gd name="T18" fmla="*/ 237 w 649"/>
                <a:gd name="T19" fmla="*/ 988 h 1219"/>
                <a:gd name="T20" fmla="*/ 284 w 649"/>
                <a:gd name="T21" fmla="*/ 1210 h 1219"/>
                <a:gd name="T22" fmla="*/ 537 w 649"/>
                <a:gd name="T23" fmla="*/ 1139 h 1219"/>
                <a:gd name="T24" fmla="*/ 506 w 649"/>
                <a:gd name="T25" fmla="*/ 1067 h 1219"/>
                <a:gd name="T26" fmla="*/ 521 w 649"/>
                <a:gd name="T27" fmla="*/ 973 h 1219"/>
                <a:gd name="T28" fmla="*/ 498 w 649"/>
                <a:gd name="T29" fmla="*/ 838 h 1219"/>
                <a:gd name="T30" fmla="*/ 521 w 649"/>
                <a:gd name="T31" fmla="*/ 585 h 1219"/>
                <a:gd name="T32" fmla="*/ 521 w 649"/>
                <a:gd name="T33" fmla="*/ 443 h 1219"/>
                <a:gd name="T34" fmla="*/ 632 w 649"/>
                <a:gd name="T35" fmla="*/ 253 h 1219"/>
                <a:gd name="T36" fmla="*/ 585 w 649"/>
                <a:gd name="T37" fmla="*/ 174 h 1219"/>
                <a:gd name="T38" fmla="*/ 601 w 649"/>
                <a:gd name="T39" fmla="*/ 48 h 1219"/>
                <a:gd name="T40" fmla="*/ 601 w 649"/>
                <a:gd name="T41" fmla="*/ 0 h 1219"/>
                <a:gd name="T42" fmla="*/ 0 w 649"/>
                <a:gd name="T43" fmla="*/ 174 h 1219"/>
                <a:gd name="T44" fmla="*/ 15 w 649"/>
                <a:gd name="T45" fmla="*/ 269 h 1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49" h="1219">
                  <a:moveTo>
                    <a:pt x="15" y="269"/>
                  </a:moveTo>
                  <a:lnTo>
                    <a:pt x="15" y="269"/>
                  </a:lnTo>
                  <a:cubicBezTo>
                    <a:pt x="23" y="285"/>
                    <a:pt x="15" y="324"/>
                    <a:pt x="23" y="364"/>
                  </a:cubicBezTo>
                  <a:cubicBezTo>
                    <a:pt x="31" y="396"/>
                    <a:pt x="55" y="396"/>
                    <a:pt x="63" y="419"/>
                  </a:cubicBezTo>
                  <a:cubicBezTo>
                    <a:pt x="79" y="443"/>
                    <a:pt x="95" y="498"/>
                    <a:pt x="102" y="522"/>
                  </a:cubicBezTo>
                  <a:cubicBezTo>
                    <a:pt x="102" y="553"/>
                    <a:pt x="79" y="577"/>
                    <a:pt x="95" y="617"/>
                  </a:cubicBezTo>
                  <a:cubicBezTo>
                    <a:pt x="110" y="656"/>
                    <a:pt x="118" y="720"/>
                    <a:pt x="118" y="743"/>
                  </a:cubicBezTo>
                  <a:cubicBezTo>
                    <a:pt x="118" y="767"/>
                    <a:pt x="126" y="830"/>
                    <a:pt x="150" y="838"/>
                  </a:cubicBezTo>
                  <a:cubicBezTo>
                    <a:pt x="174" y="838"/>
                    <a:pt x="174" y="807"/>
                    <a:pt x="190" y="838"/>
                  </a:cubicBezTo>
                  <a:cubicBezTo>
                    <a:pt x="205" y="862"/>
                    <a:pt x="221" y="933"/>
                    <a:pt x="237" y="988"/>
                  </a:cubicBezTo>
                  <a:cubicBezTo>
                    <a:pt x="253" y="1044"/>
                    <a:pt x="284" y="1202"/>
                    <a:pt x="284" y="1210"/>
                  </a:cubicBezTo>
                  <a:cubicBezTo>
                    <a:pt x="292" y="1218"/>
                    <a:pt x="537" y="1139"/>
                    <a:pt x="537" y="1139"/>
                  </a:cubicBezTo>
                  <a:cubicBezTo>
                    <a:pt x="521" y="1139"/>
                    <a:pt x="521" y="1107"/>
                    <a:pt x="506" y="1067"/>
                  </a:cubicBezTo>
                  <a:cubicBezTo>
                    <a:pt x="490" y="1036"/>
                    <a:pt x="521" y="1012"/>
                    <a:pt x="521" y="973"/>
                  </a:cubicBezTo>
                  <a:cubicBezTo>
                    <a:pt x="529" y="941"/>
                    <a:pt x="529" y="917"/>
                    <a:pt x="498" y="838"/>
                  </a:cubicBezTo>
                  <a:cubicBezTo>
                    <a:pt x="466" y="751"/>
                    <a:pt x="506" y="625"/>
                    <a:pt x="521" y="585"/>
                  </a:cubicBezTo>
                  <a:cubicBezTo>
                    <a:pt x="537" y="538"/>
                    <a:pt x="616" y="482"/>
                    <a:pt x="521" y="443"/>
                  </a:cubicBezTo>
                  <a:cubicBezTo>
                    <a:pt x="419" y="403"/>
                    <a:pt x="608" y="269"/>
                    <a:pt x="632" y="253"/>
                  </a:cubicBezTo>
                  <a:cubicBezTo>
                    <a:pt x="648" y="229"/>
                    <a:pt x="616" y="198"/>
                    <a:pt x="585" y="174"/>
                  </a:cubicBezTo>
                  <a:cubicBezTo>
                    <a:pt x="561" y="143"/>
                    <a:pt x="601" y="71"/>
                    <a:pt x="601" y="48"/>
                  </a:cubicBezTo>
                  <a:cubicBezTo>
                    <a:pt x="601" y="24"/>
                    <a:pt x="601" y="0"/>
                    <a:pt x="601" y="0"/>
                  </a:cubicBezTo>
                  <a:cubicBezTo>
                    <a:pt x="593" y="24"/>
                    <a:pt x="292" y="103"/>
                    <a:pt x="0" y="174"/>
                  </a:cubicBezTo>
                  <a:cubicBezTo>
                    <a:pt x="0" y="198"/>
                    <a:pt x="8" y="253"/>
                    <a:pt x="15" y="269"/>
                  </a:cubicBezTo>
                </a:path>
              </a:pathLst>
            </a:custGeom>
            <a:solidFill>
              <a:schemeClr val="accent6"/>
            </a:solidFill>
            <a:ln>
              <a:solidFill>
                <a:schemeClr val="bg2"/>
              </a:solidFill>
            </a:ln>
            <a:effectLst/>
          </p:spPr>
          <p:txBody>
            <a:bodyPr wrap="none" anchor="ctr"/>
            <a:lstStyle/>
            <a:p>
              <a:endParaRPr lang="en-US" dirty="0">
                <a:latin typeface="Calibri Light" panose="020F0302020204030204"/>
              </a:endParaRPr>
            </a:p>
          </p:txBody>
        </p:sp>
        <p:sp>
          <p:nvSpPr>
            <p:cNvPr id="121" name="Freeform 760"/>
            <p:cNvSpPr>
              <a:spLocks noChangeArrowheads="1"/>
            </p:cNvSpPr>
            <p:nvPr/>
          </p:nvSpPr>
          <p:spPr bwMode="auto">
            <a:xfrm>
              <a:off x="16309600" y="4064743"/>
              <a:ext cx="340939" cy="654044"/>
            </a:xfrm>
            <a:custGeom>
              <a:avLst/>
              <a:gdLst>
                <a:gd name="T0" fmla="*/ 292 w 649"/>
                <a:gd name="T1" fmla="*/ 1242 h 1243"/>
                <a:gd name="T2" fmla="*/ 253 w 649"/>
                <a:gd name="T3" fmla="*/ 1091 h 1243"/>
                <a:gd name="T4" fmla="*/ 190 w 649"/>
                <a:gd name="T5" fmla="*/ 862 h 1243"/>
                <a:gd name="T6" fmla="*/ 174 w 649"/>
                <a:gd name="T7" fmla="*/ 854 h 1243"/>
                <a:gd name="T8" fmla="*/ 150 w 649"/>
                <a:gd name="T9" fmla="*/ 862 h 1243"/>
                <a:gd name="T10" fmla="*/ 95 w 649"/>
                <a:gd name="T11" fmla="*/ 641 h 1243"/>
                <a:gd name="T12" fmla="*/ 95 w 649"/>
                <a:gd name="T13" fmla="*/ 554 h 1243"/>
                <a:gd name="T14" fmla="*/ 47 w 649"/>
                <a:gd name="T15" fmla="*/ 427 h 1243"/>
                <a:gd name="T16" fmla="*/ 15 w 649"/>
                <a:gd name="T17" fmla="*/ 340 h 1243"/>
                <a:gd name="T18" fmla="*/ 0 w 649"/>
                <a:gd name="T19" fmla="*/ 198 h 1243"/>
                <a:gd name="T20" fmla="*/ 0 w 649"/>
                <a:gd name="T21" fmla="*/ 190 h 1243"/>
                <a:gd name="T22" fmla="*/ 593 w 649"/>
                <a:gd name="T23" fmla="*/ 0 h 1243"/>
                <a:gd name="T24" fmla="*/ 608 w 649"/>
                <a:gd name="T25" fmla="*/ 72 h 1243"/>
                <a:gd name="T26" fmla="*/ 593 w 649"/>
                <a:gd name="T27" fmla="*/ 190 h 1243"/>
                <a:gd name="T28" fmla="*/ 632 w 649"/>
                <a:gd name="T29" fmla="*/ 277 h 1243"/>
                <a:gd name="T30" fmla="*/ 498 w 649"/>
                <a:gd name="T31" fmla="*/ 435 h 1243"/>
                <a:gd name="T32" fmla="*/ 569 w 649"/>
                <a:gd name="T33" fmla="*/ 506 h 1243"/>
                <a:gd name="T34" fmla="*/ 521 w 649"/>
                <a:gd name="T35" fmla="*/ 609 h 1243"/>
                <a:gd name="T36" fmla="*/ 506 w 649"/>
                <a:gd name="T37" fmla="*/ 862 h 1243"/>
                <a:gd name="T38" fmla="*/ 529 w 649"/>
                <a:gd name="T39" fmla="*/ 997 h 1243"/>
                <a:gd name="T40" fmla="*/ 506 w 649"/>
                <a:gd name="T41" fmla="*/ 1091 h 1243"/>
                <a:gd name="T42" fmla="*/ 537 w 649"/>
                <a:gd name="T43" fmla="*/ 1163 h 1243"/>
                <a:gd name="T44" fmla="*/ 537 w 649"/>
                <a:gd name="T45" fmla="*/ 1170 h 1243"/>
                <a:gd name="T46" fmla="*/ 181 w 649"/>
                <a:gd name="T47" fmla="*/ 846 h 1243"/>
                <a:gd name="T48" fmla="*/ 197 w 649"/>
                <a:gd name="T49" fmla="*/ 854 h 1243"/>
                <a:gd name="T50" fmla="*/ 261 w 649"/>
                <a:gd name="T51" fmla="*/ 1091 h 1243"/>
                <a:gd name="T52" fmla="*/ 529 w 649"/>
                <a:gd name="T53" fmla="*/ 1163 h 1243"/>
                <a:gd name="T54" fmla="*/ 506 w 649"/>
                <a:gd name="T55" fmla="*/ 1091 h 1243"/>
                <a:gd name="T56" fmla="*/ 521 w 649"/>
                <a:gd name="T57" fmla="*/ 997 h 1243"/>
                <a:gd name="T58" fmla="*/ 498 w 649"/>
                <a:gd name="T59" fmla="*/ 862 h 1243"/>
                <a:gd name="T60" fmla="*/ 521 w 649"/>
                <a:gd name="T61" fmla="*/ 601 h 1243"/>
                <a:gd name="T62" fmla="*/ 561 w 649"/>
                <a:gd name="T63" fmla="*/ 506 h 1243"/>
                <a:gd name="T64" fmla="*/ 490 w 649"/>
                <a:gd name="T65" fmla="*/ 435 h 1243"/>
                <a:gd name="T66" fmla="*/ 624 w 649"/>
                <a:gd name="T67" fmla="*/ 269 h 1243"/>
                <a:gd name="T68" fmla="*/ 585 w 649"/>
                <a:gd name="T69" fmla="*/ 198 h 1243"/>
                <a:gd name="T70" fmla="*/ 601 w 649"/>
                <a:gd name="T71" fmla="*/ 72 h 1243"/>
                <a:gd name="T72" fmla="*/ 8 w 649"/>
                <a:gd name="T73" fmla="*/ 198 h 1243"/>
                <a:gd name="T74" fmla="*/ 23 w 649"/>
                <a:gd name="T75" fmla="*/ 340 h 1243"/>
                <a:gd name="T76" fmla="*/ 55 w 649"/>
                <a:gd name="T77" fmla="*/ 420 h 1243"/>
                <a:gd name="T78" fmla="*/ 102 w 649"/>
                <a:gd name="T79" fmla="*/ 546 h 1243"/>
                <a:gd name="T80" fmla="*/ 95 w 649"/>
                <a:gd name="T81" fmla="*/ 641 h 1243"/>
                <a:gd name="T82" fmla="*/ 150 w 649"/>
                <a:gd name="T83" fmla="*/ 854 h 1243"/>
                <a:gd name="T84" fmla="*/ 174 w 649"/>
                <a:gd name="T85" fmla="*/ 846 h 1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49" h="1243">
                  <a:moveTo>
                    <a:pt x="292" y="1242"/>
                  </a:moveTo>
                  <a:lnTo>
                    <a:pt x="292" y="1242"/>
                  </a:lnTo>
                  <a:cubicBezTo>
                    <a:pt x="292" y="1242"/>
                    <a:pt x="284" y="1242"/>
                    <a:pt x="284" y="1234"/>
                  </a:cubicBezTo>
                  <a:cubicBezTo>
                    <a:pt x="284" y="1234"/>
                    <a:pt x="276" y="1186"/>
                    <a:pt x="253" y="1091"/>
                  </a:cubicBezTo>
                  <a:cubicBezTo>
                    <a:pt x="245" y="1060"/>
                    <a:pt x="237" y="1028"/>
                    <a:pt x="237" y="1012"/>
                  </a:cubicBezTo>
                  <a:cubicBezTo>
                    <a:pt x="213" y="933"/>
                    <a:pt x="197" y="886"/>
                    <a:pt x="190" y="862"/>
                  </a:cubicBezTo>
                  <a:cubicBezTo>
                    <a:pt x="181" y="854"/>
                    <a:pt x="181" y="854"/>
                    <a:pt x="181" y="854"/>
                  </a:cubicBezTo>
                  <a:cubicBezTo>
                    <a:pt x="181" y="854"/>
                    <a:pt x="181" y="854"/>
                    <a:pt x="174" y="854"/>
                  </a:cubicBezTo>
                  <a:cubicBezTo>
                    <a:pt x="174" y="862"/>
                    <a:pt x="166" y="862"/>
                    <a:pt x="158" y="862"/>
                  </a:cubicBezTo>
                  <a:cubicBezTo>
                    <a:pt x="150" y="862"/>
                    <a:pt x="150" y="862"/>
                    <a:pt x="150" y="862"/>
                  </a:cubicBezTo>
                  <a:cubicBezTo>
                    <a:pt x="126" y="854"/>
                    <a:pt x="118" y="799"/>
                    <a:pt x="118" y="767"/>
                  </a:cubicBezTo>
                  <a:cubicBezTo>
                    <a:pt x="118" y="744"/>
                    <a:pt x="102" y="673"/>
                    <a:pt x="95" y="641"/>
                  </a:cubicBezTo>
                  <a:cubicBezTo>
                    <a:pt x="87" y="617"/>
                    <a:pt x="87" y="601"/>
                    <a:pt x="95" y="577"/>
                  </a:cubicBezTo>
                  <a:cubicBezTo>
                    <a:pt x="95" y="570"/>
                    <a:pt x="95" y="562"/>
                    <a:pt x="95" y="554"/>
                  </a:cubicBezTo>
                  <a:cubicBezTo>
                    <a:pt x="95" y="522"/>
                    <a:pt x="79" y="467"/>
                    <a:pt x="63" y="443"/>
                  </a:cubicBezTo>
                  <a:cubicBezTo>
                    <a:pt x="63" y="435"/>
                    <a:pt x="55" y="427"/>
                    <a:pt x="47" y="427"/>
                  </a:cubicBezTo>
                  <a:cubicBezTo>
                    <a:pt x="39" y="420"/>
                    <a:pt x="31" y="411"/>
                    <a:pt x="23" y="388"/>
                  </a:cubicBezTo>
                  <a:cubicBezTo>
                    <a:pt x="15" y="372"/>
                    <a:pt x="15" y="356"/>
                    <a:pt x="15" y="340"/>
                  </a:cubicBezTo>
                  <a:cubicBezTo>
                    <a:pt x="15" y="317"/>
                    <a:pt x="15" y="301"/>
                    <a:pt x="8" y="293"/>
                  </a:cubicBezTo>
                  <a:cubicBezTo>
                    <a:pt x="0" y="277"/>
                    <a:pt x="0" y="238"/>
                    <a:pt x="0" y="198"/>
                  </a:cubicBezTo>
                  <a:cubicBezTo>
                    <a:pt x="0" y="190"/>
                    <a:pt x="0" y="190"/>
                    <a:pt x="0" y="190"/>
                  </a:cubicBezTo>
                  <a:lnTo>
                    <a:pt x="0" y="190"/>
                  </a:lnTo>
                  <a:cubicBezTo>
                    <a:pt x="545" y="64"/>
                    <a:pt x="593" y="24"/>
                    <a:pt x="593" y="24"/>
                  </a:cubicBezTo>
                  <a:cubicBezTo>
                    <a:pt x="593" y="0"/>
                    <a:pt x="593" y="0"/>
                    <a:pt x="593" y="0"/>
                  </a:cubicBezTo>
                  <a:cubicBezTo>
                    <a:pt x="601" y="24"/>
                    <a:pt x="601" y="24"/>
                    <a:pt x="601" y="24"/>
                  </a:cubicBezTo>
                  <a:cubicBezTo>
                    <a:pt x="601" y="24"/>
                    <a:pt x="608" y="48"/>
                    <a:pt x="608" y="72"/>
                  </a:cubicBezTo>
                  <a:cubicBezTo>
                    <a:pt x="608" y="80"/>
                    <a:pt x="601" y="87"/>
                    <a:pt x="601" y="103"/>
                  </a:cubicBezTo>
                  <a:cubicBezTo>
                    <a:pt x="585" y="127"/>
                    <a:pt x="569" y="174"/>
                    <a:pt x="593" y="190"/>
                  </a:cubicBezTo>
                  <a:cubicBezTo>
                    <a:pt x="593" y="198"/>
                    <a:pt x="601" y="198"/>
                    <a:pt x="601" y="206"/>
                  </a:cubicBezTo>
                  <a:cubicBezTo>
                    <a:pt x="624" y="230"/>
                    <a:pt x="648" y="253"/>
                    <a:pt x="632" y="277"/>
                  </a:cubicBezTo>
                  <a:cubicBezTo>
                    <a:pt x="632" y="285"/>
                    <a:pt x="624" y="285"/>
                    <a:pt x="608" y="301"/>
                  </a:cubicBezTo>
                  <a:cubicBezTo>
                    <a:pt x="569" y="333"/>
                    <a:pt x="490" y="396"/>
                    <a:pt x="498" y="435"/>
                  </a:cubicBezTo>
                  <a:cubicBezTo>
                    <a:pt x="498" y="443"/>
                    <a:pt x="506" y="459"/>
                    <a:pt x="521" y="459"/>
                  </a:cubicBezTo>
                  <a:cubicBezTo>
                    <a:pt x="545" y="475"/>
                    <a:pt x="561" y="491"/>
                    <a:pt x="569" y="506"/>
                  </a:cubicBezTo>
                  <a:cubicBezTo>
                    <a:pt x="577" y="530"/>
                    <a:pt x="561" y="546"/>
                    <a:pt x="545" y="570"/>
                  </a:cubicBezTo>
                  <a:cubicBezTo>
                    <a:pt x="537" y="586"/>
                    <a:pt x="529" y="593"/>
                    <a:pt x="521" y="609"/>
                  </a:cubicBezTo>
                  <a:lnTo>
                    <a:pt x="521" y="609"/>
                  </a:lnTo>
                  <a:cubicBezTo>
                    <a:pt x="514" y="657"/>
                    <a:pt x="474" y="783"/>
                    <a:pt x="506" y="862"/>
                  </a:cubicBezTo>
                  <a:cubicBezTo>
                    <a:pt x="529" y="941"/>
                    <a:pt x="529" y="965"/>
                    <a:pt x="529" y="997"/>
                  </a:cubicBezTo>
                  <a:lnTo>
                    <a:pt x="529" y="997"/>
                  </a:lnTo>
                  <a:cubicBezTo>
                    <a:pt x="521" y="1012"/>
                    <a:pt x="521" y="1028"/>
                    <a:pt x="514" y="1036"/>
                  </a:cubicBezTo>
                  <a:cubicBezTo>
                    <a:pt x="506" y="1052"/>
                    <a:pt x="498" y="1068"/>
                    <a:pt x="506" y="1091"/>
                  </a:cubicBezTo>
                  <a:cubicBezTo>
                    <a:pt x="514" y="1099"/>
                    <a:pt x="514" y="1115"/>
                    <a:pt x="521" y="1123"/>
                  </a:cubicBezTo>
                  <a:cubicBezTo>
                    <a:pt x="529" y="1147"/>
                    <a:pt x="529" y="1163"/>
                    <a:pt x="537" y="1163"/>
                  </a:cubicBezTo>
                  <a:cubicBezTo>
                    <a:pt x="553" y="1163"/>
                    <a:pt x="553" y="1163"/>
                    <a:pt x="553" y="1163"/>
                  </a:cubicBezTo>
                  <a:cubicBezTo>
                    <a:pt x="537" y="1170"/>
                    <a:pt x="537" y="1170"/>
                    <a:pt x="537" y="1170"/>
                  </a:cubicBezTo>
                  <a:cubicBezTo>
                    <a:pt x="529" y="1170"/>
                    <a:pt x="316" y="1242"/>
                    <a:pt x="292" y="1242"/>
                  </a:cubicBezTo>
                  <a:close/>
                  <a:moveTo>
                    <a:pt x="181" y="846"/>
                  </a:moveTo>
                  <a:lnTo>
                    <a:pt x="181" y="846"/>
                  </a:lnTo>
                  <a:cubicBezTo>
                    <a:pt x="190" y="846"/>
                    <a:pt x="190" y="846"/>
                    <a:pt x="197" y="854"/>
                  </a:cubicBezTo>
                  <a:cubicBezTo>
                    <a:pt x="213" y="886"/>
                    <a:pt x="229" y="957"/>
                    <a:pt x="237" y="1012"/>
                  </a:cubicBezTo>
                  <a:cubicBezTo>
                    <a:pt x="245" y="1028"/>
                    <a:pt x="253" y="1060"/>
                    <a:pt x="261" y="1091"/>
                  </a:cubicBezTo>
                  <a:cubicBezTo>
                    <a:pt x="268" y="1147"/>
                    <a:pt x="284" y="1218"/>
                    <a:pt x="292" y="1234"/>
                  </a:cubicBezTo>
                  <a:cubicBezTo>
                    <a:pt x="308" y="1234"/>
                    <a:pt x="450" y="1186"/>
                    <a:pt x="529" y="1163"/>
                  </a:cubicBezTo>
                  <a:cubicBezTo>
                    <a:pt x="521" y="1155"/>
                    <a:pt x="521" y="1147"/>
                    <a:pt x="514" y="1123"/>
                  </a:cubicBezTo>
                  <a:cubicBezTo>
                    <a:pt x="514" y="1115"/>
                    <a:pt x="506" y="1107"/>
                    <a:pt x="506" y="1091"/>
                  </a:cubicBezTo>
                  <a:cubicBezTo>
                    <a:pt x="490" y="1068"/>
                    <a:pt x="498" y="1052"/>
                    <a:pt x="506" y="1036"/>
                  </a:cubicBezTo>
                  <a:cubicBezTo>
                    <a:pt x="514" y="1020"/>
                    <a:pt x="521" y="1012"/>
                    <a:pt x="521" y="997"/>
                  </a:cubicBezTo>
                  <a:lnTo>
                    <a:pt x="521" y="997"/>
                  </a:lnTo>
                  <a:cubicBezTo>
                    <a:pt x="521" y="965"/>
                    <a:pt x="529" y="941"/>
                    <a:pt x="498" y="862"/>
                  </a:cubicBezTo>
                  <a:cubicBezTo>
                    <a:pt x="466" y="783"/>
                    <a:pt x="506" y="657"/>
                    <a:pt x="514" y="609"/>
                  </a:cubicBezTo>
                  <a:cubicBezTo>
                    <a:pt x="521" y="601"/>
                    <a:pt x="521" y="601"/>
                    <a:pt x="521" y="601"/>
                  </a:cubicBezTo>
                  <a:cubicBezTo>
                    <a:pt x="521" y="593"/>
                    <a:pt x="529" y="577"/>
                    <a:pt x="537" y="570"/>
                  </a:cubicBezTo>
                  <a:cubicBezTo>
                    <a:pt x="553" y="546"/>
                    <a:pt x="569" y="522"/>
                    <a:pt x="561" y="506"/>
                  </a:cubicBezTo>
                  <a:cubicBezTo>
                    <a:pt x="561" y="491"/>
                    <a:pt x="545" y="483"/>
                    <a:pt x="521" y="467"/>
                  </a:cubicBezTo>
                  <a:cubicBezTo>
                    <a:pt x="498" y="459"/>
                    <a:pt x="490" y="451"/>
                    <a:pt x="490" y="435"/>
                  </a:cubicBezTo>
                  <a:cubicBezTo>
                    <a:pt x="482" y="396"/>
                    <a:pt x="561" y="325"/>
                    <a:pt x="601" y="293"/>
                  </a:cubicBezTo>
                  <a:cubicBezTo>
                    <a:pt x="616" y="285"/>
                    <a:pt x="624" y="277"/>
                    <a:pt x="624" y="269"/>
                  </a:cubicBezTo>
                  <a:cubicBezTo>
                    <a:pt x="640" y="253"/>
                    <a:pt x="624" y="238"/>
                    <a:pt x="601" y="214"/>
                  </a:cubicBezTo>
                  <a:cubicBezTo>
                    <a:pt x="593" y="206"/>
                    <a:pt x="585" y="198"/>
                    <a:pt x="585" y="198"/>
                  </a:cubicBezTo>
                  <a:cubicBezTo>
                    <a:pt x="561" y="174"/>
                    <a:pt x="577" y="127"/>
                    <a:pt x="593" y="95"/>
                  </a:cubicBezTo>
                  <a:cubicBezTo>
                    <a:pt x="593" y="87"/>
                    <a:pt x="601" y="72"/>
                    <a:pt x="601" y="72"/>
                  </a:cubicBezTo>
                  <a:cubicBezTo>
                    <a:pt x="601" y="56"/>
                    <a:pt x="601" y="40"/>
                    <a:pt x="593" y="32"/>
                  </a:cubicBezTo>
                  <a:cubicBezTo>
                    <a:pt x="577" y="48"/>
                    <a:pt x="474" y="87"/>
                    <a:pt x="8" y="198"/>
                  </a:cubicBezTo>
                  <a:cubicBezTo>
                    <a:pt x="8" y="246"/>
                    <a:pt x="8" y="277"/>
                    <a:pt x="15" y="293"/>
                  </a:cubicBezTo>
                  <a:cubicBezTo>
                    <a:pt x="23" y="301"/>
                    <a:pt x="23" y="317"/>
                    <a:pt x="23" y="340"/>
                  </a:cubicBezTo>
                  <a:cubicBezTo>
                    <a:pt x="23" y="356"/>
                    <a:pt x="23" y="372"/>
                    <a:pt x="31" y="380"/>
                  </a:cubicBezTo>
                  <a:cubicBezTo>
                    <a:pt x="31" y="404"/>
                    <a:pt x="47" y="411"/>
                    <a:pt x="55" y="420"/>
                  </a:cubicBezTo>
                  <a:cubicBezTo>
                    <a:pt x="55" y="427"/>
                    <a:pt x="63" y="435"/>
                    <a:pt x="71" y="443"/>
                  </a:cubicBezTo>
                  <a:cubicBezTo>
                    <a:pt x="87" y="459"/>
                    <a:pt x="102" y="522"/>
                    <a:pt x="102" y="546"/>
                  </a:cubicBezTo>
                  <a:cubicBezTo>
                    <a:pt x="102" y="562"/>
                    <a:pt x="102" y="570"/>
                    <a:pt x="95" y="586"/>
                  </a:cubicBezTo>
                  <a:cubicBezTo>
                    <a:pt x="95" y="601"/>
                    <a:pt x="87" y="617"/>
                    <a:pt x="95" y="641"/>
                  </a:cubicBezTo>
                  <a:cubicBezTo>
                    <a:pt x="110" y="673"/>
                    <a:pt x="126" y="736"/>
                    <a:pt x="126" y="767"/>
                  </a:cubicBezTo>
                  <a:cubicBezTo>
                    <a:pt x="126" y="807"/>
                    <a:pt x="134" y="854"/>
                    <a:pt x="150" y="854"/>
                  </a:cubicBezTo>
                  <a:lnTo>
                    <a:pt x="158" y="854"/>
                  </a:lnTo>
                  <a:cubicBezTo>
                    <a:pt x="166" y="854"/>
                    <a:pt x="166" y="854"/>
                    <a:pt x="174" y="846"/>
                  </a:cubicBezTo>
                  <a:cubicBezTo>
                    <a:pt x="174" y="846"/>
                    <a:pt x="174" y="846"/>
                    <a:pt x="181" y="846"/>
                  </a:cubicBezTo>
                  <a:close/>
                </a:path>
              </a:pathLst>
            </a:custGeom>
            <a:solidFill>
              <a:schemeClr val="accent6"/>
            </a:solidFill>
            <a:ln>
              <a:solidFill>
                <a:schemeClr val="bg2"/>
              </a:solidFill>
            </a:ln>
            <a:effectLst/>
          </p:spPr>
          <p:txBody>
            <a:bodyPr wrap="none" anchor="ctr"/>
            <a:lstStyle/>
            <a:p>
              <a:endParaRPr lang="en-US" dirty="0">
                <a:latin typeface="Calibri Light" panose="020F0302020204030204"/>
              </a:endParaRPr>
            </a:p>
          </p:txBody>
        </p:sp>
        <p:sp>
          <p:nvSpPr>
            <p:cNvPr id="122" name="Freeform 761"/>
            <p:cNvSpPr>
              <a:spLocks noChangeArrowheads="1"/>
            </p:cNvSpPr>
            <p:nvPr/>
          </p:nvSpPr>
          <p:spPr bwMode="auto">
            <a:xfrm>
              <a:off x="16458035" y="4554116"/>
              <a:ext cx="674919" cy="361812"/>
            </a:xfrm>
            <a:custGeom>
              <a:avLst/>
              <a:gdLst>
                <a:gd name="T0" fmla="*/ 1241 w 1282"/>
                <a:gd name="T1" fmla="*/ 404 h 689"/>
                <a:gd name="T2" fmla="*/ 1241 w 1282"/>
                <a:gd name="T3" fmla="*/ 404 h 689"/>
                <a:gd name="T4" fmla="*/ 1186 w 1282"/>
                <a:gd name="T5" fmla="*/ 324 h 689"/>
                <a:gd name="T6" fmla="*/ 1107 w 1282"/>
                <a:gd name="T7" fmla="*/ 309 h 689"/>
                <a:gd name="T8" fmla="*/ 1139 w 1282"/>
                <a:gd name="T9" fmla="*/ 340 h 689"/>
                <a:gd name="T10" fmla="*/ 1170 w 1282"/>
                <a:gd name="T11" fmla="*/ 364 h 689"/>
                <a:gd name="T12" fmla="*/ 1194 w 1282"/>
                <a:gd name="T13" fmla="*/ 388 h 689"/>
                <a:gd name="T14" fmla="*/ 1218 w 1282"/>
                <a:gd name="T15" fmla="*/ 427 h 689"/>
                <a:gd name="T16" fmla="*/ 1170 w 1282"/>
                <a:gd name="T17" fmla="*/ 451 h 689"/>
                <a:gd name="T18" fmla="*/ 1131 w 1282"/>
                <a:gd name="T19" fmla="*/ 482 h 689"/>
                <a:gd name="T20" fmla="*/ 1076 w 1282"/>
                <a:gd name="T21" fmla="*/ 475 h 689"/>
                <a:gd name="T22" fmla="*/ 1044 w 1282"/>
                <a:gd name="T23" fmla="*/ 467 h 689"/>
                <a:gd name="T24" fmla="*/ 1004 w 1282"/>
                <a:gd name="T25" fmla="*/ 419 h 689"/>
                <a:gd name="T26" fmla="*/ 965 w 1282"/>
                <a:gd name="T27" fmla="*/ 404 h 689"/>
                <a:gd name="T28" fmla="*/ 981 w 1282"/>
                <a:gd name="T29" fmla="*/ 356 h 689"/>
                <a:gd name="T30" fmla="*/ 854 w 1282"/>
                <a:gd name="T31" fmla="*/ 293 h 689"/>
                <a:gd name="T32" fmla="*/ 830 w 1282"/>
                <a:gd name="T33" fmla="*/ 253 h 689"/>
                <a:gd name="T34" fmla="*/ 862 w 1282"/>
                <a:gd name="T35" fmla="*/ 158 h 689"/>
                <a:gd name="T36" fmla="*/ 909 w 1282"/>
                <a:gd name="T37" fmla="*/ 119 h 689"/>
                <a:gd name="T38" fmla="*/ 886 w 1282"/>
                <a:gd name="T39" fmla="*/ 87 h 689"/>
                <a:gd name="T40" fmla="*/ 823 w 1282"/>
                <a:gd name="T41" fmla="*/ 79 h 689"/>
                <a:gd name="T42" fmla="*/ 783 w 1282"/>
                <a:gd name="T43" fmla="*/ 16 h 689"/>
                <a:gd name="T44" fmla="*/ 775 w 1282"/>
                <a:gd name="T45" fmla="*/ 8 h 689"/>
                <a:gd name="T46" fmla="*/ 775 w 1282"/>
                <a:gd name="T47" fmla="*/ 0 h 689"/>
                <a:gd name="T48" fmla="*/ 664 w 1282"/>
                <a:gd name="T49" fmla="*/ 127 h 689"/>
                <a:gd name="T50" fmla="*/ 593 w 1282"/>
                <a:gd name="T51" fmla="*/ 166 h 689"/>
                <a:gd name="T52" fmla="*/ 253 w 1282"/>
                <a:gd name="T53" fmla="*/ 230 h 689"/>
                <a:gd name="T54" fmla="*/ 0 w 1282"/>
                <a:gd name="T55" fmla="*/ 301 h 689"/>
                <a:gd name="T56" fmla="*/ 0 w 1282"/>
                <a:gd name="T57" fmla="*/ 625 h 689"/>
                <a:gd name="T58" fmla="*/ 16 w 1282"/>
                <a:gd name="T59" fmla="*/ 633 h 689"/>
                <a:gd name="T60" fmla="*/ 506 w 1282"/>
                <a:gd name="T61" fmla="*/ 506 h 689"/>
                <a:gd name="T62" fmla="*/ 585 w 1282"/>
                <a:gd name="T63" fmla="*/ 506 h 689"/>
                <a:gd name="T64" fmla="*/ 704 w 1282"/>
                <a:gd name="T65" fmla="*/ 475 h 689"/>
                <a:gd name="T66" fmla="*/ 759 w 1282"/>
                <a:gd name="T67" fmla="*/ 546 h 689"/>
                <a:gd name="T68" fmla="*/ 775 w 1282"/>
                <a:gd name="T69" fmla="*/ 554 h 689"/>
                <a:gd name="T70" fmla="*/ 838 w 1282"/>
                <a:gd name="T71" fmla="*/ 609 h 689"/>
                <a:gd name="T72" fmla="*/ 846 w 1282"/>
                <a:gd name="T73" fmla="*/ 672 h 689"/>
                <a:gd name="T74" fmla="*/ 925 w 1282"/>
                <a:gd name="T75" fmla="*/ 641 h 689"/>
                <a:gd name="T76" fmla="*/ 981 w 1282"/>
                <a:gd name="T77" fmla="*/ 546 h 689"/>
                <a:gd name="T78" fmla="*/ 1028 w 1282"/>
                <a:gd name="T79" fmla="*/ 585 h 689"/>
                <a:gd name="T80" fmla="*/ 1083 w 1282"/>
                <a:gd name="T81" fmla="*/ 593 h 689"/>
                <a:gd name="T82" fmla="*/ 1131 w 1282"/>
                <a:gd name="T83" fmla="*/ 530 h 689"/>
                <a:gd name="T84" fmla="*/ 1154 w 1282"/>
                <a:gd name="T85" fmla="*/ 530 h 689"/>
                <a:gd name="T86" fmla="*/ 1194 w 1282"/>
                <a:gd name="T87" fmla="*/ 498 h 689"/>
                <a:gd name="T88" fmla="*/ 1234 w 1282"/>
                <a:gd name="T89" fmla="*/ 498 h 689"/>
                <a:gd name="T90" fmla="*/ 1257 w 1282"/>
                <a:gd name="T91" fmla="*/ 475 h 689"/>
                <a:gd name="T92" fmla="*/ 1265 w 1282"/>
                <a:gd name="T93" fmla="*/ 554 h 689"/>
                <a:gd name="T94" fmla="*/ 1273 w 1282"/>
                <a:gd name="T95" fmla="*/ 530 h 689"/>
                <a:gd name="T96" fmla="*/ 1241 w 1282"/>
                <a:gd name="T97" fmla="*/ 404 h 6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282" h="689">
                  <a:moveTo>
                    <a:pt x="1241" y="404"/>
                  </a:moveTo>
                  <a:lnTo>
                    <a:pt x="1241" y="404"/>
                  </a:lnTo>
                  <a:cubicBezTo>
                    <a:pt x="1210" y="348"/>
                    <a:pt x="1218" y="332"/>
                    <a:pt x="1186" y="324"/>
                  </a:cubicBezTo>
                  <a:cubicBezTo>
                    <a:pt x="1154" y="317"/>
                    <a:pt x="1107" y="285"/>
                    <a:pt x="1107" y="309"/>
                  </a:cubicBezTo>
                  <a:cubicBezTo>
                    <a:pt x="1107" y="332"/>
                    <a:pt x="1115" y="332"/>
                    <a:pt x="1139" y="340"/>
                  </a:cubicBezTo>
                  <a:cubicBezTo>
                    <a:pt x="1154" y="340"/>
                    <a:pt x="1170" y="340"/>
                    <a:pt x="1170" y="364"/>
                  </a:cubicBezTo>
                  <a:cubicBezTo>
                    <a:pt x="1162" y="388"/>
                    <a:pt x="1178" y="388"/>
                    <a:pt x="1194" y="388"/>
                  </a:cubicBezTo>
                  <a:cubicBezTo>
                    <a:pt x="1210" y="388"/>
                    <a:pt x="1234" y="404"/>
                    <a:pt x="1218" y="427"/>
                  </a:cubicBezTo>
                  <a:cubicBezTo>
                    <a:pt x="1210" y="443"/>
                    <a:pt x="1178" y="435"/>
                    <a:pt x="1170" y="451"/>
                  </a:cubicBezTo>
                  <a:cubicBezTo>
                    <a:pt x="1162" y="475"/>
                    <a:pt x="1154" y="490"/>
                    <a:pt x="1131" y="482"/>
                  </a:cubicBezTo>
                  <a:cubicBezTo>
                    <a:pt x="1115" y="482"/>
                    <a:pt x="1083" y="467"/>
                    <a:pt x="1076" y="475"/>
                  </a:cubicBezTo>
                  <a:cubicBezTo>
                    <a:pt x="1060" y="490"/>
                    <a:pt x="1067" y="498"/>
                    <a:pt x="1044" y="467"/>
                  </a:cubicBezTo>
                  <a:cubicBezTo>
                    <a:pt x="1020" y="427"/>
                    <a:pt x="1028" y="419"/>
                    <a:pt x="1004" y="419"/>
                  </a:cubicBezTo>
                  <a:cubicBezTo>
                    <a:pt x="973" y="411"/>
                    <a:pt x="941" y="419"/>
                    <a:pt x="965" y="404"/>
                  </a:cubicBezTo>
                  <a:cubicBezTo>
                    <a:pt x="981" y="380"/>
                    <a:pt x="996" y="380"/>
                    <a:pt x="981" y="356"/>
                  </a:cubicBezTo>
                  <a:cubicBezTo>
                    <a:pt x="957" y="340"/>
                    <a:pt x="894" y="301"/>
                    <a:pt x="854" y="293"/>
                  </a:cubicBezTo>
                  <a:cubicBezTo>
                    <a:pt x="814" y="285"/>
                    <a:pt x="814" y="285"/>
                    <a:pt x="830" y="253"/>
                  </a:cubicBezTo>
                  <a:cubicBezTo>
                    <a:pt x="846" y="222"/>
                    <a:pt x="830" y="166"/>
                    <a:pt x="862" y="158"/>
                  </a:cubicBezTo>
                  <a:cubicBezTo>
                    <a:pt x="894" y="143"/>
                    <a:pt x="909" y="135"/>
                    <a:pt x="909" y="119"/>
                  </a:cubicBezTo>
                  <a:cubicBezTo>
                    <a:pt x="917" y="103"/>
                    <a:pt x="909" y="87"/>
                    <a:pt x="886" y="87"/>
                  </a:cubicBezTo>
                  <a:cubicBezTo>
                    <a:pt x="870" y="95"/>
                    <a:pt x="838" y="119"/>
                    <a:pt x="823" y="79"/>
                  </a:cubicBezTo>
                  <a:cubicBezTo>
                    <a:pt x="814" y="40"/>
                    <a:pt x="799" y="24"/>
                    <a:pt x="783" y="16"/>
                  </a:cubicBezTo>
                  <a:cubicBezTo>
                    <a:pt x="783" y="8"/>
                    <a:pt x="783" y="8"/>
                    <a:pt x="775" y="8"/>
                  </a:cubicBezTo>
                  <a:cubicBezTo>
                    <a:pt x="775" y="8"/>
                    <a:pt x="767" y="8"/>
                    <a:pt x="775" y="0"/>
                  </a:cubicBezTo>
                  <a:cubicBezTo>
                    <a:pt x="775" y="0"/>
                    <a:pt x="680" y="103"/>
                    <a:pt x="664" y="127"/>
                  </a:cubicBezTo>
                  <a:cubicBezTo>
                    <a:pt x="649" y="158"/>
                    <a:pt x="649" y="158"/>
                    <a:pt x="593" y="166"/>
                  </a:cubicBezTo>
                  <a:cubicBezTo>
                    <a:pt x="546" y="166"/>
                    <a:pt x="269" y="237"/>
                    <a:pt x="253" y="230"/>
                  </a:cubicBezTo>
                  <a:cubicBezTo>
                    <a:pt x="253" y="230"/>
                    <a:pt x="8" y="309"/>
                    <a:pt x="0" y="301"/>
                  </a:cubicBezTo>
                  <a:cubicBezTo>
                    <a:pt x="0" y="625"/>
                    <a:pt x="0" y="625"/>
                    <a:pt x="0" y="625"/>
                  </a:cubicBezTo>
                  <a:cubicBezTo>
                    <a:pt x="0" y="625"/>
                    <a:pt x="0" y="641"/>
                    <a:pt x="16" y="633"/>
                  </a:cubicBezTo>
                  <a:cubicBezTo>
                    <a:pt x="32" y="625"/>
                    <a:pt x="475" y="522"/>
                    <a:pt x="506" y="506"/>
                  </a:cubicBezTo>
                  <a:cubicBezTo>
                    <a:pt x="538" y="490"/>
                    <a:pt x="577" y="506"/>
                    <a:pt x="585" y="506"/>
                  </a:cubicBezTo>
                  <a:cubicBezTo>
                    <a:pt x="593" y="514"/>
                    <a:pt x="672" y="467"/>
                    <a:pt x="704" y="475"/>
                  </a:cubicBezTo>
                  <a:cubicBezTo>
                    <a:pt x="720" y="482"/>
                    <a:pt x="743" y="522"/>
                    <a:pt x="759" y="546"/>
                  </a:cubicBezTo>
                  <a:cubicBezTo>
                    <a:pt x="759" y="546"/>
                    <a:pt x="767" y="546"/>
                    <a:pt x="775" y="554"/>
                  </a:cubicBezTo>
                  <a:cubicBezTo>
                    <a:pt x="807" y="593"/>
                    <a:pt x="830" y="562"/>
                    <a:pt x="838" y="609"/>
                  </a:cubicBezTo>
                  <a:cubicBezTo>
                    <a:pt x="846" y="657"/>
                    <a:pt x="814" y="664"/>
                    <a:pt x="846" y="672"/>
                  </a:cubicBezTo>
                  <a:cubicBezTo>
                    <a:pt x="886" y="688"/>
                    <a:pt x="886" y="680"/>
                    <a:pt x="925" y="641"/>
                  </a:cubicBezTo>
                  <a:cubicBezTo>
                    <a:pt x="965" y="593"/>
                    <a:pt x="933" y="554"/>
                    <a:pt x="981" y="546"/>
                  </a:cubicBezTo>
                  <a:cubicBezTo>
                    <a:pt x="1028" y="538"/>
                    <a:pt x="1028" y="562"/>
                    <a:pt x="1028" y="585"/>
                  </a:cubicBezTo>
                  <a:cubicBezTo>
                    <a:pt x="1028" y="609"/>
                    <a:pt x="1067" y="617"/>
                    <a:pt x="1083" y="593"/>
                  </a:cubicBezTo>
                  <a:cubicBezTo>
                    <a:pt x="1091" y="562"/>
                    <a:pt x="1123" y="530"/>
                    <a:pt x="1131" y="530"/>
                  </a:cubicBezTo>
                  <a:cubicBezTo>
                    <a:pt x="1131" y="530"/>
                    <a:pt x="1139" y="562"/>
                    <a:pt x="1154" y="530"/>
                  </a:cubicBezTo>
                  <a:cubicBezTo>
                    <a:pt x="1178" y="498"/>
                    <a:pt x="1162" y="490"/>
                    <a:pt x="1194" y="498"/>
                  </a:cubicBezTo>
                  <a:cubicBezTo>
                    <a:pt x="1226" y="514"/>
                    <a:pt x="1234" y="522"/>
                    <a:pt x="1234" y="498"/>
                  </a:cubicBezTo>
                  <a:cubicBezTo>
                    <a:pt x="1234" y="482"/>
                    <a:pt x="1257" y="451"/>
                    <a:pt x="1257" y="475"/>
                  </a:cubicBezTo>
                  <a:cubicBezTo>
                    <a:pt x="1265" y="506"/>
                    <a:pt x="1249" y="530"/>
                    <a:pt x="1265" y="554"/>
                  </a:cubicBezTo>
                  <a:cubicBezTo>
                    <a:pt x="1273" y="570"/>
                    <a:pt x="1265" y="562"/>
                    <a:pt x="1273" y="530"/>
                  </a:cubicBezTo>
                  <a:cubicBezTo>
                    <a:pt x="1281" y="506"/>
                    <a:pt x="1273" y="451"/>
                    <a:pt x="1241" y="404"/>
                  </a:cubicBezTo>
                </a:path>
              </a:pathLst>
            </a:custGeom>
            <a:solidFill>
              <a:schemeClr val="accent6"/>
            </a:solidFill>
            <a:ln>
              <a:solidFill>
                <a:schemeClr val="bg2"/>
              </a:solidFill>
            </a:ln>
            <a:effectLst/>
          </p:spPr>
          <p:txBody>
            <a:bodyPr wrap="none" anchor="ctr"/>
            <a:lstStyle/>
            <a:p>
              <a:endParaRPr lang="en-US" dirty="0">
                <a:latin typeface="Calibri Light" panose="020F0302020204030204"/>
              </a:endParaRPr>
            </a:p>
          </p:txBody>
        </p:sp>
        <p:sp>
          <p:nvSpPr>
            <p:cNvPr id="123" name="Freeform 762"/>
            <p:cNvSpPr>
              <a:spLocks noChangeArrowheads="1"/>
            </p:cNvSpPr>
            <p:nvPr/>
          </p:nvSpPr>
          <p:spPr bwMode="auto">
            <a:xfrm>
              <a:off x="16453397" y="4554116"/>
              <a:ext cx="679557" cy="361812"/>
            </a:xfrm>
            <a:custGeom>
              <a:avLst/>
              <a:gdLst>
                <a:gd name="T0" fmla="*/ 838 w 1290"/>
                <a:gd name="T1" fmla="*/ 664 h 689"/>
                <a:gd name="T2" fmla="*/ 783 w 1290"/>
                <a:gd name="T3" fmla="*/ 562 h 689"/>
                <a:gd name="T4" fmla="*/ 712 w 1290"/>
                <a:gd name="T5" fmla="*/ 482 h 689"/>
                <a:gd name="T6" fmla="*/ 514 w 1290"/>
                <a:gd name="T7" fmla="*/ 514 h 689"/>
                <a:gd name="T8" fmla="*/ 0 w 1290"/>
                <a:gd name="T9" fmla="*/ 625 h 689"/>
                <a:gd name="T10" fmla="*/ 261 w 1290"/>
                <a:gd name="T11" fmla="*/ 230 h 689"/>
                <a:gd name="T12" fmla="*/ 609 w 1290"/>
                <a:gd name="T13" fmla="*/ 158 h 689"/>
                <a:gd name="T14" fmla="*/ 783 w 1290"/>
                <a:gd name="T15" fmla="*/ 0 h 689"/>
                <a:gd name="T16" fmla="*/ 799 w 1290"/>
                <a:gd name="T17" fmla="*/ 8 h 689"/>
                <a:gd name="T18" fmla="*/ 878 w 1290"/>
                <a:gd name="T19" fmla="*/ 95 h 689"/>
                <a:gd name="T20" fmla="*/ 870 w 1290"/>
                <a:gd name="T21" fmla="*/ 158 h 689"/>
                <a:gd name="T22" fmla="*/ 854 w 1290"/>
                <a:gd name="T23" fmla="*/ 293 h 689"/>
                <a:gd name="T24" fmla="*/ 989 w 1290"/>
                <a:gd name="T25" fmla="*/ 388 h 689"/>
                <a:gd name="T26" fmla="*/ 1012 w 1290"/>
                <a:gd name="T27" fmla="*/ 411 h 689"/>
                <a:gd name="T28" fmla="*/ 1075 w 1290"/>
                <a:gd name="T29" fmla="*/ 482 h 689"/>
                <a:gd name="T30" fmla="*/ 1147 w 1290"/>
                <a:gd name="T31" fmla="*/ 482 h 689"/>
                <a:gd name="T32" fmla="*/ 1226 w 1290"/>
                <a:gd name="T33" fmla="*/ 404 h 689"/>
                <a:gd name="T34" fmla="*/ 1170 w 1290"/>
                <a:gd name="T35" fmla="*/ 348 h 689"/>
                <a:gd name="T36" fmla="*/ 1123 w 1290"/>
                <a:gd name="T37" fmla="*/ 301 h 689"/>
                <a:gd name="T38" fmla="*/ 1257 w 1290"/>
                <a:gd name="T39" fmla="*/ 395 h 689"/>
                <a:gd name="T40" fmla="*/ 1265 w 1290"/>
                <a:gd name="T41" fmla="*/ 554 h 689"/>
                <a:gd name="T42" fmla="*/ 1242 w 1290"/>
                <a:gd name="T43" fmla="*/ 498 h 689"/>
                <a:gd name="T44" fmla="*/ 1186 w 1290"/>
                <a:gd name="T45" fmla="*/ 498 h 689"/>
                <a:gd name="T46" fmla="*/ 1139 w 1290"/>
                <a:gd name="T47" fmla="*/ 538 h 689"/>
                <a:gd name="T48" fmla="*/ 1028 w 1290"/>
                <a:gd name="T49" fmla="*/ 585 h 689"/>
                <a:gd name="T50" fmla="*/ 965 w 1290"/>
                <a:gd name="T51" fmla="*/ 585 h 689"/>
                <a:gd name="T52" fmla="*/ 767 w 1290"/>
                <a:gd name="T53" fmla="*/ 538 h 689"/>
                <a:gd name="T54" fmla="*/ 846 w 1290"/>
                <a:gd name="T55" fmla="*/ 609 h 689"/>
                <a:gd name="T56" fmla="*/ 886 w 1290"/>
                <a:gd name="T57" fmla="*/ 680 h 689"/>
                <a:gd name="T58" fmla="*/ 989 w 1290"/>
                <a:gd name="T59" fmla="*/ 546 h 689"/>
                <a:gd name="T60" fmla="*/ 1068 w 1290"/>
                <a:gd name="T61" fmla="*/ 601 h 689"/>
                <a:gd name="T62" fmla="*/ 1147 w 1290"/>
                <a:gd name="T63" fmla="*/ 546 h 689"/>
                <a:gd name="T64" fmla="*/ 1202 w 1290"/>
                <a:gd name="T65" fmla="*/ 498 h 689"/>
                <a:gd name="T66" fmla="*/ 1265 w 1290"/>
                <a:gd name="T67" fmla="*/ 467 h 689"/>
                <a:gd name="T68" fmla="*/ 1273 w 1290"/>
                <a:gd name="T69" fmla="*/ 554 h 689"/>
                <a:gd name="T70" fmla="*/ 1226 w 1290"/>
                <a:gd name="T71" fmla="*/ 364 h 689"/>
                <a:gd name="T72" fmla="*/ 1115 w 1290"/>
                <a:gd name="T73" fmla="*/ 309 h 689"/>
                <a:gd name="T74" fmla="*/ 1178 w 1290"/>
                <a:gd name="T75" fmla="*/ 364 h 689"/>
                <a:gd name="T76" fmla="*/ 1234 w 1290"/>
                <a:gd name="T77" fmla="*/ 427 h 689"/>
                <a:gd name="T78" fmla="*/ 1139 w 1290"/>
                <a:gd name="T79" fmla="*/ 490 h 689"/>
                <a:gd name="T80" fmla="*/ 1075 w 1290"/>
                <a:gd name="T81" fmla="*/ 490 h 689"/>
                <a:gd name="T82" fmla="*/ 1012 w 1290"/>
                <a:gd name="T83" fmla="*/ 419 h 689"/>
                <a:gd name="T84" fmla="*/ 981 w 1290"/>
                <a:gd name="T85" fmla="*/ 380 h 689"/>
                <a:gd name="T86" fmla="*/ 854 w 1290"/>
                <a:gd name="T87" fmla="*/ 293 h 689"/>
                <a:gd name="T88" fmla="*/ 870 w 1290"/>
                <a:gd name="T89" fmla="*/ 151 h 689"/>
                <a:gd name="T90" fmla="*/ 886 w 1290"/>
                <a:gd name="T91" fmla="*/ 103 h 689"/>
                <a:gd name="T92" fmla="*/ 783 w 1290"/>
                <a:gd name="T93" fmla="*/ 8 h 689"/>
                <a:gd name="T94" fmla="*/ 617 w 1290"/>
                <a:gd name="T95" fmla="*/ 166 h 689"/>
                <a:gd name="T96" fmla="*/ 16 w 1290"/>
                <a:gd name="T97" fmla="*/ 309 h 689"/>
                <a:gd name="T98" fmla="*/ 135 w 1290"/>
                <a:gd name="T99" fmla="*/ 601 h 689"/>
                <a:gd name="T100" fmla="*/ 704 w 1290"/>
                <a:gd name="T101" fmla="*/ 475 h 6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290" h="689">
                  <a:moveTo>
                    <a:pt x="886" y="688"/>
                  </a:moveTo>
                  <a:lnTo>
                    <a:pt x="886" y="688"/>
                  </a:lnTo>
                  <a:cubicBezTo>
                    <a:pt x="878" y="688"/>
                    <a:pt x="870" y="680"/>
                    <a:pt x="854" y="680"/>
                  </a:cubicBezTo>
                  <a:cubicBezTo>
                    <a:pt x="846" y="672"/>
                    <a:pt x="838" y="672"/>
                    <a:pt x="838" y="664"/>
                  </a:cubicBezTo>
                  <a:cubicBezTo>
                    <a:pt x="831" y="664"/>
                    <a:pt x="838" y="657"/>
                    <a:pt x="838" y="648"/>
                  </a:cubicBezTo>
                  <a:cubicBezTo>
                    <a:pt x="838" y="641"/>
                    <a:pt x="846" y="633"/>
                    <a:pt x="846" y="609"/>
                  </a:cubicBezTo>
                  <a:cubicBezTo>
                    <a:pt x="838" y="585"/>
                    <a:pt x="831" y="585"/>
                    <a:pt x="822" y="585"/>
                  </a:cubicBezTo>
                  <a:cubicBezTo>
                    <a:pt x="807" y="577"/>
                    <a:pt x="799" y="577"/>
                    <a:pt x="783" y="562"/>
                  </a:cubicBezTo>
                  <a:cubicBezTo>
                    <a:pt x="767" y="546"/>
                    <a:pt x="767" y="546"/>
                    <a:pt x="767" y="546"/>
                  </a:cubicBezTo>
                  <a:cubicBezTo>
                    <a:pt x="759" y="546"/>
                    <a:pt x="759" y="546"/>
                    <a:pt x="759" y="546"/>
                  </a:cubicBezTo>
                  <a:lnTo>
                    <a:pt x="759" y="546"/>
                  </a:lnTo>
                  <a:cubicBezTo>
                    <a:pt x="744" y="506"/>
                    <a:pt x="720" y="482"/>
                    <a:pt x="712" y="482"/>
                  </a:cubicBezTo>
                  <a:cubicBezTo>
                    <a:pt x="704" y="482"/>
                    <a:pt x="704" y="482"/>
                    <a:pt x="704" y="482"/>
                  </a:cubicBezTo>
                  <a:cubicBezTo>
                    <a:pt x="680" y="482"/>
                    <a:pt x="649" y="490"/>
                    <a:pt x="625" y="498"/>
                  </a:cubicBezTo>
                  <a:cubicBezTo>
                    <a:pt x="609" y="514"/>
                    <a:pt x="593" y="514"/>
                    <a:pt x="593" y="514"/>
                  </a:cubicBezTo>
                  <a:cubicBezTo>
                    <a:pt x="562" y="498"/>
                    <a:pt x="530" y="498"/>
                    <a:pt x="514" y="514"/>
                  </a:cubicBezTo>
                  <a:cubicBezTo>
                    <a:pt x="491" y="522"/>
                    <a:pt x="277" y="577"/>
                    <a:pt x="135" y="609"/>
                  </a:cubicBezTo>
                  <a:cubicBezTo>
                    <a:pt x="79" y="625"/>
                    <a:pt x="24" y="633"/>
                    <a:pt x="24" y="641"/>
                  </a:cubicBezTo>
                  <a:lnTo>
                    <a:pt x="16" y="641"/>
                  </a:lnTo>
                  <a:cubicBezTo>
                    <a:pt x="8" y="641"/>
                    <a:pt x="0" y="633"/>
                    <a:pt x="0" y="625"/>
                  </a:cubicBezTo>
                  <a:cubicBezTo>
                    <a:pt x="8" y="293"/>
                    <a:pt x="8" y="293"/>
                    <a:pt x="8" y="293"/>
                  </a:cubicBezTo>
                  <a:cubicBezTo>
                    <a:pt x="16" y="301"/>
                    <a:pt x="16" y="301"/>
                    <a:pt x="16" y="301"/>
                  </a:cubicBezTo>
                  <a:cubicBezTo>
                    <a:pt x="32" y="293"/>
                    <a:pt x="182" y="253"/>
                    <a:pt x="261" y="230"/>
                  </a:cubicBezTo>
                  <a:lnTo>
                    <a:pt x="261" y="230"/>
                  </a:lnTo>
                  <a:lnTo>
                    <a:pt x="261" y="230"/>
                  </a:lnTo>
                  <a:cubicBezTo>
                    <a:pt x="269" y="230"/>
                    <a:pt x="340" y="214"/>
                    <a:pt x="411" y="198"/>
                  </a:cubicBezTo>
                  <a:cubicBezTo>
                    <a:pt x="483" y="182"/>
                    <a:pt x="578" y="166"/>
                    <a:pt x="601" y="158"/>
                  </a:cubicBezTo>
                  <a:cubicBezTo>
                    <a:pt x="609" y="158"/>
                    <a:pt x="609" y="158"/>
                    <a:pt x="609" y="158"/>
                  </a:cubicBezTo>
                  <a:cubicBezTo>
                    <a:pt x="657" y="151"/>
                    <a:pt x="657" y="151"/>
                    <a:pt x="672" y="127"/>
                  </a:cubicBezTo>
                  <a:cubicBezTo>
                    <a:pt x="688" y="95"/>
                    <a:pt x="775" y="0"/>
                    <a:pt x="775" y="0"/>
                  </a:cubicBezTo>
                  <a:cubicBezTo>
                    <a:pt x="783" y="0"/>
                    <a:pt x="783" y="0"/>
                    <a:pt x="783" y="0"/>
                  </a:cubicBezTo>
                  <a:lnTo>
                    <a:pt x="783" y="0"/>
                  </a:lnTo>
                  <a:lnTo>
                    <a:pt x="783" y="0"/>
                  </a:lnTo>
                  <a:cubicBezTo>
                    <a:pt x="791" y="8"/>
                    <a:pt x="791" y="8"/>
                    <a:pt x="791" y="8"/>
                  </a:cubicBezTo>
                  <a:lnTo>
                    <a:pt x="791" y="8"/>
                  </a:lnTo>
                  <a:cubicBezTo>
                    <a:pt x="799" y="8"/>
                    <a:pt x="799" y="8"/>
                    <a:pt x="799" y="8"/>
                  </a:cubicBezTo>
                  <a:lnTo>
                    <a:pt x="799" y="8"/>
                  </a:lnTo>
                  <a:cubicBezTo>
                    <a:pt x="815" y="24"/>
                    <a:pt x="822" y="48"/>
                    <a:pt x="838" y="79"/>
                  </a:cubicBezTo>
                  <a:cubicBezTo>
                    <a:pt x="838" y="95"/>
                    <a:pt x="846" y="103"/>
                    <a:pt x="854" y="103"/>
                  </a:cubicBezTo>
                  <a:cubicBezTo>
                    <a:pt x="862" y="103"/>
                    <a:pt x="870" y="95"/>
                    <a:pt x="878" y="95"/>
                  </a:cubicBezTo>
                  <a:cubicBezTo>
                    <a:pt x="886" y="87"/>
                    <a:pt x="886" y="87"/>
                    <a:pt x="894" y="87"/>
                  </a:cubicBezTo>
                  <a:cubicBezTo>
                    <a:pt x="902" y="87"/>
                    <a:pt x="909" y="87"/>
                    <a:pt x="917" y="95"/>
                  </a:cubicBezTo>
                  <a:cubicBezTo>
                    <a:pt x="925" y="103"/>
                    <a:pt x="925" y="111"/>
                    <a:pt x="925" y="119"/>
                  </a:cubicBezTo>
                  <a:cubicBezTo>
                    <a:pt x="925" y="135"/>
                    <a:pt x="902" y="151"/>
                    <a:pt x="870" y="158"/>
                  </a:cubicBezTo>
                  <a:cubicBezTo>
                    <a:pt x="854" y="166"/>
                    <a:pt x="854" y="182"/>
                    <a:pt x="854" y="206"/>
                  </a:cubicBezTo>
                  <a:cubicBezTo>
                    <a:pt x="846" y="222"/>
                    <a:pt x="846" y="237"/>
                    <a:pt x="838" y="253"/>
                  </a:cubicBezTo>
                  <a:cubicBezTo>
                    <a:pt x="838" y="269"/>
                    <a:pt x="831" y="277"/>
                    <a:pt x="831" y="285"/>
                  </a:cubicBezTo>
                  <a:cubicBezTo>
                    <a:pt x="831" y="285"/>
                    <a:pt x="838" y="285"/>
                    <a:pt x="854" y="293"/>
                  </a:cubicBezTo>
                  <a:cubicBezTo>
                    <a:pt x="862" y="293"/>
                    <a:pt x="862" y="293"/>
                    <a:pt x="862" y="293"/>
                  </a:cubicBezTo>
                  <a:cubicBezTo>
                    <a:pt x="902" y="301"/>
                    <a:pt x="965" y="340"/>
                    <a:pt x="989" y="356"/>
                  </a:cubicBezTo>
                  <a:cubicBezTo>
                    <a:pt x="997" y="364"/>
                    <a:pt x="997" y="372"/>
                    <a:pt x="997" y="372"/>
                  </a:cubicBezTo>
                  <a:cubicBezTo>
                    <a:pt x="997" y="380"/>
                    <a:pt x="997" y="388"/>
                    <a:pt x="989" y="388"/>
                  </a:cubicBezTo>
                  <a:cubicBezTo>
                    <a:pt x="989" y="395"/>
                    <a:pt x="981" y="395"/>
                    <a:pt x="973" y="404"/>
                  </a:cubicBezTo>
                  <a:cubicBezTo>
                    <a:pt x="973" y="411"/>
                    <a:pt x="973" y="411"/>
                    <a:pt x="973" y="411"/>
                  </a:cubicBezTo>
                  <a:cubicBezTo>
                    <a:pt x="973" y="411"/>
                    <a:pt x="981" y="411"/>
                    <a:pt x="989" y="411"/>
                  </a:cubicBezTo>
                  <a:cubicBezTo>
                    <a:pt x="997" y="411"/>
                    <a:pt x="1004" y="411"/>
                    <a:pt x="1012" y="411"/>
                  </a:cubicBezTo>
                  <a:cubicBezTo>
                    <a:pt x="1028" y="411"/>
                    <a:pt x="1036" y="419"/>
                    <a:pt x="1044" y="435"/>
                  </a:cubicBezTo>
                  <a:cubicBezTo>
                    <a:pt x="1044" y="443"/>
                    <a:pt x="1044" y="451"/>
                    <a:pt x="1052" y="467"/>
                  </a:cubicBezTo>
                  <a:cubicBezTo>
                    <a:pt x="1060" y="467"/>
                    <a:pt x="1068" y="482"/>
                    <a:pt x="1068" y="490"/>
                  </a:cubicBezTo>
                  <a:lnTo>
                    <a:pt x="1075" y="482"/>
                  </a:lnTo>
                  <a:lnTo>
                    <a:pt x="1075" y="475"/>
                  </a:lnTo>
                  <a:cubicBezTo>
                    <a:pt x="1084" y="475"/>
                    <a:pt x="1084" y="467"/>
                    <a:pt x="1091" y="467"/>
                  </a:cubicBezTo>
                  <a:cubicBezTo>
                    <a:pt x="1099" y="467"/>
                    <a:pt x="1115" y="475"/>
                    <a:pt x="1123" y="475"/>
                  </a:cubicBezTo>
                  <a:cubicBezTo>
                    <a:pt x="1131" y="475"/>
                    <a:pt x="1139" y="482"/>
                    <a:pt x="1147" y="482"/>
                  </a:cubicBezTo>
                  <a:cubicBezTo>
                    <a:pt x="1162" y="482"/>
                    <a:pt x="1170" y="475"/>
                    <a:pt x="1178" y="451"/>
                  </a:cubicBezTo>
                  <a:cubicBezTo>
                    <a:pt x="1178" y="443"/>
                    <a:pt x="1194" y="435"/>
                    <a:pt x="1202" y="435"/>
                  </a:cubicBezTo>
                  <a:cubicBezTo>
                    <a:pt x="1210" y="435"/>
                    <a:pt x="1218" y="435"/>
                    <a:pt x="1226" y="427"/>
                  </a:cubicBezTo>
                  <a:cubicBezTo>
                    <a:pt x="1234" y="419"/>
                    <a:pt x="1234" y="411"/>
                    <a:pt x="1226" y="404"/>
                  </a:cubicBezTo>
                  <a:cubicBezTo>
                    <a:pt x="1226" y="395"/>
                    <a:pt x="1210" y="388"/>
                    <a:pt x="1202" y="388"/>
                  </a:cubicBezTo>
                  <a:cubicBezTo>
                    <a:pt x="1194" y="388"/>
                    <a:pt x="1186" y="388"/>
                    <a:pt x="1178" y="380"/>
                  </a:cubicBezTo>
                  <a:cubicBezTo>
                    <a:pt x="1170" y="380"/>
                    <a:pt x="1170" y="372"/>
                    <a:pt x="1170" y="364"/>
                  </a:cubicBezTo>
                  <a:cubicBezTo>
                    <a:pt x="1170" y="356"/>
                    <a:pt x="1170" y="348"/>
                    <a:pt x="1170" y="348"/>
                  </a:cubicBezTo>
                  <a:cubicBezTo>
                    <a:pt x="1162" y="340"/>
                    <a:pt x="1155" y="340"/>
                    <a:pt x="1147" y="340"/>
                  </a:cubicBezTo>
                  <a:cubicBezTo>
                    <a:pt x="1139" y="340"/>
                    <a:pt x="1139" y="340"/>
                    <a:pt x="1139" y="340"/>
                  </a:cubicBezTo>
                  <a:cubicBezTo>
                    <a:pt x="1123" y="340"/>
                    <a:pt x="1107" y="340"/>
                    <a:pt x="1107" y="309"/>
                  </a:cubicBezTo>
                  <a:cubicBezTo>
                    <a:pt x="1107" y="301"/>
                    <a:pt x="1115" y="301"/>
                    <a:pt x="1123" y="301"/>
                  </a:cubicBezTo>
                  <a:cubicBezTo>
                    <a:pt x="1131" y="301"/>
                    <a:pt x="1147" y="309"/>
                    <a:pt x="1162" y="309"/>
                  </a:cubicBezTo>
                  <a:cubicBezTo>
                    <a:pt x="1178" y="317"/>
                    <a:pt x="1186" y="317"/>
                    <a:pt x="1194" y="324"/>
                  </a:cubicBezTo>
                  <a:cubicBezTo>
                    <a:pt x="1218" y="332"/>
                    <a:pt x="1226" y="340"/>
                    <a:pt x="1234" y="364"/>
                  </a:cubicBezTo>
                  <a:cubicBezTo>
                    <a:pt x="1242" y="372"/>
                    <a:pt x="1242" y="388"/>
                    <a:pt x="1257" y="395"/>
                  </a:cubicBezTo>
                  <a:cubicBezTo>
                    <a:pt x="1281" y="451"/>
                    <a:pt x="1289" y="506"/>
                    <a:pt x="1289" y="538"/>
                  </a:cubicBezTo>
                  <a:cubicBezTo>
                    <a:pt x="1281" y="538"/>
                    <a:pt x="1281" y="546"/>
                    <a:pt x="1281" y="554"/>
                  </a:cubicBezTo>
                  <a:cubicBezTo>
                    <a:pt x="1281" y="562"/>
                    <a:pt x="1281" y="570"/>
                    <a:pt x="1273" y="570"/>
                  </a:cubicBezTo>
                  <a:cubicBezTo>
                    <a:pt x="1273" y="570"/>
                    <a:pt x="1273" y="562"/>
                    <a:pt x="1265" y="554"/>
                  </a:cubicBezTo>
                  <a:cubicBezTo>
                    <a:pt x="1257" y="538"/>
                    <a:pt x="1265" y="522"/>
                    <a:pt x="1265" y="506"/>
                  </a:cubicBezTo>
                  <a:cubicBezTo>
                    <a:pt x="1265" y="498"/>
                    <a:pt x="1265" y="490"/>
                    <a:pt x="1265" y="482"/>
                  </a:cubicBezTo>
                  <a:cubicBezTo>
                    <a:pt x="1265" y="475"/>
                    <a:pt x="1265" y="475"/>
                    <a:pt x="1265" y="475"/>
                  </a:cubicBezTo>
                  <a:cubicBezTo>
                    <a:pt x="1257" y="475"/>
                    <a:pt x="1242" y="490"/>
                    <a:pt x="1242" y="498"/>
                  </a:cubicBezTo>
                  <a:cubicBezTo>
                    <a:pt x="1242" y="506"/>
                    <a:pt x="1242" y="514"/>
                    <a:pt x="1234" y="514"/>
                  </a:cubicBezTo>
                  <a:lnTo>
                    <a:pt x="1226" y="514"/>
                  </a:lnTo>
                  <a:cubicBezTo>
                    <a:pt x="1218" y="514"/>
                    <a:pt x="1210" y="506"/>
                    <a:pt x="1202" y="506"/>
                  </a:cubicBezTo>
                  <a:cubicBezTo>
                    <a:pt x="1194" y="506"/>
                    <a:pt x="1186" y="498"/>
                    <a:pt x="1186" y="498"/>
                  </a:cubicBezTo>
                  <a:cubicBezTo>
                    <a:pt x="1178" y="498"/>
                    <a:pt x="1178" y="498"/>
                    <a:pt x="1178" y="506"/>
                  </a:cubicBezTo>
                  <a:cubicBezTo>
                    <a:pt x="1178" y="514"/>
                    <a:pt x="1170" y="522"/>
                    <a:pt x="1162" y="530"/>
                  </a:cubicBezTo>
                  <a:cubicBezTo>
                    <a:pt x="1162" y="546"/>
                    <a:pt x="1155" y="546"/>
                    <a:pt x="1147" y="546"/>
                  </a:cubicBezTo>
                  <a:cubicBezTo>
                    <a:pt x="1147" y="546"/>
                    <a:pt x="1139" y="546"/>
                    <a:pt x="1139" y="538"/>
                  </a:cubicBezTo>
                  <a:lnTo>
                    <a:pt x="1139" y="538"/>
                  </a:lnTo>
                  <a:cubicBezTo>
                    <a:pt x="1131" y="538"/>
                    <a:pt x="1107" y="570"/>
                    <a:pt x="1091" y="593"/>
                  </a:cubicBezTo>
                  <a:cubicBezTo>
                    <a:pt x="1084" y="601"/>
                    <a:pt x="1075" y="609"/>
                    <a:pt x="1068" y="609"/>
                  </a:cubicBezTo>
                  <a:cubicBezTo>
                    <a:pt x="1052" y="609"/>
                    <a:pt x="1036" y="601"/>
                    <a:pt x="1028" y="585"/>
                  </a:cubicBezTo>
                  <a:cubicBezTo>
                    <a:pt x="1028" y="577"/>
                    <a:pt x="1028" y="577"/>
                    <a:pt x="1028" y="577"/>
                  </a:cubicBezTo>
                  <a:cubicBezTo>
                    <a:pt x="1028" y="562"/>
                    <a:pt x="1028" y="554"/>
                    <a:pt x="1012" y="554"/>
                  </a:cubicBezTo>
                  <a:cubicBezTo>
                    <a:pt x="1004" y="554"/>
                    <a:pt x="997" y="554"/>
                    <a:pt x="989" y="554"/>
                  </a:cubicBezTo>
                  <a:cubicBezTo>
                    <a:pt x="965" y="554"/>
                    <a:pt x="965" y="570"/>
                    <a:pt x="965" y="585"/>
                  </a:cubicBezTo>
                  <a:cubicBezTo>
                    <a:pt x="957" y="601"/>
                    <a:pt x="957" y="617"/>
                    <a:pt x="941" y="641"/>
                  </a:cubicBezTo>
                  <a:cubicBezTo>
                    <a:pt x="933" y="648"/>
                    <a:pt x="933" y="648"/>
                    <a:pt x="933" y="648"/>
                  </a:cubicBezTo>
                  <a:cubicBezTo>
                    <a:pt x="909" y="672"/>
                    <a:pt x="902" y="688"/>
                    <a:pt x="886" y="688"/>
                  </a:cubicBezTo>
                  <a:close/>
                  <a:moveTo>
                    <a:pt x="767" y="538"/>
                  </a:moveTo>
                  <a:lnTo>
                    <a:pt x="767" y="538"/>
                  </a:lnTo>
                  <a:cubicBezTo>
                    <a:pt x="775" y="546"/>
                    <a:pt x="775" y="546"/>
                    <a:pt x="783" y="554"/>
                  </a:cubicBezTo>
                  <a:cubicBezTo>
                    <a:pt x="799" y="570"/>
                    <a:pt x="815" y="570"/>
                    <a:pt x="822" y="577"/>
                  </a:cubicBezTo>
                  <a:cubicBezTo>
                    <a:pt x="838" y="577"/>
                    <a:pt x="846" y="585"/>
                    <a:pt x="846" y="609"/>
                  </a:cubicBezTo>
                  <a:cubicBezTo>
                    <a:pt x="854" y="633"/>
                    <a:pt x="846" y="648"/>
                    <a:pt x="846" y="657"/>
                  </a:cubicBezTo>
                  <a:cubicBezTo>
                    <a:pt x="838" y="657"/>
                    <a:pt x="838" y="664"/>
                    <a:pt x="838" y="664"/>
                  </a:cubicBezTo>
                  <a:cubicBezTo>
                    <a:pt x="846" y="664"/>
                    <a:pt x="854" y="672"/>
                    <a:pt x="854" y="672"/>
                  </a:cubicBezTo>
                  <a:cubicBezTo>
                    <a:pt x="870" y="672"/>
                    <a:pt x="878" y="680"/>
                    <a:pt x="886" y="680"/>
                  </a:cubicBezTo>
                  <a:cubicBezTo>
                    <a:pt x="894" y="680"/>
                    <a:pt x="902" y="672"/>
                    <a:pt x="925" y="641"/>
                  </a:cubicBezTo>
                  <a:cubicBezTo>
                    <a:pt x="933" y="641"/>
                    <a:pt x="933" y="641"/>
                    <a:pt x="933" y="641"/>
                  </a:cubicBezTo>
                  <a:cubicBezTo>
                    <a:pt x="949" y="617"/>
                    <a:pt x="949" y="601"/>
                    <a:pt x="957" y="585"/>
                  </a:cubicBezTo>
                  <a:cubicBezTo>
                    <a:pt x="957" y="570"/>
                    <a:pt x="957" y="554"/>
                    <a:pt x="989" y="546"/>
                  </a:cubicBezTo>
                  <a:cubicBezTo>
                    <a:pt x="997" y="546"/>
                    <a:pt x="1004" y="546"/>
                    <a:pt x="1012" y="546"/>
                  </a:cubicBezTo>
                  <a:cubicBezTo>
                    <a:pt x="1036" y="546"/>
                    <a:pt x="1036" y="562"/>
                    <a:pt x="1036" y="577"/>
                  </a:cubicBezTo>
                  <a:cubicBezTo>
                    <a:pt x="1036" y="577"/>
                    <a:pt x="1036" y="577"/>
                    <a:pt x="1036" y="585"/>
                  </a:cubicBezTo>
                  <a:cubicBezTo>
                    <a:pt x="1044" y="593"/>
                    <a:pt x="1052" y="601"/>
                    <a:pt x="1068" y="601"/>
                  </a:cubicBezTo>
                  <a:cubicBezTo>
                    <a:pt x="1068" y="601"/>
                    <a:pt x="1084" y="601"/>
                    <a:pt x="1084" y="593"/>
                  </a:cubicBezTo>
                  <a:cubicBezTo>
                    <a:pt x="1099" y="562"/>
                    <a:pt x="1123" y="530"/>
                    <a:pt x="1139" y="530"/>
                  </a:cubicBezTo>
                  <a:cubicBezTo>
                    <a:pt x="1139" y="530"/>
                    <a:pt x="1139" y="530"/>
                    <a:pt x="1147" y="538"/>
                  </a:cubicBezTo>
                  <a:lnTo>
                    <a:pt x="1147" y="546"/>
                  </a:lnTo>
                  <a:cubicBezTo>
                    <a:pt x="1147" y="546"/>
                    <a:pt x="1155" y="538"/>
                    <a:pt x="1162" y="530"/>
                  </a:cubicBezTo>
                  <a:cubicBezTo>
                    <a:pt x="1162" y="522"/>
                    <a:pt x="1170" y="514"/>
                    <a:pt x="1170" y="506"/>
                  </a:cubicBezTo>
                  <a:cubicBezTo>
                    <a:pt x="1170" y="498"/>
                    <a:pt x="1178" y="498"/>
                    <a:pt x="1186" y="498"/>
                  </a:cubicBezTo>
                  <a:cubicBezTo>
                    <a:pt x="1186" y="498"/>
                    <a:pt x="1194" y="498"/>
                    <a:pt x="1202" y="498"/>
                  </a:cubicBezTo>
                  <a:cubicBezTo>
                    <a:pt x="1218" y="498"/>
                    <a:pt x="1226" y="506"/>
                    <a:pt x="1226" y="506"/>
                  </a:cubicBezTo>
                  <a:cubicBezTo>
                    <a:pt x="1234" y="506"/>
                    <a:pt x="1234" y="506"/>
                    <a:pt x="1234" y="506"/>
                  </a:cubicBezTo>
                  <a:cubicBezTo>
                    <a:pt x="1234" y="506"/>
                    <a:pt x="1234" y="506"/>
                    <a:pt x="1234" y="498"/>
                  </a:cubicBezTo>
                  <a:cubicBezTo>
                    <a:pt x="1242" y="490"/>
                    <a:pt x="1249" y="467"/>
                    <a:pt x="1265" y="467"/>
                  </a:cubicBezTo>
                  <a:cubicBezTo>
                    <a:pt x="1265" y="467"/>
                    <a:pt x="1273" y="467"/>
                    <a:pt x="1273" y="475"/>
                  </a:cubicBezTo>
                  <a:cubicBezTo>
                    <a:pt x="1273" y="490"/>
                    <a:pt x="1273" y="498"/>
                    <a:pt x="1273" y="506"/>
                  </a:cubicBezTo>
                  <a:cubicBezTo>
                    <a:pt x="1273" y="522"/>
                    <a:pt x="1265" y="538"/>
                    <a:pt x="1273" y="554"/>
                  </a:cubicBezTo>
                  <a:lnTo>
                    <a:pt x="1273" y="554"/>
                  </a:lnTo>
                  <a:lnTo>
                    <a:pt x="1273" y="554"/>
                  </a:lnTo>
                  <a:cubicBezTo>
                    <a:pt x="1273" y="546"/>
                    <a:pt x="1281" y="538"/>
                    <a:pt x="1281" y="530"/>
                  </a:cubicBezTo>
                  <a:cubicBezTo>
                    <a:pt x="1289" y="506"/>
                    <a:pt x="1273" y="451"/>
                    <a:pt x="1249" y="404"/>
                  </a:cubicBezTo>
                  <a:cubicBezTo>
                    <a:pt x="1242" y="388"/>
                    <a:pt x="1234" y="372"/>
                    <a:pt x="1226" y="364"/>
                  </a:cubicBezTo>
                  <a:cubicBezTo>
                    <a:pt x="1218" y="340"/>
                    <a:pt x="1210" y="332"/>
                    <a:pt x="1194" y="332"/>
                  </a:cubicBezTo>
                  <a:cubicBezTo>
                    <a:pt x="1186" y="324"/>
                    <a:pt x="1170" y="324"/>
                    <a:pt x="1162" y="317"/>
                  </a:cubicBezTo>
                  <a:cubicBezTo>
                    <a:pt x="1147" y="309"/>
                    <a:pt x="1131" y="309"/>
                    <a:pt x="1123" y="309"/>
                  </a:cubicBezTo>
                  <a:lnTo>
                    <a:pt x="1115" y="309"/>
                  </a:lnTo>
                  <a:cubicBezTo>
                    <a:pt x="1115" y="332"/>
                    <a:pt x="1123" y="332"/>
                    <a:pt x="1139" y="332"/>
                  </a:cubicBezTo>
                  <a:cubicBezTo>
                    <a:pt x="1147" y="332"/>
                    <a:pt x="1147" y="332"/>
                    <a:pt x="1147" y="332"/>
                  </a:cubicBezTo>
                  <a:cubicBezTo>
                    <a:pt x="1155" y="332"/>
                    <a:pt x="1162" y="332"/>
                    <a:pt x="1170" y="340"/>
                  </a:cubicBezTo>
                  <a:cubicBezTo>
                    <a:pt x="1178" y="348"/>
                    <a:pt x="1178" y="356"/>
                    <a:pt x="1178" y="364"/>
                  </a:cubicBezTo>
                  <a:cubicBezTo>
                    <a:pt x="1178" y="372"/>
                    <a:pt x="1178" y="372"/>
                    <a:pt x="1186" y="380"/>
                  </a:cubicBezTo>
                  <a:cubicBezTo>
                    <a:pt x="1186" y="380"/>
                    <a:pt x="1194" y="388"/>
                    <a:pt x="1202" y="388"/>
                  </a:cubicBezTo>
                  <a:cubicBezTo>
                    <a:pt x="1210" y="388"/>
                    <a:pt x="1226" y="388"/>
                    <a:pt x="1234" y="404"/>
                  </a:cubicBezTo>
                  <a:cubicBezTo>
                    <a:pt x="1242" y="411"/>
                    <a:pt x="1242" y="419"/>
                    <a:pt x="1234" y="427"/>
                  </a:cubicBezTo>
                  <a:cubicBezTo>
                    <a:pt x="1226" y="443"/>
                    <a:pt x="1210" y="443"/>
                    <a:pt x="1202" y="443"/>
                  </a:cubicBezTo>
                  <a:cubicBezTo>
                    <a:pt x="1194" y="443"/>
                    <a:pt x="1186" y="451"/>
                    <a:pt x="1186" y="451"/>
                  </a:cubicBezTo>
                  <a:cubicBezTo>
                    <a:pt x="1178" y="467"/>
                    <a:pt x="1170" y="490"/>
                    <a:pt x="1147" y="490"/>
                  </a:cubicBezTo>
                  <a:cubicBezTo>
                    <a:pt x="1147" y="490"/>
                    <a:pt x="1147" y="490"/>
                    <a:pt x="1139" y="490"/>
                  </a:cubicBezTo>
                  <a:cubicBezTo>
                    <a:pt x="1139" y="490"/>
                    <a:pt x="1131" y="482"/>
                    <a:pt x="1123" y="482"/>
                  </a:cubicBezTo>
                  <a:cubicBezTo>
                    <a:pt x="1115" y="482"/>
                    <a:pt x="1099" y="475"/>
                    <a:pt x="1091" y="475"/>
                  </a:cubicBezTo>
                  <a:cubicBezTo>
                    <a:pt x="1091" y="475"/>
                    <a:pt x="1084" y="475"/>
                    <a:pt x="1084" y="482"/>
                  </a:cubicBezTo>
                  <a:cubicBezTo>
                    <a:pt x="1084" y="482"/>
                    <a:pt x="1084" y="482"/>
                    <a:pt x="1075" y="490"/>
                  </a:cubicBezTo>
                  <a:cubicBezTo>
                    <a:pt x="1075" y="490"/>
                    <a:pt x="1075" y="490"/>
                    <a:pt x="1068" y="490"/>
                  </a:cubicBezTo>
                  <a:cubicBezTo>
                    <a:pt x="1068" y="490"/>
                    <a:pt x="1060" y="490"/>
                    <a:pt x="1044" y="467"/>
                  </a:cubicBezTo>
                  <a:cubicBezTo>
                    <a:pt x="1044" y="459"/>
                    <a:pt x="1036" y="443"/>
                    <a:pt x="1036" y="435"/>
                  </a:cubicBezTo>
                  <a:cubicBezTo>
                    <a:pt x="1028" y="427"/>
                    <a:pt x="1028" y="419"/>
                    <a:pt x="1012" y="419"/>
                  </a:cubicBezTo>
                  <a:cubicBezTo>
                    <a:pt x="1004" y="419"/>
                    <a:pt x="997" y="419"/>
                    <a:pt x="989" y="419"/>
                  </a:cubicBezTo>
                  <a:cubicBezTo>
                    <a:pt x="973" y="419"/>
                    <a:pt x="965" y="419"/>
                    <a:pt x="965" y="411"/>
                  </a:cubicBezTo>
                  <a:cubicBezTo>
                    <a:pt x="957" y="411"/>
                    <a:pt x="965" y="404"/>
                    <a:pt x="973" y="395"/>
                  </a:cubicBezTo>
                  <a:cubicBezTo>
                    <a:pt x="973" y="395"/>
                    <a:pt x="981" y="388"/>
                    <a:pt x="981" y="380"/>
                  </a:cubicBezTo>
                  <a:cubicBezTo>
                    <a:pt x="989" y="380"/>
                    <a:pt x="997" y="380"/>
                    <a:pt x="997" y="372"/>
                  </a:cubicBezTo>
                  <a:cubicBezTo>
                    <a:pt x="997" y="372"/>
                    <a:pt x="989" y="364"/>
                    <a:pt x="981" y="364"/>
                  </a:cubicBezTo>
                  <a:cubicBezTo>
                    <a:pt x="965" y="340"/>
                    <a:pt x="894" y="309"/>
                    <a:pt x="862" y="301"/>
                  </a:cubicBezTo>
                  <a:cubicBezTo>
                    <a:pt x="854" y="293"/>
                    <a:pt x="854" y="293"/>
                    <a:pt x="854" y="293"/>
                  </a:cubicBezTo>
                  <a:cubicBezTo>
                    <a:pt x="838" y="293"/>
                    <a:pt x="831" y="293"/>
                    <a:pt x="822" y="285"/>
                  </a:cubicBezTo>
                  <a:cubicBezTo>
                    <a:pt x="822" y="277"/>
                    <a:pt x="822" y="269"/>
                    <a:pt x="838" y="253"/>
                  </a:cubicBezTo>
                  <a:cubicBezTo>
                    <a:pt x="838" y="237"/>
                    <a:pt x="838" y="222"/>
                    <a:pt x="846" y="206"/>
                  </a:cubicBezTo>
                  <a:cubicBezTo>
                    <a:pt x="846" y="182"/>
                    <a:pt x="846" y="158"/>
                    <a:pt x="870" y="151"/>
                  </a:cubicBezTo>
                  <a:cubicBezTo>
                    <a:pt x="902" y="143"/>
                    <a:pt x="917" y="135"/>
                    <a:pt x="917" y="119"/>
                  </a:cubicBezTo>
                  <a:cubicBezTo>
                    <a:pt x="917" y="111"/>
                    <a:pt x="917" y="103"/>
                    <a:pt x="909" y="95"/>
                  </a:cubicBezTo>
                  <a:cubicBezTo>
                    <a:pt x="909" y="95"/>
                    <a:pt x="902" y="95"/>
                    <a:pt x="894" y="95"/>
                  </a:cubicBezTo>
                  <a:cubicBezTo>
                    <a:pt x="894" y="95"/>
                    <a:pt x="886" y="95"/>
                    <a:pt x="886" y="103"/>
                  </a:cubicBezTo>
                  <a:cubicBezTo>
                    <a:pt x="870" y="103"/>
                    <a:pt x="862" y="111"/>
                    <a:pt x="854" y="111"/>
                  </a:cubicBezTo>
                  <a:cubicBezTo>
                    <a:pt x="838" y="111"/>
                    <a:pt x="831" y="103"/>
                    <a:pt x="831" y="87"/>
                  </a:cubicBezTo>
                  <a:cubicBezTo>
                    <a:pt x="815" y="55"/>
                    <a:pt x="807" y="32"/>
                    <a:pt x="791" y="16"/>
                  </a:cubicBezTo>
                  <a:cubicBezTo>
                    <a:pt x="791" y="16"/>
                    <a:pt x="783" y="16"/>
                    <a:pt x="783" y="8"/>
                  </a:cubicBezTo>
                  <a:lnTo>
                    <a:pt x="783" y="8"/>
                  </a:lnTo>
                  <a:lnTo>
                    <a:pt x="775" y="8"/>
                  </a:lnTo>
                  <a:cubicBezTo>
                    <a:pt x="759" y="32"/>
                    <a:pt x="688" y="111"/>
                    <a:pt x="680" y="127"/>
                  </a:cubicBezTo>
                  <a:cubicBezTo>
                    <a:pt x="664" y="158"/>
                    <a:pt x="657" y="158"/>
                    <a:pt x="617" y="166"/>
                  </a:cubicBezTo>
                  <a:cubicBezTo>
                    <a:pt x="601" y="166"/>
                    <a:pt x="601" y="166"/>
                    <a:pt x="601" y="166"/>
                  </a:cubicBezTo>
                  <a:cubicBezTo>
                    <a:pt x="578" y="166"/>
                    <a:pt x="491" y="190"/>
                    <a:pt x="411" y="206"/>
                  </a:cubicBezTo>
                  <a:cubicBezTo>
                    <a:pt x="325" y="222"/>
                    <a:pt x="269" y="237"/>
                    <a:pt x="261" y="237"/>
                  </a:cubicBezTo>
                  <a:cubicBezTo>
                    <a:pt x="245" y="245"/>
                    <a:pt x="48" y="301"/>
                    <a:pt x="16" y="309"/>
                  </a:cubicBezTo>
                  <a:cubicBezTo>
                    <a:pt x="8" y="625"/>
                    <a:pt x="8" y="625"/>
                    <a:pt x="8" y="625"/>
                  </a:cubicBezTo>
                  <a:cubicBezTo>
                    <a:pt x="8" y="625"/>
                    <a:pt x="8" y="633"/>
                    <a:pt x="16" y="633"/>
                  </a:cubicBezTo>
                  <a:cubicBezTo>
                    <a:pt x="16" y="633"/>
                    <a:pt x="16" y="633"/>
                    <a:pt x="24" y="633"/>
                  </a:cubicBezTo>
                  <a:cubicBezTo>
                    <a:pt x="24" y="625"/>
                    <a:pt x="64" y="617"/>
                    <a:pt x="135" y="601"/>
                  </a:cubicBezTo>
                  <a:cubicBezTo>
                    <a:pt x="269" y="570"/>
                    <a:pt x="491" y="514"/>
                    <a:pt x="514" y="506"/>
                  </a:cubicBezTo>
                  <a:cubicBezTo>
                    <a:pt x="530" y="490"/>
                    <a:pt x="562" y="490"/>
                    <a:pt x="593" y="506"/>
                  </a:cubicBezTo>
                  <a:cubicBezTo>
                    <a:pt x="601" y="506"/>
                    <a:pt x="609" y="498"/>
                    <a:pt x="625" y="498"/>
                  </a:cubicBezTo>
                  <a:cubicBezTo>
                    <a:pt x="649" y="482"/>
                    <a:pt x="680" y="475"/>
                    <a:pt x="704" y="475"/>
                  </a:cubicBezTo>
                  <a:lnTo>
                    <a:pt x="712" y="475"/>
                  </a:lnTo>
                  <a:cubicBezTo>
                    <a:pt x="728" y="482"/>
                    <a:pt x="751" y="514"/>
                    <a:pt x="767" y="538"/>
                  </a:cubicBezTo>
                  <a:close/>
                </a:path>
              </a:pathLst>
            </a:custGeom>
            <a:solidFill>
              <a:schemeClr val="accent6"/>
            </a:solidFill>
            <a:ln>
              <a:solidFill>
                <a:schemeClr val="bg2"/>
              </a:solidFill>
            </a:ln>
            <a:effectLst/>
          </p:spPr>
          <p:txBody>
            <a:bodyPr wrap="none" anchor="ctr"/>
            <a:lstStyle/>
            <a:p>
              <a:endParaRPr lang="en-US" dirty="0">
                <a:latin typeface="Calibri Light" panose="020F0302020204030204"/>
              </a:endParaRPr>
            </a:p>
          </p:txBody>
        </p:sp>
        <p:sp>
          <p:nvSpPr>
            <p:cNvPr id="124" name="Freeform 765"/>
            <p:cNvSpPr>
              <a:spLocks noChangeArrowheads="1"/>
            </p:cNvSpPr>
            <p:nvPr/>
          </p:nvSpPr>
          <p:spPr bwMode="auto">
            <a:xfrm>
              <a:off x="16462674" y="4813878"/>
              <a:ext cx="340939" cy="345577"/>
            </a:xfrm>
            <a:custGeom>
              <a:avLst/>
              <a:gdLst>
                <a:gd name="T0" fmla="*/ 8 w 649"/>
                <a:gd name="T1" fmla="*/ 222 h 658"/>
                <a:gd name="T2" fmla="*/ 8 w 649"/>
                <a:gd name="T3" fmla="*/ 222 h 658"/>
                <a:gd name="T4" fmla="*/ 32 w 649"/>
                <a:gd name="T5" fmla="*/ 325 h 658"/>
                <a:gd name="T6" fmla="*/ 63 w 649"/>
                <a:gd name="T7" fmla="*/ 459 h 658"/>
                <a:gd name="T8" fmla="*/ 79 w 649"/>
                <a:gd name="T9" fmla="*/ 506 h 658"/>
                <a:gd name="T10" fmla="*/ 71 w 649"/>
                <a:gd name="T11" fmla="*/ 554 h 658"/>
                <a:gd name="T12" fmla="*/ 32 w 649"/>
                <a:gd name="T13" fmla="*/ 617 h 658"/>
                <a:gd name="T14" fmla="*/ 63 w 649"/>
                <a:gd name="T15" fmla="*/ 657 h 658"/>
                <a:gd name="T16" fmla="*/ 127 w 649"/>
                <a:gd name="T17" fmla="*/ 601 h 658"/>
                <a:gd name="T18" fmla="*/ 269 w 649"/>
                <a:gd name="T19" fmla="*/ 475 h 658"/>
                <a:gd name="T20" fmla="*/ 514 w 649"/>
                <a:gd name="T21" fmla="*/ 388 h 658"/>
                <a:gd name="T22" fmla="*/ 648 w 649"/>
                <a:gd name="T23" fmla="*/ 325 h 658"/>
                <a:gd name="T24" fmla="*/ 593 w 649"/>
                <a:gd name="T25" fmla="*/ 80 h 658"/>
                <a:gd name="T26" fmla="*/ 585 w 649"/>
                <a:gd name="T27" fmla="*/ 16 h 658"/>
                <a:gd name="T28" fmla="*/ 577 w 649"/>
                <a:gd name="T29" fmla="*/ 16 h 658"/>
                <a:gd name="T30" fmla="*/ 498 w 649"/>
                <a:gd name="T31" fmla="*/ 16 h 658"/>
                <a:gd name="T32" fmla="*/ 8 w 649"/>
                <a:gd name="T33" fmla="*/ 143 h 658"/>
                <a:gd name="T34" fmla="*/ 0 w 649"/>
                <a:gd name="T35" fmla="*/ 143 h 658"/>
                <a:gd name="T36" fmla="*/ 0 w 649"/>
                <a:gd name="T37" fmla="*/ 143 h 658"/>
                <a:gd name="T38" fmla="*/ 8 w 649"/>
                <a:gd name="T39" fmla="*/ 222 h 6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49" h="658">
                  <a:moveTo>
                    <a:pt x="8" y="222"/>
                  </a:moveTo>
                  <a:lnTo>
                    <a:pt x="8" y="222"/>
                  </a:lnTo>
                  <a:cubicBezTo>
                    <a:pt x="8" y="230"/>
                    <a:pt x="16" y="293"/>
                    <a:pt x="32" y="325"/>
                  </a:cubicBezTo>
                  <a:cubicBezTo>
                    <a:pt x="48" y="364"/>
                    <a:pt x="63" y="435"/>
                    <a:pt x="63" y="459"/>
                  </a:cubicBezTo>
                  <a:cubicBezTo>
                    <a:pt x="63" y="483"/>
                    <a:pt x="71" y="491"/>
                    <a:pt x="79" y="506"/>
                  </a:cubicBezTo>
                  <a:cubicBezTo>
                    <a:pt x="87" y="522"/>
                    <a:pt x="87" y="546"/>
                    <a:pt x="71" y="554"/>
                  </a:cubicBezTo>
                  <a:cubicBezTo>
                    <a:pt x="56" y="570"/>
                    <a:pt x="32" y="601"/>
                    <a:pt x="32" y="617"/>
                  </a:cubicBezTo>
                  <a:cubicBezTo>
                    <a:pt x="40" y="625"/>
                    <a:pt x="56" y="641"/>
                    <a:pt x="63" y="657"/>
                  </a:cubicBezTo>
                  <a:cubicBezTo>
                    <a:pt x="87" y="641"/>
                    <a:pt x="111" y="625"/>
                    <a:pt x="127" y="601"/>
                  </a:cubicBezTo>
                  <a:cubicBezTo>
                    <a:pt x="158" y="562"/>
                    <a:pt x="222" y="514"/>
                    <a:pt x="269" y="475"/>
                  </a:cubicBezTo>
                  <a:cubicBezTo>
                    <a:pt x="324" y="435"/>
                    <a:pt x="475" y="396"/>
                    <a:pt x="514" y="388"/>
                  </a:cubicBezTo>
                  <a:cubicBezTo>
                    <a:pt x="530" y="380"/>
                    <a:pt x="593" y="348"/>
                    <a:pt x="648" y="325"/>
                  </a:cubicBezTo>
                  <a:cubicBezTo>
                    <a:pt x="633" y="230"/>
                    <a:pt x="593" y="95"/>
                    <a:pt x="593" y="80"/>
                  </a:cubicBezTo>
                  <a:cubicBezTo>
                    <a:pt x="585" y="72"/>
                    <a:pt x="585" y="40"/>
                    <a:pt x="585" y="16"/>
                  </a:cubicBezTo>
                  <a:cubicBezTo>
                    <a:pt x="577" y="16"/>
                    <a:pt x="577" y="16"/>
                    <a:pt x="577" y="16"/>
                  </a:cubicBezTo>
                  <a:cubicBezTo>
                    <a:pt x="569" y="16"/>
                    <a:pt x="530" y="0"/>
                    <a:pt x="498" y="16"/>
                  </a:cubicBezTo>
                  <a:cubicBezTo>
                    <a:pt x="467" y="32"/>
                    <a:pt x="24" y="135"/>
                    <a:pt x="8" y="143"/>
                  </a:cubicBezTo>
                  <a:cubicBezTo>
                    <a:pt x="0" y="143"/>
                    <a:pt x="0" y="143"/>
                    <a:pt x="0" y="143"/>
                  </a:cubicBezTo>
                  <a:lnTo>
                    <a:pt x="0" y="143"/>
                  </a:lnTo>
                  <a:cubicBezTo>
                    <a:pt x="0" y="151"/>
                    <a:pt x="0" y="214"/>
                    <a:pt x="8" y="222"/>
                  </a:cubicBezTo>
                </a:path>
              </a:pathLst>
            </a:custGeom>
            <a:solidFill>
              <a:schemeClr val="accent6"/>
            </a:solidFill>
            <a:ln>
              <a:solidFill>
                <a:schemeClr val="bg2"/>
              </a:solidFill>
            </a:ln>
            <a:effectLst/>
          </p:spPr>
          <p:txBody>
            <a:bodyPr wrap="none" anchor="ctr"/>
            <a:lstStyle/>
            <a:p>
              <a:endParaRPr lang="en-US" dirty="0">
                <a:latin typeface="Calibri Light" panose="020F0302020204030204"/>
              </a:endParaRPr>
            </a:p>
          </p:txBody>
        </p:sp>
        <p:sp>
          <p:nvSpPr>
            <p:cNvPr id="125" name="Freeform 766"/>
            <p:cNvSpPr>
              <a:spLocks noChangeArrowheads="1"/>
            </p:cNvSpPr>
            <p:nvPr/>
          </p:nvSpPr>
          <p:spPr bwMode="auto">
            <a:xfrm>
              <a:off x="16458035" y="4813878"/>
              <a:ext cx="345577" cy="350216"/>
            </a:xfrm>
            <a:custGeom>
              <a:avLst/>
              <a:gdLst>
                <a:gd name="T0" fmla="*/ 71 w 657"/>
                <a:gd name="T1" fmla="*/ 664 h 665"/>
                <a:gd name="T2" fmla="*/ 71 w 657"/>
                <a:gd name="T3" fmla="*/ 664 h 665"/>
                <a:gd name="T4" fmla="*/ 71 w 657"/>
                <a:gd name="T5" fmla="*/ 657 h 665"/>
                <a:gd name="T6" fmla="*/ 40 w 657"/>
                <a:gd name="T7" fmla="*/ 617 h 665"/>
                <a:gd name="T8" fmla="*/ 79 w 657"/>
                <a:gd name="T9" fmla="*/ 554 h 665"/>
                <a:gd name="T10" fmla="*/ 79 w 657"/>
                <a:gd name="T11" fmla="*/ 506 h 665"/>
                <a:gd name="T12" fmla="*/ 71 w 657"/>
                <a:gd name="T13" fmla="*/ 491 h 665"/>
                <a:gd name="T14" fmla="*/ 64 w 657"/>
                <a:gd name="T15" fmla="*/ 459 h 665"/>
                <a:gd name="T16" fmla="*/ 40 w 657"/>
                <a:gd name="T17" fmla="*/ 332 h 665"/>
                <a:gd name="T18" fmla="*/ 16 w 657"/>
                <a:gd name="T19" fmla="*/ 245 h 665"/>
                <a:gd name="T20" fmla="*/ 8 w 657"/>
                <a:gd name="T21" fmla="*/ 222 h 665"/>
                <a:gd name="T22" fmla="*/ 8 w 657"/>
                <a:gd name="T23" fmla="*/ 174 h 665"/>
                <a:gd name="T24" fmla="*/ 0 w 657"/>
                <a:gd name="T25" fmla="*/ 151 h 665"/>
                <a:gd name="T26" fmla="*/ 0 w 657"/>
                <a:gd name="T27" fmla="*/ 143 h 665"/>
                <a:gd name="T28" fmla="*/ 0 w 657"/>
                <a:gd name="T29" fmla="*/ 143 h 665"/>
                <a:gd name="T30" fmla="*/ 8 w 657"/>
                <a:gd name="T31" fmla="*/ 143 h 665"/>
                <a:gd name="T32" fmla="*/ 16 w 657"/>
                <a:gd name="T33" fmla="*/ 143 h 665"/>
                <a:gd name="T34" fmla="*/ 127 w 657"/>
                <a:gd name="T35" fmla="*/ 111 h 665"/>
                <a:gd name="T36" fmla="*/ 506 w 657"/>
                <a:gd name="T37" fmla="*/ 16 h 665"/>
                <a:gd name="T38" fmla="*/ 585 w 657"/>
                <a:gd name="T39" fmla="*/ 16 h 665"/>
                <a:gd name="T40" fmla="*/ 585 w 657"/>
                <a:gd name="T41" fmla="*/ 16 h 665"/>
                <a:gd name="T42" fmla="*/ 593 w 657"/>
                <a:gd name="T43" fmla="*/ 16 h 665"/>
                <a:gd name="T44" fmla="*/ 593 w 657"/>
                <a:gd name="T45" fmla="*/ 16 h 665"/>
                <a:gd name="T46" fmla="*/ 601 w 657"/>
                <a:gd name="T47" fmla="*/ 80 h 665"/>
                <a:gd name="T48" fmla="*/ 656 w 657"/>
                <a:gd name="T49" fmla="*/ 325 h 665"/>
                <a:gd name="T50" fmla="*/ 656 w 657"/>
                <a:gd name="T51" fmla="*/ 325 h 665"/>
                <a:gd name="T52" fmla="*/ 656 w 657"/>
                <a:gd name="T53" fmla="*/ 325 h 665"/>
                <a:gd name="T54" fmla="*/ 617 w 657"/>
                <a:gd name="T55" fmla="*/ 340 h 665"/>
                <a:gd name="T56" fmla="*/ 522 w 657"/>
                <a:gd name="T57" fmla="*/ 388 h 665"/>
                <a:gd name="T58" fmla="*/ 490 w 657"/>
                <a:gd name="T59" fmla="*/ 404 h 665"/>
                <a:gd name="T60" fmla="*/ 285 w 657"/>
                <a:gd name="T61" fmla="*/ 483 h 665"/>
                <a:gd name="T62" fmla="*/ 143 w 657"/>
                <a:gd name="T63" fmla="*/ 601 h 665"/>
                <a:gd name="T64" fmla="*/ 87 w 657"/>
                <a:gd name="T65" fmla="*/ 649 h 665"/>
                <a:gd name="T66" fmla="*/ 79 w 657"/>
                <a:gd name="T67" fmla="*/ 657 h 665"/>
                <a:gd name="T68" fmla="*/ 71 w 657"/>
                <a:gd name="T69" fmla="*/ 664 h 665"/>
                <a:gd name="T70" fmla="*/ 8 w 657"/>
                <a:gd name="T71" fmla="*/ 151 h 665"/>
                <a:gd name="T72" fmla="*/ 8 w 657"/>
                <a:gd name="T73" fmla="*/ 151 h 665"/>
                <a:gd name="T74" fmla="*/ 16 w 657"/>
                <a:gd name="T75" fmla="*/ 174 h 665"/>
                <a:gd name="T76" fmla="*/ 16 w 657"/>
                <a:gd name="T77" fmla="*/ 214 h 665"/>
                <a:gd name="T78" fmla="*/ 24 w 657"/>
                <a:gd name="T79" fmla="*/ 245 h 665"/>
                <a:gd name="T80" fmla="*/ 40 w 657"/>
                <a:gd name="T81" fmla="*/ 325 h 665"/>
                <a:gd name="T82" fmla="*/ 71 w 657"/>
                <a:gd name="T83" fmla="*/ 459 h 665"/>
                <a:gd name="T84" fmla="*/ 79 w 657"/>
                <a:gd name="T85" fmla="*/ 491 h 665"/>
                <a:gd name="T86" fmla="*/ 87 w 657"/>
                <a:gd name="T87" fmla="*/ 506 h 665"/>
                <a:gd name="T88" fmla="*/ 79 w 657"/>
                <a:gd name="T89" fmla="*/ 562 h 665"/>
                <a:gd name="T90" fmla="*/ 48 w 657"/>
                <a:gd name="T91" fmla="*/ 617 h 665"/>
                <a:gd name="T92" fmla="*/ 71 w 657"/>
                <a:gd name="T93" fmla="*/ 649 h 665"/>
                <a:gd name="T94" fmla="*/ 87 w 657"/>
                <a:gd name="T95" fmla="*/ 641 h 665"/>
                <a:gd name="T96" fmla="*/ 135 w 657"/>
                <a:gd name="T97" fmla="*/ 601 h 665"/>
                <a:gd name="T98" fmla="*/ 277 w 657"/>
                <a:gd name="T99" fmla="*/ 475 h 665"/>
                <a:gd name="T100" fmla="*/ 483 w 657"/>
                <a:gd name="T101" fmla="*/ 396 h 665"/>
                <a:gd name="T102" fmla="*/ 514 w 657"/>
                <a:gd name="T103" fmla="*/ 380 h 665"/>
                <a:gd name="T104" fmla="*/ 617 w 657"/>
                <a:gd name="T105" fmla="*/ 340 h 665"/>
                <a:gd name="T106" fmla="*/ 649 w 657"/>
                <a:gd name="T107" fmla="*/ 317 h 665"/>
                <a:gd name="T108" fmla="*/ 593 w 657"/>
                <a:gd name="T109" fmla="*/ 80 h 665"/>
                <a:gd name="T110" fmla="*/ 585 w 657"/>
                <a:gd name="T111" fmla="*/ 24 h 665"/>
                <a:gd name="T112" fmla="*/ 585 w 657"/>
                <a:gd name="T113" fmla="*/ 24 h 665"/>
                <a:gd name="T114" fmla="*/ 506 w 657"/>
                <a:gd name="T115" fmla="*/ 24 h 665"/>
                <a:gd name="T116" fmla="*/ 127 w 657"/>
                <a:gd name="T117" fmla="*/ 119 h 665"/>
                <a:gd name="T118" fmla="*/ 16 w 657"/>
                <a:gd name="T119" fmla="*/ 151 h 665"/>
                <a:gd name="T120" fmla="*/ 8 w 657"/>
                <a:gd name="T121" fmla="*/ 151 h 6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57" h="665">
                  <a:moveTo>
                    <a:pt x="71" y="664"/>
                  </a:moveTo>
                  <a:lnTo>
                    <a:pt x="71" y="664"/>
                  </a:lnTo>
                  <a:cubicBezTo>
                    <a:pt x="71" y="657"/>
                    <a:pt x="71" y="657"/>
                    <a:pt x="71" y="657"/>
                  </a:cubicBezTo>
                  <a:cubicBezTo>
                    <a:pt x="48" y="641"/>
                    <a:pt x="40" y="625"/>
                    <a:pt x="40" y="617"/>
                  </a:cubicBezTo>
                  <a:cubicBezTo>
                    <a:pt x="40" y="601"/>
                    <a:pt x="64" y="570"/>
                    <a:pt x="79" y="554"/>
                  </a:cubicBezTo>
                  <a:cubicBezTo>
                    <a:pt x="95" y="546"/>
                    <a:pt x="87" y="514"/>
                    <a:pt x="79" y="506"/>
                  </a:cubicBezTo>
                  <a:cubicBezTo>
                    <a:pt x="79" y="498"/>
                    <a:pt x="79" y="498"/>
                    <a:pt x="71" y="491"/>
                  </a:cubicBezTo>
                  <a:cubicBezTo>
                    <a:pt x="71" y="483"/>
                    <a:pt x="64" y="475"/>
                    <a:pt x="64" y="459"/>
                  </a:cubicBezTo>
                  <a:cubicBezTo>
                    <a:pt x="64" y="443"/>
                    <a:pt x="56" y="372"/>
                    <a:pt x="40" y="332"/>
                  </a:cubicBezTo>
                  <a:cubicBezTo>
                    <a:pt x="24" y="301"/>
                    <a:pt x="16" y="269"/>
                    <a:pt x="16" y="245"/>
                  </a:cubicBezTo>
                  <a:cubicBezTo>
                    <a:pt x="16" y="230"/>
                    <a:pt x="8" y="222"/>
                    <a:pt x="8" y="222"/>
                  </a:cubicBezTo>
                  <a:cubicBezTo>
                    <a:pt x="8" y="222"/>
                    <a:pt x="8" y="206"/>
                    <a:pt x="8" y="174"/>
                  </a:cubicBezTo>
                  <a:cubicBezTo>
                    <a:pt x="8" y="158"/>
                    <a:pt x="0" y="151"/>
                    <a:pt x="0" y="151"/>
                  </a:cubicBezTo>
                  <a:cubicBezTo>
                    <a:pt x="0" y="143"/>
                    <a:pt x="0" y="143"/>
                    <a:pt x="0" y="143"/>
                  </a:cubicBezTo>
                  <a:lnTo>
                    <a:pt x="0" y="143"/>
                  </a:lnTo>
                  <a:cubicBezTo>
                    <a:pt x="8" y="143"/>
                    <a:pt x="8" y="143"/>
                    <a:pt x="8" y="143"/>
                  </a:cubicBezTo>
                  <a:cubicBezTo>
                    <a:pt x="8" y="143"/>
                    <a:pt x="8" y="143"/>
                    <a:pt x="16" y="143"/>
                  </a:cubicBezTo>
                  <a:cubicBezTo>
                    <a:pt x="16" y="135"/>
                    <a:pt x="56" y="127"/>
                    <a:pt x="127" y="111"/>
                  </a:cubicBezTo>
                  <a:cubicBezTo>
                    <a:pt x="261" y="80"/>
                    <a:pt x="483" y="24"/>
                    <a:pt x="506" y="16"/>
                  </a:cubicBezTo>
                  <a:cubicBezTo>
                    <a:pt x="522" y="0"/>
                    <a:pt x="554" y="0"/>
                    <a:pt x="585" y="16"/>
                  </a:cubicBezTo>
                  <a:lnTo>
                    <a:pt x="585" y="16"/>
                  </a:lnTo>
                  <a:cubicBezTo>
                    <a:pt x="593" y="16"/>
                    <a:pt x="593" y="16"/>
                    <a:pt x="593" y="16"/>
                  </a:cubicBezTo>
                  <a:lnTo>
                    <a:pt x="593" y="16"/>
                  </a:lnTo>
                  <a:cubicBezTo>
                    <a:pt x="601" y="64"/>
                    <a:pt x="601" y="72"/>
                    <a:pt x="601" y="80"/>
                  </a:cubicBezTo>
                  <a:cubicBezTo>
                    <a:pt x="609" y="95"/>
                    <a:pt x="649" y="230"/>
                    <a:pt x="656" y="325"/>
                  </a:cubicBezTo>
                  <a:lnTo>
                    <a:pt x="656" y="325"/>
                  </a:lnTo>
                  <a:lnTo>
                    <a:pt x="656" y="325"/>
                  </a:lnTo>
                  <a:cubicBezTo>
                    <a:pt x="641" y="332"/>
                    <a:pt x="633" y="340"/>
                    <a:pt x="617" y="340"/>
                  </a:cubicBezTo>
                  <a:cubicBezTo>
                    <a:pt x="577" y="364"/>
                    <a:pt x="538" y="388"/>
                    <a:pt x="522" y="388"/>
                  </a:cubicBezTo>
                  <a:cubicBezTo>
                    <a:pt x="514" y="396"/>
                    <a:pt x="498" y="396"/>
                    <a:pt x="490" y="404"/>
                  </a:cubicBezTo>
                  <a:cubicBezTo>
                    <a:pt x="427" y="420"/>
                    <a:pt x="324" y="451"/>
                    <a:pt x="285" y="483"/>
                  </a:cubicBezTo>
                  <a:cubicBezTo>
                    <a:pt x="230" y="514"/>
                    <a:pt x="174" y="570"/>
                    <a:pt x="143" y="601"/>
                  </a:cubicBezTo>
                  <a:cubicBezTo>
                    <a:pt x="127" y="625"/>
                    <a:pt x="103" y="633"/>
                    <a:pt x="87" y="649"/>
                  </a:cubicBezTo>
                  <a:cubicBezTo>
                    <a:pt x="87" y="657"/>
                    <a:pt x="79" y="657"/>
                    <a:pt x="79" y="657"/>
                  </a:cubicBezTo>
                  <a:lnTo>
                    <a:pt x="71" y="664"/>
                  </a:lnTo>
                  <a:close/>
                  <a:moveTo>
                    <a:pt x="8" y="151"/>
                  </a:moveTo>
                  <a:lnTo>
                    <a:pt x="8" y="151"/>
                  </a:lnTo>
                  <a:cubicBezTo>
                    <a:pt x="8" y="151"/>
                    <a:pt x="8" y="158"/>
                    <a:pt x="16" y="174"/>
                  </a:cubicBezTo>
                  <a:cubicBezTo>
                    <a:pt x="16" y="190"/>
                    <a:pt x="16" y="214"/>
                    <a:pt x="16" y="214"/>
                  </a:cubicBezTo>
                  <a:cubicBezTo>
                    <a:pt x="16" y="222"/>
                    <a:pt x="16" y="230"/>
                    <a:pt x="24" y="245"/>
                  </a:cubicBezTo>
                  <a:cubicBezTo>
                    <a:pt x="24" y="269"/>
                    <a:pt x="32" y="301"/>
                    <a:pt x="40" y="325"/>
                  </a:cubicBezTo>
                  <a:cubicBezTo>
                    <a:pt x="64" y="364"/>
                    <a:pt x="71" y="435"/>
                    <a:pt x="71" y="459"/>
                  </a:cubicBezTo>
                  <a:cubicBezTo>
                    <a:pt x="71" y="475"/>
                    <a:pt x="79" y="483"/>
                    <a:pt x="79" y="491"/>
                  </a:cubicBezTo>
                  <a:cubicBezTo>
                    <a:pt x="87" y="491"/>
                    <a:pt x="87" y="498"/>
                    <a:pt x="87" y="506"/>
                  </a:cubicBezTo>
                  <a:cubicBezTo>
                    <a:pt x="95" y="514"/>
                    <a:pt x="103" y="546"/>
                    <a:pt x="79" y="562"/>
                  </a:cubicBezTo>
                  <a:cubicBezTo>
                    <a:pt x="64" y="570"/>
                    <a:pt x="48" y="601"/>
                    <a:pt x="48" y="617"/>
                  </a:cubicBezTo>
                  <a:cubicBezTo>
                    <a:pt x="48" y="617"/>
                    <a:pt x="48" y="625"/>
                    <a:pt x="71" y="649"/>
                  </a:cubicBezTo>
                  <a:cubicBezTo>
                    <a:pt x="79" y="649"/>
                    <a:pt x="79" y="649"/>
                    <a:pt x="87" y="641"/>
                  </a:cubicBezTo>
                  <a:cubicBezTo>
                    <a:pt x="103" y="633"/>
                    <a:pt x="119" y="617"/>
                    <a:pt x="135" y="601"/>
                  </a:cubicBezTo>
                  <a:cubicBezTo>
                    <a:pt x="166" y="562"/>
                    <a:pt x="230" y="514"/>
                    <a:pt x="277" y="475"/>
                  </a:cubicBezTo>
                  <a:cubicBezTo>
                    <a:pt x="324" y="443"/>
                    <a:pt x="427" y="411"/>
                    <a:pt x="483" y="396"/>
                  </a:cubicBezTo>
                  <a:cubicBezTo>
                    <a:pt x="498" y="388"/>
                    <a:pt x="514" y="388"/>
                    <a:pt x="514" y="380"/>
                  </a:cubicBezTo>
                  <a:cubicBezTo>
                    <a:pt x="538" y="380"/>
                    <a:pt x="577" y="356"/>
                    <a:pt x="617" y="340"/>
                  </a:cubicBezTo>
                  <a:cubicBezTo>
                    <a:pt x="625" y="332"/>
                    <a:pt x="641" y="325"/>
                    <a:pt x="649" y="317"/>
                  </a:cubicBezTo>
                  <a:cubicBezTo>
                    <a:pt x="641" y="230"/>
                    <a:pt x="601" y="95"/>
                    <a:pt x="593" y="80"/>
                  </a:cubicBezTo>
                  <a:cubicBezTo>
                    <a:pt x="593" y="72"/>
                    <a:pt x="593" y="56"/>
                    <a:pt x="585" y="24"/>
                  </a:cubicBezTo>
                  <a:lnTo>
                    <a:pt x="585" y="24"/>
                  </a:lnTo>
                  <a:cubicBezTo>
                    <a:pt x="554" y="8"/>
                    <a:pt x="522" y="8"/>
                    <a:pt x="506" y="24"/>
                  </a:cubicBezTo>
                  <a:cubicBezTo>
                    <a:pt x="483" y="32"/>
                    <a:pt x="269" y="87"/>
                    <a:pt x="127" y="119"/>
                  </a:cubicBezTo>
                  <a:cubicBezTo>
                    <a:pt x="71" y="135"/>
                    <a:pt x="16" y="143"/>
                    <a:pt x="16" y="151"/>
                  </a:cubicBezTo>
                  <a:lnTo>
                    <a:pt x="8" y="151"/>
                  </a:lnTo>
                  <a:close/>
                </a:path>
              </a:pathLst>
            </a:custGeom>
            <a:solidFill>
              <a:schemeClr val="accent6"/>
            </a:solidFill>
            <a:ln>
              <a:solidFill>
                <a:schemeClr val="bg2"/>
              </a:solidFill>
            </a:ln>
            <a:effectLst/>
          </p:spPr>
          <p:txBody>
            <a:bodyPr wrap="none" anchor="ctr"/>
            <a:lstStyle/>
            <a:p>
              <a:endParaRPr lang="en-US" dirty="0">
                <a:latin typeface="Calibri Light" panose="020F0302020204030204"/>
              </a:endParaRPr>
            </a:p>
          </p:txBody>
        </p:sp>
        <p:sp>
          <p:nvSpPr>
            <p:cNvPr id="126" name="Freeform 767"/>
            <p:cNvSpPr>
              <a:spLocks noChangeArrowheads="1"/>
            </p:cNvSpPr>
            <p:nvPr/>
          </p:nvSpPr>
          <p:spPr bwMode="auto">
            <a:xfrm>
              <a:off x="15323896" y="4169111"/>
              <a:ext cx="1484356" cy="1097032"/>
            </a:xfrm>
            <a:custGeom>
              <a:avLst/>
              <a:gdLst>
                <a:gd name="T0" fmla="*/ 2807 w 2823"/>
                <a:gd name="T1" fmla="*/ 1692 h 2088"/>
                <a:gd name="T2" fmla="*/ 2688 w 2823"/>
                <a:gd name="T3" fmla="*/ 1731 h 2088"/>
                <a:gd name="T4" fmla="*/ 2656 w 2823"/>
                <a:gd name="T5" fmla="*/ 1723 h 2088"/>
                <a:gd name="T6" fmla="*/ 2577 w 2823"/>
                <a:gd name="T7" fmla="*/ 1779 h 2088"/>
                <a:gd name="T8" fmla="*/ 2388 w 2823"/>
                <a:gd name="T9" fmla="*/ 1842 h 2088"/>
                <a:gd name="T10" fmla="*/ 2229 w 2823"/>
                <a:gd name="T11" fmla="*/ 1921 h 2088"/>
                <a:gd name="T12" fmla="*/ 2229 w 2823"/>
                <a:gd name="T13" fmla="*/ 1882 h 2088"/>
                <a:gd name="T14" fmla="*/ 2237 w 2823"/>
                <a:gd name="T15" fmla="*/ 1779 h 2088"/>
                <a:gd name="T16" fmla="*/ 2229 w 2823"/>
                <a:gd name="T17" fmla="*/ 1684 h 2088"/>
                <a:gd name="T18" fmla="*/ 2174 w 2823"/>
                <a:gd name="T19" fmla="*/ 1447 h 2088"/>
                <a:gd name="T20" fmla="*/ 2166 w 2823"/>
                <a:gd name="T21" fmla="*/ 1368 h 2088"/>
                <a:gd name="T22" fmla="*/ 2158 w 2823"/>
                <a:gd name="T23" fmla="*/ 1036 h 2088"/>
                <a:gd name="T24" fmla="*/ 2064 w 2823"/>
                <a:gd name="T25" fmla="*/ 664 h 2088"/>
                <a:gd name="T26" fmla="*/ 1992 w 2823"/>
                <a:gd name="T27" fmla="*/ 569 h 2088"/>
                <a:gd name="T28" fmla="*/ 1976 w 2823"/>
                <a:gd name="T29" fmla="*/ 348 h 2088"/>
                <a:gd name="T30" fmla="*/ 1897 w 2823"/>
                <a:gd name="T31" fmla="*/ 190 h 2088"/>
                <a:gd name="T32" fmla="*/ 1874 w 2823"/>
                <a:gd name="T33" fmla="*/ 0 h 2088"/>
                <a:gd name="T34" fmla="*/ 1123 w 2823"/>
                <a:gd name="T35" fmla="*/ 451 h 2088"/>
                <a:gd name="T36" fmla="*/ 1044 w 2823"/>
                <a:gd name="T37" fmla="*/ 561 h 2088"/>
                <a:gd name="T38" fmla="*/ 1020 w 2823"/>
                <a:gd name="T39" fmla="*/ 656 h 2088"/>
                <a:gd name="T40" fmla="*/ 1067 w 2823"/>
                <a:gd name="T41" fmla="*/ 672 h 2088"/>
                <a:gd name="T42" fmla="*/ 1059 w 2823"/>
                <a:gd name="T43" fmla="*/ 727 h 2088"/>
                <a:gd name="T44" fmla="*/ 1067 w 2823"/>
                <a:gd name="T45" fmla="*/ 806 h 2088"/>
                <a:gd name="T46" fmla="*/ 1059 w 2823"/>
                <a:gd name="T47" fmla="*/ 917 h 2088"/>
                <a:gd name="T48" fmla="*/ 988 w 2823"/>
                <a:gd name="T49" fmla="*/ 957 h 2088"/>
                <a:gd name="T50" fmla="*/ 933 w 2823"/>
                <a:gd name="T51" fmla="*/ 1028 h 2088"/>
                <a:gd name="T52" fmla="*/ 870 w 2823"/>
                <a:gd name="T53" fmla="*/ 1083 h 2088"/>
                <a:gd name="T54" fmla="*/ 743 w 2823"/>
                <a:gd name="T55" fmla="*/ 1083 h 2088"/>
                <a:gd name="T56" fmla="*/ 641 w 2823"/>
                <a:gd name="T57" fmla="*/ 1123 h 2088"/>
                <a:gd name="T58" fmla="*/ 206 w 2823"/>
                <a:gd name="T59" fmla="*/ 1186 h 2088"/>
                <a:gd name="T60" fmla="*/ 182 w 2823"/>
                <a:gd name="T61" fmla="*/ 1305 h 2088"/>
                <a:gd name="T62" fmla="*/ 237 w 2823"/>
                <a:gd name="T63" fmla="*/ 1383 h 2088"/>
                <a:gd name="T64" fmla="*/ 229 w 2823"/>
                <a:gd name="T65" fmla="*/ 1478 h 2088"/>
                <a:gd name="T66" fmla="*/ 0 w 2823"/>
                <a:gd name="T67" fmla="*/ 1731 h 2088"/>
                <a:gd name="T68" fmla="*/ 1439 w 2823"/>
                <a:gd name="T69" fmla="*/ 1565 h 2088"/>
                <a:gd name="T70" fmla="*/ 1644 w 2823"/>
                <a:gd name="T71" fmla="*/ 1605 h 2088"/>
                <a:gd name="T72" fmla="*/ 1787 w 2823"/>
                <a:gd name="T73" fmla="*/ 1763 h 2088"/>
                <a:gd name="T74" fmla="*/ 2103 w 2823"/>
                <a:gd name="T75" fmla="*/ 1882 h 2088"/>
                <a:gd name="T76" fmla="*/ 2135 w 2823"/>
                <a:gd name="T77" fmla="*/ 2008 h 2088"/>
                <a:gd name="T78" fmla="*/ 2166 w 2823"/>
                <a:gd name="T79" fmla="*/ 2079 h 2088"/>
                <a:gd name="T80" fmla="*/ 2609 w 2823"/>
                <a:gd name="T81" fmla="*/ 1850 h 2088"/>
                <a:gd name="T82" fmla="*/ 2807 w 2823"/>
                <a:gd name="T83" fmla="*/ 1692 h 20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823" h="2088">
                  <a:moveTo>
                    <a:pt x="2807" y="1692"/>
                  </a:moveTo>
                  <a:lnTo>
                    <a:pt x="2807" y="1692"/>
                  </a:lnTo>
                  <a:cubicBezTo>
                    <a:pt x="2791" y="1684"/>
                    <a:pt x="2767" y="1716"/>
                    <a:pt x="2728" y="1700"/>
                  </a:cubicBezTo>
                  <a:cubicBezTo>
                    <a:pt x="2696" y="1676"/>
                    <a:pt x="2696" y="1716"/>
                    <a:pt x="2688" y="1731"/>
                  </a:cubicBezTo>
                  <a:cubicBezTo>
                    <a:pt x="2688" y="1739"/>
                    <a:pt x="2641" y="1795"/>
                    <a:pt x="2625" y="1795"/>
                  </a:cubicBezTo>
                  <a:cubicBezTo>
                    <a:pt x="2617" y="1787"/>
                    <a:pt x="2648" y="1747"/>
                    <a:pt x="2656" y="1723"/>
                  </a:cubicBezTo>
                  <a:cubicBezTo>
                    <a:pt x="2672" y="1700"/>
                    <a:pt x="2664" y="1652"/>
                    <a:pt x="2656" y="1676"/>
                  </a:cubicBezTo>
                  <a:cubicBezTo>
                    <a:pt x="2648" y="1708"/>
                    <a:pt x="2609" y="1755"/>
                    <a:pt x="2577" y="1779"/>
                  </a:cubicBezTo>
                  <a:cubicBezTo>
                    <a:pt x="2538" y="1795"/>
                    <a:pt x="2490" y="1803"/>
                    <a:pt x="2467" y="1803"/>
                  </a:cubicBezTo>
                  <a:cubicBezTo>
                    <a:pt x="2435" y="1810"/>
                    <a:pt x="2403" y="1810"/>
                    <a:pt x="2388" y="1842"/>
                  </a:cubicBezTo>
                  <a:cubicBezTo>
                    <a:pt x="2372" y="1874"/>
                    <a:pt x="2340" y="1866"/>
                    <a:pt x="2308" y="1874"/>
                  </a:cubicBezTo>
                  <a:cubicBezTo>
                    <a:pt x="2277" y="1882"/>
                    <a:pt x="2253" y="1913"/>
                    <a:pt x="2229" y="1921"/>
                  </a:cubicBezTo>
                  <a:cubicBezTo>
                    <a:pt x="2206" y="1937"/>
                    <a:pt x="2182" y="1937"/>
                    <a:pt x="2206" y="1905"/>
                  </a:cubicBezTo>
                  <a:cubicBezTo>
                    <a:pt x="2214" y="1897"/>
                    <a:pt x="2222" y="1889"/>
                    <a:pt x="2229" y="1882"/>
                  </a:cubicBezTo>
                  <a:cubicBezTo>
                    <a:pt x="2222" y="1866"/>
                    <a:pt x="2206" y="1850"/>
                    <a:pt x="2198" y="1842"/>
                  </a:cubicBezTo>
                  <a:cubicBezTo>
                    <a:pt x="2198" y="1826"/>
                    <a:pt x="2222" y="1795"/>
                    <a:pt x="2237" y="1779"/>
                  </a:cubicBezTo>
                  <a:cubicBezTo>
                    <a:pt x="2253" y="1771"/>
                    <a:pt x="2253" y="1747"/>
                    <a:pt x="2245" y="1731"/>
                  </a:cubicBezTo>
                  <a:cubicBezTo>
                    <a:pt x="2237" y="1716"/>
                    <a:pt x="2229" y="1708"/>
                    <a:pt x="2229" y="1684"/>
                  </a:cubicBezTo>
                  <a:cubicBezTo>
                    <a:pt x="2229" y="1660"/>
                    <a:pt x="2214" y="1589"/>
                    <a:pt x="2198" y="1550"/>
                  </a:cubicBezTo>
                  <a:cubicBezTo>
                    <a:pt x="2182" y="1518"/>
                    <a:pt x="2174" y="1455"/>
                    <a:pt x="2174" y="1447"/>
                  </a:cubicBezTo>
                  <a:cubicBezTo>
                    <a:pt x="2166" y="1439"/>
                    <a:pt x="2166" y="1376"/>
                    <a:pt x="2166" y="1368"/>
                  </a:cubicBezTo>
                  <a:lnTo>
                    <a:pt x="2166" y="1368"/>
                  </a:lnTo>
                  <a:cubicBezTo>
                    <a:pt x="2158" y="1368"/>
                    <a:pt x="2158" y="1360"/>
                    <a:pt x="2158" y="1360"/>
                  </a:cubicBezTo>
                  <a:cubicBezTo>
                    <a:pt x="2158" y="1036"/>
                    <a:pt x="2158" y="1036"/>
                    <a:pt x="2158" y="1036"/>
                  </a:cubicBezTo>
                  <a:cubicBezTo>
                    <a:pt x="2158" y="1028"/>
                    <a:pt x="2127" y="870"/>
                    <a:pt x="2111" y="814"/>
                  </a:cubicBezTo>
                  <a:cubicBezTo>
                    <a:pt x="2095" y="759"/>
                    <a:pt x="2079" y="688"/>
                    <a:pt x="2064" y="664"/>
                  </a:cubicBezTo>
                  <a:cubicBezTo>
                    <a:pt x="2048" y="633"/>
                    <a:pt x="2048" y="664"/>
                    <a:pt x="2024" y="664"/>
                  </a:cubicBezTo>
                  <a:cubicBezTo>
                    <a:pt x="2000" y="656"/>
                    <a:pt x="1992" y="593"/>
                    <a:pt x="1992" y="569"/>
                  </a:cubicBezTo>
                  <a:cubicBezTo>
                    <a:pt x="1992" y="546"/>
                    <a:pt x="1984" y="482"/>
                    <a:pt x="1969" y="443"/>
                  </a:cubicBezTo>
                  <a:cubicBezTo>
                    <a:pt x="1953" y="403"/>
                    <a:pt x="1976" y="379"/>
                    <a:pt x="1976" y="348"/>
                  </a:cubicBezTo>
                  <a:cubicBezTo>
                    <a:pt x="1969" y="324"/>
                    <a:pt x="1953" y="269"/>
                    <a:pt x="1937" y="245"/>
                  </a:cubicBezTo>
                  <a:cubicBezTo>
                    <a:pt x="1929" y="222"/>
                    <a:pt x="1905" y="222"/>
                    <a:pt x="1897" y="190"/>
                  </a:cubicBezTo>
                  <a:cubicBezTo>
                    <a:pt x="1889" y="150"/>
                    <a:pt x="1897" y="111"/>
                    <a:pt x="1889" y="95"/>
                  </a:cubicBezTo>
                  <a:cubicBezTo>
                    <a:pt x="1882" y="79"/>
                    <a:pt x="1874" y="24"/>
                    <a:pt x="1874" y="0"/>
                  </a:cubicBezTo>
                  <a:cubicBezTo>
                    <a:pt x="1629" y="55"/>
                    <a:pt x="1399" y="111"/>
                    <a:pt x="1384" y="111"/>
                  </a:cubicBezTo>
                  <a:cubicBezTo>
                    <a:pt x="1344" y="119"/>
                    <a:pt x="1123" y="411"/>
                    <a:pt x="1123" y="451"/>
                  </a:cubicBezTo>
                  <a:cubicBezTo>
                    <a:pt x="1123" y="482"/>
                    <a:pt x="1067" y="530"/>
                    <a:pt x="1028" y="561"/>
                  </a:cubicBezTo>
                  <a:cubicBezTo>
                    <a:pt x="1044" y="561"/>
                    <a:pt x="1044" y="561"/>
                    <a:pt x="1044" y="561"/>
                  </a:cubicBezTo>
                  <a:cubicBezTo>
                    <a:pt x="1028" y="577"/>
                    <a:pt x="980" y="633"/>
                    <a:pt x="980" y="640"/>
                  </a:cubicBezTo>
                  <a:cubicBezTo>
                    <a:pt x="980" y="648"/>
                    <a:pt x="1012" y="664"/>
                    <a:pt x="1020" y="656"/>
                  </a:cubicBezTo>
                  <a:cubicBezTo>
                    <a:pt x="1028" y="648"/>
                    <a:pt x="1059" y="640"/>
                    <a:pt x="1052" y="664"/>
                  </a:cubicBezTo>
                  <a:cubicBezTo>
                    <a:pt x="1052" y="680"/>
                    <a:pt x="1052" y="688"/>
                    <a:pt x="1067" y="672"/>
                  </a:cubicBezTo>
                  <a:cubicBezTo>
                    <a:pt x="1083" y="664"/>
                    <a:pt x="1107" y="680"/>
                    <a:pt x="1083" y="688"/>
                  </a:cubicBezTo>
                  <a:cubicBezTo>
                    <a:pt x="1067" y="696"/>
                    <a:pt x="1052" y="719"/>
                    <a:pt x="1059" y="727"/>
                  </a:cubicBezTo>
                  <a:cubicBezTo>
                    <a:pt x="1059" y="727"/>
                    <a:pt x="1052" y="735"/>
                    <a:pt x="1052" y="759"/>
                  </a:cubicBezTo>
                  <a:cubicBezTo>
                    <a:pt x="1052" y="775"/>
                    <a:pt x="1059" y="790"/>
                    <a:pt x="1067" y="806"/>
                  </a:cubicBezTo>
                  <a:cubicBezTo>
                    <a:pt x="1075" y="830"/>
                    <a:pt x="1091" y="846"/>
                    <a:pt x="1083" y="862"/>
                  </a:cubicBezTo>
                  <a:cubicBezTo>
                    <a:pt x="1083" y="886"/>
                    <a:pt x="1083" y="917"/>
                    <a:pt x="1059" y="917"/>
                  </a:cubicBezTo>
                  <a:cubicBezTo>
                    <a:pt x="1044" y="917"/>
                    <a:pt x="1028" y="901"/>
                    <a:pt x="1020" y="925"/>
                  </a:cubicBezTo>
                  <a:cubicBezTo>
                    <a:pt x="1012" y="941"/>
                    <a:pt x="1004" y="957"/>
                    <a:pt x="988" y="957"/>
                  </a:cubicBezTo>
                  <a:cubicBezTo>
                    <a:pt x="980" y="965"/>
                    <a:pt x="965" y="965"/>
                    <a:pt x="965" y="980"/>
                  </a:cubicBezTo>
                  <a:cubicBezTo>
                    <a:pt x="957" y="996"/>
                    <a:pt x="949" y="1012"/>
                    <a:pt x="933" y="1028"/>
                  </a:cubicBezTo>
                  <a:cubicBezTo>
                    <a:pt x="909" y="1036"/>
                    <a:pt x="894" y="1052"/>
                    <a:pt x="885" y="1059"/>
                  </a:cubicBezTo>
                  <a:cubicBezTo>
                    <a:pt x="878" y="1075"/>
                    <a:pt x="885" y="1083"/>
                    <a:pt x="870" y="1083"/>
                  </a:cubicBezTo>
                  <a:cubicBezTo>
                    <a:pt x="854" y="1075"/>
                    <a:pt x="846" y="1075"/>
                    <a:pt x="822" y="1075"/>
                  </a:cubicBezTo>
                  <a:cubicBezTo>
                    <a:pt x="799" y="1075"/>
                    <a:pt x="759" y="1075"/>
                    <a:pt x="743" y="1083"/>
                  </a:cubicBezTo>
                  <a:cubicBezTo>
                    <a:pt x="727" y="1099"/>
                    <a:pt x="696" y="1107"/>
                    <a:pt x="680" y="1115"/>
                  </a:cubicBezTo>
                  <a:cubicBezTo>
                    <a:pt x="672" y="1130"/>
                    <a:pt x="656" y="1139"/>
                    <a:pt x="641" y="1123"/>
                  </a:cubicBezTo>
                  <a:cubicBezTo>
                    <a:pt x="617" y="1107"/>
                    <a:pt x="593" y="1091"/>
                    <a:pt x="577" y="1099"/>
                  </a:cubicBezTo>
                  <a:cubicBezTo>
                    <a:pt x="554" y="1099"/>
                    <a:pt x="340" y="1083"/>
                    <a:pt x="206" y="1186"/>
                  </a:cubicBezTo>
                  <a:cubicBezTo>
                    <a:pt x="190" y="1202"/>
                    <a:pt x="174" y="1210"/>
                    <a:pt x="158" y="1217"/>
                  </a:cubicBezTo>
                  <a:cubicBezTo>
                    <a:pt x="174" y="1249"/>
                    <a:pt x="182" y="1281"/>
                    <a:pt x="182" y="1305"/>
                  </a:cubicBezTo>
                  <a:cubicBezTo>
                    <a:pt x="190" y="1328"/>
                    <a:pt x="221" y="1376"/>
                    <a:pt x="229" y="1392"/>
                  </a:cubicBezTo>
                  <a:cubicBezTo>
                    <a:pt x="237" y="1392"/>
                    <a:pt x="237" y="1392"/>
                    <a:pt x="237" y="1383"/>
                  </a:cubicBezTo>
                  <a:cubicBezTo>
                    <a:pt x="237" y="1383"/>
                    <a:pt x="277" y="1392"/>
                    <a:pt x="269" y="1407"/>
                  </a:cubicBezTo>
                  <a:cubicBezTo>
                    <a:pt x="261" y="1423"/>
                    <a:pt x="253" y="1463"/>
                    <a:pt x="229" y="1478"/>
                  </a:cubicBezTo>
                  <a:cubicBezTo>
                    <a:pt x="206" y="1494"/>
                    <a:pt x="126" y="1613"/>
                    <a:pt x="95" y="1652"/>
                  </a:cubicBezTo>
                  <a:cubicBezTo>
                    <a:pt x="79" y="1660"/>
                    <a:pt x="48" y="1700"/>
                    <a:pt x="0" y="1731"/>
                  </a:cubicBezTo>
                  <a:cubicBezTo>
                    <a:pt x="24" y="1842"/>
                    <a:pt x="24" y="1842"/>
                    <a:pt x="24" y="1842"/>
                  </a:cubicBezTo>
                  <a:cubicBezTo>
                    <a:pt x="24" y="1842"/>
                    <a:pt x="1415" y="1581"/>
                    <a:pt x="1439" y="1565"/>
                  </a:cubicBezTo>
                  <a:cubicBezTo>
                    <a:pt x="1471" y="1557"/>
                    <a:pt x="1494" y="1526"/>
                    <a:pt x="1542" y="1565"/>
                  </a:cubicBezTo>
                  <a:cubicBezTo>
                    <a:pt x="1589" y="1597"/>
                    <a:pt x="1613" y="1597"/>
                    <a:pt x="1644" y="1605"/>
                  </a:cubicBezTo>
                  <a:cubicBezTo>
                    <a:pt x="1676" y="1605"/>
                    <a:pt x="1700" y="1716"/>
                    <a:pt x="1716" y="1747"/>
                  </a:cubicBezTo>
                  <a:cubicBezTo>
                    <a:pt x="1739" y="1779"/>
                    <a:pt x="1739" y="1755"/>
                    <a:pt x="1787" y="1763"/>
                  </a:cubicBezTo>
                  <a:cubicBezTo>
                    <a:pt x="1826" y="1771"/>
                    <a:pt x="1842" y="1779"/>
                    <a:pt x="1866" y="1810"/>
                  </a:cubicBezTo>
                  <a:cubicBezTo>
                    <a:pt x="1889" y="1834"/>
                    <a:pt x="2079" y="1882"/>
                    <a:pt x="2103" y="1882"/>
                  </a:cubicBezTo>
                  <a:cubicBezTo>
                    <a:pt x="2127" y="1889"/>
                    <a:pt x="2142" y="1897"/>
                    <a:pt x="2150" y="1913"/>
                  </a:cubicBezTo>
                  <a:cubicBezTo>
                    <a:pt x="2158" y="1929"/>
                    <a:pt x="2135" y="1992"/>
                    <a:pt x="2135" y="2008"/>
                  </a:cubicBezTo>
                  <a:cubicBezTo>
                    <a:pt x="2127" y="2016"/>
                    <a:pt x="2119" y="2040"/>
                    <a:pt x="2119" y="2056"/>
                  </a:cubicBezTo>
                  <a:cubicBezTo>
                    <a:pt x="2135" y="2063"/>
                    <a:pt x="2119" y="2087"/>
                    <a:pt x="2166" y="2079"/>
                  </a:cubicBezTo>
                  <a:cubicBezTo>
                    <a:pt x="2214" y="2071"/>
                    <a:pt x="2324" y="2008"/>
                    <a:pt x="2403" y="1976"/>
                  </a:cubicBezTo>
                  <a:cubicBezTo>
                    <a:pt x="2482" y="1937"/>
                    <a:pt x="2538" y="1882"/>
                    <a:pt x="2609" y="1850"/>
                  </a:cubicBezTo>
                  <a:cubicBezTo>
                    <a:pt x="2680" y="1818"/>
                    <a:pt x="2688" y="1803"/>
                    <a:pt x="2719" y="1779"/>
                  </a:cubicBezTo>
                  <a:cubicBezTo>
                    <a:pt x="2751" y="1747"/>
                    <a:pt x="2822" y="1700"/>
                    <a:pt x="2807" y="1692"/>
                  </a:cubicBezTo>
                </a:path>
              </a:pathLst>
            </a:custGeom>
            <a:solidFill>
              <a:schemeClr val="accent6"/>
            </a:solidFill>
            <a:ln>
              <a:solidFill>
                <a:schemeClr val="bg2"/>
              </a:solidFill>
            </a:ln>
            <a:effectLst/>
          </p:spPr>
          <p:txBody>
            <a:bodyPr wrap="none" anchor="ctr"/>
            <a:lstStyle/>
            <a:p>
              <a:endParaRPr lang="en-US" dirty="0">
                <a:latin typeface="Calibri Light" panose="020F0302020204030204"/>
              </a:endParaRPr>
            </a:p>
          </p:txBody>
        </p:sp>
        <p:sp>
          <p:nvSpPr>
            <p:cNvPr id="127" name="Freeform 768"/>
            <p:cNvSpPr>
              <a:spLocks noChangeArrowheads="1"/>
            </p:cNvSpPr>
            <p:nvPr/>
          </p:nvSpPr>
          <p:spPr bwMode="auto">
            <a:xfrm>
              <a:off x="15323896" y="4164472"/>
              <a:ext cx="1479717" cy="1101671"/>
            </a:xfrm>
            <a:custGeom>
              <a:avLst/>
              <a:gdLst>
                <a:gd name="T0" fmla="*/ 2119 w 2815"/>
                <a:gd name="T1" fmla="*/ 2064 h 2096"/>
                <a:gd name="T2" fmla="*/ 2142 w 2815"/>
                <a:gd name="T3" fmla="*/ 1921 h 2096"/>
                <a:gd name="T4" fmla="*/ 1747 w 2815"/>
                <a:gd name="T5" fmla="*/ 1771 h 2096"/>
                <a:gd name="T6" fmla="*/ 1644 w 2815"/>
                <a:gd name="T7" fmla="*/ 1613 h 2096"/>
                <a:gd name="T8" fmla="*/ 32 w 2815"/>
                <a:gd name="T9" fmla="*/ 1858 h 2096"/>
                <a:gd name="T10" fmla="*/ 150 w 2815"/>
                <a:gd name="T11" fmla="*/ 1581 h 2096"/>
                <a:gd name="T12" fmla="*/ 245 w 2815"/>
                <a:gd name="T13" fmla="*/ 1400 h 2096"/>
                <a:gd name="T14" fmla="*/ 182 w 2815"/>
                <a:gd name="T15" fmla="*/ 1313 h 2096"/>
                <a:gd name="T16" fmla="*/ 546 w 2815"/>
                <a:gd name="T17" fmla="*/ 1099 h 2096"/>
                <a:gd name="T18" fmla="*/ 680 w 2815"/>
                <a:gd name="T19" fmla="*/ 1123 h 2096"/>
                <a:gd name="T20" fmla="*/ 870 w 2815"/>
                <a:gd name="T21" fmla="*/ 1083 h 2096"/>
                <a:gd name="T22" fmla="*/ 957 w 2815"/>
                <a:gd name="T23" fmla="*/ 988 h 2096"/>
                <a:gd name="T24" fmla="*/ 1036 w 2815"/>
                <a:gd name="T25" fmla="*/ 917 h 2096"/>
                <a:gd name="T26" fmla="*/ 1075 w 2815"/>
                <a:gd name="T27" fmla="*/ 838 h 2096"/>
                <a:gd name="T28" fmla="*/ 1052 w 2815"/>
                <a:gd name="T29" fmla="*/ 735 h 2096"/>
                <a:gd name="T30" fmla="*/ 1067 w 2815"/>
                <a:gd name="T31" fmla="*/ 688 h 2096"/>
                <a:gd name="T32" fmla="*/ 1044 w 2815"/>
                <a:gd name="T33" fmla="*/ 664 h 2096"/>
                <a:gd name="T34" fmla="*/ 1028 w 2815"/>
                <a:gd name="T35" fmla="*/ 569 h 2096"/>
                <a:gd name="T36" fmla="*/ 1384 w 2815"/>
                <a:gd name="T37" fmla="*/ 119 h 2096"/>
                <a:gd name="T38" fmla="*/ 1897 w 2815"/>
                <a:gd name="T39" fmla="*/ 150 h 2096"/>
                <a:gd name="T40" fmla="*/ 1969 w 2815"/>
                <a:gd name="T41" fmla="*/ 396 h 2096"/>
                <a:gd name="T42" fmla="*/ 2055 w 2815"/>
                <a:gd name="T43" fmla="*/ 656 h 2096"/>
                <a:gd name="T44" fmla="*/ 2166 w 2815"/>
                <a:gd name="T45" fmla="*/ 1044 h 2096"/>
                <a:gd name="T46" fmla="*/ 2166 w 2815"/>
                <a:gd name="T47" fmla="*/ 1376 h 2096"/>
                <a:gd name="T48" fmla="*/ 2229 w 2815"/>
                <a:gd name="T49" fmla="*/ 1692 h 2096"/>
                <a:gd name="T50" fmla="*/ 2237 w 2815"/>
                <a:gd name="T51" fmla="*/ 1890 h 2096"/>
                <a:gd name="T52" fmla="*/ 2206 w 2815"/>
                <a:gd name="T53" fmla="*/ 1937 h 2096"/>
                <a:gd name="T54" fmla="*/ 2388 w 2815"/>
                <a:gd name="T55" fmla="*/ 1850 h 2096"/>
                <a:gd name="T56" fmla="*/ 2664 w 2815"/>
                <a:gd name="T57" fmla="*/ 1676 h 2096"/>
                <a:gd name="T58" fmla="*/ 2633 w 2815"/>
                <a:gd name="T59" fmla="*/ 1795 h 2096"/>
                <a:gd name="T60" fmla="*/ 2751 w 2815"/>
                <a:gd name="T61" fmla="*/ 1708 h 2096"/>
                <a:gd name="T62" fmla="*/ 2751 w 2815"/>
                <a:gd name="T63" fmla="*/ 1763 h 2096"/>
                <a:gd name="T64" fmla="*/ 2411 w 2815"/>
                <a:gd name="T65" fmla="*/ 1984 h 2096"/>
                <a:gd name="T66" fmla="*/ 2119 w 2815"/>
                <a:gd name="T67" fmla="*/ 2064 h 2096"/>
                <a:gd name="T68" fmla="*/ 2308 w 2815"/>
                <a:gd name="T69" fmla="*/ 2024 h 2096"/>
                <a:gd name="T70" fmla="*/ 2719 w 2815"/>
                <a:gd name="T71" fmla="*/ 1779 h 2096"/>
                <a:gd name="T72" fmla="*/ 2751 w 2815"/>
                <a:gd name="T73" fmla="*/ 1716 h 2096"/>
                <a:gd name="T74" fmla="*/ 2633 w 2815"/>
                <a:gd name="T75" fmla="*/ 1803 h 2096"/>
                <a:gd name="T76" fmla="*/ 2656 w 2815"/>
                <a:gd name="T77" fmla="*/ 1684 h 2096"/>
                <a:gd name="T78" fmla="*/ 2332 w 2815"/>
                <a:gd name="T79" fmla="*/ 1882 h 2096"/>
                <a:gd name="T80" fmla="*/ 2190 w 2815"/>
                <a:gd name="T81" fmla="*/ 1937 h 2096"/>
                <a:gd name="T82" fmla="*/ 2237 w 2815"/>
                <a:gd name="T83" fmla="*/ 1739 h 2096"/>
                <a:gd name="T84" fmla="*/ 2166 w 2815"/>
                <a:gd name="T85" fmla="*/ 1455 h 2096"/>
                <a:gd name="T86" fmla="*/ 2150 w 2815"/>
                <a:gd name="T87" fmla="*/ 1368 h 2096"/>
                <a:gd name="T88" fmla="*/ 2055 w 2815"/>
                <a:gd name="T89" fmla="*/ 664 h 2096"/>
                <a:gd name="T90" fmla="*/ 1969 w 2815"/>
                <a:gd name="T91" fmla="*/ 451 h 2096"/>
                <a:gd name="T92" fmla="*/ 1897 w 2815"/>
                <a:gd name="T93" fmla="*/ 198 h 2096"/>
                <a:gd name="T94" fmla="*/ 1123 w 2815"/>
                <a:gd name="T95" fmla="*/ 459 h 2096"/>
                <a:gd name="T96" fmla="*/ 980 w 2815"/>
                <a:gd name="T97" fmla="*/ 648 h 2096"/>
                <a:gd name="T98" fmla="*/ 1059 w 2815"/>
                <a:gd name="T99" fmla="*/ 672 h 2096"/>
                <a:gd name="T100" fmla="*/ 1091 w 2815"/>
                <a:gd name="T101" fmla="*/ 696 h 2096"/>
                <a:gd name="T102" fmla="*/ 1067 w 2815"/>
                <a:gd name="T103" fmla="*/ 814 h 2096"/>
                <a:gd name="T104" fmla="*/ 1044 w 2815"/>
                <a:gd name="T105" fmla="*/ 925 h 2096"/>
                <a:gd name="T106" fmla="*/ 965 w 2815"/>
                <a:gd name="T107" fmla="*/ 988 h 2096"/>
                <a:gd name="T108" fmla="*/ 862 w 2815"/>
                <a:gd name="T109" fmla="*/ 1091 h 2096"/>
                <a:gd name="T110" fmla="*/ 632 w 2815"/>
                <a:gd name="T111" fmla="*/ 1138 h 2096"/>
                <a:gd name="T112" fmla="*/ 206 w 2815"/>
                <a:gd name="T113" fmla="*/ 1202 h 2096"/>
                <a:gd name="T114" fmla="*/ 237 w 2815"/>
                <a:gd name="T115" fmla="*/ 1391 h 2096"/>
                <a:gd name="T116" fmla="*/ 261 w 2815"/>
                <a:gd name="T117" fmla="*/ 1431 h 2096"/>
                <a:gd name="T118" fmla="*/ 32 w 2815"/>
                <a:gd name="T119" fmla="*/ 1850 h 2096"/>
                <a:gd name="T120" fmla="*/ 1644 w 2815"/>
                <a:gd name="T121" fmla="*/ 1605 h 2096"/>
                <a:gd name="T122" fmla="*/ 1747 w 2815"/>
                <a:gd name="T123" fmla="*/ 1763 h 2096"/>
                <a:gd name="T124" fmla="*/ 2150 w 2815"/>
                <a:gd name="T125" fmla="*/ 1921 h 20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15" h="2096">
                  <a:moveTo>
                    <a:pt x="2150" y="2095"/>
                  </a:moveTo>
                  <a:lnTo>
                    <a:pt x="2150" y="2095"/>
                  </a:lnTo>
                  <a:lnTo>
                    <a:pt x="2150" y="2095"/>
                  </a:lnTo>
                  <a:cubicBezTo>
                    <a:pt x="2135" y="2095"/>
                    <a:pt x="2127" y="2087"/>
                    <a:pt x="2127" y="2079"/>
                  </a:cubicBezTo>
                  <a:cubicBezTo>
                    <a:pt x="2127" y="2071"/>
                    <a:pt x="2119" y="2071"/>
                    <a:pt x="2119" y="2064"/>
                  </a:cubicBezTo>
                  <a:cubicBezTo>
                    <a:pt x="2111" y="2064"/>
                    <a:pt x="2111" y="2064"/>
                    <a:pt x="2111" y="2064"/>
                  </a:cubicBezTo>
                  <a:lnTo>
                    <a:pt x="2111" y="2064"/>
                  </a:lnTo>
                  <a:cubicBezTo>
                    <a:pt x="2119" y="2048"/>
                    <a:pt x="2127" y="2024"/>
                    <a:pt x="2127" y="2016"/>
                  </a:cubicBezTo>
                  <a:cubicBezTo>
                    <a:pt x="2127" y="2008"/>
                    <a:pt x="2135" y="2008"/>
                    <a:pt x="2135" y="2000"/>
                  </a:cubicBezTo>
                  <a:cubicBezTo>
                    <a:pt x="2135" y="1977"/>
                    <a:pt x="2150" y="1937"/>
                    <a:pt x="2142" y="1921"/>
                  </a:cubicBezTo>
                  <a:cubicBezTo>
                    <a:pt x="2142" y="1905"/>
                    <a:pt x="2127" y="1897"/>
                    <a:pt x="2103" y="1897"/>
                  </a:cubicBezTo>
                  <a:cubicBezTo>
                    <a:pt x="2087" y="1890"/>
                    <a:pt x="1889" y="1850"/>
                    <a:pt x="1866" y="1818"/>
                  </a:cubicBezTo>
                  <a:cubicBezTo>
                    <a:pt x="1842" y="1795"/>
                    <a:pt x="1826" y="1787"/>
                    <a:pt x="1787" y="1771"/>
                  </a:cubicBezTo>
                  <a:cubicBezTo>
                    <a:pt x="1779" y="1771"/>
                    <a:pt x="1771" y="1771"/>
                    <a:pt x="1763" y="1771"/>
                  </a:cubicBezTo>
                  <a:cubicBezTo>
                    <a:pt x="1755" y="1771"/>
                    <a:pt x="1755" y="1771"/>
                    <a:pt x="1747" y="1771"/>
                  </a:cubicBezTo>
                  <a:lnTo>
                    <a:pt x="1739" y="1771"/>
                  </a:lnTo>
                  <a:cubicBezTo>
                    <a:pt x="1731" y="1771"/>
                    <a:pt x="1724" y="1771"/>
                    <a:pt x="1716" y="1755"/>
                  </a:cubicBezTo>
                  <a:cubicBezTo>
                    <a:pt x="1708" y="1747"/>
                    <a:pt x="1700" y="1724"/>
                    <a:pt x="1692" y="1708"/>
                  </a:cubicBezTo>
                  <a:cubicBezTo>
                    <a:pt x="1676" y="1668"/>
                    <a:pt x="1660" y="1613"/>
                    <a:pt x="1644" y="1613"/>
                  </a:cubicBezTo>
                  <a:lnTo>
                    <a:pt x="1644" y="1613"/>
                  </a:lnTo>
                  <a:cubicBezTo>
                    <a:pt x="1613" y="1613"/>
                    <a:pt x="1589" y="1613"/>
                    <a:pt x="1542" y="1573"/>
                  </a:cubicBezTo>
                  <a:cubicBezTo>
                    <a:pt x="1526" y="1558"/>
                    <a:pt x="1510" y="1558"/>
                    <a:pt x="1502" y="1558"/>
                  </a:cubicBezTo>
                  <a:cubicBezTo>
                    <a:pt x="1486" y="1558"/>
                    <a:pt x="1471" y="1565"/>
                    <a:pt x="1463" y="1565"/>
                  </a:cubicBezTo>
                  <a:cubicBezTo>
                    <a:pt x="1455" y="1573"/>
                    <a:pt x="1447" y="1573"/>
                    <a:pt x="1439" y="1581"/>
                  </a:cubicBezTo>
                  <a:cubicBezTo>
                    <a:pt x="1415" y="1589"/>
                    <a:pt x="87" y="1842"/>
                    <a:pt x="32" y="1858"/>
                  </a:cubicBezTo>
                  <a:cubicBezTo>
                    <a:pt x="24" y="1858"/>
                    <a:pt x="24" y="1858"/>
                    <a:pt x="24" y="1858"/>
                  </a:cubicBezTo>
                  <a:cubicBezTo>
                    <a:pt x="0" y="1739"/>
                    <a:pt x="0" y="1739"/>
                    <a:pt x="0" y="1739"/>
                  </a:cubicBezTo>
                  <a:lnTo>
                    <a:pt x="0" y="1739"/>
                  </a:lnTo>
                  <a:cubicBezTo>
                    <a:pt x="40" y="1700"/>
                    <a:pt x="79" y="1668"/>
                    <a:pt x="87" y="1653"/>
                  </a:cubicBezTo>
                  <a:cubicBezTo>
                    <a:pt x="103" y="1637"/>
                    <a:pt x="126" y="1613"/>
                    <a:pt x="150" y="1581"/>
                  </a:cubicBezTo>
                  <a:cubicBezTo>
                    <a:pt x="182" y="1542"/>
                    <a:pt x="214" y="1494"/>
                    <a:pt x="229" y="1486"/>
                  </a:cubicBezTo>
                  <a:cubicBezTo>
                    <a:pt x="245" y="1471"/>
                    <a:pt x="253" y="1447"/>
                    <a:pt x="261" y="1431"/>
                  </a:cubicBezTo>
                  <a:cubicBezTo>
                    <a:pt x="261" y="1423"/>
                    <a:pt x="261" y="1415"/>
                    <a:pt x="261" y="1415"/>
                  </a:cubicBezTo>
                  <a:cubicBezTo>
                    <a:pt x="261" y="1407"/>
                    <a:pt x="261" y="1407"/>
                    <a:pt x="261" y="1407"/>
                  </a:cubicBezTo>
                  <a:cubicBezTo>
                    <a:pt x="261" y="1400"/>
                    <a:pt x="253" y="1400"/>
                    <a:pt x="245" y="1400"/>
                  </a:cubicBezTo>
                  <a:cubicBezTo>
                    <a:pt x="237" y="1400"/>
                    <a:pt x="237" y="1407"/>
                    <a:pt x="229" y="1407"/>
                  </a:cubicBezTo>
                  <a:lnTo>
                    <a:pt x="229" y="1407"/>
                  </a:lnTo>
                  <a:lnTo>
                    <a:pt x="229" y="1407"/>
                  </a:lnTo>
                  <a:cubicBezTo>
                    <a:pt x="214" y="1384"/>
                    <a:pt x="182" y="1336"/>
                    <a:pt x="182" y="1313"/>
                  </a:cubicBezTo>
                  <a:lnTo>
                    <a:pt x="182" y="1313"/>
                  </a:lnTo>
                  <a:cubicBezTo>
                    <a:pt x="174" y="1289"/>
                    <a:pt x="166" y="1257"/>
                    <a:pt x="158" y="1225"/>
                  </a:cubicBezTo>
                  <a:lnTo>
                    <a:pt x="158" y="1225"/>
                  </a:lnTo>
                  <a:lnTo>
                    <a:pt x="158" y="1225"/>
                  </a:lnTo>
                  <a:cubicBezTo>
                    <a:pt x="174" y="1218"/>
                    <a:pt x="190" y="1202"/>
                    <a:pt x="206" y="1194"/>
                  </a:cubicBezTo>
                  <a:cubicBezTo>
                    <a:pt x="316" y="1107"/>
                    <a:pt x="474" y="1107"/>
                    <a:pt x="546" y="1099"/>
                  </a:cubicBezTo>
                  <a:cubicBezTo>
                    <a:pt x="561" y="1099"/>
                    <a:pt x="569" y="1099"/>
                    <a:pt x="577" y="1099"/>
                  </a:cubicBezTo>
                  <a:lnTo>
                    <a:pt x="585" y="1099"/>
                  </a:lnTo>
                  <a:cubicBezTo>
                    <a:pt x="601" y="1099"/>
                    <a:pt x="625" y="1115"/>
                    <a:pt x="641" y="1131"/>
                  </a:cubicBezTo>
                  <a:lnTo>
                    <a:pt x="641" y="1131"/>
                  </a:lnTo>
                  <a:cubicBezTo>
                    <a:pt x="656" y="1138"/>
                    <a:pt x="664" y="1138"/>
                    <a:pt x="680" y="1123"/>
                  </a:cubicBezTo>
                  <a:cubicBezTo>
                    <a:pt x="688" y="1115"/>
                    <a:pt x="704" y="1107"/>
                    <a:pt x="719" y="1099"/>
                  </a:cubicBezTo>
                  <a:cubicBezTo>
                    <a:pt x="727" y="1099"/>
                    <a:pt x="735" y="1091"/>
                    <a:pt x="743" y="1091"/>
                  </a:cubicBezTo>
                  <a:cubicBezTo>
                    <a:pt x="759" y="1083"/>
                    <a:pt x="791" y="1075"/>
                    <a:pt x="822" y="1075"/>
                  </a:cubicBezTo>
                  <a:cubicBezTo>
                    <a:pt x="838" y="1075"/>
                    <a:pt x="854" y="1075"/>
                    <a:pt x="862" y="1083"/>
                  </a:cubicBezTo>
                  <a:lnTo>
                    <a:pt x="870" y="1083"/>
                  </a:lnTo>
                  <a:cubicBezTo>
                    <a:pt x="870" y="1083"/>
                    <a:pt x="870" y="1083"/>
                    <a:pt x="878" y="1083"/>
                  </a:cubicBezTo>
                  <a:lnTo>
                    <a:pt x="878" y="1083"/>
                  </a:lnTo>
                  <a:cubicBezTo>
                    <a:pt x="878" y="1075"/>
                    <a:pt x="878" y="1075"/>
                    <a:pt x="885" y="1067"/>
                  </a:cubicBezTo>
                  <a:cubicBezTo>
                    <a:pt x="894" y="1060"/>
                    <a:pt x="909" y="1044"/>
                    <a:pt x="925" y="1028"/>
                  </a:cubicBezTo>
                  <a:cubicBezTo>
                    <a:pt x="949" y="1020"/>
                    <a:pt x="957" y="1004"/>
                    <a:pt x="957" y="988"/>
                  </a:cubicBezTo>
                  <a:cubicBezTo>
                    <a:pt x="965" y="973"/>
                    <a:pt x="980" y="965"/>
                    <a:pt x="988" y="965"/>
                  </a:cubicBezTo>
                  <a:lnTo>
                    <a:pt x="988" y="965"/>
                  </a:lnTo>
                  <a:cubicBezTo>
                    <a:pt x="996" y="965"/>
                    <a:pt x="1004" y="949"/>
                    <a:pt x="1012" y="933"/>
                  </a:cubicBezTo>
                  <a:cubicBezTo>
                    <a:pt x="1012" y="933"/>
                    <a:pt x="1012" y="933"/>
                    <a:pt x="1012" y="925"/>
                  </a:cubicBezTo>
                  <a:cubicBezTo>
                    <a:pt x="1020" y="917"/>
                    <a:pt x="1028" y="917"/>
                    <a:pt x="1036" y="917"/>
                  </a:cubicBezTo>
                  <a:lnTo>
                    <a:pt x="1044" y="917"/>
                  </a:lnTo>
                  <a:cubicBezTo>
                    <a:pt x="1052" y="917"/>
                    <a:pt x="1059" y="917"/>
                    <a:pt x="1059" y="917"/>
                  </a:cubicBezTo>
                  <a:cubicBezTo>
                    <a:pt x="1075" y="917"/>
                    <a:pt x="1075" y="909"/>
                    <a:pt x="1083" y="886"/>
                  </a:cubicBezTo>
                  <a:cubicBezTo>
                    <a:pt x="1083" y="886"/>
                    <a:pt x="1083" y="878"/>
                    <a:pt x="1083" y="870"/>
                  </a:cubicBezTo>
                  <a:cubicBezTo>
                    <a:pt x="1083" y="862"/>
                    <a:pt x="1083" y="846"/>
                    <a:pt x="1075" y="838"/>
                  </a:cubicBezTo>
                  <a:cubicBezTo>
                    <a:pt x="1067" y="830"/>
                    <a:pt x="1067" y="822"/>
                    <a:pt x="1067" y="814"/>
                  </a:cubicBezTo>
                  <a:cubicBezTo>
                    <a:pt x="1059" y="814"/>
                    <a:pt x="1059" y="807"/>
                    <a:pt x="1059" y="807"/>
                  </a:cubicBezTo>
                  <a:cubicBezTo>
                    <a:pt x="1052" y="791"/>
                    <a:pt x="1044" y="775"/>
                    <a:pt x="1044" y="759"/>
                  </a:cubicBezTo>
                  <a:cubicBezTo>
                    <a:pt x="1052" y="751"/>
                    <a:pt x="1052" y="743"/>
                    <a:pt x="1052" y="743"/>
                  </a:cubicBezTo>
                  <a:cubicBezTo>
                    <a:pt x="1052" y="735"/>
                    <a:pt x="1052" y="735"/>
                    <a:pt x="1052" y="735"/>
                  </a:cubicBezTo>
                  <a:lnTo>
                    <a:pt x="1052" y="727"/>
                  </a:lnTo>
                  <a:cubicBezTo>
                    <a:pt x="1059" y="712"/>
                    <a:pt x="1067" y="696"/>
                    <a:pt x="1083" y="696"/>
                  </a:cubicBezTo>
                  <a:cubicBezTo>
                    <a:pt x="1083" y="688"/>
                    <a:pt x="1091" y="688"/>
                    <a:pt x="1091" y="688"/>
                  </a:cubicBezTo>
                  <a:cubicBezTo>
                    <a:pt x="1091" y="680"/>
                    <a:pt x="1083" y="680"/>
                    <a:pt x="1075" y="680"/>
                  </a:cubicBezTo>
                  <a:cubicBezTo>
                    <a:pt x="1075" y="680"/>
                    <a:pt x="1067" y="680"/>
                    <a:pt x="1067" y="688"/>
                  </a:cubicBezTo>
                  <a:cubicBezTo>
                    <a:pt x="1059" y="688"/>
                    <a:pt x="1059" y="688"/>
                    <a:pt x="1052" y="688"/>
                  </a:cubicBezTo>
                  <a:lnTo>
                    <a:pt x="1052" y="688"/>
                  </a:lnTo>
                  <a:cubicBezTo>
                    <a:pt x="1044" y="688"/>
                    <a:pt x="1044" y="680"/>
                    <a:pt x="1052" y="672"/>
                  </a:cubicBezTo>
                  <a:cubicBezTo>
                    <a:pt x="1052" y="664"/>
                    <a:pt x="1052" y="664"/>
                    <a:pt x="1052" y="664"/>
                  </a:cubicBezTo>
                  <a:cubicBezTo>
                    <a:pt x="1044" y="664"/>
                    <a:pt x="1044" y="664"/>
                    <a:pt x="1044" y="664"/>
                  </a:cubicBezTo>
                  <a:cubicBezTo>
                    <a:pt x="1036" y="664"/>
                    <a:pt x="1028" y="664"/>
                    <a:pt x="1028" y="664"/>
                  </a:cubicBezTo>
                  <a:cubicBezTo>
                    <a:pt x="1020" y="672"/>
                    <a:pt x="1020" y="672"/>
                    <a:pt x="1012" y="672"/>
                  </a:cubicBezTo>
                  <a:cubicBezTo>
                    <a:pt x="996" y="672"/>
                    <a:pt x="972" y="664"/>
                    <a:pt x="972" y="648"/>
                  </a:cubicBezTo>
                  <a:cubicBezTo>
                    <a:pt x="972" y="633"/>
                    <a:pt x="1020" y="585"/>
                    <a:pt x="1036" y="569"/>
                  </a:cubicBezTo>
                  <a:cubicBezTo>
                    <a:pt x="1036" y="569"/>
                    <a:pt x="1036" y="569"/>
                    <a:pt x="1028" y="569"/>
                  </a:cubicBezTo>
                  <a:cubicBezTo>
                    <a:pt x="1020" y="569"/>
                    <a:pt x="1020" y="569"/>
                    <a:pt x="1020" y="569"/>
                  </a:cubicBezTo>
                  <a:cubicBezTo>
                    <a:pt x="1028" y="561"/>
                    <a:pt x="1028" y="561"/>
                    <a:pt x="1028" y="561"/>
                  </a:cubicBezTo>
                  <a:cubicBezTo>
                    <a:pt x="1036" y="561"/>
                    <a:pt x="1036" y="554"/>
                    <a:pt x="1044" y="554"/>
                  </a:cubicBezTo>
                  <a:cubicBezTo>
                    <a:pt x="1075" y="522"/>
                    <a:pt x="1115" y="483"/>
                    <a:pt x="1115" y="459"/>
                  </a:cubicBezTo>
                  <a:cubicBezTo>
                    <a:pt x="1115" y="411"/>
                    <a:pt x="1344" y="127"/>
                    <a:pt x="1384" y="119"/>
                  </a:cubicBezTo>
                  <a:cubicBezTo>
                    <a:pt x="1399" y="119"/>
                    <a:pt x="1629" y="63"/>
                    <a:pt x="1874" y="0"/>
                  </a:cubicBezTo>
                  <a:cubicBezTo>
                    <a:pt x="1882" y="0"/>
                    <a:pt x="1882" y="0"/>
                    <a:pt x="1882" y="0"/>
                  </a:cubicBezTo>
                  <a:cubicBezTo>
                    <a:pt x="1882" y="8"/>
                    <a:pt x="1882" y="8"/>
                    <a:pt x="1882" y="8"/>
                  </a:cubicBezTo>
                  <a:cubicBezTo>
                    <a:pt x="1882" y="56"/>
                    <a:pt x="1882" y="87"/>
                    <a:pt x="1889" y="103"/>
                  </a:cubicBezTo>
                  <a:cubicBezTo>
                    <a:pt x="1897" y="111"/>
                    <a:pt x="1897" y="127"/>
                    <a:pt x="1897" y="150"/>
                  </a:cubicBezTo>
                  <a:cubicBezTo>
                    <a:pt x="1897" y="166"/>
                    <a:pt x="1897" y="182"/>
                    <a:pt x="1905" y="190"/>
                  </a:cubicBezTo>
                  <a:cubicBezTo>
                    <a:pt x="1905" y="214"/>
                    <a:pt x="1921" y="221"/>
                    <a:pt x="1929" y="230"/>
                  </a:cubicBezTo>
                  <a:cubicBezTo>
                    <a:pt x="1929" y="237"/>
                    <a:pt x="1937" y="245"/>
                    <a:pt x="1945" y="253"/>
                  </a:cubicBezTo>
                  <a:cubicBezTo>
                    <a:pt x="1961" y="269"/>
                    <a:pt x="1976" y="332"/>
                    <a:pt x="1976" y="356"/>
                  </a:cubicBezTo>
                  <a:cubicBezTo>
                    <a:pt x="1976" y="372"/>
                    <a:pt x="1976" y="380"/>
                    <a:pt x="1969" y="396"/>
                  </a:cubicBezTo>
                  <a:cubicBezTo>
                    <a:pt x="1969" y="411"/>
                    <a:pt x="1961" y="427"/>
                    <a:pt x="1969" y="451"/>
                  </a:cubicBezTo>
                  <a:cubicBezTo>
                    <a:pt x="1984" y="483"/>
                    <a:pt x="2000" y="546"/>
                    <a:pt x="2000" y="577"/>
                  </a:cubicBezTo>
                  <a:cubicBezTo>
                    <a:pt x="2000" y="617"/>
                    <a:pt x="2008" y="664"/>
                    <a:pt x="2024" y="664"/>
                  </a:cubicBezTo>
                  <a:cubicBezTo>
                    <a:pt x="2032" y="664"/>
                    <a:pt x="2040" y="664"/>
                    <a:pt x="2048" y="656"/>
                  </a:cubicBezTo>
                  <a:cubicBezTo>
                    <a:pt x="2048" y="656"/>
                    <a:pt x="2048" y="656"/>
                    <a:pt x="2055" y="656"/>
                  </a:cubicBezTo>
                  <a:cubicBezTo>
                    <a:pt x="2064" y="656"/>
                    <a:pt x="2064" y="656"/>
                    <a:pt x="2071" y="664"/>
                  </a:cubicBezTo>
                  <a:cubicBezTo>
                    <a:pt x="2087" y="696"/>
                    <a:pt x="2103" y="767"/>
                    <a:pt x="2111" y="822"/>
                  </a:cubicBezTo>
                  <a:cubicBezTo>
                    <a:pt x="2119" y="838"/>
                    <a:pt x="2127" y="870"/>
                    <a:pt x="2135" y="901"/>
                  </a:cubicBezTo>
                  <a:cubicBezTo>
                    <a:pt x="2142" y="957"/>
                    <a:pt x="2166" y="1036"/>
                    <a:pt x="2166" y="1044"/>
                  </a:cubicBezTo>
                  <a:lnTo>
                    <a:pt x="2166" y="1044"/>
                  </a:lnTo>
                  <a:lnTo>
                    <a:pt x="2166" y="1044"/>
                  </a:lnTo>
                  <a:cubicBezTo>
                    <a:pt x="2158" y="1368"/>
                    <a:pt x="2158" y="1368"/>
                    <a:pt x="2158" y="1368"/>
                  </a:cubicBezTo>
                  <a:cubicBezTo>
                    <a:pt x="2158" y="1368"/>
                    <a:pt x="2158" y="1376"/>
                    <a:pt x="2166" y="1376"/>
                  </a:cubicBezTo>
                  <a:lnTo>
                    <a:pt x="2166" y="1376"/>
                  </a:lnTo>
                  <a:lnTo>
                    <a:pt x="2166" y="1376"/>
                  </a:lnTo>
                  <a:cubicBezTo>
                    <a:pt x="2166" y="1384"/>
                    <a:pt x="2166" y="1384"/>
                    <a:pt x="2174" y="1407"/>
                  </a:cubicBezTo>
                  <a:cubicBezTo>
                    <a:pt x="2174" y="1423"/>
                    <a:pt x="2174" y="1447"/>
                    <a:pt x="2174" y="1447"/>
                  </a:cubicBezTo>
                  <a:cubicBezTo>
                    <a:pt x="2174" y="1455"/>
                    <a:pt x="2174" y="1463"/>
                    <a:pt x="2182" y="1478"/>
                  </a:cubicBezTo>
                  <a:cubicBezTo>
                    <a:pt x="2182" y="1502"/>
                    <a:pt x="2190" y="1534"/>
                    <a:pt x="2198" y="1558"/>
                  </a:cubicBezTo>
                  <a:cubicBezTo>
                    <a:pt x="2222" y="1597"/>
                    <a:pt x="2229" y="1668"/>
                    <a:pt x="2229" y="1692"/>
                  </a:cubicBezTo>
                  <a:cubicBezTo>
                    <a:pt x="2229" y="1708"/>
                    <a:pt x="2237" y="1716"/>
                    <a:pt x="2237" y="1724"/>
                  </a:cubicBezTo>
                  <a:cubicBezTo>
                    <a:pt x="2245" y="1724"/>
                    <a:pt x="2245" y="1731"/>
                    <a:pt x="2245" y="1739"/>
                  </a:cubicBezTo>
                  <a:cubicBezTo>
                    <a:pt x="2253" y="1747"/>
                    <a:pt x="2261" y="1779"/>
                    <a:pt x="2237" y="1795"/>
                  </a:cubicBezTo>
                  <a:cubicBezTo>
                    <a:pt x="2222" y="1803"/>
                    <a:pt x="2206" y="1834"/>
                    <a:pt x="2206" y="1850"/>
                  </a:cubicBezTo>
                  <a:cubicBezTo>
                    <a:pt x="2206" y="1850"/>
                    <a:pt x="2206" y="1858"/>
                    <a:pt x="2237" y="1890"/>
                  </a:cubicBezTo>
                  <a:lnTo>
                    <a:pt x="2237" y="1890"/>
                  </a:lnTo>
                  <a:lnTo>
                    <a:pt x="2237" y="1890"/>
                  </a:lnTo>
                  <a:cubicBezTo>
                    <a:pt x="2229" y="1897"/>
                    <a:pt x="2214" y="1905"/>
                    <a:pt x="2206" y="1913"/>
                  </a:cubicBezTo>
                  <a:cubicBezTo>
                    <a:pt x="2198" y="1929"/>
                    <a:pt x="2198" y="1937"/>
                    <a:pt x="2198" y="1937"/>
                  </a:cubicBezTo>
                  <a:cubicBezTo>
                    <a:pt x="2198" y="1937"/>
                    <a:pt x="2198" y="1937"/>
                    <a:pt x="2206" y="1937"/>
                  </a:cubicBezTo>
                  <a:cubicBezTo>
                    <a:pt x="2206" y="1937"/>
                    <a:pt x="2214" y="1929"/>
                    <a:pt x="2229" y="1929"/>
                  </a:cubicBezTo>
                  <a:cubicBezTo>
                    <a:pt x="2237" y="1921"/>
                    <a:pt x="2245" y="1913"/>
                    <a:pt x="2261" y="1905"/>
                  </a:cubicBezTo>
                  <a:cubicBezTo>
                    <a:pt x="2277" y="1897"/>
                    <a:pt x="2285" y="1890"/>
                    <a:pt x="2308" y="1882"/>
                  </a:cubicBezTo>
                  <a:cubicBezTo>
                    <a:pt x="2316" y="1882"/>
                    <a:pt x="2324" y="1874"/>
                    <a:pt x="2332" y="1874"/>
                  </a:cubicBezTo>
                  <a:cubicBezTo>
                    <a:pt x="2356" y="1874"/>
                    <a:pt x="2380" y="1866"/>
                    <a:pt x="2388" y="1850"/>
                  </a:cubicBezTo>
                  <a:cubicBezTo>
                    <a:pt x="2403" y="1818"/>
                    <a:pt x="2435" y="1811"/>
                    <a:pt x="2467" y="1811"/>
                  </a:cubicBezTo>
                  <a:cubicBezTo>
                    <a:pt x="2490" y="1811"/>
                    <a:pt x="2538" y="1803"/>
                    <a:pt x="2569" y="1779"/>
                  </a:cubicBezTo>
                  <a:cubicBezTo>
                    <a:pt x="2609" y="1763"/>
                    <a:pt x="2641" y="1716"/>
                    <a:pt x="2648" y="1684"/>
                  </a:cubicBezTo>
                  <a:lnTo>
                    <a:pt x="2656" y="1676"/>
                  </a:lnTo>
                  <a:cubicBezTo>
                    <a:pt x="2664" y="1676"/>
                    <a:pt x="2664" y="1676"/>
                    <a:pt x="2664" y="1676"/>
                  </a:cubicBezTo>
                  <a:cubicBezTo>
                    <a:pt x="2672" y="1684"/>
                    <a:pt x="2672" y="1716"/>
                    <a:pt x="2664" y="1731"/>
                  </a:cubicBezTo>
                  <a:cubicBezTo>
                    <a:pt x="2656" y="1747"/>
                    <a:pt x="2648" y="1755"/>
                    <a:pt x="2648" y="1763"/>
                  </a:cubicBezTo>
                  <a:cubicBezTo>
                    <a:pt x="2641" y="1779"/>
                    <a:pt x="2625" y="1795"/>
                    <a:pt x="2633" y="1795"/>
                  </a:cubicBezTo>
                  <a:lnTo>
                    <a:pt x="2633" y="1795"/>
                  </a:lnTo>
                  <a:lnTo>
                    <a:pt x="2633" y="1795"/>
                  </a:lnTo>
                  <a:cubicBezTo>
                    <a:pt x="2641" y="1795"/>
                    <a:pt x="2680" y="1747"/>
                    <a:pt x="2688" y="1731"/>
                  </a:cubicBezTo>
                  <a:lnTo>
                    <a:pt x="2688" y="1731"/>
                  </a:lnTo>
                  <a:cubicBezTo>
                    <a:pt x="2688" y="1716"/>
                    <a:pt x="2696" y="1700"/>
                    <a:pt x="2712" y="1700"/>
                  </a:cubicBezTo>
                  <a:cubicBezTo>
                    <a:pt x="2719" y="1700"/>
                    <a:pt x="2728" y="1700"/>
                    <a:pt x="2735" y="1700"/>
                  </a:cubicBezTo>
                  <a:cubicBezTo>
                    <a:pt x="2735" y="1708"/>
                    <a:pt x="2743" y="1708"/>
                    <a:pt x="2751" y="1708"/>
                  </a:cubicBezTo>
                  <a:cubicBezTo>
                    <a:pt x="2759" y="1708"/>
                    <a:pt x="2767" y="1700"/>
                    <a:pt x="2775" y="1700"/>
                  </a:cubicBezTo>
                  <a:cubicBezTo>
                    <a:pt x="2783" y="1700"/>
                    <a:pt x="2791" y="1692"/>
                    <a:pt x="2799" y="1692"/>
                  </a:cubicBezTo>
                  <a:cubicBezTo>
                    <a:pt x="2799" y="1692"/>
                    <a:pt x="2807" y="1692"/>
                    <a:pt x="2807" y="1700"/>
                  </a:cubicBezTo>
                  <a:cubicBezTo>
                    <a:pt x="2807" y="1700"/>
                    <a:pt x="2807" y="1700"/>
                    <a:pt x="2814" y="1708"/>
                  </a:cubicBezTo>
                  <a:cubicBezTo>
                    <a:pt x="2814" y="1716"/>
                    <a:pt x="2791" y="1731"/>
                    <a:pt x="2751" y="1763"/>
                  </a:cubicBezTo>
                  <a:cubicBezTo>
                    <a:pt x="2743" y="1771"/>
                    <a:pt x="2735" y="1779"/>
                    <a:pt x="2728" y="1787"/>
                  </a:cubicBezTo>
                  <a:cubicBezTo>
                    <a:pt x="2719" y="1795"/>
                    <a:pt x="2712" y="1795"/>
                    <a:pt x="2704" y="1803"/>
                  </a:cubicBezTo>
                  <a:cubicBezTo>
                    <a:pt x="2688" y="1818"/>
                    <a:pt x="2672" y="1834"/>
                    <a:pt x="2609" y="1866"/>
                  </a:cubicBezTo>
                  <a:cubicBezTo>
                    <a:pt x="2577" y="1882"/>
                    <a:pt x="2546" y="1897"/>
                    <a:pt x="2514" y="1921"/>
                  </a:cubicBezTo>
                  <a:cubicBezTo>
                    <a:pt x="2482" y="1945"/>
                    <a:pt x="2451" y="1969"/>
                    <a:pt x="2411" y="1984"/>
                  </a:cubicBezTo>
                  <a:cubicBezTo>
                    <a:pt x="2380" y="2000"/>
                    <a:pt x="2340" y="2016"/>
                    <a:pt x="2308" y="2032"/>
                  </a:cubicBezTo>
                  <a:cubicBezTo>
                    <a:pt x="2253" y="2064"/>
                    <a:pt x="2198" y="2087"/>
                    <a:pt x="2166" y="2095"/>
                  </a:cubicBezTo>
                  <a:cubicBezTo>
                    <a:pt x="2166" y="2095"/>
                    <a:pt x="2158" y="2095"/>
                    <a:pt x="2150" y="2095"/>
                  </a:cubicBezTo>
                  <a:close/>
                  <a:moveTo>
                    <a:pt x="2119" y="2064"/>
                  </a:moveTo>
                  <a:lnTo>
                    <a:pt x="2119" y="2064"/>
                  </a:lnTo>
                  <a:cubicBezTo>
                    <a:pt x="2127" y="2064"/>
                    <a:pt x="2127" y="2071"/>
                    <a:pt x="2135" y="2079"/>
                  </a:cubicBezTo>
                  <a:cubicBezTo>
                    <a:pt x="2135" y="2079"/>
                    <a:pt x="2135" y="2087"/>
                    <a:pt x="2150" y="2087"/>
                  </a:cubicBezTo>
                  <a:lnTo>
                    <a:pt x="2150" y="2087"/>
                  </a:lnTo>
                  <a:cubicBezTo>
                    <a:pt x="2158" y="2087"/>
                    <a:pt x="2158" y="2087"/>
                    <a:pt x="2166" y="2087"/>
                  </a:cubicBezTo>
                  <a:cubicBezTo>
                    <a:pt x="2198" y="2079"/>
                    <a:pt x="2253" y="2055"/>
                    <a:pt x="2308" y="2024"/>
                  </a:cubicBezTo>
                  <a:cubicBezTo>
                    <a:pt x="2340" y="2008"/>
                    <a:pt x="2372" y="1992"/>
                    <a:pt x="2403" y="1977"/>
                  </a:cubicBezTo>
                  <a:cubicBezTo>
                    <a:pt x="2443" y="1961"/>
                    <a:pt x="2482" y="1937"/>
                    <a:pt x="2514" y="1913"/>
                  </a:cubicBezTo>
                  <a:cubicBezTo>
                    <a:pt x="2546" y="1890"/>
                    <a:pt x="2577" y="1874"/>
                    <a:pt x="2609" y="1858"/>
                  </a:cubicBezTo>
                  <a:cubicBezTo>
                    <a:pt x="2664" y="1834"/>
                    <a:pt x="2680" y="1818"/>
                    <a:pt x="2704" y="1795"/>
                  </a:cubicBezTo>
                  <a:cubicBezTo>
                    <a:pt x="2704" y="1795"/>
                    <a:pt x="2712" y="1787"/>
                    <a:pt x="2719" y="1779"/>
                  </a:cubicBezTo>
                  <a:cubicBezTo>
                    <a:pt x="2728" y="1771"/>
                    <a:pt x="2735" y="1763"/>
                    <a:pt x="2751" y="1755"/>
                  </a:cubicBezTo>
                  <a:cubicBezTo>
                    <a:pt x="2775" y="1739"/>
                    <a:pt x="2807" y="1716"/>
                    <a:pt x="2807" y="1708"/>
                  </a:cubicBezTo>
                  <a:cubicBezTo>
                    <a:pt x="2807" y="1700"/>
                    <a:pt x="2807" y="1700"/>
                    <a:pt x="2807" y="1700"/>
                  </a:cubicBezTo>
                  <a:cubicBezTo>
                    <a:pt x="2799" y="1700"/>
                    <a:pt x="2791" y="1700"/>
                    <a:pt x="2783" y="1708"/>
                  </a:cubicBezTo>
                  <a:cubicBezTo>
                    <a:pt x="2775" y="1708"/>
                    <a:pt x="2759" y="1716"/>
                    <a:pt x="2751" y="1716"/>
                  </a:cubicBezTo>
                  <a:cubicBezTo>
                    <a:pt x="2743" y="1716"/>
                    <a:pt x="2735" y="1708"/>
                    <a:pt x="2728" y="1708"/>
                  </a:cubicBezTo>
                  <a:cubicBezTo>
                    <a:pt x="2719" y="1708"/>
                    <a:pt x="2719" y="1700"/>
                    <a:pt x="2712" y="1700"/>
                  </a:cubicBezTo>
                  <a:cubicBezTo>
                    <a:pt x="2704" y="1700"/>
                    <a:pt x="2696" y="1716"/>
                    <a:pt x="2696" y="1731"/>
                  </a:cubicBezTo>
                  <a:lnTo>
                    <a:pt x="2696" y="1739"/>
                  </a:lnTo>
                  <a:cubicBezTo>
                    <a:pt x="2688" y="1747"/>
                    <a:pt x="2648" y="1803"/>
                    <a:pt x="2633" y="1803"/>
                  </a:cubicBezTo>
                  <a:lnTo>
                    <a:pt x="2625" y="1803"/>
                  </a:lnTo>
                  <a:cubicBezTo>
                    <a:pt x="2625" y="1803"/>
                    <a:pt x="2625" y="1803"/>
                    <a:pt x="2625" y="1795"/>
                  </a:cubicBezTo>
                  <a:cubicBezTo>
                    <a:pt x="2617" y="1787"/>
                    <a:pt x="2625" y="1779"/>
                    <a:pt x="2641" y="1763"/>
                  </a:cubicBezTo>
                  <a:cubicBezTo>
                    <a:pt x="2648" y="1747"/>
                    <a:pt x="2656" y="1739"/>
                    <a:pt x="2656" y="1731"/>
                  </a:cubicBezTo>
                  <a:cubicBezTo>
                    <a:pt x="2664" y="1716"/>
                    <a:pt x="2664" y="1692"/>
                    <a:pt x="2656" y="1684"/>
                  </a:cubicBezTo>
                  <a:cubicBezTo>
                    <a:pt x="2656" y="1684"/>
                    <a:pt x="2656" y="1684"/>
                    <a:pt x="2656" y="1692"/>
                  </a:cubicBezTo>
                  <a:cubicBezTo>
                    <a:pt x="2648" y="1716"/>
                    <a:pt x="2609" y="1771"/>
                    <a:pt x="2577" y="1787"/>
                  </a:cubicBezTo>
                  <a:cubicBezTo>
                    <a:pt x="2546" y="1811"/>
                    <a:pt x="2490" y="1811"/>
                    <a:pt x="2467" y="1818"/>
                  </a:cubicBezTo>
                  <a:cubicBezTo>
                    <a:pt x="2435" y="1818"/>
                    <a:pt x="2403" y="1826"/>
                    <a:pt x="2395" y="1850"/>
                  </a:cubicBezTo>
                  <a:cubicBezTo>
                    <a:pt x="2380" y="1874"/>
                    <a:pt x="2356" y="1882"/>
                    <a:pt x="2332" y="1882"/>
                  </a:cubicBezTo>
                  <a:cubicBezTo>
                    <a:pt x="2324" y="1882"/>
                    <a:pt x="2316" y="1890"/>
                    <a:pt x="2308" y="1890"/>
                  </a:cubicBezTo>
                  <a:cubicBezTo>
                    <a:pt x="2293" y="1890"/>
                    <a:pt x="2277" y="1905"/>
                    <a:pt x="2261" y="1913"/>
                  </a:cubicBezTo>
                  <a:cubicBezTo>
                    <a:pt x="2253" y="1921"/>
                    <a:pt x="2237" y="1929"/>
                    <a:pt x="2229" y="1937"/>
                  </a:cubicBezTo>
                  <a:cubicBezTo>
                    <a:pt x="2222" y="1937"/>
                    <a:pt x="2214" y="1945"/>
                    <a:pt x="2206" y="1945"/>
                  </a:cubicBezTo>
                  <a:cubicBezTo>
                    <a:pt x="2198" y="1945"/>
                    <a:pt x="2198" y="1937"/>
                    <a:pt x="2190" y="1937"/>
                  </a:cubicBezTo>
                  <a:cubicBezTo>
                    <a:pt x="2190" y="1929"/>
                    <a:pt x="2198" y="1921"/>
                    <a:pt x="2206" y="1913"/>
                  </a:cubicBezTo>
                  <a:cubicBezTo>
                    <a:pt x="2214" y="1905"/>
                    <a:pt x="2222" y="1897"/>
                    <a:pt x="2229" y="1890"/>
                  </a:cubicBezTo>
                  <a:cubicBezTo>
                    <a:pt x="2206" y="1874"/>
                    <a:pt x="2198" y="1858"/>
                    <a:pt x="2198" y="1850"/>
                  </a:cubicBezTo>
                  <a:cubicBezTo>
                    <a:pt x="2198" y="1834"/>
                    <a:pt x="2222" y="1803"/>
                    <a:pt x="2237" y="1787"/>
                  </a:cubicBezTo>
                  <a:cubicBezTo>
                    <a:pt x="2253" y="1779"/>
                    <a:pt x="2245" y="1747"/>
                    <a:pt x="2237" y="1739"/>
                  </a:cubicBezTo>
                  <a:cubicBezTo>
                    <a:pt x="2237" y="1731"/>
                    <a:pt x="2237" y="1731"/>
                    <a:pt x="2229" y="1724"/>
                  </a:cubicBezTo>
                  <a:cubicBezTo>
                    <a:pt x="2229" y="1716"/>
                    <a:pt x="2222" y="1708"/>
                    <a:pt x="2222" y="1692"/>
                  </a:cubicBezTo>
                  <a:cubicBezTo>
                    <a:pt x="2222" y="1676"/>
                    <a:pt x="2214" y="1605"/>
                    <a:pt x="2198" y="1565"/>
                  </a:cubicBezTo>
                  <a:cubicBezTo>
                    <a:pt x="2182" y="1534"/>
                    <a:pt x="2174" y="1502"/>
                    <a:pt x="2174" y="1478"/>
                  </a:cubicBezTo>
                  <a:cubicBezTo>
                    <a:pt x="2174" y="1463"/>
                    <a:pt x="2166" y="1455"/>
                    <a:pt x="2166" y="1455"/>
                  </a:cubicBezTo>
                  <a:cubicBezTo>
                    <a:pt x="2166" y="1455"/>
                    <a:pt x="2166" y="1439"/>
                    <a:pt x="2166" y="1407"/>
                  </a:cubicBezTo>
                  <a:cubicBezTo>
                    <a:pt x="2166" y="1391"/>
                    <a:pt x="2158" y="1384"/>
                    <a:pt x="2158" y="1384"/>
                  </a:cubicBezTo>
                  <a:cubicBezTo>
                    <a:pt x="2150" y="1376"/>
                    <a:pt x="2150" y="1368"/>
                    <a:pt x="2150" y="1368"/>
                  </a:cubicBezTo>
                  <a:lnTo>
                    <a:pt x="2150" y="1368"/>
                  </a:lnTo>
                  <a:lnTo>
                    <a:pt x="2150" y="1368"/>
                  </a:lnTo>
                  <a:cubicBezTo>
                    <a:pt x="2158" y="1044"/>
                    <a:pt x="2158" y="1044"/>
                    <a:pt x="2158" y="1044"/>
                  </a:cubicBezTo>
                  <a:cubicBezTo>
                    <a:pt x="2158" y="1036"/>
                    <a:pt x="2142" y="996"/>
                    <a:pt x="2127" y="901"/>
                  </a:cubicBezTo>
                  <a:cubicBezTo>
                    <a:pt x="2119" y="870"/>
                    <a:pt x="2111" y="838"/>
                    <a:pt x="2111" y="822"/>
                  </a:cubicBezTo>
                  <a:cubicBezTo>
                    <a:pt x="2087" y="743"/>
                    <a:pt x="2071" y="696"/>
                    <a:pt x="2064" y="672"/>
                  </a:cubicBezTo>
                  <a:cubicBezTo>
                    <a:pt x="2055" y="664"/>
                    <a:pt x="2055" y="664"/>
                    <a:pt x="2055" y="664"/>
                  </a:cubicBezTo>
                  <a:cubicBezTo>
                    <a:pt x="2055" y="664"/>
                    <a:pt x="2055" y="664"/>
                    <a:pt x="2048" y="664"/>
                  </a:cubicBezTo>
                  <a:cubicBezTo>
                    <a:pt x="2048" y="672"/>
                    <a:pt x="2040" y="672"/>
                    <a:pt x="2032" y="672"/>
                  </a:cubicBezTo>
                  <a:cubicBezTo>
                    <a:pt x="2024" y="672"/>
                    <a:pt x="2024" y="672"/>
                    <a:pt x="2024" y="672"/>
                  </a:cubicBezTo>
                  <a:cubicBezTo>
                    <a:pt x="2000" y="664"/>
                    <a:pt x="1992" y="609"/>
                    <a:pt x="1992" y="577"/>
                  </a:cubicBezTo>
                  <a:cubicBezTo>
                    <a:pt x="1992" y="554"/>
                    <a:pt x="1976" y="483"/>
                    <a:pt x="1969" y="451"/>
                  </a:cubicBezTo>
                  <a:cubicBezTo>
                    <a:pt x="1961" y="427"/>
                    <a:pt x="1961" y="411"/>
                    <a:pt x="1969" y="387"/>
                  </a:cubicBezTo>
                  <a:cubicBezTo>
                    <a:pt x="1969" y="380"/>
                    <a:pt x="1969" y="372"/>
                    <a:pt x="1969" y="364"/>
                  </a:cubicBezTo>
                  <a:cubicBezTo>
                    <a:pt x="1969" y="332"/>
                    <a:pt x="1953" y="277"/>
                    <a:pt x="1937" y="253"/>
                  </a:cubicBezTo>
                  <a:cubicBezTo>
                    <a:pt x="1937" y="245"/>
                    <a:pt x="1929" y="237"/>
                    <a:pt x="1921" y="237"/>
                  </a:cubicBezTo>
                  <a:cubicBezTo>
                    <a:pt x="1913" y="230"/>
                    <a:pt x="1905" y="221"/>
                    <a:pt x="1897" y="198"/>
                  </a:cubicBezTo>
                  <a:cubicBezTo>
                    <a:pt x="1889" y="182"/>
                    <a:pt x="1889" y="166"/>
                    <a:pt x="1889" y="150"/>
                  </a:cubicBezTo>
                  <a:cubicBezTo>
                    <a:pt x="1889" y="127"/>
                    <a:pt x="1889" y="111"/>
                    <a:pt x="1882" y="103"/>
                  </a:cubicBezTo>
                  <a:cubicBezTo>
                    <a:pt x="1874" y="95"/>
                    <a:pt x="1874" y="48"/>
                    <a:pt x="1874" y="8"/>
                  </a:cubicBezTo>
                  <a:cubicBezTo>
                    <a:pt x="1629" y="71"/>
                    <a:pt x="1399" y="119"/>
                    <a:pt x="1384" y="127"/>
                  </a:cubicBezTo>
                  <a:cubicBezTo>
                    <a:pt x="1344" y="135"/>
                    <a:pt x="1123" y="419"/>
                    <a:pt x="1123" y="459"/>
                  </a:cubicBezTo>
                  <a:cubicBezTo>
                    <a:pt x="1123" y="490"/>
                    <a:pt x="1083" y="522"/>
                    <a:pt x="1044" y="554"/>
                  </a:cubicBezTo>
                  <a:cubicBezTo>
                    <a:pt x="1044" y="561"/>
                    <a:pt x="1044" y="561"/>
                    <a:pt x="1036" y="561"/>
                  </a:cubicBezTo>
                  <a:cubicBezTo>
                    <a:pt x="1044" y="561"/>
                    <a:pt x="1044" y="569"/>
                    <a:pt x="1044" y="569"/>
                  </a:cubicBezTo>
                  <a:cubicBezTo>
                    <a:pt x="1052" y="569"/>
                    <a:pt x="1044" y="569"/>
                    <a:pt x="1044" y="577"/>
                  </a:cubicBezTo>
                  <a:cubicBezTo>
                    <a:pt x="1028" y="585"/>
                    <a:pt x="980" y="641"/>
                    <a:pt x="980" y="648"/>
                  </a:cubicBezTo>
                  <a:cubicBezTo>
                    <a:pt x="980" y="656"/>
                    <a:pt x="996" y="664"/>
                    <a:pt x="1012" y="664"/>
                  </a:cubicBezTo>
                  <a:cubicBezTo>
                    <a:pt x="1020" y="664"/>
                    <a:pt x="1020" y="664"/>
                    <a:pt x="1020" y="664"/>
                  </a:cubicBezTo>
                  <a:cubicBezTo>
                    <a:pt x="1028" y="656"/>
                    <a:pt x="1036" y="656"/>
                    <a:pt x="1044" y="656"/>
                  </a:cubicBezTo>
                  <a:lnTo>
                    <a:pt x="1052" y="656"/>
                  </a:lnTo>
                  <a:cubicBezTo>
                    <a:pt x="1059" y="664"/>
                    <a:pt x="1059" y="664"/>
                    <a:pt x="1059" y="672"/>
                  </a:cubicBezTo>
                  <a:cubicBezTo>
                    <a:pt x="1052" y="680"/>
                    <a:pt x="1052" y="680"/>
                    <a:pt x="1052" y="680"/>
                  </a:cubicBezTo>
                  <a:cubicBezTo>
                    <a:pt x="1052" y="680"/>
                    <a:pt x="1059" y="680"/>
                    <a:pt x="1067" y="680"/>
                  </a:cubicBezTo>
                  <a:cubicBezTo>
                    <a:pt x="1067" y="672"/>
                    <a:pt x="1075" y="672"/>
                    <a:pt x="1075" y="672"/>
                  </a:cubicBezTo>
                  <a:cubicBezTo>
                    <a:pt x="1091" y="672"/>
                    <a:pt x="1099" y="680"/>
                    <a:pt x="1099" y="688"/>
                  </a:cubicBezTo>
                  <a:cubicBezTo>
                    <a:pt x="1099" y="688"/>
                    <a:pt x="1099" y="696"/>
                    <a:pt x="1091" y="696"/>
                  </a:cubicBezTo>
                  <a:cubicBezTo>
                    <a:pt x="1067" y="704"/>
                    <a:pt x="1059" y="727"/>
                    <a:pt x="1059" y="735"/>
                  </a:cubicBezTo>
                  <a:lnTo>
                    <a:pt x="1059" y="743"/>
                  </a:lnTo>
                  <a:cubicBezTo>
                    <a:pt x="1059" y="751"/>
                    <a:pt x="1052" y="751"/>
                    <a:pt x="1052" y="767"/>
                  </a:cubicBezTo>
                  <a:cubicBezTo>
                    <a:pt x="1052" y="775"/>
                    <a:pt x="1059" y="791"/>
                    <a:pt x="1067" y="798"/>
                  </a:cubicBezTo>
                  <a:cubicBezTo>
                    <a:pt x="1067" y="807"/>
                    <a:pt x="1067" y="807"/>
                    <a:pt x="1067" y="814"/>
                  </a:cubicBezTo>
                  <a:cubicBezTo>
                    <a:pt x="1075" y="822"/>
                    <a:pt x="1075" y="830"/>
                    <a:pt x="1083" y="830"/>
                  </a:cubicBezTo>
                  <a:cubicBezTo>
                    <a:pt x="1083" y="846"/>
                    <a:pt x="1091" y="862"/>
                    <a:pt x="1091" y="878"/>
                  </a:cubicBezTo>
                  <a:cubicBezTo>
                    <a:pt x="1091" y="878"/>
                    <a:pt x="1091" y="886"/>
                    <a:pt x="1083" y="886"/>
                  </a:cubicBezTo>
                  <a:cubicBezTo>
                    <a:pt x="1083" y="909"/>
                    <a:pt x="1083" y="925"/>
                    <a:pt x="1059" y="925"/>
                  </a:cubicBezTo>
                  <a:cubicBezTo>
                    <a:pt x="1059" y="925"/>
                    <a:pt x="1052" y="925"/>
                    <a:pt x="1044" y="925"/>
                  </a:cubicBezTo>
                  <a:cubicBezTo>
                    <a:pt x="1036" y="925"/>
                    <a:pt x="1028" y="917"/>
                    <a:pt x="1020" y="933"/>
                  </a:cubicBezTo>
                  <a:cubicBezTo>
                    <a:pt x="1020" y="933"/>
                    <a:pt x="1020" y="933"/>
                    <a:pt x="1020" y="941"/>
                  </a:cubicBezTo>
                  <a:cubicBezTo>
                    <a:pt x="1012" y="957"/>
                    <a:pt x="1004" y="965"/>
                    <a:pt x="988" y="973"/>
                  </a:cubicBezTo>
                  <a:lnTo>
                    <a:pt x="988" y="973"/>
                  </a:lnTo>
                  <a:cubicBezTo>
                    <a:pt x="980" y="973"/>
                    <a:pt x="965" y="980"/>
                    <a:pt x="965" y="988"/>
                  </a:cubicBezTo>
                  <a:cubicBezTo>
                    <a:pt x="957" y="1004"/>
                    <a:pt x="949" y="1028"/>
                    <a:pt x="933" y="1036"/>
                  </a:cubicBezTo>
                  <a:cubicBezTo>
                    <a:pt x="909" y="1044"/>
                    <a:pt x="894" y="1060"/>
                    <a:pt x="885" y="1075"/>
                  </a:cubicBezTo>
                  <a:cubicBezTo>
                    <a:pt x="885" y="1075"/>
                    <a:pt x="885" y="1075"/>
                    <a:pt x="885" y="1083"/>
                  </a:cubicBezTo>
                  <a:cubicBezTo>
                    <a:pt x="885" y="1091"/>
                    <a:pt x="885" y="1099"/>
                    <a:pt x="870" y="1091"/>
                  </a:cubicBezTo>
                  <a:lnTo>
                    <a:pt x="862" y="1091"/>
                  </a:lnTo>
                  <a:cubicBezTo>
                    <a:pt x="846" y="1083"/>
                    <a:pt x="838" y="1083"/>
                    <a:pt x="822" y="1083"/>
                  </a:cubicBezTo>
                  <a:cubicBezTo>
                    <a:pt x="791" y="1083"/>
                    <a:pt x="759" y="1091"/>
                    <a:pt x="743" y="1099"/>
                  </a:cubicBezTo>
                  <a:cubicBezTo>
                    <a:pt x="743" y="1099"/>
                    <a:pt x="735" y="1107"/>
                    <a:pt x="727" y="1107"/>
                  </a:cubicBezTo>
                  <a:cubicBezTo>
                    <a:pt x="712" y="1115"/>
                    <a:pt x="696" y="1123"/>
                    <a:pt x="688" y="1131"/>
                  </a:cubicBezTo>
                  <a:cubicBezTo>
                    <a:pt x="672" y="1147"/>
                    <a:pt x="656" y="1147"/>
                    <a:pt x="632" y="1138"/>
                  </a:cubicBezTo>
                  <a:lnTo>
                    <a:pt x="632" y="1138"/>
                  </a:lnTo>
                  <a:cubicBezTo>
                    <a:pt x="617" y="1123"/>
                    <a:pt x="601" y="1107"/>
                    <a:pt x="585" y="1107"/>
                  </a:cubicBezTo>
                  <a:lnTo>
                    <a:pt x="577" y="1107"/>
                  </a:lnTo>
                  <a:cubicBezTo>
                    <a:pt x="577" y="1107"/>
                    <a:pt x="561" y="1107"/>
                    <a:pt x="546" y="1107"/>
                  </a:cubicBezTo>
                  <a:cubicBezTo>
                    <a:pt x="474" y="1115"/>
                    <a:pt x="316" y="1115"/>
                    <a:pt x="206" y="1202"/>
                  </a:cubicBezTo>
                  <a:cubicBezTo>
                    <a:pt x="190" y="1210"/>
                    <a:pt x="182" y="1218"/>
                    <a:pt x="166" y="1225"/>
                  </a:cubicBezTo>
                  <a:cubicBezTo>
                    <a:pt x="174" y="1257"/>
                    <a:pt x="182" y="1289"/>
                    <a:pt x="190" y="1305"/>
                  </a:cubicBezTo>
                  <a:cubicBezTo>
                    <a:pt x="190" y="1313"/>
                    <a:pt x="190" y="1313"/>
                    <a:pt x="190" y="1313"/>
                  </a:cubicBezTo>
                  <a:cubicBezTo>
                    <a:pt x="190" y="1336"/>
                    <a:pt x="221" y="1376"/>
                    <a:pt x="229" y="1400"/>
                  </a:cubicBezTo>
                  <a:cubicBezTo>
                    <a:pt x="237" y="1400"/>
                    <a:pt x="237" y="1400"/>
                    <a:pt x="237" y="1391"/>
                  </a:cubicBezTo>
                  <a:lnTo>
                    <a:pt x="237" y="1391"/>
                  </a:lnTo>
                  <a:lnTo>
                    <a:pt x="237" y="1391"/>
                  </a:lnTo>
                  <a:cubicBezTo>
                    <a:pt x="245" y="1391"/>
                    <a:pt x="261" y="1391"/>
                    <a:pt x="269" y="1400"/>
                  </a:cubicBezTo>
                  <a:cubicBezTo>
                    <a:pt x="269" y="1407"/>
                    <a:pt x="269" y="1407"/>
                    <a:pt x="269" y="1415"/>
                  </a:cubicBezTo>
                  <a:cubicBezTo>
                    <a:pt x="269" y="1415"/>
                    <a:pt x="269" y="1423"/>
                    <a:pt x="261" y="1431"/>
                  </a:cubicBezTo>
                  <a:cubicBezTo>
                    <a:pt x="261" y="1447"/>
                    <a:pt x="253" y="1478"/>
                    <a:pt x="237" y="1486"/>
                  </a:cubicBezTo>
                  <a:cubicBezTo>
                    <a:pt x="221" y="1502"/>
                    <a:pt x="182" y="1542"/>
                    <a:pt x="150" y="1589"/>
                  </a:cubicBezTo>
                  <a:cubicBezTo>
                    <a:pt x="126" y="1613"/>
                    <a:pt x="111" y="1644"/>
                    <a:pt x="95" y="1660"/>
                  </a:cubicBezTo>
                  <a:cubicBezTo>
                    <a:pt x="79" y="1676"/>
                    <a:pt x="48" y="1708"/>
                    <a:pt x="8" y="1739"/>
                  </a:cubicBezTo>
                  <a:cubicBezTo>
                    <a:pt x="32" y="1850"/>
                    <a:pt x="32" y="1850"/>
                    <a:pt x="32" y="1850"/>
                  </a:cubicBezTo>
                  <a:cubicBezTo>
                    <a:pt x="111" y="1834"/>
                    <a:pt x="1415" y="1581"/>
                    <a:pt x="1439" y="1573"/>
                  </a:cubicBezTo>
                  <a:cubicBezTo>
                    <a:pt x="1447" y="1573"/>
                    <a:pt x="1455" y="1565"/>
                    <a:pt x="1455" y="1565"/>
                  </a:cubicBezTo>
                  <a:cubicBezTo>
                    <a:pt x="1471" y="1558"/>
                    <a:pt x="1486" y="1550"/>
                    <a:pt x="1502" y="1550"/>
                  </a:cubicBezTo>
                  <a:cubicBezTo>
                    <a:pt x="1510" y="1550"/>
                    <a:pt x="1526" y="1558"/>
                    <a:pt x="1542" y="1565"/>
                  </a:cubicBezTo>
                  <a:cubicBezTo>
                    <a:pt x="1589" y="1605"/>
                    <a:pt x="1613" y="1605"/>
                    <a:pt x="1644" y="1605"/>
                  </a:cubicBezTo>
                  <a:lnTo>
                    <a:pt x="1644" y="1605"/>
                  </a:lnTo>
                  <a:cubicBezTo>
                    <a:pt x="1668" y="1605"/>
                    <a:pt x="1684" y="1653"/>
                    <a:pt x="1700" y="1700"/>
                  </a:cubicBezTo>
                  <a:cubicBezTo>
                    <a:pt x="1708" y="1724"/>
                    <a:pt x="1716" y="1739"/>
                    <a:pt x="1724" y="1755"/>
                  </a:cubicBezTo>
                  <a:cubicBezTo>
                    <a:pt x="1731" y="1763"/>
                    <a:pt x="1731" y="1763"/>
                    <a:pt x="1739" y="1763"/>
                  </a:cubicBezTo>
                  <a:cubicBezTo>
                    <a:pt x="1739" y="1763"/>
                    <a:pt x="1739" y="1763"/>
                    <a:pt x="1747" y="1763"/>
                  </a:cubicBezTo>
                  <a:cubicBezTo>
                    <a:pt x="1747" y="1763"/>
                    <a:pt x="1755" y="1763"/>
                    <a:pt x="1763" y="1763"/>
                  </a:cubicBezTo>
                  <a:cubicBezTo>
                    <a:pt x="1771" y="1763"/>
                    <a:pt x="1779" y="1763"/>
                    <a:pt x="1787" y="1763"/>
                  </a:cubicBezTo>
                  <a:cubicBezTo>
                    <a:pt x="1826" y="1779"/>
                    <a:pt x="1842" y="1787"/>
                    <a:pt x="1874" y="1811"/>
                  </a:cubicBezTo>
                  <a:cubicBezTo>
                    <a:pt x="1897" y="1842"/>
                    <a:pt x="2079" y="1882"/>
                    <a:pt x="2103" y="1890"/>
                  </a:cubicBezTo>
                  <a:cubicBezTo>
                    <a:pt x="2127" y="1890"/>
                    <a:pt x="2142" y="1905"/>
                    <a:pt x="2150" y="1921"/>
                  </a:cubicBezTo>
                  <a:cubicBezTo>
                    <a:pt x="2158" y="1929"/>
                    <a:pt x="2150" y="1969"/>
                    <a:pt x="2142" y="2000"/>
                  </a:cubicBezTo>
                  <a:cubicBezTo>
                    <a:pt x="2135" y="2008"/>
                    <a:pt x="2135" y="2008"/>
                    <a:pt x="2135" y="2016"/>
                  </a:cubicBezTo>
                  <a:cubicBezTo>
                    <a:pt x="2135" y="2024"/>
                    <a:pt x="2127" y="2048"/>
                    <a:pt x="2119" y="2064"/>
                  </a:cubicBezTo>
                  <a:close/>
                </a:path>
              </a:pathLst>
            </a:custGeom>
            <a:solidFill>
              <a:schemeClr val="accent6"/>
            </a:solidFill>
            <a:ln>
              <a:solidFill>
                <a:schemeClr val="bg2"/>
              </a:solidFill>
            </a:ln>
            <a:effectLst/>
          </p:spPr>
          <p:txBody>
            <a:bodyPr wrap="none" anchor="ctr"/>
            <a:lstStyle/>
            <a:p>
              <a:endParaRPr lang="en-US" dirty="0">
                <a:latin typeface="Calibri Light" panose="020F0302020204030204"/>
              </a:endParaRPr>
            </a:p>
          </p:txBody>
        </p:sp>
        <p:sp>
          <p:nvSpPr>
            <p:cNvPr id="128" name="Freeform 769"/>
            <p:cNvSpPr>
              <a:spLocks noChangeArrowheads="1"/>
            </p:cNvSpPr>
            <p:nvPr/>
          </p:nvSpPr>
          <p:spPr bwMode="auto">
            <a:xfrm>
              <a:off x="16214509" y="5108430"/>
              <a:ext cx="294551" cy="598381"/>
            </a:xfrm>
            <a:custGeom>
              <a:avLst/>
              <a:gdLst>
                <a:gd name="T0" fmla="*/ 450 w 562"/>
                <a:gd name="T1" fmla="*/ 371 h 1139"/>
                <a:gd name="T2" fmla="*/ 450 w 562"/>
                <a:gd name="T3" fmla="*/ 371 h 1139"/>
                <a:gd name="T4" fmla="*/ 387 w 562"/>
                <a:gd name="T5" fmla="*/ 332 h 1139"/>
                <a:gd name="T6" fmla="*/ 427 w 562"/>
                <a:gd name="T7" fmla="*/ 269 h 1139"/>
                <a:gd name="T8" fmla="*/ 427 w 562"/>
                <a:gd name="T9" fmla="*/ 269 h 1139"/>
                <a:gd name="T10" fmla="*/ 443 w 562"/>
                <a:gd name="T11" fmla="*/ 221 h 1139"/>
                <a:gd name="T12" fmla="*/ 458 w 562"/>
                <a:gd name="T13" fmla="*/ 126 h 1139"/>
                <a:gd name="T14" fmla="*/ 411 w 562"/>
                <a:gd name="T15" fmla="*/ 95 h 1139"/>
                <a:gd name="T16" fmla="*/ 174 w 562"/>
                <a:gd name="T17" fmla="*/ 23 h 1139"/>
                <a:gd name="T18" fmla="*/ 150 w 562"/>
                <a:gd name="T19" fmla="*/ 0 h 1139"/>
                <a:gd name="T20" fmla="*/ 95 w 562"/>
                <a:gd name="T21" fmla="*/ 63 h 1139"/>
                <a:gd name="T22" fmla="*/ 87 w 562"/>
                <a:gd name="T23" fmla="*/ 134 h 1139"/>
                <a:gd name="T24" fmla="*/ 39 w 562"/>
                <a:gd name="T25" fmla="*/ 245 h 1139"/>
                <a:gd name="T26" fmla="*/ 79 w 562"/>
                <a:gd name="T27" fmla="*/ 269 h 1139"/>
                <a:gd name="T28" fmla="*/ 55 w 562"/>
                <a:gd name="T29" fmla="*/ 316 h 1139"/>
                <a:gd name="T30" fmla="*/ 39 w 562"/>
                <a:gd name="T31" fmla="*/ 371 h 1139"/>
                <a:gd name="T32" fmla="*/ 245 w 562"/>
                <a:gd name="T33" fmla="*/ 545 h 1139"/>
                <a:gd name="T34" fmla="*/ 190 w 562"/>
                <a:gd name="T35" fmla="*/ 616 h 1139"/>
                <a:gd name="T36" fmla="*/ 158 w 562"/>
                <a:gd name="T37" fmla="*/ 703 h 1139"/>
                <a:gd name="T38" fmla="*/ 110 w 562"/>
                <a:gd name="T39" fmla="*/ 751 h 1139"/>
                <a:gd name="T40" fmla="*/ 47 w 562"/>
                <a:gd name="T41" fmla="*/ 846 h 1139"/>
                <a:gd name="T42" fmla="*/ 87 w 562"/>
                <a:gd name="T43" fmla="*/ 964 h 1139"/>
                <a:gd name="T44" fmla="*/ 110 w 562"/>
                <a:gd name="T45" fmla="*/ 972 h 1139"/>
                <a:gd name="T46" fmla="*/ 158 w 562"/>
                <a:gd name="T47" fmla="*/ 1019 h 1139"/>
                <a:gd name="T48" fmla="*/ 253 w 562"/>
                <a:gd name="T49" fmla="*/ 1035 h 1139"/>
                <a:gd name="T50" fmla="*/ 284 w 562"/>
                <a:gd name="T51" fmla="*/ 1043 h 1139"/>
                <a:gd name="T52" fmla="*/ 316 w 562"/>
                <a:gd name="T53" fmla="*/ 1083 h 1139"/>
                <a:gd name="T54" fmla="*/ 316 w 562"/>
                <a:gd name="T55" fmla="*/ 1138 h 1139"/>
                <a:gd name="T56" fmla="*/ 363 w 562"/>
                <a:gd name="T57" fmla="*/ 1106 h 1139"/>
                <a:gd name="T58" fmla="*/ 411 w 562"/>
                <a:gd name="T59" fmla="*/ 1035 h 1139"/>
                <a:gd name="T60" fmla="*/ 419 w 562"/>
                <a:gd name="T61" fmla="*/ 940 h 1139"/>
                <a:gd name="T62" fmla="*/ 458 w 562"/>
                <a:gd name="T63" fmla="*/ 853 h 1139"/>
                <a:gd name="T64" fmla="*/ 482 w 562"/>
                <a:gd name="T65" fmla="*/ 782 h 1139"/>
                <a:gd name="T66" fmla="*/ 514 w 562"/>
                <a:gd name="T67" fmla="*/ 513 h 1139"/>
                <a:gd name="T68" fmla="*/ 450 w 562"/>
                <a:gd name="T69" fmla="*/ 371 h 1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62" h="1139">
                  <a:moveTo>
                    <a:pt x="450" y="371"/>
                  </a:moveTo>
                  <a:lnTo>
                    <a:pt x="450" y="371"/>
                  </a:lnTo>
                  <a:cubicBezTo>
                    <a:pt x="340" y="387"/>
                    <a:pt x="387" y="371"/>
                    <a:pt x="387" y="332"/>
                  </a:cubicBezTo>
                  <a:cubicBezTo>
                    <a:pt x="387" y="300"/>
                    <a:pt x="403" y="260"/>
                    <a:pt x="427" y="269"/>
                  </a:cubicBezTo>
                  <a:lnTo>
                    <a:pt x="427" y="269"/>
                  </a:lnTo>
                  <a:cubicBezTo>
                    <a:pt x="427" y="253"/>
                    <a:pt x="435" y="229"/>
                    <a:pt x="443" y="221"/>
                  </a:cubicBezTo>
                  <a:cubicBezTo>
                    <a:pt x="443" y="205"/>
                    <a:pt x="466" y="142"/>
                    <a:pt x="458" y="126"/>
                  </a:cubicBezTo>
                  <a:cubicBezTo>
                    <a:pt x="450" y="110"/>
                    <a:pt x="435" y="102"/>
                    <a:pt x="411" y="95"/>
                  </a:cubicBezTo>
                  <a:cubicBezTo>
                    <a:pt x="387" y="95"/>
                    <a:pt x="197" y="47"/>
                    <a:pt x="174" y="23"/>
                  </a:cubicBezTo>
                  <a:cubicBezTo>
                    <a:pt x="166" y="8"/>
                    <a:pt x="158" y="0"/>
                    <a:pt x="150" y="0"/>
                  </a:cubicBezTo>
                  <a:cubicBezTo>
                    <a:pt x="134" y="8"/>
                    <a:pt x="95" y="55"/>
                    <a:pt x="95" y="63"/>
                  </a:cubicBezTo>
                  <a:cubicBezTo>
                    <a:pt x="95" y="79"/>
                    <a:pt x="103" y="126"/>
                    <a:pt x="87" y="134"/>
                  </a:cubicBezTo>
                  <a:cubicBezTo>
                    <a:pt x="63" y="150"/>
                    <a:pt x="0" y="229"/>
                    <a:pt x="39" y="245"/>
                  </a:cubicBezTo>
                  <a:cubicBezTo>
                    <a:pt x="71" y="260"/>
                    <a:pt x="79" y="245"/>
                    <a:pt x="79" y="269"/>
                  </a:cubicBezTo>
                  <a:cubicBezTo>
                    <a:pt x="79" y="284"/>
                    <a:pt x="71" y="300"/>
                    <a:pt x="55" y="316"/>
                  </a:cubicBezTo>
                  <a:cubicBezTo>
                    <a:pt x="39" y="324"/>
                    <a:pt x="32" y="363"/>
                    <a:pt x="39" y="371"/>
                  </a:cubicBezTo>
                  <a:cubicBezTo>
                    <a:pt x="55" y="387"/>
                    <a:pt x="237" y="537"/>
                    <a:pt x="245" y="545"/>
                  </a:cubicBezTo>
                  <a:cubicBezTo>
                    <a:pt x="245" y="545"/>
                    <a:pt x="205" y="600"/>
                    <a:pt x="190" y="616"/>
                  </a:cubicBezTo>
                  <a:cubicBezTo>
                    <a:pt x="174" y="640"/>
                    <a:pt x="174" y="680"/>
                    <a:pt x="158" y="703"/>
                  </a:cubicBezTo>
                  <a:cubicBezTo>
                    <a:pt x="150" y="735"/>
                    <a:pt x="134" y="743"/>
                    <a:pt x="110" y="751"/>
                  </a:cubicBezTo>
                  <a:cubicBezTo>
                    <a:pt x="87" y="759"/>
                    <a:pt x="39" y="798"/>
                    <a:pt x="47" y="846"/>
                  </a:cubicBezTo>
                  <a:cubicBezTo>
                    <a:pt x="47" y="877"/>
                    <a:pt x="63" y="925"/>
                    <a:pt x="87" y="964"/>
                  </a:cubicBezTo>
                  <a:cubicBezTo>
                    <a:pt x="95" y="956"/>
                    <a:pt x="87" y="940"/>
                    <a:pt x="110" y="972"/>
                  </a:cubicBezTo>
                  <a:cubicBezTo>
                    <a:pt x="142" y="1004"/>
                    <a:pt x="87" y="996"/>
                    <a:pt x="158" y="1019"/>
                  </a:cubicBezTo>
                  <a:cubicBezTo>
                    <a:pt x="237" y="1051"/>
                    <a:pt x="229" y="1043"/>
                    <a:pt x="253" y="1035"/>
                  </a:cubicBezTo>
                  <a:cubicBezTo>
                    <a:pt x="277" y="1027"/>
                    <a:pt x="284" y="1012"/>
                    <a:pt x="284" y="1043"/>
                  </a:cubicBezTo>
                  <a:cubicBezTo>
                    <a:pt x="292" y="1075"/>
                    <a:pt x="340" y="1035"/>
                    <a:pt x="316" y="1083"/>
                  </a:cubicBezTo>
                  <a:cubicBezTo>
                    <a:pt x="292" y="1122"/>
                    <a:pt x="277" y="1138"/>
                    <a:pt x="316" y="1138"/>
                  </a:cubicBezTo>
                  <a:cubicBezTo>
                    <a:pt x="348" y="1130"/>
                    <a:pt x="356" y="1130"/>
                    <a:pt x="363" y="1106"/>
                  </a:cubicBezTo>
                  <a:cubicBezTo>
                    <a:pt x="379" y="1083"/>
                    <a:pt x="403" y="1075"/>
                    <a:pt x="411" y="1035"/>
                  </a:cubicBezTo>
                  <a:cubicBezTo>
                    <a:pt x="419" y="1004"/>
                    <a:pt x="395" y="972"/>
                    <a:pt x="419" y="940"/>
                  </a:cubicBezTo>
                  <a:cubicBezTo>
                    <a:pt x="443" y="909"/>
                    <a:pt x="450" y="893"/>
                    <a:pt x="458" y="853"/>
                  </a:cubicBezTo>
                  <a:cubicBezTo>
                    <a:pt x="474" y="814"/>
                    <a:pt x="450" y="798"/>
                    <a:pt x="482" y="782"/>
                  </a:cubicBezTo>
                  <a:cubicBezTo>
                    <a:pt x="514" y="766"/>
                    <a:pt x="522" y="561"/>
                    <a:pt x="514" y="513"/>
                  </a:cubicBezTo>
                  <a:cubicBezTo>
                    <a:pt x="506" y="458"/>
                    <a:pt x="561" y="348"/>
                    <a:pt x="450" y="371"/>
                  </a:cubicBezTo>
                </a:path>
              </a:pathLst>
            </a:custGeom>
            <a:solidFill>
              <a:schemeClr val="accent6"/>
            </a:solidFill>
            <a:ln>
              <a:solidFill>
                <a:schemeClr val="bg2"/>
              </a:solidFill>
            </a:ln>
            <a:effectLst/>
          </p:spPr>
          <p:txBody>
            <a:bodyPr wrap="none" anchor="ctr"/>
            <a:lstStyle/>
            <a:p>
              <a:endParaRPr lang="en-US" dirty="0">
                <a:latin typeface="Calibri Light" panose="020F0302020204030204"/>
              </a:endParaRPr>
            </a:p>
          </p:txBody>
        </p:sp>
        <p:sp>
          <p:nvSpPr>
            <p:cNvPr id="129" name="Freeform 770"/>
            <p:cNvSpPr>
              <a:spLocks noChangeArrowheads="1"/>
            </p:cNvSpPr>
            <p:nvPr/>
          </p:nvSpPr>
          <p:spPr bwMode="auto">
            <a:xfrm>
              <a:off x="16221466" y="5103792"/>
              <a:ext cx="271359" cy="603020"/>
            </a:xfrm>
            <a:custGeom>
              <a:avLst/>
              <a:gdLst>
                <a:gd name="T0" fmla="*/ 276 w 515"/>
                <a:gd name="T1" fmla="*/ 1138 h 1147"/>
                <a:gd name="T2" fmla="*/ 300 w 515"/>
                <a:gd name="T3" fmla="*/ 1067 h 1147"/>
                <a:gd name="T4" fmla="*/ 261 w 515"/>
                <a:gd name="T5" fmla="*/ 1035 h 1147"/>
                <a:gd name="T6" fmla="*/ 229 w 515"/>
                <a:gd name="T7" fmla="*/ 1051 h 1147"/>
                <a:gd name="T8" fmla="*/ 103 w 515"/>
                <a:gd name="T9" fmla="*/ 1004 h 1147"/>
                <a:gd name="T10" fmla="*/ 71 w 515"/>
                <a:gd name="T11" fmla="*/ 972 h 1147"/>
                <a:gd name="T12" fmla="*/ 23 w 515"/>
                <a:gd name="T13" fmla="*/ 854 h 1147"/>
                <a:gd name="T14" fmla="*/ 150 w 515"/>
                <a:gd name="T15" fmla="*/ 680 h 1147"/>
                <a:gd name="T16" fmla="*/ 79 w 515"/>
                <a:gd name="T17" fmla="*/ 427 h 1147"/>
                <a:gd name="T18" fmla="*/ 39 w 515"/>
                <a:gd name="T19" fmla="*/ 316 h 1147"/>
                <a:gd name="T20" fmla="*/ 47 w 515"/>
                <a:gd name="T21" fmla="*/ 261 h 1147"/>
                <a:gd name="T22" fmla="*/ 63 w 515"/>
                <a:gd name="T23" fmla="*/ 142 h 1147"/>
                <a:gd name="T24" fmla="*/ 126 w 515"/>
                <a:gd name="T25" fmla="*/ 0 h 1147"/>
                <a:gd name="T26" fmla="*/ 166 w 515"/>
                <a:gd name="T27" fmla="*/ 24 h 1147"/>
                <a:gd name="T28" fmla="*/ 434 w 515"/>
                <a:gd name="T29" fmla="*/ 213 h 1147"/>
                <a:gd name="T30" fmla="*/ 411 w 515"/>
                <a:gd name="T31" fmla="*/ 284 h 1147"/>
                <a:gd name="T32" fmla="*/ 379 w 515"/>
                <a:gd name="T33" fmla="*/ 340 h 1147"/>
                <a:gd name="T34" fmla="*/ 379 w 515"/>
                <a:gd name="T35" fmla="*/ 379 h 1147"/>
                <a:gd name="T36" fmla="*/ 506 w 515"/>
                <a:gd name="T37" fmla="*/ 466 h 1147"/>
                <a:gd name="T38" fmla="*/ 450 w 515"/>
                <a:gd name="T39" fmla="*/ 830 h 1147"/>
                <a:gd name="T40" fmla="*/ 395 w 515"/>
                <a:gd name="T41" fmla="*/ 1004 h 1147"/>
                <a:gd name="T42" fmla="*/ 356 w 515"/>
                <a:gd name="T43" fmla="*/ 1114 h 1147"/>
                <a:gd name="T44" fmla="*/ 261 w 515"/>
                <a:gd name="T45" fmla="*/ 1027 h 1147"/>
                <a:gd name="T46" fmla="*/ 292 w 515"/>
                <a:gd name="T47" fmla="*/ 1059 h 1147"/>
                <a:gd name="T48" fmla="*/ 292 w 515"/>
                <a:gd name="T49" fmla="*/ 1114 h 1147"/>
                <a:gd name="T50" fmla="*/ 300 w 515"/>
                <a:gd name="T51" fmla="*/ 1138 h 1147"/>
                <a:gd name="T52" fmla="*/ 387 w 515"/>
                <a:gd name="T53" fmla="*/ 1043 h 1147"/>
                <a:gd name="T54" fmla="*/ 442 w 515"/>
                <a:gd name="T55" fmla="*/ 861 h 1147"/>
                <a:gd name="T56" fmla="*/ 498 w 515"/>
                <a:gd name="T57" fmla="*/ 521 h 1147"/>
                <a:gd name="T58" fmla="*/ 434 w 515"/>
                <a:gd name="T59" fmla="*/ 379 h 1147"/>
                <a:gd name="T60" fmla="*/ 363 w 515"/>
                <a:gd name="T61" fmla="*/ 363 h 1147"/>
                <a:gd name="T62" fmla="*/ 411 w 515"/>
                <a:gd name="T63" fmla="*/ 268 h 1147"/>
                <a:gd name="T64" fmla="*/ 434 w 515"/>
                <a:gd name="T65" fmla="*/ 134 h 1147"/>
                <a:gd name="T66" fmla="*/ 134 w 515"/>
                <a:gd name="T67" fmla="*/ 8 h 1147"/>
                <a:gd name="T68" fmla="*/ 71 w 515"/>
                <a:gd name="T69" fmla="*/ 142 h 1147"/>
                <a:gd name="T70" fmla="*/ 47 w 515"/>
                <a:gd name="T71" fmla="*/ 253 h 1147"/>
                <a:gd name="T72" fmla="*/ 23 w 515"/>
                <a:gd name="T73" fmla="*/ 363 h 1147"/>
                <a:gd name="T74" fmla="*/ 229 w 515"/>
                <a:gd name="T75" fmla="*/ 553 h 1147"/>
                <a:gd name="T76" fmla="*/ 150 w 515"/>
                <a:gd name="T77" fmla="*/ 711 h 1147"/>
                <a:gd name="T78" fmla="*/ 71 w 515"/>
                <a:gd name="T79" fmla="*/ 964 h 1147"/>
                <a:gd name="T80" fmla="*/ 94 w 515"/>
                <a:gd name="T81" fmla="*/ 980 h 1147"/>
                <a:gd name="T82" fmla="*/ 213 w 515"/>
                <a:gd name="T83" fmla="*/ 1043 h 1147"/>
                <a:gd name="T84" fmla="*/ 253 w 515"/>
                <a:gd name="T85" fmla="*/ 1035 h 1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15" h="1147">
                  <a:moveTo>
                    <a:pt x="292" y="1146"/>
                  </a:moveTo>
                  <a:lnTo>
                    <a:pt x="292" y="1146"/>
                  </a:lnTo>
                  <a:cubicBezTo>
                    <a:pt x="284" y="1146"/>
                    <a:pt x="276" y="1146"/>
                    <a:pt x="276" y="1138"/>
                  </a:cubicBezTo>
                  <a:cubicBezTo>
                    <a:pt x="268" y="1130"/>
                    <a:pt x="276" y="1122"/>
                    <a:pt x="284" y="1107"/>
                  </a:cubicBezTo>
                  <a:cubicBezTo>
                    <a:pt x="292" y="1099"/>
                    <a:pt x="292" y="1099"/>
                    <a:pt x="300" y="1083"/>
                  </a:cubicBezTo>
                  <a:cubicBezTo>
                    <a:pt x="300" y="1075"/>
                    <a:pt x="300" y="1075"/>
                    <a:pt x="300" y="1067"/>
                  </a:cubicBezTo>
                  <a:lnTo>
                    <a:pt x="292" y="1067"/>
                  </a:lnTo>
                  <a:cubicBezTo>
                    <a:pt x="284" y="1067"/>
                    <a:pt x="268" y="1067"/>
                    <a:pt x="268" y="1051"/>
                  </a:cubicBezTo>
                  <a:cubicBezTo>
                    <a:pt x="268" y="1043"/>
                    <a:pt x="268" y="1035"/>
                    <a:pt x="261" y="1035"/>
                  </a:cubicBezTo>
                  <a:cubicBezTo>
                    <a:pt x="261" y="1035"/>
                    <a:pt x="261" y="1035"/>
                    <a:pt x="253" y="1035"/>
                  </a:cubicBezTo>
                  <a:cubicBezTo>
                    <a:pt x="253" y="1043"/>
                    <a:pt x="245" y="1043"/>
                    <a:pt x="237" y="1043"/>
                  </a:cubicBezTo>
                  <a:cubicBezTo>
                    <a:pt x="237" y="1043"/>
                    <a:pt x="237" y="1043"/>
                    <a:pt x="229" y="1051"/>
                  </a:cubicBezTo>
                  <a:cubicBezTo>
                    <a:pt x="229" y="1051"/>
                    <a:pt x="221" y="1051"/>
                    <a:pt x="213" y="1051"/>
                  </a:cubicBezTo>
                  <a:cubicBezTo>
                    <a:pt x="197" y="1051"/>
                    <a:pt x="181" y="1043"/>
                    <a:pt x="142" y="1035"/>
                  </a:cubicBezTo>
                  <a:cubicBezTo>
                    <a:pt x="103" y="1020"/>
                    <a:pt x="103" y="1012"/>
                    <a:pt x="103" y="1004"/>
                  </a:cubicBezTo>
                  <a:cubicBezTo>
                    <a:pt x="103" y="996"/>
                    <a:pt x="103" y="996"/>
                    <a:pt x="94" y="980"/>
                  </a:cubicBezTo>
                  <a:cubicBezTo>
                    <a:pt x="87" y="972"/>
                    <a:pt x="79" y="972"/>
                    <a:pt x="79" y="964"/>
                  </a:cubicBezTo>
                  <a:cubicBezTo>
                    <a:pt x="79" y="972"/>
                    <a:pt x="79" y="972"/>
                    <a:pt x="71" y="972"/>
                  </a:cubicBezTo>
                  <a:cubicBezTo>
                    <a:pt x="71" y="980"/>
                    <a:pt x="71" y="980"/>
                    <a:pt x="71" y="980"/>
                  </a:cubicBezTo>
                  <a:cubicBezTo>
                    <a:pt x="63" y="972"/>
                    <a:pt x="63" y="972"/>
                    <a:pt x="63" y="972"/>
                  </a:cubicBezTo>
                  <a:cubicBezTo>
                    <a:pt x="39" y="933"/>
                    <a:pt x="31" y="893"/>
                    <a:pt x="23" y="854"/>
                  </a:cubicBezTo>
                  <a:cubicBezTo>
                    <a:pt x="16" y="806"/>
                    <a:pt x="63" y="767"/>
                    <a:pt x="94" y="751"/>
                  </a:cubicBezTo>
                  <a:cubicBezTo>
                    <a:pt x="118" y="743"/>
                    <a:pt x="134" y="735"/>
                    <a:pt x="142" y="711"/>
                  </a:cubicBezTo>
                  <a:cubicBezTo>
                    <a:pt x="142" y="703"/>
                    <a:pt x="150" y="695"/>
                    <a:pt x="150" y="680"/>
                  </a:cubicBezTo>
                  <a:cubicBezTo>
                    <a:pt x="158" y="664"/>
                    <a:pt x="166" y="640"/>
                    <a:pt x="174" y="624"/>
                  </a:cubicBezTo>
                  <a:cubicBezTo>
                    <a:pt x="189" y="608"/>
                    <a:pt x="221" y="561"/>
                    <a:pt x="221" y="553"/>
                  </a:cubicBezTo>
                  <a:cubicBezTo>
                    <a:pt x="221" y="545"/>
                    <a:pt x="126" y="474"/>
                    <a:pt x="79" y="427"/>
                  </a:cubicBezTo>
                  <a:cubicBezTo>
                    <a:pt x="47" y="403"/>
                    <a:pt x="31" y="387"/>
                    <a:pt x="23" y="387"/>
                  </a:cubicBezTo>
                  <a:cubicBezTo>
                    <a:pt x="16" y="379"/>
                    <a:pt x="16" y="371"/>
                    <a:pt x="16" y="363"/>
                  </a:cubicBezTo>
                  <a:cubicBezTo>
                    <a:pt x="16" y="348"/>
                    <a:pt x="23" y="324"/>
                    <a:pt x="39" y="316"/>
                  </a:cubicBezTo>
                  <a:cubicBezTo>
                    <a:pt x="55" y="308"/>
                    <a:pt x="55" y="292"/>
                    <a:pt x="55" y="277"/>
                  </a:cubicBezTo>
                  <a:cubicBezTo>
                    <a:pt x="55" y="268"/>
                    <a:pt x="55" y="261"/>
                    <a:pt x="55" y="261"/>
                  </a:cubicBezTo>
                  <a:cubicBezTo>
                    <a:pt x="55" y="261"/>
                    <a:pt x="55" y="261"/>
                    <a:pt x="47" y="261"/>
                  </a:cubicBezTo>
                  <a:cubicBezTo>
                    <a:pt x="47" y="261"/>
                    <a:pt x="31" y="261"/>
                    <a:pt x="16" y="253"/>
                  </a:cubicBezTo>
                  <a:cubicBezTo>
                    <a:pt x="16" y="253"/>
                    <a:pt x="8" y="245"/>
                    <a:pt x="8" y="237"/>
                  </a:cubicBezTo>
                  <a:cubicBezTo>
                    <a:pt x="0" y="205"/>
                    <a:pt x="55" y="150"/>
                    <a:pt x="63" y="142"/>
                  </a:cubicBezTo>
                  <a:cubicBezTo>
                    <a:pt x="79" y="126"/>
                    <a:pt x="79" y="95"/>
                    <a:pt x="71" y="79"/>
                  </a:cubicBezTo>
                  <a:cubicBezTo>
                    <a:pt x="71" y="79"/>
                    <a:pt x="71" y="79"/>
                    <a:pt x="71" y="71"/>
                  </a:cubicBezTo>
                  <a:cubicBezTo>
                    <a:pt x="71" y="63"/>
                    <a:pt x="103" y="24"/>
                    <a:pt x="126" y="0"/>
                  </a:cubicBezTo>
                  <a:cubicBezTo>
                    <a:pt x="134" y="0"/>
                    <a:pt x="134" y="0"/>
                    <a:pt x="134" y="0"/>
                  </a:cubicBezTo>
                  <a:lnTo>
                    <a:pt x="134" y="0"/>
                  </a:lnTo>
                  <a:cubicBezTo>
                    <a:pt x="142" y="8"/>
                    <a:pt x="150" y="16"/>
                    <a:pt x="166" y="24"/>
                  </a:cubicBezTo>
                  <a:cubicBezTo>
                    <a:pt x="189" y="55"/>
                    <a:pt x="371" y="95"/>
                    <a:pt x="395" y="103"/>
                  </a:cubicBezTo>
                  <a:cubicBezTo>
                    <a:pt x="419" y="103"/>
                    <a:pt x="434" y="118"/>
                    <a:pt x="442" y="134"/>
                  </a:cubicBezTo>
                  <a:cubicBezTo>
                    <a:pt x="450" y="142"/>
                    <a:pt x="442" y="182"/>
                    <a:pt x="434" y="213"/>
                  </a:cubicBezTo>
                  <a:cubicBezTo>
                    <a:pt x="427" y="221"/>
                    <a:pt x="427" y="221"/>
                    <a:pt x="427" y="229"/>
                  </a:cubicBezTo>
                  <a:cubicBezTo>
                    <a:pt x="427" y="237"/>
                    <a:pt x="419" y="261"/>
                    <a:pt x="411" y="277"/>
                  </a:cubicBezTo>
                  <a:cubicBezTo>
                    <a:pt x="411" y="284"/>
                    <a:pt x="411" y="284"/>
                    <a:pt x="411" y="284"/>
                  </a:cubicBezTo>
                  <a:cubicBezTo>
                    <a:pt x="411" y="277"/>
                    <a:pt x="411" y="277"/>
                    <a:pt x="411" y="277"/>
                  </a:cubicBezTo>
                  <a:cubicBezTo>
                    <a:pt x="403" y="277"/>
                    <a:pt x="403" y="277"/>
                    <a:pt x="403" y="277"/>
                  </a:cubicBezTo>
                  <a:cubicBezTo>
                    <a:pt x="387" y="277"/>
                    <a:pt x="379" y="308"/>
                    <a:pt x="379" y="340"/>
                  </a:cubicBezTo>
                  <a:cubicBezTo>
                    <a:pt x="379" y="356"/>
                    <a:pt x="371" y="363"/>
                    <a:pt x="371" y="371"/>
                  </a:cubicBezTo>
                  <a:lnTo>
                    <a:pt x="363" y="379"/>
                  </a:lnTo>
                  <a:cubicBezTo>
                    <a:pt x="363" y="379"/>
                    <a:pt x="371" y="379"/>
                    <a:pt x="379" y="379"/>
                  </a:cubicBezTo>
                  <a:cubicBezTo>
                    <a:pt x="387" y="379"/>
                    <a:pt x="403" y="379"/>
                    <a:pt x="434" y="371"/>
                  </a:cubicBezTo>
                  <a:cubicBezTo>
                    <a:pt x="466" y="371"/>
                    <a:pt x="482" y="371"/>
                    <a:pt x="498" y="387"/>
                  </a:cubicBezTo>
                  <a:cubicBezTo>
                    <a:pt x="514" y="403"/>
                    <a:pt x="514" y="435"/>
                    <a:pt x="506" y="466"/>
                  </a:cubicBezTo>
                  <a:cubicBezTo>
                    <a:pt x="506" y="490"/>
                    <a:pt x="506" y="506"/>
                    <a:pt x="506" y="521"/>
                  </a:cubicBezTo>
                  <a:cubicBezTo>
                    <a:pt x="514" y="569"/>
                    <a:pt x="506" y="774"/>
                    <a:pt x="474" y="790"/>
                  </a:cubicBezTo>
                  <a:cubicBezTo>
                    <a:pt x="450" y="798"/>
                    <a:pt x="450" y="814"/>
                    <a:pt x="450" y="830"/>
                  </a:cubicBezTo>
                  <a:cubicBezTo>
                    <a:pt x="450" y="838"/>
                    <a:pt x="450" y="854"/>
                    <a:pt x="450" y="861"/>
                  </a:cubicBezTo>
                  <a:cubicBezTo>
                    <a:pt x="434" y="909"/>
                    <a:pt x="434" y="917"/>
                    <a:pt x="411" y="948"/>
                  </a:cubicBezTo>
                  <a:cubicBezTo>
                    <a:pt x="395" y="972"/>
                    <a:pt x="395" y="988"/>
                    <a:pt x="395" y="1004"/>
                  </a:cubicBezTo>
                  <a:cubicBezTo>
                    <a:pt x="395" y="1020"/>
                    <a:pt x="403" y="1035"/>
                    <a:pt x="395" y="1043"/>
                  </a:cubicBezTo>
                  <a:cubicBezTo>
                    <a:pt x="387" y="1067"/>
                    <a:pt x="379" y="1083"/>
                    <a:pt x="371" y="1091"/>
                  </a:cubicBezTo>
                  <a:cubicBezTo>
                    <a:pt x="363" y="1099"/>
                    <a:pt x="356" y="1107"/>
                    <a:pt x="356" y="1114"/>
                  </a:cubicBezTo>
                  <a:cubicBezTo>
                    <a:pt x="347" y="1138"/>
                    <a:pt x="332" y="1146"/>
                    <a:pt x="300" y="1146"/>
                  </a:cubicBezTo>
                  <a:cubicBezTo>
                    <a:pt x="292" y="1146"/>
                    <a:pt x="292" y="1146"/>
                    <a:pt x="292" y="1146"/>
                  </a:cubicBezTo>
                  <a:close/>
                  <a:moveTo>
                    <a:pt x="261" y="1027"/>
                  </a:moveTo>
                  <a:lnTo>
                    <a:pt x="261" y="1027"/>
                  </a:lnTo>
                  <a:cubicBezTo>
                    <a:pt x="276" y="1027"/>
                    <a:pt x="276" y="1043"/>
                    <a:pt x="276" y="1051"/>
                  </a:cubicBezTo>
                  <a:cubicBezTo>
                    <a:pt x="276" y="1059"/>
                    <a:pt x="284" y="1059"/>
                    <a:pt x="292" y="1059"/>
                  </a:cubicBezTo>
                  <a:cubicBezTo>
                    <a:pt x="300" y="1059"/>
                    <a:pt x="308" y="1059"/>
                    <a:pt x="308" y="1067"/>
                  </a:cubicBezTo>
                  <a:cubicBezTo>
                    <a:pt x="308" y="1075"/>
                    <a:pt x="308" y="1075"/>
                    <a:pt x="300" y="1091"/>
                  </a:cubicBezTo>
                  <a:cubicBezTo>
                    <a:pt x="300" y="1099"/>
                    <a:pt x="292" y="1107"/>
                    <a:pt x="292" y="1114"/>
                  </a:cubicBezTo>
                  <a:cubicBezTo>
                    <a:pt x="284" y="1122"/>
                    <a:pt x="276" y="1130"/>
                    <a:pt x="284" y="1138"/>
                  </a:cubicBezTo>
                  <a:cubicBezTo>
                    <a:pt x="284" y="1138"/>
                    <a:pt x="284" y="1138"/>
                    <a:pt x="292" y="1138"/>
                  </a:cubicBezTo>
                  <a:cubicBezTo>
                    <a:pt x="292" y="1138"/>
                    <a:pt x="292" y="1138"/>
                    <a:pt x="300" y="1138"/>
                  </a:cubicBezTo>
                  <a:cubicBezTo>
                    <a:pt x="332" y="1138"/>
                    <a:pt x="340" y="1130"/>
                    <a:pt x="347" y="1114"/>
                  </a:cubicBezTo>
                  <a:cubicBezTo>
                    <a:pt x="356" y="1099"/>
                    <a:pt x="356" y="1099"/>
                    <a:pt x="363" y="1091"/>
                  </a:cubicBezTo>
                  <a:cubicBezTo>
                    <a:pt x="371" y="1075"/>
                    <a:pt x="387" y="1067"/>
                    <a:pt x="387" y="1043"/>
                  </a:cubicBezTo>
                  <a:cubicBezTo>
                    <a:pt x="395" y="1027"/>
                    <a:pt x="395" y="1020"/>
                    <a:pt x="387" y="1004"/>
                  </a:cubicBezTo>
                  <a:cubicBezTo>
                    <a:pt x="387" y="988"/>
                    <a:pt x="387" y="964"/>
                    <a:pt x="403" y="948"/>
                  </a:cubicBezTo>
                  <a:cubicBezTo>
                    <a:pt x="427" y="917"/>
                    <a:pt x="434" y="901"/>
                    <a:pt x="442" y="861"/>
                  </a:cubicBezTo>
                  <a:cubicBezTo>
                    <a:pt x="442" y="846"/>
                    <a:pt x="442" y="838"/>
                    <a:pt x="442" y="830"/>
                  </a:cubicBezTo>
                  <a:cubicBezTo>
                    <a:pt x="442" y="814"/>
                    <a:pt x="442" y="798"/>
                    <a:pt x="466" y="790"/>
                  </a:cubicBezTo>
                  <a:cubicBezTo>
                    <a:pt x="498" y="774"/>
                    <a:pt x="506" y="577"/>
                    <a:pt x="498" y="521"/>
                  </a:cubicBezTo>
                  <a:cubicBezTo>
                    <a:pt x="498" y="506"/>
                    <a:pt x="498" y="490"/>
                    <a:pt x="498" y="466"/>
                  </a:cubicBezTo>
                  <a:cubicBezTo>
                    <a:pt x="506" y="435"/>
                    <a:pt x="506" y="411"/>
                    <a:pt x="490" y="387"/>
                  </a:cubicBezTo>
                  <a:cubicBezTo>
                    <a:pt x="482" y="379"/>
                    <a:pt x="466" y="379"/>
                    <a:pt x="434" y="379"/>
                  </a:cubicBezTo>
                  <a:cubicBezTo>
                    <a:pt x="403" y="387"/>
                    <a:pt x="387" y="387"/>
                    <a:pt x="379" y="387"/>
                  </a:cubicBezTo>
                  <a:cubicBezTo>
                    <a:pt x="363" y="387"/>
                    <a:pt x="363" y="387"/>
                    <a:pt x="363" y="387"/>
                  </a:cubicBezTo>
                  <a:cubicBezTo>
                    <a:pt x="356" y="379"/>
                    <a:pt x="363" y="371"/>
                    <a:pt x="363" y="363"/>
                  </a:cubicBezTo>
                  <a:cubicBezTo>
                    <a:pt x="363" y="356"/>
                    <a:pt x="371" y="348"/>
                    <a:pt x="371" y="340"/>
                  </a:cubicBezTo>
                  <a:cubicBezTo>
                    <a:pt x="371" y="308"/>
                    <a:pt x="387" y="268"/>
                    <a:pt x="403" y="268"/>
                  </a:cubicBezTo>
                  <a:cubicBezTo>
                    <a:pt x="403" y="268"/>
                    <a:pt x="403" y="268"/>
                    <a:pt x="411" y="268"/>
                  </a:cubicBezTo>
                  <a:cubicBezTo>
                    <a:pt x="411" y="261"/>
                    <a:pt x="419" y="237"/>
                    <a:pt x="419" y="229"/>
                  </a:cubicBezTo>
                  <a:cubicBezTo>
                    <a:pt x="419" y="221"/>
                    <a:pt x="427" y="221"/>
                    <a:pt x="427" y="213"/>
                  </a:cubicBezTo>
                  <a:cubicBezTo>
                    <a:pt x="427" y="190"/>
                    <a:pt x="442" y="150"/>
                    <a:pt x="434" y="134"/>
                  </a:cubicBezTo>
                  <a:cubicBezTo>
                    <a:pt x="434" y="118"/>
                    <a:pt x="419" y="110"/>
                    <a:pt x="395" y="110"/>
                  </a:cubicBezTo>
                  <a:cubicBezTo>
                    <a:pt x="379" y="103"/>
                    <a:pt x="181" y="63"/>
                    <a:pt x="158" y="31"/>
                  </a:cubicBezTo>
                  <a:cubicBezTo>
                    <a:pt x="150" y="24"/>
                    <a:pt x="142" y="16"/>
                    <a:pt x="134" y="8"/>
                  </a:cubicBezTo>
                  <a:cubicBezTo>
                    <a:pt x="103" y="39"/>
                    <a:pt x="79" y="63"/>
                    <a:pt x="79" y="71"/>
                  </a:cubicBezTo>
                  <a:cubicBezTo>
                    <a:pt x="79" y="79"/>
                    <a:pt x="79" y="79"/>
                    <a:pt x="79" y="79"/>
                  </a:cubicBezTo>
                  <a:cubicBezTo>
                    <a:pt x="79" y="103"/>
                    <a:pt x="87" y="134"/>
                    <a:pt x="71" y="142"/>
                  </a:cubicBezTo>
                  <a:cubicBezTo>
                    <a:pt x="55" y="158"/>
                    <a:pt x="8" y="213"/>
                    <a:pt x="16" y="237"/>
                  </a:cubicBezTo>
                  <a:cubicBezTo>
                    <a:pt x="16" y="245"/>
                    <a:pt x="16" y="245"/>
                    <a:pt x="23" y="245"/>
                  </a:cubicBezTo>
                  <a:cubicBezTo>
                    <a:pt x="39" y="253"/>
                    <a:pt x="47" y="253"/>
                    <a:pt x="47" y="253"/>
                  </a:cubicBezTo>
                  <a:cubicBezTo>
                    <a:pt x="63" y="253"/>
                    <a:pt x="63" y="261"/>
                    <a:pt x="63" y="277"/>
                  </a:cubicBezTo>
                  <a:cubicBezTo>
                    <a:pt x="63" y="300"/>
                    <a:pt x="55" y="308"/>
                    <a:pt x="39" y="324"/>
                  </a:cubicBezTo>
                  <a:cubicBezTo>
                    <a:pt x="31" y="332"/>
                    <a:pt x="23" y="348"/>
                    <a:pt x="23" y="363"/>
                  </a:cubicBezTo>
                  <a:cubicBezTo>
                    <a:pt x="23" y="371"/>
                    <a:pt x="23" y="379"/>
                    <a:pt x="31" y="379"/>
                  </a:cubicBezTo>
                  <a:cubicBezTo>
                    <a:pt x="31" y="379"/>
                    <a:pt x="55" y="403"/>
                    <a:pt x="79" y="427"/>
                  </a:cubicBezTo>
                  <a:cubicBezTo>
                    <a:pt x="197" y="521"/>
                    <a:pt x="229" y="545"/>
                    <a:pt x="229" y="553"/>
                  </a:cubicBezTo>
                  <a:cubicBezTo>
                    <a:pt x="237" y="561"/>
                    <a:pt x="181" y="632"/>
                    <a:pt x="181" y="632"/>
                  </a:cubicBezTo>
                  <a:cubicBezTo>
                    <a:pt x="166" y="640"/>
                    <a:pt x="166" y="664"/>
                    <a:pt x="158" y="688"/>
                  </a:cubicBezTo>
                  <a:cubicBezTo>
                    <a:pt x="158" y="695"/>
                    <a:pt x="150" y="703"/>
                    <a:pt x="150" y="711"/>
                  </a:cubicBezTo>
                  <a:cubicBezTo>
                    <a:pt x="134" y="743"/>
                    <a:pt x="126" y="751"/>
                    <a:pt x="94" y="759"/>
                  </a:cubicBezTo>
                  <a:cubicBezTo>
                    <a:pt x="71" y="767"/>
                    <a:pt x="23" y="806"/>
                    <a:pt x="31" y="854"/>
                  </a:cubicBezTo>
                  <a:cubicBezTo>
                    <a:pt x="39" y="885"/>
                    <a:pt x="47" y="925"/>
                    <a:pt x="71" y="964"/>
                  </a:cubicBezTo>
                  <a:lnTo>
                    <a:pt x="71" y="964"/>
                  </a:lnTo>
                  <a:cubicBezTo>
                    <a:pt x="71" y="964"/>
                    <a:pt x="71" y="956"/>
                    <a:pt x="79" y="956"/>
                  </a:cubicBezTo>
                  <a:cubicBezTo>
                    <a:pt x="79" y="956"/>
                    <a:pt x="87" y="956"/>
                    <a:pt x="94" y="980"/>
                  </a:cubicBezTo>
                  <a:cubicBezTo>
                    <a:pt x="110" y="988"/>
                    <a:pt x="110" y="996"/>
                    <a:pt x="110" y="1004"/>
                  </a:cubicBezTo>
                  <a:cubicBezTo>
                    <a:pt x="110" y="1012"/>
                    <a:pt x="110" y="1012"/>
                    <a:pt x="150" y="1027"/>
                  </a:cubicBezTo>
                  <a:cubicBezTo>
                    <a:pt x="181" y="1035"/>
                    <a:pt x="205" y="1043"/>
                    <a:pt x="213" y="1043"/>
                  </a:cubicBezTo>
                  <a:cubicBezTo>
                    <a:pt x="221" y="1043"/>
                    <a:pt x="221" y="1043"/>
                    <a:pt x="229" y="1043"/>
                  </a:cubicBezTo>
                  <a:lnTo>
                    <a:pt x="237" y="1035"/>
                  </a:lnTo>
                  <a:cubicBezTo>
                    <a:pt x="245" y="1035"/>
                    <a:pt x="245" y="1035"/>
                    <a:pt x="253" y="1035"/>
                  </a:cubicBezTo>
                  <a:cubicBezTo>
                    <a:pt x="253" y="1027"/>
                    <a:pt x="261" y="1027"/>
                    <a:pt x="261" y="1027"/>
                  </a:cubicBezTo>
                  <a:close/>
                </a:path>
              </a:pathLst>
            </a:custGeom>
            <a:solidFill>
              <a:schemeClr val="accent6"/>
            </a:solidFill>
            <a:ln>
              <a:solidFill>
                <a:schemeClr val="bg2"/>
              </a:solidFill>
            </a:ln>
            <a:effectLst/>
          </p:spPr>
          <p:txBody>
            <a:bodyPr wrap="none" anchor="ctr"/>
            <a:lstStyle/>
            <a:p>
              <a:endParaRPr lang="en-US" dirty="0">
                <a:latin typeface="Calibri Light" panose="020F0302020204030204"/>
              </a:endParaRPr>
            </a:p>
          </p:txBody>
        </p:sp>
        <p:sp>
          <p:nvSpPr>
            <p:cNvPr id="130" name="Freeform 771"/>
            <p:cNvSpPr>
              <a:spLocks noChangeArrowheads="1"/>
            </p:cNvSpPr>
            <p:nvPr/>
          </p:nvSpPr>
          <p:spPr bwMode="auto">
            <a:xfrm>
              <a:off x="16179719" y="5507351"/>
              <a:ext cx="220335" cy="361812"/>
            </a:xfrm>
            <a:custGeom>
              <a:avLst/>
              <a:gdLst>
                <a:gd name="T0" fmla="*/ 102 w 420"/>
                <a:gd name="T1" fmla="*/ 0 h 688"/>
                <a:gd name="T2" fmla="*/ 102 w 420"/>
                <a:gd name="T3" fmla="*/ 0 h 688"/>
                <a:gd name="T4" fmla="*/ 31 w 420"/>
                <a:gd name="T5" fmla="*/ 31 h 688"/>
                <a:gd name="T6" fmla="*/ 7 w 420"/>
                <a:gd name="T7" fmla="*/ 79 h 688"/>
                <a:gd name="T8" fmla="*/ 31 w 420"/>
                <a:gd name="T9" fmla="*/ 181 h 688"/>
                <a:gd name="T10" fmla="*/ 102 w 420"/>
                <a:gd name="T11" fmla="*/ 411 h 688"/>
                <a:gd name="T12" fmla="*/ 142 w 420"/>
                <a:gd name="T13" fmla="*/ 640 h 688"/>
                <a:gd name="T14" fmla="*/ 268 w 420"/>
                <a:gd name="T15" fmla="*/ 664 h 688"/>
                <a:gd name="T16" fmla="*/ 419 w 420"/>
                <a:gd name="T17" fmla="*/ 687 h 688"/>
                <a:gd name="T18" fmla="*/ 419 w 420"/>
                <a:gd name="T19" fmla="*/ 671 h 688"/>
                <a:gd name="T20" fmla="*/ 371 w 420"/>
                <a:gd name="T21" fmla="*/ 632 h 688"/>
                <a:gd name="T22" fmla="*/ 355 w 420"/>
                <a:gd name="T23" fmla="*/ 561 h 688"/>
                <a:gd name="T24" fmla="*/ 355 w 420"/>
                <a:gd name="T25" fmla="*/ 506 h 688"/>
                <a:gd name="T26" fmla="*/ 332 w 420"/>
                <a:gd name="T27" fmla="*/ 450 h 688"/>
                <a:gd name="T28" fmla="*/ 253 w 420"/>
                <a:gd name="T29" fmla="*/ 387 h 688"/>
                <a:gd name="T30" fmla="*/ 182 w 420"/>
                <a:gd name="T31" fmla="*/ 260 h 688"/>
                <a:gd name="T32" fmla="*/ 150 w 420"/>
                <a:gd name="T33" fmla="*/ 205 h 688"/>
                <a:gd name="T34" fmla="*/ 150 w 420"/>
                <a:gd name="T35" fmla="*/ 205 h 688"/>
                <a:gd name="T36" fmla="*/ 110 w 420"/>
                <a:gd name="T37" fmla="*/ 87 h 688"/>
                <a:gd name="T38" fmla="*/ 134 w 420"/>
                <a:gd name="T39" fmla="*/ 23 h 688"/>
                <a:gd name="T40" fmla="*/ 102 w 420"/>
                <a:gd name="T41" fmla="*/ 0 h 6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20" h="688">
                  <a:moveTo>
                    <a:pt x="102" y="0"/>
                  </a:moveTo>
                  <a:lnTo>
                    <a:pt x="102" y="0"/>
                  </a:lnTo>
                  <a:cubicBezTo>
                    <a:pt x="71" y="0"/>
                    <a:pt x="39" y="23"/>
                    <a:pt x="31" y="31"/>
                  </a:cubicBezTo>
                  <a:cubicBezTo>
                    <a:pt x="23" y="47"/>
                    <a:pt x="7" y="71"/>
                    <a:pt x="7" y="79"/>
                  </a:cubicBezTo>
                  <a:cubicBezTo>
                    <a:pt x="0" y="87"/>
                    <a:pt x="7" y="126"/>
                    <a:pt x="31" y="181"/>
                  </a:cubicBezTo>
                  <a:cubicBezTo>
                    <a:pt x="55" y="245"/>
                    <a:pt x="95" y="371"/>
                    <a:pt x="102" y="411"/>
                  </a:cubicBezTo>
                  <a:cubicBezTo>
                    <a:pt x="102" y="458"/>
                    <a:pt x="134" y="624"/>
                    <a:pt x="142" y="640"/>
                  </a:cubicBezTo>
                  <a:cubicBezTo>
                    <a:pt x="150" y="648"/>
                    <a:pt x="197" y="648"/>
                    <a:pt x="268" y="664"/>
                  </a:cubicBezTo>
                  <a:cubicBezTo>
                    <a:pt x="316" y="671"/>
                    <a:pt x="379" y="671"/>
                    <a:pt x="419" y="687"/>
                  </a:cubicBezTo>
                  <a:cubicBezTo>
                    <a:pt x="419" y="680"/>
                    <a:pt x="419" y="671"/>
                    <a:pt x="419" y="671"/>
                  </a:cubicBezTo>
                  <a:cubicBezTo>
                    <a:pt x="419" y="640"/>
                    <a:pt x="403" y="656"/>
                    <a:pt x="371" y="632"/>
                  </a:cubicBezTo>
                  <a:cubicBezTo>
                    <a:pt x="347" y="608"/>
                    <a:pt x="403" y="608"/>
                    <a:pt x="355" y="561"/>
                  </a:cubicBezTo>
                  <a:cubicBezTo>
                    <a:pt x="316" y="513"/>
                    <a:pt x="355" y="513"/>
                    <a:pt x="355" y="506"/>
                  </a:cubicBezTo>
                  <a:cubicBezTo>
                    <a:pt x="355" y="490"/>
                    <a:pt x="355" y="466"/>
                    <a:pt x="332" y="450"/>
                  </a:cubicBezTo>
                  <a:cubicBezTo>
                    <a:pt x="300" y="427"/>
                    <a:pt x="268" y="403"/>
                    <a:pt x="253" y="387"/>
                  </a:cubicBezTo>
                  <a:cubicBezTo>
                    <a:pt x="237" y="371"/>
                    <a:pt x="221" y="292"/>
                    <a:pt x="182" y="260"/>
                  </a:cubicBezTo>
                  <a:cubicBezTo>
                    <a:pt x="150" y="229"/>
                    <a:pt x="134" y="213"/>
                    <a:pt x="150" y="205"/>
                  </a:cubicBezTo>
                  <a:lnTo>
                    <a:pt x="150" y="205"/>
                  </a:lnTo>
                  <a:cubicBezTo>
                    <a:pt x="126" y="166"/>
                    <a:pt x="110" y="118"/>
                    <a:pt x="110" y="87"/>
                  </a:cubicBezTo>
                  <a:cubicBezTo>
                    <a:pt x="102" y="63"/>
                    <a:pt x="118" y="39"/>
                    <a:pt x="134" y="23"/>
                  </a:cubicBezTo>
                  <a:cubicBezTo>
                    <a:pt x="126" y="16"/>
                    <a:pt x="118" y="0"/>
                    <a:pt x="102" y="0"/>
                  </a:cubicBezTo>
                </a:path>
              </a:pathLst>
            </a:custGeom>
            <a:solidFill>
              <a:schemeClr val="accent6"/>
            </a:solidFill>
            <a:ln>
              <a:solidFill>
                <a:schemeClr val="bg2"/>
              </a:solidFill>
            </a:ln>
            <a:effectLst/>
          </p:spPr>
          <p:txBody>
            <a:bodyPr wrap="none" anchor="ctr"/>
            <a:lstStyle/>
            <a:p>
              <a:endParaRPr lang="en-US" dirty="0">
                <a:latin typeface="Calibri Light" panose="020F0302020204030204"/>
              </a:endParaRPr>
            </a:p>
          </p:txBody>
        </p:sp>
        <p:sp>
          <p:nvSpPr>
            <p:cNvPr id="131" name="Freeform 772"/>
            <p:cNvSpPr>
              <a:spLocks noChangeArrowheads="1"/>
            </p:cNvSpPr>
            <p:nvPr/>
          </p:nvSpPr>
          <p:spPr bwMode="auto">
            <a:xfrm>
              <a:off x="16179719" y="5507351"/>
              <a:ext cx="220335" cy="366450"/>
            </a:xfrm>
            <a:custGeom>
              <a:avLst/>
              <a:gdLst>
                <a:gd name="T0" fmla="*/ 419 w 420"/>
                <a:gd name="T1" fmla="*/ 695 h 696"/>
                <a:gd name="T2" fmla="*/ 316 w 420"/>
                <a:gd name="T3" fmla="*/ 671 h 696"/>
                <a:gd name="T4" fmla="*/ 205 w 420"/>
                <a:gd name="T5" fmla="*/ 656 h 696"/>
                <a:gd name="T6" fmla="*/ 95 w 420"/>
                <a:gd name="T7" fmla="*/ 411 h 696"/>
                <a:gd name="T8" fmla="*/ 0 w 420"/>
                <a:gd name="T9" fmla="*/ 79 h 696"/>
                <a:gd name="T10" fmla="*/ 31 w 420"/>
                <a:gd name="T11" fmla="*/ 31 h 696"/>
                <a:gd name="T12" fmla="*/ 134 w 420"/>
                <a:gd name="T13" fmla="*/ 16 h 696"/>
                <a:gd name="T14" fmla="*/ 134 w 420"/>
                <a:gd name="T15" fmla="*/ 23 h 696"/>
                <a:gd name="T16" fmla="*/ 150 w 420"/>
                <a:gd name="T17" fmla="*/ 205 h 696"/>
                <a:gd name="T18" fmla="*/ 150 w 420"/>
                <a:gd name="T19" fmla="*/ 205 h 696"/>
                <a:gd name="T20" fmla="*/ 142 w 420"/>
                <a:gd name="T21" fmla="*/ 213 h 696"/>
                <a:gd name="T22" fmla="*/ 237 w 420"/>
                <a:gd name="T23" fmla="*/ 347 h 696"/>
                <a:gd name="T24" fmla="*/ 300 w 420"/>
                <a:gd name="T25" fmla="*/ 418 h 696"/>
                <a:gd name="T26" fmla="*/ 355 w 420"/>
                <a:gd name="T27" fmla="*/ 506 h 696"/>
                <a:gd name="T28" fmla="*/ 347 w 420"/>
                <a:gd name="T29" fmla="*/ 513 h 696"/>
                <a:gd name="T30" fmla="*/ 363 w 420"/>
                <a:gd name="T31" fmla="*/ 561 h 696"/>
                <a:gd name="T32" fmla="*/ 379 w 420"/>
                <a:gd name="T33" fmla="*/ 632 h 696"/>
                <a:gd name="T34" fmla="*/ 419 w 420"/>
                <a:gd name="T35" fmla="*/ 671 h 696"/>
                <a:gd name="T36" fmla="*/ 419 w 420"/>
                <a:gd name="T37" fmla="*/ 695 h 696"/>
                <a:gd name="T38" fmla="*/ 102 w 420"/>
                <a:gd name="T39" fmla="*/ 7 h 696"/>
                <a:gd name="T40" fmla="*/ 15 w 420"/>
                <a:gd name="T41" fmla="*/ 71 h 696"/>
                <a:gd name="T42" fmla="*/ 31 w 420"/>
                <a:gd name="T43" fmla="*/ 181 h 696"/>
                <a:gd name="T44" fmla="*/ 142 w 420"/>
                <a:gd name="T45" fmla="*/ 640 h 696"/>
                <a:gd name="T46" fmla="*/ 268 w 420"/>
                <a:gd name="T47" fmla="*/ 656 h 696"/>
                <a:gd name="T48" fmla="*/ 411 w 420"/>
                <a:gd name="T49" fmla="*/ 680 h 696"/>
                <a:gd name="T50" fmla="*/ 395 w 420"/>
                <a:gd name="T51" fmla="*/ 648 h 696"/>
                <a:gd name="T52" fmla="*/ 371 w 420"/>
                <a:gd name="T53" fmla="*/ 608 h 696"/>
                <a:gd name="T54" fmla="*/ 332 w 420"/>
                <a:gd name="T55" fmla="*/ 529 h 696"/>
                <a:gd name="T56" fmla="*/ 347 w 420"/>
                <a:gd name="T57" fmla="*/ 506 h 696"/>
                <a:gd name="T58" fmla="*/ 324 w 420"/>
                <a:gd name="T59" fmla="*/ 450 h 696"/>
                <a:gd name="T60" fmla="*/ 253 w 420"/>
                <a:gd name="T61" fmla="*/ 387 h 696"/>
                <a:gd name="T62" fmla="*/ 182 w 420"/>
                <a:gd name="T63" fmla="*/ 260 h 696"/>
                <a:gd name="T64" fmla="*/ 142 w 420"/>
                <a:gd name="T65" fmla="*/ 205 h 696"/>
                <a:gd name="T66" fmla="*/ 126 w 420"/>
                <a:gd name="T67" fmla="*/ 23 h 6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20" h="696">
                  <a:moveTo>
                    <a:pt x="419" y="695"/>
                  </a:moveTo>
                  <a:lnTo>
                    <a:pt x="419" y="695"/>
                  </a:lnTo>
                  <a:cubicBezTo>
                    <a:pt x="411" y="687"/>
                    <a:pt x="411" y="687"/>
                    <a:pt x="411" y="687"/>
                  </a:cubicBezTo>
                  <a:cubicBezTo>
                    <a:pt x="387" y="680"/>
                    <a:pt x="347" y="680"/>
                    <a:pt x="316" y="671"/>
                  </a:cubicBezTo>
                  <a:cubicBezTo>
                    <a:pt x="300" y="671"/>
                    <a:pt x="284" y="671"/>
                    <a:pt x="268" y="664"/>
                  </a:cubicBezTo>
                  <a:cubicBezTo>
                    <a:pt x="245" y="664"/>
                    <a:pt x="221" y="664"/>
                    <a:pt x="205" y="656"/>
                  </a:cubicBezTo>
                  <a:cubicBezTo>
                    <a:pt x="166" y="656"/>
                    <a:pt x="142" y="648"/>
                    <a:pt x="142" y="640"/>
                  </a:cubicBezTo>
                  <a:cubicBezTo>
                    <a:pt x="134" y="624"/>
                    <a:pt x="102" y="458"/>
                    <a:pt x="95" y="411"/>
                  </a:cubicBezTo>
                  <a:cubicBezTo>
                    <a:pt x="95" y="371"/>
                    <a:pt x="55" y="245"/>
                    <a:pt x="23" y="189"/>
                  </a:cubicBezTo>
                  <a:cubicBezTo>
                    <a:pt x="0" y="134"/>
                    <a:pt x="0" y="87"/>
                    <a:pt x="0" y="79"/>
                  </a:cubicBezTo>
                  <a:cubicBezTo>
                    <a:pt x="7" y="79"/>
                    <a:pt x="7" y="71"/>
                    <a:pt x="7" y="63"/>
                  </a:cubicBezTo>
                  <a:cubicBezTo>
                    <a:pt x="15" y="55"/>
                    <a:pt x="23" y="39"/>
                    <a:pt x="31" y="31"/>
                  </a:cubicBezTo>
                  <a:cubicBezTo>
                    <a:pt x="39" y="16"/>
                    <a:pt x="71" y="0"/>
                    <a:pt x="102" y="0"/>
                  </a:cubicBezTo>
                  <a:cubicBezTo>
                    <a:pt x="118" y="0"/>
                    <a:pt x="134" y="7"/>
                    <a:pt x="134" y="16"/>
                  </a:cubicBezTo>
                  <a:cubicBezTo>
                    <a:pt x="134" y="23"/>
                    <a:pt x="134" y="23"/>
                    <a:pt x="134" y="23"/>
                  </a:cubicBezTo>
                  <a:lnTo>
                    <a:pt x="134" y="23"/>
                  </a:lnTo>
                  <a:cubicBezTo>
                    <a:pt x="126" y="31"/>
                    <a:pt x="102" y="55"/>
                    <a:pt x="110" y="87"/>
                  </a:cubicBezTo>
                  <a:cubicBezTo>
                    <a:pt x="118" y="118"/>
                    <a:pt x="126" y="166"/>
                    <a:pt x="150" y="205"/>
                  </a:cubicBezTo>
                  <a:lnTo>
                    <a:pt x="150" y="205"/>
                  </a:lnTo>
                  <a:lnTo>
                    <a:pt x="150" y="205"/>
                  </a:lnTo>
                  <a:lnTo>
                    <a:pt x="150" y="205"/>
                  </a:lnTo>
                  <a:cubicBezTo>
                    <a:pt x="142" y="213"/>
                    <a:pt x="142" y="213"/>
                    <a:pt x="142" y="213"/>
                  </a:cubicBezTo>
                  <a:cubicBezTo>
                    <a:pt x="142" y="221"/>
                    <a:pt x="173" y="245"/>
                    <a:pt x="189" y="260"/>
                  </a:cubicBezTo>
                  <a:cubicBezTo>
                    <a:pt x="213" y="276"/>
                    <a:pt x="229" y="324"/>
                    <a:pt x="237" y="347"/>
                  </a:cubicBezTo>
                  <a:cubicBezTo>
                    <a:pt x="245" y="363"/>
                    <a:pt x="253" y="379"/>
                    <a:pt x="253" y="387"/>
                  </a:cubicBezTo>
                  <a:cubicBezTo>
                    <a:pt x="260" y="395"/>
                    <a:pt x="276" y="403"/>
                    <a:pt x="300" y="418"/>
                  </a:cubicBezTo>
                  <a:cubicBezTo>
                    <a:pt x="308" y="427"/>
                    <a:pt x="324" y="434"/>
                    <a:pt x="332" y="442"/>
                  </a:cubicBezTo>
                  <a:cubicBezTo>
                    <a:pt x="355" y="466"/>
                    <a:pt x="355" y="490"/>
                    <a:pt x="355" y="506"/>
                  </a:cubicBezTo>
                  <a:lnTo>
                    <a:pt x="355" y="506"/>
                  </a:lnTo>
                  <a:cubicBezTo>
                    <a:pt x="355" y="506"/>
                    <a:pt x="355" y="513"/>
                    <a:pt x="347" y="513"/>
                  </a:cubicBezTo>
                  <a:cubicBezTo>
                    <a:pt x="347" y="513"/>
                    <a:pt x="340" y="521"/>
                    <a:pt x="340" y="529"/>
                  </a:cubicBezTo>
                  <a:cubicBezTo>
                    <a:pt x="340" y="537"/>
                    <a:pt x="347" y="545"/>
                    <a:pt x="363" y="561"/>
                  </a:cubicBezTo>
                  <a:cubicBezTo>
                    <a:pt x="387" y="593"/>
                    <a:pt x="379" y="600"/>
                    <a:pt x="371" y="616"/>
                  </a:cubicBezTo>
                  <a:cubicBezTo>
                    <a:pt x="371" y="616"/>
                    <a:pt x="371" y="624"/>
                    <a:pt x="379" y="632"/>
                  </a:cubicBezTo>
                  <a:cubicBezTo>
                    <a:pt x="387" y="640"/>
                    <a:pt x="395" y="640"/>
                    <a:pt x="403" y="640"/>
                  </a:cubicBezTo>
                  <a:cubicBezTo>
                    <a:pt x="411" y="648"/>
                    <a:pt x="419" y="648"/>
                    <a:pt x="419" y="671"/>
                  </a:cubicBezTo>
                  <a:cubicBezTo>
                    <a:pt x="419" y="671"/>
                    <a:pt x="419" y="680"/>
                    <a:pt x="419" y="687"/>
                  </a:cubicBezTo>
                  <a:lnTo>
                    <a:pt x="419" y="695"/>
                  </a:lnTo>
                  <a:close/>
                  <a:moveTo>
                    <a:pt x="102" y="7"/>
                  </a:moveTo>
                  <a:lnTo>
                    <a:pt x="102" y="7"/>
                  </a:lnTo>
                  <a:cubicBezTo>
                    <a:pt x="71" y="7"/>
                    <a:pt x="39" y="23"/>
                    <a:pt x="39" y="39"/>
                  </a:cubicBezTo>
                  <a:cubicBezTo>
                    <a:pt x="31" y="39"/>
                    <a:pt x="23" y="55"/>
                    <a:pt x="15" y="71"/>
                  </a:cubicBezTo>
                  <a:cubicBezTo>
                    <a:pt x="15" y="71"/>
                    <a:pt x="7" y="79"/>
                    <a:pt x="7" y="87"/>
                  </a:cubicBezTo>
                  <a:cubicBezTo>
                    <a:pt x="7" y="87"/>
                    <a:pt x="7" y="126"/>
                    <a:pt x="31" y="181"/>
                  </a:cubicBezTo>
                  <a:cubicBezTo>
                    <a:pt x="63" y="245"/>
                    <a:pt x="102" y="371"/>
                    <a:pt x="102" y="411"/>
                  </a:cubicBezTo>
                  <a:cubicBezTo>
                    <a:pt x="102" y="458"/>
                    <a:pt x="142" y="624"/>
                    <a:pt x="142" y="640"/>
                  </a:cubicBezTo>
                  <a:cubicBezTo>
                    <a:pt x="150" y="648"/>
                    <a:pt x="173" y="648"/>
                    <a:pt x="205" y="648"/>
                  </a:cubicBezTo>
                  <a:cubicBezTo>
                    <a:pt x="229" y="656"/>
                    <a:pt x="245" y="656"/>
                    <a:pt x="268" y="656"/>
                  </a:cubicBezTo>
                  <a:cubicBezTo>
                    <a:pt x="284" y="664"/>
                    <a:pt x="300" y="664"/>
                    <a:pt x="316" y="664"/>
                  </a:cubicBezTo>
                  <a:cubicBezTo>
                    <a:pt x="347" y="671"/>
                    <a:pt x="387" y="671"/>
                    <a:pt x="411" y="680"/>
                  </a:cubicBezTo>
                  <a:lnTo>
                    <a:pt x="411" y="671"/>
                  </a:lnTo>
                  <a:cubicBezTo>
                    <a:pt x="411" y="656"/>
                    <a:pt x="411" y="656"/>
                    <a:pt x="395" y="648"/>
                  </a:cubicBezTo>
                  <a:cubicBezTo>
                    <a:pt x="395" y="648"/>
                    <a:pt x="379" y="640"/>
                    <a:pt x="371" y="632"/>
                  </a:cubicBezTo>
                  <a:cubicBezTo>
                    <a:pt x="363" y="624"/>
                    <a:pt x="363" y="616"/>
                    <a:pt x="371" y="608"/>
                  </a:cubicBezTo>
                  <a:cubicBezTo>
                    <a:pt x="371" y="600"/>
                    <a:pt x="379" y="593"/>
                    <a:pt x="355" y="569"/>
                  </a:cubicBezTo>
                  <a:cubicBezTo>
                    <a:pt x="340" y="545"/>
                    <a:pt x="332" y="537"/>
                    <a:pt x="332" y="529"/>
                  </a:cubicBezTo>
                  <a:cubicBezTo>
                    <a:pt x="332" y="513"/>
                    <a:pt x="340" y="513"/>
                    <a:pt x="347" y="506"/>
                  </a:cubicBezTo>
                  <a:lnTo>
                    <a:pt x="347" y="506"/>
                  </a:lnTo>
                  <a:lnTo>
                    <a:pt x="347" y="506"/>
                  </a:lnTo>
                  <a:cubicBezTo>
                    <a:pt x="347" y="490"/>
                    <a:pt x="347" y="466"/>
                    <a:pt x="324" y="450"/>
                  </a:cubicBezTo>
                  <a:cubicBezTo>
                    <a:pt x="316" y="442"/>
                    <a:pt x="308" y="434"/>
                    <a:pt x="292" y="427"/>
                  </a:cubicBezTo>
                  <a:cubicBezTo>
                    <a:pt x="276" y="411"/>
                    <a:pt x="260" y="395"/>
                    <a:pt x="253" y="387"/>
                  </a:cubicBezTo>
                  <a:cubicBezTo>
                    <a:pt x="245" y="387"/>
                    <a:pt x="237" y="371"/>
                    <a:pt x="237" y="355"/>
                  </a:cubicBezTo>
                  <a:cubicBezTo>
                    <a:pt x="221" y="324"/>
                    <a:pt x="205" y="284"/>
                    <a:pt x="182" y="260"/>
                  </a:cubicBezTo>
                  <a:cubicBezTo>
                    <a:pt x="150" y="237"/>
                    <a:pt x="134" y="221"/>
                    <a:pt x="134" y="213"/>
                  </a:cubicBezTo>
                  <a:cubicBezTo>
                    <a:pt x="134" y="205"/>
                    <a:pt x="142" y="205"/>
                    <a:pt x="142" y="205"/>
                  </a:cubicBezTo>
                  <a:cubicBezTo>
                    <a:pt x="118" y="166"/>
                    <a:pt x="110" y="126"/>
                    <a:pt x="102" y="87"/>
                  </a:cubicBezTo>
                  <a:cubicBezTo>
                    <a:pt x="102" y="63"/>
                    <a:pt x="110" y="39"/>
                    <a:pt x="126" y="23"/>
                  </a:cubicBezTo>
                  <a:cubicBezTo>
                    <a:pt x="118" y="7"/>
                    <a:pt x="110" y="7"/>
                    <a:pt x="102" y="7"/>
                  </a:cubicBezTo>
                  <a:close/>
                </a:path>
              </a:pathLst>
            </a:custGeom>
            <a:solidFill>
              <a:schemeClr val="accent6"/>
            </a:solidFill>
            <a:ln>
              <a:solidFill>
                <a:schemeClr val="bg2"/>
              </a:solidFill>
            </a:ln>
            <a:effectLst/>
          </p:spPr>
          <p:txBody>
            <a:bodyPr wrap="none" anchor="ctr"/>
            <a:lstStyle/>
            <a:p>
              <a:endParaRPr lang="en-US" dirty="0">
                <a:latin typeface="Calibri Light" panose="020F0302020204030204"/>
              </a:endParaRPr>
            </a:p>
          </p:txBody>
        </p:sp>
        <p:sp>
          <p:nvSpPr>
            <p:cNvPr id="132" name="Freeform 773"/>
            <p:cNvSpPr>
              <a:spLocks noChangeArrowheads="1"/>
            </p:cNvSpPr>
            <p:nvPr/>
          </p:nvSpPr>
          <p:spPr bwMode="auto">
            <a:xfrm>
              <a:off x="15194014" y="4971591"/>
              <a:ext cx="1148056" cy="753775"/>
            </a:xfrm>
            <a:custGeom>
              <a:avLst/>
              <a:gdLst>
                <a:gd name="T0" fmla="*/ 1881 w 2183"/>
                <a:gd name="T1" fmla="*/ 1114 h 1432"/>
                <a:gd name="T2" fmla="*/ 1881 w 2183"/>
                <a:gd name="T3" fmla="*/ 1114 h 1432"/>
                <a:gd name="T4" fmla="*/ 1881 w 2183"/>
                <a:gd name="T5" fmla="*/ 1099 h 1432"/>
                <a:gd name="T6" fmla="*/ 1905 w 2183"/>
                <a:gd name="T7" fmla="*/ 1051 h 1432"/>
                <a:gd name="T8" fmla="*/ 1976 w 2183"/>
                <a:gd name="T9" fmla="*/ 1020 h 1432"/>
                <a:gd name="T10" fmla="*/ 2008 w 2183"/>
                <a:gd name="T11" fmla="*/ 1043 h 1432"/>
                <a:gd name="T12" fmla="*/ 2047 w 2183"/>
                <a:gd name="T13" fmla="*/ 1012 h 1432"/>
                <a:gd name="T14" fmla="*/ 2095 w 2183"/>
                <a:gd name="T15" fmla="*/ 964 h 1432"/>
                <a:gd name="T16" fmla="*/ 2127 w 2183"/>
                <a:gd name="T17" fmla="*/ 877 h 1432"/>
                <a:gd name="T18" fmla="*/ 2182 w 2183"/>
                <a:gd name="T19" fmla="*/ 806 h 1432"/>
                <a:gd name="T20" fmla="*/ 1976 w 2183"/>
                <a:gd name="T21" fmla="*/ 632 h 1432"/>
                <a:gd name="T22" fmla="*/ 1992 w 2183"/>
                <a:gd name="T23" fmla="*/ 577 h 1432"/>
                <a:gd name="T24" fmla="*/ 2016 w 2183"/>
                <a:gd name="T25" fmla="*/ 530 h 1432"/>
                <a:gd name="T26" fmla="*/ 1976 w 2183"/>
                <a:gd name="T27" fmla="*/ 506 h 1432"/>
                <a:gd name="T28" fmla="*/ 2024 w 2183"/>
                <a:gd name="T29" fmla="*/ 395 h 1432"/>
                <a:gd name="T30" fmla="*/ 2032 w 2183"/>
                <a:gd name="T31" fmla="*/ 324 h 1432"/>
                <a:gd name="T32" fmla="*/ 2087 w 2183"/>
                <a:gd name="T33" fmla="*/ 261 h 1432"/>
                <a:gd name="T34" fmla="*/ 2032 w 2183"/>
                <a:gd name="T35" fmla="*/ 237 h 1432"/>
                <a:gd name="T36" fmla="*/ 1961 w 2183"/>
                <a:gd name="T37" fmla="*/ 221 h 1432"/>
                <a:gd name="T38" fmla="*/ 1889 w 2183"/>
                <a:gd name="T39" fmla="*/ 79 h 1432"/>
                <a:gd name="T40" fmla="*/ 1787 w 2183"/>
                <a:gd name="T41" fmla="*/ 39 h 1432"/>
                <a:gd name="T42" fmla="*/ 1684 w 2183"/>
                <a:gd name="T43" fmla="*/ 39 h 1432"/>
                <a:gd name="T44" fmla="*/ 269 w 2183"/>
                <a:gd name="T45" fmla="*/ 316 h 1432"/>
                <a:gd name="T46" fmla="*/ 245 w 2183"/>
                <a:gd name="T47" fmla="*/ 205 h 1432"/>
                <a:gd name="T48" fmla="*/ 55 w 2183"/>
                <a:gd name="T49" fmla="*/ 356 h 1432"/>
                <a:gd name="T50" fmla="*/ 0 w 2183"/>
                <a:gd name="T51" fmla="*/ 379 h 1432"/>
                <a:gd name="T52" fmla="*/ 198 w 2183"/>
                <a:gd name="T53" fmla="*/ 1431 h 1432"/>
                <a:gd name="T54" fmla="*/ 1881 w 2183"/>
                <a:gd name="T55" fmla="*/ 1114 h 14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183" h="1432">
                  <a:moveTo>
                    <a:pt x="1881" y="1114"/>
                  </a:moveTo>
                  <a:lnTo>
                    <a:pt x="1881" y="1114"/>
                  </a:lnTo>
                  <a:cubicBezTo>
                    <a:pt x="1881" y="1107"/>
                    <a:pt x="1881" y="1099"/>
                    <a:pt x="1881" y="1099"/>
                  </a:cubicBezTo>
                  <a:cubicBezTo>
                    <a:pt x="1881" y="1091"/>
                    <a:pt x="1897" y="1067"/>
                    <a:pt x="1905" y="1051"/>
                  </a:cubicBezTo>
                  <a:cubicBezTo>
                    <a:pt x="1913" y="1043"/>
                    <a:pt x="1945" y="1020"/>
                    <a:pt x="1976" y="1020"/>
                  </a:cubicBezTo>
                  <a:cubicBezTo>
                    <a:pt x="1992" y="1020"/>
                    <a:pt x="2000" y="1036"/>
                    <a:pt x="2008" y="1043"/>
                  </a:cubicBezTo>
                  <a:cubicBezTo>
                    <a:pt x="2016" y="1027"/>
                    <a:pt x="2032" y="1012"/>
                    <a:pt x="2047" y="1012"/>
                  </a:cubicBezTo>
                  <a:cubicBezTo>
                    <a:pt x="2071" y="1004"/>
                    <a:pt x="2087" y="996"/>
                    <a:pt x="2095" y="964"/>
                  </a:cubicBezTo>
                  <a:cubicBezTo>
                    <a:pt x="2111" y="941"/>
                    <a:pt x="2111" y="901"/>
                    <a:pt x="2127" y="877"/>
                  </a:cubicBezTo>
                  <a:cubicBezTo>
                    <a:pt x="2142" y="861"/>
                    <a:pt x="2182" y="806"/>
                    <a:pt x="2182" y="806"/>
                  </a:cubicBezTo>
                  <a:cubicBezTo>
                    <a:pt x="2174" y="798"/>
                    <a:pt x="1992" y="648"/>
                    <a:pt x="1976" y="632"/>
                  </a:cubicBezTo>
                  <a:cubicBezTo>
                    <a:pt x="1969" y="624"/>
                    <a:pt x="1976" y="585"/>
                    <a:pt x="1992" y="577"/>
                  </a:cubicBezTo>
                  <a:cubicBezTo>
                    <a:pt x="2008" y="561"/>
                    <a:pt x="2016" y="545"/>
                    <a:pt x="2016" y="530"/>
                  </a:cubicBezTo>
                  <a:cubicBezTo>
                    <a:pt x="2016" y="506"/>
                    <a:pt x="2008" y="521"/>
                    <a:pt x="1976" y="506"/>
                  </a:cubicBezTo>
                  <a:cubicBezTo>
                    <a:pt x="1937" y="490"/>
                    <a:pt x="2000" y="411"/>
                    <a:pt x="2024" y="395"/>
                  </a:cubicBezTo>
                  <a:cubicBezTo>
                    <a:pt x="2040" y="387"/>
                    <a:pt x="2032" y="340"/>
                    <a:pt x="2032" y="324"/>
                  </a:cubicBezTo>
                  <a:cubicBezTo>
                    <a:pt x="2032" y="316"/>
                    <a:pt x="2071" y="269"/>
                    <a:pt x="2087" y="261"/>
                  </a:cubicBezTo>
                  <a:cubicBezTo>
                    <a:pt x="2071" y="245"/>
                    <a:pt x="2056" y="245"/>
                    <a:pt x="2032" y="237"/>
                  </a:cubicBezTo>
                  <a:cubicBezTo>
                    <a:pt x="1984" y="229"/>
                    <a:pt x="1984" y="253"/>
                    <a:pt x="1961" y="221"/>
                  </a:cubicBezTo>
                  <a:cubicBezTo>
                    <a:pt x="1945" y="190"/>
                    <a:pt x="1921" y="79"/>
                    <a:pt x="1889" y="79"/>
                  </a:cubicBezTo>
                  <a:cubicBezTo>
                    <a:pt x="1858" y="71"/>
                    <a:pt x="1834" y="71"/>
                    <a:pt x="1787" y="39"/>
                  </a:cubicBezTo>
                  <a:cubicBezTo>
                    <a:pt x="1739" y="0"/>
                    <a:pt x="1716" y="31"/>
                    <a:pt x="1684" y="39"/>
                  </a:cubicBezTo>
                  <a:cubicBezTo>
                    <a:pt x="1660" y="55"/>
                    <a:pt x="269" y="316"/>
                    <a:pt x="269" y="316"/>
                  </a:cubicBezTo>
                  <a:cubicBezTo>
                    <a:pt x="245" y="205"/>
                    <a:pt x="245" y="205"/>
                    <a:pt x="245" y="205"/>
                  </a:cubicBezTo>
                  <a:cubicBezTo>
                    <a:pt x="182" y="261"/>
                    <a:pt x="103" y="332"/>
                    <a:pt x="55" y="356"/>
                  </a:cubicBezTo>
                  <a:cubicBezTo>
                    <a:pt x="40" y="363"/>
                    <a:pt x="24" y="371"/>
                    <a:pt x="0" y="379"/>
                  </a:cubicBezTo>
                  <a:cubicBezTo>
                    <a:pt x="198" y="1431"/>
                    <a:pt x="198" y="1431"/>
                    <a:pt x="198" y="1431"/>
                  </a:cubicBezTo>
                  <a:lnTo>
                    <a:pt x="1881" y="1114"/>
                  </a:lnTo>
                </a:path>
              </a:pathLst>
            </a:custGeom>
            <a:solidFill>
              <a:schemeClr val="accent3"/>
            </a:solidFill>
            <a:ln>
              <a:solidFill>
                <a:schemeClr val="bg2"/>
              </a:solidFill>
            </a:ln>
            <a:effectLst/>
          </p:spPr>
          <p:txBody>
            <a:bodyPr wrap="none" anchor="ctr"/>
            <a:lstStyle/>
            <a:p>
              <a:endParaRPr lang="en-US" dirty="0">
                <a:latin typeface="Calibri Light" panose="020F0302020204030204"/>
              </a:endParaRPr>
            </a:p>
          </p:txBody>
        </p:sp>
        <p:sp>
          <p:nvSpPr>
            <p:cNvPr id="133" name="Freeform 774"/>
            <p:cNvSpPr>
              <a:spLocks noChangeArrowheads="1"/>
            </p:cNvSpPr>
            <p:nvPr/>
          </p:nvSpPr>
          <p:spPr bwMode="auto">
            <a:xfrm>
              <a:off x="15194014" y="4978549"/>
              <a:ext cx="1152694" cy="749135"/>
            </a:xfrm>
            <a:custGeom>
              <a:avLst/>
              <a:gdLst>
                <a:gd name="T0" fmla="*/ 198 w 2191"/>
                <a:gd name="T1" fmla="*/ 1422 h 1423"/>
                <a:gd name="T2" fmla="*/ 0 w 2191"/>
                <a:gd name="T3" fmla="*/ 363 h 1423"/>
                <a:gd name="T4" fmla="*/ 47 w 2191"/>
                <a:gd name="T5" fmla="*/ 332 h 1423"/>
                <a:gd name="T6" fmla="*/ 253 w 2191"/>
                <a:gd name="T7" fmla="*/ 181 h 1423"/>
                <a:gd name="T8" fmla="*/ 1684 w 2191"/>
                <a:gd name="T9" fmla="*/ 23 h 1423"/>
                <a:gd name="T10" fmla="*/ 1747 w 2191"/>
                <a:gd name="T11" fmla="*/ 0 h 1423"/>
                <a:gd name="T12" fmla="*/ 1889 w 2191"/>
                <a:gd name="T13" fmla="*/ 55 h 1423"/>
                <a:gd name="T14" fmla="*/ 1945 w 2191"/>
                <a:gd name="T15" fmla="*/ 150 h 1423"/>
                <a:gd name="T16" fmla="*/ 1984 w 2191"/>
                <a:gd name="T17" fmla="*/ 213 h 1423"/>
                <a:gd name="T18" fmla="*/ 2008 w 2191"/>
                <a:gd name="T19" fmla="*/ 213 h 1423"/>
                <a:gd name="T20" fmla="*/ 2087 w 2191"/>
                <a:gd name="T21" fmla="*/ 237 h 1423"/>
                <a:gd name="T22" fmla="*/ 2087 w 2191"/>
                <a:gd name="T23" fmla="*/ 245 h 1423"/>
                <a:gd name="T24" fmla="*/ 2032 w 2191"/>
                <a:gd name="T25" fmla="*/ 316 h 1423"/>
                <a:gd name="T26" fmla="*/ 1969 w 2191"/>
                <a:gd name="T27" fmla="*/ 474 h 1423"/>
                <a:gd name="T28" fmla="*/ 2000 w 2191"/>
                <a:gd name="T29" fmla="*/ 490 h 1423"/>
                <a:gd name="T30" fmla="*/ 1992 w 2191"/>
                <a:gd name="T31" fmla="*/ 561 h 1423"/>
                <a:gd name="T32" fmla="*/ 1984 w 2191"/>
                <a:gd name="T33" fmla="*/ 616 h 1423"/>
                <a:gd name="T34" fmla="*/ 2182 w 2191"/>
                <a:gd name="T35" fmla="*/ 790 h 1423"/>
                <a:gd name="T36" fmla="*/ 2111 w 2191"/>
                <a:gd name="T37" fmla="*/ 925 h 1423"/>
                <a:gd name="T38" fmla="*/ 2047 w 2191"/>
                <a:gd name="T39" fmla="*/ 996 h 1423"/>
                <a:gd name="T40" fmla="*/ 2000 w 2191"/>
                <a:gd name="T41" fmla="*/ 1027 h 1423"/>
                <a:gd name="T42" fmla="*/ 1976 w 2191"/>
                <a:gd name="T43" fmla="*/ 1011 h 1423"/>
                <a:gd name="T44" fmla="*/ 1889 w 2191"/>
                <a:gd name="T45" fmla="*/ 1075 h 1423"/>
                <a:gd name="T46" fmla="*/ 1881 w 2191"/>
                <a:gd name="T47" fmla="*/ 1098 h 1423"/>
                <a:gd name="T48" fmla="*/ 198 w 2191"/>
                <a:gd name="T49" fmla="*/ 1422 h 1423"/>
                <a:gd name="T50" fmla="*/ 8 w 2191"/>
                <a:gd name="T51" fmla="*/ 363 h 1423"/>
                <a:gd name="T52" fmla="*/ 1874 w 2191"/>
                <a:gd name="T53" fmla="*/ 1091 h 1423"/>
                <a:gd name="T54" fmla="*/ 1881 w 2191"/>
                <a:gd name="T55" fmla="*/ 1067 h 1423"/>
                <a:gd name="T56" fmla="*/ 1976 w 2191"/>
                <a:gd name="T57" fmla="*/ 1004 h 1423"/>
                <a:gd name="T58" fmla="*/ 2047 w 2191"/>
                <a:gd name="T59" fmla="*/ 988 h 1423"/>
                <a:gd name="T60" fmla="*/ 2103 w 2191"/>
                <a:gd name="T61" fmla="*/ 917 h 1423"/>
                <a:gd name="T62" fmla="*/ 2174 w 2191"/>
                <a:gd name="T63" fmla="*/ 790 h 1423"/>
                <a:gd name="T64" fmla="*/ 1976 w 2191"/>
                <a:gd name="T65" fmla="*/ 624 h 1423"/>
                <a:gd name="T66" fmla="*/ 1992 w 2191"/>
                <a:gd name="T67" fmla="*/ 553 h 1423"/>
                <a:gd name="T68" fmla="*/ 2008 w 2191"/>
                <a:gd name="T69" fmla="*/ 498 h 1423"/>
                <a:gd name="T70" fmla="*/ 1969 w 2191"/>
                <a:gd name="T71" fmla="*/ 490 h 1423"/>
                <a:gd name="T72" fmla="*/ 2016 w 2191"/>
                <a:gd name="T73" fmla="*/ 379 h 1423"/>
                <a:gd name="T74" fmla="*/ 2024 w 2191"/>
                <a:gd name="T75" fmla="*/ 308 h 1423"/>
                <a:gd name="T76" fmla="*/ 2032 w 2191"/>
                <a:gd name="T77" fmla="*/ 221 h 1423"/>
                <a:gd name="T78" fmla="*/ 1992 w 2191"/>
                <a:gd name="T79" fmla="*/ 221 h 1423"/>
                <a:gd name="T80" fmla="*/ 1961 w 2191"/>
                <a:gd name="T81" fmla="*/ 205 h 1423"/>
                <a:gd name="T82" fmla="*/ 1889 w 2191"/>
                <a:gd name="T83" fmla="*/ 63 h 1423"/>
                <a:gd name="T84" fmla="*/ 1787 w 2191"/>
                <a:gd name="T85" fmla="*/ 23 h 1423"/>
                <a:gd name="T86" fmla="*/ 1708 w 2191"/>
                <a:gd name="T87" fmla="*/ 15 h 1423"/>
                <a:gd name="T88" fmla="*/ 277 w 2191"/>
                <a:gd name="T89" fmla="*/ 308 h 1423"/>
                <a:gd name="T90" fmla="*/ 245 w 2191"/>
                <a:gd name="T91" fmla="*/ 197 h 1423"/>
                <a:gd name="T92" fmla="*/ 8 w 2191"/>
                <a:gd name="T93" fmla="*/ 363 h 14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191" h="1423">
                  <a:moveTo>
                    <a:pt x="198" y="1422"/>
                  </a:moveTo>
                  <a:lnTo>
                    <a:pt x="198" y="1422"/>
                  </a:lnTo>
                  <a:cubicBezTo>
                    <a:pt x="198" y="1415"/>
                    <a:pt x="198" y="1415"/>
                    <a:pt x="198" y="1415"/>
                  </a:cubicBezTo>
                  <a:cubicBezTo>
                    <a:pt x="0" y="363"/>
                    <a:pt x="0" y="363"/>
                    <a:pt x="0" y="363"/>
                  </a:cubicBezTo>
                  <a:lnTo>
                    <a:pt x="0" y="363"/>
                  </a:lnTo>
                  <a:cubicBezTo>
                    <a:pt x="24" y="347"/>
                    <a:pt x="40" y="340"/>
                    <a:pt x="47" y="332"/>
                  </a:cubicBezTo>
                  <a:cubicBezTo>
                    <a:pt x="111" y="308"/>
                    <a:pt x="198" y="229"/>
                    <a:pt x="245" y="189"/>
                  </a:cubicBezTo>
                  <a:cubicBezTo>
                    <a:pt x="253" y="181"/>
                    <a:pt x="253" y="181"/>
                    <a:pt x="253" y="181"/>
                  </a:cubicBezTo>
                  <a:cubicBezTo>
                    <a:pt x="277" y="300"/>
                    <a:pt x="277" y="300"/>
                    <a:pt x="277" y="300"/>
                  </a:cubicBezTo>
                  <a:cubicBezTo>
                    <a:pt x="356" y="284"/>
                    <a:pt x="1660" y="31"/>
                    <a:pt x="1684" y="23"/>
                  </a:cubicBezTo>
                  <a:cubicBezTo>
                    <a:pt x="1692" y="23"/>
                    <a:pt x="1700" y="15"/>
                    <a:pt x="1700" y="15"/>
                  </a:cubicBezTo>
                  <a:cubicBezTo>
                    <a:pt x="1716" y="8"/>
                    <a:pt x="1731" y="0"/>
                    <a:pt x="1747" y="0"/>
                  </a:cubicBezTo>
                  <a:cubicBezTo>
                    <a:pt x="1755" y="0"/>
                    <a:pt x="1771" y="8"/>
                    <a:pt x="1787" y="15"/>
                  </a:cubicBezTo>
                  <a:cubicBezTo>
                    <a:pt x="1834" y="55"/>
                    <a:pt x="1858" y="55"/>
                    <a:pt x="1889" y="55"/>
                  </a:cubicBezTo>
                  <a:lnTo>
                    <a:pt x="1889" y="55"/>
                  </a:lnTo>
                  <a:cubicBezTo>
                    <a:pt x="1913" y="55"/>
                    <a:pt x="1929" y="103"/>
                    <a:pt x="1945" y="150"/>
                  </a:cubicBezTo>
                  <a:cubicBezTo>
                    <a:pt x="1953" y="174"/>
                    <a:pt x="1961" y="189"/>
                    <a:pt x="1969" y="205"/>
                  </a:cubicBezTo>
                  <a:cubicBezTo>
                    <a:pt x="1976" y="213"/>
                    <a:pt x="1976" y="213"/>
                    <a:pt x="1984" y="213"/>
                  </a:cubicBezTo>
                  <a:cubicBezTo>
                    <a:pt x="1984" y="213"/>
                    <a:pt x="1984" y="213"/>
                    <a:pt x="1992" y="213"/>
                  </a:cubicBezTo>
                  <a:cubicBezTo>
                    <a:pt x="1992" y="213"/>
                    <a:pt x="2000" y="213"/>
                    <a:pt x="2008" y="213"/>
                  </a:cubicBezTo>
                  <a:cubicBezTo>
                    <a:pt x="2016" y="213"/>
                    <a:pt x="2024" y="213"/>
                    <a:pt x="2032" y="213"/>
                  </a:cubicBezTo>
                  <a:cubicBezTo>
                    <a:pt x="2056" y="221"/>
                    <a:pt x="2071" y="229"/>
                    <a:pt x="2087" y="237"/>
                  </a:cubicBezTo>
                  <a:lnTo>
                    <a:pt x="2087" y="237"/>
                  </a:lnTo>
                  <a:cubicBezTo>
                    <a:pt x="2087" y="245"/>
                    <a:pt x="2087" y="245"/>
                    <a:pt x="2087" y="245"/>
                  </a:cubicBezTo>
                  <a:cubicBezTo>
                    <a:pt x="2056" y="276"/>
                    <a:pt x="2032" y="300"/>
                    <a:pt x="2032" y="308"/>
                  </a:cubicBezTo>
                  <a:cubicBezTo>
                    <a:pt x="2032" y="316"/>
                    <a:pt x="2032" y="316"/>
                    <a:pt x="2032" y="316"/>
                  </a:cubicBezTo>
                  <a:cubicBezTo>
                    <a:pt x="2032" y="340"/>
                    <a:pt x="2040" y="371"/>
                    <a:pt x="2024" y="379"/>
                  </a:cubicBezTo>
                  <a:cubicBezTo>
                    <a:pt x="2008" y="395"/>
                    <a:pt x="1961" y="450"/>
                    <a:pt x="1969" y="474"/>
                  </a:cubicBezTo>
                  <a:cubicBezTo>
                    <a:pt x="1969" y="482"/>
                    <a:pt x="1969" y="482"/>
                    <a:pt x="1976" y="482"/>
                  </a:cubicBezTo>
                  <a:cubicBezTo>
                    <a:pt x="1992" y="490"/>
                    <a:pt x="2000" y="490"/>
                    <a:pt x="2000" y="490"/>
                  </a:cubicBezTo>
                  <a:cubicBezTo>
                    <a:pt x="2016" y="490"/>
                    <a:pt x="2016" y="498"/>
                    <a:pt x="2016" y="514"/>
                  </a:cubicBezTo>
                  <a:cubicBezTo>
                    <a:pt x="2016" y="537"/>
                    <a:pt x="2008" y="545"/>
                    <a:pt x="1992" y="561"/>
                  </a:cubicBezTo>
                  <a:cubicBezTo>
                    <a:pt x="1984" y="569"/>
                    <a:pt x="1976" y="585"/>
                    <a:pt x="1976" y="600"/>
                  </a:cubicBezTo>
                  <a:cubicBezTo>
                    <a:pt x="1976" y="608"/>
                    <a:pt x="1976" y="616"/>
                    <a:pt x="1984" y="616"/>
                  </a:cubicBezTo>
                  <a:cubicBezTo>
                    <a:pt x="1984" y="616"/>
                    <a:pt x="2008" y="640"/>
                    <a:pt x="2032" y="664"/>
                  </a:cubicBezTo>
                  <a:cubicBezTo>
                    <a:pt x="2150" y="758"/>
                    <a:pt x="2182" y="782"/>
                    <a:pt x="2182" y="790"/>
                  </a:cubicBezTo>
                  <a:cubicBezTo>
                    <a:pt x="2190" y="798"/>
                    <a:pt x="2134" y="869"/>
                    <a:pt x="2134" y="869"/>
                  </a:cubicBezTo>
                  <a:cubicBezTo>
                    <a:pt x="2119" y="877"/>
                    <a:pt x="2119" y="901"/>
                    <a:pt x="2111" y="925"/>
                  </a:cubicBezTo>
                  <a:cubicBezTo>
                    <a:pt x="2111" y="932"/>
                    <a:pt x="2103" y="940"/>
                    <a:pt x="2103" y="948"/>
                  </a:cubicBezTo>
                  <a:cubicBezTo>
                    <a:pt x="2087" y="980"/>
                    <a:pt x="2079" y="988"/>
                    <a:pt x="2047" y="996"/>
                  </a:cubicBezTo>
                  <a:cubicBezTo>
                    <a:pt x="2032" y="1004"/>
                    <a:pt x="2016" y="1011"/>
                    <a:pt x="2008" y="1027"/>
                  </a:cubicBezTo>
                  <a:cubicBezTo>
                    <a:pt x="2000" y="1027"/>
                    <a:pt x="2000" y="1027"/>
                    <a:pt x="2000" y="1027"/>
                  </a:cubicBezTo>
                  <a:lnTo>
                    <a:pt x="2000" y="1027"/>
                  </a:lnTo>
                  <a:cubicBezTo>
                    <a:pt x="2000" y="1020"/>
                    <a:pt x="1992" y="1011"/>
                    <a:pt x="1976" y="1011"/>
                  </a:cubicBezTo>
                  <a:cubicBezTo>
                    <a:pt x="1945" y="1011"/>
                    <a:pt x="1913" y="1027"/>
                    <a:pt x="1913" y="1043"/>
                  </a:cubicBezTo>
                  <a:cubicBezTo>
                    <a:pt x="1905" y="1043"/>
                    <a:pt x="1897" y="1059"/>
                    <a:pt x="1889" y="1075"/>
                  </a:cubicBezTo>
                  <a:cubicBezTo>
                    <a:pt x="1889" y="1075"/>
                    <a:pt x="1881" y="1083"/>
                    <a:pt x="1881" y="1091"/>
                  </a:cubicBezTo>
                  <a:cubicBezTo>
                    <a:pt x="1881" y="1091"/>
                    <a:pt x="1881" y="1091"/>
                    <a:pt x="1881" y="1098"/>
                  </a:cubicBezTo>
                  <a:lnTo>
                    <a:pt x="1881" y="1098"/>
                  </a:lnTo>
                  <a:lnTo>
                    <a:pt x="198" y="1422"/>
                  </a:lnTo>
                  <a:close/>
                  <a:moveTo>
                    <a:pt x="8" y="363"/>
                  </a:moveTo>
                  <a:lnTo>
                    <a:pt x="8" y="363"/>
                  </a:lnTo>
                  <a:cubicBezTo>
                    <a:pt x="206" y="1415"/>
                    <a:pt x="206" y="1415"/>
                    <a:pt x="206" y="1415"/>
                  </a:cubicBezTo>
                  <a:cubicBezTo>
                    <a:pt x="1874" y="1091"/>
                    <a:pt x="1874" y="1091"/>
                    <a:pt x="1874" y="1091"/>
                  </a:cubicBezTo>
                  <a:cubicBezTo>
                    <a:pt x="1874" y="1083"/>
                    <a:pt x="1874" y="1083"/>
                    <a:pt x="1874" y="1083"/>
                  </a:cubicBezTo>
                  <a:cubicBezTo>
                    <a:pt x="1881" y="1083"/>
                    <a:pt x="1881" y="1075"/>
                    <a:pt x="1881" y="1067"/>
                  </a:cubicBezTo>
                  <a:cubicBezTo>
                    <a:pt x="1889" y="1059"/>
                    <a:pt x="1897" y="1043"/>
                    <a:pt x="1905" y="1035"/>
                  </a:cubicBezTo>
                  <a:cubicBezTo>
                    <a:pt x="1913" y="1020"/>
                    <a:pt x="1945" y="1004"/>
                    <a:pt x="1976" y="1004"/>
                  </a:cubicBezTo>
                  <a:cubicBezTo>
                    <a:pt x="1992" y="1004"/>
                    <a:pt x="2000" y="1011"/>
                    <a:pt x="2008" y="1020"/>
                  </a:cubicBezTo>
                  <a:cubicBezTo>
                    <a:pt x="2016" y="1004"/>
                    <a:pt x="2032" y="996"/>
                    <a:pt x="2047" y="988"/>
                  </a:cubicBezTo>
                  <a:cubicBezTo>
                    <a:pt x="2071" y="980"/>
                    <a:pt x="2087" y="972"/>
                    <a:pt x="2095" y="948"/>
                  </a:cubicBezTo>
                  <a:cubicBezTo>
                    <a:pt x="2095" y="940"/>
                    <a:pt x="2103" y="932"/>
                    <a:pt x="2103" y="917"/>
                  </a:cubicBezTo>
                  <a:cubicBezTo>
                    <a:pt x="2111" y="901"/>
                    <a:pt x="2119" y="877"/>
                    <a:pt x="2127" y="861"/>
                  </a:cubicBezTo>
                  <a:cubicBezTo>
                    <a:pt x="2142" y="845"/>
                    <a:pt x="2174" y="798"/>
                    <a:pt x="2174" y="790"/>
                  </a:cubicBezTo>
                  <a:cubicBezTo>
                    <a:pt x="2174" y="782"/>
                    <a:pt x="2079" y="711"/>
                    <a:pt x="2032" y="664"/>
                  </a:cubicBezTo>
                  <a:cubicBezTo>
                    <a:pt x="2000" y="640"/>
                    <a:pt x="1984" y="624"/>
                    <a:pt x="1976" y="624"/>
                  </a:cubicBezTo>
                  <a:cubicBezTo>
                    <a:pt x="1969" y="616"/>
                    <a:pt x="1969" y="608"/>
                    <a:pt x="1969" y="600"/>
                  </a:cubicBezTo>
                  <a:cubicBezTo>
                    <a:pt x="1969" y="585"/>
                    <a:pt x="1976" y="561"/>
                    <a:pt x="1992" y="553"/>
                  </a:cubicBezTo>
                  <a:cubicBezTo>
                    <a:pt x="2008" y="545"/>
                    <a:pt x="2008" y="529"/>
                    <a:pt x="2008" y="514"/>
                  </a:cubicBezTo>
                  <a:cubicBezTo>
                    <a:pt x="2008" y="505"/>
                    <a:pt x="2008" y="498"/>
                    <a:pt x="2008" y="498"/>
                  </a:cubicBezTo>
                  <a:cubicBezTo>
                    <a:pt x="2008" y="498"/>
                    <a:pt x="2008" y="498"/>
                    <a:pt x="2000" y="498"/>
                  </a:cubicBezTo>
                  <a:cubicBezTo>
                    <a:pt x="2000" y="498"/>
                    <a:pt x="1984" y="498"/>
                    <a:pt x="1969" y="490"/>
                  </a:cubicBezTo>
                  <a:cubicBezTo>
                    <a:pt x="1969" y="490"/>
                    <a:pt x="1961" y="482"/>
                    <a:pt x="1961" y="474"/>
                  </a:cubicBezTo>
                  <a:cubicBezTo>
                    <a:pt x="1953" y="442"/>
                    <a:pt x="2008" y="387"/>
                    <a:pt x="2016" y="379"/>
                  </a:cubicBezTo>
                  <a:cubicBezTo>
                    <a:pt x="2032" y="363"/>
                    <a:pt x="2032" y="332"/>
                    <a:pt x="2024" y="316"/>
                  </a:cubicBezTo>
                  <a:cubicBezTo>
                    <a:pt x="2024" y="316"/>
                    <a:pt x="2024" y="316"/>
                    <a:pt x="2024" y="308"/>
                  </a:cubicBezTo>
                  <a:cubicBezTo>
                    <a:pt x="2024" y="300"/>
                    <a:pt x="2056" y="268"/>
                    <a:pt x="2079" y="245"/>
                  </a:cubicBezTo>
                  <a:cubicBezTo>
                    <a:pt x="2063" y="237"/>
                    <a:pt x="2056" y="229"/>
                    <a:pt x="2032" y="221"/>
                  </a:cubicBezTo>
                  <a:cubicBezTo>
                    <a:pt x="2024" y="221"/>
                    <a:pt x="2016" y="221"/>
                    <a:pt x="2008" y="221"/>
                  </a:cubicBezTo>
                  <a:cubicBezTo>
                    <a:pt x="2000" y="221"/>
                    <a:pt x="2000" y="221"/>
                    <a:pt x="1992" y="221"/>
                  </a:cubicBezTo>
                  <a:lnTo>
                    <a:pt x="1984" y="221"/>
                  </a:lnTo>
                  <a:cubicBezTo>
                    <a:pt x="1976" y="221"/>
                    <a:pt x="1969" y="221"/>
                    <a:pt x="1961" y="205"/>
                  </a:cubicBezTo>
                  <a:cubicBezTo>
                    <a:pt x="1953" y="197"/>
                    <a:pt x="1945" y="174"/>
                    <a:pt x="1937" y="158"/>
                  </a:cubicBezTo>
                  <a:cubicBezTo>
                    <a:pt x="1921" y="118"/>
                    <a:pt x="1905" y="63"/>
                    <a:pt x="1889" y="63"/>
                  </a:cubicBezTo>
                  <a:lnTo>
                    <a:pt x="1889" y="63"/>
                  </a:lnTo>
                  <a:cubicBezTo>
                    <a:pt x="1858" y="63"/>
                    <a:pt x="1834" y="63"/>
                    <a:pt x="1787" y="23"/>
                  </a:cubicBezTo>
                  <a:cubicBezTo>
                    <a:pt x="1771" y="8"/>
                    <a:pt x="1755" y="8"/>
                    <a:pt x="1747" y="8"/>
                  </a:cubicBezTo>
                  <a:cubicBezTo>
                    <a:pt x="1731" y="8"/>
                    <a:pt x="1716" y="15"/>
                    <a:pt x="1708" y="15"/>
                  </a:cubicBezTo>
                  <a:cubicBezTo>
                    <a:pt x="1700" y="23"/>
                    <a:pt x="1692" y="23"/>
                    <a:pt x="1684" y="31"/>
                  </a:cubicBezTo>
                  <a:cubicBezTo>
                    <a:pt x="1660" y="39"/>
                    <a:pt x="332" y="292"/>
                    <a:pt x="277" y="308"/>
                  </a:cubicBezTo>
                  <a:cubicBezTo>
                    <a:pt x="269" y="308"/>
                    <a:pt x="269" y="308"/>
                    <a:pt x="269" y="308"/>
                  </a:cubicBezTo>
                  <a:cubicBezTo>
                    <a:pt x="245" y="197"/>
                    <a:pt x="245" y="197"/>
                    <a:pt x="245" y="197"/>
                  </a:cubicBezTo>
                  <a:cubicBezTo>
                    <a:pt x="198" y="245"/>
                    <a:pt x="111" y="316"/>
                    <a:pt x="55" y="340"/>
                  </a:cubicBezTo>
                  <a:cubicBezTo>
                    <a:pt x="40" y="347"/>
                    <a:pt x="24" y="355"/>
                    <a:pt x="8" y="363"/>
                  </a:cubicBezTo>
                  <a:close/>
                </a:path>
              </a:pathLst>
            </a:custGeom>
            <a:solidFill>
              <a:schemeClr val="accent6"/>
            </a:solidFill>
            <a:ln>
              <a:solidFill>
                <a:schemeClr val="bg2"/>
              </a:solidFill>
            </a:ln>
            <a:effectLst/>
          </p:spPr>
          <p:txBody>
            <a:bodyPr wrap="none" anchor="ctr"/>
            <a:lstStyle/>
            <a:p>
              <a:endParaRPr lang="en-US" dirty="0">
                <a:latin typeface="Calibri Light" panose="020F0302020204030204"/>
              </a:endParaRPr>
            </a:p>
          </p:txBody>
        </p:sp>
        <p:sp>
          <p:nvSpPr>
            <p:cNvPr id="134" name="Freeform 775"/>
            <p:cNvSpPr>
              <a:spLocks noChangeArrowheads="1"/>
            </p:cNvSpPr>
            <p:nvPr/>
          </p:nvSpPr>
          <p:spPr bwMode="auto">
            <a:xfrm>
              <a:off x="15493204" y="5556056"/>
              <a:ext cx="906849" cy="637810"/>
            </a:xfrm>
            <a:custGeom>
              <a:avLst/>
              <a:gdLst>
                <a:gd name="T0" fmla="*/ 1660 w 1725"/>
                <a:gd name="T1" fmla="*/ 752 h 1211"/>
                <a:gd name="T2" fmla="*/ 1692 w 1725"/>
                <a:gd name="T3" fmla="*/ 649 h 1211"/>
                <a:gd name="T4" fmla="*/ 1573 w 1725"/>
                <a:gd name="T5" fmla="*/ 570 h 1211"/>
                <a:gd name="T6" fmla="*/ 1407 w 1725"/>
                <a:gd name="T7" fmla="*/ 317 h 1211"/>
                <a:gd name="T8" fmla="*/ 1312 w 1725"/>
                <a:gd name="T9" fmla="*/ 0 h 1211"/>
                <a:gd name="T10" fmla="*/ 40 w 1725"/>
                <a:gd name="T11" fmla="*/ 483 h 1211"/>
                <a:gd name="T12" fmla="*/ 206 w 1725"/>
                <a:gd name="T13" fmla="*/ 340 h 1211"/>
                <a:gd name="T14" fmla="*/ 269 w 1725"/>
                <a:gd name="T15" fmla="*/ 246 h 1211"/>
                <a:gd name="T16" fmla="*/ 380 w 1725"/>
                <a:gd name="T17" fmla="*/ 238 h 1211"/>
                <a:gd name="T18" fmla="*/ 498 w 1725"/>
                <a:gd name="T19" fmla="*/ 190 h 1211"/>
                <a:gd name="T20" fmla="*/ 617 w 1725"/>
                <a:gd name="T21" fmla="*/ 246 h 1211"/>
                <a:gd name="T22" fmla="*/ 743 w 1725"/>
                <a:gd name="T23" fmla="*/ 324 h 1211"/>
                <a:gd name="T24" fmla="*/ 846 w 1725"/>
                <a:gd name="T25" fmla="*/ 419 h 1211"/>
                <a:gd name="T26" fmla="*/ 933 w 1725"/>
                <a:gd name="T27" fmla="*/ 601 h 1211"/>
                <a:gd name="T28" fmla="*/ 981 w 1725"/>
                <a:gd name="T29" fmla="*/ 720 h 1211"/>
                <a:gd name="T30" fmla="*/ 1044 w 1725"/>
                <a:gd name="T31" fmla="*/ 752 h 1211"/>
                <a:gd name="T32" fmla="*/ 1241 w 1725"/>
                <a:gd name="T33" fmla="*/ 775 h 1211"/>
                <a:gd name="T34" fmla="*/ 1225 w 1725"/>
                <a:gd name="T35" fmla="*/ 649 h 1211"/>
                <a:gd name="T36" fmla="*/ 1154 w 1725"/>
                <a:gd name="T37" fmla="*/ 491 h 1211"/>
                <a:gd name="T38" fmla="*/ 1131 w 1725"/>
                <a:gd name="T39" fmla="*/ 301 h 1211"/>
                <a:gd name="T40" fmla="*/ 1131 w 1725"/>
                <a:gd name="T41" fmla="*/ 238 h 1211"/>
                <a:gd name="T42" fmla="*/ 1210 w 1725"/>
                <a:gd name="T43" fmla="*/ 166 h 1211"/>
                <a:gd name="T44" fmla="*/ 1257 w 1725"/>
                <a:gd name="T45" fmla="*/ 119 h 1211"/>
                <a:gd name="T46" fmla="*/ 1273 w 1725"/>
                <a:gd name="T47" fmla="*/ 174 h 1211"/>
                <a:gd name="T48" fmla="*/ 1210 w 1725"/>
                <a:gd name="T49" fmla="*/ 317 h 1211"/>
                <a:gd name="T50" fmla="*/ 1202 w 1725"/>
                <a:gd name="T51" fmla="*/ 372 h 1211"/>
                <a:gd name="T52" fmla="*/ 1234 w 1725"/>
                <a:gd name="T53" fmla="*/ 396 h 1211"/>
                <a:gd name="T54" fmla="*/ 1218 w 1725"/>
                <a:gd name="T55" fmla="*/ 451 h 1211"/>
                <a:gd name="T56" fmla="*/ 1273 w 1725"/>
                <a:gd name="T57" fmla="*/ 483 h 1211"/>
                <a:gd name="T58" fmla="*/ 1249 w 1725"/>
                <a:gd name="T59" fmla="*/ 538 h 1211"/>
                <a:gd name="T60" fmla="*/ 1297 w 1725"/>
                <a:gd name="T61" fmla="*/ 601 h 1211"/>
                <a:gd name="T62" fmla="*/ 1312 w 1725"/>
                <a:gd name="T63" fmla="*/ 696 h 1211"/>
                <a:gd name="T64" fmla="*/ 1415 w 1725"/>
                <a:gd name="T65" fmla="*/ 672 h 1211"/>
                <a:gd name="T66" fmla="*/ 1455 w 1725"/>
                <a:gd name="T67" fmla="*/ 799 h 1211"/>
                <a:gd name="T68" fmla="*/ 1518 w 1725"/>
                <a:gd name="T69" fmla="*/ 846 h 1211"/>
                <a:gd name="T70" fmla="*/ 1478 w 1725"/>
                <a:gd name="T71" fmla="*/ 1083 h 1211"/>
                <a:gd name="T72" fmla="*/ 1534 w 1725"/>
                <a:gd name="T73" fmla="*/ 1155 h 1211"/>
                <a:gd name="T74" fmla="*/ 1558 w 1725"/>
                <a:gd name="T75" fmla="*/ 1004 h 1211"/>
                <a:gd name="T76" fmla="*/ 1605 w 1725"/>
                <a:gd name="T77" fmla="*/ 870 h 1211"/>
                <a:gd name="T78" fmla="*/ 1692 w 1725"/>
                <a:gd name="T79" fmla="*/ 767 h 1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725" h="1211">
                  <a:moveTo>
                    <a:pt x="1660" y="752"/>
                  </a:moveTo>
                  <a:lnTo>
                    <a:pt x="1660" y="752"/>
                  </a:lnTo>
                  <a:cubicBezTo>
                    <a:pt x="1645" y="728"/>
                    <a:pt x="1629" y="712"/>
                    <a:pt x="1652" y="696"/>
                  </a:cubicBezTo>
                  <a:cubicBezTo>
                    <a:pt x="1676" y="680"/>
                    <a:pt x="1660" y="680"/>
                    <a:pt x="1692" y="649"/>
                  </a:cubicBezTo>
                  <a:cubicBezTo>
                    <a:pt x="1716" y="625"/>
                    <a:pt x="1716" y="609"/>
                    <a:pt x="1724" y="593"/>
                  </a:cubicBezTo>
                  <a:cubicBezTo>
                    <a:pt x="1684" y="577"/>
                    <a:pt x="1621" y="577"/>
                    <a:pt x="1573" y="570"/>
                  </a:cubicBezTo>
                  <a:cubicBezTo>
                    <a:pt x="1502" y="554"/>
                    <a:pt x="1455" y="554"/>
                    <a:pt x="1447" y="546"/>
                  </a:cubicBezTo>
                  <a:cubicBezTo>
                    <a:pt x="1439" y="530"/>
                    <a:pt x="1407" y="364"/>
                    <a:pt x="1407" y="317"/>
                  </a:cubicBezTo>
                  <a:cubicBezTo>
                    <a:pt x="1400" y="277"/>
                    <a:pt x="1360" y="151"/>
                    <a:pt x="1336" y="87"/>
                  </a:cubicBezTo>
                  <a:cubicBezTo>
                    <a:pt x="1312" y="48"/>
                    <a:pt x="1312" y="16"/>
                    <a:pt x="1312" y="0"/>
                  </a:cubicBezTo>
                  <a:cubicBezTo>
                    <a:pt x="0" y="246"/>
                    <a:pt x="0" y="246"/>
                    <a:pt x="0" y="246"/>
                  </a:cubicBezTo>
                  <a:cubicBezTo>
                    <a:pt x="40" y="483"/>
                    <a:pt x="40" y="483"/>
                    <a:pt x="40" y="483"/>
                  </a:cubicBezTo>
                  <a:cubicBezTo>
                    <a:pt x="158" y="348"/>
                    <a:pt x="158" y="348"/>
                    <a:pt x="158" y="348"/>
                  </a:cubicBezTo>
                  <a:cubicBezTo>
                    <a:pt x="158" y="348"/>
                    <a:pt x="206" y="324"/>
                    <a:pt x="206" y="340"/>
                  </a:cubicBezTo>
                  <a:cubicBezTo>
                    <a:pt x="214" y="364"/>
                    <a:pt x="222" y="340"/>
                    <a:pt x="230" y="333"/>
                  </a:cubicBezTo>
                  <a:cubicBezTo>
                    <a:pt x="230" y="317"/>
                    <a:pt x="253" y="230"/>
                    <a:pt x="269" y="246"/>
                  </a:cubicBezTo>
                  <a:cubicBezTo>
                    <a:pt x="277" y="261"/>
                    <a:pt x="277" y="277"/>
                    <a:pt x="317" y="285"/>
                  </a:cubicBezTo>
                  <a:cubicBezTo>
                    <a:pt x="356" y="285"/>
                    <a:pt x="364" y="246"/>
                    <a:pt x="380" y="238"/>
                  </a:cubicBezTo>
                  <a:cubicBezTo>
                    <a:pt x="403" y="230"/>
                    <a:pt x="427" y="222"/>
                    <a:pt x="443" y="214"/>
                  </a:cubicBezTo>
                  <a:cubicBezTo>
                    <a:pt x="451" y="198"/>
                    <a:pt x="475" y="182"/>
                    <a:pt x="498" y="190"/>
                  </a:cubicBezTo>
                  <a:cubicBezTo>
                    <a:pt x="514" y="206"/>
                    <a:pt x="538" y="206"/>
                    <a:pt x="561" y="206"/>
                  </a:cubicBezTo>
                  <a:cubicBezTo>
                    <a:pt x="593" y="206"/>
                    <a:pt x="617" y="222"/>
                    <a:pt x="617" y="246"/>
                  </a:cubicBezTo>
                  <a:cubicBezTo>
                    <a:pt x="625" y="261"/>
                    <a:pt x="656" y="317"/>
                    <a:pt x="656" y="317"/>
                  </a:cubicBezTo>
                  <a:cubicBezTo>
                    <a:pt x="656" y="317"/>
                    <a:pt x="743" y="301"/>
                    <a:pt x="743" y="324"/>
                  </a:cubicBezTo>
                  <a:cubicBezTo>
                    <a:pt x="751" y="348"/>
                    <a:pt x="751" y="396"/>
                    <a:pt x="767" y="412"/>
                  </a:cubicBezTo>
                  <a:cubicBezTo>
                    <a:pt x="775" y="419"/>
                    <a:pt x="822" y="404"/>
                    <a:pt x="846" y="419"/>
                  </a:cubicBezTo>
                  <a:cubicBezTo>
                    <a:pt x="870" y="435"/>
                    <a:pt x="949" y="467"/>
                    <a:pt x="949" y="499"/>
                  </a:cubicBezTo>
                  <a:cubicBezTo>
                    <a:pt x="949" y="530"/>
                    <a:pt x="957" y="562"/>
                    <a:pt x="933" y="601"/>
                  </a:cubicBezTo>
                  <a:cubicBezTo>
                    <a:pt x="909" y="641"/>
                    <a:pt x="886" y="696"/>
                    <a:pt x="901" y="720"/>
                  </a:cubicBezTo>
                  <a:cubicBezTo>
                    <a:pt x="917" y="744"/>
                    <a:pt x="957" y="736"/>
                    <a:pt x="981" y="720"/>
                  </a:cubicBezTo>
                  <a:cubicBezTo>
                    <a:pt x="996" y="696"/>
                    <a:pt x="1036" y="704"/>
                    <a:pt x="1044" y="720"/>
                  </a:cubicBezTo>
                  <a:cubicBezTo>
                    <a:pt x="1052" y="728"/>
                    <a:pt x="1020" y="736"/>
                    <a:pt x="1044" y="752"/>
                  </a:cubicBezTo>
                  <a:cubicBezTo>
                    <a:pt x="1075" y="759"/>
                    <a:pt x="1115" y="775"/>
                    <a:pt x="1154" y="783"/>
                  </a:cubicBezTo>
                  <a:cubicBezTo>
                    <a:pt x="1186" y="791"/>
                    <a:pt x="1225" y="775"/>
                    <a:pt x="1241" y="775"/>
                  </a:cubicBezTo>
                  <a:cubicBezTo>
                    <a:pt x="1241" y="759"/>
                    <a:pt x="1249" y="752"/>
                    <a:pt x="1241" y="728"/>
                  </a:cubicBezTo>
                  <a:cubicBezTo>
                    <a:pt x="1234" y="688"/>
                    <a:pt x="1241" y="680"/>
                    <a:pt x="1225" y="649"/>
                  </a:cubicBezTo>
                  <a:cubicBezTo>
                    <a:pt x="1210" y="609"/>
                    <a:pt x="1194" y="617"/>
                    <a:pt x="1186" y="593"/>
                  </a:cubicBezTo>
                  <a:cubicBezTo>
                    <a:pt x="1178" y="562"/>
                    <a:pt x="1154" y="530"/>
                    <a:pt x="1154" y="491"/>
                  </a:cubicBezTo>
                  <a:cubicBezTo>
                    <a:pt x="1147" y="443"/>
                    <a:pt x="1147" y="404"/>
                    <a:pt x="1147" y="364"/>
                  </a:cubicBezTo>
                  <a:cubicBezTo>
                    <a:pt x="1139" y="333"/>
                    <a:pt x="1154" y="309"/>
                    <a:pt x="1131" y="301"/>
                  </a:cubicBezTo>
                  <a:cubicBezTo>
                    <a:pt x="1107" y="293"/>
                    <a:pt x="1083" y="230"/>
                    <a:pt x="1099" y="238"/>
                  </a:cubicBezTo>
                  <a:cubicBezTo>
                    <a:pt x="1107" y="246"/>
                    <a:pt x="1123" y="261"/>
                    <a:pt x="1131" y="238"/>
                  </a:cubicBezTo>
                  <a:cubicBezTo>
                    <a:pt x="1139" y="214"/>
                    <a:pt x="1170" y="182"/>
                    <a:pt x="1170" y="182"/>
                  </a:cubicBezTo>
                  <a:cubicBezTo>
                    <a:pt x="1178" y="182"/>
                    <a:pt x="1194" y="174"/>
                    <a:pt x="1210" y="166"/>
                  </a:cubicBezTo>
                  <a:cubicBezTo>
                    <a:pt x="1234" y="151"/>
                    <a:pt x="1249" y="135"/>
                    <a:pt x="1249" y="127"/>
                  </a:cubicBezTo>
                  <a:cubicBezTo>
                    <a:pt x="1241" y="111"/>
                    <a:pt x="1257" y="95"/>
                    <a:pt x="1257" y="119"/>
                  </a:cubicBezTo>
                  <a:cubicBezTo>
                    <a:pt x="1257" y="135"/>
                    <a:pt x="1257" y="166"/>
                    <a:pt x="1265" y="166"/>
                  </a:cubicBezTo>
                  <a:cubicBezTo>
                    <a:pt x="1281" y="166"/>
                    <a:pt x="1297" y="174"/>
                    <a:pt x="1273" y="174"/>
                  </a:cubicBezTo>
                  <a:cubicBezTo>
                    <a:pt x="1257" y="182"/>
                    <a:pt x="1170" y="198"/>
                    <a:pt x="1186" y="222"/>
                  </a:cubicBezTo>
                  <a:cubicBezTo>
                    <a:pt x="1194" y="253"/>
                    <a:pt x="1186" y="317"/>
                    <a:pt x="1210" y="317"/>
                  </a:cubicBezTo>
                  <a:cubicBezTo>
                    <a:pt x="1234" y="309"/>
                    <a:pt x="1241" y="309"/>
                    <a:pt x="1234" y="333"/>
                  </a:cubicBezTo>
                  <a:cubicBezTo>
                    <a:pt x="1234" y="356"/>
                    <a:pt x="1210" y="348"/>
                    <a:pt x="1202" y="372"/>
                  </a:cubicBezTo>
                  <a:cubicBezTo>
                    <a:pt x="1186" y="388"/>
                    <a:pt x="1147" y="412"/>
                    <a:pt x="1178" y="412"/>
                  </a:cubicBezTo>
                  <a:cubicBezTo>
                    <a:pt x="1210" y="419"/>
                    <a:pt x="1234" y="380"/>
                    <a:pt x="1234" y="396"/>
                  </a:cubicBezTo>
                  <a:cubicBezTo>
                    <a:pt x="1241" y="404"/>
                    <a:pt x="1265" y="412"/>
                    <a:pt x="1249" y="427"/>
                  </a:cubicBezTo>
                  <a:cubicBezTo>
                    <a:pt x="1234" y="443"/>
                    <a:pt x="1218" y="435"/>
                    <a:pt x="1218" y="451"/>
                  </a:cubicBezTo>
                  <a:cubicBezTo>
                    <a:pt x="1218" y="467"/>
                    <a:pt x="1202" y="475"/>
                    <a:pt x="1225" y="483"/>
                  </a:cubicBezTo>
                  <a:cubicBezTo>
                    <a:pt x="1249" y="491"/>
                    <a:pt x="1265" y="467"/>
                    <a:pt x="1273" y="483"/>
                  </a:cubicBezTo>
                  <a:cubicBezTo>
                    <a:pt x="1289" y="499"/>
                    <a:pt x="1312" y="506"/>
                    <a:pt x="1289" y="514"/>
                  </a:cubicBezTo>
                  <a:cubicBezTo>
                    <a:pt x="1273" y="530"/>
                    <a:pt x="1257" y="514"/>
                    <a:pt x="1249" y="538"/>
                  </a:cubicBezTo>
                  <a:cubicBezTo>
                    <a:pt x="1241" y="570"/>
                    <a:pt x="1234" y="577"/>
                    <a:pt x="1257" y="577"/>
                  </a:cubicBezTo>
                  <a:cubicBezTo>
                    <a:pt x="1289" y="586"/>
                    <a:pt x="1289" y="577"/>
                    <a:pt x="1297" y="601"/>
                  </a:cubicBezTo>
                  <a:cubicBezTo>
                    <a:pt x="1297" y="625"/>
                    <a:pt x="1297" y="609"/>
                    <a:pt x="1289" y="649"/>
                  </a:cubicBezTo>
                  <a:cubicBezTo>
                    <a:pt x="1289" y="680"/>
                    <a:pt x="1281" y="688"/>
                    <a:pt x="1312" y="696"/>
                  </a:cubicBezTo>
                  <a:cubicBezTo>
                    <a:pt x="1344" y="696"/>
                    <a:pt x="1360" y="672"/>
                    <a:pt x="1368" y="657"/>
                  </a:cubicBezTo>
                  <a:cubicBezTo>
                    <a:pt x="1368" y="649"/>
                    <a:pt x="1384" y="625"/>
                    <a:pt x="1415" y="672"/>
                  </a:cubicBezTo>
                  <a:cubicBezTo>
                    <a:pt x="1439" y="720"/>
                    <a:pt x="1463" y="728"/>
                    <a:pt x="1455" y="759"/>
                  </a:cubicBezTo>
                  <a:cubicBezTo>
                    <a:pt x="1439" y="791"/>
                    <a:pt x="1431" y="783"/>
                    <a:pt x="1455" y="799"/>
                  </a:cubicBezTo>
                  <a:cubicBezTo>
                    <a:pt x="1478" y="815"/>
                    <a:pt x="1494" y="815"/>
                    <a:pt x="1502" y="807"/>
                  </a:cubicBezTo>
                  <a:cubicBezTo>
                    <a:pt x="1510" y="807"/>
                    <a:pt x="1518" y="815"/>
                    <a:pt x="1518" y="846"/>
                  </a:cubicBezTo>
                  <a:cubicBezTo>
                    <a:pt x="1526" y="870"/>
                    <a:pt x="1487" y="941"/>
                    <a:pt x="1487" y="973"/>
                  </a:cubicBezTo>
                  <a:cubicBezTo>
                    <a:pt x="1487" y="1004"/>
                    <a:pt x="1478" y="1036"/>
                    <a:pt x="1478" y="1083"/>
                  </a:cubicBezTo>
                  <a:cubicBezTo>
                    <a:pt x="1487" y="1131"/>
                    <a:pt x="1471" y="1155"/>
                    <a:pt x="1494" y="1178"/>
                  </a:cubicBezTo>
                  <a:cubicBezTo>
                    <a:pt x="1518" y="1202"/>
                    <a:pt x="1534" y="1210"/>
                    <a:pt x="1534" y="1155"/>
                  </a:cubicBezTo>
                  <a:cubicBezTo>
                    <a:pt x="1534" y="1107"/>
                    <a:pt x="1526" y="1068"/>
                    <a:pt x="1542" y="1044"/>
                  </a:cubicBezTo>
                  <a:cubicBezTo>
                    <a:pt x="1550" y="1028"/>
                    <a:pt x="1558" y="1036"/>
                    <a:pt x="1558" y="1004"/>
                  </a:cubicBezTo>
                  <a:cubicBezTo>
                    <a:pt x="1558" y="981"/>
                    <a:pt x="1605" y="1028"/>
                    <a:pt x="1605" y="981"/>
                  </a:cubicBezTo>
                  <a:cubicBezTo>
                    <a:pt x="1597" y="941"/>
                    <a:pt x="1589" y="894"/>
                    <a:pt x="1605" y="870"/>
                  </a:cubicBezTo>
                  <a:cubicBezTo>
                    <a:pt x="1621" y="839"/>
                    <a:pt x="1605" y="815"/>
                    <a:pt x="1645" y="807"/>
                  </a:cubicBezTo>
                  <a:cubicBezTo>
                    <a:pt x="1684" y="791"/>
                    <a:pt x="1692" y="783"/>
                    <a:pt x="1692" y="767"/>
                  </a:cubicBezTo>
                  <a:cubicBezTo>
                    <a:pt x="1692" y="752"/>
                    <a:pt x="1668" y="767"/>
                    <a:pt x="1660" y="752"/>
                  </a:cubicBezTo>
                </a:path>
              </a:pathLst>
            </a:custGeom>
            <a:solidFill>
              <a:schemeClr val="accent6"/>
            </a:solidFill>
            <a:ln>
              <a:solidFill>
                <a:schemeClr val="bg2"/>
              </a:solidFill>
            </a:ln>
            <a:effectLst/>
          </p:spPr>
          <p:txBody>
            <a:bodyPr wrap="none" anchor="ctr"/>
            <a:lstStyle/>
            <a:p>
              <a:endParaRPr lang="en-US" dirty="0">
                <a:latin typeface="Calibri Light" panose="020F0302020204030204"/>
              </a:endParaRPr>
            </a:p>
          </p:txBody>
        </p:sp>
        <p:sp>
          <p:nvSpPr>
            <p:cNvPr id="135" name="Freeform 776"/>
            <p:cNvSpPr>
              <a:spLocks noChangeArrowheads="1"/>
            </p:cNvSpPr>
            <p:nvPr/>
          </p:nvSpPr>
          <p:spPr bwMode="auto">
            <a:xfrm>
              <a:off x="15490886" y="5553737"/>
              <a:ext cx="911486" cy="635490"/>
            </a:xfrm>
            <a:custGeom>
              <a:avLst/>
              <a:gdLst>
                <a:gd name="T0" fmla="*/ 1486 w 1733"/>
                <a:gd name="T1" fmla="*/ 1011 h 1210"/>
                <a:gd name="T2" fmla="*/ 1463 w 1733"/>
                <a:gd name="T3" fmla="*/ 806 h 1210"/>
                <a:gd name="T4" fmla="*/ 1392 w 1733"/>
                <a:gd name="T5" fmla="*/ 656 h 1210"/>
                <a:gd name="T6" fmla="*/ 1297 w 1733"/>
                <a:gd name="T7" fmla="*/ 624 h 1210"/>
                <a:gd name="T8" fmla="*/ 1257 w 1733"/>
                <a:gd name="T9" fmla="*/ 545 h 1210"/>
                <a:gd name="T10" fmla="*/ 1273 w 1733"/>
                <a:gd name="T11" fmla="*/ 490 h 1210"/>
                <a:gd name="T12" fmla="*/ 1226 w 1733"/>
                <a:gd name="T13" fmla="*/ 458 h 1210"/>
                <a:gd name="T14" fmla="*/ 1233 w 1733"/>
                <a:gd name="T15" fmla="*/ 411 h 1210"/>
                <a:gd name="T16" fmla="*/ 1242 w 1733"/>
                <a:gd name="T17" fmla="*/ 340 h 1210"/>
                <a:gd name="T18" fmla="*/ 1186 w 1733"/>
                <a:gd name="T19" fmla="*/ 221 h 1210"/>
                <a:gd name="T20" fmla="*/ 1265 w 1733"/>
                <a:gd name="T21" fmla="*/ 142 h 1210"/>
                <a:gd name="T22" fmla="*/ 1186 w 1733"/>
                <a:gd name="T23" fmla="*/ 189 h 1210"/>
                <a:gd name="T24" fmla="*/ 1139 w 1733"/>
                <a:gd name="T25" fmla="*/ 300 h 1210"/>
                <a:gd name="T26" fmla="*/ 1202 w 1733"/>
                <a:gd name="T27" fmla="*/ 593 h 1210"/>
                <a:gd name="T28" fmla="*/ 1249 w 1733"/>
                <a:gd name="T29" fmla="*/ 790 h 1210"/>
                <a:gd name="T30" fmla="*/ 1052 w 1733"/>
                <a:gd name="T31" fmla="*/ 759 h 1210"/>
                <a:gd name="T32" fmla="*/ 941 w 1733"/>
                <a:gd name="T33" fmla="*/ 743 h 1210"/>
                <a:gd name="T34" fmla="*/ 854 w 1733"/>
                <a:gd name="T35" fmla="*/ 426 h 1210"/>
                <a:gd name="T36" fmla="*/ 751 w 1733"/>
                <a:gd name="T37" fmla="*/ 331 h 1210"/>
                <a:gd name="T38" fmla="*/ 569 w 1733"/>
                <a:gd name="T39" fmla="*/ 213 h 1210"/>
                <a:gd name="T40" fmla="*/ 372 w 1733"/>
                <a:gd name="T41" fmla="*/ 268 h 1210"/>
                <a:gd name="T42" fmla="*/ 238 w 1733"/>
                <a:gd name="T43" fmla="*/ 340 h 1210"/>
                <a:gd name="T44" fmla="*/ 0 w 1733"/>
                <a:gd name="T45" fmla="*/ 253 h 1210"/>
                <a:gd name="T46" fmla="*/ 1518 w 1733"/>
                <a:gd name="T47" fmla="*/ 561 h 1210"/>
                <a:gd name="T48" fmla="*/ 1700 w 1733"/>
                <a:gd name="T49" fmla="*/ 656 h 1210"/>
                <a:gd name="T50" fmla="*/ 1692 w 1733"/>
                <a:gd name="T51" fmla="*/ 766 h 1210"/>
                <a:gd name="T52" fmla="*/ 1613 w 1733"/>
                <a:gd name="T53" fmla="*/ 988 h 1210"/>
                <a:gd name="T54" fmla="*/ 1558 w 1733"/>
                <a:gd name="T55" fmla="*/ 1051 h 1210"/>
                <a:gd name="T56" fmla="*/ 1510 w 1733"/>
                <a:gd name="T57" fmla="*/ 814 h 1210"/>
                <a:gd name="T58" fmla="*/ 1495 w 1733"/>
                <a:gd name="T59" fmla="*/ 1130 h 1210"/>
                <a:gd name="T60" fmla="*/ 1550 w 1733"/>
                <a:gd name="T61" fmla="*/ 1043 h 1210"/>
                <a:gd name="T62" fmla="*/ 1605 w 1733"/>
                <a:gd name="T63" fmla="*/ 988 h 1210"/>
                <a:gd name="T64" fmla="*/ 1692 w 1733"/>
                <a:gd name="T65" fmla="*/ 774 h 1210"/>
                <a:gd name="T66" fmla="*/ 1724 w 1733"/>
                <a:gd name="T67" fmla="*/ 600 h 1210"/>
                <a:gd name="T68" fmla="*/ 1336 w 1733"/>
                <a:gd name="T69" fmla="*/ 102 h 1210"/>
                <a:gd name="T70" fmla="*/ 206 w 1733"/>
                <a:gd name="T71" fmla="*/ 340 h 1210"/>
                <a:gd name="T72" fmla="*/ 277 w 1733"/>
                <a:gd name="T73" fmla="*/ 253 h 1210"/>
                <a:gd name="T74" fmla="*/ 411 w 1733"/>
                <a:gd name="T75" fmla="*/ 237 h 1210"/>
                <a:gd name="T76" fmla="*/ 672 w 1733"/>
                <a:gd name="T77" fmla="*/ 324 h 1210"/>
                <a:gd name="T78" fmla="*/ 807 w 1733"/>
                <a:gd name="T79" fmla="*/ 411 h 1210"/>
                <a:gd name="T80" fmla="*/ 949 w 1733"/>
                <a:gd name="T81" fmla="*/ 608 h 1210"/>
                <a:gd name="T82" fmla="*/ 1052 w 1733"/>
                <a:gd name="T83" fmla="*/ 743 h 1210"/>
                <a:gd name="T84" fmla="*/ 1242 w 1733"/>
                <a:gd name="T85" fmla="*/ 782 h 1210"/>
                <a:gd name="T86" fmla="*/ 1194 w 1733"/>
                <a:gd name="T87" fmla="*/ 600 h 1210"/>
                <a:gd name="T88" fmla="*/ 1139 w 1733"/>
                <a:gd name="T89" fmla="*/ 308 h 1210"/>
                <a:gd name="T90" fmla="*/ 1139 w 1733"/>
                <a:gd name="T91" fmla="*/ 245 h 1210"/>
                <a:gd name="T92" fmla="*/ 1265 w 1733"/>
                <a:gd name="T93" fmla="*/ 110 h 1210"/>
                <a:gd name="T94" fmla="*/ 1281 w 1733"/>
                <a:gd name="T95" fmla="*/ 189 h 1210"/>
                <a:gd name="T96" fmla="*/ 1218 w 1733"/>
                <a:gd name="T97" fmla="*/ 316 h 1210"/>
                <a:gd name="T98" fmla="*/ 1194 w 1733"/>
                <a:gd name="T99" fmla="*/ 395 h 1210"/>
                <a:gd name="T100" fmla="*/ 1257 w 1733"/>
                <a:gd name="T101" fmla="*/ 403 h 1210"/>
                <a:gd name="T102" fmla="*/ 1226 w 1733"/>
                <a:gd name="T103" fmla="*/ 482 h 1210"/>
                <a:gd name="T104" fmla="*/ 1297 w 1733"/>
                <a:gd name="T105" fmla="*/ 498 h 1210"/>
                <a:gd name="T106" fmla="*/ 1257 w 1733"/>
                <a:gd name="T107" fmla="*/ 577 h 1210"/>
                <a:gd name="T108" fmla="*/ 1305 w 1733"/>
                <a:gd name="T109" fmla="*/ 664 h 1210"/>
                <a:gd name="T110" fmla="*/ 1447 w 1733"/>
                <a:gd name="T111" fmla="*/ 711 h 1210"/>
                <a:gd name="T112" fmla="*/ 1502 w 1733"/>
                <a:gd name="T113" fmla="*/ 814 h 1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733" h="1210">
                  <a:moveTo>
                    <a:pt x="1526" y="1209"/>
                  </a:moveTo>
                  <a:lnTo>
                    <a:pt x="1526" y="1209"/>
                  </a:lnTo>
                  <a:cubicBezTo>
                    <a:pt x="1518" y="1209"/>
                    <a:pt x="1510" y="1201"/>
                    <a:pt x="1502" y="1185"/>
                  </a:cubicBezTo>
                  <a:cubicBezTo>
                    <a:pt x="1479" y="1170"/>
                    <a:pt x="1486" y="1154"/>
                    <a:pt x="1486" y="1130"/>
                  </a:cubicBezTo>
                  <a:cubicBezTo>
                    <a:pt x="1486" y="1122"/>
                    <a:pt x="1486" y="1106"/>
                    <a:pt x="1486" y="1090"/>
                  </a:cubicBezTo>
                  <a:cubicBezTo>
                    <a:pt x="1479" y="1059"/>
                    <a:pt x="1486" y="1035"/>
                    <a:pt x="1486" y="1011"/>
                  </a:cubicBezTo>
                  <a:cubicBezTo>
                    <a:pt x="1495" y="1004"/>
                    <a:pt x="1495" y="996"/>
                    <a:pt x="1495" y="980"/>
                  </a:cubicBezTo>
                  <a:cubicBezTo>
                    <a:pt x="1495" y="964"/>
                    <a:pt x="1502" y="940"/>
                    <a:pt x="1510" y="917"/>
                  </a:cubicBezTo>
                  <a:cubicBezTo>
                    <a:pt x="1518" y="893"/>
                    <a:pt x="1526" y="861"/>
                    <a:pt x="1526" y="853"/>
                  </a:cubicBezTo>
                  <a:cubicBezTo>
                    <a:pt x="1526" y="830"/>
                    <a:pt x="1518" y="814"/>
                    <a:pt x="1510" y="814"/>
                  </a:cubicBezTo>
                  <a:cubicBezTo>
                    <a:pt x="1510" y="822"/>
                    <a:pt x="1510" y="822"/>
                    <a:pt x="1510" y="822"/>
                  </a:cubicBezTo>
                  <a:cubicBezTo>
                    <a:pt x="1502" y="822"/>
                    <a:pt x="1486" y="822"/>
                    <a:pt x="1463" y="806"/>
                  </a:cubicBezTo>
                  <a:lnTo>
                    <a:pt x="1455" y="806"/>
                  </a:lnTo>
                  <a:cubicBezTo>
                    <a:pt x="1447" y="798"/>
                    <a:pt x="1447" y="798"/>
                    <a:pt x="1447" y="782"/>
                  </a:cubicBezTo>
                  <a:cubicBezTo>
                    <a:pt x="1447" y="782"/>
                    <a:pt x="1455" y="774"/>
                    <a:pt x="1455" y="766"/>
                  </a:cubicBezTo>
                  <a:cubicBezTo>
                    <a:pt x="1463" y="743"/>
                    <a:pt x="1455" y="735"/>
                    <a:pt x="1439" y="719"/>
                  </a:cubicBezTo>
                  <a:cubicBezTo>
                    <a:pt x="1439" y="703"/>
                    <a:pt x="1423" y="695"/>
                    <a:pt x="1415" y="679"/>
                  </a:cubicBezTo>
                  <a:cubicBezTo>
                    <a:pt x="1408" y="656"/>
                    <a:pt x="1400" y="656"/>
                    <a:pt x="1392" y="656"/>
                  </a:cubicBezTo>
                  <a:cubicBezTo>
                    <a:pt x="1384" y="656"/>
                    <a:pt x="1376" y="664"/>
                    <a:pt x="1376" y="671"/>
                  </a:cubicBezTo>
                  <a:cubicBezTo>
                    <a:pt x="1368" y="679"/>
                    <a:pt x="1352" y="703"/>
                    <a:pt x="1320" y="703"/>
                  </a:cubicBezTo>
                  <a:cubicBezTo>
                    <a:pt x="1313" y="703"/>
                    <a:pt x="1305" y="703"/>
                    <a:pt x="1297" y="695"/>
                  </a:cubicBezTo>
                  <a:cubicBezTo>
                    <a:pt x="1297" y="687"/>
                    <a:pt x="1297" y="679"/>
                    <a:pt x="1297" y="664"/>
                  </a:cubicBezTo>
                  <a:lnTo>
                    <a:pt x="1297" y="656"/>
                  </a:lnTo>
                  <a:cubicBezTo>
                    <a:pt x="1297" y="640"/>
                    <a:pt x="1297" y="632"/>
                    <a:pt x="1297" y="624"/>
                  </a:cubicBezTo>
                  <a:cubicBezTo>
                    <a:pt x="1305" y="624"/>
                    <a:pt x="1305" y="616"/>
                    <a:pt x="1297" y="608"/>
                  </a:cubicBezTo>
                  <a:cubicBezTo>
                    <a:pt x="1297" y="593"/>
                    <a:pt x="1297" y="593"/>
                    <a:pt x="1281" y="593"/>
                  </a:cubicBezTo>
                  <a:cubicBezTo>
                    <a:pt x="1273" y="593"/>
                    <a:pt x="1273" y="593"/>
                    <a:pt x="1265" y="593"/>
                  </a:cubicBezTo>
                  <a:cubicBezTo>
                    <a:pt x="1257" y="593"/>
                    <a:pt x="1249" y="584"/>
                    <a:pt x="1249" y="584"/>
                  </a:cubicBezTo>
                  <a:cubicBezTo>
                    <a:pt x="1242" y="577"/>
                    <a:pt x="1249" y="569"/>
                    <a:pt x="1249" y="561"/>
                  </a:cubicBezTo>
                  <a:cubicBezTo>
                    <a:pt x="1249" y="561"/>
                    <a:pt x="1249" y="553"/>
                    <a:pt x="1257" y="545"/>
                  </a:cubicBezTo>
                  <a:cubicBezTo>
                    <a:pt x="1257" y="529"/>
                    <a:pt x="1273" y="529"/>
                    <a:pt x="1281" y="529"/>
                  </a:cubicBezTo>
                  <a:cubicBezTo>
                    <a:pt x="1289" y="529"/>
                    <a:pt x="1289" y="521"/>
                    <a:pt x="1297" y="521"/>
                  </a:cubicBezTo>
                  <a:cubicBezTo>
                    <a:pt x="1305" y="521"/>
                    <a:pt x="1305" y="513"/>
                    <a:pt x="1305" y="513"/>
                  </a:cubicBezTo>
                  <a:lnTo>
                    <a:pt x="1297" y="506"/>
                  </a:lnTo>
                  <a:cubicBezTo>
                    <a:pt x="1289" y="506"/>
                    <a:pt x="1289" y="498"/>
                    <a:pt x="1281" y="490"/>
                  </a:cubicBezTo>
                  <a:lnTo>
                    <a:pt x="1273" y="490"/>
                  </a:lnTo>
                  <a:lnTo>
                    <a:pt x="1265" y="490"/>
                  </a:lnTo>
                  <a:cubicBezTo>
                    <a:pt x="1257" y="490"/>
                    <a:pt x="1249" y="498"/>
                    <a:pt x="1242" y="498"/>
                  </a:cubicBezTo>
                  <a:cubicBezTo>
                    <a:pt x="1242" y="498"/>
                    <a:pt x="1242" y="498"/>
                    <a:pt x="1233" y="498"/>
                  </a:cubicBezTo>
                  <a:cubicBezTo>
                    <a:pt x="1226" y="490"/>
                    <a:pt x="1218" y="490"/>
                    <a:pt x="1218" y="482"/>
                  </a:cubicBezTo>
                  <a:cubicBezTo>
                    <a:pt x="1218" y="482"/>
                    <a:pt x="1218" y="474"/>
                    <a:pt x="1218" y="466"/>
                  </a:cubicBezTo>
                  <a:cubicBezTo>
                    <a:pt x="1218" y="466"/>
                    <a:pt x="1218" y="458"/>
                    <a:pt x="1226" y="458"/>
                  </a:cubicBezTo>
                  <a:cubicBezTo>
                    <a:pt x="1226" y="442"/>
                    <a:pt x="1233" y="442"/>
                    <a:pt x="1242" y="442"/>
                  </a:cubicBezTo>
                  <a:cubicBezTo>
                    <a:pt x="1242" y="442"/>
                    <a:pt x="1249" y="434"/>
                    <a:pt x="1257" y="434"/>
                  </a:cubicBezTo>
                  <a:cubicBezTo>
                    <a:pt x="1257" y="426"/>
                    <a:pt x="1257" y="426"/>
                    <a:pt x="1257" y="426"/>
                  </a:cubicBezTo>
                  <a:cubicBezTo>
                    <a:pt x="1257" y="419"/>
                    <a:pt x="1257" y="419"/>
                    <a:pt x="1249" y="411"/>
                  </a:cubicBezTo>
                  <a:lnTo>
                    <a:pt x="1242" y="403"/>
                  </a:lnTo>
                  <a:cubicBezTo>
                    <a:pt x="1242" y="403"/>
                    <a:pt x="1233" y="403"/>
                    <a:pt x="1233" y="411"/>
                  </a:cubicBezTo>
                  <a:cubicBezTo>
                    <a:pt x="1218" y="419"/>
                    <a:pt x="1210" y="426"/>
                    <a:pt x="1186" y="426"/>
                  </a:cubicBezTo>
                  <a:cubicBezTo>
                    <a:pt x="1186" y="426"/>
                    <a:pt x="1178" y="426"/>
                    <a:pt x="1170" y="419"/>
                  </a:cubicBezTo>
                  <a:cubicBezTo>
                    <a:pt x="1170" y="411"/>
                    <a:pt x="1178" y="403"/>
                    <a:pt x="1186" y="395"/>
                  </a:cubicBezTo>
                  <a:cubicBezTo>
                    <a:pt x="1194" y="387"/>
                    <a:pt x="1202" y="379"/>
                    <a:pt x="1202" y="371"/>
                  </a:cubicBezTo>
                  <a:cubicBezTo>
                    <a:pt x="1210" y="363"/>
                    <a:pt x="1218" y="355"/>
                    <a:pt x="1226" y="355"/>
                  </a:cubicBezTo>
                  <a:cubicBezTo>
                    <a:pt x="1233" y="347"/>
                    <a:pt x="1242" y="347"/>
                    <a:pt x="1242" y="340"/>
                  </a:cubicBezTo>
                  <a:cubicBezTo>
                    <a:pt x="1242" y="331"/>
                    <a:pt x="1242" y="324"/>
                    <a:pt x="1242" y="324"/>
                  </a:cubicBezTo>
                  <a:cubicBezTo>
                    <a:pt x="1242" y="324"/>
                    <a:pt x="1233" y="324"/>
                    <a:pt x="1226" y="324"/>
                  </a:cubicBezTo>
                  <a:cubicBezTo>
                    <a:pt x="1218" y="324"/>
                    <a:pt x="1218" y="324"/>
                    <a:pt x="1218" y="324"/>
                  </a:cubicBezTo>
                  <a:cubicBezTo>
                    <a:pt x="1202" y="324"/>
                    <a:pt x="1202" y="300"/>
                    <a:pt x="1194" y="276"/>
                  </a:cubicBezTo>
                  <a:cubicBezTo>
                    <a:pt x="1194" y="260"/>
                    <a:pt x="1194" y="245"/>
                    <a:pt x="1186" y="229"/>
                  </a:cubicBezTo>
                  <a:lnTo>
                    <a:pt x="1186" y="221"/>
                  </a:lnTo>
                  <a:cubicBezTo>
                    <a:pt x="1194" y="205"/>
                    <a:pt x="1233" y="189"/>
                    <a:pt x="1265" y="181"/>
                  </a:cubicBezTo>
                  <a:cubicBezTo>
                    <a:pt x="1273" y="181"/>
                    <a:pt x="1281" y="181"/>
                    <a:pt x="1281" y="181"/>
                  </a:cubicBezTo>
                  <a:cubicBezTo>
                    <a:pt x="1289" y="181"/>
                    <a:pt x="1289" y="181"/>
                    <a:pt x="1289" y="181"/>
                  </a:cubicBezTo>
                  <a:cubicBezTo>
                    <a:pt x="1289" y="173"/>
                    <a:pt x="1281" y="173"/>
                    <a:pt x="1273" y="173"/>
                  </a:cubicBezTo>
                  <a:cubicBezTo>
                    <a:pt x="1273" y="173"/>
                    <a:pt x="1273" y="173"/>
                    <a:pt x="1265" y="173"/>
                  </a:cubicBezTo>
                  <a:cubicBezTo>
                    <a:pt x="1265" y="166"/>
                    <a:pt x="1265" y="150"/>
                    <a:pt x="1265" y="142"/>
                  </a:cubicBezTo>
                  <a:cubicBezTo>
                    <a:pt x="1265" y="134"/>
                    <a:pt x="1265" y="126"/>
                    <a:pt x="1265" y="126"/>
                  </a:cubicBezTo>
                  <a:cubicBezTo>
                    <a:pt x="1265" y="118"/>
                    <a:pt x="1265" y="118"/>
                    <a:pt x="1265" y="118"/>
                  </a:cubicBezTo>
                  <a:cubicBezTo>
                    <a:pt x="1265" y="118"/>
                    <a:pt x="1265" y="118"/>
                    <a:pt x="1257" y="118"/>
                  </a:cubicBezTo>
                  <a:cubicBezTo>
                    <a:pt x="1257" y="126"/>
                    <a:pt x="1257" y="126"/>
                    <a:pt x="1257" y="134"/>
                  </a:cubicBezTo>
                  <a:cubicBezTo>
                    <a:pt x="1257" y="150"/>
                    <a:pt x="1242" y="158"/>
                    <a:pt x="1218" y="173"/>
                  </a:cubicBezTo>
                  <a:cubicBezTo>
                    <a:pt x="1202" y="181"/>
                    <a:pt x="1194" y="189"/>
                    <a:pt x="1186" y="189"/>
                  </a:cubicBezTo>
                  <a:lnTo>
                    <a:pt x="1186" y="189"/>
                  </a:lnTo>
                  <a:cubicBezTo>
                    <a:pt x="1178" y="197"/>
                    <a:pt x="1155" y="221"/>
                    <a:pt x="1139" y="245"/>
                  </a:cubicBezTo>
                  <a:cubicBezTo>
                    <a:pt x="1139" y="253"/>
                    <a:pt x="1131" y="260"/>
                    <a:pt x="1123" y="260"/>
                  </a:cubicBezTo>
                  <a:cubicBezTo>
                    <a:pt x="1123" y="260"/>
                    <a:pt x="1115" y="260"/>
                    <a:pt x="1107" y="253"/>
                  </a:cubicBezTo>
                  <a:lnTo>
                    <a:pt x="1107" y="253"/>
                  </a:lnTo>
                  <a:cubicBezTo>
                    <a:pt x="1107" y="260"/>
                    <a:pt x="1123" y="292"/>
                    <a:pt x="1139" y="300"/>
                  </a:cubicBezTo>
                  <a:cubicBezTo>
                    <a:pt x="1155" y="308"/>
                    <a:pt x="1155" y="324"/>
                    <a:pt x="1155" y="347"/>
                  </a:cubicBezTo>
                  <a:cubicBezTo>
                    <a:pt x="1155" y="355"/>
                    <a:pt x="1155" y="363"/>
                    <a:pt x="1155" y="371"/>
                  </a:cubicBezTo>
                  <a:cubicBezTo>
                    <a:pt x="1162" y="395"/>
                    <a:pt x="1162" y="419"/>
                    <a:pt x="1162" y="442"/>
                  </a:cubicBezTo>
                  <a:cubicBezTo>
                    <a:pt x="1162" y="458"/>
                    <a:pt x="1162" y="474"/>
                    <a:pt x="1162" y="490"/>
                  </a:cubicBezTo>
                  <a:cubicBezTo>
                    <a:pt x="1162" y="521"/>
                    <a:pt x="1178" y="545"/>
                    <a:pt x="1186" y="561"/>
                  </a:cubicBezTo>
                  <a:cubicBezTo>
                    <a:pt x="1194" y="577"/>
                    <a:pt x="1194" y="584"/>
                    <a:pt x="1202" y="593"/>
                  </a:cubicBezTo>
                  <a:cubicBezTo>
                    <a:pt x="1202" y="608"/>
                    <a:pt x="1210" y="616"/>
                    <a:pt x="1218" y="624"/>
                  </a:cubicBezTo>
                  <a:cubicBezTo>
                    <a:pt x="1226" y="624"/>
                    <a:pt x="1233" y="632"/>
                    <a:pt x="1242" y="648"/>
                  </a:cubicBezTo>
                  <a:cubicBezTo>
                    <a:pt x="1249" y="671"/>
                    <a:pt x="1249" y="679"/>
                    <a:pt x="1249" y="695"/>
                  </a:cubicBezTo>
                  <a:cubicBezTo>
                    <a:pt x="1249" y="703"/>
                    <a:pt x="1249" y="719"/>
                    <a:pt x="1249" y="727"/>
                  </a:cubicBezTo>
                  <a:cubicBezTo>
                    <a:pt x="1257" y="751"/>
                    <a:pt x="1257" y="766"/>
                    <a:pt x="1257" y="774"/>
                  </a:cubicBezTo>
                  <a:cubicBezTo>
                    <a:pt x="1249" y="782"/>
                    <a:pt x="1249" y="782"/>
                    <a:pt x="1249" y="790"/>
                  </a:cubicBezTo>
                  <a:lnTo>
                    <a:pt x="1249" y="790"/>
                  </a:lnTo>
                  <a:lnTo>
                    <a:pt x="1249" y="790"/>
                  </a:lnTo>
                  <a:cubicBezTo>
                    <a:pt x="1242" y="790"/>
                    <a:pt x="1226" y="790"/>
                    <a:pt x="1218" y="790"/>
                  </a:cubicBezTo>
                  <a:cubicBezTo>
                    <a:pt x="1202" y="790"/>
                    <a:pt x="1186" y="798"/>
                    <a:pt x="1178" y="798"/>
                  </a:cubicBezTo>
                  <a:cubicBezTo>
                    <a:pt x="1170" y="798"/>
                    <a:pt x="1162" y="798"/>
                    <a:pt x="1162" y="798"/>
                  </a:cubicBezTo>
                  <a:cubicBezTo>
                    <a:pt x="1123" y="790"/>
                    <a:pt x="1083" y="774"/>
                    <a:pt x="1052" y="759"/>
                  </a:cubicBezTo>
                  <a:cubicBezTo>
                    <a:pt x="1044" y="759"/>
                    <a:pt x="1044" y="751"/>
                    <a:pt x="1044" y="751"/>
                  </a:cubicBezTo>
                  <a:cubicBezTo>
                    <a:pt x="1036" y="743"/>
                    <a:pt x="1044" y="743"/>
                    <a:pt x="1044" y="735"/>
                  </a:cubicBezTo>
                  <a:cubicBezTo>
                    <a:pt x="1044" y="735"/>
                    <a:pt x="1052" y="727"/>
                    <a:pt x="1044" y="727"/>
                  </a:cubicBezTo>
                  <a:cubicBezTo>
                    <a:pt x="1044" y="719"/>
                    <a:pt x="1028" y="719"/>
                    <a:pt x="1020" y="719"/>
                  </a:cubicBezTo>
                  <a:cubicBezTo>
                    <a:pt x="1012" y="719"/>
                    <a:pt x="996" y="719"/>
                    <a:pt x="989" y="727"/>
                  </a:cubicBezTo>
                  <a:cubicBezTo>
                    <a:pt x="980" y="735"/>
                    <a:pt x="957" y="743"/>
                    <a:pt x="941" y="743"/>
                  </a:cubicBezTo>
                  <a:cubicBezTo>
                    <a:pt x="925" y="743"/>
                    <a:pt x="917" y="735"/>
                    <a:pt x="909" y="727"/>
                  </a:cubicBezTo>
                  <a:cubicBezTo>
                    <a:pt x="894" y="703"/>
                    <a:pt x="925" y="632"/>
                    <a:pt x="941" y="608"/>
                  </a:cubicBezTo>
                  <a:cubicBezTo>
                    <a:pt x="965" y="577"/>
                    <a:pt x="957" y="553"/>
                    <a:pt x="957" y="521"/>
                  </a:cubicBezTo>
                  <a:cubicBezTo>
                    <a:pt x="957" y="521"/>
                    <a:pt x="957" y="513"/>
                    <a:pt x="957" y="506"/>
                  </a:cubicBezTo>
                  <a:cubicBezTo>
                    <a:pt x="949" y="482"/>
                    <a:pt x="909" y="458"/>
                    <a:pt x="878" y="442"/>
                  </a:cubicBezTo>
                  <a:cubicBezTo>
                    <a:pt x="870" y="442"/>
                    <a:pt x="862" y="434"/>
                    <a:pt x="854" y="426"/>
                  </a:cubicBezTo>
                  <a:cubicBezTo>
                    <a:pt x="846" y="419"/>
                    <a:pt x="830" y="419"/>
                    <a:pt x="822" y="419"/>
                  </a:cubicBezTo>
                  <a:cubicBezTo>
                    <a:pt x="815" y="419"/>
                    <a:pt x="807" y="419"/>
                    <a:pt x="807" y="419"/>
                  </a:cubicBezTo>
                  <a:cubicBezTo>
                    <a:pt x="799" y="419"/>
                    <a:pt x="791" y="419"/>
                    <a:pt x="791" y="419"/>
                  </a:cubicBezTo>
                  <a:cubicBezTo>
                    <a:pt x="783" y="419"/>
                    <a:pt x="775" y="419"/>
                    <a:pt x="767" y="419"/>
                  </a:cubicBezTo>
                  <a:cubicBezTo>
                    <a:pt x="759" y="411"/>
                    <a:pt x="759" y="387"/>
                    <a:pt x="751" y="355"/>
                  </a:cubicBezTo>
                  <a:cubicBezTo>
                    <a:pt x="751" y="347"/>
                    <a:pt x="751" y="340"/>
                    <a:pt x="751" y="331"/>
                  </a:cubicBezTo>
                  <a:cubicBezTo>
                    <a:pt x="751" y="331"/>
                    <a:pt x="743" y="324"/>
                    <a:pt x="712" y="324"/>
                  </a:cubicBezTo>
                  <a:cubicBezTo>
                    <a:pt x="696" y="324"/>
                    <a:pt x="672" y="331"/>
                    <a:pt x="672" y="331"/>
                  </a:cubicBezTo>
                  <a:cubicBezTo>
                    <a:pt x="664" y="331"/>
                    <a:pt x="664" y="331"/>
                    <a:pt x="664" y="331"/>
                  </a:cubicBezTo>
                  <a:cubicBezTo>
                    <a:pt x="664" y="324"/>
                    <a:pt x="664" y="324"/>
                    <a:pt x="664" y="324"/>
                  </a:cubicBezTo>
                  <a:cubicBezTo>
                    <a:pt x="664" y="324"/>
                    <a:pt x="633" y="268"/>
                    <a:pt x="625" y="253"/>
                  </a:cubicBezTo>
                  <a:cubicBezTo>
                    <a:pt x="617" y="229"/>
                    <a:pt x="601" y="213"/>
                    <a:pt x="569" y="213"/>
                  </a:cubicBezTo>
                  <a:cubicBezTo>
                    <a:pt x="546" y="213"/>
                    <a:pt x="522" y="213"/>
                    <a:pt x="498" y="205"/>
                  </a:cubicBezTo>
                  <a:cubicBezTo>
                    <a:pt x="498" y="205"/>
                    <a:pt x="498" y="197"/>
                    <a:pt x="490" y="197"/>
                  </a:cubicBezTo>
                  <a:cubicBezTo>
                    <a:pt x="475" y="197"/>
                    <a:pt x="459" y="213"/>
                    <a:pt x="451" y="221"/>
                  </a:cubicBezTo>
                  <a:cubicBezTo>
                    <a:pt x="443" y="229"/>
                    <a:pt x="427" y="237"/>
                    <a:pt x="411" y="237"/>
                  </a:cubicBezTo>
                  <a:cubicBezTo>
                    <a:pt x="403" y="245"/>
                    <a:pt x="403" y="245"/>
                    <a:pt x="396" y="245"/>
                  </a:cubicBezTo>
                  <a:cubicBezTo>
                    <a:pt x="388" y="253"/>
                    <a:pt x="380" y="260"/>
                    <a:pt x="372" y="268"/>
                  </a:cubicBezTo>
                  <a:cubicBezTo>
                    <a:pt x="364" y="284"/>
                    <a:pt x="356" y="300"/>
                    <a:pt x="325" y="292"/>
                  </a:cubicBezTo>
                  <a:cubicBezTo>
                    <a:pt x="293" y="292"/>
                    <a:pt x="285" y="276"/>
                    <a:pt x="277" y="268"/>
                  </a:cubicBezTo>
                  <a:cubicBezTo>
                    <a:pt x="277" y="260"/>
                    <a:pt x="277" y="260"/>
                    <a:pt x="277" y="260"/>
                  </a:cubicBezTo>
                  <a:cubicBezTo>
                    <a:pt x="269" y="260"/>
                    <a:pt x="253" y="300"/>
                    <a:pt x="245" y="324"/>
                  </a:cubicBezTo>
                  <a:cubicBezTo>
                    <a:pt x="238" y="331"/>
                    <a:pt x="238" y="340"/>
                    <a:pt x="238" y="340"/>
                  </a:cubicBezTo>
                  <a:lnTo>
                    <a:pt x="238" y="340"/>
                  </a:lnTo>
                  <a:cubicBezTo>
                    <a:pt x="230" y="355"/>
                    <a:pt x="230" y="363"/>
                    <a:pt x="222" y="363"/>
                  </a:cubicBezTo>
                  <a:cubicBezTo>
                    <a:pt x="214" y="363"/>
                    <a:pt x="214" y="355"/>
                    <a:pt x="214" y="355"/>
                  </a:cubicBezTo>
                  <a:cubicBezTo>
                    <a:pt x="214" y="347"/>
                    <a:pt x="214" y="347"/>
                    <a:pt x="206" y="347"/>
                  </a:cubicBezTo>
                  <a:cubicBezTo>
                    <a:pt x="190" y="347"/>
                    <a:pt x="174" y="355"/>
                    <a:pt x="174" y="355"/>
                  </a:cubicBezTo>
                  <a:cubicBezTo>
                    <a:pt x="48" y="498"/>
                    <a:pt x="48" y="498"/>
                    <a:pt x="48" y="498"/>
                  </a:cubicBezTo>
                  <a:cubicBezTo>
                    <a:pt x="0" y="253"/>
                    <a:pt x="0" y="253"/>
                    <a:pt x="0" y="253"/>
                  </a:cubicBezTo>
                  <a:cubicBezTo>
                    <a:pt x="1320" y="0"/>
                    <a:pt x="1320" y="0"/>
                    <a:pt x="1320" y="0"/>
                  </a:cubicBezTo>
                  <a:cubicBezTo>
                    <a:pt x="1320" y="7"/>
                    <a:pt x="1320" y="7"/>
                    <a:pt x="1320" y="7"/>
                  </a:cubicBezTo>
                  <a:cubicBezTo>
                    <a:pt x="1320" y="15"/>
                    <a:pt x="1320" y="47"/>
                    <a:pt x="1344" y="94"/>
                  </a:cubicBezTo>
                  <a:cubicBezTo>
                    <a:pt x="1376" y="158"/>
                    <a:pt x="1415" y="284"/>
                    <a:pt x="1415" y="324"/>
                  </a:cubicBezTo>
                  <a:cubicBezTo>
                    <a:pt x="1415" y="371"/>
                    <a:pt x="1455" y="537"/>
                    <a:pt x="1455" y="553"/>
                  </a:cubicBezTo>
                  <a:cubicBezTo>
                    <a:pt x="1463" y="561"/>
                    <a:pt x="1486" y="561"/>
                    <a:pt x="1518" y="561"/>
                  </a:cubicBezTo>
                  <a:cubicBezTo>
                    <a:pt x="1542" y="569"/>
                    <a:pt x="1558" y="569"/>
                    <a:pt x="1581" y="569"/>
                  </a:cubicBezTo>
                  <a:cubicBezTo>
                    <a:pt x="1597" y="577"/>
                    <a:pt x="1613" y="577"/>
                    <a:pt x="1629" y="577"/>
                  </a:cubicBezTo>
                  <a:cubicBezTo>
                    <a:pt x="1660" y="584"/>
                    <a:pt x="1700" y="584"/>
                    <a:pt x="1732" y="600"/>
                  </a:cubicBezTo>
                  <a:lnTo>
                    <a:pt x="1732" y="600"/>
                  </a:lnTo>
                  <a:lnTo>
                    <a:pt x="1732" y="600"/>
                  </a:lnTo>
                  <a:cubicBezTo>
                    <a:pt x="1732" y="616"/>
                    <a:pt x="1724" y="632"/>
                    <a:pt x="1700" y="656"/>
                  </a:cubicBezTo>
                  <a:cubicBezTo>
                    <a:pt x="1692" y="671"/>
                    <a:pt x="1684" y="679"/>
                    <a:pt x="1684" y="687"/>
                  </a:cubicBezTo>
                  <a:cubicBezTo>
                    <a:pt x="1676" y="695"/>
                    <a:pt x="1676" y="695"/>
                    <a:pt x="1660" y="703"/>
                  </a:cubicBezTo>
                  <a:cubicBezTo>
                    <a:pt x="1645" y="719"/>
                    <a:pt x="1653" y="727"/>
                    <a:pt x="1660" y="743"/>
                  </a:cubicBezTo>
                  <a:cubicBezTo>
                    <a:pt x="1660" y="751"/>
                    <a:pt x="1668" y="751"/>
                    <a:pt x="1668" y="759"/>
                  </a:cubicBezTo>
                  <a:cubicBezTo>
                    <a:pt x="1676" y="766"/>
                    <a:pt x="1676" y="766"/>
                    <a:pt x="1684" y="766"/>
                  </a:cubicBezTo>
                  <a:cubicBezTo>
                    <a:pt x="1684" y="766"/>
                    <a:pt x="1684" y="766"/>
                    <a:pt x="1692" y="766"/>
                  </a:cubicBezTo>
                  <a:lnTo>
                    <a:pt x="1692" y="766"/>
                  </a:lnTo>
                  <a:cubicBezTo>
                    <a:pt x="1692" y="766"/>
                    <a:pt x="1700" y="766"/>
                    <a:pt x="1708" y="774"/>
                  </a:cubicBezTo>
                  <a:cubicBezTo>
                    <a:pt x="1708" y="790"/>
                    <a:pt x="1692" y="798"/>
                    <a:pt x="1653" y="814"/>
                  </a:cubicBezTo>
                  <a:cubicBezTo>
                    <a:pt x="1637" y="822"/>
                    <a:pt x="1629" y="830"/>
                    <a:pt x="1629" y="846"/>
                  </a:cubicBezTo>
                  <a:cubicBezTo>
                    <a:pt x="1629" y="853"/>
                    <a:pt x="1629" y="869"/>
                    <a:pt x="1621" y="877"/>
                  </a:cubicBezTo>
                  <a:cubicBezTo>
                    <a:pt x="1605" y="909"/>
                    <a:pt x="1605" y="948"/>
                    <a:pt x="1613" y="988"/>
                  </a:cubicBezTo>
                  <a:cubicBezTo>
                    <a:pt x="1613" y="996"/>
                    <a:pt x="1613" y="1004"/>
                    <a:pt x="1613" y="1011"/>
                  </a:cubicBezTo>
                  <a:cubicBezTo>
                    <a:pt x="1605" y="1011"/>
                    <a:pt x="1605" y="1011"/>
                    <a:pt x="1597" y="1011"/>
                  </a:cubicBezTo>
                  <a:cubicBezTo>
                    <a:pt x="1597" y="1011"/>
                    <a:pt x="1589" y="1011"/>
                    <a:pt x="1581" y="1011"/>
                  </a:cubicBezTo>
                  <a:lnTo>
                    <a:pt x="1573" y="1011"/>
                  </a:lnTo>
                  <a:lnTo>
                    <a:pt x="1573" y="1011"/>
                  </a:lnTo>
                  <a:cubicBezTo>
                    <a:pt x="1573" y="1035"/>
                    <a:pt x="1566" y="1035"/>
                    <a:pt x="1558" y="1051"/>
                  </a:cubicBezTo>
                  <a:cubicBezTo>
                    <a:pt x="1558" y="1051"/>
                    <a:pt x="1550" y="1051"/>
                    <a:pt x="1550" y="1059"/>
                  </a:cubicBezTo>
                  <a:cubicBezTo>
                    <a:pt x="1542" y="1067"/>
                    <a:pt x="1542" y="1090"/>
                    <a:pt x="1542" y="1114"/>
                  </a:cubicBezTo>
                  <a:cubicBezTo>
                    <a:pt x="1542" y="1130"/>
                    <a:pt x="1542" y="1146"/>
                    <a:pt x="1542" y="1162"/>
                  </a:cubicBezTo>
                  <a:cubicBezTo>
                    <a:pt x="1542" y="1193"/>
                    <a:pt x="1542" y="1209"/>
                    <a:pt x="1526" y="1209"/>
                  </a:cubicBezTo>
                  <a:close/>
                  <a:moveTo>
                    <a:pt x="1510" y="814"/>
                  </a:moveTo>
                  <a:lnTo>
                    <a:pt x="1510" y="814"/>
                  </a:lnTo>
                  <a:cubicBezTo>
                    <a:pt x="1526" y="814"/>
                    <a:pt x="1534" y="822"/>
                    <a:pt x="1534" y="853"/>
                  </a:cubicBezTo>
                  <a:cubicBezTo>
                    <a:pt x="1534" y="869"/>
                    <a:pt x="1526" y="893"/>
                    <a:pt x="1518" y="917"/>
                  </a:cubicBezTo>
                  <a:cubicBezTo>
                    <a:pt x="1510" y="940"/>
                    <a:pt x="1502" y="964"/>
                    <a:pt x="1502" y="980"/>
                  </a:cubicBezTo>
                  <a:cubicBezTo>
                    <a:pt x="1502" y="996"/>
                    <a:pt x="1495" y="1004"/>
                    <a:pt x="1495" y="1011"/>
                  </a:cubicBezTo>
                  <a:cubicBezTo>
                    <a:pt x="1495" y="1035"/>
                    <a:pt x="1486" y="1059"/>
                    <a:pt x="1495" y="1090"/>
                  </a:cubicBezTo>
                  <a:cubicBezTo>
                    <a:pt x="1495" y="1106"/>
                    <a:pt x="1495" y="1122"/>
                    <a:pt x="1495" y="1130"/>
                  </a:cubicBezTo>
                  <a:cubicBezTo>
                    <a:pt x="1495" y="1154"/>
                    <a:pt x="1486" y="1170"/>
                    <a:pt x="1502" y="1177"/>
                  </a:cubicBezTo>
                  <a:cubicBezTo>
                    <a:pt x="1510" y="1185"/>
                    <a:pt x="1526" y="1201"/>
                    <a:pt x="1526" y="1201"/>
                  </a:cubicBezTo>
                  <a:cubicBezTo>
                    <a:pt x="1534" y="1201"/>
                    <a:pt x="1534" y="1193"/>
                    <a:pt x="1534" y="1162"/>
                  </a:cubicBezTo>
                  <a:cubicBezTo>
                    <a:pt x="1534" y="1146"/>
                    <a:pt x="1534" y="1130"/>
                    <a:pt x="1534" y="1114"/>
                  </a:cubicBezTo>
                  <a:cubicBezTo>
                    <a:pt x="1534" y="1083"/>
                    <a:pt x="1534" y="1067"/>
                    <a:pt x="1542" y="1051"/>
                  </a:cubicBezTo>
                  <a:cubicBezTo>
                    <a:pt x="1550" y="1051"/>
                    <a:pt x="1550" y="1043"/>
                    <a:pt x="1550" y="1043"/>
                  </a:cubicBezTo>
                  <a:cubicBezTo>
                    <a:pt x="1558" y="1035"/>
                    <a:pt x="1566" y="1035"/>
                    <a:pt x="1566" y="1011"/>
                  </a:cubicBezTo>
                  <a:cubicBezTo>
                    <a:pt x="1566" y="1004"/>
                    <a:pt x="1566" y="1004"/>
                    <a:pt x="1573" y="1004"/>
                  </a:cubicBezTo>
                  <a:cubicBezTo>
                    <a:pt x="1581" y="1004"/>
                    <a:pt x="1581" y="1004"/>
                    <a:pt x="1589" y="1004"/>
                  </a:cubicBezTo>
                  <a:lnTo>
                    <a:pt x="1597" y="1004"/>
                  </a:lnTo>
                  <a:cubicBezTo>
                    <a:pt x="1605" y="1004"/>
                    <a:pt x="1605" y="1004"/>
                    <a:pt x="1605" y="1004"/>
                  </a:cubicBezTo>
                  <a:cubicBezTo>
                    <a:pt x="1605" y="1004"/>
                    <a:pt x="1605" y="1004"/>
                    <a:pt x="1605" y="988"/>
                  </a:cubicBezTo>
                  <a:cubicBezTo>
                    <a:pt x="1597" y="948"/>
                    <a:pt x="1597" y="901"/>
                    <a:pt x="1613" y="877"/>
                  </a:cubicBezTo>
                  <a:cubicBezTo>
                    <a:pt x="1621" y="861"/>
                    <a:pt x="1621" y="853"/>
                    <a:pt x="1621" y="846"/>
                  </a:cubicBezTo>
                  <a:cubicBezTo>
                    <a:pt x="1621" y="830"/>
                    <a:pt x="1629" y="814"/>
                    <a:pt x="1653" y="806"/>
                  </a:cubicBezTo>
                  <a:cubicBezTo>
                    <a:pt x="1692" y="790"/>
                    <a:pt x="1700" y="782"/>
                    <a:pt x="1700" y="774"/>
                  </a:cubicBezTo>
                  <a:lnTo>
                    <a:pt x="1692" y="774"/>
                  </a:lnTo>
                  <a:lnTo>
                    <a:pt x="1692" y="774"/>
                  </a:lnTo>
                  <a:cubicBezTo>
                    <a:pt x="1684" y="774"/>
                    <a:pt x="1668" y="774"/>
                    <a:pt x="1660" y="759"/>
                  </a:cubicBezTo>
                  <a:cubicBezTo>
                    <a:pt x="1660" y="759"/>
                    <a:pt x="1660" y="751"/>
                    <a:pt x="1653" y="751"/>
                  </a:cubicBezTo>
                  <a:cubicBezTo>
                    <a:pt x="1645" y="735"/>
                    <a:pt x="1637" y="719"/>
                    <a:pt x="1653" y="703"/>
                  </a:cubicBezTo>
                  <a:cubicBezTo>
                    <a:pt x="1668" y="695"/>
                    <a:pt x="1668" y="687"/>
                    <a:pt x="1676" y="679"/>
                  </a:cubicBezTo>
                  <a:cubicBezTo>
                    <a:pt x="1676" y="679"/>
                    <a:pt x="1684" y="671"/>
                    <a:pt x="1700" y="656"/>
                  </a:cubicBezTo>
                  <a:cubicBezTo>
                    <a:pt x="1716" y="632"/>
                    <a:pt x="1724" y="616"/>
                    <a:pt x="1724" y="600"/>
                  </a:cubicBezTo>
                  <a:cubicBezTo>
                    <a:pt x="1700" y="593"/>
                    <a:pt x="1660" y="593"/>
                    <a:pt x="1629" y="584"/>
                  </a:cubicBezTo>
                  <a:cubicBezTo>
                    <a:pt x="1613" y="584"/>
                    <a:pt x="1597" y="584"/>
                    <a:pt x="1581" y="577"/>
                  </a:cubicBezTo>
                  <a:cubicBezTo>
                    <a:pt x="1558" y="577"/>
                    <a:pt x="1534" y="577"/>
                    <a:pt x="1518" y="569"/>
                  </a:cubicBezTo>
                  <a:cubicBezTo>
                    <a:pt x="1479" y="569"/>
                    <a:pt x="1455" y="561"/>
                    <a:pt x="1455" y="553"/>
                  </a:cubicBezTo>
                  <a:cubicBezTo>
                    <a:pt x="1447" y="537"/>
                    <a:pt x="1415" y="371"/>
                    <a:pt x="1408" y="324"/>
                  </a:cubicBezTo>
                  <a:cubicBezTo>
                    <a:pt x="1408" y="284"/>
                    <a:pt x="1368" y="158"/>
                    <a:pt x="1336" y="102"/>
                  </a:cubicBezTo>
                  <a:cubicBezTo>
                    <a:pt x="1320" y="55"/>
                    <a:pt x="1313" y="23"/>
                    <a:pt x="1313" y="7"/>
                  </a:cubicBezTo>
                  <a:cubicBezTo>
                    <a:pt x="8" y="260"/>
                    <a:pt x="8" y="260"/>
                    <a:pt x="8" y="260"/>
                  </a:cubicBezTo>
                  <a:cubicBezTo>
                    <a:pt x="48" y="482"/>
                    <a:pt x="48" y="482"/>
                    <a:pt x="48" y="482"/>
                  </a:cubicBezTo>
                  <a:cubicBezTo>
                    <a:pt x="166" y="347"/>
                    <a:pt x="166" y="347"/>
                    <a:pt x="166" y="347"/>
                  </a:cubicBezTo>
                  <a:lnTo>
                    <a:pt x="166" y="347"/>
                  </a:lnTo>
                  <a:cubicBezTo>
                    <a:pt x="166" y="347"/>
                    <a:pt x="190" y="340"/>
                    <a:pt x="206" y="340"/>
                  </a:cubicBezTo>
                  <a:cubicBezTo>
                    <a:pt x="214" y="340"/>
                    <a:pt x="214" y="347"/>
                    <a:pt x="222" y="347"/>
                  </a:cubicBezTo>
                  <a:cubicBezTo>
                    <a:pt x="222" y="355"/>
                    <a:pt x="222" y="355"/>
                    <a:pt x="222" y="355"/>
                  </a:cubicBezTo>
                  <a:lnTo>
                    <a:pt x="230" y="340"/>
                  </a:lnTo>
                  <a:lnTo>
                    <a:pt x="230" y="340"/>
                  </a:lnTo>
                  <a:cubicBezTo>
                    <a:pt x="230" y="331"/>
                    <a:pt x="238" y="324"/>
                    <a:pt x="238" y="316"/>
                  </a:cubicBezTo>
                  <a:cubicBezTo>
                    <a:pt x="253" y="268"/>
                    <a:pt x="261" y="253"/>
                    <a:pt x="277" y="253"/>
                  </a:cubicBezTo>
                  <a:lnTo>
                    <a:pt x="277" y="253"/>
                  </a:lnTo>
                  <a:cubicBezTo>
                    <a:pt x="285" y="253"/>
                    <a:pt x="285" y="260"/>
                    <a:pt x="285" y="260"/>
                  </a:cubicBezTo>
                  <a:cubicBezTo>
                    <a:pt x="293" y="276"/>
                    <a:pt x="301" y="284"/>
                    <a:pt x="325" y="284"/>
                  </a:cubicBezTo>
                  <a:cubicBezTo>
                    <a:pt x="348" y="292"/>
                    <a:pt x="356" y="276"/>
                    <a:pt x="372" y="260"/>
                  </a:cubicBezTo>
                  <a:cubicBezTo>
                    <a:pt x="372" y="253"/>
                    <a:pt x="380" y="245"/>
                    <a:pt x="388" y="245"/>
                  </a:cubicBezTo>
                  <a:cubicBezTo>
                    <a:pt x="396" y="237"/>
                    <a:pt x="403" y="237"/>
                    <a:pt x="411" y="237"/>
                  </a:cubicBezTo>
                  <a:cubicBezTo>
                    <a:pt x="427" y="229"/>
                    <a:pt x="435" y="221"/>
                    <a:pt x="443" y="213"/>
                  </a:cubicBezTo>
                  <a:cubicBezTo>
                    <a:pt x="451" y="205"/>
                    <a:pt x="475" y="197"/>
                    <a:pt x="490" y="197"/>
                  </a:cubicBezTo>
                  <a:cubicBezTo>
                    <a:pt x="498" y="197"/>
                    <a:pt x="498" y="197"/>
                    <a:pt x="506" y="197"/>
                  </a:cubicBezTo>
                  <a:cubicBezTo>
                    <a:pt x="522" y="205"/>
                    <a:pt x="546" y="205"/>
                    <a:pt x="569" y="205"/>
                  </a:cubicBezTo>
                  <a:cubicBezTo>
                    <a:pt x="601" y="205"/>
                    <a:pt x="625" y="229"/>
                    <a:pt x="633" y="245"/>
                  </a:cubicBezTo>
                  <a:cubicBezTo>
                    <a:pt x="633" y="268"/>
                    <a:pt x="664" y="308"/>
                    <a:pt x="672" y="324"/>
                  </a:cubicBezTo>
                  <a:cubicBezTo>
                    <a:pt x="680" y="316"/>
                    <a:pt x="696" y="316"/>
                    <a:pt x="712" y="316"/>
                  </a:cubicBezTo>
                  <a:cubicBezTo>
                    <a:pt x="743" y="316"/>
                    <a:pt x="759" y="324"/>
                    <a:pt x="759" y="331"/>
                  </a:cubicBezTo>
                  <a:cubicBezTo>
                    <a:pt x="759" y="340"/>
                    <a:pt x="759" y="347"/>
                    <a:pt x="759" y="355"/>
                  </a:cubicBezTo>
                  <a:cubicBezTo>
                    <a:pt x="767" y="379"/>
                    <a:pt x="767" y="403"/>
                    <a:pt x="775" y="411"/>
                  </a:cubicBezTo>
                  <a:cubicBezTo>
                    <a:pt x="775" y="411"/>
                    <a:pt x="783" y="419"/>
                    <a:pt x="791" y="419"/>
                  </a:cubicBezTo>
                  <a:cubicBezTo>
                    <a:pt x="791" y="419"/>
                    <a:pt x="799" y="411"/>
                    <a:pt x="807" y="411"/>
                  </a:cubicBezTo>
                  <a:cubicBezTo>
                    <a:pt x="807" y="411"/>
                    <a:pt x="815" y="411"/>
                    <a:pt x="822" y="411"/>
                  </a:cubicBezTo>
                  <a:cubicBezTo>
                    <a:pt x="830" y="411"/>
                    <a:pt x="846" y="419"/>
                    <a:pt x="862" y="426"/>
                  </a:cubicBezTo>
                  <a:cubicBezTo>
                    <a:pt x="862" y="426"/>
                    <a:pt x="870" y="434"/>
                    <a:pt x="886" y="434"/>
                  </a:cubicBezTo>
                  <a:cubicBezTo>
                    <a:pt x="917" y="458"/>
                    <a:pt x="957" y="482"/>
                    <a:pt x="965" y="506"/>
                  </a:cubicBezTo>
                  <a:cubicBezTo>
                    <a:pt x="965" y="513"/>
                    <a:pt x="965" y="513"/>
                    <a:pt x="965" y="521"/>
                  </a:cubicBezTo>
                  <a:cubicBezTo>
                    <a:pt x="965" y="553"/>
                    <a:pt x="965" y="577"/>
                    <a:pt x="949" y="608"/>
                  </a:cubicBezTo>
                  <a:cubicBezTo>
                    <a:pt x="917" y="664"/>
                    <a:pt x="902" y="711"/>
                    <a:pt x="917" y="727"/>
                  </a:cubicBezTo>
                  <a:cubicBezTo>
                    <a:pt x="917" y="735"/>
                    <a:pt x="933" y="735"/>
                    <a:pt x="941" y="735"/>
                  </a:cubicBezTo>
                  <a:cubicBezTo>
                    <a:pt x="957" y="735"/>
                    <a:pt x="973" y="735"/>
                    <a:pt x="980" y="719"/>
                  </a:cubicBezTo>
                  <a:cubicBezTo>
                    <a:pt x="989" y="711"/>
                    <a:pt x="1004" y="711"/>
                    <a:pt x="1020" y="711"/>
                  </a:cubicBezTo>
                  <a:cubicBezTo>
                    <a:pt x="1028" y="711"/>
                    <a:pt x="1044" y="711"/>
                    <a:pt x="1052" y="727"/>
                  </a:cubicBezTo>
                  <a:cubicBezTo>
                    <a:pt x="1060" y="735"/>
                    <a:pt x="1052" y="735"/>
                    <a:pt x="1052" y="743"/>
                  </a:cubicBezTo>
                  <a:cubicBezTo>
                    <a:pt x="1052" y="743"/>
                    <a:pt x="1044" y="743"/>
                    <a:pt x="1044" y="751"/>
                  </a:cubicBezTo>
                  <a:cubicBezTo>
                    <a:pt x="1044" y="751"/>
                    <a:pt x="1052" y="751"/>
                    <a:pt x="1060" y="751"/>
                  </a:cubicBezTo>
                  <a:cubicBezTo>
                    <a:pt x="1083" y="766"/>
                    <a:pt x="1131" y="782"/>
                    <a:pt x="1162" y="790"/>
                  </a:cubicBezTo>
                  <a:cubicBezTo>
                    <a:pt x="1162" y="790"/>
                    <a:pt x="1170" y="790"/>
                    <a:pt x="1178" y="790"/>
                  </a:cubicBezTo>
                  <a:cubicBezTo>
                    <a:pt x="1186" y="790"/>
                    <a:pt x="1202" y="790"/>
                    <a:pt x="1210" y="782"/>
                  </a:cubicBezTo>
                  <a:cubicBezTo>
                    <a:pt x="1226" y="782"/>
                    <a:pt x="1242" y="782"/>
                    <a:pt x="1242" y="782"/>
                  </a:cubicBezTo>
                  <a:cubicBezTo>
                    <a:pt x="1249" y="782"/>
                    <a:pt x="1249" y="774"/>
                    <a:pt x="1249" y="774"/>
                  </a:cubicBezTo>
                  <a:cubicBezTo>
                    <a:pt x="1249" y="759"/>
                    <a:pt x="1249" y="751"/>
                    <a:pt x="1249" y="735"/>
                  </a:cubicBezTo>
                  <a:cubicBezTo>
                    <a:pt x="1242" y="719"/>
                    <a:pt x="1242" y="703"/>
                    <a:pt x="1242" y="695"/>
                  </a:cubicBezTo>
                  <a:cubicBezTo>
                    <a:pt x="1242" y="679"/>
                    <a:pt x="1242" y="671"/>
                    <a:pt x="1233" y="656"/>
                  </a:cubicBezTo>
                  <a:cubicBezTo>
                    <a:pt x="1226" y="640"/>
                    <a:pt x="1218" y="632"/>
                    <a:pt x="1210" y="624"/>
                  </a:cubicBezTo>
                  <a:cubicBezTo>
                    <a:pt x="1202" y="616"/>
                    <a:pt x="1194" y="616"/>
                    <a:pt x="1194" y="600"/>
                  </a:cubicBezTo>
                  <a:cubicBezTo>
                    <a:pt x="1186" y="584"/>
                    <a:pt x="1186" y="577"/>
                    <a:pt x="1178" y="569"/>
                  </a:cubicBezTo>
                  <a:cubicBezTo>
                    <a:pt x="1170" y="545"/>
                    <a:pt x="1155" y="521"/>
                    <a:pt x="1155" y="498"/>
                  </a:cubicBezTo>
                  <a:cubicBezTo>
                    <a:pt x="1155" y="474"/>
                    <a:pt x="1155" y="458"/>
                    <a:pt x="1155" y="442"/>
                  </a:cubicBezTo>
                  <a:cubicBezTo>
                    <a:pt x="1155" y="419"/>
                    <a:pt x="1155" y="395"/>
                    <a:pt x="1147" y="371"/>
                  </a:cubicBezTo>
                  <a:cubicBezTo>
                    <a:pt x="1147" y="363"/>
                    <a:pt x="1147" y="355"/>
                    <a:pt x="1147" y="347"/>
                  </a:cubicBezTo>
                  <a:cubicBezTo>
                    <a:pt x="1147" y="324"/>
                    <a:pt x="1147" y="316"/>
                    <a:pt x="1139" y="308"/>
                  </a:cubicBezTo>
                  <a:cubicBezTo>
                    <a:pt x="1115" y="300"/>
                    <a:pt x="1091" y="260"/>
                    <a:pt x="1099" y="245"/>
                  </a:cubicBezTo>
                  <a:lnTo>
                    <a:pt x="1099" y="245"/>
                  </a:lnTo>
                  <a:lnTo>
                    <a:pt x="1107" y="245"/>
                  </a:lnTo>
                  <a:lnTo>
                    <a:pt x="1115" y="245"/>
                  </a:lnTo>
                  <a:cubicBezTo>
                    <a:pt x="1115" y="253"/>
                    <a:pt x="1123" y="253"/>
                    <a:pt x="1123" y="253"/>
                  </a:cubicBezTo>
                  <a:cubicBezTo>
                    <a:pt x="1123" y="253"/>
                    <a:pt x="1131" y="253"/>
                    <a:pt x="1139" y="245"/>
                  </a:cubicBezTo>
                  <a:cubicBezTo>
                    <a:pt x="1147" y="221"/>
                    <a:pt x="1170" y="189"/>
                    <a:pt x="1178" y="189"/>
                  </a:cubicBezTo>
                  <a:cubicBezTo>
                    <a:pt x="1186" y="181"/>
                    <a:pt x="1186" y="181"/>
                    <a:pt x="1186" y="181"/>
                  </a:cubicBezTo>
                  <a:cubicBezTo>
                    <a:pt x="1194" y="181"/>
                    <a:pt x="1202" y="181"/>
                    <a:pt x="1218" y="166"/>
                  </a:cubicBezTo>
                  <a:cubicBezTo>
                    <a:pt x="1233" y="158"/>
                    <a:pt x="1249" y="142"/>
                    <a:pt x="1249" y="134"/>
                  </a:cubicBezTo>
                  <a:cubicBezTo>
                    <a:pt x="1249" y="126"/>
                    <a:pt x="1249" y="118"/>
                    <a:pt x="1257" y="118"/>
                  </a:cubicBezTo>
                  <a:cubicBezTo>
                    <a:pt x="1257" y="110"/>
                    <a:pt x="1257" y="110"/>
                    <a:pt x="1265" y="110"/>
                  </a:cubicBezTo>
                  <a:cubicBezTo>
                    <a:pt x="1265" y="110"/>
                    <a:pt x="1273" y="110"/>
                    <a:pt x="1273" y="126"/>
                  </a:cubicBezTo>
                  <a:cubicBezTo>
                    <a:pt x="1273" y="134"/>
                    <a:pt x="1273" y="134"/>
                    <a:pt x="1273" y="142"/>
                  </a:cubicBezTo>
                  <a:cubicBezTo>
                    <a:pt x="1273" y="150"/>
                    <a:pt x="1273" y="166"/>
                    <a:pt x="1273" y="166"/>
                  </a:cubicBezTo>
                  <a:lnTo>
                    <a:pt x="1273" y="166"/>
                  </a:lnTo>
                  <a:cubicBezTo>
                    <a:pt x="1281" y="166"/>
                    <a:pt x="1297" y="173"/>
                    <a:pt x="1297" y="173"/>
                  </a:cubicBezTo>
                  <a:cubicBezTo>
                    <a:pt x="1297" y="181"/>
                    <a:pt x="1289" y="189"/>
                    <a:pt x="1281" y="189"/>
                  </a:cubicBezTo>
                  <a:lnTo>
                    <a:pt x="1273" y="189"/>
                  </a:lnTo>
                  <a:cubicBezTo>
                    <a:pt x="1249" y="197"/>
                    <a:pt x="1202" y="205"/>
                    <a:pt x="1194" y="221"/>
                  </a:cubicBezTo>
                  <a:lnTo>
                    <a:pt x="1194" y="229"/>
                  </a:lnTo>
                  <a:cubicBezTo>
                    <a:pt x="1202" y="245"/>
                    <a:pt x="1202" y="260"/>
                    <a:pt x="1202" y="276"/>
                  </a:cubicBezTo>
                  <a:cubicBezTo>
                    <a:pt x="1210" y="300"/>
                    <a:pt x="1210" y="316"/>
                    <a:pt x="1218" y="316"/>
                  </a:cubicBezTo>
                  <a:lnTo>
                    <a:pt x="1218" y="316"/>
                  </a:lnTo>
                  <a:cubicBezTo>
                    <a:pt x="1226" y="316"/>
                    <a:pt x="1233" y="316"/>
                    <a:pt x="1233" y="316"/>
                  </a:cubicBezTo>
                  <a:cubicBezTo>
                    <a:pt x="1242" y="316"/>
                    <a:pt x="1242" y="316"/>
                    <a:pt x="1249" y="324"/>
                  </a:cubicBezTo>
                  <a:cubicBezTo>
                    <a:pt x="1249" y="324"/>
                    <a:pt x="1249" y="331"/>
                    <a:pt x="1249" y="340"/>
                  </a:cubicBezTo>
                  <a:cubicBezTo>
                    <a:pt x="1249" y="355"/>
                    <a:pt x="1242" y="355"/>
                    <a:pt x="1226" y="363"/>
                  </a:cubicBezTo>
                  <a:cubicBezTo>
                    <a:pt x="1226" y="363"/>
                    <a:pt x="1218" y="371"/>
                    <a:pt x="1210" y="379"/>
                  </a:cubicBezTo>
                  <a:cubicBezTo>
                    <a:pt x="1210" y="387"/>
                    <a:pt x="1202" y="387"/>
                    <a:pt x="1194" y="395"/>
                  </a:cubicBezTo>
                  <a:cubicBezTo>
                    <a:pt x="1186" y="403"/>
                    <a:pt x="1178" y="411"/>
                    <a:pt x="1178" y="419"/>
                  </a:cubicBezTo>
                  <a:lnTo>
                    <a:pt x="1186" y="419"/>
                  </a:lnTo>
                  <a:cubicBezTo>
                    <a:pt x="1202" y="419"/>
                    <a:pt x="1218" y="411"/>
                    <a:pt x="1226" y="403"/>
                  </a:cubicBezTo>
                  <a:cubicBezTo>
                    <a:pt x="1233" y="395"/>
                    <a:pt x="1233" y="395"/>
                    <a:pt x="1242" y="395"/>
                  </a:cubicBezTo>
                  <a:lnTo>
                    <a:pt x="1249" y="395"/>
                  </a:lnTo>
                  <a:cubicBezTo>
                    <a:pt x="1249" y="403"/>
                    <a:pt x="1257" y="403"/>
                    <a:pt x="1257" y="403"/>
                  </a:cubicBezTo>
                  <a:cubicBezTo>
                    <a:pt x="1265" y="411"/>
                    <a:pt x="1265" y="419"/>
                    <a:pt x="1265" y="426"/>
                  </a:cubicBezTo>
                  <a:lnTo>
                    <a:pt x="1265" y="434"/>
                  </a:lnTo>
                  <a:cubicBezTo>
                    <a:pt x="1257" y="442"/>
                    <a:pt x="1249" y="442"/>
                    <a:pt x="1242" y="450"/>
                  </a:cubicBezTo>
                  <a:cubicBezTo>
                    <a:pt x="1233" y="450"/>
                    <a:pt x="1226" y="450"/>
                    <a:pt x="1226" y="458"/>
                  </a:cubicBezTo>
                  <a:lnTo>
                    <a:pt x="1226" y="466"/>
                  </a:lnTo>
                  <a:cubicBezTo>
                    <a:pt x="1226" y="474"/>
                    <a:pt x="1226" y="482"/>
                    <a:pt x="1226" y="482"/>
                  </a:cubicBezTo>
                  <a:lnTo>
                    <a:pt x="1233" y="490"/>
                  </a:lnTo>
                  <a:cubicBezTo>
                    <a:pt x="1242" y="490"/>
                    <a:pt x="1242" y="490"/>
                    <a:pt x="1242" y="490"/>
                  </a:cubicBezTo>
                  <a:cubicBezTo>
                    <a:pt x="1249" y="490"/>
                    <a:pt x="1257" y="490"/>
                    <a:pt x="1257" y="482"/>
                  </a:cubicBezTo>
                  <a:cubicBezTo>
                    <a:pt x="1265" y="482"/>
                    <a:pt x="1265" y="482"/>
                    <a:pt x="1273" y="482"/>
                  </a:cubicBezTo>
                  <a:cubicBezTo>
                    <a:pt x="1281" y="482"/>
                    <a:pt x="1281" y="482"/>
                    <a:pt x="1289" y="490"/>
                  </a:cubicBezTo>
                  <a:lnTo>
                    <a:pt x="1297" y="498"/>
                  </a:lnTo>
                  <a:cubicBezTo>
                    <a:pt x="1305" y="506"/>
                    <a:pt x="1313" y="506"/>
                    <a:pt x="1313" y="513"/>
                  </a:cubicBezTo>
                  <a:cubicBezTo>
                    <a:pt x="1313" y="521"/>
                    <a:pt x="1305" y="521"/>
                    <a:pt x="1305" y="529"/>
                  </a:cubicBezTo>
                  <a:cubicBezTo>
                    <a:pt x="1297" y="529"/>
                    <a:pt x="1289" y="529"/>
                    <a:pt x="1281" y="537"/>
                  </a:cubicBezTo>
                  <a:cubicBezTo>
                    <a:pt x="1273" y="537"/>
                    <a:pt x="1265" y="537"/>
                    <a:pt x="1265" y="545"/>
                  </a:cubicBezTo>
                  <a:cubicBezTo>
                    <a:pt x="1257" y="553"/>
                    <a:pt x="1257" y="561"/>
                    <a:pt x="1257" y="569"/>
                  </a:cubicBezTo>
                  <a:cubicBezTo>
                    <a:pt x="1257" y="569"/>
                    <a:pt x="1249" y="577"/>
                    <a:pt x="1257" y="577"/>
                  </a:cubicBezTo>
                  <a:cubicBezTo>
                    <a:pt x="1257" y="584"/>
                    <a:pt x="1257" y="584"/>
                    <a:pt x="1265" y="584"/>
                  </a:cubicBezTo>
                  <a:cubicBezTo>
                    <a:pt x="1273" y="584"/>
                    <a:pt x="1281" y="584"/>
                    <a:pt x="1281" y="584"/>
                  </a:cubicBezTo>
                  <a:cubicBezTo>
                    <a:pt x="1297" y="584"/>
                    <a:pt x="1305" y="584"/>
                    <a:pt x="1305" y="608"/>
                  </a:cubicBezTo>
                  <a:cubicBezTo>
                    <a:pt x="1313" y="616"/>
                    <a:pt x="1305" y="624"/>
                    <a:pt x="1305" y="632"/>
                  </a:cubicBezTo>
                  <a:cubicBezTo>
                    <a:pt x="1305" y="632"/>
                    <a:pt x="1305" y="640"/>
                    <a:pt x="1305" y="656"/>
                  </a:cubicBezTo>
                  <a:lnTo>
                    <a:pt x="1305" y="664"/>
                  </a:lnTo>
                  <a:cubicBezTo>
                    <a:pt x="1305" y="679"/>
                    <a:pt x="1305" y="687"/>
                    <a:pt x="1305" y="687"/>
                  </a:cubicBezTo>
                  <a:cubicBezTo>
                    <a:pt x="1305" y="695"/>
                    <a:pt x="1313" y="695"/>
                    <a:pt x="1320" y="695"/>
                  </a:cubicBezTo>
                  <a:cubicBezTo>
                    <a:pt x="1352" y="703"/>
                    <a:pt x="1368" y="671"/>
                    <a:pt x="1368" y="664"/>
                  </a:cubicBezTo>
                  <a:cubicBezTo>
                    <a:pt x="1376" y="656"/>
                    <a:pt x="1384" y="648"/>
                    <a:pt x="1392" y="648"/>
                  </a:cubicBezTo>
                  <a:cubicBezTo>
                    <a:pt x="1400" y="648"/>
                    <a:pt x="1415" y="656"/>
                    <a:pt x="1423" y="679"/>
                  </a:cubicBezTo>
                  <a:cubicBezTo>
                    <a:pt x="1431" y="695"/>
                    <a:pt x="1439" y="703"/>
                    <a:pt x="1447" y="711"/>
                  </a:cubicBezTo>
                  <a:cubicBezTo>
                    <a:pt x="1463" y="735"/>
                    <a:pt x="1471" y="743"/>
                    <a:pt x="1463" y="766"/>
                  </a:cubicBezTo>
                  <a:cubicBezTo>
                    <a:pt x="1463" y="774"/>
                    <a:pt x="1455" y="782"/>
                    <a:pt x="1455" y="790"/>
                  </a:cubicBezTo>
                  <a:lnTo>
                    <a:pt x="1455" y="790"/>
                  </a:lnTo>
                  <a:lnTo>
                    <a:pt x="1455" y="798"/>
                  </a:lnTo>
                  <a:cubicBezTo>
                    <a:pt x="1463" y="798"/>
                    <a:pt x="1463" y="798"/>
                    <a:pt x="1471" y="798"/>
                  </a:cubicBezTo>
                  <a:cubicBezTo>
                    <a:pt x="1479" y="806"/>
                    <a:pt x="1486" y="814"/>
                    <a:pt x="1502" y="814"/>
                  </a:cubicBezTo>
                  <a:cubicBezTo>
                    <a:pt x="1502" y="814"/>
                    <a:pt x="1502" y="814"/>
                    <a:pt x="1510" y="814"/>
                  </a:cubicBezTo>
                  <a:close/>
                </a:path>
              </a:pathLst>
            </a:custGeom>
            <a:solidFill>
              <a:schemeClr val="accent6"/>
            </a:solidFill>
            <a:ln>
              <a:solidFill>
                <a:schemeClr val="bg2"/>
              </a:solidFill>
            </a:ln>
            <a:effectLst/>
          </p:spPr>
          <p:txBody>
            <a:bodyPr wrap="none" anchor="ctr"/>
            <a:lstStyle/>
            <a:p>
              <a:endParaRPr lang="en-US" dirty="0">
                <a:latin typeface="Calibri Light" panose="020F0302020204030204"/>
              </a:endParaRPr>
            </a:p>
          </p:txBody>
        </p:sp>
        <p:sp>
          <p:nvSpPr>
            <p:cNvPr id="136" name="Freeform 777"/>
            <p:cNvSpPr>
              <a:spLocks noChangeArrowheads="1"/>
            </p:cNvSpPr>
            <p:nvPr/>
          </p:nvSpPr>
          <p:spPr bwMode="auto">
            <a:xfrm>
              <a:off x="14962084" y="5502712"/>
              <a:ext cx="881336" cy="897571"/>
            </a:xfrm>
            <a:custGeom>
              <a:avLst/>
              <a:gdLst>
                <a:gd name="T0" fmla="*/ 538 w 1677"/>
                <a:gd name="T1" fmla="*/ 15 h 1707"/>
                <a:gd name="T2" fmla="*/ 561 w 1677"/>
                <a:gd name="T3" fmla="*/ 166 h 1707"/>
                <a:gd name="T4" fmla="*/ 546 w 1677"/>
                <a:gd name="T5" fmla="*/ 324 h 1707"/>
                <a:gd name="T6" fmla="*/ 498 w 1677"/>
                <a:gd name="T7" fmla="*/ 521 h 1707"/>
                <a:gd name="T8" fmla="*/ 356 w 1677"/>
                <a:gd name="T9" fmla="*/ 632 h 1707"/>
                <a:gd name="T10" fmla="*/ 277 w 1677"/>
                <a:gd name="T11" fmla="*/ 695 h 1707"/>
                <a:gd name="T12" fmla="*/ 222 w 1677"/>
                <a:gd name="T13" fmla="*/ 877 h 1707"/>
                <a:gd name="T14" fmla="*/ 119 w 1677"/>
                <a:gd name="T15" fmla="*/ 917 h 1707"/>
                <a:gd name="T16" fmla="*/ 119 w 1677"/>
                <a:gd name="T17" fmla="*/ 1075 h 1707"/>
                <a:gd name="T18" fmla="*/ 56 w 1677"/>
                <a:gd name="T19" fmla="*/ 1154 h 1707"/>
                <a:gd name="T20" fmla="*/ 32 w 1677"/>
                <a:gd name="T21" fmla="*/ 1304 h 1707"/>
                <a:gd name="T22" fmla="*/ 182 w 1677"/>
                <a:gd name="T23" fmla="*/ 1501 h 1707"/>
                <a:gd name="T24" fmla="*/ 348 w 1677"/>
                <a:gd name="T25" fmla="*/ 1619 h 1707"/>
                <a:gd name="T26" fmla="*/ 530 w 1677"/>
                <a:gd name="T27" fmla="*/ 1611 h 1707"/>
                <a:gd name="T28" fmla="*/ 696 w 1677"/>
                <a:gd name="T29" fmla="*/ 1532 h 1707"/>
                <a:gd name="T30" fmla="*/ 854 w 1677"/>
                <a:gd name="T31" fmla="*/ 1478 h 1707"/>
                <a:gd name="T32" fmla="*/ 925 w 1677"/>
                <a:gd name="T33" fmla="*/ 1367 h 1707"/>
                <a:gd name="T34" fmla="*/ 941 w 1677"/>
                <a:gd name="T35" fmla="*/ 1217 h 1707"/>
                <a:gd name="T36" fmla="*/ 1012 w 1677"/>
                <a:gd name="T37" fmla="*/ 1051 h 1707"/>
                <a:gd name="T38" fmla="*/ 1115 w 1677"/>
                <a:gd name="T39" fmla="*/ 901 h 1707"/>
                <a:gd name="T40" fmla="*/ 1194 w 1677"/>
                <a:gd name="T41" fmla="*/ 893 h 1707"/>
                <a:gd name="T42" fmla="*/ 1257 w 1677"/>
                <a:gd name="T43" fmla="*/ 822 h 1707"/>
                <a:gd name="T44" fmla="*/ 1336 w 1677"/>
                <a:gd name="T45" fmla="*/ 751 h 1707"/>
                <a:gd name="T46" fmla="*/ 1423 w 1677"/>
                <a:gd name="T47" fmla="*/ 624 h 1707"/>
                <a:gd name="T48" fmla="*/ 1471 w 1677"/>
                <a:gd name="T49" fmla="*/ 411 h 1707"/>
                <a:gd name="T50" fmla="*/ 1676 w 1677"/>
                <a:gd name="T51" fmla="*/ 419 h 1707"/>
                <a:gd name="T52" fmla="*/ 1629 w 1677"/>
                <a:gd name="T53" fmla="*/ 348 h 1707"/>
                <a:gd name="T54" fmla="*/ 1510 w 1677"/>
                <a:gd name="T55" fmla="*/ 292 h 1707"/>
                <a:gd name="T56" fmla="*/ 1392 w 1677"/>
                <a:gd name="T57" fmla="*/ 340 h 1707"/>
                <a:gd name="T58" fmla="*/ 1281 w 1677"/>
                <a:gd name="T59" fmla="*/ 348 h 1707"/>
                <a:gd name="T60" fmla="*/ 1218 w 1677"/>
                <a:gd name="T61" fmla="*/ 442 h 1707"/>
                <a:gd name="T62" fmla="*/ 1052 w 1677"/>
                <a:gd name="T63" fmla="*/ 585 h 1707"/>
                <a:gd name="T64" fmla="*/ 641 w 1677"/>
                <a:gd name="T65" fmla="*/ 419 h 1707"/>
                <a:gd name="T66" fmla="*/ 538 w 1677"/>
                <a:gd name="T67" fmla="*/ 15 h 1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7" h="1707">
                  <a:moveTo>
                    <a:pt x="538" y="15"/>
                  </a:moveTo>
                  <a:lnTo>
                    <a:pt x="538" y="15"/>
                  </a:lnTo>
                  <a:cubicBezTo>
                    <a:pt x="538" y="31"/>
                    <a:pt x="546" y="63"/>
                    <a:pt x="546" y="87"/>
                  </a:cubicBezTo>
                  <a:cubicBezTo>
                    <a:pt x="554" y="118"/>
                    <a:pt x="577" y="158"/>
                    <a:pt x="561" y="166"/>
                  </a:cubicBezTo>
                  <a:cubicBezTo>
                    <a:pt x="546" y="174"/>
                    <a:pt x="538" y="158"/>
                    <a:pt x="546" y="197"/>
                  </a:cubicBezTo>
                  <a:cubicBezTo>
                    <a:pt x="546" y="237"/>
                    <a:pt x="561" y="316"/>
                    <a:pt x="546" y="324"/>
                  </a:cubicBezTo>
                  <a:cubicBezTo>
                    <a:pt x="538" y="340"/>
                    <a:pt x="506" y="316"/>
                    <a:pt x="506" y="379"/>
                  </a:cubicBezTo>
                  <a:cubicBezTo>
                    <a:pt x="514" y="435"/>
                    <a:pt x="522" y="498"/>
                    <a:pt x="498" y="521"/>
                  </a:cubicBezTo>
                  <a:cubicBezTo>
                    <a:pt x="483" y="553"/>
                    <a:pt x="443" y="624"/>
                    <a:pt x="419" y="624"/>
                  </a:cubicBezTo>
                  <a:cubicBezTo>
                    <a:pt x="388" y="632"/>
                    <a:pt x="388" y="648"/>
                    <a:pt x="356" y="632"/>
                  </a:cubicBezTo>
                  <a:cubicBezTo>
                    <a:pt x="332" y="616"/>
                    <a:pt x="309" y="593"/>
                    <a:pt x="301" y="624"/>
                  </a:cubicBezTo>
                  <a:cubicBezTo>
                    <a:pt x="293" y="656"/>
                    <a:pt x="301" y="688"/>
                    <a:pt x="277" y="695"/>
                  </a:cubicBezTo>
                  <a:cubicBezTo>
                    <a:pt x="253" y="703"/>
                    <a:pt x="206" y="711"/>
                    <a:pt x="214" y="743"/>
                  </a:cubicBezTo>
                  <a:cubicBezTo>
                    <a:pt x="222" y="782"/>
                    <a:pt x="237" y="893"/>
                    <a:pt x="222" y="877"/>
                  </a:cubicBezTo>
                  <a:cubicBezTo>
                    <a:pt x="198" y="861"/>
                    <a:pt x="166" y="830"/>
                    <a:pt x="159" y="846"/>
                  </a:cubicBezTo>
                  <a:cubicBezTo>
                    <a:pt x="143" y="854"/>
                    <a:pt x="119" y="893"/>
                    <a:pt x="119" y="917"/>
                  </a:cubicBezTo>
                  <a:cubicBezTo>
                    <a:pt x="127" y="948"/>
                    <a:pt x="103" y="980"/>
                    <a:pt x="119" y="1004"/>
                  </a:cubicBezTo>
                  <a:cubicBezTo>
                    <a:pt x="127" y="1027"/>
                    <a:pt x="135" y="1067"/>
                    <a:pt x="119" y="1075"/>
                  </a:cubicBezTo>
                  <a:cubicBezTo>
                    <a:pt x="95" y="1083"/>
                    <a:pt x="79" y="1075"/>
                    <a:pt x="79" y="1106"/>
                  </a:cubicBezTo>
                  <a:cubicBezTo>
                    <a:pt x="79" y="1146"/>
                    <a:pt x="87" y="1154"/>
                    <a:pt x="56" y="1154"/>
                  </a:cubicBezTo>
                  <a:cubicBezTo>
                    <a:pt x="32" y="1162"/>
                    <a:pt x="0" y="1170"/>
                    <a:pt x="0" y="1178"/>
                  </a:cubicBezTo>
                  <a:cubicBezTo>
                    <a:pt x="0" y="1185"/>
                    <a:pt x="8" y="1280"/>
                    <a:pt x="32" y="1304"/>
                  </a:cubicBezTo>
                  <a:cubicBezTo>
                    <a:pt x="64" y="1328"/>
                    <a:pt x="79" y="1359"/>
                    <a:pt x="95" y="1391"/>
                  </a:cubicBezTo>
                  <a:cubicBezTo>
                    <a:pt x="119" y="1431"/>
                    <a:pt x="119" y="1470"/>
                    <a:pt x="182" y="1501"/>
                  </a:cubicBezTo>
                  <a:cubicBezTo>
                    <a:pt x="237" y="1532"/>
                    <a:pt x="261" y="1509"/>
                    <a:pt x="285" y="1548"/>
                  </a:cubicBezTo>
                  <a:cubicBezTo>
                    <a:pt x="309" y="1580"/>
                    <a:pt x="253" y="1595"/>
                    <a:pt x="348" y="1619"/>
                  </a:cubicBezTo>
                  <a:cubicBezTo>
                    <a:pt x="443" y="1635"/>
                    <a:pt x="435" y="1706"/>
                    <a:pt x="475" y="1659"/>
                  </a:cubicBezTo>
                  <a:cubicBezTo>
                    <a:pt x="506" y="1611"/>
                    <a:pt x="467" y="1588"/>
                    <a:pt x="530" y="1611"/>
                  </a:cubicBezTo>
                  <a:cubicBezTo>
                    <a:pt x="593" y="1627"/>
                    <a:pt x="656" y="1588"/>
                    <a:pt x="672" y="1580"/>
                  </a:cubicBezTo>
                  <a:cubicBezTo>
                    <a:pt x="680" y="1564"/>
                    <a:pt x="625" y="1548"/>
                    <a:pt x="696" y="1532"/>
                  </a:cubicBezTo>
                  <a:cubicBezTo>
                    <a:pt x="767" y="1524"/>
                    <a:pt x="814" y="1509"/>
                    <a:pt x="814" y="1493"/>
                  </a:cubicBezTo>
                  <a:cubicBezTo>
                    <a:pt x="807" y="1470"/>
                    <a:pt x="823" y="1493"/>
                    <a:pt x="854" y="1478"/>
                  </a:cubicBezTo>
                  <a:cubicBezTo>
                    <a:pt x="886" y="1462"/>
                    <a:pt x="894" y="1399"/>
                    <a:pt x="917" y="1399"/>
                  </a:cubicBezTo>
                  <a:cubicBezTo>
                    <a:pt x="933" y="1399"/>
                    <a:pt x="965" y="1383"/>
                    <a:pt x="925" y="1367"/>
                  </a:cubicBezTo>
                  <a:cubicBezTo>
                    <a:pt x="886" y="1352"/>
                    <a:pt x="854" y="1375"/>
                    <a:pt x="886" y="1328"/>
                  </a:cubicBezTo>
                  <a:cubicBezTo>
                    <a:pt x="917" y="1272"/>
                    <a:pt x="917" y="1257"/>
                    <a:pt x="941" y="1217"/>
                  </a:cubicBezTo>
                  <a:cubicBezTo>
                    <a:pt x="973" y="1178"/>
                    <a:pt x="973" y="1178"/>
                    <a:pt x="981" y="1138"/>
                  </a:cubicBezTo>
                  <a:cubicBezTo>
                    <a:pt x="989" y="1091"/>
                    <a:pt x="996" y="1114"/>
                    <a:pt x="1012" y="1051"/>
                  </a:cubicBezTo>
                  <a:cubicBezTo>
                    <a:pt x="1028" y="988"/>
                    <a:pt x="996" y="948"/>
                    <a:pt x="1036" y="925"/>
                  </a:cubicBezTo>
                  <a:cubicBezTo>
                    <a:pt x="1083" y="901"/>
                    <a:pt x="1091" y="877"/>
                    <a:pt x="1115" y="901"/>
                  </a:cubicBezTo>
                  <a:cubicBezTo>
                    <a:pt x="1139" y="925"/>
                    <a:pt x="1170" y="956"/>
                    <a:pt x="1186" y="941"/>
                  </a:cubicBezTo>
                  <a:cubicBezTo>
                    <a:pt x="1194" y="932"/>
                    <a:pt x="1194" y="917"/>
                    <a:pt x="1194" y="893"/>
                  </a:cubicBezTo>
                  <a:cubicBezTo>
                    <a:pt x="1186" y="877"/>
                    <a:pt x="1210" y="830"/>
                    <a:pt x="1234" y="846"/>
                  </a:cubicBezTo>
                  <a:cubicBezTo>
                    <a:pt x="1249" y="854"/>
                    <a:pt x="1257" y="854"/>
                    <a:pt x="1257" y="822"/>
                  </a:cubicBezTo>
                  <a:cubicBezTo>
                    <a:pt x="1257" y="790"/>
                    <a:pt x="1226" y="759"/>
                    <a:pt x="1257" y="759"/>
                  </a:cubicBezTo>
                  <a:cubicBezTo>
                    <a:pt x="1289" y="759"/>
                    <a:pt x="1329" y="774"/>
                    <a:pt x="1336" y="751"/>
                  </a:cubicBezTo>
                  <a:cubicBezTo>
                    <a:pt x="1344" y="719"/>
                    <a:pt x="1336" y="679"/>
                    <a:pt x="1368" y="672"/>
                  </a:cubicBezTo>
                  <a:cubicBezTo>
                    <a:pt x="1400" y="664"/>
                    <a:pt x="1407" y="688"/>
                    <a:pt x="1423" y="624"/>
                  </a:cubicBezTo>
                  <a:cubicBezTo>
                    <a:pt x="1431" y="569"/>
                    <a:pt x="1439" y="521"/>
                    <a:pt x="1431" y="482"/>
                  </a:cubicBezTo>
                  <a:cubicBezTo>
                    <a:pt x="1431" y="442"/>
                    <a:pt x="1447" y="395"/>
                    <a:pt x="1471" y="411"/>
                  </a:cubicBezTo>
                  <a:cubicBezTo>
                    <a:pt x="1494" y="419"/>
                    <a:pt x="1566" y="490"/>
                    <a:pt x="1605" y="498"/>
                  </a:cubicBezTo>
                  <a:cubicBezTo>
                    <a:pt x="1637" y="498"/>
                    <a:pt x="1660" y="466"/>
                    <a:pt x="1676" y="419"/>
                  </a:cubicBezTo>
                  <a:lnTo>
                    <a:pt x="1668" y="419"/>
                  </a:lnTo>
                  <a:cubicBezTo>
                    <a:pt x="1668" y="419"/>
                    <a:pt x="1637" y="363"/>
                    <a:pt x="1629" y="348"/>
                  </a:cubicBezTo>
                  <a:cubicBezTo>
                    <a:pt x="1629" y="324"/>
                    <a:pt x="1605" y="308"/>
                    <a:pt x="1573" y="308"/>
                  </a:cubicBezTo>
                  <a:cubicBezTo>
                    <a:pt x="1550" y="308"/>
                    <a:pt x="1526" y="308"/>
                    <a:pt x="1510" y="292"/>
                  </a:cubicBezTo>
                  <a:cubicBezTo>
                    <a:pt x="1487" y="284"/>
                    <a:pt x="1463" y="300"/>
                    <a:pt x="1455" y="316"/>
                  </a:cubicBezTo>
                  <a:cubicBezTo>
                    <a:pt x="1439" y="324"/>
                    <a:pt x="1415" y="332"/>
                    <a:pt x="1392" y="340"/>
                  </a:cubicBezTo>
                  <a:cubicBezTo>
                    <a:pt x="1376" y="348"/>
                    <a:pt x="1368" y="387"/>
                    <a:pt x="1329" y="387"/>
                  </a:cubicBezTo>
                  <a:cubicBezTo>
                    <a:pt x="1289" y="379"/>
                    <a:pt x="1289" y="363"/>
                    <a:pt x="1281" y="348"/>
                  </a:cubicBezTo>
                  <a:cubicBezTo>
                    <a:pt x="1265" y="332"/>
                    <a:pt x="1242" y="419"/>
                    <a:pt x="1242" y="435"/>
                  </a:cubicBezTo>
                  <a:cubicBezTo>
                    <a:pt x="1234" y="442"/>
                    <a:pt x="1226" y="466"/>
                    <a:pt x="1218" y="442"/>
                  </a:cubicBezTo>
                  <a:cubicBezTo>
                    <a:pt x="1218" y="426"/>
                    <a:pt x="1170" y="450"/>
                    <a:pt x="1170" y="450"/>
                  </a:cubicBezTo>
                  <a:cubicBezTo>
                    <a:pt x="1052" y="585"/>
                    <a:pt x="1052" y="585"/>
                    <a:pt x="1052" y="585"/>
                  </a:cubicBezTo>
                  <a:cubicBezTo>
                    <a:pt x="1012" y="348"/>
                    <a:pt x="1012" y="348"/>
                    <a:pt x="1012" y="348"/>
                  </a:cubicBezTo>
                  <a:cubicBezTo>
                    <a:pt x="641" y="419"/>
                    <a:pt x="641" y="419"/>
                    <a:pt x="641" y="419"/>
                  </a:cubicBezTo>
                  <a:cubicBezTo>
                    <a:pt x="561" y="8"/>
                    <a:pt x="561" y="8"/>
                    <a:pt x="561" y="8"/>
                  </a:cubicBezTo>
                  <a:cubicBezTo>
                    <a:pt x="546" y="0"/>
                    <a:pt x="530" y="8"/>
                    <a:pt x="538" y="15"/>
                  </a:cubicBezTo>
                </a:path>
              </a:pathLst>
            </a:custGeom>
            <a:solidFill>
              <a:schemeClr val="accent6"/>
            </a:solidFill>
            <a:ln>
              <a:solidFill>
                <a:schemeClr val="bg2"/>
              </a:solidFill>
            </a:ln>
            <a:effectLst/>
          </p:spPr>
          <p:txBody>
            <a:bodyPr wrap="none" anchor="ctr"/>
            <a:lstStyle/>
            <a:p>
              <a:endParaRPr lang="en-US" dirty="0">
                <a:latin typeface="Calibri Light" panose="020F0302020204030204"/>
              </a:endParaRPr>
            </a:p>
          </p:txBody>
        </p:sp>
        <p:sp>
          <p:nvSpPr>
            <p:cNvPr id="137" name="Freeform 778"/>
            <p:cNvSpPr>
              <a:spLocks noChangeArrowheads="1"/>
            </p:cNvSpPr>
            <p:nvPr/>
          </p:nvSpPr>
          <p:spPr bwMode="auto">
            <a:xfrm>
              <a:off x="14957445" y="5502712"/>
              <a:ext cx="890613" cy="885975"/>
            </a:xfrm>
            <a:custGeom>
              <a:avLst/>
              <a:gdLst>
                <a:gd name="T0" fmla="*/ 301 w 1693"/>
                <a:gd name="T1" fmla="*/ 1595 h 1683"/>
                <a:gd name="T2" fmla="*/ 111 w 1693"/>
                <a:gd name="T3" fmla="*/ 1423 h 1683"/>
                <a:gd name="T4" fmla="*/ 64 w 1693"/>
                <a:gd name="T5" fmla="*/ 1154 h 1683"/>
                <a:gd name="T6" fmla="*/ 127 w 1693"/>
                <a:gd name="T7" fmla="*/ 1067 h 1683"/>
                <a:gd name="T8" fmla="*/ 174 w 1693"/>
                <a:gd name="T9" fmla="*/ 838 h 1683"/>
                <a:gd name="T10" fmla="*/ 269 w 1693"/>
                <a:gd name="T11" fmla="*/ 695 h 1683"/>
                <a:gd name="T12" fmla="*/ 356 w 1693"/>
                <a:gd name="T13" fmla="*/ 624 h 1683"/>
                <a:gd name="T14" fmla="*/ 483 w 1693"/>
                <a:gd name="T15" fmla="*/ 553 h 1683"/>
                <a:gd name="T16" fmla="*/ 554 w 1693"/>
                <a:gd name="T17" fmla="*/ 237 h 1683"/>
                <a:gd name="T18" fmla="*/ 554 w 1693"/>
                <a:gd name="T19" fmla="*/ 87 h 1683"/>
                <a:gd name="T20" fmla="*/ 569 w 1693"/>
                <a:gd name="T21" fmla="*/ 0 h 1683"/>
                <a:gd name="T22" fmla="*/ 1178 w 1693"/>
                <a:gd name="T23" fmla="*/ 442 h 1683"/>
                <a:gd name="T24" fmla="*/ 1242 w 1693"/>
                <a:gd name="T25" fmla="*/ 435 h 1683"/>
                <a:gd name="T26" fmla="*/ 1297 w 1693"/>
                <a:gd name="T27" fmla="*/ 355 h 1683"/>
                <a:gd name="T28" fmla="*/ 1455 w 1693"/>
                <a:gd name="T29" fmla="*/ 308 h 1683"/>
                <a:gd name="T30" fmla="*/ 1684 w 1693"/>
                <a:gd name="T31" fmla="*/ 419 h 1683"/>
                <a:gd name="T32" fmla="*/ 1510 w 1693"/>
                <a:gd name="T33" fmla="*/ 435 h 1683"/>
                <a:gd name="T34" fmla="*/ 1392 w 1693"/>
                <a:gd name="T35" fmla="*/ 672 h 1683"/>
                <a:gd name="T36" fmla="*/ 1297 w 1693"/>
                <a:gd name="T37" fmla="*/ 766 h 1683"/>
                <a:gd name="T38" fmla="*/ 1257 w 1693"/>
                <a:gd name="T39" fmla="*/ 854 h 1683"/>
                <a:gd name="T40" fmla="*/ 1194 w 1693"/>
                <a:gd name="T41" fmla="*/ 941 h 1683"/>
                <a:gd name="T42" fmla="*/ 1052 w 1693"/>
                <a:gd name="T43" fmla="*/ 925 h 1683"/>
                <a:gd name="T44" fmla="*/ 965 w 1693"/>
                <a:gd name="T45" fmla="*/ 1201 h 1683"/>
                <a:gd name="T46" fmla="*/ 902 w 1693"/>
                <a:gd name="T47" fmla="*/ 1359 h 1683"/>
                <a:gd name="T48" fmla="*/ 862 w 1693"/>
                <a:gd name="T49" fmla="*/ 1478 h 1683"/>
                <a:gd name="T50" fmla="*/ 712 w 1693"/>
                <a:gd name="T51" fmla="*/ 1540 h 1683"/>
                <a:gd name="T52" fmla="*/ 569 w 1693"/>
                <a:gd name="T53" fmla="*/ 1619 h 1683"/>
                <a:gd name="T54" fmla="*/ 459 w 1693"/>
                <a:gd name="T55" fmla="*/ 1682 h 1683"/>
                <a:gd name="T56" fmla="*/ 127 w 1693"/>
                <a:gd name="T57" fmla="*/ 956 h 1683"/>
                <a:gd name="T58" fmla="*/ 95 w 1693"/>
                <a:gd name="T59" fmla="*/ 1106 h 1683"/>
                <a:gd name="T60" fmla="*/ 103 w 1693"/>
                <a:gd name="T61" fmla="*/ 1383 h 1683"/>
                <a:gd name="T62" fmla="*/ 301 w 1693"/>
                <a:gd name="T63" fmla="*/ 1548 h 1683"/>
                <a:gd name="T64" fmla="*/ 459 w 1693"/>
                <a:gd name="T65" fmla="*/ 1675 h 1683"/>
                <a:gd name="T66" fmla="*/ 569 w 1693"/>
                <a:gd name="T67" fmla="*/ 1611 h 1683"/>
                <a:gd name="T68" fmla="*/ 712 w 1693"/>
                <a:gd name="T69" fmla="*/ 1532 h 1683"/>
                <a:gd name="T70" fmla="*/ 862 w 1693"/>
                <a:gd name="T71" fmla="*/ 1478 h 1683"/>
                <a:gd name="T72" fmla="*/ 902 w 1693"/>
                <a:gd name="T73" fmla="*/ 1367 h 1683"/>
                <a:gd name="T74" fmla="*/ 965 w 1693"/>
                <a:gd name="T75" fmla="*/ 1193 h 1683"/>
                <a:gd name="T76" fmla="*/ 1044 w 1693"/>
                <a:gd name="T77" fmla="*/ 917 h 1683"/>
                <a:gd name="T78" fmla="*/ 1186 w 1693"/>
                <a:gd name="T79" fmla="*/ 941 h 1683"/>
                <a:gd name="T80" fmla="*/ 1242 w 1693"/>
                <a:gd name="T81" fmla="*/ 838 h 1683"/>
                <a:gd name="T82" fmla="*/ 1265 w 1693"/>
                <a:gd name="T83" fmla="*/ 759 h 1683"/>
                <a:gd name="T84" fmla="*/ 1376 w 1693"/>
                <a:gd name="T85" fmla="*/ 672 h 1683"/>
                <a:gd name="T86" fmla="*/ 1479 w 1693"/>
                <a:gd name="T87" fmla="*/ 403 h 1683"/>
                <a:gd name="T88" fmla="*/ 1676 w 1693"/>
                <a:gd name="T89" fmla="*/ 426 h 1683"/>
                <a:gd name="T90" fmla="*/ 1502 w 1693"/>
                <a:gd name="T91" fmla="*/ 292 h 1683"/>
                <a:gd name="T92" fmla="*/ 1337 w 1693"/>
                <a:gd name="T93" fmla="*/ 387 h 1683"/>
                <a:gd name="T94" fmla="*/ 1250 w 1693"/>
                <a:gd name="T95" fmla="*/ 435 h 1683"/>
                <a:gd name="T96" fmla="*/ 1060 w 1693"/>
                <a:gd name="T97" fmla="*/ 593 h 1683"/>
                <a:gd name="T98" fmla="*/ 546 w 1693"/>
                <a:gd name="T99" fmla="*/ 15 h 1683"/>
                <a:gd name="T100" fmla="*/ 569 w 1693"/>
                <a:gd name="T101" fmla="*/ 166 h 1683"/>
                <a:gd name="T102" fmla="*/ 538 w 1693"/>
                <a:gd name="T103" fmla="*/ 340 h 1683"/>
                <a:gd name="T104" fmla="*/ 404 w 1693"/>
                <a:gd name="T105" fmla="*/ 640 h 1683"/>
                <a:gd name="T106" fmla="*/ 317 w 1693"/>
                <a:gd name="T107" fmla="*/ 624 h 1683"/>
                <a:gd name="T108" fmla="*/ 238 w 1693"/>
                <a:gd name="T109" fmla="*/ 877 h 16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93" h="1683">
                  <a:moveTo>
                    <a:pt x="459" y="1682"/>
                  </a:moveTo>
                  <a:lnTo>
                    <a:pt x="459" y="1682"/>
                  </a:lnTo>
                  <a:cubicBezTo>
                    <a:pt x="451" y="1682"/>
                    <a:pt x="443" y="1675"/>
                    <a:pt x="435" y="1667"/>
                  </a:cubicBezTo>
                  <a:cubicBezTo>
                    <a:pt x="427" y="1651"/>
                    <a:pt x="404" y="1627"/>
                    <a:pt x="356" y="1619"/>
                  </a:cubicBezTo>
                  <a:cubicBezTo>
                    <a:pt x="325" y="1611"/>
                    <a:pt x="309" y="1604"/>
                    <a:pt x="301" y="1595"/>
                  </a:cubicBezTo>
                  <a:cubicBezTo>
                    <a:pt x="293" y="1588"/>
                    <a:pt x="293" y="1580"/>
                    <a:pt x="293" y="1572"/>
                  </a:cubicBezTo>
                  <a:cubicBezTo>
                    <a:pt x="293" y="1564"/>
                    <a:pt x="301" y="1556"/>
                    <a:pt x="293" y="1548"/>
                  </a:cubicBezTo>
                  <a:cubicBezTo>
                    <a:pt x="277" y="1532"/>
                    <a:pt x="269" y="1532"/>
                    <a:pt x="253" y="1524"/>
                  </a:cubicBezTo>
                  <a:cubicBezTo>
                    <a:pt x="238" y="1524"/>
                    <a:pt x="214" y="1524"/>
                    <a:pt x="182" y="1509"/>
                  </a:cubicBezTo>
                  <a:cubicBezTo>
                    <a:pt x="135" y="1485"/>
                    <a:pt x="127" y="1446"/>
                    <a:pt x="111" y="1423"/>
                  </a:cubicBezTo>
                  <a:cubicBezTo>
                    <a:pt x="111" y="1415"/>
                    <a:pt x="103" y="1399"/>
                    <a:pt x="103" y="1391"/>
                  </a:cubicBezTo>
                  <a:cubicBezTo>
                    <a:pt x="95" y="1383"/>
                    <a:pt x="95" y="1383"/>
                    <a:pt x="95" y="1383"/>
                  </a:cubicBezTo>
                  <a:cubicBezTo>
                    <a:pt x="79" y="1352"/>
                    <a:pt x="64" y="1328"/>
                    <a:pt x="40" y="1304"/>
                  </a:cubicBezTo>
                  <a:cubicBezTo>
                    <a:pt x="8" y="1280"/>
                    <a:pt x="0" y="1185"/>
                    <a:pt x="0" y="1178"/>
                  </a:cubicBezTo>
                  <a:cubicBezTo>
                    <a:pt x="0" y="1162"/>
                    <a:pt x="48" y="1154"/>
                    <a:pt x="64" y="1154"/>
                  </a:cubicBezTo>
                  <a:cubicBezTo>
                    <a:pt x="87" y="1146"/>
                    <a:pt x="87" y="1146"/>
                    <a:pt x="87" y="1114"/>
                  </a:cubicBezTo>
                  <a:cubicBezTo>
                    <a:pt x="87" y="1106"/>
                    <a:pt x="87" y="1106"/>
                    <a:pt x="87" y="1106"/>
                  </a:cubicBezTo>
                  <a:cubicBezTo>
                    <a:pt x="87" y="1083"/>
                    <a:pt x="95" y="1075"/>
                    <a:pt x="111" y="1075"/>
                  </a:cubicBezTo>
                  <a:lnTo>
                    <a:pt x="119" y="1075"/>
                  </a:lnTo>
                  <a:cubicBezTo>
                    <a:pt x="127" y="1067"/>
                    <a:pt x="127" y="1067"/>
                    <a:pt x="127" y="1067"/>
                  </a:cubicBezTo>
                  <a:cubicBezTo>
                    <a:pt x="135" y="1051"/>
                    <a:pt x="127" y="1027"/>
                    <a:pt x="119" y="1004"/>
                  </a:cubicBezTo>
                  <a:cubicBezTo>
                    <a:pt x="111" y="988"/>
                    <a:pt x="119" y="972"/>
                    <a:pt x="119" y="956"/>
                  </a:cubicBezTo>
                  <a:cubicBezTo>
                    <a:pt x="127" y="941"/>
                    <a:pt x="127" y="932"/>
                    <a:pt x="127" y="917"/>
                  </a:cubicBezTo>
                  <a:cubicBezTo>
                    <a:pt x="127" y="893"/>
                    <a:pt x="151" y="854"/>
                    <a:pt x="158" y="838"/>
                  </a:cubicBezTo>
                  <a:cubicBezTo>
                    <a:pt x="167" y="838"/>
                    <a:pt x="167" y="838"/>
                    <a:pt x="174" y="838"/>
                  </a:cubicBezTo>
                  <a:cubicBezTo>
                    <a:pt x="182" y="838"/>
                    <a:pt x="198" y="846"/>
                    <a:pt x="206" y="861"/>
                  </a:cubicBezTo>
                  <a:cubicBezTo>
                    <a:pt x="214" y="861"/>
                    <a:pt x="222" y="869"/>
                    <a:pt x="230" y="877"/>
                  </a:cubicBezTo>
                  <a:lnTo>
                    <a:pt x="230" y="877"/>
                  </a:lnTo>
                  <a:cubicBezTo>
                    <a:pt x="238" y="869"/>
                    <a:pt x="230" y="790"/>
                    <a:pt x="222" y="751"/>
                  </a:cubicBezTo>
                  <a:cubicBezTo>
                    <a:pt x="214" y="719"/>
                    <a:pt x="245" y="703"/>
                    <a:pt x="269" y="695"/>
                  </a:cubicBezTo>
                  <a:cubicBezTo>
                    <a:pt x="269" y="695"/>
                    <a:pt x="277" y="695"/>
                    <a:pt x="285" y="695"/>
                  </a:cubicBezTo>
                  <a:cubicBezTo>
                    <a:pt x="301" y="688"/>
                    <a:pt x="301" y="664"/>
                    <a:pt x="301" y="648"/>
                  </a:cubicBezTo>
                  <a:cubicBezTo>
                    <a:pt x="301" y="640"/>
                    <a:pt x="309" y="632"/>
                    <a:pt x="309" y="624"/>
                  </a:cubicBezTo>
                  <a:cubicBezTo>
                    <a:pt x="309" y="608"/>
                    <a:pt x="317" y="601"/>
                    <a:pt x="325" y="601"/>
                  </a:cubicBezTo>
                  <a:cubicBezTo>
                    <a:pt x="332" y="601"/>
                    <a:pt x="340" y="608"/>
                    <a:pt x="356" y="624"/>
                  </a:cubicBezTo>
                  <a:cubicBezTo>
                    <a:pt x="364" y="624"/>
                    <a:pt x="364" y="624"/>
                    <a:pt x="372" y="632"/>
                  </a:cubicBezTo>
                  <a:cubicBezTo>
                    <a:pt x="372" y="632"/>
                    <a:pt x="380" y="640"/>
                    <a:pt x="388" y="640"/>
                  </a:cubicBezTo>
                  <a:cubicBezTo>
                    <a:pt x="396" y="640"/>
                    <a:pt x="396" y="632"/>
                    <a:pt x="404" y="632"/>
                  </a:cubicBezTo>
                  <a:cubicBezTo>
                    <a:pt x="411" y="632"/>
                    <a:pt x="419" y="624"/>
                    <a:pt x="427" y="624"/>
                  </a:cubicBezTo>
                  <a:cubicBezTo>
                    <a:pt x="443" y="616"/>
                    <a:pt x="467" y="585"/>
                    <a:pt x="483" y="553"/>
                  </a:cubicBezTo>
                  <a:cubicBezTo>
                    <a:pt x="491" y="545"/>
                    <a:pt x="498" y="529"/>
                    <a:pt x="506" y="521"/>
                  </a:cubicBezTo>
                  <a:cubicBezTo>
                    <a:pt x="530" y="498"/>
                    <a:pt x="522" y="435"/>
                    <a:pt x="514" y="379"/>
                  </a:cubicBezTo>
                  <a:cubicBezTo>
                    <a:pt x="506" y="340"/>
                    <a:pt x="522" y="332"/>
                    <a:pt x="538" y="332"/>
                  </a:cubicBezTo>
                  <a:cubicBezTo>
                    <a:pt x="546" y="332"/>
                    <a:pt x="554" y="324"/>
                    <a:pt x="554" y="324"/>
                  </a:cubicBezTo>
                  <a:cubicBezTo>
                    <a:pt x="562" y="316"/>
                    <a:pt x="554" y="268"/>
                    <a:pt x="554" y="237"/>
                  </a:cubicBezTo>
                  <a:cubicBezTo>
                    <a:pt x="554" y="221"/>
                    <a:pt x="546" y="205"/>
                    <a:pt x="546" y="197"/>
                  </a:cubicBezTo>
                  <a:cubicBezTo>
                    <a:pt x="546" y="166"/>
                    <a:pt x="546" y="166"/>
                    <a:pt x="562" y="166"/>
                  </a:cubicBezTo>
                  <a:lnTo>
                    <a:pt x="569" y="158"/>
                  </a:lnTo>
                  <a:cubicBezTo>
                    <a:pt x="578" y="158"/>
                    <a:pt x="569" y="134"/>
                    <a:pt x="562" y="118"/>
                  </a:cubicBezTo>
                  <a:cubicBezTo>
                    <a:pt x="562" y="110"/>
                    <a:pt x="554" y="102"/>
                    <a:pt x="554" y="87"/>
                  </a:cubicBezTo>
                  <a:cubicBezTo>
                    <a:pt x="554" y="79"/>
                    <a:pt x="546" y="63"/>
                    <a:pt x="546" y="47"/>
                  </a:cubicBezTo>
                  <a:cubicBezTo>
                    <a:pt x="546" y="39"/>
                    <a:pt x="538" y="24"/>
                    <a:pt x="538" y="15"/>
                  </a:cubicBezTo>
                  <a:lnTo>
                    <a:pt x="538" y="8"/>
                  </a:lnTo>
                  <a:cubicBezTo>
                    <a:pt x="546" y="0"/>
                    <a:pt x="554" y="0"/>
                    <a:pt x="562" y="0"/>
                  </a:cubicBezTo>
                  <a:cubicBezTo>
                    <a:pt x="569" y="0"/>
                    <a:pt x="569" y="0"/>
                    <a:pt x="569" y="0"/>
                  </a:cubicBezTo>
                  <a:cubicBezTo>
                    <a:pt x="578" y="0"/>
                    <a:pt x="578" y="0"/>
                    <a:pt x="578" y="0"/>
                  </a:cubicBezTo>
                  <a:cubicBezTo>
                    <a:pt x="657" y="419"/>
                    <a:pt x="657" y="419"/>
                    <a:pt x="657" y="419"/>
                  </a:cubicBezTo>
                  <a:cubicBezTo>
                    <a:pt x="1020" y="348"/>
                    <a:pt x="1020" y="348"/>
                    <a:pt x="1020" y="348"/>
                  </a:cubicBezTo>
                  <a:cubicBezTo>
                    <a:pt x="1060" y="577"/>
                    <a:pt x="1060" y="577"/>
                    <a:pt x="1060" y="577"/>
                  </a:cubicBezTo>
                  <a:cubicBezTo>
                    <a:pt x="1178" y="442"/>
                    <a:pt x="1178" y="442"/>
                    <a:pt x="1178" y="442"/>
                  </a:cubicBezTo>
                  <a:lnTo>
                    <a:pt x="1178" y="442"/>
                  </a:lnTo>
                  <a:cubicBezTo>
                    <a:pt x="1178" y="442"/>
                    <a:pt x="1202" y="435"/>
                    <a:pt x="1218" y="435"/>
                  </a:cubicBezTo>
                  <a:cubicBezTo>
                    <a:pt x="1226" y="435"/>
                    <a:pt x="1226" y="442"/>
                    <a:pt x="1234" y="442"/>
                  </a:cubicBezTo>
                  <a:cubicBezTo>
                    <a:pt x="1234" y="450"/>
                    <a:pt x="1234" y="450"/>
                    <a:pt x="1234" y="450"/>
                  </a:cubicBezTo>
                  <a:lnTo>
                    <a:pt x="1242" y="435"/>
                  </a:lnTo>
                  <a:lnTo>
                    <a:pt x="1242" y="435"/>
                  </a:lnTo>
                  <a:cubicBezTo>
                    <a:pt x="1242" y="426"/>
                    <a:pt x="1250" y="419"/>
                    <a:pt x="1250" y="411"/>
                  </a:cubicBezTo>
                  <a:cubicBezTo>
                    <a:pt x="1265" y="363"/>
                    <a:pt x="1273" y="348"/>
                    <a:pt x="1289" y="348"/>
                  </a:cubicBezTo>
                  <a:lnTo>
                    <a:pt x="1289" y="348"/>
                  </a:lnTo>
                  <a:cubicBezTo>
                    <a:pt x="1297" y="348"/>
                    <a:pt x="1297" y="355"/>
                    <a:pt x="1297" y="355"/>
                  </a:cubicBezTo>
                  <a:cubicBezTo>
                    <a:pt x="1305" y="371"/>
                    <a:pt x="1313" y="379"/>
                    <a:pt x="1337" y="379"/>
                  </a:cubicBezTo>
                  <a:cubicBezTo>
                    <a:pt x="1360" y="387"/>
                    <a:pt x="1368" y="371"/>
                    <a:pt x="1384" y="355"/>
                  </a:cubicBezTo>
                  <a:cubicBezTo>
                    <a:pt x="1384" y="348"/>
                    <a:pt x="1392" y="340"/>
                    <a:pt x="1400" y="340"/>
                  </a:cubicBezTo>
                  <a:cubicBezTo>
                    <a:pt x="1408" y="332"/>
                    <a:pt x="1415" y="332"/>
                    <a:pt x="1423" y="332"/>
                  </a:cubicBezTo>
                  <a:cubicBezTo>
                    <a:pt x="1439" y="324"/>
                    <a:pt x="1447" y="316"/>
                    <a:pt x="1455" y="308"/>
                  </a:cubicBezTo>
                  <a:cubicBezTo>
                    <a:pt x="1463" y="300"/>
                    <a:pt x="1487" y="292"/>
                    <a:pt x="1502" y="292"/>
                  </a:cubicBezTo>
                  <a:cubicBezTo>
                    <a:pt x="1510" y="292"/>
                    <a:pt x="1510" y="292"/>
                    <a:pt x="1518" y="292"/>
                  </a:cubicBezTo>
                  <a:cubicBezTo>
                    <a:pt x="1534" y="300"/>
                    <a:pt x="1558" y="300"/>
                    <a:pt x="1581" y="300"/>
                  </a:cubicBezTo>
                  <a:cubicBezTo>
                    <a:pt x="1613" y="300"/>
                    <a:pt x="1637" y="324"/>
                    <a:pt x="1645" y="340"/>
                  </a:cubicBezTo>
                  <a:cubicBezTo>
                    <a:pt x="1645" y="363"/>
                    <a:pt x="1676" y="403"/>
                    <a:pt x="1684" y="419"/>
                  </a:cubicBezTo>
                  <a:lnTo>
                    <a:pt x="1684" y="419"/>
                  </a:lnTo>
                  <a:cubicBezTo>
                    <a:pt x="1692" y="411"/>
                    <a:pt x="1692" y="411"/>
                    <a:pt x="1692" y="411"/>
                  </a:cubicBezTo>
                  <a:cubicBezTo>
                    <a:pt x="1692" y="419"/>
                    <a:pt x="1692" y="419"/>
                    <a:pt x="1692" y="419"/>
                  </a:cubicBezTo>
                  <a:cubicBezTo>
                    <a:pt x="1668" y="474"/>
                    <a:pt x="1637" y="506"/>
                    <a:pt x="1613" y="498"/>
                  </a:cubicBezTo>
                  <a:cubicBezTo>
                    <a:pt x="1590" y="490"/>
                    <a:pt x="1542" y="458"/>
                    <a:pt x="1510" y="435"/>
                  </a:cubicBezTo>
                  <a:cubicBezTo>
                    <a:pt x="1495" y="426"/>
                    <a:pt x="1479" y="411"/>
                    <a:pt x="1479" y="411"/>
                  </a:cubicBezTo>
                  <a:cubicBezTo>
                    <a:pt x="1471" y="411"/>
                    <a:pt x="1463" y="411"/>
                    <a:pt x="1463" y="411"/>
                  </a:cubicBezTo>
                  <a:cubicBezTo>
                    <a:pt x="1455" y="426"/>
                    <a:pt x="1447" y="450"/>
                    <a:pt x="1447" y="482"/>
                  </a:cubicBezTo>
                  <a:cubicBezTo>
                    <a:pt x="1447" y="529"/>
                    <a:pt x="1447" y="577"/>
                    <a:pt x="1431" y="624"/>
                  </a:cubicBezTo>
                  <a:cubicBezTo>
                    <a:pt x="1423" y="672"/>
                    <a:pt x="1415" y="672"/>
                    <a:pt x="1392" y="672"/>
                  </a:cubicBezTo>
                  <a:cubicBezTo>
                    <a:pt x="1392" y="672"/>
                    <a:pt x="1384" y="679"/>
                    <a:pt x="1376" y="679"/>
                  </a:cubicBezTo>
                  <a:cubicBezTo>
                    <a:pt x="1352" y="679"/>
                    <a:pt x="1352" y="703"/>
                    <a:pt x="1352" y="719"/>
                  </a:cubicBezTo>
                  <a:cubicBezTo>
                    <a:pt x="1352" y="735"/>
                    <a:pt x="1352" y="743"/>
                    <a:pt x="1344" y="751"/>
                  </a:cubicBezTo>
                  <a:cubicBezTo>
                    <a:pt x="1344" y="766"/>
                    <a:pt x="1328" y="766"/>
                    <a:pt x="1321" y="766"/>
                  </a:cubicBezTo>
                  <a:cubicBezTo>
                    <a:pt x="1313" y="766"/>
                    <a:pt x="1305" y="766"/>
                    <a:pt x="1297" y="766"/>
                  </a:cubicBezTo>
                  <a:cubicBezTo>
                    <a:pt x="1289" y="766"/>
                    <a:pt x="1273" y="759"/>
                    <a:pt x="1265" y="766"/>
                  </a:cubicBezTo>
                  <a:cubicBezTo>
                    <a:pt x="1257" y="766"/>
                    <a:pt x="1257" y="766"/>
                    <a:pt x="1257" y="766"/>
                  </a:cubicBezTo>
                  <a:cubicBezTo>
                    <a:pt x="1257" y="766"/>
                    <a:pt x="1257" y="774"/>
                    <a:pt x="1257" y="782"/>
                  </a:cubicBezTo>
                  <a:cubicBezTo>
                    <a:pt x="1265" y="790"/>
                    <a:pt x="1265" y="806"/>
                    <a:pt x="1265" y="822"/>
                  </a:cubicBezTo>
                  <a:cubicBezTo>
                    <a:pt x="1265" y="838"/>
                    <a:pt x="1265" y="854"/>
                    <a:pt x="1257" y="854"/>
                  </a:cubicBezTo>
                  <a:cubicBezTo>
                    <a:pt x="1250" y="854"/>
                    <a:pt x="1242" y="854"/>
                    <a:pt x="1234" y="846"/>
                  </a:cubicBezTo>
                  <a:cubicBezTo>
                    <a:pt x="1234" y="838"/>
                    <a:pt x="1226" y="846"/>
                    <a:pt x="1218" y="854"/>
                  </a:cubicBezTo>
                  <a:cubicBezTo>
                    <a:pt x="1210" y="861"/>
                    <a:pt x="1202" y="885"/>
                    <a:pt x="1202" y="893"/>
                  </a:cubicBezTo>
                  <a:lnTo>
                    <a:pt x="1202" y="893"/>
                  </a:lnTo>
                  <a:cubicBezTo>
                    <a:pt x="1202" y="917"/>
                    <a:pt x="1202" y="932"/>
                    <a:pt x="1194" y="941"/>
                  </a:cubicBezTo>
                  <a:cubicBezTo>
                    <a:pt x="1194" y="948"/>
                    <a:pt x="1186" y="948"/>
                    <a:pt x="1186" y="948"/>
                  </a:cubicBezTo>
                  <a:cubicBezTo>
                    <a:pt x="1170" y="948"/>
                    <a:pt x="1147" y="925"/>
                    <a:pt x="1123" y="909"/>
                  </a:cubicBezTo>
                  <a:cubicBezTo>
                    <a:pt x="1123" y="901"/>
                    <a:pt x="1123" y="901"/>
                    <a:pt x="1123" y="901"/>
                  </a:cubicBezTo>
                  <a:cubicBezTo>
                    <a:pt x="1107" y="893"/>
                    <a:pt x="1099" y="893"/>
                    <a:pt x="1075" y="909"/>
                  </a:cubicBezTo>
                  <a:cubicBezTo>
                    <a:pt x="1068" y="917"/>
                    <a:pt x="1060" y="917"/>
                    <a:pt x="1052" y="925"/>
                  </a:cubicBezTo>
                  <a:cubicBezTo>
                    <a:pt x="1028" y="941"/>
                    <a:pt x="1028" y="956"/>
                    <a:pt x="1028" y="988"/>
                  </a:cubicBezTo>
                  <a:cubicBezTo>
                    <a:pt x="1028" y="1004"/>
                    <a:pt x="1028" y="1027"/>
                    <a:pt x="1020" y="1051"/>
                  </a:cubicBezTo>
                  <a:cubicBezTo>
                    <a:pt x="1012" y="1083"/>
                    <a:pt x="1004" y="1099"/>
                    <a:pt x="1004" y="1106"/>
                  </a:cubicBezTo>
                  <a:cubicBezTo>
                    <a:pt x="997" y="1114"/>
                    <a:pt x="997" y="1114"/>
                    <a:pt x="997" y="1138"/>
                  </a:cubicBezTo>
                  <a:cubicBezTo>
                    <a:pt x="989" y="1170"/>
                    <a:pt x="989" y="1178"/>
                    <a:pt x="965" y="1201"/>
                  </a:cubicBezTo>
                  <a:cubicBezTo>
                    <a:pt x="965" y="1201"/>
                    <a:pt x="957" y="1209"/>
                    <a:pt x="957" y="1217"/>
                  </a:cubicBezTo>
                  <a:cubicBezTo>
                    <a:pt x="941" y="1241"/>
                    <a:pt x="933" y="1249"/>
                    <a:pt x="925" y="1272"/>
                  </a:cubicBezTo>
                  <a:cubicBezTo>
                    <a:pt x="917" y="1288"/>
                    <a:pt x="910" y="1304"/>
                    <a:pt x="894" y="1328"/>
                  </a:cubicBezTo>
                  <a:cubicBezTo>
                    <a:pt x="886" y="1344"/>
                    <a:pt x="886" y="1352"/>
                    <a:pt x="886" y="1359"/>
                  </a:cubicBezTo>
                  <a:cubicBezTo>
                    <a:pt x="886" y="1359"/>
                    <a:pt x="894" y="1359"/>
                    <a:pt x="902" y="1359"/>
                  </a:cubicBezTo>
                  <a:cubicBezTo>
                    <a:pt x="910" y="1359"/>
                    <a:pt x="925" y="1359"/>
                    <a:pt x="933" y="1367"/>
                  </a:cubicBezTo>
                  <a:cubicBezTo>
                    <a:pt x="949" y="1375"/>
                    <a:pt x="957" y="1383"/>
                    <a:pt x="957" y="1391"/>
                  </a:cubicBezTo>
                  <a:cubicBezTo>
                    <a:pt x="957" y="1399"/>
                    <a:pt x="933" y="1399"/>
                    <a:pt x="925" y="1399"/>
                  </a:cubicBezTo>
                  <a:cubicBezTo>
                    <a:pt x="917" y="1399"/>
                    <a:pt x="910" y="1415"/>
                    <a:pt x="902" y="1431"/>
                  </a:cubicBezTo>
                  <a:cubicBezTo>
                    <a:pt x="894" y="1454"/>
                    <a:pt x="886" y="1470"/>
                    <a:pt x="862" y="1478"/>
                  </a:cubicBezTo>
                  <a:cubicBezTo>
                    <a:pt x="854" y="1485"/>
                    <a:pt x="846" y="1485"/>
                    <a:pt x="838" y="1485"/>
                  </a:cubicBezTo>
                  <a:lnTo>
                    <a:pt x="831" y="1485"/>
                  </a:lnTo>
                  <a:cubicBezTo>
                    <a:pt x="822" y="1485"/>
                    <a:pt x="822" y="1485"/>
                    <a:pt x="822" y="1485"/>
                  </a:cubicBezTo>
                  <a:lnTo>
                    <a:pt x="822" y="1485"/>
                  </a:lnTo>
                  <a:cubicBezTo>
                    <a:pt x="831" y="1517"/>
                    <a:pt x="783" y="1524"/>
                    <a:pt x="712" y="1540"/>
                  </a:cubicBezTo>
                  <a:cubicBezTo>
                    <a:pt x="704" y="1540"/>
                    <a:pt x="704" y="1540"/>
                    <a:pt x="704" y="1540"/>
                  </a:cubicBezTo>
                  <a:cubicBezTo>
                    <a:pt x="680" y="1548"/>
                    <a:pt x="672" y="1548"/>
                    <a:pt x="672" y="1548"/>
                  </a:cubicBezTo>
                  <a:cubicBezTo>
                    <a:pt x="672" y="1556"/>
                    <a:pt x="672" y="1556"/>
                    <a:pt x="680" y="1556"/>
                  </a:cubicBezTo>
                  <a:cubicBezTo>
                    <a:pt x="680" y="1564"/>
                    <a:pt x="688" y="1572"/>
                    <a:pt x="680" y="1580"/>
                  </a:cubicBezTo>
                  <a:cubicBezTo>
                    <a:pt x="664" y="1588"/>
                    <a:pt x="625" y="1619"/>
                    <a:pt x="569" y="1619"/>
                  </a:cubicBezTo>
                  <a:cubicBezTo>
                    <a:pt x="562" y="1619"/>
                    <a:pt x="546" y="1611"/>
                    <a:pt x="538" y="1611"/>
                  </a:cubicBezTo>
                  <a:cubicBezTo>
                    <a:pt x="522" y="1611"/>
                    <a:pt x="514" y="1604"/>
                    <a:pt x="506" y="1604"/>
                  </a:cubicBezTo>
                  <a:cubicBezTo>
                    <a:pt x="498" y="1604"/>
                    <a:pt x="498" y="1611"/>
                    <a:pt x="498" y="1619"/>
                  </a:cubicBezTo>
                  <a:cubicBezTo>
                    <a:pt x="498" y="1627"/>
                    <a:pt x="498" y="1643"/>
                    <a:pt x="483" y="1667"/>
                  </a:cubicBezTo>
                  <a:cubicBezTo>
                    <a:pt x="475" y="1675"/>
                    <a:pt x="467" y="1682"/>
                    <a:pt x="459" y="1682"/>
                  </a:cubicBezTo>
                  <a:close/>
                  <a:moveTo>
                    <a:pt x="174" y="846"/>
                  </a:moveTo>
                  <a:lnTo>
                    <a:pt x="174" y="846"/>
                  </a:lnTo>
                  <a:cubicBezTo>
                    <a:pt x="167" y="846"/>
                    <a:pt x="167" y="846"/>
                    <a:pt x="167" y="846"/>
                  </a:cubicBezTo>
                  <a:cubicBezTo>
                    <a:pt x="151" y="854"/>
                    <a:pt x="135" y="893"/>
                    <a:pt x="135" y="917"/>
                  </a:cubicBezTo>
                  <a:cubicBezTo>
                    <a:pt x="135" y="932"/>
                    <a:pt x="135" y="948"/>
                    <a:pt x="127" y="956"/>
                  </a:cubicBezTo>
                  <a:cubicBezTo>
                    <a:pt x="127" y="972"/>
                    <a:pt x="119" y="988"/>
                    <a:pt x="127" y="1004"/>
                  </a:cubicBezTo>
                  <a:cubicBezTo>
                    <a:pt x="135" y="1012"/>
                    <a:pt x="143" y="1043"/>
                    <a:pt x="135" y="1067"/>
                  </a:cubicBezTo>
                  <a:cubicBezTo>
                    <a:pt x="135" y="1075"/>
                    <a:pt x="127" y="1075"/>
                    <a:pt x="127" y="1075"/>
                  </a:cubicBezTo>
                  <a:cubicBezTo>
                    <a:pt x="119" y="1083"/>
                    <a:pt x="111" y="1083"/>
                    <a:pt x="111" y="1083"/>
                  </a:cubicBezTo>
                  <a:cubicBezTo>
                    <a:pt x="95" y="1083"/>
                    <a:pt x="95" y="1083"/>
                    <a:pt x="95" y="1106"/>
                  </a:cubicBezTo>
                  <a:cubicBezTo>
                    <a:pt x="95" y="1114"/>
                    <a:pt x="95" y="1114"/>
                    <a:pt x="95" y="1114"/>
                  </a:cubicBezTo>
                  <a:cubicBezTo>
                    <a:pt x="95" y="1146"/>
                    <a:pt x="95" y="1154"/>
                    <a:pt x="64" y="1162"/>
                  </a:cubicBezTo>
                  <a:cubicBezTo>
                    <a:pt x="32" y="1162"/>
                    <a:pt x="8" y="1178"/>
                    <a:pt x="8" y="1178"/>
                  </a:cubicBezTo>
                  <a:cubicBezTo>
                    <a:pt x="8" y="1193"/>
                    <a:pt x="16" y="1280"/>
                    <a:pt x="48" y="1304"/>
                  </a:cubicBezTo>
                  <a:cubicBezTo>
                    <a:pt x="72" y="1320"/>
                    <a:pt x="87" y="1352"/>
                    <a:pt x="103" y="1383"/>
                  </a:cubicBezTo>
                  <a:cubicBezTo>
                    <a:pt x="111" y="1391"/>
                    <a:pt x="111" y="1391"/>
                    <a:pt x="111" y="1391"/>
                  </a:cubicBezTo>
                  <a:cubicBezTo>
                    <a:pt x="111" y="1399"/>
                    <a:pt x="119" y="1407"/>
                    <a:pt x="119" y="1415"/>
                  </a:cubicBezTo>
                  <a:cubicBezTo>
                    <a:pt x="135" y="1446"/>
                    <a:pt x="143" y="1478"/>
                    <a:pt x="190" y="1501"/>
                  </a:cubicBezTo>
                  <a:cubicBezTo>
                    <a:pt x="214" y="1517"/>
                    <a:pt x="238" y="1517"/>
                    <a:pt x="253" y="1517"/>
                  </a:cubicBezTo>
                  <a:cubicBezTo>
                    <a:pt x="269" y="1524"/>
                    <a:pt x="285" y="1524"/>
                    <a:pt x="301" y="1548"/>
                  </a:cubicBezTo>
                  <a:cubicBezTo>
                    <a:pt x="309" y="1556"/>
                    <a:pt x="301" y="1572"/>
                    <a:pt x="301" y="1580"/>
                  </a:cubicBezTo>
                  <a:cubicBezTo>
                    <a:pt x="301" y="1588"/>
                    <a:pt x="301" y="1588"/>
                    <a:pt x="301" y="1595"/>
                  </a:cubicBezTo>
                  <a:cubicBezTo>
                    <a:pt x="309" y="1604"/>
                    <a:pt x="325" y="1604"/>
                    <a:pt x="356" y="1611"/>
                  </a:cubicBezTo>
                  <a:cubicBezTo>
                    <a:pt x="404" y="1627"/>
                    <a:pt x="427" y="1643"/>
                    <a:pt x="443" y="1659"/>
                  </a:cubicBezTo>
                  <a:cubicBezTo>
                    <a:pt x="451" y="1667"/>
                    <a:pt x="459" y="1675"/>
                    <a:pt x="459" y="1675"/>
                  </a:cubicBezTo>
                  <a:cubicBezTo>
                    <a:pt x="467" y="1675"/>
                    <a:pt x="467" y="1667"/>
                    <a:pt x="475" y="1659"/>
                  </a:cubicBezTo>
                  <a:cubicBezTo>
                    <a:pt x="491" y="1643"/>
                    <a:pt x="491" y="1627"/>
                    <a:pt x="491" y="1619"/>
                  </a:cubicBezTo>
                  <a:cubicBezTo>
                    <a:pt x="491" y="1604"/>
                    <a:pt x="498" y="1595"/>
                    <a:pt x="506" y="1595"/>
                  </a:cubicBezTo>
                  <a:cubicBezTo>
                    <a:pt x="514" y="1595"/>
                    <a:pt x="522" y="1604"/>
                    <a:pt x="538" y="1604"/>
                  </a:cubicBezTo>
                  <a:cubicBezTo>
                    <a:pt x="546" y="1604"/>
                    <a:pt x="562" y="1611"/>
                    <a:pt x="569" y="1611"/>
                  </a:cubicBezTo>
                  <a:cubicBezTo>
                    <a:pt x="617" y="1611"/>
                    <a:pt x="664" y="1588"/>
                    <a:pt x="672" y="1572"/>
                  </a:cubicBezTo>
                  <a:cubicBezTo>
                    <a:pt x="680" y="1572"/>
                    <a:pt x="680" y="1572"/>
                    <a:pt x="672" y="1564"/>
                  </a:cubicBezTo>
                  <a:cubicBezTo>
                    <a:pt x="664" y="1556"/>
                    <a:pt x="664" y="1556"/>
                    <a:pt x="664" y="1548"/>
                  </a:cubicBezTo>
                  <a:cubicBezTo>
                    <a:pt x="672" y="1540"/>
                    <a:pt x="680" y="1540"/>
                    <a:pt x="704" y="1532"/>
                  </a:cubicBezTo>
                  <a:cubicBezTo>
                    <a:pt x="712" y="1532"/>
                    <a:pt x="712" y="1532"/>
                    <a:pt x="712" y="1532"/>
                  </a:cubicBezTo>
                  <a:cubicBezTo>
                    <a:pt x="767" y="1517"/>
                    <a:pt x="822" y="1509"/>
                    <a:pt x="815" y="1493"/>
                  </a:cubicBezTo>
                  <a:cubicBezTo>
                    <a:pt x="815" y="1485"/>
                    <a:pt x="815" y="1485"/>
                    <a:pt x="815" y="1478"/>
                  </a:cubicBezTo>
                  <a:cubicBezTo>
                    <a:pt x="822" y="1478"/>
                    <a:pt x="822" y="1478"/>
                    <a:pt x="831" y="1478"/>
                  </a:cubicBezTo>
                  <a:lnTo>
                    <a:pt x="838" y="1478"/>
                  </a:lnTo>
                  <a:cubicBezTo>
                    <a:pt x="846" y="1478"/>
                    <a:pt x="854" y="1478"/>
                    <a:pt x="862" y="1478"/>
                  </a:cubicBezTo>
                  <a:cubicBezTo>
                    <a:pt x="878" y="1470"/>
                    <a:pt x="886" y="1446"/>
                    <a:pt x="894" y="1431"/>
                  </a:cubicBezTo>
                  <a:cubicBezTo>
                    <a:pt x="902" y="1415"/>
                    <a:pt x="910" y="1399"/>
                    <a:pt x="925" y="1399"/>
                  </a:cubicBezTo>
                  <a:cubicBezTo>
                    <a:pt x="933" y="1399"/>
                    <a:pt x="949" y="1391"/>
                    <a:pt x="949" y="1383"/>
                  </a:cubicBezTo>
                  <a:cubicBezTo>
                    <a:pt x="949" y="1383"/>
                    <a:pt x="949" y="1375"/>
                    <a:pt x="933" y="1375"/>
                  </a:cubicBezTo>
                  <a:cubicBezTo>
                    <a:pt x="917" y="1367"/>
                    <a:pt x="910" y="1367"/>
                    <a:pt x="902" y="1367"/>
                  </a:cubicBezTo>
                  <a:cubicBezTo>
                    <a:pt x="886" y="1367"/>
                    <a:pt x="878" y="1367"/>
                    <a:pt x="878" y="1359"/>
                  </a:cubicBezTo>
                  <a:cubicBezTo>
                    <a:pt x="878" y="1352"/>
                    <a:pt x="878" y="1344"/>
                    <a:pt x="894" y="1328"/>
                  </a:cubicBezTo>
                  <a:cubicBezTo>
                    <a:pt x="910" y="1304"/>
                    <a:pt x="910" y="1280"/>
                    <a:pt x="917" y="1265"/>
                  </a:cubicBezTo>
                  <a:cubicBezTo>
                    <a:pt x="925" y="1249"/>
                    <a:pt x="933" y="1233"/>
                    <a:pt x="949" y="1209"/>
                  </a:cubicBezTo>
                  <a:cubicBezTo>
                    <a:pt x="957" y="1209"/>
                    <a:pt x="957" y="1201"/>
                    <a:pt x="965" y="1193"/>
                  </a:cubicBezTo>
                  <a:cubicBezTo>
                    <a:pt x="981" y="1170"/>
                    <a:pt x="981" y="1170"/>
                    <a:pt x="989" y="1138"/>
                  </a:cubicBezTo>
                  <a:cubicBezTo>
                    <a:pt x="989" y="1114"/>
                    <a:pt x="989" y="1106"/>
                    <a:pt x="997" y="1099"/>
                  </a:cubicBezTo>
                  <a:cubicBezTo>
                    <a:pt x="1004" y="1091"/>
                    <a:pt x="1004" y="1083"/>
                    <a:pt x="1012" y="1051"/>
                  </a:cubicBezTo>
                  <a:cubicBezTo>
                    <a:pt x="1020" y="1027"/>
                    <a:pt x="1020" y="1004"/>
                    <a:pt x="1020" y="988"/>
                  </a:cubicBezTo>
                  <a:cubicBezTo>
                    <a:pt x="1020" y="956"/>
                    <a:pt x="1020" y="932"/>
                    <a:pt x="1044" y="917"/>
                  </a:cubicBezTo>
                  <a:cubicBezTo>
                    <a:pt x="1060" y="917"/>
                    <a:pt x="1068" y="909"/>
                    <a:pt x="1075" y="901"/>
                  </a:cubicBezTo>
                  <a:cubicBezTo>
                    <a:pt x="1084" y="893"/>
                    <a:pt x="1091" y="885"/>
                    <a:pt x="1107" y="885"/>
                  </a:cubicBezTo>
                  <a:cubicBezTo>
                    <a:pt x="1115" y="885"/>
                    <a:pt x="1115" y="893"/>
                    <a:pt x="1123" y="901"/>
                  </a:cubicBezTo>
                  <a:cubicBezTo>
                    <a:pt x="1131" y="901"/>
                    <a:pt x="1131" y="901"/>
                    <a:pt x="1131" y="901"/>
                  </a:cubicBezTo>
                  <a:cubicBezTo>
                    <a:pt x="1147" y="917"/>
                    <a:pt x="1170" y="941"/>
                    <a:pt x="1186" y="941"/>
                  </a:cubicBezTo>
                  <a:lnTo>
                    <a:pt x="1186" y="941"/>
                  </a:lnTo>
                  <a:cubicBezTo>
                    <a:pt x="1202" y="925"/>
                    <a:pt x="1194" y="917"/>
                    <a:pt x="1194" y="901"/>
                  </a:cubicBezTo>
                  <a:cubicBezTo>
                    <a:pt x="1194" y="893"/>
                    <a:pt x="1194" y="893"/>
                    <a:pt x="1194" y="893"/>
                  </a:cubicBezTo>
                  <a:cubicBezTo>
                    <a:pt x="1194" y="885"/>
                    <a:pt x="1202" y="861"/>
                    <a:pt x="1210" y="846"/>
                  </a:cubicBezTo>
                  <a:cubicBezTo>
                    <a:pt x="1226" y="838"/>
                    <a:pt x="1234" y="830"/>
                    <a:pt x="1242" y="838"/>
                  </a:cubicBezTo>
                  <a:cubicBezTo>
                    <a:pt x="1250" y="846"/>
                    <a:pt x="1250" y="846"/>
                    <a:pt x="1257" y="846"/>
                  </a:cubicBezTo>
                  <a:cubicBezTo>
                    <a:pt x="1257" y="846"/>
                    <a:pt x="1257" y="846"/>
                    <a:pt x="1257" y="822"/>
                  </a:cubicBezTo>
                  <a:cubicBezTo>
                    <a:pt x="1257" y="806"/>
                    <a:pt x="1257" y="798"/>
                    <a:pt x="1250" y="790"/>
                  </a:cubicBezTo>
                  <a:cubicBezTo>
                    <a:pt x="1250" y="774"/>
                    <a:pt x="1250" y="766"/>
                    <a:pt x="1250" y="759"/>
                  </a:cubicBezTo>
                  <a:cubicBezTo>
                    <a:pt x="1250" y="759"/>
                    <a:pt x="1257" y="759"/>
                    <a:pt x="1265" y="759"/>
                  </a:cubicBezTo>
                  <a:cubicBezTo>
                    <a:pt x="1273" y="759"/>
                    <a:pt x="1289" y="759"/>
                    <a:pt x="1297" y="759"/>
                  </a:cubicBezTo>
                  <a:cubicBezTo>
                    <a:pt x="1305" y="759"/>
                    <a:pt x="1313" y="759"/>
                    <a:pt x="1321" y="759"/>
                  </a:cubicBezTo>
                  <a:cubicBezTo>
                    <a:pt x="1328" y="759"/>
                    <a:pt x="1337" y="759"/>
                    <a:pt x="1337" y="751"/>
                  </a:cubicBezTo>
                  <a:cubicBezTo>
                    <a:pt x="1344" y="743"/>
                    <a:pt x="1344" y="727"/>
                    <a:pt x="1344" y="719"/>
                  </a:cubicBezTo>
                  <a:cubicBezTo>
                    <a:pt x="1344" y="703"/>
                    <a:pt x="1344" y="679"/>
                    <a:pt x="1376" y="672"/>
                  </a:cubicBezTo>
                  <a:cubicBezTo>
                    <a:pt x="1384" y="672"/>
                    <a:pt x="1392" y="672"/>
                    <a:pt x="1392" y="672"/>
                  </a:cubicBezTo>
                  <a:cubicBezTo>
                    <a:pt x="1408" y="664"/>
                    <a:pt x="1415" y="664"/>
                    <a:pt x="1423" y="624"/>
                  </a:cubicBezTo>
                  <a:cubicBezTo>
                    <a:pt x="1439" y="561"/>
                    <a:pt x="1439" y="514"/>
                    <a:pt x="1439" y="482"/>
                  </a:cubicBezTo>
                  <a:cubicBezTo>
                    <a:pt x="1439" y="458"/>
                    <a:pt x="1439" y="419"/>
                    <a:pt x="1455" y="411"/>
                  </a:cubicBezTo>
                  <a:cubicBezTo>
                    <a:pt x="1463" y="403"/>
                    <a:pt x="1471" y="403"/>
                    <a:pt x="1479" y="403"/>
                  </a:cubicBezTo>
                  <a:cubicBezTo>
                    <a:pt x="1487" y="411"/>
                    <a:pt x="1502" y="419"/>
                    <a:pt x="1518" y="426"/>
                  </a:cubicBezTo>
                  <a:cubicBezTo>
                    <a:pt x="1550" y="450"/>
                    <a:pt x="1590" y="490"/>
                    <a:pt x="1613" y="490"/>
                  </a:cubicBezTo>
                  <a:lnTo>
                    <a:pt x="1621" y="490"/>
                  </a:lnTo>
                  <a:cubicBezTo>
                    <a:pt x="1637" y="490"/>
                    <a:pt x="1661" y="466"/>
                    <a:pt x="1676" y="426"/>
                  </a:cubicBezTo>
                  <a:lnTo>
                    <a:pt x="1676" y="426"/>
                  </a:lnTo>
                  <a:cubicBezTo>
                    <a:pt x="1676" y="419"/>
                    <a:pt x="1676" y="419"/>
                    <a:pt x="1676" y="419"/>
                  </a:cubicBezTo>
                  <a:cubicBezTo>
                    <a:pt x="1676" y="419"/>
                    <a:pt x="1645" y="363"/>
                    <a:pt x="1637" y="348"/>
                  </a:cubicBezTo>
                  <a:cubicBezTo>
                    <a:pt x="1629" y="324"/>
                    <a:pt x="1613" y="308"/>
                    <a:pt x="1581" y="308"/>
                  </a:cubicBezTo>
                  <a:cubicBezTo>
                    <a:pt x="1558" y="308"/>
                    <a:pt x="1534" y="308"/>
                    <a:pt x="1510" y="300"/>
                  </a:cubicBezTo>
                  <a:cubicBezTo>
                    <a:pt x="1510" y="300"/>
                    <a:pt x="1510" y="292"/>
                    <a:pt x="1502" y="292"/>
                  </a:cubicBezTo>
                  <a:cubicBezTo>
                    <a:pt x="1487" y="292"/>
                    <a:pt x="1471" y="308"/>
                    <a:pt x="1463" y="316"/>
                  </a:cubicBezTo>
                  <a:cubicBezTo>
                    <a:pt x="1455" y="324"/>
                    <a:pt x="1439" y="332"/>
                    <a:pt x="1423" y="332"/>
                  </a:cubicBezTo>
                  <a:cubicBezTo>
                    <a:pt x="1415" y="340"/>
                    <a:pt x="1415" y="340"/>
                    <a:pt x="1408" y="340"/>
                  </a:cubicBezTo>
                  <a:cubicBezTo>
                    <a:pt x="1400" y="348"/>
                    <a:pt x="1392" y="355"/>
                    <a:pt x="1384" y="363"/>
                  </a:cubicBezTo>
                  <a:cubicBezTo>
                    <a:pt x="1376" y="379"/>
                    <a:pt x="1368" y="395"/>
                    <a:pt x="1337" y="387"/>
                  </a:cubicBezTo>
                  <a:cubicBezTo>
                    <a:pt x="1305" y="387"/>
                    <a:pt x="1297" y="371"/>
                    <a:pt x="1289" y="363"/>
                  </a:cubicBezTo>
                  <a:cubicBezTo>
                    <a:pt x="1289" y="355"/>
                    <a:pt x="1289" y="355"/>
                    <a:pt x="1289" y="355"/>
                  </a:cubicBezTo>
                  <a:cubicBezTo>
                    <a:pt x="1281" y="355"/>
                    <a:pt x="1265" y="395"/>
                    <a:pt x="1257" y="419"/>
                  </a:cubicBezTo>
                  <a:cubicBezTo>
                    <a:pt x="1250" y="426"/>
                    <a:pt x="1250" y="435"/>
                    <a:pt x="1250" y="435"/>
                  </a:cubicBezTo>
                  <a:lnTo>
                    <a:pt x="1250" y="435"/>
                  </a:lnTo>
                  <a:cubicBezTo>
                    <a:pt x="1242" y="450"/>
                    <a:pt x="1242" y="458"/>
                    <a:pt x="1234" y="458"/>
                  </a:cubicBezTo>
                  <a:cubicBezTo>
                    <a:pt x="1226" y="458"/>
                    <a:pt x="1226" y="450"/>
                    <a:pt x="1226" y="450"/>
                  </a:cubicBezTo>
                  <a:cubicBezTo>
                    <a:pt x="1226" y="442"/>
                    <a:pt x="1226" y="442"/>
                    <a:pt x="1218" y="442"/>
                  </a:cubicBezTo>
                  <a:cubicBezTo>
                    <a:pt x="1202" y="442"/>
                    <a:pt x="1186" y="450"/>
                    <a:pt x="1186" y="450"/>
                  </a:cubicBezTo>
                  <a:cubicBezTo>
                    <a:pt x="1060" y="593"/>
                    <a:pt x="1060" y="593"/>
                    <a:pt x="1060" y="593"/>
                  </a:cubicBezTo>
                  <a:cubicBezTo>
                    <a:pt x="1020" y="355"/>
                    <a:pt x="1020" y="355"/>
                    <a:pt x="1020" y="355"/>
                  </a:cubicBezTo>
                  <a:cubicBezTo>
                    <a:pt x="649" y="426"/>
                    <a:pt x="649" y="426"/>
                    <a:pt x="649" y="426"/>
                  </a:cubicBezTo>
                  <a:cubicBezTo>
                    <a:pt x="569" y="8"/>
                    <a:pt x="569" y="8"/>
                    <a:pt x="569" y="8"/>
                  </a:cubicBezTo>
                  <a:cubicBezTo>
                    <a:pt x="569" y="8"/>
                    <a:pt x="569" y="8"/>
                    <a:pt x="562" y="8"/>
                  </a:cubicBezTo>
                  <a:cubicBezTo>
                    <a:pt x="554" y="8"/>
                    <a:pt x="546" y="8"/>
                    <a:pt x="546" y="15"/>
                  </a:cubicBezTo>
                  <a:lnTo>
                    <a:pt x="546" y="15"/>
                  </a:lnTo>
                  <a:cubicBezTo>
                    <a:pt x="546" y="24"/>
                    <a:pt x="554" y="31"/>
                    <a:pt x="554" y="47"/>
                  </a:cubicBezTo>
                  <a:cubicBezTo>
                    <a:pt x="554" y="63"/>
                    <a:pt x="562" y="71"/>
                    <a:pt x="562" y="87"/>
                  </a:cubicBezTo>
                  <a:cubicBezTo>
                    <a:pt x="562" y="95"/>
                    <a:pt x="569" y="110"/>
                    <a:pt x="569" y="118"/>
                  </a:cubicBezTo>
                  <a:cubicBezTo>
                    <a:pt x="578" y="142"/>
                    <a:pt x="585" y="158"/>
                    <a:pt x="569" y="166"/>
                  </a:cubicBezTo>
                  <a:lnTo>
                    <a:pt x="562" y="166"/>
                  </a:lnTo>
                  <a:cubicBezTo>
                    <a:pt x="554" y="174"/>
                    <a:pt x="554" y="174"/>
                    <a:pt x="554" y="197"/>
                  </a:cubicBezTo>
                  <a:cubicBezTo>
                    <a:pt x="554" y="205"/>
                    <a:pt x="554" y="221"/>
                    <a:pt x="562" y="237"/>
                  </a:cubicBezTo>
                  <a:cubicBezTo>
                    <a:pt x="562" y="284"/>
                    <a:pt x="569" y="316"/>
                    <a:pt x="562" y="332"/>
                  </a:cubicBezTo>
                  <a:cubicBezTo>
                    <a:pt x="554" y="332"/>
                    <a:pt x="546" y="332"/>
                    <a:pt x="538" y="340"/>
                  </a:cubicBezTo>
                  <a:cubicBezTo>
                    <a:pt x="530" y="340"/>
                    <a:pt x="514" y="340"/>
                    <a:pt x="522" y="379"/>
                  </a:cubicBezTo>
                  <a:cubicBezTo>
                    <a:pt x="530" y="442"/>
                    <a:pt x="530" y="498"/>
                    <a:pt x="514" y="529"/>
                  </a:cubicBezTo>
                  <a:cubicBezTo>
                    <a:pt x="506" y="537"/>
                    <a:pt x="498" y="545"/>
                    <a:pt x="491" y="561"/>
                  </a:cubicBezTo>
                  <a:cubicBezTo>
                    <a:pt x="467" y="593"/>
                    <a:pt x="451" y="624"/>
                    <a:pt x="427" y="632"/>
                  </a:cubicBezTo>
                  <a:cubicBezTo>
                    <a:pt x="419" y="632"/>
                    <a:pt x="411" y="632"/>
                    <a:pt x="404" y="640"/>
                  </a:cubicBezTo>
                  <a:cubicBezTo>
                    <a:pt x="404" y="640"/>
                    <a:pt x="396" y="640"/>
                    <a:pt x="388" y="640"/>
                  </a:cubicBezTo>
                  <a:cubicBezTo>
                    <a:pt x="380" y="640"/>
                    <a:pt x="372" y="640"/>
                    <a:pt x="364" y="632"/>
                  </a:cubicBezTo>
                  <a:cubicBezTo>
                    <a:pt x="364" y="632"/>
                    <a:pt x="356" y="632"/>
                    <a:pt x="356" y="624"/>
                  </a:cubicBezTo>
                  <a:cubicBezTo>
                    <a:pt x="340" y="616"/>
                    <a:pt x="332" y="608"/>
                    <a:pt x="325" y="608"/>
                  </a:cubicBezTo>
                  <a:cubicBezTo>
                    <a:pt x="325" y="608"/>
                    <a:pt x="317" y="608"/>
                    <a:pt x="317" y="624"/>
                  </a:cubicBezTo>
                  <a:cubicBezTo>
                    <a:pt x="317" y="632"/>
                    <a:pt x="309" y="640"/>
                    <a:pt x="309" y="648"/>
                  </a:cubicBezTo>
                  <a:cubicBezTo>
                    <a:pt x="309" y="672"/>
                    <a:pt x="309" y="688"/>
                    <a:pt x="285" y="695"/>
                  </a:cubicBezTo>
                  <a:cubicBezTo>
                    <a:pt x="285" y="703"/>
                    <a:pt x="277" y="703"/>
                    <a:pt x="269" y="703"/>
                  </a:cubicBezTo>
                  <a:cubicBezTo>
                    <a:pt x="245" y="719"/>
                    <a:pt x="222" y="727"/>
                    <a:pt x="230" y="743"/>
                  </a:cubicBezTo>
                  <a:cubicBezTo>
                    <a:pt x="238" y="774"/>
                    <a:pt x="245" y="861"/>
                    <a:pt x="238" y="877"/>
                  </a:cubicBezTo>
                  <a:cubicBezTo>
                    <a:pt x="238" y="885"/>
                    <a:pt x="230" y="885"/>
                    <a:pt x="230" y="885"/>
                  </a:cubicBezTo>
                  <a:cubicBezTo>
                    <a:pt x="230" y="885"/>
                    <a:pt x="230" y="885"/>
                    <a:pt x="230" y="877"/>
                  </a:cubicBezTo>
                  <a:cubicBezTo>
                    <a:pt x="222" y="877"/>
                    <a:pt x="214" y="869"/>
                    <a:pt x="206" y="861"/>
                  </a:cubicBezTo>
                  <a:cubicBezTo>
                    <a:pt x="190" y="854"/>
                    <a:pt x="182" y="846"/>
                    <a:pt x="174" y="846"/>
                  </a:cubicBezTo>
                  <a:close/>
                </a:path>
              </a:pathLst>
            </a:custGeom>
            <a:solidFill>
              <a:schemeClr val="accent6"/>
            </a:solidFill>
            <a:ln>
              <a:solidFill>
                <a:schemeClr val="bg2"/>
              </a:solidFill>
            </a:ln>
            <a:effectLst/>
          </p:spPr>
          <p:txBody>
            <a:bodyPr wrap="none" anchor="ctr"/>
            <a:lstStyle/>
            <a:p>
              <a:endParaRPr lang="en-US" dirty="0">
                <a:latin typeface="Calibri Light" panose="020F0302020204030204"/>
              </a:endParaRPr>
            </a:p>
          </p:txBody>
        </p:sp>
        <p:sp>
          <p:nvSpPr>
            <p:cNvPr id="138" name="Freeform 779"/>
            <p:cNvSpPr>
              <a:spLocks noChangeArrowheads="1"/>
            </p:cNvSpPr>
            <p:nvPr/>
          </p:nvSpPr>
          <p:spPr bwMode="auto">
            <a:xfrm>
              <a:off x="14832203" y="5711450"/>
              <a:ext cx="1514506" cy="876698"/>
            </a:xfrm>
            <a:custGeom>
              <a:avLst/>
              <a:gdLst>
                <a:gd name="T0" fmla="*/ 2846 w 2879"/>
                <a:gd name="T1" fmla="*/ 1122 h 1668"/>
                <a:gd name="T2" fmla="*/ 2744 w 2879"/>
                <a:gd name="T3" fmla="*/ 1012 h 1668"/>
                <a:gd name="T4" fmla="*/ 2664 w 2879"/>
                <a:gd name="T5" fmla="*/ 1043 h 1668"/>
                <a:gd name="T6" fmla="*/ 2562 w 2879"/>
                <a:gd name="T7" fmla="*/ 1012 h 1668"/>
                <a:gd name="T8" fmla="*/ 2522 w 2879"/>
                <a:gd name="T9" fmla="*/ 949 h 1668"/>
                <a:gd name="T10" fmla="*/ 2641 w 2879"/>
                <a:gd name="T11" fmla="*/ 1012 h 1668"/>
                <a:gd name="T12" fmla="*/ 2657 w 2879"/>
                <a:gd name="T13" fmla="*/ 933 h 1668"/>
                <a:gd name="T14" fmla="*/ 2593 w 2879"/>
                <a:gd name="T15" fmla="*/ 901 h 1668"/>
                <a:gd name="T16" fmla="*/ 2562 w 2879"/>
                <a:gd name="T17" fmla="*/ 877 h 1668"/>
                <a:gd name="T18" fmla="*/ 2585 w 2879"/>
                <a:gd name="T19" fmla="*/ 814 h 1668"/>
                <a:gd name="T20" fmla="*/ 2641 w 2879"/>
                <a:gd name="T21" fmla="*/ 790 h 1668"/>
                <a:gd name="T22" fmla="*/ 2538 w 2879"/>
                <a:gd name="T23" fmla="*/ 727 h 1668"/>
                <a:gd name="T24" fmla="*/ 2514 w 2879"/>
                <a:gd name="T25" fmla="*/ 680 h 1668"/>
                <a:gd name="T26" fmla="*/ 2585 w 2879"/>
                <a:gd name="T27" fmla="*/ 680 h 1668"/>
                <a:gd name="T28" fmla="*/ 2609 w 2879"/>
                <a:gd name="T29" fmla="*/ 593 h 1668"/>
                <a:gd name="T30" fmla="*/ 2498 w 2879"/>
                <a:gd name="T31" fmla="*/ 506 h 1668"/>
                <a:gd name="T32" fmla="*/ 2411 w 2879"/>
                <a:gd name="T33" fmla="*/ 490 h 1668"/>
                <a:gd name="T34" fmla="*/ 2301 w 2879"/>
                <a:gd name="T35" fmla="*/ 427 h 1668"/>
                <a:gd name="T36" fmla="*/ 2158 w 2879"/>
                <a:gd name="T37" fmla="*/ 427 h 1668"/>
                <a:gd name="T38" fmla="*/ 2206 w 2879"/>
                <a:gd name="T39" fmla="*/ 206 h 1668"/>
                <a:gd name="T40" fmla="*/ 2024 w 2879"/>
                <a:gd name="T41" fmla="*/ 119 h 1668"/>
                <a:gd name="T42" fmla="*/ 1921 w 2879"/>
                <a:gd name="T43" fmla="*/ 24 h 1668"/>
                <a:gd name="T44" fmla="*/ 1716 w 2879"/>
                <a:gd name="T45" fmla="*/ 16 h 1668"/>
                <a:gd name="T46" fmla="*/ 1668 w 2879"/>
                <a:gd name="T47" fmla="*/ 229 h 1668"/>
                <a:gd name="T48" fmla="*/ 1581 w 2879"/>
                <a:gd name="T49" fmla="*/ 356 h 1668"/>
                <a:gd name="T50" fmla="*/ 1502 w 2879"/>
                <a:gd name="T51" fmla="*/ 427 h 1668"/>
                <a:gd name="T52" fmla="*/ 1439 w 2879"/>
                <a:gd name="T53" fmla="*/ 498 h 1668"/>
                <a:gd name="T54" fmla="*/ 1360 w 2879"/>
                <a:gd name="T55" fmla="*/ 506 h 1668"/>
                <a:gd name="T56" fmla="*/ 1257 w 2879"/>
                <a:gd name="T57" fmla="*/ 656 h 1668"/>
                <a:gd name="T58" fmla="*/ 1186 w 2879"/>
                <a:gd name="T59" fmla="*/ 822 h 1668"/>
                <a:gd name="T60" fmla="*/ 1170 w 2879"/>
                <a:gd name="T61" fmla="*/ 972 h 1668"/>
                <a:gd name="T62" fmla="*/ 1099 w 2879"/>
                <a:gd name="T63" fmla="*/ 1083 h 1668"/>
                <a:gd name="T64" fmla="*/ 941 w 2879"/>
                <a:gd name="T65" fmla="*/ 1137 h 1668"/>
                <a:gd name="T66" fmla="*/ 775 w 2879"/>
                <a:gd name="T67" fmla="*/ 1216 h 1668"/>
                <a:gd name="T68" fmla="*/ 593 w 2879"/>
                <a:gd name="T69" fmla="*/ 1224 h 1668"/>
                <a:gd name="T70" fmla="*/ 530 w 2879"/>
                <a:gd name="T71" fmla="*/ 1145 h 1668"/>
                <a:gd name="T72" fmla="*/ 364 w 2879"/>
                <a:gd name="T73" fmla="*/ 1319 h 1668"/>
                <a:gd name="T74" fmla="*/ 269 w 2879"/>
                <a:gd name="T75" fmla="*/ 1430 h 1668"/>
                <a:gd name="T76" fmla="*/ 229 w 2879"/>
                <a:gd name="T77" fmla="*/ 1493 h 1668"/>
                <a:gd name="T78" fmla="*/ 142 w 2879"/>
                <a:gd name="T79" fmla="*/ 1588 h 1668"/>
                <a:gd name="T80" fmla="*/ 0 w 2879"/>
                <a:gd name="T81" fmla="*/ 1667 h 1668"/>
                <a:gd name="T82" fmla="*/ 728 w 2879"/>
                <a:gd name="T83" fmla="*/ 1564 h 1668"/>
                <a:gd name="T84" fmla="*/ 2878 w 2879"/>
                <a:gd name="T85" fmla="*/ 1169 h 16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879" h="1668">
                  <a:moveTo>
                    <a:pt x="2846" y="1122"/>
                  </a:moveTo>
                  <a:lnTo>
                    <a:pt x="2846" y="1122"/>
                  </a:lnTo>
                  <a:cubicBezTo>
                    <a:pt x="2822" y="1067"/>
                    <a:pt x="2838" y="1059"/>
                    <a:pt x="2807" y="1036"/>
                  </a:cubicBezTo>
                  <a:cubicBezTo>
                    <a:pt x="2775" y="1012"/>
                    <a:pt x="2767" y="1012"/>
                    <a:pt x="2744" y="1012"/>
                  </a:cubicBezTo>
                  <a:cubicBezTo>
                    <a:pt x="2720" y="1012"/>
                    <a:pt x="2680" y="1012"/>
                    <a:pt x="2672" y="1012"/>
                  </a:cubicBezTo>
                  <a:cubicBezTo>
                    <a:pt x="2672" y="1012"/>
                    <a:pt x="2680" y="1036"/>
                    <a:pt x="2664" y="1043"/>
                  </a:cubicBezTo>
                  <a:cubicBezTo>
                    <a:pt x="2649" y="1043"/>
                    <a:pt x="2633" y="1067"/>
                    <a:pt x="2617" y="1051"/>
                  </a:cubicBezTo>
                  <a:cubicBezTo>
                    <a:pt x="2593" y="1036"/>
                    <a:pt x="2601" y="1051"/>
                    <a:pt x="2562" y="1012"/>
                  </a:cubicBezTo>
                  <a:cubicBezTo>
                    <a:pt x="2530" y="972"/>
                    <a:pt x="2514" y="964"/>
                    <a:pt x="2506" y="957"/>
                  </a:cubicBezTo>
                  <a:cubicBezTo>
                    <a:pt x="2491" y="949"/>
                    <a:pt x="2498" y="933"/>
                    <a:pt x="2522" y="949"/>
                  </a:cubicBezTo>
                  <a:cubicBezTo>
                    <a:pt x="2546" y="964"/>
                    <a:pt x="2546" y="972"/>
                    <a:pt x="2585" y="988"/>
                  </a:cubicBezTo>
                  <a:cubicBezTo>
                    <a:pt x="2625" y="1012"/>
                    <a:pt x="2625" y="1028"/>
                    <a:pt x="2641" y="1012"/>
                  </a:cubicBezTo>
                  <a:cubicBezTo>
                    <a:pt x="2664" y="996"/>
                    <a:pt x="2657" y="988"/>
                    <a:pt x="2672" y="972"/>
                  </a:cubicBezTo>
                  <a:cubicBezTo>
                    <a:pt x="2680" y="964"/>
                    <a:pt x="2672" y="933"/>
                    <a:pt x="2657" y="933"/>
                  </a:cubicBezTo>
                  <a:cubicBezTo>
                    <a:pt x="2649" y="933"/>
                    <a:pt x="2649" y="949"/>
                    <a:pt x="2633" y="925"/>
                  </a:cubicBezTo>
                  <a:cubicBezTo>
                    <a:pt x="2617" y="909"/>
                    <a:pt x="2601" y="885"/>
                    <a:pt x="2593" y="901"/>
                  </a:cubicBezTo>
                  <a:cubicBezTo>
                    <a:pt x="2585" y="917"/>
                    <a:pt x="2577" y="917"/>
                    <a:pt x="2554" y="901"/>
                  </a:cubicBezTo>
                  <a:cubicBezTo>
                    <a:pt x="2538" y="885"/>
                    <a:pt x="2546" y="877"/>
                    <a:pt x="2562" y="877"/>
                  </a:cubicBezTo>
                  <a:cubicBezTo>
                    <a:pt x="2569" y="877"/>
                    <a:pt x="2601" y="870"/>
                    <a:pt x="2593" y="854"/>
                  </a:cubicBezTo>
                  <a:cubicBezTo>
                    <a:pt x="2593" y="830"/>
                    <a:pt x="2569" y="814"/>
                    <a:pt x="2585" y="814"/>
                  </a:cubicBezTo>
                  <a:cubicBezTo>
                    <a:pt x="2601" y="822"/>
                    <a:pt x="2601" y="846"/>
                    <a:pt x="2617" y="846"/>
                  </a:cubicBezTo>
                  <a:cubicBezTo>
                    <a:pt x="2641" y="846"/>
                    <a:pt x="2649" y="806"/>
                    <a:pt x="2641" y="790"/>
                  </a:cubicBezTo>
                  <a:cubicBezTo>
                    <a:pt x="2625" y="767"/>
                    <a:pt x="2625" y="759"/>
                    <a:pt x="2609" y="751"/>
                  </a:cubicBezTo>
                  <a:cubicBezTo>
                    <a:pt x="2593" y="743"/>
                    <a:pt x="2562" y="743"/>
                    <a:pt x="2538" y="727"/>
                  </a:cubicBezTo>
                  <a:cubicBezTo>
                    <a:pt x="2514" y="711"/>
                    <a:pt x="2522" y="719"/>
                    <a:pt x="2498" y="696"/>
                  </a:cubicBezTo>
                  <a:cubicBezTo>
                    <a:pt x="2482" y="672"/>
                    <a:pt x="2506" y="672"/>
                    <a:pt x="2514" y="680"/>
                  </a:cubicBezTo>
                  <a:cubicBezTo>
                    <a:pt x="2522" y="688"/>
                    <a:pt x="2530" y="704"/>
                    <a:pt x="2562" y="704"/>
                  </a:cubicBezTo>
                  <a:cubicBezTo>
                    <a:pt x="2585" y="704"/>
                    <a:pt x="2585" y="711"/>
                    <a:pt x="2585" y="680"/>
                  </a:cubicBezTo>
                  <a:cubicBezTo>
                    <a:pt x="2585" y="648"/>
                    <a:pt x="2562" y="624"/>
                    <a:pt x="2585" y="624"/>
                  </a:cubicBezTo>
                  <a:cubicBezTo>
                    <a:pt x="2601" y="624"/>
                    <a:pt x="2617" y="593"/>
                    <a:pt x="2609" y="593"/>
                  </a:cubicBezTo>
                  <a:cubicBezTo>
                    <a:pt x="2601" y="585"/>
                    <a:pt x="2585" y="569"/>
                    <a:pt x="2554" y="561"/>
                  </a:cubicBezTo>
                  <a:cubicBezTo>
                    <a:pt x="2530" y="546"/>
                    <a:pt x="2498" y="537"/>
                    <a:pt x="2498" y="506"/>
                  </a:cubicBezTo>
                  <a:cubicBezTo>
                    <a:pt x="2498" y="498"/>
                    <a:pt x="2498" y="490"/>
                    <a:pt x="2498" y="482"/>
                  </a:cubicBezTo>
                  <a:cubicBezTo>
                    <a:pt x="2482" y="482"/>
                    <a:pt x="2443" y="498"/>
                    <a:pt x="2411" y="490"/>
                  </a:cubicBezTo>
                  <a:cubicBezTo>
                    <a:pt x="2372" y="482"/>
                    <a:pt x="2332" y="466"/>
                    <a:pt x="2301" y="459"/>
                  </a:cubicBezTo>
                  <a:cubicBezTo>
                    <a:pt x="2277" y="443"/>
                    <a:pt x="2309" y="435"/>
                    <a:pt x="2301" y="427"/>
                  </a:cubicBezTo>
                  <a:cubicBezTo>
                    <a:pt x="2293" y="411"/>
                    <a:pt x="2253" y="403"/>
                    <a:pt x="2238" y="427"/>
                  </a:cubicBezTo>
                  <a:cubicBezTo>
                    <a:pt x="2214" y="443"/>
                    <a:pt x="2174" y="451"/>
                    <a:pt x="2158" y="427"/>
                  </a:cubicBezTo>
                  <a:cubicBezTo>
                    <a:pt x="2143" y="403"/>
                    <a:pt x="2166" y="348"/>
                    <a:pt x="2190" y="308"/>
                  </a:cubicBezTo>
                  <a:cubicBezTo>
                    <a:pt x="2214" y="269"/>
                    <a:pt x="2206" y="237"/>
                    <a:pt x="2206" y="206"/>
                  </a:cubicBezTo>
                  <a:cubicBezTo>
                    <a:pt x="2206" y="174"/>
                    <a:pt x="2127" y="142"/>
                    <a:pt x="2103" y="126"/>
                  </a:cubicBezTo>
                  <a:cubicBezTo>
                    <a:pt x="2079" y="111"/>
                    <a:pt x="2032" y="126"/>
                    <a:pt x="2024" y="119"/>
                  </a:cubicBezTo>
                  <a:cubicBezTo>
                    <a:pt x="2008" y="103"/>
                    <a:pt x="2008" y="55"/>
                    <a:pt x="2000" y="31"/>
                  </a:cubicBezTo>
                  <a:cubicBezTo>
                    <a:pt x="2000" y="16"/>
                    <a:pt x="1937" y="24"/>
                    <a:pt x="1921" y="24"/>
                  </a:cubicBezTo>
                  <a:cubicBezTo>
                    <a:pt x="1905" y="71"/>
                    <a:pt x="1882" y="103"/>
                    <a:pt x="1850" y="103"/>
                  </a:cubicBezTo>
                  <a:cubicBezTo>
                    <a:pt x="1811" y="95"/>
                    <a:pt x="1739" y="24"/>
                    <a:pt x="1716" y="16"/>
                  </a:cubicBezTo>
                  <a:cubicBezTo>
                    <a:pt x="1692" y="0"/>
                    <a:pt x="1676" y="47"/>
                    <a:pt x="1676" y="87"/>
                  </a:cubicBezTo>
                  <a:cubicBezTo>
                    <a:pt x="1684" y="126"/>
                    <a:pt x="1676" y="174"/>
                    <a:pt x="1668" y="229"/>
                  </a:cubicBezTo>
                  <a:cubicBezTo>
                    <a:pt x="1652" y="293"/>
                    <a:pt x="1645" y="269"/>
                    <a:pt x="1613" y="277"/>
                  </a:cubicBezTo>
                  <a:cubicBezTo>
                    <a:pt x="1581" y="284"/>
                    <a:pt x="1589" y="324"/>
                    <a:pt x="1581" y="356"/>
                  </a:cubicBezTo>
                  <a:cubicBezTo>
                    <a:pt x="1574" y="379"/>
                    <a:pt x="1534" y="364"/>
                    <a:pt x="1502" y="364"/>
                  </a:cubicBezTo>
                  <a:cubicBezTo>
                    <a:pt x="1471" y="364"/>
                    <a:pt x="1502" y="395"/>
                    <a:pt x="1502" y="427"/>
                  </a:cubicBezTo>
                  <a:cubicBezTo>
                    <a:pt x="1502" y="459"/>
                    <a:pt x="1494" y="459"/>
                    <a:pt x="1479" y="451"/>
                  </a:cubicBezTo>
                  <a:cubicBezTo>
                    <a:pt x="1455" y="435"/>
                    <a:pt x="1431" y="482"/>
                    <a:pt x="1439" y="498"/>
                  </a:cubicBezTo>
                  <a:cubicBezTo>
                    <a:pt x="1439" y="522"/>
                    <a:pt x="1439" y="537"/>
                    <a:pt x="1431" y="546"/>
                  </a:cubicBezTo>
                  <a:cubicBezTo>
                    <a:pt x="1415" y="561"/>
                    <a:pt x="1384" y="530"/>
                    <a:pt x="1360" y="506"/>
                  </a:cubicBezTo>
                  <a:cubicBezTo>
                    <a:pt x="1336" y="482"/>
                    <a:pt x="1328" y="506"/>
                    <a:pt x="1281" y="530"/>
                  </a:cubicBezTo>
                  <a:cubicBezTo>
                    <a:pt x="1241" y="553"/>
                    <a:pt x="1273" y="593"/>
                    <a:pt x="1257" y="656"/>
                  </a:cubicBezTo>
                  <a:cubicBezTo>
                    <a:pt x="1241" y="719"/>
                    <a:pt x="1234" y="696"/>
                    <a:pt x="1226" y="743"/>
                  </a:cubicBezTo>
                  <a:cubicBezTo>
                    <a:pt x="1218" y="783"/>
                    <a:pt x="1218" y="783"/>
                    <a:pt x="1186" y="822"/>
                  </a:cubicBezTo>
                  <a:cubicBezTo>
                    <a:pt x="1162" y="862"/>
                    <a:pt x="1162" y="877"/>
                    <a:pt x="1131" y="933"/>
                  </a:cubicBezTo>
                  <a:cubicBezTo>
                    <a:pt x="1099" y="980"/>
                    <a:pt x="1131" y="957"/>
                    <a:pt x="1170" y="972"/>
                  </a:cubicBezTo>
                  <a:cubicBezTo>
                    <a:pt x="1210" y="988"/>
                    <a:pt x="1178" y="1004"/>
                    <a:pt x="1162" y="1004"/>
                  </a:cubicBezTo>
                  <a:cubicBezTo>
                    <a:pt x="1139" y="1004"/>
                    <a:pt x="1131" y="1067"/>
                    <a:pt x="1099" y="1083"/>
                  </a:cubicBezTo>
                  <a:cubicBezTo>
                    <a:pt x="1068" y="1098"/>
                    <a:pt x="1052" y="1075"/>
                    <a:pt x="1059" y="1098"/>
                  </a:cubicBezTo>
                  <a:cubicBezTo>
                    <a:pt x="1059" y="1114"/>
                    <a:pt x="1012" y="1129"/>
                    <a:pt x="941" y="1137"/>
                  </a:cubicBezTo>
                  <a:cubicBezTo>
                    <a:pt x="870" y="1153"/>
                    <a:pt x="925" y="1169"/>
                    <a:pt x="917" y="1185"/>
                  </a:cubicBezTo>
                  <a:cubicBezTo>
                    <a:pt x="901" y="1193"/>
                    <a:pt x="838" y="1232"/>
                    <a:pt x="775" y="1216"/>
                  </a:cubicBezTo>
                  <a:cubicBezTo>
                    <a:pt x="712" y="1193"/>
                    <a:pt x="751" y="1216"/>
                    <a:pt x="720" y="1264"/>
                  </a:cubicBezTo>
                  <a:cubicBezTo>
                    <a:pt x="680" y="1311"/>
                    <a:pt x="688" y="1240"/>
                    <a:pt x="593" y="1224"/>
                  </a:cubicBezTo>
                  <a:cubicBezTo>
                    <a:pt x="498" y="1200"/>
                    <a:pt x="554" y="1185"/>
                    <a:pt x="530" y="1153"/>
                  </a:cubicBezTo>
                  <a:lnTo>
                    <a:pt x="530" y="1145"/>
                  </a:lnTo>
                  <a:cubicBezTo>
                    <a:pt x="506" y="1177"/>
                    <a:pt x="467" y="1216"/>
                    <a:pt x="459" y="1232"/>
                  </a:cubicBezTo>
                  <a:cubicBezTo>
                    <a:pt x="443" y="1248"/>
                    <a:pt x="380" y="1303"/>
                    <a:pt x="364" y="1319"/>
                  </a:cubicBezTo>
                  <a:cubicBezTo>
                    <a:pt x="340" y="1327"/>
                    <a:pt x="301" y="1351"/>
                    <a:pt x="301" y="1375"/>
                  </a:cubicBezTo>
                  <a:cubicBezTo>
                    <a:pt x="301" y="1398"/>
                    <a:pt x="277" y="1422"/>
                    <a:pt x="269" y="1430"/>
                  </a:cubicBezTo>
                  <a:cubicBezTo>
                    <a:pt x="261" y="1438"/>
                    <a:pt x="253" y="1422"/>
                    <a:pt x="253" y="1453"/>
                  </a:cubicBezTo>
                  <a:cubicBezTo>
                    <a:pt x="245" y="1485"/>
                    <a:pt x="253" y="1485"/>
                    <a:pt x="229" y="1493"/>
                  </a:cubicBezTo>
                  <a:cubicBezTo>
                    <a:pt x="214" y="1509"/>
                    <a:pt x="182" y="1493"/>
                    <a:pt x="174" y="1533"/>
                  </a:cubicBezTo>
                  <a:cubicBezTo>
                    <a:pt x="166" y="1572"/>
                    <a:pt x="158" y="1588"/>
                    <a:pt x="142" y="1588"/>
                  </a:cubicBezTo>
                  <a:cubicBezTo>
                    <a:pt x="119" y="1588"/>
                    <a:pt x="119" y="1564"/>
                    <a:pt x="95" y="1588"/>
                  </a:cubicBezTo>
                  <a:cubicBezTo>
                    <a:pt x="87" y="1604"/>
                    <a:pt x="40" y="1635"/>
                    <a:pt x="0" y="1667"/>
                  </a:cubicBezTo>
                  <a:cubicBezTo>
                    <a:pt x="293" y="1627"/>
                    <a:pt x="514" y="1588"/>
                    <a:pt x="546" y="1588"/>
                  </a:cubicBezTo>
                  <a:cubicBezTo>
                    <a:pt x="617" y="1572"/>
                    <a:pt x="704" y="1556"/>
                    <a:pt x="728" y="1564"/>
                  </a:cubicBezTo>
                  <a:cubicBezTo>
                    <a:pt x="751" y="1572"/>
                    <a:pt x="822" y="1556"/>
                    <a:pt x="822" y="1556"/>
                  </a:cubicBezTo>
                  <a:cubicBezTo>
                    <a:pt x="1700" y="1446"/>
                    <a:pt x="2704" y="1209"/>
                    <a:pt x="2878" y="1169"/>
                  </a:cubicBezTo>
                  <a:cubicBezTo>
                    <a:pt x="2862" y="1153"/>
                    <a:pt x="2862" y="1161"/>
                    <a:pt x="2846" y="1122"/>
                  </a:cubicBezTo>
                </a:path>
              </a:pathLst>
            </a:custGeom>
            <a:solidFill>
              <a:schemeClr val="accent6"/>
            </a:solidFill>
            <a:ln>
              <a:solidFill>
                <a:schemeClr val="bg2"/>
              </a:solidFill>
            </a:ln>
            <a:effectLst/>
          </p:spPr>
          <p:txBody>
            <a:bodyPr wrap="none" anchor="ctr"/>
            <a:lstStyle/>
            <a:p>
              <a:endParaRPr lang="en-US" dirty="0">
                <a:latin typeface="Calibri Light" panose="020F0302020204030204"/>
              </a:endParaRPr>
            </a:p>
          </p:txBody>
        </p:sp>
        <p:sp>
          <p:nvSpPr>
            <p:cNvPr id="139" name="Freeform 780"/>
            <p:cNvSpPr>
              <a:spLocks noChangeArrowheads="1"/>
            </p:cNvSpPr>
            <p:nvPr/>
          </p:nvSpPr>
          <p:spPr bwMode="auto">
            <a:xfrm>
              <a:off x="14825244" y="5716089"/>
              <a:ext cx="1523785" cy="872059"/>
            </a:xfrm>
            <a:custGeom>
              <a:avLst/>
              <a:gdLst>
                <a:gd name="T0" fmla="*/ 143 w 2895"/>
                <a:gd name="T1" fmla="*/ 1572 h 1660"/>
                <a:gd name="T2" fmla="*/ 261 w 2895"/>
                <a:gd name="T3" fmla="*/ 1469 h 1660"/>
                <a:gd name="T4" fmla="*/ 380 w 2895"/>
                <a:gd name="T5" fmla="*/ 1303 h 1660"/>
                <a:gd name="T6" fmla="*/ 554 w 2895"/>
                <a:gd name="T7" fmla="*/ 1177 h 1660"/>
                <a:gd name="T8" fmla="*/ 744 w 2895"/>
                <a:gd name="T9" fmla="*/ 1216 h 1660"/>
                <a:gd name="T10" fmla="*/ 917 w 2895"/>
                <a:gd name="T11" fmla="*/ 1145 h 1660"/>
                <a:gd name="T12" fmla="*/ 1091 w 2895"/>
                <a:gd name="T13" fmla="*/ 1075 h 1660"/>
                <a:gd name="T14" fmla="*/ 1155 w 2895"/>
                <a:gd name="T15" fmla="*/ 964 h 1660"/>
                <a:gd name="T16" fmla="*/ 1242 w 2895"/>
                <a:gd name="T17" fmla="*/ 735 h 1660"/>
                <a:gd name="T18" fmla="*/ 1360 w 2895"/>
                <a:gd name="T19" fmla="*/ 482 h 1660"/>
                <a:gd name="T20" fmla="*/ 1447 w 2895"/>
                <a:gd name="T21" fmla="*/ 490 h 1660"/>
                <a:gd name="T22" fmla="*/ 1503 w 2895"/>
                <a:gd name="T23" fmla="*/ 356 h 1660"/>
                <a:gd name="T24" fmla="*/ 1629 w 2895"/>
                <a:gd name="T25" fmla="*/ 269 h 1660"/>
                <a:gd name="T26" fmla="*/ 1771 w 2895"/>
                <a:gd name="T27" fmla="*/ 23 h 1660"/>
                <a:gd name="T28" fmla="*/ 2024 w 2895"/>
                <a:gd name="T29" fmla="*/ 23 h 1660"/>
                <a:gd name="T30" fmla="*/ 2127 w 2895"/>
                <a:gd name="T31" fmla="*/ 118 h 1660"/>
                <a:gd name="T32" fmla="*/ 2206 w 2895"/>
                <a:gd name="T33" fmla="*/ 427 h 1660"/>
                <a:gd name="T34" fmla="*/ 2325 w 2895"/>
                <a:gd name="T35" fmla="*/ 443 h 1660"/>
                <a:gd name="T36" fmla="*/ 2514 w 2895"/>
                <a:gd name="T37" fmla="*/ 482 h 1660"/>
                <a:gd name="T38" fmla="*/ 2601 w 2895"/>
                <a:gd name="T39" fmla="*/ 616 h 1660"/>
                <a:gd name="T40" fmla="*/ 2593 w 2895"/>
                <a:gd name="T41" fmla="*/ 703 h 1660"/>
                <a:gd name="T42" fmla="*/ 2514 w 2895"/>
                <a:gd name="T43" fmla="*/ 672 h 1660"/>
                <a:gd name="T44" fmla="*/ 2649 w 2895"/>
                <a:gd name="T45" fmla="*/ 759 h 1660"/>
                <a:gd name="T46" fmla="*/ 2601 w 2895"/>
                <a:gd name="T47" fmla="*/ 814 h 1660"/>
                <a:gd name="T48" fmla="*/ 2578 w 2895"/>
                <a:gd name="T49" fmla="*/ 893 h 1660"/>
                <a:gd name="T50" fmla="*/ 2665 w 2895"/>
                <a:gd name="T51" fmla="*/ 925 h 1660"/>
                <a:gd name="T52" fmla="*/ 2649 w 2895"/>
                <a:gd name="T53" fmla="*/ 1012 h 1660"/>
                <a:gd name="T54" fmla="*/ 2522 w 2895"/>
                <a:gd name="T55" fmla="*/ 941 h 1660"/>
                <a:gd name="T56" fmla="*/ 2649 w 2895"/>
                <a:gd name="T57" fmla="*/ 1043 h 1660"/>
                <a:gd name="T58" fmla="*/ 2736 w 2895"/>
                <a:gd name="T59" fmla="*/ 996 h 1660"/>
                <a:gd name="T60" fmla="*/ 2894 w 2895"/>
                <a:gd name="T61" fmla="*/ 1153 h 1660"/>
                <a:gd name="T62" fmla="*/ 720 w 2895"/>
                <a:gd name="T63" fmla="*/ 1556 h 1660"/>
                <a:gd name="T64" fmla="*/ 119 w 2895"/>
                <a:gd name="T65" fmla="*/ 1588 h 1660"/>
                <a:gd name="T66" fmla="*/ 838 w 2895"/>
                <a:gd name="T67" fmla="*/ 1548 h 1660"/>
                <a:gd name="T68" fmla="*/ 2760 w 2895"/>
                <a:gd name="T69" fmla="*/ 1004 h 1660"/>
                <a:gd name="T70" fmla="*/ 2665 w 2895"/>
                <a:gd name="T71" fmla="*/ 1043 h 1660"/>
                <a:gd name="T72" fmla="*/ 2514 w 2895"/>
                <a:gd name="T73" fmla="*/ 949 h 1660"/>
                <a:gd name="T74" fmla="*/ 2649 w 2895"/>
                <a:gd name="T75" fmla="*/ 1004 h 1660"/>
                <a:gd name="T76" fmla="*/ 2665 w 2895"/>
                <a:gd name="T77" fmla="*/ 933 h 1660"/>
                <a:gd name="T78" fmla="*/ 2570 w 2895"/>
                <a:gd name="T79" fmla="*/ 893 h 1660"/>
                <a:gd name="T80" fmla="*/ 2593 w 2895"/>
                <a:gd name="T81" fmla="*/ 806 h 1660"/>
                <a:gd name="T82" fmla="*/ 2641 w 2895"/>
                <a:gd name="T83" fmla="*/ 767 h 1660"/>
                <a:gd name="T84" fmla="*/ 2507 w 2895"/>
                <a:gd name="T85" fmla="*/ 664 h 1660"/>
                <a:gd name="T86" fmla="*/ 2593 w 2895"/>
                <a:gd name="T87" fmla="*/ 696 h 1660"/>
                <a:gd name="T88" fmla="*/ 2601 w 2895"/>
                <a:gd name="T89" fmla="*/ 616 h 1660"/>
                <a:gd name="T90" fmla="*/ 2507 w 2895"/>
                <a:gd name="T91" fmla="*/ 482 h 1660"/>
                <a:gd name="T92" fmla="*/ 2309 w 2895"/>
                <a:gd name="T93" fmla="*/ 427 h 1660"/>
                <a:gd name="T94" fmla="*/ 2206 w 2895"/>
                <a:gd name="T95" fmla="*/ 300 h 1660"/>
                <a:gd name="T96" fmla="*/ 2072 w 2895"/>
                <a:gd name="T97" fmla="*/ 111 h 1660"/>
                <a:gd name="T98" fmla="*/ 1937 w 2895"/>
                <a:gd name="T99" fmla="*/ 16 h 1660"/>
                <a:gd name="T100" fmla="*/ 1684 w 2895"/>
                <a:gd name="T101" fmla="*/ 221 h 1660"/>
                <a:gd name="T102" fmla="*/ 1550 w 2895"/>
                <a:gd name="T103" fmla="*/ 363 h 1660"/>
                <a:gd name="T104" fmla="*/ 1487 w 2895"/>
                <a:gd name="T105" fmla="*/ 443 h 1660"/>
                <a:gd name="T106" fmla="*/ 1376 w 2895"/>
                <a:gd name="T107" fmla="*/ 506 h 1660"/>
                <a:gd name="T108" fmla="*/ 1257 w 2895"/>
                <a:gd name="T109" fmla="*/ 703 h 1660"/>
                <a:gd name="T110" fmla="*/ 1139 w 2895"/>
                <a:gd name="T111" fmla="*/ 956 h 1660"/>
                <a:gd name="T112" fmla="*/ 1115 w 2895"/>
                <a:gd name="T113" fmla="*/ 1075 h 1660"/>
                <a:gd name="T114" fmla="*/ 957 w 2895"/>
                <a:gd name="T115" fmla="*/ 1137 h 1660"/>
                <a:gd name="T116" fmla="*/ 759 w 2895"/>
                <a:gd name="T117" fmla="*/ 1201 h 1660"/>
                <a:gd name="T118" fmla="*/ 554 w 2895"/>
                <a:gd name="T119" fmla="*/ 1192 h 1660"/>
                <a:gd name="T120" fmla="*/ 293 w 2895"/>
                <a:gd name="T121" fmla="*/ 1422 h 1660"/>
                <a:gd name="T122" fmla="*/ 230 w 2895"/>
                <a:gd name="T123" fmla="*/ 1493 h 16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95" h="1660">
                  <a:moveTo>
                    <a:pt x="0" y="1659"/>
                  </a:moveTo>
                  <a:lnTo>
                    <a:pt x="0" y="1659"/>
                  </a:lnTo>
                  <a:cubicBezTo>
                    <a:pt x="8" y="1651"/>
                    <a:pt x="8" y="1651"/>
                    <a:pt x="8" y="1651"/>
                  </a:cubicBezTo>
                  <a:cubicBezTo>
                    <a:pt x="64" y="1619"/>
                    <a:pt x="103" y="1588"/>
                    <a:pt x="111" y="1580"/>
                  </a:cubicBezTo>
                  <a:cubicBezTo>
                    <a:pt x="119" y="1572"/>
                    <a:pt x="127" y="1564"/>
                    <a:pt x="135" y="1564"/>
                  </a:cubicBezTo>
                  <a:lnTo>
                    <a:pt x="143" y="1572"/>
                  </a:lnTo>
                  <a:cubicBezTo>
                    <a:pt x="151" y="1572"/>
                    <a:pt x="151" y="1572"/>
                    <a:pt x="158" y="1572"/>
                  </a:cubicBezTo>
                  <a:cubicBezTo>
                    <a:pt x="174" y="1572"/>
                    <a:pt x="174" y="1564"/>
                    <a:pt x="182" y="1532"/>
                  </a:cubicBezTo>
                  <a:lnTo>
                    <a:pt x="182" y="1525"/>
                  </a:lnTo>
                  <a:cubicBezTo>
                    <a:pt x="190" y="1493"/>
                    <a:pt x="214" y="1493"/>
                    <a:pt x="230" y="1493"/>
                  </a:cubicBezTo>
                  <a:cubicBezTo>
                    <a:pt x="238" y="1485"/>
                    <a:pt x="245" y="1485"/>
                    <a:pt x="245" y="1485"/>
                  </a:cubicBezTo>
                  <a:cubicBezTo>
                    <a:pt x="261" y="1477"/>
                    <a:pt x="261" y="1477"/>
                    <a:pt x="261" y="1469"/>
                  </a:cubicBezTo>
                  <a:cubicBezTo>
                    <a:pt x="261" y="1461"/>
                    <a:pt x="261" y="1454"/>
                    <a:pt x="261" y="1445"/>
                  </a:cubicBezTo>
                  <a:cubicBezTo>
                    <a:pt x="261" y="1430"/>
                    <a:pt x="269" y="1422"/>
                    <a:pt x="277" y="1422"/>
                  </a:cubicBezTo>
                  <a:cubicBezTo>
                    <a:pt x="277" y="1422"/>
                    <a:pt x="277" y="1422"/>
                    <a:pt x="285" y="1422"/>
                  </a:cubicBezTo>
                  <a:lnTo>
                    <a:pt x="285" y="1414"/>
                  </a:lnTo>
                  <a:cubicBezTo>
                    <a:pt x="293" y="1406"/>
                    <a:pt x="317" y="1382"/>
                    <a:pt x="317" y="1367"/>
                  </a:cubicBezTo>
                  <a:cubicBezTo>
                    <a:pt x="317" y="1343"/>
                    <a:pt x="356" y="1319"/>
                    <a:pt x="380" y="1303"/>
                  </a:cubicBezTo>
                  <a:cubicBezTo>
                    <a:pt x="396" y="1295"/>
                    <a:pt x="459" y="1240"/>
                    <a:pt x="467" y="1224"/>
                  </a:cubicBezTo>
                  <a:cubicBezTo>
                    <a:pt x="475" y="1208"/>
                    <a:pt x="522" y="1161"/>
                    <a:pt x="538" y="1137"/>
                  </a:cubicBezTo>
                  <a:cubicBezTo>
                    <a:pt x="546" y="1137"/>
                    <a:pt x="546" y="1137"/>
                    <a:pt x="546" y="1137"/>
                  </a:cubicBezTo>
                  <a:lnTo>
                    <a:pt x="546" y="1137"/>
                  </a:lnTo>
                  <a:cubicBezTo>
                    <a:pt x="546" y="1137"/>
                    <a:pt x="546" y="1137"/>
                    <a:pt x="554" y="1145"/>
                  </a:cubicBezTo>
                  <a:cubicBezTo>
                    <a:pt x="562" y="1153"/>
                    <a:pt x="554" y="1169"/>
                    <a:pt x="554" y="1177"/>
                  </a:cubicBezTo>
                  <a:cubicBezTo>
                    <a:pt x="554" y="1185"/>
                    <a:pt x="554" y="1185"/>
                    <a:pt x="554" y="1192"/>
                  </a:cubicBezTo>
                  <a:cubicBezTo>
                    <a:pt x="562" y="1201"/>
                    <a:pt x="578" y="1201"/>
                    <a:pt x="609" y="1208"/>
                  </a:cubicBezTo>
                  <a:cubicBezTo>
                    <a:pt x="657" y="1224"/>
                    <a:pt x="680" y="1240"/>
                    <a:pt x="696" y="1256"/>
                  </a:cubicBezTo>
                  <a:cubicBezTo>
                    <a:pt x="704" y="1264"/>
                    <a:pt x="712" y="1272"/>
                    <a:pt x="712" y="1272"/>
                  </a:cubicBezTo>
                  <a:cubicBezTo>
                    <a:pt x="720" y="1272"/>
                    <a:pt x="720" y="1264"/>
                    <a:pt x="728" y="1256"/>
                  </a:cubicBezTo>
                  <a:cubicBezTo>
                    <a:pt x="744" y="1240"/>
                    <a:pt x="744" y="1224"/>
                    <a:pt x="744" y="1216"/>
                  </a:cubicBezTo>
                  <a:cubicBezTo>
                    <a:pt x="744" y="1201"/>
                    <a:pt x="751" y="1192"/>
                    <a:pt x="759" y="1192"/>
                  </a:cubicBezTo>
                  <a:cubicBezTo>
                    <a:pt x="767" y="1192"/>
                    <a:pt x="775" y="1201"/>
                    <a:pt x="791" y="1201"/>
                  </a:cubicBezTo>
                  <a:cubicBezTo>
                    <a:pt x="799" y="1201"/>
                    <a:pt x="815" y="1208"/>
                    <a:pt x="822" y="1208"/>
                  </a:cubicBezTo>
                  <a:cubicBezTo>
                    <a:pt x="870" y="1208"/>
                    <a:pt x="917" y="1185"/>
                    <a:pt x="925" y="1169"/>
                  </a:cubicBezTo>
                  <a:cubicBezTo>
                    <a:pt x="933" y="1169"/>
                    <a:pt x="933" y="1169"/>
                    <a:pt x="925" y="1161"/>
                  </a:cubicBezTo>
                  <a:cubicBezTo>
                    <a:pt x="917" y="1153"/>
                    <a:pt x="917" y="1153"/>
                    <a:pt x="917" y="1145"/>
                  </a:cubicBezTo>
                  <a:cubicBezTo>
                    <a:pt x="925" y="1137"/>
                    <a:pt x="933" y="1137"/>
                    <a:pt x="957" y="1129"/>
                  </a:cubicBezTo>
                  <a:cubicBezTo>
                    <a:pt x="965" y="1129"/>
                    <a:pt x="965" y="1129"/>
                    <a:pt x="965" y="1129"/>
                  </a:cubicBezTo>
                  <a:cubicBezTo>
                    <a:pt x="1020" y="1114"/>
                    <a:pt x="1075" y="1106"/>
                    <a:pt x="1068" y="1090"/>
                  </a:cubicBezTo>
                  <a:cubicBezTo>
                    <a:pt x="1068" y="1082"/>
                    <a:pt x="1068" y="1082"/>
                    <a:pt x="1068" y="1075"/>
                  </a:cubicBezTo>
                  <a:cubicBezTo>
                    <a:pt x="1075" y="1075"/>
                    <a:pt x="1075" y="1075"/>
                    <a:pt x="1084" y="1075"/>
                  </a:cubicBezTo>
                  <a:lnTo>
                    <a:pt x="1091" y="1075"/>
                  </a:lnTo>
                  <a:cubicBezTo>
                    <a:pt x="1099" y="1075"/>
                    <a:pt x="1107" y="1075"/>
                    <a:pt x="1115" y="1075"/>
                  </a:cubicBezTo>
                  <a:cubicBezTo>
                    <a:pt x="1131" y="1067"/>
                    <a:pt x="1139" y="1043"/>
                    <a:pt x="1147" y="1028"/>
                  </a:cubicBezTo>
                  <a:cubicBezTo>
                    <a:pt x="1155" y="1012"/>
                    <a:pt x="1163" y="996"/>
                    <a:pt x="1178" y="996"/>
                  </a:cubicBezTo>
                  <a:cubicBezTo>
                    <a:pt x="1186" y="996"/>
                    <a:pt x="1202" y="988"/>
                    <a:pt x="1202" y="980"/>
                  </a:cubicBezTo>
                  <a:cubicBezTo>
                    <a:pt x="1202" y="980"/>
                    <a:pt x="1202" y="972"/>
                    <a:pt x="1186" y="972"/>
                  </a:cubicBezTo>
                  <a:cubicBezTo>
                    <a:pt x="1170" y="964"/>
                    <a:pt x="1163" y="964"/>
                    <a:pt x="1155" y="964"/>
                  </a:cubicBezTo>
                  <a:cubicBezTo>
                    <a:pt x="1139" y="964"/>
                    <a:pt x="1131" y="964"/>
                    <a:pt x="1131" y="956"/>
                  </a:cubicBezTo>
                  <a:cubicBezTo>
                    <a:pt x="1131" y="949"/>
                    <a:pt x="1131" y="941"/>
                    <a:pt x="1147" y="925"/>
                  </a:cubicBezTo>
                  <a:cubicBezTo>
                    <a:pt x="1163" y="901"/>
                    <a:pt x="1163" y="877"/>
                    <a:pt x="1170" y="862"/>
                  </a:cubicBezTo>
                  <a:cubicBezTo>
                    <a:pt x="1178" y="846"/>
                    <a:pt x="1186" y="830"/>
                    <a:pt x="1202" y="806"/>
                  </a:cubicBezTo>
                  <a:cubicBezTo>
                    <a:pt x="1210" y="806"/>
                    <a:pt x="1210" y="798"/>
                    <a:pt x="1218" y="790"/>
                  </a:cubicBezTo>
                  <a:cubicBezTo>
                    <a:pt x="1234" y="767"/>
                    <a:pt x="1234" y="767"/>
                    <a:pt x="1242" y="735"/>
                  </a:cubicBezTo>
                  <a:cubicBezTo>
                    <a:pt x="1242" y="711"/>
                    <a:pt x="1242" y="703"/>
                    <a:pt x="1250" y="696"/>
                  </a:cubicBezTo>
                  <a:cubicBezTo>
                    <a:pt x="1257" y="688"/>
                    <a:pt x="1257" y="680"/>
                    <a:pt x="1265" y="648"/>
                  </a:cubicBezTo>
                  <a:cubicBezTo>
                    <a:pt x="1273" y="624"/>
                    <a:pt x="1273" y="601"/>
                    <a:pt x="1273" y="585"/>
                  </a:cubicBezTo>
                  <a:cubicBezTo>
                    <a:pt x="1273" y="553"/>
                    <a:pt x="1273" y="529"/>
                    <a:pt x="1297" y="514"/>
                  </a:cubicBezTo>
                  <a:cubicBezTo>
                    <a:pt x="1313" y="514"/>
                    <a:pt x="1321" y="506"/>
                    <a:pt x="1328" y="498"/>
                  </a:cubicBezTo>
                  <a:cubicBezTo>
                    <a:pt x="1337" y="490"/>
                    <a:pt x="1344" y="482"/>
                    <a:pt x="1360" y="482"/>
                  </a:cubicBezTo>
                  <a:cubicBezTo>
                    <a:pt x="1368" y="482"/>
                    <a:pt x="1368" y="490"/>
                    <a:pt x="1376" y="498"/>
                  </a:cubicBezTo>
                  <a:cubicBezTo>
                    <a:pt x="1384" y="498"/>
                    <a:pt x="1384" y="498"/>
                    <a:pt x="1384" y="498"/>
                  </a:cubicBezTo>
                  <a:cubicBezTo>
                    <a:pt x="1400" y="514"/>
                    <a:pt x="1423" y="538"/>
                    <a:pt x="1439" y="538"/>
                  </a:cubicBezTo>
                  <a:lnTo>
                    <a:pt x="1439" y="538"/>
                  </a:lnTo>
                  <a:cubicBezTo>
                    <a:pt x="1455" y="522"/>
                    <a:pt x="1447" y="514"/>
                    <a:pt x="1447" y="498"/>
                  </a:cubicBezTo>
                  <a:cubicBezTo>
                    <a:pt x="1447" y="490"/>
                    <a:pt x="1447" y="490"/>
                    <a:pt x="1447" y="490"/>
                  </a:cubicBezTo>
                  <a:cubicBezTo>
                    <a:pt x="1447" y="482"/>
                    <a:pt x="1455" y="458"/>
                    <a:pt x="1463" y="443"/>
                  </a:cubicBezTo>
                  <a:cubicBezTo>
                    <a:pt x="1479" y="435"/>
                    <a:pt x="1487" y="427"/>
                    <a:pt x="1495" y="435"/>
                  </a:cubicBezTo>
                  <a:cubicBezTo>
                    <a:pt x="1503" y="443"/>
                    <a:pt x="1503" y="443"/>
                    <a:pt x="1510" y="443"/>
                  </a:cubicBezTo>
                  <a:cubicBezTo>
                    <a:pt x="1510" y="443"/>
                    <a:pt x="1510" y="443"/>
                    <a:pt x="1510" y="419"/>
                  </a:cubicBezTo>
                  <a:cubicBezTo>
                    <a:pt x="1510" y="403"/>
                    <a:pt x="1510" y="395"/>
                    <a:pt x="1503" y="387"/>
                  </a:cubicBezTo>
                  <a:cubicBezTo>
                    <a:pt x="1503" y="371"/>
                    <a:pt x="1503" y="363"/>
                    <a:pt x="1503" y="356"/>
                  </a:cubicBezTo>
                  <a:cubicBezTo>
                    <a:pt x="1503" y="356"/>
                    <a:pt x="1510" y="356"/>
                    <a:pt x="1518" y="356"/>
                  </a:cubicBezTo>
                  <a:cubicBezTo>
                    <a:pt x="1526" y="356"/>
                    <a:pt x="1542" y="356"/>
                    <a:pt x="1550" y="356"/>
                  </a:cubicBezTo>
                  <a:cubicBezTo>
                    <a:pt x="1558" y="356"/>
                    <a:pt x="1566" y="356"/>
                    <a:pt x="1574" y="356"/>
                  </a:cubicBezTo>
                  <a:cubicBezTo>
                    <a:pt x="1581" y="356"/>
                    <a:pt x="1590" y="356"/>
                    <a:pt x="1590" y="348"/>
                  </a:cubicBezTo>
                  <a:cubicBezTo>
                    <a:pt x="1597" y="340"/>
                    <a:pt x="1597" y="324"/>
                    <a:pt x="1597" y="316"/>
                  </a:cubicBezTo>
                  <a:cubicBezTo>
                    <a:pt x="1597" y="300"/>
                    <a:pt x="1597" y="276"/>
                    <a:pt x="1629" y="269"/>
                  </a:cubicBezTo>
                  <a:cubicBezTo>
                    <a:pt x="1637" y="269"/>
                    <a:pt x="1645" y="269"/>
                    <a:pt x="1645" y="269"/>
                  </a:cubicBezTo>
                  <a:cubicBezTo>
                    <a:pt x="1661" y="261"/>
                    <a:pt x="1668" y="261"/>
                    <a:pt x="1676" y="221"/>
                  </a:cubicBezTo>
                  <a:cubicBezTo>
                    <a:pt x="1692" y="158"/>
                    <a:pt x="1692" y="111"/>
                    <a:pt x="1692" y="79"/>
                  </a:cubicBezTo>
                  <a:cubicBezTo>
                    <a:pt x="1692" y="55"/>
                    <a:pt x="1692" y="16"/>
                    <a:pt x="1708" y="8"/>
                  </a:cubicBezTo>
                  <a:cubicBezTo>
                    <a:pt x="1716" y="0"/>
                    <a:pt x="1724" y="0"/>
                    <a:pt x="1732" y="0"/>
                  </a:cubicBezTo>
                  <a:cubicBezTo>
                    <a:pt x="1740" y="8"/>
                    <a:pt x="1755" y="16"/>
                    <a:pt x="1771" y="23"/>
                  </a:cubicBezTo>
                  <a:cubicBezTo>
                    <a:pt x="1803" y="47"/>
                    <a:pt x="1843" y="87"/>
                    <a:pt x="1866" y="87"/>
                  </a:cubicBezTo>
                  <a:cubicBezTo>
                    <a:pt x="1890" y="95"/>
                    <a:pt x="1914" y="63"/>
                    <a:pt x="1937" y="16"/>
                  </a:cubicBezTo>
                  <a:lnTo>
                    <a:pt x="1937" y="16"/>
                  </a:lnTo>
                  <a:lnTo>
                    <a:pt x="1937" y="16"/>
                  </a:lnTo>
                  <a:cubicBezTo>
                    <a:pt x="1945" y="8"/>
                    <a:pt x="1961" y="8"/>
                    <a:pt x="1977" y="8"/>
                  </a:cubicBezTo>
                  <a:cubicBezTo>
                    <a:pt x="2008" y="8"/>
                    <a:pt x="2024" y="16"/>
                    <a:pt x="2024" y="23"/>
                  </a:cubicBezTo>
                  <a:cubicBezTo>
                    <a:pt x="2024" y="32"/>
                    <a:pt x="2024" y="39"/>
                    <a:pt x="2024" y="47"/>
                  </a:cubicBezTo>
                  <a:cubicBezTo>
                    <a:pt x="2032" y="71"/>
                    <a:pt x="2032" y="95"/>
                    <a:pt x="2040" y="103"/>
                  </a:cubicBezTo>
                  <a:cubicBezTo>
                    <a:pt x="2040" y="103"/>
                    <a:pt x="2048" y="111"/>
                    <a:pt x="2056" y="111"/>
                  </a:cubicBezTo>
                  <a:cubicBezTo>
                    <a:pt x="2056" y="111"/>
                    <a:pt x="2064" y="103"/>
                    <a:pt x="2072" y="103"/>
                  </a:cubicBezTo>
                  <a:cubicBezTo>
                    <a:pt x="2072" y="103"/>
                    <a:pt x="2080" y="103"/>
                    <a:pt x="2087" y="103"/>
                  </a:cubicBezTo>
                  <a:cubicBezTo>
                    <a:pt x="2095" y="103"/>
                    <a:pt x="2111" y="111"/>
                    <a:pt x="2127" y="118"/>
                  </a:cubicBezTo>
                  <a:cubicBezTo>
                    <a:pt x="2127" y="118"/>
                    <a:pt x="2135" y="126"/>
                    <a:pt x="2151" y="126"/>
                  </a:cubicBezTo>
                  <a:cubicBezTo>
                    <a:pt x="2182" y="150"/>
                    <a:pt x="2222" y="174"/>
                    <a:pt x="2230" y="198"/>
                  </a:cubicBezTo>
                  <a:cubicBezTo>
                    <a:pt x="2230" y="205"/>
                    <a:pt x="2230" y="205"/>
                    <a:pt x="2230" y="213"/>
                  </a:cubicBezTo>
                  <a:cubicBezTo>
                    <a:pt x="2230" y="245"/>
                    <a:pt x="2230" y="269"/>
                    <a:pt x="2214" y="300"/>
                  </a:cubicBezTo>
                  <a:cubicBezTo>
                    <a:pt x="2182" y="356"/>
                    <a:pt x="2167" y="403"/>
                    <a:pt x="2182" y="419"/>
                  </a:cubicBezTo>
                  <a:cubicBezTo>
                    <a:pt x="2182" y="427"/>
                    <a:pt x="2198" y="427"/>
                    <a:pt x="2206" y="427"/>
                  </a:cubicBezTo>
                  <a:cubicBezTo>
                    <a:pt x="2222" y="427"/>
                    <a:pt x="2238" y="427"/>
                    <a:pt x="2245" y="411"/>
                  </a:cubicBezTo>
                  <a:cubicBezTo>
                    <a:pt x="2254" y="403"/>
                    <a:pt x="2269" y="403"/>
                    <a:pt x="2285" y="403"/>
                  </a:cubicBezTo>
                  <a:cubicBezTo>
                    <a:pt x="2293" y="403"/>
                    <a:pt x="2309" y="403"/>
                    <a:pt x="2317" y="419"/>
                  </a:cubicBezTo>
                  <a:cubicBezTo>
                    <a:pt x="2325" y="427"/>
                    <a:pt x="2317" y="427"/>
                    <a:pt x="2317" y="435"/>
                  </a:cubicBezTo>
                  <a:cubicBezTo>
                    <a:pt x="2317" y="435"/>
                    <a:pt x="2309" y="435"/>
                    <a:pt x="2309" y="443"/>
                  </a:cubicBezTo>
                  <a:cubicBezTo>
                    <a:pt x="2309" y="443"/>
                    <a:pt x="2317" y="443"/>
                    <a:pt x="2325" y="443"/>
                  </a:cubicBezTo>
                  <a:cubicBezTo>
                    <a:pt x="2348" y="458"/>
                    <a:pt x="2396" y="474"/>
                    <a:pt x="2427" y="482"/>
                  </a:cubicBezTo>
                  <a:cubicBezTo>
                    <a:pt x="2427" y="482"/>
                    <a:pt x="2435" y="482"/>
                    <a:pt x="2443" y="482"/>
                  </a:cubicBezTo>
                  <a:cubicBezTo>
                    <a:pt x="2451" y="482"/>
                    <a:pt x="2467" y="482"/>
                    <a:pt x="2475" y="474"/>
                  </a:cubicBezTo>
                  <a:cubicBezTo>
                    <a:pt x="2491" y="474"/>
                    <a:pt x="2507" y="474"/>
                    <a:pt x="2514" y="474"/>
                  </a:cubicBezTo>
                  <a:lnTo>
                    <a:pt x="2514" y="474"/>
                  </a:lnTo>
                  <a:cubicBezTo>
                    <a:pt x="2514" y="482"/>
                    <a:pt x="2514" y="482"/>
                    <a:pt x="2514" y="482"/>
                  </a:cubicBezTo>
                  <a:cubicBezTo>
                    <a:pt x="2514" y="482"/>
                    <a:pt x="2514" y="490"/>
                    <a:pt x="2514" y="498"/>
                  </a:cubicBezTo>
                  <a:cubicBezTo>
                    <a:pt x="2514" y="522"/>
                    <a:pt x="2546" y="538"/>
                    <a:pt x="2570" y="545"/>
                  </a:cubicBezTo>
                  <a:lnTo>
                    <a:pt x="2570" y="545"/>
                  </a:lnTo>
                  <a:cubicBezTo>
                    <a:pt x="2593" y="553"/>
                    <a:pt x="2625" y="569"/>
                    <a:pt x="2625" y="577"/>
                  </a:cubicBezTo>
                  <a:cubicBezTo>
                    <a:pt x="2633" y="585"/>
                    <a:pt x="2625" y="593"/>
                    <a:pt x="2625" y="601"/>
                  </a:cubicBezTo>
                  <a:cubicBezTo>
                    <a:pt x="2617" y="609"/>
                    <a:pt x="2609" y="616"/>
                    <a:pt x="2601" y="616"/>
                  </a:cubicBezTo>
                  <a:cubicBezTo>
                    <a:pt x="2593" y="624"/>
                    <a:pt x="2593" y="624"/>
                    <a:pt x="2593" y="624"/>
                  </a:cubicBezTo>
                  <a:cubicBezTo>
                    <a:pt x="2593" y="624"/>
                    <a:pt x="2593" y="632"/>
                    <a:pt x="2593" y="640"/>
                  </a:cubicBezTo>
                  <a:cubicBezTo>
                    <a:pt x="2601" y="648"/>
                    <a:pt x="2601" y="664"/>
                    <a:pt x="2601" y="672"/>
                  </a:cubicBezTo>
                  <a:lnTo>
                    <a:pt x="2601" y="672"/>
                  </a:lnTo>
                  <a:cubicBezTo>
                    <a:pt x="2609" y="688"/>
                    <a:pt x="2609" y="696"/>
                    <a:pt x="2601" y="696"/>
                  </a:cubicBezTo>
                  <a:cubicBezTo>
                    <a:pt x="2601" y="703"/>
                    <a:pt x="2601" y="703"/>
                    <a:pt x="2593" y="703"/>
                  </a:cubicBezTo>
                  <a:cubicBezTo>
                    <a:pt x="2593" y="703"/>
                    <a:pt x="2593" y="703"/>
                    <a:pt x="2585" y="703"/>
                  </a:cubicBezTo>
                  <a:lnTo>
                    <a:pt x="2578" y="703"/>
                  </a:lnTo>
                  <a:cubicBezTo>
                    <a:pt x="2546" y="703"/>
                    <a:pt x="2538" y="688"/>
                    <a:pt x="2530" y="680"/>
                  </a:cubicBezTo>
                  <a:lnTo>
                    <a:pt x="2530" y="672"/>
                  </a:lnTo>
                  <a:cubicBezTo>
                    <a:pt x="2522" y="672"/>
                    <a:pt x="2522" y="672"/>
                    <a:pt x="2514" y="672"/>
                  </a:cubicBezTo>
                  <a:lnTo>
                    <a:pt x="2514" y="672"/>
                  </a:lnTo>
                  <a:cubicBezTo>
                    <a:pt x="2514" y="672"/>
                    <a:pt x="2514" y="672"/>
                    <a:pt x="2522" y="688"/>
                  </a:cubicBezTo>
                  <a:cubicBezTo>
                    <a:pt x="2530" y="703"/>
                    <a:pt x="2530" y="703"/>
                    <a:pt x="2538" y="703"/>
                  </a:cubicBezTo>
                  <a:cubicBezTo>
                    <a:pt x="2546" y="703"/>
                    <a:pt x="2546" y="711"/>
                    <a:pt x="2554" y="711"/>
                  </a:cubicBezTo>
                  <a:cubicBezTo>
                    <a:pt x="2570" y="719"/>
                    <a:pt x="2585" y="727"/>
                    <a:pt x="2601" y="727"/>
                  </a:cubicBezTo>
                  <a:cubicBezTo>
                    <a:pt x="2609" y="727"/>
                    <a:pt x="2617" y="735"/>
                    <a:pt x="2625" y="735"/>
                  </a:cubicBezTo>
                  <a:cubicBezTo>
                    <a:pt x="2641" y="743"/>
                    <a:pt x="2641" y="751"/>
                    <a:pt x="2649" y="759"/>
                  </a:cubicBezTo>
                  <a:cubicBezTo>
                    <a:pt x="2649" y="767"/>
                    <a:pt x="2657" y="775"/>
                    <a:pt x="2657" y="775"/>
                  </a:cubicBezTo>
                  <a:cubicBezTo>
                    <a:pt x="2665" y="790"/>
                    <a:pt x="2665" y="806"/>
                    <a:pt x="2657" y="822"/>
                  </a:cubicBezTo>
                  <a:cubicBezTo>
                    <a:pt x="2657" y="830"/>
                    <a:pt x="2641" y="838"/>
                    <a:pt x="2633" y="838"/>
                  </a:cubicBezTo>
                  <a:cubicBezTo>
                    <a:pt x="2625" y="846"/>
                    <a:pt x="2617" y="830"/>
                    <a:pt x="2617" y="822"/>
                  </a:cubicBezTo>
                  <a:cubicBezTo>
                    <a:pt x="2609" y="822"/>
                    <a:pt x="2609" y="814"/>
                    <a:pt x="2601" y="814"/>
                  </a:cubicBezTo>
                  <a:lnTo>
                    <a:pt x="2601" y="814"/>
                  </a:lnTo>
                  <a:cubicBezTo>
                    <a:pt x="2601" y="814"/>
                    <a:pt x="2601" y="814"/>
                    <a:pt x="2601" y="822"/>
                  </a:cubicBezTo>
                  <a:cubicBezTo>
                    <a:pt x="2609" y="822"/>
                    <a:pt x="2609" y="838"/>
                    <a:pt x="2617" y="846"/>
                  </a:cubicBezTo>
                  <a:cubicBezTo>
                    <a:pt x="2617" y="846"/>
                    <a:pt x="2617" y="854"/>
                    <a:pt x="2609" y="862"/>
                  </a:cubicBezTo>
                  <a:cubicBezTo>
                    <a:pt x="2601" y="869"/>
                    <a:pt x="2578" y="869"/>
                    <a:pt x="2578" y="869"/>
                  </a:cubicBezTo>
                  <a:cubicBezTo>
                    <a:pt x="2570" y="869"/>
                    <a:pt x="2562" y="869"/>
                    <a:pt x="2562" y="877"/>
                  </a:cubicBezTo>
                  <a:cubicBezTo>
                    <a:pt x="2562" y="877"/>
                    <a:pt x="2562" y="885"/>
                    <a:pt x="2578" y="893"/>
                  </a:cubicBezTo>
                  <a:cubicBezTo>
                    <a:pt x="2585" y="901"/>
                    <a:pt x="2593" y="901"/>
                    <a:pt x="2593" y="901"/>
                  </a:cubicBezTo>
                  <a:cubicBezTo>
                    <a:pt x="2601" y="901"/>
                    <a:pt x="2601" y="901"/>
                    <a:pt x="2601" y="893"/>
                  </a:cubicBezTo>
                  <a:cubicBezTo>
                    <a:pt x="2609" y="885"/>
                    <a:pt x="2609" y="885"/>
                    <a:pt x="2617" y="885"/>
                  </a:cubicBezTo>
                  <a:cubicBezTo>
                    <a:pt x="2617" y="885"/>
                    <a:pt x="2625" y="885"/>
                    <a:pt x="2649" y="917"/>
                  </a:cubicBezTo>
                  <a:cubicBezTo>
                    <a:pt x="2657" y="925"/>
                    <a:pt x="2665" y="925"/>
                    <a:pt x="2665" y="925"/>
                  </a:cubicBezTo>
                  <a:lnTo>
                    <a:pt x="2665" y="925"/>
                  </a:lnTo>
                  <a:lnTo>
                    <a:pt x="2673" y="925"/>
                  </a:lnTo>
                  <a:cubicBezTo>
                    <a:pt x="2680" y="925"/>
                    <a:pt x="2688" y="933"/>
                    <a:pt x="2688" y="941"/>
                  </a:cubicBezTo>
                  <a:cubicBezTo>
                    <a:pt x="2696" y="949"/>
                    <a:pt x="2696" y="964"/>
                    <a:pt x="2688" y="972"/>
                  </a:cubicBezTo>
                  <a:cubicBezTo>
                    <a:pt x="2680" y="972"/>
                    <a:pt x="2680" y="980"/>
                    <a:pt x="2680" y="980"/>
                  </a:cubicBezTo>
                  <a:cubicBezTo>
                    <a:pt x="2673" y="988"/>
                    <a:pt x="2673" y="996"/>
                    <a:pt x="2665" y="1004"/>
                  </a:cubicBezTo>
                  <a:cubicBezTo>
                    <a:pt x="2657" y="1012"/>
                    <a:pt x="2649" y="1012"/>
                    <a:pt x="2649" y="1012"/>
                  </a:cubicBezTo>
                  <a:cubicBezTo>
                    <a:pt x="2641" y="1012"/>
                    <a:pt x="2633" y="1012"/>
                    <a:pt x="2625" y="1004"/>
                  </a:cubicBezTo>
                  <a:cubicBezTo>
                    <a:pt x="2617" y="996"/>
                    <a:pt x="2609" y="996"/>
                    <a:pt x="2601" y="988"/>
                  </a:cubicBezTo>
                  <a:cubicBezTo>
                    <a:pt x="2578" y="972"/>
                    <a:pt x="2570" y="964"/>
                    <a:pt x="2562" y="964"/>
                  </a:cubicBezTo>
                  <a:cubicBezTo>
                    <a:pt x="2554" y="956"/>
                    <a:pt x="2546" y="949"/>
                    <a:pt x="2538" y="949"/>
                  </a:cubicBezTo>
                  <a:cubicBezTo>
                    <a:pt x="2530" y="941"/>
                    <a:pt x="2522" y="941"/>
                    <a:pt x="2522" y="941"/>
                  </a:cubicBezTo>
                  <a:lnTo>
                    <a:pt x="2522" y="941"/>
                  </a:lnTo>
                  <a:lnTo>
                    <a:pt x="2522" y="941"/>
                  </a:lnTo>
                  <a:lnTo>
                    <a:pt x="2522" y="949"/>
                  </a:lnTo>
                  <a:cubicBezTo>
                    <a:pt x="2538" y="956"/>
                    <a:pt x="2554" y="964"/>
                    <a:pt x="2585" y="1004"/>
                  </a:cubicBezTo>
                  <a:cubicBezTo>
                    <a:pt x="2601" y="1028"/>
                    <a:pt x="2609" y="1028"/>
                    <a:pt x="2617" y="1028"/>
                  </a:cubicBezTo>
                  <a:cubicBezTo>
                    <a:pt x="2625" y="1028"/>
                    <a:pt x="2625" y="1035"/>
                    <a:pt x="2633" y="1035"/>
                  </a:cubicBezTo>
                  <a:cubicBezTo>
                    <a:pt x="2641" y="1043"/>
                    <a:pt x="2641" y="1043"/>
                    <a:pt x="2649" y="1043"/>
                  </a:cubicBezTo>
                  <a:cubicBezTo>
                    <a:pt x="2657" y="1043"/>
                    <a:pt x="2657" y="1043"/>
                    <a:pt x="2665" y="1035"/>
                  </a:cubicBezTo>
                  <a:lnTo>
                    <a:pt x="2673" y="1028"/>
                  </a:lnTo>
                  <a:cubicBezTo>
                    <a:pt x="2680" y="1028"/>
                    <a:pt x="2680" y="1020"/>
                    <a:pt x="2688" y="1012"/>
                  </a:cubicBezTo>
                  <a:lnTo>
                    <a:pt x="2688" y="1004"/>
                  </a:lnTo>
                  <a:cubicBezTo>
                    <a:pt x="2696" y="996"/>
                    <a:pt x="2696" y="996"/>
                    <a:pt x="2704" y="996"/>
                  </a:cubicBezTo>
                  <a:cubicBezTo>
                    <a:pt x="2712" y="996"/>
                    <a:pt x="2728" y="996"/>
                    <a:pt x="2736" y="996"/>
                  </a:cubicBezTo>
                  <a:cubicBezTo>
                    <a:pt x="2744" y="996"/>
                    <a:pt x="2751" y="1004"/>
                    <a:pt x="2760" y="1004"/>
                  </a:cubicBezTo>
                  <a:cubicBezTo>
                    <a:pt x="2783" y="1004"/>
                    <a:pt x="2799" y="1004"/>
                    <a:pt x="2823" y="1028"/>
                  </a:cubicBezTo>
                  <a:cubicBezTo>
                    <a:pt x="2838" y="1043"/>
                    <a:pt x="2846" y="1051"/>
                    <a:pt x="2846" y="1067"/>
                  </a:cubicBezTo>
                  <a:cubicBezTo>
                    <a:pt x="2846" y="1075"/>
                    <a:pt x="2854" y="1090"/>
                    <a:pt x="2862" y="1114"/>
                  </a:cubicBezTo>
                  <a:cubicBezTo>
                    <a:pt x="2878" y="1137"/>
                    <a:pt x="2878" y="1145"/>
                    <a:pt x="2886" y="1145"/>
                  </a:cubicBezTo>
                  <a:cubicBezTo>
                    <a:pt x="2886" y="1153"/>
                    <a:pt x="2886" y="1153"/>
                    <a:pt x="2894" y="1153"/>
                  </a:cubicBezTo>
                  <a:cubicBezTo>
                    <a:pt x="2894" y="1161"/>
                    <a:pt x="2894" y="1161"/>
                    <a:pt x="2894" y="1161"/>
                  </a:cubicBezTo>
                  <a:lnTo>
                    <a:pt x="2894" y="1161"/>
                  </a:lnTo>
                  <a:cubicBezTo>
                    <a:pt x="2704" y="1208"/>
                    <a:pt x="1708" y="1438"/>
                    <a:pt x="838" y="1556"/>
                  </a:cubicBezTo>
                  <a:cubicBezTo>
                    <a:pt x="838" y="1556"/>
                    <a:pt x="791" y="1564"/>
                    <a:pt x="759" y="1564"/>
                  </a:cubicBezTo>
                  <a:cubicBezTo>
                    <a:pt x="751" y="1564"/>
                    <a:pt x="744" y="1564"/>
                    <a:pt x="744" y="1564"/>
                  </a:cubicBezTo>
                  <a:cubicBezTo>
                    <a:pt x="736" y="1556"/>
                    <a:pt x="736" y="1556"/>
                    <a:pt x="720" y="1556"/>
                  </a:cubicBezTo>
                  <a:cubicBezTo>
                    <a:pt x="680" y="1556"/>
                    <a:pt x="609" y="1572"/>
                    <a:pt x="562" y="1580"/>
                  </a:cubicBezTo>
                  <a:cubicBezTo>
                    <a:pt x="530" y="1588"/>
                    <a:pt x="309" y="1619"/>
                    <a:pt x="16" y="1659"/>
                  </a:cubicBezTo>
                  <a:lnTo>
                    <a:pt x="0" y="1659"/>
                  </a:lnTo>
                  <a:close/>
                  <a:moveTo>
                    <a:pt x="135" y="1572"/>
                  </a:moveTo>
                  <a:lnTo>
                    <a:pt x="135" y="1572"/>
                  </a:lnTo>
                  <a:cubicBezTo>
                    <a:pt x="127" y="1572"/>
                    <a:pt x="127" y="1572"/>
                    <a:pt x="119" y="1588"/>
                  </a:cubicBezTo>
                  <a:cubicBezTo>
                    <a:pt x="103" y="1596"/>
                    <a:pt x="64" y="1627"/>
                    <a:pt x="32" y="1651"/>
                  </a:cubicBezTo>
                  <a:cubicBezTo>
                    <a:pt x="317" y="1612"/>
                    <a:pt x="530" y="1580"/>
                    <a:pt x="562" y="1572"/>
                  </a:cubicBezTo>
                  <a:cubicBezTo>
                    <a:pt x="641" y="1556"/>
                    <a:pt x="696" y="1548"/>
                    <a:pt x="720" y="1548"/>
                  </a:cubicBezTo>
                  <a:cubicBezTo>
                    <a:pt x="736" y="1548"/>
                    <a:pt x="744" y="1556"/>
                    <a:pt x="744" y="1556"/>
                  </a:cubicBezTo>
                  <a:cubicBezTo>
                    <a:pt x="751" y="1556"/>
                    <a:pt x="751" y="1556"/>
                    <a:pt x="759" y="1556"/>
                  </a:cubicBezTo>
                  <a:cubicBezTo>
                    <a:pt x="791" y="1556"/>
                    <a:pt x="838" y="1548"/>
                    <a:pt x="838" y="1548"/>
                  </a:cubicBezTo>
                  <a:cubicBezTo>
                    <a:pt x="1700" y="1438"/>
                    <a:pt x="2680" y="1201"/>
                    <a:pt x="2886" y="1153"/>
                  </a:cubicBezTo>
                  <a:cubicBezTo>
                    <a:pt x="2878" y="1153"/>
                    <a:pt x="2878" y="1153"/>
                    <a:pt x="2878" y="1153"/>
                  </a:cubicBezTo>
                  <a:cubicBezTo>
                    <a:pt x="2878" y="1145"/>
                    <a:pt x="2870" y="1145"/>
                    <a:pt x="2854" y="1114"/>
                  </a:cubicBezTo>
                  <a:cubicBezTo>
                    <a:pt x="2846" y="1090"/>
                    <a:pt x="2838" y="1082"/>
                    <a:pt x="2838" y="1067"/>
                  </a:cubicBezTo>
                  <a:cubicBezTo>
                    <a:pt x="2838" y="1051"/>
                    <a:pt x="2838" y="1043"/>
                    <a:pt x="2823" y="1035"/>
                  </a:cubicBezTo>
                  <a:cubicBezTo>
                    <a:pt x="2791" y="1004"/>
                    <a:pt x="2783" y="1004"/>
                    <a:pt x="2760" y="1004"/>
                  </a:cubicBezTo>
                  <a:cubicBezTo>
                    <a:pt x="2751" y="1004"/>
                    <a:pt x="2744" y="1004"/>
                    <a:pt x="2736" y="1004"/>
                  </a:cubicBezTo>
                  <a:cubicBezTo>
                    <a:pt x="2728" y="1004"/>
                    <a:pt x="2712" y="1004"/>
                    <a:pt x="2704" y="1004"/>
                  </a:cubicBezTo>
                  <a:cubicBezTo>
                    <a:pt x="2696" y="1004"/>
                    <a:pt x="2696" y="1004"/>
                    <a:pt x="2696" y="1004"/>
                  </a:cubicBezTo>
                  <a:lnTo>
                    <a:pt x="2688" y="1012"/>
                  </a:lnTo>
                  <a:cubicBezTo>
                    <a:pt x="2688" y="1020"/>
                    <a:pt x="2688" y="1028"/>
                    <a:pt x="2680" y="1035"/>
                  </a:cubicBezTo>
                  <a:cubicBezTo>
                    <a:pt x="2673" y="1035"/>
                    <a:pt x="2673" y="1043"/>
                    <a:pt x="2665" y="1043"/>
                  </a:cubicBezTo>
                  <a:cubicBezTo>
                    <a:pt x="2665" y="1043"/>
                    <a:pt x="2657" y="1051"/>
                    <a:pt x="2649" y="1051"/>
                  </a:cubicBezTo>
                  <a:cubicBezTo>
                    <a:pt x="2641" y="1051"/>
                    <a:pt x="2633" y="1051"/>
                    <a:pt x="2633" y="1043"/>
                  </a:cubicBezTo>
                  <a:cubicBezTo>
                    <a:pt x="2625" y="1043"/>
                    <a:pt x="2617" y="1035"/>
                    <a:pt x="2617" y="1035"/>
                  </a:cubicBezTo>
                  <a:cubicBezTo>
                    <a:pt x="2609" y="1035"/>
                    <a:pt x="2601" y="1035"/>
                    <a:pt x="2578" y="1004"/>
                  </a:cubicBezTo>
                  <a:cubicBezTo>
                    <a:pt x="2546" y="972"/>
                    <a:pt x="2530" y="956"/>
                    <a:pt x="2522" y="949"/>
                  </a:cubicBezTo>
                  <a:lnTo>
                    <a:pt x="2514" y="949"/>
                  </a:lnTo>
                  <a:lnTo>
                    <a:pt x="2514" y="941"/>
                  </a:lnTo>
                  <a:cubicBezTo>
                    <a:pt x="2514" y="933"/>
                    <a:pt x="2530" y="933"/>
                    <a:pt x="2546" y="941"/>
                  </a:cubicBezTo>
                  <a:cubicBezTo>
                    <a:pt x="2554" y="949"/>
                    <a:pt x="2562" y="949"/>
                    <a:pt x="2562" y="956"/>
                  </a:cubicBezTo>
                  <a:cubicBezTo>
                    <a:pt x="2570" y="964"/>
                    <a:pt x="2578" y="972"/>
                    <a:pt x="2601" y="980"/>
                  </a:cubicBezTo>
                  <a:cubicBezTo>
                    <a:pt x="2617" y="988"/>
                    <a:pt x="2625" y="996"/>
                    <a:pt x="2625" y="996"/>
                  </a:cubicBezTo>
                  <a:cubicBezTo>
                    <a:pt x="2633" y="1004"/>
                    <a:pt x="2641" y="1004"/>
                    <a:pt x="2649" y="1004"/>
                  </a:cubicBezTo>
                  <a:cubicBezTo>
                    <a:pt x="2649" y="1004"/>
                    <a:pt x="2649" y="1004"/>
                    <a:pt x="2657" y="1004"/>
                  </a:cubicBezTo>
                  <a:cubicBezTo>
                    <a:pt x="2665" y="996"/>
                    <a:pt x="2673" y="988"/>
                    <a:pt x="2673" y="980"/>
                  </a:cubicBezTo>
                  <a:cubicBezTo>
                    <a:pt x="2673" y="972"/>
                    <a:pt x="2680" y="972"/>
                    <a:pt x="2680" y="964"/>
                  </a:cubicBezTo>
                  <a:cubicBezTo>
                    <a:pt x="2688" y="964"/>
                    <a:pt x="2688" y="949"/>
                    <a:pt x="2688" y="941"/>
                  </a:cubicBezTo>
                  <a:cubicBezTo>
                    <a:pt x="2680" y="933"/>
                    <a:pt x="2680" y="933"/>
                    <a:pt x="2673" y="933"/>
                  </a:cubicBezTo>
                  <a:cubicBezTo>
                    <a:pt x="2673" y="933"/>
                    <a:pt x="2673" y="933"/>
                    <a:pt x="2665" y="933"/>
                  </a:cubicBezTo>
                  <a:lnTo>
                    <a:pt x="2665" y="933"/>
                  </a:lnTo>
                  <a:cubicBezTo>
                    <a:pt x="2657" y="933"/>
                    <a:pt x="2657" y="933"/>
                    <a:pt x="2649" y="925"/>
                  </a:cubicBezTo>
                  <a:cubicBezTo>
                    <a:pt x="2625" y="901"/>
                    <a:pt x="2617" y="893"/>
                    <a:pt x="2617" y="893"/>
                  </a:cubicBezTo>
                  <a:lnTo>
                    <a:pt x="2609" y="893"/>
                  </a:lnTo>
                  <a:cubicBezTo>
                    <a:pt x="2609" y="901"/>
                    <a:pt x="2601" y="909"/>
                    <a:pt x="2593" y="909"/>
                  </a:cubicBezTo>
                  <a:cubicBezTo>
                    <a:pt x="2585" y="909"/>
                    <a:pt x="2578" y="901"/>
                    <a:pt x="2570" y="893"/>
                  </a:cubicBezTo>
                  <a:cubicBezTo>
                    <a:pt x="2562" y="885"/>
                    <a:pt x="2554" y="877"/>
                    <a:pt x="2554" y="869"/>
                  </a:cubicBezTo>
                  <a:cubicBezTo>
                    <a:pt x="2562" y="869"/>
                    <a:pt x="2562" y="862"/>
                    <a:pt x="2578" y="862"/>
                  </a:cubicBezTo>
                  <a:cubicBezTo>
                    <a:pt x="2585" y="862"/>
                    <a:pt x="2601" y="862"/>
                    <a:pt x="2609" y="854"/>
                  </a:cubicBezTo>
                  <a:lnTo>
                    <a:pt x="2609" y="846"/>
                  </a:lnTo>
                  <a:cubicBezTo>
                    <a:pt x="2609" y="838"/>
                    <a:pt x="2601" y="830"/>
                    <a:pt x="2593" y="822"/>
                  </a:cubicBezTo>
                  <a:cubicBezTo>
                    <a:pt x="2593" y="814"/>
                    <a:pt x="2593" y="806"/>
                    <a:pt x="2593" y="806"/>
                  </a:cubicBezTo>
                  <a:cubicBezTo>
                    <a:pt x="2593" y="806"/>
                    <a:pt x="2593" y="798"/>
                    <a:pt x="2601" y="806"/>
                  </a:cubicBezTo>
                  <a:cubicBezTo>
                    <a:pt x="2609" y="806"/>
                    <a:pt x="2617" y="814"/>
                    <a:pt x="2617" y="822"/>
                  </a:cubicBezTo>
                  <a:cubicBezTo>
                    <a:pt x="2625" y="830"/>
                    <a:pt x="2625" y="838"/>
                    <a:pt x="2633" y="830"/>
                  </a:cubicBezTo>
                  <a:cubicBezTo>
                    <a:pt x="2641" y="830"/>
                    <a:pt x="2649" y="830"/>
                    <a:pt x="2649" y="814"/>
                  </a:cubicBezTo>
                  <a:cubicBezTo>
                    <a:pt x="2657" y="806"/>
                    <a:pt x="2657" y="790"/>
                    <a:pt x="2649" y="782"/>
                  </a:cubicBezTo>
                  <a:cubicBezTo>
                    <a:pt x="2649" y="775"/>
                    <a:pt x="2641" y="767"/>
                    <a:pt x="2641" y="767"/>
                  </a:cubicBezTo>
                  <a:cubicBezTo>
                    <a:pt x="2641" y="751"/>
                    <a:pt x="2633" y="751"/>
                    <a:pt x="2625" y="743"/>
                  </a:cubicBezTo>
                  <a:cubicBezTo>
                    <a:pt x="2617" y="743"/>
                    <a:pt x="2609" y="735"/>
                    <a:pt x="2601" y="735"/>
                  </a:cubicBezTo>
                  <a:cubicBezTo>
                    <a:pt x="2585" y="735"/>
                    <a:pt x="2570" y="727"/>
                    <a:pt x="2554" y="719"/>
                  </a:cubicBezTo>
                  <a:cubicBezTo>
                    <a:pt x="2546" y="711"/>
                    <a:pt x="2538" y="711"/>
                    <a:pt x="2538" y="711"/>
                  </a:cubicBezTo>
                  <a:cubicBezTo>
                    <a:pt x="2530" y="703"/>
                    <a:pt x="2530" y="703"/>
                    <a:pt x="2514" y="688"/>
                  </a:cubicBezTo>
                  <a:cubicBezTo>
                    <a:pt x="2507" y="680"/>
                    <a:pt x="2507" y="672"/>
                    <a:pt x="2507" y="664"/>
                  </a:cubicBezTo>
                  <a:lnTo>
                    <a:pt x="2514" y="664"/>
                  </a:lnTo>
                  <a:cubicBezTo>
                    <a:pt x="2522" y="664"/>
                    <a:pt x="2530" y="664"/>
                    <a:pt x="2530" y="672"/>
                  </a:cubicBezTo>
                  <a:lnTo>
                    <a:pt x="2538" y="672"/>
                  </a:lnTo>
                  <a:cubicBezTo>
                    <a:pt x="2546" y="680"/>
                    <a:pt x="2554" y="696"/>
                    <a:pt x="2578" y="696"/>
                  </a:cubicBezTo>
                  <a:lnTo>
                    <a:pt x="2585" y="696"/>
                  </a:lnTo>
                  <a:cubicBezTo>
                    <a:pt x="2593" y="696"/>
                    <a:pt x="2593" y="696"/>
                    <a:pt x="2593" y="696"/>
                  </a:cubicBezTo>
                  <a:lnTo>
                    <a:pt x="2601" y="696"/>
                  </a:lnTo>
                  <a:cubicBezTo>
                    <a:pt x="2601" y="696"/>
                    <a:pt x="2601" y="688"/>
                    <a:pt x="2601" y="672"/>
                  </a:cubicBezTo>
                  <a:lnTo>
                    <a:pt x="2601" y="672"/>
                  </a:lnTo>
                  <a:cubicBezTo>
                    <a:pt x="2593" y="664"/>
                    <a:pt x="2593" y="656"/>
                    <a:pt x="2593" y="640"/>
                  </a:cubicBezTo>
                  <a:cubicBezTo>
                    <a:pt x="2585" y="632"/>
                    <a:pt x="2585" y="624"/>
                    <a:pt x="2585" y="616"/>
                  </a:cubicBezTo>
                  <a:cubicBezTo>
                    <a:pt x="2593" y="616"/>
                    <a:pt x="2593" y="616"/>
                    <a:pt x="2601" y="616"/>
                  </a:cubicBezTo>
                  <a:cubicBezTo>
                    <a:pt x="2609" y="609"/>
                    <a:pt x="2617" y="601"/>
                    <a:pt x="2617" y="601"/>
                  </a:cubicBezTo>
                  <a:cubicBezTo>
                    <a:pt x="2625" y="593"/>
                    <a:pt x="2625" y="585"/>
                    <a:pt x="2625" y="585"/>
                  </a:cubicBezTo>
                  <a:cubicBezTo>
                    <a:pt x="2617" y="577"/>
                    <a:pt x="2601" y="569"/>
                    <a:pt x="2570" y="553"/>
                  </a:cubicBezTo>
                  <a:lnTo>
                    <a:pt x="2570" y="553"/>
                  </a:lnTo>
                  <a:cubicBezTo>
                    <a:pt x="2538" y="538"/>
                    <a:pt x="2507" y="529"/>
                    <a:pt x="2507" y="498"/>
                  </a:cubicBezTo>
                  <a:cubicBezTo>
                    <a:pt x="2507" y="490"/>
                    <a:pt x="2507" y="482"/>
                    <a:pt x="2507" y="482"/>
                  </a:cubicBezTo>
                  <a:cubicBezTo>
                    <a:pt x="2507" y="482"/>
                    <a:pt x="2491" y="482"/>
                    <a:pt x="2483" y="482"/>
                  </a:cubicBezTo>
                  <a:cubicBezTo>
                    <a:pt x="2467" y="482"/>
                    <a:pt x="2451" y="490"/>
                    <a:pt x="2443" y="490"/>
                  </a:cubicBezTo>
                  <a:cubicBezTo>
                    <a:pt x="2435" y="490"/>
                    <a:pt x="2427" y="490"/>
                    <a:pt x="2427" y="490"/>
                  </a:cubicBezTo>
                  <a:cubicBezTo>
                    <a:pt x="2388" y="482"/>
                    <a:pt x="2348" y="466"/>
                    <a:pt x="2317" y="451"/>
                  </a:cubicBezTo>
                  <a:cubicBezTo>
                    <a:pt x="2309" y="451"/>
                    <a:pt x="2309" y="443"/>
                    <a:pt x="2309" y="443"/>
                  </a:cubicBezTo>
                  <a:cubicBezTo>
                    <a:pt x="2301" y="435"/>
                    <a:pt x="2309" y="435"/>
                    <a:pt x="2309" y="427"/>
                  </a:cubicBezTo>
                  <a:cubicBezTo>
                    <a:pt x="2309" y="427"/>
                    <a:pt x="2317" y="419"/>
                    <a:pt x="2309" y="419"/>
                  </a:cubicBezTo>
                  <a:cubicBezTo>
                    <a:pt x="2309" y="411"/>
                    <a:pt x="2293" y="411"/>
                    <a:pt x="2285" y="411"/>
                  </a:cubicBezTo>
                  <a:cubicBezTo>
                    <a:pt x="2277" y="411"/>
                    <a:pt x="2261" y="411"/>
                    <a:pt x="2254" y="419"/>
                  </a:cubicBezTo>
                  <a:cubicBezTo>
                    <a:pt x="2245" y="427"/>
                    <a:pt x="2222" y="435"/>
                    <a:pt x="2206" y="435"/>
                  </a:cubicBezTo>
                  <a:cubicBezTo>
                    <a:pt x="2190" y="435"/>
                    <a:pt x="2182" y="427"/>
                    <a:pt x="2174" y="419"/>
                  </a:cubicBezTo>
                  <a:cubicBezTo>
                    <a:pt x="2159" y="395"/>
                    <a:pt x="2190" y="324"/>
                    <a:pt x="2206" y="300"/>
                  </a:cubicBezTo>
                  <a:cubicBezTo>
                    <a:pt x="2230" y="269"/>
                    <a:pt x="2222" y="245"/>
                    <a:pt x="2222" y="213"/>
                  </a:cubicBezTo>
                  <a:cubicBezTo>
                    <a:pt x="2222" y="213"/>
                    <a:pt x="2222" y="205"/>
                    <a:pt x="2222" y="198"/>
                  </a:cubicBezTo>
                  <a:cubicBezTo>
                    <a:pt x="2214" y="174"/>
                    <a:pt x="2174" y="150"/>
                    <a:pt x="2143" y="134"/>
                  </a:cubicBezTo>
                  <a:cubicBezTo>
                    <a:pt x="2135" y="134"/>
                    <a:pt x="2127" y="126"/>
                    <a:pt x="2119" y="118"/>
                  </a:cubicBezTo>
                  <a:cubicBezTo>
                    <a:pt x="2111" y="111"/>
                    <a:pt x="2095" y="111"/>
                    <a:pt x="2087" y="111"/>
                  </a:cubicBezTo>
                  <a:cubicBezTo>
                    <a:pt x="2080" y="111"/>
                    <a:pt x="2072" y="111"/>
                    <a:pt x="2072" y="111"/>
                  </a:cubicBezTo>
                  <a:cubicBezTo>
                    <a:pt x="2064" y="111"/>
                    <a:pt x="2056" y="111"/>
                    <a:pt x="2056" y="111"/>
                  </a:cubicBezTo>
                  <a:cubicBezTo>
                    <a:pt x="2048" y="111"/>
                    <a:pt x="2040" y="111"/>
                    <a:pt x="2032" y="111"/>
                  </a:cubicBezTo>
                  <a:cubicBezTo>
                    <a:pt x="2024" y="103"/>
                    <a:pt x="2024" y="79"/>
                    <a:pt x="2016" y="47"/>
                  </a:cubicBezTo>
                  <a:cubicBezTo>
                    <a:pt x="2016" y="39"/>
                    <a:pt x="2016" y="32"/>
                    <a:pt x="2016" y="23"/>
                  </a:cubicBezTo>
                  <a:cubicBezTo>
                    <a:pt x="2016" y="23"/>
                    <a:pt x="2008" y="16"/>
                    <a:pt x="1977" y="16"/>
                  </a:cubicBezTo>
                  <a:cubicBezTo>
                    <a:pt x="1969" y="16"/>
                    <a:pt x="1953" y="16"/>
                    <a:pt x="1937" y="16"/>
                  </a:cubicBezTo>
                  <a:cubicBezTo>
                    <a:pt x="1921" y="71"/>
                    <a:pt x="1890" y="103"/>
                    <a:pt x="1866" y="95"/>
                  </a:cubicBezTo>
                  <a:cubicBezTo>
                    <a:pt x="1843" y="87"/>
                    <a:pt x="1795" y="55"/>
                    <a:pt x="1763" y="32"/>
                  </a:cubicBezTo>
                  <a:cubicBezTo>
                    <a:pt x="1748" y="23"/>
                    <a:pt x="1732" y="8"/>
                    <a:pt x="1732" y="8"/>
                  </a:cubicBezTo>
                  <a:cubicBezTo>
                    <a:pt x="1724" y="8"/>
                    <a:pt x="1716" y="8"/>
                    <a:pt x="1716" y="8"/>
                  </a:cubicBezTo>
                  <a:cubicBezTo>
                    <a:pt x="1708" y="23"/>
                    <a:pt x="1700" y="47"/>
                    <a:pt x="1700" y="79"/>
                  </a:cubicBezTo>
                  <a:cubicBezTo>
                    <a:pt x="1700" y="126"/>
                    <a:pt x="1700" y="174"/>
                    <a:pt x="1684" y="221"/>
                  </a:cubicBezTo>
                  <a:cubicBezTo>
                    <a:pt x="1676" y="269"/>
                    <a:pt x="1668" y="269"/>
                    <a:pt x="1645" y="269"/>
                  </a:cubicBezTo>
                  <a:cubicBezTo>
                    <a:pt x="1645" y="269"/>
                    <a:pt x="1637" y="276"/>
                    <a:pt x="1629" y="276"/>
                  </a:cubicBezTo>
                  <a:cubicBezTo>
                    <a:pt x="1605" y="276"/>
                    <a:pt x="1605" y="300"/>
                    <a:pt x="1605" y="316"/>
                  </a:cubicBezTo>
                  <a:cubicBezTo>
                    <a:pt x="1605" y="332"/>
                    <a:pt x="1605" y="340"/>
                    <a:pt x="1597" y="348"/>
                  </a:cubicBezTo>
                  <a:cubicBezTo>
                    <a:pt x="1597" y="363"/>
                    <a:pt x="1581" y="363"/>
                    <a:pt x="1574" y="363"/>
                  </a:cubicBezTo>
                  <a:cubicBezTo>
                    <a:pt x="1566" y="363"/>
                    <a:pt x="1558" y="363"/>
                    <a:pt x="1550" y="363"/>
                  </a:cubicBezTo>
                  <a:cubicBezTo>
                    <a:pt x="1542" y="363"/>
                    <a:pt x="1526" y="356"/>
                    <a:pt x="1518" y="363"/>
                  </a:cubicBezTo>
                  <a:cubicBezTo>
                    <a:pt x="1510" y="363"/>
                    <a:pt x="1510" y="363"/>
                    <a:pt x="1510" y="363"/>
                  </a:cubicBezTo>
                  <a:cubicBezTo>
                    <a:pt x="1510" y="363"/>
                    <a:pt x="1510" y="371"/>
                    <a:pt x="1510" y="379"/>
                  </a:cubicBezTo>
                  <a:cubicBezTo>
                    <a:pt x="1518" y="387"/>
                    <a:pt x="1518" y="403"/>
                    <a:pt x="1518" y="419"/>
                  </a:cubicBezTo>
                  <a:cubicBezTo>
                    <a:pt x="1518" y="435"/>
                    <a:pt x="1518" y="451"/>
                    <a:pt x="1510" y="451"/>
                  </a:cubicBezTo>
                  <a:cubicBezTo>
                    <a:pt x="1503" y="451"/>
                    <a:pt x="1495" y="451"/>
                    <a:pt x="1487" y="443"/>
                  </a:cubicBezTo>
                  <a:cubicBezTo>
                    <a:pt x="1487" y="435"/>
                    <a:pt x="1479" y="443"/>
                    <a:pt x="1471" y="451"/>
                  </a:cubicBezTo>
                  <a:cubicBezTo>
                    <a:pt x="1463" y="458"/>
                    <a:pt x="1455" y="482"/>
                    <a:pt x="1455" y="490"/>
                  </a:cubicBezTo>
                  <a:lnTo>
                    <a:pt x="1455" y="490"/>
                  </a:lnTo>
                  <a:cubicBezTo>
                    <a:pt x="1455" y="514"/>
                    <a:pt x="1455" y="529"/>
                    <a:pt x="1447" y="538"/>
                  </a:cubicBezTo>
                  <a:cubicBezTo>
                    <a:pt x="1447" y="545"/>
                    <a:pt x="1439" y="545"/>
                    <a:pt x="1439" y="545"/>
                  </a:cubicBezTo>
                  <a:cubicBezTo>
                    <a:pt x="1423" y="545"/>
                    <a:pt x="1400" y="522"/>
                    <a:pt x="1376" y="506"/>
                  </a:cubicBezTo>
                  <a:cubicBezTo>
                    <a:pt x="1376" y="498"/>
                    <a:pt x="1376" y="498"/>
                    <a:pt x="1376" y="498"/>
                  </a:cubicBezTo>
                  <a:cubicBezTo>
                    <a:pt x="1360" y="490"/>
                    <a:pt x="1352" y="490"/>
                    <a:pt x="1328" y="506"/>
                  </a:cubicBezTo>
                  <a:cubicBezTo>
                    <a:pt x="1321" y="514"/>
                    <a:pt x="1313" y="514"/>
                    <a:pt x="1305" y="522"/>
                  </a:cubicBezTo>
                  <a:cubicBezTo>
                    <a:pt x="1281" y="538"/>
                    <a:pt x="1281" y="553"/>
                    <a:pt x="1281" y="585"/>
                  </a:cubicBezTo>
                  <a:cubicBezTo>
                    <a:pt x="1281" y="601"/>
                    <a:pt x="1281" y="624"/>
                    <a:pt x="1273" y="648"/>
                  </a:cubicBezTo>
                  <a:cubicBezTo>
                    <a:pt x="1265" y="680"/>
                    <a:pt x="1257" y="696"/>
                    <a:pt x="1257" y="703"/>
                  </a:cubicBezTo>
                  <a:cubicBezTo>
                    <a:pt x="1250" y="711"/>
                    <a:pt x="1250" y="711"/>
                    <a:pt x="1250" y="735"/>
                  </a:cubicBezTo>
                  <a:cubicBezTo>
                    <a:pt x="1242" y="767"/>
                    <a:pt x="1242" y="775"/>
                    <a:pt x="1218" y="798"/>
                  </a:cubicBezTo>
                  <a:cubicBezTo>
                    <a:pt x="1218" y="798"/>
                    <a:pt x="1210" y="806"/>
                    <a:pt x="1210" y="814"/>
                  </a:cubicBezTo>
                  <a:cubicBezTo>
                    <a:pt x="1194" y="838"/>
                    <a:pt x="1186" y="846"/>
                    <a:pt x="1178" y="869"/>
                  </a:cubicBezTo>
                  <a:cubicBezTo>
                    <a:pt x="1170" y="885"/>
                    <a:pt x="1163" y="901"/>
                    <a:pt x="1147" y="925"/>
                  </a:cubicBezTo>
                  <a:cubicBezTo>
                    <a:pt x="1139" y="941"/>
                    <a:pt x="1139" y="949"/>
                    <a:pt x="1139" y="956"/>
                  </a:cubicBezTo>
                  <a:cubicBezTo>
                    <a:pt x="1139" y="956"/>
                    <a:pt x="1147" y="956"/>
                    <a:pt x="1155" y="956"/>
                  </a:cubicBezTo>
                  <a:cubicBezTo>
                    <a:pt x="1163" y="956"/>
                    <a:pt x="1178" y="956"/>
                    <a:pt x="1186" y="964"/>
                  </a:cubicBezTo>
                  <a:cubicBezTo>
                    <a:pt x="1202" y="972"/>
                    <a:pt x="1210" y="980"/>
                    <a:pt x="1210" y="988"/>
                  </a:cubicBezTo>
                  <a:cubicBezTo>
                    <a:pt x="1210" y="996"/>
                    <a:pt x="1186" y="996"/>
                    <a:pt x="1178" y="996"/>
                  </a:cubicBezTo>
                  <a:cubicBezTo>
                    <a:pt x="1170" y="996"/>
                    <a:pt x="1163" y="1012"/>
                    <a:pt x="1155" y="1028"/>
                  </a:cubicBezTo>
                  <a:cubicBezTo>
                    <a:pt x="1147" y="1051"/>
                    <a:pt x="1139" y="1067"/>
                    <a:pt x="1115" y="1075"/>
                  </a:cubicBezTo>
                  <a:cubicBezTo>
                    <a:pt x="1107" y="1082"/>
                    <a:pt x="1099" y="1082"/>
                    <a:pt x="1091" y="1082"/>
                  </a:cubicBezTo>
                  <a:lnTo>
                    <a:pt x="1084" y="1082"/>
                  </a:lnTo>
                  <a:cubicBezTo>
                    <a:pt x="1075" y="1082"/>
                    <a:pt x="1075" y="1082"/>
                    <a:pt x="1075" y="1082"/>
                  </a:cubicBezTo>
                  <a:lnTo>
                    <a:pt x="1075" y="1082"/>
                  </a:lnTo>
                  <a:cubicBezTo>
                    <a:pt x="1084" y="1114"/>
                    <a:pt x="1036" y="1121"/>
                    <a:pt x="965" y="1137"/>
                  </a:cubicBezTo>
                  <a:cubicBezTo>
                    <a:pt x="957" y="1137"/>
                    <a:pt x="957" y="1137"/>
                    <a:pt x="957" y="1137"/>
                  </a:cubicBezTo>
                  <a:cubicBezTo>
                    <a:pt x="933" y="1145"/>
                    <a:pt x="925" y="1145"/>
                    <a:pt x="925" y="1145"/>
                  </a:cubicBezTo>
                  <a:cubicBezTo>
                    <a:pt x="925" y="1153"/>
                    <a:pt x="925" y="1153"/>
                    <a:pt x="933" y="1153"/>
                  </a:cubicBezTo>
                  <a:cubicBezTo>
                    <a:pt x="933" y="1161"/>
                    <a:pt x="941" y="1169"/>
                    <a:pt x="933" y="1177"/>
                  </a:cubicBezTo>
                  <a:cubicBezTo>
                    <a:pt x="917" y="1185"/>
                    <a:pt x="878" y="1216"/>
                    <a:pt x="822" y="1216"/>
                  </a:cubicBezTo>
                  <a:cubicBezTo>
                    <a:pt x="815" y="1216"/>
                    <a:pt x="799" y="1208"/>
                    <a:pt x="791" y="1208"/>
                  </a:cubicBezTo>
                  <a:cubicBezTo>
                    <a:pt x="775" y="1208"/>
                    <a:pt x="767" y="1201"/>
                    <a:pt x="759" y="1201"/>
                  </a:cubicBezTo>
                  <a:cubicBezTo>
                    <a:pt x="751" y="1201"/>
                    <a:pt x="751" y="1208"/>
                    <a:pt x="751" y="1216"/>
                  </a:cubicBezTo>
                  <a:cubicBezTo>
                    <a:pt x="751" y="1224"/>
                    <a:pt x="751" y="1240"/>
                    <a:pt x="736" y="1264"/>
                  </a:cubicBezTo>
                  <a:cubicBezTo>
                    <a:pt x="728" y="1272"/>
                    <a:pt x="720" y="1279"/>
                    <a:pt x="712" y="1279"/>
                  </a:cubicBezTo>
                  <a:cubicBezTo>
                    <a:pt x="704" y="1279"/>
                    <a:pt x="696" y="1272"/>
                    <a:pt x="688" y="1264"/>
                  </a:cubicBezTo>
                  <a:cubicBezTo>
                    <a:pt x="680" y="1248"/>
                    <a:pt x="657" y="1224"/>
                    <a:pt x="609" y="1216"/>
                  </a:cubicBezTo>
                  <a:cubicBezTo>
                    <a:pt x="578" y="1208"/>
                    <a:pt x="562" y="1201"/>
                    <a:pt x="554" y="1192"/>
                  </a:cubicBezTo>
                  <a:cubicBezTo>
                    <a:pt x="546" y="1185"/>
                    <a:pt x="546" y="1177"/>
                    <a:pt x="546" y="1169"/>
                  </a:cubicBezTo>
                  <a:cubicBezTo>
                    <a:pt x="546" y="1161"/>
                    <a:pt x="554" y="1153"/>
                    <a:pt x="546" y="1145"/>
                  </a:cubicBezTo>
                  <a:cubicBezTo>
                    <a:pt x="522" y="1169"/>
                    <a:pt x="483" y="1216"/>
                    <a:pt x="475" y="1224"/>
                  </a:cubicBezTo>
                  <a:cubicBezTo>
                    <a:pt x="459" y="1248"/>
                    <a:pt x="404" y="1303"/>
                    <a:pt x="380" y="1311"/>
                  </a:cubicBezTo>
                  <a:cubicBezTo>
                    <a:pt x="364" y="1319"/>
                    <a:pt x="325" y="1343"/>
                    <a:pt x="325" y="1367"/>
                  </a:cubicBezTo>
                  <a:cubicBezTo>
                    <a:pt x="325" y="1390"/>
                    <a:pt x="301" y="1406"/>
                    <a:pt x="293" y="1422"/>
                  </a:cubicBezTo>
                  <a:cubicBezTo>
                    <a:pt x="293" y="1422"/>
                    <a:pt x="293" y="1422"/>
                    <a:pt x="285" y="1422"/>
                  </a:cubicBezTo>
                  <a:cubicBezTo>
                    <a:pt x="285" y="1430"/>
                    <a:pt x="285" y="1430"/>
                    <a:pt x="277" y="1430"/>
                  </a:cubicBezTo>
                  <a:cubicBezTo>
                    <a:pt x="277" y="1430"/>
                    <a:pt x="269" y="1430"/>
                    <a:pt x="269" y="1445"/>
                  </a:cubicBezTo>
                  <a:cubicBezTo>
                    <a:pt x="269" y="1454"/>
                    <a:pt x="269" y="1461"/>
                    <a:pt x="269" y="1469"/>
                  </a:cubicBezTo>
                  <a:cubicBezTo>
                    <a:pt x="269" y="1485"/>
                    <a:pt x="269" y="1485"/>
                    <a:pt x="253" y="1493"/>
                  </a:cubicBezTo>
                  <a:cubicBezTo>
                    <a:pt x="245" y="1493"/>
                    <a:pt x="238" y="1493"/>
                    <a:pt x="230" y="1493"/>
                  </a:cubicBezTo>
                  <a:cubicBezTo>
                    <a:pt x="214" y="1501"/>
                    <a:pt x="198" y="1501"/>
                    <a:pt x="190" y="1525"/>
                  </a:cubicBezTo>
                  <a:cubicBezTo>
                    <a:pt x="190" y="1532"/>
                    <a:pt x="190" y="1532"/>
                    <a:pt x="190" y="1540"/>
                  </a:cubicBezTo>
                  <a:cubicBezTo>
                    <a:pt x="182" y="1564"/>
                    <a:pt x="174" y="1580"/>
                    <a:pt x="158" y="1580"/>
                  </a:cubicBezTo>
                  <a:cubicBezTo>
                    <a:pt x="151" y="1580"/>
                    <a:pt x="143" y="1580"/>
                    <a:pt x="143" y="1580"/>
                  </a:cubicBezTo>
                  <a:cubicBezTo>
                    <a:pt x="135" y="1572"/>
                    <a:pt x="135" y="1572"/>
                    <a:pt x="135" y="1572"/>
                  </a:cubicBezTo>
                  <a:close/>
                </a:path>
              </a:pathLst>
            </a:custGeom>
            <a:solidFill>
              <a:schemeClr val="accent6"/>
            </a:solidFill>
            <a:ln>
              <a:solidFill>
                <a:schemeClr val="bg2"/>
              </a:solidFill>
            </a:ln>
            <a:effectLst/>
          </p:spPr>
          <p:txBody>
            <a:bodyPr wrap="none" anchor="ctr"/>
            <a:lstStyle/>
            <a:p>
              <a:endParaRPr lang="en-US" dirty="0">
                <a:latin typeface="Calibri Light" panose="020F0302020204030204"/>
              </a:endParaRPr>
            </a:p>
          </p:txBody>
        </p:sp>
        <p:sp>
          <p:nvSpPr>
            <p:cNvPr id="140" name="Freeform 781"/>
            <p:cNvSpPr>
              <a:spLocks noChangeArrowheads="1"/>
            </p:cNvSpPr>
            <p:nvPr/>
          </p:nvSpPr>
          <p:spPr bwMode="auto">
            <a:xfrm>
              <a:off x="13688784" y="5980489"/>
              <a:ext cx="1421735" cy="756094"/>
            </a:xfrm>
            <a:custGeom>
              <a:avLst/>
              <a:gdLst>
                <a:gd name="T0" fmla="*/ 2396 w 2705"/>
                <a:gd name="T1" fmla="*/ 229 h 1439"/>
                <a:gd name="T2" fmla="*/ 2325 w 2705"/>
                <a:gd name="T3" fmla="*/ 182 h 1439"/>
                <a:gd name="T4" fmla="*/ 2285 w 2705"/>
                <a:gd name="T5" fmla="*/ 134 h 1439"/>
                <a:gd name="T6" fmla="*/ 2269 w 2705"/>
                <a:gd name="T7" fmla="*/ 110 h 1439"/>
                <a:gd name="T8" fmla="*/ 2222 w 2705"/>
                <a:gd name="T9" fmla="*/ 142 h 1439"/>
                <a:gd name="T10" fmla="*/ 2174 w 2705"/>
                <a:gd name="T11" fmla="*/ 174 h 1439"/>
                <a:gd name="T12" fmla="*/ 2079 w 2705"/>
                <a:gd name="T13" fmla="*/ 166 h 1439"/>
                <a:gd name="T14" fmla="*/ 1945 w 2705"/>
                <a:gd name="T15" fmla="*/ 158 h 1439"/>
                <a:gd name="T16" fmla="*/ 1779 w 2705"/>
                <a:gd name="T17" fmla="*/ 103 h 1439"/>
                <a:gd name="T18" fmla="*/ 1668 w 2705"/>
                <a:gd name="T19" fmla="*/ 23 h 1439"/>
                <a:gd name="T20" fmla="*/ 1550 w 2705"/>
                <a:gd name="T21" fmla="*/ 79 h 1439"/>
                <a:gd name="T22" fmla="*/ 1573 w 2705"/>
                <a:gd name="T23" fmla="*/ 182 h 1439"/>
                <a:gd name="T24" fmla="*/ 1463 w 2705"/>
                <a:gd name="T25" fmla="*/ 253 h 1439"/>
                <a:gd name="T26" fmla="*/ 1368 w 2705"/>
                <a:gd name="T27" fmla="*/ 261 h 1439"/>
                <a:gd name="T28" fmla="*/ 1352 w 2705"/>
                <a:gd name="T29" fmla="*/ 356 h 1439"/>
                <a:gd name="T30" fmla="*/ 1305 w 2705"/>
                <a:gd name="T31" fmla="*/ 419 h 1439"/>
                <a:gd name="T32" fmla="*/ 1218 w 2705"/>
                <a:gd name="T33" fmla="*/ 584 h 1439"/>
                <a:gd name="T34" fmla="*/ 1146 w 2705"/>
                <a:gd name="T35" fmla="*/ 600 h 1439"/>
                <a:gd name="T36" fmla="*/ 1067 w 2705"/>
                <a:gd name="T37" fmla="*/ 545 h 1439"/>
                <a:gd name="T38" fmla="*/ 1004 w 2705"/>
                <a:gd name="T39" fmla="*/ 615 h 1439"/>
                <a:gd name="T40" fmla="*/ 973 w 2705"/>
                <a:gd name="T41" fmla="*/ 663 h 1439"/>
                <a:gd name="T42" fmla="*/ 949 w 2705"/>
                <a:gd name="T43" fmla="*/ 702 h 1439"/>
                <a:gd name="T44" fmla="*/ 909 w 2705"/>
                <a:gd name="T45" fmla="*/ 655 h 1439"/>
                <a:gd name="T46" fmla="*/ 870 w 2705"/>
                <a:gd name="T47" fmla="*/ 663 h 1439"/>
                <a:gd name="T48" fmla="*/ 815 w 2705"/>
                <a:gd name="T49" fmla="*/ 695 h 1439"/>
                <a:gd name="T50" fmla="*/ 791 w 2705"/>
                <a:gd name="T51" fmla="*/ 750 h 1439"/>
                <a:gd name="T52" fmla="*/ 727 w 2705"/>
                <a:gd name="T53" fmla="*/ 718 h 1439"/>
                <a:gd name="T54" fmla="*/ 633 w 2705"/>
                <a:gd name="T55" fmla="*/ 718 h 1439"/>
                <a:gd name="T56" fmla="*/ 554 w 2705"/>
                <a:gd name="T57" fmla="*/ 742 h 1439"/>
                <a:gd name="T58" fmla="*/ 490 w 2705"/>
                <a:gd name="T59" fmla="*/ 789 h 1439"/>
                <a:gd name="T60" fmla="*/ 451 w 2705"/>
                <a:gd name="T61" fmla="*/ 821 h 1439"/>
                <a:gd name="T62" fmla="*/ 459 w 2705"/>
                <a:gd name="T63" fmla="*/ 932 h 1439"/>
                <a:gd name="T64" fmla="*/ 340 w 2705"/>
                <a:gd name="T65" fmla="*/ 1098 h 1439"/>
                <a:gd name="T66" fmla="*/ 87 w 2705"/>
                <a:gd name="T67" fmla="*/ 1200 h 1439"/>
                <a:gd name="T68" fmla="*/ 63 w 2705"/>
                <a:gd name="T69" fmla="*/ 1366 h 1439"/>
                <a:gd name="T70" fmla="*/ 0 w 2705"/>
                <a:gd name="T71" fmla="*/ 1414 h 1439"/>
                <a:gd name="T72" fmla="*/ 498 w 2705"/>
                <a:gd name="T73" fmla="*/ 1406 h 1439"/>
                <a:gd name="T74" fmla="*/ 577 w 2705"/>
                <a:gd name="T75" fmla="*/ 1311 h 1439"/>
                <a:gd name="T76" fmla="*/ 680 w 2705"/>
                <a:gd name="T77" fmla="*/ 1303 h 1439"/>
                <a:gd name="T78" fmla="*/ 2269 w 2705"/>
                <a:gd name="T79" fmla="*/ 1074 h 1439"/>
                <a:gd name="T80" fmla="*/ 2348 w 2705"/>
                <a:gd name="T81" fmla="*/ 1019 h 1439"/>
                <a:gd name="T82" fmla="*/ 2427 w 2705"/>
                <a:gd name="T83" fmla="*/ 939 h 1439"/>
                <a:gd name="T84" fmla="*/ 2475 w 2705"/>
                <a:gd name="T85" fmla="*/ 861 h 1439"/>
                <a:gd name="T86" fmla="*/ 2633 w 2705"/>
                <a:gd name="T87" fmla="*/ 718 h 1439"/>
                <a:gd name="T88" fmla="*/ 2601 w 2705"/>
                <a:gd name="T89" fmla="*/ 592 h 1439"/>
                <a:gd name="T90" fmla="*/ 2451 w 2705"/>
                <a:gd name="T91" fmla="*/ 395 h 1439"/>
                <a:gd name="T92" fmla="*/ 2427 w 2705"/>
                <a:gd name="T93" fmla="*/ 261 h 14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705" h="1439">
                  <a:moveTo>
                    <a:pt x="2396" y="229"/>
                  </a:moveTo>
                  <a:lnTo>
                    <a:pt x="2396" y="229"/>
                  </a:lnTo>
                  <a:cubicBezTo>
                    <a:pt x="2396" y="221"/>
                    <a:pt x="2396" y="205"/>
                    <a:pt x="2380" y="205"/>
                  </a:cubicBezTo>
                  <a:cubicBezTo>
                    <a:pt x="2364" y="197"/>
                    <a:pt x="2340" y="190"/>
                    <a:pt x="2325" y="182"/>
                  </a:cubicBezTo>
                  <a:cubicBezTo>
                    <a:pt x="2316" y="166"/>
                    <a:pt x="2325" y="166"/>
                    <a:pt x="2309" y="158"/>
                  </a:cubicBezTo>
                  <a:cubicBezTo>
                    <a:pt x="2301" y="158"/>
                    <a:pt x="2293" y="150"/>
                    <a:pt x="2285" y="134"/>
                  </a:cubicBezTo>
                  <a:cubicBezTo>
                    <a:pt x="2285" y="126"/>
                    <a:pt x="2285" y="126"/>
                    <a:pt x="2285" y="126"/>
                  </a:cubicBezTo>
                  <a:cubicBezTo>
                    <a:pt x="2269" y="110"/>
                    <a:pt x="2269" y="110"/>
                    <a:pt x="2269" y="110"/>
                  </a:cubicBezTo>
                  <a:cubicBezTo>
                    <a:pt x="2245" y="134"/>
                    <a:pt x="2245" y="134"/>
                    <a:pt x="2245" y="134"/>
                  </a:cubicBezTo>
                  <a:lnTo>
                    <a:pt x="2222" y="142"/>
                  </a:lnTo>
                  <a:cubicBezTo>
                    <a:pt x="2214" y="150"/>
                    <a:pt x="2206" y="166"/>
                    <a:pt x="2198" y="166"/>
                  </a:cubicBezTo>
                  <a:cubicBezTo>
                    <a:pt x="2190" y="158"/>
                    <a:pt x="2174" y="158"/>
                    <a:pt x="2174" y="174"/>
                  </a:cubicBezTo>
                  <a:cubicBezTo>
                    <a:pt x="2166" y="182"/>
                    <a:pt x="2158" y="190"/>
                    <a:pt x="2143" y="190"/>
                  </a:cubicBezTo>
                  <a:cubicBezTo>
                    <a:pt x="2119" y="190"/>
                    <a:pt x="2111" y="174"/>
                    <a:pt x="2079" y="166"/>
                  </a:cubicBezTo>
                  <a:cubicBezTo>
                    <a:pt x="2048" y="158"/>
                    <a:pt x="2056" y="205"/>
                    <a:pt x="2032" y="213"/>
                  </a:cubicBezTo>
                  <a:cubicBezTo>
                    <a:pt x="2008" y="221"/>
                    <a:pt x="1961" y="182"/>
                    <a:pt x="1945" y="158"/>
                  </a:cubicBezTo>
                  <a:cubicBezTo>
                    <a:pt x="1929" y="142"/>
                    <a:pt x="1882" y="166"/>
                    <a:pt x="1834" y="158"/>
                  </a:cubicBezTo>
                  <a:cubicBezTo>
                    <a:pt x="1787" y="158"/>
                    <a:pt x="1803" y="118"/>
                    <a:pt x="1779" y="103"/>
                  </a:cubicBezTo>
                  <a:cubicBezTo>
                    <a:pt x="1755" y="87"/>
                    <a:pt x="1755" y="71"/>
                    <a:pt x="1732" y="32"/>
                  </a:cubicBezTo>
                  <a:cubicBezTo>
                    <a:pt x="1708" y="0"/>
                    <a:pt x="1700" y="32"/>
                    <a:pt x="1668" y="23"/>
                  </a:cubicBezTo>
                  <a:cubicBezTo>
                    <a:pt x="1637" y="16"/>
                    <a:pt x="1613" y="16"/>
                    <a:pt x="1581" y="16"/>
                  </a:cubicBezTo>
                  <a:cubicBezTo>
                    <a:pt x="1558" y="16"/>
                    <a:pt x="1558" y="55"/>
                    <a:pt x="1550" y="79"/>
                  </a:cubicBezTo>
                  <a:cubicBezTo>
                    <a:pt x="1542" y="103"/>
                    <a:pt x="1550" y="110"/>
                    <a:pt x="1566" y="126"/>
                  </a:cubicBezTo>
                  <a:cubicBezTo>
                    <a:pt x="1581" y="150"/>
                    <a:pt x="1573" y="174"/>
                    <a:pt x="1573" y="182"/>
                  </a:cubicBezTo>
                  <a:cubicBezTo>
                    <a:pt x="1573" y="197"/>
                    <a:pt x="1542" y="190"/>
                    <a:pt x="1494" y="197"/>
                  </a:cubicBezTo>
                  <a:cubicBezTo>
                    <a:pt x="1455" y="205"/>
                    <a:pt x="1486" y="229"/>
                    <a:pt x="1463" y="253"/>
                  </a:cubicBezTo>
                  <a:cubicBezTo>
                    <a:pt x="1447" y="269"/>
                    <a:pt x="1423" y="229"/>
                    <a:pt x="1407" y="221"/>
                  </a:cubicBezTo>
                  <a:cubicBezTo>
                    <a:pt x="1399" y="205"/>
                    <a:pt x="1368" y="221"/>
                    <a:pt x="1368" y="261"/>
                  </a:cubicBezTo>
                  <a:cubicBezTo>
                    <a:pt x="1360" y="292"/>
                    <a:pt x="1368" y="284"/>
                    <a:pt x="1384" y="316"/>
                  </a:cubicBezTo>
                  <a:cubicBezTo>
                    <a:pt x="1392" y="348"/>
                    <a:pt x="1360" y="340"/>
                    <a:pt x="1352" y="356"/>
                  </a:cubicBezTo>
                  <a:cubicBezTo>
                    <a:pt x="1336" y="379"/>
                    <a:pt x="1336" y="371"/>
                    <a:pt x="1320" y="371"/>
                  </a:cubicBezTo>
                  <a:cubicBezTo>
                    <a:pt x="1305" y="379"/>
                    <a:pt x="1305" y="395"/>
                    <a:pt x="1305" y="419"/>
                  </a:cubicBezTo>
                  <a:cubicBezTo>
                    <a:pt x="1305" y="435"/>
                    <a:pt x="1281" y="466"/>
                    <a:pt x="1265" y="458"/>
                  </a:cubicBezTo>
                  <a:cubicBezTo>
                    <a:pt x="1249" y="458"/>
                    <a:pt x="1210" y="561"/>
                    <a:pt x="1218" y="584"/>
                  </a:cubicBezTo>
                  <a:cubicBezTo>
                    <a:pt x="1218" y="608"/>
                    <a:pt x="1202" y="600"/>
                    <a:pt x="1178" y="608"/>
                  </a:cubicBezTo>
                  <a:cubicBezTo>
                    <a:pt x="1155" y="615"/>
                    <a:pt x="1155" y="600"/>
                    <a:pt x="1146" y="600"/>
                  </a:cubicBezTo>
                  <a:cubicBezTo>
                    <a:pt x="1131" y="592"/>
                    <a:pt x="1115" y="592"/>
                    <a:pt x="1099" y="576"/>
                  </a:cubicBezTo>
                  <a:cubicBezTo>
                    <a:pt x="1083" y="569"/>
                    <a:pt x="1075" y="545"/>
                    <a:pt x="1067" y="545"/>
                  </a:cubicBezTo>
                  <a:cubicBezTo>
                    <a:pt x="1060" y="545"/>
                    <a:pt x="1052" y="569"/>
                    <a:pt x="1036" y="584"/>
                  </a:cubicBezTo>
                  <a:cubicBezTo>
                    <a:pt x="1028" y="592"/>
                    <a:pt x="1012" y="592"/>
                    <a:pt x="1004" y="615"/>
                  </a:cubicBezTo>
                  <a:cubicBezTo>
                    <a:pt x="1004" y="631"/>
                    <a:pt x="1004" y="631"/>
                    <a:pt x="988" y="639"/>
                  </a:cubicBezTo>
                  <a:cubicBezTo>
                    <a:pt x="973" y="647"/>
                    <a:pt x="973" y="655"/>
                    <a:pt x="973" y="663"/>
                  </a:cubicBezTo>
                  <a:cubicBezTo>
                    <a:pt x="973" y="671"/>
                    <a:pt x="980" y="695"/>
                    <a:pt x="973" y="702"/>
                  </a:cubicBezTo>
                  <a:cubicBezTo>
                    <a:pt x="973" y="710"/>
                    <a:pt x="949" y="702"/>
                    <a:pt x="949" y="702"/>
                  </a:cubicBezTo>
                  <a:cubicBezTo>
                    <a:pt x="941" y="679"/>
                    <a:pt x="941" y="679"/>
                    <a:pt x="941" y="679"/>
                  </a:cubicBezTo>
                  <a:cubicBezTo>
                    <a:pt x="941" y="679"/>
                    <a:pt x="909" y="663"/>
                    <a:pt x="909" y="655"/>
                  </a:cubicBezTo>
                  <a:cubicBezTo>
                    <a:pt x="902" y="647"/>
                    <a:pt x="902" y="639"/>
                    <a:pt x="893" y="639"/>
                  </a:cubicBezTo>
                  <a:cubicBezTo>
                    <a:pt x="886" y="647"/>
                    <a:pt x="878" y="663"/>
                    <a:pt x="870" y="663"/>
                  </a:cubicBezTo>
                  <a:cubicBezTo>
                    <a:pt x="862" y="663"/>
                    <a:pt x="846" y="671"/>
                    <a:pt x="838" y="679"/>
                  </a:cubicBezTo>
                  <a:cubicBezTo>
                    <a:pt x="838" y="686"/>
                    <a:pt x="830" y="695"/>
                    <a:pt x="815" y="695"/>
                  </a:cubicBezTo>
                  <a:cubicBezTo>
                    <a:pt x="807" y="686"/>
                    <a:pt x="799" y="702"/>
                    <a:pt x="799" y="718"/>
                  </a:cubicBezTo>
                  <a:cubicBezTo>
                    <a:pt x="807" y="734"/>
                    <a:pt x="799" y="750"/>
                    <a:pt x="791" y="750"/>
                  </a:cubicBezTo>
                  <a:cubicBezTo>
                    <a:pt x="783" y="758"/>
                    <a:pt x="775" y="750"/>
                    <a:pt x="759" y="734"/>
                  </a:cubicBezTo>
                  <a:cubicBezTo>
                    <a:pt x="743" y="718"/>
                    <a:pt x="743" y="726"/>
                    <a:pt x="727" y="718"/>
                  </a:cubicBezTo>
                  <a:cubicBezTo>
                    <a:pt x="704" y="718"/>
                    <a:pt x="704" y="702"/>
                    <a:pt x="688" y="695"/>
                  </a:cubicBezTo>
                  <a:cubicBezTo>
                    <a:pt x="672" y="695"/>
                    <a:pt x="649" y="702"/>
                    <a:pt x="633" y="718"/>
                  </a:cubicBezTo>
                  <a:cubicBezTo>
                    <a:pt x="617" y="726"/>
                    <a:pt x="609" y="734"/>
                    <a:pt x="617" y="750"/>
                  </a:cubicBezTo>
                  <a:cubicBezTo>
                    <a:pt x="617" y="766"/>
                    <a:pt x="569" y="742"/>
                    <a:pt x="554" y="742"/>
                  </a:cubicBezTo>
                  <a:cubicBezTo>
                    <a:pt x="538" y="742"/>
                    <a:pt x="522" y="758"/>
                    <a:pt x="522" y="766"/>
                  </a:cubicBezTo>
                  <a:cubicBezTo>
                    <a:pt x="522" y="781"/>
                    <a:pt x="514" y="789"/>
                    <a:pt x="490" y="789"/>
                  </a:cubicBezTo>
                  <a:cubicBezTo>
                    <a:pt x="482" y="789"/>
                    <a:pt x="467" y="789"/>
                    <a:pt x="459" y="789"/>
                  </a:cubicBezTo>
                  <a:cubicBezTo>
                    <a:pt x="459" y="805"/>
                    <a:pt x="459" y="813"/>
                    <a:pt x="451" y="821"/>
                  </a:cubicBezTo>
                  <a:cubicBezTo>
                    <a:pt x="435" y="845"/>
                    <a:pt x="411" y="861"/>
                    <a:pt x="435" y="884"/>
                  </a:cubicBezTo>
                  <a:cubicBezTo>
                    <a:pt x="451" y="900"/>
                    <a:pt x="475" y="924"/>
                    <a:pt x="459" y="932"/>
                  </a:cubicBezTo>
                  <a:cubicBezTo>
                    <a:pt x="435" y="939"/>
                    <a:pt x="293" y="939"/>
                    <a:pt x="309" y="1003"/>
                  </a:cubicBezTo>
                  <a:cubicBezTo>
                    <a:pt x="324" y="1066"/>
                    <a:pt x="348" y="1074"/>
                    <a:pt x="340" y="1098"/>
                  </a:cubicBezTo>
                  <a:cubicBezTo>
                    <a:pt x="332" y="1129"/>
                    <a:pt x="301" y="1169"/>
                    <a:pt x="261" y="1137"/>
                  </a:cubicBezTo>
                  <a:cubicBezTo>
                    <a:pt x="222" y="1106"/>
                    <a:pt x="79" y="1074"/>
                    <a:pt x="87" y="1200"/>
                  </a:cubicBezTo>
                  <a:cubicBezTo>
                    <a:pt x="95" y="1208"/>
                    <a:pt x="119" y="1295"/>
                    <a:pt x="79" y="1295"/>
                  </a:cubicBezTo>
                  <a:cubicBezTo>
                    <a:pt x="48" y="1295"/>
                    <a:pt x="79" y="1319"/>
                    <a:pt x="63" y="1366"/>
                  </a:cubicBezTo>
                  <a:cubicBezTo>
                    <a:pt x="48" y="1414"/>
                    <a:pt x="48" y="1398"/>
                    <a:pt x="40" y="1390"/>
                  </a:cubicBezTo>
                  <a:cubicBezTo>
                    <a:pt x="24" y="1390"/>
                    <a:pt x="0" y="1406"/>
                    <a:pt x="0" y="1414"/>
                  </a:cubicBezTo>
                  <a:cubicBezTo>
                    <a:pt x="0" y="1422"/>
                    <a:pt x="0" y="1422"/>
                    <a:pt x="0" y="1422"/>
                  </a:cubicBezTo>
                  <a:cubicBezTo>
                    <a:pt x="95" y="1438"/>
                    <a:pt x="467" y="1406"/>
                    <a:pt x="498" y="1406"/>
                  </a:cubicBezTo>
                  <a:cubicBezTo>
                    <a:pt x="530" y="1398"/>
                    <a:pt x="498" y="1343"/>
                    <a:pt x="498" y="1319"/>
                  </a:cubicBezTo>
                  <a:cubicBezTo>
                    <a:pt x="498" y="1295"/>
                    <a:pt x="562" y="1303"/>
                    <a:pt x="577" y="1311"/>
                  </a:cubicBezTo>
                  <a:cubicBezTo>
                    <a:pt x="601" y="1327"/>
                    <a:pt x="625" y="1351"/>
                    <a:pt x="633" y="1335"/>
                  </a:cubicBezTo>
                  <a:cubicBezTo>
                    <a:pt x="640" y="1311"/>
                    <a:pt x="680" y="1303"/>
                    <a:pt x="680" y="1303"/>
                  </a:cubicBezTo>
                  <a:cubicBezTo>
                    <a:pt x="1099" y="1279"/>
                    <a:pt x="1724" y="1208"/>
                    <a:pt x="2174" y="1153"/>
                  </a:cubicBezTo>
                  <a:cubicBezTo>
                    <a:pt x="2214" y="1121"/>
                    <a:pt x="2261" y="1090"/>
                    <a:pt x="2269" y="1074"/>
                  </a:cubicBezTo>
                  <a:cubicBezTo>
                    <a:pt x="2293" y="1050"/>
                    <a:pt x="2293" y="1074"/>
                    <a:pt x="2316" y="1074"/>
                  </a:cubicBezTo>
                  <a:cubicBezTo>
                    <a:pt x="2332" y="1074"/>
                    <a:pt x="2340" y="1058"/>
                    <a:pt x="2348" y="1019"/>
                  </a:cubicBezTo>
                  <a:cubicBezTo>
                    <a:pt x="2356" y="979"/>
                    <a:pt x="2388" y="995"/>
                    <a:pt x="2403" y="979"/>
                  </a:cubicBezTo>
                  <a:cubicBezTo>
                    <a:pt x="2427" y="971"/>
                    <a:pt x="2419" y="971"/>
                    <a:pt x="2427" y="939"/>
                  </a:cubicBezTo>
                  <a:cubicBezTo>
                    <a:pt x="2427" y="908"/>
                    <a:pt x="2435" y="924"/>
                    <a:pt x="2443" y="916"/>
                  </a:cubicBezTo>
                  <a:cubicBezTo>
                    <a:pt x="2451" y="908"/>
                    <a:pt x="2475" y="884"/>
                    <a:pt x="2475" y="861"/>
                  </a:cubicBezTo>
                  <a:cubicBezTo>
                    <a:pt x="2475" y="837"/>
                    <a:pt x="2514" y="813"/>
                    <a:pt x="2538" y="805"/>
                  </a:cubicBezTo>
                  <a:cubicBezTo>
                    <a:pt x="2554" y="789"/>
                    <a:pt x="2617" y="734"/>
                    <a:pt x="2633" y="718"/>
                  </a:cubicBezTo>
                  <a:cubicBezTo>
                    <a:pt x="2641" y="702"/>
                    <a:pt x="2680" y="663"/>
                    <a:pt x="2704" y="631"/>
                  </a:cubicBezTo>
                  <a:cubicBezTo>
                    <a:pt x="2680" y="608"/>
                    <a:pt x="2656" y="623"/>
                    <a:pt x="2601" y="592"/>
                  </a:cubicBezTo>
                  <a:cubicBezTo>
                    <a:pt x="2538" y="561"/>
                    <a:pt x="2538" y="522"/>
                    <a:pt x="2514" y="482"/>
                  </a:cubicBezTo>
                  <a:cubicBezTo>
                    <a:pt x="2498" y="450"/>
                    <a:pt x="2483" y="419"/>
                    <a:pt x="2451" y="395"/>
                  </a:cubicBezTo>
                  <a:cubicBezTo>
                    <a:pt x="2427" y="371"/>
                    <a:pt x="2419" y="276"/>
                    <a:pt x="2419" y="269"/>
                  </a:cubicBezTo>
                  <a:cubicBezTo>
                    <a:pt x="2419" y="269"/>
                    <a:pt x="2419" y="261"/>
                    <a:pt x="2427" y="261"/>
                  </a:cubicBezTo>
                  <a:cubicBezTo>
                    <a:pt x="2419" y="253"/>
                    <a:pt x="2403" y="237"/>
                    <a:pt x="2396" y="229"/>
                  </a:cubicBezTo>
                </a:path>
              </a:pathLst>
            </a:custGeom>
            <a:solidFill>
              <a:schemeClr val="accent6"/>
            </a:solidFill>
            <a:ln>
              <a:solidFill>
                <a:schemeClr val="bg2"/>
              </a:solidFill>
            </a:ln>
            <a:effectLst/>
          </p:spPr>
          <p:txBody>
            <a:bodyPr wrap="none" anchor="ctr"/>
            <a:lstStyle/>
            <a:p>
              <a:endParaRPr lang="en-US" dirty="0">
                <a:latin typeface="Calibri Light" panose="020F0302020204030204"/>
              </a:endParaRPr>
            </a:p>
          </p:txBody>
        </p:sp>
        <p:sp>
          <p:nvSpPr>
            <p:cNvPr id="141" name="Freeform 782"/>
            <p:cNvSpPr>
              <a:spLocks noChangeArrowheads="1"/>
            </p:cNvSpPr>
            <p:nvPr/>
          </p:nvSpPr>
          <p:spPr bwMode="auto">
            <a:xfrm>
              <a:off x="13684146" y="5985128"/>
              <a:ext cx="1426374" cy="749135"/>
            </a:xfrm>
            <a:custGeom>
              <a:avLst/>
              <a:gdLst>
                <a:gd name="T0" fmla="*/ 8 w 2713"/>
                <a:gd name="T1" fmla="*/ 1406 h 1423"/>
                <a:gd name="T2" fmla="*/ 71 w 2713"/>
                <a:gd name="T3" fmla="*/ 1311 h 1423"/>
                <a:gd name="T4" fmla="*/ 87 w 2713"/>
                <a:gd name="T5" fmla="*/ 1192 h 1423"/>
                <a:gd name="T6" fmla="*/ 332 w 2713"/>
                <a:gd name="T7" fmla="*/ 1058 h 1423"/>
                <a:gd name="T8" fmla="*/ 443 w 2713"/>
                <a:gd name="T9" fmla="*/ 876 h 1423"/>
                <a:gd name="T10" fmla="*/ 467 w 2713"/>
                <a:gd name="T11" fmla="*/ 781 h 1423"/>
                <a:gd name="T12" fmla="*/ 617 w 2713"/>
                <a:gd name="T13" fmla="*/ 750 h 1423"/>
                <a:gd name="T14" fmla="*/ 712 w 2713"/>
                <a:gd name="T15" fmla="*/ 694 h 1423"/>
                <a:gd name="T16" fmla="*/ 807 w 2713"/>
                <a:gd name="T17" fmla="*/ 710 h 1423"/>
                <a:gd name="T18" fmla="*/ 886 w 2713"/>
                <a:gd name="T19" fmla="*/ 639 h 1423"/>
                <a:gd name="T20" fmla="*/ 949 w 2713"/>
                <a:gd name="T21" fmla="*/ 663 h 1423"/>
                <a:gd name="T22" fmla="*/ 996 w 2713"/>
                <a:gd name="T23" fmla="*/ 631 h 1423"/>
                <a:gd name="T24" fmla="*/ 1060 w 2713"/>
                <a:gd name="T25" fmla="*/ 553 h 1423"/>
                <a:gd name="T26" fmla="*/ 1154 w 2713"/>
                <a:gd name="T27" fmla="*/ 584 h 1423"/>
                <a:gd name="T28" fmla="*/ 1218 w 2713"/>
                <a:gd name="T29" fmla="*/ 576 h 1423"/>
                <a:gd name="T30" fmla="*/ 1352 w 2713"/>
                <a:gd name="T31" fmla="*/ 348 h 1423"/>
                <a:gd name="T32" fmla="*/ 1423 w 2713"/>
                <a:gd name="T33" fmla="*/ 205 h 1423"/>
                <a:gd name="T34" fmla="*/ 1550 w 2713"/>
                <a:gd name="T35" fmla="*/ 182 h 1423"/>
                <a:gd name="T36" fmla="*/ 1589 w 2713"/>
                <a:gd name="T37" fmla="*/ 0 h 1423"/>
                <a:gd name="T38" fmla="*/ 1740 w 2713"/>
                <a:gd name="T39" fmla="*/ 24 h 1423"/>
                <a:gd name="T40" fmla="*/ 1898 w 2713"/>
                <a:gd name="T41" fmla="*/ 142 h 1423"/>
                <a:gd name="T42" fmla="*/ 2080 w 2713"/>
                <a:gd name="T43" fmla="*/ 150 h 1423"/>
                <a:gd name="T44" fmla="*/ 2206 w 2713"/>
                <a:gd name="T45" fmla="*/ 150 h 1423"/>
                <a:gd name="T46" fmla="*/ 2301 w 2713"/>
                <a:gd name="T47" fmla="*/ 126 h 1423"/>
                <a:gd name="T48" fmla="*/ 2411 w 2713"/>
                <a:gd name="T49" fmla="*/ 221 h 1423"/>
                <a:gd name="T50" fmla="*/ 2522 w 2713"/>
                <a:gd name="T51" fmla="*/ 466 h 1423"/>
                <a:gd name="T52" fmla="*/ 2712 w 2713"/>
                <a:gd name="T53" fmla="*/ 623 h 1423"/>
                <a:gd name="T54" fmla="*/ 2451 w 2713"/>
                <a:gd name="T55" fmla="*/ 908 h 1423"/>
                <a:gd name="T56" fmla="*/ 2356 w 2713"/>
                <a:gd name="T57" fmla="*/ 1011 h 1423"/>
                <a:gd name="T58" fmla="*/ 2182 w 2713"/>
                <a:gd name="T59" fmla="*/ 1145 h 1423"/>
                <a:gd name="T60" fmla="*/ 593 w 2713"/>
                <a:gd name="T61" fmla="*/ 1311 h 1423"/>
                <a:gd name="T62" fmla="*/ 506 w 2713"/>
                <a:gd name="T63" fmla="*/ 1398 h 1423"/>
                <a:gd name="T64" fmla="*/ 490 w 2713"/>
                <a:gd name="T65" fmla="*/ 1390 h 1423"/>
                <a:gd name="T66" fmla="*/ 593 w 2713"/>
                <a:gd name="T67" fmla="*/ 1303 h 1423"/>
                <a:gd name="T68" fmla="*/ 2174 w 2713"/>
                <a:gd name="T69" fmla="*/ 1137 h 1423"/>
                <a:gd name="T70" fmla="*/ 2348 w 2713"/>
                <a:gd name="T71" fmla="*/ 1011 h 1423"/>
                <a:gd name="T72" fmla="*/ 2451 w 2713"/>
                <a:gd name="T73" fmla="*/ 908 h 1423"/>
                <a:gd name="T74" fmla="*/ 2672 w 2713"/>
                <a:gd name="T75" fmla="*/ 607 h 1423"/>
                <a:gd name="T76" fmla="*/ 2419 w 2713"/>
                <a:gd name="T77" fmla="*/ 261 h 1423"/>
                <a:gd name="T78" fmla="*/ 2324 w 2713"/>
                <a:gd name="T79" fmla="*/ 158 h 1423"/>
                <a:gd name="T80" fmla="*/ 2230 w 2713"/>
                <a:gd name="T81" fmla="*/ 142 h 1423"/>
                <a:gd name="T82" fmla="*/ 2087 w 2713"/>
                <a:gd name="T83" fmla="*/ 158 h 1423"/>
                <a:gd name="T84" fmla="*/ 1929 w 2713"/>
                <a:gd name="T85" fmla="*/ 150 h 1423"/>
                <a:gd name="T86" fmla="*/ 1755 w 2713"/>
                <a:gd name="T87" fmla="*/ 55 h 1423"/>
                <a:gd name="T88" fmla="*/ 1589 w 2713"/>
                <a:gd name="T89" fmla="*/ 8 h 1423"/>
                <a:gd name="T90" fmla="*/ 1581 w 2713"/>
                <a:gd name="T91" fmla="*/ 174 h 1423"/>
                <a:gd name="T92" fmla="*/ 1423 w 2713"/>
                <a:gd name="T93" fmla="*/ 221 h 1423"/>
                <a:gd name="T94" fmla="*/ 1376 w 2713"/>
                <a:gd name="T95" fmla="*/ 340 h 1423"/>
                <a:gd name="T96" fmla="*/ 1265 w 2713"/>
                <a:gd name="T97" fmla="*/ 466 h 1423"/>
                <a:gd name="T98" fmla="*/ 1154 w 2713"/>
                <a:gd name="T99" fmla="*/ 600 h 1423"/>
                <a:gd name="T100" fmla="*/ 1075 w 2713"/>
                <a:gd name="T101" fmla="*/ 545 h 1423"/>
                <a:gd name="T102" fmla="*/ 1004 w 2713"/>
                <a:gd name="T103" fmla="*/ 631 h 1423"/>
                <a:gd name="T104" fmla="*/ 957 w 2713"/>
                <a:gd name="T105" fmla="*/ 694 h 1423"/>
                <a:gd name="T106" fmla="*/ 894 w 2713"/>
                <a:gd name="T107" fmla="*/ 647 h 1423"/>
                <a:gd name="T108" fmla="*/ 815 w 2713"/>
                <a:gd name="T109" fmla="*/ 687 h 1423"/>
                <a:gd name="T110" fmla="*/ 728 w 2713"/>
                <a:gd name="T111" fmla="*/ 718 h 1423"/>
                <a:gd name="T112" fmla="*/ 625 w 2713"/>
                <a:gd name="T113" fmla="*/ 750 h 1423"/>
                <a:gd name="T114" fmla="*/ 498 w 2713"/>
                <a:gd name="T115" fmla="*/ 781 h 1423"/>
                <a:gd name="T116" fmla="*/ 475 w 2713"/>
                <a:gd name="T117" fmla="*/ 916 h 1423"/>
                <a:gd name="T118" fmla="*/ 348 w 2713"/>
                <a:gd name="T119" fmla="*/ 1098 h 1423"/>
                <a:gd name="T120" fmla="*/ 111 w 2713"/>
                <a:gd name="T121" fmla="*/ 1279 h 1423"/>
                <a:gd name="T122" fmla="*/ 48 w 2713"/>
                <a:gd name="T123" fmla="*/ 1390 h 14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13" h="1423">
                  <a:moveTo>
                    <a:pt x="71" y="1422"/>
                  </a:moveTo>
                  <a:lnTo>
                    <a:pt x="71" y="1422"/>
                  </a:lnTo>
                  <a:cubicBezTo>
                    <a:pt x="40" y="1422"/>
                    <a:pt x="24" y="1422"/>
                    <a:pt x="8" y="1422"/>
                  </a:cubicBezTo>
                  <a:cubicBezTo>
                    <a:pt x="0" y="1422"/>
                    <a:pt x="0" y="1422"/>
                    <a:pt x="0" y="1422"/>
                  </a:cubicBezTo>
                  <a:cubicBezTo>
                    <a:pt x="8" y="1414"/>
                    <a:pt x="8" y="1414"/>
                    <a:pt x="8" y="1414"/>
                  </a:cubicBezTo>
                  <a:cubicBezTo>
                    <a:pt x="8" y="1414"/>
                    <a:pt x="8" y="1414"/>
                    <a:pt x="8" y="1406"/>
                  </a:cubicBezTo>
                  <a:cubicBezTo>
                    <a:pt x="8" y="1398"/>
                    <a:pt x="24" y="1382"/>
                    <a:pt x="40" y="1382"/>
                  </a:cubicBezTo>
                  <a:cubicBezTo>
                    <a:pt x="40" y="1382"/>
                    <a:pt x="40" y="1382"/>
                    <a:pt x="48" y="1382"/>
                  </a:cubicBezTo>
                  <a:lnTo>
                    <a:pt x="56" y="1382"/>
                  </a:lnTo>
                  <a:cubicBezTo>
                    <a:pt x="56" y="1390"/>
                    <a:pt x="56" y="1390"/>
                    <a:pt x="56" y="1390"/>
                  </a:cubicBezTo>
                  <a:cubicBezTo>
                    <a:pt x="56" y="1382"/>
                    <a:pt x="64" y="1366"/>
                    <a:pt x="71" y="1358"/>
                  </a:cubicBezTo>
                  <a:cubicBezTo>
                    <a:pt x="71" y="1335"/>
                    <a:pt x="71" y="1319"/>
                    <a:pt x="71" y="1311"/>
                  </a:cubicBezTo>
                  <a:cubicBezTo>
                    <a:pt x="71" y="1303"/>
                    <a:pt x="71" y="1295"/>
                    <a:pt x="71" y="1287"/>
                  </a:cubicBezTo>
                  <a:cubicBezTo>
                    <a:pt x="71" y="1287"/>
                    <a:pt x="79" y="1287"/>
                    <a:pt x="87" y="1287"/>
                  </a:cubicBezTo>
                  <a:cubicBezTo>
                    <a:pt x="95" y="1287"/>
                    <a:pt x="103" y="1279"/>
                    <a:pt x="103" y="1271"/>
                  </a:cubicBezTo>
                  <a:cubicBezTo>
                    <a:pt x="111" y="1248"/>
                    <a:pt x="95" y="1200"/>
                    <a:pt x="87" y="1192"/>
                  </a:cubicBezTo>
                  <a:lnTo>
                    <a:pt x="87" y="1192"/>
                  </a:lnTo>
                  <a:lnTo>
                    <a:pt x="87" y="1192"/>
                  </a:lnTo>
                  <a:cubicBezTo>
                    <a:pt x="87" y="1161"/>
                    <a:pt x="95" y="1137"/>
                    <a:pt x="111" y="1121"/>
                  </a:cubicBezTo>
                  <a:cubicBezTo>
                    <a:pt x="127" y="1105"/>
                    <a:pt x="151" y="1098"/>
                    <a:pt x="174" y="1098"/>
                  </a:cubicBezTo>
                  <a:cubicBezTo>
                    <a:pt x="214" y="1098"/>
                    <a:pt x="253" y="1113"/>
                    <a:pt x="269" y="1129"/>
                  </a:cubicBezTo>
                  <a:cubicBezTo>
                    <a:pt x="277" y="1137"/>
                    <a:pt x="293" y="1137"/>
                    <a:pt x="301" y="1137"/>
                  </a:cubicBezTo>
                  <a:cubicBezTo>
                    <a:pt x="324" y="1137"/>
                    <a:pt x="340" y="1113"/>
                    <a:pt x="340" y="1090"/>
                  </a:cubicBezTo>
                  <a:cubicBezTo>
                    <a:pt x="348" y="1082"/>
                    <a:pt x="340" y="1074"/>
                    <a:pt x="332" y="1058"/>
                  </a:cubicBezTo>
                  <a:cubicBezTo>
                    <a:pt x="324" y="1042"/>
                    <a:pt x="317" y="1026"/>
                    <a:pt x="309" y="995"/>
                  </a:cubicBezTo>
                  <a:cubicBezTo>
                    <a:pt x="309" y="987"/>
                    <a:pt x="309" y="979"/>
                    <a:pt x="317" y="971"/>
                  </a:cubicBezTo>
                  <a:cubicBezTo>
                    <a:pt x="332" y="940"/>
                    <a:pt x="395" y="931"/>
                    <a:pt x="435" y="924"/>
                  </a:cubicBezTo>
                  <a:cubicBezTo>
                    <a:pt x="451" y="924"/>
                    <a:pt x="459" y="924"/>
                    <a:pt x="467" y="924"/>
                  </a:cubicBezTo>
                  <a:cubicBezTo>
                    <a:pt x="467" y="916"/>
                    <a:pt x="467" y="916"/>
                    <a:pt x="467" y="916"/>
                  </a:cubicBezTo>
                  <a:cubicBezTo>
                    <a:pt x="467" y="908"/>
                    <a:pt x="459" y="892"/>
                    <a:pt x="443" y="876"/>
                  </a:cubicBezTo>
                  <a:cubicBezTo>
                    <a:pt x="435" y="876"/>
                    <a:pt x="435" y="876"/>
                    <a:pt x="435" y="876"/>
                  </a:cubicBezTo>
                  <a:cubicBezTo>
                    <a:pt x="419" y="860"/>
                    <a:pt x="435" y="845"/>
                    <a:pt x="443" y="829"/>
                  </a:cubicBezTo>
                  <a:cubicBezTo>
                    <a:pt x="451" y="821"/>
                    <a:pt x="451" y="821"/>
                    <a:pt x="459" y="813"/>
                  </a:cubicBezTo>
                  <a:cubicBezTo>
                    <a:pt x="467" y="805"/>
                    <a:pt x="467" y="797"/>
                    <a:pt x="459" y="781"/>
                  </a:cubicBezTo>
                  <a:lnTo>
                    <a:pt x="459" y="781"/>
                  </a:lnTo>
                  <a:cubicBezTo>
                    <a:pt x="467" y="781"/>
                    <a:pt x="467" y="781"/>
                    <a:pt x="467" y="781"/>
                  </a:cubicBezTo>
                  <a:cubicBezTo>
                    <a:pt x="475" y="773"/>
                    <a:pt x="490" y="773"/>
                    <a:pt x="498" y="781"/>
                  </a:cubicBezTo>
                  <a:lnTo>
                    <a:pt x="506" y="781"/>
                  </a:lnTo>
                  <a:cubicBezTo>
                    <a:pt x="522" y="781"/>
                    <a:pt x="522" y="773"/>
                    <a:pt x="522" y="758"/>
                  </a:cubicBezTo>
                  <a:cubicBezTo>
                    <a:pt x="522" y="742"/>
                    <a:pt x="538" y="726"/>
                    <a:pt x="562" y="726"/>
                  </a:cubicBezTo>
                  <a:cubicBezTo>
                    <a:pt x="570" y="734"/>
                    <a:pt x="577" y="734"/>
                    <a:pt x="585" y="734"/>
                  </a:cubicBezTo>
                  <a:cubicBezTo>
                    <a:pt x="593" y="742"/>
                    <a:pt x="609" y="750"/>
                    <a:pt x="617" y="750"/>
                  </a:cubicBezTo>
                  <a:lnTo>
                    <a:pt x="617" y="750"/>
                  </a:lnTo>
                  <a:cubicBezTo>
                    <a:pt x="617" y="742"/>
                    <a:pt x="617" y="742"/>
                    <a:pt x="617" y="742"/>
                  </a:cubicBezTo>
                  <a:cubicBezTo>
                    <a:pt x="617" y="726"/>
                    <a:pt x="617" y="718"/>
                    <a:pt x="641" y="702"/>
                  </a:cubicBezTo>
                  <a:cubicBezTo>
                    <a:pt x="657" y="694"/>
                    <a:pt x="672" y="687"/>
                    <a:pt x="688" y="687"/>
                  </a:cubicBezTo>
                  <a:cubicBezTo>
                    <a:pt x="696" y="687"/>
                    <a:pt x="696" y="687"/>
                    <a:pt x="696" y="687"/>
                  </a:cubicBezTo>
                  <a:cubicBezTo>
                    <a:pt x="704" y="687"/>
                    <a:pt x="712" y="694"/>
                    <a:pt x="712" y="694"/>
                  </a:cubicBezTo>
                  <a:cubicBezTo>
                    <a:pt x="720" y="702"/>
                    <a:pt x="720" y="710"/>
                    <a:pt x="735" y="710"/>
                  </a:cubicBezTo>
                  <a:lnTo>
                    <a:pt x="743" y="710"/>
                  </a:lnTo>
                  <a:lnTo>
                    <a:pt x="743" y="710"/>
                  </a:lnTo>
                  <a:cubicBezTo>
                    <a:pt x="751" y="710"/>
                    <a:pt x="759" y="710"/>
                    <a:pt x="767" y="726"/>
                  </a:cubicBezTo>
                  <a:cubicBezTo>
                    <a:pt x="783" y="734"/>
                    <a:pt x="791" y="742"/>
                    <a:pt x="799" y="742"/>
                  </a:cubicBezTo>
                  <a:cubicBezTo>
                    <a:pt x="807" y="742"/>
                    <a:pt x="807" y="726"/>
                    <a:pt x="807" y="710"/>
                  </a:cubicBezTo>
                  <a:cubicBezTo>
                    <a:pt x="807" y="702"/>
                    <a:pt x="807" y="687"/>
                    <a:pt x="807" y="687"/>
                  </a:cubicBezTo>
                  <a:cubicBezTo>
                    <a:pt x="815" y="678"/>
                    <a:pt x="823" y="678"/>
                    <a:pt x="830" y="678"/>
                  </a:cubicBezTo>
                  <a:cubicBezTo>
                    <a:pt x="838" y="678"/>
                    <a:pt x="838" y="678"/>
                    <a:pt x="846" y="671"/>
                  </a:cubicBezTo>
                  <a:lnTo>
                    <a:pt x="846" y="671"/>
                  </a:lnTo>
                  <a:cubicBezTo>
                    <a:pt x="854" y="655"/>
                    <a:pt x="870" y="655"/>
                    <a:pt x="878" y="647"/>
                  </a:cubicBezTo>
                  <a:cubicBezTo>
                    <a:pt x="878" y="647"/>
                    <a:pt x="886" y="647"/>
                    <a:pt x="886" y="639"/>
                  </a:cubicBezTo>
                  <a:cubicBezTo>
                    <a:pt x="886" y="639"/>
                    <a:pt x="894" y="631"/>
                    <a:pt x="901" y="631"/>
                  </a:cubicBezTo>
                  <a:lnTo>
                    <a:pt x="901" y="631"/>
                  </a:lnTo>
                  <a:cubicBezTo>
                    <a:pt x="910" y="631"/>
                    <a:pt x="910" y="639"/>
                    <a:pt x="917" y="639"/>
                  </a:cubicBezTo>
                  <a:lnTo>
                    <a:pt x="917" y="647"/>
                  </a:lnTo>
                  <a:cubicBezTo>
                    <a:pt x="917" y="647"/>
                    <a:pt x="933" y="655"/>
                    <a:pt x="949" y="663"/>
                  </a:cubicBezTo>
                  <a:lnTo>
                    <a:pt x="949" y="663"/>
                  </a:lnTo>
                  <a:cubicBezTo>
                    <a:pt x="957" y="687"/>
                    <a:pt x="957" y="687"/>
                    <a:pt x="957" y="687"/>
                  </a:cubicBezTo>
                  <a:cubicBezTo>
                    <a:pt x="965" y="694"/>
                    <a:pt x="973" y="694"/>
                    <a:pt x="973" y="694"/>
                  </a:cubicBezTo>
                  <a:cubicBezTo>
                    <a:pt x="981" y="694"/>
                    <a:pt x="981" y="694"/>
                    <a:pt x="981" y="694"/>
                  </a:cubicBezTo>
                  <a:cubicBezTo>
                    <a:pt x="981" y="694"/>
                    <a:pt x="981" y="671"/>
                    <a:pt x="981" y="663"/>
                  </a:cubicBezTo>
                  <a:lnTo>
                    <a:pt x="981" y="655"/>
                  </a:lnTo>
                  <a:cubicBezTo>
                    <a:pt x="981" y="647"/>
                    <a:pt x="981" y="639"/>
                    <a:pt x="996" y="631"/>
                  </a:cubicBezTo>
                  <a:lnTo>
                    <a:pt x="996" y="631"/>
                  </a:lnTo>
                  <a:cubicBezTo>
                    <a:pt x="1004" y="623"/>
                    <a:pt x="1004" y="623"/>
                    <a:pt x="1012" y="607"/>
                  </a:cubicBezTo>
                  <a:lnTo>
                    <a:pt x="1012" y="607"/>
                  </a:lnTo>
                  <a:cubicBezTo>
                    <a:pt x="1020" y="584"/>
                    <a:pt x="1028" y="584"/>
                    <a:pt x="1036" y="576"/>
                  </a:cubicBezTo>
                  <a:cubicBezTo>
                    <a:pt x="1036" y="576"/>
                    <a:pt x="1044" y="576"/>
                    <a:pt x="1044" y="568"/>
                  </a:cubicBezTo>
                  <a:cubicBezTo>
                    <a:pt x="1052" y="568"/>
                    <a:pt x="1052" y="561"/>
                    <a:pt x="1060" y="553"/>
                  </a:cubicBezTo>
                  <a:cubicBezTo>
                    <a:pt x="1060" y="545"/>
                    <a:pt x="1068" y="537"/>
                    <a:pt x="1075" y="537"/>
                  </a:cubicBezTo>
                  <a:lnTo>
                    <a:pt x="1075" y="537"/>
                  </a:lnTo>
                  <a:cubicBezTo>
                    <a:pt x="1083" y="537"/>
                    <a:pt x="1091" y="545"/>
                    <a:pt x="1099" y="553"/>
                  </a:cubicBezTo>
                  <a:cubicBezTo>
                    <a:pt x="1099" y="561"/>
                    <a:pt x="1107" y="561"/>
                    <a:pt x="1107" y="568"/>
                  </a:cubicBezTo>
                  <a:cubicBezTo>
                    <a:pt x="1123" y="576"/>
                    <a:pt x="1131" y="584"/>
                    <a:pt x="1147" y="584"/>
                  </a:cubicBezTo>
                  <a:cubicBezTo>
                    <a:pt x="1147" y="584"/>
                    <a:pt x="1147" y="584"/>
                    <a:pt x="1154" y="584"/>
                  </a:cubicBezTo>
                  <a:lnTo>
                    <a:pt x="1163" y="592"/>
                  </a:lnTo>
                  <a:lnTo>
                    <a:pt x="1170" y="600"/>
                  </a:lnTo>
                  <a:cubicBezTo>
                    <a:pt x="1178" y="600"/>
                    <a:pt x="1178" y="600"/>
                    <a:pt x="1186" y="592"/>
                  </a:cubicBezTo>
                  <a:cubicBezTo>
                    <a:pt x="1194" y="592"/>
                    <a:pt x="1194" y="592"/>
                    <a:pt x="1202" y="592"/>
                  </a:cubicBezTo>
                  <a:cubicBezTo>
                    <a:pt x="1210" y="592"/>
                    <a:pt x="1218" y="592"/>
                    <a:pt x="1218" y="584"/>
                  </a:cubicBezTo>
                  <a:lnTo>
                    <a:pt x="1218" y="576"/>
                  </a:lnTo>
                  <a:cubicBezTo>
                    <a:pt x="1210" y="553"/>
                    <a:pt x="1241" y="482"/>
                    <a:pt x="1257" y="458"/>
                  </a:cubicBezTo>
                  <a:cubicBezTo>
                    <a:pt x="1265" y="450"/>
                    <a:pt x="1273" y="450"/>
                    <a:pt x="1273" y="450"/>
                  </a:cubicBezTo>
                  <a:cubicBezTo>
                    <a:pt x="1289" y="450"/>
                    <a:pt x="1305" y="427"/>
                    <a:pt x="1305" y="411"/>
                  </a:cubicBezTo>
                  <a:cubicBezTo>
                    <a:pt x="1305" y="379"/>
                    <a:pt x="1313" y="363"/>
                    <a:pt x="1328" y="363"/>
                  </a:cubicBezTo>
                  <a:cubicBezTo>
                    <a:pt x="1336" y="363"/>
                    <a:pt x="1336" y="363"/>
                    <a:pt x="1336" y="363"/>
                  </a:cubicBezTo>
                  <a:cubicBezTo>
                    <a:pt x="1344" y="363"/>
                    <a:pt x="1344" y="363"/>
                    <a:pt x="1352" y="348"/>
                  </a:cubicBezTo>
                  <a:cubicBezTo>
                    <a:pt x="1360" y="340"/>
                    <a:pt x="1368" y="340"/>
                    <a:pt x="1376" y="332"/>
                  </a:cubicBezTo>
                  <a:cubicBezTo>
                    <a:pt x="1384" y="332"/>
                    <a:pt x="1392" y="324"/>
                    <a:pt x="1384" y="308"/>
                  </a:cubicBezTo>
                  <a:cubicBezTo>
                    <a:pt x="1384" y="300"/>
                    <a:pt x="1376" y="292"/>
                    <a:pt x="1376" y="292"/>
                  </a:cubicBezTo>
                  <a:cubicBezTo>
                    <a:pt x="1368" y="276"/>
                    <a:pt x="1368" y="276"/>
                    <a:pt x="1368" y="245"/>
                  </a:cubicBezTo>
                  <a:cubicBezTo>
                    <a:pt x="1376" y="221"/>
                    <a:pt x="1392" y="205"/>
                    <a:pt x="1407" y="205"/>
                  </a:cubicBezTo>
                  <a:cubicBezTo>
                    <a:pt x="1415" y="205"/>
                    <a:pt x="1415" y="205"/>
                    <a:pt x="1423" y="205"/>
                  </a:cubicBezTo>
                  <a:cubicBezTo>
                    <a:pt x="1423" y="213"/>
                    <a:pt x="1423" y="213"/>
                    <a:pt x="1431" y="213"/>
                  </a:cubicBezTo>
                  <a:cubicBezTo>
                    <a:pt x="1439" y="229"/>
                    <a:pt x="1455" y="245"/>
                    <a:pt x="1463" y="245"/>
                  </a:cubicBezTo>
                  <a:cubicBezTo>
                    <a:pt x="1463" y="245"/>
                    <a:pt x="1471" y="245"/>
                    <a:pt x="1471" y="237"/>
                  </a:cubicBezTo>
                  <a:cubicBezTo>
                    <a:pt x="1479" y="229"/>
                    <a:pt x="1479" y="221"/>
                    <a:pt x="1479" y="213"/>
                  </a:cubicBezTo>
                  <a:cubicBezTo>
                    <a:pt x="1479" y="205"/>
                    <a:pt x="1471" y="189"/>
                    <a:pt x="1502" y="182"/>
                  </a:cubicBezTo>
                  <a:cubicBezTo>
                    <a:pt x="1518" y="182"/>
                    <a:pt x="1534" y="182"/>
                    <a:pt x="1550" y="182"/>
                  </a:cubicBezTo>
                  <a:cubicBezTo>
                    <a:pt x="1566" y="182"/>
                    <a:pt x="1574" y="182"/>
                    <a:pt x="1574" y="174"/>
                  </a:cubicBezTo>
                  <a:cubicBezTo>
                    <a:pt x="1581" y="166"/>
                    <a:pt x="1581" y="142"/>
                    <a:pt x="1574" y="118"/>
                  </a:cubicBezTo>
                  <a:cubicBezTo>
                    <a:pt x="1566" y="118"/>
                    <a:pt x="1566" y="110"/>
                    <a:pt x="1566" y="110"/>
                  </a:cubicBezTo>
                  <a:cubicBezTo>
                    <a:pt x="1550" y="102"/>
                    <a:pt x="1550" y="95"/>
                    <a:pt x="1550" y="71"/>
                  </a:cubicBezTo>
                  <a:cubicBezTo>
                    <a:pt x="1558" y="63"/>
                    <a:pt x="1558" y="55"/>
                    <a:pt x="1558" y="47"/>
                  </a:cubicBezTo>
                  <a:cubicBezTo>
                    <a:pt x="1566" y="31"/>
                    <a:pt x="1566" y="0"/>
                    <a:pt x="1589" y="0"/>
                  </a:cubicBezTo>
                  <a:lnTo>
                    <a:pt x="1589" y="0"/>
                  </a:lnTo>
                  <a:cubicBezTo>
                    <a:pt x="1621" y="0"/>
                    <a:pt x="1645" y="8"/>
                    <a:pt x="1676" y="15"/>
                  </a:cubicBezTo>
                  <a:lnTo>
                    <a:pt x="1684" y="15"/>
                  </a:lnTo>
                  <a:cubicBezTo>
                    <a:pt x="1692" y="15"/>
                    <a:pt x="1700" y="15"/>
                    <a:pt x="1700" y="8"/>
                  </a:cubicBezTo>
                  <a:cubicBezTo>
                    <a:pt x="1708" y="8"/>
                    <a:pt x="1708" y="8"/>
                    <a:pt x="1716" y="8"/>
                  </a:cubicBezTo>
                  <a:cubicBezTo>
                    <a:pt x="1724" y="8"/>
                    <a:pt x="1732" y="8"/>
                    <a:pt x="1740" y="24"/>
                  </a:cubicBezTo>
                  <a:cubicBezTo>
                    <a:pt x="1747" y="31"/>
                    <a:pt x="1755" y="47"/>
                    <a:pt x="1755" y="55"/>
                  </a:cubicBezTo>
                  <a:cubicBezTo>
                    <a:pt x="1771" y="71"/>
                    <a:pt x="1771" y="87"/>
                    <a:pt x="1787" y="95"/>
                  </a:cubicBezTo>
                  <a:cubicBezTo>
                    <a:pt x="1795" y="102"/>
                    <a:pt x="1803" y="110"/>
                    <a:pt x="1803" y="118"/>
                  </a:cubicBezTo>
                  <a:cubicBezTo>
                    <a:pt x="1811" y="134"/>
                    <a:pt x="1811" y="142"/>
                    <a:pt x="1842" y="150"/>
                  </a:cubicBezTo>
                  <a:cubicBezTo>
                    <a:pt x="1850" y="150"/>
                    <a:pt x="1850" y="150"/>
                    <a:pt x="1858" y="150"/>
                  </a:cubicBezTo>
                  <a:cubicBezTo>
                    <a:pt x="1874" y="150"/>
                    <a:pt x="1890" y="150"/>
                    <a:pt x="1898" y="142"/>
                  </a:cubicBezTo>
                  <a:cubicBezTo>
                    <a:pt x="1913" y="142"/>
                    <a:pt x="1921" y="142"/>
                    <a:pt x="1929" y="142"/>
                  </a:cubicBezTo>
                  <a:cubicBezTo>
                    <a:pt x="1945" y="142"/>
                    <a:pt x="1953" y="142"/>
                    <a:pt x="1953" y="150"/>
                  </a:cubicBezTo>
                  <a:cubicBezTo>
                    <a:pt x="1969" y="166"/>
                    <a:pt x="2008" y="197"/>
                    <a:pt x="2032" y="197"/>
                  </a:cubicBezTo>
                  <a:lnTo>
                    <a:pt x="2040" y="197"/>
                  </a:lnTo>
                  <a:cubicBezTo>
                    <a:pt x="2048" y="197"/>
                    <a:pt x="2056" y="189"/>
                    <a:pt x="2056" y="182"/>
                  </a:cubicBezTo>
                  <a:cubicBezTo>
                    <a:pt x="2064" y="166"/>
                    <a:pt x="2064" y="150"/>
                    <a:pt x="2080" y="150"/>
                  </a:cubicBezTo>
                  <a:cubicBezTo>
                    <a:pt x="2087" y="150"/>
                    <a:pt x="2087" y="150"/>
                    <a:pt x="2087" y="158"/>
                  </a:cubicBezTo>
                  <a:cubicBezTo>
                    <a:pt x="2103" y="158"/>
                    <a:pt x="2119" y="166"/>
                    <a:pt x="2127" y="166"/>
                  </a:cubicBezTo>
                  <a:cubicBezTo>
                    <a:pt x="2135" y="174"/>
                    <a:pt x="2135" y="182"/>
                    <a:pt x="2143" y="174"/>
                  </a:cubicBezTo>
                  <a:cubicBezTo>
                    <a:pt x="2166" y="174"/>
                    <a:pt x="2174" y="166"/>
                    <a:pt x="2174" y="158"/>
                  </a:cubicBezTo>
                  <a:cubicBezTo>
                    <a:pt x="2182" y="158"/>
                    <a:pt x="2182" y="150"/>
                    <a:pt x="2198" y="150"/>
                  </a:cubicBezTo>
                  <a:lnTo>
                    <a:pt x="2206" y="150"/>
                  </a:lnTo>
                  <a:cubicBezTo>
                    <a:pt x="2214" y="150"/>
                    <a:pt x="2214" y="150"/>
                    <a:pt x="2222" y="134"/>
                  </a:cubicBezTo>
                  <a:cubicBezTo>
                    <a:pt x="2230" y="134"/>
                    <a:pt x="2238" y="126"/>
                    <a:pt x="2246" y="118"/>
                  </a:cubicBezTo>
                  <a:cubicBezTo>
                    <a:pt x="2277" y="102"/>
                    <a:pt x="2277" y="102"/>
                    <a:pt x="2277" y="102"/>
                  </a:cubicBezTo>
                  <a:cubicBezTo>
                    <a:pt x="2293" y="110"/>
                    <a:pt x="2293" y="110"/>
                    <a:pt x="2293" y="110"/>
                  </a:cubicBezTo>
                  <a:cubicBezTo>
                    <a:pt x="2293" y="118"/>
                    <a:pt x="2293" y="118"/>
                    <a:pt x="2293" y="118"/>
                  </a:cubicBezTo>
                  <a:cubicBezTo>
                    <a:pt x="2293" y="118"/>
                    <a:pt x="2293" y="118"/>
                    <a:pt x="2301" y="126"/>
                  </a:cubicBezTo>
                  <a:cubicBezTo>
                    <a:pt x="2301" y="134"/>
                    <a:pt x="2309" y="142"/>
                    <a:pt x="2317" y="150"/>
                  </a:cubicBezTo>
                  <a:cubicBezTo>
                    <a:pt x="2324" y="150"/>
                    <a:pt x="2333" y="158"/>
                    <a:pt x="2333" y="158"/>
                  </a:cubicBezTo>
                  <a:cubicBezTo>
                    <a:pt x="2333" y="158"/>
                    <a:pt x="2333" y="166"/>
                    <a:pt x="2340" y="174"/>
                  </a:cubicBezTo>
                  <a:cubicBezTo>
                    <a:pt x="2340" y="182"/>
                    <a:pt x="2364" y="189"/>
                    <a:pt x="2388" y="189"/>
                  </a:cubicBezTo>
                  <a:cubicBezTo>
                    <a:pt x="2404" y="197"/>
                    <a:pt x="2404" y="205"/>
                    <a:pt x="2404" y="213"/>
                  </a:cubicBezTo>
                  <a:lnTo>
                    <a:pt x="2411" y="221"/>
                  </a:lnTo>
                  <a:cubicBezTo>
                    <a:pt x="2411" y="229"/>
                    <a:pt x="2419" y="229"/>
                    <a:pt x="2443" y="245"/>
                  </a:cubicBezTo>
                  <a:cubicBezTo>
                    <a:pt x="2443" y="253"/>
                    <a:pt x="2443" y="253"/>
                    <a:pt x="2443" y="253"/>
                  </a:cubicBezTo>
                  <a:cubicBezTo>
                    <a:pt x="2435" y="253"/>
                    <a:pt x="2435" y="253"/>
                    <a:pt x="2435" y="253"/>
                  </a:cubicBezTo>
                  <a:cubicBezTo>
                    <a:pt x="2427" y="261"/>
                    <a:pt x="2427" y="261"/>
                    <a:pt x="2427" y="261"/>
                  </a:cubicBezTo>
                  <a:cubicBezTo>
                    <a:pt x="2427" y="276"/>
                    <a:pt x="2435" y="363"/>
                    <a:pt x="2467" y="387"/>
                  </a:cubicBezTo>
                  <a:cubicBezTo>
                    <a:pt x="2491" y="403"/>
                    <a:pt x="2506" y="435"/>
                    <a:pt x="2522" y="466"/>
                  </a:cubicBezTo>
                  <a:cubicBezTo>
                    <a:pt x="2530" y="474"/>
                    <a:pt x="2530" y="474"/>
                    <a:pt x="2530" y="474"/>
                  </a:cubicBezTo>
                  <a:cubicBezTo>
                    <a:pt x="2530" y="482"/>
                    <a:pt x="2538" y="490"/>
                    <a:pt x="2538" y="498"/>
                  </a:cubicBezTo>
                  <a:cubicBezTo>
                    <a:pt x="2554" y="529"/>
                    <a:pt x="2562" y="561"/>
                    <a:pt x="2609" y="584"/>
                  </a:cubicBezTo>
                  <a:cubicBezTo>
                    <a:pt x="2633" y="600"/>
                    <a:pt x="2657" y="600"/>
                    <a:pt x="2672" y="600"/>
                  </a:cubicBezTo>
                  <a:cubicBezTo>
                    <a:pt x="2688" y="607"/>
                    <a:pt x="2704" y="607"/>
                    <a:pt x="2712" y="623"/>
                  </a:cubicBezTo>
                  <a:lnTo>
                    <a:pt x="2712" y="623"/>
                  </a:lnTo>
                  <a:cubicBezTo>
                    <a:pt x="2712" y="631"/>
                    <a:pt x="2712" y="631"/>
                    <a:pt x="2712" y="631"/>
                  </a:cubicBezTo>
                  <a:cubicBezTo>
                    <a:pt x="2688" y="655"/>
                    <a:pt x="2649" y="702"/>
                    <a:pt x="2641" y="710"/>
                  </a:cubicBezTo>
                  <a:cubicBezTo>
                    <a:pt x="2625" y="734"/>
                    <a:pt x="2570" y="789"/>
                    <a:pt x="2546" y="797"/>
                  </a:cubicBezTo>
                  <a:cubicBezTo>
                    <a:pt x="2530" y="805"/>
                    <a:pt x="2491" y="829"/>
                    <a:pt x="2491" y="853"/>
                  </a:cubicBezTo>
                  <a:cubicBezTo>
                    <a:pt x="2491" y="876"/>
                    <a:pt x="2467" y="892"/>
                    <a:pt x="2459" y="908"/>
                  </a:cubicBezTo>
                  <a:cubicBezTo>
                    <a:pt x="2459" y="908"/>
                    <a:pt x="2459" y="908"/>
                    <a:pt x="2451" y="908"/>
                  </a:cubicBezTo>
                  <a:cubicBezTo>
                    <a:pt x="2451" y="916"/>
                    <a:pt x="2451" y="916"/>
                    <a:pt x="2443" y="916"/>
                  </a:cubicBezTo>
                  <a:cubicBezTo>
                    <a:pt x="2443" y="916"/>
                    <a:pt x="2435" y="916"/>
                    <a:pt x="2435" y="931"/>
                  </a:cubicBezTo>
                  <a:cubicBezTo>
                    <a:pt x="2435" y="940"/>
                    <a:pt x="2435" y="947"/>
                    <a:pt x="2435" y="955"/>
                  </a:cubicBezTo>
                  <a:cubicBezTo>
                    <a:pt x="2435" y="971"/>
                    <a:pt x="2435" y="971"/>
                    <a:pt x="2419" y="979"/>
                  </a:cubicBezTo>
                  <a:cubicBezTo>
                    <a:pt x="2411" y="979"/>
                    <a:pt x="2404" y="979"/>
                    <a:pt x="2396" y="979"/>
                  </a:cubicBezTo>
                  <a:cubicBezTo>
                    <a:pt x="2380" y="987"/>
                    <a:pt x="2364" y="987"/>
                    <a:pt x="2356" y="1011"/>
                  </a:cubicBezTo>
                  <a:cubicBezTo>
                    <a:pt x="2356" y="1018"/>
                    <a:pt x="2356" y="1018"/>
                    <a:pt x="2356" y="1026"/>
                  </a:cubicBezTo>
                  <a:cubicBezTo>
                    <a:pt x="2348" y="1050"/>
                    <a:pt x="2340" y="1066"/>
                    <a:pt x="2324" y="1066"/>
                  </a:cubicBezTo>
                  <a:cubicBezTo>
                    <a:pt x="2317" y="1066"/>
                    <a:pt x="2309" y="1066"/>
                    <a:pt x="2309" y="1066"/>
                  </a:cubicBezTo>
                  <a:cubicBezTo>
                    <a:pt x="2301" y="1058"/>
                    <a:pt x="2301" y="1058"/>
                    <a:pt x="2301" y="1058"/>
                  </a:cubicBezTo>
                  <a:cubicBezTo>
                    <a:pt x="2293" y="1058"/>
                    <a:pt x="2293" y="1058"/>
                    <a:pt x="2285" y="1074"/>
                  </a:cubicBezTo>
                  <a:cubicBezTo>
                    <a:pt x="2269" y="1082"/>
                    <a:pt x="2222" y="1121"/>
                    <a:pt x="2182" y="1145"/>
                  </a:cubicBezTo>
                  <a:lnTo>
                    <a:pt x="2182" y="1145"/>
                  </a:lnTo>
                  <a:lnTo>
                    <a:pt x="2182" y="1145"/>
                  </a:lnTo>
                  <a:cubicBezTo>
                    <a:pt x="1818" y="1192"/>
                    <a:pt x="1139" y="1279"/>
                    <a:pt x="688" y="1295"/>
                  </a:cubicBezTo>
                  <a:cubicBezTo>
                    <a:pt x="680" y="1303"/>
                    <a:pt x="648" y="1311"/>
                    <a:pt x="641" y="1327"/>
                  </a:cubicBezTo>
                  <a:cubicBezTo>
                    <a:pt x="641" y="1335"/>
                    <a:pt x="633" y="1335"/>
                    <a:pt x="633" y="1335"/>
                  </a:cubicBezTo>
                  <a:cubicBezTo>
                    <a:pt x="617" y="1335"/>
                    <a:pt x="609" y="1327"/>
                    <a:pt x="593" y="1311"/>
                  </a:cubicBezTo>
                  <a:cubicBezTo>
                    <a:pt x="593" y="1311"/>
                    <a:pt x="593" y="1311"/>
                    <a:pt x="585" y="1311"/>
                  </a:cubicBezTo>
                  <a:cubicBezTo>
                    <a:pt x="577" y="1303"/>
                    <a:pt x="562" y="1303"/>
                    <a:pt x="538" y="1303"/>
                  </a:cubicBezTo>
                  <a:cubicBezTo>
                    <a:pt x="522" y="1303"/>
                    <a:pt x="506" y="1303"/>
                    <a:pt x="506" y="1311"/>
                  </a:cubicBezTo>
                  <a:cubicBezTo>
                    <a:pt x="506" y="1319"/>
                    <a:pt x="514" y="1327"/>
                    <a:pt x="514" y="1343"/>
                  </a:cubicBezTo>
                  <a:cubicBezTo>
                    <a:pt x="522" y="1358"/>
                    <a:pt x="530" y="1374"/>
                    <a:pt x="522" y="1390"/>
                  </a:cubicBezTo>
                  <a:cubicBezTo>
                    <a:pt x="514" y="1398"/>
                    <a:pt x="514" y="1398"/>
                    <a:pt x="506" y="1398"/>
                  </a:cubicBezTo>
                  <a:cubicBezTo>
                    <a:pt x="498" y="1398"/>
                    <a:pt x="498" y="1398"/>
                    <a:pt x="490" y="1398"/>
                  </a:cubicBezTo>
                  <a:cubicBezTo>
                    <a:pt x="293" y="1414"/>
                    <a:pt x="151" y="1422"/>
                    <a:pt x="71" y="1422"/>
                  </a:cubicBezTo>
                  <a:close/>
                  <a:moveTo>
                    <a:pt x="16" y="1414"/>
                  </a:moveTo>
                  <a:lnTo>
                    <a:pt x="16" y="1414"/>
                  </a:lnTo>
                  <a:cubicBezTo>
                    <a:pt x="24" y="1414"/>
                    <a:pt x="48" y="1414"/>
                    <a:pt x="71" y="1414"/>
                  </a:cubicBezTo>
                  <a:cubicBezTo>
                    <a:pt x="151" y="1414"/>
                    <a:pt x="293" y="1406"/>
                    <a:pt x="490" y="1390"/>
                  </a:cubicBezTo>
                  <a:cubicBezTo>
                    <a:pt x="498" y="1390"/>
                    <a:pt x="498" y="1390"/>
                    <a:pt x="506" y="1390"/>
                  </a:cubicBezTo>
                  <a:cubicBezTo>
                    <a:pt x="506" y="1390"/>
                    <a:pt x="514" y="1390"/>
                    <a:pt x="514" y="1382"/>
                  </a:cubicBezTo>
                  <a:cubicBezTo>
                    <a:pt x="522" y="1374"/>
                    <a:pt x="514" y="1358"/>
                    <a:pt x="506" y="1343"/>
                  </a:cubicBezTo>
                  <a:cubicBezTo>
                    <a:pt x="506" y="1327"/>
                    <a:pt x="498" y="1319"/>
                    <a:pt x="498" y="1311"/>
                  </a:cubicBezTo>
                  <a:cubicBezTo>
                    <a:pt x="498" y="1303"/>
                    <a:pt x="514" y="1295"/>
                    <a:pt x="538" y="1295"/>
                  </a:cubicBezTo>
                  <a:cubicBezTo>
                    <a:pt x="562" y="1295"/>
                    <a:pt x="577" y="1295"/>
                    <a:pt x="593" y="1303"/>
                  </a:cubicBezTo>
                  <a:cubicBezTo>
                    <a:pt x="593" y="1303"/>
                    <a:pt x="593" y="1311"/>
                    <a:pt x="601" y="1311"/>
                  </a:cubicBezTo>
                  <a:cubicBezTo>
                    <a:pt x="609" y="1319"/>
                    <a:pt x="625" y="1327"/>
                    <a:pt x="633" y="1327"/>
                  </a:cubicBezTo>
                  <a:cubicBezTo>
                    <a:pt x="633" y="1327"/>
                    <a:pt x="633" y="1327"/>
                    <a:pt x="641" y="1319"/>
                  </a:cubicBezTo>
                  <a:cubicBezTo>
                    <a:pt x="648" y="1303"/>
                    <a:pt x="688" y="1287"/>
                    <a:pt x="688" y="1287"/>
                  </a:cubicBezTo>
                  <a:lnTo>
                    <a:pt x="688" y="1287"/>
                  </a:lnTo>
                  <a:cubicBezTo>
                    <a:pt x="1131" y="1271"/>
                    <a:pt x="1811" y="1184"/>
                    <a:pt x="2174" y="1137"/>
                  </a:cubicBezTo>
                  <a:cubicBezTo>
                    <a:pt x="2230" y="1105"/>
                    <a:pt x="2269" y="1074"/>
                    <a:pt x="2277" y="1066"/>
                  </a:cubicBezTo>
                  <a:cubicBezTo>
                    <a:pt x="2285" y="1058"/>
                    <a:pt x="2293" y="1050"/>
                    <a:pt x="2301" y="1050"/>
                  </a:cubicBezTo>
                  <a:lnTo>
                    <a:pt x="2309" y="1058"/>
                  </a:lnTo>
                  <a:cubicBezTo>
                    <a:pt x="2317" y="1058"/>
                    <a:pt x="2317" y="1058"/>
                    <a:pt x="2324" y="1058"/>
                  </a:cubicBezTo>
                  <a:cubicBezTo>
                    <a:pt x="2340" y="1058"/>
                    <a:pt x="2340" y="1050"/>
                    <a:pt x="2348" y="1018"/>
                  </a:cubicBezTo>
                  <a:lnTo>
                    <a:pt x="2348" y="1011"/>
                  </a:lnTo>
                  <a:cubicBezTo>
                    <a:pt x="2356" y="979"/>
                    <a:pt x="2380" y="979"/>
                    <a:pt x="2396" y="979"/>
                  </a:cubicBezTo>
                  <a:cubicBezTo>
                    <a:pt x="2404" y="971"/>
                    <a:pt x="2411" y="971"/>
                    <a:pt x="2411" y="971"/>
                  </a:cubicBezTo>
                  <a:cubicBezTo>
                    <a:pt x="2427" y="963"/>
                    <a:pt x="2427" y="963"/>
                    <a:pt x="2427" y="955"/>
                  </a:cubicBezTo>
                  <a:cubicBezTo>
                    <a:pt x="2427" y="947"/>
                    <a:pt x="2427" y="940"/>
                    <a:pt x="2427" y="931"/>
                  </a:cubicBezTo>
                  <a:cubicBezTo>
                    <a:pt x="2427" y="916"/>
                    <a:pt x="2435" y="908"/>
                    <a:pt x="2443" y="908"/>
                  </a:cubicBezTo>
                  <a:cubicBezTo>
                    <a:pt x="2443" y="908"/>
                    <a:pt x="2443" y="908"/>
                    <a:pt x="2451" y="908"/>
                  </a:cubicBezTo>
                  <a:lnTo>
                    <a:pt x="2451" y="900"/>
                  </a:lnTo>
                  <a:cubicBezTo>
                    <a:pt x="2459" y="892"/>
                    <a:pt x="2483" y="868"/>
                    <a:pt x="2483" y="853"/>
                  </a:cubicBezTo>
                  <a:cubicBezTo>
                    <a:pt x="2483" y="829"/>
                    <a:pt x="2522" y="805"/>
                    <a:pt x="2546" y="789"/>
                  </a:cubicBezTo>
                  <a:cubicBezTo>
                    <a:pt x="2562" y="781"/>
                    <a:pt x="2625" y="726"/>
                    <a:pt x="2633" y="710"/>
                  </a:cubicBezTo>
                  <a:cubicBezTo>
                    <a:pt x="2641" y="694"/>
                    <a:pt x="2680" y="655"/>
                    <a:pt x="2704" y="623"/>
                  </a:cubicBezTo>
                  <a:cubicBezTo>
                    <a:pt x="2696" y="615"/>
                    <a:pt x="2688" y="615"/>
                    <a:pt x="2672" y="607"/>
                  </a:cubicBezTo>
                  <a:cubicBezTo>
                    <a:pt x="2657" y="607"/>
                    <a:pt x="2633" y="607"/>
                    <a:pt x="2601" y="592"/>
                  </a:cubicBezTo>
                  <a:cubicBezTo>
                    <a:pt x="2554" y="568"/>
                    <a:pt x="2546" y="529"/>
                    <a:pt x="2530" y="506"/>
                  </a:cubicBezTo>
                  <a:cubicBezTo>
                    <a:pt x="2530" y="498"/>
                    <a:pt x="2522" y="482"/>
                    <a:pt x="2522" y="474"/>
                  </a:cubicBezTo>
                  <a:cubicBezTo>
                    <a:pt x="2514" y="466"/>
                    <a:pt x="2514" y="466"/>
                    <a:pt x="2514" y="466"/>
                  </a:cubicBezTo>
                  <a:cubicBezTo>
                    <a:pt x="2498" y="435"/>
                    <a:pt x="2483" y="411"/>
                    <a:pt x="2459" y="387"/>
                  </a:cubicBezTo>
                  <a:cubicBezTo>
                    <a:pt x="2427" y="363"/>
                    <a:pt x="2419" y="268"/>
                    <a:pt x="2419" y="261"/>
                  </a:cubicBezTo>
                  <a:cubicBezTo>
                    <a:pt x="2419" y="261"/>
                    <a:pt x="2419" y="253"/>
                    <a:pt x="2427" y="253"/>
                  </a:cubicBezTo>
                  <a:cubicBezTo>
                    <a:pt x="2411" y="237"/>
                    <a:pt x="2404" y="229"/>
                    <a:pt x="2404" y="229"/>
                  </a:cubicBezTo>
                  <a:cubicBezTo>
                    <a:pt x="2404" y="221"/>
                    <a:pt x="2404" y="221"/>
                    <a:pt x="2396" y="213"/>
                  </a:cubicBezTo>
                  <a:cubicBezTo>
                    <a:pt x="2396" y="205"/>
                    <a:pt x="2396" y="197"/>
                    <a:pt x="2388" y="197"/>
                  </a:cubicBezTo>
                  <a:cubicBezTo>
                    <a:pt x="2356" y="189"/>
                    <a:pt x="2340" y="182"/>
                    <a:pt x="2333" y="174"/>
                  </a:cubicBezTo>
                  <a:cubicBezTo>
                    <a:pt x="2324" y="166"/>
                    <a:pt x="2324" y="166"/>
                    <a:pt x="2324" y="158"/>
                  </a:cubicBezTo>
                  <a:cubicBezTo>
                    <a:pt x="2324" y="158"/>
                    <a:pt x="2324" y="158"/>
                    <a:pt x="2317" y="158"/>
                  </a:cubicBezTo>
                  <a:cubicBezTo>
                    <a:pt x="2309" y="150"/>
                    <a:pt x="2293" y="142"/>
                    <a:pt x="2293" y="134"/>
                  </a:cubicBezTo>
                  <a:cubicBezTo>
                    <a:pt x="2285" y="126"/>
                    <a:pt x="2285" y="118"/>
                    <a:pt x="2285" y="118"/>
                  </a:cubicBezTo>
                  <a:cubicBezTo>
                    <a:pt x="2277" y="110"/>
                    <a:pt x="2277" y="110"/>
                    <a:pt x="2277" y="110"/>
                  </a:cubicBezTo>
                  <a:cubicBezTo>
                    <a:pt x="2253" y="126"/>
                    <a:pt x="2253" y="126"/>
                    <a:pt x="2253" y="126"/>
                  </a:cubicBezTo>
                  <a:cubicBezTo>
                    <a:pt x="2246" y="134"/>
                    <a:pt x="2230" y="134"/>
                    <a:pt x="2230" y="142"/>
                  </a:cubicBezTo>
                  <a:cubicBezTo>
                    <a:pt x="2222" y="158"/>
                    <a:pt x="2214" y="158"/>
                    <a:pt x="2206" y="158"/>
                  </a:cubicBezTo>
                  <a:lnTo>
                    <a:pt x="2198" y="158"/>
                  </a:lnTo>
                  <a:cubicBezTo>
                    <a:pt x="2190" y="158"/>
                    <a:pt x="2182" y="158"/>
                    <a:pt x="2182" y="166"/>
                  </a:cubicBezTo>
                  <a:cubicBezTo>
                    <a:pt x="2182" y="174"/>
                    <a:pt x="2166" y="182"/>
                    <a:pt x="2151" y="182"/>
                  </a:cubicBezTo>
                  <a:cubicBezTo>
                    <a:pt x="2135" y="182"/>
                    <a:pt x="2127" y="182"/>
                    <a:pt x="2119" y="174"/>
                  </a:cubicBezTo>
                  <a:cubicBezTo>
                    <a:pt x="2111" y="174"/>
                    <a:pt x="2103" y="166"/>
                    <a:pt x="2087" y="158"/>
                  </a:cubicBezTo>
                  <a:lnTo>
                    <a:pt x="2080" y="158"/>
                  </a:lnTo>
                  <a:cubicBezTo>
                    <a:pt x="2071" y="158"/>
                    <a:pt x="2071" y="166"/>
                    <a:pt x="2064" y="182"/>
                  </a:cubicBezTo>
                  <a:cubicBezTo>
                    <a:pt x="2056" y="189"/>
                    <a:pt x="2056" y="205"/>
                    <a:pt x="2040" y="205"/>
                  </a:cubicBezTo>
                  <a:cubicBezTo>
                    <a:pt x="2040" y="205"/>
                    <a:pt x="2040" y="205"/>
                    <a:pt x="2032" y="205"/>
                  </a:cubicBezTo>
                  <a:cubicBezTo>
                    <a:pt x="2008" y="205"/>
                    <a:pt x="1961" y="174"/>
                    <a:pt x="1953" y="150"/>
                  </a:cubicBezTo>
                  <a:cubicBezTo>
                    <a:pt x="1945" y="150"/>
                    <a:pt x="1937" y="150"/>
                    <a:pt x="1929" y="150"/>
                  </a:cubicBezTo>
                  <a:cubicBezTo>
                    <a:pt x="1921" y="150"/>
                    <a:pt x="1913" y="150"/>
                    <a:pt x="1906" y="150"/>
                  </a:cubicBezTo>
                  <a:cubicBezTo>
                    <a:pt x="1890" y="158"/>
                    <a:pt x="1874" y="158"/>
                    <a:pt x="1858" y="158"/>
                  </a:cubicBezTo>
                  <a:cubicBezTo>
                    <a:pt x="1850" y="158"/>
                    <a:pt x="1842" y="158"/>
                    <a:pt x="1842" y="158"/>
                  </a:cubicBezTo>
                  <a:cubicBezTo>
                    <a:pt x="1811" y="150"/>
                    <a:pt x="1803" y="134"/>
                    <a:pt x="1795" y="118"/>
                  </a:cubicBezTo>
                  <a:cubicBezTo>
                    <a:pt x="1795" y="110"/>
                    <a:pt x="1795" y="102"/>
                    <a:pt x="1787" y="95"/>
                  </a:cubicBezTo>
                  <a:cubicBezTo>
                    <a:pt x="1771" y="87"/>
                    <a:pt x="1763" y="79"/>
                    <a:pt x="1755" y="55"/>
                  </a:cubicBezTo>
                  <a:cubicBezTo>
                    <a:pt x="1747" y="47"/>
                    <a:pt x="1740" y="39"/>
                    <a:pt x="1732" y="24"/>
                  </a:cubicBezTo>
                  <a:cubicBezTo>
                    <a:pt x="1724" y="15"/>
                    <a:pt x="1716" y="15"/>
                    <a:pt x="1716" y="15"/>
                  </a:cubicBezTo>
                  <a:lnTo>
                    <a:pt x="1708" y="15"/>
                  </a:lnTo>
                  <a:cubicBezTo>
                    <a:pt x="1700" y="15"/>
                    <a:pt x="1692" y="24"/>
                    <a:pt x="1684" y="24"/>
                  </a:cubicBezTo>
                  <a:lnTo>
                    <a:pt x="1676" y="24"/>
                  </a:lnTo>
                  <a:cubicBezTo>
                    <a:pt x="1645" y="15"/>
                    <a:pt x="1621" y="8"/>
                    <a:pt x="1589" y="8"/>
                  </a:cubicBezTo>
                  <a:lnTo>
                    <a:pt x="1589" y="8"/>
                  </a:lnTo>
                  <a:cubicBezTo>
                    <a:pt x="1574" y="8"/>
                    <a:pt x="1566" y="31"/>
                    <a:pt x="1566" y="55"/>
                  </a:cubicBezTo>
                  <a:cubicBezTo>
                    <a:pt x="1566" y="55"/>
                    <a:pt x="1558" y="63"/>
                    <a:pt x="1558" y="71"/>
                  </a:cubicBezTo>
                  <a:cubicBezTo>
                    <a:pt x="1558" y="87"/>
                    <a:pt x="1558" y="95"/>
                    <a:pt x="1566" y="110"/>
                  </a:cubicBezTo>
                  <a:cubicBezTo>
                    <a:pt x="1574" y="110"/>
                    <a:pt x="1574" y="110"/>
                    <a:pt x="1574" y="118"/>
                  </a:cubicBezTo>
                  <a:cubicBezTo>
                    <a:pt x="1589" y="142"/>
                    <a:pt x="1589" y="166"/>
                    <a:pt x="1581" y="174"/>
                  </a:cubicBezTo>
                  <a:cubicBezTo>
                    <a:pt x="1581" y="189"/>
                    <a:pt x="1566" y="189"/>
                    <a:pt x="1550" y="189"/>
                  </a:cubicBezTo>
                  <a:cubicBezTo>
                    <a:pt x="1534" y="189"/>
                    <a:pt x="1518" y="189"/>
                    <a:pt x="1502" y="189"/>
                  </a:cubicBezTo>
                  <a:cubicBezTo>
                    <a:pt x="1479" y="197"/>
                    <a:pt x="1487" y="205"/>
                    <a:pt x="1487" y="213"/>
                  </a:cubicBezTo>
                  <a:cubicBezTo>
                    <a:pt x="1487" y="221"/>
                    <a:pt x="1487" y="237"/>
                    <a:pt x="1479" y="245"/>
                  </a:cubicBezTo>
                  <a:cubicBezTo>
                    <a:pt x="1471" y="245"/>
                    <a:pt x="1471" y="253"/>
                    <a:pt x="1463" y="253"/>
                  </a:cubicBezTo>
                  <a:cubicBezTo>
                    <a:pt x="1447" y="253"/>
                    <a:pt x="1431" y="237"/>
                    <a:pt x="1423" y="221"/>
                  </a:cubicBezTo>
                  <a:lnTo>
                    <a:pt x="1415" y="213"/>
                  </a:lnTo>
                  <a:lnTo>
                    <a:pt x="1407" y="213"/>
                  </a:lnTo>
                  <a:cubicBezTo>
                    <a:pt x="1392" y="213"/>
                    <a:pt x="1376" y="229"/>
                    <a:pt x="1376" y="253"/>
                  </a:cubicBezTo>
                  <a:cubicBezTo>
                    <a:pt x="1376" y="268"/>
                    <a:pt x="1376" y="276"/>
                    <a:pt x="1384" y="284"/>
                  </a:cubicBezTo>
                  <a:cubicBezTo>
                    <a:pt x="1384" y="292"/>
                    <a:pt x="1384" y="300"/>
                    <a:pt x="1392" y="308"/>
                  </a:cubicBezTo>
                  <a:cubicBezTo>
                    <a:pt x="1400" y="332"/>
                    <a:pt x="1392" y="332"/>
                    <a:pt x="1376" y="340"/>
                  </a:cubicBezTo>
                  <a:cubicBezTo>
                    <a:pt x="1368" y="340"/>
                    <a:pt x="1368" y="348"/>
                    <a:pt x="1360" y="355"/>
                  </a:cubicBezTo>
                  <a:cubicBezTo>
                    <a:pt x="1352" y="363"/>
                    <a:pt x="1352" y="371"/>
                    <a:pt x="1336" y="371"/>
                  </a:cubicBezTo>
                  <a:cubicBezTo>
                    <a:pt x="1336" y="371"/>
                    <a:pt x="1336" y="371"/>
                    <a:pt x="1328" y="371"/>
                  </a:cubicBezTo>
                  <a:cubicBezTo>
                    <a:pt x="1321" y="371"/>
                    <a:pt x="1313" y="387"/>
                    <a:pt x="1313" y="411"/>
                  </a:cubicBezTo>
                  <a:cubicBezTo>
                    <a:pt x="1313" y="427"/>
                    <a:pt x="1297" y="458"/>
                    <a:pt x="1273" y="458"/>
                  </a:cubicBezTo>
                  <a:cubicBezTo>
                    <a:pt x="1273" y="458"/>
                    <a:pt x="1273" y="458"/>
                    <a:pt x="1265" y="466"/>
                  </a:cubicBezTo>
                  <a:cubicBezTo>
                    <a:pt x="1241" y="490"/>
                    <a:pt x="1218" y="553"/>
                    <a:pt x="1226" y="576"/>
                  </a:cubicBezTo>
                  <a:cubicBezTo>
                    <a:pt x="1226" y="584"/>
                    <a:pt x="1226" y="584"/>
                    <a:pt x="1226" y="592"/>
                  </a:cubicBezTo>
                  <a:cubicBezTo>
                    <a:pt x="1218" y="592"/>
                    <a:pt x="1210" y="600"/>
                    <a:pt x="1202" y="600"/>
                  </a:cubicBezTo>
                  <a:cubicBezTo>
                    <a:pt x="1202" y="600"/>
                    <a:pt x="1194" y="600"/>
                    <a:pt x="1186" y="600"/>
                  </a:cubicBezTo>
                  <a:cubicBezTo>
                    <a:pt x="1178" y="607"/>
                    <a:pt x="1178" y="607"/>
                    <a:pt x="1170" y="607"/>
                  </a:cubicBezTo>
                  <a:cubicBezTo>
                    <a:pt x="1163" y="607"/>
                    <a:pt x="1163" y="600"/>
                    <a:pt x="1154" y="600"/>
                  </a:cubicBezTo>
                  <a:cubicBezTo>
                    <a:pt x="1154" y="592"/>
                    <a:pt x="1154" y="592"/>
                    <a:pt x="1147" y="592"/>
                  </a:cubicBezTo>
                  <a:cubicBezTo>
                    <a:pt x="1147" y="592"/>
                    <a:pt x="1147" y="592"/>
                    <a:pt x="1139" y="592"/>
                  </a:cubicBezTo>
                  <a:cubicBezTo>
                    <a:pt x="1131" y="584"/>
                    <a:pt x="1115" y="584"/>
                    <a:pt x="1107" y="576"/>
                  </a:cubicBezTo>
                  <a:cubicBezTo>
                    <a:pt x="1099" y="568"/>
                    <a:pt x="1091" y="561"/>
                    <a:pt x="1091" y="553"/>
                  </a:cubicBezTo>
                  <a:cubicBezTo>
                    <a:pt x="1083" y="553"/>
                    <a:pt x="1083" y="545"/>
                    <a:pt x="1075" y="545"/>
                  </a:cubicBezTo>
                  <a:lnTo>
                    <a:pt x="1075" y="545"/>
                  </a:lnTo>
                  <a:cubicBezTo>
                    <a:pt x="1068" y="545"/>
                    <a:pt x="1068" y="553"/>
                    <a:pt x="1068" y="553"/>
                  </a:cubicBezTo>
                  <a:cubicBezTo>
                    <a:pt x="1060" y="561"/>
                    <a:pt x="1052" y="568"/>
                    <a:pt x="1052" y="576"/>
                  </a:cubicBezTo>
                  <a:cubicBezTo>
                    <a:pt x="1044" y="576"/>
                    <a:pt x="1044" y="584"/>
                    <a:pt x="1036" y="584"/>
                  </a:cubicBezTo>
                  <a:cubicBezTo>
                    <a:pt x="1028" y="584"/>
                    <a:pt x="1020" y="592"/>
                    <a:pt x="1020" y="607"/>
                  </a:cubicBezTo>
                  <a:lnTo>
                    <a:pt x="1020" y="607"/>
                  </a:lnTo>
                  <a:cubicBezTo>
                    <a:pt x="1012" y="623"/>
                    <a:pt x="1012" y="631"/>
                    <a:pt x="1004" y="631"/>
                  </a:cubicBezTo>
                  <a:cubicBezTo>
                    <a:pt x="996" y="639"/>
                    <a:pt x="996" y="639"/>
                    <a:pt x="996" y="639"/>
                  </a:cubicBezTo>
                  <a:cubicBezTo>
                    <a:pt x="988" y="639"/>
                    <a:pt x="988" y="647"/>
                    <a:pt x="988" y="655"/>
                  </a:cubicBezTo>
                  <a:lnTo>
                    <a:pt x="988" y="663"/>
                  </a:lnTo>
                  <a:cubicBezTo>
                    <a:pt x="988" y="678"/>
                    <a:pt x="988" y="694"/>
                    <a:pt x="988" y="702"/>
                  </a:cubicBezTo>
                  <a:cubicBezTo>
                    <a:pt x="981" y="702"/>
                    <a:pt x="981" y="702"/>
                    <a:pt x="973" y="702"/>
                  </a:cubicBezTo>
                  <a:cubicBezTo>
                    <a:pt x="965" y="702"/>
                    <a:pt x="957" y="694"/>
                    <a:pt x="957" y="694"/>
                  </a:cubicBezTo>
                  <a:lnTo>
                    <a:pt x="957" y="694"/>
                  </a:lnTo>
                  <a:cubicBezTo>
                    <a:pt x="941" y="671"/>
                    <a:pt x="941" y="671"/>
                    <a:pt x="941" y="671"/>
                  </a:cubicBezTo>
                  <a:cubicBezTo>
                    <a:pt x="933" y="663"/>
                    <a:pt x="917" y="655"/>
                    <a:pt x="910" y="647"/>
                  </a:cubicBezTo>
                  <a:lnTo>
                    <a:pt x="910" y="647"/>
                  </a:lnTo>
                  <a:cubicBezTo>
                    <a:pt x="910" y="639"/>
                    <a:pt x="901" y="639"/>
                    <a:pt x="901" y="639"/>
                  </a:cubicBezTo>
                  <a:cubicBezTo>
                    <a:pt x="894" y="639"/>
                    <a:pt x="894" y="639"/>
                    <a:pt x="894" y="647"/>
                  </a:cubicBezTo>
                  <a:cubicBezTo>
                    <a:pt x="886" y="655"/>
                    <a:pt x="886" y="655"/>
                    <a:pt x="878" y="655"/>
                  </a:cubicBezTo>
                  <a:cubicBezTo>
                    <a:pt x="870" y="655"/>
                    <a:pt x="854" y="663"/>
                    <a:pt x="854" y="671"/>
                  </a:cubicBezTo>
                  <a:lnTo>
                    <a:pt x="854" y="671"/>
                  </a:lnTo>
                  <a:cubicBezTo>
                    <a:pt x="846" y="678"/>
                    <a:pt x="846" y="687"/>
                    <a:pt x="830" y="687"/>
                  </a:cubicBezTo>
                  <a:cubicBezTo>
                    <a:pt x="830" y="687"/>
                    <a:pt x="830" y="687"/>
                    <a:pt x="823" y="687"/>
                  </a:cubicBezTo>
                  <a:lnTo>
                    <a:pt x="815" y="687"/>
                  </a:lnTo>
                  <a:cubicBezTo>
                    <a:pt x="815" y="694"/>
                    <a:pt x="815" y="702"/>
                    <a:pt x="815" y="710"/>
                  </a:cubicBezTo>
                  <a:cubicBezTo>
                    <a:pt x="815" y="726"/>
                    <a:pt x="815" y="750"/>
                    <a:pt x="799" y="750"/>
                  </a:cubicBezTo>
                  <a:cubicBezTo>
                    <a:pt x="791" y="750"/>
                    <a:pt x="775" y="742"/>
                    <a:pt x="759" y="726"/>
                  </a:cubicBezTo>
                  <a:cubicBezTo>
                    <a:pt x="751" y="718"/>
                    <a:pt x="751" y="718"/>
                    <a:pt x="743" y="718"/>
                  </a:cubicBezTo>
                  <a:lnTo>
                    <a:pt x="743" y="718"/>
                  </a:lnTo>
                  <a:cubicBezTo>
                    <a:pt x="743" y="718"/>
                    <a:pt x="735" y="718"/>
                    <a:pt x="728" y="718"/>
                  </a:cubicBezTo>
                  <a:cubicBezTo>
                    <a:pt x="720" y="710"/>
                    <a:pt x="712" y="710"/>
                    <a:pt x="712" y="702"/>
                  </a:cubicBezTo>
                  <a:cubicBezTo>
                    <a:pt x="704" y="694"/>
                    <a:pt x="704" y="694"/>
                    <a:pt x="696" y="694"/>
                  </a:cubicBezTo>
                  <a:cubicBezTo>
                    <a:pt x="696" y="694"/>
                    <a:pt x="696" y="687"/>
                    <a:pt x="688" y="687"/>
                  </a:cubicBezTo>
                  <a:cubicBezTo>
                    <a:pt x="680" y="687"/>
                    <a:pt x="657" y="702"/>
                    <a:pt x="641" y="710"/>
                  </a:cubicBezTo>
                  <a:cubicBezTo>
                    <a:pt x="625" y="718"/>
                    <a:pt x="625" y="734"/>
                    <a:pt x="625" y="742"/>
                  </a:cubicBezTo>
                  <a:cubicBezTo>
                    <a:pt x="625" y="750"/>
                    <a:pt x="625" y="750"/>
                    <a:pt x="625" y="750"/>
                  </a:cubicBezTo>
                  <a:lnTo>
                    <a:pt x="617" y="758"/>
                  </a:lnTo>
                  <a:cubicBezTo>
                    <a:pt x="609" y="758"/>
                    <a:pt x="593" y="750"/>
                    <a:pt x="585" y="742"/>
                  </a:cubicBezTo>
                  <a:cubicBezTo>
                    <a:pt x="577" y="742"/>
                    <a:pt x="562" y="734"/>
                    <a:pt x="562" y="734"/>
                  </a:cubicBezTo>
                  <a:cubicBezTo>
                    <a:pt x="546" y="734"/>
                    <a:pt x="530" y="750"/>
                    <a:pt x="530" y="758"/>
                  </a:cubicBezTo>
                  <a:cubicBezTo>
                    <a:pt x="530" y="773"/>
                    <a:pt x="530" y="789"/>
                    <a:pt x="506" y="789"/>
                  </a:cubicBezTo>
                  <a:lnTo>
                    <a:pt x="498" y="781"/>
                  </a:lnTo>
                  <a:cubicBezTo>
                    <a:pt x="490" y="781"/>
                    <a:pt x="483" y="781"/>
                    <a:pt x="467" y="789"/>
                  </a:cubicBezTo>
                  <a:cubicBezTo>
                    <a:pt x="475" y="797"/>
                    <a:pt x="475" y="805"/>
                    <a:pt x="467" y="821"/>
                  </a:cubicBezTo>
                  <a:cubicBezTo>
                    <a:pt x="459" y="821"/>
                    <a:pt x="459" y="829"/>
                    <a:pt x="451" y="837"/>
                  </a:cubicBezTo>
                  <a:cubicBezTo>
                    <a:pt x="435" y="853"/>
                    <a:pt x="427" y="860"/>
                    <a:pt x="443" y="868"/>
                  </a:cubicBezTo>
                  <a:cubicBezTo>
                    <a:pt x="451" y="876"/>
                    <a:pt x="451" y="876"/>
                    <a:pt x="451" y="876"/>
                  </a:cubicBezTo>
                  <a:cubicBezTo>
                    <a:pt x="467" y="892"/>
                    <a:pt x="475" y="908"/>
                    <a:pt x="475" y="916"/>
                  </a:cubicBezTo>
                  <a:cubicBezTo>
                    <a:pt x="475" y="924"/>
                    <a:pt x="475" y="924"/>
                    <a:pt x="467" y="924"/>
                  </a:cubicBezTo>
                  <a:cubicBezTo>
                    <a:pt x="459" y="931"/>
                    <a:pt x="451" y="931"/>
                    <a:pt x="435" y="931"/>
                  </a:cubicBezTo>
                  <a:cubicBezTo>
                    <a:pt x="404" y="940"/>
                    <a:pt x="340" y="947"/>
                    <a:pt x="324" y="971"/>
                  </a:cubicBezTo>
                  <a:cubicBezTo>
                    <a:pt x="317" y="979"/>
                    <a:pt x="317" y="987"/>
                    <a:pt x="317" y="995"/>
                  </a:cubicBezTo>
                  <a:cubicBezTo>
                    <a:pt x="324" y="1026"/>
                    <a:pt x="332" y="1042"/>
                    <a:pt x="340" y="1050"/>
                  </a:cubicBezTo>
                  <a:cubicBezTo>
                    <a:pt x="348" y="1066"/>
                    <a:pt x="356" y="1082"/>
                    <a:pt x="348" y="1098"/>
                  </a:cubicBezTo>
                  <a:cubicBezTo>
                    <a:pt x="348" y="1113"/>
                    <a:pt x="324" y="1145"/>
                    <a:pt x="301" y="1145"/>
                  </a:cubicBezTo>
                  <a:cubicBezTo>
                    <a:pt x="285" y="1145"/>
                    <a:pt x="277" y="1145"/>
                    <a:pt x="269" y="1137"/>
                  </a:cubicBezTo>
                  <a:cubicBezTo>
                    <a:pt x="253" y="1121"/>
                    <a:pt x="214" y="1105"/>
                    <a:pt x="174" y="1105"/>
                  </a:cubicBezTo>
                  <a:cubicBezTo>
                    <a:pt x="158" y="1105"/>
                    <a:pt x="135" y="1113"/>
                    <a:pt x="119" y="1129"/>
                  </a:cubicBezTo>
                  <a:cubicBezTo>
                    <a:pt x="103" y="1145"/>
                    <a:pt x="95" y="1161"/>
                    <a:pt x="95" y="1192"/>
                  </a:cubicBezTo>
                  <a:cubicBezTo>
                    <a:pt x="103" y="1200"/>
                    <a:pt x="119" y="1248"/>
                    <a:pt x="111" y="1279"/>
                  </a:cubicBezTo>
                  <a:cubicBezTo>
                    <a:pt x="103" y="1287"/>
                    <a:pt x="103" y="1295"/>
                    <a:pt x="95" y="1295"/>
                  </a:cubicBezTo>
                  <a:cubicBezTo>
                    <a:pt x="87" y="1295"/>
                    <a:pt x="79" y="1295"/>
                    <a:pt x="79" y="1295"/>
                  </a:cubicBezTo>
                  <a:cubicBezTo>
                    <a:pt x="79" y="1295"/>
                    <a:pt x="79" y="1303"/>
                    <a:pt x="79" y="1311"/>
                  </a:cubicBezTo>
                  <a:cubicBezTo>
                    <a:pt x="79" y="1319"/>
                    <a:pt x="79" y="1335"/>
                    <a:pt x="79" y="1358"/>
                  </a:cubicBezTo>
                  <a:cubicBezTo>
                    <a:pt x="64" y="1390"/>
                    <a:pt x="64" y="1390"/>
                    <a:pt x="56" y="1390"/>
                  </a:cubicBezTo>
                  <a:cubicBezTo>
                    <a:pt x="56" y="1390"/>
                    <a:pt x="56" y="1390"/>
                    <a:pt x="48" y="1390"/>
                  </a:cubicBezTo>
                  <a:cubicBezTo>
                    <a:pt x="48" y="1390"/>
                    <a:pt x="48" y="1390"/>
                    <a:pt x="40" y="1390"/>
                  </a:cubicBezTo>
                  <a:lnTo>
                    <a:pt x="40" y="1390"/>
                  </a:lnTo>
                  <a:cubicBezTo>
                    <a:pt x="24" y="1390"/>
                    <a:pt x="16" y="1398"/>
                    <a:pt x="16" y="1406"/>
                  </a:cubicBezTo>
                  <a:cubicBezTo>
                    <a:pt x="16" y="1414"/>
                    <a:pt x="16" y="1414"/>
                    <a:pt x="16" y="1414"/>
                  </a:cubicBezTo>
                  <a:close/>
                </a:path>
              </a:pathLst>
            </a:custGeom>
            <a:solidFill>
              <a:schemeClr val="accent6"/>
            </a:solidFill>
            <a:ln>
              <a:solidFill>
                <a:schemeClr val="bg2"/>
              </a:solidFill>
            </a:ln>
            <a:effectLst/>
          </p:spPr>
          <p:txBody>
            <a:bodyPr wrap="none" anchor="ctr"/>
            <a:lstStyle/>
            <a:p>
              <a:endParaRPr lang="en-US" dirty="0">
                <a:latin typeface="Calibri Light" panose="020F0302020204030204"/>
              </a:endParaRPr>
            </a:p>
          </p:txBody>
        </p:sp>
        <p:sp>
          <p:nvSpPr>
            <p:cNvPr id="142" name="Freeform 783"/>
            <p:cNvSpPr>
              <a:spLocks noChangeArrowheads="1"/>
            </p:cNvSpPr>
            <p:nvPr/>
          </p:nvSpPr>
          <p:spPr bwMode="auto">
            <a:xfrm>
              <a:off x="13923035" y="5340361"/>
              <a:ext cx="598381" cy="1055283"/>
            </a:xfrm>
            <a:custGeom>
              <a:avLst/>
              <a:gdLst>
                <a:gd name="T0" fmla="*/ 933 w 1139"/>
                <a:gd name="T1" fmla="*/ 8 h 2008"/>
                <a:gd name="T2" fmla="*/ 933 w 1139"/>
                <a:gd name="T3" fmla="*/ 8 h 2008"/>
                <a:gd name="T4" fmla="*/ 261 w 1139"/>
                <a:gd name="T5" fmla="*/ 87 h 2008"/>
                <a:gd name="T6" fmla="*/ 111 w 1139"/>
                <a:gd name="T7" fmla="*/ 158 h 2008"/>
                <a:gd name="T8" fmla="*/ 32 w 1139"/>
                <a:gd name="T9" fmla="*/ 135 h 2008"/>
                <a:gd name="T10" fmla="*/ 126 w 1139"/>
                <a:gd name="T11" fmla="*/ 1178 h 2008"/>
                <a:gd name="T12" fmla="*/ 111 w 1139"/>
                <a:gd name="T13" fmla="*/ 1281 h 2008"/>
                <a:gd name="T14" fmla="*/ 95 w 1139"/>
                <a:gd name="T15" fmla="*/ 1360 h 2008"/>
                <a:gd name="T16" fmla="*/ 134 w 1139"/>
                <a:gd name="T17" fmla="*/ 1423 h 2008"/>
                <a:gd name="T18" fmla="*/ 150 w 1139"/>
                <a:gd name="T19" fmla="*/ 1502 h 2008"/>
                <a:gd name="T20" fmla="*/ 158 w 1139"/>
                <a:gd name="T21" fmla="*/ 1581 h 2008"/>
                <a:gd name="T22" fmla="*/ 119 w 1139"/>
                <a:gd name="T23" fmla="*/ 1637 h 2008"/>
                <a:gd name="T24" fmla="*/ 39 w 1139"/>
                <a:gd name="T25" fmla="*/ 1771 h 2008"/>
                <a:gd name="T26" fmla="*/ 24 w 1139"/>
                <a:gd name="T27" fmla="*/ 1833 h 2008"/>
                <a:gd name="T28" fmla="*/ 16 w 1139"/>
                <a:gd name="T29" fmla="*/ 1889 h 2008"/>
                <a:gd name="T30" fmla="*/ 0 w 1139"/>
                <a:gd name="T31" fmla="*/ 1960 h 2008"/>
                <a:gd name="T32" fmla="*/ 16 w 1139"/>
                <a:gd name="T33" fmla="*/ 2007 h 2008"/>
                <a:gd name="T34" fmla="*/ 47 w 1139"/>
                <a:gd name="T35" fmla="*/ 2007 h 2008"/>
                <a:gd name="T36" fmla="*/ 79 w 1139"/>
                <a:gd name="T37" fmla="*/ 1984 h 2008"/>
                <a:gd name="T38" fmla="*/ 111 w 1139"/>
                <a:gd name="T39" fmla="*/ 1960 h 2008"/>
                <a:gd name="T40" fmla="*/ 174 w 1139"/>
                <a:gd name="T41" fmla="*/ 1968 h 2008"/>
                <a:gd name="T42" fmla="*/ 190 w 1139"/>
                <a:gd name="T43" fmla="*/ 1936 h 2008"/>
                <a:gd name="T44" fmla="*/ 245 w 1139"/>
                <a:gd name="T45" fmla="*/ 1913 h 2008"/>
                <a:gd name="T46" fmla="*/ 284 w 1139"/>
                <a:gd name="T47" fmla="*/ 1936 h 2008"/>
                <a:gd name="T48" fmla="*/ 316 w 1139"/>
                <a:gd name="T49" fmla="*/ 1952 h 2008"/>
                <a:gd name="T50" fmla="*/ 348 w 1139"/>
                <a:gd name="T51" fmla="*/ 1968 h 2008"/>
                <a:gd name="T52" fmla="*/ 356 w 1139"/>
                <a:gd name="T53" fmla="*/ 1936 h 2008"/>
                <a:gd name="T54" fmla="*/ 372 w 1139"/>
                <a:gd name="T55" fmla="*/ 1913 h 2008"/>
                <a:gd name="T56" fmla="*/ 395 w 1139"/>
                <a:gd name="T57" fmla="*/ 1897 h 2008"/>
                <a:gd name="T58" fmla="*/ 427 w 1139"/>
                <a:gd name="T59" fmla="*/ 1881 h 2008"/>
                <a:gd name="T60" fmla="*/ 450 w 1139"/>
                <a:gd name="T61" fmla="*/ 1857 h 2008"/>
                <a:gd name="T62" fmla="*/ 466 w 1139"/>
                <a:gd name="T63" fmla="*/ 1873 h 2008"/>
                <a:gd name="T64" fmla="*/ 498 w 1139"/>
                <a:gd name="T65" fmla="*/ 1897 h 2008"/>
                <a:gd name="T66" fmla="*/ 506 w 1139"/>
                <a:gd name="T67" fmla="*/ 1920 h 2008"/>
                <a:gd name="T68" fmla="*/ 530 w 1139"/>
                <a:gd name="T69" fmla="*/ 1920 h 2008"/>
                <a:gd name="T70" fmla="*/ 530 w 1139"/>
                <a:gd name="T71" fmla="*/ 1881 h 2008"/>
                <a:gd name="T72" fmla="*/ 545 w 1139"/>
                <a:gd name="T73" fmla="*/ 1857 h 2008"/>
                <a:gd name="T74" fmla="*/ 561 w 1139"/>
                <a:gd name="T75" fmla="*/ 1833 h 2008"/>
                <a:gd name="T76" fmla="*/ 593 w 1139"/>
                <a:gd name="T77" fmla="*/ 1802 h 2008"/>
                <a:gd name="T78" fmla="*/ 624 w 1139"/>
                <a:gd name="T79" fmla="*/ 1763 h 2008"/>
                <a:gd name="T80" fmla="*/ 656 w 1139"/>
                <a:gd name="T81" fmla="*/ 1794 h 2008"/>
                <a:gd name="T82" fmla="*/ 703 w 1139"/>
                <a:gd name="T83" fmla="*/ 1818 h 2008"/>
                <a:gd name="T84" fmla="*/ 735 w 1139"/>
                <a:gd name="T85" fmla="*/ 1826 h 2008"/>
                <a:gd name="T86" fmla="*/ 775 w 1139"/>
                <a:gd name="T87" fmla="*/ 1802 h 2008"/>
                <a:gd name="T88" fmla="*/ 822 w 1139"/>
                <a:gd name="T89" fmla="*/ 1676 h 2008"/>
                <a:gd name="T90" fmla="*/ 862 w 1139"/>
                <a:gd name="T91" fmla="*/ 1637 h 2008"/>
                <a:gd name="T92" fmla="*/ 877 w 1139"/>
                <a:gd name="T93" fmla="*/ 1589 h 2008"/>
                <a:gd name="T94" fmla="*/ 909 w 1139"/>
                <a:gd name="T95" fmla="*/ 1574 h 2008"/>
                <a:gd name="T96" fmla="*/ 941 w 1139"/>
                <a:gd name="T97" fmla="*/ 1534 h 2008"/>
                <a:gd name="T98" fmla="*/ 925 w 1139"/>
                <a:gd name="T99" fmla="*/ 1479 h 2008"/>
                <a:gd name="T100" fmla="*/ 964 w 1139"/>
                <a:gd name="T101" fmla="*/ 1439 h 2008"/>
                <a:gd name="T102" fmla="*/ 1020 w 1139"/>
                <a:gd name="T103" fmla="*/ 1471 h 2008"/>
                <a:gd name="T104" fmla="*/ 1051 w 1139"/>
                <a:gd name="T105" fmla="*/ 1415 h 2008"/>
                <a:gd name="T106" fmla="*/ 1130 w 1139"/>
                <a:gd name="T107" fmla="*/ 1400 h 2008"/>
                <a:gd name="T108" fmla="*/ 1123 w 1139"/>
                <a:gd name="T109" fmla="*/ 1344 h 2008"/>
                <a:gd name="T110" fmla="*/ 1107 w 1139"/>
                <a:gd name="T111" fmla="*/ 1297 h 2008"/>
                <a:gd name="T112" fmla="*/ 1123 w 1139"/>
                <a:gd name="T113" fmla="*/ 1250 h 2008"/>
                <a:gd name="T114" fmla="*/ 972 w 1139"/>
                <a:gd name="T115" fmla="*/ 32 h 2008"/>
                <a:gd name="T116" fmla="*/ 933 w 1139"/>
                <a:gd name="T117" fmla="*/ 8 h 2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39" h="2008">
                  <a:moveTo>
                    <a:pt x="933" y="8"/>
                  </a:moveTo>
                  <a:lnTo>
                    <a:pt x="933" y="8"/>
                  </a:lnTo>
                  <a:cubicBezTo>
                    <a:pt x="261" y="87"/>
                    <a:pt x="261" y="87"/>
                    <a:pt x="261" y="87"/>
                  </a:cubicBezTo>
                  <a:cubicBezTo>
                    <a:pt x="221" y="119"/>
                    <a:pt x="166" y="158"/>
                    <a:pt x="111" y="158"/>
                  </a:cubicBezTo>
                  <a:cubicBezTo>
                    <a:pt x="79" y="158"/>
                    <a:pt x="47" y="151"/>
                    <a:pt x="32" y="135"/>
                  </a:cubicBezTo>
                  <a:cubicBezTo>
                    <a:pt x="126" y="1178"/>
                    <a:pt x="126" y="1178"/>
                    <a:pt x="126" y="1178"/>
                  </a:cubicBezTo>
                  <a:cubicBezTo>
                    <a:pt x="126" y="1178"/>
                    <a:pt x="126" y="1257"/>
                    <a:pt x="111" y="1281"/>
                  </a:cubicBezTo>
                  <a:cubicBezTo>
                    <a:pt x="103" y="1297"/>
                    <a:pt x="79" y="1336"/>
                    <a:pt x="95" y="1360"/>
                  </a:cubicBezTo>
                  <a:cubicBezTo>
                    <a:pt x="119" y="1392"/>
                    <a:pt x="134" y="1368"/>
                    <a:pt x="134" y="1423"/>
                  </a:cubicBezTo>
                  <a:cubicBezTo>
                    <a:pt x="134" y="1471"/>
                    <a:pt x="134" y="1494"/>
                    <a:pt x="150" y="1502"/>
                  </a:cubicBezTo>
                  <a:cubicBezTo>
                    <a:pt x="166" y="1510"/>
                    <a:pt x="182" y="1566"/>
                    <a:pt x="158" y="1581"/>
                  </a:cubicBezTo>
                  <a:cubicBezTo>
                    <a:pt x="134" y="1597"/>
                    <a:pt x="119" y="1613"/>
                    <a:pt x="119" y="1637"/>
                  </a:cubicBezTo>
                  <a:cubicBezTo>
                    <a:pt x="119" y="1653"/>
                    <a:pt x="63" y="1763"/>
                    <a:pt x="39" y="1771"/>
                  </a:cubicBezTo>
                  <a:cubicBezTo>
                    <a:pt x="16" y="1779"/>
                    <a:pt x="24" y="1818"/>
                    <a:pt x="24" y="1833"/>
                  </a:cubicBezTo>
                  <a:cubicBezTo>
                    <a:pt x="32" y="1841"/>
                    <a:pt x="24" y="1873"/>
                    <a:pt x="16" y="1889"/>
                  </a:cubicBezTo>
                  <a:cubicBezTo>
                    <a:pt x="0" y="1913"/>
                    <a:pt x="0" y="1928"/>
                    <a:pt x="0" y="1960"/>
                  </a:cubicBezTo>
                  <a:cubicBezTo>
                    <a:pt x="0" y="1984"/>
                    <a:pt x="8" y="1999"/>
                    <a:pt x="16" y="2007"/>
                  </a:cubicBezTo>
                  <a:cubicBezTo>
                    <a:pt x="24" y="2007"/>
                    <a:pt x="39" y="2007"/>
                    <a:pt x="47" y="2007"/>
                  </a:cubicBezTo>
                  <a:cubicBezTo>
                    <a:pt x="71" y="2007"/>
                    <a:pt x="79" y="1999"/>
                    <a:pt x="79" y="1984"/>
                  </a:cubicBezTo>
                  <a:cubicBezTo>
                    <a:pt x="79" y="1976"/>
                    <a:pt x="95" y="1960"/>
                    <a:pt x="111" y="1960"/>
                  </a:cubicBezTo>
                  <a:cubicBezTo>
                    <a:pt x="126" y="1960"/>
                    <a:pt x="174" y="1984"/>
                    <a:pt x="174" y="1968"/>
                  </a:cubicBezTo>
                  <a:cubicBezTo>
                    <a:pt x="166" y="1952"/>
                    <a:pt x="174" y="1944"/>
                    <a:pt x="190" y="1936"/>
                  </a:cubicBezTo>
                  <a:cubicBezTo>
                    <a:pt x="206" y="1920"/>
                    <a:pt x="229" y="1913"/>
                    <a:pt x="245" y="1913"/>
                  </a:cubicBezTo>
                  <a:cubicBezTo>
                    <a:pt x="261" y="1920"/>
                    <a:pt x="261" y="1936"/>
                    <a:pt x="284" y="1936"/>
                  </a:cubicBezTo>
                  <a:cubicBezTo>
                    <a:pt x="300" y="1944"/>
                    <a:pt x="300" y="1936"/>
                    <a:pt x="316" y="1952"/>
                  </a:cubicBezTo>
                  <a:cubicBezTo>
                    <a:pt x="332" y="1968"/>
                    <a:pt x="340" y="1976"/>
                    <a:pt x="348" y="1968"/>
                  </a:cubicBezTo>
                  <a:cubicBezTo>
                    <a:pt x="356" y="1968"/>
                    <a:pt x="364" y="1952"/>
                    <a:pt x="356" y="1936"/>
                  </a:cubicBezTo>
                  <a:cubicBezTo>
                    <a:pt x="356" y="1920"/>
                    <a:pt x="364" y="1904"/>
                    <a:pt x="372" y="1913"/>
                  </a:cubicBezTo>
                  <a:cubicBezTo>
                    <a:pt x="387" y="1913"/>
                    <a:pt x="395" y="1904"/>
                    <a:pt x="395" y="1897"/>
                  </a:cubicBezTo>
                  <a:cubicBezTo>
                    <a:pt x="403" y="1889"/>
                    <a:pt x="419" y="1881"/>
                    <a:pt x="427" y="1881"/>
                  </a:cubicBezTo>
                  <a:cubicBezTo>
                    <a:pt x="435" y="1881"/>
                    <a:pt x="443" y="1865"/>
                    <a:pt x="450" y="1857"/>
                  </a:cubicBezTo>
                  <a:cubicBezTo>
                    <a:pt x="459" y="1857"/>
                    <a:pt x="459" y="1865"/>
                    <a:pt x="466" y="1873"/>
                  </a:cubicBezTo>
                  <a:cubicBezTo>
                    <a:pt x="466" y="1881"/>
                    <a:pt x="498" y="1897"/>
                    <a:pt x="498" y="1897"/>
                  </a:cubicBezTo>
                  <a:cubicBezTo>
                    <a:pt x="506" y="1920"/>
                    <a:pt x="506" y="1920"/>
                    <a:pt x="506" y="1920"/>
                  </a:cubicBezTo>
                  <a:cubicBezTo>
                    <a:pt x="506" y="1920"/>
                    <a:pt x="530" y="1928"/>
                    <a:pt x="530" y="1920"/>
                  </a:cubicBezTo>
                  <a:cubicBezTo>
                    <a:pt x="537" y="1913"/>
                    <a:pt x="530" y="1889"/>
                    <a:pt x="530" y="1881"/>
                  </a:cubicBezTo>
                  <a:cubicBezTo>
                    <a:pt x="530" y="1873"/>
                    <a:pt x="530" y="1865"/>
                    <a:pt x="545" y="1857"/>
                  </a:cubicBezTo>
                  <a:cubicBezTo>
                    <a:pt x="561" y="1849"/>
                    <a:pt x="561" y="1849"/>
                    <a:pt x="561" y="1833"/>
                  </a:cubicBezTo>
                  <a:cubicBezTo>
                    <a:pt x="569" y="1810"/>
                    <a:pt x="585" y="1810"/>
                    <a:pt x="593" y="1802"/>
                  </a:cubicBezTo>
                  <a:cubicBezTo>
                    <a:pt x="609" y="1787"/>
                    <a:pt x="617" y="1763"/>
                    <a:pt x="624" y="1763"/>
                  </a:cubicBezTo>
                  <a:cubicBezTo>
                    <a:pt x="632" y="1763"/>
                    <a:pt x="640" y="1787"/>
                    <a:pt x="656" y="1794"/>
                  </a:cubicBezTo>
                  <a:cubicBezTo>
                    <a:pt x="672" y="1810"/>
                    <a:pt x="688" y="1810"/>
                    <a:pt x="703" y="1818"/>
                  </a:cubicBezTo>
                  <a:cubicBezTo>
                    <a:pt x="712" y="1818"/>
                    <a:pt x="712" y="1833"/>
                    <a:pt x="735" y="1826"/>
                  </a:cubicBezTo>
                  <a:cubicBezTo>
                    <a:pt x="759" y="1818"/>
                    <a:pt x="775" y="1826"/>
                    <a:pt x="775" y="1802"/>
                  </a:cubicBezTo>
                  <a:cubicBezTo>
                    <a:pt x="767" y="1779"/>
                    <a:pt x="806" y="1676"/>
                    <a:pt x="822" y="1676"/>
                  </a:cubicBezTo>
                  <a:cubicBezTo>
                    <a:pt x="838" y="1684"/>
                    <a:pt x="862" y="1653"/>
                    <a:pt x="862" y="1637"/>
                  </a:cubicBezTo>
                  <a:cubicBezTo>
                    <a:pt x="862" y="1613"/>
                    <a:pt x="862" y="1597"/>
                    <a:pt x="877" y="1589"/>
                  </a:cubicBezTo>
                  <a:cubicBezTo>
                    <a:pt x="893" y="1589"/>
                    <a:pt x="893" y="1597"/>
                    <a:pt x="909" y="1574"/>
                  </a:cubicBezTo>
                  <a:cubicBezTo>
                    <a:pt x="917" y="1558"/>
                    <a:pt x="949" y="1566"/>
                    <a:pt x="941" y="1534"/>
                  </a:cubicBezTo>
                  <a:cubicBezTo>
                    <a:pt x="925" y="1502"/>
                    <a:pt x="917" y="1510"/>
                    <a:pt x="925" y="1479"/>
                  </a:cubicBezTo>
                  <a:cubicBezTo>
                    <a:pt x="925" y="1439"/>
                    <a:pt x="956" y="1423"/>
                    <a:pt x="964" y="1439"/>
                  </a:cubicBezTo>
                  <a:cubicBezTo>
                    <a:pt x="980" y="1447"/>
                    <a:pt x="1004" y="1487"/>
                    <a:pt x="1020" y="1471"/>
                  </a:cubicBezTo>
                  <a:cubicBezTo>
                    <a:pt x="1043" y="1447"/>
                    <a:pt x="1012" y="1423"/>
                    <a:pt x="1051" y="1415"/>
                  </a:cubicBezTo>
                  <a:cubicBezTo>
                    <a:pt x="1099" y="1408"/>
                    <a:pt x="1130" y="1415"/>
                    <a:pt x="1130" y="1400"/>
                  </a:cubicBezTo>
                  <a:cubicBezTo>
                    <a:pt x="1130" y="1392"/>
                    <a:pt x="1138" y="1368"/>
                    <a:pt x="1123" y="1344"/>
                  </a:cubicBezTo>
                  <a:cubicBezTo>
                    <a:pt x="1107" y="1328"/>
                    <a:pt x="1099" y="1321"/>
                    <a:pt x="1107" y="1297"/>
                  </a:cubicBezTo>
                  <a:cubicBezTo>
                    <a:pt x="1107" y="1281"/>
                    <a:pt x="1115" y="1257"/>
                    <a:pt x="1123" y="1250"/>
                  </a:cubicBezTo>
                  <a:cubicBezTo>
                    <a:pt x="972" y="32"/>
                    <a:pt x="972" y="32"/>
                    <a:pt x="972" y="32"/>
                  </a:cubicBezTo>
                  <a:cubicBezTo>
                    <a:pt x="949" y="0"/>
                    <a:pt x="933" y="8"/>
                    <a:pt x="933" y="8"/>
                  </a:cubicBezTo>
                </a:path>
              </a:pathLst>
            </a:custGeom>
            <a:solidFill>
              <a:schemeClr val="accent6"/>
            </a:solidFill>
            <a:ln>
              <a:solidFill>
                <a:schemeClr val="bg2"/>
              </a:solidFill>
            </a:ln>
            <a:effectLst/>
          </p:spPr>
          <p:txBody>
            <a:bodyPr wrap="none" anchor="ctr"/>
            <a:lstStyle/>
            <a:p>
              <a:endParaRPr lang="en-US" dirty="0">
                <a:latin typeface="Calibri Light" panose="020F0302020204030204"/>
              </a:endParaRPr>
            </a:p>
          </p:txBody>
        </p:sp>
        <p:sp>
          <p:nvSpPr>
            <p:cNvPr id="143" name="Freeform 784"/>
            <p:cNvSpPr>
              <a:spLocks noChangeArrowheads="1"/>
            </p:cNvSpPr>
            <p:nvPr/>
          </p:nvSpPr>
          <p:spPr bwMode="auto">
            <a:xfrm>
              <a:off x="13923035" y="5340361"/>
              <a:ext cx="598381" cy="1059922"/>
            </a:xfrm>
            <a:custGeom>
              <a:avLst/>
              <a:gdLst>
                <a:gd name="T0" fmla="*/ 8 w 1139"/>
                <a:gd name="T1" fmla="*/ 1999 h 2016"/>
                <a:gd name="T2" fmla="*/ 24 w 1139"/>
                <a:gd name="T3" fmla="*/ 1826 h 2016"/>
                <a:gd name="T4" fmla="*/ 166 w 1139"/>
                <a:gd name="T5" fmla="*/ 1550 h 2016"/>
                <a:gd name="T6" fmla="*/ 119 w 1139"/>
                <a:gd name="T7" fmla="*/ 1384 h 2016"/>
                <a:gd name="T8" fmla="*/ 24 w 1139"/>
                <a:gd name="T9" fmla="*/ 127 h 2016"/>
                <a:gd name="T10" fmla="*/ 261 w 1139"/>
                <a:gd name="T11" fmla="*/ 80 h 2016"/>
                <a:gd name="T12" fmla="*/ 972 w 1139"/>
                <a:gd name="T13" fmla="*/ 24 h 2016"/>
                <a:gd name="T14" fmla="*/ 1115 w 1139"/>
                <a:gd name="T15" fmla="*/ 1281 h 2016"/>
                <a:gd name="T16" fmla="*/ 1130 w 1139"/>
                <a:gd name="T17" fmla="*/ 1400 h 2016"/>
                <a:gd name="T18" fmla="*/ 1028 w 1139"/>
                <a:gd name="T19" fmla="*/ 1471 h 2016"/>
                <a:gd name="T20" fmla="*/ 956 w 1139"/>
                <a:gd name="T21" fmla="*/ 1439 h 2016"/>
                <a:gd name="T22" fmla="*/ 925 w 1139"/>
                <a:gd name="T23" fmla="*/ 1566 h 2016"/>
                <a:gd name="T24" fmla="*/ 862 w 1139"/>
                <a:gd name="T25" fmla="*/ 1637 h 2016"/>
                <a:gd name="T26" fmla="*/ 775 w 1139"/>
                <a:gd name="T27" fmla="*/ 1818 h 2016"/>
                <a:gd name="T28" fmla="*/ 703 w 1139"/>
                <a:gd name="T29" fmla="*/ 1826 h 2016"/>
                <a:gd name="T30" fmla="*/ 640 w 1139"/>
                <a:gd name="T31" fmla="*/ 1779 h 2016"/>
                <a:gd name="T32" fmla="*/ 601 w 1139"/>
                <a:gd name="T33" fmla="*/ 1802 h 2016"/>
                <a:gd name="T34" fmla="*/ 553 w 1139"/>
                <a:gd name="T35" fmla="*/ 1857 h 2016"/>
                <a:gd name="T36" fmla="*/ 537 w 1139"/>
                <a:gd name="T37" fmla="*/ 1928 h 2016"/>
                <a:gd name="T38" fmla="*/ 490 w 1139"/>
                <a:gd name="T39" fmla="*/ 1897 h 2016"/>
                <a:gd name="T40" fmla="*/ 443 w 1139"/>
                <a:gd name="T41" fmla="*/ 1873 h 2016"/>
                <a:gd name="T42" fmla="*/ 379 w 1139"/>
                <a:gd name="T43" fmla="*/ 1913 h 2016"/>
                <a:gd name="T44" fmla="*/ 348 w 1139"/>
                <a:gd name="T45" fmla="*/ 1976 h 2016"/>
                <a:gd name="T46" fmla="*/ 277 w 1139"/>
                <a:gd name="T47" fmla="*/ 1944 h 2016"/>
                <a:gd name="T48" fmla="*/ 190 w 1139"/>
                <a:gd name="T49" fmla="*/ 1936 h 2016"/>
                <a:gd name="T50" fmla="*/ 134 w 1139"/>
                <a:gd name="T51" fmla="*/ 1968 h 2016"/>
                <a:gd name="T52" fmla="*/ 47 w 1139"/>
                <a:gd name="T53" fmla="*/ 2007 h 2016"/>
                <a:gd name="T54" fmla="*/ 32 w 1139"/>
                <a:gd name="T55" fmla="*/ 143 h 2016"/>
                <a:gd name="T56" fmla="*/ 119 w 1139"/>
                <a:gd name="T57" fmla="*/ 1376 h 2016"/>
                <a:gd name="T58" fmla="*/ 174 w 1139"/>
                <a:gd name="T59" fmla="*/ 1550 h 2016"/>
                <a:gd name="T60" fmla="*/ 32 w 1139"/>
                <a:gd name="T61" fmla="*/ 1826 h 2016"/>
                <a:gd name="T62" fmla="*/ 16 w 1139"/>
                <a:gd name="T63" fmla="*/ 1999 h 2016"/>
                <a:gd name="T64" fmla="*/ 71 w 1139"/>
                <a:gd name="T65" fmla="*/ 1984 h 2016"/>
                <a:gd name="T66" fmla="*/ 166 w 1139"/>
                <a:gd name="T67" fmla="*/ 1976 h 2016"/>
                <a:gd name="T68" fmla="*/ 245 w 1139"/>
                <a:gd name="T69" fmla="*/ 1913 h 2016"/>
                <a:gd name="T70" fmla="*/ 292 w 1139"/>
                <a:gd name="T71" fmla="*/ 1936 h 2016"/>
                <a:gd name="T72" fmla="*/ 356 w 1139"/>
                <a:gd name="T73" fmla="*/ 1913 h 2016"/>
                <a:gd name="T74" fmla="*/ 427 w 1139"/>
                <a:gd name="T75" fmla="*/ 1873 h 2016"/>
                <a:gd name="T76" fmla="*/ 466 w 1139"/>
                <a:gd name="T77" fmla="*/ 1865 h 2016"/>
                <a:gd name="T78" fmla="*/ 506 w 1139"/>
                <a:gd name="T79" fmla="*/ 1913 h 2016"/>
                <a:gd name="T80" fmla="*/ 530 w 1139"/>
                <a:gd name="T81" fmla="*/ 1881 h 2016"/>
                <a:gd name="T82" fmla="*/ 561 w 1139"/>
                <a:gd name="T83" fmla="*/ 1833 h 2016"/>
                <a:gd name="T84" fmla="*/ 624 w 1139"/>
                <a:gd name="T85" fmla="*/ 1763 h 2016"/>
                <a:gd name="T86" fmla="*/ 696 w 1139"/>
                <a:gd name="T87" fmla="*/ 1810 h 2016"/>
                <a:gd name="T88" fmla="*/ 735 w 1139"/>
                <a:gd name="T89" fmla="*/ 1818 h 2016"/>
                <a:gd name="T90" fmla="*/ 806 w 1139"/>
                <a:gd name="T91" fmla="*/ 1684 h 2016"/>
                <a:gd name="T92" fmla="*/ 885 w 1139"/>
                <a:gd name="T93" fmla="*/ 1589 h 2016"/>
                <a:gd name="T94" fmla="*/ 925 w 1139"/>
                <a:gd name="T95" fmla="*/ 1518 h 2016"/>
                <a:gd name="T96" fmla="*/ 980 w 1139"/>
                <a:gd name="T97" fmla="*/ 1439 h 2016"/>
                <a:gd name="T98" fmla="*/ 1051 w 1139"/>
                <a:gd name="T99" fmla="*/ 1408 h 2016"/>
                <a:gd name="T100" fmla="*/ 1115 w 1139"/>
                <a:gd name="T101" fmla="*/ 1336 h 2016"/>
                <a:gd name="T102" fmla="*/ 964 w 1139"/>
                <a:gd name="T103" fmla="*/ 32 h 2016"/>
                <a:gd name="T104" fmla="*/ 111 w 1139"/>
                <a:gd name="T105" fmla="*/ 166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139" h="2016">
                  <a:moveTo>
                    <a:pt x="8" y="2015"/>
                  </a:moveTo>
                  <a:lnTo>
                    <a:pt x="8" y="2015"/>
                  </a:lnTo>
                  <a:cubicBezTo>
                    <a:pt x="8" y="2007"/>
                    <a:pt x="8" y="2007"/>
                    <a:pt x="8" y="2007"/>
                  </a:cubicBezTo>
                  <a:lnTo>
                    <a:pt x="8" y="1999"/>
                  </a:lnTo>
                  <a:cubicBezTo>
                    <a:pt x="0" y="1991"/>
                    <a:pt x="0" y="1976"/>
                    <a:pt x="0" y="1960"/>
                  </a:cubicBezTo>
                  <a:cubicBezTo>
                    <a:pt x="0" y="1928"/>
                    <a:pt x="0" y="1913"/>
                    <a:pt x="8" y="1889"/>
                  </a:cubicBezTo>
                  <a:cubicBezTo>
                    <a:pt x="24" y="1873"/>
                    <a:pt x="24" y="1841"/>
                    <a:pt x="24" y="1833"/>
                  </a:cubicBezTo>
                  <a:lnTo>
                    <a:pt x="24" y="1826"/>
                  </a:lnTo>
                  <a:cubicBezTo>
                    <a:pt x="16" y="1810"/>
                    <a:pt x="8" y="1771"/>
                    <a:pt x="39" y="1763"/>
                  </a:cubicBezTo>
                  <a:cubicBezTo>
                    <a:pt x="63" y="1755"/>
                    <a:pt x="119" y="1653"/>
                    <a:pt x="119" y="1637"/>
                  </a:cubicBezTo>
                  <a:cubicBezTo>
                    <a:pt x="119" y="1613"/>
                    <a:pt x="134" y="1589"/>
                    <a:pt x="158" y="1574"/>
                  </a:cubicBezTo>
                  <a:cubicBezTo>
                    <a:pt x="166" y="1574"/>
                    <a:pt x="166" y="1558"/>
                    <a:pt x="166" y="1550"/>
                  </a:cubicBezTo>
                  <a:cubicBezTo>
                    <a:pt x="166" y="1534"/>
                    <a:pt x="158" y="1510"/>
                    <a:pt x="150" y="1502"/>
                  </a:cubicBezTo>
                  <a:cubicBezTo>
                    <a:pt x="134" y="1494"/>
                    <a:pt x="134" y="1479"/>
                    <a:pt x="134" y="1431"/>
                  </a:cubicBezTo>
                  <a:cubicBezTo>
                    <a:pt x="134" y="1423"/>
                    <a:pt x="134" y="1423"/>
                    <a:pt x="134" y="1423"/>
                  </a:cubicBezTo>
                  <a:cubicBezTo>
                    <a:pt x="134" y="1392"/>
                    <a:pt x="126" y="1392"/>
                    <a:pt x="119" y="1384"/>
                  </a:cubicBezTo>
                  <a:cubicBezTo>
                    <a:pt x="111" y="1384"/>
                    <a:pt x="103" y="1376"/>
                    <a:pt x="95" y="1368"/>
                  </a:cubicBezTo>
                  <a:cubicBezTo>
                    <a:pt x="79" y="1336"/>
                    <a:pt x="95" y="1297"/>
                    <a:pt x="111" y="1273"/>
                  </a:cubicBezTo>
                  <a:cubicBezTo>
                    <a:pt x="119" y="1265"/>
                    <a:pt x="126" y="1202"/>
                    <a:pt x="126" y="1178"/>
                  </a:cubicBezTo>
                  <a:cubicBezTo>
                    <a:pt x="24" y="127"/>
                    <a:pt x="24" y="127"/>
                    <a:pt x="24" y="127"/>
                  </a:cubicBezTo>
                  <a:cubicBezTo>
                    <a:pt x="32" y="135"/>
                    <a:pt x="32" y="135"/>
                    <a:pt x="32" y="135"/>
                  </a:cubicBezTo>
                  <a:cubicBezTo>
                    <a:pt x="47" y="151"/>
                    <a:pt x="79" y="158"/>
                    <a:pt x="111" y="158"/>
                  </a:cubicBezTo>
                  <a:cubicBezTo>
                    <a:pt x="166" y="158"/>
                    <a:pt x="229" y="111"/>
                    <a:pt x="261" y="87"/>
                  </a:cubicBezTo>
                  <a:cubicBezTo>
                    <a:pt x="261" y="80"/>
                    <a:pt x="261" y="80"/>
                    <a:pt x="261" y="80"/>
                  </a:cubicBezTo>
                  <a:lnTo>
                    <a:pt x="261" y="80"/>
                  </a:lnTo>
                  <a:cubicBezTo>
                    <a:pt x="933" y="0"/>
                    <a:pt x="933" y="0"/>
                    <a:pt x="933" y="0"/>
                  </a:cubicBezTo>
                  <a:cubicBezTo>
                    <a:pt x="933" y="0"/>
                    <a:pt x="949" y="0"/>
                    <a:pt x="972" y="24"/>
                  </a:cubicBezTo>
                  <a:lnTo>
                    <a:pt x="972" y="24"/>
                  </a:lnTo>
                  <a:cubicBezTo>
                    <a:pt x="972" y="32"/>
                    <a:pt x="972" y="32"/>
                    <a:pt x="972" y="32"/>
                  </a:cubicBezTo>
                  <a:cubicBezTo>
                    <a:pt x="1123" y="1250"/>
                    <a:pt x="1123" y="1250"/>
                    <a:pt x="1123" y="1250"/>
                  </a:cubicBezTo>
                  <a:lnTo>
                    <a:pt x="1123" y="1250"/>
                  </a:lnTo>
                  <a:cubicBezTo>
                    <a:pt x="1115" y="1257"/>
                    <a:pt x="1115" y="1265"/>
                    <a:pt x="1115" y="1281"/>
                  </a:cubicBezTo>
                  <a:cubicBezTo>
                    <a:pt x="1115" y="1289"/>
                    <a:pt x="1107" y="1289"/>
                    <a:pt x="1107" y="1297"/>
                  </a:cubicBezTo>
                  <a:cubicBezTo>
                    <a:pt x="1107" y="1313"/>
                    <a:pt x="1107" y="1321"/>
                    <a:pt x="1115" y="1336"/>
                  </a:cubicBezTo>
                  <a:cubicBezTo>
                    <a:pt x="1123" y="1336"/>
                    <a:pt x="1123" y="1336"/>
                    <a:pt x="1123" y="1344"/>
                  </a:cubicBezTo>
                  <a:cubicBezTo>
                    <a:pt x="1138" y="1368"/>
                    <a:pt x="1138" y="1392"/>
                    <a:pt x="1130" y="1400"/>
                  </a:cubicBezTo>
                  <a:cubicBezTo>
                    <a:pt x="1130" y="1415"/>
                    <a:pt x="1115" y="1415"/>
                    <a:pt x="1099" y="1415"/>
                  </a:cubicBezTo>
                  <a:cubicBezTo>
                    <a:pt x="1083" y="1415"/>
                    <a:pt x="1067" y="1415"/>
                    <a:pt x="1051" y="1415"/>
                  </a:cubicBezTo>
                  <a:cubicBezTo>
                    <a:pt x="1028" y="1423"/>
                    <a:pt x="1036" y="1431"/>
                    <a:pt x="1036" y="1439"/>
                  </a:cubicBezTo>
                  <a:cubicBezTo>
                    <a:pt x="1036" y="1447"/>
                    <a:pt x="1036" y="1463"/>
                    <a:pt x="1028" y="1471"/>
                  </a:cubicBezTo>
                  <a:cubicBezTo>
                    <a:pt x="1020" y="1471"/>
                    <a:pt x="1020" y="1479"/>
                    <a:pt x="1012" y="1479"/>
                  </a:cubicBezTo>
                  <a:cubicBezTo>
                    <a:pt x="996" y="1479"/>
                    <a:pt x="980" y="1463"/>
                    <a:pt x="972" y="1447"/>
                  </a:cubicBezTo>
                  <a:lnTo>
                    <a:pt x="964" y="1439"/>
                  </a:lnTo>
                  <a:lnTo>
                    <a:pt x="956" y="1439"/>
                  </a:lnTo>
                  <a:cubicBezTo>
                    <a:pt x="941" y="1439"/>
                    <a:pt x="925" y="1455"/>
                    <a:pt x="925" y="1479"/>
                  </a:cubicBezTo>
                  <a:cubicBezTo>
                    <a:pt x="925" y="1494"/>
                    <a:pt x="925" y="1502"/>
                    <a:pt x="933" y="1510"/>
                  </a:cubicBezTo>
                  <a:cubicBezTo>
                    <a:pt x="933" y="1518"/>
                    <a:pt x="933" y="1526"/>
                    <a:pt x="941" y="1534"/>
                  </a:cubicBezTo>
                  <a:cubicBezTo>
                    <a:pt x="949" y="1558"/>
                    <a:pt x="941" y="1558"/>
                    <a:pt x="925" y="1566"/>
                  </a:cubicBezTo>
                  <a:cubicBezTo>
                    <a:pt x="917" y="1566"/>
                    <a:pt x="917" y="1574"/>
                    <a:pt x="909" y="1581"/>
                  </a:cubicBezTo>
                  <a:cubicBezTo>
                    <a:pt x="901" y="1589"/>
                    <a:pt x="901" y="1597"/>
                    <a:pt x="885" y="1597"/>
                  </a:cubicBezTo>
                  <a:cubicBezTo>
                    <a:pt x="885" y="1597"/>
                    <a:pt x="885" y="1597"/>
                    <a:pt x="877" y="1597"/>
                  </a:cubicBezTo>
                  <a:cubicBezTo>
                    <a:pt x="870" y="1597"/>
                    <a:pt x="862" y="1613"/>
                    <a:pt x="862" y="1637"/>
                  </a:cubicBezTo>
                  <a:cubicBezTo>
                    <a:pt x="862" y="1653"/>
                    <a:pt x="846" y="1684"/>
                    <a:pt x="822" y="1684"/>
                  </a:cubicBezTo>
                  <a:cubicBezTo>
                    <a:pt x="822" y="1684"/>
                    <a:pt x="822" y="1684"/>
                    <a:pt x="814" y="1692"/>
                  </a:cubicBezTo>
                  <a:cubicBezTo>
                    <a:pt x="790" y="1716"/>
                    <a:pt x="767" y="1779"/>
                    <a:pt x="775" y="1802"/>
                  </a:cubicBezTo>
                  <a:cubicBezTo>
                    <a:pt x="775" y="1810"/>
                    <a:pt x="775" y="1810"/>
                    <a:pt x="775" y="1818"/>
                  </a:cubicBezTo>
                  <a:cubicBezTo>
                    <a:pt x="767" y="1818"/>
                    <a:pt x="759" y="1826"/>
                    <a:pt x="751" y="1826"/>
                  </a:cubicBezTo>
                  <a:cubicBezTo>
                    <a:pt x="751" y="1826"/>
                    <a:pt x="743" y="1826"/>
                    <a:pt x="735" y="1826"/>
                  </a:cubicBezTo>
                  <a:cubicBezTo>
                    <a:pt x="727" y="1833"/>
                    <a:pt x="727" y="1833"/>
                    <a:pt x="719" y="1833"/>
                  </a:cubicBezTo>
                  <a:cubicBezTo>
                    <a:pt x="712" y="1833"/>
                    <a:pt x="712" y="1826"/>
                    <a:pt x="703" y="1826"/>
                  </a:cubicBezTo>
                  <a:cubicBezTo>
                    <a:pt x="703" y="1818"/>
                    <a:pt x="703" y="1818"/>
                    <a:pt x="696" y="1818"/>
                  </a:cubicBezTo>
                  <a:cubicBezTo>
                    <a:pt x="696" y="1818"/>
                    <a:pt x="696" y="1818"/>
                    <a:pt x="688" y="1818"/>
                  </a:cubicBezTo>
                  <a:cubicBezTo>
                    <a:pt x="680" y="1810"/>
                    <a:pt x="664" y="1810"/>
                    <a:pt x="656" y="1802"/>
                  </a:cubicBezTo>
                  <a:cubicBezTo>
                    <a:pt x="648" y="1794"/>
                    <a:pt x="640" y="1787"/>
                    <a:pt x="640" y="1779"/>
                  </a:cubicBezTo>
                  <a:cubicBezTo>
                    <a:pt x="632" y="1779"/>
                    <a:pt x="632" y="1771"/>
                    <a:pt x="624" y="1771"/>
                  </a:cubicBezTo>
                  <a:lnTo>
                    <a:pt x="624" y="1771"/>
                  </a:lnTo>
                  <a:cubicBezTo>
                    <a:pt x="617" y="1771"/>
                    <a:pt x="617" y="1779"/>
                    <a:pt x="617" y="1779"/>
                  </a:cubicBezTo>
                  <a:cubicBezTo>
                    <a:pt x="609" y="1787"/>
                    <a:pt x="601" y="1794"/>
                    <a:pt x="601" y="1802"/>
                  </a:cubicBezTo>
                  <a:cubicBezTo>
                    <a:pt x="593" y="1802"/>
                    <a:pt x="593" y="1810"/>
                    <a:pt x="585" y="1810"/>
                  </a:cubicBezTo>
                  <a:cubicBezTo>
                    <a:pt x="577" y="1810"/>
                    <a:pt x="569" y="1818"/>
                    <a:pt x="569" y="1833"/>
                  </a:cubicBezTo>
                  <a:lnTo>
                    <a:pt x="569" y="1833"/>
                  </a:lnTo>
                  <a:cubicBezTo>
                    <a:pt x="561" y="1849"/>
                    <a:pt x="561" y="1857"/>
                    <a:pt x="553" y="1857"/>
                  </a:cubicBezTo>
                  <a:cubicBezTo>
                    <a:pt x="545" y="1865"/>
                    <a:pt x="545" y="1865"/>
                    <a:pt x="545" y="1865"/>
                  </a:cubicBezTo>
                  <a:cubicBezTo>
                    <a:pt x="537" y="1865"/>
                    <a:pt x="537" y="1873"/>
                    <a:pt x="537" y="1881"/>
                  </a:cubicBezTo>
                  <a:lnTo>
                    <a:pt x="537" y="1889"/>
                  </a:lnTo>
                  <a:cubicBezTo>
                    <a:pt x="537" y="1904"/>
                    <a:pt x="537" y="1920"/>
                    <a:pt x="537" y="1928"/>
                  </a:cubicBezTo>
                  <a:cubicBezTo>
                    <a:pt x="530" y="1928"/>
                    <a:pt x="530" y="1928"/>
                    <a:pt x="522" y="1928"/>
                  </a:cubicBezTo>
                  <a:cubicBezTo>
                    <a:pt x="514" y="1928"/>
                    <a:pt x="506" y="1920"/>
                    <a:pt x="506" y="1920"/>
                  </a:cubicBezTo>
                  <a:lnTo>
                    <a:pt x="506" y="1920"/>
                  </a:lnTo>
                  <a:cubicBezTo>
                    <a:pt x="490" y="1897"/>
                    <a:pt x="490" y="1897"/>
                    <a:pt x="490" y="1897"/>
                  </a:cubicBezTo>
                  <a:cubicBezTo>
                    <a:pt x="482" y="1889"/>
                    <a:pt x="466" y="1881"/>
                    <a:pt x="459" y="1873"/>
                  </a:cubicBezTo>
                  <a:lnTo>
                    <a:pt x="459" y="1873"/>
                  </a:lnTo>
                  <a:cubicBezTo>
                    <a:pt x="459" y="1865"/>
                    <a:pt x="450" y="1865"/>
                    <a:pt x="450" y="1865"/>
                  </a:cubicBezTo>
                  <a:cubicBezTo>
                    <a:pt x="443" y="1865"/>
                    <a:pt x="443" y="1865"/>
                    <a:pt x="443" y="1873"/>
                  </a:cubicBezTo>
                  <a:cubicBezTo>
                    <a:pt x="435" y="1881"/>
                    <a:pt x="435" y="1881"/>
                    <a:pt x="427" y="1881"/>
                  </a:cubicBezTo>
                  <a:cubicBezTo>
                    <a:pt x="419" y="1881"/>
                    <a:pt x="403" y="1889"/>
                    <a:pt x="403" y="1897"/>
                  </a:cubicBezTo>
                  <a:lnTo>
                    <a:pt x="403" y="1897"/>
                  </a:lnTo>
                  <a:cubicBezTo>
                    <a:pt x="395" y="1904"/>
                    <a:pt x="395" y="1913"/>
                    <a:pt x="379" y="1913"/>
                  </a:cubicBezTo>
                  <a:cubicBezTo>
                    <a:pt x="379" y="1913"/>
                    <a:pt x="379" y="1913"/>
                    <a:pt x="372" y="1913"/>
                  </a:cubicBezTo>
                  <a:lnTo>
                    <a:pt x="364" y="1913"/>
                  </a:lnTo>
                  <a:cubicBezTo>
                    <a:pt x="364" y="1920"/>
                    <a:pt x="364" y="1928"/>
                    <a:pt x="364" y="1936"/>
                  </a:cubicBezTo>
                  <a:cubicBezTo>
                    <a:pt x="364" y="1952"/>
                    <a:pt x="364" y="1976"/>
                    <a:pt x="348" y="1976"/>
                  </a:cubicBezTo>
                  <a:cubicBezTo>
                    <a:pt x="340" y="1976"/>
                    <a:pt x="324" y="1968"/>
                    <a:pt x="308" y="1952"/>
                  </a:cubicBezTo>
                  <a:cubicBezTo>
                    <a:pt x="300" y="1944"/>
                    <a:pt x="300" y="1944"/>
                    <a:pt x="292" y="1944"/>
                  </a:cubicBezTo>
                  <a:lnTo>
                    <a:pt x="292" y="1944"/>
                  </a:lnTo>
                  <a:cubicBezTo>
                    <a:pt x="292" y="1944"/>
                    <a:pt x="284" y="1944"/>
                    <a:pt x="277" y="1944"/>
                  </a:cubicBezTo>
                  <a:cubicBezTo>
                    <a:pt x="269" y="1936"/>
                    <a:pt x="261" y="1936"/>
                    <a:pt x="261" y="1928"/>
                  </a:cubicBezTo>
                  <a:cubicBezTo>
                    <a:pt x="253" y="1920"/>
                    <a:pt x="253" y="1920"/>
                    <a:pt x="245" y="1920"/>
                  </a:cubicBezTo>
                  <a:cubicBezTo>
                    <a:pt x="245" y="1920"/>
                    <a:pt x="245" y="1913"/>
                    <a:pt x="237" y="1913"/>
                  </a:cubicBezTo>
                  <a:cubicBezTo>
                    <a:pt x="229" y="1913"/>
                    <a:pt x="206" y="1928"/>
                    <a:pt x="190" y="1936"/>
                  </a:cubicBezTo>
                  <a:cubicBezTo>
                    <a:pt x="174" y="1944"/>
                    <a:pt x="174" y="1960"/>
                    <a:pt x="174" y="1968"/>
                  </a:cubicBezTo>
                  <a:cubicBezTo>
                    <a:pt x="174" y="1976"/>
                    <a:pt x="174" y="1976"/>
                    <a:pt x="174" y="1976"/>
                  </a:cubicBezTo>
                  <a:lnTo>
                    <a:pt x="166" y="1984"/>
                  </a:lnTo>
                  <a:cubicBezTo>
                    <a:pt x="158" y="1984"/>
                    <a:pt x="142" y="1976"/>
                    <a:pt x="134" y="1968"/>
                  </a:cubicBezTo>
                  <a:cubicBezTo>
                    <a:pt x="126" y="1968"/>
                    <a:pt x="111" y="1960"/>
                    <a:pt x="111" y="1960"/>
                  </a:cubicBezTo>
                  <a:cubicBezTo>
                    <a:pt x="95" y="1960"/>
                    <a:pt x="79" y="1976"/>
                    <a:pt x="79" y="1984"/>
                  </a:cubicBezTo>
                  <a:cubicBezTo>
                    <a:pt x="79" y="1999"/>
                    <a:pt x="79" y="2015"/>
                    <a:pt x="55" y="2015"/>
                  </a:cubicBezTo>
                  <a:lnTo>
                    <a:pt x="47" y="2007"/>
                  </a:lnTo>
                  <a:cubicBezTo>
                    <a:pt x="39" y="2007"/>
                    <a:pt x="32" y="2007"/>
                    <a:pt x="16" y="2015"/>
                  </a:cubicBezTo>
                  <a:lnTo>
                    <a:pt x="8" y="2015"/>
                  </a:lnTo>
                  <a:close/>
                  <a:moveTo>
                    <a:pt x="32" y="143"/>
                  </a:moveTo>
                  <a:lnTo>
                    <a:pt x="32" y="143"/>
                  </a:lnTo>
                  <a:cubicBezTo>
                    <a:pt x="134" y="1178"/>
                    <a:pt x="134" y="1178"/>
                    <a:pt x="134" y="1178"/>
                  </a:cubicBezTo>
                  <a:cubicBezTo>
                    <a:pt x="134" y="1186"/>
                    <a:pt x="126" y="1265"/>
                    <a:pt x="119" y="1281"/>
                  </a:cubicBezTo>
                  <a:cubicBezTo>
                    <a:pt x="103" y="1297"/>
                    <a:pt x="87" y="1336"/>
                    <a:pt x="103" y="1360"/>
                  </a:cubicBezTo>
                  <a:cubicBezTo>
                    <a:pt x="111" y="1368"/>
                    <a:pt x="111" y="1376"/>
                    <a:pt x="119" y="1376"/>
                  </a:cubicBezTo>
                  <a:cubicBezTo>
                    <a:pt x="134" y="1384"/>
                    <a:pt x="142" y="1392"/>
                    <a:pt x="142" y="1423"/>
                  </a:cubicBezTo>
                  <a:cubicBezTo>
                    <a:pt x="142" y="1431"/>
                    <a:pt x="142" y="1431"/>
                    <a:pt x="142" y="1431"/>
                  </a:cubicBezTo>
                  <a:cubicBezTo>
                    <a:pt x="142" y="1471"/>
                    <a:pt x="142" y="1494"/>
                    <a:pt x="158" y="1502"/>
                  </a:cubicBezTo>
                  <a:cubicBezTo>
                    <a:pt x="166" y="1502"/>
                    <a:pt x="174" y="1526"/>
                    <a:pt x="174" y="1550"/>
                  </a:cubicBezTo>
                  <a:cubicBezTo>
                    <a:pt x="174" y="1566"/>
                    <a:pt x="174" y="1574"/>
                    <a:pt x="158" y="1581"/>
                  </a:cubicBezTo>
                  <a:cubicBezTo>
                    <a:pt x="134" y="1597"/>
                    <a:pt x="126" y="1613"/>
                    <a:pt x="126" y="1637"/>
                  </a:cubicBezTo>
                  <a:cubicBezTo>
                    <a:pt x="126" y="1653"/>
                    <a:pt x="63" y="1763"/>
                    <a:pt x="39" y="1771"/>
                  </a:cubicBezTo>
                  <a:cubicBezTo>
                    <a:pt x="24" y="1779"/>
                    <a:pt x="24" y="1810"/>
                    <a:pt x="32" y="1826"/>
                  </a:cubicBezTo>
                  <a:lnTo>
                    <a:pt x="32" y="1833"/>
                  </a:lnTo>
                  <a:cubicBezTo>
                    <a:pt x="32" y="1849"/>
                    <a:pt x="32" y="1873"/>
                    <a:pt x="16" y="1897"/>
                  </a:cubicBezTo>
                  <a:cubicBezTo>
                    <a:pt x="8" y="1913"/>
                    <a:pt x="0" y="1928"/>
                    <a:pt x="8" y="1960"/>
                  </a:cubicBezTo>
                  <a:cubicBezTo>
                    <a:pt x="8" y="1976"/>
                    <a:pt x="8" y="1984"/>
                    <a:pt x="16" y="1999"/>
                  </a:cubicBezTo>
                  <a:cubicBezTo>
                    <a:pt x="16" y="1999"/>
                    <a:pt x="16" y="1999"/>
                    <a:pt x="16" y="2007"/>
                  </a:cubicBezTo>
                  <a:cubicBezTo>
                    <a:pt x="32" y="1999"/>
                    <a:pt x="39" y="1999"/>
                    <a:pt x="47" y="2007"/>
                  </a:cubicBezTo>
                  <a:lnTo>
                    <a:pt x="55" y="2007"/>
                  </a:lnTo>
                  <a:cubicBezTo>
                    <a:pt x="71" y="2007"/>
                    <a:pt x="71" y="1999"/>
                    <a:pt x="71" y="1984"/>
                  </a:cubicBezTo>
                  <a:cubicBezTo>
                    <a:pt x="71" y="1968"/>
                    <a:pt x="87" y="1952"/>
                    <a:pt x="111" y="1952"/>
                  </a:cubicBezTo>
                  <a:cubicBezTo>
                    <a:pt x="119" y="1960"/>
                    <a:pt x="126" y="1960"/>
                    <a:pt x="134" y="1960"/>
                  </a:cubicBezTo>
                  <a:cubicBezTo>
                    <a:pt x="142" y="1968"/>
                    <a:pt x="158" y="1976"/>
                    <a:pt x="166" y="1976"/>
                  </a:cubicBezTo>
                  <a:lnTo>
                    <a:pt x="166" y="1976"/>
                  </a:lnTo>
                  <a:cubicBezTo>
                    <a:pt x="166" y="1968"/>
                    <a:pt x="166" y="1968"/>
                    <a:pt x="166" y="1968"/>
                  </a:cubicBezTo>
                  <a:cubicBezTo>
                    <a:pt x="166" y="1952"/>
                    <a:pt x="166" y="1944"/>
                    <a:pt x="190" y="1928"/>
                  </a:cubicBezTo>
                  <a:cubicBezTo>
                    <a:pt x="206" y="1920"/>
                    <a:pt x="221" y="1913"/>
                    <a:pt x="237" y="1913"/>
                  </a:cubicBezTo>
                  <a:cubicBezTo>
                    <a:pt x="245" y="1913"/>
                    <a:pt x="245" y="1913"/>
                    <a:pt x="245" y="1913"/>
                  </a:cubicBezTo>
                  <a:cubicBezTo>
                    <a:pt x="253" y="1913"/>
                    <a:pt x="261" y="1920"/>
                    <a:pt x="261" y="1920"/>
                  </a:cubicBezTo>
                  <a:cubicBezTo>
                    <a:pt x="269" y="1928"/>
                    <a:pt x="269" y="1936"/>
                    <a:pt x="284" y="1936"/>
                  </a:cubicBezTo>
                  <a:lnTo>
                    <a:pt x="292" y="1936"/>
                  </a:lnTo>
                  <a:lnTo>
                    <a:pt x="292" y="1936"/>
                  </a:lnTo>
                  <a:cubicBezTo>
                    <a:pt x="300" y="1936"/>
                    <a:pt x="308" y="1936"/>
                    <a:pt x="316" y="1952"/>
                  </a:cubicBezTo>
                  <a:cubicBezTo>
                    <a:pt x="332" y="1960"/>
                    <a:pt x="340" y="1968"/>
                    <a:pt x="348" y="1968"/>
                  </a:cubicBezTo>
                  <a:cubicBezTo>
                    <a:pt x="356" y="1968"/>
                    <a:pt x="356" y="1952"/>
                    <a:pt x="356" y="1936"/>
                  </a:cubicBezTo>
                  <a:cubicBezTo>
                    <a:pt x="356" y="1928"/>
                    <a:pt x="356" y="1913"/>
                    <a:pt x="356" y="1913"/>
                  </a:cubicBezTo>
                  <a:cubicBezTo>
                    <a:pt x="364" y="1904"/>
                    <a:pt x="372" y="1904"/>
                    <a:pt x="379" y="1904"/>
                  </a:cubicBezTo>
                  <a:cubicBezTo>
                    <a:pt x="387" y="1904"/>
                    <a:pt x="387" y="1904"/>
                    <a:pt x="395" y="1897"/>
                  </a:cubicBezTo>
                  <a:lnTo>
                    <a:pt x="395" y="1897"/>
                  </a:lnTo>
                  <a:cubicBezTo>
                    <a:pt x="403" y="1881"/>
                    <a:pt x="419" y="1881"/>
                    <a:pt x="427" y="1873"/>
                  </a:cubicBezTo>
                  <a:cubicBezTo>
                    <a:pt x="427" y="1873"/>
                    <a:pt x="435" y="1873"/>
                    <a:pt x="435" y="1865"/>
                  </a:cubicBezTo>
                  <a:cubicBezTo>
                    <a:pt x="435" y="1865"/>
                    <a:pt x="443" y="1857"/>
                    <a:pt x="450" y="1857"/>
                  </a:cubicBezTo>
                  <a:lnTo>
                    <a:pt x="450" y="1857"/>
                  </a:lnTo>
                  <a:cubicBezTo>
                    <a:pt x="459" y="1857"/>
                    <a:pt x="459" y="1865"/>
                    <a:pt x="466" y="1865"/>
                  </a:cubicBezTo>
                  <a:lnTo>
                    <a:pt x="466" y="1873"/>
                  </a:lnTo>
                  <a:cubicBezTo>
                    <a:pt x="466" y="1873"/>
                    <a:pt x="482" y="1881"/>
                    <a:pt x="498" y="1889"/>
                  </a:cubicBezTo>
                  <a:lnTo>
                    <a:pt x="498" y="1889"/>
                  </a:lnTo>
                  <a:cubicBezTo>
                    <a:pt x="506" y="1913"/>
                    <a:pt x="506" y="1913"/>
                    <a:pt x="506" y="1913"/>
                  </a:cubicBezTo>
                  <a:cubicBezTo>
                    <a:pt x="514" y="1920"/>
                    <a:pt x="522" y="1920"/>
                    <a:pt x="522" y="1920"/>
                  </a:cubicBezTo>
                  <a:cubicBezTo>
                    <a:pt x="530" y="1920"/>
                    <a:pt x="530" y="1920"/>
                    <a:pt x="530" y="1920"/>
                  </a:cubicBezTo>
                  <a:cubicBezTo>
                    <a:pt x="530" y="1920"/>
                    <a:pt x="530" y="1897"/>
                    <a:pt x="530" y="1889"/>
                  </a:cubicBezTo>
                  <a:lnTo>
                    <a:pt x="530" y="1881"/>
                  </a:lnTo>
                  <a:cubicBezTo>
                    <a:pt x="530" y="1873"/>
                    <a:pt x="530" y="1865"/>
                    <a:pt x="545" y="1857"/>
                  </a:cubicBezTo>
                  <a:lnTo>
                    <a:pt x="545" y="1857"/>
                  </a:lnTo>
                  <a:cubicBezTo>
                    <a:pt x="553" y="1849"/>
                    <a:pt x="553" y="1849"/>
                    <a:pt x="561" y="1833"/>
                  </a:cubicBezTo>
                  <a:lnTo>
                    <a:pt x="561" y="1833"/>
                  </a:lnTo>
                  <a:cubicBezTo>
                    <a:pt x="569" y="1810"/>
                    <a:pt x="577" y="1810"/>
                    <a:pt x="585" y="1802"/>
                  </a:cubicBezTo>
                  <a:cubicBezTo>
                    <a:pt x="585" y="1802"/>
                    <a:pt x="593" y="1802"/>
                    <a:pt x="593" y="1794"/>
                  </a:cubicBezTo>
                  <a:cubicBezTo>
                    <a:pt x="601" y="1794"/>
                    <a:pt x="601" y="1787"/>
                    <a:pt x="609" y="1779"/>
                  </a:cubicBezTo>
                  <a:cubicBezTo>
                    <a:pt x="609" y="1771"/>
                    <a:pt x="617" y="1763"/>
                    <a:pt x="624" y="1763"/>
                  </a:cubicBezTo>
                  <a:lnTo>
                    <a:pt x="624" y="1763"/>
                  </a:lnTo>
                  <a:cubicBezTo>
                    <a:pt x="632" y="1763"/>
                    <a:pt x="640" y="1771"/>
                    <a:pt x="648" y="1779"/>
                  </a:cubicBezTo>
                  <a:cubicBezTo>
                    <a:pt x="648" y="1787"/>
                    <a:pt x="656" y="1787"/>
                    <a:pt x="656" y="1794"/>
                  </a:cubicBezTo>
                  <a:cubicBezTo>
                    <a:pt x="672" y="1802"/>
                    <a:pt x="680" y="1810"/>
                    <a:pt x="696" y="1810"/>
                  </a:cubicBezTo>
                  <a:cubicBezTo>
                    <a:pt x="696" y="1810"/>
                    <a:pt x="696" y="1810"/>
                    <a:pt x="703" y="1810"/>
                  </a:cubicBezTo>
                  <a:lnTo>
                    <a:pt x="712" y="1818"/>
                  </a:lnTo>
                  <a:lnTo>
                    <a:pt x="719" y="1826"/>
                  </a:lnTo>
                  <a:cubicBezTo>
                    <a:pt x="727" y="1826"/>
                    <a:pt x="727" y="1826"/>
                    <a:pt x="735" y="1818"/>
                  </a:cubicBezTo>
                  <a:cubicBezTo>
                    <a:pt x="743" y="1818"/>
                    <a:pt x="743" y="1818"/>
                    <a:pt x="751" y="1818"/>
                  </a:cubicBezTo>
                  <a:cubicBezTo>
                    <a:pt x="759" y="1818"/>
                    <a:pt x="767" y="1818"/>
                    <a:pt x="767" y="1810"/>
                  </a:cubicBezTo>
                  <a:lnTo>
                    <a:pt x="767" y="1802"/>
                  </a:lnTo>
                  <a:cubicBezTo>
                    <a:pt x="759" y="1779"/>
                    <a:pt x="790" y="1708"/>
                    <a:pt x="806" y="1684"/>
                  </a:cubicBezTo>
                  <a:cubicBezTo>
                    <a:pt x="814" y="1676"/>
                    <a:pt x="822" y="1676"/>
                    <a:pt x="822" y="1676"/>
                  </a:cubicBezTo>
                  <a:cubicBezTo>
                    <a:pt x="838" y="1676"/>
                    <a:pt x="854" y="1653"/>
                    <a:pt x="854" y="1637"/>
                  </a:cubicBezTo>
                  <a:cubicBezTo>
                    <a:pt x="854" y="1605"/>
                    <a:pt x="862" y="1589"/>
                    <a:pt x="877" y="1589"/>
                  </a:cubicBezTo>
                  <a:cubicBezTo>
                    <a:pt x="885" y="1589"/>
                    <a:pt x="885" y="1589"/>
                    <a:pt x="885" y="1589"/>
                  </a:cubicBezTo>
                  <a:cubicBezTo>
                    <a:pt x="893" y="1589"/>
                    <a:pt x="893" y="1589"/>
                    <a:pt x="901" y="1574"/>
                  </a:cubicBezTo>
                  <a:cubicBezTo>
                    <a:pt x="909" y="1566"/>
                    <a:pt x="917" y="1566"/>
                    <a:pt x="925" y="1558"/>
                  </a:cubicBezTo>
                  <a:cubicBezTo>
                    <a:pt x="933" y="1558"/>
                    <a:pt x="941" y="1550"/>
                    <a:pt x="933" y="1534"/>
                  </a:cubicBezTo>
                  <a:cubicBezTo>
                    <a:pt x="933" y="1526"/>
                    <a:pt x="925" y="1518"/>
                    <a:pt x="925" y="1518"/>
                  </a:cubicBezTo>
                  <a:cubicBezTo>
                    <a:pt x="917" y="1502"/>
                    <a:pt x="917" y="1502"/>
                    <a:pt x="917" y="1471"/>
                  </a:cubicBezTo>
                  <a:cubicBezTo>
                    <a:pt x="925" y="1447"/>
                    <a:pt x="941" y="1431"/>
                    <a:pt x="956" y="1431"/>
                  </a:cubicBezTo>
                  <a:cubicBezTo>
                    <a:pt x="964" y="1431"/>
                    <a:pt x="964" y="1431"/>
                    <a:pt x="972" y="1431"/>
                  </a:cubicBezTo>
                  <a:cubicBezTo>
                    <a:pt x="972" y="1439"/>
                    <a:pt x="972" y="1439"/>
                    <a:pt x="980" y="1439"/>
                  </a:cubicBezTo>
                  <a:cubicBezTo>
                    <a:pt x="988" y="1455"/>
                    <a:pt x="1004" y="1471"/>
                    <a:pt x="1012" y="1471"/>
                  </a:cubicBezTo>
                  <a:cubicBezTo>
                    <a:pt x="1012" y="1471"/>
                    <a:pt x="1020" y="1471"/>
                    <a:pt x="1020" y="1463"/>
                  </a:cubicBezTo>
                  <a:cubicBezTo>
                    <a:pt x="1028" y="1455"/>
                    <a:pt x="1028" y="1447"/>
                    <a:pt x="1028" y="1439"/>
                  </a:cubicBezTo>
                  <a:cubicBezTo>
                    <a:pt x="1028" y="1431"/>
                    <a:pt x="1020" y="1415"/>
                    <a:pt x="1051" y="1408"/>
                  </a:cubicBezTo>
                  <a:cubicBezTo>
                    <a:pt x="1067" y="1408"/>
                    <a:pt x="1083" y="1408"/>
                    <a:pt x="1099" y="1408"/>
                  </a:cubicBezTo>
                  <a:cubicBezTo>
                    <a:pt x="1115" y="1408"/>
                    <a:pt x="1123" y="1408"/>
                    <a:pt x="1123" y="1400"/>
                  </a:cubicBezTo>
                  <a:cubicBezTo>
                    <a:pt x="1130" y="1392"/>
                    <a:pt x="1130" y="1368"/>
                    <a:pt x="1123" y="1344"/>
                  </a:cubicBezTo>
                  <a:cubicBezTo>
                    <a:pt x="1115" y="1344"/>
                    <a:pt x="1115" y="1336"/>
                    <a:pt x="1115" y="1336"/>
                  </a:cubicBezTo>
                  <a:cubicBezTo>
                    <a:pt x="1099" y="1328"/>
                    <a:pt x="1099" y="1321"/>
                    <a:pt x="1099" y="1297"/>
                  </a:cubicBezTo>
                  <a:cubicBezTo>
                    <a:pt x="1107" y="1289"/>
                    <a:pt x="1107" y="1281"/>
                    <a:pt x="1107" y="1273"/>
                  </a:cubicBezTo>
                  <a:cubicBezTo>
                    <a:pt x="1107" y="1265"/>
                    <a:pt x="1115" y="1257"/>
                    <a:pt x="1115" y="1241"/>
                  </a:cubicBezTo>
                  <a:cubicBezTo>
                    <a:pt x="964" y="32"/>
                    <a:pt x="964" y="32"/>
                    <a:pt x="964" y="32"/>
                  </a:cubicBezTo>
                  <a:cubicBezTo>
                    <a:pt x="949" y="8"/>
                    <a:pt x="941" y="8"/>
                    <a:pt x="933" y="8"/>
                  </a:cubicBezTo>
                  <a:lnTo>
                    <a:pt x="933" y="8"/>
                  </a:lnTo>
                  <a:cubicBezTo>
                    <a:pt x="261" y="87"/>
                    <a:pt x="261" y="87"/>
                    <a:pt x="261" y="87"/>
                  </a:cubicBezTo>
                  <a:cubicBezTo>
                    <a:pt x="229" y="119"/>
                    <a:pt x="166" y="166"/>
                    <a:pt x="111" y="166"/>
                  </a:cubicBezTo>
                  <a:cubicBezTo>
                    <a:pt x="79" y="166"/>
                    <a:pt x="55" y="158"/>
                    <a:pt x="32" y="143"/>
                  </a:cubicBezTo>
                  <a:close/>
                </a:path>
              </a:pathLst>
            </a:custGeom>
            <a:solidFill>
              <a:schemeClr val="accent6"/>
            </a:solidFill>
            <a:ln>
              <a:solidFill>
                <a:schemeClr val="bg2"/>
              </a:solidFill>
            </a:ln>
            <a:effectLst/>
          </p:spPr>
          <p:txBody>
            <a:bodyPr wrap="none" anchor="ctr"/>
            <a:lstStyle/>
            <a:p>
              <a:endParaRPr lang="en-US" dirty="0">
                <a:latin typeface="Calibri Light" panose="020F0302020204030204"/>
              </a:endParaRPr>
            </a:p>
          </p:txBody>
        </p:sp>
        <p:sp>
          <p:nvSpPr>
            <p:cNvPr id="144" name="Freeform 785"/>
            <p:cNvSpPr>
              <a:spLocks noChangeArrowheads="1"/>
            </p:cNvSpPr>
            <p:nvPr/>
          </p:nvSpPr>
          <p:spPr bwMode="auto">
            <a:xfrm>
              <a:off x="14433282" y="5171051"/>
              <a:ext cx="832630" cy="948597"/>
            </a:xfrm>
            <a:custGeom>
              <a:avLst/>
              <a:gdLst>
                <a:gd name="T0" fmla="*/ 1550 w 1582"/>
                <a:gd name="T1" fmla="*/ 720 h 1804"/>
                <a:gd name="T2" fmla="*/ 1550 w 1582"/>
                <a:gd name="T3" fmla="*/ 720 h 1804"/>
                <a:gd name="T4" fmla="*/ 1542 w 1582"/>
                <a:gd name="T5" fmla="*/ 648 h 1804"/>
                <a:gd name="T6" fmla="*/ 1565 w 1582"/>
                <a:gd name="T7" fmla="*/ 641 h 1804"/>
                <a:gd name="T8" fmla="*/ 1447 w 1582"/>
                <a:gd name="T9" fmla="*/ 0 h 1804"/>
                <a:gd name="T10" fmla="*/ 1186 w 1582"/>
                <a:gd name="T11" fmla="*/ 190 h 1804"/>
                <a:gd name="T12" fmla="*/ 1052 w 1582"/>
                <a:gd name="T13" fmla="*/ 309 h 1804"/>
                <a:gd name="T14" fmla="*/ 925 w 1582"/>
                <a:gd name="T15" fmla="*/ 332 h 1804"/>
                <a:gd name="T16" fmla="*/ 791 w 1582"/>
                <a:gd name="T17" fmla="*/ 380 h 1804"/>
                <a:gd name="T18" fmla="*/ 728 w 1582"/>
                <a:gd name="T19" fmla="*/ 364 h 1804"/>
                <a:gd name="T20" fmla="*/ 672 w 1582"/>
                <a:gd name="T21" fmla="*/ 388 h 1804"/>
                <a:gd name="T22" fmla="*/ 657 w 1582"/>
                <a:gd name="T23" fmla="*/ 364 h 1804"/>
                <a:gd name="T24" fmla="*/ 712 w 1582"/>
                <a:gd name="T25" fmla="*/ 348 h 1804"/>
                <a:gd name="T26" fmla="*/ 672 w 1582"/>
                <a:gd name="T27" fmla="*/ 332 h 1804"/>
                <a:gd name="T28" fmla="*/ 641 w 1582"/>
                <a:gd name="T29" fmla="*/ 340 h 1804"/>
                <a:gd name="T30" fmla="*/ 577 w 1582"/>
                <a:gd name="T31" fmla="*/ 317 h 1804"/>
                <a:gd name="T32" fmla="*/ 506 w 1582"/>
                <a:gd name="T33" fmla="*/ 285 h 1804"/>
                <a:gd name="T34" fmla="*/ 459 w 1582"/>
                <a:gd name="T35" fmla="*/ 261 h 1804"/>
                <a:gd name="T36" fmla="*/ 0 w 1582"/>
                <a:gd name="T37" fmla="*/ 356 h 1804"/>
                <a:gd name="T38" fmla="*/ 0 w 1582"/>
                <a:gd name="T39" fmla="*/ 356 h 1804"/>
                <a:gd name="T40" fmla="*/ 151 w 1582"/>
                <a:gd name="T41" fmla="*/ 1574 h 1804"/>
                <a:gd name="T42" fmla="*/ 166 w 1582"/>
                <a:gd name="T43" fmla="*/ 1558 h 1804"/>
                <a:gd name="T44" fmla="*/ 253 w 1582"/>
                <a:gd name="T45" fmla="*/ 1565 h 1804"/>
                <a:gd name="T46" fmla="*/ 317 w 1582"/>
                <a:gd name="T47" fmla="*/ 1574 h 1804"/>
                <a:gd name="T48" fmla="*/ 364 w 1582"/>
                <a:gd name="T49" fmla="*/ 1645 h 1804"/>
                <a:gd name="T50" fmla="*/ 419 w 1582"/>
                <a:gd name="T51" fmla="*/ 1700 h 1804"/>
                <a:gd name="T52" fmla="*/ 530 w 1582"/>
                <a:gd name="T53" fmla="*/ 1700 h 1804"/>
                <a:gd name="T54" fmla="*/ 617 w 1582"/>
                <a:gd name="T55" fmla="*/ 1755 h 1804"/>
                <a:gd name="T56" fmla="*/ 664 w 1582"/>
                <a:gd name="T57" fmla="*/ 1708 h 1804"/>
                <a:gd name="T58" fmla="*/ 728 w 1582"/>
                <a:gd name="T59" fmla="*/ 1732 h 1804"/>
                <a:gd name="T60" fmla="*/ 759 w 1582"/>
                <a:gd name="T61" fmla="*/ 1716 h 1804"/>
                <a:gd name="T62" fmla="*/ 783 w 1582"/>
                <a:gd name="T63" fmla="*/ 1708 h 1804"/>
                <a:gd name="T64" fmla="*/ 807 w 1582"/>
                <a:gd name="T65" fmla="*/ 1684 h 1804"/>
                <a:gd name="T66" fmla="*/ 830 w 1582"/>
                <a:gd name="T67" fmla="*/ 1676 h 1804"/>
                <a:gd name="T68" fmla="*/ 854 w 1582"/>
                <a:gd name="T69" fmla="*/ 1652 h 1804"/>
                <a:gd name="T70" fmla="*/ 870 w 1582"/>
                <a:gd name="T71" fmla="*/ 1668 h 1804"/>
                <a:gd name="T72" fmla="*/ 870 w 1582"/>
                <a:gd name="T73" fmla="*/ 1676 h 1804"/>
                <a:gd name="T74" fmla="*/ 894 w 1582"/>
                <a:gd name="T75" fmla="*/ 1700 h 1804"/>
                <a:gd name="T76" fmla="*/ 910 w 1582"/>
                <a:gd name="T77" fmla="*/ 1724 h 1804"/>
                <a:gd name="T78" fmla="*/ 965 w 1582"/>
                <a:gd name="T79" fmla="*/ 1747 h 1804"/>
                <a:gd name="T80" fmla="*/ 981 w 1582"/>
                <a:gd name="T81" fmla="*/ 1771 h 1804"/>
                <a:gd name="T82" fmla="*/ 1012 w 1582"/>
                <a:gd name="T83" fmla="*/ 1803 h 1804"/>
                <a:gd name="T84" fmla="*/ 1060 w 1582"/>
                <a:gd name="T85" fmla="*/ 1787 h 1804"/>
                <a:gd name="T86" fmla="*/ 1083 w 1582"/>
                <a:gd name="T87" fmla="*/ 1739 h 1804"/>
                <a:gd name="T88" fmla="*/ 1123 w 1582"/>
                <a:gd name="T89" fmla="*/ 1708 h 1804"/>
                <a:gd name="T90" fmla="*/ 1123 w 1582"/>
                <a:gd name="T91" fmla="*/ 1637 h 1804"/>
                <a:gd name="T92" fmla="*/ 1123 w 1582"/>
                <a:gd name="T93" fmla="*/ 1550 h 1804"/>
                <a:gd name="T94" fmla="*/ 1163 w 1582"/>
                <a:gd name="T95" fmla="*/ 1479 h 1804"/>
                <a:gd name="T96" fmla="*/ 1226 w 1582"/>
                <a:gd name="T97" fmla="*/ 1510 h 1804"/>
                <a:gd name="T98" fmla="*/ 1218 w 1582"/>
                <a:gd name="T99" fmla="*/ 1376 h 1804"/>
                <a:gd name="T100" fmla="*/ 1281 w 1582"/>
                <a:gd name="T101" fmla="*/ 1328 h 1804"/>
                <a:gd name="T102" fmla="*/ 1305 w 1582"/>
                <a:gd name="T103" fmla="*/ 1257 h 1804"/>
                <a:gd name="T104" fmla="*/ 1360 w 1582"/>
                <a:gd name="T105" fmla="*/ 1265 h 1804"/>
                <a:gd name="T106" fmla="*/ 1423 w 1582"/>
                <a:gd name="T107" fmla="*/ 1257 h 1804"/>
                <a:gd name="T108" fmla="*/ 1502 w 1582"/>
                <a:gd name="T109" fmla="*/ 1154 h 1804"/>
                <a:gd name="T110" fmla="*/ 1510 w 1582"/>
                <a:gd name="T111" fmla="*/ 1012 h 1804"/>
                <a:gd name="T112" fmla="*/ 1550 w 1582"/>
                <a:gd name="T113" fmla="*/ 957 h 1804"/>
                <a:gd name="T114" fmla="*/ 1550 w 1582"/>
                <a:gd name="T115" fmla="*/ 830 h 1804"/>
                <a:gd name="T116" fmla="*/ 1565 w 1582"/>
                <a:gd name="T117" fmla="*/ 799 h 1804"/>
                <a:gd name="T118" fmla="*/ 1550 w 1582"/>
                <a:gd name="T119" fmla="*/ 720 h 1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582" h="1804">
                  <a:moveTo>
                    <a:pt x="1550" y="720"/>
                  </a:moveTo>
                  <a:lnTo>
                    <a:pt x="1550" y="720"/>
                  </a:lnTo>
                  <a:cubicBezTo>
                    <a:pt x="1550" y="696"/>
                    <a:pt x="1542" y="664"/>
                    <a:pt x="1542" y="648"/>
                  </a:cubicBezTo>
                  <a:cubicBezTo>
                    <a:pt x="1534" y="641"/>
                    <a:pt x="1550" y="633"/>
                    <a:pt x="1565" y="641"/>
                  </a:cubicBezTo>
                  <a:cubicBezTo>
                    <a:pt x="1447" y="0"/>
                    <a:pt x="1447" y="0"/>
                    <a:pt x="1447" y="0"/>
                  </a:cubicBezTo>
                  <a:cubicBezTo>
                    <a:pt x="1352" y="56"/>
                    <a:pt x="1210" y="151"/>
                    <a:pt x="1186" y="190"/>
                  </a:cubicBezTo>
                  <a:cubicBezTo>
                    <a:pt x="1154" y="230"/>
                    <a:pt x="1083" y="309"/>
                    <a:pt x="1052" y="309"/>
                  </a:cubicBezTo>
                  <a:cubicBezTo>
                    <a:pt x="1012" y="309"/>
                    <a:pt x="949" y="309"/>
                    <a:pt x="925" y="332"/>
                  </a:cubicBezTo>
                  <a:cubicBezTo>
                    <a:pt x="910" y="356"/>
                    <a:pt x="807" y="395"/>
                    <a:pt x="791" y="380"/>
                  </a:cubicBezTo>
                  <a:cubicBezTo>
                    <a:pt x="767" y="364"/>
                    <a:pt x="728" y="356"/>
                    <a:pt x="728" y="364"/>
                  </a:cubicBezTo>
                  <a:cubicBezTo>
                    <a:pt x="720" y="372"/>
                    <a:pt x="688" y="380"/>
                    <a:pt x="672" y="388"/>
                  </a:cubicBezTo>
                  <a:cubicBezTo>
                    <a:pt x="657" y="395"/>
                    <a:pt x="648" y="372"/>
                    <a:pt x="657" y="364"/>
                  </a:cubicBezTo>
                  <a:cubicBezTo>
                    <a:pt x="672" y="356"/>
                    <a:pt x="712" y="364"/>
                    <a:pt x="712" y="348"/>
                  </a:cubicBezTo>
                  <a:cubicBezTo>
                    <a:pt x="704" y="332"/>
                    <a:pt x="696" y="324"/>
                    <a:pt x="672" y="332"/>
                  </a:cubicBezTo>
                  <a:cubicBezTo>
                    <a:pt x="648" y="348"/>
                    <a:pt x="657" y="364"/>
                    <a:pt x="641" y="340"/>
                  </a:cubicBezTo>
                  <a:cubicBezTo>
                    <a:pt x="625" y="324"/>
                    <a:pt x="617" y="332"/>
                    <a:pt x="577" y="317"/>
                  </a:cubicBezTo>
                  <a:cubicBezTo>
                    <a:pt x="538" y="301"/>
                    <a:pt x="538" y="309"/>
                    <a:pt x="506" y="285"/>
                  </a:cubicBezTo>
                  <a:cubicBezTo>
                    <a:pt x="483" y="277"/>
                    <a:pt x="459" y="285"/>
                    <a:pt x="459" y="261"/>
                  </a:cubicBezTo>
                  <a:cubicBezTo>
                    <a:pt x="332" y="301"/>
                    <a:pt x="16" y="380"/>
                    <a:pt x="0" y="356"/>
                  </a:cubicBezTo>
                  <a:lnTo>
                    <a:pt x="0" y="356"/>
                  </a:lnTo>
                  <a:cubicBezTo>
                    <a:pt x="151" y="1574"/>
                    <a:pt x="151" y="1574"/>
                    <a:pt x="151" y="1574"/>
                  </a:cubicBezTo>
                  <a:cubicBezTo>
                    <a:pt x="151" y="1558"/>
                    <a:pt x="158" y="1558"/>
                    <a:pt x="166" y="1558"/>
                  </a:cubicBezTo>
                  <a:cubicBezTo>
                    <a:pt x="198" y="1558"/>
                    <a:pt x="222" y="1558"/>
                    <a:pt x="253" y="1565"/>
                  </a:cubicBezTo>
                  <a:cubicBezTo>
                    <a:pt x="285" y="1574"/>
                    <a:pt x="293" y="1542"/>
                    <a:pt x="317" y="1574"/>
                  </a:cubicBezTo>
                  <a:cubicBezTo>
                    <a:pt x="340" y="1613"/>
                    <a:pt x="340" y="1629"/>
                    <a:pt x="364" y="1645"/>
                  </a:cubicBezTo>
                  <a:cubicBezTo>
                    <a:pt x="388" y="1660"/>
                    <a:pt x="372" y="1700"/>
                    <a:pt x="419" y="1700"/>
                  </a:cubicBezTo>
                  <a:cubicBezTo>
                    <a:pt x="467" y="1708"/>
                    <a:pt x="514" y="1684"/>
                    <a:pt x="530" y="1700"/>
                  </a:cubicBezTo>
                  <a:cubicBezTo>
                    <a:pt x="546" y="1724"/>
                    <a:pt x="593" y="1763"/>
                    <a:pt x="617" y="1755"/>
                  </a:cubicBezTo>
                  <a:cubicBezTo>
                    <a:pt x="641" y="1747"/>
                    <a:pt x="633" y="1700"/>
                    <a:pt x="664" y="1708"/>
                  </a:cubicBezTo>
                  <a:cubicBezTo>
                    <a:pt x="696" y="1716"/>
                    <a:pt x="704" y="1732"/>
                    <a:pt x="728" y="1732"/>
                  </a:cubicBezTo>
                  <a:cubicBezTo>
                    <a:pt x="743" y="1732"/>
                    <a:pt x="751" y="1724"/>
                    <a:pt x="759" y="1716"/>
                  </a:cubicBezTo>
                  <a:cubicBezTo>
                    <a:pt x="759" y="1700"/>
                    <a:pt x="775" y="1700"/>
                    <a:pt x="783" y="1708"/>
                  </a:cubicBezTo>
                  <a:cubicBezTo>
                    <a:pt x="791" y="1708"/>
                    <a:pt x="799" y="1692"/>
                    <a:pt x="807" y="1684"/>
                  </a:cubicBezTo>
                  <a:lnTo>
                    <a:pt x="830" y="1676"/>
                  </a:lnTo>
                  <a:cubicBezTo>
                    <a:pt x="854" y="1652"/>
                    <a:pt x="854" y="1652"/>
                    <a:pt x="854" y="1652"/>
                  </a:cubicBezTo>
                  <a:cubicBezTo>
                    <a:pt x="870" y="1668"/>
                    <a:pt x="870" y="1668"/>
                    <a:pt x="870" y="1668"/>
                  </a:cubicBezTo>
                  <a:cubicBezTo>
                    <a:pt x="870" y="1668"/>
                    <a:pt x="870" y="1668"/>
                    <a:pt x="870" y="1676"/>
                  </a:cubicBezTo>
                  <a:cubicBezTo>
                    <a:pt x="878" y="1692"/>
                    <a:pt x="886" y="1700"/>
                    <a:pt x="894" y="1700"/>
                  </a:cubicBezTo>
                  <a:cubicBezTo>
                    <a:pt x="910" y="1708"/>
                    <a:pt x="901" y="1708"/>
                    <a:pt x="910" y="1724"/>
                  </a:cubicBezTo>
                  <a:cubicBezTo>
                    <a:pt x="925" y="1732"/>
                    <a:pt x="949" y="1739"/>
                    <a:pt x="965" y="1747"/>
                  </a:cubicBezTo>
                  <a:cubicBezTo>
                    <a:pt x="981" y="1747"/>
                    <a:pt x="981" y="1763"/>
                    <a:pt x="981" y="1771"/>
                  </a:cubicBezTo>
                  <a:cubicBezTo>
                    <a:pt x="988" y="1779"/>
                    <a:pt x="1004" y="1795"/>
                    <a:pt x="1012" y="1803"/>
                  </a:cubicBezTo>
                  <a:cubicBezTo>
                    <a:pt x="1028" y="1795"/>
                    <a:pt x="1044" y="1795"/>
                    <a:pt x="1060" y="1787"/>
                  </a:cubicBezTo>
                  <a:cubicBezTo>
                    <a:pt x="1091" y="1787"/>
                    <a:pt x="1083" y="1779"/>
                    <a:pt x="1083" y="1739"/>
                  </a:cubicBezTo>
                  <a:cubicBezTo>
                    <a:pt x="1083" y="1708"/>
                    <a:pt x="1099" y="1716"/>
                    <a:pt x="1123" y="1708"/>
                  </a:cubicBezTo>
                  <a:cubicBezTo>
                    <a:pt x="1139" y="1700"/>
                    <a:pt x="1131" y="1660"/>
                    <a:pt x="1123" y="1637"/>
                  </a:cubicBezTo>
                  <a:cubicBezTo>
                    <a:pt x="1107" y="1613"/>
                    <a:pt x="1131" y="1581"/>
                    <a:pt x="1123" y="1550"/>
                  </a:cubicBezTo>
                  <a:cubicBezTo>
                    <a:pt x="1123" y="1526"/>
                    <a:pt x="1147" y="1487"/>
                    <a:pt x="1163" y="1479"/>
                  </a:cubicBezTo>
                  <a:cubicBezTo>
                    <a:pt x="1170" y="1463"/>
                    <a:pt x="1202" y="1494"/>
                    <a:pt x="1226" y="1510"/>
                  </a:cubicBezTo>
                  <a:cubicBezTo>
                    <a:pt x="1241" y="1526"/>
                    <a:pt x="1226" y="1415"/>
                    <a:pt x="1218" y="1376"/>
                  </a:cubicBezTo>
                  <a:cubicBezTo>
                    <a:pt x="1210" y="1344"/>
                    <a:pt x="1257" y="1336"/>
                    <a:pt x="1281" y="1328"/>
                  </a:cubicBezTo>
                  <a:cubicBezTo>
                    <a:pt x="1305" y="1321"/>
                    <a:pt x="1297" y="1289"/>
                    <a:pt x="1305" y="1257"/>
                  </a:cubicBezTo>
                  <a:cubicBezTo>
                    <a:pt x="1313" y="1226"/>
                    <a:pt x="1336" y="1249"/>
                    <a:pt x="1360" y="1265"/>
                  </a:cubicBezTo>
                  <a:cubicBezTo>
                    <a:pt x="1392" y="1281"/>
                    <a:pt x="1392" y="1265"/>
                    <a:pt x="1423" y="1257"/>
                  </a:cubicBezTo>
                  <a:cubicBezTo>
                    <a:pt x="1447" y="1257"/>
                    <a:pt x="1487" y="1186"/>
                    <a:pt x="1502" y="1154"/>
                  </a:cubicBezTo>
                  <a:cubicBezTo>
                    <a:pt x="1526" y="1131"/>
                    <a:pt x="1518" y="1068"/>
                    <a:pt x="1510" y="1012"/>
                  </a:cubicBezTo>
                  <a:cubicBezTo>
                    <a:pt x="1510" y="949"/>
                    <a:pt x="1542" y="973"/>
                    <a:pt x="1550" y="957"/>
                  </a:cubicBezTo>
                  <a:cubicBezTo>
                    <a:pt x="1565" y="949"/>
                    <a:pt x="1550" y="870"/>
                    <a:pt x="1550" y="830"/>
                  </a:cubicBezTo>
                  <a:cubicBezTo>
                    <a:pt x="1542" y="791"/>
                    <a:pt x="1550" y="807"/>
                    <a:pt x="1565" y="799"/>
                  </a:cubicBezTo>
                  <a:cubicBezTo>
                    <a:pt x="1581" y="791"/>
                    <a:pt x="1558" y="751"/>
                    <a:pt x="1550" y="720"/>
                  </a:cubicBezTo>
                </a:path>
              </a:pathLst>
            </a:custGeom>
            <a:solidFill>
              <a:schemeClr val="accent6"/>
            </a:solidFill>
            <a:ln>
              <a:solidFill>
                <a:schemeClr val="bg2"/>
              </a:solidFill>
            </a:ln>
            <a:effectLst/>
          </p:spPr>
          <p:txBody>
            <a:bodyPr wrap="none" anchor="ctr"/>
            <a:lstStyle/>
            <a:p>
              <a:endParaRPr lang="en-US" dirty="0">
                <a:latin typeface="Calibri Light" panose="020F0302020204030204"/>
              </a:endParaRPr>
            </a:p>
          </p:txBody>
        </p:sp>
        <p:sp>
          <p:nvSpPr>
            <p:cNvPr id="145" name="Freeform 786"/>
            <p:cNvSpPr>
              <a:spLocks noChangeArrowheads="1"/>
            </p:cNvSpPr>
            <p:nvPr/>
          </p:nvSpPr>
          <p:spPr bwMode="auto">
            <a:xfrm>
              <a:off x="14428644" y="5166412"/>
              <a:ext cx="837269" cy="953235"/>
            </a:xfrm>
            <a:custGeom>
              <a:avLst/>
              <a:gdLst>
                <a:gd name="T0" fmla="*/ 989 w 1590"/>
                <a:gd name="T1" fmla="*/ 1787 h 1812"/>
                <a:gd name="T2" fmla="*/ 909 w 1590"/>
                <a:gd name="T3" fmla="*/ 1716 h 1812"/>
                <a:gd name="T4" fmla="*/ 862 w 1590"/>
                <a:gd name="T5" fmla="*/ 1668 h 1812"/>
                <a:gd name="T6" fmla="*/ 783 w 1590"/>
                <a:gd name="T7" fmla="*/ 1716 h 1812"/>
                <a:gd name="T8" fmla="*/ 672 w 1590"/>
                <a:gd name="T9" fmla="*/ 1716 h 1812"/>
                <a:gd name="T10" fmla="*/ 617 w 1590"/>
                <a:gd name="T11" fmla="*/ 1763 h 1812"/>
                <a:gd name="T12" fmla="*/ 443 w 1590"/>
                <a:gd name="T13" fmla="*/ 1716 h 1812"/>
                <a:gd name="T14" fmla="*/ 340 w 1590"/>
                <a:gd name="T15" fmla="*/ 1613 h 1812"/>
                <a:gd name="T16" fmla="*/ 269 w 1590"/>
                <a:gd name="T17" fmla="*/ 1582 h 1812"/>
                <a:gd name="T18" fmla="*/ 159 w 1590"/>
                <a:gd name="T19" fmla="*/ 1582 h 1812"/>
                <a:gd name="T20" fmla="*/ 8 w 1590"/>
                <a:gd name="T21" fmla="*/ 356 h 1812"/>
                <a:gd name="T22" fmla="*/ 475 w 1590"/>
                <a:gd name="T23" fmla="*/ 269 h 1812"/>
                <a:gd name="T24" fmla="*/ 554 w 1590"/>
                <a:gd name="T25" fmla="*/ 309 h 1812"/>
                <a:gd name="T26" fmla="*/ 656 w 1590"/>
                <a:gd name="T27" fmla="*/ 356 h 1812"/>
                <a:gd name="T28" fmla="*/ 720 w 1590"/>
                <a:gd name="T29" fmla="*/ 356 h 1812"/>
                <a:gd name="T30" fmla="*/ 665 w 1590"/>
                <a:gd name="T31" fmla="*/ 388 h 1812"/>
                <a:gd name="T32" fmla="*/ 728 w 1590"/>
                <a:gd name="T33" fmla="*/ 372 h 1812"/>
                <a:gd name="T34" fmla="*/ 933 w 1590"/>
                <a:gd name="T35" fmla="*/ 340 h 1812"/>
                <a:gd name="T36" fmla="*/ 1463 w 1590"/>
                <a:gd name="T37" fmla="*/ 0 h 1812"/>
                <a:gd name="T38" fmla="*/ 1566 w 1590"/>
                <a:gd name="T39" fmla="*/ 649 h 1812"/>
                <a:gd name="T40" fmla="*/ 1566 w 1590"/>
                <a:gd name="T41" fmla="*/ 728 h 1812"/>
                <a:gd name="T42" fmla="*/ 1558 w 1590"/>
                <a:gd name="T43" fmla="*/ 838 h 1812"/>
                <a:gd name="T44" fmla="*/ 1526 w 1590"/>
                <a:gd name="T45" fmla="*/ 1020 h 1812"/>
                <a:gd name="T46" fmla="*/ 1408 w 1590"/>
                <a:gd name="T47" fmla="*/ 1281 h 1812"/>
                <a:gd name="T48" fmla="*/ 1329 w 1590"/>
                <a:gd name="T49" fmla="*/ 1249 h 1812"/>
                <a:gd name="T50" fmla="*/ 1273 w 1590"/>
                <a:gd name="T51" fmla="*/ 1344 h 1812"/>
                <a:gd name="T52" fmla="*/ 1234 w 1590"/>
                <a:gd name="T53" fmla="*/ 1518 h 1812"/>
                <a:gd name="T54" fmla="*/ 1131 w 1590"/>
                <a:gd name="T55" fmla="*/ 1597 h 1812"/>
                <a:gd name="T56" fmla="*/ 1115 w 1590"/>
                <a:gd name="T57" fmla="*/ 1724 h 1812"/>
                <a:gd name="T58" fmla="*/ 1020 w 1590"/>
                <a:gd name="T59" fmla="*/ 1811 h 1812"/>
                <a:gd name="T60" fmla="*/ 878 w 1590"/>
                <a:gd name="T61" fmla="*/ 1676 h 1812"/>
                <a:gd name="T62" fmla="*/ 925 w 1590"/>
                <a:gd name="T63" fmla="*/ 1732 h 1812"/>
                <a:gd name="T64" fmla="*/ 1020 w 1590"/>
                <a:gd name="T65" fmla="*/ 1803 h 1812"/>
                <a:gd name="T66" fmla="*/ 1115 w 1590"/>
                <a:gd name="T67" fmla="*/ 1716 h 1812"/>
                <a:gd name="T68" fmla="*/ 1123 w 1590"/>
                <a:gd name="T69" fmla="*/ 1597 h 1812"/>
                <a:gd name="T70" fmla="*/ 1210 w 1590"/>
                <a:gd name="T71" fmla="*/ 1502 h 1812"/>
                <a:gd name="T72" fmla="*/ 1273 w 1590"/>
                <a:gd name="T73" fmla="*/ 1336 h 1812"/>
                <a:gd name="T74" fmla="*/ 1329 w 1590"/>
                <a:gd name="T75" fmla="*/ 1242 h 1812"/>
                <a:gd name="T76" fmla="*/ 1408 w 1590"/>
                <a:gd name="T77" fmla="*/ 1273 h 1812"/>
                <a:gd name="T78" fmla="*/ 1518 w 1590"/>
                <a:gd name="T79" fmla="*/ 1020 h 1812"/>
                <a:gd name="T80" fmla="*/ 1550 w 1590"/>
                <a:gd name="T81" fmla="*/ 838 h 1812"/>
                <a:gd name="T82" fmla="*/ 1558 w 1590"/>
                <a:gd name="T83" fmla="*/ 728 h 1812"/>
                <a:gd name="T84" fmla="*/ 1566 w 1590"/>
                <a:gd name="T85" fmla="*/ 641 h 1812"/>
                <a:gd name="T86" fmla="*/ 1060 w 1590"/>
                <a:gd name="T87" fmla="*/ 325 h 1812"/>
                <a:gd name="T88" fmla="*/ 743 w 1590"/>
                <a:gd name="T89" fmla="*/ 372 h 1812"/>
                <a:gd name="T90" fmla="*/ 672 w 1590"/>
                <a:gd name="T91" fmla="*/ 403 h 1812"/>
                <a:gd name="T92" fmla="*/ 712 w 1590"/>
                <a:gd name="T93" fmla="*/ 356 h 1812"/>
                <a:gd name="T94" fmla="*/ 665 w 1590"/>
                <a:gd name="T95" fmla="*/ 356 h 1812"/>
                <a:gd name="T96" fmla="*/ 585 w 1590"/>
                <a:gd name="T97" fmla="*/ 325 h 1812"/>
                <a:gd name="T98" fmla="*/ 467 w 1590"/>
                <a:gd name="T99" fmla="*/ 277 h 1812"/>
                <a:gd name="T100" fmla="*/ 174 w 1590"/>
                <a:gd name="T101" fmla="*/ 1558 h 1812"/>
                <a:gd name="T102" fmla="*/ 285 w 1590"/>
                <a:gd name="T103" fmla="*/ 1566 h 1812"/>
                <a:gd name="T104" fmla="*/ 372 w 1590"/>
                <a:gd name="T105" fmla="*/ 1653 h 1812"/>
                <a:gd name="T106" fmla="*/ 483 w 1590"/>
                <a:gd name="T107" fmla="*/ 1700 h 1812"/>
                <a:gd name="T108" fmla="*/ 625 w 1590"/>
                <a:gd name="T109" fmla="*/ 1755 h 1812"/>
                <a:gd name="T110" fmla="*/ 712 w 1590"/>
                <a:gd name="T111" fmla="*/ 1724 h 1812"/>
                <a:gd name="T112" fmla="*/ 791 w 1590"/>
                <a:gd name="T113" fmla="*/ 1708 h 18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590" h="1812">
                  <a:moveTo>
                    <a:pt x="1020" y="1811"/>
                  </a:moveTo>
                  <a:lnTo>
                    <a:pt x="1020" y="1811"/>
                  </a:lnTo>
                  <a:lnTo>
                    <a:pt x="1020" y="1811"/>
                  </a:lnTo>
                  <a:cubicBezTo>
                    <a:pt x="1004" y="1803"/>
                    <a:pt x="989" y="1787"/>
                    <a:pt x="989" y="1787"/>
                  </a:cubicBezTo>
                  <a:cubicBezTo>
                    <a:pt x="989" y="1779"/>
                    <a:pt x="989" y="1779"/>
                    <a:pt x="981" y="1771"/>
                  </a:cubicBezTo>
                  <a:cubicBezTo>
                    <a:pt x="981" y="1763"/>
                    <a:pt x="981" y="1755"/>
                    <a:pt x="973" y="1755"/>
                  </a:cubicBezTo>
                  <a:cubicBezTo>
                    <a:pt x="941" y="1747"/>
                    <a:pt x="925" y="1740"/>
                    <a:pt x="918" y="1732"/>
                  </a:cubicBezTo>
                  <a:cubicBezTo>
                    <a:pt x="909" y="1724"/>
                    <a:pt x="909" y="1724"/>
                    <a:pt x="909" y="1716"/>
                  </a:cubicBezTo>
                  <a:cubicBezTo>
                    <a:pt x="909" y="1716"/>
                    <a:pt x="909" y="1716"/>
                    <a:pt x="902" y="1716"/>
                  </a:cubicBezTo>
                  <a:cubicBezTo>
                    <a:pt x="894" y="1708"/>
                    <a:pt x="878" y="1700"/>
                    <a:pt x="878" y="1692"/>
                  </a:cubicBezTo>
                  <a:cubicBezTo>
                    <a:pt x="870" y="1684"/>
                    <a:pt x="870" y="1676"/>
                    <a:pt x="870" y="1676"/>
                  </a:cubicBezTo>
                  <a:cubicBezTo>
                    <a:pt x="862" y="1668"/>
                    <a:pt x="862" y="1668"/>
                    <a:pt x="862" y="1668"/>
                  </a:cubicBezTo>
                  <a:cubicBezTo>
                    <a:pt x="838" y="1684"/>
                    <a:pt x="838" y="1684"/>
                    <a:pt x="838" y="1684"/>
                  </a:cubicBezTo>
                  <a:cubicBezTo>
                    <a:pt x="831" y="1692"/>
                    <a:pt x="815" y="1692"/>
                    <a:pt x="815" y="1700"/>
                  </a:cubicBezTo>
                  <a:cubicBezTo>
                    <a:pt x="807" y="1716"/>
                    <a:pt x="799" y="1716"/>
                    <a:pt x="791" y="1716"/>
                  </a:cubicBezTo>
                  <a:lnTo>
                    <a:pt x="783" y="1716"/>
                  </a:lnTo>
                  <a:cubicBezTo>
                    <a:pt x="775" y="1716"/>
                    <a:pt x="767" y="1716"/>
                    <a:pt x="767" y="1724"/>
                  </a:cubicBezTo>
                  <a:cubicBezTo>
                    <a:pt x="767" y="1732"/>
                    <a:pt x="751" y="1740"/>
                    <a:pt x="736" y="1740"/>
                  </a:cubicBezTo>
                  <a:cubicBezTo>
                    <a:pt x="720" y="1740"/>
                    <a:pt x="712" y="1740"/>
                    <a:pt x="704" y="1732"/>
                  </a:cubicBezTo>
                  <a:cubicBezTo>
                    <a:pt x="696" y="1732"/>
                    <a:pt x="688" y="1724"/>
                    <a:pt x="672" y="1716"/>
                  </a:cubicBezTo>
                  <a:lnTo>
                    <a:pt x="665" y="1716"/>
                  </a:lnTo>
                  <a:cubicBezTo>
                    <a:pt x="656" y="1716"/>
                    <a:pt x="656" y="1724"/>
                    <a:pt x="649" y="1740"/>
                  </a:cubicBezTo>
                  <a:cubicBezTo>
                    <a:pt x="641" y="1747"/>
                    <a:pt x="641" y="1763"/>
                    <a:pt x="625" y="1763"/>
                  </a:cubicBezTo>
                  <a:cubicBezTo>
                    <a:pt x="625" y="1763"/>
                    <a:pt x="625" y="1763"/>
                    <a:pt x="617" y="1763"/>
                  </a:cubicBezTo>
                  <a:cubicBezTo>
                    <a:pt x="593" y="1763"/>
                    <a:pt x="546" y="1732"/>
                    <a:pt x="538" y="1708"/>
                  </a:cubicBezTo>
                  <a:cubicBezTo>
                    <a:pt x="530" y="1708"/>
                    <a:pt x="522" y="1708"/>
                    <a:pt x="514" y="1708"/>
                  </a:cubicBezTo>
                  <a:cubicBezTo>
                    <a:pt x="506" y="1708"/>
                    <a:pt x="498" y="1708"/>
                    <a:pt x="491" y="1708"/>
                  </a:cubicBezTo>
                  <a:cubicBezTo>
                    <a:pt x="475" y="1716"/>
                    <a:pt x="459" y="1716"/>
                    <a:pt x="443" y="1716"/>
                  </a:cubicBezTo>
                  <a:cubicBezTo>
                    <a:pt x="435" y="1716"/>
                    <a:pt x="427" y="1716"/>
                    <a:pt x="427" y="1716"/>
                  </a:cubicBezTo>
                  <a:cubicBezTo>
                    <a:pt x="396" y="1708"/>
                    <a:pt x="388" y="1692"/>
                    <a:pt x="380" y="1676"/>
                  </a:cubicBezTo>
                  <a:cubicBezTo>
                    <a:pt x="380" y="1668"/>
                    <a:pt x="380" y="1660"/>
                    <a:pt x="372" y="1653"/>
                  </a:cubicBezTo>
                  <a:cubicBezTo>
                    <a:pt x="356" y="1645"/>
                    <a:pt x="348" y="1637"/>
                    <a:pt x="340" y="1613"/>
                  </a:cubicBezTo>
                  <a:cubicBezTo>
                    <a:pt x="332" y="1605"/>
                    <a:pt x="325" y="1597"/>
                    <a:pt x="317" y="1582"/>
                  </a:cubicBezTo>
                  <a:cubicBezTo>
                    <a:pt x="309" y="1573"/>
                    <a:pt x="301" y="1573"/>
                    <a:pt x="301" y="1573"/>
                  </a:cubicBezTo>
                  <a:lnTo>
                    <a:pt x="293" y="1573"/>
                  </a:lnTo>
                  <a:cubicBezTo>
                    <a:pt x="285" y="1573"/>
                    <a:pt x="277" y="1582"/>
                    <a:pt x="269" y="1582"/>
                  </a:cubicBezTo>
                  <a:lnTo>
                    <a:pt x="261" y="1582"/>
                  </a:lnTo>
                  <a:cubicBezTo>
                    <a:pt x="230" y="1573"/>
                    <a:pt x="206" y="1566"/>
                    <a:pt x="174" y="1566"/>
                  </a:cubicBezTo>
                  <a:lnTo>
                    <a:pt x="174" y="1566"/>
                  </a:lnTo>
                  <a:cubicBezTo>
                    <a:pt x="166" y="1566"/>
                    <a:pt x="159" y="1573"/>
                    <a:pt x="159" y="1582"/>
                  </a:cubicBezTo>
                  <a:cubicBezTo>
                    <a:pt x="151" y="1589"/>
                    <a:pt x="151" y="1589"/>
                    <a:pt x="151" y="1589"/>
                  </a:cubicBezTo>
                  <a:cubicBezTo>
                    <a:pt x="0" y="348"/>
                    <a:pt x="0" y="348"/>
                    <a:pt x="0" y="348"/>
                  </a:cubicBezTo>
                  <a:cubicBezTo>
                    <a:pt x="8" y="356"/>
                    <a:pt x="8" y="356"/>
                    <a:pt x="8" y="356"/>
                  </a:cubicBezTo>
                  <a:lnTo>
                    <a:pt x="8" y="356"/>
                  </a:lnTo>
                  <a:cubicBezTo>
                    <a:pt x="8" y="364"/>
                    <a:pt x="8" y="364"/>
                    <a:pt x="8" y="364"/>
                  </a:cubicBezTo>
                  <a:cubicBezTo>
                    <a:pt x="8" y="364"/>
                    <a:pt x="16" y="364"/>
                    <a:pt x="24" y="364"/>
                  </a:cubicBezTo>
                  <a:cubicBezTo>
                    <a:pt x="103" y="364"/>
                    <a:pt x="356" y="301"/>
                    <a:pt x="467" y="269"/>
                  </a:cubicBezTo>
                  <a:cubicBezTo>
                    <a:pt x="475" y="269"/>
                    <a:pt x="475" y="269"/>
                    <a:pt x="475" y="269"/>
                  </a:cubicBezTo>
                  <a:cubicBezTo>
                    <a:pt x="475" y="277"/>
                    <a:pt x="475" y="277"/>
                    <a:pt x="475" y="277"/>
                  </a:cubicBezTo>
                  <a:cubicBezTo>
                    <a:pt x="467" y="277"/>
                    <a:pt x="475" y="277"/>
                    <a:pt x="491" y="285"/>
                  </a:cubicBezTo>
                  <a:cubicBezTo>
                    <a:pt x="498" y="285"/>
                    <a:pt x="506" y="285"/>
                    <a:pt x="522" y="293"/>
                  </a:cubicBezTo>
                  <a:cubicBezTo>
                    <a:pt x="538" y="301"/>
                    <a:pt x="546" y="301"/>
                    <a:pt x="554" y="309"/>
                  </a:cubicBezTo>
                  <a:cubicBezTo>
                    <a:pt x="562" y="309"/>
                    <a:pt x="570" y="309"/>
                    <a:pt x="585" y="317"/>
                  </a:cubicBezTo>
                  <a:cubicBezTo>
                    <a:pt x="601" y="325"/>
                    <a:pt x="609" y="325"/>
                    <a:pt x="617" y="325"/>
                  </a:cubicBezTo>
                  <a:cubicBezTo>
                    <a:pt x="633" y="332"/>
                    <a:pt x="641" y="332"/>
                    <a:pt x="649" y="348"/>
                  </a:cubicBezTo>
                  <a:cubicBezTo>
                    <a:pt x="656" y="356"/>
                    <a:pt x="656" y="356"/>
                    <a:pt x="656" y="356"/>
                  </a:cubicBezTo>
                  <a:cubicBezTo>
                    <a:pt x="656" y="356"/>
                    <a:pt x="656" y="356"/>
                    <a:pt x="665" y="348"/>
                  </a:cubicBezTo>
                  <a:cubicBezTo>
                    <a:pt x="665" y="348"/>
                    <a:pt x="672" y="340"/>
                    <a:pt x="680" y="340"/>
                  </a:cubicBezTo>
                  <a:cubicBezTo>
                    <a:pt x="688" y="332"/>
                    <a:pt x="688" y="332"/>
                    <a:pt x="696" y="332"/>
                  </a:cubicBezTo>
                  <a:cubicBezTo>
                    <a:pt x="712" y="332"/>
                    <a:pt x="712" y="340"/>
                    <a:pt x="720" y="356"/>
                  </a:cubicBezTo>
                  <a:lnTo>
                    <a:pt x="720" y="364"/>
                  </a:lnTo>
                  <a:cubicBezTo>
                    <a:pt x="712" y="372"/>
                    <a:pt x="704" y="372"/>
                    <a:pt x="688" y="372"/>
                  </a:cubicBezTo>
                  <a:cubicBezTo>
                    <a:pt x="680" y="372"/>
                    <a:pt x="672" y="372"/>
                    <a:pt x="672" y="380"/>
                  </a:cubicBezTo>
                  <a:cubicBezTo>
                    <a:pt x="665" y="380"/>
                    <a:pt x="665" y="380"/>
                    <a:pt x="665" y="388"/>
                  </a:cubicBezTo>
                  <a:lnTo>
                    <a:pt x="672" y="396"/>
                  </a:lnTo>
                  <a:cubicBezTo>
                    <a:pt x="680" y="396"/>
                    <a:pt x="680" y="396"/>
                    <a:pt x="680" y="396"/>
                  </a:cubicBezTo>
                  <a:cubicBezTo>
                    <a:pt x="688" y="388"/>
                    <a:pt x="696" y="388"/>
                    <a:pt x="704" y="380"/>
                  </a:cubicBezTo>
                  <a:cubicBezTo>
                    <a:pt x="712" y="380"/>
                    <a:pt x="728" y="372"/>
                    <a:pt x="728" y="372"/>
                  </a:cubicBezTo>
                  <a:cubicBezTo>
                    <a:pt x="728" y="372"/>
                    <a:pt x="736" y="364"/>
                    <a:pt x="743" y="364"/>
                  </a:cubicBezTo>
                  <a:cubicBezTo>
                    <a:pt x="759" y="364"/>
                    <a:pt x="783" y="372"/>
                    <a:pt x="799" y="388"/>
                  </a:cubicBezTo>
                  <a:lnTo>
                    <a:pt x="807" y="388"/>
                  </a:lnTo>
                  <a:cubicBezTo>
                    <a:pt x="846" y="388"/>
                    <a:pt x="918" y="356"/>
                    <a:pt x="933" y="340"/>
                  </a:cubicBezTo>
                  <a:cubicBezTo>
                    <a:pt x="957" y="317"/>
                    <a:pt x="1012" y="317"/>
                    <a:pt x="1060" y="317"/>
                  </a:cubicBezTo>
                  <a:cubicBezTo>
                    <a:pt x="1091" y="317"/>
                    <a:pt x="1155" y="245"/>
                    <a:pt x="1194" y="190"/>
                  </a:cubicBezTo>
                  <a:cubicBezTo>
                    <a:pt x="1218" y="159"/>
                    <a:pt x="1352" y="64"/>
                    <a:pt x="1455" y="8"/>
                  </a:cubicBezTo>
                  <a:cubicBezTo>
                    <a:pt x="1463" y="0"/>
                    <a:pt x="1463" y="0"/>
                    <a:pt x="1463" y="0"/>
                  </a:cubicBezTo>
                  <a:cubicBezTo>
                    <a:pt x="1463" y="8"/>
                    <a:pt x="1463" y="8"/>
                    <a:pt x="1463" y="8"/>
                  </a:cubicBezTo>
                  <a:cubicBezTo>
                    <a:pt x="1582" y="649"/>
                    <a:pt x="1582" y="649"/>
                    <a:pt x="1582" y="649"/>
                  </a:cubicBezTo>
                  <a:cubicBezTo>
                    <a:pt x="1573" y="649"/>
                    <a:pt x="1573" y="649"/>
                    <a:pt x="1573" y="649"/>
                  </a:cubicBezTo>
                  <a:cubicBezTo>
                    <a:pt x="1573" y="649"/>
                    <a:pt x="1573" y="649"/>
                    <a:pt x="1566" y="649"/>
                  </a:cubicBezTo>
                  <a:cubicBezTo>
                    <a:pt x="1558" y="649"/>
                    <a:pt x="1550" y="649"/>
                    <a:pt x="1550" y="656"/>
                  </a:cubicBezTo>
                  <a:lnTo>
                    <a:pt x="1550" y="656"/>
                  </a:lnTo>
                  <a:cubicBezTo>
                    <a:pt x="1550" y="665"/>
                    <a:pt x="1558" y="672"/>
                    <a:pt x="1558" y="688"/>
                  </a:cubicBezTo>
                  <a:cubicBezTo>
                    <a:pt x="1558" y="704"/>
                    <a:pt x="1566" y="712"/>
                    <a:pt x="1566" y="728"/>
                  </a:cubicBezTo>
                  <a:cubicBezTo>
                    <a:pt x="1566" y="736"/>
                    <a:pt x="1573" y="751"/>
                    <a:pt x="1573" y="759"/>
                  </a:cubicBezTo>
                  <a:cubicBezTo>
                    <a:pt x="1582" y="783"/>
                    <a:pt x="1589" y="799"/>
                    <a:pt x="1573" y="807"/>
                  </a:cubicBezTo>
                  <a:lnTo>
                    <a:pt x="1566" y="807"/>
                  </a:lnTo>
                  <a:cubicBezTo>
                    <a:pt x="1558" y="815"/>
                    <a:pt x="1558" y="815"/>
                    <a:pt x="1558" y="838"/>
                  </a:cubicBezTo>
                  <a:cubicBezTo>
                    <a:pt x="1558" y="846"/>
                    <a:pt x="1558" y="862"/>
                    <a:pt x="1566" y="878"/>
                  </a:cubicBezTo>
                  <a:cubicBezTo>
                    <a:pt x="1566" y="925"/>
                    <a:pt x="1573" y="957"/>
                    <a:pt x="1566" y="973"/>
                  </a:cubicBezTo>
                  <a:cubicBezTo>
                    <a:pt x="1558" y="973"/>
                    <a:pt x="1550" y="973"/>
                    <a:pt x="1542" y="981"/>
                  </a:cubicBezTo>
                  <a:cubicBezTo>
                    <a:pt x="1534" y="981"/>
                    <a:pt x="1518" y="981"/>
                    <a:pt x="1526" y="1020"/>
                  </a:cubicBezTo>
                  <a:cubicBezTo>
                    <a:pt x="1534" y="1083"/>
                    <a:pt x="1534" y="1139"/>
                    <a:pt x="1518" y="1170"/>
                  </a:cubicBezTo>
                  <a:cubicBezTo>
                    <a:pt x="1510" y="1178"/>
                    <a:pt x="1502" y="1186"/>
                    <a:pt x="1495" y="1202"/>
                  </a:cubicBezTo>
                  <a:cubicBezTo>
                    <a:pt x="1471" y="1234"/>
                    <a:pt x="1455" y="1265"/>
                    <a:pt x="1431" y="1273"/>
                  </a:cubicBezTo>
                  <a:cubicBezTo>
                    <a:pt x="1423" y="1273"/>
                    <a:pt x="1415" y="1273"/>
                    <a:pt x="1408" y="1281"/>
                  </a:cubicBezTo>
                  <a:cubicBezTo>
                    <a:pt x="1408" y="1281"/>
                    <a:pt x="1400" y="1281"/>
                    <a:pt x="1392" y="1281"/>
                  </a:cubicBezTo>
                  <a:cubicBezTo>
                    <a:pt x="1384" y="1281"/>
                    <a:pt x="1376" y="1281"/>
                    <a:pt x="1368" y="1273"/>
                  </a:cubicBezTo>
                  <a:cubicBezTo>
                    <a:pt x="1368" y="1273"/>
                    <a:pt x="1360" y="1273"/>
                    <a:pt x="1360" y="1265"/>
                  </a:cubicBezTo>
                  <a:cubicBezTo>
                    <a:pt x="1344" y="1257"/>
                    <a:pt x="1336" y="1249"/>
                    <a:pt x="1329" y="1249"/>
                  </a:cubicBezTo>
                  <a:cubicBezTo>
                    <a:pt x="1329" y="1249"/>
                    <a:pt x="1321" y="1249"/>
                    <a:pt x="1321" y="1265"/>
                  </a:cubicBezTo>
                  <a:cubicBezTo>
                    <a:pt x="1321" y="1273"/>
                    <a:pt x="1313" y="1281"/>
                    <a:pt x="1313" y="1289"/>
                  </a:cubicBezTo>
                  <a:cubicBezTo>
                    <a:pt x="1313" y="1313"/>
                    <a:pt x="1313" y="1329"/>
                    <a:pt x="1289" y="1336"/>
                  </a:cubicBezTo>
                  <a:cubicBezTo>
                    <a:pt x="1289" y="1344"/>
                    <a:pt x="1281" y="1344"/>
                    <a:pt x="1273" y="1344"/>
                  </a:cubicBezTo>
                  <a:cubicBezTo>
                    <a:pt x="1249" y="1360"/>
                    <a:pt x="1226" y="1368"/>
                    <a:pt x="1234" y="1384"/>
                  </a:cubicBezTo>
                  <a:cubicBezTo>
                    <a:pt x="1242" y="1415"/>
                    <a:pt x="1249" y="1502"/>
                    <a:pt x="1242" y="1518"/>
                  </a:cubicBezTo>
                  <a:cubicBezTo>
                    <a:pt x="1242" y="1526"/>
                    <a:pt x="1234" y="1526"/>
                    <a:pt x="1234" y="1526"/>
                  </a:cubicBezTo>
                  <a:cubicBezTo>
                    <a:pt x="1234" y="1526"/>
                    <a:pt x="1234" y="1526"/>
                    <a:pt x="1234" y="1518"/>
                  </a:cubicBezTo>
                  <a:cubicBezTo>
                    <a:pt x="1226" y="1518"/>
                    <a:pt x="1218" y="1510"/>
                    <a:pt x="1210" y="1502"/>
                  </a:cubicBezTo>
                  <a:cubicBezTo>
                    <a:pt x="1194" y="1495"/>
                    <a:pt x="1178" y="1479"/>
                    <a:pt x="1171" y="1487"/>
                  </a:cubicBezTo>
                  <a:cubicBezTo>
                    <a:pt x="1155" y="1495"/>
                    <a:pt x="1139" y="1534"/>
                    <a:pt x="1139" y="1558"/>
                  </a:cubicBezTo>
                  <a:cubicBezTo>
                    <a:pt x="1139" y="1573"/>
                    <a:pt x="1139" y="1589"/>
                    <a:pt x="1131" y="1597"/>
                  </a:cubicBezTo>
                  <a:cubicBezTo>
                    <a:pt x="1131" y="1613"/>
                    <a:pt x="1123" y="1629"/>
                    <a:pt x="1131" y="1645"/>
                  </a:cubicBezTo>
                  <a:cubicBezTo>
                    <a:pt x="1139" y="1653"/>
                    <a:pt x="1147" y="1684"/>
                    <a:pt x="1139" y="1708"/>
                  </a:cubicBezTo>
                  <a:cubicBezTo>
                    <a:pt x="1139" y="1716"/>
                    <a:pt x="1131" y="1716"/>
                    <a:pt x="1131" y="1716"/>
                  </a:cubicBezTo>
                  <a:cubicBezTo>
                    <a:pt x="1123" y="1724"/>
                    <a:pt x="1115" y="1724"/>
                    <a:pt x="1115" y="1724"/>
                  </a:cubicBezTo>
                  <a:cubicBezTo>
                    <a:pt x="1099" y="1724"/>
                    <a:pt x="1099" y="1724"/>
                    <a:pt x="1099" y="1747"/>
                  </a:cubicBezTo>
                  <a:cubicBezTo>
                    <a:pt x="1099" y="1755"/>
                    <a:pt x="1099" y="1755"/>
                    <a:pt x="1099" y="1755"/>
                  </a:cubicBezTo>
                  <a:cubicBezTo>
                    <a:pt x="1099" y="1787"/>
                    <a:pt x="1099" y="1795"/>
                    <a:pt x="1068" y="1803"/>
                  </a:cubicBezTo>
                  <a:cubicBezTo>
                    <a:pt x="1052" y="1803"/>
                    <a:pt x="1036" y="1811"/>
                    <a:pt x="1020" y="1811"/>
                  </a:cubicBezTo>
                  <a:close/>
                  <a:moveTo>
                    <a:pt x="862" y="1660"/>
                  </a:moveTo>
                  <a:lnTo>
                    <a:pt x="862" y="1660"/>
                  </a:lnTo>
                  <a:cubicBezTo>
                    <a:pt x="878" y="1668"/>
                    <a:pt x="878" y="1668"/>
                    <a:pt x="878" y="1668"/>
                  </a:cubicBezTo>
                  <a:cubicBezTo>
                    <a:pt x="878" y="1676"/>
                    <a:pt x="878" y="1676"/>
                    <a:pt x="878" y="1676"/>
                  </a:cubicBezTo>
                  <a:cubicBezTo>
                    <a:pt x="878" y="1676"/>
                    <a:pt x="878" y="1676"/>
                    <a:pt x="886" y="1684"/>
                  </a:cubicBezTo>
                  <a:cubicBezTo>
                    <a:pt x="886" y="1692"/>
                    <a:pt x="894" y="1700"/>
                    <a:pt x="902" y="1708"/>
                  </a:cubicBezTo>
                  <a:cubicBezTo>
                    <a:pt x="909" y="1708"/>
                    <a:pt x="918" y="1716"/>
                    <a:pt x="918" y="1716"/>
                  </a:cubicBezTo>
                  <a:cubicBezTo>
                    <a:pt x="918" y="1716"/>
                    <a:pt x="918" y="1724"/>
                    <a:pt x="925" y="1732"/>
                  </a:cubicBezTo>
                  <a:cubicBezTo>
                    <a:pt x="925" y="1740"/>
                    <a:pt x="949" y="1747"/>
                    <a:pt x="973" y="1747"/>
                  </a:cubicBezTo>
                  <a:cubicBezTo>
                    <a:pt x="989" y="1755"/>
                    <a:pt x="989" y="1763"/>
                    <a:pt x="989" y="1771"/>
                  </a:cubicBezTo>
                  <a:lnTo>
                    <a:pt x="996" y="1779"/>
                  </a:lnTo>
                  <a:cubicBezTo>
                    <a:pt x="996" y="1787"/>
                    <a:pt x="1004" y="1787"/>
                    <a:pt x="1020" y="1803"/>
                  </a:cubicBezTo>
                  <a:cubicBezTo>
                    <a:pt x="1036" y="1803"/>
                    <a:pt x="1052" y="1795"/>
                    <a:pt x="1068" y="1795"/>
                  </a:cubicBezTo>
                  <a:cubicBezTo>
                    <a:pt x="1091" y="1787"/>
                    <a:pt x="1091" y="1787"/>
                    <a:pt x="1091" y="1755"/>
                  </a:cubicBezTo>
                  <a:cubicBezTo>
                    <a:pt x="1091" y="1747"/>
                    <a:pt x="1091" y="1747"/>
                    <a:pt x="1091" y="1747"/>
                  </a:cubicBezTo>
                  <a:cubicBezTo>
                    <a:pt x="1091" y="1724"/>
                    <a:pt x="1099" y="1716"/>
                    <a:pt x="1115" y="1716"/>
                  </a:cubicBezTo>
                  <a:lnTo>
                    <a:pt x="1123" y="1716"/>
                  </a:lnTo>
                  <a:cubicBezTo>
                    <a:pt x="1131" y="1708"/>
                    <a:pt x="1131" y="1708"/>
                    <a:pt x="1131" y="1708"/>
                  </a:cubicBezTo>
                  <a:cubicBezTo>
                    <a:pt x="1139" y="1692"/>
                    <a:pt x="1131" y="1668"/>
                    <a:pt x="1123" y="1645"/>
                  </a:cubicBezTo>
                  <a:cubicBezTo>
                    <a:pt x="1115" y="1629"/>
                    <a:pt x="1123" y="1613"/>
                    <a:pt x="1123" y="1597"/>
                  </a:cubicBezTo>
                  <a:cubicBezTo>
                    <a:pt x="1131" y="1582"/>
                    <a:pt x="1131" y="1573"/>
                    <a:pt x="1131" y="1558"/>
                  </a:cubicBezTo>
                  <a:cubicBezTo>
                    <a:pt x="1131" y="1534"/>
                    <a:pt x="1155" y="1495"/>
                    <a:pt x="1162" y="1479"/>
                  </a:cubicBezTo>
                  <a:cubicBezTo>
                    <a:pt x="1171" y="1479"/>
                    <a:pt x="1171" y="1479"/>
                    <a:pt x="1178" y="1479"/>
                  </a:cubicBezTo>
                  <a:cubicBezTo>
                    <a:pt x="1186" y="1479"/>
                    <a:pt x="1202" y="1487"/>
                    <a:pt x="1210" y="1502"/>
                  </a:cubicBezTo>
                  <a:cubicBezTo>
                    <a:pt x="1218" y="1502"/>
                    <a:pt x="1226" y="1510"/>
                    <a:pt x="1234" y="1518"/>
                  </a:cubicBezTo>
                  <a:lnTo>
                    <a:pt x="1234" y="1518"/>
                  </a:lnTo>
                  <a:cubicBezTo>
                    <a:pt x="1242" y="1510"/>
                    <a:pt x="1234" y="1431"/>
                    <a:pt x="1226" y="1392"/>
                  </a:cubicBezTo>
                  <a:cubicBezTo>
                    <a:pt x="1218" y="1360"/>
                    <a:pt x="1249" y="1344"/>
                    <a:pt x="1273" y="1336"/>
                  </a:cubicBezTo>
                  <a:cubicBezTo>
                    <a:pt x="1273" y="1336"/>
                    <a:pt x="1281" y="1336"/>
                    <a:pt x="1289" y="1336"/>
                  </a:cubicBezTo>
                  <a:cubicBezTo>
                    <a:pt x="1305" y="1329"/>
                    <a:pt x="1305" y="1305"/>
                    <a:pt x="1305" y="1289"/>
                  </a:cubicBezTo>
                  <a:cubicBezTo>
                    <a:pt x="1305" y="1281"/>
                    <a:pt x="1313" y="1273"/>
                    <a:pt x="1313" y="1265"/>
                  </a:cubicBezTo>
                  <a:cubicBezTo>
                    <a:pt x="1313" y="1249"/>
                    <a:pt x="1321" y="1242"/>
                    <a:pt x="1329" y="1242"/>
                  </a:cubicBezTo>
                  <a:cubicBezTo>
                    <a:pt x="1336" y="1242"/>
                    <a:pt x="1344" y="1249"/>
                    <a:pt x="1360" y="1265"/>
                  </a:cubicBezTo>
                  <a:cubicBezTo>
                    <a:pt x="1368" y="1265"/>
                    <a:pt x="1368" y="1265"/>
                    <a:pt x="1376" y="1273"/>
                  </a:cubicBezTo>
                  <a:cubicBezTo>
                    <a:pt x="1376" y="1273"/>
                    <a:pt x="1384" y="1281"/>
                    <a:pt x="1392" y="1281"/>
                  </a:cubicBezTo>
                  <a:cubicBezTo>
                    <a:pt x="1400" y="1281"/>
                    <a:pt x="1400" y="1273"/>
                    <a:pt x="1408" y="1273"/>
                  </a:cubicBezTo>
                  <a:cubicBezTo>
                    <a:pt x="1415" y="1273"/>
                    <a:pt x="1423" y="1265"/>
                    <a:pt x="1431" y="1265"/>
                  </a:cubicBezTo>
                  <a:cubicBezTo>
                    <a:pt x="1447" y="1257"/>
                    <a:pt x="1471" y="1226"/>
                    <a:pt x="1487" y="1194"/>
                  </a:cubicBezTo>
                  <a:cubicBezTo>
                    <a:pt x="1495" y="1186"/>
                    <a:pt x="1502" y="1170"/>
                    <a:pt x="1510" y="1162"/>
                  </a:cubicBezTo>
                  <a:cubicBezTo>
                    <a:pt x="1534" y="1139"/>
                    <a:pt x="1526" y="1076"/>
                    <a:pt x="1518" y="1020"/>
                  </a:cubicBezTo>
                  <a:cubicBezTo>
                    <a:pt x="1510" y="981"/>
                    <a:pt x="1526" y="973"/>
                    <a:pt x="1542" y="973"/>
                  </a:cubicBezTo>
                  <a:cubicBezTo>
                    <a:pt x="1550" y="973"/>
                    <a:pt x="1558" y="965"/>
                    <a:pt x="1558" y="965"/>
                  </a:cubicBezTo>
                  <a:cubicBezTo>
                    <a:pt x="1566" y="957"/>
                    <a:pt x="1558" y="909"/>
                    <a:pt x="1558" y="878"/>
                  </a:cubicBezTo>
                  <a:cubicBezTo>
                    <a:pt x="1558" y="862"/>
                    <a:pt x="1550" y="846"/>
                    <a:pt x="1550" y="838"/>
                  </a:cubicBezTo>
                  <a:cubicBezTo>
                    <a:pt x="1550" y="807"/>
                    <a:pt x="1550" y="807"/>
                    <a:pt x="1566" y="807"/>
                  </a:cubicBezTo>
                  <a:lnTo>
                    <a:pt x="1573" y="799"/>
                  </a:lnTo>
                  <a:cubicBezTo>
                    <a:pt x="1582" y="799"/>
                    <a:pt x="1573" y="775"/>
                    <a:pt x="1566" y="759"/>
                  </a:cubicBezTo>
                  <a:cubicBezTo>
                    <a:pt x="1566" y="751"/>
                    <a:pt x="1558" y="743"/>
                    <a:pt x="1558" y="728"/>
                  </a:cubicBezTo>
                  <a:cubicBezTo>
                    <a:pt x="1558" y="720"/>
                    <a:pt x="1550" y="704"/>
                    <a:pt x="1550" y="688"/>
                  </a:cubicBezTo>
                  <a:cubicBezTo>
                    <a:pt x="1550" y="680"/>
                    <a:pt x="1542" y="665"/>
                    <a:pt x="1542" y="656"/>
                  </a:cubicBezTo>
                  <a:lnTo>
                    <a:pt x="1542" y="649"/>
                  </a:lnTo>
                  <a:cubicBezTo>
                    <a:pt x="1550" y="641"/>
                    <a:pt x="1558" y="641"/>
                    <a:pt x="1566" y="641"/>
                  </a:cubicBezTo>
                  <a:cubicBezTo>
                    <a:pt x="1573" y="641"/>
                    <a:pt x="1573" y="641"/>
                    <a:pt x="1573" y="641"/>
                  </a:cubicBezTo>
                  <a:cubicBezTo>
                    <a:pt x="1455" y="16"/>
                    <a:pt x="1455" y="16"/>
                    <a:pt x="1455" y="16"/>
                  </a:cubicBezTo>
                  <a:cubicBezTo>
                    <a:pt x="1352" y="72"/>
                    <a:pt x="1226" y="166"/>
                    <a:pt x="1194" y="198"/>
                  </a:cubicBezTo>
                  <a:cubicBezTo>
                    <a:pt x="1171" y="230"/>
                    <a:pt x="1099" y="325"/>
                    <a:pt x="1060" y="325"/>
                  </a:cubicBezTo>
                  <a:cubicBezTo>
                    <a:pt x="1036" y="325"/>
                    <a:pt x="957" y="325"/>
                    <a:pt x="941" y="340"/>
                  </a:cubicBezTo>
                  <a:cubicBezTo>
                    <a:pt x="918" y="364"/>
                    <a:pt x="846" y="396"/>
                    <a:pt x="807" y="396"/>
                  </a:cubicBezTo>
                  <a:cubicBezTo>
                    <a:pt x="799" y="396"/>
                    <a:pt x="799" y="396"/>
                    <a:pt x="791" y="388"/>
                  </a:cubicBezTo>
                  <a:cubicBezTo>
                    <a:pt x="783" y="380"/>
                    <a:pt x="759" y="372"/>
                    <a:pt x="743" y="372"/>
                  </a:cubicBezTo>
                  <a:cubicBezTo>
                    <a:pt x="736" y="372"/>
                    <a:pt x="736" y="372"/>
                    <a:pt x="736" y="372"/>
                  </a:cubicBezTo>
                  <a:cubicBezTo>
                    <a:pt x="736" y="380"/>
                    <a:pt x="728" y="388"/>
                    <a:pt x="704" y="388"/>
                  </a:cubicBezTo>
                  <a:cubicBezTo>
                    <a:pt x="696" y="396"/>
                    <a:pt x="688" y="396"/>
                    <a:pt x="680" y="396"/>
                  </a:cubicBezTo>
                  <a:cubicBezTo>
                    <a:pt x="680" y="403"/>
                    <a:pt x="680" y="403"/>
                    <a:pt x="672" y="403"/>
                  </a:cubicBezTo>
                  <a:cubicBezTo>
                    <a:pt x="665" y="403"/>
                    <a:pt x="656" y="396"/>
                    <a:pt x="656" y="388"/>
                  </a:cubicBezTo>
                  <a:cubicBezTo>
                    <a:pt x="656" y="380"/>
                    <a:pt x="656" y="372"/>
                    <a:pt x="665" y="372"/>
                  </a:cubicBezTo>
                  <a:cubicBezTo>
                    <a:pt x="672" y="364"/>
                    <a:pt x="680" y="364"/>
                    <a:pt x="688" y="364"/>
                  </a:cubicBezTo>
                  <a:cubicBezTo>
                    <a:pt x="696" y="364"/>
                    <a:pt x="712" y="364"/>
                    <a:pt x="712" y="356"/>
                  </a:cubicBezTo>
                  <a:lnTo>
                    <a:pt x="712" y="356"/>
                  </a:lnTo>
                  <a:cubicBezTo>
                    <a:pt x="712" y="348"/>
                    <a:pt x="704" y="340"/>
                    <a:pt x="696" y="340"/>
                  </a:cubicBezTo>
                  <a:cubicBezTo>
                    <a:pt x="696" y="340"/>
                    <a:pt x="688" y="340"/>
                    <a:pt x="680" y="348"/>
                  </a:cubicBezTo>
                  <a:cubicBezTo>
                    <a:pt x="672" y="348"/>
                    <a:pt x="672" y="356"/>
                    <a:pt x="665" y="356"/>
                  </a:cubicBezTo>
                  <a:cubicBezTo>
                    <a:pt x="665" y="356"/>
                    <a:pt x="665" y="364"/>
                    <a:pt x="656" y="364"/>
                  </a:cubicBezTo>
                  <a:cubicBezTo>
                    <a:pt x="656" y="364"/>
                    <a:pt x="649" y="356"/>
                    <a:pt x="641" y="356"/>
                  </a:cubicBezTo>
                  <a:cubicBezTo>
                    <a:pt x="633" y="340"/>
                    <a:pt x="633" y="340"/>
                    <a:pt x="617" y="332"/>
                  </a:cubicBezTo>
                  <a:cubicBezTo>
                    <a:pt x="609" y="332"/>
                    <a:pt x="601" y="332"/>
                    <a:pt x="585" y="325"/>
                  </a:cubicBezTo>
                  <a:cubicBezTo>
                    <a:pt x="570" y="317"/>
                    <a:pt x="562" y="317"/>
                    <a:pt x="554" y="317"/>
                  </a:cubicBezTo>
                  <a:cubicBezTo>
                    <a:pt x="538" y="309"/>
                    <a:pt x="530" y="309"/>
                    <a:pt x="514" y="301"/>
                  </a:cubicBezTo>
                  <a:cubicBezTo>
                    <a:pt x="506" y="293"/>
                    <a:pt x="498" y="293"/>
                    <a:pt x="483" y="293"/>
                  </a:cubicBezTo>
                  <a:cubicBezTo>
                    <a:pt x="475" y="285"/>
                    <a:pt x="467" y="285"/>
                    <a:pt x="467" y="277"/>
                  </a:cubicBezTo>
                  <a:cubicBezTo>
                    <a:pt x="356" y="309"/>
                    <a:pt x="103" y="372"/>
                    <a:pt x="24" y="372"/>
                  </a:cubicBezTo>
                  <a:cubicBezTo>
                    <a:pt x="16" y="372"/>
                    <a:pt x="16" y="372"/>
                    <a:pt x="8" y="372"/>
                  </a:cubicBezTo>
                  <a:cubicBezTo>
                    <a:pt x="159" y="1566"/>
                    <a:pt x="159" y="1566"/>
                    <a:pt x="159" y="1566"/>
                  </a:cubicBezTo>
                  <a:cubicBezTo>
                    <a:pt x="159" y="1566"/>
                    <a:pt x="166" y="1558"/>
                    <a:pt x="174" y="1558"/>
                  </a:cubicBezTo>
                  <a:lnTo>
                    <a:pt x="174" y="1558"/>
                  </a:lnTo>
                  <a:cubicBezTo>
                    <a:pt x="206" y="1558"/>
                    <a:pt x="230" y="1566"/>
                    <a:pt x="261" y="1573"/>
                  </a:cubicBezTo>
                  <a:lnTo>
                    <a:pt x="269" y="1573"/>
                  </a:lnTo>
                  <a:cubicBezTo>
                    <a:pt x="277" y="1573"/>
                    <a:pt x="285" y="1573"/>
                    <a:pt x="285" y="1566"/>
                  </a:cubicBezTo>
                  <a:cubicBezTo>
                    <a:pt x="293" y="1566"/>
                    <a:pt x="293" y="1566"/>
                    <a:pt x="301" y="1566"/>
                  </a:cubicBezTo>
                  <a:cubicBezTo>
                    <a:pt x="309" y="1566"/>
                    <a:pt x="317" y="1566"/>
                    <a:pt x="325" y="1582"/>
                  </a:cubicBezTo>
                  <a:cubicBezTo>
                    <a:pt x="332" y="1589"/>
                    <a:pt x="340" y="1605"/>
                    <a:pt x="340" y="1613"/>
                  </a:cubicBezTo>
                  <a:cubicBezTo>
                    <a:pt x="356" y="1629"/>
                    <a:pt x="356" y="1645"/>
                    <a:pt x="372" y="1653"/>
                  </a:cubicBezTo>
                  <a:cubicBezTo>
                    <a:pt x="380" y="1660"/>
                    <a:pt x="388" y="1668"/>
                    <a:pt x="388" y="1676"/>
                  </a:cubicBezTo>
                  <a:cubicBezTo>
                    <a:pt x="396" y="1692"/>
                    <a:pt x="396" y="1700"/>
                    <a:pt x="427" y="1708"/>
                  </a:cubicBezTo>
                  <a:cubicBezTo>
                    <a:pt x="435" y="1708"/>
                    <a:pt x="435" y="1708"/>
                    <a:pt x="443" y="1708"/>
                  </a:cubicBezTo>
                  <a:cubicBezTo>
                    <a:pt x="459" y="1708"/>
                    <a:pt x="475" y="1708"/>
                    <a:pt x="483" y="1700"/>
                  </a:cubicBezTo>
                  <a:cubicBezTo>
                    <a:pt x="498" y="1700"/>
                    <a:pt x="506" y="1700"/>
                    <a:pt x="514" y="1700"/>
                  </a:cubicBezTo>
                  <a:cubicBezTo>
                    <a:pt x="530" y="1700"/>
                    <a:pt x="538" y="1700"/>
                    <a:pt x="538" y="1708"/>
                  </a:cubicBezTo>
                  <a:cubicBezTo>
                    <a:pt x="554" y="1724"/>
                    <a:pt x="593" y="1755"/>
                    <a:pt x="617" y="1755"/>
                  </a:cubicBezTo>
                  <a:lnTo>
                    <a:pt x="625" y="1755"/>
                  </a:lnTo>
                  <a:cubicBezTo>
                    <a:pt x="633" y="1755"/>
                    <a:pt x="641" y="1747"/>
                    <a:pt x="641" y="1740"/>
                  </a:cubicBezTo>
                  <a:cubicBezTo>
                    <a:pt x="649" y="1724"/>
                    <a:pt x="649" y="1708"/>
                    <a:pt x="665" y="1708"/>
                  </a:cubicBezTo>
                  <a:cubicBezTo>
                    <a:pt x="672" y="1708"/>
                    <a:pt x="672" y="1708"/>
                    <a:pt x="672" y="1716"/>
                  </a:cubicBezTo>
                  <a:cubicBezTo>
                    <a:pt x="688" y="1716"/>
                    <a:pt x="704" y="1724"/>
                    <a:pt x="712" y="1724"/>
                  </a:cubicBezTo>
                  <a:cubicBezTo>
                    <a:pt x="720" y="1732"/>
                    <a:pt x="720" y="1740"/>
                    <a:pt x="728" y="1732"/>
                  </a:cubicBezTo>
                  <a:cubicBezTo>
                    <a:pt x="751" y="1732"/>
                    <a:pt x="759" y="1724"/>
                    <a:pt x="759" y="1716"/>
                  </a:cubicBezTo>
                  <a:cubicBezTo>
                    <a:pt x="767" y="1716"/>
                    <a:pt x="767" y="1708"/>
                    <a:pt x="783" y="1708"/>
                  </a:cubicBezTo>
                  <a:lnTo>
                    <a:pt x="791" y="1708"/>
                  </a:lnTo>
                  <a:cubicBezTo>
                    <a:pt x="799" y="1708"/>
                    <a:pt x="799" y="1708"/>
                    <a:pt x="807" y="1692"/>
                  </a:cubicBezTo>
                  <a:cubicBezTo>
                    <a:pt x="815" y="1692"/>
                    <a:pt x="823" y="1684"/>
                    <a:pt x="831" y="1676"/>
                  </a:cubicBezTo>
                  <a:lnTo>
                    <a:pt x="862" y="1660"/>
                  </a:lnTo>
                  <a:close/>
                </a:path>
              </a:pathLst>
            </a:custGeom>
            <a:solidFill>
              <a:schemeClr val="accent6"/>
            </a:solidFill>
            <a:ln>
              <a:solidFill>
                <a:schemeClr val="bg2"/>
              </a:solidFill>
            </a:ln>
            <a:effectLst/>
          </p:spPr>
          <p:txBody>
            <a:bodyPr wrap="none" anchor="ctr"/>
            <a:lstStyle/>
            <a:p>
              <a:endParaRPr lang="en-US" dirty="0">
                <a:latin typeface="Calibri Light" panose="020F0302020204030204"/>
              </a:endParaRPr>
            </a:p>
          </p:txBody>
        </p:sp>
        <p:grpSp>
          <p:nvGrpSpPr>
            <p:cNvPr id="146" name="Group 145"/>
            <p:cNvGrpSpPr/>
            <p:nvPr/>
          </p:nvGrpSpPr>
          <p:grpSpPr>
            <a:xfrm>
              <a:off x="8857671" y="5150178"/>
              <a:ext cx="1085435" cy="1370709"/>
              <a:chOff x="14001891" y="6008321"/>
              <a:chExt cx="1085435" cy="1370709"/>
            </a:xfrm>
          </p:grpSpPr>
          <p:sp>
            <p:nvSpPr>
              <p:cNvPr id="147" name="Freeform 131"/>
              <p:cNvSpPr>
                <a:spLocks noChangeArrowheads="1"/>
              </p:cNvSpPr>
              <p:nvPr/>
            </p:nvSpPr>
            <p:spPr bwMode="auto">
              <a:xfrm>
                <a:off x="14001891" y="6008321"/>
                <a:ext cx="1085435" cy="1370709"/>
              </a:xfrm>
              <a:custGeom>
                <a:avLst/>
                <a:gdLst>
                  <a:gd name="T0" fmla="*/ 2040 w 2064"/>
                  <a:gd name="T1" fmla="*/ 711 h 2608"/>
                  <a:gd name="T2" fmla="*/ 2040 w 2064"/>
                  <a:gd name="T3" fmla="*/ 711 h 2608"/>
                  <a:gd name="T4" fmla="*/ 1344 w 2064"/>
                  <a:gd name="T5" fmla="*/ 632 h 2608"/>
                  <a:gd name="T6" fmla="*/ 1415 w 2064"/>
                  <a:gd name="T7" fmla="*/ 174 h 2608"/>
                  <a:gd name="T8" fmla="*/ 403 w 2064"/>
                  <a:gd name="T9" fmla="*/ 0 h 2608"/>
                  <a:gd name="T10" fmla="*/ 0 w 2064"/>
                  <a:gd name="T11" fmla="*/ 2315 h 2608"/>
                  <a:gd name="T12" fmla="*/ 0 w 2064"/>
                  <a:gd name="T13" fmla="*/ 2315 h 2608"/>
                  <a:gd name="T14" fmla="*/ 24 w 2064"/>
                  <a:gd name="T15" fmla="*/ 2323 h 2608"/>
                  <a:gd name="T16" fmla="*/ 24 w 2064"/>
                  <a:gd name="T17" fmla="*/ 2323 h 2608"/>
                  <a:gd name="T18" fmla="*/ 40 w 2064"/>
                  <a:gd name="T19" fmla="*/ 2323 h 2608"/>
                  <a:gd name="T20" fmla="*/ 40 w 2064"/>
                  <a:gd name="T21" fmla="*/ 2323 h 2608"/>
                  <a:gd name="T22" fmla="*/ 1818 w 2064"/>
                  <a:gd name="T23" fmla="*/ 2607 h 2608"/>
                  <a:gd name="T24" fmla="*/ 2063 w 2064"/>
                  <a:gd name="T25" fmla="*/ 735 h 2608"/>
                  <a:gd name="T26" fmla="*/ 2040 w 2064"/>
                  <a:gd name="T27" fmla="*/ 711 h 2608"/>
                  <a:gd name="T28" fmla="*/ 941 w 2064"/>
                  <a:gd name="T29" fmla="*/ 569 h 2608"/>
                  <a:gd name="T30" fmla="*/ 941 w 2064"/>
                  <a:gd name="T31" fmla="*/ 569 h 2608"/>
                  <a:gd name="T32" fmla="*/ 917 w 2064"/>
                  <a:gd name="T33" fmla="*/ 521 h 2608"/>
                  <a:gd name="T34" fmla="*/ 886 w 2064"/>
                  <a:gd name="T35" fmla="*/ 490 h 2608"/>
                  <a:gd name="T36" fmla="*/ 893 w 2064"/>
                  <a:gd name="T37" fmla="*/ 577 h 2608"/>
                  <a:gd name="T38" fmla="*/ 886 w 2064"/>
                  <a:gd name="T39" fmla="*/ 632 h 2608"/>
                  <a:gd name="T40" fmla="*/ 830 w 2064"/>
                  <a:gd name="T41" fmla="*/ 664 h 2608"/>
                  <a:gd name="T42" fmla="*/ 814 w 2064"/>
                  <a:gd name="T43" fmla="*/ 616 h 2608"/>
                  <a:gd name="T44" fmla="*/ 798 w 2064"/>
                  <a:gd name="T45" fmla="*/ 577 h 2608"/>
                  <a:gd name="T46" fmla="*/ 791 w 2064"/>
                  <a:gd name="T47" fmla="*/ 537 h 2608"/>
                  <a:gd name="T48" fmla="*/ 775 w 2064"/>
                  <a:gd name="T49" fmla="*/ 466 h 2608"/>
                  <a:gd name="T50" fmla="*/ 743 w 2064"/>
                  <a:gd name="T51" fmla="*/ 490 h 2608"/>
                  <a:gd name="T52" fmla="*/ 711 w 2064"/>
                  <a:gd name="T53" fmla="*/ 466 h 2608"/>
                  <a:gd name="T54" fmla="*/ 719 w 2064"/>
                  <a:gd name="T55" fmla="*/ 371 h 2608"/>
                  <a:gd name="T56" fmla="*/ 688 w 2064"/>
                  <a:gd name="T57" fmla="*/ 316 h 2608"/>
                  <a:gd name="T58" fmla="*/ 680 w 2064"/>
                  <a:gd name="T59" fmla="*/ 221 h 2608"/>
                  <a:gd name="T60" fmla="*/ 719 w 2064"/>
                  <a:gd name="T61" fmla="*/ 158 h 2608"/>
                  <a:gd name="T62" fmla="*/ 775 w 2064"/>
                  <a:gd name="T63" fmla="*/ 166 h 2608"/>
                  <a:gd name="T64" fmla="*/ 767 w 2064"/>
                  <a:gd name="T65" fmla="*/ 190 h 2608"/>
                  <a:gd name="T66" fmla="*/ 759 w 2064"/>
                  <a:gd name="T67" fmla="*/ 205 h 2608"/>
                  <a:gd name="T68" fmla="*/ 822 w 2064"/>
                  <a:gd name="T69" fmla="*/ 316 h 2608"/>
                  <a:gd name="T70" fmla="*/ 830 w 2064"/>
                  <a:gd name="T71" fmla="*/ 379 h 2608"/>
                  <a:gd name="T72" fmla="*/ 854 w 2064"/>
                  <a:gd name="T73" fmla="*/ 395 h 2608"/>
                  <a:gd name="T74" fmla="*/ 893 w 2064"/>
                  <a:gd name="T75" fmla="*/ 411 h 2608"/>
                  <a:gd name="T76" fmla="*/ 933 w 2064"/>
                  <a:gd name="T77" fmla="*/ 498 h 2608"/>
                  <a:gd name="T78" fmla="*/ 941 w 2064"/>
                  <a:gd name="T79" fmla="*/ 569 h 2608"/>
                  <a:gd name="T80" fmla="*/ 2040 w 2064"/>
                  <a:gd name="T81" fmla="*/ 711 h 26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064" h="2608">
                    <a:moveTo>
                      <a:pt x="2040" y="711"/>
                    </a:moveTo>
                    <a:lnTo>
                      <a:pt x="2040" y="711"/>
                    </a:lnTo>
                    <a:cubicBezTo>
                      <a:pt x="1344" y="632"/>
                      <a:pt x="1344" y="632"/>
                      <a:pt x="1344" y="632"/>
                    </a:cubicBezTo>
                    <a:cubicBezTo>
                      <a:pt x="1415" y="174"/>
                      <a:pt x="1415" y="174"/>
                      <a:pt x="1415" y="174"/>
                    </a:cubicBezTo>
                    <a:cubicBezTo>
                      <a:pt x="1075" y="118"/>
                      <a:pt x="735" y="63"/>
                      <a:pt x="403" y="0"/>
                    </a:cubicBezTo>
                    <a:cubicBezTo>
                      <a:pt x="0" y="2315"/>
                      <a:pt x="0" y="2315"/>
                      <a:pt x="0" y="2315"/>
                    </a:cubicBezTo>
                    <a:lnTo>
                      <a:pt x="0" y="2315"/>
                    </a:lnTo>
                    <a:cubicBezTo>
                      <a:pt x="8" y="2315"/>
                      <a:pt x="8" y="2323"/>
                      <a:pt x="24" y="2323"/>
                    </a:cubicBezTo>
                    <a:lnTo>
                      <a:pt x="24" y="2323"/>
                    </a:lnTo>
                    <a:cubicBezTo>
                      <a:pt x="24" y="2323"/>
                      <a:pt x="32" y="2323"/>
                      <a:pt x="40" y="2323"/>
                    </a:cubicBezTo>
                    <a:lnTo>
                      <a:pt x="40" y="2323"/>
                    </a:lnTo>
                    <a:cubicBezTo>
                      <a:pt x="206" y="2354"/>
                      <a:pt x="814" y="2481"/>
                      <a:pt x="1818" y="2607"/>
                    </a:cubicBezTo>
                    <a:cubicBezTo>
                      <a:pt x="2063" y="735"/>
                      <a:pt x="2063" y="735"/>
                      <a:pt x="2063" y="735"/>
                    </a:cubicBezTo>
                    <a:cubicBezTo>
                      <a:pt x="2040" y="711"/>
                      <a:pt x="2040" y="711"/>
                      <a:pt x="2040" y="711"/>
                    </a:cubicBezTo>
                    <a:lnTo>
                      <a:pt x="941" y="569"/>
                    </a:lnTo>
                    <a:lnTo>
                      <a:pt x="941" y="569"/>
                    </a:lnTo>
                    <a:cubicBezTo>
                      <a:pt x="933" y="585"/>
                      <a:pt x="925" y="561"/>
                      <a:pt x="917" y="521"/>
                    </a:cubicBezTo>
                    <a:cubicBezTo>
                      <a:pt x="901" y="482"/>
                      <a:pt x="901" y="498"/>
                      <a:pt x="886" y="490"/>
                    </a:cubicBezTo>
                    <a:cubicBezTo>
                      <a:pt x="862" y="482"/>
                      <a:pt x="886" y="529"/>
                      <a:pt x="893" y="577"/>
                    </a:cubicBezTo>
                    <a:cubicBezTo>
                      <a:pt x="893" y="616"/>
                      <a:pt x="893" y="601"/>
                      <a:pt x="886" y="632"/>
                    </a:cubicBezTo>
                    <a:cubicBezTo>
                      <a:pt x="877" y="664"/>
                      <a:pt x="854" y="648"/>
                      <a:pt x="830" y="664"/>
                    </a:cubicBezTo>
                    <a:cubicBezTo>
                      <a:pt x="806" y="672"/>
                      <a:pt x="814" y="632"/>
                      <a:pt x="814" y="616"/>
                    </a:cubicBezTo>
                    <a:cubicBezTo>
                      <a:pt x="806" y="601"/>
                      <a:pt x="798" y="601"/>
                      <a:pt x="798" y="577"/>
                    </a:cubicBezTo>
                    <a:cubicBezTo>
                      <a:pt x="798" y="545"/>
                      <a:pt x="798" y="537"/>
                      <a:pt x="791" y="537"/>
                    </a:cubicBezTo>
                    <a:cubicBezTo>
                      <a:pt x="783" y="529"/>
                      <a:pt x="775" y="482"/>
                      <a:pt x="775" y="466"/>
                    </a:cubicBezTo>
                    <a:cubicBezTo>
                      <a:pt x="767" y="450"/>
                      <a:pt x="759" y="458"/>
                      <a:pt x="743" y="490"/>
                    </a:cubicBezTo>
                    <a:cubicBezTo>
                      <a:pt x="719" y="514"/>
                      <a:pt x="719" y="498"/>
                      <a:pt x="711" y="466"/>
                    </a:cubicBezTo>
                    <a:cubicBezTo>
                      <a:pt x="711" y="443"/>
                      <a:pt x="719" y="403"/>
                      <a:pt x="719" y="371"/>
                    </a:cubicBezTo>
                    <a:cubicBezTo>
                      <a:pt x="719" y="340"/>
                      <a:pt x="704" y="348"/>
                      <a:pt x="688" y="316"/>
                    </a:cubicBezTo>
                    <a:cubicBezTo>
                      <a:pt x="664" y="292"/>
                      <a:pt x="680" y="245"/>
                      <a:pt x="680" y="221"/>
                    </a:cubicBezTo>
                    <a:cubicBezTo>
                      <a:pt x="680" y="205"/>
                      <a:pt x="711" y="166"/>
                      <a:pt x="719" y="158"/>
                    </a:cubicBezTo>
                    <a:cubicBezTo>
                      <a:pt x="735" y="142"/>
                      <a:pt x="759" y="150"/>
                      <a:pt x="775" y="166"/>
                    </a:cubicBezTo>
                    <a:cubicBezTo>
                      <a:pt x="791" y="174"/>
                      <a:pt x="775" y="181"/>
                      <a:pt x="767" y="190"/>
                    </a:cubicBezTo>
                    <a:cubicBezTo>
                      <a:pt x="751" y="197"/>
                      <a:pt x="759" y="205"/>
                      <a:pt x="759" y="205"/>
                    </a:cubicBezTo>
                    <a:cubicBezTo>
                      <a:pt x="751" y="237"/>
                      <a:pt x="791" y="292"/>
                      <a:pt x="822" y="316"/>
                    </a:cubicBezTo>
                    <a:cubicBezTo>
                      <a:pt x="846" y="332"/>
                      <a:pt x="830" y="348"/>
                      <a:pt x="830" y="379"/>
                    </a:cubicBezTo>
                    <a:cubicBezTo>
                      <a:pt x="830" y="411"/>
                      <a:pt x="846" y="403"/>
                      <a:pt x="854" y="395"/>
                    </a:cubicBezTo>
                    <a:cubicBezTo>
                      <a:pt x="870" y="395"/>
                      <a:pt x="886" y="395"/>
                      <a:pt x="893" y="411"/>
                    </a:cubicBezTo>
                    <a:cubicBezTo>
                      <a:pt x="893" y="427"/>
                      <a:pt x="917" y="466"/>
                      <a:pt x="933" y="498"/>
                    </a:cubicBezTo>
                    <a:cubicBezTo>
                      <a:pt x="957" y="529"/>
                      <a:pt x="941" y="545"/>
                      <a:pt x="941" y="569"/>
                    </a:cubicBezTo>
                    <a:lnTo>
                      <a:pt x="2040" y="711"/>
                    </a:lnTo>
                  </a:path>
                </a:pathLst>
              </a:custGeom>
              <a:solidFill>
                <a:schemeClr val="accent6"/>
              </a:solidFill>
              <a:ln>
                <a:solidFill>
                  <a:schemeClr val="bg2"/>
                </a:solidFill>
              </a:ln>
              <a:effectLst/>
            </p:spPr>
            <p:txBody>
              <a:bodyPr wrap="none" anchor="ctr"/>
              <a:lstStyle/>
              <a:p>
                <a:endParaRPr lang="en-US" dirty="0">
                  <a:latin typeface="Calibri Light" panose="020F0302020204030204"/>
                </a:endParaRPr>
              </a:p>
            </p:txBody>
          </p:sp>
          <p:sp>
            <p:nvSpPr>
              <p:cNvPr id="148" name="Freeform 1061"/>
              <p:cNvSpPr>
                <a:spLocks noChangeArrowheads="1"/>
              </p:cNvSpPr>
              <p:nvPr/>
            </p:nvSpPr>
            <p:spPr bwMode="auto">
              <a:xfrm>
                <a:off x="14306109" y="6070942"/>
                <a:ext cx="221161" cy="329230"/>
              </a:xfrm>
              <a:custGeom>
                <a:avLst/>
                <a:gdLst>
                  <a:gd name="T0" fmla="*/ 31 w 388"/>
                  <a:gd name="T1" fmla="*/ 143 h 579"/>
                  <a:gd name="T2" fmla="*/ 86 w 388"/>
                  <a:gd name="T3" fmla="*/ 32 h 579"/>
                  <a:gd name="T4" fmla="*/ 173 w 388"/>
                  <a:gd name="T5" fmla="*/ 0 h 579"/>
                  <a:gd name="T6" fmla="*/ 387 w 388"/>
                  <a:gd name="T7" fmla="*/ 435 h 579"/>
                  <a:gd name="T8" fmla="*/ 150 w 388"/>
                  <a:gd name="T9" fmla="*/ 578 h 579"/>
                  <a:gd name="T10" fmla="*/ 0 w 388"/>
                  <a:gd name="T11" fmla="*/ 111 h 579"/>
                  <a:gd name="T12" fmla="*/ 31 w 388"/>
                  <a:gd name="T13" fmla="*/ 143 h 579"/>
                </a:gdLst>
                <a:ahLst/>
                <a:cxnLst>
                  <a:cxn ang="0">
                    <a:pos x="T0" y="T1"/>
                  </a:cxn>
                  <a:cxn ang="0">
                    <a:pos x="T2" y="T3"/>
                  </a:cxn>
                  <a:cxn ang="0">
                    <a:pos x="T4" y="T5"/>
                  </a:cxn>
                  <a:cxn ang="0">
                    <a:pos x="T6" y="T7"/>
                  </a:cxn>
                  <a:cxn ang="0">
                    <a:pos x="T8" y="T9"/>
                  </a:cxn>
                  <a:cxn ang="0">
                    <a:pos x="T10" y="T11"/>
                  </a:cxn>
                  <a:cxn ang="0">
                    <a:pos x="T12" y="T13"/>
                  </a:cxn>
                </a:cxnLst>
                <a:rect l="0" t="0" r="r" b="b"/>
                <a:pathLst>
                  <a:path w="388" h="579">
                    <a:moveTo>
                      <a:pt x="31" y="143"/>
                    </a:moveTo>
                    <a:lnTo>
                      <a:pt x="86" y="32"/>
                    </a:lnTo>
                    <a:lnTo>
                      <a:pt x="173" y="0"/>
                    </a:lnTo>
                    <a:lnTo>
                      <a:pt x="387" y="435"/>
                    </a:lnTo>
                    <a:lnTo>
                      <a:pt x="150" y="578"/>
                    </a:lnTo>
                    <a:lnTo>
                      <a:pt x="0" y="111"/>
                    </a:lnTo>
                    <a:lnTo>
                      <a:pt x="31" y="143"/>
                    </a:lnTo>
                  </a:path>
                </a:pathLst>
              </a:custGeom>
              <a:solidFill>
                <a:schemeClr val="accent6"/>
              </a:solidFill>
              <a:ln>
                <a:noFill/>
              </a:ln>
              <a:effectLst/>
            </p:spPr>
            <p:txBody>
              <a:bodyPr wrap="none" anchor="ctr"/>
              <a:lstStyle/>
              <a:p>
                <a:endParaRPr lang="en-US" dirty="0">
                  <a:latin typeface="Calibri Light" panose="020F0302020204030204"/>
                </a:endParaRPr>
              </a:p>
            </p:txBody>
          </p:sp>
        </p:grpSp>
      </p:grpSp>
      <p:grpSp>
        <p:nvGrpSpPr>
          <p:cNvPr id="165" name="Group 164"/>
          <p:cNvGrpSpPr/>
          <p:nvPr/>
        </p:nvGrpSpPr>
        <p:grpSpPr>
          <a:xfrm>
            <a:off x="10364191" y="9045269"/>
            <a:ext cx="2017820" cy="3243187"/>
            <a:chOff x="10558900" y="3193784"/>
            <a:chExt cx="2017820" cy="3243187"/>
          </a:xfrm>
        </p:grpSpPr>
        <p:sp>
          <p:nvSpPr>
            <p:cNvPr id="166" name="Oval 165"/>
            <p:cNvSpPr/>
            <p:nvPr/>
          </p:nvSpPr>
          <p:spPr>
            <a:xfrm>
              <a:off x="10558900" y="4418625"/>
              <a:ext cx="2017820" cy="2018346"/>
            </a:xfrm>
            <a:prstGeom prst="ellipse">
              <a:avLst/>
            </a:prstGeom>
            <a:solidFill>
              <a:schemeClr val="bg1">
                <a:alpha val="80000"/>
              </a:schemeClr>
            </a:solidFill>
            <a:ln w="2540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lIns="182843" tIns="91422" rIns="182843" bIns="91422" rtlCol="0" anchor="ctr"/>
            <a:lstStyle/>
            <a:p>
              <a:pPr algn="ctr"/>
              <a:endParaRPr lang="id-ID" dirty="0">
                <a:latin typeface="Calibri Light" panose="020F0302020204030204"/>
              </a:endParaRPr>
            </a:p>
          </p:txBody>
        </p:sp>
        <p:sp>
          <p:nvSpPr>
            <p:cNvPr id="167" name="Freeform 166"/>
            <p:cNvSpPr/>
            <p:nvPr/>
          </p:nvSpPr>
          <p:spPr>
            <a:xfrm flipV="1">
              <a:off x="11002913" y="3193784"/>
              <a:ext cx="1129790" cy="1512176"/>
            </a:xfrm>
            <a:custGeom>
              <a:avLst/>
              <a:gdLst>
                <a:gd name="connsiteX0" fmla="*/ 228449 w 456898"/>
                <a:gd name="connsiteY0" fmla="*/ 611379 h 611379"/>
                <a:gd name="connsiteX1" fmla="*/ 456898 w 456898"/>
                <a:gd name="connsiteY1" fmla="*/ 382930 h 611379"/>
                <a:gd name="connsiteX2" fmla="*/ 317372 w 456898"/>
                <a:gd name="connsiteY2" fmla="*/ 172434 h 611379"/>
                <a:gd name="connsiteX3" fmla="*/ 299993 w 456898"/>
                <a:gd name="connsiteY3" fmla="*/ 168925 h 611379"/>
                <a:gd name="connsiteX4" fmla="*/ 228448 w 456898"/>
                <a:gd name="connsiteY4" fmla="*/ 0 h 611379"/>
                <a:gd name="connsiteX5" fmla="*/ 156903 w 456898"/>
                <a:gd name="connsiteY5" fmla="*/ 168926 h 611379"/>
                <a:gd name="connsiteX6" fmla="*/ 139526 w 456898"/>
                <a:gd name="connsiteY6" fmla="*/ 172434 h 611379"/>
                <a:gd name="connsiteX7" fmla="*/ 0 w 456898"/>
                <a:gd name="connsiteY7" fmla="*/ 382930 h 611379"/>
                <a:gd name="connsiteX8" fmla="*/ 228449 w 456898"/>
                <a:gd name="connsiteY8" fmla="*/ 611379 h 611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6898" h="611379">
                  <a:moveTo>
                    <a:pt x="228449" y="611379"/>
                  </a:moveTo>
                  <a:cubicBezTo>
                    <a:pt x="354618" y="611379"/>
                    <a:pt x="456898" y="509099"/>
                    <a:pt x="456898" y="382930"/>
                  </a:cubicBezTo>
                  <a:cubicBezTo>
                    <a:pt x="456898" y="288303"/>
                    <a:pt x="399366" y="207114"/>
                    <a:pt x="317372" y="172434"/>
                  </a:cubicBezTo>
                  <a:lnTo>
                    <a:pt x="299993" y="168925"/>
                  </a:lnTo>
                  <a:lnTo>
                    <a:pt x="228448" y="0"/>
                  </a:lnTo>
                  <a:lnTo>
                    <a:pt x="156903" y="168926"/>
                  </a:lnTo>
                  <a:lnTo>
                    <a:pt x="139526" y="172434"/>
                  </a:lnTo>
                  <a:cubicBezTo>
                    <a:pt x="57532" y="207114"/>
                    <a:pt x="0" y="288303"/>
                    <a:pt x="0" y="382930"/>
                  </a:cubicBezTo>
                  <a:cubicBezTo>
                    <a:pt x="0" y="509099"/>
                    <a:pt x="102280" y="611379"/>
                    <a:pt x="228449" y="611379"/>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182843" tIns="91422" rIns="182843" bIns="91422" rtlCol="0" anchor="ctr"/>
            <a:lstStyle/>
            <a:p>
              <a:pPr algn="ctr"/>
              <a:endParaRPr lang="id-ID" dirty="0">
                <a:latin typeface="Calibri Light" panose="020F0302020204030204"/>
              </a:endParaRPr>
            </a:p>
          </p:txBody>
        </p:sp>
        <p:sp>
          <p:nvSpPr>
            <p:cNvPr id="168" name="Freeform 6"/>
            <p:cNvSpPr>
              <a:spLocks noEditPoints="1"/>
            </p:cNvSpPr>
            <p:nvPr/>
          </p:nvSpPr>
          <p:spPr bwMode="auto">
            <a:xfrm flipH="1">
              <a:off x="10970968" y="4786823"/>
              <a:ext cx="1274906" cy="1359054"/>
            </a:xfrm>
            <a:custGeom>
              <a:avLst/>
              <a:gdLst>
                <a:gd name="T0" fmla="*/ 743 w 957"/>
                <a:gd name="T1" fmla="*/ 313 h 1020"/>
                <a:gd name="T2" fmla="*/ 756 w 957"/>
                <a:gd name="T3" fmla="*/ 428 h 1020"/>
                <a:gd name="T4" fmla="*/ 704 w 957"/>
                <a:gd name="T5" fmla="*/ 513 h 1020"/>
                <a:gd name="T6" fmla="*/ 724 w 957"/>
                <a:gd name="T7" fmla="*/ 341 h 1020"/>
                <a:gd name="T8" fmla="*/ 704 w 957"/>
                <a:gd name="T9" fmla="*/ 152 h 1020"/>
                <a:gd name="T10" fmla="*/ 953 w 957"/>
                <a:gd name="T11" fmla="*/ 925 h 1020"/>
                <a:gd name="T12" fmla="*/ 704 w 957"/>
                <a:gd name="T13" fmla="*/ 1020 h 1020"/>
                <a:gd name="T14" fmla="*/ 478 w 957"/>
                <a:gd name="T15" fmla="*/ 16 h 1020"/>
                <a:gd name="T16" fmla="*/ 704 w 957"/>
                <a:gd name="T17" fmla="*/ 308 h 1020"/>
                <a:gd name="T18" fmla="*/ 679 w 957"/>
                <a:gd name="T19" fmla="*/ 494 h 1020"/>
                <a:gd name="T20" fmla="*/ 704 w 957"/>
                <a:gd name="T21" fmla="*/ 513 h 1020"/>
                <a:gd name="T22" fmla="*/ 665 w 957"/>
                <a:gd name="T23" fmla="*/ 566 h 1020"/>
                <a:gd name="T24" fmla="*/ 684 w 957"/>
                <a:gd name="T25" fmla="*/ 723 h 1020"/>
                <a:gd name="T26" fmla="*/ 704 w 957"/>
                <a:gd name="T27" fmla="*/ 1020 h 1020"/>
                <a:gd name="T28" fmla="*/ 478 w 957"/>
                <a:gd name="T29" fmla="*/ 984 h 1020"/>
                <a:gd name="T30" fmla="*/ 493 w 957"/>
                <a:gd name="T31" fmla="*/ 969 h 1020"/>
                <a:gd name="T32" fmla="*/ 478 w 957"/>
                <a:gd name="T33" fmla="*/ 955 h 1020"/>
                <a:gd name="T34" fmla="*/ 480 w 957"/>
                <a:gd name="T35" fmla="*/ 945 h 1020"/>
                <a:gd name="T36" fmla="*/ 480 w 957"/>
                <a:gd name="T37" fmla="*/ 916 h 1020"/>
                <a:gd name="T38" fmla="*/ 478 w 957"/>
                <a:gd name="T39" fmla="*/ 901 h 1020"/>
                <a:gd name="T40" fmla="*/ 589 w 957"/>
                <a:gd name="T41" fmla="*/ 663 h 1020"/>
                <a:gd name="T42" fmla="*/ 479 w 957"/>
                <a:gd name="T43" fmla="*/ 709 h 1020"/>
                <a:gd name="T44" fmla="*/ 478 w 957"/>
                <a:gd name="T45" fmla="*/ 613 h 1020"/>
                <a:gd name="T46" fmla="*/ 519 w 957"/>
                <a:gd name="T47" fmla="*/ 628 h 1020"/>
                <a:gd name="T48" fmla="*/ 478 w 957"/>
                <a:gd name="T49" fmla="*/ 512 h 1020"/>
                <a:gd name="T50" fmla="*/ 587 w 957"/>
                <a:gd name="T51" fmla="*/ 502 h 1020"/>
                <a:gd name="T52" fmla="*/ 664 w 957"/>
                <a:gd name="T53" fmla="*/ 319 h 1020"/>
                <a:gd name="T54" fmla="*/ 478 w 957"/>
                <a:gd name="T55" fmla="*/ 16 h 1020"/>
                <a:gd name="T56" fmla="*/ 395 w 957"/>
                <a:gd name="T57" fmla="*/ 35 h 1020"/>
                <a:gd name="T58" fmla="*/ 478 w 957"/>
                <a:gd name="T59" fmla="*/ 16 h 1020"/>
                <a:gd name="T60" fmla="*/ 425 w 957"/>
                <a:gd name="T61" fmla="*/ 204 h 1020"/>
                <a:gd name="T62" fmla="*/ 294 w 957"/>
                <a:gd name="T63" fmla="*/ 284 h 1020"/>
                <a:gd name="T64" fmla="*/ 362 w 957"/>
                <a:gd name="T65" fmla="*/ 506 h 1020"/>
                <a:gd name="T66" fmla="*/ 477 w 957"/>
                <a:gd name="T67" fmla="*/ 478 h 1020"/>
                <a:gd name="T68" fmla="*/ 478 w 957"/>
                <a:gd name="T69" fmla="*/ 512 h 1020"/>
                <a:gd name="T70" fmla="*/ 438 w 957"/>
                <a:gd name="T71" fmla="*/ 628 h 1020"/>
                <a:gd name="T72" fmla="*/ 478 w 957"/>
                <a:gd name="T73" fmla="*/ 709 h 1020"/>
                <a:gd name="T74" fmla="*/ 370 w 957"/>
                <a:gd name="T75" fmla="*/ 665 h 1020"/>
                <a:gd name="T76" fmla="*/ 478 w 957"/>
                <a:gd name="T77" fmla="*/ 901 h 1020"/>
                <a:gd name="T78" fmla="*/ 478 w 957"/>
                <a:gd name="T79" fmla="*/ 916 h 1020"/>
                <a:gd name="T80" fmla="*/ 478 w 957"/>
                <a:gd name="T81" fmla="*/ 945 h 1020"/>
                <a:gd name="T82" fmla="*/ 466 w 957"/>
                <a:gd name="T83" fmla="*/ 969 h 1020"/>
                <a:gd name="T84" fmla="*/ 478 w 957"/>
                <a:gd name="T85" fmla="*/ 1020 h 1020"/>
                <a:gd name="T86" fmla="*/ 253 w 957"/>
                <a:gd name="T87" fmla="*/ 730 h 1020"/>
                <a:gd name="T88" fmla="*/ 342 w 957"/>
                <a:gd name="T89" fmla="*/ 640 h 1020"/>
                <a:gd name="T90" fmla="*/ 265 w 957"/>
                <a:gd name="T91" fmla="*/ 519 h 1020"/>
                <a:gd name="T92" fmla="*/ 253 w 957"/>
                <a:gd name="T93" fmla="*/ 477 h 1020"/>
                <a:gd name="T94" fmla="*/ 276 w 957"/>
                <a:gd name="T95" fmla="*/ 341 h 1020"/>
                <a:gd name="T96" fmla="*/ 253 w 957"/>
                <a:gd name="T97" fmla="*/ 143 h 1020"/>
                <a:gd name="T98" fmla="*/ 214 w 957"/>
                <a:gd name="T99" fmla="*/ 313 h 1020"/>
                <a:gd name="T100" fmla="*/ 253 w 957"/>
                <a:gd name="T101" fmla="*/ 310 h 1020"/>
                <a:gd name="T102" fmla="*/ 253 w 957"/>
                <a:gd name="T103" fmla="*/ 477 h 1020"/>
                <a:gd name="T104" fmla="*/ 227 w 957"/>
                <a:gd name="T105" fmla="*/ 490 h 1020"/>
                <a:gd name="T106" fmla="*/ 199 w 957"/>
                <a:gd name="T107" fmla="*/ 359 h 1020"/>
                <a:gd name="T108" fmla="*/ 253 w 957"/>
                <a:gd name="T109" fmla="*/ 1020 h 1020"/>
                <a:gd name="T110" fmla="*/ 3 w 957"/>
                <a:gd name="T111" fmla="*/ 925 h 1020"/>
                <a:gd name="T112" fmla="*/ 253 w 957"/>
                <a:gd name="T113" fmla="*/ 1020 h 10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57" h="1020">
                  <a:moveTo>
                    <a:pt x="704" y="152"/>
                  </a:moveTo>
                  <a:cubicBezTo>
                    <a:pt x="723" y="197"/>
                    <a:pt x="736" y="251"/>
                    <a:pt x="743" y="313"/>
                  </a:cubicBezTo>
                  <a:cubicBezTo>
                    <a:pt x="750" y="327"/>
                    <a:pt x="755" y="342"/>
                    <a:pt x="757" y="359"/>
                  </a:cubicBezTo>
                  <a:cubicBezTo>
                    <a:pt x="761" y="381"/>
                    <a:pt x="760" y="406"/>
                    <a:pt x="756" y="428"/>
                  </a:cubicBezTo>
                  <a:cubicBezTo>
                    <a:pt x="751" y="452"/>
                    <a:pt x="742" y="473"/>
                    <a:pt x="729" y="490"/>
                  </a:cubicBezTo>
                  <a:cubicBezTo>
                    <a:pt x="722" y="500"/>
                    <a:pt x="713" y="508"/>
                    <a:pt x="704" y="513"/>
                  </a:cubicBezTo>
                  <a:cubicBezTo>
                    <a:pt x="704" y="476"/>
                    <a:pt x="704" y="476"/>
                    <a:pt x="704" y="476"/>
                  </a:cubicBezTo>
                  <a:cubicBezTo>
                    <a:pt x="730" y="445"/>
                    <a:pt x="739" y="384"/>
                    <a:pt x="724" y="341"/>
                  </a:cubicBezTo>
                  <a:cubicBezTo>
                    <a:pt x="718" y="320"/>
                    <a:pt x="710" y="310"/>
                    <a:pt x="704" y="308"/>
                  </a:cubicBezTo>
                  <a:lnTo>
                    <a:pt x="704" y="152"/>
                  </a:lnTo>
                  <a:close/>
                  <a:moveTo>
                    <a:pt x="704" y="731"/>
                  </a:moveTo>
                  <a:cubicBezTo>
                    <a:pt x="815" y="772"/>
                    <a:pt x="957" y="791"/>
                    <a:pt x="953" y="925"/>
                  </a:cubicBezTo>
                  <a:cubicBezTo>
                    <a:pt x="952" y="956"/>
                    <a:pt x="940" y="988"/>
                    <a:pt x="921" y="1020"/>
                  </a:cubicBezTo>
                  <a:cubicBezTo>
                    <a:pt x="704" y="1020"/>
                    <a:pt x="704" y="1020"/>
                    <a:pt x="704" y="1020"/>
                  </a:cubicBezTo>
                  <a:lnTo>
                    <a:pt x="704" y="731"/>
                  </a:lnTo>
                  <a:close/>
                  <a:moveTo>
                    <a:pt x="478" y="16"/>
                  </a:moveTo>
                  <a:cubicBezTo>
                    <a:pt x="588" y="0"/>
                    <a:pt x="661" y="52"/>
                    <a:pt x="704" y="152"/>
                  </a:cubicBezTo>
                  <a:cubicBezTo>
                    <a:pt x="704" y="308"/>
                    <a:pt x="704" y="308"/>
                    <a:pt x="704" y="308"/>
                  </a:cubicBezTo>
                  <a:cubicBezTo>
                    <a:pt x="693" y="305"/>
                    <a:pt x="684" y="321"/>
                    <a:pt x="680" y="350"/>
                  </a:cubicBezTo>
                  <a:cubicBezTo>
                    <a:pt x="675" y="381"/>
                    <a:pt x="674" y="429"/>
                    <a:pt x="679" y="494"/>
                  </a:cubicBezTo>
                  <a:cubicBezTo>
                    <a:pt x="688" y="491"/>
                    <a:pt x="697" y="484"/>
                    <a:pt x="704" y="476"/>
                  </a:cubicBezTo>
                  <a:cubicBezTo>
                    <a:pt x="704" y="513"/>
                    <a:pt x="704" y="513"/>
                    <a:pt x="704" y="513"/>
                  </a:cubicBezTo>
                  <a:cubicBezTo>
                    <a:pt x="700" y="515"/>
                    <a:pt x="696" y="517"/>
                    <a:pt x="692" y="519"/>
                  </a:cubicBezTo>
                  <a:cubicBezTo>
                    <a:pt x="684" y="535"/>
                    <a:pt x="675" y="552"/>
                    <a:pt x="665" y="566"/>
                  </a:cubicBezTo>
                  <a:cubicBezTo>
                    <a:pt x="654" y="594"/>
                    <a:pt x="635" y="619"/>
                    <a:pt x="614" y="640"/>
                  </a:cubicBezTo>
                  <a:cubicBezTo>
                    <a:pt x="621" y="675"/>
                    <a:pt x="640" y="705"/>
                    <a:pt x="684" y="723"/>
                  </a:cubicBezTo>
                  <a:cubicBezTo>
                    <a:pt x="690" y="726"/>
                    <a:pt x="697" y="728"/>
                    <a:pt x="704" y="731"/>
                  </a:cubicBezTo>
                  <a:cubicBezTo>
                    <a:pt x="704" y="1020"/>
                    <a:pt x="704" y="1020"/>
                    <a:pt x="704" y="1020"/>
                  </a:cubicBezTo>
                  <a:cubicBezTo>
                    <a:pt x="478" y="1020"/>
                    <a:pt x="478" y="1020"/>
                    <a:pt x="478" y="1020"/>
                  </a:cubicBezTo>
                  <a:cubicBezTo>
                    <a:pt x="478" y="984"/>
                    <a:pt x="478" y="984"/>
                    <a:pt x="478" y="984"/>
                  </a:cubicBezTo>
                  <a:cubicBezTo>
                    <a:pt x="479" y="984"/>
                    <a:pt x="479" y="984"/>
                    <a:pt x="480" y="984"/>
                  </a:cubicBezTo>
                  <a:cubicBezTo>
                    <a:pt x="487" y="984"/>
                    <a:pt x="493" y="977"/>
                    <a:pt x="493" y="969"/>
                  </a:cubicBezTo>
                  <a:cubicBezTo>
                    <a:pt x="493" y="961"/>
                    <a:pt x="487" y="955"/>
                    <a:pt x="480" y="955"/>
                  </a:cubicBezTo>
                  <a:cubicBezTo>
                    <a:pt x="479" y="955"/>
                    <a:pt x="479" y="955"/>
                    <a:pt x="478" y="955"/>
                  </a:cubicBezTo>
                  <a:cubicBezTo>
                    <a:pt x="478" y="945"/>
                    <a:pt x="478" y="945"/>
                    <a:pt x="478" y="945"/>
                  </a:cubicBezTo>
                  <a:cubicBezTo>
                    <a:pt x="479" y="945"/>
                    <a:pt x="479" y="945"/>
                    <a:pt x="480" y="945"/>
                  </a:cubicBezTo>
                  <a:cubicBezTo>
                    <a:pt x="487" y="945"/>
                    <a:pt x="493" y="938"/>
                    <a:pt x="493" y="930"/>
                  </a:cubicBezTo>
                  <a:cubicBezTo>
                    <a:pt x="493" y="922"/>
                    <a:pt x="487" y="916"/>
                    <a:pt x="480" y="916"/>
                  </a:cubicBezTo>
                  <a:cubicBezTo>
                    <a:pt x="479" y="916"/>
                    <a:pt x="479" y="916"/>
                    <a:pt x="478" y="916"/>
                  </a:cubicBezTo>
                  <a:cubicBezTo>
                    <a:pt x="478" y="901"/>
                    <a:pt x="478" y="901"/>
                    <a:pt x="478" y="901"/>
                  </a:cubicBezTo>
                  <a:cubicBezTo>
                    <a:pt x="556" y="871"/>
                    <a:pt x="598" y="831"/>
                    <a:pt x="661" y="751"/>
                  </a:cubicBezTo>
                  <a:cubicBezTo>
                    <a:pt x="625" y="737"/>
                    <a:pt x="602" y="703"/>
                    <a:pt x="589" y="663"/>
                  </a:cubicBezTo>
                  <a:cubicBezTo>
                    <a:pt x="553" y="691"/>
                    <a:pt x="514" y="709"/>
                    <a:pt x="485" y="709"/>
                  </a:cubicBezTo>
                  <a:cubicBezTo>
                    <a:pt x="483" y="709"/>
                    <a:pt x="481" y="709"/>
                    <a:pt x="479" y="709"/>
                  </a:cubicBezTo>
                  <a:cubicBezTo>
                    <a:pt x="478" y="709"/>
                    <a:pt x="478" y="709"/>
                    <a:pt x="478" y="709"/>
                  </a:cubicBezTo>
                  <a:cubicBezTo>
                    <a:pt x="478" y="613"/>
                    <a:pt x="478" y="613"/>
                    <a:pt x="478" y="613"/>
                  </a:cubicBezTo>
                  <a:cubicBezTo>
                    <a:pt x="479" y="613"/>
                    <a:pt x="479" y="613"/>
                    <a:pt x="479" y="613"/>
                  </a:cubicBezTo>
                  <a:cubicBezTo>
                    <a:pt x="493" y="613"/>
                    <a:pt x="503" y="634"/>
                    <a:pt x="519" y="628"/>
                  </a:cubicBezTo>
                  <a:cubicBezTo>
                    <a:pt x="555" y="615"/>
                    <a:pt x="571" y="591"/>
                    <a:pt x="571" y="565"/>
                  </a:cubicBezTo>
                  <a:cubicBezTo>
                    <a:pt x="571" y="529"/>
                    <a:pt x="525" y="512"/>
                    <a:pt x="478" y="512"/>
                  </a:cubicBezTo>
                  <a:cubicBezTo>
                    <a:pt x="478" y="478"/>
                    <a:pt x="478" y="478"/>
                    <a:pt x="478" y="478"/>
                  </a:cubicBezTo>
                  <a:cubicBezTo>
                    <a:pt x="531" y="470"/>
                    <a:pt x="566" y="485"/>
                    <a:pt x="587" y="502"/>
                  </a:cubicBezTo>
                  <a:cubicBezTo>
                    <a:pt x="588" y="503"/>
                    <a:pt x="590" y="504"/>
                    <a:pt x="591" y="506"/>
                  </a:cubicBezTo>
                  <a:cubicBezTo>
                    <a:pt x="644" y="538"/>
                    <a:pt x="663" y="405"/>
                    <a:pt x="664" y="319"/>
                  </a:cubicBezTo>
                  <a:cubicBezTo>
                    <a:pt x="580" y="314"/>
                    <a:pt x="531" y="271"/>
                    <a:pt x="478" y="235"/>
                  </a:cubicBezTo>
                  <a:lnTo>
                    <a:pt x="478" y="16"/>
                  </a:lnTo>
                  <a:close/>
                  <a:moveTo>
                    <a:pt x="253" y="143"/>
                  </a:moveTo>
                  <a:cubicBezTo>
                    <a:pt x="281" y="83"/>
                    <a:pt x="325" y="38"/>
                    <a:pt x="395" y="35"/>
                  </a:cubicBezTo>
                  <a:cubicBezTo>
                    <a:pt x="408" y="31"/>
                    <a:pt x="422" y="27"/>
                    <a:pt x="437" y="25"/>
                  </a:cubicBezTo>
                  <a:cubicBezTo>
                    <a:pt x="451" y="21"/>
                    <a:pt x="465" y="18"/>
                    <a:pt x="478" y="16"/>
                  </a:cubicBezTo>
                  <a:cubicBezTo>
                    <a:pt x="478" y="235"/>
                    <a:pt x="478" y="235"/>
                    <a:pt x="478" y="235"/>
                  </a:cubicBezTo>
                  <a:cubicBezTo>
                    <a:pt x="461" y="223"/>
                    <a:pt x="444" y="212"/>
                    <a:pt x="425" y="204"/>
                  </a:cubicBezTo>
                  <a:cubicBezTo>
                    <a:pt x="378" y="183"/>
                    <a:pt x="333" y="179"/>
                    <a:pt x="316" y="207"/>
                  </a:cubicBezTo>
                  <a:cubicBezTo>
                    <a:pt x="303" y="228"/>
                    <a:pt x="296" y="254"/>
                    <a:pt x="294" y="284"/>
                  </a:cubicBezTo>
                  <a:cubicBezTo>
                    <a:pt x="294" y="285"/>
                    <a:pt x="294" y="287"/>
                    <a:pt x="294" y="289"/>
                  </a:cubicBezTo>
                  <a:cubicBezTo>
                    <a:pt x="290" y="370"/>
                    <a:pt x="303" y="542"/>
                    <a:pt x="362" y="506"/>
                  </a:cubicBezTo>
                  <a:cubicBezTo>
                    <a:pt x="364" y="504"/>
                    <a:pt x="365" y="503"/>
                    <a:pt x="367" y="502"/>
                  </a:cubicBezTo>
                  <a:cubicBezTo>
                    <a:pt x="388" y="485"/>
                    <a:pt x="423" y="469"/>
                    <a:pt x="477" y="478"/>
                  </a:cubicBezTo>
                  <a:cubicBezTo>
                    <a:pt x="478" y="478"/>
                    <a:pt x="478" y="478"/>
                    <a:pt x="478" y="478"/>
                  </a:cubicBezTo>
                  <a:cubicBezTo>
                    <a:pt x="478" y="512"/>
                    <a:pt x="478" y="512"/>
                    <a:pt x="478" y="512"/>
                  </a:cubicBezTo>
                  <a:cubicBezTo>
                    <a:pt x="432" y="512"/>
                    <a:pt x="384" y="529"/>
                    <a:pt x="382" y="561"/>
                  </a:cubicBezTo>
                  <a:cubicBezTo>
                    <a:pt x="380" y="588"/>
                    <a:pt x="400" y="615"/>
                    <a:pt x="438" y="628"/>
                  </a:cubicBezTo>
                  <a:cubicBezTo>
                    <a:pt x="454" y="634"/>
                    <a:pt x="464" y="613"/>
                    <a:pt x="478" y="613"/>
                  </a:cubicBezTo>
                  <a:cubicBezTo>
                    <a:pt x="478" y="709"/>
                    <a:pt x="478" y="709"/>
                    <a:pt x="478" y="709"/>
                  </a:cubicBezTo>
                  <a:cubicBezTo>
                    <a:pt x="477" y="709"/>
                    <a:pt x="475" y="709"/>
                    <a:pt x="472" y="709"/>
                  </a:cubicBezTo>
                  <a:cubicBezTo>
                    <a:pt x="444" y="709"/>
                    <a:pt x="405" y="692"/>
                    <a:pt x="370" y="665"/>
                  </a:cubicBezTo>
                  <a:cubicBezTo>
                    <a:pt x="357" y="704"/>
                    <a:pt x="334" y="737"/>
                    <a:pt x="298" y="751"/>
                  </a:cubicBezTo>
                  <a:cubicBezTo>
                    <a:pt x="358" y="841"/>
                    <a:pt x="407" y="878"/>
                    <a:pt x="478" y="901"/>
                  </a:cubicBezTo>
                  <a:cubicBezTo>
                    <a:pt x="478" y="901"/>
                    <a:pt x="478" y="901"/>
                    <a:pt x="478" y="901"/>
                  </a:cubicBezTo>
                  <a:cubicBezTo>
                    <a:pt x="478" y="916"/>
                    <a:pt x="478" y="916"/>
                    <a:pt x="478" y="916"/>
                  </a:cubicBezTo>
                  <a:cubicBezTo>
                    <a:pt x="471" y="916"/>
                    <a:pt x="466" y="923"/>
                    <a:pt x="466" y="930"/>
                  </a:cubicBezTo>
                  <a:cubicBezTo>
                    <a:pt x="466" y="938"/>
                    <a:pt x="471" y="944"/>
                    <a:pt x="478" y="945"/>
                  </a:cubicBezTo>
                  <a:cubicBezTo>
                    <a:pt x="478" y="955"/>
                    <a:pt x="478" y="955"/>
                    <a:pt x="478" y="955"/>
                  </a:cubicBezTo>
                  <a:cubicBezTo>
                    <a:pt x="471" y="956"/>
                    <a:pt x="466" y="962"/>
                    <a:pt x="466" y="969"/>
                  </a:cubicBezTo>
                  <a:cubicBezTo>
                    <a:pt x="466" y="977"/>
                    <a:pt x="471" y="983"/>
                    <a:pt x="478" y="984"/>
                  </a:cubicBezTo>
                  <a:cubicBezTo>
                    <a:pt x="478" y="1020"/>
                    <a:pt x="478" y="1020"/>
                    <a:pt x="478" y="1020"/>
                  </a:cubicBezTo>
                  <a:cubicBezTo>
                    <a:pt x="253" y="1020"/>
                    <a:pt x="253" y="1020"/>
                    <a:pt x="253" y="1020"/>
                  </a:cubicBezTo>
                  <a:cubicBezTo>
                    <a:pt x="253" y="730"/>
                    <a:pt x="253" y="730"/>
                    <a:pt x="253" y="730"/>
                  </a:cubicBezTo>
                  <a:cubicBezTo>
                    <a:pt x="260" y="728"/>
                    <a:pt x="266" y="726"/>
                    <a:pt x="272" y="723"/>
                  </a:cubicBezTo>
                  <a:cubicBezTo>
                    <a:pt x="317" y="704"/>
                    <a:pt x="336" y="675"/>
                    <a:pt x="342" y="640"/>
                  </a:cubicBezTo>
                  <a:cubicBezTo>
                    <a:pt x="322" y="619"/>
                    <a:pt x="304" y="595"/>
                    <a:pt x="293" y="569"/>
                  </a:cubicBezTo>
                  <a:cubicBezTo>
                    <a:pt x="282" y="554"/>
                    <a:pt x="273" y="537"/>
                    <a:pt x="265" y="519"/>
                  </a:cubicBezTo>
                  <a:cubicBezTo>
                    <a:pt x="261" y="517"/>
                    <a:pt x="257" y="516"/>
                    <a:pt x="253" y="513"/>
                  </a:cubicBezTo>
                  <a:cubicBezTo>
                    <a:pt x="253" y="477"/>
                    <a:pt x="253" y="477"/>
                    <a:pt x="253" y="477"/>
                  </a:cubicBezTo>
                  <a:cubicBezTo>
                    <a:pt x="260" y="485"/>
                    <a:pt x="269" y="491"/>
                    <a:pt x="278" y="494"/>
                  </a:cubicBezTo>
                  <a:cubicBezTo>
                    <a:pt x="283" y="431"/>
                    <a:pt x="283" y="374"/>
                    <a:pt x="276" y="341"/>
                  </a:cubicBezTo>
                  <a:cubicBezTo>
                    <a:pt x="271" y="317"/>
                    <a:pt x="262" y="308"/>
                    <a:pt x="253" y="310"/>
                  </a:cubicBezTo>
                  <a:lnTo>
                    <a:pt x="253" y="143"/>
                  </a:lnTo>
                  <a:close/>
                  <a:moveTo>
                    <a:pt x="214" y="313"/>
                  </a:moveTo>
                  <a:cubicBezTo>
                    <a:pt x="214" y="313"/>
                    <a:pt x="214" y="313"/>
                    <a:pt x="214" y="313"/>
                  </a:cubicBezTo>
                  <a:cubicBezTo>
                    <a:pt x="218" y="258"/>
                    <a:pt x="229" y="195"/>
                    <a:pt x="253" y="143"/>
                  </a:cubicBezTo>
                  <a:cubicBezTo>
                    <a:pt x="253" y="310"/>
                    <a:pt x="253" y="310"/>
                    <a:pt x="253" y="310"/>
                  </a:cubicBezTo>
                  <a:cubicBezTo>
                    <a:pt x="246" y="312"/>
                    <a:pt x="238" y="323"/>
                    <a:pt x="233" y="339"/>
                  </a:cubicBezTo>
                  <a:cubicBezTo>
                    <a:pt x="217" y="383"/>
                    <a:pt x="226" y="445"/>
                    <a:pt x="253" y="477"/>
                  </a:cubicBezTo>
                  <a:cubicBezTo>
                    <a:pt x="253" y="513"/>
                    <a:pt x="253" y="513"/>
                    <a:pt x="253" y="513"/>
                  </a:cubicBezTo>
                  <a:cubicBezTo>
                    <a:pt x="243" y="508"/>
                    <a:pt x="235" y="500"/>
                    <a:pt x="227" y="490"/>
                  </a:cubicBezTo>
                  <a:cubicBezTo>
                    <a:pt x="214" y="473"/>
                    <a:pt x="206" y="452"/>
                    <a:pt x="201" y="428"/>
                  </a:cubicBezTo>
                  <a:cubicBezTo>
                    <a:pt x="196" y="406"/>
                    <a:pt x="195" y="381"/>
                    <a:pt x="199" y="359"/>
                  </a:cubicBezTo>
                  <a:cubicBezTo>
                    <a:pt x="202" y="342"/>
                    <a:pt x="206" y="326"/>
                    <a:pt x="214" y="313"/>
                  </a:cubicBezTo>
                  <a:moveTo>
                    <a:pt x="253" y="1020"/>
                  </a:moveTo>
                  <a:cubicBezTo>
                    <a:pt x="35" y="1020"/>
                    <a:pt x="35" y="1020"/>
                    <a:pt x="35" y="1020"/>
                  </a:cubicBezTo>
                  <a:cubicBezTo>
                    <a:pt x="16" y="988"/>
                    <a:pt x="4" y="956"/>
                    <a:pt x="3" y="925"/>
                  </a:cubicBezTo>
                  <a:cubicBezTo>
                    <a:pt x="0" y="791"/>
                    <a:pt x="142" y="772"/>
                    <a:pt x="253" y="730"/>
                  </a:cubicBezTo>
                  <a:lnTo>
                    <a:pt x="253" y="1020"/>
                  </a:lnTo>
                  <a:close/>
                </a:path>
              </a:pathLst>
            </a:custGeom>
            <a:solidFill>
              <a:schemeClr val="bg1">
                <a:lumMod val="50000"/>
              </a:schemeClr>
            </a:solidFill>
            <a:ln>
              <a:noFill/>
            </a:ln>
          </p:spPr>
          <p:txBody>
            <a:bodyPr vert="horz" wrap="square" lIns="243791" tIns="121896" rIns="243791" bIns="121896" numCol="1" anchor="t" anchorCtr="0" compatLnSpc="1"/>
            <a:lstStyle/>
            <a:p>
              <a:endParaRPr lang="id-ID" sz="4800" dirty="0">
                <a:latin typeface="Calibri Light" panose="020F0302020204030204"/>
              </a:endParaRPr>
            </a:p>
          </p:txBody>
        </p:sp>
        <p:sp>
          <p:nvSpPr>
            <p:cNvPr id="169" name="Freeform 50"/>
            <p:cNvSpPr>
              <a:spLocks noEditPoints="1"/>
            </p:cNvSpPr>
            <p:nvPr/>
          </p:nvSpPr>
          <p:spPr bwMode="auto">
            <a:xfrm>
              <a:off x="11351458" y="3496918"/>
              <a:ext cx="479299" cy="571500"/>
            </a:xfrm>
            <a:custGeom>
              <a:avLst/>
              <a:gdLst>
                <a:gd name="T0" fmla="*/ 234 w 300"/>
                <a:gd name="T1" fmla="*/ 263 h 360"/>
                <a:gd name="T2" fmla="*/ 243 w 300"/>
                <a:gd name="T3" fmla="*/ 243 h 360"/>
                <a:gd name="T4" fmla="*/ 254 w 300"/>
                <a:gd name="T5" fmla="*/ 252 h 360"/>
                <a:gd name="T6" fmla="*/ 180 w 300"/>
                <a:gd name="T7" fmla="*/ 239 h 360"/>
                <a:gd name="T8" fmla="*/ 171 w 300"/>
                <a:gd name="T9" fmla="*/ 302 h 360"/>
                <a:gd name="T10" fmla="*/ 189 w 300"/>
                <a:gd name="T11" fmla="*/ 302 h 360"/>
                <a:gd name="T12" fmla="*/ 180 w 300"/>
                <a:gd name="T13" fmla="*/ 239 h 360"/>
                <a:gd name="T14" fmla="*/ 300 w 300"/>
                <a:gd name="T15" fmla="*/ 314 h 360"/>
                <a:gd name="T16" fmla="*/ 49 w 300"/>
                <a:gd name="T17" fmla="*/ 360 h 360"/>
                <a:gd name="T18" fmla="*/ 0 w 300"/>
                <a:gd name="T19" fmla="*/ 208 h 360"/>
                <a:gd name="T20" fmla="*/ 251 w 300"/>
                <a:gd name="T21" fmla="*/ 161 h 360"/>
                <a:gd name="T22" fmla="*/ 63 w 300"/>
                <a:gd name="T23" fmla="*/ 325 h 360"/>
                <a:gd name="T24" fmla="*/ 88 w 300"/>
                <a:gd name="T25" fmla="*/ 213 h 360"/>
                <a:gd name="T26" fmla="*/ 21 w 300"/>
                <a:gd name="T27" fmla="*/ 197 h 360"/>
                <a:gd name="T28" fmla="*/ 42 w 300"/>
                <a:gd name="T29" fmla="*/ 213 h 360"/>
                <a:gd name="T30" fmla="*/ 63 w 300"/>
                <a:gd name="T31" fmla="*/ 325 h 360"/>
                <a:gd name="T32" fmla="*/ 117 w 300"/>
                <a:gd name="T33" fmla="*/ 230 h 360"/>
                <a:gd name="T34" fmla="*/ 117 w 300"/>
                <a:gd name="T35" fmla="*/ 304 h 360"/>
                <a:gd name="T36" fmla="*/ 104 w 300"/>
                <a:gd name="T37" fmla="*/ 290 h 360"/>
                <a:gd name="T38" fmla="*/ 83 w 300"/>
                <a:gd name="T39" fmla="*/ 230 h 360"/>
                <a:gd name="T40" fmla="*/ 84 w 300"/>
                <a:gd name="T41" fmla="*/ 308 h 360"/>
                <a:gd name="T42" fmla="*/ 121 w 300"/>
                <a:gd name="T43" fmla="*/ 313 h 360"/>
                <a:gd name="T44" fmla="*/ 138 w 300"/>
                <a:gd name="T45" fmla="*/ 325 h 360"/>
                <a:gd name="T46" fmla="*/ 204 w 300"/>
                <a:gd name="T47" fmla="*/ 298 h 360"/>
                <a:gd name="T48" fmla="*/ 171 w 300"/>
                <a:gd name="T49" fmla="*/ 234 h 360"/>
                <a:gd name="T50" fmla="*/ 150 w 300"/>
                <a:gd name="T51" fmla="*/ 197 h 360"/>
                <a:gd name="T52" fmla="*/ 167 w 300"/>
                <a:gd name="T53" fmla="*/ 324 h 360"/>
                <a:gd name="T54" fmla="*/ 204 w 300"/>
                <a:gd name="T55" fmla="*/ 298 h 360"/>
                <a:gd name="T56" fmla="*/ 254 w 300"/>
                <a:gd name="T57" fmla="*/ 292 h 360"/>
                <a:gd name="T58" fmla="*/ 254 w 300"/>
                <a:gd name="T59" fmla="*/ 303 h 360"/>
                <a:gd name="T60" fmla="*/ 242 w 300"/>
                <a:gd name="T61" fmla="*/ 311 h 360"/>
                <a:gd name="T62" fmla="*/ 234 w 300"/>
                <a:gd name="T63" fmla="*/ 302 h 360"/>
                <a:gd name="T64" fmla="*/ 234 w 300"/>
                <a:gd name="T65" fmla="*/ 280 h 360"/>
                <a:gd name="T66" fmla="*/ 270 w 300"/>
                <a:gd name="T67" fmla="*/ 266 h 360"/>
                <a:gd name="T68" fmla="*/ 228 w 300"/>
                <a:gd name="T69" fmla="*/ 229 h 360"/>
                <a:gd name="T70" fmla="*/ 217 w 300"/>
                <a:gd name="T71" fmla="*/ 262 h 360"/>
                <a:gd name="T72" fmla="*/ 270 w 300"/>
                <a:gd name="T73" fmla="*/ 292 h 360"/>
                <a:gd name="T74" fmla="*/ 194 w 300"/>
                <a:gd name="T75" fmla="*/ 137 h 360"/>
                <a:gd name="T76" fmla="*/ 211 w 300"/>
                <a:gd name="T77" fmla="*/ 137 h 360"/>
                <a:gd name="T78" fmla="*/ 216 w 300"/>
                <a:gd name="T79" fmla="*/ 138 h 360"/>
                <a:gd name="T80" fmla="*/ 240 w 300"/>
                <a:gd name="T81" fmla="*/ 39 h 360"/>
                <a:gd name="T82" fmla="*/ 221 w 300"/>
                <a:gd name="T83" fmla="*/ 116 h 360"/>
                <a:gd name="T84" fmla="*/ 206 w 300"/>
                <a:gd name="T85" fmla="*/ 116 h 360"/>
                <a:gd name="T86" fmla="*/ 187 w 300"/>
                <a:gd name="T87" fmla="*/ 39 h 360"/>
                <a:gd name="T88" fmla="*/ 187 w 300"/>
                <a:gd name="T89" fmla="*/ 123 h 360"/>
                <a:gd name="T90" fmla="*/ 119 w 300"/>
                <a:gd name="T91" fmla="*/ 75 h 360"/>
                <a:gd name="T92" fmla="*/ 130 w 300"/>
                <a:gd name="T93" fmla="*/ 40 h 360"/>
                <a:gd name="T94" fmla="*/ 159 w 300"/>
                <a:gd name="T95" fmla="*/ 38 h 360"/>
                <a:gd name="T96" fmla="*/ 173 w 300"/>
                <a:gd name="T97" fmla="*/ 57 h 360"/>
                <a:gd name="T98" fmla="*/ 174 w 300"/>
                <a:gd name="T99" fmla="*/ 98 h 360"/>
                <a:gd name="T100" fmla="*/ 168 w 300"/>
                <a:gd name="T101" fmla="*/ 130 h 360"/>
                <a:gd name="T102" fmla="*/ 147 w 300"/>
                <a:gd name="T103" fmla="*/ 141 h 360"/>
                <a:gd name="T104" fmla="*/ 125 w 300"/>
                <a:gd name="T105" fmla="*/ 132 h 360"/>
                <a:gd name="T106" fmla="*/ 119 w 300"/>
                <a:gd name="T107" fmla="*/ 101 h 360"/>
                <a:gd name="T108" fmla="*/ 137 w 300"/>
                <a:gd name="T109" fmla="*/ 114 h 360"/>
                <a:gd name="T110" fmla="*/ 156 w 300"/>
                <a:gd name="T111" fmla="*/ 114 h 360"/>
                <a:gd name="T112" fmla="*/ 146 w 300"/>
                <a:gd name="T113" fmla="*/ 52 h 360"/>
                <a:gd name="T114" fmla="*/ 137 w 300"/>
                <a:gd name="T115" fmla="*/ 114 h 360"/>
                <a:gd name="T116" fmla="*/ 95 w 300"/>
                <a:gd name="T117" fmla="*/ 141 h 360"/>
                <a:gd name="T118" fmla="*/ 121 w 300"/>
                <a:gd name="T119" fmla="*/ 0 h 360"/>
                <a:gd name="T120" fmla="*/ 83 w 300"/>
                <a:gd name="T121" fmla="*/ 48 h 360"/>
                <a:gd name="T122" fmla="*/ 45 w 300"/>
                <a:gd name="T123" fmla="*/ 0 h 360"/>
                <a:gd name="T124" fmla="*/ 73 w 300"/>
                <a:gd name="T125" fmla="*/ 141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0" h="360">
                  <a:moveTo>
                    <a:pt x="254" y="263"/>
                  </a:moveTo>
                  <a:cubicBezTo>
                    <a:pt x="234" y="263"/>
                    <a:pt x="234" y="263"/>
                    <a:pt x="234" y="263"/>
                  </a:cubicBezTo>
                  <a:cubicBezTo>
                    <a:pt x="234" y="252"/>
                    <a:pt x="234" y="252"/>
                    <a:pt x="234" y="252"/>
                  </a:cubicBezTo>
                  <a:cubicBezTo>
                    <a:pt x="234" y="247"/>
                    <a:pt x="238" y="243"/>
                    <a:pt x="243" y="243"/>
                  </a:cubicBezTo>
                  <a:cubicBezTo>
                    <a:pt x="245" y="243"/>
                    <a:pt x="245" y="243"/>
                    <a:pt x="245" y="243"/>
                  </a:cubicBezTo>
                  <a:cubicBezTo>
                    <a:pt x="250" y="243"/>
                    <a:pt x="254" y="247"/>
                    <a:pt x="254" y="252"/>
                  </a:cubicBezTo>
                  <a:lnTo>
                    <a:pt x="254" y="263"/>
                  </a:lnTo>
                  <a:close/>
                  <a:moveTo>
                    <a:pt x="180" y="239"/>
                  </a:moveTo>
                  <a:cubicBezTo>
                    <a:pt x="175" y="239"/>
                    <a:pt x="171" y="242"/>
                    <a:pt x="171" y="246"/>
                  </a:cubicBezTo>
                  <a:cubicBezTo>
                    <a:pt x="171" y="302"/>
                    <a:pt x="171" y="302"/>
                    <a:pt x="171" y="302"/>
                  </a:cubicBezTo>
                  <a:cubicBezTo>
                    <a:pt x="171" y="306"/>
                    <a:pt x="175" y="310"/>
                    <a:pt x="180" y="310"/>
                  </a:cubicBezTo>
                  <a:cubicBezTo>
                    <a:pt x="185" y="310"/>
                    <a:pt x="189" y="306"/>
                    <a:pt x="189" y="302"/>
                  </a:cubicBezTo>
                  <a:cubicBezTo>
                    <a:pt x="189" y="246"/>
                    <a:pt x="189" y="246"/>
                    <a:pt x="189" y="246"/>
                  </a:cubicBezTo>
                  <a:cubicBezTo>
                    <a:pt x="189" y="242"/>
                    <a:pt x="185" y="239"/>
                    <a:pt x="180" y="239"/>
                  </a:cubicBezTo>
                  <a:close/>
                  <a:moveTo>
                    <a:pt x="300" y="208"/>
                  </a:moveTo>
                  <a:cubicBezTo>
                    <a:pt x="300" y="314"/>
                    <a:pt x="300" y="314"/>
                    <a:pt x="300" y="314"/>
                  </a:cubicBezTo>
                  <a:cubicBezTo>
                    <a:pt x="300" y="339"/>
                    <a:pt x="278" y="360"/>
                    <a:pt x="251" y="360"/>
                  </a:cubicBezTo>
                  <a:cubicBezTo>
                    <a:pt x="49" y="360"/>
                    <a:pt x="49" y="360"/>
                    <a:pt x="49" y="360"/>
                  </a:cubicBezTo>
                  <a:cubicBezTo>
                    <a:pt x="22" y="360"/>
                    <a:pt x="0" y="339"/>
                    <a:pt x="0" y="314"/>
                  </a:cubicBezTo>
                  <a:cubicBezTo>
                    <a:pt x="0" y="208"/>
                    <a:pt x="0" y="208"/>
                    <a:pt x="0" y="208"/>
                  </a:cubicBezTo>
                  <a:cubicBezTo>
                    <a:pt x="0" y="182"/>
                    <a:pt x="22" y="161"/>
                    <a:pt x="49" y="161"/>
                  </a:cubicBezTo>
                  <a:cubicBezTo>
                    <a:pt x="251" y="161"/>
                    <a:pt x="251" y="161"/>
                    <a:pt x="251" y="161"/>
                  </a:cubicBezTo>
                  <a:cubicBezTo>
                    <a:pt x="278" y="161"/>
                    <a:pt x="300" y="182"/>
                    <a:pt x="300" y="208"/>
                  </a:cubicBezTo>
                  <a:close/>
                  <a:moveTo>
                    <a:pt x="63" y="325"/>
                  </a:moveTo>
                  <a:cubicBezTo>
                    <a:pt x="63" y="213"/>
                    <a:pt x="63" y="213"/>
                    <a:pt x="63" y="213"/>
                  </a:cubicBezTo>
                  <a:cubicBezTo>
                    <a:pt x="88" y="213"/>
                    <a:pt x="88" y="213"/>
                    <a:pt x="88" y="213"/>
                  </a:cubicBezTo>
                  <a:cubicBezTo>
                    <a:pt x="88" y="197"/>
                    <a:pt x="88" y="197"/>
                    <a:pt x="88" y="197"/>
                  </a:cubicBezTo>
                  <a:cubicBezTo>
                    <a:pt x="21" y="197"/>
                    <a:pt x="21" y="197"/>
                    <a:pt x="21" y="197"/>
                  </a:cubicBezTo>
                  <a:cubicBezTo>
                    <a:pt x="21" y="213"/>
                    <a:pt x="21" y="213"/>
                    <a:pt x="21" y="213"/>
                  </a:cubicBezTo>
                  <a:cubicBezTo>
                    <a:pt x="42" y="213"/>
                    <a:pt x="42" y="213"/>
                    <a:pt x="42" y="213"/>
                  </a:cubicBezTo>
                  <a:cubicBezTo>
                    <a:pt x="42" y="325"/>
                    <a:pt x="42" y="325"/>
                    <a:pt x="42" y="325"/>
                  </a:cubicBezTo>
                  <a:lnTo>
                    <a:pt x="63" y="325"/>
                  </a:lnTo>
                  <a:close/>
                  <a:moveTo>
                    <a:pt x="138" y="230"/>
                  </a:moveTo>
                  <a:cubicBezTo>
                    <a:pt x="117" y="230"/>
                    <a:pt x="117" y="230"/>
                    <a:pt x="117" y="230"/>
                  </a:cubicBezTo>
                  <a:cubicBezTo>
                    <a:pt x="117" y="290"/>
                    <a:pt x="117" y="290"/>
                    <a:pt x="117" y="290"/>
                  </a:cubicBezTo>
                  <a:cubicBezTo>
                    <a:pt x="117" y="298"/>
                    <a:pt x="117" y="303"/>
                    <a:pt x="117" y="304"/>
                  </a:cubicBezTo>
                  <a:cubicBezTo>
                    <a:pt x="115" y="309"/>
                    <a:pt x="107" y="314"/>
                    <a:pt x="104" y="305"/>
                  </a:cubicBezTo>
                  <a:cubicBezTo>
                    <a:pt x="104" y="303"/>
                    <a:pt x="104" y="298"/>
                    <a:pt x="104" y="290"/>
                  </a:cubicBezTo>
                  <a:cubicBezTo>
                    <a:pt x="104" y="230"/>
                    <a:pt x="104" y="230"/>
                    <a:pt x="104" y="230"/>
                  </a:cubicBezTo>
                  <a:cubicBezTo>
                    <a:pt x="83" y="230"/>
                    <a:pt x="83" y="230"/>
                    <a:pt x="83" y="230"/>
                  </a:cubicBezTo>
                  <a:cubicBezTo>
                    <a:pt x="84" y="289"/>
                    <a:pt x="84" y="289"/>
                    <a:pt x="84" y="289"/>
                  </a:cubicBezTo>
                  <a:cubicBezTo>
                    <a:pt x="84" y="298"/>
                    <a:pt x="83" y="305"/>
                    <a:pt x="84" y="308"/>
                  </a:cubicBezTo>
                  <a:cubicBezTo>
                    <a:pt x="84" y="314"/>
                    <a:pt x="84" y="320"/>
                    <a:pt x="89" y="324"/>
                  </a:cubicBezTo>
                  <a:cubicBezTo>
                    <a:pt x="98" y="330"/>
                    <a:pt x="116" y="323"/>
                    <a:pt x="121" y="313"/>
                  </a:cubicBezTo>
                  <a:cubicBezTo>
                    <a:pt x="121" y="325"/>
                    <a:pt x="121" y="325"/>
                    <a:pt x="121" y="325"/>
                  </a:cubicBezTo>
                  <a:cubicBezTo>
                    <a:pt x="138" y="325"/>
                    <a:pt x="138" y="325"/>
                    <a:pt x="138" y="325"/>
                  </a:cubicBezTo>
                  <a:lnTo>
                    <a:pt x="138" y="230"/>
                  </a:lnTo>
                  <a:close/>
                  <a:moveTo>
                    <a:pt x="204" y="298"/>
                  </a:moveTo>
                  <a:cubicBezTo>
                    <a:pt x="204" y="249"/>
                    <a:pt x="204" y="249"/>
                    <a:pt x="204" y="249"/>
                  </a:cubicBezTo>
                  <a:cubicBezTo>
                    <a:pt x="204" y="230"/>
                    <a:pt x="190" y="218"/>
                    <a:pt x="171" y="234"/>
                  </a:cubicBezTo>
                  <a:cubicBezTo>
                    <a:pt x="171" y="197"/>
                    <a:pt x="171" y="197"/>
                    <a:pt x="171" y="197"/>
                  </a:cubicBezTo>
                  <a:cubicBezTo>
                    <a:pt x="150" y="197"/>
                    <a:pt x="150" y="197"/>
                    <a:pt x="150" y="197"/>
                  </a:cubicBezTo>
                  <a:cubicBezTo>
                    <a:pt x="150" y="324"/>
                    <a:pt x="150" y="324"/>
                    <a:pt x="150" y="324"/>
                  </a:cubicBezTo>
                  <a:cubicBezTo>
                    <a:pt x="167" y="324"/>
                    <a:pt x="167" y="324"/>
                    <a:pt x="167" y="324"/>
                  </a:cubicBezTo>
                  <a:cubicBezTo>
                    <a:pt x="169" y="316"/>
                    <a:pt x="169" y="316"/>
                    <a:pt x="169" y="316"/>
                  </a:cubicBezTo>
                  <a:cubicBezTo>
                    <a:pt x="191" y="336"/>
                    <a:pt x="204" y="323"/>
                    <a:pt x="204" y="298"/>
                  </a:cubicBezTo>
                  <a:close/>
                  <a:moveTo>
                    <a:pt x="270" y="292"/>
                  </a:moveTo>
                  <a:cubicBezTo>
                    <a:pt x="254" y="292"/>
                    <a:pt x="254" y="292"/>
                    <a:pt x="254" y="292"/>
                  </a:cubicBezTo>
                  <a:cubicBezTo>
                    <a:pt x="254" y="293"/>
                    <a:pt x="254" y="293"/>
                    <a:pt x="254" y="294"/>
                  </a:cubicBezTo>
                  <a:cubicBezTo>
                    <a:pt x="254" y="303"/>
                    <a:pt x="254" y="303"/>
                    <a:pt x="254" y="303"/>
                  </a:cubicBezTo>
                  <a:cubicBezTo>
                    <a:pt x="254" y="307"/>
                    <a:pt x="250" y="311"/>
                    <a:pt x="245" y="311"/>
                  </a:cubicBezTo>
                  <a:cubicBezTo>
                    <a:pt x="242" y="311"/>
                    <a:pt x="242" y="311"/>
                    <a:pt x="242" y="311"/>
                  </a:cubicBezTo>
                  <a:cubicBezTo>
                    <a:pt x="238" y="311"/>
                    <a:pt x="234" y="307"/>
                    <a:pt x="234" y="303"/>
                  </a:cubicBezTo>
                  <a:cubicBezTo>
                    <a:pt x="234" y="302"/>
                    <a:pt x="234" y="302"/>
                    <a:pt x="234" y="302"/>
                  </a:cubicBezTo>
                  <a:cubicBezTo>
                    <a:pt x="234" y="292"/>
                    <a:pt x="234" y="292"/>
                    <a:pt x="234" y="292"/>
                  </a:cubicBezTo>
                  <a:cubicBezTo>
                    <a:pt x="234" y="280"/>
                    <a:pt x="234" y="280"/>
                    <a:pt x="234" y="280"/>
                  </a:cubicBezTo>
                  <a:cubicBezTo>
                    <a:pt x="270" y="280"/>
                    <a:pt x="270" y="280"/>
                    <a:pt x="270" y="280"/>
                  </a:cubicBezTo>
                  <a:cubicBezTo>
                    <a:pt x="270" y="266"/>
                    <a:pt x="270" y="266"/>
                    <a:pt x="270" y="266"/>
                  </a:cubicBezTo>
                  <a:cubicBezTo>
                    <a:pt x="270" y="256"/>
                    <a:pt x="269" y="247"/>
                    <a:pt x="268" y="241"/>
                  </a:cubicBezTo>
                  <a:cubicBezTo>
                    <a:pt x="266" y="223"/>
                    <a:pt x="241" y="220"/>
                    <a:pt x="228" y="229"/>
                  </a:cubicBezTo>
                  <a:cubicBezTo>
                    <a:pt x="224" y="232"/>
                    <a:pt x="221" y="236"/>
                    <a:pt x="220" y="241"/>
                  </a:cubicBezTo>
                  <a:cubicBezTo>
                    <a:pt x="218" y="246"/>
                    <a:pt x="217" y="253"/>
                    <a:pt x="217" y="262"/>
                  </a:cubicBezTo>
                  <a:cubicBezTo>
                    <a:pt x="217" y="292"/>
                    <a:pt x="217" y="292"/>
                    <a:pt x="217" y="292"/>
                  </a:cubicBezTo>
                  <a:cubicBezTo>
                    <a:pt x="217" y="341"/>
                    <a:pt x="277" y="334"/>
                    <a:pt x="270" y="292"/>
                  </a:cubicBezTo>
                  <a:close/>
                  <a:moveTo>
                    <a:pt x="189" y="131"/>
                  </a:moveTo>
                  <a:cubicBezTo>
                    <a:pt x="190" y="134"/>
                    <a:pt x="192" y="136"/>
                    <a:pt x="194" y="137"/>
                  </a:cubicBezTo>
                  <a:cubicBezTo>
                    <a:pt x="197" y="139"/>
                    <a:pt x="199" y="140"/>
                    <a:pt x="203" y="140"/>
                  </a:cubicBezTo>
                  <a:cubicBezTo>
                    <a:pt x="206" y="140"/>
                    <a:pt x="209" y="139"/>
                    <a:pt x="211" y="137"/>
                  </a:cubicBezTo>
                  <a:cubicBezTo>
                    <a:pt x="213" y="135"/>
                    <a:pt x="215" y="133"/>
                    <a:pt x="217" y="130"/>
                  </a:cubicBezTo>
                  <a:cubicBezTo>
                    <a:pt x="216" y="138"/>
                    <a:pt x="216" y="138"/>
                    <a:pt x="216" y="138"/>
                  </a:cubicBezTo>
                  <a:cubicBezTo>
                    <a:pt x="240" y="138"/>
                    <a:pt x="240" y="138"/>
                    <a:pt x="240" y="138"/>
                  </a:cubicBezTo>
                  <a:cubicBezTo>
                    <a:pt x="240" y="39"/>
                    <a:pt x="240" y="39"/>
                    <a:pt x="240" y="39"/>
                  </a:cubicBezTo>
                  <a:cubicBezTo>
                    <a:pt x="221" y="39"/>
                    <a:pt x="221" y="39"/>
                    <a:pt x="221" y="39"/>
                  </a:cubicBezTo>
                  <a:cubicBezTo>
                    <a:pt x="221" y="116"/>
                    <a:pt x="221" y="116"/>
                    <a:pt x="221" y="116"/>
                  </a:cubicBezTo>
                  <a:cubicBezTo>
                    <a:pt x="221" y="120"/>
                    <a:pt x="218" y="124"/>
                    <a:pt x="214" y="124"/>
                  </a:cubicBezTo>
                  <a:cubicBezTo>
                    <a:pt x="209" y="124"/>
                    <a:pt x="206" y="120"/>
                    <a:pt x="206" y="116"/>
                  </a:cubicBezTo>
                  <a:cubicBezTo>
                    <a:pt x="206" y="39"/>
                    <a:pt x="206" y="39"/>
                    <a:pt x="206" y="39"/>
                  </a:cubicBezTo>
                  <a:cubicBezTo>
                    <a:pt x="187" y="39"/>
                    <a:pt x="187" y="39"/>
                    <a:pt x="187" y="39"/>
                  </a:cubicBezTo>
                  <a:cubicBezTo>
                    <a:pt x="187" y="106"/>
                    <a:pt x="187" y="106"/>
                    <a:pt x="187" y="106"/>
                  </a:cubicBezTo>
                  <a:cubicBezTo>
                    <a:pt x="187" y="114"/>
                    <a:pt x="187" y="120"/>
                    <a:pt x="187" y="123"/>
                  </a:cubicBezTo>
                  <a:cubicBezTo>
                    <a:pt x="188" y="126"/>
                    <a:pt x="188" y="128"/>
                    <a:pt x="189" y="131"/>
                  </a:cubicBezTo>
                  <a:close/>
                  <a:moveTo>
                    <a:pt x="119" y="75"/>
                  </a:moveTo>
                  <a:cubicBezTo>
                    <a:pt x="119" y="66"/>
                    <a:pt x="120" y="58"/>
                    <a:pt x="121" y="53"/>
                  </a:cubicBezTo>
                  <a:cubicBezTo>
                    <a:pt x="123" y="48"/>
                    <a:pt x="126" y="43"/>
                    <a:pt x="130" y="40"/>
                  </a:cubicBezTo>
                  <a:cubicBezTo>
                    <a:pt x="134" y="37"/>
                    <a:pt x="139" y="35"/>
                    <a:pt x="146" y="35"/>
                  </a:cubicBezTo>
                  <a:cubicBezTo>
                    <a:pt x="151" y="35"/>
                    <a:pt x="156" y="36"/>
                    <a:pt x="159" y="38"/>
                  </a:cubicBezTo>
                  <a:cubicBezTo>
                    <a:pt x="163" y="40"/>
                    <a:pt x="166" y="43"/>
                    <a:pt x="168" y="46"/>
                  </a:cubicBezTo>
                  <a:cubicBezTo>
                    <a:pt x="170" y="50"/>
                    <a:pt x="172" y="53"/>
                    <a:pt x="173" y="57"/>
                  </a:cubicBezTo>
                  <a:cubicBezTo>
                    <a:pt x="173" y="60"/>
                    <a:pt x="174" y="66"/>
                    <a:pt x="174" y="73"/>
                  </a:cubicBezTo>
                  <a:cubicBezTo>
                    <a:pt x="174" y="98"/>
                    <a:pt x="174" y="98"/>
                    <a:pt x="174" y="98"/>
                  </a:cubicBezTo>
                  <a:cubicBezTo>
                    <a:pt x="174" y="107"/>
                    <a:pt x="173" y="114"/>
                    <a:pt x="173" y="118"/>
                  </a:cubicBezTo>
                  <a:cubicBezTo>
                    <a:pt x="172" y="122"/>
                    <a:pt x="170" y="126"/>
                    <a:pt x="168" y="130"/>
                  </a:cubicBezTo>
                  <a:cubicBezTo>
                    <a:pt x="166" y="134"/>
                    <a:pt x="163" y="137"/>
                    <a:pt x="159" y="138"/>
                  </a:cubicBezTo>
                  <a:cubicBezTo>
                    <a:pt x="155" y="140"/>
                    <a:pt x="151" y="141"/>
                    <a:pt x="147" y="141"/>
                  </a:cubicBezTo>
                  <a:cubicBezTo>
                    <a:pt x="141" y="141"/>
                    <a:pt x="137" y="140"/>
                    <a:pt x="133" y="139"/>
                  </a:cubicBezTo>
                  <a:cubicBezTo>
                    <a:pt x="129" y="137"/>
                    <a:pt x="127" y="135"/>
                    <a:pt x="125" y="132"/>
                  </a:cubicBezTo>
                  <a:cubicBezTo>
                    <a:pt x="122" y="129"/>
                    <a:pt x="121" y="125"/>
                    <a:pt x="120" y="121"/>
                  </a:cubicBezTo>
                  <a:cubicBezTo>
                    <a:pt x="119" y="116"/>
                    <a:pt x="119" y="110"/>
                    <a:pt x="119" y="101"/>
                  </a:cubicBezTo>
                  <a:lnTo>
                    <a:pt x="119" y="75"/>
                  </a:lnTo>
                  <a:close/>
                  <a:moveTo>
                    <a:pt x="137" y="114"/>
                  </a:moveTo>
                  <a:cubicBezTo>
                    <a:pt x="137" y="120"/>
                    <a:pt x="141" y="125"/>
                    <a:pt x="146" y="125"/>
                  </a:cubicBezTo>
                  <a:cubicBezTo>
                    <a:pt x="151" y="125"/>
                    <a:pt x="156" y="120"/>
                    <a:pt x="156" y="114"/>
                  </a:cubicBezTo>
                  <a:cubicBezTo>
                    <a:pt x="156" y="62"/>
                    <a:pt x="156" y="62"/>
                    <a:pt x="156" y="62"/>
                  </a:cubicBezTo>
                  <a:cubicBezTo>
                    <a:pt x="156" y="56"/>
                    <a:pt x="151" y="52"/>
                    <a:pt x="146" y="52"/>
                  </a:cubicBezTo>
                  <a:cubicBezTo>
                    <a:pt x="141" y="52"/>
                    <a:pt x="137" y="56"/>
                    <a:pt x="137" y="62"/>
                  </a:cubicBezTo>
                  <a:lnTo>
                    <a:pt x="137" y="114"/>
                  </a:lnTo>
                  <a:close/>
                  <a:moveTo>
                    <a:pt x="73" y="141"/>
                  </a:moveTo>
                  <a:cubicBezTo>
                    <a:pt x="95" y="141"/>
                    <a:pt x="95" y="141"/>
                    <a:pt x="95" y="141"/>
                  </a:cubicBezTo>
                  <a:cubicBezTo>
                    <a:pt x="95" y="65"/>
                    <a:pt x="95" y="65"/>
                    <a:pt x="95" y="65"/>
                  </a:cubicBezTo>
                  <a:cubicBezTo>
                    <a:pt x="121" y="0"/>
                    <a:pt x="121" y="0"/>
                    <a:pt x="121" y="0"/>
                  </a:cubicBezTo>
                  <a:cubicBezTo>
                    <a:pt x="97" y="0"/>
                    <a:pt x="97" y="0"/>
                    <a:pt x="97" y="0"/>
                  </a:cubicBezTo>
                  <a:cubicBezTo>
                    <a:pt x="83" y="48"/>
                    <a:pt x="83" y="48"/>
                    <a:pt x="83" y="48"/>
                  </a:cubicBezTo>
                  <a:cubicBezTo>
                    <a:pt x="69" y="0"/>
                    <a:pt x="69" y="0"/>
                    <a:pt x="69" y="0"/>
                  </a:cubicBezTo>
                  <a:cubicBezTo>
                    <a:pt x="45" y="0"/>
                    <a:pt x="45" y="0"/>
                    <a:pt x="45" y="0"/>
                  </a:cubicBezTo>
                  <a:cubicBezTo>
                    <a:pt x="73" y="65"/>
                    <a:pt x="73" y="65"/>
                    <a:pt x="73" y="65"/>
                  </a:cubicBezTo>
                  <a:lnTo>
                    <a:pt x="73" y="141"/>
                  </a:lnTo>
                  <a:close/>
                </a:path>
              </a:pathLst>
            </a:custGeom>
            <a:solidFill>
              <a:schemeClr val="bg1"/>
            </a:solidFill>
            <a:ln>
              <a:noFill/>
            </a:ln>
          </p:spPr>
          <p:txBody>
            <a:bodyPr vert="horz" wrap="square" lIns="182843" tIns="91422" rIns="182843" bIns="91422" numCol="1" anchor="t" anchorCtr="0" compatLnSpc="1"/>
            <a:lstStyle/>
            <a:p>
              <a:endParaRPr lang="id-ID" dirty="0">
                <a:latin typeface="Calibri Light" panose="020F0302020204030204"/>
              </a:endParaRPr>
            </a:p>
          </p:txBody>
        </p:sp>
      </p:grpSp>
      <p:grpSp>
        <p:nvGrpSpPr>
          <p:cNvPr id="174" name="Group 173"/>
          <p:cNvGrpSpPr/>
          <p:nvPr/>
        </p:nvGrpSpPr>
        <p:grpSpPr>
          <a:xfrm>
            <a:off x="8047556" y="3259480"/>
            <a:ext cx="2017820" cy="3243187"/>
            <a:chOff x="12069389" y="1216464"/>
            <a:chExt cx="2017820" cy="3243187"/>
          </a:xfrm>
        </p:grpSpPr>
        <p:sp>
          <p:nvSpPr>
            <p:cNvPr id="175" name="Oval 174"/>
            <p:cNvSpPr/>
            <p:nvPr/>
          </p:nvSpPr>
          <p:spPr>
            <a:xfrm>
              <a:off x="12069389" y="2441305"/>
              <a:ext cx="2017820" cy="2018346"/>
            </a:xfrm>
            <a:prstGeom prst="ellipse">
              <a:avLst/>
            </a:prstGeom>
            <a:solidFill>
              <a:schemeClr val="bg1">
                <a:alpha val="80000"/>
              </a:schemeClr>
            </a:solidFill>
            <a:ln w="254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182843" tIns="91422" rIns="182843" bIns="91422" rtlCol="0" anchor="ctr"/>
            <a:lstStyle/>
            <a:p>
              <a:pPr algn="ctr"/>
              <a:endParaRPr lang="id-ID" dirty="0">
                <a:latin typeface="Calibri Light" panose="020F0302020204030204"/>
              </a:endParaRPr>
            </a:p>
          </p:txBody>
        </p:sp>
        <p:sp>
          <p:nvSpPr>
            <p:cNvPr id="176" name="Freeform 175"/>
            <p:cNvSpPr/>
            <p:nvPr/>
          </p:nvSpPr>
          <p:spPr>
            <a:xfrm flipV="1">
              <a:off x="12513402" y="1216464"/>
              <a:ext cx="1129790" cy="1512176"/>
            </a:xfrm>
            <a:custGeom>
              <a:avLst/>
              <a:gdLst>
                <a:gd name="connsiteX0" fmla="*/ 228449 w 456898"/>
                <a:gd name="connsiteY0" fmla="*/ 611379 h 611379"/>
                <a:gd name="connsiteX1" fmla="*/ 456898 w 456898"/>
                <a:gd name="connsiteY1" fmla="*/ 382930 h 611379"/>
                <a:gd name="connsiteX2" fmla="*/ 317372 w 456898"/>
                <a:gd name="connsiteY2" fmla="*/ 172434 h 611379"/>
                <a:gd name="connsiteX3" fmla="*/ 299993 w 456898"/>
                <a:gd name="connsiteY3" fmla="*/ 168925 h 611379"/>
                <a:gd name="connsiteX4" fmla="*/ 228448 w 456898"/>
                <a:gd name="connsiteY4" fmla="*/ 0 h 611379"/>
                <a:gd name="connsiteX5" fmla="*/ 156903 w 456898"/>
                <a:gd name="connsiteY5" fmla="*/ 168926 h 611379"/>
                <a:gd name="connsiteX6" fmla="*/ 139526 w 456898"/>
                <a:gd name="connsiteY6" fmla="*/ 172434 h 611379"/>
                <a:gd name="connsiteX7" fmla="*/ 0 w 456898"/>
                <a:gd name="connsiteY7" fmla="*/ 382930 h 611379"/>
                <a:gd name="connsiteX8" fmla="*/ 228449 w 456898"/>
                <a:gd name="connsiteY8" fmla="*/ 611379 h 611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6898" h="611379">
                  <a:moveTo>
                    <a:pt x="228449" y="611379"/>
                  </a:moveTo>
                  <a:cubicBezTo>
                    <a:pt x="354618" y="611379"/>
                    <a:pt x="456898" y="509099"/>
                    <a:pt x="456898" y="382930"/>
                  </a:cubicBezTo>
                  <a:cubicBezTo>
                    <a:pt x="456898" y="288303"/>
                    <a:pt x="399366" y="207114"/>
                    <a:pt x="317372" y="172434"/>
                  </a:cubicBezTo>
                  <a:lnTo>
                    <a:pt x="299993" y="168925"/>
                  </a:lnTo>
                  <a:lnTo>
                    <a:pt x="228448" y="0"/>
                  </a:lnTo>
                  <a:lnTo>
                    <a:pt x="156903" y="168926"/>
                  </a:lnTo>
                  <a:lnTo>
                    <a:pt x="139526" y="172434"/>
                  </a:lnTo>
                  <a:cubicBezTo>
                    <a:pt x="57532" y="207114"/>
                    <a:pt x="0" y="288303"/>
                    <a:pt x="0" y="382930"/>
                  </a:cubicBezTo>
                  <a:cubicBezTo>
                    <a:pt x="0" y="509099"/>
                    <a:pt x="102280" y="611379"/>
                    <a:pt x="228449" y="611379"/>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182843" tIns="91422" rIns="182843" bIns="91422" rtlCol="0" anchor="ctr"/>
            <a:lstStyle/>
            <a:p>
              <a:pPr algn="ctr"/>
              <a:endParaRPr lang="id-ID" dirty="0">
                <a:latin typeface="Calibri Light" panose="020F0302020204030204"/>
              </a:endParaRPr>
            </a:p>
          </p:txBody>
        </p:sp>
        <p:sp>
          <p:nvSpPr>
            <p:cNvPr id="177" name="Freeform 26"/>
            <p:cNvSpPr>
              <a:spLocks noEditPoints="1"/>
            </p:cNvSpPr>
            <p:nvPr/>
          </p:nvSpPr>
          <p:spPr bwMode="auto">
            <a:xfrm flipH="1">
              <a:off x="12474886" y="2757869"/>
              <a:ext cx="1206826" cy="1416798"/>
            </a:xfrm>
            <a:custGeom>
              <a:avLst/>
              <a:gdLst>
                <a:gd name="T0" fmla="*/ 565 w 631"/>
                <a:gd name="T1" fmla="*/ 585 h 741"/>
                <a:gd name="T2" fmla="*/ 545 w 631"/>
                <a:gd name="T3" fmla="*/ 531 h 741"/>
                <a:gd name="T4" fmla="*/ 567 w 631"/>
                <a:gd name="T5" fmla="*/ 470 h 741"/>
                <a:gd name="T6" fmla="*/ 568 w 631"/>
                <a:gd name="T7" fmla="*/ 407 h 741"/>
                <a:gd name="T8" fmla="*/ 568 w 631"/>
                <a:gd name="T9" fmla="*/ 345 h 741"/>
                <a:gd name="T10" fmla="*/ 535 w 631"/>
                <a:gd name="T11" fmla="*/ 208 h 741"/>
                <a:gd name="T12" fmla="*/ 476 w 631"/>
                <a:gd name="T13" fmla="*/ 107 h 741"/>
                <a:gd name="T14" fmla="*/ 270 w 631"/>
                <a:gd name="T15" fmla="*/ 60 h 741"/>
                <a:gd name="T16" fmla="*/ 146 w 631"/>
                <a:gd name="T17" fmla="*/ 128 h 741"/>
                <a:gd name="T18" fmla="*/ 102 w 631"/>
                <a:gd name="T19" fmla="*/ 207 h 741"/>
                <a:gd name="T20" fmla="*/ 63 w 631"/>
                <a:gd name="T21" fmla="*/ 310 h 741"/>
                <a:gd name="T22" fmla="*/ 64 w 631"/>
                <a:gd name="T23" fmla="*/ 390 h 741"/>
                <a:gd name="T24" fmla="*/ 69 w 631"/>
                <a:gd name="T25" fmla="*/ 482 h 741"/>
                <a:gd name="T26" fmla="*/ 83 w 631"/>
                <a:gd name="T27" fmla="*/ 539 h 741"/>
                <a:gd name="T28" fmla="*/ 67 w 631"/>
                <a:gd name="T29" fmla="*/ 585 h 741"/>
                <a:gd name="T30" fmla="*/ 2 w 631"/>
                <a:gd name="T31" fmla="*/ 678 h 741"/>
                <a:gd name="T32" fmla="*/ 23 w 631"/>
                <a:gd name="T33" fmla="*/ 741 h 741"/>
                <a:gd name="T34" fmla="*/ 609 w 631"/>
                <a:gd name="T35" fmla="*/ 741 h 741"/>
                <a:gd name="T36" fmla="*/ 630 w 631"/>
                <a:gd name="T37" fmla="*/ 678 h 741"/>
                <a:gd name="T38" fmla="*/ 565 w 631"/>
                <a:gd name="T39" fmla="*/ 585 h 741"/>
                <a:gd name="T40" fmla="*/ 454 w 631"/>
                <a:gd name="T41" fmla="*/ 282 h 741"/>
                <a:gd name="T42" fmla="*/ 452 w 631"/>
                <a:gd name="T43" fmla="*/ 281 h 741"/>
                <a:gd name="T44" fmla="*/ 482 w 631"/>
                <a:gd name="T45" fmla="*/ 305 h 741"/>
                <a:gd name="T46" fmla="*/ 470 w 631"/>
                <a:gd name="T47" fmla="*/ 374 h 741"/>
                <a:gd name="T48" fmla="*/ 460 w 631"/>
                <a:gd name="T49" fmla="*/ 373 h 741"/>
                <a:gd name="T50" fmla="*/ 454 w 631"/>
                <a:gd name="T51" fmla="*/ 282 h 741"/>
                <a:gd name="T52" fmla="*/ 150 w 631"/>
                <a:gd name="T53" fmla="*/ 302 h 741"/>
                <a:gd name="T54" fmla="*/ 184 w 631"/>
                <a:gd name="T55" fmla="*/ 292 h 741"/>
                <a:gd name="T56" fmla="*/ 194 w 631"/>
                <a:gd name="T57" fmla="*/ 284 h 741"/>
                <a:gd name="T58" fmla="*/ 211 w 631"/>
                <a:gd name="T59" fmla="*/ 198 h 741"/>
                <a:gd name="T60" fmla="*/ 213 w 631"/>
                <a:gd name="T61" fmla="*/ 195 h 741"/>
                <a:gd name="T62" fmla="*/ 316 w 631"/>
                <a:gd name="T63" fmla="*/ 252 h 741"/>
                <a:gd name="T64" fmla="*/ 329 w 631"/>
                <a:gd name="T65" fmla="*/ 253 h 741"/>
                <a:gd name="T66" fmla="*/ 394 w 631"/>
                <a:gd name="T67" fmla="*/ 315 h 741"/>
                <a:gd name="T68" fmla="*/ 410 w 631"/>
                <a:gd name="T69" fmla="*/ 360 h 741"/>
                <a:gd name="T70" fmla="*/ 435 w 631"/>
                <a:gd name="T71" fmla="*/ 412 h 741"/>
                <a:gd name="T72" fmla="*/ 316 w 631"/>
                <a:gd name="T73" fmla="*/ 493 h 741"/>
                <a:gd name="T74" fmla="*/ 316 w 631"/>
                <a:gd name="T75" fmla="*/ 493 h 741"/>
                <a:gd name="T76" fmla="*/ 188 w 631"/>
                <a:gd name="T77" fmla="*/ 394 h 741"/>
                <a:gd name="T78" fmla="*/ 150 w 631"/>
                <a:gd name="T79" fmla="*/ 302 h 741"/>
                <a:gd name="T80" fmla="*/ 114 w 631"/>
                <a:gd name="T81" fmla="*/ 589 h 741"/>
                <a:gd name="T82" fmla="*/ 200 w 631"/>
                <a:gd name="T83" fmla="*/ 563 h 741"/>
                <a:gd name="T84" fmla="*/ 240 w 631"/>
                <a:gd name="T85" fmla="*/ 493 h 741"/>
                <a:gd name="T86" fmla="*/ 316 w 631"/>
                <a:gd name="T87" fmla="*/ 515 h 741"/>
                <a:gd name="T88" fmla="*/ 316 w 631"/>
                <a:gd name="T89" fmla="*/ 515 h 741"/>
                <a:gd name="T90" fmla="*/ 391 w 631"/>
                <a:gd name="T91" fmla="*/ 493 h 741"/>
                <a:gd name="T92" fmla="*/ 431 w 631"/>
                <a:gd name="T93" fmla="*/ 563 h 741"/>
                <a:gd name="T94" fmla="*/ 519 w 631"/>
                <a:gd name="T95" fmla="*/ 590 h 741"/>
                <a:gd name="T96" fmla="*/ 316 w 631"/>
                <a:gd name="T97" fmla="*/ 661 h 741"/>
                <a:gd name="T98" fmla="*/ 114 w 631"/>
                <a:gd name="T99" fmla="*/ 589 h 741"/>
                <a:gd name="T100" fmla="*/ 318 w 631"/>
                <a:gd name="T101" fmla="*/ 722 h 741"/>
                <a:gd name="T102" fmla="*/ 316 w 631"/>
                <a:gd name="T103" fmla="*/ 722 h 741"/>
                <a:gd name="T104" fmla="*/ 46 w 631"/>
                <a:gd name="T105" fmla="*/ 621 h 741"/>
                <a:gd name="T106" fmla="*/ 67 w 631"/>
                <a:gd name="T107" fmla="*/ 606 h 741"/>
                <a:gd name="T108" fmla="*/ 316 w 631"/>
                <a:gd name="T109" fmla="*/ 697 h 741"/>
                <a:gd name="T110" fmla="*/ 318 w 631"/>
                <a:gd name="T111" fmla="*/ 697 h 741"/>
                <a:gd name="T112" fmla="*/ 564 w 631"/>
                <a:gd name="T113" fmla="*/ 608 h 741"/>
                <a:gd name="T114" fmla="*/ 585 w 631"/>
                <a:gd name="T115" fmla="*/ 624 h 741"/>
                <a:gd name="T116" fmla="*/ 318 w 631"/>
                <a:gd name="T117" fmla="*/ 722 h 7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31" h="741">
                  <a:moveTo>
                    <a:pt x="565" y="585"/>
                  </a:moveTo>
                  <a:cubicBezTo>
                    <a:pt x="577" y="562"/>
                    <a:pt x="566" y="543"/>
                    <a:pt x="545" y="531"/>
                  </a:cubicBezTo>
                  <a:cubicBezTo>
                    <a:pt x="517" y="515"/>
                    <a:pt x="536" y="486"/>
                    <a:pt x="567" y="470"/>
                  </a:cubicBezTo>
                  <a:cubicBezTo>
                    <a:pt x="597" y="454"/>
                    <a:pt x="607" y="426"/>
                    <a:pt x="568" y="407"/>
                  </a:cubicBezTo>
                  <a:cubicBezTo>
                    <a:pt x="530" y="387"/>
                    <a:pt x="532" y="381"/>
                    <a:pt x="568" y="345"/>
                  </a:cubicBezTo>
                  <a:cubicBezTo>
                    <a:pt x="604" y="308"/>
                    <a:pt x="586" y="222"/>
                    <a:pt x="535" y="208"/>
                  </a:cubicBezTo>
                  <a:cubicBezTo>
                    <a:pt x="484" y="194"/>
                    <a:pt x="497" y="166"/>
                    <a:pt x="476" y="107"/>
                  </a:cubicBezTo>
                  <a:cubicBezTo>
                    <a:pt x="456" y="51"/>
                    <a:pt x="319" y="0"/>
                    <a:pt x="270" y="60"/>
                  </a:cubicBezTo>
                  <a:cubicBezTo>
                    <a:pt x="236" y="23"/>
                    <a:pt x="161" y="73"/>
                    <a:pt x="146" y="128"/>
                  </a:cubicBezTo>
                  <a:cubicBezTo>
                    <a:pt x="131" y="184"/>
                    <a:pt x="142" y="199"/>
                    <a:pt x="102" y="207"/>
                  </a:cubicBezTo>
                  <a:cubicBezTo>
                    <a:pt x="62" y="215"/>
                    <a:pt x="37" y="273"/>
                    <a:pt x="63" y="310"/>
                  </a:cubicBezTo>
                  <a:cubicBezTo>
                    <a:pt x="89" y="346"/>
                    <a:pt x="101" y="363"/>
                    <a:pt x="64" y="390"/>
                  </a:cubicBezTo>
                  <a:cubicBezTo>
                    <a:pt x="27" y="417"/>
                    <a:pt x="34" y="465"/>
                    <a:pt x="69" y="482"/>
                  </a:cubicBezTo>
                  <a:cubicBezTo>
                    <a:pt x="104" y="498"/>
                    <a:pt x="111" y="523"/>
                    <a:pt x="83" y="539"/>
                  </a:cubicBezTo>
                  <a:cubicBezTo>
                    <a:pt x="63" y="551"/>
                    <a:pt x="53" y="568"/>
                    <a:pt x="67" y="585"/>
                  </a:cubicBezTo>
                  <a:cubicBezTo>
                    <a:pt x="29" y="603"/>
                    <a:pt x="0" y="629"/>
                    <a:pt x="2" y="678"/>
                  </a:cubicBezTo>
                  <a:cubicBezTo>
                    <a:pt x="2" y="699"/>
                    <a:pt x="10" y="720"/>
                    <a:pt x="23" y="741"/>
                  </a:cubicBezTo>
                  <a:cubicBezTo>
                    <a:pt x="609" y="741"/>
                    <a:pt x="609" y="741"/>
                    <a:pt x="609" y="741"/>
                  </a:cubicBezTo>
                  <a:cubicBezTo>
                    <a:pt x="621" y="720"/>
                    <a:pt x="629" y="699"/>
                    <a:pt x="630" y="678"/>
                  </a:cubicBezTo>
                  <a:cubicBezTo>
                    <a:pt x="631" y="629"/>
                    <a:pt x="603" y="603"/>
                    <a:pt x="565" y="585"/>
                  </a:cubicBezTo>
                  <a:close/>
                  <a:moveTo>
                    <a:pt x="454" y="282"/>
                  </a:moveTo>
                  <a:cubicBezTo>
                    <a:pt x="453" y="281"/>
                    <a:pt x="452" y="281"/>
                    <a:pt x="452" y="281"/>
                  </a:cubicBezTo>
                  <a:cubicBezTo>
                    <a:pt x="467" y="252"/>
                    <a:pt x="479" y="289"/>
                    <a:pt x="482" y="305"/>
                  </a:cubicBezTo>
                  <a:cubicBezTo>
                    <a:pt x="486" y="328"/>
                    <a:pt x="481" y="355"/>
                    <a:pt x="470" y="374"/>
                  </a:cubicBezTo>
                  <a:cubicBezTo>
                    <a:pt x="467" y="373"/>
                    <a:pt x="464" y="373"/>
                    <a:pt x="460" y="373"/>
                  </a:cubicBezTo>
                  <a:cubicBezTo>
                    <a:pt x="411" y="378"/>
                    <a:pt x="527" y="312"/>
                    <a:pt x="454" y="282"/>
                  </a:cubicBezTo>
                  <a:close/>
                  <a:moveTo>
                    <a:pt x="150" y="302"/>
                  </a:moveTo>
                  <a:cubicBezTo>
                    <a:pt x="156" y="273"/>
                    <a:pt x="172" y="265"/>
                    <a:pt x="184" y="292"/>
                  </a:cubicBezTo>
                  <a:cubicBezTo>
                    <a:pt x="194" y="314"/>
                    <a:pt x="196" y="325"/>
                    <a:pt x="194" y="284"/>
                  </a:cubicBezTo>
                  <a:cubicBezTo>
                    <a:pt x="193" y="256"/>
                    <a:pt x="199" y="226"/>
                    <a:pt x="211" y="198"/>
                  </a:cubicBezTo>
                  <a:cubicBezTo>
                    <a:pt x="212" y="197"/>
                    <a:pt x="212" y="196"/>
                    <a:pt x="213" y="195"/>
                  </a:cubicBezTo>
                  <a:cubicBezTo>
                    <a:pt x="232" y="223"/>
                    <a:pt x="270" y="249"/>
                    <a:pt x="316" y="252"/>
                  </a:cubicBezTo>
                  <a:cubicBezTo>
                    <a:pt x="321" y="252"/>
                    <a:pt x="325" y="253"/>
                    <a:pt x="329" y="253"/>
                  </a:cubicBezTo>
                  <a:cubicBezTo>
                    <a:pt x="417" y="251"/>
                    <a:pt x="322" y="306"/>
                    <a:pt x="394" y="315"/>
                  </a:cubicBezTo>
                  <a:cubicBezTo>
                    <a:pt x="446" y="322"/>
                    <a:pt x="436" y="331"/>
                    <a:pt x="410" y="360"/>
                  </a:cubicBezTo>
                  <a:cubicBezTo>
                    <a:pt x="392" y="380"/>
                    <a:pt x="397" y="406"/>
                    <a:pt x="435" y="412"/>
                  </a:cubicBezTo>
                  <a:cubicBezTo>
                    <a:pt x="410" y="459"/>
                    <a:pt x="370" y="493"/>
                    <a:pt x="316" y="493"/>
                  </a:cubicBezTo>
                  <a:cubicBezTo>
                    <a:pt x="316" y="493"/>
                    <a:pt x="316" y="493"/>
                    <a:pt x="316" y="493"/>
                  </a:cubicBezTo>
                  <a:cubicBezTo>
                    <a:pt x="256" y="493"/>
                    <a:pt x="212" y="451"/>
                    <a:pt x="188" y="394"/>
                  </a:cubicBezTo>
                  <a:cubicBezTo>
                    <a:pt x="157" y="389"/>
                    <a:pt x="143" y="339"/>
                    <a:pt x="150" y="302"/>
                  </a:cubicBezTo>
                  <a:close/>
                  <a:moveTo>
                    <a:pt x="114" y="589"/>
                  </a:moveTo>
                  <a:cubicBezTo>
                    <a:pt x="141" y="580"/>
                    <a:pt x="171" y="573"/>
                    <a:pt x="200" y="563"/>
                  </a:cubicBezTo>
                  <a:cubicBezTo>
                    <a:pt x="234" y="550"/>
                    <a:pt x="241" y="524"/>
                    <a:pt x="240" y="493"/>
                  </a:cubicBezTo>
                  <a:cubicBezTo>
                    <a:pt x="262" y="507"/>
                    <a:pt x="287" y="515"/>
                    <a:pt x="316" y="515"/>
                  </a:cubicBezTo>
                  <a:cubicBezTo>
                    <a:pt x="316" y="515"/>
                    <a:pt x="316" y="515"/>
                    <a:pt x="316" y="515"/>
                  </a:cubicBezTo>
                  <a:cubicBezTo>
                    <a:pt x="344" y="515"/>
                    <a:pt x="369" y="507"/>
                    <a:pt x="391" y="493"/>
                  </a:cubicBezTo>
                  <a:cubicBezTo>
                    <a:pt x="390" y="524"/>
                    <a:pt x="397" y="550"/>
                    <a:pt x="431" y="563"/>
                  </a:cubicBezTo>
                  <a:cubicBezTo>
                    <a:pt x="461" y="574"/>
                    <a:pt x="492" y="581"/>
                    <a:pt x="519" y="590"/>
                  </a:cubicBezTo>
                  <a:cubicBezTo>
                    <a:pt x="501" y="642"/>
                    <a:pt x="408" y="662"/>
                    <a:pt x="316" y="661"/>
                  </a:cubicBezTo>
                  <a:cubicBezTo>
                    <a:pt x="210" y="660"/>
                    <a:pt x="105" y="630"/>
                    <a:pt x="114" y="589"/>
                  </a:cubicBezTo>
                  <a:close/>
                  <a:moveTo>
                    <a:pt x="318" y="722"/>
                  </a:moveTo>
                  <a:cubicBezTo>
                    <a:pt x="316" y="722"/>
                    <a:pt x="316" y="722"/>
                    <a:pt x="316" y="722"/>
                  </a:cubicBezTo>
                  <a:cubicBezTo>
                    <a:pt x="184" y="722"/>
                    <a:pt x="70" y="685"/>
                    <a:pt x="46" y="621"/>
                  </a:cubicBezTo>
                  <a:cubicBezTo>
                    <a:pt x="52" y="616"/>
                    <a:pt x="59" y="611"/>
                    <a:pt x="67" y="606"/>
                  </a:cubicBezTo>
                  <a:cubicBezTo>
                    <a:pt x="78" y="664"/>
                    <a:pt x="187" y="697"/>
                    <a:pt x="316" y="697"/>
                  </a:cubicBezTo>
                  <a:cubicBezTo>
                    <a:pt x="318" y="697"/>
                    <a:pt x="318" y="697"/>
                    <a:pt x="318" y="697"/>
                  </a:cubicBezTo>
                  <a:cubicBezTo>
                    <a:pt x="448" y="697"/>
                    <a:pt x="551" y="665"/>
                    <a:pt x="564" y="608"/>
                  </a:cubicBezTo>
                  <a:cubicBezTo>
                    <a:pt x="572" y="613"/>
                    <a:pt x="578" y="618"/>
                    <a:pt x="585" y="624"/>
                  </a:cubicBezTo>
                  <a:cubicBezTo>
                    <a:pt x="559" y="687"/>
                    <a:pt x="451" y="722"/>
                    <a:pt x="318" y="722"/>
                  </a:cubicBezTo>
                  <a:close/>
                </a:path>
              </a:pathLst>
            </a:custGeom>
            <a:solidFill>
              <a:schemeClr val="bg1">
                <a:lumMod val="50000"/>
              </a:schemeClr>
            </a:solidFill>
            <a:ln>
              <a:noFill/>
            </a:ln>
          </p:spPr>
          <p:txBody>
            <a:bodyPr vert="horz" wrap="square" lIns="243791" tIns="121896" rIns="243791" bIns="121896" numCol="1" anchor="t" anchorCtr="0" compatLnSpc="1"/>
            <a:lstStyle/>
            <a:p>
              <a:endParaRPr lang="id-ID" sz="4800" dirty="0">
                <a:latin typeface="Calibri Light" panose="020F0302020204030204"/>
              </a:endParaRPr>
            </a:p>
          </p:txBody>
        </p:sp>
        <p:sp>
          <p:nvSpPr>
            <p:cNvPr id="178" name="Freeform 70"/>
            <p:cNvSpPr>
              <a:spLocks noEditPoints="1"/>
            </p:cNvSpPr>
            <p:nvPr/>
          </p:nvSpPr>
          <p:spPr bwMode="auto">
            <a:xfrm>
              <a:off x="12791034" y="1655845"/>
              <a:ext cx="574526" cy="346074"/>
            </a:xfrm>
            <a:custGeom>
              <a:avLst/>
              <a:gdLst>
                <a:gd name="T0" fmla="*/ 290 w 360"/>
                <a:gd name="T1" fmla="*/ 53 h 216"/>
                <a:gd name="T2" fmla="*/ 195 w 360"/>
                <a:gd name="T3" fmla="*/ 134 h 216"/>
                <a:gd name="T4" fmla="*/ 197 w 360"/>
                <a:gd name="T5" fmla="*/ 198 h 216"/>
                <a:gd name="T6" fmla="*/ 247 w 360"/>
                <a:gd name="T7" fmla="*/ 199 h 216"/>
                <a:gd name="T8" fmla="*/ 247 w 360"/>
                <a:gd name="T9" fmla="*/ 215 h 216"/>
                <a:gd name="T10" fmla="*/ 163 w 360"/>
                <a:gd name="T11" fmla="*/ 215 h 216"/>
                <a:gd name="T12" fmla="*/ 90 w 360"/>
                <a:gd name="T13" fmla="*/ 216 h 216"/>
                <a:gd name="T14" fmla="*/ 92 w 360"/>
                <a:gd name="T15" fmla="*/ 201 h 216"/>
                <a:gd name="T16" fmla="*/ 139 w 360"/>
                <a:gd name="T17" fmla="*/ 195 h 216"/>
                <a:gd name="T18" fmla="*/ 140 w 360"/>
                <a:gd name="T19" fmla="*/ 134 h 216"/>
                <a:gd name="T20" fmla="*/ 48 w 360"/>
                <a:gd name="T21" fmla="*/ 22 h 216"/>
                <a:gd name="T22" fmla="*/ 0 w 360"/>
                <a:gd name="T23" fmla="*/ 22 h 216"/>
                <a:gd name="T24" fmla="*/ 0 w 360"/>
                <a:gd name="T25" fmla="*/ 0 h 216"/>
                <a:gd name="T26" fmla="*/ 161 w 360"/>
                <a:gd name="T27" fmla="*/ 0 h 216"/>
                <a:gd name="T28" fmla="*/ 161 w 360"/>
                <a:gd name="T29" fmla="*/ 2 h 216"/>
                <a:gd name="T30" fmla="*/ 161 w 360"/>
                <a:gd name="T31" fmla="*/ 2 h 216"/>
                <a:gd name="T32" fmla="*/ 161 w 360"/>
                <a:gd name="T33" fmla="*/ 5 h 216"/>
                <a:gd name="T34" fmla="*/ 161 w 360"/>
                <a:gd name="T35" fmla="*/ 22 h 216"/>
                <a:gd name="T36" fmla="*/ 112 w 360"/>
                <a:gd name="T37" fmla="*/ 22 h 216"/>
                <a:gd name="T38" fmla="*/ 178 w 360"/>
                <a:gd name="T39" fmla="*/ 110 h 216"/>
                <a:gd name="T40" fmla="*/ 242 w 360"/>
                <a:gd name="T41" fmla="*/ 52 h 216"/>
                <a:gd name="T42" fmla="*/ 204 w 360"/>
                <a:gd name="T43" fmla="*/ 52 h 216"/>
                <a:gd name="T44" fmla="*/ 199 w 360"/>
                <a:gd name="T45" fmla="*/ 29 h 216"/>
                <a:gd name="T46" fmla="*/ 339 w 360"/>
                <a:gd name="T47" fmla="*/ 29 h 216"/>
                <a:gd name="T48" fmla="*/ 338 w 360"/>
                <a:gd name="T49" fmla="*/ 31 h 216"/>
                <a:gd name="T50" fmla="*/ 339 w 360"/>
                <a:gd name="T51" fmla="*/ 31 h 216"/>
                <a:gd name="T52" fmla="*/ 329 w 360"/>
                <a:gd name="T53" fmla="*/ 46 h 216"/>
                <a:gd name="T54" fmla="*/ 328 w 360"/>
                <a:gd name="T55" fmla="*/ 46 h 216"/>
                <a:gd name="T56" fmla="*/ 324 w 360"/>
                <a:gd name="T57" fmla="*/ 52 h 216"/>
                <a:gd name="T58" fmla="*/ 298 w 360"/>
                <a:gd name="T59" fmla="*/ 52 h 216"/>
                <a:gd name="T60" fmla="*/ 290 w 360"/>
                <a:gd name="T61" fmla="*/ 53 h 216"/>
                <a:gd name="T62" fmla="*/ 336 w 360"/>
                <a:gd name="T63" fmla="*/ 193 h 216"/>
                <a:gd name="T64" fmla="*/ 324 w 360"/>
                <a:gd name="T65" fmla="*/ 192 h 216"/>
                <a:gd name="T66" fmla="*/ 310 w 360"/>
                <a:gd name="T67" fmla="*/ 190 h 216"/>
                <a:gd name="T68" fmla="*/ 310 w 360"/>
                <a:gd name="T69" fmla="*/ 214 h 216"/>
                <a:gd name="T70" fmla="*/ 321 w 360"/>
                <a:gd name="T71" fmla="*/ 215 h 216"/>
                <a:gd name="T72" fmla="*/ 333 w 360"/>
                <a:gd name="T73" fmla="*/ 216 h 216"/>
                <a:gd name="T74" fmla="*/ 336 w 360"/>
                <a:gd name="T75" fmla="*/ 193 h 216"/>
                <a:gd name="T76" fmla="*/ 360 w 360"/>
                <a:gd name="T77" fmla="*/ 79 h 216"/>
                <a:gd name="T78" fmla="*/ 313 w 360"/>
                <a:gd name="T79" fmla="*/ 74 h 216"/>
                <a:gd name="T80" fmla="*/ 313 w 360"/>
                <a:gd name="T81" fmla="*/ 175 h 216"/>
                <a:gd name="T82" fmla="*/ 335 w 360"/>
                <a:gd name="T83" fmla="*/ 177 h 216"/>
                <a:gd name="T84" fmla="*/ 360 w 360"/>
                <a:gd name="T85" fmla="*/ 79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60" h="216">
                  <a:moveTo>
                    <a:pt x="290" y="53"/>
                  </a:moveTo>
                  <a:cubicBezTo>
                    <a:pt x="281" y="56"/>
                    <a:pt x="201" y="118"/>
                    <a:pt x="195" y="134"/>
                  </a:cubicBezTo>
                  <a:cubicBezTo>
                    <a:pt x="194" y="139"/>
                    <a:pt x="195" y="190"/>
                    <a:pt x="197" y="198"/>
                  </a:cubicBezTo>
                  <a:cubicBezTo>
                    <a:pt x="202" y="199"/>
                    <a:pt x="240" y="198"/>
                    <a:pt x="247" y="199"/>
                  </a:cubicBezTo>
                  <a:cubicBezTo>
                    <a:pt x="247" y="215"/>
                    <a:pt x="247" y="215"/>
                    <a:pt x="247" y="215"/>
                  </a:cubicBezTo>
                  <a:cubicBezTo>
                    <a:pt x="240" y="215"/>
                    <a:pt x="191" y="215"/>
                    <a:pt x="163" y="215"/>
                  </a:cubicBezTo>
                  <a:cubicBezTo>
                    <a:pt x="149" y="215"/>
                    <a:pt x="104" y="216"/>
                    <a:pt x="90" y="216"/>
                  </a:cubicBezTo>
                  <a:cubicBezTo>
                    <a:pt x="92" y="201"/>
                    <a:pt x="92" y="201"/>
                    <a:pt x="92" y="201"/>
                  </a:cubicBezTo>
                  <a:cubicBezTo>
                    <a:pt x="100" y="200"/>
                    <a:pt x="132" y="202"/>
                    <a:pt x="139" y="195"/>
                  </a:cubicBezTo>
                  <a:cubicBezTo>
                    <a:pt x="142" y="191"/>
                    <a:pt x="141" y="142"/>
                    <a:pt x="140" y="134"/>
                  </a:cubicBezTo>
                  <a:cubicBezTo>
                    <a:pt x="137" y="125"/>
                    <a:pt x="66" y="37"/>
                    <a:pt x="48" y="22"/>
                  </a:cubicBezTo>
                  <a:cubicBezTo>
                    <a:pt x="0" y="22"/>
                    <a:pt x="0" y="22"/>
                    <a:pt x="0" y="22"/>
                  </a:cubicBezTo>
                  <a:cubicBezTo>
                    <a:pt x="0" y="0"/>
                    <a:pt x="0" y="0"/>
                    <a:pt x="0" y="0"/>
                  </a:cubicBezTo>
                  <a:cubicBezTo>
                    <a:pt x="161" y="0"/>
                    <a:pt x="161" y="0"/>
                    <a:pt x="161" y="0"/>
                  </a:cubicBezTo>
                  <a:cubicBezTo>
                    <a:pt x="161" y="2"/>
                    <a:pt x="161" y="2"/>
                    <a:pt x="161" y="2"/>
                  </a:cubicBezTo>
                  <a:cubicBezTo>
                    <a:pt x="161" y="2"/>
                    <a:pt x="161" y="2"/>
                    <a:pt x="161" y="2"/>
                  </a:cubicBezTo>
                  <a:cubicBezTo>
                    <a:pt x="161" y="5"/>
                    <a:pt x="161" y="5"/>
                    <a:pt x="161" y="5"/>
                  </a:cubicBezTo>
                  <a:cubicBezTo>
                    <a:pt x="161" y="22"/>
                    <a:pt x="161" y="22"/>
                    <a:pt x="161" y="22"/>
                  </a:cubicBezTo>
                  <a:cubicBezTo>
                    <a:pt x="112" y="22"/>
                    <a:pt x="112" y="22"/>
                    <a:pt x="112" y="22"/>
                  </a:cubicBezTo>
                  <a:cubicBezTo>
                    <a:pt x="134" y="54"/>
                    <a:pt x="165" y="92"/>
                    <a:pt x="178" y="110"/>
                  </a:cubicBezTo>
                  <a:cubicBezTo>
                    <a:pt x="242" y="52"/>
                    <a:pt x="242" y="52"/>
                    <a:pt x="242" y="52"/>
                  </a:cubicBezTo>
                  <a:cubicBezTo>
                    <a:pt x="204" y="52"/>
                    <a:pt x="204" y="52"/>
                    <a:pt x="204" y="52"/>
                  </a:cubicBezTo>
                  <a:cubicBezTo>
                    <a:pt x="199" y="29"/>
                    <a:pt x="199" y="29"/>
                    <a:pt x="199" y="29"/>
                  </a:cubicBezTo>
                  <a:cubicBezTo>
                    <a:pt x="339" y="29"/>
                    <a:pt x="339" y="29"/>
                    <a:pt x="339" y="29"/>
                  </a:cubicBezTo>
                  <a:cubicBezTo>
                    <a:pt x="338" y="31"/>
                    <a:pt x="338" y="31"/>
                    <a:pt x="338" y="31"/>
                  </a:cubicBezTo>
                  <a:cubicBezTo>
                    <a:pt x="338" y="31"/>
                    <a:pt x="339" y="31"/>
                    <a:pt x="339" y="31"/>
                  </a:cubicBezTo>
                  <a:cubicBezTo>
                    <a:pt x="329" y="46"/>
                    <a:pt x="329" y="46"/>
                    <a:pt x="329" y="46"/>
                  </a:cubicBezTo>
                  <a:cubicBezTo>
                    <a:pt x="329" y="46"/>
                    <a:pt x="328" y="46"/>
                    <a:pt x="328" y="46"/>
                  </a:cubicBezTo>
                  <a:cubicBezTo>
                    <a:pt x="324" y="52"/>
                    <a:pt x="324" y="52"/>
                    <a:pt x="324" y="52"/>
                  </a:cubicBezTo>
                  <a:cubicBezTo>
                    <a:pt x="298" y="52"/>
                    <a:pt x="298" y="52"/>
                    <a:pt x="298" y="52"/>
                  </a:cubicBezTo>
                  <a:cubicBezTo>
                    <a:pt x="295" y="52"/>
                    <a:pt x="292" y="53"/>
                    <a:pt x="290" y="53"/>
                  </a:cubicBezTo>
                  <a:close/>
                  <a:moveTo>
                    <a:pt x="336" y="193"/>
                  </a:moveTo>
                  <a:cubicBezTo>
                    <a:pt x="324" y="192"/>
                    <a:pt x="324" y="192"/>
                    <a:pt x="324" y="192"/>
                  </a:cubicBezTo>
                  <a:cubicBezTo>
                    <a:pt x="310" y="190"/>
                    <a:pt x="310" y="190"/>
                    <a:pt x="310" y="190"/>
                  </a:cubicBezTo>
                  <a:cubicBezTo>
                    <a:pt x="310" y="214"/>
                    <a:pt x="310" y="214"/>
                    <a:pt x="310" y="214"/>
                  </a:cubicBezTo>
                  <a:cubicBezTo>
                    <a:pt x="321" y="215"/>
                    <a:pt x="321" y="215"/>
                    <a:pt x="321" y="215"/>
                  </a:cubicBezTo>
                  <a:cubicBezTo>
                    <a:pt x="333" y="216"/>
                    <a:pt x="333" y="216"/>
                    <a:pt x="333" y="216"/>
                  </a:cubicBezTo>
                  <a:lnTo>
                    <a:pt x="336" y="193"/>
                  </a:lnTo>
                  <a:close/>
                  <a:moveTo>
                    <a:pt x="360" y="79"/>
                  </a:moveTo>
                  <a:cubicBezTo>
                    <a:pt x="356" y="79"/>
                    <a:pt x="318" y="75"/>
                    <a:pt x="313" y="74"/>
                  </a:cubicBezTo>
                  <a:cubicBezTo>
                    <a:pt x="313" y="175"/>
                    <a:pt x="313" y="175"/>
                    <a:pt x="313" y="175"/>
                  </a:cubicBezTo>
                  <a:cubicBezTo>
                    <a:pt x="335" y="177"/>
                    <a:pt x="335" y="177"/>
                    <a:pt x="335" y="177"/>
                  </a:cubicBezTo>
                  <a:lnTo>
                    <a:pt x="360" y="79"/>
                  </a:lnTo>
                  <a:close/>
                </a:path>
              </a:pathLst>
            </a:custGeom>
            <a:solidFill>
              <a:schemeClr val="bg1"/>
            </a:solidFill>
            <a:ln>
              <a:noFill/>
            </a:ln>
          </p:spPr>
          <p:txBody>
            <a:bodyPr vert="horz" wrap="square" lIns="182843" tIns="91422" rIns="182843" bIns="91422" numCol="1" anchor="t" anchorCtr="0" compatLnSpc="1"/>
            <a:lstStyle/>
            <a:p>
              <a:endParaRPr lang="id-ID" dirty="0">
                <a:latin typeface="Calibri Light" panose="020F0302020204030204"/>
              </a:endParaRPr>
            </a:p>
          </p:txBody>
        </p:sp>
      </p:grpSp>
      <p:grpSp>
        <p:nvGrpSpPr>
          <p:cNvPr id="2" name="Group 1"/>
          <p:cNvGrpSpPr/>
          <p:nvPr/>
        </p:nvGrpSpPr>
        <p:grpSpPr>
          <a:xfrm>
            <a:off x="4879435" y="6714347"/>
            <a:ext cx="2017820" cy="3243187"/>
            <a:chOff x="3940542" y="6827233"/>
            <a:chExt cx="2017820" cy="3243187"/>
          </a:xfrm>
        </p:grpSpPr>
        <p:grpSp>
          <p:nvGrpSpPr>
            <p:cNvPr id="4" name="Group 3"/>
            <p:cNvGrpSpPr/>
            <p:nvPr/>
          </p:nvGrpSpPr>
          <p:grpSpPr>
            <a:xfrm>
              <a:off x="3940542" y="6827233"/>
              <a:ext cx="2017820" cy="3243187"/>
              <a:chOff x="15568778" y="6872248"/>
              <a:chExt cx="2017820" cy="3243187"/>
            </a:xfrm>
          </p:grpSpPr>
          <p:sp>
            <p:nvSpPr>
              <p:cNvPr id="170" name="Oval 169"/>
              <p:cNvSpPr/>
              <p:nvPr/>
            </p:nvSpPr>
            <p:spPr>
              <a:xfrm>
                <a:off x="15568778" y="8097089"/>
                <a:ext cx="2017820" cy="2018346"/>
              </a:xfrm>
              <a:prstGeom prst="ellipse">
                <a:avLst/>
              </a:prstGeom>
              <a:solidFill>
                <a:schemeClr val="bg1">
                  <a:alpha val="80000"/>
                </a:schemeClr>
              </a:solidFill>
              <a:ln w="2540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lIns="182843" tIns="91422" rIns="182843" bIns="91422" rtlCol="0" anchor="ctr"/>
              <a:lstStyle/>
              <a:p>
                <a:pPr algn="ctr"/>
                <a:endParaRPr lang="id-ID" dirty="0">
                  <a:latin typeface="Calibri Light" panose="020F0302020204030204"/>
                </a:endParaRPr>
              </a:p>
            </p:txBody>
          </p:sp>
          <p:sp>
            <p:nvSpPr>
              <p:cNvPr id="171" name="Freeform 170"/>
              <p:cNvSpPr/>
              <p:nvPr/>
            </p:nvSpPr>
            <p:spPr>
              <a:xfrm flipV="1">
                <a:off x="16012791" y="6872248"/>
                <a:ext cx="1129790" cy="1512176"/>
              </a:xfrm>
              <a:custGeom>
                <a:avLst/>
                <a:gdLst>
                  <a:gd name="connsiteX0" fmla="*/ 228449 w 456898"/>
                  <a:gd name="connsiteY0" fmla="*/ 611379 h 611379"/>
                  <a:gd name="connsiteX1" fmla="*/ 456898 w 456898"/>
                  <a:gd name="connsiteY1" fmla="*/ 382930 h 611379"/>
                  <a:gd name="connsiteX2" fmla="*/ 317372 w 456898"/>
                  <a:gd name="connsiteY2" fmla="*/ 172434 h 611379"/>
                  <a:gd name="connsiteX3" fmla="*/ 299993 w 456898"/>
                  <a:gd name="connsiteY3" fmla="*/ 168925 h 611379"/>
                  <a:gd name="connsiteX4" fmla="*/ 228448 w 456898"/>
                  <a:gd name="connsiteY4" fmla="*/ 0 h 611379"/>
                  <a:gd name="connsiteX5" fmla="*/ 156903 w 456898"/>
                  <a:gd name="connsiteY5" fmla="*/ 168926 h 611379"/>
                  <a:gd name="connsiteX6" fmla="*/ 139526 w 456898"/>
                  <a:gd name="connsiteY6" fmla="*/ 172434 h 611379"/>
                  <a:gd name="connsiteX7" fmla="*/ 0 w 456898"/>
                  <a:gd name="connsiteY7" fmla="*/ 382930 h 611379"/>
                  <a:gd name="connsiteX8" fmla="*/ 228449 w 456898"/>
                  <a:gd name="connsiteY8" fmla="*/ 611379 h 611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6898" h="611379">
                    <a:moveTo>
                      <a:pt x="228449" y="611379"/>
                    </a:moveTo>
                    <a:cubicBezTo>
                      <a:pt x="354618" y="611379"/>
                      <a:pt x="456898" y="509099"/>
                      <a:pt x="456898" y="382930"/>
                    </a:cubicBezTo>
                    <a:cubicBezTo>
                      <a:pt x="456898" y="288303"/>
                      <a:pt x="399366" y="207114"/>
                      <a:pt x="317372" y="172434"/>
                    </a:cubicBezTo>
                    <a:lnTo>
                      <a:pt x="299993" y="168925"/>
                    </a:lnTo>
                    <a:lnTo>
                      <a:pt x="228448" y="0"/>
                    </a:lnTo>
                    <a:lnTo>
                      <a:pt x="156903" y="168926"/>
                    </a:lnTo>
                    <a:lnTo>
                      <a:pt x="139526" y="172434"/>
                    </a:lnTo>
                    <a:cubicBezTo>
                      <a:pt x="57532" y="207114"/>
                      <a:pt x="0" y="288303"/>
                      <a:pt x="0" y="382930"/>
                    </a:cubicBezTo>
                    <a:cubicBezTo>
                      <a:pt x="0" y="509099"/>
                      <a:pt x="102280" y="611379"/>
                      <a:pt x="228449" y="611379"/>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182843" tIns="91422" rIns="182843" bIns="91422" rtlCol="0" anchor="ctr"/>
              <a:lstStyle/>
              <a:p>
                <a:pPr algn="ctr"/>
                <a:endParaRPr lang="id-ID" dirty="0">
                  <a:latin typeface="Calibri Light" panose="020F0302020204030204"/>
                </a:endParaRPr>
              </a:p>
            </p:txBody>
          </p:sp>
          <p:sp>
            <p:nvSpPr>
              <p:cNvPr id="173" name="Freeform 82"/>
              <p:cNvSpPr/>
              <p:nvPr/>
            </p:nvSpPr>
            <p:spPr bwMode="auto">
              <a:xfrm>
                <a:off x="16212420" y="7168057"/>
                <a:ext cx="789292" cy="658646"/>
              </a:xfrm>
              <a:custGeom>
                <a:avLst/>
                <a:gdLst>
                  <a:gd name="T0" fmla="*/ 320 w 360"/>
                  <a:gd name="T1" fmla="*/ 110 h 300"/>
                  <a:gd name="T2" fmla="*/ 359 w 360"/>
                  <a:gd name="T3" fmla="*/ 87 h 300"/>
                  <a:gd name="T4" fmla="*/ 316 w 360"/>
                  <a:gd name="T5" fmla="*/ 92 h 300"/>
                  <a:gd name="T6" fmla="*/ 314 w 360"/>
                  <a:gd name="T7" fmla="*/ 83 h 300"/>
                  <a:gd name="T8" fmla="*/ 238 w 360"/>
                  <a:gd name="T9" fmla="*/ 24 h 300"/>
                  <a:gd name="T10" fmla="*/ 247 w 360"/>
                  <a:gd name="T11" fmla="*/ 21 h 300"/>
                  <a:gd name="T12" fmla="*/ 269 w 360"/>
                  <a:gd name="T13" fmla="*/ 8 h 300"/>
                  <a:gd name="T14" fmla="*/ 234 w 360"/>
                  <a:gd name="T15" fmla="*/ 15 h 300"/>
                  <a:gd name="T16" fmla="*/ 253 w 360"/>
                  <a:gd name="T17" fmla="*/ 0 h 300"/>
                  <a:gd name="T18" fmla="*/ 225 w 360"/>
                  <a:gd name="T19" fmla="*/ 13 h 300"/>
                  <a:gd name="T20" fmla="*/ 230 w 360"/>
                  <a:gd name="T21" fmla="*/ 3 h 300"/>
                  <a:gd name="T22" fmla="*/ 174 w 360"/>
                  <a:gd name="T23" fmla="*/ 90 h 300"/>
                  <a:gd name="T24" fmla="*/ 147 w 360"/>
                  <a:gd name="T25" fmla="*/ 68 h 300"/>
                  <a:gd name="T26" fmla="*/ 54 w 360"/>
                  <a:gd name="T27" fmla="*/ 27 h 300"/>
                  <a:gd name="T28" fmla="*/ 85 w 360"/>
                  <a:gd name="T29" fmla="*/ 72 h 300"/>
                  <a:gd name="T30" fmla="*/ 63 w 360"/>
                  <a:gd name="T31" fmla="*/ 75 h 300"/>
                  <a:gd name="T32" fmla="*/ 103 w 360"/>
                  <a:gd name="T33" fmla="*/ 111 h 300"/>
                  <a:gd name="T34" fmla="*/ 78 w 360"/>
                  <a:gd name="T35" fmla="*/ 121 h 300"/>
                  <a:gd name="T36" fmla="*/ 123 w 360"/>
                  <a:gd name="T37" fmla="*/ 142 h 300"/>
                  <a:gd name="T38" fmla="*/ 134 w 360"/>
                  <a:gd name="T39" fmla="*/ 173 h 300"/>
                  <a:gd name="T40" fmla="*/ 0 w 360"/>
                  <a:gd name="T41" fmla="*/ 177 h 300"/>
                  <a:gd name="T42" fmla="*/ 317 w 360"/>
                  <a:gd name="T43" fmla="*/ 131 h 300"/>
                  <a:gd name="T44" fmla="*/ 360 w 360"/>
                  <a:gd name="T45" fmla="*/ 114 h 300"/>
                  <a:gd name="T46" fmla="*/ 320 w 360"/>
                  <a:gd name="T47" fmla="*/ 110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60" h="300">
                    <a:moveTo>
                      <a:pt x="320" y="110"/>
                    </a:moveTo>
                    <a:cubicBezTo>
                      <a:pt x="340" y="109"/>
                      <a:pt x="354" y="99"/>
                      <a:pt x="359" y="87"/>
                    </a:cubicBezTo>
                    <a:cubicBezTo>
                      <a:pt x="352" y="91"/>
                      <a:pt x="329" y="96"/>
                      <a:pt x="316" y="92"/>
                    </a:cubicBezTo>
                    <a:cubicBezTo>
                      <a:pt x="316" y="89"/>
                      <a:pt x="315" y="86"/>
                      <a:pt x="314" y="83"/>
                    </a:cubicBezTo>
                    <a:cubicBezTo>
                      <a:pt x="305" y="48"/>
                      <a:pt x="272" y="20"/>
                      <a:pt x="238" y="24"/>
                    </a:cubicBezTo>
                    <a:cubicBezTo>
                      <a:pt x="241" y="23"/>
                      <a:pt x="244" y="21"/>
                      <a:pt x="247" y="21"/>
                    </a:cubicBezTo>
                    <a:cubicBezTo>
                      <a:pt x="250" y="19"/>
                      <a:pt x="272" y="16"/>
                      <a:pt x="269" y="8"/>
                    </a:cubicBezTo>
                    <a:cubicBezTo>
                      <a:pt x="266" y="1"/>
                      <a:pt x="239" y="13"/>
                      <a:pt x="234" y="15"/>
                    </a:cubicBezTo>
                    <a:cubicBezTo>
                      <a:pt x="241" y="12"/>
                      <a:pt x="252" y="8"/>
                      <a:pt x="253" y="0"/>
                    </a:cubicBezTo>
                    <a:cubicBezTo>
                      <a:pt x="243" y="1"/>
                      <a:pt x="233" y="6"/>
                      <a:pt x="225" y="13"/>
                    </a:cubicBezTo>
                    <a:cubicBezTo>
                      <a:pt x="228" y="10"/>
                      <a:pt x="230" y="7"/>
                      <a:pt x="230" y="3"/>
                    </a:cubicBezTo>
                    <a:cubicBezTo>
                      <a:pt x="203" y="20"/>
                      <a:pt x="187" y="55"/>
                      <a:pt x="174" y="90"/>
                    </a:cubicBezTo>
                    <a:cubicBezTo>
                      <a:pt x="164" y="80"/>
                      <a:pt x="155" y="72"/>
                      <a:pt x="147" y="68"/>
                    </a:cubicBezTo>
                    <a:cubicBezTo>
                      <a:pt x="124" y="56"/>
                      <a:pt x="97" y="43"/>
                      <a:pt x="54" y="27"/>
                    </a:cubicBezTo>
                    <a:cubicBezTo>
                      <a:pt x="53" y="41"/>
                      <a:pt x="61" y="60"/>
                      <a:pt x="85" y="72"/>
                    </a:cubicBezTo>
                    <a:cubicBezTo>
                      <a:pt x="80" y="72"/>
                      <a:pt x="70" y="73"/>
                      <a:pt x="63" y="75"/>
                    </a:cubicBezTo>
                    <a:cubicBezTo>
                      <a:pt x="66" y="91"/>
                      <a:pt x="76" y="104"/>
                      <a:pt x="103" y="111"/>
                    </a:cubicBezTo>
                    <a:cubicBezTo>
                      <a:pt x="91" y="112"/>
                      <a:pt x="84" y="114"/>
                      <a:pt x="78" y="121"/>
                    </a:cubicBezTo>
                    <a:cubicBezTo>
                      <a:pt x="84" y="132"/>
                      <a:pt x="98" y="145"/>
                      <a:pt x="123" y="142"/>
                    </a:cubicBezTo>
                    <a:cubicBezTo>
                      <a:pt x="95" y="154"/>
                      <a:pt x="111" y="176"/>
                      <a:pt x="134" y="173"/>
                    </a:cubicBezTo>
                    <a:cubicBezTo>
                      <a:pt x="96" y="213"/>
                      <a:pt x="35" y="210"/>
                      <a:pt x="0" y="177"/>
                    </a:cubicBezTo>
                    <a:cubicBezTo>
                      <a:pt x="91" y="300"/>
                      <a:pt x="288" y="250"/>
                      <a:pt x="317" y="131"/>
                    </a:cubicBezTo>
                    <a:cubicBezTo>
                      <a:pt x="339" y="131"/>
                      <a:pt x="352" y="123"/>
                      <a:pt x="360" y="114"/>
                    </a:cubicBezTo>
                    <a:cubicBezTo>
                      <a:pt x="348" y="117"/>
                      <a:pt x="329" y="114"/>
                      <a:pt x="320" y="110"/>
                    </a:cubicBezTo>
                    <a:close/>
                  </a:path>
                </a:pathLst>
              </a:custGeom>
              <a:solidFill>
                <a:schemeClr val="bg1"/>
              </a:solidFill>
              <a:ln>
                <a:noFill/>
              </a:ln>
            </p:spPr>
            <p:txBody>
              <a:bodyPr vert="horz" wrap="square" lIns="182843" tIns="91422" rIns="182843" bIns="91422" numCol="1" anchor="t" anchorCtr="0" compatLnSpc="1"/>
              <a:lstStyle/>
              <a:p>
                <a:endParaRPr lang="id-ID" dirty="0">
                  <a:latin typeface="Calibri Light" panose="020F0302020204030204"/>
                </a:endParaRPr>
              </a:p>
            </p:txBody>
          </p:sp>
        </p:grpSp>
        <p:sp>
          <p:nvSpPr>
            <p:cNvPr id="183" name="Freeform 26"/>
            <p:cNvSpPr>
              <a:spLocks noEditPoints="1"/>
            </p:cNvSpPr>
            <p:nvPr/>
          </p:nvSpPr>
          <p:spPr bwMode="auto">
            <a:xfrm flipH="1">
              <a:off x="4345666" y="8339409"/>
              <a:ext cx="1206826" cy="1416798"/>
            </a:xfrm>
            <a:custGeom>
              <a:avLst/>
              <a:gdLst>
                <a:gd name="T0" fmla="*/ 565 w 631"/>
                <a:gd name="T1" fmla="*/ 585 h 741"/>
                <a:gd name="T2" fmla="*/ 545 w 631"/>
                <a:gd name="T3" fmla="*/ 531 h 741"/>
                <a:gd name="T4" fmla="*/ 567 w 631"/>
                <a:gd name="T5" fmla="*/ 470 h 741"/>
                <a:gd name="T6" fmla="*/ 568 w 631"/>
                <a:gd name="T7" fmla="*/ 407 h 741"/>
                <a:gd name="T8" fmla="*/ 568 w 631"/>
                <a:gd name="T9" fmla="*/ 345 h 741"/>
                <a:gd name="T10" fmla="*/ 535 w 631"/>
                <a:gd name="T11" fmla="*/ 208 h 741"/>
                <a:gd name="T12" fmla="*/ 476 w 631"/>
                <a:gd name="T13" fmla="*/ 107 h 741"/>
                <a:gd name="T14" fmla="*/ 270 w 631"/>
                <a:gd name="T15" fmla="*/ 60 h 741"/>
                <a:gd name="T16" fmla="*/ 146 w 631"/>
                <a:gd name="T17" fmla="*/ 128 h 741"/>
                <a:gd name="T18" fmla="*/ 102 w 631"/>
                <a:gd name="T19" fmla="*/ 207 h 741"/>
                <a:gd name="T20" fmla="*/ 63 w 631"/>
                <a:gd name="T21" fmla="*/ 310 h 741"/>
                <a:gd name="T22" fmla="*/ 64 w 631"/>
                <a:gd name="T23" fmla="*/ 390 h 741"/>
                <a:gd name="T24" fmla="*/ 69 w 631"/>
                <a:gd name="T25" fmla="*/ 482 h 741"/>
                <a:gd name="T26" fmla="*/ 83 w 631"/>
                <a:gd name="T27" fmla="*/ 539 h 741"/>
                <a:gd name="T28" fmla="*/ 67 w 631"/>
                <a:gd name="T29" fmla="*/ 585 h 741"/>
                <a:gd name="T30" fmla="*/ 2 w 631"/>
                <a:gd name="T31" fmla="*/ 678 h 741"/>
                <a:gd name="T32" fmla="*/ 23 w 631"/>
                <a:gd name="T33" fmla="*/ 741 h 741"/>
                <a:gd name="T34" fmla="*/ 609 w 631"/>
                <a:gd name="T35" fmla="*/ 741 h 741"/>
                <a:gd name="T36" fmla="*/ 630 w 631"/>
                <a:gd name="T37" fmla="*/ 678 h 741"/>
                <a:gd name="T38" fmla="*/ 565 w 631"/>
                <a:gd name="T39" fmla="*/ 585 h 741"/>
                <a:gd name="T40" fmla="*/ 454 w 631"/>
                <a:gd name="T41" fmla="*/ 282 h 741"/>
                <a:gd name="T42" fmla="*/ 452 w 631"/>
                <a:gd name="T43" fmla="*/ 281 h 741"/>
                <a:gd name="T44" fmla="*/ 482 w 631"/>
                <a:gd name="T45" fmla="*/ 305 h 741"/>
                <a:gd name="T46" fmla="*/ 470 w 631"/>
                <a:gd name="T47" fmla="*/ 374 h 741"/>
                <a:gd name="T48" fmla="*/ 460 w 631"/>
                <a:gd name="T49" fmla="*/ 373 h 741"/>
                <a:gd name="T50" fmla="*/ 454 w 631"/>
                <a:gd name="T51" fmla="*/ 282 h 741"/>
                <a:gd name="T52" fmla="*/ 150 w 631"/>
                <a:gd name="T53" fmla="*/ 302 h 741"/>
                <a:gd name="T54" fmla="*/ 184 w 631"/>
                <a:gd name="T55" fmla="*/ 292 h 741"/>
                <a:gd name="T56" fmla="*/ 194 w 631"/>
                <a:gd name="T57" fmla="*/ 284 h 741"/>
                <a:gd name="T58" fmla="*/ 211 w 631"/>
                <a:gd name="T59" fmla="*/ 198 h 741"/>
                <a:gd name="T60" fmla="*/ 213 w 631"/>
                <a:gd name="T61" fmla="*/ 195 h 741"/>
                <a:gd name="T62" fmla="*/ 316 w 631"/>
                <a:gd name="T63" fmla="*/ 252 h 741"/>
                <a:gd name="T64" fmla="*/ 329 w 631"/>
                <a:gd name="T65" fmla="*/ 253 h 741"/>
                <a:gd name="T66" fmla="*/ 394 w 631"/>
                <a:gd name="T67" fmla="*/ 315 h 741"/>
                <a:gd name="T68" fmla="*/ 410 w 631"/>
                <a:gd name="T69" fmla="*/ 360 h 741"/>
                <a:gd name="T70" fmla="*/ 435 w 631"/>
                <a:gd name="T71" fmla="*/ 412 h 741"/>
                <a:gd name="T72" fmla="*/ 316 w 631"/>
                <a:gd name="T73" fmla="*/ 493 h 741"/>
                <a:gd name="T74" fmla="*/ 316 w 631"/>
                <a:gd name="T75" fmla="*/ 493 h 741"/>
                <a:gd name="T76" fmla="*/ 188 w 631"/>
                <a:gd name="T77" fmla="*/ 394 h 741"/>
                <a:gd name="T78" fmla="*/ 150 w 631"/>
                <a:gd name="T79" fmla="*/ 302 h 741"/>
                <a:gd name="T80" fmla="*/ 114 w 631"/>
                <a:gd name="T81" fmla="*/ 589 h 741"/>
                <a:gd name="T82" fmla="*/ 200 w 631"/>
                <a:gd name="T83" fmla="*/ 563 h 741"/>
                <a:gd name="T84" fmla="*/ 240 w 631"/>
                <a:gd name="T85" fmla="*/ 493 h 741"/>
                <a:gd name="T86" fmla="*/ 316 w 631"/>
                <a:gd name="T87" fmla="*/ 515 h 741"/>
                <a:gd name="T88" fmla="*/ 316 w 631"/>
                <a:gd name="T89" fmla="*/ 515 h 741"/>
                <a:gd name="T90" fmla="*/ 391 w 631"/>
                <a:gd name="T91" fmla="*/ 493 h 741"/>
                <a:gd name="T92" fmla="*/ 431 w 631"/>
                <a:gd name="T93" fmla="*/ 563 h 741"/>
                <a:gd name="T94" fmla="*/ 519 w 631"/>
                <a:gd name="T95" fmla="*/ 590 h 741"/>
                <a:gd name="T96" fmla="*/ 316 w 631"/>
                <a:gd name="T97" fmla="*/ 661 h 741"/>
                <a:gd name="T98" fmla="*/ 114 w 631"/>
                <a:gd name="T99" fmla="*/ 589 h 741"/>
                <a:gd name="T100" fmla="*/ 318 w 631"/>
                <a:gd name="T101" fmla="*/ 722 h 741"/>
                <a:gd name="T102" fmla="*/ 316 w 631"/>
                <a:gd name="T103" fmla="*/ 722 h 741"/>
                <a:gd name="T104" fmla="*/ 46 w 631"/>
                <a:gd name="T105" fmla="*/ 621 h 741"/>
                <a:gd name="T106" fmla="*/ 67 w 631"/>
                <a:gd name="T107" fmla="*/ 606 h 741"/>
                <a:gd name="T108" fmla="*/ 316 w 631"/>
                <a:gd name="T109" fmla="*/ 697 h 741"/>
                <a:gd name="T110" fmla="*/ 318 w 631"/>
                <a:gd name="T111" fmla="*/ 697 h 741"/>
                <a:gd name="T112" fmla="*/ 564 w 631"/>
                <a:gd name="T113" fmla="*/ 608 h 741"/>
                <a:gd name="T114" fmla="*/ 585 w 631"/>
                <a:gd name="T115" fmla="*/ 624 h 741"/>
                <a:gd name="T116" fmla="*/ 318 w 631"/>
                <a:gd name="T117" fmla="*/ 722 h 7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31" h="741">
                  <a:moveTo>
                    <a:pt x="565" y="585"/>
                  </a:moveTo>
                  <a:cubicBezTo>
                    <a:pt x="577" y="562"/>
                    <a:pt x="566" y="543"/>
                    <a:pt x="545" y="531"/>
                  </a:cubicBezTo>
                  <a:cubicBezTo>
                    <a:pt x="517" y="515"/>
                    <a:pt x="536" y="486"/>
                    <a:pt x="567" y="470"/>
                  </a:cubicBezTo>
                  <a:cubicBezTo>
                    <a:pt x="597" y="454"/>
                    <a:pt x="607" y="426"/>
                    <a:pt x="568" y="407"/>
                  </a:cubicBezTo>
                  <a:cubicBezTo>
                    <a:pt x="530" y="387"/>
                    <a:pt x="532" y="381"/>
                    <a:pt x="568" y="345"/>
                  </a:cubicBezTo>
                  <a:cubicBezTo>
                    <a:pt x="604" y="308"/>
                    <a:pt x="586" y="222"/>
                    <a:pt x="535" y="208"/>
                  </a:cubicBezTo>
                  <a:cubicBezTo>
                    <a:pt x="484" y="194"/>
                    <a:pt x="497" y="166"/>
                    <a:pt x="476" y="107"/>
                  </a:cubicBezTo>
                  <a:cubicBezTo>
                    <a:pt x="456" y="51"/>
                    <a:pt x="319" y="0"/>
                    <a:pt x="270" y="60"/>
                  </a:cubicBezTo>
                  <a:cubicBezTo>
                    <a:pt x="236" y="23"/>
                    <a:pt x="161" y="73"/>
                    <a:pt x="146" y="128"/>
                  </a:cubicBezTo>
                  <a:cubicBezTo>
                    <a:pt x="131" y="184"/>
                    <a:pt x="142" y="199"/>
                    <a:pt x="102" y="207"/>
                  </a:cubicBezTo>
                  <a:cubicBezTo>
                    <a:pt x="62" y="215"/>
                    <a:pt x="37" y="273"/>
                    <a:pt x="63" y="310"/>
                  </a:cubicBezTo>
                  <a:cubicBezTo>
                    <a:pt x="89" y="346"/>
                    <a:pt x="101" y="363"/>
                    <a:pt x="64" y="390"/>
                  </a:cubicBezTo>
                  <a:cubicBezTo>
                    <a:pt x="27" y="417"/>
                    <a:pt x="34" y="465"/>
                    <a:pt x="69" y="482"/>
                  </a:cubicBezTo>
                  <a:cubicBezTo>
                    <a:pt x="104" y="498"/>
                    <a:pt x="111" y="523"/>
                    <a:pt x="83" y="539"/>
                  </a:cubicBezTo>
                  <a:cubicBezTo>
                    <a:pt x="63" y="551"/>
                    <a:pt x="53" y="568"/>
                    <a:pt x="67" y="585"/>
                  </a:cubicBezTo>
                  <a:cubicBezTo>
                    <a:pt x="29" y="603"/>
                    <a:pt x="0" y="629"/>
                    <a:pt x="2" y="678"/>
                  </a:cubicBezTo>
                  <a:cubicBezTo>
                    <a:pt x="2" y="699"/>
                    <a:pt x="10" y="720"/>
                    <a:pt x="23" y="741"/>
                  </a:cubicBezTo>
                  <a:cubicBezTo>
                    <a:pt x="609" y="741"/>
                    <a:pt x="609" y="741"/>
                    <a:pt x="609" y="741"/>
                  </a:cubicBezTo>
                  <a:cubicBezTo>
                    <a:pt x="621" y="720"/>
                    <a:pt x="629" y="699"/>
                    <a:pt x="630" y="678"/>
                  </a:cubicBezTo>
                  <a:cubicBezTo>
                    <a:pt x="631" y="629"/>
                    <a:pt x="603" y="603"/>
                    <a:pt x="565" y="585"/>
                  </a:cubicBezTo>
                  <a:close/>
                  <a:moveTo>
                    <a:pt x="454" y="282"/>
                  </a:moveTo>
                  <a:cubicBezTo>
                    <a:pt x="453" y="281"/>
                    <a:pt x="452" y="281"/>
                    <a:pt x="452" y="281"/>
                  </a:cubicBezTo>
                  <a:cubicBezTo>
                    <a:pt x="467" y="252"/>
                    <a:pt x="479" y="289"/>
                    <a:pt x="482" y="305"/>
                  </a:cubicBezTo>
                  <a:cubicBezTo>
                    <a:pt x="486" y="328"/>
                    <a:pt x="481" y="355"/>
                    <a:pt x="470" y="374"/>
                  </a:cubicBezTo>
                  <a:cubicBezTo>
                    <a:pt x="467" y="373"/>
                    <a:pt x="464" y="373"/>
                    <a:pt x="460" y="373"/>
                  </a:cubicBezTo>
                  <a:cubicBezTo>
                    <a:pt x="411" y="378"/>
                    <a:pt x="527" y="312"/>
                    <a:pt x="454" y="282"/>
                  </a:cubicBezTo>
                  <a:close/>
                  <a:moveTo>
                    <a:pt x="150" y="302"/>
                  </a:moveTo>
                  <a:cubicBezTo>
                    <a:pt x="156" y="273"/>
                    <a:pt x="172" y="265"/>
                    <a:pt x="184" y="292"/>
                  </a:cubicBezTo>
                  <a:cubicBezTo>
                    <a:pt x="194" y="314"/>
                    <a:pt x="196" y="325"/>
                    <a:pt x="194" y="284"/>
                  </a:cubicBezTo>
                  <a:cubicBezTo>
                    <a:pt x="193" y="256"/>
                    <a:pt x="199" y="226"/>
                    <a:pt x="211" y="198"/>
                  </a:cubicBezTo>
                  <a:cubicBezTo>
                    <a:pt x="212" y="197"/>
                    <a:pt x="212" y="196"/>
                    <a:pt x="213" y="195"/>
                  </a:cubicBezTo>
                  <a:cubicBezTo>
                    <a:pt x="232" y="223"/>
                    <a:pt x="270" y="249"/>
                    <a:pt x="316" y="252"/>
                  </a:cubicBezTo>
                  <a:cubicBezTo>
                    <a:pt x="321" y="252"/>
                    <a:pt x="325" y="253"/>
                    <a:pt x="329" y="253"/>
                  </a:cubicBezTo>
                  <a:cubicBezTo>
                    <a:pt x="417" y="251"/>
                    <a:pt x="322" y="306"/>
                    <a:pt x="394" y="315"/>
                  </a:cubicBezTo>
                  <a:cubicBezTo>
                    <a:pt x="446" y="322"/>
                    <a:pt x="436" y="331"/>
                    <a:pt x="410" y="360"/>
                  </a:cubicBezTo>
                  <a:cubicBezTo>
                    <a:pt x="392" y="380"/>
                    <a:pt x="397" y="406"/>
                    <a:pt x="435" y="412"/>
                  </a:cubicBezTo>
                  <a:cubicBezTo>
                    <a:pt x="410" y="459"/>
                    <a:pt x="370" y="493"/>
                    <a:pt x="316" y="493"/>
                  </a:cubicBezTo>
                  <a:cubicBezTo>
                    <a:pt x="316" y="493"/>
                    <a:pt x="316" y="493"/>
                    <a:pt x="316" y="493"/>
                  </a:cubicBezTo>
                  <a:cubicBezTo>
                    <a:pt x="256" y="493"/>
                    <a:pt x="212" y="451"/>
                    <a:pt x="188" y="394"/>
                  </a:cubicBezTo>
                  <a:cubicBezTo>
                    <a:pt x="157" y="389"/>
                    <a:pt x="143" y="339"/>
                    <a:pt x="150" y="302"/>
                  </a:cubicBezTo>
                  <a:close/>
                  <a:moveTo>
                    <a:pt x="114" y="589"/>
                  </a:moveTo>
                  <a:cubicBezTo>
                    <a:pt x="141" y="580"/>
                    <a:pt x="171" y="573"/>
                    <a:pt x="200" y="563"/>
                  </a:cubicBezTo>
                  <a:cubicBezTo>
                    <a:pt x="234" y="550"/>
                    <a:pt x="241" y="524"/>
                    <a:pt x="240" y="493"/>
                  </a:cubicBezTo>
                  <a:cubicBezTo>
                    <a:pt x="262" y="507"/>
                    <a:pt x="287" y="515"/>
                    <a:pt x="316" y="515"/>
                  </a:cubicBezTo>
                  <a:cubicBezTo>
                    <a:pt x="316" y="515"/>
                    <a:pt x="316" y="515"/>
                    <a:pt x="316" y="515"/>
                  </a:cubicBezTo>
                  <a:cubicBezTo>
                    <a:pt x="344" y="515"/>
                    <a:pt x="369" y="507"/>
                    <a:pt x="391" y="493"/>
                  </a:cubicBezTo>
                  <a:cubicBezTo>
                    <a:pt x="390" y="524"/>
                    <a:pt x="397" y="550"/>
                    <a:pt x="431" y="563"/>
                  </a:cubicBezTo>
                  <a:cubicBezTo>
                    <a:pt x="461" y="574"/>
                    <a:pt x="492" y="581"/>
                    <a:pt x="519" y="590"/>
                  </a:cubicBezTo>
                  <a:cubicBezTo>
                    <a:pt x="501" y="642"/>
                    <a:pt x="408" y="662"/>
                    <a:pt x="316" y="661"/>
                  </a:cubicBezTo>
                  <a:cubicBezTo>
                    <a:pt x="210" y="660"/>
                    <a:pt x="105" y="630"/>
                    <a:pt x="114" y="589"/>
                  </a:cubicBezTo>
                  <a:close/>
                  <a:moveTo>
                    <a:pt x="318" y="722"/>
                  </a:moveTo>
                  <a:cubicBezTo>
                    <a:pt x="316" y="722"/>
                    <a:pt x="316" y="722"/>
                    <a:pt x="316" y="722"/>
                  </a:cubicBezTo>
                  <a:cubicBezTo>
                    <a:pt x="184" y="722"/>
                    <a:pt x="70" y="685"/>
                    <a:pt x="46" y="621"/>
                  </a:cubicBezTo>
                  <a:cubicBezTo>
                    <a:pt x="52" y="616"/>
                    <a:pt x="59" y="611"/>
                    <a:pt x="67" y="606"/>
                  </a:cubicBezTo>
                  <a:cubicBezTo>
                    <a:pt x="78" y="664"/>
                    <a:pt x="187" y="697"/>
                    <a:pt x="316" y="697"/>
                  </a:cubicBezTo>
                  <a:cubicBezTo>
                    <a:pt x="318" y="697"/>
                    <a:pt x="318" y="697"/>
                    <a:pt x="318" y="697"/>
                  </a:cubicBezTo>
                  <a:cubicBezTo>
                    <a:pt x="448" y="697"/>
                    <a:pt x="551" y="665"/>
                    <a:pt x="564" y="608"/>
                  </a:cubicBezTo>
                  <a:cubicBezTo>
                    <a:pt x="572" y="613"/>
                    <a:pt x="578" y="618"/>
                    <a:pt x="585" y="624"/>
                  </a:cubicBezTo>
                  <a:cubicBezTo>
                    <a:pt x="559" y="687"/>
                    <a:pt x="451" y="722"/>
                    <a:pt x="318" y="722"/>
                  </a:cubicBezTo>
                  <a:close/>
                </a:path>
              </a:pathLst>
            </a:custGeom>
            <a:solidFill>
              <a:schemeClr val="bg1">
                <a:lumMod val="50000"/>
              </a:schemeClr>
            </a:solidFill>
            <a:ln>
              <a:noFill/>
            </a:ln>
          </p:spPr>
          <p:txBody>
            <a:bodyPr vert="horz" wrap="square" lIns="243791" tIns="121896" rIns="243791" bIns="121896" numCol="1" anchor="t" anchorCtr="0" compatLnSpc="1"/>
            <a:lstStyle/>
            <a:p>
              <a:endParaRPr lang="id-ID" sz="4800" dirty="0">
                <a:latin typeface="Calibri Light" panose="020F0302020204030204"/>
              </a:endParaRPr>
            </a:p>
          </p:txBody>
        </p:sp>
      </p:grpSp>
      <p:grpSp>
        <p:nvGrpSpPr>
          <p:cNvPr id="3" name="Group 2"/>
          <p:cNvGrpSpPr/>
          <p:nvPr/>
        </p:nvGrpSpPr>
        <p:grpSpPr>
          <a:xfrm>
            <a:off x="15486935" y="9080408"/>
            <a:ext cx="2017820" cy="3243187"/>
            <a:chOff x="15732015" y="8746208"/>
            <a:chExt cx="2017820" cy="3243187"/>
          </a:xfrm>
        </p:grpSpPr>
        <p:sp>
          <p:nvSpPr>
            <p:cNvPr id="179" name="Oval 178"/>
            <p:cNvSpPr/>
            <p:nvPr/>
          </p:nvSpPr>
          <p:spPr>
            <a:xfrm>
              <a:off x="15732015" y="9971049"/>
              <a:ext cx="2017820" cy="2018346"/>
            </a:xfrm>
            <a:prstGeom prst="ellipse">
              <a:avLst/>
            </a:prstGeom>
            <a:solidFill>
              <a:schemeClr val="bg1">
                <a:alpha val="80000"/>
              </a:schemeClr>
            </a:solidFill>
            <a:ln w="254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lIns="182843" tIns="91422" rIns="182843" bIns="91422" rtlCol="0" anchor="ctr"/>
            <a:lstStyle/>
            <a:p>
              <a:pPr algn="ctr"/>
              <a:endParaRPr lang="id-ID" dirty="0">
                <a:latin typeface="Calibri Light" panose="020F0302020204030204"/>
              </a:endParaRPr>
            </a:p>
          </p:txBody>
        </p:sp>
        <p:sp>
          <p:nvSpPr>
            <p:cNvPr id="180" name="Freeform 179"/>
            <p:cNvSpPr/>
            <p:nvPr/>
          </p:nvSpPr>
          <p:spPr>
            <a:xfrm flipV="1">
              <a:off x="16176028" y="8746208"/>
              <a:ext cx="1129790" cy="1512176"/>
            </a:xfrm>
            <a:custGeom>
              <a:avLst/>
              <a:gdLst>
                <a:gd name="connsiteX0" fmla="*/ 228449 w 456898"/>
                <a:gd name="connsiteY0" fmla="*/ 611379 h 611379"/>
                <a:gd name="connsiteX1" fmla="*/ 456898 w 456898"/>
                <a:gd name="connsiteY1" fmla="*/ 382930 h 611379"/>
                <a:gd name="connsiteX2" fmla="*/ 317372 w 456898"/>
                <a:gd name="connsiteY2" fmla="*/ 172434 h 611379"/>
                <a:gd name="connsiteX3" fmla="*/ 299993 w 456898"/>
                <a:gd name="connsiteY3" fmla="*/ 168925 h 611379"/>
                <a:gd name="connsiteX4" fmla="*/ 228448 w 456898"/>
                <a:gd name="connsiteY4" fmla="*/ 0 h 611379"/>
                <a:gd name="connsiteX5" fmla="*/ 156903 w 456898"/>
                <a:gd name="connsiteY5" fmla="*/ 168926 h 611379"/>
                <a:gd name="connsiteX6" fmla="*/ 139526 w 456898"/>
                <a:gd name="connsiteY6" fmla="*/ 172434 h 611379"/>
                <a:gd name="connsiteX7" fmla="*/ 0 w 456898"/>
                <a:gd name="connsiteY7" fmla="*/ 382930 h 611379"/>
                <a:gd name="connsiteX8" fmla="*/ 228449 w 456898"/>
                <a:gd name="connsiteY8" fmla="*/ 611379 h 611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6898" h="611379">
                  <a:moveTo>
                    <a:pt x="228449" y="611379"/>
                  </a:moveTo>
                  <a:cubicBezTo>
                    <a:pt x="354618" y="611379"/>
                    <a:pt x="456898" y="509099"/>
                    <a:pt x="456898" y="382930"/>
                  </a:cubicBezTo>
                  <a:cubicBezTo>
                    <a:pt x="456898" y="288303"/>
                    <a:pt x="399366" y="207114"/>
                    <a:pt x="317372" y="172434"/>
                  </a:cubicBezTo>
                  <a:lnTo>
                    <a:pt x="299993" y="168925"/>
                  </a:lnTo>
                  <a:lnTo>
                    <a:pt x="228448" y="0"/>
                  </a:lnTo>
                  <a:lnTo>
                    <a:pt x="156903" y="168926"/>
                  </a:lnTo>
                  <a:lnTo>
                    <a:pt x="139526" y="172434"/>
                  </a:lnTo>
                  <a:cubicBezTo>
                    <a:pt x="57532" y="207114"/>
                    <a:pt x="0" y="288303"/>
                    <a:pt x="0" y="382930"/>
                  </a:cubicBezTo>
                  <a:cubicBezTo>
                    <a:pt x="0" y="509099"/>
                    <a:pt x="102280" y="611379"/>
                    <a:pt x="228449" y="611379"/>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182843" tIns="91422" rIns="182843" bIns="91422" rtlCol="0" anchor="ctr"/>
            <a:lstStyle/>
            <a:p>
              <a:pPr algn="ctr"/>
              <a:endParaRPr lang="id-ID" dirty="0">
                <a:latin typeface="Calibri Light" panose="020F0302020204030204"/>
              </a:endParaRPr>
            </a:p>
          </p:txBody>
        </p:sp>
        <p:sp>
          <p:nvSpPr>
            <p:cNvPr id="182" name="Freeform 46"/>
            <p:cNvSpPr/>
            <p:nvPr/>
          </p:nvSpPr>
          <p:spPr bwMode="auto">
            <a:xfrm>
              <a:off x="16470349" y="9048658"/>
              <a:ext cx="574524" cy="574676"/>
            </a:xfrm>
            <a:custGeom>
              <a:avLst/>
              <a:gdLst>
                <a:gd name="T0" fmla="*/ 360 w 360"/>
                <a:gd name="T1" fmla="*/ 60 h 360"/>
                <a:gd name="T2" fmla="*/ 300 w 360"/>
                <a:gd name="T3" fmla="*/ 0 h 360"/>
                <a:gd name="T4" fmla="*/ 60 w 360"/>
                <a:gd name="T5" fmla="*/ 0 h 360"/>
                <a:gd name="T6" fmla="*/ 0 w 360"/>
                <a:gd name="T7" fmla="*/ 60 h 360"/>
                <a:gd name="T8" fmla="*/ 0 w 360"/>
                <a:gd name="T9" fmla="*/ 300 h 360"/>
                <a:gd name="T10" fmla="*/ 60 w 360"/>
                <a:gd name="T11" fmla="*/ 360 h 360"/>
                <a:gd name="T12" fmla="*/ 180 w 360"/>
                <a:gd name="T13" fmla="*/ 360 h 360"/>
                <a:gd name="T14" fmla="*/ 180 w 360"/>
                <a:gd name="T15" fmla="*/ 224 h 360"/>
                <a:gd name="T16" fmla="*/ 136 w 360"/>
                <a:gd name="T17" fmla="*/ 224 h 360"/>
                <a:gd name="T18" fmla="*/ 136 w 360"/>
                <a:gd name="T19" fmla="*/ 164 h 360"/>
                <a:gd name="T20" fmla="*/ 180 w 360"/>
                <a:gd name="T21" fmla="*/ 164 h 360"/>
                <a:gd name="T22" fmla="*/ 180 w 360"/>
                <a:gd name="T23" fmla="*/ 141 h 360"/>
                <a:gd name="T24" fmla="*/ 248 w 360"/>
                <a:gd name="T25" fmla="*/ 64 h 360"/>
                <a:gd name="T26" fmla="*/ 296 w 360"/>
                <a:gd name="T27" fmla="*/ 64 h 360"/>
                <a:gd name="T28" fmla="*/ 296 w 360"/>
                <a:gd name="T29" fmla="*/ 124 h 360"/>
                <a:gd name="T30" fmla="*/ 248 w 360"/>
                <a:gd name="T31" fmla="*/ 124 h 360"/>
                <a:gd name="T32" fmla="*/ 236 w 360"/>
                <a:gd name="T33" fmla="*/ 140 h 360"/>
                <a:gd name="T34" fmla="*/ 236 w 360"/>
                <a:gd name="T35" fmla="*/ 164 h 360"/>
                <a:gd name="T36" fmla="*/ 296 w 360"/>
                <a:gd name="T37" fmla="*/ 164 h 360"/>
                <a:gd name="T38" fmla="*/ 296 w 360"/>
                <a:gd name="T39" fmla="*/ 224 h 360"/>
                <a:gd name="T40" fmla="*/ 236 w 360"/>
                <a:gd name="T41" fmla="*/ 224 h 360"/>
                <a:gd name="T42" fmla="*/ 236 w 360"/>
                <a:gd name="T43" fmla="*/ 360 h 360"/>
                <a:gd name="T44" fmla="*/ 300 w 360"/>
                <a:gd name="T45" fmla="*/ 360 h 360"/>
                <a:gd name="T46" fmla="*/ 360 w 360"/>
                <a:gd name="T47" fmla="*/ 300 h 360"/>
                <a:gd name="T48" fmla="*/ 360 w 360"/>
                <a:gd name="T49" fmla="*/ 60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60" h="360">
                  <a:moveTo>
                    <a:pt x="360" y="60"/>
                  </a:moveTo>
                  <a:cubicBezTo>
                    <a:pt x="360" y="29"/>
                    <a:pt x="332" y="0"/>
                    <a:pt x="300" y="0"/>
                  </a:cubicBezTo>
                  <a:cubicBezTo>
                    <a:pt x="60" y="0"/>
                    <a:pt x="60" y="0"/>
                    <a:pt x="60" y="0"/>
                  </a:cubicBezTo>
                  <a:cubicBezTo>
                    <a:pt x="28" y="0"/>
                    <a:pt x="0" y="29"/>
                    <a:pt x="0" y="60"/>
                  </a:cubicBezTo>
                  <a:cubicBezTo>
                    <a:pt x="0" y="300"/>
                    <a:pt x="0" y="300"/>
                    <a:pt x="0" y="300"/>
                  </a:cubicBezTo>
                  <a:cubicBezTo>
                    <a:pt x="0" y="332"/>
                    <a:pt x="28" y="360"/>
                    <a:pt x="60" y="360"/>
                  </a:cubicBezTo>
                  <a:cubicBezTo>
                    <a:pt x="180" y="360"/>
                    <a:pt x="180" y="360"/>
                    <a:pt x="180" y="360"/>
                  </a:cubicBezTo>
                  <a:cubicBezTo>
                    <a:pt x="180" y="224"/>
                    <a:pt x="180" y="224"/>
                    <a:pt x="180" y="224"/>
                  </a:cubicBezTo>
                  <a:cubicBezTo>
                    <a:pt x="136" y="224"/>
                    <a:pt x="136" y="224"/>
                    <a:pt x="136" y="224"/>
                  </a:cubicBezTo>
                  <a:cubicBezTo>
                    <a:pt x="136" y="164"/>
                    <a:pt x="136" y="164"/>
                    <a:pt x="136" y="164"/>
                  </a:cubicBezTo>
                  <a:cubicBezTo>
                    <a:pt x="180" y="164"/>
                    <a:pt x="180" y="164"/>
                    <a:pt x="180" y="164"/>
                  </a:cubicBezTo>
                  <a:cubicBezTo>
                    <a:pt x="180" y="141"/>
                    <a:pt x="180" y="141"/>
                    <a:pt x="180" y="141"/>
                  </a:cubicBezTo>
                  <a:cubicBezTo>
                    <a:pt x="180" y="100"/>
                    <a:pt x="210" y="64"/>
                    <a:pt x="248" y="64"/>
                  </a:cubicBezTo>
                  <a:cubicBezTo>
                    <a:pt x="296" y="64"/>
                    <a:pt x="296" y="64"/>
                    <a:pt x="296" y="64"/>
                  </a:cubicBezTo>
                  <a:cubicBezTo>
                    <a:pt x="296" y="124"/>
                    <a:pt x="296" y="124"/>
                    <a:pt x="296" y="124"/>
                  </a:cubicBezTo>
                  <a:cubicBezTo>
                    <a:pt x="248" y="124"/>
                    <a:pt x="248" y="124"/>
                    <a:pt x="248" y="124"/>
                  </a:cubicBezTo>
                  <a:cubicBezTo>
                    <a:pt x="242" y="124"/>
                    <a:pt x="236" y="131"/>
                    <a:pt x="236" y="140"/>
                  </a:cubicBezTo>
                  <a:cubicBezTo>
                    <a:pt x="236" y="164"/>
                    <a:pt x="236" y="164"/>
                    <a:pt x="236" y="164"/>
                  </a:cubicBezTo>
                  <a:cubicBezTo>
                    <a:pt x="296" y="164"/>
                    <a:pt x="296" y="164"/>
                    <a:pt x="296" y="164"/>
                  </a:cubicBezTo>
                  <a:cubicBezTo>
                    <a:pt x="296" y="224"/>
                    <a:pt x="296" y="224"/>
                    <a:pt x="296" y="224"/>
                  </a:cubicBezTo>
                  <a:cubicBezTo>
                    <a:pt x="236" y="224"/>
                    <a:pt x="236" y="224"/>
                    <a:pt x="236" y="224"/>
                  </a:cubicBezTo>
                  <a:cubicBezTo>
                    <a:pt x="236" y="360"/>
                    <a:pt x="236" y="360"/>
                    <a:pt x="236" y="360"/>
                  </a:cubicBezTo>
                  <a:cubicBezTo>
                    <a:pt x="300" y="360"/>
                    <a:pt x="300" y="360"/>
                    <a:pt x="300" y="360"/>
                  </a:cubicBezTo>
                  <a:cubicBezTo>
                    <a:pt x="332" y="360"/>
                    <a:pt x="360" y="332"/>
                    <a:pt x="360" y="300"/>
                  </a:cubicBezTo>
                  <a:lnTo>
                    <a:pt x="360" y="60"/>
                  </a:lnTo>
                  <a:close/>
                </a:path>
              </a:pathLst>
            </a:custGeom>
            <a:solidFill>
              <a:schemeClr val="bg1"/>
            </a:solidFill>
            <a:ln>
              <a:noFill/>
            </a:ln>
          </p:spPr>
          <p:txBody>
            <a:bodyPr vert="horz" wrap="square" lIns="182843" tIns="91422" rIns="182843" bIns="91422" numCol="1" anchor="t" anchorCtr="0" compatLnSpc="1"/>
            <a:lstStyle/>
            <a:p>
              <a:endParaRPr lang="id-ID" dirty="0">
                <a:latin typeface="Calibri Light" panose="020F0302020204030204"/>
              </a:endParaRPr>
            </a:p>
          </p:txBody>
        </p:sp>
        <p:sp>
          <p:nvSpPr>
            <p:cNvPr id="184" name="Freeform 6"/>
            <p:cNvSpPr>
              <a:spLocks noEditPoints="1"/>
            </p:cNvSpPr>
            <p:nvPr/>
          </p:nvSpPr>
          <p:spPr bwMode="auto">
            <a:xfrm flipH="1">
              <a:off x="16141782" y="10258384"/>
              <a:ext cx="1274906" cy="1359054"/>
            </a:xfrm>
            <a:custGeom>
              <a:avLst/>
              <a:gdLst>
                <a:gd name="T0" fmla="*/ 743 w 957"/>
                <a:gd name="T1" fmla="*/ 313 h 1020"/>
                <a:gd name="T2" fmla="*/ 756 w 957"/>
                <a:gd name="T3" fmla="*/ 428 h 1020"/>
                <a:gd name="T4" fmla="*/ 704 w 957"/>
                <a:gd name="T5" fmla="*/ 513 h 1020"/>
                <a:gd name="T6" fmla="*/ 724 w 957"/>
                <a:gd name="T7" fmla="*/ 341 h 1020"/>
                <a:gd name="T8" fmla="*/ 704 w 957"/>
                <a:gd name="T9" fmla="*/ 152 h 1020"/>
                <a:gd name="T10" fmla="*/ 953 w 957"/>
                <a:gd name="T11" fmla="*/ 925 h 1020"/>
                <a:gd name="T12" fmla="*/ 704 w 957"/>
                <a:gd name="T13" fmla="*/ 1020 h 1020"/>
                <a:gd name="T14" fmla="*/ 478 w 957"/>
                <a:gd name="T15" fmla="*/ 16 h 1020"/>
                <a:gd name="T16" fmla="*/ 704 w 957"/>
                <a:gd name="T17" fmla="*/ 308 h 1020"/>
                <a:gd name="T18" fmla="*/ 679 w 957"/>
                <a:gd name="T19" fmla="*/ 494 h 1020"/>
                <a:gd name="T20" fmla="*/ 704 w 957"/>
                <a:gd name="T21" fmla="*/ 513 h 1020"/>
                <a:gd name="T22" fmla="*/ 665 w 957"/>
                <a:gd name="T23" fmla="*/ 566 h 1020"/>
                <a:gd name="T24" fmla="*/ 684 w 957"/>
                <a:gd name="T25" fmla="*/ 723 h 1020"/>
                <a:gd name="T26" fmla="*/ 704 w 957"/>
                <a:gd name="T27" fmla="*/ 1020 h 1020"/>
                <a:gd name="T28" fmla="*/ 478 w 957"/>
                <a:gd name="T29" fmla="*/ 984 h 1020"/>
                <a:gd name="T30" fmla="*/ 493 w 957"/>
                <a:gd name="T31" fmla="*/ 969 h 1020"/>
                <a:gd name="T32" fmla="*/ 478 w 957"/>
                <a:gd name="T33" fmla="*/ 955 h 1020"/>
                <a:gd name="T34" fmla="*/ 480 w 957"/>
                <a:gd name="T35" fmla="*/ 945 h 1020"/>
                <a:gd name="T36" fmla="*/ 480 w 957"/>
                <a:gd name="T37" fmla="*/ 916 h 1020"/>
                <a:gd name="T38" fmla="*/ 478 w 957"/>
                <a:gd name="T39" fmla="*/ 901 h 1020"/>
                <a:gd name="T40" fmla="*/ 589 w 957"/>
                <a:gd name="T41" fmla="*/ 663 h 1020"/>
                <a:gd name="T42" fmla="*/ 479 w 957"/>
                <a:gd name="T43" fmla="*/ 709 h 1020"/>
                <a:gd name="T44" fmla="*/ 478 w 957"/>
                <a:gd name="T45" fmla="*/ 613 h 1020"/>
                <a:gd name="T46" fmla="*/ 519 w 957"/>
                <a:gd name="T47" fmla="*/ 628 h 1020"/>
                <a:gd name="T48" fmla="*/ 478 w 957"/>
                <a:gd name="T49" fmla="*/ 512 h 1020"/>
                <a:gd name="T50" fmla="*/ 587 w 957"/>
                <a:gd name="T51" fmla="*/ 502 h 1020"/>
                <a:gd name="T52" fmla="*/ 664 w 957"/>
                <a:gd name="T53" fmla="*/ 319 h 1020"/>
                <a:gd name="T54" fmla="*/ 478 w 957"/>
                <a:gd name="T55" fmla="*/ 16 h 1020"/>
                <a:gd name="T56" fmla="*/ 395 w 957"/>
                <a:gd name="T57" fmla="*/ 35 h 1020"/>
                <a:gd name="T58" fmla="*/ 478 w 957"/>
                <a:gd name="T59" fmla="*/ 16 h 1020"/>
                <a:gd name="T60" fmla="*/ 425 w 957"/>
                <a:gd name="T61" fmla="*/ 204 h 1020"/>
                <a:gd name="T62" fmla="*/ 294 w 957"/>
                <a:gd name="T63" fmla="*/ 284 h 1020"/>
                <a:gd name="T64" fmla="*/ 362 w 957"/>
                <a:gd name="T65" fmla="*/ 506 h 1020"/>
                <a:gd name="T66" fmla="*/ 477 w 957"/>
                <a:gd name="T67" fmla="*/ 478 h 1020"/>
                <a:gd name="T68" fmla="*/ 478 w 957"/>
                <a:gd name="T69" fmla="*/ 512 h 1020"/>
                <a:gd name="T70" fmla="*/ 438 w 957"/>
                <a:gd name="T71" fmla="*/ 628 h 1020"/>
                <a:gd name="T72" fmla="*/ 478 w 957"/>
                <a:gd name="T73" fmla="*/ 709 h 1020"/>
                <a:gd name="T74" fmla="*/ 370 w 957"/>
                <a:gd name="T75" fmla="*/ 665 h 1020"/>
                <a:gd name="T76" fmla="*/ 478 w 957"/>
                <a:gd name="T77" fmla="*/ 901 h 1020"/>
                <a:gd name="T78" fmla="*/ 478 w 957"/>
                <a:gd name="T79" fmla="*/ 916 h 1020"/>
                <a:gd name="T80" fmla="*/ 478 w 957"/>
                <a:gd name="T81" fmla="*/ 945 h 1020"/>
                <a:gd name="T82" fmla="*/ 466 w 957"/>
                <a:gd name="T83" fmla="*/ 969 h 1020"/>
                <a:gd name="T84" fmla="*/ 478 w 957"/>
                <a:gd name="T85" fmla="*/ 1020 h 1020"/>
                <a:gd name="T86" fmla="*/ 253 w 957"/>
                <a:gd name="T87" fmla="*/ 730 h 1020"/>
                <a:gd name="T88" fmla="*/ 342 w 957"/>
                <a:gd name="T89" fmla="*/ 640 h 1020"/>
                <a:gd name="T90" fmla="*/ 265 w 957"/>
                <a:gd name="T91" fmla="*/ 519 h 1020"/>
                <a:gd name="T92" fmla="*/ 253 w 957"/>
                <a:gd name="T93" fmla="*/ 477 h 1020"/>
                <a:gd name="T94" fmla="*/ 276 w 957"/>
                <a:gd name="T95" fmla="*/ 341 h 1020"/>
                <a:gd name="T96" fmla="*/ 253 w 957"/>
                <a:gd name="T97" fmla="*/ 143 h 1020"/>
                <a:gd name="T98" fmla="*/ 214 w 957"/>
                <a:gd name="T99" fmla="*/ 313 h 1020"/>
                <a:gd name="T100" fmla="*/ 253 w 957"/>
                <a:gd name="T101" fmla="*/ 310 h 1020"/>
                <a:gd name="T102" fmla="*/ 253 w 957"/>
                <a:gd name="T103" fmla="*/ 477 h 1020"/>
                <a:gd name="T104" fmla="*/ 227 w 957"/>
                <a:gd name="T105" fmla="*/ 490 h 1020"/>
                <a:gd name="T106" fmla="*/ 199 w 957"/>
                <a:gd name="T107" fmla="*/ 359 h 1020"/>
                <a:gd name="T108" fmla="*/ 253 w 957"/>
                <a:gd name="T109" fmla="*/ 1020 h 1020"/>
                <a:gd name="T110" fmla="*/ 3 w 957"/>
                <a:gd name="T111" fmla="*/ 925 h 1020"/>
                <a:gd name="T112" fmla="*/ 253 w 957"/>
                <a:gd name="T113" fmla="*/ 1020 h 10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57" h="1020">
                  <a:moveTo>
                    <a:pt x="704" y="152"/>
                  </a:moveTo>
                  <a:cubicBezTo>
                    <a:pt x="723" y="197"/>
                    <a:pt x="736" y="251"/>
                    <a:pt x="743" y="313"/>
                  </a:cubicBezTo>
                  <a:cubicBezTo>
                    <a:pt x="750" y="327"/>
                    <a:pt x="755" y="342"/>
                    <a:pt x="757" y="359"/>
                  </a:cubicBezTo>
                  <a:cubicBezTo>
                    <a:pt x="761" y="381"/>
                    <a:pt x="760" y="406"/>
                    <a:pt x="756" y="428"/>
                  </a:cubicBezTo>
                  <a:cubicBezTo>
                    <a:pt x="751" y="452"/>
                    <a:pt x="742" y="473"/>
                    <a:pt x="729" y="490"/>
                  </a:cubicBezTo>
                  <a:cubicBezTo>
                    <a:pt x="722" y="500"/>
                    <a:pt x="713" y="508"/>
                    <a:pt x="704" y="513"/>
                  </a:cubicBezTo>
                  <a:cubicBezTo>
                    <a:pt x="704" y="476"/>
                    <a:pt x="704" y="476"/>
                    <a:pt x="704" y="476"/>
                  </a:cubicBezTo>
                  <a:cubicBezTo>
                    <a:pt x="730" y="445"/>
                    <a:pt x="739" y="384"/>
                    <a:pt x="724" y="341"/>
                  </a:cubicBezTo>
                  <a:cubicBezTo>
                    <a:pt x="718" y="320"/>
                    <a:pt x="710" y="310"/>
                    <a:pt x="704" y="308"/>
                  </a:cubicBezTo>
                  <a:lnTo>
                    <a:pt x="704" y="152"/>
                  </a:lnTo>
                  <a:close/>
                  <a:moveTo>
                    <a:pt x="704" y="731"/>
                  </a:moveTo>
                  <a:cubicBezTo>
                    <a:pt x="815" y="772"/>
                    <a:pt x="957" y="791"/>
                    <a:pt x="953" y="925"/>
                  </a:cubicBezTo>
                  <a:cubicBezTo>
                    <a:pt x="952" y="956"/>
                    <a:pt x="940" y="988"/>
                    <a:pt x="921" y="1020"/>
                  </a:cubicBezTo>
                  <a:cubicBezTo>
                    <a:pt x="704" y="1020"/>
                    <a:pt x="704" y="1020"/>
                    <a:pt x="704" y="1020"/>
                  </a:cubicBezTo>
                  <a:lnTo>
                    <a:pt x="704" y="731"/>
                  </a:lnTo>
                  <a:close/>
                  <a:moveTo>
                    <a:pt x="478" y="16"/>
                  </a:moveTo>
                  <a:cubicBezTo>
                    <a:pt x="588" y="0"/>
                    <a:pt x="661" y="52"/>
                    <a:pt x="704" y="152"/>
                  </a:cubicBezTo>
                  <a:cubicBezTo>
                    <a:pt x="704" y="308"/>
                    <a:pt x="704" y="308"/>
                    <a:pt x="704" y="308"/>
                  </a:cubicBezTo>
                  <a:cubicBezTo>
                    <a:pt x="693" y="305"/>
                    <a:pt x="684" y="321"/>
                    <a:pt x="680" y="350"/>
                  </a:cubicBezTo>
                  <a:cubicBezTo>
                    <a:pt x="675" y="381"/>
                    <a:pt x="674" y="429"/>
                    <a:pt x="679" y="494"/>
                  </a:cubicBezTo>
                  <a:cubicBezTo>
                    <a:pt x="688" y="491"/>
                    <a:pt x="697" y="484"/>
                    <a:pt x="704" y="476"/>
                  </a:cubicBezTo>
                  <a:cubicBezTo>
                    <a:pt x="704" y="513"/>
                    <a:pt x="704" y="513"/>
                    <a:pt x="704" y="513"/>
                  </a:cubicBezTo>
                  <a:cubicBezTo>
                    <a:pt x="700" y="515"/>
                    <a:pt x="696" y="517"/>
                    <a:pt x="692" y="519"/>
                  </a:cubicBezTo>
                  <a:cubicBezTo>
                    <a:pt x="684" y="535"/>
                    <a:pt x="675" y="552"/>
                    <a:pt x="665" y="566"/>
                  </a:cubicBezTo>
                  <a:cubicBezTo>
                    <a:pt x="654" y="594"/>
                    <a:pt x="635" y="619"/>
                    <a:pt x="614" y="640"/>
                  </a:cubicBezTo>
                  <a:cubicBezTo>
                    <a:pt x="621" y="675"/>
                    <a:pt x="640" y="705"/>
                    <a:pt x="684" y="723"/>
                  </a:cubicBezTo>
                  <a:cubicBezTo>
                    <a:pt x="690" y="726"/>
                    <a:pt x="697" y="728"/>
                    <a:pt x="704" y="731"/>
                  </a:cubicBezTo>
                  <a:cubicBezTo>
                    <a:pt x="704" y="1020"/>
                    <a:pt x="704" y="1020"/>
                    <a:pt x="704" y="1020"/>
                  </a:cubicBezTo>
                  <a:cubicBezTo>
                    <a:pt x="478" y="1020"/>
                    <a:pt x="478" y="1020"/>
                    <a:pt x="478" y="1020"/>
                  </a:cubicBezTo>
                  <a:cubicBezTo>
                    <a:pt x="478" y="984"/>
                    <a:pt x="478" y="984"/>
                    <a:pt x="478" y="984"/>
                  </a:cubicBezTo>
                  <a:cubicBezTo>
                    <a:pt x="479" y="984"/>
                    <a:pt x="479" y="984"/>
                    <a:pt x="480" y="984"/>
                  </a:cubicBezTo>
                  <a:cubicBezTo>
                    <a:pt x="487" y="984"/>
                    <a:pt x="493" y="977"/>
                    <a:pt x="493" y="969"/>
                  </a:cubicBezTo>
                  <a:cubicBezTo>
                    <a:pt x="493" y="961"/>
                    <a:pt x="487" y="955"/>
                    <a:pt x="480" y="955"/>
                  </a:cubicBezTo>
                  <a:cubicBezTo>
                    <a:pt x="479" y="955"/>
                    <a:pt x="479" y="955"/>
                    <a:pt x="478" y="955"/>
                  </a:cubicBezTo>
                  <a:cubicBezTo>
                    <a:pt x="478" y="945"/>
                    <a:pt x="478" y="945"/>
                    <a:pt x="478" y="945"/>
                  </a:cubicBezTo>
                  <a:cubicBezTo>
                    <a:pt x="479" y="945"/>
                    <a:pt x="479" y="945"/>
                    <a:pt x="480" y="945"/>
                  </a:cubicBezTo>
                  <a:cubicBezTo>
                    <a:pt x="487" y="945"/>
                    <a:pt x="493" y="938"/>
                    <a:pt x="493" y="930"/>
                  </a:cubicBezTo>
                  <a:cubicBezTo>
                    <a:pt x="493" y="922"/>
                    <a:pt x="487" y="916"/>
                    <a:pt x="480" y="916"/>
                  </a:cubicBezTo>
                  <a:cubicBezTo>
                    <a:pt x="479" y="916"/>
                    <a:pt x="479" y="916"/>
                    <a:pt x="478" y="916"/>
                  </a:cubicBezTo>
                  <a:cubicBezTo>
                    <a:pt x="478" y="901"/>
                    <a:pt x="478" y="901"/>
                    <a:pt x="478" y="901"/>
                  </a:cubicBezTo>
                  <a:cubicBezTo>
                    <a:pt x="556" y="871"/>
                    <a:pt x="598" y="831"/>
                    <a:pt x="661" y="751"/>
                  </a:cubicBezTo>
                  <a:cubicBezTo>
                    <a:pt x="625" y="737"/>
                    <a:pt x="602" y="703"/>
                    <a:pt x="589" y="663"/>
                  </a:cubicBezTo>
                  <a:cubicBezTo>
                    <a:pt x="553" y="691"/>
                    <a:pt x="514" y="709"/>
                    <a:pt x="485" y="709"/>
                  </a:cubicBezTo>
                  <a:cubicBezTo>
                    <a:pt x="483" y="709"/>
                    <a:pt x="481" y="709"/>
                    <a:pt x="479" y="709"/>
                  </a:cubicBezTo>
                  <a:cubicBezTo>
                    <a:pt x="478" y="709"/>
                    <a:pt x="478" y="709"/>
                    <a:pt x="478" y="709"/>
                  </a:cubicBezTo>
                  <a:cubicBezTo>
                    <a:pt x="478" y="613"/>
                    <a:pt x="478" y="613"/>
                    <a:pt x="478" y="613"/>
                  </a:cubicBezTo>
                  <a:cubicBezTo>
                    <a:pt x="479" y="613"/>
                    <a:pt x="479" y="613"/>
                    <a:pt x="479" y="613"/>
                  </a:cubicBezTo>
                  <a:cubicBezTo>
                    <a:pt x="493" y="613"/>
                    <a:pt x="503" y="634"/>
                    <a:pt x="519" y="628"/>
                  </a:cubicBezTo>
                  <a:cubicBezTo>
                    <a:pt x="555" y="615"/>
                    <a:pt x="571" y="591"/>
                    <a:pt x="571" y="565"/>
                  </a:cubicBezTo>
                  <a:cubicBezTo>
                    <a:pt x="571" y="529"/>
                    <a:pt x="525" y="512"/>
                    <a:pt x="478" y="512"/>
                  </a:cubicBezTo>
                  <a:cubicBezTo>
                    <a:pt x="478" y="478"/>
                    <a:pt x="478" y="478"/>
                    <a:pt x="478" y="478"/>
                  </a:cubicBezTo>
                  <a:cubicBezTo>
                    <a:pt x="531" y="470"/>
                    <a:pt x="566" y="485"/>
                    <a:pt x="587" y="502"/>
                  </a:cubicBezTo>
                  <a:cubicBezTo>
                    <a:pt x="588" y="503"/>
                    <a:pt x="590" y="504"/>
                    <a:pt x="591" y="506"/>
                  </a:cubicBezTo>
                  <a:cubicBezTo>
                    <a:pt x="644" y="538"/>
                    <a:pt x="663" y="405"/>
                    <a:pt x="664" y="319"/>
                  </a:cubicBezTo>
                  <a:cubicBezTo>
                    <a:pt x="580" y="314"/>
                    <a:pt x="531" y="271"/>
                    <a:pt x="478" y="235"/>
                  </a:cubicBezTo>
                  <a:lnTo>
                    <a:pt x="478" y="16"/>
                  </a:lnTo>
                  <a:close/>
                  <a:moveTo>
                    <a:pt x="253" y="143"/>
                  </a:moveTo>
                  <a:cubicBezTo>
                    <a:pt x="281" y="83"/>
                    <a:pt x="325" y="38"/>
                    <a:pt x="395" y="35"/>
                  </a:cubicBezTo>
                  <a:cubicBezTo>
                    <a:pt x="408" y="31"/>
                    <a:pt x="422" y="27"/>
                    <a:pt x="437" y="25"/>
                  </a:cubicBezTo>
                  <a:cubicBezTo>
                    <a:pt x="451" y="21"/>
                    <a:pt x="465" y="18"/>
                    <a:pt x="478" y="16"/>
                  </a:cubicBezTo>
                  <a:cubicBezTo>
                    <a:pt x="478" y="235"/>
                    <a:pt x="478" y="235"/>
                    <a:pt x="478" y="235"/>
                  </a:cubicBezTo>
                  <a:cubicBezTo>
                    <a:pt x="461" y="223"/>
                    <a:pt x="444" y="212"/>
                    <a:pt x="425" y="204"/>
                  </a:cubicBezTo>
                  <a:cubicBezTo>
                    <a:pt x="378" y="183"/>
                    <a:pt x="333" y="179"/>
                    <a:pt x="316" y="207"/>
                  </a:cubicBezTo>
                  <a:cubicBezTo>
                    <a:pt x="303" y="228"/>
                    <a:pt x="296" y="254"/>
                    <a:pt x="294" y="284"/>
                  </a:cubicBezTo>
                  <a:cubicBezTo>
                    <a:pt x="294" y="285"/>
                    <a:pt x="294" y="287"/>
                    <a:pt x="294" y="289"/>
                  </a:cubicBezTo>
                  <a:cubicBezTo>
                    <a:pt x="290" y="370"/>
                    <a:pt x="303" y="542"/>
                    <a:pt x="362" y="506"/>
                  </a:cubicBezTo>
                  <a:cubicBezTo>
                    <a:pt x="364" y="504"/>
                    <a:pt x="365" y="503"/>
                    <a:pt x="367" y="502"/>
                  </a:cubicBezTo>
                  <a:cubicBezTo>
                    <a:pt x="388" y="485"/>
                    <a:pt x="423" y="469"/>
                    <a:pt x="477" y="478"/>
                  </a:cubicBezTo>
                  <a:cubicBezTo>
                    <a:pt x="478" y="478"/>
                    <a:pt x="478" y="478"/>
                    <a:pt x="478" y="478"/>
                  </a:cubicBezTo>
                  <a:cubicBezTo>
                    <a:pt x="478" y="512"/>
                    <a:pt x="478" y="512"/>
                    <a:pt x="478" y="512"/>
                  </a:cubicBezTo>
                  <a:cubicBezTo>
                    <a:pt x="432" y="512"/>
                    <a:pt x="384" y="529"/>
                    <a:pt x="382" y="561"/>
                  </a:cubicBezTo>
                  <a:cubicBezTo>
                    <a:pt x="380" y="588"/>
                    <a:pt x="400" y="615"/>
                    <a:pt x="438" y="628"/>
                  </a:cubicBezTo>
                  <a:cubicBezTo>
                    <a:pt x="454" y="634"/>
                    <a:pt x="464" y="613"/>
                    <a:pt x="478" y="613"/>
                  </a:cubicBezTo>
                  <a:cubicBezTo>
                    <a:pt x="478" y="709"/>
                    <a:pt x="478" y="709"/>
                    <a:pt x="478" y="709"/>
                  </a:cubicBezTo>
                  <a:cubicBezTo>
                    <a:pt x="477" y="709"/>
                    <a:pt x="475" y="709"/>
                    <a:pt x="472" y="709"/>
                  </a:cubicBezTo>
                  <a:cubicBezTo>
                    <a:pt x="444" y="709"/>
                    <a:pt x="405" y="692"/>
                    <a:pt x="370" y="665"/>
                  </a:cubicBezTo>
                  <a:cubicBezTo>
                    <a:pt x="357" y="704"/>
                    <a:pt x="334" y="737"/>
                    <a:pt x="298" y="751"/>
                  </a:cubicBezTo>
                  <a:cubicBezTo>
                    <a:pt x="358" y="841"/>
                    <a:pt x="407" y="878"/>
                    <a:pt x="478" y="901"/>
                  </a:cubicBezTo>
                  <a:cubicBezTo>
                    <a:pt x="478" y="901"/>
                    <a:pt x="478" y="901"/>
                    <a:pt x="478" y="901"/>
                  </a:cubicBezTo>
                  <a:cubicBezTo>
                    <a:pt x="478" y="916"/>
                    <a:pt x="478" y="916"/>
                    <a:pt x="478" y="916"/>
                  </a:cubicBezTo>
                  <a:cubicBezTo>
                    <a:pt x="471" y="916"/>
                    <a:pt x="466" y="923"/>
                    <a:pt x="466" y="930"/>
                  </a:cubicBezTo>
                  <a:cubicBezTo>
                    <a:pt x="466" y="938"/>
                    <a:pt x="471" y="944"/>
                    <a:pt x="478" y="945"/>
                  </a:cubicBezTo>
                  <a:cubicBezTo>
                    <a:pt x="478" y="955"/>
                    <a:pt x="478" y="955"/>
                    <a:pt x="478" y="955"/>
                  </a:cubicBezTo>
                  <a:cubicBezTo>
                    <a:pt x="471" y="956"/>
                    <a:pt x="466" y="962"/>
                    <a:pt x="466" y="969"/>
                  </a:cubicBezTo>
                  <a:cubicBezTo>
                    <a:pt x="466" y="977"/>
                    <a:pt x="471" y="983"/>
                    <a:pt x="478" y="984"/>
                  </a:cubicBezTo>
                  <a:cubicBezTo>
                    <a:pt x="478" y="1020"/>
                    <a:pt x="478" y="1020"/>
                    <a:pt x="478" y="1020"/>
                  </a:cubicBezTo>
                  <a:cubicBezTo>
                    <a:pt x="253" y="1020"/>
                    <a:pt x="253" y="1020"/>
                    <a:pt x="253" y="1020"/>
                  </a:cubicBezTo>
                  <a:cubicBezTo>
                    <a:pt x="253" y="730"/>
                    <a:pt x="253" y="730"/>
                    <a:pt x="253" y="730"/>
                  </a:cubicBezTo>
                  <a:cubicBezTo>
                    <a:pt x="260" y="728"/>
                    <a:pt x="266" y="726"/>
                    <a:pt x="272" y="723"/>
                  </a:cubicBezTo>
                  <a:cubicBezTo>
                    <a:pt x="317" y="704"/>
                    <a:pt x="336" y="675"/>
                    <a:pt x="342" y="640"/>
                  </a:cubicBezTo>
                  <a:cubicBezTo>
                    <a:pt x="322" y="619"/>
                    <a:pt x="304" y="595"/>
                    <a:pt x="293" y="569"/>
                  </a:cubicBezTo>
                  <a:cubicBezTo>
                    <a:pt x="282" y="554"/>
                    <a:pt x="273" y="537"/>
                    <a:pt x="265" y="519"/>
                  </a:cubicBezTo>
                  <a:cubicBezTo>
                    <a:pt x="261" y="517"/>
                    <a:pt x="257" y="516"/>
                    <a:pt x="253" y="513"/>
                  </a:cubicBezTo>
                  <a:cubicBezTo>
                    <a:pt x="253" y="477"/>
                    <a:pt x="253" y="477"/>
                    <a:pt x="253" y="477"/>
                  </a:cubicBezTo>
                  <a:cubicBezTo>
                    <a:pt x="260" y="485"/>
                    <a:pt x="269" y="491"/>
                    <a:pt x="278" y="494"/>
                  </a:cubicBezTo>
                  <a:cubicBezTo>
                    <a:pt x="283" y="431"/>
                    <a:pt x="283" y="374"/>
                    <a:pt x="276" y="341"/>
                  </a:cubicBezTo>
                  <a:cubicBezTo>
                    <a:pt x="271" y="317"/>
                    <a:pt x="262" y="308"/>
                    <a:pt x="253" y="310"/>
                  </a:cubicBezTo>
                  <a:lnTo>
                    <a:pt x="253" y="143"/>
                  </a:lnTo>
                  <a:close/>
                  <a:moveTo>
                    <a:pt x="214" y="313"/>
                  </a:moveTo>
                  <a:cubicBezTo>
                    <a:pt x="214" y="313"/>
                    <a:pt x="214" y="313"/>
                    <a:pt x="214" y="313"/>
                  </a:cubicBezTo>
                  <a:cubicBezTo>
                    <a:pt x="218" y="258"/>
                    <a:pt x="229" y="195"/>
                    <a:pt x="253" y="143"/>
                  </a:cubicBezTo>
                  <a:cubicBezTo>
                    <a:pt x="253" y="310"/>
                    <a:pt x="253" y="310"/>
                    <a:pt x="253" y="310"/>
                  </a:cubicBezTo>
                  <a:cubicBezTo>
                    <a:pt x="246" y="312"/>
                    <a:pt x="238" y="323"/>
                    <a:pt x="233" y="339"/>
                  </a:cubicBezTo>
                  <a:cubicBezTo>
                    <a:pt x="217" y="383"/>
                    <a:pt x="226" y="445"/>
                    <a:pt x="253" y="477"/>
                  </a:cubicBezTo>
                  <a:cubicBezTo>
                    <a:pt x="253" y="513"/>
                    <a:pt x="253" y="513"/>
                    <a:pt x="253" y="513"/>
                  </a:cubicBezTo>
                  <a:cubicBezTo>
                    <a:pt x="243" y="508"/>
                    <a:pt x="235" y="500"/>
                    <a:pt x="227" y="490"/>
                  </a:cubicBezTo>
                  <a:cubicBezTo>
                    <a:pt x="214" y="473"/>
                    <a:pt x="206" y="452"/>
                    <a:pt x="201" y="428"/>
                  </a:cubicBezTo>
                  <a:cubicBezTo>
                    <a:pt x="196" y="406"/>
                    <a:pt x="195" y="381"/>
                    <a:pt x="199" y="359"/>
                  </a:cubicBezTo>
                  <a:cubicBezTo>
                    <a:pt x="202" y="342"/>
                    <a:pt x="206" y="326"/>
                    <a:pt x="214" y="313"/>
                  </a:cubicBezTo>
                  <a:moveTo>
                    <a:pt x="253" y="1020"/>
                  </a:moveTo>
                  <a:cubicBezTo>
                    <a:pt x="35" y="1020"/>
                    <a:pt x="35" y="1020"/>
                    <a:pt x="35" y="1020"/>
                  </a:cubicBezTo>
                  <a:cubicBezTo>
                    <a:pt x="16" y="988"/>
                    <a:pt x="4" y="956"/>
                    <a:pt x="3" y="925"/>
                  </a:cubicBezTo>
                  <a:cubicBezTo>
                    <a:pt x="0" y="791"/>
                    <a:pt x="142" y="772"/>
                    <a:pt x="253" y="730"/>
                  </a:cubicBezTo>
                  <a:lnTo>
                    <a:pt x="253" y="1020"/>
                  </a:lnTo>
                  <a:close/>
                </a:path>
              </a:pathLst>
            </a:custGeom>
            <a:solidFill>
              <a:schemeClr val="bg1">
                <a:lumMod val="50000"/>
              </a:schemeClr>
            </a:solidFill>
            <a:ln>
              <a:noFill/>
            </a:ln>
          </p:spPr>
          <p:txBody>
            <a:bodyPr vert="horz" wrap="square" lIns="243791" tIns="121896" rIns="243791" bIns="121896" numCol="1" anchor="t" anchorCtr="0" compatLnSpc="1"/>
            <a:lstStyle/>
            <a:p>
              <a:endParaRPr lang="id-ID" sz="4800" dirty="0">
                <a:latin typeface="Calibri Light" panose="020F0302020204030204"/>
              </a:endParaRPr>
            </a:p>
          </p:txBody>
        </p:sp>
      </p:grpSp>
      <p:grpSp>
        <p:nvGrpSpPr>
          <p:cNvPr id="5" name="Group 4"/>
          <p:cNvGrpSpPr/>
          <p:nvPr/>
        </p:nvGrpSpPr>
        <p:grpSpPr>
          <a:xfrm>
            <a:off x="16664266" y="5363641"/>
            <a:ext cx="2017820" cy="3243187"/>
            <a:chOff x="16909346" y="5029441"/>
            <a:chExt cx="2017820" cy="3243187"/>
          </a:xfrm>
        </p:grpSpPr>
        <p:sp>
          <p:nvSpPr>
            <p:cNvPr id="185" name="Oval 184"/>
            <p:cNvSpPr/>
            <p:nvPr/>
          </p:nvSpPr>
          <p:spPr>
            <a:xfrm>
              <a:off x="16909346" y="6254282"/>
              <a:ext cx="2017820" cy="2018346"/>
            </a:xfrm>
            <a:prstGeom prst="ellipse">
              <a:avLst/>
            </a:prstGeom>
            <a:solidFill>
              <a:schemeClr val="bg1">
                <a:alpha val="80000"/>
              </a:schemeClr>
            </a:solidFill>
            <a:ln w="2540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lIns="182843" tIns="91422" rIns="182843" bIns="91422" rtlCol="0" anchor="ctr"/>
            <a:lstStyle/>
            <a:p>
              <a:pPr algn="ctr"/>
              <a:endParaRPr lang="id-ID" dirty="0">
                <a:latin typeface="Calibri Light" panose="020F0302020204030204"/>
              </a:endParaRPr>
            </a:p>
          </p:txBody>
        </p:sp>
        <p:sp>
          <p:nvSpPr>
            <p:cNvPr id="186" name="Freeform 185"/>
            <p:cNvSpPr/>
            <p:nvPr/>
          </p:nvSpPr>
          <p:spPr>
            <a:xfrm flipV="1">
              <a:off x="17353359" y="5029441"/>
              <a:ext cx="1129790" cy="1512176"/>
            </a:xfrm>
            <a:custGeom>
              <a:avLst/>
              <a:gdLst>
                <a:gd name="connsiteX0" fmla="*/ 228449 w 456898"/>
                <a:gd name="connsiteY0" fmla="*/ 611379 h 611379"/>
                <a:gd name="connsiteX1" fmla="*/ 456898 w 456898"/>
                <a:gd name="connsiteY1" fmla="*/ 382930 h 611379"/>
                <a:gd name="connsiteX2" fmla="*/ 317372 w 456898"/>
                <a:gd name="connsiteY2" fmla="*/ 172434 h 611379"/>
                <a:gd name="connsiteX3" fmla="*/ 299993 w 456898"/>
                <a:gd name="connsiteY3" fmla="*/ 168925 h 611379"/>
                <a:gd name="connsiteX4" fmla="*/ 228448 w 456898"/>
                <a:gd name="connsiteY4" fmla="*/ 0 h 611379"/>
                <a:gd name="connsiteX5" fmla="*/ 156903 w 456898"/>
                <a:gd name="connsiteY5" fmla="*/ 168926 h 611379"/>
                <a:gd name="connsiteX6" fmla="*/ 139526 w 456898"/>
                <a:gd name="connsiteY6" fmla="*/ 172434 h 611379"/>
                <a:gd name="connsiteX7" fmla="*/ 0 w 456898"/>
                <a:gd name="connsiteY7" fmla="*/ 382930 h 611379"/>
                <a:gd name="connsiteX8" fmla="*/ 228449 w 456898"/>
                <a:gd name="connsiteY8" fmla="*/ 611379 h 611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6898" h="611379">
                  <a:moveTo>
                    <a:pt x="228449" y="611379"/>
                  </a:moveTo>
                  <a:cubicBezTo>
                    <a:pt x="354618" y="611379"/>
                    <a:pt x="456898" y="509099"/>
                    <a:pt x="456898" y="382930"/>
                  </a:cubicBezTo>
                  <a:cubicBezTo>
                    <a:pt x="456898" y="288303"/>
                    <a:pt x="399366" y="207114"/>
                    <a:pt x="317372" y="172434"/>
                  </a:cubicBezTo>
                  <a:lnTo>
                    <a:pt x="299993" y="168925"/>
                  </a:lnTo>
                  <a:lnTo>
                    <a:pt x="228448" y="0"/>
                  </a:lnTo>
                  <a:lnTo>
                    <a:pt x="156903" y="168926"/>
                  </a:lnTo>
                  <a:lnTo>
                    <a:pt x="139526" y="172434"/>
                  </a:lnTo>
                  <a:cubicBezTo>
                    <a:pt x="57532" y="207114"/>
                    <a:pt x="0" y="288303"/>
                    <a:pt x="0" y="382930"/>
                  </a:cubicBezTo>
                  <a:cubicBezTo>
                    <a:pt x="0" y="509099"/>
                    <a:pt x="102280" y="611379"/>
                    <a:pt x="228449" y="611379"/>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lIns="182843" tIns="91422" rIns="182843" bIns="91422" rtlCol="0" anchor="ctr"/>
            <a:lstStyle/>
            <a:p>
              <a:pPr algn="ctr"/>
              <a:endParaRPr lang="id-ID" dirty="0">
                <a:latin typeface="Calibri Light" panose="020F0302020204030204"/>
              </a:endParaRPr>
            </a:p>
          </p:txBody>
        </p:sp>
        <p:sp>
          <p:nvSpPr>
            <p:cNvPr id="187" name="Freeform 66"/>
            <p:cNvSpPr>
              <a:spLocks noEditPoints="1"/>
            </p:cNvSpPr>
            <p:nvPr/>
          </p:nvSpPr>
          <p:spPr bwMode="auto">
            <a:xfrm>
              <a:off x="17648777" y="5294424"/>
              <a:ext cx="571351" cy="574674"/>
            </a:xfrm>
            <a:custGeom>
              <a:avLst/>
              <a:gdLst>
                <a:gd name="T0" fmla="*/ 333 w 360"/>
                <a:gd name="T1" fmla="*/ 0 h 360"/>
                <a:gd name="T2" fmla="*/ 26 w 360"/>
                <a:gd name="T3" fmla="*/ 0 h 360"/>
                <a:gd name="T4" fmla="*/ 0 w 360"/>
                <a:gd name="T5" fmla="*/ 25 h 360"/>
                <a:gd name="T6" fmla="*/ 0 w 360"/>
                <a:gd name="T7" fmla="*/ 334 h 360"/>
                <a:gd name="T8" fmla="*/ 26 w 360"/>
                <a:gd name="T9" fmla="*/ 360 h 360"/>
                <a:gd name="T10" fmla="*/ 333 w 360"/>
                <a:gd name="T11" fmla="*/ 360 h 360"/>
                <a:gd name="T12" fmla="*/ 360 w 360"/>
                <a:gd name="T13" fmla="*/ 334 h 360"/>
                <a:gd name="T14" fmla="*/ 360 w 360"/>
                <a:gd name="T15" fmla="*/ 25 h 360"/>
                <a:gd name="T16" fmla="*/ 333 w 360"/>
                <a:gd name="T17" fmla="*/ 0 h 360"/>
                <a:gd name="T18" fmla="*/ 109 w 360"/>
                <a:gd name="T19" fmla="*/ 301 h 360"/>
                <a:gd name="T20" fmla="*/ 54 w 360"/>
                <a:gd name="T21" fmla="*/ 301 h 360"/>
                <a:gd name="T22" fmla="*/ 54 w 360"/>
                <a:gd name="T23" fmla="*/ 138 h 360"/>
                <a:gd name="T24" fmla="*/ 109 w 360"/>
                <a:gd name="T25" fmla="*/ 138 h 360"/>
                <a:gd name="T26" fmla="*/ 109 w 360"/>
                <a:gd name="T27" fmla="*/ 301 h 360"/>
                <a:gd name="T28" fmla="*/ 82 w 360"/>
                <a:gd name="T29" fmla="*/ 116 h 360"/>
                <a:gd name="T30" fmla="*/ 81 w 360"/>
                <a:gd name="T31" fmla="*/ 116 h 360"/>
                <a:gd name="T32" fmla="*/ 51 w 360"/>
                <a:gd name="T33" fmla="*/ 88 h 360"/>
                <a:gd name="T34" fmla="*/ 82 w 360"/>
                <a:gd name="T35" fmla="*/ 60 h 360"/>
                <a:gd name="T36" fmla="*/ 112 w 360"/>
                <a:gd name="T37" fmla="*/ 88 h 360"/>
                <a:gd name="T38" fmla="*/ 82 w 360"/>
                <a:gd name="T39" fmla="*/ 116 h 360"/>
                <a:gd name="T40" fmla="*/ 305 w 360"/>
                <a:gd name="T41" fmla="*/ 301 h 360"/>
                <a:gd name="T42" fmla="*/ 251 w 360"/>
                <a:gd name="T43" fmla="*/ 301 h 360"/>
                <a:gd name="T44" fmla="*/ 251 w 360"/>
                <a:gd name="T45" fmla="*/ 214 h 360"/>
                <a:gd name="T46" fmla="*/ 223 w 360"/>
                <a:gd name="T47" fmla="*/ 177 h 360"/>
                <a:gd name="T48" fmla="*/ 195 w 360"/>
                <a:gd name="T49" fmla="*/ 197 h 360"/>
                <a:gd name="T50" fmla="*/ 193 w 360"/>
                <a:gd name="T51" fmla="*/ 210 h 360"/>
                <a:gd name="T52" fmla="*/ 193 w 360"/>
                <a:gd name="T53" fmla="*/ 301 h 360"/>
                <a:gd name="T54" fmla="*/ 139 w 360"/>
                <a:gd name="T55" fmla="*/ 301 h 360"/>
                <a:gd name="T56" fmla="*/ 139 w 360"/>
                <a:gd name="T57" fmla="*/ 138 h 360"/>
                <a:gd name="T58" fmla="*/ 193 w 360"/>
                <a:gd name="T59" fmla="*/ 138 h 360"/>
                <a:gd name="T60" fmla="*/ 193 w 360"/>
                <a:gd name="T61" fmla="*/ 161 h 360"/>
                <a:gd name="T62" fmla="*/ 242 w 360"/>
                <a:gd name="T63" fmla="*/ 135 h 360"/>
                <a:gd name="T64" fmla="*/ 305 w 360"/>
                <a:gd name="T65" fmla="*/ 208 h 360"/>
                <a:gd name="T66" fmla="*/ 305 w 360"/>
                <a:gd name="T67" fmla="*/ 301 h 360"/>
                <a:gd name="T68" fmla="*/ 193 w 360"/>
                <a:gd name="T69" fmla="*/ 162 h 360"/>
                <a:gd name="T70" fmla="*/ 193 w 360"/>
                <a:gd name="T71" fmla="*/ 161 h 360"/>
                <a:gd name="T72" fmla="*/ 193 w 360"/>
                <a:gd name="T73" fmla="*/ 162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60" h="360">
                  <a:moveTo>
                    <a:pt x="333" y="0"/>
                  </a:moveTo>
                  <a:cubicBezTo>
                    <a:pt x="26" y="0"/>
                    <a:pt x="26" y="0"/>
                    <a:pt x="26" y="0"/>
                  </a:cubicBezTo>
                  <a:cubicBezTo>
                    <a:pt x="12" y="0"/>
                    <a:pt x="0" y="11"/>
                    <a:pt x="0" y="25"/>
                  </a:cubicBezTo>
                  <a:cubicBezTo>
                    <a:pt x="0" y="334"/>
                    <a:pt x="0" y="334"/>
                    <a:pt x="0" y="334"/>
                  </a:cubicBezTo>
                  <a:cubicBezTo>
                    <a:pt x="0" y="348"/>
                    <a:pt x="12" y="360"/>
                    <a:pt x="26" y="360"/>
                  </a:cubicBezTo>
                  <a:cubicBezTo>
                    <a:pt x="333" y="360"/>
                    <a:pt x="333" y="360"/>
                    <a:pt x="333" y="360"/>
                  </a:cubicBezTo>
                  <a:cubicBezTo>
                    <a:pt x="348" y="360"/>
                    <a:pt x="360" y="348"/>
                    <a:pt x="360" y="334"/>
                  </a:cubicBezTo>
                  <a:cubicBezTo>
                    <a:pt x="360" y="25"/>
                    <a:pt x="360" y="25"/>
                    <a:pt x="360" y="25"/>
                  </a:cubicBezTo>
                  <a:cubicBezTo>
                    <a:pt x="360" y="11"/>
                    <a:pt x="348" y="0"/>
                    <a:pt x="333" y="0"/>
                  </a:cubicBezTo>
                  <a:close/>
                  <a:moveTo>
                    <a:pt x="109" y="301"/>
                  </a:moveTo>
                  <a:cubicBezTo>
                    <a:pt x="54" y="301"/>
                    <a:pt x="54" y="301"/>
                    <a:pt x="54" y="301"/>
                  </a:cubicBezTo>
                  <a:cubicBezTo>
                    <a:pt x="54" y="138"/>
                    <a:pt x="54" y="138"/>
                    <a:pt x="54" y="138"/>
                  </a:cubicBezTo>
                  <a:cubicBezTo>
                    <a:pt x="109" y="138"/>
                    <a:pt x="109" y="138"/>
                    <a:pt x="109" y="138"/>
                  </a:cubicBezTo>
                  <a:lnTo>
                    <a:pt x="109" y="301"/>
                  </a:lnTo>
                  <a:close/>
                  <a:moveTo>
                    <a:pt x="82" y="116"/>
                  </a:moveTo>
                  <a:cubicBezTo>
                    <a:pt x="81" y="116"/>
                    <a:pt x="81" y="116"/>
                    <a:pt x="81" y="116"/>
                  </a:cubicBezTo>
                  <a:cubicBezTo>
                    <a:pt x="63" y="116"/>
                    <a:pt x="51" y="104"/>
                    <a:pt x="51" y="88"/>
                  </a:cubicBezTo>
                  <a:cubicBezTo>
                    <a:pt x="51" y="72"/>
                    <a:pt x="63" y="60"/>
                    <a:pt x="82" y="60"/>
                  </a:cubicBezTo>
                  <a:cubicBezTo>
                    <a:pt x="101" y="60"/>
                    <a:pt x="112" y="72"/>
                    <a:pt x="112" y="88"/>
                  </a:cubicBezTo>
                  <a:cubicBezTo>
                    <a:pt x="112" y="104"/>
                    <a:pt x="101" y="116"/>
                    <a:pt x="82" y="116"/>
                  </a:cubicBezTo>
                  <a:close/>
                  <a:moveTo>
                    <a:pt x="305" y="301"/>
                  </a:moveTo>
                  <a:cubicBezTo>
                    <a:pt x="251" y="301"/>
                    <a:pt x="251" y="301"/>
                    <a:pt x="251" y="301"/>
                  </a:cubicBezTo>
                  <a:cubicBezTo>
                    <a:pt x="251" y="214"/>
                    <a:pt x="251" y="214"/>
                    <a:pt x="251" y="214"/>
                  </a:cubicBezTo>
                  <a:cubicBezTo>
                    <a:pt x="251" y="192"/>
                    <a:pt x="243" y="177"/>
                    <a:pt x="223" y="177"/>
                  </a:cubicBezTo>
                  <a:cubicBezTo>
                    <a:pt x="208" y="177"/>
                    <a:pt x="199" y="187"/>
                    <a:pt x="195" y="197"/>
                  </a:cubicBezTo>
                  <a:cubicBezTo>
                    <a:pt x="194" y="200"/>
                    <a:pt x="193" y="205"/>
                    <a:pt x="193" y="210"/>
                  </a:cubicBezTo>
                  <a:cubicBezTo>
                    <a:pt x="193" y="301"/>
                    <a:pt x="193" y="301"/>
                    <a:pt x="193" y="301"/>
                  </a:cubicBezTo>
                  <a:cubicBezTo>
                    <a:pt x="139" y="301"/>
                    <a:pt x="139" y="301"/>
                    <a:pt x="139" y="301"/>
                  </a:cubicBezTo>
                  <a:cubicBezTo>
                    <a:pt x="139" y="301"/>
                    <a:pt x="140" y="154"/>
                    <a:pt x="139" y="138"/>
                  </a:cubicBezTo>
                  <a:cubicBezTo>
                    <a:pt x="193" y="138"/>
                    <a:pt x="193" y="138"/>
                    <a:pt x="193" y="138"/>
                  </a:cubicBezTo>
                  <a:cubicBezTo>
                    <a:pt x="193" y="161"/>
                    <a:pt x="193" y="161"/>
                    <a:pt x="193" y="161"/>
                  </a:cubicBezTo>
                  <a:cubicBezTo>
                    <a:pt x="201" y="150"/>
                    <a:pt x="213" y="135"/>
                    <a:pt x="242" y="135"/>
                  </a:cubicBezTo>
                  <a:cubicBezTo>
                    <a:pt x="278" y="135"/>
                    <a:pt x="305" y="158"/>
                    <a:pt x="305" y="208"/>
                  </a:cubicBezTo>
                  <a:lnTo>
                    <a:pt x="305" y="301"/>
                  </a:lnTo>
                  <a:close/>
                  <a:moveTo>
                    <a:pt x="193" y="162"/>
                  </a:moveTo>
                  <a:cubicBezTo>
                    <a:pt x="193" y="162"/>
                    <a:pt x="193" y="162"/>
                    <a:pt x="193" y="161"/>
                  </a:cubicBezTo>
                  <a:cubicBezTo>
                    <a:pt x="193" y="162"/>
                    <a:pt x="193" y="162"/>
                    <a:pt x="193" y="162"/>
                  </a:cubicBezTo>
                  <a:close/>
                </a:path>
              </a:pathLst>
            </a:custGeom>
            <a:solidFill>
              <a:schemeClr val="bg1"/>
            </a:solidFill>
            <a:ln>
              <a:noFill/>
            </a:ln>
          </p:spPr>
          <p:txBody>
            <a:bodyPr vert="horz" wrap="square" lIns="182843" tIns="91422" rIns="182843" bIns="91422" numCol="1" anchor="t" anchorCtr="0" compatLnSpc="1"/>
            <a:lstStyle/>
            <a:p>
              <a:endParaRPr lang="id-ID" dirty="0">
                <a:latin typeface="Calibri Light" panose="020F0302020204030204"/>
              </a:endParaRPr>
            </a:p>
          </p:txBody>
        </p:sp>
        <p:sp>
          <p:nvSpPr>
            <p:cNvPr id="189" name="Freeform 26"/>
            <p:cNvSpPr>
              <a:spLocks noEditPoints="1"/>
            </p:cNvSpPr>
            <p:nvPr/>
          </p:nvSpPr>
          <p:spPr bwMode="auto">
            <a:xfrm flipH="1">
              <a:off x="17330679" y="6532977"/>
              <a:ext cx="1206826" cy="1416798"/>
            </a:xfrm>
            <a:custGeom>
              <a:avLst/>
              <a:gdLst>
                <a:gd name="T0" fmla="*/ 565 w 631"/>
                <a:gd name="T1" fmla="*/ 585 h 741"/>
                <a:gd name="T2" fmla="*/ 545 w 631"/>
                <a:gd name="T3" fmla="*/ 531 h 741"/>
                <a:gd name="T4" fmla="*/ 567 w 631"/>
                <a:gd name="T5" fmla="*/ 470 h 741"/>
                <a:gd name="T6" fmla="*/ 568 w 631"/>
                <a:gd name="T7" fmla="*/ 407 h 741"/>
                <a:gd name="T8" fmla="*/ 568 w 631"/>
                <a:gd name="T9" fmla="*/ 345 h 741"/>
                <a:gd name="T10" fmla="*/ 535 w 631"/>
                <a:gd name="T11" fmla="*/ 208 h 741"/>
                <a:gd name="T12" fmla="*/ 476 w 631"/>
                <a:gd name="T13" fmla="*/ 107 h 741"/>
                <a:gd name="T14" fmla="*/ 270 w 631"/>
                <a:gd name="T15" fmla="*/ 60 h 741"/>
                <a:gd name="T16" fmla="*/ 146 w 631"/>
                <a:gd name="T17" fmla="*/ 128 h 741"/>
                <a:gd name="T18" fmla="*/ 102 w 631"/>
                <a:gd name="T19" fmla="*/ 207 h 741"/>
                <a:gd name="T20" fmla="*/ 63 w 631"/>
                <a:gd name="T21" fmla="*/ 310 h 741"/>
                <a:gd name="T22" fmla="*/ 64 w 631"/>
                <a:gd name="T23" fmla="*/ 390 h 741"/>
                <a:gd name="T24" fmla="*/ 69 w 631"/>
                <a:gd name="T25" fmla="*/ 482 h 741"/>
                <a:gd name="T26" fmla="*/ 83 w 631"/>
                <a:gd name="T27" fmla="*/ 539 h 741"/>
                <a:gd name="T28" fmla="*/ 67 w 631"/>
                <a:gd name="T29" fmla="*/ 585 h 741"/>
                <a:gd name="T30" fmla="*/ 2 w 631"/>
                <a:gd name="T31" fmla="*/ 678 h 741"/>
                <a:gd name="T32" fmla="*/ 23 w 631"/>
                <a:gd name="T33" fmla="*/ 741 h 741"/>
                <a:gd name="T34" fmla="*/ 609 w 631"/>
                <a:gd name="T35" fmla="*/ 741 h 741"/>
                <a:gd name="T36" fmla="*/ 630 w 631"/>
                <a:gd name="T37" fmla="*/ 678 h 741"/>
                <a:gd name="T38" fmla="*/ 565 w 631"/>
                <a:gd name="T39" fmla="*/ 585 h 741"/>
                <a:gd name="T40" fmla="*/ 454 w 631"/>
                <a:gd name="T41" fmla="*/ 282 h 741"/>
                <a:gd name="T42" fmla="*/ 452 w 631"/>
                <a:gd name="T43" fmla="*/ 281 h 741"/>
                <a:gd name="T44" fmla="*/ 482 w 631"/>
                <a:gd name="T45" fmla="*/ 305 h 741"/>
                <a:gd name="T46" fmla="*/ 470 w 631"/>
                <a:gd name="T47" fmla="*/ 374 h 741"/>
                <a:gd name="T48" fmla="*/ 460 w 631"/>
                <a:gd name="T49" fmla="*/ 373 h 741"/>
                <a:gd name="T50" fmla="*/ 454 w 631"/>
                <a:gd name="T51" fmla="*/ 282 h 741"/>
                <a:gd name="T52" fmla="*/ 150 w 631"/>
                <a:gd name="T53" fmla="*/ 302 h 741"/>
                <a:gd name="T54" fmla="*/ 184 w 631"/>
                <a:gd name="T55" fmla="*/ 292 h 741"/>
                <a:gd name="T56" fmla="*/ 194 w 631"/>
                <a:gd name="T57" fmla="*/ 284 h 741"/>
                <a:gd name="T58" fmla="*/ 211 w 631"/>
                <a:gd name="T59" fmla="*/ 198 h 741"/>
                <a:gd name="T60" fmla="*/ 213 w 631"/>
                <a:gd name="T61" fmla="*/ 195 h 741"/>
                <a:gd name="T62" fmla="*/ 316 w 631"/>
                <a:gd name="T63" fmla="*/ 252 h 741"/>
                <a:gd name="T64" fmla="*/ 329 w 631"/>
                <a:gd name="T65" fmla="*/ 253 h 741"/>
                <a:gd name="T66" fmla="*/ 394 w 631"/>
                <a:gd name="T67" fmla="*/ 315 h 741"/>
                <a:gd name="T68" fmla="*/ 410 w 631"/>
                <a:gd name="T69" fmla="*/ 360 h 741"/>
                <a:gd name="T70" fmla="*/ 435 w 631"/>
                <a:gd name="T71" fmla="*/ 412 h 741"/>
                <a:gd name="T72" fmla="*/ 316 w 631"/>
                <a:gd name="T73" fmla="*/ 493 h 741"/>
                <a:gd name="T74" fmla="*/ 316 w 631"/>
                <a:gd name="T75" fmla="*/ 493 h 741"/>
                <a:gd name="T76" fmla="*/ 188 w 631"/>
                <a:gd name="T77" fmla="*/ 394 h 741"/>
                <a:gd name="T78" fmla="*/ 150 w 631"/>
                <a:gd name="T79" fmla="*/ 302 h 741"/>
                <a:gd name="T80" fmla="*/ 114 w 631"/>
                <a:gd name="T81" fmla="*/ 589 h 741"/>
                <a:gd name="T82" fmla="*/ 200 w 631"/>
                <a:gd name="T83" fmla="*/ 563 h 741"/>
                <a:gd name="T84" fmla="*/ 240 w 631"/>
                <a:gd name="T85" fmla="*/ 493 h 741"/>
                <a:gd name="T86" fmla="*/ 316 w 631"/>
                <a:gd name="T87" fmla="*/ 515 h 741"/>
                <a:gd name="T88" fmla="*/ 316 w 631"/>
                <a:gd name="T89" fmla="*/ 515 h 741"/>
                <a:gd name="T90" fmla="*/ 391 w 631"/>
                <a:gd name="T91" fmla="*/ 493 h 741"/>
                <a:gd name="T92" fmla="*/ 431 w 631"/>
                <a:gd name="T93" fmla="*/ 563 h 741"/>
                <a:gd name="T94" fmla="*/ 519 w 631"/>
                <a:gd name="T95" fmla="*/ 590 h 741"/>
                <a:gd name="T96" fmla="*/ 316 w 631"/>
                <a:gd name="T97" fmla="*/ 661 h 741"/>
                <a:gd name="T98" fmla="*/ 114 w 631"/>
                <a:gd name="T99" fmla="*/ 589 h 741"/>
                <a:gd name="T100" fmla="*/ 318 w 631"/>
                <a:gd name="T101" fmla="*/ 722 h 741"/>
                <a:gd name="T102" fmla="*/ 316 w 631"/>
                <a:gd name="T103" fmla="*/ 722 h 741"/>
                <a:gd name="T104" fmla="*/ 46 w 631"/>
                <a:gd name="T105" fmla="*/ 621 h 741"/>
                <a:gd name="T106" fmla="*/ 67 w 631"/>
                <a:gd name="T107" fmla="*/ 606 h 741"/>
                <a:gd name="T108" fmla="*/ 316 w 631"/>
                <a:gd name="T109" fmla="*/ 697 h 741"/>
                <a:gd name="T110" fmla="*/ 318 w 631"/>
                <a:gd name="T111" fmla="*/ 697 h 741"/>
                <a:gd name="T112" fmla="*/ 564 w 631"/>
                <a:gd name="T113" fmla="*/ 608 h 741"/>
                <a:gd name="T114" fmla="*/ 585 w 631"/>
                <a:gd name="T115" fmla="*/ 624 h 741"/>
                <a:gd name="T116" fmla="*/ 318 w 631"/>
                <a:gd name="T117" fmla="*/ 722 h 7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31" h="741">
                  <a:moveTo>
                    <a:pt x="565" y="585"/>
                  </a:moveTo>
                  <a:cubicBezTo>
                    <a:pt x="577" y="562"/>
                    <a:pt x="566" y="543"/>
                    <a:pt x="545" y="531"/>
                  </a:cubicBezTo>
                  <a:cubicBezTo>
                    <a:pt x="517" y="515"/>
                    <a:pt x="536" y="486"/>
                    <a:pt x="567" y="470"/>
                  </a:cubicBezTo>
                  <a:cubicBezTo>
                    <a:pt x="597" y="454"/>
                    <a:pt x="607" y="426"/>
                    <a:pt x="568" y="407"/>
                  </a:cubicBezTo>
                  <a:cubicBezTo>
                    <a:pt x="530" y="387"/>
                    <a:pt x="532" y="381"/>
                    <a:pt x="568" y="345"/>
                  </a:cubicBezTo>
                  <a:cubicBezTo>
                    <a:pt x="604" y="308"/>
                    <a:pt x="586" y="222"/>
                    <a:pt x="535" y="208"/>
                  </a:cubicBezTo>
                  <a:cubicBezTo>
                    <a:pt x="484" y="194"/>
                    <a:pt x="497" y="166"/>
                    <a:pt x="476" y="107"/>
                  </a:cubicBezTo>
                  <a:cubicBezTo>
                    <a:pt x="456" y="51"/>
                    <a:pt x="319" y="0"/>
                    <a:pt x="270" y="60"/>
                  </a:cubicBezTo>
                  <a:cubicBezTo>
                    <a:pt x="236" y="23"/>
                    <a:pt x="161" y="73"/>
                    <a:pt x="146" y="128"/>
                  </a:cubicBezTo>
                  <a:cubicBezTo>
                    <a:pt x="131" y="184"/>
                    <a:pt x="142" y="199"/>
                    <a:pt x="102" y="207"/>
                  </a:cubicBezTo>
                  <a:cubicBezTo>
                    <a:pt x="62" y="215"/>
                    <a:pt x="37" y="273"/>
                    <a:pt x="63" y="310"/>
                  </a:cubicBezTo>
                  <a:cubicBezTo>
                    <a:pt x="89" y="346"/>
                    <a:pt x="101" y="363"/>
                    <a:pt x="64" y="390"/>
                  </a:cubicBezTo>
                  <a:cubicBezTo>
                    <a:pt x="27" y="417"/>
                    <a:pt x="34" y="465"/>
                    <a:pt x="69" y="482"/>
                  </a:cubicBezTo>
                  <a:cubicBezTo>
                    <a:pt x="104" y="498"/>
                    <a:pt x="111" y="523"/>
                    <a:pt x="83" y="539"/>
                  </a:cubicBezTo>
                  <a:cubicBezTo>
                    <a:pt x="63" y="551"/>
                    <a:pt x="53" y="568"/>
                    <a:pt x="67" y="585"/>
                  </a:cubicBezTo>
                  <a:cubicBezTo>
                    <a:pt x="29" y="603"/>
                    <a:pt x="0" y="629"/>
                    <a:pt x="2" y="678"/>
                  </a:cubicBezTo>
                  <a:cubicBezTo>
                    <a:pt x="2" y="699"/>
                    <a:pt x="10" y="720"/>
                    <a:pt x="23" y="741"/>
                  </a:cubicBezTo>
                  <a:cubicBezTo>
                    <a:pt x="609" y="741"/>
                    <a:pt x="609" y="741"/>
                    <a:pt x="609" y="741"/>
                  </a:cubicBezTo>
                  <a:cubicBezTo>
                    <a:pt x="621" y="720"/>
                    <a:pt x="629" y="699"/>
                    <a:pt x="630" y="678"/>
                  </a:cubicBezTo>
                  <a:cubicBezTo>
                    <a:pt x="631" y="629"/>
                    <a:pt x="603" y="603"/>
                    <a:pt x="565" y="585"/>
                  </a:cubicBezTo>
                  <a:close/>
                  <a:moveTo>
                    <a:pt x="454" y="282"/>
                  </a:moveTo>
                  <a:cubicBezTo>
                    <a:pt x="453" y="281"/>
                    <a:pt x="452" y="281"/>
                    <a:pt x="452" y="281"/>
                  </a:cubicBezTo>
                  <a:cubicBezTo>
                    <a:pt x="467" y="252"/>
                    <a:pt x="479" y="289"/>
                    <a:pt x="482" y="305"/>
                  </a:cubicBezTo>
                  <a:cubicBezTo>
                    <a:pt x="486" y="328"/>
                    <a:pt x="481" y="355"/>
                    <a:pt x="470" y="374"/>
                  </a:cubicBezTo>
                  <a:cubicBezTo>
                    <a:pt x="467" y="373"/>
                    <a:pt x="464" y="373"/>
                    <a:pt x="460" y="373"/>
                  </a:cubicBezTo>
                  <a:cubicBezTo>
                    <a:pt x="411" y="378"/>
                    <a:pt x="527" y="312"/>
                    <a:pt x="454" y="282"/>
                  </a:cubicBezTo>
                  <a:close/>
                  <a:moveTo>
                    <a:pt x="150" y="302"/>
                  </a:moveTo>
                  <a:cubicBezTo>
                    <a:pt x="156" y="273"/>
                    <a:pt x="172" y="265"/>
                    <a:pt x="184" y="292"/>
                  </a:cubicBezTo>
                  <a:cubicBezTo>
                    <a:pt x="194" y="314"/>
                    <a:pt x="196" y="325"/>
                    <a:pt x="194" y="284"/>
                  </a:cubicBezTo>
                  <a:cubicBezTo>
                    <a:pt x="193" y="256"/>
                    <a:pt x="199" y="226"/>
                    <a:pt x="211" y="198"/>
                  </a:cubicBezTo>
                  <a:cubicBezTo>
                    <a:pt x="212" y="197"/>
                    <a:pt x="212" y="196"/>
                    <a:pt x="213" y="195"/>
                  </a:cubicBezTo>
                  <a:cubicBezTo>
                    <a:pt x="232" y="223"/>
                    <a:pt x="270" y="249"/>
                    <a:pt x="316" y="252"/>
                  </a:cubicBezTo>
                  <a:cubicBezTo>
                    <a:pt x="321" y="252"/>
                    <a:pt x="325" y="253"/>
                    <a:pt x="329" y="253"/>
                  </a:cubicBezTo>
                  <a:cubicBezTo>
                    <a:pt x="417" y="251"/>
                    <a:pt x="322" y="306"/>
                    <a:pt x="394" y="315"/>
                  </a:cubicBezTo>
                  <a:cubicBezTo>
                    <a:pt x="446" y="322"/>
                    <a:pt x="436" y="331"/>
                    <a:pt x="410" y="360"/>
                  </a:cubicBezTo>
                  <a:cubicBezTo>
                    <a:pt x="392" y="380"/>
                    <a:pt x="397" y="406"/>
                    <a:pt x="435" y="412"/>
                  </a:cubicBezTo>
                  <a:cubicBezTo>
                    <a:pt x="410" y="459"/>
                    <a:pt x="370" y="493"/>
                    <a:pt x="316" y="493"/>
                  </a:cubicBezTo>
                  <a:cubicBezTo>
                    <a:pt x="316" y="493"/>
                    <a:pt x="316" y="493"/>
                    <a:pt x="316" y="493"/>
                  </a:cubicBezTo>
                  <a:cubicBezTo>
                    <a:pt x="256" y="493"/>
                    <a:pt x="212" y="451"/>
                    <a:pt x="188" y="394"/>
                  </a:cubicBezTo>
                  <a:cubicBezTo>
                    <a:pt x="157" y="389"/>
                    <a:pt x="143" y="339"/>
                    <a:pt x="150" y="302"/>
                  </a:cubicBezTo>
                  <a:close/>
                  <a:moveTo>
                    <a:pt x="114" y="589"/>
                  </a:moveTo>
                  <a:cubicBezTo>
                    <a:pt x="141" y="580"/>
                    <a:pt x="171" y="573"/>
                    <a:pt x="200" y="563"/>
                  </a:cubicBezTo>
                  <a:cubicBezTo>
                    <a:pt x="234" y="550"/>
                    <a:pt x="241" y="524"/>
                    <a:pt x="240" y="493"/>
                  </a:cubicBezTo>
                  <a:cubicBezTo>
                    <a:pt x="262" y="507"/>
                    <a:pt x="287" y="515"/>
                    <a:pt x="316" y="515"/>
                  </a:cubicBezTo>
                  <a:cubicBezTo>
                    <a:pt x="316" y="515"/>
                    <a:pt x="316" y="515"/>
                    <a:pt x="316" y="515"/>
                  </a:cubicBezTo>
                  <a:cubicBezTo>
                    <a:pt x="344" y="515"/>
                    <a:pt x="369" y="507"/>
                    <a:pt x="391" y="493"/>
                  </a:cubicBezTo>
                  <a:cubicBezTo>
                    <a:pt x="390" y="524"/>
                    <a:pt x="397" y="550"/>
                    <a:pt x="431" y="563"/>
                  </a:cubicBezTo>
                  <a:cubicBezTo>
                    <a:pt x="461" y="574"/>
                    <a:pt x="492" y="581"/>
                    <a:pt x="519" y="590"/>
                  </a:cubicBezTo>
                  <a:cubicBezTo>
                    <a:pt x="501" y="642"/>
                    <a:pt x="408" y="662"/>
                    <a:pt x="316" y="661"/>
                  </a:cubicBezTo>
                  <a:cubicBezTo>
                    <a:pt x="210" y="660"/>
                    <a:pt x="105" y="630"/>
                    <a:pt x="114" y="589"/>
                  </a:cubicBezTo>
                  <a:close/>
                  <a:moveTo>
                    <a:pt x="318" y="722"/>
                  </a:moveTo>
                  <a:cubicBezTo>
                    <a:pt x="316" y="722"/>
                    <a:pt x="316" y="722"/>
                    <a:pt x="316" y="722"/>
                  </a:cubicBezTo>
                  <a:cubicBezTo>
                    <a:pt x="184" y="722"/>
                    <a:pt x="70" y="685"/>
                    <a:pt x="46" y="621"/>
                  </a:cubicBezTo>
                  <a:cubicBezTo>
                    <a:pt x="52" y="616"/>
                    <a:pt x="59" y="611"/>
                    <a:pt x="67" y="606"/>
                  </a:cubicBezTo>
                  <a:cubicBezTo>
                    <a:pt x="78" y="664"/>
                    <a:pt x="187" y="697"/>
                    <a:pt x="316" y="697"/>
                  </a:cubicBezTo>
                  <a:cubicBezTo>
                    <a:pt x="318" y="697"/>
                    <a:pt x="318" y="697"/>
                    <a:pt x="318" y="697"/>
                  </a:cubicBezTo>
                  <a:cubicBezTo>
                    <a:pt x="448" y="697"/>
                    <a:pt x="551" y="665"/>
                    <a:pt x="564" y="608"/>
                  </a:cubicBezTo>
                  <a:cubicBezTo>
                    <a:pt x="572" y="613"/>
                    <a:pt x="578" y="618"/>
                    <a:pt x="585" y="624"/>
                  </a:cubicBezTo>
                  <a:cubicBezTo>
                    <a:pt x="559" y="687"/>
                    <a:pt x="451" y="722"/>
                    <a:pt x="318" y="722"/>
                  </a:cubicBezTo>
                  <a:close/>
                </a:path>
              </a:pathLst>
            </a:custGeom>
            <a:solidFill>
              <a:schemeClr val="bg1">
                <a:lumMod val="50000"/>
              </a:schemeClr>
            </a:solidFill>
            <a:ln>
              <a:noFill/>
            </a:ln>
          </p:spPr>
          <p:txBody>
            <a:bodyPr vert="horz" wrap="square" lIns="243791" tIns="121896" rIns="243791" bIns="121896" numCol="1" anchor="t" anchorCtr="0" compatLnSpc="1"/>
            <a:lstStyle/>
            <a:p>
              <a:endParaRPr lang="id-ID" sz="4800" dirty="0">
                <a:latin typeface="Calibri Light" panose="020F0302020204030204"/>
              </a:endParaRPr>
            </a:p>
          </p:txBody>
        </p:sp>
      </p:grpSp>
      <p:grpSp>
        <p:nvGrpSpPr>
          <p:cNvPr id="152" name="Group 151"/>
          <p:cNvGrpSpPr/>
          <p:nvPr/>
        </p:nvGrpSpPr>
        <p:grpSpPr>
          <a:xfrm>
            <a:off x="1739573" y="488028"/>
            <a:ext cx="20937538" cy="2200624"/>
            <a:chOff x="1739573" y="511491"/>
            <a:chExt cx="20937538" cy="2200624"/>
          </a:xfrm>
        </p:grpSpPr>
        <p:sp>
          <p:nvSpPr>
            <p:cNvPr id="154" name="TextBox 153"/>
            <p:cNvSpPr txBox="1"/>
            <p:nvPr/>
          </p:nvSpPr>
          <p:spPr>
            <a:xfrm>
              <a:off x="1739573" y="511491"/>
              <a:ext cx="20937538" cy="1446550"/>
            </a:xfrm>
            <a:prstGeom prst="rect">
              <a:avLst/>
            </a:prstGeom>
            <a:noFill/>
          </p:spPr>
          <p:txBody>
            <a:bodyPr wrap="square" rtlCol="0">
              <a:spAutoFit/>
            </a:bodyPr>
            <a:lstStyle/>
            <a:p>
              <a:pPr algn="ctr"/>
              <a:r>
                <a:rPr lang="id-ID" sz="8800" b="1" dirty="0" smtClean="0">
                  <a:solidFill>
                    <a:schemeClr val="tx2"/>
                  </a:solidFill>
                  <a:latin typeface="Lato Regular"/>
                  <a:cs typeface="Lato Regular"/>
                </a:rPr>
                <a:t>USA SOCIAL MEDIA</a:t>
              </a:r>
              <a:endParaRPr lang="id-ID" sz="8800" b="1" dirty="0">
                <a:solidFill>
                  <a:schemeClr val="tx2"/>
                </a:solidFill>
                <a:latin typeface="Lato Regular"/>
                <a:cs typeface="Lato Regular"/>
              </a:endParaRPr>
            </a:p>
          </p:txBody>
        </p:sp>
        <p:grpSp>
          <p:nvGrpSpPr>
            <p:cNvPr id="155" name="Group 154"/>
            <p:cNvGrpSpPr/>
            <p:nvPr/>
          </p:nvGrpSpPr>
          <p:grpSpPr>
            <a:xfrm>
              <a:off x="10842089" y="1977406"/>
              <a:ext cx="2738812" cy="73151"/>
              <a:chOff x="1775295" y="2020905"/>
              <a:chExt cx="3631535" cy="45719"/>
            </a:xfrm>
          </p:grpSpPr>
          <p:sp>
            <p:nvSpPr>
              <p:cNvPr id="157" name="Rectangle 156"/>
              <p:cNvSpPr/>
              <p:nvPr/>
            </p:nvSpPr>
            <p:spPr>
              <a:xfrm flipV="1">
                <a:off x="1775295" y="2020905"/>
                <a:ext cx="540354" cy="45719"/>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sp>
            <p:nvSpPr>
              <p:cNvPr id="158" name="Rectangle 157"/>
              <p:cNvSpPr/>
              <p:nvPr/>
            </p:nvSpPr>
            <p:spPr>
              <a:xfrm flipV="1">
                <a:off x="2390858" y="2020905"/>
                <a:ext cx="540354" cy="45719"/>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sp>
            <p:nvSpPr>
              <p:cNvPr id="159" name="Rectangle 158"/>
              <p:cNvSpPr/>
              <p:nvPr/>
            </p:nvSpPr>
            <p:spPr>
              <a:xfrm flipV="1">
                <a:off x="3025595" y="2020905"/>
                <a:ext cx="540354" cy="45719"/>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sp>
            <p:nvSpPr>
              <p:cNvPr id="160" name="Rectangle 159"/>
              <p:cNvSpPr/>
              <p:nvPr/>
            </p:nvSpPr>
            <p:spPr>
              <a:xfrm flipV="1">
                <a:off x="3641290" y="2020905"/>
                <a:ext cx="540354" cy="45719"/>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sp>
            <p:nvSpPr>
              <p:cNvPr id="161" name="Rectangle 160"/>
              <p:cNvSpPr/>
              <p:nvPr/>
            </p:nvSpPr>
            <p:spPr>
              <a:xfrm flipV="1">
                <a:off x="4256852" y="2020905"/>
                <a:ext cx="540354" cy="45719"/>
              </a:xfrm>
              <a:prstGeom prst="rect">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sp>
            <p:nvSpPr>
              <p:cNvPr id="162" name="Rectangle 161"/>
              <p:cNvSpPr/>
              <p:nvPr/>
            </p:nvSpPr>
            <p:spPr>
              <a:xfrm flipV="1">
                <a:off x="4866476" y="2020905"/>
                <a:ext cx="540354" cy="45719"/>
              </a:xfrm>
              <a:prstGeom prst="rect">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grpSp>
        <p:sp>
          <p:nvSpPr>
            <p:cNvPr id="156" name="TextBox 155"/>
            <p:cNvSpPr txBox="1"/>
            <p:nvPr/>
          </p:nvSpPr>
          <p:spPr>
            <a:xfrm>
              <a:off x="1739573" y="2035007"/>
              <a:ext cx="20937538" cy="677108"/>
            </a:xfrm>
            <a:prstGeom prst="rect">
              <a:avLst/>
            </a:prstGeom>
            <a:noFill/>
          </p:spPr>
          <p:txBody>
            <a:bodyPr wrap="square" rtlCol="0">
              <a:spAutoFit/>
            </a:bodyPr>
            <a:lstStyle/>
            <a:p>
              <a:pPr algn="ctr"/>
              <a:r>
                <a:rPr lang="id-ID" sz="3800" dirty="0" smtClean="0">
                  <a:solidFill>
                    <a:schemeClr val="bg1">
                      <a:lumMod val="75000"/>
                    </a:schemeClr>
                  </a:solidFill>
                  <a:latin typeface="Calibri Light" panose="020F0302020204030204"/>
                  <a:cs typeface="Calibri Light" panose="020F0302020204030204"/>
                </a:rPr>
                <a:t>Your great subtitle </a:t>
              </a:r>
              <a:r>
                <a:rPr lang="id-ID" sz="3800" dirty="0" smtClean="0">
                  <a:solidFill>
                    <a:schemeClr val="accent1"/>
                  </a:solidFill>
                  <a:latin typeface="Calibri Light" panose="020F0302020204030204"/>
                  <a:cs typeface="Calibri Light" panose="020F0302020204030204"/>
                </a:rPr>
                <a:t>in </a:t>
              </a:r>
              <a:r>
                <a:rPr lang="id-ID" sz="3800" dirty="0">
                  <a:solidFill>
                    <a:schemeClr val="accent1"/>
                  </a:solidFill>
                  <a:latin typeface="Calibri Light" panose="020F0302020204030204"/>
                  <a:cs typeface="Calibri Light" panose="020F0302020204030204"/>
                </a:rPr>
                <a:t>this line</a:t>
              </a:r>
              <a:endParaRPr lang="id-ID" sz="3800" dirty="0">
                <a:solidFill>
                  <a:schemeClr val="accent1"/>
                </a:solidFill>
                <a:latin typeface="Calibri Light" panose="020F0302020204030204"/>
                <a:cs typeface="Calibri Light" panose="020F0302020204030204"/>
              </a:endParaRPr>
            </a:p>
          </p:txBody>
        </p:sp>
      </p:grpSp>
    </p:spTree>
  </p:cSld>
  <p:clrMapOvr>
    <a:masterClrMapping/>
  </p:clrMapOvr>
  <p:transition spd="slow" advClick="0" advTm="3000">
    <p:wip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52"/>
                                        </p:tgtEl>
                                        <p:attrNameLst>
                                          <p:attrName>style.visibility</p:attrName>
                                        </p:attrNameLst>
                                      </p:cBhvr>
                                      <p:to>
                                        <p:strVal val="visible"/>
                                      </p:to>
                                    </p:set>
                                    <p:animEffect transition="in" filter="fade">
                                      <p:cBhvr>
                                        <p:cTn id="7" dur="500"/>
                                        <p:tgtEl>
                                          <p:spTgt spid="152"/>
                                        </p:tgtEl>
                                      </p:cBhvr>
                                    </p:animEffect>
                                    <p:anim calcmode="lin" valueType="num">
                                      <p:cBhvr>
                                        <p:cTn id="8" dur="500" fill="hold"/>
                                        <p:tgtEl>
                                          <p:spTgt spid="152"/>
                                        </p:tgtEl>
                                        <p:attrNameLst>
                                          <p:attrName>ppt_x</p:attrName>
                                        </p:attrNameLst>
                                      </p:cBhvr>
                                      <p:tavLst>
                                        <p:tav tm="0">
                                          <p:val>
                                            <p:strVal val="#ppt_x"/>
                                          </p:val>
                                        </p:tav>
                                        <p:tav tm="100000">
                                          <p:val>
                                            <p:strVal val="#ppt_x"/>
                                          </p:val>
                                        </p:tav>
                                      </p:tavLst>
                                    </p:anim>
                                    <p:anim calcmode="lin" valueType="num">
                                      <p:cBhvr>
                                        <p:cTn id="9" dur="500" fill="hold"/>
                                        <p:tgtEl>
                                          <p:spTgt spid="152"/>
                                        </p:tgtEl>
                                        <p:attrNameLst>
                                          <p:attrName>ppt_y</p:attrName>
                                        </p:attrNameLst>
                                      </p:cBhvr>
                                      <p:tavLst>
                                        <p:tav tm="0">
                                          <p:val>
                                            <p:strVal val="#ppt_y+.1"/>
                                          </p:val>
                                        </p:tav>
                                        <p:tav tm="100000">
                                          <p:val>
                                            <p:strVal val="#ppt_y"/>
                                          </p:val>
                                        </p:tav>
                                      </p:tavLst>
                                    </p:anim>
                                  </p:childTnLst>
                                </p:cTn>
                              </p:par>
                            </p:childTnLst>
                          </p:cTn>
                        </p:par>
                        <p:par>
                          <p:cTn id="10" fill="hold">
                            <p:stCondLst>
                              <p:cond delay="500"/>
                            </p:stCondLst>
                            <p:childTnLst>
                              <p:par>
                                <p:cTn id="11" presetID="10" presetClass="entr" presetSubtype="0" fill="hold" nodeType="afterEffect">
                                  <p:stCondLst>
                                    <p:cond delay="0"/>
                                  </p:stCondLst>
                                  <p:childTnLst>
                                    <p:set>
                                      <p:cBhvr>
                                        <p:cTn id="12" dur="1" fill="hold">
                                          <p:stCondLst>
                                            <p:cond delay="0"/>
                                          </p:stCondLst>
                                        </p:cTn>
                                        <p:tgtEl>
                                          <p:spTgt spid="31"/>
                                        </p:tgtEl>
                                        <p:attrNameLst>
                                          <p:attrName>style.visibility</p:attrName>
                                        </p:attrNameLst>
                                      </p:cBhvr>
                                      <p:to>
                                        <p:strVal val="visible"/>
                                      </p:to>
                                    </p:set>
                                    <p:animEffect transition="in" filter="fade">
                                      <p:cBhvr>
                                        <p:cTn id="13" dur="500"/>
                                        <p:tgtEl>
                                          <p:spTgt spid="31"/>
                                        </p:tgtEl>
                                      </p:cBhvr>
                                    </p:animEffect>
                                  </p:childTnLst>
                                </p:cTn>
                              </p:par>
                            </p:childTnLst>
                          </p:cTn>
                        </p:par>
                        <p:par>
                          <p:cTn id="14" fill="hold">
                            <p:stCondLst>
                              <p:cond delay="1000"/>
                            </p:stCondLst>
                            <p:childTnLst>
                              <p:par>
                                <p:cTn id="15" presetID="10" presetClass="entr" presetSubtype="0" fill="hold" nodeType="afterEffect">
                                  <p:stCondLst>
                                    <p:cond delay="0"/>
                                  </p:stCondLst>
                                  <p:childTnLst>
                                    <p:set>
                                      <p:cBhvr>
                                        <p:cTn id="16" dur="1" fill="hold">
                                          <p:stCondLst>
                                            <p:cond delay="0"/>
                                          </p:stCondLst>
                                        </p:cTn>
                                        <p:tgtEl>
                                          <p:spTgt spid="174"/>
                                        </p:tgtEl>
                                        <p:attrNameLst>
                                          <p:attrName>style.visibility</p:attrName>
                                        </p:attrNameLst>
                                      </p:cBhvr>
                                      <p:to>
                                        <p:strVal val="visible"/>
                                      </p:to>
                                    </p:set>
                                    <p:animEffect transition="in" filter="fade">
                                      <p:cBhvr>
                                        <p:cTn id="17" dur="500"/>
                                        <p:tgtEl>
                                          <p:spTgt spid="174"/>
                                        </p:tgtEl>
                                      </p:cBhvr>
                                    </p:animEffect>
                                  </p:childTnLst>
                                </p:cTn>
                              </p:par>
                            </p:childTnLst>
                          </p:cTn>
                        </p:par>
                        <p:par>
                          <p:cTn id="18" fill="hold">
                            <p:stCondLst>
                              <p:cond delay="1500"/>
                            </p:stCondLst>
                            <p:childTnLst>
                              <p:par>
                                <p:cTn id="19" presetID="10" presetClass="entr" presetSubtype="0" fill="hold" nodeType="afterEffect">
                                  <p:stCondLst>
                                    <p:cond delay="0"/>
                                  </p:stCondLst>
                                  <p:childTnLst>
                                    <p:set>
                                      <p:cBhvr>
                                        <p:cTn id="20" dur="1" fill="hold">
                                          <p:stCondLst>
                                            <p:cond delay="0"/>
                                          </p:stCondLst>
                                        </p:cTn>
                                        <p:tgtEl>
                                          <p:spTgt spid="2"/>
                                        </p:tgtEl>
                                        <p:attrNameLst>
                                          <p:attrName>style.visibility</p:attrName>
                                        </p:attrNameLst>
                                      </p:cBhvr>
                                      <p:to>
                                        <p:strVal val="visible"/>
                                      </p:to>
                                    </p:set>
                                    <p:animEffect transition="in" filter="fade">
                                      <p:cBhvr>
                                        <p:cTn id="21" dur="500"/>
                                        <p:tgtEl>
                                          <p:spTgt spid="2"/>
                                        </p:tgtEl>
                                      </p:cBhvr>
                                    </p:animEffect>
                                  </p:childTnLst>
                                </p:cTn>
                              </p:par>
                            </p:childTnLst>
                          </p:cTn>
                        </p:par>
                        <p:par>
                          <p:cTn id="22" fill="hold">
                            <p:stCondLst>
                              <p:cond delay="2000"/>
                            </p:stCondLst>
                            <p:childTnLst>
                              <p:par>
                                <p:cTn id="23" presetID="10" presetClass="entr" presetSubtype="0" fill="hold" nodeType="afterEffect">
                                  <p:stCondLst>
                                    <p:cond delay="0"/>
                                  </p:stCondLst>
                                  <p:childTnLst>
                                    <p:set>
                                      <p:cBhvr>
                                        <p:cTn id="24" dur="1" fill="hold">
                                          <p:stCondLst>
                                            <p:cond delay="0"/>
                                          </p:stCondLst>
                                        </p:cTn>
                                        <p:tgtEl>
                                          <p:spTgt spid="165"/>
                                        </p:tgtEl>
                                        <p:attrNameLst>
                                          <p:attrName>style.visibility</p:attrName>
                                        </p:attrNameLst>
                                      </p:cBhvr>
                                      <p:to>
                                        <p:strVal val="visible"/>
                                      </p:to>
                                    </p:set>
                                    <p:animEffect transition="in" filter="fade">
                                      <p:cBhvr>
                                        <p:cTn id="25" dur="500"/>
                                        <p:tgtEl>
                                          <p:spTgt spid="165"/>
                                        </p:tgtEl>
                                      </p:cBhvr>
                                    </p:animEffect>
                                  </p:childTnLst>
                                </p:cTn>
                              </p:par>
                            </p:childTnLst>
                          </p:cTn>
                        </p:par>
                        <p:par>
                          <p:cTn id="26" fill="hold">
                            <p:stCondLst>
                              <p:cond delay="2500"/>
                            </p:stCondLst>
                            <p:childTnLst>
                              <p:par>
                                <p:cTn id="27" presetID="10" presetClass="entr" presetSubtype="0" fill="hold" nodeType="afterEffect">
                                  <p:stCondLst>
                                    <p:cond delay="0"/>
                                  </p:stCondLst>
                                  <p:childTnLst>
                                    <p:set>
                                      <p:cBhvr>
                                        <p:cTn id="28" dur="1" fill="hold">
                                          <p:stCondLst>
                                            <p:cond delay="0"/>
                                          </p:stCondLst>
                                        </p:cTn>
                                        <p:tgtEl>
                                          <p:spTgt spid="3"/>
                                        </p:tgtEl>
                                        <p:attrNameLst>
                                          <p:attrName>style.visibility</p:attrName>
                                        </p:attrNameLst>
                                      </p:cBhvr>
                                      <p:to>
                                        <p:strVal val="visible"/>
                                      </p:to>
                                    </p:set>
                                    <p:animEffect transition="in" filter="fade">
                                      <p:cBhvr>
                                        <p:cTn id="29" dur="500"/>
                                        <p:tgtEl>
                                          <p:spTgt spid="3"/>
                                        </p:tgtEl>
                                      </p:cBhvr>
                                    </p:animEffect>
                                  </p:childTnLst>
                                </p:cTn>
                              </p:par>
                            </p:childTnLst>
                          </p:cTn>
                        </p:par>
                        <p:par>
                          <p:cTn id="30" fill="hold">
                            <p:stCondLst>
                              <p:cond delay="3000"/>
                            </p:stCondLst>
                            <p:childTnLst>
                              <p:par>
                                <p:cTn id="31" presetID="10" presetClass="entr" presetSubtype="0" fill="hold" nodeType="afterEffect">
                                  <p:stCondLst>
                                    <p:cond delay="0"/>
                                  </p:stCondLst>
                                  <p:childTnLst>
                                    <p:set>
                                      <p:cBhvr>
                                        <p:cTn id="32" dur="1" fill="hold">
                                          <p:stCondLst>
                                            <p:cond delay="0"/>
                                          </p:stCondLst>
                                        </p:cTn>
                                        <p:tgtEl>
                                          <p:spTgt spid="5"/>
                                        </p:tgtEl>
                                        <p:attrNameLst>
                                          <p:attrName>style.visibility</p:attrName>
                                        </p:attrNameLst>
                                      </p:cBhvr>
                                      <p:to>
                                        <p:strVal val="visible"/>
                                      </p:to>
                                    </p:set>
                                    <p:animEffect transition="in" filter="fade">
                                      <p:cBhvr>
                                        <p:cTn id="33"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10" name="Group 209"/>
          <p:cNvGrpSpPr/>
          <p:nvPr/>
        </p:nvGrpSpPr>
        <p:grpSpPr>
          <a:xfrm>
            <a:off x="1739573" y="488028"/>
            <a:ext cx="20937538" cy="2200624"/>
            <a:chOff x="1739573" y="511491"/>
            <a:chExt cx="20937538" cy="2200624"/>
          </a:xfrm>
        </p:grpSpPr>
        <p:sp>
          <p:nvSpPr>
            <p:cNvPr id="211" name="TextBox 210"/>
            <p:cNvSpPr txBox="1"/>
            <p:nvPr/>
          </p:nvSpPr>
          <p:spPr>
            <a:xfrm>
              <a:off x="1739573" y="511491"/>
              <a:ext cx="20937538" cy="1446550"/>
            </a:xfrm>
            <a:prstGeom prst="rect">
              <a:avLst/>
            </a:prstGeom>
            <a:noFill/>
          </p:spPr>
          <p:txBody>
            <a:bodyPr wrap="square" rtlCol="0">
              <a:spAutoFit/>
            </a:bodyPr>
            <a:lstStyle/>
            <a:p>
              <a:pPr algn="ctr"/>
              <a:r>
                <a:rPr lang="id-ID" sz="8800" b="1" dirty="0" smtClean="0">
                  <a:solidFill>
                    <a:schemeClr val="tx2"/>
                  </a:solidFill>
                  <a:latin typeface="Lato Regular"/>
                  <a:cs typeface="Lato Regular"/>
                </a:rPr>
                <a:t>EUROPE MAP</a:t>
              </a:r>
              <a:endParaRPr lang="id-ID" sz="8800" b="1" dirty="0">
                <a:solidFill>
                  <a:schemeClr val="tx2"/>
                </a:solidFill>
                <a:latin typeface="Lato Regular"/>
                <a:cs typeface="Lato Regular"/>
              </a:endParaRPr>
            </a:p>
          </p:txBody>
        </p:sp>
        <p:grpSp>
          <p:nvGrpSpPr>
            <p:cNvPr id="212" name="Group 211"/>
            <p:cNvGrpSpPr/>
            <p:nvPr/>
          </p:nvGrpSpPr>
          <p:grpSpPr>
            <a:xfrm>
              <a:off x="10842089" y="1977406"/>
              <a:ext cx="2738812" cy="73151"/>
              <a:chOff x="1775295" y="2020905"/>
              <a:chExt cx="3631535" cy="45719"/>
            </a:xfrm>
          </p:grpSpPr>
          <p:sp>
            <p:nvSpPr>
              <p:cNvPr id="214" name="Rectangle 213"/>
              <p:cNvSpPr/>
              <p:nvPr/>
            </p:nvSpPr>
            <p:spPr>
              <a:xfrm flipV="1">
                <a:off x="1775295" y="2020905"/>
                <a:ext cx="540354" cy="45719"/>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sp>
            <p:nvSpPr>
              <p:cNvPr id="215" name="Rectangle 214"/>
              <p:cNvSpPr/>
              <p:nvPr/>
            </p:nvSpPr>
            <p:spPr>
              <a:xfrm flipV="1">
                <a:off x="2390858" y="2020905"/>
                <a:ext cx="540354" cy="45719"/>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sp>
            <p:nvSpPr>
              <p:cNvPr id="216" name="Rectangle 215"/>
              <p:cNvSpPr/>
              <p:nvPr/>
            </p:nvSpPr>
            <p:spPr>
              <a:xfrm flipV="1">
                <a:off x="3025595" y="2020905"/>
                <a:ext cx="540354" cy="45719"/>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sp>
            <p:nvSpPr>
              <p:cNvPr id="217" name="Rectangle 216"/>
              <p:cNvSpPr/>
              <p:nvPr/>
            </p:nvSpPr>
            <p:spPr>
              <a:xfrm flipV="1">
                <a:off x="3641290" y="2020905"/>
                <a:ext cx="540354" cy="45719"/>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sp>
            <p:nvSpPr>
              <p:cNvPr id="218" name="Rectangle 217"/>
              <p:cNvSpPr/>
              <p:nvPr/>
            </p:nvSpPr>
            <p:spPr>
              <a:xfrm flipV="1">
                <a:off x="4256852" y="2020905"/>
                <a:ext cx="540354" cy="45719"/>
              </a:xfrm>
              <a:prstGeom prst="rect">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sp>
            <p:nvSpPr>
              <p:cNvPr id="219" name="Rectangle 218"/>
              <p:cNvSpPr/>
              <p:nvPr/>
            </p:nvSpPr>
            <p:spPr>
              <a:xfrm flipV="1">
                <a:off x="4866476" y="2020905"/>
                <a:ext cx="540354" cy="45719"/>
              </a:xfrm>
              <a:prstGeom prst="rect">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grpSp>
        <p:sp>
          <p:nvSpPr>
            <p:cNvPr id="213" name="TextBox 212"/>
            <p:cNvSpPr txBox="1"/>
            <p:nvPr/>
          </p:nvSpPr>
          <p:spPr>
            <a:xfrm>
              <a:off x="1739573" y="2035007"/>
              <a:ext cx="20937538" cy="677108"/>
            </a:xfrm>
            <a:prstGeom prst="rect">
              <a:avLst/>
            </a:prstGeom>
            <a:noFill/>
          </p:spPr>
          <p:txBody>
            <a:bodyPr wrap="square" rtlCol="0">
              <a:spAutoFit/>
            </a:bodyPr>
            <a:lstStyle/>
            <a:p>
              <a:pPr algn="ctr"/>
              <a:r>
                <a:rPr lang="id-ID" sz="3800" dirty="0" smtClean="0">
                  <a:solidFill>
                    <a:schemeClr val="bg1">
                      <a:lumMod val="75000"/>
                    </a:schemeClr>
                  </a:solidFill>
                  <a:latin typeface="Calibri Light" panose="020F0302020204030204"/>
                  <a:cs typeface="Calibri Light" panose="020F0302020204030204"/>
                </a:rPr>
                <a:t>Your great subtitle </a:t>
              </a:r>
              <a:r>
                <a:rPr lang="id-ID" sz="3800" dirty="0" smtClean="0">
                  <a:solidFill>
                    <a:schemeClr val="accent1"/>
                  </a:solidFill>
                  <a:latin typeface="Calibri Light" panose="020F0302020204030204"/>
                  <a:cs typeface="Calibri Light" panose="020F0302020204030204"/>
                </a:rPr>
                <a:t>in </a:t>
              </a:r>
              <a:r>
                <a:rPr lang="id-ID" sz="3800" dirty="0">
                  <a:solidFill>
                    <a:schemeClr val="accent1"/>
                  </a:solidFill>
                  <a:latin typeface="Calibri Light" panose="020F0302020204030204"/>
                  <a:cs typeface="Calibri Light" panose="020F0302020204030204"/>
                </a:rPr>
                <a:t>this line</a:t>
              </a:r>
              <a:endParaRPr lang="id-ID" sz="3800" dirty="0">
                <a:solidFill>
                  <a:schemeClr val="accent1"/>
                </a:solidFill>
                <a:latin typeface="Calibri Light" panose="020F0302020204030204"/>
                <a:cs typeface="Calibri Light" panose="020F0302020204030204"/>
              </a:endParaRPr>
            </a:p>
          </p:txBody>
        </p:sp>
      </p:grpSp>
      <p:grpSp>
        <p:nvGrpSpPr>
          <p:cNvPr id="99" name="Group 98"/>
          <p:cNvGrpSpPr/>
          <p:nvPr/>
        </p:nvGrpSpPr>
        <p:grpSpPr>
          <a:xfrm>
            <a:off x="11745556" y="2929107"/>
            <a:ext cx="12638785" cy="9243982"/>
            <a:chOff x="2979926" y="-33603"/>
            <a:chExt cx="6221676" cy="4549336"/>
          </a:xfrm>
          <a:solidFill>
            <a:schemeClr val="bg1">
              <a:lumMod val="75000"/>
            </a:schemeClr>
          </a:solidFill>
        </p:grpSpPr>
        <p:sp>
          <p:nvSpPr>
            <p:cNvPr id="100" name="Freeform 100"/>
            <p:cNvSpPr>
              <a:spLocks noEditPoints="1"/>
            </p:cNvSpPr>
            <p:nvPr/>
          </p:nvSpPr>
          <p:spPr bwMode="auto">
            <a:xfrm>
              <a:off x="5709811" y="2172878"/>
              <a:ext cx="237477" cy="119327"/>
            </a:xfrm>
            <a:custGeom>
              <a:avLst/>
              <a:gdLst>
                <a:gd name="T0" fmla="*/ 44 w 104"/>
                <a:gd name="T1" fmla="*/ 1 h 54"/>
                <a:gd name="T2" fmla="*/ 48 w 104"/>
                <a:gd name="T3" fmla="*/ 4 h 54"/>
                <a:gd name="T4" fmla="*/ 51 w 104"/>
                <a:gd name="T5" fmla="*/ 5 h 54"/>
                <a:gd name="T6" fmla="*/ 57 w 104"/>
                <a:gd name="T7" fmla="*/ 8 h 54"/>
                <a:gd name="T8" fmla="*/ 69 w 104"/>
                <a:gd name="T9" fmla="*/ 9 h 54"/>
                <a:gd name="T10" fmla="*/ 71 w 104"/>
                <a:gd name="T11" fmla="*/ 7 h 54"/>
                <a:gd name="T12" fmla="*/ 75 w 104"/>
                <a:gd name="T13" fmla="*/ 6 h 54"/>
                <a:gd name="T14" fmla="*/ 82 w 104"/>
                <a:gd name="T15" fmla="*/ 4 h 54"/>
                <a:gd name="T16" fmla="*/ 85 w 104"/>
                <a:gd name="T17" fmla="*/ 8 h 54"/>
                <a:gd name="T18" fmla="*/ 87 w 104"/>
                <a:gd name="T19" fmla="*/ 8 h 54"/>
                <a:gd name="T20" fmla="*/ 91 w 104"/>
                <a:gd name="T21" fmla="*/ 12 h 54"/>
                <a:gd name="T22" fmla="*/ 94 w 104"/>
                <a:gd name="T23" fmla="*/ 15 h 54"/>
                <a:gd name="T24" fmla="*/ 92 w 104"/>
                <a:gd name="T25" fmla="*/ 22 h 54"/>
                <a:gd name="T26" fmla="*/ 92 w 104"/>
                <a:gd name="T27" fmla="*/ 25 h 54"/>
                <a:gd name="T28" fmla="*/ 92 w 104"/>
                <a:gd name="T29" fmla="*/ 35 h 54"/>
                <a:gd name="T30" fmla="*/ 95 w 104"/>
                <a:gd name="T31" fmla="*/ 39 h 54"/>
                <a:gd name="T32" fmla="*/ 95 w 104"/>
                <a:gd name="T33" fmla="*/ 40 h 54"/>
                <a:gd name="T34" fmla="*/ 99 w 104"/>
                <a:gd name="T35" fmla="*/ 39 h 54"/>
                <a:gd name="T36" fmla="*/ 100 w 104"/>
                <a:gd name="T37" fmla="*/ 38 h 54"/>
                <a:gd name="T38" fmla="*/ 99 w 104"/>
                <a:gd name="T39" fmla="*/ 39 h 54"/>
                <a:gd name="T40" fmla="*/ 90 w 104"/>
                <a:gd name="T41" fmla="*/ 41 h 54"/>
                <a:gd name="T42" fmla="*/ 82 w 104"/>
                <a:gd name="T43" fmla="*/ 46 h 54"/>
                <a:gd name="T44" fmla="*/ 61 w 104"/>
                <a:gd name="T45" fmla="*/ 48 h 54"/>
                <a:gd name="T46" fmla="*/ 46 w 104"/>
                <a:gd name="T47" fmla="*/ 49 h 54"/>
                <a:gd name="T48" fmla="*/ 37 w 104"/>
                <a:gd name="T49" fmla="*/ 51 h 54"/>
                <a:gd name="T50" fmla="*/ 24 w 104"/>
                <a:gd name="T51" fmla="*/ 52 h 54"/>
                <a:gd name="T52" fmla="*/ 17 w 104"/>
                <a:gd name="T53" fmla="*/ 52 h 54"/>
                <a:gd name="T54" fmla="*/ 4 w 104"/>
                <a:gd name="T55" fmla="*/ 53 h 54"/>
                <a:gd name="T56" fmla="*/ 5 w 104"/>
                <a:gd name="T57" fmla="*/ 49 h 54"/>
                <a:gd name="T58" fmla="*/ 13 w 104"/>
                <a:gd name="T59" fmla="*/ 40 h 54"/>
                <a:gd name="T60" fmla="*/ 8 w 104"/>
                <a:gd name="T61" fmla="*/ 38 h 54"/>
                <a:gd name="T62" fmla="*/ 4 w 104"/>
                <a:gd name="T63" fmla="*/ 35 h 54"/>
                <a:gd name="T64" fmla="*/ 9 w 104"/>
                <a:gd name="T65" fmla="*/ 22 h 54"/>
                <a:gd name="T66" fmla="*/ 25 w 104"/>
                <a:gd name="T67" fmla="*/ 25 h 54"/>
                <a:gd name="T68" fmla="*/ 38 w 104"/>
                <a:gd name="T69" fmla="*/ 8 h 54"/>
                <a:gd name="T70" fmla="*/ 40 w 104"/>
                <a:gd name="T71" fmla="*/ 1 h 54"/>
                <a:gd name="T72" fmla="*/ 44 w 104"/>
                <a:gd name="T73" fmla="*/ 1 h 54"/>
                <a:gd name="T74" fmla="*/ 102 w 104"/>
                <a:gd name="T75" fmla="*/ 37 h 54"/>
                <a:gd name="T76" fmla="*/ 102 w 104"/>
                <a:gd name="T77" fmla="*/ 37 h 54"/>
                <a:gd name="T78" fmla="*/ 102 w 104"/>
                <a:gd name="T79" fmla="*/ 37 h 54"/>
                <a:gd name="T80" fmla="*/ 102 w 104"/>
                <a:gd name="T81" fmla="*/ 38 h 54"/>
                <a:gd name="T82" fmla="*/ 102 w 104"/>
                <a:gd name="T83" fmla="*/ 37 h 54"/>
                <a:gd name="T84" fmla="*/ 102 w 104"/>
                <a:gd name="T85" fmla="*/ 37 h 54"/>
                <a:gd name="T86" fmla="*/ 102 w 104"/>
                <a:gd name="T87" fmla="*/ 38 h 54"/>
                <a:gd name="T88" fmla="*/ 102 w 104"/>
                <a:gd name="T89" fmla="*/ 38 h 54"/>
                <a:gd name="T90" fmla="*/ 104 w 104"/>
                <a:gd name="T91" fmla="*/ 42 h 54"/>
                <a:gd name="T92" fmla="*/ 104 w 104"/>
                <a:gd name="T93" fmla="*/ 42 h 54"/>
                <a:gd name="T94" fmla="*/ 102 w 104"/>
                <a:gd name="T95" fmla="*/ 3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4" h="54">
                  <a:moveTo>
                    <a:pt x="44" y="1"/>
                  </a:moveTo>
                  <a:cubicBezTo>
                    <a:pt x="48" y="4"/>
                    <a:pt x="48" y="4"/>
                    <a:pt x="48" y="4"/>
                  </a:cubicBezTo>
                  <a:cubicBezTo>
                    <a:pt x="51" y="5"/>
                    <a:pt x="51" y="5"/>
                    <a:pt x="51" y="5"/>
                  </a:cubicBezTo>
                  <a:cubicBezTo>
                    <a:pt x="57" y="8"/>
                    <a:pt x="57" y="8"/>
                    <a:pt x="57" y="8"/>
                  </a:cubicBezTo>
                  <a:cubicBezTo>
                    <a:pt x="69" y="9"/>
                    <a:pt x="69" y="9"/>
                    <a:pt x="69" y="9"/>
                  </a:cubicBezTo>
                  <a:cubicBezTo>
                    <a:pt x="71" y="7"/>
                    <a:pt x="71" y="7"/>
                    <a:pt x="71" y="7"/>
                  </a:cubicBezTo>
                  <a:cubicBezTo>
                    <a:pt x="75" y="6"/>
                    <a:pt x="75" y="6"/>
                    <a:pt x="75" y="6"/>
                  </a:cubicBezTo>
                  <a:cubicBezTo>
                    <a:pt x="82" y="4"/>
                    <a:pt x="82" y="4"/>
                    <a:pt x="82" y="4"/>
                  </a:cubicBezTo>
                  <a:cubicBezTo>
                    <a:pt x="85" y="8"/>
                    <a:pt x="85" y="8"/>
                    <a:pt x="85" y="8"/>
                  </a:cubicBezTo>
                  <a:cubicBezTo>
                    <a:pt x="87" y="8"/>
                    <a:pt x="87" y="8"/>
                    <a:pt x="87" y="8"/>
                  </a:cubicBezTo>
                  <a:cubicBezTo>
                    <a:pt x="87" y="8"/>
                    <a:pt x="89" y="10"/>
                    <a:pt x="91" y="12"/>
                  </a:cubicBezTo>
                  <a:cubicBezTo>
                    <a:pt x="92" y="14"/>
                    <a:pt x="94" y="15"/>
                    <a:pt x="94" y="15"/>
                  </a:cubicBezTo>
                  <a:cubicBezTo>
                    <a:pt x="92" y="22"/>
                    <a:pt x="92" y="22"/>
                    <a:pt x="92" y="22"/>
                  </a:cubicBezTo>
                  <a:cubicBezTo>
                    <a:pt x="92" y="25"/>
                    <a:pt x="92" y="25"/>
                    <a:pt x="92" y="25"/>
                  </a:cubicBezTo>
                  <a:cubicBezTo>
                    <a:pt x="92" y="35"/>
                    <a:pt x="92" y="35"/>
                    <a:pt x="92" y="35"/>
                  </a:cubicBezTo>
                  <a:cubicBezTo>
                    <a:pt x="95" y="39"/>
                    <a:pt x="95" y="39"/>
                    <a:pt x="95" y="39"/>
                  </a:cubicBezTo>
                  <a:cubicBezTo>
                    <a:pt x="95" y="40"/>
                    <a:pt x="95" y="40"/>
                    <a:pt x="95" y="40"/>
                  </a:cubicBezTo>
                  <a:cubicBezTo>
                    <a:pt x="99" y="39"/>
                    <a:pt x="99" y="39"/>
                    <a:pt x="99" y="39"/>
                  </a:cubicBezTo>
                  <a:cubicBezTo>
                    <a:pt x="99" y="39"/>
                    <a:pt x="100" y="39"/>
                    <a:pt x="100" y="38"/>
                  </a:cubicBezTo>
                  <a:cubicBezTo>
                    <a:pt x="100" y="39"/>
                    <a:pt x="99" y="39"/>
                    <a:pt x="99" y="39"/>
                  </a:cubicBezTo>
                  <a:cubicBezTo>
                    <a:pt x="90" y="41"/>
                    <a:pt x="90" y="41"/>
                    <a:pt x="90" y="41"/>
                  </a:cubicBezTo>
                  <a:cubicBezTo>
                    <a:pt x="82" y="46"/>
                    <a:pt x="82" y="46"/>
                    <a:pt x="82" y="46"/>
                  </a:cubicBezTo>
                  <a:cubicBezTo>
                    <a:pt x="82" y="46"/>
                    <a:pt x="63" y="48"/>
                    <a:pt x="61" y="48"/>
                  </a:cubicBezTo>
                  <a:cubicBezTo>
                    <a:pt x="60" y="48"/>
                    <a:pt x="48" y="49"/>
                    <a:pt x="46" y="49"/>
                  </a:cubicBezTo>
                  <a:cubicBezTo>
                    <a:pt x="45" y="50"/>
                    <a:pt x="39" y="51"/>
                    <a:pt x="37" y="51"/>
                  </a:cubicBezTo>
                  <a:cubicBezTo>
                    <a:pt x="35" y="51"/>
                    <a:pt x="26" y="52"/>
                    <a:pt x="24" y="52"/>
                  </a:cubicBezTo>
                  <a:cubicBezTo>
                    <a:pt x="22" y="52"/>
                    <a:pt x="17" y="52"/>
                    <a:pt x="17" y="52"/>
                  </a:cubicBezTo>
                  <a:cubicBezTo>
                    <a:pt x="17" y="52"/>
                    <a:pt x="7" y="53"/>
                    <a:pt x="4" y="53"/>
                  </a:cubicBezTo>
                  <a:cubicBezTo>
                    <a:pt x="1" y="54"/>
                    <a:pt x="5" y="49"/>
                    <a:pt x="5" y="49"/>
                  </a:cubicBezTo>
                  <a:cubicBezTo>
                    <a:pt x="5" y="49"/>
                    <a:pt x="17" y="39"/>
                    <a:pt x="13" y="40"/>
                  </a:cubicBezTo>
                  <a:cubicBezTo>
                    <a:pt x="8" y="38"/>
                    <a:pt x="8" y="38"/>
                    <a:pt x="8" y="38"/>
                  </a:cubicBezTo>
                  <a:cubicBezTo>
                    <a:pt x="4" y="35"/>
                    <a:pt x="4" y="35"/>
                    <a:pt x="4" y="35"/>
                  </a:cubicBezTo>
                  <a:cubicBezTo>
                    <a:pt x="0" y="26"/>
                    <a:pt x="5" y="22"/>
                    <a:pt x="9" y="22"/>
                  </a:cubicBezTo>
                  <a:cubicBezTo>
                    <a:pt x="12" y="22"/>
                    <a:pt x="20" y="25"/>
                    <a:pt x="25" y="25"/>
                  </a:cubicBezTo>
                  <a:cubicBezTo>
                    <a:pt x="43" y="25"/>
                    <a:pt x="39" y="19"/>
                    <a:pt x="38" y="8"/>
                  </a:cubicBezTo>
                  <a:cubicBezTo>
                    <a:pt x="38" y="5"/>
                    <a:pt x="39" y="2"/>
                    <a:pt x="40" y="1"/>
                  </a:cubicBezTo>
                  <a:cubicBezTo>
                    <a:pt x="41" y="0"/>
                    <a:pt x="43" y="2"/>
                    <a:pt x="44" y="1"/>
                  </a:cubicBezTo>
                  <a:close/>
                  <a:moveTo>
                    <a:pt x="102" y="37"/>
                  </a:moveTo>
                  <a:cubicBezTo>
                    <a:pt x="102" y="37"/>
                    <a:pt x="102" y="37"/>
                    <a:pt x="102" y="37"/>
                  </a:cubicBezTo>
                  <a:cubicBezTo>
                    <a:pt x="102" y="37"/>
                    <a:pt x="102" y="37"/>
                    <a:pt x="102" y="37"/>
                  </a:cubicBezTo>
                  <a:cubicBezTo>
                    <a:pt x="102" y="38"/>
                    <a:pt x="102" y="38"/>
                    <a:pt x="102" y="38"/>
                  </a:cubicBezTo>
                  <a:cubicBezTo>
                    <a:pt x="102" y="37"/>
                    <a:pt x="102" y="37"/>
                    <a:pt x="102" y="37"/>
                  </a:cubicBezTo>
                  <a:cubicBezTo>
                    <a:pt x="102" y="37"/>
                    <a:pt x="102" y="37"/>
                    <a:pt x="102" y="37"/>
                  </a:cubicBezTo>
                  <a:close/>
                  <a:moveTo>
                    <a:pt x="102" y="38"/>
                  </a:moveTo>
                  <a:cubicBezTo>
                    <a:pt x="102" y="38"/>
                    <a:pt x="102" y="38"/>
                    <a:pt x="102" y="38"/>
                  </a:cubicBezTo>
                  <a:cubicBezTo>
                    <a:pt x="103" y="39"/>
                    <a:pt x="104" y="41"/>
                    <a:pt x="104" y="42"/>
                  </a:cubicBezTo>
                  <a:cubicBezTo>
                    <a:pt x="104" y="42"/>
                    <a:pt x="104" y="42"/>
                    <a:pt x="104" y="42"/>
                  </a:cubicBezTo>
                  <a:cubicBezTo>
                    <a:pt x="104" y="41"/>
                    <a:pt x="103" y="39"/>
                    <a:pt x="102" y="38"/>
                  </a:cubicBezTo>
                  <a:close/>
                </a:path>
              </a:pathLst>
            </a:custGeom>
            <a:grpFill/>
            <a:ln w="38100" cap="rnd" cmpd="sng">
              <a:solidFill>
                <a:schemeClr val="bg1"/>
              </a:solidFill>
              <a:prstDash val="solid"/>
              <a:round/>
            </a:ln>
          </p:spPr>
          <p:txBody>
            <a:bodyPr vert="horz" wrap="square" lIns="91440" tIns="45720" rIns="91440" bIns="45720" numCol="1" anchor="t" anchorCtr="0" compatLnSpc="1"/>
            <a:lstStyle/>
            <a:p>
              <a:endParaRPr lang="en-US" dirty="0">
                <a:latin typeface="Calibri Light" panose="020F0302020204030204"/>
              </a:endParaRPr>
            </a:p>
          </p:txBody>
        </p:sp>
        <p:sp>
          <p:nvSpPr>
            <p:cNvPr id="101" name="Freeform 23"/>
            <p:cNvSpPr/>
            <p:nvPr/>
          </p:nvSpPr>
          <p:spPr bwMode="auto">
            <a:xfrm>
              <a:off x="5951686" y="3592015"/>
              <a:ext cx="171511" cy="172598"/>
            </a:xfrm>
            <a:custGeom>
              <a:avLst/>
              <a:gdLst>
                <a:gd name="T0" fmla="*/ 70 w 75"/>
                <a:gd name="T1" fmla="*/ 49 h 78"/>
                <a:gd name="T2" fmla="*/ 52 w 75"/>
                <a:gd name="T3" fmla="*/ 56 h 78"/>
                <a:gd name="T4" fmla="*/ 40 w 75"/>
                <a:gd name="T5" fmla="*/ 65 h 78"/>
                <a:gd name="T6" fmla="*/ 38 w 75"/>
                <a:gd name="T7" fmla="*/ 77 h 78"/>
                <a:gd name="T8" fmla="*/ 32 w 75"/>
                <a:gd name="T9" fmla="*/ 76 h 78"/>
                <a:gd name="T10" fmla="*/ 31 w 75"/>
                <a:gd name="T11" fmla="*/ 70 h 78"/>
                <a:gd name="T12" fmla="*/ 30 w 75"/>
                <a:gd name="T13" fmla="*/ 66 h 78"/>
                <a:gd name="T14" fmla="*/ 26 w 75"/>
                <a:gd name="T15" fmla="*/ 60 h 78"/>
                <a:gd name="T16" fmla="*/ 21 w 75"/>
                <a:gd name="T17" fmla="*/ 57 h 78"/>
                <a:gd name="T18" fmla="*/ 19 w 75"/>
                <a:gd name="T19" fmla="*/ 57 h 78"/>
                <a:gd name="T20" fmla="*/ 15 w 75"/>
                <a:gd name="T21" fmla="*/ 55 h 78"/>
                <a:gd name="T22" fmla="*/ 13 w 75"/>
                <a:gd name="T23" fmla="*/ 49 h 78"/>
                <a:gd name="T24" fmla="*/ 9 w 75"/>
                <a:gd name="T25" fmla="*/ 46 h 78"/>
                <a:gd name="T26" fmla="*/ 6 w 75"/>
                <a:gd name="T27" fmla="*/ 44 h 78"/>
                <a:gd name="T28" fmla="*/ 1 w 75"/>
                <a:gd name="T29" fmla="*/ 34 h 78"/>
                <a:gd name="T30" fmla="*/ 10 w 75"/>
                <a:gd name="T31" fmla="*/ 29 h 78"/>
                <a:gd name="T32" fmla="*/ 16 w 75"/>
                <a:gd name="T33" fmla="*/ 27 h 78"/>
                <a:gd name="T34" fmla="*/ 20 w 75"/>
                <a:gd name="T35" fmla="*/ 24 h 78"/>
                <a:gd name="T36" fmla="*/ 25 w 75"/>
                <a:gd name="T37" fmla="*/ 15 h 78"/>
                <a:gd name="T38" fmla="*/ 24 w 75"/>
                <a:gd name="T39" fmla="*/ 8 h 78"/>
                <a:gd name="T40" fmla="*/ 25 w 75"/>
                <a:gd name="T41" fmla="*/ 4 h 78"/>
                <a:gd name="T42" fmla="*/ 32 w 75"/>
                <a:gd name="T43" fmla="*/ 2 h 78"/>
                <a:gd name="T44" fmla="*/ 39 w 75"/>
                <a:gd name="T45" fmla="*/ 7 h 78"/>
                <a:gd name="T46" fmla="*/ 47 w 75"/>
                <a:gd name="T47" fmla="*/ 11 h 78"/>
                <a:gd name="T48" fmla="*/ 50 w 75"/>
                <a:gd name="T49" fmla="*/ 17 h 78"/>
                <a:gd name="T50" fmla="*/ 59 w 75"/>
                <a:gd name="T51" fmla="*/ 23 h 78"/>
                <a:gd name="T52" fmla="*/ 67 w 75"/>
                <a:gd name="T53" fmla="*/ 26 h 78"/>
                <a:gd name="T54" fmla="*/ 75 w 75"/>
                <a:gd name="T55" fmla="*/ 26 h 78"/>
                <a:gd name="T56" fmla="*/ 73 w 75"/>
                <a:gd name="T57" fmla="*/ 31 h 78"/>
                <a:gd name="T58" fmla="*/ 70 w 75"/>
                <a:gd name="T59" fmla="*/ 37 h 78"/>
                <a:gd name="T60" fmla="*/ 70 w 75"/>
                <a:gd name="T61" fmla="*/ 43 h 78"/>
                <a:gd name="T62" fmla="*/ 70 w 75"/>
                <a:gd name="T63" fmla="*/ 4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5" h="78">
                  <a:moveTo>
                    <a:pt x="71" y="48"/>
                  </a:moveTo>
                  <a:cubicBezTo>
                    <a:pt x="70" y="49"/>
                    <a:pt x="70" y="49"/>
                    <a:pt x="70" y="49"/>
                  </a:cubicBezTo>
                  <a:cubicBezTo>
                    <a:pt x="66" y="51"/>
                    <a:pt x="61" y="49"/>
                    <a:pt x="60" y="56"/>
                  </a:cubicBezTo>
                  <a:cubicBezTo>
                    <a:pt x="60" y="68"/>
                    <a:pt x="56" y="56"/>
                    <a:pt x="52" y="56"/>
                  </a:cubicBezTo>
                  <a:cubicBezTo>
                    <a:pt x="49" y="56"/>
                    <a:pt x="49" y="58"/>
                    <a:pt x="47" y="60"/>
                  </a:cubicBezTo>
                  <a:cubicBezTo>
                    <a:pt x="44" y="62"/>
                    <a:pt x="41" y="63"/>
                    <a:pt x="40" y="65"/>
                  </a:cubicBezTo>
                  <a:cubicBezTo>
                    <a:pt x="40" y="67"/>
                    <a:pt x="39" y="69"/>
                    <a:pt x="39" y="71"/>
                  </a:cubicBezTo>
                  <a:cubicBezTo>
                    <a:pt x="40" y="74"/>
                    <a:pt x="40" y="77"/>
                    <a:pt x="38" y="77"/>
                  </a:cubicBezTo>
                  <a:cubicBezTo>
                    <a:pt x="37" y="77"/>
                    <a:pt x="34" y="78"/>
                    <a:pt x="32" y="77"/>
                  </a:cubicBezTo>
                  <a:cubicBezTo>
                    <a:pt x="32" y="76"/>
                    <a:pt x="32" y="76"/>
                    <a:pt x="32" y="76"/>
                  </a:cubicBezTo>
                  <a:cubicBezTo>
                    <a:pt x="33" y="73"/>
                    <a:pt x="33" y="73"/>
                    <a:pt x="33" y="73"/>
                  </a:cubicBezTo>
                  <a:cubicBezTo>
                    <a:pt x="31" y="70"/>
                    <a:pt x="31" y="70"/>
                    <a:pt x="31" y="70"/>
                  </a:cubicBezTo>
                  <a:cubicBezTo>
                    <a:pt x="31" y="70"/>
                    <a:pt x="31" y="70"/>
                    <a:pt x="31" y="69"/>
                  </a:cubicBezTo>
                  <a:cubicBezTo>
                    <a:pt x="30" y="68"/>
                    <a:pt x="30" y="66"/>
                    <a:pt x="30" y="66"/>
                  </a:cubicBezTo>
                  <a:cubicBezTo>
                    <a:pt x="29" y="63"/>
                    <a:pt x="29" y="63"/>
                    <a:pt x="29" y="63"/>
                  </a:cubicBezTo>
                  <a:cubicBezTo>
                    <a:pt x="29" y="63"/>
                    <a:pt x="27" y="61"/>
                    <a:pt x="26" y="60"/>
                  </a:cubicBezTo>
                  <a:cubicBezTo>
                    <a:pt x="26" y="60"/>
                    <a:pt x="26" y="59"/>
                    <a:pt x="24" y="58"/>
                  </a:cubicBezTo>
                  <a:cubicBezTo>
                    <a:pt x="23" y="58"/>
                    <a:pt x="21" y="57"/>
                    <a:pt x="21" y="57"/>
                  </a:cubicBezTo>
                  <a:cubicBezTo>
                    <a:pt x="20" y="57"/>
                    <a:pt x="20" y="57"/>
                    <a:pt x="20" y="57"/>
                  </a:cubicBezTo>
                  <a:cubicBezTo>
                    <a:pt x="20" y="57"/>
                    <a:pt x="19" y="57"/>
                    <a:pt x="19" y="57"/>
                  </a:cubicBezTo>
                  <a:cubicBezTo>
                    <a:pt x="17" y="55"/>
                    <a:pt x="17" y="55"/>
                    <a:pt x="17" y="55"/>
                  </a:cubicBezTo>
                  <a:cubicBezTo>
                    <a:pt x="15" y="55"/>
                    <a:pt x="15" y="55"/>
                    <a:pt x="15" y="55"/>
                  </a:cubicBezTo>
                  <a:cubicBezTo>
                    <a:pt x="14" y="52"/>
                    <a:pt x="14" y="52"/>
                    <a:pt x="14" y="52"/>
                  </a:cubicBezTo>
                  <a:cubicBezTo>
                    <a:pt x="13" y="49"/>
                    <a:pt x="13" y="49"/>
                    <a:pt x="13" y="49"/>
                  </a:cubicBezTo>
                  <a:cubicBezTo>
                    <a:pt x="11" y="47"/>
                    <a:pt x="11" y="47"/>
                    <a:pt x="11" y="47"/>
                  </a:cubicBezTo>
                  <a:cubicBezTo>
                    <a:pt x="9" y="46"/>
                    <a:pt x="9" y="46"/>
                    <a:pt x="9" y="46"/>
                  </a:cubicBezTo>
                  <a:cubicBezTo>
                    <a:pt x="8" y="45"/>
                    <a:pt x="8" y="45"/>
                    <a:pt x="8" y="45"/>
                  </a:cubicBezTo>
                  <a:cubicBezTo>
                    <a:pt x="6" y="44"/>
                    <a:pt x="6" y="44"/>
                    <a:pt x="6" y="44"/>
                  </a:cubicBezTo>
                  <a:cubicBezTo>
                    <a:pt x="5" y="42"/>
                    <a:pt x="7" y="40"/>
                    <a:pt x="6" y="38"/>
                  </a:cubicBezTo>
                  <a:cubicBezTo>
                    <a:pt x="4" y="36"/>
                    <a:pt x="0" y="34"/>
                    <a:pt x="1" y="34"/>
                  </a:cubicBezTo>
                  <a:cubicBezTo>
                    <a:pt x="2" y="32"/>
                    <a:pt x="6" y="33"/>
                    <a:pt x="8" y="32"/>
                  </a:cubicBezTo>
                  <a:cubicBezTo>
                    <a:pt x="9" y="32"/>
                    <a:pt x="9" y="30"/>
                    <a:pt x="10" y="29"/>
                  </a:cubicBezTo>
                  <a:cubicBezTo>
                    <a:pt x="11" y="29"/>
                    <a:pt x="13" y="30"/>
                    <a:pt x="13" y="28"/>
                  </a:cubicBezTo>
                  <a:cubicBezTo>
                    <a:pt x="13" y="26"/>
                    <a:pt x="15" y="26"/>
                    <a:pt x="16" y="27"/>
                  </a:cubicBezTo>
                  <a:cubicBezTo>
                    <a:pt x="16" y="27"/>
                    <a:pt x="17" y="27"/>
                    <a:pt x="19" y="25"/>
                  </a:cubicBezTo>
                  <a:cubicBezTo>
                    <a:pt x="22" y="24"/>
                    <a:pt x="20" y="24"/>
                    <a:pt x="20" y="24"/>
                  </a:cubicBezTo>
                  <a:cubicBezTo>
                    <a:pt x="19" y="21"/>
                    <a:pt x="19" y="21"/>
                    <a:pt x="19" y="21"/>
                  </a:cubicBezTo>
                  <a:cubicBezTo>
                    <a:pt x="25" y="15"/>
                    <a:pt x="25" y="15"/>
                    <a:pt x="25" y="15"/>
                  </a:cubicBezTo>
                  <a:cubicBezTo>
                    <a:pt x="26" y="10"/>
                    <a:pt x="26" y="10"/>
                    <a:pt x="26" y="10"/>
                  </a:cubicBezTo>
                  <a:cubicBezTo>
                    <a:pt x="26" y="10"/>
                    <a:pt x="25" y="9"/>
                    <a:pt x="24" y="8"/>
                  </a:cubicBezTo>
                  <a:cubicBezTo>
                    <a:pt x="22" y="6"/>
                    <a:pt x="23" y="6"/>
                    <a:pt x="23" y="5"/>
                  </a:cubicBezTo>
                  <a:cubicBezTo>
                    <a:pt x="24" y="4"/>
                    <a:pt x="25" y="4"/>
                    <a:pt x="25" y="4"/>
                  </a:cubicBezTo>
                  <a:cubicBezTo>
                    <a:pt x="26" y="3"/>
                    <a:pt x="28" y="3"/>
                    <a:pt x="30" y="1"/>
                  </a:cubicBezTo>
                  <a:cubicBezTo>
                    <a:pt x="32" y="0"/>
                    <a:pt x="32" y="2"/>
                    <a:pt x="32" y="2"/>
                  </a:cubicBezTo>
                  <a:cubicBezTo>
                    <a:pt x="32" y="2"/>
                    <a:pt x="33" y="5"/>
                    <a:pt x="36" y="6"/>
                  </a:cubicBezTo>
                  <a:cubicBezTo>
                    <a:pt x="38" y="7"/>
                    <a:pt x="39" y="7"/>
                    <a:pt x="39" y="7"/>
                  </a:cubicBezTo>
                  <a:cubicBezTo>
                    <a:pt x="42" y="7"/>
                    <a:pt x="42" y="7"/>
                    <a:pt x="42" y="7"/>
                  </a:cubicBezTo>
                  <a:cubicBezTo>
                    <a:pt x="47" y="11"/>
                    <a:pt x="47" y="11"/>
                    <a:pt x="47" y="11"/>
                  </a:cubicBezTo>
                  <a:cubicBezTo>
                    <a:pt x="47" y="11"/>
                    <a:pt x="47" y="11"/>
                    <a:pt x="48" y="12"/>
                  </a:cubicBezTo>
                  <a:cubicBezTo>
                    <a:pt x="49" y="13"/>
                    <a:pt x="50" y="17"/>
                    <a:pt x="50" y="17"/>
                  </a:cubicBezTo>
                  <a:cubicBezTo>
                    <a:pt x="58" y="19"/>
                    <a:pt x="58" y="19"/>
                    <a:pt x="58" y="19"/>
                  </a:cubicBezTo>
                  <a:cubicBezTo>
                    <a:pt x="59" y="23"/>
                    <a:pt x="59" y="23"/>
                    <a:pt x="59" y="23"/>
                  </a:cubicBezTo>
                  <a:cubicBezTo>
                    <a:pt x="59" y="23"/>
                    <a:pt x="63" y="23"/>
                    <a:pt x="65" y="24"/>
                  </a:cubicBezTo>
                  <a:cubicBezTo>
                    <a:pt x="67" y="24"/>
                    <a:pt x="67" y="26"/>
                    <a:pt x="67" y="26"/>
                  </a:cubicBezTo>
                  <a:cubicBezTo>
                    <a:pt x="70" y="25"/>
                    <a:pt x="70" y="25"/>
                    <a:pt x="70" y="25"/>
                  </a:cubicBezTo>
                  <a:cubicBezTo>
                    <a:pt x="75" y="26"/>
                    <a:pt x="75" y="26"/>
                    <a:pt x="75" y="26"/>
                  </a:cubicBezTo>
                  <a:cubicBezTo>
                    <a:pt x="75" y="26"/>
                    <a:pt x="75" y="27"/>
                    <a:pt x="74" y="28"/>
                  </a:cubicBezTo>
                  <a:cubicBezTo>
                    <a:pt x="73" y="28"/>
                    <a:pt x="73" y="30"/>
                    <a:pt x="73" y="31"/>
                  </a:cubicBezTo>
                  <a:cubicBezTo>
                    <a:pt x="73" y="33"/>
                    <a:pt x="73" y="34"/>
                    <a:pt x="73" y="35"/>
                  </a:cubicBezTo>
                  <a:cubicBezTo>
                    <a:pt x="72" y="37"/>
                    <a:pt x="71" y="36"/>
                    <a:pt x="70" y="37"/>
                  </a:cubicBezTo>
                  <a:cubicBezTo>
                    <a:pt x="69" y="37"/>
                    <a:pt x="70" y="39"/>
                    <a:pt x="71" y="41"/>
                  </a:cubicBezTo>
                  <a:cubicBezTo>
                    <a:pt x="71" y="42"/>
                    <a:pt x="71" y="42"/>
                    <a:pt x="70" y="43"/>
                  </a:cubicBezTo>
                  <a:cubicBezTo>
                    <a:pt x="68" y="45"/>
                    <a:pt x="67" y="45"/>
                    <a:pt x="67" y="45"/>
                  </a:cubicBezTo>
                  <a:cubicBezTo>
                    <a:pt x="70" y="48"/>
                    <a:pt x="70" y="48"/>
                    <a:pt x="70" y="48"/>
                  </a:cubicBezTo>
                  <a:cubicBezTo>
                    <a:pt x="70" y="48"/>
                    <a:pt x="70" y="48"/>
                    <a:pt x="71" y="48"/>
                  </a:cubicBezTo>
                  <a:close/>
                </a:path>
              </a:pathLst>
            </a:custGeom>
            <a:grpFill/>
            <a:ln w="38100" cap="rnd" cmpd="sng">
              <a:solidFill>
                <a:schemeClr val="bg1"/>
              </a:solidFill>
              <a:prstDash val="solid"/>
              <a:round/>
            </a:ln>
          </p:spPr>
          <p:txBody>
            <a:bodyPr vert="horz" wrap="square" lIns="91440" tIns="45720" rIns="91440" bIns="45720" numCol="1" anchor="t" anchorCtr="0" compatLnSpc="1"/>
            <a:lstStyle/>
            <a:p>
              <a:endParaRPr lang="en-US" dirty="0">
                <a:latin typeface="Calibri Light" panose="020F0302020204030204"/>
              </a:endParaRPr>
            </a:p>
          </p:txBody>
        </p:sp>
        <p:sp>
          <p:nvSpPr>
            <p:cNvPr id="102" name="Freeform 5"/>
            <p:cNvSpPr/>
            <p:nvPr/>
          </p:nvSpPr>
          <p:spPr bwMode="auto">
            <a:xfrm>
              <a:off x="5900013" y="3680445"/>
              <a:ext cx="193500" cy="353719"/>
            </a:xfrm>
            <a:custGeom>
              <a:avLst/>
              <a:gdLst>
                <a:gd name="T0" fmla="*/ 57 w 85"/>
                <a:gd name="T1" fmla="*/ 158 h 160"/>
                <a:gd name="T2" fmla="*/ 58 w 85"/>
                <a:gd name="T3" fmla="*/ 151 h 160"/>
                <a:gd name="T4" fmla="*/ 63 w 85"/>
                <a:gd name="T5" fmla="*/ 149 h 160"/>
                <a:gd name="T6" fmla="*/ 58 w 85"/>
                <a:gd name="T7" fmla="*/ 142 h 160"/>
                <a:gd name="T8" fmla="*/ 61 w 85"/>
                <a:gd name="T9" fmla="*/ 137 h 160"/>
                <a:gd name="T10" fmla="*/ 75 w 85"/>
                <a:gd name="T11" fmla="*/ 124 h 160"/>
                <a:gd name="T12" fmla="*/ 84 w 85"/>
                <a:gd name="T13" fmla="*/ 96 h 160"/>
                <a:gd name="T14" fmla="*/ 79 w 85"/>
                <a:gd name="T15" fmla="*/ 91 h 160"/>
                <a:gd name="T16" fmla="*/ 73 w 85"/>
                <a:gd name="T17" fmla="*/ 88 h 160"/>
                <a:gd name="T18" fmla="*/ 68 w 85"/>
                <a:gd name="T19" fmla="*/ 90 h 160"/>
                <a:gd name="T20" fmla="*/ 68 w 85"/>
                <a:gd name="T21" fmla="*/ 90 h 160"/>
                <a:gd name="T22" fmla="*/ 68 w 85"/>
                <a:gd name="T23" fmla="*/ 90 h 160"/>
                <a:gd name="T24" fmla="*/ 65 w 85"/>
                <a:gd name="T25" fmla="*/ 81 h 160"/>
                <a:gd name="T26" fmla="*/ 59 w 85"/>
                <a:gd name="T27" fmla="*/ 76 h 160"/>
                <a:gd name="T28" fmla="*/ 55 w 85"/>
                <a:gd name="T29" fmla="*/ 68 h 160"/>
                <a:gd name="T30" fmla="*/ 52 w 85"/>
                <a:gd name="T31" fmla="*/ 59 h 160"/>
                <a:gd name="T32" fmla="*/ 56 w 85"/>
                <a:gd name="T33" fmla="*/ 53 h 160"/>
                <a:gd name="T34" fmla="*/ 54 w 85"/>
                <a:gd name="T35" fmla="*/ 43 h 160"/>
                <a:gd name="T36" fmla="*/ 55 w 85"/>
                <a:gd name="T37" fmla="*/ 36 h 160"/>
                <a:gd name="T38" fmla="*/ 53 w 85"/>
                <a:gd name="T39" fmla="*/ 26 h 160"/>
                <a:gd name="T40" fmla="*/ 44 w 85"/>
                <a:gd name="T41" fmla="*/ 17 h 160"/>
                <a:gd name="T42" fmla="*/ 37 w 85"/>
                <a:gd name="T43" fmla="*/ 12 h 160"/>
                <a:gd name="T44" fmla="*/ 31 w 85"/>
                <a:gd name="T45" fmla="*/ 5 h 160"/>
                <a:gd name="T46" fmla="*/ 24 w 85"/>
                <a:gd name="T47" fmla="*/ 7 h 160"/>
                <a:gd name="T48" fmla="*/ 19 w 85"/>
                <a:gd name="T49" fmla="*/ 9 h 160"/>
                <a:gd name="T50" fmla="*/ 17 w 85"/>
                <a:gd name="T51" fmla="*/ 3 h 160"/>
                <a:gd name="T52" fmla="*/ 14 w 85"/>
                <a:gd name="T53" fmla="*/ 0 h 160"/>
                <a:gd name="T54" fmla="*/ 9 w 85"/>
                <a:gd name="T55" fmla="*/ 9 h 160"/>
                <a:gd name="T56" fmla="*/ 5 w 85"/>
                <a:gd name="T57" fmla="*/ 15 h 160"/>
                <a:gd name="T58" fmla="*/ 3 w 85"/>
                <a:gd name="T59" fmla="*/ 21 h 160"/>
                <a:gd name="T60" fmla="*/ 1 w 85"/>
                <a:gd name="T61" fmla="*/ 28 h 160"/>
                <a:gd name="T62" fmla="*/ 5 w 85"/>
                <a:gd name="T63" fmla="*/ 33 h 160"/>
                <a:gd name="T64" fmla="*/ 5 w 85"/>
                <a:gd name="T65" fmla="*/ 39 h 160"/>
                <a:gd name="T66" fmla="*/ 6 w 85"/>
                <a:gd name="T67" fmla="*/ 45 h 160"/>
                <a:gd name="T68" fmla="*/ 14 w 85"/>
                <a:gd name="T69" fmla="*/ 45 h 160"/>
                <a:gd name="T70" fmla="*/ 14 w 85"/>
                <a:gd name="T71" fmla="*/ 54 h 160"/>
                <a:gd name="T72" fmla="*/ 13 w 85"/>
                <a:gd name="T73" fmla="*/ 59 h 160"/>
                <a:gd name="T74" fmla="*/ 14 w 85"/>
                <a:gd name="T75" fmla="*/ 61 h 160"/>
                <a:gd name="T76" fmla="*/ 11 w 85"/>
                <a:gd name="T77" fmla="*/ 67 h 160"/>
                <a:gd name="T78" fmla="*/ 11 w 85"/>
                <a:gd name="T79" fmla="*/ 71 h 160"/>
                <a:gd name="T80" fmla="*/ 14 w 85"/>
                <a:gd name="T81" fmla="*/ 77 h 160"/>
                <a:gd name="T82" fmla="*/ 14 w 85"/>
                <a:gd name="T83" fmla="*/ 87 h 160"/>
                <a:gd name="T84" fmla="*/ 14 w 85"/>
                <a:gd name="T85" fmla="*/ 93 h 160"/>
                <a:gd name="T86" fmla="*/ 13 w 85"/>
                <a:gd name="T87" fmla="*/ 97 h 160"/>
                <a:gd name="T88" fmla="*/ 11 w 85"/>
                <a:gd name="T89" fmla="*/ 101 h 160"/>
                <a:gd name="T90" fmla="*/ 12 w 85"/>
                <a:gd name="T91" fmla="*/ 111 h 160"/>
                <a:gd name="T92" fmla="*/ 19 w 85"/>
                <a:gd name="T93" fmla="*/ 119 h 160"/>
                <a:gd name="T94" fmla="*/ 18 w 85"/>
                <a:gd name="T95" fmla="*/ 126 h 160"/>
                <a:gd name="T96" fmla="*/ 13 w 85"/>
                <a:gd name="T97" fmla="*/ 120 h 160"/>
                <a:gd name="T98" fmla="*/ 14 w 85"/>
                <a:gd name="T99" fmla="*/ 124 h 160"/>
                <a:gd name="T100" fmla="*/ 19 w 85"/>
                <a:gd name="T101" fmla="*/ 131 h 160"/>
                <a:gd name="T102" fmla="*/ 32 w 85"/>
                <a:gd name="T103" fmla="*/ 138 h 160"/>
                <a:gd name="T104" fmla="*/ 38 w 85"/>
                <a:gd name="T105" fmla="*/ 139 h 160"/>
                <a:gd name="T106" fmla="*/ 44 w 85"/>
                <a:gd name="T107" fmla="*/ 151 h 160"/>
                <a:gd name="T108" fmla="*/ 46 w 85"/>
                <a:gd name="T109" fmla="*/ 15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5" h="160">
                  <a:moveTo>
                    <a:pt x="49" y="158"/>
                  </a:moveTo>
                  <a:cubicBezTo>
                    <a:pt x="52" y="160"/>
                    <a:pt x="52" y="160"/>
                    <a:pt x="52" y="160"/>
                  </a:cubicBezTo>
                  <a:cubicBezTo>
                    <a:pt x="55" y="159"/>
                    <a:pt x="55" y="159"/>
                    <a:pt x="55" y="159"/>
                  </a:cubicBezTo>
                  <a:cubicBezTo>
                    <a:pt x="57" y="158"/>
                    <a:pt x="57" y="158"/>
                    <a:pt x="57" y="158"/>
                  </a:cubicBezTo>
                  <a:cubicBezTo>
                    <a:pt x="57" y="158"/>
                    <a:pt x="59" y="156"/>
                    <a:pt x="59" y="156"/>
                  </a:cubicBezTo>
                  <a:cubicBezTo>
                    <a:pt x="59" y="156"/>
                    <a:pt x="59" y="154"/>
                    <a:pt x="59" y="154"/>
                  </a:cubicBezTo>
                  <a:cubicBezTo>
                    <a:pt x="58" y="153"/>
                    <a:pt x="58" y="153"/>
                    <a:pt x="58" y="153"/>
                  </a:cubicBezTo>
                  <a:cubicBezTo>
                    <a:pt x="58" y="153"/>
                    <a:pt x="57" y="151"/>
                    <a:pt x="58" y="151"/>
                  </a:cubicBezTo>
                  <a:cubicBezTo>
                    <a:pt x="59" y="151"/>
                    <a:pt x="60" y="150"/>
                    <a:pt x="60" y="151"/>
                  </a:cubicBezTo>
                  <a:cubicBezTo>
                    <a:pt x="61" y="151"/>
                    <a:pt x="60" y="151"/>
                    <a:pt x="61" y="151"/>
                  </a:cubicBezTo>
                  <a:cubicBezTo>
                    <a:pt x="62" y="151"/>
                    <a:pt x="63" y="150"/>
                    <a:pt x="63" y="150"/>
                  </a:cubicBezTo>
                  <a:cubicBezTo>
                    <a:pt x="63" y="149"/>
                    <a:pt x="63" y="149"/>
                    <a:pt x="63" y="149"/>
                  </a:cubicBezTo>
                  <a:cubicBezTo>
                    <a:pt x="63" y="149"/>
                    <a:pt x="63" y="149"/>
                    <a:pt x="63" y="149"/>
                  </a:cubicBezTo>
                  <a:cubicBezTo>
                    <a:pt x="62" y="148"/>
                    <a:pt x="59" y="146"/>
                    <a:pt x="58" y="146"/>
                  </a:cubicBezTo>
                  <a:cubicBezTo>
                    <a:pt x="58" y="145"/>
                    <a:pt x="57" y="144"/>
                    <a:pt x="57" y="144"/>
                  </a:cubicBezTo>
                  <a:cubicBezTo>
                    <a:pt x="57" y="143"/>
                    <a:pt x="58" y="142"/>
                    <a:pt x="58" y="142"/>
                  </a:cubicBezTo>
                  <a:cubicBezTo>
                    <a:pt x="57" y="141"/>
                    <a:pt x="57" y="141"/>
                    <a:pt x="57" y="141"/>
                  </a:cubicBezTo>
                  <a:cubicBezTo>
                    <a:pt x="57" y="141"/>
                    <a:pt x="58" y="140"/>
                    <a:pt x="59" y="140"/>
                  </a:cubicBezTo>
                  <a:cubicBezTo>
                    <a:pt x="59" y="140"/>
                    <a:pt x="60" y="140"/>
                    <a:pt x="60" y="140"/>
                  </a:cubicBezTo>
                  <a:cubicBezTo>
                    <a:pt x="61" y="137"/>
                    <a:pt x="61" y="137"/>
                    <a:pt x="61" y="137"/>
                  </a:cubicBezTo>
                  <a:cubicBezTo>
                    <a:pt x="61" y="137"/>
                    <a:pt x="61" y="136"/>
                    <a:pt x="62" y="136"/>
                  </a:cubicBezTo>
                  <a:cubicBezTo>
                    <a:pt x="62" y="136"/>
                    <a:pt x="63" y="136"/>
                    <a:pt x="63" y="136"/>
                  </a:cubicBezTo>
                  <a:cubicBezTo>
                    <a:pt x="70" y="132"/>
                    <a:pt x="70" y="132"/>
                    <a:pt x="70" y="132"/>
                  </a:cubicBezTo>
                  <a:cubicBezTo>
                    <a:pt x="75" y="124"/>
                    <a:pt x="75" y="124"/>
                    <a:pt x="75" y="124"/>
                  </a:cubicBezTo>
                  <a:cubicBezTo>
                    <a:pt x="77" y="115"/>
                    <a:pt x="77" y="115"/>
                    <a:pt x="77" y="115"/>
                  </a:cubicBezTo>
                  <a:cubicBezTo>
                    <a:pt x="80" y="107"/>
                    <a:pt x="80" y="107"/>
                    <a:pt x="80" y="107"/>
                  </a:cubicBezTo>
                  <a:cubicBezTo>
                    <a:pt x="80" y="107"/>
                    <a:pt x="84" y="103"/>
                    <a:pt x="84" y="104"/>
                  </a:cubicBezTo>
                  <a:cubicBezTo>
                    <a:pt x="85" y="105"/>
                    <a:pt x="84" y="96"/>
                    <a:pt x="84" y="96"/>
                  </a:cubicBezTo>
                  <a:cubicBezTo>
                    <a:pt x="81" y="93"/>
                    <a:pt x="81" y="93"/>
                    <a:pt x="81" y="93"/>
                  </a:cubicBezTo>
                  <a:cubicBezTo>
                    <a:pt x="81" y="91"/>
                    <a:pt x="81" y="91"/>
                    <a:pt x="81" y="91"/>
                  </a:cubicBezTo>
                  <a:cubicBezTo>
                    <a:pt x="81" y="91"/>
                    <a:pt x="80" y="91"/>
                    <a:pt x="80" y="91"/>
                  </a:cubicBezTo>
                  <a:cubicBezTo>
                    <a:pt x="80" y="91"/>
                    <a:pt x="80" y="91"/>
                    <a:pt x="79" y="91"/>
                  </a:cubicBezTo>
                  <a:cubicBezTo>
                    <a:pt x="79" y="90"/>
                    <a:pt x="79" y="90"/>
                    <a:pt x="79" y="90"/>
                  </a:cubicBezTo>
                  <a:cubicBezTo>
                    <a:pt x="77" y="88"/>
                    <a:pt x="77" y="88"/>
                    <a:pt x="77" y="88"/>
                  </a:cubicBezTo>
                  <a:cubicBezTo>
                    <a:pt x="77" y="88"/>
                    <a:pt x="76" y="89"/>
                    <a:pt x="75" y="89"/>
                  </a:cubicBezTo>
                  <a:cubicBezTo>
                    <a:pt x="74" y="89"/>
                    <a:pt x="74" y="88"/>
                    <a:pt x="73" y="88"/>
                  </a:cubicBezTo>
                  <a:cubicBezTo>
                    <a:pt x="73" y="88"/>
                    <a:pt x="73" y="88"/>
                    <a:pt x="73" y="88"/>
                  </a:cubicBezTo>
                  <a:cubicBezTo>
                    <a:pt x="73" y="88"/>
                    <a:pt x="72" y="88"/>
                    <a:pt x="71" y="88"/>
                  </a:cubicBezTo>
                  <a:cubicBezTo>
                    <a:pt x="70" y="88"/>
                    <a:pt x="69" y="90"/>
                    <a:pt x="68" y="90"/>
                  </a:cubicBezTo>
                  <a:cubicBezTo>
                    <a:pt x="68" y="90"/>
                    <a:pt x="68" y="90"/>
                    <a:pt x="68" y="90"/>
                  </a:cubicBezTo>
                  <a:cubicBezTo>
                    <a:pt x="68" y="90"/>
                    <a:pt x="68" y="90"/>
                    <a:pt x="68" y="90"/>
                  </a:cubicBezTo>
                  <a:cubicBezTo>
                    <a:pt x="68" y="90"/>
                    <a:pt x="68" y="90"/>
                    <a:pt x="68" y="90"/>
                  </a:cubicBezTo>
                  <a:cubicBezTo>
                    <a:pt x="68" y="90"/>
                    <a:pt x="68" y="90"/>
                    <a:pt x="68" y="90"/>
                  </a:cubicBezTo>
                  <a:cubicBezTo>
                    <a:pt x="68" y="90"/>
                    <a:pt x="68" y="90"/>
                    <a:pt x="68" y="90"/>
                  </a:cubicBezTo>
                  <a:cubicBezTo>
                    <a:pt x="68" y="90"/>
                    <a:pt x="68" y="90"/>
                    <a:pt x="68" y="90"/>
                  </a:cubicBezTo>
                  <a:cubicBezTo>
                    <a:pt x="68" y="90"/>
                    <a:pt x="68" y="90"/>
                    <a:pt x="68" y="90"/>
                  </a:cubicBezTo>
                  <a:cubicBezTo>
                    <a:pt x="68" y="90"/>
                    <a:pt x="68" y="90"/>
                    <a:pt x="68" y="90"/>
                  </a:cubicBezTo>
                  <a:cubicBezTo>
                    <a:pt x="68" y="90"/>
                    <a:pt x="68" y="90"/>
                    <a:pt x="68" y="90"/>
                  </a:cubicBezTo>
                  <a:cubicBezTo>
                    <a:pt x="68" y="89"/>
                    <a:pt x="68" y="89"/>
                    <a:pt x="68" y="89"/>
                  </a:cubicBezTo>
                  <a:cubicBezTo>
                    <a:pt x="68" y="88"/>
                    <a:pt x="68" y="88"/>
                    <a:pt x="67" y="87"/>
                  </a:cubicBezTo>
                  <a:cubicBezTo>
                    <a:pt x="67" y="86"/>
                    <a:pt x="67" y="84"/>
                    <a:pt x="66" y="83"/>
                  </a:cubicBezTo>
                  <a:cubicBezTo>
                    <a:pt x="65" y="82"/>
                    <a:pt x="65" y="81"/>
                    <a:pt x="65" y="81"/>
                  </a:cubicBezTo>
                  <a:cubicBezTo>
                    <a:pt x="65" y="81"/>
                    <a:pt x="63" y="81"/>
                    <a:pt x="62" y="81"/>
                  </a:cubicBezTo>
                  <a:cubicBezTo>
                    <a:pt x="62" y="81"/>
                    <a:pt x="61" y="81"/>
                    <a:pt x="61" y="81"/>
                  </a:cubicBezTo>
                  <a:cubicBezTo>
                    <a:pt x="61" y="81"/>
                    <a:pt x="60" y="79"/>
                    <a:pt x="61" y="79"/>
                  </a:cubicBezTo>
                  <a:cubicBezTo>
                    <a:pt x="61" y="78"/>
                    <a:pt x="60" y="77"/>
                    <a:pt x="59" y="76"/>
                  </a:cubicBezTo>
                  <a:cubicBezTo>
                    <a:pt x="59" y="76"/>
                    <a:pt x="57" y="73"/>
                    <a:pt x="57" y="73"/>
                  </a:cubicBezTo>
                  <a:cubicBezTo>
                    <a:pt x="57" y="73"/>
                    <a:pt x="56" y="73"/>
                    <a:pt x="56" y="72"/>
                  </a:cubicBezTo>
                  <a:cubicBezTo>
                    <a:pt x="56" y="71"/>
                    <a:pt x="56" y="70"/>
                    <a:pt x="56" y="70"/>
                  </a:cubicBezTo>
                  <a:cubicBezTo>
                    <a:pt x="55" y="68"/>
                    <a:pt x="55" y="68"/>
                    <a:pt x="55" y="68"/>
                  </a:cubicBezTo>
                  <a:cubicBezTo>
                    <a:pt x="55" y="68"/>
                    <a:pt x="57" y="67"/>
                    <a:pt x="57" y="66"/>
                  </a:cubicBezTo>
                  <a:cubicBezTo>
                    <a:pt x="57" y="66"/>
                    <a:pt x="58" y="65"/>
                    <a:pt x="57" y="64"/>
                  </a:cubicBezTo>
                  <a:cubicBezTo>
                    <a:pt x="57" y="63"/>
                    <a:pt x="55" y="62"/>
                    <a:pt x="55" y="62"/>
                  </a:cubicBezTo>
                  <a:cubicBezTo>
                    <a:pt x="54" y="61"/>
                    <a:pt x="53" y="60"/>
                    <a:pt x="52" y="59"/>
                  </a:cubicBezTo>
                  <a:cubicBezTo>
                    <a:pt x="52" y="58"/>
                    <a:pt x="52" y="57"/>
                    <a:pt x="52" y="57"/>
                  </a:cubicBezTo>
                  <a:cubicBezTo>
                    <a:pt x="52" y="57"/>
                    <a:pt x="52" y="56"/>
                    <a:pt x="53" y="56"/>
                  </a:cubicBezTo>
                  <a:cubicBezTo>
                    <a:pt x="54" y="55"/>
                    <a:pt x="55" y="55"/>
                    <a:pt x="55" y="54"/>
                  </a:cubicBezTo>
                  <a:cubicBezTo>
                    <a:pt x="55" y="54"/>
                    <a:pt x="56" y="54"/>
                    <a:pt x="56" y="53"/>
                  </a:cubicBezTo>
                  <a:cubicBezTo>
                    <a:pt x="55" y="52"/>
                    <a:pt x="54" y="51"/>
                    <a:pt x="54" y="51"/>
                  </a:cubicBezTo>
                  <a:cubicBezTo>
                    <a:pt x="55" y="48"/>
                    <a:pt x="55" y="48"/>
                    <a:pt x="55" y="48"/>
                  </a:cubicBezTo>
                  <a:cubicBezTo>
                    <a:pt x="54" y="47"/>
                    <a:pt x="54" y="47"/>
                    <a:pt x="54" y="47"/>
                  </a:cubicBezTo>
                  <a:cubicBezTo>
                    <a:pt x="54" y="43"/>
                    <a:pt x="54" y="43"/>
                    <a:pt x="54" y="43"/>
                  </a:cubicBezTo>
                  <a:cubicBezTo>
                    <a:pt x="54" y="42"/>
                    <a:pt x="54" y="42"/>
                    <a:pt x="54" y="42"/>
                  </a:cubicBezTo>
                  <a:cubicBezTo>
                    <a:pt x="54" y="42"/>
                    <a:pt x="55" y="40"/>
                    <a:pt x="55" y="40"/>
                  </a:cubicBezTo>
                  <a:cubicBezTo>
                    <a:pt x="55" y="39"/>
                    <a:pt x="55" y="37"/>
                    <a:pt x="55" y="37"/>
                  </a:cubicBezTo>
                  <a:cubicBezTo>
                    <a:pt x="55" y="36"/>
                    <a:pt x="55" y="36"/>
                    <a:pt x="55" y="36"/>
                  </a:cubicBezTo>
                  <a:cubicBezTo>
                    <a:pt x="56" y="33"/>
                    <a:pt x="56" y="33"/>
                    <a:pt x="56" y="33"/>
                  </a:cubicBezTo>
                  <a:cubicBezTo>
                    <a:pt x="54" y="30"/>
                    <a:pt x="54" y="30"/>
                    <a:pt x="54" y="30"/>
                  </a:cubicBezTo>
                  <a:cubicBezTo>
                    <a:pt x="54" y="30"/>
                    <a:pt x="54" y="30"/>
                    <a:pt x="54" y="29"/>
                  </a:cubicBezTo>
                  <a:cubicBezTo>
                    <a:pt x="53" y="28"/>
                    <a:pt x="53" y="26"/>
                    <a:pt x="53" y="26"/>
                  </a:cubicBezTo>
                  <a:cubicBezTo>
                    <a:pt x="52" y="23"/>
                    <a:pt x="52" y="23"/>
                    <a:pt x="52" y="23"/>
                  </a:cubicBezTo>
                  <a:cubicBezTo>
                    <a:pt x="52" y="23"/>
                    <a:pt x="50" y="21"/>
                    <a:pt x="49" y="20"/>
                  </a:cubicBezTo>
                  <a:cubicBezTo>
                    <a:pt x="49" y="20"/>
                    <a:pt x="49" y="19"/>
                    <a:pt x="47" y="18"/>
                  </a:cubicBezTo>
                  <a:cubicBezTo>
                    <a:pt x="46" y="18"/>
                    <a:pt x="44" y="17"/>
                    <a:pt x="44" y="17"/>
                  </a:cubicBezTo>
                  <a:cubicBezTo>
                    <a:pt x="42" y="17"/>
                    <a:pt x="42" y="17"/>
                    <a:pt x="42" y="17"/>
                  </a:cubicBezTo>
                  <a:cubicBezTo>
                    <a:pt x="40" y="15"/>
                    <a:pt x="40" y="15"/>
                    <a:pt x="40" y="15"/>
                  </a:cubicBezTo>
                  <a:cubicBezTo>
                    <a:pt x="38" y="15"/>
                    <a:pt x="38" y="15"/>
                    <a:pt x="38" y="15"/>
                  </a:cubicBezTo>
                  <a:cubicBezTo>
                    <a:pt x="37" y="12"/>
                    <a:pt x="37" y="12"/>
                    <a:pt x="37" y="12"/>
                  </a:cubicBezTo>
                  <a:cubicBezTo>
                    <a:pt x="36" y="9"/>
                    <a:pt x="36" y="9"/>
                    <a:pt x="36" y="9"/>
                  </a:cubicBezTo>
                  <a:cubicBezTo>
                    <a:pt x="34" y="7"/>
                    <a:pt x="34" y="7"/>
                    <a:pt x="34" y="7"/>
                  </a:cubicBezTo>
                  <a:cubicBezTo>
                    <a:pt x="32" y="6"/>
                    <a:pt x="32" y="6"/>
                    <a:pt x="32" y="6"/>
                  </a:cubicBezTo>
                  <a:cubicBezTo>
                    <a:pt x="31" y="5"/>
                    <a:pt x="31" y="5"/>
                    <a:pt x="31" y="5"/>
                  </a:cubicBezTo>
                  <a:cubicBezTo>
                    <a:pt x="29" y="4"/>
                    <a:pt x="29" y="4"/>
                    <a:pt x="29" y="4"/>
                  </a:cubicBezTo>
                  <a:cubicBezTo>
                    <a:pt x="28" y="4"/>
                    <a:pt x="28" y="4"/>
                    <a:pt x="28" y="4"/>
                  </a:cubicBezTo>
                  <a:cubicBezTo>
                    <a:pt x="28" y="4"/>
                    <a:pt x="27" y="6"/>
                    <a:pt x="27" y="6"/>
                  </a:cubicBezTo>
                  <a:cubicBezTo>
                    <a:pt x="27" y="6"/>
                    <a:pt x="24" y="7"/>
                    <a:pt x="24" y="7"/>
                  </a:cubicBezTo>
                  <a:cubicBezTo>
                    <a:pt x="22" y="9"/>
                    <a:pt x="22" y="9"/>
                    <a:pt x="22" y="9"/>
                  </a:cubicBezTo>
                  <a:cubicBezTo>
                    <a:pt x="20" y="10"/>
                    <a:pt x="20" y="10"/>
                    <a:pt x="20" y="10"/>
                  </a:cubicBezTo>
                  <a:cubicBezTo>
                    <a:pt x="20" y="10"/>
                    <a:pt x="20" y="10"/>
                    <a:pt x="20" y="9"/>
                  </a:cubicBezTo>
                  <a:cubicBezTo>
                    <a:pt x="19" y="9"/>
                    <a:pt x="19" y="9"/>
                    <a:pt x="19" y="9"/>
                  </a:cubicBezTo>
                  <a:cubicBezTo>
                    <a:pt x="19" y="9"/>
                    <a:pt x="18" y="8"/>
                    <a:pt x="18" y="7"/>
                  </a:cubicBezTo>
                  <a:cubicBezTo>
                    <a:pt x="18" y="7"/>
                    <a:pt x="17" y="6"/>
                    <a:pt x="17" y="6"/>
                  </a:cubicBezTo>
                  <a:cubicBezTo>
                    <a:pt x="17" y="6"/>
                    <a:pt x="17" y="5"/>
                    <a:pt x="17" y="5"/>
                  </a:cubicBezTo>
                  <a:cubicBezTo>
                    <a:pt x="17" y="4"/>
                    <a:pt x="17" y="3"/>
                    <a:pt x="17" y="3"/>
                  </a:cubicBezTo>
                  <a:cubicBezTo>
                    <a:pt x="17" y="2"/>
                    <a:pt x="17" y="2"/>
                    <a:pt x="17" y="2"/>
                  </a:cubicBezTo>
                  <a:cubicBezTo>
                    <a:pt x="16" y="1"/>
                    <a:pt x="16" y="1"/>
                    <a:pt x="16" y="1"/>
                  </a:cubicBezTo>
                  <a:cubicBezTo>
                    <a:pt x="16" y="0"/>
                    <a:pt x="16" y="0"/>
                    <a:pt x="16" y="0"/>
                  </a:cubicBezTo>
                  <a:cubicBezTo>
                    <a:pt x="16" y="0"/>
                    <a:pt x="14" y="0"/>
                    <a:pt x="14" y="0"/>
                  </a:cubicBezTo>
                  <a:cubicBezTo>
                    <a:pt x="14" y="0"/>
                    <a:pt x="10" y="4"/>
                    <a:pt x="10" y="4"/>
                  </a:cubicBezTo>
                  <a:cubicBezTo>
                    <a:pt x="11" y="5"/>
                    <a:pt x="11" y="5"/>
                    <a:pt x="11" y="5"/>
                  </a:cubicBezTo>
                  <a:cubicBezTo>
                    <a:pt x="10" y="7"/>
                    <a:pt x="10" y="7"/>
                    <a:pt x="10" y="7"/>
                  </a:cubicBezTo>
                  <a:cubicBezTo>
                    <a:pt x="9" y="9"/>
                    <a:pt x="9" y="9"/>
                    <a:pt x="9" y="9"/>
                  </a:cubicBezTo>
                  <a:cubicBezTo>
                    <a:pt x="8" y="11"/>
                    <a:pt x="8" y="11"/>
                    <a:pt x="8" y="11"/>
                  </a:cubicBezTo>
                  <a:cubicBezTo>
                    <a:pt x="8" y="11"/>
                    <a:pt x="7" y="12"/>
                    <a:pt x="7" y="13"/>
                  </a:cubicBezTo>
                  <a:cubicBezTo>
                    <a:pt x="7" y="13"/>
                    <a:pt x="6" y="14"/>
                    <a:pt x="6" y="14"/>
                  </a:cubicBezTo>
                  <a:cubicBezTo>
                    <a:pt x="5" y="15"/>
                    <a:pt x="5" y="15"/>
                    <a:pt x="5" y="15"/>
                  </a:cubicBezTo>
                  <a:cubicBezTo>
                    <a:pt x="4" y="16"/>
                    <a:pt x="4" y="16"/>
                    <a:pt x="4" y="16"/>
                  </a:cubicBezTo>
                  <a:cubicBezTo>
                    <a:pt x="4" y="18"/>
                    <a:pt x="4" y="18"/>
                    <a:pt x="4" y="18"/>
                  </a:cubicBezTo>
                  <a:cubicBezTo>
                    <a:pt x="4" y="18"/>
                    <a:pt x="4" y="19"/>
                    <a:pt x="4" y="20"/>
                  </a:cubicBezTo>
                  <a:cubicBezTo>
                    <a:pt x="4" y="20"/>
                    <a:pt x="3" y="21"/>
                    <a:pt x="3" y="21"/>
                  </a:cubicBezTo>
                  <a:cubicBezTo>
                    <a:pt x="2" y="23"/>
                    <a:pt x="2" y="23"/>
                    <a:pt x="2" y="23"/>
                  </a:cubicBezTo>
                  <a:cubicBezTo>
                    <a:pt x="0" y="25"/>
                    <a:pt x="0" y="25"/>
                    <a:pt x="0" y="25"/>
                  </a:cubicBezTo>
                  <a:cubicBezTo>
                    <a:pt x="0" y="27"/>
                    <a:pt x="0" y="27"/>
                    <a:pt x="0" y="27"/>
                  </a:cubicBezTo>
                  <a:cubicBezTo>
                    <a:pt x="1" y="28"/>
                    <a:pt x="1" y="28"/>
                    <a:pt x="1" y="28"/>
                  </a:cubicBezTo>
                  <a:cubicBezTo>
                    <a:pt x="3" y="29"/>
                    <a:pt x="3" y="29"/>
                    <a:pt x="3" y="29"/>
                  </a:cubicBezTo>
                  <a:cubicBezTo>
                    <a:pt x="5" y="30"/>
                    <a:pt x="5" y="30"/>
                    <a:pt x="5" y="30"/>
                  </a:cubicBezTo>
                  <a:cubicBezTo>
                    <a:pt x="5" y="30"/>
                    <a:pt x="5" y="31"/>
                    <a:pt x="5" y="32"/>
                  </a:cubicBezTo>
                  <a:cubicBezTo>
                    <a:pt x="5" y="32"/>
                    <a:pt x="5" y="33"/>
                    <a:pt x="5" y="33"/>
                  </a:cubicBezTo>
                  <a:cubicBezTo>
                    <a:pt x="4" y="35"/>
                    <a:pt x="4" y="35"/>
                    <a:pt x="4" y="35"/>
                  </a:cubicBezTo>
                  <a:cubicBezTo>
                    <a:pt x="4" y="35"/>
                    <a:pt x="5" y="36"/>
                    <a:pt x="5" y="36"/>
                  </a:cubicBezTo>
                  <a:cubicBezTo>
                    <a:pt x="5" y="36"/>
                    <a:pt x="5" y="37"/>
                    <a:pt x="5" y="37"/>
                  </a:cubicBezTo>
                  <a:cubicBezTo>
                    <a:pt x="5" y="37"/>
                    <a:pt x="5" y="39"/>
                    <a:pt x="5" y="39"/>
                  </a:cubicBezTo>
                  <a:cubicBezTo>
                    <a:pt x="4" y="40"/>
                    <a:pt x="4" y="40"/>
                    <a:pt x="4" y="40"/>
                  </a:cubicBezTo>
                  <a:cubicBezTo>
                    <a:pt x="4" y="40"/>
                    <a:pt x="5" y="41"/>
                    <a:pt x="5" y="42"/>
                  </a:cubicBezTo>
                  <a:cubicBezTo>
                    <a:pt x="5" y="42"/>
                    <a:pt x="5" y="43"/>
                    <a:pt x="5" y="43"/>
                  </a:cubicBezTo>
                  <a:cubicBezTo>
                    <a:pt x="4" y="43"/>
                    <a:pt x="6" y="45"/>
                    <a:pt x="6" y="45"/>
                  </a:cubicBezTo>
                  <a:cubicBezTo>
                    <a:pt x="6" y="45"/>
                    <a:pt x="7" y="44"/>
                    <a:pt x="8" y="44"/>
                  </a:cubicBezTo>
                  <a:cubicBezTo>
                    <a:pt x="8" y="44"/>
                    <a:pt x="10" y="44"/>
                    <a:pt x="10" y="44"/>
                  </a:cubicBezTo>
                  <a:cubicBezTo>
                    <a:pt x="12" y="45"/>
                    <a:pt x="12" y="45"/>
                    <a:pt x="12" y="45"/>
                  </a:cubicBezTo>
                  <a:cubicBezTo>
                    <a:pt x="14" y="45"/>
                    <a:pt x="14" y="45"/>
                    <a:pt x="14" y="45"/>
                  </a:cubicBezTo>
                  <a:cubicBezTo>
                    <a:pt x="15" y="47"/>
                    <a:pt x="15" y="47"/>
                    <a:pt x="15" y="47"/>
                  </a:cubicBezTo>
                  <a:cubicBezTo>
                    <a:pt x="15" y="49"/>
                    <a:pt x="15" y="49"/>
                    <a:pt x="15" y="49"/>
                  </a:cubicBezTo>
                  <a:cubicBezTo>
                    <a:pt x="15" y="52"/>
                    <a:pt x="15" y="52"/>
                    <a:pt x="15" y="52"/>
                  </a:cubicBezTo>
                  <a:cubicBezTo>
                    <a:pt x="14" y="54"/>
                    <a:pt x="14" y="54"/>
                    <a:pt x="14" y="54"/>
                  </a:cubicBezTo>
                  <a:cubicBezTo>
                    <a:pt x="16" y="55"/>
                    <a:pt x="16" y="55"/>
                    <a:pt x="16" y="55"/>
                  </a:cubicBezTo>
                  <a:cubicBezTo>
                    <a:pt x="16" y="55"/>
                    <a:pt x="16" y="55"/>
                    <a:pt x="16" y="55"/>
                  </a:cubicBezTo>
                  <a:cubicBezTo>
                    <a:pt x="16" y="55"/>
                    <a:pt x="16" y="57"/>
                    <a:pt x="16" y="58"/>
                  </a:cubicBezTo>
                  <a:cubicBezTo>
                    <a:pt x="15" y="58"/>
                    <a:pt x="14" y="58"/>
                    <a:pt x="13" y="59"/>
                  </a:cubicBezTo>
                  <a:cubicBezTo>
                    <a:pt x="12" y="59"/>
                    <a:pt x="11" y="59"/>
                    <a:pt x="11" y="59"/>
                  </a:cubicBezTo>
                  <a:cubicBezTo>
                    <a:pt x="11" y="60"/>
                    <a:pt x="11" y="60"/>
                    <a:pt x="11" y="60"/>
                  </a:cubicBezTo>
                  <a:cubicBezTo>
                    <a:pt x="13" y="61"/>
                    <a:pt x="13" y="61"/>
                    <a:pt x="13" y="61"/>
                  </a:cubicBezTo>
                  <a:cubicBezTo>
                    <a:pt x="13" y="61"/>
                    <a:pt x="14" y="61"/>
                    <a:pt x="14" y="61"/>
                  </a:cubicBezTo>
                  <a:cubicBezTo>
                    <a:pt x="14" y="62"/>
                    <a:pt x="14" y="64"/>
                    <a:pt x="14" y="64"/>
                  </a:cubicBezTo>
                  <a:cubicBezTo>
                    <a:pt x="14" y="64"/>
                    <a:pt x="14" y="65"/>
                    <a:pt x="13" y="65"/>
                  </a:cubicBezTo>
                  <a:cubicBezTo>
                    <a:pt x="13" y="65"/>
                    <a:pt x="12" y="66"/>
                    <a:pt x="12" y="66"/>
                  </a:cubicBezTo>
                  <a:cubicBezTo>
                    <a:pt x="11" y="67"/>
                    <a:pt x="11" y="67"/>
                    <a:pt x="11" y="67"/>
                  </a:cubicBezTo>
                  <a:cubicBezTo>
                    <a:pt x="10" y="68"/>
                    <a:pt x="10" y="68"/>
                    <a:pt x="10" y="68"/>
                  </a:cubicBezTo>
                  <a:cubicBezTo>
                    <a:pt x="8" y="69"/>
                    <a:pt x="8" y="69"/>
                    <a:pt x="8" y="69"/>
                  </a:cubicBezTo>
                  <a:cubicBezTo>
                    <a:pt x="10" y="71"/>
                    <a:pt x="10" y="71"/>
                    <a:pt x="10" y="71"/>
                  </a:cubicBezTo>
                  <a:cubicBezTo>
                    <a:pt x="11" y="71"/>
                    <a:pt x="11" y="71"/>
                    <a:pt x="11" y="71"/>
                  </a:cubicBezTo>
                  <a:cubicBezTo>
                    <a:pt x="11" y="71"/>
                    <a:pt x="12" y="72"/>
                    <a:pt x="12" y="72"/>
                  </a:cubicBezTo>
                  <a:cubicBezTo>
                    <a:pt x="12" y="72"/>
                    <a:pt x="15" y="74"/>
                    <a:pt x="15" y="74"/>
                  </a:cubicBezTo>
                  <a:cubicBezTo>
                    <a:pt x="14" y="75"/>
                    <a:pt x="14" y="75"/>
                    <a:pt x="14" y="75"/>
                  </a:cubicBezTo>
                  <a:cubicBezTo>
                    <a:pt x="14" y="75"/>
                    <a:pt x="14" y="76"/>
                    <a:pt x="14" y="77"/>
                  </a:cubicBezTo>
                  <a:cubicBezTo>
                    <a:pt x="14" y="78"/>
                    <a:pt x="14" y="81"/>
                    <a:pt x="14" y="81"/>
                  </a:cubicBezTo>
                  <a:cubicBezTo>
                    <a:pt x="13" y="82"/>
                    <a:pt x="13" y="82"/>
                    <a:pt x="13" y="82"/>
                  </a:cubicBezTo>
                  <a:cubicBezTo>
                    <a:pt x="13" y="83"/>
                    <a:pt x="14" y="86"/>
                    <a:pt x="14" y="86"/>
                  </a:cubicBezTo>
                  <a:cubicBezTo>
                    <a:pt x="14" y="87"/>
                    <a:pt x="14" y="87"/>
                    <a:pt x="14" y="87"/>
                  </a:cubicBezTo>
                  <a:cubicBezTo>
                    <a:pt x="13" y="88"/>
                    <a:pt x="13" y="88"/>
                    <a:pt x="13" y="88"/>
                  </a:cubicBezTo>
                  <a:cubicBezTo>
                    <a:pt x="17" y="90"/>
                    <a:pt x="17" y="90"/>
                    <a:pt x="17" y="90"/>
                  </a:cubicBezTo>
                  <a:cubicBezTo>
                    <a:pt x="16" y="92"/>
                    <a:pt x="16" y="92"/>
                    <a:pt x="16" y="92"/>
                  </a:cubicBezTo>
                  <a:cubicBezTo>
                    <a:pt x="14" y="93"/>
                    <a:pt x="14" y="93"/>
                    <a:pt x="14" y="93"/>
                  </a:cubicBezTo>
                  <a:cubicBezTo>
                    <a:pt x="14" y="93"/>
                    <a:pt x="13" y="93"/>
                    <a:pt x="13" y="93"/>
                  </a:cubicBezTo>
                  <a:cubicBezTo>
                    <a:pt x="13" y="94"/>
                    <a:pt x="13" y="95"/>
                    <a:pt x="13" y="95"/>
                  </a:cubicBezTo>
                  <a:cubicBezTo>
                    <a:pt x="14" y="96"/>
                    <a:pt x="14" y="96"/>
                    <a:pt x="14" y="96"/>
                  </a:cubicBezTo>
                  <a:cubicBezTo>
                    <a:pt x="13" y="97"/>
                    <a:pt x="13" y="97"/>
                    <a:pt x="13" y="97"/>
                  </a:cubicBezTo>
                  <a:cubicBezTo>
                    <a:pt x="13" y="97"/>
                    <a:pt x="13" y="97"/>
                    <a:pt x="13" y="97"/>
                  </a:cubicBezTo>
                  <a:cubicBezTo>
                    <a:pt x="13" y="97"/>
                    <a:pt x="13" y="99"/>
                    <a:pt x="13" y="99"/>
                  </a:cubicBezTo>
                  <a:cubicBezTo>
                    <a:pt x="13" y="99"/>
                    <a:pt x="13" y="100"/>
                    <a:pt x="12" y="100"/>
                  </a:cubicBezTo>
                  <a:cubicBezTo>
                    <a:pt x="12" y="100"/>
                    <a:pt x="11" y="101"/>
                    <a:pt x="11" y="101"/>
                  </a:cubicBezTo>
                  <a:cubicBezTo>
                    <a:pt x="12" y="103"/>
                    <a:pt x="12" y="103"/>
                    <a:pt x="12" y="103"/>
                  </a:cubicBezTo>
                  <a:cubicBezTo>
                    <a:pt x="11" y="107"/>
                    <a:pt x="11" y="107"/>
                    <a:pt x="11" y="107"/>
                  </a:cubicBezTo>
                  <a:cubicBezTo>
                    <a:pt x="11" y="108"/>
                    <a:pt x="11" y="108"/>
                    <a:pt x="11" y="108"/>
                  </a:cubicBezTo>
                  <a:cubicBezTo>
                    <a:pt x="12" y="111"/>
                    <a:pt x="12" y="111"/>
                    <a:pt x="12" y="111"/>
                  </a:cubicBezTo>
                  <a:cubicBezTo>
                    <a:pt x="14" y="114"/>
                    <a:pt x="14" y="114"/>
                    <a:pt x="14" y="114"/>
                  </a:cubicBezTo>
                  <a:cubicBezTo>
                    <a:pt x="16" y="116"/>
                    <a:pt x="16" y="116"/>
                    <a:pt x="16" y="116"/>
                  </a:cubicBezTo>
                  <a:cubicBezTo>
                    <a:pt x="17" y="118"/>
                    <a:pt x="17" y="118"/>
                    <a:pt x="17" y="118"/>
                  </a:cubicBezTo>
                  <a:cubicBezTo>
                    <a:pt x="19" y="119"/>
                    <a:pt x="19" y="119"/>
                    <a:pt x="19" y="119"/>
                  </a:cubicBezTo>
                  <a:cubicBezTo>
                    <a:pt x="18" y="122"/>
                    <a:pt x="18" y="122"/>
                    <a:pt x="18" y="122"/>
                  </a:cubicBezTo>
                  <a:cubicBezTo>
                    <a:pt x="19" y="123"/>
                    <a:pt x="19" y="123"/>
                    <a:pt x="19" y="123"/>
                  </a:cubicBezTo>
                  <a:cubicBezTo>
                    <a:pt x="19" y="125"/>
                    <a:pt x="19" y="125"/>
                    <a:pt x="19" y="125"/>
                  </a:cubicBezTo>
                  <a:cubicBezTo>
                    <a:pt x="19" y="125"/>
                    <a:pt x="19" y="125"/>
                    <a:pt x="18" y="126"/>
                  </a:cubicBezTo>
                  <a:cubicBezTo>
                    <a:pt x="18" y="126"/>
                    <a:pt x="18" y="126"/>
                    <a:pt x="17" y="125"/>
                  </a:cubicBezTo>
                  <a:cubicBezTo>
                    <a:pt x="16" y="125"/>
                    <a:pt x="15" y="123"/>
                    <a:pt x="15" y="123"/>
                  </a:cubicBezTo>
                  <a:cubicBezTo>
                    <a:pt x="15" y="123"/>
                    <a:pt x="14" y="121"/>
                    <a:pt x="14" y="121"/>
                  </a:cubicBezTo>
                  <a:cubicBezTo>
                    <a:pt x="14" y="121"/>
                    <a:pt x="13" y="120"/>
                    <a:pt x="13" y="120"/>
                  </a:cubicBezTo>
                  <a:cubicBezTo>
                    <a:pt x="11" y="120"/>
                    <a:pt x="11" y="120"/>
                    <a:pt x="11" y="120"/>
                  </a:cubicBezTo>
                  <a:cubicBezTo>
                    <a:pt x="11" y="120"/>
                    <a:pt x="11" y="121"/>
                    <a:pt x="11" y="121"/>
                  </a:cubicBezTo>
                  <a:cubicBezTo>
                    <a:pt x="11" y="122"/>
                    <a:pt x="11" y="122"/>
                    <a:pt x="12" y="123"/>
                  </a:cubicBezTo>
                  <a:cubicBezTo>
                    <a:pt x="13" y="124"/>
                    <a:pt x="13" y="124"/>
                    <a:pt x="14" y="124"/>
                  </a:cubicBezTo>
                  <a:cubicBezTo>
                    <a:pt x="14" y="124"/>
                    <a:pt x="14" y="125"/>
                    <a:pt x="15" y="125"/>
                  </a:cubicBezTo>
                  <a:cubicBezTo>
                    <a:pt x="15" y="126"/>
                    <a:pt x="15" y="128"/>
                    <a:pt x="15" y="128"/>
                  </a:cubicBezTo>
                  <a:cubicBezTo>
                    <a:pt x="17" y="130"/>
                    <a:pt x="17" y="130"/>
                    <a:pt x="17" y="130"/>
                  </a:cubicBezTo>
                  <a:cubicBezTo>
                    <a:pt x="19" y="131"/>
                    <a:pt x="19" y="131"/>
                    <a:pt x="19" y="131"/>
                  </a:cubicBezTo>
                  <a:cubicBezTo>
                    <a:pt x="27" y="135"/>
                    <a:pt x="27" y="135"/>
                    <a:pt x="27" y="135"/>
                  </a:cubicBezTo>
                  <a:cubicBezTo>
                    <a:pt x="30" y="136"/>
                    <a:pt x="30" y="136"/>
                    <a:pt x="30" y="136"/>
                  </a:cubicBezTo>
                  <a:cubicBezTo>
                    <a:pt x="31" y="136"/>
                    <a:pt x="31" y="136"/>
                    <a:pt x="31" y="136"/>
                  </a:cubicBezTo>
                  <a:cubicBezTo>
                    <a:pt x="32" y="138"/>
                    <a:pt x="32" y="138"/>
                    <a:pt x="32" y="138"/>
                  </a:cubicBezTo>
                  <a:cubicBezTo>
                    <a:pt x="33" y="139"/>
                    <a:pt x="33" y="139"/>
                    <a:pt x="33" y="139"/>
                  </a:cubicBezTo>
                  <a:cubicBezTo>
                    <a:pt x="33" y="139"/>
                    <a:pt x="34" y="139"/>
                    <a:pt x="35" y="139"/>
                  </a:cubicBezTo>
                  <a:cubicBezTo>
                    <a:pt x="35" y="139"/>
                    <a:pt x="37" y="139"/>
                    <a:pt x="37" y="139"/>
                  </a:cubicBezTo>
                  <a:cubicBezTo>
                    <a:pt x="37" y="139"/>
                    <a:pt x="38" y="138"/>
                    <a:pt x="38" y="139"/>
                  </a:cubicBezTo>
                  <a:cubicBezTo>
                    <a:pt x="38" y="140"/>
                    <a:pt x="41" y="145"/>
                    <a:pt x="41" y="145"/>
                  </a:cubicBezTo>
                  <a:cubicBezTo>
                    <a:pt x="41" y="145"/>
                    <a:pt x="41" y="146"/>
                    <a:pt x="42" y="147"/>
                  </a:cubicBezTo>
                  <a:cubicBezTo>
                    <a:pt x="43" y="148"/>
                    <a:pt x="45" y="149"/>
                    <a:pt x="45" y="149"/>
                  </a:cubicBezTo>
                  <a:cubicBezTo>
                    <a:pt x="45" y="149"/>
                    <a:pt x="44" y="150"/>
                    <a:pt x="44" y="151"/>
                  </a:cubicBezTo>
                  <a:cubicBezTo>
                    <a:pt x="45" y="152"/>
                    <a:pt x="44" y="152"/>
                    <a:pt x="45" y="152"/>
                  </a:cubicBezTo>
                  <a:cubicBezTo>
                    <a:pt x="45" y="153"/>
                    <a:pt x="45" y="153"/>
                    <a:pt x="45" y="153"/>
                  </a:cubicBezTo>
                  <a:cubicBezTo>
                    <a:pt x="45" y="153"/>
                    <a:pt x="45" y="153"/>
                    <a:pt x="45" y="154"/>
                  </a:cubicBezTo>
                  <a:cubicBezTo>
                    <a:pt x="46" y="154"/>
                    <a:pt x="46" y="155"/>
                    <a:pt x="46" y="155"/>
                  </a:cubicBezTo>
                  <a:cubicBezTo>
                    <a:pt x="46" y="158"/>
                    <a:pt x="46" y="158"/>
                    <a:pt x="46" y="158"/>
                  </a:cubicBezTo>
                  <a:cubicBezTo>
                    <a:pt x="48" y="158"/>
                    <a:pt x="48" y="158"/>
                    <a:pt x="48" y="158"/>
                  </a:cubicBezTo>
                  <a:lnTo>
                    <a:pt x="49" y="158"/>
                  </a:lnTo>
                  <a:close/>
                </a:path>
              </a:pathLst>
            </a:custGeom>
            <a:grpFill/>
            <a:ln w="38100" cap="rnd" cmpd="sng">
              <a:solidFill>
                <a:schemeClr val="bg1"/>
              </a:solidFill>
              <a:prstDash val="solid"/>
              <a:round/>
            </a:ln>
          </p:spPr>
          <p:txBody>
            <a:bodyPr vert="horz" wrap="square" lIns="91440" tIns="45720" rIns="91440" bIns="45720" numCol="1" anchor="t" anchorCtr="0" compatLnSpc="1"/>
            <a:lstStyle/>
            <a:p>
              <a:endParaRPr lang="en-US" dirty="0">
                <a:latin typeface="Calibri Light" panose="020F0302020204030204"/>
              </a:endParaRPr>
            </a:p>
          </p:txBody>
        </p:sp>
        <p:sp>
          <p:nvSpPr>
            <p:cNvPr id="103" name="Freeform 6"/>
            <p:cNvSpPr>
              <a:spLocks noEditPoints="1"/>
            </p:cNvSpPr>
            <p:nvPr/>
          </p:nvSpPr>
          <p:spPr bwMode="auto">
            <a:xfrm>
              <a:off x="5900013" y="3680445"/>
              <a:ext cx="193500" cy="353719"/>
            </a:xfrm>
            <a:custGeom>
              <a:avLst/>
              <a:gdLst>
                <a:gd name="T0" fmla="*/ 45 w 85"/>
                <a:gd name="T1" fmla="*/ 154 h 160"/>
                <a:gd name="T2" fmla="*/ 41 w 85"/>
                <a:gd name="T3" fmla="*/ 145 h 160"/>
                <a:gd name="T4" fmla="*/ 15 w 85"/>
                <a:gd name="T5" fmla="*/ 128 h 160"/>
                <a:gd name="T6" fmla="*/ 14 w 85"/>
                <a:gd name="T7" fmla="*/ 121 h 160"/>
                <a:gd name="T8" fmla="*/ 18 w 85"/>
                <a:gd name="T9" fmla="*/ 119 h 160"/>
                <a:gd name="T10" fmla="*/ 12 w 85"/>
                <a:gd name="T11" fmla="*/ 100 h 160"/>
                <a:gd name="T12" fmla="*/ 14 w 85"/>
                <a:gd name="T13" fmla="*/ 93 h 160"/>
                <a:gd name="T14" fmla="*/ 14 w 85"/>
                <a:gd name="T15" fmla="*/ 77 h 160"/>
                <a:gd name="T16" fmla="*/ 11 w 85"/>
                <a:gd name="T17" fmla="*/ 67 h 160"/>
                <a:gd name="T18" fmla="*/ 13 w 85"/>
                <a:gd name="T19" fmla="*/ 58 h 160"/>
                <a:gd name="T20" fmla="*/ 14 w 85"/>
                <a:gd name="T21" fmla="*/ 46 h 160"/>
                <a:gd name="T22" fmla="*/ 4 w 85"/>
                <a:gd name="T23" fmla="*/ 39 h 160"/>
                <a:gd name="T24" fmla="*/ 0 w 85"/>
                <a:gd name="T25" fmla="*/ 27 h 160"/>
                <a:gd name="T26" fmla="*/ 4 w 85"/>
                <a:gd name="T27" fmla="*/ 15 h 160"/>
                <a:gd name="T28" fmla="*/ 16 w 85"/>
                <a:gd name="T29" fmla="*/ 0 h 160"/>
                <a:gd name="T30" fmla="*/ 19 w 85"/>
                <a:gd name="T31" fmla="*/ 8 h 160"/>
                <a:gd name="T32" fmla="*/ 31 w 85"/>
                <a:gd name="T33" fmla="*/ 4 h 160"/>
                <a:gd name="T34" fmla="*/ 42 w 85"/>
                <a:gd name="T35" fmla="*/ 16 h 160"/>
                <a:gd name="T36" fmla="*/ 54 w 85"/>
                <a:gd name="T37" fmla="*/ 30 h 160"/>
                <a:gd name="T38" fmla="*/ 55 w 85"/>
                <a:gd name="T39" fmla="*/ 48 h 160"/>
                <a:gd name="T40" fmla="*/ 52 w 85"/>
                <a:gd name="T41" fmla="*/ 59 h 160"/>
                <a:gd name="T42" fmla="*/ 57 w 85"/>
                <a:gd name="T43" fmla="*/ 73 h 160"/>
                <a:gd name="T44" fmla="*/ 68 w 85"/>
                <a:gd name="T45" fmla="*/ 87 h 160"/>
                <a:gd name="T46" fmla="*/ 77 w 85"/>
                <a:gd name="T47" fmla="*/ 88 h 160"/>
                <a:gd name="T48" fmla="*/ 80 w 85"/>
                <a:gd name="T49" fmla="*/ 107 h 160"/>
                <a:gd name="T50" fmla="*/ 60 w 85"/>
                <a:gd name="T51" fmla="*/ 140 h 160"/>
                <a:gd name="T52" fmla="*/ 61 w 85"/>
                <a:gd name="T53" fmla="*/ 147 h 160"/>
                <a:gd name="T54" fmla="*/ 59 w 85"/>
                <a:gd name="T55" fmla="*/ 154 h 160"/>
                <a:gd name="T56" fmla="*/ 49 w 85"/>
                <a:gd name="T57" fmla="*/ 158 h 160"/>
                <a:gd name="T58" fmla="*/ 57 w 85"/>
                <a:gd name="T59" fmla="*/ 151 h 160"/>
                <a:gd name="T60" fmla="*/ 63 w 85"/>
                <a:gd name="T61" fmla="*/ 149 h 160"/>
                <a:gd name="T62" fmla="*/ 59 w 85"/>
                <a:gd name="T63" fmla="*/ 140 h 160"/>
                <a:gd name="T64" fmla="*/ 75 w 85"/>
                <a:gd name="T65" fmla="*/ 124 h 160"/>
                <a:gd name="T66" fmla="*/ 80 w 85"/>
                <a:gd name="T67" fmla="*/ 91 h 160"/>
                <a:gd name="T68" fmla="*/ 69 w 85"/>
                <a:gd name="T69" fmla="*/ 90 h 160"/>
                <a:gd name="T70" fmla="*/ 65 w 85"/>
                <a:gd name="T71" fmla="*/ 81 h 160"/>
                <a:gd name="T72" fmla="*/ 55 w 85"/>
                <a:gd name="T73" fmla="*/ 68 h 160"/>
                <a:gd name="T74" fmla="*/ 54 w 85"/>
                <a:gd name="T75" fmla="*/ 55 h 160"/>
                <a:gd name="T76" fmla="*/ 54 w 85"/>
                <a:gd name="T77" fmla="*/ 42 h 160"/>
                <a:gd name="T78" fmla="*/ 52 w 85"/>
                <a:gd name="T79" fmla="*/ 26 h 160"/>
                <a:gd name="T80" fmla="*/ 40 w 85"/>
                <a:gd name="T81" fmla="*/ 15 h 160"/>
                <a:gd name="T82" fmla="*/ 24 w 85"/>
                <a:gd name="T83" fmla="*/ 7 h 160"/>
                <a:gd name="T84" fmla="*/ 17 w 85"/>
                <a:gd name="T85" fmla="*/ 5 h 160"/>
                <a:gd name="T86" fmla="*/ 9 w 85"/>
                <a:gd name="T87" fmla="*/ 9 h 160"/>
                <a:gd name="T88" fmla="*/ 4 w 85"/>
                <a:gd name="T89" fmla="*/ 20 h 160"/>
                <a:gd name="T90" fmla="*/ 6 w 85"/>
                <a:gd name="T91" fmla="*/ 32 h 160"/>
                <a:gd name="T92" fmla="*/ 5 w 85"/>
                <a:gd name="T93" fmla="*/ 41 h 160"/>
                <a:gd name="T94" fmla="*/ 15 w 85"/>
                <a:gd name="T95" fmla="*/ 46 h 160"/>
                <a:gd name="T96" fmla="*/ 13 w 85"/>
                <a:gd name="T97" fmla="*/ 59 h 160"/>
                <a:gd name="T98" fmla="*/ 12 w 85"/>
                <a:gd name="T99" fmla="*/ 66 h 160"/>
                <a:gd name="T100" fmla="*/ 15 w 85"/>
                <a:gd name="T101" fmla="*/ 75 h 160"/>
                <a:gd name="T102" fmla="*/ 17 w 85"/>
                <a:gd name="T103" fmla="*/ 92 h 160"/>
                <a:gd name="T104" fmla="*/ 13 w 85"/>
                <a:gd name="T105" fmla="*/ 101 h 160"/>
                <a:gd name="T106" fmla="*/ 18 w 85"/>
                <a:gd name="T107" fmla="*/ 122 h 160"/>
                <a:gd name="T108" fmla="*/ 13 w 85"/>
                <a:gd name="T109" fmla="*/ 120 h 160"/>
                <a:gd name="T110" fmla="*/ 27 w 85"/>
                <a:gd name="T111" fmla="*/ 135 h 160"/>
                <a:gd name="T112" fmla="*/ 38 w 85"/>
                <a:gd name="T113" fmla="*/ 139 h 160"/>
                <a:gd name="T114" fmla="*/ 47 w 85"/>
                <a:gd name="T115" fmla="*/ 15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5" h="160">
                  <a:moveTo>
                    <a:pt x="52" y="160"/>
                  </a:moveTo>
                  <a:cubicBezTo>
                    <a:pt x="52" y="160"/>
                    <a:pt x="52" y="160"/>
                    <a:pt x="52" y="160"/>
                  </a:cubicBezTo>
                  <a:cubicBezTo>
                    <a:pt x="49" y="158"/>
                    <a:pt x="49" y="158"/>
                    <a:pt x="49" y="158"/>
                  </a:cubicBezTo>
                  <a:cubicBezTo>
                    <a:pt x="48" y="159"/>
                    <a:pt x="48" y="159"/>
                    <a:pt x="48" y="159"/>
                  </a:cubicBezTo>
                  <a:cubicBezTo>
                    <a:pt x="46" y="158"/>
                    <a:pt x="46" y="158"/>
                    <a:pt x="46" y="158"/>
                  </a:cubicBezTo>
                  <a:cubicBezTo>
                    <a:pt x="46" y="155"/>
                    <a:pt x="46" y="155"/>
                    <a:pt x="46" y="155"/>
                  </a:cubicBezTo>
                  <a:cubicBezTo>
                    <a:pt x="46" y="155"/>
                    <a:pt x="45" y="155"/>
                    <a:pt x="45" y="154"/>
                  </a:cubicBezTo>
                  <a:cubicBezTo>
                    <a:pt x="45" y="152"/>
                    <a:pt x="45" y="152"/>
                    <a:pt x="45" y="152"/>
                  </a:cubicBezTo>
                  <a:cubicBezTo>
                    <a:pt x="44" y="153"/>
                    <a:pt x="44" y="153"/>
                    <a:pt x="44" y="153"/>
                  </a:cubicBezTo>
                  <a:cubicBezTo>
                    <a:pt x="44" y="152"/>
                    <a:pt x="44" y="152"/>
                    <a:pt x="44" y="152"/>
                  </a:cubicBezTo>
                  <a:cubicBezTo>
                    <a:pt x="44" y="151"/>
                    <a:pt x="44" y="151"/>
                    <a:pt x="44" y="151"/>
                  </a:cubicBezTo>
                  <a:cubicBezTo>
                    <a:pt x="44" y="150"/>
                    <a:pt x="44" y="149"/>
                    <a:pt x="45" y="149"/>
                  </a:cubicBezTo>
                  <a:cubicBezTo>
                    <a:pt x="44" y="149"/>
                    <a:pt x="42" y="148"/>
                    <a:pt x="42" y="147"/>
                  </a:cubicBezTo>
                  <a:cubicBezTo>
                    <a:pt x="41" y="147"/>
                    <a:pt x="41" y="145"/>
                    <a:pt x="41" y="145"/>
                  </a:cubicBezTo>
                  <a:cubicBezTo>
                    <a:pt x="40" y="145"/>
                    <a:pt x="38" y="141"/>
                    <a:pt x="38" y="139"/>
                  </a:cubicBezTo>
                  <a:cubicBezTo>
                    <a:pt x="36" y="139"/>
                    <a:pt x="35" y="139"/>
                    <a:pt x="35" y="139"/>
                  </a:cubicBezTo>
                  <a:cubicBezTo>
                    <a:pt x="34" y="139"/>
                    <a:pt x="33" y="139"/>
                    <a:pt x="33" y="139"/>
                  </a:cubicBezTo>
                  <a:cubicBezTo>
                    <a:pt x="32" y="138"/>
                    <a:pt x="32" y="138"/>
                    <a:pt x="32" y="138"/>
                  </a:cubicBezTo>
                  <a:cubicBezTo>
                    <a:pt x="31" y="137"/>
                    <a:pt x="31" y="137"/>
                    <a:pt x="31" y="137"/>
                  </a:cubicBezTo>
                  <a:cubicBezTo>
                    <a:pt x="27" y="135"/>
                    <a:pt x="27" y="135"/>
                    <a:pt x="27" y="135"/>
                  </a:cubicBezTo>
                  <a:cubicBezTo>
                    <a:pt x="15" y="128"/>
                    <a:pt x="15" y="128"/>
                    <a:pt x="15" y="128"/>
                  </a:cubicBezTo>
                  <a:cubicBezTo>
                    <a:pt x="15" y="128"/>
                    <a:pt x="14" y="126"/>
                    <a:pt x="14" y="125"/>
                  </a:cubicBezTo>
                  <a:cubicBezTo>
                    <a:pt x="14" y="125"/>
                    <a:pt x="14" y="125"/>
                    <a:pt x="14" y="124"/>
                  </a:cubicBezTo>
                  <a:cubicBezTo>
                    <a:pt x="13" y="124"/>
                    <a:pt x="12" y="124"/>
                    <a:pt x="12" y="123"/>
                  </a:cubicBezTo>
                  <a:cubicBezTo>
                    <a:pt x="11" y="123"/>
                    <a:pt x="11" y="122"/>
                    <a:pt x="10" y="121"/>
                  </a:cubicBezTo>
                  <a:cubicBezTo>
                    <a:pt x="10" y="121"/>
                    <a:pt x="10" y="120"/>
                    <a:pt x="10" y="120"/>
                  </a:cubicBezTo>
                  <a:cubicBezTo>
                    <a:pt x="13" y="120"/>
                    <a:pt x="13" y="120"/>
                    <a:pt x="13" y="120"/>
                  </a:cubicBezTo>
                  <a:cubicBezTo>
                    <a:pt x="13" y="120"/>
                    <a:pt x="14" y="121"/>
                    <a:pt x="14" y="121"/>
                  </a:cubicBezTo>
                  <a:cubicBezTo>
                    <a:pt x="15" y="121"/>
                    <a:pt x="15" y="123"/>
                    <a:pt x="15" y="123"/>
                  </a:cubicBezTo>
                  <a:cubicBezTo>
                    <a:pt x="15" y="123"/>
                    <a:pt x="16" y="125"/>
                    <a:pt x="17" y="125"/>
                  </a:cubicBezTo>
                  <a:cubicBezTo>
                    <a:pt x="17" y="125"/>
                    <a:pt x="18" y="125"/>
                    <a:pt x="18" y="125"/>
                  </a:cubicBezTo>
                  <a:cubicBezTo>
                    <a:pt x="18" y="125"/>
                    <a:pt x="18" y="125"/>
                    <a:pt x="18" y="125"/>
                  </a:cubicBezTo>
                  <a:cubicBezTo>
                    <a:pt x="19" y="123"/>
                    <a:pt x="19" y="123"/>
                    <a:pt x="19" y="123"/>
                  </a:cubicBezTo>
                  <a:cubicBezTo>
                    <a:pt x="18" y="122"/>
                    <a:pt x="18" y="122"/>
                    <a:pt x="18" y="122"/>
                  </a:cubicBezTo>
                  <a:cubicBezTo>
                    <a:pt x="18" y="119"/>
                    <a:pt x="18" y="119"/>
                    <a:pt x="18" y="119"/>
                  </a:cubicBezTo>
                  <a:cubicBezTo>
                    <a:pt x="17" y="118"/>
                    <a:pt x="17" y="118"/>
                    <a:pt x="17" y="118"/>
                  </a:cubicBezTo>
                  <a:cubicBezTo>
                    <a:pt x="16" y="116"/>
                    <a:pt x="16" y="116"/>
                    <a:pt x="16" y="116"/>
                  </a:cubicBezTo>
                  <a:cubicBezTo>
                    <a:pt x="12" y="111"/>
                    <a:pt x="12" y="111"/>
                    <a:pt x="12" y="111"/>
                  </a:cubicBezTo>
                  <a:cubicBezTo>
                    <a:pt x="10" y="108"/>
                    <a:pt x="10" y="108"/>
                    <a:pt x="10" y="108"/>
                  </a:cubicBezTo>
                  <a:cubicBezTo>
                    <a:pt x="12" y="103"/>
                    <a:pt x="12" y="103"/>
                    <a:pt x="12" y="103"/>
                  </a:cubicBezTo>
                  <a:cubicBezTo>
                    <a:pt x="11" y="101"/>
                    <a:pt x="11" y="101"/>
                    <a:pt x="11" y="101"/>
                  </a:cubicBezTo>
                  <a:cubicBezTo>
                    <a:pt x="11" y="101"/>
                    <a:pt x="12" y="100"/>
                    <a:pt x="12" y="100"/>
                  </a:cubicBezTo>
                  <a:cubicBezTo>
                    <a:pt x="12" y="100"/>
                    <a:pt x="13" y="99"/>
                    <a:pt x="13" y="99"/>
                  </a:cubicBezTo>
                  <a:cubicBezTo>
                    <a:pt x="13" y="99"/>
                    <a:pt x="13" y="98"/>
                    <a:pt x="13" y="98"/>
                  </a:cubicBezTo>
                  <a:cubicBezTo>
                    <a:pt x="13" y="97"/>
                    <a:pt x="13" y="97"/>
                    <a:pt x="13" y="97"/>
                  </a:cubicBezTo>
                  <a:cubicBezTo>
                    <a:pt x="14" y="95"/>
                    <a:pt x="14" y="95"/>
                    <a:pt x="14" y="95"/>
                  </a:cubicBezTo>
                  <a:cubicBezTo>
                    <a:pt x="12" y="95"/>
                    <a:pt x="12" y="95"/>
                    <a:pt x="12" y="95"/>
                  </a:cubicBezTo>
                  <a:cubicBezTo>
                    <a:pt x="12" y="94"/>
                    <a:pt x="13" y="93"/>
                    <a:pt x="13" y="93"/>
                  </a:cubicBezTo>
                  <a:cubicBezTo>
                    <a:pt x="13" y="93"/>
                    <a:pt x="13" y="93"/>
                    <a:pt x="14" y="93"/>
                  </a:cubicBezTo>
                  <a:cubicBezTo>
                    <a:pt x="16" y="91"/>
                    <a:pt x="16" y="91"/>
                    <a:pt x="16" y="91"/>
                  </a:cubicBezTo>
                  <a:cubicBezTo>
                    <a:pt x="16" y="90"/>
                    <a:pt x="16" y="90"/>
                    <a:pt x="16" y="90"/>
                  </a:cubicBezTo>
                  <a:cubicBezTo>
                    <a:pt x="13" y="89"/>
                    <a:pt x="13" y="89"/>
                    <a:pt x="13" y="89"/>
                  </a:cubicBezTo>
                  <a:cubicBezTo>
                    <a:pt x="14" y="86"/>
                    <a:pt x="14" y="86"/>
                    <a:pt x="14" y="86"/>
                  </a:cubicBezTo>
                  <a:cubicBezTo>
                    <a:pt x="13" y="85"/>
                    <a:pt x="12" y="83"/>
                    <a:pt x="12" y="83"/>
                  </a:cubicBezTo>
                  <a:cubicBezTo>
                    <a:pt x="13" y="81"/>
                    <a:pt x="13" y="81"/>
                    <a:pt x="13" y="81"/>
                  </a:cubicBezTo>
                  <a:cubicBezTo>
                    <a:pt x="13" y="81"/>
                    <a:pt x="14" y="78"/>
                    <a:pt x="14" y="77"/>
                  </a:cubicBezTo>
                  <a:cubicBezTo>
                    <a:pt x="14" y="76"/>
                    <a:pt x="14" y="75"/>
                    <a:pt x="14" y="75"/>
                  </a:cubicBezTo>
                  <a:cubicBezTo>
                    <a:pt x="14" y="74"/>
                    <a:pt x="14" y="74"/>
                    <a:pt x="14" y="74"/>
                  </a:cubicBezTo>
                  <a:cubicBezTo>
                    <a:pt x="13" y="73"/>
                    <a:pt x="12" y="72"/>
                    <a:pt x="12" y="72"/>
                  </a:cubicBezTo>
                  <a:cubicBezTo>
                    <a:pt x="12" y="72"/>
                    <a:pt x="11" y="72"/>
                    <a:pt x="11" y="71"/>
                  </a:cubicBezTo>
                  <a:cubicBezTo>
                    <a:pt x="10" y="71"/>
                    <a:pt x="10" y="71"/>
                    <a:pt x="10" y="71"/>
                  </a:cubicBezTo>
                  <a:cubicBezTo>
                    <a:pt x="8" y="69"/>
                    <a:pt x="8" y="69"/>
                    <a:pt x="8" y="69"/>
                  </a:cubicBezTo>
                  <a:cubicBezTo>
                    <a:pt x="11" y="67"/>
                    <a:pt x="11" y="67"/>
                    <a:pt x="11" y="67"/>
                  </a:cubicBezTo>
                  <a:cubicBezTo>
                    <a:pt x="11" y="66"/>
                    <a:pt x="11" y="66"/>
                    <a:pt x="11" y="66"/>
                  </a:cubicBezTo>
                  <a:cubicBezTo>
                    <a:pt x="12" y="65"/>
                    <a:pt x="13" y="65"/>
                    <a:pt x="13" y="65"/>
                  </a:cubicBezTo>
                  <a:cubicBezTo>
                    <a:pt x="13" y="65"/>
                    <a:pt x="14" y="64"/>
                    <a:pt x="14" y="64"/>
                  </a:cubicBezTo>
                  <a:cubicBezTo>
                    <a:pt x="14" y="63"/>
                    <a:pt x="14" y="62"/>
                    <a:pt x="14" y="61"/>
                  </a:cubicBezTo>
                  <a:cubicBezTo>
                    <a:pt x="11" y="60"/>
                    <a:pt x="11" y="60"/>
                    <a:pt x="11" y="60"/>
                  </a:cubicBezTo>
                  <a:cubicBezTo>
                    <a:pt x="11" y="59"/>
                    <a:pt x="11" y="59"/>
                    <a:pt x="11" y="59"/>
                  </a:cubicBezTo>
                  <a:cubicBezTo>
                    <a:pt x="11" y="59"/>
                    <a:pt x="12" y="59"/>
                    <a:pt x="13" y="58"/>
                  </a:cubicBezTo>
                  <a:cubicBezTo>
                    <a:pt x="14" y="58"/>
                    <a:pt x="15" y="57"/>
                    <a:pt x="15" y="57"/>
                  </a:cubicBezTo>
                  <a:cubicBezTo>
                    <a:pt x="16" y="57"/>
                    <a:pt x="16" y="56"/>
                    <a:pt x="16" y="55"/>
                  </a:cubicBezTo>
                  <a:cubicBezTo>
                    <a:pt x="14" y="54"/>
                    <a:pt x="14" y="54"/>
                    <a:pt x="14" y="54"/>
                  </a:cubicBezTo>
                  <a:cubicBezTo>
                    <a:pt x="15" y="52"/>
                    <a:pt x="15" y="52"/>
                    <a:pt x="15" y="52"/>
                  </a:cubicBezTo>
                  <a:cubicBezTo>
                    <a:pt x="14" y="49"/>
                    <a:pt x="14" y="49"/>
                    <a:pt x="14" y="49"/>
                  </a:cubicBezTo>
                  <a:cubicBezTo>
                    <a:pt x="15" y="47"/>
                    <a:pt x="15" y="47"/>
                    <a:pt x="15" y="47"/>
                  </a:cubicBezTo>
                  <a:cubicBezTo>
                    <a:pt x="14" y="46"/>
                    <a:pt x="14" y="46"/>
                    <a:pt x="14" y="46"/>
                  </a:cubicBezTo>
                  <a:cubicBezTo>
                    <a:pt x="10" y="44"/>
                    <a:pt x="10" y="44"/>
                    <a:pt x="10" y="44"/>
                  </a:cubicBezTo>
                  <a:cubicBezTo>
                    <a:pt x="9" y="44"/>
                    <a:pt x="9" y="44"/>
                    <a:pt x="9" y="44"/>
                  </a:cubicBezTo>
                  <a:cubicBezTo>
                    <a:pt x="8" y="44"/>
                    <a:pt x="7" y="45"/>
                    <a:pt x="7" y="45"/>
                  </a:cubicBezTo>
                  <a:cubicBezTo>
                    <a:pt x="4" y="44"/>
                    <a:pt x="4" y="43"/>
                    <a:pt x="4" y="43"/>
                  </a:cubicBezTo>
                  <a:cubicBezTo>
                    <a:pt x="5" y="43"/>
                    <a:pt x="5" y="42"/>
                    <a:pt x="5" y="42"/>
                  </a:cubicBezTo>
                  <a:cubicBezTo>
                    <a:pt x="4" y="41"/>
                    <a:pt x="4" y="41"/>
                    <a:pt x="4" y="41"/>
                  </a:cubicBezTo>
                  <a:cubicBezTo>
                    <a:pt x="4" y="39"/>
                    <a:pt x="4" y="39"/>
                    <a:pt x="4" y="39"/>
                  </a:cubicBezTo>
                  <a:cubicBezTo>
                    <a:pt x="4" y="39"/>
                    <a:pt x="5" y="37"/>
                    <a:pt x="5" y="37"/>
                  </a:cubicBezTo>
                  <a:cubicBezTo>
                    <a:pt x="4" y="36"/>
                    <a:pt x="4" y="35"/>
                    <a:pt x="4" y="35"/>
                  </a:cubicBezTo>
                  <a:cubicBezTo>
                    <a:pt x="5" y="33"/>
                    <a:pt x="5" y="33"/>
                    <a:pt x="5" y="33"/>
                  </a:cubicBezTo>
                  <a:cubicBezTo>
                    <a:pt x="5" y="32"/>
                    <a:pt x="5" y="32"/>
                    <a:pt x="5" y="32"/>
                  </a:cubicBezTo>
                  <a:cubicBezTo>
                    <a:pt x="5" y="31"/>
                    <a:pt x="5" y="30"/>
                    <a:pt x="5" y="30"/>
                  </a:cubicBezTo>
                  <a:cubicBezTo>
                    <a:pt x="1" y="28"/>
                    <a:pt x="1" y="28"/>
                    <a:pt x="1" y="28"/>
                  </a:cubicBezTo>
                  <a:cubicBezTo>
                    <a:pt x="0" y="27"/>
                    <a:pt x="0" y="27"/>
                    <a:pt x="0" y="27"/>
                  </a:cubicBezTo>
                  <a:cubicBezTo>
                    <a:pt x="0" y="25"/>
                    <a:pt x="0" y="25"/>
                    <a:pt x="0" y="25"/>
                  </a:cubicBezTo>
                  <a:cubicBezTo>
                    <a:pt x="2" y="23"/>
                    <a:pt x="2" y="23"/>
                    <a:pt x="2" y="23"/>
                  </a:cubicBezTo>
                  <a:cubicBezTo>
                    <a:pt x="3" y="21"/>
                    <a:pt x="3" y="21"/>
                    <a:pt x="3" y="21"/>
                  </a:cubicBezTo>
                  <a:cubicBezTo>
                    <a:pt x="3" y="20"/>
                    <a:pt x="3" y="20"/>
                    <a:pt x="3" y="19"/>
                  </a:cubicBezTo>
                  <a:cubicBezTo>
                    <a:pt x="3" y="19"/>
                    <a:pt x="4" y="18"/>
                    <a:pt x="4" y="18"/>
                  </a:cubicBezTo>
                  <a:cubicBezTo>
                    <a:pt x="4" y="16"/>
                    <a:pt x="4" y="16"/>
                    <a:pt x="4" y="16"/>
                  </a:cubicBezTo>
                  <a:cubicBezTo>
                    <a:pt x="4" y="15"/>
                    <a:pt x="4" y="15"/>
                    <a:pt x="4" y="15"/>
                  </a:cubicBezTo>
                  <a:cubicBezTo>
                    <a:pt x="5" y="14"/>
                    <a:pt x="5" y="14"/>
                    <a:pt x="5" y="14"/>
                  </a:cubicBezTo>
                  <a:cubicBezTo>
                    <a:pt x="5" y="14"/>
                    <a:pt x="6" y="13"/>
                    <a:pt x="7" y="13"/>
                  </a:cubicBezTo>
                  <a:cubicBezTo>
                    <a:pt x="7" y="12"/>
                    <a:pt x="7" y="11"/>
                    <a:pt x="7" y="11"/>
                  </a:cubicBezTo>
                  <a:cubicBezTo>
                    <a:pt x="11" y="5"/>
                    <a:pt x="11" y="5"/>
                    <a:pt x="11" y="5"/>
                  </a:cubicBezTo>
                  <a:cubicBezTo>
                    <a:pt x="10" y="4"/>
                    <a:pt x="10" y="4"/>
                    <a:pt x="10" y="4"/>
                  </a:cubicBezTo>
                  <a:cubicBezTo>
                    <a:pt x="13" y="0"/>
                    <a:pt x="14" y="0"/>
                    <a:pt x="14" y="0"/>
                  </a:cubicBezTo>
                  <a:cubicBezTo>
                    <a:pt x="15" y="0"/>
                    <a:pt x="16" y="0"/>
                    <a:pt x="16" y="0"/>
                  </a:cubicBezTo>
                  <a:cubicBezTo>
                    <a:pt x="17" y="1"/>
                    <a:pt x="17" y="1"/>
                    <a:pt x="17" y="1"/>
                  </a:cubicBezTo>
                  <a:cubicBezTo>
                    <a:pt x="18" y="2"/>
                    <a:pt x="18" y="2"/>
                    <a:pt x="18" y="2"/>
                  </a:cubicBezTo>
                  <a:cubicBezTo>
                    <a:pt x="18" y="3"/>
                    <a:pt x="18" y="3"/>
                    <a:pt x="18" y="3"/>
                  </a:cubicBezTo>
                  <a:cubicBezTo>
                    <a:pt x="18" y="4"/>
                    <a:pt x="17" y="4"/>
                    <a:pt x="17" y="5"/>
                  </a:cubicBezTo>
                  <a:cubicBezTo>
                    <a:pt x="18" y="5"/>
                    <a:pt x="17" y="6"/>
                    <a:pt x="17" y="6"/>
                  </a:cubicBezTo>
                  <a:cubicBezTo>
                    <a:pt x="18" y="6"/>
                    <a:pt x="18" y="7"/>
                    <a:pt x="18" y="7"/>
                  </a:cubicBezTo>
                  <a:cubicBezTo>
                    <a:pt x="19" y="8"/>
                    <a:pt x="19" y="8"/>
                    <a:pt x="19" y="8"/>
                  </a:cubicBezTo>
                  <a:cubicBezTo>
                    <a:pt x="19" y="9"/>
                    <a:pt x="20" y="9"/>
                    <a:pt x="20" y="9"/>
                  </a:cubicBezTo>
                  <a:cubicBezTo>
                    <a:pt x="22" y="8"/>
                    <a:pt x="22" y="8"/>
                    <a:pt x="22" y="8"/>
                  </a:cubicBezTo>
                  <a:cubicBezTo>
                    <a:pt x="24" y="7"/>
                    <a:pt x="24" y="7"/>
                    <a:pt x="24" y="7"/>
                  </a:cubicBezTo>
                  <a:cubicBezTo>
                    <a:pt x="24" y="7"/>
                    <a:pt x="26" y="6"/>
                    <a:pt x="27" y="6"/>
                  </a:cubicBezTo>
                  <a:cubicBezTo>
                    <a:pt x="27" y="6"/>
                    <a:pt x="27" y="5"/>
                    <a:pt x="28" y="4"/>
                  </a:cubicBezTo>
                  <a:cubicBezTo>
                    <a:pt x="29" y="4"/>
                    <a:pt x="29" y="4"/>
                    <a:pt x="29" y="4"/>
                  </a:cubicBezTo>
                  <a:cubicBezTo>
                    <a:pt x="31" y="4"/>
                    <a:pt x="31" y="4"/>
                    <a:pt x="31" y="4"/>
                  </a:cubicBezTo>
                  <a:cubicBezTo>
                    <a:pt x="32" y="6"/>
                    <a:pt x="32" y="6"/>
                    <a:pt x="32" y="6"/>
                  </a:cubicBezTo>
                  <a:cubicBezTo>
                    <a:pt x="34" y="7"/>
                    <a:pt x="34" y="7"/>
                    <a:pt x="34" y="7"/>
                  </a:cubicBezTo>
                  <a:cubicBezTo>
                    <a:pt x="36" y="9"/>
                    <a:pt x="36" y="9"/>
                    <a:pt x="36" y="9"/>
                  </a:cubicBezTo>
                  <a:cubicBezTo>
                    <a:pt x="37" y="12"/>
                    <a:pt x="37" y="12"/>
                    <a:pt x="37" y="12"/>
                  </a:cubicBezTo>
                  <a:cubicBezTo>
                    <a:pt x="39" y="15"/>
                    <a:pt x="39" y="15"/>
                    <a:pt x="39" y="15"/>
                  </a:cubicBezTo>
                  <a:cubicBezTo>
                    <a:pt x="40" y="14"/>
                    <a:pt x="40" y="14"/>
                    <a:pt x="40" y="14"/>
                  </a:cubicBezTo>
                  <a:cubicBezTo>
                    <a:pt x="42" y="16"/>
                    <a:pt x="42" y="16"/>
                    <a:pt x="42" y="16"/>
                  </a:cubicBezTo>
                  <a:cubicBezTo>
                    <a:pt x="44" y="17"/>
                    <a:pt x="44" y="17"/>
                    <a:pt x="44" y="17"/>
                  </a:cubicBezTo>
                  <a:cubicBezTo>
                    <a:pt x="44" y="17"/>
                    <a:pt x="46" y="17"/>
                    <a:pt x="48" y="18"/>
                  </a:cubicBezTo>
                  <a:cubicBezTo>
                    <a:pt x="49" y="18"/>
                    <a:pt x="49" y="19"/>
                    <a:pt x="49" y="19"/>
                  </a:cubicBezTo>
                  <a:cubicBezTo>
                    <a:pt x="50" y="21"/>
                    <a:pt x="52" y="23"/>
                    <a:pt x="52" y="23"/>
                  </a:cubicBezTo>
                  <a:cubicBezTo>
                    <a:pt x="53" y="26"/>
                    <a:pt x="53" y="26"/>
                    <a:pt x="53" y="26"/>
                  </a:cubicBezTo>
                  <a:cubicBezTo>
                    <a:pt x="53" y="26"/>
                    <a:pt x="54" y="28"/>
                    <a:pt x="54" y="29"/>
                  </a:cubicBezTo>
                  <a:cubicBezTo>
                    <a:pt x="54" y="29"/>
                    <a:pt x="54" y="30"/>
                    <a:pt x="54" y="30"/>
                  </a:cubicBezTo>
                  <a:cubicBezTo>
                    <a:pt x="57" y="33"/>
                    <a:pt x="57" y="33"/>
                    <a:pt x="57" y="33"/>
                  </a:cubicBezTo>
                  <a:cubicBezTo>
                    <a:pt x="56" y="36"/>
                    <a:pt x="56" y="36"/>
                    <a:pt x="56" y="36"/>
                  </a:cubicBezTo>
                  <a:cubicBezTo>
                    <a:pt x="55" y="38"/>
                    <a:pt x="55" y="38"/>
                    <a:pt x="55" y="38"/>
                  </a:cubicBezTo>
                  <a:cubicBezTo>
                    <a:pt x="55" y="38"/>
                    <a:pt x="55" y="40"/>
                    <a:pt x="55" y="40"/>
                  </a:cubicBezTo>
                  <a:cubicBezTo>
                    <a:pt x="55" y="40"/>
                    <a:pt x="55" y="42"/>
                    <a:pt x="55" y="42"/>
                  </a:cubicBezTo>
                  <a:cubicBezTo>
                    <a:pt x="54" y="43"/>
                    <a:pt x="54" y="43"/>
                    <a:pt x="54" y="43"/>
                  </a:cubicBezTo>
                  <a:cubicBezTo>
                    <a:pt x="55" y="48"/>
                    <a:pt x="55" y="48"/>
                    <a:pt x="55" y="48"/>
                  </a:cubicBezTo>
                  <a:cubicBezTo>
                    <a:pt x="54" y="51"/>
                    <a:pt x="54" y="51"/>
                    <a:pt x="54" y="51"/>
                  </a:cubicBezTo>
                  <a:cubicBezTo>
                    <a:pt x="55" y="51"/>
                    <a:pt x="56" y="52"/>
                    <a:pt x="56" y="53"/>
                  </a:cubicBezTo>
                  <a:cubicBezTo>
                    <a:pt x="57" y="53"/>
                    <a:pt x="56" y="54"/>
                    <a:pt x="56" y="54"/>
                  </a:cubicBezTo>
                  <a:cubicBezTo>
                    <a:pt x="55" y="55"/>
                    <a:pt x="55" y="55"/>
                    <a:pt x="54" y="56"/>
                  </a:cubicBezTo>
                  <a:cubicBezTo>
                    <a:pt x="53" y="56"/>
                    <a:pt x="53" y="56"/>
                    <a:pt x="53" y="56"/>
                  </a:cubicBezTo>
                  <a:cubicBezTo>
                    <a:pt x="53" y="57"/>
                    <a:pt x="52" y="57"/>
                    <a:pt x="52" y="57"/>
                  </a:cubicBezTo>
                  <a:cubicBezTo>
                    <a:pt x="52" y="57"/>
                    <a:pt x="52" y="58"/>
                    <a:pt x="52" y="59"/>
                  </a:cubicBezTo>
                  <a:cubicBezTo>
                    <a:pt x="53" y="60"/>
                    <a:pt x="55" y="61"/>
                    <a:pt x="55" y="61"/>
                  </a:cubicBezTo>
                  <a:cubicBezTo>
                    <a:pt x="55" y="61"/>
                    <a:pt x="57" y="63"/>
                    <a:pt x="57" y="64"/>
                  </a:cubicBezTo>
                  <a:cubicBezTo>
                    <a:pt x="58" y="64"/>
                    <a:pt x="57" y="65"/>
                    <a:pt x="57" y="66"/>
                  </a:cubicBezTo>
                  <a:cubicBezTo>
                    <a:pt x="57" y="66"/>
                    <a:pt x="57" y="67"/>
                    <a:pt x="55" y="68"/>
                  </a:cubicBezTo>
                  <a:cubicBezTo>
                    <a:pt x="56" y="69"/>
                    <a:pt x="56" y="69"/>
                    <a:pt x="56" y="69"/>
                  </a:cubicBezTo>
                  <a:cubicBezTo>
                    <a:pt x="57" y="72"/>
                    <a:pt x="57" y="72"/>
                    <a:pt x="57" y="72"/>
                  </a:cubicBezTo>
                  <a:cubicBezTo>
                    <a:pt x="57" y="72"/>
                    <a:pt x="57" y="73"/>
                    <a:pt x="57" y="73"/>
                  </a:cubicBezTo>
                  <a:cubicBezTo>
                    <a:pt x="58" y="74"/>
                    <a:pt x="59" y="76"/>
                    <a:pt x="60" y="76"/>
                  </a:cubicBezTo>
                  <a:cubicBezTo>
                    <a:pt x="60" y="76"/>
                    <a:pt x="61" y="78"/>
                    <a:pt x="61" y="79"/>
                  </a:cubicBezTo>
                  <a:cubicBezTo>
                    <a:pt x="61" y="79"/>
                    <a:pt x="61" y="80"/>
                    <a:pt x="61" y="80"/>
                  </a:cubicBezTo>
                  <a:cubicBezTo>
                    <a:pt x="61" y="80"/>
                    <a:pt x="62" y="80"/>
                    <a:pt x="62" y="80"/>
                  </a:cubicBezTo>
                  <a:cubicBezTo>
                    <a:pt x="63" y="81"/>
                    <a:pt x="65" y="81"/>
                    <a:pt x="65" y="81"/>
                  </a:cubicBezTo>
                  <a:cubicBezTo>
                    <a:pt x="65" y="81"/>
                    <a:pt x="66" y="82"/>
                    <a:pt x="66" y="83"/>
                  </a:cubicBezTo>
                  <a:cubicBezTo>
                    <a:pt x="67" y="84"/>
                    <a:pt x="68" y="86"/>
                    <a:pt x="68" y="87"/>
                  </a:cubicBezTo>
                  <a:cubicBezTo>
                    <a:pt x="68" y="87"/>
                    <a:pt x="68" y="88"/>
                    <a:pt x="68" y="88"/>
                  </a:cubicBezTo>
                  <a:cubicBezTo>
                    <a:pt x="68" y="89"/>
                    <a:pt x="68" y="89"/>
                    <a:pt x="68" y="89"/>
                  </a:cubicBezTo>
                  <a:cubicBezTo>
                    <a:pt x="68" y="90"/>
                    <a:pt x="69" y="89"/>
                    <a:pt x="69" y="89"/>
                  </a:cubicBezTo>
                  <a:cubicBezTo>
                    <a:pt x="69" y="89"/>
                    <a:pt x="70" y="88"/>
                    <a:pt x="70" y="88"/>
                  </a:cubicBezTo>
                  <a:cubicBezTo>
                    <a:pt x="71" y="88"/>
                    <a:pt x="72" y="88"/>
                    <a:pt x="73" y="88"/>
                  </a:cubicBezTo>
                  <a:cubicBezTo>
                    <a:pt x="74" y="88"/>
                    <a:pt x="74" y="88"/>
                    <a:pt x="74" y="88"/>
                  </a:cubicBezTo>
                  <a:cubicBezTo>
                    <a:pt x="76" y="88"/>
                    <a:pt x="76" y="88"/>
                    <a:pt x="77" y="88"/>
                  </a:cubicBezTo>
                  <a:cubicBezTo>
                    <a:pt x="79" y="89"/>
                    <a:pt x="79" y="89"/>
                    <a:pt x="79" y="89"/>
                  </a:cubicBezTo>
                  <a:cubicBezTo>
                    <a:pt x="80" y="91"/>
                    <a:pt x="80" y="91"/>
                    <a:pt x="80" y="91"/>
                  </a:cubicBezTo>
                  <a:cubicBezTo>
                    <a:pt x="80" y="91"/>
                    <a:pt x="81" y="91"/>
                    <a:pt x="81" y="91"/>
                  </a:cubicBezTo>
                  <a:cubicBezTo>
                    <a:pt x="82" y="93"/>
                    <a:pt x="82" y="93"/>
                    <a:pt x="82" y="93"/>
                  </a:cubicBezTo>
                  <a:cubicBezTo>
                    <a:pt x="84" y="96"/>
                    <a:pt x="84" y="96"/>
                    <a:pt x="84" y="96"/>
                  </a:cubicBezTo>
                  <a:cubicBezTo>
                    <a:pt x="85" y="104"/>
                    <a:pt x="85" y="104"/>
                    <a:pt x="85" y="104"/>
                  </a:cubicBezTo>
                  <a:cubicBezTo>
                    <a:pt x="83" y="104"/>
                    <a:pt x="81" y="106"/>
                    <a:pt x="80" y="107"/>
                  </a:cubicBezTo>
                  <a:cubicBezTo>
                    <a:pt x="77" y="115"/>
                    <a:pt x="77" y="115"/>
                    <a:pt x="77" y="115"/>
                  </a:cubicBezTo>
                  <a:cubicBezTo>
                    <a:pt x="75" y="124"/>
                    <a:pt x="75" y="124"/>
                    <a:pt x="75" y="124"/>
                  </a:cubicBezTo>
                  <a:cubicBezTo>
                    <a:pt x="70" y="132"/>
                    <a:pt x="70" y="132"/>
                    <a:pt x="70" y="132"/>
                  </a:cubicBezTo>
                  <a:cubicBezTo>
                    <a:pt x="63" y="136"/>
                    <a:pt x="63" y="136"/>
                    <a:pt x="63" y="136"/>
                  </a:cubicBezTo>
                  <a:cubicBezTo>
                    <a:pt x="62" y="136"/>
                    <a:pt x="62" y="136"/>
                    <a:pt x="62" y="136"/>
                  </a:cubicBezTo>
                  <a:cubicBezTo>
                    <a:pt x="62" y="136"/>
                    <a:pt x="61" y="137"/>
                    <a:pt x="61" y="137"/>
                  </a:cubicBezTo>
                  <a:cubicBezTo>
                    <a:pt x="60" y="140"/>
                    <a:pt x="60" y="140"/>
                    <a:pt x="60" y="140"/>
                  </a:cubicBezTo>
                  <a:cubicBezTo>
                    <a:pt x="59" y="141"/>
                    <a:pt x="59" y="141"/>
                    <a:pt x="59" y="141"/>
                  </a:cubicBezTo>
                  <a:cubicBezTo>
                    <a:pt x="58" y="141"/>
                    <a:pt x="58" y="141"/>
                    <a:pt x="58" y="141"/>
                  </a:cubicBezTo>
                  <a:cubicBezTo>
                    <a:pt x="58" y="142"/>
                    <a:pt x="58" y="142"/>
                    <a:pt x="58" y="142"/>
                  </a:cubicBezTo>
                  <a:cubicBezTo>
                    <a:pt x="58" y="143"/>
                    <a:pt x="58" y="143"/>
                    <a:pt x="58" y="144"/>
                  </a:cubicBezTo>
                  <a:cubicBezTo>
                    <a:pt x="58" y="144"/>
                    <a:pt x="58" y="144"/>
                    <a:pt x="58" y="145"/>
                  </a:cubicBezTo>
                  <a:cubicBezTo>
                    <a:pt x="58" y="145"/>
                    <a:pt x="59" y="145"/>
                    <a:pt x="59" y="146"/>
                  </a:cubicBezTo>
                  <a:cubicBezTo>
                    <a:pt x="59" y="146"/>
                    <a:pt x="60" y="147"/>
                    <a:pt x="61" y="147"/>
                  </a:cubicBezTo>
                  <a:cubicBezTo>
                    <a:pt x="62" y="148"/>
                    <a:pt x="63" y="148"/>
                    <a:pt x="63" y="148"/>
                  </a:cubicBezTo>
                  <a:cubicBezTo>
                    <a:pt x="64" y="150"/>
                    <a:pt x="64" y="150"/>
                    <a:pt x="64" y="150"/>
                  </a:cubicBezTo>
                  <a:cubicBezTo>
                    <a:pt x="63" y="151"/>
                    <a:pt x="62" y="151"/>
                    <a:pt x="61" y="151"/>
                  </a:cubicBezTo>
                  <a:cubicBezTo>
                    <a:pt x="61" y="151"/>
                    <a:pt x="60" y="151"/>
                    <a:pt x="60" y="151"/>
                  </a:cubicBezTo>
                  <a:cubicBezTo>
                    <a:pt x="59" y="151"/>
                    <a:pt x="59" y="151"/>
                    <a:pt x="58" y="151"/>
                  </a:cubicBezTo>
                  <a:cubicBezTo>
                    <a:pt x="58" y="151"/>
                    <a:pt x="58" y="152"/>
                    <a:pt x="58" y="153"/>
                  </a:cubicBezTo>
                  <a:cubicBezTo>
                    <a:pt x="59" y="154"/>
                    <a:pt x="59" y="154"/>
                    <a:pt x="59" y="154"/>
                  </a:cubicBezTo>
                  <a:cubicBezTo>
                    <a:pt x="59" y="154"/>
                    <a:pt x="59" y="156"/>
                    <a:pt x="59" y="156"/>
                  </a:cubicBezTo>
                  <a:cubicBezTo>
                    <a:pt x="59" y="156"/>
                    <a:pt x="59" y="157"/>
                    <a:pt x="57" y="158"/>
                  </a:cubicBezTo>
                  <a:cubicBezTo>
                    <a:pt x="56" y="160"/>
                    <a:pt x="56" y="160"/>
                    <a:pt x="56" y="160"/>
                  </a:cubicBezTo>
                  <a:cubicBezTo>
                    <a:pt x="52" y="160"/>
                    <a:pt x="52" y="160"/>
                    <a:pt x="52" y="160"/>
                  </a:cubicBezTo>
                  <a:cubicBezTo>
                    <a:pt x="52" y="160"/>
                    <a:pt x="52" y="160"/>
                    <a:pt x="52" y="160"/>
                  </a:cubicBezTo>
                  <a:close/>
                  <a:moveTo>
                    <a:pt x="49" y="158"/>
                  </a:moveTo>
                  <a:cubicBezTo>
                    <a:pt x="49" y="158"/>
                    <a:pt x="49" y="158"/>
                    <a:pt x="49" y="158"/>
                  </a:cubicBezTo>
                  <a:cubicBezTo>
                    <a:pt x="52" y="159"/>
                    <a:pt x="52" y="159"/>
                    <a:pt x="52" y="159"/>
                  </a:cubicBezTo>
                  <a:cubicBezTo>
                    <a:pt x="55" y="159"/>
                    <a:pt x="55" y="159"/>
                    <a:pt x="55" y="159"/>
                  </a:cubicBezTo>
                  <a:cubicBezTo>
                    <a:pt x="57" y="158"/>
                    <a:pt x="57" y="158"/>
                    <a:pt x="57" y="158"/>
                  </a:cubicBezTo>
                  <a:cubicBezTo>
                    <a:pt x="58" y="157"/>
                    <a:pt x="59" y="156"/>
                    <a:pt x="59" y="156"/>
                  </a:cubicBezTo>
                  <a:cubicBezTo>
                    <a:pt x="59" y="156"/>
                    <a:pt x="58" y="154"/>
                    <a:pt x="58" y="154"/>
                  </a:cubicBezTo>
                  <a:cubicBezTo>
                    <a:pt x="58" y="153"/>
                    <a:pt x="58" y="153"/>
                    <a:pt x="58" y="153"/>
                  </a:cubicBezTo>
                  <a:cubicBezTo>
                    <a:pt x="58" y="153"/>
                    <a:pt x="57" y="152"/>
                    <a:pt x="57" y="151"/>
                  </a:cubicBezTo>
                  <a:cubicBezTo>
                    <a:pt x="57" y="151"/>
                    <a:pt x="58" y="150"/>
                    <a:pt x="58" y="150"/>
                  </a:cubicBezTo>
                  <a:cubicBezTo>
                    <a:pt x="59" y="150"/>
                    <a:pt x="59" y="150"/>
                    <a:pt x="59" y="150"/>
                  </a:cubicBezTo>
                  <a:cubicBezTo>
                    <a:pt x="59" y="150"/>
                    <a:pt x="60" y="150"/>
                    <a:pt x="60" y="150"/>
                  </a:cubicBezTo>
                  <a:cubicBezTo>
                    <a:pt x="61" y="151"/>
                    <a:pt x="61" y="151"/>
                    <a:pt x="61" y="151"/>
                  </a:cubicBezTo>
                  <a:cubicBezTo>
                    <a:pt x="61" y="151"/>
                    <a:pt x="61" y="151"/>
                    <a:pt x="61" y="151"/>
                  </a:cubicBezTo>
                  <a:cubicBezTo>
                    <a:pt x="62" y="151"/>
                    <a:pt x="63" y="150"/>
                    <a:pt x="63" y="149"/>
                  </a:cubicBezTo>
                  <a:cubicBezTo>
                    <a:pt x="63" y="149"/>
                    <a:pt x="63" y="149"/>
                    <a:pt x="63" y="149"/>
                  </a:cubicBezTo>
                  <a:cubicBezTo>
                    <a:pt x="62" y="149"/>
                    <a:pt x="62" y="148"/>
                    <a:pt x="61" y="148"/>
                  </a:cubicBezTo>
                  <a:cubicBezTo>
                    <a:pt x="59" y="147"/>
                    <a:pt x="58" y="146"/>
                    <a:pt x="58" y="146"/>
                  </a:cubicBezTo>
                  <a:cubicBezTo>
                    <a:pt x="58" y="146"/>
                    <a:pt x="58" y="145"/>
                    <a:pt x="58" y="145"/>
                  </a:cubicBezTo>
                  <a:cubicBezTo>
                    <a:pt x="57" y="145"/>
                    <a:pt x="57" y="144"/>
                    <a:pt x="57" y="144"/>
                  </a:cubicBezTo>
                  <a:cubicBezTo>
                    <a:pt x="57" y="143"/>
                    <a:pt x="57" y="142"/>
                    <a:pt x="57" y="142"/>
                  </a:cubicBezTo>
                  <a:cubicBezTo>
                    <a:pt x="57" y="141"/>
                    <a:pt x="57" y="141"/>
                    <a:pt x="57" y="141"/>
                  </a:cubicBezTo>
                  <a:cubicBezTo>
                    <a:pt x="57" y="141"/>
                    <a:pt x="58" y="140"/>
                    <a:pt x="59" y="140"/>
                  </a:cubicBezTo>
                  <a:cubicBezTo>
                    <a:pt x="60" y="140"/>
                    <a:pt x="60" y="140"/>
                    <a:pt x="60" y="140"/>
                  </a:cubicBezTo>
                  <a:cubicBezTo>
                    <a:pt x="61" y="137"/>
                    <a:pt x="61" y="137"/>
                    <a:pt x="61" y="137"/>
                  </a:cubicBezTo>
                  <a:cubicBezTo>
                    <a:pt x="61" y="137"/>
                    <a:pt x="61" y="136"/>
                    <a:pt x="62" y="136"/>
                  </a:cubicBezTo>
                  <a:cubicBezTo>
                    <a:pt x="63" y="136"/>
                    <a:pt x="63" y="136"/>
                    <a:pt x="63" y="136"/>
                  </a:cubicBezTo>
                  <a:cubicBezTo>
                    <a:pt x="63" y="136"/>
                    <a:pt x="63" y="136"/>
                    <a:pt x="63" y="136"/>
                  </a:cubicBezTo>
                  <a:cubicBezTo>
                    <a:pt x="70" y="132"/>
                    <a:pt x="70" y="132"/>
                    <a:pt x="70" y="132"/>
                  </a:cubicBezTo>
                  <a:cubicBezTo>
                    <a:pt x="75" y="124"/>
                    <a:pt x="75" y="124"/>
                    <a:pt x="75" y="124"/>
                  </a:cubicBezTo>
                  <a:cubicBezTo>
                    <a:pt x="76" y="115"/>
                    <a:pt x="76" y="115"/>
                    <a:pt x="76" y="115"/>
                  </a:cubicBezTo>
                  <a:cubicBezTo>
                    <a:pt x="79" y="107"/>
                    <a:pt x="79" y="107"/>
                    <a:pt x="79" y="107"/>
                  </a:cubicBezTo>
                  <a:cubicBezTo>
                    <a:pt x="80" y="106"/>
                    <a:pt x="83" y="104"/>
                    <a:pt x="84" y="104"/>
                  </a:cubicBezTo>
                  <a:cubicBezTo>
                    <a:pt x="84" y="103"/>
                    <a:pt x="84" y="100"/>
                    <a:pt x="83" y="96"/>
                  </a:cubicBezTo>
                  <a:cubicBezTo>
                    <a:pt x="81" y="93"/>
                    <a:pt x="81" y="93"/>
                    <a:pt x="81" y="93"/>
                  </a:cubicBezTo>
                  <a:cubicBezTo>
                    <a:pt x="81" y="91"/>
                    <a:pt x="81" y="91"/>
                    <a:pt x="81" y="91"/>
                  </a:cubicBezTo>
                  <a:cubicBezTo>
                    <a:pt x="81" y="92"/>
                    <a:pt x="80" y="92"/>
                    <a:pt x="80" y="91"/>
                  </a:cubicBezTo>
                  <a:cubicBezTo>
                    <a:pt x="80" y="91"/>
                    <a:pt x="79" y="91"/>
                    <a:pt x="79" y="91"/>
                  </a:cubicBezTo>
                  <a:cubicBezTo>
                    <a:pt x="79" y="90"/>
                    <a:pt x="79" y="90"/>
                    <a:pt x="79" y="90"/>
                  </a:cubicBezTo>
                  <a:cubicBezTo>
                    <a:pt x="76" y="89"/>
                    <a:pt x="76" y="89"/>
                    <a:pt x="76" y="89"/>
                  </a:cubicBezTo>
                  <a:cubicBezTo>
                    <a:pt x="76" y="89"/>
                    <a:pt x="76" y="89"/>
                    <a:pt x="75" y="89"/>
                  </a:cubicBezTo>
                  <a:cubicBezTo>
                    <a:pt x="75" y="89"/>
                    <a:pt x="74" y="89"/>
                    <a:pt x="74" y="89"/>
                  </a:cubicBezTo>
                  <a:cubicBezTo>
                    <a:pt x="72" y="88"/>
                    <a:pt x="71" y="88"/>
                    <a:pt x="71" y="89"/>
                  </a:cubicBezTo>
                  <a:cubicBezTo>
                    <a:pt x="70" y="89"/>
                    <a:pt x="70" y="89"/>
                    <a:pt x="69" y="90"/>
                  </a:cubicBezTo>
                  <a:cubicBezTo>
                    <a:pt x="69" y="90"/>
                    <a:pt x="69" y="90"/>
                    <a:pt x="69" y="90"/>
                  </a:cubicBezTo>
                  <a:cubicBezTo>
                    <a:pt x="68" y="91"/>
                    <a:pt x="68" y="90"/>
                    <a:pt x="68" y="90"/>
                  </a:cubicBezTo>
                  <a:cubicBezTo>
                    <a:pt x="68" y="90"/>
                    <a:pt x="68" y="90"/>
                    <a:pt x="67" y="90"/>
                  </a:cubicBezTo>
                  <a:cubicBezTo>
                    <a:pt x="67" y="88"/>
                    <a:pt x="67" y="88"/>
                    <a:pt x="67" y="88"/>
                  </a:cubicBezTo>
                  <a:cubicBezTo>
                    <a:pt x="67" y="88"/>
                    <a:pt x="67" y="87"/>
                    <a:pt x="67" y="87"/>
                  </a:cubicBezTo>
                  <a:cubicBezTo>
                    <a:pt x="67" y="86"/>
                    <a:pt x="66" y="84"/>
                    <a:pt x="66" y="83"/>
                  </a:cubicBezTo>
                  <a:cubicBezTo>
                    <a:pt x="65" y="82"/>
                    <a:pt x="65" y="82"/>
                    <a:pt x="65" y="81"/>
                  </a:cubicBezTo>
                  <a:cubicBezTo>
                    <a:pt x="65" y="81"/>
                    <a:pt x="63" y="81"/>
                    <a:pt x="63" y="81"/>
                  </a:cubicBezTo>
                  <a:cubicBezTo>
                    <a:pt x="62" y="81"/>
                    <a:pt x="61" y="81"/>
                    <a:pt x="61" y="81"/>
                  </a:cubicBezTo>
                  <a:cubicBezTo>
                    <a:pt x="60" y="80"/>
                    <a:pt x="60" y="79"/>
                    <a:pt x="61" y="78"/>
                  </a:cubicBezTo>
                  <a:cubicBezTo>
                    <a:pt x="61" y="78"/>
                    <a:pt x="60" y="77"/>
                    <a:pt x="59" y="76"/>
                  </a:cubicBezTo>
                  <a:cubicBezTo>
                    <a:pt x="59" y="76"/>
                    <a:pt x="57" y="73"/>
                    <a:pt x="57" y="73"/>
                  </a:cubicBezTo>
                  <a:cubicBezTo>
                    <a:pt x="57" y="73"/>
                    <a:pt x="56" y="73"/>
                    <a:pt x="56" y="72"/>
                  </a:cubicBezTo>
                  <a:cubicBezTo>
                    <a:pt x="55" y="68"/>
                    <a:pt x="55" y="68"/>
                    <a:pt x="55" y="68"/>
                  </a:cubicBezTo>
                  <a:cubicBezTo>
                    <a:pt x="56" y="67"/>
                    <a:pt x="56" y="66"/>
                    <a:pt x="56" y="66"/>
                  </a:cubicBezTo>
                  <a:cubicBezTo>
                    <a:pt x="57" y="65"/>
                    <a:pt x="57" y="64"/>
                    <a:pt x="57" y="64"/>
                  </a:cubicBezTo>
                  <a:cubicBezTo>
                    <a:pt x="57" y="64"/>
                    <a:pt x="55" y="62"/>
                    <a:pt x="54" y="62"/>
                  </a:cubicBezTo>
                  <a:cubicBezTo>
                    <a:pt x="54" y="62"/>
                    <a:pt x="52" y="60"/>
                    <a:pt x="52" y="59"/>
                  </a:cubicBezTo>
                  <a:cubicBezTo>
                    <a:pt x="51" y="58"/>
                    <a:pt x="51" y="57"/>
                    <a:pt x="51" y="57"/>
                  </a:cubicBezTo>
                  <a:cubicBezTo>
                    <a:pt x="52" y="56"/>
                    <a:pt x="52" y="56"/>
                    <a:pt x="53" y="56"/>
                  </a:cubicBezTo>
                  <a:cubicBezTo>
                    <a:pt x="54" y="55"/>
                    <a:pt x="54" y="55"/>
                    <a:pt x="54" y="55"/>
                  </a:cubicBezTo>
                  <a:cubicBezTo>
                    <a:pt x="54" y="55"/>
                    <a:pt x="55" y="54"/>
                    <a:pt x="55" y="54"/>
                  </a:cubicBezTo>
                  <a:cubicBezTo>
                    <a:pt x="55" y="53"/>
                    <a:pt x="55" y="53"/>
                    <a:pt x="55" y="53"/>
                  </a:cubicBezTo>
                  <a:cubicBezTo>
                    <a:pt x="55" y="53"/>
                    <a:pt x="54" y="51"/>
                    <a:pt x="54" y="51"/>
                  </a:cubicBezTo>
                  <a:cubicBezTo>
                    <a:pt x="55" y="48"/>
                    <a:pt x="55" y="48"/>
                    <a:pt x="55" y="48"/>
                  </a:cubicBezTo>
                  <a:cubicBezTo>
                    <a:pt x="54" y="47"/>
                    <a:pt x="54" y="47"/>
                    <a:pt x="54" y="47"/>
                  </a:cubicBezTo>
                  <a:cubicBezTo>
                    <a:pt x="54" y="43"/>
                    <a:pt x="54" y="43"/>
                    <a:pt x="54" y="43"/>
                  </a:cubicBezTo>
                  <a:cubicBezTo>
                    <a:pt x="54" y="42"/>
                    <a:pt x="54" y="42"/>
                    <a:pt x="54" y="42"/>
                  </a:cubicBezTo>
                  <a:cubicBezTo>
                    <a:pt x="54" y="41"/>
                    <a:pt x="54" y="40"/>
                    <a:pt x="54" y="40"/>
                  </a:cubicBezTo>
                  <a:cubicBezTo>
                    <a:pt x="54" y="39"/>
                    <a:pt x="55" y="38"/>
                    <a:pt x="55" y="37"/>
                  </a:cubicBezTo>
                  <a:cubicBezTo>
                    <a:pt x="55" y="35"/>
                    <a:pt x="55" y="35"/>
                    <a:pt x="55" y="35"/>
                  </a:cubicBezTo>
                  <a:cubicBezTo>
                    <a:pt x="56" y="33"/>
                    <a:pt x="56" y="33"/>
                    <a:pt x="56" y="33"/>
                  </a:cubicBezTo>
                  <a:cubicBezTo>
                    <a:pt x="54" y="30"/>
                    <a:pt x="54" y="30"/>
                    <a:pt x="54" y="30"/>
                  </a:cubicBezTo>
                  <a:cubicBezTo>
                    <a:pt x="54" y="30"/>
                    <a:pt x="54" y="30"/>
                    <a:pt x="53" y="29"/>
                  </a:cubicBezTo>
                  <a:cubicBezTo>
                    <a:pt x="53" y="28"/>
                    <a:pt x="52" y="26"/>
                    <a:pt x="52" y="26"/>
                  </a:cubicBezTo>
                  <a:cubicBezTo>
                    <a:pt x="51" y="24"/>
                    <a:pt x="51" y="24"/>
                    <a:pt x="51" y="24"/>
                  </a:cubicBezTo>
                  <a:cubicBezTo>
                    <a:pt x="51" y="23"/>
                    <a:pt x="49" y="21"/>
                    <a:pt x="49" y="21"/>
                  </a:cubicBezTo>
                  <a:cubicBezTo>
                    <a:pt x="49" y="20"/>
                    <a:pt x="48" y="20"/>
                    <a:pt x="48" y="20"/>
                  </a:cubicBezTo>
                  <a:cubicBezTo>
                    <a:pt x="48" y="19"/>
                    <a:pt x="48" y="19"/>
                    <a:pt x="47" y="19"/>
                  </a:cubicBezTo>
                  <a:cubicBezTo>
                    <a:pt x="46" y="18"/>
                    <a:pt x="44" y="17"/>
                    <a:pt x="44" y="17"/>
                  </a:cubicBezTo>
                  <a:cubicBezTo>
                    <a:pt x="42" y="17"/>
                    <a:pt x="42" y="17"/>
                    <a:pt x="42" y="17"/>
                  </a:cubicBezTo>
                  <a:cubicBezTo>
                    <a:pt x="40" y="15"/>
                    <a:pt x="40" y="15"/>
                    <a:pt x="40" y="15"/>
                  </a:cubicBezTo>
                  <a:cubicBezTo>
                    <a:pt x="39" y="16"/>
                    <a:pt x="39" y="16"/>
                    <a:pt x="39" y="16"/>
                  </a:cubicBezTo>
                  <a:cubicBezTo>
                    <a:pt x="36" y="12"/>
                    <a:pt x="36" y="12"/>
                    <a:pt x="36" y="12"/>
                  </a:cubicBezTo>
                  <a:cubicBezTo>
                    <a:pt x="36" y="9"/>
                    <a:pt x="36" y="9"/>
                    <a:pt x="36" y="9"/>
                  </a:cubicBezTo>
                  <a:cubicBezTo>
                    <a:pt x="29" y="4"/>
                    <a:pt x="29" y="4"/>
                    <a:pt x="29" y="4"/>
                  </a:cubicBezTo>
                  <a:cubicBezTo>
                    <a:pt x="28" y="5"/>
                    <a:pt x="28" y="5"/>
                    <a:pt x="28" y="5"/>
                  </a:cubicBezTo>
                  <a:cubicBezTo>
                    <a:pt x="28" y="5"/>
                    <a:pt x="27" y="6"/>
                    <a:pt x="27" y="6"/>
                  </a:cubicBezTo>
                  <a:cubicBezTo>
                    <a:pt x="27" y="7"/>
                    <a:pt x="24" y="7"/>
                    <a:pt x="24" y="7"/>
                  </a:cubicBezTo>
                  <a:cubicBezTo>
                    <a:pt x="23" y="9"/>
                    <a:pt x="23" y="9"/>
                    <a:pt x="23" y="9"/>
                  </a:cubicBezTo>
                  <a:cubicBezTo>
                    <a:pt x="20" y="10"/>
                    <a:pt x="20" y="10"/>
                    <a:pt x="20" y="10"/>
                  </a:cubicBezTo>
                  <a:cubicBezTo>
                    <a:pt x="20" y="10"/>
                    <a:pt x="19" y="10"/>
                    <a:pt x="19" y="10"/>
                  </a:cubicBezTo>
                  <a:cubicBezTo>
                    <a:pt x="19" y="9"/>
                    <a:pt x="18" y="9"/>
                    <a:pt x="18" y="9"/>
                  </a:cubicBezTo>
                  <a:cubicBezTo>
                    <a:pt x="18" y="8"/>
                    <a:pt x="18" y="8"/>
                    <a:pt x="18" y="8"/>
                  </a:cubicBezTo>
                  <a:cubicBezTo>
                    <a:pt x="17" y="7"/>
                    <a:pt x="17" y="6"/>
                    <a:pt x="17" y="6"/>
                  </a:cubicBezTo>
                  <a:cubicBezTo>
                    <a:pt x="17" y="5"/>
                    <a:pt x="17" y="5"/>
                    <a:pt x="17" y="5"/>
                  </a:cubicBezTo>
                  <a:cubicBezTo>
                    <a:pt x="17" y="4"/>
                    <a:pt x="17" y="4"/>
                    <a:pt x="17" y="3"/>
                  </a:cubicBezTo>
                  <a:cubicBezTo>
                    <a:pt x="17" y="2"/>
                    <a:pt x="17" y="2"/>
                    <a:pt x="17" y="2"/>
                  </a:cubicBezTo>
                  <a:cubicBezTo>
                    <a:pt x="15" y="1"/>
                    <a:pt x="15" y="1"/>
                    <a:pt x="15" y="1"/>
                  </a:cubicBezTo>
                  <a:cubicBezTo>
                    <a:pt x="15" y="1"/>
                    <a:pt x="14" y="0"/>
                    <a:pt x="14" y="0"/>
                  </a:cubicBezTo>
                  <a:cubicBezTo>
                    <a:pt x="14" y="1"/>
                    <a:pt x="12" y="2"/>
                    <a:pt x="11" y="4"/>
                  </a:cubicBezTo>
                  <a:cubicBezTo>
                    <a:pt x="11" y="5"/>
                    <a:pt x="11" y="5"/>
                    <a:pt x="11" y="5"/>
                  </a:cubicBezTo>
                  <a:cubicBezTo>
                    <a:pt x="9" y="9"/>
                    <a:pt x="9" y="9"/>
                    <a:pt x="9" y="9"/>
                  </a:cubicBezTo>
                  <a:cubicBezTo>
                    <a:pt x="8" y="12"/>
                    <a:pt x="8" y="12"/>
                    <a:pt x="8" y="12"/>
                  </a:cubicBezTo>
                  <a:cubicBezTo>
                    <a:pt x="8" y="12"/>
                    <a:pt x="8" y="13"/>
                    <a:pt x="7" y="13"/>
                  </a:cubicBezTo>
                  <a:cubicBezTo>
                    <a:pt x="7" y="14"/>
                    <a:pt x="6" y="15"/>
                    <a:pt x="6" y="15"/>
                  </a:cubicBezTo>
                  <a:cubicBezTo>
                    <a:pt x="5" y="15"/>
                    <a:pt x="5" y="15"/>
                    <a:pt x="5" y="15"/>
                  </a:cubicBezTo>
                  <a:cubicBezTo>
                    <a:pt x="4" y="16"/>
                    <a:pt x="4" y="16"/>
                    <a:pt x="4" y="16"/>
                  </a:cubicBezTo>
                  <a:cubicBezTo>
                    <a:pt x="5" y="18"/>
                    <a:pt x="5" y="18"/>
                    <a:pt x="5" y="18"/>
                  </a:cubicBezTo>
                  <a:cubicBezTo>
                    <a:pt x="4" y="18"/>
                    <a:pt x="4" y="19"/>
                    <a:pt x="4" y="20"/>
                  </a:cubicBezTo>
                  <a:cubicBezTo>
                    <a:pt x="4" y="20"/>
                    <a:pt x="4" y="20"/>
                    <a:pt x="3" y="21"/>
                  </a:cubicBezTo>
                  <a:cubicBezTo>
                    <a:pt x="3" y="23"/>
                    <a:pt x="3" y="23"/>
                    <a:pt x="3" y="23"/>
                  </a:cubicBezTo>
                  <a:cubicBezTo>
                    <a:pt x="0" y="26"/>
                    <a:pt x="0" y="26"/>
                    <a:pt x="0" y="26"/>
                  </a:cubicBezTo>
                  <a:cubicBezTo>
                    <a:pt x="0" y="27"/>
                    <a:pt x="0" y="27"/>
                    <a:pt x="0" y="27"/>
                  </a:cubicBezTo>
                  <a:cubicBezTo>
                    <a:pt x="1" y="28"/>
                    <a:pt x="1" y="28"/>
                    <a:pt x="1" y="28"/>
                  </a:cubicBezTo>
                  <a:cubicBezTo>
                    <a:pt x="5" y="30"/>
                    <a:pt x="5" y="30"/>
                    <a:pt x="5" y="30"/>
                  </a:cubicBezTo>
                  <a:cubicBezTo>
                    <a:pt x="6" y="30"/>
                    <a:pt x="6" y="31"/>
                    <a:pt x="6" y="32"/>
                  </a:cubicBezTo>
                  <a:cubicBezTo>
                    <a:pt x="6" y="32"/>
                    <a:pt x="5" y="33"/>
                    <a:pt x="5" y="33"/>
                  </a:cubicBezTo>
                  <a:cubicBezTo>
                    <a:pt x="5" y="35"/>
                    <a:pt x="5" y="35"/>
                    <a:pt x="5" y="35"/>
                  </a:cubicBezTo>
                  <a:cubicBezTo>
                    <a:pt x="5" y="35"/>
                    <a:pt x="5" y="36"/>
                    <a:pt x="5" y="36"/>
                  </a:cubicBezTo>
                  <a:cubicBezTo>
                    <a:pt x="5" y="36"/>
                    <a:pt x="6" y="37"/>
                    <a:pt x="6" y="37"/>
                  </a:cubicBezTo>
                  <a:cubicBezTo>
                    <a:pt x="6" y="38"/>
                    <a:pt x="5" y="39"/>
                    <a:pt x="5" y="39"/>
                  </a:cubicBezTo>
                  <a:cubicBezTo>
                    <a:pt x="4" y="40"/>
                    <a:pt x="4" y="40"/>
                    <a:pt x="4" y="40"/>
                  </a:cubicBezTo>
                  <a:cubicBezTo>
                    <a:pt x="5" y="41"/>
                    <a:pt x="5" y="41"/>
                    <a:pt x="5" y="41"/>
                  </a:cubicBezTo>
                  <a:cubicBezTo>
                    <a:pt x="5" y="41"/>
                    <a:pt x="5" y="43"/>
                    <a:pt x="5" y="43"/>
                  </a:cubicBezTo>
                  <a:cubicBezTo>
                    <a:pt x="5" y="43"/>
                    <a:pt x="6" y="44"/>
                    <a:pt x="7" y="44"/>
                  </a:cubicBezTo>
                  <a:cubicBezTo>
                    <a:pt x="7" y="44"/>
                    <a:pt x="7" y="44"/>
                    <a:pt x="8" y="44"/>
                  </a:cubicBezTo>
                  <a:cubicBezTo>
                    <a:pt x="9" y="44"/>
                    <a:pt x="9" y="44"/>
                    <a:pt x="9" y="44"/>
                  </a:cubicBezTo>
                  <a:cubicBezTo>
                    <a:pt x="10" y="44"/>
                    <a:pt x="10" y="44"/>
                    <a:pt x="10" y="44"/>
                  </a:cubicBezTo>
                  <a:cubicBezTo>
                    <a:pt x="14" y="45"/>
                    <a:pt x="14" y="45"/>
                    <a:pt x="14" y="45"/>
                  </a:cubicBezTo>
                  <a:cubicBezTo>
                    <a:pt x="15" y="46"/>
                    <a:pt x="15" y="46"/>
                    <a:pt x="15" y="46"/>
                  </a:cubicBezTo>
                  <a:cubicBezTo>
                    <a:pt x="15" y="49"/>
                    <a:pt x="15" y="49"/>
                    <a:pt x="15" y="49"/>
                  </a:cubicBezTo>
                  <a:cubicBezTo>
                    <a:pt x="16" y="52"/>
                    <a:pt x="16" y="52"/>
                    <a:pt x="16" y="52"/>
                  </a:cubicBezTo>
                  <a:cubicBezTo>
                    <a:pt x="15" y="54"/>
                    <a:pt x="15" y="54"/>
                    <a:pt x="15" y="54"/>
                  </a:cubicBezTo>
                  <a:cubicBezTo>
                    <a:pt x="16" y="54"/>
                    <a:pt x="16" y="54"/>
                    <a:pt x="16" y="54"/>
                  </a:cubicBezTo>
                  <a:cubicBezTo>
                    <a:pt x="16" y="54"/>
                    <a:pt x="16" y="55"/>
                    <a:pt x="16" y="55"/>
                  </a:cubicBezTo>
                  <a:cubicBezTo>
                    <a:pt x="16" y="56"/>
                    <a:pt x="16" y="58"/>
                    <a:pt x="16" y="58"/>
                  </a:cubicBezTo>
                  <a:cubicBezTo>
                    <a:pt x="15" y="58"/>
                    <a:pt x="14" y="59"/>
                    <a:pt x="13" y="59"/>
                  </a:cubicBezTo>
                  <a:cubicBezTo>
                    <a:pt x="12" y="59"/>
                    <a:pt x="11" y="59"/>
                    <a:pt x="11" y="59"/>
                  </a:cubicBezTo>
                  <a:cubicBezTo>
                    <a:pt x="11" y="60"/>
                    <a:pt x="11" y="60"/>
                    <a:pt x="11" y="60"/>
                  </a:cubicBezTo>
                  <a:cubicBezTo>
                    <a:pt x="13" y="61"/>
                    <a:pt x="13" y="61"/>
                    <a:pt x="13" y="61"/>
                  </a:cubicBezTo>
                  <a:cubicBezTo>
                    <a:pt x="14" y="61"/>
                    <a:pt x="14" y="61"/>
                    <a:pt x="14" y="61"/>
                  </a:cubicBezTo>
                  <a:cubicBezTo>
                    <a:pt x="15" y="62"/>
                    <a:pt x="15" y="64"/>
                    <a:pt x="15" y="64"/>
                  </a:cubicBezTo>
                  <a:cubicBezTo>
                    <a:pt x="14" y="64"/>
                    <a:pt x="14" y="65"/>
                    <a:pt x="14" y="65"/>
                  </a:cubicBezTo>
                  <a:cubicBezTo>
                    <a:pt x="13" y="65"/>
                    <a:pt x="12" y="66"/>
                    <a:pt x="12" y="66"/>
                  </a:cubicBezTo>
                  <a:cubicBezTo>
                    <a:pt x="10" y="68"/>
                    <a:pt x="10" y="68"/>
                    <a:pt x="10" y="68"/>
                  </a:cubicBezTo>
                  <a:cubicBezTo>
                    <a:pt x="9" y="69"/>
                    <a:pt x="9" y="69"/>
                    <a:pt x="9" y="69"/>
                  </a:cubicBezTo>
                  <a:cubicBezTo>
                    <a:pt x="10" y="71"/>
                    <a:pt x="10" y="71"/>
                    <a:pt x="10" y="71"/>
                  </a:cubicBezTo>
                  <a:cubicBezTo>
                    <a:pt x="11" y="71"/>
                    <a:pt x="11" y="71"/>
                    <a:pt x="11" y="71"/>
                  </a:cubicBezTo>
                  <a:cubicBezTo>
                    <a:pt x="12" y="71"/>
                    <a:pt x="12" y="71"/>
                    <a:pt x="12" y="72"/>
                  </a:cubicBezTo>
                  <a:cubicBezTo>
                    <a:pt x="12" y="72"/>
                    <a:pt x="12" y="72"/>
                    <a:pt x="15" y="73"/>
                  </a:cubicBezTo>
                  <a:cubicBezTo>
                    <a:pt x="15" y="75"/>
                    <a:pt x="15" y="75"/>
                    <a:pt x="15" y="75"/>
                  </a:cubicBezTo>
                  <a:cubicBezTo>
                    <a:pt x="15" y="75"/>
                    <a:pt x="15" y="76"/>
                    <a:pt x="15" y="77"/>
                  </a:cubicBezTo>
                  <a:cubicBezTo>
                    <a:pt x="15" y="78"/>
                    <a:pt x="14" y="81"/>
                    <a:pt x="14" y="81"/>
                  </a:cubicBezTo>
                  <a:cubicBezTo>
                    <a:pt x="13" y="83"/>
                    <a:pt x="13" y="83"/>
                    <a:pt x="13" y="83"/>
                  </a:cubicBezTo>
                  <a:cubicBezTo>
                    <a:pt x="13" y="83"/>
                    <a:pt x="14" y="84"/>
                    <a:pt x="14" y="86"/>
                  </a:cubicBezTo>
                  <a:cubicBezTo>
                    <a:pt x="13" y="89"/>
                    <a:pt x="13" y="89"/>
                    <a:pt x="13" y="89"/>
                  </a:cubicBezTo>
                  <a:cubicBezTo>
                    <a:pt x="17" y="90"/>
                    <a:pt x="17" y="90"/>
                    <a:pt x="17" y="90"/>
                  </a:cubicBezTo>
                  <a:cubicBezTo>
                    <a:pt x="17" y="92"/>
                    <a:pt x="17" y="92"/>
                    <a:pt x="17" y="92"/>
                  </a:cubicBezTo>
                  <a:cubicBezTo>
                    <a:pt x="14" y="93"/>
                    <a:pt x="14" y="93"/>
                    <a:pt x="14" y="93"/>
                  </a:cubicBezTo>
                  <a:cubicBezTo>
                    <a:pt x="14" y="93"/>
                    <a:pt x="13" y="93"/>
                    <a:pt x="13" y="94"/>
                  </a:cubicBezTo>
                  <a:cubicBezTo>
                    <a:pt x="13" y="94"/>
                    <a:pt x="13" y="95"/>
                    <a:pt x="13" y="95"/>
                  </a:cubicBezTo>
                  <a:cubicBezTo>
                    <a:pt x="15" y="95"/>
                    <a:pt x="15" y="95"/>
                    <a:pt x="15" y="95"/>
                  </a:cubicBezTo>
                  <a:cubicBezTo>
                    <a:pt x="13" y="97"/>
                    <a:pt x="13" y="97"/>
                    <a:pt x="13" y="97"/>
                  </a:cubicBezTo>
                  <a:cubicBezTo>
                    <a:pt x="13" y="97"/>
                    <a:pt x="13" y="99"/>
                    <a:pt x="13" y="99"/>
                  </a:cubicBezTo>
                  <a:cubicBezTo>
                    <a:pt x="13" y="99"/>
                    <a:pt x="13" y="100"/>
                    <a:pt x="13" y="101"/>
                  </a:cubicBezTo>
                  <a:cubicBezTo>
                    <a:pt x="12" y="101"/>
                    <a:pt x="12" y="101"/>
                    <a:pt x="12" y="101"/>
                  </a:cubicBezTo>
                  <a:cubicBezTo>
                    <a:pt x="12" y="103"/>
                    <a:pt x="12" y="103"/>
                    <a:pt x="12" y="103"/>
                  </a:cubicBezTo>
                  <a:cubicBezTo>
                    <a:pt x="11" y="108"/>
                    <a:pt x="11" y="108"/>
                    <a:pt x="11" y="108"/>
                  </a:cubicBezTo>
                  <a:cubicBezTo>
                    <a:pt x="14" y="114"/>
                    <a:pt x="14" y="114"/>
                    <a:pt x="14" y="114"/>
                  </a:cubicBezTo>
                  <a:cubicBezTo>
                    <a:pt x="17" y="117"/>
                    <a:pt x="17" y="117"/>
                    <a:pt x="17" y="117"/>
                  </a:cubicBezTo>
                  <a:cubicBezTo>
                    <a:pt x="19" y="119"/>
                    <a:pt x="19" y="119"/>
                    <a:pt x="19" y="119"/>
                  </a:cubicBezTo>
                  <a:cubicBezTo>
                    <a:pt x="18" y="122"/>
                    <a:pt x="18" y="122"/>
                    <a:pt x="18" y="122"/>
                  </a:cubicBezTo>
                  <a:cubicBezTo>
                    <a:pt x="19" y="123"/>
                    <a:pt x="19" y="123"/>
                    <a:pt x="19" y="123"/>
                  </a:cubicBezTo>
                  <a:cubicBezTo>
                    <a:pt x="19" y="125"/>
                    <a:pt x="19" y="125"/>
                    <a:pt x="19" y="125"/>
                  </a:cubicBezTo>
                  <a:cubicBezTo>
                    <a:pt x="19" y="125"/>
                    <a:pt x="19" y="126"/>
                    <a:pt x="18" y="126"/>
                  </a:cubicBezTo>
                  <a:cubicBezTo>
                    <a:pt x="18" y="126"/>
                    <a:pt x="17" y="126"/>
                    <a:pt x="17" y="126"/>
                  </a:cubicBezTo>
                  <a:cubicBezTo>
                    <a:pt x="16" y="125"/>
                    <a:pt x="15" y="123"/>
                    <a:pt x="15" y="123"/>
                  </a:cubicBezTo>
                  <a:cubicBezTo>
                    <a:pt x="15" y="123"/>
                    <a:pt x="14" y="122"/>
                    <a:pt x="14" y="121"/>
                  </a:cubicBezTo>
                  <a:cubicBezTo>
                    <a:pt x="14" y="121"/>
                    <a:pt x="13" y="120"/>
                    <a:pt x="13" y="120"/>
                  </a:cubicBezTo>
                  <a:cubicBezTo>
                    <a:pt x="11" y="120"/>
                    <a:pt x="11" y="120"/>
                    <a:pt x="11" y="120"/>
                  </a:cubicBezTo>
                  <a:cubicBezTo>
                    <a:pt x="11" y="121"/>
                    <a:pt x="11" y="121"/>
                    <a:pt x="11" y="121"/>
                  </a:cubicBezTo>
                  <a:cubicBezTo>
                    <a:pt x="11" y="121"/>
                    <a:pt x="12" y="122"/>
                    <a:pt x="12" y="123"/>
                  </a:cubicBezTo>
                  <a:cubicBezTo>
                    <a:pt x="13" y="123"/>
                    <a:pt x="14" y="124"/>
                    <a:pt x="14" y="124"/>
                  </a:cubicBezTo>
                  <a:cubicBezTo>
                    <a:pt x="14" y="124"/>
                    <a:pt x="15" y="125"/>
                    <a:pt x="15" y="125"/>
                  </a:cubicBezTo>
                  <a:cubicBezTo>
                    <a:pt x="15" y="125"/>
                    <a:pt x="16" y="128"/>
                    <a:pt x="16" y="128"/>
                  </a:cubicBezTo>
                  <a:cubicBezTo>
                    <a:pt x="27" y="135"/>
                    <a:pt x="27" y="135"/>
                    <a:pt x="27" y="135"/>
                  </a:cubicBezTo>
                  <a:cubicBezTo>
                    <a:pt x="31" y="136"/>
                    <a:pt x="31" y="136"/>
                    <a:pt x="31" y="136"/>
                  </a:cubicBezTo>
                  <a:cubicBezTo>
                    <a:pt x="32" y="138"/>
                    <a:pt x="32" y="138"/>
                    <a:pt x="32" y="138"/>
                  </a:cubicBezTo>
                  <a:cubicBezTo>
                    <a:pt x="33" y="138"/>
                    <a:pt x="33" y="138"/>
                    <a:pt x="33" y="138"/>
                  </a:cubicBezTo>
                  <a:cubicBezTo>
                    <a:pt x="33" y="138"/>
                    <a:pt x="34" y="138"/>
                    <a:pt x="35" y="138"/>
                  </a:cubicBezTo>
                  <a:cubicBezTo>
                    <a:pt x="35" y="138"/>
                    <a:pt x="35" y="138"/>
                    <a:pt x="35" y="138"/>
                  </a:cubicBezTo>
                  <a:cubicBezTo>
                    <a:pt x="35" y="138"/>
                    <a:pt x="37" y="139"/>
                    <a:pt x="37" y="139"/>
                  </a:cubicBezTo>
                  <a:cubicBezTo>
                    <a:pt x="37" y="139"/>
                    <a:pt x="38" y="139"/>
                    <a:pt x="38" y="139"/>
                  </a:cubicBezTo>
                  <a:cubicBezTo>
                    <a:pt x="38" y="140"/>
                    <a:pt x="40" y="143"/>
                    <a:pt x="41" y="145"/>
                  </a:cubicBezTo>
                  <a:cubicBezTo>
                    <a:pt x="41" y="145"/>
                    <a:pt x="42" y="146"/>
                    <a:pt x="42" y="147"/>
                  </a:cubicBezTo>
                  <a:cubicBezTo>
                    <a:pt x="43" y="147"/>
                    <a:pt x="45" y="148"/>
                    <a:pt x="45" y="148"/>
                  </a:cubicBezTo>
                  <a:cubicBezTo>
                    <a:pt x="45" y="149"/>
                    <a:pt x="45" y="150"/>
                    <a:pt x="45" y="151"/>
                  </a:cubicBezTo>
                  <a:cubicBezTo>
                    <a:pt x="45" y="151"/>
                    <a:pt x="45" y="151"/>
                    <a:pt x="45" y="152"/>
                  </a:cubicBezTo>
                  <a:cubicBezTo>
                    <a:pt x="45" y="153"/>
                    <a:pt x="46" y="153"/>
                    <a:pt x="46" y="153"/>
                  </a:cubicBezTo>
                  <a:cubicBezTo>
                    <a:pt x="46" y="154"/>
                    <a:pt x="47" y="155"/>
                    <a:pt x="47" y="155"/>
                  </a:cubicBezTo>
                  <a:cubicBezTo>
                    <a:pt x="47" y="158"/>
                    <a:pt x="47" y="158"/>
                    <a:pt x="47" y="158"/>
                  </a:cubicBezTo>
                  <a:cubicBezTo>
                    <a:pt x="48" y="158"/>
                    <a:pt x="48" y="158"/>
                    <a:pt x="48" y="158"/>
                  </a:cubicBezTo>
                  <a:lnTo>
                    <a:pt x="49" y="158"/>
                  </a:lnTo>
                  <a:close/>
                </a:path>
              </a:pathLst>
            </a:custGeom>
            <a:grpFill/>
            <a:ln w="38100" cap="rnd" cmpd="sng">
              <a:solidFill>
                <a:schemeClr val="bg1"/>
              </a:solidFill>
              <a:prstDash val="solid"/>
              <a:round/>
            </a:ln>
          </p:spPr>
          <p:txBody>
            <a:bodyPr vert="horz" wrap="square" lIns="91440" tIns="45720" rIns="91440" bIns="45720" numCol="1" anchor="t" anchorCtr="0" compatLnSpc="1"/>
            <a:lstStyle/>
            <a:p>
              <a:endParaRPr lang="en-US" dirty="0">
                <a:latin typeface="Calibri Light" panose="020F0302020204030204"/>
              </a:endParaRPr>
            </a:p>
          </p:txBody>
        </p:sp>
        <p:sp>
          <p:nvSpPr>
            <p:cNvPr id="104" name="Freeform 84"/>
            <p:cNvSpPr/>
            <p:nvPr/>
          </p:nvSpPr>
          <p:spPr bwMode="auto">
            <a:xfrm>
              <a:off x="5810959" y="3583492"/>
              <a:ext cx="177008" cy="196037"/>
            </a:xfrm>
            <a:custGeom>
              <a:avLst/>
              <a:gdLst>
                <a:gd name="T0" fmla="*/ 46 w 78"/>
                <a:gd name="T1" fmla="*/ 88 h 89"/>
                <a:gd name="T2" fmla="*/ 44 w 78"/>
                <a:gd name="T3" fmla="*/ 86 h 89"/>
                <a:gd name="T4" fmla="*/ 44 w 78"/>
                <a:gd name="T5" fmla="*/ 81 h 89"/>
                <a:gd name="T6" fmla="*/ 44 w 78"/>
                <a:gd name="T7" fmla="*/ 77 h 89"/>
                <a:gd name="T8" fmla="*/ 42 w 78"/>
                <a:gd name="T9" fmla="*/ 73 h 89"/>
                <a:gd name="T10" fmla="*/ 39 w 78"/>
                <a:gd name="T11" fmla="*/ 69 h 89"/>
                <a:gd name="T12" fmla="*/ 43 w 78"/>
                <a:gd name="T13" fmla="*/ 64 h 89"/>
                <a:gd name="T14" fmla="*/ 44 w 78"/>
                <a:gd name="T15" fmla="*/ 59 h 89"/>
                <a:gd name="T16" fmla="*/ 47 w 78"/>
                <a:gd name="T17" fmla="*/ 55 h 89"/>
                <a:gd name="T18" fmla="*/ 50 w 78"/>
                <a:gd name="T19" fmla="*/ 49 h 89"/>
                <a:gd name="T20" fmla="*/ 55 w 78"/>
                <a:gd name="T21" fmla="*/ 44 h 89"/>
                <a:gd name="T22" fmla="*/ 56 w 78"/>
                <a:gd name="T23" fmla="*/ 47 h 89"/>
                <a:gd name="T24" fmla="*/ 57 w 78"/>
                <a:gd name="T25" fmla="*/ 51 h 89"/>
                <a:gd name="T26" fmla="*/ 59 w 78"/>
                <a:gd name="T27" fmla="*/ 54 h 89"/>
                <a:gd name="T28" fmla="*/ 66 w 78"/>
                <a:gd name="T29" fmla="*/ 50 h 89"/>
                <a:gd name="T30" fmla="*/ 68 w 78"/>
                <a:gd name="T31" fmla="*/ 48 h 89"/>
                <a:gd name="T32" fmla="*/ 67 w 78"/>
                <a:gd name="T33" fmla="*/ 41 h 89"/>
                <a:gd name="T34" fmla="*/ 70 w 78"/>
                <a:gd name="T35" fmla="*/ 36 h 89"/>
                <a:gd name="T36" fmla="*/ 78 w 78"/>
                <a:gd name="T37" fmla="*/ 31 h 89"/>
                <a:gd name="T38" fmla="*/ 71 w 78"/>
                <a:gd name="T39" fmla="*/ 25 h 89"/>
                <a:gd name="T40" fmla="*/ 62 w 78"/>
                <a:gd name="T41" fmla="*/ 20 h 89"/>
                <a:gd name="T42" fmla="*/ 57 w 78"/>
                <a:gd name="T43" fmla="*/ 17 h 89"/>
                <a:gd name="T44" fmla="*/ 50 w 78"/>
                <a:gd name="T45" fmla="*/ 19 h 89"/>
                <a:gd name="T46" fmla="*/ 46 w 78"/>
                <a:gd name="T47" fmla="*/ 17 h 89"/>
                <a:gd name="T48" fmla="*/ 40 w 78"/>
                <a:gd name="T49" fmla="*/ 14 h 89"/>
                <a:gd name="T50" fmla="*/ 38 w 78"/>
                <a:gd name="T51" fmla="*/ 10 h 89"/>
                <a:gd name="T52" fmla="*/ 33 w 78"/>
                <a:gd name="T53" fmla="*/ 7 h 89"/>
                <a:gd name="T54" fmla="*/ 26 w 78"/>
                <a:gd name="T55" fmla="*/ 5 h 89"/>
                <a:gd name="T56" fmla="*/ 25 w 78"/>
                <a:gd name="T57" fmla="*/ 0 h 89"/>
                <a:gd name="T58" fmla="*/ 20 w 78"/>
                <a:gd name="T59" fmla="*/ 2 h 89"/>
                <a:gd name="T60" fmla="*/ 17 w 78"/>
                <a:gd name="T61" fmla="*/ 0 h 89"/>
                <a:gd name="T62" fmla="*/ 14 w 78"/>
                <a:gd name="T63" fmla="*/ 4 h 89"/>
                <a:gd name="T64" fmla="*/ 17 w 78"/>
                <a:gd name="T65" fmla="*/ 6 h 89"/>
                <a:gd name="T66" fmla="*/ 19 w 78"/>
                <a:gd name="T67" fmla="*/ 10 h 89"/>
                <a:gd name="T68" fmla="*/ 20 w 78"/>
                <a:gd name="T69" fmla="*/ 14 h 89"/>
                <a:gd name="T70" fmla="*/ 17 w 78"/>
                <a:gd name="T71" fmla="*/ 14 h 89"/>
                <a:gd name="T72" fmla="*/ 12 w 78"/>
                <a:gd name="T73" fmla="*/ 12 h 89"/>
                <a:gd name="T74" fmla="*/ 8 w 78"/>
                <a:gd name="T75" fmla="*/ 20 h 89"/>
                <a:gd name="T76" fmla="*/ 7 w 78"/>
                <a:gd name="T77" fmla="*/ 28 h 89"/>
                <a:gd name="T78" fmla="*/ 0 w 78"/>
                <a:gd name="T79" fmla="*/ 32 h 89"/>
                <a:gd name="T80" fmla="*/ 3 w 78"/>
                <a:gd name="T81" fmla="*/ 40 h 89"/>
                <a:gd name="T82" fmla="*/ 4 w 78"/>
                <a:gd name="T83" fmla="*/ 46 h 89"/>
                <a:gd name="T84" fmla="*/ 7 w 78"/>
                <a:gd name="T85" fmla="*/ 49 h 89"/>
                <a:gd name="T86" fmla="*/ 5 w 78"/>
                <a:gd name="T87" fmla="*/ 54 h 89"/>
                <a:gd name="T88" fmla="*/ 3 w 78"/>
                <a:gd name="T89" fmla="*/ 57 h 89"/>
                <a:gd name="T90" fmla="*/ 5 w 78"/>
                <a:gd name="T91" fmla="*/ 61 h 89"/>
                <a:gd name="T92" fmla="*/ 12 w 78"/>
                <a:gd name="T93" fmla="*/ 60 h 89"/>
                <a:gd name="T94" fmla="*/ 13 w 78"/>
                <a:gd name="T95" fmla="*/ 57 h 89"/>
                <a:gd name="T96" fmla="*/ 16 w 78"/>
                <a:gd name="T97" fmla="*/ 60 h 89"/>
                <a:gd name="T98" fmla="*/ 14 w 78"/>
                <a:gd name="T99" fmla="*/ 61 h 89"/>
                <a:gd name="T100" fmla="*/ 12 w 78"/>
                <a:gd name="T101" fmla="*/ 63 h 89"/>
                <a:gd name="T102" fmla="*/ 8 w 78"/>
                <a:gd name="T103" fmla="*/ 65 h 89"/>
                <a:gd name="T104" fmla="*/ 13 w 78"/>
                <a:gd name="T105" fmla="*/ 65 h 89"/>
                <a:gd name="T106" fmla="*/ 17 w 78"/>
                <a:gd name="T107" fmla="*/ 69 h 89"/>
                <a:gd name="T108" fmla="*/ 25 w 78"/>
                <a:gd name="T109" fmla="*/ 71 h 89"/>
                <a:gd name="T110" fmla="*/ 30 w 78"/>
                <a:gd name="T111" fmla="*/ 75 h 89"/>
                <a:gd name="T112" fmla="*/ 31 w 78"/>
                <a:gd name="T113" fmla="*/ 77 h 89"/>
                <a:gd name="T114" fmla="*/ 34 w 78"/>
                <a:gd name="T115" fmla="*/ 80 h 89"/>
                <a:gd name="T116" fmla="*/ 36 w 78"/>
                <a:gd name="T117" fmla="*/ 84 h 89"/>
                <a:gd name="T118" fmla="*/ 40 w 78"/>
                <a:gd name="T119" fmla="*/ 86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8" h="89">
                  <a:moveTo>
                    <a:pt x="42" y="87"/>
                  </a:moveTo>
                  <a:cubicBezTo>
                    <a:pt x="42" y="87"/>
                    <a:pt x="47" y="89"/>
                    <a:pt x="46" y="89"/>
                  </a:cubicBezTo>
                  <a:cubicBezTo>
                    <a:pt x="46" y="89"/>
                    <a:pt x="46" y="89"/>
                    <a:pt x="46" y="88"/>
                  </a:cubicBezTo>
                  <a:cubicBezTo>
                    <a:pt x="46" y="88"/>
                    <a:pt x="45" y="89"/>
                    <a:pt x="45" y="89"/>
                  </a:cubicBezTo>
                  <a:cubicBezTo>
                    <a:pt x="45" y="89"/>
                    <a:pt x="43" y="87"/>
                    <a:pt x="44" y="87"/>
                  </a:cubicBezTo>
                  <a:cubicBezTo>
                    <a:pt x="44" y="87"/>
                    <a:pt x="44" y="86"/>
                    <a:pt x="44" y="86"/>
                  </a:cubicBezTo>
                  <a:cubicBezTo>
                    <a:pt x="44" y="85"/>
                    <a:pt x="43" y="84"/>
                    <a:pt x="43" y="84"/>
                  </a:cubicBezTo>
                  <a:cubicBezTo>
                    <a:pt x="44" y="83"/>
                    <a:pt x="44" y="83"/>
                    <a:pt x="44" y="83"/>
                  </a:cubicBezTo>
                  <a:cubicBezTo>
                    <a:pt x="44" y="83"/>
                    <a:pt x="44" y="81"/>
                    <a:pt x="44" y="81"/>
                  </a:cubicBezTo>
                  <a:cubicBezTo>
                    <a:pt x="44" y="81"/>
                    <a:pt x="44" y="80"/>
                    <a:pt x="44" y="80"/>
                  </a:cubicBezTo>
                  <a:cubicBezTo>
                    <a:pt x="44" y="80"/>
                    <a:pt x="43" y="79"/>
                    <a:pt x="43" y="79"/>
                  </a:cubicBezTo>
                  <a:cubicBezTo>
                    <a:pt x="44" y="77"/>
                    <a:pt x="44" y="77"/>
                    <a:pt x="44" y="77"/>
                  </a:cubicBezTo>
                  <a:cubicBezTo>
                    <a:pt x="44" y="77"/>
                    <a:pt x="44" y="76"/>
                    <a:pt x="44" y="76"/>
                  </a:cubicBezTo>
                  <a:cubicBezTo>
                    <a:pt x="44" y="75"/>
                    <a:pt x="44" y="74"/>
                    <a:pt x="44" y="74"/>
                  </a:cubicBezTo>
                  <a:cubicBezTo>
                    <a:pt x="42" y="73"/>
                    <a:pt x="42" y="73"/>
                    <a:pt x="42" y="73"/>
                  </a:cubicBezTo>
                  <a:cubicBezTo>
                    <a:pt x="40" y="72"/>
                    <a:pt x="40" y="72"/>
                    <a:pt x="40" y="72"/>
                  </a:cubicBezTo>
                  <a:cubicBezTo>
                    <a:pt x="39" y="71"/>
                    <a:pt x="39" y="71"/>
                    <a:pt x="39" y="71"/>
                  </a:cubicBezTo>
                  <a:cubicBezTo>
                    <a:pt x="39" y="69"/>
                    <a:pt x="39" y="69"/>
                    <a:pt x="39" y="69"/>
                  </a:cubicBezTo>
                  <a:cubicBezTo>
                    <a:pt x="41" y="67"/>
                    <a:pt x="41" y="67"/>
                    <a:pt x="41" y="67"/>
                  </a:cubicBezTo>
                  <a:cubicBezTo>
                    <a:pt x="42" y="65"/>
                    <a:pt x="42" y="65"/>
                    <a:pt x="42" y="65"/>
                  </a:cubicBezTo>
                  <a:cubicBezTo>
                    <a:pt x="42" y="65"/>
                    <a:pt x="43" y="64"/>
                    <a:pt x="43" y="64"/>
                  </a:cubicBezTo>
                  <a:cubicBezTo>
                    <a:pt x="43" y="63"/>
                    <a:pt x="43" y="62"/>
                    <a:pt x="43" y="62"/>
                  </a:cubicBezTo>
                  <a:cubicBezTo>
                    <a:pt x="43" y="60"/>
                    <a:pt x="43" y="60"/>
                    <a:pt x="43" y="60"/>
                  </a:cubicBezTo>
                  <a:cubicBezTo>
                    <a:pt x="44" y="59"/>
                    <a:pt x="44" y="59"/>
                    <a:pt x="44" y="59"/>
                  </a:cubicBezTo>
                  <a:cubicBezTo>
                    <a:pt x="45" y="58"/>
                    <a:pt x="45" y="58"/>
                    <a:pt x="45" y="58"/>
                  </a:cubicBezTo>
                  <a:cubicBezTo>
                    <a:pt x="45" y="58"/>
                    <a:pt x="46" y="57"/>
                    <a:pt x="46" y="57"/>
                  </a:cubicBezTo>
                  <a:cubicBezTo>
                    <a:pt x="46" y="56"/>
                    <a:pt x="47" y="55"/>
                    <a:pt x="47" y="55"/>
                  </a:cubicBezTo>
                  <a:cubicBezTo>
                    <a:pt x="48" y="53"/>
                    <a:pt x="48" y="53"/>
                    <a:pt x="48" y="53"/>
                  </a:cubicBezTo>
                  <a:cubicBezTo>
                    <a:pt x="49" y="51"/>
                    <a:pt x="49" y="51"/>
                    <a:pt x="49" y="51"/>
                  </a:cubicBezTo>
                  <a:cubicBezTo>
                    <a:pt x="50" y="49"/>
                    <a:pt x="50" y="49"/>
                    <a:pt x="50" y="49"/>
                  </a:cubicBezTo>
                  <a:cubicBezTo>
                    <a:pt x="49" y="48"/>
                    <a:pt x="49" y="48"/>
                    <a:pt x="49" y="48"/>
                  </a:cubicBezTo>
                  <a:cubicBezTo>
                    <a:pt x="49" y="48"/>
                    <a:pt x="53" y="44"/>
                    <a:pt x="53" y="44"/>
                  </a:cubicBezTo>
                  <a:cubicBezTo>
                    <a:pt x="53" y="44"/>
                    <a:pt x="55" y="44"/>
                    <a:pt x="55" y="44"/>
                  </a:cubicBezTo>
                  <a:cubicBezTo>
                    <a:pt x="55" y="45"/>
                    <a:pt x="55" y="45"/>
                    <a:pt x="55" y="45"/>
                  </a:cubicBezTo>
                  <a:cubicBezTo>
                    <a:pt x="56" y="46"/>
                    <a:pt x="56" y="46"/>
                    <a:pt x="56" y="46"/>
                  </a:cubicBezTo>
                  <a:cubicBezTo>
                    <a:pt x="56" y="47"/>
                    <a:pt x="56" y="47"/>
                    <a:pt x="56" y="47"/>
                  </a:cubicBezTo>
                  <a:cubicBezTo>
                    <a:pt x="56" y="47"/>
                    <a:pt x="56" y="48"/>
                    <a:pt x="56" y="49"/>
                  </a:cubicBezTo>
                  <a:cubicBezTo>
                    <a:pt x="56" y="49"/>
                    <a:pt x="56" y="50"/>
                    <a:pt x="56" y="50"/>
                  </a:cubicBezTo>
                  <a:cubicBezTo>
                    <a:pt x="56" y="50"/>
                    <a:pt x="57" y="51"/>
                    <a:pt x="57" y="51"/>
                  </a:cubicBezTo>
                  <a:cubicBezTo>
                    <a:pt x="57" y="52"/>
                    <a:pt x="58" y="53"/>
                    <a:pt x="58" y="53"/>
                  </a:cubicBezTo>
                  <a:cubicBezTo>
                    <a:pt x="58" y="53"/>
                    <a:pt x="58" y="53"/>
                    <a:pt x="59" y="53"/>
                  </a:cubicBezTo>
                  <a:cubicBezTo>
                    <a:pt x="59" y="54"/>
                    <a:pt x="59" y="54"/>
                    <a:pt x="59" y="54"/>
                  </a:cubicBezTo>
                  <a:cubicBezTo>
                    <a:pt x="61" y="53"/>
                    <a:pt x="61" y="53"/>
                    <a:pt x="61" y="53"/>
                  </a:cubicBezTo>
                  <a:cubicBezTo>
                    <a:pt x="63" y="51"/>
                    <a:pt x="63" y="51"/>
                    <a:pt x="63" y="51"/>
                  </a:cubicBezTo>
                  <a:cubicBezTo>
                    <a:pt x="63" y="51"/>
                    <a:pt x="66" y="50"/>
                    <a:pt x="66" y="50"/>
                  </a:cubicBezTo>
                  <a:cubicBezTo>
                    <a:pt x="66" y="50"/>
                    <a:pt x="67" y="48"/>
                    <a:pt x="67" y="48"/>
                  </a:cubicBezTo>
                  <a:cubicBezTo>
                    <a:pt x="68" y="48"/>
                    <a:pt x="68" y="48"/>
                    <a:pt x="68" y="48"/>
                  </a:cubicBezTo>
                  <a:cubicBezTo>
                    <a:pt x="68" y="48"/>
                    <a:pt x="68" y="48"/>
                    <a:pt x="68" y="48"/>
                  </a:cubicBezTo>
                  <a:cubicBezTo>
                    <a:pt x="67" y="46"/>
                    <a:pt x="69" y="44"/>
                    <a:pt x="68" y="42"/>
                  </a:cubicBezTo>
                  <a:cubicBezTo>
                    <a:pt x="68" y="42"/>
                    <a:pt x="67" y="41"/>
                    <a:pt x="67" y="41"/>
                  </a:cubicBezTo>
                  <a:cubicBezTo>
                    <a:pt x="67" y="41"/>
                    <a:pt x="67" y="41"/>
                    <a:pt x="67" y="41"/>
                  </a:cubicBezTo>
                  <a:cubicBezTo>
                    <a:pt x="67" y="41"/>
                    <a:pt x="67" y="41"/>
                    <a:pt x="67" y="41"/>
                  </a:cubicBezTo>
                  <a:cubicBezTo>
                    <a:pt x="65" y="39"/>
                    <a:pt x="62" y="38"/>
                    <a:pt x="63" y="38"/>
                  </a:cubicBezTo>
                  <a:cubicBezTo>
                    <a:pt x="64" y="36"/>
                    <a:pt x="68" y="37"/>
                    <a:pt x="70" y="36"/>
                  </a:cubicBezTo>
                  <a:cubicBezTo>
                    <a:pt x="71" y="36"/>
                    <a:pt x="71" y="34"/>
                    <a:pt x="72" y="33"/>
                  </a:cubicBezTo>
                  <a:cubicBezTo>
                    <a:pt x="73" y="33"/>
                    <a:pt x="75" y="34"/>
                    <a:pt x="75" y="32"/>
                  </a:cubicBezTo>
                  <a:cubicBezTo>
                    <a:pt x="75" y="30"/>
                    <a:pt x="77" y="30"/>
                    <a:pt x="78" y="31"/>
                  </a:cubicBezTo>
                  <a:cubicBezTo>
                    <a:pt x="78" y="31"/>
                    <a:pt x="78" y="31"/>
                    <a:pt x="78" y="31"/>
                  </a:cubicBezTo>
                  <a:cubicBezTo>
                    <a:pt x="77" y="29"/>
                    <a:pt x="74" y="27"/>
                    <a:pt x="73" y="26"/>
                  </a:cubicBezTo>
                  <a:cubicBezTo>
                    <a:pt x="73" y="26"/>
                    <a:pt x="73" y="25"/>
                    <a:pt x="71" y="25"/>
                  </a:cubicBezTo>
                  <a:cubicBezTo>
                    <a:pt x="70" y="25"/>
                    <a:pt x="68" y="23"/>
                    <a:pt x="68" y="23"/>
                  </a:cubicBezTo>
                  <a:cubicBezTo>
                    <a:pt x="65" y="23"/>
                    <a:pt x="65" y="23"/>
                    <a:pt x="65" y="23"/>
                  </a:cubicBezTo>
                  <a:cubicBezTo>
                    <a:pt x="65" y="23"/>
                    <a:pt x="62" y="20"/>
                    <a:pt x="62" y="20"/>
                  </a:cubicBezTo>
                  <a:cubicBezTo>
                    <a:pt x="61" y="20"/>
                    <a:pt x="58" y="19"/>
                    <a:pt x="58" y="19"/>
                  </a:cubicBezTo>
                  <a:cubicBezTo>
                    <a:pt x="58" y="17"/>
                    <a:pt x="58" y="17"/>
                    <a:pt x="58" y="17"/>
                  </a:cubicBezTo>
                  <a:cubicBezTo>
                    <a:pt x="58" y="17"/>
                    <a:pt x="57" y="17"/>
                    <a:pt x="57" y="17"/>
                  </a:cubicBezTo>
                  <a:cubicBezTo>
                    <a:pt x="56" y="17"/>
                    <a:pt x="55" y="18"/>
                    <a:pt x="55" y="18"/>
                  </a:cubicBezTo>
                  <a:cubicBezTo>
                    <a:pt x="52" y="19"/>
                    <a:pt x="52" y="19"/>
                    <a:pt x="52" y="19"/>
                  </a:cubicBezTo>
                  <a:cubicBezTo>
                    <a:pt x="52" y="19"/>
                    <a:pt x="50" y="19"/>
                    <a:pt x="50" y="19"/>
                  </a:cubicBezTo>
                  <a:cubicBezTo>
                    <a:pt x="49" y="18"/>
                    <a:pt x="48" y="16"/>
                    <a:pt x="48" y="16"/>
                  </a:cubicBezTo>
                  <a:cubicBezTo>
                    <a:pt x="48" y="16"/>
                    <a:pt x="48" y="16"/>
                    <a:pt x="47" y="16"/>
                  </a:cubicBezTo>
                  <a:cubicBezTo>
                    <a:pt x="46" y="17"/>
                    <a:pt x="48" y="18"/>
                    <a:pt x="46" y="17"/>
                  </a:cubicBezTo>
                  <a:cubicBezTo>
                    <a:pt x="43" y="16"/>
                    <a:pt x="43" y="16"/>
                    <a:pt x="43" y="16"/>
                  </a:cubicBezTo>
                  <a:cubicBezTo>
                    <a:pt x="41" y="14"/>
                    <a:pt x="41" y="14"/>
                    <a:pt x="41" y="14"/>
                  </a:cubicBezTo>
                  <a:cubicBezTo>
                    <a:pt x="40" y="14"/>
                    <a:pt x="40" y="14"/>
                    <a:pt x="40" y="14"/>
                  </a:cubicBezTo>
                  <a:cubicBezTo>
                    <a:pt x="39" y="14"/>
                    <a:pt x="39" y="14"/>
                    <a:pt x="39" y="14"/>
                  </a:cubicBezTo>
                  <a:cubicBezTo>
                    <a:pt x="39" y="14"/>
                    <a:pt x="38" y="12"/>
                    <a:pt x="38" y="12"/>
                  </a:cubicBezTo>
                  <a:cubicBezTo>
                    <a:pt x="38" y="12"/>
                    <a:pt x="38" y="10"/>
                    <a:pt x="38" y="10"/>
                  </a:cubicBezTo>
                  <a:cubicBezTo>
                    <a:pt x="37" y="10"/>
                    <a:pt x="34" y="9"/>
                    <a:pt x="34" y="9"/>
                  </a:cubicBezTo>
                  <a:cubicBezTo>
                    <a:pt x="33" y="7"/>
                    <a:pt x="33" y="7"/>
                    <a:pt x="33" y="7"/>
                  </a:cubicBezTo>
                  <a:cubicBezTo>
                    <a:pt x="33" y="7"/>
                    <a:pt x="33" y="7"/>
                    <a:pt x="33" y="7"/>
                  </a:cubicBezTo>
                  <a:cubicBezTo>
                    <a:pt x="32" y="7"/>
                    <a:pt x="30" y="6"/>
                    <a:pt x="30" y="6"/>
                  </a:cubicBezTo>
                  <a:cubicBezTo>
                    <a:pt x="29" y="5"/>
                    <a:pt x="29" y="5"/>
                    <a:pt x="29" y="5"/>
                  </a:cubicBezTo>
                  <a:cubicBezTo>
                    <a:pt x="26" y="5"/>
                    <a:pt x="26" y="5"/>
                    <a:pt x="26" y="5"/>
                  </a:cubicBezTo>
                  <a:cubicBezTo>
                    <a:pt x="25" y="3"/>
                    <a:pt x="25" y="3"/>
                    <a:pt x="25" y="3"/>
                  </a:cubicBezTo>
                  <a:cubicBezTo>
                    <a:pt x="25" y="3"/>
                    <a:pt x="24" y="2"/>
                    <a:pt x="24" y="2"/>
                  </a:cubicBezTo>
                  <a:cubicBezTo>
                    <a:pt x="25" y="2"/>
                    <a:pt x="25" y="0"/>
                    <a:pt x="25" y="0"/>
                  </a:cubicBezTo>
                  <a:cubicBezTo>
                    <a:pt x="23" y="0"/>
                    <a:pt x="23" y="0"/>
                    <a:pt x="23" y="0"/>
                  </a:cubicBezTo>
                  <a:cubicBezTo>
                    <a:pt x="23" y="0"/>
                    <a:pt x="21" y="1"/>
                    <a:pt x="21" y="1"/>
                  </a:cubicBezTo>
                  <a:cubicBezTo>
                    <a:pt x="21" y="1"/>
                    <a:pt x="20" y="2"/>
                    <a:pt x="20" y="2"/>
                  </a:cubicBezTo>
                  <a:cubicBezTo>
                    <a:pt x="19" y="2"/>
                    <a:pt x="19" y="2"/>
                    <a:pt x="19" y="2"/>
                  </a:cubicBezTo>
                  <a:cubicBezTo>
                    <a:pt x="18" y="1"/>
                    <a:pt x="18" y="1"/>
                    <a:pt x="18" y="1"/>
                  </a:cubicBezTo>
                  <a:cubicBezTo>
                    <a:pt x="17" y="0"/>
                    <a:pt x="17" y="0"/>
                    <a:pt x="17" y="0"/>
                  </a:cubicBezTo>
                  <a:cubicBezTo>
                    <a:pt x="15" y="2"/>
                    <a:pt x="15" y="2"/>
                    <a:pt x="15" y="2"/>
                  </a:cubicBezTo>
                  <a:cubicBezTo>
                    <a:pt x="14" y="3"/>
                    <a:pt x="14" y="3"/>
                    <a:pt x="14" y="3"/>
                  </a:cubicBezTo>
                  <a:cubicBezTo>
                    <a:pt x="14" y="3"/>
                    <a:pt x="14" y="4"/>
                    <a:pt x="14" y="4"/>
                  </a:cubicBezTo>
                  <a:cubicBezTo>
                    <a:pt x="14" y="4"/>
                    <a:pt x="16" y="4"/>
                    <a:pt x="16" y="4"/>
                  </a:cubicBezTo>
                  <a:cubicBezTo>
                    <a:pt x="16" y="6"/>
                    <a:pt x="16" y="6"/>
                    <a:pt x="16" y="6"/>
                  </a:cubicBezTo>
                  <a:cubicBezTo>
                    <a:pt x="16" y="6"/>
                    <a:pt x="16" y="6"/>
                    <a:pt x="17" y="6"/>
                  </a:cubicBezTo>
                  <a:cubicBezTo>
                    <a:pt x="17" y="6"/>
                    <a:pt x="18" y="7"/>
                    <a:pt x="18" y="7"/>
                  </a:cubicBezTo>
                  <a:cubicBezTo>
                    <a:pt x="19" y="8"/>
                    <a:pt x="19" y="8"/>
                    <a:pt x="19" y="8"/>
                  </a:cubicBezTo>
                  <a:cubicBezTo>
                    <a:pt x="19" y="10"/>
                    <a:pt x="19" y="10"/>
                    <a:pt x="19" y="10"/>
                  </a:cubicBezTo>
                  <a:cubicBezTo>
                    <a:pt x="21" y="11"/>
                    <a:pt x="21" y="11"/>
                    <a:pt x="21" y="11"/>
                  </a:cubicBezTo>
                  <a:cubicBezTo>
                    <a:pt x="21" y="13"/>
                    <a:pt x="21" y="13"/>
                    <a:pt x="21" y="13"/>
                  </a:cubicBezTo>
                  <a:cubicBezTo>
                    <a:pt x="20" y="14"/>
                    <a:pt x="20" y="14"/>
                    <a:pt x="20" y="14"/>
                  </a:cubicBezTo>
                  <a:cubicBezTo>
                    <a:pt x="19" y="15"/>
                    <a:pt x="19" y="15"/>
                    <a:pt x="19" y="15"/>
                  </a:cubicBezTo>
                  <a:cubicBezTo>
                    <a:pt x="17" y="15"/>
                    <a:pt x="17" y="15"/>
                    <a:pt x="17" y="15"/>
                  </a:cubicBezTo>
                  <a:cubicBezTo>
                    <a:pt x="17" y="14"/>
                    <a:pt x="17" y="14"/>
                    <a:pt x="17" y="14"/>
                  </a:cubicBezTo>
                  <a:cubicBezTo>
                    <a:pt x="16" y="12"/>
                    <a:pt x="16" y="12"/>
                    <a:pt x="16" y="12"/>
                  </a:cubicBezTo>
                  <a:cubicBezTo>
                    <a:pt x="15" y="11"/>
                    <a:pt x="15" y="11"/>
                    <a:pt x="15" y="11"/>
                  </a:cubicBezTo>
                  <a:cubicBezTo>
                    <a:pt x="12" y="12"/>
                    <a:pt x="12" y="12"/>
                    <a:pt x="12" y="12"/>
                  </a:cubicBezTo>
                  <a:cubicBezTo>
                    <a:pt x="12" y="14"/>
                    <a:pt x="12" y="14"/>
                    <a:pt x="12" y="14"/>
                  </a:cubicBezTo>
                  <a:cubicBezTo>
                    <a:pt x="7" y="18"/>
                    <a:pt x="7" y="18"/>
                    <a:pt x="7" y="18"/>
                  </a:cubicBezTo>
                  <a:cubicBezTo>
                    <a:pt x="8" y="20"/>
                    <a:pt x="8" y="20"/>
                    <a:pt x="8" y="20"/>
                  </a:cubicBezTo>
                  <a:cubicBezTo>
                    <a:pt x="6" y="22"/>
                    <a:pt x="6" y="22"/>
                    <a:pt x="6" y="22"/>
                  </a:cubicBezTo>
                  <a:cubicBezTo>
                    <a:pt x="6" y="25"/>
                    <a:pt x="6" y="25"/>
                    <a:pt x="6" y="25"/>
                  </a:cubicBezTo>
                  <a:cubicBezTo>
                    <a:pt x="7" y="28"/>
                    <a:pt x="7" y="28"/>
                    <a:pt x="7" y="28"/>
                  </a:cubicBezTo>
                  <a:cubicBezTo>
                    <a:pt x="7" y="30"/>
                    <a:pt x="7" y="30"/>
                    <a:pt x="7" y="30"/>
                  </a:cubicBezTo>
                  <a:cubicBezTo>
                    <a:pt x="3" y="31"/>
                    <a:pt x="3" y="31"/>
                    <a:pt x="3" y="31"/>
                  </a:cubicBezTo>
                  <a:cubicBezTo>
                    <a:pt x="0" y="32"/>
                    <a:pt x="0" y="32"/>
                    <a:pt x="0" y="32"/>
                  </a:cubicBezTo>
                  <a:cubicBezTo>
                    <a:pt x="0" y="35"/>
                    <a:pt x="0" y="35"/>
                    <a:pt x="0" y="35"/>
                  </a:cubicBezTo>
                  <a:cubicBezTo>
                    <a:pt x="0" y="36"/>
                    <a:pt x="0" y="36"/>
                    <a:pt x="0" y="36"/>
                  </a:cubicBezTo>
                  <a:cubicBezTo>
                    <a:pt x="3" y="40"/>
                    <a:pt x="3" y="40"/>
                    <a:pt x="3" y="40"/>
                  </a:cubicBezTo>
                  <a:cubicBezTo>
                    <a:pt x="2" y="41"/>
                    <a:pt x="2" y="41"/>
                    <a:pt x="2" y="41"/>
                  </a:cubicBezTo>
                  <a:cubicBezTo>
                    <a:pt x="1" y="42"/>
                    <a:pt x="1" y="42"/>
                    <a:pt x="1" y="42"/>
                  </a:cubicBezTo>
                  <a:cubicBezTo>
                    <a:pt x="4" y="46"/>
                    <a:pt x="4" y="46"/>
                    <a:pt x="4" y="46"/>
                  </a:cubicBezTo>
                  <a:cubicBezTo>
                    <a:pt x="5" y="47"/>
                    <a:pt x="5" y="47"/>
                    <a:pt x="5" y="47"/>
                  </a:cubicBezTo>
                  <a:cubicBezTo>
                    <a:pt x="7" y="47"/>
                    <a:pt x="7" y="47"/>
                    <a:pt x="7" y="47"/>
                  </a:cubicBezTo>
                  <a:cubicBezTo>
                    <a:pt x="7" y="49"/>
                    <a:pt x="7" y="49"/>
                    <a:pt x="7" y="49"/>
                  </a:cubicBezTo>
                  <a:cubicBezTo>
                    <a:pt x="7" y="50"/>
                    <a:pt x="7" y="50"/>
                    <a:pt x="7" y="50"/>
                  </a:cubicBezTo>
                  <a:cubicBezTo>
                    <a:pt x="7" y="52"/>
                    <a:pt x="7" y="52"/>
                    <a:pt x="7" y="52"/>
                  </a:cubicBezTo>
                  <a:cubicBezTo>
                    <a:pt x="5" y="54"/>
                    <a:pt x="5" y="54"/>
                    <a:pt x="5" y="54"/>
                  </a:cubicBezTo>
                  <a:cubicBezTo>
                    <a:pt x="6" y="56"/>
                    <a:pt x="6" y="56"/>
                    <a:pt x="6" y="56"/>
                  </a:cubicBezTo>
                  <a:cubicBezTo>
                    <a:pt x="4" y="55"/>
                    <a:pt x="4" y="55"/>
                    <a:pt x="4" y="55"/>
                  </a:cubicBezTo>
                  <a:cubicBezTo>
                    <a:pt x="3" y="57"/>
                    <a:pt x="3" y="57"/>
                    <a:pt x="3" y="57"/>
                  </a:cubicBezTo>
                  <a:cubicBezTo>
                    <a:pt x="4" y="58"/>
                    <a:pt x="4" y="58"/>
                    <a:pt x="4" y="58"/>
                  </a:cubicBezTo>
                  <a:cubicBezTo>
                    <a:pt x="3" y="59"/>
                    <a:pt x="3" y="59"/>
                    <a:pt x="3" y="59"/>
                  </a:cubicBezTo>
                  <a:cubicBezTo>
                    <a:pt x="5" y="61"/>
                    <a:pt x="5" y="61"/>
                    <a:pt x="5" y="61"/>
                  </a:cubicBezTo>
                  <a:cubicBezTo>
                    <a:pt x="9" y="62"/>
                    <a:pt x="9" y="62"/>
                    <a:pt x="9" y="62"/>
                  </a:cubicBezTo>
                  <a:cubicBezTo>
                    <a:pt x="11" y="61"/>
                    <a:pt x="11" y="61"/>
                    <a:pt x="11" y="61"/>
                  </a:cubicBezTo>
                  <a:cubicBezTo>
                    <a:pt x="12" y="60"/>
                    <a:pt x="12" y="60"/>
                    <a:pt x="12" y="60"/>
                  </a:cubicBezTo>
                  <a:cubicBezTo>
                    <a:pt x="11" y="59"/>
                    <a:pt x="11" y="59"/>
                    <a:pt x="11" y="59"/>
                  </a:cubicBezTo>
                  <a:cubicBezTo>
                    <a:pt x="11" y="59"/>
                    <a:pt x="11" y="58"/>
                    <a:pt x="12" y="58"/>
                  </a:cubicBezTo>
                  <a:cubicBezTo>
                    <a:pt x="12" y="57"/>
                    <a:pt x="13" y="57"/>
                    <a:pt x="13" y="57"/>
                  </a:cubicBezTo>
                  <a:cubicBezTo>
                    <a:pt x="13" y="58"/>
                    <a:pt x="13" y="58"/>
                    <a:pt x="13" y="58"/>
                  </a:cubicBezTo>
                  <a:cubicBezTo>
                    <a:pt x="16" y="58"/>
                    <a:pt x="16" y="58"/>
                    <a:pt x="16" y="58"/>
                  </a:cubicBezTo>
                  <a:cubicBezTo>
                    <a:pt x="16" y="60"/>
                    <a:pt x="16" y="60"/>
                    <a:pt x="16" y="60"/>
                  </a:cubicBezTo>
                  <a:cubicBezTo>
                    <a:pt x="15" y="61"/>
                    <a:pt x="15" y="61"/>
                    <a:pt x="15" y="61"/>
                  </a:cubicBezTo>
                  <a:cubicBezTo>
                    <a:pt x="14" y="60"/>
                    <a:pt x="14" y="60"/>
                    <a:pt x="14" y="60"/>
                  </a:cubicBezTo>
                  <a:cubicBezTo>
                    <a:pt x="14" y="60"/>
                    <a:pt x="14" y="61"/>
                    <a:pt x="14" y="61"/>
                  </a:cubicBezTo>
                  <a:cubicBezTo>
                    <a:pt x="14" y="61"/>
                    <a:pt x="14" y="64"/>
                    <a:pt x="14" y="64"/>
                  </a:cubicBezTo>
                  <a:cubicBezTo>
                    <a:pt x="14" y="64"/>
                    <a:pt x="14" y="65"/>
                    <a:pt x="13" y="64"/>
                  </a:cubicBezTo>
                  <a:cubicBezTo>
                    <a:pt x="13" y="64"/>
                    <a:pt x="12" y="63"/>
                    <a:pt x="12" y="63"/>
                  </a:cubicBezTo>
                  <a:cubicBezTo>
                    <a:pt x="9" y="62"/>
                    <a:pt x="9" y="62"/>
                    <a:pt x="9" y="62"/>
                  </a:cubicBezTo>
                  <a:cubicBezTo>
                    <a:pt x="8" y="63"/>
                    <a:pt x="8" y="63"/>
                    <a:pt x="8" y="63"/>
                  </a:cubicBezTo>
                  <a:cubicBezTo>
                    <a:pt x="8" y="63"/>
                    <a:pt x="8" y="64"/>
                    <a:pt x="8" y="65"/>
                  </a:cubicBezTo>
                  <a:cubicBezTo>
                    <a:pt x="9" y="65"/>
                    <a:pt x="10" y="65"/>
                    <a:pt x="10" y="65"/>
                  </a:cubicBezTo>
                  <a:cubicBezTo>
                    <a:pt x="10" y="65"/>
                    <a:pt x="12" y="65"/>
                    <a:pt x="12" y="65"/>
                  </a:cubicBezTo>
                  <a:cubicBezTo>
                    <a:pt x="12" y="65"/>
                    <a:pt x="12" y="65"/>
                    <a:pt x="13" y="65"/>
                  </a:cubicBezTo>
                  <a:cubicBezTo>
                    <a:pt x="13" y="65"/>
                    <a:pt x="15" y="65"/>
                    <a:pt x="15" y="65"/>
                  </a:cubicBezTo>
                  <a:cubicBezTo>
                    <a:pt x="15" y="67"/>
                    <a:pt x="15" y="67"/>
                    <a:pt x="15" y="67"/>
                  </a:cubicBezTo>
                  <a:cubicBezTo>
                    <a:pt x="17" y="69"/>
                    <a:pt x="17" y="69"/>
                    <a:pt x="17" y="69"/>
                  </a:cubicBezTo>
                  <a:cubicBezTo>
                    <a:pt x="21" y="69"/>
                    <a:pt x="21" y="69"/>
                    <a:pt x="21" y="69"/>
                  </a:cubicBezTo>
                  <a:cubicBezTo>
                    <a:pt x="22" y="69"/>
                    <a:pt x="22" y="69"/>
                    <a:pt x="22" y="69"/>
                  </a:cubicBezTo>
                  <a:cubicBezTo>
                    <a:pt x="25" y="71"/>
                    <a:pt x="25" y="71"/>
                    <a:pt x="25" y="71"/>
                  </a:cubicBezTo>
                  <a:cubicBezTo>
                    <a:pt x="25" y="71"/>
                    <a:pt x="26" y="73"/>
                    <a:pt x="27" y="73"/>
                  </a:cubicBezTo>
                  <a:cubicBezTo>
                    <a:pt x="27" y="73"/>
                    <a:pt x="28" y="75"/>
                    <a:pt x="28" y="75"/>
                  </a:cubicBezTo>
                  <a:cubicBezTo>
                    <a:pt x="30" y="75"/>
                    <a:pt x="30" y="75"/>
                    <a:pt x="30" y="75"/>
                  </a:cubicBezTo>
                  <a:cubicBezTo>
                    <a:pt x="31" y="75"/>
                    <a:pt x="31" y="75"/>
                    <a:pt x="31" y="75"/>
                  </a:cubicBezTo>
                  <a:cubicBezTo>
                    <a:pt x="31" y="75"/>
                    <a:pt x="32" y="76"/>
                    <a:pt x="32" y="76"/>
                  </a:cubicBezTo>
                  <a:cubicBezTo>
                    <a:pt x="31" y="77"/>
                    <a:pt x="31" y="77"/>
                    <a:pt x="31" y="77"/>
                  </a:cubicBezTo>
                  <a:cubicBezTo>
                    <a:pt x="32" y="79"/>
                    <a:pt x="32" y="79"/>
                    <a:pt x="32" y="79"/>
                  </a:cubicBezTo>
                  <a:cubicBezTo>
                    <a:pt x="34" y="79"/>
                    <a:pt x="34" y="79"/>
                    <a:pt x="34" y="79"/>
                  </a:cubicBezTo>
                  <a:cubicBezTo>
                    <a:pt x="34" y="79"/>
                    <a:pt x="34" y="79"/>
                    <a:pt x="34" y="80"/>
                  </a:cubicBezTo>
                  <a:cubicBezTo>
                    <a:pt x="34" y="80"/>
                    <a:pt x="35" y="82"/>
                    <a:pt x="35" y="82"/>
                  </a:cubicBezTo>
                  <a:cubicBezTo>
                    <a:pt x="35" y="83"/>
                    <a:pt x="35" y="83"/>
                    <a:pt x="35" y="83"/>
                  </a:cubicBezTo>
                  <a:cubicBezTo>
                    <a:pt x="35" y="83"/>
                    <a:pt x="36" y="83"/>
                    <a:pt x="36" y="84"/>
                  </a:cubicBezTo>
                  <a:cubicBezTo>
                    <a:pt x="36" y="84"/>
                    <a:pt x="36" y="84"/>
                    <a:pt x="36" y="85"/>
                  </a:cubicBezTo>
                  <a:cubicBezTo>
                    <a:pt x="37" y="85"/>
                    <a:pt x="39" y="85"/>
                    <a:pt x="39" y="85"/>
                  </a:cubicBezTo>
                  <a:cubicBezTo>
                    <a:pt x="40" y="86"/>
                    <a:pt x="40" y="86"/>
                    <a:pt x="40" y="86"/>
                  </a:cubicBezTo>
                  <a:cubicBezTo>
                    <a:pt x="41" y="87"/>
                    <a:pt x="41" y="87"/>
                    <a:pt x="41" y="87"/>
                  </a:cubicBezTo>
                  <a:lnTo>
                    <a:pt x="42" y="87"/>
                  </a:lnTo>
                  <a:close/>
                </a:path>
              </a:pathLst>
            </a:custGeom>
            <a:grpFill/>
            <a:ln w="38100" cap="rnd" cmpd="sng">
              <a:solidFill>
                <a:schemeClr val="bg1"/>
              </a:solidFill>
              <a:prstDash val="solid"/>
              <a:round/>
            </a:ln>
          </p:spPr>
          <p:txBody>
            <a:bodyPr vert="horz" wrap="square" lIns="91440" tIns="45720" rIns="91440" bIns="45720" numCol="1" anchor="t" anchorCtr="0" compatLnSpc="1"/>
            <a:lstStyle/>
            <a:p>
              <a:endParaRPr lang="en-US" dirty="0">
                <a:latin typeface="Calibri Light" panose="020F0302020204030204"/>
              </a:endParaRPr>
            </a:p>
          </p:txBody>
        </p:sp>
        <p:sp>
          <p:nvSpPr>
            <p:cNvPr id="105" name="Freeform 193"/>
            <p:cNvSpPr/>
            <p:nvPr/>
          </p:nvSpPr>
          <p:spPr bwMode="auto">
            <a:xfrm>
              <a:off x="6017652" y="3676183"/>
              <a:ext cx="241875" cy="205626"/>
            </a:xfrm>
            <a:custGeom>
              <a:avLst/>
              <a:gdLst>
                <a:gd name="T0" fmla="*/ 19 w 106"/>
                <a:gd name="T1" fmla="*/ 90 h 93"/>
                <a:gd name="T2" fmla="*/ 16 w 106"/>
                <a:gd name="T3" fmla="*/ 91 h 93"/>
                <a:gd name="T4" fmla="*/ 14 w 106"/>
                <a:gd name="T5" fmla="*/ 85 h 93"/>
                <a:gd name="T6" fmla="*/ 10 w 106"/>
                <a:gd name="T7" fmla="*/ 83 h 93"/>
                <a:gd name="T8" fmla="*/ 9 w 106"/>
                <a:gd name="T9" fmla="*/ 81 h 93"/>
                <a:gd name="T10" fmla="*/ 5 w 106"/>
                <a:gd name="T11" fmla="*/ 75 h 93"/>
                <a:gd name="T12" fmla="*/ 4 w 106"/>
                <a:gd name="T13" fmla="*/ 72 h 93"/>
                <a:gd name="T14" fmla="*/ 5 w 106"/>
                <a:gd name="T15" fmla="*/ 68 h 93"/>
                <a:gd name="T16" fmla="*/ 3 w 106"/>
                <a:gd name="T17" fmla="*/ 64 h 93"/>
                <a:gd name="T18" fmla="*/ 0 w 106"/>
                <a:gd name="T19" fmla="*/ 59 h 93"/>
                <a:gd name="T20" fmla="*/ 3 w 106"/>
                <a:gd name="T21" fmla="*/ 56 h 93"/>
                <a:gd name="T22" fmla="*/ 2 w 106"/>
                <a:gd name="T23" fmla="*/ 53 h 93"/>
                <a:gd name="T24" fmla="*/ 2 w 106"/>
                <a:gd name="T25" fmla="*/ 49 h 93"/>
                <a:gd name="T26" fmla="*/ 2 w 106"/>
                <a:gd name="T27" fmla="*/ 44 h 93"/>
                <a:gd name="T28" fmla="*/ 3 w 106"/>
                <a:gd name="T29" fmla="*/ 39 h 93"/>
                <a:gd name="T30" fmla="*/ 9 w 106"/>
                <a:gd name="T31" fmla="*/ 39 h 93"/>
                <a:gd name="T32" fmla="*/ 11 w 106"/>
                <a:gd name="T33" fmla="*/ 27 h 93"/>
                <a:gd name="T34" fmla="*/ 23 w 106"/>
                <a:gd name="T35" fmla="*/ 18 h 93"/>
                <a:gd name="T36" fmla="*/ 26 w 106"/>
                <a:gd name="T37" fmla="*/ 21 h 93"/>
                <a:gd name="T38" fmla="*/ 31 w 106"/>
                <a:gd name="T39" fmla="*/ 18 h 93"/>
                <a:gd name="T40" fmla="*/ 42 w 106"/>
                <a:gd name="T41" fmla="*/ 10 h 93"/>
                <a:gd name="T42" fmla="*/ 46 w 106"/>
                <a:gd name="T43" fmla="*/ 11 h 93"/>
                <a:gd name="T44" fmla="*/ 52 w 106"/>
                <a:gd name="T45" fmla="*/ 6 h 93"/>
                <a:gd name="T46" fmla="*/ 57 w 106"/>
                <a:gd name="T47" fmla="*/ 4 h 93"/>
                <a:gd name="T48" fmla="*/ 62 w 106"/>
                <a:gd name="T49" fmla="*/ 3 h 93"/>
                <a:gd name="T50" fmla="*/ 68 w 106"/>
                <a:gd name="T51" fmla="*/ 1 h 93"/>
                <a:gd name="T52" fmla="*/ 73 w 106"/>
                <a:gd name="T53" fmla="*/ 0 h 93"/>
                <a:gd name="T54" fmla="*/ 94 w 106"/>
                <a:gd name="T55" fmla="*/ 15 h 93"/>
                <a:gd name="T56" fmla="*/ 105 w 106"/>
                <a:gd name="T57" fmla="*/ 30 h 93"/>
                <a:gd name="T58" fmla="*/ 106 w 106"/>
                <a:gd name="T59" fmla="*/ 48 h 93"/>
                <a:gd name="T60" fmla="*/ 97 w 106"/>
                <a:gd name="T61" fmla="*/ 51 h 93"/>
                <a:gd name="T62" fmla="*/ 93 w 106"/>
                <a:gd name="T63" fmla="*/ 64 h 93"/>
                <a:gd name="T64" fmla="*/ 72 w 106"/>
                <a:gd name="T65" fmla="*/ 68 h 93"/>
                <a:gd name="T66" fmla="*/ 63 w 106"/>
                <a:gd name="T67" fmla="*/ 76 h 93"/>
                <a:gd name="T68" fmla="*/ 53 w 106"/>
                <a:gd name="T69" fmla="*/ 85 h 93"/>
                <a:gd name="T70" fmla="*/ 41 w 106"/>
                <a:gd name="T71" fmla="*/ 87 h 93"/>
                <a:gd name="T72" fmla="*/ 29 w 106"/>
                <a:gd name="T73" fmla="*/ 90 h 93"/>
                <a:gd name="T74" fmla="*/ 28 w 106"/>
                <a:gd name="T75" fmla="*/ 93 h 93"/>
                <a:gd name="T76" fmla="*/ 27 w 106"/>
                <a:gd name="T77" fmla="*/ 92 h 93"/>
                <a:gd name="T78" fmla="*/ 23 w 106"/>
                <a:gd name="T79" fmla="*/ 91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06" h="93">
                  <a:moveTo>
                    <a:pt x="21" y="90"/>
                  </a:moveTo>
                  <a:cubicBezTo>
                    <a:pt x="21" y="90"/>
                    <a:pt x="20" y="90"/>
                    <a:pt x="19" y="90"/>
                  </a:cubicBezTo>
                  <a:cubicBezTo>
                    <a:pt x="18" y="90"/>
                    <a:pt x="17" y="92"/>
                    <a:pt x="16" y="92"/>
                  </a:cubicBezTo>
                  <a:cubicBezTo>
                    <a:pt x="16" y="92"/>
                    <a:pt x="16" y="92"/>
                    <a:pt x="16" y="91"/>
                  </a:cubicBezTo>
                  <a:cubicBezTo>
                    <a:pt x="16" y="90"/>
                    <a:pt x="16" y="90"/>
                    <a:pt x="15" y="89"/>
                  </a:cubicBezTo>
                  <a:cubicBezTo>
                    <a:pt x="15" y="88"/>
                    <a:pt x="15" y="86"/>
                    <a:pt x="14" y="85"/>
                  </a:cubicBezTo>
                  <a:cubicBezTo>
                    <a:pt x="13" y="84"/>
                    <a:pt x="13" y="83"/>
                    <a:pt x="13" y="83"/>
                  </a:cubicBezTo>
                  <a:cubicBezTo>
                    <a:pt x="13" y="83"/>
                    <a:pt x="11" y="83"/>
                    <a:pt x="10" y="83"/>
                  </a:cubicBezTo>
                  <a:cubicBezTo>
                    <a:pt x="10" y="83"/>
                    <a:pt x="9" y="83"/>
                    <a:pt x="9" y="83"/>
                  </a:cubicBezTo>
                  <a:cubicBezTo>
                    <a:pt x="9" y="83"/>
                    <a:pt x="8" y="81"/>
                    <a:pt x="9" y="81"/>
                  </a:cubicBezTo>
                  <a:cubicBezTo>
                    <a:pt x="9" y="80"/>
                    <a:pt x="8" y="79"/>
                    <a:pt x="7" y="78"/>
                  </a:cubicBezTo>
                  <a:cubicBezTo>
                    <a:pt x="7" y="78"/>
                    <a:pt x="5" y="75"/>
                    <a:pt x="5" y="75"/>
                  </a:cubicBezTo>
                  <a:cubicBezTo>
                    <a:pt x="5" y="75"/>
                    <a:pt x="4" y="75"/>
                    <a:pt x="4" y="74"/>
                  </a:cubicBezTo>
                  <a:cubicBezTo>
                    <a:pt x="4" y="73"/>
                    <a:pt x="4" y="72"/>
                    <a:pt x="4" y="72"/>
                  </a:cubicBezTo>
                  <a:cubicBezTo>
                    <a:pt x="3" y="70"/>
                    <a:pt x="3" y="70"/>
                    <a:pt x="3" y="70"/>
                  </a:cubicBezTo>
                  <a:cubicBezTo>
                    <a:pt x="3" y="70"/>
                    <a:pt x="5" y="69"/>
                    <a:pt x="5" y="68"/>
                  </a:cubicBezTo>
                  <a:cubicBezTo>
                    <a:pt x="5" y="68"/>
                    <a:pt x="6" y="67"/>
                    <a:pt x="5" y="66"/>
                  </a:cubicBezTo>
                  <a:cubicBezTo>
                    <a:pt x="5" y="65"/>
                    <a:pt x="3" y="64"/>
                    <a:pt x="3" y="64"/>
                  </a:cubicBezTo>
                  <a:cubicBezTo>
                    <a:pt x="2" y="63"/>
                    <a:pt x="1" y="62"/>
                    <a:pt x="0" y="61"/>
                  </a:cubicBezTo>
                  <a:cubicBezTo>
                    <a:pt x="0" y="60"/>
                    <a:pt x="0" y="59"/>
                    <a:pt x="0" y="59"/>
                  </a:cubicBezTo>
                  <a:cubicBezTo>
                    <a:pt x="0" y="59"/>
                    <a:pt x="0" y="58"/>
                    <a:pt x="1" y="58"/>
                  </a:cubicBezTo>
                  <a:cubicBezTo>
                    <a:pt x="2" y="57"/>
                    <a:pt x="3" y="57"/>
                    <a:pt x="3" y="56"/>
                  </a:cubicBezTo>
                  <a:cubicBezTo>
                    <a:pt x="3" y="56"/>
                    <a:pt x="4" y="56"/>
                    <a:pt x="4" y="55"/>
                  </a:cubicBezTo>
                  <a:cubicBezTo>
                    <a:pt x="3" y="54"/>
                    <a:pt x="2" y="53"/>
                    <a:pt x="2" y="53"/>
                  </a:cubicBezTo>
                  <a:cubicBezTo>
                    <a:pt x="3" y="50"/>
                    <a:pt x="3" y="50"/>
                    <a:pt x="3" y="50"/>
                  </a:cubicBezTo>
                  <a:cubicBezTo>
                    <a:pt x="2" y="49"/>
                    <a:pt x="2" y="49"/>
                    <a:pt x="2" y="49"/>
                  </a:cubicBezTo>
                  <a:cubicBezTo>
                    <a:pt x="2" y="45"/>
                    <a:pt x="2" y="45"/>
                    <a:pt x="2" y="45"/>
                  </a:cubicBezTo>
                  <a:cubicBezTo>
                    <a:pt x="2" y="44"/>
                    <a:pt x="2" y="44"/>
                    <a:pt x="2" y="44"/>
                  </a:cubicBezTo>
                  <a:cubicBezTo>
                    <a:pt x="2" y="44"/>
                    <a:pt x="3" y="42"/>
                    <a:pt x="3" y="42"/>
                  </a:cubicBezTo>
                  <a:cubicBezTo>
                    <a:pt x="3" y="41"/>
                    <a:pt x="3" y="39"/>
                    <a:pt x="3" y="39"/>
                  </a:cubicBezTo>
                  <a:cubicBezTo>
                    <a:pt x="3" y="39"/>
                    <a:pt x="3" y="39"/>
                    <a:pt x="3" y="39"/>
                  </a:cubicBezTo>
                  <a:cubicBezTo>
                    <a:pt x="5" y="40"/>
                    <a:pt x="8" y="39"/>
                    <a:pt x="9" y="39"/>
                  </a:cubicBezTo>
                  <a:cubicBezTo>
                    <a:pt x="11" y="39"/>
                    <a:pt x="11" y="36"/>
                    <a:pt x="10" y="33"/>
                  </a:cubicBezTo>
                  <a:cubicBezTo>
                    <a:pt x="10" y="31"/>
                    <a:pt x="11" y="29"/>
                    <a:pt x="11" y="27"/>
                  </a:cubicBezTo>
                  <a:cubicBezTo>
                    <a:pt x="12" y="25"/>
                    <a:pt x="15" y="24"/>
                    <a:pt x="18" y="22"/>
                  </a:cubicBezTo>
                  <a:cubicBezTo>
                    <a:pt x="20" y="20"/>
                    <a:pt x="20" y="18"/>
                    <a:pt x="23" y="18"/>
                  </a:cubicBezTo>
                  <a:cubicBezTo>
                    <a:pt x="23" y="18"/>
                    <a:pt x="24" y="18"/>
                    <a:pt x="25" y="19"/>
                  </a:cubicBezTo>
                  <a:cubicBezTo>
                    <a:pt x="25" y="19"/>
                    <a:pt x="25" y="20"/>
                    <a:pt x="26" y="21"/>
                  </a:cubicBezTo>
                  <a:cubicBezTo>
                    <a:pt x="26" y="21"/>
                    <a:pt x="26" y="21"/>
                    <a:pt x="27" y="21"/>
                  </a:cubicBezTo>
                  <a:cubicBezTo>
                    <a:pt x="29" y="24"/>
                    <a:pt x="31" y="26"/>
                    <a:pt x="31" y="18"/>
                  </a:cubicBezTo>
                  <a:cubicBezTo>
                    <a:pt x="32" y="11"/>
                    <a:pt x="37" y="13"/>
                    <a:pt x="41" y="11"/>
                  </a:cubicBezTo>
                  <a:cubicBezTo>
                    <a:pt x="41" y="11"/>
                    <a:pt x="41" y="11"/>
                    <a:pt x="42" y="10"/>
                  </a:cubicBezTo>
                  <a:cubicBezTo>
                    <a:pt x="43" y="11"/>
                    <a:pt x="44" y="11"/>
                    <a:pt x="45" y="11"/>
                  </a:cubicBezTo>
                  <a:cubicBezTo>
                    <a:pt x="46" y="11"/>
                    <a:pt x="46" y="11"/>
                    <a:pt x="46" y="11"/>
                  </a:cubicBezTo>
                  <a:cubicBezTo>
                    <a:pt x="46" y="11"/>
                    <a:pt x="49" y="7"/>
                    <a:pt x="49" y="7"/>
                  </a:cubicBezTo>
                  <a:cubicBezTo>
                    <a:pt x="50" y="7"/>
                    <a:pt x="52" y="6"/>
                    <a:pt x="52" y="6"/>
                  </a:cubicBezTo>
                  <a:cubicBezTo>
                    <a:pt x="54" y="3"/>
                    <a:pt x="54" y="3"/>
                    <a:pt x="54" y="3"/>
                  </a:cubicBezTo>
                  <a:cubicBezTo>
                    <a:pt x="54" y="3"/>
                    <a:pt x="56" y="4"/>
                    <a:pt x="57" y="4"/>
                  </a:cubicBezTo>
                  <a:cubicBezTo>
                    <a:pt x="58" y="4"/>
                    <a:pt x="59" y="4"/>
                    <a:pt x="61" y="4"/>
                  </a:cubicBezTo>
                  <a:cubicBezTo>
                    <a:pt x="62" y="3"/>
                    <a:pt x="62" y="3"/>
                    <a:pt x="62" y="3"/>
                  </a:cubicBezTo>
                  <a:cubicBezTo>
                    <a:pt x="62" y="3"/>
                    <a:pt x="64" y="1"/>
                    <a:pt x="66" y="1"/>
                  </a:cubicBezTo>
                  <a:cubicBezTo>
                    <a:pt x="68" y="0"/>
                    <a:pt x="68" y="1"/>
                    <a:pt x="68" y="1"/>
                  </a:cubicBezTo>
                  <a:cubicBezTo>
                    <a:pt x="68" y="1"/>
                    <a:pt x="71" y="1"/>
                    <a:pt x="73" y="1"/>
                  </a:cubicBezTo>
                  <a:cubicBezTo>
                    <a:pt x="73" y="1"/>
                    <a:pt x="73" y="0"/>
                    <a:pt x="73" y="0"/>
                  </a:cubicBezTo>
                  <a:cubicBezTo>
                    <a:pt x="76" y="2"/>
                    <a:pt x="76" y="5"/>
                    <a:pt x="79" y="8"/>
                  </a:cubicBezTo>
                  <a:cubicBezTo>
                    <a:pt x="83" y="12"/>
                    <a:pt x="87" y="11"/>
                    <a:pt x="94" y="15"/>
                  </a:cubicBezTo>
                  <a:cubicBezTo>
                    <a:pt x="94" y="16"/>
                    <a:pt x="98" y="19"/>
                    <a:pt x="99" y="22"/>
                  </a:cubicBezTo>
                  <a:cubicBezTo>
                    <a:pt x="100" y="26"/>
                    <a:pt x="104" y="26"/>
                    <a:pt x="105" y="30"/>
                  </a:cubicBezTo>
                  <a:cubicBezTo>
                    <a:pt x="105" y="33"/>
                    <a:pt x="103" y="34"/>
                    <a:pt x="103" y="37"/>
                  </a:cubicBezTo>
                  <a:cubicBezTo>
                    <a:pt x="103" y="40"/>
                    <a:pt x="105" y="47"/>
                    <a:pt x="106" y="48"/>
                  </a:cubicBezTo>
                  <a:cubicBezTo>
                    <a:pt x="106" y="48"/>
                    <a:pt x="106" y="49"/>
                    <a:pt x="106" y="49"/>
                  </a:cubicBezTo>
                  <a:cubicBezTo>
                    <a:pt x="97" y="51"/>
                    <a:pt x="97" y="51"/>
                    <a:pt x="97" y="51"/>
                  </a:cubicBezTo>
                  <a:cubicBezTo>
                    <a:pt x="98" y="60"/>
                    <a:pt x="98" y="60"/>
                    <a:pt x="98" y="60"/>
                  </a:cubicBezTo>
                  <a:cubicBezTo>
                    <a:pt x="93" y="64"/>
                    <a:pt x="93" y="64"/>
                    <a:pt x="93" y="64"/>
                  </a:cubicBezTo>
                  <a:cubicBezTo>
                    <a:pt x="93" y="64"/>
                    <a:pt x="81" y="66"/>
                    <a:pt x="80" y="66"/>
                  </a:cubicBezTo>
                  <a:cubicBezTo>
                    <a:pt x="79" y="66"/>
                    <a:pt x="74" y="67"/>
                    <a:pt x="72" y="68"/>
                  </a:cubicBezTo>
                  <a:cubicBezTo>
                    <a:pt x="70" y="68"/>
                    <a:pt x="67" y="70"/>
                    <a:pt x="66" y="70"/>
                  </a:cubicBezTo>
                  <a:cubicBezTo>
                    <a:pt x="64" y="71"/>
                    <a:pt x="63" y="76"/>
                    <a:pt x="63" y="76"/>
                  </a:cubicBezTo>
                  <a:cubicBezTo>
                    <a:pt x="63" y="76"/>
                    <a:pt x="60" y="80"/>
                    <a:pt x="59" y="81"/>
                  </a:cubicBezTo>
                  <a:cubicBezTo>
                    <a:pt x="58" y="82"/>
                    <a:pt x="53" y="85"/>
                    <a:pt x="53" y="85"/>
                  </a:cubicBezTo>
                  <a:cubicBezTo>
                    <a:pt x="53" y="85"/>
                    <a:pt x="48" y="85"/>
                    <a:pt x="47" y="85"/>
                  </a:cubicBezTo>
                  <a:cubicBezTo>
                    <a:pt x="45" y="85"/>
                    <a:pt x="43" y="87"/>
                    <a:pt x="41" y="87"/>
                  </a:cubicBezTo>
                  <a:cubicBezTo>
                    <a:pt x="38" y="88"/>
                    <a:pt x="36" y="89"/>
                    <a:pt x="35" y="89"/>
                  </a:cubicBezTo>
                  <a:cubicBezTo>
                    <a:pt x="34" y="89"/>
                    <a:pt x="29" y="90"/>
                    <a:pt x="29" y="90"/>
                  </a:cubicBezTo>
                  <a:cubicBezTo>
                    <a:pt x="29" y="93"/>
                    <a:pt x="29" y="93"/>
                    <a:pt x="29" y="93"/>
                  </a:cubicBezTo>
                  <a:cubicBezTo>
                    <a:pt x="29" y="93"/>
                    <a:pt x="28" y="93"/>
                    <a:pt x="28" y="93"/>
                  </a:cubicBezTo>
                  <a:cubicBezTo>
                    <a:pt x="28" y="93"/>
                    <a:pt x="28" y="93"/>
                    <a:pt x="27" y="93"/>
                  </a:cubicBezTo>
                  <a:cubicBezTo>
                    <a:pt x="27" y="92"/>
                    <a:pt x="27" y="92"/>
                    <a:pt x="27" y="92"/>
                  </a:cubicBezTo>
                  <a:cubicBezTo>
                    <a:pt x="25" y="90"/>
                    <a:pt x="25" y="90"/>
                    <a:pt x="25" y="90"/>
                  </a:cubicBezTo>
                  <a:cubicBezTo>
                    <a:pt x="25" y="90"/>
                    <a:pt x="24" y="91"/>
                    <a:pt x="23" y="91"/>
                  </a:cubicBezTo>
                  <a:cubicBezTo>
                    <a:pt x="22" y="91"/>
                    <a:pt x="22" y="90"/>
                    <a:pt x="21" y="90"/>
                  </a:cubicBezTo>
                  <a:close/>
                </a:path>
              </a:pathLst>
            </a:custGeom>
            <a:grpFill/>
            <a:ln w="38100" cap="rnd" cmpd="sng">
              <a:solidFill>
                <a:schemeClr val="bg1"/>
              </a:solidFill>
              <a:prstDash val="solid"/>
              <a:round/>
            </a:ln>
          </p:spPr>
          <p:txBody>
            <a:bodyPr vert="horz" wrap="square" lIns="91440" tIns="45720" rIns="91440" bIns="45720" numCol="1" anchor="t" anchorCtr="0" compatLnSpc="1"/>
            <a:lstStyle/>
            <a:p>
              <a:endParaRPr lang="en-US" dirty="0">
                <a:latin typeface="Calibri Light" panose="020F0302020204030204"/>
              </a:endParaRPr>
            </a:p>
          </p:txBody>
        </p:sp>
        <p:sp>
          <p:nvSpPr>
            <p:cNvPr id="106" name="Freeform 47"/>
            <p:cNvSpPr/>
            <p:nvPr/>
          </p:nvSpPr>
          <p:spPr bwMode="auto">
            <a:xfrm>
              <a:off x="5588874" y="2851550"/>
              <a:ext cx="445269" cy="240785"/>
            </a:xfrm>
            <a:custGeom>
              <a:avLst/>
              <a:gdLst>
                <a:gd name="T0" fmla="*/ 32 w 195"/>
                <a:gd name="T1" fmla="*/ 49 h 109"/>
                <a:gd name="T2" fmla="*/ 40 w 195"/>
                <a:gd name="T3" fmla="*/ 37 h 109"/>
                <a:gd name="T4" fmla="*/ 47 w 195"/>
                <a:gd name="T5" fmla="*/ 25 h 109"/>
                <a:gd name="T6" fmla="*/ 53 w 195"/>
                <a:gd name="T7" fmla="*/ 15 h 109"/>
                <a:gd name="T8" fmla="*/ 64 w 195"/>
                <a:gd name="T9" fmla="*/ 13 h 109"/>
                <a:gd name="T10" fmla="*/ 71 w 195"/>
                <a:gd name="T11" fmla="*/ 17 h 109"/>
                <a:gd name="T12" fmla="*/ 78 w 195"/>
                <a:gd name="T13" fmla="*/ 8 h 109"/>
                <a:gd name="T14" fmla="*/ 87 w 195"/>
                <a:gd name="T15" fmla="*/ 10 h 109"/>
                <a:gd name="T16" fmla="*/ 96 w 195"/>
                <a:gd name="T17" fmla="*/ 14 h 109"/>
                <a:gd name="T18" fmla="*/ 97 w 195"/>
                <a:gd name="T19" fmla="*/ 22 h 109"/>
                <a:gd name="T20" fmla="*/ 102 w 195"/>
                <a:gd name="T21" fmla="*/ 23 h 109"/>
                <a:gd name="T22" fmla="*/ 106 w 195"/>
                <a:gd name="T23" fmla="*/ 23 h 109"/>
                <a:gd name="T24" fmla="*/ 108 w 195"/>
                <a:gd name="T25" fmla="*/ 20 h 109"/>
                <a:gd name="T26" fmla="*/ 111 w 195"/>
                <a:gd name="T27" fmla="*/ 15 h 109"/>
                <a:gd name="T28" fmla="*/ 114 w 195"/>
                <a:gd name="T29" fmla="*/ 12 h 109"/>
                <a:gd name="T30" fmla="*/ 118 w 195"/>
                <a:gd name="T31" fmla="*/ 9 h 109"/>
                <a:gd name="T32" fmla="*/ 123 w 195"/>
                <a:gd name="T33" fmla="*/ 9 h 109"/>
                <a:gd name="T34" fmla="*/ 126 w 195"/>
                <a:gd name="T35" fmla="*/ 8 h 109"/>
                <a:gd name="T36" fmla="*/ 131 w 195"/>
                <a:gd name="T37" fmla="*/ 9 h 109"/>
                <a:gd name="T38" fmla="*/ 135 w 195"/>
                <a:gd name="T39" fmla="*/ 11 h 109"/>
                <a:gd name="T40" fmla="*/ 142 w 195"/>
                <a:gd name="T41" fmla="*/ 7 h 109"/>
                <a:gd name="T42" fmla="*/ 145 w 195"/>
                <a:gd name="T43" fmla="*/ 4 h 109"/>
                <a:gd name="T44" fmla="*/ 148 w 195"/>
                <a:gd name="T45" fmla="*/ 1 h 109"/>
                <a:gd name="T46" fmla="*/ 154 w 195"/>
                <a:gd name="T47" fmla="*/ 2 h 109"/>
                <a:gd name="T48" fmla="*/ 162 w 195"/>
                <a:gd name="T49" fmla="*/ 1 h 109"/>
                <a:gd name="T50" fmla="*/ 168 w 195"/>
                <a:gd name="T51" fmla="*/ 1 h 109"/>
                <a:gd name="T52" fmla="*/ 173 w 195"/>
                <a:gd name="T53" fmla="*/ 4 h 109"/>
                <a:gd name="T54" fmla="*/ 175 w 195"/>
                <a:gd name="T55" fmla="*/ 9 h 109"/>
                <a:gd name="T56" fmla="*/ 183 w 195"/>
                <a:gd name="T57" fmla="*/ 10 h 109"/>
                <a:gd name="T58" fmla="*/ 187 w 195"/>
                <a:gd name="T59" fmla="*/ 11 h 109"/>
                <a:gd name="T60" fmla="*/ 195 w 195"/>
                <a:gd name="T61" fmla="*/ 12 h 109"/>
                <a:gd name="T62" fmla="*/ 193 w 195"/>
                <a:gd name="T63" fmla="*/ 20 h 109"/>
                <a:gd name="T64" fmla="*/ 192 w 195"/>
                <a:gd name="T65" fmla="*/ 27 h 109"/>
                <a:gd name="T66" fmla="*/ 191 w 195"/>
                <a:gd name="T67" fmla="*/ 33 h 109"/>
                <a:gd name="T68" fmla="*/ 188 w 195"/>
                <a:gd name="T69" fmla="*/ 39 h 109"/>
                <a:gd name="T70" fmla="*/ 188 w 195"/>
                <a:gd name="T71" fmla="*/ 47 h 109"/>
                <a:gd name="T72" fmla="*/ 186 w 195"/>
                <a:gd name="T73" fmla="*/ 52 h 109"/>
                <a:gd name="T74" fmla="*/ 169 w 195"/>
                <a:gd name="T75" fmla="*/ 49 h 109"/>
                <a:gd name="T76" fmla="*/ 146 w 195"/>
                <a:gd name="T77" fmla="*/ 50 h 109"/>
                <a:gd name="T78" fmla="*/ 126 w 195"/>
                <a:gd name="T79" fmla="*/ 70 h 109"/>
                <a:gd name="T80" fmla="*/ 110 w 195"/>
                <a:gd name="T81" fmla="*/ 78 h 109"/>
                <a:gd name="T82" fmla="*/ 94 w 195"/>
                <a:gd name="T83" fmla="*/ 85 h 109"/>
                <a:gd name="T84" fmla="*/ 73 w 195"/>
                <a:gd name="T85" fmla="*/ 96 h 109"/>
                <a:gd name="T86" fmla="*/ 47 w 195"/>
                <a:gd name="T87" fmla="*/ 107 h 109"/>
                <a:gd name="T88" fmla="*/ 22 w 195"/>
                <a:gd name="T89" fmla="*/ 98 h 109"/>
                <a:gd name="T90" fmla="*/ 14 w 195"/>
                <a:gd name="T91" fmla="*/ 102 h 109"/>
                <a:gd name="T92" fmla="*/ 4 w 195"/>
                <a:gd name="T93" fmla="*/ 88 h 109"/>
                <a:gd name="T94" fmla="*/ 0 w 195"/>
                <a:gd name="T95" fmla="*/ 84 h 109"/>
                <a:gd name="T96" fmla="*/ 2 w 195"/>
                <a:gd name="T97" fmla="*/ 75 h 109"/>
                <a:gd name="T98" fmla="*/ 3 w 195"/>
                <a:gd name="T99" fmla="*/ 68 h 109"/>
                <a:gd name="T100" fmla="*/ 5 w 195"/>
                <a:gd name="T101" fmla="*/ 60 h 109"/>
                <a:gd name="T102" fmla="*/ 9 w 195"/>
                <a:gd name="T103" fmla="*/ 55 h 109"/>
                <a:gd name="T104" fmla="*/ 16 w 195"/>
                <a:gd name="T105" fmla="*/ 57 h 109"/>
                <a:gd name="T106" fmla="*/ 22 w 195"/>
                <a:gd name="T107" fmla="*/ 56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95" h="109">
                  <a:moveTo>
                    <a:pt x="26" y="54"/>
                  </a:moveTo>
                  <a:cubicBezTo>
                    <a:pt x="29" y="52"/>
                    <a:pt x="29" y="52"/>
                    <a:pt x="29" y="52"/>
                  </a:cubicBezTo>
                  <a:cubicBezTo>
                    <a:pt x="29" y="52"/>
                    <a:pt x="29" y="49"/>
                    <a:pt x="30" y="50"/>
                  </a:cubicBezTo>
                  <a:cubicBezTo>
                    <a:pt x="30" y="50"/>
                    <a:pt x="32" y="49"/>
                    <a:pt x="32" y="49"/>
                  </a:cubicBezTo>
                  <a:cubicBezTo>
                    <a:pt x="33" y="47"/>
                    <a:pt x="33" y="47"/>
                    <a:pt x="33" y="47"/>
                  </a:cubicBezTo>
                  <a:cubicBezTo>
                    <a:pt x="34" y="44"/>
                    <a:pt x="34" y="44"/>
                    <a:pt x="34" y="44"/>
                  </a:cubicBezTo>
                  <a:cubicBezTo>
                    <a:pt x="39" y="42"/>
                    <a:pt x="39" y="42"/>
                    <a:pt x="39" y="42"/>
                  </a:cubicBezTo>
                  <a:cubicBezTo>
                    <a:pt x="40" y="37"/>
                    <a:pt x="40" y="37"/>
                    <a:pt x="40" y="37"/>
                  </a:cubicBezTo>
                  <a:cubicBezTo>
                    <a:pt x="39" y="34"/>
                    <a:pt x="39" y="34"/>
                    <a:pt x="39" y="34"/>
                  </a:cubicBezTo>
                  <a:cubicBezTo>
                    <a:pt x="39" y="34"/>
                    <a:pt x="39" y="30"/>
                    <a:pt x="40" y="30"/>
                  </a:cubicBezTo>
                  <a:cubicBezTo>
                    <a:pt x="41" y="30"/>
                    <a:pt x="44" y="28"/>
                    <a:pt x="44" y="28"/>
                  </a:cubicBezTo>
                  <a:cubicBezTo>
                    <a:pt x="47" y="25"/>
                    <a:pt x="47" y="25"/>
                    <a:pt x="47" y="25"/>
                  </a:cubicBezTo>
                  <a:cubicBezTo>
                    <a:pt x="47" y="23"/>
                    <a:pt x="47" y="23"/>
                    <a:pt x="47" y="23"/>
                  </a:cubicBezTo>
                  <a:cubicBezTo>
                    <a:pt x="49" y="19"/>
                    <a:pt x="49" y="19"/>
                    <a:pt x="49" y="19"/>
                  </a:cubicBezTo>
                  <a:cubicBezTo>
                    <a:pt x="51" y="17"/>
                    <a:pt x="51" y="17"/>
                    <a:pt x="51" y="17"/>
                  </a:cubicBezTo>
                  <a:cubicBezTo>
                    <a:pt x="53" y="15"/>
                    <a:pt x="53" y="15"/>
                    <a:pt x="53" y="15"/>
                  </a:cubicBezTo>
                  <a:cubicBezTo>
                    <a:pt x="56" y="14"/>
                    <a:pt x="56" y="14"/>
                    <a:pt x="56" y="14"/>
                  </a:cubicBezTo>
                  <a:cubicBezTo>
                    <a:pt x="56" y="14"/>
                    <a:pt x="57" y="14"/>
                    <a:pt x="58" y="14"/>
                  </a:cubicBezTo>
                  <a:cubicBezTo>
                    <a:pt x="59" y="14"/>
                    <a:pt x="60" y="13"/>
                    <a:pt x="60" y="13"/>
                  </a:cubicBezTo>
                  <a:cubicBezTo>
                    <a:pt x="61" y="13"/>
                    <a:pt x="64" y="13"/>
                    <a:pt x="64" y="13"/>
                  </a:cubicBezTo>
                  <a:cubicBezTo>
                    <a:pt x="64" y="13"/>
                    <a:pt x="66" y="11"/>
                    <a:pt x="66" y="12"/>
                  </a:cubicBezTo>
                  <a:cubicBezTo>
                    <a:pt x="66" y="14"/>
                    <a:pt x="66" y="15"/>
                    <a:pt x="66" y="15"/>
                  </a:cubicBezTo>
                  <a:cubicBezTo>
                    <a:pt x="67" y="16"/>
                    <a:pt x="68" y="18"/>
                    <a:pt x="68" y="18"/>
                  </a:cubicBezTo>
                  <a:cubicBezTo>
                    <a:pt x="68" y="18"/>
                    <a:pt x="70" y="18"/>
                    <a:pt x="71" y="17"/>
                  </a:cubicBezTo>
                  <a:cubicBezTo>
                    <a:pt x="72" y="16"/>
                    <a:pt x="74" y="15"/>
                    <a:pt x="74" y="15"/>
                  </a:cubicBezTo>
                  <a:cubicBezTo>
                    <a:pt x="74" y="15"/>
                    <a:pt x="76" y="17"/>
                    <a:pt x="76" y="16"/>
                  </a:cubicBezTo>
                  <a:cubicBezTo>
                    <a:pt x="76" y="15"/>
                    <a:pt x="76" y="11"/>
                    <a:pt x="76" y="11"/>
                  </a:cubicBezTo>
                  <a:cubicBezTo>
                    <a:pt x="78" y="8"/>
                    <a:pt x="78" y="8"/>
                    <a:pt x="78" y="8"/>
                  </a:cubicBezTo>
                  <a:cubicBezTo>
                    <a:pt x="78" y="8"/>
                    <a:pt x="80" y="8"/>
                    <a:pt x="80" y="7"/>
                  </a:cubicBezTo>
                  <a:cubicBezTo>
                    <a:pt x="80" y="6"/>
                    <a:pt x="82" y="4"/>
                    <a:pt x="82" y="4"/>
                  </a:cubicBezTo>
                  <a:cubicBezTo>
                    <a:pt x="85" y="4"/>
                    <a:pt x="85" y="4"/>
                    <a:pt x="85" y="4"/>
                  </a:cubicBezTo>
                  <a:cubicBezTo>
                    <a:pt x="87" y="10"/>
                    <a:pt x="87" y="10"/>
                    <a:pt x="87" y="10"/>
                  </a:cubicBezTo>
                  <a:cubicBezTo>
                    <a:pt x="90" y="12"/>
                    <a:pt x="90" y="12"/>
                    <a:pt x="90" y="12"/>
                  </a:cubicBezTo>
                  <a:cubicBezTo>
                    <a:pt x="91" y="13"/>
                    <a:pt x="91" y="13"/>
                    <a:pt x="91" y="13"/>
                  </a:cubicBezTo>
                  <a:cubicBezTo>
                    <a:pt x="93" y="14"/>
                    <a:pt x="93" y="14"/>
                    <a:pt x="93" y="14"/>
                  </a:cubicBezTo>
                  <a:cubicBezTo>
                    <a:pt x="96" y="14"/>
                    <a:pt x="96" y="14"/>
                    <a:pt x="96" y="14"/>
                  </a:cubicBezTo>
                  <a:cubicBezTo>
                    <a:pt x="96" y="15"/>
                    <a:pt x="96" y="15"/>
                    <a:pt x="96" y="15"/>
                  </a:cubicBezTo>
                  <a:cubicBezTo>
                    <a:pt x="98" y="17"/>
                    <a:pt x="98" y="17"/>
                    <a:pt x="98" y="17"/>
                  </a:cubicBezTo>
                  <a:cubicBezTo>
                    <a:pt x="99" y="20"/>
                    <a:pt x="99" y="20"/>
                    <a:pt x="99" y="20"/>
                  </a:cubicBezTo>
                  <a:cubicBezTo>
                    <a:pt x="97" y="22"/>
                    <a:pt x="97" y="22"/>
                    <a:pt x="97" y="22"/>
                  </a:cubicBezTo>
                  <a:cubicBezTo>
                    <a:pt x="97" y="23"/>
                    <a:pt x="97" y="23"/>
                    <a:pt x="97" y="23"/>
                  </a:cubicBezTo>
                  <a:cubicBezTo>
                    <a:pt x="98" y="24"/>
                    <a:pt x="98" y="24"/>
                    <a:pt x="98" y="24"/>
                  </a:cubicBezTo>
                  <a:cubicBezTo>
                    <a:pt x="98" y="24"/>
                    <a:pt x="99" y="24"/>
                    <a:pt x="99" y="24"/>
                  </a:cubicBezTo>
                  <a:cubicBezTo>
                    <a:pt x="99" y="24"/>
                    <a:pt x="101" y="23"/>
                    <a:pt x="102" y="23"/>
                  </a:cubicBezTo>
                  <a:cubicBezTo>
                    <a:pt x="102" y="23"/>
                    <a:pt x="102" y="22"/>
                    <a:pt x="102" y="22"/>
                  </a:cubicBezTo>
                  <a:cubicBezTo>
                    <a:pt x="102" y="22"/>
                    <a:pt x="104" y="21"/>
                    <a:pt x="104" y="21"/>
                  </a:cubicBezTo>
                  <a:cubicBezTo>
                    <a:pt x="104" y="21"/>
                    <a:pt x="105" y="21"/>
                    <a:pt x="105" y="21"/>
                  </a:cubicBezTo>
                  <a:cubicBezTo>
                    <a:pt x="105" y="22"/>
                    <a:pt x="106" y="23"/>
                    <a:pt x="106" y="23"/>
                  </a:cubicBezTo>
                  <a:cubicBezTo>
                    <a:pt x="106" y="23"/>
                    <a:pt x="107" y="22"/>
                    <a:pt x="107" y="23"/>
                  </a:cubicBezTo>
                  <a:cubicBezTo>
                    <a:pt x="107" y="23"/>
                    <a:pt x="108" y="23"/>
                    <a:pt x="108" y="23"/>
                  </a:cubicBezTo>
                  <a:cubicBezTo>
                    <a:pt x="108" y="23"/>
                    <a:pt x="108" y="23"/>
                    <a:pt x="108" y="22"/>
                  </a:cubicBezTo>
                  <a:cubicBezTo>
                    <a:pt x="108" y="20"/>
                    <a:pt x="108" y="20"/>
                    <a:pt x="108" y="20"/>
                  </a:cubicBezTo>
                  <a:cubicBezTo>
                    <a:pt x="108" y="19"/>
                    <a:pt x="108" y="18"/>
                    <a:pt x="108" y="18"/>
                  </a:cubicBezTo>
                  <a:cubicBezTo>
                    <a:pt x="109" y="17"/>
                    <a:pt x="109" y="17"/>
                    <a:pt x="109" y="16"/>
                  </a:cubicBezTo>
                  <a:cubicBezTo>
                    <a:pt x="109" y="16"/>
                    <a:pt x="108" y="15"/>
                    <a:pt x="109" y="15"/>
                  </a:cubicBezTo>
                  <a:cubicBezTo>
                    <a:pt x="110" y="15"/>
                    <a:pt x="111" y="15"/>
                    <a:pt x="111" y="15"/>
                  </a:cubicBezTo>
                  <a:cubicBezTo>
                    <a:pt x="111" y="15"/>
                    <a:pt x="111" y="14"/>
                    <a:pt x="111" y="14"/>
                  </a:cubicBezTo>
                  <a:cubicBezTo>
                    <a:pt x="111" y="14"/>
                    <a:pt x="112" y="13"/>
                    <a:pt x="113" y="13"/>
                  </a:cubicBezTo>
                  <a:cubicBezTo>
                    <a:pt x="113" y="13"/>
                    <a:pt x="113" y="14"/>
                    <a:pt x="114" y="13"/>
                  </a:cubicBezTo>
                  <a:cubicBezTo>
                    <a:pt x="115" y="12"/>
                    <a:pt x="114" y="12"/>
                    <a:pt x="114" y="12"/>
                  </a:cubicBezTo>
                  <a:cubicBezTo>
                    <a:pt x="114" y="11"/>
                    <a:pt x="114" y="11"/>
                    <a:pt x="114" y="11"/>
                  </a:cubicBezTo>
                  <a:cubicBezTo>
                    <a:pt x="115" y="10"/>
                    <a:pt x="114" y="11"/>
                    <a:pt x="116" y="11"/>
                  </a:cubicBezTo>
                  <a:cubicBezTo>
                    <a:pt x="117" y="10"/>
                    <a:pt x="118" y="10"/>
                    <a:pt x="118" y="10"/>
                  </a:cubicBezTo>
                  <a:cubicBezTo>
                    <a:pt x="118" y="10"/>
                    <a:pt x="118" y="9"/>
                    <a:pt x="118" y="9"/>
                  </a:cubicBezTo>
                  <a:cubicBezTo>
                    <a:pt x="120" y="8"/>
                    <a:pt x="120" y="8"/>
                    <a:pt x="120" y="8"/>
                  </a:cubicBezTo>
                  <a:cubicBezTo>
                    <a:pt x="120" y="8"/>
                    <a:pt x="120" y="9"/>
                    <a:pt x="120" y="9"/>
                  </a:cubicBezTo>
                  <a:cubicBezTo>
                    <a:pt x="120" y="9"/>
                    <a:pt x="121" y="9"/>
                    <a:pt x="122" y="9"/>
                  </a:cubicBezTo>
                  <a:cubicBezTo>
                    <a:pt x="122" y="9"/>
                    <a:pt x="123" y="10"/>
                    <a:pt x="123" y="9"/>
                  </a:cubicBezTo>
                  <a:cubicBezTo>
                    <a:pt x="123" y="9"/>
                    <a:pt x="124" y="9"/>
                    <a:pt x="124" y="8"/>
                  </a:cubicBezTo>
                  <a:cubicBezTo>
                    <a:pt x="124" y="8"/>
                    <a:pt x="124" y="8"/>
                    <a:pt x="124" y="8"/>
                  </a:cubicBezTo>
                  <a:cubicBezTo>
                    <a:pt x="124" y="8"/>
                    <a:pt x="124" y="7"/>
                    <a:pt x="125" y="7"/>
                  </a:cubicBezTo>
                  <a:cubicBezTo>
                    <a:pt x="126" y="8"/>
                    <a:pt x="125" y="8"/>
                    <a:pt x="126" y="8"/>
                  </a:cubicBezTo>
                  <a:cubicBezTo>
                    <a:pt x="126" y="7"/>
                    <a:pt x="128" y="6"/>
                    <a:pt x="128" y="6"/>
                  </a:cubicBezTo>
                  <a:cubicBezTo>
                    <a:pt x="128" y="6"/>
                    <a:pt x="128" y="6"/>
                    <a:pt x="129" y="8"/>
                  </a:cubicBezTo>
                  <a:cubicBezTo>
                    <a:pt x="129" y="9"/>
                    <a:pt x="130" y="9"/>
                    <a:pt x="131" y="9"/>
                  </a:cubicBezTo>
                  <a:cubicBezTo>
                    <a:pt x="131" y="9"/>
                    <a:pt x="131" y="9"/>
                    <a:pt x="131" y="9"/>
                  </a:cubicBezTo>
                  <a:cubicBezTo>
                    <a:pt x="131" y="10"/>
                    <a:pt x="132" y="11"/>
                    <a:pt x="132" y="11"/>
                  </a:cubicBezTo>
                  <a:cubicBezTo>
                    <a:pt x="133" y="11"/>
                    <a:pt x="133" y="11"/>
                    <a:pt x="133" y="11"/>
                  </a:cubicBezTo>
                  <a:cubicBezTo>
                    <a:pt x="134" y="10"/>
                    <a:pt x="134" y="10"/>
                    <a:pt x="134" y="10"/>
                  </a:cubicBezTo>
                  <a:cubicBezTo>
                    <a:pt x="134" y="10"/>
                    <a:pt x="134" y="11"/>
                    <a:pt x="135" y="11"/>
                  </a:cubicBezTo>
                  <a:cubicBezTo>
                    <a:pt x="136" y="11"/>
                    <a:pt x="137" y="12"/>
                    <a:pt x="137" y="12"/>
                  </a:cubicBezTo>
                  <a:cubicBezTo>
                    <a:pt x="137" y="11"/>
                    <a:pt x="138" y="10"/>
                    <a:pt x="138" y="10"/>
                  </a:cubicBezTo>
                  <a:cubicBezTo>
                    <a:pt x="138" y="9"/>
                    <a:pt x="138" y="9"/>
                    <a:pt x="139" y="8"/>
                  </a:cubicBezTo>
                  <a:cubicBezTo>
                    <a:pt x="139" y="8"/>
                    <a:pt x="142" y="7"/>
                    <a:pt x="142" y="7"/>
                  </a:cubicBezTo>
                  <a:cubicBezTo>
                    <a:pt x="142" y="7"/>
                    <a:pt x="141" y="5"/>
                    <a:pt x="140" y="5"/>
                  </a:cubicBezTo>
                  <a:cubicBezTo>
                    <a:pt x="140" y="5"/>
                    <a:pt x="139" y="4"/>
                    <a:pt x="141" y="3"/>
                  </a:cubicBezTo>
                  <a:cubicBezTo>
                    <a:pt x="142" y="3"/>
                    <a:pt x="143" y="3"/>
                    <a:pt x="143" y="3"/>
                  </a:cubicBezTo>
                  <a:cubicBezTo>
                    <a:pt x="145" y="4"/>
                    <a:pt x="145" y="4"/>
                    <a:pt x="145" y="4"/>
                  </a:cubicBezTo>
                  <a:cubicBezTo>
                    <a:pt x="145" y="3"/>
                    <a:pt x="145" y="3"/>
                    <a:pt x="145" y="3"/>
                  </a:cubicBezTo>
                  <a:cubicBezTo>
                    <a:pt x="146" y="2"/>
                    <a:pt x="146" y="2"/>
                    <a:pt x="146" y="2"/>
                  </a:cubicBezTo>
                  <a:cubicBezTo>
                    <a:pt x="146" y="2"/>
                    <a:pt x="147" y="1"/>
                    <a:pt x="147" y="1"/>
                  </a:cubicBezTo>
                  <a:cubicBezTo>
                    <a:pt x="147" y="1"/>
                    <a:pt x="148" y="1"/>
                    <a:pt x="148" y="1"/>
                  </a:cubicBezTo>
                  <a:cubicBezTo>
                    <a:pt x="149" y="1"/>
                    <a:pt x="150" y="1"/>
                    <a:pt x="150" y="1"/>
                  </a:cubicBezTo>
                  <a:cubicBezTo>
                    <a:pt x="150" y="1"/>
                    <a:pt x="151" y="2"/>
                    <a:pt x="151" y="2"/>
                  </a:cubicBezTo>
                  <a:cubicBezTo>
                    <a:pt x="152" y="2"/>
                    <a:pt x="153" y="2"/>
                    <a:pt x="153" y="2"/>
                  </a:cubicBezTo>
                  <a:cubicBezTo>
                    <a:pt x="153" y="2"/>
                    <a:pt x="154" y="3"/>
                    <a:pt x="154" y="2"/>
                  </a:cubicBezTo>
                  <a:cubicBezTo>
                    <a:pt x="155" y="2"/>
                    <a:pt x="155" y="1"/>
                    <a:pt x="155" y="1"/>
                  </a:cubicBezTo>
                  <a:cubicBezTo>
                    <a:pt x="155" y="1"/>
                    <a:pt x="159" y="0"/>
                    <a:pt x="159" y="0"/>
                  </a:cubicBezTo>
                  <a:cubicBezTo>
                    <a:pt x="159" y="0"/>
                    <a:pt x="160" y="0"/>
                    <a:pt x="160" y="0"/>
                  </a:cubicBezTo>
                  <a:cubicBezTo>
                    <a:pt x="161" y="1"/>
                    <a:pt x="162" y="1"/>
                    <a:pt x="162" y="1"/>
                  </a:cubicBezTo>
                  <a:cubicBezTo>
                    <a:pt x="163" y="1"/>
                    <a:pt x="164" y="2"/>
                    <a:pt x="164" y="2"/>
                  </a:cubicBezTo>
                  <a:cubicBezTo>
                    <a:pt x="165" y="3"/>
                    <a:pt x="166" y="3"/>
                    <a:pt x="166" y="3"/>
                  </a:cubicBezTo>
                  <a:cubicBezTo>
                    <a:pt x="166" y="3"/>
                    <a:pt x="166" y="1"/>
                    <a:pt x="166" y="1"/>
                  </a:cubicBezTo>
                  <a:cubicBezTo>
                    <a:pt x="167" y="1"/>
                    <a:pt x="168" y="1"/>
                    <a:pt x="168" y="1"/>
                  </a:cubicBezTo>
                  <a:cubicBezTo>
                    <a:pt x="169" y="2"/>
                    <a:pt x="169" y="2"/>
                    <a:pt x="169" y="2"/>
                  </a:cubicBezTo>
                  <a:cubicBezTo>
                    <a:pt x="169" y="2"/>
                    <a:pt x="170" y="3"/>
                    <a:pt x="171" y="3"/>
                  </a:cubicBezTo>
                  <a:cubicBezTo>
                    <a:pt x="171" y="3"/>
                    <a:pt x="172" y="2"/>
                    <a:pt x="172" y="2"/>
                  </a:cubicBezTo>
                  <a:cubicBezTo>
                    <a:pt x="172" y="3"/>
                    <a:pt x="173" y="3"/>
                    <a:pt x="173" y="4"/>
                  </a:cubicBezTo>
                  <a:cubicBezTo>
                    <a:pt x="173" y="4"/>
                    <a:pt x="174" y="5"/>
                    <a:pt x="174" y="5"/>
                  </a:cubicBezTo>
                  <a:cubicBezTo>
                    <a:pt x="174" y="6"/>
                    <a:pt x="175" y="6"/>
                    <a:pt x="175" y="6"/>
                  </a:cubicBezTo>
                  <a:cubicBezTo>
                    <a:pt x="175" y="7"/>
                    <a:pt x="175" y="8"/>
                    <a:pt x="175" y="8"/>
                  </a:cubicBezTo>
                  <a:cubicBezTo>
                    <a:pt x="175" y="8"/>
                    <a:pt x="175" y="8"/>
                    <a:pt x="175" y="9"/>
                  </a:cubicBezTo>
                  <a:cubicBezTo>
                    <a:pt x="176" y="9"/>
                    <a:pt x="179" y="9"/>
                    <a:pt x="179" y="9"/>
                  </a:cubicBezTo>
                  <a:cubicBezTo>
                    <a:pt x="179" y="9"/>
                    <a:pt x="180" y="9"/>
                    <a:pt x="180" y="10"/>
                  </a:cubicBezTo>
                  <a:cubicBezTo>
                    <a:pt x="180" y="10"/>
                    <a:pt x="182" y="10"/>
                    <a:pt x="182" y="10"/>
                  </a:cubicBezTo>
                  <a:cubicBezTo>
                    <a:pt x="182" y="10"/>
                    <a:pt x="183" y="9"/>
                    <a:pt x="183" y="10"/>
                  </a:cubicBezTo>
                  <a:cubicBezTo>
                    <a:pt x="183" y="10"/>
                    <a:pt x="183" y="11"/>
                    <a:pt x="183" y="11"/>
                  </a:cubicBezTo>
                  <a:cubicBezTo>
                    <a:pt x="185" y="11"/>
                    <a:pt x="185" y="11"/>
                    <a:pt x="185" y="11"/>
                  </a:cubicBezTo>
                  <a:cubicBezTo>
                    <a:pt x="186" y="11"/>
                    <a:pt x="186" y="11"/>
                    <a:pt x="186" y="11"/>
                  </a:cubicBezTo>
                  <a:cubicBezTo>
                    <a:pt x="186" y="11"/>
                    <a:pt x="187" y="10"/>
                    <a:pt x="187" y="11"/>
                  </a:cubicBezTo>
                  <a:cubicBezTo>
                    <a:pt x="187" y="11"/>
                    <a:pt x="188" y="11"/>
                    <a:pt x="188" y="11"/>
                  </a:cubicBezTo>
                  <a:cubicBezTo>
                    <a:pt x="188" y="11"/>
                    <a:pt x="190" y="12"/>
                    <a:pt x="190" y="12"/>
                  </a:cubicBezTo>
                  <a:cubicBezTo>
                    <a:pt x="190" y="12"/>
                    <a:pt x="191" y="12"/>
                    <a:pt x="192" y="12"/>
                  </a:cubicBezTo>
                  <a:cubicBezTo>
                    <a:pt x="192" y="12"/>
                    <a:pt x="195" y="12"/>
                    <a:pt x="195" y="12"/>
                  </a:cubicBezTo>
                  <a:cubicBezTo>
                    <a:pt x="195" y="12"/>
                    <a:pt x="195" y="13"/>
                    <a:pt x="195" y="14"/>
                  </a:cubicBezTo>
                  <a:cubicBezTo>
                    <a:pt x="195" y="14"/>
                    <a:pt x="195" y="16"/>
                    <a:pt x="195" y="16"/>
                  </a:cubicBezTo>
                  <a:cubicBezTo>
                    <a:pt x="195" y="16"/>
                    <a:pt x="194" y="17"/>
                    <a:pt x="194" y="18"/>
                  </a:cubicBezTo>
                  <a:cubicBezTo>
                    <a:pt x="193" y="18"/>
                    <a:pt x="193" y="20"/>
                    <a:pt x="193" y="20"/>
                  </a:cubicBezTo>
                  <a:cubicBezTo>
                    <a:pt x="193" y="20"/>
                    <a:pt x="193" y="21"/>
                    <a:pt x="193" y="21"/>
                  </a:cubicBezTo>
                  <a:cubicBezTo>
                    <a:pt x="193" y="21"/>
                    <a:pt x="193" y="23"/>
                    <a:pt x="193" y="23"/>
                  </a:cubicBezTo>
                  <a:cubicBezTo>
                    <a:pt x="192" y="25"/>
                    <a:pt x="192" y="25"/>
                    <a:pt x="192" y="25"/>
                  </a:cubicBezTo>
                  <a:cubicBezTo>
                    <a:pt x="192" y="25"/>
                    <a:pt x="191" y="26"/>
                    <a:pt x="192" y="27"/>
                  </a:cubicBezTo>
                  <a:cubicBezTo>
                    <a:pt x="192" y="27"/>
                    <a:pt x="192" y="28"/>
                    <a:pt x="192" y="28"/>
                  </a:cubicBezTo>
                  <a:cubicBezTo>
                    <a:pt x="193" y="29"/>
                    <a:pt x="193" y="29"/>
                    <a:pt x="193" y="29"/>
                  </a:cubicBezTo>
                  <a:cubicBezTo>
                    <a:pt x="191" y="31"/>
                    <a:pt x="191" y="31"/>
                    <a:pt x="191" y="31"/>
                  </a:cubicBezTo>
                  <a:cubicBezTo>
                    <a:pt x="191" y="33"/>
                    <a:pt x="191" y="33"/>
                    <a:pt x="191" y="33"/>
                  </a:cubicBezTo>
                  <a:cubicBezTo>
                    <a:pt x="191" y="33"/>
                    <a:pt x="192" y="34"/>
                    <a:pt x="191" y="35"/>
                  </a:cubicBezTo>
                  <a:cubicBezTo>
                    <a:pt x="191" y="35"/>
                    <a:pt x="190" y="36"/>
                    <a:pt x="190" y="36"/>
                  </a:cubicBezTo>
                  <a:cubicBezTo>
                    <a:pt x="190" y="36"/>
                    <a:pt x="188" y="38"/>
                    <a:pt x="188" y="38"/>
                  </a:cubicBezTo>
                  <a:cubicBezTo>
                    <a:pt x="188" y="38"/>
                    <a:pt x="188" y="39"/>
                    <a:pt x="188" y="39"/>
                  </a:cubicBezTo>
                  <a:cubicBezTo>
                    <a:pt x="188" y="39"/>
                    <a:pt x="187" y="41"/>
                    <a:pt x="187" y="41"/>
                  </a:cubicBezTo>
                  <a:cubicBezTo>
                    <a:pt x="187" y="41"/>
                    <a:pt x="187" y="44"/>
                    <a:pt x="187" y="44"/>
                  </a:cubicBezTo>
                  <a:cubicBezTo>
                    <a:pt x="187" y="44"/>
                    <a:pt x="188" y="45"/>
                    <a:pt x="188" y="45"/>
                  </a:cubicBezTo>
                  <a:cubicBezTo>
                    <a:pt x="188" y="45"/>
                    <a:pt x="188" y="46"/>
                    <a:pt x="188" y="47"/>
                  </a:cubicBezTo>
                  <a:cubicBezTo>
                    <a:pt x="187" y="47"/>
                    <a:pt x="188" y="48"/>
                    <a:pt x="188" y="49"/>
                  </a:cubicBezTo>
                  <a:cubicBezTo>
                    <a:pt x="188" y="49"/>
                    <a:pt x="188" y="50"/>
                    <a:pt x="188" y="50"/>
                  </a:cubicBezTo>
                  <a:cubicBezTo>
                    <a:pt x="187" y="52"/>
                    <a:pt x="187" y="52"/>
                    <a:pt x="187" y="52"/>
                  </a:cubicBezTo>
                  <a:cubicBezTo>
                    <a:pt x="186" y="52"/>
                    <a:pt x="186" y="52"/>
                    <a:pt x="186" y="52"/>
                  </a:cubicBezTo>
                  <a:cubicBezTo>
                    <a:pt x="187" y="55"/>
                    <a:pt x="187" y="55"/>
                    <a:pt x="187" y="55"/>
                  </a:cubicBezTo>
                  <a:cubicBezTo>
                    <a:pt x="185" y="57"/>
                    <a:pt x="185" y="57"/>
                    <a:pt x="185" y="57"/>
                  </a:cubicBezTo>
                  <a:cubicBezTo>
                    <a:pt x="177" y="57"/>
                    <a:pt x="177" y="57"/>
                    <a:pt x="177" y="57"/>
                  </a:cubicBezTo>
                  <a:cubicBezTo>
                    <a:pt x="169" y="49"/>
                    <a:pt x="169" y="49"/>
                    <a:pt x="169" y="49"/>
                  </a:cubicBezTo>
                  <a:cubicBezTo>
                    <a:pt x="163" y="48"/>
                    <a:pt x="163" y="48"/>
                    <a:pt x="163" y="48"/>
                  </a:cubicBezTo>
                  <a:cubicBezTo>
                    <a:pt x="158" y="52"/>
                    <a:pt x="158" y="52"/>
                    <a:pt x="158" y="52"/>
                  </a:cubicBezTo>
                  <a:cubicBezTo>
                    <a:pt x="151" y="53"/>
                    <a:pt x="151" y="53"/>
                    <a:pt x="151" y="53"/>
                  </a:cubicBezTo>
                  <a:cubicBezTo>
                    <a:pt x="146" y="50"/>
                    <a:pt x="146" y="50"/>
                    <a:pt x="146" y="50"/>
                  </a:cubicBezTo>
                  <a:cubicBezTo>
                    <a:pt x="132" y="54"/>
                    <a:pt x="132" y="54"/>
                    <a:pt x="132" y="54"/>
                  </a:cubicBezTo>
                  <a:cubicBezTo>
                    <a:pt x="131" y="57"/>
                    <a:pt x="131" y="57"/>
                    <a:pt x="131" y="57"/>
                  </a:cubicBezTo>
                  <a:cubicBezTo>
                    <a:pt x="129" y="64"/>
                    <a:pt x="129" y="64"/>
                    <a:pt x="129" y="64"/>
                  </a:cubicBezTo>
                  <a:cubicBezTo>
                    <a:pt x="126" y="70"/>
                    <a:pt x="126" y="70"/>
                    <a:pt x="126" y="70"/>
                  </a:cubicBezTo>
                  <a:cubicBezTo>
                    <a:pt x="122" y="72"/>
                    <a:pt x="122" y="72"/>
                    <a:pt x="122" y="72"/>
                  </a:cubicBezTo>
                  <a:cubicBezTo>
                    <a:pt x="119" y="74"/>
                    <a:pt x="119" y="74"/>
                    <a:pt x="119" y="74"/>
                  </a:cubicBezTo>
                  <a:cubicBezTo>
                    <a:pt x="116" y="78"/>
                    <a:pt x="116" y="78"/>
                    <a:pt x="116" y="78"/>
                  </a:cubicBezTo>
                  <a:cubicBezTo>
                    <a:pt x="110" y="78"/>
                    <a:pt x="110" y="78"/>
                    <a:pt x="110" y="78"/>
                  </a:cubicBezTo>
                  <a:cubicBezTo>
                    <a:pt x="106" y="77"/>
                    <a:pt x="106" y="77"/>
                    <a:pt x="106" y="77"/>
                  </a:cubicBezTo>
                  <a:cubicBezTo>
                    <a:pt x="100" y="78"/>
                    <a:pt x="100" y="78"/>
                    <a:pt x="100" y="78"/>
                  </a:cubicBezTo>
                  <a:cubicBezTo>
                    <a:pt x="98" y="84"/>
                    <a:pt x="98" y="84"/>
                    <a:pt x="98" y="84"/>
                  </a:cubicBezTo>
                  <a:cubicBezTo>
                    <a:pt x="94" y="85"/>
                    <a:pt x="94" y="85"/>
                    <a:pt x="94" y="85"/>
                  </a:cubicBezTo>
                  <a:cubicBezTo>
                    <a:pt x="87" y="86"/>
                    <a:pt x="87" y="86"/>
                    <a:pt x="87" y="86"/>
                  </a:cubicBezTo>
                  <a:cubicBezTo>
                    <a:pt x="78" y="89"/>
                    <a:pt x="78" y="89"/>
                    <a:pt x="78" y="89"/>
                  </a:cubicBezTo>
                  <a:cubicBezTo>
                    <a:pt x="73" y="94"/>
                    <a:pt x="73" y="94"/>
                    <a:pt x="73" y="94"/>
                  </a:cubicBezTo>
                  <a:cubicBezTo>
                    <a:pt x="73" y="96"/>
                    <a:pt x="73" y="96"/>
                    <a:pt x="73" y="96"/>
                  </a:cubicBezTo>
                  <a:cubicBezTo>
                    <a:pt x="73" y="96"/>
                    <a:pt x="77" y="99"/>
                    <a:pt x="79" y="100"/>
                  </a:cubicBezTo>
                  <a:cubicBezTo>
                    <a:pt x="81" y="102"/>
                    <a:pt x="75" y="103"/>
                    <a:pt x="74" y="104"/>
                  </a:cubicBezTo>
                  <a:cubicBezTo>
                    <a:pt x="73" y="105"/>
                    <a:pt x="64" y="106"/>
                    <a:pt x="64" y="106"/>
                  </a:cubicBezTo>
                  <a:cubicBezTo>
                    <a:pt x="47" y="107"/>
                    <a:pt x="47" y="107"/>
                    <a:pt x="47" y="107"/>
                  </a:cubicBezTo>
                  <a:cubicBezTo>
                    <a:pt x="38" y="109"/>
                    <a:pt x="38" y="109"/>
                    <a:pt x="38" y="109"/>
                  </a:cubicBezTo>
                  <a:cubicBezTo>
                    <a:pt x="34" y="107"/>
                    <a:pt x="34" y="107"/>
                    <a:pt x="34" y="107"/>
                  </a:cubicBezTo>
                  <a:cubicBezTo>
                    <a:pt x="27" y="103"/>
                    <a:pt x="27" y="103"/>
                    <a:pt x="27" y="103"/>
                  </a:cubicBezTo>
                  <a:cubicBezTo>
                    <a:pt x="22" y="98"/>
                    <a:pt x="22" y="98"/>
                    <a:pt x="22" y="98"/>
                  </a:cubicBezTo>
                  <a:cubicBezTo>
                    <a:pt x="22" y="98"/>
                    <a:pt x="22" y="98"/>
                    <a:pt x="22" y="98"/>
                  </a:cubicBezTo>
                  <a:cubicBezTo>
                    <a:pt x="14" y="97"/>
                    <a:pt x="14" y="97"/>
                    <a:pt x="14" y="97"/>
                  </a:cubicBezTo>
                  <a:cubicBezTo>
                    <a:pt x="14" y="98"/>
                    <a:pt x="14" y="98"/>
                    <a:pt x="14" y="98"/>
                  </a:cubicBezTo>
                  <a:cubicBezTo>
                    <a:pt x="14" y="102"/>
                    <a:pt x="14" y="102"/>
                    <a:pt x="14" y="102"/>
                  </a:cubicBezTo>
                  <a:cubicBezTo>
                    <a:pt x="11" y="106"/>
                    <a:pt x="11" y="106"/>
                    <a:pt x="11" y="106"/>
                  </a:cubicBezTo>
                  <a:cubicBezTo>
                    <a:pt x="9" y="103"/>
                    <a:pt x="8" y="98"/>
                    <a:pt x="6" y="93"/>
                  </a:cubicBezTo>
                  <a:cubicBezTo>
                    <a:pt x="6" y="93"/>
                    <a:pt x="6" y="92"/>
                    <a:pt x="5" y="91"/>
                  </a:cubicBezTo>
                  <a:cubicBezTo>
                    <a:pt x="5" y="90"/>
                    <a:pt x="4" y="88"/>
                    <a:pt x="4" y="88"/>
                  </a:cubicBezTo>
                  <a:cubicBezTo>
                    <a:pt x="4" y="88"/>
                    <a:pt x="4" y="88"/>
                    <a:pt x="4" y="88"/>
                  </a:cubicBezTo>
                  <a:cubicBezTo>
                    <a:pt x="3" y="87"/>
                    <a:pt x="2" y="86"/>
                    <a:pt x="2" y="86"/>
                  </a:cubicBezTo>
                  <a:cubicBezTo>
                    <a:pt x="2" y="86"/>
                    <a:pt x="2" y="85"/>
                    <a:pt x="2" y="85"/>
                  </a:cubicBezTo>
                  <a:cubicBezTo>
                    <a:pt x="1" y="85"/>
                    <a:pt x="0" y="84"/>
                    <a:pt x="0" y="84"/>
                  </a:cubicBezTo>
                  <a:cubicBezTo>
                    <a:pt x="0" y="84"/>
                    <a:pt x="0" y="81"/>
                    <a:pt x="0" y="81"/>
                  </a:cubicBezTo>
                  <a:cubicBezTo>
                    <a:pt x="0" y="79"/>
                    <a:pt x="0" y="79"/>
                    <a:pt x="0" y="79"/>
                  </a:cubicBezTo>
                  <a:cubicBezTo>
                    <a:pt x="2" y="77"/>
                    <a:pt x="2" y="77"/>
                    <a:pt x="2" y="77"/>
                  </a:cubicBezTo>
                  <a:cubicBezTo>
                    <a:pt x="2" y="77"/>
                    <a:pt x="2" y="75"/>
                    <a:pt x="2" y="75"/>
                  </a:cubicBezTo>
                  <a:cubicBezTo>
                    <a:pt x="2" y="75"/>
                    <a:pt x="3" y="73"/>
                    <a:pt x="3" y="73"/>
                  </a:cubicBezTo>
                  <a:cubicBezTo>
                    <a:pt x="2" y="72"/>
                    <a:pt x="2" y="72"/>
                    <a:pt x="2" y="72"/>
                  </a:cubicBezTo>
                  <a:cubicBezTo>
                    <a:pt x="2" y="69"/>
                    <a:pt x="2" y="69"/>
                    <a:pt x="2" y="69"/>
                  </a:cubicBezTo>
                  <a:cubicBezTo>
                    <a:pt x="3" y="68"/>
                    <a:pt x="3" y="68"/>
                    <a:pt x="3" y="68"/>
                  </a:cubicBezTo>
                  <a:cubicBezTo>
                    <a:pt x="3" y="66"/>
                    <a:pt x="3" y="66"/>
                    <a:pt x="3" y="66"/>
                  </a:cubicBezTo>
                  <a:cubicBezTo>
                    <a:pt x="3" y="66"/>
                    <a:pt x="3" y="65"/>
                    <a:pt x="3" y="65"/>
                  </a:cubicBezTo>
                  <a:cubicBezTo>
                    <a:pt x="4" y="65"/>
                    <a:pt x="4" y="62"/>
                    <a:pt x="4" y="62"/>
                  </a:cubicBezTo>
                  <a:cubicBezTo>
                    <a:pt x="4" y="62"/>
                    <a:pt x="5" y="60"/>
                    <a:pt x="5" y="60"/>
                  </a:cubicBezTo>
                  <a:cubicBezTo>
                    <a:pt x="6" y="60"/>
                    <a:pt x="6" y="59"/>
                    <a:pt x="6" y="59"/>
                  </a:cubicBezTo>
                  <a:cubicBezTo>
                    <a:pt x="6" y="58"/>
                    <a:pt x="6" y="57"/>
                    <a:pt x="6" y="57"/>
                  </a:cubicBezTo>
                  <a:cubicBezTo>
                    <a:pt x="8" y="56"/>
                    <a:pt x="8" y="56"/>
                    <a:pt x="8" y="56"/>
                  </a:cubicBezTo>
                  <a:cubicBezTo>
                    <a:pt x="8" y="56"/>
                    <a:pt x="9" y="55"/>
                    <a:pt x="9" y="55"/>
                  </a:cubicBezTo>
                  <a:cubicBezTo>
                    <a:pt x="9" y="55"/>
                    <a:pt x="10" y="55"/>
                    <a:pt x="11" y="55"/>
                  </a:cubicBezTo>
                  <a:cubicBezTo>
                    <a:pt x="11" y="55"/>
                    <a:pt x="12" y="55"/>
                    <a:pt x="13" y="55"/>
                  </a:cubicBezTo>
                  <a:cubicBezTo>
                    <a:pt x="13" y="55"/>
                    <a:pt x="13" y="56"/>
                    <a:pt x="14" y="56"/>
                  </a:cubicBezTo>
                  <a:cubicBezTo>
                    <a:pt x="15" y="56"/>
                    <a:pt x="16" y="57"/>
                    <a:pt x="16" y="57"/>
                  </a:cubicBezTo>
                  <a:cubicBezTo>
                    <a:pt x="17" y="56"/>
                    <a:pt x="17" y="56"/>
                    <a:pt x="17" y="56"/>
                  </a:cubicBezTo>
                  <a:cubicBezTo>
                    <a:pt x="18" y="56"/>
                    <a:pt x="18" y="55"/>
                    <a:pt x="18" y="55"/>
                  </a:cubicBezTo>
                  <a:cubicBezTo>
                    <a:pt x="19" y="55"/>
                    <a:pt x="21" y="56"/>
                    <a:pt x="21" y="56"/>
                  </a:cubicBezTo>
                  <a:cubicBezTo>
                    <a:pt x="21" y="56"/>
                    <a:pt x="22" y="57"/>
                    <a:pt x="22" y="56"/>
                  </a:cubicBezTo>
                  <a:cubicBezTo>
                    <a:pt x="23" y="56"/>
                    <a:pt x="24" y="55"/>
                    <a:pt x="24" y="55"/>
                  </a:cubicBezTo>
                  <a:cubicBezTo>
                    <a:pt x="26" y="54"/>
                    <a:pt x="26" y="54"/>
                    <a:pt x="26" y="54"/>
                  </a:cubicBezTo>
                  <a:close/>
                </a:path>
              </a:pathLst>
            </a:custGeom>
            <a:grpFill/>
            <a:ln w="38100" cap="rnd" cmpd="sng">
              <a:solidFill>
                <a:schemeClr val="bg1"/>
              </a:solidFill>
              <a:prstDash val="solid"/>
              <a:round/>
            </a:ln>
          </p:spPr>
          <p:txBody>
            <a:bodyPr vert="horz" wrap="square" lIns="91440" tIns="45720" rIns="91440" bIns="45720" numCol="1" anchor="t" anchorCtr="0" compatLnSpc="1"/>
            <a:lstStyle/>
            <a:p>
              <a:endParaRPr lang="en-US" dirty="0">
                <a:latin typeface="Calibri Light" panose="020F0302020204030204"/>
              </a:endParaRPr>
            </a:p>
          </p:txBody>
        </p:sp>
        <p:sp>
          <p:nvSpPr>
            <p:cNvPr id="107" name="Freeform 88"/>
            <p:cNvSpPr/>
            <p:nvPr/>
          </p:nvSpPr>
          <p:spPr bwMode="auto">
            <a:xfrm>
              <a:off x="5320613" y="3211661"/>
              <a:ext cx="266062" cy="194972"/>
            </a:xfrm>
            <a:custGeom>
              <a:avLst/>
              <a:gdLst>
                <a:gd name="T0" fmla="*/ 5 w 117"/>
                <a:gd name="T1" fmla="*/ 46 h 88"/>
                <a:gd name="T2" fmla="*/ 1 w 117"/>
                <a:gd name="T3" fmla="*/ 42 h 88"/>
                <a:gd name="T4" fmla="*/ 6 w 117"/>
                <a:gd name="T5" fmla="*/ 36 h 88"/>
                <a:gd name="T6" fmla="*/ 10 w 117"/>
                <a:gd name="T7" fmla="*/ 33 h 88"/>
                <a:gd name="T8" fmla="*/ 13 w 117"/>
                <a:gd name="T9" fmla="*/ 27 h 88"/>
                <a:gd name="T10" fmla="*/ 41 w 117"/>
                <a:gd name="T11" fmla="*/ 31 h 88"/>
                <a:gd name="T12" fmla="*/ 48 w 117"/>
                <a:gd name="T13" fmla="*/ 26 h 88"/>
                <a:gd name="T14" fmla="*/ 55 w 117"/>
                <a:gd name="T15" fmla="*/ 19 h 88"/>
                <a:gd name="T16" fmla="*/ 71 w 117"/>
                <a:gd name="T17" fmla="*/ 15 h 88"/>
                <a:gd name="T18" fmla="*/ 85 w 117"/>
                <a:gd name="T19" fmla="*/ 12 h 88"/>
                <a:gd name="T20" fmla="*/ 95 w 117"/>
                <a:gd name="T21" fmla="*/ 8 h 88"/>
                <a:gd name="T22" fmla="*/ 101 w 117"/>
                <a:gd name="T23" fmla="*/ 2 h 88"/>
                <a:gd name="T24" fmla="*/ 107 w 117"/>
                <a:gd name="T25" fmla="*/ 2 h 88"/>
                <a:gd name="T26" fmla="*/ 108 w 117"/>
                <a:gd name="T27" fmla="*/ 5 h 88"/>
                <a:gd name="T28" fmla="*/ 109 w 117"/>
                <a:gd name="T29" fmla="*/ 7 h 88"/>
                <a:gd name="T30" fmla="*/ 111 w 117"/>
                <a:gd name="T31" fmla="*/ 10 h 88"/>
                <a:gd name="T32" fmla="*/ 115 w 117"/>
                <a:gd name="T33" fmla="*/ 19 h 88"/>
                <a:gd name="T34" fmla="*/ 109 w 117"/>
                <a:gd name="T35" fmla="*/ 22 h 88"/>
                <a:gd name="T36" fmla="*/ 107 w 117"/>
                <a:gd name="T37" fmla="*/ 27 h 88"/>
                <a:gd name="T38" fmla="*/ 102 w 117"/>
                <a:gd name="T39" fmla="*/ 28 h 88"/>
                <a:gd name="T40" fmla="*/ 101 w 117"/>
                <a:gd name="T41" fmla="*/ 32 h 88"/>
                <a:gd name="T42" fmla="*/ 96 w 117"/>
                <a:gd name="T43" fmla="*/ 35 h 88"/>
                <a:gd name="T44" fmla="*/ 91 w 117"/>
                <a:gd name="T45" fmla="*/ 38 h 88"/>
                <a:gd name="T46" fmla="*/ 86 w 117"/>
                <a:gd name="T47" fmla="*/ 41 h 88"/>
                <a:gd name="T48" fmla="*/ 87 w 117"/>
                <a:gd name="T49" fmla="*/ 46 h 88"/>
                <a:gd name="T50" fmla="*/ 90 w 117"/>
                <a:gd name="T51" fmla="*/ 49 h 88"/>
                <a:gd name="T52" fmla="*/ 89 w 117"/>
                <a:gd name="T53" fmla="*/ 56 h 88"/>
                <a:gd name="T54" fmla="*/ 88 w 117"/>
                <a:gd name="T55" fmla="*/ 60 h 88"/>
                <a:gd name="T56" fmla="*/ 83 w 117"/>
                <a:gd name="T57" fmla="*/ 62 h 88"/>
                <a:gd name="T58" fmla="*/ 78 w 117"/>
                <a:gd name="T59" fmla="*/ 64 h 88"/>
                <a:gd name="T60" fmla="*/ 76 w 117"/>
                <a:gd name="T61" fmla="*/ 68 h 88"/>
                <a:gd name="T62" fmla="*/ 79 w 117"/>
                <a:gd name="T63" fmla="*/ 69 h 88"/>
                <a:gd name="T64" fmla="*/ 77 w 117"/>
                <a:gd name="T65" fmla="*/ 72 h 88"/>
                <a:gd name="T66" fmla="*/ 76 w 117"/>
                <a:gd name="T67" fmla="*/ 76 h 88"/>
                <a:gd name="T68" fmla="*/ 79 w 117"/>
                <a:gd name="T69" fmla="*/ 80 h 88"/>
                <a:gd name="T70" fmla="*/ 74 w 117"/>
                <a:gd name="T71" fmla="*/ 83 h 88"/>
                <a:gd name="T72" fmla="*/ 69 w 117"/>
                <a:gd name="T73" fmla="*/ 81 h 88"/>
                <a:gd name="T74" fmla="*/ 64 w 117"/>
                <a:gd name="T75" fmla="*/ 80 h 88"/>
                <a:gd name="T76" fmla="*/ 61 w 117"/>
                <a:gd name="T77" fmla="*/ 82 h 88"/>
                <a:gd name="T78" fmla="*/ 55 w 117"/>
                <a:gd name="T79" fmla="*/ 80 h 88"/>
                <a:gd name="T80" fmla="*/ 53 w 117"/>
                <a:gd name="T81" fmla="*/ 77 h 88"/>
                <a:gd name="T82" fmla="*/ 49 w 117"/>
                <a:gd name="T83" fmla="*/ 72 h 88"/>
                <a:gd name="T84" fmla="*/ 46 w 117"/>
                <a:gd name="T85" fmla="*/ 76 h 88"/>
                <a:gd name="T86" fmla="*/ 45 w 117"/>
                <a:gd name="T87" fmla="*/ 80 h 88"/>
                <a:gd name="T88" fmla="*/ 39 w 117"/>
                <a:gd name="T89" fmla="*/ 83 h 88"/>
                <a:gd name="T90" fmla="*/ 33 w 117"/>
                <a:gd name="T91" fmla="*/ 84 h 88"/>
                <a:gd name="T92" fmla="*/ 28 w 117"/>
                <a:gd name="T93" fmla="*/ 83 h 88"/>
                <a:gd name="T94" fmla="*/ 27 w 117"/>
                <a:gd name="T95" fmla="*/ 84 h 88"/>
                <a:gd name="T96" fmla="*/ 24 w 117"/>
                <a:gd name="T97" fmla="*/ 87 h 88"/>
                <a:gd name="T98" fmla="*/ 21 w 117"/>
                <a:gd name="T99" fmla="*/ 88 h 88"/>
                <a:gd name="T100" fmla="*/ 15 w 117"/>
                <a:gd name="T101" fmla="*/ 87 h 88"/>
                <a:gd name="T102" fmla="*/ 11 w 117"/>
                <a:gd name="T103" fmla="*/ 84 h 88"/>
                <a:gd name="T104" fmla="*/ 15 w 117"/>
                <a:gd name="T105" fmla="*/ 82 h 88"/>
                <a:gd name="T106" fmla="*/ 17 w 117"/>
                <a:gd name="T107" fmla="*/ 81 h 88"/>
                <a:gd name="T108" fmla="*/ 19 w 117"/>
                <a:gd name="T109" fmla="*/ 79 h 88"/>
                <a:gd name="T110" fmla="*/ 17 w 117"/>
                <a:gd name="T111" fmla="*/ 77 h 88"/>
                <a:gd name="T112" fmla="*/ 9 w 117"/>
                <a:gd name="T113" fmla="*/ 67 h 88"/>
                <a:gd name="T114" fmla="*/ 11 w 117"/>
                <a:gd name="T115" fmla="*/ 61 h 88"/>
                <a:gd name="T116" fmla="*/ 9 w 117"/>
                <a:gd name="T117" fmla="*/ 58 h 88"/>
                <a:gd name="T118" fmla="*/ 6 w 117"/>
                <a:gd name="T119" fmla="*/ 58 h 88"/>
                <a:gd name="T120" fmla="*/ 5 w 117"/>
                <a:gd name="T121" fmla="*/ 55 h 88"/>
                <a:gd name="T122" fmla="*/ 11 w 117"/>
                <a:gd name="T123" fmla="*/ 4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7" h="88">
                  <a:moveTo>
                    <a:pt x="9" y="48"/>
                  </a:moveTo>
                  <a:cubicBezTo>
                    <a:pt x="7" y="47"/>
                    <a:pt x="7" y="47"/>
                    <a:pt x="7" y="47"/>
                  </a:cubicBezTo>
                  <a:cubicBezTo>
                    <a:pt x="5" y="46"/>
                    <a:pt x="5" y="46"/>
                    <a:pt x="5" y="46"/>
                  </a:cubicBezTo>
                  <a:cubicBezTo>
                    <a:pt x="2" y="46"/>
                    <a:pt x="2" y="46"/>
                    <a:pt x="2" y="46"/>
                  </a:cubicBezTo>
                  <a:cubicBezTo>
                    <a:pt x="0" y="44"/>
                    <a:pt x="0" y="44"/>
                    <a:pt x="0" y="44"/>
                  </a:cubicBezTo>
                  <a:cubicBezTo>
                    <a:pt x="1" y="42"/>
                    <a:pt x="1" y="42"/>
                    <a:pt x="1" y="42"/>
                  </a:cubicBezTo>
                  <a:cubicBezTo>
                    <a:pt x="1" y="40"/>
                    <a:pt x="1" y="40"/>
                    <a:pt x="1" y="40"/>
                  </a:cubicBezTo>
                  <a:cubicBezTo>
                    <a:pt x="1" y="40"/>
                    <a:pt x="3" y="38"/>
                    <a:pt x="3" y="38"/>
                  </a:cubicBezTo>
                  <a:cubicBezTo>
                    <a:pt x="4" y="37"/>
                    <a:pt x="6" y="36"/>
                    <a:pt x="6" y="36"/>
                  </a:cubicBezTo>
                  <a:cubicBezTo>
                    <a:pt x="7" y="34"/>
                    <a:pt x="7" y="34"/>
                    <a:pt x="7" y="34"/>
                  </a:cubicBezTo>
                  <a:cubicBezTo>
                    <a:pt x="7" y="34"/>
                    <a:pt x="8" y="33"/>
                    <a:pt x="9" y="33"/>
                  </a:cubicBezTo>
                  <a:cubicBezTo>
                    <a:pt x="10" y="33"/>
                    <a:pt x="10" y="34"/>
                    <a:pt x="10" y="33"/>
                  </a:cubicBezTo>
                  <a:cubicBezTo>
                    <a:pt x="11" y="33"/>
                    <a:pt x="11" y="29"/>
                    <a:pt x="11" y="29"/>
                  </a:cubicBezTo>
                  <a:cubicBezTo>
                    <a:pt x="11" y="27"/>
                    <a:pt x="11" y="27"/>
                    <a:pt x="11" y="27"/>
                  </a:cubicBezTo>
                  <a:cubicBezTo>
                    <a:pt x="13" y="27"/>
                    <a:pt x="13" y="27"/>
                    <a:pt x="13" y="27"/>
                  </a:cubicBezTo>
                  <a:cubicBezTo>
                    <a:pt x="22" y="30"/>
                    <a:pt x="22" y="30"/>
                    <a:pt x="22" y="30"/>
                  </a:cubicBezTo>
                  <a:cubicBezTo>
                    <a:pt x="32" y="31"/>
                    <a:pt x="32" y="31"/>
                    <a:pt x="32" y="31"/>
                  </a:cubicBezTo>
                  <a:cubicBezTo>
                    <a:pt x="41" y="31"/>
                    <a:pt x="41" y="31"/>
                    <a:pt x="41" y="31"/>
                  </a:cubicBezTo>
                  <a:cubicBezTo>
                    <a:pt x="43" y="31"/>
                    <a:pt x="43" y="31"/>
                    <a:pt x="43" y="31"/>
                  </a:cubicBezTo>
                  <a:cubicBezTo>
                    <a:pt x="46" y="29"/>
                    <a:pt x="46" y="29"/>
                    <a:pt x="46" y="29"/>
                  </a:cubicBezTo>
                  <a:cubicBezTo>
                    <a:pt x="48" y="26"/>
                    <a:pt x="48" y="26"/>
                    <a:pt x="48" y="26"/>
                  </a:cubicBezTo>
                  <a:cubicBezTo>
                    <a:pt x="52" y="25"/>
                    <a:pt x="52" y="25"/>
                    <a:pt x="52" y="25"/>
                  </a:cubicBezTo>
                  <a:cubicBezTo>
                    <a:pt x="53" y="23"/>
                    <a:pt x="53" y="23"/>
                    <a:pt x="53" y="23"/>
                  </a:cubicBezTo>
                  <a:cubicBezTo>
                    <a:pt x="55" y="19"/>
                    <a:pt x="55" y="19"/>
                    <a:pt x="55" y="19"/>
                  </a:cubicBezTo>
                  <a:cubicBezTo>
                    <a:pt x="58" y="17"/>
                    <a:pt x="58" y="17"/>
                    <a:pt x="58" y="17"/>
                  </a:cubicBezTo>
                  <a:cubicBezTo>
                    <a:pt x="64" y="17"/>
                    <a:pt x="64" y="17"/>
                    <a:pt x="64" y="17"/>
                  </a:cubicBezTo>
                  <a:cubicBezTo>
                    <a:pt x="71" y="15"/>
                    <a:pt x="71" y="15"/>
                    <a:pt x="71" y="15"/>
                  </a:cubicBezTo>
                  <a:cubicBezTo>
                    <a:pt x="76" y="17"/>
                    <a:pt x="76" y="17"/>
                    <a:pt x="76" y="17"/>
                  </a:cubicBezTo>
                  <a:cubicBezTo>
                    <a:pt x="82" y="13"/>
                    <a:pt x="82" y="13"/>
                    <a:pt x="82" y="13"/>
                  </a:cubicBezTo>
                  <a:cubicBezTo>
                    <a:pt x="85" y="12"/>
                    <a:pt x="85" y="12"/>
                    <a:pt x="85" y="12"/>
                  </a:cubicBezTo>
                  <a:cubicBezTo>
                    <a:pt x="90" y="10"/>
                    <a:pt x="90" y="10"/>
                    <a:pt x="90" y="10"/>
                  </a:cubicBezTo>
                  <a:cubicBezTo>
                    <a:pt x="96" y="14"/>
                    <a:pt x="96" y="14"/>
                    <a:pt x="96" y="14"/>
                  </a:cubicBezTo>
                  <a:cubicBezTo>
                    <a:pt x="95" y="8"/>
                    <a:pt x="95" y="8"/>
                    <a:pt x="95" y="8"/>
                  </a:cubicBezTo>
                  <a:cubicBezTo>
                    <a:pt x="96" y="4"/>
                    <a:pt x="96" y="4"/>
                    <a:pt x="96" y="4"/>
                  </a:cubicBezTo>
                  <a:cubicBezTo>
                    <a:pt x="100" y="2"/>
                    <a:pt x="100" y="2"/>
                    <a:pt x="100" y="2"/>
                  </a:cubicBezTo>
                  <a:cubicBezTo>
                    <a:pt x="101" y="2"/>
                    <a:pt x="101" y="2"/>
                    <a:pt x="101" y="2"/>
                  </a:cubicBezTo>
                  <a:cubicBezTo>
                    <a:pt x="101" y="2"/>
                    <a:pt x="101" y="2"/>
                    <a:pt x="101" y="2"/>
                  </a:cubicBezTo>
                  <a:cubicBezTo>
                    <a:pt x="105" y="0"/>
                    <a:pt x="105" y="0"/>
                    <a:pt x="105" y="0"/>
                  </a:cubicBezTo>
                  <a:cubicBezTo>
                    <a:pt x="107" y="2"/>
                    <a:pt x="107" y="2"/>
                    <a:pt x="107" y="2"/>
                  </a:cubicBezTo>
                  <a:cubicBezTo>
                    <a:pt x="108" y="4"/>
                    <a:pt x="108" y="4"/>
                    <a:pt x="108" y="4"/>
                  </a:cubicBezTo>
                  <a:cubicBezTo>
                    <a:pt x="108" y="4"/>
                    <a:pt x="108" y="4"/>
                    <a:pt x="108" y="4"/>
                  </a:cubicBezTo>
                  <a:cubicBezTo>
                    <a:pt x="108" y="4"/>
                    <a:pt x="108" y="4"/>
                    <a:pt x="108" y="5"/>
                  </a:cubicBezTo>
                  <a:cubicBezTo>
                    <a:pt x="108" y="5"/>
                    <a:pt x="108" y="5"/>
                    <a:pt x="108" y="5"/>
                  </a:cubicBezTo>
                  <a:cubicBezTo>
                    <a:pt x="108" y="6"/>
                    <a:pt x="108" y="6"/>
                    <a:pt x="108" y="6"/>
                  </a:cubicBezTo>
                  <a:cubicBezTo>
                    <a:pt x="109" y="7"/>
                    <a:pt x="109" y="7"/>
                    <a:pt x="109" y="7"/>
                  </a:cubicBezTo>
                  <a:cubicBezTo>
                    <a:pt x="110" y="8"/>
                    <a:pt x="110" y="8"/>
                    <a:pt x="110" y="8"/>
                  </a:cubicBezTo>
                  <a:cubicBezTo>
                    <a:pt x="110" y="8"/>
                    <a:pt x="110" y="8"/>
                    <a:pt x="110" y="8"/>
                  </a:cubicBezTo>
                  <a:cubicBezTo>
                    <a:pt x="111" y="10"/>
                    <a:pt x="111" y="10"/>
                    <a:pt x="111" y="10"/>
                  </a:cubicBezTo>
                  <a:cubicBezTo>
                    <a:pt x="111" y="12"/>
                    <a:pt x="111" y="12"/>
                    <a:pt x="111" y="12"/>
                  </a:cubicBezTo>
                  <a:cubicBezTo>
                    <a:pt x="117" y="19"/>
                    <a:pt x="117" y="19"/>
                    <a:pt x="117" y="19"/>
                  </a:cubicBezTo>
                  <a:cubicBezTo>
                    <a:pt x="117" y="19"/>
                    <a:pt x="115" y="19"/>
                    <a:pt x="115" y="19"/>
                  </a:cubicBezTo>
                  <a:cubicBezTo>
                    <a:pt x="114" y="19"/>
                    <a:pt x="112" y="19"/>
                    <a:pt x="112" y="19"/>
                  </a:cubicBezTo>
                  <a:cubicBezTo>
                    <a:pt x="112" y="19"/>
                    <a:pt x="111" y="20"/>
                    <a:pt x="110" y="20"/>
                  </a:cubicBezTo>
                  <a:cubicBezTo>
                    <a:pt x="110" y="20"/>
                    <a:pt x="109" y="22"/>
                    <a:pt x="109" y="22"/>
                  </a:cubicBezTo>
                  <a:cubicBezTo>
                    <a:pt x="108" y="23"/>
                    <a:pt x="108" y="23"/>
                    <a:pt x="108" y="23"/>
                  </a:cubicBezTo>
                  <a:cubicBezTo>
                    <a:pt x="109" y="24"/>
                    <a:pt x="109" y="24"/>
                    <a:pt x="109" y="24"/>
                  </a:cubicBezTo>
                  <a:cubicBezTo>
                    <a:pt x="111" y="28"/>
                    <a:pt x="112" y="28"/>
                    <a:pt x="107" y="27"/>
                  </a:cubicBezTo>
                  <a:cubicBezTo>
                    <a:pt x="105" y="26"/>
                    <a:pt x="105" y="26"/>
                    <a:pt x="105" y="26"/>
                  </a:cubicBezTo>
                  <a:cubicBezTo>
                    <a:pt x="104" y="27"/>
                    <a:pt x="104" y="27"/>
                    <a:pt x="104" y="27"/>
                  </a:cubicBezTo>
                  <a:cubicBezTo>
                    <a:pt x="102" y="28"/>
                    <a:pt x="102" y="28"/>
                    <a:pt x="102" y="28"/>
                  </a:cubicBezTo>
                  <a:cubicBezTo>
                    <a:pt x="102" y="28"/>
                    <a:pt x="102" y="28"/>
                    <a:pt x="102" y="28"/>
                  </a:cubicBezTo>
                  <a:cubicBezTo>
                    <a:pt x="102" y="28"/>
                    <a:pt x="102" y="30"/>
                    <a:pt x="102" y="30"/>
                  </a:cubicBezTo>
                  <a:cubicBezTo>
                    <a:pt x="101" y="32"/>
                    <a:pt x="101" y="32"/>
                    <a:pt x="101" y="32"/>
                  </a:cubicBezTo>
                  <a:cubicBezTo>
                    <a:pt x="99" y="33"/>
                    <a:pt x="99" y="33"/>
                    <a:pt x="99" y="33"/>
                  </a:cubicBezTo>
                  <a:cubicBezTo>
                    <a:pt x="97" y="34"/>
                    <a:pt x="97" y="34"/>
                    <a:pt x="97" y="34"/>
                  </a:cubicBezTo>
                  <a:cubicBezTo>
                    <a:pt x="96" y="35"/>
                    <a:pt x="96" y="35"/>
                    <a:pt x="96" y="35"/>
                  </a:cubicBezTo>
                  <a:cubicBezTo>
                    <a:pt x="94" y="35"/>
                    <a:pt x="94" y="35"/>
                    <a:pt x="94" y="35"/>
                  </a:cubicBezTo>
                  <a:cubicBezTo>
                    <a:pt x="92" y="36"/>
                    <a:pt x="92" y="36"/>
                    <a:pt x="92" y="36"/>
                  </a:cubicBezTo>
                  <a:cubicBezTo>
                    <a:pt x="91" y="38"/>
                    <a:pt x="91" y="38"/>
                    <a:pt x="91" y="38"/>
                  </a:cubicBezTo>
                  <a:cubicBezTo>
                    <a:pt x="91" y="38"/>
                    <a:pt x="89" y="38"/>
                    <a:pt x="89" y="38"/>
                  </a:cubicBezTo>
                  <a:cubicBezTo>
                    <a:pt x="89" y="38"/>
                    <a:pt x="86" y="39"/>
                    <a:pt x="86" y="39"/>
                  </a:cubicBezTo>
                  <a:cubicBezTo>
                    <a:pt x="86" y="41"/>
                    <a:pt x="86" y="41"/>
                    <a:pt x="86" y="41"/>
                  </a:cubicBezTo>
                  <a:cubicBezTo>
                    <a:pt x="86" y="41"/>
                    <a:pt x="85" y="42"/>
                    <a:pt x="85" y="42"/>
                  </a:cubicBezTo>
                  <a:cubicBezTo>
                    <a:pt x="85" y="42"/>
                    <a:pt x="85" y="45"/>
                    <a:pt x="85" y="45"/>
                  </a:cubicBezTo>
                  <a:cubicBezTo>
                    <a:pt x="85" y="45"/>
                    <a:pt x="87" y="46"/>
                    <a:pt x="87" y="46"/>
                  </a:cubicBezTo>
                  <a:cubicBezTo>
                    <a:pt x="88" y="47"/>
                    <a:pt x="88" y="47"/>
                    <a:pt x="88" y="47"/>
                  </a:cubicBezTo>
                  <a:cubicBezTo>
                    <a:pt x="89" y="48"/>
                    <a:pt x="89" y="48"/>
                    <a:pt x="89" y="48"/>
                  </a:cubicBezTo>
                  <a:cubicBezTo>
                    <a:pt x="89" y="48"/>
                    <a:pt x="90" y="49"/>
                    <a:pt x="90" y="49"/>
                  </a:cubicBezTo>
                  <a:cubicBezTo>
                    <a:pt x="89" y="49"/>
                    <a:pt x="89" y="52"/>
                    <a:pt x="89" y="52"/>
                  </a:cubicBezTo>
                  <a:cubicBezTo>
                    <a:pt x="90" y="55"/>
                    <a:pt x="90" y="55"/>
                    <a:pt x="90" y="55"/>
                  </a:cubicBezTo>
                  <a:cubicBezTo>
                    <a:pt x="89" y="56"/>
                    <a:pt x="89" y="56"/>
                    <a:pt x="89" y="56"/>
                  </a:cubicBezTo>
                  <a:cubicBezTo>
                    <a:pt x="90" y="58"/>
                    <a:pt x="90" y="58"/>
                    <a:pt x="90" y="58"/>
                  </a:cubicBezTo>
                  <a:cubicBezTo>
                    <a:pt x="90" y="58"/>
                    <a:pt x="91" y="58"/>
                    <a:pt x="90" y="59"/>
                  </a:cubicBezTo>
                  <a:cubicBezTo>
                    <a:pt x="89" y="59"/>
                    <a:pt x="88" y="60"/>
                    <a:pt x="88" y="60"/>
                  </a:cubicBezTo>
                  <a:cubicBezTo>
                    <a:pt x="88" y="60"/>
                    <a:pt x="86" y="60"/>
                    <a:pt x="86" y="60"/>
                  </a:cubicBezTo>
                  <a:cubicBezTo>
                    <a:pt x="86" y="60"/>
                    <a:pt x="84" y="60"/>
                    <a:pt x="84" y="60"/>
                  </a:cubicBezTo>
                  <a:cubicBezTo>
                    <a:pt x="83" y="62"/>
                    <a:pt x="83" y="62"/>
                    <a:pt x="83" y="62"/>
                  </a:cubicBezTo>
                  <a:cubicBezTo>
                    <a:pt x="81" y="61"/>
                    <a:pt x="81" y="61"/>
                    <a:pt x="81" y="61"/>
                  </a:cubicBezTo>
                  <a:cubicBezTo>
                    <a:pt x="81" y="63"/>
                    <a:pt x="81" y="63"/>
                    <a:pt x="81" y="63"/>
                  </a:cubicBezTo>
                  <a:cubicBezTo>
                    <a:pt x="78" y="64"/>
                    <a:pt x="78" y="64"/>
                    <a:pt x="78" y="64"/>
                  </a:cubicBezTo>
                  <a:cubicBezTo>
                    <a:pt x="76" y="65"/>
                    <a:pt x="76" y="65"/>
                    <a:pt x="76" y="65"/>
                  </a:cubicBezTo>
                  <a:cubicBezTo>
                    <a:pt x="75" y="67"/>
                    <a:pt x="75" y="67"/>
                    <a:pt x="75" y="67"/>
                  </a:cubicBezTo>
                  <a:cubicBezTo>
                    <a:pt x="76" y="68"/>
                    <a:pt x="76" y="68"/>
                    <a:pt x="76" y="68"/>
                  </a:cubicBezTo>
                  <a:cubicBezTo>
                    <a:pt x="76" y="68"/>
                    <a:pt x="77" y="69"/>
                    <a:pt x="77" y="68"/>
                  </a:cubicBezTo>
                  <a:cubicBezTo>
                    <a:pt x="77" y="68"/>
                    <a:pt x="77" y="67"/>
                    <a:pt x="77" y="67"/>
                  </a:cubicBezTo>
                  <a:cubicBezTo>
                    <a:pt x="78" y="68"/>
                    <a:pt x="79" y="69"/>
                    <a:pt x="79" y="69"/>
                  </a:cubicBezTo>
                  <a:cubicBezTo>
                    <a:pt x="80" y="71"/>
                    <a:pt x="80" y="71"/>
                    <a:pt x="80" y="71"/>
                  </a:cubicBezTo>
                  <a:cubicBezTo>
                    <a:pt x="80" y="71"/>
                    <a:pt x="78" y="71"/>
                    <a:pt x="78" y="71"/>
                  </a:cubicBezTo>
                  <a:cubicBezTo>
                    <a:pt x="78" y="71"/>
                    <a:pt x="77" y="72"/>
                    <a:pt x="77" y="72"/>
                  </a:cubicBezTo>
                  <a:cubicBezTo>
                    <a:pt x="76" y="73"/>
                    <a:pt x="76" y="73"/>
                    <a:pt x="76" y="73"/>
                  </a:cubicBezTo>
                  <a:cubicBezTo>
                    <a:pt x="76" y="74"/>
                    <a:pt x="76" y="74"/>
                    <a:pt x="76" y="75"/>
                  </a:cubicBezTo>
                  <a:cubicBezTo>
                    <a:pt x="76" y="75"/>
                    <a:pt x="76" y="76"/>
                    <a:pt x="76" y="76"/>
                  </a:cubicBezTo>
                  <a:cubicBezTo>
                    <a:pt x="77" y="76"/>
                    <a:pt x="78" y="78"/>
                    <a:pt x="78" y="78"/>
                  </a:cubicBezTo>
                  <a:cubicBezTo>
                    <a:pt x="78" y="78"/>
                    <a:pt x="79" y="79"/>
                    <a:pt x="79" y="79"/>
                  </a:cubicBezTo>
                  <a:cubicBezTo>
                    <a:pt x="79" y="79"/>
                    <a:pt x="79" y="80"/>
                    <a:pt x="79" y="80"/>
                  </a:cubicBezTo>
                  <a:cubicBezTo>
                    <a:pt x="79" y="80"/>
                    <a:pt x="78" y="81"/>
                    <a:pt x="77" y="81"/>
                  </a:cubicBezTo>
                  <a:cubicBezTo>
                    <a:pt x="77" y="81"/>
                    <a:pt x="75" y="81"/>
                    <a:pt x="75" y="81"/>
                  </a:cubicBezTo>
                  <a:cubicBezTo>
                    <a:pt x="75" y="81"/>
                    <a:pt x="74" y="83"/>
                    <a:pt x="74" y="83"/>
                  </a:cubicBezTo>
                  <a:cubicBezTo>
                    <a:pt x="74" y="83"/>
                    <a:pt x="73" y="83"/>
                    <a:pt x="72" y="83"/>
                  </a:cubicBezTo>
                  <a:cubicBezTo>
                    <a:pt x="72" y="83"/>
                    <a:pt x="74" y="84"/>
                    <a:pt x="72" y="83"/>
                  </a:cubicBezTo>
                  <a:cubicBezTo>
                    <a:pt x="69" y="82"/>
                    <a:pt x="69" y="81"/>
                    <a:pt x="69" y="81"/>
                  </a:cubicBezTo>
                  <a:cubicBezTo>
                    <a:pt x="69" y="81"/>
                    <a:pt x="68" y="80"/>
                    <a:pt x="68" y="80"/>
                  </a:cubicBezTo>
                  <a:cubicBezTo>
                    <a:pt x="67" y="80"/>
                    <a:pt x="66" y="80"/>
                    <a:pt x="66" y="80"/>
                  </a:cubicBezTo>
                  <a:cubicBezTo>
                    <a:pt x="64" y="80"/>
                    <a:pt x="64" y="80"/>
                    <a:pt x="64" y="80"/>
                  </a:cubicBezTo>
                  <a:cubicBezTo>
                    <a:pt x="63" y="79"/>
                    <a:pt x="63" y="79"/>
                    <a:pt x="63" y="79"/>
                  </a:cubicBezTo>
                  <a:cubicBezTo>
                    <a:pt x="62" y="81"/>
                    <a:pt x="62" y="81"/>
                    <a:pt x="62" y="81"/>
                  </a:cubicBezTo>
                  <a:cubicBezTo>
                    <a:pt x="62" y="81"/>
                    <a:pt x="62" y="82"/>
                    <a:pt x="61" y="82"/>
                  </a:cubicBezTo>
                  <a:cubicBezTo>
                    <a:pt x="60" y="83"/>
                    <a:pt x="61" y="83"/>
                    <a:pt x="60" y="83"/>
                  </a:cubicBezTo>
                  <a:cubicBezTo>
                    <a:pt x="58" y="83"/>
                    <a:pt x="57" y="81"/>
                    <a:pt x="57" y="81"/>
                  </a:cubicBezTo>
                  <a:cubicBezTo>
                    <a:pt x="57" y="81"/>
                    <a:pt x="55" y="80"/>
                    <a:pt x="55" y="80"/>
                  </a:cubicBezTo>
                  <a:cubicBezTo>
                    <a:pt x="54" y="79"/>
                    <a:pt x="54" y="79"/>
                    <a:pt x="54" y="79"/>
                  </a:cubicBezTo>
                  <a:cubicBezTo>
                    <a:pt x="53" y="79"/>
                    <a:pt x="53" y="80"/>
                    <a:pt x="53" y="78"/>
                  </a:cubicBezTo>
                  <a:cubicBezTo>
                    <a:pt x="53" y="77"/>
                    <a:pt x="53" y="77"/>
                    <a:pt x="53" y="77"/>
                  </a:cubicBezTo>
                  <a:cubicBezTo>
                    <a:pt x="52" y="76"/>
                    <a:pt x="52" y="77"/>
                    <a:pt x="51" y="76"/>
                  </a:cubicBezTo>
                  <a:cubicBezTo>
                    <a:pt x="51" y="75"/>
                    <a:pt x="50" y="74"/>
                    <a:pt x="50" y="74"/>
                  </a:cubicBezTo>
                  <a:cubicBezTo>
                    <a:pt x="49" y="72"/>
                    <a:pt x="49" y="72"/>
                    <a:pt x="49" y="72"/>
                  </a:cubicBezTo>
                  <a:cubicBezTo>
                    <a:pt x="49" y="72"/>
                    <a:pt x="49" y="72"/>
                    <a:pt x="49" y="73"/>
                  </a:cubicBezTo>
                  <a:cubicBezTo>
                    <a:pt x="48" y="74"/>
                    <a:pt x="47" y="74"/>
                    <a:pt x="47" y="74"/>
                  </a:cubicBezTo>
                  <a:cubicBezTo>
                    <a:pt x="47" y="75"/>
                    <a:pt x="46" y="76"/>
                    <a:pt x="46" y="76"/>
                  </a:cubicBezTo>
                  <a:cubicBezTo>
                    <a:pt x="46" y="76"/>
                    <a:pt x="45" y="77"/>
                    <a:pt x="45" y="78"/>
                  </a:cubicBezTo>
                  <a:cubicBezTo>
                    <a:pt x="46" y="78"/>
                    <a:pt x="46" y="78"/>
                    <a:pt x="46" y="79"/>
                  </a:cubicBezTo>
                  <a:cubicBezTo>
                    <a:pt x="46" y="79"/>
                    <a:pt x="45" y="80"/>
                    <a:pt x="45" y="80"/>
                  </a:cubicBezTo>
                  <a:cubicBezTo>
                    <a:pt x="44" y="81"/>
                    <a:pt x="44" y="81"/>
                    <a:pt x="43" y="81"/>
                  </a:cubicBezTo>
                  <a:cubicBezTo>
                    <a:pt x="43" y="82"/>
                    <a:pt x="41" y="83"/>
                    <a:pt x="41" y="83"/>
                  </a:cubicBezTo>
                  <a:cubicBezTo>
                    <a:pt x="39" y="83"/>
                    <a:pt x="39" y="83"/>
                    <a:pt x="39" y="83"/>
                  </a:cubicBezTo>
                  <a:cubicBezTo>
                    <a:pt x="36" y="82"/>
                    <a:pt x="36" y="82"/>
                    <a:pt x="36" y="82"/>
                  </a:cubicBezTo>
                  <a:cubicBezTo>
                    <a:pt x="34" y="84"/>
                    <a:pt x="34" y="84"/>
                    <a:pt x="34" y="84"/>
                  </a:cubicBezTo>
                  <a:cubicBezTo>
                    <a:pt x="34" y="84"/>
                    <a:pt x="33" y="84"/>
                    <a:pt x="33" y="84"/>
                  </a:cubicBezTo>
                  <a:cubicBezTo>
                    <a:pt x="32" y="84"/>
                    <a:pt x="31" y="84"/>
                    <a:pt x="31" y="84"/>
                  </a:cubicBezTo>
                  <a:cubicBezTo>
                    <a:pt x="31" y="84"/>
                    <a:pt x="30" y="83"/>
                    <a:pt x="29" y="83"/>
                  </a:cubicBezTo>
                  <a:cubicBezTo>
                    <a:pt x="29" y="83"/>
                    <a:pt x="28" y="83"/>
                    <a:pt x="28" y="83"/>
                  </a:cubicBezTo>
                  <a:cubicBezTo>
                    <a:pt x="27" y="83"/>
                    <a:pt x="26" y="83"/>
                    <a:pt x="26" y="83"/>
                  </a:cubicBezTo>
                  <a:cubicBezTo>
                    <a:pt x="26" y="84"/>
                    <a:pt x="26" y="84"/>
                    <a:pt x="26" y="84"/>
                  </a:cubicBezTo>
                  <a:cubicBezTo>
                    <a:pt x="26" y="84"/>
                    <a:pt x="27" y="84"/>
                    <a:pt x="27" y="84"/>
                  </a:cubicBezTo>
                  <a:cubicBezTo>
                    <a:pt x="27" y="85"/>
                    <a:pt x="27" y="86"/>
                    <a:pt x="27" y="86"/>
                  </a:cubicBezTo>
                  <a:cubicBezTo>
                    <a:pt x="27" y="86"/>
                    <a:pt x="26" y="86"/>
                    <a:pt x="26" y="86"/>
                  </a:cubicBezTo>
                  <a:cubicBezTo>
                    <a:pt x="26" y="87"/>
                    <a:pt x="24" y="87"/>
                    <a:pt x="24" y="87"/>
                  </a:cubicBezTo>
                  <a:cubicBezTo>
                    <a:pt x="24" y="87"/>
                    <a:pt x="24" y="88"/>
                    <a:pt x="24" y="88"/>
                  </a:cubicBezTo>
                  <a:cubicBezTo>
                    <a:pt x="24" y="88"/>
                    <a:pt x="24" y="88"/>
                    <a:pt x="23" y="88"/>
                  </a:cubicBezTo>
                  <a:cubicBezTo>
                    <a:pt x="22" y="88"/>
                    <a:pt x="22" y="88"/>
                    <a:pt x="21" y="88"/>
                  </a:cubicBezTo>
                  <a:cubicBezTo>
                    <a:pt x="21" y="87"/>
                    <a:pt x="20" y="87"/>
                    <a:pt x="19" y="87"/>
                  </a:cubicBezTo>
                  <a:cubicBezTo>
                    <a:pt x="19" y="87"/>
                    <a:pt x="16" y="86"/>
                    <a:pt x="16" y="86"/>
                  </a:cubicBezTo>
                  <a:cubicBezTo>
                    <a:pt x="16" y="86"/>
                    <a:pt x="15" y="87"/>
                    <a:pt x="15" y="87"/>
                  </a:cubicBezTo>
                  <a:cubicBezTo>
                    <a:pt x="14" y="87"/>
                    <a:pt x="13" y="87"/>
                    <a:pt x="12" y="86"/>
                  </a:cubicBezTo>
                  <a:cubicBezTo>
                    <a:pt x="12" y="86"/>
                    <a:pt x="11" y="86"/>
                    <a:pt x="11" y="86"/>
                  </a:cubicBezTo>
                  <a:cubicBezTo>
                    <a:pt x="11" y="85"/>
                    <a:pt x="11" y="84"/>
                    <a:pt x="11" y="84"/>
                  </a:cubicBezTo>
                  <a:cubicBezTo>
                    <a:pt x="11" y="84"/>
                    <a:pt x="10" y="83"/>
                    <a:pt x="11" y="83"/>
                  </a:cubicBezTo>
                  <a:cubicBezTo>
                    <a:pt x="11" y="83"/>
                    <a:pt x="12" y="83"/>
                    <a:pt x="13" y="83"/>
                  </a:cubicBezTo>
                  <a:cubicBezTo>
                    <a:pt x="14" y="83"/>
                    <a:pt x="15" y="83"/>
                    <a:pt x="15" y="82"/>
                  </a:cubicBezTo>
                  <a:cubicBezTo>
                    <a:pt x="15" y="82"/>
                    <a:pt x="15" y="82"/>
                    <a:pt x="16" y="82"/>
                  </a:cubicBezTo>
                  <a:cubicBezTo>
                    <a:pt x="16" y="82"/>
                    <a:pt x="17" y="83"/>
                    <a:pt x="17" y="82"/>
                  </a:cubicBezTo>
                  <a:cubicBezTo>
                    <a:pt x="17" y="81"/>
                    <a:pt x="17" y="81"/>
                    <a:pt x="17" y="81"/>
                  </a:cubicBezTo>
                  <a:cubicBezTo>
                    <a:pt x="16" y="80"/>
                    <a:pt x="16" y="80"/>
                    <a:pt x="16" y="80"/>
                  </a:cubicBezTo>
                  <a:cubicBezTo>
                    <a:pt x="16" y="80"/>
                    <a:pt x="17" y="79"/>
                    <a:pt x="17" y="79"/>
                  </a:cubicBezTo>
                  <a:cubicBezTo>
                    <a:pt x="18" y="79"/>
                    <a:pt x="19" y="79"/>
                    <a:pt x="19" y="79"/>
                  </a:cubicBezTo>
                  <a:cubicBezTo>
                    <a:pt x="20" y="79"/>
                    <a:pt x="21" y="79"/>
                    <a:pt x="21" y="79"/>
                  </a:cubicBezTo>
                  <a:cubicBezTo>
                    <a:pt x="21" y="79"/>
                    <a:pt x="21" y="79"/>
                    <a:pt x="22" y="78"/>
                  </a:cubicBezTo>
                  <a:cubicBezTo>
                    <a:pt x="22" y="78"/>
                    <a:pt x="18" y="78"/>
                    <a:pt x="17" y="77"/>
                  </a:cubicBezTo>
                  <a:cubicBezTo>
                    <a:pt x="15" y="75"/>
                    <a:pt x="13" y="74"/>
                    <a:pt x="13" y="70"/>
                  </a:cubicBezTo>
                  <a:cubicBezTo>
                    <a:pt x="12" y="70"/>
                    <a:pt x="12" y="68"/>
                    <a:pt x="11" y="68"/>
                  </a:cubicBezTo>
                  <a:cubicBezTo>
                    <a:pt x="11" y="68"/>
                    <a:pt x="9" y="67"/>
                    <a:pt x="9" y="67"/>
                  </a:cubicBezTo>
                  <a:cubicBezTo>
                    <a:pt x="9" y="66"/>
                    <a:pt x="9" y="66"/>
                    <a:pt x="10" y="65"/>
                  </a:cubicBezTo>
                  <a:cubicBezTo>
                    <a:pt x="10" y="64"/>
                    <a:pt x="10" y="64"/>
                    <a:pt x="11" y="63"/>
                  </a:cubicBezTo>
                  <a:cubicBezTo>
                    <a:pt x="11" y="63"/>
                    <a:pt x="11" y="61"/>
                    <a:pt x="11" y="61"/>
                  </a:cubicBezTo>
                  <a:cubicBezTo>
                    <a:pt x="11" y="61"/>
                    <a:pt x="12" y="60"/>
                    <a:pt x="11" y="60"/>
                  </a:cubicBezTo>
                  <a:cubicBezTo>
                    <a:pt x="11" y="59"/>
                    <a:pt x="10" y="58"/>
                    <a:pt x="10" y="58"/>
                  </a:cubicBezTo>
                  <a:cubicBezTo>
                    <a:pt x="10" y="58"/>
                    <a:pt x="10" y="58"/>
                    <a:pt x="9" y="58"/>
                  </a:cubicBezTo>
                  <a:cubicBezTo>
                    <a:pt x="9" y="59"/>
                    <a:pt x="9" y="59"/>
                    <a:pt x="9" y="59"/>
                  </a:cubicBezTo>
                  <a:cubicBezTo>
                    <a:pt x="7" y="60"/>
                    <a:pt x="7" y="60"/>
                    <a:pt x="7" y="60"/>
                  </a:cubicBezTo>
                  <a:cubicBezTo>
                    <a:pt x="7" y="60"/>
                    <a:pt x="6" y="58"/>
                    <a:pt x="6" y="58"/>
                  </a:cubicBezTo>
                  <a:cubicBezTo>
                    <a:pt x="5" y="58"/>
                    <a:pt x="5" y="58"/>
                    <a:pt x="5" y="57"/>
                  </a:cubicBezTo>
                  <a:cubicBezTo>
                    <a:pt x="5" y="57"/>
                    <a:pt x="6" y="56"/>
                    <a:pt x="6" y="56"/>
                  </a:cubicBezTo>
                  <a:cubicBezTo>
                    <a:pt x="6" y="56"/>
                    <a:pt x="5" y="55"/>
                    <a:pt x="5" y="55"/>
                  </a:cubicBezTo>
                  <a:cubicBezTo>
                    <a:pt x="5" y="55"/>
                    <a:pt x="6" y="53"/>
                    <a:pt x="7" y="53"/>
                  </a:cubicBezTo>
                  <a:cubicBezTo>
                    <a:pt x="8" y="52"/>
                    <a:pt x="10" y="50"/>
                    <a:pt x="10" y="50"/>
                  </a:cubicBezTo>
                  <a:cubicBezTo>
                    <a:pt x="11" y="48"/>
                    <a:pt x="11" y="48"/>
                    <a:pt x="11" y="48"/>
                  </a:cubicBezTo>
                  <a:cubicBezTo>
                    <a:pt x="10" y="47"/>
                    <a:pt x="10" y="47"/>
                    <a:pt x="10" y="47"/>
                  </a:cubicBezTo>
                  <a:cubicBezTo>
                    <a:pt x="10" y="47"/>
                    <a:pt x="9" y="48"/>
                    <a:pt x="9" y="48"/>
                  </a:cubicBezTo>
                  <a:close/>
                </a:path>
              </a:pathLst>
            </a:custGeom>
            <a:grpFill/>
            <a:ln w="38100" cap="rnd" cmpd="sng">
              <a:solidFill>
                <a:schemeClr val="bg1"/>
              </a:solidFill>
              <a:prstDash val="solid"/>
              <a:round/>
            </a:ln>
          </p:spPr>
          <p:txBody>
            <a:bodyPr vert="horz" wrap="square" lIns="91440" tIns="45720" rIns="91440" bIns="45720" numCol="1" anchor="t" anchorCtr="0" compatLnSpc="1"/>
            <a:lstStyle/>
            <a:p>
              <a:endParaRPr lang="en-US" dirty="0">
                <a:latin typeface="Calibri Light" panose="020F0302020204030204"/>
              </a:endParaRPr>
            </a:p>
          </p:txBody>
        </p:sp>
        <p:sp>
          <p:nvSpPr>
            <p:cNvPr id="108" name="Freeform 197"/>
            <p:cNvSpPr>
              <a:spLocks noEditPoints="1"/>
            </p:cNvSpPr>
            <p:nvPr/>
          </p:nvSpPr>
          <p:spPr bwMode="auto">
            <a:xfrm>
              <a:off x="5338204" y="3253212"/>
              <a:ext cx="517832" cy="466653"/>
            </a:xfrm>
            <a:custGeom>
              <a:avLst/>
              <a:gdLst>
                <a:gd name="T0" fmla="*/ 216 w 227"/>
                <a:gd name="T1" fmla="*/ 62 h 211"/>
                <a:gd name="T2" fmla="*/ 209 w 227"/>
                <a:gd name="T3" fmla="*/ 47 h 211"/>
                <a:gd name="T4" fmla="*/ 183 w 227"/>
                <a:gd name="T5" fmla="*/ 33 h 211"/>
                <a:gd name="T6" fmla="*/ 141 w 227"/>
                <a:gd name="T7" fmla="*/ 25 h 211"/>
                <a:gd name="T8" fmla="*/ 102 w 227"/>
                <a:gd name="T9" fmla="*/ 1 h 211"/>
                <a:gd name="T10" fmla="*/ 84 w 227"/>
                <a:gd name="T11" fmla="*/ 17 h 211"/>
                <a:gd name="T12" fmla="*/ 82 w 227"/>
                <a:gd name="T13" fmla="*/ 40 h 211"/>
                <a:gd name="T14" fmla="*/ 70 w 227"/>
                <a:gd name="T15" fmla="*/ 52 h 211"/>
                <a:gd name="T16" fmla="*/ 58 w 227"/>
                <a:gd name="T17" fmla="*/ 61 h 211"/>
                <a:gd name="T18" fmla="*/ 39 w 227"/>
                <a:gd name="T19" fmla="*/ 55 h 211"/>
                <a:gd name="T20" fmla="*/ 18 w 227"/>
                <a:gd name="T21" fmla="*/ 65 h 211"/>
                <a:gd name="T22" fmla="*/ 3 w 227"/>
                <a:gd name="T23" fmla="*/ 67 h 211"/>
                <a:gd name="T24" fmla="*/ 3 w 227"/>
                <a:gd name="T25" fmla="*/ 66 h 211"/>
                <a:gd name="T26" fmla="*/ 3 w 227"/>
                <a:gd name="T27" fmla="*/ 66 h 211"/>
                <a:gd name="T28" fmla="*/ 4 w 227"/>
                <a:gd name="T29" fmla="*/ 77 h 211"/>
                <a:gd name="T30" fmla="*/ 17 w 227"/>
                <a:gd name="T31" fmla="*/ 102 h 211"/>
                <a:gd name="T32" fmla="*/ 30 w 227"/>
                <a:gd name="T33" fmla="*/ 77 h 211"/>
                <a:gd name="T34" fmla="*/ 51 w 227"/>
                <a:gd name="T35" fmla="*/ 92 h 211"/>
                <a:gd name="T36" fmla="*/ 64 w 227"/>
                <a:gd name="T37" fmla="*/ 115 h 211"/>
                <a:gd name="T38" fmla="*/ 53 w 227"/>
                <a:gd name="T39" fmla="*/ 108 h 211"/>
                <a:gd name="T40" fmla="*/ 65 w 227"/>
                <a:gd name="T41" fmla="*/ 124 h 211"/>
                <a:gd name="T42" fmla="*/ 73 w 227"/>
                <a:gd name="T43" fmla="*/ 138 h 211"/>
                <a:gd name="T44" fmla="*/ 72 w 227"/>
                <a:gd name="T45" fmla="*/ 145 h 211"/>
                <a:gd name="T46" fmla="*/ 58 w 227"/>
                <a:gd name="T47" fmla="*/ 130 h 211"/>
                <a:gd name="T48" fmla="*/ 61 w 227"/>
                <a:gd name="T49" fmla="*/ 136 h 211"/>
                <a:gd name="T50" fmla="*/ 76 w 227"/>
                <a:gd name="T51" fmla="*/ 153 h 211"/>
                <a:gd name="T52" fmla="*/ 74 w 227"/>
                <a:gd name="T53" fmla="*/ 146 h 211"/>
                <a:gd name="T54" fmla="*/ 89 w 227"/>
                <a:gd name="T55" fmla="*/ 156 h 211"/>
                <a:gd name="T56" fmla="*/ 99 w 227"/>
                <a:gd name="T57" fmla="*/ 157 h 211"/>
                <a:gd name="T58" fmla="*/ 126 w 227"/>
                <a:gd name="T59" fmla="*/ 164 h 211"/>
                <a:gd name="T60" fmla="*/ 160 w 227"/>
                <a:gd name="T61" fmla="*/ 187 h 211"/>
                <a:gd name="T62" fmla="*/ 140 w 227"/>
                <a:gd name="T63" fmla="*/ 190 h 211"/>
                <a:gd name="T64" fmla="*/ 184 w 227"/>
                <a:gd name="T65" fmla="*/ 200 h 211"/>
                <a:gd name="T66" fmla="*/ 171 w 227"/>
                <a:gd name="T67" fmla="*/ 185 h 211"/>
                <a:gd name="T68" fmla="*/ 153 w 227"/>
                <a:gd name="T69" fmla="*/ 162 h 211"/>
                <a:gd name="T70" fmla="*/ 118 w 227"/>
                <a:gd name="T71" fmla="*/ 135 h 211"/>
                <a:gd name="T72" fmla="*/ 100 w 227"/>
                <a:gd name="T73" fmla="*/ 105 h 211"/>
                <a:gd name="T74" fmla="*/ 88 w 227"/>
                <a:gd name="T75" fmla="*/ 76 h 211"/>
                <a:gd name="T76" fmla="*/ 121 w 227"/>
                <a:gd name="T77" fmla="*/ 70 h 211"/>
                <a:gd name="T78" fmla="*/ 160 w 227"/>
                <a:gd name="T79" fmla="*/ 71 h 211"/>
                <a:gd name="T80" fmla="*/ 189 w 227"/>
                <a:gd name="T81" fmla="*/ 70 h 211"/>
                <a:gd name="T82" fmla="*/ 179 w 227"/>
                <a:gd name="T83" fmla="*/ 190 h 211"/>
                <a:gd name="T84" fmla="*/ 192 w 227"/>
                <a:gd name="T85" fmla="*/ 201 h 211"/>
                <a:gd name="T86" fmla="*/ 159 w 227"/>
                <a:gd name="T87" fmla="*/ 195 h 211"/>
                <a:gd name="T88" fmla="*/ 144 w 227"/>
                <a:gd name="T89" fmla="*/ 199 h 211"/>
                <a:gd name="T90" fmla="*/ 115 w 227"/>
                <a:gd name="T91" fmla="*/ 191 h 211"/>
                <a:gd name="T92" fmla="*/ 136 w 227"/>
                <a:gd name="T93" fmla="*/ 178 h 211"/>
                <a:gd name="T94" fmla="*/ 144 w 227"/>
                <a:gd name="T95" fmla="*/ 180 h 211"/>
                <a:gd name="T96" fmla="*/ 123 w 227"/>
                <a:gd name="T97" fmla="*/ 178 h 211"/>
                <a:gd name="T98" fmla="*/ 129 w 227"/>
                <a:gd name="T99" fmla="*/ 168 h 211"/>
                <a:gd name="T100" fmla="*/ 51 w 227"/>
                <a:gd name="T101" fmla="*/ 93 h 211"/>
                <a:gd name="T102" fmla="*/ 50 w 227"/>
                <a:gd name="T103" fmla="*/ 97 h 211"/>
                <a:gd name="T104" fmla="*/ 60 w 227"/>
                <a:gd name="T105" fmla="*/ 119 h 211"/>
                <a:gd name="T106" fmla="*/ 53 w 227"/>
                <a:gd name="T107" fmla="*/ 121 h 211"/>
                <a:gd name="T108" fmla="*/ 35 w 227"/>
                <a:gd name="T109" fmla="*/ 119 h 211"/>
                <a:gd name="T110" fmla="*/ 36 w 227"/>
                <a:gd name="T111" fmla="*/ 91 h 211"/>
                <a:gd name="T112" fmla="*/ 40 w 227"/>
                <a:gd name="T113" fmla="*/ 103 h 211"/>
                <a:gd name="T114" fmla="*/ 45 w 227"/>
                <a:gd name="T115" fmla="*/ 120 h 211"/>
                <a:gd name="T116" fmla="*/ 37 w 227"/>
                <a:gd name="T117" fmla="*/ 107 h 211"/>
                <a:gd name="T118" fmla="*/ 34 w 227"/>
                <a:gd name="T119" fmla="*/ 90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27" h="211">
                  <a:moveTo>
                    <a:pt x="215" y="82"/>
                  </a:moveTo>
                  <a:cubicBezTo>
                    <a:pt x="215" y="80"/>
                    <a:pt x="214" y="79"/>
                    <a:pt x="216" y="78"/>
                  </a:cubicBezTo>
                  <a:cubicBezTo>
                    <a:pt x="217" y="78"/>
                    <a:pt x="218" y="80"/>
                    <a:pt x="218" y="78"/>
                  </a:cubicBezTo>
                  <a:cubicBezTo>
                    <a:pt x="218" y="76"/>
                    <a:pt x="219" y="77"/>
                    <a:pt x="218" y="75"/>
                  </a:cubicBezTo>
                  <a:cubicBezTo>
                    <a:pt x="218" y="75"/>
                    <a:pt x="218" y="75"/>
                    <a:pt x="218" y="75"/>
                  </a:cubicBezTo>
                  <a:cubicBezTo>
                    <a:pt x="218" y="75"/>
                    <a:pt x="218" y="75"/>
                    <a:pt x="218" y="75"/>
                  </a:cubicBezTo>
                  <a:cubicBezTo>
                    <a:pt x="218" y="75"/>
                    <a:pt x="218" y="77"/>
                    <a:pt x="217" y="77"/>
                  </a:cubicBezTo>
                  <a:cubicBezTo>
                    <a:pt x="217" y="77"/>
                    <a:pt x="216" y="78"/>
                    <a:pt x="215" y="78"/>
                  </a:cubicBezTo>
                  <a:cubicBezTo>
                    <a:pt x="214" y="77"/>
                    <a:pt x="214" y="77"/>
                    <a:pt x="214" y="77"/>
                  </a:cubicBezTo>
                  <a:cubicBezTo>
                    <a:pt x="216" y="75"/>
                    <a:pt x="216" y="75"/>
                    <a:pt x="216" y="75"/>
                  </a:cubicBezTo>
                  <a:cubicBezTo>
                    <a:pt x="216" y="71"/>
                    <a:pt x="216" y="71"/>
                    <a:pt x="216" y="71"/>
                  </a:cubicBezTo>
                  <a:cubicBezTo>
                    <a:pt x="216" y="71"/>
                    <a:pt x="215" y="69"/>
                    <a:pt x="214" y="67"/>
                  </a:cubicBezTo>
                  <a:cubicBezTo>
                    <a:pt x="213" y="66"/>
                    <a:pt x="212" y="65"/>
                    <a:pt x="212" y="65"/>
                  </a:cubicBezTo>
                  <a:cubicBezTo>
                    <a:pt x="215" y="63"/>
                    <a:pt x="215" y="63"/>
                    <a:pt x="215" y="63"/>
                  </a:cubicBezTo>
                  <a:cubicBezTo>
                    <a:pt x="216" y="62"/>
                    <a:pt x="216" y="62"/>
                    <a:pt x="216" y="62"/>
                  </a:cubicBezTo>
                  <a:cubicBezTo>
                    <a:pt x="216" y="61"/>
                    <a:pt x="216" y="61"/>
                    <a:pt x="216" y="61"/>
                  </a:cubicBezTo>
                  <a:cubicBezTo>
                    <a:pt x="216" y="61"/>
                    <a:pt x="218" y="63"/>
                    <a:pt x="220" y="63"/>
                  </a:cubicBezTo>
                  <a:cubicBezTo>
                    <a:pt x="221" y="63"/>
                    <a:pt x="220" y="63"/>
                    <a:pt x="222" y="62"/>
                  </a:cubicBezTo>
                  <a:cubicBezTo>
                    <a:pt x="224" y="62"/>
                    <a:pt x="227" y="59"/>
                    <a:pt x="227" y="59"/>
                  </a:cubicBezTo>
                  <a:cubicBezTo>
                    <a:pt x="227" y="59"/>
                    <a:pt x="225" y="57"/>
                    <a:pt x="224" y="57"/>
                  </a:cubicBezTo>
                  <a:cubicBezTo>
                    <a:pt x="223" y="58"/>
                    <a:pt x="224" y="58"/>
                    <a:pt x="221" y="58"/>
                  </a:cubicBezTo>
                  <a:cubicBezTo>
                    <a:pt x="218" y="57"/>
                    <a:pt x="217" y="56"/>
                    <a:pt x="217" y="56"/>
                  </a:cubicBezTo>
                  <a:cubicBezTo>
                    <a:pt x="217" y="56"/>
                    <a:pt x="216" y="56"/>
                    <a:pt x="215" y="56"/>
                  </a:cubicBezTo>
                  <a:cubicBezTo>
                    <a:pt x="214" y="56"/>
                    <a:pt x="214" y="56"/>
                    <a:pt x="213" y="55"/>
                  </a:cubicBezTo>
                  <a:cubicBezTo>
                    <a:pt x="211" y="53"/>
                    <a:pt x="209" y="51"/>
                    <a:pt x="209" y="51"/>
                  </a:cubicBezTo>
                  <a:cubicBezTo>
                    <a:pt x="209" y="51"/>
                    <a:pt x="207" y="52"/>
                    <a:pt x="207" y="51"/>
                  </a:cubicBezTo>
                  <a:cubicBezTo>
                    <a:pt x="207" y="51"/>
                    <a:pt x="208" y="49"/>
                    <a:pt x="208" y="49"/>
                  </a:cubicBezTo>
                  <a:cubicBezTo>
                    <a:pt x="208" y="48"/>
                    <a:pt x="208" y="48"/>
                    <a:pt x="208" y="48"/>
                  </a:cubicBezTo>
                  <a:cubicBezTo>
                    <a:pt x="207" y="47"/>
                    <a:pt x="207" y="47"/>
                    <a:pt x="207" y="47"/>
                  </a:cubicBezTo>
                  <a:cubicBezTo>
                    <a:pt x="207" y="47"/>
                    <a:pt x="209" y="47"/>
                    <a:pt x="209" y="47"/>
                  </a:cubicBezTo>
                  <a:cubicBezTo>
                    <a:pt x="210" y="46"/>
                    <a:pt x="210" y="46"/>
                    <a:pt x="210" y="46"/>
                  </a:cubicBezTo>
                  <a:cubicBezTo>
                    <a:pt x="212" y="44"/>
                    <a:pt x="210" y="42"/>
                    <a:pt x="207" y="43"/>
                  </a:cubicBezTo>
                  <a:cubicBezTo>
                    <a:pt x="206" y="43"/>
                    <a:pt x="205" y="44"/>
                    <a:pt x="205" y="44"/>
                  </a:cubicBezTo>
                  <a:cubicBezTo>
                    <a:pt x="204" y="44"/>
                    <a:pt x="202" y="43"/>
                    <a:pt x="202" y="42"/>
                  </a:cubicBezTo>
                  <a:cubicBezTo>
                    <a:pt x="202" y="41"/>
                    <a:pt x="201" y="41"/>
                    <a:pt x="203" y="40"/>
                  </a:cubicBezTo>
                  <a:cubicBezTo>
                    <a:pt x="204" y="40"/>
                    <a:pt x="205" y="38"/>
                    <a:pt x="205" y="38"/>
                  </a:cubicBezTo>
                  <a:cubicBezTo>
                    <a:pt x="203" y="35"/>
                    <a:pt x="203" y="35"/>
                    <a:pt x="203" y="35"/>
                  </a:cubicBezTo>
                  <a:cubicBezTo>
                    <a:pt x="204" y="29"/>
                    <a:pt x="204" y="29"/>
                    <a:pt x="204" y="29"/>
                  </a:cubicBezTo>
                  <a:cubicBezTo>
                    <a:pt x="200" y="28"/>
                    <a:pt x="200" y="28"/>
                    <a:pt x="200" y="28"/>
                  </a:cubicBezTo>
                  <a:cubicBezTo>
                    <a:pt x="200" y="26"/>
                    <a:pt x="200" y="26"/>
                    <a:pt x="200" y="26"/>
                  </a:cubicBezTo>
                  <a:cubicBezTo>
                    <a:pt x="198" y="25"/>
                    <a:pt x="198" y="25"/>
                    <a:pt x="198" y="25"/>
                  </a:cubicBezTo>
                  <a:cubicBezTo>
                    <a:pt x="196" y="30"/>
                    <a:pt x="196" y="30"/>
                    <a:pt x="196" y="30"/>
                  </a:cubicBezTo>
                  <a:cubicBezTo>
                    <a:pt x="196" y="30"/>
                    <a:pt x="193" y="31"/>
                    <a:pt x="193" y="32"/>
                  </a:cubicBezTo>
                  <a:cubicBezTo>
                    <a:pt x="192" y="33"/>
                    <a:pt x="187" y="33"/>
                    <a:pt x="187" y="33"/>
                  </a:cubicBezTo>
                  <a:cubicBezTo>
                    <a:pt x="183" y="33"/>
                    <a:pt x="183" y="33"/>
                    <a:pt x="183" y="33"/>
                  </a:cubicBezTo>
                  <a:cubicBezTo>
                    <a:pt x="176" y="35"/>
                    <a:pt x="176" y="35"/>
                    <a:pt x="176" y="35"/>
                  </a:cubicBezTo>
                  <a:cubicBezTo>
                    <a:pt x="176" y="35"/>
                    <a:pt x="174" y="36"/>
                    <a:pt x="173" y="36"/>
                  </a:cubicBezTo>
                  <a:cubicBezTo>
                    <a:pt x="172" y="36"/>
                    <a:pt x="167" y="35"/>
                    <a:pt x="167" y="35"/>
                  </a:cubicBezTo>
                  <a:cubicBezTo>
                    <a:pt x="164" y="36"/>
                    <a:pt x="164" y="36"/>
                    <a:pt x="164" y="36"/>
                  </a:cubicBezTo>
                  <a:cubicBezTo>
                    <a:pt x="157" y="34"/>
                    <a:pt x="157" y="34"/>
                    <a:pt x="157" y="34"/>
                  </a:cubicBezTo>
                  <a:cubicBezTo>
                    <a:pt x="155" y="32"/>
                    <a:pt x="155" y="32"/>
                    <a:pt x="155" y="32"/>
                  </a:cubicBezTo>
                  <a:cubicBezTo>
                    <a:pt x="154" y="31"/>
                    <a:pt x="154" y="31"/>
                    <a:pt x="154" y="31"/>
                  </a:cubicBezTo>
                  <a:cubicBezTo>
                    <a:pt x="149" y="30"/>
                    <a:pt x="149" y="30"/>
                    <a:pt x="149" y="30"/>
                  </a:cubicBezTo>
                  <a:cubicBezTo>
                    <a:pt x="148" y="28"/>
                    <a:pt x="148" y="28"/>
                    <a:pt x="148" y="28"/>
                  </a:cubicBezTo>
                  <a:cubicBezTo>
                    <a:pt x="144" y="28"/>
                    <a:pt x="144" y="28"/>
                    <a:pt x="144" y="28"/>
                  </a:cubicBezTo>
                  <a:cubicBezTo>
                    <a:pt x="144" y="28"/>
                    <a:pt x="144" y="28"/>
                    <a:pt x="144" y="28"/>
                  </a:cubicBezTo>
                  <a:cubicBezTo>
                    <a:pt x="144" y="28"/>
                    <a:pt x="144" y="28"/>
                    <a:pt x="144" y="28"/>
                  </a:cubicBezTo>
                  <a:cubicBezTo>
                    <a:pt x="142" y="27"/>
                    <a:pt x="142" y="27"/>
                    <a:pt x="142" y="27"/>
                  </a:cubicBezTo>
                  <a:cubicBezTo>
                    <a:pt x="142" y="26"/>
                    <a:pt x="142" y="26"/>
                    <a:pt x="142" y="26"/>
                  </a:cubicBezTo>
                  <a:cubicBezTo>
                    <a:pt x="141" y="26"/>
                    <a:pt x="141" y="26"/>
                    <a:pt x="141" y="25"/>
                  </a:cubicBezTo>
                  <a:cubicBezTo>
                    <a:pt x="140" y="24"/>
                    <a:pt x="140" y="24"/>
                    <a:pt x="140" y="24"/>
                  </a:cubicBezTo>
                  <a:cubicBezTo>
                    <a:pt x="135" y="18"/>
                    <a:pt x="135" y="18"/>
                    <a:pt x="135" y="18"/>
                  </a:cubicBezTo>
                  <a:cubicBezTo>
                    <a:pt x="134" y="18"/>
                    <a:pt x="134" y="18"/>
                    <a:pt x="134" y="18"/>
                  </a:cubicBezTo>
                  <a:cubicBezTo>
                    <a:pt x="134" y="18"/>
                    <a:pt x="134" y="18"/>
                    <a:pt x="134" y="18"/>
                  </a:cubicBezTo>
                  <a:cubicBezTo>
                    <a:pt x="125" y="15"/>
                    <a:pt x="125" y="15"/>
                    <a:pt x="125" y="15"/>
                  </a:cubicBezTo>
                  <a:cubicBezTo>
                    <a:pt x="122" y="11"/>
                    <a:pt x="122" y="11"/>
                    <a:pt x="122" y="11"/>
                  </a:cubicBezTo>
                  <a:cubicBezTo>
                    <a:pt x="119" y="9"/>
                    <a:pt x="119" y="9"/>
                    <a:pt x="119" y="9"/>
                  </a:cubicBezTo>
                  <a:cubicBezTo>
                    <a:pt x="115" y="6"/>
                    <a:pt x="115" y="6"/>
                    <a:pt x="115" y="6"/>
                  </a:cubicBezTo>
                  <a:cubicBezTo>
                    <a:pt x="111" y="3"/>
                    <a:pt x="111" y="3"/>
                    <a:pt x="111" y="3"/>
                  </a:cubicBezTo>
                  <a:cubicBezTo>
                    <a:pt x="109" y="1"/>
                    <a:pt x="109" y="1"/>
                    <a:pt x="109" y="1"/>
                  </a:cubicBezTo>
                  <a:cubicBezTo>
                    <a:pt x="109" y="1"/>
                    <a:pt x="109" y="1"/>
                    <a:pt x="109" y="1"/>
                  </a:cubicBezTo>
                  <a:cubicBezTo>
                    <a:pt x="109" y="1"/>
                    <a:pt x="108" y="0"/>
                    <a:pt x="108" y="0"/>
                  </a:cubicBezTo>
                  <a:cubicBezTo>
                    <a:pt x="108" y="0"/>
                    <a:pt x="107" y="0"/>
                    <a:pt x="107" y="0"/>
                  </a:cubicBezTo>
                  <a:cubicBezTo>
                    <a:pt x="106" y="0"/>
                    <a:pt x="104" y="0"/>
                    <a:pt x="104" y="0"/>
                  </a:cubicBezTo>
                  <a:cubicBezTo>
                    <a:pt x="104" y="0"/>
                    <a:pt x="103" y="1"/>
                    <a:pt x="102" y="1"/>
                  </a:cubicBezTo>
                  <a:cubicBezTo>
                    <a:pt x="102" y="1"/>
                    <a:pt x="101" y="3"/>
                    <a:pt x="101" y="3"/>
                  </a:cubicBezTo>
                  <a:cubicBezTo>
                    <a:pt x="100" y="4"/>
                    <a:pt x="100" y="4"/>
                    <a:pt x="100" y="4"/>
                  </a:cubicBezTo>
                  <a:cubicBezTo>
                    <a:pt x="101" y="5"/>
                    <a:pt x="101" y="5"/>
                    <a:pt x="101" y="5"/>
                  </a:cubicBezTo>
                  <a:cubicBezTo>
                    <a:pt x="103" y="9"/>
                    <a:pt x="104" y="9"/>
                    <a:pt x="99" y="8"/>
                  </a:cubicBezTo>
                  <a:cubicBezTo>
                    <a:pt x="97" y="7"/>
                    <a:pt x="97" y="7"/>
                    <a:pt x="97" y="7"/>
                  </a:cubicBezTo>
                  <a:cubicBezTo>
                    <a:pt x="96" y="8"/>
                    <a:pt x="96" y="8"/>
                    <a:pt x="96" y="8"/>
                  </a:cubicBezTo>
                  <a:cubicBezTo>
                    <a:pt x="94" y="9"/>
                    <a:pt x="94" y="9"/>
                    <a:pt x="94" y="9"/>
                  </a:cubicBezTo>
                  <a:cubicBezTo>
                    <a:pt x="94" y="9"/>
                    <a:pt x="94" y="9"/>
                    <a:pt x="94" y="9"/>
                  </a:cubicBezTo>
                  <a:cubicBezTo>
                    <a:pt x="94" y="9"/>
                    <a:pt x="94" y="11"/>
                    <a:pt x="94" y="11"/>
                  </a:cubicBezTo>
                  <a:cubicBezTo>
                    <a:pt x="93" y="13"/>
                    <a:pt x="93" y="13"/>
                    <a:pt x="93" y="13"/>
                  </a:cubicBezTo>
                  <a:cubicBezTo>
                    <a:pt x="91" y="14"/>
                    <a:pt x="91" y="14"/>
                    <a:pt x="91" y="14"/>
                  </a:cubicBezTo>
                  <a:cubicBezTo>
                    <a:pt x="89" y="15"/>
                    <a:pt x="89" y="15"/>
                    <a:pt x="89" y="15"/>
                  </a:cubicBezTo>
                  <a:cubicBezTo>
                    <a:pt x="88" y="16"/>
                    <a:pt x="88" y="16"/>
                    <a:pt x="88" y="16"/>
                  </a:cubicBezTo>
                  <a:cubicBezTo>
                    <a:pt x="86" y="16"/>
                    <a:pt x="86" y="16"/>
                    <a:pt x="86" y="16"/>
                  </a:cubicBezTo>
                  <a:cubicBezTo>
                    <a:pt x="84" y="17"/>
                    <a:pt x="84" y="17"/>
                    <a:pt x="84" y="17"/>
                  </a:cubicBezTo>
                  <a:cubicBezTo>
                    <a:pt x="83" y="19"/>
                    <a:pt x="83" y="19"/>
                    <a:pt x="83" y="19"/>
                  </a:cubicBezTo>
                  <a:cubicBezTo>
                    <a:pt x="83" y="19"/>
                    <a:pt x="81" y="19"/>
                    <a:pt x="81" y="19"/>
                  </a:cubicBezTo>
                  <a:cubicBezTo>
                    <a:pt x="81" y="19"/>
                    <a:pt x="78" y="20"/>
                    <a:pt x="78" y="20"/>
                  </a:cubicBezTo>
                  <a:cubicBezTo>
                    <a:pt x="78" y="22"/>
                    <a:pt x="78" y="22"/>
                    <a:pt x="78" y="22"/>
                  </a:cubicBezTo>
                  <a:cubicBezTo>
                    <a:pt x="78" y="22"/>
                    <a:pt x="77" y="23"/>
                    <a:pt x="77" y="23"/>
                  </a:cubicBezTo>
                  <a:cubicBezTo>
                    <a:pt x="77" y="23"/>
                    <a:pt x="77" y="26"/>
                    <a:pt x="77" y="26"/>
                  </a:cubicBezTo>
                  <a:cubicBezTo>
                    <a:pt x="77" y="26"/>
                    <a:pt x="79" y="27"/>
                    <a:pt x="79" y="27"/>
                  </a:cubicBezTo>
                  <a:cubicBezTo>
                    <a:pt x="80" y="28"/>
                    <a:pt x="80" y="28"/>
                    <a:pt x="80" y="28"/>
                  </a:cubicBezTo>
                  <a:cubicBezTo>
                    <a:pt x="81" y="29"/>
                    <a:pt x="81" y="29"/>
                    <a:pt x="81" y="29"/>
                  </a:cubicBezTo>
                  <a:cubicBezTo>
                    <a:pt x="81" y="29"/>
                    <a:pt x="82" y="30"/>
                    <a:pt x="82" y="30"/>
                  </a:cubicBezTo>
                  <a:cubicBezTo>
                    <a:pt x="81" y="30"/>
                    <a:pt x="81" y="33"/>
                    <a:pt x="81" y="33"/>
                  </a:cubicBezTo>
                  <a:cubicBezTo>
                    <a:pt x="82" y="36"/>
                    <a:pt x="82" y="36"/>
                    <a:pt x="82" y="36"/>
                  </a:cubicBezTo>
                  <a:cubicBezTo>
                    <a:pt x="81" y="37"/>
                    <a:pt x="81" y="37"/>
                    <a:pt x="81" y="37"/>
                  </a:cubicBezTo>
                  <a:cubicBezTo>
                    <a:pt x="82" y="39"/>
                    <a:pt x="82" y="39"/>
                    <a:pt x="82" y="39"/>
                  </a:cubicBezTo>
                  <a:cubicBezTo>
                    <a:pt x="82" y="39"/>
                    <a:pt x="83" y="39"/>
                    <a:pt x="82" y="40"/>
                  </a:cubicBezTo>
                  <a:cubicBezTo>
                    <a:pt x="81" y="40"/>
                    <a:pt x="80" y="41"/>
                    <a:pt x="80" y="41"/>
                  </a:cubicBezTo>
                  <a:cubicBezTo>
                    <a:pt x="80" y="41"/>
                    <a:pt x="78" y="41"/>
                    <a:pt x="78" y="41"/>
                  </a:cubicBezTo>
                  <a:cubicBezTo>
                    <a:pt x="78" y="41"/>
                    <a:pt x="76" y="41"/>
                    <a:pt x="76" y="41"/>
                  </a:cubicBezTo>
                  <a:cubicBezTo>
                    <a:pt x="75" y="43"/>
                    <a:pt x="75" y="43"/>
                    <a:pt x="75" y="43"/>
                  </a:cubicBezTo>
                  <a:cubicBezTo>
                    <a:pt x="73" y="42"/>
                    <a:pt x="73" y="42"/>
                    <a:pt x="73" y="42"/>
                  </a:cubicBezTo>
                  <a:cubicBezTo>
                    <a:pt x="73" y="44"/>
                    <a:pt x="73" y="44"/>
                    <a:pt x="73" y="44"/>
                  </a:cubicBezTo>
                  <a:cubicBezTo>
                    <a:pt x="70" y="45"/>
                    <a:pt x="70" y="45"/>
                    <a:pt x="70" y="45"/>
                  </a:cubicBezTo>
                  <a:cubicBezTo>
                    <a:pt x="68" y="46"/>
                    <a:pt x="68" y="46"/>
                    <a:pt x="68" y="46"/>
                  </a:cubicBezTo>
                  <a:cubicBezTo>
                    <a:pt x="67" y="48"/>
                    <a:pt x="67" y="48"/>
                    <a:pt x="67" y="48"/>
                  </a:cubicBezTo>
                  <a:cubicBezTo>
                    <a:pt x="68" y="49"/>
                    <a:pt x="68" y="49"/>
                    <a:pt x="68" y="49"/>
                  </a:cubicBezTo>
                  <a:cubicBezTo>
                    <a:pt x="68" y="49"/>
                    <a:pt x="69" y="50"/>
                    <a:pt x="69" y="49"/>
                  </a:cubicBezTo>
                  <a:cubicBezTo>
                    <a:pt x="69" y="49"/>
                    <a:pt x="69" y="48"/>
                    <a:pt x="69" y="48"/>
                  </a:cubicBezTo>
                  <a:cubicBezTo>
                    <a:pt x="70" y="49"/>
                    <a:pt x="71" y="50"/>
                    <a:pt x="71" y="50"/>
                  </a:cubicBezTo>
                  <a:cubicBezTo>
                    <a:pt x="72" y="52"/>
                    <a:pt x="72" y="52"/>
                    <a:pt x="72" y="52"/>
                  </a:cubicBezTo>
                  <a:cubicBezTo>
                    <a:pt x="72" y="52"/>
                    <a:pt x="70" y="52"/>
                    <a:pt x="70" y="52"/>
                  </a:cubicBezTo>
                  <a:cubicBezTo>
                    <a:pt x="70" y="52"/>
                    <a:pt x="69" y="53"/>
                    <a:pt x="69" y="53"/>
                  </a:cubicBezTo>
                  <a:cubicBezTo>
                    <a:pt x="68" y="54"/>
                    <a:pt x="68" y="54"/>
                    <a:pt x="68" y="54"/>
                  </a:cubicBezTo>
                  <a:cubicBezTo>
                    <a:pt x="68" y="55"/>
                    <a:pt x="68" y="55"/>
                    <a:pt x="68" y="56"/>
                  </a:cubicBezTo>
                  <a:cubicBezTo>
                    <a:pt x="68" y="56"/>
                    <a:pt x="68" y="57"/>
                    <a:pt x="68" y="57"/>
                  </a:cubicBezTo>
                  <a:cubicBezTo>
                    <a:pt x="69" y="57"/>
                    <a:pt x="70" y="59"/>
                    <a:pt x="70" y="59"/>
                  </a:cubicBezTo>
                  <a:cubicBezTo>
                    <a:pt x="70" y="59"/>
                    <a:pt x="71" y="60"/>
                    <a:pt x="71" y="60"/>
                  </a:cubicBezTo>
                  <a:cubicBezTo>
                    <a:pt x="71" y="60"/>
                    <a:pt x="71" y="61"/>
                    <a:pt x="71" y="61"/>
                  </a:cubicBezTo>
                  <a:cubicBezTo>
                    <a:pt x="71" y="61"/>
                    <a:pt x="70" y="62"/>
                    <a:pt x="69" y="62"/>
                  </a:cubicBezTo>
                  <a:cubicBezTo>
                    <a:pt x="69" y="62"/>
                    <a:pt x="67" y="62"/>
                    <a:pt x="67" y="62"/>
                  </a:cubicBezTo>
                  <a:cubicBezTo>
                    <a:pt x="67" y="62"/>
                    <a:pt x="66" y="64"/>
                    <a:pt x="66" y="64"/>
                  </a:cubicBezTo>
                  <a:cubicBezTo>
                    <a:pt x="66" y="64"/>
                    <a:pt x="65" y="64"/>
                    <a:pt x="64" y="64"/>
                  </a:cubicBezTo>
                  <a:cubicBezTo>
                    <a:pt x="64" y="64"/>
                    <a:pt x="66" y="65"/>
                    <a:pt x="64" y="64"/>
                  </a:cubicBezTo>
                  <a:cubicBezTo>
                    <a:pt x="61" y="63"/>
                    <a:pt x="61" y="62"/>
                    <a:pt x="61" y="62"/>
                  </a:cubicBezTo>
                  <a:cubicBezTo>
                    <a:pt x="61" y="62"/>
                    <a:pt x="60" y="61"/>
                    <a:pt x="60" y="61"/>
                  </a:cubicBezTo>
                  <a:cubicBezTo>
                    <a:pt x="59" y="61"/>
                    <a:pt x="58" y="61"/>
                    <a:pt x="58" y="61"/>
                  </a:cubicBezTo>
                  <a:cubicBezTo>
                    <a:pt x="56" y="61"/>
                    <a:pt x="56" y="61"/>
                    <a:pt x="56" y="61"/>
                  </a:cubicBezTo>
                  <a:cubicBezTo>
                    <a:pt x="55" y="60"/>
                    <a:pt x="55" y="60"/>
                    <a:pt x="55" y="60"/>
                  </a:cubicBezTo>
                  <a:cubicBezTo>
                    <a:pt x="54" y="62"/>
                    <a:pt x="54" y="62"/>
                    <a:pt x="54" y="62"/>
                  </a:cubicBezTo>
                  <a:cubicBezTo>
                    <a:pt x="54" y="62"/>
                    <a:pt x="54" y="63"/>
                    <a:pt x="53" y="63"/>
                  </a:cubicBezTo>
                  <a:cubicBezTo>
                    <a:pt x="52" y="64"/>
                    <a:pt x="53" y="64"/>
                    <a:pt x="52" y="64"/>
                  </a:cubicBezTo>
                  <a:cubicBezTo>
                    <a:pt x="50" y="64"/>
                    <a:pt x="49" y="62"/>
                    <a:pt x="49" y="62"/>
                  </a:cubicBezTo>
                  <a:cubicBezTo>
                    <a:pt x="49" y="62"/>
                    <a:pt x="47" y="61"/>
                    <a:pt x="47" y="61"/>
                  </a:cubicBezTo>
                  <a:cubicBezTo>
                    <a:pt x="46" y="60"/>
                    <a:pt x="46" y="60"/>
                    <a:pt x="46" y="60"/>
                  </a:cubicBezTo>
                  <a:cubicBezTo>
                    <a:pt x="45" y="60"/>
                    <a:pt x="45" y="61"/>
                    <a:pt x="45" y="59"/>
                  </a:cubicBezTo>
                  <a:cubicBezTo>
                    <a:pt x="45" y="58"/>
                    <a:pt x="45" y="58"/>
                    <a:pt x="45" y="58"/>
                  </a:cubicBezTo>
                  <a:cubicBezTo>
                    <a:pt x="44" y="57"/>
                    <a:pt x="44" y="58"/>
                    <a:pt x="43" y="57"/>
                  </a:cubicBezTo>
                  <a:cubicBezTo>
                    <a:pt x="43" y="56"/>
                    <a:pt x="42" y="55"/>
                    <a:pt x="42" y="55"/>
                  </a:cubicBezTo>
                  <a:cubicBezTo>
                    <a:pt x="41" y="53"/>
                    <a:pt x="41" y="53"/>
                    <a:pt x="41" y="53"/>
                  </a:cubicBezTo>
                  <a:cubicBezTo>
                    <a:pt x="41" y="53"/>
                    <a:pt x="41" y="53"/>
                    <a:pt x="41" y="54"/>
                  </a:cubicBezTo>
                  <a:cubicBezTo>
                    <a:pt x="40" y="55"/>
                    <a:pt x="39" y="55"/>
                    <a:pt x="39" y="55"/>
                  </a:cubicBezTo>
                  <a:cubicBezTo>
                    <a:pt x="39" y="56"/>
                    <a:pt x="38" y="57"/>
                    <a:pt x="38" y="57"/>
                  </a:cubicBezTo>
                  <a:cubicBezTo>
                    <a:pt x="38" y="57"/>
                    <a:pt x="37" y="58"/>
                    <a:pt x="37" y="59"/>
                  </a:cubicBezTo>
                  <a:cubicBezTo>
                    <a:pt x="38" y="59"/>
                    <a:pt x="38" y="59"/>
                    <a:pt x="38" y="60"/>
                  </a:cubicBezTo>
                  <a:cubicBezTo>
                    <a:pt x="38" y="60"/>
                    <a:pt x="37" y="61"/>
                    <a:pt x="37" y="61"/>
                  </a:cubicBezTo>
                  <a:cubicBezTo>
                    <a:pt x="36" y="62"/>
                    <a:pt x="36" y="62"/>
                    <a:pt x="35" y="62"/>
                  </a:cubicBezTo>
                  <a:cubicBezTo>
                    <a:pt x="35" y="63"/>
                    <a:pt x="33" y="64"/>
                    <a:pt x="33" y="64"/>
                  </a:cubicBezTo>
                  <a:cubicBezTo>
                    <a:pt x="31" y="64"/>
                    <a:pt x="31" y="64"/>
                    <a:pt x="31" y="64"/>
                  </a:cubicBezTo>
                  <a:cubicBezTo>
                    <a:pt x="28" y="63"/>
                    <a:pt x="28" y="63"/>
                    <a:pt x="28" y="63"/>
                  </a:cubicBezTo>
                  <a:cubicBezTo>
                    <a:pt x="26" y="65"/>
                    <a:pt x="26" y="65"/>
                    <a:pt x="26" y="65"/>
                  </a:cubicBezTo>
                  <a:cubicBezTo>
                    <a:pt x="26" y="65"/>
                    <a:pt x="25" y="65"/>
                    <a:pt x="25" y="65"/>
                  </a:cubicBezTo>
                  <a:cubicBezTo>
                    <a:pt x="24" y="65"/>
                    <a:pt x="23" y="65"/>
                    <a:pt x="23" y="65"/>
                  </a:cubicBezTo>
                  <a:cubicBezTo>
                    <a:pt x="23" y="65"/>
                    <a:pt x="22" y="64"/>
                    <a:pt x="21" y="64"/>
                  </a:cubicBezTo>
                  <a:cubicBezTo>
                    <a:pt x="21" y="64"/>
                    <a:pt x="20" y="64"/>
                    <a:pt x="20" y="64"/>
                  </a:cubicBezTo>
                  <a:cubicBezTo>
                    <a:pt x="19" y="64"/>
                    <a:pt x="18" y="64"/>
                    <a:pt x="18" y="64"/>
                  </a:cubicBezTo>
                  <a:cubicBezTo>
                    <a:pt x="18" y="65"/>
                    <a:pt x="18" y="65"/>
                    <a:pt x="18" y="65"/>
                  </a:cubicBezTo>
                  <a:cubicBezTo>
                    <a:pt x="18" y="65"/>
                    <a:pt x="19" y="65"/>
                    <a:pt x="19" y="65"/>
                  </a:cubicBezTo>
                  <a:cubicBezTo>
                    <a:pt x="19" y="66"/>
                    <a:pt x="19" y="67"/>
                    <a:pt x="19" y="67"/>
                  </a:cubicBezTo>
                  <a:cubicBezTo>
                    <a:pt x="19" y="67"/>
                    <a:pt x="18" y="67"/>
                    <a:pt x="18" y="67"/>
                  </a:cubicBezTo>
                  <a:cubicBezTo>
                    <a:pt x="18" y="68"/>
                    <a:pt x="16" y="68"/>
                    <a:pt x="16" y="68"/>
                  </a:cubicBezTo>
                  <a:cubicBezTo>
                    <a:pt x="16" y="68"/>
                    <a:pt x="16" y="69"/>
                    <a:pt x="16" y="69"/>
                  </a:cubicBezTo>
                  <a:cubicBezTo>
                    <a:pt x="16" y="69"/>
                    <a:pt x="16" y="69"/>
                    <a:pt x="15" y="69"/>
                  </a:cubicBezTo>
                  <a:cubicBezTo>
                    <a:pt x="14" y="69"/>
                    <a:pt x="14" y="69"/>
                    <a:pt x="13" y="69"/>
                  </a:cubicBezTo>
                  <a:cubicBezTo>
                    <a:pt x="13" y="68"/>
                    <a:pt x="12" y="68"/>
                    <a:pt x="11" y="68"/>
                  </a:cubicBezTo>
                  <a:cubicBezTo>
                    <a:pt x="11" y="68"/>
                    <a:pt x="8" y="67"/>
                    <a:pt x="8" y="67"/>
                  </a:cubicBezTo>
                  <a:cubicBezTo>
                    <a:pt x="8" y="67"/>
                    <a:pt x="7" y="68"/>
                    <a:pt x="7" y="68"/>
                  </a:cubicBezTo>
                  <a:cubicBezTo>
                    <a:pt x="6" y="68"/>
                    <a:pt x="5" y="68"/>
                    <a:pt x="4" y="67"/>
                  </a:cubicBezTo>
                  <a:cubicBezTo>
                    <a:pt x="4"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5"/>
                    <a:pt x="3" y="65"/>
                    <a:pt x="3" y="65"/>
                  </a:cubicBezTo>
                  <a:cubicBezTo>
                    <a:pt x="0" y="67"/>
                    <a:pt x="0" y="67"/>
                    <a:pt x="0" y="67"/>
                  </a:cubicBezTo>
                  <a:cubicBezTo>
                    <a:pt x="2" y="71"/>
                    <a:pt x="2" y="71"/>
                    <a:pt x="2" y="71"/>
                  </a:cubicBezTo>
                  <a:cubicBezTo>
                    <a:pt x="1" y="72"/>
                    <a:pt x="1" y="72"/>
                    <a:pt x="1" y="72"/>
                  </a:cubicBezTo>
                  <a:cubicBezTo>
                    <a:pt x="1" y="72"/>
                    <a:pt x="2" y="73"/>
                    <a:pt x="2" y="73"/>
                  </a:cubicBezTo>
                  <a:cubicBezTo>
                    <a:pt x="2" y="74"/>
                    <a:pt x="3" y="74"/>
                    <a:pt x="3" y="75"/>
                  </a:cubicBezTo>
                  <a:cubicBezTo>
                    <a:pt x="3" y="76"/>
                    <a:pt x="3" y="77"/>
                    <a:pt x="3" y="77"/>
                  </a:cubicBezTo>
                  <a:cubicBezTo>
                    <a:pt x="4" y="77"/>
                    <a:pt x="4" y="77"/>
                    <a:pt x="4" y="77"/>
                  </a:cubicBezTo>
                  <a:cubicBezTo>
                    <a:pt x="5" y="79"/>
                    <a:pt x="5" y="79"/>
                    <a:pt x="5" y="79"/>
                  </a:cubicBezTo>
                  <a:cubicBezTo>
                    <a:pt x="5" y="80"/>
                    <a:pt x="5" y="80"/>
                    <a:pt x="5" y="80"/>
                  </a:cubicBezTo>
                  <a:cubicBezTo>
                    <a:pt x="5" y="82"/>
                    <a:pt x="5" y="82"/>
                    <a:pt x="5" y="82"/>
                  </a:cubicBezTo>
                  <a:cubicBezTo>
                    <a:pt x="5" y="82"/>
                    <a:pt x="6" y="83"/>
                    <a:pt x="6" y="84"/>
                  </a:cubicBezTo>
                  <a:cubicBezTo>
                    <a:pt x="6" y="84"/>
                    <a:pt x="6" y="85"/>
                    <a:pt x="6" y="86"/>
                  </a:cubicBezTo>
                  <a:cubicBezTo>
                    <a:pt x="6" y="86"/>
                    <a:pt x="8" y="88"/>
                    <a:pt x="8" y="88"/>
                  </a:cubicBezTo>
                  <a:cubicBezTo>
                    <a:pt x="8" y="90"/>
                    <a:pt x="8" y="90"/>
                    <a:pt x="8" y="90"/>
                  </a:cubicBezTo>
                  <a:cubicBezTo>
                    <a:pt x="8" y="90"/>
                    <a:pt x="9" y="91"/>
                    <a:pt x="10" y="92"/>
                  </a:cubicBezTo>
                  <a:cubicBezTo>
                    <a:pt x="10" y="92"/>
                    <a:pt x="11" y="93"/>
                    <a:pt x="11" y="93"/>
                  </a:cubicBezTo>
                  <a:cubicBezTo>
                    <a:pt x="12" y="95"/>
                    <a:pt x="12" y="95"/>
                    <a:pt x="12" y="95"/>
                  </a:cubicBezTo>
                  <a:cubicBezTo>
                    <a:pt x="13" y="97"/>
                    <a:pt x="13" y="97"/>
                    <a:pt x="13" y="97"/>
                  </a:cubicBezTo>
                  <a:cubicBezTo>
                    <a:pt x="14" y="98"/>
                    <a:pt x="14" y="98"/>
                    <a:pt x="14" y="98"/>
                  </a:cubicBezTo>
                  <a:cubicBezTo>
                    <a:pt x="15" y="100"/>
                    <a:pt x="15" y="100"/>
                    <a:pt x="15" y="100"/>
                  </a:cubicBezTo>
                  <a:cubicBezTo>
                    <a:pt x="16" y="101"/>
                    <a:pt x="16" y="101"/>
                    <a:pt x="16" y="101"/>
                  </a:cubicBezTo>
                  <a:cubicBezTo>
                    <a:pt x="17" y="102"/>
                    <a:pt x="17" y="102"/>
                    <a:pt x="17" y="102"/>
                  </a:cubicBezTo>
                  <a:cubicBezTo>
                    <a:pt x="17" y="102"/>
                    <a:pt x="17" y="103"/>
                    <a:pt x="18" y="103"/>
                  </a:cubicBezTo>
                  <a:cubicBezTo>
                    <a:pt x="19" y="103"/>
                    <a:pt x="20" y="103"/>
                    <a:pt x="20" y="103"/>
                  </a:cubicBezTo>
                  <a:cubicBezTo>
                    <a:pt x="21" y="103"/>
                    <a:pt x="21" y="104"/>
                    <a:pt x="22" y="101"/>
                  </a:cubicBezTo>
                  <a:cubicBezTo>
                    <a:pt x="22" y="99"/>
                    <a:pt x="22" y="98"/>
                    <a:pt x="22" y="98"/>
                  </a:cubicBezTo>
                  <a:cubicBezTo>
                    <a:pt x="22" y="98"/>
                    <a:pt x="23" y="98"/>
                    <a:pt x="23" y="97"/>
                  </a:cubicBezTo>
                  <a:cubicBezTo>
                    <a:pt x="24" y="97"/>
                    <a:pt x="25" y="97"/>
                    <a:pt x="25" y="96"/>
                  </a:cubicBezTo>
                  <a:cubicBezTo>
                    <a:pt x="25" y="94"/>
                    <a:pt x="23" y="93"/>
                    <a:pt x="23" y="93"/>
                  </a:cubicBezTo>
                  <a:cubicBezTo>
                    <a:pt x="23" y="93"/>
                    <a:pt x="25" y="92"/>
                    <a:pt x="26" y="93"/>
                  </a:cubicBezTo>
                  <a:cubicBezTo>
                    <a:pt x="26" y="94"/>
                    <a:pt x="26" y="95"/>
                    <a:pt x="27" y="94"/>
                  </a:cubicBezTo>
                  <a:cubicBezTo>
                    <a:pt x="28" y="92"/>
                    <a:pt x="28" y="92"/>
                    <a:pt x="28" y="92"/>
                  </a:cubicBezTo>
                  <a:cubicBezTo>
                    <a:pt x="27" y="91"/>
                    <a:pt x="27" y="90"/>
                    <a:pt x="27" y="89"/>
                  </a:cubicBezTo>
                  <a:cubicBezTo>
                    <a:pt x="27" y="89"/>
                    <a:pt x="28" y="88"/>
                    <a:pt x="28" y="87"/>
                  </a:cubicBezTo>
                  <a:cubicBezTo>
                    <a:pt x="29" y="86"/>
                    <a:pt x="29" y="85"/>
                    <a:pt x="29" y="84"/>
                  </a:cubicBezTo>
                  <a:cubicBezTo>
                    <a:pt x="29" y="82"/>
                    <a:pt x="29" y="83"/>
                    <a:pt x="30" y="81"/>
                  </a:cubicBezTo>
                  <a:cubicBezTo>
                    <a:pt x="30" y="80"/>
                    <a:pt x="30" y="81"/>
                    <a:pt x="30" y="77"/>
                  </a:cubicBezTo>
                  <a:cubicBezTo>
                    <a:pt x="31" y="74"/>
                    <a:pt x="31" y="73"/>
                    <a:pt x="32" y="73"/>
                  </a:cubicBezTo>
                  <a:cubicBezTo>
                    <a:pt x="32" y="73"/>
                    <a:pt x="40" y="76"/>
                    <a:pt x="40" y="76"/>
                  </a:cubicBezTo>
                  <a:cubicBezTo>
                    <a:pt x="40" y="76"/>
                    <a:pt x="41" y="78"/>
                    <a:pt x="41" y="78"/>
                  </a:cubicBezTo>
                  <a:cubicBezTo>
                    <a:pt x="41" y="79"/>
                    <a:pt x="41" y="80"/>
                    <a:pt x="41" y="80"/>
                  </a:cubicBezTo>
                  <a:cubicBezTo>
                    <a:pt x="41" y="81"/>
                    <a:pt x="40" y="83"/>
                    <a:pt x="40" y="83"/>
                  </a:cubicBezTo>
                  <a:cubicBezTo>
                    <a:pt x="40" y="84"/>
                    <a:pt x="40" y="84"/>
                    <a:pt x="40" y="84"/>
                  </a:cubicBezTo>
                  <a:cubicBezTo>
                    <a:pt x="40" y="84"/>
                    <a:pt x="38" y="84"/>
                    <a:pt x="38" y="86"/>
                  </a:cubicBezTo>
                  <a:cubicBezTo>
                    <a:pt x="37" y="87"/>
                    <a:pt x="37" y="87"/>
                    <a:pt x="38" y="88"/>
                  </a:cubicBezTo>
                  <a:cubicBezTo>
                    <a:pt x="39" y="89"/>
                    <a:pt x="40" y="90"/>
                    <a:pt x="40" y="90"/>
                  </a:cubicBezTo>
                  <a:cubicBezTo>
                    <a:pt x="41" y="90"/>
                    <a:pt x="42" y="89"/>
                    <a:pt x="43" y="89"/>
                  </a:cubicBezTo>
                  <a:cubicBezTo>
                    <a:pt x="43" y="89"/>
                    <a:pt x="44" y="89"/>
                    <a:pt x="44" y="89"/>
                  </a:cubicBezTo>
                  <a:cubicBezTo>
                    <a:pt x="44" y="90"/>
                    <a:pt x="44" y="91"/>
                    <a:pt x="45" y="92"/>
                  </a:cubicBezTo>
                  <a:cubicBezTo>
                    <a:pt x="46" y="92"/>
                    <a:pt x="47" y="93"/>
                    <a:pt x="47" y="93"/>
                  </a:cubicBezTo>
                  <a:cubicBezTo>
                    <a:pt x="48" y="93"/>
                    <a:pt x="49" y="93"/>
                    <a:pt x="49" y="93"/>
                  </a:cubicBezTo>
                  <a:cubicBezTo>
                    <a:pt x="49" y="93"/>
                    <a:pt x="50" y="92"/>
                    <a:pt x="51" y="92"/>
                  </a:cubicBezTo>
                  <a:cubicBezTo>
                    <a:pt x="51" y="92"/>
                    <a:pt x="54" y="95"/>
                    <a:pt x="52" y="91"/>
                  </a:cubicBezTo>
                  <a:cubicBezTo>
                    <a:pt x="49" y="88"/>
                    <a:pt x="49" y="88"/>
                    <a:pt x="49" y="87"/>
                  </a:cubicBezTo>
                  <a:cubicBezTo>
                    <a:pt x="48" y="87"/>
                    <a:pt x="47" y="86"/>
                    <a:pt x="47" y="86"/>
                  </a:cubicBezTo>
                  <a:cubicBezTo>
                    <a:pt x="46" y="86"/>
                    <a:pt x="46" y="86"/>
                    <a:pt x="46" y="86"/>
                  </a:cubicBezTo>
                  <a:cubicBezTo>
                    <a:pt x="46" y="86"/>
                    <a:pt x="46" y="85"/>
                    <a:pt x="46" y="84"/>
                  </a:cubicBezTo>
                  <a:cubicBezTo>
                    <a:pt x="47" y="83"/>
                    <a:pt x="47" y="83"/>
                    <a:pt x="48" y="83"/>
                  </a:cubicBezTo>
                  <a:cubicBezTo>
                    <a:pt x="49" y="83"/>
                    <a:pt x="49" y="82"/>
                    <a:pt x="51" y="84"/>
                  </a:cubicBezTo>
                  <a:cubicBezTo>
                    <a:pt x="52" y="85"/>
                    <a:pt x="52" y="85"/>
                    <a:pt x="52" y="86"/>
                  </a:cubicBezTo>
                  <a:cubicBezTo>
                    <a:pt x="53" y="88"/>
                    <a:pt x="54" y="89"/>
                    <a:pt x="55" y="90"/>
                  </a:cubicBezTo>
                  <a:cubicBezTo>
                    <a:pt x="55" y="90"/>
                    <a:pt x="56" y="90"/>
                    <a:pt x="56" y="92"/>
                  </a:cubicBezTo>
                  <a:cubicBezTo>
                    <a:pt x="56" y="94"/>
                    <a:pt x="56" y="96"/>
                    <a:pt x="56" y="97"/>
                  </a:cubicBezTo>
                  <a:cubicBezTo>
                    <a:pt x="56" y="97"/>
                    <a:pt x="56" y="101"/>
                    <a:pt x="56" y="101"/>
                  </a:cubicBezTo>
                  <a:cubicBezTo>
                    <a:pt x="56" y="101"/>
                    <a:pt x="56" y="103"/>
                    <a:pt x="56" y="104"/>
                  </a:cubicBezTo>
                  <a:cubicBezTo>
                    <a:pt x="56" y="105"/>
                    <a:pt x="61" y="112"/>
                    <a:pt x="61" y="112"/>
                  </a:cubicBezTo>
                  <a:cubicBezTo>
                    <a:pt x="61" y="112"/>
                    <a:pt x="63" y="115"/>
                    <a:pt x="64" y="115"/>
                  </a:cubicBezTo>
                  <a:cubicBezTo>
                    <a:pt x="64" y="115"/>
                    <a:pt x="65" y="118"/>
                    <a:pt x="66" y="119"/>
                  </a:cubicBezTo>
                  <a:cubicBezTo>
                    <a:pt x="68" y="119"/>
                    <a:pt x="72" y="121"/>
                    <a:pt x="72" y="121"/>
                  </a:cubicBezTo>
                  <a:cubicBezTo>
                    <a:pt x="79" y="125"/>
                    <a:pt x="79" y="125"/>
                    <a:pt x="79" y="125"/>
                  </a:cubicBezTo>
                  <a:cubicBezTo>
                    <a:pt x="79" y="125"/>
                    <a:pt x="81" y="128"/>
                    <a:pt x="82" y="128"/>
                  </a:cubicBezTo>
                  <a:cubicBezTo>
                    <a:pt x="82" y="128"/>
                    <a:pt x="87" y="128"/>
                    <a:pt x="83" y="128"/>
                  </a:cubicBezTo>
                  <a:cubicBezTo>
                    <a:pt x="80" y="128"/>
                    <a:pt x="76" y="126"/>
                    <a:pt x="76" y="126"/>
                  </a:cubicBezTo>
                  <a:cubicBezTo>
                    <a:pt x="76" y="126"/>
                    <a:pt x="75" y="124"/>
                    <a:pt x="75" y="124"/>
                  </a:cubicBezTo>
                  <a:cubicBezTo>
                    <a:pt x="74" y="124"/>
                    <a:pt x="70" y="123"/>
                    <a:pt x="69" y="122"/>
                  </a:cubicBezTo>
                  <a:cubicBezTo>
                    <a:pt x="69" y="122"/>
                    <a:pt x="68" y="121"/>
                    <a:pt x="67" y="120"/>
                  </a:cubicBezTo>
                  <a:cubicBezTo>
                    <a:pt x="66" y="118"/>
                    <a:pt x="64" y="117"/>
                    <a:pt x="64" y="117"/>
                  </a:cubicBezTo>
                  <a:cubicBezTo>
                    <a:pt x="64" y="117"/>
                    <a:pt x="63" y="116"/>
                    <a:pt x="62" y="114"/>
                  </a:cubicBezTo>
                  <a:cubicBezTo>
                    <a:pt x="61" y="113"/>
                    <a:pt x="61" y="113"/>
                    <a:pt x="61" y="112"/>
                  </a:cubicBezTo>
                  <a:cubicBezTo>
                    <a:pt x="60" y="112"/>
                    <a:pt x="61" y="112"/>
                    <a:pt x="59" y="111"/>
                  </a:cubicBezTo>
                  <a:cubicBezTo>
                    <a:pt x="57" y="110"/>
                    <a:pt x="56" y="109"/>
                    <a:pt x="56" y="109"/>
                  </a:cubicBezTo>
                  <a:cubicBezTo>
                    <a:pt x="55" y="109"/>
                    <a:pt x="53" y="108"/>
                    <a:pt x="53" y="108"/>
                  </a:cubicBezTo>
                  <a:cubicBezTo>
                    <a:pt x="53" y="108"/>
                    <a:pt x="51" y="106"/>
                    <a:pt x="51" y="106"/>
                  </a:cubicBezTo>
                  <a:cubicBezTo>
                    <a:pt x="51" y="106"/>
                    <a:pt x="50" y="108"/>
                    <a:pt x="52" y="109"/>
                  </a:cubicBezTo>
                  <a:cubicBezTo>
                    <a:pt x="53" y="109"/>
                    <a:pt x="55" y="111"/>
                    <a:pt x="55" y="111"/>
                  </a:cubicBezTo>
                  <a:cubicBezTo>
                    <a:pt x="55" y="111"/>
                    <a:pt x="57" y="112"/>
                    <a:pt x="57" y="112"/>
                  </a:cubicBezTo>
                  <a:cubicBezTo>
                    <a:pt x="57" y="112"/>
                    <a:pt x="57" y="114"/>
                    <a:pt x="57" y="114"/>
                  </a:cubicBezTo>
                  <a:cubicBezTo>
                    <a:pt x="57" y="114"/>
                    <a:pt x="54" y="113"/>
                    <a:pt x="57" y="114"/>
                  </a:cubicBezTo>
                  <a:cubicBezTo>
                    <a:pt x="59" y="115"/>
                    <a:pt x="61" y="115"/>
                    <a:pt x="61" y="115"/>
                  </a:cubicBezTo>
                  <a:cubicBezTo>
                    <a:pt x="61" y="115"/>
                    <a:pt x="59" y="116"/>
                    <a:pt x="58" y="116"/>
                  </a:cubicBezTo>
                  <a:cubicBezTo>
                    <a:pt x="58" y="117"/>
                    <a:pt x="60" y="120"/>
                    <a:pt x="60" y="119"/>
                  </a:cubicBezTo>
                  <a:cubicBezTo>
                    <a:pt x="61" y="119"/>
                    <a:pt x="62" y="120"/>
                    <a:pt x="63" y="120"/>
                  </a:cubicBezTo>
                  <a:cubicBezTo>
                    <a:pt x="63" y="120"/>
                    <a:pt x="65" y="120"/>
                    <a:pt x="65" y="121"/>
                  </a:cubicBezTo>
                  <a:cubicBezTo>
                    <a:pt x="66" y="121"/>
                    <a:pt x="66" y="121"/>
                    <a:pt x="66" y="122"/>
                  </a:cubicBezTo>
                  <a:cubicBezTo>
                    <a:pt x="65" y="122"/>
                    <a:pt x="66" y="124"/>
                    <a:pt x="66" y="124"/>
                  </a:cubicBezTo>
                  <a:cubicBezTo>
                    <a:pt x="68" y="125"/>
                    <a:pt x="68" y="125"/>
                    <a:pt x="68" y="125"/>
                  </a:cubicBezTo>
                  <a:cubicBezTo>
                    <a:pt x="68" y="125"/>
                    <a:pt x="65" y="125"/>
                    <a:pt x="65" y="124"/>
                  </a:cubicBezTo>
                  <a:cubicBezTo>
                    <a:pt x="64" y="124"/>
                    <a:pt x="64" y="123"/>
                    <a:pt x="63" y="124"/>
                  </a:cubicBezTo>
                  <a:cubicBezTo>
                    <a:pt x="62" y="125"/>
                    <a:pt x="62" y="125"/>
                    <a:pt x="62" y="126"/>
                  </a:cubicBezTo>
                  <a:cubicBezTo>
                    <a:pt x="63" y="127"/>
                    <a:pt x="64" y="128"/>
                    <a:pt x="65" y="127"/>
                  </a:cubicBezTo>
                  <a:cubicBezTo>
                    <a:pt x="65" y="127"/>
                    <a:pt x="65" y="127"/>
                    <a:pt x="66" y="126"/>
                  </a:cubicBezTo>
                  <a:cubicBezTo>
                    <a:pt x="66" y="126"/>
                    <a:pt x="66" y="126"/>
                    <a:pt x="67" y="126"/>
                  </a:cubicBezTo>
                  <a:cubicBezTo>
                    <a:pt x="67" y="126"/>
                    <a:pt x="68" y="126"/>
                    <a:pt x="68" y="126"/>
                  </a:cubicBezTo>
                  <a:cubicBezTo>
                    <a:pt x="69" y="125"/>
                    <a:pt x="69" y="125"/>
                    <a:pt x="69" y="125"/>
                  </a:cubicBezTo>
                  <a:cubicBezTo>
                    <a:pt x="69" y="125"/>
                    <a:pt x="69" y="125"/>
                    <a:pt x="69" y="126"/>
                  </a:cubicBezTo>
                  <a:cubicBezTo>
                    <a:pt x="69" y="126"/>
                    <a:pt x="70" y="126"/>
                    <a:pt x="69" y="127"/>
                  </a:cubicBezTo>
                  <a:cubicBezTo>
                    <a:pt x="69" y="128"/>
                    <a:pt x="68" y="128"/>
                    <a:pt x="68" y="128"/>
                  </a:cubicBezTo>
                  <a:cubicBezTo>
                    <a:pt x="68" y="129"/>
                    <a:pt x="67" y="128"/>
                    <a:pt x="68" y="130"/>
                  </a:cubicBezTo>
                  <a:cubicBezTo>
                    <a:pt x="68" y="131"/>
                    <a:pt x="68" y="132"/>
                    <a:pt x="68" y="132"/>
                  </a:cubicBezTo>
                  <a:cubicBezTo>
                    <a:pt x="68" y="132"/>
                    <a:pt x="69" y="132"/>
                    <a:pt x="69" y="132"/>
                  </a:cubicBezTo>
                  <a:cubicBezTo>
                    <a:pt x="70" y="133"/>
                    <a:pt x="70" y="134"/>
                    <a:pt x="70" y="135"/>
                  </a:cubicBezTo>
                  <a:cubicBezTo>
                    <a:pt x="71" y="135"/>
                    <a:pt x="73" y="138"/>
                    <a:pt x="73" y="138"/>
                  </a:cubicBezTo>
                  <a:cubicBezTo>
                    <a:pt x="73" y="138"/>
                    <a:pt x="76" y="140"/>
                    <a:pt x="76" y="140"/>
                  </a:cubicBezTo>
                  <a:cubicBezTo>
                    <a:pt x="76" y="140"/>
                    <a:pt x="77" y="141"/>
                    <a:pt x="77" y="141"/>
                  </a:cubicBezTo>
                  <a:cubicBezTo>
                    <a:pt x="77" y="141"/>
                    <a:pt x="77" y="142"/>
                    <a:pt x="76" y="141"/>
                  </a:cubicBezTo>
                  <a:cubicBezTo>
                    <a:pt x="75" y="140"/>
                    <a:pt x="73" y="139"/>
                    <a:pt x="73" y="139"/>
                  </a:cubicBezTo>
                  <a:cubicBezTo>
                    <a:pt x="73" y="141"/>
                    <a:pt x="73" y="141"/>
                    <a:pt x="73" y="141"/>
                  </a:cubicBezTo>
                  <a:cubicBezTo>
                    <a:pt x="73" y="141"/>
                    <a:pt x="74" y="142"/>
                    <a:pt x="75" y="142"/>
                  </a:cubicBezTo>
                  <a:cubicBezTo>
                    <a:pt x="75" y="143"/>
                    <a:pt x="75" y="143"/>
                    <a:pt x="76" y="144"/>
                  </a:cubicBezTo>
                  <a:cubicBezTo>
                    <a:pt x="77" y="144"/>
                    <a:pt x="78" y="144"/>
                    <a:pt x="79" y="144"/>
                  </a:cubicBezTo>
                  <a:cubicBezTo>
                    <a:pt x="79" y="145"/>
                    <a:pt x="79" y="143"/>
                    <a:pt x="79" y="143"/>
                  </a:cubicBezTo>
                  <a:cubicBezTo>
                    <a:pt x="79" y="143"/>
                    <a:pt x="80" y="143"/>
                    <a:pt x="80" y="143"/>
                  </a:cubicBezTo>
                  <a:cubicBezTo>
                    <a:pt x="80" y="144"/>
                    <a:pt x="81" y="145"/>
                    <a:pt x="80" y="146"/>
                  </a:cubicBezTo>
                  <a:cubicBezTo>
                    <a:pt x="80" y="146"/>
                    <a:pt x="80" y="147"/>
                    <a:pt x="79" y="146"/>
                  </a:cubicBezTo>
                  <a:cubicBezTo>
                    <a:pt x="78" y="146"/>
                    <a:pt x="77" y="145"/>
                    <a:pt x="76" y="145"/>
                  </a:cubicBezTo>
                  <a:cubicBezTo>
                    <a:pt x="76" y="145"/>
                    <a:pt x="75" y="144"/>
                    <a:pt x="74" y="145"/>
                  </a:cubicBezTo>
                  <a:cubicBezTo>
                    <a:pt x="74" y="145"/>
                    <a:pt x="72" y="144"/>
                    <a:pt x="72" y="145"/>
                  </a:cubicBezTo>
                  <a:cubicBezTo>
                    <a:pt x="72" y="146"/>
                    <a:pt x="72" y="147"/>
                    <a:pt x="72" y="147"/>
                  </a:cubicBezTo>
                  <a:cubicBezTo>
                    <a:pt x="72" y="147"/>
                    <a:pt x="71" y="143"/>
                    <a:pt x="70" y="143"/>
                  </a:cubicBezTo>
                  <a:cubicBezTo>
                    <a:pt x="69" y="143"/>
                    <a:pt x="67" y="142"/>
                    <a:pt x="67" y="142"/>
                  </a:cubicBezTo>
                  <a:cubicBezTo>
                    <a:pt x="66" y="140"/>
                    <a:pt x="66" y="140"/>
                    <a:pt x="66" y="140"/>
                  </a:cubicBezTo>
                  <a:cubicBezTo>
                    <a:pt x="66" y="140"/>
                    <a:pt x="67" y="140"/>
                    <a:pt x="67" y="140"/>
                  </a:cubicBezTo>
                  <a:cubicBezTo>
                    <a:pt x="68" y="141"/>
                    <a:pt x="67" y="141"/>
                    <a:pt x="68" y="141"/>
                  </a:cubicBezTo>
                  <a:cubicBezTo>
                    <a:pt x="69" y="141"/>
                    <a:pt x="67" y="139"/>
                    <a:pt x="69" y="139"/>
                  </a:cubicBezTo>
                  <a:cubicBezTo>
                    <a:pt x="71" y="139"/>
                    <a:pt x="71" y="139"/>
                    <a:pt x="71" y="139"/>
                  </a:cubicBezTo>
                  <a:cubicBezTo>
                    <a:pt x="71" y="138"/>
                    <a:pt x="73" y="138"/>
                    <a:pt x="71" y="137"/>
                  </a:cubicBezTo>
                  <a:cubicBezTo>
                    <a:pt x="69" y="136"/>
                    <a:pt x="69" y="136"/>
                    <a:pt x="69" y="136"/>
                  </a:cubicBezTo>
                  <a:cubicBezTo>
                    <a:pt x="68" y="136"/>
                    <a:pt x="68" y="136"/>
                    <a:pt x="68" y="135"/>
                  </a:cubicBezTo>
                  <a:cubicBezTo>
                    <a:pt x="67" y="134"/>
                    <a:pt x="67" y="133"/>
                    <a:pt x="66" y="133"/>
                  </a:cubicBezTo>
                  <a:cubicBezTo>
                    <a:pt x="66" y="133"/>
                    <a:pt x="63" y="133"/>
                    <a:pt x="63" y="133"/>
                  </a:cubicBezTo>
                  <a:cubicBezTo>
                    <a:pt x="63" y="133"/>
                    <a:pt x="62" y="132"/>
                    <a:pt x="61" y="132"/>
                  </a:cubicBezTo>
                  <a:cubicBezTo>
                    <a:pt x="60" y="132"/>
                    <a:pt x="58" y="130"/>
                    <a:pt x="58" y="130"/>
                  </a:cubicBezTo>
                  <a:cubicBezTo>
                    <a:pt x="57" y="129"/>
                    <a:pt x="54" y="128"/>
                    <a:pt x="54" y="128"/>
                  </a:cubicBezTo>
                  <a:cubicBezTo>
                    <a:pt x="54" y="128"/>
                    <a:pt x="53" y="127"/>
                    <a:pt x="52" y="127"/>
                  </a:cubicBezTo>
                  <a:cubicBezTo>
                    <a:pt x="51" y="127"/>
                    <a:pt x="51" y="127"/>
                    <a:pt x="50" y="127"/>
                  </a:cubicBezTo>
                  <a:cubicBezTo>
                    <a:pt x="49" y="126"/>
                    <a:pt x="48" y="125"/>
                    <a:pt x="48" y="125"/>
                  </a:cubicBezTo>
                  <a:cubicBezTo>
                    <a:pt x="47" y="124"/>
                    <a:pt x="46" y="124"/>
                    <a:pt x="46" y="124"/>
                  </a:cubicBezTo>
                  <a:cubicBezTo>
                    <a:pt x="47" y="125"/>
                    <a:pt x="46" y="125"/>
                    <a:pt x="48" y="126"/>
                  </a:cubicBezTo>
                  <a:cubicBezTo>
                    <a:pt x="49" y="127"/>
                    <a:pt x="50" y="127"/>
                    <a:pt x="50" y="127"/>
                  </a:cubicBezTo>
                  <a:cubicBezTo>
                    <a:pt x="50" y="127"/>
                    <a:pt x="51" y="128"/>
                    <a:pt x="51" y="128"/>
                  </a:cubicBezTo>
                  <a:cubicBezTo>
                    <a:pt x="51" y="129"/>
                    <a:pt x="52" y="128"/>
                    <a:pt x="53" y="128"/>
                  </a:cubicBezTo>
                  <a:cubicBezTo>
                    <a:pt x="53" y="129"/>
                    <a:pt x="54" y="129"/>
                    <a:pt x="54" y="130"/>
                  </a:cubicBezTo>
                  <a:cubicBezTo>
                    <a:pt x="54" y="130"/>
                    <a:pt x="57" y="130"/>
                    <a:pt x="57" y="131"/>
                  </a:cubicBezTo>
                  <a:cubicBezTo>
                    <a:pt x="57" y="132"/>
                    <a:pt x="58" y="133"/>
                    <a:pt x="57" y="133"/>
                  </a:cubicBezTo>
                  <a:cubicBezTo>
                    <a:pt x="57" y="133"/>
                    <a:pt x="56" y="134"/>
                    <a:pt x="56" y="134"/>
                  </a:cubicBezTo>
                  <a:cubicBezTo>
                    <a:pt x="57" y="134"/>
                    <a:pt x="58" y="135"/>
                    <a:pt x="59" y="135"/>
                  </a:cubicBezTo>
                  <a:cubicBezTo>
                    <a:pt x="60" y="135"/>
                    <a:pt x="59" y="135"/>
                    <a:pt x="61" y="136"/>
                  </a:cubicBezTo>
                  <a:cubicBezTo>
                    <a:pt x="63" y="136"/>
                    <a:pt x="63" y="138"/>
                    <a:pt x="63" y="138"/>
                  </a:cubicBezTo>
                  <a:cubicBezTo>
                    <a:pt x="63" y="139"/>
                    <a:pt x="65" y="140"/>
                    <a:pt x="65" y="140"/>
                  </a:cubicBezTo>
                  <a:cubicBezTo>
                    <a:pt x="65" y="140"/>
                    <a:pt x="64" y="140"/>
                    <a:pt x="65" y="141"/>
                  </a:cubicBezTo>
                  <a:cubicBezTo>
                    <a:pt x="65" y="141"/>
                    <a:pt x="64" y="141"/>
                    <a:pt x="65" y="142"/>
                  </a:cubicBezTo>
                  <a:cubicBezTo>
                    <a:pt x="66" y="142"/>
                    <a:pt x="67" y="142"/>
                    <a:pt x="67" y="142"/>
                  </a:cubicBezTo>
                  <a:cubicBezTo>
                    <a:pt x="67" y="143"/>
                    <a:pt x="67" y="143"/>
                    <a:pt x="67" y="144"/>
                  </a:cubicBezTo>
                  <a:cubicBezTo>
                    <a:pt x="67" y="144"/>
                    <a:pt x="65" y="146"/>
                    <a:pt x="68" y="146"/>
                  </a:cubicBezTo>
                  <a:cubicBezTo>
                    <a:pt x="70" y="146"/>
                    <a:pt x="70" y="146"/>
                    <a:pt x="70" y="146"/>
                  </a:cubicBezTo>
                  <a:cubicBezTo>
                    <a:pt x="71" y="147"/>
                    <a:pt x="71" y="147"/>
                    <a:pt x="71" y="147"/>
                  </a:cubicBezTo>
                  <a:cubicBezTo>
                    <a:pt x="71" y="147"/>
                    <a:pt x="70" y="148"/>
                    <a:pt x="71" y="149"/>
                  </a:cubicBezTo>
                  <a:cubicBezTo>
                    <a:pt x="71" y="150"/>
                    <a:pt x="75" y="150"/>
                    <a:pt x="75" y="150"/>
                  </a:cubicBezTo>
                  <a:cubicBezTo>
                    <a:pt x="75" y="149"/>
                    <a:pt x="75" y="149"/>
                    <a:pt x="75" y="149"/>
                  </a:cubicBezTo>
                  <a:cubicBezTo>
                    <a:pt x="75" y="149"/>
                    <a:pt x="77" y="150"/>
                    <a:pt x="76" y="150"/>
                  </a:cubicBezTo>
                  <a:cubicBezTo>
                    <a:pt x="76" y="151"/>
                    <a:pt x="75" y="151"/>
                    <a:pt x="75" y="151"/>
                  </a:cubicBezTo>
                  <a:cubicBezTo>
                    <a:pt x="75" y="151"/>
                    <a:pt x="75" y="153"/>
                    <a:pt x="76" y="153"/>
                  </a:cubicBezTo>
                  <a:cubicBezTo>
                    <a:pt x="77" y="153"/>
                    <a:pt x="78" y="154"/>
                    <a:pt x="78" y="154"/>
                  </a:cubicBezTo>
                  <a:cubicBezTo>
                    <a:pt x="78" y="154"/>
                    <a:pt x="79" y="154"/>
                    <a:pt x="79" y="155"/>
                  </a:cubicBezTo>
                  <a:cubicBezTo>
                    <a:pt x="80" y="155"/>
                    <a:pt x="80" y="156"/>
                    <a:pt x="80" y="156"/>
                  </a:cubicBezTo>
                  <a:cubicBezTo>
                    <a:pt x="81" y="156"/>
                    <a:pt x="82" y="156"/>
                    <a:pt x="82" y="157"/>
                  </a:cubicBezTo>
                  <a:cubicBezTo>
                    <a:pt x="83" y="157"/>
                    <a:pt x="84" y="158"/>
                    <a:pt x="84" y="157"/>
                  </a:cubicBezTo>
                  <a:cubicBezTo>
                    <a:pt x="84" y="156"/>
                    <a:pt x="85" y="156"/>
                    <a:pt x="84" y="155"/>
                  </a:cubicBezTo>
                  <a:cubicBezTo>
                    <a:pt x="83" y="154"/>
                    <a:pt x="82" y="154"/>
                    <a:pt x="81" y="154"/>
                  </a:cubicBezTo>
                  <a:cubicBezTo>
                    <a:pt x="81" y="154"/>
                    <a:pt x="80" y="154"/>
                    <a:pt x="80" y="153"/>
                  </a:cubicBezTo>
                  <a:cubicBezTo>
                    <a:pt x="79" y="153"/>
                    <a:pt x="79" y="153"/>
                    <a:pt x="79" y="152"/>
                  </a:cubicBezTo>
                  <a:cubicBezTo>
                    <a:pt x="79" y="151"/>
                    <a:pt x="78" y="150"/>
                    <a:pt x="78" y="150"/>
                  </a:cubicBezTo>
                  <a:cubicBezTo>
                    <a:pt x="78" y="150"/>
                    <a:pt x="78" y="148"/>
                    <a:pt x="78" y="148"/>
                  </a:cubicBezTo>
                  <a:cubicBezTo>
                    <a:pt x="77" y="148"/>
                    <a:pt x="77" y="148"/>
                    <a:pt x="76" y="148"/>
                  </a:cubicBezTo>
                  <a:cubicBezTo>
                    <a:pt x="76" y="148"/>
                    <a:pt x="75" y="147"/>
                    <a:pt x="75" y="147"/>
                  </a:cubicBezTo>
                  <a:cubicBezTo>
                    <a:pt x="74" y="147"/>
                    <a:pt x="73" y="147"/>
                    <a:pt x="73" y="147"/>
                  </a:cubicBezTo>
                  <a:cubicBezTo>
                    <a:pt x="73" y="146"/>
                    <a:pt x="74" y="146"/>
                    <a:pt x="74" y="146"/>
                  </a:cubicBezTo>
                  <a:cubicBezTo>
                    <a:pt x="74" y="146"/>
                    <a:pt x="75" y="146"/>
                    <a:pt x="76" y="146"/>
                  </a:cubicBezTo>
                  <a:cubicBezTo>
                    <a:pt x="77" y="147"/>
                    <a:pt x="77" y="146"/>
                    <a:pt x="78" y="147"/>
                  </a:cubicBezTo>
                  <a:cubicBezTo>
                    <a:pt x="79" y="147"/>
                    <a:pt x="78" y="148"/>
                    <a:pt x="79" y="148"/>
                  </a:cubicBezTo>
                  <a:cubicBezTo>
                    <a:pt x="81" y="148"/>
                    <a:pt x="81" y="147"/>
                    <a:pt x="81" y="147"/>
                  </a:cubicBezTo>
                  <a:cubicBezTo>
                    <a:pt x="83" y="146"/>
                    <a:pt x="83" y="146"/>
                    <a:pt x="83" y="146"/>
                  </a:cubicBezTo>
                  <a:cubicBezTo>
                    <a:pt x="83" y="146"/>
                    <a:pt x="83" y="146"/>
                    <a:pt x="84" y="147"/>
                  </a:cubicBezTo>
                  <a:cubicBezTo>
                    <a:pt x="85" y="147"/>
                    <a:pt x="83" y="148"/>
                    <a:pt x="85" y="148"/>
                  </a:cubicBezTo>
                  <a:cubicBezTo>
                    <a:pt x="87" y="148"/>
                    <a:pt x="88" y="148"/>
                    <a:pt x="88" y="148"/>
                  </a:cubicBezTo>
                  <a:cubicBezTo>
                    <a:pt x="88" y="149"/>
                    <a:pt x="88" y="150"/>
                    <a:pt x="88" y="150"/>
                  </a:cubicBezTo>
                  <a:cubicBezTo>
                    <a:pt x="88" y="150"/>
                    <a:pt x="88" y="151"/>
                    <a:pt x="88" y="151"/>
                  </a:cubicBezTo>
                  <a:cubicBezTo>
                    <a:pt x="89" y="151"/>
                    <a:pt x="91" y="151"/>
                    <a:pt x="91" y="151"/>
                  </a:cubicBezTo>
                  <a:cubicBezTo>
                    <a:pt x="91" y="151"/>
                    <a:pt x="92" y="151"/>
                    <a:pt x="92" y="152"/>
                  </a:cubicBezTo>
                  <a:cubicBezTo>
                    <a:pt x="93" y="153"/>
                    <a:pt x="90" y="154"/>
                    <a:pt x="90" y="154"/>
                  </a:cubicBezTo>
                  <a:cubicBezTo>
                    <a:pt x="90" y="154"/>
                    <a:pt x="89" y="153"/>
                    <a:pt x="89" y="154"/>
                  </a:cubicBezTo>
                  <a:cubicBezTo>
                    <a:pt x="89" y="155"/>
                    <a:pt x="88" y="155"/>
                    <a:pt x="89" y="156"/>
                  </a:cubicBezTo>
                  <a:cubicBezTo>
                    <a:pt x="90" y="156"/>
                    <a:pt x="89" y="156"/>
                    <a:pt x="89" y="156"/>
                  </a:cubicBezTo>
                  <a:cubicBezTo>
                    <a:pt x="88" y="156"/>
                    <a:pt x="87" y="155"/>
                    <a:pt x="88" y="157"/>
                  </a:cubicBezTo>
                  <a:cubicBezTo>
                    <a:pt x="88" y="158"/>
                    <a:pt x="89" y="159"/>
                    <a:pt x="89" y="159"/>
                  </a:cubicBezTo>
                  <a:cubicBezTo>
                    <a:pt x="90" y="159"/>
                    <a:pt x="92" y="159"/>
                    <a:pt x="92" y="159"/>
                  </a:cubicBezTo>
                  <a:cubicBezTo>
                    <a:pt x="93" y="159"/>
                    <a:pt x="94" y="159"/>
                    <a:pt x="93" y="159"/>
                  </a:cubicBezTo>
                  <a:cubicBezTo>
                    <a:pt x="92" y="158"/>
                    <a:pt x="91" y="158"/>
                    <a:pt x="91" y="158"/>
                  </a:cubicBezTo>
                  <a:cubicBezTo>
                    <a:pt x="91" y="158"/>
                    <a:pt x="91" y="158"/>
                    <a:pt x="91" y="157"/>
                  </a:cubicBezTo>
                  <a:cubicBezTo>
                    <a:pt x="91" y="157"/>
                    <a:pt x="92" y="157"/>
                    <a:pt x="92" y="157"/>
                  </a:cubicBezTo>
                  <a:cubicBezTo>
                    <a:pt x="92" y="156"/>
                    <a:pt x="93" y="155"/>
                    <a:pt x="93" y="155"/>
                  </a:cubicBezTo>
                  <a:cubicBezTo>
                    <a:pt x="93" y="155"/>
                    <a:pt x="94" y="153"/>
                    <a:pt x="95" y="154"/>
                  </a:cubicBezTo>
                  <a:cubicBezTo>
                    <a:pt x="95" y="155"/>
                    <a:pt x="95" y="155"/>
                    <a:pt x="96" y="155"/>
                  </a:cubicBezTo>
                  <a:cubicBezTo>
                    <a:pt x="96" y="155"/>
                    <a:pt x="99" y="152"/>
                    <a:pt x="99" y="152"/>
                  </a:cubicBezTo>
                  <a:cubicBezTo>
                    <a:pt x="99" y="152"/>
                    <a:pt x="100" y="152"/>
                    <a:pt x="99" y="153"/>
                  </a:cubicBezTo>
                  <a:cubicBezTo>
                    <a:pt x="99" y="154"/>
                    <a:pt x="98" y="155"/>
                    <a:pt x="99" y="156"/>
                  </a:cubicBezTo>
                  <a:cubicBezTo>
                    <a:pt x="99" y="157"/>
                    <a:pt x="99" y="157"/>
                    <a:pt x="99" y="157"/>
                  </a:cubicBezTo>
                  <a:cubicBezTo>
                    <a:pt x="100" y="158"/>
                    <a:pt x="99" y="158"/>
                    <a:pt x="100" y="159"/>
                  </a:cubicBezTo>
                  <a:cubicBezTo>
                    <a:pt x="100" y="160"/>
                    <a:pt x="100" y="159"/>
                    <a:pt x="100" y="160"/>
                  </a:cubicBezTo>
                  <a:cubicBezTo>
                    <a:pt x="101" y="161"/>
                    <a:pt x="102" y="163"/>
                    <a:pt x="102" y="163"/>
                  </a:cubicBezTo>
                  <a:cubicBezTo>
                    <a:pt x="102" y="163"/>
                    <a:pt x="101" y="164"/>
                    <a:pt x="102" y="164"/>
                  </a:cubicBezTo>
                  <a:cubicBezTo>
                    <a:pt x="103" y="165"/>
                    <a:pt x="105" y="165"/>
                    <a:pt x="105" y="165"/>
                  </a:cubicBezTo>
                  <a:cubicBezTo>
                    <a:pt x="105" y="165"/>
                    <a:pt x="105" y="165"/>
                    <a:pt x="105" y="165"/>
                  </a:cubicBezTo>
                  <a:cubicBezTo>
                    <a:pt x="105" y="165"/>
                    <a:pt x="106" y="166"/>
                    <a:pt x="107" y="165"/>
                  </a:cubicBezTo>
                  <a:cubicBezTo>
                    <a:pt x="107" y="164"/>
                    <a:pt x="108" y="164"/>
                    <a:pt x="108" y="164"/>
                  </a:cubicBezTo>
                  <a:cubicBezTo>
                    <a:pt x="109" y="164"/>
                    <a:pt x="108" y="164"/>
                    <a:pt x="110" y="164"/>
                  </a:cubicBezTo>
                  <a:cubicBezTo>
                    <a:pt x="112" y="164"/>
                    <a:pt x="112" y="165"/>
                    <a:pt x="113" y="164"/>
                  </a:cubicBezTo>
                  <a:cubicBezTo>
                    <a:pt x="114" y="163"/>
                    <a:pt x="113" y="163"/>
                    <a:pt x="115" y="163"/>
                  </a:cubicBezTo>
                  <a:cubicBezTo>
                    <a:pt x="117" y="163"/>
                    <a:pt x="119" y="162"/>
                    <a:pt x="119" y="162"/>
                  </a:cubicBezTo>
                  <a:cubicBezTo>
                    <a:pt x="119" y="162"/>
                    <a:pt x="122" y="162"/>
                    <a:pt x="122" y="162"/>
                  </a:cubicBezTo>
                  <a:cubicBezTo>
                    <a:pt x="124" y="163"/>
                    <a:pt x="124" y="163"/>
                    <a:pt x="124" y="163"/>
                  </a:cubicBezTo>
                  <a:cubicBezTo>
                    <a:pt x="124" y="163"/>
                    <a:pt x="125" y="164"/>
                    <a:pt x="126" y="164"/>
                  </a:cubicBezTo>
                  <a:cubicBezTo>
                    <a:pt x="126" y="164"/>
                    <a:pt x="127" y="164"/>
                    <a:pt x="128" y="164"/>
                  </a:cubicBezTo>
                  <a:cubicBezTo>
                    <a:pt x="128" y="164"/>
                    <a:pt x="132" y="165"/>
                    <a:pt x="132" y="165"/>
                  </a:cubicBezTo>
                  <a:cubicBezTo>
                    <a:pt x="136" y="166"/>
                    <a:pt x="136" y="166"/>
                    <a:pt x="136" y="166"/>
                  </a:cubicBezTo>
                  <a:cubicBezTo>
                    <a:pt x="138" y="167"/>
                    <a:pt x="138" y="167"/>
                    <a:pt x="138" y="167"/>
                  </a:cubicBezTo>
                  <a:cubicBezTo>
                    <a:pt x="142" y="170"/>
                    <a:pt x="142" y="170"/>
                    <a:pt x="142" y="170"/>
                  </a:cubicBezTo>
                  <a:cubicBezTo>
                    <a:pt x="146" y="174"/>
                    <a:pt x="146" y="174"/>
                    <a:pt x="146" y="174"/>
                  </a:cubicBezTo>
                  <a:cubicBezTo>
                    <a:pt x="151" y="176"/>
                    <a:pt x="151" y="176"/>
                    <a:pt x="151" y="176"/>
                  </a:cubicBezTo>
                  <a:cubicBezTo>
                    <a:pt x="154" y="178"/>
                    <a:pt x="154" y="178"/>
                    <a:pt x="154" y="178"/>
                  </a:cubicBezTo>
                  <a:cubicBezTo>
                    <a:pt x="156" y="180"/>
                    <a:pt x="156" y="180"/>
                    <a:pt x="156" y="180"/>
                  </a:cubicBezTo>
                  <a:cubicBezTo>
                    <a:pt x="156" y="180"/>
                    <a:pt x="159" y="182"/>
                    <a:pt x="159" y="182"/>
                  </a:cubicBezTo>
                  <a:cubicBezTo>
                    <a:pt x="160" y="182"/>
                    <a:pt x="163" y="184"/>
                    <a:pt x="163" y="184"/>
                  </a:cubicBezTo>
                  <a:cubicBezTo>
                    <a:pt x="166" y="186"/>
                    <a:pt x="166" y="186"/>
                    <a:pt x="166" y="186"/>
                  </a:cubicBezTo>
                  <a:cubicBezTo>
                    <a:pt x="166" y="186"/>
                    <a:pt x="167" y="188"/>
                    <a:pt x="167" y="188"/>
                  </a:cubicBezTo>
                  <a:cubicBezTo>
                    <a:pt x="167" y="189"/>
                    <a:pt x="166" y="188"/>
                    <a:pt x="165" y="188"/>
                  </a:cubicBezTo>
                  <a:cubicBezTo>
                    <a:pt x="164" y="189"/>
                    <a:pt x="160" y="187"/>
                    <a:pt x="160" y="187"/>
                  </a:cubicBezTo>
                  <a:cubicBezTo>
                    <a:pt x="158" y="185"/>
                    <a:pt x="158" y="185"/>
                    <a:pt x="158" y="185"/>
                  </a:cubicBezTo>
                  <a:cubicBezTo>
                    <a:pt x="155" y="185"/>
                    <a:pt x="155" y="185"/>
                    <a:pt x="155" y="185"/>
                  </a:cubicBezTo>
                  <a:cubicBezTo>
                    <a:pt x="153" y="184"/>
                    <a:pt x="153" y="184"/>
                    <a:pt x="153" y="184"/>
                  </a:cubicBezTo>
                  <a:cubicBezTo>
                    <a:pt x="149" y="185"/>
                    <a:pt x="149" y="185"/>
                    <a:pt x="149" y="185"/>
                  </a:cubicBezTo>
                  <a:cubicBezTo>
                    <a:pt x="146" y="184"/>
                    <a:pt x="146" y="184"/>
                    <a:pt x="146" y="184"/>
                  </a:cubicBezTo>
                  <a:cubicBezTo>
                    <a:pt x="146" y="184"/>
                    <a:pt x="145" y="184"/>
                    <a:pt x="146" y="185"/>
                  </a:cubicBezTo>
                  <a:cubicBezTo>
                    <a:pt x="146" y="185"/>
                    <a:pt x="146" y="186"/>
                    <a:pt x="146" y="186"/>
                  </a:cubicBezTo>
                  <a:cubicBezTo>
                    <a:pt x="143" y="188"/>
                    <a:pt x="143" y="188"/>
                    <a:pt x="143" y="188"/>
                  </a:cubicBezTo>
                  <a:cubicBezTo>
                    <a:pt x="139" y="189"/>
                    <a:pt x="139" y="189"/>
                    <a:pt x="139" y="189"/>
                  </a:cubicBezTo>
                  <a:cubicBezTo>
                    <a:pt x="135" y="189"/>
                    <a:pt x="135" y="189"/>
                    <a:pt x="135" y="189"/>
                  </a:cubicBezTo>
                  <a:cubicBezTo>
                    <a:pt x="132" y="189"/>
                    <a:pt x="132" y="189"/>
                    <a:pt x="132" y="189"/>
                  </a:cubicBezTo>
                  <a:cubicBezTo>
                    <a:pt x="132" y="191"/>
                    <a:pt x="132" y="191"/>
                    <a:pt x="132" y="191"/>
                  </a:cubicBezTo>
                  <a:cubicBezTo>
                    <a:pt x="132" y="191"/>
                    <a:pt x="128" y="191"/>
                    <a:pt x="132" y="192"/>
                  </a:cubicBezTo>
                  <a:cubicBezTo>
                    <a:pt x="136" y="192"/>
                    <a:pt x="138" y="192"/>
                    <a:pt x="138" y="191"/>
                  </a:cubicBezTo>
                  <a:cubicBezTo>
                    <a:pt x="139" y="191"/>
                    <a:pt x="139" y="190"/>
                    <a:pt x="140" y="190"/>
                  </a:cubicBezTo>
                  <a:cubicBezTo>
                    <a:pt x="141" y="190"/>
                    <a:pt x="143" y="190"/>
                    <a:pt x="144" y="190"/>
                  </a:cubicBezTo>
                  <a:cubicBezTo>
                    <a:pt x="144" y="190"/>
                    <a:pt x="145" y="190"/>
                    <a:pt x="147" y="189"/>
                  </a:cubicBezTo>
                  <a:cubicBezTo>
                    <a:pt x="148" y="189"/>
                    <a:pt x="148" y="188"/>
                    <a:pt x="150" y="189"/>
                  </a:cubicBezTo>
                  <a:cubicBezTo>
                    <a:pt x="152" y="190"/>
                    <a:pt x="151" y="187"/>
                    <a:pt x="151" y="187"/>
                  </a:cubicBezTo>
                  <a:cubicBezTo>
                    <a:pt x="151" y="187"/>
                    <a:pt x="151" y="186"/>
                    <a:pt x="152" y="186"/>
                  </a:cubicBezTo>
                  <a:cubicBezTo>
                    <a:pt x="154" y="187"/>
                    <a:pt x="154" y="187"/>
                    <a:pt x="154" y="187"/>
                  </a:cubicBezTo>
                  <a:cubicBezTo>
                    <a:pt x="155" y="187"/>
                    <a:pt x="157" y="188"/>
                    <a:pt x="157" y="188"/>
                  </a:cubicBezTo>
                  <a:cubicBezTo>
                    <a:pt x="158" y="188"/>
                    <a:pt x="162" y="189"/>
                    <a:pt x="162" y="189"/>
                  </a:cubicBezTo>
                  <a:cubicBezTo>
                    <a:pt x="162" y="189"/>
                    <a:pt x="163" y="192"/>
                    <a:pt x="163" y="192"/>
                  </a:cubicBezTo>
                  <a:cubicBezTo>
                    <a:pt x="164" y="192"/>
                    <a:pt x="167" y="192"/>
                    <a:pt x="168" y="192"/>
                  </a:cubicBezTo>
                  <a:cubicBezTo>
                    <a:pt x="169" y="192"/>
                    <a:pt x="171" y="192"/>
                    <a:pt x="172" y="193"/>
                  </a:cubicBezTo>
                  <a:cubicBezTo>
                    <a:pt x="173" y="194"/>
                    <a:pt x="174" y="194"/>
                    <a:pt x="174" y="194"/>
                  </a:cubicBezTo>
                  <a:cubicBezTo>
                    <a:pt x="174" y="194"/>
                    <a:pt x="175" y="195"/>
                    <a:pt x="176" y="196"/>
                  </a:cubicBezTo>
                  <a:cubicBezTo>
                    <a:pt x="176" y="196"/>
                    <a:pt x="179" y="198"/>
                    <a:pt x="179" y="198"/>
                  </a:cubicBezTo>
                  <a:cubicBezTo>
                    <a:pt x="179" y="198"/>
                    <a:pt x="184" y="200"/>
                    <a:pt x="184" y="200"/>
                  </a:cubicBezTo>
                  <a:cubicBezTo>
                    <a:pt x="185" y="199"/>
                    <a:pt x="185" y="199"/>
                    <a:pt x="185" y="199"/>
                  </a:cubicBezTo>
                  <a:cubicBezTo>
                    <a:pt x="185" y="198"/>
                    <a:pt x="185" y="197"/>
                    <a:pt x="185" y="197"/>
                  </a:cubicBezTo>
                  <a:cubicBezTo>
                    <a:pt x="184" y="196"/>
                    <a:pt x="180" y="195"/>
                    <a:pt x="180" y="195"/>
                  </a:cubicBezTo>
                  <a:cubicBezTo>
                    <a:pt x="180" y="195"/>
                    <a:pt x="178" y="194"/>
                    <a:pt x="178" y="194"/>
                  </a:cubicBezTo>
                  <a:cubicBezTo>
                    <a:pt x="177" y="189"/>
                    <a:pt x="178" y="193"/>
                    <a:pt x="175" y="192"/>
                  </a:cubicBezTo>
                  <a:cubicBezTo>
                    <a:pt x="175" y="192"/>
                    <a:pt x="175" y="192"/>
                    <a:pt x="175" y="192"/>
                  </a:cubicBezTo>
                  <a:cubicBezTo>
                    <a:pt x="175" y="192"/>
                    <a:pt x="175" y="192"/>
                    <a:pt x="175" y="192"/>
                  </a:cubicBezTo>
                  <a:cubicBezTo>
                    <a:pt x="173" y="193"/>
                    <a:pt x="173" y="192"/>
                    <a:pt x="173" y="192"/>
                  </a:cubicBezTo>
                  <a:cubicBezTo>
                    <a:pt x="173" y="191"/>
                    <a:pt x="173" y="191"/>
                    <a:pt x="173" y="191"/>
                  </a:cubicBezTo>
                  <a:cubicBezTo>
                    <a:pt x="172" y="190"/>
                    <a:pt x="172" y="190"/>
                    <a:pt x="172" y="190"/>
                  </a:cubicBezTo>
                  <a:cubicBezTo>
                    <a:pt x="172" y="190"/>
                    <a:pt x="171" y="188"/>
                    <a:pt x="172" y="187"/>
                  </a:cubicBezTo>
                  <a:cubicBezTo>
                    <a:pt x="173" y="187"/>
                    <a:pt x="171" y="192"/>
                    <a:pt x="175" y="186"/>
                  </a:cubicBezTo>
                  <a:cubicBezTo>
                    <a:pt x="175" y="186"/>
                    <a:pt x="175" y="185"/>
                    <a:pt x="175" y="185"/>
                  </a:cubicBezTo>
                  <a:cubicBezTo>
                    <a:pt x="174" y="185"/>
                    <a:pt x="174" y="185"/>
                    <a:pt x="174" y="185"/>
                  </a:cubicBezTo>
                  <a:cubicBezTo>
                    <a:pt x="171" y="185"/>
                    <a:pt x="171" y="185"/>
                    <a:pt x="171" y="185"/>
                  </a:cubicBezTo>
                  <a:cubicBezTo>
                    <a:pt x="171" y="185"/>
                    <a:pt x="171" y="186"/>
                    <a:pt x="170" y="187"/>
                  </a:cubicBezTo>
                  <a:cubicBezTo>
                    <a:pt x="169" y="188"/>
                    <a:pt x="169" y="187"/>
                    <a:pt x="169" y="187"/>
                  </a:cubicBezTo>
                  <a:cubicBezTo>
                    <a:pt x="169" y="186"/>
                    <a:pt x="169" y="186"/>
                    <a:pt x="169" y="186"/>
                  </a:cubicBezTo>
                  <a:cubicBezTo>
                    <a:pt x="170" y="185"/>
                    <a:pt x="170" y="185"/>
                    <a:pt x="170" y="185"/>
                  </a:cubicBezTo>
                  <a:cubicBezTo>
                    <a:pt x="170" y="185"/>
                    <a:pt x="170" y="182"/>
                    <a:pt x="170" y="181"/>
                  </a:cubicBezTo>
                  <a:cubicBezTo>
                    <a:pt x="170" y="181"/>
                    <a:pt x="170" y="181"/>
                    <a:pt x="170" y="181"/>
                  </a:cubicBezTo>
                  <a:cubicBezTo>
                    <a:pt x="167" y="179"/>
                    <a:pt x="167" y="179"/>
                    <a:pt x="167" y="179"/>
                  </a:cubicBezTo>
                  <a:cubicBezTo>
                    <a:pt x="165" y="177"/>
                    <a:pt x="165" y="177"/>
                    <a:pt x="165" y="177"/>
                  </a:cubicBezTo>
                  <a:cubicBezTo>
                    <a:pt x="162" y="175"/>
                    <a:pt x="162" y="175"/>
                    <a:pt x="162" y="175"/>
                  </a:cubicBezTo>
                  <a:cubicBezTo>
                    <a:pt x="158" y="171"/>
                    <a:pt x="158" y="171"/>
                    <a:pt x="158" y="171"/>
                  </a:cubicBezTo>
                  <a:cubicBezTo>
                    <a:pt x="156" y="170"/>
                    <a:pt x="156" y="170"/>
                    <a:pt x="156" y="170"/>
                  </a:cubicBezTo>
                  <a:cubicBezTo>
                    <a:pt x="154" y="168"/>
                    <a:pt x="154" y="168"/>
                    <a:pt x="154" y="168"/>
                  </a:cubicBezTo>
                  <a:cubicBezTo>
                    <a:pt x="154" y="166"/>
                    <a:pt x="154" y="166"/>
                    <a:pt x="154" y="166"/>
                  </a:cubicBezTo>
                  <a:cubicBezTo>
                    <a:pt x="153" y="162"/>
                    <a:pt x="153" y="162"/>
                    <a:pt x="153" y="162"/>
                  </a:cubicBezTo>
                  <a:cubicBezTo>
                    <a:pt x="153" y="162"/>
                    <a:pt x="153" y="162"/>
                    <a:pt x="153" y="162"/>
                  </a:cubicBezTo>
                  <a:cubicBezTo>
                    <a:pt x="153" y="162"/>
                    <a:pt x="149" y="161"/>
                    <a:pt x="147" y="160"/>
                  </a:cubicBezTo>
                  <a:cubicBezTo>
                    <a:pt x="145" y="159"/>
                    <a:pt x="145" y="159"/>
                    <a:pt x="145" y="159"/>
                  </a:cubicBezTo>
                  <a:cubicBezTo>
                    <a:pt x="143" y="156"/>
                    <a:pt x="143" y="156"/>
                    <a:pt x="143" y="156"/>
                  </a:cubicBezTo>
                  <a:cubicBezTo>
                    <a:pt x="142" y="155"/>
                    <a:pt x="142" y="155"/>
                    <a:pt x="142" y="155"/>
                  </a:cubicBezTo>
                  <a:cubicBezTo>
                    <a:pt x="139" y="152"/>
                    <a:pt x="139" y="152"/>
                    <a:pt x="139" y="152"/>
                  </a:cubicBezTo>
                  <a:cubicBezTo>
                    <a:pt x="138" y="152"/>
                    <a:pt x="138" y="152"/>
                    <a:pt x="138" y="152"/>
                  </a:cubicBezTo>
                  <a:cubicBezTo>
                    <a:pt x="133" y="150"/>
                    <a:pt x="133" y="150"/>
                    <a:pt x="133" y="150"/>
                  </a:cubicBezTo>
                  <a:cubicBezTo>
                    <a:pt x="132" y="148"/>
                    <a:pt x="132" y="148"/>
                    <a:pt x="132" y="148"/>
                  </a:cubicBezTo>
                  <a:cubicBezTo>
                    <a:pt x="130" y="147"/>
                    <a:pt x="130" y="147"/>
                    <a:pt x="130" y="147"/>
                  </a:cubicBezTo>
                  <a:cubicBezTo>
                    <a:pt x="129" y="145"/>
                    <a:pt x="129" y="145"/>
                    <a:pt x="129" y="145"/>
                  </a:cubicBezTo>
                  <a:cubicBezTo>
                    <a:pt x="126" y="144"/>
                    <a:pt x="126" y="144"/>
                    <a:pt x="126" y="144"/>
                  </a:cubicBezTo>
                  <a:cubicBezTo>
                    <a:pt x="125" y="142"/>
                    <a:pt x="125" y="142"/>
                    <a:pt x="125" y="142"/>
                  </a:cubicBezTo>
                  <a:cubicBezTo>
                    <a:pt x="124" y="141"/>
                    <a:pt x="124" y="141"/>
                    <a:pt x="124" y="141"/>
                  </a:cubicBezTo>
                  <a:cubicBezTo>
                    <a:pt x="121" y="137"/>
                    <a:pt x="121" y="137"/>
                    <a:pt x="121" y="137"/>
                  </a:cubicBezTo>
                  <a:cubicBezTo>
                    <a:pt x="118" y="135"/>
                    <a:pt x="118" y="135"/>
                    <a:pt x="118" y="135"/>
                  </a:cubicBezTo>
                  <a:cubicBezTo>
                    <a:pt x="117" y="134"/>
                    <a:pt x="117" y="134"/>
                    <a:pt x="117" y="134"/>
                  </a:cubicBezTo>
                  <a:cubicBezTo>
                    <a:pt x="116" y="133"/>
                    <a:pt x="116" y="133"/>
                    <a:pt x="116" y="133"/>
                  </a:cubicBezTo>
                  <a:cubicBezTo>
                    <a:pt x="114" y="130"/>
                    <a:pt x="114" y="130"/>
                    <a:pt x="114" y="130"/>
                  </a:cubicBezTo>
                  <a:cubicBezTo>
                    <a:pt x="111" y="127"/>
                    <a:pt x="111" y="127"/>
                    <a:pt x="111" y="127"/>
                  </a:cubicBezTo>
                  <a:cubicBezTo>
                    <a:pt x="109" y="125"/>
                    <a:pt x="109" y="125"/>
                    <a:pt x="109" y="125"/>
                  </a:cubicBezTo>
                  <a:cubicBezTo>
                    <a:pt x="107" y="122"/>
                    <a:pt x="107" y="122"/>
                    <a:pt x="107" y="122"/>
                  </a:cubicBezTo>
                  <a:cubicBezTo>
                    <a:pt x="109" y="120"/>
                    <a:pt x="109" y="120"/>
                    <a:pt x="109" y="120"/>
                  </a:cubicBezTo>
                  <a:cubicBezTo>
                    <a:pt x="108" y="119"/>
                    <a:pt x="107" y="119"/>
                    <a:pt x="107" y="118"/>
                  </a:cubicBezTo>
                  <a:cubicBezTo>
                    <a:pt x="106" y="118"/>
                    <a:pt x="104" y="117"/>
                    <a:pt x="105" y="116"/>
                  </a:cubicBezTo>
                  <a:cubicBezTo>
                    <a:pt x="105" y="115"/>
                    <a:pt x="104" y="114"/>
                    <a:pt x="104" y="112"/>
                  </a:cubicBezTo>
                  <a:cubicBezTo>
                    <a:pt x="104" y="111"/>
                    <a:pt x="104" y="110"/>
                    <a:pt x="103" y="110"/>
                  </a:cubicBezTo>
                  <a:cubicBezTo>
                    <a:pt x="102" y="109"/>
                    <a:pt x="102" y="109"/>
                    <a:pt x="102" y="109"/>
                  </a:cubicBezTo>
                  <a:cubicBezTo>
                    <a:pt x="101" y="109"/>
                    <a:pt x="100" y="109"/>
                    <a:pt x="100" y="109"/>
                  </a:cubicBezTo>
                  <a:cubicBezTo>
                    <a:pt x="99" y="109"/>
                    <a:pt x="99" y="109"/>
                    <a:pt x="99" y="109"/>
                  </a:cubicBezTo>
                  <a:cubicBezTo>
                    <a:pt x="99" y="109"/>
                    <a:pt x="100" y="107"/>
                    <a:pt x="100" y="105"/>
                  </a:cubicBezTo>
                  <a:cubicBezTo>
                    <a:pt x="96" y="104"/>
                    <a:pt x="96" y="104"/>
                    <a:pt x="96" y="104"/>
                  </a:cubicBezTo>
                  <a:cubicBezTo>
                    <a:pt x="96" y="104"/>
                    <a:pt x="96" y="101"/>
                    <a:pt x="94" y="100"/>
                  </a:cubicBezTo>
                  <a:cubicBezTo>
                    <a:pt x="92" y="100"/>
                    <a:pt x="92" y="100"/>
                    <a:pt x="92" y="100"/>
                  </a:cubicBezTo>
                  <a:cubicBezTo>
                    <a:pt x="91" y="101"/>
                    <a:pt x="91" y="102"/>
                    <a:pt x="91" y="102"/>
                  </a:cubicBezTo>
                  <a:cubicBezTo>
                    <a:pt x="87" y="98"/>
                    <a:pt x="87" y="98"/>
                    <a:pt x="87" y="98"/>
                  </a:cubicBezTo>
                  <a:cubicBezTo>
                    <a:pt x="87" y="98"/>
                    <a:pt x="87" y="97"/>
                    <a:pt x="88" y="95"/>
                  </a:cubicBezTo>
                  <a:cubicBezTo>
                    <a:pt x="90" y="93"/>
                    <a:pt x="88" y="92"/>
                    <a:pt x="88" y="92"/>
                  </a:cubicBezTo>
                  <a:cubicBezTo>
                    <a:pt x="87" y="89"/>
                    <a:pt x="87" y="89"/>
                    <a:pt x="87" y="89"/>
                  </a:cubicBezTo>
                  <a:cubicBezTo>
                    <a:pt x="88" y="87"/>
                    <a:pt x="88" y="87"/>
                    <a:pt x="88" y="87"/>
                  </a:cubicBezTo>
                  <a:cubicBezTo>
                    <a:pt x="87" y="86"/>
                    <a:pt x="87" y="86"/>
                    <a:pt x="87" y="86"/>
                  </a:cubicBezTo>
                  <a:cubicBezTo>
                    <a:pt x="86" y="85"/>
                    <a:pt x="86" y="85"/>
                    <a:pt x="86" y="85"/>
                  </a:cubicBezTo>
                  <a:cubicBezTo>
                    <a:pt x="86" y="85"/>
                    <a:pt x="86" y="85"/>
                    <a:pt x="86" y="85"/>
                  </a:cubicBezTo>
                  <a:cubicBezTo>
                    <a:pt x="86" y="85"/>
                    <a:pt x="86" y="85"/>
                    <a:pt x="86" y="85"/>
                  </a:cubicBezTo>
                  <a:cubicBezTo>
                    <a:pt x="88" y="81"/>
                    <a:pt x="88" y="81"/>
                    <a:pt x="88" y="81"/>
                  </a:cubicBezTo>
                  <a:cubicBezTo>
                    <a:pt x="88" y="81"/>
                    <a:pt x="87" y="77"/>
                    <a:pt x="88" y="76"/>
                  </a:cubicBezTo>
                  <a:cubicBezTo>
                    <a:pt x="88" y="76"/>
                    <a:pt x="88" y="76"/>
                    <a:pt x="88" y="76"/>
                  </a:cubicBezTo>
                  <a:cubicBezTo>
                    <a:pt x="88" y="75"/>
                    <a:pt x="88" y="75"/>
                    <a:pt x="89" y="75"/>
                  </a:cubicBezTo>
                  <a:cubicBezTo>
                    <a:pt x="89" y="74"/>
                    <a:pt x="94" y="73"/>
                    <a:pt x="94" y="73"/>
                  </a:cubicBezTo>
                  <a:cubicBezTo>
                    <a:pt x="96" y="72"/>
                    <a:pt x="96" y="72"/>
                    <a:pt x="96" y="72"/>
                  </a:cubicBezTo>
                  <a:cubicBezTo>
                    <a:pt x="100" y="77"/>
                    <a:pt x="100" y="77"/>
                    <a:pt x="100" y="77"/>
                  </a:cubicBezTo>
                  <a:cubicBezTo>
                    <a:pt x="104" y="81"/>
                    <a:pt x="104" y="81"/>
                    <a:pt x="104" y="81"/>
                  </a:cubicBezTo>
                  <a:cubicBezTo>
                    <a:pt x="107" y="83"/>
                    <a:pt x="107" y="83"/>
                    <a:pt x="107" y="83"/>
                  </a:cubicBezTo>
                  <a:cubicBezTo>
                    <a:pt x="107" y="83"/>
                    <a:pt x="108" y="82"/>
                    <a:pt x="109" y="82"/>
                  </a:cubicBezTo>
                  <a:cubicBezTo>
                    <a:pt x="109" y="81"/>
                    <a:pt x="109" y="79"/>
                    <a:pt x="109" y="79"/>
                  </a:cubicBezTo>
                  <a:cubicBezTo>
                    <a:pt x="111" y="77"/>
                    <a:pt x="111" y="77"/>
                    <a:pt x="111" y="77"/>
                  </a:cubicBezTo>
                  <a:cubicBezTo>
                    <a:pt x="112" y="75"/>
                    <a:pt x="112" y="75"/>
                    <a:pt x="112" y="75"/>
                  </a:cubicBezTo>
                  <a:cubicBezTo>
                    <a:pt x="112" y="73"/>
                    <a:pt x="112" y="73"/>
                    <a:pt x="112" y="73"/>
                  </a:cubicBezTo>
                  <a:cubicBezTo>
                    <a:pt x="114" y="72"/>
                    <a:pt x="114" y="72"/>
                    <a:pt x="114" y="72"/>
                  </a:cubicBezTo>
                  <a:cubicBezTo>
                    <a:pt x="117" y="71"/>
                    <a:pt x="117" y="71"/>
                    <a:pt x="117" y="71"/>
                  </a:cubicBezTo>
                  <a:cubicBezTo>
                    <a:pt x="121" y="70"/>
                    <a:pt x="121" y="70"/>
                    <a:pt x="121" y="70"/>
                  </a:cubicBezTo>
                  <a:cubicBezTo>
                    <a:pt x="121" y="70"/>
                    <a:pt x="124" y="71"/>
                    <a:pt x="125" y="71"/>
                  </a:cubicBezTo>
                  <a:cubicBezTo>
                    <a:pt x="125" y="71"/>
                    <a:pt x="126" y="71"/>
                    <a:pt x="126" y="71"/>
                  </a:cubicBezTo>
                  <a:cubicBezTo>
                    <a:pt x="128" y="68"/>
                    <a:pt x="128" y="68"/>
                    <a:pt x="128" y="68"/>
                  </a:cubicBezTo>
                  <a:cubicBezTo>
                    <a:pt x="128" y="68"/>
                    <a:pt x="128" y="68"/>
                    <a:pt x="128" y="68"/>
                  </a:cubicBezTo>
                  <a:cubicBezTo>
                    <a:pt x="129" y="66"/>
                    <a:pt x="129" y="66"/>
                    <a:pt x="129" y="66"/>
                  </a:cubicBezTo>
                  <a:cubicBezTo>
                    <a:pt x="134" y="68"/>
                    <a:pt x="134" y="68"/>
                    <a:pt x="134" y="68"/>
                  </a:cubicBezTo>
                  <a:cubicBezTo>
                    <a:pt x="136" y="70"/>
                    <a:pt x="136" y="70"/>
                    <a:pt x="136" y="70"/>
                  </a:cubicBezTo>
                  <a:cubicBezTo>
                    <a:pt x="141" y="71"/>
                    <a:pt x="141" y="71"/>
                    <a:pt x="141" y="71"/>
                  </a:cubicBezTo>
                  <a:cubicBezTo>
                    <a:pt x="141" y="71"/>
                    <a:pt x="141" y="71"/>
                    <a:pt x="141" y="71"/>
                  </a:cubicBezTo>
                  <a:cubicBezTo>
                    <a:pt x="143" y="71"/>
                    <a:pt x="143" y="71"/>
                    <a:pt x="143" y="71"/>
                  </a:cubicBezTo>
                  <a:cubicBezTo>
                    <a:pt x="143" y="70"/>
                    <a:pt x="143" y="70"/>
                    <a:pt x="143" y="70"/>
                  </a:cubicBezTo>
                  <a:cubicBezTo>
                    <a:pt x="147" y="70"/>
                    <a:pt x="147" y="70"/>
                    <a:pt x="147" y="70"/>
                  </a:cubicBezTo>
                  <a:cubicBezTo>
                    <a:pt x="152" y="71"/>
                    <a:pt x="152" y="71"/>
                    <a:pt x="152" y="71"/>
                  </a:cubicBezTo>
                  <a:cubicBezTo>
                    <a:pt x="155" y="71"/>
                    <a:pt x="155" y="71"/>
                    <a:pt x="155" y="71"/>
                  </a:cubicBezTo>
                  <a:cubicBezTo>
                    <a:pt x="160" y="71"/>
                    <a:pt x="160" y="71"/>
                    <a:pt x="160" y="71"/>
                  </a:cubicBezTo>
                  <a:cubicBezTo>
                    <a:pt x="163" y="72"/>
                    <a:pt x="163" y="72"/>
                    <a:pt x="163" y="72"/>
                  </a:cubicBezTo>
                  <a:cubicBezTo>
                    <a:pt x="165" y="73"/>
                    <a:pt x="165" y="73"/>
                    <a:pt x="165" y="73"/>
                  </a:cubicBezTo>
                  <a:cubicBezTo>
                    <a:pt x="165" y="73"/>
                    <a:pt x="165" y="73"/>
                    <a:pt x="166" y="72"/>
                  </a:cubicBezTo>
                  <a:cubicBezTo>
                    <a:pt x="166" y="72"/>
                    <a:pt x="169" y="72"/>
                    <a:pt x="169" y="72"/>
                  </a:cubicBezTo>
                  <a:cubicBezTo>
                    <a:pt x="170" y="69"/>
                    <a:pt x="170" y="69"/>
                    <a:pt x="170" y="69"/>
                  </a:cubicBezTo>
                  <a:cubicBezTo>
                    <a:pt x="171" y="71"/>
                    <a:pt x="171" y="71"/>
                    <a:pt x="171" y="71"/>
                  </a:cubicBezTo>
                  <a:cubicBezTo>
                    <a:pt x="172" y="71"/>
                    <a:pt x="174" y="71"/>
                    <a:pt x="174" y="71"/>
                  </a:cubicBezTo>
                  <a:cubicBezTo>
                    <a:pt x="175" y="68"/>
                    <a:pt x="175" y="68"/>
                    <a:pt x="175" y="68"/>
                  </a:cubicBezTo>
                  <a:cubicBezTo>
                    <a:pt x="176" y="69"/>
                    <a:pt x="176" y="69"/>
                    <a:pt x="176" y="69"/>
                  </a:cubicBezTo>
                  <a:cubicBezTo>
                    <a:pt x="177" y="69"/>
                    <a:pt x="177" y="69"/>
                    <a:pt x="178" y="69"/>
                  </a:cubicBezTo>
                  <a:cubicBezTo>
                    <a:pt x="179" y="69"/>
                    <a:pt x="180" y="68"/>
                    <a:pt x="180" y="68"/>
                  </a:cubicBezTo>
                  <a:cubicBezTo>
                    <a:pt x="180" y="68"/>
                    <a:pt x="181" y="69"/>
                    <a:pt x="181" y="69"/>
                  </a:cubicBezTo>
                  <a:cubicBezTo>
                    <a:pt x="181" y="69"/>
                    <a:pt x="182" y="68"/>
                    <a:pt x="183" y="68"/>
                  </a:cubicBezTo>
                  <a:cubicBezTo>
                    <a:pt x="185" y="68"/>
                    <a:pt x="186" y="67"/>
                    <a:pt x="186" y="67"/>
                  </a:cubicBezTo>
                  <a:cubicBezTo>
                    <a:pt x="186" y="67"/>
                    <a:pt x="187" y="69"/>
                    <a:pt x="189" y="70"/>
                  </a:cubicBezTo>
                  <a:cubicBezTo>
                    <a:pt x="189" y="70"/>
                    <a:pt x="189" y="70"/>
                    <a:pt x="189" y="70"/>
                  </a:cubicBezTo>
                  <a:cubicBezTo>
                    <a:pt x="191" y="70"/>
                    <a:pt x="191" y="70"/>
                    <a:pt x="191" y="70"/>
                  </a:cubicBezTo>
                  <a:cubicBezTo>
                    <a:pt x="191" y="70"/>
                    <a:pt x="191" y="70"/>
                    <a:pt x="191" y="70"/>
                  </a:cubicBezTo>
                  <a:cubicBezTo>
                    <a:pt x="191" y="70"/>
                    <a:pt x="192" y="69"/>
                    <a:pt x="193" y="69"/>
                  </a:cubicBezTo>
                  <a:cubicBezTo>
                    <a:pt x="195" y="69"/>
                    <a:pt x="196" y="69"/>
                    <a:pt x="197" y="69"/>
                  </a:cubicBezTo>
                  <a:cubicBezTo>
                    <a:pt x="199" y="69"/>
                    <a:pt x="200" y="71"/>
                    <a:pt x="200" y="71"/>
                  </a:cubicBezTo>
                  <a:cubicBezTo>
                    <a:pt x="203" y="74"/>
                    <a:pt x="203" y="74"/>
                    <a:pt x="203" y="74"/>
                  </a:cubicBezTo>
                  <a:cubicBezTo>
                    <a:pt x="203" y="74"/>
                    <a:pt x="204" y="76"/>
                    <a:pt x="204" y="77"/>
                  </a:cubicBezTo>
                  <a:cubicBezTo>
                    <a:pt x="205" y="78"/>
                    <a:pt x="205" y="79"/>
                    <a:pt x="205" y="79"/>
                  </a:cubicBezTo>
                  <a:cubicBezTo>
                    <a:pt x="205" y="79"/>
                    <a:pt x="213" y="82"/>
                    <a:pt x="214" y="82"/>
                  </a:cubicBezTo>
                  <a:cubicBezTo>
                    <a:pt x="214" y="82"/>
                    <a:pt x="215" y="82"/>
                    <a:pt x="215" y="82"/>
                  </a:cubicBezTo>
                  <a:close/>
                  <a:moveTo>
                    <a:pt x="175" y="191"/>
                  </a:moveTo>
                  <a:cubicBezTo>
                    <a:pt x="175" y="191"/>
                    <a:pt x="175" y="191"/>
                    <a:pt x="175" y="191"/>
                  </a:cubicBezTo>
                  <a:cubicBezTo>
                    <a:pt x="176" y="191"/>
                    <a:pt x="176" y="190"/>
                    <a:pt x="176" y="190"/>
                  </a:cubicBezTo>
                  <a:cubicBezTo>
                    <a:pt x="179" y="190"/>
                    <a:pt x="179" y="190"/>
                    <a:pt x="179" y="190"/>
                  </a:cubicBezTo>
                  <a:cubicBezTo>
                    <a:pt x="179" y="190"/>
                    <a:pt x="179" y="190"/>
                    <a:pt x="179" y="190"/>
                  </a:cubicBezTo>
                  <a:cubicBezTo>
                    <a:pt x="182" y="191"/>
                    <a:pt x="182" y="191"/>
                    <a:pt x="182" y="191"/>
                  </a:cubicBezTo>
                  <a:cubicBezTo>
                    <a:pt x="184" y="193"/>
                    <a:pt x="184" y="193"/>
                    <a:pt x="184" y="193"/>
                  </a:cubicBezTo>
                  <a:cubicBezTo>
                    <a:pt x="185" y="195"/>
                    <a:pt x="185" y="195"/>
                    <a:pt x="185" y="195"/>
                  </a:cubicBezTo>
                  <a:cubicBezTo>
                    <a:pt x="187" y="197"/>
                    <a:pt x="187" y="197"/>
                    <a:pt x="187" y="197"/>
                  </a:cubicBezTo>
                  <a:cubicBezTo>
                    <a:pt x="192" y="200"/>
                    <a:pt x="192" y="200"/>
                    <a:pt x="192" y="200"/>
                  </a:cubicBezTo>
                  <a:cubicBezTo>
                    <a:pt x="198" y="203"/>
                    <a:pt x="198" y="203"/>
                    <a:pt x="198" y="203"/>
                  </a:cubicBezTo>
                  <a:cubicBezTo>
                    <a:pt x="198" y="203"/>
                    <a:pt x="202" y="205"/>
                    <a:pt x="203" y="205"/>
                  </a:cubicBezTo>
                  <a:cubicBezTo>
                    <a:pt x="203" y="205"/>
                    <a:pt x="203" y="206"/>
                    <a:pt x="204" y="206"/>
                  </a:cubicBezTo>
                  <a:cubicBezTo>
                    <a:pt x="204" y="207"/>
                    <a:pt x="206" y="210"/>
                    <a:pt x="206" y="210"/>
                  </a:cubicBezTo>
                  <a:cubicBezTo>
                    <a:pt x="207" y="211"/>
                    <a:pt x="204" y="209"/>
                    <a:pt x="204" y="209"/>
                  </a:cubicBezTo>
                  <a:cubicBezTo>
                    <a:pt x="204" y="209"/>
                    <a:pt x="203" y="207"/>
                    <a:pt x="202" y="206"/>
                  </a:cubicBezTo>
                  <a:cubicBezTo>
                    <a:pt x="200" y="206"/>
                    <a:pt x="198" y="206"/>
                    <a:pt x="197" y="205"/>
                  </a:cubicBezTo>
                  <a:cubicBezTo>
                    <a:pt x="196" y="204"/>
                    <a:pt x="196" y="203"/>
                    <a:pt x="196" y="203"/>
                  </a:cubicBezTo>
                  <a:cubicBezTo>
                    <a:pt x="195" y="203"/>
                    <a:pt x="195" y="201"/>
                    <a:pt x="192" y="201"/>
                  </a:cubicBezTo>
                  <a:cubicBezTo>
                    <a:pt x="189" y="200"/>
                    <a:pt x="189" y="201"/>
                    <a:pt x="188" y="199"/>
                  </a:cubicBezTo>
                  <a:cubicBezTo>
                    <a:pt x="187" y="196"/>
                    <a:pt x="187" y="198"/>
                    <a:pt x="186" y="196"/>
                  </a:cubicBezTo>
                  <a:cubicBezTo>
                    <a:pt x="184" y="195"/>
                    <a:pt x="185" y="196"/>
                    <a:pt x="181" y="195"/>
                  </a:cubicBezTo>
                  <a:cubicBezTo>
                    <a:pt x="178" y="193"/>
                    <a:pt x="180" y="194"/>
                    <a:pt x="180" y="193"/>
                  </a:cubicBezTo>
                  <a:cubicBezTo>
                    <a:pt x="179" y="191"/>
                    <a:pt x="180" y="192"/>
                    <a:pt x="178" y="192"/>
                  </a:cubicBezTo>
                  <a:cubicBezTo>
                    <a:pt x="177" y="191"/>
                    <a:pt x="178" y="191"/>
                    <a:pt x="177" y="191"/>
                  </a:cubicBezTo>
                  <a:cubicBezTo>
                    <a:pt x="177" y="191"/>
                    <a:pt x="176" y="192"/>
                    <a:pt x="175" y="192"/>
                  </a:cubicBezTo>
                  <a:cubicBezTo>
                    <a:pt x="175" y="191"/>
                    <a:pt x="175" y="191"/>
                    <a:pt x="175" y="191"/>
                  </a:cubicBezTo>
                  <a:close/>
                  <a:moveTo>
                    <a:pt x="169" y="198"/>
                  </a:moveTo>
                  <a:cubicBezTo>
                    <a:pt x="169" y="198"/>
                    <a:pt x="169" y="198"/>
                    <a:pt x="169" y="198"/>
                  </a:cubicBezTo>
                  <a:cubicBezTo>
                    <a:pt x="169" y="198"/>
                    <a:pt x="167" y="198"/>
                    <a:pt x="166" y="198"/>
                  </a:cubicBezTo>
                  <a:cubicBezTo>
                    <a:pt x="166" y="198"/>
                    <a:pt x="165" y="197"/>
                    <a:pt x="164" y="197"/>
                  </a:cubicBezTo>
                  <a:cubicBezTo>
                    <a:pt x="163" y="197"/>
                    <a:pt x="161" y="197"/>
                    <a:pt x="161" y="197"/>
                  </a:cubicBezTo>
                  <a:cubicBezTo>
                    <a:pt x="160" y="197"/>
                    <a:pt x="159" y="196"/>
                    <a:pt x="159" y="196"/>
                  </a:cubicBezTo>
                  <a:cubicBezTo>
                    <a:pt x="159" y="196"/>
                    <a:pt x="159" y="195"/>
                    <a:pt x="159" y="195"/>
                  </a:cubicBezTo>
                  <a:cubicBezTo>
                    <a:pt x="159" y="195"/>
                    <a:pt x="161" y="194"/>
                    <a:pt x="161" y="194"/>
                  </a:cubicBezTo>
                  <a:cubicBezTo>
                    <a:pt x="161" y="195"/>
                    <a:pt x="167" y="196"/>
                    <a:pt x="167" y="196"/>
                  </a:cubicBezTo>
                  <a:cubicBezTo>
                    <a:pt x="171" y="196"/>
                    <a:pt x="171" y="196"/>
                    <a:pt x="171" y="196"/>
                  </a:cubicBezTo>
                  <a:cubicBezTo>
                    <a:pt x="171" y="196"/>
                    <a:pt x="172" y="196"/>
                    <a:pt x="172" y="196"/>
                  </a:cubicBezTo>
                  <a:cubicBezTo>
                    <a:pt x="172" y="196"/>
                    <a:pt x="173" y="196"/>
                    <a:pt x="174" y="197"/>
                  </a:cubicBezTo>
                  <a:cubicBezTo>
                    <a:pt x="175" y="197"/>
                    <a:pt x="175" y="197"/>
                    <a:pt x="175" y="198"/>
                  </a:cubicBezTo>
                  <a:cubicBezTo>
                    <a:pt x="175" y="198"/>
                    <a:pt x="176" y="199"/>
                    <a:pt x="175" y="199"/>
                  </a:cubicBezTo>
                  <a:cubicBezTo>
                    <a:pt x="175" y="199"/>
                    <a:pt x="174" y="199"/>
                    <a:pt x="174" y="199"/>
                  </a:cubicBezTo>
                  <a:cubicBezTo>
                    <a:pt x="174" y="199"/>
                    <a:pt x="172" y="198"/>
                    <a:pt x="172" y="198"/>
                  </a:cubicBezTo>
                  <a:cubicBezTo>
                    <a:pt x="170" y="198"/>
                    <a:pt x="170" y="198"/>
                    <a:pt x="170" y="198"/>
                  </a:cubicBezTo>
                  <a:cubicBezTo>
                    <a:pt x="169" y="198"/>
                    <a:pt x="169" y="198"/>
                    <a:pt x="169" y="198"/>
                  </a:cubicBezTo>
                  <a:close/>
                  <a:moveTo>
                    <a:pt x="138" y="199"/>
                  </a:moveTo>
                  <a:cubicBezTo>
                    <a:pt x="138" y="199"/>
                    <a:pt x="138" y="199"/>
                    <a:pt x="138" y="199"/>
                  </a:cubicBezTo>
                  <a:cubicBezTo>
                    <a:pt x="138" y="199"/>
                    <a:pt x="142" y="198"/>
                    <a:pt x="142" y="198"/>
                  </a:cubicBezTo>
                  <a:cubicBezTo>
                    <a:pt x="144" y="199"/>
                    <a:pt x="144" y="199"/>
                    <a:pt x="144" y="199"/>
                  </a:cubicBezTo>
                  <a:cubicBezTo>
                    <a:pt x="144" y="199"/>
                    <a:pt x="144" y="200"/>
                    <a:pt x="143" y="200"/>
                  </a:cubicBezTo>
                  <a:cubicBezTo>
                    <a:pt x="143" y="200"/>
                    <a:pt x="141" y="202"/>
                    <a:pt x="141" y="202"/>
                  </a:cubicBezTo>
                  <a:cubicBezTo>
                    <a:pt x="138" y="200"/>
                    <a:pt x="138" y="200"/>
                    <a:pt x="138" y="200"/>
                  </a:cubicBezTo>
                  <a:cubicBezTo>
                    <a:pt x="138" y="199"/>
                    <a:pt x="138" y="199"/>
                    <a:pt x="138" y="199"/>
                  </a:cubicBezTo>
                  <a:close/>
                  <a:moveTo>
                    <a:pt x="107" y="194"/>
                  </a:moveTo>
                  <a:cubicBezTo>
                    <a:pt x="107" y="194"/>
                    <a:pt x="107" y="194"/>
                    <a:pt x="107" y="194"/>
                  </a:cubicBezTo>
                  <a:cubicBezTo>
                    <a:pt x="108" y="194"/>
                    <a:pt x="109" y="193"/>
                    <a:pt x="109" y="194"/>
                  </a:cubicBezTo>
                  <a:cubicBezTo>
                    <a:pt x="109" y="195"/>
                    <a:pt x="108" y="196"/>
                    <a:pt x="108" y="196"/>
                  </a:cubicBezTo>
                  <a:cubicBezTo>
                    <a:pt x="108" y="196"/>
                    <a:pt x="107" y="196"/>
                    <a:pt x="107" y="196"/>
                  </a:cubicBezTo>
                  <a:cubicBezTo>
                    <a:pt x="107" y="195"/>
                    <a:pt x="107" y="194"/>
                    <a:pt x="107" y="194"/>
                  </a:cubicBezTo>
                  <a:close/>
                  <a:moveTo>
                    <a:pt x="113" y="189"/>
                  </a:moveTo>
                  <a:cubicBezTo>
                    <a:pt x="113" y="189"/>
                    <a:pt x="113" y="189"/>
                    <a:pt x="113" y="189"/>
                  </a:cubicBezTo>
                  <a:cubicBezTo>
                    <a:pt x="113" y="189"/>
                    <a:pt x="115" y="188"/>
                    <a:pt x="115" y="188"/>
                  </a:cubicBezTo>
                  <a:cubicBezTo>
                    <a:pt x="116" y="189"/>
                    <a:pt x="117" y="189"/>
                    <a:pt x="116" y="190"/>
                  </a:cubicBezTo>
                  <a:cubicBezTo>
                    <a:pt x="116" y="190"/>
                    <a:pt x="116" y="190"/>
                    <a:pt x="115" y="191"/>
                  </a:cubicBezTo>
                  <a:cubicBezTo>
                    <a:pt x="114" y="192"/>
                    <a:pt x="112" y="193"/>
                    <a:pt x="112" y="193"/>
                  </a:cubicBezTo>
                  <a:cubicBezTo>
                    <a:pt x="112" y="193"/>
                    <a:pt x="112" y="193"/>
                    <a:pt x="111" y="193"/>
                  </a:cubicBezTo>
                  <a:cubicBezTo>
                    <a:pt x="109" y="192"/>
                    <a:pt x="108" y="191"/>
                    <a:pt x="108" y="191"/>
                  </a:cubicBezTo>
                  <a:cubicBezTo>
                    <a:pt x="108" y="191"/>
                    <a:pt x="107" y="190"/>
                    <a:pt x="109" y="190"/>
                  </a:cubicBezTo>
                  <a:cubicBezTo>
                    <a:pt x="110" y="189"/>
                    <a:pt x="111" y="189"/>
                    <a:pt x="111" y="189"/>
                  </a:cubicBezTo>
                  <a:cubicBezTo>
                    <a:pt x="112" y="189"/>
                    <a:pt x="113" y="189"/>
                    <a:pt x="113" y="189"/>
                  </a:cubicBezTo>
                  <a:close/>
                  <a:moveTo>
                    <a:pt x="124" y="178"/>
                  </a:moveTo>
                  <a:cubicBezTo>
                    <a:pt x="124" y="178"/>
                    <a:pt x="124" y="178"/>
                    <a:pt x="124" y="178"/>
                  </a:cubicBezTo>
                  <a:cubicBezTo>
                    <a:pt x="124" y="178"/>
                    <a:pt x="126" y="177"/>
                    <a:pt x="126" y="177"/>
                  </a:cubicBezTo>
                  <a:cubicBezTo>
                    <a:pt x="126" y="177"/>
                    <a:pt x="126" y="177"/>
                    <a:pt x="127" y="177"/>
                  </a:cubicBezTo>
                  <a:cubicBezTo>
                    <a:pt x="127" y="177"/>
                    <a:pt x="127" y="177"/>
                    <a:pt x="128" y="177"/>
                  </a:cubicBezTo>
                  <a:cubicBezTo>
                    <a:pt x="128" y="177"/>
                    <a:pt x="129" y="176"/>
                    <a:pt x="130" y="177"/>
                  </a:cubicBezTo>
                  <a:cubicBezTo>
                    <a:pt x="131" y="177"/>
                    <a:pt x="131" y="178"/>
                    <a:pt x="132" y="178"/>
                  </a:cubicBezTo>
                  <a:cubicBezTo>
                    <a:pt x="132" y="178"/>
                    <a:pt x="133" y="178"/>
                    <a:pt x="133" y="178"/>
                  </a:cubicBezTo>
                  <a:cubicBezTo>
                    <a:pt x="134" y="178"/>
                    <a:pt x="134" y="178"/>
                    <a:pt x="136" y="178"/>
                  </a:cubicBezTo>
                  <a:cubicBezTo>
                    <a:pt x="138" y="178"/>
                    <a:pt x="141" y="178"/>
                    <a:pt x="141" y="178"/>
                  </a:cubicBezTo>
                  <a:cubicBezTo>
                    <a:pt x="141" y="179"/>
                    <a:pt x="142" y="178"/>
                    <a:pt x="143" y="178"/>
                  </a:cubicBezTo>
                  <a:cubicBezTo>
                    <a:pt x="145" y="179"/>
                    <a:pt x="145" y="179"/>
                    <a:pt x="145" y="179"/>
                  </a:cubicBezTo>
                  <a:cubicBezTo>
                    <a:pt x="146" y="179"/>
                    <a:pt x="145" y="180"/>
                    <a:pt x="147" y="179"/>
                  </a:cubicBezTo>
                  <a:cubicBezTo>
                    <a:pt x="148" y="179"/>
                    <a:pt x="148" y="179"/>
                    <a:pt x="148" y="179"/>
                  </a:cubicBezTo>
                  <a:cubicBezTo>
                    <a:pt x="148" y="179"/>
                    <a:pt x="148" y="179"/>
                    <a:pt x="149" y="178"/>
                  </a:cubicBezTo>
                  <a:cubicBezTo>
                    <a:pt x="150" y="178"/>
                    <a:pt x="151" y="177"/>
                    <a:pt x="151" y="177"/>
                  </a:cubicBezTo>
                  <a:cubicBezTo>
                    <a:pt x="152" y="177"/>
                    <a:pt x="152" y="177"/>
                    <a:pt x="152" y="177"/>
                  </a:cubicBezTo>
                  <a:cubicBezTo>
                    <a:pt x="152" y="180"/>
                    <a:pt x="152" y="180"/>
                    <a:pt x="152" y="180"/>
                  </a:cubicBezTo>
                  <a:cubicBezTo>
                    <a:pt x="152" y="180"/>
                    <a:pt x="152" y="180"/>
                    <a:pt x="152" y="181"/>
                  </a:cubicBezTo>
                  <a:cubicBezTo>
                    <a:pt x="152" y="181"/>
                    <a:pt x="151" y="182"/>
                    <a:pt x="150" y="182"/>
                  </a:cubicBezTo>
                  <a:cubicBezTo>
                    <a:pt x="150" y="182"/>
                    <a:pt x="149" y="181"/>
                    <a:pt x="149" y="181"/>
                  </a:cubicBezTo>
                  <a:cubicBezTo>
                    <a:pt x="149" y="180"/>
                    <a:pt x="148" y="180"/>
                    <a:pt x="148" y="180"/>
                  </a:cubicBezTo>
                  <a:cubicBezTo>
                    <a:pt x="147" y="180"/>
                    <a:pt x="146" y="181"/>
                    <a:pt x="145" y="181"/>
                  </a:cubicBezTo>
                  <a:cubicBezTo>
                    <a:pt x="145" y="181"/>
                    <a:pt x="144" y="180"/>
                    <a:pt x="144" y="180"/>
                  </a:cubicBezTo>
                  <a:cubicBezTo>
                    <a:pt x="144" y="180"/>
                    <a:pt x="142" y="180"/>
                    <a:pt x="141" y="180"/>
                  </a:cubicBezTo>
                  <a:cubicBezTo>
                    <a:pt x="141" y="180"/>
                    <a:pt x="140" y="180"/>
                    <a:pt x="139" y="180"/>
                  </a:cubicBezTo>
                  <a:cubicBezTo>
                    <a:pt x="138" y="180"/>
                    <a:pt x="137" y="180"/>
                    <a:pt x="136" y="180"/>
                  </a:cubicBezTo>
                  <a:cubicBezTo>
                    <a:pt x="135" y="181"/>
                    <a:pt x="133" y="180"/>
                    <a:pt x="133" y="181"/>
                  </a:cubicBezTo>
                  <a:cubicBezTo>
                    <a:pt x="133" y="181"/>
                    <a:pt x="133" y="182"/>
                    <a:pt x="133" y="182"/>
                  </a:cubicBezTo>
                  <a:cubicBezTo>
                    <a:pt x="133" y="182"/>
                    <a:pt x="134" y="183"/>
                    <a:pt x="133" y="183"/>
                  </a:cubicBezTo>
                  <a:cubicBezTo>
                    <a:pt x="131" y="183"/>
                    <a:pt x="131" y="183"/>
                    <a:pt x="131" y="182"/>
                  </a:cubicBezTo>
                  <a:cubicBezTo>
                    <a:pt x="130" y="181"/>
                    <a:pt x="132" y="180"/>
                    <a:pt x="129" y="181"/>
                  </a:cubicBezTo>
                  <a:cubicBezTo>
                    <a:pt x="127" y="181"/>
                    <a:pt x="127" y="180"/>
                    <a:pt x="126" y="180"/>
                  </a:cubicBezTo>
                  <a:cubicBezTo>
                    <a:pt x="126" y="181"/>
                    <a:pt x="124" y="179"/>
                    <a:pt x="123" y="180"/>
                  </a:cubicBezTo>
                  <a:cubicBezTo>
                    <a:pt x="123" y="180"/>
                    <a:pt x="122" y="181"/>
                    <a:pt x="122" y="181"/>
                  </a:cubicBezTo>
                  <a:cubicBezTo>
                    <a:pt x="122" y="181"/>
                    <a:pt x="119" y="181"/>
                    <a:pt x="119" y="181"/>
                  </a:cubicBezTo>
                  <a:cubicBezTo>
                    <a:pt x="119" y="181"/>
                    <a:pt x="120" y="178"/>
                    <a:pt x="120" y="178"/>
                  </a:cubicBezTo>
                  <a:cubicBezTo>
                    <a:pt x="120" y="178"/>
                    <a:pt x="120" y="178"/>
                    <a:pt x="121" y="178"/>
                  </a:cubicBezTo>
                  <a:cubicBezTo>
                    <a:pt x="122" y="178"/>
                    <a:pt x="123" y="178"/>
                    <a:pt x="123" y="178"/>
                  </a:cubicBezTo>
                  <a:cubicBezTo>
                    <a:pt x="124" y="178"/>
                    <a:pt x="124" y="178"/>
                    <a:pt x="124" y="178"/>
                  </a:cubicBezTo>
                  <a:close/>
                  <a:moveTo>
                    <a:pt x="120" y="172"/>
                  </a:moveTo>
                  <a:cubicBezTo>
                    <a:pt x="120" y="172"/>
                    <a:pt x="120" y="172"/>
                    <a:pt x="120" y="172"/>
                  </a:cubicBezTo>
                  <a:cubicBezTo>
                    <a:pt x="120" y="172"/>
                    <a:pt x="116" y="170"/>
                    <a:pt x="116" y="170"/>
                  </a:cubicBezTo>
                  <a:cubicBezTo>
                    <a:pt x="115" y="170"/>
                    <a:pt x="114" y="170"/>
                    <a:pt x="113" y="170"/>
                  </a:cubicBezTo>
                  <a:cubicBezTo>
                    <a:pt x="113" y="170"/>
                    <a:pt x="111" y="169"/>
                    <a:pt x="112" y="168"/>
                  </a:cubicBezTo>
                  <a:cubicBezTo>
                    <a:pt x="112" y="168"/>
                    <a:pt x="113" y="167"/>
                    <a:pt x="114" y="168"/>
                  </a:cubicBezTo>
                  <a:cubicBezTo>
                    <a:pt x="115" y="169"/>
                    <a:pt x="116" y="169"/>
                    <a:pt x="116" y="170"/>
                  </a:cubicBezTo>
                  <a:cubicBezTo>
                    <a:pt x="117" y="170"/>
                    <a:pt x="119" y="171"/>
                    <a:pt x="119" y="171"/>
                  </a:cubicBezTo>
                  <a:cubicBezTo>
                    <a:pt x="120" y="171"/>
                    <a:pt x="120" y="172"/>
                    <a:pt x="120" y="171"/>
                  </a:cubicBezTo>
                  <a:cubicBezTo>
                    <a:pt x="121" y="171"/>
                    <a:pt x="121" y="169"/>
                    <a:pt x="121" y="169"/>
                  </a:cubicBezTo>
                  <a:cubicBezTo>
                    <a:pt x="121" y="168"/>
                    <a:pt x="120" y="168"/>
                    <a:pt x="120" y="168"/>
                  </a:cubicBezTo>
                  <a:cubicBezTo>
                    <a:pt x="121" y="168"/>
                    <a:pt x="123" y="167"/>
                    <a:pt x="123" y="167"/>
                  </a:cubicBezTo>
                  <a:cubicBezTo>
                    <a:pt x="124" y="168"/>
                    <a:pt x="125" y="168"/>
                    <a:pt x="126" y="168"/>
                  </a:cubicBezTo>
                  <a:cubicBezTo>
                    <a:pt x="126" y="168"/>
                    <a:pt x="125" y="168"/>
                    <a:pt x="129" y="168"/>
                  </a:cubicBezTo>
                  <a:cubicBezTo>
                    <a:pt x="132" y="168"/>
                    <a:pt x="131" y="168"/>
                    <a:pt x="133" y="168"/>
                  </a:cubicBezTo>
                  <a:cubicBezTo>
                    <a:pt x="134" y="168"/>
                    <a:pt x="136" y="168"/>
                    <a:pt x="136" y="168"/>
                  </a:cubicBezTo>
                  <a:cubicBezTo>
                    <a:pt x="136" y="169"/>
                    <a:pt x="138" y="170"/>
                    <a:pt x="138" y="170"/>
                  </a:cubicBezTo>
                  <a:cubicBezTo>
                    <a:pt x="138" y="171"/>
                    <a:pt x="139" y="171"/>
                    <a:pt x="138" y="172"/>
                  </a:cubicBezTo>
                  <a:cubicBezTo>
                    <a:pt x="136" y="173"/>
                    <a:pt x="136" y="173"/>
                    <a:pt x="134" y="173"/>
                  </a:cubicBezTo>
                  <a:cubicBezTo>
                    <a:pt x="133" y="173"/>
                    <a:pt x="134" y="173"/>
                    <a:pt x="132" y="174"/>
                  </a:cubicBezTo>
                  <a:cubicBezTo>
                    <a:pt x="129" y="174"/>
                    <a:pt x="127" y="174"/>
                    <a:pt x="127" y="174"/>
                  </a:cubicBezTo>
                  <a:cubicBezTo>
                    <a:pt x="127" y="174"/>
                    <a:pt x="128" y="174"/>
                    <a:pt x="125" y="174"/>
                  </a:cubicBezTo>
                  <a:cubicBezTo>
                    <a:pt x="123" y="173"/>
                    <a:pt x="122" y="174"/>
                    <a:pt x="121" y="173"/>
                  </a:cubicBezTo>
                  <a:cubicBezTo>
                    <a:pt x="121" y="173"/>
                    <a:pt x="120" y="172"/>
                    <a:pt x="120" y="172"/>
                  </a:cubicBezTo>
                  <a:close/>
                  <a:moveTo>
                    <a:pt x="50" y="94"/>
                  </a:moveTo>
                  <a:cubicBezTo>
                    <a:pt x="50" y="94"/>
                    <a:pt x="50" y="94"/>
                    <a:pt x="50" y="94"/>
                  </a:cubicBezTo>
                  <a:cubicBezTo>
                    <a:pt x="50" y="94"/>
                    <a:pt x="50" y="93"/>
                    <a:pt x="50" y="93"/>
                  </a:cubicBezTo>
                  <a:cubicBezTo>
                    <a:pt x="50" y="93"/>
                    <a:pt x="50" y="93"/>
                    <a:pt x="50" y="93"/>
                  </a:cubicBezTo>
                  <a:cubicBezTo>
                    <a:pt x="50" y="93"/>
                    <a:pt x="51" y="93"/>
                    <a:pt x="51" y="93"/>
                  </a:cubicBezTo>
                  <a:cubicBezTo>
                    <a:pt x="51" y="94"/>
                    <a:pt x="51" y="94"/>
                    <a:pt x="52" y="94"/>
                  </a:cubicBezTo>
                  <a:cubicBezTo>
                    <a:pt x="52" y="94"/>
                    <a:pt x="52" y="94"/>
                    <a:pt x="53" y="94"/>
                  </a:cubicBezTo>
                  <a:cubicBezTo>
                    <a:pt x="53" y="95"/>
                    <a:pt x="53" y="95"/>
                    <a:pt x="53" y="95"/>
                  </a:cubicBezTo>
                  <a:cubicBezTo>
                    <a:pt x="53" y="95"/>
                    <a:pt x="53" y="97"/>
                    <a:pt x="52" y="96"/>
                  </a:cubicBezTo>
                  <a:cubicBezTo>
                    <a:pt x="51" y="96"/>
                    <a:pt x="50" y="96"/>
                    <a:pt x="50" y="95"/>
                  </a:cubicBezTo>
                  <a:cubicBezTo>
                    <a:pt x="50" y="95"/>
                    <a:pt x="50" y="94"/>
                    <a:pt x="50" y="94"/>
                  </a:cubicBezTo>
                  <a:close/>
                  <a:moveTo>
                    <a:pt x="51" y="103"/>
                  </a:moveTo>
                  <a:cubicBezTo>
                    <a:pt x="51" y="103"/>
                    <a:pt x="51" y="103"/>
                    <a:pt x="51" y="103"/>
                  </a:cubicBezTo>
                  <a:cubicBezTo>
                    <a:pt x="51" y="103"/>
                    <a:pt x="50" y="103"/>
                    <a:pt x="50" y="103"/>
                  </a:cubicBezTo>
                  <a:cubicBezTo>
                    <a:pt x="50" y="103"/>
                    <a:pt x="48" y="102"/>
                    <a:pt x="47" y="102"/>
                  </a:cubicBezTo>
                  <a:cubicBezTo>
                    <a:pt x="47" y="101"/>
                    <a:pt x="47" y="101"/>
                    <a:pt x="48" y="101"/>
                  </a:cubicBezTo>
                  <a:cubicBezTo>
                    <a:pt x="48" y="100"/>
                    <a:pt x="48" y="99"/>
                    <a:pt x="48" y="99"/>
                  </a:cubicBezTo>
                  <a:cubicBezTo>
                    <a:pt x="48" y="99"/>
                    <a:pt x="49" y="98"/>
                    <a:pt x="49" y="98"/>
                  </a:cubicBezTo>
                  <a:cubicBezTo>
                    <a:pt x="50" y="98"/>
                    <a:pt x="50" y="98"/>
                    <a:pt x="50" y="98"/>
                  </a:cubicBezTo>
                  <a:cubicBezTo>
                    <a:pt x="50" y="98"/>
                    <a:pt x="50" y="97"/>
                    <a:pt x="50" y="97"/>
                  </a:cubicBezTo>
                  <a:cubicBezTo>
                    <a:pt x="50" y="96"/>
                    <a:pt x="51" y="96"/>
                    <a:pt x="51" y="96"/>
                  </a:cubicBezTo>
                  <a:cubicBezTo>
                    <a:pt x="51" y="96"/>
                    <a:pt x="53" y="98"/>
                    <a:pt x="53" y="99"/>
                  </a:cubicBezTo>
                  <a:cubicBezTo>
                    <a:pt x="53" y="99"/>
                    <a:pt x="50" y="99"/>
                    <a:pt x="50" y="99"/>
                  </a:cubicBezTo>
                  <a:cubicBezTo>
                    <a:pt x="50" y="99"/>
                    <a:pt x="50" y="99"/>
                    <a:pt x="51" y="101"/>
                  </a:cubicBezTo>
                  <a:cubicBezTo>
                    <a:pt x="52" y="102"/>
                    <a:pt x="52" y="101"/>
                    <a:pt x="52" y="101"/>
                  </a:cubicBezTo>
                  <a:cubicBezTo>
                    <a:pt x="52" y="102"/>
                    <a:pt x="52" y="102"/>
                    <a:pt x="54" y="102"/>
                  </a:cubicBezTo>
                  <a:cubicBezTo>
                    <a:pt x="55" y="103"/>
                    <a:pt x="54" y="103"/>
                    <a:pt x="55" y="104"/>
                  </a:cubicBezTo>
                  <a:cubicBezTo>
                    <a:pt x="55" y="104"/>
                    <a:pt x="54" y="105"/>
                    <a:pt x="54" y="105"/>
                  </a:cubicBezTo>
                  <a:cubicBezTo>
                    <a:pt x="53" y="106"/>
                    <a:pt x="53" y="105"/>
                    <a:pt x="53" y="105"/>
                  </a:cubicBezTo>
                  <a:cubicBezTo>
                    <a:pt x="53" y="105"/>
                    <a:pt x="52" y="103"/>
                    <a:pt x="51" y="103"/>
                  </a:cubicBezTo>
                  <a:close/>
                  <a:moveTo>
                    <a:pt x="55" y="117"/>
                  </a:moveTo>
                  <a:cubicBezTo>
                    <a:pt x="55" y="117"/>
                    <a:pt x="55" y="117"/>
                    <a:pt x="55" y="117"/>
                  </a:cubicBezTo>
                  <a:cubicBezTo>
                    <a:pt x="55" y="117"/>
                    <a:pt x="56" y="116"/>
                    <a:pt x="56" y="117"/>
                  </a:cubicBezTo>
                  <a:cubicBezTo>
                    <a:pt x="57" y="117"/>
                    <a:pt x="57" y="118"/>
                    <a:pt x="57" y="118"/>
                  </a:cubicBezTo>
                  <a:cubicBezTo>
                    <a:pt x="58" y="119"/>
                    <a:pt x="59" y="119"/>
                    <a:pt x="60" y="119"/>
                  </a:cubicBezTo>
                  <a:cubicBezTo>
                    <a:pt x="60" y="120"/>
                    <a:pt x="60" y="121"/>
                    <a:pt x="60" y="121"/>
                  </a:cubicBezTo>
                  <a:cubicBezTo>
                    <a:pt x="60" y="121"/>
                    <a:pt x="59" y="122"/>
                    <a:pt x="59" y="121"/>
                  </a:cubicBezTo>
                  <a:cubicBezTo>
                    <a:pt x="58" y="120"/>
                    <a:pt x="58" y="120"/>
                    <a:pt x="58" y="120"/>
                  </a:cubicBezTo>
                  <a:cubicBezTo>
                    <a:pt x="58" y="120"/>
                    <a:pt x="57" y="119"/>
                    <a:pt x="57" y="119"/>
                  </a:cubicBezTo>
                  <a:cubicBezTo>
                    <a:pt x="57" y="119"/>
                    <a:pt x="55" y="117"/>
                    <a:pt x="55" y="117"/>
                  </a:cubicBezTo>
                  <a:close/>
                  <a:moveTo>
                    <a:pt x="53" y="121"/>
                  </a:moveTo>
                  <a:cubicBezTo>
                    <a:pt x="53" y="121"/>
                    <a:pt x="53" y="121"/>
                    <a:pt x="53" y="121"/>
                  </a:cubicBezTo>
                  <a:cubicBezTo>
                    <a:pt x="53" y="121"/>
                    <a:pt x="53" y="120"/>
                    <a:pt x="53" y="120"/>
                  </a:cubicBezTo>
                  <a:cubicBezTo>
                    <a:pt x="53" y="120"/>
                    <a:pt x="54" y="120"/>
                    <a:pt x="54" y="121"/>
                  </a:cubicBezTo>
                  <a:cubicBezTo>
                    <a:pt x="54" y="121"/>
                    <a:pt x="55" y="122"/>
                    <a:pt x="55" y="122"/>
                  </a:cubicBezTo>
                  <a:cubicBezTo>
                    <a:pt x="55" y="123"/>
                    <a:pt x="54" y="123"/>
                    <a:pt x="54" y="123"/>
                  </a:cubicBezTo>
                  <a:cubicBezTo>
                    <a:pt x="54" y="124"/>
                    <a:pt x="55" y="124"/>
                    <a:pt x="54" y="124"/>
                  </a:cubicBezTo>
                  <a:cubicBezTo>
                    <a:pt x="53" y="124"/>
                    <a:pt x="53" y="124"/>
                    <a:pt x="53" y="124"/>
                  </a:cubicBezTo>
                  <a:cubicBezTo>
                    <a:pt x="53" y="124"/>
                    <a:pt x="53" y="123"/>
                    <a:pt x="53" y="123"/>
                  </a:cubicBezTo>
                  <a:cubicBezTo>
                    <a:pt x="53" y="122"/>
                    <a:pt x="53" y="121"/>
                    <a:pt x="53" y="121"/>
                  </a:cubicBezTo>
                  <a:close/>
                  <a:moveTo>
                    <a:pt x="49" y="121"/>
                  </a:moveTo>
                  <a:cubicBezTo>
                    <a:pt x="49" y="121"/>
                    <a:pt x="49" y="121"/>
                    <a:pt x="49" y="121"/>
                  </a:cubicBezTo>
                  <a:cubicBezTo>
                    <a:pt x="49" y="121"/>
                    <a:pt x="50" y="121"/>
                    <a:pt x="50" y="122"/>
                  </a:cubicBezTo>
                  <a:cubicBezTo>
                    <a:pt x="50" y="122"/>
                    <a:pt x="51" y="122"/>
                    <a:pt x="51" y="123"/>
                  </a:cubicBezTo>
                  <a:cubicBezTo>
                    <a:pt x="51" y="123"/>
                    <a:pt x="51" y="123"/>
                    <a:pt x="51" y="124"/>
                  </a:cubicBezTo>
                  <a:cubicBezTo>
                    <a:pt x="51" y="125"/>
                    <a:pt x="52" y="125"/>
                    <a:pt x="51" y="125"/>
                  </a:cubicBezTo>
                  <a:cubicBezTo>
                    <a:pt x="50" y="124"/>
                    <a:pt x="50" y="124"/>
                    <a:pt x="50" y="124"/>
                  </a:cubicBezTo>
                  <a:cubicBezTo>
                    <a:pt x="49" y="123"/>
                    <a:pt x="49" y="123"/>
                    <a:pt x="49" y="123"/>
                  </a:cubicBezTo>
                  <a:cubicBezTo>
                    <a:pt x="49" y="122"/>
                    <a:pt x="49" y="122"/>
                    <a:pt x="49" y="122"/>
                  </a:cubicBezTo>
                  <a:cubicBezTo>
                    <a:pt x="49" y="121"/>
                    <a:pt x="49" y="121"/>
                    <a:pt x="49" y="121"/>
                  </a:cubicBezTo>
                  <a:close/>
                  <a:moveTo>
                    <a:pt x="34" y="116"/>
                  </a:moveTo>
                  <a:cubicBezTo>
                    <a:pt x="34" y="116"/>
                    <a:pt x="34" y="116"/>
                    <a:pt x="34" y="116"/>
                  </a:cubicBezTo>
                  <a:cubicBezTo>
                    <a:pt x="34" y="116"/>
                    <a:pt x="35" y="116"/>
                    <a:pt x="35" y="116"/>
                  </a:cubicBezTo>
                  <a:cubicBezTo>
                    <a:pt x="36" y="117"/>
                    <a:pt x="35" y="117"/>
                    <a:pt x="36" y="118"/>
                  </a:cubicBezTo>
                  <a:cubicBezTo>
                    <a:pt x="36" y="118"/>
                    <a:pt x="35" y="119"/>
                    <a:pt x="35" y="119"/>
                  </a:cubicBezTo>
                  <a:cubicBezTo>
                    <a:pt x="34" y="118"/>
                    <a:pt x="34" y="118"/>
                    <a:pt x="34" y="118"/>
                  </a:cubicBezTo>
                  <a:cubicBezTo>
                    <a:pt x="34" y="116"/>
                    <a:pt x="34" y="116"/>
                    <a:pt x="34" y="116"/>
                  </a:cubicBezTo>
                  <a:close/>
                  <a:moveTo>
                    <a:pt x="34" y="112"/>
                  </a:moveTo>
                  <a:cubicBezTo>
                    <a:pt x="34" y="112"/>
                    <a:pt x="34" y="112"/>
                    <a:pt x="34" y="112"/>
                  </a:cubicBezTo>
                  <a:cubicBezTo>
                    <a:pt x="34" y="112"/>
                    <a:pt x="32" y="112"/>
                    <a:pt x="32" y="112"/>
                  </a:cubicBezTo>
                  <a:cubicBezTo>
                    <a:pt x="32" y="112"/>
                    <a:pt x="31" y="112"/>
                    <a:pt x="31" y="111"/>
                  </a:cubicBezTo>
                  <a:cubicBezTo>
                    <a:pt x="31" y="111"/>
                    <a:pt x="31" y="110"/>
                    <a:pt x="32" y="110"/>
                  </a:cubicBezTo>
                  <a:cubicBezTo>
                    <a:pt x="32" y="110"/>
                    <a:pt x="32" y="109"/>
                    <a:pt x="32" y="108"/>
                  </a:cubicBezTo>
                  <a:cubicBezTo>
                    <a:pt x="32" y="108"/>
                    <a:pt x="33" y="108"/>
                    <a:pt x="33" y="108"/>
                  </a:cubicBezTo>
                  <a:cubicBezTo>
                    <a:pt x="33" y="108"/>
                    <a:pt x="34" y="109"/>
                    <a:pt x="34" y="109"/>
                  </a:cubicBezTo>
                  <a:cubicBezTo>
                    <a:pt x="34" y="109"/>
                    <a:pt x="34" y="111"/>
                    <a:pt x="34" y="112"/>
                  </a:cubicBezTo>
                  <a:close/>
                  <a:moveTo>
                    <a:pt x="34" y="89"/>
                  </a:moveTo>
                  <a:cubicBezTo>
                    <a:pt x="34" y="89"/>
                    <a:pt x="34" y="89"/>
                    <a:pt x="34" y="89"/>
                  </a:cubicBezTo>
                  <a:cubicBezTo>
                    <a:pt x="34" y="89"/>
                    <a:pt x="36" y="89"/>
                    <a:pt x="36" y="89"/>
                  </a:cubicBezTo>
                  <a:cubicBezTo>
                    <a:pt x="36" y="89"/>
                    <a:pt x="36" y="90"/>
                    <a:pt x="36" y="91"/>
                  </a:cubicBezTo>
                  <a:cubicBezTo>
                    <a:pt x="37" y="91"/>
                    <a:pt x="37" y="92"/>
                    <a:pt x="37" y="92"/>
                  </a:cubicBezTo>
                  <a:cubicBezTo>
                    <a:pt x="38" y="92"/>
                    <a:pt x="38" y="92"/>
                    <a:pt x="38" y="92"/>
                  </a:cubicBezTo>
                  <a:cubicBezTo>
                    <a:pt x="38" y="92"/>
                    <a:pt x="39" y="91"/>
                    <a:pt x="39" y="92"/>
                  </a:cubicBezTo>
                  <a:cubicBezTo>
                    <a:pt x="40" y="92"/>
                    <a:pt x="41" y="91"/>
                    <a:pt x="41" y="91"/>
                  </a:cubicBezTo>
                  <a:cubicBezTo>
                    <a:pt x="41" y="91"/>
                    <a:pt x="42" y="92"/>
                    <a:pt x="42" y="92"/>
                  </a:cubicBezTo>
                  <a:cubicBezTo>
                    <a:pt x="42" y="93"/>
                    <a:pt x="41" y="94"/>
                    <a:pt x="41" y="94"/>
                  </a:cubicBezTo>
                  <a:cubicBezTo>
                    <a:pt x="40" y="94"/>
                    <a:pt x="39" y="93"/>
                    <a:pt x="39" y="93"/>
                  </a:cubicBezTo>
                  <a:cubicBezTo>
                    <a:pt x="39" y="93"/>
                    <a:pt x="38" y="92"/>
                    <a:pt x="38" y="93"/>
                  </a:cubicBezTo>
                  <a:cubicBezTo>
                    <a:pt x="38" y="93"/>
                    <a:pt x="38" y="94"/>
                    <a:pt x="38" y="95"/>
                  </a:cubicBezTo>
                  <a:cubicBezTo>
                    <a:pt x="39" y="95"/>
                    <a:pt x="39" y="95"/>
                    <a:pt x="39" y="96"/>
                  </a:cubicBezTo>
                  <a:cubicBezTo>
                    <a:pt x="38" y="96"/>
                    <a:pt x="38" y="97"/>
                    <a:pt x="38" y="97"/>
                  </a:cubicBezTo>
                  <a:cubicBezTo>
                    <a:pt x="38" y="98"/>
                    <a:pt x="39" y="99"/>
                    <a:pt x="39" y="99"/>
                  </a:cubicBezTo>
                  <a:cubicBezTo>
                    <a:pt x="39" y="99"/>
                    <a:pt x="39" y="99"/>
                    <a:pt x="39" y="100"/>
                  </a:cubicBezTo>
                  <a:cubicBezTo>
                    <a:pt x="39" y="100"/>
                    <a:pt x="40" y="101"/>
                    <a:pt x="40" y="101"/>
                  </a:cubicBezTo>
                  <a:cubicBezTo>
                    <a:pt x="40" y="102"/>
                    <a:pt x="40" y="103"/>
                    <a:pt x="40" y="103"/>
                  </a:cubicBezTo>
                  <a:cubicBezTo>
                    <a:pt x="41" y="104"/>
                    <a:pt x="41" y="104"/>
                    <a:pt x="41" y="104"/>
                  </a:cubicBezTo>
                  <a:cubicBezTo>
                    <a:pt x="40" y="106"/>
                    <a:pt x="40" y="106"/>
                    <a:pt x="40" y="106"/>
                  </a:cubicBezTo>
                  <a:cubicBezTo>
                    <a:pt x="40" y="106"/>
                    <a:pt x="41" y="107"/>
                    <a:pt x="41" y="107"/>
                  </a:cubicBezTo>
                  <a:cubicBezTo>
                    <a:pt x="41" y="108"/>
                    <a:pt x="43" y="109"/>
                    <a:pt x="43" y="110"/>
                  </a:cubicBezTo>
                  <a:cubicBezTo>
                    <a:pt x="43" y="110"/>
                    <a:pt x="43" y="112"/>
                    <a:pt x="42" y="112"/>
                  </a:cubicBezTo>
                  <a:cubicBezTo>
                    <a:pt x="42" y="112"/>
                    <a:pt x="41" y="113"/>
                    <a:pt x="41" y="112"/>
                  </a:cubicBezTo>
                  <a:cubicBezTo>
                    <a:pt x="40" y="111"/>
                    <a:pt x="39" y="109"/>
                    <a:pt x="39" y="109"/>
                  </a:cubicBezTo>
                  <a:cubicBezTo>
                    <a:pt x="39" y="109"/>
                    <a:pt x="39" y="109"/>
                    <a:pt x="39" y="109"/>
                  </a:cubicBezTo>
                  <a:cubicBezTo>
                    <a:pt x="39" y="110"/>
                    <a:pt x="38" y="111"/>
                    <a:pt x="38" y="111"/>
                  </a:cubicBezTo>
                  <a:cubicBezTo>
                    <a:pt x="38" y="112"/>
                    <a:pt x="40" y="113"/>
                    <a:pt x="40" y="113"/>
                  </a:cubicBezTo>
                  <a:cubicBezTo>
                    <a:pt x="40" y="113"/>
                    <a:pt x="39" y="111"/>
                    <a:pt x="40" y="113"/>
                  </a:cubicBezTo>
                  <a:cubicBezTo>
                    <a:pt x="41" y="115"/>
                    <a:pt x="42" y="116"/>
                    <a:pt x="42" y="116"/>
                  </a:cubicBezTo>
                  <a:cubicBezTo>
                    <a:pt x="42" y="116"/>
                    <a:pt x="43" y="117"/>
                    <a:pt x="44" y="117"/>
                  </a:cubicBezTo>
                  <a:cubicBezTo>
                    <a:pt x="44" y="118"/>
                    <a:pt x="44" y="118"/>
                    <a:pt x="45" y="119"/>
                  </a:cubicBezTo>
                  <a:cubicBezTo>
                    <a:pt x="45" y="119"/>
                    <a:pt x="46" y="120"/>
                    <a:pt x="45" y="120"/>
                  </a:cubicBezTo>
                  <a:cubicBezTo>
                    <a:pt x="44" y="121"/>
                    <a:pt x="45" y="121"/>
                    <a:pt x="44" y="121"/>
                  </a:cubicBezTo>
                  <a:cubicBezTo>
                    <a:pt x="44" y="120"/>
                    <a:pt x="43" y="120"/>
                    <a:pt x="43" y="119"/>
                  </a:cubicBezTo>
                  <a:cubicBezTo>
                    <a:pt x="43" y="118"/>
                    <a:pt x="42" y="117"/>
                    <a:pt x="42" y="116"/>
                  </a:cubicBezTo>
                  <a:cubicBezTo>
                    <a:pt x="41" y="116"/>
                    <a:pt x="40" y="115"/>
                    <a:pt x="40" y="115"/>
                  </a:cubicBezTo>
                  <a:cubicBezTo>
                    <a:pt x="39" y="115"/>
                    <a:pt x="39" y="114"/>
                    <a:pt x="39" y="114"/>
                  </a:cubicBezTo>
                  <a:cubicBezTo>
                    <a:pt x="39" y="114"/>
                    <a:pt x="38" y="114"/>
                    <a:pt x="38" y="114"/>
                  </a:cubicBezTo>
                  <a:cubicBezTo>
                    <a:pt x="38" y="114"/>
                    <a:pt x="36" y="114"/>
                    <a:pt x="36" y="114"/>
                  </a:cubicBezTo>
                  <a:cubicBezTo>
                    <a:pt x="36" y="113"/>
                    <a:pt x="36" y="113"/>
                    <a:pt x="37" y="112"/>
                  </a:cubicBezTo>
                  <a:cubicBezTo>
                    <a:pt x="37" y="112"/>
                    <a:pt x="38" y="112"/>
                    <a:pt x="38" y="112"/>
                  </a:cubicBezTo>
                  <a:cubicBezTo>
                    <a:pt x="38" y="112"/>
                    <a:pt x="37" y="111"/>
                    <a:pt x="37" y="111"/>
                  </a:cubicBezTo>
                  <a:cubicBezTo>
                    <a:pt x="37" y="111"/>
                    <a:pt x="37" y="110"/>
                    <a:pt x="37" y="110"/>
                  </a:cubicBezTo>
                  <a:cubicBezTo>
                    <a:pt x="36" y="110"/>
                    <a:pt x="36" y="111"/>
                    <a:pt x="36" y="110"/>
                  </a:cubicBezTo>
                  <a:cubicBezTo>
                    <a:pt x="36" y="109"/>
                    <a:pt x="36" y="109"/>
                    <a:pt x="36" y="108"/>
                  </a:cubicBezTo>
                  <a:cubicBezTo>
                    <a:pt x="36" y="108"/>
                    <a:pt x="36" y="106"/>
                    <a:pt x="36" y="106"/>
                  </a:cubicBezTo>
                  <a:cubicBezTo>
                    <a:pt x="37" y="107"/>
                    <a:pt x="37" y="107"/>
                    <a:pt x="37" y="107"/>
                  </a:cubicBezTo>
                  <a:cubicBezTo>
                    <a:pt x="38" y="105"/>
                    <a:pt x="38" y="105"/>
                    <a:pt x="38" y="105"/>
                  </a:cubicBezTo>
                  <a:cubicBezTo>
                    <a:pt x="38" y="105"/>
                    <a:pt x="38" y="105"/>
                    <a:pt x="37" y="105"/>
                  </a:cubicBezTo>
                  <a:cubicBezTo>
                    <a:pt x="36" y="105"/>
                    <a:pt x="36" y="103"/>
                    <a:pt x="36" y="103"/>
                  </a:cubicBezTo>
                  <a:cubicBezTo>
                    <a:pt x="36" y="103"/>
                    <a:pt x="36" y="102"/>
                    <a:pt x="36" y="102"/>
                  </a:cubicBezTo>
                  <a:cubicBezTo>
                    <a:pt x="36" y="102"/>
                    <a:pt x="35" y="102"/>
                    <a:pt x="35" y="101"/>
                  </a:cubicBezTo>
                  <a:cubicBezTo>
                    <a:pt x="34" y="100"/>
                    <a:pt x="34" y="99"/>
                    <a:pt x="34" y="99"/>
                  </a:cubicBezTo>
                  <a:cubicBezTo>
                    <a:pt x="34" y="99"/>
                    <a:pt x="35" y="99"/>
                    <a:pt x="34" y="98"/>
                  </a:cubicBezTo>
                  <a:cubicBezTo>
                    <a:pt x="34" y="97"/>
                    <a:pt x="34" y="97"/>
                    <a:pt x="33" y="97"/>
                  </a:cubicBezTo>
                  <a:cubicBezTo>
                    <a:pt x="33" y="96"/>
                    <a:pt x="33" y="95"/>
                    <a:pt x="34" y="95"/>
                  </a:cubicBezTo>
                  <a:cubicBezTo>
                    <a:pt x="34" y="95"/>
                    <a:pt x="34" y="95"/>
                    <a:pt x="35" y="95"/>
                  </a:cubicBezTo>
                  <a:cubicBezTo>
                    <a:pt x="35" y="96"/>
                    <a:pt x="36" y="96"/>
                    <a:pt x="36" y="96"/>
                  </a:cubicBezTo>
                  <a:cubicBezTo>
                    <a:pt x="36" y="95"/>
                    <a:pt x="37" y="94"/>
                    <a:pt x="36" y="94"/>
                  </a:cubicBezTo>
                  <a:cubicBezTo>
                    <a:pt x="36" y="93"/>
                    <a:pt x="35" y="92"/>
                    <a:pt x="35" y="92"/>
                  </a:cubicBezTo>
                  <a:cubicBezTo>
                    <a:pt x="34" y="91"/>
                    <a:pt x="34" y="91"/>
                    <a:pt x="34" y="91"/>
                  </a:cubicBezTo>
                  <a:cubicBezTo>
                    <a:pt x="34" y="91"/>
                    <a:pt x="34" y="91"/>
                    <a:pt x="34" y="90"/>
                  </a:cubicBezTo>
                  <a:cubicBezTo>
                    <a:pt x="34" y="90"/>
                    <a:pt x="34" y="89"/>
                    <a:pt x="34" y="89"/>
                  </a:cubicBezTo>
                  <a:close/>
                  <a:moveTo>
                    <a:pt x="33" y="89"/>
                  </a:moveTo>
                  <a:cubicBezTo>
                    <a:pt x="33" y="89"/>
                    <a:pt x="33" y="89"/>
                    <a:pt x="33" y="89"/>
                  </a:cubicBezTo>
                  <a:cubicBezTo>
                    <a:pt x="33" y="89"/>
                    <a:pt x="32" y="88"/>
                    <a:pt x="32" y="87"/>
                  </a:cubicBezTo>
                  <a:cubicBezTo>
                    <a:pt x="32" y="87"/>
                    <a:pt x="32" y="87"/>
                    <a:pt x="32" y="86"/>
                  </a:cubicBezTo>
                  <a:cubicBezTo>
                    <a:pt x="32" y="85"/>
                    <a:pt x="31" y="85"/>
                    <a:pt x="31" y="84"/>
                  </a:cubicBezTo>
                  <a:cubicBezTo>
                    <a:pt x="32" y="84"/>
                    <a:pt x="32" y="83"/>
                    <a:pt x="32" y="83"/>
                  </a:cubicBezTo>
                  <a:cubicBezTo>
                    <a:pt x="33" y="82"/>
                    <a:pt x="34" y="82"/>
                    <a:pt x="34" y="83"/>
                  </a:cubicBezTo>
                  <a:cubicBezTo>
                    <a:pt x="34" y="83"/>
                    <a:pt x="34" y="84"/>
                    <a:pt x="34" y="85"/>
                  </a:cubicBezTo>
                  <a:cubicBezTo>
                    <a:pt x="34" y="85"/>
                    <a:pt x="34" y="86"/>
                    <a:pt x="34" y="86"/>
                  </a:cubicBezTo>
                  <a:cubicBezTo>
                    <a:pt x="34" y="87"/>
                    <a:pt x="35" y="87"/>
                    <a:pt x="35" y="87"/>
                  </a:cubicBezTo>
                  <a:cubicBezTo>
                    <a:pt x="35" y="88"/>
                    <a:pt x="35" y="89"/>
                    <a:pt x="35" y="89"/>
                  </a:cubicBezTo>
                  <a:lnTo>
                    <a:pt x="33" y="89"/>
                  </a:lnTo>
                  <a:close/>
                </a:path>
              </a:pathLst>
            </a:custGeom>
            <a:grpFill/>
            <a:ln w="38100" cap="rnd" cmpd="sng">
              <a:solidFill>
                <a:schemeClr val="bg1"/>
              </a:solidFill>
              <a:prstDash val="solid"/>
              <a:round/>
            </a:ln>
          </p:spPr>
          <p:txBody>
            <a:bodyPr vert="horz" wrap="square" lIns="91440" tIns="45720" rIns="91440" bIns="45720" numCol="1" anchor="t" anchorCtr="0" compatLnSpc="1"/>
            <a:lstStyle/>
            <a:p>
              <a:endParaRPr lang="en-US" dirty="0">
                <a:latin typeface="Calibri Light" panose="020F0302020204030204"/>
              </a:endParaRPr>
            </a:p>
          </p:txBody>
        </p:sp>
        <p:sp>
          <p:nvSpPr>
            <p:cNvPr id="109" name="Freeform 9"/>
            <p:cNvSpPr/>
            <p:nvPr/>
          </p:nvSpPr>
          <p:spPr bwMode="auto">
            <a:xfrm>
              <a:off x="7316079" y="4213154"/>
              <a:ext cx="216588" cy="121458"/>
            </a:xfrm>
            <a:custGeom>
              <a:avLst/>
              <a:gdLst>
                <a:gd name="T0" fmla="*/ 2 w 95"/>
                <a:gd name="T1" fmla="*/ 39 h 55"/>
                <a:gd name="T2" fmla="*/ 2 w 95"/>
                <a:gd name="T3" fmla="*/ 36 h 55"/>
                <a:gd name="T4" fmla="*/ 0 w 95"/>
                <a:gd name="T5" fmla="*/ 31 h 55"/>
                <a:gd name="T6" fmla="*/ 2 w 95"/>
                <a:gd name="T7" fmla="*/ 31 h 55"/>
                <a:gd name="T8" fmla="*/ 7 w 95"/>
                <a:gd name="T9" fmla="*/ 32 h 55"/>
                <a:gd name="T10" fmla="*/ 9 w 95"/>
                <a:gd name="T11" fmla="*/ 31 h 55"/>
                <a:gd name="T12" fmla="*/ 12 w 95"/>
                <a:gd name="T13" fmla="*/ 27 h 55"/>
                <a:gd name="T14" fmla="*/ 15 w 95"/>
                <a:gd name="T15" fmla="*/ 27 h 55"/>
                <a:gd name="T16" fmla="*/ 16 w 95"/>
                <a:gd name="T17" fmla="*/ 26 h 55"/>
                <a:gd name="T18" fmla="*/ 18 w 95"/>
                <a:gd name="T19" fmla="*/ 27 h 55"/>
                <a:gd name="T20" fmla="*/ 20 w 95"/>
                <a:gd name="T21" fmla="*/ 27 h 55"/>
                <a:gd name="T22" fmla="*/ 23 w 95"/>
                <a:gd name="T23" fmla="*/ 28 h 55"/>
                <a:gd name="T24" fmla="*/ 26 w 95"/>
                <a:gd name="T25" fmla="*/ 26 h 55"/>
                <a:gd name="T26" fmla="*/ 28 w 95"/>
                <a:gd name="T27" fmla="*/ 20 h 55"/>
                <a:gd name="T28" fmla="*/ 28 w 95"/>
                <a:gd name="T29" fmla="*/ 16 h 55"/>
                <a:gd name="T30" fmla="*/ 33 w 95"/>
                <a:gd name="T31" fmla="*/ 18 h 55"/>
                <a:gd name="T32" fmla="*/ 36 w 95"/>
                <a:gd name="T33" fmla="*/ 18 h 55"/>
                <a:gd name="T34" fmla="*/ 44 w 95"/>
                <a:gd name="T35" fmla="*/ 19 h 55"/>
                <a:gd name="T36" fmla="*/ 58 w 95"/>
                <a:gd name="T37" fmla="*/ 18 h 55"/>
                <a:gd name="T38" fmla="*/ 61 w 95"/>
                <a:gd name="T39" fmla="*/ 16 h 55"/>
                <a:gd name="T40" fmla="*/ 66 w 95"/>
                <a:gd name="T41" fmla="*/ 15 h 55"/>
                <a:gd name="T42" fmla="*/ 70 w 95"/>
                <a:gd name="T43" fmla="*/ 13 h 55"/>
                <a:gd name="T44" fmla="*/ 76 w 95"/>
                <a:gd name="T45" fmla="*/ 10 h 55"/>
                <a:gd name="T46" fmla="*/ 78 w 95"/>
                <a:gd name="T47" fmla="*/ 8 h 55"/>
                <a:gd name="T48" fmla="*/ 80 w 95"/>
                <a:gd name="T49" fmla="*/ 8 h 55"/>
                <a:gd name="T50" fmla="*/ 83 w 95"/>
                <a:gd name="T51" fmla="*/ 7 h 55"/>
                <a:gd name="T52" fmla="*/ 89 w 95"/>
                <a:gd name="T53" fmla="*/ 3 h 55"/>
                <a:gd name="T54" fmla="*/ 94 w 95"/>
                <a:gd name="T55" fmla="*/ 2 h 55"/>
                <a:gd name="T56" fmla="*/ 89 w 95"/>
                <a:gd name="T57" fmla="*/ 6 h 55"/>
                <a:gd name="T58" fmla="*/ 83 w 95"/>
                <a:gd name="T59" fmla="*/ 11 h 55"/>
                <a:gd name="T60" fmla="*/ 76 w 95"/>
                <a:gd name="T61" fmla="*/ 15 h 55"/>
                <a:gd name="T62" fmla="*/ 73 w 95"/>
                <a:gd name="T63" fmla="*/ 19 h 55"/>
                <a:gd name="T64" fmla="*/ 68 w 95"/>
                <a:gd name="T65" fmla="*/ 20 h 55"/>
                <a:gd name="T66" fmla="*/ 67 w 95"/>
                <a:gd name="T67" fmla="*/ 27 h 55"/>
                <a:gd name="T68" fmla="*/ 73 w 95"/>
                <a:gd name="T69" fmla="*/ 34 h 55"/>
                <a:gd name="T70" fmla="*/ 74 w 95"/>
                <a:gd name="T71" fmla="*/ 38 h 55"/>
                <a:gd name="T72" fmla="*/ 70 w 95"/>
                <a:gd name="T73" fmla="*/ 36 h 55"/>
                <a:gd name="T74" fmla="*/ 63 w 95"/>
                <a:gd name="T75" fmla="*/ 37 h 55"/>
                <a:gd name="T76" fmla="*/ 59 w 95"/>
                <a:gd name="T77" fmla="*/ 36 h 55"/>
                <a:gd name="T78" fmla="*/ 55 w 95"/>
                <a:gd name="T79" fmla="*/ 43 h 55"/>
                <a:gd name="T80" fmla="*/ 52 w 95"/>
                <a:gd name="T81" fmla="*/ 46 h 55"/>
                <a:gd name="T82" fmla="*/ 47 w 95"/>
                <a:gd name="T83" fmla="*/ 47 h 55"/>
                <a:gd name="T84" fmla="*/ 43 w 95"/>
                <a:gd name="T85" fmla="*/ 49 h 55"/>
                <a:gd name="T86" fmla="*/ 36 w 95"/>
                <a:gd name="T87" fmla="*/ 50 h 55"/>
                <a:gd name="T88" fmla="*/ 29 w 95"/>
                <a:gd name="T89" fmla="*/ 53 h 55"/>
                <a:gd name="T90" fmla="*/ 24 w 95"/>
                <a:gd name="T91" fmla="*/ 50 h 55"/>
                <a:gd name="T92" fmla="*/ 19 w 95"/>
                <a:gd name="T93" fmla="*/ 53 h 55"/>
                <a:gd name="T94" fmla="*/ 12 w 95"/>
                <a:gd name="T95" fmla="*/ 50 h 55"/>
                <a:gd name="T96" fmla="*/ 8 w 95"/>
                <a:gd name="T97" fmla="*/ 50 h 55"/>
                <a:gd name="T98" fmla="*/ 5 w 95"/>
                <a:gd name="T99" fmla="*/ 45 h 55"/>
                <a:gd name="T100" fmla="*/ 2 w 95"/>
                <a:gd name="T101" fmla="*/ 39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5" h="55">
                  <a:moveTo>
                    <a:pt x="2" y="39"/>
                  </a:moveTo>
                  <a:cubicBezTo>
                    <a:pt x="2" y="39"/>
                    <a:pt x="2" y="38"/>
                    <a:pt x="2" y="36"/>
                  </a:cubicBezTo>
                  <a:cubicBezTo>
                    <a:pt x="1" y="34"/>
                    <a:pt x="0" y="31"/>
                    <a:pt x="0" y="31"/>
                  </a:cubicBezTo>
                  <a:cubicBezTo>
                    <a:pt x="0" y="31"/>
                    <a:pt x="1" y="30"/>
                    <a:pt x="2" y="31"/>
                  </a:cubicBezTo>
                  <a:cubicBezTo>
                    <a:pt x="3" y="32"/>
                    <a:pt x="4" y="34"/>
                    <a:pt x="7" y="32"/>
                  </a:cubicBezTo>
                  <a:cubicBezTo>
                    <a:pt x="8" y="32"/>
                    <a:pt x="9" y="32"/>
                    <a:pt x="9" y="31"/>
                  </a:cubicBezTo>
                  <a:cubicBezTo>
                    <a:pt x="11" y="29"/>
                    <a:pt x="11" y="27"/>
                    <a:pt x="12" y="27"/>
                  </a:cubicBezTo>
                  <a:cubicBezTo>
                    <a:pt x="13" y="26"/>
                    <a:pt x="13" y="27"/>
                    <a:pt x="15" y="27"/>
                  </a:cubicBezTo>
                  <a:cubicBezTo>
                    <a:pt x="15" y="27"/>
                    <a:pt x="16" y="26"/>
                    <a:pt x="16" y="26"/>
                  </a:cubicBezTo>
                  <a:cubicBezTo>
                    <a:pt x="17" y="26"/>
                    <a:pt x="17" y="27"/>
                    <a:pt x="18" y="27"/>
                  </a:cubicBezTo>
                  <a:cubicBezTo>
                    <a:pt x="19" y="27"/>
                    <a:pt x="19" y="26"/>
                    <a:pt x="20" y="27"/>
                  </a:cubicBezTo>
                  <a:cubicBezTo>
                    <a:pt x="21" y="27"/>
                    <a:pt x="22" y="28"/>
                    <a:pt x="23" y="28"/>
                  </a:cubicBezTo>
                  <a:cubicBezTo>
                    <a:pt x="24" y="28"/>
                    <a:pt x="26" y="28"/>
                    <a:pt x="26" y="26"/>
                  </a:cubicBezTo>
                  <a:cubicBezTo>
                    <a:pt x="27" y="25"/>
                    <a:pt x="28" y="23"/>
                    <a:pt x="28" y="20"/>
                  </a:cubicBezTo>
                  <a:cubicBezTo>
                    <a:pt x="28" y="17"/>
                    <a:pt x="27" y="15"/>
                    <a:pt x="28" y="16"/>
                  </a:cubicBezTo>
                  <a:cubicBezTo>
                    <a:pt x="28" y="16"/>
                    <a:pt x="31" y="17"/>
                    <a:pt x="33" y="18"/>
                  </a:cubicBezTo>
                  <a:cubicBezTo>
                    <a:pt x="35" y="18"/>
                    <a:pt x="34" y="17"/>
                    <a:pt x="36" y="18"/>
                  </a:cubicBezTo>
                  <a:cubicBezTo>
                    <a:pt x="38" y="18"/>
                    <a:pt x="42" y="19"/>
                    <a:pt x="44" y="19"/>
                  </a:cubicBezTo>
                  <a:cubicBezTo>
                    <a:pt x="48" y="19"/>
                    <a:pt x="53" y="19"/>
                    <a:pt x="58" y="18"/>
                  </a:cubicBezTo>
                  <a:cubicBezTo>
                    <a:pt x="58" y="17"/>
                    <a:pt x="60" y="16"/>
                    <a:pt x="61" y="16"/>
                  </a:cubicBezTo>
                  <a:cubicBezTo>
                    <a:pt x="62" y="15"/>
                    <a:pt x="64" y="16"/>
                    <a:pt x="66" y="15"/>
                  </a:cubicBezTo>
                  <a:cubicBezTo>
                    <a:pt x="67" y="15"/>
                    <a:pt x="69" y="14"/>
                    <a:pt x="70" y="13"/>
                  </a:cubicBezTo>
                  <a:cubicBezTo>
                    <a:pt x="72" y="12"/>
                    <a:pt x="74" y="11"/>
                    <a:pt x="76" y="10"/>
                  </a:cubicBezTo>
                  <a:cubicBezTo>
                    <a:pt x="77" y="10"/>
                    <a:pt x="77" y="9"/>
                    <a:pt x="78" y="8"/>
                  </a:cubicBezTo>
                  <a:cubicBezTo>
                    <a:pt x="79" y="8"/>
                    <a:pt x="79" y="8"/>
                    <a:pt x="80" y="8"/>
                  </a:cubicBezTo>
                  <a:cubicBezTo>
                    <a:pt x="81" y="8"/>
                    <a:pt x="82" y="7"/>
                    <a:pt x="83" y="7"/>
                  </a:cubicBezTo>
                  <a:cubicBezTo>
                    <a:pt x="85" y="6"/>
                    <a:pt x="86" y="5"/>
                    <a:pt x="89" y="3"/>
                  </a:cubicBezTo>
                  <a:cubicBezTo>
                    <a:pt x="92" y="0"/>
                    <a:pt x="95" y="0"/>
                    <a:pt x="94" y="2"/>
                  </a:cubicBezTo>
                  <a:cubicBezTo>
                    <a:pt x="94" y="3"/>
                    <a:pt x="90" y="5"/>
                    <a:pt x="89" y="6"/>
                  </a:cubicBezTo>
                  <a:cubicBezTo>
                    <a:pt x="87" y="8"/>
                    <a:pt x="85" y="10"/>
                    <a:pt x="83" y="11"/>
                  </a:cubicBezTo>
                  <a:cubicBezTo>
                    <a:pt x="81" y="11"/>
                    <a:pt x="78" y="13"/>
                    <a:pt x="76" y="15"/>
                  </a:cubicBezTo>
                  <a:cubicBezTo>
                    <a:pt x="74" y="16"/>
                    <a:pt x="74" y="18"/>
                    <a:pt x="73" y="19"/>
                  </a:cubicBezTo>
                  <a:cubicBezTo>
                    <a:pt x="70" y="21"/>
                    <a:pt x="69" y="19"/>
                    <a:pt x="68" y="20"/>
                  </a:cubicBezTo>
                  <a:cubicBezTo>
                    <a:pt x="68" y="22"/>
                    <a:pt x="67" y="25"/>
                    <a:pt x="67" y="27"/>
                  </a:cubicBezTo>
                  <a:cubicBezTo>
                    <a:pt x="68" y="30"/>
                    <a:pt x="71" y="32"/>
                    <a:pt x="73" y="34"/>
                  </a:cubicBezTo>
                  <a:cubicBezTo>
                    <a:pt x="73" y="34"/>
                    <a:pt x="76" y="37"/>
                    <a:pt x="74" y="38"/>
                  </a:cubicBezTo>
                  <a:cubicBezTo>
                    <a:pt x="73" y="38"/>
                    <a:pt x="72" y="36"/>
                    <a:pt x="70" y="36"/>
                  </a:cubicBezTo>
                  <a:cubicBezTo>
                    <a:pt x="68" y="36"/>
                    <a:pt x="65" y="36"/>
                    <a:pt x="63" y="37"/>
                  </a:cubicBezTo>
                  <a:cubicBezTo>
                    <a:pt x="62" y="37"/>
                    <a:pt x="61" y="36"/>
                    <a:pt x="59" y="36"/>
                  </a:cubicBezTo>
                  <a:cubicBezTo>
                    <a:pt x="57" y="37"/>
                    <a:pt x="55" y="41"/>
                    <a:pt x="55" y="43"/>
                  </a:cubicBezTo>
                  <a:cubicBezTo>
                    <a:pt x="55" y="44"/>
                    <a:pt x="53" y="44"/>
                    <a:pt x="52" y="46"/>
                  </a:cubicBezTo>
                  <a:cubicBezTo>
                    <a:pt x="50" y="47"/>
                    <a:pt x="49" y="46"/>
                    <a:pt x="47" y="47"/>
                  </a:cubicBezTo>
                  <a:cubicBezTo>
                    <a:pt x="45" y="48"/>
                    <a:pt x="45" y="49"/>
                    <a:pt x="43" y="49"/>
                  </a:cubicBezTo>
                  <a:cubicBezTo>
                    <a:pt x="40" y="49"/>
                    <a:pt x="37" y="50"/>
                    <a:pt x="36" y="50"/>
                  </a:cubicBezTo>
                  <a:cubicBezTo>
                    <a:pt x="30" y="50"/>
                    <a:pt x="33" y="55"/>
                    <a:pt x="29" y="53"/>
                  </a:cubicBezTo>
                  <a:cubicBezTo>
                    <a:pt x="27" y="53"/>
                    <a:pt x="26" y="51"/>
                    <a:pt x="24" y="50"/>
                  </a:cubicBezTo>
                  <a:cubicBezTo>
                    <a:pt x="23" y="50"/>
                    <a:pt x="21" y="52"/>
                    <a:pt x="19" y="53"/>
                  </a:cubicBezTo>
                  <a:cubicBezTo>
                    <a:pt x="17" y="54"/>
                    <a:pt x="14" y="51"/>
                    <a:pt x="12" y="50"/>
                  </a:cubicBezTo>
                  <a:cubicBezTo>
                    <a:pt x="10" y="49"/>
                    <a:pt x="9" y="51"/>
                    <a:pt x="8" y="50"/>
                  </a:cubicBezTo>
                  <a:cubicBezTo>
                    <a:pt x="6" y="48"/>
                    <a:pt x="7" y="46"/>
                    <a:pt x="5" y="45"/>
                  </a:cubicBezTo>
                  <a:cubicBezTo>
                    <a:pt x="4" y="43"/>
                    <a:pt x="2" y="41"/>
                    <a:pt x="2" y="39"/>
                  </a:cubicBezTo>
                  <a:close/>
                </a:path>
              </a:pathLst>
            </a:custGeom>
            <a:grpFill/>
            <a:ln w="38100" cap="rnd" cmpd="sng">
              <a:solidFill>
                <a:schemeClr val="bg1"/>
              </a:solidFill>
              <a:prstDash val="solid"/>
              <a:round/>
            </a:ln>
          </p:spPr>
          <p:txBody>
            <a:bodyPr vert="horz" wrap="square" lIns="91440" tIns="45720" rIns="91440" bIns="45720" numCol="1" anchor="t" anchorCtr="0" compatLnSpc="1"/>
            <a:lstStyle/>
            <a:p>
              <a:endParaRPr lang="en-US" dirty="0">
                <a:latin typeface="Calibri Light" panose="020F0302020204030204"/>
              </a:endParaRPr>
            </a:p>
          </p:txBody>
        </p:sp>
        <p:sp>
          <p:nvSpPr>
            <p:cNvPr id="110" name="Freeform 21"/>
            <p:cNvSpPr/>
            <p:nvPr/>
          </p:nvSpPr>
          <p:spPr bwMode="auto">
            <a:xfrm>
              <a:off x="5794468" y="3262801"/>
              <a:ext cx="424380" cy="437887"/>
            </a:xfrm>
            <a:custGeom>
              <a:avLst/>
              <a:gdLst>
                <a:gd name="T0" fmla="*/ 13 w 186"/>
                <a:gd name="T1" fmla="*/ 14 h 198"/>
                <a:gd name="T2" fmla="*/ 23 w 186"/>
                <a:gd name="T3" fmla="*/ 6 h 198"/>
                <a:gd name="T4" fmla="*/ 32 w 186"/>
                <a:gd name="T5" fmla="*/ 3 h 198"/>
                <a:gd name="T6" fmla="*/ 48 w 186"/>
                <a:gd name="T7" fmla="*/ 1 h 198"/>
                <a:gd name="T8" fmla="*/ 62 w 186"/>
                <a:gd name="T9" fmla="*/ 9 h 198"/>
                <a:gd name="T10" fmla="*/ 74 w 186"/>
                <a:gd name="T11" fmla="*/ 20 h 198"/>
                <a:gd name="T12" fmla="*/ 77 w 186"/>
                <a:gd name="T13" fmla="*/ 32 h 198"/>
                <a:gd name="T14" fmla="*/ 94 w 186"/>
                <a:gd name="T15" fmla="*/ 40 h 198"/>
                <a:gd name="T16" fmla="*/ 105 w 186"/>
                <a:gd name="T17" fmla="*/ 44 h 198"/>
                <a:gd name="T18" fmla="*/ 109 w 186"/>
                <a:gd name="T19" fmla="*/ 54 h 198"/>
                <a:gd name="T20" fmla="*/ 106 w 186"/>
                <a:gd name="T21" fmla="*/ 63 h 198"/>
                <a:gd name="T22" fmla="*/ 117 w 186"/>
                <a:gd name="T23" fmla="*/ 69 h 198"/>
                <a:gd name="T24" fmla="*/ 131 w 186"/>
                <a:gd name="T25" fmla="*/ 70 h 198"/>
                <a:gd name="T26" fmla="*/ 140 w 186"/>
                <a:gd name="T27" fmla="*/ 68 h 198"/>
                <a:gd name="T28" fmla="*/ 153 w 186"/>
                <a:gd name="T29" fmla="*/ 65 h 198"/>
                <a:gd name="T30" fmla="*/ 154 w 186"/>
                <a:gd name="T31" fmla="*/ 67 h 198"/>
                <a:gd name="T32" fmla="*/ 155 w 186"/>
                <a:gd name="T33" fmla="*/ 77 h 198"/>
                <a:gd name="T34" fmla="*/ 160 w 186"/>
                <a:gd name="T35" fmla="*/ 84 h 198"/>
                <a:gd name="T36" fmla="*/ 156 w 186"/>
                <a:gd name="T37" fmla="*/ 96 h 198"/>
                <a:gd name="T38" fmla="*/ 155 w 186"/>
                <a:gd name="T39" fmla="*/ 112 h 198"/>
                <a:gd name="T40" fmla="*/ 168 w 186"/>
                <a:gd name="T41" fmla="*/ 126 h 198"/>
                <a:gd name="T42" fmla="*/ 182 w 186"/>
                <a:gd name="T43" fmla="*/ 136 h 198"/>
                <a:gd name="T44" fmla="*/ 178 w 186"/>
                <a:gd name="T45" fmla="*/ 151 h 198"/>
                <a:gd name="T46" fmla="*/ 170 w 186"/>
                <a:gd name="T47" fmla="*/ 159 h 198"/>
                <a:gd name="T48" fmla="*/ 170 w 186"/>
                <a:gd name="T49" fmla="*/ 175 h 198"/>
                <a:gd name="T50" fmla="*/ 173 w 186"/>
                <a:gd name="T51" fmla="*/ 185 h 198"/>
                <a:gd name="T52" fmla="*/ 160 w 186"/>
                <a:gd name="T53" fmla="*/ 190 h 198"/>
                <a:gd name="T54" fmla="*/ 150 w 186"/>
                <a:gd name="T55" fmla="*/ 193 h 198"/>
                <a:gd name="T56" fmla="*/ 139 w 186"/>
                <a:gd name="T57" fmla="*/ 197 h 198"/>
                <a:gd name="T58" fmla="*/ 139 w 186"/>
                <a:gd name="T59" fmla="*/ 186 h 198"/>
                <a:gd name="T60" fmla="*/ 144 w 186"/>
                <a:gd name="T61" fmla="*/ 175 h 198"/>
                <a:gd name="T62" fmla="*/ 128 w 186"/>
                <a:gd name="T63" fmla="*/ 172 h 198"/>
                <a:gd name="T64" fmla="*/ 116 w 186"/>
                <a:gd name="T65" fmla="*/ 160 h 198"/>
                <a:gd name="T66" fmla="*/ 101 w 186"/>
                <a:gd name="T67" fmla="*/ 151 h 198"/>
                <a:gd name="T68" fmla="*/ 93 w 186"/>
                <a:gd name="T69" fmla="*/ 157 h 198"/>
                <a:gd name="T70" fmla="*/ 89 w 186"/>
                <a:gd name="T71" fmla="*/ 173 h 198"/>
                <a:gd name="T72" fmla="*/ 81 w 186"/>
                <a:gd name="T73" fmla="*/ 172 h 198"/>
                <a:gd name="T74" fmla="*/ 75 w 186"/>
                <a:gd name="T75" fmla="*/ 168 h 198"/>
                <a:gd name="T76" fmla="*/ 65 w 186"/>
                <a:gd name="T77" fmla="*/ 162 h 198"/>
                <a:gd name="T78" fmla="*/ 57 w 186"/>
                <a:gd name="T79" fmla="*/ 164 h 198"/>
                <a:gd name="T80" fmla="*/ 50 w 186"/>
                <a:gd name="T81" fmla="*/ 161 h 198"/>
                <a:gd name="T82" fmla="*/ 45 w 186"/>
                <a:gd name="T83" fmla="*/ 157 h 198"/>
                <a:gd name="T84" fmla="*/ 40 w 186"/>
                <a:gd name="T85" fmla="*/ 152 h 198"/>
                <a:gd name="T86" fmla="*/ 32 w 186"/>
                <a:gd name="T87" fmla="*/ 148 h 198"/>
                <a:gd name="T88" fmla="*/ 34 w 186"/>
                <a:gd name="T89" fmla="*/ 144 h 198"/>
                <a:gd name="T90" fmla="*/ 43 w 186"/>
                <a:gd name="T91" fmla="*/ 140 h 198"/>
                <a:gd name="T92" fmla="*/ 35 w 186"/>
                <a:gd name="T93" fmla="*/ 127 h 198"/>
                <a:gd name="T94" fmla="*/ 32 w 186"/>
                <a:gd name="T95" fmla="*/ 120 h 198"/>
                <a:gd name="T96" fmla="*/ 43 w 186"/>
                <a:gd name="T97" fmla="*/ 118 h 198"/>
                <a:gd name="T98" fmla="*/ 37 w 186"/>
                <a:gd name="T99" fmla="*/ 111 h 198"/>
                <a:gd name="T100" fmla="*/ 28 w 186"/>
                <a:gd name="T101" fmla="*/ 106 h 198"/>
                <a:gd name="T102" fmla="*/ 22 w 186"/>
                <a:gd name="T103" fmla="*/ 98 h 198"/>
                <a:gd name="T104" fmla="*/ 24 w 186"/>
                <a:gd name="T105" fmla="*/ 87 h 198"/>
                <a:gd name="T106" fmla="*/ 27 w 186"/>
                <a:gd name="T107" fmla="*/ 73 h 198"/>
                <a:gd name="T108" fmla="*/ 15 w 186"/>
                <a:gd name="T109" fmla="*/ 74 h 198"/>
                <a:gd name="T110" fmla="*/ 14 w 186"/>
                <a:gd name="T111" fmla="*/ 63 h 198"/>
                <a:gd name="T112" fmla="*/ 16 w 186"/>
                <a:gd name="T113" fmla="*/ 57 h 198"/>
                <a:gd name="T114" fmla="*/ 24 w 186"/>
                <a:gd name="T115" fmla="*/ 53 h 198"/>
                <a:gd name="T116" fmla="*/ 13 w 186"/>
                <a:gd name="T117" fmla="*/ 51 h 198"/>
                <a:gd name="T118" fmla="*/ 7 w 186"/>
                <a:gd name="T119" fmla="*/ 43 h 198"/>
                <a:gd name="T120" fmla="*/ 5 w 186"/>
                <a:gd name="T121" fmla="*/ 40 h 198"/>
                <a:gd name="T122" fmla="*/ 3 w 186"/>
                <a:gd name="T123" fmla="*/ 31 h 198"/>
                <a:gd name="T124" fmla="*/ 4 w 186"/>
                <a:gd name="T125" fmla="*/ 20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86" h="198">
                  <a:moveTo>
                    <a:pt x="11" y="14"/>
                  </a:moveTo>
                  <a:cubicBezTo>
                    <a:pt x="11" y="14"/>
                    <a:pt x="11" y="14"/>
                    <a:pt x="11" y="14"/>
                  </a:cubicBezTo>
                  <a:cubicBezTo>
                    <a:pt x="11" y="14"/>
                    <a:pt x="11" y="14"/>
                    <a:pt x="11" y="14"/>
                  </a:cubicBezTo>
                  <a:cubicBezTo>
                    <a:pt x="12" y="14"/>
                    <a:pt x="12" y="14"/>
                    <a:pt x="13" y="14"/>
                  </a:cubicBezTo>
                  <a:cubicBezTo>
                    <a:pt x="15" y="14"/>
                    <a:pt x="16" y="14"/>
                    <a:pt x="16" y="14"/>
                  </a:cubicBezTo>
                  <a:cubicBezTo>
                    <a:pt x="17" y="11"/>
                    <a:pt x="17" y="11"/>
                    <a:pt x="17" y="11"/>
                  </a:cubicBezTo>
                  <a:cubicBezTo>
                    <a:pt x="19" y="10"/>
                    <a:pt x="19" y="10"/>
                    <a:pt x="19" y="10"/>
                  </a:cubicBezTo>
                  <a:cubicBezTo>
                    <a:pt x="19" y="10"/>
                    <a:pt x="22" y="6"/>
                    <a:pt x="23" y="6"/>
                  </a:cubicBezTo>
                  <a:cubicBezTo>
                    <a:pt x="25" y="6"/>
                    <a:pt x="23" y="4"/>
                    <a:pt x="23" y="4"/>
                  </a:cubicBezTo>
                  <a:cubicBezTo>
                    <a:pt x="23" y="4"/>
                    <a:pt x="28" y="2"/>
                    <a:pt x="30" y="2"/>
                  </a:cubicBezTo>
                  <a:cubicBezTo>
                    <a:pt x="30" y="2"/>
                    <a:pt x="30" y="2"/>
                    <a:pt x="31" y="2"/>
                  </a:cubicBezTo>
                  <a:cubicBezTo>
                    <a:pt x="32" y="2"/>
                    <a:pt x="32" y="3"/>
                    <a:pt x="32" y="3"/>
                  </a:cubicBezTo>
                  <a:cubicBezTo>
                    <a:pt x="36" y="1"/>
                    <a:pt x="36" y="1"/>
                    <a:pt x="36" y="1"/>
                  </a:cubicBezTo>
                  <a:cubicBezTo>
                    <a:pt x="36" y="1"/>
                    <a:pt x="42" y="0"/>
                    <a:pt x="43" y="0"/>
                  </a:cubicBezTo>
                  <a:cubicBezTo>
                    <a:pt x="44" y="0"/>
                    <a:pt x="46" y="1"/>
                    <a:pt x="46" y="1"/>
                  </a:cubicBezTo>
                  <a:cubicBezTo>
                    <a:pt x="48" y="1"/>
                    <a:pt x="48" y="1"/>
                    <a:pt x="48" y="1"/>
                  </a:cubicBezTo>
                  <a:cubicBezTo>
                    <a:pt x="48" y="1"/>
                    <a:pt x="49" y="2"/>
                    <a:pt x="50" y="2"/>
                  </a:cubicBezTo>
                  <a:cubicBezTo>
                    <a:pt x="52" y="3"/>
                    <a:pt x="53" y="6"/>
                    <a:pt x="54" y="6"/>
                  </a:cubicBezTo>
                  <a:cubicBezTo>
                    <a:pt x="56" y="7"/>
                    <a:pt x="58" y="7"/>
                    <a:pt x="59" y="7"/>
                  </a:cubicBezTo>
                  <a:cubicBezTo>
                    <a:pt x="60" y="8"/>
                    <a:pt x="62" y="9"/>
                    <a:pt x="62" y="9"/>
                  </a:cubicBezTo>
                  <a:cubicBezTo>
                    <a:pt x="62" y="9"/>
                    <a:pt x="67" y="14"/>
                    <a:pt x="68" y="14"/>
                  </a:cubicBezTo>
                  <a:cubicBezTo>
                    <a:pt x="69" y="14"/>
                    <a:pt x="69" y="14"/>
                    <a:pt x="70" y="16"/>
                  </a:cubicBezTo>
                  <a:cubicBezTo>
                    <a:pt x="71" y="17"/>
                    <a:pt x="74" y="16"/>
                    <a:pt x="74" y="16"/>
                  </a:cubicBezTo>
                  <a:cubicBezTo>
                    <a:pt x="74" y="16"/>
                    <a:pt x="75" y="19"/>
                    <a:pt x="74" y="20"/>
                  </a:cubicBezTo>
                  <a:cubicBezTo>
                    <a:pt x="74" y="21"/>
                    <a:pt x="74" y="24"/>
                    <a:pt x="74" y="24"/>
                  </a:cubicBezTo>
                  <a:cubicBezTo>
                    <a:pt x="74" y="24"/>
                    <a:pt x="74" y="25"/>
                    <a:pt x="74" y="26"/>
                  </a:cubicBezTo>
                  <a:cubicBezTo>
                    <a:pt x="75" y="28"/>
                    <a:pt x="76" y="28"/>
                    <a:pt x="76" y="30"/>
                  </a:cubicBezTo>
                  <a:cubicBezTo>
                    <a:pt x="77" y="31"/>
                    <a:pt x="76" y="31"/>
                    <a:pt x="77" y="32"/>
                  </a:cubicBezTo>
                  <a:cubicBezTo>
                    <a:pt x="78" y="33"/>
                    <a:pt x="79" y="35"/>
                    <a:pt x="80" y="35"/>
                  </a:cubicBezTo>
                  <a:cubicBezTo>
                    <a:pt x="81" y="35"/>
                    <a:pt x="82" y="35"/>
                    <a:pt x="85" y="36"/>
                  </a:cubicBezTo>
                  <a:cubicBezTo>
                    <a:pt x="88" y="38"/>
                    <a:pt x="89" y="38"/>
                    <a:pt x="90" y="39"/>
                  </a:cubicBezTo>
                  <a:cubicBezTo>
                    <a:pt x="92" y="40"/>
                    <a:pt x="91" y="39"/>
                    <a:pt x="94" y="40"/>
                  </a:cubicBezTo>
                  <a:cubicBezTo>
                    <a:pt x="98" y="41"/>
                    <a:pt x="97" y="40"/>
                    <a:pt x="98" y="41"/>
                  </a:cubicBezTo>
                  <a:cubicBezTo>
                    <a:pt x="99" y="41"/>
                    <a:pt x="98" y="40"/>
                    <a:pt x="100" y="41"/>
                  </a:cubicBezTo>
                  <a:cubicBezTo>
                    <a:pt x="103" y="41"/>
                    <a:pt x="105" y="42"/>
                    <a:pt x="105" y="42"/>
                  </a:cubicBezTo>
                  <a:cubicBezTo>
                    <a:pt x="105" y="44"/>
                    <a:pt x="105" y="44"/>
                    <a:pt x="105" y="44"/>
                  </a:cubicBezTo>
                  <a:cubicBezTo>
                    <a:pt x="103" y="48"/>
                    <a:pt x="103" y="48"/>
                    <a:pt x="103" y="48"/>
                  </a:cubicBezTo>
                  <a:cubicBezTo>
                    <a:pt x="103" y="51"/>
                    <a:pt x="103" y="51"/>
                    <a:pt x="103" y="51"/>
                  </a:cubicBezTo>
                  <a:cubicBezTo>
                    <a:pt x="103" y="51"/>
                    <a:pt x="101" y="51"/>
                    <a:pt x="103" y="52"/>
                  </a:cubicBezTo>
                  <a:cubicBezTo>
                    <a:pt x="105" y="53"/>
                    <a:pt x="109" y="54"/>
                    <a:pt x="109" y="54"/>
                  </a:cubicBezTo>
                  <a:cubicBezTo>
                    <a:pt x="112" y="56"/>
                    <a:pt x="112" y="56"/>
                    <a:pt x="112" y="56"/>
                  </a:cubicBezTo>
                  <a:cubicBezTo>
                    <a:pt x="112" y="56"/>
                    <a:pt x="110" y="59"/>
                    <a:pt x="109" y="60"/>
                  </a:cubicBezTo>
                  <a:cubicBezTo>
                    <a:pt x="108" y="60"/>
                    <a:pt x="105" y="60"/>
                    <a:pt x="105" y="60"/>
                  </a:cubicBezTo>
                  <a:cubicBezTo>
                    <a:pt x="105" y="60"/>
                    <a:pt x="104" y="63"/>
                    <a:pt x="106" y="63"/>
                  </a:cubicBezTo>
                  <a:cubicBezTo>
                    <a:pt x="107" y="64"/>
                    <a:pt x="109" y="64"/>
                    <a:pt x="110" y="64"/>
                  </a:cubicBezTo>
                  <a:cubicBezTo>
                    <a:pt x="111" y="64"/>
                    <a:pt x="113" y="65"/>
                    <a:pt x="113" y="65"/>
                  </a:cubicBezTo>
                  <a:cubicBezTo>
                    <a:pt x="113" y="65"/>
                    <a:pt x="114" y="65"/>
                    <a:pt x="115" y="66"/>
                  </a:cubicBezTo>
                  <a:cubicBezTo>
                    <a:pt x="115" y="68"/>
                    <a:pt x="116" y="69"/>
                    <a:pt x="117" y="69"/>
                  </a:cubicBezTo>
                  <a:cubicBezTo>
                    <a:pt x="118" y="69"/>
                    <a:pt x="120" y="69"/>
                    <a:pt x="121" y="69"/>
                  </a:cubicBezTo>
                  <a:cubicBezTo>
                    <a:pt x="122" y="69"/>
                    <a:pt x="122" y="68"/>
                    <a:pt x="123" y="68"/>
                  </a:cubicBezTo>
                  <a:cubicBezTo>
                    <a:pt x="124" y="69"/>
                    <a:pt x="130" y="68"/>
                    <a:pt x="130" y="68"/>
                  </a:cubicBezTo>
                  <a:cubicBezTo>
                    <a:pt x="130" y="68"/>
                    <a:pt x="130" y="68"/>
                    <a:pt x="131" y="70"/>
                  </a:cubicBezTo>
                  <a:cubicBezTo>
                    <a:pt x="133" y="73"/>
                    <a:pt x="136" y="74"/>
                    <a:pt x="136" y="74"/>
                  </a:cubicBezTo>
                  <a:cubicBezTo>
                    <a:pt x="136" y="74"/>
                    <a:pt x="137" y="75"/>
                    <a:pt x="137" y="74"/>
                  </a:cubicBezTo>
                  <a:cubicBezTo>
                    <a:pt x="137" y="73"/>
                    <a:pt x="138" y="72"/>
                    <a:pt x="138" y="72"/>
                  </a:cubicBezTo>
                  <a:cubicBezTo>
                    <a:pt x="138" y="72"/>
                    <a:pt x="140" y="69"/>
                    <a:pt x="140" y="68"/>
                  </a:cubicBezTo>
                  <a:cubicBezTo>
                    <a:pt x="141" y="67"/>
                    <a:pt x="142" y="64"/>
                    <a:pt x="143" y="64"/>
                  </a:cubicBezTo>
                  <a:cubicBezTo>
                    <a:pt x="144" y="63"/>
                    <a:pt x="147" y="61"/>
                    <a:pt x="147" y="61"/>
                  </a:cubicBezTo>
                  <a:cubicBezTo>
                    <a:pt x="147" y="61"/>
                    <a:pt x="147" y="60"/>
                    <a:pt x="149" y="61"/>
                  </a:cubicBezTo>
                  <a:cubicBezTo>
                    <a:pt x="150" y="63"/>
                    <a:pt x="153" y="65"/>
                    <a:pt x="153" y="65"/>
                  </a:cubicBezTo>
                  <a:cubicBezTo>
                    <a:pt x="158" y="65"/>
                    <a:pt x="158" y="65"/>
                    <a:pt x="158" y="65"/>
                  </a:cubicBezTo>
                  <a:cubicBezTo>
                    <a:pt x="158" y="65"/>
                    <a:pt x="161" y="66"/>
                    <a:pt x="161" y="67"/>
                  </a:cubicBezTo>
                  <a:cubicBezTo>
                    <a:pt x="161" y="68"/>
                    <a:pt x="160" y="68"/>
                    <a:pt x="158" y="69"/>
                  </a:cubicBezTo>
                  <a:cubicBezTo>
                    <a:pt x="157" y="69"/>
                    <a:pt x="154" y="66"/>
                    <a:pt x="154" y="67"/>
                  </a:cubicBezTo>
                  <a:cubicBezTo>
                    <a:pt x="153" y="68"/>
                    <a:pt x="153" y="70"/>
                    <a:pt x="153" y="70"/>
                  </a:cubicBezTo>
                  <a:cubicBezTo>
                    <a:pt x="149" y="72"/>
                    <a:pt x="149" y="72"/>
                    <a:pt x="149" y="72"/>
                  </a:cubicBezTo>
                  <a:cubicBezTo>
                    <a:pt x="150" y="74"/>
                    <a:pt x="150" y="74"/>
                    <a:pt x="150" y="74"/>
                  </a:cubicBezTo>
                  <a:cubicBezTo>
                    <a:pt x="150" y="74"/>
                    <a:pt x="155" y="76"/>
                    <a:pt x="155" y="77"/>
                  </a:cubicBezTo>
                  <a:cubicBezTo>
                    <a:pt x="155" y="78"/>
                    <a:pt x="155" y="80"/>
                    <a:pt x="155" y="80"/>
                  </a:cubicBezTo>
                  <a:cubicBezTo>
                    <a:pt x="158" y="81"/>
                    <a:pt x="158" y="81"/>
                    <a:pt x="158" y="81"/>
                  </a:cubicBezTo>
                  <a:cubicBezTo>
                    <a:pt x="160" y="80"/>
                    <a:pt x="160" y="80"/>
                    <a:pt x="160" y="80"/>
                  </a:cubicBezTo>
                  <a:cubicBezTo>
                    <a:pt x="160" y="84"/>
                    <a:pt x="160" y="84"/>
                    <a:pt x="160" y="84"/>
                  </a:cubicBezTo>
                  <a:cubicBezTo>
                    <a:pt x="160" y="88"/>
                    <a:pt x="160" y="88"/>
                    <a:pt x="160" y="88"/>
                  </a:cubicBezTo>
                  <a:cubicBezTo>
                    <a:pt x="160" y="91"/>
                    <a:pt x="160" y="91"/>
                    <a:pt x="160" y="91"/>
                  </a:cubicBezTo>
                  <a:cubicBezTo>
                    <a:pt x="160" y="91"/>
                    <a:pt x="161" y="94"/>
                    <a:pt x="160" y="94"/>
                  </a:cubicBezTo>
                  <a:cubicBezTo>
                    <a:pt x="159" y="94"/>
                    <a:pt x="156" y="96"/>
                    <a:pt x="156" y="96"/>
                  </a:cubicBezTo>
                  <a:cubicBezTo>
                    <a:pt x="154" y="99"/>
                    <a:pt x="154" y="99"/>
                    <a:pt x="154" y="99"/>
                  </a:cubicBezTo>
                  <a:cubicBezTo>
                    <a:pt x="154" y="99"/>
                    <a:pt x="154" y="103"/>
                    <a:pt x="154" y="104"/>
                  </a:cubicBezTo>
                  <a:cubicBezTo>
                    <a:pt x="155" y="106"/>
                    <a:pt x="154" y="109"/>
                    <a:pt x="154" y="109"/>
                  </a:cubicBezTo>
                  <a:cubicBezTo>
                    <a:pt x="154" y="109"/>
                    <a:pt x="154" y="111"/>
                    <a:pt x="155" y="112"/>
                  </a:cubicBezTo>
                  <a:cubicBezTo>
                    <a:pt x="156" y="113"/>
                    <a:pt x="157" y="115"/>
                    <a:pt x="157" y="115"/>
                  </a:cubicBezTo>
                  <a:cubicBezTo>
                    <a:pt x="157" y="115"/>
                    <a:pt x="158" y="116"/>
                    <a:pt x="159" y="118"/>
                  </a:cubicBezTo>
                  <a:cubicBezTo>
                    <a:pt x="160" y="120"/>
                    <a:pt x="164" y="125"/>
                    <a:pt x="164" y="125"/>
                  </a:cubicBezTo>
                  <a:cubicBezTo>
                    <a:pt x="164" y="125"/>
                    <a:pt x="167" y="126"/>
                    <a:pt x="168" y="126"/>
                  </a:cubicBezTo>
                  <a:cubicBezTo>
                    <a:pt x="168" y="126"/>
                    <a:pt x="172" y="128"/>
                    <a:pt x="172" y="128"/>
                  </a:cubicBezTo>
                  <a:cubicBezTo>
                    <a:pt x="172" y="128"/>
                    <a:pt x="174" y="128"/>
                    <a:pt x="174" y="129"/>
                  </a:cubicBezTo>
                  <a:cubicBezTo>
                    <a:pt x="174" y="129"/>
                    <a:pt x="178" y="135"/>
                    <a:pt x="178" y="135"/>
                  </a:cubicBezTo>
                  <a:cubicBezTo>
                    <a:pt x="182" y="136"/>
                    <a:pt x="182" y="136"/>
                    <a:pt x="182" y="136"/>
                  </a:cubicBezTo>
                  <a:cubicBezTo>
                    <a:pt x="186" y="136"/>
                    <a:pt x="186" y="136"/>
                    <a:pt x="186" y="136"/>
                  </a:cubicBezTo>
                  <a:cubicBezTo>
                    <a:pt x="186" y="136"/>
                    <a:pt x="185" y="141"/>
                    <a:pt x="184" y="142"/>
                  </a:cubicBezTo>
                  <a:cubicBezTo>
                    <a:pt x="183" y="143"/>
                    <a:pt x="180" y="147"/>
                    <a:pt x="180" y="147"/>
                  </a:cubicBezTo>
                  <a:cubicBezTo>
                    <a:pt x="180" y="147"/>
                    <a:pt x="178" y="149"/>
                    <a:pt x="178" y="151"/>
                  </a:cubicBezTo>
                  <a:cubicBezTo>
                    <a:pt x="179" y="152"/>
                    <a:pt x="179" y="155"/>
                    <a:pt x="179" y="155"/>
                  </a:cubicBezTo>
                  <a:cubicBezTo>
                    <a:pt x="179" y="155"/>
                    <a:pt x="177" y="157"/>
                    <a:pt x="176" y="157"/>
                  </a:cubicBezTo>
                  <a:cubicBezTo>
                    <a:pt x="175" y="157"/>
                    <a:pt x="173" y="157"/>
                    <a:pt x="172" y="158"/>
                  </a:cubicBezTo>
                  <a:cubicBezTo>
                    <a:pt x="171" y="158"/>
                    <a:pt x="170" y="159"/>
                    <a:pt x="170" y="159"/>
                  </a:cubicBezTo>
                  <a:cubicBezTo>
                    <a:pt x="169" y="160"/>
                    <a:pt x="167" y="162"/>
                    <a:pt x="167" y="162"/>
                  </a:cubicBezTo>
                  <a:cubicBezTo>
                    <a:pt x="169" y="165"/>
                    <a:pt x="169" y="165"/>
                    <a:pt x="169" y="165"/>
                  </a:cubicBezTo>
                  <a:cubicBezTo>
                    <a:pt x="170" y="170"/>
                    <a:pt x="170" y="170"/>
                    <a:pt x="170" y="170"/>
                  </a:cubicBezTo>
                  <a:cubicBezTo>
                    <a:pt x="170" y="175"/>
                    <a:pt x="170" y="175"/>
                    <a:pt x="170" y="175"/>
                  </a:cubicBezTo>
                  <a:cubicBezTo>
                    <a:pt x="170" y="175"/>
                    <a:pt x="173" y="176"/>
                    <a:pt x="173" y="177"/>
                  </a:cubicBezTo>
                  <a:cubicBezTo>
                    <a:pt x="174" y="177"/>
                    <a:pt x="175" y="180"/>
                    <a:pt x="175" y="180"/>
                  </a:cubicBezTo>
                  <a:cubicBezTo>
                    <a:pt x="174" y="182"/>
                    <a:pt x="174" y="182"/>
                    <a:pt x="174" y="182"/>
                  </a:cubicBezTo>
                  <a:cubicBezTo>
                    <a:pt x="173" y="185"/>
                    <a:pt x="173" y="185"/>
                    <a:pt x="173" y="185"/>
                  </a:cubicBezTo>
                  <a:cubicBezTo>
                    <a:pt x="173" y="185"/>
                    <a:pt x="172" y="187"/>
                    <a:pt x="171" y="188"/>
                  </a:cubicBezTo>
                  <a:cubicBezTo>
                    <a:pt x="169" y="188"/>
                    <a:pt x="166" y="188"/>
                    <a:pt x="166" y="188"/>
                  </a:cubicBezTo>
                  <a:cubicBezTo>
                    <a:pt x="166" y="188"/>
                    <a:pt x="166" y="187"/>
                    <a:pt x="164" y="188"/>
                  </a:cubicBezTo>
                  <a:cubicBezTo>
                    <a:pt x="162" y="188"/>
                    <a:pt x="160" y="190"/>
                    <a:pt x="160" y="190"/>
                  </a:cubicBezTo>
                  <a:cubicBezTo>
                    <a:pt x="160" y="190"/>
                    <a:pt x="160" y="190"/>
                    <a:pt x="159" y="191"/>
                  </a:cubicBezTo>
                  <a:cubicBezTo>
                    <a:pt x="157" y="191"/>
                    <a:pt x="156" y="191"/>
                    <a:pt x="155" y="191"/>
                  </a:cubicBezTo>
                  <a:cubicBezTo>
                    <a:pt x="154" y="191"/>
                    <a:pt x="152" y="190"/>
                    <a:pt x="152" y="190"/>
                  </a:cubicBezTo>
                  <a:cubicBezTo>
                    <a:pt x="150" y="193"/>
                    <a:pt x="150" y="193"/>
                    <a:pt x="150" y="193"/>
                  </a:cubicBezTo>
                  <a:cubicBezTo>
                    <a:pt x="150" y="193"/>
                    <a:pt x="148" y="194"/>
                    <a:pt x="147" y="194"/>
                  </a:cubicBezTo>
                  <a:cubicBezTo>
                    <a:pt x="147" y="194"/>
                    <a:pt x="144" y="198"/>
                    <a:pt x="144" y="198"/>
                  </a:cubicBezTo>
                  <a:cubicBezTo>
                    <a:pt x="144" y="198"/>
                    <a:pt x="144" y="198"/>
                    <a:pt x="143" y="198"/>
                  </a:cubicBezTo>
                  <a:cubicBezTo>
                    <a:pt x="141" y="198"/>
                    <a:pt x="139" y="197"/>
                    <a:pt x="139" y="197"/>
                  </a:cubicBezTo>
                  <a:cubicBezTo>
                    <a:pt x="136" y="194"/>
                    <a:pt x="136" y="194"/>
                    <a:pt x="136" y="194"/>
                  </a:cubicBezTo>
                  <a:cubicBezTo>
                    <a:pt x="136" y="194"/>
                    <a:pt x="137" y="194"/>
                    <a:pt x="139" y="192"/>
                  </a:cubicBezTo>
                  <a:cubicBezTo>
                    <a:pt x="140" y="191"/>
                    <a:pt x="140" y="191"/>
                    <a:pt x="140" y="190"/>
                  </a:cubicBezTo>
                  <a:cubicBezTo>
                    <a:pt x="139" y="188"/>
                    <a:pt x="138" y="186"/>
                    <a:pt x="139" y="186"/>
                  </a:cubicBezTo>
                  <a:cubicBezTo>
                    <a:pt x="140" y="185"/>
                    <a:pt x="141" y="186"/>
                    <a:pt x="142" y="184"/>
                  </a:cubicBezTo>
                  <a:cubicBezTo>
                    <a:pt x="142" y="183"/>
                    <a:pt x="142" y="182"/>
                    <a:pt x="142" y="180"/>
                  </a:cubicBezTo>
                  <a:cubicBezTo>
                    <a:pt x="142" y="179"/>
                    <a:pt x="142" y="177"/>
                    <a:pt x="143" y="177"/>
                  </a:cubicBezTo>
                  <a:cubicBezTo>
                    <a:pt x="144" y="176"/>
                    <a:pt x="144" y="175"/>
                    <a:pt x="144" y="175"/>
                  </a:cubicBezTo>
                  <a:cubicBezTo>
                    <a:pt x="139" y="174"/>
                    <a:pt x="139" y="174"/>
                    <a:pt x="139" y="174"/>
                  </a:cubicBezTo>
                  <a:cubicBezTo>
                    <a:pt x="136" y="175"/>
                    <a:pt x="136" y="175"/>
                    <a:pt x="136" y="175"/>
                  </a:cubicBezTo>
                  <a:cubicBezTo>
                    <a:pt x="136" y="175"/>
                    <a:pt x="136" y="173"/>
                    <a:pt x="134" y="173"/>
                  </a:cubicBezTo>
                  <a:cubicBezTo>
                    <a:pt x="132" y="172"/>
                    <a:pt x="128" y="172"/>
                    <a:pt x="128" y="172"/>
                  </a:cubicBezTo>
                  <a:cubicBezTo>
                    <a:pt x="127" y="168"/>
                    <a:pt x="127" y="168"/>
                    <a:pt x="127" y="168"/>
                  </a:cubicBezTo>
                  <a:cubicBezTo>
                    <a:pt x="119" y="166"/>
                    <a:pt x="119" y="166"/>
                    <a:pt x="119" y="166"/>
                  </a:cubicBezTo>
                  <a:cubicBezTo>
                    <a:pt x="119" y="166"/>
                    <a:pt x="118" y="162"/>
                    <a:pt x="117" y="161"/>
                  </a:cubicBezTo>
                  <a:cubicBezTo>
                    <a:pt x="116" y="160"/>
                    <a:pt x="116" y="160"/>
                    <a:pt x="116" y="160"/>
                  </a:cubicBezTo>
                  <a:cubicBezTo>
                    <a:pt x="111" y="156"/>
                    <a:pt x="111" y="156"/>
                    <a:pt x="111" y="156"/>
                  </a:cubicBezTo>
                  <a:cubicBezTo>
                    <a:pt x="108" y="156"/>
                    <a:pt x="108" y="156"/>
                    <a:pt x="108" y="156"/>
                  </a:cubicBezTo>
                  <a:cubicBezTo>
                    <a:pt x="108" y="156"/>
                    <a:pt x="107" y="156"/>
                    <a:pt x="105" y="155"/>
                  </a:cubicBezTo>
                  <a:cubicBezTo>
                    <a:pt x="102" y="154"/>
                    <a:pt x="101" y="151"/>
                    <a:pt x="101" y="151"/>
                  </a:cubicBezTo>
                  <a:cubicBezTo>
                    <a:pt x="101" y="151"/>
                    <a:pt x="101" y="149"/>
                    <a:pt x="99" y="150"/>
                  </a:cubicBezTo>
                  <a:cubicBezTo>
                    <a:pt x="97" y="152"/>
                    <a:pt x="95" y="152"/>
                    <a:pt x="94" y="153"/>
                  </a:cubicBezTo>
                  <a:cubicBezTo>
                    <a:pt x="94" y="153"/>
                    <a:pt x="93" y="153"/>
                    <a:pt x="92" y="154"/>
                  </a:cubicBezTo>
                  <a:cubicBezTo>
                    <a:pt x="92" y="155"/>
                    <a:pt x="91" y="155"/>
                    <a:pt x="93" y="157"/>
                  </a:cubicBezTo>
                  <a:cubicBezTo>
                    <a:pt x="94" y="158"/>
                    <a:pt x="95" y="159"/>
                    <a:pt x="95" y="159"/>
                  </a:cubicBezTo>
                  <a:cubicBezTo>
                    <a:pt x="94" y="164"/>
                    <a:pt x="94" y="164"/>
                    <a:pt x="94" y="164"/>
                  </a:cubicBezTo>
                  <a:cubicBezTo>
                    <a:pt x="88" y="170"/>
                    <a:pt x="88" y="170"/>
                    <a:pt x="88" y="170"/>
                  </a:cubicBezTo>
                  <a:cubicBezTo>
                    <a:pt x="89" y="173"/>
                    <a:pt x="89" y="173"/>
                    <a:pt x="89" y="173"/>
                  </a:cubicBezTo>
                  <a:cubicBezTo>
                    <a:pt x="89" y="173"/>
                    <a:pt x="91" y="173"/>
                    <a:pt x="88" y="174"/>
                  </a:cubicBezTo>
                  <a:cubicBezTo>
                    <a:pt x="86" y="175"/>
                    <a:pt x="86" y="176"/>
                    <a:pt x="85" y="176"/>
                  </a:cubicBezTo>
                  <a:cubicBezTo>
                    <a:pt x="85" y="175"/>
                    <a:pt x="84" y="174"/>
                    <a:pt x="82" y="173"/>
                  </a:cubicBezTo>
                  <a:cubicBezTo>
                    <a:pt x="81" y="172"/>
                    <a:pt x="81" y="172"/>
                    <a:pt x="81" y="172"/>
                  </a:cubicBezTo>
                  <a:cubicBezTo>
                    <a:pt x="81" y="172"/>
                    <a:pt x="81" y="172"/>
                    <a:pt x="80" y="171"/>
                  </a:cubicBezTo>
                  <a:cubicBezTo>
                    <a:pt x="80" y="171"/>
                    <a:pt x="80" y="171"/>
                    <a:pt x="80" y="171"/>
                  </a:cubicBezTo>
                  <a:cubicBezTo>
                    <a:pt x="80" y="171"/>
                    <a:pt x="80" y="170"/>
                    <a:pt x="78" y="170"/>
                  </a:cubicBezTo>
                  <a:cubicBezTo>
                    <a:pt x="77" y="170"/>
                    <a:pt x="75" y="168"/>
                    <a:pt x="75" y="168"/>
                  </a:cubicBezTo>
                  <a:cubicBezTo>
                    <a:pt x="72" y="168"/>
                    <a:pt x="72" y="168"/>
                    <a:pt x="72" y="168"/>
                  </a:cubicBezTo>
                  <a:cubicBezTo>
                    <a:pt x="72" y="168"/>
                    <a:pt x="69" y="165"/>
                    <a:pt x="69" y="165"/>
                  </a:cubicBezTo>
                  <a:cubicBezTo>
                    <a:pt x="68" y="165"/>
                    <a:pt x="65" y="164"/>
                    <a:pt x="65" y="164"/>
                  </a:cubicBezTo>
                  <a:cubicBezTo>
                    <a:pt x="65" y="162"/>
                    <a:pt x="65" y="162"/>
                    <a:pt x="65" y="162"/>
                  </a:cubicBezTo>
                  <a:cubicBezTo>
                    <a:pt x="65" y="162"/>
                    <a:pt x="64" y="162"/>
                    <a:pt x="64" y="162"/>
                  </a:cubicBezTo>
                  <a:cubicBezTo>
                    <a:pt x="63" y="162"/>
                    <a:pt x="62" y="163"/>
                    <a:pt x="62" y="163"/>
                  </a:cubicBezTo>
                  <a:cubicBezTo>
                    <a:pt x="59" y="164"/>
                    <a:pt x="59" y="164"/>
                    <a:pt x="59" y="164"/>
                  </a:cubicBezTo>
                  <a:cubicBezTo>
                    <a:pt x="59" y="164"/>
                    <a:pt x="57" y="164"/>
                    <a:pt x="57" y="164"/>
                  </a:cubicBezTo>
                  <a:cubicBezTo>
                    <a:pt x="56" y="163"/>
                    <a:pt x="55" y="161"/>
                    <a:pt x="55" y="161"/>
                  </a:cubicBezTo>
                  <a:cubicBezTo>
                    <a:pt x="55" y="161"/>
                    <a:pt x="55" y="161"/>
                    <a:pt x="54" y="161"/>
                  </a:cubicBezTo>
                  <a:cubicBezTo>
                    <a:pt x="53" y="162"/>
                    <a:pt x="55" y="163"/>
                    <a:pt x="53" y="162"/>
                  </a:cubicBezTo>
                  <a:cubicBezTo>
                    <a:pt x="50" y="161"/>
                    <a:pt x="50" y="161"/>
                    <a:pt x="50" y="161"/>
                  </a:cubicBezTo>
                  <a:cubicBezTo>
                    <a:pt x="48" y="159"/>
                    <a:pt x="48" y="159"/>
                    <a:pt x="48" y="159"/>
                  </a:cubicBezTo>
                  <a:cubicBezTo>
                    <a:pt x="47" y="159"/>
                    <a:pt x="47" y="159"/>
                    <a:pt x="47" y="159"/>
                  </a:cubicBezTo>
                  <a:cubicBezTo>
                    <a:pt x="46" y="159"/>
                    <a:pt x="46" y="159"/>
                    <a:pt x="46" y="159"/>
                  </a:cubicBezTo>
                  <a:cubicBezTo>
                    <a:pt x="46" y="159"/>
                    <a:pt x="45" y="157"/>
                    <a:pt x="45" y="157"/>
                  </a:cubicBezTo>
                  <a:cubicBezTo>
                    <a:pt x="45" y="157"/>
                    <a:pt x="45" y="155"/>
                    <a:pt x="45" y="155"/>
                  </a:cubicBezTo>
                  <a:cubicBezTo>
                    <a:pt x="44" y="155"/>
                    <a:pt x="41" y="154"/>
                    <a:pt x="41" y="154"/>
                  </a:cubicBezTo>
                  <a:cubicBezTo>
                    <a:pt x="40" y="152"/>
                    <a:pt x="40" y="152"/>
                    <a:pt x="40" y="152"/>
                  </a:cubicBezTo>
                  <a:cubicBezTo>
                    <a:pt x="40" y="152"/>
                    <a:pt x="40" y="152"/>
                    <a:pt x="40" y="152"/>
                  </a:cubicBezTo>
                  <a:cubicBezTo>
                    <a:pt x="39" y="152"/>
                    <a:pt x="37" y="151"/>
                    <a:pt x="37" y="151"/>
                  </a:cubicBezTo>
                  <a:cubicBezTo>
                    <a:pt x="36" y="150"/>
                    <a:pt x="36" y="150"/>
                    <a:pt x="36" y="150"/>
                  </a:cubicBezTo>
                  <a:cubicBezTo>
                    <a:pt x="33" y="150"/>
                    <a:pt x="33" y="150"/>
                    <a:pt x="33" y="150"/>
                  </a:cubicBezTo>
                  <a:cubicBezTo>
                    <a:pt x="32" y="148"/>
                    <a:pt x="32" y="148"/>
                    <a:pt x="32" y="148"/>
                  </a:cubicBezTo>
                  <a:cubicBezTo>
                    <a:pt x="32" y="148"/>
                    <a:pt x="31" y="147"/>
                    <a:pt x="31" y="147"/>
                  </a:cubicBezTo>
                  <a:cubicBezTo>
                    <a:pt x="32" y="147"/>
                    <a:pt x="32" y="145"/>
                    <a:pt x="32" y="145"/>
                  </a:cubicBezTo>
                  <a:cubicBezTo>
                    <a:pt x="31" y="145"/>
                    <a:pt x="31" y="145"/>
                    <a:pt x="31" y="145"/>
                  </a:cubicBezTo>
                  <a:cubicBezTo>
                    <a:pt x="32" y="144"/>
                    <a:pt x="34" y="144"/>
                    <a:pt x="34" y="144"/>
                  </a:cubicBezTo>
                  <a:cubicBezTo>
                    <a:pt x="36" y="141"/>
                    <a:pt x="36" y="141"/>
                    <a:pt x="36" y="141"/>
                  </a:cubicBezTo>
                  <a:cubicBezTo>
                    <a:pt x="36" y="141"/>
                    <a:pt x="36" y="141"/>
                    <a:pt x="37" y="141"/>
                  </a:cubicBezTo>
                  <a:cubicBezTo>
                    <a:pt x="39" y="142"/>
                    <a:pt x="40" y="142"/>
                    <a:pt x="41" y="142"/>
                  </a:cubicBezTo>
                  <a:cubicBezTo>
                    <a:pt x="42" y="142"/>
                    <a:pt x="43" y="144"/>
                    <a:pt x="43" y="140"/>
                  </a:cubicBezTo>
                  <a:cubicBezTo>
                    <a:pt x="43" y="137"/>
                    <a:pt x="43" y="136"/>
                    <a:pt x="43" y="136"/>
                  </a:cubicBezTo>
                  <a:cubicBezTo>
                    <a:pt x="38" y="132"/>
                    <a:pt x="38" y="132"/>
                    <a:pt x="38" y="132"/>
                  </a:cubicBezTo>
                  <a:cubicBezTo>
                    <a:pt x="38" y="132"/>
                    <a:pt x="38" y="131"/>
                    <a:pt x="37" y="129"/>
                  </a:cubicBezTo>
                  <a:cubicBezTo>
                    <a:pt x="36" y="128"/>
                    <a:pt x="35" y="127"/>
                    <a:pt x="35" y="127"/>
                  </a:cubicBezTo>
                  <a:cubicBezTo>
                    <a:pt x="34" y="127"/>
                    <a:pt x="32" y="125"/>
                    <a:pt x="32" y="125"/>
                  </a:cubicBezTo>
                  <a:cubicBezTo>
                    <a:pt x="31" y="124"/>
                    <a:pt x="30" y="123"/>
                    <a:pt x="30" y="123"/>
                  </a:cubicBezTo>
                  <a:cubicBezTo>
                    <a:pt x="30" y="123"/>
                    <a:pt x="30" y="121"/>
                    <a:pt x="30" y="120"/>
                  </a:cubicBezTo>
                  <a:cubicBezTo>
                    <a:pt x="31" y="120"/>
                    <a:pt x="31" y="120"/>
                    <a:pt x="32" y="120"/>
                  </a:cubicBezTo>
                  <a:cubicBezTo>
                    <a:pt x="33" y="121"/>
                    <a:pt x="34" y="121"/>
                    <a:pt x="35" y="121"/>
                  </a:cubicBezTo>
                  <a:cubicBezTo>
                    <a:pt x="36" y="121"/>
                    <a:pt x="37" y="121"/>
                    <a:pt x="38" y="121"/>
                  </a:cubicBezTo>
                  <a:cubicBezTo>
                    <a:pt x="38" y="121"/>
                    <a:pt x="41" y="120"/>
                    <a:pt x="41" y="120"/>
                  </a:cubicBezTo>
                  <a:cubicBezTo>
                    <a:pt x="42" y="120"/>
                    <a:pt x="42" y="118"/>
                    <a:pt x="43" y="118"/>
                  </a:cubicBezTo>
                  <a:cubicBezTo>
                    <a:pt x="43" y="118"/>
                    <a:pt x="44" y="117"/>
                    <a:pt x="43" y="116"/>
                  </a:cubicBezTo>
                  <a:cubicBezTo>
                    <a:pt x="43" y="116"/>
                    <a:pt x="41" y="115"/>
                    <a:pt x="41" y="115"/>
                  </a:cubicBezTo>
                  <a:cubicBezTo>
                    <a:pt x="40" y="115"/>
                    <a:pt x="39" y="114"/>
                    <a:pt x="39" y="113"/>
                  </a:cubicBezTo>
                  <a:cubicBezTo>
                    <a:pt x="38" y="113"/>
                    <a:pt x="37" y="112"/>
                    <a:pt x="37" y="111"/>
                  </a:cubicBezTo>
                  <a:cubicBezTo>
                    <a:pt x="36" y="111"/>
                    <a:pt x="36" y="112"/>
                    <a:pt x="35" y="112"/>
                  </a:cubicBezTo>
                  <a:cubicBezTo>
                    <a:pt x="34" y="111"/>
                    <a:pt x="33" y="110"/>
                    <a:pt x="32" y="109"/>
                  </a:cubicBezTo>
                  <a:cubicBezTo>
                    <a:pt x="32" y="108"/>
                    <a:pt x="32" y="108"/>
                    <a:pt x="31" y="107"/>
                  </a:cubicBezTo>
                  <a:cubicBezTo>
                    <a:pt x="30" y="107"/>
                    <a:pt x="29" y="106"/>
                    <a:pt x="28" y="106"/>
                  </a:cubicBezTo>
                  <a:cubicBezTo>
                    <a:pt x="27" y="106"/>
                    <a:pt x="27" y="107"/>
                    <a:pt x="25" y="106"/>
                  </a:cubicBezTo>
                  <a:cubicBezTo>
                    <a:pt x="23" y="106"/>
                    <a:pt x="21" y="105"/>
                    <a:pt x="21" y="104"/>
                  </a:cubicBezTo>
                  <a:cubicBezTo>
                    <a:pt x="22" y="103"/>
                    <a:pt x="21" y="103"/>
                    <a:pt x="22" y="102"/>
                  </a:cubicBezTo>
                  <a:cubicBezTo>
                    <a:pt x="22" y="101"/>
                    <a:pt x="22" y="99"/>
                    <a:pt x="22" y="98"/>
                  </a:cubicBezTo>
                  <a:cubicBezTo>
                    <a:pt x="22" y="97"/>
                    <a:pt x="21" y="98"/>
                    <a:pt x="21" y="95"/>
                  </a:cubicBezTo>
                  <a:cubicBezTo>
                    <a:pt x="20" y="92"/>
                    <a:pt x="22" y="93"/>
                    <a:pt x="22" y="93"/>
                  </a:cubicBezTo>
                  <a:cubicBezTo>
                    <a:pt x="22" y="93"/>
                    <a:pt x="23" y="91"/>
                    <a:pt x="23" y="90"/>
                  </a:cubicBezTo>
                  <a:cubicBezTo>
                    <a:pt x="23" y="90"/>
                    <a:pt x="24" y="87"/>
                    <a:pt x="24" y="87"/>
                  </a:cubicBezTo>
                  <a:cubicBezTo>
                    <a:pt x="27" y="83"/>
                    <a:pt x="27" y="83"/>
                    <a:pt x="27" y="83"/>
                  </a:cubicBezTo>
                  <a:cubicBezTo>
                    <a:pt x="27" y="80"/>
                    <a:pt x="27" y="80"/>
                    <a:pt x="27" y="80"/>
                  </a:cubicBezTo>
                  <a:cubicBezTo>
                    <a:pt x="27" y="76"/>
                    <a:pt x="27" y="76"/>
                    <a:pt x="27" y="76"/>
                  </a:cubicBezTo>
                  <a:cubicBezTo>
                    <a:pt x="27" y="73"/>
                    <a:pt x="27" y="73"/>
                    <a:pt x="27" y="73"/>
                  </a:cubicBezTo>
                  <a:cubicBezTo>
                    <a:pt x="24" y="72"/>
                    <a:pt x="24" y="72"/>
                    <a:pt x="24" y="72"/>
                  </a:cubicBezTo>
                  <a:cubicBezTo>
                    <a:pt x="18" y="71"/>
                    <a:pt x="18" y="71"/>
                    <a:pt x="18" y="71"/>
                  </a:cubicBezTo>
                  <a:cubicBezTo>
                    <a:pt x="18" y="71"/>
                    <a:pt x="18" y="73"/>
                    <a:pt x="17" y="73"/>
                  </a:cubicBezTo>
                  <a:cubicBezTo>
                    <a:pt x="17" y="73"/>
                    <a:pt x="16" y="74"/>
                    <a:pt x="15" y="74"/>
                  </a:cubicBezTo>
                  <a:cubicBezTo>
                    <a:pt x="14" y="73"/>
                    <a:pt x="14" y="73"/>
                    <a:pt x="14" y="73"/>
                  </a:cubicBezTo>
                  <a:cubicBezTo>
                    <a:pt x="16" y="71"/>
                    <a:pt x="16" y="71"/>
                    <a:pt x="16" y="71"/>
                  </a:cubicBezTo>
                  <a:cubicBezTo>
                    <a:pt x="16" y="67"/>
                    <a:pt x="16" y="67"/>
                    <a:pt x="16" y="67"/>
                  </a:cubicBezTo>
                  <a:cubicBezTo>
                    <a:pt x="16" y="67"/>
                    <a:pt x="15" y="65"/>
                    <a:pt x="14" y="63"/>
                  </a:cubicBezTo>
                  <a:cubicBezTo>
                    <a:pt x="13" y="62"/>
                    <a:pt x="12" y="61"/>
                    <a:pt x="12" y="61"/>
                  </a:cubicBezTo>
                  <a:cubicBezTo>
                    <a:pt x="15" y="59"/>
                    <a:pt x="15" y="59"/>
                    <a:pt x="15" y="59"/>
                  </a:cubicBezTo>
                  <a:cubicBezTo>
                    <a:pt x="16" y="58"/>
                    <a:pt x="16" y="58"/>
                    <a:pt x="16" y="58"/>
                  </a:cubicBezTo>
                  <a:cubicBezTo>
                    <a:pt x="16" y="57"/>
                    <a:pt x="16" y="57"/>
                    <a:pt x="16" y="57"/>
                  </a:cubicBezTo>
                  <a:cubicBezTo>
                    <a:pt x="16" y="57"/>
                    <a:pt x="18" y="59"/>
                    <a:pt x="20" y="59"/>
                  </a:cubicBezTo>
                  <a:cubicBezTo>
                    <a:pt x="21" y="59"/>
                    <a:pt x="20" y="59"/>
                    <a:pt x="22" y="58"/>
                  </a:cubicBezTo>
                  <a:cubicBezTo>
                    <a:pt x="24" y="58"/>
                    <a:pt x="27" y="55"/>
                    <a:pt x="27" y="55"/>
                  </a:cubicBezTo>
                  <a:cubicBezTo>
                    <a:pt x="27" y="55"/>
                    <a:pt x="25" y="53"/>
                    <a:pt x="24" y="53"/>
                  </a:cubicBezTo>
                  <a:cubicBezTo>
                    <a:pt x="23" y="54"/>
                    <a:pt x="24" y="54"/>
                    <a:pt x="21" y="54"/>
                  </a:cubicBezTo>
                  <a:cubicBezTo>
                    <a:pt x="18" y="53"/>
                    <a:pt x="17" y="52"/>
                    <a:pt x="17" y="52"/>
                  </a:cubicBezTo>
                  <a:cubicBezTo>
                    <a:pt x="17" y="52"/>
                    <a:pt x="16" y="52"/>
                    <a:pt x="15" y="52"/>
                  </a:cubicBezTo>
                  <a:cubicBezTo>
                    <a:pt x="14" y="52"/>
                    <a:pt x="14" y="52"/>
                    <a:pt x="13" y="51"/>
                  </a:cubicBezTo>
                  <a:cubicBezTo>
                    <a:pt x="11" y="49"/>
                    <a:pt x="9" y="47"/>
                    <a:pt x="9" y="47"/>
                  </a:cubicBezTo>
                  <a:cubicBezTo>
                    <a:pt x="9" y="47"/>
                    <a:pt x="7" y="48"/>
                    <a:pt x="7" y="47"/>
                  </a:cubicBezTo>
                  <a:cubicBezTo>
                    <a:pt x="7" y="46"/>
                    <a:pt x="8" y="45"/>
                    <a:pt x="8" y="45"/>
                  </a:cubicBezTo>
                  <a:cubicBezTo>
                    <a:pt x="7" y="43"/>
                    <a:pt x="7" y="43"/>
                    <a:pt x="7" y="43"/>
                  </a:cubicBezTo>
                  <a:cubicBezTo>
                    <a:pt x="7" y="43"/>
                    <a:pt x="9" y="43"/>
                    <a:pt x="10" y="42"/>
                  </a:cubicBezTo>
                  <a:cubicBezTo>
                    <a:pt x="11" y="42"/>
                    <a:pt x="11" y="39"/>
                    <a:pt x="10" y="39"/>
                  </a:cubicBezTo>
                  <a:cubicBezTo>
                    <a:pt x="9" y="39"/>
                    <a:pt x="8" y="38"/>
                    <a:pt x="7" y="39"/>
                  </a:cubicBezTo>
                  <a:cubicBezTo>
                    <a:pt x="6" y="39"/>
                    <a:pt x="5" y="40"/>
                    <a:pt x="5" y="40"/>
                  </a:cubicBezTo>
                  <a:cubicBezTo>
                    <a:pt x="4" y="40"/>
                    <a:pt x="2" y="39"/>
                    <a:pt x="2" y="38"/>
                  </a:cubicBezTo>
                  <a:cubicBezTo>
                    <a:pt x="2" y="37"/>
                    <a:pt x="1" y="37"/>
                    <a:pt x="3" y="36"/>
                  </a:cubicBezTo>
                  <a:cubicBezTo>
                    <a:pt x="4" y="36"/>
                    <a:pt x="5" y="34"/>
                    <a:pt x="5" y="34"/>
                  </a:cubicBezTo>
                  <a:cubicBezTo>
                    <a:pt x="3" y="31"/>
                    <a:pt x="3" y="31"/>
                    <a:pt x="3" y="31"/>
                  </a:cubicBezTo>
                  <a:cubicBezTo>
                    <a:pt x="4" y="25"/>
                    <a:pt x="4" y="25"/>
                    <a:pt x="4" y="25"/>
                  </a:cubicBezTo>
                  <a:cubicBezTo>
                    <a:pt x="0" y="24"/>
                    <a:pt x="0" y="24"/>
                    <a:pt x="0" y="24"/>
                  </a:cubicBezTo>
                  <a:cubicBezTo>
                    <a:pt x="0" y="22"/>
                    <a:pt x="0" y="22"/>
                    <a:pt x="0" y="22"/>
                  </a:cubicBezTo>
                  <a:cubicBezTo>
                    <a:pt x="4" y="20"/>
                    <a:pt x="4" y="20"/>
                    <a:pt x="4" y="20"/>
                  </a:cubicBezTo>
                  <a:cubicBezTo>
                    <a:pt x="8" y="14"/>
                    <a:pt x="8" y="14"/>
                    <a:pt x="8" y="14"/>
                  </a:cubicBezTo>
                  <a:cubicBezTo>
                    <a:pt x="9" y="15"/>
                    <a:pt x="9" y="15"/>
                    <a:pt x="9" y="15"/>
                  </a:cubicBezTo>
                  <a:cubicBezTo>
                    <a:pt x="9" y="15"/>
                    <a:pt x="10" y="15"/>
                    <a:pt x="11" y="14"/>
                  </a:cubicBezTo>
                  <a:close/>
                </a:path>
              </a:pathLst>
            </a:custGeom>
            <a:grpFill/>
            <a:ln w="38100" cap="rnd" cmpd="sng">
              <a:solidFill>
                <a:schemeClr val="bg1"/>
              </a:solidFill>
              <a:prstDash val="solid"/>
              <a:round/>
            </a:ln>
          </p:spPr>
          <p:txBody>
            <a:bodyPr vert="horz" wrap="square" lIns="91440" tIns="45720" rIns="91440" bIns="45720" numCol="1" anchor="t" anchorCtr="0" compatLnSpc="1"/>
            <a:lstStyle/>
            <a:p>
              <a:endParaRPr lang="en-US" dirty="0">
                <a:latin typeface="Calibri Light" panose="020F0302020204030204"/>
              </a:endParaRPr>
            </a:p>
          </p:txBody>
        </p:sp>
        <p:sp>
          <p:nvSpPr>
            <p:cNvPr id="111" name="Freeform 25"/>
            <p:cNvSpPr/>
            <p:nvPr/>
          </p:nvSpPr>
          <p:spPr bwMode="auto">
            <a:xfrm>
              <a:off x="4681844" y="3129624"/>
              <a:ext cx="394695" cy="240785"/>
            </a:xfrm>
            <a:custGeom>
              <a:avLst/>
              <a:gdLst>
                <a:gd name="T0" fmla="*/ 33 w 173"/>
                <a:gd name="T1" fmla="*/ 82 h 109"/>
                <a:gd name="T2" fmla="*/ 34 w 173"/>
                <a:gd name="T3" fmla="*/ 96 h 109"/>
                <a:gd name="T4" fmla="*/ 43 w 173"/>
                <a:gd name="T5" fmla="*/ 106 h 109"/>
                <a:gd name="T6" fmla="*/ 57 w 173"/>
                <a:gd name="T7" fmla="*/ 101 h 109"/>
                <a:gd name="T8" fmla="*/ 68 w 173"/>
                <a:gd name="T9" fmla="*/ 103 h 109"/>
                <a:gd name="T10" fmla="*/ 78 w 173"/>
                <a:gd name="T11" fmla="*/ 97 h 109"/>
                <a:gd name="T12" fmla="*/ 81 w 173"/>
                <a:gd name="T13" fmla="*/ 85 h 109"/>
                <a:gd name="T14" fmla="*/ 88 w 173"/>
                <a:gd name="T15" fmla="*/ 77 h 109"/>
                <a:gd name="T16" fmla="*/ 94 w 173"/>
                <a:gd name="T17" fmla="*/ 85 h 109"/>
                <a:gd name="T18" fmla="*/ 103 w 173"/>
                <a:gd name="T19" fmla="*/ 92 h 109"/>
                <a:gd name="T20" fmla="*/ 110 w 173"/>
                <a:gd name="T21" fmla="*/ 96 h 109"/>
                <a:gd name="T22" fmla="*/ 113 w 173"/>
                <a:gd name="T23" fmla="*/ 108 h 109"/>
                <a:gd name="T24" fmla="*/ 117 w 173"/>
                <a:gd name="T25" fmla="*/ 101 h 109"/>
                <a:gd name="T26" fmla="*/ 121 w 173"/>
                <a:gd name="T27" fmla="*/ 89 h 109"/>
                <a:gd name="T28" fmla="*/ 126 w 173"/>
                <a:gd name="T29" fmla="*/ 80 h 109"/>
                <a:gd name="T30" fmla="*/ 130 w 173"/>
                <a:gd name="T31" fmla="*/ 72 h 109"/>
                <a:gd name="T32" fmla="*/ 136 w 173"/>
                <a:gd name="T33" fmla="*/ 81 h 109"/>
                <a:gd name="T34" fmla="*/ 147 w 173"/>
                <a:gd name="T35" fmla="*/ 78 h 109"/>
                <a:gd name="T36" fmla="*/ 156 w 173"/>
                <a:gd name="T37" fmla="*/ 84 h 109"/>
                <a:gd name="T38" fmla="*/ 158 w 173"/>
                <a:gd name="T39" fmla="*/ 79 h 109"/>
                <a:gd name="T40" fmla="*/ 156 w 173"/>
                <a:gd name="T41" fmla="*/ 71 h 109"/>
                <a:gd name="T42" fmla="*/ 161 w 173"/>
                <a:gd name="T43" fmla="*/ 64 h 109"/>
                <a:gd name="T44" fmla="*/ 170 w 173"/>
                <a:gd name="T45" fmla="*/ 67 h 109"/>
                <a:gd name="T46" fmla="*/ 170 w 173"/>
                <a:gd name="T47" fmla="*/ 58 h 109"/>
                <a:gd name="T48" fmla="*/ 170 w 173"/>
                <a:gd name="T49" fmla="*/ 45 h 109"/>
                <a:gd name="T50" fmla="*/ 163 w 173"/>
                <a:gd name="T51" fmla="*/ 46 h 109"/>
                <a:gd name="T52" fmla="*/ 152 w 173"/>
                <a:gd name="T53" fmla="*/ 48 h 109"/>
                <a:gd name="T54" fmla="*/ 138 w 173"/>
                <a:gd name="T55" fmla="*/ 40 h 109"/>
                <a:gd name="T56" fmla="*/ 133 w 173"/>
                <a:gd name="T57" fmla="*/ 40 h 109"/>
                <a:gd name="T58" fmla="*/ 133 w 173"/>
                <a:gd name="T59" fmla="*/ 35 h 109"/>
                <a:gd name="T60" fmla="*/ 137 w 173"/>
                <a:gd name="T61" fmla="*/ 24 h 109"/>
                <a:gd name="T62" fmla="*/ 136 w 173"/>
                <a:gd name="T63" fmla="*/ 15 h 109"/>
                <a:gd name="T64" fmla="*/ 125 w 173"/>
                <a:gd name="T65" fmla="*/ 8 h 109"/>
                <a:gd name="T66" fmla="*/ 110 w 173"/>
                <a:gd name="T67" fmla="*/ 7 h 109"/>
                <a:gd name="T68" fmla="*/ 102 w 173"/>
                <a:gd name="T69" fmla="*/ 6 h 109"/>
                <a:gd name="T70" fmla="*/ 103 w 173"/>
                <a:gd name="T71" fmla="*/ 1 h 109"/>
                <a:gd name="T72" fmla="*/ 95 w 173"/>
                <a:gd name="T73" fmla="*/ 2 h 109"/>
                <a:gd name="T74" fmla="*/ 100 w 173"/>
                <a:gd name="T75" fmla="*/ 8 h 109"/>
                <a:gd name="T76" fmla="*/ 92 w 173"/>
                <a:gd name="T77" fmla="*/ 12 h 109"/>
                <a:gd name="T78" fmla="*/ 76 w 173"/>
                <a:gd name="T79" fmla="*/ 13 h 109"/>
                <a:gd name="T80" fmla="*/ 65 w 173"/>
                <a:gd name="T81" fmla="*/ 13 h 109"/>
                <a:gd name="T82" fmla="*/ 59 w 173"/>
                <a:gd name="T83" fmla="*/ 14 h 109"/>
                <a:gd name="T84" fmla="*/ 56 w 173"/>
                <a:gd name="T85" fmla="*/ 20 h 109"/>
                <a:gd name="T86" fmla="*/ 46 w 173"/>
                <a:gd name="T87" fmla="*/ 16 h 109"/>
                <a:gd name="T88" fmla="*/ 39 w 173"/>
                <a:gd name="T89" fmla="*/ 20 h 109"/>
                <a:gd name="T90" fmla="*/ 42 w 173"/>
                <a:gd name="T91" fmla="*/ 23 h 109"/>
                <a:gd name="T92" fmla="*/ 37 w 173"/>
                <a:gd name="T93" fmla="*/ 33 h 109"/>
                <a:gd name="T94" fmla="*/ 29 w 173"/>
                <a:gd name="T95" fmla="*/ 41 h 109"/>
                <a:gd name="T96" fmla="*/ 19 w 173"/>
                <a:gd name="T97" fmla="*/ 47 h 109"/>
                <a:gd name="T98" fmla="*/ 19 w 173"/>
                <a:gd name="T99" fmla="*/ 56 h 109"/>
                <a:gd name="T100" fmla="*/ 7 w 173"/>
                <a:gd name="T101" fmla="*/ 67 h 109"/>
                <a:gd name="T102" fmla="*/ 7 w 173"/>
                <a:gd name="T103" fmla="*/ 77 h 109"/>
                <a:gd name="T104" fmla="*/ 0 w 173"/>
                <a:gd name="T105" fmla="*/ 87 h 109"/>
                <a:gd name="T106" fmla="*/ 10 w 173"/>
                <a:gd name="T107" fmla="*/ 87 h 109"/>
                <a:gd name="T108" fmla="*/ 12 w 173"/>
                <a:gd name="T109" fmla="*/ 77 h 109"/>
                <a:gd name="T110" fmla="*/ 31 w 173"/>
                <a:gd name="T111" fmla="*/ 75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73" h="109">
                  <a:moveTo>
                    <a:pt x="31" y="75"/>
                  </a:moveTo>
                  <a:cubicBezTo>
                    <a:pt x="33" y="76"/>
                    <a:pt x="33" y="76"/>
                    <a:pt x="33" y="76"/>
                  </a:cubicBezTo>
                  <a:cubicBezTo>
                    <a:pt x="33" y="78"/>
                    <a:pt x="33" y="78"/>
                    <a:pt x="33" y="78"/>
                  </a:cubicBezTo>
                  <a:cubicBezTo>
                    <a:pt x="33" y="78"/>
                    <a:pt x="33" y="77"/>
                    <a:pt x="32" y="79"/>
                  </a:cubicBezTo>
                  <a:cubicBezTo>
                    <a:pt x="31" y="80"/>
                    <a:pt x="31" y="80"/>
                    <a:pt x="31" y="80"/>
                  </a:cubicBezTo>
                  <a:cubicBezTo>
                    <a:pt x="32" y="80"/>
                    <a:pt x="33" y="81"/>
                    <a:pt x="33" y="81"/>
                  </a:cubicBezTo>
                  <a:cubicBezTo>
                    <a:pt x="33" y="81"/>
                    <a:pt x="34" y="81"/>
                    <a:pt x="33" y="82"/>
                  </a:cubicBezTo>
                  <a:cubicBezTo>
                    <a:pt x="33" y="84"/>
                    <a:pt x="33" y="85"/>
                    <a:pt x="33" y="85"/>
                  </a:cubicBezTo>
                  <a:cubicBezTo>
                    <a:pt x="33" y="85"/>
                    <a:pt x="33" y="86"/>
                    <a:pt x="33" y="87"/>
                  </a:cubicBezTo>
                  <a:cubicBezTo>
                    <a:pt x="32" y="87"/>
                    <a:pt x="31" y="90"/>
                    <a:pt x="31" y="90"/>
                  </a:cubicBezTo>
                  <a:cubicBezTo>
                    <a:pt x="31" y="90"/>
                    <a:pt x="31" y="90"/>
                    <a:pt x="31" y="91"/>
                  </a:cubicBezTo>
                  <a:cubicBezTo>
                    <a:pt x="32" y="91"/>
                    <a:pt x="35" y="91"/>
                    <a:pt x="35" y="91"/>
                  </a:cubicBezTo>
                  <a:cubicBezTo>
                    <a:pt x="35" y="91"/>
                    <a:pt x="35" y="93"/>
                    <a:pt x="35" y="94"/>
                  </a:cubicBezTo>
                  <a:cubicBezTo>
                    <a:pt x="34" y="94"/>
                    <a:pt x="33" y="96"/>
                    <a:pt x="34" y="96"/>
                  </a:cubicBezTo>
                  <a:cubicBezTo>
                    <a:pt x="35" y="96"/>
                    <a:pt x="36" y="97"/>
                    <a:pt x="36" y="97"/>
                  </a:cubicBezTo>
                  <a:cubicBezTo>
                    <a:pt x="36" y="97"/>
                    <a:pt x="37" y="98"/>
                    <a:pt x="37" y="98"/>
                  </a:cubicBezTo>
                  <a:cubicBezTo>
                    <a:pt x="38" y="98"/>
                    <a:pt x="39" y="99"/>
                    <a:pt x="39" y="99"/>
                  </a:cubicBezTo>
                  <a:cubicBezTo>
                    <a:pt x="39" y="99"/>
                    <a:pt x="41" y="101"/>
                    <a:pt x="41" y="101"/>
                  </a:cubicBezTo>
                  <a:cubicBezTo>
                    <a:pt x="41" y="102"/>
                    <a:pt x="40" y="103"/>
                    <a:pt x="40" y="103"/>
                  </a:cubicBezTo>
                  <a:cubicBezTo>
                    <a:pt x="40" y="103"/>
                    <a:pt x="42" y="105"/>
                    <a:pt x="42" y="105"/>
                  </a:cubicBezTo>
                  <a:cubicBezTo>
                    <a:pt x="42" y="105"/>
                    <a:pt x="42" y="106"/>
                    <a:pt x="43" y="106"/>
                  </a:cubicBezTo>
                  <a:cubicBezTo>
                    <a:pt x="44" y="106"/>
                    <a:pt x="45" y="105"/>
                    <a:pt x="45" y="105"/>
                  </a:cubicBezTo>
                  <a:cubicBezTo>
                    <a:pt x="45" y="105"/>
                    <a:pt x="47" y="104"/>
                    <a:pt x="47" y="104"/>
                  </a:cubicBezTo>
                  <a:cubicBezTo>
                    <a:pt x="47" y="104"/>
                    <a:pt x="48" y="103"/>
                    <a:pt x="49" y="103"/>
                  </a:cubicBezTo>
                  <a:cubicBezTo>
                    <a:pt x="50" y="103"/>
                    <a:pt x="51" y="104"/>
                    <a:pt x="52" y="104"/>
                  </a:cubicBezTo>
                  <a:cubicBezTo>
                    <a:pt x="53" y="104"/>
                    <a:pt x="56" y="104"/>
                    <a:pt x="56" y="104"/>
                  </a:cubicBezTo>
                  <a:cubicBezTo>
                    <a:pt x="56" y="102"/>
                    <a:pt x="56" y="102"/>
                    <a:pt x="56" y="102"/>
                  </a:cubicBezTo>
                  <a:cubicBezTo>
                    <a:pt x="56" y="102"/>
                    <a:pt x="56" y="101"/>
                    <a:pt x="57" y="101"/>
                  </a:cubicBezTo>
                  <a:cubicBezTo>
                    <a:pt x="58" y="101"/>
                    <a:pt x="59" y="101"/>
                    <a:pt x="59" y="101"/>
                  </a:cubicBezTo>
                  <a:cubicBezTo>
                    <a:pt x="59" y="101"/>
                    <a:pt x="58" y="100"/>
                    <a:pt x="59" y="100"/>
                  </a:cubicBezTo>
                  <a:cubicBezTo>
                    <a:pt x="59" y="100"/>
                    <a:pt x="61" y="100"/>
                    <a:pt x="62" y="101"/>
                  </a:cubicBezTo>
                  <a:cubicBezTo>
                    <a:pt x="62" y="101"/>
                    <a:pt x="64" y="100"/>
                    <a:pt x="64" y="101"/>
                  </a:cubicBezTo>
                  <a:cubicBezTo>
                    <a:pt x="64" y="101"/>
                    <a:pt x="65" y="102"/>
                    <a:pt x="65" y="102"/>
                  </a:cubicBezTo>
                  <a:cubicBezTo>
                    <a:pt x="65" y="102"/>
                    <a:pt x="66" y="104"/>
                    <a:pt x="66" y="103"/>
                  </a:cubicBezTo>
                  <a:cubicBezTo>
                    <a:pt x="67" y="103"/>
                    <a:pt x="67" y="103"/>
                    <a:pt x="68" y="103"/>
                  </a:cubicBezTo>
                  <a:cubicBezTo>
                    <a:pt x="68" y="104"/>
                    <a:pt x="70" y="104"/>
                    <a:pt x="71" y="104"/>
                  </a:cubicBezTo>
                  <a:cubicBezTo>
                    <a:pt x="71" y="103"/>
                    <a:pt x="71" y="103"/>
                    <a:pt x="71" y="103"/>
                  </a:cubicBezTo>
                  <a:cubicBezTo>
                    <a:pt x="71" y="102"/>
                    <a:pt x="70" y="101"/>
                    <a:pt x="72" y="101"/>
                  </a:cubicBezTo>
                  <a:cubicBezTo>
                    <a:pt x="73" y="101"/>
                    <a:pt x="73" y="100"/>
                    <a:pt x="74" y="100"/>
                  </a:cubicBezTo>
                  <a:cubicBezTo>
                    <a:pt x="75" y="100"/>
                    <a:pt x="76" y="100"/>
                    <a:pt x="76" y="100"/>
                  </a:cubicBezTo>
                  <a:cubicBezTo>
                    <a:pt x="76" y="100"/>
                    <a:pt x="76" y="100"/>
                    <a:pt x="77" y="99"/>
                  </a:cubicBezTo>
                  <a:cubicBezTo>
                    <a:pt x="78" y="98"/>
                    <a:pt x="78" y="97"/>
                    <a:pt x="78" y="97"/>
                  </a:cubicBezTo>
                  <a:cubicBezTo>
                    <a:pt x="78" y="96"/>
                    <a:pt x="78" y="95"/>
                    <a:pt x="78" y="95"/>
                  </a:cubicBezTo>
                  <a:cubicBezTo>
                    <a:pt x="79" y="94"/>
                    <a:pt x="79" y="94"/>
                    <a:pt x="79" y="94"/>
                  </a:cubicBezTo>
                  <a:cubicBezTo>
                    <a:pt x="80" y="93"/>
                    <a:pt x="80" y="93"/>
                    <a:pt x="80" y="93"/>
                  </a:cubicBezTo>
                  <a:cubicBezTo>
                    <a:pt x="80" y="93"/>
                    <a:pt x="80" y="93"/>
                    <a:pt x="81" y="91"/>
                  </a:cubicBezTo>
                  <a:cubicBezTo>
                    <a:pt x="81" y="90"/>
                    <a:pt x="81" y="90"/>
                    <a:pt x="81" y="90"/>
                  </a:cubicBezTo>
                  <a:cubicBezTo>
                    <a:pt x="82" y="88"/>
                    <a:pt x="82" y="88"/>
                    <a:pt x="82" y="88"/>
                  </a:cubicBezTo>
                  <a:cubicBezTo>
                    <a:pt x="81" y="85"/>
                    <a:pt x="81" y="85"/>
                    <a:pt x="81" y="85"/>
                  </a:cubicBezTo>
                  <a:cubicBezTo>
                    <a:pt x="80" y="84"/>
                    <a:pt x="80" y="84"/>
                    <a:pt x="80" y="84"/>
                  </a:cubicBezTo>
                  <a:cubicBezTo>
                    <a:pt x="81" y="83"/>
                    <a:pt x="81" y="83"/>
                    <a:pt x="81" y="83"/>
                  </a:cubicBezTo>
                  <a:cubicBezTo>
                    <a:pt x="81" y="83"/>
                    <a:pt x="82" y="82"/>
                    <a:pt x="83" y="82"/>
                  </a:cubicBezTo>
                  <a:cubicBezTo>
                    <a:pt x="84" y="82"/>
                    <a:pt x="84" y="82"/>
                    <a:pt x="84" y="81"/>
                  </a:cubicBezTo>
                  <a:cubicBezTo>
                    <a:pt x="85" y="81"/>
                    <a:pt x="87" y="79"/>
                    <a:pt x="87" y="79"/>
                  </a:cubicBezTo>
                  <a:cubicBezTo>
                    <a:pt x="87" y="79"/>
                    <a:pt x="87" y="79"/>
                    <a:pt x="88" y="79"/>
                  </a:cubicBezTo>
                  <a:cubicBezTo>
                    <a:pt x="88" y="78"/>
                    <a:pt x="88" y="77"/>
                    <a:pt x="88" y="77"/>
                  </a:cubicBezTo>
                  <a:cubicBezTo>
                    <a:pt x="88" y="77"/>
                    <a:pt x="88" y="76"/>
                    <a:pt x="89" y="76"/>
                  </a:cubicBezTo>
                  <a:cubicBezTo>
                    <a:pt x="90" y="75"/>
                    <a:pt x="94" y="74"/>
                    <a:pt x="94" y="74"/>
                  </a:cubicBezTo>
                  <a:cubicBezTo>
                    <a:pt x="94" y="74"/>
                    <a:pt x="93" y="76"/>
                    <a:pt x="93" y="77"/>
                  </a:cubicBezTo>
                  <a:cubicBezTo>
                    <a:pt x="93" y="78"/>
                    <a:pt x="94" y="80"/>
                    <a:pt x="94" y="80"/>
                  </a:cubicBezTo>
                  <a:cubicBezTo>
                    <a:pt x="94" y="80"/>
                    <a:pt x="93" y="82"/>
                    <a:pt x="93" y="82"/>
                  </a:cubicBezTo>
                  <a:cubicBezTo>
                    <a:pt x="93" y="83"/>
                    <a:pt x="93" y="84"/>
                    <a:pt x="93" y="84"/>
                  </a:cubicBezTo>
                  <a:cubicBezTo>
                    <a:pt x="94" y="85"/>
                    <a:pt x="94" y="85"/>
                    <a:pt x="94" y="85"/>
                  </a:cubicBezTo>
                  <a:cubicBezTo>
                    <a:pt x="94" y="85"/>
                    <a:pt x="94" y="86"/>
                    <a:pt x="94" y="86"/>
                  </a:cubicBezTo>
                  <a:cubicBezTo>
                    <a:pt x="95" y="86"/>
                    <a:pt x="96" y="88"/>
                    <a:pt x="96" y="88"/>
                  </a:cubicBezTo>
                  <a:cubicBezTo>
                    <a:pt x="97" y="88"/>
                    <a:pt x="97" y="88"/>
                    <a:pt x="97" y="88"/>
                  </a:cubicBezTo>
                  <a:cubicBezTo>
                    <a:pt x="97" y="88"/>
                    <a:pt x="98" y="89"/>
                    <a:pt x="98" y="90"/>
                  </a:cubicBezTo>
                  <a:cubicBezTo>
                    <a:pt x="98" y="90"/>
                    <a:pt x="99" y="91"/>
                    <a:pt x="100" y="92"/>
                  </a:cubicBezTo>
                  <a:cubicBezTo>
                    <a:pt x="100" y="92"/>
                    <a:pt x="101" y="92"/>
                    <a:pt x="101" y="92"/>
                  </a:cubicBezTo>
                  <a:cubicBezTo>
                    <a:pt x="102" y="92"/>
                    <a:pt x="103" y="92"/>
                    <a:pt x="103" y="92"/>
                  </a:cubicBezTo>
                  <a:cubicBezTo>
                    <a:pt x="103" y="93"/>
                    <a:pt x="105" y="93"/>
                    <a:pt x="106" y="93"/>
                  </a:cubicBezTo>
                  <a:cubicBezTo>
                    <a:pt x="106" y="94"/>
                    <a:pt x="108" y="93"/>
                    <a:pt x="108" y="93"/>
                  </a:cubicBezTo>
                  <a:cubicBezTo>
                    <a:pt x="109" y="94"/>
                    <a:pt x="109" y="94"/>
                    <a:pt x="109" y="94"/>
                  </a:cubicBezTo>
                  <a:cubicBezTo>
                    <a:pt x="110" y="94"/>
                    <a:pt x="110" y="94"/>
                    <a:pt x="110" y="94"/>
                  </a:cubicBezTo>
                  <a:cubicBezTo>
                    <a:pt x="110" y="94"/>
                    <a:pt x="111" y="94"/>
                    <a:pt x="111" y="95"/>
                  </a:cubicBezTo>
                  <a:cubicBezTo>
                    <a:pt x="110" y="96"/>
                    <a:pt x="110" y="96"/>
                    <a:pt x="110" y="96"/>
                  </a:cubicBezTo>
                  <a:cubicBezTo>
                    <a:pt x="110" y="96"/>
                    <a:pt x="110" y="96"/>
                    <a:pt x="110" y="96"/>
                  </a:cubicBezTo>
                  <a:cubicBezTo>
                    <a:pt x="109" y="97"/>
                    <a:pt x="108" y="99"/>
                    <a:pt x="108" y="99"/>
                  </a:cubicBezTo>
                  <a:cubicBezTo>
                    <a:pt x="111" y="101"/>
                    <a:pt x="111" y="101"/>
                    <a:pt x="111" y="101"/>
                  </a:cubicBezTo>
                  <a:cubicBezTo>
                    <a:pt x="111" y="101"/>
                    <a:pt x="112" y="101"/>
                    <a:pt x="112" y="102"/>
                  </a:cubicBezTo>
                  <a:cubicBezTo>
                    <a:pt x="113" y="103"/>
                    <a:pt x="113" y="104"/>
                    <a:pt x="113" y="104"/>
                  </a:cubicBezTo>
                  <a:cubicBezTo>
                    <a:pt x="113" y="104"/>
                    <a:pt x="113" y="104"/>
                    <a:pt x="113" y="104"/>
                  </a:cubicBezTo>
                  <a:cubicBezTo>
                    <a:pt x="113" y="105"/>
                    <a:pt x="113" y="107"/>
                    <a:pt x="113" y="107"/>
                  </a:cubicBezTo>
                  <a:cubicBezTo>
                    <a:pt x="113" y="107"/>
                    <a:pt x="111" y="108"/>
                    <a:pt x="113" y="108"/>
                  </a:cubicBezTo>
                  <a:cubicBezTo>
                    <a:pt x="115" y="108"/>
                    <a:pt x="115" y="108"/>
                    <a:pt x="115" y="108"/>
                  </a:cubicBezTo>
                  <a:cubicBezTo>
                    <a:pt x="116" y="108"/>
                    <a:pt x="117" y="109"/>
                    <a:pt x="117" y="109"/>
                  </a:cubicBezTo>
                  <a:cubicBezTo>
                    <a:pt x="118" y="108"/>
                    <a:pt x="118" y="108"/>
                    <a:pt x="118" y="108"/>
                  </a:cubicBezTo>
                  <a:cubicBezTo>
                    <a:pt x="118" y="108"/>
                    <a:pt x="117" y="106"/>
                    <a:pt x="119" y="105"/>
                  </a:cubicBezTo>
                  <a:cubicBezTo>
                    <a:pt x="120" y="104"/>
                    <a:pt x="120" y="104"/>
                    <a:pt x="120" y="104"/>
                  </a:cubicBezTo>
                  <a:cubicBezTo>
                    <a:pt x="120" y="104"/>
                    <a:pt x="117" y="103"/>
                    <a:pt x="117" y="102"/>
                  </a:cubicBezTo>
                  <a:cubicBezTo>
                    <a:pt x="117" y="102"/>
                    <a:pt x="116" y="102"/>
                    <a:pt x="117" y="101"/>
                  </a:cubicBezTo>
                  <a:cubicBezTo>
                    <a:pt x="117" y="100"/>
                    <a:pt x="116" y="100"/>
                    <a:pt x="117" y="99"/>
                  </a:cubicBezTo>
                  <a:cubicBezTo>
                    <a:pt x="117" y="99"/>
                    <a:pt x="118" y="99"/>
                    <a:pt x="118" y="98"/>
                  </a:cubicBezTo>
                  <a:cubicBezTo>
                    <a:pt x="118" y="98"/>
                    <a:pt x="117" y="96"/>
                    <a:pt x="117" y="96"/>
                  </a:cubicBezTo>
                  <a:cubicBezTo>
                    <a:pt x="119" y="95"/>
                    <a:pt x="119" y="95"/>
                    <a:pt x="119" y="95"/>
                  </a:cubicBezTo>
                  <a:cubicBezTo>
                    <a:pt x="119" y="95"/>
                    <a:pt x="119" y="94"/>
                    <a:pt x="119" y="94"/>
                  </a:cubicBezTo>
                  <a:cubicBezTo>
                    <a:pt x="119" y="93"/>
                    <a:pt x="119" y="91"/>
                    <a:pt x="119" y="91"/>
                  </a:cubicBezTo>
                  <a:cubicBezTo>
                    <a:pt x="120" y="91"/>
                    <a:pt x="121" y="89"/>
                    <a:pt x="121" y="89"/>
                  </a:cubicBezTo>
                  <a:cubicBezTo>
                    <a:pt x="121" y="89"/>
                    <a:pt x="123" y="89"/>
                    <a:pt x="123" y="89"/>
                  </a:cubicBezTo>
                  <a:cubicBezTo>
                    <a:pt x="123" y="88"/>
                    <a:pt x="124" y="87"/>
                    <a:pt x="124" y="87"/>
                  </a:cubicBezTo>
                  <a:cubicBezTo>
                    <a:pt x="124" y="87"/>
                    <a:pt x="124" y="87"/>
                    <a:pt x="125" y="86"/>
                  </a:cubicBezTo>
                  <a:cubicBezTo>
                    <a:pt x="125" y="85"/>
                    <a:pt x="125" y="84"/>
                    <a:pt x="125" y="84"/>
                  </a:cubicBezTo>
                  <a:cubicBezTo>
                    <a:pt x="125" y="83"/>
                    <a:pt x="126" y="82"/>
                    <a:pt x="126" y="82"/>
                  </a:cubicBezTo>
                  <a:cubicBezTo>
                    <a:pt x="126" y="81"/>
                    <a:pt x="126" y="81"/>
                    <a:pt x="126" y="81"/>
                  </a:cubicBezTo>
                  <a:cubicBezTo>
                    <a:pt x="126" y="81"/>
                    <a:pt x="126" y="80"/>
                    <a:pt x="126" y="80"/>
                  </a:cubicBezTo>
                  <a:cubicBezTo>
                    <a:pt x="126" y="79"/>
                    <a:pt x="126" y="78"/>
                    <a:pt x="126" y="78"/>
                  </a:cubicBezTo>
                  <a:cubicBezTo>
                    <a:pt x="126" y="76"/>
                    <a:pt x="126" y="76"/>
                    <a:pt x="126" y="76"/>
                  </a:cubicBezTo>
                  <a:cubicBezTo>
                    <a:pt x="125" y="74"/>
                    <a:pt x="125" y="74"/>
                    <a:pt x="125" y="74"/>
                  </a:cubicBezTo>
                  <a:cubicBezTo>
                    <a:pt x="125" y="73"/>
                    <a:pt x="125" y="73"/>
                    <a:pt x="125" y="73"/>
                  </a:cubicBezTo>
                  <a:cubicBezTo>
                    <a:pt x="127" y="71"/>
                    <a:pt x="127" y="71"/>
                    <a:pt x="127" y="71"/>
                  </a:cubicBezTo>
                  <a:cubicBezTo>
                    <a:pt x="127" y="71"/>
                    <a:pt x="128" y="70"/>
                    <a:pt x="128" y="71"/>
                  </a:cubicBezTo>
                  <a:cubicBezTo>
                    <a:pt x="129" y="71"/>
                    <a:pt x="130" y="72"/>
                    <a:pt x="130" y="72"/>
                  </a:cubicBezTo>
                  <a:cubicBezTo>
                    <a:pt x="131" y="72"/>
                    <a:pt x="131" y="72"/>
                    <a:pt x="131" y="72"/>
                  </a:cubicBezTo>
                  <a:cubicBezTo>
                    <a:pt x="133" y="71"/>
                    <a:pt x="133" y="71"/>
                    <a:pt x="133" y="71"/>
                  </a:cubicBezTo>
                  <a:cubicBezTo>
                    <a:pt x="133" y="71"/>
                    <a:pt x="134" y="71"/>
                    <a:pt x="134" y="72"/>
                  </a:cubicBezTo>
                  <a:cubicBezTo>
                    <a:pt x="133" y="72"/>
                    <a:pt x="132" y="73"/>
                    <a:pt x="133" y="74"/>
                  </a:cubicBezTo>
                  <a:cubicBezTo>
                    <a:pt x="133" y="74"/>
                    <a:pt x="134" y="75"/>
                    <a:pt x="134" y="76"/>
                  </a:cubicBezTo>
                  <a:cubicBezTo>
                    <a:pt x="134" y="77"/>
                    <a:pt x="134" y="77"/>
                    <a:pt x="134" y="79"/>
                  </a:cubicBezTo>
                  <a:cubicBezTo>
                    <a:pt x="134" y="80"/>
                    <a:pt x="136" y="80"/>
                    <a:pt x="136" y="81"/>
                  </a:cubicBezTo>
                  <a:cubicBezTo>
                    <a:pt x="137" y="81"/>
                    <a:pt x="135" y="82"/>
                    <a:pt x="138" y="82"/>
                  </a:cubicBezTo>
                  <a:cubicBezTo>
                    <a:pt x="140" y="82"/>
                    <a:pt x="142" y="83"/>
                    <a:pt x="142" y="82"/>
                  </a:cubicBezTo>
                  <a:cubicBezTo>
                    <a:pt x="143" y="82"/>
                    <a:pt x="143" y="82"/>
                    <a:pt x="143" y="81"/>
                  </a:cubicBezTo>
                  <a:cubicBezTo>
                    <a:pt x="142" y="80"/>
                    <a:pt x="143" y="79"/>
                    <a:pt x="143" y="79"/>
                  </a:cubicBezTo>
                  <a:cubicBezTo>
                    <a:pt x="143" y="79"/>
                    <a:pt x="144" y="79"/>
                    <a:pt x="144" y="79"/>
                  </a:cubicBezTo>
                  <a:cubicBezTo>
                    <a:pt x="145" y="79"/>
                    <a:pt x="145" y="80"/>
                    <a:pt x="146" y="79"/>
                  </a:cubicBezTo>
                  <a:cubicBezTo>
                    <a:pt x="146" y="79"/>
                    <a:pt x="147" y="78"/>
                    <a:pt x="147" y="78"/>
                  </a:cubicBezTo>
                  <a:cubicBezTo>
                    <a:pt x="149" y="78"/>
                    <a:pt x="149" y="78"/>
                    <a:pt x="149" y="78"/>
                  </a:cubicBezTo>
                  <a:cubicBezTo>
                    <a:pt x="149" y="78"/>
                    <a:pt x="148" y="77"/>
                    <a:pt x="150" y="77"/>
                  </a:cubicBezTo>
                  <a:cubicBezTo>
                    <a:pt x="151" y="77"/>
                    <a:pt x="153" y="77"/>
                    <a:pt x="153" y="77"/>
                  </a:cubicBezTo>
                  <a:cubicBezTo>
                    <a:pt x="153" y="77"/>
                    <a:pt x="153" y="78"/>
                    <a:pt x="153" y="79"/>
                  </a:cubicBezTo>
                  <a:cubicBezTo>
                    <a:pt x="154" y="80"/>
                    <a:pt x="154" y="80"/>
                    <a:pt x="154" y="80"/>
                  </a:cubicBezTo>
                  <a:cubicBezTo>
                    <a:pt x="154" y="80"/>
                    <a:pt x="153" y="80"/>
                    <a:pt x="154" y="82"/>
                  </a:cubicBezTo>
                  <a:cubicBezTo>
                    <a:pt x="155" y="83"/>
                    <a:pt x="156" y="83"/>
                    <a:pt x="156" y="84"/>
                  </a:cubicBezTo>
                  <a:cubicBezTo>
                    <a:pt x="157" y="84"/>
                    <a:pt x="156" y="86"/>
                    <a:pt x="156" y="86"/>
                  </a:cubicBezTo>
                  <a:cubicBezTo>
                    <a:pt x="156" y="86"/>
                    <a:pt x="158" y="86"/>
                    <a:pt x="158" y="86"/>
                  </a:cubicBezTo>
                  <a:cubicBezTo>
                    <a:pt x="158" y="85"/>
                    <a:pt x="158" y="85"/>
                    <a:pt x="159" y="85"/>
                  </a:cubicBezTo>
                  <a:cubicBezTo>
                    <a:pt x="159" y="85"/>
                    <a:pt x="159" y="85"/>
                    <a:pt x="159" y="85"/>
                  </a:cubicBezTo>
                  <a:cubicBezTo>
                    <a:pt x="159" y="85"/>
                    <a:pt x="160" y="84"/>
                    <a:pt x="160" y="83"/>
                  </a:cubicBezTo>
                  <a:cubicBezTo>
                    <a:pt x="160" y="83"/>
                    <a:pt x="160" y="80"/>
                    <a:pt x="159" y="80"/>
                  </a:cubicBezTo>
                  <a:cubicBezTo>
                    <a:pt x="159" y="80"/>
                    <a:pt x="158" y="80"/>
                    <a:pt x="158" y="79"/>
                  </a:cubicBezTo>
                  <a:cubicBezTo>
                    <a:pt x="157" y="78"/>
                    <a:pt x="157" y="78"/>
                    <a:pt x="158" y="78"/>
                  </a:cubicBezTo>
                  <a:cubicBezTo>
                    <a:pt x="158" y="78"/>
                    <a:pt x="159" y="77"/>
                    <a:pt x="159" y="77"/>
                  </a:cubicBezTo>
                  <a:cubicBezTo>
                    <a:pt x="159" y="77"/>
                    <a:pt x="160" y="76"/>
                    <a:pt x="159" y="76"/>
                  </a:cubicBezTo>
                  <a:cubicBezTo>
                    <a:pt x="159" y="75"/>
                    <a:pt x="158" y="74"/>
                    <a:pt x="158" y="74"/>
                  </a:cubicBezTo>
                  <a:cubicBezTo>
                    <a:pt x="158" y="74"/>
                    <a:pt x="157" y="75"/>
                    <a:pt x="156" y="74"/>
                  </a:cubicBezTo>
                  <a:cubicBezTo>
                    <a:pt x="156" y="74"/>
                    <a:pt x="156" y="74"/>
                    <a:pt x="156" y="73"/>
                  </a:cubicBezTo>
                  <a:cubicBezTo>
                    <a:pt x="156" y="73"/>
                    <a:pt x="156" y="71"/>
                    <a:pt x="156" y="71"/>
                  </a:cubicBezTo>
                  <a:cubicBezTo>
                    <a:pt x="155" y="71"/>
                    <a:pt x="155" y="71"/>
                    <a:pt x="155" y="71"/>
                  </a:cubicBezTo>
                  <a:cubicBezTo>
                    <a:pt x="156" y="69"/>
                    <a:pt x="156" y="69"/>
                    <a:pt x="156" y="69"/>
                  </a:cubicBezTo>
                  <a:cubicBezTo>
                    <a:pt x="156" y="68"/>
                    <a:pt x="156" y="68"/>
                    <a:pt x="156" y="68"/>
                  </a:cubicBezTo>
                  <a:cubicBezTo>
                    <a:pt x="156" y="68"/>
                    <a:pt x="156" y="67"/>
                    <a:pt x="157" y="67"/>
                  </a:cubicBezTo>
                  <a:cubicBezTo>
                    <a:pt x="157" y="66"/>
                    <a:pt x="157" y="66"/>
                    <a:pt x="157" y="65"/>
                  </a:cubicBezTo>
                  <a:cubicBezTo>
                    <a:pt x="158" y="65"/>
                    <a:pt x="158" y="64"/>
                    <a:pt x="158" y="64"/>
                  </a:cubicBezTo>
                  <a:cubicBezTo>
                    <a:pt x="159" y="64"/>
                    <a:pt x="160" y="64"/>
                    <a:pt x="161" y="64"/>
                  </a:cubicBezTo>
                  <a:cubicBezTo>
                    <a:pt x="161" y="64"/>
                    <a:pt x="161" y="63"/>
                    <a:pt x="162" y="63"/>
                  </a:cubicBezTo>
                  <a:cubicBezTo>
                    <a:pt x="162" y="63"/>
                    <a:pt x="163" y="64"/>
                    <a:pt x="163" y="64"/>
                  </a:cubicBezTo>
                  <a:cubicBezTo>
                    <a:pt x="163" y="64"/>
                    <a:pt x="163" y="64"/>
                    <a:pt x="163" y="65"/>
                  </a:cubicBezTo>
                  <a:cubicBezTo>
                    <a:pt x="163" y="65"/>
                    <a:pt x="166" y="67"/>
                    <a:pt x="166" y="67"/>
                  </a:cubicBezTo>
                  <a:cubicBezTo>
                    <a:pt x="166" y="67"/>
                    <a:pt x="166" y="67"/>
                    <a:pt x="167" y="67"/>
                  </a:cubicBezTo>
                  <a:cubicBezTo>
                    <a:pt x="167" y="67"/>
                    <a:pt x="166" y="67"/>
                    <a:pt x="167" y="67"/>
                  </a:cubicBezTo>
                  <a:cubicBezTo>
                    <a:pt x="167" y="68"/>
                    <a:pt x="170" y="67"/>
                    <a:pt x="170" y="67"/>
                  </a:cubicBezTo>
                  <a:cubicBezTo>
                    <a:pt x="171" y="67"/>
                    <a:pt x="171" y="67"/>
                    <a:pt x="171" y="67"/>
                  </a:cubicBezTo>
                  <a:cubicBezTo>
                    <a:pt x="171" y="67"/>
                    <a:pt x="171" y="67"/>
                    <a:pt x="171" y="66"/>
                  </a:cubicBezTo>
                  <a:cubicBezTo>
                    <a:pt x="172" y="66"/>
                    <a:pt x="172" y="65"/>
                    <a:pt x="172" y="64"/>
                  </a:cubicBezTo>
                  <a:cubicBezTo>
                    <a:pt x="172" y="64"/>
                    <a:pt x="173" y="64"/>
                    <a:pt x="172" y="63"/>
                  </a:cubicBezTo>
                  <a:cubicBezTo>
                    <a:pt x="170" y="62"/>
                    <a:pt x="169" y="62"/>
                    <a:pt x="169" y="62"/>
                  </a:cubicBezTo>
                  <a:cubicBezTo>
                    <a:pt x="169" y="62"/>
                    <a:pt x="167" y="60"/>
                    <a:pt x="168" y="60"/>
                  </a:cubicBezTo>
                  <a:cubicBezTo>
                    <a:pt x="169" y="59"/>
                    <a:pt x="170" y="58"/>
                    <a:pt x="170" y="58"/>
                  </a:cubicBezTo>
                  <a:cubicBezTo>
                    <a:pt x="169" y="56"/>
                    <a:pt x="169" y="56"/>
                    <a:pt x="169" y="56"/>
                  </a:cubicBezTo>
                  <a:cubicBezTo>
                    <a:pt x="170" y="55"/>
                    <a:pt x="170" y="55"/>
                    <a:pt x="170" y="55"/>
                  </a:cubicBezTo>
                  <a:cubicBezTo>
                    <a:pt x="169" y="53"/>
                    <a:pt x="169" y="53"/>
                    <a:pt x="169" y="53"/>
                  </a:cubicBezTo>
                  <a:cubicBezTo>
                    <a:pt x="169" y="53"/>
                    <a:pt x="170" y="52"/>
                    <a:pt x="170" y="52"/>
                  </a:cubicBezTo>
                  <a:cubicBezTo>
                    <a:pt x="170" y="51"/>
                    <a:pt x="171" y="48"/>
                    <a:pt x="171" y="48"/>
                  </a:cubicBezTo>
                  <a:cubicBezTo>
                    <a:pt x="171" y="48"/>
                    <a:pt x="171" y="47"/>
                    <a:pt x="171" y="46"/>
                  </a:cubicBezTo>
                  <a:cubicBezTo>
                    <a:pt x="171" y="46"/>
                    <a:pt x="170" y="45"/>
                    <a:pt x="170" y="45"/>
                  </a:cubicBezTo>
                  <a:cubicBezTo>
                    <a:pt x="169" y="44"/>
                    <a:pt x="169" y="44"/>
                    <a:pt x="169" y="44"/>
                  </a:cubicBezTo>
                  <a:cubicBezTo>
                    <a:pt x="169" y="44"/>
                    <a:pt x="168" y="42"/>
                    <a:pt x="168" y="42"/>
                  </a:cubicBezTo>
                  <a:cubicBezTo>
                    <a:pt x="167" y="43"/>
                    <a:pt x="166" y="43"/>
                    <a:pt x="166" y="43"/>
                  </a:cubicBezTo>
                  <a:cubicBezTo>
                    <a:pt x="166" y="43"/>
                    <a:pt x="166" y="45"/>
                    <a:pt x="166" y="45"/>
                  </a:cubicBezTo>
                  <a:cubicBezTo>
                    <a:pt x="165" y="46"/>
                    <a:pt x="164" y="46"/>
                    <a:pt x="164" y="46"/>
                  </a:cubicBezTo>
                  <a:cubicBezTo>
                    <a:pt x="164" y="46"/>
                    <a:pt x="164" y="46"/>
                    <a:pt x="164" y="46"/>
                  </a:cubicBezTo>
                  <a:cubicBezTo>
                    <a:pt x="163" y="46"/>
                    <a:pt x="163" y="46"/>
                    <a:pt x="163" y="46"/>
                  </a:cubicBezTo>
                  <a:cubicBezTo>
                    <a:pt x="162" y="48"/>
                    <a:pt x="162" y="48"/>
                    <a:pt x="162" y="48"/>
                  </a:cubicBezTo>
                  <a:cubicBezTo>
                    <a:pt x="161" y="49"/>
                    <a:pt x="161" y="49"/>
                    <a:pt x="161" y="49"/>
                  </a:cubicBezTo>
                  <a:cubicBezTo>
                    <a:pt x="161" y="49"/>
                    <a:pt x="159" y="50"/>
                    <a:pt x="158" y="50"/>
                  </a:cubicBezTo>
                  <a:cubicBezTo>
                    <a:pt x="158" y="50"/>
                    <a:pt x="156" y="50"/>
                    <a:pt x="156" y="50"/>
                  </a:cubicBezTo>
                  <a:cubicBezTo>
                    <a:pt x="155" y="49"/>
                    <a:pt x="155" y="49"/>
                    <a:pt x="155" y="49"/>
                  </a:cubicBezTo>
                  <a:cubicBezTo>
                    <a:pt x="152" y="48"/>
                    <a:pt x="152" y="48"/>
                    <a:pt x="152" y="48"/>
                  </a:cubicBezTo>
                  <a:cubicBezTo>
                    <a:pt x="152" y="48"/>
                    <a:pt x="152" y="48"/>
                    <a:pt x="152" y="48"/>
                  </a:cubicBezTo>
                  <a:cubicBezTo>
                    <a:pt x="150" y="47"/>
                    <a:pt x="150" y="47"/>
                    <a:pt x="150" y="47"/>
                  </a:cubicBezTo>
                  <a:cubicBezTo>
                    <a:pt x="149" y="46"/>
                    <a:pt x="149" y="46"/>
                    <a:pt x="149" y="46"/>
                  </a:cubicBezTo>
                  <a:cubicBezTo>
                    <a:pt x="149" y="44"/>
                    <a:pt x="149" y="44"/>
                    <a:pt x="149" y="44"/>
                  </a:cubicBezTo>
                  <a:cubicBezTo>
                    <a:pt x="147" y="42"/>
                    <a:pt x="147" y="42"/>
                    <a:pt x="147" y="42"/>
                  </a:cubicBezTo>
                  <a:cubicBezTo>
                    <a:pt x="143" y="41"/>
                    <a:pt x="143" y="41"/>
                    <a:pt x="143" y="41"/>
                  </a:cubicBezTo>
                  <a:cubicBezTo>
                    <a:pt x="140" y="40"/>
                    <a:pt x="140" y="40"/>
                    <a:pt x="140" y="40"/>
                  </a:cubicBezTo>
                  <a:cubicBezTo>
                    <a:pt x="138" y="40"/>
                    <a:pt x="138" y="40"/>
                    <a:pt x="138" y="40"/>
                  </a:cubicBezTo>
                  <a:cubicBezTo>
                    <a:pt x="138" y="40"/>
                    <a:pt x="134" y="40"/>
                    <a:pt x="134" y="40"/>
                  </a:cubicBezTo>
                  <a:cubicBezTo>
                    <a:pt x="134" y="40"/>
                    <a:pt x="133" y="40"/>
                    <a:pt x="133" y="40"/>
                  </a:cubicBezTo>
                  <a:cubicBezTo>
                    <a:pt x="133" y="40"/>
                    <a:pt x="133" y="40"/>
                    <a:pt x="133" y="40"/>
                  </a:cubicBezTo>
                  <a:cubicBezTo>
                    <a:pt x="133" y="40"/>
                    <a:pt x="133" y="40"/>
                    <a:pt x="133" y="40"/>
                  </a:cubicBezTo>
                  <a:cubicBezTo>
                    <a:pt x="133" y="40"/>
                    <a:pt x="133" y="40"/>
                    <a:pt x="133" y="40"/>
                  </a:cubicBezTo>
                  <a:cubicBezTo>
                    <a:pt x="133" y="40"/>
                    <a:pt x="133" y="40"/>
                    <a:pt x="133" y="40"/>
                  </a:cubicBezTo>
                  <a:cubicBezTo>
                    <a:pt x="133" y="40"/>
                    <a:pt x="133" y="40"/>
                    <a:pt x="133" y="40"/>
                  </a:cubicBezTo>
                  <a:cubicBezTo>
                    <a:pt x="132" y="40"/>
                    <a:pt x="132" y="40"/>
                    <a:pt x="132" y="40"/>
                  </a:cubicBezTo>
                  <a:cubicBezTo>
                    <a:pt x="133" y="38"/>
                    <a:pt x="133" y="38"/>
                    <a:pt x="133" y="38"/>
                  </a:cubicBezTo>
                  <a:cubicBezTo>
                    <a:pt x="134" y="38"/>
                    <a:pt x="134" y="38"/>
                    <a:pt x="134" y="38"/>
                  </a:cubicBezTo>
                  <a:cubicBezTo>
                    <a:pt x="134" y="37"/>
                    <a:pt x="134" y="37"/>
                    <a:pt x="134" y="37"/>
                  </a:cubicBezTo>
                  <a:cubicBezTo>
                    <a:pt x="134" y="37"/>
                    <a:pt x="133" y="36"/>
                    <a:pt x="133" y="36"/>
                  </a:cubicBezTo>
                  <a:cubicBezTo>
                    <a:pt x="133" y="36"/>
                    <a:pt x="133" y="35"/>
                    <a:pt x="133" y="35"/>
                  </a:cubicBezTo>
                  <a:cubicBezTo>
                    <a:pt x="133" y="35"/>
                    <a:pt x="133" y="35"/>
                    <a:pt x="133" y="35"/>
                  </a:cubicBezTo>
                  <a:cubicBezTo>
                    <a:pt x="133" y="35"/>
                    <a:pt x="133" y="34"/>
                    <a:pt x="133" y="34"/>
                  </a:cubicBezTo>
                  <a:cubicBezTo>
                    <a:pt x="133" y="34"/>
                    <a:pt x="133" y="34"/>
                    <a:pt x="133" y="34"/>
                  </a:cubicBezTo>
                  <a:cubicBezTo>
                    <a:pt x="133" y="33"/>
                    <a:pt x="133" y="33"/>
                    <a:pt x="133" y="33"/>
                  </a:cubicBezTo>
                  <a:cubicBezTo>
                    <a:pt x="134" y="30"/>
                    <a:pt x="134" y="30"/>
                    <a:pt x="134" y="30"/>
                  </a:cubicBezTo>
                  <a:cubicBezTo>
                    <a:pt x="136" y="28"/>
                    <a:pt x="136" y="28"/>
                    <a:pt x="136" y="28"/>
                  </a:cubicBezTo>
                  <a:cubicBezTo>
                    <a:pt x="136" y="28"/>
                    <a:pt x="136" y="26"/>
                    <a:pt x="137" y="26"/>
                  </a:cubicBezTo>
                  <a:cubicBezTo>
                    <a:pt x="137" y="25"/>
                    <a:pt x="137" y="24"/>
                    <a:pt x="137" y="24"/>
                  </a:cubicBezTo>
                  <a:cubicBezTo>
                    <a:pt x="139" y="23"/>
                    <a:pt x="139" y="23"/>
                    <a:pt x="139" y="23"/>
                  </a:cubicBezTo>
                  <a:cubicBezTo>
                    <a:pt x="139" y="23"/>
                    <a:pt x="140" y="22"/>
                    <a:pt x="140" y="22"/>
                  </a:cubicBezTo>
                  <a:cubicBezTo>
                    <a:pt x="140" y="21"/>
                    <a:pt x="139" y="20"/>
                    <a:pt x="139" y="20"/>
                  </a:cubicBezTo>
                  <a:cubicBezTo>
                    <a:pt x="139" y="19"/>
                    <a:pt x="140" y="18"/>
                    <a:pt x="140" y="18"/>
                  </a:cubicBezTo>
                  <a:cubicBezTo>
                    <a:pt x="139" y="18"/>
                    <a:pt x="139" y="17"/>
                    <a:pt x="138" y="17"/>
                  </a:cubicBezTo>
                  <a:cubicBezTo>
                    <a:pt x="138" y="17"/>
                    <a:pt x="137" y="17"/>
                    <a:pt x="137" y="16"/>
                  </a:cubicBezTo>
                  <a:cubicBezTo>
                    <a:pt x="137" y="16"/>
                    <a:pt x="136" y="15"/>
                    <a:pt x="136" y="15"/>
                  </a:cubicBezTo>
                  <a:cubicBezTo>
                    <a:pt x="136" y="15"/>
                    <a:pt x="136" y="13"/>
                    <a:pt x="135" y="13"/>
                  </a:cubicBezTo>
                  <a:cubicBezTo>
                    <a:pt x="135" y="13"/>
                    <a:pt x="134" y="13"/>
                    <a:pt x="133" y="12"/>
                  </a:cubicBezTo>
                  <a:cubicBezTo>
                    <a:pt x="132" y="12"/>
                    <a:pt x="131" y="11"/>
                    <a:pt x="131" y="11"/>
                  </a:cubicBezTo>
                  <a:cubicBezTo>
                    <a:pt x="130" y="11"/>
                    <a:pt x="128" y="9"/>
                    <a:pt x="128" y="9"/>
                  </a:cubicBezTo>
                  <a:cubicBezTo>
                    <a:pt x="128" y="9"/>
                    <a:pt x="128" y="9"/>
                    <a:pt x="127" y="9"/>
                  </a:cubicBezTo>
                  <a:cubicBezTo>
                    <a:pt x="127" y="9"/>
                    <a:pt x="126" y="8"/>
                    <a:pt x="126" y="8"/>
                  </a:cubicBezTo>
                  <a:cubicBezTo>
                    <a:pt x="125" y="8"/>
                    <a:pt x="125" y="8"/>
                    <a:pt x="125" y="8"/>
                  </a:cubicBezTo>
                  <a:cubicBezTo>
                    <a:pt x="125" y="8"/>
                    <a:pt x="125" y="8"/>
                    <a:pt x="125" y="8"/>
                  </a:cubicBezTo>
                  <a:cubicBezTo>
                    <a:pt x="124" y="8"/>
                    <a:pt x="124" y="8"/>
                    <a:pt x="123" y="7"/>
                  </a:cubicBezTo>
                  <a:cubicBezTo>
                    <a:pt x="121" y="7"/>
                    <a:pt x="122" y="7"/>
                    <a:pt x="120" y="7"/>
                  </a:cubicBezTo>
                  <a:cubicBezTo>
                    <a:pt x="119" y="7"/>
                    <a:pt x="118" y="7"/>
                    <a:pt x="118" y="7"/>
                  </a:cubicBezTo>
                  <a:cubicBezTo>
                    <a:pt x="118" y="7"/>
                    <a:pt x="117" y="6"/>
                    <a:pt x="115" y="6"/>
                  </a:cubicBezTo>
                  <a:cubicBezTo>
                    <a:pt x="114" y="7"/>
                    <a:pt x="112" y="8"/>
                    <a:pt x="111" y="8"/>
                  </a:cubicBezTo>
                  <a:cubicBezTo>
                    <a:pt x="111" y="8"/>
                    <a:pt x="110" y="7"/>
                    <a:pt x="110" y="7"/>
                  </a:cubicBezTo>
                  <a:cubicBezTo>
                    <a:pt x="110" y="7"/>
                    <a:pt x="110" y="6"/>
                    <a:pt x="110" y="6"/>
                  </a:cubicBezTo>
                  <a:cubicBezTo>
                    <a:pt x="110" y="6"/>
                    <a:pt x="109" y="5"/>
                    <a:pt x="108" y="4"/>
                  </a:cubicBezTo>
                  <a:cubicBezTo>
                    <a:pt x="108" y="4"/>
                    <a:pt x="107" y="4"/>
                    <a:pt x="107" y="4"/>
                  </a:cubicBezTo>
                  <a:cubicBezTo>
                    <a:pt x="107" y="4"/>
                    <a:pt x="107" y="4"/>
                    <a:pt x="107" y="5"/>
                  </a:cubicBezTo>
                  <a:cubicBezTo>
                    <a:pt x="107" y="6"/>
                    <a:pt x="109" y="6"/>
                    <a:pt x="107" y="6"/>
                  </a:cubicBezTo>
                  <a:cubicBezTo>
                    <a:pt x="106" y="5"/>
                    <a:pt x="105" y="5"/>
                    <a:pt x="105" y="5"/>
                  </a:cubicBezTo>
                  <a:cubicBezTo>
                    <a:pt x="102" y="6"/>
                    <a:pt x="102" y="6"/>
                    <a:pt x="102" y="6"/>
                  </a:cubicBezTo>
                  <a:cubicBezTo>
                    <a:pt x="103" y="5"/>
                    <a:pt x="103" y="5"/>
                    <a:pt x="103" y="5"/>
                  </a:cubicBezTo>
                  <a:cubicBezTo>
                    <a:pt x="103" y="5"/>
                    <a:pt x="104" y="5"/>
                    <a:pt x="104" y="5"/>
                  </a:cubicBezTo>
                  <a:cubicBezTo>
                    <a:pt x="104" y="4"/>
                    <a:pt x="104" y="4"/>
                    <a:pt x="104" y="4"/>
                  </a:cubicBezTo>
                  <a:cubicBezTo>
                    <a:pt x="104" y="4"/>
                    <a:pt x="104" y="3"/>
                    <a:pt x="104" y="3"/>
                  </a:cubicBezTo>
                  <a:cubicBezTo>
                    <a:pt x="105" y="3"/>
                    <a:pt x="106" y="2"/>
                    <a:pt x="105" y="2"/>
                  </a:cubicBezTo>
                  <a:cubicBezTo>
                    <a:pt x="104" y="2"/>
                    <a:pt x="103" y="2"/>
                    <a:pt x="103" y="2"/>
                  </a:cubicBezTo>
                  <a:cubicBezTo>
                    <a:pt x="103" y="1"/>
                    <a:pt x="103" y="1"/>
                    <a:pt x="103" y="1"/>
                  </a:cubicBezTo>
                  <a:cubicBezTo>
                    <a:pt x="103" y="1"/>
                    <a:pt x="102" y="0"/>
                    <a:pt x="102" y="0"/>
                  </a:cubicBezTo>
                  <a:cubicBezTo>
                    <a:pt x="102" y="1"/>
                    <a:pt x="102" y="2"/>
                    <a:pt x="102" y="2"/>
                  </a:cubicBezTo>
                  <a:cubicBezTo>
                    <a:pt x="101" y="2"/>
                    <a:pt x="101" y="2"/>
                    <a:pt x="101" y="1"/>
                  </a:cubicBezTo>
                  <a:cubicBezTo>
                    <a:pt x="101" y="0"/>
                    <a:pt x="101" y="0"/>
                    <a:pt x="101" y="0"/>
                  </a:cubicBezTo>
                  <a:cubicBezTo>
                    <a:pt x="100" y="0"/>
                    <a:pt x="99" y="0"/>
                    <a:pt x="99" y="0"/>
                  </a:cubicBezTo>
                  <a:cubicBezTo>
                    <a:pt x="99" y="0"/>
                    <a:pt x="100" y="1"/>
                    <a:pt x="98" y="1"/>
                  </a:cubicBezTo>
                  <a:cubicBezTo>
                    <a:pt x="97" y="1"/>
                    <a:pt x="96" y="2"/>
                    <a:pt x="95" y="2"/>
                  </a:cubicBezTo>
                  <a:cubicBezTo>
                    <a:pt x="94" y="3"/>
                    <a:pt x="94" y="4"/>
                    <a:pt x="94" y="4"/>
                  </a:cubicBezTo>
                  <a:cubicBezTo>
                    <a:pt x="94" y="5"/>
                    <a:pt x="92" y="5"/>
                    <a:pt x="92" y="6"/>
                  </a:cubicBezTo>
                  <a:cubicBezTo>
                    <a:pt x="93" y="6"/>
                    <a:pt x="92" y="6"/>
                    <a:pt x="94" y="7"/>
                  </a:cubicBezTo>
                  <a:cubicBezTo>
                    <a:pt x="95" y="7"/>
                    <a:pt x="95" y="7"/>
                    <a:pt x="96" y="7"/>
                  </a:cubicBezTo>
                  <a:cubicBezTo>
                    <a:pt x="97" y="8"/>
                    <a:pt x="98" y="7"/>
                    <a:pt x="98" y="7"/>
                  </a:cubicBezTo>
                  <a:cubicBezTo>
                    <a:pt x="98" y="7"/>
                    <a:pt x="98" y="7"/>
                    <a:pt x="99" y="8"/>
                  </a:cubicBezTo>
                  <a:cubicBezTo>
                    <a:pt x="99" y="8"/>
                    <a:pt x="100" y="7"/>
                    <a:pt x="100" y="8"/>
                  </a:cubicBezTo>
                  <a:cubicBezTo>
                    <a:pt x="100" y="9"/>
                    <a:pt x="101" y="10"/>
                    <a:pt x="100" y="10"/>
                  </a:cubicBezTo>
                  <a:cubicBezTo>
                    <a:pt x="99" y="10"/>
                    <a:pt x="98" y="11"/>
                    <a:pt x="98" y="10"/>
                  </a:cubicBezTo>
                  <a:cubicBezTo>
                    <a:pt x="98" y="10"/>
                    <a:pt x="98" y="9"/>
                    <a:pt x="97" y="9"/>
                  </a:cubicBezTo>
                  <a:cubicBezTo>
                    <a:pt x="97" y="9"/>
                    <a:pt x="96" y="9"/>
                    <a:pt x="96" y="9"/>
                  </a:cubicBezTo>
                  <a:cubicBezTo>
                    <a:pt x="95" y="11"/>
                    <a:pt x="95" y="11"/>
                    <a:pt x="95" y="11"/>
                  </a:cubicBezTo>
                  <a:cubicBezTo>
                    <a:pt x="95" y="11"/>
                    <a:pt x="95" y="12"/>
                    <a:pt x="94" y="12"/>
                  </a:cubicBezTo>
                  <a:cubicBezTo>
                    <a:pt x="93" y="12"/>
                    <a:pt x="94" y="12"/>
                    <a:pt x="92" y="12"/>
                  </a:cubicBezTo>
                  <a:cubicBezTo>
                    <a:pt x="90" y="12"/>
                    <a:pt x="90" y="11"/>
                    <a:pt x="89" y="11"/>
                  </a:cubicBezTo>
                  <a:cubicBezTo>
                    <a:pt x="89" y="11"/>
                    <a:pt x="89" y="11"/>
                    <a:pt x="88" y="11"/>
                  </a:cubicBezTo>
                  <a:cubicBezTo>
                    <a:pt x="88" y="11"/>
                    <a:pt x="86" y="9"/>
                    <a:pt x="85" y="11"/>
                  </a:cubicBezTo>
                  <a:cubicBezTo>
                    <a:pt x="84" y="12"/>
                    <a:pt x="83" y="13"/>
                    <a:pt x="83" y="13"/>
                  </a:cubicBezTo>
                  <a:cubicBezTo>
                    <a:pt x="80" y="13"/>
                    <a:pt x="80" y="13"/>
                    <a:pt x="80" y="13"/>
                  </a:cubicBezTo>
                  <a:cubicBezTo>
                    <a:pt x="80" y="13"/>
                    <a:pt x="79" y="13"/>
                    <a:pt x="78" y="13"/>
                  </a:cubicBezTo>
                  <a:cubicBezTo>
                    <a:pt x="77" y="13"/>
                    <a:pt x="76" y="13"/>
                    <a:pt x="76" y="13"/>
                  </a:cubicBezTo>
                  <a:cubicBezTo>
                    <a:pt x="75" y="14"/>
                    <a:pt x="74" y="11"/>
                    <a:pt x="74" y="11"/>
                  </a:cubicBezTo>
                  <a:cubicBezTo>
                    <a:pt x="74" y="11"/>
                    <a:pt x="75" y="9"/>
                    <a:pt x="72" y="11"/>
                  </a:cubicBezTo>
                  <a:cubicBezTo>
                    <a:pt x="69" y="13"/>
                    <a:pt x="68" y="13"/>
                    <a:pt x="68" y="13"/>
                  </a:cubicBezTo>
                  <a:cubicBezTo>
                    <a:pt x="67" y="13"/>
                    <a:pt x="66" y="14"/>
                    <a:pt x="66" y="14"/>
                  </a:cubicBezTo>
                  <a:cubicBezTo>
                    <a:pt x="65" y="13"/>
                    <a:pt x="65" y="13"/>
                    <a:pt x="65" y="13"/>
                  </a:cubicBezTo>
                  <a:cubicBezTo>
                    <a:pt x="65" y="13"/>
                    <a:pt x="65" y="13"/>
                    <a:pt x="65" y="13"/>
                  </a:cubicBezTo>
                  <a:cubicBezTo>
                    <a:pt x="65" y="13"/>
                    <a:pt x="65" y="13"/>
                    <a:pt x="65" y="13"/>
                  </a:cubicBezTo>
                  <a:cubicBezTo>
                    <a:pt x="66" y="13"/>
                    <a:pt x="66" y="12"/>
                    <a:pt x="66" y="12"/>
                  </a:cubicBezTo>
                  <a:cubicBezTo>
                    <a:pt x="65" y="11"/>
                    <a:pt x="65" y="11"/>
                    <a:pt x="65" y="11"/>
                  </a:cubicBezTo>
                  <a:cubicBezTo>
                    <a:pt x="62" y="12"/>
                    <a:pt x="62" y="12"/>
                    <a:pt x="62" y="12"/>
                  </a:cubicBezTo>
                  <a:cubicBezTo>
                    <a:pt x="62" y="12"/>
                    <a:pt x="63" y="12"/>
                    <a:pt x="62" y="12"/>
                  </a:cubicBezTo>
                  <a:cubicBezTo>
                    <a:pt x="62" y="12"/>
                    <a:pt x="60" y="12"/>
                    <a:pt x="60" y="12"/>
                  </a:cubicBezTo>
                  <a:cubicBezTo>
                    <a:pt x="60" y="14"/>
                    <a:pt x="60" y="14"/>
                    <a:pt x="60" y="14"/>
                  </a:cubicBezTo>
                  <a:cubicBezTo>
                    <a:pt x="60" y="14"/>
                    <a:pt x="59" y="14"/>
                    <a:pt x="59" y="14"/>
                  </a:cubicBezTo>
                  <a:cubicBezTo>
                    <a:pt x="59" y="14"/>
                    <a:pt x="59" y="15"/>
                    <a:pt x="59" y="15"/>
                  </a:cubicBezTo>
                  <a:cubicBezTo>
                    <a:pt x="59" y="15"/>
                    <a:pt x="59" y="16"/>
                    <a:pt x="59" y="16"/>
                  </a:cubicBezTo>
                  <a:cubicBezTo>
                    <a:pt x="59" y="16"/>
                    <a:pt x="58" y="16"/>
                    <a:pt x="58" y="16"/>
                  </a:cubicBezTo>
                  <a:cubicBezTo>
                    <a:pt x="58" y="16"/>
                    <a:pt x="57" y="16"/>
                    <a:pt x="57" y="16"/>
                  </a:cubicBezTo>
                  <a:cubicBezTo>
                    <a:pt x="57" y="16"/>
                    <a:pt x="56" y="18"/>
                    <a:pt x="56" y="18"/>
                  </a:cubicBezTo>
                  <a:cubicBezTo>
                    <a:pt x="56" y="18"/>
                    <a:pt x="56" y="19"/>
                    <a:pt x="56" y="19"/>
                  </a:cubicBezTo>
                  <a:cubicBezTo>
                    <a:pt x="56" y="19"/>
                    <a:pt x="56" y="19"/>
                    <a:pt x="56" y="20"/>
                  </a:cubicBezTo>
                  <a:cubicBezTo>
                    <a:pt x="55" y="20"/>
                    <a:pt x="54" y="20"/>
                    <a:pt x="54" y="20"/>
                  </a:cubicBezTo>
                  <a:cubicBezTo>
                    <a:pt x="54" y="20"/>
                    <a:pt x="53" y="20"/>
                    <a:pt x="52" y="20"/>
                  </a:cubicBezTo>
                  <a:cubicBezTo>
                    <a:pt x="52" y="20"/>
                    <a:pt x="51" y="20"/>
                    <a:pt x="51" y="20"/>
                  </a:cubicBezTo>
                  <a:cubicBezTo>
                    <a:pt x="50" y="20"/>
                    <a:pt x="50" y="21"/>
                    <a:pt x="50" y="21"/>
                  </a:cubicBezTo>
                  <a:cubicBezTo>
                    <a:pt x="50" y="21"/>
                    <a:pt x="48" y="20"/>
                    <a:pt x="48" y="20"/>
                  </a:cubicBezTo>
                  <a:cubicBezTo>
                    <a:pt x="47" y="20"/>
                    <a:pt x="47" y="19"/>
                    <a:pt x="47" y="18"/>
                  </a:cubicBezTo>
                  <a:cubicBezTo>
                    <a:pt x="47" y="18"/>
                    <a:pt x="46" y="16"/>
                    <a:pt x="46" y="16"/>
                  </a:cubicBezTo>
                  <a:cubicBezTo>
                    <a:pt x="45" y="17"/>
                    <a:pt x="45" y="17"/>
                    <a:pt x="45" y="17"/>
                  </a:cubicBezTo>
                  <a:cubicBezTo>
                    <a:pt x="42" y="17"/>
                    <a:pt x="42" y="17"/>
                    <a:pt x="42" y="17"/>
                  </a:cubicBezTo>
                  <a:cubicBezTo>
                    <a:pt x="40" y="16"/>
                    <a:pt x="40" y="16"/>
                    <a:pt x="40" y="16"/>
                  </a:cubicBezTo>
                  <a:cubicBezTo>
                    <a:pt x="40" y="18"/>
                    <a:pt x="40" y="18"/>
                    <a:pt x="40" y="18"/>
                  </a:cubicBezTo>
                  <a:cubicBezTo>
                    <a:pt x="40" y="18"/>
                    <a:pt x="41" y="19"/>
                    <a:pt x="41" y="19"/>
                  </a:cubicBezTo>
                  <a:cubicBezTo>
                    <a:pt x="41" y="19"/>
                    <a:pt x="40" y="19"/>
                    <a:pt x="40" y="19"/>
                  </a:cubicBezTo>
                  <a:cubicBezTo>
                    <a:pt x="39" y="20"/>
                    <a:pt x="39" y="20"/>
                    <a:pt x="39" y="20"/>
                  </a:cubicBezTo>
                  <a:cubicBezTo>
                    <a:pt x="38" y="20"/>
                    <a:pt x="38" y="20"/>
                    <a:pt x="38" y="20"/>
                  </a:cubicBezTo>
                  <a:cubicBezTo>
                    <a:pt x="38" y="20"/>
                    <a:pt x="37" y="22"/>
                    <a:pt x="37" y="22"/>
                  </a:cubicBezTo>
                  <a:cubicBezTo>
                    <a:pt x="37" y="23"/>
                    <a:pt x="36" y="23"/>
                    <a:pt x="36" y="23"/>
                  </a:cubicBezTo>
                  <a:cubicBezTo>
                    <a:pt x="36" y="23"/>
                    <a:pt x="35" y="23"/>
                    <a:pt x="36" y="24"/>
                  </a:cubicBezTo>
                  <a:cubicBezTo>
                    <a:pt x="37" y="24"/>
                    <a:pt x="38" y="24"/>
                    <a:pt x="38" y="24"/>
                  </a:cubicBezTo>
                  <a:cubicBezTo>
                    <a:pt x="39" y="24"/>
                    <a:pt x="40" y="24"/>
                    <a:pt x="40" y="24"/>
                  </a:cubicBezTo>
                  <a:cubicBezTo>
                    <a:pt x="40" y="24"/>
                    <a:pt x="42" y="23"/>
                    <a:pt x="42" y="23"/>
                  </a:cubicBezTo>
                  <a:cubicBezTo>
                    <a:pt x="42" y="24"/>
                    <a:pt x="42" y="24"/>
                    <a:pt x="42" y="24"/>
                  </a:cubicBezTo>
                  <a:cubicBezTo>
                    <a:pt x="42" y="26"/>
                    <a:pt x="42" y="26"/>
                    <a:pt x="42" y="26"/>
                  </a:cubicBezTo>
                  <a:cubicBezTo>
                    <a:pt x="41" y="26"/>
                    <a:pt x="41" y="26"/>
                    <a:pt x="41" y="26"/>
                  </a:cubicBezTo>
                  <a:cubicBezTo>
                    <a:pt x="41" y="26"/>
                    <a:pt x="41" y="27"/>
                    <a:pt x="41" y="27"/>
                  </a:cubicBezTo>
                  <a:cubicBezTo>
                    <a:pt x="40" y="28"/>
                    <a:pt x="39" y="28"/>
                    <a:pt x="39" y="28"/>
                  </a:cubicBezTo>
                  <a:cubicBezTo>
                    <a:pt x="38" y="29"/>
                    <a:pt x="38" y="29"/>
                    <a:pt x="38" y="30"/>
                  </a:cubicBezTo>
                  <a:cubicBezTo>
                    <a:pt x="38" y="31"/>
                    <a:pt x="37" y="33"/>
                    <a:pt x="37" y="33"/>
                  </a:cubicBezTo>
                  <a:cubicBezTo>
                    <a:pt x="35" y="34"/>
                    <a:pt x="35" y="34"/>
                    <a:pt x="35" y="34"/>
                  </a:cubicBezTo>
                  <a:cubicBezTo>
                    <a:pt x="33" y="36"/>
                    <a:pt x="33" y="36"/>
                    <a:pt x="33" y="36"/>
                  </a:cubicBezTo>
                  <a:cubicBezTo>
                    <a:pt x="32" y="36"/>
                    <a:pt x="32" y="36"/>
                    <a:pt x="32" y="36"/>
                  </a:cubicBezTo>
                  <a:cubicBezTo>
                    <a:pt x="31" y="37"/>
                    <a:pt x="31" y="37"/>
                    <a:pt x="31" y="37"/>
                  </a:cubicBezTo>
                  <a:cubicBezTo>
                    <a:pt x="31" y="38"/>
                    <a:pt x="31" y="38"/>
                    <a:pt x="31" y="38"/>
                  </a:cubicBezTo>
                  <a:cubicBezTo>
                    <a:pt x="29" y="39"/>
                    <a:pt x="29" y="39"/>
                    <a:pt x="29" y="39"/>
                  </a:cubicBezTo>
                  <a:cubicBezTo>
                    <a:pt x="29" y="41"/>
                    <a:pt x="29" y="41"/>
                    <a:pt x="29" y="41"/>
                  </a:cubicBezTo>
                  <a:cubicBezTo>
                    <a:pt x="28" y="42"/>
                    <a:pt x="28" y="42"/>
                    <a:pt x="28" y="42"/>
                  </a:cubicBezTo>
                  <a:cubicBezTo>
                    <a:pt x="27" y="42"/>
                    <a:pt x="27" y="42"/>
                    <a:pt x="27" y="42"/>
                  </a:cubicBezTo>
                  <a:cubicBezTo>
                    <a:pt x="26" y="44"/>
                    <a:pt x="26" y="44"/>
                    <a:pt x="26" y="44"/>
                  </a:cubicBezTo>
                  <a:cubicBezTo>
                    <a:pt x="26" y="44"/>
                    <a:pt x="25" y="45"/>
                    <a:pt x="25" y="45"/>
                  </a:cubicBezTo>
                  <a:cubicBezTo>
                    <a:pt x="24" y="45"/>
                    <a:pt x="23" y="46"/>
                    <a:pt x="23" y="46"/>
                  </a:cubicBezTo>
                  <a:cubicBezTo>
                    <a:pt x="21" y="46"/>
                    <a:pt x="21" y="46"/>
                    <a:pt x="21" y="46"/>
                  </a:cubicBezTo>
                  <a:cubicBezTo>
                    <a:pt x="21" y="46"/>
                    <a:pt x="20" y="46"/>
                    <a:pt x="19" y="47"/>
                  </a:cubicBezTo>
                  <a:cubicBezTo>
                    <a:pt x="19" y="48"/>
                    <a:pt x="19" y="48"/>
                    <a:pt x="19" y="48"/>
                  </a:cubicBezTo>
                  <a:cubicBezTo>
                    <a:pt x="19" y="49"/>
                    <a:pt x="20" y="50"/>
                    <a:pt x="20" y="50"/>
                  </a:cubicBezTo>
                  <a:cubicBezTo>
                    <a:pt x="20" y="52"/>
                    <a:pt x="20" y="52"/>
                    <a:pt x="20" y="52"/>
                  </a:cubicBezTo>
                  <a:cubicBezTo>
                    <a:pt x="20" y="52"/>
                    <a:pt x="19" y="52"/>
                    <a:pt x="19" y="53"/>
                  </a:cubicBezTo>
                  <a:cubicBezTo>
                    <a:pt x="19" y="53"/>
                    <a:pt x="19" y="54"/>
                    <a:pt x="19" y="54"/>
                  </a:cubicBezTo>
                  <a:cubicBezTo>
                    <a:pt x="19" y="54"/>
                    <a:pt x="19" y="55"/>
                    <a:pt x="19" y="55"/>
                  </a:cubicBezTo>
                  <a:cubicBezTo>
                    <a:pt x="19" y="55"/>
                    <a:pt x="19" y="56"/>
                    <a:pt x="19" y="56"/>
                  </a:cubicBezTo>
                  <a:cubicBezTo>
                    <a:pt x="19" y="56"/>
                    <a:pt x="19" y="57"/>
                    <a:pt x="18" y="58"/>
                  </a:cubicBezTo>
                  <a:cubicBezTo>
                    <a:pt x="18" y="58"/>
                    <a:pt x="17" y="59"/>
                    <a:pt x="17" y="59"/>
                  </a:cubicBezTo>
                  <a:cubicBezTo>
                    <a:pt x="17" y="59"/>
                    <a:pt x="15" y="59"/>
                    <a:pt x="15" y="59"/>
                  </a:cubicBezTo>
                  <a:cubicBezTo>
                    <a:pt x="15" y="60"/>
                    <a:pt x="13" y="60"/>
                    <a:pt x="13" y="60"/>
                  </a:cubicBezTo>
                  <a:cubicBezTo>
                    <a:pt x="11" y="62"/>
                    <a:pt x="11" y="62"/>
                    <a:pt x="11" y="62"/>
                  </a:cubicBezTo>
                  <a:cubicBezTo>
                    <a:pt x="7" y="66"/>
                    <a:pt x="7" y="66"/>
                    <a:pt x="7" y="66"/>
                  </a:cubicBezTo>
                  <a:cubicBezTo>
                    <a:pt x="7" y="66"/>
                    <a:pt x="7" y="67"/>
                    <a:pt x="7" y="67"/>
                  </a:cubicBezTo>
                  <a:cubicBezTo>
                    <a:pt x="7" y="67"/>
                    <a:pt x="7" y="69"/>
                    <a:pt x="7" y="69"/>
                  </a:cubicBezTo>
                  <a:cubicBezTo>
                    <a:pt x="7" y="70"/>
                    <a:pt x="6" y="71"/>
                    <a:pt x="6" y="71"/>
                  </a:cubicBezTo>
                  <a:cubicBezTo>
                    <a:pt x="5" y="72"/>
                    <a:pt x="5" y="72"/>
                    <a:pt x="5" y="72"/>
                  </a:cubicBezTo>
                  <a:cubicBezTo>
                    <a:pt x="5" y="74"/>
                    <a:pt x="5" y="74"/>
                    <a:pt x="5" y="74"/>
                  </a:cubicBezTo>
                  <a:cubicBezTo>
                    <a:pt x="5" y="75"/>
                    <a:pt x="5" y="75"/>
                    <a:pt x="5" y="75"/>
                  </a:cubicBezTo>
                  <a:cubicBezTo>
                    <a:pt x="6" y="76"/>
                    <a:pt x="6" y="76"/>
                    <a:pt x="6" y="76"/>
                  </a:cubicBezTo>
                  <a:cubicBezTo>
                    <a:pt x="7" y="77"/>
                    <a:pt x="7" y="77"/>
                    <a:pt x="7" y="77"/>
                  </a:cubicBezTo>
                  <a:cubicBezTo>
                    <a:pt x="7" y="80"/>
                    <a:pt x="7" y="80"/>
                    <a:pt x="7" y="80"/>
                  </a:cubicBezTo>
                  <a:cubicBezTo>
                    <a:pt x="6" y="82"/>
                    <a:pt x="6" y="82"/>
                    <a:pt x="6" y="82"/>
                  </a:cubicBezTo>
                  <a:cubicBezTo>
                    <a:pt x="6" y="84"/>
                    <a:pt x="6" y="84"/>
                    <a:pt x="6" y="84"/>
                  </a:cubicBezTo>
                  <a:cubicBezTo>
                    <a:pt x="4" y="84"/>
                    <a:pt x="4" y="84"/>
                    <a:pt x="4" y="84"/>
                  </a:cubicBezTo>
                  <a:cubicBezTo>
                    <a:pt x="4" y="84"/>
                    <a:pt x="3" y="85"/>
                    <a:pt x="2" y="85"/>
                  </a:cubicBezTo>
                  <a:cubicBezTo>
                    <a:pt x="2" y="85"/>
                    <a:pt x="1" y="86"/>
                    <a:pt x="1" y="86"/>
                  </a:cubicBezTo>
                  <a:cubicBezTo>
                    <a:pt x="0" y="87"/>
                    <a:pt x="0" y="87"/>
                    <a:pt x="0" y="87"/>
                  </a:cubicBezTo>
                  <a:cubicBezTo>
                    <a:pt x="1" y="88"/>
                    <a:pt x="1" y="88"/>
                    <a:pt x="1" y="88"/>
                  </a:cubicBezTo>
                  <a:cubicBezTo>
                    <a:pt x="1" y="90"/>
                    <a:pt x="1" y="90"/>
                    <a:pt x="1" y="90"/>
                  </a:cubicBezTo>
                  <a:cubicBezTo>
                    <a:pt x="2" y="90"/>
                    <a:pt x="2" y="90"/>
                    <a:pt x="2" y="90"/>
                  </a:cubicBezTo>
                  <a:cubicBezTo>
                    <a:pt x="4" y="89"/>
                    <a:pt x="4" y="89"/>
                    <a:pt x="4" y="89"/>
                  </a:cubicBezTo>
                  <a:cubicBezTo>
                    <a:pt x="6" y="90"/>
                    <a:pt x="6" y="90"/>
                    <a:pt x="6" y="90"/>
                  </a:cubicBezTo>
                  <a:cubicBezTo>
                    <a:pt x="9" y="89"/>
                    <a:pt x="9" y="89"/>
                    <a:pt x="9" y="89"/>
                  </a:cubicBezTo>
                  <a:cubicBezTo>
                    <a:pt x="9" y="89"/>
                    <a:pt x="9" y="88"/>
                    <a:pt x="10" y="87"/>
                  </a:cubicBezTo>
                  <a:cubicBezTo>
                    <a:pt x="11" y="86"/>
                    <a:pt x="12" y="86"/>
                    <a:pt x="12" y="86"/>
                  </a:cubicBezTo>
                  <a:cubicBezTo>
                    <a:pt x="13" y="84"/>
                    <a:pt x="13" y="84"/>
                    <a:pt x="13" y="84"/>
                  </a:cubicBezTo>
                  <a:cubicBezTo>
                    <a:pt x="12" y="84"/>
                    <a:pt x="12" y="84"/>
                    <a:pt x="12" y="84"/>
                  </a:cubicBezTo>
                  <a:cubicBezTo>
                    <a:pt x="12" y="82"/>
                    <a:pt x="12" y="82"/>
                    <a:pt x="12" y="82"/>
                  </a:cubicBezTo>
                  <a:cubicBezTo>
                    <a:pt x="10" y="81"/>
                    <a:pt x="10" y="81"/>
                    <a:pt x="10" y="81"/>
                  </a:cubicBezTo>
                  <a:cubicBezTo>
                    <a:pt x="10" y="81"/>
                    <a:pt x="10" y="80"/>
                    <a:pt x="10" y="80"/>
                  </a:cubicBezTo>
                  <a:cubicBezTo>
                    <a:pt x="11" y="79"/>
                    <a:pt x="12" y="77"/>
                    <a:pt x="12" y="77"/>
                  </a:cubicBezTo>
                  <a:cubicBezTo>
                    <a:pt x="15" y="76"/>
                    <a:pt x="15" y="76"/>
                    <a:pt x="15" y="76"/>
                  </a:cubicBezTo>
                  <a:cubicBezTo>
                    <a:pt x="18" y="75"/>
                    <a:pt x="18" y="75"/>
                    <a:pt x="18" y="75"/>
                  </a:cubicBezTo>
                  <a:cubicBezTo>
                    <a:pt x="19" y="74"/>
                    <a:pt x="19" y="74"/>
                    <a:pt x="19" y="74"/>
                  </a:cubicBezTo>
                  <a:cubicBezTo>
                    <a:pt x="21" y="73"/>
                    <a:pt x="21" y="73"/>
                    <a:pt x="21" y="73"/>
                  </a:cubicBezTo>
                  <a:cubicBezTo>
                    <a:pt x="21" y="73"/>
                    <a:pt x="24" y="73"/>
                    <a:pt x="24" y="73"/>
                  </a:cubicBezTo>
                  <a:cubicBezTo>
                    <a:pt x="24" y="73"/>
                    <a:pt x="28" y="73"/>
                    <a:pt x="28" y="73"/>
                  </a:cubicBezTo>
                  <a:lnTo>
                    <a:pt x="31" y="75"/>
                  </a:lnTo>
                  <a:close/>
                </a:path>
              </a:pathLst>
            </a:custGeom>
            <a:grpFill/>
            <a:ln w="38100" cap="rnd" cmpd="sng">
              <a:solidFill>
                <a:schemeClr val="bg1"/>
              </a:solidFill>
              <a:prstDash val="solid"/>
              <a:round/>
            </a:ln>
          </p:spPr>
          <p:txBody>
            <a:bodyPr vert="horz" wrap="square" lIns="91440" tIns="45720" rIns="91440" bIns="45720" numCol="1" anchor="t" anchorCtr="0" compatLnSpc="1"/>
            <a:lstStyle/>
            <a:p>
              <a:endParaRPr lang="en-US" dirty="0">
                <a:latin typeface="Calibri Light" panose="020F0302020204030204"/>
              </a:endParaRPr>
            </a:p>
          </p:txBody>
        </p:sp>
        <p:sp>
          <p:nvSpPr>
            <p:cNvPr id="112" name="Freeform 51"/>
            <p:cNvSpPr/>
            <p:nvPr/>
          </p:nvSpPr>
          <p:spPr bwMode="auto">
            <a:xfrm>
              <a:off x="5753789" y="1798916"/>
              <a:ext cx="494744" cy="296186"/>
            </a:xfrm>
            <a:custGeom>
              <a:avLst/>
              <a:gdLst>
                <a:gd name="T0" fmla="*/ 31 w 217"/>
                <a:gd name="T1" fmla="*/ 35 h 134"/>
                <a:gd name="T2" fmla="*/ 42 w 217"/>
                <a:gd name="T3" fmla="*/ 43 h 134"/>
                <a:gd name="T4" fmla="*/ 55 w 217"/>
                <a:gd name="T5" fmla="*/ 53 h 134"/>
                <a:gd name="T6" fmla="*/ 66 w 217"/>
                <a:gd name="T7" fmla="*/ 68 h 134"/>
                <a:gd name="T8" fmla="*/ 83 w 217"/>
                <a:gd name="T9" fmla="*/ 64 h 134"/>
                <a:gd name="T10" fmla="*/ 87 w 217"/>
                <a:gd name="T11" fmla="*/ 37 h 134"/>
                <a:gd name="T12" fmla="*/ 83 w 217"/>
                <a:gd name="T13" fmla="*/ 16 h 134"/>
                <a:gd name="T14" fmla="*/ 99 w 217"/>
                <a:gd name="T15" fmla="*/ 3 h 134"/>
                <a:gd name="T16" fmla="*/ 112 w 217"/>
                <a:gd name="T17" fmla="*/ 2 h 134"/>
                <a:gd name="T18" fmla="*/ 125 w 217"/>
                <a:gd name="T19" fmla="*/ 5 h 134"/>
                <a:gd name="T20" fmla="*/ 142 w 217"/>
                <a:gd name="T21" fmla="*/ 17 h 134"/>
                <a:gd name="T22" fmla="*/ 152 w 217"/>
                <a:gd name="T23" fmla="*/ 17 h 134"/>
                <a:gd name="T24" fmla="*/ 159 w 217"/>
                <a:gd name="T25" fmla="*/ 11 h 134"/>
                <a:gd name="T26" fmla="*/ 177 w 217"/>
                <a:gd name="T27" fmla="*/ 11 h 134"/>
                <a:gd name="T28" fmla="*/ 184 w 217"/>
                <a:gd name="T29" fmla="*/ 18 h 134"/>
                <a:gd name="T30" fmla="*/ 192 w 217"/>
                <a:gd name="T31" fmla="*/ 31 h 134"/>
                <a:gd name="T32" fmla="*/ 192 w 217"/>
                <a:gd name="T33" fmla="*/ 46 h 134"/>
                <a:gd name="T34" fmla="*/ 198 w 217"/>
                <a:gd name="T35" fmla="*/ 49 h 134"/>
                <a:gd name="T36" fmla="*/ 206 w 217"/>
                <a:gd name="T37" fmla="*/ 58 h 134"/>
                <a:gd name="T38" fmla="*/ 212 w 217"/>
                <a:gd name="T39" fmla="*/ 66 h 134"/>
                <a:gd name="T40" fmla="*/ 216 w 217"/>
                <a:gd name="T41" fmla="*/ 78 h 134"/>
                <a:gd name="T42" fmla="*/ 211 w 217"/>
                <a:gd name="T43" fmla="*/ 83 h 134"/>
                <a:gd name="T44" fmla="*/ 207 w 217"/>
                <a:gd name="T45" fmla="*/ 100 h 134"/>
                <a:gd name="T46" fmla="*/ 192 w 217"/>
                <a:gd name="T47" fmla="*/ 103 h 134"/>
                <a:gd name="T48" fmla="*/ 185 w 217"/>
                <a:gd name="T49" fmla="*/ 112 h 134"/>
                <a:gd name="T50" fmla="*/ 177 w 217"/>
                <a:gd name="T51" fmla="*/ 115 h 134"/>
                <a:gd name="T52" fmla="*/ 165 w 217"/>
                <a:gd name="T53" fmla="*/ 114 h 134"/>
                <a:gd name="T54" fmla="*/ 157 w 217"/>
                <a:gd name="T55" fmla="*/ 105 h 134"/>
                <a:gd name="T56" fmla="*/ 146 w 217"/>
                <a:gd name="T57" fmla="*/ 101 h 134"/>
                <a:gd name="T58" fmla="*/ 139 w 217"/>
                <a:gd name="T59" fmla="*/ 97 h 134"/>
                <a:gd name="T60" fmla="*/ 124 w 217"/>
                <a:gd name="T61" fmla="*/ 97 h 134"/>
                <a:gd name="T62" fmla="*/ 117 w 217"/>
                <a:gd name="T63" fmla="*/ 87 h 134"/>
                <a:gd name="T64" fmla="*/ 108 w 217"/>
                <a:gd name="T65" fmla="*/ 99 h 134"/>
                <a:gd name="T66" fmla="*/ 94 w 217"/>
                <a:gd name="T67" fmla="*/ 100 h 134"/>
                <a:gd name="T68" fmla="*/ 80 w 217"/>
                <a:gd name="T69" fmla="*/ 100 h 134"/>
                <a:gd name="T70" fmla="*/ 67 w 217"/>
                <a:gd name="T71" fmla="*/ 107 h 134"/>
                <a:gd name="T72" fmla="*/ 55 w 217"/>
                <a:gd name="T73" fmla="*/ 104 h 134"/>
                <a:gd name="T74" fmla="*/ 34 w 217"/>
                <a:gd name="T75" fmla="*/ 106 h 134"/>
                <a:gd name="T76" fmla="*/ 21 w 217"/>
                <a:gd name="T77" fmla="*/ 113 h 134"/>
                <a:gd name="T78" fmla="*/ 14 w 217"/>
                <a:gd name="T79" fmla="*/ 122 h 134"/>
                <a:gd name="T80" fmla="*/ 9 w 217"/>
                <a:gd name="T81" fmla="*/ 131 h 134"/>
                <a:gd name="T82" fmla="*/ 5 w 217"/>
                <a:gd name="T83" fmla="*/ 128 h 134"/>
                <a:gd name="T84" fmla="*/ 3 w 217"/>
                <a:gd name="T85" fmla="*/ 108 h 134"/>
                <a:gd name="T86" fmla="*/ 7 w 217"/>
                <a:gd name="T87" fmla="*/ 83 h 134"/>
                <a:gd name="T88" fmla="*/ 8 w 217"/>
                <a:gd name="T89" fmla="*/ 60 h 134"/>
                <a:gd name="T90" fmla="*/ 19 w 217"/>
                <a:gd name="T91" fmla="*/ 45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17" h="134">
                  <a:moveTo>
                    <a:pt x="19" y="45"/>
                  </a:moveTo>
                  <a:cubicBezTo>
                    <a:pt x="24" y="40"/>
                    <a:pt x="24" y="40"/>
                    <a:pt x="24" y="40"/>
                  </a:cubicBezTo>
                  <a:cubicBezTo>
                    <a:pt x="24" y="40"/>
                    <a:pt x="30" y="35"/>
                    <a:pt x="31" y="35"/>
                  </a:cubicBezTo>
                  <a:cubicBezTo>
                    <a:pt x="33" y="34"/>
                    <a:pt x="36" y="32"/>
                    <a:pt x="36" y="33"/>
                  </a:cubicBezTo>
                  <a:cubicBezTo>
                    <a:pt x="36" y="34"/>
                    <a:pt x="37" y="41"/>
                    <a:pt x="37" y="41"/>
                  </a:cubicBezTo>
                  <a:cubicBezTo>
                    <a:pt x="42" y="43"/>
                    <a:pt x="42" y="43"/>
                    <a:pt x="42" y="43"/>
                  </a:cubicBezTo>
                  <a:cubicBezTo>
                    <a:pt x="46" y="46"/>
                    <a:pt x="46" y="46"/>
                    <a:pt x="46" y="46"/>
                  </a:cubicBezTo>
                  <a:cubicBezTo>
                    <a:pt x="54" y="50"/>
                    <a:pt x="54" y="50"/>
                    <a:pt x="54" y="50"/>
                  </a:cubicBezTo>
                  <a:cubicBezTo>
                    <a:pt x="55" y="53"/>
                    <a:pt x="55" y="53"/>
                    <a:pt x="55" y="53"/>
                  </a:cubicBezTo>
                  <a:cubicBezTo>
                    <a:pt x="55" y="53"/>
                    <a:pt x="54" y="55"/>
                    <a:pt x="56" y="58"/>
                  </a:cubicBezTo>
                  <a:cubicBezTo>
                    <a:pt x="59" y="61"/>
                    <a:pt x="60" y="61"/>
                    <a:pt x="61" y="64"/>
                  </a:cubicBezTo>
                  <a:cubicBezTo>
                    <a:pt x="62" y="66"/>
                    <a:pt x="66" y="68"/>
                    <a:pt x="66" y="68"/>
                  </a:cubicBezTo>
                  <a:cubicBezTo>
                    <a:pt x="71" y="69"/>
                    <a:pt x="71" y="69"/>
                    <a:pt x="71" y="69"/>
                  </a:cubicBezTo>
                  <a:cubicBezTo>
                    <a:pt x="71" y="69"/>
                    <a:pt x="76" y="71"/>
                    <a:pt x="77" y="70"/>
                  </a:cubicBezTo>
                  <a:cubicBezTo>
                    <a:pt x="78" y="69"/>
                    <a:pt x="83" y="65"/>
                    <a:pt x="83" y="64"/>
                  </a:cubicBezTo>
                  <a:cubicBezTo>
                    <a:pt x="84" y="63"/>
                    <a:pt x="87" y="59"/>
                    <a:pt x="88" y="58"/>
                  </a:cubicBezTo>
                  <a:cubicBezTo>
                    <a:pt x="89" y="57"/>
                    <a:pt x="92" y="50"/>
                    <a:pt x="92" y="49"/>
                  </a:cubicBezTo>
                  <a:cubicBezTo>
                    <a:pt x="92" y="47"/>
                    <a:pt x="88" y="39"/>
                    <a:pt x="87" y="37"/>
                  </a:cubicBezTo>
                  <a:cubicBezTo>
                    <a:pt x="87" y="35"/>
                    <a:pt x="86" y="29"/>
                    <a:pt x="86" y="29"/>
                  </a:cubicBezTo>
                  <a:cubicBezTo>
                    <a:pt x="82" y="21"/>
                    <a:pt x="82" y="21"/>
                    <a:pt x="82" y="21"/>
                  </a:cubicBezTo>
                  <a:cubicBezTo>
                    <a:pt x="82" y="21"/>
                    <a:pt x="82" y="16"/>
                    <a:pt x="83" y="16"/>
                  </a:cubicBezTo>
                  <a:cubicBezTo>
                    <a:pt x="84" y="15"/>
                    <a:pt x="89" y="11"/>
                    <a:pt x="89" y="11"/>
                  </a:cubicBezTo>
                  <a:cubicBezTo>
                    <a:pt x="94" y="6"/>
                    <a:pt x="94" y="6"/>
                    <a:pt x="94" y="6"/>
                  </a:cubicBezTo>
                  <a:cubicBezTo>
                    <a:pt x="99" y="3"/>
                    <a:pt x="99" y="3"/>
                    <a:pt x="99" y="3"/>
                  </a:cubicBezTo>
                  <a:cubicBezTo>
                    <a:pt x="103" y="0"/>
                    <a:pt x="103" y="0"/>
                    <a:pt x="103" y="0"/>
                  </a:cubicBezTo>
                  <a:cubicBezTo>
                    <a:pt x="108" y="2"/>
                    <a:pt x="108" y="2"/>
                    <a:pt x="108" y="2"/>
                  </a:cubicBezTo>
                  <a:cubicBezTo>
                    <a:pt x="112" y="2"/>
                    <a:pt x="112" y="2"/>
                    <a:pt x="112" y="2"/>
                  </a:cubicBezTo>
                  <a:cubicBezTo>
                    <a:pt x="116" y="4"/>
                    <a:pt x="116" y="4"/>
                    <a:pt x="116" y="4"/>
                  </a:cubicBezTo>
                  <a:cubicBezTo>
                    <a:pt x="121" y="4"/>
                    <a:pt x="121" y="4"/>
                    <a:pt x="121" y="4"/>
                  </a:cubicBezTo>
                  <a:cubicBezTo>
                    <a:pt x="125" y="5"/>
                    <a:pt x="125" y="5"/>
                    <a:pt x="125" y="5"/>
                  </a:cubicBezTo>
                  <a:cubicBezTo>
                    <a:pt x="130" y="7"/>
                    <a:pt x="130" y="7"/>
                    <a:pt x="130" y="7"/>
                  </a:cubicBezTo>
                  <a:cubicBezTo>
                    <a:pt x="139" y="13"/>
                    <a:pt x="139" y="13"/>
                    <a:pt x="139" y="13"/>
                  </a:cubicBezTo>
                  <a:cubicBezTo>
                    <a:pt x="142" y="17"/>
                    <a:pt x="142" y="17"/>
                    <a:pt x="142" y="17"/>
                  </a:cubicBezTo>
                  <a:cubicBezTo>
                    <a:pt x="145" y="18"/>
                    <a:pt x="145" y="18"/>
                    <a:pt x="145" y="18"/>
                  </a:cubicBezTo>
                  <a:cubicBezTo>
                    <a:pt x="145" y="18"/>
                    <a:pt x="147" y="20"/>
                    <a:pt x="149" y="19"/>
                  </a:cubicBezTo>
                  <a:cubicBezTo>
                    <a:pt x="150" y="19"/>
                    <a:pt x="151" y="18"/>
                    <a:pt x="152" y="17"/>
                  </a:cubicBezTo>
                  <a:cubicBezTo>
                    <a:pt x="154" y="16"/>
                    <a:pt x="155" y="14"/>
                    <a:pt x="155" y="14"/>
                  </a:cubicBezTo>
                  <a:cubicBezTo>
                    <a:pt x="157" y="14"/>
                    <a:pt x="157" y="14"/>
                    <a:pt x="157" y="14"/>
                  </a:cubicBezTo>
                  <a:cubicBezTo>
                    <a:pt x="159" y="11"/>
                    <a:pt x="159" y="11"/>
                    <a:pt x="159" y="11"/>
                  </a:cubicBezTo>
                  <a:cubicBezTo>
                    <a:pt x="167" y="13"/>
                    <a:pt x="167" y="13"/>
                    <a:pt x="167" y="13"/>
                  </a:cubicBezTo>
                  <a:cubicBezTo>
                    <a:pt x="171" y="13"/>
                    <a:pt x="171" y="13"/>
                    <a:pt x="171" y="13"/>
                  </a:cubicBezTo>
                  <a:cubicBezTo>
                    <a:pt x="177" y="11"/>
                    <a:pt x="177" y="11"/>
                    <a:pt x="177" y="11"/>
                  </a:cubicBezTo>
                  <a:cubicBezTo>
                    <a:pt x="180" y="14"/>
                    <a:pt x="180" y="14"/>
                    <a:pt x="180" y="14"/>
                  </a:cubicBezTo>
                  <a:cubicBezTo>
                    <a:pt x="180" y="17"/>
                    <a:pt x="180" y="17"/>
                    <a:pt x="180" y="17"/>
                  </a:cubicBezTo>
                  <a:cubicBezTo>
                    <a:pt x="184" y="18"/>
                    <a:pt x="184" y="18"/>
                    <a:pt x="184" y="18"/>
                  </a:cubicBezTo>
                  <a:cubicBezTo>
                    <a:pt x="184" y="18"/>
                    <a:pt x="187" y="20"/>
                    <a:pt x="188" y="20"/>
                  </a:cubicBezTo>
                  <a:cubicBezTo>
                    <a:pt x="189" y="20"/>
                    <a:pt x="191" y="21"/>
                    <a:pt x="191" y="21"/>
                  </a:cubicBezTo>
                  <a:cubicBezTo>
                    <a:pt x="192" y="31"/>
                    <a:pt x="192" y="31"/>
                    <a:pt x="192" y="31"/>
                  </a:cubicBezTo>
                  <a:cubicBezTo>
                    <a:pt x="190" y="34"/>
                    <a:pt x="190" y="34"/>
                    <a:pt x="190" y="34"/>
                  </a:cubicBezTo>
                  <a:cubicBezTo>
                    <a:pt x="192" y="42"/>
                    <a:pt x="192" y="42"/>
                    <a:pt x="192" y="42"/>
                  </a:cubicBezTo>
                  <a:cubicBezTo>
                    <a:pt x="192" y="46"/>
                    <a:pt x="192" y="46"/>
                    <a:pt x="192" y="46"/>
                  </a:cubicBezTo>
                  <a:cubicBezTo>
                    <a:pt x="196" y="43"/>
                    <a:pt x="196" y="43"/>
                    <a:pt x="196" y="43"/>
                  </a:cubicBezTo>
                  <a:cubicBezTo>
                    <a:pt x="200" y="46"/>
                    <a:pt x="200" y="46"/>
                    <a:pt x="200" y="46"/>
                  </a:cubicBezTo>
                  <a:cubicBezTo>
                    <a:pt x="198" y="49"/>
                    <a:pt x="198" y="49"/>
                    <a:pt x="198" y="49"/>
                  </a:cubicBezTo>
                  <a:cubicBezTo>
                    <a:pt x="203" y="53"/>
                    <a:pt x="203" y="53"/>
                    <a:pt x="203" y="53"/>
                  </a:cubicBezTo>
                  <a:cubicBezTo>
                    <a:pt x="207" y="55"/>
                    <a:pt x="207" y="55"/>
                    <a:pt x="207" y="55"/>
                  </a:cubicBezTo>
                  <a:cubicBezTo>
                    <a:pt x="206" y="58"/>
                    <a:pt x="206" y="58"/>
                    <a:pt x="206" y="58"/>
                  </a:cubicBezTo>
                  <a:cubicBezTo>
                    <a:pt x="206" y="58"/>
                    <a:pt x="207" y="59"/>
                    <a:pt x="208" y="59"/>
                  </a:cubicBezTo>
                  <a:cubicBezTo>
                    <a:pt x="209" y="60"/>
                    <a:pt x="211" y="61"/>
                    <a:pt x="211" y="61"/>
                  </a:cubicBezTo>
                  <a:cubicBezTo>
                    <a:pt x="211" y="61"/>
                    <a:pt x="212" y="64"/>
                    <a:pt x="212" y="66"/>
                  </a:cubicBezTo>
                  <a:cubicBezTo>
                    <a:pt x="213" y="67"/>
                    <a:pt x="217" y="70"/>
                    <a:pt x="217" y="70"/>
                  </a:cubicBezTo>
                  <a:cubicBezTo>
                    <a:pt x="216" y="75"/>
                    <a:pt x="216" y="75"/>
                    <a:pt x="216" y="75"/>
                  </a:cubicBezTo>
                  <a:cubicBezTo>
                    <a:pt x="216" y="75"/>
                    <a:pt x="216" y="77"/>
                    <a:pt x="216" y="78"/>
                  </a:cubicBezTo>
                  <a:cubicBezTo>
                    <a:pt x="216" y="79"/>
                    <a:pt x="216" y="80"/>
                    <a:pt x="216" y="81"/>
                  </a:cubicBezTo>
                  <a:cubicBezTo>
                    <a:pt x="216" y="80"/>
                    <a:pt x="216" y="80"/>
                    <a:pt x="216" y="80"/>
                  </a:cubicBezTo>
                  <a:cubicBezTo>
                    <a:pt x="211" y="83"/>
                    <a:pt x="211" y="83"/>
                    <a:pt x="211" y="83"/>
                  </a:cubicBezTo>
                  <a:cubicBezTo>
                    <a:pt x="210" y="90"/>
                    <a:pt x="210" y="90"/>
                    <a:pt x="210" y="90"/>
                  </a:cubicBezTo>
                  <a:cubicBezTo>
                    <a:pt x="205" y="95"/>
                    <a:pt x="205" y="95"/>
                    <a:pt x="205" y="95"/>
                  </a:cubicBezTo>
                  <a:cubicBezTo>
                    <a:pt x="207" y="100"/>
                    <a:pt x="207" y="100"/>
                    <a:pt x="207" y="100"/>
                  </a:cubicBezTo>
                  <a:cubicBezTo>
                    <a:pt x="205" y="103"/>
                    <a:pt x="205" y="103"/>
                    <a:pt x="205" y="103"/>
                  </a:cubicBezTo>
                  <a:cubicBezTo>
                    <a:pt x="197" y="103"/>
                    <a:pt x="197" y="103"/>
                    <a:pt x="197" y="103"/>
                  </a:cubicBezTo>
                  <a:cubicBezTo>
                    <a:pt x="197" y="103"/>
                    <a:pt x="196" y="103"/>
                    <a:pt x="192" y="103"/>
                  </a:cubicBezTo>
                  <a:cubicBezTo>
                    <a:pt x="188" y="103"/>
                    <a:pt x="189" y="103"/>
                    <a:pt x="189" y="103"/>
                  </a:cubicBezTo>
                  <a:cubicBezTo>
                    <a:pt x="186" y="106"/>
                    <a:pt x="186" y="106"/>
                    <a:pt x="186" y="106"/>
                  </a:cubicBezTo>
                  <a:cubicBezTo>
                    <a:pt x="185" y="112"/>
                    <a:pt x="185" y="112"/>
                    <a:pt x="185" y="112"/>
                  </a:cubicBezTo>
                  <a:cubicBezTo>
                    <a:pt x="185" y="112"/>
                    <a:pt x="183" y="112"/>
                    <a:pt x="179" y="113"/>
                  </a:cubicBezTo>
                  <a:cubicBezTo>
                    <a:pt x="177" y="114"/>
                    <a:pt x="177" y="115"/>
                    <a:pt x="177" y="115"/>
                  </a:cubicBezTo>
                  <a:cubicBezTo>
                    <a:pt x="177" y="115"/>
                    <a:pt x="177" y="115"/>
                    <a:pt x="177" y="115"/>
                  </a:cubicBezTo>
                  <a:cubicBezTo>
                    <a:pt x="174" y="115"/>
                    <a:pt x="174" y="115"/>
                    <a:pt x="174" y="115"/>
                  </a:cubicBezTo>
                  <a:cubicBezTo>
                    <a:pt x="169" y="114"/>
                    <a:pt x="169" y="114"/>
                    <a:pt x="169" y="114"/>
                  </a:cubicBezTo>
                  <a:cubicBezTo>
                    <a:pt x="165" y="114"/>
                    <a:pt x="165" y="114"/>
                    <a:pt x="165" y="114"/>
                  </a:cubicBezTo>
                  <a:cubicBezTo>
                    <a:pt x="163" y="110"/>
                    <a:pt x="163" y="110"/>
                    <a:pt x="163" y="110"/>
                  </a:cubicBezTo>
                  <a:cubicBezTo>
                    <a:pt x="160" y="109"/>
                    <a:pt x="160" y="109"/>
                    <a:pt x="160" y="109"/>
                  </a:cubicBezTo>
                  <a:cubicBezTo>
                    <a:pt x="157" y="105"/>
                    <a:pt x="157" y="105"/>
                    <a:pt x="157" y="105"/>
                  </a:cubicBezTo>
                  <a:cubicBezTo>
                    <a:pt x="153" y="104"/>
                    <a:pt x="153" y="104"/>
                    <a:pt x="153" y="104"/>
                  </a:cubicBezTo>
                  <a:cubicBezTo>
                    <a:pt x="151" y="101"/>
                    <a:pt x="151" y="101"/>
                    <a:pt x="151" y="101"/>
                  </a:cubicBezTo>
                  <a:cubicBezTo>
                    <a:pt x="146" y="101"/>
                    <a:pt x="146" y="101"/>
                    <a:pt x="146" y="101"/>
                  </a:cubicBezTo>
                  <a:cubicBezTo>
                    <a:pt x="143" y="99"/>
                    <a:pt x="143" y="99"/>
                    <a:pt x="143" y="99"/>
                  </a:cubicBezTo>
                  <a:cubicBezTo>
                    <a:pt x="142" y="97"/>
                    <a:pt x="142" y="97"/>
                    <a:pt x="142" y="97"/>
                  </a:cubicBezTo>
                  <a:cubicBezTo>
                    <a:pt x="139" y="97"/>
                    <a:pt x="139" y="97"/>
                    <a:pt x="139" y="97"/>
                  </a:cubicBezTo>
                  <a:cubicBezTo>
                    <a:pt x="135" y="98"/>
                    <a:pt x="135" y="98"/>
                    <a:pt x="135" y="98"/>
                  </a:cubicBezTo>
                  <a:cubicBezTo>
                    <a:pt x="128" y="100"/>
                    <a:pt x="128" y="100"/>
                    <a:pt x="128" y="100"/>
                  </a:cubicBezTo>
                  <a:cubicBezTo>
                    <a:pt x="124" y="97"/>
                    <a:pt x="124" y="97"/>
                    <a:pt x="124" y="97"/>
                  </a:cubicBezTo>
                  <a:cubicBezTo>
                    <a:pt x="123" y="96"/>
                    <a:pt x="123" y="96"/>
                    <a:pt x="123" y="96"/>
                  </a:cubicBezTo>
                  <a:cubicBezTo>
                    <a:pt x="119" y="93"/>
                    <a:pt x="119" y="93"/>
                    <a:pt x="119" y="93"/>
                  </a:cubicBezTo>
                  <a:cubicBezTo>
                    <a:pt x="117" y="87"/>
                    <a:pt x="117" y="87"/>
                    <a:pt x="117" y="87"/>
                  </a:cubicBezTo>
                  <a:cubicBezTo>
                    <a:pt x="117" y="87"/>
                    <a:pt x="113" y="90"/>
                    <a:pt x="112" y="90"/>
                  </a:cubicBezTo>
                  <a:cubicBezTo>
                    <a:pt x="112" y="90"/>
                    <a:pt x="109" y="95"/>
                    <a:pt x="109" y="95"/>
                  </a:cubicBezTo>
                  <a:cubicBezTo>
                    <a:pt x="108" y="99"/>
                    <a:pt x="108" y="99"/>
                    <a:pt x="108" y="99"/>
                  </a:cubicBezTo>
                  <a:cubicBezTo>
                    <a:pt x="102" y="97"/>
                    <a:pt x="102" y="97"/>
                    <a:pt x="102" y="97"/>
                  </a:cubicBezTo>
                  <a:cubicBezTo>
                    <a:pt x="102" y="97"/>
                    <a:pt x="99" y="101"/>
                    <a:pt x="99" y="102"/>
                  </a:cubicBezTo>
                  <a:cubicBezTo>
                    <a:pt x="98" y="102"/>
                    <a:pt x="94" y="100"/>
                    <a:pt x="94" y="100"/>
                  </a:cubicBezTo>
                  <a:cubicBezTo>
                    <a:pt x="88" y="100"/>
                    <a:pt x="88" y="100"/>
                    <a:pt x="88" y="100"/>
                  </a:cubicBezTo>
                  <a:cubicBezTo>
                    <a:pt x="88" y="100"/>
                    <a:pt x="82" y="100"/>
                    <a:pt x="81" y="99"/>
                  </a:cubicBezTo>
                  <a:cubicBezTo>
                    <a:pt x="80" y="99"/>
                    <a:pt x="80" y="100"/>
                    <a:pt x="80" y="100"/>
                  </a:cubicBezTo>
                  <a:cubicBezTo>
                    <a:pt x="75" y="101"/>
                    <a:pt x="75" y="101"/>
                    <a:pt x="75" y="101"/>
                  </a:cubicBezTo>
                  <a:cubicBezTo>
                    <a:pt x="69" y="102"/>
                    <a:pt x="69" y="102"/>
                    <a:pt x="69" y="102"/>
                  </a:cubicBezTo>
                  <a:cubicBezTo>
                    <a:pt x="69" y="102"/>
                    <a:pt x="68" y="106"/>
                    <a:pt x="67" y="107"/>
                  </a:cubicBezTo>
                  <a:cubicBezTo>
                    <a:pt x="66" y="107"/>
                    <a:pt x="63" y="104"/>
                    <a:pt x="62" y="103"/>
                  </a:cubicBezTo>
                  <a:cubicBezTo>
                    <a:pt x="62" y="102"/>
                    <a:pt x="59" y="101"/>
                    <a:pt x="59" y="101"/>
                  </a:cubicBezTo>
                  <a:cubicBezTo>
                    <a:pt x="55" y="104"/>
                    <a:pt x="55" y="104"/>
                    <a:pt x="55" y="104"/>
                  </a:cubicBezTo>
                  <a:cubicBezTo>
                    <a:pt x="55" y="104"/>
                    <a:pt x="48" y="105"/>
                    <a:pt x="47" y="105"/>
                  </a:cubicBezTo>
                  <a:cubicBezTo>
                    <a:pt x="46" y="105"/>
                    <a:pt x="41" y="107"/>
                    <a:pt x="41" y="107"/>
                  </a:cubicBezTo>
                  <a:cubicBezTo>
                    <a:pt x="34" y="106"/>
                    <a:pt x="34" y="106"/>
                    <a:pt x="34" y="106"/>
                  </a:cubicBezTo>
                  <a:cubicBezTo>
                    <a:pt x="31" y="109"/>
                    <a:pt x="31" y="109"/>
                    <a:pt x="31" y="109"/>
                  </a:cubicBezTo>
                  <a:cubicBezTo>
                    <a:pt x="25" y="113"/>
                    <a:pt x="25" y="113"/>
                    <a:pt x="25" y="113"/>
                  </a:cubicBezTo>
                  <a:cubicBezTo>
                    <a:pt x="21" y="113"/>
                    <a:pt x="21" y="113"/>
                    <a:pt x="21" y="113"/>
                  </a:cubicBezTo>
                  <a:cubicBezTo>
                    <a:pt x="19" y="118"/>
                    <a:pt x="19" y="118"/>
                    <a:pt x="19" y="118"/>
                  </a:cubicBezTo>
                  <a:cubicBezTo>
                    <a:pt x="15" y="120"/>
                    <a:pt x="15" y="120"/>
                    <a:pt x="15" y="120"/>
                  </a:cubicBezTo>
                  <a:cubicBezTo>
                    <a:pt x="14" y="122"/>
                    <a:pt x="14" y="122"/>
                    <a:pt x="14" y="122"/>
                  </a:cubicBezTo>
                  <a:cubicBezTo>
                    <a:pt x="13" y="128"/>
                    <a:pt x="13" y="128"/>
                    <a:pt x="13" y="128"/>
                  </a:cubicBezTo>
                  <a:cubicBezTo>
                    <a:pt x="13" y="128"/>
                    <a:pt x="10" y="129"/>
                    <a:pt x="8" y="129"/>
                  </a:cubicBezTo>
                  <a:cubicBezTo>
                    <a:pt x="7" y="130"/>
                    <a:pt x="9" y="131"/>
                    <a:pt x="9" y="131"/>
                  </a:cubicBezTo>
                  <a:cubicBezTo>
                    <a:pt x="8" y="134"/>
                    <a:pt x="8" y="134"/>
                    <a:pt x="8" y="134"/>
                  </a:cubicBezTo>
                  <a:cubicBezTo>
                    <a:pt x="8" y="134"/>
                    <a:pt x="7" y="133"/>
                    <a:pt x="7" y="133"/>
                  </a:cubicBezTo>
                  <a:cubicBezTo>
                    <a:pt x="7" y="133"/>
                    <a:pt x="6" y="130"/>
                    <a:pt x="5" y="128"/>
                  </a:cubicBezTo>
                  <a:cubicBezTo>
                    <a:pt x="3" y="126"/>
                    <a:pt x="1" y="117"/>
                    <a:pt x="1" y="117"/>
                  </a:cubicBezTo>
                  <a:cubicBezTo>
                    <a:pt x="3" y="113"/>
                    <a:pt x="3" y="113"/>
                    <a:pt x="3" y="113"/>
                  </a:cubicBezTo>
                  <a:cubicBezTo>
                    <a:pt x="3" y="113"/>
                    <a:pt x="3" y="109"/>
                    <a:pt x="3" y="108"/>
                  </a:cubicBezTo>
                  <a:cubicBezTo>
                    <a:pt x="2" y="106"/>
                    <a:pt x="1" y="97"/>
                    <a:pt x="1" y="97"/>
                  </a:cubicBezTo>
                  <a:cubicBezTo>
                    <a:pt x="1" y="97"/>
                    <a:pt x="0" y="93"/>
                    <a:pt x="0" y="92"/>
                  </a:cubicBezTo>
                  <a:cubicBezTo>
                    <a:pt x="0" y="91"/>
                    <a:pt x="7" y="83"/>
                    <a:pt x="7" y="83"/>
                  </a:cubicBezTo>
                  <a:cubicBezTo>
                    <a:pt x="7" y="82"/>
                    <a:pt x="8" y="74"/>
                    <a:pt x="8" y="74"/>
                  </a:cubicBezTo>
                  <a:cubicBezTo>
                    <a:pt x="6" y="68"/>
                    <a:pt x="6" y="68"/>
                    <a:pt x="6" y="68"/>
                  </a:cubicBezTo>
                  <a:cubicBezTo>
                    <a:pt x="8" y="60"/>
                    <a:pt x="8" y="60"/>
                    <a:pt x="8" y="60"/>
                  </a:cubicBezTo>
                  <a:cubicBezTo>
                    <a:pt x="10" y="51"/>
                    <a:pt x="10" y="51"/>
                    <a:pt x="10" y="51"/>
                  </a:cubicBezTo>
                  <a:cubicBezTo>
                    <a:pt x="10" y="51"/>
                    <a:pt x="11" y="47"/>
                    <a:pt x="12" y="47"/>
                  </a:cubicBezTo>
                  <a:cubicBezTo>
                    <a:pt x="13" y="46"/>
                    <a:pt x="19" y="45"/>
                    <a:pt x="19" y="45"/>
                  </a:cubicBezTo>
                  <a:close/>
                </a:path>
              </a:pathLst>
            </a:custGeom>
            <a:grpFill/>
            <a:ln w="38100" cap="rnd" cmpd="sng">
              <a:solidFill>
                <a:schemeClr val="bg1"/>
              </a:solidFill>
              <a:prstDash val="solid"/>
              <a:round/>
            </a:ln>
          </p:spPr>
          <p:txBody>
            <a:bodyPr vert="horz" wrap="square" lIns="91440" tIns="45720" rIns="91440" bIns="45720" numCol="1" anchor="t" anchorCtr="0" compatLnSpc="1"/>
            <a:lstStyle/>
            <a:p>
              <a:endParaRPr lang="en-US" dirty="0">
                <a:latin typeface="Calibri Light" panose="020F0302020204030204"/>
              </a:endParaRPr>
            </a:p>
          </p:txBody>
        </p:sp>
        <p:sp>
          <p:nvSpPr>
            <p:cNvPr id="113" name="Freeform 61"/>
            <p:cNvSpPr>
              <a:spLocks noEditPoints="1"/>
            </p:cNvSpPr>
            <p:nvPr/>
          </p:nvSpPr>
          <p:spPr bwMode="auto">
            <a:xfrm>
              <a:off x="5535002" y="3399175"/>
              <a:ext cx="359514" cy="307906"/>
            </a:xfrm>
            <a:custGeom>
              <a:avLst/>
              <a:gdLst>
                <a:gd name="T0" fmla="*/ 132 w 158"/>
                <a:gd name="T1" fmla="*/ 9 h 139"/>
                <a:gd name="T2" fmla="*/ 138 w 158"/>
                <a:gd name="T3" fmla="*/ 25 h 139"/>
                <a:gd name="T4" fmla="*/ 135 w 158"/>
                <a:gd name="T5" fmla="*/ 42 h 139"/>
                <a:gd name="T6" fmla="*/ 151 w 158"/>
                <a:gd name="T7" fmla="*/ 49 h 139"/>
                <a:gd name="T8" fmla="*/ 152 w 158"/>
                <a:gd name="T9" fmla="*/ 59 h 139"/>
                <a:gd name="T10" fmla="*/ 149 w 158"/>
                <a:gd name="T11" fmla="*/ 65 h 139"/>
                <a:gd name="T12" fmla="*/ 151 w 158"/>
                <a:gd name="T13" fmla="*/ 79 h 139"/>
                <a:gd name="T14" fmla="*/ 141 w 158"/>
                <a:gd name="T15" fmla="*/ 85 h 139"/>
                <a:gd name="T16" fmla="*/ 135 w 158"/>
                <a:gd name="T17" fmla="*/ 87 h 139"/>
                <a:gd name="T18" fmla="*/ 140 w 158"/>
                <a:gd name="T19" fmla="*/ 93 h 139"/>
                <a:gd name="T20" fmla="*/ 138 w 158"/>
                <a:gd name="T21" fmla="*/ 97 h 139"/>
                <a:gd name="T22" fmla="*/ 129 w 158"/>
                <a:gd name="T23" fmla="*/ 103 h 139"/>
                <a:gd name="T24" fmla="*/ 121 w 158"/>
                <a:gd name="T25" fmla="*/ 115 h 139"/>
                <a:gd name="T26" fmla="*/ 125 w 158"/>
                <a:gd name="T27" fmla="*/ 129 h 139"/>
                <a:gd name="T28" fmla="*/ 126 w 158"/>
                <a:gd name="T29" fmla="*/ 137 h 139"/>
                <a:gd name="T30" fmla="*/ 118 w 158"/>
                <a:gd name="T31" fmla="*/ 139 h 139"/>
                <a:gd name="T32" fmla="*/ 114 w 158"/>
                <a:gd name="T33" fmla="*/ 138 h 139"/>
                <a:gd name="T34" fmla="*/ 113 w 158"/>
                <a:gd name="T35" fmla="*/ 137 h 139"/>
                <a:gd name="T36" fmla="*/ 113 w 158"/>
                <a:gd name="T37" fmla="*/ 137 h 139"/>
                <a:gd name="T38" fmla="*/ 113 w 158"/>
                <a:gd name="T39" fmla="*/ 137 h 139"/>
                <a:gd name="T40" fmla="*/ 112 w 158"/>
                <a:gd name="T41" fmla="*/ 137 h 139"/>
                <a:gd name="T42" fmla="*/ 99 w 158"/>
                <a:gd name="T43" fmla="*/ 129 h 139"/>
                <a:gd name="T44" fmla="*/ 87 w 158"/>
                <a:gd name="T45" fmla="*/ 116 h 139"/>
                <a:gd name="T46" fmla="*/ 68 w 158"/>
                <a:gd name="T47" fmla="*/ 100 h 139"/>
                <a:gd name="T48" fmla="*/ 56 w 158"/>
                <a:gd name="T49" fmla="*/ 89 h 139"/>
                <a:gd name="T50" fmla="*/ 43 w 158"/>
                <a:gd name="T51" fmla="*/ 79 h 139"/>
                <a:gd name="T52" fmla="*/ 31 w 158"/>
                <a:gd name="T53" fmla="*/ 68 h 139"/>
                <a:gd name="T54" fmla="*/ 23 w 158"/>
                <a:gd name="T55" fmla="*/ 54 h 139"/>
                <a:gd name="T56" fmla="*/ 14 w 158"/>
                <a:gd name="T57" fmla="*/ 43 h 139"/>
                <a:gd name="T58" fmla="*/ 5 w 158"/>
                <a:gd name="T59" fmla="*/ 36 h 139"/>
                <a:gd name="T60" fmla="*/ 1 w 158"/>
                <a:gd name="T61" fmla="*/ 20 h 139"/>
                <a:gd name="T62" fmla="*/ 2 w 158"/>
                <a:gd name="T63" fmla="*/ 10 h 139"/>
                <a:gd name="T64" fmla="*/ 8 w 158"/>
                <a:gd name="T65" fmla="*/ 7 h 139"/>
                <a:gd name="T66" fmla="*/ 23 w 158"/>
                <a:gd name="T67" fmla="*/ 13 h 139"/>
                <a:gd name="T68" fmla="*/ 35 w 158"/>
                <a:gd name="T69" fmla="*/ 4 h 139"/>
                <a:gd name="T70" fmla="*/ 48 w 158"/>
                <a:gd name="T71" fmla="*/ 2 h 139"/>
                <a:gd name="T72" fmla="*/ 61 w 158"/>
                <a:gd name="T73" fmla="*/ 4 h 139"/>
                <a:gd name="T74" fmla="*/ 80 w 158"/>
                <a:gd name="T75" fmla="*/ 6 h 139"/>
                <a:gd name="T76" fmla="*/ 90 w 158"/>
                <a:gd name="T77" fmla="*/ 3 h 139"/>
                <a:gd name="T78" fmla="*/ 97 w 158"/>
                <a:gd name="T79" fmla="*/ 2 h 139"/>
                <a:gd name="T80" fmla="*/ 98 w 158"/>
                <a:gd name="T81" fmla="*/ 2 h 139"/>
                <a:gd name="T82" fmla="*/ 98 w 158"/>
                <a:gd name="T83" fmla="*/ 2 h 139"/>
                <a:gd name="T84" fmla="*/ 99 w 158"/>
                <a:gd name="T85" fmla="*/ 2 h 139"/>
                <a:gd name="T86" fmla="*/ 99 w 158"/>
                <a:gd name="T87" fmla="*/ 2 h 139"/>
                <a:gd name="T88" fmla="*/ 99 w 158"/>
                <a:gd name="T89" fmla="*/ 2 h 139"/>
                <a:gd name="T90" fmla="*/ 100 w 158"/>
                <a:gd name="T91" fmla="*/ 1 h 139"/>
                <a:gd name="T92" fmla="*/ 100 w 158"/>
                <a:gd name="T93" fmla="*/ 1 h 139"/>
                <a:gd name="T94" fmla="*/ 100 w 158"/>
                <a:gd name="T95" fmla="*/ 1 h 139"/>
                <a:gd name="T96" fmla="*/ 100 w 158"/>
                <a:gd name="T97" fmla="*/ 1 h 139"/>
                <a:gd name="T98" fmla="*/ 100 w 158"/>
                <a:gd name="T99" fmla="*/ 1 h 139"/>
                <a:gd name="T100" fmla="*/ 103 w 158"/>
                <a:gd name="T101" fmla="*/ 4 h 139"/>
                <a:gd name="T102" fmla="*/ 117 w 158"/>
                <a:gd name="T103" fmla="*/ 8 h 139"/>
                <a:gd name="T104" fmla="*/ 130 w 158"/>
                <a:gd name="T105" fmla="*/ 12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58" h="139">
                  <a:moveTo>
                    <a:pt x="145" y="83"/>
                  </a:moveTo>
                  <a:cubicBezTo>
                    <a:pt x="146" y="83"/>
                    <a:pt x="146" y="83"/>
                    <a:pt x="146" y="83"/>
                  </a:cubicBezTo>
                  <a:cubicBezTo>
                    <a:pt x="146" y="83"/>
                    <a:pt x="146" y="83"/>
                    <a:pt x="146" y="83"/>
                  </a:cubicBezTo>
                  <a:cubicBezTo>
                    <a:pt x="145" y="83"/>
                    <a:pt x="145" y="83"/>
                    <a:pt x="145" y="83"/>
                  </a:cubicBezTo>
                  <a:close/>
                  <a:moveTo>
                    <a:pt x="132" y="9"/>
                  </a:moveTo>
                  <a:cubicBezTo>
                    <a:pt x="132" y="9"/>
                    <a:pt x="132" y="9"/>
                    <a:pt x="132" y="9"/>
                  </a:cubicBezTo>
                  <a:cubicBezTo>
                    <a:pt x="138" y="10"/>
                    <a:pt x="138" y="10"/>
                    <a:pt x="138" y="10"/>
                  </a:cubicBezTo>
                  <a:cubicBezTo>
                    <a:pt x="141" y="11"/>
                    <a:pt x="141" y="11"/>
                    <a:pt x="141" y="11"/>
                  </a:cubicBezTo>
                  <a:cubicBezTo>
                    <a:pt x="141" y="14"/>
                    <a:pt x="141" y="14"/>
                    <a:pt x="141" y="14"/>
                  </a:cubicBezTo>
                  <a:cubicBezTo>
                    <a:pt x="141" y="18"/>
                    <a:pt x="141" y="18"/>
                    <a:pt x="141" y="18"/>
                  </a:cubicBezTo>
                  <a:cubicBezTo>
                    <a:pt x="141" y="21"/>
                    <a:pt x="141" y="21"/>
                    <a:pt x="141" y="21"/>
                  </a:cubicBezTo>
                  <a:cubicBezTo>
                    <a:pt x="138" y="25"/>
                    <a:pt x="138" y="25"/>
                    <a:pt x="138" y="25"/>
                  </a:cubicBezTo>
                  <a:cubicBezTo>
                    <a:pt x="138" y="25"/>
                    <a:pt x="137" y="28"/>
                    <a:pt x="137" y="28"/>
                  </a:cubicBezTo>
                  <a:cubicBezTo>
                    <a:pt x="137" y="29"/>
                    <a:pt x="136" y="31"/>
                    <a:pt x="136" y="31"/>
                  </a:cubicBezTo>
                  <a:cubicBezTo>
                    <a:pt x="136" y="31"/>
                    <a:pt x="134" y="30"/>
                    <a:pt x="135" y="33"/>
                  </a:cubicBezTo>
                  <a:cubicBezTo>
                    <a:pt x="135" y="36"/>
                    <a:pt x="136" y="35"/>
                    <a:pt x="136" y="36"/>
                  </a:cubicBezTo>
                  <a:cubicBezTo>
                    <a:pt x="136" y="37"/>
                    <a:pt x="136" y="39"/>
                    <a:pt x="136" y="40"/>
                  </a:cubicBezTo>
                  <a:cubicBezTo>
                    <a:pt x="135" y="41"/>
                    <a:pt x="136" y="41"/>
                    <a:pt x="135" y="42"/>
                  </a:cubicBezTo>
                  <a:cubicBezTo>
                    <a:pt x="135" y="43"/>
                    <a:pt x="137" y="44"/>
                    <a:pt x="139" y="44"/>
                  </a:cubicBezTo>
                  <a:cubicBezTo>
                    <a:pt x="141" y="45"/>
                    <a:pt x="141" y="44"/>
                    <a:pt x="142" y="44"/>
                  </a:cubicBezTo>
                  <a:cubicBezTo>
                    <a:pt x="143" y="44"/>
                    <a:pt x="144" y="45"/>
                    <a:pt x="145" y="45"/>
                  </a:cubicBezTo>
                  <a:cubicBezTo>
                    <a:pt x="146" y="46"/>
                    <a:pt x="146" y="46"/>
                    <a:pt x="146" y="47"/>
                  </a:cubicBezTo>
                  <a:cubicBezTo>
                    <a:pt x="147" y="48"/>
                    <a:pt x="148" y="49"/>
                    <a:pt x="149" y="50"/>
                  </a:cubicBezTo>
                  <a:cubicBezTo>
                    <a:pt x="150" y="50"/>
                    <a:pt x="150" y="49"/>
                    <a:pt x="151" y="49"/>
                  </a:cubicBezTo>
                  <a:cubicBezTo>
                    <a:pt x="151" y="50"/>
                    <a:pt x="152" y="51"/>
                    <a:pt x="153" y="51"/>
                  </a:cubicBezTo>
                  <a:cubicBezTo>
                    <a:pt x="153" y="52"/>
                    <a:pt x="154" y="53"/>
                    <a:pt x="155" y="53"/>
                  </a:cubicBezTo>
                  <a:cubicBezTo>
                    <a:pt x="155" y="53"/>
                    <a:pt x="157" y="54"/>
                    <a:pt x="157" y="54"/>
                  </a:cubicBezTo>
                  <a:cubicBezTo>
                    <a:pt x="158" y="55"/>
                    <a:pt x="157" y="56"/>
                    <a:pt x="157" y="56"/>
                  </a:cubicBezTo>
                  <a:cubicBezTo>
                    <a:pt x="156" y="56"/>
                    <a:pt x="156" y="58"/>
                    <a:pt x="155" y="58"/>
                  </a:cubicBezTo>
                  <a:cubicBezTo>
                    <a:pt x="155" y="58"/>
                    <a:pt x="152" y="59"/>
                    <a:pt x="152" y="59"/>
                  </a:cubicBezTo>
                  <a:cubicBezTo>
                    <a:pt x="151" y="59"/>
                    <a:pt x="150" y="59"/>
                    <a:pt x="149" y="59"/>
                  </a:cubicBezTo>
                  <a:cubicBezTo>
                    <a:pt x="148" y="59"/>
                    <a:pt x="147" y="59"/>
                    <a:pt x="146" y="58"/>
                  </a:cubicBezTo>
                  <a:cubicBezTo>
                    <a:pt x="145" y="58"/>
                    <a:pt x="145" y="58"/>
                    <a:pt x="144" y="58"/>
                  </a:cubicBezTo>
                  <a:cubicBezTo>
                    <a:pt x="144" y="59"/>
                    <a:pt x="144" y="61"/>
                    <a:pt x="144" y="61"/>
                  </a:cubicBezTo>
                  <a:cubicBezTo>
                    <a:pt x="144" y="61"/>
                    <a:pt x="145" y="62"/>
                    <a:pt x="146" y="63"/>
                  </a:cubicBezTo>
                  <a:cubicBezTo>
                    <a:pt x="146" y="63"/>
                    <a:pt x="148" y="65"/>
                    <a:pt x="149" y="65"/>
                  </a:cubicBezTo>
                  <a:cubicBezTo>
                    <a:pt x="149" y="65"/>
                    <a:pt x="150" y="66"/>
                    <a:pt x="151" y="67"/>
                  </a:cubicBezTo>
                  <a:cubicBezTo>
                    <a:pt x="152" y="69"/>
                    <a:pt x="152" y="70"/>
                    <a:pt x="152" y="70"/>
                  </a:cubicBezTo>
                  <a:cubicBezTo>
                    <a:pt x="157" y="74"/>
                    <a:pt x="157" y="74"/>
                    <a:pt x="157" y="74"/>
                  </a:cubicBezTo>
                  <a:cubicBezTo>
                    <a:pt x="157" y="74"/>
                    <a:pt x="157" y="75"/>
                    <a:pt x="157" y="78"/>
                  </a:cubicBezTo>
                  <a:cubicBezTo>
                    <a:pt x="157" y="82"/>
                    <a:pt x="156" y="80"/>
                    <a:pt x="155" y="80"/>
                  </a:cubicBezTo>
                  <a:cubicBezTo>
                    <a:pt x="154" y="80"/>
                    <a:pt x="153" y="80"/>
                    <a:pt x="151" y="79"/>
                  </a:cubicBezTo>
                  <a:cubicBezTo>
                    <a:pt x="150" y="79"/>
                    <a:pt x="150" y="79"/>
                    <a:pt x="150" y="79"/>
                  </a:cubicBezTo>
                  <a:cubicBezTo>
                    <a:pt x="148" y="82"/>
                    <a:pt x="148" y="82"/>
                    <a:pt x="148" y="82"/>
                  </a:cubicBezTo>
                  <a:cubicBezTo>
                    <a:pt x="148" y="82"/>
                    <a:pt x="146" y="82"/>
                    <a:pt x="145" y="83"/>
                  </a:cubicBezTo>
                  <a:cubicBezTo>
                    <a:pt x="144" y="83"/>
                    <a:pt x="144" y="83"/>
                    <a:pt x="144" y="83"/>
                  </a:cubicBezTo>
                  <a:cubicBezTo>
                    <a:pt x="144" y="83"/>
                    <a:pt x="142" y="84"/>
                    <a:pt x="142" y="84"/>
                  </a:cubicBezTo>
                  <a:cubicBezTo>
                    <a:pt x="142" y="84"/>
                    <a:pt x="141" y="85"/>
                    <a:pt x="141" y="85"/>
                  </a:cubicBezTo>
                  <a:cubicBezTo>
                    <a:pt x="140" y="85"/>
                    <a:pt x="140" y="85"/>
                    <a:pt x="140" y="85"/>
                  </a:cubicBezTo>
                  <a:cubicBezTo>
                    <a:pt x="139" y="84"/>
                    <a:pt x="139" y="84"/>
                    <a:pt x="139" y="84"/>
                  </a:cubicBezTo>
                  <a:cubicBezTo>
                    <a:pt x="138" y="83"/>
                    <a:pt x="138" y="83"/>
                    <a:pt x="138" y="83"/>
                  </a:cubicBezTo>
                  <a:cubicBezTo>
                    <a:pt x="136" y="85"/>
                    <a:pt x="136" y="85"/>
                    <a:pt x="136" y="85"/>
                  </a:cubicBezTo>
                  <a:cubicBezTo>
                    <a:pt x="135" y="86"/>
                    <a:pt x="135" y="86"/>
                    <a:pt x="135" y="86"/>
                  </a:cubicBezTo>
                  <a:cubicBezTo>
                    <a:pt x="135" y="86"/>
                    <a:pt x="135" y="87"/>
                    <a:pt x="135" y="87"/>
                  </a:cubicBezTo>
                  <a:cubicBezTo>
                    <a:pt x="135" y="87"/>
                    <a:pt x="137" y="87"/>
                    <a:pt x="137" y="87"/>
                  </a:cubicBezTo>
                  <a:cubicBezTo>
                    <a:pt x="137" y="89"/>
                    <a:pt x="137" y="89"/>
                    <a:pt x="137" y="89"/>
                  </a:cubicBezTo>
                  <a:cubicBezTo>
                    <a:pt x="137" y="89"/>
                    <a:pt x="137" y="89"/>
                    <a:pt x="138" y="89"/>
                  </a:cubicBezTo>
                  <a:cubicBezTo>
                    <a:pt x="138" y="89"/>
                    <a:pt x="139" y="90"/>
                    <a:pt x="139" y="90"/>
                  </a:cubicBezTo>
                  <a:cubicBezTo>
                    <a:pt x="140" y="91"/>
                    <a:pt x="140" y="91"/>
                    <a:pt x="140" y="91"/>
                  </a:cubicBezTo>
                  <a:cubicBezTo>
                    <a:pt x="140" y="93"/>
                    <a:pt x="140" y="93"/>
                    <a:pt x="140" y="93"/>
                  </a:cubicBezTo>
                  <a:cubicBezTo>
                    <a:pt x="142" y="94"/>
                    <a:pt x="142" y="94"/>
                    <a:pt x="142" y="94"/>
                  </a:cubicBezTo>
                  <a:cubicBezTo>
                    <a:pt x="142" y="96"/>
                    <a:pt x="142" y="96"/>
                    <a:pt x="142" y="96"/>
                  </a:cubicBezTo>
                  <a:cubicBezTo>
                    <a:pt x="141" y="97"/>
                    <a:pt x="141" y="97"/>
                    <a:pt x="141" y="97"/>
                  </a:cubicBezTo>
                  <a:cubicBezTo>
                    <a:pt x="140" y="98"/>
                    <a:pt x="140" y="98"/>
                    <a:pt x="140" y="98"/>
                  </a:cubicBezTo>
                  <a:cubicBezTo>
                    <a:pt x="138" y="98"/>
                    <a:pt x="138" y="98"/>
                    <a:pt x="138" y="98"/>
                  </a:cubicBezTo>
                  <a:cubicBezTo>
                    <a:pt x="138" y="97"/>
                    <a:pt x="138" y="97"/>
                    <a:pt x="138" y="97"/>
                  </a:cubicBezTo>
                  <a:cubicBezTo>
                    <a:pt x="137" y="95"/>
                    <a:pt x="137" y="95"/>
                    <a:pt x="137" y="95"/>
                  </a:cubicBezTo>
                  <a:cubicBezTo>
                    <a:pt x="136" y="94"/>
                    <a:pt x="136" y="94"/>
                    <a:pt x="136" y="94"/>
                  </a:cubicBezTo>
                  <a:cubicBezTo>
                    <a:pt x="133" y="95"/>
                    <a:pt x="133" y="95"/>
                    <a:pt x="133" y="95"/>
                  </a:cubicBezTo>
                  <a:cubicBezTo>
                    <a:pt x="133" y="97"/>
                    <a:pt x="133" y="97"/>
                    <a:pt x="133" y="97"/>
                  </a:cubicBezTo>
                  <a:cubicBezTo>
                    <a:pt x="128" y="101"/>
                    <a:pt x="128" y="101"/>
                    <a:pt x="128" y="101"/>
                  </a:cubicBezTo>
                  <a:cubicBezTo>
                    <a:pt x="129" y="103"/>
                    <a:pt x="129" y="103"/>
                    <a:pt x="129" y="103"/>
                  </a:cubicBezTo>
                  <a:cubicBezTo>
                    <a:pt x="127" y="105"/>
                    <a:pt x="127" y="105"/>
                    <a:pt x="127" y="105"/>
                  </a:cubicBezTo>
                  <a:cubicBezTo>
                    <a:pt x="127" y="108"/>
                    <a:pt x="127" y="108"/>
                    <a:pt x="127" y="108"/>
                  </a:cubicBezTo>
                  <a:cubicBezTo>
                    <a:pt x="128" y="111"/>
                    <a:pt x="128" y="111"/>
                    <a:pt x="128" y="111"/>
                  </a:cubicBezTo>
                  <a:cubicBezTo>
                    <a:pt x="128" y="113"/>
                    <a:pt x="128" y="113"/>
                    <a:pt x="128" y="113"/>
                  </a:cubicBezTo>
                  <a:cubicBezTo>
                    <a:pt x="124" y="114"/>
                    <a:pt x="124" y="114"/>
                    <a:pt x="124" y="114"/>
                  </a:cubicBezTo>
                  <a:cubicBezTo>
                    <a:pt x="121" y="115"/>
                    <a:pt x="121" y="115"/>
                    <a:pt x="121" y="115"/>
                  </a:cubicBezTo>
                  <a:cubicBezTo>
                    <a:pt x="121" y="118"/>
                    <a:pt x="121" y="118"/>
                    <a:pt x="121" y="118"/>
                  </a:cubicBezTo>
                  <a:cubicBezTo>
                    <a:pt x="121" y="119"/>
                    <a:pt x="121" y="119"/>
                    <a:pt x="121" y="119"/>
                  </a:cubicBezTo>
                  <a:cubicBezTo>
                    <a:pt x="124" y="123"/>
                    <a:pt x="124" y="123"/>
                    <a:pt x="124" y="123"/>
                  </a:cubicBezTo>
                  <a:cubicBezTo>
                    <a:pt x="123" y="124"/>
                    <a:pt x="123" y="124"/>
                    <a:pt x="123" y="124"/>
                  </a:cubicBezTo>
                  <a:cubicBezTo>
                    <a:pt x="122" y="125"/>
                    <a:pt x="122" y="125"/>
                    <a:pt x="122" y="125"/>
                  </a:cubicBezTo>
                  <a:cubicBezTo>
                    <a:pt x="125" y="129"/>
                    <a:pt x="125" y="129"/>
                    <a:pt x="125" y="129"/>
                  </a:cubicBezTo>
                  <a:cubicBezTo>
                    <a:pt x="126" y="130"/>
                    <a:pt x="126" y="130"/>
                    <a:pt x="126" y="130"/>
                  </a:cubicBezTo>
                  <a:cubicBezTo>
                    <a:pt x="128" y="130"/>
                    <a:pt x="128" y="130"/>
                    <a:pt x="128" y="130"/>
                  </a:cubicBezTo>
                  <a:cubicBezTo>
                    <a:pt x="128" y="132"/>
                    <a:pt x="128" y="132"/>
                    <a:pt x="128" y="132"/>
                  </a:cubicBezTo>
                  <a:cubicBezTo>
                    <a:pt x="128" y="133"/>
                    <a:pt x="128" y="133"/>
                    <a:pt x="128" y="133"/>
                  </a:cubicBezTo>
                  <a:cubicBezTo>
                    <a:pt x="128" y="135"/>
                    <a:pt x="128" y="135"/>
                    <a:pt x="128" y="135"/>
                  </a:cubicBezTo>
                  <a:cubicBezTo>
                    <a:pt x="126" y="137"/>
                    <a:pt x="126" y="137"/>
                    <a:pt x="126" y="137"/>
                  </a:cubicBezTo>
                  <a:cubicBezTo>
                    <a:pt x="127" y="139"/>
                    <a:pt x="127" y="139"/>
                    <a:pt x="127" y="139"/>
                  </a:cubicBezTo>
                  <a:cubicBezTo>
                    <a:pt x="125" y="138"/>
                    <a:pt x="125" y="138"/>
                    <a:pt x="125" y="138"/>
                  </a:cubicBezTo>
                  <a:cubicBezTo>
                    <a:pt x="124" y="139"/>
                    <a:pt x="124" y="139"/>
                    <a:pt x="124" y="139"/>
                  </a:cubicBezTo>
                  <a:cubicBezTo>
                    <a:pt x="124" y="139"/>
                    <a:pt x="124" y="139"/>
                    <a:pt x="124" y="139"/>
                  </a:cubicBezTo>
                  <a:cubicBezTo>
                    <a:pt x="121" y="138"/>
                    <a:pt x="121" y="138"/>
                    <a:pt x="121" y="138"/>
                  </a:cubicBezTo>
                  <a:cubicBezTo>
                    <a:pt x="121" y="138"/>
                    <a:pt x="119" y="139"/>
                    <a:pt x="118" y="139"/>
                  </a:cubicBezTo>
                  <a:cubicBezTo>
                    <a:pt x="118" y="139"/>
                    <a:pt x="117" y="139"/>
                    <a:pt x="117" y="139"/>
                  </a:cubicBezTo>
                  <a:cubicBezTo>
                    <a:pt x="117" y="139"/>
                    <a:pt x="115" y="138"/>
                    <a:pt x="114" y="138"/>
                  </a:cubicBezTo>
                  <a:cubicBezTo>
                    <a:pt x="114" y="138"/>
                    <a:pt x="114" y="138"/>
                    <a:pt x="114" y="138"/>
                  </a:cubicBezTo>
                  <a:cubicBezTo>
                    <a:pt x="114" y="138"/>
                    <a:pt x="114" y="138"/>
                    <a:pt x="114" y="138"/>
                  </a:cubicBezTo>
                  <a:cubicBezTo>
                    <a:pt x="114" y="138"/>
                    <a:pt x="114" y="138"/>
                    <a:pt x="114" y="138"/>
                  </a:cubicBezTo>
                  <a:cubicBezTo>
                    <a:pt x="114" y="138"/>
                    <a:pt x="114" y="138"/>
                    <a:pt x="114" y="138"/>
                  </a:cubicBezTo>
                  <a:cubicBezTo>
                    <a:pt x="114" y="138"/>
                    <a:pt x="114" y="138"/>
                    <a:pt x="114" y="138"/>
                  </a:cubicBezTo>
                  <a:cubicBezTo>
                    <a:pt x="114" y="137"/>
                    <a:pt x="114" y="137"/>
                    <a:pt x="114" y="137"/>
                  </a:cubicBezTo>
                  <a:cubicBezTo>
                    <a:pt x="114" y="137"/>
                    <a:pt x="114" y="137"/>
                    <a:pt x="114" y="137"/>
                  </a:cubicBezTo>
                  <a:cubicBezTo>
                    <a:pt x="114" y="137"/>
                    <a:pt x="114" y="137"/>
                    <a:pt x="114" y="137"/>
                  </a:cubicBezTo>
                  <a:cubicBezTo>
                    <a:pt x="114" y="137"/>
                    <a:pt x="114" y="137"/>
                    <a:pt x="114"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2" y="137"/>
                    <a:pt x="112" y="137"/>
                    <a:pt x="112" y="137"/>
                  </a:cubicBezTo>
                  <a:cubicBezTo>
                    <a:pt x="112" y="137"/>
                    <a:pt x="112" y="137"/>
                    <a:pt x="112" y="137"/>
                  </a:cubicBezTo>
                  <a:cubicBezTo>
                    <a:pt x="112" y="137"/>
                    <a:pt x="112" y="137"/>
                    <a:pt x="112" y="137"/>
                  </a:cubicBezTo>
                  <a:cubicBezTo>
                    <a:pt x="112" y="137"/>
                    <a:pt x="112" y="137"/>
                    <a:pt x="112" y="137"/>
                  </a:cubicBezTo>
                  <a:cubicBezTo>
                    <a:pt x="112" y="137"/>
                    <a:pt x="112" y="137"/>
                    <a:pt x="112" y="137"/>
                  </a:cubicBezTo>
                  <a:cubicBezTo>
                    <a:pt x="112" y="137"/>
                    <a:pt x="112" y="137"/>
                    <a:pt x="112" y="137"/>
                  </a:cubicBezTo>
                  <a:cubicBezTo>
                    <a:pt x="112" y="137"/>
                    <a:pt x="112" y="137"/>
                    <a:pt x="112" y="137"/>
                  </a:cubicBezTo>
                  <a:cubicBezTo>
                    <a:pt x="112" y="137"/>
                    <a:pt x="112" y="137"/>
                    <a:pt x="112" y="137"/>
                  </a:cubicBezTo>
                  <a:cubicBezTo>
                    <a:pt x="112" y="137"/>
                    <a:pt x="112" y="137"/>
                    <a:pt x="112" y="137"/>
                  </a:cubicBezTo>
                  <a:cubicBezTo>
                    <a:pt x="106" y="134"/>
                    <a:pt x="106" y="134"/>
                    <a:pt x="106" y="134"/>
                  </a:cubicBezTo>
                  <a:cubicBezTo>
                    <a:pt x="101" y="131"/>
                    <a:pt x="101" y="131"/>
                    <a:pt x="101" y="131"/>
                  </a:cubicBezTo>
                  <a:cubicBezTo>
                    <a:pt x="99" y="129"/>
                    <a:pt x="99" y="129"/>
                    <a:pt x="99" y="129"/>
                  </a:cubicBezTo>
                  <a:cubicBezTo>
                    <a:pt x="98" y="125"/>
                    <a:pt x="98" y="125"/>
                    <a:pt x="98" y="125"/>
                  </a:cubicBezTo>
                  <a:cubicBezTo>
                    <a:pt x="93" y="124"/>
                    <a:pt x="93" y="124"/>
                    <a:pt x="93" y="124"/>
                  </a:cubicBezTo>
                  <a:cubicBezTo>
                    <a:pt x="93" y="121"/>
                    <a:pt x="87" y="126"/>
                    <a:pt x="89" y="120"/>
                  </a:cubicBezTo>
                  <a:cubicBezTo>
                    <a:pt x="89" y="120"/>
                    <a:pt x="89" y="119"/>
                    <a:pt x="89" y="119"/>
                  </a:cubicBezTo>
                  <a:cubicBezTo>
                    <a:pt x="89" y="119"/>
                    <a:pt x="89" y="119"/>
                    <a:pt x="89" y="119"/>
                  </a:cubicBezTo>
                  <a:cubicBezTo>
                    <a:pt x="89" y="118"/>
                    <a:pt x="87" y="116"/>
                    <a:pt x="87" y="116"/>
                  </a:cubicBezTo>
                  <a:cubicBezTo>
                    <a:pt x="81" y="113"/>
                    <a:pt x="80" y="110"/>
                    <a:pt x="77" y="109"/>
                  </a:cubicBezTo>
                  <a:cubicBezTo>
                    <a:pt x="76" y="109"/>
                    <a:pt x="76" y="109"/>
                    <a:pt x="76" y="109"/>
                  </a:cubicBezTo>
                  <a:cubicBezTo>
                    <a:pt x="72" y="105"/>
                    <a:pt x="72" y="105"/>
                    <a:pt x="72" y="105"/>
                  </a:cubicBezTo>
                  <a:cubicBezTo>
                    <a:pt x="70" y="104"/>
                    <a:pt x="70" y="104"/>
                    <a:pt x="70" y="104"/>
                  </a:cubicBezTo>
                  <a:cubicBezTo>
                    <a:pt x="68" y="102"/>
                    <a:pt x="68" y="102"/>
                    <a:pt x="68" y="102"/>
                  </a:cubicBezTo>
                  <a:cubicBezTo>
                    <a:pt x="68" y="100"/>
                    <a:pt x="68" y="100"/>
                    <a:pt x="68" y="100"/>
                  </a:cubicBezTo>
                  <a:cubicBezTo>
                    <a:pt x="67" y="96"/>
                    <a:pt x="67" y="96"/>
                    <a:pt x="67" y="96"/>
                  </a:cubicBezTo>
                  <a:cubicBezTo>
                    <a:pt x="67" y="96"/>
                    <a:pt x="67" y="96"/>
                    <a:pt x="67" y="96"/>
                  </a:cubicBezTo>
                  <a:cubicBezTo>
                    <a:pt x="67" y="96"/>
                    <a:pt x="63" y="95"/>
                    <a:pt x="61" y="94"/>
                  </a:cubicBezTo>
                  <a:cubicBezTo>
                    <a:pt x="59" y="93"/>
                    <a:pt x="59" y="93"/>
                    <a:pt x="59" y="93"/>
                  </a:cubicBezTo>
                  <a:cubicBezTo>
                    <a:pt x="57" y="90"/>
                    <a:pt x="57" y="90"/>
                    <a:pt x="57" y="90"/>
                  </a:cubicBezTo>
                  <a:cubicBezTo>
                    <a:pt x="56" y="89"/>
                    <a:pt x="56" y="89"/>
                    <a:pt x="56" y="89"/>
                  </a:cubicBezTo>
                  <a:cubicBezTo>
                    <a:pt x="53" y="86"/>
                    <a:pt x="53" y="86"/>
                    <a:pt x="53" y="86"/>
                  </a:cubicBezTo>
                  <a:cubicBezTo>
                    <a:pt x="52" y="86"/>
                    <a:pt x="52" y="86"/>
                    <a:pt x="52" y="86"/>
                  </a:cubicBezTo>
                  <a:cubicBezTo>
                    <a:pt x="47" y="84"/>
                    <a:pt x="47" y="84"/>
                    <a:pt x="47" y="84"/>
                  </a:cubicBezTo>
                  <a:cubicBezTo>
                    <a:pt x="46" y="82"/>
                    <a:pt x="46" y="82"/>
                    <a:pt x="46" y="82"/>
                  </a:cubicBezTo>
                  <a:cubicBezTo>
                    <a:pt x="44" y="81"/>
                    <a:pt x="44" y="81"/>
                    <a:pt x="44" y="81"/>
                  </a:cubicBezTo>
                  <a:cubicBezTo>
                    <a:pt x="43" y="79"/>
                    <a:pt x="43" y="79"/>
                    <a:pt x="43" y="79"/>
                  </a:cubicBezTo>
                  <a:cubicBezTo>
                    <a:pt x="40" y="78"/>
                    <a:pt x="40" y="78"/>
                    <a:pt x="40" y="78"/>
                  </a:cubicBezTo>
                  <a:cubicBezTo>
                    <a:pt x="39" y="76"/>
                    <a:pt x="39" y="76"/>
                    <a:pt x="39" y="76"/>
                  </a:cubicBezTo>
                  <a:cubicBezTo>
                    <a:pt x="38" y="75"/>
                    <a:pt x="38" y="75"/>
                    <a:pt x="38" y="75"/>
                  </a:cubicBezTo>
                  <a:cubicBezTo>
                    <a:pt x="35" y="71"/>
                    <a:pt x="35" y="71"/>
                    <a:pt x="35" y="71"/>
                  </a:cubicBezTo>
                  <a:cubicBezTo>
                    <a:pt x="32" y="69"/>
                    <a:pt x="32" y="69"/>
                    <a:pt x="32" y="69"/>
                  </a:cubicBezTo>
                  <a:cubicBezTo>
                    <a:pt x="31" y="68"/>
                    <a:pt x="31" y="68"/>
                    <a:pt x="31" y="68"/>
                  </a:cubicBezTo>
                  <a:cubicBezTo>
                    <a:pt x="30" y="67"/>
                    <a:pt x="30" y="67"/>
                    <a:pt x="30" y="67"/>
                  </a:cubicBezTo>
                  <a:cubicBezTo>
                    <a:pt x="28" y="64"/>
                    <a:pt x="28" y="64"/>
                    <a:pt x="28" y="64"/>
                  </a:cubicBezTo>
                  <a:cubicBezTo>
                    <a:pt x="25" y="61"/>
                    <a:pt x="25" y="61"/>
                    <a:pt x="25" y="61"/>
                  </a:cubicBezTo>
                  <a:cubicBezTo>
                    <a:pt x="23" y="59"/>
                    <a:pt x="23" y="59"/>
                    <a:pt x="23" y="59"/>
                  </a:cubicBezTo>
                  <a:cubicBezTo>
                    <a:pt x="21" y="56"/>
                    <a:pt x="21" y="56"/>
                    <a:pt x="21" y="56"/>
                  </a:cubicBezTo>
                  <a:cubicBezTo>
                    <a:pt x="23" y="54"/>
                    <a:pt x="23" y="54"/>
                    <a:pt x="23" y="54"/>
                  </a:cubicBezTo>
                  <a:cubicBezTo>
                    <a:pt x="22" y="53"/>
                    <a:pt x="21" y="53"/>
                    <a:pt x="21" y="52"/>
                  </a:cubicBezTo>
                  <a:cubicBezTo>
                    <a:pt x="20" y="52"/>
                    <a:pt x="18" y="51"/>
                    <a:pt x="19" y="50"/>
                  </a:cubicBezTo>
                  <a:cubicBezTo>
                    <a:pt x="19" y="49"/>
                    <a:pt x="18" y="48"/>
                    <a:pt x="18" y="46"/>
                  </a:cubicBezTo>
                  <a:cubicBezTo>
                    <a:pt x="18" y="45"/>
                    <a:pt x="18" y="44"/>
                    <a:pt x="17" y="44"/>
                  </a:cubicBezTo>
                  <a:cubicBezTo>
                    <a:pt x="16" y="43"/>
                    <a:pt x="16" y="43"/>
                    <a:pt x="16" y="43"/>
                  </a:cubicBezTo>
                  <a:cubicBezTo>
                    <a:pt x="15" y="43"/>
                    <a:pt x="14" y="43"/>
                    <a:pt x="14" y="43"/>
                  </a:cubicBezTo>
                  <a:cubicBezTo>
                    <a:pt x="13" y="43"/>
                    <a:pt x="13" y="43"/>
                    <a:pt x="13" y="43"/>
                  </a:cubicBezTo>
                  <a:cubicBezTo>
                    <a:pt x="13" y="43"/>
                    <a:pt x="14" y="41"/>
                    <a:pt x="14" y="39"/>
                  </a:cubicBezTo>
                  <a:cubicBezTo>
                    <a:pt x="10" y="38"/>
                    <a:pt x="10" y="38"/>
                    <a:pt x="10" y="38"/>
                  </a:cubicBezTo>
                  <a:cubicBezTo>
                    <a:pt x="10" y="38"/>
                    <a:pt x="10" y="35"/>
                    <a:pt x="8" y="34"/>
                  </a:cubicBezTo>
                  <a:cubicBezTo>
                    <a:pt x="6" y="34"/>
                    <a:pt x="6" y="34"/>
                    <a:pt x="6" y="34"/>
                  </a:cubicBezTo>
                  <a:cubicBezTo>
                    <a:pt x="5" y="35"/>
                    <a:pt x="5" y="36"/>
                    <a:pt x="5" y="36"/>
                  </a:cubicBezTo>
                  <a:cubicBezTo>
                    <a:pt x="1" y="32"/>
                    <a:pt x="1" y="32"/>
                    <a:pt x="1" y="32"/>
                  </a:cubicBezTo>
                  <a:cubicBezTo>
                    <a:pt x="1" y="32"/>
                    <a:pt x="1" y="31"/>
                    <a:pt x="2" y="29"/>
                  </a:cubicBezTo>
                  <a:cubicBezTo>
                    <a:pt x="4" y="27"/>
                    <a:pt x="2" y="26"/>
                    <a:pt x="2" y="26"/>
                  </a:cubicBezTo>
                  <a:cubicBezTo>
                    <a:pt x="1" y="23"/>
                    <a:pt x="1" y="23"/>
                    <a:pt x="1" y="23"/>
                  </a:cubicBezTo>
                  <a:cubicBezTo>
                    <a:pt x="2" y="21"/>
                    <a:pt x="2" y="21"/>
                    <a:pt x="2" y="21"/>
                  </a:cubicBezTo>
                  <a:cubicBezTo>
                    <a:pt x="1" y="20"/>
                    <a:pt x="1" y="20"/>
                    <a:pt x="1" y="20"/>
                  </a:cubicBezTo>
                  <a:cubicBezTo>
                    <a:pt x="0" y="19"/>
                    <a:pt x="0" y="19"/>
                    <a:pt x="0" y="19"/>
                  </a:cubicBezTo>
                  <a:cubicBezTo>
                    <a:pt x="0" y="19"/>
                    <a:pt x="0" y="19"/>
                    <a:pt x="0" y="19"/>
                  </a:cubicBezTo>
                  <a:cubicBezTo>
                    <a:pt x="0" y="19"/>
                    <a:pt x="0" y="19"/>
                    <a:pt x="0" y="19"/>
                  </a:cubicBezTo>
                  <a:cubicBezTo>
                    <a:pt x="2" y="15"/>
                    <a:pt x="2" y="15"/>
                    <a:pt x="2" y="15"/>
                  </a:cubicBezTo>
                  <a:cubicBezTo>
                    <a:pt x="2" y="15"/>
                    <a:pt x="1" y="13"/>
                    <a:pt x="1" y="11"/>
                  </a:cubicBezTo>
                  <a:cubicBezTo>
                    <a:pt x="1" y="11"/>
                    <a:pt x="2" y="10"/>
                    <a:pt x="2" y="10"/>
                  </a:cubicBezTo>
                  <a:cubicBezTo>
                    <a:pt x="2" y="10"/>
                    <a:pt x="2" y="10"/>
                    <a:pt x="2" y="10"/>
                  </a:cubicBezTo>
                  <a:cubicBezTo>
                    <a:pt x="2" y="9"/>
                    <a:pt x="2" y="9"/>
                    <a:pt x="2" y="9"/>
                  </a:cubicBezTo>
                  <a:cubicBezTo>
                    <a:pt x="2" y="9"/>
                    <a:pt x="2" y="9"/>
                    <a:pt x="2" y="9"/>
                  </a:cubicBezTo>
                  <a:cubicBezTo>
                    <a:pt x="3" y="9"/>
                    <a:pt x="3" y="9"/>
                    <a:pt x="3" y="9"/>
                  </a:cubicBezTo>
                  <a:cubicBezTo>
                    <a:pt x="3" y="9"/>
                    <a:pt x="3" y="9"/>
                    <a:pt x="3" y="9"/>
                  </a:cubicBezTo>
                  <a:cubicBezTo>
                    <a:pt x="3" y="8"/>
                    <a:pt x="8" y="7"/>
                    <a:pt x="8" y="7"/>
                  </a:cubicBezTo>
                  <a:cubicBezTo>
                    <a:pt x="10" y="6"/>
                    <a:pt x="10" y="6"/>
                    <a:pt x="10" y="6"/>
                  </a:cubicBezTo>
                  <a:cubicBezTo>
                    <a:pt x="14" y="11"/>
                    <a:pt x="14" y="11"/>
                    <a:pt x="14" y="11"/>
                  </a:cubicBezTo>
                  <a:cubicBezTo>
                    <a:pt x="18" y="15"/>
                    <a:pt x="18" y="15"/>
                    <a:pt x="18" y="15"/>
                  </a:cubicBezTo>
                  <a:cubicBezTo>
                    <a:pt x="21" y="17"/>
                    <a:pt x="21" y="17"/>
                    <a:pt x="21" y="17"/>
                  </a:cubicBezTo>
                  <a:cubicBezTo>
                    <a:pt x="21" y="17"/>
                    <a:pt x="22" y="16"/>
                    <a:pt x="23" y="16"/>
                  </a:cubicBezTo>
                  <a:cubicBezTo>
                    <a:pt x="23" y="15"/>
                    <a:pt x="23" y="13"/>
                    <a:pt x="23" y="13"/>
                  </a:cubicBezTo>
                  <a:cubicBezTo>
                    <a:pt x="25" y="11"/>
                    <a:pt x="25" y="11"/>
                    <a:pt x="25" y="11"/>
                  </a:cubicBezTo>
                  <a:cubicBezTo>
                    <a:pt x="26" y="9"/>
                    <a:pt x="26" y="9"/>
                    <a:pt x="26" y="9"/>
                  </a:cubicBezTo>
                  <a:cubicBezTo>
                    <a:pt x="26" y="7"/>
                    <a:pt x="26" y="7"/>
                    <a:pt x="26" y="7"/>
                  </a:cubicBezTo>
                  <a:cubicBezTo>
                    <a:pt x="28" y="6"/>
                    <a:pt x="28" y="6"/>
                    <a:pt x="28" y="6"/>
                  </a:cubicBezTo>
                  <a:cubicBezTo>
                    <a:pt x="31" y="5"/>
                    <a:pt x="31" y="5"/>
                    <a:pt x="31" y="5"/>
                  </a:cubicBezTo>
                  <a:cubicBezTo>
                    <a:pt x="35" y="4"/>
                    <a:pt x="35" y="4"/>
                    <a:pt x="35" y="4"/>
                  </a:cubicBezTo>
                  <a:cubicBezTo>
                    <a:pt x="35" y="4"/>
                    <a:pt x="38" y="5"/>
                    <a:pt x="39" y="5"/>
                  </a:cubicBezTo>
                  <a:cubicBezTo>
                    <a:pt x="39" y="5"/>
                    <a:pt x="40" y="5"/>
                    <a:pt x="40" y="5"/>
                  </a:cubicBezTo>
                  <a:cubicBezTo>
                    <a:pt x="42" y="2"/>
                    <a:pt x="42" y="2"/>
                    <a:pt x="42" y="2"/>
                  </a:cubicBezTo>
                  <a:cubicBezTo>
                    <a:pt x="42" y="2"/>
                    <a:pt x="42" y="2"/>
                    <a:pt x="42" y="2"/>
                  </a:cubicBezTo>
                  <a:cubicBezTo>
                    <a:pt x="43" y="0"/>
                    <a:pt x="43" y="0"/>
                    <a:pt x="43" y="0"/>
                  </a:cubicBezTo>
                  <a:cubicBezTo>
                    <a:pt x="48" y="2"/>
                    <a:pt x="48" y="2"/>
                    <a:pt x="48" y="2"/>
                  </a:cubicBezTo>
                  <a:cubicBezTo>
                    <a:pt x="50" y="4"/>
                    <a:pt x="50" y="4"/>
                    <a:pt x="50" y="4"/>
                  </a:cubicBezTo>
                  <a:cubicBezTo>
                    <a:pt x="55" y="5"/>
                    <a:pt x="55" y="5"/>
                    <a:pt x="55" y="5"/>
                  </a:cubicBezTo>
                  <a:cubicBezTo>
                    <a:pt x="55" y="5"/>
                    <a:pt x="55" y="5"/>
                    <a:pt x="55" y="5"/>
                  </a:cubicBezTo>
                  <a:cubicBezTo>
                    <a:pt x="57" y="5"/>
                    <a:pt x="57" y="5"/>
                    <a:pt x="57" y="5"/>
                  </a:cubicBezTo>
                  <a:cubicBezTo>
                    <a:pt x="57" y="4"/>
                    <a:pt x="57" y="4"/>
                    <a:pt x="57" y="4"/>
                  </a:cubicBezTo>
                  <a:cubicBezTo>
                    <a:pt x="61" y="4"/>
                    <a:pt x="61" y="4"/>
                    <a:pt x="61" y="4"/>
                  </a:cubicBezTo>
                  <a:cubicBezTo>
                    <a:pt x="66" y="5"/>
                    <a:pt x="66" y="5"/>
                    <a:pt x="66" y="5"/>
                  </a:cubicBezTo>
                  <a:cubicBezTo>
                    <a:pt x="69" y="5"/>
                    <a:pt x="69" y="5"/>
                    <a:pt x="69" y="5"/>
                  </a:cubicBezTo>
                  <a:cubicBezTo>
                    <a:pt x="74" y="5"/>
                    <a:pt x="74" y="5"/>
                    <a:pt x="74" y="5"/>
                  </a:cubicBezTo>
                  <a:cubicBezTo>
                    <a:pt x="77" y="6"/>
                    <a:pt x="77" y="6"/>
                    <a:pt x="77" y="6"/>
                  </a:cubicBezTo>
                  <a:cubicBezTo>
                    <a:pt x="79" y="7"/>
                    <a:pt x="79" y="7"/>
                    <a:pt x="79" y="7"/>
                  </a:cubicBezTo>
                  <a:cubicBezTo>
                    <a:pt x="79" y="7"/>
                    <a:pt x="79" y="7"/>
                    <a:pt x="80" y="6"/>
                  </a:cubicBezTo>
                  <a:cubicBezTo>
                    <a:pt x="80" y="6"/>
                    <a:pt x="83" y="6"/>
                    <a:pt x="83" y="6"/>
                  </a:cubicBezTo>
                  <a:cubicBezTo>
                    <a:pt x="84" y="3"/>
                    <a:pt x="84" y="3"/>
                    <a:pt x="84" y="3"/>
                  </a:cubicBezTo>
                  <a:cubicBezTo>
                    <a:pt x="85" y="5"/>
                    <a:pt x="85" y="5"/>
                    <a:pt x="85" y="5"/>
                  </a:cubicBezTo>
                  <a:cubicBezTo>
                    <a:pt x="86" y="5"/>
                    <a:pt x="88" y="5"/>
                    <a:pt x="88" y="5"/>
                  </a:cubicBezTo>
                  <a:cubicBezTo>
                    <a:pt x="89" y="2"/>
                    <a:pt x="89" y="2"/>
                    <a:pt x="89" y="2"/>
                  </a:cubicBezTo>
                  <a:cubicBezTo>
                    <a:pt x="90" y="3"/>
                    <a:pt x="90" y="3"/>
                    <a:pt x="90" y="3"/>
                  </a:cubicBezTo>
                  <a:cubicBezTo>
                    <a:pt x="91" y="3"/>
                    <a:pt x="91" y="3"/>
                    <a:pt x="92" y="3"/>
                  </a:cubicBezTo>
                  <a:cubicBezTo>
                    <a:pt x="93" y="3"/>
                    <a:pt x="94" y="2"/>
                    <a:pt x="94" y="2"/>
                  </a:cubicBezTo>
                  <a:cubicBezTo>
                    <a:pt x="94" y="2"/>
                    <a:pt x="95" y="3"/>
                    <a:pt x="95" y="3"/>
                  </a:cubicBezTo>
                  <a:cubicBezTo>
                    <a:pt x="95" y="3"/>
                    <a:pt x="96" y="2"/>
                    <a:pt x="97" y="2"/>
                  </a:cubicBezTo>
                  <a:cubicBezTo>
                    <a:pt x="97" y="2"/>
                    <a:pt x="97" y="2"/>
                    <a:pt x="97" y="2"/>
                  </a:cubicBezTo>
                  <a:cubicBezTo>
                    <a:pt x="97" y="2"/>
                    <a:pt x="97" y="2"/>
                    <a:pt x="97"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1"/>
                    <a:pt x="99" y="1"/>
                    <a:pt x="99" y="1"/>
                  </a:cubicBezTo>
                  <a:cubicBezTo>
                    <a:pt x="99" y="1"/>
                    <a:pt x="99" y="1"/>
                    <a:pt x="99" y="1"/>
                  </a:cubicBezTo>
                  <a:cubicBezTo>
                    <a:pt x="99" y="1"/>
                    <a:pt x="99" y="1"/>
                    <a:pt x="99" y="1"/>
                  </a:cubicBezTo>
                  <a:cubicBezTo>
                    <a:pt x="99" y="1"/>
                    <a:pt x="99" y="1"/>
                    <a:pt x="99" y="1"/>
                  </a:cubicBezTo>
                  <a:cubicBezTo>
                    <a:pt x="99" y="1"/>
                    <a:pt x="99" y="1"/>
                    <a:pt x="99"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1" y="3"/>
                    <a:pt x="103" y="4"/>
                  </a:cubicBezTo>
                  <a:cubicBezTo>
                    <a:pt x="103" y="4"/>
                    <a:pt x="103" y="4"/>
                    <a:pt x="103" y="4"/>
                  </a:cubicBezTo>
                  <a:cubicBezTo>
                    <a:pt x="105" y="4"/>
                    <a:pt x="105" y="4"/>
                    <a:pt x="105" y="4"/>
                  </a:cubicBezTo>
                  <a:cubicBezTo>
                    <a:pt x="105" y="4"/>
                    <a:pt x="105" y="4"/>
                    <a:pt x="105" y="4"/>
                  </a:cubicBezTo>
                  <a:cubicBezTo>
                    <a:pt x="105" y="4"/>
                    <a:pt x="106" y="3"/>
                    <a:pt x="107" y="3"/>
                  </a:cubicBezTo>
                  <a:cubicBezTo>
                    <a:pt x="109" y="3"/>
                    <a:pt x="110" y="3"/>
                    <a:pt x="111" y="3"/>
                  </a:cubicBezTo>
                  <a:cubicBezTo>
                    <a:pt x="113" y="3"/>
                    <a:pt x="114" y="5"/>
                    <a:pt x="114" y="5"/>
                  </a:cubicBezTo>
                  <a:cubicBezTo>
                    <a:pt x="117" y="8"/>
                    <a:pt x="117" y="8"/>
                    <a:pt x="117" y="8"/>
                  </a:cubicBezTo>
                  <a:cubicBezTo>
                    <a:pt x="117" y="8"/>
                    <a:pt x="118" y="10"/>
                    <a:pt x="118" y="11"/>
                  </a:cubicBezTo>
                  <a:cubicBezTo>
                    <a:pt x="119" y="12"/>
                    <a:pt x="119" y="13"/>
                    <a:pt x="119" y="13"/>
                  </a:cubicBezTo>
                  <a:cubicBezTo>
                    <a:pt x="119" y="13"/>
                    <a:pt x="119" y="13"/>
                    <a:pt x="119" y="13"/>
                  </a:cubicBezTo>
                  <a:cubicBezTo>
                    <a:pt x="120" y="13"/>
                    <a:pt x="127" y="16"/>
                    <a:pt x="128" y="16"/>
                  </a:cubicBezTo>
                  <a:cubicBezTo>
                    <a:pt x="128" y="16"/>
                    <a:pt x="129" y="16"/>
                    <a:pt x="129" y="16"/>
                  </a:cubicBezTo>
                  <a:cubicBezTo>
                    <a:pt x="129" y="14"/>
                    <a:pt x="128" y="13"/>
                    <a:pt x="130" y="12"/>
                  </a:cubicBezTo>
                  <a:cubicBezTo>
                    <a:pt x="131" y="12"/>
                    <a:pt x="132" y="14"/>
                    <a:pt x="132" y="12"/>
                  </a:cubicBezTo>
                  <a:cubicBezTo>
                    <a:pt x="132" y="10"/>
                    <a:pt x="133" y="11"/>
                    <a:pt x="132" y="9"/>
                  </a:cubicBezTo>
                  <a:close/>
                </a:path>
              </a:pathLst>
            </a:custGeom>
            <a:grpFill/>
            <a:ln w="38100" cap="rnd" cmpd="sng">
              <a:solidFill>
                <a:schemeClr val="bg1"/>
              </a:solidFill>
              <a:prstDash val="solid"/>
              <a:round/>
            </a:ln>
          </p:spPr>
          <p:txBody>
            <a:bodyPr vert="horz" wrap="square" lIns="91440" tIns="45720" rIns="91440" bIns="45720" numCol="1" anchor="t" anchorCtr="0" compatLnSpc="1"/>
            <a:lstStyle/>
            <a:p>
              <a:endParaRPr lang="en-US" dirty="0">
                <a:latin typeface="Calibri Light" panose="020F0302020204030204"/>
              </a:endParaRPr>
            </a:p>
          </p:txBody>
        </p:sp>
        <p:sp>
          <p:nvSpPr>
            <p:cNvPr id="114" name="Freeform 63"/>
            <p:cNvSpPr>
              <a:spLocks noEditPoints="1"/>
            </p:cNvSpPr>
            <p:nvPr/>
          </p:nvSpPr>
          <p:spPr bwMode="auto">
            <a:xfrm>
              <a:off x="4877543" y="1947010"/>
              <a:ext cx="322133" cy="369700"/>
            </a:xfrm>
            <a:custGeom>
              <a:avLst/>
              <a:gdLst>
                <a:gd name="T0" fmla="*/ 71 w 141"/>
                <a:gd name="T1" fmla="*/ 5 h 167"/>
                <a:gd name="T2" fmla="*/ 67 w 141"/>
                <a:gd name="T3" fmla="*/ 47 h 167"/>
                <a:gd name="T4" fmla="*/ 87 w 141"/>
                <a:gd name="T5" fmla="*/ 73 h 167"/>
                <a:gd name="T6" fmla="*/ 76 w 141"/>
                <a:gd name="T7" fmla="*/ 89 h 167"/>
                <a:gd name="T8" fmla="*/ 66 w 141"/>
                <a:gd name="T9" fmla="*/ 95 h 167"/>
                <a:gd name="T10" fmla="*/ 60 w 141"/>
                <a:gd name="T11" fmla="*/ 106 h 167"/>
                <a:gd name="T12" fmla="*/ 51 w 141"/>
                <a:gd name="T13" fmla="*/ 115 h 167"/>
                <a:gd name="T14" fmla="*/ 47 w 141"/>
                <a:gd name="T15" fmla="*/ 129 h 167"/>
                <a:gd name="T16" fmla="*/ 44 w 141"/>
                <a:gd name="T17" fmla="*/ 146 h 167"/>
                <a:gd name="T18" fmla="*/ 36 w 141"/>
                <a:gd name="T19" fmla="*/ 157 h 167"/>
                <a:gd name="T20" fmla="*/ 17 w 141"/>
                <a:gd name="T21" fmla="*/ 140 h 167"/>
                <a:gd name="T22" fmla="*/ 4 w 141"/>
                <a:gd name="T23" fmla="*/ 120 h 167"/>
                <a:gd name="T24" fmla="*/ 8 w 141"/>
                <a:gd name="T25" fmla="*/ 95 h 167"/>
                <a:gd name="T26" fmla="*/ 6 w 141"/>
                <a:gd name="T27" fmla="*/ 60 h 167"/>
                <a:gd name="T28" fmla="*/ 18 w 141"/>
                <a:gd name="T29" fmla="*/ 62 h 167"/>
                <a:gd name="T30" fmla="*/ 24 w 141"/>
                <a:gd name="T31" fmla="*/ 44 h 167"/>
                <a:gd name="T32" fmla="*/ 25 w 141"/>
                <a:gd name="T33" fmla="*/ 54 h 167"/>
                <a:gd name="T34" fmla="*/ 33 w 141"/>
                <a:gd name="T35" fmla="*/ 60 h 167"/>
                <a:gd name="T36" fmla="*/ 36 w 141"/>
                <a:gd name="T37" fmla="*/ 56 h 167"/>
                <a:gd name="T38" fmla="*/ 47 w 141"/>
                <a:gd name="T39" fmla="*/ 40 h 167"/>
                <a:gd name="T40" fmla="*/ 34 w 141"/>
                <a:gd name="T41" fmla="*/ 40 h 167"/>
                <a:gd name="T42" fmla="*/ 18 w 141"/>
                <a:gd name="T43" fmla="*/ 46 h 167"/>
                <a:gd name="T44" fmla="*/ 17 w 141"/>
                <a:gd name="T45" fmla="*/ 59 h 167"/>
                <a:gd name="T46" fmla="*/ 5 w 141"/>
                <a:gd name="T47" fmla="*/ 51 h 167"/>
                <a:gd name="T48" fmla="*/ 24 w 141"/>
                <a:gd name="T49" fmla="*/ 33 h 167"/>
                <a:gd name="T50" fmla="*/ 11 w 141"/>
                <a:gd name="T51" fmla="*/ 144 h 167"/>
                <a:gd name="T52" fmla="*/ 68 w 141"/>
                <a:gd name="T53" fmla="*/ 112 h 167"/>
                <a:gd name="T54" fmla="*/ 68 w 141"/>
                <a:gd name="T55" fmla="*/ 112 h 167"/>
                <a:gd name="T56" fmla="*/ 107 w 141"/>
                <a:gd name="T57" fmla="*/ 153 h 167"/>
                <a:gd name="T58" fmla="*/ 105 w 141"/>
                <a:gd name="T59" fmla="*/ 151 h 167"/>
                <a:gd name="T60" fmla="*/ 128 w 141"/>
                <a:gd name="T61" fmla="*/ 143 h 167"/>
                <a:gd name="T62" fmla="*/ 124 w 141"/>
                <a:gd name="T63" fmla="*/ 138 h 167"/>
                <a:gd name="T64" fmla="*/ 132 w 141"/>
                <a:gd name="T65" fmla="*/ 124 h 167"/>
                <a:gd name="T66" fmla="*/ 139 w 141"/>
                <a:gd name="T67" fmla="*/ 110 h 167"/>
                <a:gd name="T68" fmla="*/ 133 w 141"/>
                <a:gd name="T69" fmla="*/ 87 h 167"/>
                <a:gd name="T70" fmla="*/ 119 w 141"/>
                <a:gd name="T71" fmla="*/ 97 h 167"/>
                <a:gd name="T72" fmla="*/ 111 w 141"/>
                <a:gd name="T73" fmla="*/ 108 h 167"/>
                <a:gd name="T74" fmla="*/ 113 w 141"/>
                <a:gd name="T75" fmla="*/ 95 h 167"/>
                <a:gd name="T76" fmla="*/ 105 w 141"/>
                <a:gd name="T77" fmla="*/ 99 h 167"/>
                <a:gd name="T78" fmla="*/ 88 w 141"/>
                <a:gd name="T79" fmla="*/ 108 h 167"/>
                <a:gd name="T80" fmla="*/ 96 w 141"/>
                <a:gd name="T81" fmla="*/ 127 h 167"/>
                <a:gd name="T82" fmla="*/ 112 w 141"/>
                <a:gd name="T83" fmla="*/ 136 h 167"/>
                <a:gd name="T84" fmla="*/ 125 w 141"/>
                <a:gd name="T85" fmla="*/ 147 h 167"/>
                <a:gd name="T86" fmla="*/ 132 w 141"/>
                <a:gd name="T87" fmla="*/ 149 h 167"/>
                <a:gd name="T88" fmla="*/ 128 w 141"/>
                <a:gd name="T89" fmla="*/ 147 h 167"/>
                <a:gd name="T90" fmla="*/ 111 w 141"/>
                <a:gd name="T91" fmla="*/ 154 h 167"/>
                <a:gd name="T92" fmla="*/ 93 w 141"/>
                <a:gd name="T93" fmla="*/ 154 h 167"/>
                <a:gd name="T94" fmla="*/ 106 w 141"/>
                <a:gd name="T95" fmla="*/ 167 h 167"/>
                <a:gd name="T96" fmla="*/ 77 w 141"/>
                <a:gd name="T97" fmla="*/ 121 h 167"/>
                <a:gd name="T98" fmla="*/ 52 w 141"/>
                <a:gd name="T99" fmla="*/ 119 h 167"/>
                <a:gd name="T100" fmla="*/ 61 w 141"/>
                <a:gd name="T101" fmla="*/ 139 h 167"/>
                <a:gd name="T102" fmla="*/ 83 w 141"/>
                <a:gd name="T103" fmla="*/ 143 h 167"/>
                <a:gd name="T104" fmla="*/ 84 w 141"/>
                <a:gd name="T105" fmla="*/ 120 h 167"/>
                <a:gd name="T106" fmla="*/ 74 w 141"/>
                <a:gd name="T107" fmla="*/ 115 h 167"/>
                <a:gd name="T108" fmla="*/ 78 w 141"/>
                <a:gd name="T109" fmla="*/ 99 h 167"/>
                <a:gd name="T110" fmla="*/ 75 w 141"/>
                <a:gd name="T111" fmla="*/ 107 h 167"/>
                <a:gd name="T112" fmla="*/ 89 w 141"/>
                <a:gd name="T113" fmla="*/ 142 h 167"/>
                <a:gd name="T114" fmla="*/ 80 w 141"/>
                <a:gd name="T115" fmla="*/ 157 h 167"/>
                <a:gd name="T116" fmla="*/ 66 w 141"/>
                <a:gd name="T117" fmla="*/ 150 h 167"/>
                <a:gd name="T118" fmla="*/ 67 w 141"/>
                <a:gd name="T119" fmla="*/ 150 h 167"/>
                <a:gd name="T120" fmla="*/ 61 w 141"/>
                <a:gd name="T121" fmla="*/ 155 h 167"/>
                <a:gd name="T122" fmla="*/ 83 w 141"/>
                <a:gd name="T123" fmla="*/ 25 h 167"/>
                <a:gd name="T124" fmla="*/ 85 w 141"/>
                <a:gd name="T125" fmla="*/ 23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1" h="167">
                  <a:moveTo>
                    <a:pt x="38" y="33"/>
                  </a:moveTo>
                  <a:cubicBezTo>
                    <a:pt x="44" y="30"/>
                    <a:pt x="44" y="30"/>
                    <a:pt x="44" y="30"/>
                  </a:cubicBezTo>
                  <a:cubicBezTo>
                    <a:pt x="47" y="24"/>
                    <a:pt x="47" y="24"/>
                    <a:pt x="47" y="24"/>
                  </a:cubicBezTo>
                  <a:cubicBezTo>
                    <a:pt x="51" y="17"/>
                    <a:pt x="51" y="17"/>
                    <a:pt x="51" y="17"/>
                  </a:cubicBezTo>
                  <a:cubicBezTo>
                    <a:pt x="53" y="14"/>
                    <a:pt x="53" y="14"/>
                    <a:pt x="53" y="14"/>
                  </a:cubicBezTo>
                  <a:cubicBezTo>
                    <a:pt x="55" y="9"/>
                    <a:pt x="55" y="9"/>
                    <a:pt x="55" y="9"/>
                  </a:cubicBezTo>
                  <a:cubicBezTo>
                    <a:pt x="61" y="7"/>
                    <a:pt x="61" y="7"/>
                    <a:pt x="61" y="7"/>
                  </a:cubicBezTo>
                  <a:cubicBezTo>
                    <a:pt x="61" y="7"/>
                    <a:pt x="65" y="6"/>
                    <a:pt x="66" y="6"/>
                  </a:cubicBezTo>
                  <a:cubicBezTo>
                    <a:pt x="67" y="5"/>
                    <a:pt x="73" y="0"/>
                    <a:pt x="73" y="0"/>
                  </a:cubicBezTo>
                  <a:cubicBezTo>
                    <a:pt x="74" y="0"/>
                    <a:pt x="74" y="0"/>
                    <a:pt x="74" y="0"/>
                  </a:cubicBezTo>
                  <a:cubicBezTo>
                    <a:pt x="71" y="5"/>
                    <a:pt x="71" y="5"/>
                    <a:pt x="71" y="5"/>
                  </a:cubicBezTo>
                  <a:cubicBezTo>
                    <a:pt x="71" y="8"/>
                    <a:pt x="71" y="8"/>
                    <a:pt x="71" y="8"/>
                  </a:cubicBezTo>
                  <a:cubicBezTo>
                    <a:pt x="71" y="10"/>
                    <a:pt x="71" y="10"/>
                    <a:pt x="71" y="10"/>
                  </a:cubicBezTo>
                  <a:cubicBezTo>
                    <a:pt x="72" y="14"/>
                    <a:pt x="72" y="14"/>
                    <a:pt x="72" y="14"/>
                  </a:cubicBezTo>
                  <a:cubicBezTo>
                    <a:pt x="73" y="15"/>
                    <a:pt x="73" y="15"/>
                    <a:pt x="73" y="15"/>
                  </a:cubicBezTo>
                  <a:cubicBezTo>
                    <a:pt x="73" y="19"/>
                    <a:pt x="73" y="19"/>
                    <a:pt x="73" y="19"/>
                  </a:cubicBezTo>
                  <a:cubicBezTo>
                    <a:pt x="73" y="23"/>
                    <a:pt x="73" y="23"/>
                    <a:pt x="73" y="23"/>
                  </a:cubicBezTo>
                  <a:cubicBezTo>
                    <a:pt x="73" y="23"/>
                    <a:pt x="76" y="25"/>
                    <a:pt x="75" y="26"/>
                  </a:cubicBezTo>
                  <a:cubicBezTo>
                    <a:pt x="73" y="27"/>
                    <a:pt x="71" y="30"/>
                    <a:pt x="71" y="30"/>
                  </a:cubicBezTo>
                  <a:cubicBezTo>
                    <a:pt x="70" y="36"/>
                    <a:pt x="70" y="36"/>
                    <a:pt x="70" y="36"/>
                  </a:cubicBezTo>
                  <a:cubicBezTo>
                    <a:pt x="66" y="41"/>
                    <a:pt x="66" y="41"/>
                    <a:pt x="66" y="41"/>
                  </a:cubicBezTo>
                  <a:cubicBezTo>
                    <a:pt x="67" y="47"/>
                    <a:pt x="67" y="47"/>
                    <a:pt x="67" y="47"/>
                  </a:cubicBezTo>
                  <a:cubicBezTo>
                    <a:pt x="68" y="52"/>
                    <a:pt x="68" y="52"/>
                    <a:pt x="68" y="52"/>
                  </a:cubicBezTo>
                  <a:cubicBezTo>
                    <a:pt x="67" y="56"/>
                    <a:pt x="67" y="56"/>
                    <a:pt x="67" y="56"/>
                  </a:cubicBezTo>
                  <a:cubicBezTo>
                    <a:pt x="70" y="59"/>
                    <a:pt x="70" y="59"/>
                    <a:pt x="70" y="59"/>
                  </a:cubicBezTo>
                  <a:cubicBezTo>
                    <a:pt x="69" y="61"/>
                    <a:pt x="69" y="61"/>
                    <a:pt x="69" y="61"/>
                  </a:cubicBezTo>
                  <a:cubicBezTo>
                    <a:pt x="70" y="64"/>
                    <a:pt x="70" y="64"/>
                    <a:pt x="70" y="64"/>
                  </a:cubicBezTo>
                  <a:cubicBezTo>
                    <a:pt x="73" y="66"/>
                    <a:pt x="73" y="66"/>
                    <a:pt x="73" y="66"/>
                  </a:cubicBezTo>
                  <a:cubicBezTo>
                    <a:pt x="73" y="66"/>
                    <a:pt x="75" y="66"/>
                    <a:pt x="76" y="66"/>
                  </a:cubicBezTo>
                  <a:cubicBezTo>
                    <a:pt x="77" y="66"/>
                    <a:pt x="80" y="65"/>
                    <a:pt x="81" y="65"/>
                  </a:cubicBezTo>
                  <a:cubicBezTo>
                    <a:pt x="82" y="65"/>
                    <a:pt x="84" y="66"/>
                    <a:pt x="84" y="66"/>
                  </a:cubicBezTo>
                  <a:cubicBezTo>
                    <a:pt x="87" y="70"/>
                    <a:pt x="87" y="70"/>
                    <a:pt x="87" y="70"/>
                  </a:cubicBezTo>
                  <a:cubicBezTo>
                    <a:pt x="87" y="73"/>
                    <a:pt x="87" y="73"/>
                    <a:pt x="87" y="73"/>
                  </a:cubicBezTo>
                  <a:cubicBezTo>
                    <a:pt x="87" y="73"/>
                    <a:pt x="86" y="75"/>
                    <a:pt x="86" y="76"/>
                  </a:cubicBezTo>
                  <a:cubicBezTo>
                    <a:pt x="85" y="77"/>
                    <a:pt x="84" y="79"/>
                    <a:pt x="84" y="79"/>
                  </a:cubicBezTo>
                  <a:cubicBezTo>
                    <a:pt x="82" y="81"/>
                    <a:pt x="82" y="81"/>
                    <a:pt x="82" y="81"/>
                  </a:cubicBezTo>
                  <a:cubicBezTo>
                    <a:pt x="81" y="84"/>
                    <a:pt x="81" y="84"/>
                    <a:pt x="81" y="84"/>
                  </a:cubicBezTo>
                  <a:cubicBezTo>
                    <a:pt x="80" y="86"/>
                    <a:pt x="80" y="86"/>
                    <a:pt x="80" y="86"/>
                  </a:cubicBezTo>
                  <a:cubicBezTo>
                    <a:pt x="80" y="86"/>
                    <a:pt x="80" y="86"/>
                    <a:pt x="80" y="86"/>
                  </a:cubicBezTo>
                  <a:cubicBezTo>
                    <a:pt x="78" y="84"/>
                    <a:pt x="78" y="84"/>
                    <a:pt x="78" y="84"/>
                  </a:cubicBezTo>
                  <a:cubicBezTo>
                    <a:pt x="78" y="84"/>
                    <a:pt x="78" y="81"/>
                    <a:pt x="77" y="82"/>
                  </a:cubicBezTo>
                  <a:cubicBezTo>
                    <a:pt x="76" y="82"/>
                    <a:pt x="75" y="84"/>
                    <a:pt x="75" y="84"/>
                  </a:cubicBezTo>
                  <a:cubicBezTo>
                    <a:pt x="76" y="86"/>
                    <a:pt x="76" y="86"/>
                    <a:pt x="76" y="86"/>
                  </a:cubicBezTo>
                  <a:cubicBezTo>
                    <a:pt x="76" y="86"/>
                    <a:pt x="77" y="89"/>
                    <a:pt x="76" y="89"/>
                  </a:cubicBezTo>
                  <a:cubicBezTo>
                    <a:pt x="75" y="89"/>
                    <a:pt x="74" y="89"/>
                    <a:pt x="74" y="89"/>
                  </a:cubicBezTo>
                  <a:cubicBezTo>
                    <a:pt x="73" y="85"/>
                    <a:pt x="73" y="85"/>
                    <a:pt x="73" y="85"/>
                  </a:cubicBezTo>
                  <a:cubicBezTo>
                    <a:pt x="70" y="84"/>
                    <a:pt x="70" y="84"/>
                    <a:pt x="70" y="84"/>
                  </a:cubicBezTo>
                  <a:cubicBezTo>
                    <a:pt x="72" y="80"/>
                    <a:pt x="72" y="80"/>
                    <a:pt x="72" y="80"/>
                  </a:cubicBezTo>
                  <a:cubicBezTo>
                    <a:pt x="70" y="79"/>
                    <a:pt x="70" y="79"/>
                    <a:pt x="70" y="79"/>
                  </a:cubicBezTo>
                  <a:cubicBezTo>
                    <a:pt x="70" y="79"/>
                    <a:pt x="69" y="79"/>
                    <a:pt x="68" y="80"/>
                  </a:cubicBezTo>
                  <a:cubicBezTo>
                    <a:pt x="68" y="81"/>
                    <a:pt x="67" y="85"/>
                    <a:pt x="67" y="85"/>
                  </a:cubicBezTo>
                  <a:cubicBezTo>
                    <a:pt x="66" y="89"/>
                    <a:pt x="66" y="89"/>
                    <a:pt x="66" y="89"/>
                  </a:cubicBezTo>
                  <a:cubicBezTo>
                    <a:pt x="66" y="89"/>
                    <a:pt x="67" y="90"/>
                    <a:pt x="67" y="91"/>
                  </a:cubicBezTo>
                  <a:cubicBezTo>
                    <a:pt x="67" y="92"/>
                    <a:pt x="66" y="93"/>
                    <a:pt x="66" y="93"/>
                  </a:cubicBezTo>
                  <a:cubicBezTo>
                    <a:pt x="66" y="93"/>
                    <a:pt x="66" y="94"/>
                    <a:pt x="66" y="95"/>
                  </a:cubicBezTo>
                  <a:cubicBezTo>
                    <a:pt x="66" y="95"/>
                    <a:pt x="67" y="97"/>
                    <a:pt x="67" y="98"/>
                  </a:cubicBezTo>
                  <a:cubicBezTo>
                    <a:pt x="67" y="98"/>
                    <a:pt x="67" y="99"/>
                    <a:pt x="66" y="99"/>
                  </a:cubicBezTo>
                  <a:cubicBezTo>
                    <a:pt x="66" y="100"/>
                    <a:pt x="66" y="100"/>
                    <a:pt x="66" y="101"/>
                  </a:cubicBezTo>
                  <a:cubicBezTo>
                    <a:pt x="65" y="101"/>
                    <a:pt x="64" y="102"/>
                    <a:pt x="64" y="102"/>
                  </a:cubicBezTo>
                  <a:cubicBezTo>
                    <a:pt x="64" y="102"/>
                    <a:pt x="62" y="103"/>
                    <a:pt x="62" y="103"/>
                  </a:cubicBezTo>
                  <a:cubicBezTo>
                    <a:pt x="62" y="103"/>
                    <a:pt x="61" y="102"/>
                    <a:pt x="60" y="102"/>
                  </a:cubicBezTo>
                  <a:cubicBezTo>
                    <a:pt x="59" y="102"/>
                    <a:pt x="59" y="101"/>
                    <a:pt x="58" y="102"/>
                  </a:cubicBezTo>
                  <a:cubicBezTo>
                    <a:pt x="57" y="103"/>
                    <a:pt x="57" y="103"/>
                    <a:pt x="57" y="103"/>
                  </a:cubicBezTo>
                  <a:cubicBezTo>
                    <a:pt x="58" y="104"/>
                    <a:pt x="58" y="104"/>
                    <a:pt x="58" y="104"/>
                  </a:cubicBezTo>
                  <a:cubicBezTo>
                    <a:pt x="60" y="104"/>
                    <a:pt x="60" y="104"/>
                    <a:pt x="60" y="104"/>
                  </a:cubicBezTo>
                  <a:cubicBezTo>
                    <a:pt x="60" y="106"/>
                    <a:pt x="60" y="106"/>
                    <a:pt x="60" y="106"/>
                  </a:cubicBezTo>
                  <a:cubicBezTo>
                    <a:pt x="60" y="106"/>
                    <a:pt x="61" y="106"/>
                    <a:pt x="61" y="107"/>
                  </a:cubicBezTo>
                  <a:cubicBezTo>
                    <a:pt x="60" y="108"/>
                    <a:pt x="59" y="109"/>
                    <a:pt x="59" y="109"/>
                  </a:cubicBezTo>
                  <a:cubicBezTo>
                    <a:pt x="57" y="111"/>
                    <a:pt x="57" y="111"/>
                    <a:pt x="57" y="111"/>
                  </a:cubicBezTo>
                  <a:cubicBezTo>
                    <a:pt x="55" y="112"/>
                    <a:pt x="55" y="112"/>
                    <a:pt x="55" y="112"/>
                  </a:cubicBezTo>
                  <a:cubicBezTo>
                    <a:pt x="55" y="112"/>
                    <a:pt x="53" y="111"/>
                    <a:pt x="53" y="112"/>
                  </a:cubicBezTo>
                  <a:cubicBezTo>
                    <a:pt x="52" y="112"/>
                    <a:pt x="51" y="112"/>
                    <a:pt x="51" y="112"/>
                  </a:cubicBezTo>
                  <a:cubicBezTo>
                    <a:pt x="51" y="113"/>
                    <a:pt x="53" y="115"/>
                    <a:pt x="53" y="115"/>
                  </a:cubicBezTo>
                  <a:cubicBezTo>
                    <a:pt x="49" y="111"/>
                    <a:pt x="49" y="111"/>
                    <a:pt x="49" y="111"/>
                  </a:cubicBezTo>
                  <a:cubicBezTo>
                    <a:pt x="47" y="111"/>
                    <a:pt x="47" y="111"/>
                    <a:pt x="47" y="111"/>
                  </a:cubicBezTo>
                  <a:cubicBezTo>
                    <a:pt x="50" y="113"/>
                    <a:pt x="50" y="113"/>
                    <a:pt x="50" y="113"/>
                  </a:cubicBezTo>
                  <a:cubicBezTo>
                    <a:pt x="51" y="115"/>
                    <a:pt x="51" y="115"/>
                    <a:pt x="51" y="115"/>
                  </a:cubicBezTo>
                  <a:cubicBezTo>
                    <a:pt x="53" y="116"/>
                    <a:pt x="53" y="116"/>
                    <a:pt x="53" y="116"/>
                  </a:cubicBezTo>
                  <a:cubicBezTo>
                    <a:pt x="52" y="117"/>
                    <a:pt x="52" y="117"/>
                    <a:pt x="52" y="117"/>
                  </a:cubicBezTo>
                  <a:cubicBezTo>
                    <a:pt x="51" y="118"/>
                    <a:pt x="51" y="118"/>
                    <a:pt x="51" y="118"/>
                  </a:cubicBezTo>
                  <a:cubicBezTo>
                    <a:pt x="49" y="120"/>
                    <a:pt x="49" y="120"/>
                    <a:pt x="49" y="120"/>
                  </a:cubicBezTo>
                  <a:cubicBezTo>
                    <a:pt x="49" y="120"/>
                    <a:pt x="48" y="121"/>
                    <a:pt x="47" y="121"/>
                  </a:cubicBezTo>
                  <a:cubicBezTo>
                    <a:pt x="47" y="121"/>
                    <a:pt x="44" y="121"/>
                    <a:pt x="44" y="121"/>
                  </a:cubicBezTo>
                  <a:cubicBezTo>
                    <a:pt x="45" y="122"/>
                    <a:pt x="45" y="122"/>
                    <a:pt x="45" y="122"/>
                  </a:cubicBezTo>
                  <a:cubicBezTo>
                    <a:pt x="47" y="123"/>
                    <a:pt x="47" y="123"/>
                    <a:pt x="47" y="123"/>
                  </a:cubicBezTo>
                  <a:cubicBezTo>
                    <a:pt x="47" y="123"/>
                    <a:pt x="48" y="122"/>
                    <a:pt x="48" y="123"/>
                  </a:cubicBezTo>
                  <a:cubicBezTo>
                    <a:pt x="47" y="123"/>
                    <a:pt x="47" y="123"/>
                    <a:pt x="47" y="124"/>
                  </a:cubicBezTo>
                  <a:cubicBezTo>
                    <a:pt x="47" y="126"/>
                    <a:pt x="47" y="129"/>
                    <a:pt x="47" y="129"/>
                  </a:cubicBezTo>
                  <a:cubicBezTo>
                    <a:pt x="49" y="132"/>
                    <a:pt x="49" y="132"/>
                    <a:pt x="49" y="132"/>
                  </a:cubicBezTo>
                  <a:cubicBezTo>
                    <a:pt x="50" y="133"/>
                    <a:pt x="50" y="133"/>
                    <a:pt x="50" y="133"/>
                  </a:cubicBezTo>
                  <a:cubicBezTo>
                    <a:pt x="50" y="133"/>
                    <a:pt x="50" y="133"/>
                    <a:pt x="50" y="134"/>
                  </a:cubicBezTo>
                  <a:cubicBezTo>
                    <a:pt x="50" y="134"/>
                    <a:pt x="50" y="135"/>
                    <a:pt x="50" y="135"/>
                  </a:cubicBezTo>
                  <a:cubicBezTo>
                    <a:pt x="50" y="137"/>
                    <a:pt x="50" y="137"/>
                    <a:pt x="50" y="137"/>
                  </a:cubicBezTo>
                  <a:cubicBezTo>
                    <a:pt x="50" y="137"/>
                    <a:pt x="49" y="138"/>
                    <a:pt x="48" y="138"/>
                  </a:cubicBezTo>
                  <a:cubicBezTo>
                    <a:pt x="48" y="138"/>
                    <a:pt x="44" y="139"/>
                    <a:pt x="44" y="139"/>
                  </a:cubicBezTo>
                  <a:cubicBezTo>
                    <a:pt x="43" y="141"/>
                    <a:pt x="43" y="141"/>
                    <a:pt x="43" y="141"/>
                  </a:cubicBezTo>
                  <a:cubicBezTo>
                    <a:pt x="45" y="142"/>
                    <a:pt x="45" y="142"/>
                    <a:pt x="45" y="142"/>
                  </a:cubicBezTo>
                  <a:cubicBezTo>
                    <a:pt x="45" y="142"/>
                    <a:pt x="45" y="144"/>
                    <a:pt x="45" y="144"/>
                  </a:cubicBezTo>
                  <a:cubicBezTo>
                    <a:pt x="45" y="145"/>
                    <a:pt x="44" y="146"/>
                    <a:pt x="44" y="146"/>
                  </a:cubicBezTo>
                  <a:cubicBezTo>
                    <a:pt x="46" y="146"/>
                    <a:pt x="46" y="146"/>
                    <a:pt x="46" y="146"/>
                  </a:cubicBezTo>
                  <a:cubicBezTo>
                    <a:pt x="49" y="147"/>
                    <a:pt x="49" y="147"/>
                    <a:pt x="49" y="147"/>
                  </a:cubicBezTo>
                  <a:cubicBezTo>
                    <a:pt x="53" y="152"/>
                    <a:pt x="53" y="152"/>
                    <a:pt x="53" y="152"/>
                  </a:cubicBezTo>
                  <a:cubicBezTo>
                    <a:pt x="52" y="156"/>
                    <a:pt x="52" y="156"/>
                    <a:pt x="52" y="156"/>
                  </a:cubicBezTo>
                  <a:cubicBezTo>
                    <a:pt x="50" y="158"/>
                    <a:pt x="50" y="158"/>
                    <a:pt x="50" y="158"/>
                  </a:cubicBezTo>
                  <a:cubicBezTo>
                    <a:pt x="48" y="154"/>
                    <a:pt x="48" y="154"/>
                    <a:pt x="48" y="154"/>
                  </a:cubicBezTo>
                  <a:cubicBezTo>
                    <a:pt x="48" y="154"/>
                    <a:pt x="47" y="154"/>
                    <a:pt x="47" y="155"/>
                  </a:cubicBezTo>
                  <a:cubicBezTo>
                    <a:pt x="46" y="155"/>
                    <a:pt x="43" y="157"/>
                    <a:pt x="43" y="157"/>
                  </a:cubicBezTo>
                  <a:cubicBezTo>
                    <a:pt x="43" y="157"/>
                    <a:pt x="41" y="158"/>
                    <a:pt x="40" y="158"/>
                  </a:cubicBezTo>
                  <a:cubicBezTo>
                    <a:pt x="40" y="158"/>
                    <a:pt x="39" y="158"/>
                    <a:pt x="39" y="158"/>
                  </a:cubicBezTo>
                  <a:cubicBezTo>
                    <a:pt x="36" y="157"/>
                    <a:pt x="36" y="157"/>
                    <a:pt x="36" y="157"/>
                  </a:cubicBezTo>
                  <a:cubicBezTo>
                    <a:pt x="32" y="155"/>
                    <a:pt x="32" y="155"/>
                    <a:pt x="32" y="155"/>
                  </a:cubicBezTo>
                  <a:cubicBezTo>
                    <a:pt x="32" y="155"/>
                    <a:pt x="30" y="154"/>
                    <a:pt x="29" y="154"/>
                  </a:cubicBezTo>
                  <a:cubicBezTo>
                    <a:pt x="28" y="154"/>
                    <a:pt x="23" y="152"/>
                    <a:pt x="23" y="152"/>
                  </a:cubicBezTo>
                  <a:cubicBezTo>
                    <a:pt x="21" y="153"/>
                    <a:pt x="21" y="153"/>
                    <a:pt x="21" y="153"/>
                  </a:cubicBezTo>
                  <a:cubicBezTo>
                    <a:pt x="18" y="153"/>
                    <a:pt x="18" y="153"/>
                    <a:pt x="18" y="153"/>
                  </a:cubicBezTo>
                  <a:cubicBezTo>
                    <a:pt x="16" y="152"/>
                    <a:pt x="16" y="152"/>
                    <a:pt x="16" y="152"/>
                  </a:cubicBezTo>
                  <a:cubicBezTo>
                    <a:pt x="14" y="149"/>
                    <a:pt x="14" y="149"/>
                    <a:pt x="14" y="149"/>
                  </a:cubicBezTo>
                  <a:cubicBezTo>
                    <a:pt x="14" y="149"/>
                    <a:pt x="13" y="147"/>
                    <a:pt x="13" y="147"/>
                  </a:cubicBezTo>
                  <a:cubicBezTo>
                    <a:pt x="13" y="147"/>
                    <a:pt x="16" y="145"/>
                    <a:pt x="16" y="145"/>
                  </a:cubicBezTo>
                  <a:cubicBezTo>
                    <a:pt x="17" y="145"/>
                    <a:pt x="17" y="144"/>
                    <a:pt x="17" y="144"/>
                  </a:cubicBezTo>
                  <a:cubicBezTo>
                    <a:pt x="17" y="140"/>
                    <a:pt x="17" y="140"/>
                    <a:pt x="17" y="140"/>
                  </a:cubicBezTo>
                  <a:cubicBezTo>
                    <a:pt x="17" y="140"/>
                    <a:pt x="17" y="138"/>
                    <a:pt x="17" y="138"/>
                  </a:cubicBezTo>
                  <a:cubicBezTo>
                    <a:pt x="17" y="137"/>
                    <a:pt x="18" y="136"/>
                    <a:pt x="18" y="136"/>
                  </a:cubicBezTo>
                  <a:cubicBezTo>
                    <a:pt x="18" y="136"/>
                    <a:pt x="18" y="133"/>
                    <a:pt x="17" y="132"/>
                  </a:cubicBezTo>
                  <a:cubicBezTo>
                    <a:pt x="17" y="130"/>
                    <a:pt x="17" y="128"/>
                    <a:pt x="17" y="128"/>
                  </a:cubicBezTo>
                  <a:cubicBezTo>
                    <a:pt x="15" y="125"/>
                    <a:pt x="15" y="125"/>
                    <a:pt x="15" y="125"/>
                  </a:cubicBezTo>
                  <a:cubicBezTo>
                    <a:pt x="15" y="125"/>
                    <a:pt x="14" y="125"/>
                    <a:pt x="12" y="124"/>
                  </a:cubicBezTo>
                  <a:cubicBezTo>
                    <a:pt x="10" y="123"/>
                    <a:pt x="7" y="122"/>
                    <a:pt x="7" y="122"/>
                  </a:cubicBezTo>
                  <a:cubicBezTo>
                    <a:pt x="7" y="119"/>
                    <a:pt x="7" y="119"/>
                    <a:pt x="7" y="119"/>
                  </a:cubicBezTo>
                  <a:cubicBezTo>
                    <a:pt x="6" y="118"/>
                    <a:pt x="6" y="118"/>
                    <a:pt x="6" y="118"/>
                  </a:cubicBezTo>
                  <a:cubicBezTo>
                    <a:pt x="6" y="118"/>
                    <a:pt x="4" y="118"/>
                    <a:pt x="4" y="119"/>
                  </a:cubicBezTo>
                  <a:cubicBezTo>
                    <a:pt x="4" y="119"/>
                    <a:pt x="4" y="120"/>
                    <a:pt x="4" y="120"/>
                  </a:cubicBezTo>
                  <a:cubicBezTo>
                    <a:pt x="2" y="119"/>
                    <a:pt x="2" y="119"/>
                    <a:pt x="2" y="119"/>
                  </a:cubicBezTo>
                  <a:cubicBezTo>
                    <a:pt x="2" y="119"/>
                    <a:pt x="0" y="116"/>
                    <a:pt x="0" y="115"/>
                  </a:cubicBezTo>
                  <a:cubicBezTo>
                    <a:pt x="1" y="115"/>
                    <a:pt x="2" y="114"/>
                    <a:pt x="2" y="113"/>
                  </a:cubicBezTo>
                  <a:cubicBezTo>
                    <a:pt x="3" y="112"/>
                    <a:pt x="4" y="110"/>
                    <a:pt x="4" y="109"/>
                  </a:cubicBezTo>
                  <a:cubicBezTo>
                    <a:pt x="4" y="109"/>
                    <a:pt x="4" y="105"/>
                    <a:pt x="4" y="105"/>
                  </a:cubicBezTo>
                  <a:cubicBezTo>
                    <a:pt x="4" y="105"/>
                    <a:pt x="3" y="104"/>
                    <a:pt x="4" y="104"/>
                  </a:cubicBezTo>
                  <a:cubicBezTo>
                    <a:pt x="5" y="104"/>
                    <a:pt x="4" y="104"/>
                    <a:pt x="5" y="104"/>
                  </a:cubicBezTo>
                  <a:cubicBezTo>
                    <a:pt x="6" y="103"/>
                    <a:pt x="9" y="101"/>
                    <a:pt x="9" y="101"/>
                  </a:cubicBezTo>
                  <a:cubicBezTo>
                    <a:pt x="9" y="99"/>
                    <a:pt x="9" y="99"/>
                    <a:pt x="9" y="99"/>
                  </a:cubicBezTo>
                  <a:cubicBezTo>
                    <a:pt x="9" y="99"/>
                    <a:pt x="8" y="97"/>
                    <a:pt x="8" y="96"/>
                  </a:cubicBezTo>
                  <a:cubicBezTo>
                    <a:pt x="8" y="96"/>
                    <a:pt x="8" y="96"/>
                    <a:pt x="8" y="95"/>
                  </a:cubicBezTo>
                  <a:cubicBezTo>
                    <a:pt x="8" y="93"/>
                    <a:pt x="4" y="89"/>
                    <a:pt x="4" y="89"/>
                  </a:cubicBezTo>
                  <a:cubicBezTo>
                    <a:pt x="2" y="89"/>
                    <a:pt x="2" y="89"/>
                    <a:pt x="2" y="89"/>
                  </a:cubicBezTo>
                  <a:cubicBezTo>
                    <a:pt x="2" y="89"/>
                    <a:pt x="2" y="88"/>
                    <a:pt x="2" y="87"/>
                  </a:cubicBezTo>
                  <a:cubicBezTo>
                    <a:pt x="2" y="87"/>
                    <a:pt x="2" y="84"/>
                    <a:pt x="2" y="84"/>
                  </a:cubicBezTo>
                  <a:cubicBezTo>
                    <a:pt x="3" y="80"/>
                    <a:pt x="3" y="80"/>
                    <a:pt x="3" y="80"/>
                  </a:cubicBezTo>
                  <a:cubicBezTo>
                    <a:pt x="2" y="73"/>
                    <a:pt x="2" y="73"/>
                    <a:pt x="2" y="73"/>
                  </a:cubicBezTo>
                  <a:cubicBezTo>
                    <a:pt x="2" y="68"/>
                    <a:pt x="2" y="68"/>
                    <a:pt x="2" y="68"/>
                  </a:cubicBezTo>
                  <a:cubicBezTo>
                    <a:pt x="2" y="68"/>
                    <a:pt x="2" y="64"/>
                    <a:pt x="2" y="63"/>
                  </a:cubicBezTo>
                  <a:cubicBezTo>
                    <a:pt x="2" y="63"/>
                    <a:pt x="4" y="59"/>
                    <a:pt x="4" y="59"/>
                  </a:cubicBezTo>
                  <a:cubicBezTo>
                    <a:pt x="5" y="57"/>
                    <a:pt x="5" y="57"/>
                    <a:pt x="5" y="57"/>
                  </a:cubicBezTo>
                  <a:cubicBezTo>
                    <a:pt x="6" y="60"/>
                    <a:pt x="6" y="60"/>
                    <a:pt x="6" y="60"/>
                  </a:cubicBezTo>
                  <a:cubicBezTo>
                    <a:pt x="6" y="60"/>
                    <a:pt x="5" y="61"/>
                    <a:pt x="6" y="62"/>
                  </a:cubicBezTo>
                  <a:cubicBezTo>
                    <a:pt x="7" y="62"/>
                    <a:pt x="8" y="62"/>
                    <a:pt x="9" y="62"/>
                  </a:cubicBezTo>
                  <a:cubicBezTo>
                    <a:pt x="9" y="62"/>
                    <a:pt x="10" y="63"/>
                    <a:pt x="10" y="63"/>
                  </a:cubicBezTo>
                  <a:cubicBezTo>
                    <a:pt x="13" y="65"/>
                    <a:pt x="13" y="65"/>
                    <a:pt x="13" y="65"/>
                  </a:cubicBezTo>
                  <a:cubicBezTo>
                    <a:pt x="15" y="67"/>
                    <a:pt x="15" y="67"/>
                    <a:pt x="15" y="67"/>
                  </a:cubicBezTo>
                  <a:cubicBezTo>
                    <a:pt x="17" y="68"/>
                    <a:pt x="17" y="68"/>
                    <a:pt x="17" y="68"/>
                  </a:cubicBezTo>
                  <a:cubicBezTo>
                    <a:pt x="19" y="68"/>
                    <a:pt x="19" y="68"/>
                    <a:pt x="19" y="68"/>
                  </a:cubicBezTo>
                  <a:cubicBezTo>
                    <a:pt x="20" y="67"/>
                    <a:pt x="20" y="67"/>
                    <a:pt x="20" y="67"/>
                  </a:cubicBezTo>
                  <a:cubicBezTo>
                    <a:pt x="20" y="67"/>
                    <a:pt x="20" y="66"/>
                    <a:pt x="20" y="66"/>
                  </a:cubicBezTo>
                  <a:cubicBezTo>
                    <a:pt x="20" y="66"/>
                    <a:pt x="19" y="64"/>
                    <a:pt x="19" y="64"/>
                  </a:cubicBezTo>
                  <a:cubicBezTo>
                    <a:pt x="19" y="63"/>
                    <a:pt x="18" y="62"/>
                    <a:pt x="18" y="62"/>
                  </a:cubicBezTo>
                  <a:cubicBezTo>
                    <a:pt x="21" y="60"/>
                    <a:pt x="21" y="60"/>
                    <a:pt x="21" y="60"/>
                  </a:cubicBezTo>
                  <a:cubicBezTo>
                    <a:pt x="22" y="58"/>
                    <a:pt x="22" y="58"/>
                    <a:pt x="22" y="58"/>
                  </a:cubicBezTo>
                  <a:cubicBezTo>
                    <a:pt x="22" y="58"/>
                    <a:pt x="22" y="57"/>
                    <a:pt x="21" y="57"/>
                  </a:cubicBezTo>
                  <a:cubicBezTo>
                    <a:pt x="20" y="57"/>
                    <a:pt x="18" y="57"/>
                    <a:pt x="18" y="57"/>
                  </a:cubicBezTo>
                  <a:cubicBezTo>
                    <a:pt x="18" y="57"/>
                    <a:pt x="17" y="56"/>
                    <a:pt x="17" y="56"/>
                  </a:cubicBezTo>
                  <a:cubicBezTo>
                    <a:pt x="17" y="56"/>
                    <a:pt x="16" y="54"/>
                    <a:pt x="16" y="54"/>
                  </a:cubicBezTo>
                  <a:cubicBezTo>
                    <a:pt x="16" y="54"/>
                    <a:pt x="16" y="52"/>
                    <a:pt x="17" y="52"/>
                  </a:cubicBezTo>
                  <a:cubicBezTo>
                    <a:pt x="17" y="51"/>
                    <a:pt x="18" y="48"/>
                    <a:pt x="18" y="48"/>
                  </a:cubicBezTo>
                  <a:cubicBezTo>
                    <a:pt x="18" y="48"/>
                    <a:pt x="17" y="46"/>
                    <a:pt x="19" y="46"/>
                  </a:cubicBezTo>
                  <a:cubicBezTo>
                    <a:pt x="21" y="46"/>
                    <a:pt x="22" y="46"/>
                    <a:pt x="22" y="46"/>
                  </a:cubicBezTo>
                  <a:cubicBezTo>
                    <a:pt x="22" y="46"/>
                    <a:pt x="23" y="44"/>
                    <a:pt x="24" y="44"/>
                  </a:cubicBezTo>
                  <a:cubicBezTo>
                    <a:pt x="24" y="44"/>
                    <a:pt x="25" y="43"/>
                    <a:pt x="25" y="44"/>
                  </a:cubicBezTo>
                  <a:cubicBezTo>
                    <a:pt x="26" y="44"/>
                    <a:pt x="25" y="47"/>
                    <a:pt x="25" y="47"/>
                  </a:cubicBezTo>
                  <a:cubicBezTo>
                    <a:pt x="23" y="49"/>
                    <a:pt x="23" y="49"/>
                    <a:pt x="23" y="49"/>
                  </a:cubicBezTo>
                  <a:cubicBezTo>
                    <a:pt x="23" y="49"/>
                    <a:pt x="24" y="50"/>
                    <a:pt x="24" y="51"/>
                  </a:cubicBezTo>
                  <a:cubicBezTo>
                    <a:pt x="24" y="52"/>
                    <a:pt x="24" y="53"/>
                    <a:pt x="24" y="53"/>
                  </a:cubicBezTo>
                  <a:cubicBezTo>
                    <a:pt x="22" y="56"/>
                    <a:pt x="22" y="56"/>
                    <a:pt x="22" y="56"/>
                  </a:cubicBezTo>
                  <a:cubicBezTo>
                    <a:pt x="22" y="56"/>
                    <a:pt x="23" y="56"/>
                    <a:pt x="23" y="56"/>
                  </a:cubicBezTo>
                  <a:cubicBezTo>
                    <a:pt x="23" y="57"/>
                    <a:pt x="23" y="58"/>
                    <a:pt x="23" y="58"/>
                  </a:cubicBezTo>
                  <a:cubicBezTo>
                    <a:pt x="26" y="57"/>
                    <a:pt x="26" y="57"/>
                    <a:pt x="26" y="57"/>
                  </a:cubicBezTo>
                  <a:cubicBezTo>
                    <a:pt x="26" y="57"/>
                    <a:pt x="25" y="56"/>
                    <a:pt x="25" y="56"/>
                  </a:cubicBezTo>
                  <a:cubicBezTo>
                    <a:pt x="25" y="56"/>
                    <a:pt x="24" y="55"/>
                    <a:pt x="25" y="54"/>
                  </a:cubicBezTo>
                  <a:cubicBezTo>
                    <a:pt x="26" y="53"/>
                    <a:pt x="26" y="52"/>
                    <a:pt x="27" y="52"/>
                  </a:cubicBezTo>
                  <a:cubicBezTo>
                    <a:pt x="27" y="51"/>
                    <a:pt x="27" y="51"/>
                    <a:pt x="29" y="51"/>
                  </a:cubicBezTo>
                  <a:cubicBezTo>
                    <a:pt x="30" y="51"/>
                    <a:pt x="32" y="53"/>
                    <a:pt x="32" y="53"/>
                  </a:cubicBezTo>
                  <a:cubicBezTo>
                    <a:pt x="32" y="53"/>
                    <a:pt x="33" y="54"/>
                    <a:pt x="32" y="54"/>
                  </a:cubicBezTo>
                  <a:cubicBezTo>
                    <a:pt x="32" y="55"/>
                    <a:pt x="31" y="56"/>
                    <a:pt x="31" y="56"/>
                  </a:cubicBezTo>
                  <a:cubicBezTo>
                    <a:pt x="33" y="59"/>
                    <a:pt x="33" y="59"/>
                    <a:pt x="33" y="59"/>
                  </a:cubicBezTo>
                  <a:cubicBezTo>
                    <a:pt x="33" y="59"/>
                    <a:pt x="32" y="59"/>
                    <a:pt x="31" y="60"/>
                  </a:cubicBezTo>
                  <a:cubicBezTo>
                    <a:pt x="31" y="60"/>
                    <a:pt x="31" y="61"/>
                    <a:pt x="31" y="61"/>
                  </a:cubicBezTo>
                  <a:cubicBezTo>
                    <a:pt x="31" y="62"/>
                    <a:pt x="28" y="63"/>
                    <a:pt x="31" y="63"/>
                  </a:cubicBezTo>
                  <a:cubicBezTo>
                    <a:pt x="33" y="63"/>
                    <a:pt x="33" y="63"/>
                    <a:pt x="33" y="62"/>
                  </a:cubicBezTo>
                  <a:cubicBezTo>
                    <a:pt x="33" y="62"/>
                    <a:pt x="33" y="60"/>
                    <a:pt x="33" y="60"/>
                  </a:cubicBezTo>
                  <a:cubicBezTo>
                    <a:pt x="33" y="60"/>
                    <a:pt x="34" y="60"/>
                    <a:pt x="34" y="60"/>
                  </a:cubicBezTo>
                  <a:cubicBezTo>
                    <a:pt x="35" y="60"/>
                    <a:pt x="36" y="60"/>
                    <a:pt x="36" y="60"/>
                  </a:cubicBezTo>
                  <a:cubicBezTo>
                    <a:pt x="37" y="61"/>
                    <a:pt x="37" y="61"/>
                    <a:pt x="37" y="61"/>
                  </a:cubicBezTo>
                  <a:cubicBezTo>
                    <a:pt x="37" y="61"/>
                    <a:pt x="37" y="62"/>
                    <a:pt x="37" y="63"/>
                  </a:cubicBezTo>
                  <a:cubicBezTo>
                    <a:pt x="37" y="63"/>
                    <a:pt x="37" y="64"/>
                    <a:pt x="37" y="64"/>
                  </a:cubicBezTo>
                  <a:cubicBezTo>
                    <a:pt x="37" y="64"/>
                    <a:pt x="39" y="66"/>
                    <a:pt x="39" y="65"/>
                  </a:cubicBezTo>
                  <a:cubicBezTo>
                    <a:pt x="39" y="64"/>
                    <a:pt x="40" y="65"/>
                    <a:pt x="39" y="63"/>
                  </a:cubicBezTo>
                  <a:cubicBezTo>
                    <a:pt x="38" y="62"/>
                    <a:pt x="38" y="60"/>
                    <a:pt x="38" y="60"/>
                  </a:cubicBezTo>
                  <a:cubicBezTo>
                    <a:pt x="38" y="60"/>
                    <a:pt x="38" y="60"/>
                    <a:pt x="38" y="59"/>
                  </a:cubicBezTo>
                  <a:cubicBezTo>
                    <a:pt x="38" y="59"/>
                    <a:pt x="38" y="58"/>
                    <a:pt x="38" y="58"/>
                  </a:cubicBezTo>
                  <a:cubicBezTo>
                    <a:pt x="37" y="57"/>
                    <a:pt x="36" y="57"/>
                    <a:pt x="36" y="56"/>
                  </a:cubicBezTo>
                  <a:cubicBezTo>
                    <a:pt x="36" y="56"/>
                    <a:pt x="33" y="53"/>
                    <a:pt x="33" y="53"/>
                  </a:cubicBezTo>
                  <a:cubicBezTo>
                    <a:pt x="33" y="53"/>
                    <a:pt x="33" y="52"/>
                    <a:pt x="33" y="51"/>
                  </a:cubicBezTo>
                  <a:cubicBezTo>
                    <a:pt x="33" y="49"/>
                    <a:pt x="33" y="48"/>
                    <a:pt x="33" y="47"/>
                  </a:cubicBezTo>
                  <a:cubicBezTo>
                    <a:pt x="33" y="47"/>
                    <a:pt x="34" y="45"/>
                    <a:pt x="34" y="45"/>
                  </a:cubicBezTo>
                  <a:cubicBezTo>
                    <a:pt x="34" y="45"/>
                    <a:pt x="34" y="43"/>
                    <a:pt x="35" y="42"/>
                  </a:cubicBezTo>
                  <a:cubicBezTo>
                    <a:pt x="36" y="42"/>
                    <a:pt x="35" y="41"/>
                    <a:pt x="36" y="41"/>
                  </a:cubicBezTo>
                  <a:cubicBezTo>
                    <a:pt x="38" y="40"/>
                    <a:pt x="37" y="40"/>
                    <a:pt x="39" y="40"/>
                  </a:cubicBezTo>
                  <a:cubicBezTo>
                    <a:pt x="40" y="40"/>
                    <a:pt x="42" y="41"/>
                    <a:pt x="43" y="41"/>
                  </a:cubicBezTo>
                  <a:cubicBezTo>
                    <a:pt x="43" y="41"/>
                    <a:pt x="46" y="42"/>
                    <a:pt x="46" y="42"/>
                  </a:cubicBezTo>
                  <a:cubicBezTo>
                    <a:pt x="46" y="42"/>
                    <a:pt x="46" y="41"/>
                    <a:pt x="46" y="41"/>
                  </a:cubicBezTo>
                  <a:cubicBezTo>
                    <a:pt x="47" y="41"/>
                    <a:pt x="47" y="39"/>
                    <a:pt x="47" y="40"/>
                  </a:cubicBezTo>
                  <a:cubicBezTo>
                    <a:pt x="48" y="40"/>
                    <a:pt x="48" y="41"/>
                    <a:pt x="49" y="40"/>
                  </a:cubicBezTo>
                  <a:cubicBezTo>
                    <a:pt x="50" y="39"/>
                    <a:pt x="50" y="38"/>
                    <a:pt x="50" y="38"/>
                  </a:cubicBezTo>
                  <a:cubicBezTo>
                    <a:pt x="50" y="38"/>
                    <a:pt x="51" y="38"/>
                    <a:pt x="52" y="37"/>
                  </a:cubicBezTo>
                  <a:cubicBezTo>
                    <a:pt x="52" y="37"/>
                    <a:pt x="51" y="36"/>
                    <a:pt x="50" y="36"/>
                  </a:cubicBezTo>
                  <a:cubicBezTo>
                    <a:pt x="50" y="36"/>
                    <a:pt x="48" y="36"/>
                    <a:pt x="47" y="37"/>
                  </a:cubicBezTo>
                  <a:cubicBezTo>
                    <a:pt x="46" y="37"/>
                    <a:pt x="47" y="37"/>
                    <a:pt x="45" y="37"/>
                  </a:cubicBezTo>
                  <a:cubicBezTo>
                    <a:pt x="44" y="38"/>
                    <a:pt x="44" y="38"/>
                    <a:pt x="42" y="38"/>
                  </a:cubicBezTo>
                  <a:cubicBezTo>
                    <a:pt x="40" y="38"/>
                    <a:pt x="40" y="38"/>
                    <a:pt x="39" y="39"/>
                  </a:cubicBezTo>
                  <a:cubicBezTo>
                    <a:pt x="38" y="40"/>
                    <a:pt x="37" y="40"/>
                    <a:pt x="37" y="40"/>
                  </a:cubicBezTo>
                  <a:cubicBezTo>
                    <a:pt x="36" y="40"/>
                    <a:pt x="36" y="40"/>
                    <a:pt x="36" y="40"/>
                  </a:cubicBezTo>
                  <a:cubicBezTo>
                    <a:pt x="36" y="40"/>
                    <a:pt x="35" y="40"/>
                    <a:pt x="34" y="40"/>
                  </a:cubicBezTo>
                  <a:cubicBezTo>
                    <a:pt x="34" y="40"/>
                    <a:pt x="33" y="39"/>
                    <a:pt x="33" y="39"/>
                  </a:cubicBezTo>
                  <a:cubicBezTo>
                    <a:pt x="33" y="39"/>
                    <a:pt x="33" y="39"/>
                    <a:pt x="32" y="39"/>
                  </a:cubicBezTo>
                  <a:cubicBezTo>
                    <a:pt x="31" y="39"/>
                    <a:pt x="30" y="40"/>
                    <a:pt x="30" y="40"/>
                  </a:cubicBezTo>
                  <a:cubicBezTo>
                    <a:pt x="28" y="40"/>
                    <a:pt x="28" y="40"/>
                    <a:pt x="28" y="40"/>
                  </a:cubicBezTo>
                  <a:cubicBezTo>
                    <a:pt x="28" y="40"/>
                    <a:pt x="27" y="40"/>
                    <a:pt x="26" y="40"/>
                  </a:cubicBezTo>
                  <a:cubicBezTo>
                    <a:pt x="26" y="41"/>
                    <a:pt x="24" y="41"/>
                    <a:pt x="24" y="41"/>
                  </a:cubicBezTo>
                  <a:cubicBezTo>
                    <a:pt x="24" y="41"/>
                    <a:pt x="24" y="41"/>
                    <a:pt x="23" y="41"/>
                  </a:cubicBezTo>
                  <a:cubicBezTo>
                    <a:pt x="23" y="42"/>
                    <a:pt x="24" y="42"/>
                    <a:pt x="23" y="43"/>
                  </a:cubicBezTo>
                  <a:cubicBezTo>
                    <a:pt x="22" y="43"/>
                    <a:pt x="20" y="43"/>
                    <a:pt x="20" y="43"/>
                  </a:cubicBezTo>
                  <a:cubicBezTo>
                    <a:pt x="19" y="44"/>
                    <a:pt x="19" y="44"/>
                    <a:pt x="19" y="44"/>
                  </a:cubicBezTo>
                  <a:cubicBezTo>
                    <a:pt x="18" y="46"/>
                    <a:pt x="18" y="46"/>
                    <a:pt x="18" y="46"/>
                  </a:cubicBezTo>
                  <a:cubicBezTo>
                    <a:pt x="17" y="46"/>
                    <a:pt x="17" y="46"/>
                    <a:pt x="17" y="46"/>
                  </a:cubicBezTo>
                  <a:cubicBezTo>
                    <a:pt x="16" y="49"/>
                    <a:pt x="16" y="49"/>
                    <a:pt x="16" y="49"/>
                  </a:cubicBezTo>
                  <a:cubicBezTo>
                    <a:pt x="16" y="50"/>
                    <a:pt x="16" y="50"/>
                    <a:pt x="16" y="50"/>
                  </a:cubicBezTo>
                  <a:cubicBezTo>
                    <a:pt x="14" y="52"/>
                    <a:pt x="14" y="52"/>
                    <a:pt x="14" y="52"/>
                  </a:cubicBezTo>
                  <a:cubicBezTo>
                    <a:pt x="13" y="53"/>
                    <a:pt x="13" y="53"/>
                    <a:pt x="13" y="53"/>
                  </a:cubicBezTo>
                  <a:cubicBezTo>
                    <a:pt x="13" y="53"/>
                    <a:pt x="13" y="53"/>
                    <a:pt x="14" y="54"/>
                  </a:cubicBezTo>
                  <a:cubicBezTo>
                    <a:pt x="14" y="54"/>
                    <a:pt x="14" y="55"/>
                    <a:pt x="14" y="55"/>
                  </a:cubicBezTo>
                  <a:cubicBezTo>
                    <a:pt x="13" y="56"/>
                    <a:pt x="13" y="56"/>
                    <a:pt x="13" y="56"/>
                  </a:cubicBezTo>
                  <a:cubicBezTo>
                    <a:pt x="14" y="58"/>
                    <a:pt x="14" y="58"/>
                    <a:pt x="14" y="58"/>
                  </a:cubicBezTo>
                  <a:cubicBezTo>
                    <a:pt x="16" y="57"/>
                    <a:pt x="16" y="57"/>
                    <a:pt x="16" y="57"/>
                  </a:cubicBezTo>
                  <a:cubicBezTo>
                    <a:pt x="17" y="59"/>
                    <a:pt x="17" y="59"/>
                    <a:pt x="17" y="59"/>
                  </a:cubicBezTo>
                  <a:cubicBezTo>
                    <a:pt x="16" y="61"/>
                    <a:pt x="16" y="61"/>
                    <a:pt x="16" y="61"/>
                  </a:cubicBezTo>
                  <a:cubicBezTo>
                    <a:pt x="16" y="61"/>
                    <a:pt x="15" y="62"/>
                    <a:pt x="14" y="62"/>
                  </a:cubicBezTo>
                  <a:cubicBezTo>
                    <a:pt x="14" y="62"/>
                    <a:pt x="13" y="61"/>
                    <a:pt x="13" y="61"/>
                  </a:cubicBezTo>
                  <a:cubicBezTo>
                    <a:pt x="12" y="59"/>
                    <a:pt x="12" y="59"/>
                    <a:pt x="12" y="59"/>
                  </a:cubicBezTo>
                  <a:cubicBezTo>
                    <a:pt x="12" y="58"/>
                    <a:pt x="12" y="58"/>
                    <a:pt x="12" y="58"/>
                  </a:cubicBezTo>
                  <a:cubicBezTo>
                    <a:pt x="12" y="57"/>
                    <a:pt x="12" y="57"/>
                    <a:pt x="12" y="57"/>
                  </a:cubicBezTo>
                  <a:cubicBezTo>
                    <a:pt x="9" y="58"/>
                    <a:pt x="9" y="58"/>
                    <a:pt x="9" y="58"/>
                  </a:cubicBezTo>
                  <a:cubicBezTo>
                    <a:pt x="9" y="57"/>
                    <a:pt x="9" y="57"/>
                    <a:pt x="9" y="57"/>
                  </a:cubicBezTo>
                  <a:cubicBezTo>
                    <a:pt x="9" y="57"/>
                    <a:pt x="8" y="56"/>
                    <a:pt x="8" y="56"/>
                  </a:cubicBezTo>
                  <a:cubicBezTo>
                    <a:pt x="8" y="55"/>
                    <a:pt x="7" y="54"/>
                    <a:pt x="7" y="54"/>
                  </a:cubicBezTo>
                  <a:cubicBezTo>
                    <a:pt x="5" y="51"/>
                    <a:pt x="5" y="51"/>
                    <a:pt x="5" y="51"/>
                  </a:cubicBezTo>
                  <a:cubicBezTo>
                    <a:pt x="5" y="51"/>
                    <a:pt x="5" y="51"/>
                    <a:pt x="6" y="51"/>
                  </a:cubicBezTo>
                  <a:cubicBezTo>
                    <a:pt x="6" y="50"/>
                    <a:pt x="6" y="50"/>
                    <a:pt x="7" y="49"/>
                  </a:cubicBezTo>
                  <a:cubicBezTo>
                    <a:pt x="7" y="48"/>
                    <a:pt x="9" y="46"/>
                    <a:pt x="9" y="46"/>
                  </a:cubicBezTo>
                  <a:cubicBezTo>
                    <a:pt x="10" y="43"/>
                    <a:pt x="10" y="43"/>
                    <a:pt x="10" y="43"/>
                  </a:cubicBezTo>
                  <a:cubicBezTo>
                    <a:pt x="12" y="41"/>
                    <a:pt x="12" y="41"/>
                    <a:pt x="12" y="41"/>
                  </a:cubicBezTo>
                  <a:cubicBezTo>
                    <a:pt x="13" y="39"/>
                    <a:pt x="13" y="39"/>
                    <a:pt x="13" y="39"/>
                  </a:cubicBezTo>
                  <a:cubicBezTo>
                    <a:pt x="15" y="36"/>
                    <a:pt x="15" y="36"/>
                    <a:pt x="15" y="36"/>
                  </a:cubicBezTo>
                  <a:cubicBezTo>
                    <a:pt x="17" y="34"/>
                    <a:pt x="17" y="34"/>
                    <a:pt x="17" y="34"/>
                  </a:cubicBezTo>
                  <a:cubicBezTo>
                    <a:pt x="20" y="34"/>
                    <a:pt x="20" y="34"/>
                    <a:pt x="20" y="34"/>
                  </a:cubicBezTo>
                  <a:cubicBezTo>
                    <a:pt x="20" y="34"/>
                    <a:pt x="22" y="35"/>
                    <a:pt x="22" y="35"/>
                  </a:cubicBezTo>
                  <a:cubicBezTo>
                    <a:pt x="23" y="34"/>
                    <a:pt x="24" y="33"/>
                    <a:pt x="24" y="33"/>
                  </a:cubicBezTo>
                  <a:cubicBezTo>
                    <a:pt x="28" y="32"/>
                    <a:pt x="28" y="32"/>
                    <a:pt x="28" y="32"/>
                  </a:cubicBezTo>
                  <a:cubicBezTo>
                    <a:pt x="29" y="32"/>
                    <a:pt x="29" y="32"/>
                    <a:pt x="29" y="32"/>
                  </a:cubicBezTo>
                  <a:cubicBezTo>
                    <a:pt x="32" y="33"/>
                    <a:pt x="32" y="33"/>
                    <a:pt x="32" y="33"/>
                  </a:cubicBezTo>
                  <a:cubicBezTo>
                    <a:pt x="34" y="33"/>
                    <a:pt x="34" y="33"/>
                    <a:pt x="34" y="33"/>
                  </a:cubicBezTo>
                  <a:cubicBezTo>
                    <a:pt x="38" y="33"/>
                    <a:pt x="38" y="33"/>
                    <a:pt x="38" y="33"/>
                  </a:cubicBezTo>
                  <a:close/>
                  <a:moveTo>
                    <a:pt x="16" y="139"/>
                  </a:moveTo>
                  <a:cubicBezTo>
                    <a:pt x="16" y="139"/>
                    <a:pt x="16" y="139"/>
                    <a:pt x="16" y="139"/>
                  </a:cubicBezTo>
                  <a:cubicBezTo>
                    <a:pt x="16" y="139"/>
                    <a:pt x="14" y="138"/>
                    <a:pt x="14" y="138"/>
                  </a:cubicBezTo>
                  <a:cubicBezTo>
                    <a:pt x="14" y="139"/>
                    <a:pt x="13" y="140"/>
                    <a:pt x="13" y="140"/>
                  </a:cubicBezTo>
                  <a:cubicBezTo>
                    <a:pt x="12" y="143"/>
                    <a:pt x="12" y="143"/>
                    <a:pt x="12" y="143"/>
                  </a:cubicBezTo>
                  <a:cubicBezTo>
                    <a:pt x="11" y="144"/>
                    <a:pt x="11" y="144"/>
                    <a:pt x="11" y="144"/>
                  </a:cubicBezTo>
                  <a:cubicBezTo>
                    <a:pt x="11" y="146"/>
                    <a:pt x="11" y="146"/>
                    <a:pt x="11" y="146"/>
                  </a:cubicBezTo>
                  <a:cubicBezTo>
                    <a:pt x="8" y="147"/>
                    <a:pt x="8" y="147"/>
                    <a:pt x="8" y="147"/>
                  </a:cubicBezTo>
                  <a:cubicBezTo>
                    <a:pt x="8" y="147"/>
                    <a:pt x="8" y="148"/>
                    <a:pt x="9" y="148"/>
                  </a:cubicBezTo>
                  <a:cubicBezTo>
                    <a:pt x="10" y="148"/>
                    <a:pt x="11" y="148"/>
                    <a:pt x="11" y="148"/>
                  </a:cubicBezTo>
                  <a:cubicBezTo>
                    <a:pt x="11" y="147"/>
                    <a:pt x="12" y="146"/>
                    <a:pt x="12" y="146"/>
                  </a:cubicBezTo>
                  <a:cubicBezTo>
                    <a:pt x="12" y="146"/>
                    <a:pt x="13" y="145"/>
                    <a:pt x="13" y="145"/>
                  </a:cubicBezTo>
                  <a:cubicBezTo>
                    <a:pt x="14" y="145"/>
                    <a:pt x="16" y="145"/>
                    <a:pt x="16" y="144"/>
                  </a:cubicBezTo>
                  <a:cubicBezTo>
                    <a:pt x="16" y="143"/>
                    <a:pt x="16" y="142"/>
                    <a:pt x="16" y="142"/>
                  </a:cubicBezTo>
                  <a:cubicBezTo>
                    <a:pt x="16" y="141"/>
                    <a:pt x="16" y="141"/>
                    <a:pt x="16" y="141"/>
                  </a:cubicBezTo>
                  <a:cubicBezTo>
                    <a:pt x="16" y="139"/>
                    <a:pt x="16" y="139"/>
                    <a:pt x="16" y="139"/>
                  </a:cubicBezTo>
                  <a:close/>
                  <a:moveTo>
                    <a:pt x="68" y="112"/>
                  </a:moveTo>
                  <a:cubicBezTo>
                    <a:pt x="68" y="112"/>
                    <a:pt x="68" y="112"/>
                    <a:pt x="68" y="112"/>
                  </a:cubicBezTo>
                  <a:cubicBezTo>
                    <a:pt x="68" y="112"/>
                    <a:pt x="68" y="112"/>
                    <a:pt x="68" y="112"/>
                  </a:cubicBezTo>
                  <a:cubicBezTo>
                    <a:pt x="68" y="112"/>
                    <a:pt x="69" y="111"/>
                    <a:pt x="69" y="111"/>
                  </a:cubicBezTo>
                  <a:cubicBezTo>
                    <a:pt x="69" y="110"/>
                    <a:pt x="68" y="109"/>
                    <a:pt x="68" y="109"/>
                  </a:cubicBezTo>
                  <a:cubicBezTo>
                    <a:pt x="68" y="108"/>
                    <a:pt x="69" y="108"/>
                    <a:pt x="69" y="108"/>
                  </a:cubicBezTo>
                  <a:cubicBezTo>
                    <a:pt x="69" y="108"/>
                    <a:pt x="69" y="107"/>
                    <a:pt x="69" y="107"/>
                  </a:cubicBezTo>
                  <a:cubicBezTo>
                    <a:pt x="69" y="107"/>
                    <a:pt x="68" y="107"/>
                    <a:pt x="68" y="107"/>
                  </a:cubicBezTo>
                  <a:cubicBezTo>
                    <a:pt x="67" y="107"/>
                    <a:pt x="67" y="108"/>
                    <a:pt x="67" y="108"/>
                  </a:cubicBezTo>
                  <a:cubicBezTo>
                    <a:pt x="67" y="108"/>
                    <a:pt x="67" y="109"/>
                    <a:pt x="67" y="109"/>
                  </a:cubicBezTo>
                  <a:cubicBezTo>
                    <a:pt x="67" y="109"/>
                    <a:pt x="67" y="110"/>
                    <a:pt x="67" y="110"/>
                  </a:cubicBezTo>
                  <a:cubicBezTo>
                    <a:pt x="67" y="110"/>
                    <a:pt x="68" y="112"/>
                    <a:pt x="68" y="112"/>
                  </a:cubicBezTo>
                  <a:close/>
                  <a:moveTo>
                    <a:pt x="95" y="139"/>
                  </a:moveTo>
                  <a:cubicBezTo>
                    <a:pt x="95" y="139"/>
                    <a:pt x="95" y="139"/>
                    <a:pt x="95" y="139"/>
                  </a:cubicBezTo>
                  <a:cubicBezTo>
                    <a:pt x="96" y="138"/>
                    <a:pt x="96" y="138"/>
                    <a:pt x="96" y="138"/>
                  </a:cubicBezTo>
                  <a:cubicBezTo>
                    <a:pt x="97" y="139"/>
                    <a:pt x="97" y="139"/>
                    <a:pt x="97" y="139"/>
                  </a:cubicBezTo>
                  <a:cubicBezTo>
                    <a:pt x="97" y="139"/>
                    <a:pt x="96" y="140"/>
                    <a:pt x="96" y="140"/>
                  </a:cubicBezTo>
                  <a:cubicBezTo>
                    <a:pt x="96" y="140"/>
                    <a:pt x="95" y="139"/>
                    <a:pt x="95" y="139"/>
                  </a:cubicBezTo>
                  <a:cubicBezTo>
                    <a:pt x="95" y="139"/>
                    <a:pt x="95" y="139"/>
                    <a:pt x="95" y="139"/>
                  </a:cubicBezTo>
                  <a:close/>
                  <a:moveTo>
                    <a:pt x="106" y="152"/>
                  </a:moveTo>
                  <a:cubicBezTo>
                    <a:pt x="106" y="152"/>
                    <a:pt x="106" y="152"/>
                    <a:pt x="106" y="152"/>
                  </a:cubicBezTo>
                  <a:cubicBezTo>
                    <a:pt x="107" y="152"/>
                    <a:pt x="107" y="152"/>
                    <a:pt x="107" y="152"/>
                  </a:cubicBezTo>
                  <a:cubicBezTo>
                    <a:pt x="107" y="153"/>
                    <a:pt x="107" y="153"/>
                    <a:pt x="107" y="153"/>
                  </a:cubicBezTo>
                  <a:cubicBezTo>
                    <a:pt x="106" y="154"/>
                    <a:pt x="106" y="154"/>
                    <a:pt x="106" y="154"/>
                  </a:cubicBezTo>
                  <a:cubicBezTo>
                    <a:pt x="106" y="153"/>
                    <a:pt x="106" y="153"/>
                    <a:pt x="106" y="153"/>
                  </a:cubicBezTo>
                  <a:cubicBezTo>
                    <a:pt x="106" y="152"/>
                    <a:pt x="106" y="152"/>
                    <a:pt x="106" y="152"/>
                  </a:cubicBezTo>
                  <a:close/>
                  <a:moveTo>
                    <a:pt x="103" y="150"/>
                  </a:moveTo>
                  <a:cubicBezTo>
                    <a:pt x="103" y="150"/>
                    <a:pt x="103" y="150"/>
                    <a:pt x="103" y="150"/>
                  </a:cubicBezTo>
                  <a:cubicBezTo>
                    <a:pt x="102" y="149"/>
                    <a:pt x="102" y="149"/>
                    <a:pt x="102" y="149"/>
                  </a:cubicBezTo>
                  <a:cubicBezTo>
                    <a:pt x="104" y="149"/>
                    <a:pt x="104" y="149"/>
                    <a:pt x="104" y="149"/>
                  </a:cubicBezTo>
                  <a:cubicBezTo>
                    <a:pt x="104" y="149"/>
                    <a:pt x="104" y="149"/>
                    <a:pt x="105" y="149"/>
                  </a:cubicBezTo>
                  <a:cubicBezTo>
                    <a:pt x="105" y="149"/>
                    <a:pt x="106" y="150"/>
                    <a:pt x="106" y="150"/>
                  </a:cubicBezTo>
                  <a:cubicBezTo>
                    <a:pt x="106" y="150"/>
                    <a:pt x="106" y="150"/>
                    <a:pt x="106" y="150"/>
                  </a:cubicBezTo>
                  <a:cubicBezTo>
                    <a:pt x="105" y="150"/>
                    <a:pt x="105" y="151"/>
                    <a:pt x="105" y="151"/>
                  </a:cubicBezTo>
                  <a:cubicBezTo>
                    <a:pt x="104" y="151"/>
                    <a:pt x="103" y="150"/>
                    <a:pt x="103" y="150"/>
                  </a:cubicBezTo>
                  <a:close/>
                  <a:moveTo>
                    <a:pt x="108" y="150"/>
                  </a:moveTo>
                  <a:cubicBezTo>
                    <a:pt x="108" y="150"/>
                    <a:pt x="108" y="150"/>
                    <a:pt x="108" y="150"/>
                  </a:cubicBezTo>
                  <a:cubicBezTo>
                    <a:pt x="107" y="148"/>
                    <a:pt x="107" y="148"/>
                    <a:pt x="107" y="148"/>
                  </a:cubicBezTo>
                  <a:cubicBezTo>
                    <a:pt x="108" y="147"/>
                    <a:pt x="108" y="147"/>
                    <a:pt x="108" y="147"/>
                  </a:cubicBezTo>
                  <a:cubicBezTo>
                    <a:pt x="108" y="147"/>
                    <a:pt x="109" y="148"/>
                    <a:pt x="109" y="148"/>
                  </a:cubicBezTo>
                  <a:cubicBezTo>
                    <a:pt x="109" y="148"/>
                    <a:pt x="108" y="149"/>
                    <a:pt x="108" y="149"/>
                  </a:cubicBezTo>
                  <a:cubicBezTo>
                    <a:pt x="108" y="150"/>
                    <a:pt x="108" y="150"/>
                    <a:pt x="108" y="150"/>
                  </a:cubicBezTo>
                  <a:close/>
                  <a:moveTo>
                    <a:pt x="129" y="144"/>
                  </a:moveTo>
                  <a:cubicBezTo>
                    <a:pt x="129" y="144"/>
                    <a:pt x="129" y="144"/>
                    <a:pt x="129" y="144"/>
                  </a:cubicBezTo>
                  <a:cubicBezTo>
                    <a:pt x="128" y="143"/>
                    <a:pt x="128" y="143"/>
                    <a:pt x="128" y="143"/>
                  </a:cubicBezTo>
                  <a:cubicBezTo>
                    <a:pt x="128" y="143"/>
                    <a:pt x="129" y="142"/>
                    <a:pt x="129" y="142"/>
                  </a:cubicBezTo>
                  <a:cubicBezTo>
                    <a:pt x="130" y="142"/>
                    <a:pt x="131" y="142"/>
                    <a:pt x="131" y="142"/>
                  </a:cubicBezTo>
                  <a:cubicBezTo>
                    <a:pt x="129" y="144"/>
                    <a:pt x="129" y="144"/>
                    <a:pt x="129" y="144"/>
                  </a:cubicBezTo>
                  <a:close/>
                  <a:moveTo>
                    <a:pt x="127" y="145"/>
                  </a:moveTo>
                  <a:cubicBezTo>
                    <a:pt x="127" y="145"/>
                    <a:pt x="127" y="145"/>
                    <a:pt x="127" y="145"/>
                  </a:cubicBezTo>
                  <a:cubicBezTo>
                    <a:pt x="127" y="142"/>
                    <a:pt x="127" y="142"/>
                    <a:pt x="127" y="142"/>
                  </a:cubicBezTo>
                  <a:cubicBezTo>
                    <a:pt x="128" y="141"/>
                    <a:pt x="128" y="141"/>
                    <a:pt x="128" y="141"/>
                  </a:cubicBezTo>
                  <a:cubicBezTo>
                    <a:pt x="127" y="140"/>
                    <a:pt x="127" y="140"/>
                    <a:pt x="127" y="140"/>
                  </a:cubicBezTo>
                  <a:cubicBezTo>
                    <a:pt x="126" y="140"/>
                    <a:pt x="126" y="140"/>
                    <a:pt x="126" y="140"/>
                  </a:cubicBezTo>
                  <a:cubicBezTo>
                    <a:pt x="126" y="140"/>
                    <a:pt x="125" y="138"/>
                    <a:pt x="125" y="138"/>
                  </a:cubicBezTo>
                  <a:cubicBezTo>
                    <a:pt x="125" y="138"/>
                    <a:pt x="124" y="138"/>
                    <a:pt x="124" y="138"/>
                  </a:cubicBezTo>
                  <a:cubicBezTo>
                    <a:pt x="124" y="138"/>
                    <a:pt x="123" y="138"/>
                    <a:pt x="123" y="138"/>
                  </a:cubicBezTo>
                  <a:cubicBezTo>
                    <a:pt x="123" y="138"/>
                    <a:pt x="124" y="137"/>
                    <a:pt x="124" y="137"/>
                  </a:cubicBezTo>
                  <a:cubicBezTo>
                    <a:pt x="124" y="137"/>
                    <a:pt x="124" y="137"/>
                    <a:pt x="125" y="137"/>
                  </a:cubicBezTo>
                  <a:cubicBezTo>
                    <a:pt x="126" y="136"/>
                    <a:pt x="126" y="136"/>
                    <a:pt x="126" y="136"/>
                  </a:cubicBezTo>
                  <a:cubicBezTo>
                    <a:pt x="126" y="136"/>
                    <a:pt x="128" y="133"/>
                    <a:pt x="130" y="133"/>
                  </a:cubicBezTo>
                  <a:cubicBezTo>
                    <a:pt x="131" y="133"/>
                    <a:pt x="133" y="133"/>
                    <a:pt x="133" y="133"/>
                  </a:cubicBezTo>
                  <a:cubicBezTo>
                    <a:pt x="135" y="131"/>
                    <a:pt x="135" y="131"/>
                    <a:pt x="135" y="131"/>
                  </a:cubicBezTo>
                  <a:cubicBezTo>
                    <a:pt x="135" y="131"/>
                    <a:pt x="135" y="130"/>
                    <a:pt x="135" y="130"/>
                  </a:cubicBezTo>
                  <a:cubicBezTo>
                    <a:pt x="136" y="130"/>
                    <a:pt x="135" y="128"/>
                    <a:pt x="135" y="128"/>
                  </a:cubicBezTo>
                  <a:cubicBezTo>
                    <a:pt x="135" y="126"/>
                    <a:pt x="135" y="126"/>
                    <a:pt x="135" y="126"/>
                  </a:cubicBezTo>
                  <a:cubicBezTo>
                    <a:pt x="135" y="126"/>
                    <a:pt x="132" y="124"/>
                    <a:pt x="132" y="124"/>
                  </a:cubicBezTo>
                  <a:cubicBezTo>
                    <a:pt x="132" y="124"/>
                    <a:pt x="128" y="122"/>
                    <a:pt x="128" y="122"/>
                  </a:cubicBezTo>
                  <a:cubicBezTo>
                    <a:pt x="128" y="122"/>
                    <a:pt x="128" y="120"/>
                    <a:pt x="127" y="120"/>
                  </a:cubicBezTo>
                  <a:cubicBezTo>
                    <a:pt x="127" y="120"/>
                    <a:pt x="128" y="118"/>
                    <a:pt x="128" y="118"/>
                  </a:cubicBezTo>
                  <a:cubicBezTo>
                    <a:pt x="128" y="118"/>
                    <a:pt x="130" y="115"/>
                    <a:pt x="132" y="114"/>
                  </a:cubicBezTo>
                  <a:cubicBezTo>
                    <a:pt x="133" y="113"/>
                    <a:pt x="134" y="113"/>
                    <a:pt x="134" y="113"/>
                  </a:cubicBezTo>
                  <a:cubicBezTo>
                    <a:pt x="135" y="113"/>
                    <a:pt x="136" y="114"/>
                    <a:pt x="137" y="115"/>
                  </a:cubicBezTo>
                  <a:cubicBezTo>
                    <a:pt x="137" y="115"/>
                    <a:pt x="138" y="115"/>
                    <a:pt x="139" y="115"/>
                  </a:cubicBezTo>
                  <a:cubicBezTo>
                    <a:pt x="140" y="115"/>
                    <a:pt x="141" y="115"/>
                    <a:pt x="141" y="115"/>
                  </a:cubicBezTo>
                  <a:cubicBezTo>
                    <a:pt x="141" y="115"/>
                    <a:pt x="141" y="113"/>
                    <a:pt x="141" y="112"/>
                  </a:cubicBezTo>
                  <a:cubicBezTo>
                    <a:pt x="141" y="111"/>
                    <a:pt x="141" y="112"/>
                    <a:pt x="140" y="111"/>
                  </a:cubicBezTo>
                  <a:cubicBezTo>
                    <a:pt x="140" y="111"/>
                    <a:pt x="139" y="110"/>
                    <a:pt x="139" y="110"/>
                  </a:cubicBezTo>
                  <a:cubicBezTo>
                    <a:pt x="139" y="110"/>
                    <a:pt x="139" y="109"/>
                    <a:pt x="139" y="109"/>
                  </a:cubicBezTo>
                  <a:cubicBezTo>
                    <a:pt x="139" y="109"/>
                    <a:pt x="139" y="108"/>
                    <a:pt x="139" y="107"/>
                  </a:cubicBezTo>
                  <a:cubicBezTo>
                    <a:pt x="139" y="107"/>
                    <a:pt x="139" y="104"/>
                    <a:pt x="139" y="104"/>
                  </a:cubicBezTo>
                  <a:cubicBezTo>
                    <a:pt x="139" y="103"/>
                    <a:pt x="138" y="101"/>
                    <a:pt x="138" y="101"/>
                  </a:cubicBezTo>
                  <a:cubicBezTo>
                    <a:pt x="138" y="100"/>
                    <a:pt x="137" y="99"/>
                    <a:pt x="137" y="99"/>
                  </a:cubicBezTo>
                  <a:cubicBezTo>
                    <a:pt x="136" y="97"/>
                    <a:pt x="136" y="97"/>
                    <a:pt x="136" y="97"/>
                  </a:cubicBezTo>
                  <a:cubicBezTo>
                    <a:pt x="136" y="97"/>
                    <a:pt x="136" y="97"/>
                    <a:pt x="136" y="96"/>
                  </a:cubicBezTo>
                  <a:cubicBezTo>
                    <a:pt x="136" y="94"/>
                    <a:pt x="137" y="92"/>
                    <a:pt x="137" y="92"/>
                  </a:cubicBezTo>
                  <a:cubicBezTo>
                    <a:pt x="138" y="91"/>
                    <a:pt x="138" y="89"/>
                    <a:pt x="138" y="89"/>
                  </a:cubicBezTo>
                  <a:cubicBezTo>
                    <a:pt x="137" y="88"/>
                    <a:pt x="137" y="88"/>
                    <a:pt x="137" y="88"/>
                  </a:cubicBezTo>
                  <a:cubicBezTo>
                    <a:pt x="137" y="88"/>
                    <a:pt x="133" y="87"/>
                    <a:pt x="133" y="87"/>
                  </a:cubicBezTo>
                  <a:cubicBezTo>
                    <a:pt x="133" y="87"/>
                    <a:pt x="132" y="86"/>
                    <a:pt x="132" y="86"/>
                  </a:cubicBezTo>
                  <a:cubicBezTo>
                    <a:pt x="132" y="85"/>
                    <a:pt x="131" y="85"/>
                    <a:pt x="131" y="85"/>
                  </a:cubicBezTo>
                  <a:cubicBezTo>
                    <a:pt x="131" y="85"/>
                    <a:pt x="127" y="86"/>
                    <a:pt x="127" y="86"/>
                  </a:cubicBezTo>
                  <a:cubicBezTo>
                    <a:pt x="127" y="86"/>
                    <a:pt x="125" y="87"/>
                    <a:pt x="124" y="88"/>
                  </a:cubicBezTo>
                  <a:cubicBezTo>
                    <a:pt x="122" y="88"/>
                    <a:pt x="122" y="88"/>
                    <a:pt x="121" y="89"/>
                  </a:cubicBezTo>
                  <a:cubicBezTo>
                    <a:pt x="119" y="90"/>
                    <a:pt x="119" y="91"/>
                    <a:pt x="118" y="92"/>
                  </a:cubicBezTo>
                  <a:cubicBezTo>
                    <a:pt x="117" y="92"/>
                    <a:pt x="116" y="94"/>
                    <a:pt x="116" y="94"/>
                  </a:cubicBezTo>
                  <a:cubicBezTo>
                    <a:pt x="115" y="95"/>
                    <a:pt x="115" y="95"/>
                    <a:pt x="116" y="96"/>
                  </a:cubicBezTo>
                  <a:cubicBezTo>
                    <a:pt x="116" y="97"/>
                    <a:pt x="117" y="96"/>
                    <a:pt x="117" y="96"/>
                  </a:cubicBezTo>
                  <a:cubicBezTo>
                    <a:pt x="117" y="96"/>
                    <a:pt x="118" y="96"/>
                    <a:pt x="119" y="96"/>
                  </a:cubicBezTo>
                  <a:cubicBezTo>
                    <a:pt x="120" y="96"/>
                    <a:pt x="120" y="97"/>
                    <a:pt x="119" y="97"/>
                  </a:cubicBezTo>
                  <a:cubicBezTo>
                    <a:pt x="119" y="97"/>
                    <a:pt x="119" y="98"/>
                    <a:pt x="119" y="98"/>
                  </a:cubicBezTo>
                  <a:cubicBezTo>
                    <a:pt x="119" y="98"/>
                    <a:pt x="119" y="98"/>
                    <a:pt x="118" y="99"/>
                  </a:cubicBezTo>
                  <a:cubicBezTo>
                    <a:pt x="118" y="99"/>
                    <a:pt x="118" y="100"/>
                    <a:pt x="118" y="101"/>
                  </a:cubicBezTo>
                  <a:cubicBezTo>
                    <a:pt x="118" y="102"/>
                    <a:pt x="117" y="102"/>
                    <a:pt x="117" y="102"/>
                  </a:cubicBezTo>
                  <a:cubicBezTo>
                    <a:pt x="116" y="103"/>
                    <a:pt x="116" y="103"/>
                    <a:pt x="115" y="104"/>
                  </a:cubicBezTo>
                  <a:cubicBezTo>
                    <a:pt x="114" y="104"/>
                    <a:pt x="114" y="105"/>
                    <a:pt x="114" y="105"/>
                  </a:cubicBezTo>
                  <a:cubicBezTo>
                    <a:pt x="114" y="106"/>
                    <a:pt x="114" y="106"/>
                    <a:pt x="115" y="107"/>
                  </a:cubicBezTo>
                  <a:cubicBezTo>
                    <a:pt x="115" y="108"/>
                    <a:pt x="115" y="108"/>
                    <a:pt x="115" y="108"/>
                  </a:cubicBezTo>
                  <a:cubicBezTo>
                    <a:pt x="115" y="109"/>
                    <a:pt x="114" y="110"/>
                    <a:pt x="114" y="109"/>
                  </a:cubicBezTo>
                  <a:cubicBezTo>
                    <a:pt x="114" y="109"/>
                    <a:pt x="114" y="108"/>
                    <a:pt x="114" y="108"/>
                  </a:cubicBezTo>
                  <a:cubicBezTo>
                    <a:pt x="111" y="108"/>
                    <a:pt x="111" y="108"/>
                    <a:pt x="111" y="108"/>
                  </a:cubicBezTo>
                  <a:cubicBezTo>
                    <a:pt x="111" y="108"/>
                    <a:pt x="111" y="108"/>
                    <a:pt x="110" y="108"/>
                  </a:cubicBezTo>
                  <a:cubicBezTo>
                    <a:pt x="110" y="108"/>
                    <a:pt x="112" y="106"/>
                    <a:pt x="112" y="106"/>
                  </a:cubicBezTo>
                  <a:cubicBezTo>
                    <a:pt x="113" y="105"/>
                    <a:pt x="113" y="105"/>
                    <a:pt x="113" y="105"/>
                  </a:cubicBezTo>
                  <a:cubicBezTo>
                    <a:pt x="113" y="104"/>
                    <a:pt x="113" y="104"/>
                    <a:pt x="113" y="104"/>
                  </a:cubicBezTo>
                  <a:cubicBezTo>
                    <a:pt x="110" y="104"/>
                    <a:pt x="110" y="104"/>
                    <a:pt x="110" y="104"/>
                  </a:cubicBezTo>
                  <a:cubicBezTo>
                    <a:pt x="109" y="104"/>
                    <a:pt x="109" y="104"/>
                    <a:pt x="109" y="104"/>
                  </a:cubicBezTo>
                  <a:cubicBezTo>
                    <a:pt x="110" y="103"/>
                    <a:pt x="110" y="103"/>
                    <a:pt x="110" y="103"/>
                  </a:cubicBezTo>
                  <a:cubicBezTo>
                    <a:pt x="110" y="101"/>
                    <a:pt x="110" y="101"/>
                    <a:pt x="110" y="101"/>
                  </a:cubicBezTo>
                  <a:cubicBezTo>
                    <a:pt x="111" y="99"/>
                    <a:pt x="111" y="99"/>
                    <a:pt x="111" y="99"/>
                  </a:cubicBezTo>
                  <a:cubicBezTo>
                    <a:pt x="111" y="99"/>
                    <a:pt x="111" y="97"/>
                    <a:pt x="112" y="97"/>
                  </a:cubicBezTo>
                  <a:cubicBezTo>
                    <a:pt x="112" y="97"/>
                    <a:pt x="113" y="96"/>
                    <a:pt x="113" y="95"/>
                  </a:cubicBezTo>
                  <a:cubicBezTo>
                    <a:pt x="114" y="95"/>
                    <a:pt x="113" y="94"/>
                    <a:pt x="113" y="94"/>
                  </a:cubicBezTo>
                  <a:cubicBezTo>
                    <a:pt x="111" y="94"/>
                    <a:pt x="111" y="94"/>
                    <a:pt x="111" y="94"/>
                  </a:cubicBezTo>
                  <a:cubicBezTo>
                    <a:pt x="109" y="95"/>
                    <a:pt x="109" y="95"/>
                    <a:pt x="109" y="95"/>
                  </a:cubicBezTo>
                  <a:cubicBezTo>
                    <a:pt x="109" y="95"/>
                    <a:pt x="106" y="96"/>
                    <a:pt x="105" y="96"/>
                  </a:cubicBezTo>
                  <a:cubicBezTo>
                    <a:pt x="104" y="96"/>
                    <a:pt x="105" y="96"/>
                    <a:pt x="104" y="96"/>
                  </a:cubicBezTo>
                  <a:cubicBezTo>
                    <a:pt x="104" y="95"/>
                    <a:pt x="103" y="95"/>
                    <a:pt x="103" y="95"/>
                  </a:cubicBezTo>
                  <a:cubicBezTo>
                    <a:pt x="103" y="95"/>
                    <a:pt x="101" y="95"/>
                    <a:pt x="101" y="95"/>
                  </a:cubicBezTo>
                  <a:cubicBezTo>
                    <a:pt x="100" y="95"/>
                    <a:pt x="100" y="96"/>
                    <a:pt x="100" y="96"/>
                  </a:cubicBezTo>
                  <a:cubicBezTo>
                    <a:pt x="100" y="96"/>
                    <a:pt x="103" y="97"/>
                    <a:pt x="104" y="98"/>
                  </a:cubicBezTo>
                  <a:cubicBezTo>
                    <a:pt x="104" y="98"/>
                    <a:pt x="105" y="98"/>
                    <a:pt x="105" y="98"/>
                  </a:cubicBezTo>
                  <a:cubicBezTo>
                    <a:pt x="105" y="99"/>
                    <a:pt x="105" y="99"/>
                    <a:pt x="105" y="99"/>
                  </a:cubicBezTo>
                  <a:cubicBezTo>
                    <a:pt x="105" y="99"/>
                    <a:pt x="104" y="101"/>
                    <a:pt x="103" y="101"/>
                  </a:cubicBezTo>
                  <a:cubicBezTo>
                    <a:pt x="103" y="102"/>
                    <a:pt x="102" y="102"/>
                    <a:pt x="102" y="102"/>
                  </a:cubicBezTo>
                  <a:cubicBezTo>
                    <a:pt x="100" y="103"/>
                    <a:pt x="100" y="103"/>
                    <a:pt x="100" y="103"/>
                  </a:cubicBezTo>
                  <a:cubicBezTo>
                    <a:pt x="100" y="103"/>
                    <a:pt x="101" y="105"/>
                    <a:pt x="101" y="105"/>
                  </a:cubicBezTo>
                  <a:cubicBezTo>
                    <a:pt x="101" y="105"/>
                    <a:pt x="101" y="107"/>
                    <a:pt x="101" y="107"/>
                  </a:cubicBezTo>
                  <a:cubicBezTo>
                    <a:pt x="99" y="106"/>
                    <a:pt x="99" y="106"/>
                    <a:pt x="99" y="106"/>
                  </a:cubicBezTo>
                  <a:cubicBezTo>
                    <a:pt x="96" y="108"/>
                    <a:pt x="96" y="108"/>
                    <a:pt x="96" y="108"/>
                  </a:cubicBezTo>
                  <a:cubicBezTo>
                    <a:pt x="96" y="108"/>
                    <a:pt x="95" y="108"/>
                    <a:pt x="95" y="108"/>
                  </a:cubicBezTo>
                  <a:cubicBezTo>
                    <a:pt x="94" y="108"/>
                    <a:pt x="94" y="107"/>
                    <a:pt x="94" y="107"/>
                  </a:cubicBezTo>
                  <a:cubicBezTo>
                    <a:pt x="93" y="109"/>
                    <a:pt x="93" y="109"/>
                    <a:pt x="93" y="109"/>
                  </a:cubicBezTo>
                  <a:cubicBezTo>
                    <a:pt x="93" y="109"/>
                    <a:pt x="89" y="108"/>
                    <a:pt x="88" y="108"/>
                  </a:cubicBezTo>
                  <a:cubicBezTo>
                    <a:pt x="88" y="108"/>
                    <a:pt x="88" y="110"/>
                    <a:pt x="88" y="110"/>
                  </a:cubicBezTo>
                  <a:cubicBezTo>
                    <a:pt x="90" y="111"/>
                    <a:pt x="90" y="111"/>
                    <a:pt x="90" y="111"/>
                  </a:cubicBezTo>
                  <a:cubicBezTo>
                    <a:pt x="88" y="112"/>
                    <a:pt x="88" y="112"/>
                    <a:pt x="88" y="112"/>
                  </a:cubicBezTo>
                  <a:cubicBezTo>
                    <a:pt x="92" y="114"/>
                    <a:pt x="92" y="114"/>
                    <a:pt x="92" y="114"/>
                  </a:cubicBezTo>
                  <a:cubicBezTo>
                    <a:pt x="93" y="115"/>
                    <a:pt x="93" y="115"/>
                    <a:pt x="93" y="115"/>
                  </a:cubicBezTo>
                  <a:cubicBezTo>
                    <a:pt x="94" y="118"/>
                    <a:pt x="94" y="118"/>
                    <a:pt x="94" y="118"/>
                  </a:cubicBezTo>
                  <a:cubicBezTo>
                    <a:pt x="93" y="119"/>
                    <a:pt x="93" y="119"/>
                    <a:pt x="93" y="119"/>
                  </a:cubicBezTo>
                  <a:cubicBezTo>
                    <a:pt x="95" y="121"/>
                    <a:pt x="95" y="121"/>
                    <a:pt x="95" y="121"/>
                  </a:cubicBezTo>
                  <a:cubicBezTo>
                    <a:pt x="95" y="121"/>
                    <a:pt x="95" y="122"/>
                    <a:pt x="96" y="123"/>
                  </a:cubicBezTo>
                  <a:cubicBezTo>
                    <a:pt x="96" y="123"/>
                    <a:pt x="96" y="125"/>
                    <a:pt x="96" y="125"/>
                  </a:cubicBezTo>
                  <a:cubicBezTo>
                    <a:pt x="96" y="127"/>
                    <a:pt x="96" y="127"/>
                    <a:pt x="96" y="127"/>
                  </a:cubicBezTo>
                  <a:cubicBezTo>
                    <a:pt x="96" y="128"/>
                    <a:pt x="96" y="128"/>
                    <a:pt x="96" y="128"/>
                  </a:cubicBezTo>
                  <a:cubicBezTo>
                    <a:pt x="96" y="128"/>
                    <a:pt x="94" y="129"/>
                    <a:pt x="94" y="130"/>
                  </a:cubicBezTo>
                  <a:cubicBezTo>
                    <a:pt x="94" y="130"/>
                    <a:pt x="95" y="130"/>
                    <a:pt x="95" y="130"/>
                  </a:cubicBezTo>
                  <a:cubicBezTo>
                    <a:pt x="97" y="132"/>
                    <a:pt x="97" y="132"/>
                    <a:pt x="97" y="132"/>
                  </a:cubicBezTo>
                  <a:cubicBezTo>
                    <a:pt x="98" y="134"/>
                    <a:pt x="98" y="134"/>
                    <a:pt x="98" y="134"/>
                  </a:cubicBezTo>
                  <a:cubicBezTo>
                    <a:pt x="98" y="134"/>
                    <a:pt x="97" y="135"/>
                    <a:pt x="97" y="136"/>
                  </a:cubicBezTo>
                  <a:cubicBezTo>
                    <a:pt x="97" y="136"/>
                    <a:pt x="99" y="137"/>
                    <a:pt x="99" y="137"/>
                  </a:cubicBezTo>
                  <a:cubicBezTo>
                    <a:pt x="103" y="137"/>
                    <a:pt x="103" y="137"/>
                    <a:pt x="103" y="137"/>
                  </a:cubicBezTo>
                  <a:cubicBezTo>
                    <a:pt x="105" y="137"/>
                    <a:pt x="105" y="137"/>
                    <a:pt x="105" y="137"/>
                  </a:cubicBezTo>
                  <a:cubicBezTo>
                    <a:pt x="105" y="137"/>
                    <a:pt x="108" y="137"/>
                    <a:pt x="109" y="137"/>
                  </a:cubicBezTo>
                  <a:cubicBezTo>
                    <a:pt x="109" y="137"/>
                    <a:pt x="112" y="136"/>
                    <a:pt x="112" y="136"/>
                  </a:cubicBezTo>
                  <a:cubicBezTo>
                    <a:pt x="112" y="136"/>
                    <a:pt x="114" y="138"/>
                    <a:pt x="115" y="138"/>
                  </a:cubicBezTo>
                  <a:cubicBezTo>
                    <a:pt x="116" y="139"/>
                    <a:pt x="115" y="140"/>
                    <a:pt x="115" y="140"/>
                  </a:cubicBezTo>
                  <a:cubicBezTo>
                    <a:pt x="115" y="141"/>
                    <a:pt x="114" y="141"/>
                    <a:pt x="114" y="141"/>
                  </a:cubicBezTo>
                  <a:cubicBezTo>
                    <a:pt x="114" y="141"/>
                    <a:pt x="115" y="144"/>
                    <a:pt x="115" y="144"/>
                  </a:cubicBezTo>
                  <a:cubicBezTo>
                    <a:pt x="116" y="145"/>
                    <a:pt x="116" y="144"/>
                    <a:pt x="116" y="144"/>
                  </a:cubicBezTo>
                  <a:cubicBezTo>
                    <a:pt x="116" y="144"/>
                    <a:pt x="117" y="145"/>
                    <a:pt x="118" y="146"/>
                  </a:cubicBezTo>
                  <a:cubicBezTo>
                    <a:pt x="118" y="147"/>
                    <a:pt x="119" y="147"/>
                    <a:pt x="119" y="147"/>
                  </a:cubicBezTo>
                  <a:cubicBezTo>
                    <a:pt x="120" y="147"/>
                    <a:pt x="120" y="147"/>
                    <a:pt x="120" y="147"/>
                  </a:cubicBezTo>
                  <a:cubicBezTo>
                    <a:pt x="120" y="147"/>
                    <a:pt x="121" y="147"/>
                    <a:pt x="121" y="148"/>
                  </a:cubicBezTo>
                  <a:cubicBezTo>
                    <a:pt x="122" y="148"/>
                    <a:pt x="123" y="148"/>
                    <a:pt x="124" y="148"/>
                  </a:cubicBezTo>
                  <a:cubicBezTo>
                    <a:pt x="124" y="148"/>
                    <a:pt x="125" y="148"/>
                    <a:pt x="125" y="147"/>
                  </a:cubicBezTo>
                  <a:cubicBezTo>
                    <a:pt x="125" y="147"/>
                    <a:pt x="126" y="147"/>
                    <a:pt x="127" y="147"/>
                  </a:cubicBezTo>
                  <a:cubicBezTo>
                    <a:pt x="127" y="146"/>
                    <a:pt x="127" y="145"/>
                    <a:pt x="127" y="145"/>
                  </a:cubicBezTo>
                  <a:cubicBezTo>
                    <a:pt x="127" y="145"/>
                    <a:pt x="127" y="145"/>
                    <a:pt x="127" y="145"/>
                  </a:cubicBezTo>
                  <a:close/>
                  <a:moveTo>
                    <a:pt x="127" y="150"/>
                  </a:moveTo>
                  <a:cubicBezTo>
                    <a:pt x="127" y="150"/>
                    <a:pt x="127" y="150"/>
                    <a:pt x="127" y="150"/>
                  </a:cubicBezTo>
                  <a:cubicBezTo>
                    <a:pt x="126" y="151"/>
                    <a:pt x="126" y="151"/>
                    <a:pt x="126" y="151"/>
                  </a:cubicBezTo>
                  <a:cubicBezTo>
                    <a:pt x="127" y="151"/>
                    <a:pt x="127" y="151"/>
                    <a:pt x="127" y="151"/>
                  </a:cubicBezTo>
                  <a:cubicBezTo>
                    <a:pt x="127" y="151"/>
                    <a:pt x="129" y="152"/>
                    <a:pt x="129" y="152"/>
                  </a:cubicBezTo>
                  <a:cubicBezTo>
                    <a:pt x="130" y="152"/>
                    <a:pt x="130" y="152"/>
                    <a:pt x="130" y="152"/>
                  </a:cubicBezTo>
                  <a:cubicBezTo>
                    <a:pt x="131" y="151"/>
                    <a:pt x="131" y="151"/>
                    <a:pt x="131" y="151"/>
                  </a:cubicBezTo>
                  <a:cubicBezTo>
                    <a:pt x="132" y="149"/>
                    <a:pt x="132" y="149"/>
                    <a:pt x="132" y="149"/>
                  </a:cubicBezTo>
                  <a:cubicBezTo>
                    <a:pt x="135" y="148"/>
                    <a:pt x="135" y="148"/>
                    <a:pt x="135" y="148"/>
                  </a:cubicBezTo>
                  <a:cubicBezTo>
                    <a:pt x="135" y="148"/>
                    <a:pt x="138" y="148"/>
                    <a:pt x="138" y="148"/>
                  </a:cubicBezTo>
                  <a:cubicBezTo>
                    <a:pt x="138" y="148"/>
                    <a:pt x="139" y="147"/>
                    <a:pt x="139" y="147"/>
                  </a:cubicBezTo>
                  <a:cubicBezTo>
                    <a:pt x="139" y="146"/>
                    <a:pt x="139" y="146"/>
                    <a:pt x="139" y="146"/>
                  </a:cubicBezTo>
                  <a:cubicBezTo>
                    <a:pt x="137" y="144"/>
                    <a:pt x="137" y="144"/>
                    <a:pt x="137" y="144"/>
                  </a:cubicBezTo>
                  <a:cubicBezTo>
                    <a:pt x="135" y="144"/>
                    <a:pt x="135" y="144"/>
                    <a:pt x="135" y="144"/>
                  </a:cubicBezTo>
                  <a:cubicBezTo>
                    <a:pt x="135" y="144"/>
                    <a:pt x="133" y="144"/>
                    <a:pt x="132" y="144"/>
                  </a:cubicBezTo>
                  <a:cubicBezTo>
                    <a:pt x="132" y="144"/>
                    <a:pt x="131" y="144"/>
                    <a:pt x="131" y="144"/>
                  </a:cubicBezTo>
                  <a:cubicBezTo>
                    <a:pt x="131" y="144"/>
                    <a:pt x="131" y="145"/>
                    <a:pt x="131" y="146"/>
                  </a:cubicBezTo>
                  <a:cubicBezTo>
                    <a:pt x="130" y="147"/>
                    <a:pt x="130" y="147"/>
                    <a:pt x="129" y="147"/>
                  </a:cubicBezTo>
                  <a:cubicBezTo>
                    <a:pt x="129" y="147"/>
                    <a:pt x="128" y="147"/>
                    <a:pt x="128" y="147"/>
                  </a:cubicBezTo>
                  <a:cubicBezTo>
                    <a:pt x="127" y="150"/>
                    <a:pt x="127" y="150"/>
                    <a:pt x="127" y="150"/>
                  </a:cubicBezTo>
                  <a:close/>
                  <a:moveTo>
                    <a:pt x="116" y="162"/>
                  </a:moveTo>
                  <a:cubicBezTo>
                    <a:pt x="116" y="162"/>
                    <a:pt x="116" y="162"/>
                    <a:pt x="116" y="162"/>
                  </a:cubicBezTo>
                  <a:cubicBezTo>
                    <a:pt x="117" y="162"/>
                    <a:pt x="117" y="162"/>
                    <a:pt x="117" y="162"/>
                  </a:cubicBezTo>
                  <a:cubicBezTo>
                    <a:pt x="118" y="161"/>
                    <a:pt x="118" y="161"/>
                    <a:pt x="118" y="161"/>
                  </a:cubicBezTo>
                  <a:cubicBezTo>
                    <a:pt x="117" y="159"/>
                    <a:pt x="117" y="159"/>
                    <a:pt x="117" y="159"/>
                  </a:cubicBezTo>
                  <a:cubicBezTo>
                    <a:pt x="116" y="158"/>
                    <a:pt x="116" y="158"/>
                    <a:pt x="116" y="158"/>
                  </a:cubicBezTo>
                  <a:cubicBezTo>
                    <a:pt x="115" y="155"/>
                    <a:pt x="115" y="155"/>
                    <a:pt x="115" y="155"/>
                  </a:cubicBezTo>
                  <a:cubicBezTo>
                    <a:pt x="113" y="153"/>
                    <a:pt x="113" y="153"/>
                    <a:pt x="113" y="153"/>
                  </a:cubicBezTo>
                  <a:cubicBezTo>
                    <a:pt x="112" y="152"/>
                    <a:pt x="112" y="152"/>
                    <a:pt x="112" y="152"/>
                  </a:cubicBezTo>
                  <a:cubicBezTo>
                    <a:pt x="111" y="154"/>
                    <a:pt x="111" y="154"/>
                    <a:pt x="111" y="154"/>
                  </a:cubicBezTo>
                  <a:cubicBezTo>
                    <a:pt x="110" y="155"/>
                    <a:pt x="110" y="155"/>
                    <a:pt x="110" y="155"/>
                  </a:cubicBezTo>
                  <a:cubicBezTo>
                    <a:pt x="109" y="156"/>
                    <a:pt x="109" y="156"/>
                    <a:pt x="109" y="156"/>
                  </a:cubicBezTo>
                  <a:cubicBezTo>
                    <a:pt x="109" y="156"/>
                    <a:pt x="106" y="155"/>
                    <a:pt x="105" y="154"/>
                  </a:cubicBezTo>
                  <a:cubicBezTo>
                    <a:pt x="103" y="153"/>
                    <a:pt x="103" y="153"/>
                    <a:pt x="103" y="153"/>
                  </a:cubicBezTo>
                  <a:cubicBezTo>
                    <a:pt x="103" y="153"/>
                    <a:pt x="102" y="153"/>
                    <a:pt x="101" y="152"/>
                  </a:cubicBezTo>
                  <a:cubicBezTo>
                    <a:pt x="101" y="152"/>
                    <a:pt x="100" y="151"/>
                    <a:pt x="100" y="151"/>
                  </a:cubicBezTo>
                  <a:cubicBezTo>
                    <a:pt x="100" y="151"/>
                    <a:pt x="100" y="150"/>
                    <a:pt x="99" y="150"/>
                  </a:cubicBezTo>
                  <a:cubicBezTo>
                    <a:pt x="99" y="149"/>
                    <a:pt x="98" y="150"/>
                    <a:pt x="97" y="150"/>
                  </a:cubicBezTo>
                  <a:cubicBezTo>
                    <a:pt x="95" y="150"/>
                    <a:pt x="95" y="150"/>
                    <a:pt x="94" y="150"/>
                  </a:cubicBezTo>
                  <a:cubicBezTo>
                    <a:pt x="94" y="151"/>
                    <a:pt x="93" y="151"/>
                    <a:pt x="93" y="151"/>
                  </a:cubicBezTo>
                  <a:cubicBezTo>
                    <a:pt x="92" y="152"/>
                    <a:pt x="93" y="154"/>
                    <a:pt x="93" y="154"/>
                  </a:cubicBezTo>
                  <a:cubicBezTo>
                    <a:pt x="93" y="155"/>
                    <a:pt x="93" y="155"/>
                    <a:pt x="93" y="155"/>
                  </a:cubicBezTo>
                  <a:cubicBezTo>
                    <a:pt x="94" y="157"/>
                    <a:pt x="94" y="157"/>
                    <a:pt x="94" y="157"/>
                  </a:cubicBezTo>
                  <a:cubicBezTo>
                    <a:pt x="92" y="157"/>
                    <a:pt x="92" y="157"/>
                    <a:pt x="92" y="157"/>
                  </a:cubicBezTo>
                  <a:cubicBezTo>
                    <a:pt x="91" y="157"/>
                    <a:pt x="91" y="157"/>
                    <a:pt x="91" y="157"/>
                  </a:cubicBezTo>
                  <a:cubicBezTo>
                    <a:pt x="92" y="159"/>
                    <a:pt x="92" y="159"/>
                    <a:pt x="92" y="159"/>
                  </a:cubicBezTo>
                  <a:cubicBezTo>
                    <a:pt x="92" y="159"/>
                    <a:pt x="92" y="160"/>
                    <a:pt x="93" y="161"/>
                  </a:cubicBezTo>
                  <a:cubicBezTo>
                    <a:pt x="93" y="161"/>
                    <a:pt x="94" y="162"/>
                    <a:pt x="94" y="162"/>
                  </a:cubicBezTo>
                  <a:cubicBezTo>
                    <a:pt x="94" y="162"/>
                    <a:pt x="99" y="163"/>
                    <a:pt x="99" y="163"/>
                  </a:cubicBezTo>
                  <a:cubicBezTo>
                    <a:pt x="100" y="163"/>
                    <a:pt x="100" y="163"/>
                    <a:pt x="100" y="163"/>
                  </a:cubicBezTo>
                  <a:cubicBezTo>
                    <a:pt x="100" y="163"/>
                    <a:pt x="102" y="164"/>
                    <a:pt x="104" y="165"/>
                  </a:cubicBezTo>
                  <a:cubicBezTo>
                    <a:pt x="105" y="166"/>
                    <a:pt x="106" y="167"/>
                    <a:pt x="106" y="167"/>
                  </a:cubicBezTo>
                  <a:cubicBezTo>
                    <a:pt x="106" y="167"/>
                    <a:pt x="108" y="167"/>
                    <a:pt x="108" y="167"/>
                  </a:cubicBezTo>
                  <a:cubicBezTo>
                    <a:pt x="109" y="166"/>
                    <a:pt x="109" y="166"/>
                    <a:pt x="109" y="166"/>
                  </a:cubicBezTo>
                  <a:cubicBezTo>
                    <a:pt x="112" y="165"/>
                    <a:pt x="112" y="165"/>
                    <a:pt x="112" y="165"/>
                  </a:cubicBezTo>
                  <a:cubicBezTo>
                    <a:pt x="114" y="165"/>
                    <a:pt x="114" y="165"/>
                    <a:pt x="114" y="165"/>
                  </a:cubicBezTo>
                  <a:cubicBezTo>
                    <a:pt x="117" y="166"/>
                    <a:pt x="117" y="166"/>
                    <a:pt x="117" y="166"/>
                  </a:cubicBezTo>
                  <a:cubicBezTo>
                    <a:pt x="118" y="166"/>
                    <a:pt x="118" y="166"/>
                    <a:pt x="118" y="166"/>
                  </a:cubicBezTo>
                  <a:cubicBezTo>
                    <a:pt x="118" y="164"/>
                    <a:pt x="118" y="164"/>
                    <a:pt x="118" y="164"/>
                  </a:cubicBezTo>
                  <a:cubicBezTo>
                    <a:pt x="118" y="163"/>
                    <a:pt x="118" y="163"/>
                    <a:pt x="118" y="163"/>
                  </a:cubicBezTo>
                  <a:cubicBezTo>
                    <a:pt x="116" y="162"/>
                    <a:pt x="116" y="162"/>
                    <a:pt x="116" y="162"/>
                  </a:cubicBezTo>
                  <a:close/>
                  <a:moveTo>
                    <a:pt x="77" y="121"/>
                  </a:moveTo>
                  <a:cubicBezTo>
                    <a:pt x="77" y="121"/>
                    <a:pt x="77" y="121"/>
                    <a:pt x="77" y="121"/>
                  </a:cubicBezTo>
                  <a:cubicBezTo>
                    <a:pt x="75" y="120"/>
                    <a:pt x="75" y="120"/>
                    <a:pt x="75" y="120"/>
                  </a:cubicBezTo>
                  <a:cubicBezTo>
                    <a:pt x="73" y="117"/>
                    <a:pt x="73" y="117"/>
                    <a:pt x="73" y="117"/>
                  </a:cubicBezTo>
                  <a:cubicBezTo>
                    <a:pt x="70" y="116"/>
                    <a:pt x="70" y="116"/>
                    <a:pt x="70" y="116"/>
                  </a:cubicBezTo>
                  <a:cubicBezTo>
                    <a:pt x="70" y="116"/>
                    <a:pt x="69" y="113"/>
                    <a:pt x="69" y="113"/>
                  </a:cubicBezTo>
                  <a:cubicBezTo>
                    <a:pt x="68" y="112"/>
                    <a:pt x="68" y="113"/>
                    <a:pt x="68" y="113"/>
                  </a:cubicBezTo>
                  <a:cubicBezTo>
                    <a:pt x="68" y="113"/>
                    <a:pt x="68" y="115"/>
                    <a:pt x="67" y="116"/>
                  </a:cubicBezTo>
                  <a:cubicBezTo>
                    <a:pt x="66" y="116"/>
                    <a:pt x="65" y="116"/>
                    <a:pt x="65" y="116"/>
                  </a:cubicBezTo>
                  <a:cubicBezTo>
                    <a:pt x="63" y="118"/>
                    <a:pt x="63" y="118"/>
                    <a:pt x="63" y="118"/>
                  </a:cubicBezTo>
                  <a:cubicBezTo>
                    <a:pt x="63" y="118"/>
                    <a:pt x="60" y="119"/>
                    <a:pt x="59" y="119"/>
                  </a:cubicBezTo>
                  <a:cubicBezTo>
                    <a:pt x="59" y="119"/>
                    <a:pt x="58" y="120"/>
                    <a:pt x="58" y="120"/>
                  </a:cubicBezTo>
                  <a:cubicBezTo>
                    <a:pt x="52" y="119"/>
                    <a:pt x="52" y="119"/>
                    <a:pt x="52" y="119"/>
                  </a:cubicBezTo>
                  <a:cubicBezTo>
                    <a:pt x="50" y="121"/>
                    <a:pt x="50" y="121"/>
                    <a:pt x="50" y="121"/>
                  </a:cubicBezTo>
                  <a:cubicBezTo>
                    <a:pt x="50" y="122"/>
                    <a:pt x="50" y="122"/>
                    <a:pt x="50" y="122"/>
                  </a:cubicBezTo>
                  <a:cubicBezTo>
                    <a:pt x="51" y="124"/>
                    <a:pt x="51" y="124"/>
                    <a:pt x="51" y="124"/>
                  </a:cubicBezTo>
                  <a:cubicBezTo>
                    <a:pt x="52" y="125"/>
                    <a:pt x="52" y="125"/>
                    <a:pt x="52" y="125"/>
                  </a:cubicBezTo>
                  <a:cubicBezTo>
                    <a:pt x="53" y="125"/>
                    <a:pt x="53" y="125"/>
                    <a:pt x="53" y="125"/>
                  </a:cubicBezTo>
                  <a:cubicBezTo>
                    <a:pt x="53" y="127"/>
                    <a:pt x="53" y="127"/>
                    <a:pt x="53" y="127"/>
                  </a:cubicBezTo>
                  <a:cubicBezTo>
                    <a:pt x="54" y="129"/>
                    <a:pt x="54" y="129"/>
                    <a:pt x="54" y="129"/>
                  </a:cubicBezTo>
                  <a:cubicBezTo>
                    <a:pt x="54" y="129"/>
                    <a:pt x="55" y="130"/>
                    <a:pt x="56" y="132"/>
                  </a:cubicBezTo>
                  <a:cubicBezTo>
                    <a:pt x="57" y="134"/>
                    <a:pt x="56" y="135"/>
                    <a:pt x="56" y="135"/>
                  </a:cubicBezTo>
                  <a:cubicBezTo>
                    <a:pt x="59" y="138"/>
                    <a:pt x="59" y="138"/>
                    <a:pt x="59" y="138"/>
                  </a:cubicBezTo>
                  <a:cubicBezTo>
                    <a:pt x="61" y="139"/>
                    <a:pt x="61" y="139"/>
                    <a:pt x="61" y="139"/>
                  </a:cubicBezTo>
                  <a:cubicBezTo>
                    <a:pt x="61" y="139"/>
                    <a:pt x="62" y="140"/>
                    <a:pt x="63" y="140"/>
                  </a:cubicBezTo>
                  <a:cubicBezTo>
                    <a:pt x="63" y="140"/>
                    <a:pt x="63" y="141"/>
                    <a:pt x="63" y="141"/>
                  </a:cubicBezTo>
                  <a:cubicBezTo>
                    <a:pt x="63" y="143"/>
                    <a:pt x="63" y="143"/>
                    <a:pt x="63" y="143"/>
                  </a:cubicBezTo>
                  <a:cubicBezTo>
                    <a:pt x="64" y="145"/>
                    <a:pt x="64" y="145"/>
                    <a:pt x="64" y="145"/>
                  </a:cubicBezTo>
                  <a:cubicBezTo>
                    <a:pt x="65" y="144"/>
                    <a:pt x="65" y="144"/>
                    <a:pt x="65" y="144"/>
                  </a:cubicBezTo>
                  <a:cubicBezTo>
                    <a:pt x="66" y="143"/>
                    <a:pt x="66" y="143"/>
                    <a:pt x="66" y="143"/>
                  </a:cubicBezTo>
                  <a:cubicBezTo>
                    <a:pt x="71" y="145"/>
                    <a:pt x="71" y="145"/>
                    <a:pt x="71" y="145"/>
                  </a:cubicBezTo>
                  <a:cubicBezTo>
                    <a:pt x="71" y="145"/>
                    <a:pt x="75" y="147"/>
                    <a:pt x="76" y="147"/>
                  </a:cubicBezTo>
                  <a:cubicBezTo>
                    <a:pt x="76" y="147"/>
                    <a:pt x="78" y="145"/>
                    <a:pt x="78" y="145"/>
                  </a:cubicBezTo>
                  <a:cubicBezTo>
                    <a:pt x="79" y="144"/>
                    <a:pt x="82" y="144"/>
                    <a:pt x="82" y="144"/>
                  </a:cubicBezTo>
                  <a:cubicBezTo>
                    <a:pt x="83" y="144"/>
                    <a:pt x="83" y="143"/>
                    <a:pt x="83" y="143"/>
                  </a:cubicBezTo>
                  <a:cubicBezTo>
                    <a:pt x="83" y="142"/>
                    <a:pt x="84" y="141"/>
                    <a:pt x="84" y="140"/>
                  </a:cubicBezTo>
                  <a:cubicBezTo>
                    <a:pt x="84" y="139"/>
                    <a:pt x="85" y="138"/>
                    <a:pt x="85" y="138"/>
                  </a:cubicBezTo>
                  <a:cubicBezTo>
                    <a:pt x="85" y="136"/>
                    <a:pt x="85" y="136"/>
                    <a:pt x="85" y="136"/>
                  </a:cubicBezTo>
                  <a:cubicBezTo>
                    <a:pt x="84" y="133"/>
                    <a:pt x="84" y="133"/>
                    <a:pt x="84" y="133"/>
                  </a:cubicBezTo>
                  <a:cubicBezTo>
                    <a:pt x="85" y="129"/>
                    <a:pt x="85" y="129"/>
                    <a:pt x="85" y="129"/>
                  </a:cubicBezTo>
                  <a:cubicBezTo>
                    <a:pt x="83" y="127"/>
                    <a:pt x="83" y="127"/>
                    <a:pt x="83" y="127"/>
                  </a:cubicBezTo>
                  <a:cubicBezTo>
                    <a:pt x="82" y="126"/>
                    <a:pt x="82" y="126"/>
                    <a:pt x="82" y="126"/>
                  </a:cubicBezTo>
                  <a:cubicBezTo>
                    <a:pt x="82" y="125"/>
                    <a:pt x="82" y="125"/>
                    <a:pt x="82" y="125"/>
                  </a:cubicBezTo>
                  <a:cubicBezTo>
                    <a:pt x="82" y="124"/>
                    <a:pt x="82" y="124"/>
                    <a:pt x="82" y="124"/>
                  </a:cubicBezTo>
                  <a:cubicBezTo>
                    <a:pt x="84" y="123"/>
                    <a:pt x="84" y="123"/>
                    <a:pt x="84" y="123"/>
                  </a:cubicBezTo>
                  <a:cubicBezTo>
                    <a:pt x="84" y="120"/>
                    <a:pt x="84" y="120"/>
                    <a:pt x="84" y="120"/>
                  </a:cubicBezTo>
                  <a:cubicBezTo>
                    <a:pt x="87" y="118"/>
                    <a:pt x="87" y="118"/>
                    <a:pt x="87" y="118"/>
                  </a:cubicBezTo>
                  <a:cubicBezTo>
                    <a:pt x="88" y="115"/>
                    <a:pt x="88" y="115"/>
                    <a:pt x="88" y="115"/>
                  </a:cubicBezTo>
                  <a:cubicBezTo>
                    <a:pt x="88" y="115"/>
                    <a:pt x="84" y="114"/>
                    <a:pt x="83" y="114"/>
                  </a:cubicBezTo>
                  <a:cubicBezTo>
                    <a:pt x="81" y="114"/>
                    <a:pt x="82" y="114"/>
                    <a:pt x="82" y="113"/>
                  </a:cubicBezTo>
                  <a:cubicBezTo>
                    <a:pt x="82" y="113"/>
                    <a:pt x="81" y="112"/>
                    <a:pt x="81" y="112"/>
                  </a:cubicBezTo>
                  <a:cubicBezTo>
                    <a:pt x="81" y="112"/>
                    <a:pt x="79" y="113"/>
                    <a:pt x="79" y="113"/>
                  </a:cubicBezTo>
                  <a:cubicBezTo>
                    <a:pt x="78" y="113"/>
                    <a:pt x="78" y="111"/>
                    <a:pt x="78" y="111"/>
                  </a:cubicBezTo>
                  <a:cubicBezTo>
                    <a:pt x="78" y="111"/>
                    <a:pt x="76" y="112"/>
                    <a:pt x="76" y="112"/>
                  </a:cubicBezTo>
                  <a:cubicBezTo>
                    <a:pt x="75" y="112"/>
                    <a:pt x="73" y="112"/>
                    <a:pt x="73" y="112"/>
                  </a:cubicBezTo>
                  <a:cubicBezTo>
                    <a:pt x="73" y="112"/>
                    <a:pt x="73" y="113"/>
                    <a:pt x="73" y="113"/>
                  </a:cubicBezTo>
                  <a:cubicBezTo>
                    <a:pt x="72" y="114"/>
                    <a:pt x="73" y="115"/>
                    <a:pt x="74" y="115"/>
                  </a:cubicBezTo>
                  <a:cubicBezTo>
                    <a:pt x="74" y="116"/>
                    <a:pt x="75" y="118"/>
                    <a:pt x="75" y="118"/>
                  </a:cubicBezTo>
                  <a:cubicBezTo>
                    <a:pt x="76" y="120"/>
                    <a:pt x="76" y="120"/>
                    <a:pt x="76" y="120"/>
                  </a:cubicBezTo>
                  <a:cubicBezTo>
                    <a:pt x="77" y="121"/>
                    <a:pt x="77" y="121"/>
                    <a:pt x="77" y="121"/>
                  </a:cubicBezTo>
                  <a:close/>
                  <a:moveTo>
                    <a:pt x="75" y="107"/>
                  </a:moveTo>
                  <a:cubicBezTo>
                    <a:pt x="75" y="107"/>
                    <a:pt x="75" y="107"/>
                    <a:pt x="75" y="107"/>
                  </a:cubicBezTo>
                  <a:cubicBezTo>
                    <a:pt x="77" y="107"/>
                    <a:pt x="77" y="107"/>
                    <a:pt x="77" y="107"/>
                  </a:cubicBezTo>
                  <a:cubicBezTo>
                    <a:pt x="78" y="105"/>
                    <a:pt x="78" y="105"/>
                    <a:pt x="78" y="105"/>
                  </a:cubicBezTo>
                  <a:cubicBezTo>
                    <a:pt x="78" y="105"/>
                    <a:pt x="79" y="104"/>
                    <a:pt x="79" y="103"/>
                  </a:cubicBezTo>
                  <a:cubicBezTo>
                    <a:pt x="79" y="103"/>
                    <a:pt x="79" y="102"/>
                    <a:pt x="79" y="102"/>
                  </a:cubicBezTo>
                  <a:cubicBezTo>
                    <a:pt x="79" y="100"/>
                    <a:pt x="79" y="100"/>
                    <a:pt x="79" y="100"/>
                  </a:cubicBezTo>
                  <a:cubicBezTo>
                    <a:pt x="78" y="99"/>
                    <a:pt x="78" y="99"/>
                    <a:pt x="78" y="99"/>
                  </a:cubicBezTo>
                  <a:cubicBezTo>
                    <a:pt x="77" y="97"/>
                    <a:pt x="77" y="97"/>
                    <a:pt x="77" y="97"/>
                  </a:cubicBezTo>
                  <a:cubicBezTo>
                    <a:pt x="76" y="94"/>
                    <a:pt x="76" y="94"/>
                    <a:pt x="76" y="94"/>
                  </a:cubicBezTo>
                  <a:cubicBezTo>
                    <a:pt x="74" y="94"/>
                    <a:pt x="74" y="94"/>
                    <a:pt x="74" y="94"/>
                  </a:cubicBezTo>
                  <a:cubicBezTo>
                    <a:pt x="74" y="94"/>
                    <a:pt x="74" y="96"/>
                    <a:pt x="74" y="96"/>
                  </a:cubicBezTo>
                  <a:cubicBezTo>
                    <a:pt x="74" y="97"/>
                    <a:pt x="75" y="98"/>
                    <a:pt x="75" y="98"/>
                  </a:cubicBezTo>
                  <a:cubicBezTo>
                    <a:pt x="76" y="99"/>
                    <a:pt x="76" y="99"/>
                    <a:pt x="76" y="99"/>
                  </a:cubicBezTo>
                  <a:cubicBezTo>
                    <a:pt x="76" y="100"/>
                    <a:pt x="76" y="100"/>
                    <a:pt x="76" y="100"/>
                  </a:cubicBezTo>
                  <a:cubicBezTo>
                    <a:pt x="75" y="101"/>
                    <a:pt x="75" y="101"/>
                    <a:pt x="75" y="101"/>
                  </a:cubicBezTo>
                  <a:cubicBezTo>
                    <a:pt x="74" y="103"/>
                    <a:pt x="74" y="103"/>
                    <a:pt x="74" y="103"/>
                  </a:cubicBezTo>
                  <a:cubicBezTo>
                    <a:pt x="75" y="105"/>
                    <a:pt x="75" y="105"/>
                    <a:pt x="75" y="105"/>
                  </a:cubicBezTo>
                  <a:cubicBezTo>
                    <a:pt x="75" y="107"/>
                    <a:pt x="75" y="107"/>
                    <a:pt x="75" y="107"/>
                  </a:cubicBezTo>
                  <a:close/>
                  <a:moveTo>
                    <a:pt x="80" y="157"/>
                  </a:moveTo>
                  <a:cubicBezTo>
                    <a:pt x="80" y="157"/>
                    <a:pt x="80" y="157"/>
                    <a:pt x="80" y="157"/>
                  </a:cubicBezTo>
                  <a:cubicBezTo>
                    <a:pt x="81" y="160"/>
                    <a:pt x="81" y="160"/>
                    <a:pt x="81" y="160"/>
                  </a:cubicBezTo>
                  <a:cubicBezTo>
                    <a:pt x="82" y="162"/>
                    <a:pt x="82" y="162"/>
                    <a:pt x="82" y="162"/>
                  </a:cubicBezTo>
                  <a:cubicBezTo>
                    <a:pt x="82" y="162"/>
                    <a:pt x="84" y="163"/>
                    <a:pt x="84" y="162"/>
                  </a:cubicBezTo>
                  <a:cubicBezTo>
                    <a:pt x="84" y="161"/>
                    <a:pt x="83" y="160"/>
                    <a:pt x="84" y="159"/>
                  </a:cubicBezTo>
                  <a:cubicBezTo>
                    <a:pt x="84" y="158"/>
                    <a:pt x="85" y="156"/>
                    <a:pt x="85" y="155"/>
                  </a:cubicBezTo>
                  <a:cubicBezTo>
                    <a:pt x="85" y="154"/>
                    <a:pt x="86" y="153"/>
                    <a:pt x="86" y="152"/>
                  </a:cubicBezTo>
                  <a:cubicBezTo>
                    <a:pt x="87" y="151"/>
                    <a:pt x="88" y="149"/>
                    <a:pt x="88" y="148"/>
                  </a:cubicBezTo>
                  <a:cubicBezTo>
                    <a:pt x="88" y="148"/>
                    <a:pt x="89" y="146"/>
                    <a:pt x="89" y="145"/>
                  </a:cubicBezTo>
                  <a:cubicBezTo>
                    <a:pt x="89" y="145"/>
                    <a:pt x="89" y="142"/>
                    <a:pt x="89" y="142"/>
                  </a:cubicBezTo>
                  <a:cubicBezTo>
                    <a:pt x="89" y="142"/>
                    <a:pt x="88" y="139"/>
                    <a:pt x="88" y="139"/>
                  </a:cubicBezTo>
                  <a:cubicBezTo>
                    <a:pt x="87" y="141"/>
                    <a:pt x="87" y="141"/>
                    <a:pt x="87" y="141"/>
                  </a:cubicBezTo>
                  <a:cubicBezTo>
                    <a:pt x="87" y="143"/>
                    <a:pt x="87" y="143"/>
                    <a:pt x="87" y="143"/>
                  </a:cubicBezTo>
                  <a:cubicBezTo>
                    <a:pt x="85" y="147"/>
                    <a:pt x="85" y="147"/>
                    <a:pt x="85" y="147"/>
                  </a:cubicBezTo>
                  <a:cubicBezTo>
                    <a:pt x="84" y="149"/>
                    <a:pt x="84" y="149"/>
                    <a:pt x="84" y="149"/>
                  </a:cubicBezTo>
                  <a:cubicBezTo>
                    <a:pt x="82" y="151"/>
                    <a:pt x="82" y="151"/>
                    <a:pt x="82" y="151"/>
                  </a:cubicBezTo>
                  <a:cubicBezTo>
                    <a:pt x="82" y="152"/>
                    <a:pt x="82" y="152"/>
                    <a:pt x="82" y="152"/>
                  </a:cubicBezTo>
                  <a:cubicBezTo>
                    <a:pt x="82" y="154"/>
                    <a:pt x="82" y="154"/>
                    <a:pt x="82" y="154"/>
                  </a:cubicBezTo>
                  <a:cubicBezTo>
                    <a:pt x="81" y="155"/>
                    <a:pt x="81" y="155"/>
                    <a:pt x="81" y="155"/>
                  </a:cubicBezTo>
                  <a:cubicBezTo>
                    <a:pt x="81" y="156"/>
                    <a:pt x="81" y="156"/>
                    <a:pt x="81" y="156"/>
                  </a:cubicBezTo>
                  <a:cubicBezTo>
                    <a:pt x="80" y="157"/>
                    <a:pt x="80" y="157"/>
                    <a:pt x="80" y="157"/>
                  </a:cubicBezTo>
                  <a:close/>
                  <a:moveTo>
                    <a:pt x="75" y="148"/>
                  </a:moveTo>
                  <a:cubicBezTo>
                    <a:pt x="75" y="148"/>
                    <a:pt x="75" y="148"/>
                    <a:pt x="75" y="148"/>
                  </a:cubicBezTo>
                  <a:cubicBezTo>
                    <a:pt x="76" y="149"/>
                    <a:pt x="76" y="149"/>
                    <a:pt x="76" y="149"/>
                  </a:cubicBezTo>
                  <a:cubicBezTo>
                    <a:pt x="76" y="149"/>
                    <a:pt x="77" y="152"/>
                    <a:pt x="78" y="152"/>
                  </a:cubicBezTo>
                  <a:cubicBezTo>
                    <a:pt x="78" y="152"/>
                    <a:pt x="81" y="149"/>
                    <a:pt x="81" y="149"/>
                  </a:cubicBezTo>
                  <a:cubicBezTo>
                    <a:pt x="81" y="147"/>
                    <a:pt x="81" y="147"/>
                    <a:pt x="81" y="147"/>
                  </a:cubicBezTo>
                  <a:cubicBezTo>
                    <a:pt x="82" y="145"/>
                    <a:pt x="82" y="145"/>
                    <a:pt x="82" y="145"/>
                  </a:cubicBezTo>
                  <a:cubicBezTo>
                    <a:pt x="79" y="146"/>
                    <a:pt x="79" y="146"/>
                    <a:pt x="79" y="146"/>
                  </a:cubicBezTo>
                  <a:cubicBezTo>
                    <a:pt x="77" y="148"/>
                    <a:pt x="77" y="148"/>
                    <a:pt x="77" y="148"/>
                  </a:cubicBezTo>
                  <a:cubicBezTo>
                    <a:pt x="75" y="148"/>
                    <a:pt x="75" y="148"/>
                    <a:pt x="75" y="148"/>
                  </a:cubicBezTo>
                  <a:close/>
                  <a:moveTo>
                    <a:pt x="66" y="150"/>
                  </a:moveTo>
                  <a:cubicBezTo>
                    <a:pt x="66" y="150"/>
                    <a:pt x="66" y="150"/>
                    <a:pt x="66" y="150"/>
                  </a:cubicBezTo>
                  <a:cubicBezTo>
                    <a:pt x="66" y="150"/>
                    <a:pt x="67" y="153"/>
                    <a:pt x="67" y="153"/>
                  </a:cubicBezTo>
                  <a:cubicBezTo>
                    <a:pt x="68" y="153"/>
                    <a:pt x="69" y="154"/>
                    <a:pt x="69" y="154"/>
                  </a:cubicBezTo>
                  <a:cubicBezTo>
                    <a:pt x="71" y="156"/>
                    <a:pt x="71" y="156"/>
                    <a:pt x="71" y="156"/>
                  </a:cubicBezTo>
                  <a:cubicBezTo>
                    <a:pt x="71" y="156"/>
                    <a:pt x="71" y="157"/>
                    <a:pt x="72" y="157"/>
                  </a:cubicBezTo>
                  <a:cubicBezTo>
                    <a:pt x="72" y="157"/>
                    <a:pt x="74" y="156"/>
                    <a:pt x="74" y="156"/>
                  </a:cubicBezTo>
                  <a:cubicBezTo>
                    <a:pt x="75" y="154"/>
                    <a:pt x="75" y="154"/>
                    <a:pt x="75" y="154"/>
                  </a:cubicBezTo>
                  <a:cubicBezTo>
                    <a:pt x="75" y="154"/>
                    <a:pt x="73" y="154"/>
                    <a:pt x="73" y="154"/>
                  </a:cubicBezTo>
                  <a:cubicBezTo>
                    <a:pt x="72" y="154"/>
                    <a:pt x="71" y="152"/>
                    <a:pt x="71" y="152"/>
                  </a:cubicBezTo>
                  <a:cubicBezTo>
                    <a:pt x="71" y="152"/>
                    <a:pt x="70" y="152"/>
                    <a:pt x="70" y="152"/>
                  </a:cubicBezTo>
                  <a:cubicBezTo>
                    <a:pt x="69" y="152"/>
                    <a:pt x="67" y="150"/>
                    <a:pt x="67" y="150"/>
                  </a:cubicBezTo>
                  <a:cubicBezTo>
                    <a:pt x="66" y="150"/>
                    <a:pt x="66" y="150"/>
                    <a:pt x="66" y="150"/>
                  </a:cubicBezTo>
                  <a:close/>
                  <a:moveTo>
                    <a:pt x="50" y="147"/>
                  </a:moveTo>
                  <a:cubicBezTo>
                    <a:pt x="50" y="147"/>
                    <a:pt x="50" y="147"/>
                    <a:pt x="50" y="147"/>
                  </a:cubicBezTo>
                  <a:cubicBezTo>
                    <a:pt x="52" y="148"/>
                    <a:pt x="52" y="148"/>
                    <a:pt x="52" y="148"/>
                  </a:cubicBezTo>
                  <a:cubicBezTo>
                    <a:pt x="53" y="149"/>
                    <a:pt x="53" y="149"/>
                    <a:pt x="53" y="149"/>
                  </a:cubicBezTo>
                  <a:cubicBezTo>
                    <a:pt x="55" y="150"/>
                    <a:pt x="55" y="150"/>
                    <a:pt x="55" y="150"/>
                  </a:cubicBezTo>
                  <a:cubicBezTo>
                    <a:pt x="53" y="152"/>
                    <a:pt x="53" y="152"/>
                    <a:pt x="53" y="152"/>
                  </a:cubicBezTo>
                  <a:cubicBezTo>
                    <a:pt x="53" y="152"/>
                    <a:pt x="54" y="154"/>
                    <a:pt x="55" y="153"/>
                  </a:cubicBezTo>
                  <a:cubicBezTo>
                    <a:pt x="56" y="153"/>
                    <a:pt x="56" y="153"/>
                    <a:pt x="56" y="153"/>
                  </a:cubicBezTo>
                  <a:cubicBezTo>
                    <a:pt x="56" y="153"/>
                    <a:pt x="58" y="154"/>
                    <a:pt x="58" y="154"/>
                  </a:cubicBezTo>
                  <a:cubicBezTo>
                    <a:pt x="59" y="155"/>
                    <a:pt x="60" y="155"/>
                    <a:pt x="61" y="155"/>
                  </a:cubicBezTo>
                  <a:cubicBezTo>
                    <a:pt x="62" y="155"/>
                    <a:pt x="62" y="154"/>
                    <a:pt x="62" y="154"/>
                  </a:cubicBezTo>
                  <a:cubicBezTo>
                    <a:pt x="62" y="153"/>
                    <a:pt x="62" y="152"/>
                    <a:pt x="62" y="152"/>
                  </a:cubicBezTo>
                  <a:cubicBezTo>
                    <a:pt x="61" y="150"/>
                    <a:pt x="61" y="150"/>
                    <a:pt x="61" y="150"/>
                  </a:cubicBezTo>
                  <a:cubicBezTo>
                    <a:pt x="60" y="148"/>
                    <a:pt x="60" y="148"/>
                    <a:pt x="60" y="148"/>
                  </a:cubicBezTo>
                  <a:cubicBezTo>
                    <a:pt x="56" y="147"/>
                    <a:pt x="56" y="147"/>
                    <a:pt x="56" y="147"/>
                  </a:cubicBezTo>
                  <a:cubicBezTo>
                    <a:pt x="54" y="145"/>
                    <a:pt x="54" y="145"/>
                    <a:pt x="54" y="145"/>
                  </a:cubicBezTo>
                  <a:cubicBezTo>
                    <a:pt x="51" y="144"/>
                    <a:pt x="51" y="144"/>
                    <a:pt x="51" y="144"/>
                  </a:cubicBezTo>
                  <a:cubicBezTo>
                    <a:pt x="50" y="144"/>
                    <a:pt x="50" y="144"/>
                    <a:pt x="50" y="144"/>
                  </a:cubicBezTo>
                  <a:cubicBezTo>
                    <a:pt x="50" y="147"/>
                    <a:pt x="50" y="147"/>
                    <a:pt x="50" y="147"/>
                  </a:cubicBezTo>
                  <a:close/>
                  <a:moveTo>
                    <a:pt x="83" y="25"/>
                  </a:moveTo>
                  <a:cubicBezTo>
                    <a:pt x="83" y="25"/>
                    <a:pt x="83" y="25"/>
                    <a:pt x="83" y="25"/>
                  </a:cubicBezTo>
                  <a:cubicBezTo>
                    <a:pt x="83" y="26"/>
                    <a:pt x="83" y="26"/>
                    <a:pt x="83" y="26"/>
                  </a:cubicBezTo>
                  <a:cubicBezTo>
                    <a:pt x="83" y="26"/>
                    <a:pt x="84" y="26"/>
                    <a:pt x="84" y="26"/>
                  </a:cubicBezTo>
                  <a:cubicBezTo>
                    <a:pt x="84" y="26"/>
                    <a:pt x="85" y="26"/>
                    <a:pt x="85" y="26"/>
                  </a:cubicBezTo>
                  <a:cubicBezTo>
                    <a:pt x="85" y="26"/>
                    <a:pt x="87" y="27"/>
                    <a:pt x="87" y="27"/>
                  </a:cubicBezTo>
                  <a:cubicBezTo>
                    <a:pt x="87" y="28"/>
                    <a:pt x="88" y="27"/>
                    <a:pt x="88" y="27"/>
                  </a:cubicBezTo>
                  <a:cubicBezTo>
                    <a:pt x="89" y="27"/>
                    <a:pt x="89" y="26"/>
                    <a:pt x="89" y="25"/>
                  </a:cubicBezTo>
                  <a:cubicBezTo>
                    <a:pt x="89" y="25"/>
                    <a:pt x="90" y="24"/>
                    <a:pt x="90" y="24"/>
                  </a:cubicBezTo>
                  <a:cubicBezTo>
                    <a:pt x="90" y="24"/>
                    <a:pt x="93" y="22"/>
                    <a:pt x="93" y="22"/>
                  </a:cubicBezTo>
                  <a:cubicBezTo>
                    <a:pt x="93" y="21"/>
                    <a:pt x="91" y="21"/>
                    <a:pt x="91" y="21"/>
                  </a:cubicBezTo>
                  <a:cubicBezTo>
                    <a:pt x="91" y="21"/>
                    <a:pt x="88" y="22"/>
                    <a:pt x="88" y="22"/>
                  </a:cubicBezTo>
                  <a:cubicBezTo>
                    <a:pt x="88" y="22"/>
                    <a:pt x="85" y="23"/>
                    <a:pt x="85" y="23"/>
                  </a:cubicBezTo>
                  <a:lnTo>
                    <a:pt x="83" y="25"/>
                  </a:lnTo>
                  <a:close/>
                </a:path>
              </a:pathLst>
            </a:custGeom>
            <a:grpFill/>
            <a:ln w="38100" cap="rnd" cmpd="sng">
              <a:solidFill>
                <a:schemeClr val="bg1"/>
              </a:solidFill>
              <a:prstDash val="solid"/>
              <a:round/>
            </a:ln>
          </p:spPr>
          <p:txBody>
            <a:bodyPr vert="horz" wrap="square" lIns="91440" tIns="45720" rIns="91440" bIns="45720" numCol="1" anchor="t" anchorCtr="0" compatLnSpc="1"/>
            <a:lstStyle/>
            <a:p>
              <a:endParaRPr lang="en-US" dirty="0">
                <a:latin typeface="Calibri Light" panose="020F0302020204030204"/>
              </a:endParaRPr>
            </a:p>
          </p:txBody>
        </p:sp>
        <p:sp>
          <p:nvSpPr>
            <p:cNvPr id="115" name="Freeform 144"/>
            <p:cNvSpPr>
              <a:spLocks noEditPoints="1"/>
            </p:cNvSpPr>
            <p:nvPr/>
          </p:nvSpPr>
          <p:spPr bwMode="auto">
            <a:xfrm>
              <a:off x="4518029" y="2422186"/>
              <a:ext cx="310039" cy="351588"/>
            </a:xfrm>
            <a:custGeom>
              <a:avLst/>
              <a:gdLst>
                <a:gd name="T0" fmla="*/ 75 w 136"/>
                <a:gd name="T1" fmla="*/ 25 h 159"/>
                <a:gd name="T2" fmla="*/ 117 w 136"/>
                <a:gd name="T3" fmla="*/ 17 h 159"/>
                <a:gd name="T4" fmla="*/ 125 w 136"/>
                <a:gd name="T5" fmla="*/ 49 h 159"/>
                <a:gd name="T6" fmla="*/ 112 w 136"/>
                <a:gd name="T7" fmla="*/ 67 h 159"/>
                <a:gd name="T8" fmla="*/ 121 w 136"/>
                <a:gd name="T9" fmla="*/ 84 h 159"/>
                <a:gd name="T10" fmla="*/ 114 w 136"/>
                <a:gd name="T11" fmla="*/ 97 h 159"/>
                <a:gd name="T12" fmla="*/ 96 w 136"/>
                <a:gd name="T13" fmla="*/ 100 h 159"/>
                <a:gd name="T14" fmla="*/ 90 w 136"/>
                <a:gd name="T15" fmla="*/ 108 h 159"/>
                <a:gd name="T16" fmla="*/ 92 w 136"/>
                <a:gd name="T17" fmla="*/ 130 h 159"/>
                <a:gd name="T18" fmla="*/ 85 w 136"/>
                <a:gd name="T19" fmla="*/ 141 h 159"/>
                <a:gd name="T20" fmla="*/ 88 w 136"/>
                <a:gd name="T21" fmla="*/ 149 h 159"/>
                <a:gd name="T22" fmla="*/ 85 w 136"/>
                <a:gd name="T23" fmla="*/ 159 h 159"/>
                <a:gd name="T24" fmla="*/ 76 w 136"/>
                <a:gd name="T25" fmla="*/ 148 h 159"/>
                <a:gd name="T26" fmla="*/ 69 w 136"/>
                <a:gd name="T27" fmla="*/ 128 h 159"/>
                <a:gd name="T28" fmla="*/ 56 w 136"/>
                <a:gd name="T29" fmla="*/ 121 h 159"/>
                <a:gd name="T30" fmla="*/ 42 w 136"/>
                <a:gd name="T31" fmla="*/ 119 h 159"/>
                <a:gd name="T32" fmla="*/ 27 w 136"/>
                <a:gd name="T33" fmla="*/ 121 h 159"/>
                <a:gd name="T34" fmla="*/ 13 w 136"/>
                <a:gd name="T35" fmla="*/ 121 h 159"/>
                <a:gd name="T36" fmla="*/ 6 w 136"/>
                <a:gd name="T37" fmla="*/ 112 h 159"/>
                <a:gd name="T38" fmla="*/ 22 w 136"/>
                <a:gd name="T39" fmla="*/ 114 h 159"/>
                <a:gd name="T40" fmla="*/ 27 w 136"/>
                <a:gd name="T41" fmla="*/ 116 h 159"/>
                <a:gd name="T42" fmla="*/ 9 w 136"/>
                <a:gd name="T43" fmla="*/ 111 h 159"/>
                <a:gd name="T44" fmla="*/ 15 w 136"/>
                <a:gd name="T45" fmla="*/ 103 h 159"/>
                <a:gd name="T46" fmla="*/ 25 w 136"/>
                <a:gd name="T47" fmla="*/ 111 h 159"/>
                <a:gd name="T48" fmla="*/ 22 w 136"/>
                <a:gd name="T49" fmla="*/ 105 h 159"/>
                <a:gd name="T50" fmla="*/ 20 w 136"/>
                <a:gd name="T51" fmla="*/ 102 h 159"/>
                <a:gd name="T52" fmla="*/ 20 w 136"/>
                <a:gd name="T53" fmla="*/ 96 h 159"/>
                <a:gd name="T54" fmla="*/ 32 w 136"/>
                <a:gd name="T55" fmla="*/ 104 h 159"/>
                <a:gd name="T56" fmla="*/ 48 w 136"/>
                <a:gd name="T57" fmla="*/ 100 h 159"/>
                <a:gd name="T58" fmla="*/ 30 w 136"/>
                <a:gd name="T59" fmla="*/ 95 h 159"/>
                <a:gd name="T60" fmla="*/ 37 w 136"/>
                <a:gd name="T61" fmla="*/ 73 h 159"/>
                <a:gd name="T62" fmla="*/ 58 w 136"/>
                <a:gd name="T63" fmla="*/ 37 h 159"/>
                <a:gd name="T64" fmla="*/ 67 w 136"/>
                <a:gd name="T65" fmla="*/ 52 h 159"/>
                <a:gd name="T66" fmla="*/ 61 w 136"/>
                <a:gd name="T67" fmla="*/ 64 h 159"/>
                <a:gd name="T68" fmla="*/ 67 w 136"/>
                <a:gd name="T69" fmla="*/ 74 h 159"/>
                <a:gd name="T70" fmla="*/ 66 w 136"/>
                <a:gd name="T71" fmla="*/ 66 h 159"/>
                <a:gd name="T72" fmla="*/ 85 w 136"/>
                <a:gd name="T73" fmla="*/ 65 h 159"/>
                <a:gd name="T74" fmla="*/ 77 w 136"/>
                <a:gd name="T75" fmla="*/ 51 h 159"/>
                <a:gd name="T76" fmla="*/ 71 w 136"/>
                <a:gd name="T77" fmla="*/ 41 h 159"/>
                <a:gd name="T78" fmla="*/ 134 w 136"/>
                <a:gd name="T79" fmla="*/ 0 h 159"/>
                <a:gd name="T80" fmla="*/ 118 w 136"/>
                <a:gd name="T81" fmla="*/ 6 h 159"/>
                <a:gd name="T82" fmla="*/ 111 w 136"/>
                <a:gd name="T83" fmla="*/ 8 h 159"/>
                <a:gd name="T84" fmla="*/ 112 w 136"/>
                <a:gd name="T85" fmla="*/ 9 h 159"/>
                <a:gd name="T86" fmla="*/ 96 w 136"/>
                <a:gd name="T87" fmla="*/ 12 h 159"/>
                <a:gd name="T88" fmla="*/ 98 w 136"/>
                <a:gd name="T89" fmla="*/ 13 h 159"/>
                <a:gd name="T90" fmla="*/ 93 w 136"/>
                <a:gd name="T91" fmla="*/ 13 h 159"/>
                <a:gd name="T92" fmla="*/ 91 w 136"/>
                <a:gd name="T93" fmla="*/ 13 h 159"/>
                <a:gd name="T94" fmla="*/ 81 w 136"/>
                <a:gd name="T95" fmla="*/ 14 h 159"/>
                <a:gd name="T96" fmla="*/ 78 w 136"/>
                <a:gd name="T97" fmla="*/ 14 h 159"/>
                <a:gd name="T98" fmla="*/ 56 w 136"/>
                <a:gd name="T99" fmla="*/ 22 h 159"/>
                <a:gd name="T100" fmla="*/ 60 w 136"/>
                <a:gd name="T101" fmla="*/ 18 h 159"/>
                <a:gd name="T102" fmla="*/ 54 w 136"/>
                <a:gd name="T103" fmla="*/ 25 h 159"/>
                <a:gd name="T104" fmla="*/ 22 w 136"/>
                <a:gd name="T105" fmla="*/ 94 h 159"/>
                <a:gd name="T106" fmla="*/ 29 w 136"/>
                <a:gd name="T107" fmla="*/ 101 h 159"/>
                <a:gd name="T108" fmla="*/ 30 w 136"/>
                <a:gd name="T109" fmla="*/ 97 h 159"/>
                <a:gd name="T110" fmla="*/ 20 w 136"/>
                <a:gd name="T111" fmla="*/ 94 h 159"/>
                <a:gd name="T112" fmla="*/ 76 w 136"/>
                <a:gd name="T113" fmla="*/ 74 h 159"/>
                <a:gd name="T114" fmla="*/ 74 w 136"/>
                <a:gd name="T115" fmla="*/ 72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36" h="159">
                  <a:moveTo>
                    <a:pt x="72" y="35"/>
                  </a:moveTo>
                  <a:cubicBezTo>
                    <a:pt x="71" y="33"/>
                    <a:pt x="71" y="33"/>
                    <a:pt x="71" y="33"/>
                  </a:cubicBezTo>
                  <a:cubicBezTo>
                    <a:pt x="69" y="33"/>
                    <a:pt x="69" y="33"/>
                    <a:pt x="69" y="33"/>
                  </a:cubicBezTo>
                  <a:cubicBezTo>
                    <a:pt x="66" y="35"/>
                    <a:pt x="66" y="35"/>
                    <a:pt x="66" y="35"/>
                  </a:cubicBezTo>
                  <a:cubicBezTo>
                    <a:pt x="66" y="33"/>
                    <a:pt x="66" y="33"/>
                    <a:pt x="66" y="33"/>
                  </a:cubicBezTo>
                  <a:cubicBezTo>
                    <a:pt x="70" y="31"/>
                    <a:pt x="70" y="31"/>
                    <a:pt x="70" y="31"/>
                  </a:cubicBezTo>
                  <a:cubicBezTo>
                    <a:pt x="72" y="30"/>
                    <a:pt x="72" y="30"/>
                    <a:pt x="72" y="30"/>
                  </a:cubicBezTo>
                  <a:cubicBezTo>
                    <a:pt x="73" y="28"/>
                    <a:pt x="73" y="28"/>
                    <a:pt x="73" y="28"/>
                  </a:cubicBezTo>
                  <a:cubicBezTo>
                    <a:pt x="75" y="25"/>
                    <a:pt x="75" y="25"/>
                    <a:pt x="75" y="25"/>
                  </a:cubicBezTo>
                  <a:cubicBezTo>
                    <a:pt x="75" y="25"/>
                    <a:pt x="77" y="23"/>
                    <a:pt x="78" y="22"/>
                  </a:cubicBezTo>
                  <a:cubicBezTo>
                    <a:pt x="79" y="22"/>
                    <a:pt x="83" y="20"/>
                    <a:pt x="83" y="20"/>
                  </a:cubicBezTo>
                  <a:cubicBezTo>
                    <a:pt x="83" y="20"/>
                    <a:pt x="87" y="18"/>
                    <a:pt x="88" y="18"/>
                  </a:cubicBezTo>
                  <a:cubicBezTo>
                    <a:pt x="89" y="18"/>
                    <a:pt x="96" y="17"/>
                    <a:pt x="96" y="17"/>
                  </a:cubicBezTo>
                  <a:cubicBezTo>
                    <a:pt x="103" y="19"/>
                    <a:pt x="103" y="19"/>
                    <a:pt x="103" y="19"/>
                  </a:cubicBezTo>
                  <a:cubicBezTo>
                    <a:pt x="103" y="19"/>
                    <a:pt x="105" y="17"/>
                    <a:pt x="107" y="17"/>
                  </a:cubicBezTo>
                  <a:cubicBezTo>
                    <a:pt x="107" y="17"/>
                    <a:pt x="109" y="18"/>
                    <a:pt x="110" y="18"/>
                  </a:cubicBezTo>
                  <a:cubicBezTo>
                    <a:pt x="111" y="18"/>
                    <a:pt x="113" y="17"/>
                    <a:pt x="113" y="17"/>
                  </a:cubicBezTo>
                  <a:cubicBezTo>
                    <a:pt x="117" y="17"/>
                    <a:pt x="117" y="17"/>
                    <a:pt x="117" y="17"/>
                  </a:cubicBezTo>
                  <a:cubicBezTo>
                    <a:pt x="120" y="21"/>
                    <a:pt x="120" y="21"/>
                    <a:pt x="120" y="21"/>
                  </a:cubicBezTo>
                  <a:cubicBezTo>
                    <a:pt x="121" y="25"/>
                    <a:pt x="121" y="25"/>
                    <a:pt x="121" y="25"/>
                  </a:cubicBezTo>
                  <a:cubicBezTo>
                    <a:pt x="126" y="26"/>
                    <a:pt x="126" y="26"/>
                    <a:pt x="126" y="26"/>
                  </a:cubicBezTo>
                  <a:cubicBezTo>
                    <a:pt x="126" y="26"/>
                    <a:pt x="125" y="28"/>
                    <a:pt x="125" y="29"/>
                  </a:cubicBezTo>
                  <a:cubicBezTo>
                    <a:pt x="126" y="29"/>
                    <a:pt x="129" y="30"/>
                    <a:pt x="129" y="30"/>
                  </a:cubicBezTo>
                  <a:cubicBezTo>
                    <a:pt x="129" y="31"/>
                    <a:pt x="129" y="31"/>
                    <a:pt x="129" y="31"/>
                  </a:cubicBezTo>
                  <a:cubicBezTo>
                    <a:pt x="129" y="31"/>
                    <a:pt x="129" y="35"/>
                    <a:pt x="129" y="36"/>
                  </a:cubicBezTo>
                  <a:cubicBezTo>
                    <a:pt x="129" y="37"/>
                    <a:pt x="129" y="43"/>
                    <a:pt x="129" y="43"/>
                  </a:cubicBezTo>
                  <a:cubicBezTo>
                    <a:pt x="129" y="43"/>
                    <a:pt x="126" y="49"/>
                    <a:pt x="125" y="49"/>
                  </a:cubicBezTo>
                  <a:cubicBezTo>
                    <a:pt x="124" y="50"/>
                    <a:pt x="125" y="54"/>
                    <a:pt x="125" y="54"/>
                  </a:cubicBezTo>
                  <a:cubicBezTo>
                    <a:pt x="124" y="59"/>
                    <a:pt x="124" y="59"/>
                    <a:pt x="124" y="59"/>
                  </a:cubicBezTo>
                  <a:cubicBezTo>
                    <a:pt x="124" y="59"/>
                    <a:pt x="124" y="63"/>
                    <a:pt x="123" y="62"/>
                  </a:cubicBezTo>
                  <a:cubicBezTo>
                    <a:pt x="122" y="62"/>
                    <a:pt x="117" y="60"/>
                    <a:pt x="117" y="60"/>
                  </a:cubicBezTo>
                  <a:cubicBezTo>
                    <a:pt x="113" y="61"/>
                    <a:pt x="113" y="61"/>
                    <a:pt x="113" y="61"/>
                  </a:cubicBezTo>
                  <a:cubicBezTo>
                    <a:pt x="113" y="64"/>
                    <a:pt x="113" y="64"/>
                    <a:pt x="113" y="64"/>
                  </a:cubicBezTo>
                  <a:cubicBezTo>
                    <a:pt x="115" y="65"/>
                    <a:pt x="115" y="65"/>
                    <a:pt x="115" y="65"/>
                  </a:cubicBezTo>
                  <a:cubicBezTo>
                    <a:pt x="112" y="65"/>
                    <a:pt x="112" y="65"/>
                    <a:pt x="112" y="65"/>
                  </a:cubicBezTo>
                  <a:cubicBezTo>
                    <a:pt x="112" y="67"/>
                    <a:pt x="112" y="67"/>
                    <a:pt x="112" y="67"/>
                  </a:cubicBezTo>
                  <a:cubicBezTo>
                    <a:pt x="112" y="67"/>
                    <a:pt x="113" y="69"/>
                    <a:pt x="114" y="70"/>
                  </a:cubicBezTo>
                  <a:cubicBezTo>
                    <a:pt x="114" y="71"/>
                    <a:pt x="117" y="71"/>
                    <a:pt x="117" y="71"/>
                  </a:cubicBezTo>
                  <a:cubicBezTo>
                    <a:pt x="119" y="73"/>
                    <a:pt x="119" y="73"/>
                    <a:pt x="119" y="73"/>
                  </a:cubicBezTo>
                  <a:cubicBezTo>
                    <a:pt x="122" y="72"/>
                    <a:pt x="122" y="72"/>
                    <a:pt x="122" y="72"/>
                  </a:cubicBezTo>
                  <a:cubicBezTo>
                    <a:pt x="124" y="76"/>
                    <a:pt x="124" y="76"/>
                    <a:pt x="124" y="76"/>
                  </a:cubicBezTo>
                  <a:cubicBezTo>
                    <a:pt x="123" y="78"/>
                    <a:pt x="123" y="78"/>
                    <a:pt x="123" y="78"/>
                  </a:cubicBezTo>
                  <a:cubicBezTo>
                    <a:pt x="123" y="78"/>
                    <a:pt x="123" y="80"/>
                    <a:pt x="123" y="81"/>
                  </a:cubicBezTo>
                  <a:cubicBezTo>
                    <a:pt x="123" y="82"/>
                    <a:pt x="124" y="83"/>
                    <a:pt x="123" y="83"/>
                  </a:cubicBezTo>
                  <a:cubicBezTo>
                    <a:pt x="123" y="83"/>
                    <a:pt x="121" y="84"/>
                    <a:pt x="121" y="84"/>
                  </a:cubicBezTo>
                  <a:cubicBezTo>
                    <a:pt x="120" y="86"/>
                    <a:pt x="120" y="86"/>
                    <a:pt x="120" y="86"/>
                  </a:cubicBezTo>
                  <a:cubicBezTo>
                    <a:pt x="120" y="86"/>
                    <a:pt x="118" y="87"/>
                    <a:pt x="117" y="87"/>
                  </a:cubicBezTo>
                  <a:cubicBezTo>
                    <a:pt x="116" y="88"/>
                    <a:pt x="116" y="88"/>
                    <a:pt x="116" y="89"/>
                  </a:cubicBezTo>
                  <a:cubicBezTo>
                    <a:pt x="116" y="89"/>
                    <a:pt x="112" y="88"/>
                    <a:pt x="112" y="88"/>
                  </a:cubicBezTo>
                  <a:cubicBezTo>
                    <a:pt x="112" y="91"/>
                    <a:pt x="112" y="91"/>
                    <a:pt x="112" y="91"/>
                  </a:cubicBezTo>
                  <a:cubicBezTo>
                    <a:pt x="110" y="91"/>
                    <a:pt x="110" y="91"/>
                    <a:pt x="110" y="91"/>
                  </a:cubicBezTo>
                  <a:cubicBezTo>
                    <a:pt x="112" y="94"/>
                    <a:pt x="112" y="94"/>
                    <a:pt x="112" y="94"/>
                  </a:cubicBezTo>
                  <a:cubicBezTo>
                    <a:pt x="115" y="96"/>
                    <a:pt x="115" y="96"/>
                    <a:pt x="115" y="96"/>
                  </a:cubicBezTo>
                  <a:cubicBezTo>
                    <a:pt x="114" y="97"/>
                    <a:pt x="114" y="97"/>
                    <a:pt x="114" y="97"/>
                  </a:cubicBezTo>
                  <a:cubicBezTo>
                    <a:pt x="112" y="98"/>
                    <a:pt x="112" y="98"/>
                    <a:pt x="112" y="98"/>
                  </a:cubicBezTo>
                  <a:cubicBezTo>
                    <a:pt x="111" y="100"/>
                    <a:pt x="111" y="100"/>
                    <a:pt x="111" y="100"/>
                  </a:cubicBezTo>
                  <a:cubicBezTo>
                    <a:pt x="108" y="100"/>
                    <a:pt x="108" y="100"/>
                    <a:pt x="108" y="100"/>
                  </a:cubicBezTo>
                  <a:cubicBezTo>
                    <a:pt x="105" y="101"/>
                    <a:pt x="105" y="101"/>
                    <a:pt x="105" y="101"/>
                  </a:cubicBezTo>
                  <a:cubicBezTo>
                    <a:pt x="104" y="101"/>
                    <a:pt x="104" y="101"/>
                    <a:pt x="104" y="101"/>
                  </a:cubicBezTo>
                  <a:cubicBezTo>
                    <a:pt x="101" y="101"/>
                    <a:pt x="101" y="101"/>
                    <a:pt x="101" y="101"/>
                  </a:cubicBezTo>
                  <a:cubicBezTo>
                    <a:pt x="100" y="103"/>
                    <a:pt x="100" y="103"/>
                    <a:pt x="100" y="103"/>
                  </a:cubicBezTo>
                  <a:cubicBezTo>
                    <a:pt x="99" y="101"/>
                    <a:pt x="99" y="101"/>
                    <a:pt x="99" y="101"/>
                  </a:cubicBezTo>
                  <a:cubicBezTo>
                    <a:pt x="96" y="100"/>
                    <a:pt x="96" y="100"/>
                    <a:pt x="96" y="100"/>
                  </a:cubicBezTo>
                  <a:cubicBezTo>
                    <a:pt x="94" y="98"/>
                    <a:pt x="94" y="98"/>
                    <a:pt x="94" y="98"/>
                  </a:cubicBezTo>
                  <a:cubicBezTo>
                    <a:pt x="91" y="99"/>
                    <a:pt x="91" y="99"/>
                    <a:pt x="91" y="99"/>
                  </a:cubicBezTo>
                  <a:cubicBezTo>
                    <a:pt x="94" y="101"/>
                    <a:pt x="94" y="101"/>
                    <a:pt x="94" y="101"/>
                  </a:cubicBezTo>
                  <a:cubicBezTo>
                    <a:pt x="92" y="101"/>
                    <a:pt x="92" y="101"/>
                    <a:pt x="92" y="101"/>
                  </a:cubicBezTo>
                  <a:cubicBezTo>
                    <a:pt x="87" y="100"/>
                    <a:pt x="87" y="100"/>
                    <a:pt x="87" y="100"/>
                  </a:cubicBezTo>
                  <a:cubicBezTo>
                    <a:pt x="87" y="103"/>
                    <a:pt x="87" y="103"/>
                    <a:pt x="87" y="103"/>
                  </a:cubicBezTo>
                  <a:cubicBezTo>
                    <a:pt x="87" y="105"/>
                    <a:pt x="87" y="105"/>
                    <a:pt x="87" y="105"/>
                  </a:cubicBezTo>
                  <a:cubicBezTo>
                    <a:pt x="87" y="105"/>
                    <a:pt x="86" y="106"/>
                    <a:pt x="87" y="106"/>
                  </a:cubicBezTo>
                  <a:cubicBezTo>
                    <a:pt x="88" y="106"/>
                    <a:pt x="90" y="108"/>
                    <a:pt x="90" y="108"/>
                  </a:cubicBezTo>
                  <a:cubicBezTo>
                    <a:pt x="90" y="110"/>
                    <a:pt x="90" y="110"/>
                    <a:pt x="90" y="110"/>
                  </a:cubicBezTo>
                  <a:cubicBezTo>
                    <a:pt x="91" y="112"/>
                    <a:pt x="91" y="112"/>
                    <a:pt x="91" y="112"/>
                  </a:cubicBezTo>
                  <a:cubicBezTo>
                    <a:pt x="91" y="113"/>
                    <a:pt x="91" y="113"/>
                    <a:pt x="91" y="113"/>
                  </a:cubicBezTo>
                  <a:cubicBezTo>
                    <a:pt x="93" y="116"/>
                    <a:pt x="93" y="116"/>
                    <a:pt x="93" y="116"/>
                  </a:cubicBezTo>
                  <a:cubicBezTo>
                    <a:pt x="93" y="119"/>
                    <a:pt x="93" y="119"/>
                    <a:pt x="93" y="119"/>
                  </a:cubicBezTo>
                  <a:cubicBezTo>
                    <a:pt x="95" y="122"/>
                    <a:pt x="95" y="122"/>
                    <a:pt x="95" y="122"/>
                  </a:cubicBezTo>
                  <a:cubicBezTo>
                    <a:pt x="94" y="125"/>
                    <a:pt x="94" y="125"/>
                    <a:pt x="94" y="125"/>
                  </a:cubicBezTo>
                  <a:cubicBezTo>
                    <a:pt x="94" y="125"/>
                    <a:pt x="95" y="127"/>
                    <a:pt x="94" y="128"/>
                  </a:cubicBezTo>
                  <a:cubicBezTo>
                    <a:pt x="94" y="128"/>
                    <a:pt x="92" y="130"/>
                    <a:pt x="92" y="130"/>
                  </a:cubicBezTo>
                  <a:cubicBezTo>
                    <a:pt x="91" y="132"/>
                    <a:pt x="91" y="132"/>
                    <a:pt x="91" y="132"/>
                  </a:cubicBezTo>
                  <a:cubicBezTo>
                    <a:pt x="89" y="133"/>
                    <a:pt x="89" y="133"/>
                    <a:pt x="89" y="133"/>
                  </a:cubicBezTo>
                  <a:cubicBezTo>
                    <a:pt x="89" y="135"/>
                    <a:pt x="89" y="135"/>
                    <a:pt x="89" y="135"/>
                  </a:cubicBezTo>
                  <a:cubicBezTo>
                    <a:pt x="89" y="135"/>
                    <a:pt x="89" y="138"/>
                    <a:pt x="90" y="138"/>
                  </a:cubicBezTo>
                  <a:cubicBezTo>
                    <a:pt x="90" y="138"/>
                    <a:pt x="92" y="136"/>
                    <a:pt x="92" y="136"/>
                  </a:cubicBezTo>
                  <a:cubicBezTo>
                    <a:pt x="92" y="136"/>
                    <a:pt x="94" y="138"/>
                    <a:pt x="93" y="139"/>
                  </a:cubicBezTo>
                  <a:cubicBezTo>
                    <a:pt x="93" y="139"/>
                    <a:pt x="89" y="139"/>
                    <a:pt x="89" y="139"/>
                  </a:cubicBezTo>
                  <a:cubicBezTo>
                    <a:pt x="87" y="139"/>
                    <a:pt x="87" y="139"/>
                    <a:pt x="87" y="139"/>
                  </a:cubicBezTo>
                  <a:cubicBezTo>
                    <a:pt x="87" y="139"/>
                    <a:pt x="86" y="141"/>
                    <a:pt x="85" y="141"/>
                  </a:cubicBezTo>
                  <a:cubicBezTo>
                    <a:pt x="85" y="142"/>
                    <a:pt x="85" y="143"/>
                    <a:pt x="85" y="143"/>
                  </a:cubicBezTo>
                  <a:cubicBezTo>
                    <a:pt x="83" y="141"/>
                    <a:pt x="83" y="141"/>
                    <a:pt x="83" y="141"/>
                  </a:cubicBezTo>
                  <a:cubicBezTo>
                    <a:pt x="82" y="142"/>
                    <a:pt x="82" y="142"/>
                    <a:pt x="82" y="142"/>
                  </a:cubicBezTo>
                  <a:cubicBezTo>
                    <a:pt x="83" y="144"/>
                    <a:pt x="83" y="144"/>
                    <a:pt x="83" y="144"/>
                  </a:cubicBezTo>
                  <a:cubicBezTo>
                    <a:pt x="83" y="146"/>
                    <a:pt x="83" y="146"/>
                    <a:pt x="83" y="146"/>
                  </a:cubicBezTo>
                  <a:cubicBezTo>
                    <a:pt x="83" y="146"/>
                    <a:pt x="85" y="146"/>
                    <a:pt x="85" y="146"/>
                  </a:cubicBezTo>
                  <a:cubicBezTo>
                    <a:pt x="85" y="146"/>
                    <a:pt x="87" y="147"/>
                    <a:pt x="87" y="147"/>
                  </a:cubicBezTo>
                  <a:cubicBezTo>
                    <a:pt x="87" y="147"/>
                    <a:pt x="86" y="148"/>
                    <a:pt x="87" y="148"/>
                  </a:cubicBezTo>
                  <a:cubicBezTo>
                    <a:pt x="87" y="149"/>
                    <a:pt x="87" y="149"/>
                    <a:pt x="88" y="149"/>
                  </a:cubicBezTo>
                  <a:cubicBezTo>
                    <a:pt x="89" y="150"/>
                    <a:pt x="89" y="150"/>
                    <a:pt x="89" y="150"/>
                  </a:cubicBezTo>
                  <a:cubicBezTo>
                    <a:pt x="89" y="150"/>
                    <a:pt x="89" y="152"/>
                    <a:pt x="89" y="153"/>
                  </a:cubicBezTo>
                  <a:cubicBezTo>
                    <a:pt x="88" y="153"/>
                    <a:pt x="88" y="154"/>
                    <a:pt x="88" y="154"/>
                  </a:cubicBezTo>
                  <a:cubicBezTo>
                    <a:pt x="87" y="154"/>
                    <a:pt x="87" y="154"/>
                    <a:pt x="87" y="154"/>
                  </a:cubicBezTo>
                  <a:cubicBezTo>
                    <a:pt x="86" y="155"/>
                    <a:pt x="86" y="156"/>
                    <a:pt x="86" y="156"/>
                  </a:cubicBezTo>
                  <a:cubicBezTo>
                    <a:pt x="86" y="156"/>
                    <a:pt x="85" y="156"/>
                    <a:pt x="85" y="156"/>
                  </a:cubicBezTo>
                  <a:cubicBezTo>
                    <a:pt x="85" y="157"/>
                    <a:pt x="86" y="158"/>
                    <a:pt x="86" y="159"/>
                  </a:cubicBezTo>
                  <a:cubicBezTo>
                    <a:pt x="86" y="159"/>
                    <a:pt x="86" y="159"/>
                    <a:pt x="85" y="159"/>
                  </a:cubicBezTo>
                  <a:cubicBezTo>
                    <a:pt x="85" y="159"/>
                    <a:pt x="85" y="159"/>
                    <a:pt x="85" y="159"/>
                  </a:cubicBezTo>
                  <a:cubicBezTo>
                    <a:pt x="85" y="159"/>
                    <a:pt x="83" y="157"/>
                    <a:pt x="83" y="157"/>
                  </a:cubicBezTo>
                  <a:cubicBezTo>
                    <a:pt x="82" y="157"/>
                    <a:pt x="81" y="158"/>
                    <a:pt x="79" y="158"/>
                  </a:cubicBezTo>
                  <a:cubicBezTo>
                    <a:pt x="78" y="157"/>
                    <a:pt x="78" y="157"/>
                    <a:pt x="78" y="157"/>
                  </a:cubicBezTo>
                  <a:cubicBezTo>
                    <a:pt x="74" y="158"/>
                    <a:pt x="74" y="158"/>
                    <a:pt x="74" y="158"/>
                  </a:cubicBezTo>
                  <a:cubicBezTo>
                    <a:pt x="74" y="156"/>
                    <a:pt x="74" y="156"/>
                    <a:pt x="74" y="156"/>
                  </a:cubicBezTo>
                  <a:cubicBezTo>
                    <a:pt x="73" y="154"/>
                    <a:pt x="73" y="154"/>
                    <a:pt x="73" y="154"/>
                  </a:cubicBezTo>
                  <a:cubicBezTo>
                    <a:pt x="73" y="154"/>
                    <a:pt x="73" y="152"/>
                    <a:pt x="73" y="151"/>
                  </a:cubicBezTo>
                  <a:cubicBezTo>
                    <a:pt x="73" y="151"/>
                    <a:pt x="74" y="150"/>
                    <a:pt x="74" y="150"/>
                  </a:cubicBezTo>
                  <a:cubicBezTo>
                    <a:pt x="75" y="150"/>
                    <a:pt x="76" y="148"/>
                    <a:pt x="76" y="148"/>
                  </a:cubicBezTo>
                  <a:cubicBezTo>
                    <a:pt x="76" y="148"/>
                    <a:pt x="77" y="146"/>
                    <a:pt x="78" y="145"/>
                  </a:cubicBezTo>
                  <a:cubicBezTo>
                    <a:pt x="78" y="145"/>
                    <a:pt x="79" y="142"/>
                    <a:pt x="79" y="142"/>
                  </a:cubicBezTo>
                  <a:cubicBezTo>
                    <a:pt x="79" y="141"/>
                    <a:pt x="80" y="140"/>
                    <a:pt x="80" y="140"/>
                  </a:cubicBezTo>
                  <a:cubicBezTo>
                    <a:pt x="80" y="140"/>
                    <a:pt x="82" y="138"/>
                    <a:pt x="82" y="137"/>
                  </a:cubicBezTo>
                  <a:cubicBezTo>
                    <a:pt x="82" y="136"/>
                    <a:pt x="81" y="136"/>
                    <a:pt x="80" y="136"/>
                  </a:cubicBezTo>
                  <a:cubicBezTo>
                    <a:pt x="80" y="136"/>
                    <a:pt x="77" y="135"/>
                    <a:pt x="76" y="134"/>
                  </a:cubicBezTo>
                  <a:cubicBezTo>
                    <a:pt x="75" y="134"/>
                    <a:pt x="73" y="133"/>
                    <a:pt x="71" y="133"/>
                  </a:cubicBezTo>
                  <a:cubicBezTo>
                    <a:pt x="69" y="132"/>
                    <a:pt x="70" y="132"/>
                    <a:pt x="71" y="130"/>
                  </a:cubicBezTo>
                  <a:cubicBezTo>
                    <a:pt x="71" y="129"/>
                    <a:pt x="69" y="129"/>
                    <a:pt x="69" y="128"/>
                  </a:cubicBezTo>
                  <a:cubicBezTo>
                    <a:pt x="69" y="128"/>
                    <a:pt x="68" y="129"/>
                    <a:pt x="67" y="130"/>
                  </a:cubicBezTo>
                  <a:cubicBezTo>
                    <a:pt x="66" y="130"/>
                    <a:pt x="65" y="129"/>
                    <a:pt x="64" y="129"/>
                  </a:cubicBezTo>
                  <a:cubicBezTo>
                    <a:pt x="64" y="129"/>
                    <a:pt x="61" y="129"/>
                    <a:pt x="61" y="129"/>
                  </a:cubicBezTo>
                  <a:cubicBezTo>
                    <a:pt x="61" y="129"/>
                    <a:pt x="61" y="128"/>
                    <a:pt x="61" y="127"/>
                  </a:cubicBezTo>
                  <a:cubicBezTo>
                    <a:pt x="61" y="126"/>
                    <a:pt x="60" y="126"/>
                    <a:pt x="60" y="126"/>
                  </a:cubicBezTo>
                  <a:cubicBezTo>
                    <a:pt x="60" y="126"/>
                    <a:pt x="58" y="126"/>
                    <a:pt x="58" y="125"/>
                  </a:cubicBezTo>
                  <a:cubicBezTo>
                    <a:pt x="57" y="125"/>
                    <a:pt x="58" y="125"/>
                    <a:pt x="58" y="124"/>
                  </a:cubicBezTo>
                  <a:cubicBezTo>
                    <a:pt x="58" y="123"/>
                    <a:pt x="58" y="124"/>
                    <a:pt x="57" y="124"/>
                  </a:cubicBezTo>
                  <a:cubicBezTo>
                    <a:pt x="56" y="124"/>
                    <a:pt x="56" y="121"/>
                    <a:pt x="56" y="121"/>
                  </a:cubicBezTo>
                  <a:cubicBezTo>
                    <a:pt x="56" y="121"/>
                    <a:pt x="55" y="119"/>
                    <a:pt x="55" y="118"/>
                  </a:cubicBezTo>
                  <a:cubicBezTo>
                    <a:pt x="54" y="116"/>
                    <a:pt x="54" y="118"/>
                    <a:pt x="54" y="118"/>
                  </a:cubicBezTo>
                  <a:cubicBezTo>
                    <a:pt x="52" y="121"/>
                    <a:pt x="52" y="121"/>
                    <a:pt x="52" y="121"/>
                  </a:cubicBezTo>
                  <a:cubicBezTo>
                    <a:pt x="52" y="121"/>
                    <a:pt x="51" y="121"/>
                    <a:pt x="48" y="120"/>
                  </a:cubicBezTo>
                  <a:cubicBezTo>
                    <a:pt x="46" y="119"/>
                    <a:pt x="47" y="119"/>
                    <a:pt x="47" y="119"/>
                  </a:cubicBezTo>
                  <a:cubicBezTo>
                    <a:pt x="49" y="117"/>
                    <a:pt x="49" y="117"/>
                    <a:pt x="49" y="117"/>
                  </a:cubicBezTo>
                  <a:cubicBezTo>
                    <a:pt x="49" y="117"/>
                    <a:pt x="47" y="116"/>
                    <a:pt x="46" y="116"/>
                  </a:cubicBezTo>
                  <a:cubicBezTo>
                    <a:pt x="45" y="115"/>
                    <a:pt x="45" y="115"/>
                    <a:pt x="44" y="117"/>
                  </a:cubicBezTo>
                  <a:cubicBezTo>
                    <a:pt x="43" y="118"/>
                    <a:pt x="43" y="118"/>
                    <a:pt x="42" y="119"/>
                  </a:cubicBezTo>
                  <a:cubicBezTo>
                    <a:pt x="41" y="120"/>
                    <a:pt x="41" y="120"/>
                    <a:pt x="39" y="120"/>
                  </a:cubicBezTo>
                  <a:cubicBezTo>
                    <a:pt x="38" y="120"/>
                    <a:pt x="38" y="119"/>
                    <a:pt x="37" y="119"/>
                  </a:cubicBezTo>
                  <a:cubicBezTo>
                    <a:pt x="37" y="118"/>
                    <a:pt x="37" y="118"/>
                    <a:pt x="36" y="117"/>
                  </a:cubicBezTo>
                  <a:cubicBezTo>
                    <a:pt x="36" y="116"/>
                    <a:pt x="35" y="116"/>
                    <a:pt x="35" y="116"/>
                  </a:cubicBezTo>
                  <a:cubicBezTo>
                    <a:pt x="35" y="116"/>
                    <a:pt x="33" y="117"/>
                    <a:pt x="33" y="118"/>
                  </a:cubicBezTo>
                  <a:cubicBezTo>
                    <a:pt x="32" y="118"/>
                    <a:pt x="33" y="119"/>
                    <a:pt x="33" y="120"/>
                  </a:cubicBezTo>
                  <a:cubicBezTo>
                    <a:pt x="34" y="121"/>
                    <a:pt x="33" y="122"/>
                    <a:pt x="33" y="122"/>
                  </a:cubicBezTo>
                  <a:cubicBezTo>
                    <a:pt x="33" y="122"/>
                    <a:pt x="31" y="122"/>
                    <a:pt x="30" y="122"/>
                  </a:cubicBezTo>
                  <a:cubicBezTo>
                    <a:pt x="29" y="122"/>
                    <a:pt x="28" y="122"/>
                    <a:pt x="27" y="121"/>
                  </a:cubicBezTo>
                  <a:cubicBezTo>
                    <a:pt x="25" y="120"/>
                    <a:pt x="26" y="122"/>
                    <a:pt x="26" y="123"/>
                  </a:cubicBezTo>
                  <a:cubicBezTo>
                    <a:pt x="26" y="123"/>
                    <a:pt x="24" y="125"/>
                    <a:pt x="24" y="125"/>
                  </a:cubicBezTo>
                  <a:cubicBezTo>
                    <a:pt x="24" y="125"/>
                    <a:pt x="24" y="125"/>
                    <a:pt x="24" y="125"/>
                  </a:cubicBezTo>
                  <a:cubicBezTo>
                    <a:pt x="22" y="125"/>
                    <a:pt x="20" y="124"/>
                    <a:pt x="20" y="124"/>
                  </a:cubicBezTo>
                  <a:cubicBezTo>
                    <a:pt x="19" y="125"/>
                    <a:pt x="19" y="125"/>
                    <a:pt x="19" y="125"/>
                  </a:cubicBezTo>
                  <a:cubicBezTo>
                    <a:pt x="16" y="124"/>
                    <a:pt x="16" y="124"/>
                    <a:pt x="16" y="124"/>
                  </a:cubicBezTo>
                  <a:cubicBezTo>
                    <a:pt x="15" y="124"/>
                    <a:pt x="15" y="124"/>
                    <a:pt x="15" y="124"/>
                  </a:cubicBezTo>
                  <a:cubicBezTo>
                    <a:pt x="14" y="121"/>
                    <a:pt x="14" y="121"/>
                    <a:pt x="14" y="121"/>
                  </a:cubicBezTo>
                  <a:cubicBezTo>
                    <a:pt x="13" y="121"/>
                    <a:pt x="13" y="121"/>
                    <a:pt x="13" y="121"/>
                  </a:cubicBezTo>
                  <a:cubicBezTo>
                    <a:pt x="9" y="119"/>
                    <a:pt x="9" y="119"/>
                    <a:pt x="9" y="119"/>
                  </a:cubicBezTo>
                  <a:cubicBezTo>
                    <a:pt x="8" y="118"/>
                    <a:pt x="8" y="118"/>
                    <a:pt x="8" y="118"/>
                  </a:cubicBezTo>
                  <a:cubicBezTo>
                    <a:pt x="6" y="119"/>
                    <a:pt x="6" y="119"/>
                    <a:pt x="6" y="119"/>
                  </a:cubicBezTo>
                  <a:cubicBezTo>
                    <a:pt x="5" y="120"/>
                    <a:pt x="5" y="120"/>
                    <a:pt x="5" y="120"/>
                  </a:cubicBezTo>
                  <a:cubicBezTo>
                    <a:pt x="5" y="120"/>
                    <a:pt x="3" y="121"/>
                    <a:pt x="2" y="121"/>
                  </a:cubicBezTo>
                  <a:cubicBezTo>
                    <a:pt x="2" y="120"/>
                    <a:pt x="0" y="116"/>
                    <a:pt x="0" y="116"/>
                  </a:cubicBezTo>
                  <a:cubicBezTo>
                    <a:pt x="1" y="113"/>
                    <a:pt x="1" y="113"/>
                    <a:pt x="1" y="113"/>
                  </a:cubicBezTo>
                  <a:cubicBezTo>
                    <a:pt x="1" y="113"/>
                    <a:pt x="4" y="112"/>
                    <a:pt x="4" y="112"/>
                  </a:cubicBezTo>
                  <a:cubicBezTo>
                    <a:pt x="4" y="112"/>
                    <a:pt x="6" y="112"/>
                    <a:pt x="6" y="112"/>
                  </a:cubicBezTo>
                  <a:cubicBezTo>
                    <a:pt x="6" y="112"/>
                    <a:pt x="7" y="112"/>
                    <a:pt x="7" y="113"/>
                  </a:cubicBezTo>
                  <a:cubicBezTo>
                    <a:pt x="8" y="113"/>
                    <a:pt x="10" y="115"/>
                    <a:pt x="11" y="115"/>
                  </a:cubicBezTo>
                  <a:cubicBezTo>
                    <a:pt x="11" y="115"/>
                    <a:pt x="13" y="116"/>
                    <a:pt x="13" y="116"/>
                  </a:cubicBezTo>
                  <a:cubicBezTo>
                    <a:pt x="14" y="116"/>
                    <a:pt x="16" y="117"/>
                    <a:pt x="16" y="117"/>
                  </a:cubicBezTo>
                  <a:cubicBezTo>
                    <a:pt x="16" y="117"/>
                    <a:pt x="18" y="117"/>
                    <a:pt x="18" y="117"/>
                  </a:cubicBezTo>
                  <a:cubicBezTo>
                    <a:pt x="18" y="117"/>
                    <a:pt x="20" y="116"/>
                    <a:pt x="20" y="116"/>
                  </a:cubicBezTo>
                  <a:cubicBezTo>
                    <a:pt x="20" y="116"/>
                    <a:pt x="20" y="116"/>
                    <a:pt x="20" y="116"/>
                  </a:cubicBezTo>
                  <a:cubicBezTo>
                    <a:pt x="21" y="115"/>
                    <a:pt x="21" y="114"/>
                    <a:pt x="21" y="114"/>
                  </a:cubicBezTo>
                  <a:cubicBezTo>
                    <a:pt x="21" y="114"/>
                    <a:pt x="22" y="114"/>
                    <a:pt x="22" y="114"/>
                  </a:cubicBezTo>
                  <a:cubicBezTo>
                    <a:pt x="22" y="115"/>
                    <a:pt x="23" y="116"/>
                    <a:pt x="23" y="116"/>
                  </a:cubicBezTo>
                  <a:cubicBezTo>
                    <a:pt x="23" y="116"/>
                    <a:pt x="24" y="117"/>
                    <a:pt x="24" y="117"/>
                  </a:cubicBezTo>
                  <a:cubicBezTo>
                    <a:pt x="25" y="118"/>
                    <a:pt x="26" y="118"/>
                    <a:pt x="26" y="118"/>
                  </a:cubicBezTo>
                  <a:cubicBezTo>
                    <a:pt x="26" y="118"/>
                    <a:pt x="27" y="117"/>
                    <a:pt x="27" y="117"/>
                  </a:cubicBezTo>
                  <a:cubicBezTo>
                    <a:pt x="27" y="117"/>
                    <a:pt x="28" y="118"/>
                    <a:pt x="28" y="117"/>
                  </a:cubicBezTo>
                  <a:cubicBezTo>
                    <a:pt x="28" y="117"/>
                    <a:pt x="29" y="117"/>
                    <a:pt x="29" y="117"/>
                  </a:cubicBezTo>
                  <a:cubicBezTo>
                    <a:pt x="29" y="117"/>
                    <a:pt x="30" y="116"/>
                    <a:pt x="29" y="116"/>
                  </a:cubicBezTo>
                  <a:cubicBezTo>
                    <a:pt x="29" y="116"/>
                    <a:pt x="29" y="115"/>
                    <a:pt x="29" y="116"/>
                  </a:cubicBezTo>
                  <a:cubicBezTo>
                    <a:pt x="28" y="116"/>
                    <a:pt x="28" y="116"/>
                    <a:pt x="27" y="116"/>
                  </a:cubicBezTo>
                  <a:cubicBezTo>
                    <a:pt x="26" y="116"/>
                    <a:pt x="24" y="115"/>
                    <a:pt x="24" y="115"/>
                  </a:cubicBezTo>
                  <a:cubicBezTo>
                    <a:pt x="24" y="114"/>
                    <a:pt x="23" y="114"/>
                    <a:pt x="23" y="113"/>
                  </a:cubicBezTo>
                  <a:cubicBezTo>
                    <a:pt x="22" y="113"/>
                    <a:pt x="22" y="112"/>
                    <a:pt x="21" y="112"/>
                  </a:cubicBezTo>
                  <a:cubicBezTo>
                    <a:pt x="20" y="112"/>
                    <a:pt x="20" y="112"/>
                    <a:pt x="20" y="112"/>
                  </a:cubicBezTo>
                  <a:cubicBezTo>
                    <a:pt x="20" y="112"/>
                    <a:pt x="19" y="113"/>
                    <a:pt x="19" y="114"/>
                  </a:cubicBezTo>
                  <a:cubicBezTo>
                    <a:pt x="19" y="114"/>
                    <a:pt x="20" y="115"/>
                    <a:pt x="18" y="114"/>
                  </a:cubicBezTo>
                  <a:cubicBezTo>
                    <a:pt x="16" y="114"/>
                    <a:pt x="14" y="114"/>
                    <a:pt x="14" y="114"/>
                  </a:cubicBezTo>
                  <a:cubicBezTo>
                    <a:pt x="11" y="111"/>
                    <a:pt x="11" y="111"/>
                    <a:pt x="11" y="111"/>
                  </a:cubicBezTo>
                  <a:cubicBezTo>
                    <a:pt x="11" y="111"/>
                    <a:pt x="10" y="111"/>
                    <a:pt x="9" y="111"/>
                  </a:cubicBezTo>
                  <a:cubicBezTo>
                    <a:pt x="9" y="111"/>
                    <a:pt x="7" y="110"/>
                    <a:pt x="7" y="109"/>
                  </a:cubicBezTo>
                  <a:cubicBezTo>
                    <a:pt x="7" y="109"/>
                    <a:pt x="6" y="108"/>
                    <a:pt x="6" y="107"/>
                  </a:cubicBezTo>
                  <a:cubicBezTo>
                    <a:pt x="6" y="107"/>
                    <a:pt x="5" y="107"/>
                    <a:pt x="5" y="106"/>
                  </a:cubicBezTo>
                  <a:cubicBezTo>
                    <a:pt x="5" y="106"/>
                    <a:pt x="4" y="105"/>
                    <a:pt x="4" y="105"/>
                  </a:cubicBezTo>
                  <a:cubicBezTo>
                    <a:pt x="4" y="105"/>
                    <a:pt x="4" y="104"/>
                    <a:pt x="5" y="103"/>
                  </a:cubicBezTo>
                  <a:cubicBezTo>
                    <a:pt x="7" y="103"/>
                    <a:pt x="7" y="103"/>
                    <a:pt x="8" y="103"/>
                  </a:cubicBezTo>
                  <a:cubicBezTo>
                    <a:pt x="9" y="103"/>
                    <a:pt x="8" y="103"/>
                    <a:pt x="10" y="103"/>
                  </a:cubicBezTo>
                  <a:cubicBezTo>
                    <a:pt x="12" y="103"/>
                    <a:pt x="11" y="103"/>
                    <a:pt x="12" y="103"/>
                  </a:cubicBezTo>
                  <a:cubicBezTo>
                    <a:pt x="13" y="103"/>
                    <a:pt x="15" y="103"/>
                    <a:pt x="15" y="103"/>
                  </a:cubicBezTo>
                  <a:cubicBezTo>
                    <a:pt x="15" y="103"/>
                    <a:pt x="13" y="102"/>
                    <a:pt x="16" y="103"/>
                  </a:cubicBezTo>
                  <a:cubicBezTo>
                    <a:pt x="16" y="103"/>
                    <a:pt x="20" y="104"/>
                    <a:pt x="19" y="106"/>
                  </a:cubicBezTo>
                  <a:cubicBezTo>
                    <a:pt x="19" y="106"/>
                    <a:pt x="18" y="107"/>
                    <a:pt x="18" y="107"/>
                  </a:cubicBezTo>
                  <a:cubicBezTo>
                    <a:pt x="18" y="107"/>
                    <a:pt x="20" y="108"/>
                    <a:pt x="20" y="108"/>
                  </a:cubicBezTo>
                  <a:cubicBezTo>
                    <a:pt x="20" y="108"/>
                    <a:pt x="21" y="107"/>
                    <a:pt x="21" y="107"/>
                  </a:cubicBezTo>
                  <a:cubicBezTo>
                    <a:pt x="22" y="108"/>
                    <a:pt x="22" y="108"/>
                    <a:pt x="22" y="108"/>
                  </a:cubicBezTo>
                  <a:cubicBezTo>
                    <a:pt x="24" y="110"/>
                    <a:pt x="24" y="110"/>
                    <a:pt x="24" y="110"/>
                  </a:cubicBezTo>
                  <a:cubicBezTo>
                    <a:pt x="24" y="110"/>
                    <a:pt x="26" y="110"/>
                    <a:pt x="26" y="110"/>
                  </a:cubicBezTo>
                  <a:cubicBezTo>
                    <a:pt x="25" y="111"/>
                    <a:pt x="24" y="109"/>
                    <a:pt x="25" y="111"/>
                  </a:cubicBezTo>
                  <a:cubicBezTo>
                    <a:pt x="26" y="113"/>
                    <a:pt x="27" y="114"/>
                    <a:pt x="27" y="114"/>
                  </a:cubicBezTo>
                  <a:cubicBezTo>
                    <a:pt x="28" y="114"/>
                    <a:pt x="28" y="114"/>
                    <a:pt x="28" y="114"/>
                  </a:cubicBezTo>
                  <a:cubicBezTo>
                    <a:pt x="28" y="114"/>
                    <a:pt x="28" y="113"/>
                    <a:pt x="29" y="113"/>
                  </a:cubicBezTo>
                  <a:cubicBezTo>
                    <a:pt x="29" y="114"/>
                    <a:pt x="31" y="114"/>
                    <a:pt x="32" y="114"/>
                  </a:cubicBezTo>
                  <a:cubicBezTo>
                    <a:pt x="32" y="114"/>
                    <a:pt x="32" y="113"/>
                    <a:pt x="31" y="111"/>
                  </a:cubicBezTo>
                  <a:cubicBezTo>
                    <a:pt x="30" y="110"/>
                    <a:pt x="29" y="109"/>
                    <a:pt x="29" y="109"/>
                  </a:cubicBezTo>
                  <a:cubicBezTo>
                    <a:pt x="28" y="109"/>
                    <a:pt x="29" y="110"/>
                    <a:pt x="27" y="109"/>
                  </a:cubicBezTo>
                  <a:cubicBezTo>
                    <a:pt x="25" y="108"/>
                    <a:pt x="25" y="109"/>
                    <a:pt x="24" y="108"/>
                  </a:cubicBezTo>
                  <a:cubicBezTo>
                    <a:pt x="23" y="106"/>
                    <a:pt x="22" y="106"/>
                    <a:pt x="22" y="105"/>
                  </a:cubicBezTo>
                  <a:cubicBezTo>
                    <a:pt x="22" y="105"/>
                    <a:pt x="23" y="105"/>
                    <a:pt x="24" y="104"/>
                  </a:cubicBezTo>
                  <a:cubicBezTo>
                    <a:pt x="25" y="104"/>
                    <a:pt x="23" y="103"/>
                    <a:pt x="25" y="104"/>
                  </a:cubicBezTo>
                  <a:cubicBezTo>
                    <a:pt x="28" y="105"/>
                    <a:pt x="28" y="105"/>
                    <a:pt x="29" y="105"/>
                  </a:cubicBezTo>
                  <a:cubicBezTo>
                    <a:pt x="29" y="105"/>
                    <a:pt x="31" y="105"/>
                    <a:pt x="29" y="104"/>
                  </a:cubicBezTo>
                  <a:cubicBezTo>
                    <a:pt x="27" y="104"/>
                    <a:pt x="26" y="103"/>
                    <a:pt x="26" y="103"/>
                  </a:cubicBezTo>
                  <a:cubicBezTo>
                    <a:pt x="24" y="103"/>
                    <a:pt x="24" y="103"/>
                    <a:pt x="24" y="103"/>
                  </a:cubicBezTo>
                  <a:cubicBezTo>
                    <a:pt x="24" y="103"/>
                    <a:pt x="24" y="103"/>
                    <a:pt x="23" y="103"/>
                  </a:cubicBezTo>
                  <a:cubicBezTo>
                    <a:pt x="22" y="103"/>
                    <a:pt x="22" y="104"/>
                    <a:pt x="22" y="103"/>
                  </a:cubicBezTo>
                  <a:cubicBezTo>
                    <a:pt x="21" y="103"/>
                    <a:pt x="20" y="103"/>
                    <a:pt x="20" y="102"/>
                  </a:cubicBezTo>
                  <a:cubicBezTo>
                    <a:pt x="19" y="102"/>
                    <a:pt x="18" y="101"/>
                    <a:pt x="18" y="101"/>
                  </a:cubicBezTo>
                  <a:cubicBezTo>
                    <a:pt x="18" y="100"/>
                    <a:pt x="17" y="99"/>
                    <a:pt x="17" y="99"/>
                  </a:cubicBezTo>
                  <a:cubicBezTo>
                    <a:pt x="17" y="99"/>
                    <a:pt x="17" y="99"/>
                    <a:pt x="17" y="99"/>
                  </a:cubicBezTo>
                  <a:cubicBezTo>
                    <a:pt x="16" y="99"/>
                    <a:pt x="15" y="99"/>
                    <a:pt x="14" y="99"/>
                  </a:cubicBezTo>
                  <a:cubicBezTo>
                    <a:pt x="14" y="99"/>
                    <a:pt x="13" y="99"/>
                    <a:pt x="13" y="99"/>
                  </a:cubicBezTo>
                  <a:cubicBezTo>
                    <a:pt x="13" y="98"/>
                    <a:pt x="13" y="98"/>
                    <a:pt x="13" y="97"/>
                  </a:cubicBezTo>
                  <a:cubicBezTo>
                    <a:pt x="13" y="97"/>
                    <a:pt x="13" y="96"/>
                    <a:pt x="14" y="96"/>
                  </a:cubicBezTo>
                  <a:cubicBezTo>
                    <a:pt x="15" y="96"/>
                    <a:pt x="16" y="96"/>
                    <a:pt x="17" y="96"/>
                  </a:cubicBezTo>
                  <a:cubicBezTo>
                    <a:pt x="18" y="96"/>
                    <a:pt x="19" y="96"/>
                    <a:pt x="20" y="96"/>
                  </a:cubicBezTo>
                  <a:cubicBezTo>
                    <a:pt x="20" y="96"/>
                    <a:pt x="21" y="97"/>
                    <a:pt x="21" y="97"/>
                  </a:cubicBezTo>
                  <a:cubicBezTo>
                    <a:pt x="22" y="98"/>
                    <a:pt x="23" y="98"/>
                    <a:pt x="23" y="98"/>
                  </a:cubicBezTo>
                  <a:cubicBezTo>
                    <a:pt x="23" y="99"/>
                    <a:pt x="23" y="99"/>
                    <a:pt x="24" y="99"/>
                  </a:cubicBezTo>
                  <a:cubicBezTo>
                    <a:pt x="24" y="100"/>
                    <a:pt x="25" y="100"/>
                    <a:pt x="25" y="100"/>
                  </a:cubicBezTo>
                  <a:cubicBezTo>
                    <a:pt x="26" y="102"/>
                    <a:pt x="26" y="102"/>
                    <a:pt x="26" y="102"/>
                  </a:cubicBezTo>
                  <a:cubicBezTo>
                    <a:pt x="26" y="102"/>
                    <a:pt x="26" y="102"/>
                    <a:pt x="26" y="102"/>
                  </a:cubicBezTo>
                  <a:cubicBezTo>
                    <a:pt x="28" y="103"/>
                    <a:pt x="28" y="103"/>
                    <a:pt x="28" y="103"/>
                  </a:cubicBezTo>
                  <a:cubicBezTo>
                    <a:pt x="28" y="103"/>
                    <a:pt x="31" y="104"/>
                    <a:pt x="31" y="104"/>
                  </a:cubicBezTo>
                  <a:cubicBezTo>
                    <a:pt x="31" y="104"/>
                    <a:pt x="31" y="104"/>
                    <a:pt x="32" y="104"/>
                  </a:cubicBezTo>
                  <a:cubicBezTo>
                    <a:pt x="33" y="104"/>
                    <a:pt x="33" y="103"/>
                    <a:pt x="33" y="103"/>
                  </a:cubicBezTo>
                  <a:cubicBezTo>
                    <a:pt x="33" y="103"/>
                    <a:pt x="34" y="103"/>
                    <a:pt x="34" y="103"/>
                  </a:cubicBezTo>
                  <a:cubicBezTo>
                    <a:pt x="34" y="103"/>
                    <a:pt x="37" y="101"/>
                    <a:pt x="37" y="101"/>
                  </a:cubicBezTo>
                  <a:cubicBezTo>
                    <a:pt x="37" y="102"/>
                    <a:pt x="38" y="102"/>
                    <a:pt x="39" y="102"/>
                  </a:cubicBezTo>
                  <a:cubicBezTo>
                    <a:pt x="39" y="102"/>
                    <a:pt x="42" y="104"/>
                    <a:pt x="42" y="104"/>
                  </a:cubicBezTo>
                  <a:cubicBezTo>
                    <a:pt x="42" y="103"/>
                    <a:pt x="42" y="102"/>
                    <a:pt x="42" y="102"/>
                  </a:cubicBezTo>
                  <a:cubicBezTo>
                    <a:pt x="42" y="102"/>
                    <a:pt x="43" y="101"/>
                    <a:pt x="43" y="101"/>
                  </a:cubicBezTo>
                  <a:cubicBezTo>
                    <a:pt x="47" y="101"/>
                    <a:pt x="47" y="101"/>
                    <a:pt x="47" y="101"/>
                  </a:cubicBezTo>
                  <a:cubicBezTo>
                    <a:pt x="47" y="101"/>
                    <a:pt x="48" y="100"/>
                    <a:pt x="48" y="100"/>
                  </a:cubicBezTo>
                  <a:cubicBezTo>
                    <a:pt x="47" y="100"/>
                    <a:pt x="46" y="100"/>
                    <a:pt x="46" y="100"/>
                  </a:cubicBezTo>
                  <a:cubicBezTo>
                    <a:pt x="44" y="101"/>
                    <a:pt x="44" y="101"/>
                    <a:pt x="44" y="101"/>
                  </a:cubicBezTo>
                  <a:cubicBezTo>
                    <a:pt x="42" y="101"/>
                    <a:pt x="42" y="101"/>
                    <a:pt x="42" y="101"/>
                  </a:cubicBezTo>
                  <a:cubicBezTo>
                    <a:pt x="42" y="101"/>
                    <a:pt x="41" y="102"/>
                    <a:pt x="41" y="102"/>
                  </a:cubicBezTo>
                  <a:cubicBezTo>
                    <a:pt x="40" y="102"/>
                    <a:pt x="39" y="101"/>
                    <a:pt x="39" y="101"/>
                  </a:cubicBezTo>
                  <a:cubicBezTo>
                    <a:pt x="38" y="100"/>
                    <a:pt x="36" y="99"/>
                    <a:pt x="36" y="99"/>
                  </a:cubicBezTo>
                  <a:cubicBezTo>
                    <a:pt x="35" y="99"/>
                    <a:pt x="36" y="99"/>
                    <a:pt x="34" y="98"/>
                  </a:cubicBezTo>
                  <a:cubicBezTo>
                    <a:pt x="32" y="97"/>
                    <a:pt x="31" y="96"/>
                    <a:pt x="31" y="96"/>
                  </a:cubicBezTo>
                  <a:cubicBezTo>
                    <a:pt x="30" y="95"/>
                    <a:pt x="30" y="95"/>
                    <a:pt x="30" y="95"/>
                  </a:cubicBezTo>
                  <a:cubicBezTo>
                    <a:pt x="30" y="95"/>
                    <a:pt x="30" y="94"/>
                    <a:pt x="29" y="94"/>
                  </a:cubicBezTo>
                  <a:cubicBezTo>
                    <a:pt x="28" y="93"/>
                    <a:pt x="25" y="92"/>
                    <a:pt x="25" y="92"/>
                  </a:cubicBezTo>
                  <a:cubicBezTo>
                    <a:pt x="25" y="92"/>
                    <a:pt x="25" y="91"/>
                    <a:pt x="25" y="91"/>
                  </a:cubicBezTo>
                  <a:cubicBezTo>
                    <a:pt x="25" y="91"/>
                    <a:pt x="25" y="88"/>
                    <a:pt x="25" y="88"/>
                  </a:cubicBezTo>
                  <a:cubicBezTo>
                    <a:pt x="25" y="87"/>
                    <a:pt x="24" y="85"/>
                    <a:pt x="24" y="85"/>
                  </a:cubicBezTo>
                  <a:cubicBezTo>
                    <a:pt x="24" y="85"/>
                    <a:pt x="26" y="84"/>
                    <a:pt x="26" y="84"/>
                  </a:cubicBezTo>
                  <a:cubicBezTo>
                    <a:pt x="27" y="84"/>
                    <a:pt x="28" y="85"/>
                    <a:pt x="28" y="85"/>
                  </a:cubicBezTo>
                  <a:cubicBezTo>
                    <a:pt x="29" y="84"/>
                    <a:pt x="29" y="84"/>
                    <a:pt x="29" y="84"/>
                  </a:cubicBezTo>
                  <a:cubicBezTo>
                    <a:pt x="37" y="73"/>
                    <a:pt x="37" y="73"/>
                    <a:pt x="37" y="73"/>
                  </a:cubicBezTo>
                  <a:cubicBezTo>
                    <a:pt x="44" y="63"/>
                    <a:pt x="44" y="63"/>
                    <a:pt x="44" y="63"/>
                  </a:cubicBezTo>
                  <a:cubicBezTo>
                    <a:pt x="47" y="48"/>
                    <a:pt x="47" y="48"/>
                    <a:pt x="47" y="48"/>
                  </a:cubicBezTo>
                  <a:cubicBezTo>
                    <a:pt x="49" y="41"/>
                    <a:pt x="49" y="41"/>
                    <a:pt x="49" y="41"/>
                  </a:cubicBezTo>
                  <a:cubicBezTo>
                    <a:pt x="51" y="35"/>
                    <a:pt x="51" y="35"/>
                    <a:pt x="51" y="35"/>
                  </a:cubicBezTo>
                  <a:cubicBezTo>
                    <a:pt x="51" y="35"/>
                    <a:pt x="51" y="34"/>
                    <a:pt x="52" y="35"/>
                  </a:cubicBezTo>
                  <a:cubicBezTo>
                    <a:pt x="52" y="35"/>
                    <a:pt x="53" y="37"/>
                    <a:pt x="53" y="37"/>
                  </a:cubicBezTo>
                  <a:cubicBezTo>
                    <a:pt x="54" y="38"/>
                    <a:pt x="54" y="38"/>
                    <a:pt x="54" y="38"/>
                  </a:cubicBezTo>
                  <a:cubicBezTo>
                    <a:pt x="55" y="38"/>
                    <a:pt x="55" y="38"/>
                    <a:pt x="55" y="38"/>
                  </a:cubicBezTo>
                  <a:cubicBezTo>
                    <a:pt x="55" y="38"/>
                    <a:pt x="57" y="37"/>
                    <a:pt x="58" y="37"/>
                  </a:cubicBezTo>
                  <a:cubicBezTo>
                    <a:pt x="58" y="37"/>
                    <a:pt x="62" y="39"/>
                    <a:pt x="62" y="39"/>
                  </a:cubicBezTo>
                  <a:cubicBezTo>
                    <a:pt x="62" y="39"/>
                    <a:pt x="62" y="41"/>
                    <a:pt x="62" y="42"/>
                  </a:cubicBezTo>
                  <a:cubicBezTo>
                    <a:pt x="62" y="42"/>
                    <a:pt x="64" y="44"/>
                    <a:pt x="63" y="45"/>
                  </a:cubicBezTo>
                  <a:cubicBezTo>
                    <a:pt x="63" y="45"/>
                    <a:pt x="62" y="47"/>
                    <a:pt x="62" y="47"/>
                  </a:cubicBezTo>
                  <a:cubicBezTo>
                    <a:pt x="62" y="47"/>
                    <a:pt x="63" y="48"/>
                    <a:pt x="63" y="48"/>
                  </a:cubicBezTo>
                  <a:cubicBezTo>
                    <a:pt x="64" y="48"/>
                    <a:pt x="64" y="48"/>
                    <a:pt x="65" y="48"/>
                  </a:cubicBezTo>
                  <a:cubicBezTo>
                    <a:pt x="66" y="48"/>
                    <a:pt x="67" y="49"/>
                    <a:pt x="67" y="49"/>
                  </a:cubicBezTo>
                  <a:cubicBezTo>
                    <a:pt x="67" y="49"/>
                    <a:pt x="67" y="50"/>
                    <a:pt x="67" y="50"/>
                  </a:cubicBezTo>
                  <a:cubicBezTo>
                    <a:pt x="67" y="50"/>
                    <a:pt x="67" y="52"/>
                    <a:pt x="67" y="52"/>
                  </a:cubicBezTo>
                  <a:cubicBezTo>
                    <a:pt x="67" y="53"/>
                    <a:pt x="65" y="53"/>
                    <a:pt x="65" y="53"/>
                  </a:cubicBezTo>
                  <a:cubicBezTo>
                    <a:pt x="65" y="53"/>
                    <a:pt x="65" y="54"/>
                    <a:pt x="65" y="54"/>
                  </a:cubicBezTo>
                  <a:cubicBezTo>
                    <a:pt x="64" y="55"/>
                    <a:pt x="63" y="56"/>
                    <a:pt x="62" y="56"/>
                  </a:cubicBezTo>
                  <a:cubicBezTo>
                    <a:pt x="62" y="56"/>
                    <a:pt x="60" y="54"/>
                    <a:pt x="60" y="54"/>
                  </a:cubicBezTo>
                  <a:cubicBezTo>
                    <a:pt x="60" y="54"/>
                    <a:pt x="59" y="55"/>
                    <a:pt x="59" y="55"/>
                  </a:cubicBezTo>
                  <a:cubicBezTo>
                    <a:pt x="60" y="57"/>
                    <a:pt x="60" y="57"/>
                    <a:pt x="60" y="57"/>
                  </a:cubicBezTo>
                  <a:cubicBezTo>
                    <a:pt x="61" y="60"/>
                    <a:pt x="61" y="60"/>
                    <a:pt x="61" y="60"/>
                  </a:cubicBezTo>
                  <a:cubicBezTo>
                    <a:pt x="60" y="61"/>
                    <a:pt x="60" y="61"/>
                    <a:pt x="60" y="61"/>
                  </a:cubicBezTo>
                  <a:cubicBezTo>
                    <a:pt x="61" y="64"/>
                    <a:pt x="61" y="64"/>
                    <a:pt x="61" y="64"/>
                  </a:cubicBezTo>
                  <a:cubicBezTo>
                    <a:pt x="61" y="66"/>
                    <a:pt x="61" y="66"/>
                    <a:pt x="61" y="66"/>
                  </a:cubicBezTo>
                  <a:cubicBezTo>
                    <a:pt x="59" y="67"/>
                    <a:pt x="59" y="67"/>
                    <a:pt x="59" y="67"/>
                  </a:cubicBezTo>
                  <a:cubicBezTo>
                    <a:pt x="59" y="67"/>
                    <a:pt x="58" y="68"/>
                    <a:pt x="57" y="68"/>
                  </a:cubicBezTo>
                  <a:cubicBezTo>
                    <a:pt x="57" y="68"/>
                    <a:pt x="56" y="67"/>
                    <a:pt x="56" y="68"/>
                  </a:cubicBezTo>
                  <a:cubicBezTo>
                    <a:pt x="57" y="69"/>
                    <a:pt x="57" y="70"/>
                    <a:pt x="58" y="70"/>
                  </a:cubicBezTo>
                  <a:cubicBezTo>
                    <a:pt x="59" y="70"/>
                    <a:pt x="61" y="70"/>
                    <a:pt x="61" y="70"/>
                  </a:cubicBezTo>
                  <a:cubicBezTo>
                    <a:pt x="63" y="73"/>
                    <a:pt x="63" y="73"/>
                    <a:pt x="63" y="73"/>
                  </a:cubicBezTo>
                  <a:cubicBezTo>
                    <a:pt x="63" y="73"/>
                    <a:pt x="64" y="73"/>
                    <a:pt x="65" y="73"/>
                  </a:cubicBezTo>
                  <a:cubicBezTo>
                    <a:pt x="65" y="73"/>
                    <a:pt x="67" y="74"/>
                    <a:pt x="67" y="74"/>
                  </a:cubicBezTo>
                  <a:cubicBezTo>
                    <a:pt x="67" y="74"/>
                    <a:pt x="67" y="74"/>
                    <a:pt x="68" y="75"/>
                  </a:cubicBezTo>
                  <a:cubicBezTo>
                    <a:pt x="69" y="75"/>
                    <a:pt x="71" y="76"/>
                    <a:pt x="71" y="76"/>
                  </a:cubicBezTo>
                  <a:cubicBezTo>
                    <a:pt x="71" y="76"/>
                    <a:pt x="71" y="75"/>
                    <a:pt x="70" y="75"/>
                  </a:cubicBezTo>
                  <a:cubicBezTo>
                    <a:pt x="70" y="75"/>
                    <a:pt x="69" y="72"/>
                    <a:pt x="67" y="72"/>
                  </a:cubicBezTo>
                  <a:cubicBezTo>
                    <a:pt x="66" y="71"/>
                    <a:pt x="65" y="71"/>
                    <a:pt x="64" y="71"/>
                  </a:cubicBezTo>
                  <a:cubicBezTo>
                    <a:pt x="63" y="71"/>
                    <a:pt x="61" y="70"/>
                    <a:pt x="61" y="70"/>
                  </a:cubicBezTo>
                  <a:cubicBezTo>
                    <a:pt x="61" y="69"/>
                    <a:pt x="60" y="68"/>
                    <a:pt x="61" y="68"/>
                  </a:cubicBezTo>
                  <a:cubicBezTo>
                    <a:pt x="61" y="67"/>
                    <a:pt x="61" y="66"/>
                    <a:pt x="63" y="66"/>
                  </a:cubicBezTo>
                  <a:cubicBezTo>
                    <a:pt x="64" y="66"/>
                    <a:pt x="65" y="67"/>
                    <a:pt x="66" y="66"/>
                  </a:cubicBezTo>
                  <a:cubicBezTo>
                    <a:pt x="67" y="66"/>
                    <a:pt x="69" y="63"/>
                    <a:pt x="69" y="63"/>
                  </a:cubicBezTo>
                  <a:cubicBezTo>
                    <a:pt x="71" y="61"/>
                    <a:pt x="71" y="61"/>
                    <a:pt x="71" y="61"/>
                  </a:cubicBezTo>
                  <a:cubicBezTo>
                    <a:pt x="74" y="60"/>
                    <a:pt x="74" y="60"/>
                    <a:pt x="74" y="60"/>
                  </a:cubicBezTo>
                  <a:cubicBezTo>
                    <a:pt x="74" y="60"/>
                    <a:pt x="78" y="58"/>
                    <a:pt x="78" y="58"/>
                  </a:cubicBezTo>
                  <a:cubicBezTo>
                    <a:pt x="78" y="58"/>
                    <a:pt x="79" y="58"/>
                    <a:pt x="80" y="59"/>
                  </a:cubicBezTo>
                  <a:cubicBezTo>
                    <a:pt x="81" y="60"/>
                    <a:pt x="81" y="60"/>
                    <a:pt x="81" y="60"/>
                  </a:cubicBezTo>
                  <a:cubicBezTo>
                    <a:pt x="82" y="60"/>
                    <a:pt x="84" y="61"/>
                    <a:pt x="84" y="61"/>
                  </a:cubicBezTo>
                  <a:cubicBezTo>
                    <a:pt x="84" y="61"/>
                    <a:pt x="84" y="61"/>
                    <a:pt x="85" y="62"/>
                  </a:cubicBezTo>
                  <a:cubicBezTo>
                    <a:pt x="85" y="62"/>
                    <a:pt x="86" y="63"/>
                    <a:pt x="85" y="65"/>
                  </a:cubicBezTo>
                  <a:cubicBezTo>
                    <a:pt x="85" y="66"/>
                    <a:pt x="85" y="67"/>
                    <a:pt x="85" y="67"/>
                  </a:cubicBezTo>
                  <a:cubicBezTo>
                    <a:pt x="85" y="67"/>
                    <a:pt x="86" y="66"/>
                    <a:pt x="86" y="65"/>
                  </a:cubicBezTo>
                  <a:cubicBezTo>
                    <a:pt x="86" y="63"/>
                    <a:pt x="86" y="62"/>
                    <a:pt x="86" y="61"/>
                  </a:cubicBezTo>
                  <a:cubicBezTo>
                    <a:pt x="86" y="60"/>
                    <a:pt x="85" y="59"/>
                    <a:pt x="85" y="59"/>
                  </a:cubicBezTo>
                  <a:cubicBezTo>
                    <a:pt x="85" y="59"/>
                    <a:pt x="83" y="60"/>
                    <a:pt x="81" y="59"/>
                  </a:cubicBezTo>
                  <a:cubicBezTo>
                    <a:pt x="80" y="58"/>
                    <a:pt x="80" y="57"/>
                    <a:pt x="79" y="57"/>
                  </a:cubicBezTo>
                  <a:cubicBezTo>
                    <a:pt x="79" y="57"/>
                    <a:pt x="78" y="56"/>
                    <a:pt x="77" y="56"/>
                  </a:cubicBezTo>
                  <a:cubicBezTo>
                    <a:pt x="77" y="56"/>
                    <a:pt x="77" y="55"/>
                    <a:pt x="77" y="54"/>
                  </a:cubicBezTo>
                  <a:cubicBezTo>
                    <a:pt x="77" y="53"/>
                    <a:pt x="77" y="52"/>
                    <a:pt x="77" y="51"/>
                  </a:cubicBezTo>
                  <a:cubicBezTo>
                    <a:pt x="77" y="51"/>
                    <a:pt x="76" y="50"/>
                    <a:pt x="77" y="49"/>
                  </a:cubicBezTo>
                  <a:cubicBezTo>
                    <a:pt x="78" y="48"/>
                    <a:pt x="78" y="48"/>
                    <a:pt x="79" y="48"/>
                  </a:cubicBezTo>
                  <a:cubicBezTo>
                    <a:pt x="79" y="47"/>
                    <a:pt x="81" y="46"/>
                    <a:pt x="80" y="46"/>
                  </a:cubicBezTo>
                  <a:cubicBezTo>
                    <a:pt x="80" y="45"/>
                    <a:pt x="79" y="45"/>
                    <a:pt x="78" y="45"/>
                  </a:cubicBezTo>
                  <a:cubicBezTo>
                    <a:pt x="77" y="45"/>
                    <a:pt x="78" y="46"/>
                    <a:pt x="77" y="46"/>
                  </a:cubicBezTo>
                  <a:cubicBezTo>
                    <a:pt x="75" y="46"/>
                    <a:pt x="75" y="45"/>
                    <a:pt x="74" y="44"/>
                  </a:cubicBezTo>
                  <a:cubicBezTo>
                    <a:pt x="74" y="43"/>
                    <a:pt x="74" y="43"/>
                    <a:pt x="73" y="44"/>
                  </a:cubicBezTo>
                  <a:cubicBezTo>
                    <a:pt x="72" y="44"/>
                    <a:pt x="71" y="43"/>
                    <a:pt x="71" y="43"/>
                  </a:cubicBezTo>
                  <a:cubicBezTo>
                    <a:pt x="71" y="43"/>
                    <a:pt x="70" y="42"/>
                    <a:pt x="71" y="41"/>
                  </a:cubicBezTo>
                  <a:cubicBezTo>
                    <a:pt x="71" y="41"/>
                    <a:pt x="72" y="39"/>
                    <a:pt x="72" y="39"/>
                  </a:cubicBezTo>
                  <a:cubicBezTo>
                    <a:pt x="72" y="39"/>
                    <a:pt x="72" y="36"/>
                    <a:pt x="72" y="36"/>
                  </a:cubicBezTo>
                  <a:cubicBezTo>
                    <a:pt x="72" y="35"/>
                    <a:pt x="72" y="35"/>
                    <a:pt x="72" y="35"/>
                  </a:cubicBezTo>
                  <a:close/>
                  <a:moveTo>
                    <a:pt x="127" y="1"/>
                  </a:moveTo>
                  <a:cubicBezTo>
                    <a:pt x="127" y="1"/>
                    <a:pt x="127" y="1"/>
                    <a:pt x="127" y="1"/>
                  </a:cubicBezTo>
                  <a:cubicBezTo>
                    <a:pt x="127" y="1"/>
                    <a:pt x="127" y="0"/>
                    <a:pt x="128" y="0"/>
                  </a:cubicBezTo>
                  <a:cubicBezTo>
                    <a:pt x="129" y="0"/>
                    <a:pt x="129" y="0"/>
                    <a:pt x="130" y="0"/>
                  </a:cubicBezTo>
                  <a:cubicBezTo>
                    <a:pt x="130" y="0"/>
                    <a:pt x="132" y="0"/>
                    <a:pt x="132" y="0"/>
                  </a:cubicBezTo>
                  <a:cubicBezTo>
                    <a:pt x="132" y="0"/>
                    <a:pt x="133" y="0"/>
                    <a:pt x="134" y="0"/>
                  </a:cubicBezTo>
                  <a:cubicBezTo>
                    <a:pt x="134" y="0"/>
                    <a:pt x="135" y="0"/>
                    <a:pt x="135" y="0"/>
                  </a:cubicBezTo>
                  <a:cubicBezTo>
                    <a:pt x="136" y="0"/>
                    <a:pt x="135" y="1"/>
                    <a:pt x="135" y="1"/>
                  </a:cubicBezTo>
                  <a:cubicBezTo>
                    <a:pt x="133" y="1"/>
                    <a:pt x="133" y="1"/>
                    <a:pt x="133" y="1"/>
                  </a:cubicBezTo>
                  <a:cubicBezTo>
                    <a:pt x="133" y="1"/>
                    <a:pt x="132" y="1"/>
                    <a:pt x="131" y="1"/>
                  </a:cubicBezTo>
                  <a:cubicBezTo>
                    <a:pt x="131" y="2"/>
                    <a:pt x="130" y="2"/>
                    <a:pt x="130" y="2"/>
                  </a:cubicBezTo>
                  <a:cubicBezTo>
                    <a:pt x="130" y="2"/>
                    <a:pt x="129" y="2"/>
                    <a:pt x="129" y="2"/>
                  </a:cubicBezTo>
                  <a:cubicBezTo>
                    <a:pt x="128" y="2"/>
                    <a:pt x="128" y="1"/>
                    <a:pt x="128" y="2"/>
                  </a:cubicBezTo>
                  <a:cubicBezTo>
                    <a:pt x="127" y="2"/>
                    <a:pt x="127" y="1"/>
                    <a:pt x="127" y="1"/>
                  </a:cubicBezTo>
                  <a:close/>
                  <a:moveTo>
                    <a:pt x="118" y="6"/>
                  </a:moveTo>
                  <a:cubicBezTo>
                    <a:pt x="118" y="6"/>
                    <a:pt x="118" y="6"/>
                    <a:pt x="118" y="6"/>
                  </a:cubicBezTo>
                  <a:cubicBezTo>
                    <a:pt x="118" y="6"/>
                    <a:pt x="118" y="5"/>
                    <a:pt x="119" y="5"/>
                  </a:cubicBezTo>
                  <a:cubicBezTo>
                    <a:pt x="119" y="5"/>
                    <a:pt x="119" y="4"/>
                    <a:pt x="120" y="5"/>
                  </a:cubicBezTo>
                  <a:cubicBezTo>
                    <a:pt x="120" y="5"/>
                    <a:pt x="120" y="7"/>
                    <a:pt x="120" y="7"/>
                  </a:cubicBezTo>
                  <a:cubicBezTo>
                    <a:pt x="119" y="7"/>
                    <a:pt x="119" y="7"/>
                    <a:pt x="118" y="7"/>
                  </a:cubicBezTo>
                  <a:cubicBezTo>
                    <a:pt x="118" y="7"/>
                    <a:pt x="118" y="6"/>
                    <a:pt x="118" y="6"/>
                  </a:cubicBezTo>
                  <a:close/>
                  <a:moveTo>
                    <a:pt x="112" y="9"/>
                  </a:moveTo>
                  <a:cubicBezTo>
                    <a:pt x="112" y="9"/>
                    <a:pt x="112" y="9"/>
                    <a:pt x="112" y="9"/>
                  </a:cubicBezTo>
                  <a:cubicBezTo>
                    <a:pt x="112" y="9"/>
                    <a:pt x="111" y="8"/>
                    <a:pt x="111" y="8"/>
                  </a:cubicBezTo>
                  <a:cubicBezTo>
                    <a:pt x="111" y="8"/>
                    <a:pt x="111" y="7"/>
                    <a:pt x="112" y="7"/>
                  </a:cubicBezTo>
                  <a:cubicBezTo>
                    <a:pt x="112" y="7"/>
                    <a:pt x="113" y="7"/>
                    <a:pt x="113" y="7"/>
                  </a:cubicBezTo>
                  <a:cubicBezTo>
                    <a:pt x="114" y="7"/>
                    <a:pt x="114" y="7"/>
                    <a:pt x="114" y="7"/>
                  </a:cubicBezTo>
                  <a:cubicBezTo>
                    <a:pt x="114" y="7"/>
                    <a:pt x="115" y="6"/>
                    <a:pt x="115" y="6"/>
                  </a:cubicBezTo>
                  <a:cubicBezTo>
                    <a:pt x="115" y="6"/>
                    <a:pt x="116" y="8"/>
                    <a:pt x="116" y="8"/>
                  </a:cubicBezTo>
                  <a:cubicBezTo>
                    <a:pt x="116" y="8"/>
                    <a:pt x="116" y="8"/>
                    <a:pt x="115" y="8"/>
                  </a:cubicBezTo>
                  <a:cubicBezTo>
                    <a:pt x="115" y="8"/>
                    <a:pt x="114" y="9"/>
                    <a:pt x="114" y="9"/>
                  </a:cubicBezTo>
                  <a:cubicBezTo>
                    <a:pt x="113" y="10"/>
                    <a:pt x="113" y="10"/>
                    <a:pt x="113" y="10"/>
                  </a:cubicBezTo>
                  <a:cubicBezTo>
                    <a:pt x="112" y="9"/>
                    <a:pt x="112" y="9"/>
                    <a:pt x="112" y="9"/>
                  </a:cubicBezTo>
                  <a:close/>
                  <a:moveTo>
                    <a:pt x="108" y="12"/>
                  </a:moveTo>
                  <a:cubicBezTo>
                    <a:pt x="108" y="12"/>
                    <a:pt x="108" y="12"/>
                    <a:pt x="108" y="12"/>
                  </a:cubicBezTo>
                  <a:cubicBezTo>
                    <a:pt x="108" y="11"/>
                    <a:pt x="107" y="11"/>
                    <a:pt x="107" y="11"/>
                  </a:cubicBezTo>
                  <a:cubicBezTo>
                    <a:pt x="107" y="11"/>
                    <a:pt x="106" y="10"/>
                    <a:pt x="106" y="10"/>
                  </a:cubicBezTo>
                  <a:cubicBezTo>
                    <a:pt x="106" y="10"/>
                    <a:pt x="106" y="9"/>
                    <a:pt x="107" y="9"/>
                  </a:cubicBezTo>
                  <a:cubicBezTo>
                    <a:pt x="107" y="9"/>
                    <a:pt x="107" y="9"/>
                    <a:pt x="107" y="10"/>
                  </a:cubicBezTo>
                  <a:cubicBezTo>
                    <a:pt x="108" y="10"/>
                    <a:pt x="108" y="11"/>
                    <a:pt x="108" y="11"/>
                  </a:cubicBezTo>
                  <a:cubicBezTo>
                    <a:pt x="108" y="12"/>
                    <a:pt x="108" y="12"/>
                    <a:pt x="108" y="12"/>
                  </a:cubicBezTo>
                  <a:close/>
                  <a:moveTo>
                    <a:pt x="96" y="12"/>
                  </a:moveTo>
                  <a:cubicBezTo>
                    <a:pt x="96" y="12"/>
                    <a:pt x="96" y="12"/>
                    <a:pt x="96" y="12"/>
                  </a:cubicBezTo>
                  <a:cubicBezTo>
                    <a:pt x="96" y="12"/>
                    <a:pt x="96" y="12"/>
                    <a:pt x="97" y="12"/>
                  </a:cubicBezTo>
                  <a:cubicBezTo>
                    <a:pt x="98" y="11"/>
                    <a:pt x="98" y="10"/>
                    <a:pt x="99" y="11"/>
                  </a:cubicBezTo>
                  <a:cubicBezTo>
                    <a:pt x="100" y="11"/>
                    <a:pt x="102" y="12"/>
                    <a:pt x="102" y="12"/>
                  </a:cubicBezTo>
                  <a:cubicBezTo>
                    <a:pt x="102" y="12"/>
                    <a:pt x="102" y="11"/>
                    <a:pt x="102" y="11"/>
                  </a:cubicBezTo>
                  <a:cubicBezTo>
                    <a:pt x="103" y="11"/>
                    <a:pt x="103" y="12"/>
                    <a:pt x="103" y="12"/>
                  </a:cubicBezTo>
                  <a:cubicBezTo>
                    <a:pt x="103" y="12"/>
                    <a:pt x="102" y="12"/>
                    <a:pt x="102" y="12"/>
                  </a:cubicBezTo>
                  <a:cubicBezTo>
                    <a:pt x="101" y="13"/>
                    <a:pt x="101" y="13"/>
                    <a:pt x="100" y="13"/>
                  </a:cubicBezTo>
                  <a:cubicBezTo>
                    <a:pt x="99" y="13"/>
                    <a:pt x="99" y="12"/>
                    <a:pt x="98" y="13"/>
                  </a:cubicBezTo>
                  <a:cubicBezTo>
                    <a:pt x="98" y="13"/>
                    <a:pt x="98" y="14"/>
                    <a:pt x="97" y="14"/>
                  </a:cubicBezTo>
                  <a:cubicBezTo>
                    <a:pt x="97" y="14"/>
                    <a:pt x="96" y="14"/>
                    <a:pt x="96" y="14"/>
                  </a:cubicBezTo>
                  <a:cubicBezTo>
                    <a:pt x="96" y="13"/>
                    <a:pt x="96" y="12"/>
                    <a:pt x="96" y="12"/>
                  </a:cubicBezTo>
                  <a:close/>
                  <a:moveTo>
                    <a:pt x="93" y="13"/>
                  </a:moveTo>
                  <a:cubicBezTo>
                    <a:pt x="93" y="13"/>
                    <a:pt x="93" y="13"/>
                    <a:pt x="93" y="13"/>
                  </a:cubicBezTo>
                  <a:cubicBezTo>
                    <a:pt x="93" y="13"/>
                    <a:pt x="93" y="12"/>
                    <a:pt x="94" y="13"/>
                  </a:cubicBezTo>
                  <a:cubicBezTo>
                    <a:pt x="94" y="13"/>
                    <a:pt x="94" y="12"/>
                    <a:pt x="94" y="13"/>
                  </a:cubicBezTo>
                  <a:cubicBezTo>
                    <a:pt x="95" y="14"/>
                    <a:pt x="95" y="15"/>
                    <a:pt x="94" y="15"/>
                  </a:cubicBezTo>
                  <a:cubicBezTo>
                    <a:pt x="93" y="14"/>
                    <a:pt x="93" y="13"/>
                    <a:pt x="93" y="13"/>
                  </a:cubicBezTo>
                  <a:close/>
                  <a:moveTo>
                    <a:pt x="81" y="13"/>
                  </a:moveTo>
                  <a:cubicBezTo>
                    <a:pt x="81" y="13"/>
                    <a:pt x="81" y="13"/>
                    <a:pt x="81" y="13"/>
                  </a:cubicBezTo>
                  <a:cubicBezTo>
                    <a:pt x="81" y="13"/>
                    <a:pt x="81" y="12"/>
                    <a:pt x="82" y="12"/>
                  </a:cubicBezTo>
                  <a:cubicBezTo>
                    <a:pt x="82" y="12"/>
                    <a:pt x="82" y="12"/>
                    <a:pt x="83" y="12"/>
                  </a:cubicBezTo>
                  <a:cubicBezTo>
                    <a:pt x="83" y="13"/>
                    <a:pt x="84" y="13"/>
                    <a:pt x="84" y="13"/>
                  </a:cubicBezTo>
                  <a:cubicBezTo>
                    <a:pt x="85" y="13"/>
                    <a:pt x="85" y="13"/>
                    <a:pt x="85" y="13"/>
                  </a:cubicBezTo>
                  <a:cubicBezTo>
                    <a:pt x="86" y="13"/>
                    <a:pt x="86" y="12"/>
                    <a:pt x="87" y="13"/>
                  </a:cubicBezTo>
                  <a:cubicBezTo>
                    <a:pt x="88" y="13"/>
                    <a:pt x="88" y="13"/>
                    <a:pt x="89" y="13"/>
                  </a:cubicBezTo>
                  <a:cubicBezTo>
                    <a:pt x="89" y="13"/>
                    <a:pt x="91" y="13"/>
                    <a:pt x="91" y="13"/>
                  </a:cubicBezTo>
                  <a:cubicBezTo>
                    <a:pt x="91" y="13"/>
                    <a:pt x="91" y="14"/>
                    <a:pt x="91" y="14"/>
                  </a:cubicBezTo>
                  <a:cubicBezTo>
                    <a:pt x="90" y="14"/>
                    <a:pt x="90" y="14"/>
                    <a:pt x="89" y="14"/>
                  </a:cubicBezTo>
                  <a:cubicBezTo>
                    <a:pt x="89" y="14"/>
                    <a:pt x="90" y="14"/>
                    <a:pt x="88" y="14"/>
                  </a:cubicBezTo>
                  <a:cubicBezTo>
                    <a:pt x="87" y="14"/>
                    <a:pt x="87" y="14"/>
                    <a:pt x="86" y="14"/>
                  </a:cubicBezTo>
                  <a:cubicBezTo>
                    <a:pt x="86" y="14"/>
                    <a:pt x="86" y="14"/>
                    <a:pt x="85" y="14"/>
                  </a:cubicBezTo>
                  <a:cubicBezTo>
                    <a:pt x="85" y="14"/>
                    <a:pt x="85" y="14"/>
                    <a:pt x="85" y="14"/>
                  </a:cubicBezTo>
                  <a:cubicBezTo>
                    <a:pt x="84" y="14"/>
                    <a:pt x="87" y="13"/>
                    <a:pt x="84" y="14"/>
                  </a:cubicBezTo>
                  <a:cubicBezTo>
                    <a:pt x="81" y="15"/>
                    <a:pt x="81" y="15"/>
                    <a:pt x="81" y="15"/>
                  </a:cubicBezTo>
                  <a:cubicBezTo>
                    <a:pt x="81" y="15"/>
                    <a:pt x="81" y="14"/>
                    <a:pt x="81" y="14"/>
                  </a:cubicBezTo>
                  <a:cubicBezTo>
                    <a:pt x="81" y="14"/>
                    <a:pt x="81" y="13"/>
                    <a:pt x="81" y="13"/>
                  </a:cubicBezTo>
                  <a:close/>
                  <a:moveTo>
                    <a:pt x="68" y="16"/>
                  </a:moveTo>
                  <a:cubicBezTo>
                    <a:pt x="68" y="16"/>
                    <a:pt x="68" y="16"/>
                    <a:pt x="68" y="16"/>
                  </a:cubicBezTo>
                  <a:cubicBezTo>
                    <a:pt x="69" y="16"/>
                    <a:pt x="69" y="16"/>
                    <a:pt x="69" y="16"/>
                  </a:cubicBezTo>
                  <a:cubicBezTo>
                    <a:pt x="69" y="16"/>
                    <a:pt x="71" y="16"/>
                    <a:pt x="71" y="15"/>
                  </a:cubicBezTo>
                  <a:cubicBezTo>
                    <a:pt x="72" y="15"/>
                    <a:pt x="72" y="15"/>
                    <a:pt x="72" y="15"/>
                  </a:cubicBezTo>
                  <a:cubicBezTo>
                    <a:pt x="72" y="15"/>
                    <a:pt x="74" y="14"/>
                    <a:pt x="74" y="14"/>
                  </a:cubicBezTo>
                  <a:cubicBezTo>
                    <a:pt x="75" y="14"/>
                    <a:pt x="76" y="13"/>
                    <a:pt x="76" y="13"/>
                  </a:cubicBezTo>
                  <a:cubicBezTo>
                    <a:pt x="76" y="13"/>
                    <a:pt x="78" y="14"/>
                    <a:pt x="78" y="14"/>
                  </a:cubicBezTo>
                  <a:cubicBezTo>
                    <a:pt x="79" y="14"/>
                    <a:pt x="79" y="13"/>
                    <a:pt x="79" y="13"/>
                  </a:cubicBezTo>
                  <a:cubicBezTo>
                    <a:pt x="77" y="12"/>
                    <a:pt x="77" y="12"/>
                    <a:pt x="77" y="12"/>
                  </a:cubicBezTo>
                  <a:cubicBezTo>
                    <a:pt x="73" y="13"/>
                    <a:pt x="73" y="13"/>
                    <a:pt x="73" y="13"/>
                  </a:cubicBezTo>
                  <a:cubicBezTo>
                    <a:pt x="73" y="13"/>
                    <a:pt x="70" y="14"/>
                    <a:pt x="69" y="14"/>
                  </a:cubicBezTo>
                  <a:cubicBezTo>
                    <a:pt x="68" y="13"/>
                    <a:pt x="67" y="14"/>
                    <a:pt x="67" y="14"/>
                  </a:cubicBezTo>
                  <a:cubicBezTo>
                    <a:pt x="66" y="15"/>
                    <a:pt x="66" y="15"/>
                    <a:pt x="66" y="15"/>
                  </a:cubicBezTo>
                  <a:cubicBezTo>
                    <a:pt x="66" y="15"/>
                    <a:pt x="67" y="16"/>
                    <a:pt x="67" y="16"/>
                  </a:cubicBezTo>
                  <a:cubicBezTo>
                    <a:pt x="67" y="17"/>
                    <a:pt x="68" y="16"/>
                    <a:pt x="68" y="16"/>
                  </a:cubicBezTo>
                  <a:close/>
                  <a:moveTo>
                    <a:pt x="56" y="22"/>
                  </a:moveTo>
                  <a:cubicBezTo>
                    <a:pt x="56" y="22"/>
                    <a:pt x="56" y="22"/>
                    <a:pt x="56" y="22"/>
                  </a:cubicBezTo>
                  <a:cubicBezTo>
                    <a:pt x="56" y="22"/>
                    <a:pt x="56" y="22"/>
                    <a:pt x="56" y="22"/>
                  </a:cubicBezTo>
                  <a:cubicBezTo>
                    <a:pt x="57" y="23"/>
                    <a:pt x="57" y="23"/>
                    <a:pt x="57" y="23"/>
                  </a:cubicBezTo>
                  <a:cubicBezTo>
                    <a:pt x="57" y="23"/>
                    <a:pt x="58" y="22"/>
                    <a:pt x="58" y="22"/>
                  </a:cubicBezTo>
                  <a:cubicBezTo>
                    <a:pt x="58" y="21"/>
                    <a:pt x="59" y="21"/>
                    <a:pt x="59" y="21"/>
                  </a:cubicBezTo>
                  <a:cubicBezTo>
                    <a:pt x="59" y="21"/>
                    <a:pt x="60" y="20"/>
                    <a:pt x="61" y="20"/>
                  </a:cubicBezTo>
                  <a:cubicBezTo>
                    <a:pt x="61" y="20"/>
                    <a:pt x="63" y="19"/>
                    <a:pt x="63" y="19"/>
                  </a:cubicBezTo>
                  <a:cubicBezTo>
                    <a:pt x="63" y="18"/>
                    <a:pt x="63" y="18"/>
                    <a:pt x="63" y="18"/>
                  </a:cubicBezTo>
                  <a:cubicBezTo>
                    <a:pt x="63" y="18"/>
                    <a:pt x="60" y="18"/>
                    <a:pt x="60" y="18"/>
                  </a:cubicBezTo>
                  <a:cubicBezTo>
                    <a:pt x="60" y="18"/>
                    <a:pt x="58" y="20"/>
                    <a:pt x="58" y="20"/>
                  </a:cubicBezTo>
                  <a:cubicBezTo>
                    <a:pt x="58" y="20"/>
                    <a:pt x="56" y="22"/>
                    <a:pt x="56" y="22"/>
                  </a:cubicBezTo>
                  <a:close/>
                  <a:moveTo>
                    <a:pt x="55" y="32"/>
                  </a:moveTo>
                  <a:cubicBezTo>
                    <a:pt x="55" y="32"/>
                    <a:pt x="55" y="32"/>
                    <a:pt x="55" y="32"/>
                  </a:cubicBezTo>
                  <a:cubicBezTo>
                    <a:pt x="55" y="32"/>
                    <a:pt x="57" y="30"/>
                    <a:pt x="57" y="29"/>
                  </a:cubicBezTo>
                  <a:cubicBezTo>
                    <a:pt x="57" y="29"/>
                    <a:pt x="57" y="27"/>
                    <a:pt x="57" y="27"/>
                  </a:cubicBezTo>
                  <a:cubicBezTo>
                    <a:pt x="57" y="25"/>
                    <a:pt x="57" y="25"/>
                    <a:pt x="57" y="25"/>
                  </a:cubicBezTo>
                  <a:cubicBezTo>
                    <a:pt x="55" y="23"/>
                    <a:pt x="55" y="23"/>
                    <a:pt x="55" y="23"/>
                  </a:cubicBezTo>
                  <a:cubicBezTo>
                    <a:pt x="55" y="23"/>
                    <a:pt x="54" y="25"/>
                    <a:pt x="54" y="25"/>
                  </a:cubicBezTo>
                  <a:cubicBezTo>
                    <a:pt x="54" y="26"/>
                    <a:pt x="53" y="26"/>
                    <a:pt x="52" y="27"/>
                  </a:cubicBezTo>
                  <a:cubicBezTo>
                    <a:pt x="51" y="28"/>
                    <a:pt x="51" y="29"/>
                    <a:pt x="51" y="30"/>
                  </a:cubicBezTo>
                  <a:cubicBezTo>
                    <a:pt x="51" y="30"/>
                    <a:pt x="50" y="31"/>
                    <a:pt x="50" y="32"/>
                  </a:cubicBezTo>
                  <a:cubicBezTo>
                    <a:pt x="50" y="33"/>
                    <a:pt x="51" y="33"/>
                    <a:pt x="52" y="33"/>
                  </a:cubicBezTo>
                  <a:cubicBezTo>
                    <a:pt x="53" y="33"/>
                    <a:pt x="52" y="33"/>
                    <a:pt x="52" y="33"/>
                  </a:cubicBezTo>
                  <a:cubicBezTo>
                    <a:pt x="55" y="32"/>
                    <a:pt x="55" y="32"/>
                    <a:pt x="55" y="32"/>
                  </a:cubicBezTo>
                  <a:close/>
                  <a:moveTo>
                    <a:pt x="21" y="94"/>
                  </a:moveTo>
                  <a:cubicBezTo>
                    <a:pt x="21" y="94"/>
                    <a:pt x="21" y="94"/>
                    <a:pt x="21" y="94"/>
                  </a:cubicBezTo>
                  <a:cubicBezTo>
                    <a:pt x="21" y="94"/>
                    <a:pt x="21" y="94"/>
                    <a:pt x="22" y="94"/>
                  </a:cubicBezTo>
                  <a:cubicBezTo>
                    <a:pt x="22" y="94"/>
                    <a:pt x="22" y="93"/>
                    <a:pt x="22" y="93"/>
                  </a:cubicBezTo>
                  <a:cubicBezTo>
                    <a:pt x="23" y="93"/>
                    <a:pt x="23" y="94"/>
                    <a:pt x="23" y="94"/>
                  </a:cubicBezTo>
                  <a:cubicBezTo>
                    <a:pt x="24" y="94"/>
                    <a:pt x="24" y="95"/>
                    <a:pt x="24" y="95"/>
                  </a:cubicBezTo>
                  <a:cubicBezTo>
                    <a:pt x="25" y="97"/>
                    <a:pt x="25" y="97"/>
                    <a:pt x="25" y="97"/>
                  </a:cubicBezTo>
                  <a:cubicBezTo>
                    <a:pt x="25" y="97"/>
                    <a:pt x="25" y="98"/>
                    <a:pt x="25" y="98"/>
                  </a:cubicBezTo>
                  <a:cubicBezTo>
                    <a:pt x="25" y="99"/>
                    <a:pt x="25" y="99"/>
                    <a:pt x="25" y="99"/>
                  </a:cubicBezTo>
                  <a:cubicBezTo>
                    <a:pt x="25" y="99"/>
                    <a:pt x="26" y="99"/>
                    <a:pt x="27" y="99"/>
                  </a:cubicBezTo>
                  <a:cubicBezTo>
                    <a:pt x="27" y="99"/>
                    <a:pt x="27" y="100"/>
                    <a:pt x="28" y="100"/>
                  </a:cubicBezTo>
                  <a:cubicBezTo>
                    <a:pt x="29" y="101"/>
                    <a:pt x="29" y="101"/>
                    <a:pt x="29" y="101"/>
                  </a:cubicBezTo>
                  <a:cubicBezTo>
                    <a:pt x="30" y="102"/>
                    <a:pt x="30" y="102"/>
                    <a:pt x="31" y="103"/>
                  </a:cubicBezTo>
                  <a:cubicBezTo>
                    <a:pt x="32" y="103"/>
                    <a:pt x="32" y="103"/>
                    <a:pt x="33" y="103"/>
                  </a:cubicBezTo>
                  <a:cubicBezTo>
                    <a:pt x="33" y="102"/>
                    <a:pt x="33" y="102"/>
                    <a:pt x="34" y="102"/>
                  </a:cubicBezTo>
                  <a:cubicBezTo>
                    <a:pt x="34" y="102"/>
                    <a:pt x="34" y="102"/>
                    <a:pt x="35" y="102"/>
                  </a:cubicBezTo>
                  <a:cubicBezTo>
                    <a:pt x="35" y="101"/>
                    <a:pt x="34" y="101"/>
                    <a:pt x="34" y="101"/>
                  </a:cubicBezTo>
                  <a:cubicBezTo>
                    <a:pt x="34" y="101"/>
                    <a:pt x="33" y="100"/>
                    <a:pt x="32" y="99"/>
                  </a:cubicBezTo>
                  <a:cubicBezTo>
                    <a:pt x="32" y="99"/>
                    <a:pt x="32" y="99"/>
                    <a:pt x="32" y="98"/>
                  </a:cubicBezTo>
                  <a:cubicBezTo>
                    <a:pt x="32" y="98"/>
                    <a:pt x="32" y="98"/>
                    <a:pt x="31" y="97"/>
                  </a:cubicBezTo>
                  <a:cubicBezTo>
                    <a:pt x="30" y="97"/>
                    <a:pt x="30" y="97"/>
                    <a:pt x="30" y="97"/>
                  </a:cubicBezTo>
                  <a:cubicBezTo>
                    <a:pt x="29" y="96"/>
                    <a:pt x="29" y="95"/>
                    <a:pt x="29" y="95"/>
                  </a:cubicBezTo>
                  <a:cubicBezTo>
                    <a:pt x="29" y="95"/>
                    <a:pt x="27" y="95"/>
                    <a:pt x="27" y="94"/>
                  </a:cubicBezTo>
                  <a:cubicBezTo>
                    <a:pt x="27" y="94"/>
                    <a:pt x="26" y="94"/>
                    <a:pt x="26" y="94"/>
                  </a:cubicBezTo>
                  <a:cubicBezTo>
                    <a:pt x="26" y="94"/>
                    <a:pt x="24" y="93"/>
                    <a:pt x="24" y="92"/>
                  </a:cubicBezTo>
                  <a:cubicBezTo>
                    <a:pt x="24" y="92"/>
                    <a:pt x="24" y="91"/>
                    <a:pt x="24" y="91"/>
                  </a:cubicBezTo>
                  <a:cubicBezTo>
                    <a:pt x="24" y="91"/>
                    <a:pt x="23" y="91"/>
                    <a:pt x="22" y="91"/>
                  </a:cubicBezTo>
                  <a:cubicBezTo>
                    <a:pt x="21" y="92"/>
                    <a:pt x="20" y="92"/>
                    <a:pt x="20" y="92"/>
                  </a:cubicBezTo>
                  <a:cubicBezTo>
                    <a:pt x="19" y="92"/>
                    <a:pt x="19" y="93"/>
                    <a:pt x="19" y="93"/>
                  </a:cubicBezTo>
                  <a:cubicBezTo>
                    <a:pt x="19" y="93"/>
                    <a:pt x="19" y="94"/>
                    <a:pt x="20" y="94"/>
                  </a:cubicBezTo>
                  <a:cubicBezTo>
                    <a:pt x="20" y="95"/>
                    <a:pt x="21" y="94"/>
                    <a:pt x="21" y="94"/>
                  </a:cubicBezTo>
                  <a:close/>
                  <a:moveTo>
                    <a:pt x="71" y="75"/>
                  </a:moveTo>
                  <a:cubicBezTo>
                    <a:pt x="71" y="75"/>
                    <a:pt x="71" y="75"/>
                    <a:pt x="71" y="75"/>
                  </a:cubicBezTo>
                  <a:cubicBezTo>
                    <a:pt x="71" y="76"/>
                    <a:pt x="71" y="76"/>
                    <a:pt x="71" y="76"/>
                  </a:cubicBezTo>
                  <a:cubicBezTo>
                    <a:pt x="71" y="76"/>
                    <a:pt x="71" y="76"/>
                    <a:pt x="72" y="76"/>
                  </a:cubicBezTo>
                  <a:cubicBezTo>
                    <a:pt x="72" y="75"/>
                    <a:pt x="72" y="76"/>
                    <a:pt x="73" y="76"/>
                  </a:cubicBezTo>
                  <a:cubicBezTo>
                    <a:pt x="73" y="76"/>
                    <a:pt x="73" y="76"/>
                    <a:pt x="73" y="76"/>
                  </a:cubicBezTo>
                  <a:cubicBezTo>
                    <a:pt x="74" y="76"/>
                    <a:pt x="75" y="74"/>
                    <a:pt x="75" y="74"/>
                  </a:cubicBezTo>
                  <a:cubicBezTo>
                    <a:pt x="75" y="74"/>
                    <a:pt x="75" y="74"/>
                    <a:pt x="76" y="74"/>
                  </a:cubicBezTo>
                  <a:cubicBezTo>
                    <a:pt x="76" y="74"/>
                    <a:pt x="77" y="74"/>
                    <a:pt x="77" y="73"/>
                  </a:cubicBezTo>
                  <a:cubicBezTo>
                    <a:pt x="77" y="73"/>
                    <a:pt x="77" y="73"/>
                    <a:pt x="78" y="73"/>
                  </a:cubicBezTo>
                  <a:cubicBezTo>
                    <a:pt x="78" y="72"/>
                    <a:pt x="78" y="72"/>
                    <a:pt x="78" y="72"/>
                  </a:cubicBezTo>
                  <a:cubicBezTo>
                    <a:pt x="79" y="71"/>
                    <a:pt x="80" y="71"/>
                    <a:pt x="80" y="71"/>
                  </a:cubicBezTo>
                  <a:cubicBezTo>
                    <a:pt x="81" y="70"/>
                    <a:pt x="81" y="70"/>
                    <a:pt x="81" y="69"/>
                  </a:cubicBezTo>
                  <a:cubicBezTo>
                    <a:pt x="81" y="69"/>
                    <a:pt x="80" y="69"/>
                    <a:pt x="80" y="70"/>
                  </a:cubicBezTo>
                  <a:cubicBezTo>
                    <a:pt x="79" y="70"/>
                    <a:pt x="78" y="70"/>
                    <a:pt x="78" y="70"/>
                  </a:cubicBezTo>
                  <a:cubicBezTo>
                    <a:pt x="78" y="71"/>
                    <a:pt x="77" y="71"/>
                    <a:pt x="77" y="71"/>
                  </a:cubicBezTo>
                  <a:cubicBezTo>
                    <a:pt x="76" y="71"/>
                    <a:pt x="75" y="72"/>
                    <a:pt x="74" y="72"/>
                  </a:cubicBezTo>
                  <a:cubicBezTo>
                    <a:pt x="74" y="72"/>
                    <a:pt x="74" y="73"/>
                    <a:pt x="73" y="74"/>
                  </a:cubicBezTo>
                  <a:cubicBezTo>
                    <a:pt x="73" y="74"/>
                    <a:pt x="73" y="74"/>
                    <a:pt x="73" y="75"/>
                  </a:cubicBezTo>
                  <a:cubicBezTo>
                    <a:pt x="72" y="75"/>
                    <a:pt x="71" y="75"/>
                    <a:pt x="71" y="75"/>
                  </a:cubicBezTo>
                  <a:close/>
                </a:path>
              </a:pathLst>
            </a:custGeom>
            <a:grpFill/>
            <a:ln w="38100" cap="rnd" cmpd="sng">
              <a:solidFill>
                <a:schemeClr val="bg1"/>
              </a:solidFill>
              <a:prstDash val="solid"/>
              <a:round/>
            </a:ln>
          </p:spPr>
          <p:txBody>
            <a:bodyPr vert="horz" wrap="square" lIns="91440" tIns="45720" rIns="91440" bIns="45720" numCol="1" anchor="t" anchorCtr="0" compatLnSpc="1"/>
            <a:lstStyle/>
            <a:p>
              <a:endParaRPr lang="en-US" dirty="0">
                <a:latin typeface="Calibri Light" panose="020F0302020204030204"/>
              </a:endParaRPr>
            </a:p>
          </p:txBody>
        </p:sp>
        <p:sp>
          <p:nvSpPr>
            <p:cNvPr id="116" name="Freeform 217"/>
            <p:cNvSpPr/>
            <p:nvPr/>
          </p:nvSpPr>
          <p:spPr bwMode="auto">
            <a:xfrm>
              <a:off x="8054896" y="3267063"/>
              <a:ext cx="384801" cy="263158"/>
            </a:xfrm>
            <a:custGeom>
              <a:avLst/>
              <a:gdLst>
                <a:gd name="T0" fmla="*/ 4 w 169"/>
                <a:gd name="T1" fmla="*/ 28 h 119"/>
                <a:gd name="T2" fmla="*/ 17 w 169"/>
                <a:gd name="T3" fmla="*/ 23 h 119"/>
                <a:gd name="T4" fmla="*/ 24 w 169"/>
                <a:gd name="T5" fmla="*/ 19 h 119"/>
                <a:gd name="T6" fmla="*/ 29 w 169"/>
                <a:gd name="T7" fmla="*/ 16 h 119"/>
                <a:gd name="T8" fmla="*/ 32 w 169"/>
                <a:gd name="T9" fmla="*/ 14 h 119"/>
                <a:gd name="T10" fmla="*/ 38 w 169"/>
                <a:gd name="T11" fmla="*/ 12 h 119"/>
                <a:gd name="T12" fmla="*/ 44 w 169"/>
                <a:gd name="T13" fmla="*/ 11 h 119"/>
                <a:gd name="T14" fmla="*/ 48 w 169"/>
                <a:gd name="T15" fmla="*/ 8 h 119"/>
                <a:gd name="T16" fmla="*/ 56 w 169"/>
                <a:gd name="T17" fmla="*/ 7 h 119"/>
                <a:gd name="T18" fmla="*/ 55 w 169"/>
                <a:gd name="T19" fmla="*/ 2 h 119"/>
                <a:gd name="T20" fmla="*/ 63 w 169"/>
                <a:gd name="T21" fmla="*/ 0 h 119"/>
                <a:gd name="T22" fmla="*/ 69 w 169"/>
                <a:gd name="T23" fmla="*/ 4 h 119"/>
                <a:gd name="T24" fmla="*/ 73 w 169"/>
                <a:gd name="T25" fmla="*/ 8 h 119"/>
                <a:gd name="T26" fmla="*/ 72 w 169"/>
                <a:gd name="T27" fmla="*/ 11 h 119"/>
                <a:gd name="T28" fmla="*/ 78 w 169"/>
                <a:gd name="T29" fmla="*/ 12 h 119"/>
                <a:gd name="T30" fmla="*/ 85 w 169"/>
                <a:gd name="T31" fmla="*/ 10 h 119"/>
                <a:gd name="T32" fmla="*/ 88 w 169"/>
                <a:gd name="T33" fmla="*/ 13 h 119"/>
                <a:gd name="T34" fmla="*/ 95 w 169"/>
                <a:gd name="T35" fmla="*/ 16 h 119"/>
                <a:gd name="T36" fmla="*/ 95 w 169"/>
                <a:gd name="T37" fmla="*/ 21 h 119"/>
                <a:gd name="T38" fmla="*/ 91 w 169"/>
                <a:gd name="T39" fmla="*/ 27 h 119"/>
                <a:gd name="T40" fmla="*/ 95 w 169"/>
                <a:gd name="T41" fmla="*/ 34 h 119"/>
                <a:gd name="T42" fmla="*/ 106 w 169"/>
                <a:gd name="T43" fmla="*/ 41 h 119"/>
                <a:gd name="T44" fmla="*/ 116 w 169"/>
                <a:gd name="T45" fmla="*/ 45 h 119"/>
                <a:gd name="T46" fmla="*/ 123 w 169"/>
                <a:gd name="T47" fmla="*/ 47 h 119"/>
                <a:gd name="T48" fmla="*/ 123 w 169"/>
                <a:gd name="T49" fmla="*/ 53 h 119"/>
                <a:gd name="T50" fmla="*/ 119 w 169"/>
                <a:gd name="T51" fmla="*/ 59 h 119"/>
                <a:gd name="T52" fmla="*/ 110 w 169"/>
                <a:gd name="T53" fmla="*/ 64 h 119"/>
                <a:gd name="T54" fmla="*/ 119 w 169"/>
                <a:gd name="T55" fmla="*/ 66 h 119"/>
                <a:gd name="T56" fmla="*/ 125 w 169"/>
                <a:gd name="T57" fmla="*/ 71 h 119"/>
                <a:gd name="T58" fmla="*/ 140 w 169"/>
                <a:gd name="T59" fmla="*/ 76 h 119"/>
                <a:gd name="T60" fmla="*/ 147 w 169"/>
                <a:gd name="T61" fmla="*/ 76 h 119"/>
                <a:gd name="T62" fmla="*/ 158 w 169"/>
                <a:gd name="T63" fmla="*/ 75 h 119"/>
                <a:gd name="T64" fmla="*/ 155 w 169"/>
                <a:gd name="T65" fmla="*/ 83 h 119"/>
                <a:gd name="T66" fmla="*/ 156 w 169"/>
                <a:gd name="T67" fmla="*/ 87 h 119"/>
                <a:gd name="T68" fmla="*/ 164 w 169"/>
                <a:gd name="T69" fmla="*/ 93 h 119"/>
                <a:gd name="T70" fmla="*/ 158 w 169"/>
                <a:gd name="T71" fmla="*/ 96 h 119"/>
                <a:gd name="T72" fmla="*/ 164 w 169"/>
                <a:gd name="T73" fmla="*/ 101 h 119"/>
                <a:gd name="T74" fmla="*/ 167 w 169"/>
                <a:gd name="T75" fmla="*/ 111 h 119"/>
                <a:gd name="T76" fmla="*/ 162 w 169"/>
                <a:gd name="T77" fmla="*/ 114 h 119"/>
                <a:gd name="T78" fmla="*/ 154 w 169"/>
                <a:gd name="T79" fmla="*/ 119 h 119"/>
                <a:gd name="T80" fmla="*/ 142 w 169"/>
                <a:gd name="T81" fmla="*/ 107 h 119"/>
                <a:gd name="T82" fmla="*/ 138 w 169"/>
                <a:gd name="T83" fmla="*/ 98 h 119"/>
                <a:gd name="T84" fmla="*/ 129 w 169"/>
                <a:gd name="T85" fmla="*/ 97 h 119"/>
                <a:gd name="T86" fmla="*/ 126 w 169"/>
                <a:gd name="T87" fmla="*/ 85 h 119"/>
                <a:gd name="T88" fmla="*/ 114 w 169"/>
                <a:gd name="T89" fmla="*/ 91 h 119"/>
                <a:gd name="T90" fmla="*/ 101 w 169"/>
                <a:gd name="T91" fmla="*/ 90 h 119"/>
                <a:gd name="T92" fmla="*/ 96 w 169"/>
                <a:gd name="T93" fmla="*/ 86 h 119"/>
                <a:gd name="T94" fmla="*/ 88 w 169"/>
                <a:gd name="T95" fmla="*/ 84 h 119"/>
                <a:gd name="T96" fmla="*/ 76 w 169"/>
                <a:gd name="T97" fmla="*/ 88 h 119"/>
                <a:gd name="T98" fmla="*/ 69 w 169"/>
                <a:gd name="T99" fmla="*/ 84 h 119"/>
                <a:gd name="T100" fmla="*/ 56 w 169"/>
                <a:gd name="T101" fmla="*/ 80 h 119"/>
                <a:gd name="T102" fmla="*/ 41 w 169"/>
                <a:gd name="T103" fmla="*/ 83 h 119"/>
                <a:gd name="T104" fmla="*/ 30 w 169"/>
                <a:gd name="T105" fmla="*/ 83 h 119"/>
                <a:gd name="T106" fmla="*/ 26 w 169"/>
                <a:gd name="T107" fmla="*/ 77 h 119"/>
                <a:gd name="T108" fmla="*/ 20 w 169"/>
                <a:gd name="T109" fmla="*/ 71 h 119"/>
                <a:gd name="T110" fmla="*/ 15 w 169"/>
                <a:gd name="T111" fmla="*/ 61 h 119"/>
                <a:gd name="T112" fmla="*/ 18 w 169"/>
                <a:gd name="T113" fmla="*/ 46 h 119"/>
                <a:gd name="T114" fmla="*/ 13 w 169"/>
                <a:gd name="T115" fmla="*/ 37 h 119"/>
                <a:gd name="T116" fmla="*/ 2 w 169"/>
                <a:gd name="T117" fmla="*/ 33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9" h="119">
                  <a:moveTo>
                    <a:pt x="2" y="33"/>
                  </a:moveTo>
                  <a:cubicBezTo>
                    <a:pt x="0" y="31"/>
                    <a:pt x="0" y="31"/>
                    <a:pt x="0" y="31"/>
                  </a:cubicBezTo>
                  <a:cubicBezTo>
                    <a:pt x="4" y="28"/>
                    <a:pt x="4" y="28"/>
                    <a:pt x="4" y="28"/>
                  </a:cubicBezTo>
                  <a:cubicBezTo>
                    <a:pt x="4" y="28"/>
                    <a:pt x="6" y="28"/>
                    <a:pt x="7" y="27"/>
                  </a:cubicBezTo>
                  <a:cubicBezTo>
                    <a:pt x="9" y="27"/>
                    <a:pt x="15" y="25"/>
                    <a:pt x="15" y="25"/>
                  </a:cubicBezTo>
                  <a:cubicBezTo>
                    <a:pt x="17" y="23"/>
                    <a:pt x="17" y="23"/>
                    <a:pt x="17" y="23"/>
                  </a:cubicBezTo>
                  <a:cubicBezTo>
                    <a:pt x="17" y="23"/>
                    <a:pt x="19" y="21"/>
                    <a:pt x="19" y="21"/>
                  </a:cubicBezTo>
                  <a:cubicBezTo>
                    <a:pt x="20" y="21"/>
                    <a:pt x="22" y="21"/>
                    <a:pt x="23" y="20"/>
                  </a:cubicBezTo>
                  <a:cubicBezTo>
                    <a:pt x="23" y="20"/>
                    <a:pt x="24" y="19"/>
                    <a:pt x="24" y="19"/>
                  </a:cubicBezTo>
                  <a:cubicBezTo>
                    <a:pt x="24" y="19"/>
                    <a:pt x="24" y="18"/>
                    <a:pt x="25" y="18"/>
                  </a:cubicBezTo>
                  <a:cubicBezTo>
                    <a:pt x="25" y="18"/>
                    <a:pt x="26" y="18"/>
                    <a:pt x="27" y="17"/>
                  </a:cubicBezTo>
                  <a:cubicBezTo>
                    <a:pt x="28" y="17"/>
                    <a:pt x="28" y="17"/>
                    <a:pt x="29" y="16"/>
                  </a:cubicBezTo>
                  <a:cubicBezTo>
                    <a:pt x="29" y="16"/>
                    <a:pt x="30" y="13"/>
                    <a:pt x="30" y="13"/>
                  </a:cubicBezTo>
                  <a:cubicBezTo>
                    <a:pt x="30" y="13"/>
                    <a:pt x="30" y="13"/>
                    <a:pt x="30" y="13"/>
                  </a:cubicBezTo>
                  <a:cubicBezTo>
                    <a:pt x="31" y="13"/>
                    <a:pt x="32" y="14"/>
                    <a:pt x="32" y="14"/>
                  </a:cubicBezTo>
                  <a:cubicBezTo>
                    <a:pt x="32" y="14"/>
                    <a:pt x="34" y="14"/>
                    <a:pt x="35" y="14"/>
                  </a:cubicBezTo>
                  <a:cubicBezTo>
                    <a:pt x="35" y="14"/>
                    <a:pt x="37" y="13"/>
                    <a:pt x="37" y="13"/>
                  </a:cubicBezTo>
                  <a:cubicBezTo>
                    <a:pt x="37" y="13"/>
                    <a:pt x="37" y="12"/>
                    <a:pt x="38" y="12"/>
                  </a:cubicBezTo>
                  <a:cubicBezTo>
                    <a:pt x="39" y="12"/>
                    <a:pt x="40" y="12"/>
                    <a:pt x="41" y="12"/>
                  </a:cubicBezTo>
                  <a:cubicBezTo>
                    <a:pt x="41" y="12"/>
                    <a:pt x="43" y="12"/>
                    <a:pt x="43" y="12"/>
                  </a:cubicBezTo>
                  <a:cubicBezTo>
                    <a:pt x="44" y="11"/>
                    <a:pt x="44" y="11"/>
                    <a:pt x="44" y="11"/>
                  </a:cubicBezTo>
                  <a:cubicBezTo>
                    <a:pt x="45" y="11"/>
                    <a:pt x="44" y="10"/>
                    <a:pt x="45" y="11"/>
                  </a:cubicBezTo>
                  <a:cubicBezTo>
                    <a:pt x="46" y="11"/>
                    <a:pt x="45" y="12"/>
                    <a:pt x="46" y="11"/>
                  </a:cubicBezTo>
                  <a:cubicBezTo>
                    <a:pt x="47" y="10"/>
                    <a:pt x="48" y="8"/>
                    <a:pt x="48" y="8"/>
                  </a:cubicBezTo>
                  <a:cubicBezTo>
                    <a:pt x="48" y="8"/>
                    <a:pt x="47" y="8"/>
                    <a:pt x="49" y="8"/>
                  </a:cubicBezTo>
                  <a:cubicBezTo>
                    <a:pt x="51" y="8"/>
                    <a:pt x="51" y="8"/>
                    <a:pt x="53" y="8"/>
                  </a:cubicBezTo>
                  <a:cubicBezTo>
                    <a:pt x="54" y="8"/>
                    <a:pt x="56" y="7"/>
                    <a:pt x="56" y="7"/>
                  </a:cubicBezTo>
                  <a:cubicBezTo>
                    <a:pt x="57" y="7"/>
                    <a:pt x="58" y="6"/>
                    <a:pt x="58" y="6"/>
                  </a:cubicBezTo>
                  <a:cubicBezTo>
                    <a:pt x="58" y="5"/>
                    <a:pt x="54" y="3"/>
                    <a:pt x="54" y="3"/>
                  </a:cubicBezTo>
                  <a:cubicBezTo>
                    <a:pt x="54" y="3"/>
                    <a:pt x="52" y="2"/>
                    <a:pt x="55" y="2"/>
                  </a:cubicBezTo>
                  <a:cubicBezTo>
                    <a:pt x="58" y="3"/>
                    <a:pt x="59" y="3"/>
                    <a:pt x="59" y="3"/>
                  </a:cubicBezTo>
                  <a:cubicBezTo>
                    <a:pt x="60" y="3"/>
                    <a:pt x="60" y="2"/>
                    <a:pt x="61" y="2"/>
                  </a:cubicBezTo>
                  <a:cubicBezTo>
                    <a:pt x="62" y="1"/>
                    <a:pt x="63" y="0"/>
                    <a:pt x="63" y="0"/>
                  </a:cubicBezTo>
                  <a:cubicBezTo>
                    <a:pt x="64" y="0"/>
                    <a:pt x="66" y="2"/>
                    <a:pt x="66" y="2"/>
                  </a:cubicBezTo>
                  <a:cubicBezTo>
                    <a:pt x="66" y="4"/>
                    <a:pt x="66" y="4"/>
                    <a:pt x="66" y="4"/>
                  </a:cubicBezTo>
                  <a:cubicBezTo>
                    <a:pt x="69" y="4"/>
                    <a:pt x="69" y="4"/>
                    <a:pt x="69" y="4"/>
                  </a:cubicBezTo>
                  <a:cubicBezTo>
                    <a:pt x="69" y="4"/>
                    <a:pt x="70" y="3"/>
                    <a:pt x="71" y="4"/>
                  </a:cubicBezTo>
                  <a:cubicBezTo>
                    <a:pt x="72" y="4"/>
                    <a:pt x="74" y="6"/>
                    <a:pt x="74" y="6"/>
                  </a:cubicBezTo>
                  <a:cubicBezTo>
                    <a:pt x="73" y="8"/>
                    <a:pt x="73" y="8"/>
                    <a:pt x="73" y="8"/>
                  </a:cubicBezTo>
                  <a:cubicBezTo>
                    <a:pt x="69" y="9"/>
                    <a:pt x="69" y="9"/>
                    <a:pt x="69" y="9"/>
                  </a:cubicBezTo>
                  <a:cubicBezTo>
                    <a:pt x="69" y="9"/>
                    <a:pt x="69" y="11"/>
                    <a:pt x="70" y="11"/>
                  </a:cubicBezTo>
                  <a:cubicBezTo>
                    <a:pt x="70" y="11"/>
                    <a:pt x="71" y="12"/>
                    <a:pt x="72" y="11"/>
                  </a:cubicBezTo>
                  <a:cubicBezTo>
                    <a:pt x="73" y="11"/>
                    <a:pt x="73" y="10"/>
                    <a:pt x="73" y="10"/>
                  </a:cubicBezTo>
                  <a:cubicBezTo>
                    <a:pt x="73" y="10"/>
                    <a:pt x="76" y="10"/>
                    <a:pt x="76" y="11"/>
                  </a:cubicBezTo>
                  <a:cubicBezTo>
                    <a:pt x="76" y="11"/>
                    <a:pt x="78" y="12"/>
                    <a:pt x="78" y="12"/>
                  </a:cubicBezTo>
                  <a:cubicBezTo>
                    <a:pt x="79" y="11"/>
                    <a:pt x="80" y="11"/>
                    <a:pt x="81" y="11"/>
                  </a:cubicBezTo>
                  <a:cubicBezTo>
                    <a:pt x="81" y="11"/>
                    <a:pt x="82" y="12"/>
                    <a:pt x="83" y="12"/>
                  </a:cubicBezTo>
                  <a:cubicBezTo>
                    <a:pt x="84" y="12"/>
                    <a:pt x="85" y="10"/>
                    <a:pt x="85" y="10"/>
                  </a:cubicBezTo>
                  <a:cubicBezTo>
                    <a:pt x="85" y="10"/>
                    <a:pt x="86" y="10"/>
                    <a:pt x="86" y="11"/>
                  </a:cubicBezTo>
                  <a:cubicBezTo>
                    <a:pt x="87" y="11"/>
                    <a:pt x="86" y="11"/>
                    <a:pt x="87" y="12"/>
                  </a:cubicBezTo>
                  <a:cubicBezTo>
                    <a:pt x="87" y="13"/>
                    <a:pt x="87" y="13"/>
                    <a:pt x="88" y="13"/>
                  </a:cubicBezTo>
                  <a:cubicBezTo>
                    <a:pt x="89" y="14"/>
                    <a:pt x="91" y="14"/>
                    <a:pt x="91" y="15"/>
                  </a:cubicBezTo>
                  <a:cubicBezTo>
                    <a:pt x="91" y="15"/>
                    <a:pt x="92" y="17"/>
                    <a:pt x="93" y="17"/>
                  </a:cubicBezTo>
                  <a:cubicBezTo>
                    <a:pt x="94" y="16"/>
                    <a:pt x="94" y="16"/>
                    <a:pt x="95" y="16"/>
                  </a:cubicBezTo>
                  <a:cubicBezTo>
                    <a:pt x="96" y="17"/>
                    <a:pt x="98" y="16"/>
                    <a:pt x="98" y="17"/>
                  </a:cubicBezTo>
                  <a:cubicBezTo>
                    <a:pt x="97" y="18"/>
                    <a:pt x="97" y="19"/>
                    <a:pt x="97" y="20"/>
                  </a:cubicBezTo>
                  <a:cubicBezTo>
                    <a:pt x="97" y="20"/>
                    <a:pt x="96" y="21"/>
                    <a:pt x="95" y="21"/>
                  </a:cubicBezTo>
                  <a:cubicBezTo>
                    <a:pt x="94" y="21"/>
                    <a:pt x="93" y="22"/>
                    <a:pt x="93" y="22"/>
                  </a:cubicBezTo>
                  <a:cubicBezTo>
                    <a:pt x="93" y="23"/>
                    <a:pt x="92" y="24"/>
                    <a:pt x="92" y="25"/>
                  </a:cubicBezTo>
                  <a:cubicBezTo>
                    <a:pt x="91" y="26"/>
                    <a:pt x="91" y="27"/>
                    <a:pt x="91" y="27"/>
                  </a:cubicBezTo>
                  <a:cubicBezTo>
                    <a:pt x="90" y="28"/>
                    <a:pt x="90" y="28"/>
                    <a:pt x="90" y="28"/>
                  </a:cubicBezTo>
                  <a:cubicBezTo>
                    <a:pt x="90" y="29"/>
                    <a:pt x="93" y="33"/>
                    <a:pt x="93" y="33"/>
                  </a:cubicBezTo>
                  <a:cubicBezTo>
                    <a:pt x="95" y="34"/>
                    <a:pt x="95" y="34"/>
                    <a:pt x="95" y="34"/>
                  </a:cubicBezTo>
                  <a:cubicBezTo>
                    <a:pt x="96" y="36"/>
                    <a:pt x="96" y="36"/>
                    <a:pt x="96" y="36"/>
                  </a:cubicBezTo>
                  <a:cubicBezTo>
                    <a:pt x="102" y="40"/>
                    <a:pt x="102" y="40"/>
                    <a:pt x="102" y="40"/>
                  </a:cubicBezTo>
                  <a:cubicBezTo>
                    <a:pt x="102" y="40"/>
                    <a:pt x="104" y="41"/>
                    <a:pt x="106" y="41"/>
                  </a:cubicBezTo>
                  <a:cubicBezTo>
                    <a:pt x="108" y="42"/>
                    <a:pt x="110" y="42"/>
                    <a:pt x="110" y="42"/>
                  </a:cubicBezTo>
                  <a:cubicBezTo>
                    <a:pt x="113" y="45"/>
                    <a:pt x="113" y="45"/>
                    <a:pt x="113" y="45"/>
                  </a:cubicBezTo>
                  <a:cubicBezTo>
                    <a:pt x="113" y="45"/>
                    <a:pt x="115" y="45"/>
                    <a:pt x="116" y="45"/>
                  </a:cubicBezTo>
                  <a:cubicBezTo>
                    <a:pt x="116" y="46"/>
                    <a:pt x="119" y="46"/>
                    <a:pt x="119" y="46"/>
                  </a:cubicBezTo>
                  <a:cubicBezTo>
                    <a:pt x="121" y="46"/>
                    <a:pt x="121" y="46"/>
                    <a:pt x="121" y="46"/>
                  </a:cubicBezTo>
                  <a:cubicBezTo>
                    <a:pt x="121" y="46"/>
                    <a:pt x="122" y="45"/>
                    <a:pt x="123" y="47"/>
                  </a:cubicBezTo>
                  <a:cubicBezTo>
                    <a:pt x="123" y="48"/>
                    <a:pt x="124" y="50"/>
                    <a:pt x="124" y="50"/>
                  </a:cubicBezTo>
                  <a:cubicBezTo>
                    <a:pt x="124" y="50"/>
                    <a:pt x="124" y="51"/>
                    <a:pt x="124" y="52"/>
                  </a:cubicBezTo>
                  <a:cubicBezTo>
                    <a:pt x="123" y="52"/>
                    <a:pt x="123" y="52"/>
                    <a:pt x="123" y="53"/>
                  </a:cubicBezTo>
                  <a:cubicBezTo>
                    <a:pt x="123" y="53"/>
                    <a:pt x="123" y="57"/>
                    <a:pt x="123" y="57"/>
                  </a:cubicBezTo>
                  <a:cubicBezTo>
                    <a:pt x="123" y="57"/>
                    <a:pt x="123" y="58"/>
                    <a:pt x="122" y="58"/>
                  </a:cubicBezTo>
                  <a:cubicBezTo>
                    <a:pt x="120" y="59"/>
                    <a:pt x="120" y="59"/>
                    <a:pt x="119" y="59"/>
                  </a:cubicBezTo>
                  <a:cubicBezTo>
                    <a:pt x="117" y="59"/>
                    <a:pt x="114" y="60"/>
                    <a:pt x="113" y="61"/>
                  </a:cubicBezTo>
                  <a:cubicBezTo>
                    <a:pt x="113" y="61"/>
                    <a:pt x="111" y="61"/>
                    <a:pt x="111" y="61"/>
                  </a:cubicBezTo>
                  <a:cubicBezTo>
                    <a:pt x="111" y="62"/>
                    <a:pt x="110" y="64"/>
                    <a:pt x="110" y="64"/>
                  </a:cubicBezTo>
                  <a:cubicBezTo>
                    <a:pt x="110" y="64"/>
                    <a:pt x="110" y="66"/>
                    <a:pt x="112" y="66"/>
                  </a:cubicBezTo>
                  <a:cubicBezTo>
                    <a:pt x="115" y="66"/>
                    <a:pt x="115" y="66"/>
                    <a:pt x="116" y="66"/>
                  </a:cubicBezTo>
                  <a:cubicBezTo>
                    <a:pt x="117" y="66"/>
                    <a:pt x="117" y="65"/>
                    <a:pt x="119" y="66"/>
                  </a:cubicBezTo>
                  <a:cubicBezTo>
                    <a:pt x="120" y="66"/>
                    <a:pt x="121" y="68"/>
                    <a:pt x="121" y="68"/>
                  </a:cubicBezTo>
                  <a:cubicBezTo>
                    <a:pt x="123" y="70"/>
                    <a:pt x="123" y="70"/>
                    <a:pt x="123" y="70"/>
                  </a:cubicBezTo>
                  <a:cubicBezTo>
                    <a:pt x="125" y="71"/>
                    <a:pt x="125" y="71"/>
                    <a:pt x="125" y="71"/>
                  </a:cubicBezTo>
                  <a:cubicBezTo>
                    <a:pt x="131" y="71"/>
                    <a:pt x="131" y="71"/>
                    <a:pt x="131" y="71"/>
                  </a:cubicBezTo>
                  <a:cubicBezTo>
                    <a:pt x="135" y="75"/>
                    <a:pt x="135" y="75"/>
                    <a:pt x="135" y="75"/>
                  </a:cubicBezTo>
                  <a:cubicBezTo>
                    <a:pt x="140" y="76"/>
                    <a:pt x="140" y="76"/>
                    <a:pt x="140" y="76"/>
                  </a:cubicBezTo>
                  <a:cubicBezTo>
                    <a:pt x="140" y="76"/>
                    <a:pt x="140" y="79"/>
                    <a:pt x="141" y="79"/>
                  </a:cubicBezTo>
                  <a:cubicBezTo>
                    <a:pt x="143" y="79"/>
                    <a:pt x="144" y="78"/>
                    <a:pt x="144" y="78"/>
                  </a:cubicBezTo>
                  <a:cubicBezTo>
                    <a:pt x="144" y="78"/>
                    <a:pt x="146" y="76"/>
                    <a:pt x="147" y="76"/>
                  </a:cubicBezTo>
                  <a:cubicBezTo>
                    <a:pt x="149" y="75"/>
                    <a:pt x="148" y="74"/>
                    <a:pt x="150" y="75"/>
                  </a:cubicBezTo>
                  <a:cubicBezTo>
                    <a:pt x="152" y="77"/>
                    <a:pt x="156" y="75"/>
                    <a:pt x="156" y="75"/>
                  </a:cubicBezTo>
                  <a:cubicBezTo>
                    <a:pt x="158" y="75"/>
                    <a:pt x="158" y="75"/>
                    <a:pt x="158" y="75"/>
                  </a:cubicBezTo>
                  <a:cubicBezTo>
                    <a:pt x="158" y="78"/>
                    <a:pt x="158" y="78"/>
                    <a:pt x="158" y="78"/>
                  </a:cubicBezTo>
                  <a:cubicBezTo>
                    <a:pt x="158" y="81"/>
                    <a:pt x="158" y="81"/>
                    <a:pt x="158" y="81"/>
                  </a:cubicBezTo>
                  <a:cubicBezTo>
                    <a:pt x="155" y="83"/>
                    <a:pt x="155" y="83"/>
                    <a:pt x="155" y="83"/>
                  </a:cubicBezTo>
                  <a:cubicBezTo>
                    <a:pt x="154" y="84"/>
                    <a:pt x="154" y="84"/>
                    <a:pt x="154" y="84"/>
                  </a:cubicBezTo>
                  <a:cubicBezTo>
                    <a:pt x="154" y="84"/>
                    <a:pt x="154" y="85"/>
                    <a:pt x="154" y="86"/>
                  </a:cubicBezTo>
                  <a:cubicBezTo>
                    <a:pt x="155" y="86"/>
                    <a:pt x="156" y="87"/>
                    <a:pt x="156" y="87"/>
                  </a:cubicBezTo>
                  <a:cubicBezTo>
                    <a:pt x="160" y="88"/>
                    <a:pt x="160" y="88"/>
                    <a:pt x="160" y="88"/>
                  </a:cubicBezTo>
                  <a:cubicBezTo>
                    <a:pt x="163" y="90"/>
                    <a:pt x="163" y="90"/>
                    <a:pt x="163" y="90"/>
                  </a:cubicBezTo>
                  <a:cubicBezTo>
                    <a:pt x="163" y="90"/>
                    <a:pt x="163" y="93"/>
                    <a:pt x="164" y="93"/>
                  </a:cubicBezTo>
                  <a:cubicBezTo>
                    <a:pt x="165" y="93"/>
                    <a:pt x="167" y="94"/>
                    <a:pt x="167" y="94"/>
                  </a:cubicBezTo>
                  <a:cubicBezTo>
                    <a:pt x="167" y="94"/>
                    <a:pt x="163" y="97"/>
                    <a:pt x="162" y="97"/>
                  </a:cubicBezTo>
                  <a:cubicBezTo>
                    <a:pt x="161" y="97"/>
                    <a:pt x="158" y="96"/>
                    <a:pt x="158" y="96"/>
                  </a:cubicBezTo>
                  <a:cubicBezTo>
                    <a:pt x="159" y="100"/>
                    <a:pt x="159" y="100"/>
                    <a:pt x="159" y="100"/>
                  </a:cubicBezTo>
                  <a:cubicBezTo>
                    <a:pt x="163" y="100"/>
                    <a:pt x="163" y="100"/>
                    <a:pt x="163" y="100"/>
                  </a:cubicBezTo>
                  <a:cubicBezTo>
                    <a:pt x="163" y="100"/>
                    <a:pt x="163" y="100"/>
                    <a:pt x="164" y="101"/>
                  </a:cubicBezTo>
                  <a:cubicBezTo>
                    <a:pt x="164" y="102"/>
                    <a:pt x="165" y="103"/>
                    <a:pt x="165" y="103"/>
                  </a:cubicBezTo>
                  <a:cubicBezTo>
                    <a:pt x="165" y="103"/>
                    <a:pt x="169" y="102"/>
                    <a:pt x="169" y="106"/>
                  </a:cubicBezTo>
                  <a:cubicBezTo>
                    <a:pt x="168" y="107"/>
                    <a:pt x="167" y="110"/>
                    <a:pt x="167" y="111"/>
                  </a:cubicBezTo>
                  <a:cubicBezTo>
                    <a:pt x="168" y="111"/>
                    <a:pt x="168" y="112"/>
                    <a:pt x="168" y="112"/>
                  </a:cubicBezTo>
                  <a:cubicBezTo>
                    <a:pt x="166" y="114"/>
                    <a:pt x="166" y="114"/>
                    <a:pt x="166" y="114"/>
                  </a:cubicBezTo>
                  <a:cubicBezTo>
                    <a:pt x="162" y="114"/>
                    <a:pt x="162" y="114"/>
                    <a:pt x="162" y="114"/>
                  </a:cubicBezTo>
                  <a:cubicBezTo>
                    <a:pt x="158" y="116"/>
                    <a:pt x="158" y="116"/>
                    <a:pt x="158" y="116"/>
                  </a:cubicBezTo>
                  <a:cubicBezTo>
                    <a:pt x="156" y="118"/>
                    <a:pt x="156" y="118"/>
                    <a:pt x="156" y="118"/>
                  </a:cubicBezTo>
                  <a:cubicBezTo>
                    <a:pt x="154" y="119"/>
                    <a:pt x="154" y="119"/>
                    <a:pt x="154" y="119"/>
                  </a:cubicBezTo>
                  <a:cubicBezTo>
                    <a:pt x="151" y="115"/>
                    <a:pt x="151" y="115"/>
                    <a:pt x="151" y="115"/>
                  </a:cubicBezTo>
                  <a:cubicBezTo>
                    <a:pt x="145" y="110"/>
                    <a:pt x="145" y="110"/>
                    <a:pt x="145" y="110"/>
                  </a:cubicBezTo>
                  <a:cubicBezTo>
                    <a:pt x="142" y="107"/>
                    <a:pt x="142" y="107"/>
                    <a:pt x="142" y="107"/>
                  </a:cubicBezTo>
                  <a:cubicBezTo>
                    <a:pt x="140" y="103"/>
                    <a:pt x="140" y="103"/>
                    <a:pt x="140" y="103"/>
                  </a:cubicBezTo>
                  <a:cubicBezTo>
                    <a:pt x="140" y="100"/>
                    <a:pt x="140" y="100"/>
                    <a:pt x="140" y="100"/>
                  </a:cubicBezTo>
                  <a:cubicBezTo>
                    <a:pt x="138" y="98"/>
                    <a:pt x="138" y="98"/>
                    <a:pt x="138" y="98"/>
                  </a:cubicBezTo>
                  <a:cubicBezTo>
                    <a:pt x="138" y="98"/>
                    <a:pt x="137" y="98"/>
                    <a:pt x="135" y="98"/>
                  </a:cubicBezTo>
                  <a:cubicBezTo>
                    <a:pt x="134" y="98"/>
                    <a:pt x="131" y="97"/>
                    <a:pt x="131" y="97"/>
                  </a:cubicBezTo>
                  <a:cubicBezTo>
                    <a:pt x="129" y="97"/>
                    <a:pt x="129" y="97"/>
                    <a:pt x="129" y="97"/>
                  </a:cubicBezTo>
                  <a:cubicBezTo>
                    <a:pt x="129" y="92"/>
                    <a:pt x="129" y="92"/>
                    <a:pt x="129" y="92"/>
                  </a:cubicBezTo>
                  <a:cubicBezTo>
                    <a:pt x="129" y="92"/>
                    <a:pt x="128" y="88"/>
                    <a:pt x="127" y="88"/>
                  </a:cubicBezTo>
                  <a:cubicBezTo>
                    <a:pt x="127" y="87"/>
                    <a:pt x="126" y="85"/>
                    <a:pt x="126" y="85"/>
                  </a:cubicBezTo>
                  <a:cubicBezTo>
                    <a:pt x="126" y="85"/>
                    <a:pt x="123" y="86"/>
                    <a:pt x="121" y="86"/>
                  </a:cubicBezTo>
                  <a:cubicBezTo>
                    <a:pt x="120" y="87"/>
                    <a:pt x="118" y="88"/>
                    <a:pt x="117" y="89"/>
                  </a:cubicBezTo>
                  <a:cubicBezTo>
                    <a:pt x="116" y="90"/>
                    <a:pt x="114" y="91"/>
                    <a:pt x="114" y="91"/>
                  </a:cubicBezTo>
                  <a:cubicBezTo>
                    <a:pt x="109" y="93"/>
                    <a:pt x="109" y="93"/>
                    <a:pt x="109" y="93"/>
                  </a:cubicBezTo>
                  <a:cubicBezTo>
                    <a:pt x="106" y="91"/>
                    <a:pt x="106" y="91"/>
                    <a:pt x="106" y="91"/>
                  </a:cubicBezTo>
                  <a:cubicBezTo>
                    <a:pt x="101" y="90"/>
                    <a:pt x="101" y="90"/>
                    <a:pt x="101" y="90"/>
                  </a:cubicBezTo>
                  <a:cubicBezTo>
                    <a:pt x="99" y="94"/>
                    <a:pt x="99" y="94"/>
                    <a:pt x="99" y="94"/>
                  </a:cubicBezTo>
                  <a:cubicBezTo>
                    <a:pt x="99" y="94"/>
                    <a:pt x="98" y="92"/>
                    <a:pt x="97" y="91"/>
                  </a:cubicBezTo>
                  <a:cubicBezTo>
                    <a:pt x="97" y="89"/>
                    <a:pt x="96" y="86"/>
                    <a:pt x="96" y="86"/>
                  </a:cubicBezTo>
                  <a:cubicBezTo>
                    <a:pt x="96" y="86"/>
                    <a:pt x="95" y="85"/>
                    <a:pt x="94" y="85"/>
                  </a:cubicBezTo>
                  <a:cubicBezTo>
                    <a:pt x="93" y="85"/>
                    <a:pt x="91" y="84"/>
                    <a:pt x="91" y="84"/>
                  </a:cubicBezTo>
                  <a:cubicBezTo>
                    <a:pt x="88" y="84"/>
                    <a:pt x="88" y="84"/>
                    <a:pt x="88" y="84"/>
                  </a:cubicBezTo>
                  <a:cubicBezTo>
                    <a:pt x="85" y="88"/>
                    <a:pt x="85" y="88"/>
                    <a:pt x="85" y="88"/>
                  </a:cubicBezTo>
                  <a:cubicBezTo>
                    <a:pt x="80" y="90"/>
                    <a:pt x="80" y="90"/>
                    <a:pt x="80" y="90"/>
                  </a:cubicBezTo>
                  <a:cubicBezTo>
                    <a:pt x="76" y="88"/>
                    <a:pt x="76" y="88"/>
                    <a:pt x="76" y="88"/>
                  </a:cubicBezTo>
                  <a:cubicBezTo>
                    <a:pt x="76" y="88"/>
                    <a:pt x="75" y="86"/>
                    <a:pt x="74" y="87"/>
                  </a:cubicBezTo>
                  <a:cubicBezTo>
                    <a:pt x="73" y="87"/>
                    <a:pt x="70" y="86"/>
                    <a:pt x="70" y="86"/>
                  </a:cubicBezTo>
                  <a:cubicBezTo>
                    <a:pt x="70" y="86"/>
                    <a:pt x="69" y="85"/>
                    <a:pt x="69" y="84"/>
                  </a:cubicBezTo>
                  <a:cubicBezTo>
                    <a:pt x="69" y="83"/>
                    <a:pt x="66" y="81"/>
                    <a:pt x="66" y="81"/>
                  </a:cubicBezTo>
                  <a:cubicBezTo>
                    <a:pt x="66" y="81"/>
                    <a:pt x="62" y="79"/>
                    <a:pt x="61" y="79"/>
                  </a:cubicBezTo>
                  <a:cubicBezTo>
                    <a:pt x="60" y="80"/>
                    <a:pt x="57" y="80"/>
                    <a:pt x="56" y="80"/>
                  </a:cubicBezTo>
                  <a:cubicBezTo>
                    <a:pt x="54" y="80"/>
                    <a:pt x="49" y="79"/>
                    <a:pt x="49" y="79"/>
                  </a:cubicBezTo>
                  <a:cubicBezTo>
                    <a:pt x="45" y="82"/>
                    <a:pt x="45" y="82"/>
                    <a:pt x="45" y="82"/>
                  </a:cubicBezTo>
                  <a:cubicBezTo>
                    <a:pt x="45" y="82"/>
                    <a:pt x="43" y="82"/>
                    <a:pt x="41" y="83"/>
                  </a:cubicBezTo>
                  <a:cubicBezTo>
                    <a:pt x="40" y="83"/>
                    <a:pt x="38" y="84"/>
                    <a:pt x="38" y="84"/>
                  </a:cubicBezTo>
                  <a:cubicBezTo>
                    <a:pt x="38" y="84"/>
                    <a:pt x="34" y="83"/>
                    <a:pt x="33" y="83"/>
                  </a:cubicBezTo>
                  <a:cubicBezTo>
                    <a:pt x="32" y="83"/>
                    <a:pt x="32" y="83"/>
                    <a:pt x="30" y="83"/>
                  </a:cubicBezTo>
                  <a:cubicBezTo>
                    <a:pt x="28" y="83"/>
                    <a:pt x="23" y="83"/>
                    <a:pt x="23" y="83"/>
                  </a:cubicBezTo>
                  <a:cubicBezTo>
                    <a:pt x="26" y="80"/>
                    <a:pt x="26" y="80"/>
                    <a:pt x="26" y="80"/>
                  </a:cubicBezTo>
                  <a:cubicBezTo>
                    <a:pt x="26" y="80"/>
                    <a:pt x="27" y="78"/>
                    <a:pt x="26" y="77"/>
                  </a:cubicBezTo>
                  <a:cubicBezTo>
                    <a:pt x="25" y="76"/>
                    <a:pt x="25" y="75"/>
                    <a:pt x="24" y="75"/>
                  </a:cubicBezTo>
                  <a:cubicBezTo>
                    <a:pt x="23" y="74"/>
                    <a:pt x="20" y="72"/>
                    <a:pt x="20" y="72"/>
                  </a:cubicBezTo>
                  <a:cubicBezTo>
                    <a:pt x="20" y="72"/>
                    <a:pt x="20" y="72"/>
                    <a:pt x="20" y="71"/>
                  </a:cubicBezTo>
                  <a:cubicBezTo>
                    <a:pt x="19" y="70"/>
                    <a:pt x="18" y="67"/>
                    <a:pt x="18" y="67"/>
                  </a:cubicBezTo>
                  <a:cubicBezTo>
                    <a:pt x="17" y="65"/>
                    <a:pt x="17" y="65"/>
                    <a:pt x="17" y="65"/>
                  </a:cubicBezTo>
                  <a:cubicBezTo>
                    <a:pt x="17" y="65"/>
                    <a:pt x="14" y="63"/>
                    <a:pt x="15" y="61"/>
                  </a:cubicBezTo>
                  <a:cubicBezTo>
                    <a:pt x="16" y="59"/>
                    <a:pt x="18" y="54"/>
                    <a:pt x="18" y="54"/>
                  </a:cubicBezTo>
                  <a:cubicBezTo>
                    <a:pt x="19" y="49"/>
                    <a:pt x="19" y="49"/>
                    <a:pt x="19" y="49"/>
                  </a:cubicBezTo>
                  <a:cubicBezTo>
                    <a:pt x="18" y="46"/>
                    <a:pt x="18" y="46"/>
                    <a:pt x="18" y="46"/>
                  </a:cubicBezTo>
                  <a:cubicBezTo>
                    <a:pt x="16" y="43"/>
                    <a:pt x="16" y="43"/>
                    <a:pt x="16" y="43"/>
                  </a:cubicBezTo>
                  <a:cubicBezTo>
                    <a:pt x="16" y="43"/>
                    <a:pt x="15" y="43"/>
                    <a:pt x="14" y="41"/>
                  </a:cubicBezTo>
                  <a:cubicBezTo>
                    <a:pt x="14" y="38"/>
                    <a:pt x="14" y="38"/>
                    <a:pt x="13" y="37"/>
                  </a:cubicBezTo>
                  <a:cubicBezTo>
                    <a:pt x="12" y="35"/>
                    <a:pt x="8" y="34"/>
                    <a:pt x="8" y="34"/>
                  </a:cubicBezTo>
                  <a:cubicBezTo>
                    <a:pt x="3" y="34"/>
                    <a:pt x="3" y="34"/>
                    <a:pt x="3" y="34"/>
                  </a:cubicBezTo>
                  <a:lnTo>
                    <a:pt x="2" y="33"/>
                  </a:lnTo>
                  <a:close/>
                </a:path>
              </a:pathLst>
            </a:custGeom>
            <a:grpFill/>
            <a:ln w="38100" cap="rnd" cmpd="sng">
              <a:solidFill>
                <a:schemeClr val="bg1"/>
              </a:solidFill>
              <a:prstDash val="solid"/>
              <a:round/>
            </a:ln>
          </p:spPr>
          <p:txBody>
            <a:bodyPr vert="horz" wrap="square" lIns="91440" tIns="45720" rIns="91440" bIns="45720" numCol="1" anchor="t" anchorCtr="0" compatLnSpc="1"/>
            <a:lstStyle/>
            <a:p>
              <a:endParaRPr lang="en-US" dirty="0">
                <a:latin typeface="Calibri Light" panose="020F0302020204030204"/>
              </a:endParaRPr>
            </a:p>
          </p:txBody>
        </p:sp>
        <p:sp>
          <p:nvSpPr>
            <p:cNvPr id="117" name="Freeform 219"/>
            <p:cNvSpPr/>
            <p:nvPr/>
          </p:nvSpPr>
          <p:spPr bwMode="auto">
            <a:xfrm>
              <a:off x="5550394" y="2957026"/>
              <a:ext cx="547516" cy="376093"/>
            </a:xfrm>
            <a:custGeom>
              <a:avLst/>
              <a:gdLst>
                <a:gd name="T0" fmla="*/ 28 w 240"/>
                <a:gd name="T1" fmla="*/ 61 h 170"/>
                <a:gd name="T2" fmla="*/ 31 w 240"/>
                <a:gd name="T3" fmla="*/ 54 h 170"/>
                <a:gd name="T4" fmla="*/ 44 w 240"/>
                <a:gd name="T5" fmla="*/ 55 h 170"/>
                <a:gd name="T6" fmla="*/ 64 w 240"/>
                <a:gd name="T7" fmla="*/ 59 h 170"/>
                <a:gd name="T8" fmla="*/ 96 w 240"/>
                <a:gd name="T9" fmla="*/ 52 h 170"/>
                <a:gd name="T10" fmla="*/ 95 w 240"/>
                <a:gd name="T11" fmla="*/ 41 h 170"/>
                <a:gd name="T12" fmla="*/ 115 w 240"/>
                <a:gd name="T13" fmla="*/ 36 h 170"/>
                <a:gd name="T14" fmla="*/ 127 w 240"/>
                <a:gd name="T15" fmla="*/ 30 h 170"/>
                <a:gd name="T16" fmla="*/ 139 w 240"/>
                <a:gd name="T17" fmla="*/ 24 h 170"/>
                <a:gd name="T18" fmla="*/ 148 w 240"/>
                <a:gd name="T19" fmla="*/ 9 h 170"/>
                <a:gd name="T20" fmla="*/ 168 w 240"/>
                <a:gd name="T21" fmla="*/ 5 h 170"/>
                <a:gd name="T22" fmla="*/ 186 w 240"/>
                <a:gd name="T23" fmla="*/ 1 h 170"/>
                <a:gd name="T24" fmla="*/ 207 w 240"/>
                <a:gd name="T25" fmla="*/ 6 h 170"/>
                <a:gd name="T26" fmla="*/ 218 w 240"/>
                <a:gd name="T27" fmla="*/ 11 h 170"/>
                <a:gd name="T28" fmla="*/ 229 w 240"/>
                <a:gd name="T29" fmla="*/ 17 h 170"/>
                <a:gd name="T30" fmla="*/ 238 w 240"/>
                <a:gd name="T31" fmla="*/ 23 h 170"/>
                <a:gd name="T32" fmla="*/ 234 w 240"/>
                <a:gd name="T33" fmla="*/ 33 h 170"/>
                <a:gd name="T34" fmla="*/ 224 w 240"/>
                <a:gd name="T35" fmla="*/ 39 h 170"/>
                <a:gd name="T36" fmla="*/ 217 w 240"/>
                <a:gd name="T37" fmla="*/ 48 h 170"/>
                <a:gd name="T38" fmla="*/ 213 w 240"/>
                <a:gd name="T39" fmla="*/ 62 h 170"/>
                <a:gd name="T40" fmla="*/ 206 w 240"/>
                <a:gd name="T41" fmla="*/ 75 h 170"/>
                <a:gd name="T42" fmla="*/ 201 w 240"/>
                <a:gd name="T43" fmla="*/ 90 h 170"/>
                <a:gd name="T44" fmla="*/ 199 w 240"/>
                <a:gd name="T45" fmla="*/ 106 h 170"/>
                <a:gd name="T46" fmla="*/ 196 w 240"/>
                <a:gd name="T47" fmla="*/ 117 h 170"/>
                <a:gd name="T48" fmla="*/ 192 w 240"/>
                <a:gd name="T49" fmla="*/ 126 h 170"/>
                <a:gd name="T50" fmla="*/ 177 w 240"/>
                <a:gd name="T51" fmla="*/ 135 h 170"/>
                <a:gd name="T52" fmla="*/ 168 w 240"/>
                <a:gd name="T53" fmla="*/ 139 h 170"/>
                <a:gd name="T54" fmla="*/ 153 w 240"/>
                <a:gd name="T55" fmla="*/ 139 h 170"/>
                <a:gd name="T56" fmla="*/ 139 w 240"/>
                <a:gd name="T57" fmla="*/ 141 h 170"/>
                <a:gd name="T58" fmla="*/ 130 w 240"/>
                <a:gd name="T59" fmla="*/ 144 h 170"/>
                <a:gd name="T60" fmla="*/ 123 w 240"/>
                <a:gd name="T61" fmla="*/ 152 h 170"/>
                <a:gd name="T62" fmla="*/ 115 w 240"/>
                <a:gd name="T63" fmla="*/ 152 h 170"/>
                <a:gd name="T64" fmla="*/ 105 w 240"/>
                <a:gd name="T65" fmla="*/ 159 h 170"/>
                <a:gd name="T66" fmla="*/ 94 w 240"/>
                <a:gd name="T67" fmla="*/ 167 h 170"/>
                <a:gd name="T68" fmla="*/ 80 w 240"/>
                <a:gd name="T69" fmla="*/ 170 h 170"/>
                <a:gd name="T70" fmla="*/ 64 w 240"/>
                <a:gd name="T71" fmla="*/ 168 h 170"/>
                <a:gd name="T72" fmla="*/ 55 w 240"/>
                <a:gd name="T73" fmla="*/ 162 h 170"/>
                <a:gd name="T74" fmla="*/ 42 w 240"/>
                <a:gd name="T75" fmla="*/ 152 h 170"/>
                <a:gd name="T76" fmla="*/ 26 w 240"/>
                <a:gd name="T77" fmla="*/ 143 h 170"/>
                <a:gd name="T78" fmla="*/ 16 w 240"/>
                <a:gd name="T79" fmla="*/ 135 h 170"/>
                <a:gd name="T80" fmla="*/ 7 w 240"/>
                <a:gd name="T81" fmla="*/ 121 h 170"/>
                <a:gd name="T82" fmla="*/ 0 w 240"/>
                <a:gd name="T83" fmla="*/ 117 h 170"/>
                <a:gd name="T84" fmla="*/ 3 w 240"/>
                <a:gd name="T85" fmla="*/ 109 h 170"/>
                <a:gd name="T86" fmla="*/ 8 w 240"/>
                <a:gd name="T87" fmla="*/ 97 h 170"/>
                <a:gd name="T88" fmla="*/ 7 w 240"/>
                <a:gd name="T89" fmla="*/ 88 h 170"/>
                <a:gd name="T90" fmla="*/ 12 w 240"/>
                <a:gd name="T91" fmla="*/ 74 h 170"/>
                <a:gd name="T92" fmla="*/ 8 w 240"/>
                <a:gd name="T93" fmla="*/ 69 h 170"/>
                <a:gd name="T94" fmla="*/ 20 w 240"/>
                <a:gd name="T95" fmla="*/ 70 h 170"/>
                <a:gd name="T96" fmla="*/ 27 w 240"/>
                <a:gd name="T97" fmla="*/ 64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40" h="170">
                  <a:moveTo>
                    <a:pt x="28" y="61"/>
                  </a:moveTo>
                  <a:cubicBezTo>
                    <a:pt x="28" y="61"/>
                    <a:pt x="28" y="61"/>
                    <a:pt x="28" y="61"/>
                  </a:cubicBezTo>
                  <a:cubicBezTo>
                    <a:pt x="28" y="61"/>
                    <a:pt x="28" y="61"/>
                    <a:pt x="28" y="61"/>
                  </a:cubicBezTo>
                  <a:cubicBezTo>
                    <a:pt x="28" y="60"/>
                    <a:pt x="28" y="60"/>
                    <a:pt x="28" y="60"/>
                  </a:cubicBezTo>
                  <a:cubicBezTo>
                    <a:pt x="28" y="58"/>
                    <a:pt x="28" y="58"/>
                    <a:pt x="28" y="58"/>
                  </a:cubicBezTo>
                  <a:cubicBezTo>
                    <a:pt x="31" y="54"/>
                    <a:pt x="31" y="54"/>
                    <a:pt x="31" y="54"/>
                  </a:cubicBezTo>
                  <a:cubicBezTo>
                    <a:pt x="31" y="49"/>
                    <a:pt x="31" y="49"/>
                    <a:pt x="31" y="49"/>
                  </a:cubicBezTo>
                  <a:cubicBezTo>
                    <a:pt x="39" y="50"/>
                    <a:pt x="39" y="50"/>
                    <a:pt x="39" y="50"/>
                  </a:cubicBezTo>
                  <a:cubicBezTo>
                    <a:pt x="44" y="55"/>
                    <a:pt x="44" y="55"/>
                    <a:pt x="44" y="55"/>
                  </a:cubicBezTo>
                  <a:cubicBezTo>
                    <a:pt x="51" y="59"/>
                    <a:pt x="51" y="59"/>
                    <a:pt x="51" y="59"/>
                  </a:cubicBezTo>
                  <a:cubicBezTo>
                    <a:pt x="55" y="61"/>
                    <a:pt x="55" y="61"/>
                    <a:pt x="55" y="61"/>
                  </a:cubicBezTo>
                  <a:cubicBezTo>
                    <a:pt x="64" y="59"/>
                    <a:pt x="64" y="59"/>
                    <a:pt x="64" y="59"/>
                  </a:cubicBezTo>
                  <a:cubicBezTo>
                    <a:pt x="81" y="58"/>
                    <a:pt x="81" y="58"/>
                    <a:pt x="81" y="58"/>
                  </a:cubicBezTo>
                  <a:cubicBezTo>
                    <a:pt x="81" y="58"/>
                    <a:pt x="90" y="57"/>
                    <a:pt x="91" y="56"/>
                  </a:cubicBezTo>
                  <a:cubicBezTo>
                    <a:pt x="92" y="55"/>
                    <a:pt x="98" y="54"/>
                    <a:pt x="96" y="52"/>
                  </a:cubicBezTo>
                  <a:cubicBezTo>
                    <a:pt x="94" y="51"/>
                    <a:pt x="90" y="48"/>
                    <a:pt x="90" y="48"/>
                  </a:cubicBezTo>
                  <a:cubicBezTo>
                    <a:pt x="90" y="46"/>
                    <a:pt x="90" y="46"/>
                    <a:pt x="90" y="46"/>
                  </a:cubicBezTo>
                  <a:cubicBezTo>
                    <a:pt x="95" y="41"/>
                    <a:pt x="95" y="41"/>
                    <a:pt x="95" y="41"/>
                  </a:cubicBezTo>
                  <a:cubicBezTo>
                    <a:pt x="104" y="38"/>
                    <a:pt x="104" y="38"/>
                    <a:pt x="104" y="38"/>
                  </a:cubicBezTo>
                  <a:cubicBezTo>
                    <a:pt x="111" y="37"/>
                    <a:pt x="111" y="37"/>
                    <a:pt x="111" y="37"/>
                  </a:cubicBezTo>
                  <a:cubicBezTo>
                    <a:pt x="115" y="36"/>
                    <a:pt x="115" y="36"/>
                    <a:pt x="115" y="36"/>
                  </a:cubicBezTo>
                  <a:cubicBezTo>
                    <a:pt x="117" y="30"/>
                    <a:pt x="117" y="30"/>
                    <a:pt x="117" y="30"/>
                  </a:cubicBezTo>
                  <a:cubicBezTo>
                    <a:pt x="123" y="29"/>
                    <a:pt x="123" y="29"/>
                    <a:pt x="123" y="29"/>
                  </a:cubicBezTo>
                  <a:cubicBezTo>
                    <a:pt x="127" y="30"/>
                    <a:pt x="127" y="30"/>
                    <a:pt x="127" y="30"/>
                  </a:cubicBezTo>
                  <a:cubicBezTo>
                    <a:pt x="133" y="30"/>
                    <a:pt x="133" y="30"/>
                    <a:pt x="133" y="30"/>
                  </a:cubicBezTo>
                  <a:cubicBezTo>
                    <a:pt x="136" y="26"/>
                    <a:pt x="136" y="26"/>
                    <a:pt x="136" y="26"/>
                  </a:cubicBezTo>
                  <a:cubicBezTo>
                    <a:pt x="139" y="24"/>
                    <a:pt x="139" y="24"/>
                    <a:pt x="139" y="24"/>
                  </a:cubicBezTo>
                  <a:cubicBezTo>
                    <a:pt x="143" y="22"/>
                    <a:pt x="143" y="22"/>
                    <a:pt x="143" y="22"/>
                  </a:cubicBezTo>
                  <a:cubicBezTo>
                    <a:pt x="146" y="16"/>
                    <a:pt x="146" y="16"/>
                    <a:pt x="146" y="16"/>
                  </a:cubicBezTo>
                  <a:cubicBezTo>
                    <a:pt x="148" y="9"/>
                    <a:pt x="148" y="9"/>
                    <a:pt x="148" y="9"/>
                  </a:cubicBezTo>
                  <a:cubicBezTo>
                    <a:pt x="149" y="6"/>
                    <a:pt x="149" y="6"/>
                    <a:pt x="149" y="6"/>
                  </a:cubicBezTo>
                  <a:cubicBezTo>
                    <a:pt x="163" y="2"/>
                    <a:pt x="163" y="2"/>
                    <a:pt x="163" y="2"/>
                  </a:cubicBezTo>
                  <a:cubicBezTo>
                    <a:pt x="168" y="5"/>
                    <a:pt x="168" y="5"/>
                    <a:pt x="168" y="5"/>
                  </a:cubicBezTo>
                  <a:cubicBezTo>
                    <a:pt x="175" y="4"/>
                    <a:pt x="175" y="4"/>
                    <a:pt x="175" y="4"/>
                  </a:cubicBezTo>
                  <a:cubicBezTo>
                    <a:pt x="180" y="0"/>
                    <a:pt x="180" y="0"/>
                    <a:pt x="180" y="0"/>
                  </a:cubicBezTo>
                  <a:cubicBezTo>
                    <a:pt x="186" y="1"/>
                    <a:pt x="186" y="1"/>
                    <a:pt x="186" y="1"/>
                  </a:cubicBezTo>
                  <a:cubicBezTo>
                    <a:pt x="194" y="9"/>
                    <a:pt x="194" y="9"/>
                    <a:pt x="194" y="9"/>
                  </a:cubicBezTo>
                  <a:cubicBezTo>
                    <a:pt x="202" y="9"/>
                    <a:pt x="202" y="9"/>
                    <a:pt x="202" y="9"/>
                  </a:cubicBezTo>
                  <a:cubicBezTo>
                    <a:pt x="207" y="6"/>
                    <a:pt x="207" y="6"/>
                    <a:pt x="207" y="6"/>
                  </a:cubicBezTo>
                  <a:cubicBezTo>
                    <a:pt x="212" y="4"/>
                    <a:pt x="212" y="4"/>
                    <a:pt x="212" y="4"/>
                  </a:cubicBezTo>
                  <a:cubicBezTo>
                    <a:pt x="215" y="7"/>
                    <a:pt x="215" y="7"/>
                    <a:pt x="215" y="7"/>
                  </a:cubicBezTo>
                  <a:cubicBezTo>
                    <a:pt x="218" y="11"/>
                    <a:pt x="218" y="11"/>
                    <a:pt x="218" y="11"/>
                  </a:cubicBezTo>
                  <a:cubicBezTo>
                    <a:pt x="223" y="10"/>
                    <a:pt x="223" y="10"/>
                    <a:pt x="223" y="10"/>
                  </a:cubicBezTo>
                  <a:cubicBezTo>
                    <a:pt x="226" y="14"/>
                    <a:pt x="226" y="14"/>
                    <a:pt x="226" y="14"/>
                  </a:cubicBezTo>
                  <a:cubicBezTo>
                    <a:pt x="229" y="17"/>
                    <a:pt x="229" y="17"/>
                    <a:pt x="229" y="17"/>
                  </a:cubicBezTo>
                  <a:cubicBezTo>
                    <a:pt x="234" y="16"/>
                    <a:pt x="234" y="16"/>
                    <a:pt x="234" y="16"/>
                  </a:cubicBezTo>
                  <a:cubicBezTo>
                    <a:pt x="239" y="19"/>
                    <a:pt x="239" y="19"/>
                    <a:pt x="239" y="19"/>
                  </a:cubicBezTo>
                  <a:cubicBezTo>
                    <a:pt x="238" y="23"/>
                    <a:pt x="238" y="23"/>
                    <a:pt x="238" y="23"/>
                  </a:cubicBezTo>
                  <a:cubicBezTo>
                    <a:pt x="240" y="28"/>
                    <a:pt x="240" y="28"/>
                    <a:pt x="240" y="28"/>
                  </a:cubicBezTo>
                  <a:cubicBezTo>
                    <a:pt x="237" y="31"/>
                    <a:pt x="237" y="31"/>
                    <a:pt x="237" y="31"/>
                  </a:cubicBezTo>
                  <a:cubicBezTo>
                    <a:pt x="237" y="31"/>
                    <a:pt x="236" y="33"/>
                    <a:pt x="234" y="33"/>
                  </a:cubicBezTo>
                  <a:cubicBezTo>
                    <a:pt x="233" y="34"/>
                    <a:pt x="231" y="35"/>
                    <a:pt x="231" y="35"/>
                  </a:cubicBezTo>
                  <a:cubicBezTo>
                    <a:pt x="228" y="38"/>
                    <a:pt x="228" y="38"/>
                    <a:pt x="228" y="38"/>
                  </a:cubicBezTo>
                  <a:cubicBezTo>
                    <a:pt x="224" y="39"/>
                    <a:pt x="224" y="39"/>
                    <a:pt x="224" y="39"/>
                  </a:cubicBezTo>
                  <a:cubicBezTo>
                    <a:pt x="221" y="40"/>
                    <a:pt x="221" y="40"/>
                    <a:pt x="221" y="40"/>
                  </a:cubicBezTo>
                  <a:cubicBezTo>
                    <a:pt x="219" y="42"/>
                    <a:pt x="219" y="42"/>
                    <a:pt x="219" y="42"/>
                  </a:cubicBezTo>
                  <a:cubicBezTo>
                    <a:pt x="217" y="48"/>
                    <a:pt x="217" y="48"/>
                    <a:pt x="217" y="48"/>
                  </a:cubicBezTo>
                  <a:cubicBezTo>
                    <a:pt x="214" y="51"/>
                    <a:pt x="214" y="51"/>
                    <a:pt x="214" y="51"/>
                  </a:cubicBezTo>
                  <a:cubicBezTo>
                    <a:pt x="213" y="56"/>
                    <a:pt x="213" y="56"/>
                    <a:pt x="213" y="56"/>
                  </a:cubicBezTo>
                  <a:cubicBezTo>
                    <a:pt x="213" y="56"/>
                    <a:pt x="215" y="61"/>
                    <a:pt x="213" y="62"/>
                  </a:cubicBezTo>
                  <a:cubicBezTo>
                    <a:pt x="212" y="62"/>
                    <a:pt x="211" y="63"/>
                    <a:pt x="211" y="63"/>
                  </a:cubicBezTo>
                  <a:cubicBezTo>
                    <a:pt x="210" y="71"/>
                    <a:pt x="210" y="71"/>
                    <a:pt x="210" y="71"/>
                  </a:cubicBezTo>
                  <a:cubicBezTo>
                    <a:pt x="206" y="75"/>
                    <a:pt x="206" y="75"/>
                    <a:pt x="206" y="75"/>
                  </a:cubicBezTo>
                  <a:cubicBezTo>
                    <a:pt x="205" y="83"/>
                    <a:pt x="205" y="83"/>
                    <a:pt x="205" y="83"/>
                  </a:cubicBezTo>
                  <a:cubicBezTo>
                    <a:pt x="205" y="83"/>
                    <a:pt x="207" y="87"/>
                    <a:pt x="204" y="87"/>
                  </a:cubicBezTo>
                  <a:cubicBezTo>
                    <a:pt x="202" y="88"/>
                    <a:pt x="201" y="90"/>
                    <a:pt x="201" y="90"/>
                  </a:cubicBezTo>
                  <a:cubicBezTo>
                    <a:pt x="201" y="97"/>
                    <a:pt x="201" y="97"/>
                    <a:pt x="201" y="97"/>
                  </a:cubicBezTo>
                  <a:cubicBezTo>
                    <a:pt x="198" y="102"/>
                    <a:pt x="198" y="102"/>
                    <a:pt x="198" y="102"/>
                  </a:cubicBezTo>
                  <a:cubicBezTo>
                    <a:pt x="199" y="106"/>
                    <a:pt x="199" y="106"/>
                    <a:pt x="199" y="106"/>
                  </a:cubicBezTo>
                  <a:cubicBezTo>
                    <a:pt x="197" y="109"/>
                    <a:pt x="197" y="109"/>
                    <a:pt x="197" y="109"/>
                  </a:cubicBezTo>
                  <a:cubicBezTo>
                    <a:pt x="198" y="114"/>
                    <a:pt x="198" y="114"/>
                    <a:pt x="198" y="114"/>
                  </a:cubicBezTo>
                  <a:cubicBezTo>
                    <a:pt x="196" y="117"/>
                    <a:pt x="196" y="117"/>
                    <a:pt x="196" y="117"/>
                  </a:cubicBezTo>
                  <a:cubicBezTo>
                    <a:pt x="195" y="118"/>
                    <a:pt x="195" y="118"/>
                    <a:pt x="195" y="118"/>
                  </a:cubicBezTo>
                  <a:cubicBezTo>
                    <a:pt x="194" y="121"/>
                    <a:pt x="194" y="121"/>
                    <a:pt x="194" y="121"/>
                  </a:cubicBezTo>
                  <a:cubicBezTo>
                    <a:pt x="192" y="126"/>
                    <a:pt x="192" y="126"/>
                    <a:pt x="192" y="126"/>
                  </a:cubicBezTo>
                  <a:cubicBezTo>
                    <a:pt x="184" y="133"/>
                    <a:pt x="184" y="133"/>
                    <a:pt x="184" y="133"/>
                  </a:cubicBezTo>
                  <a:cubicBezTo>
                    <a:pt x="180" y="132"/>
                    <a:pt x="180" y="132"/>
                    <a:pt x="180" y="132"/>
                  </a:cubicBezTo>
                  <a:cubicBezTo>
                    <a:pt x="177" y="135"/>
                    <a:pt x="177" y="135"/>
                    <a:pt x="177" y="135"/>
                  </a:cubicBezTo>
                  <a:cubicBezTo>
                    <a:pt x="177" y="135"/>
                    <a:pt x="178" y="135"/>
                    <a:pt x="176" y="137"/>
                  </a:cubicBezTo>
                  <a:cubicBezTo>
                    <a:pt x="174" y="138"/>
                    <a:pt x="170" y="139"/>
                    <a:pt x="170" y="139"/>
                  </a:cubicBezTo>
                  <a:cubicBezTo>
                    <a:pt x="168" y="139"/>
                    <a:pt x="168" y="139"/>
                    <a:pt x="168" y="139"/>
                  </a:cubicBezTo>
                  <a:cubicBezTo>
                    <a:pt x="161" y="139"/>
                    <a:pt x="161" y="139"/>
                    <a:pt x="161" y="139"/>
                  </a:cubicBezTo>
                  <a:cubicBezTo>
                    <a:pt x="161" y="139"/>
                    <a:pt x="160" y="138"/>
                    <a:pt x="159" y="139"/>
                  </a:cubicBezTo>
                  <a:cubicBezTo>
                    <a:pt x="158" y="139"/>
                    <a:pt x="153" y="139"/>
                    <a:pt x="153" y="139"/>
                  </a:cubicBezTo>
                  <a:cubicBezTo>
                    <a:pt x="153" y="139"/>
                    <a:pt x="151" y="138"/>
                    <a:pt x="150" y="138"/>
                  </a:cubicBezTo>
                  <a:cubicBezTo>
                    <a:pt x="149" y="138"/>
                    <a:pt x="143" y="139"/>
                    <a:pt x="143" y="139"/>
                  </a:cubicBezTo>
                  <a:cubicBezTo>
                    <a:pt x="139" y="141"/>
                    <a:pt x="139" y="141"/>
                    <a:pt x="139" y="141"/>
                  </a:cubicBezTo>
                  <a:cubicBezTo>
                    <a:pt x="139" y="141"/>
                    <a:pt x="138" y="139"/>
                    <a:pt x="137" y="140"/>
                  </a:cubicBezTo>
                  <a:cubicBezTo>
                    <a:pt x="135" y="140"/>
                    <a:pt x="130" y="142"/>
                    <a:pt x="130" y="142"/>
                  </a:cubicBezTo>
                  <a:cubicBezTo>
                    <a:pt x="130" y="142"/>
                    <a:pt x="132" y="144"/>
                    <a:pt x="130" y="144"/>
                  </a:cubicBezTo>
                  <a:cubicBezTo>
                    <a:pt x="129" y="144"/>
                    <a:pt x="126" y="148"/>
                    <a:pt x="126" y="148"/>
                  </a:cubicBezTo>
                  <a:cubicBezTo>
                    <a:pt x="124" y="149"/>
                    <a:pt x="124" y="149"/>
                    <a:pt x="124" y="149"/>
                  </a:cubicBezTo>
                  <a:cubicBezTo>
                    <a:pt x="123" y="152"/>
                    <a:pt x="123" y="152"/>
                    <a:pt x="123" y="152"/>
                  </a:cubicBezTo>
                  <a:cubicBezTo>
                    <a:pt x="123" y="152"/>
                    <a:pt x="122" y="152"/>
                    <a:pt x="120" y="152"/>
                  </a:cubicBezTo>
                  <a:cubicBezTo>
                    <a:pt x="119" y="152"/>
                    <a:pt x="116" y="153"/>
                    <a:pt x="116" y="153"/>
                  </a:cubicBezTo>
                  <a:cubicBezTo>
                    <a:pt x="115" y="152"/>
                    <a:pt x="115" y="152"/>
                    <a:pt x="115" y="152"/>
                  </a:cubicBezTo>
                  <a:cubicBezTo>
                    <a:pt x="111" y="158"/>
                    <a:pt x="111" y="158"/>
                    <a:pt x="111" y="158"/>
                  </a:cubicBezTo>
                  <a:cubicBezTo>
                    <a:pt x="107" y="160"/>
                    <a:pt x="107" y="160"/>
                    <a:pt x="107" y="160"/>
                  </a:cubicBezTo>
                  <a:cubicBezTo>
                    <a:pt x="105" y="159"/>
                    <a:pt x="105" y="159"/>
                    <a:pt x="105" y="159"/>
                  </a:cubicBezTo>
                  <a:cubicBezTo>
                    <a:pt x="103" y="164"/>
                    <a:pt x="103" y="164"/>
                    <a:pt x="103" y="164"/>
                  </a:cubicBezTo>
                  <a:cubicBezTo>
                    <a:pt x="103" y="164"/>
                    <a:pt x="100" y="165"/>
                    <a:pt x="100" y="166"/>
                  </a:cubicBezTo>
                  <a:cubicBezTo>
                    <a:pt x="99" y="167"/>
                    <a:pt x="94" y="167"/>
                    <a:pt x="94" y="167"/>
                  </a:cubicBezTo>
                  <a:cubicBezTo>
                    <a:pt x="90" y="167"/>
                    <a:pt x="90" y="167"/>
                    <a:pt x="90" y="167"/>
                  </a:cubicBezTo>
                  <a:cubicBezTo>
                    <a:pt x="83" y="169"/>
                    <a:pt x="83" y="169"/>
                    <a:pt x="83" y="169"/>
                  </a:cubicBezTo>
                  <a:cubicBezTo>
                    <a:pt x="83" y="169"/>
                    <a:pt x="81" y="170"/>
                    <a:pt x="80" y="170"/>
                  </a:cubicBezTo>
                  <a:cubicBezTo>
                    <a:pt x="79" y="170"/>
                    <a:pt x="74" y="169"/>
                    <a:pt x="74" y="169"/>
                  </a:cubicBezTo>
                  <a:cubicBezTo>
                    <a:pt x="71" y="170"/>
                    <a:pt x="71" y="170"/>
                    <a:pt x="71" y="170"/>
                  </a:cubicBezTo>
                  <a:cubicBezTo>
                    <a:pt x="64" y="168"/>
                    <a:pt x="64" y="168"/>
                    <a:pt x="64" y="168"/>
                  </a:cubicBezTo>
                  <a:cubicBezTo>
                    <a:pt x="62" y="165"/>
                    <a:pt x="62" y="165"/>
                    <a:pt x="62" y="165"/>
                  </a:cubicBezTo>
                  <a:cubicBezTo>
                    <a:pt x="56" y="164"/>
                    <a:pt x="56" y="164"/>
                    <a:pt x="56" y="164"/>
                  </a:cubicBezTo>
                  <a:cubicBezTo>
                    <a:pt x="55" y="162"/>
                    <a:pt x="55" y="162"/>
                    <a:pt x="55" y="162"/>
                  </a:cubicBezTo>
                  <a:cubicBezTo>
                    <a:pt x="51" y="162"/>
                    <a:pt x="51" y="162"/>
                    <a:pt x="51" y="162"/>
                  </a:cubicBezTo>
                  <a:cubicBezTo>
                    <a:pt x="47" y="158"/>
                    <a:pt x="47" y="158"/>
                    <a:pt x="47" y="158"/>
                  </a:cubicBezTo>
                  <a:cubicBezTo>
                    <a:pt x="42" y="152"/>
                    <a:pt x="42" y="152"/>
                    <a:pt x="42" y="152"/>
                  </a:cubicBezTo>
                  <a:cubicBezTo>
                    <a:pt x="32" y="149"/>
                    <a:pt x="32" y="149"/>
                    <a:pt x="32" y="149"/>
                  </a:cubicBezTo>
                  <a:cubicBezTo>
                    <a:pt x="29" y="145"/>
                    <a:pt x="29" y="145"/>
                    <a:pt x="29" y="145"/>
                  </a:cubicBezTo>
                  <a:cubicBezTo>
                    <a:pt x="26" y="143"/>
                    <a:pt x="26" y="143"/>
                    <a:pt x="26" y="143"/>
                  </a:cubicBezTo>
                  <a:cubicBezTo>
                    <a:pt x="22" y="140"/>
                    <a:pt x="22" y="140"/>
                    <a:pt x="22" y="140"/>
                  </a:cubicBezTo>
                  <a:cubicBezTo>
                    <a:pt x="18" y="137"/>
                    <a:pt x="18" y="137"/>
                    <a:pt x="18" y="137"/>
                  </a:cubicBezTo>
                  <a:cubicBezTo>
                    <a:pt x="16" y="135"/>
                    <a:pt x="16" y="135"/>
                    <a:pt x="16" y="135"/>
                  </a:cubicBezTo>
                  <a:cubicBezTo>
                    <a:pt x="10" y="127"/>
                    <a:pt x="10" y="127"/>
                    <a:pt x="10" y="127"/>
                  </a:cubicBezTo>
                  <a:cubicBezTo>
                    <a:pt x="10" y="125"/>
                    <a:pt x="10" y="125"/>
                    <a:pt x="10" y="125"/>
                  </a:cubicBezTo>
                  <a:cubicBezTo>
                    <a:pt x="7" y="121"/>
                    <a:pt x="7" y="121"/>
                    <a:pt x="7" y="121"/>
                  </a:cubicBezTo>
                  <a:cubicBezTo>
                    <a:pt x="6" y="117"/>
                    <a:pt x="6" y="117"/>
                    <a:pt x="6" y="117"/>
                  </a:cubicBezTo>
                  <a:cubicBezTo>
                    <a:pt x="4" y="115"/>
                    <a:pt x="4" y="115"/>
                    <a:pt x="4" y="115"/>
                  </a:cubicBezTo>
                  <a:cubicBezTo>
                    <a:pt x="0" y="117"/>
                    <a:pt x="0" y="117"/>
                    <a:pt x="0" y="117"/>
                  </a:cubicBezTo>
                  <a:cubicBezTo>
                    <a:pt x="0" y="117"/>
                    <a:pt x="0" y="117"/>
                    <a:pt x="0" y="117"/>
                  </a:cubicBezTo>
                  <a:cubicBezTo>
                    <a:pt x="0" y="116"/>
                    <a:pt x="0" y="116"/>
                    <a:pt x="0" y="116"/>
                  </a:cubicBezTo>
                  <a:cubicBezTo>
                    <a:pt x="3" y="109"/>
                    <a:pt x="3" y="109"/>
                    <a:pt x="3" y="109"/>
                  </a:cubicBezTo>
                  <a:cubicBezTo>
                    <a:pt x="6" y="108"/>
                    <a:pt x="6" y="108"/>
                    <a:pt x="6" y="108"/>
                  </a:cubicBezTo>
                  <a:cubicBezTo>
                    <a:pt x="9" y="103"/>
                    <a:pt x="9" y="103"/>
                    <a:pt x="9" y="103"/>
                  </a:cubicBezTo>
                  <a:cubicBezTo>
                    <a:pt x="8" y="97"/>
                    <a:pt x="8" y="97"/>
                    <a:pt x="8" y="97"/>
                  </a:cubicBezTo>
                  <a:cubicBezTo>
                    <a:pt x="8" y="95"/>
                    <a:pt x="8" y="95"/>
                    <a:pt x="8" y="95"/>
                  </a:cubicBezTo>
                  <a:cubicBezTo>
                    <a:pt x="5" y="89"/>
                    <a:pt x="5" y="89"/>
                    <a:pt x="5" y="89"/>
                  </a:cubicBezTo>
                  <a:cubicBezTo>
                    <a:pt x="5" y="89"/>
                    <a:pt x="6" y="88"/>
                    <a:pt x="7" y="88"/>
                  </a:cubicBezTo>
                  <a:cubicBezTo>
                    <a:pt x="8" y="88"/>
                    <a:pt x="11" y="86"/>
                    <a:pt x="11" y="86"/>
                  </a:cubicBezTo>
                  <a:cubicBezTo>
                    <a:pt x="17" y="82"/>
                    <a:pt x="17" y="82"/>
                    <a:pt x="17" y="82"/>
                  </a:cubicBezTo>
                  <a:cubicBezTo>
                    <a:pt x="12" y="74"/>
                    <a:pt x="12" y="74"/>
                    <a:pt x="12" y="74"/>
                  </a:cubicBezTo>
                  <a:cubicBezTo>
                    <a:pt x="10" y="74"/>
                    <a:pt x="10" y="74"/>
                    <a:pt x="10" y="74"/>
                  </a:cubicBezTo>
                  <a:cubicBezTo>
                    <a:pt x="4" y="72"/>
                    <a:pt x="4" y="72"/>
                    <a:pt x="4" y="72"/>
                  </a:cubicBezTo>
                  <a:cubicBezTo>
                    <a:pt x="8" y="69"/>
                    <a:pt x="8" y="69"/>
                    <a:pt x="8" y="69"/>
                  </a:cubicBezTo>
                  <a:cubicBezTo>
                    <a:pt x="10" y="67"/>
                    <a:pt x="10" y="67"/>
                    <a:pt x="10" y="67"/>
                  </a:cubicBezTo>
                  <a:cubicBezTo>
                    <a:pt x="18" y="70"/>
                    <a:pt x="18" y="70"/>
                    <a:pt x="18" y="70"/>
                  </a:cubicBezTo>
                  <a:cubicBezTo>
                    <a:pt x="18" y="70"/>
                    <a:pt x="21" y="71"/>
                    <a:pt x="20" y="70"/>
                  </a:cubicBezTo>
                  <a:cubicBezTo>
                    <a:pt x="20" y="67"/>
                    <a:pt x="21" y="69"/>
                    <a:pt x="21" y="69"/>
                  </a:cubicBezTo>
                  <a:cubicBezTo>
                    <a:pt x="22" y="71"/>
                    <a:pt x="25" y="69"/>
                    <a:pt x="27" y="69"/>
                  </a:cubicBezTo>
                  <a:cubicBezTo>
                    <a:pt x="30" y="68"/>
                    <a:pt x="28" y="66"/>
                    <a:pt x="27" y="64"/>
                  </a:cubicBezTo>
                  <a:cubicBezTo>
                    <a:pt x="27" y="63"/>
                    <a:pt x="27" y="62"/>
                    <a:pt x="28" y="61"/>
                  </a:cubicBezTo>
                  <a:close/>
                </a:path>
              </a:pathLst>
            </a:custGeom>
            <a:grpFill/>
            <a:ln w="38100" cap="rnd" cmpd="sng">
              <a:solidFill>
                <a:schemeClr val="bg1"/>
              </a:solidFill>
              <a:prstDash val="solid"/>
              <a:round/>
            </a:ln>
          </p:spPr>
          <p:txBody>
            <a:bodyPr vert="horz" wrap="square" lIns="91440" tIns="45720" rIns="91440" bIns="45720" numCol="1" anchor="t" anchorCtr="0" compatLnSpc="1"/>
            <a:lstStyle/>
            <a:p>
              <a:endParaRPr lang="en-US" dirty="0">
                <a:latin typeface="Calibri Light" panose="020F0302020204030204"/>
              </a:endParaRPr>
            </a:p>
          </p:txBody>
        </p:sp>
        <p:sp>
          <p:nvSpPr>
            <p:cNvPr id="118" name="Freeform 7"/>
            <p:cNvSpPr/>
            <p:nvPr/>
          </p:nvSpPr>
          <p:spPr bwMode="auto">
            <a:xfrm>
              <a:off x="5991266" y="1973645"/>
              <a:ext cx="656360" cy="596634"/>
            </a:xfrm>
            <a:custGeom>
              <a:avLst/>
              <a:gdLst>
                <a:gd name="T0" fmla="*/ 83 w 288"/>
                <a:gd name="T1" fmla="*/ 55 h 270"/>
                <a:gd name="T2" fmla="*/ 75 w 288"/>
                <a:gd name="T3" fmla="*/ 45 h 270"/>
                <a:gd name="T4" fmla="*/ 82 w 288"/>
                <a:gd name="T5" fmla="*/ 27 h 270"/>
                <a:gd name="T6" fmla="*/ 101 w 288"/>
                <a:gd name="T7" fmla="*/ 24 h 270"/>
                <a:gd name="T8" fmla="*/ 107 w 288"/>
                <a:gd name="T9" fmla="*/ 4 h 270"/>
                <a:gd name="T10" fmla="*/ 121 w 288"/>
                <a:gd name="T11" fmla="*/ 2 h 270"/>
                <a:gd name="T12" fmla="*/ 136 w 288"/>
                <a:gd name="T13" fmla="*/ 5 h 270"/>
                <a:gd name="T14" fmla="*/ 153 w 288"/>
                <a:gd name="T15" fmla="*/ 7 h 270"/>
                <a:gd name="T16" fmla="*/ 166 w 288"/>
                <a:gd name="T17" fmla="*/ 4 h 270"/>
                <a:gd name="T18" fmla="*/ 189 w 288"/>
                <a:gd name="T19" fmla="*/ 5 h 270"/>
                <a:gd name="T20" fmla="*/ 200 w 288"/>
                <a:gd name="T21" fmla="*/ 6 h 270"/>
                <a:gd name="T22" fmla="*/ 202 w 288"/>
                <a:gd name="T23" fmla="*/ 24 h 270"/>
                <a:gd name="T24" fmla="*/ 210 w 288"/>
                <a:gd name="T25" fmla="*/ 39 h 270"/>
                <a:gd name="T26" fmla="*/ 222 w 288"/>
                <a:gd name="T27" fmla="*/ 53 h 270"/>
                <a:gd name="T28" fmla="*/ 228 w 288"/>
                <a:gd name="T29" fmla="*/ 65 h 270"/>
                <a:gd name="T30" fmla="*/ 251 w 288"/>
                <a:gd name="T31" fmla="*/ 80 h 270"/>
                <a:gd name="T32" fmla="*/ 263 w 288"/>
                <a:gd name="T33" fmla="*/ 85 h 270"/>
                <a:gd name="T34" fmla="*/ 275 w 288"/>
                <a:gd name="T35" fmla="*/ 92 h 270"/>
                <a:gd name="T36" fmla="*/ 288 w 288"/>
                <a:gd name="T37" fmla="*/ 104 h 270"/>
                <a:gd name="T38" fmla="*/ 274 w 288"/>
                <a:gd name="T39" fmla="*/ 121 h 270"/>
                <a:gd name="T40" fmla="*/ 252 w 288"/>
                <a:gd name="T41" fmla="*/ 124 h 270"/>
                <a:gd name="T42" fmla="*/ 259 w 288"/>
                <a:gd name="T43" fmla="*/ 138 h 270"/>
                <a:gd name="T44" fmla="*/ 264 w 288"/>
                <a:gd name="T45" fmla="*/ 151 h 270"/>
                <a:gd name="T46" fmla="*/ 271 w 288"/>
                <a:gd name="T47" fmla="*/ 164 h 270"/>
                <a:gd name="T48" fmla="*/ 276 w 288"/>
                <a:gd name="T49" fmla="*/ 170 h 270"/>
                <a:gd name="T50" fmla="*/ 269 w 288"/>
                <a:gd name="T51" fmla="*/ 182 h 270"/>
                <a:gd name="T52" fmla="*/ 249 w 288"/>
                <a:gd name="T53" fmla="*/ 211 h 270"/>
                <a:gd name="T54" fmla="*/ 260 w 288"/>
                <a:gd name="T55" fmla="*/ 230 h 270"/>
                <a:gd name="T56" fmla="*/ 240 w 288"/>
                <a:gd name="T57" fmla="*/ 225 h 270"/>
                <a:gd name="T58" fmla="*/ 222 w 288"/>
                <a:gd name="T59" fmla="*/ 234 h 270"/>
                <a:gd name="T60" fmla="*/ 207 w 288"/>
                <a:gd name="T61" fmla="*/ 228 h 270"/>
                <a:gd name="T62" fmla="*/ 188 w 288"/>
                <a:gd name="T63" fmla="*/ 235 h 270"/>
                <a:gd name="T64" fmla="*/ 171 w 288"/>
                <a:gd name="T65" fmla="*/ 242 h 270"/>
                <a:gd name="T66" fmla="*/ 154 w 288"/>
                <a:gd name="T67" fmla="*/ 242 h 270"/>
                <a:gd name="T68" fmla="*/ 129 w 288"/>
                <a:gd name="T69" fmla="*/ 240 h 270"/>
                <a:gd name="T70" fmla="*/ 87 w 288"/>
                <a:gd name="T71" fmla="*/ 242 h 270"/>
                <a:gd name="T72" fmla="*/ 56 w 288"/>
                <a:gd name="T73" fmla="*/ 249 h 270"/>
                <a:gd name="T74" fmla="*/ 51 w 288"/>
                <a:gd name="T75" fmla="*/ 253 h 270"/>
                <a:gd name="T76" fmla="*/ 44 w 288"/>
                <a:gd name="T77" fmla="*/ 266 h 270"/>
                <a:gd name="T78" fmla="*/ 27 w 288"/>
                <a:gd name="T79" fmla="*/ 270 h 270"/>
                <a:gd name="T80" fmla="*/ 25 w 288"/>
                <a:gd name="T81" fmla="*/ 249 h 270"/>
                <a:gd name="T82" fmla="*/ 8 w 288"/>
                <a:gd name="T83" fmla="*/ 237 h 270"/>
                <a:gd name="T84" fmla="*/ 21 w 288"/>
                <a:gd name="T85" fmla="*/ 216 h 270"/>
                <a:gd name="T86" fmla="*/ 22 w 288"/>
                <a:gd name="T87" fmla="*/ 194 h 270"/>
                <a:gd name="T88" fmla="*/ 13 w 288"/>
                <a:gd name="T89" fmla="*/ 175 h 270"/>
                <a:gd name="T90" fmla="*/ 9 w 288"/>
                <a:gd name="T91" fmla="*/ 145 h 270"/>
                <a:gd name="T92" fmla="*/ 36 w 288"/>
                <a:gd name="T93" fmla="*/ 136 h 270"/>
                <a:gd name="T94" fmla="*/ 47 w 288"/>
                <a:gd name="T95" fmla="*/ 127 h 270"/>
                <a:gd name="T96" fmla="*/ 59 w 288"/>
                <a:gd name="T97" fmla="*/ 116 h 270"/>
                <a:gd name="T98" fmla="*/ 67 w 288"/>
                <a:gd name="T99" fmla="*/ 115 h 270"/>
                <a:gd name="T100" fmla="*/ 61 w 288"/>
                <a:gd name="T101" fmla="*/ 103 h 270"/>
                <a:gd name="T102" fmla="*/ 60 w 288"/>
                <a:gd name="T103" fmla="*/ 82 h 270"/>
                <a:gd name="T104" fmla="*/ 73 w 288"/>
                <a:gd name="T105" fmla="*/ 65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88" h="270">
                  <a:moveTo>
                    <a:pt x="81" y="66"/>
                  </a:moveTo>
                  <a:cubicBezTo>
                    <a:pt x="80" y="61"/>
                    <a:pt x="80" y="61"/>
                    <a:pt x="80" y="61"/>
                  </a:cubicBezTo>
                  <a:cubicBezTo>
                    <a:pt x="84" y="59"/>
                    <a:pt x="84" y="59"/>
                    <a:pt x="84" y="59"/>
                  </a:cubicBezTo>
                  <a:cubicBezTo>
                    <a:pt x="83" y="55"/>
                    <a:pt x="83" y="55"/>
                    <a:pt x="83" y="55"/>
                  </a:cubicBezTo>
                  <a:cubicBezTo>
                    <a:pt x="76" y="56"/>
                    <a:pt x="76" y="56"/>
                    <a:pt x="76" y="56"/>
                  </a:cubicBezTo>
                  <a:cubicBezTo>
                    <a:pt x="73" y="55"/>
                    <a:pt x="73" y="55"/>
                    <a:pt x="73" y="55"/>
                  </a:cubicBezTo>
                  <a:cubicBezTo>
                    <a:pt x="73" y="50"/>
                    <a:pt x="73" y="50"/>
                    <a:pt x="73" y="50"/>
                  </a:cubicBezTo>
                  <a:cubicBezTo>
                    <a:pt x="75" y="45"/>
                    <a:pt x="75" y="45"/>
                    <a:pt x="75" y="45"/>
                  </a:cubicBezTo>
                  <a:cubicBezTo>
                    <a:pt x="74" y="36"/>
                    <a:pt x="74" y="36"/>
                    <a:pt x="74" y="36"/>
                  </a:cubicBezTo>
                  <a:cubicBezTo>
                    <a:pt x="74" y="36"/>
                    <a:pt x="72" y="36"/>
                    <a:pt x="75" y="34"/>
                  </a:cubicBezTo>
                  <a:cubicBezTo>
                    <a:pt x="79" y="33"/>
                    <a:pt x="81" y="33"/>
                    <a:pt x="81" y="33"/>
                  </a:cubicBezTo>
                  <a:cubicBezTo>
                    <a:pt x="82" y="27"/>
                    <a:pt x="82" y="27"/>
                    <a:pt x="82" y="27"/>
                  </a:cubicBezTo>
                  <a:cubicBezTo>
                    <a:pt x="85" y="24"/>
                    <a:pt x="85" y="24"/>
                    <a:pt x="85" y="24"/>
                  </a:cubicBezTo>
                  <a:cubicBezTo>
                    <a:pt x="85" y="24"/>
                    <a:pt x="84" y="24"/>
                    <a:pt x="88" y="24"/>
                  </a:cubicBezTo>
                  <a:cubicBezTo>
                    <a:pt x="92" y="24"/>
                    <a:pt x="93" y="24"/>
                    <a:pt x="93" y="24"/>
                  </a:cubicBezTo>
                  <a:cubicBezTo>
                    <a:pt x="101" y="24"/>
                    <a:pt x="101" y="24"/>
                    <a:pt x="101" y="24"/>
                  </a:cubicBezTo>
                  <a:cubicBezTo>
                    <a:pt x="103" y="21"/>
                    <a:pt x="103" y="21"/>
                    <a:pt x="103" y="21"/>
                  </a:cubicBezTo>
                  <a:cubicBezTo>
                    <a:pt x="101" y="16"/>
                    <a:pt x="101" y="16"/>
                    <a:pt x="101" y="16"/>
                  </a:cubicBezTo>
                  <a:cubicBezTo>
                    <a:pt x="106" y="11"/>
                    <a:pt x="106" y="11"/>
                    <a:pt x="106" y="11"/>
                  </a:cubicBezTo>
                  <a:cubicBezTo>
                    <a:pt x="107" y="4"/>
                    <a:pt x="107" y="4"/>
                    <a:pt x="107" y="4"/>
                  </a:cubicBezTo>
                  <a:cubicBezTo>
                    <a:pt x="112" y="1"/>
                    <a:pt x="112" y="1"/>
                    <a:pt x="112" y="1"/>
                  </a:cubicBezTo>
                  <a:cubicBezTo>
                    <a:pt x="112" y="1"/>
                    <a:pt x="115" y="4"/>
                    <a:pt x="116" y="4"/>
                  </a:cubicBezTo>
                  <a:cubicBezTo>
                    <a:pt x="117" y="4"/>
                    <a:pt x="118" y="5"/>
                    <a:pt x="119" y="4"/>
                  </a:cubicBezTo>
                  <a:cubicBezTo>
                    <a:pt x="120" y="4"/>
                    <a:pt x="121" y="2"/>
                    <a:pt x="121" y="2"/>
                  </a:cubicBezTo>
                  <a:cubicBezTo>
                    <a:pt x="126" y="0"/>
                    <a:pt x="126" y="0"/>
                    <a:pt x="126" y="0"/>
                  </a:cubicBezTo>
                  <a:cubicBezTo>
                    <a:pt x="129" y="1"/>
                    <a:pt x="129" y="1"/>
                    <a:pt x="129" y="1"/>
                  </a:cubicBezTo>
                  <a:cubicBezTo>
                    <a:pt x="131" y="5"/>
                    <a:pt x="131" y="5"/>
                    <a:pt x="131" y="5"/>
                  </a:cubicBezTo>
                  <a:cubicBezTo>
                    <a:pt x="136" y="5"/>
                    <a:pt x="136" y="5"/>
                    <a:pt x="136" y="5"/>
                  </a:cubicBezTo>
                  <a:cubicBezTo>
                    <a:pt x="137" y="3"/>
                    <a:pt x="137" y="3"/>
                    <a:pt x="137" y="3"/>
                  </a:cubicBezTo>
                  <a:cubicBezTo>
                    <a:pt x="144" y="1"/>
                    <a:pt x="144" y="1"/>
                    <a:pt x="144" y="1"/>
                  </a:cubicBezTo>
                  <a:cubicBezTo>
                    <a:pt x="152" y="1"/>
                    <a:pt x="152" y="1"/>
                    <a:pt x="152" y="1"/>
                  </a:cubicBezTo>
                  <a:cubicBezTo>
                    <a:pt x="153" y="7"/>
                    <a:pt x="153" y="7"/>
                    <a:pt x="153" y="7"/>
                  </a:cubicBezTo>
                  <a:cubicBezTo>
                    <a:pt x="153" y="10"/>
                    <a:pt x="153" y="10"/>
                    <a:pt x="153" y="10"/>
                  </a:cubicBezTo>
                  <a:cubicBezTo>
                    <a:pt x="153" y="10"/>
                    <a:pt x="155" y="13"/>
                    <a:pt x="157" y="12"/>
                  </a:cubicBezTo>
                  <a:cubicBezTo>
                    <a:pt x="158" y="12"/>
                    <a:pt x="162" y="11"/>
                    <a:pt x="163" y="9"/>
                  </a:cubicBezTo>
                  <a:cubicBezTo>
                    <a:pt x="163" y="7"/>
                    <a:pt x="164" y="5"/>
                    <a:pt x="166" y="4"/>
                  </a:cubicBezTo>
                  <a:cubicBezTo>
                    <a:pt x="168" y="4"/>
                    <a:pt x="167" y="3"/>
                    <a:pt x="170" y="2"/>
                  </a:cubicBezTo>
                  <a:cubicBezTo>
                    <a:pt x="174" y="1"/>
                    <a:pt x="177" y="0"/>
                    <a:pt x="177" y="0"/>
                  </a:cubicBezTo>
                  <a:cubicBezTo>
                    <a:pt x="186" y="2"/>
                    <a:pt x="186" y="2"/>
                    <a:pt x="186" y="2"/>
                  </a:cubicBezTo>
                  <a:cubicBezTo>
                    <a:pt x="189" y="5"/>
                    <a:pt x="189" y="5"/>
                    <a:pt x="189" y="5"/>
                  </a:cubicBezTo>
                  <a:cubicBezTo>
                    <a:pt x="192" y="7"/>
                    <a:pt x="192" y="7"/>
                    <a:pt x="192" y="7"/>
                  </a:cubicBezTo>
                  <a:cubicBezTo>
                    <a:pt x="195" y="6"/>
                    <a:pt x="195" y="6"/>
                    <a:pt x="195" y="6"/>
                  </a:cubicBezTo>
                  <a:cubicBezTo>
                    <a:pt x="196" y="8"/>
                    <a:pt x="196" y="8"/>
                    <a:pt x="196" y="8"/>
                  </a:cubicBezTo>
                  <a:cubicBezTo>
                    <a:pt x="200" y="6"/>
                    <a:pt x="200" y="6"/>
                    <a:pt x="200" y="6"/>
                  </a:cubicBezTo>
                  <a:cubicBezTo>
                    <a:pt x="202" y="10"/>
                    <a:pt x="202" y="10"/>
                    <a:pt x="202" y="10"/>
                  </a:cubicBezTo>
                  <a:cubicBezTo>
                    <a:pt x="202" y="18"/>
                    <a:pt x="202" y="18"/>
                    <a:pt x="202" y="18"/>
                  </a:cubicBezTo>
                  <a:cubicBezTo>
                    <a:pt x="202" y="21"/>
                    <a:pt x="202" y="21"/>
                    <a:pt x="202" y="21"/>
                  </a:cubicBezTo>
                  <a:cubicBezTo>
                    <a:pt x="202" y="24"/>
                    <a:pt x="202" y="24"/>
                    <a:pt x="202" y="24"/>
                  </a:cubicBezTo>
                  <a:cubicBezTo>
                    <a:pt x="208" y="28"/>
                    <a:pt x="208" y="28"/>
                    <a:pt x="208" y="28"/>
                  </a:cubicBezTo>
                  <a:cubicBezTo>
                    <a:pt x="211" y="31"/>
                    <a:pt x="211" y="31"/>
                    <a:pt x="211" y="31"/>
                  </a:cubicBezTo>
                  <a:cubicBezTo>
                    <a:pt x="210" y="36"/>
                    <a:pt x="210" y="36"/>
                    <a:pt x="210" y="36"/>
                  </a:cubicBezTo>
                  <a:cubicBezTo>
                    <a:pt x="210" y="39"/>
                    <a:pt x="210" y="39"/>
                    <a:pt x="210" y="39"/>
                  </a:cubicBezTo>
                  <a:cubicBezTo>
                    <a:pt x="207" y="47"/>
                    <a:pt x="207" y="47"/>
                    <a:pt x="207" y="47"/>
                  </a:cubicBezTo>
                  <a:cubicBezTo>
                    <a:pt x="214" y="49"/>
                    <a:pt x="214" y="49"/>
                    <a:pt x="214" y="49"/>
                  </a:cubicBezTo>
                  <a:cubicBezTo>
                    <a:pt x="218" y="53"/>
                    <a:pt x="218" y="53"/>
                    <a:pt x="218" y="53"/>
                  </a:cubicBezTo>
                  <a:cubicBezTo>
                    <a:pt x="222" y="53"/>
                    <a:pt x="222" y="53"/>
                    <a:pt x="222" y="53"/>
                  </a:cubicBezTo>
                  <a:cubicBezTo>
                    <a:pt x="222" y="58"/>
                    <a:pt x="222" y="58"/>
                    <a:pt x="222" y="58"/>
                  </a:cubicBezTo>
                  <a:cubicBezTo>
                    <a:pt x="222" y="58"/>
                    <a:pt x="220" y="61"/>
                    <a:pt x="223" y="61"/>
                  </a:cubicBezTo>
                  <a:cubicBezTo>
                    <a:pt x="226" y="62"/>
                    <a:pt x="227" y="62"/>
                    <a:pt x="227" y="62"/>
                  </a:cubicBezTo>
                  <a:cubicBezTo>
                    <a:pt x="228" y="65"/>
                    <a:pt x="228" y="65"/>
                    <a:pt x="228" y="65"/>
                  </a:cubicBezTo>
                  <a:cubicBezTo>
                    <a:pt x="233" y="72"/>
                    <a:pt x="233" y="72"/>
                    <a:pt x="233" y="72"/>
                  </a:cubicBezTo>
                  <a:cubicBezTo>
                    <a:pt x="244" y="74"/>
                    <a:pt x="244" y="74"/>
                    <a:pt x="244" y="74"/>
                  </a:cubicBezTo>
                  <a:cubicBezTo>
                    <a:pt x="249" y="76"/>
                    <a:pt x="249" y="76"/>
                    <a:pt x="249" y="76"/>
                  </a:cubicBezTo>
                  <a:cubicBezTo>
                    <a:pt x="251" y="80"/>
                    <a:pt x="251" y="80"/>
                    <a:pt x="251" y="80"/>
                  </a:cubicBezTo>
                  <a:cubicBezTo>
                    <a:pt x="252" y="89"/>
                    <a:pt x="252" y="89"/>
                    <a:pt x="252" y="89"/>
                  </a:cubicBezTo>
                  <a:cubicBezTo>
                    <a:pt x="257" y="89"/>
                    <a:pt x="257" y="89"/>
                    <a:pt x="257" y="89"/>
                  </a:cubicBezTo>
                  <a:cubicBezTo>
                    <a:pt x="260" y="86"/>
                    <a:pt x="260" y="86"/>
                    <a:pt x="260" y="86"/>
                  </a:cubicBezTo>
                  <a:cubicBezTo>
                    <a:pt x="263" y="85"/>
                    <a:pt x="263" y="85"/>
                    <a:pt x="263" y="85"/>
                  </a:cubicBezTo>
                  <a:cubicBezTo>
                    <a:pt x="267" y="86"/>
                    <a:pt x="267" y="86"/>
                    <a:pt x="267" y="86"/>
                  </a:cubicBezTo>
                  <a:cubicBezTo>
                    <a:pt x="272" y="87"/>
                    <a:pt x="272" y="87"/>
                    <a:pt x="272" y="87"/>
                  </a:cubicBezTo>
                  <a:cubicBezTo>
                    <a:pt x="277" y="87"/>
                    <a:pt x="277" y="87"/>
                    <a:pt x="277" y="87"/>
                  </a:cubicBezTo>
                  <a:cubicBezTo>
                    <a:pt x="275" y="92"/>
                    <a:pt x="275" y="92"/>
                    <a:pt x="275" y="92"/>
                  </a:cubicBezTo>
                  <a:cubicBezTo>
                    <a:pt x="279" y="95"/>
                    <a:pt x="279" y="95"/>
                    <a:pt x="279" y="95"/>
                  </a:cubicBezTo>
                  <a:cubicBezTo>
                    <a:pt x="283" y="96"/>
                    <a:pt x="283" y="96"/>
                    <a:pt x="283" y="96"/>
                  </a:cubicBezTo>
                  <a:cubicBezTo>
                    <a:pt x="288" y="98"/>
                    <a:pt x="288" y="98"/>
                    <a:pt x="288" y="98"/>
                  </a:cubicBezTo>
                  <a:cubicBezTo>
                    <a:pt x="288" y="104"/>
                    <a:pt x="288" y="104"/>
                    <a:pt x="288" y="104"/>
                  </a:cubicBezTo>
                  <a:cubicBezTo>
                    <a:pt x="286" y="107"/>
                    <a:pt x="286" y="107"/>
                    <a:pt x="286" y="107"/>
                  </a:cubicBezTo>
                  <a:cubicBezTo>
                    <a:pt x="282" y="108"/>
                    <a:pt x="282" y="108"/>
                    <a:pt x="282" y="108"/>
                  </a:cubicBezTo>
                  <a:cubicBezTo>
                    <a:pt x="282" y="108"/>
                    <a:pt x="284" y="113"/>
                    <a:pt x="282" y="114"/>
                  </a:cubicBezTo>
                  <a:cubicBezTo>
                    <a:pt x="281" y="115"/>
                    <a:pt x="274" y="121"/>
                    <a:pt x="274" y="121"/>
                  </a:cubicBezTo>
                  <a:cubicBezTo>
                    <a:pt x="267" y="123"/>
                    <a:pt x="267" y="123"/>
                    <a:pt x="267" y="123"/>
                  </a:cubicBezTo>
                  <a:cubicBezTo>
                    <a:pt x="261" y="121"/>
                    <a:pt x="261" y="121"/>
                    <a:pt x="261" y="121"/>
                  </a:cubicBezTo>
                  <a:cubicBezTo>
                    <a:pt x="261" y="121"/>
                    <a:pt x="260" y="120"/>
                    <a:pt x="256" y="121"/>
                  </a:cubicBezTo>
                  <a:cubicBezTo>
                    <a:pt x="252" y="123"/>
                    <a:pt x="252" y="124"/>
                    <a:pt x="252" y="124"/>
                  </a:cubicBezTo>
                  <a:cubicBezTo>
                    <a:pt x="250" y="131"/>
                    <a:pt x="250" y="131"/>
                    <a:pt x="250" y="131"/>
                  </a:cubicBezTo>
                  <a:cubicBezTo>
                    <a:pt x="250" y="134"/>
                    <a:pt x="250" y="134"/>
                    <a:pt x="250" y="134"/>
                  </a:cubicBezTo>
                  <a:cubicBezTo>
                    <a:pt x="254" y="137"/>
                    <a:pt x="254" y="137"/>
                    <a:pt x="254" y="137"/>
                  </a:cubicBezTo>
                  <a:cubicBezTo>
                    <a:pt x="259" y="138"/>
                    <a:pt x="259" y="138"/>
                    <a:pt x="259" y="138"/>
                  </a:cubicBezTo>
                  <a:cubicBezTo>
                    <a:pt x="262" y="142"/>
                    <a:pt x="262" y="142"/>
                    <a:pt x="262" y="142"/>
                  </a:cubicBezTo>
                  <a:cubicBezTo>
                    <a:pt x="264" y="145"/>
                    <a:pt x="264" y="145"/>
                    <a:pt x="264" y="145"/>
                  </a:cubicBezTo>
                  <a:cubicBezTo>
                    <a:pt x="262" y="149"/>
                    <a:pt x="262" y="149"/>
                    <a:pt x="262" y="149"/>
                  </a:cubicBezTo>
                  <a:cubicBezTo>
                    <a:pt x="264" y="151"/>
                    <a:pt x="264" y="151"/>
                    <a:pt x="264" y="151"/>
                  </a:cubicBezTo>
                  <a:cubicBezTo>
                    <a:pt x="268" y="153"/>
                    <a:pt x="268" y="153"/>
                    <a:pt x="268" y="153"/>
                  </a:cubicBezTo>
                  <a:cubicBezTo>
                    <a:pt x="266" y="155"/>
                    <a:pt x="266" y="155"/>
                    <a:pt x="266" y="155"/>
                  </a:cubicBezTo>
                  <a:cubicBezTo>
                    <a:pt x="269" y="161"/>
                    <a:pt x="269" y="161"/>
                    <a:pt x="269" y="161"/>
                  </a:cubicBezTo>
                  <a:cubicBezTo>
                    <a:pt x="271" y="164"/>
                    <a:pt x="271" y="164"/>
                    <a:pt x="271" y="164"/>
                  </a:cubicBezTo>
                  <a:cubicBezTo>
                    <a:pt x="269" y="166"/>
                    <a:pt x="269" y="166"/>
                    <a:pt x="269" y="166"/>
                  </a:cubicBezTo>
                  <a:cubicBezTo>
                    <a:pt x="272" y="167"/>
                    <a:pt x="272" y="167"/>
                    <a:pt x="272" y="167"/>
                  </a:cubicBezTo>
                  <a:cubicBezTo>
                    <a:pt x="276" y="167"/>
                    <a:pt x="276" y="167"/>
                    <a:pt x="276" y="167"/>
                  </a:cubicBezTo>
                  <a:cubicBezTo>
                    <a:pt x="276" y="170"/>
                    <a:pt x="276" y="170"/>
                    <a:pt x="276" y="170"/>
                  </a:cubicBezTo>
                  <a:cubicBezTo>
                    <a:pt x="283" y="174"/>
                    <a:pt x="283" y="174"/>
                    <a:pt x="283" y="174"/>
                  </a:cubicBezTo>
                  <a:cubicBezTo>
                    <a:pt x="281" y="174"/>
                    <a:pt x="281" y="174"/>
                    <a:pt x="281" y="174"/>
                  </a:cubicBezTo>
                  <a:cubicBezTo>
                    <a:pt x="273" y="176"/>
                    <a:pt x="273" y="176"/>
                    <a:pt x="273" y="176"/>
                  </a:cubicBezTo>
                  <a:cubicBezTo>
                    <a:pt x="269" y="182"/>
                    <a:pt x="269" y="182"/>
                    <a:pt x="269" y="182"/>
                  </a:cubicBezTo>
                  <a:cubicBezTo>
                    <a:pt x="257" y="182"/>
                    <a:pt x="257" y="182"/>
                    <a:pt x="257" y="182"/>
                  </a:cubicBezTo>
                  <a:cubicBezTo>
                    <a:pt x="255" y="194"/>
                    <a:pt x="255" y="194"/>
                    <a:pt x="255" y="194"/>
                  </a:cubicBezTo>
                  <a:cubicBezTo>
                    <a:pt x="252" y="202"/>
                    <a:pt x="252" y="202"/>
                    <a:pt x="252" y="202"/>
                  </a:cubicBezTo>
                  <a:cubicBezTo>
                    <a:pt x="249" y="211"/>
                    <a:pt x="249" y="211"/>
                    <a:pt x="249" y="211"/>
                  </a:cubicBezTo>
                  <a:cubicBezTo>
                    <a:pt x="251" y="216"/>
                    <a:pt x="251" y="216"/>
                    <a:pt x="251" y="216"/>
                  </a:cubicBezTo>
                  <a:cubicBezTo>
                    <a:pt x="254" y="223"/>
                    <a:pt x="254" y="223"/>
                    <a:pt x="254" y="223"/>
                  </a:cubicBezTo>
                  <a:cubicBezTo>
                    <a:pt x="260" y="230"/>
                    <a:pt x="260" y="230"/>
                    <a:pt x="260" y="230"/>
                  </a:cubicBezTo>
                  <a:cubicBezTo>
                    <a:pt x="260" y="230"/>
                    <a:pt x="260" y="230"/>
                    <a:pt x="260" y="230"/>
                  </a:cubicBezTo>
                  <a:cubicBezTo>
                    <a:pt x="254" y="232"/>
                    <a:pt x="254" y="232"/>
                    <a:pt x="254" y="232"/>
                  </a:cubicBezTo>
                  <a:cubicBezTo>
                    <a:pt x="250" y="233"/>
                    <a:pt x="250" y="233"/>
                    <a:pt x="250" y="233"/>
                  </a:cubicBezTo>
                  <a:cubicBezTo>
                    <a:pt x="246" y="227"/>
                    <a:pt x="246" y="227"/>
                    <a:pt x="246" y="227"/>
                  </a:cubicBezTo>
                  <a:cubicBezTo>
                    <a:pt x="240" y="225"/>
                    <a:pt x="240" y="225"/>
                    <a:pt x="240" y="225"/>
                  </a:cubicBezTo>
                  <a:cubicBezTo>
                    <a:pt x="233" y="228"/>
                    <a:pt x="233" y="228"/>
                    <a:pt x="233" y="228"/>
                  </a:cubicBezTo>
                  <a:cubicBezTo>
                    <a:pt x="226" y="230"/>
                    <a:pt x="226" y="230"/>
                    <a:pt x="226" y="230"/>
                  </a:cubicBezTo>
                  <a:cubicBezTo>
                    <a:pt x="224" y="230"/>
                    <a:pt x="224" y="230"/>
                    <a:pt x="224" y="230"/>
                  </a:cubicBezTo>
                  <a:cubicBezTo>
                    <a:pt x="222" y="234"/>
                    <a:pt x="222" y="234"/>
                    <a:pt x="222" y="234"/>
                  </a:cubicBezTo>
                  <a:cubicBezTo>
                    <a:pt x="216" y="237"/>
                    <a:pt x="216" y="237"/>
                    <a:pt x="216" y="237"/>
                  </a:cubicBezTo>
                  <a:cubicBezTo>
                    <a:pt x="216" y="237"/>
                    <a:pt x="214" y="235"/>
                    <a:pt x="213" y="234"/>
                  </a:cubicBezTo>
                  <a:cubicBezTo>
                    <a:pt x="212" y="233"/>
                    <a:pt x="209" y="231"/>
                    <a:pt x="209" y="231"/>
                  </a:cubicBezTo>
                  <a:cubicBezTo>
                    <a:pt x="209" y="231"/>
                    <a:pt x="208" y="229"/>
                    <a:pt x="207" y="228"/>
                  </a:cubicBezTo>
                  <a:cubicBezTo>
                    <a:pt x="206" y="228"/>
                    <a:pt x="200" y="232"/>
                    <a:pt x="200" y="232"/>
                  </a:cubicBezTo>
                  <a:cubicBezTo>
                    <a:pt x="200" y="232"/>
                    <a:pt x="195" y="235"/>
                    <a:pt x="195" y="236"/>
                  </a:cubicBezTo>
                  <a:cubicBezTo>
                    <a:pt x="196" y="236"/>
                    <a:pt x="195" y="241"/>
                    <a:pt x="195" y="241"/>
                  </a:cubicBezTo>
                  <a:cubicBezTo>
                    <a:pt x="188" y="235"/>
                    <a:pt x="188" y="235"/>
                    <a:pt x="188" y="235"/>
                  </a:cubicBezTo>
                  <a:cubicBezTo>
                    <a:pt x="183" y="239"/>
                    <a:pt x="183" y="239"/>
                    <a:pt x="183" y="239"/>
                  </a:cubicBezTo>
                  <a:cubicBezTo>
                    <a:pt x="179" y="236"/>
                    <a:pt x="179" y="236"/>
                    <a:pt x="179" y="236"/>
                  </a:cubicBezTo>
                  <a:cubicBezTo>
                    <a:pt x="177" y="235"/>
                    <a:pt x="177" y="235"/>
                    <a:pt x="177" y="235"/>
                  </a:cubicBezTo>
                  <a:cubicBezTo>
                    <a:pt x="171" y="242"/>
                    <a:pt x="171" y="242"/>
                    <a:pt x="171" y="242"/>
                  </a:cubicBezTo>
                  <a:cubicBezTo>
                    <a:pt x="167" y="240"/>
                    <a:pt x="167" y="240"/>
                    <a:pt x="167" y="240"/>
                  </a:cubicBezTo>
                  <a:cubicBezTo>
                    <a:pt x="165" y="247"/>
                    <a:pt x="165" y="247"/>
                    <a:pt x="165" y="247"/>
                  </a:cubicBezTo>
                  <a:cubicBezTo>
                    <a:pt x="160" y="243"/>
                    <a:pt x="160" y="243"/>
                    <a:pt x="160" y="243"/>
                  </a:cubicBezTo>
                  <a:cubicBezTo>
                    <a:pt x="160" y="243"/>
                    <a:pt x="155" y="242"/>
                    <a:pt x="154" y="242"/>
                  </a:cubicBezTo>
                  <a:cubicBezTo>
                    <a:pt x="153" y="242"/>
                    <a:pt x="150" y="246"/>
                    <a:pt x="150" y="246"/>
                  </a:cubicBezTo>
                  <a:cubicBezTo>
                    <a:pt x="145" y="242"/>
                    <a:pt x="145" y="242"/>
                    <a:pt x="145" y="242"/>
                  </a:cubicBezTo>
                  <a:cubicBezTo>
                    <a:pt x="141" y="239"/>
                    <a:pt x="141" y="239"/>
                    <a:pt x="141" y="239"/>
                  </a:cubicBezTo>
                  <a:cubicBezTo>
                    <a:pt x="141" y="239"/>
                    <a:pt x="130" y="240"/>
                    <a:pt x="129" y="240"/>
                  </a:cubicBezTo>
                  <a:cubicBezTo>
                    <a:pt x="128" y="240"/>
                    <a:pt x="121" y="239"/>
                    <a:pt x="121" y="239"/>
                  </a:cubicBezTo>
                  <a:cubicBezTo>
                    <a:pt x="112" y="241"/>
                    <a:pt x="112" y="241"/>
                    <a:pt x="112" y="241"/>
                  </a:cubicBezTo>
                  <a:cubicBezTo>
                    <a:pt x="99" y="241"/>
                    <a:pt x="99" y="241"/>
                    <a:pt x="99" y="241"/>
                  </a:cubicBezTo>
                  <a:cubicBezTo>
                    <a:pt x="87" y="242"/>
                    <a:pt x="87" y="242"/>
                    <a:pt x="87" y="242"/>
                  </a:cubicBezTo>
                  <a:cubicBezTo>
                    <a:pt x="78" y="242"/>
                    <a:pt x="78" y="242"/>
                    <a:pt x="78" y="242"/>
                  </a:cubicBezTo>
                  <a:cubicBezTo>
                    <a:pt x="71" y="247"/>
                    <a:pt x="71" y="247"/>
                    <a:pt x="71" y="247"/>
                  </a:cubicBezTo>
                  <a:cubicBezTo>
                    <a:pt x="64" y="248"/>
                    <a:pt x="64" y="248"/>
                    <a:pt x="64" y="248"/>
                  </a:cubicBezTo>
                  <a:cubicBezTo>
                    <a:pt x="56" y="249"/>
                    <a:pt x="56" y="249"/>
                    <a:pt x="56" y="249"/>
                  </a:cubicBezTo>
                  <a:cubicBezTo>
                    <a:pt x="55" y="249"/>
                    <a:pt x="55" y="249"/>
                    <a:pt x="55" y="249"/>
                  </a:cubicBezTo>
                  <a:cubicBezTo>
                    <a:pt x="54" y="250"/>
                    <a:pt x="54" y="250"/>
                    <a:pt x="54" y="250"/>
                  </a:cubicBezTo>
                  <a:cubicBezTo>
                    <a:pt x="51" y="252"/>
                    <a:pt x="51" y="252"/>
                    <a:pt x="51" y="252"/>
                  </a:cubicBezTo>
                  <a:cubicBezTo>
                    <a:pt x="51" y="253"/>
                    <a:pt x="51" y="253"/>
                    <a:pt x="51" y="253"/>
                  </a:cubicBezTo>
                  <a:cubicBezTo>
                    <a:pt x="49" y="255"/>
                    <a:pt x="49" y="255"/>
                    <a:pt x="49" y="255"/>
                  </a:cubicBezTo>
                  <a:cubicBezTo>
                    <a:pt x="48" y="260"/>
                    <a:pt x="48" y="260"/>
                    <a:pt x="48" y="260"/>
                  </a:cubicBezTo>
                  <a:cubicBezTo>
                    <a:pt x="47" y="262"/>
                    <a:pt x="45" y="264"/>
                    <a:pt x="44" y="266"/>
                  </a:cubicBezTo>
                  <a:cubicBezTo>
                    <a:pt x="44" y="266"/>
                    <a:pt x="44" y="266"/>
                    <a:pt x="44" y="266"/>
                  </a:cubicBezTo>
                  <a:cubicBezTo>
                    <a:pt x="44" y="266"/>
                    <a:pt x="41" y="265"/>
                    <a:pt x="41" y="267"/>
                  </a:cubicBezTo>
                  <a:cubicBezTo>
                    <a:pt x="41" y="268"/>
                    <a:pt x="41" y="268"/>
                    <a:pt x="41" y="268"/>
                  </a:cubicBezTo>
                  <a:cubicBezTo>
                    <a:pt x="38" y="269"/>
                    <a:pt x="33" y="267"/>
                    <a:pt x="33" y="267"/>
                  </a:cubicBezTo>
                  <a:cubicBezTo>
                    <a:pt x="27" y="270"/>
                    <a:pt x="27" y="270"/>
                    <a:pt x="27" y="270"/>
                  </a:cubicBezTo>
                  <a:cubicBezTo>
                    <a:pt x="27" y="270"/>
                    <a:pt x="27" y="270"/>
                    <a:pt x="27" y="270"/>
                  </a:cubicBezTo>
                  <a:cubicBezTo>
                    <a:pt x="27" y="269"/>
                    <a:pt x="25" y="265"/>
                    <a:pt x="25" y="265"/>
                  </a:cubicBezTo>
                  <a:cubicBezTo>
                    <a:pt x="25" y="265"/>
                    <a:pt x="26" y="258"/>
                    <a:pt x="26" y="258"/>
                  </a:cubicBezTo>
                  <a:cubicBezTo>
                    <a:pt x="26" y="257"/>
                    <a:pt x="25" y="249"/>
                    <a:pt x="25" y="249"/>
                  </a:cubicBezTo>
                  <a:cubicBezTo>
                    <a:pt x="25" y="245"/>
                    <a:pt x="25" y="245"/>
                    <a:pt x="25" y="245"/>
                  </a:cubicBezTo>
                  <a:cubicBezTo>
                    <a:pt x="19" y="241"/>
                    <a:pt x="19" y="241"/>
                    <a:pt x="19" y="241"/>
                  </a:cubicBezTo>
                  <a:cubicBezTo>
                    <a:pt x="19" y="241"/>
                    <a:pt x="12" y="240"/>
                    <a:pt x="10" y="240"/>
                  </a:cubicBezTo>
                  <a:cubicBezTo>
                    <a:pt x="9" y="240"/>
                    <a:pt x="8" y="237"/>
                    <a:pt x="8" y="237"/>
                  </a:cubicBezTo>
                  <a:cubicBezTo>
                    <a:pt x="9" y="234"/>
                    <a:pt x="9" y="234"/>
                    <a:pt x="9" y="234"/>
                  </a:cubicBezTo>
                  <a:cubicBezTo>
                    <a:pt x="12" y="225"/>
                    <a:pt x="12" y="225"/>
                    <a:pt x="12" y="225"/>
                  </a:cubicBezTo>
                  <a:cubicBezTo>
                    <a:pt x="17" y="218"/>
                    <a:pt x="17" y="218"/>
                    <a:pt x="17" y="218"/>
                  </a:cubicBezTo>
                  <a:cubicBezTo>
                    <a:pt x="21" y="216"/>
                    <a:pt x="21" y="216"/>
                    <a:pt x="21" y="216"/>
                  </a:cubicBezTo>
                  <a:cubicBezTo>
                    <a:pt x="21" y="216"/>
                    <a:pt x="25" y="210"/>
                    <a:pt x="26" y="209"/>
                  </a:cubicBezTo>
                  <a:cubicBezTo>
                    <a:pt x="27" y="209"/>
                    <a:pt x="26" y="204"/>
                    <a:pt x="25" y="204"/>
                  </a:cubicBezTo>
                  <a:cubicBezTo>
                    <a:pt x="25" y="203"/>
                    <a:pt x="25" y="200"/>
                    <a:pt x="25" y="199"/>
                  </a:cubicBezTo>
                  <a:cubicBezTo>
                    <a:pt x="25" y="197"/>
                    <a:pt x="22" y="194"/>
                    <a:pt x="22" y="194"/>
                  </a:cubicBezTo>
                  <a:cubicBezTo>
                    <a:pt x="21" y="186"/>
                    <a:pt x="21" y="186"/>
                    <a:pt x="21" y="186"/>
                  </a:cubicBezTo>
                  <a:cubicBezTo>
                    <a:pt x="19" y="184"/>
                    <a:pt x="19" y="184"/>
                    <a:pt x="19" y="184"/>
                  </a:cubicBezTo>
                  <a:cubicBezTo>
                    <a:pt x="19" y="183"/>
                    <a:pt x="19" y="183"/>
                    <a:pt x="19" y="183"/>
                  </a:cubicBezTo>
                  <a:cubicBezTo>
                    <a:pt x="13" y="175"/>
                    <a:pt x="13" y="175"/>
                    <a:pt x="13" y="175"/>
                  </a:cubicBezTo>
                  <a:cubicBezTo>
                    <a:pt x="8" y="164"/>
                    <a:pt x="8" y="164"/>
                    <a:pt x="8" y="164"/>
                  </a:cubicBezTo>
                  <a:cubicBezTo>
                    <a:pt x="8" y="164"/>
                    <a:pt x="2" y="154"/>
                    <a:pt x="1" y="150"/>
                  </a:cubicBezTo>
                  <a:cubicBezTo>
                    <a:pt x="0" y="147"/>
                    <a:pt x="0" y="147"/>
                    <a:pt x="0" y="147"/>
                  </a:cubicBezTo>
                  <a:cubicBezTo>
                    <a:pt x="9" y="145"/>
                    <a:pt x="9" y="145"/>
                    <a:pt x="9" y="145"/>
                  </a:cubicBezTo>
                  <a:cubicBezTo>
                    <a:pt x="19" y="141"/>
                    <a:pt x="19" y="141"/>
                    <a:pt x="19" y="141"/>
                  </a:cubicBezTo>
                  <a:cubicBezTo>
                    <a:pt x="25" y="142"/>
                    <a:pt x="25" y="142"/>
                    <a:pt x="25" y="142"/>
                  </a:cubicBezTo>
                  <a:cubicBezTo>
                    <a:pt x="32" y="141"/>
                    <a:pt x="32" y="141"/>
                    <a:pt x="32" y="141"/>
                  </a:cubicBezTo>
                  <a:cubicBezTo>
                    <a:pt x="36" y="136"/>
                    <a:pt x="36" y="136"/>
                    <a:pt x="36" y="136"/>
                  </a:cubicBezTo>
                  <a:cubicBezTo>
                    <a:pt x="41" y="136"/>
                    <a:pt x="41" y="136"/>
                    <a:pt x="41" y="136"/>
                  </a:cubicBezTo>
                  <a:cubicBezTo>
                    <a:pt x="39" y="129"/>
                    <a:pt x="39" y="129"/>
                    <a:pt x="39" y="129"/>
                  </a:cubicBezTo>
                  <a:cubicBezTo>
                    <a:pt x="39" y="129"/>
                    <a:pt x="40" y="126"/>
                    <a:pt x="41" y="127"/>
                  </a:cubicBezTo>
                  <a:cubicBezTo>
                    <a:pt x="43" y="127"/>
                    <a:pt x="47" y="127"/>
                    <a:pt x="47" y="127"/>
                  </a:cubicBezTo>
                  <a:cubicBezTo>
                    <a:pt x="49" y="123"/>
                    <a:pt x="49" y="123"/>
                    <a:pt x="49" y="123"/>
                  </a:cubicBezTo>
                  <a:cubicBezTo>
                    <a:pt x="49" y="121"/>
                    <a:pt x="49" y="121"/>
                    <a:pt x="49" y="121"/>
                  </a:cubicBezTo>
                  <a:cubicBezTo>
                    <a:pt x="56" y="119"/>
                    <a:pt x="56" y="119"/>
                    <a:pt x="56" y="119"/>
                  </a:cubicBezTo>
                  <a:cubicBezTo>
                    <a:pt x="59" y="116"/>
                    <a:pt x="59" y="116"/>
                    <a:pt x="59" y="116"/>
                  </a:cubicBezTo>
                  <a:cubicBezTo>
                    <a:pt x="61" y="118"/>
                    <a:pt x="61" y="118"/>
                    <a:pt x="61" y="118"/>
                  </a:cubicBezTo>
                  <a:cubicBezTo>
                    <a:pt x="60" y="122"/>
                    <a:pt x="60" y="122"/>
                    <a:pt x="60" y="122"/>
                  </a:cubicBezTo>
                  <a:cubicBezTo>
                    <a:pt x="65" y="121"/>
                    <a:pt x="65" y="121"/>
                    <a:pt x="65" y="121"/>
                  </a:cubicBezTo>
                  <a:cubicBezTo>
                    <a:pt x="67" y="115"/>
                    <a:pt x="67" y="115"/>
                    <a:pt x="67" y="115"/>
                  </a:cubicBezTo>
                  <a:cubicBezTo>
                    <a:pt x="65" y="114"/>
                    <a:pt x="65" y="114"/>
                    <a:pt x="65" y="114"/>
                  </a:cubicBezTo>
                  <a:cubicBezTo>
                    <a:pt x="60" y="112"/>
                    <a:pt x="60" y="112"/>
                    <a:pt x="60" y="112"/>
                  </a:cubicBezTo>
                  <a:cubicBezTo>
                    <a:pt x="60" y="112"/>
                    <a:pt x="58" y="113"/>
                    <a:pt x="58" y="111"/>
                  </a:cubicBezTo>
                  <a:cubicBezTo>
                    <a:pt x="59" y="108"/>
                    <a:pt x="61" y="103"/>
                    <a:pt x="61" y="103"/>
                  </a:cubicBezTo>
                  <a:cubicBezTo>
                    <a:pt x="60" y="97"/>
                    <a:pt x="60" y="97"/>
                    <a:pt x="60" y="97"/>
                  </a:cubicBezTo>
                  <a:cubicBezTo>
                    <a:pt x="59" y="90"/>
                    <a:pt x="59" y="90"/>
                    <a:pt x="59" y="90"/>
                  </a:cubicBezTo>
                  <a:cubicBezTo>
                    <a:pt x="60" y="86"/>
                    <a:pt x="60" y="86"/>
                    <a:pt x="60" y="86"/>
                  </a:cubicBezTo>
                  <a:cubicBezTo>
                    <a:pt x="60" y="82"/>
                    <a:pt x="60" y="82"/>
                    <a:pt x="60" y="82"/>
                  </a:cubicBezTo>
                  <a:cubicBezTo>
                    <a:pt x="62" y="78"/>
                    <a:pt x="62" y="78"/>
                    <a:pt x="62" y="78"/>
                  </a:cubicBezTo>
                  <a:cubicBezTo>
                    <a:pt x="70" y="75"/>
                    <a:pt x="70" y="75"/>
                    <a:pt x="70" y="75"/>
                  </a:cubicBezTo>
                  <a:cubicBezTo>
                    <a:pt x="70" y="68"/>
                    <a:pt x="70" y="68"/>
                    <a:pt x="70" y="68"/>
                  </a:cubicBezTo>
                  <a:cubicBezTo>
                    <a:pt x="73" y="65"/>
                    <a:pt x="73" y="65"/>
                    <a:pt x="73" y="65"/>
                  </a:cubicBezTo>
                  <a:lnTo>
                    <a:pt x="81" y="66"/>
                  </a:lnTo>
                  <a:close/>
                </a:path>
              </a:pathLst>
            </a:custGeom>
            <a:grpFill/>
            <a:ln w="38100" cap="rnd" cmpd="sng">
              <a:solidFill>
                <a:schemeClr val="bg1"/>
              </a:solidFill>
              <a:prstDash val="solid"/>
              <a:round/>
            </a:ln>
          </p:spPr>
          <p:txBody>
            <a:bodyPr vert="horz" wrap="square" lIns="91440" tIns="45720" rIns="91440" bIns="45720" numCol="1" anchor="t" anchorCtr="0" compatLnSpc="1"/>
            <a:lstStyle/>
            <a:p>
              <a:endParaRPr lang="en-US" dirty="0">
                <a:latin typeface="Calibri Light" panose="020F0302020204030204"/>
              </a:endParaRPr>
            </a:p>
          </p:txBody>
        </p:sp>
        <p:sp>
          <p:nvSpPr>
            <p:cNvPr id="119" name="Freeform 17"/>
            <p:cNvSpPr/>
            <p:nvPr/>
          </p:nvSpPr>
          <p:spPr bwMode="auto">
            <a:xfrm>
              <a:off x="6376066" y="2862204"/>
              <a:ext cx="354017" cy="336672"/>
            </a:xfrm>
            <a:custGeom>
              <a:avLst/>
              <a:gdLst>
                <a:gd name="T0" fmla="*/ 110 w 155"/>
                <a:gd name="T1" fmla="*/ 145 h 152"/>
                <a:gd name="T2" fmla="*/ 107 w 155"/>
                <a:gd name="T3" fmla="*/ 137 h 152"/>
                <a:gd name="T4" fmla="*/ 112 w 155"/>
                <a:gd name="T5" fmla="*/ 127 h 152"/>
                <a:gd name="T6" fmla="*/ 117 w 155"/>
                <a:gd name="T7" fmla="*/ 116 h 152"/>
                <a:gd name="T8" fmla="*/ 115 w 155"/>
                <a:gd name="T9" fmla="*/ 104 h 152"/>
                <a:gd name="T10" fmla="*/ 114 w 155"/>
                <a:gd name="T11" fmla="*/ 88 h 152"/>
                <a:gd name="T12" fmla="*/ 123 w 155"/>
                <a:gd name="T13" fmla="*/ 92 h 152"/>
                <a:gd name="T14" fmla="*/ 128 w 155"/>
                <a:gd name="T15" fmla="*/ 90 h 152"/>
                <a:gd name="T16" fmla="*/ 136 w 155"/>
                <a:gd name="T17" fmla="*/ 90 h 152"/>
                <a:gd name="T18" fmla="*/ 143 w 155"/>
                <a:gd name="T19" fmla="*/ 86 h 152"/>
                <a:gd name="T20" fmla="*/ 155 w 155"/>
                <a:gd name="T21" fmla="*/ 83 h 152"/>
                <a:gd name="T22" fmla="*/ 143 w 155"/>
                <a:gd name="T23" fmla="*/ 77 h 152"/>
                <a:gd name="T24" fmla="*/ 141 w 155"/>
                <a:gd name="T25" fmla="*/ 63 h 152"/>
                <a:gd name="T26" fmla="*/ 131 w 155"/>
                <a:gd name="T27" fmla="*/ 62 h 152"/>
                <a:gd name="T28" fmla="*/ 125 w 155"/>
                <a:gd name="T29" fmla="*/ 54 h 152"/>
                <a:gd name="T30" fmla="*/ 122 w 155"/>
                <a:gd name="T31" fmla="*/ 48 h 152"/>
                <a:gd name="T32" fmla="*/ 116 w 155"/>
                <a:gd name="T33" fmla="*/ 44 h 152"/>
                <a:gd name="T34" fmla="*/ 108 w 155"/>
                <a:gd name="T35" fmla="*/ 38 h 152"/>
                <a:gd name="T36" fmla="*/ 103 w 155"/>
                <a:gd name="T37" fmla="*/ 32 h 152"/>
                <a:gd name="T38" fmla="*/ 100 w 155"/>
                <a:gd name="T39" fmla="*/ 21 h 152"/>
                <a:gd name="T40" fmla="*/ 94 w 155"/>
                <a:gd name="T41" fmla="*/ 12 h 152"/>
                <a:gd name="T42" fmla="*/ 83 w 155"/>
                <a:gd name="T43" fmla="*/ 12 h 152"/>
                <a:gd name="T44" fmla="*/ 70 w 155"/>
                <a:gd name="T45" fmla="*/ 11 h 152"/>
                <a:gd name="T46" fmla="*/ 66 w 155"/>
                <a:gd name="T47" fmla="*/ 9 h 152"/>
                <a:gd name="T48" fmla="*/ 65 w 155"/>
                <a:gd name="T49" fmla="*/ 9 h 152"/>
                <a:gd name="T50" fmla="*/ 59 w 155"/>
                <a:gd name="T51" fmla="*/ 10 h 152"/>
                <a:gd name="T52" fmla="*/ 54 w 155"/>
                <a:gd name="T53" fmla="*/ 7 h 152"/>
                <a:gd name="T54" fmla="*/ 44 w 155"/>
                <a:gd name="T55" fmla="*/ 3 h 152"/>
                <a:gd name="T56" fmla="*/ 34 w 155"/>
                <a:gd name="T57" fmla="*/ 2 h 152"/>
                <a:gd name="T58" fmla="*/ 28 w 155"/>
                <a:gd name="T59" fmla="*/ 7 h 152"/>
                <a:gd name="T60" fmla="*/ 24 w 155"/>
                <a:gd name="T61" fmla="*/ 10 h 152"/>
                <a:gd name="T62" fmla="*/ 16 w 155"/>
                <a:gd name="T63" fmla="*/ 12 h 152"/>
                <a:gd name="T64" fmla="*/ 9 w 155"/>
                <a:gd name="T65" fmla="*/ 14 h 152"/>
                <a:gd name="T66" fmla="*/ 8 w 155"/>
                <a:gd name="T67" fmla="*/ 19 h 152"/>
                <a:gd name="T68" fmla="*/ 0 w 155"/>
                <a:gd name="T69" fmla="*/ 22 h 152"/>
                <a:gd name="T70" fmla="*/ 10 w 155"/>
                <a:gd name="T71" fmla="*/ 22 h 152"/>
                <a:gd name="T72" fmla="*/ 16 w 155"/>
                <a:gd name="T73" fmla="*/ 24 h 152"/>
                <a:gd name="T74" fmla="*/ 20 w 155"/>
                <a:gd name="T75" fmla="*/ 27 h 152"/>
                <a:gd name="T76" fmla="*/ 26 w 155"/>
                <a:gd name="T77" fmla="*/ 33 h 152"/>
                <a:gd name="T78" fmla="*/ 29 w 155"/>
                <a:gd name="T79" fmla="*/ 37 h 152"/>
                <a:gd name="T80" fmla="*/ 32 w 155"/>
                <a:gd name="T81" fmla="*/ 42 h 152"/>
                <a:gd name="T82" fmla="*/ 38 w 155"/>
                <a:gd name="T83" fmla="*/ 49 h 152"/>
                <a:gd name="T84" fmla="*/ 44 w 155"/>
                <a:gd name="T85" fmla="*/ 54 h 152"/>
                <a:gd name="T86" fmla="*/ 50 w 155"/>
                <a:gd name="T87" fmla="*/ 61 h 152"/>
                <a:gd name="T88" fmla="*/ 63 w 155"/>
                <a:gd name="T89" fmla="*/ 71 h 152"/>
                <a:gd name="T90" fmla="*/ 76 w 155"/>
                <a:gd name="T91" fmla="*/ 82 h 152"/>
                <a:gd name="T92" fmla="*/ 83 w 155"/>
                <a:gd name="T93" fmla="*/ 94 h 152"/>
                <a:gd name="T94" fmla="*/ 86 w 155"/>
                <a:gd name="T95" fmla="*/ 104 h 152"/>
                <a:gd name="T96" fmla="*/ 85 w 155"/>
                <a:gd name="T97" fmla="*/ 112 h 152"/>
                <a:gd name="T98" fmla="*/ 86 w 155"/>
                <a:gd name="T99" fmla="*/ 122 h 152"/>
                <a:gd name="T100" fmla="*/ 91 w 155"/>
                <a:gd name="T101" fmla="*/ 135 h 152"/>
                <a:gd name="T102" fmla="*/ 94 w 155"/>
                <a:gd name="T103" fmla="*/ 144 h 152"/>
                <a:gd name="T104" fmla="*/ 97 w 155"/>
                <a:gd name="T105" fmla="*/ 15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55" h="152">
                  <a:moveTo>
                    <a:pt x="99" y="152"/>
                  </a:moveTo>
                  <a:cubicBezTo>
                    <a:pt x="100" y="148"/>
                    <a:pt x="100" y="148"/>
                    <a:pt x="100" y="148"/>
                  </a:cubicBezTo>
                  <a:cubicBezTo>
                    <a:pt x="100" y="148"/>
                    <a:pt x="103" y="147"/>
                    <a:pt x="104" y="147"/>
                  </a:cubicBezTo>
                  <a:cubicBezTo>
                    <a:pt x="105" y="146"/>
                    <a:pt x="106" y="147"/>
                    <a:pt x="107" y="146"/>
                  </a:cubicBezTo>
                  <a:cubicBezTo>
                    <a:pt x="108" y="146"/>
                    <a:pt x="110" y="145"/>
                    <a:pt x="110" y="145"/>
                  </a:cubicBezTo>
                  <a:cubicBezTo>
                    <a:pt x="109" y="145"/>
                    <a:pt x="109" y="145"/>
                    <a:pt x="109" y="145"/>
                  </a:cubicBezTo>
                  <a:cubicBezTo>
                    <a:pt x="109" y="143"/>
                    <a:pt x="109" y="143"/>
                    <a:pt x="109" y="143"/>
                  </a:cubicBezTo>
                  <a:cubicBezTo>
                    <a:pt x="110" y="141"/>
                    <a:pt x="110" y="141"/>
                    <a:pt x="110" y="141"/>
                  </a:cubicBezTo>
                  <a:cubicBezTo>
                    <a:pt x="106" y="139"/>
                    <a:pt x="106" y="139"/>
                    <a:pt x="106" y="139"/>
                  </a:cubicBezTo>
                  <a:cubicBezTo>
                    <a:pt x="107" y="137"/>
                    <a:pt x="107" y="137"/>
                    <a:pt x="107" y="137"/>
                  </a:cubicBezTo>
                  <a:cubicBezTo>
                    <a:pt x="107" y="137"/>
                    <a:pt x="106" y="135"/>
                    <a:pt x="107" y="135"/>
                  </a:cubicBezTo>
                  <a:cubicBezTo>
                    <a:pt x="108" y="135"/>
                    <a:pt x="108" y="132"/>
                    <a:pt x="108" y="132"/>
                  </a:cubicBezTo>
                  <a:cubicBezTo>
                    <a:pt x="109" y="130"/>
                    <a:pt x="109" y="130"/>
                    <a:pt x="109" y="130"/>
                  </a:cubicBezTo>
                  <a:cubicBezTo>
                    <a:pt x="111" y="130"/>
                    <a:pt x="111" y="130"/>
                    <a:pt x="111" y="130"/>
                  </a:cubicBezTo>
                  <a:cubicBezTo>
                    <a:pt x="111" y="130"/>
                    <a:pt x="111" y="128"/>
                    <a:pt x="112" y="127"/>
                  </a:cubicBezTo>
                  <a:cubicBezTo>
                    <a:pt x="112" y="127"/>
                    <a:pt x="113" y="126"/>
                    <a:pt x="113" y="126"/>
                  </a:cubicBezTo>
                  <a:cubicBezTo>
                    <a:pt x="112" y="123"/>
                    <a:pt x="112" y="123"/>
                    <a:pt x="112" y="123"/>
                  </a:cubicBezTo>
                  <a:cubicBezTo>
                    <a:pt x="112" y="123"/>
                    <a:pt x="110" y="120"/>
                    <a:pt x="111" y="120"/>
                  </a:cubicBezTo>
                  <a:cubicBezTo>
                    <a:pt x="112" y="120"/>
                    <a:pt x="113" y="119"/>
                    <a:pt x="113" y="119"/>
                  </a:cubicBezTo>
                  <a:cubicBezTo>
                    <a:pt x="113" y="119"/>
                    <a:pt x="116" y="116"/>
                    <a:pt x="117" y="116"/>
                  </a:cubicBezTo>
                  <a:cubicBezTo>
                    <a:pt x="117" y="116"/>
                    <a:pt x="119" y="114"/>
                    <a:pt x="119" y="113"/>
                  </a:cubicBezTo>
                  <a:cubicBezTo>
                    <a:pt x="118" y="112"/>
                    <a:pt x="117" y="111"/>
                    <a:pt x="117" y="111"/>
                  </a:cubicBezTo>
                  <a:cubicBezTo>
                    <a:pt x="118" y="107"/>
                    <a:pt x="118" y="107"/>
                    <a:pt x="118" y="107"/>
                  </a:cubicBezTo>
                  <a:cubicBezTo>
                    <a:pt x="118" y="107"/>
                    <a:pt x="119" y="105"/>
                    <a:pt x="118" y="105"/>
                  </a:cubicBezTo>
                  <a:cubicBezTo>
                    <a:pt x="117" y="104"/>
                    <a:pt x="115" y="104"/>
                    <a:pt x="115" y="104"/>
                  </a:cubicBezTo>
                  <a:cubicBezTo>
                    <a:pt x="113" y="102"/>
                    <a:pt x="113" y="102"/>
                    <a:pt x="113" y="102"/>
                  </a:cubicBezTo>
                  <a:cubicBezTo>
                    <a:pt x="113" y="99"/>
                    <a:pt x="113" y="99"/>
                    <a:pt x="113" y="99"/>
                  </a:cubicBezTo>
                  <a:cubicBezTo>
                    <a:pt x="111" y="96"/>
                    <a:pt x="111" y="96"/>
                    <a:pt x="111" y="96"/>
                  </a:cubicBezTo>
                  <a:cubicBezTo>
                    <a:pt x="111" y="96"/>
                    <a:pt x="111" y="94"/>
                    <a:pt x="111" y="93"/>
                  </a:cubicBezTo>
                  <a:cubicBezTo>
                    <a:pt x="112" y="93"/>
                    <a:pt x="114" y="89"/>
                    <a:pt x="114" y="88"/>
                  </a:cubicBezTo>
                  <a:cubicBezTo>
                    <a:pt x="115" y="88"/>
                    <a:pt x="119" y="84"/>
                    <a:pt x="119" y="84"/>
                  </a:cubicBezTo>
                  <a:cubicBezTo>
                    <a:pt x="121" y="89"/>
                    <a:pt x="121" y="89"/>
                    <a:pt x="121" y="89"/>
                  </a:cubicBezTo>
                  <a:cubicBezTo>
                    <a:pt x="121" y="93"/>
                    <a:pt x="121" y="93"/>
                    <a:pt x="121" y="93"/>
                  </a:cubicBezTo>
                  <a:cubicBezTo>
                    <a:pt x="121" y="93"/>
                    <a:pt x="120" y="95"/>
                    <a:pt x="121" y="95"/>
                  </a:cubicBezTo>
                  <a:cubicBezTo>
                    <a:pt x="123" y="94"/>
                    <a:pt x="123" y="92"/>
                    <a:pt x="123" y="92"/>
                  </a:cubicBezTo>
                  <a:cubicBezTo>
                    <a:pt x="124" y="91"/>
                    <a:pt x="124" y="91"/>
                    <a:pt x="124" y="91"/>
                  </a:cubicBezTo>
                  <a:cubicBezTo>
                    <a:pt x="124" y="91"/>
                    <a:pt x="122" y="88"/>
                    <a:pt x="123" y="88"/>
                  </a:cubicBezTo>
                  <a:cubicBezTo>
                    <a:pt x="124" y="88"/>
                    <a:pt x="124" y="86"/>
                    <a:pt x="124" y="88"/>
                  </a:cubicBezTo>
                  <a:cubicBezTo>
                    <a:pt x="125" y="89"/>
                    <a:pt x="125" y="91"/>
                    <a:pt x="126" y="90"/>
                  </a:cubicBezTo>
                  <a:cubicBezTo>
                    <a:pt x="128" y="90"/>
                    <a:pt x="128" y="91"/>
                    <a:pt x="128" y="90"/>
                  </a:cubicBezTo>
                  <a:cubicBezTo>
                    <a:pt x="129" y="89"/>
                    <a:pt x="129" y="88"/>
                    <a:pt x="129" y="88"/>
                  </a:cubicBezTo>
                  <a:cubicBezTo>
                    <a:pt x="130" y="87"/>
                    <a:pt x="130" y="87"/>
                    <a:pt x="130" y="87"/>
                  </a:cubicBezTo>
                  <a:cubicBezTo>
                    <a:pt x="130" y="87"/>
                    <a:pt x="130" y="89"/>
                    <a:pt x="131" y="89"/>
                  </a:cubicBezTo>
                  <a:cubicBezTo>
                    <a:pt x="132" y="89"/>
                    <a:pt x="134" y="89"/>
                    <a:pt x="134" y="89"/>
                  </a:cubicBezTo>
                  <a:cubicBezTo>
                    <a:pt x="136" y="90"/>
                    <a:pt x="136" y="90"/>
                    <a:pt x="136" y="90"/>
                  </a:cubicBezTo>
                  <a:cubicBezTo>
                    <a:pt x="136" y="90"/>
                    <a:pt x="137" y="90"/>
                    <a:pt x="137" y="89"/>
                  </a:cubicBezTo>
                  <a:cubicBezTo>
                    <a:pt x="137" y="88"/>
                    <a:pt x="137" y="87"/>
                    <a:pt x="137" y="87"/>
                  </a:cubicBezTo>
                  <a:cubicBezTo>
                    <a:pt x="139" y="86"/>
                    <a:pt x="139" y="86"/>
                    <a:pt x="139" y="86"/>
                  </a:cubicBezTo>
                  <a:cubicBezTo>
                    <a:pt x="139" y="83"/>
                    <a:pt x="139" y="83"/>
                    <a:pt x="139" y="83"/>
                  </a:cubicBezTo>
                  <a:cubicBezTo>
                    <a:pt x="143" y="86"/>
                    <a:pt x="143" y="86"/>
                    <a:pt x="143" y="86"/>
                  </a:cubicBezTo>
                  <a:cubicBezTo>
                    <a:pt x="144" y="89"/>
                    <a:pt x="144" y="89"/>
                    <a:pt x="144" y="89"/>
                  </a:cubicBezTo>
                  <a:cubicBezTo>
                    <a:pt x="146" y="88"/>
                    <a:pt x="146" y="88"/>
                    <a:pt x="146" y="88"/>
                  </a:cubicBezTo>
                  <a:cubicBezTo>
                    <a:pt x="147" y="85"/>
                    <a:pt x="147" y="85"/>
                    <a:pt x="147" y="85"/>
                  </a:cubicBezTo>
                  <a:cubicBezTo>
                    <a:pt x="147" y="85"/>
                    <a:pt x="150" y="85"/>
                    <a:pt x="151" y="84"/>
                  </a:cubicBezTo>
                  <a:cubicBezTo>
                    <a:pt x="152" y="84"/>
                    <a:pt x="155" y="83"/>
                    <a:pt x="155" y="83"/>
                  </a:cubicBezTo>
                  <a:cubicBezTo>
                    <a:pt x="155" y="82"/>
                    <a:pt x="153" y="81"/>
                    <a:pt x="152" y="82"/>
                  </a:cubicBezTo>
                  <a:cubicBezTo>
                    <a:pt x="151" y="82"/>
                    <a:pt x="149" y="83"/>
                    <a:pt x="148" y="82"/>
                  </a:cubicBezTo>
                  <a:cubicBezTo>
                    <a:pt x="148" y="81"/>
                    <a:pt x="146" y="79"/>
                    <a:pt x="146" y="79"/>
                  </a:cubicBezTo>
                  <a:cubicBezTo>
                    <a:pt x="144" y="79"/>
                    <a:pt x="144" y="79"/>
                    <a:pt x="144" y="79"/>
                  </a:cubicBezTo>
                  <a:cubicBezTo>
                    <a:pt x="144" y="79"/>
                    <a:pt x="142" y="78"/>
                    <a:pt x="143" y="77"/>
                  </a:cubicBezTo>
                  <a:cubicBezTo>
                    <a:pt x="144" y="76"/>
                    <a:pt x="145" y="76"/>
                    <a:pt x="145" y="76"/>
                  </a:cubicBezTo>
                  <a:cubicBezTo>
                    <a:pt x="145" y="76"/>
                    <a:pt x="144" y="74"/>
                    <a:pt x="144" y="73"/>
                  </a:cubicBezTo>
                  <a:cubicBezTo>
                    <a:pt x="144" y="72"/>
                    <a:pt x="144" y="70"/>
                    <a:pt x="143" y="69"/>
                  </a:cubicBezTo>
                  <a:cubicBezTo>
                    <a:pt x="143" y="69"/>
                    <a:pt x="141" y="65"/>
                    <a:pt x="141" y="65"/>
                  </a:cubicBezTo>
                  <a:cubicBezTo>
                    <a:pt x="141" y="63"/>
                    <a:pt x="141" y="63"/>
                    <a:pt x="141" y="63"/>
                  </a:cubicBezTo>
                  <a:cubicBezTo>
                    <a:pt x="139" y="64"/>
                    <a:pt x="139" y="64"/>
                    <a:pt x="139" y="64"/>
                  </a:cubicBezTo>
                  <a:cubicBezTo>
                    <a:pt x="137" y="62"/>
                    <a:pt x="137" y="62"/>
                    <a:pt x="137" y="62"/>
                  </a:cubicBezTo>
                  <a:cubicBezTo>
                    <a:pt x="137" y="62"/>
                    <a:pt x="135" y="62"/>
                    <a:pt x="135" y="63"/>
                  </a:cubicBezTo>
                  <a:cubicBezTo>
                    <a:pt x="134" y="63"/>
                    <a:pt x="133" y="62"/>
                    <a:pt x="133" y="62"/>
                  </a:cubicBezTo>
                  <a:cubicBezTo>
                    <a:pt x="131" y="62"/>
                    <a:pt x="131" y="62"/>
                    <a:pt x="131" y="62"/>
                  </a:cubicBezTo>
                  <a:cubicBezTo>
                    <a:pt x="131" y="62"/>
                    <a:pt x="131" y="62"/>
                    <a:pt x="129" y="62"/>
                  </a:cubicBezTo>
                  <a:cubicBezTo>
                    <a:pt x="128" y="62"/>
                    <a:pt x="126" y="61"/>
                    <a:pt x="125" y="61"/>
                  </a:cubicBezTo>
                  <a:cubicBezTo>
                    <a:pt x="125" y="60"/>
                    <a:pt x="125" y="59"/>
                    <a:pt x="125" y="59"/>
                  </a:cubicBezTo>
                  <a:cubicBezTo>
                    <a:pt x="126" y="58"/>
                    <a:pt x="126" y="57"/>
                    <a:pt x="126" y="57"/>
                  </a:cubicBezTo>
                  <a:cubicBezTo>
                    <a:pt x="126" y="57"/>
                    <a:pt x="126" y="54"/>
                    <a:pt x="125" y="54"/>
                  </a:cubicBezTo>
                  <a:cubicBezTo>
                    <a:pt x="124" y="54"/>
                    <a:pt x="122" y="54"/>
                    <a:pt x="122" y="54"/>
                  </a:cubicBezTo>
                  <a:cubicBezTo>
                    <a:pt x="120" y="53"/>
                    <a:pt x="120" y="53"/>
                    <a:pt x="120" y="53"/>
                  </a:cubicBezTo>
                  <a:cubicBezTo>
                    <a:pt x="123" y="52"/>
                    <a:pt x="123" y="52"/>
                    <a:pt x="123" y="52"/>
                  </a:cubicBezTo>
                  <a:cubicBezTo>
                    <a:pt x="122" y="50"/>
                    <a:pt x="122" y="50"/>
                    <a:pt x="122" y="50"/>
                  </a:cubicBezTo>
                  <a:cubicBezTo>
                    <a:pt x="122" y="50"/>
                    <a:pt x="122" y="48"/>
                    <a:pt x="122" y="48"/>
                  </a:cubicBezTo>
                  <a:cubicBezTo>
                    <a:pt x="122" y="47"/>
                    <a:pt x="121" y="46"/>
                    <a:pt x="121" y="46"/>
                  </a:cubicBezTo>
                  <a:cubicBezTo>
                    <a:pt x="121" y="42"/>
                    <a:pt x="121" y="42"/>
                    <a:pt x="121" y="42"/>
                  </a:cubicBezTo>
                  <a:cubicBezTo>
                    <a:pt x="119" y="42"/>
                    <a:pt x="119" y="42"/>
                    <a:pt x="119" y="42"/>
                  </a:cubicBezTo>
                  <a:cubicBezTo>
                    <a:pt x="117" y="41"/>
                    <a:pt x="117" y="41"/>
                    <a:pt x="117" y="41"/>
                  </a:cubicBezTo>
                  <a:cubicBezTo>
                    <a:pt x="116" y="44"/>
                    <a:pt x="116" y="44"/>
                    <a:pt x="116" y="44"/>
                  </a:cubicBezTo>
                  <a:cubicBezTo>
                    <a:pt x="114" y="45"/>
                    <a:pt x="114" y="45"/>
                    <a:pt x="114" y="45"/>
                  </a:cubicBezTo>
                  <a:cubicBezTo>
                    <a:pt x="113" y="42"/>
                    <a:pt x="113" y="42"/>
                    <a:pt x="113" y="42"/>
                  </a:cubicBezTo>
                  <a:cubicBezTo>
                    <a:pt x="111" y="41"/>
                    <a:pt x="111" y="41"/>
                    <a:pt x="111" y="41"/>
                  </a:cubicBezTo>
                  <a:cubicBezTo>
                    <a:pt x="110" y="41"/>
                    <a:pt x="110" y="41"/>
                    <a:pt x="110" y="41"/>
                  </a:cubicBezTo>
                  <a:cubicBezTo>
                    <a:pt x="108" y="38"/>
                    <a:pt x="108" y="38"/>
                    <a:pt x="108" y="38"/>
                  </a:cubicBezTo>
                  <a:cubicBezTo>
                    <a:pt x="106" y="38"/>
                    <a:pt x="106" y="38"/>
                    <a:pt x="106" y="38"/>
                  </a:cubicBezTo>
                  <a:cubicBezTo>
                    <a:pt x="106" y="38"/>
                    <a:pt x="105" y="41"/>
                    <a:pt x="104" y="39"/>
                  </a:cubicBezTo>
                  <a:cubicBezTo>
                    <a:pt x="103" y="38"/>
                    <a:pt x="103" y="35"/>
                    <a:pt x="103" y="35"/>
                  </a:cubicBezTo>
                  <a:cubicBezTo>
                    <a:pt x="102" y="34"/>
                    <a:pt x="102" y="34"/>
                    <a:pt x="102" y="34"/>
                  </a:cubicBezTo>
                  <a:cubicBezTo>
                    <a:pt x="103" y="32"/>
                    <a:pt x="103" y="32"/>
                    <a:pt x="103" y="32"/>
                  </a:cubicBezTo>
                  <a:cubicBezTo>
                    <a:pt x="103" y="29"/>
                    <a:pt x="103" y="29"/>
                    <a:pt x="103" y="29"/>
                  </a:cubicBezTo>
                  <a:cubicBezTo>
                    <a:pt x="103" y="29"/>
                    <a:pt x="102" y="27"/>
                    <a:pt x="102" y="27"/>
                  </a:cubicBezTo>
                  <a:cubicBezTo>
                    <a:pt x="102" y="26"/>
                    <a:pt x="101" y="24"/>
                    <a:pt x="101" y="24"/>
                  </a:cubicBezTo>
                  <a:cubicBezTo>
                    <a:pt x="102" y="22"/>
                    <a:pt x="102" y="22"/>
                    <a:pt x="102" y="22"/>
                  </a:cubicBezTo>
                  <a:cubicBezTo>
                    <a:pt x="100" y="21"/>
                    <a:pt x="100" y="21"/>
                    <a:pt x="100" y="21"/>
                  </a:cubicBezTo>
                  <a:cubicBezTo>
                    <a:pt x="100" y="18"/>
                    <a:pt x="100" y="18"/>
                    <a:pt x="100" y="18"/>
                  </a:cubicBezTo>
                  <a:cubicBezTo>
                    <a:pt x="100" y="17"/>
                    <a:pt x="100" y="17"/>
                    <a:pt x="100" y="17"/>
                  </a:cubicBezTo>
                  <a:cubicBezTo>
                    <a:pt x="97" y="16"/>
                    <a:pt x="97" y="16"/>
                    <a:pt x="97" y="16"/>
                  </a:cubicBezTo>
                  <a:cubicBezTo>
                    <a:pt x="97" y="16"/>
                    <a:pt x="97" y="15"/>
                    <a:pt x="96" y="14"/>
                  </a:cubicBezTo>
                  <a:cubicBezTo>
                    <a:pt x="96" y="14"/>
                    <a:pt x="94" y="12"/>
                    <a:pt x="94" y="12"/>
                  </a:cubicBezTo>
                  <a:cubicBezTo>
                    <a:pt x="94" y="12"/>
                    <a:pt x="93" y="12"/>
                    <a:pt x="93" y="13"/>
                  </a:cubicBezTo>
                  <a:cubicBezTo>
                    <a:pt x="92" y="14"/>
                    <a:pt x="92" y="16"/>
                    <a:pt x="91" y="16"/>
                  </a:cubicBezTo>
                  <a:cubicBezTo>
                    <a:pt x="91" y="16"/>
                    <a:pt x="92" y="16"/>
                    <a:pt x="89" y="16"/>
                  </a:cubicBezTo>
                  <a:cubicBezTo>
                    <a:pt x="87" y="15"/>
                    <a:pt x="87" y="15"/>
                    <a:pt x="86" y="14"/>
                  </a:cubicBezTo>
                  <a:cubicBezTo>
                    <a:pt x="85" y="14"/>
                    <a:pt x="83" y="12"/>
                    <a:pt x="83" y="12"/>
                  </a:cubicBezTo>
                  <a:cubicBezTo>
                    <a:pt x="82" y="8"/>
                    <a:pt x="82" y="8"/>
                    <a:pt x="82" y="8"/>
                  </a:cubicBezTo>
                  <a:cubicBezTo>
                    <a:pt x="80" y="8"/>
                    <a:pt x="80" y="8"/>
                    <a:pt x="80" y="8"/>
                  </a:cubicBezTo>
                  <a:cubicBezTo>
                    <a:pt x="80" y="8"/>
                    <a:pt x="83" y="9"/>
                    <a:pt x="79" y="9"/>
                  </a:cubicBezTo>
                  <a:cubicBezTo>
                    <a:pt x="75" y="9"/>
                    <a:pt x="71" y="9"/>
                    <a:pt x="71" y="9"/>
                  </a:cubicBezTo>
                  <a:cubicBezTo>
                    <a:pt x="70" y="11"/>
                    <a:pt x="70" y="11"/>
                    <a:pt x="70" y="11"/>
                  </a:cubicBezTo>
                  <a:cubicBezTo>
                    <a:pt x="70" y="11"/>
                    <a:pt x="69" y="13"/>
                    <a:pt x="69" y="14"/>
                  </a:cubicBezTo>
                  <a:cubicBezTo>
                    <a:pt x="69" y="14"/>
                    <a:pt x="70" y="15"/>
                    <a:pt x="69" y="14"/>
                  </a:cubicBezTo>
                  <a:cubicBezTo>
                    <a:pt x="69" y="13"/>
                    <a:pt x="68" y="13"/>
                    <a:pt x="68" y="12"/>
                  </a:cubicBezTo>
                  <a:cubicBezTo>
                    <a:pt x="68" y="12"/>
                    <a:pt x="68" y="11"/>
                    <a:pt x="68" y="11"/>
                  </a:cubicBezTo>
                  <a:cubicBezTo>
                    <a:pt x="68" y="10"/>
                    <a:pt x="66" y="9"/>
                    <a:pt x="66" y="9"/>
                  </a:cubicBezTo>
                  <a:cubicBezTo>
                    <a:pt x="65" y="11"/>
                    <a:pt x="65" y="11"/>
                    <a:pt x="65" y="11"/>
                  </a:cubicBezTo>
                  <a:cubicBezTo>
                    <a:pt x="65" y="11"/>
                    <a:pt x="66" y="12"/>
                    <a:pt x="64" y="12"/>
                  </a:cubicBezTo>
                  <a:cubicBezTo>
                    <a:pt x="63" y="13"/>
                    <a:pt x="63" y="13"/>
                    <a:pt x="63" y="13"/>
                  </a:cubicBezTo>
                  <a:cubicBezTo>
                    <a:pt x="63" y="12"/>
                    <a:pt x="64" y="11"/>
                    <a:pt x="64" y="11"/>
                  </a:cubicBezTo>
                  <a:cubicBezTo>
                    <a:pt x="64" y="11"/>
                    <a:pt x="65" y="9"/>
                    <a:pt x="65" y="9"/>
                  </a:cubicBezTo>
                  <a:cubicBezTo>
                    <a:pt x="65" y="9"/>
                    <a:pt x="65" y="7"/>
                    <a:pt x="64" y="7"/>
                  </a:cubicBezTo>
                  <a:cubicBezTo>
                    <a:pt x="64" y="7"/>
                    <a:pt x="62" y="7"/>
                    <a:pt x="61" y="7"/>
                  </a:cubicBezTo>
                  <a:cubicBezTo>
                    <a:pt x="61" y="7"/>
                    <a:pt x="60" y="8"/>
                    <a:pt x="60" y="8"/>
                  </a:cubicBezTo>
                  <a:cubicBezTo>
                    <a:pt x="60" y="8"/>
                    <a:pt x="61" y="9"/>
                    <a:pt x="60" y="9"/>
                  </a:cubicBezTo>
                  <a:cubicBezTo>
                    <a:pt x="60" y="9"/>
                    <a:pt x="59" y="9"/>
                    <a:pt x="59" y="10"/>
                  </a:cubicBezTo>
                  <a:cubicBezTo>
                    <a:pt x="58" y="10"/>
                    <a:pt x="58" y="8"/>
                    <a:pt x="58" y="8"/>
                  </a:cubicBezTo>
                  <a:cubicBezTo>
                    <a:pt x="58" y="8"/>
                    <a:pt x="57" y="7"/>
                    <a:pt x="57" y="7"/>
                  </a:cubicBezTo>
                  <a:cubicBezTo>
                    <a:pt x="57" y="8"/>
                    <a:pt x="56" y="10"/>
                    <a:pt x="56" y="10"/>
                  </a:cubicBezTo>
                  <a:cubicBezTo>
                    <a:pt x="55" y="10"/>
                    <a:pt x="55" y="10"/>
                    <a:pt x="55" y="9"/>
                  </a:cubicBezTo>
                  <a:cubicBezTo>
                    <a:pt x="54" y="9"/>
                    <a:pt x="54" y="7"/>
                    <a:pt x="54" y="7"/>
                  </a:cubicBezTo>
                  <a:cubicBezTo>
                    <a:pt x="53" y="6"/>
                    <a:pt x="53" y="6"/>
                    <a:pt x="53" y="6"/>
                  </a:cubicBezTo>
                  <a:cubicBezTo>
                    <a:pt x="53" y="6"/>
                    <a:pt x="50" y="6"/>
                    <a:pt x="49" y="6"/>
                  </a:cubicBezTo>
                  <a:cubicBezTo>
                    <a:pt x="49" y="6"/>
                    <a:pt x="47" y="6"/>
                    <a:pt x="47" y="5"/>
                  </a:cubicBezTo>
                  <a:cubicBezTo>
                    <a:pt x="46" y="4"/>
                    <a:pt x="45" y="4"/>
                    <a:pt x="45" y="4"/>
                  </a:cubicBezTo>
                  <a:cubicBezTo>
                    <a:pt x="45" y="4"/>
                    <a:pt x="45" y="4"/>
                    <a:pt x="44" y="3"/>
                  </a:cubicBezTo>
                  <a:cubicBezTo>
                    <a:pt x="43" y="3"/>
                    <a:pt x="43" y="3"/>
                    <a:pt x="42" y="3"/>
                  </a:cubicBezTo>
                  <a:cubicBezTo>
                    <a:pt x="41" y="2"/>
                    <a:pt x="42" y="2"/>
                    <a:pt x="40" y="2"/>
                  </a:cubicBezTo>
                  <a:cubicBezTo>
                    <a:pt x="38" y="2"/>
                    <a:pt x="38" y="4"/>
                    <a:pt x="37" y="3"/>
                  </a:cubicBezTo>
                  <a:cubicBezTo>
                    <a:pt x="35" y="3"/>
                    <a:pt x="35" y="3"/>
                    <a:pt x="35" y="3"/>
                  </a:cubicBezTo>
                  <a:cubicBezTo>
                    <a:pt x="34" y="2"/>
                    <a:pt x="34" y="2"/>
                    <a:pt x="34" y="2"/>
                  </a:cubicBezTo>
                  <a:cubicBezTo>
                    <a:pt x="34" y="1"/>
                    <a:pt x="33" y="0"/>
                    <a:pt x="33" y="1"/>
                  </a:cubicBezTo>
                  <a:cubicBezTo>
                    <a:pt x="33" y="3"/>
                    <a:pt x="33" y="2"/>
                    <a:pt x="32" y="3"/>
                  </a:cubicBezTo>
                  <a:cubicBezTo>
                    <a:pt x="32" y="4"/>
                    <a:pt x="30" y="5"/>
                    <a:pt x="30" y="5"/>
                  </a:cubicBezTo>
                  <a:cubicBezTo>
                    <a:pt x="30" y="5"/>
                    <a:pt x="29" y="5"/>
                    <a:pt x="29" y="6"/>
                  </a:cubicBezTo>
                  <a:cubicBezTo>
                    <a:pt x="29" y="6"/>
                    <a:pt x="28" y="7"/>
                    <a:pt x="28" y="7"/>
                  </a:cubicBezTo>
                  <a:cubicBezTo>
                    <a:pt x="28" y="7"/>
                    <a:pt x="28" y="6"/>
                    <a:pt x="27" y="6"/>
                  </a:cubicBezTo>
                  <a:cubicBezTo>
                    <a:pt x="27" y="6"/>
                    <a:pt x="27" y="6"/>
                    <a:pt x="27" y="6"/>
                  </a:cubicBezTo>
                  <a:cubicBezTo>
                    <a:pt x="27" y="6"/>
                    <a:pt x="25" y="6"/>
                    <a:pt x="25" y="7"/>
                  </a:cubicBezTo>
                  <a:cubicBezTo>
                    <a:pt x="25" y="7"/>
                    <a:pt x="25" y="8"/>
                    <a:pt x="25" y="9"/>
                  </a:cubicBezTo>
                  <a:cubicBezTo>
                    <a:pt x="25" y="9"/>
                    <a:pt x="24" y="10"/>
                    <a:pt x="24" y="10"/>
                  </a:cubicBezTo>
                  <a:cubicBezTo>
                    <a:pt x="22" y="11"/>
                    <a:pt x="22" y="11"/>
                    <a:pt x="22" y="11"/>
                  </a:cubicBezTo>
                  <a:cubicBezTo>
                    <a:pt x="22" y="11"/>
                    <a:pt x="22" y="11"/>
                    <a:pt x="21" y="11"/>
                  </a:cubicBezTo>
                  <a:cubicBezTo>
                    <a:pt x="20" y="11"/>
                    <a:pt x="18" y="11"/>
                    <a:pt x="18" y="11"/>
                  </a:cubicBezTo>
                  <a:cubicBezTo>
                    <a:pt x="17" y="11"/>
                    <a:pt x="16" y="11"/>
                    <a:pt x="16" y="11"/>
                  </a:cubicBezTo>
                  <a:cubicBezTo>
                    <a:pt x="16" y="12"/>
                    <a:pt x="16" y="12"/>
                    <a:pt x="16" y="12"/>
                  </a:cubicBezTo>
                  <a:cubicBezTo>
                    <a:pt x="15" y="13"/>
                    <a:pt x="15" y="13"/>
                    <a:pt x="15" y="13"/>
                  </a:cubicBezTo>
                  <a:cubicBezTo>
                    <a:pt x="15" y="13"/>
                    <a:pt x="14" y="15"/>
                    <a:pt x="13" y="14"/>
                  </a:cubicBezTo>
                  <a:cubicBezTo>
                    <a:pt x="13" y="14"/>
                    <a:pt x="12" y="14"/>
                    <a:pt x="12" y="14"/>
                  </a:cubicBezTo>
                  <a:cubicBezTo>
                    <a:pt x="10" y="13"/>
                    <a:pt x="10" y="13"/>
                    <a:pt x="10" y="13"/>
                  </a:cubicBezTo>
                  <a:cubicBezTo>
                    <a:pt x="10" y="13"/>
                    <a:pt x="9" y="14"/>
                    <a:pt x="9" y="14"/>
                  </a:cubicBezTo>
                  <a:cubicBezTo>
                    <a:pt x="9" y="14"/>
                    <a:pt x="8" y="14"/>
                    <a:pt x="8" y="14"/>
                  </a:cubicBezTo>
                  <a:cubicBezTo>
                    <a:pt x="8" y="14"/>
                    <a:pt x="8" y="14"/>
                    <a:pt x="8" y="14"/>
                  </a:cubicBezTo>
                  <a:cubicBezTo>
                    <a:pt x="8" y="14"/>
                    <a:pt x="8" y="15"/>
                    <a:pt x="9" y="16"/>
                  </a:cubicBezTo>
                  <a:cubicBezTo>
                    <a:pt x="9" y="16"/>
                    <a:pt x="9" y="17"/>
                    <a:pt x="9" y="18"/>
                  </a:cubicBezTo>
                  <a:cubicBezTo>
                    <a:pt x="9" y="18"/>
                    <a:pt x="8" y="19"/>
                    <a:pt x="8" y="19"/>
                  </a:cubicBezTo>
                  <a:cubicBezTo>
                    <a:pt x="7" y="19"/>
                    <a:pt x="6" y="18"/>
                    <a:pt x="6" y="18"/>
                  </a:cubicBezTo>
                  <a:cubicBezTo>
                    <a:pt x="6" y="18"/>
                    <a:pt x="6" y="17"/>
                    <a:pt x="5" y="17"/>
                  </a:cubicBezTo>
                  <a:cubicBezTo>
                    <a:pt x="5" y="18"/>
                    <a:pt x="2" y="19"/>
                    <a:pt x="2" y="19"/>
                  </a:cubicBezTo>
                  <a:cubicBezTo>
                    <a:pt x="2" y="21"/>
                    <a:pt x="2" y="21"/>
                    <a:pt x="2" y="21"/>
                  </a:cubicBezTo>
                  <a:cubicBezTo>
                    <a:pt x="0" y="22"/>
                    <a:pt x="0" y="22"/>
                    <a:pt x="0" y="22"/>
                  </a:cubicBezTo>
                  <a:cubicBezTo>
                    <a:pt x="5" y="22"/>
                    <a:pt x="5" y="22"/>
                    <a:pt x="5" y="22"/>
                  </a:cubicBezTo>
                  <a:cubicBezTo>
                    <a:pt x="6" y="22"/>
                    <a:pt x="6" y="22"/>
                    <a:pt x="6" y="22"/>
                  </a:cubicBezTo>
                  <a:cubicBezTo>
                    <a:pt x="8" y="22"/>
                    <a:pt x="8" y="22"/>
                    <a:pt x="8" y="22"/>
                  </a:cubicBezTo>
                  <a:cubicBezTo>
                    <a:pt x="9" y="21"/>
                    <a:pt x="9" y="21"/>
                    <a:pt x="9" y="21"/>
                  </a:cubicBezTo>
                  <a:cubicBezTo>
                    <a:pt x="9" y="21"/>
                    <a:pt x="10" y="21"/>
                    <a:pt x="10" y="22"/>
                  </a:cubicBezTo>
                  <a:cubicBezTo>
                    <a:pt x="10" y="22"/>
                    <a:pt x="12" y="23"/>
                    <a:pt x="12" y="23"/>
                  </a:cubicBezTo>
                  <a:cubicBezTo>
                    <a:pt x="12" y="23"/>
                    <a:pt x="12" y="23"/>
                    <a:pt x="12" y="23"/>
                  </a:cubicBezTo>
                  <a:cubicBezTo>
                    <a:pt x="15" y="22"/>
                    <a:pt x="15" y="22"/>
                    <a:pt x="15" y="22"/>
                  </a:cubicBezTo>
                  <a:cubicBezTo>
                    <a:pt x="15" y="23"/>
                    <a:pt x="15" y="23"/>
                    <a:pt x="15" y="23"/>
                  </a:cubicBezTo>
                  <a:cubicBezTo>
                    <a:pt x="15" y="23"/>
                    <a:pt x="15" y="24"/>
                    <a:pt x="16" y="24"/>
                  </a:cubicBezTo>
                  <a:cubicBezTo>
                    <a:pt x="17" y="24"/>
                    <a:pt x="17" y="24"/>
                    <a:pt x="17" y="24"/>
                  </a:cubicBezTo>
                  <a:cubicBezTo>
                    <a:pt x="17" y="26"/>
                    <a:pt x="17" y="26"/>
                    <a:pt x="17" y="26"/>
                  </a:cubicBezTo>
                  <a:cubicBezTo>
                    <a:pt x="19" y="26"/>
                    <a:pt x="19" y="26"/>
                    <a:pt x="19" y="26"/>
                  </a:cubicBezTo>
                  <a:cubicBezTo>
                    <a:pt x="19" y="26"/>
                    <a:pt x="20" y="26"/>
                    <a:pt x="20" y="26"/>
                  </a:cubicBezTo>
                  <a:cubicBezTo>
                    <a:pt x="20" y="26"/>
                    <a:pt x="20" y="27"/>
                    <a:pt x="20" y="27"/>
                  </a:cubicBezTo>
                  <a:cubicBezTo>
                    <a:pt x="20" y="27"/>
                    <a:pt x="21" y="28"/>
                    <a:pt x="22" y="29"/>
                  </a:cubicBezTo>
                  <a:cubicBezTo>
                    <a:pt x="22" y="29"/>
                    <a:pt x="23" y="30"/>
                    <a:pt x="23" y="30"/>
                  </a:cubicBezTo>
                  <a:cubicBezTo>
                    <a:pt x="24" y="31"/>
                    <a:pt x="24" y="31"/>
                    <a:pt x="24" y="31"/>
                  </a:cubicBezTo>
                  <a:cubicBezTo>
                    <a:pt x="25" y="32"/>
                    <a:pt x="25" y="32"/>
                    <a:pt x="25" y="32"/>
                  </a:cubicBezTo>
                  <a:cubicBezTo>
                    <a:pt x="26" y="33"/>
                    <a:pt x="26" y="33"/>
                    <a:pt x="26" y="33"/>
                  </a:cubicBezTo>
                  <a:cubicBezTo>
                    <a:pt x="26" y="33"/>
                    <a:pt x="26" y="33"/>
                    <a:pt x="26" y="33"/>
                  </a:cubicBezTo>
                  <a:cubicBezTo>
                    <a:pt x="26" y="34"/>
                    <a:pt x="26" y="35"/>
                    <a:pt x="27" y="35"/>
                  </a:cubicBezTo>
                  <a:cubicBezTo>
                    <a:pt x="27" y="35"/>
                    <a:pt x="27" y="35"/>
                    <a:pt x="28" y="35"/>
                  </a:cubicBezTo>
                  <a:cubicBezTo>
                    <a:pt x="28" y="35"/>
                    <a:pt x="28" y="35"/>
                    <a:pt x="28" y="36"/>
                  </a:cubicBezTo>
                  <a:cubicBezTo>
                    <a:pt x="28" y="36"/>
                    <a:pt x="28" y="36"/>
                    <a:pt x="29" y="37"/>
                  </a:cubicBezTo>
                  <a:cubicBezTo>
                    <a:pt x="29" y="37"/>
                    <a:pt x="30" y="38"/>
                    <a:pt x="30" y="38"/>
                  </a:cubicBezTo>
                  <a:cubicBezTo>
                    <a:pt x="30" y="38"/>
                    <a:pt x="30" y="38"/>
                    <a:pt x="30" y="39"/>
                  </a:cubicBezTo>
                  <a:cubicBezTo>
                    <a:pt x="30" y="40"/>
                    <a:pt x="31" y="41"/>
                    <a:pt x="31" y="41"/>
                  </a:cubicBezTo>
                  <a:cubicBezTo>
                    <a:pt x="31" y="42"/>
                    <a:pt x="32" y="42"/>
                    <a:pt x="32" y="42"/>
                  </a:cubicBezTo>
                  <a:cubicBezTo>
                    <a:pt x="32" y="42"/>
                    <a:pt x="32" y="42"/>
                    <a:pt x="32" y="42"/>
                  </a:cubicBezTo>
                  <a:cubicBezTo>
                    <a:pt x="32" y="42"/>
                    <a:pt x="33" y="42"/>
                    <a:pt x="33" y="43"/>
                  </a:cubicBezTo>
                  <a:cubicBezTo>
                    <a:pt x="33" y="44"/>
                    <a:pt x="32" y="45"/>
                    <a:pt x="33" y="45"/>
                  </a:cubicBezTo>
                  <a:cubicBezTo>
                    <a:pt x="33" y="45"/>
                    <a:pt x="34" y="47"/>
                    <a:pt x="35" y="47"/>
                  </a:cubicBezTo>
                  <a:cubicBezTo>
                    <a:pt x="36" y="47"/>
                    <a:pt x="36" y="47"/>
                    <a:pt x="36" y="47"/>
                  </a:cubicBezTo>
                  <a:cubicBezTo>
                    <a:pt x="37" y="47"/>
                    <a:pt x="37" y="49"/>
                    <a:pt x="38" y="49"/>
                  </a:cubicBezTo>
                  <a:cubicBezTo>
                    <a:pt x="38" y="50"/>
                    <a:pt x="38" y="50"/>
                    <a:pt x="39" y="50"/>
                  </a:cubicBezTo>
                  <a:cubicBezTo>
                    <a:pt x="40" y="50"/>
                    <a:pt x="40" y="50"/>
                    <a:pt x="40" y="50"/>
                  </a:cubicBezTo>
                  <a:cubicBezTo>
                    <a:pt x="40" y="50"/>
                    <a:pt x="40" y="50"/>
                    <a:pt x="40" y="51"/>
                  </a:cubicBezTo>
                  <a:cubicBezTo>
                    <a:pt x="41" y="51"/>
                    <a:pt x="43" y="53"/>
                    <a:pt x="43" y="53"/>
                  </a:cubicBezTo>
                  <a:cubicBezTo>
                    <a:pt x="43" y="53"/>
                    <a:pt x="44" y="54"/>
                    <a:pt x="44" y="54"/>
                  </a:cubicBezTo>
                  <a:cubicBezTo>
                    <a:pt x="44" y="54"/>
                    <a:pt x="45" y="54"/>
                    <a:pt x="46" y="54"/>
                  </a:cubicBezTo>
                  <a:cubicBezTo>
                    <a:pt x="46" y="54"/>
                    <a:pt x="47" y="54"/>
                    <a:pt x="47" y="55"/>
                  </a:cubicBezTo>
                  <a:cubicBezTo>
                    <a:pt x="47" y="56"/>
                    <a:pt x="48" y="56"/>
                    <a:pt x="48" y="57"/>
                  </a:cubicBezTo>
                  <a:cubicBezTo>
                    <a:pt x="48" y="58"/>
                    <a:pt x="49" y="58"/>
                    <a:pt x="49" y="59"/>
                  </a:cubicBezTo>
                  <a:cubicBezTo>
                    <a:pt x="49" y="59"/>
                    <a:pt x="50" y="61"/>
                    <a:pt x="50" y="61"/>
                  </a:cubicBezTo>
                  <a:cubicBezTo>
                    <a:pt x="56" y="63"/>
                    <a:pt x="56" y="63"/>
                    <a:pt x="56" y="63"/>
                  </a:cubicBezTo>
                  <a:cubicBezTo>
                    <a:pt x="57" y="65"/>
                    <a:pt x="57" y="65"/>
                    <a:pt x="57" y="65"/>
                  </a:cubicBezTo>
                  <a:cubicBezTo>
                    <a:pt x="57" y="65"/>
                    <a:pt x="58" y="67"/>
                    <a:pt x="58" y="67"/>
                  </a:cubicBezTo>
                  <a:cubicBezTo>
                    <a:pt x="59" y="68"/>
                    <a:pt x="60" y="68"/>
                    <a:pt x="60" y="68"/>
                  </a:cubicBezTo>
                  <a:cubicBezTo>
                    <a:pt x="63" y="71"/>
                    <a:pt x="63" y="71"/>
                    <a:pt x="63" y="71"/>
                  </a:cubicBezTo>
                  <a:cubicBezTo>
                    <a:pt x="66" y="72"/>
                    <a:pt x="66" y="72"/>
                    <a:pt x="66" y="72"/>
                  </a:cubicBezTo>
                  <a:cubicBezTo>
                    <a:pt x="66" y="72"/>
                    <a:pt x="68" y="73"/>
                    <a:pt x="69" y="73"/>
                  </a:cubicBezTo>
                  <a:cubicBezTo>
                    <a:pt x="69" y="73"/>
                    <a:pt x="71" y="74"/>
                    <a:pt x="72" y="74"/>
                  </a:cubicBezTo>
                  <a:cubicBezTo>
                    <a:pt x="72" y="75"/>
                    <a:pt x="73" y="78"/>
                    <a:pt x="73" y="78"/>
                  </a:cubicBezTo>
                  <a:cubicBezTo>
                    <a:pt x="74" y="78"/>
                    <a:pt x="76" y="80"/>
                    <a:pt x="76" y="82"/>
                  </a:cubicBezTo>
                  <a:cubicBezTo>
                    <a:pt x="77" y="83"/>
                    <a:pt x="77" y="83"/>
                    <a:pt x="77" y="85"/>
                  </a:cubicBezTo>
                  <a:cubicBezTo>
                    <a:pt x="78" y="86"/>
                    <a:pt x="80" y="88"/>
                    <a:pt x="80" y="88"/>
                  </a:cubicBezTo>
                  <a:cubicBezTo>
                    <a:pt x="80" y="88"/>
                    <a:pt x="80" y="88"/>
                    <a:pt x="81" y="90"/>
                  </a:cubicBezTo>
                  <a:cubicBezTo>
                    <a:pt x="82" y="91"/>
                    <a:pt x="83" y="92"/>
                    <a:pt x="83" y="93"/>
                  </a:cubicBezTo>
                  <a:cubicBezTo>
                    <a:pt x="83" y="93"/>
                    <a:pt x="83" y="93"/>
                    <a:pt x="83" y="94"/>
                  </a:cubicBezTo>
                  <a:cubicBezTo>
                    <a:pt x="83" y="94"/>
                    <a:pt x="83" y="95"/>
                    <a:pt x="83" y="95"/>
                  </a:cubicBezTo>
                  <a:cubicBezTo>
                    <a:pt x="83" y="95"/>
                    <a:pt x="84" y="97"/>
                    <a:pt x="84" y="98"/>
                  </a:cubicBezTo>
                  <a:cubicBezTo>
                    <a:pt x="84" y="98"/>
                    <a:pt x="85" y="100"/>
                    <a:pt x="85" y="100"/>
                  </a:cubicBezTo>
                  <a:cubicBezTo>
                    <a:pt x="85" y="101"/>
                    <a:pt x="85" y="101"/>
                    <a:pt x="85" y="101"/>
                  </a:cubicBezTo>
                  <a:cubicBezTo>
                    <a:pt x="86" y="104"/>
                    <a:pt x="86" y="104"/>
                    <a:pt x="86" y="104"/>
                  </a:cubicBezTo>
                  <a:cubicBezTo>
                    <a:pt x="85" y="106"/>
                    <a:pt x="85" y="106"/>
                    <a:pt x="85" y="106"/>
                  </a:cubicBezTo>
                  <a:cubicBezTo>
                    <a:pt x="85" y="106"/>
                    <a:pt x="84" y="107"/>
                    <a:pt x="85" y="107"/>
                  </a:cubicBezTo>
                  <a:cubicBezTo>
                    <a:pt x="86" y="107"/>
                    <a:pt x="87" y="108"/>
                    <a:pt x="86" y="109"/>
                  </a:cubicBezTo>
                  <a:cubicBezTo>
                    <a:pt x="86" y="109"/>
                    <a:pt x="85" y="111"/>
                    <a:pt x="85" y="111"/>
                  </a:cubicBezTo>
                  <a:cubicBezTo>
                    <a:pt x="85" y="112"/>
                    <a:pt x="85" y="112"/>
                    <a:pt x="85" y="112"/>
                  </a:cubicBezTo>
                  <a:cubicBezTo>
                    <a:pt x="84" y="114"/>
                    <a:pt x="84" y="114"/>
                    <a:pt x="84" y="114"/>
                  </a:cubicBezTo>
                  <a:cubicBezTo>
                    <a:pt x="84" y="114"/>
                    <a:pt x="86" y="115"/>
                    <a:pt x="86" y="115"/>
                  </a:cubicBezTo>
                  <a:cubicBezTo>
                    <a:pt x="86" y="116"/>
                    <a:pt x="87" y="117"/>
                    <a:pt x="86" y="118"/>
                  </a:cubicBezTo>
                  <a:cubicBezTo>
                    <a:pt x="86" y="118"/>
                    <a:pt x="86" y="120"/>
                    <a:pt x="86" y="120"/>
                  </a:cubicBezTo>
                  <a:cubicBezTo>
                    <a:pt x="86" y="120"/>
                    <a:pt x="86" y="122"/>
                    <a:pt x="86" y="122"/>
                  </a:cubicBezTo>
                  <a:cubicBezTo>
                    <a:pt x="86" y="122"/>
                    <a:pt x="88" y="123"/>
                    <a:pt x="87" y="124"/>
                  </a:cubicBezTo>
                  <a:cubicBezTo>
                    <a:pt x="87" y="124"/>
                    <a:pt x="87" y="125"/>
                    <a:pt x="87" y="126"/>
                  </a:cubicBezTo>
                  <a:cubicBezTo>
                    <a:pt x="88" y="128"/>
                    <a:pt x="90" y="131"/>
                    <a:pt x="90" y="131"/>
                  </a:cubicBezTo>
                  <a:cubicBezTo>
                    <a:pt x="90" y="131"/>
                    <a:pt x="91" y="133"/>
                    <a:pt x="91" y="133"/>
                  </a:cubicBezTo>
                  <a:cubicBezTo>
                    <a:pt x="91" y="134"/>
                    <a:pt x="90" y="134"/>
                    <a:pt x="91" y="135"/>
                  </a:cubicBezTo>
                  <a:cubicBezTo>
                    <a:pt x="91" y="135"/>
                    <a:pt x="90" y="136"/>
                    <a:pt x="91" y="136"/>
                  </a:cubicBezTo>
                  <a:cubicBezTo>
                    <a:pt x="92" y="137"/>
                    <a:pt x="93" y="139"/>
                    <a:pt x="93" y="139"/>
                  </a:cubicBezTo>
                  <a:cubicBezTo>
                    <a:pt x="93" y="139"/>
                    <a:pt x="93" y="139"/>
                    <a:pt x="94" y="140"/>
                  </a:cubicBezTo>
                  <a:cubicBezTo>
                    <a:pt x="94" y="141"/>
                    <a:pt x="94" y="143"/>
                    <a:pt x="94" y="143"/>
                  </a:cubicBezTo>
                  <a:cubicBezTo>
                    <a:pt x="94" y="144"/>
                    <a:pt x="95" y="144"/>
                    <a:pt x="94" y="144"/>
                  </a:cubicBezTo>
                  <a:cubicBezTo>
                    <a:pt x="94" y="144"/>
                    <a:pt x="93" y="145"/>
                    <a:pt x="93" y="145"/>
                  </a:cubicBezTo>
                  <a:cubicBezTo>
                    <a:pt x="92" y="147"/>
                    <a:pt x="92" y="147"/>
                    <a:pt x="92" y="147"/>
                  </a:cubicBezTo>
                  <a:cubicBezTo>
                    <a:pt x="92" y="147"/>
                    <a:pt x="93" y="148"/>
                    <a:pt x="94" y="148"/>
                  </a:cubicBezTo>
                  <a:cubicBezTo>
                    <a:pt x="94" y="148"/>
                    <a:pt x="95" y="148"/>
                    <a:pt x="95" y="148"/>
                  </a:cubicBezTo>
                  <a:cubicBezTo>
                    <a:pt x="97" y="150"/>
                    <a:pt x="97" y="150"/>
                    <a:pt x="97" y="150"/>
                  </a:cubicBezTo>
                  <a:cubicBezTo>
                    <a:pt x="97" y="152"/>
                    <a:pt x="97" y="152"/>
                    <a:pt x="97" y="152"/>
                  </a:cubicBezTo>
                  <a:lnTo>
                    <a:pt x="99" y="152"/>
                  </a:lnTo>
                  <a:close/>
                </a:path>
              </a:pathLst>
            </a:custGeom>
            <a:grpFill/>
            <a:ln w="38100" cap="rnd" cmpd="sng">
              <a:solidFill>
                <a:schemeClr val="bg1"/>
              </a:solidFill>
              <a:prstDash val="solid"/>
              <a:round/>
            </a:ln>
          </p:spPr>
          <p:txBody>
            <a:bodyPr vert="horz" wrap="square" lIns="91440" tIns="45720" rIns="91440" bIns="45720" numCol="1" anchor="t" anchorCtr="0" compatLnSpc="1"/>
            <a:lstStyle/>
            <a:p>
              <a:endParaRPr lang="en-US" dirty="0">
                <a:latin typeface="Calibri Light" panose="020F0302020204030204"/>
              </a:endParaRPr>
            </a:p>
          </p:txBody>
        </p:sp>
        <p:sp>
          <p:nvSpPr>
            <p:cNvPr id="120" name="Freeform 29"/>
            <p:cNvSpPr/>
            <p:nvPr/>
          </p:nvSpPr>
          <p:spPr bwMode="auto">
            <a:xfrm>
              <a:off x="4446566" y="2676821"/>
              <a:ext cx="294647" cy="240785"/>
            </a:xfrm>
            <a:custGeom>
              <a:avLst/>
              <a:gdLst>
                <a:gd name="T0" fmla="*/ 27 w 129"/>
                <a:gd name="T1" fmla="*/ 5 h 109"/>
                <a:gd name="T2" fmla="*/ 33 w 129"/>
                <a:gd name="T3" fmla="*/ 7 h 109"/>
                <a:gd name="T4" fmla="*/ 40 w 129"/>
                <a:gd name="T5" fmla="*/ 5 h 109"/>
                <a:gd name="T6" fmla="*/ 57 w 129"/>
                <a:gd name="T7" fmla="*/ 8 h 109"/>
                <a:gd name="T8" fmla="*/ 64 w 129"/>
                <a:gd name="T9" fmla="*/ 7 h 109"/>
                <a:gd name="T10" fmla="*/ 66 w 129"/>
                <a:gd name="T11" fmla="*/ 1 h 109"/>
                <a:gd name="T12" fmla="*/ 70 w 129"/>
                <a:gd name="T13" fmla="*/ 5 h 109"/>
                <a:gd name="T14" fmla="*/ 77 w 129"/>
                <a:gd name="T15" fmla="*/ 1 h 109"/>
                <a:gd name="T16" fmla="*/ 79 w 129"/>
                <a:gd name="T17" fmla="*/ 5 h 109"/>
                <a:gd name="T18" fmla="*/ 86 w 129"/>
                <a:gd name="T19" fmla="*/ 3 h 109"/>
                <a:gd name="T20" fmla="*/ 89 w 129"/>
                <a:gd name="T21" fmla="*/ 9 h 109"/>
                <a:gd name="T22" fmla="*/ 92 w 129"/>
                <a:gd name="T23" fmla="*/ 12 h 109"/>
                <a:gd name="T24" fmla="*/ 98 w 129"/>
                <a:gd name="T25" fmla="*/ 15 h 109"/>
                <a:gd name="T26" fmla="*/ 102 w 129"/>
                <a:gd name="T27" fmla="*/ 18 h 109"/>
                <a:gd name="T28" fmla="*/ 113 w 129"/>
                <a:gd name="T29" fmla="*/ 22 h 109"/>
                <a:gd name="T30" fmla="*/ 109 w 129"/>
                <a:gd name="T31" fmla="*/ 30 h 109"/>
                <a:gd name="T32" fmla="*/ 104 w 129"/>
                <a:gd name="T33" fmla="*/ 36 h 109"/>
                <a:gd name="T34" fmla="*/ 105 w 129"/>
                <a:gd name="T35" fmla="*/ 43 h 109"/>
                <a:gd name="T36" fmla="*/ 114 w 129"/>
                <a:gd name="T37" fmla="*/ 42 h 109"/>
                <a:gd name="T38" fmla="*/ 120 w 129"/>
                <a:gd name="T39" fmla="*/ 46 h 109"/>
                <a:gd name="T40" fmla="*/ 124 w 129"/>
                <a:gd name="T41" fmla="*/ 50 h 109"/>
                <a:gd name="T42" fmla="*/ 124 w 129"/>
                <a:gd name="T43" fmla="*/ 57 h 109"/>
                <a:gd name="T44" fmla="*/ 129 w 129"/>
                <a:gd name="T45" fmla="*/ 61 h 109"/>
                <a:gd name="T46" fmla="*/ 127 w 129"/>
                <a:gd name="T47" fmla="*/ 67 h 109"/>
                <a:gd name="T48" fmla="*/ 123 w 129"/>
                <a:gd name="T49" fmla="*/ 70 h 109"/>
                <a:gd name="T50" fmla="*/ 120 w 129"/>
                <a:gd name="T51" fmla="*/ 74 h 109"/>
                <a:gd name="T52" fmla="*/ 117 w 129"/>
                <a:gd name="T53" fmla="*/ 75 h 109"/>
                <a:gd name="T54" fmla="*/ 112 w 129"/>
                <a:gd name="T55" fmla="*/ 77 h 109"/>
                <a:gd name="T56" fmla="*/ 109 w 129"/>
                <a:gd name="T57" fmla="*/ 82 h 109"/>
                <a:gd name="T58" fmla="*/ 105 w 129"/>
                <a:gd name="T59" fmla="*/ 88 h 109"/>
                <a:gd name="T60" fmla="*/ 106 w 129"/>
                <a:gd name="T61" fmla="*/ 92 h 109"/>
                <a:gd name="T62" fmla="*/ 107 w 129"/>
                <a:gd name="T63" fmla="*/ 96 h 109"/>
                <a:gd name="T64" fmla="*/ 110 w 129"/>
                <a:gd name="T65" fmla="*/ 101 h 109"/>
                <a:gd name="T66" fmla="*/ 107 w 129"/>
                <a:gd name="T67" fmla="*/ 107 h 109"/>
                <a:gd name="T68" fmla="*/ 103 w 129"/>
                <a:gd name="T69" fmla="*/ 108 h 109"/>
                <a:gd name="T70" fmla="*/ 96 w 129"/>
                <a:gd name="T71" fmla="*/ 109 h 109"/>
                <a:gd name="T72" fmla="*/ 93 w 129"/>
                <a:gd name="T73" fmla="*/ 104 h 109"/>
                <a:gd name="T74" fmla="*/ 90 w 129"/>
                <a:gd name="T75" fmla="*/ 101 h 109"/>
                <a:gd name="T76" fmla="*/ 85 w 129"/>
                <a:gd name="T77" fmla="*/ 97 h 109"/>
                <a:gd name="T78" fmla="*/ 79 w 129"/>
                <a:gd name="T79" fmla="*/ 94 h 109"/>
                <a:gd name="T80" fmla="*/ 74 w 129"/>
                <a:gd name="T81" fmla="*/ 89 h 109"/>
                <a:gd name="T82" fmla="*/ 74 w 129"/>
                <a:gd name="T83" fmla="*/ 81 h 109"/>
                <a:gd name="T84" fmla="*/ 74 w 129"/>
                <a:gd name="T85" fmla="*/ 73 h 109"/>
                <a:gd name="T86" fmla="*/ 69 w 129"/>
                <a:gd name="T87" fmla="*/ 78 h 109"/>
                <a:gd name="T88" fmla="*/ 63 w 129"/>
                <a:gd name="T89" fmla="*/ 82 h 109"/>
                <a:gd name="T90" fmla="*/ 55 w 129"/>
                <a:gd name="T91" fmla="*/ 82 h 109"/>
                <a:gd name="T92" fmla="*/ 51 w 129"/>
                <a:gd name="T93" fmla="*/ 77 h 109"/>
                <a:gd name="T94" fmla="*/ 52 w 129"/>
                <a:gd name="T95" fmla="*/ 73 h 109"/>
                <a:gd name="T96" fmla="*/ 53 w 129"/>
                <a:gd name="T97" fmla="*/ 66 h 109"/>
                <a:gd name="T98" fmla="*/ 49 w 129"/>
                <a:gd name="T99" fmla="*/ 62 h 109"/>
                <a:gd name="T100" fmla="*/ 42 w 129"/>
                <a:gd name="T101" fmla="*/ 61 h 109"/>
                <a:gd name="T102" fmla="*/ 35 w 129"/>
                <a:gd name="T103" fmla="*/ 60 h 109"/>
                <a:gd name="T104" fmla="*/ 33 w 129"/>
                <a:gd name="T105" fmla="*/ 52 h 109"/>
                <a:gd name="T106" fmla="*/ 27 w 129"/>
                <a:gd name="T107" fmla="*/ 51 h 109"/>
                <a:gd name="T108" fmla="*/ 23 w 129"/>
                <a:gd name="T109" fmla="*/ 46 h 109"/>
                <a:gd name="T110" fmla="*/ 19 w 129"/>
                <a:gd name="T111" fmla="*/ 37 h 109"/>
                <a:gd name="T112" fmla="*/ 11 w 129"/>
                <a:gd name="T113" fmla="*/ 37 h 109"/>
                <a:gd name="T114" fmla="*/ 6 w 129"/>
                <a:gd name="T115" fmla="*/ 35 h 109"/>
                <a:gd name="T116" fmla="*/ 2 w 129"/>
                <a:gd name="T117" fmla="*/ 29 h 109"/>
                <a:gd name="T118" fmla="*/ 0 w 129"/>
                <a:gd name="T119" fmla="*/ 22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9" h="109">
                  <a:moveTo>
                    <a:pt x="1" y="18"/>
                  </a:moveTo>
                  <a:cubicBezTo>
                    <a:pt x="1" y="18"/>
                    <a:pt x="21" y="6"/>
                    <a:pt x="21" y="6"/>
                  </a:cubicBezTo>
                  <a:cubicBezTo>
                    <a:pt x="27" y="5"/>
                    <a:pt x="27" y="5"/>
                    <a:pt x="27" y="5"/>
                  </a:cubicBezTo>
                  <a:cubicBezTo>
                    <a:pt x="30" y="5"/>
                    <a:pt x="30" y="5"/>
                    <a:pt x="30" y="5"/>
                  </a:cubicBezTo>
                  <a:cubicBezTo>
                    <a:pt x="31" y="4"/>
                    <a:pt x="31" y="4"/>
                    <a:pt x="31" y="4"/>
                  </a:cubicBezTo>
                  <a:cubicBezTo>
                    <a:pt x="31" y="4"/>
                    <a:pt x="32" y="7"/>
                    <a:pt x="33" y="7"/>
                  </a:cubicBezTo>
                  <a:cubicBezTo>
                    <a:pt x="33" y="7"/>
                    <a:pt x="35" y="9"/>
                    <a:pt x="35" y="8"/>
                  </a:cubicBezTo>
                  <a:cubicBezTo>
                    <a:pt x="36" y="7"/>
                    <a:pt x="36" y="6"/>
                    <a:pt x="37" y="6"/>
                  </a:cubicBezTo>
                  <a:cubicBezTo>
                    <a:pt x="37" y="5"/>
                    <a:pt x="38" y="4"/>
                    <a:pt x="40" y="5"/>
                  </a:cubicBezTo>
                  <a:cubicBezTo>
                    <a:pt x="41" y="6"/>
                    <a:pt x="41" y="10"/>
                    <a:pt x="41" y="10"/>
                  </a:cubicBezTo>
                  <a:cubicBezTo>
                    <a:pt x="49" y="12"/>
                    <a:pt x="44" y="13"/>
                    <a:pt x="55" y="10"/>
                  </a:cubicBezTo>
                  <a:cubicBezTo>
                    <a:pt x="55" y="10"/>
                    <a:pt x="57" y="8"/>
                    <a:pt x="57" y="8"/>
                  </a:cubicBezTo>
                  <a:cubicBezTo>
                    <a:pt x="57" y="7"/>
                    <a:pt x="56" y="5"/>
                    <a:pt x="58" y="6"/>
                  </a:cubicBezTo>
                  <a:cubicBezTo>
                    <a:pt x="59" y="7"/>
                    <a:pt x="60" y="7"/>
                    <a:pt x="61" y="7"/>
                  </a:cubicBezTo>
                  <a:cubicBezTo>
                    <a:pt x="62" y="7"/>
                    <a:pt x="64" y="7"/>
                    <a:pt x="64" y="7"/>
                  </a:cubicBezTo>
                  <a:cubicBezTo>
                    <a:pt x="64" y="7"/>
                    <a:pt x="65" y="6"/>
                    <a:pt x="64" y="5"/>
                  </a:cubicBezTo>
                  <a:cubicBezTo>
                    <a:pt x="64" y="4"/>
                    <a:pt x="63" y="3"/>
                    <a:pt x="64" y="3"/>
                  </a:cubicBezTo>
                  <a:cubicBezTo>
                    <a:pt x="64" y="2"/>
                    <a:pt x="66" y="1"/>
                    <a:pt x="66" y="1"/>
                  </a:cubicBezTo>
                  <a:cubicBezTo>
                    <a:pt x="66" y="1"/>
                    <a:pt x="67" y="1"/>
                    <a:pt x="67" y="2"/>
                  </a:cubicBezTo>
                  <a:cubicBezTo>
                    <a:pt x="68" y="3"/>
                    <a:pt x="68" y="3"/>
                    <a:pt x="68" y="4"/>
                  </a:cubicBezTo>
                  <a:cubicBezTo>
                    <a:pt x="69" y="4"/>
                    <a:pt x="69" y="5"/>
                    <a:pt x="70" y="5"/>
                  </a:cubicBezTo>
                  <a:cubicBezTo>
                    <a:pt x="72" y="5"/>
                    <a:pt x="72" y="5"/>
                    <a:pt x="73" y="4"/>
                  </a:cubicBezTo>
                  <a:cubicBezTo>
                    <a:pt x="74" y="3"/>
                    <a:pt x="74" y="3"/>
                    <a:pt x="75" y="2"/>
                  </a:cubicBezTo>
                  <a:cubicBezTo>
                    <a:pt x="76" y="0"/>
                    <a:pt x="76" y="0"/>
                    <a:pt x="77" y="1"/>
                  </a:cubicBezTo>
                  <a:cubicBezTo>
                    <a:pt x="78" y="1"/>
                    <a:pt x="80" y="2"/>
                    <a:pt x="80" y="2"/>
                  </a:cubicBezTo>
                  <a:cubicBezTo>
                    <a:pt x="78" y="4"/>
                    <a:pt x="78" y="4"/>
                    <a:pt x="78" y="4"/>
                  </a:cubicBezTo>
                  <a:cubicBezTo>
                    <a:pt x="78" y="4"/>
                    <a:pt x="77" y="4"/>
                    <a:pt x="79" y="5"/>
                  </a:cubicBezTo>
                  <a:cubicBezTo>
                    <a:pt x="82" y="6"/>
                    <a:pt x="83" y="6"/>
                    <a:pt x="83" y="6"/>
                  </a:cubicBezTo>
                  <a:cubicBezTo>
                    <a:pt x="85" y="3"/>
                    <a:pt x="85" y="3"/>
                    <a:pt x="85" y="3"/>
                  </a:cubicBezTo>
                  <a:cubicBezTo>
                    <a:pt x="85" y="3"/>
                    <a:pt x="85" y="1"/>
                    <a:pt x="86" y="3"/>
                  </a:cubicBezTo>
                  <a:cubicBezTo>
                    <a:pt x="86" y="4"/>
                    <a:pt x="87" y="6"/>
                    <a:pt x="87" y="6"/>
                  </a:cubicBezTo>
                  <a:cubicBezTo>
                    <a:pt x="87" y="6"/>
                    <a:pt x="87" y="9"/>
                    <a:pt x="88" y="9"/>
                  </a:cubicBezTo>
                  <a:cubicBezTo>
                    <a:pt x="89" y="9"/>
                    <a:pt x="89" y="8"/>
                    <a:pt x="89" y="9"/>
                  </a:cubicBezTo>
                  <a:cubicBezTo>
                    <a:pt x="89" y="10"/>
                    <a:pt x="88" y="10"/>
                    <a:pt x="89" y="10"/>
                  </a:cubicBezTo>
                  <a:cubicBezTo>
                    <a:pt x="89" y="11"/>
                    <a:pt x="91" y="11"/>
                    <a:pt x="91" y="11"/>
                  </a:cubicBezTo>
                  <a:cubicBezTo>
                    <a:pt x="91" y="11"/>
                    <a:pt x="92" y="11"/>
                    <a:pt x="92" y="12"/>
                  </a:cubicBezTo>
                  <a:cubicBezTo>
                    <a:pt x="92" y="13"/>
                    <a:pt x="92" y="14"/>
                    <a:pt x="92" y="14"/>
                  </a:cubicBezTo>
                  <a:cubicBezTo>
                    <a:pt x="92" y="14"/>
                    <a:pt x="95" y="14"/>
                    <a:pt x="95" y="14"/>
                  </a:cubicBezTo>
                  <a:cubicBezTo>
                    <a:pt x="96" y="14"/>
                    <a:pt x="97" y="15"/>
                    <a:pt x="98" y="15"/>
                  </a:cubicBezTo>
                  <a:cubicBezTo>
                    <a:pt x="99" y="14"/>
                    <a:pt x="100" y="13"/>
                    <a:pt x="100" y="13"/>
                  </a:cubicBezTo>
                  <a:cubicBezTo>
                    <a:pt x="100" y="14"/>
                    <a:pt x="102" y="14"/>
                    <a:pt x="102" y="15"/>
                  </a:cubicBezTo>
                  <a:cubicBezTo>
                    <a:pt x="101" y="17"/>
                    <a:pt x="100" y="17"/>
                    <a:pt x="102" y="18"/>
                  </a:cubicBezTo>
                  <a:cubicBezTo>
                    <a:pt x="104" y="18"/>
                    <a:pt x="106" y="19"/>
                    <a:pt x="107" y="19"/>
                  </a:cubicBezTo>
                  <a:cubicBezTo>
                    <a:pt x="108" y="20"/>
                    <a:pt x="111" y="21"/>
                    <a:pt x="111" y="21"/>
                  </a:cubicBezTo>
                  <a:cubicBezTo>
                    <a:pt x="112" y="21"/>
                    <a:pt x="113" y="21"/>
                    <a:pt x="113" y="22"/>
                  </a:cubicBezTo>
                  <a:cubicBezTo>
                    <a:pt x="113" y="23"/>
                    <a:pt x="111" y="25"/>
                    <a:pt x="111" y="25"/>
                  </a:cubicBezTo>
                  <a:cubicBezTo>
                    <a:pt x="111" y="25"/>
                    <a:pt x="110" y="26"/>
                    <a:pt x="110" y="27"/>
                  </a:cubicBezTo>
                  <a:cubicBezTo>
                    <a:pt x="110" y="27"/>
                    <a:pt x="109" y="30"/>
                    <a:pt x="109" y="30"/>
                  </a:cubicBezTo>
                  <a:cubicBezTo>
                    <a:pt x="108" y="31"/>
                    <a:pt x="107" y="33"/>
                    <a:pt x="107" y="33"/>
                  </a:cubicBezTo>
                  <a:cubicBezTo>
                    <a:pt x="107" y="33"/>
                    <a:pt x="106" y="35"/>
                    <a:pt x="105" y="35"/>
                  </a:cubicBezTo>
                  <a:cubicBezTo>
                    <a:pt x="105" y="35"/>
                    <a:pt x="104" y="36"/>
                    <a:pt x="104" y="36"/>
                  </a:cubicBezTo>
                  <a:cubicBezTo>
                    <a:pt x="104" y="37"/>
                    <a:pt x="104" y="39"/>
                    <a:pt x="104" y="39"/>
                  </a:cubicBezTo>
                  <a:cubicBezTo>
                    <a:pt x="105" y="41"/>
                    <a:pt x="105" y="41"/>
                    <a:pt x="105" y="41"/>
                  </a:cubicBezTo>
                  <a:cubicBezTo>
                    <a:pt x="105" y="43"/>
                    <a:pt x="105" y="43"/>
                    <a:pt x="105" y="43"/>
                  </a:cubicBezTo>
                  <a:cubicBezTo>
                    <a:pt x="109" y="42"/>
                    <a:pt x="109" y="42"/>
                    <a:pt x="109" y="42"/>
                  </a:cubicBezTo>
                  <a:cubicBezTo>
                    <a:pt x="109" y="42"/>
                    <a:pt x="109" y="42"/>
                    <a:pt x="110" y="43"/>
                  </a:cubicBezTo>
                  <a:cubicBezTo>
                    <a:pt x="112" y="43"/>
                    <a:pt x="113" y="42"/>
                    <a:pt x="114" y="42"/>
                  </a:cubicBezTo>
                  <a:cubicBezTo>
                    <a:pt x="114" y="42"/>
                    <a:pt x="116" y="44"/>
                    <a:pt x="116" y="44"/>
                  </a:cubicBezTo>
                  <a:cubicBezTo>
                    <a:pt x="116" y="44"/>
                    <a:pt x="117" y="45"/>
                    <a:pt x="117" y="45"/>
                  </a:cubicBezTo>
                  <a:cubicBezTo>
                    <a:pt x="118" y="45"/>
                    <a:pt x="120" y="46"/>
                    <a:pt x="120" y="46"/>
                  </a:cubicBezTo>
                  <a:cubicBezTo>
                    <a:pt x="120" y="49"/>
                    <a:pt x="120" y="49"/>
                    <a:pt x="120" y="49"/>
                  </a:cubicBezTo>
                  <a:cubicBezTo>
                    <a:pt x="120" y="49"/>
                    <a:pt x="122" y="49"/>
                    <a:pt x="122" y="49"/>
                  </a:cubicBezTo>
                  <a:cubicBezTo>
                    <a:pt x="123" y="49"/>
                    <a:pt x="124" y="50"/>
                    <a:pt x="124" y="50"/>
                  </a:cubicBezTo>
                  <a:cubicBezTo>
                    <a:pt x="124" y="50"/>
                    <a:pt x="124" y="53"/>
                    <a:pt x="123" y="53"/>
                  </a:cubicBezTo>
                  <a:cubicBezTo>
                    <a:pt x="123" y="54"/>
                    <a:pt x="122" y="55"/>
                    <a:pt x="122" y="55"/>
                  </a:cubicBezTo>
                  <a:cubicBezTo>
                    <a:pt x="122" y="55"/>
                    <a:pt x="123" y="57"/>
                    <a:pt x="124" y="57"/>
                  </a:cubicBezTo>
                  <a:cubicBezTo>
                    <a:pt x="124" y="57"/>
                    <a:pt x="126" y="57"/>
                    <a:pt x="126" y="57"/>
                  </a:cubicBezTo>
                  <a:cubicBezTo>
                    <a:pt x="127" y="57"/>
                    <a:pt x="128" y="59"/>
                    <a:pt x="128" y="59"/>
                  </a:cubicBezTo>
                  <a:cubicBezTo>
                    <a:pt x="128" y="59"/>
                    <a:pt x="129" y="60"/>
                    <a:pt x="129" y="61"/>
                  </a:cubicBezTo>
                  <a:cubicBezTo>
                    <a:pt x="129" y="62"/>
                    <a:pt x="128" y="64"/>
                    <a:pt x="128" y="64"/>
                  </a:cubicBezTo>
                  <a:cubicBezTo>
                    <a:pt x="128" y="64"/>
                    <a:pt x="128" y="65"/>
                    <a:pt x="128" y="66"/>
                  </a:cubicBezTo>
                  <a:cubicBezTo>
                    <a:pt x="128" y="66"/>
                    <a:pt x="127" y="67"/>
                    <a:pt x="127" y="67"/>
                  </a:cubicBezTo>
                  <a:cubicBezTo>
                    <a:pt x="125" y="67"/>
                    <a:pt x="125" y="67"/>
                    <a:pt x="125" y="67"/>
                  </a:cubicBezTo>
                  <a:cubicBezTo>
                    <a:pt x="125" y="67"/>
                    <a:pt x="125" y="70"/>
                    <a:pt x="124" y="70"/>
                  </a:cubicBezTo>
                  <a:cubicBezTo>
                    <a:pt x="124" y="70"/>
                    <a:pt x="123" y="70"/>
                    <a:pt x="123" y="70"/>
                  </a:cubicBezTo>
                  <a:cubicBezTo>
                    <a:pt x="122" y="70"/>
                    <a:pt x="121" y="71"/>
                    <a:pt x="121" y="71"/>
                  </a:cubicBezTo>
                  <a:cubicBezTo>
                    <a:pt x="121" y="72"/>
                    <a:pt x="121" y="72"/>
                    <a:pt x="121" y="72"/>
                  </a:cubicBezTo>
                  <a:cubicBezTo>
                    <a:pt x="120" y="74"/>
                    <a:pt x="120" y="74"/>
                    <a:pt x="120" y="74"/>
                  </a:cubicBezTo>
                  <a:cubicBezTo>
                    <a:pt x="120" y="74"/>
                    <a:pt x="120" y="74"/>
                    <a:pt x="119" y="74"/>
                  </a:cubicBezTo>
                  <a:cubicBezTo>
                    <a:pt x="119" y="74"/>
                    <a:pt x="119" y="74"/>
                    <a:pt x="118" y="74"/>
                  </a:cubicBezTo>
                  <a:cubicBezTo>
                    <a:pt x="118" y="75"/>
                    <a:pt x="117" y="75"/>
                    <a:pt x="117" y="75"/>
                  </a:cubicBezTo>
                  <a:cubicBezTo>
                    <a:pt x="117" y="75"/>
                    <a:pt x="116" y="74"/>
                    <a:pt x="115" y="74"/>
                  </a:cubicBezTo>
                  <a:cubicBezTo>
                    <a:pt x="115" y="74"/>
                    <a:pt x="114" y="74"/>
                    <a:pt x="114" y="75"/>
                  </a:cubicBezTo>
                  <a:cubicBezTo>
                    <a:pt x="113" y="76"/>
                    <a:pt x="113" y="77"/>
                    <a:pt x="112" y="77"/>
                  </a:cubicBezTo>
                  <a:cubicBezTo>
                    <a:pt x="112" y="77"/>
                    <a:pt x="111" y="78"/>
                    <a:pt x="111" y="78"/>
                  </a:cubicBezTo>
                  <a:cubicBezTo>
                    <a:pt x="111" y="78"/>
                    <a:pt x="111" y="80"/>
                    <a:pt x="110" y="80"/>
                  </a:cubicBezTo>
                  <a:cubicBezTo>
                    <a:pt x="110" y="81"/>
                    <a:pt x="109" y="82"/>
                    <a:pt x="109" y="82"/>
                  </a:cubicBezTo>
                  <a:cubicBezTo>
                    <a:pt x="109" y="82"/>
                    <a:pt x="109" y="83"/>
                    <a:pt x="109" y="83"/>
                  </a:cubicBezTo>
                  <a:cubicBezTo>
                    <a:pt x="109" y="84"/>
                    <a:pt x="109" y="85"/>
                    <a:pt x="108" y="86"/>
                  </a:cubicBezTo>
                  <a:cubicBezTo>
                    <a:pt x="107" y="86"/>
                    <a:pt x="105" y="88"/>
                    <a:pt x="105" y="88"/>
                  </a:cubicBezTo>
                  <a:cubicBezTo>
                    <a:pt x="105" y="88"/>
                    <a:pt x="105" y="88"/>
                    <a:pt x="105" y="89"/>
                  </a:cubicBezTo>
                  <a:cubicBezTo>
                    <a:pt x="106" y="89"/>
                    <a:pt x="106" y="90"/>
                    <a:pt x="106" y="90"/>
                  </a:cubicBezTo>
                  <a:cubicBezTo>
                    <a:pt x="106" y="92"/>
                    <a:pt x="106" y="92"/>
                    <a:pt x="106" y="92"/>
                  </a:cubicBezTo>
                  <a:cubicBezTo>
                    <a:pt x="106" y="92"/>
                    <a:pt x="105" y="93"/>
                    <a:pt x="105" y="94"/>
                  </a:cubicBezTo>
                  <a:cubicBezTo>
                    <a:pt x="106" y="94"/>
                    <a:pt x="106" y="94"/>
                    <a:pt x="106" y="94"/>
                  </a:cubicBezTo>
                  <a:cubicBezTo>
                    <a:pt x="107" y="96"/>
                    <a:pt x="107" y="96"/>
                    <a:pt x="107" y="96"/>
                  </a:cubicBezTo>
                  <a:cubicBezTo>
                    <a:pt x="108" y="98"/>
                    <a:pt x="108" y="98"/>
                    <a:pt x="108" y="98"/>
                  </a:cubicBezTo>
                  <a:cubicBezTo>
                    <a:pt x="109" y="98"/>
                    <a:pt x="109" y="98"/>
                    <a:pt x="109" y="98"/>
                  </a:cubicBezTo>
                  <a:cubicBezTo>
                    <a:pt x="109" y="98"/>
                    <a:pt x="110" y="100"/>
                    <a:pt x="110" y="101"/>
                  </a:cubicBezTo>
                  <a:cubicBezTo>
                    <a:pt x="110" y="101"/>
                    <a:pt x="110" y="103"/>
                    <a:pt x="110" y="103"/>
                  </a:cubicBezTo>
                  <a:cubicBezTo>
                    <a:pt x="108" y="105"/>
                    <a:pt x="108" y="105"/>
                    <a:pt x="108" y="105"/>
                  </a:cubicBezTo>
                  <a:cubicBezTo>
                    <a:pt x="107" y="107"/>
                    <a:pt x="107" y="107"/>
                    <a:pt x="107" y="107"/>
                  </a:cubicBezTo>
                  <a:cubicBezTo>
                    <a:pt x="107" y="107"/>
                    <a:pt x="106" y="107"/>
                    <a:pt x="106" y="107"/>
                  </a:cubicBezTo>
                  <a:cubicBezTo>
                    <a:pt x="105" y="107"/>
                    <a:pt x="104" y="107"/>
                    <a:pt x="104" y="107"/>
                  </a:cubicBezTo>
                  <a:cubicBezTo>
                    <a:pt x="103" y="108"/>
                    <a:pt x="103" y="108"/>
                    <a:pt x="103" y="108"/>
                  </a:cubicBezTo>
                  <a:cubicBezTo>
                    <a:pt x="101" y="108"/>
                    <a:pt x="101" y="108"/>
                    <a:pt x="101" y="108"/>
                  </a:cubicBezTo>
                  <a:cubicBezTo>
                    <a:pt x="99" y="109"/>
                    <a:pt x="99" y="109"/>
                    <a:pt x="99" y="109"/>
                  </a:cubicBezTo>
                  <a:cubicBezTo>
                    <a:pt x="96" y="109"/>
                    <a:pt x="96" y="109"/>
                    <a:pt x="96" y="109"/>
                  </a:cubicBezTo>
                  <a:cubicBezTo>
                    <a:pt x="95" y="107"/>
                    <a:pt x="95" y="107"/>
                    <a:pt x="95" y="107"/>
                  </a:cubicBezTo>
                  <a:cubicBezTo>
                    <a:pt x="94" y="105"/>
                    <a:pt x="94" y="105"/>
                    <a:pt x="94" y="105"/>
                  </a:cubicBezTo>
                  <a:cubicBezTo>
                    <a:pt x="93" y="104"/>
                    <a:pt x="93" y="104"/>
                    <a:pt x="93" y="104"/>
                  </a:cubicBezTo>
                  <a:cubicBezTo>
                    <a:pt x="92" y="104"/>
                    <a:pt x="92" y="104"/>
                    <a:pt x="92" y="104"/>
                  </a:cubicBezTo>
                  <a:cubicBezTo>
                    <a:pt x="89" y="103"/>
                    <a:pt x="89" y="103"/>
                    <a:pt x="89" y="103"/>
                  </a:cubicBezTo>
                  <a:cubicBezTo>
                    <a:pt x="90" y="101"/>
                    <a:pt x="90" y="101"/>
                    <a:pt x="90" y="101"/>
                  </a:cubicBezTo>
                  <a:cubicBezTo>
                    <a:pt x="90" y="101"/>
                    <a:pt x="89" y="99"/>
                    <a:pt x="89" y="99"/>
                  </a:cubicBezTo>
                  <a:cubicBezTo>
                    <a:pt x="88" y="99"/>
                    <a:pt x="87" y="99"/>
                    <a:pt x="87" y="99"/>
                  </a:cubicBezTo>
                  <a:cubicBezTo>
                    <a:pt x="85" y="97"/>
                    <a:pt x="85" y="97"/>
                    <a:pt x="85" y="97"/>
                  </a:cubicBezTo>
                  <a:cubicBezTo>
                    <a:pt x="85" y="97"/>
                    <a:pt x="85" y="96"/>
                    <a:pt x="84" y="95"/>
                  </a:cubicBezTo>
                  <a:cubicBezTo>
                    <a:pt x="83" y="95"/>
                    <a:pt x="83" y="94"/>
                    <a:pt x="82" y="94"/>
                  </a:cubicBezTo>
                  <a:cubicBezTo>
                    <a:pt x="81" y="94"/>
                    <a:pt x="79" y="94"/>
                    <a:pt x="79" y="94"/>
                  </a:cubicBezTo>
                  <a:cubicBezTo>
                    <a:pt x="79" y="94"/>
                    <a:pt x="78" y="92"/>
                    <a:pt x="77" y="92"/>
                  </a:cubicBezTo>
                  <a:cubicBezTo>
                    <a:pt x="77" y="92"/>
                    <a:pt x="73" y="92"/>
                    <a:pt x="73" y="92"/>
                  </a:cubicBezTo>
                  <a:cubicBezTo>
                    <a:pt x="73" y="92"/>
                    <a:pt x="74" y="89"/>
                    <a:pt x="74" y="89"/>
                  </a:cubicBezTo>
                  <a:cubicBezTo>
                    <a:pt x="74" y="88"/>
                    <a:pt x="74" y="85"/>
                    <a:pt x="74" y="85"/>
                  </a:cubicBezTo>
                  <a:cubicBezTo>
                    <a:pt x="74" y="84"/>
                    <a:pt x="74" y="84"/>
                    <a:pt x="74" y="84"/>
                  </a:cubicBezTo>
                  <a:cubicBezTo>
                    <a:pt x="74" y="84"/>
                    <a:pt x="73" y="83"/>
                    <a:pt x="74" y="81"/>
                  </a:cubicBezTo>
                  <a:cubicBezTo>
                    <a:pt x="75" y="79"/>
                    <a:pt x="74" y="80"/>
                    <a:pt x="75" y="78"/>
                  </a:cubicBezTo>
                  <a:cubicBezTo>
                    <a:pt x="76" y="75"/>
                    <a:pt x="76" y="74"/>
                    <a:pt x="76" y="74"/>
                  </a:cubicBezTo>
                  <a:cubicBezTo>
                    <a:pt x="74" y="73"/>
                    <a:pt x="74" y="73"/>
                    <a:pt x="74" y="73"/>
                  </a:cubicBezTo>
                  <a:cubicBezTo>
                    <a:pt x="74" y="73"/>
                    <a:pt x="73" y="72"/>
                    <a:pt x="72" y="73"/>
                  </a:cubicBezTo>
                  <a:cubicBezTo>
                    <a:pt x="72" y="75"/>
                    <a:pt x="71" y="75"/>
                    <a:pt x="71" y="75"/>
                  </a:cubicBezTo>
                  <a:cubicBezTo>
                    <a:pt x="69" y="78"/>
                    <a:pt x="69" y="78"/>
                    <a:pt x="69" y="78"/>
                  </a:cubicBezTo>
                  <a:cubicBezTo>
                    <a:pt x="69" y="81"/>
                    <a:pt x="69" y="81"/>
                    <a:pt x="69" y="81"/>
                  </a:cubicBezTo>
                  <a:cubicBezTo>
                    <a:pt x="69" y="81"/>
                    <a:pt x="70" y="82"/>
                    <a:pt x="67" y="82"/>
                  </a:cubicBezTo>
                  <a:cubicBezTo>
                    <a:pt x="65" y="82"/>
                    <a:pt x="63" y="82"/>
                    <a:pt x="63" y="82"/>
                  </a:cubicBezTo>
                  <a:cubicBezTo>
                    <a:pt x="63" y="82"/>
                    <a:pt x="65" y="84"/>
                    <a:pt x="63" y="84"/>
                  </a:cubicBezTo>
                  <a:cubicBezTo>
                    <a:pt x="60" y="84"/>
                    <a:pt x="57" y="84"/>
                    <a:pt x="57" y="84"/>
                  </a:cubicBezTo>
                  <a:cubicBezTo>
                    <a:pt x="55" y="82"/>
                    <a:pt x="55" y="82"/>
                    <a:pt x="55" y="82"/>
                  </a:cubicBezTo>
                  <a:cubicBezTo>
                    <a:pt x="51" y="83"/>
                    <a:pt x="51" y="83"/>
                    <a:pt x="51" y="83"/>
                  </a:cubicBezTo>
                  <a:cubicBezTo>
                    <a:pt x="51" y="83"/>
                    <a:pt x="51" y="82"/>
                    <a:pt x="51" y="80"/>
                  </a:cubicBezTo>
                  <a:cubicBezTo>
                    <a:pt x="51" y="79"/>
                    <a:pt x="50" y="77"/>
                    <a:pt x="51" y="77"/>
                  </a:cubicBezTo>
                  <a:cubicBezTo>
                    <a:pt x="52" y="77"/>
                    <a:pt x="53" y="76"/>
                    <a:pt x="53" y="76"/>
                  </a:cubicBezTo>
                  <a:cubicBezTo>
                    <a:pt x="52" y="73"/>
                    <a:pt x="52" y="73"/>
                    <a:pt x="52" y="73"/>
                  </a:cubicBezTo>
                  <a:cubicBezTo>
                    <a:pt x="52" y="73"/>
                    <a:pt x="52" y="73"/>
                    <a:pt x="52" y="73"/>
                  </a:cubicBezTo>
                  <a:cubicBezTo>
                    <a:pt x="52" y="73"/>
                    <a:pt x="51" y="73"/>
                    <a:pt x="51" y="72"/>
                  </a:cubicBezTo>
                  <a:cubicBezTo>
                    <a:pt x="51" y="71"/>
                    <a:pt x="52" y="69"/>
                    <a:pt x="52" y="69"/>
                  </a:cubicBezTo>
                  <a:cubicBezTo>
                    <a:pt x="53" y="68"/>
                    <a:pt x="53" y="66"/>
                    <a:pt x="53" y="66"/>
                  </a:cubicBezTo>
                  <a:cubicBezTo>
                    <a:pt x="52" y="66"/>
                    <a:pt x="52" y="66"/>
                    <a:pt x="52" y="66"/>
                  </a:cubicBezTo>
                  <a:cubicBezTo>
                    <a:pt x="52" y="66"/>
                    <a:pt x="50" y="67"/>
                    <a:pt x="50" y="65"/>
                  </a:cubicBezTo>
                  <a:cubicBezTo>
                    <a:pt x="50" y="64"/>
                    <a:pt x="49" y="62"/>
                    <a:pt x="49" y="62"/>
                  </a:cubicBezTo>
                  <a:cubicBezTo>
                    <a:pt x="49" y="62"/>
                    <a:pt x="47" y="61"/>
                    <a:pt x="47" y="61"/>
                  </a:cubicBezTo>
                  <a:cubicBezTo>
                    <a:pt x="46" y="61"/>
                    <a:pt x="46" y="61"/>
                    <a:pt x="45" y="62"/>
                  </a:cubicBezTo>
                  <a:cubicBezTo>
                    <a:pt x="45" y="62"/>
                    <a:pt x="42" y="61"/>
                    <a:pt x="42" y="61"/>
                  </a:cubicBezTo>
                  <a:cubicBezTo>
                    <a:pt x="42" y="61"/>
                    <a:pt x="39" y="61"/>
                    <a:pt x="39" y="61"/>
                  </a:cubicBezTo>
                  <a:cubicBezTo>
                    <a:pt x="38" y="61"/>
                    <a:pt x="37" y="63"/>
                    <a:pt x="37" y="63"/>
                  </a:cubicBezTo>
                  <a:cubicBezTo>
                    <a:pt x="35" y="60"/>
                    <a:pt x="35" y="60"/>
                    <a:pt x="35" y="60"/>
                  </a:cubicBezTo>
                  <a:cubicBezTo>
                    <a:pt x="36" y="57"/>
                    <a:pt x="36" y="57"/>
                    <a:pt x="36" y="57"/>
                  </a:cubicBezTo>
                  <a:cubicBezTo>
                    <a:pt x="36" y="57"/>
                    <a:pt x="34" y="55"/>
                    <a:pt x="34" y="54"/>
                  </a:cubicBezTo>
                  <a:cubicBezTo>
                    <a:pt x="34" y="54"/>
                    <a:pt x="33" y="52"/>
                    <a:pt x="33" y="52"/>
                  </a:cubicBezTo>
                  <a:cubicBezTo>
                    <a:pt x="31" y="52"/>
                    <a:pt x="31" y="52"/>
                    <a:pt x="31" y="52"/>
                  </a:cubicBezTo>
                  <a:cubicBezTo>
                    <a:pt x="30" y="51"/>
                    <a:pt x="30" y="51"/>
                    <a:pt x="30" y="51"/>
                  </a:cubicBezTo>
                  <a:cubicBezTo>
                    <a:pt x="30" y="51"/>
                    <a:pt x="28" y="51"/>
                    <a:pt x="27" y="51"/>
                  </a:cubicBezTo>
                  <a:cubicBezTo>
                    <a:pt x="26" y="51"/>
                    <a:pt x="26" y="51"/>
                    <a:pt x="25" y="51"/>
                  </a:cubicBezTo>
                  <a:cubicBezTo>
                    <a:pt x="25" y="51"/>
                    <a:pt x="23" y="49"/>
                    <a:pt x="23" y="49"/>
                  </a:cubicBezTo>
                  <a:cubicBezTo>
                    <a:pt x="23" y="48"/>
                    <a:pt x="23" y="47"/>
                    <a:pt x="23" y="46"/>
                  </a:cubicBezTo>
                  <a:cubicBezTo>
                    <a:pt x="22" y="45"/>
                    <a:pt x="21" y="43"/>
                    <a:pt x="21" y="42"/>
                  </a:cubicBezTo>
                  <a:cubicBezTo>
                    <a:pt x="21" y="42"/>
                    <a:pt x="22" y="40"/>
                    <a:pt x="22" y="40"/>
                  </a:cubicBezTo>
                  <a:cubicBezTo>
                    <a:pt x="21" y="39"/>
                    <a:pt x="19" y="37"/>
                    <a:pt x="19" y="37"/>
                  </a:cubicBezTo>
                  <a:cubicBezTo>
                    <a:pt x="18" y="35"/>
                    <a:pt x="18" y="35"/>
                    <a:pt x="18" y="35"/>
                  </a:cubicBezTo>
                  <a:cubicBezTo>
                    <a:pt x="18" y="35"/>
                    <a:pt x="15" y="37"/>
                    <a:pt x="14" y="37"/>
                  </a:cubicBezTo>
                  <a:cubicBezTo>
                    <a:pt x="13" y="37"/>
                    <a:pt x="11" y="36"/>
                    <a:pt x="11" y="37"/>
                  </a:cubicBezTo>
                  <a:cubicBezTo>
                    <a:pt x="11" y="37"/>
                    <a:pt x="12" y="39"/>
                    <a:pt x="11" y="39"/>
                  </a:cubicBezTo>
                  <a:cubicBezTo>
                    <a:pt x="10" y="39"/>
                    <a:pt x="8" y="39"/>
                    <a:pt x="7" y="38"/>
                  </a:cubicBezTo>
                  <a:cubicBezTo>
                    <a:pt x="6" y="37"/>
                    <a:pt x="6" y="36"/>
                    <a:pt x="6" y="35"/>
                  </a:cubicBezTo>
                  <a:cubicBezTo>
                    <a:pt x="5" y="35"/>
                    <a:pt x="5" y="33"/>
                    <a:pt x="4" y="33"/>
                  </a:cubicBezTo>
                  <a:cubicBezTo>
                    <a:pt x="3" y="33"/>
                    <a:pt x="2" y="33"/>
                    <a:pt x="2" y="32"/>
                  </a:cubicBezTo>
                  <a:cubicBezTo>
                    <a:pt x="2" y="32"/>
                    <a:pt x="2" y="29"/>
                    <a:pt x="2" y="29"/>
                  </a:cubicBezTo>
                  <a:cubicBezTo>
                    <a:pt x="2" y="27"/>
                    <a:pt x="2" y="27"/>
                    <a:pt x="2" y="27"/>
                  </a:cubicBezTo>
                  <a:cubicBezTo>
                    <a:pt x="2" y="27"/>
                    <a:pt x="2" y="24"/>
                    <a:pt x="1" y="24"/>
                  </a:cubicBezTo>
                  <a:cubicBezTo>
                    <a:pt x="1" y="23"/>
                    <a:pt x="0" y="22"/>
                    <a:pt x="0" y="22"/>
                  </a:cubicBezTo>
                  <a:cubicBezTo>
                    <a:pt x="0" y="19"/>
                    <a:pt x="0" y="19"/>
                    <a:pt x="0" y="19"/>
                  </a:cubicBezTo>
                  <a:lnTo>
                    <a:pt x="1" y="18"/>
                  </a:lnTo>
                  <a:close/>
                </a:path>
              </a:pathLst>
            </a:custGeom>
            <a:grpFill/>
            <a:ln w="38100" cap="rnd" cmpd="sng">
              <a:solidFill>
                <a:schemeClr val="bg1"/>
              </a:solidFill>
              <a:prstDash val="solid"/>
              <a:round/>
            </a:ln>
          </p:spPr>
          <p:txBody>
            <a:bodyPr vert="horz" wrap="square" lIns="91440" tIns="45720" rIns="91440" bIns="45720" numCol="1" anchor="t" anchorCtr="0" compatLnSpc="1"/>
            <a:lstStyle/>
            <a:p>
              <a:endParaRPr lang="en-US" dirty="0">
                <a:latin typeface="Calibri Light" panose="020F0302020204030204"/>
              </a:endParaRPr>
            </a:p>
          </p:txBody>
        </p:sp>
        <p:sp>
          <p:nvSpPr>
            <p:cNvPr id="121" name="Freeform 31"/>
            <p:cNvSpPr/>
            <p:nvPr/>
          </p:nvSpPr>
          <p:spPr bwMode="auto">
            <a:xfrm>
              <a:off x="5187582" y="2730092"/>
              <a:ext cx="547516" cy="294055"/>
            </a:xfrm>
            <a:custGeom>
              <a:avLst/>
              <a:gdLst>
                <a:gd name="T0" fmla="*/ 56 w 240"/>
                <a:gd name="T1" fmla="*/ 20 h 133"/>
                <a:gd name="T2" fmla="*/ 62 w 240"/>
                <a:gd name="T3" fmla="*/ 12 h 133"/>
                <a:gd name="T4" fmla="*/ 73 w 240"/>
                <a:gd name="T5" fmla="*/ 5 h 133"/>
                <a:gd name="T6" fmla="*/ 85 w 240"/>
                <a:gd name="T7" fmla="*/ 3 h 133"/>
                <a:gd name="T8" fmla="*/ 87 w 240"/>
                <a:gd name="T9" fmla="*/ 11 h 133"/>
                <a:gd name="T10" fmla="*/ 93 w 240"/>
                <a:gd name="T11" fmla="*/ 10 h 133"/>
                <a:gd name="T12" fmla="*/ 99 w 240"/>
                <a:gd name="T13" fmla="*/ 6 h 133"/>
                <a:gd name="T14" fmla="*/ 103 w 240"/>
                <a:gd name="T15" fmla="*/ 3 h 133"/>
                <a:gd name="T16" fmla="*/ 110 w 240"/>
                <a:gd name="T17" fmla="*/ 10 h 133"/>
                <a:gd name="T18" fmla="*/ 118 w 240"/>
                <a:gd name="T19" fmla="*/ 12 h 133"/>
                <a:gd name="T20" fmla="*/ 126 w 240"/>
                <a:gd name="T21" fmla="*/ 15 h 133"/>
                <a:gd name="T22" fmla="*/ 133 w 240"/>
                <a:gd name="T23" fmla="*/ 17 h 133"/>
                <a:gd name="T24" fmla="*/ 142 w 240"/>
                <a:gd name="T25" fmla="*/ 18 h 133"/>
                <a:gd name="T26" fmla="*/ 146 w 240"/>
                <a:gd name="T27" fmla="*/ 25 h 133"/>
                <a:gd name="T28" fmla="*/ 146 w 240"/>
                <a:gd name="T29" fmla="*/ 31 h 133"/>
                <a:gd name="T30" fmla="*/ 154 w 240"/>
                <a:gd name="T31" fmla="*/ 38 h 133"/>
                <a:gd name="T32" fmla="*/ 164 w 240"/>
                <a:gd name="T33" fmla="*/ 44 h 133"/>
                <a:gd name="T34" fmla="*/ 169 w 240"/>
                <a:gd name="T35" fmla="*/ 31 h 133"/>
                <a:gd name="T36" fmla="*/ 176 w 240"/>
                <a:gd name="T37" fmla="*/ 28 h 133"/>
                <a:gd name="T38" fmla="*/ 194 w 240"/>
                <a:gd name="T39" fmla="*/ 29 h 133"/>
                <a:gd name="T40" fmla="*/ 193 w 240"/>
                <a:gd name="T41" fmla="*/ 39 h 133"/>
                <a:gd name="T42" fmla="*/ 203 w 240"/>
                <a:gd name="T43" fmla="*/ 46 h 133"/>
                <a:gd name="T44" fmla="*/ 213 w 240"/>
                <a:gd name="T45" fmla="*/ 45 h 133"/>
                <a:gd name="T46" fmla="*/ 228 w 240"/>
                <a:gd name="T47" fmla="*/ 54 h 133"/>
                <a:gd name="T48" fmla="*/ 237 w 240"/>
                <a:gd name="T49" fmla="*/ 60 h 133"/>
                <a:gd name="T50" fmla="*/ 236 w 240"/>
                <a:gd name="T51" fmla="*/ 68 h 133"/>
                <a:gd name="T52" fmla="*/ 229 w 240"/>
                <a:gd name="T53" fmla="*/ 70 h 133"/>
                <a:gd name="T54" fmla="*/ 223 w 240"/>
                <a:gd name="T55" fmla="*/ 78 h 133"/>
                <a:gd name="T56" fmla="*/ 216 w 240"/>
                <a:gd name="T57" fmla="*/ 85 h 133"/>
                <a:gd name="T58" fmla="*/ 215 w 240"/>
                <a:gd name="T59" fmla="*/ 97 h 133"/>
                <a:gd name="T60" fmla="*/ 208 w 240"/>
                <a:gd name="T61" fmla="*/ 104 h 133"/>
                <a:gd name="T62" fmla="*/ 203 w 240"/>
                <a:gd name="T63" fmla="*/ 109 h 133"/>
                <a:gd name="T64" fmla="*/ 198 w 240"/>
                <a:gd name="T65" fmla="*/ 111 h 133"/>
                <a:gd name="T66" fmla="*/ 193 w 240"/>
                <a:gd name="T67" fmla="*/ 111 h 133"/>
                <a:gd name="T68" fmla="*/ 189 w 240"/>
                <a:gd name="T69" fmla="*/ 110 h 133"/>
                <a:gd name="T70" fmla="*/ 184 w 240"/>
                <a:gd name="T71" fmla="*/ 111 h 133"/>
                <a:gd name="T72" fmla="*/ 181 w 240"/>
                <a:gd name="T73" fmla="*/ 115 h 133"/>
                <a:gd name="T74" fmla="*/ 179 w 240"/>
                <a:gd name="T75" fmla="*/ 121 h 133"/>
                <a:gd name="T76" fmla="*/ 177 w 240"/>
                <a:gd name="T77" fmla="*/ 123 h 133"/>
                <a:gd name="T78" fmla="*/ 163 w 240"/>
                <a:gd name="T79" fmla="*/ 115 h 133"/>
                <a:gd name="T80" fmla="*/ 147 w 240"/>
                <a:gd name="T81" fmla="*/ 118 h 133"/>
                <a:gd name="T82" fmla="*/ 134 w 240"/>
                <a:gd name="T83" fmla="*/ 112 h 133"/>
                <a:gd name="T84" fmla="*/ 119 w 240"/>
                <a:gd name="T85" fmla="*/ 110 h 133"/>
                <a:gd name="T86" fmla="*/ 106 w 240"/>
                <a:gd name="T87" fmla="*/ 108 h 133"/>
                <a:gd name="T88" fmla="*/ 104 w 240"/>
                <a:gd name="T89" fmla="*/ 121 h 133"/>
                <a:gd name="T90" fmla="*/ 97 w 240"/>
                <a:gd name="T91" fmla="*/ 131 h 133"/>
                <a:gd name="T92" fmla="*/ 86 w 240"/>
                <a:gd name="T93" fmla="*/ 131 h 133"/>
                <a:gd name="T94" fmla="*/ 74 w 240"/>
                <a:gd name="T95" fmla="*/ 131 h 133"/>
                <a:gd name="T96" fmla="*/ 63 w 240"/>
                <a:gd name="T97" fmla="*/ 122 h 133"/>
                <a:gd name="T98" fmla="*/ 55 w 240"/>
                <a:gd name="T99" fmla="*/ 114 h 133"/>
                <a:gd name="T100" fmla="*/ 45 w 240"/>
                <a:gd name="T101" fmla="*/ 107 h 133"/>
                <a:gd name="T102" fmla="*/ 39 w 240"/>
                <a:gd name="T103" fmla="*/ 100 h 133"/>
                <a:gd name="T104" fmla="*/ 24 w 240"/>
                <a:gd name="T105" fmla="*/ 93 h 133"/>
                <a:gd name="T106" fmla="*/ 17 w 240"/>
                <a:gd name="T107" fmla="*/ 79 h 133"/>
                <a:gd name="T108" fmla="*/ 16 w 240"/>
                <a:gd name="T109" fmla="*/ 66 h 133"/>
                <a:gd name="T110" fmla="*/ 4 w 240"/>
                <a:gd name="T111" fmla="*/ 55 h 133"/>
                <a:gd name="T112" fmla="*/ 5 w 240"/>
                <a:gd name="T113" fmla="*/ 44 h 133"/>
                <a:gd name="T114" fmla="*/ 10 w 240"/>
                <a:gd name="T115" fmla="*/ 45 h 133"/>
                <a:gd name="T116" fmla="*/ 23 w 240"/>
                <a:gd name="T117" fmla="*/ 38 h 133"/>
                <a:gd name="T118" fmla="*/ 35 w 240"/>
                <a:gd name="T119" fmla="*/ 32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40" h="133">
                  <a:moveTo>
                    <a:pt x="43" y="27"/>
                  </a:moveTo>
                  <a:cubicBezTo>
                    <a:pt x="44" y="27"/>
                    <a:pt x="50" y="22"/>
                    <a:pt x="50" y="22"/>
                  </a:cubicBezTo>
                  <a:cubicBezTo>
                    <a:pt x="56" y="20"/>
                    <a:pt x="56" y="20"/>
                    <a:pt x="56" y="20"/>
                  </a:cubicBezTo>
                  <a:cubicBezTo>
                    <a:pt x="58" y="18"/>
                    <a:pt x="58" y="18"/>
                    <a:pt x="58" y="18"/>
                  </a:cubicBezTo>
                  <a:cubicBezTo>
                    <a:pt x="60" y="14"/>
                    <a:pt x="60" y="14"/>
                    <a:pt x="60" y="14"/>
                  </a:cubicBezTo>
                  <a:cubicBezTo>
                    <a:pt x="60" y="14"/>
                    <a:pt x="59" y="12"/>
                    <a:pt x="62" y="12"/>
                  </a:cubicBezTo>
                  <a:cubicBezTo>
                    <a:pt x="65" y="12"/>
                    <a:pt x="74" y="10"/>
                    <a:pt x="74" y="10"/>
                  </a:cubicBezTo>
                  <a:cubicBezTo>
                    <a:pt x="75" y="8"/>
                    <a:pt x="75" y="8"/>
                    <a:pt x="75" y="8"/>
                  </a:cubicBezTo>
                  <a:cubicBezTo>
                    <a:pt x="73" y="5"/>
                    <a:pt x="73" y="5"/>
                    <a:pt x="73" y="5"/>
                  </a:cubicBezTo>
                  <a:cubicBezTo>
                    <a:pt x="73" y="5"/>
                    <a:pt x="73" y="1"/>
                    <a:pt x="73" y="1"/>
                  </a:cubicBezTo>
                  <a:cubicBezTo>
                    <a:pt x="74" y="0"/>
                    <a:pt x="78" y="0"/>
                    <a:pt x="80" y="0"/>
                  </a:cubicBezTo>
                  <a:cubicBezTo>
                    <a:pt x="82" y="1"/>
                    <a:pt x="84" y="2"/>
                    <a:pt x="85" y="3"/>
                  </a:cubicBezTo>
                  <a:cubicBezTo>
                    <a:pt x="85" y="4"/>
                    <a:pt x="85" y="3"/>
                    <a:pt x="85" y="5"/>
                  </a:cubicBezTo>
                  <a:cubicBezTo>
                    <a:pt x="85" y="7"/>
                    <a:pt x="85" y="9"/>
                    <a:pt x="85" y="9"/>
                  </a:cubicBezTo>
                  <a:cubicBezTo>
                    <a:pt x="85" y="9"/>
                    <a:pt x="86" y="10"/>
                    <a:pt x="87" y="11"/>
                  </a:cubicBezTo>
                  <a:cubicBezTo>
                    <a:pt x="89" y="11"/>
                    <a:pt x="91" y="13"/>
                    <a:pt x="91" y="12"/>
                  </a:cubicBezTo>
                  <a:cubicBezTo>
                    <a:pt x="91" y="12"/>
                    <a:pt x="92" y="11"/>
                    <a:pt x="93" y="10"/>
                  </a:cubicBezTo>
                  <a:cubicBezTo>
                    <a:pt x="93" y="10"/>
                    <a:pt x="93" y="10"/>
                    <a:pt x="93" y="10"/>
                  </a:cubicBezTo>
                  <a:cubicBezTo>
                    <a:pt x="93" y="12"/>
                    <a:pt x="94" y="11"/>
                    <a:pt x="95" y="11"/>
                  </a:cubicBezTo>
                  <a:cubicBezTo>
                    <a:pt x="96" y="11"/>
                    <a:pt x="100" y="9"/>
                    <a:pt x="100" y="9"/>
                  </a:cubicBezTo>
                  <a:cubicBezTo>
                    <a:pt x="100" y="9"/>
                    <a:pt x="99" y="6"/>
                    <a:pt x="99" y="6"/>
                  </a:cubicBezTo>
                  <a:cubicBezTo>
                    <a:pt x="99" y="5"/>
                    <a:pt x="99" y="4"/>
                    <a:pt x="99" y="3"/>
                  </a:cubicBezTo>
                  <a:cubicBezTo>
                    <a:pt x="100" y="2"/>
                    <a:pt x="100" y="2"/>
                    <a:pt x="100" y="2"/>
                  </a:cubicBezTo>
                  <a:cubicBezTo>
                    <a:pt x="101" y="2"/>
                    <a:pt x="103" y="3"/>
                    <a:pt x="103" y="3"/>
                  </a:cubicBezTo>
                  <a:cubicBezTo>
                    <a:pt x="103" y="3"/>
                    <a:pt x="105" y="4"/>
                    <a:pt x="106" y="4"/>
                  </a:cubicBezTo>
                  <a:cubicBezTo>
                    <a:pt x="108" y="4"/>
                    <a:pt x="107" y="6"/>
                    <a:pt x="107" y="6"/>
                  </a:cubicBezTo>
                  <a:cubicBezTo>
                    <a:pt x="107" y="6"/>
                    <a:pt x="108" y="9"/>
                    <a:pt x="110" y="10"/>
                  </a:cubicBezTo>
                  <a:cubicBezTo>
                    <a:pt x="112" y="11"/>
                    <a:pt x="112" y="12"/>
                    <a:pt x="112" y="13"/>
                  </a:cubicBezTo>
                  <a:cubicBezTo>
                    <a:pt x="113" y="13"/>
                    <a:pt x="115" y="13"/>
                    <a:pt x="115" y="13"/>
                  </a:cubicBezTo>
                  <a:cubicBezTo>
                    <a:pt x="118" y="12"/>
                    <a:pt x="118" y="12"/>
                    <a:pt x="118" y="12"/>
                  </a:cubicBezTo>
                  <a:cubicBezTo>
                    <a:pt x="118" y="12"/>
                    <a:pt x="120" y="13"/>
                    <a:pt x="121" y="15"/>
                  </a:cubicBezTo>
                  <a:cubicBezTo>
                    <a:pt x="121" y="16"/>
                    <a:pt x="124" y="16"/>
                    <a:pt x="125" y="15"/>
                  </a:cubicBezTo>
                  <a:cubicBezTo>
                    <a:pt x="126" y="15"/>
                    <a:pt x="126" y="15"/>
                    <a:pt x="126" y="15"/>
                  </a:cubicBezTo>
                  <a:cubicBezTo>
                    <a:pt x="127" y="16"/>
                    <a:pt x="127" y="16"/>
                    <a:pt x="127" y="16"/>
                  </a:cubicBezTo>
                  <a:cubicBezTo>
                    <a:pt x="127" y="16"/>
                    <a:pt x="129" y="20"/>
                    <a:pt x="132" y="17"/>
                  </a:cubicBezTo>
                  <a:cubicBezTo>
                    <a:pt x="135" y="14"/>
                    <a:pt x="133" y="17"/>
                    <a:pt x="133" y="17"/>
                  </a:cubicBezTo>
                  <a:cubicBezTo>
                    <a:pt x="133" y="17"/>
                    <a:pt x="135" y="20"/>
                    <a:pt x="136" y="20"/>
                  </a:cubicBezTo>
                  <a:cubicBezTo>
                    <a:pt x="138" y="20"/>
                    <a:pt x="138" y="20"/>
                    <a:pt x="138" y="20"/>
                  </a:cubicBezTo>
                  <a:cubicBezTo>
                    <a:pt x="142" y="18"/>
                    <a:pt x="142" y="18"/>
                    <a:pt x="142" y="18"/>
                  </a:cubicBezTo>
                  <a:cubicBezTo>
                    <a:pt x="145" y="17"/>
                    <a:pt x="145" y="17"/>
                    <a:pt x="145" y="17"/>
                  </a:cubicBezTo>
                  <a:cubicBezTo>
                    <a:pt x="145" y="17"/>
                    <a:pt x="148" y="17"/>
                    <a:pt x="147" y="22"/>
                  </a:cubicBezTo>
                  <a:cubicBezTo>
                    <a:pt x="147" y="26"/>
                    <a:pt x="146" y="25"/>
                    <a:pt x="146" y="25"/>
                  </a:cubicBezTo>
                  <a:cubicBezTo>
                    <a:pt x="144" y="28"/>
                    <a:pt x="144" y="28"/>
                    <a:pt x="144" y="28"/>
                  </a:cubicBezTo>
                  <a:cubicBezTo>
                    <a:pt x="144" y="31"/>
                    <a:pt x="144" y="31"/>
                    <a:pt x="144" y="31"/>
                  </a:cubicBezTo>
                  <a:cubicBezTo>
                    <a:pt x="144" y="31"/>
                    <a:pt x="145" y="31"/>
                    <a:pt x="146" y="31"/>
                  </a:cubicBezTo>
                  <a:cubicBezTo>
                    <a:pt x="147" y="31"/>
                    <a:pt x="148" y="35"/>
                    <a:pt x="148" y="35"/>
                  </a:cubicBezTo>
                  <a:cubicBezTo>
                    <a:pt x="151" y="36"/>
                    <a:pt x="151" y="36"/>
                    <a:pt x="151" y="36"/>
                  </a:cubicBezTo>
                  <a:cubicBezTo>
                    <a:pt x="151" y="36"/>
                    <a:pt x="152" y="37"/>
                    <a:pt x="154" y="38"/>
                  </a:cubicBezTo>
                  <a:cubicBezTo>
                    <a:pt x="155" y="39"/>
                    <a:pt x="156" y="41"/>
                    <a:pt x="156" y="41"/>
                  </a:cubicBezTo>
                  <a:cubicBezTo>
                    <a:pt x="156" y="41"/>
                    <a:pt x="157" y="45"/>
                    <a:pt x="158" y="46"/>
                  </a:cubicBezTo>
                  <a:cubicBezTo>
                    <a:pt x="158" y="48"/>
                    <a:pt x="164" y="44"/>
                    <a:pt x="164" y="44"/>
                  </a:cubicBezTo>
                  <a:cubicBezTo>
                    <a:pt x="165" y="39"/>
                    <a:pt x="165" y="39"/>
                    <a:pt x="165" y="39"/>
                  </a:cubicBezTo>
                  <a:cubicBezTo>
                    <a:pt x="171" y="37"/>
                    <a:pt x="171" y="37"/>
                    <a:pt x="171" y="37"/>
                  </a:cubicBezTo>
                  <a:cubicBezTo>
                    <a:pt x="169" y="31"/>
                    <a:pt x="169" y="31"/>
                    <a:pt x="169" y="31"/>
                  </a:cubicBezTo>
                  <a:cubicBezTo>
                    <a:pt x="167" y="27"/>
                    <a:pt x="167" y="27"/>
                    <a:pt x="167" y="27"/>
                  </a:cubicBezTo>
                  <a:cubicBezTo>
                    <a:pt x="167" y="27"/>
                    <a:pt x="171" y="28"/>
                    <a:pt x="172" y="27"/>
                  </a:cubicBezTo>
                  <a:cubicBezTo>
                    <a:pt x="173" y="27"/>
                    <a:pt x="176" y="28"/>
                    <a:pt x="176" y="28"/>
                  </a:cubicBezTo>
                  <a:cubicBezTo>
                    <a:pt x="187" y="33"/>
                    <a:pt x="187" y="33"/>
                    <a:pt x="187" y="33"/>
                  </a:cubicBezTo>
                  <a:cubicBezTo>
                    <a:pt x="187" y="33"/>
                    <a:pt x="190" y="32"/>
                    <a:pt x="192" y="32"/>
                  </a:cubicBezTo>
                  <a:cubicBezTo>
                    <a:pt x="194" y="31"/>
                    <a:pt x="194" y="29"/>
                    <a:pt x="194" y="29"/>
                  </a:cubicBezTo>
                  <a:cubicBezTo>
                    <a:pt x="194" y="29"/>
                    <a:pt x="195" y="30"/>
                    <a:pt x="197" y="32"/>
                  </a:cubicBezTo>
                  <a:cubicBezTo>
                    <a:pt x="198" y="35"/>
                    <a:pt x="196" y="34"/>
                    <a:pt x="196" y="35"/>
                  </a:cubicBezTo>
                  <a:cubicBezTo>
                    <a:pt x="195" y="36"/>
                    <a:pt x="193" y="39"/>
                    <a:pt x="193" y="39"/>
                  </a:cubicBezTo>
                  <a:cubicBezTo>
                    <a:pt x="193" y="39"/>
                    <a:pt x="194" y="41"/>
                    <a:pt x="196" y="41"/>
                  </a:cubicBezTo>
                  <a:cubicBezTo>
                    <a:pt x="197" y="41"/>
                    <a:pt x="196" y="42"/>
                    <a:pt x="198" y="44"/>
                  </a:cubicBezTo>
                  <a:cubicBezTo>
                    <a:pt x="199" y="45"/>
                    <a:pt x="203" y="46"/>
                    <a:pt x="203" y="46"/>
                  </a:cubicBezTo>
                  <a:cubicBezTo>
                    <a:pt x="206" y="46"/>
                    <a:pt x="206" y="46"/>
                    <a:pt x="206" y="46"/>
                  </a:cubicBezTo>
                  <a:cubicBezTo>
                    <a:pt x="209" y="43"/>
                    <a:pt x="209" y="43"/>
                    <a:pt x="209" y="43"/>
                  </a:cubicBezTo>
                  <a:cubicBezTo>
                    <a:pt x="209" y="43"/>
                    <a:pt x="212" y="44"/>
                    <a:pt x="213" y="45"/>
                  </a:cubicBezTo>
                  <a:cubicBezTo>
                    <a:pt x="214" y="46"/>
                    <a:pt x="219" y="48"/>
                    <a:pt x="219" y="48"/>
                  </a:cubicBezTo>
                  <a:cubicBezTo>
                    <a:pt x="227" y="46"/>
                    <a:pt x="227" y="46"/>
                    <a:pt x="227" y="46"/>
                  </a:cubicBezTo>
                  <a:cubicBezTo>
                    <a:pt x="228" y="54"/>
                    <a:pt x="228" y="54"/>
                    <a:pt x="228" y="54"/>
                  </a:cubicBezTo>
                  <a:cubicBezTo>
                    <a:pt x="228" y="54"/>
                    <a:pt x="230" y="54"/>
                    <a:pt x="232" y="57"/>
                  </a:cubicBezTo>
                  <a:cubicBezTo>
                    <a:pt x="234" y="59"/>
                    <a:pt x="233" y="57"/>
                    <a:pt x="233" y="57"/>
                  </a:cubicBezTo>
                  <a:cubicBezTo>
                    <a:pt x="233" y="57"/>
                    <a:pt x="237" y="59"/>
                    <a:pt x="237" y="60"/>
                  </a:cubicBezTo>
                  <a:cubicBezTo>
                    <a:pt x="237" y="62"/>
                    <a:pt x="238" y="64"/>
                    <a:pt x="238" y="64"/>
                  </a:cubicBezTo>
                  <a:cubicBezTo>
                    <a:pt x="240" y="68"/>
                    <a:pt x="240" y="68"/>
                    <a:pt x="240" y="68"/>
                  </a:cubicBezTo>
                  <a:cubicBezTo>
                    <a:pt x="239" y="68"/>
                    <a:pt x="237" y="68"/>
                    <a:pt x="236" y="68"/>
                  </a:cubicBezTo>
                  <a:cubicBezTo>
                    <a:pt x="236" y="68"/>
                    <a:pt x="235" y="69"/>
                    <a:pt x="234" y="69"/>
                  </a:cubicBezTo>
                  <a:cubicBezTo>
                    <a:pt x="233" y="69"/>
                    <a:pt x="232" y="69"/>
                    <a:pt x="232" y="69"/>
                  </a:cubicBezTo>
                  <a:cubicBezTo>
                    <a:pt x="229" y="70"/>
                    <a:pt x="229" y="70"/>
                    <a:pt x="229" y="70"/>
                  </a:cubicBezTo>
                  <a:cubicBezTo>
                    <a:pt x="227" y="72"/>
                    <a:pt x="227" y="72"/>
                    <a:pt x="227" y="72"/>
                  </a:cubicBezTo>
                  <a:cubicBezTo>
                    <a:pt x="225" y="74"/>
                    <a:pt x="225" y="74"/>
                    <a:pt x="225" y="74"/>
                  </a:cubicBezTo>
                  <a:cubicBezTo>
                    <a:pt x="223" y="78"/>
                    <a:pt x="223" y="78"/>
                    <a:pt x="223" y="78"/>
                  </a:cubicBezTo>
                  <a:cubicBezTo>
                    <a:pt x="223" y="80"/>
                    <a:pt x="223" y="80"/>
                    <a:pt x="223" y="80"/>
                  </a:cubicBezTo>
                  <a:cubicBezTo>
                    <a:pt x="220" y="83"/>
                    <a:pt x="220" y="83"/>
                    <a:pt x="220" y="83"/>
                  </a:cubicBezTo>
                  <a:cubicBezTo>
                    <a:pt x="220" y="83"/>
                    <a:pt x="217" y="85"/>
                    <a:pt x="216" y="85"/>
                  </a:cubicBezTo>
                  <a:cubicBezTo>
                    <a:pt x="215" y="85"/>
                    <a:pt x="215" y="89"/>
                    <a:pt x="215" y="89"/>
                  </a:cubicBezTo>
                  <a:cubicBezTo>
                    <a:pt x="216" y="92"/>
                    <a:pt x="216" y="92"/>
                    <a:pt x="216" y="92"/>
                  </a:cubicBezTo>
                  <a:cubicBezTo>
                    <a:pt x="215" y="97"/>
                    <a:pt x="215" y="97"/>
                    <a:pt x="215" y="97"/>
                  </a:cubicBezTo>
                  <a:cubicBezTo>
                    <a:pt x="210" y="99"/>
                    <a:pt x="210" y="99"/>
                    <a:pt x="210" y="99"/>
                  </a:cubicBezTo>
                  <a:cubicBezTo>
                    <a:pt x="209" y="102"/>
                    <a:pt x="209" y="102"/>
                    <a:pt x="209" y="102"/>
                  </a:cubicBezTo>
                  <a:cubicBezTo>
                    <a:pt x="208" y="104"/>
                    <a:pt x="208" y="104"/>
                    <a:pt x="208" y="104"/>
                  </a:cubicBezTo>
                  <a:cubicBezTo>
                    <a:pt x="208" y="104"/>
                    <a:pt x="206" y="105"/>
                    <a:pt x="206" y="105"/>
                  </a:cubicBezTo>
                  <a:cubicBezTo>
                    <a:pt x="205" y="104"/>
                    <a:pt x="205" y="107"/>
                    <a:pt x="205" y="107"/>
                  </a:cubicBezTo>
                  <a:cubicBezTo>
                    <a:pt x="203" y="109"/>
                    <a:pt x="203" y="109"/>
                    <a:pt x="203" y="109"/>
                  </a:cubicBezTo>
                  <a:cubicBezTo>
                    <a:pt x="202" y="109"/>
                    <a:pt x="202" y="109"/>
                    <a:pt x="202" y="109"/>
                  </a:cubicBezTo>
                  <a:cubicBezTo>
                    <a:pt x="200" y="110"/>
                    <a:pt x="200" y="110"/>
                    <a:pt x="200" y="110"/>
                  </a:cubicBezTo>
                  <a:cubicBezTo>
                    <a:pt x="200" y="110"/>
                    <a:pt x="199" y="111"/>
                    <a:pt x="198" y="111"/>
                  </a:cubicBezTo>
                  <a:cubicBezTo>
                    <a:pt x="198" y="112"/>
                    <a:pt x="197" y="111"/>
                    <a:pt x="197" y="111"/>
                  </a:cubicBezTo>
                  <a:cubicBezTo>
                    <a:pt x="197" y="111"/>
                    <a:pt x="195" y="110"/>
                    <a:pt x="194" y="110"/>
                  </a:cubicBezTo>
                  <a:cubicBezTo>
                    <a:pt x="194" y="110"/>
                    <a:pt x="194" y="111"/>
                    <a:pt x="193" y="111"/>
                  </a:cubicBezTo>
                  <a:cubicBezTo>
                    <a:pt x="193" y="111"/>
                    <a:pt x="193" y="111"/>
                    <a:pt x="192" y="112"/>
                  </a:cubicBezTo>
                  <a:cubicBezTo>
                    <a:pt x="192" y="112"/>
                    <a:pt x="191" y="111"/>
                    <a:pt x="190" y="111"/>
                  </a:cubicBezTo>
                  <a:cubicBezTo>
                    <a:pt x="189" y="111"/>
                    <a:pt x="189" y="110"/>
                    <a:pt x="189" y="110"/>
                  </a:cubicBezTo>
                  <a:cubicBezTo>
                    <a:pt x="188" y="110"/>
                    <a:pt x="187" y="110"/>
                    <a:pt x="187" y="110"/>
                  </a:cubicBezTo>
                  <a:cubicBezTo>
                    <a:pt x="186" y="110"/>
                    <a:pt x="185" y="110"/>
                    <a:pt x="185" y="110"/>
                  </a:cubicBezTo>
                  <a:cubicBezTo>
                    <a:pt x="185" y="110"/>
                    <a:pt x="184" y="111"/>
                    <a:pt x="184" y="111"/>
                  </a:cubicBezTo>
                  <a:cubicBezTo>
                    <a:pt x="182" y="112"/>
                    <a:pt x="182" y="112"/>
                    <a:pt x="182" y="112"/>
                  </a:cubicBezTo>
                  <a:cubicBezTo>
                    <a:pt x="182" y="112"/>
                    <a:pt x="182" y="113"/>
                    <a:pt x="182" y="114"/>
                  </a:cubicBezTo>
                  <a:cubicBezTo>
                    <a:pt x="182" y="114"/>
                    <a:pt x="182" y="115"/>
                    <a:pt x="181" y="115"/>
                  </a:cubicBezTo>
                  <a:cubicBezTo>
                    <a:pt x="181" y="115"/>
                    <a:pt x="180" y="117"/>
                    <a:pt x="180" y="117"/>
                  </a:cubicBezTo>
                  <a:cubicBezTo>
                    <a:pt x="180" y="117"/>
                    <a:pt x="180" y="120"/>
                    <a:pt x="179" y="120"/>
                  </a:cubicBezTo>
                  <a:cubicBezTo>
                    <a:pt x="179" y="120"/>
                    <a:pt x="179" y="121"/>
                    <a:pt x="179" y="121"/>
                  </a:cubicBezTo>
                  <a:cubicBezTo>
                    <a:pt x="179" y="123"/>
                    <a:pt x="179" y="123"/>
                    <a:pt x="179" y="123"/>
                  </a:cubicBezTo>
                  <a:cubicBezTo>
                    <a:pt x="179" y="124"/>
                    <a:pt x="179" y="124"/>
                    <a:pt x="179" y="124"/>
                  </a:cubicBezTo>
                  <a:cubicBezTo>
                    <a:pt x="177" y="123"/>
                    <a:pt x="177" y="123"/>
                    <a:pt x="177" y="123"/>
                  </a:cubicBezTo>
                  <a:cubicBezTo>
                    <a:pt x="175" y="117"/>
                    <a:pt x="175" y="117"/>
                    <a:pt x="175" y="117"/>
                  </a:cubicBezTo>
                  <a:cubicBezTo>
                    <a:pt x="175" y="117"/>
                    <a:pt x="172" y="118"/>
                    <a:pt x="169" y="118"/>
                  </a:cubicBezTo>
                  <a:cubicBezTo>
                    <a:pt x="166" y="117"/>
                    <a:pt x="164" y="115"/>
                    <a:pt x="163" y="115"/>
                  </a:cubicBezTo>
                  <a:cubicBezTo>
                    <a:pt x="163" y="114"/>
                    <a:pt x="159" y="115"/>
                    <a:pt x="159" y="115"/>
                  </a:cubicBezTo>
                  <a:cubicBezTo>
                    <a:pt x="158" y="119"/>
                    <a:pt x="158" y="119"/>
                    <a:pt x="158" y="119"/>
                  </a:cubicBezTo>
                  <a:cubicBezTo>
                    <a:pt x="147" y="118"/>
                    <a:pt x="147" y="118"/>
                    <a:pt x="147" y="118"/>
                  </a:cubicBezTo>
                  <a:cubicBezTo>
                    <a:pt x="143" y="116"/>
                    <a:pt x="143" y="116"/>
                    <a:pt x="143" y="116"/>
                  </a:cubicBezTo>
                  <a:cubicBezTo>
                    <a:pt x="136" y="113"/>
                    <a:pt x="136" y="113"/>
                    <a:pt x="136" y="113"/>
                  </a:cubicBezTo>
                  <a:cubicBezTo>
                    <a:pt x="134" y="112"/>
                    <a:pt x="134" y="112"/>
                    <a:pt x="134" y="112"/>
                  </a:cubicBezTo>
                  <a:cubicBezTo>
                    <a:pt x="134" y="112"/>
                    <a:pt x="130" y="112"/>
                    <a:pt x="129" y="112"/>
                  </a:cubicBezTo>
                  <a:cubicBezTo>
                    <a:pt x="128" y="112"/>
                    <a:pt x="124" y="111"/>
                    <a:pt x="124" y="111"/>
                  </a:cubicBezTo>
                  <a:cubicBezTo>
                    <a:pt x="124" y="111"/>
                    <a:pt x="120" y="110"/>
                    <a:pt x="119" y="110"/>
                  </a:cubicBezTo>
                  <a:cubicBezTo>
                    <a:pt x="118" y="110"/>
                    <a:pt x="116" y="110"/>
                    <a:pt x="116" y="110"/>
                  </a:cubicBezTo>
                  <a:cubicBezTo>
                    <a:pt x="111" y="109"/>
                    <a:pt x="111" y="109"/>
                    <a:pt x="111" y="109"/>
                  </a:cubicBezTo>
                  <a:cubicBezTo>
                    <a:pt x="111" y="109"/>
                    <a:pt x="108" y="107"/>
                    <a:pt x="106" y="108"/>
                  </a:cubicBezTo>
                  <a:cubicBezTo>
                    <a:pt x="105" y="108"/>
                    <a:pt x="106" y="111"/>
                    <a:pt x="106" y="111"/>
                  </a:cubicBezTo>
                  <a:cubicBezTo>
                    <a:pt x="106" y="111"/>
                    <a:pt x="105" y="116"/>
                    <a:pt x="106" y="117"/>
                  </a:cubicBezTo>
                  <a:cubicBezTo>
                    <a:pt x="106" y="119"/>
                    <a:pt x="104" y="121"/>
                    <a:pt x="104" y="121"/>
                  </a:cubicBezTo>
                  <a:cubicBezTo>
                    <a:pt x="101" y="122"/>
                    <a:pt x="101" y="122"/>
                    <a:pt x="101" y="122"/>
                  </a:cubicBezTo>
                  <a:cubicBezTo>
                    <a:pt x="101" y="122"/>
                    <a:pt x="99" y="125"/>
                    <a:pt x="98" y="125"/>
                  </a:cubicBezTo>
                  <a:cubicBezTo>
                    <a:pt x="97" y="125"/>
                    <a:pt x="97" y="131"/>
                    <a:pt x="97" y="131"/>
                  </a:cubicBezTo>
                  <a:cubicBezTo>
                    <a:pt x="93" y="132"/>
                    <a:pt x="93" y="132"/>
                    <a:pt x="93" y="132"/>
                  </a:cubicBezTo>
                  <a:cubicBezTo>
                    <a:pt x="89" y="129"/>
                    <a:pt x="89" y="129"/>
                    <a:pt x="89" y="129"/>
                  </a:cubicBezTo>
                  <a:cubicBezTo>
                    <a:pt x="86" y="131"/>
                    <a:pt x="86" y="131"/>
                    <a:pt x="86" y="131"/>
                  </a:cubicBezTo>
                  <a:cubicBezTo>
                    <a:pt x="85" y="133"/>
                    <a:pt x="85" y="133"/>
                    <a:pt x="85" y="133"/>
                  </a:cubicBezTo>
                  <a:cubicBezTo>
                    <a:pt x="85" y="133"/>
                    <a:pt x="80" y="132"/>
                    <a:pt x="80" y="132"/>
                  </a:cubicBezTo>
                  <a:cubicBezTo>
                    <a:pt x="79" y="132"/>
                    <a:pt x="74" y="131"/>
                    <a:pt x="74" y="131"/>
                  </a:cubicBezTo>
                  <a:cubicBezTo>
                    <a:pt x="74" y="131"/>
                    <a:pt x="71" y="128"/>
                    <a:pt x="70" y="127"/>
                  </a:cubicBezTo>
                  <a:cubicBezTo>
                    <a:pt x="69" y="126"/>
                    <a:pt x="65" y="124"/>
                    <a:pt x="64" y="123"/>
                  </a:cubicBezTo>
                  <a:cubicBezTo>
                    <a:pt x="63" y="123"/>
                    <a:pt x="63" y="122"/>
                    <a:pt x="63" y="122"/>
                  </a:cubicBezTo>
                  <a:cubicBezTo>
                    <a:pt x="61" y="120"/>
                    <a:pt x="62" y="120"/>
                    <a:pt x="60" y="119"/>
                  </a:cubicBezTo>
                  <a:cubicBezTo>
                    <a:pt x="58" y="118"/>
                    <a:pt x="56" y="118"/>
                    <a:pt x="56" y="117"/>
                  </a:cubicBezTo>
                  <a:cubicBezTo>
                    <a:pt x="56" y="116"/>
                    <a:pt x="57" y="114"/>
                    <a:pt x="55" y="114"/>
                  </a:cubicBezTo>
                  <a:cubicBezTo>
                    <a:pt x="52" y="115"/>
                    <a:pt x="51" y="116"/>
                    <a:pt x="50" y="115"/>
                  </a:cubicBezTo>
                  <a:cubicBezTo>
                    <a:pt x="48" y="113"/>
                    <a:pt x="48" y="113"/>
                    <a:pt x="47" y="111"/>
                  </a:cubicBezTo>
                  <a:cubicBezTo>
                    <a:pt x="47" y="109"/>
                    <a:pt x="47" y="107"/>
                    <a:pt x="45" y="107"/>
                  </a:cubicBezTo>
                  <a:cubicBezTo>
                    <a:pt x="43" y="107"/>
                    <a:pt x="42" y="106"/>
                    <a:pt x="42" y="106"/>
                  </a:cubicBezTo>
                  <a:cubicBezTo>
                    <a:pt x="42" y="106"/>
                    <a:pt x="41" y="107"/>
                    <a:pt x="40" y="105"/>
                  </a:cubicBezTo>
                  <a:cubicBezTo>
                    <a:pt x="39" y="102"/>
                    <a:pt x="42" y="104"/>
                    <a:pt x="39" y="100"/>
                  </a:cubicBezTo>
                  <a:cubicBezTo>
                    <a:pt x="35" y="97"/>
                    <a:pt x="36" y="98"/>
                    <a:pt x="34" y="96"/>
                  </a:cubicBezTo>
                  <a:cubicBezTo>
                    <a:pt x="32" y="94"/>
                    <a:pt x="26" y="96"/>
                    <a:pt x="26" y="96"/>
                  </a:cubicBezTo>
                  <a:cubicBezTo>
                    <a:pt x="26" y="96"/>
                    <a:pt x="26" y="95"/>
                    <a:pt x="24" y="93"/>
                  </a:cubicBezTo>
                  <a:cubicBezTo>
                    <a:pt x="22" y="91"/>
                    <a:pt x="23" y="92"/>
                    <a:pt x="21" y="90"/>
                  </a:cubicBezTo>
                  <a:cubicBezTo>
                    <a:pt x="19" y="87"/>
                    <a:pt x="19" y="88"/>
                    <a:pt x="19" y="85"/>
                  </a:cubicBezTo>
                  <a:cubicBezTo>
                    <a:pt x="18" y="82"/>
                    <a:pt x="19" y="81"/>
                    <a:pt x="17" y="79"/>
                  </a:cubicBezTo>
                  <a:cubicBezTo>
                    <a:pt x="15" y="77"/>
                    <a:pt x="14" y="75"/>
                    <a:pt x="14" y="75"/>
                  </a:cubicBezTo>
                  <a:cubicBezTo>
                    <a:pt x="14" y="75"/>
                    <a:pt x="12" y="73"/>
                    <a:pt x="14" y="70"/>
                  </a:cubicBezTo>
                  <a:cubicBezTo>
                    <a:pt x="16" y="68"/>
                    <a:pt x="16" y="68"/>
                    <a:pt x="16" y="66"/>
                  </a:cubicBezTo>
                  <a:cubicBezTo>
                    <a:pt x="16" y="65"/>
                    <a:pt x="17" y="63"/>
                    <a:pt x="14" y="61"/>
                  </a:cubicBezTo>
                  <a:cubicBezTo>
                    <a:pt x="11" y="59"/>
                    <a:pt x="11" y="59"/>
                    <a:pt x="8" y="57"/>
                  </a:cubicBezTo>
                  <a:cubicBezTo>
                    <a:pt x="6" y="56"/>
                    <a:pt x="5" y="56"/>
                    <a:pt x="4" y="55"/>
                  </a:cubicBezTo>
                  <a:cubicBezTo>
                    <a:pt x="3" y="54"/>
                    <a:pt x="1" y="47"/>
                    <a:pt x="1" y="47"/>
                  </a:cubicBezTo>
                  <a:cubicBezTo>
                    <a:pt x="0" y="44"/>
                    <a:pt x="0" y="44"/>
                    <a:pt x="0" y="44"/>
                  </a:cubicBezTo>
                  <a:cubicBezTo>
                    <a:pt x="5" y="44"/>
                    <a:pt x="5" y="44"/>
                    <a:pt x="5" y="44"/>
                  </a:cubicBezTo>
                  <a:cubicBezTo>
                    <a:pt x="6" y="48"/>
                    <a:pt x="6" y="48"/>
                    <a:pt x="6" y="48"/>
                  </a:cubicBezTo>
                  <a:cubicBezTo>
                    <a:pt x="7" y="51"/>
                    <a:pt x="7" y="51"/>
                    <a:pt x="7" y="51"/>
                  </a:cubicBezTo>
                  <a:cubicBezTo>
                    <a:pt x="10" y="45"/>
                    <a:pt x="10" y="45"/>
                    <a:pt x="10" y="45"/>
                  </a:cubicBezTo>
                  <a:cubicBezTo>
                    <a:pt x="14" y="40"/>
                    <a:pt x="14" y="40"/>
                    <a:pt x="14" y="40"/>
                  </a:cubicBezTo>
                  <a:cubicBezTo>
                    <a:pt x="14" y="40"/>
                    <a:pt x="14" y="40"/>
                    <a:pt x="17" y="40"/>
                  </a:cubicBezTo>
                  <a:cubicBezTo>
                    <a:pt x="19" y="40"/>
                    <a:pt x="22" y="38"/>
                    <a:pt x="23" y="38"/>
                  </a:cubicBezTo>
                  <a:cubicBezTo>
                    <a:pt x="25" y="38"/>
                    <a:pt x="28" y="39"/>
                    <a:pt x="29" y="39"/>
                  </a:cubicBezTo>
                  <a:cubicBezTo>
                    <a:pt x="31" y="38"/>
                    <a:pt x="32" y="38"/>
                    <a:pt x="32" y="36"/>
                  </a:cubicBezTo>
                  <a:cubicBezTo>
                    <a:pt x="33" y="35"/>
                    <a:pt x="31" y="33"/>
                    <a:pt x="35" y="32"/>
                  </a:cubicBezTo>
                  <a:cubicBezTo>
                    <a:pt x="38" y="30"/>
                    <a:pt x="39" y="30"/>
                    <a:pt x="39" y="30"/>
                  </a:cubicBezTo>
                  <a:lnTo>
                    <a:pt x="43" y="27"/>
                  </a:lnTo>
                  <a:close/>
                </a:path>
              </a:pathLst>
            </a:custGeom>
            <a:grpFill/>
            <a:ln w="38100" cap="rnd" cmpd="sng">
              <a:solidFill>
                <a:schemeClr val="bg1"/>
              </a:solidFill>
              <a:prstDash val="solid"/>
              <a:round/>
            </a:ln>
          </p:spPr>
          <p:txBody>
            <a:bodyPr vert="horz" wrap="square" lIns="91440" tIns="45720" rIns="91440" bIns="45720" numCol="1" anchor="t" anchorCtr="0" compatLnSpc="1"/>
            <a:lstStyle/>
            <a:p>
              <a:endParaRPr lang="en-US" dirty="0">
                <a:latin typeface="Calibri Light" panose="020F0302020204030204"/>
              </a:endParaRPr>
            </a:p>
          </p:txBody>
        </p:sp>
        <p:sp>
          <p:nvSpPr>
            <p:cNvPr id="122" name="Freeform 33"/>
            <p:cNvSpPr>
              <a:spLocks noEditPoints="1"/>
            </p:cNvSpPr>
            <p:nvPr/>
          </p:nvSpPr>
          <p:spPr bwMode="auto">
            <a:xfrm>
              <a:off x="7687686" y="3123231"/>
              <a:ext cx="662956" cy="236523"/>
            </a:xfrm>
            <a:custGeom>
              <a:avLst/>
              <a:gdLst>
                <a:gd name="T0" fmla="*/ 233 w 291"/>
                <a:gd name="T1" fmla="*/ 67 h 107"/>
                <a:gd name="T2" fmla="*/ 238 w 291"/>
                <a:gd name="T3" fmla="*/ 67 h 107"/>
                <a:gd name="T4" fmla="*/ 239 w 291"/>
                <a:gd name="T5" fmla="*/ 67 h 107"/>
                <a:gd name="T6" fmla="*/ 240 w 291"/>
                <a:gd name="T7" fmla="*/ 67 h 107"/>
                <a:gd name="T8" fmla="*/ 240 w 291"/>
                <a:gd name="T9" fmla="*/ 68 h 107"/>
                <a:gd name="T10" fmla="*/ 241 w 291"/>
                <a:gd name="T11" fmla="*/ 68 h 107"/>
                <a:gd name="T12" fmla="*/ 242 w 291"/>
                <a:gd name="T13" fmla="*/ 67 h 107"/>
                <a:gd name="T14" fmla="*/ 243 w 291"/>
                <a:gd name="T15" fmla="*/ 67 h 107"/>
                <a:gd name="T16" fmla="*/ 244 w 291"/>
                <a:gd name="T17" fmla="*/ 67 h 107"/>
                <a:gd name="T18" fmla="*/ 245 w 291"/>
                <a:gd name="T19" fmla="*/ 67 h 107"/>
                <a:gd name="T20" fmla="*/ 247 w 291"/>
                <a:gd name="T21" fmla="*/ 67 h 107"/>
                <a:gd name="T22" fmla="*/ 248 w 291"/>
                <a:gd name="T23" fmla="*/ 67 h 107"/>
                <a:gd name="T24" fmla="*/ 249 w 291"/>
                <a:gd name="T25" fmla="*/ 66 h 107"/>
                <a:gd name="T26" fmla="*/ 250 w 291"/>
                <a:gd name="T27" fmla="*/ 66 h 107"/>
                <a:gd name="T28" fmla="*/ 250 w 291"/>
                <a:gd name="T29" fmla="*/ 66 h 107"/>
                <a:gd name="T30" fmla="*/ 267 w 291"/>
                <a:gd name="T31" fmla="*/ 71 h 107"/>
                <a:gd name="T32" fmla="*/ 268 w 291"/>
                <a:gd name="T33" fmla="*/ 71 h 107"/>
                <a:gd name="T34" fmla="*/ 268 w 291"/>
                <a:gd name="T35" fmla="*/ 71 h 107"/>
                <a:gd name="T36" fmla="*/ 268 w 291"/>
                <a:gd name="T37" fmla="*/ 71 h 107"/>
                <a:gd name="T38" fmla="*/ 233 w 291"/>
                <a:gd name="T39" fmla="*/ 67 h 107"/>
                <a:gd name="T40" fmla="*/ 269 w 291"/>
                <a:gd name="T41" fmla="*/ 71 h 107"/>
                <a:gd name="T42" fmla="*/ 269 w 291"/>
                <a:gd name="T43" fmla="*/ 71 h 107"/>
                <a:gd name="T44" fmla="*/ 270 w 291"/>
                <a:gd name="T45" fmla="*/ 71 h 107"/>
                <a:gd name="T46" fmla="*/ 270 w 291"/>
                <a:gd name="T47" fmla="*/ 70 h 107"/>
                <a:gd name="T48" fmla="*/ 271 w 291"/>
                <a:gd name="T49" fmla="*/ 70 h 107"/>
                <a:gd name="T50" fmla="*/ 271 w 291"/>
                <a:gd name="T51" fmla="*/ 70 h 107"/>
                <a:gd name="T52" fmla="*/ 271 w 291"/>
                <a:gd name="T53" fmla="*/ 70 h 107"/>
                <a:gd name="T54" fmla="*/ 272 w 291"/>
                <a:gd name="T55" fmla="*/ 69 h 107"/>
                <a:gd name="T56" fmla="*/ 272 w 291"/>
                <a:gd name="T57" fmla="*/ 69 h 107"/>
                <a:gd name="T58" fmla="*/ 273 w 291"/>
                <a:gd name="T59" fmla="*/ 69 h 107"/>
                <a:gd name="T60" fmla="*/ 273 w 291"/>
                <a:gd name="T61" fmla="*/ 69 h 107"/>
                <a:gd name="T62" fmla="*/ 273 w 291"/>
                <a:gd name="T63" fmla="*/ 69 h 107"/>
                <a:gd name="T64" fmla="*/ 273 w 291"/>
                <a:gd name="T65" fmla="*/ 69 h 107"/>
                <a:gd name="T66" fmla="*/ 274 w 291"/>
                <a:gd name="T67" fmla="*/ 69 h 107"/>
                <a:gd name="T68" fmla="*/ 274 w 291"/>
                <a:gd name="T69" fmla="*/ 69 h 107"/>
                <a:gd name="T70" fmla="*/ 274 w 291"/>
                <a:gd name="T71" fmla="*/ 69 h 107"/>
                <a:gd name="T72" fmla="*/ 275 w 291"/>
                <a:gd name="T73" fmla="*/ 69 h 107"/>
                <a:gd name="T74" fmla="*/ 289 w 291"/>
                <a:gd name="T75" fmla="*/ 72 h 107"/>
                <a:gd name="T76" fmla="*/ 272 w 291"/>
                <a:gd name="T77" fmla="*/ 47 h 107"/>
                <a:gd name="T78" fmla="*/ 266 w 291"/>
                <a:gd name="T79" fmla="*/ 27 h 107"/>
                <a:gd name="T80" fmla="*/ 235 w 291"/>
                <a:gd name="T81" fmla="*/ 11 h 107"/>
                <a:gd name="T82" fmla="*/ 197 w 291"/>
                <a:gd name="T83" fmla="*/ 0 h 107"/>
                <a:gd name="T84" fmla="*/ 173 w 291"/>
                <a:gd name="T85" fmla="*/ 17 h 107"/>
                <a:gd name="T86" fmla="*/ 157 w 291"/>
                <a:gd name="T87" fmla="*/ 16 h 107"/>
                <a:gd name="T88" fmla="*/ 111 w 291"/>
                <a:gd name="T89" fmla="*/ 2 h 107"/>
                <a:gd name="T90" fmla="*/ 68 w 291"/>
                <a:gd name="T91" fmla="*/ 11 h 107"/>
                <a:gd name="T92" fmla="*/ 40 w 291"/>
                <a:gd name="T93" fmla="*/ 10 h 107"/>
                <a:gd name="T94" fmla="*/ 1 w 291"/>
                <a:gd name="T95" fmla="*/ 10 h 107"/>
                <a:gd name="T96" fmla="*/ 18 w 291"/>
                <a:gd name="T97" fmla="*/ 27 h 107"/>
                <a:gd name="T98" fmla="*/ 44 w 291"/>
                <a:gd name="T99" fmla="*/ 31 h 107"/>
                <a:gd name="T100" fmla="*/ 70 w 291"/>
                <a:gd name="T101" fmla="*/ 48 h 107"/>
                <a:gd name="T102" fmla="*/ 83 w 291"/>
                <a:gd name="T103" fmla="*/ 100 h 107"/>
                <a:gd name="T104" fmla="*/ 124 w 291"/>
                <a:gd name="T105" fmla="*/ 91 h 107"/>
                <a:gd name="T106" fmla="*/ 153 w 291"/>
                <a:gd name="T107" fmla="*/ 102 h 107"/>
                <a:gd name="T108" fmla="*/ 163 w 291"/>
                <a:gd name="T109" fmla="*/ 98 h 107"/>
                <a:gd name="T110" fmla="*/ 184 w 291"/>
                <a:gd name="T111" fmla="*/ 85 h 107"/>
                <a:gd name="T112" fmla="*/ 193 w 291"/>
                <a:gd name="T113" fmla="*/ 79 h 107"/>
                <a:gd name="T114" fmla="*/ 206 w 291"/>
                <a:gd name="T115" fmla="*/ 76 h 107"/>
                <a:gd name="T116" fmla="*/ 215 w 291"/>
                <a:gd name="T117" fmla="*/ 68 h 107"/>
                <a:gd name="T118" fmla="*/ 230 w 291"/>
                <a:gd name="T119" fmla="*/ 69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91" h="107">
                  <a:moveTo>
                    <a:pt x="231" y="69"/>
                  </a:moveTo>
                  <a:cubicBezTo>
                    <a:pt x="232" y="69"/>
                    <a:pt x="232" y="69"/>
                    <a:pt x="232" y="69"/>
                  </a:cubicBezTo>
                  <a:cubicBezTo>
                    <a:pt x="231" y="68"/>
                    <a:pt x="231" y="68"/>
                    <a:pt x="231" y="68"/>
                  </a:cubicBezTo>
                  <a:cubicBezTo>
                    <a:pt x="231" y="68"/>
                    <a:pt x="233" y="67"/>
                    <a:pt x="233" y="67"/>
                  </a:cubicBezTo>
                  <a:cubicBezTo>
                    <a:pt x="233" y="67"/>
                    <a:pt x="233" y="67"/>
                    <a:pt x="233" y="67"/>
                  </a:cubicBezTo>
                  <a:cubicBezTo>
                    <a:pt x="233" y="67"/>
                    <a:pt x="233" y="67"/>
                    <a:pt x="233" y="67"/>
                  </a:cubicBezTo>
                  <a:cubicBezTo>
                    <a:pt x="233" y="67"/>
                    <a:pt x="233" y="67"/>
                    <a:pt x="233" y="67"/>
                  </a:cubicBezTo>
                  <a:cubicBezTo>
                    <a:pt x="233" y="67"/>
                    <a:pt x="233" y="67"/>
                    <a:pt x="233" y="67"/>
                  </a:cubicBezTo>
                  <a:cubicBezTo>
                    <a:pt x="233" y="67"/>
                    <a:pt x="233" y="67"/>
                    <a:pt x="233" y="67"/>
                  </a:cubicBezTo>
                  <a:cubicBezTo>
                    <a:pt x="233" y="67"/>
                    <a:pt x="233" y="67"/>
                    <a:pt x="233" y="67"/>
                  </a:cubicBezTo>
                  <a:cubicBezTo>
                    <a:pt x="234" y="67"/>
                    <a:pt x="234" y="67"/>
                    <a:pt x="234" y="67"/>
                  </a:cubicBezTo>
                  <a:cubicBezTo>
                    <a:pt x="234" y="67"/>
                    <a:pt x="234" y="67"/>
                    <a:pt x="234" y="67"/>
                  </a:cubicBezTo>
                  <a:cubicBezTo>
                    <a:pt x="235" y="67"/>
                    <a:pt x="237" y="67"/>
                    <a:pt x="238" y="67"/>
                  </a:cubicBezTo>
                  <a:cubicBezTo>
                    <a:pt x="238" y="67"/>
                    <a:pt x="238" y="67"/>
                    <a:pt x="238" y="67"/>
                  </a:cubicBezTo>
                  <a:cubicBezTo>
                    <a:pt x="238" y="67"/>
                    <a:pt x="238" y="67"/>
                    <a:pt x="238" y="67"/>
                  </a:cubicBezTo>
                  <a:cubicBezTo>
                    <a:pt x="238" y="67"/>
                    <a:pt x="238" y="67"/>
                    <a:pt x="238" y="67"/>
                  </a:cubicBezTo>
                  <a:cubicBezTo>
                    <a:pt x="238" y="67"/>
                    <a:pt x="238" y="67"/>
                    <a:pt x="238" y="67"/>
                  </a:cubicBezTo>
                  <a:cubicBezTo>
                    <a:pt x="238" y="67"/>
                    <a:pt x="238" y="67"/>
                    <a:pt x="238" y="67"/>
                  </a:cubicBezTo>
                  <a:cubicBezTo>
                    <a:pt x="239" y="67"/>
                    <a:pt x="239" y="67"/>
                    <a:pt x="239" y="67"/>
                  </a:cubicBezTo>
                  <a:cubicBezTo>
                    <a:pt x="239" y="67"/>
                    <a:pt x="239" y="67"/>
                    <a:pt x="239" y="67"/>
                  </a:cubicBezTo>
                  <a:cubicBezTo>
                    <a:pt x="239" y="67"/>
                    <a:pt x="239" y="67"/>
                    <a:pt x="239" y="67"/>
                  </a:cubicBezTo>
                  <a:cubicBezTo>
                    <a:pt x="239" y="67"/>
                    <a:pt x="239" y="67"/>
                    <a:pt x="239" y="67"/>
                  </a:cubicBezTo>
                  <a:cubicBezTo>
                    <a:pt x="239" y="67"/>
                    <a:pt x="239" y="67"/>
                    <a:pt x="239" y="67"/>
                  </a:cubicBezTo>
                  <a:cubicBezTo>
                    <a:pt x="239" y="67"/>
                    <a:pt x="239" y="67"/>
                    <a:pt x="239" y="67"/>
                  </a:cubicBezTo>
                  <a:cubicBezTo>
                    <a:pt x="240" y="67"/>
                    <a:pt x="240" y="67"/>
                    <a:pt x="240" y="67"/>
                  </a:cubicBezTo>
                  <a:cubicBezTo>
                    <a:pt x="240" y="67"/>
                    <a:pt x="240" y="67"/>
                    <a:pt x="240" y="67"/>
                  </a:cubicBezTo>
                  <a:cubicBezTo>
                    <a:pt x="240" y="67"/>
                    <a:pt x="240" y="67"/>
                    <a:pt x="240" y="67"/>
                  </a:cubicBezTo>
                  <a:cubicBezTo>
                    <a:pt x="240" y="67"/>
                    <a:pt x="240" y="67"/>
                    <a:pt x="240" y="67"/>
                  </a:cubicBezTo>
                  <a:cubicBezTo>
                    <a:pt x="240" y="67"/>
                    <a:pt x="240" y="67"/>
                    <a:pt x="240" y="67"/>
                  </a:cubicBezTo>
                  <a:cubicBezTo>
                    <a:pt x="240" y="67"/>
                    <a:pt x="240" y="67"/>
                    <a:pt x="240" y="67"/>
                  </a:cubicBezTo>
                  <a:cubicBezTo>
                    <a:pt x="240" y="68"/>
                    <a:pt x="240" y="68"/>
                    <a:pt x="240" y="68"/>
                  </a:cubicBezTo>
                  <a:cubicBezTo>
                    <a:pt x="240" y="68"/>
                    <a:pt x="240" y="68"/>
                    <a:pt x="240" y="68"/>
                  </a:cubicBezTo>
                  <a:cubicBezTo>
                    <a:pt x="240" y="68"/>
                    <a:pt x="240" y="68"/>
                    <a:pt x="240" y="68"/>
                  </a:cubicBezTo>
                  <a:cubicBezTo>
                    <a:pt x="240" y="68"/>
                    <a:pt x="240" y="68"/>
                    <a:pt x="240" y="68"/>
                  </a:cubicBezTo>
                  <a:cubicBezTo>
                    <a:pt x="240" y="68"/>
                    <a:pt x="240" y="68"/>
                    <a:pt x="240" y="68"/>
                  </a:cubicBezTo>
                  <a:cubicBezTo>
                    <a:pt x="240" y="68"/>
                    <a:pt x="240" y="68"/>
                    <a:pt x="240" y="68"/>
                  </a:cubicBezTo>
                  <a:cubicBezTo>
                    <a:pt x="240" y="68"/>
                    <a:pt x="240" y="68"/>
                    <a:pt x="240" y="68"/>
                  </a:cubicBezTo>
                  <a:cubicBezTo>
                    <a:pt x="241" y="68"/>
                    <a:pt x="241" y="68"/>
                    <a:pt x="241" y="68"/>
                  </a:cubicBezTo>
                  <a:cubicBezTo>
                    <a:pt x="241" y="68"/>
                    <a:pt x="241" y="68"/>
                    <a:pt x="241" y="68"/>
                  </a:cubicBezTo>
                  <a:cubicBezTo>
                    <a:pt x="241" y="68"/>
                    <a:pt x="241" y="68"/>
                    <a:pt x="241" y="68"/>
                  </a:cubicBezTo>
                  <a:cubicBezTo>
                    <a:pt x="241" y="68"/>
                    <a:pt x="241" y="68"/>
                    <a:pt x="241" y="68"/>
                  </a:cubicBezTo>
                  <a:cubicBezTo>
                    <a:pt x="241" y="68"/>
                    <a:pt x="241" y="68"/>
                    <a:pt x="241" y="68"/>
                  </a:cubicBezTo>
                  <a:cubicBezTo>
                    <a:pt x="241" y="68"/>
                    <a:pt x="241" y="68"/>
                    <a:pt x="241" y="68"/>
                  </a:cubicBezTo>
                  <a:cubicBezTo>
                    <a:pt x="241" y="68"/>
                    <a:pt x="241" y="68"/>
                    <a:pt x="241" y="68"/>
                  </a:cubicBezTo>
                  <a:cubicBezTo>
                    <a:pt x="241" y="68"/>
                    <a:pt x="241" y="68"/>
                    <a:pt x="241" y="68"/>
                  </a:cubicBezTo>
                  <a:cubicBezTo>
                    <a:pt x="241" y="68"/>
                    <a:pt x="241" y="68"/>
                    <a:pt x="241" y="68"/>
                  </a:cubicBezTo>
                  <a:cubicBezTo>
                    <a:pt x="241" y="68"/>
                    <a:pt x="241" y="68"/>
                    <a:pt x="241" y="68"/>
                  </a:cubicBezTo>
                  <a:cubicBezTo>
                    <a:pt x="241" y="68"/>
                    <a:pt x="241" y="68"/>
                    <a:pt x="241" y="68"/>
                  </a:cubicBezTo>
                  <a:cubicBezTo>
                    <a:pt x="242" y="67"/>
                    <a:pt x="242" y="67"/>
                    <a:pt x="242" y="67"/>
                  </a:cubicBezTo>
                  <a:cubicBezTo>
                    <a:pt x="242" y="67"/>
                    <a:pt x="242" y="67"/>
                    <a:pt x="242" y="67"/>
                  </a:cubicBezTo>
                  <a:cubicBezTo>
                    <a:pt x="242" y="67"/>
                    <a:pt x="242" y="67"/>
                    <a:pt x="242" y="67"/>
                  </a:cubicBezTo>
                  <a:cubicBezTo>
                    <a:pt x="242" y="67"/>
                    <a:pt x="242" y="67"/>
                    <a:pt x="242" y="67"/>
                  </a:cubicBezTo>
                  <a:cubicBezTo>
                    <a:pt x="242" y="67"/>
                    <a:pt x="242" y="67"/>
                    <a:pt x="242" y="67"/>
                  </a:cubicBezTo>
                  <a:cubicBezTo>
                    <a:pt x="242" y="67"/>
                    <a:pt x="242" y="67"/>
                    <a:pt x="242" y="67"/>
                  </a:cubicBezTo>
                  <a:cubicBezTo>
                    <a:pt x="243" y="67"/>
                    <a:pt x="243" y="67"/>
                    <a:pt x="243" y="67"/>
                  </a:cubicBezTo>
                  <a:cubicBezTo>
                    <a:pt x="243" y="67"/>
                    <a:pt x="243" y="67"/>
                    <a:pt x="243" y="67"/>
                  </a:cubicBezTo>
                  <a:cubicBezTo>
                    <a:pt x="243" y="67"/>
                    <a:pt x="243" y="67"/>
                    <a:pt x="243" y="67"/>
                  </a:cubicBezTo>
                  <a:cubicBezTo>
                    <a:pt x="243" y="67"/>
                    <a:pt x="243" y="67"/>
                    <a:pt x="243" y="67"/>
                  </a:cubicBezTo>
                  <a:cubicBezTo>
                    <a:pt x="243" y="67"/>
                    <a:pt x="243" y="67"/>
                    <a:pt x="243" y="67"/>
                  </a:cubicBezTo>
                  <a:cubicBezTo>
                    <a:pt x="243" y="67"/>
                    <a:pt x="243" y="67"/>
                    <a:pt x="243" y="67"/>
                  </a:cubicBezTo>
                  <a:cubicBezTo>
                    <a:pt x="244" y="67"/>
                    <a:pt x="244" y="67"/>
                    <a:pt x="244" y="67"/>
                  </a:cubicBezTo>
                  <a:cubicBezTo>
                    <a:pt x="244" y="67"/>
                    <a:pt x="244" y="67"/>
                    <a:pt x="244" y="67"/>
                  </a:cubicBezTo>
                  <a:cubicBezTo>
                    <a:pt x="244" y="67"/>
                    <a:pt x="244" y="67"/>
                    <a:pt x="244" y="67"/>
                  </a:cubicBezTo>
                  <a:cubicBezTo>
                    <a:pt x="244" y="67"/>
                    <a:pt x="244" y="67"/>
                    <a:pt x="244" y="67"/>
                  </a:cubicBezTo>
                  <a:cubicBezTo>
                    <a:pt x="244" y="67"/>
                    <a:pt x="244" y="67"/>
                    <a:pt x="244" y="67"/>
                  </a:cubicBezTo>
                  <a:cubicBezTo>
                    <a:pt x="245" y="67"/>
                    <a:pt x="245" y="67"/>
                    <a:pt x="245" y="67"/>
                  </a:cubicBezTo>
                  <a:cubicBezTo>
                    <a:pt x="245" y="67"/>
                    <a:pt x="245" y="67"/>
                    <a:pt x="245" y="67"/>
                  </a:cubicBezTo>
                  <a:cubicBezTo>
                    <a:pt x="245" y="67"/>
                    <a:pt x="245" y="67"/>
                    <a:pt x="245" y="67"/>
                  </a:cubicBezTo>
                  <a:cubicBezTo>
                    <a:pt x="245" y="67"/>
                    <a:pt x="245" y="67"/>
                    <a:pt x="245" y="67"/>
                  </a:cubicBezTo>
                  <a:cubicBezTo>
                    <a:pt x="245" y="67"/>
                    <a:pt x="245" y="67"/>
                    <a:pt x="245" y="67"/>
                  </a:cubicBezTo>
                  <a:cubicBezTo>
                    <a:pt x="246" y="67"/>
                    <a:pt x="246" y="67"/>
                    <a:pt x="246" y="67"/>
                  </a:cubicBezTo>
                  <a:cubicBezTo>
                    <a:pt x="246" y="67"/>
                    <a:pt x="246" y="67"/>
                    <a:pt x="246" y="67"/>
                  </a:cubicBezTo>
                  <a:cubicBezTo>
                    <a:pt x="246" y="67"/>
                    <a:pt x="246" y="67"/>
                    <a:pt x="246" y="67"/>
                  </a:cubicBezTo>
                  <a:cubicBezTo>
                    <a:pt x="246" y="67"/>
                    <a:pt x="246" y="67"/>
                    <a:pt x="246" y="67"/>
                  </a:cubicBezTo>
                  <a:cubicBezTo>
                    <a:pt x="246" y="67"/>
                    <a:pt x="246" y="67"/>
                    <a:pt x="246" y="67"/>
                  </a:cubicBezTo>
                  <a:cubicBezTo>
                    <a:pt x="246" y="67"/>
                    <a:pt x="246" y="67"/>
                    <a:pt x="246" y="67"/>
                  </a:cubicBezTo>
                  <a:cubicBezTo>
                    <a:pt x="247" y="67"/>
                    <a:pt x="247" y="67"/>
                    <a:pt x="247" y="67"/>
                  </a:cubicBezTo>
                  <a:cubicBezTo>
                    <a:pt x="247" y="67"/>
                    <a:pt x="247" y="67"/>
                    <a:pt x="247" y="67"/>
                  </a:cubicBezTo>
                  <a:cubicBezTo>
                    <a:pt x="247" y="67"/>
                    <a:pt x="247" y="67"/>
                    <a:pt x="247" y="67"/>
                  </a:cubicBezTo>
                  <a:cubicBezTo>
                    <a:pt x="247" y="67"/>
                    <a:pt x="247" y="67"/>
                    <a:pt x="247" y="67"/>
                  </a:cubicBezTo>
                  <a:cubicBezTo>
                    <a:pt x="247" y="67"/>
                    <a:pt x="247" y="67"/>
                    <a:pt x="247" y="67"/>
                  </a:cubicBezTo>
                  <a:cubicBezTo>
                    <a:pt x="248" y="67"/>
                    <a:pt x="248" y="67"/>
                    <a:pt x="248" y="67"/>
                  </a:cubicBezTo>
                  <a:cubicBezTo>
                    <a:pt x="248" y="67"/>
                    <a:pt x="248" y="67"/>
                    <a:pt x="248" y="67"/>
                  </a:cubicBezTo>
                  <a:cubicBezTo>
                    <a:pt x="248" y="67"/>
                    <a:pt x="248" y="67"/>
                    <a:pt x="248" y="67"/>
                  </a:cubicBezTo>
                  <a:cubicBezTo>
                    <a:pt x="248" y="67"/>
                    <a:pt x="248" y="67"/>
                    <a:pt x="248" y="67"/>
                  </a:cubicBezTo>
                  <a:cubicBezTo>
                    <a:pt x="248" y="67"/>
                    <a:pt x="248" y="67"/>
                    <a:pt x="248" y="67"/>
                  </a:cubicBezTo>
                  <a:cubicBezTo>
                    <a:pt x="248" y="67"/>
                    <a:pt x="248" y="67"/>
                    <a:pt x="248" y="67"/>
                  </a:cubicBezTo>
                  <a:cubicBezTo>
                    <a:pt x="248" y="67"/>
                    <a:pt x="248" y="67"/>
                    <a:pt x="248" y="67"/>
                  </a:cubicBezTo>
                  <a:cubicBezTo>
                    <a:pt x="249" y="67"/>
                    <a:pt x="249" y="67"/>
                    <a:pt x="249" y="67"/>
                  </a:cubicBezTo>
                  <a:cubicBezTo>
                    <a:pt x="249" y="66"/>
                    <a:pt x="249" y="66"/>
                    <a:pt x="249" y="66"/>
                  </a:cubicBezTo>
                  <a:cubicBezTo>
                    <a:pt x="249" y="66"/>
                    <a:pt x="249" y="66"/>
                    <a:pt x="249" y="66"/>
                  </a:cubicBezTo>
                  <a:cubicBezTo>
                    <a:pt x="249" y="66"/>
                    <a:pt x="249" y="66"/>
                    <a:pt x="249" y="66"/>
                  </a:cubicBezTo>
                  <a:cubicBezTo>
                    <a:pt x="249" y="66"/>
                    <a:pt x="249" y="66"/>
                    <a:pt x="249" y="66"/>
                  </a:cubicBezTo>
                  <a:cubicBezTo>
                    <a:pt x="249" y="66"/>
                    <a:pt x="249" y="66"/>
                    <a:pt x="249" y="66"/>
                  </a:cubicBezTo>
                  <a:cubicBezTo>
                    <a:pt x="249" y="66"/>
                    <a:pt x="249" y="66"/>
                    <a:pt x="249" y="66"/>
                  </a:cubicBezTo>
                  <a:cubicBezTo>
                    <a:pt x="249" y="66"/>
                    <a:pt x="249" y="66"/>
                    <a:pt x="249" y="66"/>
                  </a:cubicBezTo>
                  <a:cubicBezTo>
                    <a:pt x="249" y="66"/>
                    <a:pt x="249" y="66"/>
                    <a:pt x="249" y="66"/>
                  </a:cubicBezTo>
                  <a:cubicBezTo>
                    <a:pt x="250" y="66"/>
                    <a:pt x="250" y="66"/>
                    <a:pt x="250" y="66"/>
                  </a:cubicBezTo>
                  <a:cubicBezTo>
                    <a:pt x="250" y="66"/>
                    <a:pt x="250" y="66"/>
                    <a:pt x="250" y="66"/>
                  </a:cubicBezTo>
                  <a:cubicBezTo>
                    <a:pt x="250" y="66"/>
                    <a:pt x="250" y="66"/>
                    <a:pt x="250" y="66"/>
                  </a:cubicBezTo>
                  <a:cubicBezTo>
                    <a:pt x="250" y="66"/>
                    <a:pt x="250" y="66"/>
                    <a:pt x="250" y="66"/>
                  </a:cubicBezTo>
                  <a:cubicBezTo>
                    <a:pt x="250" y="66"/>
                    <a:pt x="250" y="66"/>
                    <a:pt x="250" y="66"/>
                  </a:cubicBezTo>
                  <a:cubicBezTo>
                    <a:pt x="250" y="66"/>
                    <a:pt x="250" y="66"/>
                    <a:pt x="250" y="66"/>
                  </a:cubicBezTo>
                  <a:cubicBezTo>
                    <a:pt x="250" y="66"/>
                    <a:pt x="250" y="66"/>
                    <a:pt x="250" y="66"/>
                  </a:cubicBezTo>
                  <a:cubicBezTo>
                    <a:pt x="250" y="66"/>
                    <a:pt x="250" y="66"/>
                    <a:pt x="250" y="66"/>
                  </a:cubicBezTo>
                  <a:cubicBezTo>
                    <a:pt x="252" y="70"/>
                    <a:pt x="252" y="70"/>
                    <a:pt x="252" y="70"/>
                  </a:cubicBezTo>
                  <a:cubicBezTo>
                    <a:pt x="252" y="70"/>
                    <a:pt x="263" y="72"/>
                    <a:pt x="267" y="71"/>
                  </a:cubicBezTo>
                  <a:cubicBezTo>
                    <a:pt x="267" y="71"/>
                    <a:pt x="267" y="71"/>
                    <a:pt x="267" y="71"/>
                  </a:cubicBezTo>
                  <a:cubicBezTo>
                    <a:pt x="267" y="71"/>
                    <a:pt x="267" y="71"/>
                    <a:pt x="267" y="71"/>
                  </a:cubicBezTo>
                  <a:cubicBezTo>
                    <a:pt x="267" y="71"/>
                    <a:pt x="267" y="71"/>
                    <a:pt x="267" y="71"/>
                  </a:cubicBezTo>
                  <a:cubicBezTo>
                    <a:pt x="267" y="71"/>
                    <a:pt x="267" y="71"/>
                    <a:pt x="267" y="71"/>
                  </a:cubicBezTo>
                  <a:cubicBezTo>
                    <a:pt x="267" y="71"/>
                    <a:pt x="267" y="71"/>
                    <a:pt x="267" y="71"/>
                  </a:cubicBezTo>
                  <a:cubicBezTo>
                    <a:pt x="267" y="71"/>
                    <a:pt x="267" y="71"/>
                    <a:pt x="267" y="71"/>
                  </a:cubicBezTo>
                  <a:cubicBezTo>
                    <a:pt x="267" y="71"/>
                    <a:pt x="267" y="71"/>
                    <a:pt x="267" y="71"/>
                  </a:cubicBezTo>
                  <a:cubicBezTo>
                    <a:pt x="267" y="71"/>
                    <a:pt x="267" y="71"/>
                    <a:pt x="267"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31" y="69"/>
                    <a:pt x="231" y="69"/>
                    <a:pt x="231" y="69"/>
                  </a:cubicBezTo>
                  <a:close/>
                  <a:moveTo>
                    <a:pt x="233" y="67"/>
                  </a:moveTo>
                  <a:cubicBezTo>
                    <a:pt x="233" y="67"/>
                    <a:pt x="233" y="67"/>
                    <a:pt x="233" y="67"/>
                  </a:cubicBezTo>
                  <a:cubicBezTo>
                    <a:pt x="233" y="67"/>
                    <a:pt x="233" y="67"/>
                    <a:pt x="233" y="67"/>
                  </a:cubicBezTo>
                  <a:cubicBezTo>
                    <a:pt x="233" y="67"/>
                    <a:pt x="233" y="67"/>
                    <a:pt x="233" y="67"/>
                  </a:cubicBezTo>
                  <a:close/>
                  <a:moveTo>
                    <a:pt x="269" y="71"/>
                  </a:move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70" y="71"/>
                    <a:pt x="270" y="71"/>
                    <a:pt x="270" y="71"/>
                  </a:cubicBezTo>
                  <a:cubicBezTo>
                    <a:pt x="270" y="71"/>
                    <a:pt x="270" y="71"/>
                    <a:pt x="270" y="71"/>
                  </a:cubicBezTo>
                  <a:cubicBezTo>
                    <a:pt x="270" y="71"/>
                    <a:pt x="270" y="71"/>
                    <a:pt x="270" y="71"/>
                  </a:cubicBezTo>
                  <a:cubicBezTo>
                    <a:pt x="270" y="71"/>
                    <a:pt x="270" y="71"/>
                    <a:pt x="270" y="71"/>
                  </a:cubicBezTo>
                  <a:cubicBezTo>
                    <a:pt x="270" y="70"/>
                    <a:pt x="270" y="70"/>
                    <a:pt x="270" y="70"/>
                  </a:cubicBezTo>
                  <a:cubicBezTo>
                    <a:pt x="270" y="70"/>
                    <a:pt x="270" y="70"/>
                    <a:pt x="270" y="70"/>
                  </a:cubicBezTo>
                  <a:cubicBezTo>
                    <a:pt x="270" y="70"/>
                    <a:pt x="270" y="70"/>
                    <a:pt x="270" y="70"/>
                  </a:cubicBezTo>
                  <a:cubicBezTo>
                    <a:pt x="270" y="70"/>
                    <a:pt x="270" y="70"/>
                    <a:pt x="270" y="70"/>
                  </a:cubicBezTo>
                  <a:cubicBezTo>
                    <a:pt x="270" y="70"/>
                    <a:pt x="270" y="70"/>
                    <a:pt x="270" y="70"/>
                  </a:cubicBezTo>
                  <a:cubicBezTo>
                    <a:pt x="270" y="70"/>
                    <a:pt x="270" y="70"/>
                    <a:pt x="270" y="70"/>
                  </a:cubicBezTo>
                  <a:cubicBezTo>
                    <a:pt x="270" y="70"/>
                    <a:pt x="270" y="70"/>
                    <a:pt x="270" y="70"/>
                  </a:cubicBezTo>
                  <a:cubicBezTo>
                    <a:pt x="270" y="70"/>
                    <a:pt x="270" y="70"/>
                    <a:pt x="270" y="70"/>
                  </a:cubicBezTo>
                  <a:cubicBezTo>
                    <a:pt x="270" y="70"/>
                    <a:pt x="270" y="70"/>
                    <a:pt x="270" y="70"/>
                  </a:cubicBezTo>
                  <a:cubicBezTo>
                    <a:pt x="270" y="70"/>
                    <a:pt x="270" y="70"/>
                    <a:pt x="270" y="70"/>
                  </a:cubicBezTo>
                  <a:cubicBezTo>
                    <a:pt x="270" y="70"/>
                    <a:pt x="270" y="70"/>
                    <a:pt x="270"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2" y="70"/>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5" y="69"/>
                    <a:pt x="275" y="69"/>
                    <a:pt x="275" y="69"/>
                  </a:cubicBezTo>
                  <a:cubicBezTo>
                    <a:pt x="275" y="69"/>
                    <a:pt x="275" y="69"/>
                    <a:pt x="275" y="69"/>
                  </a:cubicBezTo>
                  <a:cubicBezTo>
                    <a:pt x="275" y="69"/>
                    <a:pt x="275" y="69"/>
                    <a:pt x="275" y="69"/>
                  </a:cubicBezTo>
                  <a:cubicBezTo>
                    <a:pt x="275" y="69"/>
                    <a:pt x="275" y="69"/>
                    <a:pt x="275" y="69"/>
                  </a:cubicBezTo>
                  <a:cubicBezTo>
                    <a:pt x="275" y="69"/>
                    <a:pt x="275" y="69"/>
                    <a:pt x="275" y="69"/>
                  </a:cubicBezTo>
                  <a:cubicBezTo>
                    <a:pt x="275" y="69"/>
                    <a:pt x="275" y="69"/>
                    <a:pt x="275" y="69"/>
                  </a:cubicBezTo>
                  <a:cubicBezTo>
                    <a:pt x="275" y="69"/>
                    <a:pt x="275" y="69"/>
                    <a:pt x="275" y="69"/>
                  </a:cubicBezTo>
                  <a:cubicBezTo>
                    <a:pt x="276" y="69"/>
                    <a:pt x="276" y="69"/>
                    <a:pt x="278" y="70"/>
                  </a:cubicBezTo>
                  <a:cubicBezTo>
                    <a:pt x="280" y="71"/>
                    <a:pt x="283" y="72"/>
                    <a:pt x="285" y="72"/>
                  </a:cubicBezTo>
                  <a:cubicBezTo>
                    <a:pt x="289" y="72"/>
                    <a:pt x="289" y="72"/>
                    <a:pt x="289" y="72"/>
                  </a:cubicBezTo>
                  <a:cubicBezTo>
                    <a:pt x="290" y="69"/>
                    <a:pt x="290" y="69"/>
                    <a:pt x="290" y="69"/>
                  </a:cubicBezTo>
                  <a:cubicBezTo>
                    <a:pt x="291" y="71"/>
                    <a:pt x="289" y="61"/>
                    <a:pt x="290" y="58"/>
                  </a:cubicBezTo>
                  <a:cubicBezTo>
                    <a:pt x="289" y="57"/>
                    <a:pt x="288" y="56"/>
                    <a:pt x="288" y="55"/>
                  </a:cubicBezTo>
                  <a:cubicBezTo>
                    <a:pt x="287" y="54"/>
                    <a:pt x="282" y="54"/>
                    <a:pt x="282" y="54"/>
                  </a:cubicBezTo>
                  <a:cubicBezTo>
                    <a:pt x="278" y="53"/>
                    <a:pt x="278" y="53"/>
                    <a:pt x="278" y="53"/>
                  </a:cubicBezTo>
                  <a:cubicBezTo>
                    <a:pt x="275" y="52"/>
                    <a:pt x="275" y="52"/>
                    <a:pt x="275" y="52"/>
                  </a:cubicBezTo>
                  <a:cubicBezTo>
                    <a:pt x="272" y="47"/>
                    <a:pt x="272" y="47"/>
                    <a:pt x="272" y="47"/>
                  </a:cubicBezTo>
                  <a:cubicBezTo>
                    <a:pt x="269" y="45"/>
                    <a:pt x="269" y="45"/>
                    <a:pt x="269" y="45"/>
                  </a:cubicBezTo>
                  <a:cubicBezTo>
                    <a:pt x="266" y="41"/>
                    <a:pt x="266" y="41"/>
                    <a:pt x="266" y="41"/>
                  </a:cubicBezTo>
                  <a:cubicBezTo>
                    <a:pt x="267" y="39"/>
                    <a:pt x="267" y="39"/>
                    <a:pt x="267" y="39"/>
                  </a:cubicBezTo>
                  <a:cubicBezTo>
                    <a:pt x="270" y="35"/>
                    <a:pt x="270" y="35"/>
                    <a:pt x="270" y="35"/>
                  </a:cubicBezTo>
                  <a:cubicBezTo>
                    <a:pt x="270" y="35"/>
                    <a:pt x="271" y="35"/>
                    <a:pt x="272" y="33"/>
                  </a:cubicBezTo>
                  <a:cubicBezTo>
                    <a:pt x="274" y="30"/>
                    <a:pt x="272" y="30"/>
                    <a:pt x="272" y="30"/>
                  </a:cubicBezTo>
                  <a:cubicBezTo>
                    <a:pt x="272" y="30"/>
                    <a:pt x="268" y="28"/>
                    <a:pt x="266" y="27"/>
                  </a:cubicBezTo>
                  <a:cubicBezTo>
                    <a:pt x="264" y="26"/>
                    <a:pt x="261" y="29"/>
                    <a:pt x="261" y="29"/>
                  </a:cubicBezTo>
                  <a:cubicBezTo>
                    <a:pt x="255" y="28"/>
                    <a:pt x="255" y="28"/>
                    <a:pt x="255" y="28"/>
                  </a:cubicBezTo>
                  <a:cubicBezTo>
                    <a:pt x="250" y="28"/>
                    <a:pt x="250" y="28"/>
                    <a:pt x="250" y="28"/>
                  </a:cubicBezTo>
                  <a:cubicBezTo>
                    <a:pt x="246" y="24"/>
                    <a:pt x="246" y="24"/>
                    <a:pt x="246" y="24"/>
                  </a:cubicBezTo>
                  <a:cubicBezTo>
                    <a:pt x="239" y="22"/>
                    <a:pt x="239" y="22"/>
                    <a:pt x="239" y="22"/>
                  </a:cubicBezTo>
                  <a:cubicBezTo>
                    <a:pt x="235" y="20"/>
                    <a:pt x="235" y="20"/>
                    <a:pt x="235" y="20"/>
                  </a:cubicBezTo>
                  <a:cubicBezTo>
                    <a:pt x="235" y="20"/>
                    <a:pt x="235" y="12"/>
                    <a:pt x="235" y="11"/>
                  </a:cubicBezTo>
                  <a:cubicBezTo>
                    <a:pt x="235" y="9"/>
                    <a:pt x="235" y="6"/>
                    <a:pt x="235" y="6"/>
                  </a:cubicBezTo>
                  <a:cubicBezTo>
                    <a:pt x="235" y="6"/>
                    <a:pt x="229" y="5"/>
                    <a:pt x="226" y="6"/>
                  </a:cubicBezTo>
                  <a:cubicBezTo>
                    <a:pt x="224" y="7"/>
                    <a:pt x="221" y="6"/>
                    <a:pt x="221" y="6"/>
                  </a:cubicBezTo>
                  <a:cubicBezTo>
                    <a:pt x="221" y="6"/>
                    <a:pt x="213" y="5"/>
                    <a:pt x="212" y="3"/>
                  </a:cubicBezTo>
                  <a:cubicBezTo>
                    <a:pt x="212" y="1"/>
                    <a:pt x="212" y="2"/>
                    <a:pt x="211" y="2"/>
                  </a:cubicBezTo>
                  <a:cubicBezTo>
                    <a:pt x="209" y="2"/>
                    <a:pt x="203" y="2"/>
                    <a:pt x="203" y="2"/>
                  </a:cubicBezTo>
                  <a:cubicBezTo>
                    <a:pt x="197" y="0"/>
                    <a:pt x="197" y="0"/>
                    <a:pt x="197" y="0"/>
                  </a:cubicBezTo>
                  <a:cubicBezTo>
                    <a:pt x="197" y="9"/>
                    <a:pt x="197" y="9"/>
                    <a:pt x="197" y="9"/>
                  </a:cubicBezTo>
                  <a:cubicBezTo>
                    <a:pt x="196" y="7"/>
                    <a:pt x="196" y="7"/>
                    <a:pt x="196" y="7"/>
                  </a:cubicBezTo>
                  <a:cubicBezTo>
                    <a:pt x="186" y="6"/>
                    <a:pt x="186" y="6"/>
                    <a:pt x="186" y="6"/>
                  </a:cubicBezTo>
                  <a:cubicBezTo>
                    <a:pt x="180" y="9"/>
                    <a:pt x="180" y="9"/>
                    <a:pt x="180" y="9"/>
                  </a:cubicBezTo>
                  <a:cubicBezTo>
                    <a:pt x="175" y="11"/>
                    <a:pt x="175" y="11"/>
                    <a:pt x="175" y="11"/>
                  </a:cubicBezTo>
                  <a:cubicBezTo>
                    <a:pt x="175" y="14"/>
                    <a:pt x="175" y="14"/>
                    <a:pt x="175" y="14"/>
                  </a:cubicBezTo>
                  <a:cubicBezTo>
                    <a:pt x="173" y="17"/>
                    <a:pt x="173" y="17"/>
                    <a:pt x="173" y="17"/>
                  </a:cubicBezTo>
                  <a:cubicBezTo>
                    <a:pt x="173" y="17"/>
                    <a:pt x="170" y="18"/>
                    <a:pt x="168" y="18"/>
                  </a:cubicBezTo>
                  <a:cubicBezTo>
                    <a:pt x="168" y="19"/>
                    <a:pt x="167" y="21"/>
                    <a:pt x="167" y="22"/>
                  </a:cubicBezTo>
                  <a:cubicBezTo>
                    <a:pt x="166" y="23"/>
                    <a:pt x="164" y="23"/>
                    <a:pt x="164" y="23"/>
                  </a:cubicBezTo>
                  <a:cubicBezTo>
                    <a:pt x="160" y="22"/>
                    <a:pt x="160" y="22"/>
                    <a:pt x="160" y="22"/>
                  </a:cubicBezTo>
                  <a:cubicBezTo>
                    <a:pt x="157" y="22"/>
                    <a:pt x="157" y="22"/>
                    <a:pt x="157" y="22"/>
                  </a:cubicBezTo>
                  <a:cubicBezTo>
                    <a:pt x="155" y="20"/>
                    <a:pt x="155" y="20"/>
                    <a:pt x="155" y="20"/>
                  </a:cubicBezTo>
                  <a:cubicBezTo>
                    <a:pt x="157" y="16"/>
                    <a:pt x="157" y="16"/>
                    <a:pt x="157" y="16"/>
                  </a:cubicBezTo>
                  <a:cubicBezTo>
                    <a:pt x="157" y="14"/>
                    <a:pt x="157" y="14"/>
                    <a:pt x="157" y="14"/>
                  </a:cubicBezTo>
                  <a:cubicBezTo>
                    <a:pt x="151" y="14"/>
                    <a:pt x="151" y="14"/>
                    <a:pt x="151" y="14"/>
                  </a:cubicBezTo>
                  <a:cubicBezTo>
                    <a:pt x="145" y="12"/>
                    <a:pt x="145" y="12"/>
                    <a:pt x="145" y="12"/>
                  </a:cubicBezTo>
                  <a:cubicBezTo>
                    <a:pt x="132" y="11"/>
                    <a:pt x="132" y="11"/>
                    <a:pt x="132" y="11"/>
                  </a:cubicBezTo>
                  <a:cubicBezTo>
                    <a:pt x="124" y="9"/>
                    <a:pt x="124" y="9"/>
                    <a:pt x="124" y="9"/>
                  </a:cubicBezTo>
                  <a:cubicBezTo>
                    <a:pt x="119" y="4"/>
                    <a:pt x="119" y="4"/>
                    <a:pt x="119" y="4"/>
                  </a:cubicBezTo>
                  <a:cubicBezTo>
                    <a:pt x="111" y="2"/>
                    <a:pt x="111" y="2"/>
                    <a:pt x="111" y="2"/>
                  </a:cubicBezTo>
                  <a:cubicBezTo>
                    <a:pt x="104" y="7"/>
                    <a:pt x="104" y="7"/>
                    <a:pt x="104" y="7"/>
                  </a:cubicBezTo>
                  <a:cubicBezTo>
                    <a:pt x="104" y="7"/>
                    <a:pt x="97" y="4"/>
                    <a:pt x="94" y="4"/>
                  </a:cubicBezTo>
                  <a:cubicBezTo>
                    <a:pt x="92" y="5"/>
                    <a:pt x="88" y="6"/>
                    <a:pt x="87" y="7"/>
                  </a:cubicBezTo>
                  <a:cubicBezTo>
                    <a:pt x="86" y="7"/>
                    <a:pt x="84" y="10"/>
                    <a:pt x="83" y="10"/>
                  </a:cubicBezTo>
                  <a:cubicBezTo>
                    <a:pt x="81" y="11"/>
                    <a:pt x="79" y="10"/>
                    <a:pt x="77" y="10"/>
                  </a:cubicBezTo>
                  <a:cubicBezTo>
                    <a:pt x="76" y="11"/>
                    <a:pt x="75" y="12"/>
                    <a:pt x="73" y="12"/>
                  </a:cubicBezTo>
                  <a:cubicBezTo>
                    <a:pt x="71" y="12"/>
                    <a:pt x="70" y="11"/>
                    <a:pt x="68" y="11"/>
                  </a:cubicBezTo>
                  <a:cubicBezTo>
                    <a:pt x="67" y="12"/>
                    <a:pt x="66" y="13"/>
                    <a:pt x="64" y="13"/>
                  </a:cubicBezTo>
                  <a:cubicBezTo>
                    <a:pt x="62" y="13"/>
                    <a:pt x="61" y="11"/>
                    <a:pt x="61" y="11"/>
                  </a:cubicBezTo>
                  <a:cubicBezTo>
                    <a:pt x="58" y="11"/>
                    <a:pt x="58" y="11"/>
                    <a:pt x="58" y="11"/>
                  </a:cubicBezTo>
                  <a:cubicBezTo>
                    <a:pt x="55" y="8"/>
                    <a:pt x="55" y="8"/>
                    <a:pt x="55" y="8"/>
                  </a:cubicBezTo>
                  <a:cubicBezTo>
                    <a:pt x="55" y="8"/>
                    <a:pt x="54" y="10"/>
                    <a:pt x="51" y="10"/>
                  </a:cubicBezTo>
                  <a:cubicBezTo>
                    <a:pt x="49" y="9"/>
                    <a:pt x="47" y="8"/>
                    <a:pt x="45" y="9"/>
                  </a:cubicBezTo>
                  <a:cubicBezTo>
                    <a:pt x="43" y="9"/>
                    <a:pt x="40" y="10"/>
                    <a:pt x="40" y="10"/>
                  </a:cubicBezTo>
                  <a:cubicBezTo>
                    <a:pt x="32" y="7"/>
                    <a:pt x="32" y="7"/>
                    <a:pt x="32" y="7"/>
                  </a:cubicBezTo>
                  <a:cubicBezTo>
                    <a:pt x="27" y="6"/>
                    <a:pt x="27" y="6"/>
                    <a:pt x="27" y="6"/>
                  </a:cubicBezTo>
                  <a:cubicBezTo>
                    <a:pt x="23" y="5"/>
                    <a:pt x="23" y="5"/>
                    <a:pt x="23" y="5"/>
                  </a:cubicBezTo>
                  <a:cubicBezTo>
                    <a:pt x="21" y="8"/>
                    <a:pt x="21" y="8"/>
                    <a:pt x="21" y="8"/>
                  </a:cubicBezTo>
                  <a:cubicBezTo>
                    <a:pt x="16" y="8"/>
                    <a:pt x="16" y="8"/>
                    <a:pt x="16" y="8"/>
                  </a:cubicBezTo>
                  <a:cubicBezTo>
                    <a:pt x="16" y="8"/>
                    <a:pt x="10" y="6"/>
                    <a:pt x="6" y="7"/>
                  </a:cubicBezTo>
                  <a:cubicBezTo>
                    <a:pt x="5" y="7"/>
                    <a:pt x="2" y="10"/>
                    <a:pt x="1" y="10"/>
                  </a:cubicBezTo>
                  <a:cubicBezTo>
                    <a:pt x="0" y="11"/>
                    <a:pt x="1" y="11"/>
                    <a:pt x="2" y="14"/>
                  </a:cubicBezTo>
                  <a:cubicBezTo>
                    <a:pt x="2" y="16"/>
                    <a:pt x="1" y="20"/>
                    <a:pt x="1" y="20"/>
                  </a:cubicBezTo>
                  <a:cubicBezTo>
                    <a:pt x="7" y="21"/>
                    <a:pt x="7" y="21"/>
                    <a:pt x="7" y="21"/>
                  </a:cubicBezTo>
                  <a:cubicBezTo>
                    <a:pt x="12" y="23"/>
                    <a:pt x="12" y="23"/>
                    <a:pt x="12" y="23"/>
                  </a:cubicBezTo>
                  <a:cubicBezTo>
                    <a:pt x="13" y="27"/>
                    <a:pt x="13" y="27"/>
                    <a:pt x="13" y="27"/>
                  </a:cubicBezTo>
                  <a:cubicBezTo>
                    <a:pt x="13" y="27"/>
                    <a:pt x="16" y="30"/>
                    <a:pt x="17" y="29"/>
                  </a:cubicBezTo>
                  <a:cubicBezTo>
                    <a:pt x="18" y="29"/>
                    <a:pt x="17" y="28"/>
                    <a:pt x="18" y="27"/>
                  </a:cubicBezTo>
                  <a:cubicBezTo>
                    <a:pt x="18" y="27"/>
                    <a:pt x="19" y="29"/>
                    <a:pt x="21" y="29"/>
                  </a:cubicBezTo>
                  <a:cubicBezTo>
                    <a:pt x="21" y="29"/>
                    <a:pt x="23" y="28"/>
                    <a:pt x="24" y="28"/>
                  </a:cubicBezTo>
                  <a:cubicBezTo>
                    <a:pt x="26" y="29"/>
                    <a:pt x="27" y="30"/>
                    <a:pt x="28" y="30"/>
                  </a:cubicBezTo>
                  <a:cubicBezTo>
                    <a:pt x="29" y="30"/>
                    <a:pt x="31" y="29"/>
                    <a:pt x="31" y="29"/>
                  </a:cubicBezTo>
                  <a:cubicBezTo>
                    <a:pt x="33" y="28"/>
                    <a:pt x="36" y="27"/>
                    <a:pt x="39" y="30"/>
                  </a:cubicBezTo>
                  <a:cubicBezTo>
                    <a:pt x="41" y="32"/>
                    <a:pt x="40" y="33"/>
                    <a:pt x="42" y="33"/>
                  </a:cubicBezTo>
                  <a:cubicBezTo>
                    <a:pt x="43" y="33"/>
                    <a:pt x="43" y="31"/>
                    <a:pt x="44" y="31"/>
                  </a:cubicBezTo>
                  <a:cubicBezTo>
                    <a:pt x="46" y="31"/>
                    <a:pt x="46" y="32"/>
                    <a:pt x="47" y="33"/>
                  </a:cubicBezTo>
                  <a:cubicBezTo>
                    <a:pt x="49" y="35"/>
                    <a:pt x="49" y="37"/>
                    <a:pt x="51" y="38"/>
                  </a:cubicBezTo>
                  <a:cubicBezTo>
                    <a:pt x="51" y="39"/>
                    <a:pt x="52" y="40"/>
                    <a:pt x="54" y="40"/>
                  </a:cubicBezTo>
                  <a:cubicBezTo>
                    <a:pt x="54" y="40"/>
                    <a:pt x="55" y="39"/>
                    <a:pt x="55" y="39"/>
                  </a:cubicBezTo>
                  <a:cubicBezTo>
                    <a:pt x="57" y="39"/>
                    <a:pt x="59" y="39"/>
                    <a:pt x="60" y="40"/>
                  </a:cubicBezTo>
                  <a:cubicBezTo>
                    <a:pt x="64" y="40"/>
                    <a:pt x="65" y="40"/>
                    <a:pt x="66" y="41"/>
                  </a:cubicBezTo>
                  <a:cubicBezTo>
                    <a:pt x="67" y="43"/>
                    <a:pt x="69" y="46"/>
                    <a:pt x="70" y="48"/>
                  </a:cubicBezTo>
                  <a:cubicBezTo>
                    <a:pt x="71" y="50"/>
                    <a:pt x="72" y="54"/>
                    <a:pt x="73" y="55"/>
                  </a:cubicBezTo>
                  <a:cubicBezTo>
                    <a:pt x="74" y="57"/>
                    <a:pt x="77" y="58"/>
                    <a:pt x="78" y="60"/>
                  </a:cubicBezTo>
                  <a:cubicBezTo>
                    <a:pt x="79" y="61"/>
                    <a:pt x="81" y="67"/>
                    <a:pt x="82" y="69"/>
                  </a:cubicBezTo>
                  <a:cubicBezTo>
                    <a:pt x="82" y="71"/>
                    <a:pt x="85" y="74"/>
                    <a:pt x="86" y="78"/>
                  </a:cubicBezTo>
                  <a:cubicBezTo>
                    <a:pt x="88" y="82"/>
                    <a:pt x="88" y="85"/>
                    <a:pt x="88" y="85"/>
                  </a:cubicBezTo>
                  <a:cubicBezTo>
                    <a:pt x="88" y="89"/>
                    <a:pt x="88" y="89"/>
                    <a:pt x="88" y="89"/>
                  </a:cubicBezTo>
                  <a:cubicBezTo>
                    <a:pt x="88" y="89"/>
                    <a:pt x="85" y="98"/>
                    <a:pt x="83" y="100"/>
                  </a:cubicBezTo>
                  <a:cubicBezTo>
                    <a:pt x="81" y="102"/>
                    <a:pt x="84" y="105"/>
                    <a:pt x="87" y="106"/>
                  </a:cubicBezTo>
                  <a:cubicBezTo>
                    <a:pt x="90" y="107"/>
                    <a:pt x="98" y="103"/>
                    <a:pt x="98" y="103"/>
                  </a:cubicBezTo>
                  <a:cubicBezTo>
                    <a:pt x="103" y="101"/>
                    <a:pt x="103" y="101"/>
                    <a:pt x="103" y="101"/>
                  </a:cubicBezTo>
                  <a:cubicBezTo>
                    <a:pt x="108" y="100"/>
                    <a:pt x="108" y="100"/>
                    <a:pt x="108" y="100"/>
                  </a:cubicBezTo>
                  <a:cubicBezTo>
                    <a:pt x="108" y="100"/>
                    <a:pt x="120" y="99"/>
                    <a:pt x="122" y="98"/>
                  </a:cubicBezTo>
                  <a:cubicBezTo>
                    <a:pt x="125" y="96"/>
                    <a:pt x="125" y="94"/>
                    <a:pt x="125" y="94"/>
                  </a:cubicBezTo>
                  <a:cubicBezTo>
                    <a:pt x="124" y="91"/>
                    <a:pt x="124" y="91"/>
                    <a:pt x="124" y="91"/>
                  </a:cubicBezTo>
                  <a:cubicBezTo>
                    <a:pt x="124" y="91"/>
                    <a:pt x="130" y="88"/>
                    <a:pt x="133" y="87"/>
                  </a:cubicBezTo>
                  <a:cubicBezTo>
                    <a:pt x="135" y="86"/>
                    <a:pt x="137" y="88"/>
                    <a:pt x="137" y="88"/>
                  </a:cubicBezTo>
                  <a:cubicBezTo>
                    <a:pt x="140" y="91"/>
                    <a:pt x="140" y="91"/>
                    <a:pt x="140" y="91"/>
                  </a:cubicBezTo>
                  <a:cubicBezTo>
                    <a:pt x="144" y="95"/>
                    <a:pt x="144" y="95"/>
                    <a:pt x="144" y="95"/>
                  </a:cubicBezTo>
                  <a:cubicBezTo>
                    <a:pt x="149" y="96"/>
                    <a:pt x="149" y="96"/>
                    <a:pt x="149" y="96"/>
                  </a:cubicBezTo>
                  <a:cubicBezTo>
                    <a:pt x="149" y="96"/>
                    <a:pt x="152" y="99"/>
                    <a:pt x="153" y="100"/>
                  </a:cubicBezTo>
                  <a:cubicBezTo>
                    <a:pt x="153" y="102"/>
                    <a:pt x="153" y="102"/>
                    <a:pt x="153" y="102"/>
                  </a:cubicBezTo>
                  <a:cubicBezTo>
                    <a:pt x="159" y="102"/>
                    <a:pt x="159" y="102"/>
                    <a:pt x="159" y="102"/>
                  </a:cubicBezTo>
                  <a:cubicBezTo>
                    <a:pt x="164" y="100"/>
                    <a:pt x="164" y="100"/>
                    <a:pt x="164" y="100"/>
                  </a:cubicBezTo>
                  <a:cubicBezTo>
                    <a:pt x="169" y="103"/>
                    <a:pt x="169" y="103"/>
                    <a:pt x="169" y="103"/>
                  </a:cubicBezTo>
                  <a:cubicBezTo>
                    <a:pt x="174" y="101"/>
                    <a:pt x="174" y="101"/>
                    <a:pt x="174" y="101"/>
                  </a:cubicBezTo>
                  <a:cubicBezTo>
                    <a:pt x="173" y="100"/>
                    <a:pt x="169" y="99"/>
                    <a:pt x="169" y="99"/>
                  </a:cubicBezTo>
                  <a:cubicBezTo>
                    <a:pt x="164" y="99"/>
                    <a:pt x="164" y="99"/>
                    <a:pt x="164" y="99"/>
                  </a:cubicBezTo>
                  <a:cubicBezTo>
                    <a:pt x="163" y="98"/>
                    <a:pt x="163" y="98"/>
                    <a:pt x="163" y="98"/>
                  </a:cubicBezTo>
                  <a:cubicBezTo>
                    <a:pt x="161" y="96"/>
                    <a:pt x="161" y="96"/>
                    <a:pt x="161" y="96"/>
                  </a:cubicBezTo>
                  <a:cubicBezTo>
                    <a:pt x="165" y="93"/>
                    <a:pt x="165" y="93"/>
                    <a:pt x="165" y="93"/>
                  </a:cubicBezTo>
                  <a:cubicBezTo>
                    <a:pt x="165" y="93"/>
                    <a:pt x="167" y="93"/>
                    <a:pt x="168" y="92"/>
                  </a:cubicBezTo>
                  <a:cubicBezTo>
                    <a:pt x="170" y="92"/>
                    <a:pt x="176" y="90"/>
                    <a:pt x="176" y="90"/>
                  </a:cubicBezTo>
                  <a:cubicBezTo>
                    <a:pt x="178" y="88"/>
                    <a:pt x="178" y="88"/>
                    <a:pt x="178" y="88"/>
                  </a:cubicBezTo>
                  <a:cubicBezTo>
                    <a:pt x="178" y="88"/>
                    <a:pt x="180" y="86"/>
                    <a:pt x="180" y="86"/>
                  </a:cubicBezTo>
                  <a:cubicBezTo>
                    <a:pt x="181" y="86"/>
                    <a:pt x="183" y="86"/>
                    <a:pt x="184" y="85"/>
                  </a:cubicBezTo>
                  <a:cubicBezTo>
                    <a:pt x="184" y="85"/>
                    <a:pt x="185" y="84"/>
                    <a:pt x="185" y="84"/>
                  </a:cubicBezTo>
                  <a:cubicBezTo>
                    <a:pt x="185" y="84"/>
                    <a:pt x="185" y="83"/>
                    <a:pt x="186" y="83"/>
                  </a:cubicBezTo>
                  <a:cubicBezTo>
                    <a:pt x="186" y="83"/>
                    <a:pt x="187" y="83"/>
                    <a:pt x="188" y="82"/>
                  </a:cubicBezTo>
                  <a:cubicBezTo>
                    <a:pt x="189" y="82"/>
                    <a:pt x="189" y="82"/>
                    <a:pt x="190" y="81"/>
                  </a:cubicBezTo>
                  <a:cubicBezTo>
                    <a:pt x="190" y="81"/>
                    <a:pt x="191" y="78"/>
                    <a:pt x="191" y="78"/>
                  </a:cubicBezTo>
                  <a:cubicBezTo>
                    <a:pt x="191" y="78"/>
                    <a:pt x="191" y="78"/>
                    <a:pt x="191" y="78"/>
                  </a:cubicBezTo>
                  <a:cubicBezTo>
                    <a:pt x="192" y="78"/>
                    <a:pt x="193" y="79"/>
                    <a:pt x="193" y="79"/>
                  </a:cubicBezTo>
                  <a:cubicBezTo>
                    <a:pt x="193" y="79"/>
                    <a:pt x="195" y="79"/>
                    <a:pt x="196" y="79"/>
                  </a:cubicBezTo>
                  <a:cubicBezTo>
                    <a:pt x="196" y="79"/>
                    <a:pt x="198" y="78"/>
                    <a:pt x="198" y="78"/>
                  </a:cubicBezTo>
                  <a:cubicBezTo>
                    <a:pt x="198" y="78"/>
                    <a:pt x="198" y="77"/>
                    <a:pt x="199" y="77"/>
                  </a:cubicBezTo>
                  <a:cubicBezTo>
                    <a:pt x="200" y="77"/>
                    <a:pt x="201" y="77"/>
                    <a:pt x="202" y="77"/>
                  </a:cubicBezTo>
                  <a:cubicBezTo>
                    <a:pt x="202" y="77"/>
                    <a:pt x="204" y="77"/>
                    <a:pt x="204" y="77"/>
                  </a:cubicBezTo>
                  <a:cubicBezTo>
                    <a:pt x="205" y="76"/>
                    <a:pt x="205" y="76"/>
                    <a:pt x="205" y="76"/>
                  </a:cubicBezTo>
                  <a:cubicBezTo>
                    <a:pt x="206" y="76"/>
                    <a:pt x="205" y="75"/>
                    <a:pt x="206" y="76"/>
                  </a:cubicBezTo>
                  <a:cubicBezTo>
                    <a:pt x="207" y="76"/>
                    <a:pt x="206" y="77"/>
                    <a:pt x="207" y="76"/>
                  </a:cubicBezTo>
                  <a:cubicBezTo>
                    <a:pt x="208" y="75"/>
                    <a:pt x="209" y="73"/>
                    <a:pt x="209" y="73"/>
                  </a:cubicBezTo>
                  <a:cubicBezTo>
                    <a:pt x="209" y="73"/>
                    <a:pt x="208" y="73"/>
                    <a:pt x="210" y="73"/>
                  </a:cubicBezTo>
                  <a:cubicBezTo>
                    <a:pt x="212" y="73"/>
                    <a:pt x="212" y="73"/>
                    <a:pt x="214" y="73"/>
                  </a:cubicBezTo>
                  <a:cubicBezTo>
                    <a:pt x="215" y="73"/>
                    <a:pt x="217" y="72"/>
                    <a:pt x="217" y="72"/>
                  </a:cubicBezTo>
                  <a:cubicBezTo>
                    <a:pt x="218" y="72"/>
                    <a:pt x="219" y="71"/>
                    <a:pt x="219" y="71"/>
                  </a:cubicBezTo>
                  <a:cubicBezTo>
                    <a:pt x="219" y="70"/>
                    <a:pt x="215" y="68"/>
                    <a:pt x="215" y="68"/>
                  </a:cubicBezTo>
                  <a:cubicBezTo>
                    <a:pt x="215" y="68"/>
                    <a:pt x="213" y="67"/>
                    <a:pt x="216" y="67"/>
                  </a:cubicBezTo>
                  <a:cubicBezTo>
                    <a:pt x="219" y="68"/>
                    <a:pt x="220" y="68"/>
                    <a:pt x="220" y="68"/>
                  </a:cubicBezTo>
                  <a:cubicBezTo>
                    <a:pt x="221" y="68"/>
                    <a:pt x="221" y="67"/>
                    <a:pt x="222" y="67"/>
                  </a:cubicBezTo>
                  <a:cubicBezTo>
                    <a:pt x="223" y="66"/>
                    <a:pt x="224" y="65"/>
                    <a:pt x="224" y="65"/>
                  </a:cubicBezTo>
                  <a:cubicBezTo>
                    <a:pt x="225" y="65"/>
                    <a:pt x="227" y="67"/>
                    <a:pt x="227" y="67"/>
                  </a:cubicBezTo>
                  <a:cubicBezTo>
                    <a:pt x="227" y="69"/>
                    <a:pt x="227" y="69"/>
                    <a:pt x="227" y="69"/>
                  </a:cubicBezTo>
                  <a:cubicBezTo>
                    <a:pt x="230" y="69"/>
                    <a:pt x="230" y="69"/>
                    <a:pt x="230" y="69"/>
                  </a:cubicBezTo>
                  <a:cubicBezTo>
                    <a:pt x="230" y="69"/>
                    <a:pt x="231" y="69"/>
                    <a:pt x="231" y="69"/>
                  </a:cubicBezTo>
                  <a:cubicBezTo>
                    <a:pt x="269" y="71"/>
                    <a:pt x="269" y="71"/>
                    <a:pt x="269" y="71"/>
                  </a:cubicBezTo>
                  <a:close/>
                  <a:moveTo>
                    <a:pt x="269" y="71"/>
                  </a:moveTo>
                  <a:cubicBezTo>
                    <a:pt x="269" y="71"/>
                    <a:pt x="269" y="71"/>
                    <a:pt x="269" y="71"/>
                  </a:cubicBezTo>
                  <a:cubicBezTo>
                    <a:pt x="269" y="71"/>
                    <a:pt x="269" y="71"/>
                    <a:pt x="269" y="71"/>
                  </a:cubicBezTo>
                  <a:close/>
                </a:path>
              </a:pathLst>
            </a:custGeom>
            <a:grpFill/>
            <a:ln w="38100" cap="rnd" cmpd="sng">
              <a:solidFill>
                <a:schemeClr val="bg1"/>
              </a:solidFill>
              <a:prstDash val="solid"/>
              <a:round/>
            </a:ln>
          </p:spPr>
          <p:txBody>
            <a:bodyPr vert="horz" wrap="square" lIns="91440" tIns="45720" rIns="91440" bIns="45720" numCol="1" anchor="t" anchorCtr="0" compatLnSpc="1"/>
            <a:lstStyle/>
            <a:p>
              <a:endParaRPr lang="en-US" dirty="0">
                <a:latin typeface="Calibri Light" panose="020F0302020204030204"/>
              </a:endParaRPr>
            </a:p>
          </p:txBody>
        </p:sp>
        <p:sp>
          <p:nvSpPr>
            <p:cNvPr id="123" name="Freeform 41"/>
            <p:cNvSpPr/>
            <p:nvPr/>
          </p:nvSpPr>
          <p:spPr bwMode="auto">
            <a:xfrm>
              <a:off x="5769181" y="1991757"/>
              <a:ext cx="413386" cy="308971"/>
            </a:xfrm>
            <a:custGeom>
              <a:avLst/>
              <a:gdLst>
                <a:gd name="T0" fmla="*/ 24 w 181"/>
                <a:gd name="T1" fmla="*/ 22 h 140"/>
                <a:gd name="T2" fmla="*/ 34 w 181"/>
                <a:gd name="T3" fmla="*/ 20 h 140"/>
                <a:gd name="T4" fmla="*/ 48 w 181"/>
                <a:gd name="T5" fmla="*/ 17 h 140"/>
                <a:gd name="T6" fmla="*/ 55 w 181"/>
                <a:gd name="T7" fmla="*/ 16 h 140"/>
                <a:gd name="T8" fmla="*/ 62 w 181"/>
                <a:gd name="T9" fmla="*/ 15 h 140"/>
                <a:gd name="T10" fmla="*/ 73 w 181"/>
                <a:gd name="T11" fmla="*/ 13 h 140"/>
                <a:gd name="T12" fmla="*/ 81 w 181"/>
                <a:gd name="T13" fmla="*/ 13 h 140"/>
                <a:gd name="T14" fmla="*/ 92 w 181"/>
                <a:gd name="T15" fmla="*/ 15 h 140"/>
                <a:gd name="T16" fmla="*/ 101 w 181"/>
                <a:gd name="T17" fmla="*/ 12 h 140"/>
                <a:gd name="T18" fmla="*/ 105 w 181"/>
                <a:gd name="T19" fmla="*/ 3 h 140"/>
                <a:gd name="T20" fmla="*/ 112 w 181"/>
                <a:gd name="T21" fmla="*/ 6 h 140"/>
                <a:gd name="T22" fmla="*/ 117 w 181"/>
                <a:gd name="T23" fmla="*/ 10 h 140"/>
                <a:gd name="T24" fmla="*/ 128 w 181"/>
                <a:gd name="T25" fmla="*/ 11 h 140"/>
                <a:gd name="T26" fmla="*/ 135 w 181"/>
                <a:gd name="T27" fmla="*/ 10 h 140"/>
                <a:gd name="T28" fmla="*/ 139 w 181"/>
                <a:gd name="T29" fmla="*/ 14 h 140"/>
                <a:gd name="T30" fmla="*/ 146 w 181"/>
                <a:gd name="T31" fmla="*/ 17 h 140"/>
                <a:gd name="T32" fmla="*/ 153 w 181"/>
                <a:gd name="T33" fmla="*/ 22 h 140"/>
                <a:gd name="T34" fmla="*/ 158 w 181"/>
                <a:gd name="T35" fmla="*/ 27 h 140"/>
                <a:gd name="T36" fmla="*/ 167 w 181"/>
                <a:gd name="T37" fmla="*/ 28 h 140"/>
                <a:gd name="T38" fmla="*/ 170 w 181"/>
                <a:gd name="T39" fmla="*/ 28 h 140"/>
                <a:gd name="T40" fmla="*/ 172 w 181"/>
                <a:gd name="T41" fmla="*/ 37 h 140"/>
                <a:gd name="T42" fmla="*/ 170 w 181"/>
                <a:gd name="T43" fmla="*/ 47 h 140"/>
                <a:gd name="T44" fmla="*/ 180 w 181"/>
                <a:gd name="T45" fmla="*/ 47 h 140"/>
                <a:gd name="T46" fmla="*/ 177 w 181"/>
                <a:gd name="T47" fmla="*/ 53 h 140"/>
                <a:gd name="T48" fmla="*/ 170 w 181"/>
                <a:gd name="T49" fmla="*/ 57 h 140"/>
                <a:gd name="T50" fmla="*/ 167 w 181"/>
                <a:gd name="T51" fmla="*/ 67 h 140"/>
                <a:gd name="T52" fmla="*/ 157 w 181"/>
                <a:gd name="T53" fmla="*/ 74 h 140"/>
                <a:gd name="T54" fmla="*/ 156 w 181"/>
                <a:gd name="T55" fmla="*/ 82 h 140"/>
                <a:gd name="T56" fmla="*/ 158 w 181"/>
                <a:gd name="T57" fmla="*/ 95 h 140"/>
                <a:gd name="T58" fmla="*/ 157 w 181"/>
                <a:gd name="T59" fmla="*/ 104 h 140"/>
                <a:gd name="T60" fmla="*/ 164 w 181"/>
                <a:gd name="T61" fmla="*/ 107 h 140"/>
                <a:gd name="T62" fmla="*/ 157 w 181"/>
                <a:gd name="T63" fmla="*/ 114 h 140"/>
                <a:gd name="T64" fmla="*/ 156 w 181"/>
                <a:gd name="T65" fmla="*/ 108 h 140"/>
                <a:gd name="T66" fmla="*/ 146 w 181"/>
                <a:gd name="T67" fmla="*/ 113 h 140"/>
                <a:gd name="T68" fmla="*/ 144 w 181"/>
                <a:gd name="T69" fmla="*/ 119 h 140"/>
                <a:gd name="T70" fmla="*/ 136 w 181"/>
                <a:gd name="T71" fmla="*/ 121 h 140"/>
                <a:gd name="T72" fmla="*/ 133 w 181"/>
                <a:gd name="T73" fmla="*/ 128 h 140"/>
                <a:gd name="T74" fmla="*/ 122 w 181"/>
                <a:gd name="T75" fmla="*/ 134 h 140"/>
                <a:gd name="T76" fmla="*/ 106 w 181"/>
                <a:gd name="T77" fmla="*/ 137 h 140"/>
                <a:gd name="T78" fmla="*/ 97 w 181"/>
                <a:gd name="T79" fmla="*/ 140 h 140"/>
                <a:gd name="T80" fmla="*/ 93 w 181"/>
                <a:gd name="T81" fmla="*/ 131 h 140"/>
                <a:gd name="T82" fmla="*/ 79 w 181"/>
                <a:gd name="T83" fmla="*/ 124 h 140"/>
                <a:gd name="T84" fmla="*/ 73 w 181"/>
                <a:gd name="T85" fmla="*/ 121 h 140"/>
                <a:gd name="T86" fmla="*/ 69 w 181"/>
                <a:gd name="T87" fmla="*/ 121 h 140"/>
                <a:gd name="T88" fmla="*/ 66 w 181"/>
                <a:gd name="T89" fmla="*/ 107 h 140"/>
                <a:gd name="T90" fmla="*/ 68 w 181"/>
                <a:gd name="T91" fmla="*/ 97 h 140"/>
                <a:gd name="T92" fmla="*/ 61 w 181"/>
                <a:gd name="T93" fmla="*/ 90 h 140"/>
                <a:gd name="T94" fmla="*/ 56 w 181"/>
                <a:gd name="T95" fmla="*/ 86 h 140"/>
                <a:gd name="T96" fmla="*/ 45 w 181"/>
                <a:gd name="T97" fmla="*/ 89 h 140"/>
                <a:gd name="T98" fmla="*/ 31 w 181"/>
                <a:gd name="T99" fmla="*/ 90 h 140"/>
                <a:gd name="T100" fmla="*/ 22 w 181"/>
                <a:gd name="T101" fmla="*/ 86 h 140"/>
                <a:gd name="T102" fmla="*/ 13 w 181"/>
                <a:gd name="T103" fmla="*/ 79 h 140"/>
                <a:gd name="T104" fmla="*/ 11 w 181"/>
                <a:gd name="T105" fmla="*/ 69 h 140"/>
                <a:gd name="T106" fmla="*/ 4 w 181"/>
                <a:gd name="T107" fmla="*/ 60 h 140"/>
                <a:gd name="T108" fmla="*/ 1 w 181"/>
                <a:gd name="T109" fmla="*/ 49 h 140"/>
                <a:gd name="T110" fmla="*/ 1 w 181"/>
                <a:gd name="T111" fmla="*/ 42 h 140"/>
                <a:gd name="T112" fmla="*/ 7 w 181"/>
                <a:gd name="T113" fmla="*/ 35 h 140"/>
                <a:gd name="T114" fmla="*/ 12 w 181"/>
                <a:gd name="T115" fmla="*/ 31 h 140"/>
                <a:gd name="T116" fmla="*/ 18 w 181"/>
                <a:gd name="T117" fmla="*/ 26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81" h="140">
                  <a:moveTo>
                    <a:pt x="18" y="26"/>
                  </a:moveTo>
                  <a:cubicBezTo>
                    <a:pt x="24" y="22"/>
                    <a:pt x="24" y="22"/>
                    <a:pt x="24" y="22"/>
                  </a:cubicBezTo>
                  <a:cubicBezTo>
                    <a:pt x="27" y="19"/>
                    <a:pt x="27" y="19"/>
                    <a:pt x="27" y="19"/>
                  </a:cubicBezTo>
                  <a:cubicBezTo>
                    <a:pt x="34" y="20"/>
                    <a:pt x="34" y="20"/>
                    <a:pt x="34" y="20"/>
                  </a:cubicBezTo>
                  <a:cubicBezTo>
                    <a:pt x="34" y="20"/>
                    <a:pt x="39" y="18"/>
                    <a:pt x="40" y="18"/>
                  </a:cubicBezTo>
                  <a:cubicBezTo>
                    <a:pt x="41" y="18"/>
                    <a:pt x="48" y="17"/>
                    <a:pt x="48" y="17"/>
                  </a:cubicBezTo>
                  <a:cubicBezTo>
                    <a:pt x="52" y="14"/>
                    <a:pt x="52" y="14"/>
                    <a:pt x="52" y="14"/>
                  </a:cubicBezTo>
                  <a:cubicBezTo>
                    <a:pt x="52" y="14"/>
                    <a:pt x="55" y="15"/>
                    <a:pt x="55" y="16"/>
                  </a:cubicBezTo>
                  <a:cubicBezTo>
                    <a:pt x="56" y="17"/>
                    <a:pt x="59" y="20"/>
                    <a:pt x="60" y="20"/>
                  </a:cubicBezTo>
                  <a:cubicBezTo>
                    <a:pt x="61" y="19"/>
                    <a:pt x="62" y="15"/>
                    <a:pt x="62" y="15"/>
                  </a:cubicBezTo>
                  <a:cubicBezTo>
                    <a:pt x="68" y="14"/>
                    <a:pt x="68" y="14"/>
                    <a:pt x="68" y="14"/>
                  </a:cubicBezTo>
                  <a:cubicBezTo>
                    <a:pt x="73" y="13"/>
                    <a:pt x="73" y="13"/>
                    <a:pt x="73" y="13"/>
                  </a:cubicBezTo>
                  <a:cubicBezTo>
                    <a:pt x="73" y="13"/>
                    <a:pt x="73" y="12"/>
                    <a:pt x="74" y="12"/>
                  </a:cubicBezTo>
                  <a:cubicBezTo>
                    <a:pt x="75" y="13"/>
                    <a:pt x="81" y="13"/>
                    <a:pt x="81" y="13"/>
                  </a:cubicBezTo>
                  <a:cubicBezTo>
                    <a:pt x="87" y="13"/>
                    <a:pt x="87" y="13"/>
                    <a:pt x="87" y="13"/>
                  </a:cubicBezTo>
                  <a:cubicBezTo>
                    <a:pt x="87" y="13"/>
                    <a:pt x="91" y="15"/>
                    <a:pt x="92" y="15"/>
                  </a:cubicBezTo>
                  <a:cubicBezTo>
                    <a:pt x="92" y="14"/>
                    <a:pt x="95" y="10"/>
                    <a:pt x="95" y="10"/>
                  </a:cubicBezTo>
                  <a:cubicBezTo>
                    <a:pt x="101" y="12"/>
                    <a:pt x="101" y="12"/>
                    <a:pt x="101" y="12"/>
                  </a:cubicBezTo>
                  <a:cubicBezTo>
                    <a:pt x="102" y="8"/>
                    <a:pt x="102" y="8"/>
                    <a:pt x="102" y="8"/>
                  </a:cubicBezTo>
                  <a:cubicBezTo>
                    <a:pt x="102" y="8"/>
                    <a:pt x="105" y="3"/>
                    <a:pt x="105" y="3"/>
                  </a:cubicBezTo>
                  <a:cubicBezTo>
                    <a:pt x="106" y="3"/>
                    <a:pt x="110" y="0"/>
                    <a:pt x="110" y="0"/>
                  </a:cubicBezTo>
                  <a:cubicBezTo>
                    <a:pt x="112" y="6"/>
                    <a:pt x="112" y="6"/>
                    <a:pt x="112" y="6"/>
                  </a:cubicBezTo>
                  <a:cubicBezTo>
                    <a:pt x="116" y="9"/>
                    <a:pt x="116" y="9"/>
                    <a:pt x="116" y="9"/>
                  </a:cubicBezTo>
                  <a:cubicBezTo>
                    <a:pt x="117" y="10"/>
                    <a:pt x="117" y="10"/>
                    <a:pt x="117" y="10"/>
                  </a:cubicBezTo>
                  <a:cubicBezTo>
                    <a:pt x="121" y="13"/>
                    <a:pt x="121" y="13"/>
                    <a:pt x="121" y="13"/>
                  </a:cubicBezTo>
                  <a:cubicBezTo>
                    <a:pt x="128" y="11"/>
                    <a:pt x="128" y="11"/>
                    <a:pt x="128" y="11"/>
                  </a:cubicBezTo>
                  <a:cubicBezTo>
                    <a:pt x="132" y="10"/>
                    <a:pt x="132" y="10"/>
                    <a:pt x="132" y="10"/>
                  </a:cubicBezTo>
                  <a:cubicBezTo>
                    <a:pt x="135" y="10"/>
                    <a:pt x="135" y="10"/>
                    <a:pt x="135" y="10"/>
                  </a:cubicBezTo>
                  <a:cubicBezTo>
                    <a:pt x="136" y="12"/>
                    <a:pt x="136" y="12"/>
                    <a:pt x="136" y="12"/>
                  </a:cubicBezTo>
                  <a:cubicBezTo>
                    <a:pt x="139" y="14"/>
                    <a:pt x="139" y="14"/>
                    <a:pt x="139" y="14"/>
                  </a:cubicBezTo>
                  <a:cubicBezTo>
                    <a:pt x="144" y="14"/>
                    <a:pt x="144" y="14"/>
                    <a:pt x="144" y="14"/>
                  </a:cubicBezTo>
                  <a:cubicBezTo>
                    <a:pt x="146" y="17"/>
                    <a:pt x="146" y="17"/>
                    <a:pt x="146" y="17"/>
                  </a:cubicBezTo>
                  <a:cubicBezTo>
                    <a:pt x="150" y="18"/>
                    <a:pt x="150" y="18"/>
                    <a:pt x="150" y="18"/>
                  </a:cubicBezTo>
                  <a:cubicBezTo>
                    <a:pt x="153" y="22"/>
                    <a:pt x="153" y="22"/>
                    <a:pt x="153" y="22"/>
                  </a:cubicBezTo>
                  <a:cubicBezTo>
                    <a:pt x="156" y="23"/>
                    <a:pt x="156" y="23"/>
                    <a:pt x="156" y="23"/>
                  </a:cubicBezTo>
                  <a:cubicBezTo>
                    <a:pt x="158" y="27"/>
                    <a:pt x="158" y="27"/>
                    <a:pt x="158" y="27"/>
                  </a:cubicBezTo>
                  <a:cubicBezTo>
                    <a:pt x="162" y="27"/>
                    <a:pt x="162" y="27"/>
                    <a:pt x="162" y="27"/>
                  </a:cubicBezTo>
                  <a:cubicBezTo>
                    <a:pt x="167" y="28"/>
                    <a:pt x="167" y="28"/>
                    <a:pt x="167" y="28"/>
                  </a:cubicBezTo>
                  <a:cubicBezTo>
                    <a:pt x="170" y="28"/>
                    <a:pt x="170" y="28"/>
                    <a:pt x="170" y="28"/>
                  </a:cubicBezTo>
                  <a:cubicBezTo>
                    <a:pt x="170" y="28"/>
                    <a:pt x="170" y="28"/>
                    <a:pt x="170" y="28"/>
                  </a:cubicBezTo>
                  <a:cubicBezTo>
                    <a:pt x="171" y="28"/>
                    <a:pt x="171" y="28"/>
                    <a:pt x="171" y="28"/>
                  </a:cubicBezTo>
                  <a:cubicBezTo>
                    <a:pt x="172" y="37"/>
                    <a:pt x="172" y="37"/>
                    <a:pt x="172" y="37"/>
                  </a:cubicBezTo>
                  <a:cubicBezTo>
                    <a:pt x="170" y="42"/>
                    <a:pt x="170" y="42"/>
                    <a:pt x="170" y="42"/>
                  </a:cubicBezTo>
                  <a:cubicBezTo>
                    <a:pt x="170" y="47"/>
                    <a:pt x="170" y="47"/>
                    <a:pt x="170" y="47"/>
                  </a:cubicBezTo>
                  <a:cubicBezTo>
                    <a:pt x="173" y="48"/>
                    <a:pt x="173" y="48"/>
                    <a:pt x="173" y="48"/>
                  </a:cubicBezTo>
                  <a:cubicBezTo>
                    <a:pt x="180" y="47"/>
                    <a:pt x="180" y="47"/>
                    <a:pt x="180" y="47"/>
                  </a:cubicBezTo>
                  <a:cubicBezTo>
                    <a:pt x="181" y="51"/>
                    <a:pt x="181" y="51"/>
                    <a:pt x="181" y="51"/>
                  </a:cubicBezTo>
                  <a:cubicBezTo>
                    <a:pt x="177" y="53"/>
                    <a:pt x="177" y="53"/>
                    <a:pt x="177" y="53"/>
                  </a:cubicBezTo>
                  <a:cubicBezTo>
                    <a:pt x="178" y="58"/>
                    <a:pt x="178" y="58"/>
                    <a:pt x="178" y="58"/>
                  </a:cubicBezTo>
                  <a:cubicBezTo>
                    <a:pt x="170" y="57"/>
                    <a:pt x="170" y="57"/>
                    <a:pt x="170" y="57"/>
                  </a:cubicBezTo>
                  <a:cubicBezTo>
                    <a:pt x="167" y="60"/>
                    <a:pt x="167" y="60"/>
                    <a:pt x="167" y="60"/>
                  </a:cubicBezTo>
                  <a:cubicBezTo>
                    <a:pt x="167" y="67"/>
                    <a:pt x="167" y="67"/>
                    <a:pt x="167" y="67"/>
                  </a:cubicBezTo>
                  <a:cubicBezTo>
                    <a:pt x="159" y="70"/>
                    <a:pt x="159" y="70"/>
                    <a:pt x="159" y="70"/>
                  </a:cubicBezTo>
                  <a:cubicBezTo>
                    <a:pt x="157" y="74"/>
                    <a:pt x="157" y="74"/>
                    <a:pt x="157" y="74"/>
                  </a:cubicBezTo>
                  <a:cubicBezTo>
                    <a:pt x="157" y="78"/>
                    <a:pt x="157" y="78"/>
                    <a:pt x="157" y="78"/>
                  </a:cubicBezTo>
                  <a:cubicBezTo>
                    <a:pt x="156" y="82"/>
                    <a:pt x="156" y="82"/>
                    <a:pt x="156" y="82"/>
                  </a:cubicBezTo>
                  <a:cubicBezTo>
                    <a:pt x="157" y="89"/>
                    <a:pt x="157" y="89"/>
                    <a:pt x="157" y="89"/>
                  </a:cubicBezTo>
                  <a:cubicBezTo>
                    <a:pt x="158" y="95"/>
                    <a:pt x="158" y="95"/>
                    <a:pt x="158" y="95"/>
                  </a:cubicBezTo>
                  <a:cubicBezTo>
                    <a:pt x="158" y="95"/>
                    <a:pt x="156" y="100"/>
                    <a:pt x="155" y="103"/>
                  </a:cubicBezTo>
                  <a:cubicBezTo>
                    <a:pt x="155" y="105"/>
                    <a:pt x="157" y="104"/>
                    <a:pt x="157" y="104"/>
                  </a:cubicBezTo>
                  <a:cubicBezTo>
                    <a:pt x="162" y="106"/>
                    <a:pt x="162" y="106"/>
                    <a:pt x="162" y="106"/>
                  </a:cubicBezTo>
                  <a:cubicBezTo>
                    <a:pt x="164" y="107"/>
                    <a:pt x="164" y="107"/>
                    <a:pt x="164" y="107"/>
                  </a:cubicBezTo>
                  <a:cubicBezTo>
                    <a:pt x="162" y="113"/>
                    <a:pt x="162" y="113"/>
                    <a:pt x="162" y="113"/>
                  </a:cubicBezTo>
                  <a:cubicBezTo>
                    <a:pt x="157" y="114"/>
                    <a:pt x="157" y="114"/>
                    <a:pt x="157" y="114"/>
                  </a:cubicBezTo>
                  <a:cubicBezTo>
                    <a:pt x="158" y="110"/>
                    <a:pt x="158" y="110"/>
                    <a:pt x="158" y="110"/>
                  </a:cubicBezTo>
                  <a:cubicBezTo>
                    <a:pt x="156" y="108"/>
                    <a:pt x="156" y="108"/>
                    <a:pt x="156" y="108"/>
                  </a:cubicBezTo>
                  <a:cubicBezTo>
                    <a:pt x="153" y="111"/>
                    <a:pt x="153" y="111"/>
                    <a:pt x="153" y="111"/>
                  </a:cubicBezTo>
                  <a:cubicBezTo>
                    <a:pt x="146" y="113"/>
                    <a:pt x="146" y="113"/>
                    <a:pt x="146" y="113"/>
                  </a:cubicBezTo>
                  <a:cubicBezTo>
                    <a:pt x="146" y="115"/>
                    <a:pt x="146" y="115"/>
                    <a:pt x="146" y="115"/>
                  </a:cubicBezTo>
                  <a:cubicBezTo>
                    <a:pt x="144" y="119"/>
                    <a:pt x="144" y="119"/>
                    <a:pt x="144" y="119"/>
                  </a:cubicBezTo>
                  <a:cubicBezTo>
                    <a:pt x="144" y="119"/>
                    <a:pt x="140" y="119"/>
                    <a:pt x="138" y="119"/>
                  </a:cubicBezTo>
                  <a:cubicBezTo>
                    <a:pt x="137" y="118"/>
                    <a:pt x="136" y="121"/>
                    <a:pt x="136" y="121"/>
                  </a:cubicBezTo>
                  <a:cubicBezTo>
                    <a:pt x="138" y="128"/>
                    <a:pt x="138" y="128"/>
                    <a:pt x="138" y="128"/>
                  </a:cubicBezTo>
                  <a:cubicBezTo>
                    <a:pt x="133" y="128"/>
                    <a:pt x="133" y="128"/>
                    <a:pt x="133" y="128"/>
                  </a:cubicBezTo>
                  <a:cubicBezTo>
                    <a:pt x="129" y="133"/>
                    <a:pt x="129" y="133"/>
                    <a:pt x="129" y="133"/>
                  </a:cubicBezTo>
                  <a:cubicBezTo>
                    <a:pt x="122" y="134"/>
                    <a:pt x="122" y="134"/>
                    <a:pt x="122" y="134"/>
                  </a:cubicBezTo>
                  <a:cubicBezTo>
                    <a:pt x="116" y="133"/>
                    <a:pt x="116" y="133"/>
                    <a:pt x="116" y="133"/>
                  </a:cubicBezTo>
                  <a:cubicBezTo>
                    <a:pt x="106" y="137"/>
                    <a:pt x="106" y="137"/>
                    <a:pt x="106" y="137"/>
                  </a:cubicBezTo>
                  <a:cubicBezTo>
                    <a:pt x="97" y="139"/>
                    <a:pt x="97" y="139"/>
                    <a:pt x="97" y="139"/>
                  </a:cubicBezTo>
                  <a:cubicBezTo>
                    <a:pt x="97" y="140"/>
                    <a:pt x="97" y="140"/>
                    <a:pt x="97" y="140"/>
                  </a:cubicBezTo>
                  <a:cubicBezTo>
                    <a:pt x="96" y="134"/>
                    <a:pt x="96" y="134"/>
                    <a:pt x="96" y="134"/>
                  </a:cubicBezTo>
                  <a:cubicBezTo>
                    <a:pt x="93" y="131"/>
                    <a:pt x="93" y="131"/>
                    <a:pt x="93" y="131"/>
                  </a:cubicBezTo>
                  <a:cubicBezTo>
                    <a:pt x="93" y="131"/>
                    <a:pt x="90" y="125"/>
                    <a:pt x="90" y="124"/>
                  </a:cubicBezTo>
                  <a:cubicBezTo>
                    <a:pt x="90" y="124"/>
                    <a:pt x="79" y="124"/>
                    <a:pt x="79" y="124"/>
                  </a:cubicBezTo>
                  <a:cubicBezTo>
                    <a:pt x="79" y="124"/>
                    <a:pt x="77" y="121"/>
                    <a:pt x="76" y="119"/>
                  </a:cubicBezTo>
                  <a:cubicBezTo>
                    <a:pt x="76" y="118"/>
                    <a:pt x="73" y="121"/>
                    <a:pt x="73" y="121"/>
                  </a:cubicBezTo>
                  <a:cubicBezTo>
                    <a:pt x="69" y="122"/>
                    <a:pt x="69" y="122"/>
                    <a:pt x="69" y="122"/>
                  </a:cubicBezTo>
                  <a:cubicBezTo>
                    <a:pt x="69" y="121"/>
                    <a:pt x="69" y="121"/>
                    <a:pt x="69" y="121"/>
                  </a:cubicBezTo>
                  <a:cubicBezTo>
                    <a:pt x="66" y="117"/>
                    <a:pt x="66" y="117"/>
                    <a:pt x="66" y="117"/>
                  </a:cubicBezTo>
                  <a:cubicBezTo>
                    <a:pt x="66" y="107"/>
                    <a:pt x="66" y="107"/>
                    <a:pt x="66" y="107"/>
                  </a:cubicBezTo>
                  <a:cubicBezTo>
                    <a:pt x="66" y="104"/>
                    <a:pt x="66" y="104"/>
                    <a:pt x="66" y="104"/>
                  </a:cubicBezTo>
                  <a:cubicBezTo>
                    <a:pt x="68" y="97"/>
                    <a:pt x="68" y="97"/>
                    <a:pt x="68" y="97"/>
                  </a:cubicBezTo>
                  <a:cubicBezTo>
                    <a:pt x="68" y="97"/>
                    <a:pt x="66" y="96"/>
                    <a:pt x="65" y="94"/>
                  </a:cubicBezTo>
                  <a:cubicBezTo>
                    <a:pt x="63" y="92"/>
                    <a:pt x="61" y="90"/>
                    <a:pt x="61" y="90"/>
                  </a:cubicBezTo>
                  <a:cubicBezTo>
                    <a:pt x="59" y="90"/>
                    <a:pt x="59" y="90"/>
                    <a:pt x="59" y="90"/>
                  </a:cubicBezTo>
                  <a:cubicBezTo>
                    <a:pt x="56" y="86"/>
                    <a:pt x="56" y="86"/>
                    <a:pt x="56" y="86"/>
                  </a:cubicBezTo>
                  <a:cubicBezTo>
                    <a:pt x="49" y="88"/>
                    <a:pt x="49" y="88"/>
                    <a:pt x="49" y="88"/>
                  </a:cubicBezTo>
                  <a:cubicBezTo>
                    <a:pt x="45" y="89"/>
                    <a:pt x="45" y="89"/>
                    <a:pt x="45" y="89"/>
                  </a:cubicBezTo>
                  <a:cubicBezTo>
                    <a:pt x="43" y="91"/>
                    <a:pt x="43" y="91"/>
                    <a:pt x="43" y="91"/>
                  </a:cubicBezTo>
                  <a:cubicBezTo>
                    <a:pt x="31" y="90"/>
                    <a:pt x="31" y="90"/>
                    <a:pt x="31" y="90"/>
                  </a:cubicBezTo>
                  <a:cubicBezTo>
                    <a:pt x="25" y="87"/>
                    <a:pt x="25" y="87"/>
                    <a:pt x="25" y="87"/>
                  </a:cubicBezTo>
                  <a:cubicBezTo>
                    <a:pt x="22" y="86"/>
                    <a:pt x="22" y="86"/>
                    <a:pt x="22" y="86"/>
                  </a:cubicBezTo>
                  <a:cubicBezTo>
                    <a:pt x="18" y="83"/>
                    <a:pt x="18" y="83"/>
                    <a:pt x="18" y="83"/>
                  </a:cubicBezTo>
                  <a:cubicBezTo>
                    <a:pt x="13" y="79"/>
                    <a:pt x="13" y="79"/>
                    <a:pt x="13" y="79"/>
                  </a:cubicBezTo>
                  <a:cubicBezTo>
                    <a:pt x="12" y="73"/>
                    <a:pt x="12" y="73"/>
                    <a:pt x="12" y="73"/>
                  </a:cubicBezTo>
                  <a:cubicBezTo>
                    <a:pt x="11" y="69"/>
                    <a:pt x="11" y="69"/>
                    <a:pt x="11" y="69"/>
                  </a:cubicBezTo>
                  <a:cubicBezTo>
                    <a:pt x="6" y="64"/>
                    <a:pt x="6" y="64"/>
                    <a:pt x="6" y="64"/>
                  </a:cubicBezTo>
                  <a:cubicBezTo>
                    <a:pt x="4" y="60"/>
                    <a:pt x="4" y="60"/>
                    <a:pt x="4" y="60"/>
                  </a:cubicBezTo>
                  <a:cubicBezTo>
                    <a:pt x="4" y="54"/>
                    <a:pt x="4" y="54"/>
                    <a:pt x="4" y="54"/>
                  </a:cubicBezTo>
                  <a:cubicBezTo>
                    <a:pt x="1" y="49"/>
                    <a:pt x="1" y="49"/>
                    <a:pt x="1" y="49"/>
                  </a:cubicBezTo>
                  <a:cubicBezTo>
                    <a:pt x="2" y="44"/>
                    <a:pt x="2" y="44"/>
                    <a:pt x="2" y="44"/>
                  </a:cubicBezTo>
                  <a:cubicBezTo>
                    <a:pt x="2" y="44"/>
                    <a:pt x="0" y="43"/>
                    <a:pt x="1" y="42"/>
                  </a:cubicBezTo>
                  <a:cubicBezTo>
                    <a:pt x="3" y="42"/>
                    <a:pt x="6" y="41"/>
                    <a:pt x="6" y="41"/>
                  </a:cubicBezTo>
                  <a:cubicBezTo>
                    <a:pt x="7" y="35"/>
                    <a:pt x="7" y="35"/>
                    <a:pt x="7" y="35"/>
                  </a:cubicBezTo>
                  <a:cubicBezTo>
                    <a:pt x="8" y="33"/>
                    <a:pt x="8" y="33"/>
                    <a:pt x="8" y="33"/>
                  </a:cubicBezTo>
                  <a:cubicBezTo>
                    <a:pt x="12" y="31"/>
                    <a:pt x="12" y="31"/>
                    <a:pt x="12" y="31"/>
                  </a:cubicBezTo>
                  <a:cubicBezTo>
                    <a:pt x="14" y="26"/>
                    <a:pt x="14" y="26"/>
                    <a:pt x="14" y="26"/>
                  </a:cubicBezTo>
                  <a:lnTo>
                    <a:pt x="18" y="26"/>
                  </a:lnTo>
                  <a:close/>
                </a:path>
              </a:pathLst>
            </a:custGeom>
            <a:grpFill/>
            <a:ln w="38100" cap="rnd" cmpd="sng">
              <a:solidFill>
                <a:schemeClr val="bg1"/>
              </a:solidFill>
              <a:prstDash val="solid"/>
              <a:round/>
            </a:ln>
          </p:spPr>
          <p:txBody>
            <a:bodyPr vert="horz" wrap="square" lIns="91440" tIns="45720" rIns="91440" bIns="45720" numCol="1" anchor="t" anchorCtr="0" compatLnSpc="1"/>
            <a:lstStyle/>
            <a:p>
              <a:endParaRPr lang="en-US" dirty="0">
                <a:latin typeface="Calibri Light" panose="020F0302020204030204"/>
              </a:endParaRPr>
            </a:p>
          </p:txBody>
        </p:sp>
        <p:sp>
          <p:nvSpPr>
            <p:cNvPr id="124" name="Freeform 53"/>
            <p:cNvSpPr>
              <a:spLocks noEditPoints="1"/>
            </p:cNvSpPr>
            <p:nvPr/>
          </p:nvSpPr>
          <p:spPr bwMode="auto">
            <a:xfrm>
              <a:off x="5766982" y="1595422"/>
              <a:ext cx="401292" cy="265289"/>
            </a:xfrm>
            <a:custGeom>
              <a:avLst/>
              <a:gdLst>
                <a:gd name="T0" fmla="*/ 39 w 176"/>
                <a:gd name="T1" fmla="*/ 45 h 120"/>
                <a:gd name="T2" fmla="*/ 46 w 176"/>
                <a:gd name="T3" fmla="*/ 36 h 120"/>
                <a:gd name="T4" fmla="*/ 51 w 176"/>
                <a:gd name="T5" fmla="*/ 29 h 120"/>
                <a:gd name="T6" fmla="*/ 59 w 176"/>
                <a:gd name="T7" fmla="*/ 23 h 120"/>
                <a:gd name="T8" fmla="*/ 69 w 176"/>
                <a:gd name="T9" fmla="*/ 17 h 120"/>
                <a:gd name="T10" fmla="*/ 81 w 176"/>
                <a:gd name="T11" fmla="*/ 15 h 120"/>
                <a:gd name="T12" fmla="*/ 89 w 176"/>
                <a:gd name="T13" fmla="*/ 6 h 120"/>
                <a:gd name="T14" fmla="*/ 97 w 176"/>
                <a:gd name="T15" fmla="*/ 7 h 120"/>
                <a:gd name="T16" fmla="*/ 109 w 176"/>
                <a:gd name="T17" fmla="*/ 4 h 120"/>
                <a:gd name="T18" fmla="*/ 128 w 176"/>
                <a:gd name="T19" fmla="*/ 7 h 120"/>
                <a:gd name="T20" fmla="*/ 154 w 176"/>
                <a:gd name="T21" fmla="*/ 3 h 120"/>
                <a:gd name="T22" fmla="*/ 157 w 176"/>
                <a:gd name="T23" fmla="*/ 15 h 120"/>
                <a:gd name="T24" fmla="*/ 162 w 176"/>
                <a:gd name="T25" fmla="*/ 70 h 120"/>
                <a:gd name="T26" fmla="*/ 171 w 176"/>
                <a:gd name="T27" fmla="*/ 80 h 120"/>
                <a:gd name="T28" fmla="*/ 168 w 176"/>
                <a:gd name="T29" fmla="*/ 90 h 120"/>
                <a:gd name="T30" fmla="*/ 165 w 176"/>
                <a:gd name="T31" fmla="*/ 105 h 120"/>
                <a:gd name="T32" fmla="*/ 146 w 176"/>
                <a:gd name="T33" fmla="*/ 109 h 120"/>
                <a:gd name="T34" fmla="*/ 124 w 176"/>
                <a:gd name="T35" fmla="*/ 99 h 120"/>
                <a:gd name="T36" fmla="*/ 102 w 176"/>
                <a:gd name="T37" fmla="*/ 94 h 120"/>
                <a:gd name="T38" fmla="*/ 78 w 176"/>
                <a:gd name="T39" fmla="*/ 107 h 120"/>
                <a:gd name="T40" fmla="*/ 77 w 176"/>
                <a:gd name="T41" fmla="*/ 87 h 120"/>
                <a:gd name="T42" fmla="*/ 71 w 176"/>
                <a:gd name="T43" fmla="*/ 83 h 120"/>
                <a:gd name="T44" fmla="*/ 61 w 176"/>
                <a:gd name="T45" fmla="*/ 86 h 120"/>
                <a:gd name="T46" fmla="*/ 48 w 176"/>
                <a:gd name="T47" fmla="*/ 75 h 120"/>
                <a:gd name="T48" fmla="*/ 48 w 176"/>
                <a:gd name="T49" fmla="*/ 67 h 120"/>
                <a:gd name="T50" fmla="*/ 53 w 176"/>
                <a:gd name="T51" fmla="*/ 62 h 120"/>
                <a:gd name="T52" fmla="*/ 42 w 176"/>
                <a:gd name="T53" fmla="*/ 59 h 120"/>
                <a:gd name="T54" fmla="*/ 45 w 176"/>
                <a:gd name="T55" fmla="*/ 51 h 120"/>
                <a:gd name="T56" fmla="*/ 23 w 176"/>
                <a:gd name="T57" fmla="*/ 103 h 120"/>
                <a:gd name="T58" fmla="*/ 22 w 176"/>
                <a:gd name="T59" fmla="*/ 105 h 120"/>
                <a:gd name="T60" fmla="*/ 64 w 176"/>
                <a:gd name="T61" fmla="*/ 98 h 120"/>
                <a:gd name="T62" fmla="*/ 9 w 176"/>
                <a:gd name="T63" fmla="*/ 91 h 120"/>
                <a:gd name="T64" fmla="*/ 4 w 176"/>
                <a:gd name="T65" fmla="*/ 87 h 120"/>
                <a:gd name="T66" fmla="*/ 3 w 176"/>
                <a:gd name="T67" fmla="*/ 91 h 120"/>
                <a:gd name="T68" fmla="*/ 5 w 176"/>
                <a:gd name="T69" fmla="*/ 98 h 120"/>
                <a:gd name="T70" fmla="*/ 10 w 176"/>
                <a:gd name="T71" fmla="*/ 103 h 120"/>
                <a:gd name="T72" fmla="*/ 14 w 176"/>
                <a:gd name="T73" fmla="*/ 110 h 120"/>
                <a:gd name="T74" fmla="*/ 13 w 176"/>
                <a:gd name="T75" fmla="*/ 119 h 120"/>
                <a:gd name="T76" fmla="*/ 17 w 176"/>
                <a:gd name="T77" fmla="*/ 109 h 120"/>
                <a:gd name="T78" fmla="*/ 23 w 176"/>
                <a:gd name="T79" fmla="*/ 99 h 120"/>
                <a:gd name="T80" fmla="*/ 29 w 176"/>
                <a:gd name="T81" fmla="*/ 97 h 120"/>
                <a:gd name="T82" fmla="*/ 33 w 176"/>
                <a:gd name="T83" fmla="*/ 89 h 120"/>
                <a:gd name="T84" fmla="*/ 37 w 176"/>
                <a:gd name="T85" fmla="*/ 84 h 120"/>
                <a:gd name="T86" fmla="*/ 41 w 176"/>
                <a:gd name="T87" fmla="*/ 81 h 120"/>
                <a:gd name="T88" fmla="*/ 28 w 176"/>
                <a:gd name="T89" fmla="*/ 77 h 120"/>
                <a:gd name="T90" fmla="*/ 19 w 176"/>
                <a:gd name="T91" fmla="*/ 81 h 120"/>
                <a:gd name="T92" fmla="*/ 12 w 176"/>
                <a:gd name="T93" fmla="*/ 86 h 120"/>
                <a:gd name="T94" fmla="*/ 35 w 176"/>
                <a:gd name="T95" fmla="*/ 76 h 120"/>
                <a:gd name="T96" fmla="*/ 43 w 176"/>
                <a:gd name="T97" fmla="*/ 76 h 120"/>
                <a:gd name="T98" fmla="*/ 36 w 176"/>
                <a:gd name="T99" fmla="*/ 75 h 120"/>
                <a:gd name="T100" fmla="*/ 27 w 176"/>
                <a:gd name="T101" fmla="*/ 59 h 120"/>
                <a:gd name="T102" fmla="*/ 27 w 176"/>
                <a:gd name="T103" fmla="*/ 65 h 120"/>
                <a:gd name="T104" fmla="*/ 22 w 176"/>
                <a:gd name="T105" fmla="*/ 70 h 120"/>
                <a:gd name="T106" fmla="*/ 14 w 176"/>
                <a:gd name="T107" fmla="*/ 68 h 120"/>
                <a:gd name="T108" fmla="*/ 3 w 176"/>
                <a:gd name="T109" fmla="*/ 64 h 120"/>
                <a:gd name="T110" fmla="*/ 16 w 176"/>
                <a:gd name="T111" fmla="*/ 54 h 120"/>
                <a:gd name="T112" fmla="*/ 36 w 176"/>
                <a:gd name="T113" fmla="*/ 52 h 120"/>
                <a:gd name="T114" fmla="*/ 33 w 176"/>
                <a:gd name="T115" fmla="*/ 57 h 120"/>
                <a:gd name="T116" fmla="*/ 36 w 176"/>
                <a:gd name="T117" fmla="*/ 52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76" h="120">
                  <a:moveTo>
                    <a:pt x="39" y="52"/>
                  </a:moveTo>
                  <a:cubicBezTo>
                    <a:pt x="40" y="50"/>
                    <a:pt x="40" y="50"/>
                    <a:pt x="40" y="50"/>
                  </a:cubicBezTo>
                  <a:cubicBezTo>
                    <a:pt x="41" y="48"/>
                    <a:pt x="41" y="48"/>
                    <a:pt x="41" y="48"/>
                  </a:cubicBezTo>
                  <a:cubicBezTo>
                    <a:pt x="41" y="45"/>
                    <a:pt x="41" y="45"/>
                    <a:pt x="41" y="45"/>
                  </a:cubicBezTo>
                  <a:cubicBezTo>
                    <a:pt x="39" y="45"/>
                    <a:pt x="39" y="45"/>
                    <a:pt x="39" y="45"/>
                  </a:cubicBezTo>
                  <a:cubicBezTo>
                    <a:pt x="38" y="42"/>
                    <a:pt x="38" y="42"/>
                    <a:pt x="38" y="42"/>
                  </a:cubicBezTo>
                  <a:cubicBezTo>
                    <a:pt x="38" y="42"/>
                    <a:pt x="39" y="41"/>
                    <a:pt x="40" y="41"/>
                  </a:cubicBezTo>
                  <a:cubicBezTo>
                    <a:pt x="40" y="40"/>
                    <a:pt x="43" y="40"/>
                    <a:pt x="43" y="40"/>
                  </a:cubicBezTo>
                  <a:cubicBezTo>
                    <a:pt x="45" y="38"/>
                    <a:pt x="45" y="38"/>
                    <a:pt x="45" y="38"/>
                  </a:cubicBezTo>
                  <a:cubicBezTo>
                    <a:pt x="45" y="38"/>
                    <a:pt x="44" y="36"/>
                    <a:pt x="46" y="36"/>
                  </a:cubicBezTo>
                  <a:cubicBezTo>
                    <a:pt x="47" y="36"/>
                    <a:pt x="49" y="36"/>
                    <a:pt x="50" y="36"/>
                  </a:cubicBezTo>
                  <a:cubicBezTo>
                    <a:pt x="51" y="36"/>
                    <a:pt x="52" y="35"/>
                    <a:pt x="52" y="35"/>
                  </a:cubicBezTo>
                  <a:cubicBezTo>
                    <a:pt x="54" y="35"/>
                    <a:pt x="55" y="36"/>
                    <a:pt x="54" y="35"/>
                  </a:cubicBezTo>
                  <a:cubicBezTo>
                    <a:pt x="54" y="35"/>
                    <a:pt x="54" y="34"/>
                    <a:pt x="53" y="33"/>
                  </a:cubicBezTo>
                  <a:cubicBezTo>
                    <a:pt x="52" y="32"/>
                    <a:pt x="49" y="30"/>
                    <a:pt x="51" y="29"/>
                  </a:cubicBezTo>
                  <a:cubicBezTo>
                    <a:pt x="52" y="28"/>
                    <a:pt x="53" y="28"/>
                    <a:pt x="54" y="29"/>
                  </a:cubicBezTo>
                  <a:cubicBezTo>
                    <a:pt x="55" y="29"/>
                    <a:pt x="56" y="31"/>
                    <a:pt x="56" y="31"/>
                  </a:cubicBezTo>
                  <a:cubicBezTo>
                    <a:pt x="56" y="27"/>
                    <a:pt x="56" y="27"/>
                    <a:pt x="56" y="27"/>
                  </a:cubicBezTo>
                  <a:cubicBezTo>
                    <a:pt x="56" y="27"/>
                    <a:pt x="59" y="27"/>
                    <a:pt x="60" y="26"/>
                  </a:cubicBezTo>
                  <a:cubicBezTo>
                    <a:pt x="60" y="25"/>
                    <a:pt x="59" y="23"/>
                    <a:pt x="59" y="23"/>
                  </a:cubicBezTo>
                  <a:cubicBezTo>
                    <a:pt x="59" y="23"/>
                    <a:pt x="59" y="23"/>
                    <a:pt x="62" y="23"/>
                  </a:cubicBezTo>
                  <a:cubicBezTo>
                    <a:pt x="65" y="22"/>
                    <a:pt x="64" y="22"/>
                    <a:pt x="66" y="22"/>
                  </a:cubicBezTo>
                  <a:cubicBezTo>
                    <a:pt x="67" y="22"/>
                    <a:pt x="70" y="22"/>
                    <a:pt x="70" y="22"/>
                  </a:cubicBezTo>
                  <a:cubicBezTo>
                    <a:pt x="70" y="22"/>
                    <a:pt x="72" y="21"/>
                    <a:pt x="71" y="20"/>
                  </a:cubicBezTo>
                  <a:cubicBezTo>
                    <a:pt x="71" y="19"/>
                    <a:pt x="69" y="17"/>
                    <a:pt x="69" y="17"/>
                  </a:cubicBezTo>
                  <a:cubicBezTo>
                    <a:pt x="69" y="17"/>
                    <a:pt x="70" y="14"/>
                    <a:pt x="70" y="15"/>
                  </a:cubicBezTo>
                  <a:cubicBezTo>
                    <a:pt x="70" y="17"/>
                    <a:pt x="73" y="19"/>
                    <a:pt x="73" y="19"/>
                  </a:cubicBezTo>
                  <a:cubicBezTo>
                    <a:pt x="75" y="17"/>
                    <a:pt x="75" y="17"/>
                    <a:pt x="75" y="17"/>
                  </a:cubicBezTo>
                  <a:cubicBezTo>
                    <a:pt x="78" y="16"/>
                    <a:pt x="78" y="16"/>
                    <a:pt x="78" y="16"/>
                  </a:cubicBezTo>
                  <a:cubicBezTo>
                    <a:pt x="81" y="15"/>
                    <a:pt x="81" y="15"/>
                    <a:pt x="81" y="15"/>
                  </a:cubicBezTo>
                  <a:cubicBezTo>
                    <a:pt x="81" y="15"/>
                    <a:pt x="84" y="15"/>
                    <a:pt x="86" y="15"/>
                  </a:cubicBezTo>
                  <a:cubicBezTo>
                    <a:pt x="87" y="15"/>
                    <a:pt x="90" y="14"/>
                    <a:pt x="90" y="14"/>
                  </a:cubicBezTo>
                  <a:cubicBezTo>
                    <a:pt x="91" y="12"/>
                    <a:pt x="91" y="12"/>
                    <a:pt x="91" y="12"/>
                  </a:cubicBezTo>
                  <a:cubicBezTo>
                    <a:pt x="87" y="8"/>
                    <a:pt x="87" y="8"/>
                    <a:pt x="87" y="8"/>
                  </a:cubicBezTo>
                  <a:cubicBezTo>
                    <a:pt x="87" y="8"/>
                    <a:pt x="89" y="5"/>
                    <a:pt x="89" y="6"/>
                  </a:cubicBezTo>
                  <a:cubicBezTo>
                    <a:pt x="90" y="7"/>
                    <a:pt x="90" y="9"/>
                    <a:pt x="91" y="9"/>
                  </a:cubicBezTo>
                  <a:cubicBezTo>
                    <a:pt x="92" y="9"/>
                    <a:pt x="93" y="10"/>
                    <a:pt x="94" y="9"/>
                  </a:cubicBezTo>
                  <a:cubicBezTo>
                    <a:pt x="94" y="8"/>
                    <a:pt x="94" y="5"/>
                    <a:pt x="94" y="5"/>
                  </a:cubicBezTo>
                  <a:cubicBezTo>
                    <a:pt x="94" y="5"/>
                    <a:pt x="93" y="4"/>
                    <a:pt x="94" y="4"/>
                  </a:cubicBezTo>
                  <a:cubicBezTo>
                    <a:pt x="95" y="5"/>
                    <a:pt x="97" y="7"/>
                    <a:pt x="97" y="7"/>
                  </a:cubicBezTo>
                  <a:cubicBezTo>
                    <a:pt x="100" y="7"/>
                    <a:pt x="100" y="7"/>
                    <a:pt x="100" y="7"/>
                  </a:cubicBezTo>
                  <a:cubicBezTo>
                    <a:pt x="103" y="4"/>
                    <a:pt x="103" y="4"/>
                    <a:pt x="103" y="4"/>
                  </a:cubicBezTo>
                  <a:cubicBezTo>
                    <a:pt x="104" y="6"/>
                    <a:pt x="104" y="6"/>
                    <a:pt x="104" y="6"/>
                  </a:cubicBezTo>
                  <a:cubicBezTo>
                    <a:pt x="104" y="6"/>
                    <a:pt x="106" y="5"/>
                    <a:pt x="107" y="5"/>
                  </a:cubicBezTo>
                  <a:cubicBezTo>
                    <a:pt x="108" y="5"/>
                    <a:pt x="108" y="4"/>
                    <a:pt x="109" y="4"/>
                  </a:cubicBezTo>
                  <a:cubicBezTo>
                    <a:pt x="110" y="4"/>
                    <a:pt x="112" y="5"/>
                    <a:pt x="112" y="5"/>
                  </a:cubicBezTo>
                  <a:cubicBezTo>
                    <a:pt x="117" y="6"/>
                    <a:pt x="117" y="6"/>
                    <a:pt x="117" y="6"/>
                  </a:cubicBezTo>
                  <a:cubicBezTo>
                    <a:pt x="119" y="3"/>
                    <a:pt x="119" y="3"/>
                    <a:pt x="119" y="3"/>
                  </a:cubicBezTo>
                  <a:cubicBezTo>
                    <a:pt x="124" y="5"/>
                    <a:pt x="124" y="5"/>
                    <a:pt x="124" y="5"/>
                  </a:cubicBezTo>
                  <a:cubicBezTo>
                    <a:pt x="128" y="7"/>
                    <a:pt x="128" y="7"/>
                    <a:pt x="128" y="7"/>
                  </a:cubicBezTo>
                  <a:cubicBezTo>
                    <a:pt x="133" y="7"/>
                    <a:pt x="133" y="7"/>
                    <a:pt x="133" y="7"/>
                  </a:cubicBezTo>
                  <a:cubicBezTo>
                    <a:pt x="133" y="7"/>
                    <a:pt x="137" y="5"/>
                    <a:pt x="138" y="5"/>
                  </a:cubicBezTo>
                  <a:cubicBezTo>
                    <a:pt x="140" y="4"/>
                    <a:pt x="144" y="4"/>
                    <a:pt x="144" y="4"/>
                  </a:cubicBezTo>
                  <a:cubicBezTo>
                    <a:pt x="144" y="4"/>
                    <a:pt x="145" y="4"/>
                    <a:pt x="147" y="4"/>
                  </a:cubicBezTo>
                  <a:cubicBezTo>
                    <a:pt x="149" y="3"/>
                    <a:pt x="154" y="3"/>
                    <a:pt x="154" y="3"/>
                  </a:cubicBezTo>
                  <a:cubicBezTo>
                    <a:pt x="157" y="0"/>
                    <a:pt x="157" y="0"/>
                    <a:pt x="157" y="0"/>
                  </a:cubicBezTo>
                  <a:cubicBezTo>
                    <a:pt x="162" y="2"/>
                    <a:pt x="162" y="2"/>
                    <a:pt x="162" y="2"/>
                  </a:cubicBezTo>
                  <a:cubicBezTo>
                    <a:pt x="162" y="4"/>
                    <a:pt x="162" y="4"/>
                    <a:pt x="162" y="4"/>
                  </a:cubicBezTo>
                  <a:cubicBezTo>
                    <a:pt x="157" y="8"/>
                    <a:pt x="157" y="8"/>
                    <a:pt x="157" y="8"/>
                  </a:cubicBezTo>
                  <a:cubicBezTo>
                    <a:pt x="157" y="15"/>
                    <a:pt x="157" y="15"/>
                    <a:pt x="157" y="15"/>
                  </a:cubicBezTo>
                  <a:cubicBezTo>
                    <a:pt x="156" y="25"/>
                    <a:pt x="153" y="30"/>
                    <a:pt x="152" y="36"/>
                  </a:cubicBezTo>
                  <a:cubicBezTo>
                    <a:pt x="151" y="39"/>
                    <a:pt x="149" y="40"/>
                    <a:pt x="152" y="45"/>
                  </a:cubicBezTo>
                  <a:cubicBezTo>
                    <a:pt x="154" y="47"/>
                    <a:pt x="154" y="54"/>
                    <a:pt x="158" y="58"/>
                  </a:cubicBezTo>
                  <a:cubicBezTo>
                    <a:pt x="160" y="60"/>
                    <a:pt x="158" y="65"/>
                    <a:pt x="161" y="67"/>
                  </a:cubicBezTo>
                  <a:cubicBezTo>
                    <a:pt x="161" y="67"/>
                    <a:pt x="161" y="68"/>
                    <a:pt x="162" y="70"/>
                  </a:cubicBezTo>
                  <a:cubicBezTo>
                    <a:pt x="164" y="72"/>
                    <a:pt x="164" y="71"/>
                    <a:pt x="165" y="72"/>
                  </a:cubicBezTo>
                  <a:cubicBezTo>
                    <a:pt x="165" y="72"/>
                    <a:pt x="167" y="73"/>
                    <a:pt x="168" y="74"/>
                  </a:cubicBezTo>
                  <a:cubicBezTo>
                    <a:pt x="169" y="75"/>
                    <a:pt x="169" y="77"/>
                    <a:pt x="169" y="78"/>
                  </a:cubicBezTo>
                  <a:cubicBezTo>
                    <a:pt x="169" y="79"/>
                    <a:pt x="170" y="80"/>
                    <a:pt x="170" y="80"/>
                  </a:cubicBezTo>
                  <a:cubicBezTo>
                    <a:pt x="170" y="80"/>
                    <a:pt x="171" y="79"/>
                    <a:pt x="171" y="80"/>
                  </a:cubicBezTo>
                  <a:cubicBezTo>
                    <a:pt x="171" y="81"/>
                    <a:pt x="170" y="79"/>
                    <a:pt x="171" y="81"/>
                  </a:cubicBezTo>
                  <a:cubicBezTo>
                    <a:pt x="173" y="83"/>
                    <a:pt x="176" y="83"/>
                    <a:pt x="176" y="83"/>
                  </a:cubicBezTo>
                  <a:cubicBezTo>
                    <a:pt x="175" y="87"/>
                    <a:pt x="175" y="87"/>
                    <a:pt x="175" y="87"/>
                  </a:cubicBezTo>
                  <a:cubicBezTo>
                    <a:pt x="173" y="88"/>
                    <a:pt x="173" y="88"/>
                    <a:pt x="173" y="88"/>
                  </a:cubicBezTo>
                  <a:cubicBezTo>
                    <a:pt x="173" y="88"/>
                    <a:pt x="168" y="88"/>
                    <a:pt x="168" y="90"/>
                  </a:cubicBezTo>
                  <a:cubicBezTo>
                    <a:pt x="168" y="91"/>
                    <a:pt x="168" y="95"/>
                    <a:pt x="168" y="95"/>
                  </a:cubicBezTo>
                  <a:cubicBezTo>
                    <a:pt x="165" y="98"/>
                    <a:pt x="165" y="98"/>
                    <a:pt x="165" y="98"/>
                  </a:cubicBezTo>
                  <a:cubicBezTo>
                    <a:pt x="165" y="98"/>
                    <a:pt x="167" y="102"/>
                    <a:pt x="167" y="103"/>
                  </a:cubicBezTo>
                  <a:cubicBezTo>
                    <a:pt x="167" y="104"/>
                    <a:pt x="168" y="104"/>
                    <a:pt x="168" y="104"/>
                  </a:cubicBezTo>
                  <a:cubicBezTo>
                    <a:pt x="165" y="105"/>
                    <a:pt x="165" y="105"/>
                    <a:pt x="165" y="105"/>
                  </a:cubicBezTo>
                  <a:cubicBezTo>
                    <a:pt x="161" y="105"/>
                    <a:pt x="161" y="105"/>
                    <a:pt x="161" y="105"/>
                  </a:cubicBezTo>
                  <a:cubicBezTo>
                    <a:pt x="153" y="103"/>
                    <a:pt x="153" y="103"/>
                    <a:pt x="153" y="103"/>
                  </a:cubicBezTo>
                  <a:cubicBezTo>
                    <a:pt x="151" y="106"/>
                    <a:pt x="151" y="106"/>
                    <a:pt x="151" y="106"/>
                  </a:cubicBezTo>
                  <a:cubicBezTo>
                    <a:pt x="149" y="106"/>
                    <a:pt x="149" y="106"/>
                    <a:pt x="149" y="106"/>
                  </a:cubicBezTo>
                  <a:cubicBezTo>
                    <a:pt x="149" y="106"/>
                    <a:pt x="148" y="108"/>
                    <a:pt x="146" y="109"/>
                  </a:cubicBezTo>
                  <a:cubicBezTo>
                    <a:pt x="145" y="110"/>
                    <a:pt x="144" y="111"/>
                    <a:pt x="143" y="111"/>
                  </a:cubicBezTo>
                  <a:cubicBezTo>
                    <a:pt x="141" y="112"/>
                    <a:pt x="139" y="110"/>
                    <a:pt x="139" y="110"/>
                  </a:cubicBezTo>
                  <a:cubicBezTo>
                    <a:pt x="136" y="109"/>
                    <a:pt x="136" y="109"/>
                    <a:pt x="136" y="109"/>
                  </a:cubicBezTo>
                  <a:cubicBezTo>
                    <a:pt x="133" y="105"/>
                    <a:pt x="133" y="105"/>
                    <a:pt x="133" y="105"/>
                  </a:cubicBezTo>
                  <a:cubicBezTo>
                    <a:pt x="124" y="99"/>
                    <a:pt x="124" y="99"/>
                    <a:pt x="124" y="99"/>
                  </a:cubicBezTo>
                  <a:cubicBezTo>
                    <a:pt x="119" y="97"/>
                    <a:pt x="119" y="97"/>
                    <a:pt x="119" y="97"/>
                  </a:cubicBezTo>
                  <a:cubicBezTo>
                    <a:pt x="115" y="96"/>
                    <a:pt x="115" y="96"/>
                    <a:pt x="115" y="96"/>
                  </a:cubicBezTo>
                  <a:cubicBezTo>
                    <a:pt x="110" y="96"/>
                    <a:pt x="110" y="96"/>
                    <a:pt x="110" y="96"/>
                  </a:cubicBezTo>
                  <a:cubicBezTo>
                    <a:pt x="106" y="94"/>
                    <a:pt x="106" y="94"/>
                    <a:pt x="106" y="94"/>
                  </a:cubicBezTo>
                  <a:cubicBezTo>
                    <a:pt x="102" y="94"/>
                    <a:pt x="102" y="94"/>
                    <a:pt x="102" y="94"/>
                  </a:cubicBezTo>
                  <a:cubicBezTo>
                    <a:pt x="97" y="92"/>
                    <a:pt x="97" y="92"/>
                    <a:pt x="97" y="92"/>
                  </a:cubicBezTo>
                  <a:cubicBezTo>
                    <a:pt x="93" y="95"/>
                    <a:pt x="93" y="95"/>
                    <a:pt x="93" y="95"/>
                  </a:cubicBezTo>
                  <a:cubicBezTo>
                    <a:pt x="88" y="98"/>
                    <a:pt x="88" y="98"/>
                    <a:pt x="88" y="98"/>
                  </a:cubicBezTo>
                  <a:cubicBezTo>
                    <a:pt x="83" y="103"/>
                    <a:pt x="83" y="103"/>
                    <a:pt x="83" y="103"/>
                  </a:cubicBezTo>
                  <a:cubicBezTo>
                    <a:pt x="83" y="103"/>
                    <a:pt x="80" y="106"/>
                    <a:pt x="78" y="107"/>
                  </a:cubicBezTo>
                  <a:cubicBezTo>
                    <a:pt x="77" y="106"/>
                    <a:pt x="77" y="106"/>
                    <a:pt x="77" y="106"/>
                  </a:cubicBezTo>
                  <a:cubicBezTo>
                    <a:pt x="77" y="106"/>
                    <a:pt x="77" y="103"/>
                    <a:pt x="78" y="101"/>
                  </a:cubicBezTo>
                  <a:cubicBezTo>
                    <a:pt x="79" y="100"/>
                    <a:pt x="79" y="98"/>
                    <a:pt x="79" y="97"/>
                  </a:cubicBezTo>
                  <a:cubicBezTo>
                    <a:pt x="79" y="96"/>
                    <a:pt x="79" y="94"/>
                    <a:pt x="78" y="92"/>
                  </a:cubicBezTo>
                  <a:cubicBezTo>
                    <a:pt x="78" y="90"/>
                    <a:pt x="77" y="87"/>
                    <a:pt x="77" y="87"/>
                  </a:cubicBezTo>
                  <a:cubicBezTo>
                    <a:pt x="80" y="85"/>
                    <a:pt x="80" y="85"/>
                    <a:pt x="80" y="85"/>
                  </a:cubicBezTo>
                  <a:cubicBezTo>
                    <a:pt x="78" y="80"/>
                    <a:pt x="78" y="80"/>
                    <a:pt x="78" y="80"/>
                  </a:cubicBezTo>
                  <a:cubicBezTo>
                    <a:pt x="76" y="80"/>
                    <a:pt x="76" y="80"/>
                    <a:pt x="76" y="80"/>
                  </a:cubicBezTo>
                  <a:cubicBezTo>
                    <a:pt x="73" y="80"/>
                    <a:pt x="73" y="80"/>
                    <a:pt x="73" y="80"/>
                  </a:cubicBezTo>
                  <a:cubicBezTo>
                    <a:pt x="71" y="83"/>
                    <a:pt x="71" y="83"/>
                    <a:pt x="71" y="83"/>
                  </a:cubicBezTo>
                  <a:cubicBezTo>
                    <a:pt x="71" y="83"/>
                    <a:pt x="72" y="85"/>
                    <a:pt x="72" y="86"/>
                  </a:cubicBezTo>
                  <a:cubicBezTo>
                    <a:pt x="71" y="87"/>
                    <a:pt x="69" y="87"/>
                    <a:pt x="69" y="87"/>
                  </a:cubicBezTo>
                  <a:cubicBezTo>
                    <a:pt x="68" y="88"/>
                    <a:pt x="68" y="91"/>
                    <a:pt x="68" y="91"/>
                  </a:cubicBezTo>
                  <a:cubicBezTo>
                    <a:pt x="64" y="87"/>
                    <a:pt x="64" y="87"/>
                    <a:pt x="64" y="87"/>
                  </a:cubicBezTo>
                  <a:cubicBezTo>
                    <a:pt x="64" y="87"/>
                    <a:pt x="62" y="87"/>
                    <a:pt x="61" y="86"/>
                  </a:cubicBezTo>
                  <a:cubicBezTo>
                    <a:pt x="60" y="86"/>
                    <a:pt x="58" y="86"/>
                    <a:pt x="58" y="86"/>
                  </a:cubicBezTo>
                  <a:cubicBezTo>
                    <a:pt x="58" y="86"/>
                    <a:pt x="58" y="86"/>
                    <a:pt x="57" y="86"/>
                  </a:cubicBezTo>
                  <a:cubicBezTo>
                    <a:pt x="55" y="86"/>
                    <a:pt x="55" y="86"/>
                    <a:pt x="54" y="84"/>
                  </a:cubicBezTo>
                  <a:cubicBezTo>
                    <a:pt x="53" y="82"/>
                    <a:pt x="50" y="77"/>
                    <a:pt x="50" y="77"/>
                  </a:cubicBezTo>
                  <a:cubicBezTo>
                    <a:pt x="50" y="77"/>
                    <a:pt x="49" y="75"/>
                    <a:pt x="48" y="75"/>
                  </a:cubicBezTo>
                  <a:cubicBezTo>
                    <a:pt x="48" y="75"/>
                    <a:pt x="47" y="77"/>
                    <a:pt x="47" y="77"/>
                  </a:cubicBezTo>
                  <a:cubicBezTo>
                    <a:pt x="46" y="77"/>
                    <a:pt x="46" y="75"/>
                    <a:pt x="46" y="74"/>
                  </a:cubicBezTo>
                  <a:cubicBezTo>
                    <a:pt x="46" y="73"/>
                    <a:pt x="46" y="72"/>
                    <a:pt x="46" y="70"/>
                  </a:cubicBezTo>
                  <a:cubicBezTo>
                    <a:pt x="46" y="68"/>
                    <a:pt x="45" y="66"/>
                    <a:pt x="46" y="66"/>
                  </a:cubicBezTo>
                  <a:cubicBezTo>
                    <a:pt x="46" y="66"/>
                    <a:pt x="47" y="67"/>
                    <a:pt x="48" y="67"/>
                  </a:cubicBezTo>
                  <a:cubicBezTo>
                    <a:pt x="49" y="67"/>
                    <a:pt x="49" y="65"/>
                    <a:pt x="49" y="65"/>
                  </a:cubicBezTo>
                  <a:cubicBezTo>
                    <a:pt x="50" y="65"/>
                    <a:pt x="51" y="66"/>
                    <a:pt x="51" y="66"/>
                  </a:cubicBezTo>
                  <a:cubicBezTo>
                    <a:pt x="52" y="66"/>
                    <a:pt x="53" y="66"/>
                    <a:pt x="53" y="66"/>
                  </a:cubicBezTo>
                  <a:cubicBezTo>
                    <a:pt x="54" y="65"/>
                    <a:pt x="54" y="65"/>
                    <a:pt x="54" y="64"/>
                  </a:cubicBezTo>
                  <a:cubicBezTo>
                    <a:pt x="54" y="63"/>
                    <a:pt x="53" y="62"/>
                    <a:pt x="53" y="62"/>
                  </a:cubicBezTo>
                  <a:cubicBezTo>
                    <a:pt x="52" y="62"/>
                    <a:pt x="46" y="65"/>
                    <a:pt x="46" y="65"/>
                  </a:cubicBezTo>
                  <a:cubicBezTo>
                    <a:pt x="42" y="65"/>
                    <a:pt x="42" y="65"/>
                    <a:pt x="42" y="65"/>
                  </a:cubicBezTo>
                  <a:cubicBezTo>
                    <a:pt x="44" y="63"/>
                    <a:pt x="44" y="63"/>
                    <a:pt x="44" y="63"/>
                  </a:cubicBezTo>
                  <a:cubicBezTo>
                    <a:pt x="42" y="61"/>
                    <a:pt x="42" y="61"/>
                    <a:pt x="42" y="61"/>
                  </a:cubicBezTo>
                  <a:cubicBezTo>
                    <a:pt x="42" y="59"/>
                    <a:pt x="42" y="59"/>
                    <a:pt x="42" y="59"/>
                  </a:cubicBezTo>
                  <a:cubicBezTo>
                    <a:pt x="40" y="58"/>
                    <a:pt x="40" y="58"/>
                    <a:pt x="40" y="58"/>
                  </a:cubicBezTo>
                  <a:cubicBezTo>
                    <a:pt x="41" y="56"/>
                    <a:pt x="41" y="56"/>
                    <a:pt x="41" y="56"/>
                  </a:cubicBezTo>
                  <a:cubicBezTo>
                    <a:pt x="43" y="56"/>
                    <a:pt x="43" y="56"/>
                    <a:pt x="43" y="56"/>
                  </a:cubicBezTo>
                  <a:cubicBezTo>
                    <a:pt x="45" y="55"/>
                    <a:pt x="45" y="55"/>
                    <a:pt x="45" y="55"/>
                  </a:cubicBezTo>
                  <a:cubicBezTo>
                    <a:pt x="45" y="51"/>
                    <a:pt x="45" y="51"/>
                    <a:pt x="45" y="51"/>
                  </a:cubicBezTo>
                  <a:cubicBezTo>
                    <a:pt x="43" y="52"/>
                    <a:pt x="43" y="52"/>
                    <a:pt x="43" y="52"/>
                  </a:cubicBezTo>
                  <a:cubicBezTo>
                    <a:pt x="44" y="54"/>
                    <a:pt x="44" y="54"/>
                    <a:pt x="44" y="54"/>
                  </a:cubicBezTo>
                  <a:cubicBezTo>
                    <a:pt x="40" y="54"/>
                    <a:pt x="40" y="54"/>
                    <a:pt x="40" y="54"/>
                  </a:cubicBezTo>
                  <a:cubicBezTo>
                    <a:pt x="39" y="52"/>
                    <a:pt x="39" y="52"/>
                    <a:pt x="39" y="52"/>
                  </a:cubicBezTo>
                  <a:close/>
                  <a:moveTo>
                    <a:pt x="23" y="103"/>
                  </a:moveTo>
                  <a:cubicBezTo>
                    <a:pt x="23" y="103"/>
                    <a:pt x="23" y="103"/>
                    <a:pt x="23" y="103"/>
                  </a:cubicBezTo>
                  <a:cubicBezTo>
                    <a:pt x="23" y="103"/>
                    <a:pt x="25" y="103"/>
                    <a:pt x="25" y="103"/>
                  </a:cubicBezTo>
                  <a:cubicBezTo>
                    <a:pt x="25" y="103"/>
                    <a:pt x="26" y="104"/>
                    <a:pt x="25" y="104"/>
                  </a:cubicBezTo>
                  <a:cubicBezTo>
                    <a:pt x="25" y="105"/>
                    <a:pt x="26" y="105"/>
                    <a:pt x="25" y="105"/>
                  </a:cubicBezTo>
                  <a:cubicBezTo>
                    <a:pt x="24" y="105"/>
                    <a:pt x="22" y="106"/>
                    <a:pt x="22" y="105"/>
                  </a:cubicBezTo>
                  <a:cubicBezTo>
                    <a:pt x="22" y="105"/>
                    <a:pt x="23" y="104"/>
                    <a:pt x="23" y="104"/>
                  </a:cubicBezTo>
                  <a:cubicBezTo>
                    <a:pt x="23" y="103"/>
                    <a:pt x="23" y="103"/>
                    <a:pt x="23" y="103"/>
                  </a:cubicBezTo>
                  <a:close/>
                  <a:moveTo>
                    <a:pt x="64" y="95"/>
                  </a:moveTo>
                  <a:cubicBezTo>
                    <a:pt x="64" y="95"/>
                    <a:pt x="64" y="95"/>
                    <a:pt x="64" y="95"/>
                  </a:cubicBezTo>
                  <a:cubicBezTo>
                    <a:pt x="64" y="95"/>
                    <a:pt x="63" y="98"/>
                    <a:pt x="64" y="98"/>
                  </a:cubicBezTo>
                  <a:cubicBezTo>
                    <a:pt x="64" y="98"/>
                    <a:pt x="65" y="98"/>
                    <a:pt x="66" y="98"/>
                  </a:cubicBezTo>
                  <a:cubicBezTo>
                    <a:pt x="67" y="97"/>
                    <a:pt x="67" y="97"/>
                    <a:pt x="67" y="97"/>
                  </a:cubicBezTo>
                  <a:cubicBezTo>
                    <a:pt x="67" y="96"/>
                    <a:pt x="67" y="95"/>
                    <a:pt x="67" y="95"/>
                  </a:cubicBezTo>
                  <a:cubicBezTo>
                    <a:pt x="64" y="95"/>
                    <a:pt x="64" y="95"/>
                    <a:pt x="64" y="95"/>
                  </a:cubicBezTo>
                  <a:close/>
                  <a:moveTo>
                    <a:pt x="9" y="91"/>
                  </a:moveTo>
                  <a:cubicBezTo>
                    <a:pt x="9" y="91"/>
                    <a:pt x="9" y="91"/>
                    <a:pt x="9" y="91"/>
                  </a:cubicBezTo>
                  <a:cubicBezTo>
                    <a:pt x="8" y="92"/>
                    <a:pt x="8" y="92"/>
                    <a:pt x="8" y="92"/>
                  </a:cubicBezTo>
                  <a:cubicBezTo>
                    <a:pt x="8" y="92"/>
                    <a:pt x="7" y="89"/>
                    <a:pt x="7" y="88"/>
                  </a:cubicBezTo>
                  <a:cubicBezTo>
                    <a:pt x="7" y="88"/>
                    <a:pt x="5" y="87"/>
                    <a:pt x="5" y="87"/>
                  </a:cubicBezTo>
                  <a:cubicBezTo>
                    <a:pt x="5" y="87"/>
                    <a:pt x="4" y="87"/>
                    <a:pt x="4" y="87"/>
                  </a:cubicBezTo>
                  <a:cubicBezTo>
                    <a:pt x="3" y="87"/>
                    <a:pt x="3" y="88"/>
                    <a:pt x="3" y="88"/>
                  </a:cubicBezTo>
                  <a:cubicBezTo>
                    <a:pt x="2" y="88"/>
                    <a:pt x="2" y="88"/>
                    <a:pt x="2" y="88"/>
                  </a:cubicBezTo>
                  <a:cubicBezTo>
                    <a:pt x="2" y="88"/>
                    <a:pt x="1" y="88"/>
                    <a:pt x="1" y="88"/>
                  </a:cubicBezTo>
                  <a:cubicBezTo>
                    <a:pt x="0" y="89"/>
                    <a:pt x="1" y="90"/>
                    <a:pt x="1" y="90"/>
                  </a:cubicBezTo>
                  <a:cubicBezTo>
                    <a:pt x="1" y="90"/>
                    <a:pt x="2" y="90"/>
                    <a:pt x="3" y="91"/>
                  </a:cubicBezTo>
                  <a:cubicBezTo>
                    <a:pt x="4" y="91"/>
                    <a:pt x="4" y="91"/>
                    <a:pt x="4" y="91"/>
                  </a:cubicBezTo>
                  <a:cubicBezTo>
                    <a:pt x="4" y="91"/>
                    <a:pt x="6" y="93"/>
                    <a:pt x="7" y="94"/>
                  </a:cubicBezTo>
                  <a:cubicBezTo>
                    <a:pt x="7" y="94"/>
                    <a:pt x="7" y="95"/>
                    <a:pt x="7" y="95"/>
                  </a:cubicBezTo>
                  <a:cubicBezTo>
                    <a:pt x="4" y="97"/>
                    <a:pt x="4" y="97"/>
                    <a:pt x="4" y="97"/>
                  </a:cubicBezTo>
                  <a:cubicBezTo>
                    <a:pt x="4" y="97"/>
                    <a:pt x="5" y="98"/>
                    <a:pt x="5" y="98"/>
                  </a:cubicBezTo>
                  <a:cubicBezTo>
                    <a:pt x="6" y="98"/>
                    <a:pt x="4" y="99"/>
                    <a:pt x="4" y="99"/>
                  </a:cubicBezTo>
                  <a:cubicBezTo>
                    <a:pt x="4" y="99"/>
                    <a:pt x="4" y="101"/>
                    <a:pt x="4" y="101"/>
                  </a:cubicBezTo>
                  <a:cubicBezTo>
                    <a:pt x="4" y="101"/>
                    <a:pt x="5" y="102"/>
                    <a:pt x="7" y="102"/>
                  </a:cubicBezTo>
                  <a:cubicBezTo>
                    <a:pt x="9" y="103"/>
                    <a:pt x="9" y="102"/>
                    <a:pt x="9" y="102"/>
                  </a:cubicBezTo>
                  <a:cubicBezTo>
                    <a:pt x="10" y="103"/>
                    <a:pt x="10" y="103"/>
                    <a:pt x="10" y="103"/>
                  </a:cubicBezTo>
                  <a:cubicBezTo>
                    <a:pt x="10" y="104"/>
                    <a:pt x="10" y="104"/>
                    <a:pt x="10" y="104"/>
                  </a:cubicBezTo>
                  <a:cubicBezTo>
                    <a:pt x="11" y="105"/>
                    <a:pt x="11" y="105"/>
                    <a:pt x="11" y="105"/>
                  </a:cubicBezTo>
                  <a:cubicBezTo>
                    <a:pt x="14" y="106"/>
                    <a:pt x="14" y="106"/>
                    <a:pt x="14" y="106"/>
                  </a:cubicBezTo>
                  <a:cubicBezTo>
                    <a:pt x="14" y="107"/>
                    <a:pt x="14" y="107"/>
                    <a:pt x="14" y="107"/>
                  </a:cubicBezTo>
                  <a:cubicBezTo>
                    <a:pt x="14" y="110"/>
                    <a:pt x="14" y="110"/>
                    <a:pt x="14" y="110"/>
                  </a:cubicBezTo>
                  <a:cubicBezTo>
                    <a:pt x="14" y="110"/>
                    <a:pt x="13" y="110"/>
                    <a:pt x="12" y="110"/>
                  </a:cubicBezTo>
                  <a:cubicBezTo>
                    <a:pt x="12" y="111"/>
                    <a:pt x="12" y="112"/>
                    <a:pt x="11" y="112"/>
                  </a:cubicBezTo>
                  <a:cubicBezTo>
                    <a:pt x="11" y="112"/>
                    <a:pt x="11" y="114"/>
                    <a:pt x="10" y="115"/>
                  </a:cubicBezTo>
                  <a:cubicBezTo>
                    <a:pt x="10" y="116"/>
                    <a:pt x="11" y="117"/>
                    <a:pt x="11" y="118"/>
                  </a:cubicBezTo>
                  <a:cubicBezTo>
                    <a:pt x="11" y="120"/>
                    <a:pt x="12" y="119"/>
                    <a:pt x="13" y="119"/>
                  </a:cubicBezTo>
                  <a:cubicBezTo>
                    <a:pt x="13" y="119"/>
                    <a:pt x="14" y="118"/>
                    <a:pt x="14" y="118"/>
                  </a:cubicBezTo>
                  <a:cubicBezTo>
                    <a:pt x="15" y="118"/>
                    <a:pt x="16" y="116"/>
                    <a:pt x="17" y="115"/>
                  </a:cubicBezTo>
                  <a:cubicBezTo>
                    <a:pt x="17" y="114"/>
                    <a:pt x="17" y="113"/>
                    <a:pt x="17" y="113"/>
                  </a:cubicBezTo>
                  <a:cubicBezTo>
                    <a:pt x="16" y="112"/>
                    <a:pt x="17" y="110"/>
                    <a:pt x="17" y="110"/>
                  </a:cubicBezTo>
                  <a:cubicBezTo>
                    <a:pt x="17" y="109"/>
                    <a:pt x="17" y="109"/>
                    <a:pt x="17" y="109"/>
                  </a:cubicBezTo>
                  <a:cubicBezTo>
                    <a:pt x="16" y="105"/>
                    <a:pt x="16" y="105"/>
                    <a:pt x="16" y="105"/>
                  </a:cubicBezTo>
                  <a:cubicBezTo>
                    <a:pt x="18" y="101"/>
                    <a:pt x="18" y="101"/>
                    <a:pt x="18" y="101"/>
                  </a:cubicBezTo>
                  <a:cubicBezTo>
                    <a:pt x="20" y="101"/>
                    <a:pt x="20" y="101"/>
                    <a:pt x="20" y="101"/>
                  </a:cubicBezTo>
                  <a:cubicBezTo>
                    <a:pt x="23" y="99"/>
                    <a:pt x="23" y="99"/>
                    <a:pt x="23" y="99"/>
                  </a:cubicBezTo>
                  <a:cubicBezTo>
                    <a:pt x="23" y="99"/>
                    <a:pt x="23" y="99"/>
                    <a:pt x="23" y="99"/>
                  </a:cubicBezTo>
                  <a:cubicBezTo>
                    <a:pt x="23" y="99"/>
                    <a:pt x="24" y="99"/>
                    <a:pt x="25" y="98"/>
                  </a:cubicBezTo>
                  <a:cubicBezTo>
                    <a:pt x="27" y="98"/>
                    <a:pt x="26" y="99"/>
                    <a:pt x="27" y="99"/>
                  </a:cubicBezTo>
                  <a:cubicBezTo>
                    <a:pt x="27" y="100"/>
                    <a:pt x="28" y="100"/>
                    <a:pt x="29" y="100"/>
                  </a:cubicBezTo>
                  <a:cubicBezTo>
                    <a:pt x="29" y="100"/>
                    <a:pt x="30" y="98"/>
                    <a:pt x="30" y="98"/>
                  </a:cubicBezTo>
                  <a:cubicBezTo>
                    <a:pt x="30" y="97"/>
                    <a:pt x="29" y="97"/>
                    <a:pt x="29" y="97"/>
                  </a:cubicBezTo>
                  <a:cubicBezTo>
                    <a:pt x="28" y="95"/>
                    <a:pt x="28" y="95"/>
                    <a:pt x="28" y="95"/>
                  </a:cubicBezTo>
                  <a:cubicBezTo>
                    <a:pt x="31" y="94"/>
                    <a:pt x="31" y="94"/>
                    <a:pt x="31" y="94"/>
                  </a:cubicBezTo>
                  <a:cubicBezTo>
                    <a:pt x="32" y="93"/>
                    <a:pt x="32" y="93"/>
                    <a:pt x="32" y="93"/>
                  </a:cubicBezTo>
                  <a:cubicBezTo>
                    <a:pt x="34" y="91"/>
                    <a:pt x="34" y="91"/>
                    <a:pt x="34" y="91"/>
                  </a:cubicBezTo>
                  <a:cubicBezTo>
                    <a:pt x="33" y="89"/>
                    <a:pt x="33" y="89"/>
                    <a:pt x="33" y="89"/>
                  </a:cubicBezTo>
                  <a:cubicBezTo>
                    <a:pt x="33" y="89"/>
                    <a:pt x="35" y="89"/>
                    <a:pt x="36" y="89"/>
                  </a:cubicBezTo>
                  <a:cubicBezTo>
                    <a:pt x="36" y="89"/>
                    <a:pt x="36" y="88"/>
                    <a:pt x="36" y="88"/>
                  </a:cubicBezTo>
                  <a:cubicBezTo>
                    <a:pt x="35" y="86"/>
                    <a:pt x="35" y="86"/>
                    <a:pt x="35" y="86"/>
                  </a:cubicBezTo>
                  <a:cubicBezTo>
                    <a:pt x="35" y="86"/>
                    <a:pt x="37" y="86"/>
                    <a:pt x="38" y="85"/>
                  </a:cubicBezTo>
                  <a:cubicBezTo>
                    <a:pt x="38" y="85"/>
                    <a:pt x="37" y="84"/>
                    <a:pt x="37" y="84"/>
                  </a:cubicBezTo>
                  <a:cubicBezTo>
                    <a:pt x="37" y="83"/>
                    <a:pt x="38" y="82"/>
                    <a:pt x="38" y="82"/>
                  </a:cubicBezTo>
                  <a:cubicBezTo>
                    <a:pt x="38" y="82"/>
                    <a:pt x="40" y="84"/>
                    <a:pt x="41" y="84"/>
                  </a:cubicBezTo>
                  <a:cubicBezTo>
                    <a:pt x="42" y="85"/>
                    <a:pt x="42" y="84"/>
                    <a:pt x="43" y="84"/>
                  </a:cubicBezTo>
                  <a:cubicBezTo>
                    <a:pt x="43" y="83"/>
                    <a:pt x="42" y="82"/>
                    <a:pt x="42" y="82"/>
                  </a:cubicBezTo>
                  <a:cubicBezTo>
                    <a:pt x="41" y="81"/>
                    <a:pt x="41" y="81"/>
                    <a:pt x="41" y="81"/>
                  </a:cubicBezTo>
                  <a:cubicBezTo>
                    <a:pt x="38" y="80"/>
                    <a:pt x="38" y="80"/>
                    <a:pt x="38" y="80"/>
                  </a:cubicBezTo>
                  <a:cubicBezTo>
                    <a:pt x="34" y="78"/>
                    <a:pt x="34" y="78"/>
                    <a:pt x="34" y="78"/>
                  </a:cubicBezTo>
                  <a:cubicBezTo>
                    <a:pt x="34" y="78"/>
                    <a:pt x="31" y="78"/>
                    <a:pt x="31" y="77"/>
                  </a:cubicBezTo>
                  <a:cubicBezTo>
                    <a:pt x="30" y="77"/>
                    <a:pt x="30" y="77"/>
                    <a:pt x="30" y="77"/>
                  </a:cubicBezTo>
                  <a:cubicBezTo>
                    <a:pt x="30" y="77"/>
                    <a:pt x="28" y="77"/>
                    <a:pt x="28" y="77"/>
                  </a:cubicBezTo>
                  <a:cubicBezTo>
                    <a:pt x="27" y="77"/>
                    <a:pt x="26" y="78"/>
                    <a:pt x="25" y="79"/>
                  </a:cubicBezTo>
                  <a:cubicBezTo>
                    <a:pt x="25" y="79"/>
                    <a:pt x="24" y="80"/>
                    <a:pt x="23" y="80"/>
                  </a:cubicBezTo>
                  <a:cubicBezTo>
                    <a:pt x="23" y="80"/>
                    <a:pt x="22" y="78"/>
                    <a:pt x="22" y="78"/>
                  </a:cubicBezTo>
                  <a:cubicBezTo>
                    <a:pt x="20" y="78"/>
                    <a:pt x="20" y="78"/>
                    <a:pt x="20" y="78"/>
                  </a:cubicBezTo>
                  <a:cubicBezTo>
                    <a:pt x="20" y="78"/>
                    <a:pt x="19" y="80"/>
                    <a:pt x="19" y="81"/>
                  </a:cubicBezTo>
                  <a:cubicBezTo>
                    <a:pt x="19" y="81"/>
                    <a:pt x="17" y="81"/>
                    <a:pt x="16" y="81"/>
                  </a:cubicBezTo>
                  <a:cubicBezTo>
                    <a:pt x="15" y="82"/>
                    <a:pt x="14" y="82"/>
                    <a:pt x="13" y="83"/>
                  </a:cubicBezTo>
                  <a:cubicBezTo>
                    <a:pt x="12" y="83"/>
                    <a:pt x="14" y="84"/>
                    <a:pt x="14" y="84"/>
                  </a:cubicBezTo>
                  <a:cubicBezTo>
                    <a:pt x="14" y="86"/>
                    <a:pt x="14" y="86"/>
                    <a:pt x="14" y="86"/>
                  </a:cubicBezTo>
                  <a:cubicBezTo>
                    <a:pt x="12" y="86"/>
                    <a:pt x="12" y="86"/>
                    <a:pt x="12" y="86"/>
                  </a:cubicBezTo>
                  <a:cubicBezTo>
                    <a:pt x="11" y="85"/>
                    <a:pt x="11" y="85"/>
                    <a:pt x="11" y="85"/>
                  </a:cubicBezTo>
                  <a:cubicBezTo>
                    <a:pt x="9" y="87"/>
                    <a:pt x="9" y="87"/>
                    <a:pt x="9" y="87"/>
                  </a:cubicBezTo>
                  <a:cubicBezTo>
                    <a:pt x="8" y="89"/>
                    <a:pt x="8" y="89"/>
                    <a:pt x="8" y="89"/>
                  </a:cubicBezTo>
                  <a:cubicBezTo>
                    <a:pt x="8" y="89"/>
                    <a:pt x="9" y="91"/>
                    <a:pt x="9" y="91"/>
                  </a:cubicBezTo>
                  <a:close/>
                  <a:moveTo>
                    <a:pt x="35" y="76"/>
                  </a:moveTo>
                  <a:cubicBezTo>
                    <a:pt x="35" y="76"/>
                    <a:pt x="35" y="76"/>
                    <a:pt x="35" y="76"/>
                  </a:cubicBezTo>
                  <a:cubicBezTo>
                    <a:pt x="36" y="77"/>
                    <a:pt x="36" y="77"/>
                    <a:pt x="36" y="77"/>
                  </a:cubicBezTo>
                  <a:cubicBezTo>
                    <a:pt x="36" y="77"/>
                    <a:pt x="37" y="78"/>
                    <a:pt x="39" y="78"/>
                  </a:cubicBezTo>
                  <a:cubicBezTo>
                    <a:pt x="42" y="78"/>
                    <a:pt x="42" y="80"/>
                    <a:pt x="44" y="78"/>
                  </a:cubicBezTo>
                  <a:cubicBezTo>
                    <a:pt x="44" y="77"/>
                    <a:pt x="44" y="77"/>
                    <a:pt x="43" y="76"/>
                  </a:cubicBezTo>
                  <a:cubicBezTo>
                    <a:pt x="43" y="75"/>
                    <a:pt x="42" y="75"/>
                    <a:pt x="42" y="74"/>
                  </a:cubicBezTo>
                  <a:cubicBezTo>
                    <a:pt x="42" y="74"/>
                    <a:pt x="42" y="74"/>
                    <a:pt x="40" y="72"/>
                  </a:cubicBezTo>
                  <a:cubicBezTo>
                    <a:pt x="39" y="71"/>
                    <a:pt x="39" y="72"/>
                    <a:pt x="38" y="72"/>
                  </a:cubicBezTo>
                  <a:cubicBezTo>
                    <a:pt x="37" y="72"/>
                    <a:pt x="36" y="72"/>
                    <a:pt x="35" y="72"/>
                  </a:cubicBezTo>
                  <a:cubicBezTo>
                    <a:pt x="34" y="73"/>
                    <a:pt x="36" y="74"/>
                    <a:pt x="36" y="75"/>
                  </a:cubicBezTo>
                  <a:cubicBezTo>
                    <a:pt x="36" y="75"/>
                    <a:pt x="35" y="76"/>
                    <a:pt x="35" y="76"/>
                  </a:cubicBezTo>
                  <a:close/>
                  <a:moveTo>
                    <a:pt x="22" y="57"/>
                  </a:moveTo>
                  <a:cubicBezTo>
                    <a:pt x="22" y="57"/>
                    <a:pt x="22" y="57"/>
                    <a:pt x="22" y="57"/>
                  </a:cubicBezTo>
                  <a:cubicBezTo>
                    <a:pt x="22" y="56"/>
                    <a:pt x="24" y="56"/>
                    <a:pt x="25" y="57"/>
                  </a:cubicBezTo>
                  <a:cubicBezTo>
                    <a:pt x="25" y="57"/>
                    <a:pt x="27" y="58"/>
                    <a:pt x="27" y="59"/>
                  </a:cubicBezTo>
                  <a:cubicBezTo>
                    <a:pt x="27" y="59"/>
                    <a:pt x="28" y="59"/>
                    <a:pt x="28" y="60"/>
                  </a:cubicBezTo>
                  <a:cubicBezTo>
                    <a:pt x="28" y="60"/>
                    <a:pt x="29" y="61"/>
                    <a:pt x="29" y="62"/>
                  </a:cubicBezTo>
                  <a:cubicBezTo>
                    <a:pt x="30" y="63"/>
                    <a:pt x="31" y="64"/>
                    <a:pt x="31" y="64"/>
                  </a:cubicBezTo>
                  <a:cubicBezTo>
                    <a:pt x="31" y="64"/>
                    <a:pt x="32" y="65"/>
                    <a:pt x="31" y="65"/>
                  </a:cubicBezTo>
                  <a:cubicBezTo>
                    <a:pt x="30" y="65"/>
                    <a:pt x="27" y="65"/>
                    <a:pt x="27" y="65"/>
                  </a:cubicBezTo>
                  <a:cubicBezTo>
                    <a:pt x="27" y="65"/>
                    <a:pt x="26" y="66"/>
                    <a:pt x="26" y="66"/>
                  </a:cubicBezTo>
                  <a:cubicBezTo>
                    <a:pt x="26" y="67"/>
                    <a:pt x="28" y="68"/>
                    <a:pt x="27" y="68"/>
                  </a:cubicBezTo>
                  <a:cubicBezTo>
                    <a:pt x="26" y="69"/>
                    <a:pt x="26" y="69"/>
                    <a:pt x="25" y="69"/>
                  </a:cubicBezTo>
                  <a:cubicBezTo>
                    <a:pt x="24" y="68"/>
                    <a:pt x="23" y="66"/>
                    <a:pt x="23" y="66"/>
                  </a:cubicBezTo>
                  <a:cubicBezTo>
                    <a:pt x="22" y="67"/>
                    <a:pt x="22" y="70"/>
                    <a:pt x="22" y="70"/>
                  </a:cubicBezTo>
                  <a:cubicBezTo>
                    <a:pt x="22" y="71"/>
                    <a:pt x="23" y="72"/>
                    <a:pt x="22" y="73"/>
                  </a:cubicBezTo>
                  <a:cubicBezTo>
                    <a:pt x="22" y="73"/>
                    <a:pt x="19" y="74"/>
                    <a:pt x="19" y="74"/>
                  </a:cubicBezTo>
                  <a:cubicBezTo>
                    <a:pt x="19" y="74"/>
                    <a:pt x="18" y="74"/>
                    <a:pt x="18" y="74"/>
                  </a:cubicBezTo>
                  <a:cubicBezTo>
                    <a:pt x="17" y="74"/>
                    <a:pt x="15" y="72"/>
                    <a:pt x="14" y="71"/>
                  </a:cubicBezTo>
                  <a:cubicBezTo>
                    <a:pt x="14" y="70"/>
                    <a:pt x="14" y="68"/>
                    <a:pt x="14" y="68"/>
                  </a:cubicBezTo>
                  <a:cubicBezTo>
                    <a:pt x="13" y="67"/>
                    <a:pt x="12" y="66"/>
                    <a:pt x="12" y="66"/>
                  </a:cubicBezTo>
                  <a:cubicBezTo>
                    <a:pt x="12" y="66"/>
                    <a:pt x="13" y="65"/>
                    <a:pt x="11" y="66"/>
                  </a:cubicBezTo>
                  <a:cubicBezTo>
                    <a:pt x="8" y="66"/>
                    <a:pt x="9" y="67"/>
                    <a:pt x="8" y="67"/>
                  </a:cubicBezTo>
                  <a:cubicBezTo>
                    <a:pt x="7" y="66"/>
                    <a:pt x="7" y="65"/>
                    <a:pt x="5" y="65"/>
                  </a:cubicBezTo>
                  <a:cubicBezTo>
                    <a:pt x="4" y="65"/>
                    <a:pt x="3" y="64"/>
                    <a:pt x="3" y="64"/>
                  </a:cubicBezTo>
                  <a:cubicBezTo>
                    <a:pt x="3" y="64"/>
                    <a:pt x="6" y="62"/>
                    <a:pt x="7" y="62"/>
                  </a:cubicBezTo>
                  <a:cubicBezTo>
                    <a:pt x="8" y="62"/>
                    <a:pt x="7" y="62"/>
                    <a:pt x="9" y="62"/>
                  </a:cubicBezTo>
                  <a:cubicBezTo>
                    <a:pt x="12" y="61"/>
                    <a:pt x="13" y="63"/>
                    <a:pt x="13" y="61"/>
                  </a:cubicBezTo>
                  <a:cubicBezTo>
                    <a:pt x="14" y="59"/>
                    <a:pt x="14" y="58"/>
                    <a:pt x="15" y="57"/>
                  </a:cubicBezTo>
                  <a:cubicBezTo>
                    <a:pt x="15" y="56"/>
                    <a:pt x="16" y="54"/>
                    <a:pt x="16" y="54"/>
                  </a:cubicBezTo>
                  <a:cubicBezTo>
                    <a:pt x="16" y="53"/>
                    <a:pt x="19" y="53"/>
                    <a:pt x="19" y="53"/>
                  </a:cubicBezTo>
                  <a:cubicBezTo>
                    <a:pt x="20" y="56"/>
                    <a:pt x="20" y="56"/>
                    <a:pt x="20" y="56"/>
                  </a:cubicBezTo>
                  <a:cubicBezTo>
                    <a:pt x="20" y="56"/>
                    <a:pt x="20" y="57"/>
                    <a:pt x="21" y="57"/>
                  </a:cubicBezTo>
                  <a:cubicBezTo>
                    <a:pt x="22" y="57"/>
                    <a:pt x="22" y="57"/>
                    <a:pt x="22" y="57"/>
                  </a:cubicBezTo>
                  <a:close/>
                  <a:moveTo>
                    <a:pt x="36" y="52"/>
                  </a:moveTo>
                  <a:cubicBezTo>
                    <a:pt x="36" y="52"/>
                    <a:pt x="36" y="52"/>
                    <a:pt x="36" y="52"/>
                  </a:cubicBezTo>
                  <a:cubicBezTo>
                    <a:pt x="35" y="53"/>
                    <a:pt x="35" y="53"/>
                    <a:pt x="35" y="53"/>
                  </a:cubicBezTo>
                  <a:cubicBezTo>
                    <a:pt x="31" y="53"/>
                    <a:pt x="31" y="53"/>
                    <a:pt x="31" y="53"/>
                  </a:cubicBezTo>
                  <a:cubicBezTo>
                    <a:pt x="31" y="55"/>
                    <a:pt x="31" y="55"/>
                    <a:pt x="31" y="55"/>
                  </a:cubicBezTo>
                  <a:cubicBezTo>
                    <a:pt x="33" y="57"/>
                    <a:pt x="33" y="57"/>
                    <a:pt x="33" y="57"/>
                  </a:cubicBezTo>
                  <a:cubicBezTo>
                    <a:pt x="33" y="57"/>
                    <a:pt x="34" y="56"/>
                    <a:pt x="35" y="56"/>
                  </a:cubicBezTo>
                  <a:cubicBezTo>
                    <a:pt x="36" y="56"/>
                    <a:pt x="38" y="56"/>
                    <a:pt x="38" y="56"/>
                  </a:cubicBezTo>
                  <a:cubicBezTo>
                    <a:pt x="39" y="55"/>
                    <a:pt x="39" y="55"/>
                    <a:pt x="39" y="55"/>
                  </a:cubicBezTo>
                  <a:cubicBezTo>
                    <a:pt x="38" y="52"/>
                    <a:pt x="38" y="52"/>
                    <a:pt x="38" y="52"/>
                  </a:cubicBezTo>
                  <a:lnTo>
                    <a:pt x="36" y="52"/>
                  </a:lnTo>
                  <a:close/>
                </a:path>
              </a:pathLst>
            </a:custGeom>
            <a:grpFill/>
            <a:ln w="38100" cap="rnd" cmpd="sng">
              <a:solidFill>
                <a:schemeClr val="bg1"/>
              </a:solidFill>
              <a:prstDash val="solid"/>
              <a:round/>
            </a:ln>
          </p:spPr>
          <p:txBody>
            <a:bodyPr vert="horz" wrap="square" lIns="91440" tIns="45720" rIns="91440" bIns="45720" numCol="1" anchor="t" anchorCtr="0" compatLnSpc="1"/>
            <a:lstStyle/>
            <a:p>
              <a:endParaRPr lang="en-US" dirty="0">
                <a:latin typeface="Calibri Light" panose="020F0302020204030204"/>
              </a:endParaRPr>
            </a:p>
          </p:txBody>
        </p:sp>
        <p:sp>
          <p:nvSpPr>
            <p:cNvPr id="125" name="Freeform 195"/>
            <p:cNvSpPr/>
            <p:nvPr/>
          </p:nvSpPr>
          <p:spPr bwMode="auto">
            <a:xfrm>
              <a:off x="6144086" y="3377866"/>
              <a:ext cx="556312" cy="405924"/>
            </a:xfrm>
            <a:custGeom>
              <a:avLst/>
              <a:gdLst>
                <a:gd name="T0" fmla="*/ 7 w 244"/>
                <a:gd name="T1" fmla="*/ 36 h 184"/>
                <a:gd name="T2" fmla="*/ 21 w 244"/>
                <a:gd name="T3" fmla="*/ 52 h 184"/>
                <a:gd name="T4" fmla="*/ 77 w 244"/>
                <a:gd name="T5" fmla="*/ 49 h 184"/>
                <a:gd name="T6" fmla="*/ 144 w 244"/>
                <a:gd name="T7" fmla="*/ 21 h 184"/>
                <a:gd name="T8" fmla="*/ 203 w 244"/>
                <a:gd name="T9" fmla="*/ 3 h 184"/>
                <a:gd name="T10" fmla="*/ 238 w 244"/>
                <a:gd name="T11" fmla="*/ 8 h 184"/>
                <a:gd name="T12" fmla="*/ 241 w 244"/>
                <a:gd name="T13" fmla="*/ 22 h 184"/>
                <a:gd name="T14" fmla="*/ 232 w 244"/>
                <a:gd name="T15" fmla="*/ 27 h 184"/>
                <a:gd name="T16" fmla="*/ 225 w 244"/>
                <a:gd name="T17" fmla="*/ 36 h 184"/>
                <a:gd name="T18" fmla="*/ 225 w 244"/>
                <a:gd name="T19" fmla="*/ 56 h 184"/>
                <a:gd name="T20" fmla="*/ 222 w 244"/>
                <a:gd name="T21" fmla="*/ 69 h 184"/>
                <a:gd name="T22" fmla="*/ 220 w 244"/>
                <a:gd name="T23" fmla="*/ 76 h 184"/>
                <a:gd name="T24" fmla="*/ 216 w 244"/>
                <a:gd name="T25" fmla="*/ 83 h 184"/>
                <a:gd name="T26" fmla="*/ 232 w 244"/>
                <a:gd name="T27" fmla="*/ 92 h 184"/>
                <a:gd name="T28" fmla="*/ 244 w 244"/>
                <a:gd name="T29" fmla="*/ 102 h 184"/>
                <a:gd name="T30" fmla="*/ 231 w 244"/>
                <a:gd name="T31" fmla="*/ 108 h 184"/>
                <a:gd name="T32" fmla="*/ 211 w 244"/>
                <a:gd name="T33" fmla="*/ 106 h 184"/>
                <a:gd name="T34" fmla="*/ 201 w 244"/>
                <a:gd name="T35" fmla="*/ 115 h 184"/>
                <a:gd name="T36" fmla="*/ 188 w 244"/>
                <a:gd name="T37" fmla="*/ 126 h 184"/>
                <a:gd name="T38" fmla="*/ 181 w 244"/>
                <a:gd name="T39" fmla="*/ 135 h 184"/>
                <a:gd name="T40" fmla="*/ 179 w 244"/>
                <a:gd name="T41" fmla="*/ 147 h 184"/>
                <a:gd name="T42" fmla="*/ 174 w 244"/>
                <a:gd name="T43" fmla="*/ 158 h 184"/>
                <a:gd name="T44" fmla="*/ 155 w 244"/>
                <a:gd name="T45" fmla="*/ 165 h 184"/>
                <a:gd name="T46" fmla="*/ 139 w 244"/>
                <a:gd name="T47" fmla="*/ 167 h 184"/>
                <a:gd name="T48" fmla="*/ 116 w 244"/>
                <a:gd name="T49" fmla="*/ 164 h 184"/>
                <a:gd name="T50" fmla="*/ 104 w 244"/>
                <a:gd name="T51" fmla="*/ 163 h 184"/>
                <a:gd name="T52" fmla="*/ 92 w 244"/>
                <a:gd name="T53" fmla="*/ 169 h 184"/>
                <a:gd name="T54" fmla="*/ 70 w 244"/>
                <a:gd name="T55" fmla="*/ 177 h 184"/>
                <a:gd name="T56" fmla="*/ 57 w 244"/>
                <a:gd name="T57" fmla="*/ 184 h 184"/>
                <a:gd name="T58" fmla="*/ 51 w 244"/>
                <a:gd name="T59" fmla="*/ 183 h 184"/>
                <a:gd name="T60" fmla="*/ 48 w 244"/>
                <a:gd name="T61" fmla="*/ 172 h 184"/>
                <a:gd name="T62" fmla="*/ 50 w 244"/>
                <a:gd name="T63" fmla="*/ 165 h 184"/>
                <a:gd name="T64" fmla="*/ 24 w 244"/>
                <a:gd name="T65" fmla="*/ 143 h 184"/>
                <a:gd name="T66" fmla="*/ 21 w 244"/>
                <a:gd name="T67" fmla="*/ 138 h 184"/>
                <a:gd name="T68" fmla="*/ 20 w 244"/>
                <a:gd name="T69" fmla="*/ 133 h 184"/>
                <a:gd name="T70" fmla="*/ 20 w 244"/>
                <a:gd name="T71" fmla="*/ 125 h 184"/>
                <a:gd name="T72" fmla="*/ 16 w 244"/>
                <a:gd name="T73" fmla="*/ 113 h 184"/>
                <a:gd name="T74" fmla="*/ 19 w 244"/>
                <a:gd name="T75" fmla="*/ 106 h 184"/>
                <a:gd name="T76" fmla="*/ 25 w 244"/>
                <a:gd name="T77" fmla="*/ 99 h 184"/>
                <a:gd name="T78" fmla="*/ 33 w 244"/>
                <a:gd name="T79" fmla="*/ 84 h 184"/>
                <a:gd name="T80" fmla="*/ 21 w 244"/>
                <a:gd name="T81" fmla="*/ 77 h 184"/>
                <a:gd name="T82" fmla="*/ 11 w 244"/>
                <a:gd name="T83" fmla="*/ 73 h 184"/>
                <a:gd name="T84" fmla="*/ 2 w 244"/>
                <a:gd name="T85" fmla="*/ 60 h 184"/>
                <a:gd name="T86" fmla="*/ 1 w 244"/>
                <a:gd name="T87" fmla="*/ 47 h 184"/>
                <a:gd name="T88" fmla="*/ 7 w 244"/>
                <a:gd name="T89" fmla="*/ 39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44" h="184">
                  <a:moveTo>
                    <a:pt x="7" y="38"/>
                  </a:moveTo>
                  <a:cubicBezTo>
                    <a:pt x="7" y="36"/>
                    <a:pt x="7" y="36"/>
                    <a:pt x="7" y="36"/>
                  </a:cubicBezTo>
                  <a:cubicBezTo>
                    <a:pt x="7" y="36"/>
                    <a:pt x="7" y="36"/>
                    <a:pt x="7" y="36"/>
                  </a:cubicBezTo>
                  <a:cubicBezTo>
                    <a:pt x="14" y="34"/>
                    <a:pt x="20" y="38"/>
                    <a:pt x="23" y="38"/>
                  </a:cubicBezTo>
                  <a:cubicBezTo>
                    <a:pt x="29" y="39"/>
                    <a:pt x="16" y="46"/>
                    <a:pt x="18" y="46"/>
                  </a:cubicBezTo>
                  <a:cubicBezTo>
                    <a:pt x="20" y="45"/>
                    <a:pt x="18" y="51"/>
                    <a:pt x="21" y="52"/>
                  </a:cubicBezTo>
                  <a:cubicBezTo>
                    <a:pt x="26" y="53"/>
                    <a:pt x="30" y="49"/>
                    <a:pt x="36" y="49"/>
                  </a:cubicBezTo>
                  <a:cubicBezTo>
                    <a:pt x="41" y="48"/>
                    <a:pt x="47" y="51"/>
                    <a:pt x="49" y="49"/>
                  </a:cubicBezTo>
                  <a:cubicBezTo>
                    <a:pt x="53" y="44"/>
                    <a:pt x="69" y="54"/>
                    <a:pt x="77" y="49"/>
                  </a:cubicBezTo>
                  <a:cubicBezTo>
                    <a:pt x="82" y="45"/>
                    <a:pt x="102" y="43"/>
                    <a:pt x="109" y="43"/>
                  </a:cubicBezTo>
                  <a:cubicBezTo>
                    <a:pt x="127" y="42"/>
                    <a:pt x="128" y="42"/>
                    <a:pt x="136" y="37"/>
                  </a:cubicBezTo>
                  <a:cubicBezTo>
                    <a:pt x="136" y="37"/>
                    <a:pt x="141" y="26"/>
                    <a:pt x="144" y="21"/>
                  </a:cubicBezTo>
                  <a:cubicBezTo>
                    <a:pt x="146" y="17"/>
                    <a:pt x="152" y="15"/>
                    <a:pt x="158" y="11"/>
                  </a:cubicBezTo>
                  <a:cubicBezTo>
                    <a:pt x="163" y="7"/>
                    <a:pt x="176" y="3"/>
                    <a:pt x="179" y="2"/>
                  </a:cubicBezTo>
                  <a:cubicBezTo>
                    <a:pt x="182" y="2"/>
                    <a:pt x="203" y="3"/>
                    <a:pt x="203" y="3"/>
                  </a:cubicBezTo>
                  <a:cubicBezTo>
                    <a:pt x="214" y="0"/>
                    <a:pt x="214" y="0"/>
                    <a:pt x="214" y="0"/>
                  </a:cubicBezTo>
                  <a:cubicBezTo>
                    <a:pt x="214" y="0"/>
                    <a:pt x="216" y="8"/>
                    <a:pt x="219" y="9"/>
                  </a:cubicBezTo>
                  <a:cubicBezTo>
                    <a:pt x="228" y="10"/>
                    <a:pt x="235" y="10"/>
                    <a:pt x="238" y="8"/>
                  </a:cubicBezTo>
                  <a:cubicBezTo>
                    <a:pt x="239" y="8"/>
                    <a:pt x="239" y="10"/>
                    <a:pt x="240" y="11"/>
                  </a:cubicBezTo>
                  <a:cubicBezTo>
                    <a:pt x="241" y="13"/>
                    <a:pt x="242" y="17"/>
                    <a:pt x="242" y="17"/>
                  </a:cubicBezTo>
                  <a:cubicBezTo>
                    <a:pt x="241" y="22"/>
                    <a:pt x="241" y="22"/>
                    <a:pt x="241" y="22"/>
                  </a:cubicBezTo>
                  <a:cubicBezTo>
                    <a:pt x="240" y="23"/>
                    <a:pt x="240" y="23"/>
                    <a:pt x="240" y="23"/>
                  </a:cubicBezTo>
                  <a:cubicBezTo>
                    <a:pt x="235" y="26"/>
                    <a:pt x="235" y="26"/>
                    <a:pt x="235" y="26"/>
                  </a:cubicBezTo>
                  <a:cubicBezTo>
                    <a:pt x="235" y="26"/>
                    <a:pt x="233" y="26"/>
                    <a:pt x="232" y="27"/>
                  </a:cubicBezTo>
                  <a:cubicBezTo>
                    <a:pt x="231" y="27"/>
                    <a:pt x="229" y="28"/>
                    <a:pt x="229" y="28"/>
                  </a:cubicBezTo>
                  <a:cubicBezTo>
                    <a:pt x="229" y="28"/>
                    <a:pt x="227" y="30"/>
                    <a:pt x="227" y="31"/>
                  </a:cubicBezTo>
                  <a:cubicBezTo>
                    <a:pt x="226" y="33"/>
                    <a:pt x="225" y="36"/>
                    <a:pt x="225" y="36"/>
                  </a:cubicBezTo>
                  <a:cubicBezTo>
                    <a:pt x="223" y="41"/>
                    <a:pt x="223" y="41"/>
                    <a:pt x="223" y="41"/>
                  </a:cubicBezTo>
                  <a:cubicBezTo>
                    <a:pt x="223" y="48"/>
                    <a:pt x="223" y="48"/>
                    <a:pt x="223" y="48"/>
                  </a:cubicBezTo>
                  <a:cubicBezTo>
                    <a:pt x="225" y="56"/>
                    <a:pt x="225" y="56"/>
                    <a:pt x="225" y="56"/>
                  </a:cubicBezTo>
                  <a:cubicBezTo>
                    <a:pt x="227" y="65"/>
                    <a:pt x="227" y="65"/>
                    <a:pt x="227" y="65"/>
                  </a:cubicBezTo>
                  <a:cubicBezTo>
                    <a:pt x="227" y="65"/>
                    <a:pt x="224" y="68"/>
                    <a:pt x="223" y="68"/>
                  </a:cubicBezTo>
                  <a:cubicBezTo>
                    <a:pt x="223" y="68"/>
                    <a:pt x="222" y="69"/>
                    <a:pt x="222" y="69"/>
                  </a:cubicBezTo>
                  <a:cubicBezTo>
                    <a:pt x="222" y="71"/>
                    <a:pt x="222" y="71"/>
                    <a:pt x="222" y="71"/>
                  </a:cubicBezTo>
                  <a:cubicBezTo>
                    <a:pt x="221" y="74"/>
                    <a:pt x="221" y="74"/>
                    <a:pt x="221" y="74"/>
                  </a:cubicBezTo>
                  <a:cubicBezTo>
                    <a:pt x="220" y="76"/>
                    <a:pt x="220" y="76"/>
                    <a:pt x="220" y="76"/>
                  </a:cubicBezTo>
                  <a:cubicBezTo>
                    <a:pt x="220" y="76"/>
                    <a:pt x="219" y="78"/>
                    <a:pt x="218" y="78"/>
                  </a:cubicBezTo>
                  <a:cubicBezTo>
                    <a:pt x="217" y="79"/>
                    <a:pt x="215" y="81"/>
                    <a:pt x="215" y="81"/>
                  </a:cubicBezTo>
                  <a:cubicBezTo>
                    <a:pt x="216" y="83"/>
                    <a:pt x="216" y="83"/>
                    <a:pt x="216" y="83"/>
                  </a:cubicBezTo>
                  <a:cubicBezTo>
                    <a:pt x="227" y="85"/>
                    <a:pt x="227" y="85"/>
                    <a:pt x="227" y="85"/>
                  </a:cubicBezTo>
                  <a:cubicBezTo>
                    <a:pt x="227" y="87"/>
                    <a:pt x="227" y="87"/>
                    <a:pt x="227" y="87"/>
                  </a:cubicBezTo>
                  <a:cubicBezTo>
                    <a:pt x="232" y="92"/>
                    <a:pt x="232" y="92"/>
                    <a:pt x="232" y="92"/>
                  </a:cubicBezTo>
                  <a:cubicBezTo>
                    <a:pt x="235" y="97"/>
                    <a:pt x="235" y="97"/>
                    <a:pt x="235" y="97"/>
                  </a:cubicBezTo>
                  <a:cubicBezTo>
                    <a:pt x="240" y="99"/>
                    <a:pt x="240" y="99"/>
                    <a:pt x="240" y="99"/>
                  </a:cubicBezTo>
                  <a:cubicBezTo>
                    <a:pt x="240" y="99"/>
                    <a:pt x="244" y="102"/>
                    <a:pt x="244" y="102"/>
                  </a:cubicBezTo>
                  <a:cubicBezTo>
                    <a:pt x="243" y="103"/>
                    <a:pt x="238" y="105"/>
                    <a:pt x="238" y="105"/>
                  </a:cubicBezTo>
                  <a:cubicBezTo>
                    <a:pt x="235" y="107"/>
                    <a:pt x="235" y="107"/>
                    <a:pt x="235" y="107"/>
                  </a:cubicBezTo>
                  <a:cubicBezTo>
                    <a:pt x="235" y="107"/>
                    <a:pt x="233" y="107"/>
                    <a:pt x="231" y="108"/>
                  </a:cubicBezTo>
                  <a:cubicBezTo>
                    <a:pt x="230" y="109"/>
                    <a:pt x="224" y="112"/>
                    <a:pt x="224" y="112"/>
                  </a:cubicBezTo>
                  <a:cubicBezTo>
                    <a:pt x="216" y="107"/>
                    <a:pt x="216" y="107"/>
                    <a:pt x="216" y="107"/>
                  </a:cubicBezTo>
                  <a:cubicBezTo>
                    <a:pt x="211" y="106"/>
                    <a:pt x="211" y="106"/>
                    <a:pt x="211" y="106"/>
                  </a:cubicBezTo>
                  <a:cubicBezTo>
                    <a:pt x="209" y="109"/>
                    <a:pt x="209" y="109"/>
                    <a:pt x="209" y="109"/>
                  </a:cubicBezTo>
                  <a:cubicBezTo>
                    <a:pt x="204" y="110"/>
                    <a:pt x="204" y="110"/>
                    <a:pt x="204" y="110"/>
                  </a:cubicBezTo>
                  <a:cubicBezTo>
                    <a:pt x="201" y="115"/>
                    <a:pt x="201" y="115"/>
                    <a:pt x="201" y="115"/>
                  </a:cubicBezTo>
                  <a:cubicBezTo>
                    <a:pt x="201" y="115"/>
                    <a:pt x="194" y="117"/>
                    <a:pt x="192" y="118"/>
                  </a:cubicBezTo>
                  <a:cubicBezTo>
                    <a:pt x="191" y="119"/>
                    <a:pt x="187" y="122"/>
                    <a:pt x="187" y="122"/>
                  </a:cubicBezTo>
                  <a:cubicBezTo>
                    <a:pt x="188" y="126"/>
                    <a:pt x="188" y="126"/>
                    <a:pt x="188" y="126"/>
                  </a:cubicBezTo>
                  <a:cubicBezTo>
                    <a:pt x="184" y="129"/>
                    <a:pt x="184" y="129"/>
                    <a:pt x="184" y="129"/>
                  </a:cubicBezTo>
                  <a:cubicBezTo>
                    <a:pt x="184" y="129"/>
                    <a:pt x="181" y="130"/>
                    <a:pt x="180" y="132"/>
                  </a:cubicBezTo>
                  <a:cubicBezTo>
                    <a:pt x="180" y="134"/>
                    <a:pt x="181" y="135"/>
                    <a:pt x="181" y="135"/>
                  </a:cubicBezTo>
                  <a:cubicBezTo>
                    <a:pt x="179" y="135"/>
                    <a:pt x="176" y="136"/>
                    <a:pt x="175" y="137"/>
                  </a:cubicBezTo>
                  <a:cubicBezTo>
                    <a:pt x="174" y="137"/>
                    <a:pt x="174" y="139"/>
                    <a:pt x="175" y="141"/>
                  </a:cubicBezTo>
                  <a:cubicBezTo>
                    <a:pt x="175" y="142"/>
                    <a:pt x="177" y="144"/>
                    <a:pt x="179" y="147"/>
                  </a:cubicBezTo>
                  <a:cubicBezTo>
                    <a:pt x="180" y="150"/>
                    <a:pt x="181" y="150"/>
                    <a:pt x="181" y="151"/>
                  </a:cubicBezTo>
                  <a:cubicBezTo>
                    <a:pt x="181" y="152"/>
                    <a:pt x="180" y="155"/>
                    <a:pt x="179" y="156"/>
                  </a:cubicBezTo>
                  <a:cubicBezTo>
                    <a:pt x="177" y="158"/>
                    <a:pt x="175" y="158"/>
                    <a:pt x="174" y="158"/>
                  </a:cubicBezTo>
                  <a:cubicBezTo>
                    <a:pt x="173" y="159"/>
                    <a:pt x="170" y="161"/>
                    <a:pt x="169" y="161"/>
                  </a:cubicBezTo>
                  <a:cubicBezTo>
                    <a:pt x="168" y="162"/>
                    <a:pt x="163" y="163"/>
                    <a:pt x="162" y="163"/>
                  </a:cubicBezTo>
                  <a:cubicBezTo>
                    <a:pt x="161" y="163"/>
                    <a:pt x="155" y="165"/>
                    <a:pt x="155" y="165"/>
                  </a:cubicBezTo>
                  <a:cubicBezTo>
                    <a:pt x="150" y="167"/>
                    <a:pt x="150" y="167"/>
                    <a:pt x="150" y="167"/>
                  </a:cubicBezTo>
                  <a:cubicBezTo>
                    <a:pt x="147" y="169"/>
                    <a:pt x="147" y="169"/>
                    <a:pt x="147" y="169"/>
                  </a:cubicBezTo>
                  <a:cubicBezTo>
                    <a:pt x="139" y="167"/>
                    <a:pt x="139" y="167"/>
                    <a:pt x="139" y="167"/>
                  </a:cubicBezTo>
                  <a:cubicBezTo>
                    <a:pt x="129" y="164"/>
                    <a:pt x="129" y="164"/>
                    <a:pt x="129" y="164"/>
                  </a:cubicBezTo>
                  <a:cubicBezTo>
                    <a:pt x="129" y="164"/>
                    <a:pt x="124" y="168"/>
                    <a:pt x="123" y="168"/>
                  </a:cubicBezTo>
                  <a:cubicBezTo>
                    <a:pt x="122" y="168"/>
                    <a:pt x="116" y="164"/>
                    <a:pt x="116" y="164"/>
                  </a:cubicBezTo>
                  <a:cubicBezTo>
                    <a:pt x="113" y="159"/>
                    <a:pt x="113" y="159"/>
                    <a:pt x="113" y="159"/>
                  </a:cubicBezTo>
                  <a:cubicBezTo>
                    <a:pt x="113" y="159"/>
                    <a:pt x="107" y="160"/>
                    <a:pt x="106" y="160"/>
                  </a:cubicBezTo>
                  <a:cubicBezTo>
                    <a:pt x="105" y="160"/>
                    <a:pt x="104" y="162"/>
                    <a:pt x="104" y="163"/>
                  </a:cubicBezTo>
                  <a:cubicBezTo>
                    <a:pt x="103" y="163"/>
                    <a:pt x="101" y="163"/>
                    <a:pt x="99" y="163"/>
                  </a:cubicBezTo>
                  <a:cubicBezTo>
                    <a:pt x="96" y="163"/>
                    <a:pt x="94" y="165"/>
                    <a:pt x="94" y="165"/>
                  </a:cubicBezTo>
                  <a:cubicBezTo>
                    <a:pt x="92" y="169"/>
                    <a:pt x="92" y="169"/>
                    <a:pt x="92" y="169"/>
                  </a:cubicBezTo>
                  <a:cubicBezTo>
                    <a:pt x="92" y="169"/>
                    <a:pt x="87" y="171"/>
                    <a:pt x="87" y="171"/>
                  </a:cubicBezTo>
                  <a:cubicBezTo>
                    <a:pt x="86" y="172"/>
                    <a:pt x="77" y="175"/>
                    <a:pt x="77" y="175"/>
                  </a:cubicBezTo>
                  <a:cubicBezTo>
                    <a:pt x="70" y="177"/>
                    <a:pt x="70" y="177"/>
                    <a:pt x="70" y="177"/>
                  </a:cubicBezTo>
                  <a:cubicBezTo>
                    <a:pt x="70" y="177"/>
                    <a:pt x="68" y="178"/>
                    <a:pt x="67" y="177"/>
                  </a:cubicBezTo>
                  <a:cubicBezTo>
                    <a:pt x="66" y="177"/>
                    <a:pt x="63" y="180"/>
                    <a:pt x="63" y="180"/>
                  </a:cubicBezTo>
                  <a:cubicBezTo>
                    <a:pt x="57" y="184"/>
                    <a:pt x="57" y="184"/>
                    <a:pt x="57" y="184"/>
                  </a:cubicBezTo>
                  <a:cubicBezTo>
                    <a:pt x="51" y="184"/>
                    <a:pt x="51" y="184"/>
                    <a:pt x="51" y="184"/>
                  </a:cubicBezTo>
                  <a:cubicBezTo>
                    <a:pt x="51" y="184"/>
                    <a:pt x="51" y="183"/>
                    <a:pt x="51" y="183"/>
                  </a:cubicBezTo>
                  <a:cubicBezTo>
                    <a:pt x="51" y="183"/>
                    <a:pt x="51" y="183"/>
                    <a:pt x="51" y="183"/>
                  </a:cubicBezTo>
                  <a:cubicBezTo>
                    <a:pt x="51" y="182"/>
                    <a:pt x="51" y="182"/>
                    <a:pt x="51" y="182"/>
                  </a:cubicBezTo>
                  <a:cubicBezTo>
                    <a:pt x="51" y="181"/>
                    <a:pt x="50" y="180"/>
                    <a:pt x="50" y="178"/>
                  </a:cubicBezTo>
                  <a:cubicBezTo>
                    <a:pt x="49" y="176"/>
                    <a:pt x="48" y="174"/>
                    <a:pt x="48" y="172"/>
                  </a:cubicBezTo>
                  <a:cubicBezTo>
                    <a:pt x="48" y="171"/>
                    <a:pt x="49" y="170"/>
                    <a:pt x="49" y="169"/>
                  </a:cubicBezTo>
                  <a:cubicBezTo>
                    <a:pt x="49" y="169"/>
                    <a:pt x="49" y="169"/>
                    <a:pt x="49" y="169"/>
                  </a:cubicBezTo>
                  <a:cubicBezTo>
                    <a:pt x="50" y="168"/>
                    <a:pt x="50" y="167"/>
                    <a:pt x="50" y="165"/>
                  </a:cubicBezTo>
                  <a:cubicBezTo>
                    <a:pt x="49" y="161"/>
                    <a:pt x="45" y="161"/>
                    <a:pt x="44" y="157"/>
                  </a:cubicBezTo>
                  <a:cubicBezTo>
                    <a:pt x="43" y="154"/>
                    <a:pt x="39" y="151"/>
                    <a:pt x="39" y="150"/>
                  </a:cubicBezTo>
                  <a:cubicBezTo>
                    <a:pt x="32" y="146"/>
                    <a:pt x="28" y="147"/>
                    <a:pt x="24" y="143"/>
                  </a:cubicBezTo>
                  <a:cubicBezTo>
                    <a:pt x="23" y="142"/>
                    <a:pt x="22" y="141"/>
                    <a:pt x="22" y="140"/>
                  </a:cubicBezTo>
                  <a:cubicBezTo>
                    <a:pt x="23" y="139"/>
                    <a:pt x="23" y="139"/>
                    <a:pt x="23" y="139"/>
                  </a:cubicBezTo>
                  <a:cubicBezTo>
                    <a:pt x="23" y="139"/>
                    <a:pt x="22" y="139"/>
                    <a:pt x="21" y="138"/>
                  </a:cubicBezTo>
                  <a:cubicBezTo>
                    <a:pt x="20" y="137"/>
                    <a:pt x="19" y="136"/>
                    <a:pt x="18" y="135"/>
                  </a:cubicBezTo>
                  <a:cubicBezTo>
                    <a:pt x="18" y="135"/>
                    <a:pt x="18" y="135"/>
                    <a:pt x="18" y="135"/>
                  </a:cubicBezTo>
                  <a:cubicBezTo>
                    <a:pt x="19" y="135"/>
                    <a:pt x="20" y="133"/>
                    <a:pt x="20" y="133"/>
                  </a:cubicBezTo>
                  <a:cubicBezTo>
                    <a:pt x="21" y="130"/>
                    <a:pt x="21" y="130"/>
                    <a:pt x="21" y="130"/>
                  </a:cubicBezTo>
                  <a:cubicBezTo>
                    <a:pt x="22" y="128"/>
                    <a:pt x="22" y="128"/>
                    <a:pt x="22" y="128"/>
                  </a:cubicBezTo>
                  <a:cubicBezTo>
                    <a:pt x="22" y="128"/>
                    <a:pt x="21" y="125"/>
                    <a:pt x="20" y="125"/>
                  </a:cubicBezTo>
                  <a:cubicBezTo>
                    <a:pt x="20" y="124"/>
                    <a:pt x="17" y="123"/>
                    <a:pt x="17" y="123"/>
                  </a:cubicBezTo>
                  <a:cubicBezTo>
                    <a:pt x="17" y="118"/>
                    <a:pt x="17" y="118"/>
                    <a:pt x="17" y="118"/>
                  </a:cubicBezTo>
                  <a:cubicBezTo>
                    <a:pt x="16" y="113"/>
                    <a:pt x="16" y="113"/>
                    <a:pt x="16" y="113"/>
                  </a:cubicBezTo>
                  <a:cubicBezTo>
                    <a:pt x="14" y="110"/>
                    <a:pt x="14" y="110"/>
                    <a:pt x="14" y="110"/>
                  </a:cubicBezTo>
                  <a:cubicBezTo>
                    <a:pt x="14" y="110"/>
                    <a:pt x="16" y="108"/>
                    <a:pt x="17" y="107"/>
                  </a:cubicBezTo>
                  <a:cubicBezTo>
                    <a:pt x="17" y="107"/>
                    <a:pt x="18" y="106"/>
                    <a:pt x="19" y="106"/>
                  </a:cubicBezTo>
                  <a:cubicBezTo>
                    <a:pt x="20" y="105"/>
                    <a:pt x="22" y="105"/>
                    <a:pt x="23" y="105"/>
                  </a:cubicBezTo>
                  <a:cubicBezTo>
                    <a:pt x="24" y="105"/>
                    <a:pt x="26" y="103"/>
                    <a:pt x="26" y="103"/>
                  </a:cubicBezTo>
                  <a:cubicBezTo>
                    <a:pt x="26" y="103"/>
                    <a:pt x="26" y="100"/>
                    <a:pt x="25" y="99"/>
                  </a:cubicBezTo>
                  <a:cubicBezTo>
                    <a:pt x="25" y="97"/>
                    <a:pt x="27" y="95"/>
                    <a:pt x="27" y="95"/>
                  </a:cubicBezTo>
                  <a:cubicBezTo>
                    <a:pt x="27" y="95"/>
                    <a:pt x="30" y="91"/>
                    <a:pt x="31" y="90"/>
                  </a:cubicBezTo>
                  <a:cubicBezTo>
                    <a:pt x="32" y="89"/>
                    <a:pt x="33" y="84"/>
                    <a:pt x="33" y="84"/>
                  </a:cubicBezTo>
                  <a:cubicBezTo>
                    <a:pt x="29" y="84"/>
                    <a:pt x="29" y="84"/>
                    <a:pt x="29" y="84"/>
                  </a:cubicBezTo>
                  <a:cubicBezTo>
                    <a:pt x="25" y="83"/>
                    <a:pt x="25" y="83"/>
                    <a:pt x="25" y="83"/>
                  </a:cubicBezTo>
                  <a:cubicBezTo>
                    <a:pt x="25" y="83"/>
                    <a:pt x="21" y="77"/>
                    <a:pt x="21" y="77"/>
                  </a:cubicBezTo>
                  <a:cubicBezTo>
                    <a:pt x="21" y="76"/>
                    <a:pt x="19" y="76"/>
                    <a:pt x="19" y="76"/>
                  </a:cubicBezTo>
                  <a:cubicBezTo>
                    <a:pt x="19" y="76"/>
                    <a:pt x="15" y="74"/>
                    <a:pt x="15" y="74"/>
                  </a:cubicBezTo>
                  <a:cubicBezTo>
                    <a:pt x="14" y="74"/>
                    <a:pt x="11" y="73"/>
                    <a:pt x="11" y="73"/>
                  </a:cubicBezTo>
                  <a:cubicBezTo>
                    <a:pt x="11" y="73"/>
                    <a:pt x="7" y="68"/>
                    <a:pt x="6" y="66"/>
                  </a:cubicBezTo>
                  <a:cubicBezTo>
                    <a:pt x="5" y="64"/>
                    <a:pt x="4" y="63"/>
                    <a:pt x="4" y="63"/>
                  </a:cubicBezTo>
                  <a:cubicBezTo>
                    <a:pt x="4" y="63"/>
                    <a:pt x="3" y="61"/>
                    <a:pt x="2" y="60"/>
                  </a:cubicBezTo>
                  <a:cubicBezTo>
                    <a:pt x="1" y="59"/>
                    <a:pt x="1" y="57"/>
                    <a:pt x="1" y="57"/>
                  </a:cubicBezTo>
                  <a:cubicBezTo>
                    <a:pt x="1" y="57"/>
                    <a:pt x="2" y="54"/>
                    <a:pt x="1" y="52"/>
                  </a:cubicBezTo>
                  <a:cubicBezTo>
                    <a:pt x="1" y="51"/>
                    <a:pt x="0" y="47"/>
                    <a:pt x="1" y="47"/>
                  </a:cubicBezTo>
                  <a:cubicBezTo>
                    <a:pt x="2" y="45"/>
                    <a:pt x="3" y="43"/>
                    <a:pt x="5" y="42"/>
                  </a:cubicBezTo>
                  <a:cubicBezTo>
                    <a:pt x="6" y="42"/>
                    <a:pt x="6" y="42"/>
                    <a:pt x="7" y="42"/>
                  </a:cubicBezTo>
                  <a:cubicBezTo>
                    <a:pt x="8" y="42"/>
                    <a:pt x="7" y="39"/>
                    <a:pt x="7" y="39"/>
                  </a:cubicBezTo>
                  <a:lnTo>
                    <a:pt x="7" y="38"/>
                  </a:lnTo>
                  <a:close/>
                </a:path>
              </a:pathLst>
            </a:custGeom>
            <a:grpFill/>
            <a:ln w="38100" cap="rnd" cmpd="sng">
              <a:solidFill>
                <a:schemeClr val="bg1"/>
              </a:solidFill>
              <a:prstDash val="solid"/>
              <a:round/>
            </a:ln>
          </p:spPr>
          <p:txBody>
            <a:bodyPr vert="horz" wrap="square" lIns="91440" tIns="45720" rIns="91440" bIns="45720" numCol="1" anchor="t" anchorCtr="0" compatLnSpc="1"/>
            <a:lstStyle/>
            <a:p>
              <a:endParaRPr lang="en-US" dirty="0">
                <a:latin typeface="Calibri Light" panose="020F0302020204030204"/>
              </a:endParaRPr>
            </a:p>
          </p:txBody>
        </p:sp>
        <p:sp>
          <p:nvSpPr>
            <p:cNvPr id="126" name="Freeform 212"/>
            <p:cNvSpPr>
              <a:spLocks noEditPoints="1"/>
            </p:cNvSpPr>
            <p:nvPr/>
          </p:nvSpPr>
          <p:spPr bwMode="auto">
            <a:xfrm>
              <a:off x="8212115" y="3121100"/>
              <a:ext cx="622278" cy="493289"/>
            </a:xfrm>
            <a:custGeom>
              <a:avLst/>
              <a:gdLst>
                <a:gd name="T0" fmla="*/ 3 w 273"/>
                <a:gd name="T1" fmla="*/ 68 h 223"/>
                <a:gd name="T2" fmla="*/ 41 w 273"/>
                <a:gd name="T3" fmla="*/ 71 h 223"/>
                <a:gd name="T4" fmla="*/ 60 w 273"/>
                <a:gd name="T5" fmla="*/ 70 h 223"/>
                <a:gd name="T6" fmla="*/ 73 w 273"/>
                <a:gd name="T7" fmla="*/ 54 h 223"/>
                <a:gd name="T8" fmla="*/ 49 w 273"/>
                <a:gd name="T9" fmla="*/ 36 h 223"/>
                <a:gd name="T10" fmla="*/ 65 w 273"/>
                <a:gd name="T11" fmla="*/ 28 h 223"/>
                <a:gd name="T12" fmla="*/ 87 w 273"/>
                <a:gd name="T13" fmla="*/ 33 h 223"/>
                <a:gd name="T14" fmla="*/ 101 w 273"/>
                <a:gd name="T15" fmla="*/ 44 h 223"/>
                <a:gd name="T16" fmla="*/ 128 w 273"/>
                <a:gd name="T17" fmla="*/ 54 h 223"/>
                <a:gd name="T18" fmla="*/ 145 w 273"/>
                <a:gd name="T19" fmla="*/ 30 h 223"/>
                <a:gd name="T20" fmla="*/ 161 w 273"/>
                <a:gd name="T21" fmla="*/ 0 h 223"/>
                <a:gd name="T22" fmla="*/ 202 w 273"/>
                <a:gd name="T23" fmla="*/ 43 h 223"/>
                <a:gd name="T24" fmla="*/ 227 w 273"/>
                <a:gd name="T25" fmla="*/ 63 h 223"/>
                <a:gd name="T26" fmla="*/ 260 w 273"/>
                <a:gd name="T27" fmla="*/ 65 h 223"/>
                <a:gd name="T28" fmla="*/ 262 w 273"/>
                <a:gd name="T29" fmla="*/ 72 h 223"/>
                <a:gd name="T30" fmla="*/ 240 w 273"/>
                <a:gd name="T31" fmla="*/ 85 h 223"/>
                <a:gd name="T32" fmla="*/ 233 w 273"/>
                <a:gd name="T33" fmla="*/ 106 h 223"/>
                <a:gd name="T34" fmla="*/ 236 w 273"/>
                <a:gd name="T35" fmla="*/ 125 h 223"/>
                <a:gd name="T36" fmla="*/ 243 w 273"/>
                <a:gd name="T37" fmla="*/ 148 h 223"/>
                <a:gd name="T38" fmla="*/ 237 w 273"/>
                <a:gd name="T39" fmla="*/ 172 h 223"/>
                <a:gd name="T40" fmla="*/ 229 w 273"/>
                <a:gd name="T41" fmla="*/ 161 h 223"/>
                <a:gd name="T42" fmla="*/ 223 w 273"/>
                <a:gd name="T43" fmla="*/ 178 h 223"/>
                <a:gd name="T44" fmla="*/ 230 w 273"/>
                <a:gd name="T45" fmla="*/ 201 h 223"/>
                <a:gd name="T46" fmla="*/ 211 w 273"/>
                <a:gd name="T47" fmla="*/ 207 h 223"/>
                <a:gd name="T48" fmla="*/ 195 w 273"/>
                <a:gd name="T49" fmla="*/ 200 h 223"/>
                <a:gd name="T50" fmla="*/ 193 w 273"/>
                <a:gd name="T51" fmla="*/ 177 h 223"/>
                <a:gd name="T52" fmla="*/ 189 w 273"/>
                <a:gd name="T53" fmla="*/ 154 h 223"/>
                <a:gd name="T54" fmla="*/ 152 w 273"/>
                <a:gd name="T55" fmla="*/ 156 h 223"/>
                <a:gd name="T56" fmla="*/ 123 w 273"/>
                <a:gd name="T57" fmla="*/ 193 h 223"/>
                <a:gd name="T58" fmla="*/ 98 w 273"/>
                <a:gd name="T59" fmla="*/ 195 h 223"/>
                <a:gd name="T60" fmla="*/ 96 w 273"/>
                <a:gd name="T61" fmla="*/ 182 h 223"/>
                <a:gd name="T62" fmla="*/ 98 w 273"/>
                <a:gd name="T63" fmla="*/ 169 h 223"/>
                <a:gd name="T64" fmla="*/ 89 w 273"/>
                <a:gd name="T65" fmla="*/ 162 h 223"/>
                <a:gd name="T66" fmla="*/ 91 w 273"/>
                <a:gd name="T67" fmla="*/ 154 h 223"/>
                <a:gd name="T68" fmla="*/ 89 w 273"/>
                <a:gd name="T69" fmla="*/ 147 h 223"/>
                <a:gd name="T70" fmla="*/ 78 w 273"/>
                <a:gd name="T71" fmla="*/ 142 h 223"/>
                <a:gd name="T72" fmla="*/ 62 w 273"/>
                <a:gd name="T73" fmla="*/ 137 h 223"/>
                <a:gd name="T74" fmla="*/ 47 w 273"/>
                <a:gd name="T75" fmla="*/ 132 h 223"/>
                <a:gd name="T76" fmla="*/ 50 w 273"/>
                <a:gd name="T77" fmla="*/ 125 h 223"/>
                <a:gd name="T78" fmla="*/ 55 w 273"/>
                <a:gd name="T79" fmla="*/ 116 h 223"/>
                <a:gd name="T80" fmla="*/ 44 w 273"/>
                <a:gd name="T81" fmla="*/ 111 h 223"/>
                <a:gd name="T82" fmla="*/ 26 w 273"/>
                <a:gd name="T83" fmla="*/ 100 h 223"/>
                <a:gd name="T84" fmla="*/ 24 w 273"/>
                <a:gd name="T85" fmla="*/ 88 h 223"/>
                <a:gd name="T86" fmla="*/ 24 w 273"/>
                <a:gd name="T87" fmla="*/ 83 h 223"/>
                <a:gd name="T88" fmla="*/ 16 w 273"/>
                <a:gd name="T89" fmla="*/ 76 h 223"/>
                <a:gd name="T90" fmla="*/ 4 w 273"/>
                <a:gd name="T91" fmla="*/ 76 h 223"/>
                <a:gd name="T92" fmla="*/ 10 w 273"/>
                <a:gd name="T93" fmla="*/ 182 h 223"/>
                <a:gd name="T94" fmla="*/ 26 w 273"/>
                <a:gd name="T95" fmla="*/ 198 h 223"/>
                <a:gd name="T96" fmla="*/ 44 w 273"/>
                <a:gd name="T97" fmla="*/ 209 h 223"/>
                <a:gd name="T98" fmla="*/ 76 w 273"/>
                <a:gd name="T99" fmla="*/ 223 h 223"/>
                <a:gd name="T100" fmla="*/ 78 w 273"/>
                <a:gd name="T101" fmla="*/ 204 h 223"/>
                <a:gd name="T102" fmla="*/ 69 w 273"/>
                <a:gd name="T103" fmla="*/ 195 h 223"/>
                <a:gd name="T104" fmla="*/ 61 w 273"/>
                <a:gd name="T105" fmla="*/ 180 h 223"/>
                <a:gd name="T106" fmla="*/ 34 w 273"/>
                <a:gd name="T107" fmla="*/ 186 h 223"/>
                <a:gd name="T108" fmla="*/ 18 w 273"/>
                <a:gd name="T109" fmla="*/ 180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73" h="223">
                  <a:moveTo>
                    <a:pt x="0" y="75"/>
                  </a:moveTo>
                  <a:cubicBezTo>
                    <a:pt x="1" y="75"/>
                    <a:pt x="3" y="74"/>
                    <a:pt x="4" y="74"/>
                  </a:cubicBezTo>
                  <a:cubicBezTo>
                    <a:pt x="4" y="73"/>
                    <a:pt x="5" y="73"/>
                    <a:pt x="5" y="72"/>
                  </a:cubicBezTo>
                  <a:cubicBezTo>
                    <a:pt x="5" y="72"/>
                    <a:pt x="2" y="71"/>
                    <a:pt x="1" y="69"/>
                  </a:cubicBezTo>
                  <a:cubicBezTo>
                    <a:pt x="1" y="69"/>
                    <a:pt x="3" y="68"/>
                    <a:pt x="3" y="68"/>
                  </a:cubicBezTo>
                  <a:cubicBezTo>
                    <a:pt x="3" y="68"/>
                    <a:pt x="9" y="69"/>
                    <a:pt x="11" y="69"/>
                  </a:cubicBezTo>
                  <a:cubicBezTo>
                    <a:pt x="13" y="69"/>
                    <a:pt x="20" y="67"/>
                    <a:pt x="20" y="67"/>
                  </a:cubicBezTo>
                  <a:cubicBezTo>
                    <a:pt x="22" y="71"/>
                    <a:pt x="22" y="71"/>
                    <a:pt x="22" y="71"/>
                  </a:cubicBezTo>
                  <a:cubicBezTo>
                    <a:pt x="22" y="71"/>
                    <a:pt x="33" y="71"/>
                    <a:pt x="37" y="72"/>
                  </a:cubicBezTo>
                  <a:cubicBezTo>
                    <a:pt x="39" y="73"/>
                    <a:pt x="39" y="72"/>
                    <a:pt x="41" y="71"/>
                  </a:cubicBezTo>
                  <a:cubicBezTo>
                    <a:pt x="42" y="70"/>
                    <a:pt x="44" y="69"/>
                    <a:pt x="45" y="70"/>
                  </a:cubicBezTo>
                  <a:cubicBezTo>
                    <a:pt x="46" y="70"/>
                    <a:pt x="46" y="70"/>
                    <a:pt x="48" y="71"/>
                  </a:cubicBezTo>
                  <a:cubicBezTo>
                    <a:pt x="50" y="72"/>
                    <a:pt x="53" y="73"/>
                    <a:pt x="55" y="73"/>
                  </a:cubicBezTo>
                  <a:cubicBezTo>
                    <a:pt x="59" y="73"/>
                    <a:pt x="59" y="73"/>
                    <a:pt x="59" y="73"/>
                  </a:cubicBezTo>
                  <a:cubicBezTo>
                    <a:pt x="60" y="70"/>
                    <a:pt x="60" y="70"/>
                    <a:pt x="60" y="70"/>
                  </a:cubicBezTo>
                  <a:cubicBezTo>
                    <a:pt x="62" y="72"/>
                    <a:pt x="58" y="59"/>
                    <a:pt x="60" y="59"/>
                  </a:cubicBezTo>
                  <a:cubicBezTo>
                    <a:pt x="63" y="58"/>
                    <a:pt x="64" y="61"/>
                    <a:pt x="68" y="60"/>
                  </a:cubicBezTo>
                  <a:cubicBezTo>
                    <a:pt x="72" y="58"/>
                    <a:pt x="78" y="66"/>
                    <a:pt x="79" y="62"/>
                  </a:cubicBezTo>
                  <a:cubicBezTo>
                    <a:pt x="80" y="59"/>
                    <a:pt x="86" y="63"/>
                    <a:pt x="81" y="59"/>
                  </a:cubicBezTo>
                  <a:cubicBezTo>
                    <a:pt x="75" y="54"/>
                    <a:pt x="77" y="55"/>
                    <a:pt x="73" y="54"/>
                  </a:cubicBezTo>
                  <a:cubicBezTo>
                    <a:pt x="69" y="52"/>
                    <a:pt x="66" y="51"/>
                    <a:pt x="64" y="50"/>
                  </a:cubicBezTo>
                  <a:cubicBezTo>
                    <a:pt x="62" y="50"/>
                    <a:pt x="63" y="50"/>
                    <a:pt x="60" y="48"/>
                  </a:cubicBezTo>
                  <a:cubicBezTo>
                    <a:pt x="57" y="46"/>
                    <a:pt x="54" y="44"/>
                    <a:pt x="54" y="44"/>
                  </a:cubicBezTo>
                  <a:cubicBezTo>
                    <a:pt x="54" y="44"/>
                    <a:pt x="51" y="43"/>
                    <a:pt x="51" y="41"/>
                  </a:cubicBezTo>
                  <a:cubicBezTo>
                    <a:pt x="50" y="39"/>
                    <a:pt x="49" y="36"/>
                    <a:pt x="49" y="36"/>
                  </a:cubicBezTo>
                  <a:cubicBezTo>
                    <a:pt x="54" y="32"/>
                    <a:pt x="54" y="32"/>
                    <a:pt x="54" y="32"/>
                  </a:cubicBezTo>
                  <a:cubicBezTo>
                    <a:pt x="57" y="25"/>
                    <a:pt x="57" y="25"/>
                    <a:pt x="57" y="25"/>
                  </a:cubicBezTo>
                  <a:cubicBezTo>
                    <a:pt x="57" y="25"/>
                    <a:pt x="54" y="23"/>
                    <a:pt x="59" y="23"/>
                  </a:cubicBezTo>
                  <a:cubicBezTo>
                    <a:pt x="63" y="23"/>
                    <a:pt x="63" y="23"/>
                    <a:pt x="63" y="23"/>
                  </a:cubicBezTo>
                  <a:cubicBezTo>
                    <a:pt x="63" y="23"/>
                    <a:pt x="64" y="29"/>
                    <a:pt x="65" y="28"/>
                  </a:cubicBezTo>
                  <a:cubicBezTo>
                    <a:pt x="67" y="28"/>
                    <a:pt x="68" y="26"/>
                    <a:pt x="69" y="25"/>
                  </a:cubicBezTo>
                  <a:cubicBezTo>
                    <a:pt x="70" y="24"/>
                    <a:pt x="73" y="21"/>
                    <a:pt x="74" y="22"/>
                  </a:cubicBezTo>
                  <a:cubicBezTo>
                    <a:pt x="74" y="24"/>
                    <a:pt x="71" y="27"/>
                    <a:pt x="75" y="27"/>
                  </a:cubicBezTo>
                  <a:cubicBezTo>
                    <a:pt x="79" y="27"/>
                    <a:pt x="78" y="29"/>
                    <a:pt x="81" y="30"/>
                  </a:cubicBezTo>
                  <a:cubicBezTo>
                    <a:pt x="84" y="30"/>
                    <a:pt x="87" y="32"/>
                    <a:pt x="87" y="33"/>
                  </a:cubicBezTo>
                  <a:cubicBezTo>
                    <a:pt x="87" y="34"/>
                    <a:pt x="87" y="35"/>
                    <a:pt x="88" y="36"/>
                  </a:cubicBezTo>
                  <a:cubicBezTo>
                    <a:pt x="90" y="37"/>
                    <a:pt x="91" y="36"/>
                    <a:pt x="93" y="36"/>
                  </a:cubicBezTo>
                  <a:cubicBezTo>
                    <a:pt x="95" y="36"/>
                    <a:pt x="95" y="34"/>
                    <a:pt x="96" y="36"/>
                  </a:cubicBezTo>
                  <a:cubicBezTo>
                    <a:pt x="96" y="38"/>
                    <a:pt x="97" y="39"/>
                    <a:pt x="97" y="39"/>
                  </a:cubicBezTo>
                  <a:cubicBezTo>
                    <a:pt x="101" y="44"/>
                    <a:pt x="101" y="44"/>
                    <a:pt x="101" y="44"/>
                  </a:cubicBezTo>
                  <a:cubicBezTo>
                    <a:pt x="105" y="48"/>
                    <a:pt x="105" y="48"/>
                    <a:pt x="105" y="48"/>
                  </a:cubicBezTo>
                  <a:cubicBezTo>
                    <a:pt x="105" y="48"/>
                    <a:pt x="102" y="48"/>
                    <a:pt x="106" y="50"/>
                  </a:cubicBezTo>
                  <a:cubicBezTo>
                    <a:pt x="110" y="51"/>
                    <a:pt x="113" y="51"/>
                    <a:pt x="113" y="51"/>
                  </a:cubicBezTo>
                  <a:cubicBezTo>
                    <a:pt x="113" y="51"/>
                    <a:pt x="113" y="51"/>
                    <a:pt x="117" y="52"/>
                  </a:cubicBezTo>
                  <a:cubicBezTo>
                    <a:pt x="121" y="53"/>
                    <a:pt x="124" y="55"/>
                    <a:pt x="128" y="54"/>
                  </a:cubicBezTo>
                  <a:cubicBezTo>
                    <a:pt x="133" y="54"/>
                    <a:pt x="137" y="49"/>
                    <a:pt x="137" y="49"/>
                  </a:cubicBezTo>
                  <a:cubicBezTo>
                    <a:pt x="137" y="49"/>
                    <a:pt x="139" y="46"/>
                    <a:pt x="138" y="44"/>
                  </a:cubicBezTo>
                  <a:cubicBezTo>
                    <a:pt x="138" y="42"/>
                    <a:pt x="140" y="38"/>
                    <a:pt x="142" y="37"/>
                  </a:cubicBezTo>
                  <a:cubicBezTo>
                    <a:pt x="144" y="36"/>
                    <a:pt x="141" y="35"/>
                    <a:pt x="142" y="33"/>
                  </a:cubicBezTo>
                  <a:cubicBezTo>
                    <a:pt x="143" y="32"/>
                    <a:pt x="144" y="31"/>
                    <a:pt x="145" y="30"/>
                  </a:cubicBezTo>
                  <a:cubicBezTo>
                    <a:pt x="147" y="29"/>
                    <a:pt x="153" y="23"/>
                    <a:pt x="153" y="23"/>
                  </a:cubicBezTo>
                  <a:cubicBezTo>
                    <a:pt x="155" y="18"/>
                    <a:pt x="155" y="18"/>
                    <a:pt x="155" y="18"/>
                  </a:cubicBezTo>
                  <a:cubicBezTo>
                    <a:pt x="155" y="18"/>
                    <a:pt x="155" y="12"/>
                    <a:pt x="156" y="11"/>
                  </a:cubicBezTo>
                  <a:cubicBezTo>
                    <a:pt x="157" y="10"/>
                    <a:pt x="160" y="2"/>
                    <a:pt x="160" y="2"/>
                  </a:cubicBezTo>
                  <a:cubicBezTo>
                    <a:pt x="161" y="0"/>
                    <a:pt x="161" y="0"/>
                    <a:pt x="161" y="0"/>
                  </a:cubicBezTo>
                  <a:cubicBezTo>
                    <a:pt x="161" y="0"/>
                    <a:pt x="181" y="18"/>
                    <a:pt x="182" y="18"/>
                  </a:cubicBezTo>
                  <a:cubicBezTo>
                    <a:pt x="183" y="18"/>
                    <a:pt x="191" y="23"/>
                    <a:pt x="192" y="25"/>
                  </a:cubicBezTo>
                  <a:cubicBezTo>
                    <a:pt x="193" y="26"/>
                    <a:pt x="199" y="34"/>
                    <a:pt x="199" y="34"/>
                  </a:cubicBezTo>
                  <a:cubicBezTo>
                    <a:pt x="200" y="38"/>
                    <a:pt x="200" y="38"/>
                    <a:pt x="200" y="38"/>
                  </a:cubicBezTo>
                  <a:cubicBezTo>
                    <a:pt x="200" y="38"/>
                    <a:pt x="200" y="41"/>
                    <a:pt x="202" y="43"/>
                  </a:cubicBezTo>
                  <a:cubicBezTo>
                    <a:pt x="204" y="44"/>
                    <a:pt x="208" y="48"/>
                    <a:pt x="210" y="49"/>
                  </a:cubicBezTo>
                  <a:cubicBezTo>
                    <a:pt x="212" y="49"/>
                    <a:pt x="220" y="54"/>
                    <a:pt x="220" y="54"/>
                  </a:cubicBezTo>
                  <a:cubicBezTo>
                    <a:pt x="220" y="54"/>
                    <a:pt x="221" y="51"/>
                    <a:pt x="222" y="53"/>
                  </a:cubicBezTo>
                  <a:cubicBezTo>
                    <a:pt x="223" y="55"/>
                    <a:pt x="224" y="58"/>
                    <a:pt x="224" y="59"/>
                  </a:cubicBezTo>
                  <a:cubicBezTo>
                    <a:pt x="224" y="60"/>
                    <a:pt x="225" y="64"/>
                    <a:pt x="227" y="63"/>
                  </a:cubicBezTo>
                  <a:cubicBezTo>
                    <a:pt x="229" y="63"/>
                    <a:pt x="235" y="63"/>
                    <a:pt x="235" y="63"/>
                  </a:cubicBezTo>
                  <a:cubicBezTo>
                    <a:pt x="235" y="63"/>
                    <a:pt x="236" y="65"/>
                    <a:pt x="239" y="65"/>
                  </a:cubicBezTo>
                  <a:cubicBezTo>
                    <a:pt x="242" y="65"/>
                    <a:pt x="243" y="64"/>
                    <a:pt x="245" y="63"/>
                  </a:cubicBezTo>
                  <a:cubicBezTo>
                    <a:pt x="246" y="63"/>
                    <a:pt x="254" y="62"/>
                    <a:pt x="254" y="62"/>
                  </a:cubicBezTo>
                  <a:cubicBezTo>
                    <a:pt x="260" y="65"/>
                    <a:pt x="260" y="65"/>
                    <a:pt x="260" y="65"/>
                  </a:cubicBezTo>
                  <a:cubicBezTo>
                    <a:pt x="266" y="67"/>
                    <a:pt x="266" y="67"/>
                    <a:pt x="266" y="67"/>
                  </a:cubicBezTo>
                  <a:cubicBezTo>
                    <a:pt x="271" y="72"/>
                    <a:pt x="271" y="72"/>
                    <a:pt x="271" y="72"/>
                  </a:cubicBezTo>
                  <a:cubicBezTo>
                    <a:pt x="273" y="76"/>
                    <a:pt x="273" y="76"/>
                    <a:pt x="273" y="76"/>
                  </a:cubicBezTo>
                  <a:cubicBezTo>
                    <a:pt x="273" y="76"/>
                    <a:pt x="267" y="71"/>
                    <a:pt x="266" y="71"/>
                  </a:cubicBezTo>
                  <a:cubicBezTo>
                    <a:pt x="265" y="72"/>
                    <a:pt x="263" y="72"/>
                    <a:pt x="262" y="72"/>
                  </a:cubicBezTo>
                  <a:cubicBezTo>
                    <a:pt x="260" y="73"/>
                    <a:pt x="255" y="74"/>
                    <a:pt x="255" y="74"/>
                  </a:cubicBezTo>
                  <a:cubicBezTo>
                    <a:pt x="252" y="76"/>
                    <a:pt x="252" y="76"/>
                    <a:pt x="252" y="76"/>
                  </a:cubicBezTo>
                  <a:cubicBezTo>
                    <a:pt x="248" y="76"/>
                    <a:pt x="248" y="76"/>
                    <a:pt x="248" y="76"/>
                  </a:cubicBezTo>
                  <a:cubicBezTo>
                    <a:pt x="245" y="81"/>
                    <a:pt x="245" y="81"/>
                    <a:pt x="245" y="81"/>
                  </a:cubicBezTo>
                  <a:cubicBezTo>
                    <a:pt x="240" y="85"/>
                    <a:pt x="240" y="85"/>
                    <a:pt x="240" y="85"/>
                  </a:cubicBezTo>
                  <a:cubicBezTo>
                    <a:pt x="234" y="90"/>
                    <a:pt x="234" y="90"/>
                    <a:pt x="234" y="90"/>
                  </a:cubicBezTo>
                  <a:cubicBezTo>
                    <a:pt x="231" y="97"/>
                    <a:pt x="231" y="97"/>
                    <a:pt x="231" y="97"/>
                  </a:cubicBezTo>
                  <a:cubicBezTo>
                    <a:pt x="231" y="97"/>
                    <a:pt x="235" y="100"/>
                    <a:pt x="234" y="100"/>
                  </a:cubicBezTo>
                  <a:cubicBezTo>
                    <a:pt x="233" y="101"/>
                    <a:pt x="231" y="103"/>
                    <a:pt x="231" y="103"/>
                  </a:cubicBezTo>
                  <a:cubicBezTo>
                    <a:pt x="233" y="106"/>
                    <a:pt x="233" y="106"/>
                    <a:pt x="233" y="106"/>
                  </a:cubicBezTo>
                  <a:cubicBezTo>
                    <a:pt x="232" y="110"/>
                    <a:pt x="232" y="110"/>
                    <a:pt x="232" y="110"/>
                  </a:cubicBezTo>
                  <a:cubicBezTo>
                    <a:pt x="236" y="114"/>
                    <a:pt x="236" y="114"/>
                    <a:pt x="236" y="114"/>
                  </a:cubicBezTo>
                  <a:cubicBezTo>
                    <a:pt x="235" y="117"/>
                    <a:pt x="235" y="117"/>
                    <a:pt x="235" y="117"/>
                  </a:cubicBezTo>
                  <a:cubicBezTo>
                    <a:pt x="236" y="121"/>
                    <a:pt x="236" y="121"/>
                    <a:pt x="236" y="121"/>
                  </a:cubicBezTo>
                  <a:cubicBezTo>
                    <a:pt x="236" y="121"/>
                    <a:pt x="240" y="121"/>
                    <a:pt x="236" y="125"/>
                  </a:cubicBezTo>
                  <a:cubicBezTo>
                    <a:pt x="233" y="128"/>
                    <a:pt x="232" y="129"/>
                    <a:pt x="232" y="130"/>
                  </a:cubicBezTo>
                  <a:cubicBezTo>
                    <a:pt x="233" y="132"/>
                    <a:pt x="234" y="136"/>
                    <a:pt x="234" y="136"/>
                  </a:cubicBezTo>
                  <a:cubicBezTo>
                    <a:pt x="234" y="136"/>
                    <a:pt x="233" y="139"/>
                    <a:pt x="235" y="141"/>
                  </a:cubicBezTo>
                  <a:cubicBezTo>
                    <a:pt x="236" y="142"/>
                    <a:pt x="241" y="144"/>
                    <a:pt x="241" y="144"/>
                  </a:cubicBezTo>
                  <a:cubicBezTo>
                    <a:pt x="241" y="144"/>
                    <a:pt x="243" y="147"/>
                    <a:pt x="243" y="148"/>
                  </a:cubicBezTo>
                  <a:cubicBezTo>
                    <a:pt x="242" y="149"/>
                    <a:pt x="236" y="150"/>
                    <a:pt x="236" y="150"/>
                  </a:cubicBezTo>
                  <a:cubicBezTo>
                    <a:pt x="236" y="150"/>
                    <a:pt x="236" y="153"/>
                    <a:pt x="236" y="154"/>
                  </a:cubicBezTo>
                  <a:cubicBezTo>
                    <a:pt x="236" y="155"/>
                    <a:pt x="237" y="160"/>
                    <a:pt x="237" y="160"/>
                  </a:cubicBezTo>
                  <a:cubicBezTo>
                    <a:pt x="239" y="166"/>
                    <a:pt x="239" y="166"/>
                    <a:pt x="239" y="166"/>
                  </a:cubicBezTo>
                  <a:cubicBezTo>
                    <a:pt x="239" y="166"/>
                    <a:pt x="239" y="170"/>
                    <a:pt x="237" y="172"/>
                  </a:cubicBezTo>
                  <a:cubicBezTo>
                    <a:pt x="234" y="174"/>
                    <a:pt x="233" y="175"/>
                    <a:pt x="231" y="173"/>
                  </a:cubicBezTo>
                  <a:cubicBezTo>
                    <a:pt x="235" y="169"/>
                    <a:pt x="235" y="169"/>
                    <a:pt x="235" y="169"/>
                  </a:cubicBezTo>
                  <a:cubicBezTo>
                    <a:pt x="234" y="165"/>
                    <a:pt x="234" y="165"/>
                    <a:pt x="234" y="165"/>
                  </a:cubicBezTo>
                  <a:cubicBezTo>
                    <a:pt x="231" y="166"/>
                    <a:pt x="231" y="166"/>
                    <a:pt x="231" y="166"/>
                  </a:cubicBezTo>
                  <a:cubicBezTo>
                    <a:pt x="229" y="161"/>
                    <a:pt x="229" y="161"/>
                    <a:pt x="229" y="161"/>
                  </a:cubicBezTo>
                  <a:cubicBezTo>
                    <a:pt x="225" y="162"/>
                    <a:pt x="225" y="162"/>
                    <a:pt x="225" y="162"/>
                  </a:cubicBezTo>
                  <a:cubicBezTo>
                    <a:pt x="223" y="168"/>
                    <a:pt x="223" y="168"/>
                    <a:pt x="223" y="168"/>
                  </a:cubicBezTo>
                  <a:cubicBezTo>
                    <a:pt x="225" y="174"/>
                    <a:pt x="225" y="174"/>
                    <a:pt x="225" y="174"/>
                  </a:cubicBezTo>
                  <a:cubicBezTo>
                    <a:pt x="226" y="177"/>
                    <a:pt x="226" y="177"/>
                    <a:pt x="226" y="177"/>
                  </a:cubicBezTo>
                  <a:cubicBezTo>
                    <a:pt x="226" y="177"/>
                    <a:pt x="224" y="177"/>
                    <a:pt x="223" y="178"/>
                  </a:cubicBezTo>
                  <a:cubicBezTo>
                    <a:pt x="223" y="178"/>
                    <a:pt x="221" y="179"/>
                    <a:pt x="222" y="180"/>
                  </a:cubicBezTo>
                  <a:cubicBezTo>
                    <a:pt x="223" y="181"/>
                    <a:pt x="224" y="183"/>
                    <a:pt x="224" y="183"/>
                  </a:cubicBezTo>
                  <a:cubicBezTo>
                    <a:pt x="224" y="184"/>
                    <a:pt x="225" y="188"/>
                    <a:pt x="225" y="188"/>
                  </a:cubicBezTo>
                  <a:cubicBezTo>
                    <a:pt x="227" y="192"/>
                    <a:pt x="227" y="192"/>
                    <a:pt x="227" y="192"/>
                  </a:cubicBezTo>
                  <a:cubicBezTo>
                    <a:pt x="227" y="192"/>
                    <a:pt x="230" y="200"/>
                    <a:pt x="230" y="201"/>
                  </a:cubicBezTo>
                  <a:cubicBezTo>
                    <a:pt x="230" y="201"/>
                    <a:pt x="232" y="209"/>
                    <a:pt x="232" y="209"/>
                  </a:cubicBezTo>
                  <a:cubicBezTo>
                    <a:pt x="232" y="209"/>
                    <a:pt x="227" y="214"/>
                    <a:pt x="226" y="215"/>
                  </a:cubicBezTo>
                  <a:cubicBezTo>
                    <a:pt x="224" y="216"/>
                    <a:pt x="224" y="218"/>
                    <a:pt x="223" y="217"/>
                  </a:cubicBezTo>
                  <a:cubicBezTo>
                    <a:pt x="222" y="216"/>
                    <a:pt x="220" y="214"/>
                    <a:pt x="218" y="213"/>
                  </a:cubicBezTo>
                  <a:cubicBezTo>
                    <a:pt x="217" y="212"/>
                    <a:pt x="212" y="208"/>
                    <a:pt x="211" y="207"/>
                  </a:cubicBezTo>
                  <a:cubicBezTo>
                    <a:pt x="210" y="206"/>
                    <a:pt x="208" y="205"/>
                    <a:pt x="208" y="205"/>
                  </a:cubicBezTo>
                  <a:cubicBezTo>
                    <a:pt x="208" y="205"/>
                    <a:pt x="207" y="207"/>
                    <a:pt x="206" y="207"/>
                  </a:cubicBezTo>
                  <a:cubicBezTo>
                    <a:pt x="205" y="207"/>
                    <a:pt x="203" y="206"/>
                    <a:pt x="203" y="206"/>
                  </a:cubicBezTo>
                  <a:cubicBezTo>
                    <a:pt x="202" y="206"/>
                    <a:pt x="200" y="205"/>
                    <a:pt x="199" y="204"/>
                  </a:cubicBezTo>
                  <a:cubicBezTo>
                    <a:pt x="197" y="202"/>
                    <a:pt x="196" y="200"/>
                    <a:pt x="195" y="200"/>
                  </a:cubicBezTo>
                  <a:cubicBezTo>
                    <a:pt x="195" y="200"/>
                    <a:pt x="195" y="199"/>
                    <a:pt x="191" y="199"/>
                  </a:cubicBezTo>
                  <a:cubicBezTo>
                    <a:pt x="187" y="200"/>
                    <a:pt x="179" y="200"/>
                    <a:pt x="184" y="194"/>
                  </a:cubicBezTo>
                  <a:cubicBezTo>
                    <a:pt x="185" y="192"/>
                    <a:pt x="183" y="189"/>
                    <a:pt x="189" y="186"/>
                  </a:cubicBezTo>
                  <a:cubicBezTo>
                    <a:pt x="189" y="186"/>
                    <a:pt x="194" y="184"/>
                    <a:pt x="195" y="182"/>
                  </a:cubicBezTo>
                  <a:cubicBezTo>
                    <a:pt x="197" y="180"/>
                    <a:pt x="193" y="177"/>
                    <a:pt x="193" y="177"/>
                  </a:cubicBezTo>
                  <a:cubicBezTo>
                    <a:pt x="192" y="177"/>
                    <a:pt x="191" y="177"/>
                    <a:pt x="189" y="176"/>
                  </a:cubicBezTo>
                  <a:cubicBezTo>
                    <a:pt x="188" y="176"/>
                    <a:pt x="183" y="173"/>
                    <a:pt x="183" y="172"/>
                  </a:cubicBezTo>
                  <a:cubicBezTo>
                    <a:pt x="182" y="170"/>
                    <a:pt x="182" y="169"/>
                    <a:pt x="183" y="165"/>
                  </a:cubicBezTo>
                  <a:cubicBezTo>
                    <a:pt x="184" y="161"/>
                    <a:pt x="185" y="163"/>
                    <a:pt x="187" y="161"/>
                  </a:cubicBezTo>
                  <a:cubicBezTo>
                    <a:pt x="190" y="158"/>
                    <a:pt x="192" y="156"/>
                    <a:pt x="189" y="154"/>
                  </a:cubicBezTo>
                  <a:cubicBezTo>
                    <a:pt x="186" y="153"/>
                    <a:pt x="185" y="154"/>
                    <a:pt x="179" y="150"/>
                  </a:cubicBezTo>
                  <a:cubicBezTo>
                    <a:pt x="173" y="146"/>
                    <a:pt x="171" y="144"/>
                    <a:pt x="170" y="144"/>
                  </a:cubicBezTo>
                  <a:cubicBezTo>
                    <a:pt x="169" y="143"/>
                    <a:pt x="168" y="142"/>
                    <a:pt x="166" y="143"/>
                  </a:cubicBezTo>
                  <a:cubicBezTo>
                    <a:pt x="165" y="144"/>
                    <a:pt x="160" y="149"/>
                    <a:pt x="159" y="150"/>
                  </a:cubicBezTo>
                  <a:cubicBezTo>
                    <a:pt x="158" y="151"/>
                    <a:pt x="152" y="156"/>
                    <a:pt x="152" y="156"/>
                  </a:cubicBezTo>
                  <a:cubicBezTo>
                    <a:pt x="151" y="157"/>
                    <a:pt x="141" y="164"/>
                    <a:pt x="141" y="164"/>
                  </a:cubicBezTo>
                  <a:cubicBezTo>
                    <a:pt x="141" y="164"/>
                    <a:pt x="138" y="172"/>
                    <a:pt x="136" y="175"/>
                  </a:cubicBezTo>
                  <a:cubicBezTo>
                    <a:pt x="135" y="178"/>
                    <a:pt x="129" y="182"/>
                    <a:pt x="129" y="184"/>
                  </a:cubicBezTo>
                  <a:cubicBezTo>
                    <a:pt x="129" y="185"/>
                    <a:pt x="129" y="188"/>
                    <a:pt x="128" y="189"/>
                  </a:cubicBezTo>
                  <a:cubicBezTo>
                    <a:pt x="128" y="189"/>
                    <a:pt x="125" y="193"/>
                    <a:pt x="123" y="193"/>
                  </a:cubicBezTo>
                  <a:cubicBezTo>
                    <a:pt x="122" y="194"/>
                    <a:pt x="116" y="195"/>
                    <a:pt x="116" y="197"/>
                  </a:cubicBezTo>
                  <a:cubicBezTo>
                    <a:pt x="116" y="199"/>
                    <a:pt x="119" y="199"/>
                    <a:pt x="116" y="203"/>
                  </a:cubicBezTo>
                  <a:cubicBezTo>
                    <a:pt x="113" y="206"/>
                    <a:pt x="110" y="220"/>
                    <a:pt x="107" y="208"/>
                  </a:cubicBezTo>
                  <a:cubicBezTo>
                    <a:pt x="105" y="200"/>
                    <a:pt x="105" y="199"/>
                    <a:pt x="103" y="198"/>
                  </a:cubicBezTo>
                  <a:cubicBezTo>
                    <a:pt x="100" y="196"/>
                    <a:pt x="98" y="195"/>
                    <a:pt x="98" y="195"/>
                  </a:cubicBezTo>
                  <a:cubicBezTo>
                    <a:pt x="98" y="195"/>
                    <a:pt x="96" y="192"/>
                    <a:pt x="100" y="191"/>
                  </a:cubicBezTo>
                  <a:cubicBezTo>
                    <a:pt x="104" y="191"/>
                    <a:pt x="105" y="193"/>
                    <a:pt x="107" y="191"/>
                  </a:cubicBezTo>
                  <a:cubicBezTo>
                    <a:pt x="110" y="189"/>
                    <a:pt x="111" y="188"/>
                    <a:pt x="107" y="187"/>
                  </a:cubicBezTo>
                  <a:cubicBezTo>
                    <a:pt x="103" y="186"/>
                    <a:pt x="105" y="188"/>
                    <a:pt x="101" y="186"/>
                  </a:cubicBezTo>
                  <a:cubicBezTo>
                    <a:pt x="98" y="183"/>
                    <a:pt x="97" y="183"/>
                    <a:pt x="96" y="182"/>
                  </a:cubicBezTo>
                  <a:cubicBezTo>
                    <a:pt x="96" y="181"/>
                    <a:pt x="96" y="181"/>
                    <a:pt x="97" y="180"/>
                  </a:cubicBezTo>
                  <a:cubicBezTo>
                    <a:pt x="99" y="177"/>
                    <a:pt x="99" y="177"/>
                    <a:pt x="99" y="177"/>
                  </a:cubicBezTo>
                  <a:cubicBezTo>
                    <a:pt x="99" y="177"/>
                    <a:pt x="99" y="177"/>
                    <a:pt x="98" y="177"/>
                  </a:cubicBezTo>
                  <a:cubicBezTo>
                    <a:pt x="98" y="175"/>
                    <a:pt x="100" y="173"/>
                    <a:pt x="100" y="171"/>
                  </a:cubicBezTo>
                  <a:cubicBezTo>
                    <a:pt x="100" y="170"/>
                    <a:pt x="99" y="169"/>
                    <a:pt x="98" y="169"/>
                  </a:cubicBezTo>
                  <a:cubicBezTo>
                    <a:pt x="97" y="169"/>
                    <a:pt x="98" y="169"/>
                    <a:pt x="96" y="169"/>
                  </a:cubicBezTo>
                  <a:cubicBezTo>
                    <a:pt x="96" y="168"/>
                    <a:pt x="95" y="168"/>
                    <a:pt x="95" y="167"/>
                  </a:cubicBezTo>
                  <a:cubicBezTo>
                    <a:pt x="94" y="166"/>
                    <a:pt x="94" y="166"/>
                    <a:pt x="94" y="166"/>
                  </a:cubicBezTo>
                  <a:cubicBezTo>
                    <a:pt x="90" y="166"/>
                    <a:pt x="90" y="166"/>
                    <a:pt x="90" y="166"/>
                  </a:cubicBezTo>
                  <a:cubicBezTo>
                    <a:pt x="89" y="162"/>
                    <a:pt x="89" y="162"/>
                    <a:pt x="89" y="162"/>
                  </a:cubicBezTo>
                  <a:cubicBezTo>
                    <a:pt x="89" y="162"/>
                    <a:pt x="92" y="163"/>
                    <a:pt x="93" y="163"/>
                  </a:cubicBezTo>
                  <a:cubicBezTo>
                    <a:pt x="94" y="163"/>
                    <a:pt x="98" y="160"/>
                    <a:pt x="98" y="160"/>
                  </a:cubicBezTo>
                  <a:cubicBezTo>
                    <a:pt x="98" y="160"/>
                    <a:pt x="96" y="159"/>
                    <a:pt x="95" y="159"/>
                  </a:cubicBezTo>
                  <a:cubicBezTo>
                    <a:pt x="94" y="159"/>
                    <a:pt x="94" y="156"/>
                    <a:pt x="94" y="156"/>
                  </a:cubicBezTo>
                  <a:cubicBezTo>
                    <a:pt x="91" y="154"/>
                    <a:pt x="91" y="154"/>
                    <a:pt x="91" y="154"/>
                  </a:cubicBezTo>
                  <a:cubicBezTo>
                    <a:pt x="87" y="153"/>
                    <a:pt x="87" y="153"/>
                    <a:pt x="87" y="153"/>
                  </a:cubicBezTo>
                  <a:cubicBezTo>
                    <a:pt x="87" y="153"/>
                    <a:pt x="86" y="152"/>
                    <a:pt x="85" y="152"/>
                  </a:cubicBezTo>
                  <a:cubicBezTo>
                    <a:pt x="85" y="151"/>
                    <a:pt x="85" y="150"/>
                    <a:pt x="85" y="150"/>
                  </a:cubicBezTo>
                  <a:cubicBezTo>
                    <a:pt x="86" y="149"/>
                    <a:pt x="86" y="149"/>
                    <a:pt x="86" y="149"/>
                  </a:cubicBezTo>
                  <a:cubicBezTo>
                    <a:pt x="89" y="147"/>
                    <a:pt x="89" y="147"/>
                    <a:pt x="89" y="147"/>
                  </a:cubicBezTo>
                  <a:cubicBezTo>
                    <a:pt x="89" y="144"/>
                    <a:pt x="89" y="144"/>
                    <a:pt x="89" y="144"/>
                  </a:cubicBezTo>
                  <a:cubicBezTo>
                    <a:pt x="89" y="141"/>
                    <a:pt x="89" y="141"/>
                    <a:pt x="89" y="141"/>
                  </a:cubicBezTo>
                  <a:cubicBezTo>
                    <a:pt x="87" y="141"/>
                    <a:pt x="87" y="141"/>
                    <a:pt x="87" y="141"/>
                  </a:cubicBezTo>
                  <a:cubicBezTo>
                    <a:pt x="87" y="141"/>
                    <a:pt x="83" y="143"/>
                    <a:pt x="81" y="141"/>
                  </a:cubicBezTo>
                  <a:cubicBezTo>
                    <a:pt x="79" y="140"/>
                    <a:pt x="80" y="141"/>
                    <a:pt x="78" y="142"/>
                  </a:cubicBezTo>
                  <a:cubicBezTo>
                    <a:pt x="77" y="142"/>
                    <a:pt x="75" y="144"/>
                    <a:pt x="75" y="144"/>
                  </a:cubicBezTo>
                  <a:cubicBezTo>
                    <a:pt x="75" y="144"/>
                    <a:pt x="74" y="145"/>
                    <a:pt x="72" y="145"/>
                  </a:cubicBezTo>
                  <a:cubicBezTo>
                    <a:pt x="71" y="145"/>
                    <a:pt x="71" y="142"/>
                    <a:pt x="71" y="142"/>
                  </a:cubicBezTo>
                  <a:cubicBezTo>
                    <a:pt x="66" y="141"/>
                    <a:pt x="66" y="141"/>
                    <a:pt x="66" y="141"/>
                  </a:cubicBezTo>
                  <a:cubicBezTo>
                    <a:pt x="62" y="137"/>
                    <a:pt x="62" y="137"/>
                    <a:pt x="62" y="137"/>
                  </a:cubicBezTo>
                  <a:cubicBezTo>
                    <a:pt x="56" y="137"/>
                    <a:pt x="56" y="137"/>
                    <a:pt x="56" y="137"/>
                  </a:cubicBezTo>
                  <a:cubicBezTo>
                    <a:pt x="54" y="136"/>
                    <a:pt x="54" y="136"/>
                    <a:pt x="54" y="136"/>
                  </a:cubicBezTo>
                  <a:cubicBezTo>
                    <a:pt x="52" y="134"/>
                    <a:pt x="52" y="134"/>
                    <a:pt x="52" y="134"/>
                  </a:cubicBezTo>
                  <a:cubicBezTo>
                    <a:pt x="52" y="134"/>
                    <a:pt x="51" y="132"/>
                    <a:pt x="50" y="132"/>
                  </a:cubicBezTo>
                  <a:cubicBezTo>
                    <a:pt x="48" y="131"/>
                    <a:pt x="48" y="132"/>
                    <a:pt x="47" y="132"/>
                  </a:cubicBezTo>
                  <a:cubicBezTo>
                    <a:pt x="46" y="132"/>
                    <a:pt x="46" y="132"/>
                    <a:pt x="43" y="132"/>
                  </a:cubicBezTo>
                  <a:cubicBezTo>
                    <a:pt x="41" y="132"/>
                    <a:pt x="41" y="130"/>
                    <a:pt x="41" y="130"/>
                  </a:cubicBezTo>
                  <a:cubicBezTo>
                    <a:pt x="41" y="130"/>
                    <a:pt x="42" y="128"/>
                    <a:pt x="42" y="127"/>
                  </a:cubicBezTo>
                  <a:cubicBezTo>
                    <a:pt x="42" y="127"/>
                    <a:pt x="44" y="127"/>
                    <a:pt x="44" y="127"/>
                  </a:cubicBezTo>
                  <a:cubicBezTo>
                    <a:pt x="45" y="126"/>
                    <a:pt x="48" y="125"/>
                    <a:pt x="50" y="125"/>
                  </a:cubicBezTo>
                  <a:cubicBezTo>
                    <a:pt x="51" y="125"/>
                    <a:pt x="51" y="125"/>
                    <a:pt x="53" y="124"/>
                  </a:cubicBezTo>
                  <a:cubicBezTo>
                    <a:pt x="54" y="124"/>
                    <a:pt x="54" y="123"/>
                    <a:pt x="54" y="123"/>
                  </a:cubicBezTo>
                  <a:cubicBezTo>
                    <a:pt x="54" y="123"/>
                    <a:pt x="54" y="119"/>
                    <a:pt x="54" y="119"/>
                  </a:cubicBezTo>
                  <a:cubicBezTo>
                    <a:pt x="54" y="118"/>
                    <a:pt x="54" y="118"/>
                    <a:pt x="55" y="118"/>
                  </a:cubicBezTo>
                  <a:cubicBezTo>
                    <a:pt x="55" y="117"/>
                    <a:pt x="55" y="116"/>
                    <a:pt x="55" y="116"/>
                  </a:cubicBezTo>
                  <a:cubicBezTo>
                    <a:pt x="55" y="116"/>
                    <a:pt x="54" y="114"/>
                    <a:pt x="54" y="113"/>
                  </a:cubicBezTo>
                  <a:cubicBezTo>
                    <a:pt x="53" y="111"/>
                    <a:pt x="52" y="112"/>
                    <a:pt x="52" y="112"/>
                  </a:cubicBezTo>
                  <a:cubicBezTo>
                    <a:pt x="50" y="112"/>
                    <a:pt x="50" y="112"/>
                    <a:pt x="50" y="112"/>
                  </a:cubicBezTo>
                  <a:cubicBezTo>
                    <a:pt x="50" y="112"/>
                    <a:pt x="47" y="112"/>
                    <a:pt x="47" y="111"/>
                  </a:cubicBezTo>
                  <a:cubicBezTo>
                    <a:pt x="46" y="111"/>
                    <a:pt x="44" y="111"/>
                    <a:pt x="44" y="111"/>
                  </a:cubicBezTo>
                  <a:cubicBezTo>
                    <a:pt x="41" y="108"/>
                    <a:pt x="41" y="108"/>
                    <a:pt x="41" y="108"/>
                  </a:cubicBezTo>
                  <a:cubicBezTo>
                    <a:pt x="41" y="108"/>
                    <a:pt x="39" y="108"/>
                    <a:pt x="37" y="108"/>
                  </a:cubicBezTo>
                  <a:cubicBezTo>
                    <a:pt x="35" y="107"/>
                    <a:pt x="33" y="106"/>
                    <a:pt x="33" y="106"/>
                  </a:cubicBezTo>
                  <a:cubicBezTo>
                    <a:pt x="27" y="102"/>
                    <a:pt x="27" y="102"/>
                    <a:pt x="27" y="102"/>
                  </a:cubicBezTo>
                  <a:cubicBezTo>
                    <a:pt x="26" y="100"/>
                    <a:pt x="26" y="100"/>
                    <a:pt x="26" y="100"/>
                  </a:cubicBezTo>
                  <a:cubicBezTo>
                    <a:pt x="24" y="99"/>
                    <a:pt x="24" y="99"/>
                    <a:pt x="24" y="99"/>
                  </a:cubicBezTo>
                  <a:cubicBezTo>
                    <a:pt x="24" y="99"/>
                    <a:pt x="21" y="95"/>
                    <a:pt x="21" y="94"/>
                  </a:cubicBezTo>
                  <a:cubicBezTo>
                    <a:pt x="21" y="94"/>
                    <a:pt x="21" y="94"/>
                    <a:pt x="22" y="93"/>
                  </a:cubicBezTo>
                  <a:cubicBezTo>
                    <a:pt x="22" y="93"/>
                    <a:pt x="22" y="92"/>
                    <a:pt x="23" y="91"/>
                  </a:cubicBezTo>
                  <a:cubicBezTo>
                    <a:pt x="23" y="90"/>
                    <a:pt x="24" y="89"/>
                    <a:pt x="24" y="88"/>
                  </a:cubicBezTo>
                  <a:cubicBezTo>
                    <a:pt x="24" y="88"/>
                    <a:pt x="25" y="87"/>
                    <a:pt x="26" y="87"/>
                  </a:cubicBezTo>
                  <a:cubicBezTo>
                    <a:pt x="27" y="87"/>
                    <a:pt x="28" y="86"/>
                    <a:pt x="28" y="86"/>
                  </a:cubicBezTo>
                  <a:cubicBezTo>
                    <a:pt x="28" y="85"/>
                    <a:pt x="28" y="84"/>
                    <a:pt x="29" y="83"/>
                  </a:cubicBezTo>
                  <a:cubicBezTo>
                    <a:pt x="29" y="82"/>
                    <a:pt x="27" y="83"/>
                    <a:pt x="26" y="82"/>
                  </a:cubicBezTo>
                  <a:cubicBezTo>
                    <a:pt x="25" y="82"/>
                    <a:pt x="25" y="82"/>
                    <a:pt x="24" y="83"/>
                  </a:cubicBezTo>
                  <a:cubicBezTo>
                    <a:pt x="23" y="83"/>
                    <a:pt x="22" y="81"/>
                    <a:pt x="22" y="81"/>
                  </a:cubicBezTo>
                  <a:cubicBezTo>
                    <a:pt x="22" y="80"/>
                    <a:pt x="20" y="80"/>
                    <a:pt x="19" y="79"/>
                  </a:cubicBezTo>
                  <a:cubicBezTo>
                    <a:pt x="18" y="79"/>
                    <a:pt x="18" y="79"/>
                    <a:pt x="18" y="78"/>
                  </a:cubicBezTo>
                  <a:cubicBezTo>
                    <a:pt x="17" y="77"/>
                    <a:pt x="18" y="77"/>
                    <a:pt x="17" y="77"/>
                  </a:cubicBezTo>
                  <a:cubicBezTo>
                    <a:pt x="17" y="76"/>
                    <a:pt x="16" y="76"/>
                    <a:pt x="16" y="76"/>
                  </a:cubicBezTo>
                  <a:cubicBezTo>
                    <a:pt x="16" y="76"/>
                    <a:pt x="15" y="78"/>
                    <a:pt x="14" y="78"/>
                  </a:cubicBezTo>
                  <a:cubicBezTo>
                    <a:pt x="13" y="78"/>
                    <a:pt x="12" y="77"/>
                    <a:pt x="12" y="77"/>
                  </a:cubicBezTo>
                  <a:cubicBezTo>
                    <a:pt x="11" y="77"/>
                    <a:pt x="10" y="77"/>
                    <a:pt x="9" y="78"/>
                  </a:cubicBezTo>
                  <a:cubicBezTo>
                    <a:pt x="9" y="78"/>
                    <a:pt x="7" y="77"/>
                    <a:pt x="7" y="77"/>
                  </a:cubicBezTo>
                  <a:cubicBezTo>
                    <a:pt x="7" y="76"/>
                    <a:pt x="4" y="76"/>
                    <a:pt x="4" y="76"/>
                  </a:cubicBezTo>
                  <a:cubicBezTo>
                    <a:pt x="4" y="76"/>
                    <a:pt x="4" y="77"/>
                    <a:pt x="3" y="77"/>
                  </a:cubicBezTo>
                  <a:cubicBezTo>
                    <a:pt x="2" y="78"/>
                    <a:pt x="1" y="77"/>
                    <a:pt x="1" y="77"/>
                  </a:cubicBezTo>
                  <a:cubicBezTo>
                    <a:pt x="0" y="77"/>
                    <a:pt x="0" y="76"/>
                    <a:pt x="0" y="75"/>
                  </a:cubicBezTo>
                  <a:close/>
                  <a:moveTo>
                    <a:pt x="10" y="182"/>
                  </a:moveTo>
                  <a:cubicBezTo>
                    <a:pt x="10" y="182"/>
                    <a:pt x="10" y="182"/>
                    <a:pt x="10" y="182"/>
                  </a:cubicBezTo>
                  <a:cubicBezTo>
                    <a:pt x="10" y="185"/>
                    <a:pt x="10" y="185"/>
                    <a:pt x="10" y="185"/>
                  </a:cubicBezTo>
                  <a:cubicBezTo>
                    <a:pt x="16" y="187"/>
                    <a:pt x="16" y="187"/>
                    <a:pt x="16" y="187"/>
                  </a:cubicBezTo>
                  <a:cubicBezTo>
                    <a:pt x="20" y="190"/>
                    <a:pt x="20" y="190"/>
                    <a:pt x="20" y="190"/>
                  </a:cubicBezTo>
                  <a:cubicBezTo>
                    <a:pt x="20" y="190"/>
                    <a:pt x="22" y="195"/>
                    <a:pt x="22" y="196"/>
                  </a:cubicBezTo>
                  <a:cubicBezTo>
                    <a:pt x="22" y="198"/>
                    <a:pt x="25" y="198"/>
                    <a:pt x="26" y="198"/>
                  </a:cubicBezTo>
                  <a:cubicBezTo>
                    <a:pt x="26" y="198"/>
                    <a:pt x="30" y="199"/>
                    <a:pt x="30" y="199"/>
                  </a:cubicBezTo>
                  <a:cubicBezTo>
                    <a:pt x="30" y="199"/>
                    <a:pt x="32" y="201"/>
                    <a:pt x="33" y="202"/>
                  </a:cubicBezTo>
                  <a:cubicBezTo>
                    <a:pt x="33" y="203"/>
                    <a:pt x="33" y="205"/>
                    <a:pt x="33" y="205"/>
                  </a:cubicBezTo>
                  <a:cubicBezTo>
                    <a:pt x="37" y="209"/>
                    <a:pt x="37" y="209"/>
                    <a:pt x="37" y="209"/>
                  </a:cubicBezTo>
                  <a:cubicBezTo>
                    <a:pt x="44" y="209"/>
                    <a:pt x="44" y="209"/>
                    <a:pt x="44" y="209"/>
                  </a:cubicBezTo>
                  <a:cubicBezTo>
                    <a:pt x="44" y="209"/>
                    <a:pt x="51" y="215"/>
                    <a:pt x="52" y="216"/>
                  </a:cubicBezTo>
                  <a:cubicBezTo>
                    <a:pt x="52" y="217"/>
                    <a:pt x="56" y="221"/>
                    <a:pt x="56" y="221"/>
                  </a:cubicBezTo>
                  <a:cubicBezTo>
                    <a:pt x="56" y="221"/>
                    <a:pt x="63" y="221"/>
                    <a:pt x="64" y="221"/>
                  </a:cubicBezTo>
                  <a:cubicBezTo>
                    <a:pt x="64" y="221"/>
                    <a:pt x="71" y="221"/>
                    <a:pt x="71" y="221"/>
                  </a:cubicBezTo>
                  <a:cubicBezTo>
                    <a:pt x="76" y="223"/>
                    <a:pt x="76" y="223"/>
                    <a:pt x="76" y="223"/>
                  </a:cubicBezTo>
                  <a:cubicBezTo>
                    <a:pt x="81" y="222"/>
                    <a:pt x="81" y="222"/>
                    <a:pt x="81" y="222"/>
                  </a:cubicBezTo>
                  <a:cubicBezTo>
                    <a:pt x="92" y="219"/>
                    <a:pt x="92" y="219"/>
                    <a:pt x="92" y="219"/>
                  </a:cubicBezTo>
                  <a:cubicBezTo>
                    <a:pt x="92" y="219"/>
                    <a:pt x="89" y="217"/>
                    <a:pt x="89" y="217"/>
                  </a:cubicBezTo>
                  <a:cubicBezTo>
                    <a:pt x="89" y="216"/>
                    <a:pt x="85" y="211"/>
                    <a:pt x="85" y="211"/>
                  </a:cubicBezTo>
                  <a:cubicBezTo>
                    <a:pt x="85" y="211"/>
                    <a:pt x="79" y="204"/>
                    <a:pt x="78" y="204"/>
                  </a:cubicBezTo>
                  <a:cubicBezTo>
                    <a:pt x="78" y="203"/>
                    <a:pt x="77" y="202"/>
                    <a:pt x="77" y="201"/>
                  </a:cubicBezTo>
                  <a:cubicBezTo>
                    <a:pt x="77" y="199"/>
                    <a:pt x="78" y="198"/>
                    <a:pt x="78" y="197"/>
                  </a:cubicBezTo>
                  <a:cubicBezTo>
                    <a:pt x="79" y="196"/>
                    <a:pt x="79" y="194"/>
                    <a:pt x="79" y="194"/>
                  </a:cubicBezTo>
                  <a:cubicBezTo>
                    <a:pt x="79" y="194"/>
                    <a:pt x="76" y="194"/>
                    <a:pt x="74" y="194"/>
                  </a:cubicBezTo>
                  <a:cubicBezTo>
                    <a:pt x="73" y="194"/>
                    <a:pt x="71" y="195"/>
                    <a:pt x="69" y="195"/>
                  </a:cubicBezTo>
                  <a:cubicBezTo>
                    <a:pt x="68" y="195"/>
                    <a:pt x="66" y="194"/>
                    <a:pt x="66" y="194"/>
                  </a:cubicBezTo>
                  <a:cubicBezTo>
                    <a:pt x="65" y="194"/>
                    <a:pt x="65" y="191"/>
                    <a:pt x="65" y="191"/>
                  </a:cubicBezTo>
                  <a:cubicBezTo>
                    <a:pt x="67" y="187"/>
                    <a:pt x="67" y="187"/>
                    <a:pt x="67" y="187"/>
                  </a:cubicBezTo>
                  <a:cubicBezTo>
                    <a:pt x="65" y="184"/>
                    <a:pt x="65" y="184"/>
                    <a:pt x="65" y="184"/>
                  </a:cubicBezTo>
                  <a:cubicBezTo>
                    <a:pt x="61" y="180"/>
                    <a:pt x="61" y="180"/>
                    <a:pt x="61" y="180"/>
                  </a:cubicBezTo>
                  <a:cubicBezTo>
                    <a:pt x="61" y="180"/>
                    <a:pt x="54" y="183"/>
                    <a:pt x="53" y="183"/>
                  </a:cubicBezTo>
                  <a:cubicBezTo>
                    <a:pt x="52" y="183"/>
                    <a:pt x="48" y="188"/>
                    <a:pt x="47" y="188"/>
                  </a:cubicBezTo>
                  <a:cubicBezTo>
                    <a:pt x="47" y="188"/>
                    <a:pt x="44" y="185"/>
                    <a:pt x="44" y="185"/>
                  </a:cubicBezTo>
                  <a:cubicBezTo>
                    <a:pt x="36" y="183"/>
                    <a:pt x="36" y="183"/>
                    <a:pt x="36" y="183"/>
                  </a:cubicBezTo>
                  <a:cubicBezTo>
                    <a:pt x="36" y="183"/>
                    <a:pt x="35" y="185"/>
                    <a:pt x="34" y="186"/>
                  </a:cubicBezTo>
                  <a:cubicBezTo>
                    <a:pt x="33" y="187"/>
                    <a:pt x="32" y="186"/>
                    <a:pt x="32" y="185"/>
                  </a:cubicBezTo>
                  <a:cubicBezTo>
                    <a:pt x="31" y="183"/>
                    <a:pt x="33" y="180"/>
                    <a:pt x="33" y="180"/>
                  </a:cubicBezTo>
                  <a:cubicBezTo>
                    <a:pt x="27" y="177"/>
                    <a:pt x="27" y="177"/>
                    <a:pt x="27" y="177"/>
                  </a:cubicBezTo>
                  <a:cubicBezTo>
                    <a:pt x="23" y="175"/>
                    <a:pt x="23" y="175"/>
                    <a:pt x="23" y="175"/>
                  </a:cubicBezTo>
                  <a:cubicBezTo>
                    <a:pt x="18" y="180"/>
                    <a:pt x="18" y="180"/>
                    <a:pt x="18" y="180"/>
                  </a:cubicBezTo>
                  <a:cubicBezTo>
                    <a:pt x="18" y="180"/>
                    <a:pt x="11" y="181"/>
                    <a:pt x="10" y="182"/>
                  </a:cubicBezTo>
                  <a:close/>
                </a:path>
              </a:pathLst>
            </a:custGeom>
            <a:grpFill/>
            <a:ln w="38100" cap="rnd" cmpd="sng">
              <a:solidFill>
                <a:schemeClr val="bg1"/>
              </a:solidFill>
              <a:prstDash val="solid"/>
              <a:round/>
            </a:ln>
          </p:spPr>
          <p:txBody>
            <a:bodyPr vert="horz" wrap="square" lIns="91440" tIns="45720" rIns="91440" bIns="45720" numCol="1" anchor="t" anchorCtr="0" compatLnSpc="1"/>
            <a:lstStyle/>
            <a:p>
              <a:endParaRPr lang="en-US" dirty="0">
                <a:latin typeface="Calibri Light" panose="020F0302020204030204"/>
              </a:endParaRPr>
            </a:p>
          </p:txBody>
        </p:sp>
        <p:sp>
          <p:nvSpPr>
            <p:cNvPr id="127" name="Freeform 221"/>
            <p:cNvSpPr>
              <a:spLocks noEditPoints="1"/>
            </p:cNvSpPr>
            <p:nvPr/>
          </p:nvSpPr>
          <p:spPr bwMode="auto">
            <a:xfrm>
              <a:off x="4983088" y="2966615"/>
              <a:ext cx="635471" cy="313233"/>
            </a:xfrm>
            <a:custGeom>
              <a:avLst/>
              <a:gdLst>
                <a:gd name="T0" fmla="*/ 196 w 279"/>
                <a:gd name="T1" fmla="*/ 4 h 142"/>
                <a:gd name="T2" fmla="*/ 219 w 279"/>
                <a:gd name="T3" fmla="*/ 5 h 142"/>
                <a:gd name="T4" fmla="*/ 249 w 279"/>
                <a:gd name="T5" fmla="*/ 8 h 142"/>
                <a:gd name="T6" fmla="*/ 268 w 279"/>
                <a:gd name="T7" fmla="*/ 17 h 142"/>
                <a:gd name="T8" fmla="*/ 266 w 279"/>
                <a:gd name="T9" fmla="*/ 29 h 142"/>
                <a:gd name="T10" fmla="*/ 271 w 279"/>
                <a:gd name="T11" fmla="*/ 39 h 142"/>
                <a:gd name="T12" fmla="*/ 277 w 279"/>
                <a:gd name="T13" fmla="*/ 56 h 142"/>
                <a:gd name="T14" fmla="*/ 259 w 279"/>
                <a:gd name="T15" fmla="*/ 63 h 142"/>
                <a:gd name="T16" fmla="*/ 260 w 279"/>
                <a:gd name="T17" fmla="*/ 82 h 142"/>
                <a:gd name="T18" fmla="*/ 255 w 279"/>
                <a:gd name="T19" fmla="*/ 104 h 142"/>
                <a:gd name="T20" fmla="*/ 238 w 279"/>
                <a:gd name="T21" fmla="*/ 121 h 142"/>
                <a:gd name="T22" fmla="*/ 206 w 279"/>
                <a:gd name="T23" fmla="*/ 128 h 142"/>
                <a:gd name="T24" fmla="*/ 191 w 279"/>
                <a:gd name="T25" fmla="*/ 142 h 142"/>
                <a:gd name="T26" fmla="*/ 146 w 279"/>
                <a:gd name="T27" fmla="*/ 138 h 142"/>
                <a:gd name="T28" fmla="*/ 104 w 279"/>
                <a:gd name="T29" fmla="*/ 126 h 142"/>
                <a:gd name="T30" fmla="*/ 94 w 279"/>
                <a:gd name="T31" fmla="*/ 112 h 142"/>
                <a:gd name="T32" fmla="*/ 60 w 279"/>
                <a:gd name="T33" fmla="*/ 121 h 142"/>
                <a:gd name="T34" fmla="*/ 39 w 279"/>
                <a:gd name="T35" fmla="*/ 126 h 142"/>
                <a:gd name="T36" fmla="*/ 37 w 279"/>
                <a:gd name="T37" fmla="*/ 118 h 142"/>
                <a:gd name="T38" fmla="*/ 31 w 279"/>
                <a:gd name="T39" fmla="*/ 120 h 142"/>
                <a:gd name="T40" fmla="*/ 26 w 279"/>
                <a:gd name="T41" fmla="*/ 124 h 142"/>
                <a:gd name="T42" fmla="*/ 17 w 279"/>
                <a:gd name="T43" fmla="*/ 120 h 142"/>
                <a:gd name="T44" fmla="*/ 2 w 279"/>
                <a:gd name="T45" fmla="*/ 114 h 142"/>
                <a:gd name="T46" fmla="*/ 2 w 279"/>
                <a:gd name="T47" fmla="*/ 113 h 142"/>
                <a:gd name="T48" fmla="*/ 4 w 279"/>
                <a:gd name="T49" fmla="*/ 113 h 142"/>
                <a:gd name="T50" fmla="*/ 5 w 279"/>
                <a:gd name="T51" fmla="*/ 112 h 142"/>
                <a:gd name="T52" fmla="*/ 4 w 279"/>
                <a:gd name="T53" fmla="*/ 111 h 142"/>
                <a:gd name="T54" fmla="*/ 4 w 279"/>
                <a:gd name="T55" fmla="*/ 110 h 142"/>
                <a:gd name="T56" fmla="*/ 3 w 279"/>
                <a:gd name="T57" fmla="*/ 109 h 142"/>
                <a:gd name="T58" fmla="*/ 3 w 279"/>
                <a:gd name="T59" fmla="*/ 108 h 142"/>
                <a:gd name="T60" fmla="*/ 2 w 279"/>
                <a:gd name="T61" fmla="*/ 106 h 142"/>
                <a:gd name="T62" fmla="*/ 2 w 279"/>
                <a:gd name="T63" fmla="*/ 104 h 142"/>
                <a:gd name="T64" fmla="*/ 7 w 279"/>
                <a:gd name="T65" fmla="*/ 94 h 142"/>
                <a:gd name="T66" fmla="*/ 6 w 279"/>
                <a:gd name="T67" fmla="*/ 91 h 142"/>
                <a:gd name="T68" fmla="*/ 6 w 279"/>
                <a:gd name="T69" fmla="*/ 91 h 142"/>
                <a:gd name="T70" fmla="*/ 6 w 279"/>
                <a:gd name="T71" fmla="*/ 90 h 142"/>
                <a:gd name="T72" fmla="*/ 6 w 279"/>
                <a:gd name="T73" fmla="*/ 90 h 142"/>
                <a:gd name="T74" fmla="*/ 23 w 279"/>
                <a:gd name="T75" fmla="*/ 94 h 142"/>
                <a:gd name="T76" fmla="*/ 32 w 279"/>
                <a:gd name="T77" fmla="*/ 101 h 142"/>
                <a:gd name="T78" fmla="*/ 38 w 279"/>
                <a:gd name="T79" fmla="*/ 88 h 142"/>
                <a:gd name="T80" fmla="*/ 55 w 279"/>
                <a:gd name="T81" fmla="*/ 95 h 142"/>
                <a:gd name="T82" fmla="*/ 73 w 279"/>
                <a:gd name="T83" fmla="*/ 88 h 142"/>
                <a:gd name="T84" fmla="*/ 95 w 279"/>
                <a:gd name="T85" fmla="*/ 82 h 142"/>
                <a:gd name="T86" fmla="*/ 110 w 279"/>
                <a:gd name="T87" fmla="*/ 80 h 142"/>
                <a:gd name="T88" fmla="*/ 123 w 279"/>
                <a:gd name="T89" fmla="*/ 85 h 142"/>
                <a:gd name="T90" fmla="*/ 130 w 279"/>
                <a:gd name="T91" fmla="*/ 76 h 142"/>
                <a:gd name="T92" fmla="*/ 123 w 279"/>
                <a:gd name="T93" fmla="*/ 62 h 142"/>
                <a:gd name="T94" fmla="*/ 126 w 279"/>
                <a:gd name="T95" fmla="*/ 48 h 142"/>
                <a:gd name="T96" fmla="*/ 141 w 279"/>
                <a:gd name="T97" fmla="*/ 38 h 142"/>
                <a:gd name="T98" fmla="*/ 152 w 279"/>
                <a:gd name="T99" fmla="*/ 29 h 142"/>
                <a:gd name="T100" fmla="*/ 160 w 279"/>
                <a:gd name="T101" fmla="*/ 20 h 142"/>
                <a:gd name="T102" fmla="*/ 183 w 279"/>
                <a:gd name="T103" fmla="*/ 25 h 142"/>
                <a:gd name="T104" fmla="*/ 1 w 279"/>
                <a:gd name="T105" fmla="*/ 114 h 142"/>
                <a:gd name="T106" fmla="*/ 1 w 279"/>
                <a:gd name="T107" fmla="*/ 114 h 142"/>
                <a:gd name="T108" fmla="*/ 2 w 279"/>
                <a:gd name="T109" fmla="*/ 112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79" h="142">
                  <a:moveTo>
                    <a:pt x="187" y="24"/>
                  </a:moveTo>
                  <a:cubicBezTo>
                    <a:pt x="187" y="24"/>
                    <a:pt x="187" y="18"/>
                    <a:pt x="188" y="18"/>
                  </a:cubicBezTo>
                  <a:cubicBezTo>
                    <a:pt x="189" y="18"/>
                    <a:pt x="191" y="15"/>
                    <a:pt x="191" y="15"/>
                  </a:cubicBezTo>
                  <a:cubicBezTo>
                    <a:pt x="194" y="14"/>
                    <a:pt x="194" y="14"/>
                    <a:pt x="194" y="14"/>
                  </a:cubicBezTo>
                  <a:cubicBezTo>
                    <a:pt x="194" y="14"/>
                    <a:pt x="196" y="12"/>
                    <a:pt x="196" y="10"/>
                  </a:cubicBezTo>
                  <a:cubicBezTo>
                    <a:pt x="195" y="9"/>
                    <a:pt x="196" y="4"/>
                    <a:pt x="196" y="4"/>
                  </a:cubicBezTo>
                  <a:cubicBezTo>
                    <a:pt x="196" y="4"/>
                    <a:pt x="195" y="1"/>
                    <a:pt x="196" y="1"/>
                  </a:cubicBezTo>
                  <a:cubicBezTo>
                    <a:pt x="198" y="0"/>
                    <a:pt x="201" y="2"/>
                    <a:pt x="201" y="2"/>
                  </a:cubicBezTo>
                  <a:cubicBezTo>
                    <a:pt x="206" y="3"/>
                    <a:pt x="206" y="3"/>
                    <a:pt x="206" y="3"/>
                  </a:cubicBezTo>
                  <a:cubicBezTo>
                    <a:pt x="206" y="3"/>
                    <a:pt x="208" y="3"/>
                    <a:pt x="209" y="3"/>
                  </a:cubicBezTo>
                  <a:cubicBezTo>
                    <a:pt x="210" y="3"/>
                    <a:pt x="214" y="4"/>
                    <a:pt x="214" y="4"/>
                  </a:cubicBezTo>
                  <a:cubicBezTo>
                    <a:pt x="214" y="4"/>
                    <a:pt x="218" y="5"/>
                    <a:pt x="219" y="5"/>
                  </a:cubicBezTo>
                  <a:cubicBezTo>
                    <a:pt x="220" y="5"/>
                    <a:pt x="224" y="5"/>
                    <a:pt x="224" y="5"/>
                  </a:cubicBezTo>
                  <a:cubicBezTo>
                    <a:pt x="226" y="6"/>
                    <a:pt x="226" y="6"/>
                    <a:pt x="226" y="6"/>
                  </a:cubicBezTo>
                  <a:cubicBezTo>
                    <a:pt x="233" y="9"/>
                    <a:pt x="233" y="9"/>
                    <a:pt x="233" y="9"/>
                  </a:cubicBezTo>
                  <a:cubicBezTo>
                    <a:pt x="237" y="11"/>
                    <a:pt x="237" y="11"/>
                    <a:pt x="237" y="11"/>
                  </a:cubicBezTo>
                  <a:cubicBezTo>
                    <a:pt x="248" y="12"/>
                    <a:pt x="248" y="12"/>
                    <a:pt x="248" y="12"/>
                  </a:cubicBezTo>
                  <a:cubicBezTo>
                    <a:pt x="249" y="8"/>
                    <a:pt x="249" y="8"/>
                    <a:pt x="249" y="8"/>
                  </a:cubicBezTo>
                  <a:cubicBezTo>
                    <a:pt x="249" y="8"/>
                    <a:pt x="253" y="7"/>
                    <a:pt x="253" y="8"/>
                  </a:cubicBezTo>
                  <a:cubicBezTo>
                    <a:pt x="254" y="8"/>
                    <a:pt x="256" y="10"/>
                    <a:pt x="259" y="11"/>
                  </a:cubicBezTo>
                  <a:cubicBezTo>
                    <a:pt x="262" y="11"/>
                    <a:pt x="265" y="10"/>
                    <a:pt x="265" y="10"/>
                  </a:cubicBezTo>
                  <a:cubicBezTo>
                    <a:pt x="267" y="16"/>
                    <a:pt x="267" y="16"/>
                    <a:pt x="267" y="16"/>
                  </a:cubicBezTo>
                  <a:cubicBezTo>
                    <a:pt x="269" y="17"/>
                    <a:pt x="269" y="17"/>
                    <a:pt x="269" y="17"/>
                  </a:cubicBezTo>
                  <a:cubicBezTo>
                    <a:pt x="268" y="17"/>
                    <a:pt x="268" y="17"/>
                    <a:pt x="268" y="17"/>
                  </a:cubicBezTo>
                  <a:cubicBezTo>
                    <a:pt x="268" y="20"/>
                    <a:pt x="268" y="20"/>
                    <a:pt x="268" y="20"/>
                  </a:cubicBezTo>
                  <a:cubicBezTo>
                    <a:pt x="269" y="21"/>
                    <a:pt x="269" y="21"/>
                    <a:pt x="269" y="21"/>
                  </a:cubicBezTo>
                  <a:cubicBezTo>
                    <a:pt x="269" y="21"/>
                    <a:pt x="268" y="23"/>
                    <a:pt x="268" y="23"/>
                  </a:cubicBezTo>
                  <a:cubicBezTo>
                    <a:pt x="268" y="23"/>
                    <a:pt x="268" y="25"/>
                    <a:pt x="268" y="25"/>
                  </a:cubicBezTo>
                  <a:cubicBezTo>
                    <a:pt x="266" y="27"/>
                    <a:pt x="266" y="27"/>
                    <a:pt x="266" y="27"/>
                  </a:cubicBezTo>
                  <a:cubicBezTo>
                    <a:pt x="266" y="29"/>
                    <a:pt x="266" y="29"/>
                    <a:pt x="266" y="29"/>
                  </a:cubicBezTo>
                  <a:cubicBezTo>
                    <a:pt x="266" y="29"/>
                    <a:pt x="266" y="32"/>
                    <a:pt x="266" y="32"/>
                  </a:cubicBezTo>
                  <a:cubicBezTo>
                    <a:pt x="266" y="32"/>
                    <a:pt x="267" y="33"/>
                    <a:pt x="268" y="33"/>
                  </a:cubicBezTo>
                  <a:cubicBezTo>
                    <a:pt x="268" y="33"/>
                    <a:pt x="268" y="34"/>
                    <a:pt x="268" y="34"/>
                  </a:cubicBezTo>
                  <a:cubicBezTo>
                    <a:pt x="268" y="34"/>
                    <a:pt x="269" y="35"/>
                    <a:pt x="270" y="36"/>
                  </a:cubicBezTo>
                  <a:cubicBezTo>
                    <a:pt x="270" y="36"/>
                    <a:pt x="270" y="36"/>
                    <a:pt x="270" y="36"/>
                  </a:cubicBezTo>
                  <a:cubicBezTo>
                    <a:pt x="270" y="36"/>
                    <a:pt x="271" y="38"/>
                    <a:pt x="271" y="39"/>
                  </a:cubicBezTo>
                  <a:cubicBezTo>
                    <a:pt x="272" y="40"/>
                    <a:pt x="272" y="41"/>
                    <a:pt x="272" y="41"/>
                  </a:cubicBezTo>
                  <a:cubicBezTo>
                    <a:pt x="272" y="41"/>
                    <a:pt x="273" y="43"/>
                    <a:pt x="274" y="43"/>
                  </a:cubicBezTo>
                  <a:cubicBezTo>
                    <a:pt x="274" y="43"/>
                    <a:pt x="275" y="43"/>
                    <a:pt x="276" y="43"/>
                  </a:cubicBezTo>
                  <a:cubicBezTo>
                    <a:pt x="276" y="43"/>
                    <a:pt x="277" y="43"/>
                    <a:pt x="277" y="43"/>
                  </a:cubicBezTo>
                  <a:cubicBezTo>
                    <a:pt x="277" y="44"/>
                    <a:pt x="276" y="50"/>
                    <a:pt x="276" y="50"/>
                  </a:cubicBezTo>
                  <a:cubicBezTo>
                    <a:pt x="277" y="56"/>
                    <a:pt x="277" y="56"/>
                    <a:pt x="277" y="56"/>
                  </a:cubicBezTo>
                  <a:cubicBezTo>
                    <a:pt x="277" y="56"/>
                    <a:pt x="276" y="59"/>
                    <a:pt x="276" y="60"/>
                  </a:cubicBezTo>
                  <a:cubicBezTo>
                    <a:pt x="277" y="62"/>
                    <a:pt x="279" y="64"/>
                    <a:pt x="276" y="65"/>
                  </a:cubicBezTo>
                  <a:cubicBezTo>
                    <a:pt x="274" y="65"/>
                    <a:pt x="271" y="67"/>
                    <a:pt x="270" y="65"/>
                  </a:cubicBezTo>
                  <a:cubicBezTo>
                    <a:pt x="270" y="65"/>
                    <a:pt x="269" y="63"/>
                    <a:pt x="269" y="66"/>
                  </a:cubicBezTo>
                  <a:cubicBezTo>
                    <a:pt x="270" y="67"/>
                    <a:pt x="267" y="66"/>
                    <a:pt x="267" y="66"/>
                  </a:cubicBezTo>
                  <a:cubicBezTo>
                    <a:pt x="259" y="63"/>
                    <a:pt x="259" y="63"/>
                    <a:pt x="259" y="63"/>
                  </a:cubicBezTo>
                  <a:cubicBezTo>
                    <a:pt x="257" y="65"/>
                    <a:pt x="257" y="65"/>
                    <a:pt x="257" y="65"/>
                  </a:cubicBezTo>
                  <a:cubicBezTo>
                    <a:pt x="253" y="68"/>
                    <a:pt x="253" y="68"/>
                    <a:pt x="253" y="68"/>
                  </a:cubicBezTo>
                  <a:cubicBezTo>
                    <a:pt x="259" y="70"/>
                    <a:pt x="259" y="70"/>
                    <a:pt x="259" y="70"/>
                  </a:cubicBezTo>
                  <a:cubicBezTo>
                    <a:pt x="261" y="70"/>
                    <a:pt x="261" y="70"/>
                    <a:pt x="261" y="70"/>
                  </a:cubicBezTo>
                  <a:cubicBezTo>
                    <a:pt x="266" y="78"/>
                    <a:pt x="266" y="78"/>
                    <a:pt x="266" y="78"/>
                  </a:cubicBezTo>
                  <a:cubicBezTo>
                    <a:pt x="260" y="82"/>
                    <a:pt x="260" y="82"/>
                    <a:pt x="260" y="82"/>
                  </a:cubicBezTo>
                  <a:cubicBezTo>
                    <a:pt x="260" y="82"/>
                    <a:pt x="257" y="84"/>
                    <a:pt x="256" y="84"/>
                  </a:cubicBezTo>
                  <a:cubicBezTo>
                    <a:pt x="255" y="84"/>
                    <a:pt x="254" y="85"/>
                    <a:pt x="254" y="85"/>
                  </a:cubicBezTo>
                  <a:cubicBezTo>
                    <a:pt x="257" y="91"/>
                    <a:pt x="257" y="91"/>
                    <a:pt x="257" y="91"/>
                  </a:cubicBezTo>
                  <a:cubicBezTo>
                    <a:pt x="257" y="93"/>
                    <a:pt x="257" y="93"/>
                    <a:pt x="257" y="93"/>
                  </a:cubicBezTo>
                  <a:cubicBezTo>
                    <a:pt x="258" y="99"/>
                    <a:pt x="258" y="99"/>
                    <a:pt x="258" y="99"/>
                  </a:cubicBezTo>
                  <a:cubicBezTo>
                    <a:pt x="255" y="104"/>
                    <a:pt x="255" y="104"/>
                    <a:pt x="255" y="104"/>
                  </a:cubicBezTo>
                  <a:cubicBezTo>
                    <a:pt x="252" y="105"/>
                    <a:pt x="252" y="105"/>
                    <a:pt x="252" y="105"/>
                  </a:cubicBezTo>
                  <a:cubicBezTo>
                    <a:pt x="249" y="112"/>
                    <a:pt x="249" y="112"/>
                    <a:pt x="249" y="112"/>
                  </a:cubicBezTo>
                  <a:cubicBezTo>
                    <a:pt x="244" y="115"/>
                    <a:pt x="244" y="115"/>
                    <a:pt x="244" y="115"/>
                  </a:cubicBezTo>
                  <a:cubicBezTo>
                    <a:pt x="243" y="119"/>
                    <a:pt x="243" y="119"/>
                    <a:pt x="243" y="119"/>
                  </a:cubicBezTo>
                  <a:cubicBezTo>
                    <a:pt x="244" y="125"/>
                    <a:pt x="244" y="125"/>
                    <a:pt x="244" y="125"/>
                  </a:cubicBezTo>
                  <a:cubicBezTo>
                    <a:pt x="238" y="121"/>
                    <a:pt x="238" y="121"/>
                    <a:pt x="238" y="121"/>
                  </a:cubicBezTo>
                  <a:cubicBezTo>
                    <a:pt x="233" y="123"/>
                    <a:pt x="233" y="123"/>
                    <a:pt x="233" y="123"/>
                  </a:cubicBezTo>
                  <a:cubicBezTo>
                    <a:pt x="230" y="124"/>
                    <a:pt x="230" y="124"/>
                    <a:pt x="230" y="124"/>
                  </a:cubicBezTo>
                  <a:cubicBezTo>
                    <a:pt x="224" y="128"/>
                    <a:pt x="224" y="128"/>
                    <a:pt x="224" y="128"/>
                  </a:cubicBezTo>
                  <a:cubicBezTo>
                    <a:pt x="219" y="126"/>
                    <a:pt x="219" y="126"/>
                    <a:pt x="219" y="126"/>
                  </a:cubicBezTo>
                  <a:cubicBezTo>
                    <a:pt x="212" y="128"/>
                    <a:pt x="212" y="128"/>
                    <a:pt x="212" y="128"/>
                  </a:cubicBezTo>
                  <a:cubicBezTo>
                    <a:pt x="206" y="128"/>
                    <a:pt x="206" y="128"/>
                    <a:pt x="206" y="128"/>
                  </a:cubicBezTo>
                  <a:cubicBezTo>
                    <a:pt x="203" y="130"/>
                    <a:pt x="203" y="130"/>
                    <a:pt x="203" y="130"/>
                  </a:cubicBezTo>
                  <a:cubicBezTo>
                    <a:pt x="201" y="134"/>
                    <a:pt x="201" y="134"/>
                    <a:pt x="201" y="134"/>
                  </a:cubicBezTo>
                  <a:cubicBezTo>
                    <a:pt x="200" y="136"/>
                    <a:pt x="200" y="136"/>
                    <a:pt x="200" y="136"/>
                  </a:cubicBezTo>
                  <a:cubicBezTo>
                    <a:pt x="196" y="137"/>
                    <a:pt x="196" y="137"/>
                    <a:pt x="196" y="137"/>
                  </a:cubicBezTo>
                  <a:cubicBezTo>
                    <a:pt x="194" y="140"/>
                    <a:pt x="194" y="140"/>
                    <a:pt x="194" y="140"/>
                  </a:cubicBezTo>
                  <a:cubicBezTo>
                    <a:pt x="191" y="142"/>
                    <a:pt x="191" y="142"/>
                    <a:pt x="191" y="142"/>
                  </a:cubicBezTo>
                  <a:cubicBezTo>
                    <a:pt x="189" y="142"/>
                    <a:pt x="189" y="142"/>
                    <a:pt x="189" y="142"/>
                  </a:cubicBezTo>
                  <a:cubicBezTo>
                    <a:pt x="180" y="142"/>
                    <a:pt x="180" y="142"/>
                    <a:pt x="180" y="142"/>
                  </a:cubicBezTo>
                  <a:cubicBezTo>
                    <a:pt x="170" y="141"/>
                    <a:pt x="170" y="141"/>
                    <a:pt x="170" y="141"/>
                  </a:cubicBezTo>
                  <a:cubicBezTo>
                    <a:pt x="161" y="138"/>
                    <a:pt x="161" y="138"/>
                    <a:pt x="161" y="138"/>
                  </a:cubicBezTo>
                  <a:cubicBezTo>
                    <a:pt x="154" y="139"/>
                    <a:pt x="154" y="139"/>
                    <a:pt x="154" y="139"/>
                  </a:cubicBezTo>
                  <a:cubicBezTo>
                    <a:pt x="154" y="139"/>
                    <a:pt x="149" y="138"/>
                    <a:pt x="146" y="138"/>
                  </a:cubicBezTo>
                  <a:cubicBezTo>
                    <a:pt x="142" y="138"/>
                    <a:pt x="134" y="136"/>
                    <a:pt x="134" y="136"/>
                  </a:cubicBezTo>
                  <a:cubicBezTo>
                    <a:pt x="124" y="133"/>
                    <a:pt x="124" y="133"/>
                    <a:pt x="124" y="133"/>
                  </a:cubicBezTo>
                  <a:cubicBezTo>
                    <a:pt x="118" y="133"/>
                    <a:pt x="118" y="133"/>
                    <a:pt x="118" y="133"/>
                  </a:cubicBezTo>
                  <a:cubicBezTo>
                    <a:pt x="109" y="132"/>
                    <a:pt x="109" y="132"/>
                    <a:pt x="109" y="132"/>
                  </a:cubicBezTo>
                  <a:cubicBezTo>
                    <a:pt x="109" y="132"/>
                    <a:pt x="108" y="130"/>
                    <a:pt x="107" y="129"/>
                  </a:cubicBezTo>
                  <a:cubicBezTo>
                    <a:pt x="107" y="128"/>
                    <a:pt x="104" y="126"/>
                    <a:pt x="104" y="126"/>
                  </a:cubicBezTo>
                  <a:cubicBezTo>
                    <a:pt x="104" y="124"/>
                    <a:pt x="104" y="124"/>
                    <a:pt x="104" y="124"/>
                  </a:cubicBezTo>
                  <a:cubicBezTo>
                    <a:pt x="102" y="119"/>
                    <a:pt x="102" y="119"/>
                    <a:pt x="102" y="119"/>
                  </a:cubicBezTo>
                  <a:cubicBezTo>
                    <a:pt x="100" y="115"/>
                    <a:pt x="100" y="115"/>
                    <a:pt x="100" y="115"/>
                  </a:cubicBezTo>
                  <a:cubicBezTo>
                    <a:pt x="102" y="112"/>
                    <a:pt x="102" y="112"/>
                    <a:pt x="102" y="112"/>
                  </a:cubicBezTo>
                  <a:cubicBezTo>
                    <a:pt x="100" y="111"/>
                    <a:pt x="100" y="111"/>
                    <a:pt x="100" y="111"/>
                  </a:cubicBezTo>
                  <a:cubicBezTo>
                    <a:pt x="100" y="111"/>
                    <a:pt x="96" y="112"/>
                    <a:pt x="94" y="112"/>
                  </a:cubicBezTo>
                  <a:cubicBezTo>
                    <a:pt x="93" y="113"/>
                    <a:pt x="87" y="114"/>
                    <a:pt x="87" y="114"/>
                  </a:cubicBezTo>
                  <a:cubicBezTo>
                    <a:pt x="85" y="115"/>
                    <a:pt x="85" y="115"/>
                    <a:pt x="85" y="115"/>
                  </a:cubicBezTo>
                  <a:cubicBezTo>
                    <a:pt x="77" y="115"/>
                    <a:pt x="77" y="115"/>
                    <a:pt x="77" y="115"/>
                  </a:cubicBezTo>
                  <a:cubicBezTo>
                    <a:pt x="69" y="116"/>
                    <a:pt x="69" y="116"/>
                    <a:pt x="69" y="116"/>
                  </a:cubicBezTo>
                  <a:cubicBezTo>
                    <a:pt x="66" y="118"/>
                    <a:pt x="66" y="118"/>
                    <a:pt x="66" y="118"/>
                  </a:cubicBezTo>
                  <a:cubicBezTo>
                    <a:pt x="60" y="121"/>
                    <a:pt x="60" y="121"/>
                    <a:pt x="60" y="121"/>
                  </a:cubicBezTo>
                  <a:cubicBezTo>
                    <a:pt x="60" y="125"/>
                    <a:pt x="60" y="125"/>
                    <a:pt x="60" y="125"/>
                  </a:cubicBezTo>
                  <a:cubicBezTo>
                    <a:pt x="57" y="129"/>
                    <a:pt x="57" y="129"/>
                    <a:pt x="57" y="129"/>
                  </a:cubicBezTo>
                  <a:cubicBezTo>
                    <a:pt x="52" y="129"/>
                    <a:pt x="52" y="129"/>
                    <a:pt x="52" y="129"/>
                  </a:cubicBezTo>
                  <a:cubicBezTo>
                    <a:pt x="47" y="125"/>
                    <a:pt x="47" y="125"/>
                    <a:pt x="47" y="125"/>
                  </a:cubicBezTo>
                  <a:cubicBezTo>
                    <a:pt x="45" y="127"/>
                    <a:pt x="45" y="127"/>
                    <a:pt x="45" y="127"/>
                  </a:cubicBezTo>
                  <a:cubicBezTo>
                    <a:pt x="39" y="126"/>
                    <a:pt x="39" y="126"/>
                    <a:pt x="39" y="126"/>
                  </a:cubicBezTo>
                  <a:cubicBezTo>
                    <a:pt x="38" y="127"/>
                    <a:pt x="38" y="127"/>
                    <a:pt x="38" y="127"/>
                  </a:cubicBezTo>
                  <a:cubicBezTo>
                    <a:pt x="38" y="127"/>
                    <a:pt x="38" y="126"/>
                    <a:pt x="38" y="126"/>
                  </a:cubicBezTo>
                  <a:cubicBezTo>
                    <a:pt x="38" y="125"/>
                    <a:pt x="39" y="122"/>
                    <a:pt x="39" y="122"/>
                  </a:cubicBezTo>
                  <a:cubicBezTo>
                    <a:pt x="39" y="122"/>
                    <a:pt x="39" y="121"/>
                    <a:pt x="39" y="120"/>
                  </a:cubicBezTo>
                  <a:cubicBezTo>
                    <a:pt x="39" y="120"/>
                    <a:pt x="38" y="119"/>
                    <a:pt x="38" y="119"/>
                  </a:cubicBezTo>
                  <a:cubicBezTo>
                    <a:pt x="37" y="118"/>
                    <a:pt x="37" y="118"/>
                    <a:pt x="37" y="118"/>
                  </a:cubicBezTo>
                  <a:cubicBezTo>
                    <a:pt x="37" y="118"/>
                    <a:pt x="36" y="116"/>
                    <a:pt x="36" y="116"/>
                  </a:cubicBezTo>
                  <a:cubicBezTo>
                    <a:pt x="35" y="117"/>
                    <a:pt x="34" y="117"/>
                    <a:pt x="34" y="117"/>
                  </a:cubicBezTo>
                  <a:cubicBezTo>
                    <a:pt x="34" y="117"/>
                    <a:pt x="34" y="119"/>
                    <a:pt x="34" y="119"/>
                  </a:cubicBezTo>
                  <a:cubicBezTo>
                    <a:pt x="33" y="120"/>
                    <a:pt x="32" y="120"/>
                    <a:pt x="32" y="120"/>
                  </a:cubicBezTo>
                  <a:cubicBezTo>
                    <a:pt x="32" y="120"/>
                    <a:pt x="32" y="120"/>
                    <a:pt x="32" y="120"/>
                  </a:cubicBezTo>
                  <a:cubicBezTo>
                    <a:pt x="31" y="120"/>
                    <a:pt x="31" y="120"/>
                    <a:pt x="31" y="120"/>
                  </a:cubicBezTo>
                  <a:cubicBezTo>
                    <a:pt x="30" y="122"/>
                    <a:pt x="30" y="122"/>
                    <a:pt x="30" y="122"/>
                  </a:cubicBezTo>
                  <a:cubicBezTo>
                    <a:pt x="29" y="123"/>
                    <a:pt x="29" y="123"/>
                    <a:pt x="29" y="123"/>
                  </a:cubicBezTo>
                  <a:cubicBezTo>
                    <a:pt x="29" y="123"/>
                    <a:pt x="29" y="123"/>
                    <a:pt x="29" y="123"/>
                  </a:cubicBezTo>
                  <a:cubicBezTo>
                    <a:pt x="29" y="123"/>
                    <a:pt x="29" y="123"/>
                    <a:pt x="29" y="123"/>
                  </a:cubicBezTo>
                  <a:cubicBezTo>
                    <a:pt x="29" y="123"/>
                    <a:pt x="28" y="123"/>
                    <a:pt x="28" y="124"/>
                  </a:cubicBezTo>
                  <a:cubicBezTo>
                    <a:pt x="28" y="124"/>
                    <a:pt x="27" y="124"/>
                    <a:pt x="26" y="124"/>
                  </a:cubicBezTo>
                  <a:cubicBezTo>
                    <a:pt x="26" y="124"/>
                    <a:pt x="24" y="124"/>
                    <a:pt x="24" y="124"/>
                  </a:cubicBezTo>
                  <a:cubicBezTo>
                    <a:pt x="23" y="123"/>
                    <a:pt x="23" y="123"/>
                    <a:pt x="23" y="123"/>
                  </a:cubicBezTo>
                  <a:cubicBezTo>
                    <a:pt x="20" y="122"/>
                    <a:pt x="20" y="122"/>
                    <a:pt x="20" y="122"/>
                  </a:cubicBezTo>
                  <a:cubicBezTo>
                    <a:pt x="20" y="122"/>
                    <a:pt x="20" y="122"/>
                    <a:pt x="20" y="122"/>
                  </a:cubicBezTo>
                  <a:cubicBezTo>
                    <a:pt x="18" y="121"/>
                    <a:pt x="18" y="121"/>
                    <a:pt x="18" y="121"/>
                  </a:cubicBezTo>
                  <a:cubicBezTo>
                    <a:pt x="17" y="120"/>
                    <a:pt x="17" y="120"/>
                    <a:pt x="17" y="120"/>
                  </a:cubicBezTo>
                  <a:cubicBezTo>
                    <a:pt x="17" y="118"/>
                    <a:pt x="17" y="118"/>
                    <a:pt x="17" y="118"/>
                  </a:cubicBezTo>
                  <a:cubicBezTo>
                    <a:pt x="15" y="116"/>
                    <a:pt x="15" y="116"/>
                    <a:pt x="15" y="116"/>
                  </a:cubicBezTo>
                  <a:cubicBezTo>
                    <a:pt x="11" y="115"/>
                    <a:pt x="11" y="115"/>
                    <a:pt x="11" y="115"/>
                  </a:cubicBezTo>
                  <a:cubicBezTo>
                    <a:pt x="8" y="114"/>
                    <a:pt x="8" y="114"/>
                    <a:pt x="8" y="114"/>
                  </a:cubicBezTo>
                  <a:cubicBezTo>
                    <a:pt x="6" y="114"/>
                    <a:pt x="6" y="114"/>
                    <a:pt x="6" y="114"/>
                  </a:cubicBezTo>
                  <a:cubicBezTo>
                    <a:pt x="6" y="114"/>
                    <a:pt x="2" y="114"/>
                    <a:pt x="2" y="114"/>
                  </a:cubicBezTo>
                  <a:cubicBezTo>
                    <a:pt x="2" y="114"/>
                    <a:pt x="1" y="114"/>
                    <a:pt x="1" y="114"/>
                  </a:cubicBezTo>
                  <a:cubicBezTo>
                    <a:pt x="1" y="114"/>
                    <a:pt x="1" y="114"/>
                    <a:pt x="1" y="114"/>
                  </a:cubicBezTo>
                  <a:cubicBezTo>
                    <a:pt x="1" y="114"/>
                    <a:pt x="1" y="114"/>
                    <a:pt x="1" y="114"/>
                  </a:cubicBezTo>
                  <a:cubicBezTo>
                    <a:pt x="1" y="114"/>
                    <a:pt x="1" y="114"/>
                    <a:pt x="1" y="114"/>
                  </a:cubicBezTo>
                  <a:cubicBezTo>
                    <a:pt x="2" y="114"/>
                    <a:pt x="2" y="114"/>
                    <a:pt x="2" y="114"/>
                  </a:cubicBezTo>
                  <a:cubicBezTo>
                    <a:pt x="2" y="114"/>
                    <a:pt x="2" y="113"/>
                    <a:pt x="2" y="113"/>
                  </a:cubicBezTo>
                  <a:cubicBezTo>
                    <a:pt x="2" y="113"/>
                    <a:pt x="2" y="113"/>
                    <a:pt x="2" y="113"/>
                  </a:cubicBezTo>
                  <a:cubicBezTo>
                    <a:pt x="2" y="113"/>
                    <a:pt x="3" y="114"/>
                    <a:pt x="3" y="114"/>
                  </a:cubicBezTo>
                  <a:cubicBezTo>
                    <a:pt x="3" y="114"/>
                    <a:pt x="3" y="114"/>
                    <a:pt x="3" y="114"/>
                  </a:cubicBezTo>
                  <a:cubicBezTo>
                    <a:pt x="3" y="114"/>
                    <a:pt x="3" y="114"/>
                    <a:pt x="3" y="114"/>
                  </a:cubicBezTo>
                  <a:cubicBezTo>
                    <a:pt x="3" y="114"/>
                    <a:pt x="4" y="113"/>
                    <a:pt x="4" y="113"/>
                  </a:cubicBezTo>
                  <a:cubicBezTo>
                    <a:pt x="4" y="113"/>
                    <a:pt x="4" y="113"/>
                    <a:pt x="4" y="113"/>
                  </a:cubicBezTo>
                  <a:cubicBezTo>
                    <a:pt x="4" y="113"/>
                    <a:pt x="4" y="113"/>
                    <a:pt x="4" y="113"/>
                  </a:cubicBezTo>
                  <a:cubicBezTo>
                    <a:pt x="4" y="113"/>
                    <a:pt x="4" y="113"/>
                    <a:pt x="4" y="113"/>
                  </a:cubicBezTo>
                  <a:cubicBezTo>
                    <a:pt x="4" y="113"/>
                    <a:pt x="4" y="113"/>
                    <a:pt x="4" y="113"/>
                  </a:cubicBezTo>
                  <a:cubicBezTo>
                    <a:pt x="4" y="113"/>
                    <a:pt x="4" y="113"/>
                    <a:pt x="4" y="113"/>
                  </a:cubicBezTo>
                  <a:cubicBezTo>
                    <a:pt x="4" y="113"/>
                    <a:pt x="4" y="113"/>
                    <a:pt x="5" y="113"/>
                  </a:cubicBezTo>
                  <a:cubicBezTo>
                    <a:pt x="5" y="113"/>
                    <a:pt x="5" y="113"/>
                    <a:pt x="5" y="112"/>
                  </a:cubicBezTo>
                  <a:cubicBezTo>
                    <a:pt x="5" y="112"/>
                    <a:pt x="5" y="112"/>
                    <a:pt x="5" y="112"/>
                  </a:cubicBezTo>
                  <a:cubicBezTo>
                    <a:pt x="5" y="112"/>
                    <a:pt x="5" y="112"/>
                    <a:pt x="4" y="112"/>
                  </a:cubicBezTo>
                  <a:cubicBezTo>
                    <a:pt x="4" y="112"/>
                    <a:pt x="4" y="112"/>
                    <a:pt x="4" y="112"/>
                  </a:cubicBezTo>
                  <a:cubicBezTo>
                    <a:pt x="4" y="112"/>
                    <a:pt x="4" y="112"/>
                    <a:pt x="4" y="111"/>
                  </a:cubicBezTo>
                  <a:cubicBezTo>
                    <a:pt x="4" y="111"/>
                    <a:pt x="5" y="111"/>
                    <a:pt x="5" y="111"/>
                  </a:cubicBezTo>
                  <a:cubicBezTo>
                    <a:pt x="5" y="111"/>
                    <a:pt x="5" y="111"/>
                    <a:pt x="4" y="111"/>
                  </a:cubicBezTo>
                  <a:cubicBezTo>
                    <a:pt x="4" y="111"/>
                    <a:pt x="4" y="111"/>
                    <a:pt x="4" y="111"/>
                  </a:cubicBezTo>
                  <a:cubicBezTo>
                    <a:pt x="4" y="110"/>
                    <a:pt x="4" y="111"/>
                    <a:pt x="4" y="111"/>
                  </a:cubicBezTo>
                  <a:cubicBezTo>
                    <a:pt x="4" y="110"/>
                    <a:pt x="4" y="110"/>
                    <a:pt x="4" y="110"/>
                  </a:cubicBezTo>
                  <a:cubicBezTo>
                    <a:pt x="4" y="110"/>
                    <a:pt x="4" y="110"/>
                    <a:pt x="4" y="110"/>
                  </a:cubicBezTo>
                  <a:cubicBezTo>
                    <a:pt x="4" y="110"/>
                    <a:pt x="4" y="110"/>
                    <a:pt x="4" y="110"/>
                  </a:cubicBezTo>
                  <a:cubicBezTo>
                    <a:pt x="4" y="110"/>
                    <a:pt x="4" y="110"/>
                    <a:pt x="4" y="110"/>
                  </a:cubicBezTo>
                  <a:cubicBezTo>
                    <a:pt x="4" y="110"/>
                    <a:pt x="4" y="110"/>
                    <a:pt x="4" y="110"/>
                  </a:cubicBezTo>
                  <a:cubicBezTo>
                    <a:pt x="3" y="110"/>
                    <a:pt x="3" y="110"/>
                    <a:pt x="3" y="110"/>
                  </a:cubicBezTo>
                  <a:cubicBezTo>
                    <a:pt x="3" y="110"/>
                    <a:pt x="3" y="110"/>
                    <a:pt x="3" y="110"/>
                  </a:cubicBezTo>
                  <a:cubicBezTo>
                    <a:pt x="3" y="109"/>
                    <a:pt x="3" y="109"/>
                    <a:pt x="3" y="109"/>
                  </a:cubicBezTo>
                  <a:cubicBezTo>
                    <a:pt x="3" y="109"/>
                    <a:pt x="3" y="109"/>
                    <a:pt x="3" y="109"/>
                  </a:cubicBezTo>
                  <a:cubicBezTo>
                    <a:pt x="3" y="109"/>
                    <a:pt x="3" y="109"/>
                    <a:pt x="3" y="109"/>
                  </a:cubicBezTo>
                  <a:cubicBezTo>
                    <a:pt x="3" y="109"/>
                    <a:pt x="3" y="108"/>
                    <a:pt x="3" y="108"/>
                  </a:cubicBezTo>
                  <a:cubicBezTo>
                    <a:pt x="3" y="108"/>
                    <a:pt x="3" y="108"/>
                    <a:pt x="3" y="108"/>
                  </a:cubicBezTo>
                  <a:cubicBezTo>
                    <a:pt x="3" y="108"/>
                    <a:pt x="3" y="108"/>
                    <a:pt x="3" y="108"/>
                  </a:cubicBezTo>
                  <a:cubicBezTo>
                    <a:pt x="3" y="108"/>
                    <a:pt x="3" y="108"/>
                    <a:pt x="3" y="108"/>
                  </a:cubicBezTo>
                  <a:cubicBezTo>
                    <a:pt x="3" y="108"/>
                    <a:pt x="3" y="108"/>
                    <a:pt x="3" y="108"/>
                  </a:cubicBezTo>
                  <a:cubicBezTo>
                    <a:pt x="3" y="108"/>
                    <a:pt x="3" y="108"/>
                    <a:pt x="3" y="108"/>
                  </a:cubicBezTo>
                  <a:cubicBezTo>
                    <a:pt x="3" y="107"/>
                    <a:pt x="3" y="108"/>
                    <a:pt x="3" y="107"/>
                  </a:cubicBezTo>
                  <a:cubicBezTo>
                    <a:pt x="3" y="107"/>
                    <a:pt x="3" y="107"/>
                    <a:pt x="3" y="107"/>
                  </a:cubicBezTo>
                  <a:cubicBezTo>
                    <a:pt x="3" y="107"/>
                    <a:pt x="3" y="107"/>
                    <a:pt x="3" y="107"/>
                  </a:cubicBezTo>
                  <a:cubicBezTo>
                    <a:pt x="3" y="107"/>
                    <a:pt x="2" y="107"/>
                    <a:pt x="2" y="106"/>
                  </a:cubicBezTo>
                  <a:cubicBezTo>
                    <a:pt x="2" y="106"/>
                    <a:pt x="2" y="106"/>
                    <a:pt x="2" y="106"/>
                  </a:cubicBezTo>
                  <a:cubicBezTo>
                    <a:pt x="2" y="106"/>
                    <a:pt x="2" y="106"/>
                    <a:pt x="2" y="106"/>
                  </a:cubicBezTo>
                  <a:cubicBezTo>
                    <a:pt x="2" y="106"/>
                    <a:pt x="2" y="106"/>
                    <a:pt x="2" y="106"/>
                  </a:cubicBezTo>
                  <a:cubicBezTo>
                    <a:pt x="2" y="107"/>
                    <a:pt x="2" y="107"/>
                    <a:pt x="2" y="107"/>
                  </a:cubicBezTo>
                  <a:cubicBezTo>
                    <a:pt x="2" y="108"/>
                    <a:pt x="2" y="108"/>
                    <a:pt x="2" y="108"/>
                  </a:cubicBezTo>
                  <a:cubicBezTo>
                    <a:pt x="1" y="108"/>
                    <a:pt x="1" y="108"/>
                    <a:pt x="1" y="108"/>
                  </a:cubicBezTo>
                  <a:cubicBezTo>
                    <a:pt x="1" y="107"/>
                    <a:pt x="1" y="107"/>
                    <a:pt x="1" y="107"/>
                  </a:cubicBezTo>
                  <a:cubicBezTo>
                    <a:pt x="2" y="104"/>
                    <a:pt x="2" y="104"/>
                    <a:pt x="2" y="104"/>
                  </a:cubicBezTo>
                  <a:cubicBezTo>
                    <a:pt x="4" y="102"/>
                    <a:pt x="4" y="102"/>
                    <a:pt x="4" y="102"/>
                  </a:cubicBezTo>
                  <a:cubicBezTo>
                    <a:pt x="4" y="102"/>
                    <a:pt x="4" y="100"/>
                    <a:pt x="5" y="100"/>
                  </a:cubicBezTo>
                  <a:cubicBezTo>
                    <a:pt x="5" y="99"/>
                    <a:pt x="5" y="98"/>
                    <a:pt x="5" y="98"/>
                  </a:cubicBezTo>
                  <a:cubicBezTo>
                    <a:pt x="7" y="97"/>
                    <a:pt x="7" y="97"/>
                    <a:pt x="7" y="97"/>
                  </a:cubicBezTo>
                  <a:cubicBezTo>
                    <a:pt x="7" y="97"/>
                    <a:pt x="8" y="96"/>
                    <a:pt x="8" y="96"/>
                  </a:cubicBezTo>
                  <a:cubicBezTo>
                    <a:pt x="8" y="95"/>
                    <a:pt x="7" y="94"/>
                    <a:pt x="7" y="94"/>
                  </a:cubicBezTo>
                  <a:cubicBezTo>
                    <a:pt x="7" y="93"/>
                    <a:pt x="8" y="92"/>
                    <a:pt x="8" y="92"/>
                  </a:cubicBezTo>
                  <a:cubicBezTo>
                    <a:pt x="7" y="92"/>
                    <a:pt x="7"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0"/>
                  </a:cubicBezTo>
                  <a:cubicBezTo>
                    <a:pt x="6" y="90"/>
                    <a:pt x="6" y="90"/>
                    <a:pt x="6" y="90"/>
                  </a:cubicBezTo>
                  <a:cubicBezTo>
                    <a:pt x="6" y="90"/>
                    <a:pt x="6" y="90"/>
                    <a:pt x="6" y="90"/>
                  </a:cubicBezTo>
                  <a:cubicBezTo>
                    <a:pt x="6" y="90"/>
                    <a:pt x="6" y="90"/>
                    <a:pt x="6" y="90"/>
                  </a:cubicBezTo>
                  <a:cubicBezTo>
                    <a:pt x="6" y="90"/>
                    <a:pt x="6" y="90"/>
                    <a:pt x="6" y="90"/>
                  </a:cubicBezTo>
                  <a:cubicBezTo>
                    <a:pt x="6" y="90"/>
                    <a:pt x="6" y="90"/>
                    <a:pt x="6" y="90"/>
                  </a:cubicBezTo>
                  <a:cubicBezTo>
                    <a:pt x="6" y="90"/>
                    <a:pt x="6" y="90"/>
                    <a:pt x="6" y="90"/>
                  </a:cubicBezTo>
                  <a:cubicBezTo>
                    <a:pt x="6" y="90"/>
                    <a:pt x="6" y="90"/>
                    <a:pt x="6" y="90"/>
                  </a:cubicBezTo>
                  <a:cubicBezTo>
                    <a:pt x="8" y="88"/>
                    <a:pt x="10" y="86"/>
                    <a:pt x="10" y="86"/>
                  </a:cubicBezTo>
                  <a:cubicBezTo>
                    <a:pt x="10" y="86"/>
                    <a:pt x="12" y="85"/>
                    <a:pt x="14" y="86"/>
                  </a:cubicBezTo>
                  <a:cubicBezTo>
                    <a:pt x="15" y="87"/>
                    <a:pt x="17" y="89"/>
                    <a:pt x="18" y="90"/>
                  </a:cubicBezTo>
                  <a:cubicBezTo>
                    <a:pt x="18" y="90"/>
                    <a:pt x="19" y="91"/>
                    <a:pt x="20" y="91"/>
                  </a:cubicBezTo>
                  <a:cubicBezTo>
                    <a:pt x="21" y="91"/>
                    <a:pt x="22" y="92"/>
                    <a:pt x="22" y="92"/>
                  </a:cubicBezTo>
                  <a:cubicBezTo>
                    <a:pt x="22" y="93"/>
                    <a:pt x="23" y="92"/>
                    <a:pt x="23" y="94"/>
                  </a:cubicBezTo>
                  <a:cubicBezTo>
                    <a:pt x="22" y="96"/>
                    <a:pt x="22" y="98"/>
                    <a:pt x="23" y="98"/>
                  </a:cubicBezTo>
                  <a:cubicBezTo>
                    <a:pt x="25" y="97"/>
                    <a:pt x="26" y="96"/>
                    <a:pt x="26" y="97"/>
                  </a:cubicBezTo>
                  <a:cubicBezTo>
                    <a:pt x="26" y="98"/>
                    <a:pt x="27" y="97"/>
                    <a:pt x="26" y="99"/>
                  </a:cubicBezTo>
                  <a:cubicBezTo>
                    <a:pt x="26" y="101"/>
                    <a:pt x="25" y="102"/>
                    <a:pt x="26" y="102"/>
                  </a:cubicBezTo>
                  <a:cubicBezTo>
                    <a:pt x="28" y="103"/>
                    <a:pt x="30" y="104"/>
                    <a:pt x="31" y="103"/>
                  </a:cubicBezTo>
                  <a:cubicBezTo>
                    <a:pt x="32" y="101"/>
                    <a:pt x="31" y="103"/>
                    <a:pt x="32" y="101"/>
                  </a:cubicBezTo>
                  <a:cubicBezTo>
                    <a:pt x="33" y="98"/>
                    <a:pt x="33" y="99"/>
                    <a:pt x="34" y="98"/>
                  </a:cubicBezTo>
                  <a:cubicBezTo>
                    <a:pt x="34" y="96"/>
                    <a:pt x="34" y="97"/>
                    <a:pt x="35" y="95"/>
                  </a:cubicBezTo>
                  <a:cubicBezTo>
                    <a:pt x="35" y="93"/>
                    <a:pt x="36" y="94"/>
                    <a:pt x="35" y="93"/>
                  </a:cubicBezTo>
                  <a:cubicBezTo>
                    <a:pt x="35" y="93"/>
                    <a:pt x="35" y="92"/>
                    <a:pt x="34" y="91"/>
                  </a:cubicBezTo>
                  <a:cubicBezTo>
                    <a:pt x="34" y="89"/>
                    <a:pt x="32" y="90"/>
                    <a:pt x="35" y="89"/>
                  </a:cubicBezTo>
                  <a:cubicBezTo>
                    <a:pt x="37" y="88"/>
                    <a:pt x="38" y="88"/>
                    <a:pt x="38" y="88"/>
                  </a:cubicBezTo>
                  <a:cubicBezTo>
                    <a:pt x="38" y="87"/>
                    <a:pt x="41" y="87"/>
                    <a:pt x="41" y="87"/>
                  </a:cubicBezTo>
                  <a:cubicBezTo>
                    <a:pt x="41" y="87"/>
                    <a:pt x="44" y="87"/>
                    <a:pt x="44" y="87"/>
                  </a:cubicBezTo>
                  <a:cubicBezTo>
                    <a:pt x="45" y="87"/>
                    <a:pt x="49" y="87"/>
                    <a:pt x="49" y="88"/>
                  </a:cubicBezTo>
                  <a:cubicBezTo>
                    <a:pt x="49" y="89"/>
                    <a:pt x="51" y="89"/>
                    <a:pt x="51" y="89"/>
                  </a:cubicBezTo>
                  <a:cubicBezTo>
                    <a:pt x="51" y="89"/>
                    <a:pt x="53" y="89"/>
                    <a:pt x="54" y="91"/>
                  </a:cubicBezTo>
                  <a:cubicBezTo>
                    <a:pt x="54" y="94"/>
                    <a:pt x="54" y="96"/>
                    <a:pt x="55" y="95"/>
                  </a:cubicBezTo>
                  <a:cubicBezTo>
                    <a:pt x="56" y="95"/>
                    <a:pt x="58" y="97"/>
                    <a:pt x="58" y="96"/>
                  </a:cubicBezTo>
                  <a:cubicBezTo>
                    <a:pt x="59" y="95"/>
                    <a:pt x="60" y="94"/>
                    <a:pt x="61" y="94"/>
                  </a:cubicBezTo>
                  <a:cubicBezTo>
                    <a:pt x="62" y="94"/>
                    <a:pt x="60" y="93"/>
                    <a:pt x="63" y="93"/>
                  </a:cubicBezTo>
                  <a:cubicBezTo>
                    <a:pt x="67" y="94"/>
                    <a:pt x="66" y="95"/>
                    <a:pt x="68" y="93"/>
                  </a:cubicBezTo>
                  <a:cubicBezTo>
                    <a:pt x="69" y="91"/>
                    <a:pt x="69" y="91"/>
                    <a:pt x="71" y="90"/>
                  </a:cubicBezTo>
                  <a:cubicBezTo>
                    <a:pt x="72" y="89"/>
                    <a:pt x="72" y="89"/>
                    <a:pt x="73" y="88"/>
                  </a:cubicBezTo>
                  <a:cubicBezTo>
                    <a:pt x="73" y="88"/>
                    <a:pt x="77" y="88"/>
                    <a:pt x="77" y="88"/>
                  </a:cubicBezTo>
                  <a:cubicBezTo>
                    <a:pt x="78" y="87"/>
                    <a:pt x="79" y="85"/>
                    <a:pt x="80" y="85"/>
                  </a:cubicBezTo>
                  <a:cubicBezTo>
                    <a:pt x="80" y="85"/>
                    <a:pt x="84" y="85"/>
                    <a:pt x="85" y="85"/>
                  </a:cubicBezTo>
                  <a:cubicBezTo>
                    <a:pt x="86" y="85"/>
                    <a:pt x="88" y="85"/>
                    <a:pt x="89" y="84"/>
                  </a:cubicBezTo>
                  <a:cubicBezTo>
                    <a:pt x="89" y="83"/>
                    <a:pt x="89" y="83"/>
                    <a:pt x="90" y="82"/>
                  </a:cubicBezTo>
                  <a:cubicBezTo>
                    <a:pt x="92" y="82"/>
                    <a:pt x="93" y="82"/>
                    <a:pt x="95" y="82"/>
                  </a:cubicBezTo>
                  <a:cubicBezTo>
                    <a:pt x="97" y="82"/>
                    <a:pt x="97" y="82"/>
                    <a:pt x="98" y="82"/>
                  </a:cubicBezTo>
                  <a:cubicBezTo>
                    <a:pt x="99" y="82"/>
                    <a:pt x="100" y="84"/>
                    <a:pt x="100" y="81"/>
                  </a:cubicBezTo>
                  <a:cubicBezTo>
                    <a:pt x="99" y="78"/>
                    <a:pt x="98" y="78"/>
                    <a:pt x="99" y="77"/>
                  </a:cubicBezTo>
                  <a:cubicBezTo>
                    <a:pt x="101" y="77"/>
                    <a:pt x="103" y="77"/>
                    <a:pt x="103" y="77"/>
                  </a:cubicBezTo>
                  <a:cubicBezTo>
                    <a:pt x="104" y="77"/>
                    <a:pt x="108" y="78"/>
                    <a:pt x="109" y="78"/>
                  </a:cubicBezTo>
                  <a:cubicBezTo>
                    <a:pt x="109" y="78"/>
                    <a:pt x="110" y="80"/>
                    <a:pt x="110" y="80"/>
                  </a:cubicBezTo>
                  <a:cubicBezTo>
                    <a:pt x="111" y="80"/>
                    <a:pt x="112" y="81"/>
                    <a:pt x="113" y="80"/>
                  </a:cubicBezTo>
                  <a:cubicBezTo>
                    <a:pt x="113" y="80"/>
                    <a:pt x="114" y="78"/>
                    <a:pt x="115" y="78"/>
                  </a:cubicBezTo>
                  <a:cubicBezTo>
                    <a:pt x="116" y="78"/>
                    <a:pt x="119" y="78"/>
                    <a:pt x="119" y="78"/>
                  </a:cubicBezTo>
                  <a:cubicBezTo>
                    <a:pt x="119" y="78"/>
                    <a:pt x="123" y="79"/>
                    <a:pt x="123" y="79"/>
                  </a:cubicBezTo>
                  <a:cubicBezTo>
                    <a:pt x="123" y="79"/>
                    <a:pt x="122" y="81"/>
                    <a:pt x="122" y="82"/>
                  </a:cubicBezTo>
                  <a:cubicBezTo>
                    <a:pt x="122" y="83"/>
                    <a:pt x="122" y="84"/>
                    <a:pt x="123" y="85"/>
                  </a:cubicBezTo>
                  <a:cubicBezTo>
                    <a:pt x="123" y="85"/>
                    <a:pt x="125" y="87"/>
                    <a:pt x="125" y="87"/>
                  </a:cubicBezTo>
                  <a:cubicBezTo>
                    <a:pt x="125" y="87"/>
                    <a:pt x="130" y="89"/>
                    <a:pt x="130" y="89"/>
                  </a:cubicBezTo>
                  <a:cubicBezTo>
                    <a:pt x="130" y="89"/>
                    <a:pt x="131" y="90"/>
                    <a:pt x="131" y="86"/>
                  </a:cubicBezTo>
                  <a:cubicBezTo>
                    <a:pt x="131" y="82"/>
                    <a:pt x="131" y="81"/>
                    <a:pt x="131" y="81"/>
                  </a:cubicBezTo>
                  <a:cubicBezTo>
                    <a:pt x="131" y="77"/>
                    <a:pt x="131" y="77"/>
                    <a:pt x="131" y="77"/>
                  </a:cubicBezTo>
                  <a:cubicBezTo>
                    <a:pt x="131" y="77"/>
                    <a:pt x="131" y="76"/>
                    <a:pt x="130" y="76"/>
                  </a:cubicBezTo>
                  <a:cubicBezTo>
                    <a:pt x="130" y="76"/>
                    <a:pt x="129" y="76"/>
                    <a:pt x="129" y="76"/>
                  </a:cubicBezTo>
                  <a:cubicBezTo>
                    <a:pt x="129" y="76"/>
                    <a:pt x="125" y="75"/>
                    <a:pt x="124" y="75"/>
                  </a:cubicBezTo>
                  <a:cubicBezTo>
                    <a:pt x="123" y="75"/>
                    <a:pt x="124" y="73"/>
                    <a:pt x="124" y="72"/>
                  </a:cubicBezTo>
                  <a:cubicBezTo>
                    <a:pt x="124" y="72"/>
                    <a:pt x="126" y="70"/>
                    <a:pt x="126" y="70"/>
                  </a:cubicBezTo>
                  <a:cubicBezTo>
                    <a:pt x="126" y="67"/>
                    <a:pt x="126" y="67"/>
                    <a:pt x="126" y="67"/>
                  </a:cubicBezTo>
                  <a:cubicBezTo>
                    <a:pt x="123" y="62"/>
                    <a:pt x="123" y="62"/>
                    <a:pt x="123" y="62"/>
                  </a:cubicBezTo>
                  <a:cubicBezTo>
                    <a:pt x="120" y="59"/>
                    <a:pt x="120" y="59"/>
                    <a:pt x="120" y="59"/>
                  </a:cubicBezTo>
                  <a:cubicBezTo>
                    <a:pt x="118" y="54"/>
                    <a:pt x="118" y="54"/>
                    <a:pt x="118" y="54"/>
                  </a:cubicBezTo>
                  <a:cubicBezTo>
                    <a:pt x="118" y="54"/>
                    <a:pt x="118" y="54"/>
                    <a:pt x="118" y="54"/>
                  </a:cubicBezTo>
                  <a:cubicBezTo>
                    <a:pt x="118" y="54"/>
                    <a:pt x="118" y="54"/>
                    <a:pt x="118" y="54"/>
                  </a:cubicBezTo>
                  <a:cubicBezTo>
                    <a:pt x="121" y="52"/>
                    <a:pt x="121" y="52"/>
                    <a:pt x="121" y="52"/>
                  </a:cubicBezTo>
                  <a:cubicBezTo>
                    <a:pt x="123" y="50"/>
                    <a:pt x="126" y="48"/>
                    <a:pt x="126" y="48"/>
                  </a:cubicBezTo>
                  <a:cubicBezTo>
                    <a:pt x="126" y="48"/>
                    <a:pt x="126" y="48"/>
                    <a:pt x="127" y="48"/>
                  </a:cubicBezTo>
                  <a:cubicBezTo>
                    <a:pt x="129" y="46"/>
                    <a:pt x="129" y="46"/>
                    <a:pt x="129" y="46"/>
                  </a:cubicBezTo>
                  <a:cubicBezTo>
                    <a:pt x="129" y="46"/>
                    <a:pt x="134" y="44"/>
                    <a:pt x="134" y="44"/>
                  </a:cubicBezTo>
                  <a:cubicBezTo>
                    <a:pt x="134" y="44"/>
                    <a:pt x="135" y="43"/>
                    <a:pt x="135" y="43"/>
                  </a:cubicBezTo>
                  <a:cubicBezTo>
                    <a:pt x="136" y="43"/>
                    <a:pt x="136" y="43"/>
                    <a:pt x="136" y="43"/>
                  </a:cubicBezTo>
                  <a:cubicBezTo>
                    <a:pt x="141" y="38"/>
                    <a:pt x="141" y="38"/>
                    <a:pt x="141" y="38"/>
                  </a:cubicBezTo>
                  <a:cubicBezTo>
                    <a:pt x="141" y="33"/>
                    <a:pt x="141" y="33"/>
                    <a:pt x="141" y="33"/>
                  </a:cubicBezTo>
                  <a:cubicBezTo>
                    <a:pt x="142" y="31"/>
                    <a:pt x="142" y="31"/>
                    <a:pt x="142" y="31"/>
                  </a:cubicBezTo>
                  <a:cubicBezTo>
                    <a:pt x="142" y="30"/>
                    <a:pt x="142" y="28"/>
                    <a:pt x="142" y="28"/>
                  </a:cubicBezTo>
                  <a:cubicBezTo>
                    <a:pt x="148" y="28"/>
                    <a:pt x="148" y="28"/>
                    <a:pt x="148" y="28"/>
                  </a:cubicBezTo>
                  <a:cubicBezTo>
                    <a:pt x="148" y="28"/>
                    <a:pt x="149" y="29"/>
                    <a:pt x="150" y="30"/>
                  </a:cubicBezTo>
                  <a:cubicBezTo>
                    <a:pt x="151" y="30"/>
                    <a:pt x="152" y="29"/>
                    <a:pt x="152" y="29"/>
                  </a:cubicBezTo>
                  <a:cubicBezTo>
                    <a:pt x="153" y="29"/>
                    <a:pt x="154" y="27"/>
                    <a:pt x="154" y="27"/>
                  </a:cubicBezTo>
                  <a:cubicBezTo>
                    <a:pt x="154" y="24"/>
                    <a:pt x="154" y="24"/>
                    <a:pt x="154" y="24"/>
                  </a:cubicBezTo>
                  <a:cubicBezTo>
                    <a:pt x="153" y="19"/>
                    <a:pt x="153" y="19"/>
                    <a:pt x="153" y="19"/>
                  </a:cubicBezTo>
                  <a:cubicBezTo>
                    <a:pt x="153" y="16"/>
                    <a:pt x="153" y="16"/>
                    <a:pt x="153" y="16"/>
                  </a:cubicBezTo>
                  <a:cubicBezTo>
                    <a:pt x="153" y="16"/>
                    <a:pt x="153" y="16"/>
                    <a:pt x="153" y="16"/>
                  </a:cubicBezTo>
                  <a:cubicBezTo>
                    <a:pt x="154" y="16"/>
                    <a:pt x="158" y="19"/>
                    <a:pt x="160" y="20"/>
                  </a:cubicBezTo>
                  <a:cubicBezTo>
                    <a:pt x="161" y="21"/>
                    <a:pt x="164" y="24"/>
                    <a:pt x="164" y="24"/>
                  </a:cubicBezTo>
                  <a:cubicBezTo>
                    <a:pt x="164" y="24"/>
                    <a:pt x="169" y="25"/>
                    <a:pt x="170" y="25"/>
                  </a:cubicBezTo>
                  <a:cubicBezTo>
                    <a:pt x="170" y="25"/>
                    <a:pt x="175" y="26"/>
                    <a:pt x="175" y="26"/>
                  </a:cubicBezTo>
                  <a:cubicBezTo>
                    <a:pt x="176" y="24"/>
                    <a:pt x="176" y="24"/>
                    <a:pt x="176" y="24"/>
                  </a:cubicBezTo>
                  <a:cubicBezTo>
                    <a:pt x="179" y="22"/>
                    <a:pt x="179" y="22"/>
                    <a:pt x="179" y="22"/>
                  </a:cubicBezTo>
                  <a:cubicBezTo>
                    <a:pt x="183" y="25"/>
                    <a:pt x="183" y="25"/>
                    <a:pt x="183" y="25"/>
                  </a:cubicBezTo>
                  <a:cubicBezTo>
                    <a:pt x="187" y="24"/>
                    <a:pt x="187" y="24"/>
                    <a:pt x="187" y="24"/>
                  </a:cubicBezTo>
                  <a:close/>
                  <a:moveTo>
                    <a:pt x="5" y="91"/>
                  </a:moveTo>
                  <a:cubicBezTo>
                    <a:pt x="5" y="91"/>
                    <a:pt x="5" y="91"/>
                    <a:pt x="5" y="91"/>
                  </a:cubicBezTo>
                  <a:cubicBezTo>
                    <a:pt x="5" y="91"/>
                    <a:pt x="5" y="91"/>
                    <a:pt x="5" y="91"/>
                  </a:cubicBezTo>
                  <a:cubicBezTo>
                    <a:pt x="5" y="91"/>
                    <a:pt x="5" y="91"/>
                    <a:pt x="5" y="91"/>
                  </a:cubicBezTo>
                  <a:close/>
                  <a:moveTo>
                    <a:pt x="1" y="114"/>
                  </a:moveTo>
                  <a:cubicBezTo>
                    <a:pt x="1" y="114"/>
                    <a:pt x="1" y="114"/>
                    <a:pt x="1" y="114"/>
                  </a:cubicBezTo>
                  <a:cubicBezTo>
                    <a:pt x="1" y="114"/>
                    <a:pt x="1" y="114"/>
                    <a:pt x="1" y="114"/>
                  </a:cubicBezTo>
                  <a:cubicBezTo>
                    <a:pt x="1" y="114"/>
                    <a:pt x="1" y="114"/>
                    <a:pt x="1" y="114"/>
                  </a:cubicBezTo>
                  <a:cubicBezTo>
                    <a:pt x="1" y="114"/>
                    <a:pt x="1" y="114"/>
                    <a:pt x="1" y="114"/>
                  </a:cubicBezTo>
                  <a:close/>
                  <a:moveTo>
                    <a:pt x="1" y="114"/>
                  </a:moveTo>
                  <a:cubicBezTo>
                    <a:pt x="1" y="114"/>
                    <a:pt x="1" y="114"/>
                    <a:pt x="1" y="114"/>
                  </a:cubicBezTo>
                  <a:cubicBezTo>
                    <a:pt x="1" y="114"/>
                    <a:pt x="1" y="113"/>
                    <a:pt x="1" y="113"/>
                  </a:cubicBezTo>
                  <a:cubicBezTo>
                    <a:pt x="1" y="113"/>
                    <a:pt x="1" y="113"/>
                    <a:pt x="1" y="113"/>
                  </a:cubicBezTo>
                  <a:cubicBezTo>
                    <a:pt x="1" y="113"/>
                    <a:pt x="2" y="113"/>
                    <a:pt x="2" y="112"/>
                  </a:cubicBezTo>
                  <a:cubicBezTo>
                    <a:pt x="2" y="112"/>
                    <a:pt x="2" y="112"/>
                    <a:pt x="2" y="112"/>
                  </a:cubicBezTo>
                  <a:cubicBezTo>
                    <a:pt x="2" y="112"/>
                    <a:pt x="2" y="112"/>
                    <a:pt x="2" y="112"/>
                  </a:cubicBezTo>
                  <a:cubicBezTo>
                    <a:pt x="2" y="112"/>
                    <a:pt x="2" y="112"/>
                    <a:pt x="2" y="112"/>
                  </a:cubicBezTo>
                  <a:cubicBezTo>
                    <a:pt x="1" y="112"/>
                    <a:pt x="1" y="112"/>
                    <a:pt x="1" y="112"/>
                  </a:cubicBezTo>
                  <a:cubicBezTo>
                    <a:pt x="0" y="114"/>
                    <a:pt x="0" y="114"/>
                    <a:pt x="0" y="114"/>
                  </a:cubicBezTo>
                  <a:lnTo>
                    <a:pt x="1" y="114"/>
                  </a:lnTo>
                  <a:close/>
                </a:path>
              </a:pathLst>
            </a:custGeom>
            <a:grpFill/>
            <a:ln w="38100" cap="rnd" cmpd="sng">
              <a:solidFill>
                <a:schemeClr val="bg1"/>
              </a:solidFill>
              <a:prstDash val="solid"/>
              <a:round/>
            </a:ln>
          </p:spPr>
          <p:txBody>
            <a:bodyPr vert="horz" wrap="square" lIns="91440" tIns="45720" rIns="91440" bIns="45720" numCol="1" anchor="t" anchorCtr="0" compatLnSpc="1"/>
            <a:lstStyle/>
            <a:p>
              <a:endParaRPr lang="en-US" dirty="0">
                <a:latin typeface="Calibri Light" panose="020F0302020204030204"/>
              </a:endParaRPr>
            </a:p>
          </p:txBody>
        </p:sp>
        <p:sp>
          <p:nvSpPr>
            <p:cNvPr id="128" name="Freeform 11"/>
            <p:cNvSpPr>
              <a:spLocks noEditPoints="1"/>
            </p:cNvSpPr>
            <p:nvPr/>
          </p:nvSpPr>
          <p:spPr bwMode="auto">
            <a:xfrm>
              <a:off x="3808896" y="2714111"/>
              <a:ext cx="1185186" cy="1190072"/>
            </a:xfrm>
            <a:custGeom>
              <a:avLst/>
              <a:gdLst>
                <a:gd name="T0" fmla="*/ 269 w 520"/>
                <a:gd name="T1" fmla="*/ 424 h 538"/>
                <a:gd name="T2" fmla="*/ 326 w 520"/>
                <a:gd name="T3" fmla="*/ 423 h 538"/>
                <a:gd name="T4" fmla="*/ 401 w 520"/>
                <a:gd name="T5" fmla="*/ 437 h 538"/>
                <a:gd name="T6" fmla="*/ 432 w 520"/>
                <a:gd name="T7" fmla="*/ 408 h 538"/>
                <a:gd name="T8" fmla="*/ 434 w 520"/>
                <a:gd name="T9" fmla="*/ 407 h 538"/>
                <a:gd name="T10" fmla="*/ 435 w 520"/>
                <a:gd name="T11" fmla="*/ 406 h 538"/>
                <a:gd name="T12" fmla="*/ 436 w 520"/>
                <a:gd name="T13" fmla="*/ 406 h 538"/>
                <a:gd name="T14" fmla="*/ 421 w 520"/>
                <a:gd name="T15" fmla="*/ 359 h 538"/>
                <a:gd name="T16" fmla="*/ 425 w 520"/>
                <a:gd name="T17" fmla="*/ 310 h 538"/>
                <a:gd name="T18" fmla="*/ 418 w 520"/>
                <a:gd name="T19" fmla="*/ 279 h 538"/>
                <a:gd name="T20" fmla="*/ 414 w 520"/>
                <a:gd name="T21" fmla="*/ 263 h 538"/>
                <a:gd name="T22" fmla="*/ 395 w 520"/>
                <a:gd name="T23" fmla="*/ 272 h 538"/>
                <a:gd name="T24" fmla="*/ 384 w 520"/>
                <a:gd name="T25" fmla="*/ 274 h 538"/>
                <a:gd name="T26" fmla="*/ 389 w 520"/>
                <a:gd name="T27" fmla="*/ 259 h 538"/>
                <a:gd name="T28" fmla="*/ 402 w 520"/>
                <a:gd name="T29" fmla="*/ 242 h 538"/>
                <a:gd name="T30" fmla="*/ 411 w 520"/>
                <a:gd name="T31" fmla="*/ 230 h 538"/>
                <a:gd name="T32" fmla="*/ 424 w 520"/>
                <a:gd name="T33" fmla="*/ 215 h 538"/>
                <a:gd name="T34" fmla="*/ 422 w 520"/>
                <a:gd name="T35" fmla="*/ 208 h 538"/>
                <a:gd name="T36" fmla="*/ 434 w 520"/>
                <a:gd name="T37" fmla="*/ 208 h 538"/>
                <a:gd name="T38" fmla="*/ 443 w 520"/>
                <a:gd name="T39" fmla="*/ 202 h 538"/>
                <a:gd name="T40" fmla="*/ 451 w 520"/>
                <a:gd name="T41" fmla="*/ 160 h 538"/>
                <a:gd name="T42" fmla="*/ 430 w 520"/>
                <a:gd name="T43" fmla="*/ 116 h 538"/>
                <a:gd name="T44" fmla="*/ 401 w 520"/>
                <a:gd name="T45" fmla="*/ 94 h 538"/>
                <a:gd name="T46" fmla="*/ 391 w 520"/>
                <a:gd name="T47" fmla="*/ 95 h 538"/>
                <a:gd name="T48" fmla="*/ 383 w 520"/>
                <a:gd name="T49" fmla="*/ 91 h 538"/>
                <a:gd name="T50" fmla="*/ 367 w 520"/>
                <a:gd name="T51" fmla="*/ 82 h 538"/>
                <a:gd name="T52" fmla="*/ 355 w 520"/>
                <a:gd name="T53" fmla="*/ 61 h 538"/>
                <a:gd name="T54" fmla="*/ 335 w 520"/>
                <a:gd name="T55" fmla="*/ 65 h 538"/>
                <a:gd name="T56" fmla="*/ 330 w 520"/>
                <a:gd name="T57" fmla="*/ 48 h 538"/>
                <a:gd name="T58" fmla="*/ 311 w 520"/>
                <a:gd name="T59" fmla="*/ 35 h 538"/>
                <a:gd name="T60" fmla="*/ 291 w 520"/>
                <a:gd name="T61" fmla="*/ 20 h 538"/>
                <a:gd name="T62" fmla="*/ 281 w 520"/>
                <a:gd name="T63" fmla="*/ 1 h 538"/>
                <a:gd name="T64" fmla="*/ 229 w 520"/>
                <a:gd name="T65" fmla="*/ 53 h 538"/>
                <a:gd name="T66" fmla="*/ 145 w 520"/>
                <a:gd name="T67" fmla="*/ 76 h 538"/>
                <a:gd name="T68" fmla="*/ 117 w 520"/>
                <a:gd name="T69" fmla="*/ 65 h 538"/>
                <a:gd name="T70" fmla="*/ 107 w 520"/>
                <a:gd name="T71" fmla="*/ 111 h 538"/>
                <a:gd name="T72" fmla="*/ 46 w 520"/>
                <a:gd name="T73" fmla="*/ 99 h 538"/>
                <a:gd name="T74" fmla="*/ 16 w 520"/>
                <a:gd name="T75" fmla="*/ 117 h 538"/>
                <a:gd name="T76" fmla="*/ 19 w 520"/>
                <a:gd name="T77" fmla="*/ 145 h 538"/>
                <a:gd name="T78" fmla="*/ 58 w 520"/>
                <a:gd name="T79" fmla="*/ 167 h 538"/>
                <a:gd name="T80" fmla="*/ 91 w 520"/>
                <a:gd name="T81" fmla="*/ 200 h 538"/>
                <a:gd name="T82" fmla="*/ 95 w 520"/>
                <a:gd name="T83" fmla="*/ 228 h 538"/>
                <a:gd name="T84" fmla="*/ 109 w 520"/>
                <a:gd name="T85" fmla="*/ 250 h 538"/>
                <a:gd name="T86" fmla="*/ 109 w 520"/>
                <a:gd name="T87" fmla="*/ 265 h 538"/>
                <a:gd name="T88" fmla="*/ 114 w 520"/>
                <a:gd name="T89" fmla="*/ 284 h 538"/>
                <a:gd name="T90" fmla="*/ 92 w 520"/>
                <a:gd name="T91" fmla="*/ 371 h 538"/>
                <a:gd name="T92" fmla="*/ 159 w 520"/>
                <a:gd name="T93" fmla="*/ 443 h 538"/>
                <a:gd name="T94" fmla="*/ 193 w 520"/>
                <a:gd name="T95" fmla="*/ 453 h 538"/>
                <a:gd name="T96" fmla="*/ 197 w 520"/>
                <a:gd name="T97" fmla="*/ 450 h 538"/>
                <a:gd name="T98" fmla="*/ 203 w 520"/>
                <a:gd name="T99" fmla="*/ 453 h 538"/>
                <a:gd name="T100" fmla="*/ 208 w 520"/>
                <a:gd name="T101" fmla="*/ 456 h 538"/>
                <a:gd name="T102" fmla="*/ 203 w 520"/>
                <a:gd name="T103" fmla="*/ 460 h 538"/>
                <a:gd name="T104" fmla="*/ 198 w 520"/>
                <a:gd name="T105" fmla="*/ 462 h 538"/>
                <a:gd name="T106" fmla="*/ 243 w 520"/>
                <a:gd name="T107" fmla="*/ 471 h 538"/>
                <a:gd name="T108" fmla="*/ 193 w 520"/>
                <a:gd name="T109" fmla="*/ 458 h 538"/>
                <a:gd name="T110" fmla="*/ 449 w 520"/>
                <a:gd name="T111" fmla="*/ 200 h 538"/>
                <a:gd name="T112" fmla="*/ 511 w 520"/>
                <a:gd name="T113" fmla="*/ 523 h 538"/>
                <a:gd name="T114" fmla="*/ 517 w 520"/>
                <a:gd name="T115" fmla="*/ 468 h 538"/>
                <a:gd name="T116" fmla="*/ 485 w 520"/>
                <a:gd name="T117" fmla="*/ 478 h 538"/>
                <a:gd name="T118" fmla="*/ 493 w 520"/>
                <a:gd name="T119" fmla="*/ 520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20" h="538">
                  <a:moveTo>
                    <a:pt x="259" y="471"/>
                  </a:moveTo>
                  <a:cubicBezTo>
                    <a:pt x="261" y="468"/>
                    <a:pt x="261" y="468"/>
                    <a:pt x="261" y="468"/>
                  </a:cubicBezTo>
                  <a:cubicBezTo>
                    <a:pt x="261" y="468"/>
                    <a:pt x="261" y="462"/>
                    <a:pt x="259" y="461"/>
                  </a:cubicBezTo>
                  <a:cubicBezTo>
                    <a:pt x="258" y="460"/>
                    <a:pt x="257" y="459"/>
                    <a:pt x="257" y="459"/>
                  </a:cubicBezTo>
                  <a:cubicBezTo>
                    <a:pt x="257" y="459"/>
                    <a:pt x="257" y="455"/>
                    <a:pt x="257" y="453"/>
                  </a:cubicBezTo>
                  <a:cubicBezTo>
                    <a:pt x="257" y="452"/>
                    <a:pt x="257" y="448"/>
                    <a:pt x="257" y="447"/>
                  </a:cubicBezTo>
                  <a:cubicBezTo>
                    <a:pt x="257" y="446"/>
                    <a:pt x="258" y="442"/>
                    <a:pt x="258" y="441"/>
                  </a:cubicBezTo>
                  <a:cubicBezTo>
                    <a:pt x="258" y="441"/>
                    <a:pt x="257" y="441"/>
                    <a:pt x="259" y="439"/>
                  </a:cubicBezTo>
                  <a:cubicBezTo>
                    <a:pt x="261" y="436"/>
                    <a:pt x="261" y="434"/>
                    <a:pt x="261" y="434"/>
                  </a:cubicBezTo>
                  <a:cubicBezTo>
                    <a:pt x="265" y="429"/>
                    <a:pt x="265" y="429"/>
                    <a:pt x="265" y="429"/>
                  </a:cubicBezTo>
                  <a:cubicBezTo>
                    <a:pt x="265" y="429"/>
                    <a:pt x="268" y="424"/>
                    <a:pt x="269" y="424"/>
                  </a:cubicBezTo>
                  <a:cubicBezTo>
                    <a:pt x="270" y="425"/>
                    <a:pt x="274" y="424"/>
                    <a:pt x="275" y="424"/>
                  </a:cubicBezTo>
                  <a:cubicBezTo>
                    <a:pt x="276" y="424"/>
                    <a:pt x="280" y="428"/>
                    <a:pt x="282" y="424"/>
                  </a:cubicBezTo>
                  <a:cubicBezTo>
                    <a:pt x="284" y="421"/>
                    <a:pt x="285" y="419"/>
                    <a:pt x="285" y="418"/>
                  </a:cubicBezTo>
                  <a:cubicBezTo>
                    <a:pt x="286" y="417"/>
                    <a:pt x="287" y="414"/>
                    <a:pt x="290" y="414"/>
                  </a:cubicBezTo>
                  <a:cubicBezTo>
                    <a:pt x="293" y="413"/>
                    <a:pt x="300" y="413"/>
                    <a:pt x="300" y="413"/>
                  </a:cubicBezTo>
                  <a:cubicBezTo>
                    <a:pt x="303" y="414"/>
                    <a:pt x="303" y="414"/>
                    <a:pt x="303" y="414"/>
                  </a:cubicBezTo>
                  <a:cubicBezTo>
                    <a:pt x="311" y="417"/>
                    <a:pt x="311" y="417"/>
                    <a:pt x="311" y="417"/>
                  </a:cubicBezTo>
                  <a:cubicBezTo>
                    <a:pt x="311" y="417"/>
                    <a:pt x="314" y="417"/>
                    <a:pt x="316" y="417"/>
                  </a:cubicBezTo>
                  <a:cubicBezTo>
                    <a:pt x="317" y="417"/>
                    <a:pt x="318" y="417"/>
                    <a:pt x="318" y="417"/>
                  </a:cubicBezTo>
                  <a:cubicBezTo>
                    <a:pt x="321" y="421"/>
                    <a:pt x="321" y="421"/>
                    <a:pt x="321" y="421"/>
                  </a:cubicBezTo>
                  <a:cubicBezTo>
                    <a:pt x="321" y="421"/>
                    <a:pt x="325" y="423"/>
                    <a:pt x="326" y="423"/>
                  </a:cubicBezTo>
                  <a:cubicBezTo>
                    <a:pt x="327" y="423"/>
                    <a:pt x="335" y="421"/>
                    <a:pt x="335" y="421"/>
                  </a:cubicBezTo>
                  <a:cubicBezTo>
                    <a:pt x="335" y="421"/>
                    <a:pt x="338" y="420"/>
                    <a:pt x="339" y="421"/>
                  </a:cubicBezTo>
                  <a:cubicBezTo>
                    <a:pt x="340" y="422"/>
                    <a:pt x="343" y="423"/>
                    <a:pt x="344" y="424"/>
                  </a:cubicBezTo>
                  <a:cubicBezTo>
                    <a:pt x="344" y="425"/>
                    <a:pt x="352" y="429"/>
                    <a:pt x="354" y="430"/>
                  </a:cubicBezTo>
                  <a:cubicBezTo>
                    <a:pt x="355" y="431"/>
                    <a:pt x="359" y="430"/>
                    <a:pt x="359" y="430"/>
                  </a:cubicBezTo>
                  <a:cubicBezTo>
                    <a:pt x="361" y="435"/>
                    <a:pt x="361" y="435"/>
                    <a:pt x="361" y="435"/>
                  </a:cubicBezTo>
                  <a:cubicBezTo>
                    <a:pt x="371" y="438"/>
                    <a:pt x="371" y="438"/>
                    <a:pt x="371" y="438"/>
                  </a:cubicBezTo>
                  <a:cubicBezTo>
                    <a:pt x="375" y="438"/>
                    <a:pt x="375" y="438"/>
                    <a:pt x="375" y="438"/>
                  </a:cubicBezTo>
                  <a:cubicBezTo>
                    <a:pt x="389" y="443"/>
                    <a:pt x="389" y="443"/>
                    <a:pt x="389" y="443"/>
                  </a:cubicBezTo>
                  <a:cubicBezTo>
                    <a:pt x="398" y="436"/>
                    <a:pt x="398" y="436"/>
                    <a:pt x="398" y="436"/>
                  </a:cubicBezTo>
                  <a:cubicBezTo>
                    <a:pt x="398" y="436"/>
                    <a:pt x="400" y="437"/>
                    <a:pt x="401" y="437"/>
                  </a:cubicBezTo>
                  <a:cubicBezTo>
                    <a:pt x="402" y="437"/>
                    <a:pt x="404" y="429"/>
                    <a:pt x="404" y="429"/>
                  </a:cubicBezTo>
                  <a:cubicBezTo>
                    <a:pt x="404" y="429"/>
                    <a:pt x="404" y="427"/>
                    <a:pt x="405" y="427"/>
                  </a:cubicBezTo>
                  <a:cubicBezTo>
                    <a:pt x="407" y="427"/>
                    <a:pt x="414" y="424"/>
                    <a:pt x="414" y="424"/>
                  </a:cubicBezTo>
                  <a:cubicBezTo>
                    <a:pt x="414" y="423"/>
                    <a:pt x="413" y="419"/>
                    <a:pt x="416" y="418"/>
                  </a:cubicBezTo>
                  <a:cubicBezTo>
                    <a:pt x="418" y="417"/>
                    <a:pt x="422" y="414"/>
                    <a:pt x="422" y="414"/>
                  </a:cubicBezTo>
                  <a:cubicBezTo>
                    <a:pt x="423" y="413"/>
                    <a:pt x="421" y="411"/>
                    <a:pt x="424" y="410"/>
                  </a:cubicBezTo>
                  <a:cubicBezTo>
                    <a:pt x="426" y="410"/>
                    <a:pt x="429" y="409"/>
                    <a:pt x="431" y="409"/>
                  </a:cubicBezTo>
                  <a:cubicBezTo>
                    <a:pt x="431" y="409"/>
                    <a:pt x="431" y="409"/>
                    <a:pt x="431" y="409"/>
                  </a:cubicBezTo>
                  <a:cubicBezTo>
                    <a:pt x="431" y="408"/>
                    <a:pt x="431" y="408"/>
                    <a:pt x="431" y="408"/>
                  </a:cubicBezTo>
                  <a:cubicBezTo>
                    <a:pt x="431" y="408"/>
                    <a:pt x="431" y="408"/>
                    <a:pt x="431" y="408"/>
                  </a:cubicBezTo>
                  <a:cubicBezTo>
                    <a:pt x="432" y="408"/>
                    <a:pt x="432" y="408"/>
                    <a:pt x="432" y="408"/>
                  </a:cubicBezTo>
                  <a:cubicBezTo>
                    <a:pt x="432" y="408"/>
                    <a:pt x="432" y="408"/>
                    <a:pt x="432" y="408"/>
                  </a:cubicBezTo>
                  <a:cubicBezTo>
                    <a:pt x="432" y="408"/>
                    <a:pt x="432" y="408"/>
                    <a:pt x="432" y="408"/>
                  </a:cubicBezTo>
                  <a:cubicBezTo>
                    <a:pt x="432" y="408"/>
                    <a:pt x="432" y="408"/>
                    <a:pt x="432" y="408"/>
                  </a:cubicBezTo>
                  <a:cubicBezTo>
                    <a:pt x="432" y="408"/>
                    <a:pt x="432" y="408"/>
                    <a:pt x="432" y="408"/>
                  </a:cubicBezTo>
                  <a:cubicBezTo>
                    <a:pt x="432" y="408"/>
                    <a:pt x="432" y="408"/>
                    <a:pt x="432" y="408"/>
                  </a:cubicBezTo>
                  <a:cubicBezTo>
                    <a:pt x="433" y="407"/>
                    <a:pt x="433" y="407"/>
                    <a:pt x="433" y="407"/>
                  </a:cubicBezTo>
                  <a:cubicBezTo>
                    <a:pt x="433" y="407"/>
                    <a:pt x="433" y="407"/>
                    <a:pt x="433" y="407"/>
                  </a:cubicBezTo>
                  <a:cubicBezTo>
                    <a:pt x="433" y="407"/>
                    <a:pt x="433" y="407"/>
                    <a:pt x="433" y="407"/>
                  </a:cubicBezTo>
                  <a:cubicBezTo>
                    <a:pt x="434" y="407"/>
                    <a:pt x="434" y="407"/>
                    <a:pt x="434" y="407"/>
                  </a:cubicBezTo>
                  <a:cubicBezTo>
                    <a:pt x="434" y="407"/>
                    <a:pt x="434" y="407"/>
                    <a:pt x="434" y="407"/>
                  </a:cubicBezTo>
                  <a:cubicBezTo>
                    <a:pt x="434" y="407"/>
                    <a:pt x="434" y="407"/>
                    <a:pt x="434" y="407"/>
                  </a:cubicBezTo>
                  <a:cubicBezTo>
                    <a:pt x="434" y="407"/>
                    <a:pt x="434" y="407"/>
                    <a:pt x="434" y="407"/>
                  </a:cubicBezTo>
                  <a:cubicBezTo>
                    <a:pt x="434" y="407"/>
                    <a:pt x="434" y="407"/>
                    <a:pt x="434" y="407"/>
                  </a:cubicBezTo>
                  <a:cubicBezTo>
                    <a:pt x="434" y="407"/>
                    <a:pt x="434" y="407"/>
                    <a:pt x="434" y="407"/>
                  </a:cubicBezTo>
                  <a:cubicBezTo>
                    <a:pt x="434" y="407"/>
                    <a:pt x="434" y="407"/>
                    <a:pt x="434" y="407"/>
                  </a:cubicBezTo>
                  <a:cubicBezTo>
                    <a:pt x="434" y="407"/>
                    <a:pt x="434" y="407"/>
                    <a:pt x="434" y="407"/>
                  </a:cubicBezTo>
                  <a:cubicBezTo>
                    <a:pt x="435" y="407"/>
                    <a:pt x="435" y="407"/>
                    <a:pt x="435" y="407"/>
                  </a:cubicBezTo>
                  <a:cubicBezTo>
                    <a:pt x="435" y="407"/>
                    <a:pt x="435" y="407"/>
                    <a:pt x="435" y="407"/>
                  </a:cubicBezTo>
                  <a:cubicBezTo>
                    <a:pt x="435" y="407"/>
                    <a:pt x="435" y="407"/>
                    <a:pt x="435" y="407"/>
                  </a:cubicBezTo>
                  <a:cubicBezTo>
                    <a:pt x="435" y="407"/>
                    <a:pt x="435" y="407"/>
                    <a:pt x="435" y="407"/>
                  </a:cubicBezTo>
                  <a:cubicBezTo>
                    <a:pt x="435" y="406"/>
                    <a:pt x="435" y="406"/>
                    <a:pt x="435" y="406"/>
                  </a:cubicBezTo>
                  <a:cubicBezTo>
                    <a:pt x="435" y="406"/>
                    <a:pt x="435" y="406"/>
                    <a:pt x="435" y="406"/>
                  </a:cubicBezTo>
                  <a:cubicBezTo>
                    <a:pt x="435" y="406"/>
                    <a:pt x="435" y="406"/>
                    <a:pt x="435" y="406"/>
                  </a:cubicBezTo>
                  <a:cubicBezTo>
                    <a:pt x="435" y="406"/>
                    <a:pt x="435" y="406"/>
                    <a:pt x="435" y="406"/>
                  </a:cubicBezTo>
                  <a:cubicBezTo>
                    <a:pt x="435" y="406"/>
                    <a:pt x="435" y="406"/>
                    <a:pt x="435" y="406"/>
                  </a:cubicBezTo>
                  <a:cubicBezTo>
                    <a:pt x="435" y="406"/>
                    <a:pt x="435" y="406"/>
                    <a:pt x="435" y="406"/>
                  </a:cubicBezTo>
                  <a:cubicBezTo>
                    <a:pt x="436" y="406"/>
                    <a:pt x="436" y="406"/>
                    <a:pt x="436" y="406"/>
                  </a:cubicBezTo>
                  <a:cubicBezTo>
                    <a:pt x="436" y="406"/>
                    <a:pt x="436" y="406"/>
                    <a:pt x="436" y="406"/>
                  </a:cubicBezTo>
                  <a:cubicBezTo>
                    <a:pt x="436" y="406"/>
                    <a:pt x="436" y="406"/>
                    <a:pt x="436" y="406"/>
                  </a:cubicBezTo>
                  <a:cubicBezTo>
                    <a:pt x="436" y="406"/>
                    <a:pt x="436" y="406"/>
                    <a:pt x="436" y="406"/>
                  </a:cubicBezTo>
                  <a:cubicBezTo>
                    <a:pt x="436" y="406"/>
                    <a:pt x="436" y="406"/>
                    <a:pt x="436" y="406"/>
                  </a:cubicBezTo>
                  <a:cubicBezTo>
                    <a:pt x="436" y="406"/>
                    <a:pt x="436" y="406"/>
                    <a:pt x="436" y="406"/>
                  </a:cubicBezTo>
                  <a:cubicBezTo>
                    <a:pt x="436" y="406"/>
                    <a:pt x="436" y="406"/>
                    <a:pt x="436" y="406"/>
                  </a:cubicBezTo>
                  <a:cubicBezTo>
                    <a:pt x="436" y="406"/>
                    <a:pt x="436" y="406"/>
                    <a:pt x="436" y="406"/>
                  </a:cubicBezTo>
                  <a:cubicBezTo>
                    <a:pt x="437" y="405"/>
                    <a:pt x="438" y="405"/>
                    <a:pt x="438" y="405"/>
                  </a:cubicBezTo>
                  <a:cubicBezTo>
                    <a:pt x="444" y="400"/>
                    <a:pt x="444" y="400"/>
                    <a:pt x="444" y="400"/>
                  </a:cubicBezTo>
                  <a:cubicBezTo>
                    <a:pt x="447" y="389"/>
                    <a:pt x="447" y="389"/>
                    <a:pt x="447" y="389"/>
                  </a:cubicBezTo>
                  <a:cubicBezTo>
                    <a:pt x="443" y="386"/>
                    <a:pt x="443" y="386"/>
                    <a:pt x="443" y="386"/>
                  </a:cubicBezTo>
                  <a:cubicBezTo>
                    <a:pt x="434" y="386"/>
                    <a:pt x="434" y="386"/>
                    <a:pt x="434" y="386"/>
                  </a:cubicBezTo>
                  <a:cubicBezTo>
                    <a:pt x="424" y="382"/>
                    <a:pt x="424" y="382"/>
                    <a:pt x="424" y="382"/>
                  </a:cubicBezTo>
                  <a:cubicBezTo>
                    <a:pt x="419" y="374"/>
                    <a:pt x="419" y="374"/>
                    <a:pt x="419" y="374"/>
                  </a:cubicBezTo>
                  <a:cubicBezTo>
                    <a:pt x="416" y="374"/>
                    <a:pt x="416" y="374"/>
                    <a:pt x="416" y="374"/>
                  </a:cubicBezTo>
                  <a:cubicBezTo>
                    <a:pt x="415" y="367"/>
                    <a:pt x="413" y="370"/>
                    <a:pt x="417" y="365"/>
                  </a:cubicBezTo>
                  <a:cubicBezTo>
                    <a:pt x="421" y="359"/>
                    <a:pt x="421" y="359"/>
                    <a:pt x="421" y="359"/>
                  </a:cubicBezTo>
                  <a:cubicBezTo>
                    <a:pt x="420" y="349"/>
                    <a:pt x="420" y="349"/>
                    <a:pt x="420" y="349"/>
                  </a:cubicBezTo>
                  <a:cubicBezTo>
                    <a:pt x="417" y="346"/>
                    <a:pt x="417" y="346"/>
                    <a:pt x="417" y="346"/>
                  </a:cubicBezTo>
                  <a:cubicBezTo>
                    <a:pt x="412" y="343"/>
                    <a:pt x="412" y="343"/>
                    <a:pt x="412" y="343"/>
                  </a:cubicBezTo>
                  <a:cubicBezTo>
                    <a:pt x="412" y="343"/>
                    <a:pt x="409" y="339"/>
                    <a:pt x="408" y="338"/>
                  </a:cubicBezTo>
                  <a:cubicBezTo>
                    <a:pt x="408" y="338"/>
                    <a:pt x="408" y="336"/>
                    <a:pt x="408" y="336"/>
                  </a:cubicBezTo>
                  <a:cubicBezTo>
                    <a:pt x="407" y="335"/>
                    <a:pt x="411" y="335"/>
                    <a:pt x="411" y="335"/>
                  </a:cubicBezTo>
                  <a:cubicBezTo>
                    <a:pt x="412" y="335"/>
                    <a:pt x="415" y="334"/>
                    <a:pt x="416" y="334"/>
                  </a:cubicBezTo>
                  <a:cubicBezTo>
                    <a:pt x="417" y="334"/>
                    <a:pt x="421" y="330"/>
                    <a:pt x="421" y="330"/>
                  </a:cubicBezTo>
                  <a:cubicBezTo>
                    <a:pt x="421" y="330"/>
                    <a:pt x="423" y="326"/>
                    <a:pt x="425" y="325"/>
                  </a:cubicBezTo>
                  <a:cubicBezTo>
                    <a:pt x="426" y="324"/>
                    <a:pt x="428" y="316"/>
                    <a:pt x="428" y="315"/>
                  </a:cubicBezTo>
                  <a:cubicBezTo>
                    <a:pt x="428" y="315"/>
                    <a:pt x="426" y="310"/>
                    <a:pt x="425" y="310"/>
                  </a:cubicBezTo>
                  <a:cubicBezTo>
                    <a:pt x="416" y="306"/>
                    <a:pt x="418" y="304"/>
                    <a:pt x="414" y="302"/>
                  </a:cubicBezTo>
                  <a:cubicBezTo>
                    <a:pt x="414" y="297"/>
                    <a:pt x="414" y="297"/>
                    <a:pt x="414" y="297"/>
                  </a:cubicBezTo>
                  <a:cubicBezTo>
                    <a:pt x="419" y="293"/>
                    <a:pt x="419" y="293"/>
                    <a:pt x="419" y="293"/>
                  </a:cubicBezTo>
                  <a:cubicBezTo>
                    <a:pt x="420" y="292"/>
                    <a:pt x="422" y="291"/>
                    <a:pt x="423" y="291"/>
                  </a:cubicBezTo>
                  <a:cubicBezTo>
                    <a:pt x="424" y="289"/>
                    <a:pt x="424" y="289"/>
                    <a:pt x="424" y="289"/>
                  </a:cubicBezTo>
                  <a:cubicBezTo>
                    <a:pt x="424" y="289"/>
                    <a:pt x="422" y="287"/>
                    <a:pt x="422" y="287"/>
                  </a:cubicBezTo>
                  <a:cubicBezTo>
                    <a:pt x="422" y="287"/>
                    <a:pt x="421" y="286"/>
                    <a:pt x="420" y="286"/>
                  </a:cubicBezTo>
                  <a:cubicBezTo>
                    <a:pt x="420" y="286"/>
                    <a:pt x="419" y="285"/>
                    <a:pt x="419" y="285"/>
                  </a:cubicBezTo>
                  <a:cubicBezTo>
                    <a:pt x="419" y="285"/>
                    <a:pt x="418" y="284"/>
                    <a:pt x="417" y="284"/>
                  </a:cubicBezTo>
                  <a:cubicBezTo>
                    <a:pt x="416" y="284"/>
                    <a:pt x="417" y="282"/>
                    <a:pt x="418" y="282"/>
                  </a:cubicBezTo>
                  <a:cubicBezTo>
                    <a:pt x="418" y="281"/>
                    <a:pt x="418" y="279"/>
                    <a:pt x="418" y="279"/>
                  </a:cubicBezTo>
                  <a:cubicBezTo>
                    <a:pt x="418" y="279"/>
                    <a:pt x="415" y="279"/>
                    <a:pt x="414" y="279"/>
                  </a:cubicBezTo>
                  <a:cubicBezTo>
                    <a:pt x="414" y="278"/>
                    <a:pt x="414" y="278"/>
                    <a:pt x="414" y="278"/>
                  </a:cubicBezTo>
                  <a:cubicBezTo>
                    <a:pt x="414" y="278"/>
                    <a:pt x="415" y="275"/>
                    <a:pt x="416" y="275"/>
                  </a:cubicBezTo>
                  <a:cubicBezTo>
                    <a:pt x="416" y="274"/>
                    <a:pt x="416" y="273"/>
                    <a:pt x="416" y="273"/>
                  </a:cubicBezTo>
                  <a:cubicBezTo>
                    <a:pt x="416" y="273"/>
                    <a:pt x="416" y="272"/>
                    <a:pt x="416" y="270"/>
                  </a:cubicBezTo>
                  <a:cubicBezTo>
                    <a:pt x="417" y="269"/>
                    <a:pt x="416" y="269"/>
                    <a:pt x="416" y="269"/>
                  </a:cubicBezTo>
                  <a:cubicBezTo>
                    <a:pt x="416" y="269"/>
                    <a:pt x="415" y="268"/>
                    <a:pt x="414" y="268"/>
                  </a:cubicBezTo>
                  <a:cubicBezTo>
                    <a:pt x="414" y="268"/>
                    <a:pt x="414" y="268"/>
                    <a:pt x="415" y="267"/>
                  </a:cubicBezTo>
                  <a:cubicBezTo>
                    <a:pt x="416" y="265"/>
                    <a:pt x="416" y="266"/>
                    <a:pt x="416" y="266"/>
                  </a:cubicBezTo>
                  <a:cubicBezTo>
                    <a:pt x="416" y="264"/>
                    <a:pt x="416" y="264"/>
                    <a:pt x="416" y="264"/>
                  </a:cubicBezTo>
                  <a:cubicBezTo>
                    <a:pt x="414" y="263"/>
                    <a:pt x="414" y="263"/>
                    <a:pt x="414" y="263"/>
                  </a:cubicBezTo>
                  <a:cubicBezTo>
                    <a:pt x="411" y="261"/>
                    <a:pt x="411" y="261"/>
                    <a:pt x="411" y="261"/>
                  </a:cubicBezTo>
                  <a:cubicBezTo>
                    <a:pt x="411" y="261"/>
                    <a:pt x="407" y="261"/>
                    <a:pt x="407" y="261"/>
                  </a:cubicBezTo>
                  <a:cubicBezTo>
                    <a:pt x="407" y="261"/>
                    <a:pt x="404" y="261"/>
                    <a:pt x="404" y="261"/>
                  </a:cubicBezTo>
                  <a:cubicBezTo>
                    <a:pt x="402" y="262"/>
                    <a:pt x="402" y="262"/>
                    <a:pt x="402" y="262"/>
                  </a:cubicBezTo>
                  <a:cubicBezTo>
                    <a:pt x="401" y="263"/>
                    <a:pt x="401" y="263"/>
                    <a:pt x="401" y="263"/>
                  </a:cubicBezTo>
                  <a:cubicBezTo>
                    <a:pt x="398" y="264"/>
                    <a:pt x="398" y="264"/>
                    <a:pt x="398" y="264"/>
                  </a:cubicBezTo>
                  <a:cubicBezTo>
                    <a:pt x="395" y="265"/>
                    <a:pt x="395" y="265"/>
                    <a:pt x="395" y="265"/>
                  </a:cubicBezTo>
                  <a:cubicBezTo>
                    <a:pt x="395" y="265"/>
                    <a:pt x="394" y="267"/>
                    <a:pt x="393" y="268"/>
                  </a:cubicBezTo>
                  <a:cubicBezTo>
                    <a:pt x="393" y="268"/>
                    <a:pt x="393" y="269"/>
                    <a:pt x="393" y="269"/>
                  </a:cubicBezTo>
                  <a:cubicBezTo>
                    <a:pt x="395" y="270"/>
                    <a:pt x="395" y="270"/>
                    <a:pt x="395" y="270"/>
                  </a:cubicBezTo>
                  <a:cubicBezTo>
                    <a:pt x="395" y="272"/>
                    <a:pt x="395" y="272"/>
                    <a:pt x="395" y="272"/>
                  </a:cubicBezTo>
                  <a:cubicBezTo>
                    <a:pt x="396" y="272"/>
                    <a:pt x="396" y="272"/>
                    <a:pt x="396" y="272"/>
                  </a:cubicBezTo>
                  <a:cubicBezTo>
                    <a:pt x="395" y="274"/>
                    <a:pt x="395" y="274"/>
                    <a:pt x="395" y="274"/>
                  </a:cubicBezTo>
                  <a:cubicBezTo>
                    <a:pt x="395" y="274"/>
                    <a:pt x="394" y="274"/>
                    <a:pt x="393" y="275"/>
                  </a:cubicBezTo>
                  <a:cubicBezTo>
                    <a:pt x="392" y="276"/>
                    <a:pt x="392" y="277"/>
                    <a:pt x="392" y="277"/>
                  </a:cubicBezTo>
                  <a:cubicBezTo>
                    <a:pt x="389" y="278"/>
                    <a:pt x="389" y="278"/>
                    <a:pt x="389" y="278"/>
                  </a:cubicBezTo>
                  <a:cubicBezTo>
                    <a:pt x="387" y="277"/>
                    <a:pt x="387" y="277"/>
                    <a:pt x="387" y="277"/>
                  </a:cubicBezTo>
                  <a:cubicBezTo>
                    <a:pt x="385" y="278"/>
                    <a:pt x="385" y="278"/>
                    <a:pt x="385" y="278"/>
                  </a:cubicBezTo>
                  <a:cubicBezTo>
                    <a:pt x="384" y="278"/>
                    <a:pt x="384" y="278"/>
                    <a:pt x="384" y="278"/>
                  </a:cubicBezTo>
                  <a:cubicBezTo>
                    <a:pt x="384" y="276"/>
                    <a:pt x="384" y="276"/>
                    <a:pt x="384" y="276"/>
                  </a:cubicBezTo>
                  <a:cubicBezTo>
                    <a:pt x="383" y="275"/>
                    <a:pt x="383" y="275"/>
                    <a:pt x="383" y="275"/>
                  </a:cubicBezTo>
                  <a:cubicBezTo>
                    <a:pt x="384" y="274"/>
                    <a:pt x="384" y="274"/>
                    <a:pt x="384" y="274"/>
                  </a:cubicBezTo>
                  <a:cubicBezTo>
                    <a:pt x="384" y="274"/>
                    <a:pt x="385" y="273"/>
                    <a:pt x="385" y="273"/>
                  </a:cubicBezTo>
                  <a:cubicBezTo>
                    <a:pt x="386" y="273"/>
                    <a:pt x="387" y="272"/>
                    <a:pt x="387" y="272"/>
                  </a:cubicBezTo>
                  <a:cubicBezTo>
                    <a:pt x="389" y="272"/>
                    <a:pt x="389" y="272"/>
                    <a:pt x="389" y="272"/>
                  </a:cubicBezTo>
                  <a:cubicBezTo>
                    <a:pt x="389" y="270"/>
                    <a:pt x="389" y="270"/>
                    <a:pt x="389" y="270"/>
                  </a:cubicBezTo>
                  <a:cubicBezTo>
                    <a:pt x="390" y="268"/>
                    <a:pt x="390" y="268"/>
                    <a:pt x="390" y="268"/>
                  </a:cubicBezTo>
                  <a:cubicBezTo>
                    <a:pt x="390" y="265"/>
                    <a:pt x="390" y="265"/>
                    <a:pt x="390" y="265"/>
                  </a:cubicBezTo>
                  <a:cubicBezTo>
                    <a:pt x="389" y="264"/>
                    <a:pt x="389" y="264"/>
                    <a:pt x="389" y="264"/>
                  </a:cubicBezTo>
                  <a:cubicBezTo>
                    <a:pt x="388" y="263"/>
                    <a:pt x="388" y="263"/>
                    <a:pt x="388" y="263"/>
                  </a:cubicBezTo>
                  <a:cubicBezTo>
                    <a:pt x="388" y="262"/>
                    <a:pt x="388" y="262"/>
                    <a:pt x="388" y="262"/>
                  </a:cubicBezTo>
                  <a:cubicBezTo>
                    <a:pt x="388" y="260"/>
                    <a:pt x="388" y="260"/>
                    <a:pt x="388" y="260"/>
                  </a:cubicBezTo>
                  <a:cubicBezTo>
                    <a:pt x="389" y="259"/>
                    <a:pt x="389" y="259"/>
                    <a:pt x="389" y="259"/>
                  </a:cubicBezTo>
                  <a:cubicBezTo>
                    <a:pt x="389" y="259"/>
                    <a:pt x="390" y="258"/>
                    <a:pt x="390" y="257"/>
                  </a:cubicBezTo>
                  <a:cubicBezTo>
                    <a:pt x="390" y="257"/>
                    <a:pt x="390" y="255"/>
                    <a:pt x="390" y="255"/>
                  </a:cubicBezTo>
                  <a:cubicBezTo>
                    <a:pt x="390" y="255"/>
                    <a:pt x="390" y="254"/>
                    <a:pt x="390" y="254"/>
                  </a:cubicBezTo>
                  <a:cubicBezTo>
                    <a:pt x="394" y="250"/>
                    <a:pt x="394" y="250"/>
                    <a:pt x="394" y="250"/>
                  </a:cubicBezTo>
                  <a:cubicBezTo>
                    <a:pt x="396" y="248"/>
                    <a:pt x="396" y="248"/>
                    <a:pt x="396" y="248"/>
                  </a:cubicBezTo>
                  <a:cubicBezTo>
                    <a:pt x="396" y="248"/>
                    <a:pt x="398" y="248"/>
                    <a:pt x="398" y="247"/>
                  </a:cubicBezTo>
                  <a:cubicBezTo>
                    <a:pt x="398" y="247"/>
                    <a:pt x="400" y="247"/>
                    <a:pt x="400" y="247"/>
                  </a:cubicBezTo>
                  <a:cubicBezTo>
                    <a:pt x="400" y="247"/>
                    <a:pt x="401" y="246"/>
                    <a:pt x="401" y="246"/>
                  </a:cubicBezTo>
                  <a:cubicBezTo>
                    <a:pt x="402" y="245"/>
                    <a:pt x="402" y="244"/>
                    <a:pt x="402" y="244"/>
                  </a:cubicBezTo>
                  <a:cubicBezTo>
                    <a:pt x="402" y="244"/>
                    <a:pt x="402" y="243"/>
                    <a:pt x="402" y="243"/>
                  </a:cubicBezTo>
                  <a:cubicBezTo>
                    <a:pt x="402" y="243"/>
                    <a:pt x="402" y="242"/>
                    <a:pt x="402" y="242"/>
                  </a:cubicBezTo>
                  <a:cubicBezTo>
                    <a:pt x="402" y="242"/>
                    <a:pt x="402" y="241"/>
                    <a:pt x="402" y="241"/>
                  </a:cubicBezTo>
                  <a:cubicBezTo>
                    <a:pt x="402" y="240"/>
                    <a:pt x="403" y="240"/>
                    <a:pt x="403" y="240"/>
                  </a:cubicBezTo>
                  <a:cubicBezTo>
                    <a:pt x="403" y="238"/>
                    <a:pt x="403" y="238"/>
                    <a:pt x="403" y="238"/>
                  </a:cubicBezTo>
                  <a:cubicBezTo>
                    <a:pt x="403" y="238"/>
                    <a:pt x="402" y="237"/>
                    <a:pt x="402" y="236"/>
                  </a:cubicBezTo>
                  <a:cubicBezTo>
                    <a:pt x="402" y="236"/>
                    <a:pt x="402" y="236"/>
                    <a:pt x="402" y="235"/>
                  </a:cubicBezTo>
                  <a:cubicBezTo>
                    <a:pt x="403" y="234"/>
                    <a:pt x="404" y="234"/>
                    <a:pt x="404" y="234"/>
                  </a:cubicBezTo>
                  <a:cubicBezTo>
                    <a:pt x="406" y="234"/>
                    <a:pt x="406" y="234"/>
                    <a:pt x="406" y="234"/>
                  </a:cubicBezTo>
                  <a:cubicBezTo>
                    <a:pt x="406" y="234"/>
                    <a:pt x="407" y="233"/>
                    <a:pt x="408" y="233"/>
                  </a:cubicBezTo>
                  <a:cubicBezTo>
                    <a:pt x="408" y="233"/>
                    <a:pt x="409" y="232"/>
                    <a:pt x="409" y="232"/>
                  </a:cubicBezTo>
                  <a:cubicBezTo>
                    <a:pt x="410" y="230"/>
                    <a:pt x="410" y="230"/>
                    <a:pt x="410" y="230"/>
                  </a:cubicBezTo>
                  <a:cubicBezTo>
                    <a:pt x="411" y="230"/>
                    <a:pt x="411" y="230"/>
                    <a:pt x="411" y="230"/>
                  </a:cubicBezTo>
                  <a:cubicBezTo>
                    <a:pt x="412" y="229"/>
                    <a:pt x="412" y="229"/>
                    <a:pt x="412" y="229"/>
                  </a:cubicBezTo>
                  <a:cubicBezTo>
                    <a:pt x="412" y="227"/>
                    <a:pt x="412" y="227"/>
                    <a:pt x="412" y="227"/>
                  </a:cubicBezTo>
                  <a:cubicBezTo>
                    <a:pt x="414" y="226"/>
                    <a:pt x="414" y="226"/>
                    <a:pt x="414" y="226"/>
                  </a:cubicBezTo>
                  <a:cubicBezTo>
                    <a:pt x="414" y="225"/>
                    <a:pt x="414" y="225"/>
                    <a:pt x="414" y="225"/>
                  </a:cubicBezTo>
                  <a:cubicBezTo>
                    <a:pt x="415" y="224"/>
                    <a:pt x="415" y="224"/>
                    <a:pt x="415" y="224"/>
                  </a:cubicBezTo>
                  <a:cubicBezTo>
                    <a:pt x="416" y="224"/>
                    <a:pt x="416" y="224"/>
                    <a:pt x="416" y="224"/>
                  </a:cubicBezTo>
                  <a:cubicBezTo>
                    <a:pt x="418" y="222"/>
                    <a:pt x="418" y="222"/>
                    <a:pt x="418" y="222"/>
                  </a:cubicBezTo>
                  <a:cubicBezTo>
                    <a:pt x="420" y="221"/>
                    <a:pt x="420" y="221"/>
                    <a:pt x="420" y="221"/>
                  </a:cubicBezTo>
                  <a:cubicBezTo>
                    <a:pt x="420" y="221"/>
                    <a:pt x="421" y="219"/>
                    <a:pt x="421" y="218"/>
                  </a:cubicBezTo>
                  <a:cubicBezTo>
                    <a:pt x="421" y="217"/>
                    <a:pt x="421" y="217"/>
                    <a:pt x="422" y="216"/>
                  </a:cubicBezTo>
                  <a:cubicBezTo>
                    <a:pt x="422" y="216"/>
                    <a:pt x="423" y="216"/>
                    <a:pt x="424" y="215"/>
                  </a:cubicBezTo>
                  <a:cubicBezTo>
                    <a:pt x="424" y="215"/>
                    <a:pt x="424" y="214"/>
                    <a:pt x="424" y="214"/>
                  </a:cubicBezTo>
                  <a:cubicBezTo>
                    <a:pt x="425" y="214"/>
                    <a:pt x="425" y="214"/>
                    <a:pt x="425" y="214"/>
                  </a:cubicBezTo>
                  <a:cubicBezTo>
                    <a:pt x="425" y="212"/>
                    <a:pt x="425" y="212"/>
                    <a:pt x="425" y="212"/>
                  </a:cubicBezTo>
                  <a:cubicBezTo>
                    <a:pt x="425" y="211"/>
                    <a:pt x="425" y="211"/>
                    <a:pt x="425" y="211"/>
                  </a:cubicBezTo>
                  <a:cubicBezTo>
                    <a:pt x="425" y="211"/>
                    <a:pt x="423" y="212"/>
                    <a:pt x="423" y="212"/>
                  </a:cubicBezTo>
                  <a:cubicBezTo>
                    <a:pt x="423" y="212"/>
                    <a:pt x="422" y="212"/>
                    <a:pt x="421" y="212"/>
                  </a:cubicBezTo>
                  <a:cubicBezTo>
                    <a:pt x="421" y="212"/>
                    <a:pt x="420" y="212"/>
                    <a:pt x="419" y="212"/>
                  </a:cubicBezTo>
                  <a:cubicBezTo>
                    <a:pt x="418" y="211"/>
                    <a:pt x="419" y="211"/>
                    <a:pt x="419" y="211"/>
                  </a:cubicBezTo>
                  <a:cubicBezTo>
                    <a:pt x="419" y="211"/>
                    <a:pt x="420" y="211"/>
                    <a:pt x="420" y="210"/>
                  </a:cubicBezTo>
                  <a:cubicBezTo>
                    <a:pt x="420" y="210"/>
                    <a:pt x="421" y="208"/>
                    <a:pt x="421" y="208"/>
                  </a:cubicBezTo>
                  <a:cubicBezTo>
                    <a:pt x="422" y="208"/>
                    <a:pt x="422" y="208"/>
                    <a:pt x="422" y="208"/>
                  </a:cubicBezTo>
                  <a:cubicBezTo>
                    <a:pt x="423" y="207"/>
                    <a:pt x="423" y="207"/>
                    <a:pt x="423" y="207"/>
                  </a:cubicBezTo>
                  <a:cubicBezTo>
                    <a:pt x="423" y="207"/>
                    <a:pt x="424" y="207"/>
                    <a:pt x="424" y="207"/>
                  </a:cubicBezTo>
                  <a:cubicBezTo>
                    <a:pt x="424" y="207"/>
                    <a:pt x="423" y="206"/>
                    <a:pt x="423" y="206"/>
                  </a:cubicBezTo>
                  <a:cubicBezTo>
                    <a:pt x="423" y="204"/>
                    <a:pt x="423" y="204"/>
                    <a:pt x="423" y="204"/>
                  </a:cubicBezTo>
                  <a:cubicBezTo>
                    <a:pt x="425" y="205"/>
                    <a:pt x="425" y="205"/>
                    <a:pt x="425" y="205"/>
                  </a:cubicBezTo>
                  <a:cubicBezTo>
                    <a:pt x="428" y="205"/>
                    <a:pt x="428" y="205"/>
                    <a:pt x="428" y="205"/>
                  </a:cubicBezTo>
                  <a:cubicBezTo>
                    <a:pt x="429" y="204"/>
                    <a:pt x="429" y="204"/>
                    <a:pt x="429" y="204"/>
                  </a:cubicBezTo>
                  <a:cubicBezTo>
                    <a:pt x="429" y="204"/>
                    <a:pt x="430" y="206"/>
                    <a:pt x="430" y="206"/>
                  </a:cubicBezTo>
                  <a:cubicBezTo>
                    <a:pt x="430" y="207"/>
                    <a:pt x="430" y="208"/>
                    <a:pt x="431" y="208"/>
                  </a:cubicBezTo>
                  <a:cubicBezTo>
                    <a:pt x="431" y="208"/>
                    <a:pt x="433" y="209"/>
                    <a:pt x="433" y="209"/>
                  </a:cubicBezTo>
                  <a:cubicBezTo>
                    <a:pt x="433" y="209"/>
                    <a:pt x="433" y="208"/>
                    <a:pt x="434" y="208"/>
                  </a:cubicBezTo>
                  <a:cubicBezTo>
                    <a:pt x="434" y="208"/>
                    <a:pt x="435" y="208"/>
                    <a:pt x="435" y="208"/>
                  </a:cubicBezTo>
                  <a:cubicBezTo>
                    <a:pt x="436" y="208"/>
                    <a:pt x="437" y="208"/>
                    <a:pt x="437" y="208"/>
                  </a:cubicBezTo>
                  <a:cubicBezTo>
                    <a:pt x="437" y="208"/>
                    <a:pt x="438" y="208"/>
                    <a:pt x="439" y="208"/>
                  </a:cubicBezTo>
                  <a:cubicBezTo>
                    <a:pt x="439" y="207"/>
                    <a:pt x="439" y="207"/>
                    <a:pt x="439" y="207"/>
                  </a:cubicBezTo>
                  <a:cubicBezTo>
                    <a:pt x="439" y="207"/>
                    <a:pt x="439" y="206"/>
                    <a:pt x="439" y="206"/>
                  </a:cubicBezTo>
                  <a:cubicBezTo>
                    <a:pt x="439" y="206"/>
                    <a:pt x="440" y="204"/>
                    <a:pt x="440" y="204"/>
                  </a:cubicBezTo>
                  <a:cubicBezTo>
                    <a:pt x="440" y="204"/>
                    <a:pt x="441" y="204"/>
                    <a:pt x="441" y="204"/>
                  </a:cubicBezTo>
                  <a:cubicBezTo>
                    <a:pt x="441" y="204"/>
                    <a:pt x="442" y="204"/>
                    <a:pt x="442" y="204"/>
                  </a:cubicBezTo>
                  <a:cubicBezTo>
                    <a:pt x="442" y="204"/>
                    <a:pt x="442" y="203"/>
                    <a:pt x="442" y="203"/>
                  </a:cubicBezTo>
                  <a:cubicBezTo>
                    <a:pt x="442" y="203"/>
                    <a:pt x="442" y="202"/>
                    <a:pt x="442" y="202"/>
                  </a:cubicBezTo>
                  <a:cubicBezTo>
                    <a:pt x="442" y="202"/>
                    <a:pt x="443" y="202"/>
                    <a:pt x="443" y="202"/>
                  </a:cubicBezTo>
                  <a:cubicBezTo>
                    <a:pt x="443" y="200"/>
                    <a:pt x="443" y="200"/>
                    <a:pt x="443" y="200"/>
                  </a:cubicBezTo>
                  <a:cubicBezTo>
                    <a:pt x="443" y="200"/>
                    <a:pt x="445" y="200"/>
                    <a:pt x="445" y="200"/>
                  </a:cubicBezTo>
                  <a:cubicBezTo>
                    <a:pt x="446" y="200"/>
                    <a:pt x="445" y="200"/>
                    <a:pt x="445" y="200"/>
                  </a:cubicBezTo>
                  <a:cubicBezTo>
                    <a:pt x="448" y="199"/>
                    <a:pt x="448" y="199"/>
                    <a:pt x="448" y="199"/>
                  </a:cubicBezTo>
                  <a:cubicBezTo>
                    <a:pt x="448" y="199"/>
                    <a:pt x="448" y="199"/>
                    <a:pt x="448" y="200"/>
                  </a:cubicBezTo>
                  <a:cubicBezTo>
                    <a:pt x="446" y="197"/>
                    <a:pt x="443" y="193"/>
                    <a:pt x="443" y="193"/>
                  </a:cubicBezTo>
                  <a:cubicBezTo>
                    <a:pt x="445" y="189"/>
                    <a:pt x="445" y="189"/>
                    <a:pt x="445" y="189"/>
                  </a:cubicBezTo>
                  <a:cubicBezTo>
                    <a:pt x="445" y="189"/>
                    <a:pt x="446" y="182"/>
                    <a:pt x="446" y="180"/>
                  </a:cubicBezTo>
                  <a:cubicBezTo>
                    <a:pt x="446" y="179"/>
                    <a:pt x="446" y="173"/>
                    <a:pt x="446" y="173"/>
                  </a:cubicBezTo>
                  <a:cubicBezTo>
                    <a:pt x="446" y="173"/>
                    <a:pt x="442" y="172"/>
                    <a:pt x="445" y="169"/>
                  </a:cubicBezTo>
                  <a:cubicBezTo>
                    <a:pt x="448" y="165"/>
                    <a:pt x="451" y="160"/>
                    <a:pt x="451" y="160"/>
                  </a:cubicBezTo>
                  <a:cubicBezTo>
                    <a:pt x="451" y="150"/>
                    <a:pt x="451" y="150"/>
                    <a:pt x="451" y="150"/>
                  </a:cubicBezTo>
                  <a:cubicBezTo>
                    <a:pt x="451" y="150"/>
                    <a:pt x="448" y="147"/>
                    <a:pt x="452" y="145"/>
                  </a:cubicBezTo>
                  <a:cubicBezTo>
                    <a:pt x="456" y="142"/>
                    <a:pt x="463" y="133"/>
                    <a:pt x="463" y="133"/>
                  </a:cubicBezTo>
                  <a:cubicBezTo>
                    <a:pt x="470" y="125"/>
                    <a:pt x="470" y="125"/>
                    <a:pt x="470" y="125"/>
                  </a:cubicBezTo>
                  <a:cubicBezTo>
                    <a:pt x="458" y="122"/>
                    <a:pt x="458" y="122"/>
                    <a:pt x="458" y="122"/>
                  </a:cubicBezTo>
                  <a:cubicBezTo>
                    <a:pt x="451" y="121"/>
                    <a:pt x="451" y="121"/>
                    <a:pt x="451" y="121"/>
                  </a:cubicBezTo>
                  <a:cubicBezTo>
                    <a:pt x="446" y="118"/>
                    <a:pt x="446" y="118"/>
                    <a:pt x="446" y="118"/>
                  </a:cubicBezTo>
                  <a:cubicBezTo>
                    <a:pt x="443" y="113"/>
                    <a:pt x="443" y="113"/>
                    <a:pt x="443" y="113"/>
                  </a:cubicBezTo>
                  <a:cubicBezTo>
                    <a:pt x="440" y="115"/>
                    <a:pt x="440" y="115"/>
                    <a:pt x="440" y="115"/>
                  </a:cubicBezTo>
                  <a:cubicBezTo>
                    <a:pt x="437" y="117"/>
                    <a:pt x="437" y="117"/>
                    <a:pt x="437" y="117"/>
                  </a:cubicBezTo>
                  <a:cubicBezTo>
                    <a:pt x="430" y="116"/>
                    <a:pt x="430" y="116"/>
                    <a:pt x="430" y="116"/>
                  </a:cubicBezTo>
                  <a:cubicBezTo>
                    <a:pt x="425" y="111"/>
                    <a:pt x="425" y="111"/>
                    <a:pt x="425" y="111"/>
                  </a:cubicBezTo>
                  <a:cubicBezTo>
                    <a:pt x="421" y="114"/>
                    <a:pt x="421" y="114"/>
                    <a:pt x="421" y="114"/>
                  </a:cubicBezTo>
                  <a:cubicBezTo>
                    <a:pt x="417" y="111"/>
                    <a:pt x="417" y="111"/>
                    <a:pt x="417" y="111"/>
                  </a:cubicBezTo>
                  <a:cubicBezTo>
                    <a:pt x="414" y="106"/>
                    <a:pt x="414" y="106"/>
                    <a:pt x="414" y="106"/>
                  </a:cubicBezTo>
                  <a:cubicBezTo>
                    <a:pt x="413" y="102"/>
                    <a:pt x="413" y="102"/>
                    <a:pt x="413" y="102"/>
                  </a:cubicBezTo>
                  <a:cubicBezTo>
                    <a:pt x="408" y="97"/>
                    <a:pt x="408" y="97"/>
                    <a:pt x="408" y="97"/>
                  </a:cubicBezTo>
                  <a:cubicBezTo>
                    <a:pt x="406" y="97"/>
                    <a:pt x="406" y="97"/>
                    <a:pt x="406" y="97"/>
                  </a:cubicBezTo>
                  <a:cubicBezTo>
                    <a:pt x="406" y="98"/>
                    <a:pt x="405" y="98"/>
                    <a:pt x="405" y="98"/>
                  </a:cubicBezTo>
                  <a:cubicBezTo>
                    <a:pt x="405" y="98"/>
                    <a:pt x="402" y="97"/>
                    <a:pt x="402" y="97"/>
                  </a:cubicBezTo>
                  <a:cubicBezTo>
                    <a:pt x="402" y="95"/>
                    <a:pt x="402" y="95"/>
                    <a:pt x="402" y="95"/>
                  </a:cubicBezTo>
                  <a:cubicBezTo>
                    <a:pt x="401" y="94"/>
                    <a:pt x="401" y="94"/>
                    <a:pt x="401" y="94"/>
                  </a:cubicBezTo>
                  <a:cubicBezTo>
                    <a:pt x="399" y="94"/>
                    <a:pt x="399" y="94"/>
                    <a:pt x="399" y="94"/>
                  </a:cubicBezTo>
                  <a:cubicBezTo>
                    <a:pt x="397" y="95"/>
                    <a:pt x="397" y="95"/>
                    <a:pt x="397" y="95"/>
                  </a:cubicBezTo>
                  <a:cubicBezTo>
                    <a:pt x="396" y="96"/>
                    <a:pt x="396" y="96"/>
                    <a:pt x="396" y="96"/>
                  </a:cubicBezTo>
                  <a:cubicBezTo>
                    <a:pt x="396" y="96"/>
                    <a:pt x="396" y="96"/>
                    <a:pt x="396" y="96"/>
                  </a:cubicBezTo>
                  <a:cubicBezTo>
                    <a:pt x="395" y="97"/>
                    <a:pt x="395" y="97"/>
                    <a:pt x="395" y="97"/>
                  </a:cubicBezTo>
                  <a:cubicBezTo>
                    <a:pt x="394" y="97"/>
                    <a:pt x="394" y="97"/>
                    <a:pt x="394" y="97"/>
                  </a:cubicBezTo>
                  <a:cubicBezTo>
                    <a:pt x="394" y="97"/>
                    <a:pt x="394" y="97"/>
                    <a:pt x="394" y="97"/>
                  </a:cubicBezTo>
                  <a:cubicBezTo>
                    <a:pt x="394" y="97"/>
                    <a:pt x="393" y="97"/>
                    <a:pt x="393" y="97"/>
                  </a:cubicBezTo>
                  <a:cubicBezTo>
                    <a:pt x="391" y="97"/>
                    <a:pt x="391" y="97"/>
                    <a:pt x="391" y="97"/>
                  </a:cubicBezTo>
                  <a:cubicBezTo>
                    <a:pt x="391" y="96"/>
                    <a:pt x="391" y="96"/>
                    <a:pt x="391" y="96"/>
                  </a:cubicBezTo>
                  <a:cubicBezTo>
                    <a:pt x="391" y="95"/>
                    <a:pt x="391" y="95"/>
                    <a:pt x="391" y="95"/>
                  </a:cubicBezTo>
                  <a:cubicBezTo>
                    <a:pt x="389" y="94"/>
                    <a:pt x="389" y="94"/>
                    <a:pt x="389" y="94"/>
                  </a:cubicBezTo>
                  <a:cubicBezTo>
                    <a:pt x="388" y="94"/>
                    <a:pt x="388" y="94"/>
                    <a:pt x="388" y="94"/>
                  </a:cubicBezTo>
                  <a:cubicBezTo>
                    <a:pt x="388" y="94"/>
                    <a:pt x="387" y="93"/>
                    <a:pt x="387" y="93"/>
                  </a:cubicBezTo>
                  <a:cubicBezTo>
                    <a:pt x="386" y="93"/>
                    <a:pt x="386" y="92"/>
                    <a:pt x="386" y="92"/>
                  </a:cubicBezTo>
                  <a:cubicBezTo>
                    <a:pt x="385" y="91"/>
                    <a:pt x="385" y="91"/>
                    <a:pt x="385" y="91"/>
                  </a:cubicBezTo>
                  <a:cubicBezTo>
                    <a:pt x="387" y="91"/>
                    <a:pt x="387" y="91"/>
                    <a:pt x="387" y="91"/>
                  </a:cubicBezTo>
                  <a:cubicBezTo>
                    <a:pt x="387" y="91"/>
                    <a:pt x="387" y="90"/>
                    <a:pt x="387" y="90"/>
                  </a:cubicBezTo>
                  <a:cubicBezTo>
                    <a:pt x="387" y="90"/>
                    <a:pt x="387" y="90"/>
                    <a:pt x="387" y="90"/>
                  </a:cubicBezTo>
                  <a:cubicBezTo>
                    <a:pt x="387" y="90"/>
                    <a:pt x="386" y="90"/>
                    <a:pt x="386" y="90"/>
                  </a:cubicBezTo>
                  <a:cubicBezTo>
                    <a:pt x="384" y="90"/>
                    <a:pt x="384" y="90"/>
                    <a:pt x="384" y="90"/>
                  </a:cubicBezTo>
                  <a:cubicBezTo>
                    <a:pt x="383" y="91"/>
                    <a:pt x="383" y="91"/>
                    <a:pt x="383" y="91"/>
                  </a:cubicBezTo>
                  <a:cubicBezTo>
                    <a:pt x="381" y="91"/>
                    <a:pt x="381" y="91"/>
                    <a:pt x="381" y="91"/>
                  </a:cubicBezTo>
                  <a:cubicBezTo>
                    <a:pt x="379" y="92"/>
                    <a:pt x="379" y="92"/>
                    <a:pt x="379" y="92"/>
                  </a:cubicBezTo>
                  <a:cubicBezTo>
                    <a:pt x="376" y="92"/>
                    <a:pt x="376" y="92"/>
                    <a:pt x="376" y="92"/>
                  </a:cubicBezTo>
                  <a:cubicBezTo>
                    <a:pt x="375" y="90"/>
                    <a:pt x="375" y="90"/>
                    <a:pt x="375" y="90"/>
                  </a:cubicBezTo>
                  <a:cubicBezTo>
                    <a:pt x="374" y="88"/>
                    <a:pt x="374" y="88"/>
                    <a:pt x="374" y="88"/>
                  </a:cubicBezTo>
                  <a:cubicBezTo>
                    <a:pt x="373" y="87"/>
                    <a:pt x="373" y="87"/>
                    <a:pt x="373" y="87"/>
                  </a:cubicBezTo>
                  <a:cubicBezTo>
                    <a:pt x="372" y="87"/>
                    <a:pt x="372" y="87"/>
                    <a:pt x="372" y="87"/>
                  </a:cubicBezTo>
                  <a:cubicBezTo>
                    <a:pt x="369" y="86"/>
                    <a:pt x="369" y="86"/>
                    <a:pt x="369" y="86"/>
                  </a:cubicBezTo>
                  <a:cubicBezTo>
                    <a:pt x="370" y="84"/>
                    <a:pt x="370" y="84"/>
                    <a:pt x="370" y="84"/>
                  </a:cubicBezTo>
                  <a:cubicBezTo>
                    <a:pt x="370" y="84"/>
                    <a:pt x="369" y="82"/>
                    <a:pt x="369" y="82"/>
                  </a:cubicBezTo>
                  <a:cubicBezTo>
                    <a:pt x="368" y="82"/>
                    <a:pt x="367" y="82"/>
                    <a:pt x="367" y="82"/>
                  </a:cubicBezTo>
                  <a:cubicBezTo>
                    <a:pt x="365" y="80"/>
                    <a:pt x="365" y="80"/>
                    <a:pt x="365" y="80"/>
                  </a:cubicBezTo>
                  <a:cubicBezTo>
                    <a:pt x="365" y="80"/>
                    <a:pt x="365" y="79"/>
                    <a:pt x="364" y="78"/>
                  </a:cubicBezTo>
                  <a:cubicBezTo>
                    <a:pt x="363" y="78"/>
                    <a:pt x="363" y="77"/>
                    <a:pt x="362" y="77"/>
                  </a:cubicBezTo>
                  <a:cubicBezTo>
                    <a:pt x="361" y="77"/>
                    <a:pt x="359" y="77"/>
                    <a:pt x="359" y="77"/>
                  </a:cubicBezTo>
                  <a:cubicBezTo>
                    <a:pt x="359" y="77"/>
                    <a:pt x="358" y="75"/>
                    <a:pt x="357" y="75"/>
                  </a:cubicBezTo>
                  <a:cubicBezTo>
                    <a:pt x="357" y="75"/>
                    <a:pt x="353" y="75"/>
                    <a:pt x="353" y="75"/>
                  </a:cubicBezTo>
                  <a:cubicBezTo>
                    <a:pt x="353" y="75"/>
                    <a:pt x="354" y="72"/>
                    <a:pt x="354" y="72"/>
                  </a:cubicBezTo>
                  <a:cubicBezTo>
                    <a:pt x="354" y="71"/>
                    <a:pt x="354" y="68"/>
                    <a:pt x="354" y="68"/>
                  </a:cubicBezTo>
                  <a:cubicBezTo>
                    <a:pt x="354" y="67"/>
                    <a:pt x="354" y="67"/>
                    <a:pt x="354" y="67"/>
                  </a:cubicBezTo>
                  <a:cubicBezTo>
                    <a:pt x="354" y="67"/>
                    <a:pt x="353" y="66"/>
                    <a:pt x="354" y="64"/>
                  </a:cubicBezTo>
                  <a:cubicBezTo>
                    <a:pt x="355" y="62"/>
                    <a:pt x="354" y="63"/>
                    <a:pt x="355" y="61"/>
                  </a:cubicBezTo>
                  <a:cubicBezTo>
                    <a:pt x="356" y="58"/>
                    <a:pt x="356" y="57"/>
                    <a:pt x="356" y="57"/>
                  </a:cubicBezTo>
                  <a:cubicBezTo>
                    <a:pt x="354" y="56"/>
                    <a:pt x="354" y="56"/>
                    <a:pt x="354" y="56"/>
                  </a:cubicBezTo>
                  <a:cubicBezTo>
                    <a:pt x="354" y="56"/>
                    <a:pt x="353" y="55"/>
                    <a:pt x="352" y="56"/>
                  </a:cubicBezTo>
                  <a:cubicBezTo>
                    <a:pt x="352" y="58"/>
                    <a:pt x="351" y="58"/>
                    <a:pt x="351" y="58"/>
                  </a:cubicBezTo>
                  <a:cubicBezTo>
                    <a:pt x="349" y="61"/>
                    <a:pt x="349" y="61"/>
                    <a:pt x="349" y="61"/>
                  </a:cubicBezTo>
                  <a:cubicBezTo>
                    <a:pt x="349" y="64"/>
                    <a:pt x="349" y="64"/>
                    <a:pt x="349" y="64"/>
                  </a:cubicBezTo>
                  <a:cubicBezTo>
                    <a:pt x="349" y="64"/>
                    <a:pt x="350" y="65"/>
                    <a:pt x="347" y="65"/>
                  </a:cubicBezTo>
                  <a:cubicBezTo>
                    <a:pt x="345" y="65"/>
                    <a:pt x="343" y="65"/>
                    <a:pt x="343" y="65"/>
                  </a:cubicBezTo>
                  <a:cubicBezTo>
                    <a:pt x="343" y="65"/>
                    <a:pt x="345" y="67"/>
                    <a:pt x="342" y="67"/>
                  </a:cubicBezTo>
                  <a:cubicBezTo>
                    <a:pt x="340" y="67"/>
                    <a:pt x="337" y="67"/>
                    <a:pt x="337" y="67"/>
                  </a:cubicBezTo>
                  <a:cubicBezTo>
                    <a:pt x="335" y="65"/>
                    <a:pt x="335" y="65"/>
                    <a:pt x="335" y="65"/>
                  </a:cubicBezTo>
                  <a:cubicBezTo>
                    <a:pt x="331" y="66"/>
                    <a:pt x="331" y="66"/>
                    <a:pt x="331" y="66"/>
                  </a:cubicBezTo>
                  <a:cubicBezTo>
                    <a:pt x="331" y="66"/>
                    <a:pt x="331" y="65"/>
                    <a:pt x="331" y="63"/>
                  </a:cubicBezTo>
                  <a:cubicBezTo>
                    <a:pt x="331" y="62"/>
                    <a:pt x="330" y="60"/>
                    <a:pt x="331" y="60"/>
                  </a:cubicBezTo>
                  <a:cubicBezTo>
                    <a:pt x="332" y="60"/>
                    <a:pt x="333" y="59"/>
                    <a:pt x="333" y="59"/>
                  </a:cubicBezTo>
                  <a:cubicBezTo>
                    <a:pt x="332" y="56"/>
                    <a:pt x="332" y="56"/>
                    <a:pt x="332" y="56"/>
                  </a:cubicBezTo>
                  <a:cubicBezTo>
                    <a:pt x="332" y="56"/>
                    <a:pt x="332" y="56"/>
                    <a:pt x="332" y="56"/>
                  </a:cubicBezTo>
                  <a:cubicBezTo>
                    <a:pt x="332" y="56"/>
                    <a:pt x="331" y="56"/>
                    <a:pt x="331" y="55"/>
                  </a:cubicBezTo>
                  <a:cubicBezTo>
                    <a:pt x="331" y="54"/>
                    <a:pt x="332" y="52"/>
                    <a:pt x="332" y="52"/>
                  </a:cubicBezTo>
                  <a:cubicBezTo>
                    <a:pt x="333" y="51"/>
                    <a:pt x="333" y="49"/>
                    <a:pt x="333" y="49"/>
                  </a:cubicBezTo>
                  <a:cubicBezTo>
                    <a:pt x="332" y="49"/>
                    <a:pt x="332" y="49"/>
                    <a:pt x="332" y="49"/>
                  </a:cubicBezTo>
                  <a:cubicBezTo>
                    <a:pt x="332" y="49"/>
                    <a:pt x="330" y="50"/>
                    <a:pt x="330" y="48"/>
                  </a:cubicBezTo>
                  <a:cubicBezTo>
                    <a:pt x="330" y="47"/>
                    <a:pt x="329" y="45"/>
                    <a:pt x="329" y="45"/>
                  </a:cubicBezTo>
                  <a:cubicBezTo>
                    <a:pt x="329" y="45"/>
                    <a:pt x="327" y="44"/>
                    <a:pt x="327" y="44"/>
                  </a:cubicBezTo>
                  <a:cubicBezTo>
                    <a:pt x="326" y="44"/>
                    <a:pt x="326" y="44"/>
                    <a:pt x="325" y="45"/>
                  </a:cubicBezTo>
                  <a:cubicBezTo>
                    <a:pt x="325" y="45"/>
                    <a:pt x="322" y="44"/>
                    <a:pt x="322" y="44"/>
                  </a:cubicBezTo>
                  <a:cubicBezTo>
                    <a:pt x="322" y="44"/>
                    <a:pt x="319" y="44"/>
                    <a:pt x="319" y="44"/>
                  </a:cubicBezTo>
                  <a:cubicBezTo>
                    <a:pt x="318" y="44"/>
                    <a:pt x="317" y="46"/>
                    <a:pt x="317" y="46"/>
                  </a:cubicBezTo>
                  <a:cubicBezTo>
                    <a:pt x="315" y="43"/>
                    <a:pt x="315" y="43"/>
                    <a:pt x="315" y="43"/>
                  </a:cubicBezTo>
                  <a:cubicBezTo>
                    <a:pt x="316" y="40"/>
                    <a:pt x="316" y="40"/>
                    <a:pt x="316" y="40"/>
                  </a:cubicBezTo>
                  <a:cubicBezTo>
                    <a:pt x="316" y="40"/>
                    <a:pt x="314" y="38"/>
                    <a:pt x="314" y="37"/>
                  </a:cubicBezTo>
                  <a:cubicBezTo>
                    <a:pt x="314" y="37"/>
                    <a:pt x="313" y="35"/>
                    <a:pt x="313" y="35"/>
                  </a:cubicBezTo>
                  <a:cubicBezTo>
                    <a:pt x="311" y="35"/>
                    <a:pt x="311" y="35"/>
                    <a:pt x="311" y="35"/>
                  </a:cubicBezTo>
                  <a:cubicBezTo>
                    <a:pt x="310" y="34"/>
                    <a:pt x="310" y="34"/>
                    <a:pt x="310" y="34"/>
                  </a:cubicBezTo>
                  <a:cubicBezTo>
                    <a:pt x="310" y="34"/>
                    <a:pt x="308" y="34"/>
                    <a:pt x="307" y="34"/>
                  </a:cubicBezTo>
                  <a:cubicBezTo>
                    <a:pt x="306" y="34"/>
                    <a:pt x="306" y="34"/>
                    <a:pt x="305" y="34"/>
                  </a:cubicBezTo>
                  <a:cubicBezTo>
                    <a:pt x="305" y="34"/>
                    <a:pt x="303" y="32"/>
                    <a:pt x="303" y="32"/>
                  </a:cubicBezTo>
                  <a:cubicBezTo>
                    <a:pt x="303" y="31"/>
                    <a:pt x="303" y="30"/>
                    <a:pt x="303" y="29"/>
                  </a:cubicBezTo>
                  <a:cubicBezTo>
                    <a:pt x="302" y="28"/>
                    <a:pt x="301" y="26"/>
                    <a:pt x="301" y="25"/>
                  </a:cubicBezTo>
                  <a:cubicBezTo>
                    <a:pt x="301" y="25"/>
                    <a:pt x="302" y="23"/>
                    <a:pt x="302" y="23"/>
                  </a:cubicBezTo>
                  <a:cubicBezTo>
                    <a:pt x="301" y="22"/>
                    <a:pt x="299" y="20"/>
                    <a:pt x="299" y="20"/>
                  </a:cubicBezTo>
                  <a:cubicBezTo>
                    <a:pt x="298" y="18"/>
                    <a:pt x="298" y="18"/>
                    <a:pt x="298" y="18"/>
                  </a:cubicBezTo>
                  <a:cubicBezTo>
                    <a:pt x="298" y="18"/>
                    <a:pt x="295" y="20"/>
                    <a:pt x="294" y="20"/>
                  </a:cubicBezTo>
                  <a:cubicBezTo>
                    <a:pt x="293" y="20"/>
                    <a:pt x="291" y="19"/>
                    <a:pt x="291" y="20"/>
                  </a:cubicBezTo>
                  <a:cubicBezTo>
                    <a:pt x="291" y="20"/>
                    <a:pt x="292" y="22"/>
                    <a:pt x="291" y="22"/>
                  </a:cubicBezTo>
                  <a:cubicBezTo>
                    <a:pt x="290" y="22"/>
                    <a:pt x="288" y="22"/>
                    <a:pt x="287" y="21"/>
                  </a:cubicBezTo>
                  <a:cubicBezTo>
                    <a:pt x="286" y="20"/>
                    <a:pt x="286" y="19"/>
                    <a:pt x="286" y="18"/>
                  </a:cubicBezTo>
                  <a:cubicBezTo>
                    <a:pt x="285" y="18"/>
                    <a:pt x="285" y="16"/>
                    <a:pt x="284" y="16"/>
                  </a:cubicBezTo>
                  <a:cubicBezTo>
                    <a:pt x="283" y="16"/>
                    <a:pt x="282" y="16"/>
                    <a:pt x="282" y="15"/>
                  </a:cubicBezTo>
                  <a:cubicBezTo>
                    <a:pt x="282" y="15"/>
                    <a:pt x="282" y="12"/>
                    <a:pt x="282" y="12"/>
                  </a:cubicBezTo>
                  <a:cubicBezTo>
                    <a:pt x="282" y="10"/>
                    <a:pt x="282" y="10"/>
                    <a:pt x="282" y="10"/>
                  </a:cubicBezTo>
                  <a:cubicBezTo>
                    <a:pt x="282" y="10"/>
                    <a:pt x="282" y="7"/>
                    <a:pt x="281" y="7"/>
                  </a:cubicBezTo>
                  <a:cubicBezTo>
                    <a:pt x="281" y="6"/>
                    <a:pt x="280" y="5"/>
                    <a:pt x="280" y="5"/>
                  </a:cubicBezTo>
                  <a:cubicBezTo>
                    <a:pt x="280" y="2"/>
                    <a:pt x="280" y="2"/>
                    <a:pt x="280" y="2"/>
                  </a:cubicBezTo>
                  <a:cubicBezTo>
                    <a:pt x="281" y="1"/>
                    <a:pt x="281" y="1"/>
                    <a:pt x="281" y="1"/>
                  </a:cubicBezTo>
                  <a:cubicBezTo>
                    <a:pt x="281" y="1"/>
                    <a:pt x="281" y="0"/>
                    <a:pt x="282" y="0"/>
                  </a:cubicBezTo>
                  <a:cubicBezTo>
                    <a:pt x="259" y="4"/>
                    <a:pt x="259" y="4"/>
                    <a:pt x="259" y="4"/>
                  </a:cubicBezTo>
                  <a:cubicBezTo>
                    <a:pt x="249" y="5"/>
                    <a:pt x="249" y="5"/>
                    <a:pt x="249" y="5"/>
                  </a:cubicBezTo>
                  <a:cubicBezTo>
                    <a:pt x="245" y="10"/>
                    <a:pt x="245" y="10"/>
                    <a:pt x="245" y="10"/>
                  </a:cubicBezTo>
                  <a:cubicBezTo>
                    <a:pt x="243" y="15"/>
                    <a:pt x="243" y="15"/>
                    <a:pt x="243" y="15"/>
                  </a:cubicBezTo>
                  <a:cubicBezTo>
                    <a:pt x="244" y="23"/>
                    <a:pt x="244" y="23"/>
                    <a:pt x="244" y="23"/>
                  </a:cubicBezTo>
                  <a:cubicBezTo>
                    <a:pt x="241" y="28"/>
                    <a:pt x="241" y="28"/>
                    <a:pt x="241" y="28"/>
                  </a:cubicBezTo>
                  <a:cubicBezTo>
                    <a:pt x="241" y="34"/>
                    <a:pt x="241" y="34"/>
                    <a:pt x="241" y="34"/>
                  </a:cubicBezTo>
                  <a:cubicBezTo>
                    <a:pt x="241" y="43"/>
                    <a:pt x="241" y="43"/>
                    <a:pt x="241" y="43"/>
                  </a:cubicBezTo>
                  <a:cubicBezTo>
                    <a:pt x="236" y="46"/>
                    <a:pt x="236" y="46"/>
                    <a:pt x="236" y="46"/>
                  </a:cubicBezTo>
                  <a:cubicBezTo>
                    <a:pt x="229" y="53"/>
                    <a:pt x="229" y="53"/>
                    <a:pt x="229" y="53"/>
                  </a:cubicBezTo>
                  <a:cubicBezTo>
                    <a:pt x="219" y="57"/>
                    <a:pt x="219" y="57"/>
                    <a:pt x="219" y="57"/>
                  </a:cubicBezTo>
                  <a:cubicBezTo>
                    <a:pt x="206" y="60"/>
                    <a:pt x="206" y="60"/>
                    <a:pt x="206" y="60"/>
                  </a:cubicBezTo>
                  <a:cubicBezTo>
                    <a:pt x="196" y="63"/>
                    <a:pt x="196" y="63"/>
                    <a:pt x="196" y="63"/>
                  </a:cubicBezTo>
                  <a:cubicBezTo>
                    <a:pt x="187" y="68"/>
                    <a:pt x="187" y="68"/>
                    <a:pt x="187" y="68"/>
                  </a:cubicBezTo>
                  <a:cubicBezTo>
                    <a:pt x="185" y="75"/>
                    <a:pt x="185" y="75"/>
                    <a:pt x="185" y="75"/>
                  </a:cubicBezTo>
                  <a:cubicBezTo>
                    <a:pt x="184" y="84"/>
                    <a:pt x="184" y="84"/>
                    <a:pt x="184" y="84"/>
                  </a:cubicBezTo>
                  <a:cubicBezTo>
                    <a:pt x="177" y="87"/>
                    <a:pt x="177" y="87"/>
                    <a:pt x="177" y="87"/>
                  </a:cubicBezTo>
                  <a:cubicBezTo>
                    <a:pt x="177" y="87"/>
                    <a:pt x="174" y="89"/>
                    <a:pt x="172" y="88"/>
                  </a:cubicBezTo>
                  <a:cubicBezTo>
                    <a:pt x="169" y="88"/>
                    <a:pt x="163" y="86"/>
                    <a:pt x="163" y="86"/>
                  </a:cubicBezTo>
                  <a:cubicBezTo>
                    <a:pt x="163" y="86"/>
                    <a:pt x="156" y="82"/>
                    <a:pt x="153" y="82"/>
                  </a:cubicBezTo>
                  <a:cubicBezTo>
                    <a:pt x="150" y="81"/>
                    <a:pt x="145" y="76"/>
                    <a:pt x="145" y="76"/>
                  </a:cubicBezTo>
                  <a:cubicBezTo>
                    <a:pt x="140" y="80"/>
                    <a:pt x="140" y="80"/>
                    <a:pt x="140" y="80"/>
                  </a:cubicBezTo>
                  <a:cubicBezTo>
                    <a:pt x="140" y="80"/>
                    <a:pt x="137" y="77"/>
                    <a:pt x="137" y="75"/>
                  </a:cubicBezTo>
                  <a:cubicBezTo>
                    <a:pt x="137" y="74"/>
                    <a:pt x="137" y="74"/>
                    <a:pt x="137" y="72"/>
                  </a:cubicBezTo>
                  <a:cubicBezTo>
                    <a:pt x="137" y="69"/>
                    <a:pt x="137" y="64"/>
                    <a:pt x="137" y="64"/>
                  </a:cubicBezTo>
                  <a:cubicBezTo>
                    <a:pt x="130" y="61"/>
                    <a:pt x="130" y="61"/>
                    <a:pt x="130" y="61"/>
                  </a:cubicBezTo>
                  <a:cubicBezTo>
                    <a:pt x="123" y="60"/>
                    <a:pt x="123" y="60"/>
                    <a:pt x="123" y="60"/>
                  </a:cubicBezTo>
                  <a:cubicBezTo>
                    <a:pt x="123" y="60"/>
                    <a:pt x="123" y="62"/>
                    <a:pt x="121" y="60"/>
                  </a:cubicBezTo>
                  <a:cubicBezTo>
                    <a:pt x="118" y="58"/>
                    <a:pt x="118" y="54"/>
                    <a:pt x="118" y="54"/>
                  </a:cubicBezTo>
                  <a:cubicBezTo>
                    <a:pt x="112" y="51"/>
                    <a:pt x="112" y="51"/>
                    <a:pt x="112" y="51"/>
                  </a:cubicBezTo>
                  <a:cubicBezTo>
                    <a:pt x="110" y="59"/>
                    <a:pt x="110" y="59"/>
                    <a:pt x="110" y="59"/>
                  </a:cubicBezTo>
                  <a:cubicBezTo>
                    <a:pt x="117" y="65"/>
                    <a:pt x="117" y="65"/>
                    <a:pt x="117" y="65"/>
                  </a:cubicBezTo>
                  <a:cubicBezTo>
                    <a:pt x="119" y="69"/>
                    <a:pt x="119" y="69"/>
                    <a:pt x="119" y="69"/>
                  </a:cubicBezTo>
                  <a:cubicBezTo>
                    <a:pt x="117" y="75"/>
                    <a:pt x="117" y="75"/>
                    <a:pt x="117" y="75"/>
                  </a:cubicBezTo>
                  <a:cubicBezTo>
                    <a:pt x="119" y="80"/>
                    <a:pt x="119" y="80"/>
                    <a:pt x="119" y="80"/>
                  </a:cubicBezTo>
                  <a:cubicBezTo>
                    <a:pt x="120" y="84"/>
                    <a:pt x="120" y="84"/>
                    <a:pt x="120" y="84"/>
                  </a:cubicBezTo>
                  <a:cubicBezTo>
                    <a:pt x="120" y="84"/>
                    <a:pt x="121" y="84"/>
                    <a:pt x="121" y="87"/>
                  </a:cubicBezTo>
                  <a:cubicBezTo>
                    <a:pt x="121" y="89"/>
                    <a:pt x="120" y="99"/>
                    <a:pt x="120" y="99"/>
                  </a:cubicBezTo>
                  <a:cubicBezTo>
                    <a:pt x="120" y="107"/>
                    <a:pt x="120" y="107"/>
                    <a:pt x="120" y="107"/>
                  </a:cubicBezTo>
                  <a:cubicBezTo>
                    <a:pt x="123" y="115"/>
                    <a:pt x="123" y="115"/>
                    <a:pt x="123" y="115"/>
                  </a:cubicBezTo>
                  <a:cubicBezTo>
                    <a:pt x="123" y="115"/>
                    <a:pt x="118" y="118"/>
                    <a:pt x="116" y="118"/>
                  </a:cubicBezTo>
                  <a:cubicBezTo>
                    <a:pt x="114" y="118"/>
                    <a:pt x="109" y="116"/>
                    <a:pt x="109" y="116"/>
                  </a:cubicBezTo>
                  <a:cubicBezTo>
                    <a:pt x="107" y="111"/>
                    <a:pt x="107" y="111"/>
                    <a:pt x="107" y="111"/>
                  </a:cubicBezTo>
                  <a:cubicBezTo>
                    <a:pt x="95" y="112"/>
                    <a:pt x="95" y="112"/>
                    <a:pt x="95" y="112"/>
                  </a:cubicBezTo>
                  <a:cubicBezTo>
                    <a:pt x="88" y="111"/>
                    <a:pt x="88" y="111"/>
                    <a:pt x="88" y="111"/>
                  </a:cubicBezTo>
                  <a:cubicBezTo>
                    <a:pt x="82" y="115"/>
                    <a:pt x="82" y="115"/>
                    <a:pt x="82" y="115"/>
                  </a:cubicBezTo>
                  <a:cubicBezTo>
                    <a:pt x="78" y="114"/>
                    <a:pt x="78" y="114"/>
                    <a:pt x="78" y="114"/>
                  </a:cubicBezTo>
                  <a:cubicBezTo>
                    <a:pt x="74" y="110"/>
                    <a:pt x="74" y="110"/>
                    <a:pt x="74" y="110"/>
                  </a:cubicBezTo>
                  <a:cubicBezTo>
                    <a:pt x="73" y="104"/>
                    <a:pt x="73" y="104"/>
                    <a:pt x="73" y="104"/>
                  </a:cubicBezTo>
                  <a:cubicBezTo>
                    <a:pt x="71" y="99"/>
                    <a:pt x="71" y="99"/>
                    <a:pt x="71" y="99"/>
                  </a:cubicBezTo>
                  <a:cubicBezTo>
                    <a:pt x="67" y="94"/>
                    <a:pt x="67" y="94"/>
                    <a:pt x="67" y="94"/>
                  </a:cubicBezTo>
                  <a:cubicBezTo>
                    <a:pt x="54" y="95"/>
                    <a:pt x="54" y="95"/>
                    <a:pt x="54" y="95"/>
                  </a:cubicBezTo>
                  <a:cubicBezTo>
                    <a:pt x="49" y="96"/>
                    <a:pt x="49" y="96"/>
                    <a:pt x="49" y="96"/>
                  </a:cubicBezTo>
                  <a:cubicBezTo>
                    <a:pt x="46" y="99"/>
                    <a:pt x="46" y="99"/>
                    <a:pt x="46" y="99"/>
                  </a:cubicBezTo>
                  <a:cubicBezTo>
                    <a:pt x="40" y="98"/>
                    <a:pt x="40" y="98"/>
                    <a:pt x="40" y="98"/>
                  </a:cubicBezTo>
                  <a:cubicBezTo>
                    <a:pt x="38" y="101"/>
                    <a:pt x="38" y="101"/>
                    <a:pt x="38" y="101"/>
                  </a:cubicBezTo>
                  <a:cubicBezTo>
                    <a:pt x="31" y="99"/>
                    <a:pt x="31" y="99"/>
                    <a:pt x="31" y="99"/>
                  </a:cubicBezTo>
                  <a:cubicBezTo>
                    <a:pt x="24" y="100"/>
                    <a:pt x="24" y="100"/>
                    <a:pt x="24" y="100"/>
                  </a:cubicBezTo>
                  <a:cubicBezTo>
                    <a:pt x="19" y="99"/>
                    <a:pt x="19" y="99"/>
                    <a:pt x="19" y="99"/>
                  </a:cubicBezTo>
                  <a:cubicBezTo>
                    <a:pt x="10" y="101"/>
                    <a:pt x="10" y="101"/>
                    <a:pt x="10" y="101"/>
                  </a:cubicBezTo>
                  <a:cubicBezTo>
                    <a:pt x="5" y="105"/>
                    <a:pt x="5" y="105"/>
                    <a:pt x="5" y="105"/>
                  </a:cubicBezTo>
                  <a:cubicBezTo>
                    <a:pt x="0" y="113"/>
                    <a:pt x="0" y="113"/>
                    <a:pt x="0" y="113"/>
                  </a:cubicBezTo>
                  <a:cubicBezTo>
                    <a:pt x="0" y="113"/>
                    <a:pt x="2" y="113"/>
                    <a:pt x="4" y="113"/>
                  </a:cubicBezTo>
                  <a:cubicBezTo>
                    <a:pt x="5" y="113"/>
                    <a:pt x="14" y="114"/>
                    <a:pt x="14" y="114"/>
                  </a:cubicBezTo>
                  <a:cubicBezTo>
                    <a:pt x="16" y="117"/>
                    <a:pt x="16" y="117"/>
                    <a:pt x="16" y="117"/>
                  </a:cubicBezTo>
                  <a:cubicBezTo>
                    <a:pt x="10" y="120"/>
                    <a:pt x="10" y="120"/>
                    <a:pt x="10" y="120"/>
                  </a:cubicBezTo>
                  <a:cubicBezTo>
                    <a:pt x="15" y="122"/>
                    <a:pt x="15" y="122"/>
                    <a:pt x="15" y="122"/>
                  </a:cubicBezTo>
                  <a:cubicBezTo>
                    <a:pt x="16" y="124"/>
                    <a:pt x="16" y="124"/>
                    <a:pt x="16" y="124"/>
                  </a:cubicBezTo>
                  <a:cubicBezTo>
                    <a:pt x="16" y="127"/>
                    <a:pt x="16" y="127"/>
                    <a:pt x="16" y="127"/>
                  </a:cubicBezTo>
                  <a:cubicBezTo>
                    <a:pt x="5" y="128"/>
                    <a:pt x="5" y="128"/>
                    <a:pt x="5" y="128"/>
                  </a:cubicBezTo>
                  <a:cubicBezTo>
                    <a:pt x="5" y="128"/>
                    <a:pt x="2" y="127"/>
                    <a:pt x="2" y="129"/>
                  </a:cubicBezTo>
                  <a:cubicBezTo>
                    <a:pt x="1" y="131"/>
                    <a:pt x="5" y="132"/>
                    <a:pt x="5" y="132"/>
                  </a:cubicBezTo>
                  <a:cubicBezTo>
                    <a:pt x="10" y="135"/>
                    <a:pt x="10" y="135"/>
                    <a:pt x="10" y="135"/>
                  </a:cubicBezTo>
                  <a:cubicBezTo>
                    <a:pt x="9" y="145"/>
                    <a:pt x="9" y="145"/>
                    <a:pt x="9" y="145"/>
                  </a:cubicBezTo>
                  <a:cubicBezTo>
                    <a:pt x="13" y="145"/>
                    <a:pt x="13" y="145"/>
                    <a:pt x="13" y="145"/>
                  </a:cubicBezTo>
                  <a:cubicBezTo>
                    <a:pt x="19" y="145"/>
                    <a:pt x="19" y="145"/>
                    <a:pt x="19" y="145"/>
                  </a:cubicBezTo>
                  <a:cubicBezTo>
                    <a:pt x="19" y="145"/>
                    <a:pt x="20" y="143"/>
                    <a:pt x="23" y="142"/>
                  </a:cubicBezTo>
                  <a:cubicBezTo>
                    <a:pt x="25" y="142"/>
                    <a:pt x="28" y="142"/>
                    <a:pt x="28" y="142"/>
                  </a:cubicBezTo>
                  <a:cubicBezTo>
                    <a:pt x="28" y="142"/>
                    <a:pt x="28" y="141"/>
                    <a:pt x="30" y="146"/>
                  </a:cubicBezTo>
                  <a:cubicBezTo>
                    <a:pt x="31" y="150"/>
                    <a:pt x="31" y="150"/>
                    <a:pt x="31" y="150"/>
                  </a:cubicBezTo>
                  <a:cubicBezTo>
                    <a:pt x="35" y="151"/>
                    <a:pt x="35" y="151"/>
                    <a:pt x="35" y="151"/>
                  </a:cubicBezTo>
                  <a:cubicBezTo>
                    <a:pt x="37" y="152"/>
                    <a:pt x="37" y="152"/>
                    <a:pt x="37" y="152"/>
                  </a:cubicBezTo>
                  <a:cubicBezTo>
                    <a:pt x="37" y="152"/>
                    <a:pt x="41" y="154"/>
                    <a:pt x="43" y="155"/>
                  </a:cubicBezTo>
                  <a:cubicBezTo>
                    <a:pt x="45" y="156"/>
                    <a:pt x="49" y="160"/>
                    <a:pt x="49" y="160"/>
                  </a:cubicBezTo>
                  <a:cubicBezTo>
                    <a:pt x="51" y="161"/>
                    <a:pt x="51" y="161"/>
                    <a:pt x="51" y="161"/>
                  </a:cubicBezTo>
                  <a:cubicBezTo>
                    <a:pt x="51" y="166"/>
                    <a:pt x="51" y="166"/>
                    <a:pt x="51" y="166"/>
                  </a:cubicBezTo>
                  <a:cubicBezTo>
                    <a:pt x="51" y="166"/>
                    <a:pt x="55" y="167"/>
                    <a:pt x="58" y="167"/>
                  </a:cubicBezTo>
                  <a:cubicBezTo>
                    <a:pt x="61" y="167"/>
                    <a:pt x="68" y="166"/>
                    <a:pt x="68" y="166"/>
                  </a:cubicBezTo>
                  <a:cubicBezTo>
                    <a:pt x="70" y="170"/>
                    <a:pt x="70" y="170"/>
                    <a:pt x="70" y="170"/>
                  </a:cubicBezTo>
                  <a:cubicBezTo>
                    <a:pt x="72" y="170"/>
                    <a:pt x="81" y="173"/>
                    <a:pt x="81" y="173"/>
                  </a:cubicBezTo>
                  <a:cubicBezTo>
                    <a:pt x="78" y="177"/>
                    <a:pt x="78" y="177"/>
                    <a:pt x="78" y="177"/>
                  </a:cubicBezTo>
                  <a:cubicBezTo>
                    <a:pt x="75" y="180"/>
                    <a:pt x="75" y="180"/>
                    <a:pt x="75" y="180"/>
                  </a:cubicBezTo>
                  <a:cubicBezTo>
                    <a:pt x="74" y="183"/>
                    <a:pt x="74" y="183"/>
                    <a:pt x="74" y="183"/>
                  </a:cubicBezTo>
                  <a:cubicBezTo>
                    <a:pt x="74" y="183"/>
                    <a:pt x="75" y="183"/>
                    <a:pt x="79" y="184"/>
                  </a:cubicBezTo>
                  <a:cubicBezTo>
                    <a:pt x="83" y="185"/>
                    <a:pt x="86" y="187"/>
                    <a:pt x="86" y="187"/>
                  </a:cubicBezTo>
                  <a:cubicBezTo>
                    <a:pt x="84" y="192"/>
                    <a:pt x="84" y="192"/>
                    <a:pt x="84" y="192"/>
                  </a:cubicBezTo>
                  <a:cubicBezTo>
                    <a:pt x="89" y="196"/>
                    <a:pt x="89" y="196"/>
                    <a:pt x="89" y="196"/>
                  </a:cubicBezTo>
                  <a:cubicBezTo>
                    <a:pt x="89" y="196"/>
                    <a:pt x="91" y="199"/>
                    <a:pt x="91" y="200"/>
                  </a:cubicBezTo>
                  <a:cubicBezTo>
                    <a:pt x="90" y="201"/>
                    <a:pt x="90" y="203"/>
                    <a:pt x="90" y="203"/>
                  </a:cubicBezTo>
                  <a:cubicBezTo>
                    <a:pt x="87" y="202"/>
                    <a:pt x="87" y="202"/>
                    <a:pt x="87" y="202"/>
                  </a:cubicBezTo>
                  <a:cubicBezTo>
                    <a:pt x="87" y="202"/>
                    <a:pt x="87" y="204"/>
                    <a:pt x="86" y="202"/>
                  </a:cubicBezTo>
                  <a:cubicBezTo>
                    <a:pt x="84" y="200"/>
                    <a:pt x="83" y="198"/>
                    <a:pt x="83" y="198"/>
                  </a:cubicBezTo>
                  <a:cubicBezTo>
                    <a:pt x="82" y="202"/>
                    <a:pt x="82" y="202"/>
                    <a:pt x="82" y="202"/>
                  </a:cubicBezTo>
                  <a:cubicBezTo>
                    <a:pt x="82" y="202"/>
                    <a:pt x="83" y="206"/>
                    <a:pt x="84" y="207"/>
                  </a:cubicBezTo>
                  <a:cubicBezTo>
                    <a:pt x="86" y="207"/>
                    <a:pt x="86" y="206"/>
                    <a:pt x="86" y="209"/>
                  </a:cubicBezTo>
                  <a:cubicBezTo>
                    <a:pt x="86" y="211"/>
                    <a:pt x="87" y="216"/>
                    <a:pt x="88" y="217"/>
                  </a:cubicBezTo>
                  <a:cubicBezTo>
                    <a:pt x="89" y="219"/>
                    <a:pt x="89" y="224"/>
                    <a:pt x="90" y="225"/>
                  </a:cubicBezTo>
                  <a:cubicBezTo>
                    <a:pt x="92" y="225"/>
                    <a:pt x="93" y="226"/>
                    <a:pt x="93" y="226"/>
                  </a:cubicBezTo>
                  <a:cubicBezTo>
                    <a:pt x="95" y="228"/>
                    <a:pt x="95" y="228"/>
                    <a:pt x="95" y="228"/>
                  </a:cubicBezTo>
                  <a:cubicBezTo>
                    <a:pt x="101" y="233"/>
                    <a:pt x="101" y="233"/>
                    <a:pt x="101" y="233"/>
                  </a:cubicBezTo>
                  <a:cubicBezTo>
                    <a:pt x="101" y="233"/>
                    <a:pt x="105" y="236"/>
                    <a:pt x="107" y="237"/>
                  </a:cubicBezTo>
                  <a:cubicBezTo>
                    <a:pt x="109" y="238"/>
                    <a:pt x="110" y="238"/>
                    <a:pt x="110" y="238"/>
                  </a:cubicBezTo>
                  <a:cubicBezTo>
                    <a:pt x="115" y="243"/>
                    <a:pt x="115" y="243"/>
                    <a:pt x="115" y="243"/>
                  </a:cubicBezTo>
                  <a:cubicBezTo>
                    <a:pt x="115" y="243"/>
                    <a:pt x="118" y="248"/>
                    <a:pt x="117" y="248"/>
                  </a:cubicBezTo>
                  <a:cubicBezTo>
                    <a:pt x="116" y="248"/>
                    <a:pt x="117" y="249"/>
                    <a:pt x="115" y="249"/>
                  </a:cubicBezTo>
                  <a:cubicBezTo>
                    <a:pt x="112" y="249"/>
                    <a:pt x="113" y="251"/>
                    <a:pt x="111" y="249"/>
                  </a:cubicBezTo>
                  <a:cubicBezTo>
                    <a:pt x="108" y="247"/>
                    <a:pt x="106" y="244"/>
                    <a:pt x="103" y="244"/>
                  </a:cubicBezTo>
                  <a:cubicBezTo>
                    <a:pt x="100" y="244"/>
                    <a:pt x="100" y="244"/>
                    <a:pt x="100" y="244"/>
                  </a:cubicBezTo>
                  <a:cubicBezTo>
                    <a:pt x="106" y="249"/>
                    <a:pt x="106" y="249"/>
                    <a:pt x="106" y="249"/>
                  </a:cubicBezTo>
                  <a:cubicBezTo>
                    <a:pt x="109" y="250"/>
                    <a:pt x="109" y="250"/>
                    <a:pt x="109" y="250"/>
                  </a:cubicBezTo>
                  <a:cubicBezTo>
                    <a:pt x="113" y="254"/>
                    <a:pt x="113" y="254"/>
                    <a:pt x="113" y="254"/>
                  </a:cubicBezTo>
                  <a:cubicBezTo>
                    <a:pt x="114" y="254"/>
                    <a:pt x="114" y="254"/>
                    <a:pt x="114" y="254"/>
                  </a:cubicBezTo>
                  <a:cubicBezTo>
                    <a:pt x="114" y="254"/>
                    <a:pt x="115" y="256"/>
                    <a:pt x="115" y="257"/>
                  </a:cubicBezTo>
                  <a:cubicBezTo>
                    <a:pt x="115" y="258"/>
                    <a:pt x="114" y="261"/>
                    <a:pt x="113" y="262"/>
                  </a:cubicBezTo>
                  <a:cubicBezTo>
                    <a:pt x="113" y="264"/>
                    <a:pt x="113" y="266"/>
                    <a:pt x="113" y="266"/>
                  </a:cubicBezTo>
                  <a:cubicBezTo>
                    <a:pt x="110" y="259"/>
                    <a:pt x="110" y="259"/>
                    <a:pt x="110" y="259"/>
                  </a:cubicBezTo>
                  <a:cubicBezTo>
                    <a:pt x="110" y="259"/>
                    <a:pt x="111" y="257"/>
                    <a:pt x="109" y="256"/>
                  </a:cubicBezTo>
                  <a:cubicBezTo>
                    <a:pt x="107" y="256"/>
                    <a:pt x="105" y="257"/>
                    <a:pt x="105" y="257"/>
                  </a:cubicBezTo>
                  <a:cubicBezTo>
                    <a:pt x="105" y="257"/>
                    <a:pt x="104" y="259"/>
                    <a:pt x="105" y="260"/>
                  </a:cubicBezTo>
                  <a:cubicBezTo>
                    <a:pt x="107" y="261"/>
                    <a:pt x="108" y="262"/>
                    <a:pt x="108" y="263"/>
                  </a:cubicBezTo>
                  <a:cubicBezTo>
                    <a:pt x="109" y="264"/>
                    <a:pt x="109" y="265"/>
                    <a:pt x="109" y="265"/>
                  </a:cubicBezTo>
                  <a:cubicBezTo>
                    <a:pt x="109" y="265"/>
                    <a:pt x="111" y="265"/>
                    <a:pt x="111" y="267"/>
                  </a:cubicBezTo>
                  <a:cubicBezTo>
                    <a:pt x="111" y="270"/>
                    <a:pt x="110" y="273"/>
                    <a:pt x="110" y="273"/>
                  </a:cubicBezTo>
                  <a:cubicBezTo>
                    <a:pt x="110" y="273"/>
                    <a:pt x="108" y="273"/>
                    <a:pt x="111" y="275"/>
                  </a:cubicBezTo>
                  <a:cubicBezTo>
                    <a:pt x="114" y="277"/>
                    <a:pt x="115" y="278"/>
                    <a:pt x="116" y="279"/>
                  </a:cubicBezTo>
                  <a:cubicBezTo>
                    <a:pt x="117" y="280"/>
                    <a:pt x="121" y="285"/>
                    <a:pt x="121" y="285"/>
                  </a:cubicBezTo>
                  <a:cubicBezTo>
                    <a:pt x="124" y="289"/>
                    <a:pt x="124" y="289"/>
                    <a:pt x="124" y="289"/>
                  </a:cubicBezTo>
                  <a:cubicBezTo>
                    <a:pt x="124" y="289"/>
                    <a:pt x="124" y="291"/>
                    <a:pt x="124" y="291"/>
                  </a:cubicBezTo>
                  <a:cubicBezTo>
                    <a:pt x="123" y="291"/>
                    <a:pt x="121" y="291"/>
                    <a:pt x="121" y="291"/>
                  </a:cubicBezTo>
                  <a:cubicBezTo>
                    <a:pt x="121" y="291"/>
                    <a:pt x="120" y="291"/>
                    <a:pt x="119" y="290"/>
                  </a:cubicBezTo>
                  <a:cubicBezTo>
                    <a:pt x="118" y="288"/>
                    <a:pt x="116" y="285"/>
                    <a:pt x="116" y="285"/>
                  </a:cubicBezTo>
                  <a:cubicBezTo>
                    <a:pt x="114" y="284"/>
                    <a:pt x="114" y="284"/>
                    <a:pt x="114" y="284"/>
                  </a:cubicBezTo>
                  <a:cubicBezTo>
                    <a:pt x="112" y="285"/>
                    <a:pt x="112" y="285"/>
                    <a:pt x="112" y="285"/>
                  </a:cubicBezTo>
                  <a:cubicBezTo>
                    <a:pt x="112" y="285"/>
                    <a:pt x="110" y="289"/>
                    <a:pt x="110" y="289"/>
                  </a:cubicBezTo>
                  <a:cubicBezTo>
                    <a:pt x="110" y="290"/>
                    <a:pt x="107" y="296"/>
                    <a:pt x="107" y="296"/>
                  </a:cubicBezTo>
                  <a:cubicBezTo>
                    <a:pt x="105" y="308"/>
                    <a:pt x="105" y="308"/>
                    <a:pt x="105" y="308"/>
                  </a:cubicBezTo>
                  <a:cubicBezTo>
                    <a:pt x="105" y="308"/>
                    <a:pt x="105" y="322"/>
                    <a:pt x="104" y="323"/>
                  </a:cubicBezTo>
                  <a:cubicBezTo>
                    <a:pt x="104" y="324"/>
                    <a:pt x="100" y="334"/>
                    <a:pt x="100" y="334"/>
                  </a:cubicBezTo>
                  <a:cubicBezTo>
                    <a:pt x="100" y="334"/>
                    <a:pt x="100" y="335"/>
                    <a:pt x="100" y="338"/>
                  </a:cubicBezTo>
                  <a:cubicBezTo>
                    <a:pt x="99" y="341"/>
                    <a:pt x="98" y="346"/>
                    <a:pt x="98" y="346"/>
                  </a:cubicBezTo>
                  <a:cubicBezTo>
                    <a:pt x="98" y="346"/>
                    <a:pt x="97" y="350"/>
                    <a:pt x="97" y="352"/>
                  </a:cubicBezTo>
                  <a:cubicBezTo>
                    <a:pt x="96" y="354"/>
                    <a:pt x="93" y="362"/>
                    <a:pt x="93" y="362"/>
                  </a:cubicBezTo>
                  <a:cubicBezTo>
                    <a:pt x="92" y="371"/>
                    <a:pt x="92" y="371"/>
                    <a:pt x="92" y="371"/>
                  </a:cubicBezTo>
                  <a:cubicBezTo>
                    <a:pt x="84" y="388"/>
                    <a:pt x="84" y="388"/>
                    <a:pt x="84" y="388"/>
                  </a:cubicBezTo>
                  <a:cubicBezTo>
                    <a:pt x="78" y="393"/>
                    <a:pt x="78" y="393"/>
                    <a:pt x="78" y="393"/>
                  </a:cubicBezTo>
                  <a:cubicBezTo>
                    <a:pt x="75" y="395"/>
                    <a:pt x="75" y="395"/>
                    <a:pt x="75" y="395"/>
                  </a:cubicBezTo>
                  <a:cubicBezTo>
                    <a:pt x="78" y="396"/>
                    <a:pt x="80" y="397"/>
                    <a:pt x="81" y="400"/>
                  </a:cubicBezTo>
                  <a:cubicBezTo>
                    <a:pt x="83" y="405"/>
                    <a:pt x="87" y="413"/>
                    <a:pt x="87" y="413"/>
                  </a:cubicBezTo>
                  <a:cubicBezTo>
                    <a:pt x="100" y="418"/>
                    <a:pt x="100" y="418"/>
                    <a:pt x="100" y="418"/>
                  </a:cubicBezTo>
                  <a:cubicBezTo>
                    <a:pt x="100" y="418"/>
                    <a:pt x="107" y="424"/>
                    <a:pt x="108" y="426"/>
                  </a:cubicBezTo>
                  <a:cubicBezTo>
                    <a:pt x="109" y="427"/>
                    <a:pt x="124" y="432"/>
                    <a:pt x="124" y="432"/>
                  </a:cubicBezTo>
                  <a:cubicBezTo>
                    <a:pt x="134" y="441"/>
                    <a:pt x="134" y="441"/>
                    <a:pt x="134" y="441"/>
                  </a:cubicBezTo>
                  <a:cubicBezTo>
                    <a:pt x="149" y="441"/>
                    <a:pt x="149" y="441"/>
                    <a:pt x="149" y="441"/>
                  </a:cubicBezTo>
                  <a:cubicBezTo>
                    <a:pt x="159" y="443"/>
                    <a:pt x="159" y="443"/>
                    <a:pt x="159" y="443"/>
                  </a:cubicBezTo>
                  <a:cubicBezTo>
                    <a:pt x="164" y="437"/>
                    <a:pt x="164" y="437"/>
                    <a:pt x="164" y="437"/>
                  </a:cubicBezTo>
                  <a:cubicBezTo>
                    <a:pt x="164" y="437"/>
                    <a:pt x="189" y="449"/>
                    <a:pt x="190" y="449"/>
                  </a:cubicBezTo>
                  <a:cubicBezTo>
                    <a:pt x="191" y="449"/>
                    <a:pt x="191" y="452"/>
                    <a:pt x="192" y="455"/>
                  </a:cubicBezTo>
                  <a:cubicBezTo>
                    <a:pt x="192" y="455"/>
                    <a:pt x="192" y="455"/>
                    <a:pt x="192" y="455"/>
                  </a:cubicBezTo>
                  <a:cubicBezTo>
                    <a:pt x="192" y="455"/>
                    <a:pt x="192" y="455"/>
                    <a:pt x="192" y="455"/>
                  </a:cubicBezTo>
                  <a:cubicBezTo>
                    <a:pt x="193" y="455"/>
                    <a:pt x="193" y="455"/>
                    <a:pt x="193" y="455"/>
                  </a:cubicBezTo>
                  <a:cubicBezTo>
                    <a:pt x="193" y="455"/>
                    <a:pt x="192" y="454"/>
                    <a:pt x="192" y="454"/>
                  </a:cubicBezTo>
                  <a:cubicBezTo>
                    <a:pt x="192" y="453"/>
                    <a:pt x="192" y="453"/>
                    <a:pt x="192" y="453"/>
                  </a:cubicBezTo>
                  <a:cubicBezTo>
                    <a:pt x="193" y="453"/>
                    <a:pt x="193" y="453"/>
                    <a:pt x="193" y="453"/>
                  </a:cubicBezTo>
                  <a:cubicBezTo>
                    <a:pt x="193" y="453"/>
                    <a:pt x="193" y="453"/>
                    <a:pt x="193" y="453"/>
                  </a:cubicBezTo>
                  <a:cubicBezTo>
                    <a:pt x="193" y="453"/>
                    <a:pt x="193" y="453"/>
                    <a:pt x="193" y="453"/>
                  </a:cubicBezTo>
                  <a:cubicBezTo>
                    <a:pt x="194" y="453"/>
                    <a:pt x="194" y="453"/>
                    <a:pt x="194" y="453"/>
                  </a:cubicBezTo>
                  <a:cubicBezTo>
                    <a:pt x="195" y="452"/>
                    <a:pt x="195" y="452"/>
                    <a:pt x="195" y="452"/>
                  </a:cubicBezTo>
                  <a:cubicBezTo>
                    <a:pt x="195" y="452"/>
                    <a:pt x="195" y="452"/>
                    <a:pt x="195" y="452"/>
                  </a:cubicBezTo>
                  <a:cubicBezTo>
                    <a:pt x="195" y="451"/>
                    <a:pt x="194" y="451"/>
                    <a:pt x="194" y="451"/>
                  </a:cubicBezTo>
                  <a:cubicBezTo>
                    <a:pt x="194" y="451"/>
                    <a:pt x="195" y="451"/>
                    <a:pt x="195" y="450"/>
                  </a:cubicBezTo>
                  <a:cubicBezTo>
                    <a:pt x="195" y="450"/>
                    <a:pt x="195" y="450"/>
                    <a:pt x="195" y="450"/>
                  </a:cubicBezTo>
                  <a:cubicBezTo>
                    <a:pt x="196" y="450"/>
                    <a:pt x="196" y="450"/>
                    <a:pt x="196" y="450"/>
                  </a:cubicBezTo>
                  <a:cubicBezTo>
                    <a:pt x="196" y="450"/>
                    <a:pt x="196" y="450"/>
                    <a:pt x="196" y="450"/>
                  </a:cubicBezTo>
                  <a:cubicBezTo>
                    <a:pt x="196" y="450"/>
                    <a:pt x="196" y="450"/>
                    <a:pt x="196" y="450"/>
                  </a:cubicBezTo>
                  <a:cubicBezTo>
                    <a:pt x="197" y="450"/>
                    <a:pt x="197" y="450"/>
                    <a:pt x="197" y="450"/>
                  </a:cubicBezTo>
                  <a:cubicBezTo>
                    <a:pt x="197" y="450"/>
                    <a:pt x="197" y="450"/>
                    <a:pt x="197" y="450"/>
                  </a:cubicBezTo>
                  <a:cubicBezTo>
                    <a:pt x="198" y="450"/>
                    <a:pt x="198" y="450"/>
                    <a:pt x="198" y="450"/>
                  </a:cubicBezTo>
                  <a:cubicBezTo>
                    <a:pt x="198" y="450"/>
                    <a:pt x="198" y="450"/>
                    <a:pt x="198" y="450"/>
                  </a:cubicBezTo>
                  <a:cubicBezTo>
                    <a:pt x="198" y="450"/>
                    <a:pt x="199" y="450"/>
                    <a:pt x="199" y="450"/>
                  </a:cubicBezTo>
                  <a:cubicBezTo>
                    <a:pt x="199" y="450"/>
                    <a:pt x="199" y="451"/>
                    <a:pt x="199" y="451"/>
                  </a:cubicBezTo>
                  <a:cubicBezTo>
                    <a:pt x="199" y="451"/>
                    <a:pt x="199" y="451"/>
                    <a:pt x="199" y="451"/>
                  </a:cubicBezTo>
                  <a:cubicBezTo>
                    <a:pt x="199" y="451"/>
                    <a:pt x="200" y="451"/>
                    <a:pt x="200" y="451"/>
                  </a:cubicBezTo>
                  <a:cubicBezTo>
                    <a:pt x="200" y="451"/>
                    <a:pt x="200" y="452"/>
                    <a:pt x="200" y="452"/>
                  </a:cubicBezTo>
                  <a:cubicBezTo>
                    <a:pt x="200" y="452"/>
                    <a:pt x="201" y="452"/>
                    <a:pt x="201" y="452"/>
                  </a:cubicBezTo>
                  <a:cubicBezTo>
                    <a:pt x="201" y="452"/>
                    <a:pt x="202" y="452"/>
                    <a:pt x="202" y="452"/>
                  </a:cubicBezTo>
                  <a:cubicBezTo>
                    <a:pt x="202" y="452"/>
                    <a:pt x="202" y="452"/>
                    <a:pt x="202" y="453"/>
                  </a:cubicBezTo>
                  <a:cubicBezTo>
                    <a:pt x="203" y="453"/>
                    <a:pt x="203" y="453"/>
                    <a:pt x="203" y="453"/>
                  </a:cubicBezTo>
                  <a:cubicBezTo>
                    <a:pt x="203" y="452"/>
                    <a:pt x="204" y="452"/>
                    <a:pt x="204" y="452"/>
                  </a:cubicBezTo>
                  <a:cubicBezTo>
                    <a:pt x="204" y="453"/>
                    <a:pt x="204" y="453"/>
                    <a:pt x="204" y="453"/>
                  </a:cubicBezTo>
                  <a:cubicBezTo>
                    <a:pt x="205" y="453"/>
                    <a:pt x="205" y="453"/>
                    <a:pt x="205" y="453"/>
                  </a:cubicBezTo>
                  <a:cubicBezTo>
                    <a:pt x="206" y="453"/>
                    <a:pt x="206" y="453"/>
                    <a:pt x="206" y="453"/>
                  </a:cubicBezTo>
                  <a:cubicBezTo>
                    <a:pt x="206" y="454"/>
                    <a:pt x="206" y="454"/>
                    <a:pt x="206" y="454"/>
                  </a:cubicBezTo>
                  <a:cubicBezTo>
                    <a:pt x="205" y="454"/>
                    <a:pt x="205" y="454"/>
                    <a:pt x="205" y="454"/>
                  </a:cubicBezTo>
                  <a:cubicBezTo>
                    <a:pt x="205" y="454"/>
                    <a:pt x="205" y="454"/>
                    <a:pt x="205" y="454"/>
                  </a:cubicBezTo>
                  <a:cubicBezTo>
                    <a:pt x="205" y="455"/>
                    <a:pt x="205" y="455"/>
                    <a:pt x="205" y="455"/>
                  </a:cubicBezTo>
                  <a:cubicBezTo>
                    <a:pt x="206" y="455"/>
                    <a:pt x="206" y="455"/>
                    <a:pt x="206" y="455"/>
                  </a:cubicBezTo>
                  <a:cubicBezTo>
                    <a:pt x="206" y="455"/>
                    <a:pt x="206" y="455"/>
                    <a:pt x="206" y="455"/>
                  </a:cubicBezTo>
                  <a:cubicBezTo>
                    <a:pt x="208" y="456"/>
                    <a:pt x="208" y="456"/>
                    <a:pt x="208" y="456"/>
                  </a:cubicBezTo>
                  <a:cubicBezTo>
                    <a:pt x="207" y="456"/>
                    <a:pt x="207" y="456"/>
                    <a:pt x="207" y="456"/>
                  </a:cubicBezTo>
                  <a:cubicBezTo>
                    <a:pt x="207" y="456"/>
                    <a:pt x="207" y="456"/>
                    <a:pt x="207" y="456"/>
                  </a:cubicBezTo>
                  <a:cubicBezTo>
                    <a:pt x="207" y="456"/>
                    <a:pt x="206" y="456"/>
                    <a:pt x="206" y="456"/>
                  </a:cubicBezTo>
                  <a:cubicBezTo>
                    <a:pt x="206" y="456"/>
                    <a:pt x="205" y="456"/>
                    <a:pt x="205" y="456"/>
                  </a:cubicBezTo>
                  <a:cubicBezTo>
                    <a:pt x="205" y="457"/>
                    <a:pt x="205" y="457"/>
                    <a:pt x="205" y="457"/>
                  </a:cubicBezTo>
                  <a:cubicBezTo>
                    <a:pt x="205" y="459"/>
                    <a:pt x="205" y="459"/>
                    <a:pt x="205" y="459"/>
                  </a:cubicBezTo>
                  <a:cubicBezTo>
                    <a:pt x="204" y="459"/>
                    <a:pt x="204" y="459"/>
                    <a:pt x="204" y="459"/>
                  </a:cubicBezTo>
                  <a:cubicBezTo>
                    <a:pt x="204" y="460"/>
                    <a:pt x="204" y="460"/>
                    <a:pt x="204" y="460"/>
                  </a:cubicBezTo>
                  <a:cubicBezTo>
                    <a:pt x="204" y="460"/>
                    <a:pt x="204" y="460"/>
                    <a:pt x="204" y="460"/>
                  </a:cubicBezTo>
                  <a:cubicBezTo>
                    <a:pt x="204" y="460"/>
                    <a:pt x="204" y="460"/>
                    <a:pt x="204" y="460"/>
                  </a:cubicBezTo>
                  <a:cubicBezTo>
                    <a:pt x="204" y="460"/>
                    <a:pt x="204" y="460"/>
                    <a:pt x="203" y="460"/>
                  </a:cubicBezTo>
                  <a:cubicBezTo>
                    <a:pt x="203" y="460"/>
                    <a:pt x="203" y="460"/>
                    <a:pt x="203" y="460"/>
                  </a:cubicBezTo>
                  <a:cubicBezTo>
                    <a:pt x="202" y="459"/>
                    <a:pt x="202" y="459"/>
                    <a:pt x="202" y="459"/>
                  </a:cubicBezTo>
                  <a:cubicBezTo>
                    <a:pt x="202" y="460"/>
                    <a:pt x="202" y="460"/>
                    <a:pt x="202" y="460"/>
                  </a:cubicBezTo>
                  <a:cubicBezTo>
                    <a:pt x="202" y="461"/>
                    <a:pt x="202" y="461"/>
                    <a:pt x="202" y="461"/>
                  </a:cubicBezTo>
                  <a:cubicBezTo>
                    <a:pt x="202" y="461"/>
                    <a:pt x="202" y="461"/>
                    <a:pt x="202" y="461"/>
                  </a:cubicBezTo>
                  <a:cubicBezTo>
                    <a:pt x="201" y="461"/>
                    <a:pt x="201" y="461"/>
                    <a:pt x="201" y="461"/>
                  </a:cubicBezTo>
                  <a:cubicBezTo>
                    <a:pt x="200" y="461"/>
                    <a:pt x="200" y="461"/>
                    <a:pt x="200" y="461"/>
                  </a:cubicBezTo>
                  <a:cubicBezTo>
                    <a:pt x="199" y="461"/>
                    <a:pt x="199" y="461"/>
                    <a:pt x="199" y="461"/>
                  </a:cubicBezTo>
                  <a:cubicBezTo>
                    <a:pt x="199" y="461"/>
                    <a:pt x="199" y="461"/>
                    <a:pt x="199" y="461"/>
                  </a:cubicBezTo>
                  <a:cubicBezTo>
                    <a:pt x="198" y="462"/>
                    <a:pt x="198" y="462"/>
                    <a:pt x="198" y="462"/>
                  </a:cubicBezTo>
                  <a:cubicBezTo>
                    <a:pt x="198" y="462"/>
                    <a:pt x="198" y="462"/>
                    <a:pt x="198" y="462"/>
                  </a:cubicBezTo>
                  <a:cubicBezTo>
                    <a:pt x="198" y="462"/>
                    <a:pt x="198" y="462"/>
                    <a:pt x="198" y="462"/>
                  </a:cubicBezTo>
                  <a:cubicBezTo>
                    <a:pt x="198" y="462"/>
                    <a:pt x="198" y="462"/>
                    <a:pt x="198" y="462"/>
                  </a:cubicBezTo>
                  <a:cubicBezTo>
                    <a:pt x="197" y="461"/>
                    <a:pt x="197" y="461"/>
                    <a:pt x="197" y="461"/>
                  </a:cubicBezTo>
                  <a:cubicBezTo>
                    <a:pt x="197" y="462"/>
                    <a:pt x="197" y="462"/>
                    <a:pt x="197" y="462"/>
                  </a:cubicBezTo>
                  <a:cubicBezTo>
                    <a:pt x="197" y="462"/>
                    <a:pt x="197" y="462"/>
                    <a:pt x="197" y="462"/>
                  </a:cubicBezTo>
                  <a:cubicBezTo>
                    <a:pt x="197" y="462"/>
                    <a:pt x="197" y="462"/>
                    <a:pt x="197" y="462"/>
                  </a:cubicBezTo>
                  <a:cubicBezTo>
                    <a:pt x="210" y="465"/>
                    <a:pt x="210" y="465"/>
                    <a:pt x="210" y="465"/>
                  </a:cubicBezTo>
                  <a:cubicBezTo>
                    <a:pt x="213" y="466"/>
                    <a:pt x="213" y="468"/>
                    <a:pt x="216" y="470"/>
                  </a:cubicBezTo>
                  <a:cubicBezTo>
                    <a:pt x="224" y="467"/>
                    <a:pt x="224" y="467"/>
                    <a:pt x="224" y="467"/>
                  </a:cubicBezTo>
                  <a:cubicBezTo>
                    <a:pt x="234" y="474"/>
                    <a:pt x="234" y="474"/>
                    <a:pt x="234" y="474"/>
                  </a:cubicBezTo>
                  <a:cubicBezTo>
                    <a:pt x="243" y="471"/>
                    <a:pt x="243" y="471"/>
                    <a:pt x="243" y="471"/>
                  </a:cubicBezTo>
                  <a:cubicBezTo>
                    <a:pt x="252" y="471"/>
                    <a:pt x="252" y="471"/>
                    <a:pt x="252" y="471"/>
                  </a:cubicBezTo>
                  <a:cubicBezTo>
                    <a:pt x="252" y="470"/>
                    <a:pt x="256" y="470"/>
                    <a:pt x="259" y="471"/>
                  </a:cubicBezTo>
                  <a:cubicBezTo>
                    <a:pt x="259" y="471"/>
                    <a:pt x="259" y="471"/>
                    <a:pt x="259" y="471"/>
                  </a:cubicBezTo>
                  <a:close/>
                  <a:moveTo>
                    <a:pt x="192" y="456"/>
                  </a:moveTo>
                  <a:cubicBezTo>
                    <a:pt x="192" y="456"/>
                    <a:pt x="192" y="456"/>
                    <a:pt x="192" y="456"/>
                  </a:cubicBezTo>
                  <a:cubicBezTo>
                    <a:pt x="192" y="456"/>
                    <a:pt x="192" y="456"/>
                    <a:pt x="192" y="456"/>
                  </a:cubicBezTo>
                  <a:cubicBezTo>
                    <a:pt x="192" y="456"/>
                    <a:pt x="193" y="456"/>
                    <a:pt x="193" y="456"/>
                  </a:cubicBezTo>
                  <a:cubicBezTo>
                    <a:pt x="193" y="456"/>
                    <a:pt x="193" y="457"/>
                    <a:pt x="193" y="457"/>
                  </a:cubicBezTo>
                  <a:cubicBezTo>
                    <a:pt x="193" y="457"/>
                    <a:pt x="193" y="457"/>
                    <a:pt x="193" y="457"/>
                  </a:cubicBezTo>
                  <a:cubicBezTo>
                    <a:pt x="193" y="457"/>
                    <a:pt x="193" y="457"/>
                    <a:pt x="194" y="458"/>
                  </a:cubicBezTo>
                  <a:cubicBezTo>
                    <a:pt x="194" y="458"/>
                    <a:pt x="193" y="458"/>
                    <a:pt x="193" y="458"/>
                  </a:cubicBezTo>
                  <a:cubicBezTo>
                    <a:pt x="193" y="458"/>
                    <a:pt x="193" y="458"/>
                    <a:pt x="193" y="458"/>
                  </a:cubicBezTo>
                  <a:cubicBezTo>
                    <a:pt x="192" y="458"/>
                    <a:pt x="192" y="458"/>
                    <a:pt x="192" y="458"/>
                  </a:cubicBezTo>
                  <a:cubicBezTo>
                    <a:pt x="192" y="458"/>
                    <a:pt x="192" y="458"/>
                    <a:pt x="192" y="458"/>
                  </a:cubicBezTo>
                  <a:cubicBezTo>
                    <a:pt x="192" y="456"/>
                    <a:pt x="192" y="456"/>
                    <a:pt x="192" y="456"/>
                  </a:cubicBezTo>
                  <a:close/>
                  <a:moveTo>
                    <a:pt x="450" y="202"/>
                  </a:moveTo>
                  <a:cubicBezTo>
                    <a:pt x="450" y="202"/>
                    <a:pt x="450" y="202"/>
                    <a:pt x="450" y="202"/>
                  </a:cubicBezTo>
                  <a:cubicBezTo>
                    <a:pt x="449" y="202"/>
                    <a:pt x="449" y="202"/>
                    <a:pt x="449" y="202"/>
                  </a:cubicBezTo>
                  <a:cubicBezTo>
                    <a:pt x="448" y="201"/>
                    <a:pt x="448" y="201"/>
                    <a:pt x="448" y="201"/>
                  </a:cubicBezTo>
                  <a:cubicBezTo>
                    <a:pt x="448" y="201"/>
                    <a:pt x="448" y="201"/>
                    <a:pt x="448" y="201"/>
                  </a:cubicBezTo>
                  <a:cubicBezTo>
                    <a:pt x="448" y="201"/>
                    <a:pt x="448" y="201"/>
                    <a:pt x="448" y="201"/>
                  </a:cubicBezTo>
                  <a:cubicBezTo>
                    <a:pt x="449" y="201"/>
                    <a:pt x="449" y="200"/>
                    <a:pt x="449" y="200"/>
                  </a:cubicBezTo>
                  <a:cubicBezTo>
                    <a:pt x="449" y="201"/>
                    <a:pt x="450" y="201"/>
                    <a:pt x="450" y="202"/>
                  </a:cubicBezTo>
                  <a:close/>
                  <a:moveTo>
                    <a:pt x="493" y="520"/>
                  </a:moveTo>
                  <a:cubicBezTo>
                    <a:pt x="493" y="520"/>
                    <a:pt x="493" y="520"/>
                    <a:pt x="493" y="520"/>
                  </a:cubicBezTo>
                  <a:cubicBezTo>
                    <a:pt x="491" y="524"/>
                    <a:pt x="491" y="524"/>
                    <a:pt x="491" y="524"/>
                  </a:cubicBezTo>
                  <a:cubicBezTo>
                    <a:pt x="489" y="527"/>
                    <a:pt x="489" y="527"/>
                    <a:pt x="489" y="527"/>
                  </a:cubicBezTo>
                  <a:cubicBezTo>
                    <a:pt x="494" y="529"/>
                    <a:pt x="494" y="529"/>
                    <a:pt x="494" y="529"/>
                  </a:cubicBezTo>
                  <a:cubicBezTo>
                    <a:pt x="497" y="533"/>
                    <a:pt x="497" y="533"/>
                    <a:pt x="497" y="533"/>
                  </a:cubicBezTo>
                  <a:cubicBezTo>
                    <a:pt x="497" y="533"/>
                    <a:pt x="499" y="536"/>
                    <a:pt x="501" y="536"/>
                  </a:cubicBezTo>
                  <a:cubicBezTo>
                    <a:pt x="503" y="536"/>
                    <a:pt x="506" y="538"/>
                    <a:pt x="506" y="538"/>
                  </a:cubicBezTo>
                  <a:cubicBezTo>
                    <a:pt x="506" y="538"/>
                    <a:pt x="508" y="535"/>
                    <a:pt x="508" y="531"/>
                  </a:cubicBezTo>
                  <a:cubicBezTo>
                    <a:pt x="509" y="528"/>
                    <a:pt x="505" y="524"/>
                    <a:pt x="511" y="523"/>
                  </a:cubicBezTo>
                  <a:cubicBezTo>
                    <a:pt x="517" y="523"/>
                    <a:pt x="513" y="516"/>
                    <a:pt x="513" y="516"/>
                  </a:cubicBezTo>
                  <a:cubicBezTo>
                    <a:pt x="513" y="511"/>
                    <a:pt x="513" y="511"/>
                    <a:pt x="513" y="511"/>
                  </a:cubicBezTo>
                  <a:cubicBezTo>
                    <a:pt x="512" y="505"/>
                    <a:pt x="512" y="505"/>
                    <a:pt x="512" y="505"/>
                  </a:cubicBezTo>
                  <a:cubicBezTo>
                    <a:pt x="513" y="503"/>
                    <a:pt x="513" y="503"/>
                    <a:pt x="513" y="503"/>
                  </a:cubicBezTo>
                  <a:cubicBezTo>
                    <a:pt x="516" y="499"/>
                    <a:pt x="516" y="499"/>
                    <a:pt x="516" y="499"/>
                  </a:cubicBezTo>
                  <a:cubicBezTo>
                    <a:pt x="519" y="496"/>
                    <a:pt x="519" y="496"/>
                    <a:pt x="519" y="496"/>
                  </a:cubicBezTo>
                  <a:cubicBezTo>
                    <a:pt x="519" y="496"/>
                    <a:pt x="520" y="493"/>
                    <a:pt x="520" y="491"/>
                  </a:cubicBezTo>
                  <a:cubicBezTo>
                    <a:pt x="519" y="490"/>
                    <a:pt x="516" y="485"/>
                    <a:pt x="516" y="485"/>
                  </a:cubicBezTo>
                  <a:cubicBezTo>
                    <a:pt x="519" y="473"/>
                    <a:pt x="519" y="473"/>
                    <a:pt x="519" y="473"/>
                  </a:cubicBezTo>
                  <a:cubicBezTo>
                    <a:pt x="518" y="471"/>
                    <a:pt x="518" y="471"/>
                    <a:pt x="518" y="471"/>
                  </a:cubicBezTo>
                  <a:cubicBezTo>
                    <a:pt x="517" y="468"/>
                    <a:pt x="517" y="468"/>
                    <a:pt x="517" y="468"/>
                  </a:cubicBezTo>
                  <a:cubicBezTo>
                    <a:pt x="515" y="459"/>
                    <a:pt x="515" y="459"/>
                    <a:pt x="515" y="459"/>
                  </a:cubicBezTo>
                  <a:cubicBezTo>
                    <a:pt x="515" y="447"/>
                    <a:pt x="515" y="447"/>
                    <a:pt x="515" y="447"/>
                  </a:cubicBezTo>
                  <a:cubicBezTo>
                    <a:pt x="509" y="449"/>
                    <a:pt x="509" y="449"/>
                    <a:pt x="509" y="449"/>
                  </a:cubicBezTo>
                  <a:cubicBezTo>
                    <a:pt x="511" y="454"/>
                    <a:pt x="511" y="454"/>
                    <a:pt x="511" y="454"/>
                  </a:cubicBezTo>
                  <a:cubicBezTo>
                    <a:pt x="509" y="463"/>
                    <a:pt x="509" y="463"/>
                    <a:pt x="509" y="463"/>
                  </a:cubicBezTo>
                  <a:cubicBezTo>
                    <a:pt x="504" y="464"/>
                    <a:pt x="504" y="464"/>
                    <a:pt x="504" y="464"/>
                  </a:cubicBezTo>
                  <a:cubicBezTo>
                    <a:pt x="502" y="465"/>
                    <a:pt x="502" y="465"/>
                    <a:pt x="502" y="465"/>
                  </a:cubicBezTo>
                  <a:cubicBezTo>
                    <a:pt x="499" y="468"/>
                    <a:pt x="499" y="468"/>
                    <a:pt x="499" y="468"/>
                  </a:cubicBezTo>
                  <a:cubicBezTo>
                    <a:pt x="494" y="469"/>
                    <a:pt x="494" y="469"/>
                    <a:pt x="494" y="469"/>
                  </a:cubicBezTo>
                  <a:cubicBezTo>
                    <a:pt x="489" y="473"/>
                    <a:pt x="489" y="473"/>
                    <a:pt x="489" y="473"/>
                  </a:cubicBezTo>
                  <a:cubicBezTo>
                    <a:pt x="485" y="478"/>
                    <a:pt x="485" y="478"/>
                    <a:pt x="485" y="478"/>
                  </a:cubicBezTo>
                  <a:cubicBezTo>
                    <a:pt x="482" y="481"/>
                    <a:pt x="482" y="481"/>
                    <a:pt x="482" y="481"/>
                  </a:cubicBezTo>
                  <a:cubicBezTo>
                    <a:pt x="482" y="481"/>
                    <a:pt x="482" y="483"/>
                    <a:pt x="484" y="485"/>
                  </a:cubicBezTo>
                  <a:cubicBezTo>
                    <a:pt x="486" y="488"/>
                    <a:pt x="481" y="498"/>
                    <a:pt x="481" y="498"/>
                  </a:cubicBezTo>
                  <a:cubicBezTo>
                    <a:pt x="485" y="498"/>
                    <a:pt x="485" y="498"/>
                    <a:pt x="485" y="498"/>
                  </a:cubicBezTo>
                  <a:cubicBezTo>
                    <a:pt x="486" y="503"/>
                    <a:pt x="486" y="503"/>
                    <a:pt x="486" y="503"/>
                  </a:cubicBezTo>
                  <a:cubicBezTo>
                    <a:pt x="483" y="508"/>
                    <a:pt x="483" y="508"/>
                    <a:pt x="483" y="508"/>
                  </a:cubicBezTo>
                  <a:cubicBezTo>
                    <a:pt x="486" y="510"/>
                    <a:pt x="486" y="510"/>
                    <a:pt x="486" y="510"/>
                  </a:cubicBezTo>
                  <a:cubicBezTo>
                    <a:pt x="489" y="510"/>
                    <a:pt x="489" y="510"/>
                    <a:pt x="489" y="510"/>
                  </a:cubicBezTo>
                  <a:cubicBezTo>
                    <a:pt x="486" y="516"/>
                    <a:pt x="486" y="516"/>
                    <a:pt x="486" y="516"/>
                  </a:cubicBezTo>
                  <a:cubicBezTo>
                    <a:pt x="486" y="518"/>
                    <a:pt x="486" y="518"/>
                    <a:pt x="486" y="518"/>
                  </a:cubicBezTo>
                  <a:lnTo>
                    <a:pt x="493" y="520"/>
                  </a:lnTo>
                  <a:close/>
                </a:path>
              </a:pathLst>
            </a:custGeom>
            <a:solidFill>
              <a:schemeClr val="accent2"/>
            </a:solidFill>
            <a:ln w="38100" cap="rnd" cmpd="sng">
              <a:solidFill>
                <a:schemeClr val="bg1"/>
              </a:solidFill>
              <a:prstDash val="solid"/>
              <a:round/>
            </a:ln>
          </p:spPr>
          <p:txBody>
            <a:bodyPr vert="horz" wrap="square" lIns="91440" tIns="45720" rIns="91440" bIns="45720" numCol="1" anchor="t" anchorCtr="0" compatLnSpc="1"/>
            <a:lstStyle/>
            <a:p>
              <a:endParaRPr lang="en-US" dirty="0">
                <a:latin typeface="Calibri Light" panose="020F0302020204030204"/>
              </a:endParaRPr>
            </a:p>
          </p:txBody>
        </p:sp>
        <p:sp>
          <p:nvSpPr>
            <p:cNvPr id="129" name="Freeform 13"/>
            <p:cNvSpPr/>
            <p:nvPr/>
          </p:nvSpPr>
          <p:spPr bwMode="auto">
            <a:xfrm>
              <a:off x="2979926" y="1055254"/>
              <a:ext cx="543119" cy="437887"/>
            </a:xfrm>
            <a:custGeom>
              <a:avLst/>
              <a:gdLst>
                <a:gd name="T0" fmla="*/ 46 w 238"/>
                <a:gd name="T1" fmla="*/ 78 h 198"/>
                <a:gd name="T2" fmla="*/ 30 w 238"/>
                <a:gd name="T3" fmla="*/ 73 h 198"/>
                <a:gd name="T4" fmla="*/ 10 w 238"/>
                <a:gd name="T5" fmla="*/ 70 h 198"/>
                <a:gd name="T6" fmla="*/ 13 w 238"/>
                <a:gd name="T7" fmla="*/ 76 h 198"/>
                <a:gd name="T8" fmla="*/ 34 w 238"/>
                <a:gd name="T9" fmla="*/ 91 h 198"/>
                <a:gd name="T10" fmla="*/ 35 w 238"/>
                <a:gd name="T11" fmla="*/ 107 h 198"/>
                <a:gd name="T12" fmla="*/ 34 w 238"/>
                <a:gd name="T13" fmla="*/ 113 h 198"/>
                <a:gd name="T14" fmla="*/ 25 w 238"/>
                <a:gd name="T15" fmla="*/ 127 h 198"/>
                <a:gd name="T16" fmla="*/ 9 w 238"/>
                <a:gd name="T17" fmla="*/ 124 h 198"/>
                <a:gd name="T18" fmla="*/ 20 w 238"/>
                <a:gd name="T19" fmla="*/ 138 h 198"/>
                <a:gd name="T20" fmla="*/ 48 w 238"/>
                <a:gd name="T21" fmla="*/ 162 h 198"/>
                <a:gd name="T22" fmla="*/ 85 w 238"/>
                <a:gd name="T23" fmla="*/ 195 h 198"/>
                <a:gd name="T24" fmla="*/ 131 w 238"/>
                <a:gd name="T25" fmla="*/ 189 h 198"/>
                <a:gd name="T26" fmla="*/ 164 w 238"/>
                <a:gd name="T27" fmla="*/ 181 h 198"/>
                <a:gd name="T28" fmla="*/ 194 w 238"/>
                <a:gd name="T29" fmla="*/ 178 h 198"/>
                <a:gd name="T30" fmla="*/ 212 w 238"/>
                <a:gd name="T31" fmla="*/ 165 h 198"/>
                <a:gd name="T32" fmla="*/ 226 w 238"/>
                <a:gd name="T33" fmla="*/ 157 h 198"/>
                <a:gd name="T34" fmla="*/ 230 w 238"/>
                <a:gd name="T35" fmla="*/ 148 h 198"/>
                <a:gd name="T36" fmla="*/ 235 w 238"/>
                <a:gd name="T37" fmla="*/ 133 h 198"/>
                <a:gd name="T38" fmla="*/ 227 w 238"/>
                <a:gd name="T39" fmla="*/ 109 h 198"/>
                <a:gd name="T40" fmla="*/ 224 w 238"/>
                <a:gd name="T41" fmla="*/ 92 h 198"/>
                <a:gd name="T42" fmla="*/ 228 w 238"/>
                <a:gd name="T43" fmla="*/ 76 h 198"/>
                <a:gd name="T44" fmla="*/ 210 w 238"/>
                <a:gd name="T45" fmla="*/ 76 h 198"/>
                <a:gd name="T46" fmla="*/ 206 w 238"/>
                <a:gd name="T47" fmla="*/ 58 h 198"/>
                <a:gd name="T48" fmla="*/ 192 w 238"/>
                <a:gd name="T49" fmla="*/ 68 h 198"/>
                <a:gd name="T50" fmla="*/ 173 w 238"/>
                <a:gd name="T51" fmla="*/ 66 h 198"/>
                <a:gd name="T52" fmla="*/ 160 w 238"/>
                <a:gd name="T53" fmla="*/ 64 h 198"/>
                <a:gd name="T54" fmla="*/ 147 w 238"/>
                <a:gd name="T55" fmla="*/ 80 h 198"/>
                <a:gd name="T56" fmla="*/ 141 w 238"/>
                <a:gd name="T57" fmla="*/ 54 h 198"/>
                <a:gd name="T58" fmla="*/ 128 w 238"/>
                <a:gd name="T59" fmla="*/ 53 h 198"/>
                <a:gd name="T60" fmla="*/ 119 w 238"/>
                <a:gd name="T61" fmla="*/ 67 h 198"/>
                <a:gd name="T62" fmla="*/ 109 w 238"/>
                <a:gd name="T63" fmla="*/ 43 h 198"/>
                <a:gd name="T64" fmla="*/ 96 w 238"/>
                <a:gd name="T65" fmla="*/ 67 h 198"/>
                <a:gd name="T66" fmla="*/ 80 w 238"/>
                <a:gd name="T67" fmla="*/ 67 h 198"/>
                <a:gd name="T68" fmla="*/ 71 w 238"/>
                <a:gd name="T69" fmla="*/ 75 h 198"/>
                <a:gd name="T70" fmla="*/ 75 w 238"/>
                <a:gd name="T71" fmla="*/ 59 h 198"/>
                <a:gd name="T72" fmla="*/ 78 w 238"/>
                <a:gd name="T73" fmla="*/ 52 h 198"/>
                <a:gd name="T74" fmla="*/ 83 w 238"/>
                <a:gd name="T75" fmla="*/ 39 h 198"/>
                <a:gd name="T76" fmla="*/ 80 w 238"/>
                <a:gd name="T77" fmla="*/ 29 h 198"/>
                <a:gd name="T78" fmla="*/ 74 w 238"/>
                <a:gd name="T79" fmla="*/ 7 h 198"/>
                <a:gd name="T80" fmla="*/ 63 w 238"/>
                <a:gd name="T81" fmla="*/ 1 h 198"/>
                <a:gd name="T82" fmla="*/ 61 w 238"/>
                <a:gd name="T83" fmla="*/ 8 h 198"/>
                <a:gd name="T84" fmla="*/ 67 w 238"/>
                <a:gd name="T85" fmla="*/ 12 h 198"/>
                <a:gd name="T86" fmla="*/ 57 w 238"/>
                <a:gd name="T87" fmla="*/ 12 h 198"/>
                <a:gd name="T88" fmla="*/ 62 w 238"/>
                <a:gd name="T89" fmla="*/ 33 h 198"/>
                <a:gd name="T90" fmla="*/ 59 w 238"/>
                <a:gd name="T91" fmla="*/ 28 h 198"/>
                <a:gd name="T92" fmla="*/ 55 w 238"/>
                <a:gd name="T93" fmla="*/ 24 h 198"/>
                <a:gd name="T94" fmla="*/ 53 w 238"/>
                <a:gd name="T95" fmla="*/ 15 h 198"/>
                <a:gd name="T96" fmla="*/ 43 w 238"/>
                <a:gd name="T97" fmla="*/ 9 h 198"/>
                <a:gd name="T98" fmla="*/ 36 w 238"/>
                <a:gd name="T99" fmla="*/ 18 h 198"/>
                <a:gd name="T100" fmla="*/ 32 w 238"/>
                <a:gd name="T101" fmla="*/ 26 h 198"/>
                <a:gd name="T102" fmla="*/ 31 w 238"/>
                <a:gd name="T103" fmla="*/ 30 h 198"/>
                <a:gd name="T104" fmla="*/ 23 w 238"/>
                <a:gd name="T105" fmla="*/ 28 h 198"/>
                <a:gd name="T106" fmla="*/ 23 w 238"/>
                <a:gd name="T107" fmla="*/ 36 h 198"/>
                <a:gd name="T108" fmla="*/ 11 w 238"/>
                <a:gd name="T109" fmla="*/ 29 h 198"/>
                <a:gd name="T110" fmla="*/ 20 w 238"/>
                <a:gd name="T111" fmla="*/ 44 h 198"/>
                <a:gd name="T112" fmla="*/ 36 w 238"/>
                <a:gd name="T113" fmla="*/ 46 h 198"/>
                <a:gd name="T114" fmla="*/ 44 w 238"/>
                <a:gd name="T115" fmla="*/ 46 h 198"/>
                <a:gd name="T116" fmla="*/ 53 w 238"/>
                <a:gd name="T117" fmla="*/ 52 h 198"/>
                <a:gd name="T118" fmla="*/ 59 w 238"/>
                <a:gd name="T119" fmla="*/ 59 h 198"/>
                <a:gd name="T120" fmla="*/ 47 w 238"/>
                <a:gd name="T121" fmla="*/ 65 h 198"/>
                <a:gd name="T122" fmla="*/ 46 w 238"/>
                <a:gd name="T123" fmla="*/ 73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38" h="198">
                  <a:moveTo>
                    <a:pt x="48" y="74"/>
                  </a:moveTo>
                  <a:cubicBezTo>
                    <a:pt x="52" y="77"/>
                    <a:pt x="52" y="77"/>
                    <a:pt x="52" y="77"/>
                  </a:cubicBezTo>
                  <a:cubicBezTo>
                    <a:pt x="55" y="75"/>
                    <a:pt x="55" y="75"/>
                    <a:pt x="55" y="75"/>
                  </a:cubicBezTo>
                  <a:cubicBezTo>
                    <a:pt x="57" y="73"/>
                    <a:pt x="57" y="73"/>
                    <a:pt x="57" y="73"/>
                  </a:cubicBezTo>
                  <a:cubicBezTo>
                    <a:pt x="59" y="75"/>
                    <a:pt x="59" y="75"/>
                    <a:pt x="59" y="75"/>
                  </a:cubicBezTo>
                  <a:cubicBezTo>
                    <a:pt x="56" y="78"/>
                    <a:pt x="56" y="78"/>
                    <a:pt x="56" y="78"/>
                  </a:cubicBezTo>
                  <a:cubicBezTo>
                    <a:pt x="54" y="80"/>
                    <a:pt x="54" y="80"/>
                    <a:pt x="54" y="80"/>
                  </a:cubicBezTo>
                  <a:cubicBezTo>
                    <a:pt x="54" y="83"/>
                    <a:pt x="54" y="83"/>
                    <a:pt x="54" y="83"/>
                  </a:cubicBezTo>
                  <a:cubicBezTo>
                    <a:pt x="50" y="82"/>
                    <a:pt x="50" y="82"/>
                    <a:pt x="50" y="82"/>
                  </a:cubicBezTo>
                  <a:cubicBezTo>
                    <a:pt x="46" y="78"/>
                    <a:pt x="46" y="78"/>
                    <a:pt x="46" y="78"/>
                  </a:cubicBezTo>
                  <a:cubicBezTo>
                    <a:pt x="44" y="77"/>
                    <a:pt x="44" y="77"/>
                    <a:pt x="44" y="77"/>
                  </a:cubicBezTo>
                  <a:cubicBezTo>
                    <a:pt x="42" y="76"/>
                    <a:pt x="42" y="76"/>
                    <a:pt x="42" y="76"/>
                  </a:cubicBezTo>
                  <a:cubicBezTo>
                    <a:pt x="41" y="73"/>
                    <a:pt x="41" y="73"/>
                    <a:pt x="41" y="73"/>
                  </a:cubicBezTo>
                  <a:cubicBezTo>
                    <a:pt x="40" y="74"/>
                    <a:pt x="40" y="74"/>
                    <a:pt x="40" y="74"/>
                  </a:cubicBezTo>
                  <a:cubicBezTo>
                    <a:pt x="36" y="75"/>
                    <a:pt x="36" y="75"/>
                    <a:pt x="36" y="75"/>
                  </a:cubicBezTo>
                  <a:cubicBezTo>
                    <a:pt x="35" y="76"/>
                    <a:pt x="35" y="76"/>
                    <a:pt x="35" y="76"/>
                  </a:cubicBezTo>
                  <a:cubicBezTo>
                    <a:pt x="34" y="74"/>
                    <a:pt x="34" y="74"/>
                    <a:pt x="34" y="74"/>
                  </a:cubicBezTo>
                  <a:cubicBezTo>
                    <a:pt x="35" y="72"/>
                    <a:pt x="35" y="72"/>
                    <a:pt x="35" y="72"/>
                  </a:cubicBezTo>
                  <a:cubicBezTo>
                    <a:pt x="32" y="72"/>
                    <a:pt x="32" y="72"/>
                    <a:pt x="32" y="72"/>
                  </a:cubicBezTo>
                  <a:cubicBezTo>
                    <a:pt x="32" y="72"/>
                    <a:pt x="31" y="73"/>
                    <a:pt x="30" y="73"/>
                  </a:cubicBezTo>
                  <a:cubicBezTo>
                    <a:pt x="29" y="73"/>
                    <a:pt x="28" y="73"/>
                    <a:pt x="28" y="73"/>
                  </a:cubicBezTo>
                  <a:cubicBezTo>
                    <a:pt x="27" y="72"/>
                    <a:pt x="26" y="71"/>
                    <a:pt x="25" y="71"/>
                  </a:cubicBezTo>
                  <a:cubicBezTo>
                    <a:pt x="24" y="70"/>
                    <a:pt x="23" y="69"/>
                    <a:pt x="23" y="69"/>
                  </a:cubicBezTo>
                  <a:cubicBezTo>
                    <a:pt x="21" y="70"/>
                    <a:pt x="21" y="70"/>
                    <a:pt x="21" y="70"/>
                  </a:cubicBezTo>
                  <a:cubicBezTo>
                    <a:pt x="19" y="72"/>
                    <a:pt x="19" y="72"/>
                    <a:pt x="19" y="72"/>
                  </a:cubicBezTo>
                  <a:cubicBezTo>
                    <a:pt x="19" y="71"/>
                    <a:pt x="19" y="71"/>
                    <a:pt x="19" y="71"/>
                  </a:cubicBezTo>
                  <a:cubicBezTo>
                    <a:pt x="17" y="70"/>
                    <a:pt x="17" y="70"/>
                    <a:pt x="17" y="70"/>
                  </a:cubicBezTo>
                  <a:cubicBezTo>
                    <a:pt x="13" y="70"/>
                    <a:pt x="13" y="70"/>
                    <a:pt x="13" y="70"/>
                  </a:cubicBezTo>
                  <a:cubicBezTo>
                    <a:pt x="12" y="70"/>
                    <a:pt x="12" y="70"/>
                    <a:pt x="12" y="70"/>
                  </a:cubicBezTo>
                  <a:cubicBezTo>
                    <a:pt x="12" y="70"/>
                    <a:pt x="12" y="70"/>
                    <a:pt x="10" y="70"/>
                  </a:cubicBezTo>
                  <a:cubicBezTo>
                    <a:pt x="9" y="69"/>
                    <a:pt x="9" y="69"/>
                    <a:pt x="9" y="69"/>
                  </a:cubicBezTo>
                  <a:cubicBezTo>
                    <a:pt x="6" y="68"/>
                    <a:pt x="6" y="68"/>
                    <a:pt x="6" y="68"/>
                  </a:cubicBezTo>
                  <a:cubicBezTo>
                    <a:pt x="3" y="67"/>
                    <a:pt x="3" y="67"/>
                    <a:pt x="3" y="67"/>
                  </a:cubicBezTo>
                  <a:cubicBezTo>
                    <a:pt x="3" y="67"/>
                    <a:pt x="2" y="67"/>
                    <a:pt x="2" y="68"/>
                  </a:cubicBezTo>
                  <a:cubicBezTo>
                    <a:pt x="2" y="70"/>
                    <a:pt x="0" y="71"/>
                    <a:pt x="0" y="72"/>
                  </a:cubicBezTo>
                  <a:cubicBezTo>
                    <a:pt x="1" y="73"/>
                    <a:pt x="2" y="73"/>
                    <a:pt x="3" y="75"/>
                  </a:cubicBezTo>
                  <a:cubicBezTo>
                    <a:pt x="5" y="76"/>
                    <a:pt x="5" y="76"/>
                    <a:pt x="5" y="76"/>
                  </a:cubicBezTo>
                  <a:cubicBezTo>
                    <a:pt x="8" y="76"/>
                    <a:pt x="8" y="76"/>
                    <a:pt x="8" y="76"/>
                  </a:cubicBezTo>
                  <a:cubicBezTo>
                    <a:pt x="9" y="75"/>
                    <a:pt x="9" y="75"/>
                    <a:pt x="9" y="75"/>
                  </a:cubicBezTo>
                  <a:cubicBezTo>
                    <a:pt x="13" y="76"/>
                    <a:pt x="13" y="76"/>
                    <a:pt x="13" y="76"/>
                  </a:cubicBezTo>
                  <a:cubicBezTo>
                    <a:pt x="14" y="78"/>
                    <a:pt x="15" y="80"/>
                    <a:pt x="16" y="79"/>
                  </a:cubicBezTo>
                  <a:cubicBezTo>
                    <a:pt x="17" y="78"/>
                    <a:pt x="17" y="78"/>
                    <a:pt x="17" y="78"/>
                  </a:cubicBezTo>
                  <a:cubicBezTo>
                    <a:pt x="19" y="79"/>
                    <a:pt x="19" y="79"/>
                    <a:pt x="19" y="79"/>
                  </a:cubicBezTo>
                  <a:cubicBezTo>
                    <a:pt x="19" y="79"/>
                    <a:pt x="20" y="83"/>
                    <a:pt x="22" y="83"/>
                  </a:cubicBezTo>
                  <a:cubicBezTo>
                    <a:pt x="23" y="84"/>
                    <a:pt x="24" y="84"/>
                    <a:pt x="24" y="84"/>
                  </a:cubicBezTo>
                  <a:cubicBezTo>
                    <a:pt x="28" y="86"/>
                    <a:pt x="28" y="86"/>
                    <a:pt x="28" y="86"/>
                  </a:cubicBezTo>
                  <a:cubicBezTo>
                    <a:pt x="30" y="86"/>
                    <a:pt x="30" y="86"/>
                    <a:pt x="30" y="86"/>
                  </a:cubicBezTo>
                  <a:cubicBezTo>
                    <a:pt x="30" y="86"/>
                    <a:pt x="33" y="85"/>
                    <a:pt x="33" y="86"/>
                  </a:cubicBezTo>
                  <a:cubicBezTo>
                    <a:pt x="33" y="87"/>
                    <a:pt x="35" y="88"/>
                    <a:pt x="34" y="89"/>
                  </a:cubicBezTo>
                  <a:cubicBezTo>
                    <a:pt x="34" y="89"/>
                    <a:pt x="34" y="90"/>
                    <a:pt x="34" y="91"/>
                  </a:cubicBezTo>
                  <a:cubicBezTo>
                    <a:pt x="34" y="92"/>
                    <a:pt x="34" y="93"/>
                    <a:pt x="34" y="93"/>
                  </a:cubicBezTo>
                  <a:cubicBezTo>
                    <a:pt x="31" y="96"/>
                    <a:pt x="31" y="96"/>
                    <a:pt x="31" y="96"/>
                  </a:cubicBezTo>
                  <a:cubicBezTo>
                    <a:pt x="31" y="98"/>
                    <a:pt x="31" y="98"/>
                    <a:pt x="31" y="98"/>
                  </a:cubicBezTo>
                  <a:cubicBezTo>
                    <a:pt x="31" y="98"/>
                    <a:pt x="31" y="100"/>
                    <a:pt x="30" y="100"/>
                  </a:cubicBezTo>
                  <a:cubicBezTo>
                    <a:pt x="30" y="101"/>
                    <a:pt x="29" y="104"/>
                    <a:pt x="29" y="104"/>
                  </a:cubicBezTo>
                  <a:cubicBezTo>
                    <a:pt x="32" y="102"/>
                    <a:pt x="32" y="102"/>
                    <a:pt x="32" y="102"/>
                  </a:cubicBezTo>
                  <a:cubicBezTo>
                    <a:pt x="32" y="102"/>
                    <a:pt x="33" y="102"/>
                    <a:pt x="33" y="103"/>
                  </a:cubicBezTo>
                  <a:cubicBezTo>
                    <a:pt x="32" y="105"/>
                    <a:pt x="31" y="106"/>
                    <a:pt x="31" y="106"/>
                  </a:cubicBezTo>
                  <a:cubicBezTo>
                    <a:pt x="31" y="106"/>
                    <a:pt x="32" y="109"/>
                    <a:pt x="33" y="108"/>
                  </a:cubicBezTo>
                  <a:cubicBezTo>
                    <a:pt x="35" y="107"/>
                    <a:pt x="35" y="107"/>
                    <a:pt x="35" y="107"/>
                  </a:cubicBezTo>
                  <a:cubicBezTo>
                    <a:pt x="37" y="106"/>
                    <a:pt x="37" y="106"/>
                    <a:pt x="37" y="106"/>
                  </a:cubicBezTo>
                  <a:cubicBezTo>
                    <a:pt x="40" y="105"/>
                    <a:pt x="40" y="105"/>
                    <a:pt x="40" y="105"/>
                  </a:cubicBezTo>
                  <a:cubicBezTo>
                    <a:pt x="40" y="105"/>
                    <a:pt x="40" y="105"/>
                    <a:pt x="41" y="104"/>
                  </a:cubicBezTo>
                  <a:cubicBezTo>
                    <a:pt x="43" y="104"/>
                    <a:pt x="46" y="104"/>
                    <a:pt x="46" y="104"/>
                  </a:cubicBezTo>
                  <a:cubicBezTo>
                    <a:pt x="46" y="104"/>
                    <a:pt x="47" y="107"/>
                    <a:pt x="46" y="107"/>
                  </a:cubicBezTo>
                  <a:cubicBezTo>
                    <a:pt x="45" y="107"/>
                    <a:pt x="41" y="106"/>
                    <a:pt x="41" y="106"/>
                  </a:cubicBezTo>
                  <a:cubicBezTo>
                    <a:pt x="39" y="107"/>
                    <a:pt x="39" y="107"/>
                    <a:pt x="39" y="107"/>
                  </a:cubicBezTo>
                  <a:cubicBezTo>
                    <a:pt x="37" y="108"/>
                    <a:pt x="37" y="108"/>
                    <a:pt x="37" y="108"/>
                  </a:cubicBezTo>
                  <a:cubicBezTo>
                    <a:pt x="35" y="110"/>
                    <a:pt x="35" y="110"/>
                    <a:pt x="35" y="110"/>
                  </a:cubicBezTo>
                  <a:cubicBezTo>
                    <a:pt x="35" y="110"/>
                    <a:pt x="33" y="113"/>
                    <a:pt x="34" y="113"/>
                  </a:cubicBezTo>
                  <a:cubicBezTo>
                    <a:pt x="35" y="114"/>
                    <a:pt x="32" y="115"/>
                    <a:pt x="32" y="115"/>
                  </a:cubicBezTo>
                  <a:cubicBezTo>
                    <a:pt x="31" y="115"/>
                    <a:pt x="31" y="115"/>
                    <a:pt x="31" y="115"/>
                  </a:cubicBezTo>
                  <a:cubicBezTo>
                    <a:pt x="31" y="116"/>
                    <a:pt x="31" y="116"/>
                    <a:pt x="31" y="116"/>
                  </a:cubicBezTo>
                  <a:cubicBezTo>
                    <a:pt x="31" y="116"/>
                    <a:pt x="31" y="116"/>
                    <a:pt x="32" y="117"/>
                  </a:cubicBezTo>
                  <a:cubicBezTo>
                    <a:pt x="33" y="117"/>
                    <a:pt x="36" y="117"/>
                    <a:pt x="36" y="117"/>
                  </a:cubicBezTo>
                  <a:cubicBezTo>
                    <a:pt x="36" y="117"/>
                    <a:pt x="38" y="116"/>
                    <a:pt x="37" y="117"/>
                  </a:cubicBezTo>
                  <a:cubicBezTo>
                    <a:pt x="37" y="118"/>
                    <a:pt x="36" y="121"/>
                    <a:pt x="36" y="121"/>
                  </a:cubicBezTo>
                  <a:cubicBezTo>
                    <a:pt x="36" y="121"/>
                    <a:pt x="35" y="122"/>
                    <a:pt x="32" y="122"/>
                  </a:cubicBezTo>
                  <a:cubicBezTo>
                    <a:pt x="30" y="123"/>
                    <a:pt x="27" y="124"/>
                    <a:pt x="27" y="124"/>
                  </a:cubicBezTo>
                  <a:cubicBezTo>
                    <a:pt x="25" y="127"/>
                    <a:pt x="25" y="127"/>
                    <a:pt x="25" y="127"/>
                  </a:cubicBezTo>
                  <a:cubicBezTo>
                    <a:pt x="25" y="127"/>
                    <a:pt x="26" y="128"/>
                    <a:pt x="23" y="128"/>
                  </a:cubicBezTo>
                  <a:cubicBezTo>
                    <a:pt x="21" y="128"/>
                    <a:pt x="19" y="128"/>
                    <a:pt x="19" y="128"/>
                  </a:cubicBezTo>
                  <a:cubicBezTo>
                    <a:pt x="17" y="128"/>
                    <a:pt x="17" y="128"/>
                    <a:pt x="17" y="128"/>
                  </a:cubicBezTo>
                  <a:cubicBezTo>
                    <a:pt x="17" y="128"/>
                    <a:pt x="15" y="129"/>
                    <a:pt x="15" y="129"/>
                  </a:cubicBezTo>
                  <a:cubicBezTo>
                    <a:pt x="14" y="128"/>
                    <a:pt x="13" y="127"/>
                    <a:pt x="13" y="127"/>
                  </a:cubicBezTo>
                  <a:cubicBezTo>
                    <a:pt x="14" y="123"/>
                    <a:pt x="14" y="123"/>
                    <a:pt x="14" y="123"/>
                  </a:cubicBezTo>
                  <a:cubicBezTo>
                    <a:pt x="13" y="122"/>
                    <a:pt x="13" y="122"/>
                    <a:pt x="13" y="122"/>
                  </a:cubicBezTo>
                  <a:cubicBezTo>
                    <a:pt x="13" y="119"/>
                    <a:pt x="13" y="119"/>
                    <a:pt x="13" y="119"/>
                  </a:cubicBezTo>
                  <a:cubicBezTo>
                    <a:pt x="13" y="119"/>
                    <a:pt x="10" y="121"/>
                    <a:pt x="10" y="122"/>
                  </a:cubicBezTo>
                  <a:cubicBezTo>
                    <a:pt x="9" y="122"/>
                    <a:pt x="9" y="124"/>
                    <a:pt x="9" y="124"/>
                  </a:cubicBezTo>
                  <a:cubicBezTo>
                    <a:pt x="7" y="127"/>
                    <a:pt x="7" y="127"/>
                    <a:pt x="7" y="127"/>
                  </a:cubicBezTo>
                  <a:cubicBezTo>
                    <a:pt x="6" y="127"/>
                    <a:pt x="6" y="127"/>
                    <a:pt x="6" y="127"/>
                  </a:cubicBezTo>
                  <a:cubicBezTo>
                    <a:pt x="6" y="131"/>
                    <a:pt x="6" y="131"/>
                    <a:pt x="6" y="131"/>
                  </a:cubicBezTo>
                  <a:cubicBezTo>
                    <a:pt x="5" y="133"/>
                    <a:pt x="5" y="133"/>
                    <a:pt x="5" y="133"/>
                  </a:cubicBezTo>
                  <a:cubicBezTo>
                    <a:pt x="5" y="133"/>
                    <a:pt x="4" y="133"/>
                    <a:pt x="5" y="134"/>
                  </a:cubicBezTo>
                  <a:cubicBezTo>
                    <a:pt x="6" y="134"/>
                    <a:pt x="10" y="136"/>
                    <a:pt x="10" y="136"/>
                  </a:cubicBezTo>
                  <a:cubicBezTo>
                    <a:pt x="10" y="136"/>
                    <a:pt x="11" y="135"/>
                    <a:pt x="13" y="137"/>
                  </a:cubicBezTo>
                  <a:cubicBezTo>
                    <a:pt x="14" y="138"/>
                    <a:pt x="16" y="139"/>
                    <a:pt x="16" y="139"/>
                  </a:cubicBezTo>
                  <a:cubicBezTo>
                    <a:pt x="17" y="139"/>
                    <a:pt x="17" y="139"/>
                    <a:pt x="17" y="139"/>
                  </a:cubicBezTo>
                  <a:cubicBezTo>
                    <a:pt x="20" y="138"/>
                    <a:pt x="20" y="138"/>
                    <a:pt x="20" y="138"/>
                  </a:cubicBezTo>
                  <a:cubicBezTo>
                    <a:pt x="22" y="140"/>
                    <a:pt x="22" y="140"/>
                    <a:pt x="22" y="140"/>
                  </a:cubicBezTo>
                  <a:cubicBezTo>
                    <a:pt x="27" y="141"/>
                    <a:pt x="27" y="141"/>
                    <a:pt x="27" y="141"/>
                  </a:cubicBezTo>
                  <a:cubicBezTo>
                    <a:pt x="27" y="141"/>
                    <a:pt x="28" y="143"/>
                    <a:pt x="28" y="144"/>
                  </a:cubicBezTo>
                  <a:cubicBezTo>
                    <a:pt x="29" y="144"/>
                    <a:pt x="31" y="147"/>
                    <a:pt x="31" y="147"/>
                  </a:cubicBezTo>
                  <a:cubicBezTo>
                    <a:pt x="31" y="147"/>
                    <a:pt x="31" y="145"/>
                    <a:pt x="33" y="146"/>
                  </a:cubicBezTo>
                  <a:cubicBezTo>
                    <a:pt x="36" y="146"/>
                    <a:pt x="37" y="146"/>
                    <a:pt x="37" y="146"/>
                  </a:cubicBezTo>
                  <a:cubicBezTo>
                    <a:pt x="37" y="146"/>
                    <a:pt x="39" y="146"/>
                    <a:pt x="40" y="147"/>
                  </a:cubicBezTo>
                  <a:cubicBezTo>
                    <a:pt x="41" y="148"/>
                    <a:pt x="44" y="153"/>
                    <a:pt x="44" y="153"/>
                  </a:cubicBezTo>
                  <a:cubicBezTo>
                    <a:pt x="46" y="158"/>
                    <a:pt x="46" y="158"/>
                    <a:pt x="46" y="158"/>
                  </a:cubicBezTo>
                  <a:cubicBezTo>
                    <a:pt x="48" y="162"/>
                    <a:pt x="48" y="162"/>
                    <a:pt x="48" y="162"/>
                  </a:cubicBezTo>
                  <a:cubicBezTo>
                    <a:pt x="48" y="162"/>
                    <a:pt x="48" y="163"/>
                    <a:pt x="50" y="164"/>
                  </a:cubicBezTo>
                  <a:cubicBezTo>
                    <a:pt x="52" y="166"/>
                    <a:pt x="53" y="168"/>
                    <a:pt x="53" y="168"/>
                  </a:cubicBezTo>
                  <a:cubicBezTo>
                    <a:pt x="53" y="168"/>
                    <a:pt x="53" y="169"/>
                    <a:pt x="54" y="170"/>
                  </a:cubicBezTo>
                  <a:cubicBezTo>
                    <a:pt x="55" y="172"/>
                    <a:pt x="57" y="174"/>
                    <a:pt x="57" y="174"/>
                  </a:cubicBezTo>
                  <a:cubicBezTo>
                    <a:pt x="57" y="174"/>
                    <a:pt x="57" y="175"/>
                    <a:pt x="58" y="176"/>
                  </a:cubicBezTo>
                  <a:cubicBezTo>
                    <a:pt x="60" y="177"/>
                    <a:pt x="62" y="177"/>
                    <a:pt x="63" y="178"/>
                  </a:cubicBezTo>
                  <a:cubicBezTo>
                    <a:pt x="65" y="180"/>
                    <a:pt x="67" y="182"/>
                    <a:pt x="67" y="182"/>
                  </a:cubicBezTo>
                  <a:cubicBezTo>
                    <a:pt x="67" y="182"/>
                    <a:pt x="72" y="187"/>
                    <a:pt x="74" y="189"/>
                  </a:cubicBezTo>
                  <a:cubicBezTo>
                    <a:pt x="76" y="191"/>
                    <a:pt x="78" y="193"/>
                    <a:pt x="79" y="193"/>
                  </a:cubicBezTo>
                  <a:cubicBezTo>
                    <a:pt x="80" y="194"/>
                    <a:pt x="85" y="195"/>
                    <a:pt x="85" y="195"/>
                  </a:cubicBezTo>
                  <a:cubicBezTo>
                    <a:pt x="85" y="195"/>
                    <a:pt x="88" y="198"/>
                    <a:pt x="89" y="197"/>
                  </a:cubicBezTo>
                  <a:cubicBezTo>
                    <a:pt x="91" y="197"/>
                    <a:pt x="87" y="196"/>
                    <a:pt x="93" y="196"/>
                  </a:cubicBezTo>
                  <a:cubicBezTo>
                    <a:pt x="99" y="196"/>
                    <a:pt x="103" y="198"/>
                    <a:pt x="103" y="198"/>
                  </a:cubicBezTo>
                  <a:cubicBezTo>
                    <a:pt x="107" y="195"/>
                    <a:pt x="107" y="195"/>
                    <a:pt x="107" y="195"/>
                  </a:cubicBezTo>
                  <a:cubicBezTo>
                    <a:pt x="107" y="195"/>
                    <a:pt x="106" y="197"/>
                    <a:pt x="107" y="194"/>
                  </a:cubicBezTo>
                  <a:cubicBezTo>
                    <a:pt x="108" y="192"/>
                    <a:pt x="109" y="190"/>
                    <a:pt x="109" y="190"/>
                  </a:cubicBezTo>
                  <a:cubicBezTo>
                    <a:pt x="109" y="190"/>
                    <a:pt x="108" y="188"/>
                    <a:pt x="111" y="188"/>
                  </a:cubicBezTo>
                  <a:cubicBezTo>
                    <a:pt x="113" y="188"/>
                    <a:pt x="119" y="187"/>
                    <a:pt x="120" y="187"/>
                  </a:cubicBezTo>
                  <a:cubicBezTo>
                    <a:pt x="121" y="187"/>
                    <a:pt x="121" y="188"/>
                    <a:pt x="122" y="187"/>
                  </a:cubicBezTo>
                  <a:cubicBezTo>
                    <a:pt x="122" y="186"/>
                    <a:pt x="131" y="189"/>
                    <a:pt x="131" y="189"/>
                  </a:cubicBezTo>
                  <a:cubicBezTo>
                    <a:pt x="132" y="187"/>
                    <a:pt x="132" y="187"/>
                    <a:pt x="132" y="187"/>
                  </a:cubicBezTo>
                  <a:cubicBezTo>
                    <a:pt x="134" y="186"/>
                    <a:pt x="134" y="186"/>
                    <a:pt x="134" y="186"/>
                  </a:cubicBezTo>
                  <a:cubicBezTo>
                    <a:pt x="136" y="190"/>
                    <a:pt x="136" y="190"/>
                    <a:pt x="136" y="190"/>
                  </a:cubicBezTo>
                  <a:cubicBezTo>
                    <a:pt x="140" y="190"/>
                    <a:pt x="140" y="190"/>
                    <a:pt x="140" y="190"/>
                  </a:cubicBezTo>
                  <a:cubicBezTo>
                    <a:pt x="140" y="190"/>
                    <a:pt x="143" y="189"/>
                    <a:pt x="145" y="189"/>
                  </a:cubicBezTo>
                  <a:cubicBezTo>
                    <a:pt x="146" y="189"/>
                    <a:pt x="150" y="187"/>
                    <a:pt x="150" y="187"/>
                  </a:cubicBezTo>
                  <a:cubicBezTo>
                    <a:pt x="150" y="187"/>
                    <a:pt x="151" y="185"/>
                    <a:pt x="152" y="185"/>
                  </a:cubicBezTo>
                  <a:cubicBezTo>
                    <a:pt x="153" y="184"/>
                    <a:pt x="156" y="184"/>
                    <a:pt x="157" y="184"/>
                  </a:cubicBezTo>
                  <a:cubicBezTo>
                    <a:pt x="159" y="184"/>
                    <a:pt x="162" y="183"/>
                    <a:pt x="162" y="183"/>
                  </a:cubicBezTo>
                  <a:cubicBezTo>
                    <a:pt x="164" y="181"/>
                    <a:pt x="164" y="181"/>
                    <a:pt x="164" y="181"/>
                  </a:cubicBezTo>
                  <a:cubicBezTo>
                    <a:pt x="164" y="181"/>
                    <a:pt x="165" y="180"/>
                    <a:pt x="167" y="180"/>
                  </a:cubicBezTo>
                  <a:cubicBezTo>
                    <a:pt x="168" y="181"/>
                    <a:pt x="172" y="181"/>
                    <a:pt x="172" y="181"/>
                  </a:cubicBezTo>
                  <a:cubicBezTo>
                    <a:pt x="175" y="179"/>
                    <a:pt x="175" y="179"/>
                    <a:pt x="175" y="179"/>
                  </a:cubicBezTo>
                  <a:cubicBezTo>
                    <a:pt x="178" y="178"/>
                    <a:pt x="178" y="178"/>
                    <a:pt x="178" y="178"/>
                  </a:cubicBezTo>
                  <a:cubicBezTo>
                    <a:pt x="178" y="178"/>
                    <a:pt x="178" y="177"/>
                    <a:pt x="179" y="178"/>
                  </a:cubicBezTo>
                  <a:cubicBezTo>
                    <a:pt x="180" y="179"/>
                    <a:pt x="182" y="181"/>
                    <a:pt x="182" y="181"/>
                  </a:cubicBezTo>
                  <a:cubicBezTo>
                    <a:pt x="186" y="182"/>
                    <a:pt x="186" y="182"/>
                    <a:pt x="186" y="182"/>
                  </a:cubicBezTo>
                  <a:cubicBezTo>
                    <a:pt x="189" y="181"/>
                    <a:pt x="189" y="181"/>
                    <a:pt x="189" y="181"/>
                  </a:cubicBezTo>
                  <a:cubicBezTo>
                    <a:pt x="191" y="179"/>
                    <a:pt x="191" y="179"/>
                    <a:pt x="191" y="179"/>
                  </a:cubicBezTo>
                  <a:cubicBezTo>
                    <a:pt x="191" y="179"/>
                    <a:pt x="191" y="178"/>
                    <a:pt x="194" y="178"/>
                  </a:cubicBezTo>
                  <a:cubicBezTo>
                    <a:pt x="197" y="178"/>
                    <a:pt x="198" y="178"/>
                    <a:pt x="198" y="178"/>
                  </a:cubicBezTo>
                  <a:cubicBezTo>
                    <a:pt x="198" y="178"/>
                    <a:pt x="201" y="178"/>
                    <a:pt x="201" y="177"/>
                  </a:cubicBezTo>
                  <a:cubicBezTo>
                    <a:pt x="201" y="176"/>
                    <a:pt x="201" y="174"/>
                    <a:pt x="202" y="173"/>
                  </a:cubicBezTo>
                  <a:cubicBezTo>
                    <a:pt x="202" y="172"/>
                    <a:pt x="206" y="168"/>
                    <a:pt x="206" y="168"/>
                  </a:cubicBezTo>
                  <a:cubicBezTo>
                    <a:pt x="208" y="167"/>
                    <a:pt x="208" y="167"/>
                    <a:pt x="208" y="167"/>
                  </a:cubicBezTo>
                  <a:cubicBezTo>
                    <a:pt x="207" y="164"/>
                    <a:pt x="207" y="164"/>
                    <a:pt x="207" y="164"/>
                  </a:cubicBezTo>
                  <a:cubicBezTo>
                    <a:pt x="208" y="162"/>
                    <a:pt x="208" y="162"/>
                    <a:pt x="208" y="162"/>
                  </a:cubicBezTo>
                  <a:cubicBezTo>
                    <a:pt x="208" y="162"/>
                    <a:pt x="211" y="161"/>
                    <a:pt x="210" y="163"/>
                  </a:cubicBezTo>
                  <a:cubicBezTo>
                    <a:pt x="209" y="165"/>
                    <a:pt x="210" y="166"/>
                    <a:pt x="210" y="166"/>
                  </a:cubicBezTo>
                  <a:cubicBezTo>
                    <a:pt x="210" y="166"/>
                    <a:pt x="211" y="165"/>
                    <a:pt x="212" y="165"/>
                  </a:cubicBezTo>
                  <a:cubicBezTo>
                    <a:pt x="214" y="165"/>
                    <a:pt x="214" y="164"/>
                    <a:pt x="215" y="164"/>
                  </a:cubicBezTo>
                  <a:cubicBezTo>
                    <a:pt x="217" y="165"/>
                    <a:pt x="218" y="164"/>
                    <a:pt x="218" y="164"/>
                  </a:cubicBezTo>
                  <a:cubicBezTo>
                    <a:pt x="218" y="164"/>
                    <a:pt x="217" y="162"/>
                    <a:pt x="218" y="162"/>
                  </a:cubicBezTo>
                  <a:cubicBezTo>
                    <a:pt x="219" y="163"/>
                    <a:pt x="221" y="163"/>
                    <a:pt x="221" y="163"/>
                  </a:cubicBezTo>
                  <a:cubicBezTo>
                    <a:pt x="221" y="163"/>
                    <a:pt x="222" y="163"/>
                    <a:pt x="222" y="162"/>
                  </a:cubicBezTo>
                  <a:cubicBezTo>
                    <a:pt x="222" y="162"/>
                    <a:pt x="219" y="160"/>
                    <a:pt x="220" y="160"/>
                  </a:cubicBezTo>
                  <a:cubicBezTo>
                    <a:pt x="221" y="161"/>
                    <a:pt x="223" y="160"/>
                    <a:pt x="223" y="160"/>
                  </a:cubicBezTo>
                  <a:cubicBezTo>
                    <a:pt x="223" y="160"/>
                    <a:pt x="226" y="161"/>
                    <a:pt x="223" y="159"/>
                  </a:cubicBezTo>
                  <a:cubicBezTo>
                    <a:pt x="221" y="156"/>
                    <a:pt x="224" y="156"/>
                    <a:pt x="224" y="156"/>
                  </a:cubicBezTo>
                  <a:cubicBezTo>
                    <a:pt x="224" y="156"/>
                    <a:pt x="227" y="157"/>
                    <a:pt x="226" y="157"/>
                  </a:cubicBezTo>
                  <a:cubicBezTo>
                    <a:pt x="225" y="156"/>
                    <a:pt x="221" y="151"/>
                    <a:pt x="221" y="151"/>
                  </a:cubicBezTo>
                  <a:cubicBezTo>
                    <a:pt x="221" y="150"/>
                    <a:pt x="221" y="150"/>
                    <a:pt x="221" y="150"/>
                  </a:cubicBezTo>
                  <a:cubicBezTo>
                    <a:pt x="221" y="148"/>
                    <a:pt x="221" y="148"/>
                    <a:pt x="221" y="148"/>
                  </a:cubicBezTo>
                  <a:cubicBezTo>
                    <a:pt x="221" y="148"/>
                    <a:pt x="223" y="149"/>
                    <a:pt x="224" y="150"/>
                  </a:cubicBezTo>
                  <a:cubicBezTo>
                    <a:pt x="224" y="150"/>
                    <a:pt x="224" y="150"/>
                    <a:pt x="225" y="151"/>
                  </a:cubicBezTo>
                  <a:cubicBezTo>
                    <a:pt x="227" y="152"/>
                    <a:pt x="226" y="154"/>
                    <a:pt x="227" y="154"/>
                  </a:cubicBezTo>
                  <a:cubicBezTo>
                    <a:pt x="228" y="155"/>
                    <a:pt x="231" y="154"/>
                    <a:pt x="231" y="154"/>
                  </a:cubicBezTo>
                  <a:cubicBezTo>
                    <a:pt x="233" y="151"/>
                    <a:pt x="233" y="151"/>
                    <a:pt x="233" y="151"/>
                  </a:cubicBezTo>
                  <a:cubicBezTo>
                    <a:pt x="233" y="151"/>
                    <a:pt x="237" y="147"/>
                    <a:pt x="236" y="147"/>
                  </a:cubicBezTo>
                  <a:cubicBezTo>
                    <a:pt x="235" y="146"/>
                    <a:pt x="230" y="148"/>
                    <a:pt x="230" y="148"/>
                  </a:cubicBezTo>
                  <a:cubicBezTo>
                    <a:pt x="232" y="144"/>
                    <a:pt x="232" y="144"/>
                    <a:pt x="232" y="144"/>
                  </a:cubicBezTo>
                  <a:cubicBezTo>
                    <a:pt x="229" y="143"/>
                    <a:pt x="229" y="143"/>
                    <a:pt x="229" y="143"/>
                  </a:cubicBezTo>
                  <a:cubicBezTo>
                    <a:pt x="228" y="142"/>
                    <a:pt x="228" y="142"/>
                    <a:pt x="228" y="142"/>
                  </a:cubicBezTo>
                  <a:cubicBezTo>
                    <a:pt x="228" y="142"/>
                    <a:pt x="231" y="142"/>
                    <a:pt x="231" y="142"/>
                  </a:cubicBezTo>
                  <a:cubicBezTo>
                    <a:pt x="232" y="142"/>
                    <a:pt x="234" y="141"/>
                    <a:pt x="234" y="141"/>
                  </a:cubicBezTo>
                  <a:cubicBezTo>
                    <a:pt x="234" y="139"/>
                    <a:pt x="234" y="139"/>
                    <a:pt x="234" y="139"/>
                  </a:cubicBezTo>
                  <a:cubicBezTo>
                    <a:pt x="231" y="137"/>
                    <a:pt x="231" y="137"/>
                    <a:pt x="231" y="137"/>
                  </a:cubicBezTo>
                  <a:cubicBezTo>
                    <a:pt x="232" y="136"/>
                    <a:pt x="232" y="136"/>
                    <a:pt x="232" y="136"/>
                  </a:cubicBezTo>
                  <a:cubicBezTo>
                    <a:pt x="233" y="134"/>
                    <a:pt x="233" y="134"/>
                    <a:pt x="233" y="134"/>
                  </a:cubicBezTo>
                  <a:cubicBezTo>
                    <a:pt x="235" y="133"/>
                    <a:pt x="235" y="133"/>
                    <a:pt x="235" y="133"/>
                  </a:cubicBezTo>
                  <a:cubicBezTo>
                    <a:pt x="238" y="127"/>
                    <a:pt x="238" y="127"/>
                    <a:pt x="238" y="127"/>
                  </a:cubicBezTo>
                  <a:cubicBezTo>
                    <a:pt x="237" y="125"/>
                    <a:pt x="237" y="125"/>
                    <a:pt x="237" y="125"/>
                  </a:cubicBezTo>
                  <a:cubicBezTo>
                    <a:pt x="235" y="125"/>
                    <a:pt x="235" y="125"/>
                    <a:pt x="235" y="125"/>
                  </a:cubicBezTo>
                  <a:cubicBezTo>
                    <a:pt x="235" y="121"/>
                    <a:pt x="235" y="121"/>
                    <a:pt x="235" y="121"/>
                  </a:cubicBezTo>
                  <a:cubicBezTo>
                    <a:pt x="231" y="119"/>
                    <a:pt x="231" y="119"/>
                    <a:pt x="231" y="119"/>
                  </a:cubicBezTo>
                  <a:cubicBezTo>
                    <a:pt x="231" y="119"/>
                    <a:pt x="228" y="117"/>
                    <a:pt x="228" y="116"/>
                  </a:cubicBezTo>
                  <a:cubicBezTo>
                    <a:pt x="228" y="116"/>
                    <a:pt x="228" y="114"/>
                    <a:pt x="227" y="115"/>
                  </a:cubicBezTo>
                  <a:cubicBezTo>
                    <a:pt x="226" y="115"/>
                    <a:pt x="225" y="114"/>
                    <a:pt x="225" y="114"/>
                  </a:cubicBezTo>
                  <a:cubicBezTo>
                    <a:pt x="225" y="114"/>
                    <a:pt x="225" y="111"/>
                    <a:pt x="225" y="111"/>
                  </a:cubicBezTo>
                  <a:cubicBezTo>
                    <a:pt x="225" y="111"/>
                    <a:pt x="227" y="110"/>
                    <a:pt x="227" y="109"/>
                  </a:cubicBezTo>
                  <a:cubicBezTo>
                    <a:pt x="228" y="108"/>
                    <a:pt x="227" y="106"/>
                    <a:pt x="227" y="106"/>
                  </a:cubicBezTo>
                  <a:cubicBezTo>
                    <a:pt x="226" y="106"/>
                    <a:pt x="224" y="107"/>
                    <a:pt x="224" y="107"/>
                  </a:cubicBezTo>
                  <a:cubicBezTo>
                    <a:pt x="218" y="108"/>
                    <a:pt x="218" y="108"/>
                    <a:pt x="218" y="108"/>
                  </a:cubicBezTo>
                  <a:cubicBezTo>
                    <a:pt x="216" y="107"/>
                    <a:pt x="216" y="107"/>
                    <a:pt x="216" y="107"/>
                  </a:cubicBezTo>
                  <a:cubicBezTo>
                    <a:pt x="216" y="107"/>
                    <a:pt x="217" y="107"/>
                    <a:pt x="217" y="106"/>
                  </a:cubicBezTo>
                  <a:cubicBezTo>
                    <a:pt x="218" y="105"/>
                    <a:pt x="218" y="104"/>
                    <a:pt x="219" y="103"/>
                  </a:cubicBezTo>
                  <a:cubicBezTo>
                    <a:pt x="220" y="102"/>
                    <a:pt x="220" y="103"/>
                    <a:pt x="221" y="101"/>
                  </a:cubicBezTo>
                  <a:cubicBezTo>
                    <a:pt x="223" y="100"/>
                    <a:pt x="225" y="98"/>
                    <a:pt x="225" y="98"/>
                  </a:cubicBezTo>
                  <a:cubicBezTo>
                    <a:pt x="225" y="95"/>
                    <a:pt x="225" y="95"/>
                    <a:pt x="225" y="95"/>
                  </a:cubicBezTo>
                  <a:cubicBezTo>
                    <a:pt x="224" y="92"/>
                    <a:pt x="224" y="92"/>
                    <a:pt x="224" y="92"/>
                  </a:cubicBezTo>
                  <a:cubicBezTo>
                    <a:pt x="224" y="92"/>
                    <a:pt x="223" y="91"/>
                    <a:pt x="222" y="91"/>
                  </a:cubicBezTo>
                  <a:cubicBezTo>
                    <a:pt x="221" y="91"/>
                    <a:pt x="222" y="93"/>
                    <a:pt x="220" y="91"/>
                  </a:cubicBezTo>
                  <a:cubicBezTo>
                    <a:pt x="219" y="90"/>
                    <a:pt x="219" y="90"/>
                    <a:pt x="218" y="88"/>
                  </a:cubicBezTo>
                  <a:cubicBezTo>
                    <a:pt x="217" y="87"/>
                    <a:pt x="217" y="85"/>
                    <a:pt x="217" y="85"/>
                  </a:cubicBezTo>
                  <a:cubicBezTo>
                    <a:pt x="217" y="85"/>
                    <a:pt x="215" y="84"/>
                    <a:pt x="216" y="84"/>
                  </a:cubicBezTo>
                  <a:cubicBezTo>
                    <a:pt x="218" y="84"/>
                    <a:pt x="219" y="85"/>
                    <a:pt x="220" y="84"/>
                  </a:cubicBezTo>
                  <a:cubicBezTo>
                    <a:pt x="221" y="83"/>
                    <a:pt x="221" y="84"/>
                    <a:pt x="221" y="83"/>
                  </a:cubicBezTo>
                  <a:cubicBezTo>
                    <a:pt x="221" y="82"/>
                    <a:pt x="222" y="79"/>
                    <a:pt x="222" y="79"/>
                  </a:cubicBezTo>
                  <a:cubicBezTo>
                    <a:pt x="222" y="78"/>
                    <a:pt x="222" y="78"/>
                    <a:pt x="224" y="77"/>
                  </a:cubicBezTo>
                  <a:cubicBezTo>
                    <a:pt x="227" y="76"/>
                    <a:pt x="226" y="76"/>
                    <a:pt x="228" y="76"/>
                  </a:cubicBezTo>
                  <a:cubicBezTo>
                    <a:pt x="229" y="75"/>
                    <a:pt x="230" y="74"/>
                    <a:pt x="229" y="74"/>
                  </a:cubicBezTo>
                  <a:cubicBezTo>
                    <a:pt x="229" y="73"/>
                    <a:pt x="227" y="73"/>
                    <a:pt x="227" y="73"/>
                  </a:cubicBezTo>
                  <a:cubicBezTo>
                    <a:pt x="226" y="72"/>
                    <a:pt x="224" y="74"/>
                    <a:pt x="224" y="74"/>
                  </a:cubicBezTo>
                  <a:cubicBezTo>
                    <a:pt x="224" y="74"/>
                    <a:pt x="222" y="75"/>
                    <a:pt x="221" y="76"/>
                  </a:cubicBezTo>
                  <a:cubicBezTo>
                    <a:pt x="220" y="77"/>
                    <a:pt x="219" y="76"/>
                    <a:pt x="218" y="76"/>
                  </a:cubicBezTo>
                  <a:cubicBezTo>
                    <a:pt x="217" y="76"/>
                    <a:pt x="217" y="76"/>
                    <a:pt x="217" y="76"/>
                  </a:cubicBezTo>
                  <a:cubicBezTo>
                    <a:pt x="217" y="76"/>
                    <a:pt x="215" y="75"/>
                    <a:pt x="214" y="77"/>
                  </a:cubicBezTo>
                  <a:cubicBezTo>
                    <a:pt x="214" y="79"/>
                    <a:pt x="212" y="81"/>
                    <a:pt x="212" y="81"/>
                  </a:cubicBezTo>
                  <a:cubicBezTo>
                    <a:pt x="212" y="81"/>
                    <a:pt x="211" y="82"/>
                    <a:pt x="211" y="80"/>
                  </a:cubicBezTo>
                  <a:cubicBezTo>
                    <a:pt x="211" y="79"/>
                    <a:pt x="210" y="76"/>
                    <a:pt x="210" y="76"/>
                  </a:cubicBezTo>
                  <a:cubicBezTo>
                    <a:pt x="210" y="76"/>
                    <a:pt x="210" y="76"/>
                    <a:pt x="210" y="76"/>
                  </a:cubicBezTo>
                  <a:cubicBezTo>
                    <a:pt x="209" y="76"/>
                    <a:pt x="206" y="75"/>
                    <a:pt x="206" y="75"/>
                  </a:cubicBezTo>
                  <a:cubicBezTo>
                    <a:pt x="206" y="75"/>
                    <a:pt x="207" y="75"/>
                    <a:pt x="207" y="73"/>
                  </a:cubicBezTo>
                  <a:cubicBezTo>
                    <a:pt x="206" y="72"/>
                    <a:pt x="206" y="71"/>
                    <a:pt x="206" y="71"/>
                  </a:cubicBezTo>
                  <a:cubicBezTo>
                    <a:pt x="207" y="71"/>
                    <a:pt x="208" y="71"/>
                    <a:pt x="208" y="71"/>
                  </a:cubicBezTo>
                  <a:cubicBezTo>
                    <a:pt x="209" y="71"/>
                    <a:pt x="209" y="71"/>
                    <a:pt x="209" y="69"/>
                  </a:cubicBezTo>
                  <a:cubicBezTo>
                    <a:pt x="209" y="66"/>
                    <a:pt x="208" y="65"/>
                    <a:pt x="208" y="65"/>
                  </a:cubicBezTo>
                  <a:cubicBezTo>
                    <a:pt x="208" y="65"/>
                    <a:pt x="207" y="64"/>
                    <a:pt x="207" y="64"/>
                  </a:cubicBezTo>
                  <a:cubicBezTo>
                    <a:pt x="207" y="60"/>
                    <a:pt x="207" y="60"/>
                    <a:pt x="207" y="60"/>
                  </a:cubicBezTo>
                  <a:cubicBezTo>
                    <a:pt x="207" y="60"/>
                    <a:pt x="207" y="59"/>
                    <a:pt x="206" y="58"/>
                  </a:cubicBezTo>
                  <a:cubicBezTo>
                    <a:pt x="205" y="57"/>
                    <a:pt x="205" y="56"/>
                    <a:pt x="204" y="57"/>
                  </a:cubicBezTo>
                  <a:cubicBezTo>
                    <a:pt x="204" y="57"/>
                    <a:pt x="203" y="58"/>
                    <a:pt x="202" y="58"/>
                  </a:cubicBezTo>
                  <a:cubicBezTo>
                    <a:pt x="201" y="57"/>
                    <a:pt x="199" y="56"/>
                    <a:pt x="199" y="56"/>
                  </a:cubicBezTo>
                  <a:cubicBezTo>
                    <a:pt x="195" y="54"/>
                    <a:pt x="195" y="54"/>
                    <a:pt x="195" y="54"/>
                  </a:cubicBezTo>
                  <a:cubicBezTo>
                    <a:pt x="195" y="54"/>
                    <a:pt x="195" y="54"/>
                    <a:pt x="194" y="55"/>
                  </a:cubicBezTo>
                  <a:cubicBezTo>
                    <a:pt x="194" y="56"/>
                    <a:pt x="193" y="55"/>
                    <a:pt x="193" y="57"/>
                  </a:cubicBezTo>
                  <a:cubicBezTo>
                    <a:pt x="194" y="58"/>
                    <a:pt x="194" y="59"/>
                    <a:pt x="194" y="60"/>
                  </a:cubicBezTo>
                  <a:cubicBezTo>
                    <a:pt x="193" y="61"/>
                    <a:pt x="193" y="62"/>
                    <a:pt x="193" y="64"/>
                  </a:cubicBezTo>
                  <a:cubicBezTo>
                    <a:pt x="192" y="65"/>
                    <a:pt x="191" y="65"/>
                    <a:pt x="191" y="66"/>
                  </a:cubicBezTo>
                  <a:cubicBezTo>
                    <a:pt x="191" y="67"/>
                    <a:pt x="192" y="67"/>
                    <a:pt x="192" y="68"/>
                  </a:cubicBezTo>
                  <a:cubicBezTo>
                    <a:pt x="192" y="68"/>
                    <a:pt x="191" y="70"/>
                    <a:pt x="190" y="70"/>
                  </a:cubicBezTo>
                  <a:cubicBezTo>
                    <a:pt x="190" y="71"/>
                    <a:pt x="189" y="72"/>
                    <a:pt x="188" y="72"/>
                  </a:cubicBezTo>
                  <a:cubicBezTo>
                    <a:pt x="188" y="71"/>
                    <a:pt x="187" y="71"/>
                    <a:pt x="186" y="71"/>
                  </a:cubicBezTo>
                  <a:cubicBezTo>
                    <a:pt x="185" y="71"/>
                    <a:pt x="184" y="72"/>
                    <a:pt x="184" y="72"/>
                  </a:cubicBezTo>
                  <a:cubicBezTo>
                    <a:pt x="184" y="72"/>
                    <a:pt x="183" y="73"/>
                    <a:pt x="182" y="72"/>
                  </a:cubicBezTo>
                  <a:cubicBezTo>
                    <a:pt x="180" y="71"/>
                    <a:pt x="179" y="70"/>
                    <a:pt x="179" y="70"/>
                  </a:cubicBezTo>
                  <a:cubicBezTo>
                    <a:pt x="179" y="68"/>
                    <a:pt x="179" y="68"/>
                    <a:pt x="179" y="68"/>
                  </a:cubicBezTo>
                  <a:cubicBezTo>
                    <a:pt x="179" y="68"/>
                    <a:pt x="183" y="69"/>
                    <a:pt x="178" y="66"/>
                  </a:cubicBezTo>
                  <a:cubicBezTo>
                    <a:pt x="174" y="64"/>
                    <a:pt x="174" y="64"/>
                    <a:pt x="174" y="64"/>
                  </a:cubicBezTo>
                  <a:cubicBezTo>
                    <a:pt x="174" y="64"/>
                    <a:pt x="174" y="65"/>
                    <a:pt x="173" y="66"/>
                  </a:cubicBezTo>
                  <a:cubicBezTo>
                    <a:pt x="172" y="66"/>
                    <a:pt x="172" y="67"/>
                    <a:pt x="172" y="67"/>
                  </a:cubicBezTo>
                  <a:cubicBezTo>
                    <a:pt x="171" y="69"/>
                    <a:pt x="171" y="69"/>
                    <a:pt x="171" y="69"/>
                  </a:cubicBezTo>
                  <a:cubicBezTo>
                    <a:pt x="170" y="69"/>
                    <a:pt x="170" y="69"/>
                    <a:pt x="170" y="69"/>
                  </a:cubicBezTo>
                  <a:cubicBezTo>
                    <a:pt x="168" y="72"/>
                    <a:pt x="168" y="72"/>
                    <a:pt x="168" y="72"/>
                  </a:cubicBezTo>
                  <a:cubicBezTo>
                    <a:pt x="168" y="72"/>
                    <a:pt x="167" y="73"/>
                    <a:pt x="166" y="73"/>
                  </a:cubicBezTo>
                  <a:cubicBezTo>
                    <a:pt x="166" y="73"/>
                    <a:pt x="165" y="73"/>
                    <a:pt x="165" y="73"/>
                  </a:cubicBezTo>
                  <a:cubicBezTo>
                    <a:pt x="164" y="73"/>
                    <a:pt x="163" y="73"/>
                    <a:pt x="163" y="72"/>
                  </a:cubicBezTo>
                  <a:cubicBezTo>
                    <a:pt x="162" y="72"/>
                    <a:pt x="162" y="72"/>
                    <a:pt x="162" y="71"/>
                  </a:cubicBezTo>
                  <a:cubicBezTo>
                    <a:pt x="162" y="70"/>
                    <a:pt x="162" y="68"/>
                    <a:pt x="161" y="67"/>
                  </a:cubicBezTo>
                  <a:cubicBezTo>
                    <a:pt x="161" y="66"/>
                    <a:pt x="161" y="66"/>
                    <a:pt x="160" y="64"/>
                  </a:cubicBezTo>
                  <a:cubicBezTo>
                    <a:pt x="159" y="63"/>
                    <a:pt x="158" y="61"/>
                    <a:pt x="158" y="61"/>
                  </a:cubicBezTo>
                  <a:cubicBezTo>
                    <a:pt x="153" y="58"/>
                    <a:pt x="153" y="58"/>
                    <a:pt x="153" y="58"/>
                  </a:cubicBezTo>
                  <a:cubicBezTo>
                    <a:pt x="153" y="58"/>
                    <a:pt x="154" y="57"/>
                    <a:pt x="152" y="57"/>
                  </a:cubicBezTo>
                  <a:cubicBezTo>
                    <a:pt x="151" y="58"/>
                    <a:pt x="149" y="60"/>
                    <a:pt x="149" y="60"/>
                  </a:cubicBezTo>
                  <a:cubicBezTo>
                    <a:pt x="149" y="60"/>
                    <a:pt x="149" y="62"/>
                    <a:pt x="149" y="63"/>
                  </a:cubicBezTo>
                  <a:cubicBezTo>
                    <a:pt x="149" y="63"/>
                    <a:pt x="148" y="64"/>
                    <a:pt x="148" y="65"/>
                  </a:cubicBezTo>
                  <a:cubicBezTo>
                    <a:pt x="149" y="67"/>
                    <a:pt x="150" y="69"/>
                    <a:pt x="149" y="70"/>
                  </a:cubicBezTo>
                  <a:cubicBezTo>
                    <a:pt x="149" y="70"/>
                    <a:pt x="148" y="72"/>
                    <a:pt x="148" y="74"/>
                  </a:cubicBezTo>
                  <a:cubicBezTo>
                    <a:pt x="148" y="76"/>
                    <a:pt x="149" y="78"/>
                    <a:pt x="148" y="78"/>
                  </a:cubicBezTo>
                  <a:cubicBezTo>
                    <a:pt x="147" y="79"/>
                    <a:pt x="147" y="80"/>
                    <a:pt x="147" y="80"/>
                  </a:cubicBezTo>
                  <a:cubicBezTo>
                    <a:pt x="146" y="80"/>
                    <a:pt x="146" y="80"/>
                    <a:pt x="146" y="80"/>
                  </a:cubicBezTo>
                  <a:cubicBezTo>
                    <a:pt x="146" y="80"/>
                    <a:pt x="146" y="79"/>
                    <a:pt x="147" y="76"/>
                  </a:cubicBezTo>
                  <a:cubicBezTo>
                    <a:pt x="147" y="73"/>
                    <a:pt x="146" y="72"/>
                    <a:pt x="146" y="71"/>
                  </a:cubicBezTo>
                  <a:cubicBezTo>
                    <a:pt x="145" y="71"/>
                    <a:pt x="145" y="71"/>
                    <a:pt x="145" y="70"/>
                  </a:cubicBezTo>
                  <a:cubicBezTo>
                    <a:pt x="145" y="69"/>
                    <a:pt x="145" y="68"/>
                    <a:pt x="145" y="68"/>
                  </a:cubicBezTo>
                  <a:cubicBezTo>
                    <a:pt x="145" y="68"/>
                    <a:pt x="143" y="66"/>
                    <a:pt x="143" y="65"/>
                  </a:cubicBezTo>
                  <a:cubicBezTo>
                    <a:pt x="143" y="64"/>
                    <a:pt x="144" y="63"/>
                    <a:pt x="144" y="61"/>
                  </a:cubicBezTo>
                  <a:cubicBezTo>
                    <a:pt x="144" y="58"/>
                    <a:pt x="145" y="58"/>
                    <a:pt x="144" y="57"/>
                  </a:cubicBezTo>
                  <a:cubicBezTo>
                    <a:pt x="143" y="56"/>
                    <a:pt x="144" y="55"/>
                    <a:pt x="143" y="54"/>
                  </a:cubicBezTo>
                  <a:cubicBezTo>
                    <a:pt x="142" y="54"/>
                    <a:pt x="142" y="55"/>
                    <a:pt x="141" y="54"/>
                  </a:cubicBezTo>
                  <a:cubicBezTo>
                    <a:pt x="141" y="54"/>
                    <a:pt x="141" y="55"/>
                    <a:pt x="141" y="55"/>
                  </a:cubicBezTo>
                  <a:cubicBezTo>
                    <a:pt x="142" y="53"/>
                    <a:pt x="142" y="53"/>
                    <a:pt x="142" y="53"/>
                  </a:cubicBezTo>
                  <a:cubicBezTo>
                    <a:pt x="142" y="53"/>
                    <a:pt x="143" y="49"/>
                    <a:pt x="142" y="51"/>
                  </a:cubicBezTo>
                  <a:cubicBezTo>
                    <a:pt x="141" y="52"/>
                    <a:pt x="138" y="53"/>
                    <a:pt x="138" y="52"/>
                  </a:cubicBezTo>
                  <a:cubicBezTo>
                    <a:pt x="139" y="51"/>
                    <a:pt x="138" y="50"/>
                    <a:pt x="138" y="50"/>
                  </a:cubicBezTo>
                  <a:cubicBezTo>
                    <a:pt x="138" y="50"/>
                    <a:pt x="134" y="50"/>
                    <a:pt x="134" y="50"/>
                  </a:cubicBezTo>
                  <a:cubicBezTo>
                    <a:pt x="134" y="50"/>
                    <a:pt x="134" y="49"/>
                    <a:pt x="134" y="51"/>
                  </a:cubicBezTo>
                  <a:cubicBezTo>
                    <a:pt x="134" y="52"/>
                    <a:pt x="135" y="54"/>
                    <a:pt x="133" y="54"/>
                  </a:cubicBezTo>
                  <a:cubicBezTo>
                    <a:pt x="131" y="55"/>
                    <a:pt x="130" y="55"/>
                    <a:pt x="130" y="55"/>
                  </a:cubicBezTo>
                  <a:cubicBezTo>
                    <a:pt x="130" y="54"/>
                    <a:pt x="128" y="53"/>
                    <a:pt x="128" y="53"/>
                  </a:cubicBezTo>
                  <a:cubicBezTo>
                    <a:pt x="128" y="53"/>
                    <a:pt x="127" y="53"/>
                    <a:pt x="126" y="53"/>
                  </a:cubicBezTo>
                  <a:cubicBezTo>
                    <a:pt x="126" y="54"/>
                    <a:pt x="124" y="54"/>
                    <a:pt x="124" y="54"/>
                  </a:cubicBezTo>
                  <a:cubicBezTo>
                    <a:pt x="124" y="56"/>
                    <a:pt x="124" y="56"/>
                    <a:pt x="124" y="56"/>
                  </a:cubicBezTo>
                  <a:cubicBezTo>
                    <a:pt x="124" y="57"/>
                    <a:pt x="124" y="57"/>
                    <a:pt x="124" y="57"/>
                  </a:cubicBezTo>
                  <a:cubicBezTo>
                    <a:pt x="124" y="57"/>
                    <a:pt x="123" y="57"/>
                    <a:pt x="123" y="57"/>
                  </a:cubicBezTo>
                  <a:cubicBezTo>
                    <a:pt x="122" y="58"/>
                    <a:pt x="121" y="58"/>
                    <a:pt x="122" y="59"/>
                  </a:cubicBezTo>
                  <a:cubicBezTo>
                    <a:pt x="122" y="59"/>
                    <a:pt x="122" y="59"/>
                    <a:pt x="122" y="61"/>
                  </a:cubicBezTo>
                  <a:cubicBezTo>
                    <a:pt x="122" y="62"/>
                    <a:pt x="122" y="62"/>
                    <a:pt x="122" y="63"/>
                  </a:cubicBezTo>
                  <a:cubicBezTo>
                    <a:pt x="121" y="64"/>
                    <a:pt x="121" y="65"/>
                    <a:pt x="120" y="66"/>
                  </a:cubicBezTo>
                  <a:cubicBezTo>
                    <a:pt x="120" y="66"/>
                    <a:pt x="119" y="67"/>
                    <a:pt x="119" y="67"/>
                  </a:cubicBezTo>
                  <a:cubicBezTo>
                    <a:pt x="118" y="68"/>
                    <a:pt x="118" y="68"/>
                    <a:pt x="117" y="68"/>
                  </a:cubicBezTo>
                  <a:cubicBezTo>
                    <a:pt x="116" y="68"/>
                    <a:pt x="116" y="69"/>
                    <a:pt x="116" y="68"/>
                  </a:cubicBezTo>
                  <a:cubicBezTo>
                    <a:pt x="116" y="66"/>
                    <a:pt x="116" y="65"/>
                    <a:pt x="116" y="63"/>
                  </a:cubicBezTo>
                  <a:cubicBezTo>
                    <a:pt x="116" y="62"/>
                    <a:pt x="117" y="62"/>
                    <a:pt x="115" y="60"/>
                  </a:cubicBezTo>
                  <a:cubicBezTo>
                    <a:pt x="114" y="58"/>
                    <a:pt x="113" y="58"/>
                    <a:pt x="113" y="57"/>
                  </a:cubicBezTo>
                  <a:cubicBezTo>
                    <a:pt x="113" y="57"/>
                    <a:pt x="113" y="56"/>
                    <a:pt x="113" y="55"/>
                  </a:cubicBezTo>
                  <a:cubicBezTo>
                    <a:pt x="113" y="54"/>
                    <a:pt x="113" y="56"/>
                    <a:pt x="113" y="52"/>
                  </a:cubicBezTo>
                  <a:cubicBezTo>
                    <a:pt x="114" y="49"/>
                    <a:pt x="113" y="48"/>
                    <a:pt x="113" y="48"/>
                  </a:cubicBezTo>
                  <a:cubicBezTo>
                    <a:pt x="113" y="48"/>
                    <a:pt x="114" y="43"/>
                    <a:pt x="114" y="43"/>
                  </a:cubicBezTo>
                  <a:cubicBezTo>
                    <a:pt x="113" y="43"/>
                    <a:pt x="110" y="43"/>
                    <a:pt x="109" y="43"/>
                  </a:cubicBezTo>
                  <a:cubicBezTo>
                    <a:pt x="108" y="43"/>
                    <a:pt x="108" y="43"/>
                    <a:pt x="107" y="43"/>
                  </a:cubicBezTo>
                  <a:cubicBezTo>
                    <a:pt x="107" y="44"/>
                    <a:pt x="106" y="43"/>
                    <a:pt x="106" y="45"/>
                  </a:cubicBezTo>
                  <a:cubicBezTo>
                    <a:pt x="105" y="47"/>
                    <a:pt x="104" y="47"/>
                    <a:pt x="104" y="49"/>
                  </a:cubicBezTo>
                  <a:cubicBezTo>
                    <a:pt x="104" y="50"/>
                    <a:pt x="104" y="52"/>
                    <a:pt x="104" y="52"/>
                  </a:cubicBezTo>
                  <a:cubicBezTo>
                    <a:pt x="104" y="53"/>
                    <a:pt x="103" y="54"/>
                    <a:pt x="103" y="54"/>
                  </a:cubicBezTo>
                  <a:cubicBezTo>
                    <a:pt x="103" y="54"/>
                    <a:pt x="103" y="55"/>
                    <a:pt x="103" y="57"/>
                  </a:cubicBezTo>
                  <a:cubicBezTo>
                    <a:pt x="102" y="59"/>
                    <a:pt x="102" y="60"/>
                    <a:pt x="102" y="61"/>
                  </a:cubicBezTo>
                  <a:cubicBezTo>
                    <a:pt x="102" y="61"/>
                    <a:pt x="102" y="61"/>
                    <a:pt x="101" y="62"/>
                  </a:cubicBezTo>
                  <a:cubicBezTo>
                    <a:pt x="100" y="63"/>
                    <a:pt x="98" y="66"/>
                    <a:pt x="97" y="66"/>
                  </a:cubicBezTo>
                  <a:cubicBezTo>
                    <a:pt x="97" y="66"/>
                    <a:pt x="97" y="66"/>
                    <a:pt x="96" y="67"/>
                  </a:cubicBezTo>
                  <a:cubicBezTo>
                    <a:pt x="96" y="67"/>
                    <a:pt x="94" y="70"/>
                    <a:pt x="93" y="70"/>
                  </a:cubicBezTo>
                  <a:cubicBezTo>
                    <a:pt x="92" y="71"/>
                    <a:pt x="93" y="71"/>
                    <a:pt x="92" y="71"/>
                  </a:cubicBezTo>
                  <a:cubicBezTo>
                    <a:pt x="92" y="70"/>
                    <a:pt x="91" y="70"/>
                    <a:pt x="91" y="69"/>
                  </a:cubicBezTo>
                  <a:cubicBezTo>
                    <a:pt x="91" y="67"/>
                    <a:pt x="91" y="67"/>
                    <a:pt x="92" y="65"/>
                  </a:cubicBezTo>
                  <a:cubicBezTo>
                    <a:pt x="92" y="64"/>
                    <a:pt x="93" y="62"/>
                    <a:pt x="93" y="62"/>
                  </a:cubicBezTo>
                  <a:cubicBezTo>
                    <a:pt x="93" y="62"/>
                    <a:pt x="94" y="61"/>
                    <a:pt x="93" y="61"/>
                  </a:cubicBezTo>
                  <a:cubicBezTo>
                    <a:pt x="92" y="61"/>
                    <a:pt x="91" y="61"/>
                    <a:pt x="90" y="61"/>
                  </a:cubicBezTo>
                  <a:cubicBezTo>
                    <a:pt x="88" y="61"/>
                    <a:pt x="86" y="62"/>
                    <a:pt x="85" y="63"/>
                  </a:cubicBezTo>
                  <a:cubicBezTo>
                    <a:pt x="84" y="63"/>
                    <a:pt x="84" y="64"/>
                    <a:pt x="82" y="66"/>
                  </a:cubicBezTo>
                  <a:cubicBezTo>
                    <a:pt x="80" y="67"/>
                    <a:pt x="80" y="67"/>
                    <a:pt x="80" y="67"/>
                  </a:cubicBezTo>
                  <a:cubicBezTo>
                    <a:pt x="79" y="69"/>
                    <a:pt x="79" y="69"/>
                    <a:pt x="79" y="69"/>
                  </a:cubicBezTo>
                  <a:cubicBezTo>
                    <a:pt x="79" y="70"/>
                    <a:pt x="79" y="70"/>
                    <a:pt x="79" y="70"/>
                  </a:cubicBezTo>
                  <a:cubicBezTo>
                    <a:pt x="79" y="70"/>
                    <a:pt x="79" y="68"/>
                    <a:pt x="79" y="68"/>
                  </a:cubicBezTo>
                  <a:cubicBezTo>
                    <a:pt x="79" y="68"/>
                    <a:pt x="78" y="68"/>
                    <a:pt x="78" y="69"/>
                  </a:cubicBezTo>
                  <a:cubicBezTo>
                    <a:pt x="78" y="69"/>
                    <a:pt x="77" y="70"/>
                    <a:pt x="77" y="70"/>
                  </a:cubicBezTo>
                  <a:cubicBezTo>
                    <a:pt x="76" y="71"/>
                    <a:pt x="76" y="72"/>
                    <a:pt x="76" y="73"/>
                  </a:cubicBezTo>
                  <a:cubicBezTo>
                    <a:pt x="75" y="74"/>
                    <a:pt x="75" y="76"/>
                    <a:pt x="74" y="76"/>
                  </a:cubicBezTo>
                  <a:cubicBezTo>
                    <a:pt x="74" y="76"/>
                    <a:pt x="74" y="77"/>
                    <a:pt x="74" y="77"/>
                  </a:cubicBezTo>
                  <a:cubicBezTo>
                    <a:pt x="73" y="77"/>
                    <a:pt x="72" y="78"/>
                    <a:pt x="72" y="78"/>
                  </a:cubicBezTo>
                  <a:cubicBezTo>
                    <a:pt x="72" y="79"/>
                    <a:pt x="71" y="77"/>
                    <a:pt x="71" y="75"/>
                  </a:cubicBezTo>
                  <a:cubicBezTo>
                    <a:pt x="72" y="74"/>
                    <a:pt x="72" y="74"/>
                    <a:pt x="72" y="73"/>
                  </a:cubicBezTo>
                  <a:cubicBezTo>
                    <a:pt x="73" y="73"/>
                    <a:pt x="73" y="71"/>
                    <a:pt x="74" y="71"/>
                  </a:cubicBezTo>
                  <a:cubicBezTo>
                    <a:pt x="74" y="71"/>
                    <a:pt x="74" y="72"/>
                    <a:pt x="74" y="70"/>
                  </a:cubicBezTo>
                  <a:cubicBezTo>
                    <a:pt x="75" y="68"/>
                    <a:pt x="75" y="67"/>
                    <a:pt x="75" y="67"/>
                  </a:cubicBezTo>
                  <a:cubicBezTo>
                    <a:pt x="75" y="67"/>
                    <a:pt x="75" y="67"/>
                    <a:pt x="75" y="66"/>
                  </a:cubicBezTo>
                  <a:cubicBezTo>
                    <a:pt x="74" y="65"/>
                    <a:pt x="74" y="66"/>
                    <a:pt x="74" y="65"/>
                  </a:cubicBezTo>
                  <a:cubicBezTo>
                    <a:pt x="75" y="64"/>
                    <a:pt x="75" y="63"/>
                    <a:pt x="75" y="62"/>
                  </a:cubicBezTo>
                  <a:cubicBezTo>
                    <a:pt x="76" y="62"/>
                    <a:pt x="76" y="61"/>
                    <a:pt x="76" y="61"/>
                  </a:cubicBezTo>
                  <a:cubicBezTo>
                    <a:pt x="76" y="61"/>
                    <a:pt x="76" y="61"/>
                    <a:pt x="76" y="60"/>
                  </a:cubicBezTo>
                  <a:cubicBezTo>
                    <a:pt x="76" y="60"/>
                    <a:pt x="75" y="59"/>
                    <a:pt x="75" y="59"/>
                  </a:cubicBezTo>
                  <a:cubicBezTo>
                    <a:pt x="75" y="59"/>
                    <a:pt x="75" y="58"/>
                    <a:pt x="75" y="58"/>
                  </a:cubicBezTo>
                  <a:cubicBezTo>
                    <a:pt x="75" y="58"/>
                    <a:pt x="76" y="57"/>
                    <a:pt x="76" y="56"/>
                  </a:cubicBezTo>
                  <a:cubicBezTo>
                    <a:pt x="75" y="56"/>
                    <a:pt x="75" y="55"/>
                    <a:pt x="74" y="54"/>
                  </a:cubicBezTo>
                  <a:cubicBezTo>
                    <a:pt x="73" y="54"/>
                    <a:pt x="73" y="54"/>
                    <a:pt x="73" y="53"/>
                  </a:cubicBezTo>
                  <a:cubicBezTo>
                    <a:pt x="73" y="53"/>
                    <a:pt x="71" y="52"/>
                    <a:pt x="71" y="52"/>
                  </a:cubicBezTo>
                  <a:cubicBezTo>
                    <a:pt x="71" y="52"/>
                    <a:pt x="72" y="50"/>
                    <a:pt x="72" y="50"/>
                  </a:cubicBezTo>
                  <a:cubicBezTo>
                    <a:pt x="72" y="50"/>
                    <a:pt x="72" y="49"/>
                    <a:pt x="73" y="49"/>
                  </a:cubicBezTo>
                  <a:cubicBezTo>
                    <a:pt x="73" y="50"/>
                    <a:pt x="73" y="51"/>
                    <a:pt x="73" y="51"/>
                  </a:cubicBezTo>
                  <a:cubicBezTo>
                    <a:pt x="73" y="52"/>
                    <a:pt x="76" y="53"/>
                    <a:pt x="76" y="53"/>
                  </a:cubicBezTo>
                  <a:cubicBezTo>
                    <a:pt x="76" y="53"/>
                    <a:pt x="78" y="52"/>
                    <a:pt x="78" y="52"/>
                  </a:cubicBezTo>
                  <a:cubicBezTo>
                    <a:pt x="79" y="52"/>
                    <a:pt x="79" y="50"/>
                    <a:pt x="79" y="50"/>
                  </a:cubicBezTo>
                  <a:cubicBezTo>
                    <a:pt x="79" y="50"/>
                    <a:pt x="78" y="50"/>
                    <a:pt x="79" y="49"/>
                  </a:cubicBezTo>
                  <a:cubicBezTo>
                    <a:pt x="80" y="49"/>
                    <a:pt x="82" y="48"/>
                    <a:pt x="82" y="48"/>
                  </a:cubicBezTo>
                  <a:cubicBezTo>
                    <a:pt x="82" y="47"/>
                    <a:pt x="83" y="47"/>
                    <a:pt x="83" y="47"/>
                  </a:cubicBezTo>
                  <a:cubicBezTo>
                    <a:pt x="83" y="47"/>
                    <a:pt x="84" y="46"/>
                    <a:pt x="84" y="46"/>
                  </a:cubicBezTo>
                  <a:cubicBezTo>
                    <a:pt x="84" y="45"/>
                    <a:pt x="85" y="45"/>
                    <a:pt x="84" y="44"/>
                  </a:cubicBezTo>
                  <a:cubicBezTo>
                    <a:pt x="84" y="44"/>
                    <a:pt x="84" y="43"/>
                    <a:pt x="84" y="42"/>
                  </a:cubicBezTo>
                  <a:cubicBezTo>
                    <a:pt x="84" y="42"/>
                    <a:pt x="86" y="43"/>
                    <a:pt x="84" y="41"/>
                  </a:cubicBezTo>
                  <a:cubicBezTo>
                    <a:pt x="82" y="40"/>
                    <a:pt x="80" y="39"/>
                    <a:pt x="81" y="39"/>
                  </a:cubicBezTo>
                  <a:cubicBezTo>
                    <a:pt x="82" y="39"/>
                    <a:pt x="83" y="39"/>
                    <a:pt x="83" y="39"/>
                  </a:cubicBezTo>
                  <a:cubicBezTo>
                    <a:pt x="84" y="39"/>
                    <a:pt x="85" y="40"/>
                    <a:pt x="85" y="39"/>
                  </a:cubicBezTo>
                  <a:cubicBezTo>
                    <a:pt x="86" y="39"/>
                    <a:pt x="86" y="39"/>
                    <a:pt x="86" y="38"/>
                  </a:cubicBezTo>
                  <a:cubicBezTo>
                    <a:pt x="85" y="37"/>
                    <a:pt x="85" y="37"/>
                    <a:pt x="85" y="37"/>
                  </a:cubicBezTo>
                  <a:cubicBezTo>
                    <a:pt x="84" y="36"/>
                    <a:pt x="84" y="36"/>
                    <a:pt x="83" y="36"/>
                  </a:cubicBezTo>
                  <a:cubicBezTo>
                    <a:pt x="83" y="36"/>
                    <a:pt x="82" y="37"/>
                    <a:pt x="83" y="35"/>
                  </a:cubicBezTo>
                  <a:cubicBezTo>
                    <a:pt x="83" y="33"/>
                    <a:pt x="83" y="33"/>
                    <a:pt x="83" y="32"/>
                  </a:cubicBezTo>
                  <a:cubicBezTo>
                    <a:pt x="83" y="32"/>
                    <a:pt x="85" y="32"/>
                    <a:pt x="83" y="32"/>
                  </a:cubicBezTo>
                  <a:cubicBezTo>
                    <a:pt x="82" y="31"/>
                    <a:pt x="82" y="31"/>
                    <a:pt x="82" y="31"/>
                  </a:cubicBezTo>
                  <a:cubicBezTo>
                    <a:pt x="81" y="31"/>
                    <a:pt x="82" y="31"/>
                    <a:pt x="80" y="31"/>
                  </a:cubicBezTo>
                  <a:cubicBezTo>
                    <a:pt x="79" y="31"/>
                    <a:pt x="80" y="29"/>
                    <a:pt x="80" y="29"/>
                  </a:cubicBezTo>
                  <a:cubicBezTo>
                    <a:pt x="80" y="28"/>
                    <a:pt x="81" y="24"/>
                    <a:pt x="81" y="24"/>
                  </a:cubicBezTo>
                  <a:cubicBezTo>
                    <a:pt x="80" y="23"/>
                    <a:pt x="80" y="23"/>
                    <a:pt x="80" y="23"/>
                  </a:cubicBezTo>
                  <a:cubicBezTo>
                    <a:pt x="80" y="23"/>
                    <a:pt x="79" y="21"/>
                    <a:pt x="79" y="21"/>
                  </a:cubicBezTo>
                  <a:cubicBezTo>
                    <a:pt x="79" y="20"/>
                    <a:pt x="79" y="19"/>
                    <a:pt x="78" y="19"/>
                  </a:cubicBezTo>
                  <a:cubicBezTo>
                    <a:pt x="78" y="19"/>
                    <a:pt x="77" y="18"/>
                    <a:pt x="77" y="18"/>
                  </a:cubicBezTo>
                  <a:cubicBezTo>
                    <a:pt x="77" y="18"/>
                    <a:pt x="76" y="18"/>
                    <a:pt x="76" y="17"/>
                  </a:cubicBezTo>
                  <a:cubicBezTo>
                    <a:pt x="76" y="16"/>
                    <a:pt x="76" y="15"/>
                    <a:pt x="76" y="15"/>
                  </a:cubicBezTo>
                  <a:cubicBezTo>
                    <a:pt x="76" y="14"/>
                    <a:pt x="76" y="13"/>
                    <a:pt x="76" y="13"/>
                  </a:cubicBezTo>
                  <a:cubicBezTo>
                    <a:pt x="74" y="8"/>
                    <a:pt x="74" y="8"/>
                    <a:pt x="74" y="8"/>
                  </a:cubicBezTo>
                  <a:cubicBezTo>
                    <a:pt x="74" y="7"/>
                    <a:pt x="74" y="7"/>
                    <a:pt x="74" y="7"/>
                  </a:cubicBezTo>
                  <a:cubicBezTo>
                    <a:pt x="73" y="5"/>
                    <a:pt x="73" y="5"/>
                    <a:pt x="73" y="5"/>
                  </a:cubicBezTo>
                  <a:cubicBezTo>
                    <a:pt x="72" y="5"/>
                    <a:pt x="72" y="5"/>
                    <a:pt x="72" y="5"/>
                  </a:cubicBezTo>
                  <a:cubicBezTo>
                    <a:pt x="72" y="3"/>
                    <a:pt x="72" y="3"/>
                    <a:pt x="72" y="3"/>
                  </a:cubicBezTo>
                  <a:cubicBezTo>
                    <a:pt x="72" y="3"/>
                    <a:pt x="71" y="3"/>
                    <a:pt x="71" y="4"/>
                  </a:cubicBezTo>
                  <a:cubicBezTo>
                    <a:pt x="71" y="4"/>
                    <a:pt x="71" y="5"/>
                    <a:pt x="70" y="5"/>
                  </a:cubicBezTo>
                  <a:cubicBezTo>
                    <a:pt x="69" y="5"/>
                    <a:pt x="68" y="4"/>
                    <a:pt x="68" y="4"/>
                  </a:cubicBezTo>
                  <a:cubicBezTo>
                    <a:pt x="68" y="4"/>
                    <a:pt x="68" y="3"/>
                    <a:pt x="68" y="2"/>
                  </a:cubicBezTo>
                  <a:cubicBezTo>
                    <a:pt x="67" y="2"/>
                    <a:pt x="64" y="0"/>
                    <a:pt x="64" y="0"/>
                  </a:cubicBezTo>
                  <a:cubicBezTo>
                    <a:pt x="64" y="0"/>
                    <a:pt x="64" y="0"/>
                    <a:pt x="64" y="1"/>
                  </a:cubicBezTo>
                  <a:cubicBezTo>
                    <a:pt x="64" y="1"/>
                    <a:pt x="63" y="2"/>
                    <a:pt x="63" y="1"/>
                  </a:cubicBezTo>
                  <a:cubicBezTo>
                    <a:pt x="62" y="1"/>
                    <a:pt x="60" y="0"/>
                    <a:pt x="60" y="0"/>
                  </a:cubicBezTo>
                  <a:cubicBezTo>
                    <a:pt x="60" y="0"/>
                    <a:pt x="60" y="1"/>
                    <a:pt x="60" y="1"/>
                  </a:cubicBezTo>
                  <a:cubicBezTo>
                    <a:pt x="60" y="2"/>
                    <a:pt x="61" y="3"/>
                    <a:pt x="61" y="3"/>
                  </a:cubicBezTo>
                  <a:cubicBezTo>
                    <a:pt x="60" y="3"/>
                    <a:pt x="59" y="3"/>
                    <a:pt x="59" y="3"/>
                  </a:cubicBezTo>
                  <a:cubicBezTo>
                    <a:pt x="59" y="3"/>
                    <a:pt x="59" y="3"/>
                    <a:pt x="58" y="3"/>
                  </a:cubicBezTo>
                  <a:cubicBezTo>
                    <a:pt x="58" y="2"/>
                    <a:pt x="57" y="2"/>
                    <a:pt x="57" y="2"/>
                  </a:cubicBezTo>
                  <a:cubicBezTo>
                    <a:pt x="57" y="3"/>
                    <a:pt x="56" y="3"/>
                    <a:pt x="56" y="5"/>
                  </a:cubicBezTo>
                  <a:cubicBezTo>
                    <a:pt x="57" y="6"/>
                    <a:pt x="56" y="6"/>
                    <a:pt x="57" y="7"/>
                  </a:cubicBezTo>
                  <a:cubicBezTo>
                    <a:pt x="58" y="7"/>
                    <a:pt x="58" y="7"/>
                    <a:pt x="59" y="8"/>
                  </a:cubicBezTo>
                  <a:cubicBezTo>
                    <a:pt x="60" y="8"/>
                    <a:pt x="60" y="8"/>
                    <a:pt x="61" y="8"/>
                  </a:cubicBezTo>
                  <a:cubicBezTo>
                    <a:pt x="61" y="8"/>
                    <a:pt x="62" y="8"/>
                    <a:pt x="63" y="8"/>
                  </a:cubicBezTo>
                  <a:cubicBezTo>
                    <a:pt x="63" y="8"/>
                    <a:pt x="64" y="7"/>
                    <a:pt x="64" y="7"/>
                  </a:cubicBezTo>
                  <a:cubicBezTo>
                    <a:pt x="64" y="7"/>
                    <a:pt x="64" y="8"/>
                    <a:pt x="64" y="8"/>
                  </a:cubicBezTo>
                  <a:cubicBezTo>
                    <a:pt x="64" y="8"/>
                    <a:pt x="63" y="8"/>
                    <a:pt x="64" y="9"/>
                  </a:cubicBezTo>
                  <a:cubicBezTo>
                    <a:pt x="64" y="9"/>
                    <a:pt x="64" y="9"/>
                    <a:pt x="64" y="9"/>
                  </a:cubicBezTo>
                  <a:cubicBezTo>
                    <a:pt x="65" y="10"/>
                    <a:pt x="65" y="10"/>
                    <a:pt x="65" y="10"/>
                  </a:cubicBezTo>
                  <a:cubicBezTo>
                    <a:pt x="65" y="10"/>
                    <a:pt x="65" y="10"/>
                    <a:pt x="65" y="10"/>
                  </a:cubicBezTo>
                  <a:cubicBezTo>
                    <a:pt x="65" y="10"/>
                    <a:pt x="65" y="11"/>
                    <a:pt x="65" y="11"/>
                  </a:cubicBezTo>
                  <a:cubicBezTo>
                    <a:pt x="65" y="12"/>
                    <a:pt x="65" y="12"/>
                    <a:pt x="66" y="12"/>
                  </a:cubicBezTo>
                  <a:cubicBezTo>
                    <a:pt x="67" y="13"/>
                    <a:pt x="67" y="12"/>
                    <a:pt x="67" y="12"/>
                  </a:cubicBezTo>
                  <a:cubicBezTo>
                    <a:pt x="67" y="12"/>
                    <a:pt x="69" y="14"/>
                    <a:pt x="68" y="14"/>
                  </a:cubicBezTo>
                  <a:cubicBezTo>
                    <a:pt x="68" y="14"/>
                    <a:pt x="67" y="13"/>
                    <a:pt x="68" y="14"/>
                  </a:cubicBezTo>
                  <a:cubicBezTo>
                    <a:pt x="69" y="15"/>
                    <a:pt x="70" y="15"/>
                    <a:pt x="70" y="15"/>
                  </a:cubicBezTo>
                  <a:cubicBezTo>
                    <a:pt x="70" y="15"/>
                    <a:pt x="69" y="16"/>
                    <a:pt x="67" y="15"/>
                  </a:cubicBezTo>
                  <a:cubicBezTo>
                    <a:pt x="66" y="15"/>
                    <a:pt x="66" y="15"/>
                    <a:pt x="66" y="15"/>
                  </a:cubicBezTo>
                  <a:cubicBezTo>
                    <a:pt x="66" y="15"/>
                    <a:pt x="65" y="14"/>
                    <a:pt x="65" y="14"/>
                  </a:cubicBezTo>
                  <a:cubicBezTo>
                    <a:pt x="64" y="13"/>
                    <a:pt x="64" y="12"/>
                    <a:pt x="64" y="12"/>
                  </a:cubicBezTo>
                  <a:cubicBezTo>
                    <a:pt x="64" y="12"/>
                    <a:pt x="63" y="11"/>
                    <a:pt x="62" y="11"/>
                  </a:cubicBezTo>
                  <a:cubicBezTo>
                    <a:pt x="61" y="10"/>
                    <a:pt x="60" y="11"/>
                    <a:pt x="59" y="11"/>
                  </a:cubicBezTo>
                  <a:cubicBezTo>
                    <a:pt x="59" y="11"/>
                    <a:pt x="58" y="12"/>
                    <a:pt x="57" y="12"/>
                  </a:cubicBezTo>
                  <a:cubicBezTo>
                    <a:pt x="57" y="12"/>
                    <a:pt x="57" y="13"/>
                    <a:pt x="57" y="14"/>
                  </a:cubicBezTo>
                  <a:cubicBezTo>
                    <a:pt x="58" y="15"/>
                    <a:pt x="60" y="19"/>
                    <a:pt x="60" y="19"/>
                  </a:cubicBezTo>
                  <a:cubicBezTo>
                    <a:pt x="60" y="19"/>
                    <a:pt x="62" y="21"/>
                    <a:pt x="62" y="21"/>
                  </a:cubicBezTo>
                  <a:cubicBezTo>
                    <a:pt x="62" y="21"/>
                    <a:pt x="63" y="23"/>
                    <a:pt x="63" y="23"/>
                  </a:cubicBezTo>
                  <a:cubicBezTo>
                    <a:pt x="63" y="23"/>
                    <a:pt x="63" y="23"/>
                    <a:pt x="64" y="24"/>
                  </a:cubicBezTo>
                  <a:cubicBezTo>
                    <a:pt x="65" y="24"/>
                    <a:pt x="64" y="24"/>
                    <a:pt x="64" y="24"/>
                  </a:cubicBezTo>
                  <a:cubicBezTo>
                    <a:pt x="64" y="25"/>
                    <a:pt x="63" y="26"/>
                    <a:pt x="63" y="27"/>
                  </a:cubicBezTo>
                  <a:cubicBezTo>
                    <a:pt x="63" y="27"/>
                    <a:pt x="63" y="26"/>
                    <a:pt x="63" y="27"/>
                  </a:cubicBezTo>
                  <a:cubicBezTo>
                    <a:pt x="63" y="29"/>
                    <a:pt x="63" y="31"/>
                    <a:pt x="63" y="31"/>
                  </a:cubicBezTo>
                  <a:cubicBezTo>
                    <a:pt x="62" y="33"/>
                    <a:pt x="62" y="33"/>
                    <a:pt x="62" y="33"/>
                  </a:cubicBezTo>
                  <a:cubicBezTo>
                    <a:pt x="61" y="34"/>
                    <a:pt x="61" y="34"/>
                    <a:pt x="61" y="34"/>
                  </a:cubicBezTo>
                  <a:cubicBezTo>
                    <a:pt x="61" y="34"/>
                    <a:pt x="61" y="34"/>
                    <a:pt x="61" y="34"/>
                  </a:cubicBezTo>
                  <a:cubicBezTo>
                    <a:pt x="60" y="34"/>
                    <a:pt x="61" y="33"/>
                    <a:pt x="61" y="33"/>
                  </a:cubicBezTo>
                  <a:cubicBezTo>
                    <a:pt x="61" y="32"/>
                    <a:pt x="61" y="32"/>
                    <a:pt x="61" y="32"/>
                  </a:cubicBezTo>
                  <a:cubicBezTo>
                    <a:pt x="62" y="30"/>
                    <a:pt x="62" y="30"/>
                    <a:pt x="62" y="30"/>
                  </a:cubicBezTo>
                  <a:cubicBezTo>
                    <a:pt x="62" y="30"/>
                    <a:pt x="61" y="29"/>
                    <a:pt x="60" y="29"/>
                  </a:cubicBezTo>
                  <a:cubicBezTo>
                    <a:pt x="60" y="28"/>
                    <a:pt x="60" y="29"/>
                    <a:pt x="59" y="29"/>
                  </a:cubicBezTo>
                  <a:cubicBezTo>
                    <a:pt x="59" y="29"/>
                    <a:pt x="58" y="31"/>
                    <a:pt x="58" y="31"/>
                  </a:cubicBezTo>
                  <a:cubicBezTo>
                    <a:pt x="58" y="31"/>
                    <a:pt x="57" y="31"/>
                    <a:pt x="58" y="30"/>
                  </a:cubicBezTo>
                  <a:cubicBezTo>
                    <a:pt x="58" y="30"/>
                    <a:pt x="58" y="28"/>
                    <a:pt x="59" y="28"/>
                  </a:cubicBezTo>
                  <a:cubicBezTo>
                    <a:pt x="59" y="28"/>
                    <a:pt x="59" y="28"/>
                    <a:pt x="59" y="28"/>
                  </a:cubicBezTo>
                  <a:cubicBezTo>
                    <a:pt x="59" y="27"/>
                    <a:pt x="60" y="27"/>
                    <a:pt x="60" y="26"/>
                  </a:cubicBezTo>
                  <a:cubicBezTo>
                    <a:pt x="60" y="25"/>
                    <a:pt x="60" y="25"/>
                    <a:pt x="60" y="24"/>
                  </a:cubicBezTo>
                  <a:cubicBezTo>
                    <a:pt x="59" y="24"/>
                    <a:pt x="59" y="23"/>
                    <a:pt x="59" y="22"/>
                  </a:cubicBezTo>
                  <a:cubicBezTo>
                    <a:pt x="58" y="22"/>
                    <a:pt x="57" y="23"/>
                    <a:pt x="57" y="23"/>
                  </a:cubicBezTo>
                  <a:cubicBezTo>
                    <a:pt x="57" y="24"/>
                    <a:pt x="57" y="24"/>
                    <a:pt x="57" y="24"/>
                  </a:cubicBezTo>
                  <a:cubicBezTo>
                    <a:pt x="56" y="25"/>
                    <a:pt x="56" y="25"/>
                    <a:pt x="55" y="26"/>
                  </a:cubicBezTo>
                  <a:cubicBezTo>
                    <a:pt x="54" y="27"/>
                    <a:pt x="54" y="27"/>
                    <a:pt x="54" y="27"/>
                  </a:cubicBezTo>
                  <a:cubicBezTo>
                    <a:pt x="54" y="27"/>
                    <a:pt x="55" y="25"/>
                    <a:pt x="55" y="25"/>
                  </a:cubicBezTo>
                  <a:cubicBezTo>
                    <a:pt x="55" y="25"/>
                    <a:pt x="56" y="24"/>
                    <a:pt x="55" y="24"/>
                  </a:cubicBezTo>
                  <a:cubicBezTo>
                    <a:pt x="55" y="24"/>
                    <a:pt x="55" y="24"/>
                    <a:pt x="55" y="23"/>
                  </a:cubicBezTo>
                  <a:cubicBezTo>
                    <a:pt x="55" y="23"/>
                    <a:pt x="55" y="22"/>
                    <a:pt x="55" y="22"/>
                  </a:cubicBezTo>
                  <a:cubicBezTo>
                    <a:pt x="55" y="22"/>
                    <a:pt x="56" y="22"/>
                    <a:pt x="55" y="22"/>
                  </a:cubicBezTo>
                  <a:cubicBezTo>
                    <a:pt x="54" y="22"/>
                    <a:pt x="54" y="22"/>
                    <a:pt x="54" y="22"/>
                  </a:cubicBezTo>
                  <a:cubicBezTo>
                    <a:pt x="54" y="22"/>
                    <a:pt x="53" y="22"/>
                    <a:pt x="53" y="22"/>
                  </a:cubicBezTo>
                  <a:cubicBezTo>
                    <a:pt x="53" y="21"/>
                    <a:pt x="54" y="21"/>
                    <a:pt x="54" y="21"/>
                  </a:cubicBezTo>
                  <a:cubicBezTo>
                    <a:pt x="54" y="20"/>
                    <a:pt x="55" y="19"/>
                    <a:pt x="55" y="19"/>
                  </a:cubicBezTo>
                  <a:cubicBezTo>
                    <a:pt x="55" y="19"/>
                    <a:pt x="54" y="18"/>
                    <a:pt x="54" y="18"/>
                  </a:cubicBezTo>
                  <a:cubicBezTo>
                    <a:pt x="53" y="17"/>
                    <a:pt x="53" y="16"/>
                    <a:pt x="53" y="16"/>
                  </a:cubicBezTo>
                  <a:cubicBezTo>
                    <a:pt x="53" y="16"/>
                    <a:pt x="53" y="18"/>
                    <a:pt x="53" y="15"/>
                  </a:cubicBezTo>
                  <a:cubicBezTo>
                    <a:pt x="52" y="12"/>
                    <a:pt x="52" y="12"/>
                    <a:pt x="52" y="12"/>
                  </a:cubicBezTo>
                  <a:cubicBezTo>
                    <a:pt x="51" y="11"/>
                    <a:pt x="51" y="11"/>
                    <a:pt x="51" y="11"/>
                  </a:cubicBezTo>
                  <a:cubicBezTo>
                    <a:pt x="51" y="11"/>
                    <a:pt x="51" y="10"/>
                    <a:pt x="50" y="10"/>
                  </a:cubicBezTo>
                  <a:cubicBezTo>
                    <a:pt x="50" y="9"/>
                    <a:pt x="48" y="8"/>
                    <a:pt x="48" y="8"/>
                  </a:cubicBezTo>
                  <a:cubicBezTo>
                    <a:pt x="48" y="7"/>
                    <a:pt x="48" y="7"/>
                    <a:pt x="48" y="7"/>
                  </a:cubicBezTo>
                  <a:cubicBezTo>
                    <a:pt x="48" y="7"/>
                    <a:pt x="48" y="6"/>
                    <a:pt x="48" y="6"/>
                  </a:cubicBezTo>
                  <a:cubicBezTo>
                    <a:pt x="47" y="6"/>
                    <a:pt x="46" y="5"/>
                    <a:pt x="46" y="6"/>
                  </a:cubicBezTo>
                  <a:cubicBezTo>
                    <a:pt x="46" y="7"/>
                    <a:pt x="46" y="7"/>
                    <a:pt x="46" y="8"/>
                  </a:cubicBezTo>
                  <a:cubicBezTo>
                    <a:pt x="45" y="8"/>
                    <a:pt x="43" y="8"/>
                    <a:pt x="43" y="8"/>
                  </a:cubicBezTo>
                  <a:cubicBezTo>
                    <a:pt x="43" y="8"/>
                    <a:pt x="43" y="9"/>
                    <a:pt x="43" y="9"/>
                  </a:cubicBezTo>
                  <a:cubicBezTo>
                    <a:pt x="41" y="10"/>
                    <a:pt x="41" y="10"/>
                    <a:pt x="41" y="10"/>
                  </a:cubicBezTo>
                  <a:cubicBezTo>
                    <a:pt x="41" y="10"/>
                    <a:pt x="41" y="9"/>
                    <a:pt x="41" y="10"/>
                  </a:cubicBezTo>
                  <a:cubicBezTo>
                    <a:pt x="42" y="11"/>
                    <a:pt x="42" y="12"/>
                    <a:pt x="42" y="13"/>
                  </a:cubicBezTo>
                  <a:cubicBezTo>
                    <a:pt x="42" y="13"/>
                    <a:pt x="44" y="14"/>
                    <a:pt x="43" y="14"/>
                  </a:cubicBezTo>
                  <a:cubicBezTo>
                    <a:pt x="43" y="14"/>
                    <a:pt x="41" y="14"/>
                    <a:pt x="41" y="14"/>
                  </a:cubicBezTo>
                  <a:cubicBezTo>
                    <a:pt x="41" y="14"/>
                    <a:pt x="40" y="13"/>
                    <a:pt x="40" y="12"/>
                  </a:cubicBezTo>
                  <a:cubicBezTo>
                    <a:pt x="40" y="12"/>
                    <a:pt x="39" y="11"/>
                    <a:pt x="38" y="11"/>
                  </a:cubicBezTo>
                  <a:cubicBezTo>
                    <a:pt x="38" y="11"/>
                    <a:pt x="37" y="11"/>
                    <a:pt x="36" y="12"/>
                  </a:cubicBezTo>
                  <a:cubicBezTo>
                    <a:pt x="36" y="13"/>
                    <a:pt x="36" y="12"/>
                    <a:pt x="36" y="14"/>
                  </a:cubicBezTo>
                  <a:cubicBezTo>
                    <a:pt x="36" y="16"/>
                    <a:pt x="36" y="18"/>
                    <a:pt x="36" y="18"/>
                  </a:cubicBezTo>
                  <a:cubicBezTo>
                    <a:pt x="36" y="18"/>
                    <a:pt x="37" y="19"/>
                    <a:pt x="38" y="20"/>
                  </a:cubicBezTo>
                  <a:cubicBezTo>
                    <a:pt x="38" y="20"/>
                    <a:pt x="39" y="23"/>
                    <a:pt x="39" y="23"/>
                  </a:cubicBezTo>
                  <a:cubicBezTo>
                    <a:pt x="39" y="24"/>
                    <a:pt x="40" y="25"/>
                    <a:pt x="40" y="25"/>
                  </a:cubicBezTo>
                  <a:cubicBezTo>
                    <a:pt x="40" y="25"/>
                    <a:pt x="35" y="23"/>
                    <a:pt x="35" y="22"/>
                  </a:cubicBezTo>
                  <a:cubicBezTo>
                    <a:pt x="35" y="21"/>
                    <a:pt x="35" y="19"/>
                    <a:pt x="34" y="19"/>
                  </a:cubicBezTo>
                  <a:cubicBezTo>
                    <a:pt x="34" y="19"/>
                    <a:pt x="34" y="18"/>
                    <a:pt x="33" y="19"/>
                  </a:cubicBezTo>
                  <a:cubicBezTo>
                    <a:pt x="32" y="19"/>
                    <a:pt x="32" y="19"/>
                    <a:pt x="31" y="19"/>
                  </a:cubicBezTo>
                  <a:cubicBezTo>
                    <a:pt x="31" y="20"/>
                    <a:pt x="31" y="21"/>
                    <a:pt x="31" y="21"/>
                  </a:cubicBezTo>
                  <a:cubicBezTo>
                    <a:pt x="31" y="21"/>
                    <a:pt x="31" y="22"/>
                    <a:pt x="31" y="23"/>
                  </a:cubicBezTo>
                  <a:cubicBezTo>
                    <a:pt x="32" y="25"/>
                    <a:pt x="32" y="25"/>
                    <a:pt x="32" y="26"/>
                  </a:cubicBezTo>
                  <a:cubicBezTo>
                    <a:pt x="33" y="27"/>
                    <a:pt x="34" y="27"/>
                    <a:pt x="34" y="28"/>
                  </a:cubicBezTo>
                  <a:cubicBezTo>
                    <a:pt x="34" y="28"/>
                    <a:pt x="35" y="29"/>
                    <a:pt x="35" y="29"/>
                  </a:cubicBezTo>
                  <a:cubicBezTo>
                    <a:pt x="35" y="29"/>
                    <a:pt x="34" y="31"/>
                    <a:pt x="34" y="31"/>
                  </a:cubicBezTo>
                  <a:cubicBezTo>
                    <a:pt x="34" y="32"/>
                    <a:pt x="33" y="33"/>
                    <a:pt x="33" y="33"/>
                  </a:cubicBezTo>
                  <a:cubicBezTo>
                    <a:pt x="33" y="33"/>
                    <a:pt x="35" y="34"/>
                    <a:pt x="35" y="34"/>
                  </a:cubicBezTo>
                  <a:cubicBezTo>
                    <a:pt x="35" y="34"/>
                    <a:pt x="36" y="35"/>
                    <a:pt x="35" y="36"/>
                  </a:cubicBezTo>
                  <a:cubicBezTo>
                    <a:pt x="34" y="36"/>
                    <a:pt x="34" y="36"/>
                    <a:pt x="33" y="36"/>
                  </a:cubicBezTo>
                  <a:cubicBezTo>
                    <a:pt x="33" y="35"/>
                    <a:pt x="32" y="36"/>
                    <a:pt x="32" y="34"/>
                  </a:cubicBezTo>
                  <a:cubicBezTo>
                    <a:pt x="33" y="33"/>
                    <a:pt x="33" y="32"/>
                    <a:pt x="33" y="32"/>
                  </a:cubicBezTo>
                  <a:cubicBezTo>
                    <a:pt x="32" y="32"/>
                    <a:pt x="31" y="30"/>
                    <a:pt x="31" y="30"/>
                  </a:cubicBezTo>
                  <a:cubicBezTo>
                    <a:pt x="31" y="30"/>
                    <a:pt x="33" y="33"/>
                    <a:pt x="30" y="28"/>
                  </a:cubicBezTo>
                  <a:cubicBezTo>
                    <a:pt x="28" y="24"/>
                    <a:pt x="28" y="24"/>
                    <a:pt x="28" y="24"/>
                  </a:cubicBezTo>
                  <a:cubicBezTo>
                    <a:pt x="28" y="22"/>
                    <a:pt x="28" y="22"/>
                    <a:pt x="28" y="22"/>
                  </a:cubicBezTo>
                  <a:cubicBezTo>
                    <a:pt x="28" y="22"/>
                    <a:pt x="27" y="22"/>
                    <a:pt x="27" y="22"/>
                  </a:cubicBezTo>
                  <a:cubicBezTo>
                    <a:pt x="27" y="22"/>
                    <a:pt x="26" y="21"/>
                    <a:pt x="26" y="21"/>
                  </a:cubicBezTo>
                  <a:cubicBezTo>
                    <a:pt x="26" y="21"/>
                    <a:pt x="24" y="21"/>
                    <a:pt x="24" y="21"/>
                  </a:cubicBezTo>
                  <a:cubicBezTo>
                    <a:pt x="24" y="22"/>
                    <a:pt x="24" y="22"/>
                    <a:pt x="24" y="23"/>
                  </a:cubicBezTo>
                  <a:cubicBezTo>
                    <a:pt x="23" y="23"/>
                    <a:pt x="23" y="25"/>
                    <a:pt x="23" y="25"/>
                  </a:cubicBezTo>
                  <a:cubicBezTo>
                    <a:pt x="22" y="25"/>
                    <a:pt x="22" y="27"/>
                    <a:pt x="22" y="27"/>
                  </a:cubicBezTo>
                  <a:cubicBezTo>
                    <a:pt x="22" y="27"/>
                    <a:pt x="23" y="27"/>
                    <a:pt x="23" y="28"/>
                  </a:cubicBezTo>
                  <a:cubicBezTo>
                    <a:pt x="24" y="29"/>
                    <a:pt x="24" y="30"/>
                    <a:pt x="24" y="30"/>
                  </a:cubicBezTo>
                  <a:cubicBezTo>
                    <a:pt x="24" y="30"/>
                    <a:pt x="23" y="29"/>
                    <a:pt x="23" y="29"/>
                  </a:cubicBezTo>
                  <a:cubicBezTo>
                    <a:pt x="22" y="29"/>
                    <a:pt x="22" y="29"/>
                    <a:pt x="22" y="29"/>
                  </a:cubicBezTo>
                  <a:cubicBezTo>
                    <a:pt x="21" y="30"/>
                    <a:pt x="21" y="30"/>
                    <a:pt x="21" y="30"/>
                  </a:cubicBezTo>
                  <a:cubicBezTo>
                    <a:pt x="21" y="30"/>
                    <a:pt x="21" y="30"/>
                    <a:pt x="21" y="30"/>
                  </a:cubicBezTo>
                  <a:cubicBezTo>
                    <a:pt x="21" y="30"/>
                    <a:pt x="21" y="32"/>
                    <a:pt x="21" y="32"/>
                  </a:cubicBezTo>
                  <a:cubicBezTo>
                    <a:pt x="21" y="32"/>
                    <a:pt x="22" y="33"/>
                    <a:pt x="22" y="33"/>
                  </a:cubicBezTo>
                  <a:cubicBezTo>
                    <a:pt x="22" y="33"/>
                    <a:pt x="22" y="34"/>
                    <a:pt x="22" y="34"/>
                  </a:cubicBezTo>
                  <a:cubicBezTo>
                    <a:pt x="22" y="34"/>
                    <a:pt x="23" y="35"/>
                    <a:pt x="23" y="35"/>
                  </a:cubicBezTo>
                  <a:cubicBezTo>
                    <a:pt x="23" y="36"/>
                    <a:pt x="23" y="36"/>
                    <a:pt x="23" y="36"/>
                  </a:cubicBezTo>
                  <a:cubicBezTo>
                    <a:pt x="23" y="36"/>
                    <a:pt x="23" y="36"/>
                    <a:pt x="23" y="36"/>
                  </a:cubicBezTo>
                  <a:cubicBezTo>
                    <a:pt x="22" y="36"/>
                    <a:pt x="23" y="37"/>
                    <a:pt x="22" y="36"/>
                  </a:cubicBezTo>
                  <a:cubicBezTo>
                    <a:pt x="21" y="35"/>
                    <a:pt x="21" y="36"/>
                    <a:pt x="20" y="35"/>
                  </a:cubicBezTo>
                  <a:cubicBezTo>
                    <a:pt x="20" y="33"/>
                    <a:pt x="20" y="33"/>
                    <a:pt x="20" y="33"/>
                  </a:cubicBezTo>
                  <a:cubicBezTo>
                    <a:pt x="20" y="33"/>
                    <a:pt x="21" y="32"/>
                    <a:pt x="19" y="31"/>
                  </a:cubicBezTo>
                  <a:cubicBezTo>
                    <a:pt x="18" y="29"/>
                    <a:pt x="18" y="28"/>
                    <a:pt x="18" y="28"/>
                  </a:cubicBezTo>
                  <a:cubicBezTo>
                    <a:pt x="18" y="28"/>
                    <a:pt x="17" y="27"/>
                    <a:pt x="16" y="27"/>
                  </a:cubicBezTo>
                  <a:cubicBezTo>
                    <a:pt x="16" y="28"/>
                    <a:pt x="16" y="28"/>
                    <a:pt x="15" y="28"/>
                  </a:cubicBezTo>
                  <a:cubicBezTo>
                    <a:pt x="14" y="29"/>
                    <a:pt x="14" y="29"/>
                    <a:pt x="13" y="29"/>
                  </a:cubicBezTo>
                  <a:cubicBezTo>
                    <a:pt x="13" y="29"/>
                    <a:pt x="11" y="29"/>
                    <a:pt x="11" y="29"/>
                  </a:cubicBezTo>
                  <a:cubicBezTo>
                    <a:pt x="11" y="29"/>
                    <a:pt x="11" y="29"/>
                    <a:pt x="9" y="30"/>
                  </a:cubicBezTo>
                  <a:cubicBezTo>
                    <a:pt x="8" y="32"/>
                    <a:pt x="7" y="32"/>
                    <a:pt x="8" y="32"/>
                  </a:cubicBezTo>
                  <a:cubicBezTo>
                    <a:pt x="9" y="33"/>
                    <a:pt x="11" y="33"/>
                    <a:pt x="11" y="33"/>
                  </a:cubicBezTo>
                  <a:cubicBezTo>
                    <a:pt x="11" y="33"/>
                    <a:pt x="12" y="33"/>
                    <a:pt x="13" y="34"/>
                  </a:cubicBezTo>
                  <a:cubicBezTo>
                    <a:pt x="14" y="34"/>
                    <a:pt x="16" y="36"/>
                    <a:pt x="16" y="36"/>
                  </a:cubicBezTo>
                  <a:cubicBezTo>
                    <a:pt x="18" y="39"/>
                    <a:pt x="18" y="39"/>
                    <a:pt x="18" y="39"/>
                  </a:cubicBezTo>
                  <a:cubicBezTo>
                    <a:pt x="18" y="39"/>
                    <a:pt x="18" y="40"/>
                    <a:pt x="18" y="40"/>
                  </a:cubicBezTo>
                  <a:cubicBezTo>
                    <a:pt x="18" y="40"/>
                    <a:pt x="18" y="40"/>
                    <a:pt x="18" y="41"/>
                  </a:cubicBezTo>
                  <a:cubicBezTo>
                    <a:pt x="18" y="41"/>
                    <a:pt x="18" y="42"/>
                    <a:pt x="18" y="42"/>
                  </a:cubicBezTo>
                  <a:cubicBezTo>
                    <a:pt x="18" y="42"/>
                    <a:pt x="19" y="43"/>
                    <a:pt x="20" y="44"/>
                  </a:cubicBezTo>
                  <a:cubicBezTo>
                    <a:pt x="21" y="44"/>
                    <a:pt x="21" y="44"/>
                    <a:pt x="22" y="44"/>
                  </a:cubicBezTo>
                  <a:cubicBezTo>
                    <a:pt x="23" y="44"/>
                    <a:pt x="22" y="44"/>
                    <a:pt x="23" y="44"/>
                  </a:cubicBezTo>
                  <a:cubicBezTo>
                    <a:pt x="25" y="43"/>
                    <a:pt x="25" y="43"/>
                    <a:pt x="25" y="43"/>
                  </a:cubicBezTo>
                  <a:cubicBezTo>
                    <a:pt x="25" y="43"/>
                    <a:pt x="25" y="43"/>
                    <a:pt x="26" y="43"/>
                  </a:cubicBezTo>
                  <a:cubicBezTo>
                    <a:pt x="28" y="43"/>
                    <a:pt x="27" y="44"/>
                    <a:pt x="28" y="44"/>
                  </a:cubicBezTo>
                  <a:cubicBezTo>
                    <a:pt x="28" y="43"/>
                    <a:pt x="30" y="43"/>
                    <a:pt x="30" y="43"/>
                  </a:cubicBezTo>
                  <a:cubicBezTo>
                    <a:pt x="31" y="43"/>
                    <a:pt x="31" y="42"/>
                    <a:pt x="32" y="43"/>
                  </a:cubicBezTo>
                  <a:cubicBezTo>
                    <a:pt x="32" y="44"/>
                    <a:pt x="32" y="44"/>
                    <a:pt x="32" y="45"/>
                  </a:cubicBezTo>
                  <a:cubicBezTo>
                    <a:pt x="33" y="45"/>
                    <a:pt x="34" y="46"/>
                    <a:pt x="34" y="46"/>
                  </a:cubicBezTo>
                  <a:cubicBezTo>
                    <a:pt x="36" y="46"/>
                    <a:pt x="36" y="46"/>
                    <a:pt x="36" y="46"/>
                  </a:cubicBezTo>
                  <a:cubicBezTo>
                    <a:pt x="36" y="46"/>
                    <a:pt x="36" y="45"/>
                    <a:pt x="37" y="45"/>
                  </a:cubicBezTo>
                  <a:cubicBezTo>
                    <a:pt x="37" y="44"/>
                    <a:pt x="38" y="43"/>
                    <a:pt x="38" y="43"/>
                  </a:cubicBezTo>
                  <a:cubicBezTo>
                    <a:pt x="38" y="43"/>
                    <a:pt x="37" y="43"/>
                    <a:pt x="38" y="44"/>
                  </a:cubicBezTo>
                  <a:cubicBezTo>
                    <a:pt x="39" y="44"/>
                    <a:pt x="39" y="44"/>
                    <a:pt x="40" y="45"/>
                  </a:cubicBezTo>
                  <a:cubicBezTo>
                    <a:pt x="40" y="45"/>
                    <a:pt x="42" y="44"/>
                    <a:pt x="42" y="44"/>
                  </a:cubicBezTo>
                  <a:cubicBezTo>
                    <a:pt x="43" y="44"/>
                    <a:pt x="43" y="44"/>
                    <a:pt x="43" y="44"/>
                  </a:cubicBezTo>
                  <a:cubicBezTo>
                    <a:pt x="43" y="44"/>
                    <a:pt x="42" y="45"/>
                    <a:pt x="43" y="45"/>
                  </a:cubicBezTo>
                  <a:cubicBezTo>
                    <a:pt x="43" y="45"/>
                    <a:pt x="42" y="45"/>
                    <a:pt x="43" y="45"/>
                  </a:cubicBezTo>
                  <a:cubicBezTo>
                    <a:pt x="44" y="45"/>
                    <a:pt x="45" y="44"/>
                    <a:pt x="45" y="44"/>
                  </a:cubicBezTo>
                  <a:cubicBezTo>
                    <a:pt x="45" y="44"/>
                    <a:pt x="44" y="45"/>
                    <a:pt x="44" y="46"/>
                  </a:cubicBezTo>
                  <a:cubicBezTo>
                    <a:pt x="44" y="46"/>
                    <a:pt x="44" y="47"/>
                    <a:pt x="44" y="47"/>
                  </a:cubicBezTo>
                  <a:cubicBezTo>
                    <a:pt x="44" y="47"/>
                    <a:pt x="44" y="48"/>
                    <a:pt x="45" y="49"/>
                  </a:cubicBezTo>
                  <a:cubicBezTo>
                    <a:pt x="46" y="49"/>
                    <a:pt x="47" y="49"/>
                    <a:pt x="47" y="49"/>
                  </a:cubicBezTo>
                  <a:cubicBezTo>
                    <a:pt x="47" y="49"/>
                    <a:pt x="49" y="49"/>
                    <a:pt x="49" y="49"/>
                  </a:cubicBezTo>
                  <a:cubicBezTo>
                    <a:pt x="49" y="50"/>
                    <a:pt x="49" y="49"/>
                    <a:pt x="49" y="50"/>
                  </a:cubicBezTo>
                  <a:cubicBezTo>
                    <a:pt x="49" y="50"/>
                    <a:pt x="50" y="49"/>
                    <a:pt x="50" y="49"/>
                  </a:cubicBezTo>
                  <a:cubicBezTo>
                    <a:pt x="51" y="49"/>
                    <a:pt x="52" y="49"/>
                    <a:pt x="52" y="49"/>
                  </a:cubicBezTo>
                  <a:cubicBezTo>
                    <a:pt x="52" y="50"/>
                    <a:pt x="51" y="51"/>
                    <a:pt x="51" y="51"/>
                  </a:cubicBezTo>
                  <a:cubicBezTo>
                    <a:pt x="51" y="51"/>
                    <a:pt x="51" y="51"/>
                    <a:pt x="51" y="52"/>
                  </a:cubicBezTo>
                  <a:cubicBezTo>
                    <a:pt x="51" y="52"/>
                    <a:pt x="53" y="52"/>
                    <a:pt x="53" y="52"/>
                  </a:cubicBezTo>
                  <a:cubicBezTo>
                    <a:pt x="53" y="52"/>
                    <a:pt x="53" y="51"/>
                    <a:pt x="54" y="52"/>
                  </a:cubicBezTo>
                  <a:cubicBezTo>
                    <a:pt x="54" y="53"/>
                    <a:pt x="54" y="53"/>
                    <a:pt x="54" y="53"/>
                  </a:cubicBezTo>
                  <a:cubicBezTo>
                    <a:pt x="53" y="53"/>
                    <a:pt x="53" y="52"/>
                    <a:pt x="53" y="54"/>
                  </a:cubicBezTo>
                  <a:cubicBezTo>
                    <a:pt x="52" y="55"/>
                    <a:pt x="53" y="56"/>
                    <a:pt x="53" y="56"/>
                  </a:cubicBezTo>
                  <a:cubicBezTo>
                    <a:pt x="54" y="58"/>
                    <a:pt x="54" y="58"/>
                    <a:pt x="54" y="58"/>
                  </a:cubicBezTo>
                  <a:cubicBezTo>
                    <a:pt x="54" y="58"/>
                    <a:pt x="55" y="58"/>
                    <a:pt x="56" y="58"/>
                  </a:cubicBezTo>
                  <a:cubicBezTo>
                    <a:pt x="56" y="58"/>
                    <a:pt x="56" y="58"/>
                    <a:pt x="56" y="58"/>
                  </a:cubicBezTo>
                  <a:cubicBezTo>
                    <a:pt x="57" y="57"/>
                    <a:pt x="57" y="57"/>
                    <a:pt x="58" y="57"/>
                  </a:cubicBezTo>
                  <a:cubicBezTo>
                    <a:pt x="58" y="57"/>
                    <a:pt x="59" y="58"/>
                    <a:pt x="59" y="58"/>
                  </a:cubicBezTo>
                  <a:cubicBezTo>
                    <a:pt x="59" y="59"/>
                    <a:pt x="59" y="59"/>
                    <a:pt x="59" y="59"/>
                  </a:cubicBezTo>
                  <a:cubicBezTo>
                    <a:pt x="59" y="59"/>
                    <a:pt x="59" y="60"/>
                    <a:pt x="59" y="60"/>
                  </a:cubicBezTo>
                  <a:cubicBezTo>
                    <a:pt x="60" y="61"/>
                    <a:pt x="61" y="61"/>
                    <a:pt x="61" y="61"/>
                  </a:cubicBezTo>
                  <a:cubicBezTo>
                    <a:pt x="61" y="61"/>
                    <a:pt x="61" y="61"/>
                    <a:pt x="61" y="62"/>
                  </a:cubicBezTo>
                  <a:cubicBezTo>
                    <a:pt x="62" y="63"/>
                    <a:pt x="64" y="64"/>
                    <a:pt x="64" y="64"/>
                  </a:cubicBezTo>
                  <a:cubicBezTo>
                    <a:pt x="64" y="64"/>
                    <a:pt x="61" y="63"/>
                    <a:pt x="61" y="63"/>
                  </a:cubicBezTo>
                  <a:cubicBezTo>
                    <a:pt x="60" y="63"/>
                    <a:pt x="58" y="63"/>
                    <a:pt x="58" y="63"/>
                  </a:cubicBezTo>
                  <a:cubicBezTo>
                    <a:pt x="57" y="63"/>
                    <a:pt x="55" y="63"/>
                    <a:pt x="55" y="63"/>
                  </a:cubicBezTo>
                  <a:cubicBezTo>
                    <a:pt x="52" y="64"/>
                    <a:pt x="52" y="64"/>
                    <a:pt x="52" y="64"/>
                  </a:cubicBezTo>
                  <a:cubicBezTo>
                    <a:pt x="52" y="64"/>
                    <a:pt x="50" y="65"/>
                    <a:pt x="49" y="65"/>
                  </a:cubicBezTo>
                  <a:cubicBezTo>
                    <a:pt x="49" y="65"/>
                    <a:pt x="48" y="65"/>
                    <a:pt x="47" y="65"/>
                  </a:cubicBezTo>
                  <a:cubicBezTo>
                    <a:pt x="47" y="66"/>
                    <a:pt x="46" y="66"/>
                    <a:pt x="45" y="66"/>
                  </a:cubicBezTo>
                  <a:cubicBezTo>
                    <a:pt x="45" y="66"/>
                    <a:pt x="43" y="66"/>
                    <a:pt x="42" y="66"/>
                  </a:cubicBezTo>
                  <a:cubicBezTo>
                    <a:pt x="42" y="66"/>
                    <a:pt x="41" y="66"/>
                    <a:pt x="41" y="66"/>
                  </a:cubicBezTo>
                  <a:cubicBezTo>
                    <a:pt x="38" y="67"/>
                    <a:pt x="38" y="67"/>
                    <a:pt x="38" y="67"/>
                  </a:cubicBezTo>
                  <a:cubicBezTo>
                    <a:pt x="39" y="68"/>
                    <a:pt x="39" y="68"/>
                    <a:pt x="39" y="68"/>
                  </a:cubicBezTo>
                  <a:cubicBezTo>
                    <a:pt x="41" y="69"/>
                    <a:pt x="41" y="69"/>
                    <a:pt x="41" y="69"/>
                  </a:cubicBezTo>
                  <a:cubicBezTo>
                    <a:pt x="41" y="69"/>
                    <a:pt x="41" y="69"/>
                    <a:pt x="41" y="69"/>
                  </a:cubicBezTo>
                  <a:cubicBezTo>
                    <a:pt x="42" y="69"/>
                    <a:pt x="43" y="70"/>
                    <a:pt x="43" y="70"/>
                  </a:cubicBezTo>
                  <a:cubicBezTo>
                    <a:pt x="43" y="70"/>
                    <a:pt x="44" y="71"/>
                    <a:pt x="45" y="72"/>
                  </a:cubicBezTo>
                  <a:cubicBezTo>
                    <a:pt x="45" y="72"/>
                    <a:pt x="46" y="73"/>
                    <a:pt x="46" y="73"/>
                  </a:cubicBezTo>
                  <a:lnTo>
                    <a:pt x="48" y="74"/>
                  </a:lnTo>
                  <a:close/>
                </a:path>
              </a:pathLst>
            </a:custGeom>
            <a:grpFill/>
            <a:ln w="38100" cap="rnd" cmpd="sng">
              <a:solidFill>
                <a:schemeClr val="bg1"/>
              </a:solidFill>
              <a:prstDash val="solid"/>
              <a:round/>
            </a:ln>
          </p:spPr>
          <p:txBody>
            <a:bodyPr vert="horz" wrap="square" lIns="91440" tIns="45720" rIns="91440" bIns="45720" numCol="1" anchor="t" anchorCtr="0" compatLnSpc="1"/>
            <a:lstStyle/>
            <a:p>
              <a:endParaRPr lang="en-US" dirty="0">
                <a:latin typeface="Calibri Light" panose="020F0302020204030204"/>
              </a:endParaRPr>
            </a:p>
          </p:txBody>
        </p:sp>
        <p:sp>
          <p:nvSpPr>
            <p:cNvPr id="130" name="Freeform 19"/>
            <p:cNvSpPr/>
            <p:nvPr/>
          </p:nvSpPr>
          <p:spPr bwMode="auto">
            <a:xfrm>
              <a:off x="5322812" y="2251719"/>
              <a:ext cx="802584" cy="653101"/>
            </a:xfrm>
            <a:custGeom>
              <a:avLst/>
              <a:gdLst>
                <a:gd name="T0" fmla="*/ 194 w 352"/>
                <a:gd name="T1" fmla="*/ 16 h 295"/>
                <a:gd name="T2" fmla="*/ 260 w 352"/>
                <a:gd name="T3" fmla="*/ 5 h 295"/>
                <a:gd name="T4" fmla="*/ 289 w 352"/>
                <a:gd name="T5" fmla="*/ 13 h 295"/>
                <a:gd name="T6" fmla="*/ 314 w 352"/>
                <a:gd name="T7" fmla="*/ 60 h 295"/>
                <a:gd name="T8" fmla="*/ 314 w 352"/>
                <a:gd name="T9" fmla="*/ 90 h 295"/>
                <a:gd name="T10" fmla="*/ 303 w 352"/>
                <a:gd name="T11" fmla="*/ 114 h 295"/>
                <a:gd name="T12" fmla="*/ 318 w 352"/>
                <a:gd name="T13" fmla="*/ 139 h 295"/>
                <a:gd name="T14" fmla="*/ 326 w 352"/>
                <a:gd name="T15" fmla="*/ 158 h 295"/>
                <a:gd name="T16" fmla="*/ 344 w 352"/>
                <a:gd name="T17" fmla="*/ 175 h 295"/>
                <a:gd name="T18" fmla="*/ 346 w 352"/>
                <a:gd name="T19" fmla="*/ 189 h 295"/>
                <a:gd name="T20" fmla="*/ 344 w 352"/>
                <a:gd name="T21" fmla="*/ 210 h 295"/>
                <a:gd name="T22" fmla="*/ 327 w 352"/>
                <a:gd name="T23" fmla="*/ 235 h 295"/>
                <a:gd name="T24" fmla="*/ 317 w 352"/>
                <a:gd name="T25" fmla="*/ 269 h 295"/>
                <a:gd name="T26" fmla="*/ 322 w 352"/>
                <a:gd name="T27" fmla="*/ 280 h 295"/>
                <a:gd name="T28" fmla="*/ 315 w 352"/>
                <a:gd name="T29" fmla="*/ 285 h 295"/>
                <a:gd name="T30" fmla="*/ 309 w 352"/>
                <a:gd name="T31" fmla="*/ 283 h 295"/>
                <a:gd name="T32" fmla="*/ 302 w 352"/>
                <a:gd name="T33" fmla="*/ 282 h 295"/>
                <a:gd name="T34" fmla="*/ 296 w 352"/>
                <a:gd name="T35" fmla="*/ 280 h 295"/>
                <a:gd name="T36" fmla="*/ 290 w 352"/>
                <a:gd name="T37" fmla="*/ 275 h 295"/>
                <a:gd name="T38" fmla="*/ 283 w 352"/>
                <a:gd name="T39" fmla="*/ 272 h 295"/>
                <a:gd name="T40" fmla="*/ 276 w 352"/>
                <a:gd name="T41" fmla="*/ 271 h 295"/>
                <a:gd name="T42" fmla="*/ 267 w 352"/>
                <a:gd name="T43" fmla="*/ 273 h 295"/>
                <a:gd name="T44" fmla="*/ 262 w 352"/>
                <a:gd name="T45" fmla="*/ 275 h 295"/>
                <a:gd name="T46" fmla="*/ 256 w 352"/>
                <a:gd name="T47" fmla="*/ 279 h 295"/>
                <a:gd name="T48" fmla="*/ 250 w 352"/>
                <a:gd name="T49" fmla="*/ 282 h 295"/>
                <a:gd name="T50" fmla="*/ 245 w 352"/>
                <a:gd name="T51" fmla="*/ 277 h 295"/>
                <a:gd name="T52" fmla="*/ 240 w 352"/>
                <a:gd name="T53" fmla="*/ 280 h 295"/>
                <a:gd name="T54" fmla="*/ 235 w 352"/>
                <a:gd name="T55" fmla="*/ 281 h 295"/>
                <a:gd name="T56" fmla="*/ 230 w 352"/>
                <a:gd name="T57" fmla="*/ 284 h 295"/>
                <a:gd name="T58" fmla="*/ 225 w 352"/>
                <a:gd name="T59" fmla="*/ 289 h 295"/>
                <a:gd name="T60" fmla="*/ 223 w 352"/>
                <a:gd name="T61" fmla="*/ 294 h 295"/>
                <a:gd name="T62" fmla="*/ 216 w 352"/>
                <a:gd name="T63" fmla="*/ 295 h 295"/>
                <a:gd name="T64" fmla="*/ 215 w 352"/>
                <a:gd name="T65" fmla="*/ 288 h 295"/>
                <a:gd name="T66" fmla="*/ 207 w 352"/>
                <a:gd name="T67" fmla="*/ 283 h 295"/>
                <a:gd name="T68" fmla="*/ 195 w 352"/>
                <a:gd name="T69" fmla="*/ 279 h 295"/>
                <a:gd name="T70" fmla="*/ 185 w 352"/>
                <a:gd name="T71" fmla="*/ 289 h 295"/>
                <a:gd name="T72" fmla="*/ 181 w 352"/>
                <a:gd name="T73" fmla="*/ 283 h 295"/>
                <a:gd name="T74" fmla="*/ 169 w 352"/>
                <a:gd name="T75" fmla="*/ 270 h 295"/>
                <a:gd name="T76" fmla="*/ 147 w 352"/>
                <a:gd name="T77" fmla="*/ 262 h 295"/>
                <a:gd name="T78" fmla="*/ 137 w 352"/>
                <a:gd name="T79" fmla="*/ 251 h 295"/>
                <a:gd name="T80" fmla="*/ 117 w 352"/>
                <a:gd name="T81" fmla="*/ 244 h 295"/>
                <a:gd name="T82" fmla="*/ 106 w 352"/>
                <a:gd name="T83" fmla="*/ 255 h 295"/>
                <a:gd name="T84" fmla="*/ 92 w 352"/>
                <a:gd name="T85" fmla="*/ 252 h 295"/>
                <a:gd name="T86" fmla="*/ 87 w 352"/>
                <a:gd name="T87" fmla="*/ 241 h 295"/>
                <a:gd name="T88" fmla="*/ 77 w 352"/>
                <a:gd name="T89" fmla="*/ 236 h 295"/>
                <a:gd name="T90" fmla="*/ 66 w 352"/>
                <a:gd name="T91" fmla="*/ 231 h 295"/>
                <a:gd name="T92" fmla="*/ 51 w 352"/>
                <a:gd name="T93" fmla="*/ 226 h 295"/>
                <a:gd name="T94" fmla="*/ 40 w 352"/>
                <a:gd name="T95" fmla="*/ 222 h 295"/>
                <a:gd name="T96" fmla="*/ 38 w 352"/>
                <a:gd name="T97" fmla="*/ 218 h 295"/>
                <a:gd name="T98" fmla="*/ 35 w 352"/>
                <a:gd name="T99" fmla="*/ 198 h 295"/>
                <a:gd name="T100" fmla="*/ 28 w 352"/>
                <a:gd name="T101" fmla="*/ 184 h 295"/>
                <a:gd name="T102" fmla="*/ 24 w 352"/>
                <a:gd name="T103" fmla="*/ 164 h 295"/>
                <a:gd name="T104" fmla="*/ 20 w 352"/>
                <a:gd name="T105" fmla="*/ 139 h 295"/>
                <a:gd name="T106" fmla="*/ 4 w 352"/>
                <a:gd name="T107" fmla="*/ 113 h 295"/>
                <a:gd name="T108" fmla="*/ 4 w 352"/>
                <a:gd name="T109" fmla="*/ 80 h 295"/>
                <a:gd name="T110" fmla="*/ 6 w 352"/>
                <a:gd name="T111" fmla="*/ 63 h 295"/>
                <a:gd name="T112" fmla="*/ 45 w 352"/>
                <a:gd name="T113" fmla="*/ 45 h 295"/>
                <a:gd name="T114" fmla="*/ 64 w 352"/>
                <a:gd name="T115" fmla="*/ 32 h 295"/>
                <a:gd name="T116" fmla="*/ 89 w 352"/>
                <a:gd name="T117" fmla="*/ 12 h 295"/>
                <a:gd name="T118" fmla="*/ 121 w 352"/>
                <a:gd name="T119" fmla="*/ 2 h 295"/>
                <a:gd name="T120" fmla="*/ 132 w 352"/>
                <a:gd name="T121" fmla="*/ 14 h 295"/>
                <a:gd name="T122" fmla="*/ 151 w 352"/>
                <a:gd name="T123" fmla="*/ 24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52" h="295">
                  <a:moveTo>
                    <a:pt x="155" y="23"/>
                  </a:moveTo>
                  <a:cubicBezTo>
                    <a:pt x="157" y="23"/>
                    <a:pt x="166" y="16"/>
                    <a:pt x="166" y="16"/>
                  </a:cubicBezTo>
                  <a:cubicBezTo>
                    <a:pt x="166" y="16"/>
                    <a:pt x="171" y="18"/>
                    <a:pt x="174" y="17"/>
                  </a:cubicBezTo>
                  <a:cubicBezTo>
                    <a:pt x="177" y="17"/>
                    <a:pt x="187" y="16"/>
                    <a:pt x="187" y="16"/>
                  </a:cubicBezTo>
                  <a:cubicBezTo>
                    <a:pt x="187" y="16"/>
                    <a:pt x="192" y="16"/>
                    <a:pt x="194" y="16"/>
                  </a:cubicBezTo>
                  <a:cubicBezTo>
                    <a:pt x="196" y="16"/>
                    <a:pt x="205" y="15"/>
                    <a:pt x="207" y="15"/>
                  </a:cubicBezTo>
                  <a:cubicBezTo>
                    <a:pt x="209" y="15"/>
                    <a:pt x="215" y="14"/>
                    <a:pt x="216" y="13"/>
                  </a:cubicBezTo>
                  <a:cubicBezTo>
                    <a:pt x="218" y="13"/>
                    <a:pt x="230" y="12"/>
                    <a:pt x="231" y="12"/>
                  </a:cubicBezTo>
                  <a:cubicBezTo>
                    <a:pt x="233" y="12"/>
                    <a:pt x="252" y="10"/>
                    <a:pt x="252" y="10"/>
                  </a:cubicBezTo>
                  <a:cubicBezTo>
                    <a:pt x="260" y="5"/>
                    <a:pt x="260" y="5"/>
                    <a:pt x="260" y="5"/>
                  </a:cubicBezTo>
                  <a:cubicBezTo>
                    <a:pt x="269" y="3"/>
                    <a:pt x="269" y="3"/>
                    <a:pt x="269" y="3"/>
                  </a:cubicBezTo>
                  <a:cubicBezTo>
                    <a:pt x="269" y="3"/>
                    <a:pt x="272" y="0"/>
                    <a:pt x="272" y="1"/>
                  </a:cubicBezTo>
                  <a:cubicBezTo>
                    <a:pt x="273" y="3"/>
                    <a:pt x="275" y="6"/>
                    <a:pt x="275" y="6"/>
                  </a:cubicBezTo>
                  <a:cubicBezTo>
                    <a:pt x="275" y="6"/>
                    <a:pt x="286" y="6"/>
                    <a:pt x="286" y="6"/>
                  </a:cubicBezTo>
                  <a:cubicBezTo>
                    <a:pt x="286" y="7"/>
                    <a:pt x="289" y="13"/>
                    <a:pt x="289" y="13"/>
                  </a:cubicBezTo>
                  <a:cubicBezTo>
                    <a:pt x="292" y="16"/>
                    <a:pt x="292" y="16"/>
                    <a:pt x="292" y="16"/>
                  </a:cubicBezTo>
                  <a:cubicBezTo>
                    <a:pt x="292" y="16"/>
                    <a:pt x="293" y="21"/>
                    <a:pt x="293" y="24"/>
                  </a:cubicBezTo>
                  <a:cubicBezTo>
                    <a:pt x="294" y="26"/>
                    <a:pt x="301" y="38"/>
                    <a:pt x="301" y="38"/>
                  </a:cubicBezTo>
                  <a:cubicBezTo>
                    <a:pt x="306" y="49"/>
                    <a:pt x="306" y="49"/>
                    <a:pt x="306" y="49"/>
                  </a:cubicBezTo>
                  <a:cubicBezTo>
                    <a:pt x="314" y="60"/>
                    <a:pt x="314" y="60"/>
                    <a:pt x="314" y="60"/>
                  </a:cubicBezTo>
                  <a:cubicBezTo>
                    <a:pt x="315" y="68"/>
                    <a:pt x="315" y="68"/>
                    <a:pt x="315" y="68"/>
                  </a:cubicBezTo>
                  <a:cubicBezTo>
                    <a:pt x="315" y="68"/>
                    <a:pt x="318" y="71"/>
                    <a:pt x="318" y="73"/>
                  </a:cubicBezTo>
                  <a:cubicBezTo>
                    <a:pt x="318" y="74"/>
                    <a:pt x="318" y="77"/>
                    <a:pt x="318" y="78"/>
                  </a:cubicBezTo>
                  <a:cubicBezTo>
                    <a:pt x="319" y="78"/>
                    <a:pt x="320" y="83"/>
                    <a:pt x="319" y="83"/>
                  </a:cubicBezTo>
                  <a:cubicBezTo>
                    <a:pt x="318" y="84"/>
                    <a:pt x="314" y="90"/>
                    <a:pt x="314" y="90"/>
                  </a:cubicBezTo>
                  <a:cubicBezTo>
                    <a:pt x="310" y="92"/>
                    <a:pt x="310" y="92"/>
                    <a:pt x="310" y="92"/>
                  </a:cubicBezTo>
                  <a:cubicBezTo>
                    <a:pt x="305" y="99"/>
                    <a:pt x="305" y="99"/>
                    <a:pt x="305" y="99"/>
                  </a:cubicBezTo>
                  <a:cubicBezTo>
                    <a:pt x="302" y="108"/>
                    <a:pt x="302" y="108"/>
                    <a:pt x="302" y="108"/>
                  </a:cubicBezTo>
                  <a:cubicBezTo>
                    <a:pt x="301" y="111"/>
                    <a:pt x="301" y="111"/>
                    <a:pt x="301" y="111"/>
                  </a:cubicBezTo>
                  <a:cubicBezTo>
                    <a:pt x="301" y="111"/>
                    <a:pt x="302" y="114"/>
                    <a:pt x="303" y="114"/>
                  </a:cubicBezTo>
                  <a:cubicBezTo>
                    <a:pt x="305" y="114"/>
                    <a:pt x="312" y="115"/>
                    <a:pt x="312" y="115"/>
                  </a:cubicBezTo>
                  <a:cubicBezTo>
                    <a:pt x="318" y="119"/>
                    <a:pt x="318" y="119"/>
                    <a:pt x="318" y="119"/>
                  </a:cubicBezTo>
                  <a:cubicBezTo>
                    <a:pt x="318" y="123"/>
                    <a:pt x="318" y="123"/>
                    <a:pt x="318" y="123"/>
                  </a:cubicBezTo>
                  <a:cubicBezTo>
                    <a:pt x="318" y="123"/>
                    <a:pt x="319" y="131"/>
                    <a:pt x="319" y="132"/>
                  </a:cubicBezTo>
                  <a:cubicBezTo>
                    <a:pt x="319" y="132"/>
                    <a:pt x="318" y="139"/>
                    <a:pt x="318" y="139"/>
                  </a:cubicBezTo>
                  <a:cubicBezTo>
                    <a:pt x="318" y="139"/>
                    <a:pt x="320" y="143"/>
                    <a:pt x="320" y="144"/>
                  </a:cubicBezTo>
                  <a:cubicBezTo>
                    <a:pt x="321" y="145"/>
                    <a:pt x="323" y="147"/>
                    <a:pt x="323" y="148"/>
                  </a:cubicBezTo>
                  <a:cubicBezTo>
                    <a:pt x="324" y="148"/>
                    <a:pt x="324" y="149"/>
                    <a:pt x="324" y="149"/>
                  </a:cubicBezTo>
                  <a:cubicBezTo>
                    <a:pt x="326" y="154"/>
                    <a:pt x="326" y="154"/>
                    <a:pt x="326" y="154"/>
                  </a:cubicBezTo>
                  <a:cubicBezTo>
                    <a:pt x="326" y="158"/>
                    <a:pt x="326" y="158"/>
                    <a:pt x="326" y="158"/>
                  </a:cubicBezTo>
                  <a:cubicBezTo>
                    <a:pt x="326" y="158"/>
                    <a:pt x="326" y="161"/>
                    <a:pt x="328" y="161"/>
                  </a:cubicBezTo>
                  <a:cubicBezTo>
                    <a:pt x="330" y="161"/>
                    <a:pt x="331" y="162"/>
                    <a:pt x="331" y="164"/>
                  </a:cubicBezTo>
                  <a:cubicBezTo>
                    <a:pt x="331" y="166"/>
                    <a:pt x="336" y="168"/>
                    <a:pt x="336" y="168"/>
                  </a:cubicBezTo>
                  <a:cubicBezTo>
                    <a:pt x="336" y="168"/>
                    <a:pt x="336" y="172"/>
                    <a:pt x="337" y="173"/>
                  </a:cubicBezTo>
                  <a:cubicBezTo>
                    <a:pt x="339" y="174"/>
                    <a:pt x="341" y="175"/>
                    <a:pt x="344" y="175"/>
                  </a:cubicBezTo>
                  <a:cubicBezTo>
                    <a:pt x="347" y="176"/>
                    <a:pt x="346" y="180"/>
                    <a:pt x="348" y="181"/>
                  </a:cubicBezTo>
                  <a:cubicBezTo>
                    <a:pt x="350" y="182"/>
                    <a:pt x="352" y="184"/>
                    <a:pt x="350" y="184"/>
                  </a:cubicBezTo>
                  <a:cubicBezTo>
                    <a:pt x="349" y="185"/>
                    <a:pt x="346" y="185"/>
                    <a:pt x="346" y="185"/>
                  </a:cubicBezTo>
                  <a:cubicBezTo>
                    <a:pt x="346" y="185"/>
                    <a:pt x="345" y="186"/>
                    <a:pt x="345" y="188"/>
                  </a:cubicBezTo>
                  <a:cubicBezTo>
                    <a:pt x="346" y="189"/>
                    <a:pt x="346" y="189"/>
                    <a:pt x="346" y="189"/>
                  </a:cubicBezTo>
                  <a:cubicBezTo>
                    <a:pt x="350" y="194"/>
                    <a:pt x="350" y="194"/>
                    <a:pt x="350" y="194"/>
                  </a:cubicBezTo>
                  <a:cubicBezTo>
                    <a:pt x="350" y="200"/>
                    <a:pt x="350" y="200"/>
                    <a:pt x="350" y="200"/>
                  </a:cubicBezTo>
                  <a:cubicBezTo>
                    <a:pt x="350" y="200"/>
                    <a:pt x="350" y="202"/>
                    <a:pt x="350" y="204"/>
                  </a:cubicBezTo>
                  <a:cubicBezTo>
                    <a:pt x="350" y="205"/>
                    <a:pt x="349" y="207"/>
                    <a:pt x="347" y="207"/>
                  </a:cubicBezTo>
                  <a:cubicBezTo>
                    <a:pt x="345" y="207"/>
                    <a:pt x="345" y="210"/>
                    <a:pt x="344" y="210"/>
                  </a:cubicBezTo>
                  <a:cubicBezTo>
                    <a:pt x="343" y="211"/>
                    <a:pt x="341" y="208"/>
                    <a:pt x="340" y="211"/>
                  </a:cubicBezTo>
                  <a:cubicBezTo>
                    <a:pt x="339" y="215"/>
                    <a:pt x="337" y="218"/>
                    <a:pt x="337" y="219"/>
                  </a:cubicBezTo>
                  <a:cubicBezTo>
                    <a:pt x="336" y="220"/>
                    <a:pt x="333" y="221"/>
                    <a:pt x="333" y="223"/>
                  </a:cubicBezTo>
                  <a:cubicBezTo>
                    <a:pt x="332" y="225"/>
                    <a:pt x="332" y="223"/>
                    <a:pt x="330" y="228"/>
                  </a:cubicBezTo>
                  <a:cubicBezTo>
                    <a:pt x="328" y="233"/>
                    <a:pt x="327" y="235"/>
                    <a:pt x="327" y="235"/>
                  </a:cubicBezTo>
                  <a:cubicBezTo>
                    <a:pt x="318" y="247"/>
                    <a:pt x="318" y="247"/>
                    <a:pt x="318" y="247"/>
                  </a:cubicBezTo>
                  <a:cubicBezTo>
                    <a:pt x="318" y="247"/>
                    <a:pt x="313" y="255"/>
                    <a:pt x="313" y="256"/>
                  </a:cubicBezTo>
                  <a:cubicBezTo>
                    <a:pt x="313" y="257"/>
                    <a:pt x="313" y="261"/>
                    <a:pt x="313" y="261"/>
                  </a:cubicBezTo>
                  <a:cubicBezTo>
                    <a:pt x="317" y="265"/>
                    <a:pt x="317" y="265"/>
                    <a:pt x="317" y="265"/>
                  </a:cubicBezTo>
                  <a:cubicBezTo>
                    <a:pt x="317" y="269"/>
                    <a:pt x="317" y="269"/>
                    <a:pt x="317" y="269"/>
                  </a:cubicBezTo>
                  <a:cubicBezTo>
                    <a:pt x="317" y="269"/>
                    <a:pt x="317" y="272"/>
                    <a:pt x="318" y="273"/>
                  </a:cubicBezTo>
                  <a:cubicBezTo>
                    <a:pt x="319" y="273"/>
                    <a:pt x="319" y="273"/>
                    <a:pt x="319" y="273"/>
                  </a:cubicBezTo>
                  <a:cubicBezTo>
                    <a:pt x="318" y="276"/>
                    <a:pt x="318" y="276"/>
                    <a:pt x="318" y="276"/>
                  </a:cubicBezTo>
                  <a:cubicBezTo>
                    <a:pt x="318" y="276"/>
                    <a:pt x="319" y="279"/>
                    <a:pt x="320" y="279"/>
                  </a:cubicBezTo>
                  <a:cubicBezTo>
                    <a:pt x="320" y="279"/>
                    <a:pt x="322" y="280"/>
                    <a:pt x="322" y="280"/>
                  </a:cubicBezTo>
                  <a:cubicBezTo>
                    <a:pt x="322" y="280"/>
                    <a:pt x="324" y="282"/>
                    <a:pt x="324" y="282"/>
                  </a:cubicBezTo>
                  <a:cubicBezTo>
                    <a:pt x="325" y="283"/>
                    <a:pt x="324" y="285"/>
                    <a:pt x="324" y="285"/>
                  </a:cubicBezTo>
                  <a:cubicBezTo>
                    <a:pt x="324" y="285"/>
                    <a:pt x="324" y="286"/>
                    <a:pt x="323" y="286"/>
                  </a:cubicBezTo>
                  <a:cubicBezTo>
                    <a:pt x="322" y="286"/>
                    <a:pt x="322" y="286"/>
                    <a:pt x="320" y="286"/>
                  </a:cubicBezTo>
                  <a:cubicBezTo>
                    <a:pt x="319" y="285"/>
                    <a:pt x="316" y="285"/>
                    <a:pt x="315" y="285"/>
                  </a:cubicBezTo>
                  <a:cubicBezTo>
                    <a:pt x="314" y="285"/>
                    <a:pt x="314" y="285"/>
                    <a:pt x="314" y="285"/>
                  </a:cubicBezTo>
                  <a:cubicBezTo>
                    <a:pt x="313" y="285"/>
                    <a:pt x="313" y="285"/>
                    <a:pt x="312" y="286"/>
                  </a:cubicBezTo>
                  <a:cubicBezTo>
                    <a:pt x="312" y="285"/>
                    <a:pt x="312" y="285"/>
                    <a:pt x="312" y="285"/>
                  </a:cubicBezTo>
                  <a:cubicBezTo>
                    <a:pt x="312" y="284"/>
                    <a:pt x="312" y="283"/>
                    <a:pt x="312" y="283"/>
                  </a:cubicBezTo>
                  <a:cubicBezTo>
                    <a:pt x="312" y="283"/>
                    <a:pt x="309" y="283"/>
                    <a:pt x="309" y="283"/>
                  </a:cubicBezTo>
                  <a:cubicBezTo>
                    <a:pt x="308" y="283"/>
                    <a:pt x="307" y="283"/>
                    <a:pt x="307" y="283"/>
                  </a:cubicBezTo>
                  <a:cubicBezTo>
                    <a:pt x="307" y="283"/>
                    <a:pt x="305" y="282"/>
                    <a:pt x="305" y="282"/>
                  </a:cubicBezTo>
                  <a:cubicBezTo>
                    <a:pt x="305" y="282"/>
                    <a:pt x="304" y="282"/>
                    <a:pt x="304" y="282"/>
                  </a:cubicBezTo>
                  <a:cubicBezTo>
                    <a:pt x="304" y="281"/>
                    <a:pt x="303" y="282"/>
                    <a:pt x="303" y="282"/>
                  </a:cubicBezTo>
                  <a:cubicBezTo>
                    <a:pt x="302" y="282"/>
                    <a:pt x="302" y="282"/>
                    <a:pt x="302" y="282"/>
                  </a:cubicBezTo>
                  <a:cubicBezTo>
                    <a:pt x="300" y="282"/>
                    <a:pt x="300" y="282"/>
                    <a:pt x="300" y="282"/>
                  </a:cubicBezTo>
                  <a:cubicBezTo>
                    <a:pt x="300" y="282"/>
                    <a:pt x="300" y="281"/>
                    <a:pt x="300" y="281"/>
                  </a:cubicBezTo>
                  <a:cubicBezTo>
                    <a:pt x="300" y="280"/>
                    <a:pt x="299" y="281"/>
                    <a:pt x="299" y="281"/>
                  </a:cubicBezTo>
                  <a:cubicBezTo>
                    <a:pt x="299" y="281"/>
                    <a:pt x="297" y="281"/>
                    <a:pt x="297" y="281"/>
                  </a:cubicBezTo>
                  <a:cubicBezTo>
                    <a:pt x="297" y="280"/>
                    <a:pt x="296" y="280"/>
                    <a:pt x="296" y="280"/>
                  </a:cubicBezTo>
                  <a:cubicBezTo>
                    <a:pt x="296" y="280"/>
                    <a:pt x="293" y="280"/>
                    <a:pt x="292" y="280"/>
                  </a:cubicBezTo>
                  <a:cubicBezTo>
                    <a:pt x="292" y="279"/>
                    <a:pt x="292" y="279"/>
                    <a:pt x="292" y="279"/>
                  </a:cubicBezTo>
                  <a:cubicBezTo>
                    <a:pt x="292" y="279"/>
                    <a:pt x="292" y="278"/>
                    <a:pt x="292" y="277"/>
                  </a:cubicBezTo>
                  <a:cubicBezTo>
                    <a:pt x="292" y="277"/>
                    <a:pt x="291" y="277"/>
                    <a:pt x="291" y="276"/>
                  </a:cubicBezTo>
                  <a:cubicBezTo>
                    <a:pt x="291" y="276"/>
                    <a:pt x="290" y="275"/>
                    <a:pt x="290" y="275"/>
                  </a:cubicBezTo>
                  <a:cubicBezTo>
                    <a:pt x="290" y="274"/>
                    <a:pt x="289" y="274"/>
                    <a:pt x="289" y="273"/>
                  </a:cubicBezTo>
                  <a:cubicBezTo>
                    <a:pt x="289" y="273"/>
                    <a:pt x="288" y="274"/>
                    <a:pt x="288" y="274"/>
                  </a:cubicBezTo>
                  <a:cubicBezTo>
                    <a:pt x="287" y="274"/>
                    <a:pt x="286" y="273"/>
                    <a:pt x="286" y="273"/>
                  </a:cubicBezTo>
                  <a:cubicBezTo>
                    <a:pt x="285" y="272"/>
                    <a:pt x="285" y="272"/>
                    <a:pt x="285" y="272"/>
                  </a:cubicBezTo>
                  <a:cubicBezTo>
                    <a:pt x="285" y="272"/>
                    <a:pt x="284" y="272"/>
                    <a:pt x="283" y="272"/>
                  </a:cubicBezTo>
                  <a:cubicBezTo>
                    <a:pt x="283" y="272"/>
                    <a:pt x="283" y="274"/>
                    <a:pt x="283" y="274"/>
                  </a:cubicBezTo>
                  <a:cubicBezTo>
                    <a:pt x="283" y="274"/>
                    <a:pt x="282" y="274"/>
                    <a:pt x="281" y="273"/>
                  </a:cubicBezTo>
                  <a:cubicBezTo>
                    <a:pt x="281" y="273"/>
                    <a:pt x="280" y="272"/>
                    <a:pt x="279" y="272"/>
                  </a:cubicBezTo>
                  <a:cubicBezTo>
                    <a:pt x="279" y="272"/>
                    <a:pt x="278" y="272"/>
                    <a:pt x="277" y="271"/>
                  </a:cubicBezTo>
                  <a:cubicBezTo>
                    <a:pt x="277" y="271"/>
                    <a:pt x="276" y="271"/>
                    <a:pt x="276" y="271"/>
                  </a:cubicBezTo>
                  <a:cubicBezTo>
                    <a:pt x="276" y="271"/>
                    <a:pt x="272" y="272"/>
                    <a:pt x="272" y="272"/>
                  </a:cubicBezTo>
                  <a:cubicBezTo>
                    <a:pt x="272" y="272"/>
                    <a:pt x="272" y="273"/>
                    <a:pt x="271" y="273"/>
                  </a:cubicBezTo>
                  <a:cubicBezTo>
                    <a:pt x="271" y="274"/>
                    <a:pt x="270" y="273"/>
                    <a:pt x="270" y="273"/>
                  </a:cubicBezTo>
                  <a:cubicBezTo>
                    <a:pt x="270" y="273"/>
                    <a:pt x="269" y="273"/>
                    <a:pt x="268" y="273"/>
                  </a:cubicBezTo>
                  <a:cubicBezTo>
                    <a:pt x="268" y="273"/>
                    <a:pt x="267" y="273"/>
                    <a:pt x="267" y="273"/>
                  </a:cubicBezTo>
                  <a:cubicBezTo>
                    <a:pt x="267" y="273"/>
                    <a:pt x="266" y="272"/>
                    <a:pt x="265" y="272"/>
                  </a:cubicBezTo>
                  <a:cubicBezTo>
                    <a:pt x="265" y="272"/>
                    <a:pt x="264" y="272"/>
                    <a:pt x="264" y="272"/>
                  </a:cubicBezTo>
                  <a:cubicBezTo>
                    <a:pt x="264" y="272"/>
                    <a:pt x="263" y="273"/>
                    <a:pt x="263" y="273"/>
                  </a:cubicBezTo>
                  <a:cubicBezTo>
                    <a:pt x="262" y="274"/>
                    <a:pt x="262" y="274"/>
                    <a:pt x="262" y="274"/>
                  </a:cubicBezTo>
                  <a:cubicBezTo>
                    <a:pt x="262" y="275"/>
                    <a:pt x="262" y="275"/>
                    <a:pt x="262" y="275"/>
                  </a:cubicBezTo>
                  <a:cubicBezTo>
                    <a:pt x="260" y="274"/>
                    <a:pt x="260" y="274"/>
                    <a:pt x="260" y="274"/>
                  </a:cubicBezTo>
                  <a:cubicBezTo>
                    <a:pt x="260" y="274"/>
                    <a:pt x="259" y="274"/>
                    <a:pt x="258" y="274"/>
                  </a:cubicBezTo>
                  <a:cubicBezTo>
                    <a:pt x="256" y="275"/>
                    <a:pt x="257" y="276"/>
                    <a:pt x="257" y="276"/>
                  </a:cubicBezTo>
                  <a:cubicBezTo>
                    <a:pt x="258" y="276"/>
                    <a:pt x="259" y="278"/>
                    <a:pt x="259" y="278"/>
                  </a:cubicBezTo>
                  <a:cubicBezTo>
                    <a:pt x="259" y="278"/>
                    <a:pt x="256" y="279"/>
                    <a:pt x="256" y="279"/>
                  </a:cubicBezTo>
                  <a:cubicBezTo>
                    <a:pt x="255" y="280"/>
                    <a:pt x="255" y="280"/>
                    <a:pt x="255" y="281"/>
                  </a:cubicBezTo>
                  <a:cubicBezTo>
                    <a:pt x="255" y="281"/>
                    <a:pt x="254" y="282"/>
                    <a:pt x="254" y="283"/>
                  </a:cubicBezTo>
                  <a:cubicBezTo>
                    <a:pt x="254" y="283"/>
                    <a:pt x="253" y="282"/>
                    <a:pt x="252" y="282"/>
                  </a:cubicBezTo>
                  <a:cubicBezTo>
                    <a:pt x="251" y="282"/>
                    <a:pt x="251" y="281"/>
                    <a:pt x="251" y="281"/>
                  </a:cubicBezTo>
                  <a:cubicBezTo>
                    <a:pt x="250" y="282"/>
                    <a:pt x="250" y="282"/>
                    <a:pt x="250" y="282"/>
                  </a:cubicBezTo>
                  <a:cubicBezTo>
                    <a:pt x="249" y="282"/>
                    <a:pt x="249" y="282"/>
                    <a:pt x="249" y="282"/>
                  </a:cubicBezTo>
                  <a:cubicBezTo>
                    <a:pt x="249" y="282"/>
                    <a:pt x="248" y="281"/>
                    <a:pt x="248" y="280"/>
                  </a:cubicBezTo>
                  <a:cubicBezTo>
                    <a:pt x="248" y="280"/>
                    <a:pt x="248" y="280"/>
                    <a:pt x="248" y="280"/>
                  </a:cubicBezTo>
                  <a:cubicBezTo>
                    <a:pt x="247" y="280"/>
                    <a:pt x="246" y="280"/>
                    <a:pt x="246" y="279"/>
                  </a:cubicBezTo>
                  <a:cubicBezTo>
                    <a:pt x="245" y="277"/>
                    <a:pt x="245" y="277"/>
                    <a:pt x="245" y="277"/>
                  </a:cubicBezTo>
                  <a:cubicBezTo>
                    <a:pt x="245" y="277"/>
                    <a:pt x="243" y="278"/>
                    <a:pt x="243" y="279"/>
                  </a:cubicBezTo>
                  <a:cubicBezTo>
                    <a:pt x="242" y="279"/>
                    <a:pt x="243" y="279"/>
                    <a:pt x="242" y="278"/>
                  </a:cubicBezTo>
                  <a:cubicBezTo>
                    <a:pt x="241" y="278"/>
                    <a:pt x="241" y="279"/>
                    <a:pt x="241" y="279"/>
                  </a:cubicBezTo>
                  <a:cubicBezTo>
                    <a:pt x="241" y="279"/>
                    <a:pt x="241" y="279"/>
                    <a:pt x="241" y="279"/>
                  </a:cubicBezTo>
                  <a:cubicBezTo>
                    <a:pt x="241" y="280"/>
                    <a:pt x="240" y="280"/>
                    <a:pt x="240" y="280"/>
                  </a:cubicBezTo>
                  <a:cubicBezTo>
                    <a:pt x="240" y="281"/>
                    <a:pt x="239" y="280"/>
                    <a:pt x="239" y="280"/>
                  </a:cubicBezTo>
                  <a:cubicBezTo>
                    <a:pt x="238" y="280"/>
                    <a:pt x="237" y="280"/>
                    <a:pt x="237" y="280"/>
                  </a:cubicBezTo>
                  <a:cubicBezTo>
                    <a:pt x="237" y="280"/>
                    <a:pt x="237" y="279"/>
                    <a:pt x="237" y="279"/>
                  </a:cubicBezTo>
                  <a:cubicBezTo>
                    <a:pt x="235" y="280"/>
                    <a:pt x="235" y="280"/>
                    <a:pt x="235" y="280"/>
                  </a:cubicBezTo>
                  <a:cubicBezTo>
                    <a:pt x="235" y="280"/>
                    <a:pt x="235" y="281"/>
                    <a:pt x="235" y="281"/>
                  </a:cubicBezTo>
                  <a:cubicBezTo>
                    <a:pt x="235" y="281"/>
                    <a:pt x="234" y="281"/>
                    <a:pt x="233" y="282"/>
                  </a:cubicBezTo>
                  <a:cubicBezTo>
                    <a:pt x="231" y="282"/>
                    <a:pt x="232" y="281"/>
                    <a:pt x="231" y="282"/>
                  </a:cubicBezTo>
                  <a:cubicBezTo>
                    <a:pt x="231" y="282"/>
                    <a:pt x="231" y="282"/>
                    <a:pt x="231" y="283"/>
                  </a:cubicBezTo>
                  <a:cubicBezTo>
                    <a:pt x="231" y="283"/>
                    <a:pt x="232" y="283"/>
                    <a:pt x="231" y="284"/>
                  </a:cubicBezTo>
                  <a:cubicBezTo>
                    <a:pt x="230" y="285"/>
                    <a:pt x="230" y="284"/>
                    <a:pt x="230" y="284"/>
                  </a:cubicBezTo>
                  <a:cubicBezTo>
                    <a:pt x="229" y="284"/>
                    <a:pt x="228" y="285"/>
                    <a:pt x="228" y="285"/>
                  </a:cubicBezTo>
                  <a:cubicBezTo>
                    <a:pt x="228" y="285"/>
                    <a:pt x="228" y="286"/>
                    <a:pt x="228" y="286"/>
                  </a:cubicBezTo>
                  <a:cubicBezTo>
                    <a:pt x="228" y="286"/>
                    <a:pt x="227" y="286"/>
                    <a:pt x="226" y="286"/>
                  </a:cubicBezTo>
                  <a:cubicBezTo>
                    <a:pt x="225" y="286"/>
                    <a:pt x="226" y="287"/>
                    <a:pt x="226" y="287"/>
                  </a:cubicBezTo>
                  <a:cubicBezTo>
                    <a:pt x="226" y="287"/>
                    <a:pt x="226" y="288"/>
                    <a:pt x="225" y="289"/>
                  </a:cubicBezTo>
                  <a:cubicBezTo>
                    <a:pt x="225" y="289"/>
                    <a:pt x="225" y="290"/>
                    <a:pt x="225" y="291"/>
                  </a:cubicBezTo>
                  <a:cubicBezTo>
                    <a:pt x="225" y="291"/>
                    <a:pt x="225" y="291"/>
                    <a:pt x="225" y="293"/>
                  </a:cubicBezTo>
                  <a:cubicBezTo>
                    <a:pt x="225" y="294"/>
                    <a:pt x="225" y="294"/>
                    <a:pt x="225" y="294"/>
                  </a:cubicBezTo>
                  <a:cubicBezTo>
                    <a:pt x="225" y="294"/>
                    <a:pt x="224" y="294"/>
                    <a:pt x="224" y="294"/>
                  </a:cubicBezTo>
                  <a:cubicBezTo>
                    <a:pt x="224" y="293"/>
                    <a:pt x="223" y="294"/>
                    <a:pt x="223" y="294"/>
                  </a:cubicBezTo>
                  <a:cubicBezTo>
                    <a:pt x="223" y="294"/>
                    <a:pt x="222" y="293"/>
                    <a:pt x="222" y="292"/>
                  </a:cubicBezTo>
                  <a:cubicBezTo>
                    <a:pt x="222" y="292"/>
                    <a:pt x="221" y="292"/>
                    <a:pt x="221" y="292"/>
                  </a:cubicBezTo>
                  <a:cubicBezTo>
                    <a:pt x="221" y="292"/>
                    <a:pt x="219" y="293"/>
                    <a:pt x="219" y="293"/>
                  </a:cubicBezTo>
                  <a:cubicBezTo>
                    <a:pt x="219" y="293"/>
                    <a:pt x="219" y="294"/>
                    <a:pt x="219" y="294"/>
                  </a:cubicBezTo>
                  <a:cubicBezTo>
                    <a:pt x="218" y="294"/>
                    <a:pt x="216" y="295"/>
                    <a:pt x="216" y="295"/>
                  </a:cubicBezTo>
                  <a:cubicBezTo>
                    <a:pt x="216" y="295"/>
                    <a:pt x="215" y="295"/>
                    <a:pt x="215" y="295"/>
                  </a:cubicBezTo>
                  <a:cubicBezTo>
                    <a:pt x="214" y="294"/>
                    <a:pt x="214" y="294"/>
                    <a:pt x="214" y="294"/>
                  </a:cubicBezTo>
                  <a:cubicBezTo>
                    <a:pt x="214" y="293"/>
                    <a:pt x="214" y="293"/>
                    <a:pt x="214" y="293"/>
                  </a:cubicBezTo>
                  <a:cubicBezTo>
                    <a:pt x="216" y="291"/>
                    <a:pt x="216" y="291"/>
                    <a:pt x="216" y="291"/>
                  </a:cubicBezTo>
                  <a:cubicBezTo>
                    <a:pt x="215" y="288"/>
                    <a:pt x="215" y="288"/>
                    <a:pt x="215" y="288"/>
                  </a:cubicBezTo>
                  <a:cubicBezTo>
                    <a:pt x="213" y="286"/>
                    <a:pt x="213" y="286"/>
                    <a:pt x="213" y="286"/>
                  </a:cubicBezTo>
                  <a:cubicBezTo>
                    <a:pt x="213" y="285"/>
                    <a:pt x="213" y="285"/>
                    <a:pt x="213" y="285"/>
                  </a:cubicBezTo>
                  <a:cubicBezTo>
                    <a:pt x="210" y="285"/>
                    <a:pt x="210" y="285"/>
                    <a:pt x="210" y="285"/>
                  </a:cubicBezTo>
                  <a:cubicBezTo>
                    <a:pt x="208" y="284"/>
                    <a:pt x="208" y="284"/>
                    <a:pt x="208" y="284"/>
                  </a:cubicBezTo>
                  <a:cubicBezTo>
                    <a:pt x="207" y="283"/>
                    <a:pt x="207" y="283"/>
                    <a:pt x="207" y="283"/>
                  </a:cubicBezTo>
                  <a:cubicBezTo>
                    <a:pt x="204" y="281"/>
                    <a:pt x="204" y="281"/>
                    <a:pt x="204" y="281"/>
                  </a:cubicBezTo>
                  <a:cubicBezTo>
                    <a:pt x="202" y="275"/>
                    <a:pt x="202" y="275"/>
                    <a:pt x="202" y="275"/>
                  </a:cubicBezTo>
                  <a:cubicBezTo>
                    <a:pt x="199" y="275"/>
                    <a:pt x="199" y="275"/>
                    <a:pt x="199" y="275"/>
                  </a:cubicBezTo>
                  <a:cubicBezTo>
                    <a:pt x="199" y="275"/>
                    <a:pt x="197" y="277"/>
                    <a:pt x="197" y="278"/>
                  </a:cubicBezTo>
                  <a:cubicBezTo>
                    <a:pt x="197" y="279"/>
                    <a:pt x="195" y="279"/>
                    <a:pt x="195" y="279"/>
                  </a:cubicBezTo>
                  <a:cubicBezTo>
                    <a:pt x="193" y="282"/>
                    <a:pt x="193" y="282"/>
                    <a:pt x="193" y="282"/>
                  </a:cubicBezTo>
                  <a:cubicBezTo>
                    <a:pt x="193" y="282"/>
                    <a:pt x="193" y="286"/>
                    <a:pt x="193" y="287"/>
                  </a:cubicBezTo>
                  <a:cubicBezTo>
                    <a:pt x="193" y="288"/>
                    <a:pt x="191" y="286"/>
                    <a:pt x="191" y="286"/>
                  </a:cubicBezTo>
                  <a:cubicBezTo>
                    <a:pt x="191" y="286"/>
                    <a:pt x="189" y="287"/>
                    <a:pt x="188" y="288"/>
                  </a:cubicBezTo>
                  <a:cubicBezTo>
                    <a:pt x="187" y="289"/>
                    <a:pt x="185" y="289"/>
                    <a:pt x="185" y="289"/>
                  </a:cubicBezTo>
                  <a:cubicBezTo>
                    <a:pt x="185" y="289"/>
                    <a:pt x="184" y="287"/>
                    <a:pt x="183" y="286"/>
                  </a:cubicBezTo>
                  <a:cubicBezTo>
                    <a:pt x="183" y="286"/>
                    <a:pt x="183" y="285"/>
                    <a:pt x="183" y="283"/>
                  </a:cubicBezTo>
                  <a:cubicBezTo>
                    <a:pt x="183" y="282"/>
                    <a:pt x="181" y="284"/>
                    <a:pt x="181" y="284"/>
                  </a:cubicBezTo>
                  <a:cubicBezTo>
                    <a:pt x="181" y="284"/>
                    <a:pt x="181" y="284"/>
                    <a:pt x="181" y="284"/>
                  </a:cubicBezTo>
                  <a:cubicBezTo>
                    <a:pt x="181" y="283"/>
                    <a:pt x="181" y="283"/>
                    <a:pt x="181" y="283"/>
                  </a:cubicBezTo>
                  <a:cubicBezTo>
                    <a:pt x="180" y="281"/>
                    <a:pt x="179" y="280"/>
                    <a:pt x="179" y="280"/>
                  </a:cubicBezTo>
                  <a:cubicBezTo>
                    <a:pt x="179" y="280"/>
                    <a:pt x="178" y="278"/>
                    <a:pt x="178" y="276"/>
                  </a:cubicBezTo>
                  <a:cubicBezTo>
                    <a:pt x="178" y="275"/>
                    <a:pt x="174" y="273"/>
                    <a:pt x="174" y="273"/>
                  </a:cubicBezTo>
                  <a:cubicBezTo>
                    <a:pt x="174" y="273"/>
                    <a:pt x="175" y="275"/>
                    <a:pt x="173" y="273"/>
                  </a:cubicBezTo>
                  <a:cubicBezTo>
                    <a:pt x="171" y="270"/>
                    <a:pt x="169" y="270"/>
                    <a:pt x="169" y="270"/>
                  </a:cubicBezTo>
                  <a:cubicBezTo>
                    <a:pt x="168" y="262"/>
                    <a:pt x="168" y="262"/>
                    <a:pt x="168" y="262"/>
                  </a:cubicBezTo>
                  <a:cubicBezTo>
                    <a:pt x="160" y="264"/>
                    <a:pt x="160" y="264"/>
                    <a:pt x="160" y="264"/>
                  </a:cubicBezTo>
                  <a:cubicBezTo>
                    <a:pt x="160" y="264"/>
                    <a:pt x="155" y="262"/>
                    <a:pt x="154" y="261"/>
                  </a:cubicBezTo>
                  <a:cubicBezTo>
                    <a:pt x="153" y="260"/>
                    <a:pt x="150" y="259"/>
                    <a:pt x="150" y="259"/>
                  </a:cubicBezTo>
                  <a:cubicBezTo>
                    <a:pt x="147" y="262"/>
                    <a:pt x="147" y="262"/>
                    <a:pt x="147" y="262"/>
                  </a:cubicBezTo>
                  <a:cubicBezTo>
                    <a:pt x="144" y="262"/>
                    <a:pt x="144" y="262"/>
                    <a:pt x="144" y="262"/>
                  </a:cubicBezTo>
                  <a:cubicBezTo>
                    <a:pt x="144" y="262"/>
                    <a:pt x="140" y="261"/>
                    <a:pt x="139" y="260"/>
                  </a:cubicBezTo>
                  <a:cubicBezTo>
                    <a:pt x="137" y="258"/>
                    <a:pt x="138" y="257"/>
                    <a:pt x="137" y="257"/>
                  </a:cubicBezTo>
                  <a:cubicBezTo>
                    <a:pt x="135" y="257"/>
                    <a:pt x="134" y="255"/>
                    <a:pt x="134" y="255"/>
                  </a:cubicBezTo>
                  <a:cubicBezTo>
                    <a:pt x="134" y="255"/>
                    <a:pt x="136" y="252"/>
                    <a:pt x="137" y="251"/>
                  </a:cubicBezTo>
                  <a:cubicBezTo>
                    <a:pt x="137" y="250"/>
                    <a:pt x="139" y="251"/>
                    <a:pt x="138" y="248"/>
                  </a:cubicBezTo>
                  <a:cubicBezTo>
                    <a:pt x="136" y="246"/>
                    <a:pt x="135" y="245"/>
                    <a:pt x="135" y="245"/>
                  </a:cubicBezTo>
                  <a:cubicBezTo>
                    <a:pt x="135" y="245"/>
                    <a:pt x="135" y="247"/>
                    <a:pt x="133" y="248"/>
                  </a:cubicBezTo>
                  <a:cubicBezTo>
                    <a:pt x="131" y="248"/>
                    <a:pt x="128" y="249"/>
                    <a:pt x="128" y="249"/>
                  </a:cubicBezTo>
                  <a:cubicBezTo>
                    <a:pt x="117" y="244"/>
                    <a:pt x="117" y="244"/>
                    <a:pt x="117" y="244"/>
                  </a:cubicBezTo>
                  <a:cubicBezTo>
                    <a:pt x="117" y="244"/>
                    <a:pt x="114" y="243"/>
                    <a:pt x="113" y="243"/>
                  </a:cubicBezTo>
                  <a:cubicBezTo>
                    <a:pt x="112" y="244"/>
                    <a:pt x="108" y="243"/>
                    <a:pt x="108" y="243"/>
                  </a:cubicBezTo>
                  <a:cubicBezTo>
                    <a:pt x="110" y="247"/>
                    <a:pt x="110" y="247"/>
                    <a:pt x="110" y="247"/>
                  </a:cubicBezTo>
                  <a:cubicBezTo>
                    <a:pt x="112" y="253"/>
                    <a:pt x="112" y="253"/>
                    <a:pt x="112" y="253"/>
                  </a:cubicBezTo>
                  <a:cubicBezTo>
                    <a:pt x="106" y="255"/>
                    <a:pt x="106" y="255"/>
                    <a:pt x="106" y="255"/>
                  </a:cubicBezTo>
                  <a:cubicBezTo>
                    <a:pt x="105" y="260"/>
                    <a:pt x="105" y="260"/>
                    <a:pt x="105" y="260"/>
                  </a:cubicBezTo>
                  <a:cubicBezTo>
                    <a:pt x="105" y="260"/>
                    <a:pt x="99" y="264"/>
                    <a:pt x="99" y="262"/>
                  </a:cubicBezTo>
                  <a:cubicBezTo>
                    <a:pt x="98" y="261"/>
                    <a:pt x="97" y="257"/>
                    <a:pt x="97" y="257"/>
                  </a:cubicBezTo>
                  <a:cubicBezTo>
                    <a:pt x="97" y="257"/>
                    <a:pt x="96" y="255"/>
                    <a:pt x="95" y="254"/>
                  </a:cubicBezTo>
                  <a:cubicBezTo>
                    <a:pt x="93" y="253"/>
                    <a:pt x="92" y="252"/>
                    <a:pt x="92" y="252"/>
                  </a:cubicBezTo>
                  <a:cubicBezTo>
                    <a:pt x="89" y="251"/>
                    <a:pt x="89" y="251"/>
                    <a:pt x="89" y="251"/>
                  </a:cubicBezTo>
                  <a:cubicBezTo>
                    <a:pt x="89" y="251"/>
                    <a:pt x="88" y="247"/>
                    <a:pt x="87" y="247"/>
                  </a:cubicBezTo>
                  <a:cubicBezTo>
                    <a:pt x="86" y="247"/>
                    <a:pt x="85" y="247"/>
                    <a:pt x="85" y="247"/>
                  </a:cubicBezTo>
                  <a:cubicBezTo>
                    <a:pt x="85" y="244"/>
                    <a:pt x="85" y="244"/>
                    <a:pt x="85" y="244"/>
                  </a:cubicBezTo>
                  <a:cubicBezTo>
                    <a:pt x="87" y="241"/>
                    <a:pt x="87" y="241"/>
                    <a:pt x="87" y="241"/>
                  </a:cubicBezTo>
                  <a:cubicBezTo>
                    <a:pt x="87" y="241"/>
                    <a:pt x="88" y="242"/>
                    <a:pt x="88" y="238"/>
                  </a:cubicBezTo>
                  <a:cubicBezTo>
                    <a:pt x="89" y="233"/>
                    <a:pt x="86" y="233"/>
                    <a:pt x="86" y="233"/>
                  </a:cubicBezTo>
                  <a:cubicBezTo>
                    <a:pt x="83" y="234"/>
                    <a:pt x="83" y="234"/>
                    <a:pt x="83" y="234"/>
                  </a:cubicBezTo>
                  <a:cubicBezTo>
                    <a:pt x="79" y="236"/>
                    <a:pt x="79" y="236"/>
                    <a:pt x="79" y="236"/>
                  </a:cubicBezTo>
                  <a:cubicBezTo>
                    <a:pt x="77" y="236"/>
                    <a:pt x="77" y="236"/>
                    <a:pt x="77" y="236"/>
                  </a:cubicBezTo>
                  <a:cubicBezTo>
                    <a:pt x="76" y="236"/>
                    <a:pt x="74" y="233"/>
                    <a:pt x="74" y="233"/>
                  </a:cubicBezTo>
                  <a:cubicBezTo>
                    <a:pt x="74" y="233"/>
                    <a:pt x="76" y="230"/>
                    <a:pt x="73" y="233"/>
                  </a:cubicBezTo>
                  <a:cubicBezTo>
                    <a:pt x="70" y="236"/>
                    <a:pt x="68" y="232"/>
                    <a:pt x="68" y="232"/>
                  </a:cubicBezTo>
                  <a:cubicBezTo>
                    <a:pt x="67" y="231"/>
                    <a:pt x="67" y="231"/>
                    <a:pt x="67" y="231"/>
                  </a:cubicBezTo>
                  <a:cubicBezTo>
                    <a:pt x="67" y="231"/>
                    <a:pt x="67" y="231"/>
                    <a:pt x="66" y="231"/>
                  </a:cubicBezTo>
                  <a:cubicBezTo>
                    <a:pt x="65" y="232"/>
                    <a:pt x="62" y="232"/>
                    <a:pt x="62" y="231"/>
                  </a:cubicBezTo>
                  <a:cubicBezTo>
                    <a:pt x="61" y="229"/>
                    <a:pt x="59" y="228"/>
                    <a:pt x="59" y="228"/>
                  </a:cubicBezTo>
                  <a:cubicBezTo>
                    <a:pt x="56" y="229"/>
                    <a:pt x="56" y="229"/>
                    <a:pt x="56" y="229"/>
                  </a:cubicBezTo>
                  <a:cubicBezTo>
                    <a:pt x="56" y="229"/>
                    <a:pt x="54" y="229"/>
                    <a:pt x="53" y="229"/>
                  </a:cubicBezTo>
                  <a:cubicBezTo>
                    <a:pt x="53" y="228"/>
                    <a:pt x="53" y="227"/>
                    <a:pt x="51" y="226"/>
                  </a:cubicBezTo>
                  <a:cubicBezTo>
                    <a:pt x="49" y="225"/>
                    <a:pt x="48" y="222"/>
                    <a:pt x="48" y="222"/>
                  </a:cubicBezTo>
                  <a:cubicBezTo>
                    <a:pt x="48" y="222"/>
                    <a:pt x="49" y="220"/>
                    <a:pt x="47" y="220"/>
                  </a:cubicBezTo>
                  <a:cubicBezTo>
                    <a:pt x="46" y="220"/>
                    <a:pt x="44" y="219"/>
                    <a:pt x="44" y="219"/>
                  </a:cubicBezTo>
                  <a:cubicBezTo>
                    <a:pt x="44" y="219"/>
                    <a:pt x="41" y="217"/>
                    <a:pt x="41" y="218"/>
                  </a:cubicBezTo>
                  <a:cubicBezTo>
                    <a:pt x="40" y="219"/>
                    <a:pt x="40" y="221"/>
                    <a:pt x="40" y="222"/>
                  </a:cubicBezTo>
                  <a:cubicBezTo>
                    <a:pt x="40" y="222"/>
                    <a:pt x="41" y="225"/>
                    <a:pt x="41" y="225"/>
                  </a:cubicBezTo>
                  <a:cubicBezTo>
                    <a:pt x="41" y="225"/>
                    <a:pt x="37" y="227"/>
                    <a:pt x="36" y="227"/>
                  </a:cubicBezTo>
                  <a:cubicBezTo>
                    <a:pt x="35" y="227"/>
                    <a:pt x="34" y="228"/>
                    <a:pt x="34" y="226"/>
                  </a:cubicBezTo>
                  <a:cubicBezTo>
                    <a:pt x="34" y="225"/>
                    <a:pt x="36" y="220"/>
                    <a:pt x="36" y="220"/>
                  </a:cubicBezTo>
                  <a:cubicBezTo>
                    <a:pt x="37" y="219"/>
                    <a:pt x="38" y="218"/>
                    <a:pt x="38" y="218"/>
                  </a:cubicBezTo>
                  <a:cubicBezTo>
                    <a:pt x="38" y="218"/>
                    <a:pt x="37" y="216"/>
                    <a:pt x="37" y="215"/>
                  </a:cubicBezTo>
                  <a:cubicBezTo>
                    <a:pt x="37" y="214"/>
                    <a:pt x="36" y="214"/>
                    <a:pt x="38" y="211"/>
                  </a:cubicBezTo>
                  <a:cubicBezTo>
                    <a:pt x="41" y="208"/>
                    <a:pt x="41" y="206"/>
                    <a:pt x="41" y="206"/>
                  </a:cubicBezTo>
                  <a:cubicBezTo>
                    <a:pt x="41" y="206"/>
                    <a:pt x="39" y="203"/>
                    <a:pt x="38" y="202"/>
                  </a:cubicBezTo>
                  <a:cubicBezTo>
                    <a:pt x="38" y="202"/>
                    <a:pt x="35" y="198"/>
                    <a:pt x="35" y="198"/>
                  </a:cubicBezTo>
                  <a:cubicBezTo>
                    <a:pt x="35" y="197"/>
                    <a:pt x="35" y="195"/>
                    <a:pt x="35" y="195"/>
                  </a:cubicBezTo>
                  <a:cubicBezTo>
                    <a:pt x="35" y="195"/>
                    <a:pt x="33" y="193"/>
                    <a:pt x="32" y="193"/>
                  </a:cubicBezTo>
                  <a:cubicBezTo>
                    <a:pt x="31" y="193"/>
                    <a:pt x="28" y="192"/>
                    <a:pt x="28" y="192"/>
                  </a:cubicBezTo>
                  <a:cubicBezTo>
                    <a:pt x="28" y="189"/>
                    <a:pt x="28" y="189"/>
                    <a:pt x="28" y="189"/>
                  </a:cubicBezTo>
                  <a:cubicBezTo>
                    <a:pt x="28" y="184"/>
                    <a:pt x="28" y="184"/>
                    <a:pt x="28" y="184"/>
                  </a:cubicBezTo>
                  <a:cubicBezTo>
                    <a:pt x="24" y="179"/>
                    <a:pt x="24" y="179"/>
                    <a:pt x="24" y="179"/>
                  </a:cubicBezTo>
                  <a:cubicBezTo>
                    <a:pt x="23" y="176"/>
                    <a:pt x="23" y="176"/>
                    <a:pt x="23" y="176"/>
                  </a:cubicBezTo>
                  <a:cubicBezTo>
                    <a:pt x="23" y="176"/>
                    <a:pt x="24" y="174"/>
                    <a:pt x="24" y="172"/>
                  </a:cubicBezTo>
                  <a:cubicBezTo>
                    <a:pt x="25" y="171"/>
                    <a:pt x="26" y="168"/>
                    <a:pt x="26" y="168"/>
                  </a:cubicBezTo>
                  <a:cubicBezTo>
                    <a:pt x="24" y="164"/>
                    <a:pt x="24" y="164"/>
                    <a:pt x="24" y="164"/>
                  </a:cubicBezTo>
                  <a:cubicBezTo>
                    <a:pt x="24" y="164"/>
                    <a:pt x="23" y="163"/>
                    <a:pt x="24" y="162"/>
                  </a:cubicBezTo>
                  <a:cubicBezTo>
                    <a:pt x="24" y="161"/>
                    <a:pt x="23" y="155"/>
                    <a:pt x="23" y="155"/>
                  </a:cubicBezTo>
                  <a:cubicBezTo>
                    <a:pt x="23" y="155"/>
                    <a:pt x="22" y="149"/>
                    <a:pt x="21" y="150"/>
                  </a:cubicBezTo>
                  <a:cubicBezTo>
                    <a:pt x="19" y="150"/>
                    <a:pt x="18" y="146"/>
                    <a:pt x="18" y="146"/>
                  </a:cubicBezTo>
                  <a:cubicBezTo>
                    <a:pt x="20" y="139"/>
                    <a:pt x="20" y="139"/>
                    <a:pt x="20" y="139"/>
                  </a:cubicBezTo>
                  <a:cubicBezTo>
                    <a:pt x="20" y="139"/>
                    <a:pt x="21" y="134"/>
                    <a:pt x="18" y="132"/>
                  </a:cubicBezTo>
                  <a:cubicBezTo>
                    <a:pt x="15" y="131"/>
                    <a:pt x="9" y="128"/>
                    <a:pt x="8" y="127"/>
                  </a:cubicBezTo>
                  <a:cubicBezTo>
                    <a:pt x="8" y="127"/>
                    <a:pt x="5" y="124"/>
                    <a:pt x="4" y="123"/>
                  </a:cubicBezTo>
                  <a:cubicBezTo>
                    <a:pt x="3" y="123"/>
                    <a:pt x="2" y="122"/>
                    <a:pt x="2" y="122"/>
                  </a:cubicBezTo>
                  <a:cubicBezTo>
                    <a:pt x="4" y="113"/>
                    <a:pt x="4" y="113"/>
                    <a:pt x="4" y="113"/>
                  </a:cubicBezTo>
                  <a:cubicBezTo>
                    <a:pt x="9" y="109"/>
                    <a:pt x="9" y="109"/>
                    <a:pt x="9" y="109"/>
                  </a:cubicBezTo>
                  <a:cubicBezTo>
                    <a:pt x="9" y="101"/>
                    <a:pt x="9" y="101"/>
                    <a:pt x="9" y="101"/>
                  </a:cubicBezTo>
                  <a:cubicBezTo>
                    <a:pt x="9" y="92"/>
                    <a:pt x="9" y="92"/>
                    <a:pt x="9" y="92"/>
                  </a:cubicBezTo>
                  <a:cubicBezTo>
                    <a:pt x="9" y="92"/>
                    <a:pt x="10" y="91"/>
                    <a:pt x="7" y="87"/>
                  </a:cubicBezTo>
                  <a:cubicBezTo>
                    <a:pt x="5" y="84"/>
                    <a:pt x="4" y="80"/>
                    <a:pt x="4" y="80"/>
                  </a:cubicBezTo>
                  <a:cubicBezTo>
                    <a:pt x="4" y="79"/>
                    <a:pt x="3" y="75"/>
                    <a:pt x="2" y="74"/>
                  </a:cubicBezTo>
                  <a:cubicBezTo>
                    <a:pt x="2" y="73"/>
                    <a:pt x="2" y="72"/>
                    <a:pt x="2" y="70"/>
                  </a:cubicBezTo>
                  <a:cubicBezTo>
                    <a:pt x="3" y="69"/>
                    <a:pt x="0" y="66"/>
                    <a:pt x="0" y="66"/>
                  </a:cubicBezTo>
                  <a:cubicBezTo>
                    <a:pt x="0" y="66"/>
                    <a:pt x="1" y="64"/>
                    <a:pt x="2" y="64"/>
                  </a:cubicBezTo>
                  <a:cubicBezTo>
                    <a:pt x="3" y="64"/>
                    <a:pt x="4" y="63"/>
                    <a:pt x="6" y="63"/>
                  </a:cubicBezTo>
                  <a:cubicBezTo>
                    <a:pt x="8" y="63"/>
                    <a:pt x="9" y="61"/>
                    <a:pt x="11" y="61"/>
                  </a:cubicBezTo>
                  <a:cubicBezTo>
                    <a:pt x="12" y="60"/>
                    <a:pt x="12" y="58"/>
                    <a:pt x="13" y="58"/>
                  </a:cubicBezTo>
                  <a:cubicBezTo>
                    <a:pt x="15" y="57"/>
                    <a:pt x="17" y="58"/>
                    <a:pt x="20" y="56"/>
                  </a:cubicBezTo>
                  <a:cubicBezTo>
                    <a:pt x="23" y="55"/>
                    <a:pt x="23" y="54"/>
                    <a:pt x="25" y="52"/>
                  </a:cubicBezTo>
                  <a:cubicBezTo>
                    <a:pt x="26" y="51"/>
                    <a:pt x="45" y="45"/>
                    <a:pt x="45" y="45"/>
                  </a:cubicBezTo>
                  <a:cubicBezTo>
                    <a:pt x="45" y="45"/>
                    <a:pt x="50" y="42"/>
                    <a:pt x="52" y="42"/>
                  </a:cubicBezTo>
                  <a:cubicBezTo>
                    <a:pt x="53" y="41"/>
                    <a:pt x="53" y="40"/>
                    <a:pt x="55" y="40"/>
                  </a:cubicBezTo>
                  <a:cubicBezTo>
                    <a:pt x="56" y="41"/>
                    <a:pt x="60" y="41"/>
                    <a:pt x="60" y="41"/>
                  </a:cubicBezTo>
                  <a:cubicBezTo>
                    <a:pt x="60" y="41"/>
                    <a:pt x="61" y="38"/>
                    <a:pt x="62" y="37"/>
                  </a:cubicBezTo>
                  <a:cubicBezTo>
                    <a:pt x="63" y="35"/>
                    <a:pt x="64" y="33"/>
                    <a:pt x="64" y="32"/>
                  </a:cubicBezTo>
                  <a:cubicBezTo>
                    <a:pt x="65" y="30"/>
                    <a:pt x="66" y="29"/>
                    <a:pt x="67" y="28"/>
                  </a:cubicBezTo>
                  <a:cubicBezTo>
                    <a:pt x="68" y="26"/>
                    <a:pt x="69" y="25"/>
                    <a:pt x="69" y="25"/>
                  </a:cubicBezTo>
                  <a:cubicBezTo>
                    <a:pt x="70" y="25"/>
                    <a:pt x="76" y="22"/>
                    <a:pt x="77" y="22"/>
                  </a:cubicBezTo>
                  <a:cubicBezTo>
                    <a:pt x="78" y="21"/>
                    <a:pt x="86" y="18"/>
                    <a:pt x="86" y="17"/>
                  </a:cubicBezTo>
                  <a:cubicBezTo>
                    <a:pt x="86" y="17"/>
                    <a:pt x="89" y="13"/>
                    <a:pt x="89" y="12"/>
                  </a:cubicBezTo>
                  <a:cubicBezTo>
                    <a:pt x="89" y="11"/>
                    <a:pt x="93" y="10"/>
                    <a:pt x="93" y="10"/>
                  </a:cubicBezTo>
                  <a:cubicBezTo>
                    <a:pt x="94" y="10"/>
                    <a:pt x="94" y="10"/>
                    <a:pt x="95" y="9"/>
                  </a:cubicBezTo>
                  <a:cubicBezTo>
                    <a:pt x="97" y="9"/>
                    <a:pt x="106" y="5"/>
                    <a:pt x="106" y="5"/>
                  </a:cubicBezTo>
                  <a:cubicBezTo>
                    <a:pt x="106" y="5"/>
                    <a:pt x="114" y="2"/>
                    <a:pt x="114" y="2"/>
                  </a:cubicBezTo>
                  <a:cubicBezTo>
                    <a:pt x="115" y="3"/>
                    <a:pt x="120" y="2"/>
                    <a:pt x="121" y="2"/>
                  </a:cubicBezTo>
                  <a:cubicBezTo>
                    <a:pt x="121" y="3"/>
                    <a:pt x="127" y="2"/>
                    <a:pt x="127" y="2"/>
                  </a:cubicBezTo>
                  <a:cubicBezTo>
                    <a:pt x="127" y="2"/>
                    <a:pt x="129" y="3"/>
                    <a:pt x="129" y="4"/>
                  </a:cubicBezTo>
                  <a:cubicBezTo>
                    <a:pt x="129" y="5"/>
                    <a:pt x="127" y="6"/>
                    <a:pt x="128" y="7"/>
                  </a:cubicBezTo>
                  <a:cubicBezTo>
                    <a:pt x="129" y="8"/>
                    <a:pt x="133" y="11"/>
                    <a:pt x="133" y="11"/>
                  </a:cubicBezTo>
                  <a:cubicBezTo>
                    <a:pt x="133" y="11"/>
                    <a:pt x="132" y="14"/>
                    <a:pt x="132" y="14"/>
                  </a:cubicBezTo>
                  <a:cubicBezTo>
                    <a:pt x="132" y="15"/>
                    <a:pt x="133" y="16"/>
                    <a:pt x="134" y="18"/>
                  </a:cubicBezTo>
                  <a:cubicBezTo>
                    <a:pt x="135" y="19"/>
                    <a:pt x="137" y="21"/>
                    <a:pt x="137" y="21"/>
                  </a:cubicBezTo>
                  <a:cubicBezTo>
                    <a:pt x="137" y="21"/>
                    <a:pt x="136" y="22"/>
                    <a:pt x="140" y="24"/>
                  </a:cubicBezTo>
                  <a:cubicBezTo>
                    <a:pt x="144" y="26"/>
                    <a:pt x="147" y="24"/>
                    <a:pt x="147" y="24"/>
                  </a:cubicBezTo>
                  <a:cubicBezTo>
                    <a:pt x="147" y="24"/>
                    <a:pt x="150" y="24"/>
                    <a:pt x="151" y="24"/>
                  </a:cubicBezTo>
                  <a:cubicBezTo>
                    <a:pt x="152" y="24"/>
                    <a:pt x="155" y="23"/>
                    <a:pt x="155" y="23"/>
                  </a:cubicBezTo>
                  <a:close/>
                </a:path>
              </a:pathLst>
            </a:custGeom>
            <a:solidFill>
              <a:schemeClr val="accent5"/>
            </a:solidFill>
            <a:ln w="38100" cap="rnd" cmpd="sng">
              <a:solidFill>
                <a:schemeClr val="bg1"/>
              </a:solidFill>
              <a:prstDash val="solid"/>
              <a:round/>
            </a:ln>
          </p:spPr>
          <p:txBody>
            <a:bodyPr vert="horz" wrap="square" lIns="91440" tIns="45720" rIns="91440" bIns="45720" numCol="1" anchor="t" anchorCtr="0" compatLnSpc="1"/>
            <a:lstStyle/>
            <a:p>
              <a:endParaRPr lang="en-US" dirty="0">
                <a:latin typeface="Calibri Light" panose="020F0302020204030204"/>
              </a:endParaRPr>
            </a:p>
          </p:txBody>
        </p:sp>
        <p:sp>
          <p:nvSpPr>
            <p:cNvPr id="131" name="Freeform 39"/>
            <p:cNvSpPr/>
            <p:nvPr/>
          </p:nvSpPr>
          <p:spPr bwMode="auto">
            <a:xfrm>
              <a:off x="3482366" y="2092972"/>
              <a:ext cx="378204" cy="415513"/>
            </a:xfrm>
            <a:custGeom>
              <a:avLst/>
              <a:gdLst>
                <a:gd name="T0" fmla="*/ 115 w 166"/>
                <a:gd name="T1" fmla="*/ 170 h 188"/>
                <a:gd name="T2" fmla="*/ 92 w 166"/>
                <a:gd name="T3" fmla="*/ 176 h 188"/>
                <a:gd name="T4" fmla="*/ 71 w 166"/>
                <a:gd name="T5" fmla="*/ 177 h 188"/>
                <a:gd name="T6" fmla="*/ 50 w 166"/>
                <a:gd name="T7" fmla="*/ 188 h 188"/>
                <a:gd name="T8" fmla="*/ 19 w 166"/>
                <a:gd name="T9" fmla="*/ 183 h 188"/>
                <a:gd name="T10" fmla="*/ 18 w 166"/>
                <a:gd name="T11" fmla="*/ 180 h 188"/>
                <a:gd name="T12" fmla="*/ 22 w 166"/>
                <a:gd name="T13" fmla="*/ 175 h 188"/>
                <a:gd name="T14" fmla="*/ 9 w 166"/>
                <a:gd name="T15" fmla="*/ 171 h 188"/>
                <a:gd name="T16" fmla="*/ 21 w 166"/>
                <a:gd name="T17" fmla="*/ 165 h 188"/>
                <a:gd name="T18" fmla="*/ 7 w 166"/>
                <a:gd name="T19" fmla="*/ 161 h 188"/>
                <a:gd name="T20" fmla="*/ 5 w 166"/>
                <a:gd name="T21" fmla="*/ 157 h 188"/>
                <a:gd name="T22" fmla="*/ 18 w 166"/>
                <a:gd name="T23" fmla="*/ 152 h 188"/>
                <a:gd name="T24" fmla="*/ 20 w 166"/>
                <a:gd name="T25" fmla="*/ 148 h 188"/>
                <a:gd name="T26" fmla="*/ 3 w 166"/>
                <a:gd name="T27" fmla="*/ 144 h 188"/>
                <a:gd name="T28" fmla="*/ 15 w 166"/>
                <a:gd name="T29" fmla="*/ 138 h 188"/>
                <a:gd name="T30" fmla="*/ 23 w 166"/>
                <a:gd name="T31" fmla="*/ 144 h 188"/>
                <a:gd name="T32" fmla="*/ 27 w 166"/>
                <a:gd name="T33" fmla="*/ 134 h 188"/>
                <a:gd name="T34" fmla="*/ 40 w 166"/>
                <a:gd name="T35" fmla="*/ 130 h 188"/>
                <a:gd name="T36" fmla="*/ 56 w 166"/>
                <a:gd name="T37" fmla="*/ 131 h 188"/>
                <a:gd name="T38" fmla="*/ 54 w 166"/>
                <a:gd name="T39" fmla="*/ 129 h 188"/>
                <a:gd name="T40" fmla="*/ 38 w 166"/>
                <a:gd name="T41" fmla="*/ 127 h 188"/>
                <a:gd name="T42" fmla="*/ 36 w 166"/>
                <a:gd name="T43" fmla="*/ 123 h 188"/>
                <a:gd name="T44" fmla="*/ 49 w 166"/>
                <a:gd name="T45" fmla="*/ 112 h 188"/>
                <a:gd name="T46" fmla="*/ 62 w 166"/>
                <a:gd name="T47" fmla="*/ 104 h 188"/>
                <a:gd name="T48" fmla="*/ 64 w 166"/>
                <a:gd name="T49" fmla="*/ 97 h 188"/>
                <a:gd name="T50" fmla="*/ 44 w 166"/>
                <a:gd name="T51" fmla="*/ 94 h 188"/>
                <a:gd name="T52" fmla="*/ 45 w 166"/>
                <a:gd name="T53" fmla="*/ 89 h 188"/>
                <a:gd name="T54" fmla="*/ 38 w 166"/>
                <a:gd name="T55" fmla="*/ 84 h 188"/>
                <a:gd name="T56" fmla="*/ 36 w 166"/>
                <a:gd name="T57" fmla="*/ 78 h 188"/>
                <a:gd name="T58" fmla="*/ 39 w 166"/>
                <a:gd name="T59" fmla="*/ 71 h 188"/>
                <a:gd name="T60" fmla="*/ 48 w 166"/>
                <a:gd name="T61" fmla="*/ 64 h 188"/>
                <a:gd name="T62" fmla="*/ 48 w 166"/>
                <a:gd name="T63" fmla="*/ 59 h 188"/>
                <a:gd name="T64" fmla="*/ 39 w 166"/>
                <a:gd name="T65" fmla="*/ 49 h 188"/>
                <a:gd name="T66" fmla="*/ 49 w 166"/>
                <a:gd name="T67" fmla="*/ 45 h 188"/>
                <a:gd name="T68" fmla="*/ 45 w 166"/>
                <a:gd name="T69" fmla="*/ 45 h 188"/>
                <a:gd name="T70" fmla="*/ 56 w 166"/>
                <a:gd name="T71" fmla="*/ 38 h 188"/>
                <a:gd name="T72" fmla="*/ 70 w 166"/>
                <a:gd name="T73" fmla="*/ 40 h 188"/>
                <a:gd name="T74" fmla="*/ 81 w 166"/>
                <a:gd name="T75" fmla="*/ 45 h 188"/>
                <a:gd name="T76" fmla="*/ 92 w 166"/>
                <a:gd name="T77" fmla="*/ 48 h 188"/>
                <a:gd name="T78" fmla="*/ 107 w 166"/>
                <a:gd name="T79" fmla="*/ 39 h 188"/>
                <a:gd name="T80" fmla="*/ 98 w 166"/>
                <a:gd name="T81" fmla="*/ 31 h 188"/>
                <a:gd name="T82" fmla="*/ 102 w 166"/>
                <a:gd name="T83" fmla="*/ 20 h 188"/>
                <a:gd name="T84" fmla="*/ 107 w 166"/>
                <a:gd name="T85" fmla="*/ 12 h 188"/>
                <a:gd name="T86" fmla="*/ 121 w 166"/>
                <a:gd name="T87" fmla="*/ 6 h 188"/>
                <a:gd name="T88" fmla="*/ 135 w 166"/>
                <a:gd name="T89" fmla="*/ 4 h 188"/>
                <a:gd name="T90" fmla="*/ 134 w 166"/>
                <a:gd name="T91" fmla="*/ 16 h 188"/>
                <a:gd name="T92" fmla="*/ 137 w 166"/>
                <a:gd name="T93" fmla="*/ 7 h 188"/>
                <a:gd name="T94" fmla="*/ 144 w 166"/>
                <a:gd name="T95" fmla="*/ 3 h 188"/>
                <a:gd name="T96" fmla="*/ 156 w 166"/>
                <a:gd name="T97" fmla="*/ 11 h 188"/>
                <a:gd name="T98" fmla="*/ 137 w 166"/>
                <a:gd name="T99" fmla="*/ 27 h 188"/>
                <a:gd name="T100" fmla="*/ 115 w 166"/>
                <a:gd name="T101" fmla="*/ 42 h 188"/>
                <a:gd name="T102" fmla="*/ 135 w 166"/>
                <a:gd name="T103" fmla="*/ 64 h 188"/>
                <a:gd name="T104" fmla="*/ 161 w 166"/>
                <a:gd name="T105" fmla="*/ 76 h 188"/>
                <a:gd name="T106" fmla="*/ 157 w 166"/>
                <a:gd name="T107" fmla="*/ 86 h 188"/>
                <a:gd name="T108" fmla="*/ 158 w 166"/>
                <a:gd name="T109" fmla="*/ 112 h 188"/>
                <a:gd name="T110" fmla="*/ 157 w 166"/>
                <a:gd name="T111" fmla="*/ 129 h 188"/>
                <a:gd name="T112" fmla="*/ 146 w 166"/>
                <a:gd name="T113" fmla="*/ 151 h 188"/>
                <a:gd name="T114" fmla="*/ 134 w 166"/>
                <a:gd name="T115" fmla="*/ 165 h 188"/>
                <a:gd name="T116" fmla="*/ 132 w 166"/>
                <a:gd name="T117" fmla="*/ 174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6" h="188">
                  <a:moveTo>
                    <a:pt x="132" y="174"/>
                  </a:moveTo>
                  <a:cubicBezTo>
                    <a:pt x="128" y="174"/>
                    <a:pt x="128" y="174"/>
                    <a:pt x="128" y="174"/>
                  </a:cubicBezTo>
                  <a:cubicBezTo>
                    <a:pt x="128" y="174"/>
                    <a:pt x="126" y="171"/>
                    <a:pt x="125" y="171"/>
                  </a:cubicBezTo>
                  <a:cubicBezTo>
                    <a:pt x="124" y="171"/>
                    <a:pt x="122" y="170"/>
                    <a:pt x="122" y="170"/>
                  </a:cubicBezTo>
                  <a:cubicBezTo>
                    <a:pt x="121" y="172"/>
                    <a:pt x="121" y="172"/>
                    <a:pt x="121" y="172"/>
                  </a:cubicBezTo>
                  <a:cubicBezTo>
                    <a:pt x="121" y="172"/>
                    <a:pt x="120" y="173"/>
                    <a:pt x="119" y="173"/>
                  </a:cubicBezTo>
                  <a:cubicBezTo>
                    <a:pt x="119" y="173"/>
                    <a:pt x="118" y="172"/>
                    <a:pt x="118" y="172"/>
                  </a:cubicBezTo>
                  <a:cubicBezTo>
                    <a:pt x="118" y="170"/>
                    <a:pt x="118" y="170"/>
                    <a:pt x="118" y="170"/>
                  </a:cubicBezTo>
                  <a:cubicBezTo>
                    <a:pt x="115" y="170"/>
                    <a:pt x="115" y="170"/>
                    <a:pt x="115" y="170"/>
                  </a:cubicBezTo>
                  <a:cubicBezTo>
                    <a:pt x="115" y="170"/>
                    <a:pt x="115" y="173"/>
                    <a:pt x="114" y="173"/>
                  </a:cubicBezTo>
                  <a:cubicBezTo>
                    <a:pt x="113" y="172"/>
                    <a:pt x="112" y="172"/>
                    <a:pt x="110" y="172"/>
                  </a:cubicBezTo>
                  <a:cubicBezTo>
                    <a:pt x="108" y="171"/>
                    <a:pt x="104" y="172"/>
                    <a:pt x="104" y="172"/>
                  </a:cubicBezTo>
                  <a:cubicBezTo>
                    <a:pt x="102" y="171"/>
                    <a:pt x="102" y="171"/>
                    <a:pt x="102" y="171"/>
                  </a:cubicBezTo>
                  <a:cubicBezTo>
                    <a:pt x="99" y="171"/>
                    <a:pt x="99" y="171"/>
                    <a:pt x="99" y="171"/>
                  </a:cubicBezTo>
                  <a:cubicBezTo>
                    <a:pt x="95" y="171"/>
                    <a:pt x="95" y="171"/>
                    <a:pt x="95" y="171"/>
                  </a:cubicBezTo>
                  <a:cubicBezTo>
                    <a:pt x="94" y="173"/>
                    <a:pt x="94" y="173"/>
                    <a:pt x="94" y="173"/>
                  </a:cubicBezTo>
                  <a:cubicBezTo>
                    <a:pt x="95" y="174"/>
                    <a:pt x="95" y="174"/>
                    <a:pt x="95" y="174"/>
                  </a:cubicBezTo>
                  <a:cubicBezTo>
                    <a:pt x="92" y="176"/>
                    <a:pt x="92" y="176"/>
                    <a:pt x="92" y="176"/>
                  </a:cubicBezTo>
                  <a:cubicBezTo>
                    <a:pt x="88" y="175"/>
                    <a:pt x="88" y="175"/>
                    <a:pt x="88" y="175"/>
                  </a:cubicBezTo>
                  <a:cubicBezTo>
                    <a:pt x="86" y="177"/>
                    <a:pt x="86" y="177"/>
                    <a:pt x="86" y="177"/>
                  </a:cubicBezTo>
                  <a:cubicBezTo>
                    <a:pt x="85" y="175"/>
                    <a:pt x="85" y="175"/>
                    <a:pt x="85" y="175"/>
                  </a:cubicBezTo>
                  <a:cubicBezTo>
                    <a:pt x="79" y="179"/>
                    <a:pt x="79" y="179"/>
                    <a:pt x="79" y="179"/>
                  </a:cubicBezTo>
                  <a:cubicBezTo>
                    <a:pt x="80" y="181"/>
                    <a:pt x="80" y="181"/>
                    <a:pt x="80" y="181"/>
                  </a:cubicBezTo>
                  <a:cubicBezTo>
                    <a:pt x="75" y="182"/>
                    <a:pt x="75" y="182"/>
                    <a:pt x="75" y="182"/>
                  </a:cubicBezTo>
                  <a:cubicBezTo>
                    <a:pt x="72" y="181"/>
                    <a:pt x="72" y="181"/>
                    <a:pt x="72" y="181"/>
                  </a:cubicBezTo>
                  <a:cubicBezTo>
                    <a:pt x="72" y="181"/>
                    <a:pt x="70" y="180"/>
                    <a:pt x="70" y="179"/>
                  </a:cubicBezTo>
                  <a:cubicBezTo>
                    <a:pt x="71" y="178"/>
                    <a:pt x="71" y="177"/>
                    <a:pt x="71" y="177"/>
                  </a:cubicBezTo>
                  <a:cubicBezTo>
                    <a:pt x="71" y="177"/>
                    <a:pt x="69" y="176"/>
                    <a:pt x="69" y="177"/>
                  </a:cubicBezTo>
                  <a:cubicBezTo>
                    <a:pt x="69" y="179"/>
                    <a:pt x="68" y="181"/>
                    <a:pt x="68" y="181"/>
                  </a:cubicBezTo>
                  <a:cubicBezTo>
                    <a:pt x="65" y="183"/>
                    <a:pt x="65" y="183"/>
                    <a:pt x="65" y="183"/>
                  </a:cubicBezTo>
                  <a:cubicBezTo>
                    <a:pt x="61" y="184"/>
                    <a:pt x="61" y="184"/>
                    <a:pt x="61" y="184"/>
                  </a:cubicBezTo>
                  <a:cubicBezTo>
                    <a:pt x="60" y="183"/>
                    <a:pt x="60" y="183"/>
                    <a:pt x="60" y="183"/>
                  </a:cubicBezTo>
                  <a:cubicBezTo>
                    <a:pt x="60" y="186"/>
                    <a:pt x="60" y="186"/>
                    <a:pt x="60" y="186"/>
                  </a:cubicBezTo>
                  <a:cubicBezTo>
                    <a:pt x="55" y="186"/>
                    <a:pt x="55" y="186"/>
                    <a:pt x="55" y="186"/>
                  </a:cubicBezTo>
                  <a:cubicBezTo>
                    <a:pt x="52" y="186"/>
                    <a:pt x="52" y="186"/>
                    <a:pt x="52" y="186"/>
                  </a:cubicBezTo>
                  <a:cubicBezTo>
                    <a:pt x="50" y="188"/>
                    <a:pt x="50" y="188"/>
                    <a:pt x="50" y="188"/>
                  </a:cubicBezTo>
                  <a:cubicBezTo>
                    <a:pt x="47" y="187"/>
                    <a:pt x="47" y="187"/>
                    <a:pt x="47" y="187"/>
                  </a:cubicBezTo>
                  <a:cubicBezTo>
                    <a:pt x="42" y="188"/>
                    <a:pt x="42" y="188"/>
                    <a:pt x="42" y="188"/>
                  </a:cubicBezTo>
                  <a:cubicBezTo>
                    <a:pt x="41" y="186"/>
                    <a:pt x="41" y="186"/>
                    <a:pt x="41" y="186"/>
                  </a:cubicBezTo>
                  <a:cubicBezTo>
                    <a:pt x="34" y="186"/>
                    <a:pt x="34" y="186"/>
                    <a:pt x="34" y="186"/>
                  </a:cubicBezTo>
                  <a:cubicBezTo>
                    <a:pt x="31" y="187"/>
                    <a:pt x="31" y="187"/>
                    <a:pt x="31" y="187"/>
                  </a:cubicBezTo>
                  <a:cubicBezTo>
                    <a:pt x="30" y="185"/>
                    <a:pt x="30" y="185"/>
                    <a:pt x="30" y="185"/>
                  </a:cubicBezTo>
                  <a:cubicBezTo>
                    <a:pt x="29" y="185"/>
                    <a:pt x="29" y="185"/>
                    <a:pt x="29" y="185"/>
                  </a:cubicBezTo>
                  <a:cubicBezTo>
                    <a:pt x="29" y="185"/>
                    <a:pt x="27" y="185"/>
                    <a:pt x="26" y="185"/>
                  </a:cubicBezTo>
                  <a:cubicBezTo>
                    <a:pt x="25" y="185"/>
                    <a:pt x="19" y="183"/>
                    <a:pt x="19" y="183"/>
                  </a:cubicBezTo>
                  <a:cubicBezTo>
                    <a:pt x="17" y="185"/>
                    <a:pt x="17" y="185"/>
                    <a:pt x="17" y="185"/>
                  </a:cubicBezTo>
                  <a:cubicBezTo>
                    <a:pt x="17" y="185"/>
                    <a:pt x="14" y="185"/>
                    <a:pt x="14" y="184"/>
                  </a:cubicBezTo>
                  <a:cubicBezTo>
                    <a:pt x="14" y="184"/>
                    <a:pt x="14" y="183"/>
                    <a:pt x="15" y="182"/>
                  </a:cubicBezTo>
                  <a:cubicBezTo>
                    <a:pt x="16" y="182"/>
                    <a:pt x="17" y="182"/>
                    <a:pt x="19" y="181"/>
                  </a:cubicBezTo>
                  <a:cubicBezTo>
                    <a:pt x="21" y="181"/>
                    <a:pt x="22" y="181"/>
                    <a:pt x="22" y="181"/>
                  </a:cubicBezTo>
                  <a:cubicBezTo>
                    <a:pt x="23" y="180"/>
                    <a:pt x="23" y="180"/>
                    <a:pt x="23" y="180"/>
                  </a:cubicBezTo>
                  <a:cubicBezTo>
                    <a:pt x="23" y="179"/>
                    <a:pt x="24" y="178"/>
                    <a:pt x="22" y="179"/>
                  </a:cubicBezTo>
                  <a:cubicBezTo>
                    <a:pt x="21" y="179"/>
                    <a:pt x="21" y="179"/>
                    <a:pt x="21" y="179"/>
                  </a:cubicBezTo>
                  <a:cubicBezTo>
                    <a:pt x="20" y="180"/>
                    <a:pt x="19" y="180"/>
                    <a:pt x="18" y="180"/>
                  </a:cubicBezTo>
                  <a:cubicBezTo>
                    <a:pt x="18" y="180"/>
                    <a:pt x="16" y="180"/>
                    <a:pt x="16" y="180"/>
                  </a:cubicBezTo>
                  <a:cubicBezTo>
                    <a:pt x="16" y="180"/>
                    <a:pt x="15" y="179"/>
                    <a:pt x="16" y="179"/>
                  </a:cubicBezTo>
                  <a:cubicBezTo>
                    <a:pt x="17" y="178"/>
                    <a:pt x="17" y="178"/>
                    <a:pt x="18" y="178"/>
                  </a:cubicBezTo>
                  <a:cubicBezTo>
                    <a:pt x="20" y="178"/>
                    <a:pt x="21" y="177"/>
                    <a:pt x="23" y="177"/>
                  </a:cubicBezTo>
                  <a:cubicBezTo>
                    <a:pt x="25" y="177"/>
                    <a:pt x="26" y="177"/>
                    <a:pt x="26" y="177"/>
                  </a:cubicBezTo>
                  <a:cubicBezTo>
                    <a:pt x="27" y="176"/>
                    <a:pt x="28" y="176"/>
                    <a:pt x="28" y="175"/>
                  </a:cubicBezTo>
                  <a:cubicBezTo>
                    <a:pt x="28" y="174"/>
                    <a:pt x="27" y="173"/>
                    <a:pt x="27" y="173"/>
                  </a:cubicBezTo>
                  <a:cubicBezTo>
                    <a:pt x="27" y="173"/>
                    <a:pt x="26" y="173"/>
                    <a:pt x="25" y="174"/>
                  </a:cubicBezTo>
                  <a:cubicBezTo>
                    <a:pt x="24" y="174"/>
                    <a:pt x="23" y="175"/>
                    <a:pt x="22" y="175"/>
                  </a:cubicBezTo>
                  <a:cubicBezTo>
                    <a:pt x="22" y="175"/>
                    <a:pt x="22" y="175"/>
                    <a:pt x="21" y="175"/>
                  </a:cubicBezTo>
                  <a:cubicBezTo>
                    <a:pt x="20" y="175"/>
                    <a:pt x="18" y="174"/>
                    <a:pt x="18" y="174"/>
                  </a:cubicBezTo>
                  <a:cubicBezTo>
                    <a:pt x="17" y="174"/>
                    <a:pt x="16" y="174"/>
                    <a:pt x="15" y="174"/>
                  </a:cubicBezTo>
                  <a:cubicBezTo>
                    <a:pt x="14" y="174"/>
                    <a:pt x="15" y="174"/>
                    <a:pt x="13" y="174"/>
                  </a:cubicBezTo>
                  <a:cubicBezTo>
                    <a:pt x="11" y="175"/>
                    <a:pt x="12" y="175"/>
                    <a:pt x="9" y="175"/>
                  </a:cubicBezTo>
                  <a:cubicBezTo>
                    <a:pt x="7" y="175"/>
                    <a:pt x="4" y="174"/>
                    <a:pt x="4" y="174"/>
                  </a:cubicBezTo>
                  <a:cubicBezTo>
                    <a:pt x="4" y="174"/>
                    <a:pt x="2" y="175"/>
                    <a:pt x="3" y="174"/>
                  </a:cubicBezTo>
                  <a:cubicBezTo>
                    <a:pt x="5" y="173"/>
                    <a:pt x="7" y="173"/>
                    <a:pt x="8" y="172"/>
                  </a:cubicBezTo>
                  <a:cubicBezTo>
                    <a:pt x="9" y="172"/>
                    <a:pt x="10" y="172"/>
                    <a:pt x="9" y="171"/>
                  </a:cubicBezTo>
                  <a:cubicBezTo>
                    <a:pt x="9" y="171"/>
                    <a:pt x="9" y="171"/>
                    <a:pt x="9" y="171"/>
                  </a:cubicBezTo>
                  <a:cubicBezTo>
                    <a:pt x="10" y="171"/>
                    <a:pt x="12" y="170"/>
                    <a:pt x="12" y="170"/>
                  </a:cubicBezTo>
                  <a:cubicBezTo>
                    <a:pt x="14" y="169"/>
                    <a:pt x="14" y="169"/>
                    <a:pt x="14" y="169"/>
                  </a:cubicBezTo>
                  <a:cubicBezTo>
                    <a:pt x="14" y="169"/>
                    <a:pt x="14" y="168"/>
                    <a:pt x="16" y="168"/>
                  </a:cubicBezTo>
                  <a:cubicBezTo>
                    <a:pt x="18" y="168"/>
                    <a:pt x="18" y="168"/>
                    <a:pt x="18" y="167"/>
                  </a:cubicBezTo>
                  <a:cubicBezTo>
                    <a:pt x="19" y="167"/>
                    <a:pt x="18" y="167"/>
                    <a:pt x="19" y="167"/>
                  </a:cubicBezTo>
                  <a:cubicBezTo>
                    <a:pt x="21" y="167"/>
                    <a:pt x="21" y="166"/>
                    <a:pt x="22" y="166"/>
                  </a:cubicBezTo>
                  <a:cubicBezTo>
                    <a:pt x="24" y="166"/>
                    <a:pt x="25" y="165"/>
                    <a:pt x="24" y="165"/>
                  </a:cubicBezTo>
                  <a:cubicBezTo>
                    <a:pt x="23" y="165"/>
                    <a:pt x="23" y="165"/>
                    <a:pt x="21" y="165"/>
                  </a:cubicBezTo>
                  <a:cubicBezTo>
                    <a:pt x="20" y="166"/>
                    <a:pt x="19" y="165"/>
                    <a:pt x="19" y="166"/>
                  </a:cubicBezTo>
                  <a:cubicBezTo>
                    <a:pt x="18" y="166"/>
                    <a:pt x="16" y="166"/>
                    <a:pt x="16" y="166"/>
                  </a:cubicBezTo>
                  <a:cubicBezTo>
                    <a:pt x="15" y="165"/>
                    <a:pt x="15" y="165"/>
                    <a:pt x="14" y="166"/>
                  </a:cubicBezTo>
                  <a:cubicBezTo>
                    <a:pt x="13" y="166"/>
                    <a:pt x="14" y="167"/>
                    <a:pt x="12" y="167"/>
                  </a:cubicBezTo>
                  <a:cubicBezTo>
                    <a:pt x="11" y="167"/>
                    <a:pt x="10" y="166"/>
                    <a:pt x="10" y="166"/>
                  </a:cubicBezTo>
                  <a:cubicBezTo>
                    <a:pt x="10" y="166"/>
                    <a:pt x="7" y="166"/>
                    <a:pt x="7" y="165"/>
                  </a:cubicBezTo>
                  <a:cubicBezTo>
                    <a:pt x="7" y="165"/>
                    <a:pt x="7" y="163"/>
                    <a:pt x="7" y="163"/>
                  </a:cubicBezTo>
                  <a:cubicBezTo>
                    <a:pt x="7" y="162"/>
                    <a:pt x="8" y="162"/>
                    <a:pt x="8" y="162"/>
                  </a:cubicBezTo>
                  <a:cubicBezTo>
                    <a:pt x="7" y="161"/>
                    <a:pt x="7" y="161"/>
                    <a:pt x="7" y="161"/>
                  </a:cubicBezTo>
                  <a:cubicBezTo>
                    <a:pt x="7" y="161"/>
                    <a:pt x="7" y="161"/>
                    <a:pt x="6" y="161"/>
                  </a:cubicBezTo>
                  <a:cubicBezTo>
                    <a:pt x="6" y="161"/>
                    <a:pt x="4" y="162"/>
                    <a:pt x="4" y="162"/>
                  </a:cubicBezTo>
                  <a:cubicBezTo>
                    <a:pt x="4" y="162"/>
                    <a:pt x="4" y="162"/>
                    <a:pt x="3" y="162"/>
                  </a:cubicBezTo>
                  <a:cubicBezTo>
                    <a:pt x="3" y="162"/>
                    <a:pt x="2" y="162"/>
                    <a:pt x="2" y="162"/>
                  </a:cubicBezTo>
                  <a:cubicBezTo>
                    <a:pt x="2" y="162"/>
                    <a:pt x="2" y="161"/>
                    <a:pt x="2" y="160"/>
                  </a:cubicBezTo>
                  <a:cubicBezTo>
                    <a:pt x="2" y="160"/>
                    <a:pt x="2" y="159"/>
                    <a:pt x="2" y="159"/>
                  </a:cubicBezTo>
                  <a:cubicBezTo>
                    <a:pt x="2" y="159"/>
                    <a:pt x="2" y="159"/>
                    <a:pt x="2" y="159"/>
                  </a:cubicBezTo>
                  <a:cubicBezTo>
                    <a:pt x="2" y="158"/>
                    <a:pt x="0" y="158"/>
                    <a:pt x="2" y="157"/>
                  </a:cubicBezTo>
                  <a:cubicBezTo>
                    <a:pt x="4" y="157"/>
                    <a:pt x="4" y="157"/>
                    <a:pt x="5" y="157"/>
                  </a:cubicBezTo>
                  <a:cubicBezTo>
                    <a:pt x="5" y="157"/>
                    <a:pt x="6" y="157"/>
                    <a:pt x="6" y="157"/>
                  </a:cubicBezTo>
                  <a:cubicBezTo>
                    <a:pt x="6" y="157"/>
                    <a:pt x="7" y="156"/>
                    <a:pt x="7" y="156"/>
                  </a:cubicBezTo>
                  <a:cubicBezTo>
                    <a:pt x="6" y="155"/>
                    <a:pt x="6" y="155"/>
                    <a:pt x="6" y="155"/>
                  </a:cubicBezTo>
                  <a:cubicBezTo>
                    <a:pt x="6" y="154"/>
                    <a:pt x="6" y="154"/>
                    <a:pt x="7" y="154"/>
                  </a:cubicBezTo>
                  <a:cubicBezTo>
                    <a:pt x="8" y="154"/>
                    <a:pt x="8" y="153"/>
                    <a:pt x="9" y="153"/>
                  </a:cubicBezTo>
                  <a:cubicBezTo>
                    <a:pt x="9" y="153"/>
                    <a:pt x="10" y="153"/>
                    <a:pt x="11" y="153"/>
                  </a:cubicBezTo>
                  <a:cubicBezTo>
                    <a:pt x="11" y="153"/>
                    <a:pt x="11" y="152"/>
                    <a:pt x="13" y="152"/>
                  </a:cubicBezTo>
                  <a:cubicBezTo>
                    <a:pt x="14" y="152"/>
                    <a:pt x="15" y="152"/>
                    <a:pt x="16" y="152"/>
                  </a:cubicBezTo>
                  <a:cubicBezTo>
                    <a:pt x="16" y="152"/>
                    <a:pt x="18" y="152"/>
                    <a:pt x="18" y="152"/>
                  </a:cubicBezTo>
                  <a:cubicBezTo>
                    <a:pt x="18" y="152"/>
                    <a:pt x="20" y="151"/>
                    <a:pt x="20" y="151"/>
                  </a:cubicBezTo>
                  <a:cubicBezTo>
                    <a:pt x="21" y="150"/>
                    <a:pt x="21" y="150"/>
                    <a:pt x="21" y="150"/>
                  </a:cubicBezTo>
                  <a:cubicBezTo>
                    <a:pt x="21" y="150"/>
                    <a:pt x="21" y="150"/>
                    <a:pt x="22" y="150"/>
                  </a:cubicBezTo>
                  <a:cubicBezTo>
                    <a:pt x="23" y="150"/>
                    <a:pt x="23" y="150"/>
                    <a:pt x="24" y="150"/>
                  </a:cubicBezTo>
                  <a:cubicBezTo>
                    <a:pt x="24" y="150"/>
                    <a:pt x="25" y="150"/>
                    <a:pt x="25" y="150"/>
                  </a:cubicBezTo>
                  <a:cubicBezTo>
                    <a:pt x="25" y="149"/>
                    <a:pt x="25" y="149"/>
                    <a:pt x="25" y="148"/>
                  </a:cubicBezTo>
                  <a:cubicBezTo>
                    <a:pt x="24" y="148"/>
                    <a:pt x="24" y="148"/>
                    <a:pt x="23" y="148"/>
                  </a:cubicBezTo>
                  <a:cubicBezTo>
                    <a:pt x="22" y="149"/>
                    <a:pt x="21" y="149"/>
                    <a:pt x="21" y="148"/>
                  </a:cubicBezTo>
                  <a:cubicBezTo>
                    <a:pt x="21" y="148"/>
                    <a:pt x="21" y="148"/>
                    <a:pt x="20" y="148"/>
                  </a:cubicBezTo>
                  <a:cubicBezTo>
                    <a:pt x="19" y="148"/>
                    <a:pt x="18" y="148"/>
                    <a:pt x="18" y="148"/>
                  </a:cubicBezTo>
                  <a:cubicBezTo>
                    <a:pt x="18" y="148"/>
                    <a:pt x="17" y="148"/>
                    <a:pt x="16" y="148"/>
                  </a:cubicBezTo>
                  <a:cubicBezTo>
                    <a:pt x="14" y="147"/>
                    <a:pt x="14" y="147"/>
                    <a:pt x="13" y="147"/>
                  </a:cubicBezTo>
                  <a:cubicBezTo>
                    <a:pt x="12" y="147"/>
                    <a:pt x="11" y="147"/>
                    <a:pt x="11" y="147"/>
                  </a:cubicBezTo>
                  <a:cubicBezTo>
                    <a:pt x="11" y="147"/>
                    <a:pt x="13" y="147"/>
                    <a:pt x="10" y="146"/>
                  </a:cubicBezTo>
                  <a:cubicBezTo>
                    <a:pt x="7" y="145"/>
                    <a:pt x="7" y="145"/>
                    <a:pt x="7" y="145"/>
                  </a:cubicBezTo>
                  <a:cubicBezTo>
                    <a:pt x="6" y="145"/>
                    <a:pt x="6" y="145"/>
                    <a:pt x="6" y="145"/>
                  </a:cubicBezTo>
                  <a:cubicBezTo>
                    <a:pt x="5" y="145"/>
                    <a:pt x="5" y="146"/>
                    <a:pt x="4" y="145"/>
                  </a:cubicBezTo>
                  <a:cubicBezTo>
                    <a:pt x="4" y="145"/>
                    <a:pt x="3" y="144"/>
                    <a:pt x="3" y="144"/>
                  </a:cubicBezTo>
                  <a:cubicBezTo>
                    <a:pt x="3" y="143"/>
                    <a:pt x="3" y="143"/>
                    <a:pt x="4" y="142"/>
                  </a:cubicBezTo>
                  <a:cubicBezTo>
                    <a:pt x="4" y="142"/>
                    <a:pt x="6" y="141"/>
                    <a:pt x="6" y="141"/>
                  </a:cubicBezTo>
                  <a:cubicBezTo>
                    <a:pt x="6" y="142"/>
                    <a:pt x="6" y="142"/>
                    <a:pt x="6" y="142"/>
                  </a:cubicBezTo>
                  <a:cubicBezTo>
                    <a:pt x="6" y="142"/>
                    <a:pt x="6" y="143"/>
                    <a:pt x="7" y="142"/>
                  </a:cubicBezTo>
                  <a:cubicBezTo>
                    <a:pt x="7" y="142"/>
                    <a:pt x="8" y="140"/>
                    <a:pt x="8" y="140"/>
                  </a:cubicBezTo>
                  <a:cubicBezTo>
                    <a:pt x="8" y="140"/>
                    <a:pt x="7" y="140"/>
                    <a:pt x="8" y="139"/>
                  </a:cubicBezTo>
                  <a:cubicBezTo>
                    <a:pt x="9" y="139"/>
                    <a:pt x="9" y="139"/>
                    <a:pt x="10" y="139"/>
                  </a:cubicBezTo>
                  <a:cubicBezTo>
                    <a:pt x="10" y="139"/>
                    <a:pt x="12" y="139"/>
                    <a:pt x="13" y="139"/>
                  </a:cubicBezTo>
                  <a:cubicBezTo>
                    <a:pt x="13" y="138"/>
                    <a:pt x="15" y="138"/>
                    <a:pt x="15" y="138"/>
                  </a:cubicBezTo>
                  <a:cubicBezTo>
                    <a:pt x="15" y="138"/>
                    <a:pt x="16" y="139"/>
                    <a:pt x="15" y="140"/>
                  </a:cubicBezTo>
                  <a:cubicBezTo>
                    <a:pt x="15" y="140"/>
                    <a:pt x="14" y="140"/>
                    <a:pt x="15" y="141"/>
                  </a:cubicBezTo>
                  <a:cubicBezTo>
                    <a:pt x="16" y="141"/>
                    <a:pt x="17" y="141"/>
                    <a:pt x="17" y="141"/>
                  </a:cubicBezTo>
                  <a:cubicBezTo>
                    <a:pt x="17" y="141"/>
                    <a:pt x="18" y="140"/>
                    <a:pt x="18" y="140"/>
                  </a:cubicBezTo>
                  <a:cubicBezTo>
                    <a:pt x="19" y="140"/>
                    <a:pt x="18" y="139"/>
                    <a:pt x="19" y="139"/>
                  </a:cubicBezTo>
                  <a:cubicBezTo>
                    <a:pt x="20" y="140"/>
                    <a:pt x="20" y="141"/>
                    <a:pt x="20" y="141"/>
                  </a:cubicBezTo>
                  <a:cubicBezTo>
                    <a:pt x="20" y="141"/>
                    <a:pt x="20" y="141"/>
                    <a:pt x="20" y="142"/>
                  </a:cubicBezTo>
                  <a:cubicBezTo>
                    <a:pt x="21" y="142"/>
                    <a:pt x="22" y="142"/>
                    <a:pt x="22" y="143"/>
                  </a:cubicBezTo>
                  <a:cubicBezTo>
                    <a:pt x="22" y="143"/>
                    <a:pt x="21" y="143"/>
                    <a:pt x="23" y="144"/>
                  </a:cubicBezTo>
                  <a:cubicBezTo>
                    <a:pt x="24" y="144"/>
                    <a:pt x="25" y="144"/>
                    <a:pt x="25" y="144"/>
                  </a:cubicBezTo>
                  <a:cubicBezTo>
                    <a:pt x="25" y="144"/>
                    <a:pt x="26" y="144"/>
                    <a:pt x="26" y="143"/>
                  </a:cubicBezTo>
                  <a:cubicBezTo>
                    <a:pt x="25" y="142"/>
                    <a:pt x="25" y="141"/>
                    <a:pt x="25" y="141"/>
                  </a:cubicBezTo>
                  <a:cubicBezTo>
                    <a:pt x="25" y="141"/>
                    <a:pt x="26" y="140"/>
                    <a:pt x="26" y="140"/>
                  </a:cubicBezTo>
                  <a:cubicBezTo>
                    <a:pt x="26" y="139"/>
                    <a:pt x="26" y="137"/>
                    <a:pt x="26" y="137"/>
                  </a:cubicBezTo>
                  <a:cubicBezTo>
                    <a:pt x="26" y="137"/>
                    <a:pt x="27" y="136"/>
                    <a:pt x="26" y="136"/>
                  </a:cubicBezTo>
                  <a:cubicBezTo>
                    <a:pt x="25" y="136"/>
                    <a:pt x="25" y="135"/>
                    <a:pt x="25" y="135"/>
                  </a:cubicBezTo>
                  <a:cubicBezTo>
                    <a:pt x="24" y="135"/>
                    <a:pt x="24" y="134"/>
                    <a:pt x="24" y="134"/>
                  </a:cubicBezTo>
                  <a:cubicBezTo>
                    <a:pt x="27" y="134"/>
                    <a:pt x="27" y="134"/>
                    <a:pt x="27" y="134"/>
                  </a:cubicBezTo>
                  <a:cubicBezTo>
                    <a:pt x="29" y="134"/>
                    <a:pt x="29" y="134"/>
                    <a:pt x="29" y="134"/>
                  </a:cubicBezTo>
                  <a:cubicBezTo>
                    <a:pt x="31" y="133"/>
                    <a:pt x="31" y="133"/>
                    <a:pt x="31" y="133"/>
                  </a:cubicBezTo>
                  <a:cubicBezTo>
                    <a:pt x="31" y="133"/>
                    <a:pt x="32" y="134"/>
                    <a:pt x="32" y="133"/>
                  </a:cubicBezTo>
                  <a:cubicBezTo>
                    <a:pt x="32" y="133"/>
                    <a:pt x="33" y="132"/>
                    <a:pt x="33" y="132"/>
                  </a:cubicBezTo>
                  <a:cubicBezTo>
                    <a:pt x="35" y="132"/>
                    <a:pt x="35" y="132"/>
                    <a:pt x="35" y="132"/>
                  </a:cubicBezTo>
                  <a:cubicBezTo>
                    <a:pt x="35" y="132"/>
                    <a:pt x="34" y="131"/>
                    <a:pt x="34" y="131"/>
                  </a:cubicBezTo>
                  <a:cubicBezTo>
                    <a:pt x="35" y="131"/>
                    <a:pt x="35" y="129"/>
                    <a:pt x="35" y="129"/>
                  </a:cubicBezTo>
                  <a:cubicBezTo>
                    <a:pt x="35" y="129"/>
                    <a:pt x="36" y="128"/>
                    <a:pt x="37" y="129"/>
                  </a:cubicBezTo>
                  <a:cubicBezTo>
                    <a:pt x="37" y="129"/>
                    <a:pt x="39" y="129"/>
                    <a:pt x="40" y="130"/>
                  </a:cubicBezTo>
                  <a:cubicBezTo>
                    <a:pt x="40" y="130"/>
                    <a:pt x="41" y="130"/>
                    <a:pt x="41" y="130"/>
                  </a:cubicBezTo>
                  <a:cubicBezTo>
                    <a:pt x="43" y="130"/>
                    <a:pt x="43" y="130"/>
                    <a:pt x="43" y="130"/>
                  </a:cubicBezTo>
                  <a:cubicBezTo>
                    <a:pt x="43" y="130"/>
                    <a:pt x="45" y="131"/>
                    <a:pt x="45" y="131"/>
                  </a:cubicBezTo>
                  <a:cubicBezTo>
                    <a:pt x="45" y="131"/>
                    <a:pt x="47" y="132"/>
                    <a:pt x="48" y="132"/>
                  </a:cubicBezTo>
                  <a:cubicBezTo>
                    <a:pt x="48" y="132"/>
                    <a:pt x="49" y="131"/>
                    <a:pt x="49" y="131"/>
                  </a:cubicBezTo>
                  <a:cubicBezTo>
                    <a:pt x="49" y="131"/>
                    <a:pt x="49" y="130"/>
                    <a:pt x="50" y="131"/>
                  </a:cubicBezTo>
                  <a:cubicBezTo>
                    <a:pt x="51" y="131"/>
                    <a:pt x="52" y="131"/>
                    <a:pt x="53" y="131"/>
                  </a:cubicBezTo>
                  <a:cubicBezTo>
                    <a:pt x="53" y="130"/>
                    <a:pt x="53" y="130"/>
                    <a:pt x="54" y="130"/>
                  </a:cubicBezTo>
                  <a:cubicBezTo>
                    <a:pt x="55" y="131"/>
                    <a:pt x="56" y="131"/>
                    <a:pt x="56" y="131"/>
                  </a:cubicBezTo>
                  <a:cubicBezTo>
                    <a:pt x="57" y="131"/>
                    <a:pt x="59" y="130"/>
                    <a:pt x="59" y="130"/>
                  </a:cubicBezTo>
                  <a:cubicBezTo>
                    <a:pt x="59" y="130"/>
                    <a:pt x="58" y="129"/>
                    <a:pt x="59" y="130"/>
                  </a:cubicBezTo>
                  <a:cubicBezTo>
                    <a:pt x="60" y="130"/>
                    <a:pt x="61" y="129"/>
                    <a:pt x="61" y="129"/>
                  </a:cubicBezTo>
                  <a:cubicBezTo>
                    <a:pt x="59" y="128"/>
                    <a:pt x="59" y="128"/>
                    <a:pt x="59" y="128"/>
                  </a:cubicBezTo>
                  <a:cubicBezTo>
                    <a:pt x="59" y="128"/>
                    <a:pt x="60" y="126"/>
                    <a:pt x="60" y="126"/>
                  </a:cubicBezTo>
                  <a:cubicBezTo>
                    <a:pt x="60" y="126"/>
                    <a:pt x="59" y="125"/>
                    <a:pt x="59" y="125"/>
                  </a:cubicBezTo>
                  <a:cubicBezTo>
                    <a:pt x="59" y="125"/>
                    <a:pt x="58" y="125"/>
                    <a:pt x="58" y="126"/>
                  </a:cubicBezTo>
                  <a:cubicBezTo>
                    <a:pt x="58" y="127"/>
                    <a:pt x="57" y="128"/>
                    <a:pt x="56" y="128"/>
                  </a:cubicBezTo>
                  <a:cubicBezTo>
                    <a:pt x="56" y="128"/>
                    <a:pt x="55" y="129"/>
                    <a:pt x="54" y="129"/>
                  </a:cubicBezTo>
                  <a:cubicBezTo>
                    <a:pt x="54" y="129"/>
                    <a:pt x="53" y="130"/>
                    <a:pt x="53" y="130"/>
                  </a:cubicBezTo>
                  <a:cubicBezTo>
                    <a:pt x="53" y="130"/>
                    <a:pt x="53" y="131"/>
                    <a:pt x="51" y="130"/>
                  </a:cubicBezTo>
                  <a:cubicBezTo>
                    <a:pt x="50" y="129"/>
                    <a:pt x="49" y="129"/>
                    <a:pt x="49" y="129"/>
                  </a:cubicBezTo>
                  <a:cubicBezTo>
                    <a:pt x="49" y="129"/>
                    <a:pt x="49" y="128"/>
                    <a:pt x="48" y="129"/>
                  </a:cubicBezTo>
                  <a:cubicBezTo>
                    <a:pt x="46" y="129"/>
                    <a:pt x="47" y="130"/>
                    <a:pt x="46" y="129"/>
                  </a:cubicBezTo>
                  <a:cubicBezTo>
                    <a:pt x="45" y="129"/>
                    <a:pt x="42" y="129"/>
                    <a:pt x="42" y="128"/>
                  </a:cubicBezTo>
                  <a:cubicBezTo>
                    <a:pt x="42" y="128"/>
                    <a:pt x="41" y="127"/>
                    <a:pt x="41" y="127"/>
                  </a:cubicBezTo>
                  <a:cubicBezTo>
                    <a:pt x="41" y="127"/>
                    <a:pt x="41" y="125"/>
                    <a:pt x="41" y="125"/>
                  </a:cubicBezTo>
                  <a:cubicBezTo>
                    <a:pt x="40" y="126"/>
                    <a:pt x="39" y="127"/>
                    <a:pt x="38" y="127"/>
                  </a:cubicBezTo>
                  <a:cubicBezTo>
                    <a:pt x="38" y="127"/>
                    <a:pt x="36" y="127"/>
                    <a:pt x="35" y="127"/>
                  </a:cubicBezTo>
                  <a:cubicBezTo>
                    <a:pt x="35" y="127"/>
                    <a:pt x="35" y="127"/>
                    <a:pt x="34" y="127"/>
                  </a:cubicBezTo>
                  <a:cubicBezTo>
                    <a:pt x="33" y="127"/>
                    <a:pt x="32" y="128"/>
                    <a:pt x="31" y="128"/>
                  </a:cubicBezTo>
                  <a:cubicBezTo>
                    <a:pt x="30" y="128"/>
                    <a:pt x="30" y="127"/>
                    <a:pt x="29" y="127"/>
                  </a:cubicBezTo>
                  <a:cubicBezTo>
                    <a:pt x="28" y="127"/>
                    <a:pt x="28" y="127"/>
                    <a:pt x="28" y="127"/>
                  </a:cubicBezTo>
                  <a:cubicBezTo>
                    <a:pt x="28" y="127"/>
                    <a:pt x="28" y="127"/>
                    <a:pt x="28" y="127"/>
                  </a:cubicBezTo>
                  <a:cubicBezTo>
                    <a:pt x="28" y="127"/>
                    <a:pt x="28" y="125"/>
                    <a:pt x="30" y="125"/>
                  </a:cubicBezTo>
                  <a:cubicBezTo>
                    <a:pt x="31" y="124"/>
                    <a:pt x="30" y="124"/>
                    <a:pt x="32" y="124"/>
                  </a:cubicBezTo>
                  <a:cubicBezTo>
                    <a:pt x="34" y="124"/>
                    <a:pt x="35" y="124"/>
                    <a:pt x="36" y="123"/>
                  </a:cubicBezTo>
                  <a:cubicBezTo>
                    <a:pt x="37" y="122"/>
                    <a:pt x="37" y="121"/>
                    <a:pt x="38" y="121"/>
                  </a:cubicBezTo>
                  <a:cubicBezTo>
                    <a:pt x="39" y="120"/>
                    <a:pt x="39" y="119"/>
                    <a:pt x="40" y="120"/>
                  </a:cubicBezTo>
                  <a:cubicBezTo>
                    <a:pt x="42" y="120"/>
                    <a:pt x="44" y="120"/>
                    <a:pt x="44" y="120"/>
                  </a:cubicBezTo>
                  <a:cubicBezTo>
                    <a:pt x="44" y="120"/>
                    <a:pt x="44" y="119"/>
                    <a:pt x="44" y="118"/>
                  </a:cubicBezTo>
                  <a:cubicBezTo>
                    <a:pt x="44" y="118"/>
                    <a:pt x="44" y="118"/>
                    <a:pt x="44" y="117"/>
                  </a:cubicBezTo>
                  <a:cubicBezTo>
                    <a:pt x="45" y="117"/>
                    <a:pt x="45" y="116"/>
                    <a:pt x="45" y="116"/>
                  </a:cubicBezTo>
                  <a:cubicBezTo>
                    <a:pt x="46" y="116"/>
                    <a:pt x="46" y="115"/>
                    <a:pt x="47" y="115"/>
                  </a:cubicBezTo>
                  <a:cubicBezTo>
                    <a:pt x="47" y="114"/>
                    <a:pt x="48" y="114"/>
                    <a:pt x="48" y="113"/>
                  </a:cubicBezTo>
                  <a:cubicBezTo>
                    <a:pt x="49" y="113"/>
                    <a:pt x="49" y="112"/>
                    <a:pt x="49" y="112"/>
                  </a:cubicBezTo>
                  <a:cubicBezTo>
                    <a:pt x="49" y="112"/>
                    <a:pt x="46" y="111"/>
                    <a:pt x="46" y="111"/>
                  </a:cubicBezTo>
                  <a:cubicBezTo>
                    <a:pt x="47" y="110"/>
                    <a:pt x="47" y="110"/>
                    <a:pt x="47" y="110"/>
                  </a:cubicBezTo>
                  <a:cubicBezTo>
                    <a:pt x="51" y="107"/>
                    <a:pt x="51" y="107"/>
                    <a:pt x="51" y="107"/>
                  </a:cubicBezTo>
                  <a:cubicBezTo>
                    <a:pt x="51" y="107"/>
                    <a:pt x="52" y="105"/>
                    <a:pt x="52" y="105"/>
                  </a:cubicBezTo>
                  <a:cubicBezTo>
                    <a:pt x="53" y="105"/>
                    <a:pt x="54" y="104"/>
                    <a:pt x="54" y="104"/>
                  </a:cubicBezTo>
                  <a:cubicBezTo>
                    <a:pt x="55" y="102"/>
                    <a:pt x="55" y="102"/>
                    <a:pt x="55" y="102"/>
                  </a:cubicBezTo>
                  <a:cubicBezTo>
                    <a:pt x="55" y="102"/>
                    <a:pt x="55" y="101"/>
                    <a:pt x="56" y="102"/>
                  </a:cubicBezTo>
                  <a:cubicBezTo>
                    <a:pt x="57" y="102"/>
                    <a:pt x="57" y="103"/>
                    <a:pt x="58" y="103"/>
                  </a:cubicBezTo>
                  <a:cubicBezTo>
                    <a:pt x="59" y="104"/>
                    <a:pt x="62" y="104"/>
                    <a:pt x="62" y="104"/>
                  </a:cubicBezTo>
                  <a:cubicBezTo>
                    <a:pt x="61" y="102"/>
                    <a:pt x="61" y="102"/>
                    <a:pt x="61" y="102"/>
                  </a:cubicBezTo>
                  <a:cubicBezTo>
                    <a:pt x="65" y="102"/>
                    <a:pt x="65" y="102"/>
                    <a:pt x="65" y="102"/>
                  </a:cubicBezTo>
                  <a:cubicBezTo>
                    <a:pt x="65" y="104"/>
                    <a:pt x="65" y="104"/>
                    <a:pt x="65" y="104"/>
                  </a:cubicBezTo>
                  <a:cubicBezTo>
                    <a:pt x="67" y="103"/>
                    <a:pt x="67" y="103"/>
                    <a:pt x="67" y="103"/>
                  </a:cubicBezTo>
                  <a:cubicBezTo>
                    <a:pt x="66" y="101"/>
                    <a:pt x="66" y="101"/>
                    <a:pt x="66" y="101"/>
                  </a:cubicBezTo>
                  <a:cubicBezTo>
                    <a:pt x="66" y="101"/>
                    <a:pt x="68" y="101"/>
                    <a:pt x="68" y="101"/>
                  </a:cubicBezTo>
                  <a:cubicBezTo>
                    <a:pt x="67" y="101"/>
                    <a:pt x="65" y="99"/>
                    <a:pt x="65" y="99"/>
                  </a:cubicBezTo>
                  <a:cubicBezTo>
                    <a:pt x="66" y="97"/>
                    <a:pt x="66" y="97"/>
                    <a:pt x="66" y="97"/>
                  </a:cubicBezTo>
                  <a:cubicBezTo>
                    <a:pt x="64" y="97"/>
                    <a:pt x="64" y="97"/>
                    <a:pt x="64" y="97"/>
                  </a:cubicBezTo>
                  <a:cubicBezTo>
                    <a:pt x="64" y="97"/>
                    <a:pt x="60" y="97"/>
                    <a:pt x="59" y="97"/>
                  </a:cubicBezTo>
                  <a:cubicBezTo>
                    <a:pt x="58" y="96"/>
                    <a:pt x="58" y="96"/>
                    <a:pt x="57" y="96"/>
                  </a:cubicBezTo>
                  <a:cubicBezTo>
                    <a:pt x="56" y="96"/>
                    <a:pt x="55" y="96"/>
                    <a:pt x="54" y="96"/>
                  </a:cubicBezTo>
                  <a:cubicBezTo>
                    <a:pt x="53" y="96"/>
                    <a:pt x="52" y="96"/>
                    <a:pt x="51" y="96"/>
                  </a:cubicBezTo>
                  <a:cubicBezTo>
                    <a:pt x="51" y="96"/>
                    <a:pt x="50" y="96"/>
                    <a:pt x="49" y="96"/>
                  </a:cubicBezTo>
                  <a:cubicBezTo>
                    <a:pt x="49" y="95"/>
                    <a:pt x="50" y="94"/>
                    <a:pt x="49" y="94"/>
                  </a:cubicBezTo>
                  <a:cubicBezTo>
                    <a:pt x="48" y="94"/>
                    <a:pt x="47" y="92"/>
                    <a:pt x="46" y="93"/>
                  </a:cubicBezTo>
                  <a:cubicBezTo>
                    <a:pt x="46" y="93"/>
                    <a:pt x="46" y="93"/>
                    <a:pt x="45" y="93"/>
                  </a:cubicBezTo>
                  <a:cubicBezTo>
                    <a:pt x="45" y="94"/>
                    <a:pt x="44" y="94"/>
                    <a:pt x="44" y="94"/>
                  </a:cubicBezTo>
                  <a:cubicBezTo>
                    <a:pt x="43" y="93"/>
                    <a:pt x="43" y="94"/>
                    <a:pt x="44" y="93"/>
                  </a:cubicBezTo>
                  <a:cubicBezTo>
                    <a:pt x="44" y="92"/>
                    <a:pt x="43" y="90"/>
                    <a:pt x="44" y="90"/>
                  </a:cubicBezTo>
                  <a:cubicBezTo>
                    <a:pt x="45" y="91"/>
                    <a:pt x="45" y="91"/>
                    <a:pt x="46" y="91"/>
                  </a:cubicBezTo>
                  <a:cubicBezTo>
                    <a:pt x="46" y="91"/>
                    <a:pt x="47" y="91"/>
                    <a:pt x="47" y="91"/>
                  </a:cubicBezTo>
                  <a:cubicBezTo>
                    <a:pt x="47" y="90"/>
                    <a:pt x="48" y="88"/>
                    <a:pt x="48" y="88"/>
                  </a:cubicBezTo>
                  <a:cubicBezTo>
                    <a:pt x="48" y="88"/>
                    <a:pt x="51" y="89"/>
                    <a:pt x="50" y="88"/>
                  </a:cubicBezTo>
                  <a:cubicBezTo>
                    <a:pt x="49" y="87"/>
                    <a:pt x="47" y="86"/>
                    <a:pt x="47" y="86"/>
                  </a:cubicBezTo>
                  <a:cubicBezTo>
                    <a:pt x="47" y="86"/>
                    <a:pt x="46" y="86"/>
                    <a:pt x="46" y="87"/>
                  </a:cubicBezTo>
                  <a:cubicBezTo>
                    <a:pt x="45" y="88"/>
                    <a:pt x="46" y="88"/>
                    <a:pt x="45" y="89"/>
                  </a:cubicBezTo>
                  <a:cubicBezTo>
                    <a:pt x="44" y="89"/>
                    <a:pt x="44" y="89"/>
                    <a:pt x="43" y="89"/>
                  </a:cubicBezTo>
                  <a:cubicBezTo>
                    <a:pt x="43" y="89"/>
                    <a:pt x="43" y="89"/>
                    <a:pt x="42" y="89"/>
                  </a:cubicBezTo>
                  <a:cubicBezTo>
                    <a:pt x="42" y="89"/>
                    <a:pt x="40" y="89"/>
                    <a:pt x="40" y="88"/>
                  </a:cubicBezTo>
                  <a:cubicBezTo>
                    <a:pt x="40" y="88"/>
                    <a:pt x="40" y="88"/>
                    <a:pt x="40" y="87"/>
                  </a:cubicBezTo>
                  <a:cubicBezTo>
                    <a:pt x="40" y="86"/>
                    <a:pt x="40" y="85"/>
                    <a:pt x="42" y="85"/>
                  </a:cubicBezTo>
                  <a:cubicBezTo>
                    <a:pt x="43" y="85"/>
                    <a:pt x="43" y="86"/>
                    <a:pt x="43" y="85"/>
                  </a:cubicBezTo>
                  <a:cubicBezTo>
                    <a:pt x="43" y="85"/>
                    <a:pt x="43" y="84"/>
                    <a:pt x="42" y="84"/>
                  </a:cubicBezTo>
                  <a:cubicBezTo>
                    <a:pt x="42" y="83"/>
                    <a:pt x="42" y="83"/>
                    <a:pt x="41" y="83"/>
                  </a:cubicBezTo>
                  <a:cubicBezTo>
                    <a:pt x="40" y="83"/>
                    <a:pt x="38" y="84"/>
                    <a:pt x="38" y="84"/>
                  </a:cubicBezTo>
                  <a:cubicBezTo>
                    <a:pt x="38" y="84"/>
                    <a:pt x="39" y="84"/>
                    <a:pt x="37" y="84"/>
                  </a:cubicBezTo>
                  <a:cubicBezTo>
                    <a:pt x="36" y="83"/>
                    <a:pt x="37" y="83"/>
                    <a:pt x="36" y="82"/>
                  </a:cubicBezTo>
                  <a:cubicBezTo>
                    <a:pt x="36" y="81"/>
                    <a:pt x="36" y="81"/>
                    <a:pt x="35" y="81"/>
                  </a:cubicBezTo>
                  <a:cubicBezTo>
                    <a:pt x="35" y="81"/>
                    <a:pt x="35" y="81"/>
                    <a:pt x="34" y="81"/>
                  </a:cubicBezTo>
                  <a:cubicBezTo>
                    <a:pt x="33" y="80"/>
                    <a:pt x="32" y="80"/>
                    <a:pt x="32" y="79"/>
                  </a:cubicBezTo>
                  <a:cubicBezTo>
                    <a:pt x="32" y="78"/>
                    <a:pt x="32" y="77"/>
                    <a:pt x="33" y="78"/>
                  </a:cubicBezTo>
                  <a:cubicBezTo>
                    <a:pt x="34" y="78"/>
                    <a:pt x="33" y="77"/>
                    <a:pt x="34" y="78"/>
                  </a:cubicBezTo>
                  <a:cubicBezTo>
                    <a:pt x="36" y="79"/>
                    <a:pt x="36" y="79"/>
                    <a:pt x="36" y="79"/>
                  </a:cubicBezTo>
                  <a:cubicBezTo>
                    <a:pt x="36" y="79"/>
                    <a:pt x="37" y="79"/>
                    <a:pt x="36" y="78"/>
                  </a:cubicBezTo>
                  <a:cubicBezTo>
                    <a:pt x="36" y="77"/>
                    <a:pt x="35" y="76"/>
                    <a:pt x="35" y="76"/>
                  </a:cubicBezTo>
                  <a:cubicBezTo>
                    <a:pt x="35" y="76"/>
                    <a:pt x="34" y="76"/>
                    <a:pt x="34" y="75"/>
                  </a:cubicBezTo>
                  <a:cubicBezTo>
                    <a:pt x="34" y="74"/>
                    <a:pt x="34" y="74"/>
                    <a:pt x="33" y="73"/>
                  </a:cubicBezTo>
                  <a:cubicBezTo>
                    <a:pt x="33" y="73"/>
                    <a:pt x="34" y="73"/>
                    <a:pt x="34" y="73"/>
                  </a:cubicBezTo>
                  <a:cubicBezTo>
                    <a:pt x="35" y="73"/>
                    <a:pt x="34" y="73"/>
                    <a:pt x="35" y="73"/>
                  </a:cubicBezTo>
                  <a:cubicBezTo>
                    <a:pt x="37" y="73"/>
                    <a:pt x="36" y="73"/>
                    <a:pt x="37" y="73"/>
                  </a:cubicBezTo>
                  <a:cubicBezTo>
                    <a:pt x="37" y="73"/>
                    <a:pt x="38" y="73"/>
                    <a:pt x="38" y="73"/>
                  </a:cubicBezTo>
                  <a:cubicBezTo>
                    <a:pt x="38" y="74"/>
                    <a:pt x="39" y="72"/>
                    <a:pt x="39" y="72"/>
                  </a:cubicBezTo>
                  <a:cubicBezTo>
                    <a:pt x="39" y="72"/>
                    <a:pt x="38" y="71"/>
                    <a:pt x="39" y="71"/>
                  </a:cubicBezTo>
                  <a:cubicBezTo>
                    <a:pt x="40" y="71"/>
                    <a:pt x="40" y="72"/>
                    <a:pt x="41" y="72"/>
                  </a:cubicBezTo>
                  <a:cubicBezTo>
                    <a:pt x="43" y="72"/>
                    <a:pt x="43" y="73"/>
                    <a:pt x="44" y="73"/>
                  </a:cubicBezTo>
                  <a:cubicBezTo>
                    <a:pt x="44" y="72"/>
                    <a:pt x="45" y="73"/>
                    <a:pt x="45" y="72"/>
                  </a:cubicBezTo>
                  <a:cubicBezTo>
                    <a:pt x="44" y="71"/>
                    <a:pt x="44" y="72"/>
                    <a:pt x="44" y="71"/>
                  </a:cubicBezTo>
                  <a:cubicBezTo>
                    <a:pt x="43" y="70"/>
                    <a:pt x="43" y="71"/>
                    <a:pt x="43" y="69"/>
                  </a:cubicBezTo>
                  <a:cubicBezTo>
                    <a:pt x="44" y="68"/>
                    <a:pt x="44" y="67"/>
                    <a:pt x="44" y="67"/>
                  </a:cubicBezTo>
                  <a:cubicBezTo>
                    <a:pt x="44" y="66"/>
                    <a:pt x="44" y="66"/>
                    <a:pt x="44" y="66"/>
                  </a:cubicBezTo>
                  <a:cubicBezTo>
                    <a:pt x="46" y="64"/>
                    <a:pt x="46" y="64"/>
                    <a:pt x="46" y="64"/>
                  </a:cubicBezTo>
                  <a:cubicBezTo>
                    <a:pt x="46" y="64"/>
                    <a:pt x="47" y="64"/>
                    <a:pt x="48" y="64"/>
                  </a:cubicBezTo>
                  <a:cubicBezTo>
                    <a:pt x="50" y="64"/>
                    <a:pt x="51" y="65"/>
                    <a:pt x="52" y="65"/>
                  </a:cubicBezTo>
                  <a:cubicBezTo>
                    <a:pt x="54" y="65"/>
                    <a:pt x="55" y="65"/>
                    <a:pt x="55" y="65"/>
                  </a:cubicBezTo>
                  <a:cubicBezTo>
                    <a:pt x="54" y="64"/>
                    <a:pt x="54" y="64"/>
                    <a:pt x="54" y="64"/>
                  </a:cubicBezTo>
                  <a:cubicBezTo>
                    <a:pt x="54" y="64"/>
                    <a:pt x="54" y="64"/>
                    <a:pt x="54" y="63"/>
                  </a:cubicBezTo>
                  <a:cubicBezTo>
                    <a:pt x="55" y="63"/>
                    <a:pt x="55" y="63"/>
                    <a:pt x="56" y="63"/>
                  </a:cubicBezTo>
                  <a:cubicBezTo>
                    <a:pt x="56" y="63"/>
                    <a:pt x="57" y="61"/>
                    <a:pt x="57" y="61"/>
                  </a:cubicBezTo>
                  <a:cubicBezTo>
                    <a:pt x="56" y="60"/>
                    <a:pt x="56" y="60"/>
                    <a:pt x="55" y="59"/>
                  </a:cubicBezTo>
                  <a:cubicBezTo>
                    <a:pt x="53" y="59"/>
                    <a:pt x="50" y="59"/>
                    <a:pt x="50" y="59"/>
                  </a:cubicBezTo>
                  <a:cubicBezTo>
                    <a:pt x="50" y="59"/>
                    <a:pt x="49" y="59"/>
                    <a:pt x="48" y="59"/>
                  </a:cubicBezTo>
                  <a:cubicBezTo>
                    <a:pt x="47" y="59"/>
                    <a:pt x="45" y="59"/>
                    <a:pt x="45" y="58"/>
                  </a:cubicBezTo>
                  <a:cubicBezTo>
                    <a:pt x="44" y="58"/>
                    <a:pt x="44" y="58"/>
                    <a:pt x="44" y="56"/>
                  </a:cubicBezTo>
                  <a:cubicBezTo>
                    <a:pt x="44" y="55"/>
                    <a:pt x="43" y="55"/>
                    <a:pt x="43" y="55"/>
                  </a:cubicBezTo>
                  <a:cubicBezTo>
                    <a:pt x="44" y="53"/>
                    <a:pt x="44" y="53"/>
                    <a:pt x="44" y="53"/>
                  </a:cubicBezTo>
                  <a:cubicBezTo>
                    <a:pt x="44" y="53"/>
                    <a:pt x="43" y="52"/>
                    <a:pt x="43" y="52"/>
                  </a:cubicBezTo>
                  <a:cubicBezTo>
                    <a:pt x="42" y="52"/>
                    <a:pt x="42" y="52"/>
                    <a:pt x="42" y="52"/>
                  </a:cubicBezTo>
                  <a:cubicBezTo>
                    <a:pt x="41" y="52"/>
                    <a:pt x="42" y="52"/>
                    <a:pt x="40" y="51"/>
                  </a:cubicBezTo>
                  <a:cubicBezTo>
                    <a:pt x="38" y="51"/>
                    <a:pt x="37" y="50"/>
                    <a:pt x="37" y="50"/>
                  </a:cubicBezTo>
                  <a:cubicBezTo>
                    <a:pt x="37" y="49"/>
                    <a:pt x="37" y="49"/>
                    <a:pt x="39" y="49"/>
                  </a:cubicBezTo>
                  <a:cubicBezTo>
                    <a:pt x="40" y="49"/>
                    <a:pt x="41" y="49"/>
                    <a:pt x="42" y="49"/>
                  </a:cubicBezTo>
                  <a:cubicBezTo>
                    <a:pt x="43" y="50"/>
                    <a:pt x="45" y="49"/>
                    <a:pt x="45" y="49"/>
                  </a:cubicBezTo>
                  <a:cubicBezTo>
                    <a:pt x="45" y="49"/>
                    <a:pt x="44" y="49"/>
                    <a:pt x="46" y="50"/>
                  </a:cubicBezTo>
                  <a:cubicBezTo>
                    <a:pt x="48" y="51"/>
                    <a:pt x="47" y="51"/>
                    <a:pt x="48" y="51"/>
                  </a:cubicBezTo>
                  <a:cubicBezTo>
                    <a:pt x="49" y="51"/>
                    <a:pt x="50" y="50"/>
                    <a:pt x="49" y="50"/>
                  </a:cubicBezTo>
                  <a:cubicBezTo>
                    <a:pt x="49" y="49"/>
                    <a:pt x="50" y="49"/>
                    <a:pt x="49" y="49"/>
                  </a:cubicBezTo>
                  <a:cubicBezTo>
                    <a:pt x="48" y="48"/>
                    <a:pt x="48" y="48"/>
                    <a:pt x="48" y="48"/>
                  </a:cubicBezTo>
                  <a:cubicBezTo>
                    <a:pt x="48" y="48"/>
                    <a:pt x="48" y="48"/>
                    <a:pt x="48" y="47"/>
                  </a:cubicBezTo>
                  <a:cubicBezTo>
                    <a:pt x="48" y="46"/>
                    <a:pt x="49" y="45"/>
                    <a:pt x="49" y="45"/>
                  </a:cubicBezTo>
                  <a:cubicBezTo>
                    <a:pt x="50" y="45"/>
                    <a:pt x="50" y="45"/>
                    <a:pt x="50" y="44"/>
                  </a:cubicBezTo>
                  <a:cubicBezTo>
                    <a:pt x="50" y="44"/>
                    <a:pt x="50" y="43"/>
                    <a:pt x="50" y="43"/>
                  </a:cubicBezTo>
                  <a:cubicBezTo>
                    <a:pt x="50" y="42"/>
                    <a:pt x="51" y="41"/>
                    <a:pt x="51" y="41"/>
                  </a:cubicBezTo>
                  <a:cubicBezTo>
                    <a:pt x="51" y="41"/>
                    <a:pt x="50" y="40"/>
                    <a:pt x="50" y="40"/>
                  </a:cubicBezTo>
                  <a:cubicBezTo>
                    <a:pt x="50" y="40"/>
                    <a:pt x="48" y="40"/>
                    <a:pt x="48" y="41"/>
                  </a:cubicBezTo>
                  <a:cubicBezTo>
                    <a:pt x="48" y="41"/>
                    <a:pt x="48" y="41"/>
                    <a:pt x="48" y="42"/>
                  </a:cubicBezTo>
                  <a:cubicBezTo>
                    <a:pt x="47" y="42"/>
                    <a:pt x="47" y="42"/>
                    <a:pt x="46" y="42"/>
                  </a:cubicBezTo>
                  <a:cubicBezTo>
                    <a:pt x="46" y="43"/>
                    <a:pt x="46" y="43"/>
                    <a:pt x="46" y="43"/>
                  </a:cubicBezTo>
                  <a:cubicBezTo>
                    <a:pt x="46" y="44"/>
                    <a:pt x="45" y="45"/>
                    <a:pt x="45" y="45"/>
                  </a:cubicBezTo>
                  <a:cubicBezTo>
                    <a:pt x="45" y="45"/>
                    <a:pt x="44" y="43"/>
                    <a:pt x="44" y="42"/>
                  </a:cubicBezTo>
                  <a:cubicBezTo>
                    <a:pt x="44" y="42"/>
                    <a:pt x="45" y="41"/>
                    <a:pt x="46" y="41"/>
                  </a:cubicBezTo>
                  <a:cubicBezTo>
                    <a:pt x="47" y="41"/>
                    <a:pt x="47" y="41"/>
                    <a:pt x="47" y="40"/>
                  </a:cubicBezTo>
                  <a:cubicBezTo>
                    <a:pt x="47" y="40"/>
                    <a:pt x="47" y="40"/>
                    <a:pt x="47" y="39"/>
                  </a:cubicBezTo>
                  <a:cubicBezTo>
                    <a:pt x="47" y="38"/>
                    <a:pt x="47" y="38"/>
                    <a:pt x="47" y="38"/>
                  </a:cubicBezTo>
                  <a:cubicBezTo>
                    <a:pt x="48" y="37"/>
                    <a:pt x="49" y="36"/>
                    <a:pt x="50" y="36"/>
                  </a:cubicBezTo>
                  <a:cubicBezTo>
                    <a:pt x="50" y="36"/>
                    <a:pt x="49" y="34"/>
                    <a:pt x="51" y="36"/>
                  </a:cubicBezTo>
                  <a:cubicBezTo>
                    <a:pt x="52" y="37"/>
                    <a:pt x="52" y="37"/>
                    <a:pt x="53" y="38"/>
                  </a:cubicBezTo>
                  <a:cubicBezTo>
                    <a:pt x="54" y="38"/>
                    <a:pt x="56" y="39"/>
                    <a:pt x="56" y="38"/>
                  </a:cubicBezTo>
                  <a:cubicBezTo>
                    <a:pt x="56" y="38"/>
                    <a:pt x="56" y="37"/>
                    <a:pt x="56" y="36"/>
                  </a:cubicBezTo>
                  <a:cubicBezTo>
                    <a:pt x="56" y="36"/>
                    <a:pt x="55" y="36"/>
                    <a:pt x="56" y="35"/>
                  </a:cubicBezTo>
                  <a:cubicBezTo>
                    <a:pt x="56" y="35"/>
                    <a:pt x="56" y="35"/>
                    <a:pt x="57" y="35"/>
                  </a:cubicBezTo>
                  <a:cubicBezTo>
                    <a:pt x="59" y="36"/>
                    <a:pt x="58" y="36"/>
                    <a:pt x="59" y="37"/>
                  </a:cubicBezTo>
                  <a:cubicBezTo>
                    <a:pt x="61" y="38"/>
                    <a:pt x="61" y="38"/>
                    <a:pt x="61" y="38"/>
                  </a:cubicBezTo>
                  <a:cubicBezTo>
                    <a:pt x="62" y="38"/>
                    <a:pt x="62" y="38"/>
                    <a:pt x="63" y="38"/>
                  </a:cubicBezTo>
                  <a:cubicBezTo>
                    <a:pt x="64" y="38"/>
                    <a:pt x="63" y="37"/>
                    <a:pt x="65" y="39"/>
                  </a:cubicBezTo>
                  <a:cubicBezTo>
                    <a:pt x="66" y="40"/>
                    <a:pt x="66" y="40"/>
                    <a:pt x="67" y="40"/>
                  </a:cubicBezTo>
                  <a:cubicBezTo>
                    <a:pt x="68" y="41"/>
                    <a:pt x="70" y="40"/>
                    <a:pt x="70" y="40"/>
                  </a:cubicBezTo>
                  <a:cubicBezTo>
                    <a:pt x="70" y="40"/>
                    <a:pt x="70" y="39"/>
                    <a:pt x="71" y="41"/>
                  </a:cubicBezTo>
                  <a:cubicBezTo>
                    <a:pt x="72" y="43"/>
                    <a:pt x="73" y="43"/>
                    <a:pt x="73" y="43"/>
                  </a:cubicBezTo>
                  <a:cubicBezTo>
                    <a:pt x="73" y="44"/>
                    <a:pt x="74" y="45"/>
                    <a:pt x="74" y="45"/>
                  </a:cubicBezTo>
                  <a:cubicBezTo>
                    <a:pt x="74" y="45"/>
                    <a:pt x="74" y="45"/>
                    <a:pt x="74" y="46"/>
                  </a:cubicBezTo>
                  <a:cubicBezTo>
                    <a:pt x="74" y="46"/>
                    <a:pt x="74" y="47"/>
                    <a:pt x="75" y="47"/>
                  </a:cubicBezTo>
                  <a:cubicBezTo>
                    <a:pt x="75" y="47"/>
                    <a:pt x="76" y="47"/>
                    <a:pt x="76" y="47"/>
                  </a:cubicBezTo>
                  <a:cubicBezTo>
                    <a:pt x="76" y="47"/>
                    <a:pt x="77" y="46"/>
                    <a:pt x="77" y="46"/>
                  </a:cubicBezTo>
                  <a:cubicBezTo>
                    <a:pt x="77" y="46"/>
                    <a:pt x="79" y="45"/>
                    <a:pt x="79" y="45"/>
                  </a:cubicBezTo>
                  <a:cubicBezTo>
                    <a:pt x="79" y="45"/>
                    <a:pt x="79" y="44"/>
                    <a:pt x="81" y="45"/>
                  </a:cubicBezTo>
                  <a:cubicBezTo>
                    <a:pt x="82" y="45"/>
                    <a:pt x="84" y="46"/>
                    <a:pt x="84" y="46"/>
                  </a:cubicBezTo>
                  <a:cubicBezTo>
                    <a:pt x="84" y="46"/>
                    <a:pt x="84" y="47"/>
                    <a:pt x="84" y="47"/>
                  </a:cubicBezTo>
                  <a:cubicBezTo>
                    <a:pt x="85" y="47"/>
                    <a:pt x="88" y="47"/>
                    <a:pt x="88" y="47"/>
                  </a:cubicBezTo>
                  <a:cubicBezTo>
                    <a:pt x="89" y="48"/>
                    <a:pt x="89" y="48"/>
                    <a:pt x="89" y="48"/>
                  </a:cubicBezTo>
                  <a:cubicBezTo>
                    <a:pt x="89" y="48"/>
                    <a:pt x="90" y="49"/>
                    <a:pt x="90" y="49"/>
                  </a:cubicBezTo>
                  <a:cubicBezTo>
                    <a:pt x="90" y="50"/>
                    <a:pt x="91" y="52"/>
                    <a:pt x="91" y="52"/>
                  </a:cubicBezTo>
                  <a:cubicBezTo>
                    <a:pt x="94" y="53"/>
                    <a:pt x="94" y="53"/>
                    <a:pt x="94" y="53"/>
                  </a:cubicBezTo>
                  <a:cubicBezTo>
                    <a:pt x="92" y="50"/>
                    <a:pt x="92" y="50"/>
                    <a:pt x="92" y="50"/>
                  </a:cubicBezTo>
                  <a:cubicBezTo>
                    <a:pt x="92" y="50"/>
                    <a:pt x="90" y="48"/>
                    <a:pt x="92" y="48"/>
                  </a:cubicBezTo>
                  <a:cubicBezTo>
                    <a:pt x="94" y="48"/>
                    <a:pt x="95" y="47"/>
                    <a:pt x="95" y="47"/>
                  </a:cubicBezTo>
                  <a:cubicBezTo>
                    <a:pt x="95" y="46"/>
                    <a:pt x="95" y="46"/>
                    <a:pt x="95" y="46"/>
                  </a:cubicBezTo>
                  <a:cubicBezTo>
                    <a:pt x="92" y="46"/>
                    <a:pt x="92" y="46"/>
                    <a:pt x="92" y="46"/>
                  </a:cubicBezTo>
                  <a:cubicBezTo>
                    <a:pt x="92" y="46"/>
                    <a:pt x="92" y="44"/>
                    <a:pt x="92" y="44"/>
                  </a:cubicBezTo>
                  <a:cubicBezTo>
                    <a:pt x="93" y="44"/>
                    <a:pt x="94" y="42"/>
                    <a:pt x="96" y="42"/>
                  </a:cubicBezTo>
                  <a:cubicBezTo>
                    <a:pt x="98" y="42"/>
                    <a:pt x="100" y="41"/>
                    <a:pt x="100" y="41"/>
                  </a:cubicBezTo>
                  <a:cubicBezTo>
                    <a:pt x="100" y="41"/>
                    <a:pt x="100" y="40"/>
                    <a:pt x="102" y="40"/>
                  </a:cubicBezTo>
                  <a:cubicBezTo>
                    <a:pt x="104" y="40"/>
                    <a:pt x="105" y="40"/>
                    <a:pt x="106" y="40"/>
                  </a:cubicBezTo>
                  <a:cubicBezTo>
                    <a:pt x="107" y="40"/>
                    <a:pt x="107" y="40"/>
                    <a:pt x="107" y="39"/>
                  </a:cubicBezTo>
                  <a:cubicBezTo>
                    <a:pt x="107" y="38"/>
                    <a:pt x="106" y="38"/>
                    <a:pt x="108" y="37"/>
                  </a:cubicBezTo>
                  <a:cubicBezTo>
                    <a:pt x="109" y="37"/>
                    <a:pt x="110" y="36"/>
                    <a:pt x="110" y="36"/>
                  </a:cubicBezTo>
                  <a:cubicBezTo>
                    <a:pt x="111" y="32"/>
                    <a:pt x="111" y="32"/>
                    <a:pt x="111" y="32"/>
                  </a:cubicBezTo>
                  <a:cubicBezTo>
                    <a:pt x="107" y="34"/>
                    <a:pt x="107" y="34"/>
                    <a:pt x="107" y="34"/>
                  </a:cubicBezTo>
                  <a:cubicBezTo>
                    <a:pt x="107" y="34"/>
                    <a:pt x="107" y="32"/>
                    <a:pt x="106" y="32"/>
                  </a:cubicBezTo>
                  <a:cubicBezTo>
                    <a:pt x="105" y="32"/>
                    <a:pt x="102" y="34"/>
                    <a:pt x="102" y="34"/>
                  </a:cubicBezTo>
                  <a:cubicBezTo>
                    <a:pt x="102" y="34"/>
                    <a:pt x="102" y="33"/>
                    <a:pt x="101" y="33"/>
                  </a:cubicBezTo>
                  <a:cubicBezTo>
                    <a:pt x="101" y="32"/>
                    <a:pt x="101" y="32"/>
                    <a:pt x="100" y="32"/>
                  </a:cubicBezTo>
                  <a:cubicBezTo>
                    <a:pt x="99" y="32"/>
                    <a:pt x="100" y="32"/>
                    <a:pt x="98" y="31"/>
                  </a:cubicBezTo>
                  <a:cubicBezTo>
                    <a:pt x="96" y="30"/>
                    <a:pt x="95" y="28"/>
                    <a:pt x="95" y="28"/>
                  </a:cubicBezTo>
                  <a:cubicBezTo>
                    <a:pt x="95" y="28"/>
                    <a:pt x="96" y="28"/>
                    <a:pt x="94" y="28"/>
                  </a:cubicBezTo>
                  <a:cubicBezTo>
                    <a:pt x="93" y="27"/>
                    <a:pt x="93" y="27"/>
                    <a:pt x="93" y="27"/>
                  </a:cubicBezTo>
                  <a:cubicBezTo>
                    <a:pt x="92" y="26"/>
                    <a:pt x="92" y="26"/>
                    <a:pt x="94" y="25"/>
                  </a:cubicBezTo>
                  <a:cubicBezTo>
                    <a:pt x="95" y="24"/>
                    <a:pt x="94" y="24"/>
                    <a:pt x="96" y="23"/>
                  </a:cubicBezTo>
                  <a:cubicBezTo>
                    <a:pt x="97" y="22"/>
                    <a:pt x="96" y="21"/>
                    <a:pt x="98" y="22"/>
                  </a:cubicBezTo>
                  <a:cubicBezTo>
                    <a:pt x="101" y="23"/>
                    <a:pt x="101" y="23"/>
                    <a:pt x="102" y="24"/>
                  </a:cubicBezTo>
                  <a:cubicBezTo>
                    <a:pt x="103" y="24"/>
                    <a:pt x="107" y="24"/>
                    <a:pt x="105" y="23"/>
                  </a:cubicBezTo>
                  <a:cubicBezTo>
                    <a:pt x="104" y="22"/>
                    <a:pt x="102" y="21"/>
                    <a:pt x="102" y="20"/>
                  </a:cubicBezTo>
                  <a:cubicBezTo>
                    <a:pt x="102" y="20"/>
                    <a:pt x="100" y="20"/>
                    <a:pt x="102" y="20"/>
                  </a:cubicBezTo>
                  <a:cubicBezTo>
                    <a:pt x="103" y="20"/>
                    <a:pt x="104" y="19"/>
                    <a:pt x="105" y="20"/>
                  </a:cubicBezTo>
                  <a:cubicBezTo>
                    <a:pt x="105" y="20"/>
                    <a:pt x="103" y="20"/>
                    <a:pt x="106" y="20"/>
                  </a:cubicBezTo>
                  <a:cubicBezTo>
                    <a:pt x="109" y="20"/>
                    <a:pt x="110" y="20"/>
                    <a:pt x="108" y="19"/>
                  </a:cubicBezTo>
                  <a:cubicBezTo>
                    <a:pt x="107" y="18"/>
                    <a:pt x="107" y="18"/>
                    <a:pt x="106" y="17"/>
                  </a:cubicBezTo>
                  <a:cubicBezTo>
                    <a:pt x="106" y="16"/>
                    <a:pt x="105" y="16"/>
                    <a:pt x="106" y="16"/>
                  </a:cubicBezTo>
                  <a:cubicBezTo>
                    <a:pt x="106" y="15"/>
                    <a:pt x="106" y="16"/>
                    <a:pt x="107" y="15"/>
                  </a:cubicBezTo>
                  <a:cubicBezTo>
                    <a:pt x="107" y="14"/>
                    <a:pt x="107" y="13"/>
                    <a:pt x="107" y="13"/>
                  </a:cubicBezTo>
                  <a:cubicBezTo>
                    <a:pt x="107" y="13"/>
                    <a:pt x="106" y="13"/>
                    <a:pt x="107" y="12"/>
                  </a:cubicBezTo>
                  <a:cubicBezTo>
                    <a:pt x="109" y="10"/>
                    <a:pt x="109" y="10"/>
                    <a:pt x="110" y="10"/>
                  </a:cubicBezTo>
                  <a:cubicBezTo>
                    <a:pt x="110" y="10"/>
                    <a:pt x="111" y="9"/>
                    <a:pt x="112" y="9"/>
                  </a:cubicBezTo>
                  <a:cubicBezTo>
                    <a:pt x="112" y="8"/>
                    <a:pt x="113" y="6"/>
                    <a:pt x="113" y="6"/>
                  </a:cubicBezTo>
                  <a:cubicBezTo>
                    <a:pt x="116" y="6"/>
                    <a:pt x="116" y="6"/>
                    <a:pt x="116" y="6"/>
                  </a:cubicBezTo>
                  <a:cubicBezTo>
                    <a:pt x="116" y="6"/>
                    <a:pt x="117" y="6"/>
                    <a:pt x="117" y="6"/>
                  </a:cubicBezTo>
                  <a:cubicBezTo>
                    <a:pt x="117" y="7"/>
                    <a:pt x="117" y="5"/>
                    <a:pt x="117" y="5"/>
                  </a:cubicBezTo>
                  <a:cubicBezTo>
                    <a:pt x="117" y="5"/>
                    <a:pt x="118" y="5"/>
                    <a:pt x="118" y="5"/>
                  </a:cubicBezTo>
                  <a:cubicBezTo>
                    <a:pt x="119" y="6"/>
                    <a:pt x="119" y="6"/>
                    <a:pt x="119" y="6"/>
                  </a:cubicBezTo>
                  <a:cubicBezTo>
                    <a:pt x="120" y="7"/>
                    <a:pt x="121" y="6"/>
                    <a:pt x="121" y="6"/>
                  </a:cubicBezTo>
                  <a:cubicBezTo>
                    <a:pt x="121" y="6"/>
                    <a:pt x="122" y="5"/>
                    <a:pt x="123" y="5"/>
                  </a:cubicBezTo>
                  <a:cubicBezTo>
                    <a:pt x="124" y="5"/>
                    <a:pt x="125" y="5"/>
                    <a:pt x="125" y="5"/>
                  </a:cubicBezTo>
                  <a:cubicBezTo>
                    <a:pt x="125" y="6"/>
                    <a:pt x="125" y="6"/>
                    <a:pt x="125" y="7"/>
                  </a:cubicBezTo>
                  <a:cubicBezTo>
                    <a:pt x="126" y="7"/>
                    <a:pt x="127" y="8"/>
                    <a:pt x="127" y="8"/>
                  </a:cubicBezTo>
                  <a:cubicBezTo>
                    <a:pt x="127" y="8"/>
                    <a:pt x="129" y="8"/>
                    <a:pt x="129" y="7"/>
                  </a:cubicBezTo>
                  <a:cubicBezTo>
                    <a:pt x="129" y="7"/>
                    <a:pt x="128" y="7"/>
                    <a:pt x="130" y="6"/>
                  </a:cubicBezTo>
                  <a:cubicBezTo>
                    <a:pt x="132" y="4"/>
                    <a:pt x="133" y="4"/>
                    <a:pt x="133" y="4"/>
                  </a:cubicBezTo>
                  <a:cubicBezTo>
                    <a:pt x="133" y="4"/>
                    <a:pt x="133" y="3"/>
                    <a:pt x="134" y="3"/>
                  </a:cubicBezTo>
                  <a:cubicBezTo>
                    <a:pt x="135" y="4"/>
                    <a:pt x="135" y="3"/>
                    <a:pt x="135" y="4"/>
                  </a:cubicBezTo>
                  <a:cubicBezTo>
                    <a:pt x="135" y="4"/>
                    <a:pt x="136" y="5"/>
                    <a:pt x="136" y="5"/>
                  </a:cubicBezTo>
                  <a:cubicBezTo>
                    <a:pt x="136" y="5"/>
                    <a:pt x="136" y="8"/>
                    <a:pt x="136" y="8"/>
                  </a:cubicBezTo>
                  <a:cubicBezTo>
                    <a:pt x="136" y="9"/>
                    <a:pt x="136" y="9"/>
                    <a:pt x="136" y="9"/>
                  </a:cubicBezTo>
                  <a:cubicBezTo>
                    <a:pt x="136" y="9"/>
                    <a:pt x="136" y="10"/>
                    <a:pt x="136" y="10"/>
                  </a:cubicBezTo>
                  <a:cubicBezTo>
                    <a:pt x="136" y="11"/>
                    <a:pt x="137" y="13"/>
                    <a:pt x="137" y="13"/>
                  </a:cubicBezTo>
                  <a:cubicBezTo>
                    <a:pt x="137" y="13"/>
                    <a:pt x="137" y="13"/>
                    <a:pt x="137" y="13"/>
                  </a:cubicBezTo>
                  <a:cubicBezTo>
                    <a:pt x="136" y="14"/>
                    <a:pt x="136" y="13"/>
                    <a:pt x="136" y="14"/>
                  </a:cubicBezTo>
                  <a:cubicBezTo>
                    <a:pt x="135" y="15"/>
                    <a:pt x="136" y="15"/>
                    <a:pt x="135" y="16"/>
                  </a:cubicBezTo>
                  <a:cubicBezTo>
                    <a:pt x="135" y="16"/>
                    <a:pt x="134" y="16"/>
                    <a:pt x="134" y="16"/>
                  </a:cubicBezTo>
                  <a:cubicBezTo>
                    <a:pt x="134" y="16"/>
                    <a:pt x="135" y="17"/>
                    <a:pt x="135" y="17"/>
                  </a:cubicBezTo>
                  <a:cubicBezTo>
                    <a:pt x="135" y="17"/>
                    <a:pt x="135" y="17"/>
                    <a:pt x="136" y="17"/>
                  </a:cubicBezTo>
                  <a:cubicBezTo>
                    <a:pt x="136" y="17"/>
                    <a:pt x="136" y="16"/>
                    <a:pt x="137" y="16"/>
                  </a:cubicBezTo>
                  <a:cubicBezTo>
                    <a:pt x="137" y="17"/>
                    <a:pt x="137" y="15"/>
                    <a:pt x="137" y="15"/>
                  </a:cubicBezTo>
                  <a:cubicBezTo>
                    <a:pt x="137" y="15"/>
                    <a:pt x="137" y="15"/>
                    <a:pt x="138" y="14"/>
                  </a:cubicBezTo>
                  <a:cubicBezTo>
                    <a:pt x="138" y="14"/>
                    <a:pt x="139" y="13"/>
                    <a:pt x="139" y="12"/>
                  </a:cubicBezTo>
                  <a:cubicBezTo>
                    <a:pt x="139" y="12"/>
                    <a:pt x="138" y="11"/>
                    <a:pt x="138" y="11"/>
                  </a:cubicBezTo>
                  <a:cubicBezTo>
                    <a:pt x="138" y="11"/>
                    <a:pt x="137" y="9"/>
                    <a:pt x="137" y="8"/>
                  </a:cubicBezTo>
                  <a:cubicBezTo>
                    <a:pt x="137" y="8"/>
                    <a:pt x="137" y="8"/>
                    <a:pt x="137" y="7"/>
                  </a:cubicBezTo>
                  <a:cubicBezTo>
                    <a:pt x="138" y="7"/>
                    <a:pt x="138" y="6"/>
                    <a:pt x="138" y="6"/>
                  </a:cubicBezTo>
                  <a:cubicBezTo>
                    <a:pt x="139" y="5"/>
                    <a:pt x="140" y="4"/>
                    <a:pt x="140" y="4"/>
                  </a:cubicBezTo>
                  <a:cubicBezTo>
                    <a:pt x="140" y="4"/>
                    <a:pt x="142" y="4"/>
                    <a:pt x="143" y="4"/>
                  </a:cubicBezTo>
                  <a:cubicBezTo>
                    <a:pt x="143" y="4"/>
                    <a:pt x="142" y="3"/>
                    <a:pt x="144" y="4"/>
                  </a:cubicBezTo>
                  <a:cubicBezTo>
                    <a:pt x="145" y="5"/>
                    <a:pt x="145" y="5"/>
                    <a:pt x="145" y="5"/>
                  </a:cubicBezTo>
                  <a:cubicBezTo>
                    <a:pt x="145" y="6"/>
                    <a:pt x="144" y="6"/>
                    <a:pt x="146" y="6"/>
                  </a:cubicBezTo>
                  <a:cubicBezTo>
                    <a:pt x="147" y="6"/>
                    <a:pt x="148" y="6"/>
                    <a:pt x="147" y="6"/>
                  </a:cubicBezTo>
                  <a:cubicBezTo>
                    <a:pt x="146" y="5"/>
                    <a:pt x="146" y="4"/>
                    <a:pt x="145" y="4"/>
                  </a:cubicBezTo>
                  <a:cubicBezTo>
                    <a:pt x="145" y="4"/>
                    <a:pt x="144" y="3"/>
                    <a:pt x="144" y="3"/>
                  </a:cubicBezTo>
                  <a:cubicBezTo>
                    <a:pt x="144" y="2"/>
                    <a:pt x="144" y="0"/>
                    <a:pt x="145" y="1"/>
                  </a:cubicBezTo>
                  <a:cubicBezTo>
                    <a:pt x="146" y="1"/>
                    <a:pt x="145" y="0"/>
                    <a:pt x="146" y="1"/>
                  </a:cubicBezTo>
                  <a:cubicBezTo>
                    <a:pt x="148" y="3"/>
                    <a:pt x="149" y="4"/>
                    <a:pt x="149" y="4"/>
                  </a:cubicBezTo>
                  <a:cubicBezTo>
                    <a:pt x="149" y="5"/>
                    <a:pt x="150" y="5"/>
                    <a:pt x="150" y="5"/>
                  </a:cubicBezTo>
                  <a:cubicBezTo>
                    <a:pt x="150" y="6"/>
                    <a:pt x="150" y="6"/>
                    <a:pt x="150" y="6"/>
                  </a:cubicBezTo>
                  <a:cubicBezTo>
                    <a:pt x="151" y="7"/>
                    <a:pt x="152" y="8"/>
                    <a:pt x="152" y="8"/>
                  </a:cubicBezTo>
                  <a:cubicBezTo>
                    <a:pt x="152" y="8"/>
                    <a:pt x="152" y="8"/>
                    <a:pt x="153" y="8"/>
                  </a:cubicBezTo>
                  <a:cubicBezTo>
                    <a:pt x="153" y="9"/>
                    <a:pt x="155" y="10"/>
                    <a:pt x="155" y="10"/>
                  </a:cubicBezTo>
                  <a:cubicBezTo>
                    <a:pt x="155" y="10"/>
                    <a:pt x="156" y="11"/>
                    <a:pt x="156" y="11"/>
                  </a:cubicBezTo>
                  <a:cubicBezTo>
                    <a:pt x="155" y="12"/>
                    <a:pt x="155" y="13"/>
                    <a:pt x="155" y="13"/>
                  </a:cubicBezTo>
                  <a:cubicBezTo>
                    <a:pt x="153" y="16"/>
                    <a:pt x="153" y="16"/>
                    <a:pt x="153" y="16"/>
                  </a:cubicBezTo>
                  <a:cubicBezTo>
                    <a:pt x="152" y="18"/>
                    <a:pt x="152" y="18"/>
                    <a:pt x="152" y="18"/>
                  </a:cubicBezTo>
                  <a:cubicBezTo>
                    <a:pt x="152" y="19"/>
                    <a:pt x="152" y="19"/>
                    <a:pt x="152" y="19"/>
                  </a:cubicBezTo>
                  <a:cubicBezTo>
                    <a:pt x="151" y="20"/>
                    <a:pt x="151" y="21"/>
                    <a:pt x="151" y="21"/>
                  </a:cubicBezTo>
                  <a:cubicBezTo>
                    <a:pt x="151" y="21"/>
                    <a:pt x="150" y="22"/>
                    <a:pt x="148" y="22"/>
                  </a:cubicBezTo>
                  <a:cubicBezTo>
                    <a:pt x="146" y="21"/>
                    <a:pt x="144" y="23"/>
                    <a:pt x="144" y="23"/>
                  </a:cubicBezTo>
                  <a:cubicBezTo>
                    <a:pt x="144" y="23"/>
                    <a:pt x="139" y="22"/>
                    <a:pt x="138" y="22"/>
                  </a:cubicBezTo>
                  <a:cubicBezTo>
                    <a:pt x="137" y="22"/>
                    <a:pt x="137" y="26"/>
                    <a:pt x="137" y="27"/>
                  </a:cubicBezTo>
                  <a:cubicBezTo>
                    <a:pt x="137" y="28"/>
                    <a:pt x="135" y="29"/>
                    <a:pt x="132" y="29"/>
                  </a:cubicBezTo>
                  <a:cubicBezTo>
                    <a:pt x="129" y="30"/>
                    <a:pt x="131" y="30"/>
                    <a:pt x="130" y="33"/>
                  </a:cubicBezTo>
                  <a:cubicBezTo>
                    <a:pt x="129" y="37"/>
                    <a:pt x="128" y="34"/>
                    <a:pt x="126" y="33"/>
                  </a:cubicBezTo>
                  <a:cubicBezTo>
                    <a:pt x="124" y="33"/>
                    <a:pt x="124" y="33"/>
                    <a:pt x="121" y="33"/>
                  </a:cubicBezTo>
                  <a:cubicBezTo>
                    <a:pt x="118" y="34"/>
                    <a:pt x="120" y="36"/>
                    <a:pt x="120" y="36"/>
                  </a:cubicBezTo>
                  <a:cubicBezTo>
                    <a:pt x="120" y="36"/>
                    <a:pt x="122" y="38"/>
                    <a:pt x="123" y="38"/>
                  </a:cubicBezTo>
                  <a:cubicBezTo>
                    <a:pt x="125" y="39"/>
                    <a:pt x="123" y="41"/>
                    <a:pt x="123" y="41"/>
                  </a:cubicBezTo>
                  <a:cubicBezTo>
                    <a:pt x="123" y="41"/>
                    <a:pt x="122" y="43"/>
                    <a:pt x="121" y="43"/>
                  </a:cubicBezTo>
                  <a:cubicBezTo>
                    <a:pt x="120" y="42"/>
                    <a:pt x="115" y="42"/>
                    <a:pt x="115" y="42"/>
                  </a:cubicBezTo>
                  <a:cubicBezTo>
                    <a:pt x="110" y="45"/>
                    <a:pt x="110" y="45"/>
                    <a:pt x="110" y="45"/>
                  </a:cubicBezTo>
                  <a:cubicBezTo>
                    <a:pt x="110" y="45"/>
                    <a:pt x="111" y="49"/>
                    <a:pt x="114" y="53"/>
                  </a:cubicBezTo>
                  <a:cubicBezTo>
                    <a:pt x="117" y="57"/>
                    <a:pt x="114" y="54"/>
                    <a:pt x="114" y="54"/>
                  </a:cubicBezTo>
                  <a:cubicBezTo>
                    <a:pt x="114" y="54"/>
                    <a:pt x="115" y="57"/>
                    <a:pt x="115" y="59"/>
                  </a:cubicBezTo>
                  <a:cubicBezTo>
                    <a:pt x="115" y="61"/>
                    <a:pt x="115" y="60"/>
                    <a:pt x="116" y="60"/>
                  </a:cubicBezTo>
                  <a:cubicBezTo>
                    <a:pt x="117" y="60"/>
                    <a:pt x="119" y="60"/>
                    <a:pt x="119" y="60"/>
                  </a:cubicBezTo>
                  <a:cubicBezTo>
                    <a:pt x="119" y="60"/>
                    <a:pt x="123" y="66"/>
                    <a:pt x="123" y="66"/>
                  </a:cubicBezTo>
                  <a:cubicBezTo>
                    <a:pt x="124" y="66"/>
                    <a:pt x="129" y="65"/>
                    <a:pt x="129" y="65"/>
                  </a:cubicBezTo>
                  <a:cubicBezTo>
                    <a:pt x="129" y="65"/>
                    <a:pt x="133" y="64"/>
                    <a:pt x="135" y="64"/>
                  </a:cubicBezTo>
                  <a:cubicBezTo>
                    <a:pt x="137" y="63"/>
                    <a:pt x="135" y="61"/>
                    <a:pt x="135" y="61"/>
                  </a:cubicBezTo>
                  <a:cubicBezTo>
                    <a:pt x="137" y="56"/>
                    <a:pt x="137" y="56"/>
                    <a:pt x="137" y="56"/>
                  </a:cubicBezTo>
                  <a:cubicBezTo>
                    <a:pt x="143" y="55"/>
                    <a:pt x="143" y="55"/>
                    <a:pt x="143" y="55"/>
                  </a:cubicBezTo>
                  <a:cubicBezTo>
                    <a:pt x="146" y="61"/>
                    <a:pt x="146" y="61"/>
                    <a:pt x="146" y="61"/>
                  </a:cubicBezTo>
                  <a:cubicBezTo>
                    <a:pt x="145" y="65"/>
                    <a:pt x="145" y="65"/>
                    <a:pt x="145" y="65"/>
                  </a:cubicBezTo>
                  <a:cubicBezTo>
                    <a:pt x="150" y="70"/>
                    <a:pt x="150" y="70"/>
                    <a:pt x="150" y="70"/>
                  </a:cubicBezTo>
                  <a:cubicBezTo>
                    <a:pt x="151" y="75"/>
                    <a:pt x="151" y="75"/>
                    <a:pt x="151" y="75"/>
                  </a:cubicBezTo>
                  <a:cubicBezTo>
                    <a:pt x="151" y="75"/>
                    <a:pt x="156" y="76"/>
                    <a:pt x="157" y="77"/>
                  </a:cubicBezTo>
                  <a:cubicBezTo>
                    <a:pt x="158" y="77"/>
                    <a:pt x="161" y="76"/>
                    <a:pt x="161" y="76"/>
                  </a:cubicBezTo>
                  <a:cubicBezTo>
                    <a:pt x="165" y="81"/>
                    <a:pt x="165" y="81"/>
                    <a:pt x="165" y="81"/>
                  </a:cubicBezTo>
                  <a:cubicBezTo>
                    <a:pt x="166" y="80"/>
                    <a:pt x="166" y="80"/>
                    <a:pt x="166" y="80"/>
                  </a:cubicBezTo>
                  <a:cubicBezTo>
                    <a:pt x="166" y="81"/>
                    <a:pt x="166" y="81"/>
                    <a:pt x="166" y="81"/>
                  </a:cubicBezTo>
                  <a:cubicBezTo>
                    <a:pt x="166" y="81"/>
                    <a:pt x="166" y="83"/>
                    <a:pt x="165" y="83"/>
                  </a:cubicBezTo>
                  <a:cubicBezTo>
                    <a:pt x="163" y="82"/>
                    <a:pt x="162" y="82"/>
                    <a:pt x="162" y="82"/>
                  </a:cubicBezTo>
                  <a:cubicBezTo>
                    <a:pt x="159" y="80"/>
                    <a:pt x="159" y="80"/>
                    <a:pt x="159" y="80"/>
                  </a:cubicBezTo>
                  <a:cubicBezTo>
                    <a:pt x="158" y="81"/>
                    <a:pt x="158" y="81"/>
                    <a:pt x="158" y="81"/>
                  </a:cubicBezTo>
                  <a:cubicBezTo>
                    <a:pt x="155" y="85"/>
                    <a:pt x="155" y="85"/>
                    <a:pt x="155" y="85"/>
                  </a:cubicBezTo>
                  <a:cubicBezTo>
                    <a:pt x="157" y="86"/>
                    <a:pt x="157" y="86"/>
                    <a:pt x="157" y="86"/>
                  </a:cubicBezTo>
                  <a:cubicBezTo>
                    <a:pt x="159" y="88"/>
                    <a:pt x="159" y="88"/>
                    <a:pt x="159" y="88"/>
                  </a:cubicBezTo>
                  <a:cubicBezTo>
                    <a:pt x="159" y="91"/>
                    <a:pt x="159" y="91"/>
                    <a:pt x="159" y="91"/>
                  </a:cubicBezTo>
                  <a:cubicBezTo>
                    <a:pt x="159" y="95"/>
                    <a:pt x="159" y="95"/>
                    <a:pt x="159" y="95"/>
                  </a:cubicBezTo>
                  <a:cubicBezTo>
                    <a:pt x="157" y="98"/>
                    <a:pt x="157" y="98"/>
                    <a:pt x="157" y="98"/>
                  </a:cubicBezTo>
                  <a:cubicBezTo>
                    <a:pt x="157" y="98"/>
                    <a:pt x="158" y="100"/>
                    <a:pt x="158" y="101"/>
                  </a:cubicBezTo>
                  <a:cubicBezTo>
                    <a:pt x="158" y="101"/>
                    <a:pt x="160" y="103"/>
                    <a:pt x="160" y="103"/>
                  </a:cubicBezTo>
                  <a:cubicBezTo>
                    <a:pt x="162" y="105"/>
                    <a:pt x="162" y="105"/>
                    <a:pt x="162" y="105"/>
                  </a:cubicBezTo>
                  <a:cubicBezTo>
                    <a:pt x="160" y="110"/>
                    <a:pt x="160" y="110"/>
                    <a:pt x="160" y="110"/>
                  </a:cubicBezTo>
                  <a:cubicBezTo>
                    <a:pt x="158" y="112"/>
                    <a:pt x="158" y="112"/>
                    <a:pt x="158" y="112"/>
                  </a:cubicBezTo>
                  <a:cubicBezTo>
                    <a:pt x="158" y="114"/>
                    <a:pt x="158" y="114"/>
                    <a:pt x="158" y="114"/>
                  </a:cubicBezTo>
                  <a:cubicBezTo>
                    <a:pt x="158" y="114"/>
                    <a:pt x="160" y="115"/>
                    <a:pt x="159" y="115"/>
                  </a:cubicBezTo>
                  <a:cubicBezTo>
                    <a:pt x="158" y="115"/>
                    <a:pt x="156" y="115"/>
                    <a:pt x="156" y="115"/>
                  </a:cubicBezTo>
                  <a:cubicBezTo>
                    <a:pt x="156" y="115"/>
                    <a:pt x="156" y="116"/>
                    <a:pt x="156" y="117"/>
                  </a:cubicBezTo>
                  <a:cubicBezTo>
                    <a:pt x="156" y="117"/>
                    <a:pt x="157" y="119"/>
                    <a:pt x="157" y="119"/>
                  </a:cubicBezTo>
                  <a:cubicBezTo>
                    <a:pt x="157" y="119"/>
                    <a:pt x="158" y="119"/>
                    <a:pt x="158" y="120"/>
                  </a:cubicBezTo>
                  <a:cubicBezTo>
                    <a:pt x="158" y="121"/>
                    <a:pt x="157" y="123"/>
                    <a:pt x="157" y="123"/>
                  </a:cubicBezTo>
                  <a:cubicBezTo>
                    <a:pt x="157" y="123"/>
                    <a:pt x="156" y="127"/>
                    <a:pt x="156" y="127"/>
                  </a:cubicBezTo>
                  <a:cubicBezTo>
                    <a:pt x="157" y="127"/>
                    <a:pt x="157" y="129"/>
                    <a:pt x="157" y="129"/>
                  </a:cubicBezTo>
                  <a:cubicBezTo>
                    <a:pt x="157" y="133"/>
                    <a:pt x="157" y="133"/>
                    <a:pt x="157" y="133"/>
                  </a:cubicBezTo>
                  <a:cubicBezTo>
                    <a:pt x="156" y="136"/>
                    <a:pt x="156" y="136"/>
                    <a:pt x="156" y="136"/>
                  </a:cubicBezTo>
                  <a:cubicBezTo>
                    <a:pt x="157" y="138"/>
                    <a:pt x="157" y="138"/>
                    <a:pt x="157" y="138"/>
                  </a:cubicBezTo>
                  <a:cubicBezTo>
                    <a:pt x="154" y="140"/>
                    <a:pt x="154" y="140"/>
                    <a:pt x="154" y="140"/>
                  </a:cubicBezTo>
                  <a:cubicBezTo>
                    <a:pt x="153" y="142"/>
                    <a:pt x="153" y="142"/>
                    <a:pt x="153" y="142"/>
                  </a:cubicBezTo>
                  <a:cubicBezTo>
                    <a:pt x="153" y="142"/>
                    <a:pt x="151" y="143"/>
                    <a:pt x="151" y="144"/>
                  </a:cubicBezTo>
                  <a:cubicBezTo>
                    <a:pt x="151" y="144"/>
                    <a:pt x="150" y="145"/>
                    <a:pt x="150" y="146"/>
                  </a:cubicBezTo>
                  <a:cubicBezTo>
                    <a:pt x="150" y="147"/>
                    <a:pt x="149" y="148"/>
                    <a:pt x="149" y="148"/>
                  </a:cubicBezTo>
                  <a:cubicBezTo>
                    <a:pt x="148" y="149"/>
                    <a:pt x="146" y="151"/>
                    <a:pt x="146" y="151"/>
                  </a:cubicBezTo>
                  <a:cubicBezTo>
                    <a:pt x="145" y="153"/>
                    <a:pt x="145" y="153"/>
                    <a:pt x="145" y="153"/>
                  </a:cubicBezTo>
                  <a:cubicBezTo>
                    <a:pt x="145" y="153"/>
                    <a:pt x="146" y="155"/>
                    <a:pt x="146" y="155"/>
                  </a:cubicBezTo>
                  <a:cubicBezTo>
                    <a:pt x="146" y="156"/>
                    <a:pt x="146" y="156"/>
                    <a:pt x="146" y="156"/>
                  </a:cubicBezTo>
                  <a:cubicBezTo>
                    <a:pt x="144" y="158"/>
                    <a:pt x="144" y="158"/>
                    <a:pt x="144" y="158"/>
                  </a:cubicBezTo>
                  <a:cubicBezTo>
                    <a:pt x="139" y="162"/>
                    <a:pt x="139" y="162"/>
                    <a:pt x="139" y="162"/>
                  </a:cubicBezTo>
                  <a:cubicBezTo>
                    <a:pt x="139" y="162"/>
                    <a:pt x="139" y="163"/>
                    <a:pt x="138" y="164"/>
                  </a:cubicBezTo>
                  <a:cubicBezTo>
                    <a:pt x="138" y="166"/>
                    <a:pt x="137" y="166"/>
                    <a:pt x="137" y="166"/>
                  </a:cubicBezTo>
                  <a:cubicBezTo>
                    <a:pt x="137" y="166"/>
                    <a:pt x="136" y="166"/>
                    <a:pt x="135" y="166"/>
                  </a:cubicBezTo>
                  <a:cubicBezTo>
                    <a:pt x="135" y="166"/>
                    <a:pt x="134" y="165"/>
                    <a:pt x="134" y="165"/>
                  </a:cubicBezTo>
                  <a:cubicBezTo>
                    <a:pt x="134" y="167"/>
                    <a:pt x="134" y="167"/>
                    <a:pt x="134" y="167"/>
                  </a:cubicBezTo>
                  <a:cubicBezTo>
                    <a:pt x="134" y="167"/>
                    <a:pt x="134" y="168"/>
                    <a:pt x="135" y="168"/>
                  </a:cubicBezTo>
                  <a:cubicBezTo>
                    <a:pt x="136" y="169"/>
                    <a:pt x="136" y="170"/>
                    <a:pt x="137" y="170"/>
                  </a:cubicBezTo>
                  <a:cubicBezTo>
                    <a:pt x="137" y="171"/>
                    <a:pt x="138" y="172"/>
                    <a:pt x="138" y="172"/>
                  </a:cubicBezTo>
                  <a:cubicBezTo>
                    <a:pt x="136" y="174"/>
                    <a:pt x="136" y="174"/>
                    <a:pt x="136" y="174"/>
                  </a:cubicBezTo>
                  <a:cubicBezTo>
                    <a:pt x="136" y="175"/>
                    <a:pt x="136" y="175"/>
                    <a:pt x="136" y="175"/>
                  </a:cubicBezTo>
                  <a:cubicBezTo>
                    <a:pt x="134" y="175"/>
                    <a:pt x="134" y="175"/>
                    <a:pt x="134" y="175"/>
                  </a:cubicBezTo>
                  <a:cubicBezTo>
                    <a:pt x="133" y="174"/>
                    <a:pt x="133" y="174"/>
                    <a:pt x="133" y="174"/>
                  </a:cubicBezTo>
                  <a:cubicBezTo>
                    <a:pt x="133" y="174"/>
                    <a:pt x="132" y="174"/>
                    <a:pt x="132" y="174"/>
                  </a:cubicBezTo>
                  <a:close/>
                </a:path>
              </a:pathLst>
            </a:custGeom>
            <a:grpFill/>
            <a:ln w="38100" cap="rnd" cmpd="sng">
              <a:solidFill>
                <a:schemeClr val="bg1"/>
              </a:solidFill>
              <a:prstDash val="solid"/>
              <a:round/>
            </a:ln>
          </p:spPr>
          <p:txBody>
            <a:bodyPr vert="horz" wrap="square" lIns="91440" tIns="45720" rIns="91440" bIns="45720" numCol="1" anchor="t" anchorCtr="0" compatLnSpc="1"/>
            <a:lstStyle/>
            <a:p>
              <a:endParaRPr lang="en-US" dirty="0">
                <a:latin typeface="Calibri Light" panose="020F0302020204030204"/>
              </a:endParaRPr>
            </a:p>
          </p:txBody>
        </p:sp>
        <p:sp>
          <p:nvSpPr>
            <p:cNvPr id="132" name="Freeform 45"/>
            <p:cNvSpPr/>
            <p:nvPr/>
          </p:nvSpPr>
          <p:spPr bwMode="auto">
            <a:xfrm>
              <a:off x="3117355" y="3610127"/>
              <a:ext cx="405690" cy="613681"/>
            </a:xfrm>
            <a:custGeom>
              <a:avLst/>
              <a:gdLst>
                <a:gd name="T0" fmla="*/ 84 w 178"/>
                <a:gd name="T1" fmla="*/ 3 h 278"/>
                <a:gd name="T2" fmla="*/ 97 w 178"/>
                <a:gd name="T3" fmla="*/ 2 h 278"/>
                <a:gd name="T4" fmla="*/ 107 w 178"/>
                <a:gd name="T5" fmla="*/ 5 h 278"/>
                <a:gd name="T6" fmla="*/ 102 w 178"/>
                <a:gd name="T7" fmla="*/ 16 h 278"/>
                <a:gd name="T8" fmla="*/ 113 w 178"/>
                <a:gd name="T9" fmla="*/ 16 h 278"/>
                <a:gd name="T10" fmla="*/ 119 w 178"/>
                <a:gd name="T11" fmla="*/ 18 h 278"/>
                <a:gd name="T12" fmla="*/ 126 w 178"/>
                <a:gd name="T13" fmla="*/ 24 h 278"/>
                <a:gd name="T14" fmla="*/ 134 w 178"/>
                <a:gd name="T15" fmla="*/ 25 h 278"/>
                <a:gd name="T16" fmla="*/ 145 w 178"/>
                <a:gd name="T17" fmla="*/ 19 h 278"/>
                <a:gd name="T18" fmla="*/ 154 w 178"/>
                <a:gd name="T19" fmla="*/ 24 h 278"/>
                <a:gd name="T20" fmla="*/ 164 w 178"/>
                <a:gd name="T21" fmla="*/ 27 h 278"/>
                <a:gd name="T22" fmla="*/ 167 w 178"/>
                <a:gd name="T23" fmla="*/ 34 h 278"/>
                <a:gd name="T24" fmla="*/ 165 w 178"/>
                <a:gd name="T25" fmla="*/ 42 h 278"/>
                <a:gd name="T26" fmla="*/ 178 w 178"/>
                <a:gd name="T27" fmla="*/ 50 h 278"/>
                <a:gd name="T28" fmla="*/ 168 w 178"/>
                <a:gd name="T29" fmla="*/ 59 h 278"/>
                <a:gd name="T30" fmla="*/ 156 w 178"/>
                <a:gd name="T31" fmla="*/ 65 h 278"/>
                <a:gd name="T32" fmla="*/ 144 w 178"/>
                <a:gd name="T33" fmla="*/ 74 h 278"/>
                <a:gd name="T34" fmla="*/ 142 w 178"/>
                <a:gd name="T35" fmla="*/ 81 h 278"/>
                <a:gd name="T36" fmla="*/ 141 w 178"/>
                <a:gd name="T37" fmla="*/ 92 h 278"/>
                <a:gd name="T38" fmla="*/ 137 w 178"/>
                <a:gd name="T39" fmla="*/ 103 h 278"/>
                <a:gd name="T40" fmla="*/ 135 w 178"/>
                <a:gd name="T41" fmla="*/ 112 h 278"/>
                <a:gd name="T42" fmla="*/ 126 w 178"/>
                <a:gd name="T43" fmla="*/ 117 h 278"/>
                <a:gd name="T44" fmla="*/ 130 w 178"/>
                <a:gd name="T45" fmla="*/ 128 h 278"/>
                <a:gd name="T46" fmla="*/ 123 w 178"/>
                <a:gd name="T47" fmla="*/ 137 h 278"/>
                <a:gd name="T48" fmla="*/ 120 w 178"/>
                <a:gd name="T49" fmla="*/ 144 h 278"/>
                <a:gd name="T50" fmla="*/ 111 w 178"/>
                <a:gd name="T51" fmla="*/ 143 h 278"/>
                <a:gd name="T52" fmla="*/ 102 w 178"/>
                <a:gd name="T53" fmla="*/ 141 h 278"/>
                <a:gd name="T54" fmla="*/ 102 w 178"/>
                <a:gd name="T55" fmla="*/ 149 h 278"/>
                <a:gd name="T56" fmla="*/ 103 w 178"/>
                <a:gd name="T57" fmla="*/ 157 h 278"/>
                <a:gd name="T58" fmla="*/ 104 w 178"/>
                <a:gd name="T59" fmla="*/ 166 h 278"/>
                <a:gd name="T60" fmla="*/ 107 w 178"/>
                <a:gd name="T61" fmla="*/ 174 h 278"/>
                <a:gd name="T62" fmla="*/ 114 w 178"/>
                <a:gd name="T63" fmla="*/ 180 h 278"/>
                <a:gd name="T64" fmla="*/ 106 w 178"/>
                <a:gd name="T65" fmla="*/ 189 h 278"/>
                <a:gd name="T66" fmla="*/ 96 w 178"/>
                <a:gd name="T67" fmla="*/ 196 h 278"/>
                <a:gd name="T68" fmla="*/ 93 w 178"/>
                <a:gd name="T69" fmla="*/ 205 h 278"/>
                <a:gd name="T70" fmla="*/ 94 w 178"/>
                <a:gd name="T71" fmla="*/ 214 h 278"/>
                <a:gd name="T72" fmla="*/ 100 w 178"/>
                <a:gd name="T73" fmla="*/ 224 h 278"/>
                <a:gd name="T74" fmla="*/ 100 w 178"/>
                <a:gd name="T75" fmla="*/ 233 h 278"/>
                <a:gd name="T76" fmla="*/ 91 w 178"/>
                <a:gd name="T77" fmla="*/ 233 h 278"/>
                <a:gd name="T78" fmla="*/ 80 w 178"/>
                <a:gd name="T79" fmla="*/ 243 h 278"/>
                <a:gd name="T80" fmla="*/ 71 w 178"/>
                <a:gd name="T81" fmla="*/ 254 h 278"/>
                <a:gd name="T82" fmla="*/ 71 w 178"/>
                <a:gd name="T83" fmla="*/ 268 h 278"/>
                <a:gd name="T84" fmla="*/ 62 w 178"/>
                <a:gd name="T85" fmla="*/ 275 h 278"/>
                <a:gd name="T86" fmla="*/ 40 w 178"/>
                <a:gd name="T87" fmla="*/ 274 h 278"/>
                <a:gd name="T88" fmla="*/ 26 w 178"/>
                <a:gd name="T89" fmla="*/ 268 h 278"/>
                <a:gd name="T90" fmla="*/ 11 w 178"/>
                <a:gd name="T91" fmla="*/ 265 h 278"/>
                <a:gd name="T92" fmla="*/ 4 w 178"/>
                <a:gd name="T93" fmla="*/ 261 h 278"/>
                <a:gd name="T94" fmla="*/ 14 w 178"/>
                <a:gd name="T95" fmla="*/ 247 h 278"/>
                <a:gd name="T96" fmla="*/ 21 w 178"/>
                <a:gd name="T97" fmla="*/ 225 h 278"/>
                <a:gd name="T98" fmla="*/ 28 w 178"/>
                <a:gd name="T99" fmla="*/ 199 h 278"/>
                <a:gd name="T100" fmla="*/ 25 w 178"/>
                <a:gd name="T101" fmla="*/ 188 h 278"/>
                <a:gd name="T102" fmla="*/ 11 w 178"/>
                <a:gd name="T103" fmla="*/ 188 h 278"/>
                <a:gd name="T104" fmla="*/ 14 w 178"/>
                <a:gd name="T105" fmla="*/ 174 h 278"/>
                <a:gd name="T106" fmla="*/ 4 w 178"/>
                <a:gd name="T107" fmla="*/ 171 h 278"/>
                <a:gd name="T108" fmla="*/ 11 w 178"/>
                <a:gd name="T109" fmla="*/ 157 h 278"/>
                <a:gd name="T110" fmla="*/ 18 w 178"/>
                <a:gd name="T111" fmla="*/ 143 h 278"/>
                <a:gd name="T112" fmla="*/ 22 w 178"/>
                <a:gd name="T113" fmla="*/ 135 h 278"/>
                <a:gd name="T114" fmla="*/ 32 w 178"/>
                <a:gd name="T115" fmla="*/ 129 h 278"/>
                <a:gd name="T116" fmla="*/ 49 w 178"/>
                <a:gd name="T117" fmla="*/ 98 h 278"/>
                <a:gd name="T118" fmla="*/ 71 w 178"/>
                <a:gd name="T119" fmla="*/ 55 h 278"/>
                <a:gd name="T120" fmla="*/ 70 w 178"/>
                <a:gd name="T121" fmla="*/ 32 h 278"/>
                <a:gd name="T122" fmla="*/ 72 w 178"/>
                <a:gd name="T123" fmla="*/ 19 h 2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8" h="278">
                  <a:moveTo>
                    <a:pt x="74" y="9"/>
                  </a:moveTo>
                  <a:cubicBezTo>
                    <a:pt x="74" y="9"/>
                    <a:pt x="78" y="6"/>
                    <a:pt x="78" y="6"/>
                  </a:cubicBezTo>
                  <a:cubicBezTo>
                    <a:pt x="78" y="6"/>
                    <a:pt x="79" y="5"/>
                    <a:pt x="79" y="5"/>
                  </a:cubicBezTo>
                  <a:cubicBezTo>
                    <a:pt x="80" y="5"/>
                    <a:pt x="81" y="5"/>
                    <a:pt x="82" y="5"/>
                  </a:cubicBezTo>
                  <a:cubicBezTo>
                    <a:pt x="82" y="5"/>
                    <a:pt x="83" y="4"/>
                    <a:pt x="83" y="4"/>
                  </a:cubicBezTo>
                  <a:cubicBezTo>
                    <a:pt x="84" y="3"/>
                    <a:pt x="84" y="3"/>
                    <a:pt x="84" y="3"/>
                  </a:cubicBezTo>
                  <a:cubicBezTo>
                    <a:pt x="86" y="2"/>
                    <a:pt x="86" y="2"/>
                    <a:pt x="86" y="2"/>
                  </a:cubicBezTo>
                  <a:cubicBezTo>
                    <a:pt x="88" y="2"/>
                    <a:pt x="88" y="2"/>
                    <a:pt x="88" y="2"/>
                  </a:cubicBezTo>
                  <a:cubicBezTo>
                    <a:pt x="88" y="2"/>
                    <a:pt x="89" y="2"/>
                    <a:pt x="89" y="2"/>
                  </a:cubicBezTo>
                  <a:cubicBezTo>
                    <a:pt x="89" y="2"/>
                    <a:pt x="93" y="1"/>
                    <a:pt x="93" y="1"/>
                  </a:cubicBezTo>
                  <a:cubicBezTo>
                    <a:pt x="93" y="1"/>
                    <a:pt x="94" y="2"/>
                    <a:pt x="95" y="2"/>
                  </a:cubicBezTo>
                  <a:cubicBezTo>
                    <a:pt x="95" y="2"/>
                    <a:pt x="97" y="2"/>
                    <a:pt x="97" y="2"/>
                  </a:cubicBezTo>
                  <a:cubicBezTo>
                    <a:pt x="98" y="2"/>
                    <a:pt x="100" y="1"/>
                    <a:pt x="100" y="1"/>
                  </a:cubicBezTo>
                  <a:cubicBezTo>
                    <a:pt x="104" y="0"/>
                    <a:pt x="104" y="0"/>
                    <a:pt x="104" y="0"/>
                  </a:cubicBezTo>
                  <a:cubicBezTo>
                    <a:pt x="105" y="2"/>
                    <a:pt x="105" y="2"/>
                    <a:pt x="105" y="2"/>
                  </a:cubicBezTo>
                  <a:cubicBezTo>
                    <a:pt x="105" y="2"/>
                    <a:pt x="105" y="4"/>
                    <a:pt x="105" y="4"/>
                  </a:cubicBezTo>
                  <a:cubicBezTo>
                    <a:pt x="105" y="4"/>
                    <a:pt x="105" y="5"/>
                    <a:pt x="106" y="5"/>
                  </a:cubicBezTo>
                  <a:cubicBezTo>
                    <a:pt x="107" y="5"/>
                    <a:pt x="107" y="5"/>
                    <a:pt x="107" y="5"/>
                  </a:cubicBezTo>
                  <a:cubicBezTo>
                    <a:pt x="107" y="6"/>
                    <a:pt x="107" y="9"/>
                    <a:pt x="107" y="9"/>
                  </a:cubicBezTo>
                  <a:cubicBezTo>
                    <a:pt x="104" y="10"/>
                    <a:pt x="104" y="10"/>
                    <a:pt x="104" y="10"/>
                  </a:cubicBezTo>
                  <a:cubicBezTo>
                    <a:pt x="104" y="10"/>
                    <a:pt x="103" y="10"/>
                    <a:pt x="103" y="11"/>
                  </a:cubicBezTo>
                  <a:cubicBezTo>
                    <a:pt x="103" y="11"/>
                    <a:pt x="101" y="12"/>
                    <a:pt x="101" y="12"/>
                  </a:cubicBezTo>
                  <a:cubicBezTo>
                    <a:pt x="101" y="13"/>
                    <a:pt x="100" y="13"/>
                    <a:pt x="101" y="14"/>
                  </a:cubicBezTo>
                  <a:cubicBezTo>
                    <a:pt x="101" y="15"/>
                    <a:pt x="102" y="16"/>
                    <a:pt x="102" y="16"/>
                  </a:cubicBezTo>
                  <a:cubicBezTo>
                    <a:pt x="102" y="18"/>
                    <a:pt x="102" y="18"/>
                    <a:pt x="102" y="18"/>
                  </a:cubicBezTo>
                  <a:cubicBezTo>
                    <a:pt x="102" y="18"/>
                    <a:pt x="102" y="19"/>
                    <a:pt x="103" y="19"/>
                  </a:cubicBezTo>
                  <a:cubicBezTo>
                    <a:pt x="103" y="20"/>
                    <a:pt x="104" y="19"/>
                    <a:pt x="105" y="19"/>
                  </a:cubicBezTo>
                  <a:cubicBezTo>
                    <a:pt x="107" y="19"/>
                    <a:pt x="108" y="18"/>
                    <a:pt x="109" y="18"/>
                  </a:cubicBezTo>
                  <a:cubicBezTo>
                    <a:pt x="109" y="18"/>
                    <a:pt x="110" y="18"/>
                    <a:pt x="110" y="18"/>
                  </a:cubicBezTo>
                  <a:cubicBezTo>
                    <a:pt x="111" y="17"/>
                    <a:pt x="113" y="16"/>
                    <a:pt x="113" y="16"/>
                  </a:cubicBezTo>
                  <a:cubicBezTo>
                    <a:pt x="113" y="16"/>
                    <a:pt x="113" y="14"/>
                    <a:pt x="114" y="15"/>
                  </a:cubicBezTo>
                  <a:cubicBezTo>
                    <a:pt x="114" y="15"/>
                    <a:pt x="114" y="17"/>
                    <a:pt x="114" y="17"/>
                  </a:cubicBezTo>
                  <a:cubicBezTo>
                    <a:pt x="114" y="17"/>
                    <a:pt x="113" y="19"/>
                    <a:pt x="113" y="19"/>
                  </a:cubicBezTo>
                  <a:cubicBezTo>
                    <a:pt x="114" y="20"/>
                    <a:pt x="115" y="19"/>
                    <a:pt x="115" y="19"/>
                  </a:cubicBezTo>
                  <a:cubicBezTo>
                    <a:pt x="116" y="18"/>
                    <a:pt x="117" y="18"/>
                    <a:pt x="117" y="18"/>
                  </a:cubicBezTo>
                  <a:cubicBezTo>
                    <a:pt x="119" y="18"/>
                    <a:pt x="119" y="18"/>
                    <a:pt x="119" y="18"/>
                  </a:cubicBezTo>
                  <a:cubicBezTo>
                    <a:pt x="119" y="18"/>
                    <a:pt x="121" y="18"/>
                    <a:pt x="121" y="18"/>
                  </a:cubicBezTo>
                  <a:cubicBezTo>
                    <a:pt x="121" y="18"/>
                    <a:pt x="122" y="19"/>
                    <a:pt x="123" y="19"/>
                  </a:cubicBezTo>
                  <a:cubicBezTo>
                    <a:pt x="123" y="20"/>
                    <a:pt x="126" y="21"/>
                    <a:pt x="126" y="21"/>
                  </a:cubicBezTo>
                  <a:cubicBezTo>
                    <a:pt x="125" y="23"/>
                    <a:pt x="125" y="23"/>
                    <a:pt x="125" y="23"/>
                  </a:cubicBezTo>
                  <a:cubicBezTo>
                    <a:pt x="125" y="23"/>
                    <a:pt x="124" y="25"/>
                    <a:pt x="125" y="25"/>
                  </a:cubicBezTo>
                  <a:cubicBezTo>
                    <a:pt x="125" y="25"/>
                    <a:pt x="126" y="24"/>
                    <a:pt x="126" y="24"/>
                  </a:cubicBezTo>
                  <a:cubicBezTo>
                    <a:pt x="127" y="24"/>
                    <a:pt x="128" y="23"/>
                    <a:pt x="128" y="23"/>
                  </a:cubicBezTo>
                  <a:cubicBezTo>
                    <a:pt x="128" y="23"/>
                    <a:pt x="128" y="22"/>
                    <a:pt x="128" y="22"/>
                  </a:cubicBezTo>
                  <a:cubicBezTo>
                    <a:pt x="128" y="23"/>
                    <a:pt x="130" y="24"/>
                    <a:pt x="130" y="24"/>
                  </a:cubicBezTo>
                  <a:cubicBezTo>
                    <a:pt x="130" y="24"/>
                    <a:pt x="131" y="26"/>
                    <a:pt x="131" y="26"/>
                  </a:cubicBezTo>
                  <a:cubicBezTo>
                    <a:pt x="131" y="26"/>
                    <a:pt x="133" y="25"/>
                    <a:pt x="133" y="25"/>
                  </a:cubicBezTo>
                  <a:cubicBezTo>
                    <a:pt x="133" y="25"/>
                    <a:pt x="133" y="25"/>
                    <a:pt x="134" y="25"/>
                  </a:cubicBezTo>
                  <a:cubicBezTo>
                    <a:pt x="135" y="25"/>
                    <a:pt x="135" y="25"/>
                    <a:pt x="135" y="25"/>
                  </a:cubicBezTo>
                  <a:cubicBezTo>
                    <a:pt x="136" y="26"/>
                    <a:pt x="139" y="26"/>
                    <a:pt x="139" y="26"/>
                  </a:cubicBezTo>
                  <a:cubicBezTo>
                    <a:pt x="142" y="24"/>
                    <a:pt x="142" y="24"/>
                    <a:pt x="142" y="24"/>
                  </a:cubicBezTo>
                  <a:cubicBezTo>
                    <a:pt x="143" y="21"/>
                    <a:pt x="143" y="21"/>
                    <a:pt x="143" y="21"/>
                  </a:cubicBezTo>
                  <a:cubicBezTo>
                    <a:pt x="143" y="20"/>
                    <a:pt x="143" y="20"/>
                    <a:pt x="143" y="20"/>
                  </a:cubicBezTo>
                  <a:cubicBezTo>
                    <a:pt x="143" y="20"/>
                    <a:pt x="145" y="19"/>
                    <a:pt x="145" y="19"/>
                  </a:cubicBezTo>
                  <a:cubicBezTo>
                    <a:pt x="145" y="19"/>
                    <a:pt x="146" y="19"/>
                    <a:pt x="146" y="20"/>
                  </a:cubicBezTo>
                  <a:cubicBezTo>
                    <a:pt x="146" y="20"/>
                    <a:pt x="148" y="22"/>
                    <a:pt x="148" y="22"/>
                  </a:cubicBezTo>
                  <a:cubicBezTo>
                    <a:pt x="148" y="22"/>
                    <a:pt x="150" y="22"/>
                    <a:pt x="150" y="22"/>
                  </a:cubicBezTo>
                  <a:cubicBezTo>
                    <a:pt x="151" y="22"/>
                    <a:pt x="151" y="21"/>
                    <a:pt x="152" y="22"/>
                  </a:cubicBezTo>
                  <a:cubicBezTo>
                    <a:pt x="152" y="23"/>
                    <a:pt x="152" y="24"/>
                    <a:pt x="153" y="24"/>
                  </a:cubicBezTo>
                  <a:cubicBezTo>
                    <a:pt x="153" y="24"/>
                    <a:pt x="154" y="24"/>
                    <a:pt x="154" y="24"/>
                  </a:cubicBezTo>
                  <a:cubicBezTo>
                    <a:pt x="155" y="25"/>
                    <a:pt x="157" y="25"/>
                    <a:pt x="157" y="25"/>
                  </a:cubicBezTo>
                  <a:cubicBezTo>
                    <a:pt x="158" y="23"/>
                    <a:pt x="158" y="23"/>
                    <a:pt x="158" y="23"/>
                  </a:cubicBezTo>
                  <a:cubicBezTo>
                    <a:pt x="158" y="23"/>
                    <a:pt x="158" y="22"/>
                    <a:pt x="159" y="23"/>
                  </a:cubicBezTo>
                  <a:cubicBezTo>
                    <a:pt x="160" y="23"/>
                    <a:pt x="160" y="25"/>
                    <a:pt x="160" y="25"/>
                  </a:cubicBezTo>
                  <a:cubicBezTo>
                    <a:pt x="160" y="25"/>
                    <a:pt x="161" y="26"/>
                    <a:pt x="161" y="26"/>
                  </a:cubicBezTo>
                  <a:cubicBezTo>
                    <a:pt x="161" y="26"/>
                    <a:pt x="164" y="27"/>
                    <a:pt x="164" y="27"/>
                  </a:cubicBezTo>
                  <a:cubicBezTo>
                    <a:pt x="164" y="27"/>
                    <a:pt x="166" y="26"/>
                    <a:pt x="166" y="26"/>
                  </a:cubicBezTo>
                  <a:cubicBezTo>
                    <a:pt x="167" y="26"/>
                    <a:pt x="167" y="28"/>
                    <a:pt x="167" y="28"/>
                  </a:cubicBezTo>
                  <a:cubicBezTo>
                    <a:pt x="167" y="28"/>
                    <a:pt x="167" y="29"/>
                    <a:pt x="167" y="29"/>
                  </a:cubicBezTo>
                  <a:cubicBezTo>
                    <a:pt x="166" y="30"/>
                    <a:pt x="166" y="30"/>
                    <a:pt x="167" y="30"/>
                  </a:cubicBezTo>
                  <a:cubicBezTo>
                    <a:pt x="167" y="31"/>
                    <a:pt x="168" y="32"/>
                    <a:pt x="168" y="32"/>
                  </a:cubicBezTo>
                  <a:cubicBezTo>
                    <a:pt x="168" y="32"/>
                    <a:pt x="167" y="34"/>
                    <a:pt x="167" y="34"/>
                  </a:cubicBezTo>
                  <a:cubicBezTo>
                    <a:pt x="167" y="35"/>
                    <a:pt x="166" y="36"/>
                    <a:pt x="166" y="36"/>
                  </a:cubicBezTo>
                  <a:cubicBezTo>
                    <a:pt x="165" y="37"/>
                    <a:pt x="165" y="37"/>
                    <a:pt x="165" y="37"/>
                  </a:cubicBezTo>
                  <a:cubicBezTo>
                    <a:pt x="165" y="38"/>
                    <a:pt x="165" y="38"/>
                    <a:pt x="165" y="38"/>
                  </a:cubicBezTo>
                  <a:cubicBezTo>
                    <a:pt x="165" y="39"/>
                    <a:pt x="165" y="39"/>
                    <a:pt x="165" y="39"/>
                  </a:cubicBezTo>
                  <a:cubicBezTo>
                    <a:pt x="165" y="39"/>
                    <a:pt x="165" y="40"/>
                    <a:pt x="165" y="40"/>
                  </a:cubicBezTo>
                  <a:cubicBezTo>
                    <a:pt x="164" y="40"/>
                    <a:pt x="165" y="42"/>
                    <a:pt x="165" y="42"/>
                  </a:cubicBezTo>
                  <a:cubicBezTo>
                    <a:pt x="166" y="43"/>
                    <a:pt x="166" y="43"/>
                    <a:pt x="166" y="43"/>
                  </a:cubicBezTo>
                  <a:cubicBezTo>
                    <a:pt x="166" y="43"/>
                    <a:pt x="168" y="42"/>
                    <a:pt x="168" y="42"/>
                  </a:cubicBezTo>
                  <a:cubicBezTo>
                    <a:pt x="168" y="42"/>
                    <a:pt x="171" y="43"/>
                    <a:pt x="171" y="43"/>
                  </a:cubicBezTo>
                  <a:cubicBezTo>
                    <a:pt x="171" y="43"/>
                    <a:pt x="173" y="44"/>
                    <a:pt x="173" y="45"/>
                  </a:cubicBezTo>
                  <a:cubicBezTo>
                    <a:pt x="174" y="45"/>
                    <a:pt x="176" y="47"/>
                    <a:pt x="176" y="47"/>
                  </a:cubicBezTo>
                  <a:cubicBezTo>
                    <a:pt x="178" y="50"/>
                    <a:pt x="178" y="50"/>
                    <a:pt x="178" y="50"/>
                  </a:cubicBezTo>
                  <a:cubicBezTo>
                    <a:pt x="176" y="52"/>
                    <a:pt x="176" y="52"/>
                    <a:pt x="176" y="52"/>
                  </a:cubicBezTo>
                  <a:cubicBezTo>
                    <a:pt x="174" y="55"/>
                    <a:pt x="174" y="55"/>
                    <a:pt x="174" y="55"/>
                  </a:cubicBezTo>
                  <a:cubicBezTo>
                    <a:pt x="172" y="56"/>
                    <a:pt x="172" y="56"/>
                    <a:pt x="172" y="56"/>
                  </a:cubicBezTo>
                  <a:cubicBezTo>
                    <a:pt x="172" y="56"/>
                    <a:pt x="171" y="58"/>
                    <a:pt x="171" y="58"/>
                  </a:cubicBezTo>
                  <a:cubicBezTo>
                    <a:pt x="171" y="58"/>
                    <a:pt x="169" y="59"/>
                    <a:pt x="169" y="59"/>
                  </a:cubicBezTo>
                  <a:cubicBezTo>
                    <a:pt x="168" y="59"/>
                    <a:pt x="168" y="59"/>
                    <a:pt x="168" y="59"/>
                  </a:cubicBezTo>
                  <a:cubicBezTo>
                    <a:pt x="165" y="62"/>
                    <a:pt x="165" y="62"/>
                    <a:pt x="165" y="62"/>
                  </a:cubicBezTo>
                  <a:cubicBezTo>
                    <a:pt x="163" y="63"/>
                    <a:pt x="163" y="63"/>
                    <a:pt x="163" y="63"/>
                  </a:cubicBezTo>
                  <a:cubicBezTo>
                    <a:pt x="161" y="64"/>
                    <a:pt x="161" y="64"/>
                    <a:pt x="161" y="64"/>
                  </a:cubicBezTo>
                  <a:cubicBezTo>
                    <a:pt x="160" y="64"/>
                    <a:pt x="160" y="64"/>
                    <a:pt x="160" y="64"/>
                  </a:cubicBezTo>
                  <a:cubicBezTo>
                    <a:pt x="158" y="66"/>
                    <a:pt x="158" y="66"/>
                    <a:pt x="158" y="66"/>
                  </a:cubicBezTo>
                  <a:cubicBezTo>
                    <a:pt x="156" y="65"/>
                    <a:pt x="156" y="65"/>
                    <a:pt x="156" y="65"/>
                  </a:cubicBezTo>
                  <a:cubicBezTo>
                    <a:pt x="153" y="66"/>
                    <a:pt x="153" y="66"/>
                    <a:pt x="153" y="66"/>
                  </a:cubicBezTo>
                  <a:cubicBezTo>
                    <a:pt x="153" y="67"/>
                    <a:pt x="153" y="67"/>
                    <a:pt x="153" y="67"/>
                  </a:cubicBezTo>
                  <a:cubicBezTo>
                    <a:pt x="149" y="69"/>
                    <a:pt x="149" y="69"/>
                    <a:pt x="149" y="69"/>
                  </a:cubicBezTo>
                  <a:cubicBezTo>
                    <a:pt x="148" y="72"/>
                    <a:pt x="148" y="72"/>
                    <a:pt x="148" y="72"/>
                  </a:cubicBezTo>
                  <a:cubicBezTo>
                    <a:pt x="148" y="72"/>
                    <a:pt x="146" y="72"/>
                    <a:pt x="146" y="73"/>
                  </a:cubicBezTo>
                  <a:cubicBezTo>
                    <a:pt x="145" y="73"/>
                    <a:pt x="144" y="74"/>
                    <a:pt x="144" y="74"/>
                  </a:cubicBezTo>
                  <a:cubicBezTo>
                    <a:pt x="142" y="73"/>
                    <a:pt x="142" y="73"/>
                    <a:pt x="142" y="73"/>
                  </a:cubicBezTo>
                  <a:cubicBezTo>
                    <a:pt x="141" y="74"/>
                    <a:pt x="141" y="74"/>
                    <a:pt x="141" y="74"/>
                  </a:cubicBezTo>
                  <a:cubicBezTo>
                    <a:pt x="141" y="76"/>
                    <a:pt x="141" y="76"/>
                    <a:pt x="141" y="76"/>
                  </a:cubicBezTo>
                  <a:cubicBezTo>
                    <a:pt x="142" y="76"/>
                    <a:pt x="142" y="76"/>
                    <a:pt x="142" y="76"/>
                  </a:cubicBezTo>
                  <a:cubicBezTo>
                    <a:pt x="142" y="76"/>
                    <a:pt x="142" y="78"/>
                    <a:pt x="142" y="78"/>
                  </a:cubicBezTo>
                  <a:cubicBezTo>
                    <a:pt x="142" y="79"/>
                    <a:pt x="142" y="81"/>
                    <a:pt x="142" y="81"/>
                  </a:cubicBezTo>
                  <a:cubicBezTo>
                    <a:pt x="144" y="82"/>
                    <a:pt x="144" y="82"/>
                    <a:pt x="144" y="82"/>
                  </a:cubicBezTo>
                  <a:cubicBezTo>
                    <a:pt x="144" y="82"/>
                    <a:pt x="144" y="85"/>
                    <a:pt x="143" y="85"/>
                  </a:cubicBezTo>
                  <a:cubicBezTo>
                    <a:pt x="143" y="85"/>
                    <a:pt x="141" y="86"/>
                    <a:pt x="141" y="86"/>
                  </a:cubicBezTo>
                  <a:cubicBezTo>
                    <a:pt x="141" y="87"/>
                    <a:pt x="141" y="87"/>
                    <a:pt x="141" y="87"/>
                  </a:cubicBezTo>
                  <a:cubicBezTo>
                    <a:pt x="142" y="89"/>
                    <a:pt x="142" y="89"/>
                    <a:pt x="142" y="89"/>
                  </a:cubicBezTo>
                  <a:cubicBezTo>
                    <a:pt x="142" y="89"/>
                    <a:pt x="142" y="92"/>
                    <a:pt x="141" y="92"/>
                  </a:cubicBezTo>
                  <a:cubicBezTo>
                    <a:pt x="141" y="93"/>
                    <a:pt x="140" y="95"/>
                    <a:pt x="140" y="95"/>
                  </a:cubicBezTo>
                  <a:cubicBezTo>
                    <a:pt x="139" y="96"/>
                    <a:pt x="139" y="96"/>
                    <a:pt x="139" y="96"/>
                  </a:cubicBezTo>
                  <a:cubicBezTo>
                    <a:pt x="138" y="98"/>
                    <a:pt x="138" y="98"/>
                    <a:pt x="138" y="98"/>
                  </a:cubicBezTo>
                  <a:cubicBezTo>
                    <a:pt x="139" y="99"/>
                    <a:pt x="139" y="99"/>
                    <a:pt x="139" y="99"/>
                  </a:cubicBezTo>
                  <a:cubicBezTo>
                    <a:pt x="139" y="102"/>
                    <a:pt x="139" y="102"/>
                    <a:pt x="139" y="102"/>
                  </a:cubicBezTo>
                  <a:cubicBezTo>
                    <a:pt x="137" y="103"/>
                    <a:pt x="137" y="103"/>
                    <a:pt x="137" y="103"/>
                  </a:cubicBezTo>
                  <a:cubicBezTo>
                    <a:pt x="136" y="106"/>
                    <a:pt x="136" y="106"/>
                    <a:pt x="136" y="106"/>
                  </a:cubicBezTo>
                  <a:cubicBezTo>
                    <a:pt x="137" y="107"/>
                    <a:pt x="137" y="107"/>
                    <a:pt x="137" y="107"/>
                  </a:cubicBezTo>
                  <a:cubicBezTo>
                    <a:pt x="138" y="109"/>
                    <a:pt x="138" y="109"/>
                    <a:pt x="138" y="109"/>
                  </a:cubicBezTo>
                  <a:cubicBezTo>
                    <a:pt x="137" y="111"/>
                    <a:pt x="137" y="111"/>
                    <a:pt x="137" y="111"/>
                  </a:cubicBezTo>
                  <a:cubicBezTo>
                    <a:pt x="136" y="112"/>
                    <a:pt x="136" y="112"/>
                    <a:pt x="136" y="112"/>
                  </a:cubicBezTo>
                  <a:cubicBezTo>
                    <a:pt x="135" y="112"/>
                    <a:pt x="135" y="112"/>
                    <a:pt x="135" y="112"/>
                  </a:cubicBezTo>
                  <a:cubicBezTo>
                    <a:pt x="133" y="114"/>
                    <a:pt x="133" y="114"/>
                    <a:pt x="133" y="114"/>
                  </a:cubicBezTo>
                  <a:cubicBezTo>
                    <a:pt x="131" y="114"/>
                    <a:pt x="131" y="114"/>
                    <a:pt x="131" y="114"/>
                  </a:cubicBezTo>
                  <a:cubicBezTo>
                    <a:pt x="130" y="114"/>
                    <a:pt x="130" y="114"/>
                    <a:pt x="130" y="114"/>
                  </a:cubicBezTo>
                  <a:cubicBezTo>
                    <a:pt x="128" y="116"/>
                    <a:pt x="128" y="116"/>
                    <a:pt x="128" y="116"/>
                  </a:cubicBezTo>
                  <a:cubicBezTo>
                    <a:pt x="127" y="116"/>
                    <a:pt x="127" y="116"/>
                    <a:pt x="127" y="116"/>
                  </a:cubicBezTo>
                  <a:cubicBezTo>
                    <a:pt x="126" y="117"/>
                    <a:pt x="126" y="117"/>
                    <a:pt x="126" y="117"/>
                  </a:cubicBezTo>
                  <a:cubicBezTo>
                    <a:pt x="126" y="119"/>
                    <a:pt x="126" y="119"/>
                    <a:pt x="126" y="119"/>
                  </a:cubicBezTo>
                  <a:cubicBezTo>
                    <a:pt x="126" y="119"/>
                    <a:pt x="126" y="120"/>
                    <a:pt x="126" y="120"/>
                  </a:cubicBezTo>
                  <a:cubicBezTo>
                    <a:pt x="127" y="120"/>
                    <a:pt x="127" y="121"/>
                    <a:pt x="127" y="121"/>
                  </a:cubicBezTo>
                  <a:cubicBezTo>
                    <a:pt x="128" y="123"/>
                    <a:pt x="128" y="123"/>
                    <a:pt x="128" y="123"/>
                  </a:cubicBezTo>
                  <a:cubicBezTo>
                    <a:pt x="129" y="125"/>
                    <a:pt x="129" y="125"/>
                    <a:pt x="129" y="125"/>
                  </a:cubicBezTo>
                  <a:cubicBezTo>
                    <a:pt x="130" y="128"/>
                    <a:pt x="130" y="128"/>
                    <a:pt x="130" y="128"/>
                  </a:cubicBezTo>
                  <a:cubicBezTo>
                    <a:pt x="130" y="128"/>
                    <a:pt x="129" y="130"/>
                    <a:pt x="129" y="130"/>
                  </a:cubicBezTo>
                  <a:cubicBezTo>
                    <a:pt x="129" y="130"/>
                    <a:pt x="128" y="132"/>
                    <a:pt x="128" y="132"/>
                  </a:cubicBezTo>
                  <a:cubicBezTo>
                    <a:pt x="127" y="134"/>
                    <a:pt x="127" y="134"/>
                    <a:pt x="127" y="134"/>
                  </a:cubicBezTo>
                  <a:cubicBezTo>
                    <a:pt x="126" y="136"/>
                    <a:pt x="126" y="136"/>
                    <a:pt x="126" y="136"/>
                  </a:cubicBezTo>
                  <a:cubicBezTo>
                    <a:pt x="125" y="137"/>
                    <a:pt x="125" y="137"/>
                    <a:pt x="125" y="137"/>
                  </a:cubicBezTo>
                  <a:cubicBezTo>
                    <a:pt x="123" y="137"/>
                    <a:pt x="123" y="137"/>
                    <a:pt x="123" y="137"/>
                  </a:cubicBezTo>
                  <a:cubicBezTo>
                    <a:pt x="123" y="138"/>
                    <a:pt x="123" y="138"/>
                    <a:pt x="123" y="138"/>
                  </a:cubicBezTo>
                  <a:cubicBezTo>
                    <a:pt x="122" y="140"/>
                    <a:pt x="122" y="140"/>
                    <a:pt x="122" y="140"/>
                  </a:cubicBezTo>
                  <a:cubicBezTo>
                    <a:pt x="122" y="141"/>
                    <a:pt x="122" y="141"/>
                    <a:pt x="122" y="141"/>
                  </a:cubicBezTo>
                  <a:cubicBezTo>
                    <a:pt x="121" y="141"/>
                    <a:pt x="121" y="141"/>
                    <a:pt x="121" y="141"/>
                  </a:cubicBezTo>
                  <a:cubicBezTo>
                    <a:pt x="121" y="143"/>
                    <a:pt x="121" y="143"/>
                    <a:pt x="121" y="143"/>
                  </a:cubicBezTo>
                  <a:cubicBezTo>
                    <a:pt x="120" y="144"/>
                    <a:pt x="120" y="144"/>
                    <a:pt x="120" y="144"/>
                  </a:cubicBezTo>
                  <a:cubicBezTo>
                    <a:pt x="120" y="144"/>
                    <a:pt x="119" y="144"/>
                    <a:pt x="119" y="144"/>
                  </a:cubicBezTo>
                  <a:cubicBezTo>
                    <a:pt x="118" y="144"/>
                    <a:pt x="117" y="145"/>
                    <a:pt x="117" y="145"/>
                  </a:cubicBezTo>
                  <a:cubicBezTo>
                    <a:pt x="117" y="145"/>
                    <a:pt x="115" y="145"/>
                    <a:pt x="115" y="144"/>
                  </a:cubicBezTo>
                  <a:cubicBezTo>
                    <a:pt x="115" y="144"/>
                    <a:pt x="114" y="145"/>
                    <a:pt x="113" y="144"/>
                  </a:cubicBezTo>
                  <a:cubicBezTo>
                    <a:pt x="113" y="144"/>
                    <a:pt x="112" y="143"/>
                    <a:pt x="112" y="143"/>
                  </a:cubicBezTo>
                  <a:cubicBezTo>
                    <a:pt x="111" y="143"/>
                    <a:pt x="111" y="143"/>
                    <a:pt x="111" y="143"/>
                  </a:cubicBezTo>
                  <a:cubicBezTo>
                    <a:pt x="109" y="143"/>
                    <a:pt x="109" y="143"/>
                    <a:pt x="109" y="143"/>
                  </a:cubicBezTo>
                  <a:cubicBezTo>
                    <a:pt x="106" y="143"/>
                    <a:pt x="106" y="143"/>
                    <a:pt x="106" y="143"/>
                  </a:cubicBezTo>
                  <a:cubicBezTo>
                    <a:pt x="104" y="143"/>
                    <a:pt x="104" y="143"/>
                    <a:pt x="104" y="143"/>
                  </a:cubicBezTo>
                  <a:cubicBezTo>
                    <a:pt x="104" y="142"/>
                    <a:pt x="104" y="142"/>
                    <a:pt x="104" y="142"/>
                  </a:cubicBezTo>
                  <a:cubicBezTo>
                    <a:pt x="103" y="143"/>
                    <a:pt x="103" y="143"/>
                    <a:pt x="103" y="143"/>
                  </a:cubicBezTo>
                  <a:cubicBezTo>
                    <a:pt x="102" y="141"/>
                    <a:pt x="102" y="141"/>
                    <a:pt x="102" y="141"/>
                  </a:cubicBezTo>
                  <a:cubicBezTo>
                    <a:pt x="100" y="141"/>
                    <a:pt x="100" y="141"/>
                    <a:pt x="100" y="141"/>
                  </a:cubicBezTo>
                  <a:cubicBezTo>
                    <a:pt x="98" y="141"/>
                    <a:pt x="98" y="141"/>
                    <a:pt x="98" y="141"/>
                  </a:cubicBezTo>
                  <a:cubicBezTo>
                    <a:pt x="98" y="141"/>
                    <a:pt x="98" y="142"/>
                    <a:pt x="99" y="143"/>
                  </a:cubicBezTo>
                  <a:cubicBezTo>
                    <a:pt x="99" y="143"/>
                    <a:pt x="100" y="145"/>
                    <a:pt x="100" y="145"/>
                  </a:cubicBezTo>
                  <a:cubicBezTo>
                    <a:pt x="100" y="145"/>
                    <a:pt x="100" y="147"/>
                    <a:pt x="100" y="147"/>
                  </a:cubicBezTo>
                  <a:cubicBezTo>
                    <a:pt x="100" y="147"/>
                    <a:pt x="102" y="149"/>
                    <a:pt x="102" y="149"/>
                  </a:cubicBezTo>
                  <a:cubicBezTo>
                    <a:pt x="102" y="150"/>
                    <a:pt x="102" y="150"/>
                    <a:pt x="102" y="150"/>
                  </a:cubicBezTo>
                  <a:cubicBezTo>
                    <a:pt x="102" y="150"/>
                    <a:pt x="103" y="152"/>
                    <a:pt x="103" y="152"/>
                  </a:cubicBezTo>
                  <a:cubicBezTo>
                    <a:pt x="103" y="152"/>
                    <a:pt x="105" y="153"/>
                    <a:pt x="105" y="153"/>
                  </a:cubicBezTo>
                  <a:cubicBezTo>
                    <a:pt x="105" y="155"/>
                    <a:pt x="105" y="155"/>
                    <a:pt x="105" y="155"/>
                  </a:cubicBezTo>
                  <a:cubicBezTo>
                    <a:pt x="104" y="156"/>
                    <a:pt x="104" y="156"/>
                    <a:pt x="104" y="156"/>
                  </a:cubicBezTo>
                  <a:cubicBezTo>
                    <a:pt x="103" y="157"/>
                    <a:pt x="103" y="157"/>
                    <a:pt x="103" y="157"/>
                  </a:cubicBezTo>
                  <a:cubicBezTo>
                    <a:pt x="104" y="159"/>
                    <a:pt x="104" y="159"/>
                    <a:pt x="104" y="159"/>
                  </a:cubicBezTo>
                  <a:cubicBezTo>
                    <a:pt x="104" y="161"/>
                    <a:pt x="104" y="161"/>
                    <a:pt x="104" y="161"/>
                  </a:cubicBezTo>
                  <a:cubicBezTo>
                    <a:pt x="105" y="162"/>
                    <a:pt x="105" y="162"/>
                    <a:pt x="105" y="162"/>
                  </a:cubicBezTo>
                  <a:cubicBezTo>
                    <a:pt x="105" y="163"/>
                    <a:pt x="105" y="163"/>
                    <a:pt x="105" y="163"/>
                  </a:cubicBezTo>
                  <a:cubicBezTo>
                    <a:pt x="104" y="164"/>
                    <a:pt x="104" y="164"/>
                    <a:pt x="104" y="164"/>
                  </a:cubicBezTo>
                  <a:cubicBezTo>
                    <a:pt x="104" y="166"/>
                    <a:pt x="104" y="166"/>
                    <a:pt x="104" y="166"/>
                  </a:cubicBezTo>
                  <a:cubicBezTo>
                    <a:pt x="105" y="168"/>
                    <a:pt x="105" y="168"/>
                    <a:pt x="105" y="168"/>
                  </a:cubicBezTo>
                  <a:cubicBezTo>
                    <a:pt x="106" y="170"/>
                    <a:pt x="106" y="170"/>
                    <a:pt x="106" y="170"/>
                  </a:cubicBezTo>
                  <a:cubicBezTo>
                    <a:pt x="108" y="170"/>
                    <a:pt x="108" y="170"/>
                    <a:pt x="108" y="170"/>
                  </a:cubicBezTo>
                  <a:cubicBezTo>
                    <a:pt x="108" y="172"/>
                    <a:pt x="108" y="172"/>
                    <a:pt x="108" y="172"/>
                  </a:cubicBezTo>
                  <a:cubicBezTo>
                    <a:pt x="107" y="173"/>
                    <a:pt x="107" y="173"/>
                    <a:pt x="107" y="173"/>
                  </a:cubicBezTo>
                  <a:cubicBezTo>
                    <a:pt x="107" y="173"/>
                    <a:pt x="107" y="174"/>
                    <a:pt x="107" y="174"/>
                  </a:cubicBezTo>
                  <a:cubicBezTo>
                    <a:pt x="108" y="174"/>
                    <a:pt x="109" y="175"/>
                    <a:pt x="109" y="175"/>
                  </a:cubicBezTo>
                  <a:cubicBezTo>
                    <a:pt x="111" y="174"/>
                    <a:pt x="111" y="174"/>
                    <a:pt x="111" y="174"/>
                  </a:cubicBezTo>
                  <a:cubicBezTo>
                    <a:pt x="111" y="174"/>
                    <a:pt x="112" y="174"/>
                    <a:pt x="112" y="174"/>
                  </a:cubicBezTo>
                  <a:cubicBezTo>
                    <a:pt x="112" y="175"/>
                    <a:pt x="113" y="177"/>
                    <a:pt x="113" y="177"/>
                  </a:cubicBezTo>
                  <a:cubicBezTo>
                    <a:pt x="114" y="178"/>
                    <a:pt x="114" y="178"/>
                    <a:pt x="114" y="178"/>
                  </a:cubicBezTo>
                  <a:cubicBezTo>
                    <a:pt x="114" y="180"/>
                    <a:pt x="114" y="180"/>
                    <a:pt x="114" y="180"/>
                  </a:cubicBezTo>
                  <a:cubicBezTo>
                    <a:pt x="112" y="182"/>
                    <a:pt x="112" y="182"/>
                    <a:pt x="112" y="182"/>
                  </a:cubicBezTo>
                  <a:cubicBezTo>
                    <a:pt x="110" y="184"/>
                    <a:pt x="110" y="184"/>
                    <a:pt x="110" y="184"/>
                  </a:cubicBezTo>
                  <a:cubicBezTo>
                    <a:pt x="109" y="185"/>
                    <a:pt x="109" y="185"/>
                    <a:pt x="109" y="185"/>
                  </a:cubicBezTo>
                  <a:cubicBezTo>
                    <a:pt x="109" y="187"/>
                    <a:pt x="109" y="187"/>
                    <a:pt x="109" y="187"/>
                  </a:cubicBezTo>
                  <a:cubicBezTo>
                    <a:pt x="108" y="188"/>
                    <a:pt x="108" y="188"/>
                    <a:pt x="108" y="188"/>
                  </a:cubicBezTo>
                  <a:cubicBezTo>
                    <a:pt x="106" y="189"/>
                    <a:pt x="106" y="189"/>
                    <a:pt x="106" y="189"/>
                  </a:cubicBezTo>
                  <a:cubicBezTo>
                    <a:pt x="104" y="190"/>
                    <a:pt x="104" y="190"/>
                    <a:pt x="104" y="190"/>
                  </a:cubicBezTo>
                  <a:cubicBezTo>
                    <a:pt x="103" y="190"/>
                    <a:pt x="103" y="190"/>
                    <a:pt x="103" y="190"/>
                  </a:cubicBezTo>
                  <a:cubicBezTo>
                    <a:pt x="102" y="191"/>
                    <a:pt x="102" y="191"/>
                    <a:pt x="102" y="191"/>
                  </a:cubicBezTo>
                  <a:cubicBezTo>
                    <a:pt x="99" y="192"/>
                    <a:pt x="99" y="192"/>
                    <a:pt x="99" y="192"/>
                  </a:cubicBezTo>
                  <a:cubicBezTo>
                    <a:pt x="98" y="192"/>
                    <a:pt x="98" y="192"/>
                    <a:pt x="98" y="192"/>
                  </a:cubicBezTo>
                  <a:cubicBezTo>
                    <a:pt x="96" y="196"/>
                    <a:pt x="96" y="196"/>
                    <a:pt x="96" y="196"/>
                  </a:cubicBezTo>
                  <a:cubicBezTo>
                    <a:pt x="96" y="196"/>
                    <a:pt x="96" y="198"/>
                    <a:pt x="96" y="198"/>
                  </a:cubicBezTo>
                  <a:cubicBezTo>
                    <a:pt x="96" y="198"/>
                    <a:pt x="97" y="199"/>
                    <a:pt x="97" y="199"/>
                  </a:cubicBezTo>
                  <a:cubicBezTo>
                    <a:pt x="97" y="199"/>
                    <a:pt x="95" y="201"/>
                    <a:pt x="95" y="201"/>
                  </a:cubicBezTo>
                  <a:cubicBezTo>
                    <a:pt x="95" y="201"/>
                    <a:pt x="93" y="202"/>
                    <a:pt x="93" y="202"/>
                  </a:cubicBezTo>
                  <a:cubicBezTo>
                    <a:pt x="92" y="204"/>
                    <a:pt x="92" y="204"/>
                    <a:pt x="92" y="204"/>
                  </a:cubicBezTo>
                  <a:cubicBezTo>
                    <a:pt x="93" y="205"/>
                    <a:pt x="93" y="205"/>
                    <a:pt x="93" y="205"/>
                  </a:cubicBezTo>
                  <a:cubicBezTo>
                    <a:pt x="91" y="205"/>
                    <a:pt x="91" y="205"/>
                    <a:pt x="91" y="205"/>
                  </a:cubicBezTo>
                  <a:cubicBezTo>
                    <a:pt x="92" y="207"/>
                    <a:pt x="92" y="207"/>
                    <a:pt x="92" y="207"/>
                  </a:cubicBezTo>
                  <a:cubicBezTo>
                    <a:pt x="91" y="208"/>
                    <a:pt x="91" y="208"/>
                    <a:pt x="91" y="208"/>
                  </a:cubicBezTo>
                  <a:cubicBezTo>
                    <a:pt x="92" y="209"/>
                    <a:pt x="92" y="209"/>
                    <a:pt x="92" y="209"/>
                  </a:cubicBezTo>
                  <a:cubicBezTo>
                    <a:pt x="92" y="209"/>
                    <a:pt x="93" y="212"/>
                    <a:pt x="93" y="212"/>
                  </a:cubicBezTo>
                  <a:cubicBezTo>
                    <a:pt x="93" y="213"/>
                    <a:pt x="94" y="214"/>
                    <a:pt x="94" y="214"/>
                  </a:cubicBezTo>
                  <a:cubicBezTo>
                    <a:pt x="94" y="214"/>
                    <a:pt x="95" y="215"/>
                    <a:pt x="95" y="215"/>
                  </a:cubicBezTo>
                  <a:cubicBezTo>
                    <a:pt x="95" y="216"/>
                    <a:pt x="95" y="217"/>
                    <a:pt x="95" y="218"/>
                  </a:cubicBezTo>
                  <a:cubicBezTo>
                    <a:pt x="95" y="219"/>
                    <a:pt x="96" y="221"/>
                    <a:pt x="96" y="221"/>
                  </a:cubicBezTo>
                  <a:cubicBezTo>
                    <a:pt x="97" y="223"/>
                    <a:pt x="97" y="223"/>
                    <a:pt x="97" y="223"/>
                  </a:cubicBezTo>
                  <a:cubicBezTo>
                    <a:pt x="97" y="223"/>
                    <a:pt x="97" y="224"/>
                    <a:pt x="97" y="224"/>
                  </a:cubicBezTo>
                  <a:cubicBezTo>
                    <a:pt x="98" y="224"/>
                    <a:pt x="100" y="224"/>
                    <a:pt x="100" y="224"/>
                  </a:cubicBezTo>
                  <a:cubicBezTo>
                    <a:pt x="100" y="224"/>
                    <a:pt x="102" y="224"/>
                    <a:pt x="102" y="224"/>
                  </a:cubicBezTo>
                  <a:cubicBezTo>
                    <a:pt x="102" y="224"/>
                    <a:pt x="103" y="223"/>
                    <a:pt x="104" y="224"/>
                  </a:cubicBezTo>
                  <a:cubicBezTo>
                    <a:pt x="104" y="224"/>
                    <a:pt x="104" y="225"/>
                    <a:pt x="104" y="225"/>
                  </a:cubicBezTo>
                  <a:cubicBezTo>
                    <a:pt x="104" y="225"/>
                    <a:pt x="104" y="226"/>
                    <a:pt x="104" y="226"/>
                  </a:cubicBezTo>
                  <a:cubicBezTo>
                    <a:pt x="100" y="230"/>
                    <a:pt x="100" y="230"/>
                    <a:pt x="100" y="230"/>
                  </a:cubicBezTo>
                  <a:cubicBezTo>
                    <a:pt x="100" y="233"/>
                    <a:pt x="100" y="233"/>
                    <a:pt x="100" y="233"/>
                  </a:cubicBezTo>
                  <a:cubicBezTo>
                    <a:pt x="100" y="233"/>
                    <a:pt x="99" y="233"/>
                    <a:pt x="99" y="233"/>
                  </a:cubicBezTo>
                  <a:cubicBezTo>
                    <a:pt x="98" y="233"/>
                    <a:pt x="97" y="233"/>
                    <a:pt x="97" y="233"/>
                  </a:cubicBezTo>
                  <a:cubicBezTo>
                    <a:pt x="95" y="231"/>
                    <a:pt x="95" y="231"/>
                    <a:pt x="95" y="231"/>
                  </a:cubicBezTo>
                  <a:cubicBezTo>
                    <a:pt x="93" y="232"/>
                    <a:pt x="93" y="232"/>
                    <a:pt x="93" y="232"/>
                  </a:cubicBezTo>
                  <a:cubicBezTo>
                    <a:pt x="93" y="233"/>
                    <a:pt x="93" y="233"/>
                    <a:pt x="93" y="233"/>
                  </a:cubicBezTo>
                  <a:cubicBezTo>
                    <a:pt x="93" y="233"/>
                    <a:pt x="91" y="233"/>
                    <a:pt x="91" y="233"/>
                  </a:cubicBezTo>
                  <a:cubicBezTo>
                    <a:pt x="91" y="233"/>
                    <a:pt x="88" y="233"/>
                    <a:pt x="88" y="233"/>
                  </a:cubicBezTo>
                  <a:cubicBezTo>
                    <a:pt x="87" y="234"/>
                    <a:pt x="87" y="234"/>
                    <a:pt x="87" y="234"/>
                  </a:cubicBezTo>
                  <a:cubicBezTo>
                    <a:pt x="86" y="238"/>
                    <a:pt x="86" y="238"/>
                    <a:pt x="86" y="238"/>
                  </a:cubicBezTo>
                  <a:cubicBezTo>
                    <a:pt x="84" y="240"/>
                    <a:pt x="84" y="240"/>
                    <a:pt x="84" y="240"/>
                  </a:cubicBezTo>
                  <a:cubicBezTo>
                    <a:pt x="82" y="241"/>
                    <a:pt x="82" y="241"/>
                    <a:pt x="82" y="241"/>
                  </a:cubicBezTo>
                  <a:cubicBezTo>
                    <a:pt x="80" y="243"/>
                    <a:pt x="80" y="243"/>
                    <a:pt x="80" y="243"/>
                  </a:cubicBezTo>
                  <a:cubicBezTo>
                    <a:pt x="77" y="244"/>
                    <a:pt x="77" y="244"/>
                    <a:pt x="77" y="244"/>
                  </a:cubicBezTo>
                  <a:cubicBezTo>
                    <a:pt x="77" y="244"/>
                    <a:pt x="76" y="245"/>
                    <a:pt x="76" y="245"/>
                  </a:cubicBezTo>
                  <a:cubicBezTo>
                    <a:pt x="76" y="246"/>
                    <a:pt x="75" y="249"/>
                    <a:pt x="75" y="249"/>
                  </a:cubicBezTo>
                  <a:cubicBezTo>
                    <a:pt x="75" y="249"/>
                    <a:pt x="73" y="250"/>
                    <a:pt x="73" y="251"/>
                  </a:cubicBezTo>
                  <a:cubicBezTo>
                    <a:pt x="73" y="251"/>
                    <a:pt x="71" y="252"/>
                    <a:pt x="71" y="252"/>
                  </a:cubicBezTo>
                  <a:cubicBezTo>
                    <a:pt x="71" y="252"/>
                    <a:pt x="71" y="254"/>
                    <a:pt x="71" y="254"/>
                  </a:cubicBezTo>
                  <a:cubicBezTo>
                    <a:pt x="71" y="254"/>
                    <a:pt x="72" y="256"/>
                    <a:pt x="72" y="256"/>
                  </a:cubicBezTo>
                  <a:cubicBezTo>
                    <a:pt x="72" y="259"/>
                    <a:pt x="72" y="259"/>
                    <a:pt x="72" y="259"/>
                  </a:cubicBezTo>
                  <a:cubicBezTo>
                    <a:pt x="72" y="261"/>
                    <a:pt x="72" y="261"/>
                    <a:pt x="72" y="261"/>
                  </a:cubicBezTo>
                  <a:cubicBezTo>
                    <a:pt x="73" y="263"/>
                    <a:pt x="73" y="263"/>
                    <a:pt x="73" y="263"/>
                  </a:cubicBezTo>
                  <a:cubicBezTo>
                    <a:pt x="72" y="265"/>
                    <a:pt x="72" y="265"/>
                    <a:pt x="72" y="265"/>
                  </a:cubicBezTo>
                  <a:cubicBezTo>
                    <a:pt x="71" y="268"/>
                    <a:pt x="71" y="268"/>
                    <a:pt x="71" y="268"/>
                  </a:cubicBezTo>
                  <a:cubicBezTo>
                    <a:pt x="71" y="269"/>
                    <a:pt x="71" y="269"/>
                    <a:pt x="71" y="269"/>
                  </a:cubicBezTo>
                  <a:cubicBezTo>
                    <a:pt x="71" y="271"/>
                    <a:pt x="71" y="271"/>
                    <a:pt x="71" y="271"/>
                  </a:cubicBezTo>
                  <a:cubicBezTo>
                    <a:pt x="71" y="275"/>
                    <a:pt x="71" y="275"/>
                    <a:pt x="71" y="275"/>
                  </a:cubicBezTo>
                  <a:cubicBezTo>
                    <a:pt x="68" y="274"/>
                    <a:pt x="68" y="274"/>
                    <a:pt x="68" y="274"/>
                  </a:cubicBezTo>
                  <a:cubicBezTo>
                    <a:pt x="65" y="274"/>
                    <a:pt x="65" y="274"/>
                    <a:pt x="65" y="274"/>
                  </a:cubicBezTo>
                  <a:cubicBezTo>
                    <a:pt x="62" y="275"/>
                    <a:pt x="62" y="275"/>
                    <a:pt x="62" y="275"/>
                  </a:cubicBezTo>
                  <a:cubicBezTo>
                    <a:pt x="58" y="277"/>
                    <a:pt x="58" y="277"/>
                    <a:pt x="58" y="277"/>
                  </a:cubicBezTo>
                  <a:cubicBezTo>
                    <a:pt x="52" y="278"/>
                    <a:pt x="52" y="278"/>
                    <a:pt x="52" y="278"/>
                  </a:cubicBezTo>
                  <a:cubicBezTo>
                    <a:pt x="47" y="278"/>
                    <a:pt x="47" y="278"/>
                    <a:pt x="47" y="278"/>
                  </a:cubicBezTo>
                  <a:cubicBezTo>
                    <a:pt x="44" y="277"/>
                    <a:pt x="44" y="277"/>
                    <a:pt x="44" y="277"/>
                  </a:cubicBezTo>
                  <a:cubicBezTo>
                    <a:pt x="42" y="276"/>
                    <a:pt x="42" y="276"/>
                    <a:pt x="42" y="276"/>
                  </a:cubicBezTo>
                  <a:cubicBezTo>
                    <a:pt x="40" y="274"/>
                    <a:pt x="40" y="274"/>
                    <a:pt x="40" y="274"/>
                  </a:cubicBezTo>
                  <a:cubicBezTo>
                    <a:pt x="37" y="271"/>
                    <a:pt x="37" y="271"/>
                    <a:pt x="37" y="271"/>
                  </a:cubicBezTo>
                  <a:cubicBezTo>
                    <a:pt x="34" y="271"/>
                    <a:pt x="34" y="271"/>
                    <a:pt x="34" y="271"/>
                  </a:cubicBezTo>
                  <a:cubicBezTo>
                    <a:pt x="32" y="270"/>
                    <a:pt x="32" y="270"/>
                    <a:pt x="32" y="270"/>
                  </a:cubicBezTo>
                  <a:cubicBezTo>
                    <a:pt x="30" y="269"/>
                    <a:pt x="30" y="269"/>
                    <a:pt x="30" y="269"/>
                  </a:cubicBezTo>
                  <a:cubicBezTo>
                    <a:pt x="28" y="268"/>
                    <a:pt x="28" y="268"/>
                    <a:pt x="28" y="268"/>
                  </a:cubicBezTo>
                  <a:cubicBezTo>
                    <a:pt x="26" y="268"/>
                    <a:pt x="26" y="268"/>
                    <a:pt x="26" y="268"/>
                  </a:cubicBezTo>
                  <a:cubicBezTo>
                    <a:pt x="22" y="266"/>
                    <a:pt x="22" y="266"/>
                    <a:pt x="22" y="266"/>
                  </a:cubicBezTo>
                  <a:cubicBezTo>
                    <a:pt x="18" y="264"/>
                    <a:pt x="18" y="264"/>
                    <a:pt x="18" y="264"/>
                  </a:cubicBezTo>
                  <a:cubicBezTo>
                    <a:pt x="16" y="265"/>
                    <a:pt x="16" y="265"/>
                    <a:pt x="16" y="265"/>
                  </a:cubicBezTo>
                  <a:cubicBezTo>
                    <a:pt x="16" y="266"/>
                    <a:pt x="16" y="266"/>
                    <a:pt x="16" y="266"/>
                  </a:cubicBezTo>
                  <a:cubicBezTo>
                    <a:pt x="13" y="265"/>
                    <a:pt x="13" y="265"/>
                    <a:pt x="13" y="265"/>
                  </a:cubicBezTo>
                  <a:cubicBezTo>
                    <a:pt x="11" y="265"/>
                    <a:pt x="11" y="265"/>
                    <a:pt x="11" y="265"/>
                  </a:cubicBezTo>
                  <a:cubicBezTo>
                    <a:pt x="9" y="265"/>
                    <a:pt x="9" y="265"/>
                    <a:pt x="9" y="265"/>
                  </a:cubicBezTo>
                  <a:cubicBezTo>
                    <a:pt x="5" y="266"/>
                    <a:pt x="5" y="266"/>
                    <a:pt x="5" y="266"/>
                  </a:cubicBezTo>
                  <a:cubicBezTo>
                    <a:pt x="2" y="267"/>
                    <a:pt x="2" y="267"/>
                    <a:pt x="2" y="267"/>
                  </a:cubicBezTo>
                  <a:cubicBezTo>
                    <a:pt x="0" y="266"/>
                    <a:pt x="0" y="266"/>
                    <a:pt x="0" y="266"/>
                  </a:cubicBezTo>
                  <a:cubicBezTo>
                    <a:pt x="2" y="264"/>
                    <a:pt x="2" y="264"/>
                    <a:pt x="2" y="264"/>
                  </a:cubicBezTo>
                  <a:cubicBezTo>
                    <a:pt x="4" y="261"/>
                    <a:pt x="4" y="261"/>
                    <a:pt x="4" y="261"/>
                  </a:cubicBezTo>
                  <a:cubicBezTo>
                    <a:pt x="6" y="260"/>
                    <a:pt x="6" y="260"/>
                    <a:pt x="6" y="260"/>
                  </a:cubicBezTo>
                  <a:cubicBezTo>
                    <a:pt x="7" y="257"/>
                    <a:pt x="7" y="257"/>
                    <a:pt x="7" y="257"/>
                  </a:cubicBezTo>
                  <a:cubicBezTo>
                    <a:pt x="10" y="255"/>
                    <a:pt x="10" y="255"/>
                    <a:pt x="10" y="255"/>
                  </a:cubicBezTo>
                  <a:cubicBezTo>
                    <a:pt x="10" y="252"/>
                    <a:pt x="10" y="252"/>
                    <a:pt x="10" y="252"/>
                  </a:cubicBezTo>
                  <a:cubicBezTo>
                    <a:pt x="12" y="248"/>
                    <a:pt x="12" y="248"/>
                    <a:pt x="12" y="248"/>
                  </a:cubicBezTo>
                  <a:cubicBezTo>
                    <a:pt x="12" y="248"/>
                    <a:pt x="14" y="248"/>
                    <a:pt x="14" y="247"/>
                  </a:cubicBezTo>
                  <a:cubicBezTo>
                    <a:pt x="15" y="245"/>
                    <a:pt x="15" y="244"/>
                    <a:pt x="16" y="243"/>
                  </a:cubicBezTo>
                  <a:cubicBezTo>
                    <a:pt x="16" y="242"/>
                    <a:pt x="17" y="242"/>
                    <a:pt x="17" y="241"/>
                  </a:cubicBezTo>
                  <a:cubicBezTo>
                    <a:pt x="17" y="240"/>
                    <a:pt x="16" y="237"/>
                    <a:pt x="16" y="237"/>
                  </a:cubicBezTo>
                  <a:cubicBezTo>
                    <a:pt x="16" y="237"/>
                    <a:pt x="18" y="233"/>
                    <a:pt x="18" y="233"/>
                  </a:cubicBezTo>
                  <a:cubicBezTo>
                    <a:pt x="19" y="232"/>
                    <a:pt x="19" y="228"/>
                    <a:pt x="19" y="228"/>
                  </a:cubicBezTo>
                  <a:cubicBezTo>
                    <a:pt x="19" y="228"/>
                    <a:pt x="20" y="226"/>
                    <a:pt x="21" y="225"/>
                  </a:cubicBezTo>
                  <a:cubicBezTo>
                    <a:pt x="21" y="224"/>
                    <a:pt x="21" y="221"/>
                    <a:pt x="21" y="221"/>
                  </a:cubicBezTo>
                  <a:cubicBezTo>
                    <a:pt x="19" y="218"/>
                    <a:pt x="19" y="218"/>
                    <a:pt x="19" y="218"/>
                  </a:cubicBezTo>
                  <a:cubicBezTo>
                    <a:pt x="21" y="214"/>
                    <a:pt x="21" y="214"/>
                    <a:pt x="21" y="214"/>
                  </a:cubicBezTo>
                  <a:cubicBezTo>
                    <a:pt x="24" y="209"/>
                    <a:pt x="24" y="209"/>
                    <a:pt x="24" y="209"/>
                  </a:cubicBezTo>
                  <a:cubicBezTo>
                    <a:pt x="27" y="204"/>
                    <a:pt x="27" y="204"/>
                    <a:pt x="27" y="204"/>
                  </a:cubicBezTo>
                  <a:cubicBezTo>
                    <a:pt x="28" y="199"/>
                    <a:pt x="28" y="199"/>
                    <a:pt x="28" y="199"/>
                  </a:cubicBezTo>
                  <a:cubicBezTo>
                    <a:pt x="28" y="199"/>
                    <a:pt x="28" y="197"/>
                    <a:pt x="28" y="196"/>
                  </a:cubicBezTo>
                  <a:cubicBezTo>
                    <a:pt x="28" y="196"/>
                    <a:pt x="28" y="194"/>
                    <a:pt x="28" y="194"/>
                  </a:cubicBezTo>
                  <a:cubicBezTo>
                    <a:pt x="28" y="194"/>
                    <a:pt x="28" y="192"/>
                    <a:pt x="28" y="192"/>
                  </a:cubicBezTo>
                  <a:cubicBezTo>
                    <a:pt x="28" y="192"/>
                    <a:pt x="27" y="190"/>
                    <a:pt x="27" y="190"/>
                  </a:cubicBezTo>
                  <a:cubicBezTo>
                    <a:pt x="26" y="187"/>
                    <a:pt x="26" y="187"/>
                    <a:pt x="26" y="187"/>
                  </a:cubicBezTo>
                  <a:cubicBezTo>
                    <a:pt x="25" y="188"/>
                    <a:pt x="25" y="188"/>
                    <a:pt x="25" y="188"/>
                  </a:cubicBezTo>
                  <a:cubicBezTo>
                    <a:pt x="25" y="188"/>
                    <a:pt x="24" y="189"/>
                    <a:pt x="23" y="188"/>
                  </a:cubicBezTo>
                  <a:cubicBezTo>
                    <a:pt x="23" y="188"/>
                    <a:pt x="19" y="188"/>
                    <a:pt x="19" y="188"/>
                  </a:cubicBezTo>
                  <a:cubicBezTo>
                    <a:pt x="17" y="189"/>
                    <a:pt x="17" y="189"/>
                    <a:pt x="17" y="189"/>
                  </a:cubicBezTo>
                  <a:cubicBezTo>
                    <a:pt x="14" y="188"/>
                    <a:pt x="14" y="188"/>
                    <a:pt x="14" y="188"/>
                  </a:cubicBezTo>
                  <a:cubicBezTo>
                    <a:pt x="14" y="188"/>
                    <a:pt x="13" y="189"/>
                    <a:pt x="12" y="189"/>
                  </a:cubicBezTo>
                  <a:cubicBezTo>
                    <a:pt x="12" y="189"/>
                    <a:pt x="11" y="189"/>
                    <a:pt x="11" y="188"/>
                  </a:cubicBezTo>
                  <a:cubicBezTo>
                    <a:pt x="11" y="188"/>
                    <a:pt x="14" y="185"/>
                    <a:pt x="14" y="185"/>
                  </a:cubicBezTo>
                  <a:cubicBezTo>
                    <a:pt x="14" y="185"/>
                    <a:pt x="14" y="185"/>
                    <a:pt x="14" y="184"/>
                  </a:cubicBezTo>
                  <a:cubicBezTo>
                    <a:pt x="14" y="183"/>
                    <a:pt x="14" y="181"/>
                    <a:pt x="14" y="181"/>
                  </a:cubicBezTo>
                  <a:cubicBezTo>
                    <a:pt x="14" y="180"/>
                    <a:pt x="13" y="177"/>
                    <a:pt x="13" y="177"/>
                  </a:cubicBezTo>
                  <a:cubicBezTo>
                    <a:pt x="13" y="177"/>
                    <a:pt x="12" y="176"/>
                    <a:pt x="13" y="175"/>
                  </a:cubicBezTo>
                  <a:cubicBezTo>
                    <a:pt x="13" y="174"/>
                    <a:pt x="14" y="174"/>
                    <a:pt x="14" y="174"/>
                  </a:cubicBezTo>
                  <a:cubicBezTo>
                    <a:pt x="12" y="173"/>
                    <a:pt x="12" y="173"/>
                    <a:pt x="12" y="173"/>
                  </a:cubicBezTo>
                  <a:cubicBezTo>
                    <a:pt x="12" y="173"/>
                    <a:pt x="12" y="173"/>
                    <a:pt x="11" y="173"/>
                  </a:cubicBezTo>
                  <a:cubicBezTo>
                    <a:pt x="10" y="174"/>
                    <a:pt x="9" y="174"/>
                    <a:pt x="9" y="174"/>
                  </a:cubicBezTo>
                  <a:cubicBezTo>
                    <a:pt x="8" y="172"/>
                    <a:pt x="8" y="172"/>
                    <a:pt x="8" y="172"/>
                  </a:cubicBezTo>
                  <a:cubicBezTo>
                    <a:pt x="8" y="172"/>
                    <a:pt x="7" y="173"/>
                    <a:pt x="7" y="172"/>
                  </a:cubicBezTo>
                  <a:cubicBezTo>
                    <a:pt x="6" y="172"/>
                    <a:pt x="4" y="171"/>
                    <a:pt x="4" y="171"/>
                  </a:cubicBezTo>
                  <a:cubicBezTo>
                    <a:pt x="4" y="171"/>
                    <a:pt x="4" y="169"/>
                    <a:pt x="4" y="169"/>
                  </a:cubicBezTo>
                  <a:cubicBezTo>
                    <a:pt x="5" y="168"/>
                    <a:pt x="5" y="168"/>
                    <a:pt x="5" y="167"/>
                  </a:cubicBezTo>
                  <a:cubicBezTo>
                    <a:pt x="5" y="166"/>
                    <a:pt x="5" y="165"/>
                    <a:pt x="6" y="164"/>
                  </a:cubicBezTo>
                  <a:cubicBezTo>
                    <a:pt x="6" y="163"/>
                    <a:pt x="7" y="162"/>
                    <a:pt x="8" y="162"/>
                  </a:cubicBezTo>
                  <a:cubicBezTo>
                    <a:pt x="9" y="161"/>
                    <a:pt x="9" y="161"/>
                    <a:pt x="9" y="161"/>
                  </a:cubicBezTo>
                  <a:cubicBezTo>
                    <a:pt x="11" y="157"/>
                    <a:pt x="11" y="157"/>
                    <a:pt x="11" y="157"/>
                  </a:cubicBezTo>
                  <a:cubicBezTo>
                    <a:pt x="11" y="157"/>
                    <a:pt x="11" y="155"/>
                    <a:pt x="11" y="155"/>
                  </a:cubicBezTo>
                  <a:cubicBezTo>
                    <a:pt x="11" y="155"/>
                    <a:pt x="12" y="153"/>
                    <a:pt x="12" y="152"/>
                  </a:cubicBezTo>
                  <a:cubicBezTo>
                    <a:pt x="12" y="152"/>
                    <a:pt x="13" y="150"/>
                    <a:pt x="13" y="150"/>
                  </a:cubicBezTo>
                  <a:cubicBezTo>
                    <a:pt x="13" y="150"/>
                    <a:pt x="14" y="149"/>
                    <a:pt x="14" y="148"/>
                  </a:cubicBezTo>
                  <a:cubicBezTo>
                    <a:pt x="15" y="148"/>
                    <a:pt x="17" y="146"/>
                    <a:pt x="17" y="146"/>
                  </a:cubicBezTo>
                  <a:cubicBezTo>
                    <a:pt x="17" y="146"/>
                    <a:pt x="18" y="143"/>
                    <a:pt x="18" y="143"/>
                  </a:cubicBezTo>
                  <a:cubicBezTo>
                    <a:pt x="18" y="143"/>
                    <a:pt x="19" y="140"/>
                    <a:pt x="19" y="140"/>
                  </a:cubicBezTo>
                  <a:cubicBezTo>
                    <a:pt x="18" y="138"/>
                    <a:pt x="18" y="138"/>
                    <a:pt x="18" y="138"/>
                  </a:cubicBezTo>
                  <a:cubicBezTo>
                    <a:pt x="17" y="137"/>
                    <a:pt x="17" y="137"/>
                    <a:pt x="17" y="137"/>
                  </a:cubicBezTo>
                  <a:cubicBezTo>
                    <a:pt x="19" y="136"/>
                    <a:pt x="19" y="136"/>
                    <a:pt x="19" y="136"/>
                  </a:cubicBezTo>
                  <a:cubicBezTo>
                    <a:pt x="19" y="136"/>
                    <a:pt x="19" y="136"/>
                    <a:pt x="20" y="136"/>
                  </a:cubicBezTo>
                  <a:cubicBezTo>
                    <a:pt x="21" y="136"/>
                    <a:pt x="22" y="135"/>
                    <a:pt x="22" y="135"/>
                  </a:cubicBezTo>
                  <a:cubicBezTo>
                    <a:pt x="23" y="135"/>
                    <a:pt x="25" y="134"/>
                    <a:pt x="25" y="134"/>
                  </a:cubicBezTo>
                  <a:cubicBezTo>
                    <a:pt x="25" y="133"/>
                    <a:pt x="26" y="133"/>
                    <a:pt x="26" y="133"/>
                  </a:cubicBezTo>
                  <a:cubicBezTo>
                    <a:pt x="27" y="133"/>
                    <a:pt x="29" y="132"/>
                    <a:pt x="29" y="132"/>
                  </a:cubicBezTo>
                  <a:cubicBezTo>
                    <a:pt x="29" y="132"/>
                    <a:pt x="30" y="131"/>
                    <a:pt x="30" y="131"/>
                  </a:cubicBezTo>
                  <a:cubicBezTo>
                    <a:pt x="30" y="130"/>
                    <a:pt x="30" y="130"/>
                    <a:pt x="30" y="130"/>
                  </a:cubicBezTo>
                  <a:cubicBezTo>
                    <a:pt x="32" y="129"/>
                    <a:pt x="32" y="129"/>
                    <a:pt x="32" y="129"/>
                  </a:cubicBezTo>
                  <a:cubicBezTo>
                    <a:pt x="32" y="129"/>
                    <a:pt x="33" y="128"/>
                    <a:pt x="33" y="127"/>
                  </a:cubicBezTo>
                  <a:cubicBezTo>
                    <a:pt x="33" y="127"/>
                    <a:pt x="34" y="125"/>
                    <a:pt x="34" y="125"/>
                  </a:cubicBezTo>
                  <a:cubicBezTo>
                    <a:pt x="34" y="124"/>
                    <a:pt x="37" y="121"/>
                    <a:pt x="37" y="121"/>
                  </a:cubicBezTo>
                  <a:cubicBezTo>
                    <a:pt x="41" y="114"/>
                    <a:pt x="41" y="114"/>
                    <a:pt x="41" y="114"/>
                  </a:cubicBezTo>
                  <a:cubicBezTo>
                    <a:pt x="50" y="100"/>
                    <a:pt x="50" y="100"/>
                    <a:pt x="50" y="100"/>
                  </a:cubicBezTo>
                  <a:cubicBezTo>
                    <a:pt x="49" y="98"/>
                    <a:pt x="49" y="98"/>
                    <a:pt x="49" y="98"/>
                  </a:cubicBezTo>
                  <a:cubicBezTo>
                    <a:pt x="52" y="93"/>
                    <a:pt x="52" y="93"/>
                    <a:pt x="52" y="93"/>
                  </a:cubicBezTo>
                  <a:cubicBezTo>
                    <a:pt x="57" y="85"/>
                    <a:pt x="57" y="85"/>
                    <a:pt x="57" y="85"/>
                  </a:cubicBezTo>
                  <a:cubicBezTo>
                    <a:pt x="62" y="74"/>
                    <a:pt x="62" y="74"/>
                    <a:pt x="62" y="74"/>
                  </a:cubicBezTo>
                  <a:cubicBezTo>
                    <a:pt x="65" y="68"/>
                    <a:pt x="65" y="68"/>
                    <a:pt x="65" y="68"/>
                  </a:cubicBezTo>
                  <a:cubicBezTo>
                    <a:pt x="69" y="61"/>
                    <a:pt x="69" y="61"/>
                    <a:pt x="69" y="61"/>
                  </a:cubicBezTo>
                  <a:cubicBezTo>
                    <a:pt x="71" y="55"/>
                    <a:pt x="71" y="55"/>
                    <a:pt x="71" y="55"/>
                  </a:cubicBezTo>
                  <a:cubicBezTo>
                    <a:pt x="71" y="48"/>
                    <a:pt x="71" y="48"/>
                    <a:pt x="71" y="48"/>
                  </a:cubicBezTo>
                  <a:cubicBezTo>
                    <a:pt x="71" y="43"/>
                    <a:pt x="71" y="43"/>
                    <a:pt x="71" y="43"/>
                  </a:cubicBezTo>
                  <a:cubicBezTo>
                    <a:pt x="71" y="39"/>
                    <a:pt x="71" y="39"/>
                    <a:pt x="71" y="39"/>
                  </a:cubicBezTo>
                  <a:cubicBezTo>
                    <a:pt x="71" y="37"/>
                    <a:pt x="71" y="37"/>
                    <a:pt x="71" y="37"/>
                  </a:cubicBezTo>
                  <a:cubicBezTo>
                    <a:pt x="71" y="35"/>
                    <a:pt x="71" y="35"/>
                    <a:pt x="71" y="35"/>
                  </a:cubicBezTo>
                  <a:cubicBezTo>
                    <a:pt x="70" y="32"/>
                    <a:pt x="70" y="32"/>
                    <a:pt x="70" y="32"/>
                  </a:cubicBezTo>
                  <a:cubicBezTo>
                    <a:pt x="72" y="30"/>
                    <a:pt x="72" y="30"/>
                    <a:pt x="72" y="30"/>
                  </a:cubicBezTo>
                  <a:cubicBezTo>
                    <a:pt x="72" y="28"/>
                    <a:pt x="72" y="28"/>
                    <a:pt x="72" y="28"/>
                  </a:cubicBezTo>
                  <a:cubicBezTo>
                    <a:pt x="72" y="26"/>
                    <a:pt x="72" y="26"/>
                    <a:pt x="72" y="26"/>
                  </a:cubicBezTo>
                  <a:cubicBezTo>
                    <a:pt x="72" y="24"/>
                    <a:pt x="72" y="24"/>
                    <a:pt x="72" y="24"/>
                  </a:cubicBezTo>
                  <a:cubicBezTo>
                    <a:pt x="73" y="22"/>
                    <a:pt x="73" y="22"/>
                    <a:pt x="73" y="22"/>
                  </a:cubicBezTo>
                  <a:cubicBezTo>
                    <a:pt x="72" y="19"/>
                    <a:pt x="72" y="19"/>
                    <a:pt x="72" y="19"/>
                  </a:cubicBezTo>
                  <a:cubicBezTo>
                    <a:pt x="73" y="17"/>
                    <a:pt x="73" y="17"/>
                    <a:pt x="73" y="17"/>
                  </a:cubicBezTo>
                  <a:cubicBezTo>
                    <a:pt x="72" y="16"/>
                    <a:pt x="72" y="16"/>
                    <a:pt x="72" y="16"/>
                  </a:cubicBezTo>
                  <a:cubicBezTo>
                    <a:pt x="73" y="13"/>
                    <a:pt x="73" y="13"/>
                    <a:pt x="73" y="13"/>
                  </a:cubicBezTo>
                  <a:cubicBezTo>
                    <a:pt x="73" y="11"/>
                    <a:pt x="73" y="11"/>
                    <a:pt x="73" y="11"/>
                  </a:cubicBezTo>
                  <a:lnTo>
                    <a:pt x="74" y="9"/>
                  </a:lnTo>
                  <a:close/>
                </a:path>
              </a:pathLst>
            </a:custGeom>
            <a:grpFill/>
            <a:ln w="38100" cap="rnd" cmpd="sng">
              <a:solidFill>
                <a:schemeClr val="bg1"/>
              </a:solidFill>
              <a:prstDash val="solid"/>
              <a:round/>
            </a:ln>
          </p:spPr>
          <p:txBody>
            <a:bodyPr vert="horz" wrap="square" lIns="91440" tIns="45720" rIns="91440" bIns="45720" numCol="1" anchor="t" anchorCtr="0" compatLnSpc="1"/>
            <a:lstStyle/>
            <a:p>
              <a:endParaRPr lang="en-US" dirty="0">
                <a:latin typeface="Calibri Light" panose="020F0302020204030204"/>
              </a:endParaRPr>
            </a:p>
          </p:txBody>
        </p:sp>
        <p:sp>
          <p:nvSpPr>
            <p:cNvPr id="133" name="Freeform 78"/>
            <p:cNvSpPr>
              <a:spLocks noEditPoints="1"/>
            </p:cNvSpPr>
            <p:nvPr/>
          </p:nvSpPr>
          <p:spPr bwMode="auto">
            <a:xfrm>
              <a:off x="4704932" y="2283682"/>
              <a:ext cx="711331" cy="913063"/>
            </a:xfrm>
            <a:custGeom>
              <a:avLst/>
              <a:gdLst>
                <a:gd name="T0" fmla="*/ 264 w 312"/>
                <a:gd name="T1" fmla="*/ 340 h 413"/>
                <a:gd name="T2" fmla="*/ 240 w 312"/>
                <a:gd name="T3" fmla="*/ 363 h 413"/>
                <a:gd name="T4" fmla="*/ 252 w 312"/>
                <a:gd name="T5" fmla="*/ 385 h 413"/>
                <a:gd name="T6" fmla="*/ 237 w 312"/>
                <a:gd name="T7" fmla="*/ 387 h 413"/>
                <a:gd name="T8" fmla="*/ 211 w 312"/>
                <a:gd name="T9" fmla="*/ 393 h 413"/>
                <a:gd name="T10" fmla="*/ 177 w 312"/>
                <a:gd name="T11" fmla="*/ 404 h 413"/>
                <a:gd name="T12" fmla="*/ 157 w 312"/>
                <a:gd name="T13" fmla="*/ 404 h 413"/>
                <a:gd name="T14" fmla="*/ 142 w 312"/>
                <a:gd name="T15" fmla="*/ 400 h 413"/>
                <a:gd name="T16" fmla="*/ 121 w 312"/>
                <a:gd name="T17" fmla="*/ 394 h 413"/>
                <a:gd name="T18" fmla="*/ 101 w 312"/>
                <a:gd name="T19" fmla="*/ 391 h 413"/>
                <a:gd name="T20" fmla="*/ 94 w 312"/>
                <a:gd name="T21" fmla="*/ 388 h 413"/>
                <a:gd name="T22" fmla="*/ 89 w 312"/>
                <a:gd name="T23" fmla="*/ 383 h 413"/>
                <a:gd name="T24" fmla="*/ 90 w 312"/>
                <a:gd name="T25" fmla="*/ 393 h 413"/>
                <a:gd name="T26" fmla="*/ 73 w 312"/>
                <a:gd name="T27" fmla="*/ 396 h 413"/>
                <a:gd name="T28" fmla="*/ 57 w 312"/>
                <a:gd name="T29" fmla="*/ 396 h 413"/>
                <a:gd name="T30" fmla="*/ 53 w 312"/>
                <a:gd name="T31" fmla="*/ 368 h 413"/>
                <a:gd name="T32" fmla="*/ 50 w 312"/>
                <a:gd name="T33" fmla="*/ 308 h 413"/>
                <a:gd name="T34" fmla="*/ 13 w 312"/>
                <a:gd name="T35" fmla="*/ 292 h 413"/>
                <a:gd name="T36" fmla="*/ 6 w 312"/>
                <a:gd name="T37" fmla="*/ 262 h 413"/>
                <a:gd name="T38" fmla="*/ 12 w 312"/>
                <a:gd name="T39" fmla="*/ 245 h 413"/>
                <a:gd name="T40" fmla="*/ 11 w 312"/>
                <a:gd name="T41" fmla="*/ 228 h 413"/>
                <a:gd name="T42" fmla="*/ 5 w 312"/>
                <a:gd name="T43" fmla="*/ 217 h 413"/>
                <a:gd name="T44" fmla="*/ 1 w 312"/>
                <a:gd name="T45" fmla="*/ 207 h 413"/>
                <a:gd name="T46" fmla="*/ 7 w 312"/>
                <a:gd name="T47" fmla="*/ 198 h 413"/>
                <a:gd name="T48" fmla="*/ 9 w 312"/>
                <a:gd name="T49" fmla="*/ 175 h 413"/>
                <a:gd name="T50" fmla="*/ 12 w 312"/>
                <a:gd name="T51" fmla="*/ 161 h 413"/>
                <a:gd name="T52" fmla="*/ 32 w 312"/>
                <a:gd name="T53" fmla="*/ 160 h 413"/>
                <a:gd name="T54" fmla="*/ 41 w 312"/>
                <a:gd name="T55" fmla="*/ 146 h 413"/>
                <a:gd name="T56" fmla="*/ 33 w 312"/>
                <a:gd name="T57" fmla="*/ 128 h 413"/>
                <a:gd name="T58" fmla="*/ 47 w 312"/>
                <a:gd name="T59" fmla="*/ 94 h 413"/>
                <a:gd name="T60" fmla="*/ 49 w 312"/>
                <a:gd name="T61" fmla="*/ 65 h 413"/>
                <a:gd name="T62" fmla="*/ 78 w 312"/>
                <a:gd name="T63" fmla="*/ 80 h 413"/>
                <a:gd name="T64" fmla="*/ 93 w 312"/>
                <a:gd name="T65" fmla="*/ 74 h 413"/>
                <a:gd name="T66" fmla="*/ 114 w 312"/>
                <a:gd name="T67" fmla="*/ 57 h 413"/>
                <a:gd name="T68" fmla="*/ 102 w 312"/>
                <a:gd name="T69" fmla="*/ 41 h 413"/>
                <a:gd name="T70" fmla="*/ 104 w 312"/>
                <a:gd name="T71" fmla="*/ 25 h 413"/>
                <a:gd name="T72" fmla="*/ 95 w 312"/>
                <a:gd name="T73" fmla="*/ 12 h 413"/>
                <a:gd name="T74" fmla="*/ 119 w 312"/>
                <a:gd name="T75" fmla="*/ 5 h 413"/>
                <a:gd name="T76" fmla="*/ 136 w 312"/>
                <a:gd name="T77" fmla="*/ 25 h 413"/>
                <a:gd name="T78" fmla="*/ 163 w 312"/>
                <a:gd name="T79" fmla="*/ 35 h 413"/>
                <a:gd name="T80" fmla="*/ 176 w 312"/>
                <a:gd name="T81" fmla="*/ 25 h 413"/>
                <a:gd name="T82" fmla="*/ 162 w 312"/>
                <a:gd name="T83" fmla="*/ 46 h 413"/>
                <a:gd name="T84" fmla="*/ 182 w 312"/>
                <a:gd name="T85" fmla="*/ 53 h 413"/>
                <a:gd name="T86" fmla="*/ 212 w 312"/>
                <a:gd name="T87" fmla="*/ 30 h 413"/>
                <a:gd name="T88" fmla="*/ 221 w 312"/>
                <a:gd name="T89" fmla="*/ 28 h 413"/>
                <a:gd name="T90" fmla="*/ 236 w 312"/>
                <a:gd name="T91" fmla="*/ 18 h 413"/>
                <a:gd name="T92" fmla="*/ 242 w 312"/>
                <a:gd name="T93" fmla="*/ 21 h 413"/>
                <a:gd name="T94" fmla="*/ 253 w 312"/>
                <a:gd name="T95" fmla="*/ 29 h 413"/>
                <a:gd name="T96" fmla="*/ 262 w 312"/>
                <a:gd name="T97" fmla="*/ 42 h 413"/>
                <a:gd name="T98" fmla="*/ 273 w 312"/>
                <a:gd name="T99" fmla="*/ 58 h 413"/>
                <a:gd name="T100" fmla="*/ 279 w 312"/>
                <a:gd name="T101" fmla="*/ 113 h 413"/>
                <a:gd name="T102" fmla="*/ 294 w 312"/>
                <a:gd name="T103" fmla="*/ 162 h 413"/>
                <a:gd name="T104" fmla="*/ 309 w 312"/>
                <a:gd name="T105" fmla="*/ 197 h 413"/>
                <a:gd name="T106" fmla="*/ 297 w 312"/>
                <a:gd name="T107" fmla="*/ 205 h 413"/>
                <a:gd name="T108" fmla="*/ 262 w 312"/>
                <a:gd name="T109" fmla="*/ 224 h 413"/>
                <a:gd name="T110" fmla="*/ 219 w 312"/>
                <a:gd name="T111" fmla="*/ 253 h 413"/>
                <a:gd name="T112" fmla="*/ 226 w 312"/>
                <a:gd name="T113" fmla="*/ 277 h 413"/>
                <a:gd name="T114" fmla="*/ 257 w 312"/>
                <a:gd name="T115" fmla="*/ 309 h 413"/>
                <a:gd name="T116" fmla="*/ 55 w 312"/>
                <a:gd name="T117" fmla="*/ 394 h 413"/>
                <a:gd name="T118" fmla="*/ 312 w 312"/>
                <a:gd name="T119" fmla="*/ 204 h 4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12" h="413">
                  <a:moveTo>
                    <a:pt x="275" y="325"/>
                  </a:moveTo>
                  <a:cubicBezTo>
                    <a:pt x="275" y="325"/>
                    <a:pt x="275" y="325"/>
                    <a:pt x="275" y="325"/>
                  </a:cubicBezTo>
                  <a:cubicBezTo>
                    <a:pt x="275" y="328"/>
                    <a:pt x="275" y="328"/>
                    <a:pt x="275" y="328"/>
                  </a:cubicBezTo>
                  <a:cubicBezTo>
                    <a:pt x="276" y="333"/>
                    <a:pt x="276" y="333"/>
                    <a:pt x="276" y="333"/>
                  </a:cubicBezTo>
                  <a:cubicBezTo>
                    <a:pt x="276" y="336"/>
                    <a:pt x="276" y="336"/>
                    <a:pt x="276" y="336"/>
                  </a:cubicBezTo>
                  <a:cubicBezTo>
                    <a:pt x="276" y="336"/>
                    <a:pt x="275" y="338"/>
                    <a:pt x="274" y="338"/>
                  </a:cubicBezTo>
                  <a:cubicBezTo>
                    <a:pt x="274" y="338"/>
                    <a:pt x="273" y="339"/>
                    <a:pt x="272" y="339"/>
                  </a:cubicBezTo>
                  <a:cubicBezTo>
                    <a:pt x="271" y="338"/>
                    <a:pt x="270" y="337"/>
                    <a:pt x="270" y="337"/>
                  </a:cubicBezTo>
                  <a:cubicBezTo>
                    <a:pt x="264" y="337"/>
                    <a:pt x="264" y="337"/>
                    <a:pt x="264" y="337"/>
                  </a:cubicBezTo>
                  <a:cubicBezTo>
                    <a:pt x="264" y="337"/>
                    <a:pt x="264" y="339"/>
                    <a:pt x="264" y="340"/>
                  </a:cubicBezTo>
                  <a:cubicBezTo>
                    <a:pt x="263" y="342"/>
                    <a:pt x="263" y="342"/>
                    <a:pt x="263" y="342"/>
                  </a:cubicBezTo>
                  <a:cubicBezTo>
                    <a:pt x="263" y="347"/>
                    <a:pt x="263" y="347"/>
                    <a:pt x="263" y="347"/>
                  </a:cubicBezTo>
                  <a:cubicBezTo>
                    <a:pt x="258" y="352"/>
                    <a:pt x="258" y="352"/>
                    <a:pt x="258" y="352"/>
                  </a:cubicBezTo>
                  <a:cubicBezTo>
                    <a:pt x="257" y="352"/>
                    <a:pt x="257" y="352"/>
                    <a:pt x="257" y="352"/>
                  </a:cubicBezTo>
                  <a:cubicBezTo>
                    <a:pt x="257" y="352"/>
                    <a:pt x="256" y="353"/>
                    <a:pt x="256" y="353"/>
                  </a:cubicBezTo>
                  <a:cubicBezTo>
                    <a:pt x="256" y="353"/>
                    <a:pt x="251" y="355"/>
                    <a:pt x="251" y="355"/>
                  </a:cubicBezTo>
                  <a:cubicBezTo>
                    <a:pt x="249" y="357"/>
                    <a:pt x="249" y="357"/>
                    <a:pt x="249" y="357"/>
                  </a:cubicBezTo>
                  <a:cubicBezTo>
                    <a:pt x="248" y="357"/>
                    <a:pt x="248" y="357"/>
                    <a:pt x="248" y="357"/>
                  </a:cubicBezTo>
                  <a:cubicBezTo>
                    <a:pt x="248" y="357"/>
                    <a:pt x="245" y="359"/>
                    <a:pt x="243" y="361"/>
                  </a:cubicBezTo>
                  <a:cubicBezTo>
                    <a:pt x="240" y="363"/>
                    <a:pt x="240" y="363"/>
                    <a:pt x="240" y="363"/>
                  </a:cubicBezTo>
                  <a:cubicBezTo>
                    <a:pt x="240" y="363"/>
                    <a:pt x="240" y="363"/>
                    <a:pt x="240" y="363"/>
                  </a:cubicBezTo>
                  <a:cubicBezTo>
                    <a:pt x="240" y="363"/>
                    <a:pt x="240" y="363"/>
                    <a:pt x="240" y="363"/>
                  </a:cubicBezTo>
                  <a:cubicBezTo>
                    <a:pt x="242" y="368"/>
                    <a:pt x="242" y="368"/>
                    <a:pt x="242" y="368"/>
                  </a:cubicBezTo>
                  <a:cubicBezTo>
                    <a:pt x="245" y="371"/>
                    <a:pt x="245" y="371"/>
                    <a:pt x="245" y="371"/>
                  </a:cubicBezTo>
                  <a:cubicBezTo>
                    <a:pt x="248" y="376"/>
                    <a:pt x="248" y="376"/>
                    <a:pt x="248" y="376"/>
                  </a:cubicBezTo>
                  <a:cubicBezTo>
                    <a:pt x="248" y="379"/>
                    <a:pt x="248" y="379"/>
                    <a:pt x="248" y="379"/>
                  </a:cubicBezTo>
                  <a:cubicBezTo>
                    <a:pt x="248" y="379"/>
                    <a:pt x="246" y="381"/>
                    <a:pt x="246" y="381"/>
                  </a:cubicBezTo>
                  <a:cubicBezTo>
                    <a:pt x="246" y="382"/>
                    <a:pt x="245" y="384"/>
                    <a:pt x="246" y="384"/>
                  </a:cubicBezTo>
                  <a:cubicBezTo>
                    <a:pt x="247" y="384"/>
                    <a:pt x="251" y="385"/>
                    <a:pt x="251" y="385"/>
                  </a:cubicBezTo>
                  <a:cubicBezTo>
                    <a:pt x="251" y="385"/>
                    <a:pt x="252" y="385"/>
                    <a:pt x="252" y="385"/>
                  </a:cubicBezTo>
                  <a:cubicBezTo>
                    <a:pt x="253" y="385"/>
                    <a:pt x="253" y="386"/>
                    <a:pt x="253" y="386"/>
                  </a:cubicBezTo>
                  <a:cubicBezTo>
                    <a:pt x="253" y="390"/>
                    <a:pt x="253" y="390"/>
                    <a:pt x="253" y="390"/>
                  </a:cubicBezTo>
                  <a:cubicBezTo>
                    <a:pt x="253" y="390"/>
                    <a:pt x="253" y="391"/>
                    <a:pt x="253" y="395"/>
                  </a:cubicBezTo>
                  <a:cubicBezTo>
                    <a:pt x="253" y="399"/>
                    <a:pt x="252" y="398"/>
                    <a:pt x="252" y="398"/>
                  </a:cubicBezTo>
                  <a:cubicBezTo>
                    <a:pt x="252" y="398"/>
                    <a:pt x="247" y="396"/>
                    <a:pt x="247" y="396"/>
                  </a:cubicBezTo>
                  <a:cubicBezTo>
                    <a:pt x="247" y="396"/>
                    <a:pt x="245" y="394"/>
                    <a:pt x="245" y="394"/>
                  </a:cubicBezTo>
                  <a:cubicBezTo>
                    <a:pt x="244" y="393"/>
                    <a:pt x="244" y="392"/>
                    <a:pt x="244" y="391"/>
                  </a:cubicBezTo>
                  <a:cubicBezTo>
                    <a:pt x="244" y="390"/>
                    <a:pt x="245" y="388"/>
                    <a:pt x="245" y="388"/>
                  </a:cubicBezTo>
                  <a:cubicBezTo>
                    <a:pt x="245" y="388"/>
                    <a:pt x="241" y="387"/>
                    <a:pt x="241" y="387"/>
                  </a:cubicBezTo>
                  <a:cubicBezTo>
                    <a:pt x="241" y="387"/>
                    <a:pt x="238" y="387"/>
                    <a:pt x="237" y="387"/>
                  </a:cubicBezTo>
                  <a:cubicBezTo>
                    <a:pt x="236" y="387"/>
                    <a:pt x="235" y="389"/>
                    <a:pt x="235" y="389"/>
                  </a:cubicBezTo>
                  <a:cubicBezTo>
                    <a:pt x="234" y="390"/>
                    <a:pt x="233" y="389"/>
                    <a:pt x="232" y="389"/>
                  </a:cubicBezTo>
                  <a:cubicBezTo>
                    <a:pt x="232" y="389"/>
                    <a:pt x="231" y="387"/>
                    <a:pt x="231" y="387"/>
                  </a:cubicBezTo>
                  <a:cubicBezTo>
                    <a:pt x="230" y="387"/>
                    <a:pt x="226" y="386"/>
                    <a:pt x="225" y="386"/>
                  </a:cubicBezTo>
                  <a:cubicBezTo>
                    <a:pt x="225" y="386"/>
                    <a:pt x="223" y="386"/>
                    <a:pt x="221" y="386"/>
                  </a:cubicBezTo>
                  <a:cubicBezTo>
                    <a:pt x="220" y="387"/>
                    <a:pt x="221" y="387"/>
                    <a:pt x="222" y="390"/>
                  </a:cubicBezTo>
                  <a:cubicBezTo>
                    <a:pt x="222" y="393"/>
                    <a:pt x="221" y="391"/>
                    <a:pt x="220" y="391"/>
                  </a:cubicBezTo>
                  <a:cubicBezTo>
                    <a:pt x="219" y="391"/>
                    <a:pt x="219" y="391"/>
                    <a:pt x="217" y="391"/>
                  </a:cubicBezTo>
                  <a:cubicBezTo>
                    <a:pt x="215" y="391"/>
                    <a:pt x="214" y="391"/>
                    <a:pt x="212" y="391"/>
                  </a:cubicBezTo>
                  <a:cubicBezTo>
                    <a:pt x="211" y="392"/>
                    <a:pt x="211" y="392"/>
                    <a:pt x="211" y="393"/>
                  </a:cubicBezTo>
                  <a:cubicBezTo>
                    <a:pt x="210" y="394"/>
                    <a:pt x="208" y="394"/>
                    <a:pt x="207" y="394"/>
                  </a:cubicBezTo>
                  <a:cubicBezTo>
                    <a:pt x="206" y="394"/>
                    <a:pt x="202" y="394"/>
                    <a:pt x="202" y="394"/>
                  </a:cubicBezTo>
                  <a:cubicBezTo>
                    <a:pt x="201" y="394"/>
                    <a:pt x="200" y="396"/>
                    <a:pt x="199" y="397"/>
                  </a:cubicBezTo>
                  <a:cubicBezTo>
                    <a:pt x="199" y="397"/>
                    <a:pt x="195" y="397"/>
                    <a:pt x="195" y="397"/>
                  </a:cubicBezTo>
                  <a:cubicBezTo>
                    <a:pt x="194" y="398"/>
                    <a:pt x="194" y="398"/>
                    <a:pt x="193" y="399"/>
                  </a:cubicBezTo>
                  <a:cubicBezTo>
                    <a:pt x="191" y="400"/>
                    <a:pt x="191" y="400"/>
                    <a:pt x="190" y="402"/>
                  </a:cubicBezTo>
                  <a:cubicBezTo>
                    <a:pt x="188" y="404"/>
                    <a:pt x="189" y="403"/>
                    <a:pt x="185" y="402"/>
                  </a:cubicBezTo>
                  <a:cubicBezTo>
                    <a:pt x="182" y="402"/>
                    <a:pt x="184" y="403"/>
                    <a:pt x="183" y="403"/>
                  </a:cubicBezTo>
                  <a:cubicBezTo>
                    <a:pt x="182" y="403"/>
                    <a:pt x="181" y="404"/>
                    <a:pt x="180" y="405"/>
                  </a:cubicBezTo>
                  <a:cubicBezTo>
                    <a:pt x="180" y="406"/>
                    <a:pt x="178" y="404"/>
                    <a:pt x="177" y="404"/>
                  </a:cubicBezTo>
                  <a:cubicBezTo>
                    <a:pt x="176" y="405"/>
                    <a:pt x="176" y="403"/>
                    <a:pt x="176" y="400"/>
                  </a:cubicBezTo>
                  <a:cubicBezTo>
                    <a:pt x="175" y="398"/>
                    <a:pt x="173" y="398"/>
                    <a:pt x="173" y="398"/>
                  </a:cubicBezTo>
                  <a:cubicBezTo>
                    <a:pt x="173" y="398"/>
                    <a:pt x="171" y="398"/>
                    <a:pt x="171" y="397"/>
                  </a:cubicBezTo>
                  <a:cubicBezTo>
                    <a:pt x="171" y="396"/>
                    <a:pt x="167" y="396"/>
                    <a:pt x="166" y="396"/>
                  </a:cubicBezTo>
                  <a:cubicBezTo>
                    <a:pt x="166" y="396"/>
                    <a:pt x="163" y="396"/>
                    <a:pt x="163" y="396"/>
                  </a:cubicBezTo>
                  <a:cubicBezTo>
                    <a:pt x="163" y="396"/>
                    <a:pt x="160" y="396"/>
                    <a:pt x="160" y="397"/>
                  </a:cubicBezTo>
                  <a:cubicBezTo>
                    <a:pt x="160" y="397"/>
                    <a:pt x="159" y="397"/>
                    <a:pt x="157" y="398"/>
                  </a:cubicBezTo>
                  <a:cubicBezTo>
                    <a:pt x="154" y="399"/>
                    <a:pt x="156" y="398"/>
                    <a:pt x="156" y="400"/>
                  </a:cubicBezTo>
                  <a:cubicBezTo>
                    <a:pt x="157" y="401"/>
                    <a:pt x="157" y="402"/>
                    <a:pt x="157" y="402"/>
                  </a:cubicBezTo>
                  <a:cubicBezTo>
                    <a:pt x="158" y="403"/>
                    <a:pt x="157" y="402"/>
                    <a:pt x="157" y="404"/>
                  </a:cubicBezTo>
                  <a:cubicBezTo>
                    <a:pt x="156" y="406"/>
                    <a:pt x="156" y="405"/>
                    <a:pt x="156" y="407"/>
                  </a:cubicBezTo>
                  <a:cubicBezTo>
                    <a:pt x="155" y="408"/>
                    <a:pt x="155" y="407"/>
                    <a:pt x="154" y="410"/>
                  </a:cubicBezTo>
                  <a:cubicBezTo>
                    <a:pt x="153" y="412"/>
                    <a:pt x="154" y="410"/>
                    <a:pt x="153" y="412"/>
                  </a:cubicBezTo>
                  <a:cubicBezTo>
                    <a:pt x="152" y="413"/>
                    <a:pt x="150" y="412"/>
                    <a:pt x="148" y="411"/>
                  </a:cubicBezTo>
                  <a:cubicBezTo>
                    <a:pt x="147" y="411"/>
                    <a:pt x="148" y="410"/>
                    <a:pt x="148" y="408"/>
                  </a:cubicBezTo>
                  <a:cubicBezTo>
                    <a:pt x="149" y="406"/>
                    <a:pt x="148" y="407"/>
                    <a:pt x="148" y="406"/>
                  </a:cubicBezTo>
                  <a:cubicBezTo>
                    <a:pt x="148" y="405"/>
                    <a:pt x="147" y="406"/>
                    <a:pt x="145" y="407"/>
                  </a:cubicBezTo>
                  <a:cubicBezTo>
                    <a:pt x="144" y="407"/>
                    <a:pt x="144" y="405"/>
                    <a:pt x="145" y="403"/>
                  </a:cubicBezTo>
                  <a:cubicBezTo>
                    <a:pt x="145" y="401"/>
                    <a:pt x="144" y="402"/>
                    <a:pt x="144" y="401"/>
                  </a:cubicBezTo>
                  <a:cubicBezTo>
                    <a:pt x="144" y="401"/>
                    <a:pt x="143" y="400"/>
                    <a:pt x="142" y="400"/>
                  </a:cubicBezTo>
                  <a:cubicBezTo>
                    <a:pt x="141" y="400"/>
                    <a:pt x="140" y="399"/>
                    <a:pt x="140" y="399"/>
                  </a:cubicBezTo>
                  <a:cubicBezTo>
                    <a:pt x="139" y="398"/>
                    <a:pt x="137" y="396"/>
                    <a:pt x="136" y="395"/>
                  </a:cubicBezTo>
                  <a:cubicBezTo>
                    <a:pt x="134" y="394"/>
                    <a:pt x="132" y="395"/>
                    <a:pt x="132" y="395"/>
                  </a:cubicBezTo>
                  <a:cubicBezTo>
                    <a:pt x="132" y="395"/>
                    <a:pt x="130" y="397"/>
                    <a:pt x="128" y="399"/>
                  </a:cubicBezTo>
                  <a:cubicBezTo>
                    <a:pt x="128" y="399"/>
                    <a:pt x="128" y="400"/>
                    <a:pt x="128" y="400"/>
                  </a:cubicBezTo>
                  <a:cubicBezTo>
                    <a:pt x="127" y="400"/>
                    <a:pt x="127" y="400"/>
                    <a:pt x="127" y="399"/>
                  </a:cubicBezTo>
                  <a:cubicBezTo>
                    <a:pt x="127" y="399"/>
                    <a:pt x="126" y="398"/>
                    <a:pt x="126" y="398"/>
                  </a:cubicBezTo>
                  <a:cubicBezTo>
                    <a:pt x="126" y="398"/>
                    <a:pt x="126" y="396"/>
                    <a:pt x="125" y="396"/>
                  </a:cubicBezTo>
                  <a:cubicBezTo>
                    <a:pt x="125" y="396"/>
                    <a:pt x="124" y="396"/>
                    <a:pt x="123" y="395"/>
                  </a:cubicBezTo>
                  <a:cubicBezTo>
                    <a:pt x="122" y="395"/>
                    <a:pt x="121" y="394"/>
                    <a:pt x="121" y="394"/>
                  </a:cubicBezTo>
                  <a:cubicBezTo>
                    <a:pt x="120" y="394"/>
                    <a:pt x="118" y="392"/>
                    <a:pt x="118" y="392"/>
                  </a:cubicBezTo>
                  <a:cubicBezTo>
                    <a:pt x="118" y="392"/>
                    <a:pt x="118" y="392"/>
                    <a:pt x="117" y="392"/>
                  </a:cubicBezTo>
                  <a:cubicBezTo>
                    <a:pt x="117" y="392"/>
                    <a:pt x="116" y="391"/>
                    <a:pt x="116" y="391"/>
                  </a:cubicBezTo>
                  <a:cubicBezTo>
                    <a:pt x="115" y="391"/>
                    <a:pt x="115" y="391"/>
                    <a:pt x="115" y="391"/>
                  </a:cubicBezTo>
                  <a:cubicBezTo>
                    <a:pt x="115" y="391"/>
                    <a:pt x="115" y="391"/>
                    <a:pt x="115" y="391"/>
                  </a:cubicBezTo>
                  <a:cubicBezTo>
                    <a:pt x="114" y="391"/>
                    <a:pt x="114" y="391"/>
                    <a:pt x="113" y="390"/>
                  </a:cubicBezTo>
                  <a:cubicBezTo>
                    <a:pt x="111" y="390"/>
                    <a:pt x="112" y="390"/>
                    <a:pt x="110" y="390"/>
                  </a:cubicBezTo>
                  <a:cubicBezTo>
                    <a:pt x="109" y="390"/>
                    <a:pt x="108" y="390"/>
                    <a:pt x="108" y="390"/>
                  </a:cubicBezTo>
                  <a:cubicBezTo>
                    <a:pt x="108" y="390"/>
                    <a:pt x="107" y="389"/>
                    <a:pt x="105" y="389"/>
                  </a:cubicBezTo>
                  <a:cubicBezTo>
                    <a:pt x="104" y="390"/>
                    <a:pt x="102" y="391"/>
                    <a:pt x="101" y="391"/>
                  </a:cubicBezTo>
                  <a:cubicBezTo>
                    <a:pt x="101" y="391"/>
                    <a:pt x="100" y="390"/>
                    <a:pt x="100" y="390"/>
                  </a:cubicBezTo>
                  <a:cubicBezTo>
                    <a:pt x="100" y="390"/>
                    <a:pt x="100" y="389"/>
                    <a:pt x="100" y="389"/>
                  </a:cubicBezTo>
                  <a:cubicBezTo>
                    <a:pt x="100" y="389"/>
                    <a:pt x="99" y="388"/>
                    <a:pt x="98" y="387"/>
                  </a:cubicBezTo>
                  <a:cubicBezTo>
                    <a:pt x="98" y="387"/>
                    <a:pt x="97" y="387"/>
                    <a:pt x="97" y="387"/>
                  </a:cubicBezTo>
                  <a:cubicBezTo>
                    <a:pt x="97" y="387"/>
                    <a:pt x="97" y="387"/>
                    <a:pt x="97" y="388"/>
                  </a:cubicBezTo>
                  <a:cubicBezTo>
                    <a:pt x="97" y="389"/>
                    <a:pt x="99" y="389"/>
                    <a:pt x="97" y="389"/>
                  </a:cubicBezTo>
                  <a:cubicBezTo>
                    <a:pt x="96" y="388"/>
                    <a:pt x="95" y="388"/>
                    <a:pt x="95" y="388"/>
                  </a:cubicBezTo>
                  <a:cubicBezTo>
                    <a:pt x="92" y="389"/>
                    <a:pt x="92" y="389"/>
                    <a:pt x="92" y="389"/>
                  </a:cubicBezTo>
                  <a:cubicBezTo>
                    <a:pt x="93" y="388"/>
                    <a:pt x="93" y="388"/>
                    <a:pt x="93" y="388"/>
                  </a:cubicBezTo>
                  <a:cubicBezTo>
                    <a:pt x="93" y="388"/>
                    <a:pt x="94" y="388"/>
                    <a:pt x="94" y="388"/>
                  </a:cubicBezTo>
                  <a:cubicBezTo>
                    <a:pt x="94" y="387"/>
                    <a:pt x="94" y="387"/>
                    <a:pt x="94" y="387"/>
                  </a:cubicBezTo>
                  <a:cubicBezTo>
                    <a:pt x="94" y="387"/>
                    <a:pt x="94" y="386"/>
                    <a:pt x="94" y="386"/>
                  </a:cubicBezTo>
                  <a:cubicBezTo>
                    <a:pt x="95" y="386"/>
                    <a:pt x="96" y="385"/>
                    <a:pt x="95" y="385"/>
                  </a:cubicBezTo>
                  <a:cubicBezTo>
                    <a:pt x="94" y="385"/>
                    <a:pt x="93" y="385"/>
                    <a:pt x="93" y="385"/>
                  </a:cubicBezTo>
                  <a:cubicBezTo>
                    <a:pt x="93" y="384"/>
                    <a:pt x="93" y="384"/>
                    <a:pt x="93" y="384"/>
                  </a:cubicBezTo>
                  <a:cubicBezTo>
                    <a:pt x="93" y="384"/>
                    <a:pt x="92" y="383"/>
                    <a:pt x="92" y="383"/>
                  </a:cubicBezTo>
                  <a:cubicBezTo>
                    <a:pt x="92" y="384"/>
                    <a:pt x="92" y="385"/>
                    <a:pt x="92" y="385"/>
                  </a:cubicBezTo>
                  <a:cubicBezTo>
                    <a:pt x="91" y="385"/>
                    <a:pt x="91" y="385"/>
                    <a:pt x="91" y="384"/>
                  </a:cubicBezTo>
                  <a:cubicBezTo>
                    <a:pt x="91" y="383"/>
                    <a:pt x="91" y="383"/>
                    <a:pt x="91" y="383"/>
                  </a:cubicBezTo>
                  <a:cubicBezTo>
                    <a:pt x="90" y="383"/>
                    <a:pt x="89" y="383"/>
                    <a:pt x="89" y="383"/>
                  </a:cubicBezTo>
                  <a:cubicBezTo>
                    <a:pt x="89" y="383"/>
                    <a:pt x="90" y="384"/>
                    <a:pt x="88" y="384"/>
                  </a:cubicBezTo>
                  <a:cubicBezTo>
                    <a:pt x="87" y="384"/>
                    <a:pt x="86" y="385"/>
                    <a:pt x="85" y="385"/>
                  </a:cubicBezTo>
                  <a:cubicBezTo>
                    <a:pt x="84" y="386"/>
                    <a:pt x="84" y="387"/>
                    <a:pt x="84" y="387"/>
                  </a:cubicBezTo>
                  <a:cubicBezTo>
                    <a:pt x="84" y="388"/>
                    <a:pt x="82" y="388"/>
                    <a:pt x="82" y="389"/>
                  </a:cubicBezTo>
                  <a:cubicBezTo>
                    <a:pt x="83" y="389"/>
                    <a:pt x="82" y="389"/>
                    <a:pt x="84" y="390"/>
                  </a:cubicBezTo>
                  <a:cubicBezTo>
                    <a:pt x="85" y="390"/>
                    <a:pt x="85" y="390"/>
                    <a:pt x="86" y="390"/>
                  </a:cubicBezTo>
                  <a:cubicBezTo>
                    <a:pt x="87" y="391"/>
                    <a:pt x="88" y="390"/>
                    <a:pt x="88" y="390"/>
                  </a:cubicBezTo>
                  <a:cubicBezTo>
                    <a:pt x="88" y="390"/>
                    <a:pt x="88" y="390"/>
                    <a:pt x="89" y="391"/>
                  </a:cubicBezTo>
                  <a:cubicBezTo>
                    <a:pt x="89" y="391"/>
                    <a:pt x="90" y="390"/>
                    <a:pt x="90" y="391"/>
                  </a:cubicBezTo>
                  <a:cubicBezTo>
                    <a:pt x="90" y="392"/>
                    <a:pt x="91" y="393"/>
                    <a:pt x="90" y="393"/>
                  </a:cubicBezTo>
                  <a:cubicBezTo>
                    <a:pt x="89" y="393"/>
                    <a:pt x="88" y="394"/>
                    <a:pt x="88" y="393"/>
                  </a:cubicBezTo>
                  <a:cubicBezTo>
                    <a:pt x="88" y="393"/>
                    <a:pt x="88" y="392"/>
                    <a:pt x="87" y="392"/>
                  </a:cubicBezTo>
                  <a:cubicBezTo>
                    <a:pt x="87" y="392"/>
                    <a:pt x="86" y="392"/>
                    <a:pt x="86" y="392"/>
                  </a:cubicBezTo>
                  <a:cubicBezTo>
                    <a:pt x="85" y="394"/>
                    <a:pt x="85" y="394"/>
                    <a:pt x="85" y="394"/>
                  </a:cubicBezTo>
                  <a:cubicBezTo>
                    <a:pt x="85" y="394"/>
                    <a:pt x="85" y="395"/>
                    <a:pt x="84" y="395"/>
                  </a:cubicBezTo>
                  <a:cubicBezTo>
                    <a:pt x="83" y="395"/>
                    <a:pt x="84" y="395"/>
                    <a:pt x="82" y="395"/>
                  </a:cubicBezTo>
                  <a:cubicBezTo>
                    <a:pt x="80" y="395"/>
                    <a:pt x="80" y="394"/>
                    <a:pt x="79" y="394"/>
                  </a:cubicBezTo>
                  <a:cubicBezTo>
                    <a:pt x="79" y="394"/>
                    <a:pt x="79" y="394"/>
                    <a:pt x="78" y="394"/>
                  </a:cubicBezTo>
                  <a:cubicBezTo>
                    <a:pt x="78" y="394"/>
                    <a:pt x="76" y="392"/>
                    <a:pt x="75" y="394"/>
                  </a:cubicBezTo>
                  <a:cubicBezTo>
                    <a:pt x="74" y="395"/>
                    <a:pt x="73" y="396"/>
                    <a:pt x="73" y="396"/>
                  </a:cubicBezTo>
                  <a:cubicBezTo>
                    <a:pt x="70" y="396"/>
                    <a:pt x="70" y="396"/>
                    <a:pt x="70" y="396"/>
                  </a:cubicBezTo>
                  <a:cubicBezTo>
                    <a:pt x="70" y="396"/>
                    <a:pt x="69" y="396"/>
                    <a:pt x="68" y="396"/>
                  </a:cubicBezTo>
                  <a:cubicBezTo>
                    <a:pt x="67" y="396"/>
                    <a:pt x="66" y="396"/>
                    <a:pt x="66" y="396"/>
                  </a:cubicBezTo>
                  <a:cubicBezTo>
                    <a:pt x="65" y="397"/>
                    <a:pt x="64" y="394"/>
                    <a:pt x="64" y="394"/>
                  </a:cubicBezTo>
                  <a:cubicBezTo>
                    <a:pt x="64" y="394"/>
                    <a:pt x="65" y="392"/>
                    <a:pt x="62" y="394"/>
                  </a:cubicBezTo>
                  <a:cubicBezTo>
                    <a:pt x="59" y="396"/>
                    <a:pt x="58" y="396"/>
                    <a:pt x="58" y="396"/>
                  </a:cubicBezTo>
                  <a:cubicBezTo>
                    <a:pt x="58" y="396"/>
                    <a:pt x="57" y="396"/>
                    <a:pt x="57" y="397"/>
                  </a:cubicBezTo>
                  <a:cubicBezTo>
                    <a:pt x="57" y="396"/>
                    <a:pt x="57" y="396"/>
                    <a:pt x="57" y="396"/>
                  </a:cubicBezTo>
                  <a:cubicBezTo>
                    <a:pt x="57" y="396"/>
                    <a:pt x="57" y="396"/>
                    <a:pt x="57" y="396"/>
                  </a:cubicBezTo>
                  <a:cubicBezTo>
                    <a:pt x="57" y="396"/>
                    <a:pt x="57" y="396"/>
                    <a:pt x="57" y="396"/>
                  </a:cubicBezTo>
                  <a:cubicBezTo>
                    <a:pt x="57" y="396"/>
                    <a:pt x="57" y="396"/>
                    <a:pt x="57" y="396"/>
                  </a:cubicBezTo>
                  <a:cubicBezTo>
                    <a:pt x="57" y="396"/>
                    <a:pt x="57" y="396"/>
                    <a:pt x="57" y="396"/>
                  </a:cubicBezTo>
                  <a:cubicBezTo>
                    <a:pt x="57" y="396"/>
                    <a:pt x="57" y="396"/>
                    <a:pt x="57" y="396"/>
                  </a:cubicBezTo>
                  <a:cubicBezTo>
                    <a:pt x="56" y="396"/>
                    <a:pt x="56" y="396"/>
                    <a:pt x="56" y="395"/>
                  </a:cubicBezTo>
                  <a:cubicBezTo>
                    <a:pt x="56" y="395"/>
                    <a:pt x="56" y="395"/>
                    <a:pt x="56" y="395"/>
                  </a:cubicBezTo>
                  <a:cubicBezTo>
                    <a:pt x="56" y="395"/>
                    <a:pt x="55" y="395"/>
                    <a:pt x="55" y="394"/>
                  </a:cubicBezTo>
                  <a:cubicBezTo>
                    <a:pt x="53" y="392"/>
                    <a:pt x="50" y="388"/>
                    <a:pt x="50" y="388"/>
                  </a:cubicBezTo>
                  <a:cubicBezTo>
                    <a:pt x="52" y="384"/>
                    <a:pt x="52" y="384"/>
                    <a:pt x="52" y="384"/>
                  </a:cubicBezTo>
                  <a:cubicBezTo>
                    <a:pt x="52" y="384"/>
                    <a:pt x="53" y="377"/>
                    <a:pt x="53" y="375"/>
                  </a:cubicBezTo>
                  <a:cubicBezTo>
                    <a:pt x="53" y="374"/>
                    <a:pt x="53" y="368"/>
                    <a:pt x="53" y="368"/>
                  </a:cubicBezTo>
                  <a:cubicBezTo>
                    <a:pt x="53" y="368"/>
                    <a:pt x="49" y="367"/>
                    <a:pt x="52" y="364"/>
                  </a:cubicBezTo>
                  <a:cubicBezTo>
                    <a:pt x="55" y="360"/>
                    <a:pt x="58" y="355"/>
                    <a:pt x="58" y="355"/>
                  </a:cubicBezTo>
                  <a:cubicBezTo>
                    <a:pt x="58" y="345"/>
                    <a:pt x="58" y="345"/>
                    <a:pt x="58" y="345"/>
                  </a:cubicBezTo>
                  <a:cubicBezTo>
                    <a:pt x="58" y="345"/>
                    <a:pt x="55" y="342"/>
                    <a:pt x="59" y="340"/>
                  </a:cubicBezTo>
                  <a:cubicBezTo>
                    <a:pt x="63" y="337"/>
                    <a:pt x="70" y="328"/>
                    <a:pt x="70" y="328"/>
                  </a:cubicBezTo>
                  <a:cubicBezTo>
                    <a:pt x="77" y="320"/>
                    <a:pt x="77" y="320"/>
                    <a:pt x="77" y="320"/>
                  </a:cubicBezTo>
                  <a:cubicBezTo>
                    <a:pt x="65" y="317"/>
                    <a:pt x="65" y="317"/>
                    <a:pt x="65" y="317"/>
                  </a:cubicBezTo>
                  <a:cubicBezTo>
                    <a:pt x="58" y="316"/>
                    <a:pt x="58" y="316"/>
                    <a:pt x="58" y="316"/>
                  </a:cubicBezTo>
                  <a:cubicBezTo>
                    <a:pt x="53" y="313"/>
                    <a:pt x="53" y="313"/>
                    <a:pt x="53" y="313"/>
                  </a:cubicBezTo>
                  <a:cubicBezTo>
                    <a:pt x="50" y="308"/>
                    <a:pt x="50" y="308"/>
                    <a:pt x="50" y="308"/>
                  </a:cubicBezTo>
                  <a:cubicBezTo>
                    <a:pt x="47" y="310"/>
                    <a:pt x="47" y="310"/>
                    <a:pt x="47" y="310"/>
                  </a:cubicBezTo>
                  <a:cubicBezTo>
                    <a:pt x="44" y="312"/>
                    <a:pt x="44" y="312"/>
                    <a:pt x="44" y="312"/>
                  </a:cubicBezTo>
                  <a:cubicBezTo>
                    <a:pt x="37" y="311"/>
                    <a:pt x="37" y="311"/>
                    <a:pt x="37" y="311"/>
                  </a:cubicBezTo>
                  <a:cubicBezTo>
                    <a:pt x="32" y="306"/>
                    <a:pt x="32" y="306"/>
                    <a:pt x="32" y="306"/>
                  </a:cubicBezTo>
                  <a:cubicBezTo>
                    <a:pt x="28" y="309"/>
                    <a:pt x="28" y="309"/>
                    <a:pt x="28" y="309"/>
                  </a:cubicBezTo>
                  <a:cubicBezTo>
                    <a:pt x="24" y="306"/>
                    <a:pt x="24" y="306"/>
                    <a:pt x="24" y="306"/>
                  </a:cubicBezTo>
                  <a:cubicBezTo>
                    <a:pt x="21" y="301"/>
                    <a:pt x="21" y="301"/>
                    <a:pt x="21" y="301"/>
                  </a:cubicBezTo>
                  <a:cubicBezTo>
                    <a:pt x="20" y="297"/>
                    <a:pt x="20" y="297"/>
                    <a:pt x="20" y="297"/>
                  </a:cubicBezTo>
                  <a:cubicBezTo>
                    <a:pt x="15" y="292"/>
                    <a:pt x="15" y="292"/>
                    <a:pt x="15" y="292"/>
                  </a:cubicBezTo>
                  <a:cubicBezTo>
                    <a:pt x="13" y="292"/>
                    <a:pt x="13" y="292"/>
                    <a:pt x="13" y="292"/>
                  </a:cubicBezTo>
                  <a:cubicBezTo>
                    <a:pt x="13" y="291"/>
                    <a:pt x="13" y="291"/>
                    <a:pt x="13" y="291"/>
                  </a:cubicBezTo>
                  <a:cubicBezTo>
                    <a:pt x="12" y="285"/>
                    <a:pt x="12" y="285"/>
                    <a:pt x="12" y="285"/>
                  </a:cubicBezTo>
                  <a:cubicBezTo>
                    <a:pt x="15" y="283"/>
                    <a:pt x="15" y="283"/>
                    <a:pt x="15" y="283"/>
                  </a:cubicBezTo>
                  <a:cubicBezTo>
                    <a:pt x="17" y="280"/>
                    <a:pt x="17" y="280"/>
                    <a:pt x="17" y="280"/>
                  </a:cubicBezTo>
                  <a:cubicBezTo>
                    <a:pt x="19" y="277"/>
                    <a:pt x="19" y="277"/>
                    <a:pt x="19" y="277"/>
                  </a:cubicBezTo>
                  <a:cubicBezTo>
                    <a:pt x="18" y="273"/>
                    <a:pt x="18" y="273"/>
                    <a:pt x="18" y="273"/>
                  </a:cubicBezTo>
                  <a:cubicBezTo>
                    <a:pt x="18" y="273"/>
                    <a:pt x="14" y="273"/>
                    <a:pt x="13" y="272"/>
                  </a:cubicBezTo>
                  <a:cubicBezTo>
                    <a:pt x="12" y="272"/>
                    <a:pt x="9" y="270"/>
                    <a:pt x="9" y="270"/>
                  </a:cubicBezTo>
                  <a:cubicBezTo>
                    <a:pt x="8" y="265"/>
                    <a:pt x="8" y="265"/>
                    <a:pt x="8" y="265"/>
                  </a:cubicBezTo>
                  <a:cubicBezTo>
                    <a:pt x="6" y="262"/>
                    <a:pt x="6" y="262"/>
                    <a:pt x="6" y="262"/>
                  </a:cubicBezTo>
                  <a:cubicBezTo>
                    <a:pt x="5" y="257"/>
                    <a:pt x="5" y="257"/>
                    <a:pt x="5" y="257"/>
                  </a:cubicBezTo>
                  <a:cubicBezTo>
                    <a:pt x="6" y="252"/>
                    <a:pt x="6" y="252"/>
                    <a:pt x="6" y="252"/>
                  </a:cubicBezTo>
                  <a:cubicBezTo>
                    <a:pt x="6" y="252"/>
                    <a:pt x="6" y="252"/>
                    <a:pt x="6" y="252"/>
                  </a:cubicBezTo>
                  <a:cubicBezTo>
                    <a:pt x="6" y="252"/>
                    <a:pt x="6" y="252"/>
                    <a:pt x="6" y="252"/>
                  </a:cubicBezTo>
                  <a:cubicBezTo>
                    <a:pt x="7" y="252"/>
                    <a:pt x="7" y="252"/>
                    <a:pt x="7" y="252"/>
                  </a:cubicBezTo>
                  <a:cubicBezTo>
                    <a:pt x="8" y="250"/>
                    <a:pt x="8" y="250"/>
                    <a:pt x="8" y="250"/>
                  </a:cubicBezTo>
                  <a:cubicBezTo>
                    <a:pt x="8" y="249"/>
                    <a:pt x="8" y="249"/>
                    <a:pt x="8" y="249"/>
                  </a:cubicBezTo>
                  <a:cubicBezTo>
                    <a:pt x="8" y="249"/>
                    <a:pt x="9" y="248"/>
                    <a:pt x="10" y="248"/>
                  </a:cubicBezTo>
                  <a:cubicBezTo>
                    <a:pt x="10" y="248"/>
                    <a:pt x="11" y="248"/>
                    <a:pt x="11" y="248"/>
                  </a:cubicBezTo>
                  <a:cubicBezTo>
                    <a:pt x="12" y="248"/>
                    <a:pt x="12" y="245"/>
                    <a:pt x="12" y="245"/>
                  </a:cubicBezTo>
                  <a:cubicBezTo>
                    <a:pt x="14" y="245"/>
                    <a:pt x="14" y="245"/>
                    <a:pt x="14" y="245"/>
                  </a:cubicBezTo>
                  <a:cubicBezTo>
                    <a:pt x="14" y="245"/>
                    <a:pt x="15" y="244"/>
                    <a:pt x="15" y="244"/>
                  </a:cubicBezTo>
                  <a:cubicBezTo>
                    <a:pt x="15" y="243"/>
                    <a:pt x="15" y="242"/>
                    <a:pt x="15" y="242"/>
                  </a:cubicBezTo>
                  <a:cubicBezTo>
                    <a:pt x="15" y="242"/>
                    <a:pt x="16" y="240"/>
                    <a:pt x="16" y="239"/>
                  </a:cubicBezTo>
                  <a:cubicBezTo>
                    <a:pt x="16" y="238"/>
                    <a:pt x="15" y="237"/>
                    <a:pt x="15" y="237"/>
                  </a:cubicBezTo>
                  <a:cubicBezTo>
                    <a:pt x="15" y="237"/>
                    <a:pt x="14" y="235"/>
                    <a:pt x="13" y="235"/>
                  </a:cubicBezTo>
                  <a:cubicBezTo>
                    <a:pt x="13" y="235"/>
                    <a:pt x="11" y="235"/>
                    <a:pt x="11" y="235"/>
                  </a:cubicBezTo>
                  <a:cubicBezTo>
                    <a:pt x="10" y="235"/>
                    <a:pt x="9" y="233"/>
                    <a:pt x="9" y="233"/>
                  </a:cubicBezTo>
                  <a:cubicBezTo>
                    <a:pt x="9" y="233"/>
                    <a:pt x="10" y="232"/>
                    <a:pt x="10" y="231"/>
                  </a:cubicBezTo>
                  <a:cubicBezTo>
                    <a:pt x="11" y="231"/>
                    <a:pt x="11" y="228"/>
                    <a:pt x="11" y="228"/>
                  </a:cubicBezTo>
                  <a:cubicBezTo>
                    <a:pt x="11" y="228"/>
                    <a:pt x="10" y="227"/>
                    <a:pt x="9" y="227"/>
                  </a:cubicBezTo>
                  <a:cubicBezTo>
                    <a:pt x="9" y="227"/>
                    <a:pt x="7" y="227"/>
                    <a:pt x="7" y="227"/>
                  </a:cubicBezTo>
                  <a:cubicBezTo>
                    <a:pt x="7" y="224"/>
                    <a:pt x="7" y="224"/>
                    <a:pt x="7" y="224"/>
                  </a:cubicBezTo>
                  <a:cubicBezTo>
                    <a:pt x="7" y="224"/>
                    <a:pt x="5" y="223"/>
                    <a:pt x="4" y="223"/>
                  </a:cubicBezTo>
                  <a:cubicBezTo>
                    <a:pt x="4" y="223"/>
                    <a:pt x="4" y="222"/>
                    <a:pt x="3" y="222"/>
                  </a:cubicBezTo>
                  <a:cubicBezTo>
                    <a:pt x="4" y="222"/>
                    <a:pt x="4" y="222"/>
                    <a:pt x="4" y="222"/>
                  </a:cubicBezTo>
                  <a:cubicBezTo>
                    <a:pt x="4" y="222"/>
                    <a:pt x="4" y="222"/>
                    <a:pt x="4" y="222"/>
                  </a:cubicBezTo>
                  <a:cubicBezTo>
                    <a:pt x="4" y="221"/>
                    <a:pt x="3" y="220"/>
                    <a:pt x="3" y="219"/>
                  </a:cubicBezTo>
                  <a:cubicBezTo>
                    <a:pt x="3" y="219"/>
                    <a:pt x="4" y="219"/>
                    <a:pt x="4" y="219"/>
                  </a:cubicBezTo>
                  <a:cubicBezTo>
                    <a:pt x="4" y="219"/>
                    <a:pt x="4" y="218"/>
                    <a:pt x="5" y="217"/>
                  </a:cubicBezTo>
                  <a:cubicBezTo>
                    <a:pt x="5" y="217"/>
                    <a:pt x="5" y="217"/>
                    <a:pt x="6" y="217"/>
                  </a:cubicBezTo>
                  <a:cubicBezTo>
                    <a:pt x="6" y="217"/>
                    <a:pt x="6" y="216"/>
                    <a:pt x="7" y="216"/>
                  </a:cubicBezTo>
                  <a:cubicBezTo>
                    <a:pt x="7" y="215"/>
                    <a:pt x="7" y="213"/>
                    <a:pt x="7" y="213"/>
                  </a:cubicBezTo>
                  <a:cubicBezTo>
                    <a:pt x="7" y="213"/>
                    <a:pt x="7" y="213"/>
                    <a:pt x="6" y="212"/>
                  </a:cubicBezTo>
                  <a:cubicBezTo>
                    <a:pt x="5" y="212"/>
                    <a:pt x="5" y="212"/>
                    <a:pt x="5" y="211"/>
                  </a:cubicBezTo>
                  <a:cubicBezTo>
                    <a:pt x="4" y="211"/>
                    <a:pt x="5" y="210"/>
                    <a:pt x="5" y="210"/>
                  </a:cubicBezTo>
                  <a:cubicBezTo>
                    <a:pt x="5" y="210"/>
                    <a:pt x="3" y="209"/>
                    <a:pt x="3" y="209"/>
                  </a:cubicBezTo>
                  <a:cubicBezTo>
                    <a:pt x="3" y="209"/>
                    <a:pt x="1" y="209"/>
                    <a:pt x="1" y="209"/>
                  </a:cubicBezTo>
                  <a:cubicBezTo>
                    <a:pt x="1" y="209"/>
                    <a:pt x="1" y="209"/>
                    <a:pt x="1" y="209"/>
                  </a:cubicBezTo>
                  <a:cubicBezTo>
                    <a:pt x="1" y="207"/>
                    <a:pt x="1" y="207"/>
                    <a:pt x="1" y="207"/>
                  </a:cubicBezTo>
                  <a:cubicBezTo>
                    <a:pt x="0" y="205"/>
                    <a:pt x="0" y="205"/>
                    <a:pt x="0" y="205"/>
                  </a:cubicBezTo>
                  <a:cubicBezTo>
                    <a:pt x="1" y="204"/>
                    <a:pt x="1" y="204"/>
                    <a:pt x="1" y="204"/>
                  </a:cubicBezTo>
                  <a:cubicBezTo>
                    <a:pt x="3" y="206"/>
                    <a:pt x="3" y="206"/>
                    <a:pt x="3" y="206"/>
                  </a:cubicBezTo>
                  <a:cubicBezTo>
                    <a:pt x="3" y="206"/>
                    <a:pt x="3" y="205"/>
                    <a:pt x="3" y="204"/>
                  </a:cubicBezTo>
                  <a:cubicBezTo>
                    <a:pt x="4" y="204"/>
                    <a:pt x="5" y="202"/>
                    <a:pt x="5" y="202"/>
                  </a:cubicBezTo>
                  <a:cubicBezTo>
                    <a:pt x="7" y="202"/>
                    <a:pt x="7" y="202"/>
                    <a:pt x="7" y="202"/>
                  </a:cubicBezTo>
                  <a:cubicBezTo>
                    <a:pt x="7" y="202"/>
                    <a:pt x="11" y="202"/>
                    <a:pt x="11" y="202"/>
                  </a:cubicBezTo>
                  <a:cubicBezTo>
                    <a:pt x="12" y="201"/>
                    <a:pt x="10" y="199"/>
                    <a:pt x="10" y="199"/>
                  </a:cubicBezTo>
                  <a:cubicBezTo>
                    <a:pt x="10" y="199"/>
                    <a:pt x="8" y="201"/>
                    <a:pt x="8" y="201"/>
                  </a:cubicBezTo>
                  <a:cubicBezTo>
                    <a:pt x="7" y="201"/>
                    <a:pt x="7" y="198"/>
                    <a:pt x="7" y="198"/>
                  </a:cubicBezTo>
                  <a:cubicBezTo>
                    <a:pt x="7" y="196"/>
                    <a:pt x="7" y="196"/>
                    <a:pt x="7" y="196"/>
                  </a:cubicBezTo>
                  <a:cubicBezTo>
                    <a:pt x="9" y="195"/>
                    <a:pt x="9" y="195"/>
                    <a:pt x="9" y="195"/>
                  </a:cubicBezTo>
                  <a:cubicBezTo>
                    <a:pt x="10" y="193"/>
                    <a:pt x="10" y="193"/>
                    <a:pt x="10" y="193"/>
                  </a:cubicBezTo>
                  <a:cubicBezTo>
                    <a:pt x="10" y="193"/>
                    <a:pt x="12" y="191"/>
                    <a:pt x="12" y="191"/>
                  </a:cubicBezTo>
                  <a:cubicBezTo>
                    <a:pt x="13" y="190"/>
                    <a:pt x="12" y="188"/>
                    <a:pt x="12" y="188"/>
                  </a:cubicBezTo>
                  <a:cubicBezTo>
                    <a:pt x="13" y="185"/>
                    <a:pt x="13" y="185"/>
                    <a:pt x="13" y="185"/>
                  </a:cubicBezTo>
                  <a:cubicBezTo>
                    <a:pt x="11" y="182"/>
                    <a:pt x="11" y="182"/>
                    <a:pt x="11" y="182"/>
                  </a:cubicBezTo>
                  <a:cubicBezTo>
                    <a:pt x="11" y="179"/>
                    <a:pt x="11" y="179"/>
                    <a:pt x="11" y="179"/>
                  </a:cubicBezTo>
                  <a:cubicBezTo>
                    <a:pt x="9" y="176"/>
                    <a:pt x="9" y="176"/>
                    <a:pt x="9" y="176"/>
                  </a:cubicBezTo>
                  <a:cubicBezTo>
                    <a:pt x="9" y="175"/>
                    <a:pt x="9" y="175"/>
                    <a:pt x="9" y="175"/>
                  </a:cubicBezTo>
                  <a:cubicBezTo>
                    <a:pt x="8" y="173"/>
                    <a:pt x="8" y="173"/>
                    <a:pt x="8" y="173"/>
                  </a:cubicBezTo>
                  <a:cubicBezTo>
                    <a:pt x="8" y="171"/>
                    <a:pt x="8" y="171"/>
                    <a:pt x="8" y="171"/>
                  </a:cubicBezTo>
                  <a:cubicBezTo>
                    <a:pt x="8" y="171"/>
                    <a:pt x="6" y="169"/>
                    <a:pt x="5" y="169"/>
                  </a:cubicBezTo>
                  <a:cubicBezTo>
                    <a:pt x="4" y="169"/>
                    <a:pt x="5" y="168"/>
                    <a:pt x="5" y="168"/>
                  </a:cubicBezTo>
                  <a:cubicBezTo>
                    <a:pt x="5" y="166"/>
                    <a:pt x="5" y="166"/>
                    <a:pt x="5" y="166"/>
                  </a:cubicBezTo>
                  <a:cubicBezTo>
                    <a:pt x="5" y="163"/>
                    <a:pt x="5" y="163"/>
                    <a:pt x="5" y="163"/>
                  </a:cubicBezTo>
                  <a:cubicBezTo>
                    <a:pt x="10" y="164"/>
                    <a:pt x="10" y="164"/>
                    <a:pt x="10" y="164"/>
                  </a:cubicBezTo>
                  <a:cubicBezTo>
                    <a:pt x="12" y="164"/>
                    <a:pt x="12" y="164"/>
                    <a:pt x="12" y="164"/>
                  </a:cubicBezTo>
                  <a:cubicBezTo>
                    <a:pt x="9" y="162"/>
                    <a:pt x="9" y="162"/>
                    <a:pt x="9" y="162"/>
                  </a:cubicBezTo>
                  <a:cubicBezTo>
                    <a:pt x="12" y="161"/>
                    <a:pt x="12" y="161"/>
                    <a:pt x="12" y="161"/>
                  </a:cubicBezTo>
                  <a:cubicBezTo>
                    <a:pt x="14" y="163"/>
                    <a:pt x="14" y="163"/>
                    <a:pt x="14" y="163"/>
                  </a:cubicBezTo>
                  <a:cubicBezTo>
                    <a:pt x="17" y="164"/>
                    <a:pt x="17" y="164"/>
                    <a:pt x="17" y="164"/>
                  </a:cubicBezTo>
                  <a:cubicBezTo>
                    <a:pt x="18" y="166"/>
                    <a:pt x="18" y="166"/>
                    <a:pt x="18" y="166"/>
                  </a:cubicBezTo>
                  <a:cubicBezTo>
                    <a:pt x="19" y="164"/>
                    <a:pt x="19" y="164"/>
                    <a:pt x="19" y="164"/>
                  </a:cubicBezTo>
                  <a:cubicBezTo>
                    <a:pt x="22" y="164"/>
                    <a:pt x="22" y="164"/>
                    <a:pt x="22" y="164"/>
                  </a:cubicBezTo>
                  <a:cubicBezTo>
                    <a:pt x="23" y="164"/>
                    <a:pt x="23" y="164"/>
                    <a:pt x="23" y="164"/>
                  </a:cubicBezTo>
                  <a:cubicBezTo>
                    <a:pt x="26" y="163"/>
                    <a:pt x="26" y="163"/>
                    <a:pt x="26" y="163"/>
                  </a:cubicBezTo>
                  <a:cubicBezTo>
                    <a:pt x="29" y="163"/>
                    <a:pt x="29" y="163"/>
                    <a:pt x="29" y="163"/>
                  </a:cubicBezTo>
                  <a:cubicBezTo>
                    <a:pt x="30" y="161"/>
                    <a:pt x="30" y="161"/>
                    <a:pt x="30" y="161"/>
                  </a:cubicBezTo>
                  <a:cubicBezTo>
                    <a:pt x="32" y="160"/>
                    <a:pt x="32" y="160"/>
                    <a:pt x="32" y="160"/>
                  </a:cubicBezTo>
                  <a:cubicBezTo>
                    <a:pt x="33" y="159"/>
                    <a:pt x="33" y="159"/>
                    <a:pt x="33" y="159"/>
                  </a:cubicBezTo>
                  <a:cubicBezTo>
                    <a:pt x="30" y="157"/>
                    <a:pt x="30" y="157"/>
                    <a:pt x="30" y="157"/>
                  </a:cubicBezTo>
                  <a:cubicBezTo>
                    <a:pt x="28" y="154"/>
                    <a:pt x="28" y="154"/>
                    <a:pt x="28" y="154"/>
                  </a:cubicBezTo>
                  <a:cubicBezTo>
                    <a:pt x="30" y="154"/>
                    <a:pt x="30" y="154"/>
                    <a:pt x="30" y="154"/>
                  </a:cubicBezTo>
                  <a:cubicBezTo>
                    <a:pt x="30" y="151"/>
                    <a:pt x="30" y="151"/>
                    <a:pt x="30" y="151"/>
                  </a:cubicBezTo>
                  <a:cubicBezTo>
                    <a:pt x="30" y="151"/>
                    <a:pt x="34" y="152"/>
                    <a:pt x="34" y="152"/>
                  </a:cubicBezTo>
                  <a:cubicBezTo>
                    <a:pt x="34" y="151"/>
                    <a:pt x="34" y="151"/>
                    <a:pt x="35" y="150"/>
                  </a:cubicBezTo>
                  <a:cubicBezTo>
                    <a:pt x="36" y="150"/>
                    <a:pt x="38" y="149"/>
                    <a:pt x="38" y="149"/>
                  </a:cubicBezTo>
                  <a:cubicBezTo>
                    <a:pt x="39" y="147"/>
                    <a:pt x="39" y="147"/>
                    <a:pt x="39" y="147"/>
                  </a:cubicBezTo>
                  <a:cubicBezTo>
                    <a:pt x="39" y="147"/>
                    <a:pt x="41" y="146"/>
                    <a:pt x="41" y="146"/>
                  </a:cubicBezTo>
                  <a:cubicBezTo>
                    <a:pt x="42" y="146"/>
                    <a:pt x="41" y="145"/>
                    <a:pt x="41" y="144"/>
                  </a:cubicBezTo>
                  <a:cubicBezTo>
                    <a:pt x="41" y="143"/>
                    <a:pt x="41" y="141"/>
                    <a:pt x="41" y="141"/>
                  </a:cubicBezTo>
                  <a:cubicBezTo>
                    <a:pt x="42" y="139"/>
                    <a:pt x="42" y="139"/>
                    <a:pt x="42" y="139"/>
                  </a:cubicBezTo>
                  <a:cubicBezTo>
                    <a:pt x="40" y="135"/>
                    <a:pt x="40" y="135"/>
                    <a:pt x="40" y="135"/>
                  </a:cubicBezTo>
                  <a:cubicBezTo>
                    <a:pt x="37" y="136"/>
                    <a:pt x="37" y="136"/>
                    <a:pt x="37" y="136"/>
                  </a:cubicBezTo>
                  <a:cubicBezTo>
                    <a:pt x="35" y="134"/>
                    <a:pt x="35" y="134"/>
                    <a:pt x="35" y="134"/>
                  </a:cubicBezTo>
                  <a:cubicBezTo>
                    <a:pt x="35" y="134"/>
                    <a:pt x="32" y="134"/>
                    <a:pt x="32" y="133"/>
                  </a:cubicBezTo>
                  <a:cubicBezTo>
                    <a:pt x="31" y="132"/>
                    <a:pt x="30" y="130"/>
                    <a:pt x="30" y="130"/>
                  </a:cubicBezTo>
                  <a:cubicBezTo>
                    <a:pt x="30" y="128"/>
                    <a:pt x="30" y="128"/>
                    <a:pt x="30" y="128"/>
                  </a:cubicBezTo>
                  <a:cubicBezTo>
                    <a:pt x="33" y="128"/>
                    <a:pt x="33" y="128"/>
                    <a:pt x="33" y="128"/>
                  </a:cubicBezTo>
                  <a:cubicBezTo>
                    <a:pt x="31" y="127"/>
                    <a:pt x="31" y="127"/>
                    <a:pt x="31" y="127"/>
                  </a:cubicBezTo>
                  <a:cubicBezTo>
                    <a:pt x="31" y="124"/>
                    <a:pt x="31" y="124"/>
                    <a:pt x="31" y="124"/>
                  </a:cubicBezTo>
                  <a:cubicBezTo>
                    <a:pt x="35" y="123"/>
                    <a:pt x="35" y="123"/>
                    <a:pt x="35" y="123"/>
                  </a:cubicBezTo>
                  <a:cubicBezTo>
                    <a:pt x="35" y="123"/>
                    <a:pt x="40" y="125"/>
                    <a:pt x="41" y="125"/>
                  </a:cubicBezTo>
                  <a:cubicBezTo>
                    <a:pt x="42" y="126"/>
                    <a:pt x="42" y="122"/>
                    <a:pt x="42" y="122"/>
                  </a:cubicBezTo>
                  <a:cubicBezTo>
                    <a:pt x="43" y="117"/>
                    <a:pt x="43" y="117"/>
                    <a:pt x="43" y="117"/>
                  </a:cubicBezTo>
                  <a:cubicBezTo>
                    <a:pt x="43" y="117"/>
                    <a:pt x="42" y="113"/>
                    <a:pt x="43" y="112"/>
                  </a:cubicBezTo>
                  <a:cubicBezTo>
                    <a:pt x="44" y="112"/>
                    <a:pt x="47" y="106"/>
                    <a:pt x="47" y="106"/>
                  </a:cubicBezTo>
                  <a:cubicBezTo>
                    <a:pt x="47" y="106"/>
                    <a:pt x="47" y="100"/>
                    <a:pt x="47" y="99"/>
                  </a:cubicBezTo>
                  <a:cubicBezTo>
                    <a:pt x="47" y="98"/>
                    <a:pt x="47" y="94"/>
                    <a:pt x="47" y="94"/>
                  </a:cubicBezTo>
                  <a:cubicBezTo>
                    <a:pt x="47" y="93"/>
                    <a:pt x="47" y="93"/>
                    <a:pt x="47" y="93"/>
                  </a:cubicBezTo>
                  <a:cubicBezTo>
                    <a:pt x="47" y="93"/>
                    <a:pt x="44" y="92"/>
                    <a:pt x="43" y="92"/>
                  </a:cubicBezTo>
                  <a:cubicBezTo>
                    <a:pt x="43" y="91"/>
                    <a:pt x="44" y="89"/>
                    <a:pt x="44" y="89"/>
                  </a:cubicBezTo>
                  <a:cubicBezTo>
                    <a:pt x="39" y="88"/>
                    <a:pt x="39" y="88"/>
                    <a:pt x="39" y="88"/>
                  </a:cubicBezTo>
                  <a:cubicBezTo>
                    <a:pt x="40" y="85"/>
                    <a:pt x="41" y="80"/>
                    <a:pt x="42" y="80"/>
                  </a:cubicBezTo>
                  <a:cubicBezTo>
                    <a:pt x="43" y="79"/>
                    <a:pt x="45" y="77"/>
                    <a:pt x="45" y="77"/>
                  </a:cubicBezTo>
                  <a:cubicBezTo>
                    <a:pt x="45" y="73"/>
                    <a:pt x="45" y="73"/>
                    <a:pt x="45" y="73"/>
                  </a:cubicBezTo>
                  <a:cubicBezTo>
                    <a:pt x="43" y="70"/>
                    <a:pt x="43" y="70"/>
                    <a:pt x="43" y="70"/>
                  </a:cubicBezTo>
                  <a:cubicBezTo>
                    <a:pt x="45" y="67"/>
                    <a:pt x="45" y="67"/>
                    <a:pt x="45" y="67"/>
                  </a:cubicBezTo>
                  <a:cubicBezTo>
                    <a:pt x="45" y="67"/>
                    <a:pt x="49" y="65"/>
                    <a:pt x="49" y="65"/>
                  </a:cubicBezTo>
                  <a:cubicBezTo>
                    <a:pt x="50" y="65"/>
                    <a:pt x="56" y="65"/>
                    <a:pt x="56" y="65"/>
                  </a:cubicBezTo>
                  <a:cubicBezTo>
                    <a:pt x="60" y="63"/>
                    <a:pt x="60" y="63"/>
                    <a:pt x="60" y="63"/>
                  </a:cubicBezTo>
                  <a:cubicBezTo>
                    <a:pt x="66" y="63"/>
                    <a:pt x="66" y="63"/>
                    <a:pt x="66" y="63"/>
                  </a:cubicBezTo>
                  <a:cubicBezTo>
                    <a:pt x="70" y="62"/>
                    <a:pt x="70" y="62"/>
                    <a:pt x="70" y="62"/>
                  </a:cubicBezTo>
                  <a:cubicBezTo>
                    <a:pt x="73" y="64"/>
                    <a:pt x="73" y="64"/>
                    <a:pt x="73" y="64"/>
                  </a:cubicBezTo>
                  <a:cubicBezTo>
                    <a:pt x="73" y="64"/>
                    <a:pt x="75" y="66"/>
                    <a:pt x="75" y="67"/>
                  </a:cubicBezTo>
                  <a:cubicBezTo>
                    <a:pt x="75" y="67"/>
                    <a:pt x="77" y="69"/>
                    <a:pt x="77" y="70"/>
                  </a:cubicBezTo>
                  <a:cubicBezTo>
                    <a:pt x="76" y="70"/>
                    <a:pt x="78" y="73"/>
                    <a:pt x="78" y="73"/>
                  </a:cubicBezTo>
                  <a:cubicBezTo>
                    <a:pt x="78" y="73"/>
                    <a:pt x="77" y="75"/>
                    <a:pt x="77" y="76"/>
                  </a:cubicBezTo>
                  <a:cubicBezTo>
                    <a:pt x="77" y="76"/>
                    <a:pt x="78" y="80"/>
                    <a:pt x="78" y="80"/>
                  </a:cubicBezTo>
                  <a:cubicBezTo>
                    <a:pt x="78" y="81"/>
                    <a:pt x="80" y="82"/>
                    <a:pt x="80" y="82"/>
                  </a:cubicBezTo>
                  <a:cubicBezTo>
                    <a:pt x="82" y="81"/>
                    <a:pt x="82" y="81"/>
                    <a:pt x="82" y="81"/>
                  </a:cubicBezTo>
                  <a:cubicBezTo>
                    <a:pt x="83" y="79"/>
                    <a:pt x="83" y="79"/>
                    <a:pt x="83" y="79"/>
                  </a:cubicBezTo>
                  <a:cubicBezTo>
                    <a:pt x="81" y="76"/>
                    <a:pt x="81" y="76"/>
                    <a:pt x="81" y="76"/>
                  </a:cubicBezTo>
                  <a:cubicBezTo>
                    <a:pt x="80" y="76"/>
                    <a:pt x="80" y="76"/>
                    <a:pt x="80" y="76"/>
                  </a:cubicBezTo>
                  <a:cubicBezTo>
                    <a:pt x="81" y="72"/>
                    <a:pt x="81" y="72"/>
                    <a:pt x="81" y="72"/>
                  </a:cubicBezTo>
                  <a:cubicBezTo>
                    <a:pt x="81" y="72"/>
                    <a:pt x="83" y="71"/>
                    <a:pt x="84" y="72"/>
                  </a:cubicBezTo>
                  <a:cubicBezTo>
                    <a:pt x="85" y="72"/>
                    <a:pt x="88" y="75"/>
                    <a:pt x="88" y="75"/>
                  </a:cubicBezTo>
                  <a:cubicBezTo>
                    <a:pt x="90" y="76"/>
                    <a:pt x="90" y="76"/>
                    <a:pt x="90" y="76"/>
                  </a:cubicBezTo>
                  <a:cubicBezTo>
                    <a:pt x="90" y="76"/>
                    <a:pt x="93" y="74"/>
                    <a:pt x="93" y="74"/>
                  </a:cubicBezTo>
                  <a:cubicBezTo>
                    <a:pt x="93" y="74"/>
                    <a:pt x="90" y="70"/>
                    <a:pt x="90" y="70"/>
                  </a:cubicBezTo>
                  <a:cubicBezTo>
                    <a:pt x="91" y="65"/>
                    <a:pt x="91" y="65"/>
                    <a:pt x="91" y="65"/>
                  </a:cubicBezTo>
                  <a:cubicBezTo>
                    <a:pt x="92" y="61"/>
                    <a:pt x="92" y="61"/>
                    <a:pt x="92" y="61"/>
                  </a:cubicBezTo>
                  <a:cubicBezTo>
                    <a:pt x="96" y="58"/>
                    <a:pt x="96" y="58"/>
                    <a:pt x="96" y="58"/>
                  </a:cubicBezTo>
                  <a:cubicBezTo>
                    <a:pt x="99" y="60"/>
                    <a:pt x="99" y="60"/>
                    <a:pt x="99" y="60"/>
                  </a:cubicBezTo>
                  <a:cubicBezTo>
                    <a:pt x="104" y="60"/>
                    <a:pt x="104" y="60"/>
                    <a:pt x="104" y="60"/>
                  </a:cubicBezTo>
                  <a:cubicBezTo>
                    <a:pt x="109" y="60"/>
                    <a:pt x="109" y="60"/>
                    <a:pt x="109" y="60"/>
                  </a:cubicBezTo>
                  <a:cubicBezTo>
                    <a:pt x="112" y="59"/>
                    <a:pt x="112" y="59"/>
                    <a:pt x="112" y="59"/>
                  </a:cubicBezTo>
                  <a:cubicBezTo>
                    <a:pt x="116" y="59"/>
                    <a:pt x="116" y="59"/>
                    <a:pt x="116" y="59"/>
                  </a:cubicBezTo>
                  <a:cubicBezTo>
                    <a:pt x="116" y="59"/>
                    <a:pt x="114" y="57"/>
                    <a:pt x="114" y="57"/>
                  </a:cubicBezTo>
                  <a:cubicBezTo>
                    <a:pt x="113" y="57"/>
                    <a:pt x="111" y="55"/>
                    <a:pt x="111" y="55"/>
                  </a:cubicBezTo>
                  <a:cubicBezTo>
                    <a:pt x="111" y="55"/>
                    <a:pt x="110" y="57"/>
                    <a:pt x="110" y="57"/>
                  </a:cubicBezTo>
                  <a:cubicBezTo>
                    <a:pt x="109" y="58"/>
                    <a:pt x="106" y="58"/>
                    <a:pt x="106" y="57"/>
                  </a:cubicBezTo>
                  <a:cubicBezTo>
                    <a:pt x="105" y="57"/>
                    <a:pt x="104" y="54"/>
                    <a:pt x="104" y="54"/>
                  </a:cubicBezTo>
                  <a:cubicBezTo>
                    <a:pt x="104" y="51"/>
                    <a:pt x="104" y="51"/>
                    <a:pt x="104" y="51"/>
                  </a:cubicBezTo>
                  <a:cubicBezTo>
                    <a:pt x="106" y="50"/>
                    <a:pt x="106" y="50"/>
                    <a:pt x="106" y="50"/>
                  </a:cubicBezTo>
                  <a:cubicBezTo>
                    <a:pt x="103" y="47"/>
                    <a:pt x="103" y="47"/>
                    <a:pt x="103" y="47"/>
                  </a:cubicBezTo>
                  <a:cubicBezTo>
                    <a:pt x="103" y="47"/>
                    <a:pt x="103" y="44"/>
                    <a:pt x="104" y="43"/>
                  </a:cubicBezTo>
                  <a:cubicBezTo>
                    <a:pt x="105" y="43"/>
                    <a:pt x="105" y="41"/>
                    <a:pt x="105" y="41"/>
                  </a:cubicBezTo>
                  <a:cubicBezTo>
                    <a:pt x="102" y="41"/>
                    <a:pt x="102" y="41"/>
                    <a:pt x="102" y="41"/>
                  </a:cubicBezTo>
                  <a:cubicBezTo>
                    <a:pt x="102" y="41"/>
                    <a:pt x="101" y="41"/>
                    <a:pt x="101" y="39"/>
                  </a:cubicBezTo>
                  <a:cubicBezTo>
                    <a:pt x="102" y="37"/>
                    <a:pt x="102" y="36"/>
                    <a:pt x="102" y="36"/>
                  </a:cubicBezTo>
                  <a:cubicBezTo>
                    <a:pt x="98" y="36"/>
                    <a:pt x="98" y="36"/>
                    <a:pt x="98" y="36"/>
                  </a:cubicBezTo>
                  <a:cubicBezTo>
                    <a:pt x="96" y="36"/>
                    <a:pt x="96" y="36"/>
                    <a:pt x="96" y="36"/>
                  </a:cubicBezTo>
                  <a:cubicBezTo>
                    <a:pt x="93" y="33"/>
                    <a:pt x="93" y="33"/>
                    <a:pt x="93" y="33"/>
                  </a:cubicBezTo>
                  <a:cubicBezTo>
                    <a:pt x="94" y="30"/>
                    <a:pt x="94" y="30"/>
                    <a:pt x="94" y="30"/>
                  </a:cubicBezTo>
                  <a:cubicBezTo>
                    <a:pt x="100" y="29"/>
                    <a:pt x="100" y="29"/>
                    <a:pt x="100" y="29"/>
                  </a:cubicBezTo>
                  <a:cubicBezTo>
                    <a:pt x="107" y="26"/>
                    <a:pt x="107" y="26"/>
                    <a:pt x="107" y="26"/>
                  </a:cubicBezTo>
                  <a:cubicBezTo>
                    <a:pt x="106" y="24"/>
                    <a:pt x="106" y="24"/>
                    <a:pt x="106" y="24"/>
                  </a:cubicBezTo>
                  <a:cubicBezTo>
                    <a:pt x="104" y="25"/>
                    <a:pt x="104" y="25"/>
                    <a:pt x="104" y="25"/>
                  </a:cubicBezTo>
                  <a:cubicBezTo>
                    <a:pt x="104" y="25"/>
                    <a:pt x="103" y="26"/>
                    <a:pt x="103" y="26"/>
                  </a:cubicBezTo>
                  <a:cubicBezTo>
                    <a:pt x="102" y="26"/>
                    <a:pt x="100" y="26"/>
                    <a:pt x="100" y="26"/>
                  </a:cubicBezTo>
                  <a:cubicBezTo>
                    <a:pt x="100" y="24"/>
                    <a:pt x="100" y="24"/>
                    <a:pt x="100" y="24"/>
                  </a:cubicBezTo>
                  <a:cubicBezTo>
                    <a:pt x="103" y="24"/>
                    <a:pt x="103" y="24"/>
                    <a:pt x="103" y="24"/>
                  </a:cubicBezTo>
                  <a:cubicBezTo>
                    <a:pt x="105" y="23"/>
                    <a:pt x="105" y="23"/>
                    <a:pt x="105" y="23"/>
                  </a:cubicBezTo>
                  <a:cubicBezTo>
                    <a:pt x="103" y="22"/>
                    <a:pt x="103" y="22"/>
                    <a:pt x="103" y="22"/>
                  </a:cubicBezTo>
                  <a:cubicBezTo>
                    <a:pt x="100" y="18"/>
                    <a:pt x="100" y="18"/>
                    <a:pt x="100" y="18"/>
                  </a:cubicBezTo>
                  <a:cubicBezTo>
                    <a:pt x="99" y="15"/>
                    <a:pt x="99" y="15"/>
                    <a:pt x="99" y="15"/>
                  </a:cubicBezTo>
                  <a:cubicBezTo>
                    <a:pt x="97" y="14"/>
                    <a:pt x="97" y="14"/>
                    <a:pt x="97" y="14"/>
                  </a:cubicBezTo>
                  <a:cubicBezTo>
                    <a:pt x="95" y="12"/>
                    <a:pt x="95" y="12"/>
                    <a:pt x="95" y="12"/>
                  </a:cubicBezTo>
                  <a:cubicBezTo>
                    <a:pt x="95" y="9"/>
                    <a:pt x="95" y="9"/>
                    <a:pt x="95" y="9"/>
                  </a:cubicBezTo>
                  <a:cubicBezTo>
                    <a:pt x="94" y="1"/>
                    <a:pt x="94" y="1"/>
                    <a:pt x="94" y="1"/>
                  </a:cubicBezTo>
                  <a:cubicBezTo>
                    <a:pt x="97" y="1"/>
                    <a:pt x="97" y="1"/>
                    <a:pt x="97" y="1"/>
                  </a:cubicBezTo>
                  <a:cubicBezTo>
                    <a:pt x="99" y="0"/>
                    <a:pt x="99" y="0"/>
                    <a:pt x="99" y="0"/>
                  </a:cubicBezTo>
                  <a:cubicBezTo>
                    <a:pt x="99" y="0"/>
                    <a:pt x="104" y="2"/>
                    <a:pt x="105" y="2"/>
                  </a:cubicBezTo>
                  <a:cubicBezTo>
                    <a:pt x="106" y="2"/>
                    <a:pt x="108" y="3"/>
                    <a:pt x="108" y="3"/>
                  </a:cubicBezTo>
                  <a:cubicBezTo>
                    <a:pt x="112" y="5"/>
                    <a:pt x="112" y="5"/>
                    <a:pt x="112" y="5"/>
                  </a:cubicBezTo>
                  <a:cubicBezTo>
                    <a:pt x="115" y="6"/>
                    <a:pt x="115" y="6"/>
                    <a:pt x="115" y="6"/>
                  </a:cubicBezTo>
                  <a:cubicBezTo>
                    <a:pt x="115" y="6"/>
                    <a:pt x="116" y="6"/>
                    <a:pt x="116" y="6"/>
                  </a:cubicBezTo>
                  <a:cubicBezTo>
                    <a:pt x="117" y="6"/>
                    <a:pt x="119" y="5"/>
                    <a:pt x="119" y="5"/>
                  </a:cubicBezTo>
                  <a:cubicBezTo>
                    <a:pt x="119" y="5"/>
                    <a:pt x="122" y="3"/>
                    <a:pt x="123" y="3"/>
                  </a:cubicBezTo>
                  <a:cubicBezTo>
                    <a:pt x="123" y="2"/>
                    <a:pt x="124" y="2"/>
                    <a:pt x="124" y="2"/>
                  </a:cubicBezTo>
                  <a:cubicBezTo>
                    <a:pt x="126" y="6"/>
                    <a:pt x="126" y="6"/>
                    <a:pt x="126" y="6"/>
                  </a:cubicBezTo>
                  <a:cubicBezTo>
                    <a:pt x="128" y="4"/>
                    <a:pt x="128" y="4"/>
                    <a:pt x="128" y="4"/>
                  </a:cubicBezTo>
                  <a:cubicBezTo>
                    <a:pt x="129" y="2"/>
                    <a:pt x="129" y="2"/>
                    <a:pt x="129" y="2"/>
                  </a:cubicBezTo>
                  <a:cubicBezTo>
                    <a:pt x="137" y="11"/>
                    <a:pt x="137" y="11"/>
                    <a:pt x="137" y="11"/>
                  </a:cubicBezTo>
                  <a:cubicBezTo>
                    <a:pt x="138" y="15"/>
                    <a:pt x="138" y="15"/>
                    <a:pt x="138" y="15"/>
                  </a:cubicBezTo>
                  <a:cubicBezTo>
                    <a:pt x="138" y="15"/>
                    <a:pt x="138" y="18"/>
                    <a:pt x="138" y="18"/>
                  </a:cubicBezTo>
                  <a:cubicBezTo>
                    <a:pt x="137" y="18"/>
                    <a:pt x="136" y="22"/>
                    <a:pt x="136" y="22"/>
                  </a:cubicBezTo>
                  <a:cubicBezTo>
                    <a:pt x="136" y="25"/>
                    <a:pt x="136" y="25"/>
                    <a:pt x="136" y="25"/>
                  </a:cubicBezTo>
                  <a:cubicBezTo>
                    <a:pt x="138" y="26"/>
                    <a:pt x="138" y="26"/>
                    <a:pt x="138" y="26"/>
                  </a:cubicBezTo>
                  <a:cubicBezTo>
                    <a:pt x="141" y="26"/>
                    <a:pt x="141" y="26"/>
                    <a:pt x="141" y="26"/>
                  </a:cubicBezTo>
                  <a:cubicBezTo>
                    <a:pt x="143" y="28"/>
                    <a:pt x="143" y="28"/>
                    <a:pt x="143" y="28"/>
                  </a:cubicBezTo>
                  <a:cubicBezTo>
                    <a:pt x="144" y="29"/>
                    <a:pt x="144" y="29"/>
                    <a:pt x="144" y="29"/>
                  </a:cubicBezTo>
                  <a:cubicBezTo>
                    <a:pt x="147" y="29"/>
                    <a:pt x="147" y="29"/>
                    <a:pt x="147" y="29"/>
                  </a:cubicBezTo>
                  <a:cubicBezTo>
                    <a:pt x="148" y="28"/>
                    <a:pt x="148" y="28"/>
                    <a:pt x="148" y="28"/>
                  </a:cubicBezTo>
                  <a:cubicBezTo>
                    <a:pt x="152" y="29"/>
                    <a:pt x="152" y="29"/>
                    <a:pt x="152" y="29"/>
                  </a:cubicBezTo>
                  <a:cubicBezTo>
                    <a:pt x="155" y="31"/>
                    <a:pt x="155" y="31"/>
                    <a:pt x="155" y="31"/>
                  </a:cubicBezTo>
                  <a:cubicBezTo>
                    <a:pt x="158" y="33"/>
                    <a:pt x="158" y="33"/>
                    <a:pt x="158" y="33"/>
                  </a:cubicBezTo>
                  <a:cubicBezTo>
                    <a:pt x="163" y="35"/>
                    <a:pt x="163" y="35"/>
                    <a:pt x="163" y="35"/>
                  </a:cubicBezTo>
                  <a:cubicBezTo>
                    <a:pt x="164" y="32"/>
                    <a:pt x="164" y="32"/>
                    <a:pt x="164" y="32"/>
                  </a:cubicBezTo>
                  <a:cubicBezTo>
                    <a:pt x="165" y="31"/>
                    <a:pt x="165" y="31"/>
                    <a:pt x="165" y="31"/>
                  </a:cubicBezTo>
                  <a:cubicBezTo>
                    <a:pt x="168" y="31"/>
                    <a:pt x="168" y="31"/>
                    <a:pt x="168" y="31"/>
                  </a:cubicBezTo>
                  <a:cubicBezTo>
                    <a:pt x="170" y="30"/>
                    <a:pt x="170" y="30"/>
                    <a:pt x="170" y="30"/>
                  </a:cubicBezTo>
                  <a:cubicBezTo>
                    <a:pt x="171" y="29"/>
                    <a:pt x="171" y="29"/>
                    <a:pt x="171" y="29"/>
                  </a:cubicBezTo>
                  <a:cubicBezTo>
                    <a:pt x="168" y="26"/>
                    <a:pt x="168" y="26"/>
                    <a:pt x="168" y="26"/>
                  </a:cubicBezTo>
                  <a:cubicBezTo>
                    <a:pt x="168" y="23"/>
                    <a:pt x="168" y="23"/>
                    <a:pt x="168" y="23"/>
                  </a:cubicBezTo>
                  <a:cubicBezTo>
                    <a:pt x="168" y="23"/>
                    <a:pt x="170" y="21"/>
                    <a:pt x="170" y="21"/>
                  </a:cubicBezTo>
                  <a:cubicBezTo>
                    <a:pt x="171" y="21"/>
                    <a:pt x="175" y="22"/>
                    <a:pt x="175" y="22"/>
                  </a:cubicBezTo>
                  <a:cubicBezTo>
                    <a:pt x="176" y="25"/>
                    <a:pt x="176" y="25"/>
                    <a:pt x="176" y="25"/>
                  </a:cubicBezTo>
                  <a:cubicBezTo>
                    <a:pt x="177" y="28"/>
                    <a:pt x="177" y="28"/>
                    <a:pt x="177" y="28"/>
                  </a:cubicBezTo>
                  <a:cubicBezTo>
                    <a:pt x="173" y="29"/>
                    <a:pt x="173" y="29"/>
                    <a:pt x="173" y="29"/>
                  </a:cubicBezTo>
                  <a:cubicBezTo>
                    <a:pt x="172" y="31"/>
                    <a:pt x="172" y="31"/>
                    <a:pt x="172" y="31"/>
                  </a:cubicBezTo>
                  <a:cubicBezTo>
                    <a:pt x="172" y="35"/>
                    <a:pt x="172" y="35"/>
                    <a:pt x="172" y="35"/>
                  </a:cubicBezTo>
                  <a:cubicBezTo>
                    <a:pt x="172" y="39"/>
                    <a:pt x="172" y="39"/>
                    <a:pt x="172" y="39"/>
                  </a:cubicBezTo>
                  <a:cubicBezTo>
                    <a:pt x="172" y="39"/>
                    <a:pt x="172" y="41"/>
                    <a:pt x="171" y="41"/>
                  </a:cubicBezTo>
                  <a:cubicBezTo>
                    <a:pt x="170" y="42"/>
                    <a:pt x="168" y="42"/>
                    <a:pt x="168" y="42"/>
                  </a:cubicBezTo>
                  <a:cubicBezTo>
                    <a:pt x="168" y="44"/>
                    <a:pt x="168" y="44"/>
                    <a:pt x="168" y="44"/>
                  </a:cubicBezTo>
                  <a:cubicBezTo>
                    <a:pt x="165" y="46"/>
                    <a:pt x="165" y="46"/>
                    <a:pt x="165" y="46"/>
                  </a:cubicBezTo>
                  <a:cubicBezTo>
                    <a:pt x="162" y="46"/>
                    <a:pt x="162" y="46"/>
                    <a:pt x="162" y="46"/>
                  </a:cubicBezTo>
                  <a:cubicBezTo>
                    <a:pt x="161" y="47"/>
                    <a:pt x="161" y="47"/>
                    <a:pt x="161" y="47"/>
                  </a:cubicBezTo>
                  <a:cubicBezTo>
                    <a:pt x="162" y="50"/>
                    <a:pt x="162" y="50"/>
                    <a:pt x="162" y="50"/>
                  </a:cubicBezTo>
                  <a:cubicBezTo>
                    <a:pt x="164" y="52"/>
                    <a:pt x="164" y="52"/>
                    <a:pt x="164" y="52"/>
                  </a:cubicBezTo>
                  <a:cubicBezTo>
                    <a:pt x="167" y="53"/>
                    <a:pt x="167" y="53"/>
                    <a:pt x="167" y="53"/>
                  </a:cubicBezTo>
                  <a:cubicBezTo>
                    <a:pt x="169" y="52"/>
                    <a:pt x="169" y="52"/>
                    <a:pt x="169" y="52"/>
                  </a:cubicBezTo>
                  <a:cubicBezTo>
                    <a:pt x="170" y="50"/>
                    <a:pt x="170" y="50"/>
                    <a:pt x="170" y="50"/>
                  </a:cubicBezTo>
                  <a:cubicBezTo>
                    <a:pt x="173" y="49"/>
                    <a:pt x="173" y="49"/>
                    <a:pt x="173" y="49"/>
                  </a:cubicBezTo>
                  <a:cubicBezTo>
                    <a:pt x="177" y="51"/>
                    <a:pt x="177" y="51"/>
                    <a:pt x="177" y="51"/>
                  </a:cubicBezTo>
                  <a:cubicBezTo>
                    <a:pt x="178" y="53"/>
                    <a:pt x="178" y="53"/>
                    <a:pt x="178" y="53"/>
                  </a:cubicBezTo>
                  <a:cubicBezTo>
                    <a:pt x="178" y="53"/>
                    <a:pt x="182" y="53"/>
                    <a:pt x="182" y="53"/>
                  </a:cubicBezTo>
                  <a:cubicBezTo>
                    <a:pt x="182" y="53"/>
                    <a:pt x="183" y="50"/>
                    <a:pt x="183" y="50"/>
                  </a:cubicBezTo>
                  <a:cubicBezTo>
                    <a:pt x="183" y="50"/>
                    <a:pt x="184" y="48"/>
                    <a:pt x="185" y="48"/>
                  </a:cubicBezTo>
                  <a:cubicBezTo>
                    <a:pt x="186" y="48"/>
                    <a:pt x="187" y="46"/>
                    <a:pt x="188" y="46"/>
                  </a:cubicBezTo>
                  <a:cubicBezTo>
                    <a:pt x="188" y="45"/>
                    <a:pt x="189" y="43"/>
                    <a:pt x="189" y="43"/>
                  </a:cubicBezTo>
                  <a:cubicBezTo>
                    <a:pt x="189" y="43"/>
                    <a:pt x="191" y="42"/>
                    <a:pt x="192" y="42"/>
                  </a:cubicBezTo>
                  <a:cubicBezTo>
                    <a:pt x="193" y="42"/>
                    <a:pt x="199" y="41"/>
                    <a:pt x="199" y="41"/>
                  </a:cubicBezTo>
                  <a:cubicBezTo>
                    <a:pt x="199" y="41"/>
                    <a:pt x="203" y="40"/>
                    <a:pt x="204" y="39"/>
                  </a:cubicBezTo>
                  <a:cubicBezTo>
                    <a:pt x="204" y="39"/>
                    <a:pt x="208" y="36"/>
                    <a:pt x="208" y="36"/>
                  </a:cubicBezTo>
                  <a:cubicBezTo>
                    <a:pt x="209" y="33"/>
                    <a:pt x="209" y="33"/>
                    <a:pt x="209" y="33"/>
                  </a:cubicBezTo>
                  <a:cubicBezTo>
                    <a:pt x="212" y="30"/>
                    <a:pt x="212" y="30"/>
                    <a:pt x="212" y="30"/>
                  </a:cubicBezTo>
                  <a:cubicBezTo>
                    <a:pt x="212" y="30"/>
                    <a:pt x="213" y="30"/>
                    <a:pt x="213" y="29"/>
                  </a:cubicBezTo>
                  <a:cubicBezTo>
                    <a:pt x="213" y="28"/>
                    <a:pt x="214" y="25"/>
                    <a:pt x="214" y="25"/>
                  </a:cubicBezTo>
                  <a:cubicBezTo>
                    <a:pt x="216" y="24"/>
                    <a:pt x="216" y="24"/>
                    <a:pt x="216" y="24"/>
                  </a:cubicBezTo>
                  <a:cubicBezTo>
                    <a:pt x="216" y="24"/>
                    <a:pt x="218" y="25"/>
                    <a:pt x="218" y="26"/>
                  </a:cubicBezTo>
                  <a:cubicBezTo>
                    <a:pt x="218" y="26"/>
                    <a:pt x="217" y="28"/>
                    <a:pt x="217" y="28"/>
                  </a:cubicBezTo>
                  <a:cubicBezTo>
                    <a:pt x="217" y="28"/>
                    <a:pt x="215" y="29"/>
                    <a:pt x="214" y="30"/>
                  </a:cubicBezTo>
                  <a:cubicBezTo>
                    <a:pt x="214" y="30"/>
                    <a:pt x="214" y="32"/>
                    <a:pt x="214" y="32"/>
                  </a:cubicBezTo>
                  <a:cubicBezTo>
                    <a:pt x="216" y="30"/>
                    <a:pt x="216" y="30"/>
                    <a:pt x="216" y="30"/>
                  </a:cubicBezTo>
                  <a:cubicBezTo>
                    <a:pt x="216" y="30"/>
                    <a:pt x="217" y="29"/>
                    <a:pt x="217" y="29"/>
                  </a:cubicBezTo>
                  <a:cubicBezTo>
                    <a:pt x="217" y="29"/>
                    <a:pt x="221" y="28"/>
                    <a:pt x="221" y="28"/>
                  </a:cubicBezTo>
                  <a:cubicBezTo>
                    <a:pt x="221" y="28"/>
                    <a:pt x="223" y="29"/>
                    <a:pt x="223" y="29"/>
                  </a:cubicBezTo>
                  <a:cubicBezTo>
                    <a:pt x="223" y="29"/>
                    <a:pt x="225" y="30"/>
                    <a:pt x="225" y="30"/>
                  </a:cubicBezTo>
                  <a:cubicBezTo>
                    <a:pt x="229" y="29"/>
                    <a:pt x="229" y="29"/>
                    <a:pt x="229" y="29"/>
                  </a:cubicBezTo>
                  <a:cubicBezTo>
                    <a:pt x="229" y="27"/>
                    <a:pt x="229" y="27"/>
                    <a:pt x="229" y="27"/>
                  </a:cubicBezTo>
                  <a:cubicBezTo>
                    <a:pt x="229" y="27"/>
                    <a:pt x="229" y="26"/>
                    <a:pt x="230" y="26"/>
                  </a:cubicBezTo>
                  <a:cubicBezTo>
                    <a:pt x="231" y="25"/>
                    <a:pt x="233" y="24"/>
                    <a:pt x="233" y="24"/>
                  </a:cubicBezTo>
                  <a:cubicBezTo>
                    <a:pt x="233" y="24"/>
                    <a:pt x="233" y="22"/>
                    <a:pt x="233" y="21"/>
                  </a:cubicBezTo>
                  <a:cubicBezTo>
                    <a:pt x="233" y="21"/>
                    <a:pt x="234" y="19"/>
                    <a:pt x="234" y="19"/>
                  </a:cubicBezTo>
                  <a:cubicBezTo>
                    <a:pt x="234" y="19"/>
                    <a:pt x="234" y="19"/>
                    <a:pt x="234" y="19"/>
                  </a:cubicBezTo>
                  <a:cubicBezTo>
                    <a:pt x="234" y="19"/>
                    <a:pt x="236" y="18"/>
                    <a:pt x="236" y="18"/>
                  </a:cubicBezTo>
                  <a:cubicBezTo>
                    <a:pt x="236" y="18"/>
                    <a:pt x="237" y="15"/>
                    <a:pt x="237" y="15"/>
                  </a:cubicBezTo>
                  <a:cubicBezTo>
                    <a:pt x="237" y="15"/>
                    <a:pt x="237" y="14"/>
                    <a:pt x="238" y="14"/>
                  </a:cubicBezTo>
                  <a:cubicBezTo>
                    <a:pt x="238" y="14"/>
                    <a:pt x="240" y="12"/>
                    <a:pt x="240" y="12"/>
                  </a:cubicBezTo>
                  <a:cubicBezTo>
                    <a:pt x="241" y="11"/>
                    <a:pt x="241" y="11"/>
                    <a:pt x="242" y="11"/>
                  </a:cubicBezTo>
                  <a:cubicBezTo>
                    <a:pt x="242" y="11"/>
                    <a:pt x="243" y="13"/>
                    <a:pt x="243" y="13"/>
                  </a:cubicBezTo>
                  <a:cubicBezTo>
                    <a:pt x="243" y="13"/>
                    <a:pt x="243" y="14"/>
                    <a:pt x="242" y="15"/>
                  </a:cubicBezTo>
                  <a:cubicBezTo>
                    <a:pt x="241" y="15"/>
                    <a:pt x="240" y="16"/>
                    <a:pt x="240" y="16"/>
                  </a:cubicBezTo>
                  <a:cubicBezTo>
                    <a:pt x="240" y="16"/>
                    <a:pt x="242" y="18"/>
                    <a:pt x="242" y="18"/>
                  </a:cubicBezTo>
                  <a:cubicBezTo>
                    <a:pt x="242" y="18"/>
                    <a:pt x="243" y="19"/>
                    <a:pt x="243" y="19"/>
                  </a:cubicBezTo>
                  <a:cubicBezTo>
                    <a:pt x="243" y="20"/>
                    <a:pt x="242" y="21"/>
                    <a:pt x="242" y="21"/>
                  </a:cubicBezTo>
                  <a:cubicBezTo>
                    <a:pt x="243" y="21"/>
                    <a:pt x="246" y="20"/>
                    <a:pt x="246" y="20"/>
                  </a:cubicBezTo>
                  <a:cubicBezTo>
                    <a:pt x="246" y="20"/>
                    <a:pt x="246" y="18"/>
                    <a:pt x="246" y="18"/>
                  </a:cubicBezTo>
                  <a:cubicBezTo>
                    <a:pt x="246" y="18"/>
                    <a:pt x="248" y="16"/>
                    <a:pt x="248" y="16"/>
                  </a:cubicBezTo>
                  <a:cubicBezTo>
                    <a:pt x="249" y="16"/>
                    <a:pt x="251" y="17"/>
                    <a:pt x="251" y="17"/>
                  </a:cubicBezTo>
                  <a:cubicBezTo>
                    <a:pt x="251" y="17"/>
                    <a:pt x="251" y="18"/>
                    <a:pt x="251" y="19"/>
                  </a:cubicBezTo>
                  <a:cubicBezTo>
                    <a:pt x="250" y="19"/>
                    <a:pt x="248" y="21"/>
                    <a:pt x="248" y="21"/>
                  </a:cubicBezTo>
                  <a:cubicBezTo>
                    <a:pt x="248" y="22"/>
                    <a:pt x="247" y="22"/>
                    <a:pt x="248" y="22"/>
                  </a:cubicBezTo>
                  <a:cubicBezTo>
                    <a:pt x="248" y="23"/>
                    <a:pt x="250" y="25"/>
                    <a:pt x="250" y="25"/>
                  </a:cubicBezTo>
                  <a:cubicBezTo>
                    <a:pt x="253" y="27"/>
                    <a:pt x="253" y="27"/>
                    <a:pt x="253" y="27"/>
                  </a:cubicBezTo>
                  <a:cubicBezTo>
                    <a:pt x="253" y="27"/>
                    <a:pt x="253" y="28"/>
                    <a:pt x="253" y="29"/>
                  </a:cubicBezTo>
                  <a:cubicBezTo>
                    <a:pt x="253" y="29"/>
                    <a:pt x="248" y="29"/>
                    <a:pt x="248" y="29"/>
                  </a:cubicBezTo>
                  <a:cubicBezTo>
                    <a:pt x="248" y="29"/>
                    <a:pt x="248" y="29"/>
                    <a:pt x="247" y="30"/>
                  </a:cubicBezTo>
                  <a:cubicBezTo>
                    <a:pt x="247" y="30"/>
                    <a:pt x="246" y="31"/>
                    <a:pt x="244" y="32"/>
                  </a:cubicBezTo>
                  <a:cubicBezTo>
                    <a:pt x="242" y="32"/>
                    <a:pt x="242" y="32"/>
                    <a:pt x="242" y="33"/>
                  </a:cubicBezTo>
                  <a:cubicBezTo>
                    <a:pt x="242" y="34"/>
                    <a:pt x="241" y="35"/>
                    <a:pt x="242" y="36"/>
                  </a:cubicBezTo>
                  <a:cubicBezTo>
                    <a:pt x="243" y="37"/>
                    <a:pt x="245" y="38"/>
                    <a:pt x="245" y="38"/>
                  </a:cubicBezTo>
                  <a:cubicBezTo>
                    <a:pt x="245" y="38"/>
                    <a:pt x="250" y="40"/>
                    <a:pt x="250" y="39"/>
                  </a:cubicBezTo>
                  <a:cubicBezTo>
                    <a:pt x="250" y="39"/>
                    <a:pt x="257" y="39"/>
                    <a:pt x="257" y="39"/>
                  </a:cubicBezTo>
                  <a:cubicBezTo>
                    <a:pt x="260" y="39"/>
                    <a:pt x="260" y="39"/>
                    <a:pt x="260" y="39"/>
                  </a:cubicBezTo>
                  <a:cubicBezTo>
                    <a:pt x="260" y="39"/>
                    <a:pt x="261" y="41"/>
                    <a:pt x="262" y="42"/>
                  </a:cubicBezTo>
                  <a:cubicBezTo>
                    <a:pt x="262" y="42"/>
                    <a:pt x="266" y="45"/>
                    <a:pt x="266" y="45"/>
                  </a:cubicBezTo>
                  <a:cubicBezTo>
                    <a:pt x="268" y="45"/>
                    <a:pt x="268" y="45"/>
                    <a:pt x="268" y="45"/>
                  </a:cubicBezTo>
                  <a:cubicBezTo>
                    <a:pt x="269" y="49"/>
                    <a:pt x="269" y="49"/>
                    <a:pt x="269" y="49"/>
                  </a:cubicBezTo>
                  <a:cubicBezTo>
                    <a:pt x="268" y="52"/>
                    <a:pt x="268" y="52"/>
                    <a:pt x="268" y="52"/>
                  </a:cubicBezTo>
                  <a:cubicBezTo>
                    <a:pt x="265" y="53"/>
                    <a:pt x="265" y="53"/>
                    <a:pt x="265" y="53"/>
                  </a:cubicBezTo>
                  <a:cubicBezTo>
                    <a:pt x="261" y="56"/>
                    <a:pt x="261" y="56"/>
                    <a:pt x="261" y="56"/>
                  </a:cubicBezTo>
                  <a:cubicBezTo>
                    <a:pt x="259" y="55"/>
                    <a:pt x="259" y="55"/>
                    <a:pt x="259" y="55"/>
                  </a:cubicBezTo>
                  <a:cubicBezTo>
                    <a:pt x="259" y="55"/>
                    <a:pt x="261" y="57"/>
                    <a:pt x="262" y="57"/>
                  </a:cubicBezTo>
                  <a:cubicBezTo>
                    <a:pt x="263" y="57"/>
                    <a:pt x="264" y="58"/>
                    <a:pt x="264" y="58"/>
                  </a:cubicBezTo>
                  <a:cubicBezTo>
                    <a:pt x="265" y="58"/>
                    <a:pt x="269" y="58"/>
                    <a:pt x="273" y="58"/>
                  </a:cubicBezTo>
                  <a:cubicBezTo>
                    <a:pt x="273" y="59"/>
                    <a:pt x="273" y="59"/>
                    <a:pt x="273" y="60"/>
                  </a:cubicBezTo>
                  <a:cubicBezTo>
                    <a:pt x="274" y="61"/>
                    <a:pt x="275" y="65"/>
                    <a:pt x="275" y="66"/>
                  </a:cubicBezTo>
                  <a:cubicBezTo>
                    <a:pt x="275" y="66"/>
                    <a:pt x="276" y="70"/>
                    <a:pt x="278" y="73"/>
                  </a:cubicBezTo>
                  <a:cubicBezTo>
                    <a:pt x="281" y="77"/>
                    <a:pt x="280" y="78"/>
                    <a:pt x="280" y="78"/>
                  </a:cubicBezTo>
                  <a:cubicBezTo>
                    <a:pt x="280" y="87"/>
                    <a:pt x="280" y="87"/>
                    <a:pt x="280" y="87"/>
                  </a:cubicBezTo>
                  <a:cubicBezTo>
                    <a:pt x="280" y="95"/>
                    <a:pt x="280" y="95"/>
                    <a:pt x="280" y="95"/>
                  </a:cubicBezTo>
                  <a:cubicBezTo>
                    <a:pt x="275" y="99"/>
                    <a:pt x="275" y="99"/>
                    <a:pt x="275" y="99"/>
                  </a:cubicBezTo>
                  <a:cubicBezTo>
                    <a:pt x="273" y="108"/>
                    <a:pt x="273" y="108"/>
                    <a:pt x="273" y="108"/>
                  </a:cubicBezTo>
                  <a:cubicBezTo>
                    <a:pt x="273" y="108"/>
                    <a:pt x="274" y="109"/>
                    <a:pt x="275" y="109"/>
                  </a:cubicBezTo>
                  <a:cubicBezTo>
                    <a:pt x="276" y="110"/>
                    <a:pt x="279" y="113"/>
                    <a:pt x="279" y="113"/>
                  </a:cubicBezTo>
                  <a:cubicBezTo>
                    <a:pt x="280" y="114"/>
                    <a:pt x="286" y="117"/>
                    <a:pt x="289" y="118"/>
                  </a:cubicBezTo>
                  <a:cubicBezTo>
                    <a:pt x="292" y="120"/>
                    <a:pt x="291" y="125"/>
                    <a:pt x="291" y="125"/>
                  </a:cubicBezTo>
                  <a:cubicBezTo>
                    <a:pt x="289" y="132"/>
                    <a:pt x="289" y="132"/>
                    <a:pt x="289" y="132"/>
                  </a:cubicBezTo>
                  <a:cubicBezTo>
                    <a:pt x="289" y="132"/>
                    <a:pt x="290" y="136"/>
                    <a:pt x="292" y="136"/>
                  </a:cubicBezTo>
                  <a:cubicBezTo>
                    <a:pt x="293" y="135"/>
                    <a:pt x="294" y="141"/>
                    <a:pt x="294" y="141"/>
                  </a:cubicBezTo>
                  <a:cubicBezTo>
                    <a:pt x="294" y="141"/>
                    <a:pt x="295" y="147"/>
                    <a:pt x="295" y="148"/>
                  </a:cubicBezTo>
                  <a:cubicBezTo>
                    <a:pt x="294" y="149"/>
                    <a:pt x="295" y="150"/>
                    <a:pt x="295" y="150"/>
                  </a:cubicBezTo>
                  <a:cubicBezTo>
                    <a:pt x="297" y="154"/>
                    <a:pt x="297" y="154"/>
                    <a:pt x="297" y="154"/>
                  </a:cubicBezTo>
                  <a:cubicBezTo>
                    <a:pt x="297" y="154"/>
                    <a:pt x="296" y="157"/>
                    <a:pt x="295" y="158"/>
                  </a:cubicBezTo>
                  <a:cubicBezTo>
                    <a:pt x="295" y="160"/>
                    <a:pt x="294" y="162"/>
                    <a:pt x="294" y="162"/>
                  </a:cubicBezTo>
                  <a:cubicBezTo>
                    <a:pt x="295" y="165"/>
                    <a:pt x="295" y="165"/>
                    <a:pt x="295" y="165"/>
                  </a:cubicBezTo>
                  <a:cubicBezTo>
                    <a:pt x="299" y="170"/>
                    <a:pt x="299" y="170"/>
                    <a:pt x="299" y="170"/>
                  </a:cubicBezTo>
                  <a:cubicBezTo>
                    <a:pt x="299" y="175"/>
                    <a:pt x="299" y="175"/>
                    <a:pt x="299" y="175"/>
                  </a:cubicBezTo>
                  <a:cubicBezTo>
                    <a:pt x="299" y="178"/>
                    <a:pt x="299" y="178"/>
                    <a:pt x="299" y="178"/>
                  </a:cubicBezTo>
                  <a:cubicBezTo>
                    <a:pt x="299" y="178"/>
                    <a:pt x="302" y="179"/>
                    <a:pt x="303" y="179"/>
                  </a:cubicBezTo>
                  <a:cubicBezTo>
                    <a:pt x="304" y="179"/>
                    <a:pt x="306" y="181"/>
                    <a:pt x="306" y="181"/>
                  </a:cubicBezTo>
                  <a:cubicBezTo>
                    <a:pt x="306" y="181"/>
                    <a:pt x="306" y="183"/>
                    <a:pt x="306" y="184"/>
                  </a:cubicBezTo>
                  <a:cubicBezTo>
                    <a:pt x="306" y="184"/>
                    <a:pt x="309" y="188"/>
                    <a:pt x="309" y="188"/>
                  </a:cubicBezTo>
                  <a:cubicBezTo>
                    <a:pt x="310" y="189"/>
                    <a:pt x="312" y="192"/>
                    <a:pt x="312" y="192"/>
                  </a:cubicBezTo>
                  <a:cubicBezTo>
                    <a:pt x="312" y="192"/>
                    <a:pt x="312" y="194"/>
                    <a:pt x="309" y="197"/>
                  </a:cubicBezTo>
                  <a:cubicBezTo>
                    <a:pt x="307" y="200"/>
                    <a:pt x="308" y="200"/>
                    <a:pt x="308" y="201"/>
                  </a:cubicBezTo>
                  <a:cubicBezTo>
                    <a:pt x="308" y="202"/>
                    <a:pt x="309" y="204"/>
                    <a:pt x="309" y="204"/>
                  </a:cubicBezTo>
                  <a:cubicBezTo>
                    <a:pt x="309" y="204"/>
                    <a:pt x="308" y="205"/>
                    <a:pt x="307" y="206"/>
                  </a:cubicBezTo>
                  <a:cubicBezTo>
                    <a:pt x="307" y="206"/>
                    <a:pt x="306" y="208"/>
                    <a:pt x="306" y="210"/>
                  </a:cubicBezTo>
                  <a:cubicBezTo>
                    <a:pt x="302" y="213"/>
                    <a:pt x="302" y="213"/>
                    <a:pt x="302" y="213"/>
                  </a:cubicBezTo>
                  <a:cubicBezTo>
                    <a:pt x="302" y="213"/>
                    <a:pt x="302" y="213"/>
                    <a:pt x="301" y="214"/>
                  </a:cubicBezTo>
                  <a:cubicBezTo>
                    <a:pt x="301" y="213"/>
                    <a:pt x="300" y="213"/>
                    <a:pt x="299" y="213"/>
                  </a:cubicBezTo>
                  <a:cubicBezTo>
                    <a:pt x="298" y="212"/>
                    <a:pt x="297" y="211"/>
                    <a:pt x="297" y="211"/>
                  </a:cubicBezTo>
                  <a:cubicBezTo>
                    <a:pt x="297" y="211"/>
                    <a:pt x="297" y="209"/>
                    <a:pt x="297" y="207"/>
                  </a:cubicBezTo>
                  <a:cubicBezTo>
                    <a:pt x="297" y="205"/>
                    <a:pt x="297" y="206"/>
                    <a:pt x="297" y="205"/>
                  </a:cubicBezTo>
                  <a:cubicBezTo>
                    <a:pt x="296" y="204"/>
                    <a:pt x="294" y="203"/>
                    <a:pt x="292" y="202"/>
                  </a:cubicBezTo>
                  <a:cubicBezTo>
                    <a:pt x="290" y="202"/>
                    <a:pt x="286" y="202"/>
                    <a:pt x="285" y="203"/>
                  </a:cubicBezTo>
                  <a:cubicBezTo>
                    <a:pt x="285" y="203"/>
                    <a:pt x="285" y="207"/>
                    <a:pt x="285" y="207"/>
                  </a:cubicBezTo>
                  <a:cubicBezTo>
                    <a:pt x="287" y="210"/>
                    <a:pt x="287" y="210"/>
                    <a:pt x="287" y="210"/>
                  </a:cubicBezTo>
                  <a:cubicBezTo>
                    <a:pt x="286" y="212"/>
                    <a:pt x="286" y="212"/>
                    <a:pt x="286" y="212"/>
                  </a:cubicBezTo>
                  <a:cubicBezTo>
                    <a:pt x="286" y="212"/>
                    <a:pt x="277" y="214"/>
                    <a:pt x="274" y="214"/>
                  </a:cubicBezTo>
                  <a:cubicBezTo>
                    <a:pt x="271" y="214"/>
                    <a:pt x="272" y="216"/>
                    <a:pt x="272" y="216"/>
                  </a:cubicBezTo>
                  <a:cubicBezTo>
                    <a:pt x="270" y="220"/>
                    <a:pt x="270" y="220"/>
                    <a:pt x="270" y="220"/>
                  </a:cubicBezTo>
                  <a:cubicBezTo>
                    <a:pt x="268" y="222"/>
                    <a:pt x="268" y="222"/>
                    <a:pt x="268" y="222"/>
                  </a:cubicBezTo>
                  <a:cubicBezTo>
                    <a:pt x="262" y="224"/>
                    <a:pt x="262" y="224"/>
                    <a:pt x="262" y="224"/>
                  </a:cubicBezTo>
                  <a:cubicBezTo>
                    <a:pt x="262" y="224"/>
                    <a:pt x="256" y="229"/>
                    <a:pt x="255" y="229"/>
                  </a:cubicBezTo>
                  <a:cubicBezTo>
                    <a:pt x="251" y="232"/>
                    <a:pt x="251" y="232"/>
                    <a:pt x="251" y="232"/>
                  </a:cubicBezTo>
                  <a:cubicBezTo>
                    <a:pt x="251" y="232"/>
                    <a:pt x="250" y="232"/>
                    <a:pt x="247" y="234"/>
                  </a:cubicBezTo>
                  <a:cubicBezTo>
                    <a:pt x="243" y="235"/>
                    <a:pt x="245" y="237"/>
                    <a:pt x="244" y="238"/>
                  </a:cubicBezTo>
                  <a:cubicBezTo>
                    <a:pt x="244" y="240"/>
                    <a:pt x="243" y="240"/>
                    <a:pt x="241" y="241"/>
                  </a:cubicBezTo>
                  <a:cubicBezTo>
                    <a:pt x="240" y="241"/>
                    <a:pt x="237" y="240"/>
                    <a:pt x="235" y="240"/>
                  </a:cubicBezTo>
                  <a:cubicBezTo>
                    <a:pt x="234" y="240"/>
                    <a:pt x="231" y="242"/>
                    <a:pt x="229" y="242"/>
                  </a:cubicBezTo>
                  <a:cubicBezTo>
                    <a:pt x="226" y="242"/>
                    <a:pt x="226" y="242"/>
                    <a:pt x="226" y="242"/>
                  </a:cubicBezTo>
                  <a:cubicBezTo>
                    <a:pt x="222" y="247"/>
                    <a:pt x="222" y="247"/>
                    <a:pt x="222" y="247"/>
                  </a:cubicBezTo>
                  <a:cubicBezTo>
                    <a:pt x="219" y="253"/>
                    <a:pt x="219" y="253"/>
                    <a:pt x="219" y="253"/>
                  </a:cubicBezTo>
                  <a:cubicBezTo>
                    <a:pt x="218" y="250"/>
                    <a:pt x="218" y="250"/>
                    <a:pt x="218" y="250"/>
                  </a:cubicBezTo>
                  <a:cubicBezTo>
                    <a:pt x="217" y="246"/>
                    <a:pt x="217" y="246"/>
                    <a:pt x="217" y="246"/>
                  </a:cubicBezTo>
                  <a:cubicBezTo>
                    <a:pt x="212" y="246"/>
                    <a:pt x="212" y="246"/>
                    <a:pt x="212" y="246"/>
                  </a:cubicBezTo>
                  <a:cubicBezTo>
                    <a:pt x="213" y="249"/>
                    <a:pt x="213" y="249"/>
                    <a:pt x="213" y="249"/>
                  </a:cubicBezTo>
                  <a:cubicBezTo>
                    <a:pt x="213" y="249"/>
                    <a:pt x="215" y="256"/>
                    <a:pt x="216" y="257"/>
                  </a:cubicBezTo>
                  <a:cubicBezTo>
                    <a:pt x="217" y="258"/>
                    <a:pt x="218" y="258"/>
                    <a:pt x="220" y="259"/>
                  </a:cubicBezTo>
                  <a:cubicBezTo>
                    <a:pt x="223" y="261"/>
                    <a:pt x="223" y="261"/>
                    <a:pt x="226" y="263"/>
                  </a:cubicBezTo>
                  <a:cubicBezTo>
                    <a:pt x="229" y="265"/>
                    <a:pt x="228" y="267"/>
                    <a:pt x="228" y="268"/>
                  </a:cubicBezTo>
                  <a:cubicBezTo>
                    <a:pt x="228" y="270"/>
                    <a:pt x="228" y="270"/>
                    <a:pt x="226" y="272"/>
                  </a:cubicBezTo>
                  <a:cubicBezTo>
                    <a:pt x="224" y="275"/>
                    <a:pt x="226" y="277"/>
                    <a:pt x="226" y="277"/>
                  </a:cubicBezTo>
                  <a:cubicBezTo>
                    <a:pt x="226" y="277"/>
                    <a:pt x="227" y="279"/>
                    <a:pt x="229" y="281"/>
                  </a:cubicBezTo>
                  <a:cubicBezTo>
                    <a:pt x="231" y="283"/>
                    <a:pt x="230" y="284"/>
                    <a:pt x="231" y="287"/>
                  </a:cubicBezTo>
                  <a:cubicBezTo>
                    <a:pt x="231" y="290"/>
                    <a:pt x="231" y="289"/>
                    <a:pt x="233" y="292"/>
                  </a:cubicBezTo>
                  <a:cubicBezTo>
                    <a:pt x="235" y="294"/>
                    <a:pt x="234" y="293"/>
                    <a:pt x="236" y="295"/>
                  </a:cubicBezTo>
                  <a:cubicBezTo>
                    <a:pt x="238" y="297"/>
                    <a:pt x="238" y="298"/>
                    <a:pt x="238" y="298"/>
                  </a:cubicBezTo>
                  <a:cubicBezTo>
                    <a:pt x="238" y="298"/>
                    <a:pt x="244" y="296"/>
                    <a:pt x="246" y="298"/>
                  </a:cubicBezTo>
                  <a:cubicBezTo>
                    <a:pt x="248" y="300"/>
                    <a:pt x="247" y="299"/>
                    <a:pt x="251" y="302"/>
                  </a:cubicBezTo>
                  <a:cubicBezTo>
                    <a:pt x="254" y="306"/>
                    <a:pt x="251" y="304"/>
                    <a:pt x="252" y="307"/>
                  </a:cubicBezTo>
                  <a:cubicBezTo>
                    <a:pt x="253" y="309"/>
                    <a:pt x="254" y="308"/>
                    <a:pt x="254" y="308"/>
                  </a:cubicBezTo>
                  <a:cubicBezTo>
                    <a:pt x="254" y="308"/>
                    <a:pt x="255" y="309"/>
                    <a:pt x="257" y="309"/>
                  </a:cubicBezTo>
                  <a:cubicBezTo>
                    <a:pt x="259" y="309"/>
                    <a:pt x="259" y="311"/>
                    <a:pt x="259" y="313"/>
                  </a:cubicBezTo>
                  <a:cubicBezTo>
                    <a:pt x="260" y="315"/>
                    <a:pt x="260" y="315"/>
                    <a:pt x="262" y="317"/>
                  </a:cubicBezTo>
                  <a:cubicBezTo>
                    <a:pt x="263" y="318"/>
                    <a:pt x="264" y="317"/>
                    <a:pt x="267" y="316"/>
                  </a:cubicBezTo>
                  <a:cubicBezTo>
                    <a:pt x="269" y="316"/>
                    <a:pt x="268" y="318"/>
                    <a:pt x="268" y="319"/>
                  </a:cubicBezTo>
                  <a:cubicBezTo>
                    <a:pt x="268" y="320"/>
                    <a:pt x="270" y="320"/>
                    <a:pt x="272" y="321"/>
                  </a:cubicBezTo>
                  <a:cubicBezTo>
                    <a:pt x="274" y="322"/>
                    <a:pt x="273" y="322"/>
                    <a:pt x="275" y="324"/>
                  </a:cubicBezTo>
                  <a:cubicBezTo>
                    <a:pt x="275" y="324"/>
                    <a:pt x="275" y="324"/>
                    <a:pt x="275" y="325"/>
                  </a:cubicBezTo>
                  <a:close/>
                  <a:moveTo>
                    <a:pt x="55" y="394"/>
                  </a:moveTo>
                  <a:cubicBezTo>
                    <a:pt x="55" y="394"/>
                    <a:pt x="55" y="394"/>
                    <a:pt x="55" y="394"/>
                  </a:cubicBezTo>
                  <a:cubicBezTo>
                    <a:pt x="55" y="394"/>
                    <a:pt x="55" y="394"/>
                    <a:pt x="55" y="394"/>
                  </a:cubicBezTo>
                  <a:cubicBezTo>
                    <a:pt x="55" y="394"/>
                    <a:pt x="55" y="394"/>
                    <a:pt x="55" y="394"/>
                  </a:cubicBezTo>
                  <a:close/>
                  <a:moveTo>
                    <a:pt x="128" y="400"/>
                  </a:moveTo>
                  <a:cubicBezTo>
                    <a:pt x="128" y="400"/>
                    <a:pt x="128" y="400"/>
                    <a:pt x="128" y="400"/>
                  </a:cubicBezTo>
                  <a:cubicBezTo>
                    <a:pt x="128" y="400"/>
                    <a:pt x="128" y="400"/>
                    <a:pt x="128" y="400"/>
                  </a:cubicBezTo>
                  <a:cubicBezTo>
                    <a:pt x="128" y="400"/>
                    <a:pt x="128" y="400"/>
                    <a:pt x="128" y="400"/>
                  </a:cubicBezTo>
                  <a:cubicBezTo>
                    <a:pt x="128" y="400"/>
                    <a:pt x="128" y="400"/>
                    <a:pt x="128" y="400"/>
                  </a:cubicBezTo>
                  <a:close/>
                  <a:moveTo>
                    <a:pt x="312" y="204"/>
                  </a:moveTo>
                  <a:cubicBezTo>
                    <a:pt x="312" y="204"/>
                    <a:pt x="312" y="204"/>
                    <a:pt x="312" y="204"/>
                  </a:cubicBezTo>
                  <a:cubicBezTo>
                    <a:pt x="312" y="204"/>
                    <a:pt x="312" y="204"/>
                    <a:pt x="312" y="204"/>
                  </a:cubicBezTo>
                  <a:cubicBezTo>
                    <a:pt x="312" y="204"/>
                    <a:pt x="312" y="204"/>
                    <a:pt x="312" y="204"/>
                  </a:cubicBezTo>
                  <a:close/>
                </a:path>
              </a:pathLst>
            </a:custGeom>
            <a:grpFill/>
            <a:ln w="38100" cap="rnd" cmpd="sng">
              <a:solidFill>
                <a:schemeClr val="bg1"/>
              </a:solidFill>
              <a:prstDash val="solid"/>
              <a:round/>
            </a:ln>
          </p:spPr>
          <p:txBody>
            <a:bodyPr vert="horz" wrap="square" lIns="91440" tIns="45720" rIns="91440" bIns="45720" numCol="1" anchor="t" anchorCtr="0" compatLnSpc="1"/>
            <a:lstStyle/>
            <a:p>
              <a:endParaRPr lang="en-US" dirty="0">
                <a:latin typeface="Calibri Light" panose="020F0302020204030204"/>
              </a:endParaRPr>
            </a:p>
          </p:txBody>
        </p:sp>
        <p:sp>
          <p:nvSpPr>
            <p:cNvPr id="134" name="Freeform 80"/>
            <p:cNvSpPr>
              <a:spLocks noEditPoints="1"/>
            </p:cNvSpPr>
            <p:nvPr/>
          </p:nvSpPr>
          <p:spPr bwMode="auto">
            <a:xfrm>
              <a:off x="4736816" y="3211661"/>
              <a:ext cx="1121419" cy="1240147"/>
            </a:xfrm>
            <a:custGeom>
              <a:avLst/>
              <a:gdLst>
                <a:gd name="T0" fmla="*/ 372 w 492"/>
                <a:gd name="T1" fmla="*/ 536 h 561"/>
                <a:gd name="T2" fmla="*/ 338 w 492"/>
                <a:gd name="T3" fmla="*/ 556 h 561"/>
                <a:gd name="T4" fmla="*/ 272 w 492"/>
                <a:gd name="T5" fmla="*/ 521 h 561"/>
                <a:gd name="T6" fmla="*/ 260 w 492"/>
                <a:gd name="T7" fmla="*/ 489 h 561"/>
                <a:gd name="T8" fmla="*/ 318 w 492"/>
                <a:gd name="T9" fmla="*/ 489 h 561"/>
                <a:gd name="T10" fmla="*/ 376 w 492"/>
                <a:gd name="T11" fmla="*/ 476 h 561"/>
                <a:gd name="T12" fmla="*/ 403 w 492"/>
                <a:gd name="T13" fmla="*/ 478 h 561"/>
                <a:gd name="T14" fmla="*/ 442 w 492"/>
                <a:gd name="T15" fmla="*/ 422 h 561"/>
                <a:gd name="T16" fmla="*/ 411 w 492"/>
                <a:gd name="T17" fmla="*/ 385 h 561"/>
                <a:gd name="T18" fmla="*/ 455 w 492"/>
                <a:gd name="T19" fmla="*/ 350 h 561"/>
                <a:gd name="T20" fmla="*/ 490 w 492"/>
                <a:gd name="T21" fmla="*/ 351 h 561"/>
                <a:gd name="T22" fmla="*/ 379 w 492"/>
                <a:gd name="T23" fmla="*/ 295 h 561"/>
                <a:gd name="T24" fmla="*/ 340 w 492"/>
                <a:gd name="T25" fmla="*/ 271 h 561"/>
                <a:gd name="T26" fmla="*/ 275 w 492"/>
                <a:gd name="T27" fmla="*/ 186 h 561"/>
                <a:gd name="T28" fmla="*/ 218 w 492"/>
                <a:gd name="T29" fmla="*/ 109 h 561"/>
                <a:gd name="T30" fmla="*/ 247 w 492"/>
                <a:gd name="T31" fmla="*/ 78 h 561"/>
                <a:gd name="T32" fmla="*/ 267 w 492"/>
                <a:gd name="T33" fmla="*/ 63 h 561"/>
                <a:gd name="T34" fmla="*/ 262 w 492"/>
                <a:gd name="T35" fmla="*/ 56 h 561"/>
                <a:gd name="T36" fmla="*/ 258 w 492"/>
                <a:gd name="T37" fmla="*/ 46 h 561"/>
                <a:gd name="T38" fmla="*/ 267 w 492"/>
                <a:gd name="T39" fmla="*/ 30 h 561"/>
                <a:gd name="T40" fmla="*/ 212 w 492"/>
                <a:gd name="T41" fmla="*/ 15 h 561"/>
                <a:gd name="T42" fmla="*/ 185 w 492"/>
                <a:gd name="T43" fmla="*/ 4 h 561"/>
                <a:gd name="T44" fmla="*/ 148 w 492"/>
                <a:gd name="T45" fmla="*/ 15 h 561"/>
                <a:gd name="T46" fmla="*/ 148 w 492"/>
                <a:gd name="T47" fmla="*/ 26 h 561"/>
                <a:gd name="T48" fmla="*/ 139 w 492"/>
                <a:gd name="T49" fmla="*/ 27 h 561"/>
                <a:gd name="T50" fmla="*/ 132 w 492"/>
                <a:gd name="T51" fmla="*/ 34 h 561"/>
                <a:gd name="T52" fmla="*/ 136 w 492"/>
                <a:gd name="T53" fmla="*/ 46 h 561"/>
                <a:gd name="T54" fmla="*/ 129 w 492"/>
                <a:gd name="T55" fmla="*/ 40 h 561"/>
                <a:gd name="T56" fmla="*/ 114 w 492"/>
                <a:gd name="T57" fmla="*/ 45 h 561"/>
                <a:gd name="T58" fmla="*/ 104 w 492"/>
                <a:gd name="T59" fmla="*/ 34 h 561"/>
                <a:gd name="T60" fmla="*/ 101 w 492"/>
                <a:gd name="T61" fmla="*/ 47 h 561"/>
                <a:gd name="T62" fmla="*/ 94 w 492"/>
                <a:gd name="T63" fmla="*/ 61 h 561"/>
                <a:gd name="T64" fmla="*/ 89 w 492"/>
                <a:gd name="T65" fmla="*/ 71 h 561"/>
                <a:gd name="T66" fmla="*/ 87 w 492"/>
                <a:gd name="T67" fmla="*/ 58 h 561"/>
                <a:gd name="T68" fmla="*/ 73 w 492"/>
                <a:gd name="T69" fmla="*/ 51 h 561"/>
                <a:gd name="T70" fmla="*/ 65 w 492"/>
                <a:gd name="T71" fmla="*/ 39 h 561"/>
                <a:gd name="T72" fmla="*/ 58 w 492"/>
                <a:gd name="T73" fmla="*/ 51 h 561"/>
                <a:gd name="T74" fmla="*/ 50 w 492"/>
                <a:gd name="T75" fmla="*/ 63 h 561"/>
                <a:gd name="T76" fmla="*/ 35 w 492"/>
                <a:gd name="T77" fmla="*/ 63 h 561"/>
                <a:gd name="T78" fmla="*/ 19 w 492"/>
                <a:gd name="T79" fmla="*/ 69 h 561"/>
                <a:gd name="T80" fmla="*/ 18 w 492"/>
                <a:gd name="T81" fmla="*/ 100 h 561"/>
                <a:gd name="T82" fmla="*/ 14 w 492"/>
                <a:gd name="T83" fmla="*/ 134 h 561"/>
                <a:gd name="T84" fmla="*/ 31 w 492"/>
                <a:gd name="T85" fmla="*/ 180 h 561"/>
                <a:gd name="T86" fmla="*/ 86 w 492"/>
                <a:gd name="T87" fmla="*/ 147 h 561"/>
                <a:gd name="T88" fmla="*/ 139 w 492"/>
                <a:gd name="T89" fmla="*/ 179 h 561"/>
                <a:gd name="T90" fmla="*/ 162 w 492"/>
                <a:gd name="T91" fmla="*/ 237 h 561"/>
                <a:gd name="T92" fmla="*/ 207 w 492"/>
                <a:gd name="T93" fmla="*/ 276 h 561"/>
                <a:gd name="T94" fmla="*/ 251 w 492"/>
                <a:gd name="T95" fmla="*/ 307 h 561"/>
                <a:gd name="T96" fmla="*/ 289 w 492"/>
                <a:gd name="T97" fmla="*/ 317 h 561"/>
                <a:gd name="T98" fmla="*/ 334 w 492"/>
                <a:gd name="T99" fmla="*/ 346 h 561"/>
                <a:gd name="T100" fmla="*/ 357 w 492"/>
                <a:gd name="T101" fmla="*/ 374 h 561"/>
                <a:gd name="T102" fmla="*/ 395 w 492"/>
                <a:gd name="T103" fmla="*/ 418 h 561"/>
                <a:gd name="T104" fmla="*/ 390 w 492"/>
                <a:gd name="T105" fmla="*/ 463 h 561"/>
                <a:gd name="T106" fmla="*/ 75 w 492"/>
                <a:gd name="T107" fmla="*/ 342 h 561"/>
                <a:gd name="T108" fmla="*/ 126 w 492"/>
                <a:gd name="T109" fmla="*/ 355 h 561"/>
                <a:gd name="T110" fmla="*/ 113 w 492"/>
                <a:gd name="T111" fmla="*/ 441 h 561"/>
                <a:gd name="T112" fmla="*/ 71 w 492"/>
                <a:gd name="T113" fmla="*/ 446 h 561"/>
                <a:gd name="T114" fmla="*/ 73 w 492"/>
                <a:gd name="T115" fmla="*/ 395 h 561"/>
                <a:gd name="T116" fmla="*/ 57 w 492"/>
                <a:gd name="T117" fmla="*/ 358 h 5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92" h="561">
                  <a:moveTo>
                    <a:pt x="376" y="476"/>
                  </a:moveTo>
                  <a:cubicBezTo>
                    <a:pt x="377" y="483"/>
                    <a:pt x="377" y="483"/>
                    <a:pt x="377" y="483"/>
                  </a:cubicBezTo>
                  <a:cubicBezTo>
                    <a:pt x="377" y="483"/>
                    <a:pt x="371" y="493"/>
                    <a:pt x="371" y="494"/>
                  </a:cubicBezTo>
                  <a:cubicBezTo>
                    <a:pt x="371" y="495"/>
                    <a:pt x="369" y="499"/>
                    <a:pt x="367" y="502"/>
                  </a:cubicBezTo>
                  <a:cubicBezTo>
                    <a:pt x="366" y="504"/>
                    <a:pt x="360" y="512"/>
                    <a:pt x="360" y="512"/>
                  </a:cubicBezTo>
                  <a:cubicBezTo>
                    <a:pt x="360" y="512"/>
                    <a:pt x="360" y="515"/>
                    <a:pt x="362" y="517"/>
                  </a:cubicBezTo>
                  <a:cubicBezTo>
                    <a:pt x="363" y="519"/>
                    <a:pt x="366" y="522"/>
                    <a:pt x="366" y="525"/>
                  </a:cubicBezTo>
                  <a:cubicBezTo>
                    <a:pt x="366" y="527"/>
                    <a:pt x="371" y="530"/>
                    <a:pt x="371" y="530"/>
                  </a:cubicBezTo>
                  <a:cubicBezTo>
                    <a:pt x="372" y="536"/>
                    <a:pt x="372" y="536"/>
                    <a:pt x="372" y="536"/>
                  </a:cubicBezTo>
                  <a:cubicBezTo>
                    <a:pt x="372" y="536"/>
                    <a:pt x="375" y="539"/>
                    <a:pt x="375" y="540"/>
                  </a:cubicBezTo>
                  <a:cubicBezTo>
                    <a:pt x="374" y="541"/>
                    <a:pt x="369" y="546"/>
                    <a:pt x="369" y="546"/>
                  </a:cubicBezTo>
                  <a:cubicBezTo>
                    <a:pt x="368" y="552"/>
                    <a:pt x="368" y="552"/>
                    <a:pt x="368" y="552"/>
                  </a:cubicBezTo>
                  <a:cubicBezTo>
                    <a:pt x="368" y="555"/>
                    <a:pt x="368" y="555"/>
                    <a:pt x="368" y="555"/>
                  </a:cubicBezTo>
                  <a:cubicBezTo>
                    <a:pt x="368" y="555"/>
                    <a:pt x="369" y="555"/>
                    <a:pt x="368" y="558"/>
                  </a:cubicBezTo>
                  <a:cubicBezTo>
                    <a:pt x="367" y="560"/>
                    <a:pt x="367" y="560"/>
                    <a:pt x="366" y="560"/>
                  </a:cubicBezTo>
                  <a:cubicBezTo>
                    <a:pt x="365" y="561"/>
                    <a:pt x="355" y="560"/>
                    <a:pt x="355" y="560"/>
                  </a:cubicBezTo>
                  <a:cubicBezTo>
                    <a:pt x="345" y="558"/>
                    <a:pt x="345" y="558"/>
                    <a:pt x="345" y="558"/>
                  </a:cubicBezTo>
                  <a:cubicBezTo>
                    <a:pt x="345" y="558"/>
                    <a:pt x="340" y="557"/>
                    <a:pt x="338" y="556"/>
                  </a:cubicBezTo>
                  <a:cubicBezTo>
                    <a:pt x="337" y="555"/>
                    <a:pt x="335" y="554"/>
                    <a:pt x="335" y="554"/>
                  </a:cubicBezTo>
                  <a:cubicBezTo>
                    <a:pt x="332" y="545"/>
                    <a:pt x="332" y="545"/>
                    <a:pt x="332" y="545"/>
                  </a:cubicBezTo>
                  <a:cubicBezTo>
                    <a:pt x="324" y="544"/>
                    <a:pt x="324" y="544"/>
                    <a:pt x="324" y="544"/>
                  </a:cubicBezTo>
                  <a:cubicBezTo>
                    <a:pt x="304" y="541"/>
                    <a:pt x="304" y="541"/>
                    <a:pt x="304" y="541"/>
                  </a:cubicBezTo>
                  <a:cubicBezTo>
                    <a:pt x="304" y="541"/>
                    <a:pt x="297" y="535"/>
                    <a:pt x="296" y="534"/>
                  </a:cubicBezTo>
                  <a:cubicBezTo>
                    <a:pt x="294" y="533"/>
                    <a:pt x="292" y="530"/>
                    <a:pt x="292" y="530"/>
                  </a:cubicBezTo>
                  <a:cubicBezTo>
                    <a:pt x="288" y="529"/>
                    <a:pt x="288" y="529"/>
                    <a:pt x="288" y="529"/>
                  </a:cubicBezTo>
                  <a:cubicBezTo>
                    <a:pt x="280" y="521"/>
                    <a:pt x="280" y="521"/>
                    <a:pt x="280" y="521"/>
                  </a:cubicBezTo>
                  <a:cubicBezTo>
                    <a:pt x="272" y="521"/>
                    <a:pt x="272" y="521"/>
                    <a:pt x="272" y="521"/>
                  </a:cubicBezTo>
                  <a:cubicBezTo>
                    <a:pt x="266" y="517"/>
                    <a:pt x="266" y="517"/>
                    <a:pt x="266" y="517"/>
                  </a:cubicBezTo>
                  <a:cubicBezTo>
                    <a:pt x="259" y="517"/>
                    <a:pt x="259" y="517"/>
                    <a:pt x="259" y="517"/>
                  </a:cubicBezTo>
                  <a:cubicBezTo>
                    <a:pt x="259" y="517"/>
                    <a:pt x="254" y="516"/>
                    <a:pt x="254" y="515"/>
                  </a:cubicBezTo>
                  <a:cubicBezTo>
                    <a:pt x="253" y="513"/>
                    <a:pt x="247" y="510"/>
                    <a:pt x="247" y="510"/>
                  </a:cubicBezTo>
                  <a:cubicBezTo>
                    <a:pt x="247" y="510"/>
                    <a:pt x="247" y="504"/>
                    <a:pt x="247" y="503"/>
                  </a:cubicBezTo>
                  <a:cubicBezTo>
                    <a:pt x="247" y="502"/>
                    <a:pt x="248" y="492"/>
                    <a:pt x="248" y="492"/>
                  </a:cubicBezTo>
                  <a:cubicBezTo>
                    <a:pt x="252" y="487"/>
                    <a:pt x="252" y="487"/>
                    <a:pt x="252" y="487"/>
                  </a:cubicBezTo>
                  <a:cubicBezTo>
                    <a:pt x="258" y="485"/>
                    <a:pt x="258" y="485"/>
                    <a:pt x="258" y="485"/>
                  </a:cubicBezTo>
                  <a:cubicBezTo>
                    <a:pt x="260" y="489"/>
                    <a:pt x="260" y="489"/>
                    <a:pt x="260" y="489"/>
                  </a:cubicBezTo>
                  <a:cubicBezTo>
                    <a:pt x="267" y="492"/>
                    <a:pt x="267" y="492"/>
                    <a:pt x="267" y="492"/>
                  </a:cubicBezTo>
                  <a:cubicBezTo>
                    <a:pt x="271" y="489"/>
                    <a:pt x="271" y="489"/>
                    <a:pt x="271" y="489"/>
                  </a:cubicBezTo>
                  <a:cubicBezTo>
                    <a:pt x="273" y="483"/>
                    <a:pt x="273" y="483"/>
                    <a:pt x="273" y="483"/>
                  </a:cubicBezTo>
                  <a:cubicBezTo>
                    <a:pt x="279" y="481"/>
                    <a:pt x="279" y="481"/>
                    <a:pt x="279" y="481"/>
                  </a:cubicBezTo>
                  <a:cubicBezTo>
                    <a:pt x="286" y="484"/>
                    <a:pt x="286" y="484"/>
                    <a:pt x="286" y="484"/>
                  </a:cubicBezTo>
                  <a:cubicBezTo>
                    <a:pt x="291" y="489"/>
                    <a:pt x="291" y="489"/>
                    <a:pt x="291" y="489"/>
                  </a:cubicBezTo>
                  <a:cubicBezTo>
                    <a:pt x="301" y="492"/>
                    <a:pt x="301" y="492"/>
                    <a:pt x="301" y="492"/>
                  </a:cubicBezTo>
                  <a:cubicBezTo>
                    <a:pt x="310" y="490"/>
                    <a:pt x="310" y="490"/>
                    <a:pt x="310" y="490"/>
                  </a:cubicBezTo>
                  <a:cubicBezTo>
                    <a:pt x="318" y="489"/>
                    <a:pt x="318" y="489"/>
                    <a:pt x="318" y="489"/>
                  </a:cubicBezTo>
                  <a:cubicBezTo>
                    <a:pt x="318" y="489"/>
                    <a:pt x="322" y="489"/>
                    <a:pt x="324" y="489"/>
                  </a:cubicBezTo>
                  <a:cubicBezTo>
                    <a:pt x="325" y="488"/>
                    <a:pt x="331" y="486"/>
                    <a:pt x="331" y="486"/>
                  </a:cubicBezTo>
                  <a:cubicBezTo>
                    <a:pt x="341" y="483"/>
                    <a:pt x="341" y="483"/>
                    <a:pt x="341" y="483"/>
                  </a:cubicBezTo>
                  <a:cubicBezTo>
                    <a:pt x="347" y="475"/>
                    <a:pt x="347" y="475"/>
                    <a:pt x="347" y="475"/>
                  </a:cubicBezTo>
                  <a:cubicBezTo>
                    <a:pt x="355" y="478"/>
                    <a:pt x="355" y="478"/>
                    <a:pt x="355" y="478"/>
                  </a:cubicBezTo>
                  <a:cubicBezTo>
                    <a:pt x="362" y="479"/>
                    <a:pt x="362" y="479"/>
                    <a:pt x="362" y="479"/>
                  </a:cubicBezTo>
                  <a:cubicBezTo>
                    <a:pt x="365" y="474"/>
                    <a:pt x="365" y="474"/>
                    <a:pt x="365" y="474"/>
                  </a:cubicBezTo>
                  <a:cubicBezTo>
                    <a:pt x="372" y="470"/>
                    <a:pt x="372" y="470"/>
                    <a:pt x="372" y="470"/>
                  </a:cubicBezTo>
                  <a:cubicBezTo>
                    <a:pt x="376" y="476"/>
                    <a:pt x="376" y="476"/>
                    <a:pt x="376" y="476"/>
                  </a:cubicBezTo>
                  <a:close/>
                  <a:moveTo>
                    <a:pt x="388" y="469"/>
                  </a:moveTo>
                  <a:cubicBezTo>
                    <a:pt x="388" y="469"/>
                    <a:pt x="388" y="469"/>
                    <a:pt x="388" y="469"/>
                  </a:cubicBezTo>
                  <a:cubicBezTo>
                    <a:pt x="384" y="473"/>
                    <a:pt x="384" y="473"/>
                    <a:pt x="384" y="473"/>
                  </a:cubicBezTo>
                  <a:cubicBezTo>
                    <a:pt x="380" y="476"/>
                    <a:pt x="380" y="476"/>
                    <a:pt x="380" y="476"/>
                  </a:cubicBezTo>
                  <a:cubicBezTo>
                    <a:pt x="380" y="476"/>
                    <a:pt x="381" y="480"/>
                    <a:pt x="381" y="482"/>
                  </a:cubicBezTo>
                  <a:cubicBezTo>
                    <a:pt x="382" y="484"/>
                    <a:pt x="385" y="489"/>
                    <a:pt x="385" y="489"/>
                  </a:cubicBezTo>
                  <a:cubicBezTo>
                    <a:pt x="395" y="489"/>
                    <a:pt x="395" y="489"/>
                    <a:pt x="395" y="489"/>
                  </a:cubicBezTo>
                  <a:cubicBezTo>
                    <a:pt x="402" y="485"/>
                    <a:pt x="402" y="485"/>
                    <a:pt x="402" y="485"/>
                  </a:cubicBezTo>
                  <a:cubicBezTo>
                    <a:pt x="403" y="478"/>
                    <a:pt x="403" y="478"/>
                    <a:pt x="403" y="478"/>
                  </a:cubicBezTo>
                  <a:cubicBezTo>
                    <a:pt x="406" y="471"/>
                    <a:pt x="406" y="471"/>
                    <a:pt x="406" y="471"/>
                  </a:cubicBezTo>
                  <a:cubicBezTo>
                    <a:pt x="412" y="467"/>
                    <a:pt x="412" y="467"/>
                    <a:pt x="412" y="467"/>
                  </a:cubicBezTo>
                  <a:cubicBezTo>
                    <a:pt x="417" y="462"/>
                    <a:pt x="417" y="462"/>
                    <a:pt x="417" y="462"/>
                  </a:cubicBezTo>
                  <a:cubicBezTo>
                    <a:pt x="420" y="457"/>
                    <a:pt x="420" y="457"/>
                    <a:pt x="420" y="457"/>
                  </a:cubicBezTo>
                  <a:cubicBezTo>
                    <a:pt x="421" y="444"/>
                    <a:pt x="421" y="444"/>
                    <a:pt x="421" y="444"/>
                  </a:cubicBezTo>
                  <a:cubicBezTo>
                    <a:pt x="424" y="434"/>
                    <a:pt x="424" y="434"/>
                    <a:pt x="424" y="434"/>
                  </a:cubicBezTo>
                  <a:cubicBezTo>
                    <a:pt x="440" y="428"/>
                    <a:pt x="440" y="428"/>
                    <a:pt x="440" y="428"/>
                  </a:cubicBezTo>
                  <a:cubicBezTo>
                    <a:pt x="443" y="426"/>
                    <a:pt x="443" y="426"/>
                    <a:pt x="443" y="426"/>
                  </a:cubicBezTo>
                  <a:cubicBezTo>
                    <a:pt x="443" y="426"/>
                    <a:pt x="443" y="424"/>
                    <a:pt x="442" y="422"/>
                  </a:cubicBezTo>
                  <a:cubicBezTo>
                    <a:pt x="442" y="421"/>
                    <a:pt x="439" y="418"/>
                    <a:pt x="439" y="418"/>
                  </a:cubicBezTo>
                  <a:cubicBezTo>
                    <a:pt x="439" y="418"/>
                    <a:pt x="440" y="415"/>
                    <a:pt x="440" y="414"/>
                  </a:cubicBezTo>
                  <a:cubicBezTo>
                    <a:pt x="440" y="413"/>
                    <a:pt x="439" y="406"/>
                    <a:pt x="439" y="406"/>
                  </a:cubicBezTo>
                  <a:cubicBezTo>
                    <a:pt x="437" y="399"/>
                    <a:pt x="437" y="399"/>
                    <a:pt x="437" y="399"/>
                  </a:cubicBezTo>
                  <a:cubicBezTo>
                    <a:pt x="437" y="399"/>
                    <a:pt x="435" y="399"/>
                    <a:pt x="432" y="397"/>
                  </a:cubicBezTo>
                  <a:cubicBezTo>
                    <a:pt x="429" y="396"/>
                    <a:pt x="424" y="393"/>
                    <a:pt x="424" y="393"/>
                  </a:cubicBezTo>
                  <a:cubicBezTo>
                    <a:pt x="419" y="391"/>
                    <a:pt x="419" y="391"/>
                    <a:pt x="419" y="391"/>
                  </a:cubicBezTo>
                  <a:cubicBezTo>
                    <a:pt x="413" y="390"/>
                    <a:pt x="413" y="390"/>
                    <a:pt x="413" y="390"/>
                  </a:cubicBezTo>
                  <a:cubicBezTo>
                    <a:pt x="411" y="385"/>
                    <a:pt x="411" y="385"/>
                    <a:pt x="411" y="385"/>
                  </a:cubicBezTo>
                  <a:cubicBezTo>
                    <a:pt x="415" y="371"/>
                    <a:pt x="415" y="371"/>
                    <a:pt x="415" y="371"/>
                  </a:cubicBezTo>
                  <a:cubicBezTo>
                    <a:pt x="412" y="364"/>
                    <a:pt x="412" y="364"/>
                    <a:pt x="412" y="364"/>
                  </a:cubicBezTo>
                  <a:cubicBezTo>
                    <a:pt x="421" y="354"/>
                    <a:pt x="421" y="354"/>
                    <a:pt x="421" y="354"/>
                  </a:cubicBezTo>
                  <a:cubicBezTo>
                    <a:pt x="425" y="347"/>
                    <a:pt x="425" y="347"/>
                    <a:pt x="425" y="347"/>
                  </a:cubicBezTo>
                  <a:cubicBezTo>
                    <a:pt x="430" y="343"/>
                    <a:pt x="430" y="343"/>
                    <a:pt x="430" y="343"/>
                  </a:cubicBezTo>
                  <a:cubicBezTo>
                    <a:pt x="438" y="345"/>
                    <a:pt x="438" y="345"/>
                    <a:pt x="438" y="345"/>
                  </a:cubicBezTo>
                  <a:cubicBezTo>
                    <a:pt x="441" y="349"/>
                    <a:pt x="441" y="349"/>
                    <a:pt x="441" y="349"/>
                  </a:cubicBezTo>
                  <a:cubicBezTo>
                    <a:pt x="446" y="350"/>
                    <a:pt x="446" y="350"/>
                    <a:pt x="446" y="350"/>
                  </a:cubicBezTo>
                  <a:cubicBezTo>
                    <a:pt x="455" y="350"/>
                    <a:pt x="455" y="350"/>
                    <a:pt x="455" y="350"/>
                  </a:cubicBezTo>
                  <a:cubicBezTo>
                    <a:pt x="465" y="352"/>
                    <a:pt x="465" y="352"/>
                    <a:pt x="465" y="352"/>
                  </a:cubicBezTo>
                  <a:cubicBezTo>
                    <a:pt x="469" y="358"/>
                    <a:pt x="469" y="358"/>
                    <a:pt x="469" y="358"/>
                  </a:cubicBezTo>
                  <a:cubicBezTo>
                    <a:pt x="473" y="365"/>
                    <a:pt x="473" y="365"/>
                    <a:pt x="473" y="365"/>
                  </a:cubicBezTo>
                  <a:cubicBezTo>
                    <a:pt x="473" y="365"/>
                    <a:pt x="475" y="368"/>
                    <a:pt x="476" y="369"/>
                  </a:cubicBezTo>
                  <a:cubicBezTo>
                    <a:pt x="476" y="369"/>
                    <a:pt x="480" y="372"/>
                    <a:pt x="481" y="372"/>
                  </a:cubicBezTo>
                  <a:cubicBezTo>
                    <a:pt x="482" y="373"/>
                    <a:pt x="488" y="374"/>
                    <a:pt x="488" y="374"/>
                  </a:cubicBezTo>
                  <a:cubicBezTo>
                    <a:pt x="488" y="374"/>
                    <a:pt x="488" y="367"/>
                    <a:pt x="489" y="365"/>
                  </a:cubicBezTo>
                  <a:cubicBezTo>
                    <a:pt x="490" y="364"/>
                    <a:pt x="492" y="360"/>
                    <a:pt x="492" y="359"/>
                  </a:cubicBezTo>
                  <a:cubicBezTo>
                    <a:pt x="492" y="358"/>
                    <a:pt x="490" y="351"/>
                    <a:pt x="490" y="351"/>
                  </a:cubicBezTo>
                  <a:cubicBezTo>
                    <a:pt x="483" y="343"/>
                    <a:pt x="483" y="343"/>
                    <a:pt x="483" y="343"/>
                  </a:cubicBezTo>
                  <a:cubicBezTo>
                    <a:pt x="476" y="338"/>
                    <a:pt x="476" y="338"/>
                    <a:pt x="476" y="338"/>
                  </a:cubicBezTo>
                  <a:cubicBezTo>
                    <a:pt x="459" y="327"/>
                    <a:pt x="459" y="327"/>
                    <a:pt x="459" y="327"/>
                  </a:cubicBezTo>
                  <a:cubicBezTo>
                    <a:pt x="435" y="319"/>
                    <a:pt x="435" y="319"/>
                    <a:pt x="435" y="319"/>
                  </a:cubicBezTo>
                  <a:cubicBezTo>
                    <a:pt x="419" y="309"/>
                    <a:pt x="419" y="309"/>
                    <a:pt x="419" y="309"/>
                  </a:cubicBezTo>
                  <a:cubicBezTo>
                    <a:pt x="406" y="306"/>
                    <a:pt x="406" y="306"/>
                    <a:pt x="406" y="306"/>
                  </a:cubicBezTo>
                  <a:cubicBezTo>
                    <a:pt x="406" y="306"/>
                    <a:pt x="392" y="299"/>
                    <a:pt x="391" y="299"/>
                  </a:cubicBezTo>
                  <a:cubicBezTo>
                    <a:pt x="390" y="299"/>
                    <a:pt x="387" y="298"/>
                    <a:pt x="387" y="298"/>
                  </a:cubicBezTo>
                  <a:cubicBezTo>
                    <a:pt x="387" y="298"/>
                    <a:pt x="379" y="296"/>
                    <a:pt x="379" y="295"/>
                  </a:cubicBezTo>
                  <a:cubicBezTo>
                    <a:pt x="378" y="294"/>
                    <a:pt x="377" y="291"/>
                    <a:pt x="376" y="290"/>
                  </a:cubicBezTo>
                  <a:cubicBezTo>
                    <a:pt x="376" y="289"/>
                    <a:pt x="377" y="286"/>
                    <a:pt x="377" y="286"/>
                  </a:cubicBezTo>
                  <a:cubicBezTo>
                    <a:pt x="381" y="282"/>
                    <a:pt x="381" y="282"/>
                    <a:pt x="381" y="282"/>
                  </a:cubicBezTo>
                  <a:cubicBezTo>
                    <a:pt x="381" y="282"/>
                    <a:pt x="385" y="278"/>
                    <a:pt x="385" y="277"/>
                  </a:cubicBezTo>
                  <a:cubicBezTo>
                    <a:pt x="385" y="276"/>
                    <a:pt x="386" y="270"/>
                    <a:pt x="386" y="270"/>
                  </a:cubicBezTo>
                  <a:cubicBezTo>
                    <a:pt x="381" y="268"/>
                    <a:pt x="381" y="268"/>
                    <a:pt x="381" y="268"/>
                  </a:cubicBezTo>
                  <a:cubicBezTo>
                    <a:pt x="369" y="269"/>
                    <a:pt x="369" y="269"/>
                    <a:pt x="369" y="269"/>
                  </a:cubicBezTo>
                  <a:cubicBezTo>
                    <a:pt x="350" y="271"/>
                    <a:pt x="350" y="271"/>
                    <a:pt x="350" y="271"/>
                  </a:cubicBezTo>
                  <a:cubicBezTo>
                    <a:pt x="340" y="271"/>
                    <a:pt x="340" y="271"/>
                    <a:pt x="340" y="271"/>
                  </a:cubicBezTo>
                  <a:cubicBezTo>
                    <a:pt x="327" y="263"/>
                    <a:pt x="327" y="263"/>
                    <a:pt x="327" y="263"/>
                  </a:cubicBezTo>
                  <a:cubicBezTo>
                    <a:pt x="316" y="254"/>
                    <a:pt x="316" y="254"/>
                    <a:pt x="316" y="254"/>
                  </a:cubicBezTo>
                  <a:cubicBezTo>
                    <a:pt x="309" y="250"/>
                    <a:pt x="309" y="250"/>
                    <a:pt x="309" y="250"/>
                  </a:cubicBezTo>
                  <a:cubicBezTo>
                    <a:pt x="299" y="239"/>
                    <a:pt x="299" y="239"/>
                    <a:pt x="299" y="239"/>
                  </a:cubicBezTo>
                  <a:cubicBezTo>
                    <a:pt x="294" y="232"/>
                    <a:pt x="294" y="232"/>
                    <a:pt x="294" y="232"/>
                  </a:cubicBezTo>
                  <a:cubicBezTo>
                    <a:pt x="294" y="232"/>
                    <a:pt x="291" y="222"/>
                    <a:pt x="290" y="218"/>
                  </a:cubicBezTo>
                  <a:cubicBezTo>
                    <a:pt x="289" y="215"/>
                    <a:pt x="281" y="204"/>
                    <a:pt x="281" y="204"/>
                  </a:cubicBezTo>
                  <a:cubicBezTo>
                    <a:pt x="281" y="204"/>
                    <a:pt x="277" y="195"/>
                    <a:pt x="277" y="194"/>
                  </a:cubicBezTo>
                  <a:cubicBezTo>
                    <a:pt x="277" y="193"/>
                    <a:pt x="275" y="186"/>
                    <a:pt x="275" y="186"/>
                  </a:cubicBezTo>
                  <a:cubicBezTo>
                    <a:pt x="262" y="180"/>
                    <a:pt x="262" y="180"/>
                    <a:pt x="262" y="180"/>
                  </a:cubicBezTo>
                  <a:cubicBezTo>
                    <a:pt x="245" y="170"/>
                    <a:pt x="245" y="170"/>
                    <a:pt x="245" y="170"/>
                  </a:cubicBezTo>
                  <a:cubicBezTo>
                    <a:pt x="231" y="161"/>
                    <a:pt x="231" y="161"/>
                    <a:pt x="231" y="161"/>
                  </a:cubicBezTo>
                  <a:cubicBezTo>
                    <a:pt x="224" y="151"/>
                    <a:pt x="224" y="151"/>
                    <a:pt x="224" y="151"/>
                  </a:cubicBezTo>
                  <a:cubicBezTo>
                    <a:pt x="218" y="135"/>
                    <a:pt x="218" y="135"/>
                    <a:pt x="218" y="135"/>
                  </a:cubicBezTo>
                  <a:cubicBezTo>
                    <a:pt x="217" y="122"/>
                    <a:pt x="217" y="122"/>
                    <a:pt x="217" y="122"/>
                  </a:cubicBezTo>
                  <a:cubicBezTo>
                    <a:pt x="224" y="119"/>
                    <a:pt x="224" y="119"/>
                    <a:pt x="224" y="119"/>
                  </a:cubicBezTo>
                  <a:cubicBezTo>
                    <a:pt x="224" y="113"/>
                    <a:pt x="224" y="113"/>
                    <a:pt x="224" y="113"/>
                  </a:cubicBezTo>
                  <a:cubicBezTo>
                    <a:pt x="218" y="109"/>
                    <a:pt x="218" y="109"/>
                    <a:pt x="218" y="109"/>
                  </a:cubicBezTo>
                  <a:cubicBezTo>
                    <a:pt x="218" y="103"/>
                    <a:pt x="218" y="103"/>
                    <a:pt x="218" y="103"/>
                  </a:cubicBezTo>
                  <a:cubicBezTo>
                    <a:pt x="215" y="101"/>
                    <a:pt x="215" y="101"/>
                    <a:pt x="215" y="101"/>
                  </a:cubicBezTo>
                  <a:cubicBezTo>
                    <a:pt x="211" y="96"/>
                    <a:pt x="211" y="96"/>
                    <a:pt x="211" y="96"/>
                  </a:cubicBezTo>
                  <a:cubicBezTo>
                    <a:pt x="219" y="92"/>
                    <a:pt x="219" y="92"/>
                    <a:pt x="219" y="92"/>
                  </a:cubicBezTo>
                  <a:cubicBezTo>
                    <a:pt x="219" y="92"/>
                    <a:pt x="222" y="88"/>
                    <a:pt x="226" y="88"/>
                  </a:cubicBezTo>
                  <a:cubicBezTo>
                    <a:pt x="230" y="88"/>
                    <a:pt x="233" y="84"/>
                    <a:pt x="233" y="84"/>
                  </a:cubicBezTo>
                  <a:cubicBezTo>
                    <a:pt x="233" y="84"/>
                    <a:pt x="236" y="81"/>
                    <a:pt x="237" y="81"/>
                  </a:cubicBezTo>
                  <a:cubicBezTo>
                    <a:pt x="239" y="81"/>
                    <a:pt x="241" y="80"/>
                    <a:pt x="243" y="79"/>
                  </a:cubicBezTo>
                  <a:cubicBezTo>
                    <a:pt x="244" y="79"/>
                    <a:pt x="247" y="78"/>
                    <a:pt x="247" y="78"/>
                  </a:cubicBezTo>
                  <a:cubicBezTo>
                    <a:pt x="247" y="77"/>
                    <a:pt x="248" y="70"/>
                    <a:pt x="249" y="70"/>
                  </a:cubicBezTo>
                  <a:cubicBezTo>
                    <a:pt x="250" y="70"/>
                    <a:pt x="252" y="74"/>
                    <a:pt x="255" y="74"/>
                  </a:cubicBezTo>
                  <a:cubicBezTo>
                    <a:pt x="256" y="74"/>
                    <a:pt x="258" y="76"/>
                    <a:pt x="259" y="75"/>
                  </a:cubicBezTo>
                  <a:cubicBezTo>
                    <a:pt x="261" y="74"/>
                    <a:pt x="262" y="71"/>
                    <a:pt x="262" y="71"/>
                  </a:cubicBezTo>
                  <a:cubicBezTo>
                    <a:pt x="263" y="70"/>
                    <a:pt x="264" y="69"/>
                    <a:pt x="267" y="68"/>
                  </a:cubicBezTo>
                  <a:cubicBezTo>
                    <a:pt x="267" y="68"/>
                    <a:pt x="267" y="68"/>
                    <a:pt x="267" y="68"/>
                  </a:cubicBezTo>
                  <a:cubicBezTo>
                    <a:pt x="267" y="68"/>
                    <a:pt x="265" y="67"/>
                    <a:pt x="265" y="67"/>
                  </a:cubicBezTo>
                  <a:cubicBezTo>
                    <a:pt x="265" y="66"/>
                    <a:pt x="265" y="66"/>
                    <a:pt x="266" y="65"/>
                  </a:cubicBezTo>
                  <a:cubicBezTo>
                    <a:pt x="266" y="64"/>
                    <a:pt x="266" y="64"/>
                    <a:pt x="267" y="63"/>
                  </a:cubicBezTo>
                  <a:cubicBezTo>
                    <a:pt x="267" y="63"/>
                    <a:pt x="267" y="61"/>
                    <a:pt x="267" y="61"/>
                  </a:cubicBezTo>
                  <a:cubicBezTo>
                    <a:pt x="267" y="61"/>
                    <a:pt x="268" y="60"/>
                    <a:pt x="267" y="60"/>
                  </a:cubicBezTo>
                  <a:cubicBezTo>
                    <a:pt x="267" y="59"/>
                    <a:pt x="266" y="58"/>
                    <a:pt x="266" y="58"/>
                  </a:cubicBezTo>
                  <a:cubicBezTo>
                    <a:pt x="266" y="58"/>
                    <a:pt x="266" y="58"/>
                    <a:pt x="265" y="58"/>
                  </a:cubicBezTo>
                  <a:cubicBezTo>
                    <a:pt x="265" y="59"/>
                    <a:pt x="265" y="59"/>
                    <a:pt x="265" y="59"/>
                  </a:cubicBezTo>
                  <a:cubicBezTo>
                    <a:pt x="263" y="60"/>
                    <a:pt x="263" y="60"/>
                    <a:pt x="263" y="60"/>
                  </a:cubicBezTo>
                  <a:cubicBezTo>
                    <a:pt x="263" y="60"/>
                    <a:pt x="262" y="58"/>
                    <a:pt x="262" y="58"/>
                  </a:cubicBezTo>
                  <a:cubicBezTo>
                    <a:pt x="261" y="58"/>
                    <a:pt x="261" y="58"/>
                    <a:pt x="261" y="57"/>
                  </a:cubicBezTo>
                  <a:cubicBezTo>
                    <a:pt x="261" y="57"/>
                    <a:pt x="262" y="56"/>
                    <a:pt x="262" y="56"/>
                  </a:cubicBezTo>
                  <a:cubicBezTo>
                    <a:pt x="262" y="56"/>
                    <a:pt x="261" y="55"/>
                    <a:pt x="261" y="55"/>
                  </a:cubicBezTo>
                  <a:cubicBezTo>
                    <a:pt x="261" y="55"/>
                    <a:pt x="262" y="53"/>
                    <a:pt x="263" y="53"/>
                  </a:cubicBezTo>
                  <a:cubicBezTo>
                    <a:pt x="264" y="52"/>
                    <a:pt x="266" y="50"/>
                    <a:pt x="266" y="50"/>
                  </a:cubicBezTo>
                  <a:cubicBezTo>
                    <a:pt x="267" y="48"/>
                    <a:pt x="267" y="48"/>
                    <a:pt x="267" y="48"/>
                  </a:cubicBezTo>
                  <a:cubicBezTo>
                    <a:pt x="266" y="47"/>
                    <a:pt x="266" y="47"/>
                    <a:pt x="266" y="47"/>
                  </a:cubicBezTo>
                  <a:cubicBezTo>
                    <a:pt x="266" y="47"/>
                    <a:pt x="265" y="48"/>
                    <a:pt x="265" y="48"/>
                  </a:cubicBezTo>
                  <a:cubicBezTo>
                    <a:pt x="263" y="47"/>
                    <a:pt x="263" y="47"/>
                    <a:pt x="263" y="47"/>
                  </a:cubicBezTo>
                  <a:cubicBezTo>
                    <a:pt x="261" y="46"/>
                    <a:pt x="261" y="46"/>
                    <a:pt x="261" y="46"/>
                  </a:cubicBezTo>
                  <a:cubicBezTo>
                    <a:pt x="258" y="46"/>
                    <a:pt x="258" y="46"/>
                    <a:pt x="258" y="46"/>
                  </a:cubicBezTo>
                  <a:cubicBezTo>
                    <a:pt x="256" y="44"/>
                    <a:pt x="256" y="44"/>
                    <a:pt x="256" y="44"/>
                  </a:cubicBezTo>
                  <a:cubicBezTo>
                    <a:pt x="257" y="42"/>
                    <a:pt x="257" y="42"/>
                    <a:pt x="257" y="42"/>
                  </a:cubicBezTo>
                  <a:cubicBezTo>
                    <a:pt x="257" y="40"/>
                    <a:pt x="257" y="40"/>
                    <a:pt x="257" y="40"/>
                  </a:cubicBezTo>
                  <a:cubicBezTo>
                    <a:pt x="257" y="40"/>
                    <a:pt x="259" y="38"/>
                    <a:pt x="259" y="38"/>
                  </a:cubicBezTo>
                  <a:cubicBezTo>
                    <a:pt x="260" y="37"/>
                    <a:pt x="262" y="36"/>
                    <a:pt x="262" y="36"/>
                  </a:cubicBezTo>
                  <a:cubicBezTo>
                    <a:pt x="263" y="34"/>
                    <a:pt x="263" y="34"/>
                    <a:pt x="263" y="34"/>
                  </a:cubicBezTo>
                  <a:cubicBezTo>
                    <a:pt x="263" y="34"/>
                    <a:pt x="264" y="33"/>
                    <a:pt x="265" y="33"/>
                  </a:cubicBezTo>
                  <a:cubicBezTo>
                    <a:pt x="266" y="33"/>
                    <a:pt x="266" y="34"/>
                    <a:pt x="266" y="33"/>
                  </a:cubicBezTo>
                  <a:cubicBezTo>
                    <a:pt x="267" y="33"/>
                    <a:pt x="267" y="31"/>
                    <a:pt x="267" y="30"/>
                  </a:cubicBezTo>
                  <a:cubicBezTo>
                    <a:pt x="267" y="27"/>
                    <a:pt x="267" y="27"/>
                    <a:pt x="267" y="27"/>
                  </a:cubicBezTo>
                  <a:cubicBezTo>
                    <a:pt x="262" y="28"/>
                    <a:pt x="262" y="28"/>
                    <a:pt x="262" y="28"/>
                  </a:cubicBezTo>
                  <a:cubicBezTo>
                    <a:pt x="262" y="28"/>
                    <a:pt x="257" y="27"/>
                    <a:pt x="254" y="27"/>
                  </a:cubicBezTo>
                  <a:cubicBezTo>
                    <a:pt x="250" y="27"/>
                    <a:pt x="242" y="25"/>
                    <a:pt x="242" y="25"/>
                  </a:cubicBezTo>
                  <a:cubicBezTo>
                    <a:pt x="232" y="22"/>
                    <a:pt x="232" y="22"/>
                    <a:pt x="232" y="22"/>
                  </a:cubicBezTo>
                  <a:cubicBezTo>
                    <a:pt x="226" y="22"/>
                    <a:pt x="226" y="22"/>
                    <a:pt x="226" y="22"/>
                  </a:cubicBezTo>
                  <a:cubicBezTo>
                    <a:pt x="217" y="21"/>
                    <a:pt x="217" y="21"/>
                    <a:pt x="217" y="21"/>
                  </a:cubicBezTo>
                  <a:cubicBezTo>
                    <a:pt x="217" y="21"/>
                    <a:pt x="216" y="19"/>
                    <a:pt x="215" y="18"/>
                  </a:cubicBezTo>
                  <a:cubicBezTo>
                    <a:pt x="215" y="17"/>
                    <a:pt x="212" y="15"/>
                    <a:pt x="212" y="15"/>
                  </a:cubicBezTo>
                  <a:cubicBezTo>
                    <a:pt x="212" y="13"/>
                    <a:pt x="212" y="13"/>
                    <a:pt x="212" y="13"/>
                  </a:cubicBezTo>
                  <a:cubicBezTo>
                    <a:pt x="210" y="8"/>
                    <a:pt x="210" y="8"/>
                    <a:pt x="210" y="8"/>
                  </a:cubicBezTo>
                  <a:cubicBezTo>
                    <a:pt x="208" y="4"/>
                    <a:pt x="208" y="4"/>
                    <a:pt x="208" y="4"/>
                  </a:cubicBezTo>
                  <a:cubicBezTo>
                    <a:pt x="210" y="1"/>
                    <a:pt x="210" y="1"/>
                    <a:pt x="210" y="1"/>
                  </a:cubicBezTo>
                  <a:cubicBezTo>
                    <a:pt x="208" y="0"/>
                    <a:pt x="208" y="0"/>
                    <a:pt x="208" y="0"/>
                  </a:cubicBezTo>
                  <a:cubicBezTo>
                    <a:pt x="208" y="0"/>
                    <a:pt x="204" y="1"/>
                    <a:pt x="202" y="1"/>
                  </a:cubicBezTo>
                  <a:cubicBezTo>
                    <a:pt x="201" y="2"/>
                    <a:pt x="195" y="3"/>
                    <a:pt x="195" y="3"/>
                  </a:cubicBezTo>
                  <a:cubicBezTo>
                    <a:pt x="193" y="4"/>
                    <a:pt x="193" y="4"/>
                    <a:pt x="193" y="4"/>
                  </a:cubicBezTo>
                  <a:cubicBezTo>
                    <a:pt x="185" y="4"/>
                    <a:pt x="185" y="4"/>
                    <a:pt x="185" y="4"/>
                  </a:cubicBezTo>
                  <a:cubicBezTo>
                    <a:pt x="177" y="5"/>
                    <a:pt x="177" y="5"/>
                    <a:pt x="177" y="5"/>
                  </a:cubicBezTo>
                  <a:cubicBezTo>
                    <a:pt x="174" y="7"/>
                    <a:pt x="174" y="7"/>
                    <a:pt x="174" y="7"/>
                  </a:cubicBezTo>
                  <a:cubicBezTo>
                    <a:pt x="168" y="10"/>
                    <a:pt x="168" y="10"/>
                    <a:pt x="168" y="10"/>
                  </a:cubicBezTo>
                  <a:cubicBezTo>
                    <a:pt x="168" y="14"/>
                    <a:pt x="168" y="14"/>
                    <a:pt x="168" y="14"/>
                  </a:cubicBezTo>
                  <a:cubicBezTo>
                    <a:pt x="165" y="18"/>
                    <a:pt x="165" y="18"/>
                    <a:pt x="165" y="18"/>
                  </a:cubicBezTo>
                  <a:cubicBezTo>
                    <a:pt x="160" y="18"/>
                    <a:pt x="160" y="18"/>
                    <a:pt x="160" y="18"/>
                  </a:cubicBezTo>
                  <a:cubicBezTo>
                    <a:pt x="155" y="14"/>
                    <a:pt x="155" y="14"/>
                    <a:pt x="155" y="14"/>
                  </a:cubicBezTo>
                  <a:cubicBezTo>
                    <a:pt x="153" y="16"/>
                    <a:pt x="153" y="16"/>
                    <a:pt x="153" y="16"/>
                  </a:cubicBezTo>
                  <a:cubicBezTo>
                    <a:pt x="148" y="15"/>
                    <a:pt x="148" y="15"/>
                    <a:pt x="148" y="15"/>
                  </a:cubicBezTo>
                  <a:cubicBezTo>
                    <a:pt x="147" y="15"/>
                    <a:pt x="147" y="15"/>
                    <a:pt x="147" y="15"/>
                  </a:cubicBezTo>
                  <a:cubicBezTo>
                    <a:pt x="146" y="15"/>
                    <a:pt x="146" y="15"/>
                    <a:pt x="146" y="15"/>
                  </a:cubicBezTo>
                  <a:cubicBezTo>
                    <a:pt x="146" y="15"/>
                    <a:pt x="145" y="16"/>
                    <a:pt x="145" y="16"/>
                  </a:cubicBezTo>
                  <a:cubicBezTo>
                    <a:pt x="146" y="18"/>
                    <a:pt x="146" y="18"/>
                    <a:pt x="146" y="18"/>
                  </a:cubicBezTo>
                  <a:cubicBezTo>
                    <a:pt x="145" y="19"/>
                    <a:pt x="145" y="19"/>
                    <a:pt x="145" y="19"/>
                  </a:cubicBezTo>
                  <a:cubicBezTo>
                    <a:pt x="146" y="21"/>
                    <a:pt x="146" y="21"/>
                    <a:pt x="146" y="21"/>
                  </a:cubicBezTo>
                  <a:cubicBezTo>
                    <a:pt x="146" y="21"/>
                    <a:pt x="145" y="22"/>
                    <a:pt x="144" y="23"/>
                  </a:cubicBezTo>
                  <a:cubicBezTo>
                    <a:pt x="143" y="23"/>
                    <a:pt x="145" y="25"/>
                    <a:pt x="145" y="25"/>
                  </a:cubicBezTo>
                  <a:cubicBezTo>
                    <a:pt x="145" y="25"/>
                    <a:pt x="146" y="25"/>
                    <a:pt x="148" y="26"/>
                  </a:cubicBezTo>
                  <a:cubicBezTo>
                    <a:pt x="149" y="27"/>
                    <a:pt x="148" y="27"/>
                    <a:pt x="148" y="27"/>
                  </a:cubicBezTo>
                  <a:cubicBezTo>
                    <a:pt x="148" y="28"/>
                    <a:pt x="148" y="29"/>
                    <a:pt x="147" y="29"/>
                  </a:cubicBezTo>
                  <a:cubicBezTo>
                    <a:pt x="147" y="30"/>
                    <a:pt x="147" y="30"/>
                    <a:pt x="147" y="30"/>
                  </a:cubicBezTo>
                  <a:cubicBezTo>
                    <a:pt x="146" y="30"/>
                    <a:pt x="146" y="30"/>
                    <a:pt x="146" y="30"/>
                  </a:cubicBezTo>
                  <a:cubicBezTo>
                    <a:pt x="146" y="30"/>
                    <a:pt x="143" y="31"/>
                    <a:pt x="143" y="30"/>
                  </a:cubicBezTo>
                  <a:cubicBezTo>
                    <a:pt x="142" y="30"/>
                    <a:pt x="143" y="30"/>
                    <a:pt x="143" y="30"/>
                  </a:cubicBezTo>
                  <a:cubicBezTo>
                    <a:pt x="142" y="30"/>
                    <a:pt x="142" y="30"/>
                    <a:pt x="142" y="30"/>
                  </a:cubicBezTo>
                  <a:cubicBezTo>
                    <a:pt x="142" y="30"/>
                    <a:pt x="139" y="28"/>
                    <a:pt x="139" y="28"/>
                  </a:cubicBezTo>
                  <a:cubicBezTo>
                    <a:pt x="139" y="27"/>
                    <a:pt x="139" y="27"/>
                    <a:pt x="139" y="27"/>
                  </a:cubicBezTo>
                  <a:cubicBezTo>
                    <a:pt x="139" y="27"/>
                    <a:pt x="138" y="26"/>
                    <a:pt x="138" y="26"/>
                  </a:cubicBezTo>
                  <a:cubicBezTo>
                    <a:pt x="137" y="26"/>
                    <a:pt x="137" y="27"/>
                    <a:pt x="137" y="27"/>
                  </a:cubicBezTo>
                  <a:cubicBezTo>
                    <a:pt x="136" y="27"/>
                    <a:pt x="135" y="27"/>
                    <a:pt x="134" y="27"/>
                  </a:cubicBezTo>
                  <a:cubicBezTo>
                    <a:pt x="134" y="27"/>
                    <a:pt x="134" y="28"/>
                    <a:pt x="133" y="28"/>
                  </a:cubicBezTo>
                  <a:cubicBezTo>
                    <a:pt x="133" y="29"/>
                    <a:pt x="133" y="29"/>
                    <a:pt x="133" y="30"/>
                  </a:cubicBezTo>
                  <a:cubicBezTo>
                    <a:pt x="132" y="30"/>
                    <a:pt x="132" y="31"/>
                    <a:pt x="132" y="31"/>
                  </a:cubicBezTo>
                  <a:cubicBezTo>
                    <a:pt x="132" y="32"/>
                    <a:pt x="132" y="32"/>
                    <a:pt x="132" y="32"/>
                  </a:cubicBezTo>
                  <a:cubicBezTo>
                    <a:pt x="131" y="34"/>
                    <a:pt x="131" y="34"/>
                    <a:pt x="131" y="34"/>
                  </a:cubicBezTo>
                  <a:cubicBezTo>
                    <a:pt x="132" y="34"/>
                    <a:pt x="132" y="34"/>
                    <a:pt x="132" y="34"/>
                  </a:cubicBezTo>
                  <a:cubicBezTo>
                    <a:pt x="132" y="34"/>
                    <a:pt x="132" y="36"/>
                    <a:pt x="132" y="36"/>
                  </a:cubicBezTo>
                  <a:cubicBezTo>
                    <a:pt x="132" y="37"/>
                    <a:pt x="132" y="37"/>
                    <a:pt x="132" y="37"/>
                  </a:cubicBezTo>
                  <a:cubicBezTo>
                    <a:pt x="133" y="38"/>
                    <a:pt x="134" y="37"/>
                    <a:pt x="134" y="37"/>
                  </a:cubicBezTo>
                  <a:cubicBezTo>
                    <a:pt x="134" y="37"/>
                    <a:pt x="135" y="38"/>
                    <a:pt x="135" y="39"/>
                  </a:cubicBezTo>
                  <a:cubicBezTo>
                    <a:pt x="136" y="39"/>
                    <a:pt x="135" y="40"/>
                    <a:pt x="135" y="40"/>
                  </a:cubicBezTo>
                  <a:cubicBezTo>
                    <a:pt x="135" y="40"/>
                    <a:pt x="134" y="41"/>
                    <a:pt x="134" y="41"/>
                  </a:cubicBezTo>
                  <a:cubicBezTo>
                    <a:pt x="133" y="41"/>
                    <a:pt x="133" y="41"/>
                    <a:pt x="134" y="42"/>
                  </a:cubicBezTo>
                  <a:cubicBezTo>
                    <a:pt x="134" y="43"/>
                    <a:pt x="135" y="43"/>
                    <a:pt x="135" y="43"/>
                  </a:cubicBezTo>
                  <a:cubicBezTo>
                    <a:pt x="136" y="43"/>
                    <a:pt x="136" y="46"/>
                    <a:pt x="136" y="46"/>
                  </a:cubicBezTo>
                  <a:cubicBezTo>
                    <a:pt x="136" y="47"/>
                    <a:pt x="135" y="48"/>
                    <a:pt x="135" y="48"/>
                  </a:cubicBezTo>
                  <a:cubicBezTo>
                    <a:pt x="135" y="48"/>
                    <a:pt x="135" y="48"/>
                    <a:pt x="135" y="48"/>
                  </a:cubicBezTo>
                  <a:cubicBezTo>
                    <a:pt x="134" y="48"/>
                    <a:pt x="134" y="48"/>
                    <a:pt x="134" y="49"/>
                  </a:cubicBezTo>
                  <a:cubicBezTo>
                    <a:pt x="134" y="49"/>
                    <a:pt x="132" y="49"/>
                    <a:pt x="132" y="49"/>
                  </a:cubicBezTo>
                  <a:cubicBezTo>
                    <a:pt x="132" y="49"/>
                    <a:pt x="133" y="47"/>
                    <a:pt x="132" y="47"/>
                  </a:cubicBezTo>
                  <a:cubicBezTo>
                    <a:pt x="132" y="46"/>
                    <a:pt x="131" y="46"/>
                    <a:pt x="130" y="45"/>
                  </a:cubicBezTo>
                  <a:cubicBezTo>
                    <a:pt x="129" y="43"/>
                    <a:pt x="130" y="43"/>
                    <a:pt x="130" y="43"/>
                  </a:cubicBezTo>
                  <a:cubicBezTo>
                    <a:pt x="130" y="43"/>
                    <a:pt x="130" y="43"/>
                    <a:pt x="129" y="42"/>
                  </a:cubicBezTo>
                  <a:cubicBezTo>
                    <a:pt x="129" y="41"/>
                    <a:pt x="129" y="40"/>
                    <a:pt x="129" y="40"/>
                  </a:cubicBezTo>
                  <a:cubicBezTo>
                    <a:pt x="129" y="40"/>
                    <a:pt x="127" y="40"/>
                    <a:pt x="126" y="40"/>
                  </a:cubicBezTo>
                  <a:cubicBezTo>
                    <a:pt x="124" y="40"/>
                    <a:pt x="125" y="41"/>
                    <a:pt x="125" y="41"/>
                  </a:cubicBezTo>
                  <a:cubicBezTo>
                    <a:pt x="123" y="41"/>
                    <a:pt x="123" y="41"/>
                    <a:pt x="123" y="41"/>
                  </a:cubicBezTo>
                  <a:cubicBezTo>
                    <a:pt x="123" y="41"/>
                    <a:pt x="122" y="42"/>
                    <a:pt x="122" y="42"/>
                  </a:cubicBezTo>
                  <a:cubicBezTo>
                    <a:pt x="121" y="43"/>
                    <a:pt x="121" y="42"/>
                    <a:pt x="120" y="42"/>
                  </a:cubicBezTo>
                  <a:cubicBezTo>
                    <a:pt x="120" y="42"/>
                    <a:pt x="119" y="42"/>
                    <a:pt x="119" y="42"/>
                  </a:cubicBezTo>
                  <a:cubicBezTo>
                    <a:pt x="119" y="42"/>
                    <a:pt x="118" y="43"/>
                    <a:pt x="119" y="44"/>
                  </a:cubicBezTo>
                  <a:cubicBezTo>
                    <a:pt x="119" y="45"/>
                    <a:pt x="119" y="45"/>
                    <a:pt x="118" y="45"/>
                  </a:cubicBezTo>
                  <a:cubicBezTo>
                    <a:pt x="118" y="46"/>
                    <a:pt x="116" y="45"/>
                    <a:pt x="114" y="45"/>
                  </a:cubicBezTo>
                  <a:cubicBezTo>
                    <a:pt x="111" y="45"/>
                    <a:pt x="113" y="44"/>
                    <a:pt x="112" y="44"/>
                  </a:cubicBezTo>
                  <a:cubicBezTo>
                    <a:pt x="112" y="43"/>
                    <a:pt x="110" y="43"/>
                    <a:pt x="110" y="42"/>
                  </a:cubicBezTo>
                  <a:cubicBezTo>
                    <a:pt x="110" y="40"/>
                    <a:pt x="110" y="40"/>
                    <a:pt x="110" y="39"/>
                  </a:cubicBezTo>
                  <a:cubicBezTo>
                    <a:pt x="110" y="38"/>
                    <a:pt x="109" y="37"/>
                    <a:pt x="109" y="37"/>
                  </a:cubicBezTo>
                  <a:cubicBezTo>
                    <a:pt x="108" y="36"/>
                    <a:pt x="109" y="35"/>
                    <a:pt x="110" y="35"/>
                  </a:cubicBezTo>
                  <a:cubicBezTo>
                    <a:pt x="110" y="34"/>
                    <a:pt x="109" y="34"/>
                    <a:pt x="109" y="34"/>
                  </a:cubicBezTo>
                  <a:cubicBezTo>
                    <a:pt x="107" y="35"/>
                    <a:pt x="107" y="35"/>
                    <a:pt x="107" y="35"/>
                  </a:cubicBezTo>
                  <a:cubicBezTo>
                    <a:pt x="106" y="35"/>
                    <a:pt x="106" y="35"/>
                    <a:pt x="106" y="35"/>
                  </a:cubicBezTo>
                  <a:cubicBezTo>
                    <a:pt x="106" y="35"/>
                    <a:pt x="105" y="34"/>
                    <a:pt x="104" y="34"/>
                  </a:cubicBezTo>
                  <a:cubicBezTo>
                    <a:pt x="104" y="33"/>
                    <a:pt x="103" y="34"/>
                    <a:pt x="103" y="34"/>
                  </a:cubicBezTo>
                  <a:cubicBezTo>
                    <a:pt x="101" y="36"/>
                    <a:pt x="101" y="36"/>
                    <a:pt x="101" y="36"/>
                  </a:cubicBezTo>
                  <a:cubicBezTo>
                    <a:pt x="101" y="37"/>
                    <a:pt x="101" y="37"/>
                    <a:pt x="101" y="37"/>
                  </a:cubicBezTo>
                  <a:cubicBezTo>
                    <a:pt x="102" y="39"/>
                    <a:pt x="102" y="39"/>
                    <a:pt x="102" y="39"/>
                  </a:cubicBezTo>
                  <a:cubicBezTo>
                    <a:pt x="102" y="41"/>
                    <a:pt x="102" y="41"/>
                    <a:pt x="102" y="41"/>
                  </a:cubicBezTo>
                  <a:cubicBezTo>
                    <a:pt x="102" y="41"/>
                    <a:pt x="102" y="42"/>
                    <a:pt x="102" y="43"/>
                  </a:cubicBezTo>
                  <a:cubicBezTo>
                    <a:pt x="102" y="43"/>
                    <a:pt x="102" y="44"/>
                    <a:pt x="102" y="44"/>
                  </a:cubicBezTo>
                  <a:cubicBezTo>
                    <a:pt x="102" y="45"/>
                    <a:pt x="102" y="45"/>
                    <a:pt x="102" y="45"/>
                  </a:cubicBezTo>
                  <a:cubicBezTo>
                    <a:pt x="102" y="45"/>
                    <a:pt x="101" y="46"/>
                    <a:pt x="101" y="47"/>
                  </a:cubicBezTo>
                  <a:cubicBezTo>
                    <a:pt x="101" y="47"/>
                    <a:pt x="101" y="48"/>
                    <a:pt x="101" y="49"/>
                  </a:cubicBezTo>
                  <a:cubicBezTo>
                    <a:pt x="100" y="50"/>
                    <a:pt x="100" y="50"/>
                    <a:pt x="100" y="50"/>
                  </a:cubicBezTo>
                  <a:cubicBezTo>
                    <a:pt x="100" y="50"/>
                    <a:pt x="99" y="51"/>
                    <a:pt x="99" y="52"/>
                  </a:cubicBezTo>
                  <a:cubicBezTo>
                    <a:pt x="99" y="52"/>
                    <a:pt x="97" y="52"/>
                    <a:pt x="97" y="52"/>
                  </a:cubicBezTo>
                  <a:cubicBezTo>
                    <a:pt x="97" y="52"/>
                    <a:pt x="96" y="54"/>
                    <a:pt x="95" y="54"/>
                  </a:cubicBezTo>
                  <a:cubicBezTo>
                    <a:pt x="95" y="54"/>
                    <a:pt x="95" y="56"/>
                    <a:pt x="95" y="57"/>
                  </a:cubicBezTo>
                  <a:cubicBezTo>
                    <a:pt x="95" y="57"/>
                    <a:pt x="95" y="58"/>
                    <a:pt x="95" y="58"/>
                  </a:cubicBezTo>
                  <a:cubicBezTo>
                    <a:pt x="93" y="59"/>
                    <a:pt x="93" y="59"/>
                    <a:pt x="93" y="59"/>
                  </a:cubicBezTo>
                  <a:cubicBezTo>
                    <a:pt x="93" y="59"/>
                    <a:pt x="94" y="61"/>
                    <a:pt x="94" y="61"/>
                  </a:cubicBezTo>
                  <a:cubicBezTo>
                    <a:pt x="94" y="62"/>
                    <a:pt x="93" y="62"/>
                    <a:pt x="93" y="62"/>
                  </a:cubicBezTo>
                  <a:cubicBezTo>
                    <a:pt x="92" y="63"/>
                    <a:pt x="93" y="63"/>
                    <a:pt x="93" y="64"/>
                  </a:cubicBezTo>
                  <a:cubicBezTo>
                    <a:pt x="92" y="65"/>
                    <a:pt x="93" y="65"/>
                    <a:pt x="93" y="65"/>
                  </a:cubicBezTo>
                  <a:cubicBezTo>
                    <a:pt x="93" y="66"/>
                    <a:pt x="96" y="67"/>
                    <a:pt x="96" y="67"/>
                  </a:cubicBezTo>
                  <a:cubicBezTo>
                    <a:pt x="96" y="67"/>
                    <a:pt x="96" y="67"/>
                    <a:pt x="95" y="68"/>
                  </a:cubicBezTo>
                  <a:cubicBezTo>
                    <a:pt x="93" y="69"/>
                    <a:pt x="94" y="71"/>
                    <a:pt x="94" y="71"/>
                  </a:cubicBezTo>
                  <a:cubicBezTo>
                    <a:pt x="93" y="72"/>
                    <a:pt x="93" y="72"/>
                    <a:pt x="93" y="72"/>
                  </a:cubicBezTo>
                  <a:cubicBezTo>
                    <a:pt x="93" y="72"/>
                    <a:pt x="92" y="71"/>
                    <a:pt x="91" y="71"/>
                  </a:cubicBezTo>
                  <a:cubicBezTo>
                    <a:pt x="91" y="71"/>
                    <a:pt x="91" y="71"/>
                    <a:pt x="89" y="71"/>
                  </a:cubicBezTo>
                  <a:cubicBezTo>
                    <a:pt x="87" y="71"/>
                    <a:pt x="89" y="70"/>
                    <a:pt x="89" y="70"/>
                  </a:cubicBezTo>
                  <a:cubicBezTo>
                    <a:pt x="89" y="70"/>
                    <a:pt x="89" y="68"/>
                    <a:pt x="89" y="67"/>
                  </a:cubicBezTo>
                  <a:cubicBezTo>
                    <a:pt x="89" y="67"/>
                    <a:pt x="89" y="67"/>
                    <a:pt x="89" y="67"/>
                  </a:cubicBezTo>
                  <a:cubicBezTo>
                    <a:pt x="89" y="67"/>
                    <a:pt x="89" y="66"/>
                    <a:pt x="88" y="65"/>
                  </a:cubicBezTo>
                  <a:cubicBezTo>
                    <a:pt x="88" y="64"/>
                    <a:pt x="87" y="64"/>
                    <a:pt x="87" y="64"/>
                  </a:cubicBezTo>
                  <a:cubicBezTo>
                    <a:pt x="84" y="62"/>
                    <a:pt x="84" y="62"/>
                    <a:pt x="84" y="62"/>
                  </a:cubicBezTo>
                  <a:cubicBezTo>
                    <a:pt x="84" y="62"/>
                    <a:pt x="85" y="60"/>
                    <a:pt x="86" y="59"/>
                  </a:cubicBezTo>
                  <a:cubicBezTo>
                    <a:pt x="86" y="59"/>
                    <a:pt x="86" y="59"/>
                    <a:pt x="86" y="59"/>
                  </a:cubicBezTo>
                  <a:cubicBezTo>
                    <a:pt x="86" y="59"/>
                    <a:pt x="86" y="59"/>
                    <a:pt x="87" y="58"/>
                  </a:cubicBezTo>
                  <a:cubicBezTo>
                    <a:pt x="87" y="57"/>
                    <a:pt x="86" y="57"/>
                    <a:pt x="86" y="57"/>
                  </a:cubicBezTo>
                  <a:cubicBezTo>
                    <a:pt x="85" y="57"/>
                    <a:pt x="85" y="57"/>
                    <a:pt x="85" y="57"/>
                  </a:cubicBezTo>
                  <a:cubicBezTo>
                    <a:pt x="84" y="56"/>
                    <a:pt x="84" y="56"/>
                    <a:pt x="84" y="56"/>
                  </a:cubicBezTo>
                  <a:cubicBezTo>
                    <a:pt x="84" y="56"/>
                    <a:pt x="82" y="57"/>
                    <a:pt x="82" y="56"/>
                  </a:cubicBezTo>
                  <a:cubicBezTo>
                    <a:pt x="81" y="56"/>
                    <a:pt x="79" y="56"/>
                    <a:pt x="79" y="55"/>
                  </a:cubicBezTo>
                  <a:cubicBezTo>
                    <a:pt x="79" y="55"/>
                    <a:pt x="78" y="55"/>
                    <a:pt x="77" y="55"/>
                  </a:cubicBezTo>
                  <a:cubicBezTo>
                    <a:pt x="77" y="55"/>
                    <a:pt x="76" y="55"/>
                    <a:pt x="76" y="55"/>
                  </a:cubicBezTo>
                  <a:cubicBezTo>
                    <a:pt x="75" y="54"/>
                    <a:pt x="74" y="53"/>
                    <a:pt x="74" y="53"/>
                  </a:cubicBezTo>
                  <a:cubicBezTo>
                    <a:pt x="74" y="52"/>
                    <a:pt x="73" y="51"/>
                    <a:pt x="73" y="51"/>
                  </a:cubicBezTo>
                  <a:cubicBezTo>
                    <a:pt x="72" y="51"/>
                    <a:pt x="72" y="51"/>
                    <a:pt x="72" y="51"/>
                  </a:cubicBezTo>
                  <a:cubicBezTo>
                    <a:pt x="72" y="51"/>
                    <a:pt x="71" y="49"/>
                    <a:pt x="70" y="49"/>
                  </a:cubicBezTo>
                  <a:cubicBezTo>
                    <a:pt x="70" y="49"/>
                    <a:pt x="70" y="48"/>
                    <a:pt x="70" y="48"/>
                  </a:cubicBezTo>
                  <a:cubicBezTo>
                    <a:pt x="69" y="47"/>
                    <a:pt x="69" y="47"/>
                    <a:pt x="69" y="47"/>
                  </a:cubicBezTo>
                  <a:cubicBezTo>
                    <a:pt x="69" y="47"/>
                    <a:pt x="69" y="46"/>
                    <a:pt x="69" y="45"/>
                  </a:cubicBezTo>
                  <a:cubicBezTo>
                    <a:pt x="69" y="45"/>
                    <a:pt x="70" y="43"/>
                    <a:pt x="70" y="43"/>
                  </a:cubicBezTo>
                  <a:cubicBezTo>
                    <a:pt x="70" y="43"/>
                    <a:pt x="69" y="41"/>
                    <a:pt x="69" y="40"/>
                  </a:cubicBezTo>
                  <a:cubicBezTo>
                    <a:pt x="69" y="39"/>
                    <a:pt x="70" y="37"/>
                    <a:pt x="70" y="37"/>
                  </a:cubicBezTo>
                  <a:cubicBezTo>
                    <a:pt x="70" y="37"/>
                    <a:pt x="66" y="38"/>
                    <a:pt x="65" y="39"/>
                  </a:cubicBezTo>
                  <a:cubicBezTo>
                    <a:pt x="64" y="39"/>
                    <a:pt x="64" y="40"/>
                    <a:pt x="64" y="40"/>
                  </a:cubicBezTo>
                  <a:cubicBezTo>
                    <a:pt x="64" y="40"/>
                    <a:pt x="64" y="41"/>
                    <a:pt x="64" y="42"/>
                  </a:cubicBezTo>
                  <a:cubicBezTo>
                    <a:pt x="63" y="42"/>
                    <a:pt x="63" y="42"/>
                    <a:pt x="63" y="42"/>
                  </a:cubicBezTo>
                  <a:cubicBezTo>
                    <a:pt x="63" y="42"/>
                    <a:pt x="61" y="44"/>
                    <a:pt x="60" y="44"/>
                  </a:cubicBezTo>
                  <a:cubicBezTo>
                    <a:pt x="60" y="45"/>
                    <a:pt x="60" y="45"/>
                    <a:pt x="59" y="45"/>
                  </a:cubicBezTo>
                  <a:cubicBezTo>
                    <a:pt x="58" y="45"/>
                    <a:pt x="57" y="46"/>
                    <a:pt x="57" y="46"/>
                  </a:cubicBezTo>
                  <a:cubicBezTo>
                    <a:pt x="56" y="47"/>
                    <a:pt x="56" y="47"/>
                    <a:pt x="56" y="47"/>
                  </a:cubicBezTo>
                  <a:cubicBezTo>
                    <a:pt x="57" y="48"/>
                    <a:pt x="57" y="48"/>
                    <a:pt x="57" y="48"/>
                  </a:cubicBezTo>
                  <a:cubicBezTo>
                    <a:pt x="58" y="51"/>
                    <a:pt x="58" y="51"/>
                    <a:pt x="58" y="51"/>
                  </a:cubicBezTo>
                  <a:cubicBezTo>
                    <a:pt x="57" y="53"/>
                    <a:pt x="57" y="53"/>
                    <a:pt x="57" y="53"/>
                  </a:cubicBezTo>
                  <a:cubicBezTo>
                    <a:pt x="57" y="53"/>
                    <a:pt x="57" y="53"/>
                    <a:pt x="57" y="54"/>
                  </a:cubicBezTo>
                  <a:cubicBezTo>
                    <a:pt x="56" y="56"/>
                    <a:pt x="56" y="56"/>
                    <a:pt x="56" y="56"/>
                  </a:cubicBezTo>
                  <a:cubicBezTo>
                    <a:pt x="55" y="57"/>
                    <a:pt x="55" y="57"/>
                    <a:pt x="55" y="57"/>
                  </a:cubicBezTo>
                  <a:cubicBezTo>
                    <a:pt x="54" y="58"/>
                    <a:pt x="54" y="58"/>
                    <a:pt x="54" y="58"/>
                  </a:cubicBezTo>
                  <a:cubicBezTo>
                    <a:pt x="54" y="58"/>
                    <a:pt x="54" y="59"/>
                    <a:pt x="54" y="60"/>
                  </a:cubicBezTo>
                  <a:cubicBezTo>
                    <a:pt x="54" y="60"/>
                    <a:pt x="54" y="61"/>
                    <a:pt x="53" y="62"/>
                  </a:cubicBezTo>
                  <a:cubicBezTo>
                    <a:pt x="52" y="63"/>
                    <a:pt x="52" y="63"/>
                    <a:pt x="52" y="63"/>
                  </a:cubicBezTo>
                  <a:cubicBezTo>
                    <a:pt x="52" y="63"/>
                    <a:pt x="51" y="63"/>
                    <a:pt x="50" y="63"/>
                  </a:cubicBezTo>
                  <a:cubicBezTo>
                    <a:pt x="49" y="63"/>
                    <a:pt x="49" y="64"/>
                    <a:pt x="48" y="64"/>
                  </a:cubicBezTo>
                  <a:cubicBezTo>
                    <a:pt x="46" y="64"/>
                    <a:pt x="47" y="65"/>
                    <a:pt x="47" y="66"/>
                  </a:cubicBezTo>
                  <a:cubicBezTo>
                    <a:pt x="47" y="66"/>
                    <a:pt x="47" y="66"/>
                    <a:pt x="47" y="67"/>
                  </a:cubicBezTo>
                  <a:cubicBezTo>
                    <a:pt x="46" y="67"/>
                    <a:pt x="44" y="67"/>
                    <a:pt x="44" y="66"/>
                  </a:cubicBezTo>
                  <a:cubicBezTo>
                    <a:pt x="43" y="66"/>
                    <a:pt x="43" y="66"/>
                    <a:pt x="42" y="66"/>
                  </a:cubicBezTo>
                  <a:cubicBezTo>
                    <a:pt x="42" y="67"/>
                    <a:pt x="41" y="65"/>
                    <a:pt x="41" y="65"/>
                  </a:cubicBezTo>
                  <a:cubicBezTo>
                    <a:pt x="41" y="65"/>
                    <a:pt x="40" y="64"/>
                    <a:pt x="40" y="64"/>
                  </a:cubicBezTo>
                  <a:cubicBezTo>
                    <a:pt x="40" y="63"/>
                    <a:pt x="38" y="64"/>
                    <a:pt x="38" y="64"/>
                  </a:cubicBezTo>
                  <a:cubicBezTo>
                    <a:pt x="37" y="63"/>
                    <a:pt x="35" y="63"/>
                    <a:pt x="35" y="63"/>
                  </a:cubicBezTo>
                  <a:cubicBezTo>
                    <a:pt x="34" y="63"/>
                    <a:pt x="35" y="64"/>
                    <a:pt x="35" y="64"/>
                  </a:cubicBezTo>
                  <a:cubicBezTo>
                    <a:pt x="35" y="64"/>
                    <a:pt x="34" y="64"/>
                    <a:pt x="33" y="64"/>
                  </a:cubicBezTo>
                  <a:cubicBezTo>
                    <a:pt x="32" y="64"/>
                    <a:pt x="32" y="65"/>
                    <a:pt x="32" y="65"/>
                  </a:cubicBezTo>
                  <a:cubicBezTo>
                    <a:pt x="32" y="67"/>
                    <a:pt x="32" y="67"/>
                    <a:pt x="32" y="67"/>
                  </a:cubicBezTo>
                  <a:cubicBezTo>
                    <a:pt x="32" y="67"/>
                    <a:pt x="29" y="67"/>
                    <a:pt x="28" y="67"/>
                  </a:cubicBezTo>
                  <a:cubicBezTo>
                    <a:pt x="27" y="67"/>
                    <a:pt x="26" y="66"/>
                    <a:pt x="25" y="66"/>
                  </a:cubicBezTo>
                  <a:cubicBezTo>
                    <a:pt x="24" y="66"/>
                    <a:pt x="23" y="67"/>
                    <a:pt x="23" y="67"/>
                  </a:cubicBezTo>
                  <a:cubicBezTo>
                    <a:pt x="23" y="67"/>
                    <a:pt x="21" y="68"/>
                    <a:pt x="21" y="68"/>
                  </a:cubicBezTo>
                  <a:cubicBezTo>
                    <a:pt x="21" y="68"/>
                    <a:pt x="20" y="69"/>
                    <a:pt x="19" y="69"/>
                  </a:cubicBezTo>
                  <a:cubicBezTo>
                    <a:pt x="18" y="69"/>
                    <a:pt x="18" y="68"/>
                    <a:pt x="18" y="68"/>
                  </a:cubicBezTo>
                  <a:cubicBezTo>
                    <a:pt x="18" y="68"/>
                    <a:pt x="16" y="66"/>
                    <a:pt x="16" y="66"/>
                  </a:cubicBezTo>
                  <a:cubicBezTo>
                    <a:pt x="16" y="66"/>
                    <a:pt x="16" y="66"/>
                    <a:pt x="16" y="66"/>
                  </a:cubicBezTo>
                  <a:cubicBezTo>
                    <a:pt x="12" y="68"/>
                    <a:pt x="12" y="68"/>
                    <a:pt x="12" y="68"/>
                  </a:cubicBezTo>
                  <a:cubicBezTo>
                    <a:pt x="7" y="72"/>
                    <a:pt x="7" y="72"/>
                    <a:pt x="7" y="72"/>
                  </a:cubicBezTo>
                  <a:cubicBezTo>
                    <a:pt x="7" y="77"/>
                    <a:pt x="7" y="77"/>
                    <a:pt x="7" y="77"/>
                  </a:cubicBezTo>
                  <a:cubicBezTo>
                    <a:pt x="11" y="79"/>
                    <a:pt x="9" y="81"/>
                    <a:pt x="18" y="85"/>
                  </a:cubicBezTo>
                  <a:cubicBezTo>
                    <a:pt x="19" y="85"/>
                    <a:pt x="21" y="90"/>
                    <a:pt x="21" y="90"/>
                  </a:cubicBezTo>
                  <a:cubicBezTo>
                    <a:pt x="21" y="91"/>
                    <a:pt x="19" y="99"/>
                    <a:pt x="18" y="100"/>
                  </a:cubicBezTo>
                  <a:cubicBezTo>
                    <a:pt x="16" y="101"/>
                    <a:pt x="14" y="105"/>
                    <a:pt x="14" y="105"/>
                  </a:cubicBezTo>
                  <a:cubicBezTo>
                    <a:pt x="14" y="105"/>
                    <a:pt x="10" y="109"/>
                    <a:pt x="9" y="109"/>
                  </a:cubicBezTo>
                  <a:cubicBezTo>
                    <a:pt x="8" y="109"/>
                    <a:pt x="5" y="110"/>
                    <a:pt x="4" y="110"/>
                  </a:cubicBezTo>
                  <a:cubicBezTo>
                    <a:pt x="4" y="110"/>
                    <a:pt x="0" y="110"/>
                    <a:pt x="1" y="111"/>
                  </a:cubicBezTo>
                  <a:cubicBezTo>
                    <a:pt x="1" y="111"/>
                    <a:pt x="1" y="113"/>
                    <a:pt x="1" y="113"/>
                  </a:cubicBezTo>
                  <a:cubicBezTo>
                    <a:pt x="2" y="114"/>
                    <a:pt x="5" y="118"/>
                    <a:pt x="5" y="118"/>
                  </a:cubicBezTo>
                  <a:cubicBezTo>
                    <a:pt x="10" y="121"/>
                    <a:pt x="10" y="121"/>
                    <a:pt x="10" y="121"/>
                  </a:cubicBezTo>
                  <a:cubicBezTo>
                    <a:pt x="13" y="124"/>
                    <a:pt x="13" y="124"/>
                    <a:pt x="13" y="124"/>
                  </a:cubicBezTo>
                  <a:cubicBezTo>
                    <a:pt x="14" y="134"/>
                    <a:pt x="14" y="134"/>
                    <a:pt x="14" y="134"/>
                  </a:cubicBezTo>
                  <a:cubicBezTo>
                    <a:pt x="10" y="140"/>
                    <a:pt x="10" y="140"/>
                    <a:pt x="10" y="140"/>
                  </a:cubicBezTo>
                  <a:cubicBezTo>
                    <a:pt x="6" y="145"/>
                    <a:pt x="8" y="142"/>
                    <a:pt x="9" y="149"/>
                  </a:cubicBezTo>
                  <a:cubicBezTo>
                    <a:pt x="12" y="149"/>
                    <a:pt x="12" y="149"/>
                    <a:pt x="12" y="149"/>
                  </a:cubicBezTo>
                  <a:cubicBezTo>
                    <a:pt x="17" y="157"/>
                    <a:pt x="17" y="157"/>
                    <a:pt x="17" y="157"/>
                  </a:cubicBezTo>
                  <a:cubicBezTo>
                    <a:pt x="27" y="161"/>
                    <a:pt x="27" y="161"/>
                    <a:pt x="27" y="161"/>
                  </a:cubicBezTo>
                  <a:cubicBezTo>
                    <a:pt x="36" y="161"/>
                    <a:pt x="36" y="161"/>
                    <a:pt x="36" y="161"/>
                  </a:cubicBezTo>
                  <a:cubicBezTo>
                    <a:pt x="40" y="164"/>
                    <a:pt x="40" y="164"/>
                    <a:pt x="40" y="164"/>
                  </a:cubicBezTo>
                  <a:cubicBezTo>
                    <a:pt x="37" y="175"/>
                    <a:pt x="37" y="175"/>
                    <a:pt x="37" y="175"/>
                  </a:cubicBezTo>
                  <a:cubicBezTo>
                    <a:pt x="31" y="180"/>
                    <a:pt x="31" y="180"/>
                    <a:pt x="31" y="180"/>
                  </a:cubicBezTo>
                  <a:cubicBezTo>
                    <a:pt x="31" y="180"/>
                    <a:pt x="31" y="180"/>
                    <a:pt x="30" y="180"/>
                  </a:cubicBezTo>
                  <a:cubicBezTo>
                    <a:pt x="30" y="180"/>
                    <a:pt x="31" y="181"/>
                    <a:pt x="34" y="182"/>
                  </a:cubicBezTo>
                  <a:cubicBezTo>
                    <a:pt x="36" y="182"/>
                    <a:pt x="36" y="184"/>
                    <a:pt x="39" y="183"/>
                  </a:cubicBezTo>
                  <a:cubicBezTo>
                    <a:pt x="42" y="182"/>
                    <a:pt x="46" y="181"/>
                    <a:pt x="47" y="180"/>
                  </a:cubicBezTo>
                  <a:cubicBezTo>
                    <a:pt x="48" y="178"/>
                    <a:pt x="50" y="177"/>
                    <a:pt x="51" y="176"/>
                  </a:cubicBezTo>
                  <a:cubicBezTo>
                    <a:pt x="52" y="174"/>
                    <a:pt x="58" y="167"/>
                    <a:pt x="59" y="167"/>
                  </a:cubicBezTo>
                  <a:cubicBezTo>
                    <a:pt x="59" y="167"/>
                    <a:pt x="65" y="159"/>
                    <a:pt x="66" y="158"/>
                  </a:cubicBezTo>
                  <a:cubicBezTo>
                    <a:pt x="67" y="157"/>
                    <a:pt x="75" y="151"/>
                    <a:pt x="75" y="151"/>
                  </a:cubicBezTo>
                  <a:cubicBezTo>
                    <a:pt x="86" y="147"/>
                    <a:pt x="86" y="147"/>
                    <a:pt x="86" y="147"/>
                  </a:cubicBezTo>
                  <a:cubicBezTo>
                    <a:pt x="86" y="147"/>
                    <a:pt x="91" y="152"/>
                    <a:pt x="92" y="153"/>
                  </a:cubicBezTo>
                  <a:cubicBezTo>
                    <a:pt x="93" y="153"/>
                    <a:pt x="104" y="158"/>
                    <a:pt x="104" y="158"/>
                  </a:cubicBezTo>
                  <a:cubicBezTo>
                    <a:pt x="104" y="158"/>
                    <a:pt x="111" y="161"/>
                    <a:pt x="112" y="162"/>
                  </a:cubicBezTo>
                  <a:cubicBezTo>
                    <a:pt x="112" y="163"/>
                    <a:pt x="118" y="168"/>
                    <a:pt x="118" y="168"/>
                  </a:cubicBezTo>
                  <a:cubicBezTo>
                    <a:pt x="122" y="170"/>
                    <a:pt x="122" y="170"/>
                    <a:pt x="122" y="170"/>
                  </a:cubicBezTo>
                  <a:cubicBezTo>
                    <a:pt x="125" y="167"/>
                    <a:pt x="125" y="167"/>
                    <a:pt x="125" y="167"/>
                  </a:cubicBezTo>
                  <a:cubicBezTo>
                    <a:pt x="129" y="169"/>
                    <a:pt x="129" y="169"/>
                    <a:pt x="129" y="169"/>
                  </a:cubicBezTo>
                  <a:cubicBezTo>
                    <a:pt x="136" y="173"/>
                    <a:pt x="136" y="173"/>
                    <a:pt x="136" y="173"/>
                  </a:cubicBezTo>
                  <a:cubicBezTo>
                    <a:pt x="139" y="179"/>
                    <a:pt x="139" y="179"/>
                    <a:pt x="139" y="179"/>
                  </a:cubicBezTo>
                  <a:cubicBezTo>
                    <a:pt x="139" y="179"/>
                    <a:pt x="141" y="187"/>
                    <a:pt x="141" y="190"/>
                  </a:cubicBezTo>
                  <a:cubicBezTo>
                    <a:pt x="141" y="193"/>
                    <a:pt x="142" y="198"/>
                    <a:pt x="142" y="198"/>
                  </a:cubicBezTo>
                  <a:cubicBezTo>
                    <a:pt x="151" y="202"/>
                    <a:pt x="151" y="202"/>
                    <a:pt x="151" y="202"/>
                  </a:cubicBezTo>
                  <a:cubicBezTo>
                    <a:pt x="151" y="202"/>
                    <a:pt x="151" y="211"/>
                    <a:pt x="151" y="212"/>
                  </a:cubicBezTo>
                  <a:cubicBezTo>
                    <a:pt x="151" y="214"/>
                    <a:pt x="152" y="217"/>
                    <a:pt x="152" y="220"/>
                  </a:cubicBezTo>
                  <a:cubicBezTo>
                    <a:pt x="152" y="223"/>
                    <a:pt x="152" y="226"/>
                    <a:pt x="152" y="226"/>
                  </a:cubicBezTo>
                  <a:cubicBezTo>
                    <a:pt x="156" y="229"/>
                    <a:pt x="156" y="229"/>
                    <a:pt x="156" y="229"/>
                  </a:cubicBezTo>
                  <a:cubicBezTo>
                    <a:pt x="161" y="232"/>
                    <a:pt x="161" y="232"/>
                    <a:pt x="161" y="232"/>
                  </a:cubicBezTo>
                  <a:cubicBezTo>
                    <a:pt x="162" y="237"/>
                    <a:pt x="162" y="237"/>
                    <a:pt x="162" y="237"/>
                  </a:cubicBezTo>
                  <a:cubicBezTo>
                    <a:pt x="170" y="240"/>
                    <a:pt x="170" y="240"/>
                    <a:pt x="170" y="240"/>
                  </a:cubicBezTo>
                  <a:cubicBezTo>
                    <a:pt x="172" y="246"/>
                    <a:pt x="172" y="246"/>
                    <a:pt x="172" y="246"/>
                  </a:cubicBezTo>
                  <a:cubicBezTo>
                    <a:pt x="177" y="251"/>
                    <a:pt x="177" y="251"/>
                    <a:pt x="177" y="251"/>
                  </a:cubicBezTo>
                  <a:cubicBezTo>
                    <a:pt x="177" y="255"/>
                    <a:pt x="177" y="255"/>
                    <a:pt x="177" y="255"/>
                  </a:cubicBezTo>
                  <a:cubicBezTo>
                    <a:pt x="177" y="255"/>
                    <a:pt x="177" y="257"/>
                    <a:pt x="179" y="257"/>
                  </a:cubicBezTo>
                  <a:cubicBezTo>
                    <a:pt x="181" y="257"/>
                    <a:pt x="188" y="256"/>
                    <a:pt x="188" y="256"/>
                  </a:cubicBezTo>
                  <a:cubicBezTo>
                    <a:pt x="195" y="262"/>
                    <a:pt x="195" y="262"/>
                    <a:pt x="195" y="262"/>
                  </a:cubicBezTo>
                  <a:cubicBezTo>
                    <a:pt x="203" y="269"/>
                    <a:pt x="203" y="269"/>
                    <a:pt x="203" y="269"/>
                  </a:cubicBezTo>
                  <a:cubicBezTo>
                    <a:pt x="207" y="276"/>
                    <a:pt x="207" y="276"/>
                    <a:pt x="207" y="276"/>
                  </a:cubicBezTo>
                  <a:cubicBezTo>
                    <a:pt x="213" y="278"/>
                    <a:pt x="213" y="278"/>
                    <a:pt x="213" y="278"/>
                  </a:cubicBezTo>
                  <a:cubicBezTo>
                    <a:pt x="221" y="283"/>
                    <a:pt x="221" y="283"/>
                    <a:pt x="221" y="283"/>
                  </a:cubicBezTo>
                  <a:cubicBezTo>
                    <a:pt x="224" y="290"/>
                    <a:pt x="224" y="290"/>
                    <a:pt x="224" y="290"/>
                  </a:cubicBezTo>
                  <a:cubicBezTo>
                    <a:pt x="231" y="297"/>
                    <a:pt x="231" y="297"/>
                    <a:pt x="231" y="297"/>
                  </a:cubicBezTo>
                  <a:cubicBezTo>
                    <a:pt x="235" y="299"/>
                    <a:pt x="235" y="299"/>
                    <a:pt x="235" y="299"/>
                  </a:cubicBezTo>
                  <a:cubicBezTo>
                    <a:pt x="237" y="303"/>
                    <a:pt x="237" y="303"/>
                    <a:pt x="237" y="303"/>
                  </a:cubicBezTo>
                  <a:cubicBezTo>
                    <a:pt x="241" y="305"/>
                    <a:pt x="241" y="305"/>
                    <a:pt x="241" y="305"/>
                  </a:cubicBezTo>
                  <a:cubicBezTo>
                    <a:pt x="245" y="306"/>
                    <a:pt x="245" y="306"/>
                    <a:pt x="245" y="306"/>
                  </a:cubicBezTo>
                  <a:cubicBezTo>
                    <a:pt x="251" y="307"/>
                    <a:pt x="251" y="307"/>
                    <a:pt x="251" y="307"/>
                  </a:cubicBezTo>
                  <a:cubicBezTo>
                    <a:pt x="255" y="311"/>
                    <a:pt x="255" y="311"/>
                    <a:pt x="255" y="311"/>
                  </a:cubicBezTo>
                  <a:cubicBezTo>
                    <a:pt x="255" y="311"/>
                    <a:pt x="257" y="313"/>
                    <a:pt x="257" y="314"/>
                  </a:cubicBezTo>
                  <a:cubicBezTo>
                    <a:pt x="257" y="316"/>
                    <a:pt x="255" y="317"/>
                    <a:pt x="258" y="317"/>
                  </a:cubicBezTo>
                  <a:cubicBezTo>
                    <a:pt x="261" y="317"/>
                    <a:pt x="264" y="316"/>
                    <a:pt x="264" y="316"/>
                  </a:cubicBezTo>
                  <a:cubicBezTo>
                    <a:pt x="270" y="315"/>
                    <a:pt x="270" y="315"/>
                    <a:pt x="270" y="315"/>
                  </a:cubicBezTo>
                  <a:cubicBezTo>
                    <a:pt x="274" y="315"/>
                    <a:pt x="274" y="315"/>
                    <a:pt x="274" y="315"/>
                  </a:cubicBezTo>
                  <a:cubicBezTo>
                    <a:pt x="278" y="315"/>
                    <a:pt x="278" y="315"/>
                    <a:pt x="278" y="315"/>
                  </a:cubicBezTo>
                  <a:cubicBezTo>
                    <a:pt x="285" y="314"/>
                    <a:pt x="285" y="314"/>
                    <a:pt x="285" y="314"/>
                  </a:cubicBezTo>
                  <a:cubicBezTo>
                    <a:pt x="289" y="317"/>
                    <a:pt x="289" y="317"/>
                    <a:pt x="289" y="317"/>
                  </a:cubicBezTo>
                  <a:cubicBezTo>
                    <a:pt x="300" y="330"/>
                    <a:pt x="300" y="330"/>
                    <a:pt x="300" y="330"/>
                  </a:cubicBezTo>
                  <a:cubicBezTo>
                    <a:pt x="300" y="330"/>
                    <a:pt x="303" y="335"/>
                    <a:pt x="303" y="337"/>
                  </a:cubicBezTo>
                  <a:cubicBezTo>
                    <a:pt x="303" y="338"/>
                    <a:pt x="307" y="337"/>
                    <a:pt x="308" y="337"/>
                  </a:cubicBezTo>
                  <a:cubicBezTo>
                    <a:pt x="309" y="337"/>
                    <a:pt x="317" y="337"/>
                    <a:pt x="317" y="337"/>
                  </a:cubicBezTo>
                  <a:cubicBezTo>
                    <a:pt x="323" y="341"/>
                    <a:pt x="323" y="341"/>
                    <a:pt x="323" y="341"/>
                  </a:cubicBezTo>
                  <a:cubicBezTo>
                    <a:pt x="319" y="346"/>
                    <a:pt x="319" y="346"/>
                    <a:pt x="319" y="346"/>
                  </a:cubicBezTo>
                  <a:cubicBezTo>
                    <a:pt x="325" y="349"/>
                    <a:pt x="325" y="349"/>
                    <a:pt x="325" y="349"/>
                  </a:cubicBezTo>
                  <a:cubicBezTo>
                    <a:pt x="328" y="345"/>
                    <a:pt x="328" y="345"/>
                    <a:pt x="328" y="345"/>
                  </a:cubicBezTo>
                  <a:cubicBezTo>
                    <a:pt x="334" y="346"/>
                    <a:pt x="334" y="346"/>
                    <a:pt x="334" y="346"/>
                  </a:cubicBezTo>
                  <a:cubicBezTo>
                    <a:pt x="339" y="350"/>
                    <a:pt x="339" y="350"/>
                    <a:pt x="339" y="350"/>
                  </a:cubicBezTo>
                  <a:cubicBezTo>
                    <a:pt x="340" y="353"/>
                    <a:pt x="340" y="353"/>
                    <a:pt x="340" y="353"/>
                  </a:cubicBezTo>
                  <a:cubicBezTo>
                    <a:pt x="343" y="355"/>
                    <a:pt x="343" y="355"/>
                    <a:pt x="343" y="355"/>
                  </a:cubicBezTo>
                  <a:cubicBezTo>
                    <a:pt x="342" y="360"/>
                    <a:pt x="342" y="360"/>
                    <a:pt x="342" y="360"/>
                  </a:cubicBezTo>
                  <a:cubicBezTo>
                    <a:pt x="342" y="363"/>
                    <a:pt x="342" y="363"/>
                    <a:pt x="342" y="363"/>
                  </a:cubicBezTo>
                  <a:cubicBezTo>
                    <a:pt x="344" y="367"/>
                    <a:pt x="344" y="367"/>
                    <a:pt x="344" y="367"/>
                  </a:cubicBezTo>
                  <a:cubicBezTo>
                    <a:pt x="349" y="369"/>
                    <a:pt x="349" y="369"/>
                    <a:pt x="349" y="369"/>
                  </a:cubicBezTo>
                  <a:cubicBezTo>
                    <a:pt x="354" y="372"/>
                    <a:pt x="354" y="372"/>
                    <a:pt x="354" y="372"/>
                  </a:cubicBezTo>
                  <a:cubicBezTo>
                    <a:pt x="357" y="374"/>
                    <a:pt x="357" y="374"/>
                    <a:pt x="357" y="374"/>
                  </a:cubicBezTo>
                  <a:cubicBezTo>
                    <a:pt x="361" y="374"/>
                    <a:pt x="361" y="374"/>
                    <a:pt x="361" y="374"/>
                  </a:cubicBezTo>
                  <a:cubicBezTo>
                    <a:pt x="367" y="373"/>
                    <a:pt x="367" y="373"/>
                    <a:pt x="367" y="373"/>
                  </a:cubicBezTo>
                  <a:cubicBezTo>
                    <a:pt x="374" y="374"/>
                    <a:pt x="374" y="374"/>
                    <a:pt x="374" y="374"/>
                  </a:cubicBezTo>
                  <a:cubicBezTo>
                    <a:pt x="380" y="384"/>
                    <a:pt x="380" y="384"/>
                    <a:pt x="380" y="384"/>
                  </a:cubicBezTo>
                  <a:cubicBezTo>
                    <a:pt x="383" y="393"/>
                    <a:pt x="383" y="393"/>
                    <a:pt x="383" y="393"/>
                  </a:cubicBezTo>
                  <a:cubicBezTo>
                    <a:pt x="387" y="401"/>
                    <a:pt x="387" y="401"/>
                    <a:pt x="387" y="401"/>
                  </a:cubicBezTo>
                  <a:cubicBezTo>
                    <a:pt x="390" y="406"/>
                    <a:pt x="390" y="406"/>
                    <a:pt x="390" y="406"/>
                  </a:cubicBezTo>
                  <a:cubicBezTo>
                    <a:pt x="392" y="414"/>
                    <a:pt x="392" y="414"/>
                    <a:pt x="392" y="414"/>
                  </a:cubicBezTo>
                  <a:cubicBezTo>
                    <a:pt x="395" y="418"/>
                    <a:pt x="395" y="418"/>
                    <a:pt x="395" y="418"/>
                  </a:cubicBezTo>
                  <a:cubicBezTo>
                    <a:pt x="400" y="428"/>
                    <a:pt x="400" y="428"/>
                    <a:pt x="400" y="428"/>
                  </a:cubicBezTo>
                  <a:cubicBezTo>
                    <a:pt x="402" y="432"/>
                    <a:pt x="402" y="432"/>
                    <a:pt x="402" y="432"/>
                  </a:cubicBezTo>
                  <a:cubicBezTo>
                    <a:pt x="400" y="437"/>
                    <a:pt x="400" y="437"/>
                    <a:pt x="400" y="437"/>
                  </a:cubicBezTo>
                  <a:cubicBezTo>
                    <a:pt x="400" y="437"/>
                    <a:pt x="398" y="442"/>
                    <a:pt x="397" y="442"/>
                  </a:cubicBezTo>
                  <a:cubicBezTo>
                    <a:pt x="397" y="443"/>
                    <a:pt x="394" y="444"/>
                    <a:pt x="393" y="444"/>
                  </a:cubicBezTo>
                  <a:cubicBezTo>
                    <a:pt x="392" y="445"/>
                    <a:pt x="391" y="445"/>
                    <a:pt x="390" y="446"/>
                  </a:cubicBezTo>
                  <a:cubicBezTo>
                    <a:pt x="389" y="447"/>
                    <a:pt x="388" y="450"/>
                    <a:pt x="388" y="450"/>
                  </a:cubicBezTo>
                  <a:cubicBezTo>
                    <a:pt x="391" y="456"/>
                    <a:pt x="391" y="456"/>
                    <a:pt x="391" y="456"/>
                  </a:cubicBezTo>
                  <a:cubicBezTo>
                    <a:pt x="390" y="463"/>
                    <a:pt x="390" y="463"/>
                    <a:pt x="390" y="463"/>
                  </a:cubicBezTo>
                  <a:cubicBezTo>
                    <a:pt x="388" y="469"/>
                    <a:pt x="388" y="469"/>
                    <a:pt x="388" y="469"/>
                  </a:cubicBezTo>
                  <a:close/>
                  <a:moveTo>
                    <a:pt x="57" y="345"/>
                  </a:moveTo>
                  <a:cubicBezTo>
                    <a:pt x="57" y="345"/>
                    <a:pt x="57" y="345"/>
                    <a:pt x="57" y="345"/>
                  </a:cubicBezTo>
                  <a:cubicBezTo>
                    <a:pt x="60" y="335"/>
                    <a:pt x="60" y="335"/>
                    <a:pt x="60" y="335"/>
                  </a:cubicBezTo>
                  <a:cubicBezTo>
                    <a:pt x="64" y="331"/>
                    <a:pt x="64" y="331"/>
                    <a:pt x="64" y="331"/>
                  </a:cubicBezTo>
                  <a:cubicBezTo>
                    <a:pt x="63" y="336"/>
                    <a:pt x="63" y="336"/>
                    <a:pt x="63" y="336"/>
                  </a:cubicBezTo>
                  <a:cubicBezTo>
                    <a:pt x="62" y="342"/>
                    <a:pt x="62" y="342"/>
                    <a:pt x="62" y="342"/>
                  </a:cubicBezTo>
                  <a:cubicBezTo>
                    <a:pt x="62" y="342"/>
                    <a:pt x="70" y="345"/>
                    <a:pt x="71" y="345"/>
                  </a:cubicBezTo>
                  <a:cubicBezTo>
                    <a:pt x="72" y="345"/>
                    <a:pt x="73" y="343"/>
                    <a:pt x="75" y="342"/>
                  </a:cubicBezTo>
                  <a:cubicBezTo>
                    <a:pt x="76" y="341"/>
                    <a:pt x="83" y="341"/>
                    <a:pt x="83" y="341"/>
                  </a:cubicBezTo>
                  <a:cubicBezTo>
                    <a:pt x="83" y="341"/>
                    <a:pt x="84" y="338"/>
                    <a:pt x="85" y="336"/>
                  </a:cubicBezTo>
                  <a:cubicBezTo>
                    <a:pt x="86" y="334"/>
                    <a:pt x="91" y="329"/>
                    <a:pt x="92" y="328"/>
                  </a:cubicBezTo>
                  <a:cubicBezTo>
                    <a:pt x="93" y="328"/>
                    <a:pt x="95" y="326"/>
                    <a:pt x="96" y="326"/>
                  </a:cubicBezTo>
                  <a:cubicBezTo>
                    <a:pt x="97" y="325"/>
                    <a:pt x="102" y="323"/>
                    <a:pt x="102" y="323"/>
                  </a:cubicBezTo>
                  <a:cubicBezTo>
                    <a:pt x="115" y="328"/>
                    <a:pt x="115" y="328"/>
                    <a:pt x="115" y="328"/>
                  </a:cubicBezTo>
                  <a:cubicBezTo>
                    <a:pt x="117" y="336"/>
                    <a:pt x="117" y="336"/>
                    <a:pt x="117" y="336"/>
                  </a:cubicBezTo>
                  <a:cubicBezTo>
                    <a:pt x="124" y="349"/>
                    <a:pt x="124" y="349"/>
                    <a:pt x="124" y="349"/>
                  </a:cubicBezTo>
                  <a:cubicBezTo>
                    <a:pt x="126" y="355"/>
                    <a:pt x="126" y="355"/>
                    <a:pt x="126" y="355"/>
                  </a:cubicBezTo>
                  <a:cubicBezTo>
                    <a:pt x="126" y="355"/>
                    <a:pt x="129" y="358"/>
                    <a:pt x="128" y="361"/>
                  </a:cubicBezTo>
                  <a:cubicBezTo>
                    <a:pt x="127" y="365"/>
                    <a:pt x="121" y="375"/>
                    <a:pt x="121" y="375"/>
                  </a:cubicBezTo>
                  <a:cubicBezTo>
                    <a:pt x="121" y="381"/>
                    <a:pt x="121" y="381"/>
                    <a:pt x="121" y="381"/>
                  </a:cubicBezTo>
                  <a:cubicBezTo>
                    <a:pt x="125" y="389"/>
                    <a:pt x="125" y="389"/>
                    <a:pt x="125" y="389"/>
                  </a:cubicBezTo>
                  <a:cubicBezTo>
                    <a:pt x="119" y="404"/>
                    <a:pt x="119" y="404"/>
                    <a:pt x="119" y="404"/>
                  </a:cubicBezTo>
                  <a:cubicBezTo>
                    <a:pt x="122" y="415"/>
                    <a:pt x="122" y="415"/>
                    <a:pt x="122" y="415"/>
                  </a:cubicBezTo>
                  <a:cubicBezTo>
                    <a:pt x="120" y="430"/>
                    <a:pt x="120" y="430"/>
                    <a:pt x="120" y="430"/>
                  </a:cubicBezTo>
                  <a:cubicBezTo>
                    <a:pt x="119" y="438"/>
                    <a:pt x="119" y="438"/>
                    <a:pt x="119" y="438"/>
                  </a:cubicBezTo>
                  <a:cubicBezTo>
                    <a:pt x="119" y="438"/>
                    <a:pt x="115" y="442"/>
                    <a:pt x="113" y="441"/>
                  </a:cubicBezTo>
                  <a:cubicBezTo>
                    <a:pt x="111" y="440"/>
                    <a:pt x="101" y="433"/>
                    <a:pt x="101" y="433"/>
                  </a:cubicBezTo>
                  <a:cubicBezTo>
                    <a:pt x="97" y="432"/>
                    <a:pt x="97" y="432"/>
                    <a:pt x="97" y="432"/>
                  </a:cubicBezTo>
                  <a:cubicBezTo>
                    <a:pt x="94" y="439"/>
                    <a:pt x="94" y="439"/>
                    <a:pt x="94" y="439"/>
                  </a:cubicBezTo>
                  <a:cubicBezTo>
                    <a:pt x="95" y="444"/>
                    <a:pt x="95" y="444"/>
                    <a:pt x="95" y="444"/>
                  </a:cubicBezTo>
                  <a:cubicBezTo>
                    <a:pt x="90" y="453"/>
                    <a:pt x="90" y="453"/>
                    <a:pt x="90" y="453"/>
                  </a:cubicBezTo>
                  <a:cubicBezTo>
                    <a:pt x="85" y="453"/>
                    <a:pt x="85" y="453"/>
                    <a:pt x="85" y="453"/>
                  </a:cubicBezTo>
                  <a:cubicBezTo>
                    <a:pt x="79" y="451"/>
                    <a:pt x="79" y="451"/>
                    <a:pt x="79" y="451"/>
                  </a:cubicBezTo>
                  <a:cubicBezTo>
                    <a:pt x="73" y="443"/>
                    <a:pt x="73" y="443"/>
                    <a:pt x="73" y="443"/>
                  </a:cubicBezTo>
                  <a:cubicBezTo>
                    <a:pt x="73" y="443"/>
                    <a:pt x="73" y="445"/>
                    <a:pt x="71" y="446"/>
                  </a:cubicBezTo>
                  <a:cubicBezTo>
                    <a:pt x="69" y="446"/>
                    <a:pt x="66" y="445"/>
                    <a:pt x="66" y="445"/>
                  </a:cubicBezTo>
                  <a:cubicBezTo>
                    <a:pt x="68" y="439"/>
                    <a:pt x="68" y="439"/>
                    <a:pt x="68" y="439"/>
                  </a:cubicBezTo>
                  <a:cubicBezTo>
                    <a:pt x="66" y="432"/>
                    <a:pt x="66" y="432"/>
                    <a:pt x="66" y="432"/>
                  </a:cubicBezTo>
                  <a:cubicBezTo>
                    <a:pt x="68" y="425"/>
                    <a:pt x="68" y="425"/>
                    <a:pt x="68" y="425"/>
                  </a:cubicBezTo>
                  <a:cubicBezTo>
                    <a:pt x="68" y="415"/>
                    <a:pt x="68" y="415"/>
                    <a:pt x="68" y="415"/>
                  </a:cubicBezTo>
                  <a:cubicBezTo>
                    <a:pt x="70" y="411"/>
                    <a:pt x="70" y="411"/>
                    <a:pt x="70" y="411"/>
                  </a:cubicBezTo>
                  <a:cubicBezTo>
                    <a:pt x="71" y="406"/>
                    <a:pt x="71" y="406"/>
                    <a:pt x="71" y="406"/>
                  </a:cubicBezTo>
                  <a:cubicBezTo>
                    <a:pt x="74" y="400"/>
                    <a:pt x="74" y="400"/>
                    <a:pt x="74" y="400"/>
                  </a:cubicBezTo>
                  <a:cubicBezTo>
                    <a:pt x="73" y="395"/>
                    <a:pt x="73" y="395"/>
                    <a:pt x="73" y="395"/>
                  </a:cubicBezTo>
                  <a:cubicBezTo>
                    <a:pt x="71" y="396"/>
                    <a:pt x="71" y="396"/>
                    <a:pt x="71" y="396"/>
                  </a:cubicBezTo>
                  <a:cubicBezTo>
                    <a:pt x="65" y="390"/>
                    <a:pt x="65" y="390"/>
                    <a:pt x="65" y="390"/>
                  </a:cubicBezTo>
                  <a:cubicBezTo>
                    <a:pt x="65" y="390"/>
                    <a:pt x="67" y="388"/>
                    <a:pt x="69" y="386"/>
                  </a:cubicBezTo>
                  <a:cubicBezTo>
                    <a:pt x="71" y="384"/>
                    <a:pt x="71" y="383"/>
                    <a:pt x="71" y="381"/>
                  </a:cubicBezTo>
                  <a:cubicBezTo>
                    <a:pt x="71" y="379"/>
                    <a:pt x="70" y="374"/>
                    <a:pt x="69" y="374"/>
                  </a:cubicBezTo>
                  <a:cubicBezTo>
                    <a:pt x="68" y="373"/>
                    <a:pt x="66" y="371"/>
                    <a:pt x="66" y="371"/>
                  </a:cubicBezTo>
                  <a:cubicBezTo>
                    <a:pt x="66" y="365"/>
                    <a:pt x="66" y="365"/>
                    <a:pt x="66" y="365"/>
                  </a:cubicBezTo>
                  <a:cubicBezTo>
                    <a:pt x="66" y="365"/>
                    <a:pt x="65" y="362"/>
                    <a:pt x="64" y="362"/>
                  </a:cubicBezTo>
                  <a:cubicBezTo>
                    <a:pt x="62" y="361"/>
                    <a:pt x="57" y="358"/>
                    <a:pt x="57" y="358"/>
                  </a:cubicBezTo>
                  <a:cubicBezTo>
                    <a:pt x="58" y="351"/>
                    <a:pt x="58" y="351"/>
                    <a:pt x="58" y="351"/>
                  </a:cubicBezTo>
                  <a:cubicBezTo>
                    <a:pt x="56" y="349"/>
                    <a:pt x="56" y="349"/>
                    <a:pt x="56" y="349"/>
                  </a:cubicBezTo>
                  <a:lnTo>
                    <a:pt x="57" y="345"/>
                  </a:lnTo>
                  <a:close/>
                </a:path>
              </a:pathLst>
            </a:custGeom>
            <a:grpFill/>
            <a:ln w="38100" cap="rnd" cmpd="sng">
              <a:solidFill>
                <a:schemeClr val="bg1"/>
              </a:solidFill>
              <a:prstDash val="solid"/>
              <a:round/>
            </a:ln>
          </p:spPr>
          <p:txBody>
            <a:bodyPr vert="horz" wrap="square" lIns="91440" tIns="45720" rIns="91440" bIns="45720" numCol="1" anchor="t" anchorCtr="0" compatLnSpc="1"/>
            <a:lstStyle/>
            <a:p>
              <a:endParaRPr lang="en-US" dirty="0">
                <a:latin typeface="Calibri Light" panose="020F0302020204030204"/>
              </a:endParaRPr>
            </a:p>
          </p:txBody>
        </p:sp>
        <p:sp>
          <p:nvSpPr>
            <p:cNvPr id="135" name="Freeform 86"/>
            <p:cNvSpPr/>
            <p:nvPr/>
          </p:nvSpPr>
          <p:spPr bwMode="auto">
            <a:xfrm>
              <a:off x="5904411" y="2909082"/>
              <a:ext cx="841064" cy="588111"/>
            </a:xfrm>
            <a:custGeom>
              <a:avLst/>
              <a:gdLst>
                <a:gd name="T0" fmla="*/ 59 w 369"/>
                <a:gd name="T1" fmla="*/ 73 h 266"/>
                <a:gd name="T2" fmla="*/ 59 w 369"/>
                <a:gd name="T3" fmla="*/ 83 h 266"/>
                <a:gd name="T4" fmla="*/ 59 w 369"/>
                <a:gd name="T5" fmla="*/ 83 h 266"/>
                <a:gd name="T6" fmla="*/ 58 w 369"/>
                <a:gd name="T7" fmla="*/ 84 h 266"/>
                <a:gd name="T8" fmla="*/ 58 w 369"/>
                <a:gd name="T9" fmla="*/ 84 h 266"/>
                <a:gd name="T10" fmla="*/ 56 w 369"/>
                <a:gd name="T11" fmla="*/ 84 h 266"/>
                <a:gd name="T12" fmla="*/ 56 w 369"/>
                <a:gd name="T13" fmla="*/ 85 h 266"/>
                <a:gd name="T14" fmla="*/ 56 w 369"/>
                <a:gd name="T15" fmla="*/ 85 h 266"/>
                <a:gd name="T16" fmla="*/ 56 w 369"/>
                <a:gd name="T17" fmla="*/ 85 h 266"/>
                <a:gd name="T18" fmla="*/ 51 w 369"/>
                <a:gd name="T19" fmla="*/ 97 h 266"/>
                <a:gd name="T20" fmla="*/ 50 w 369"/>
                <a:gd name="T21" fmla="*/ 106 h 266"/>
                <a:gd name="T22" fmla="*/ 50 w 369"/>
                <a:gd name="T23" fmla="*/ 106 h 266"/>
                <a:gd name="T24" fmla="*/ 50 w 369"/>
                <a:gd name="T25" fmla="*/ 106 h 266"/>
                <a:gd name="T26" fmla="*/ 50 w 369"/>
                <a:gd name="T27" fmla="*/ 107 h 266"/>
                <a:gd name="T28" fmla="*/ 50 w 369"/>
                <a:gd name="T29" fmla="*/ 107 h 266"/>
                <a:gd name="T30" fmla="*/ 50 w 369"/>
                <a:gd name="T31" fmla="*/ 107 h 266"/>
                <a:gd name="T32" fmla="*/ 50 w 369"/>
                <a:gd name="T33" fmla="*/ 108 h 266"/>
                <a:gd name="T34" fmla="*/ 49 w 369"/>
                <a:gd name="T35" fmla="*/ 109 h 266"/>
                <a:gd name="T36" fmla="*/ 42 w 369"/>
                <a:gd name="T37" fmla="*/ 131 h 266"/>
                <a:gd name="T38" fmla="*/ 26 w 369"/>
                <a:gd name="T39" fmla="*/ 154 h 266"/>
                <a:gd name="T40" fmla="*/ 6 w 369"/>
                <a:gd name="T41" fmla="*/ 161 h 266"/>
                <a:gd name="T42" fmla="*/ 2 w 369"/>
                <a:gd name="T43" fmla="*/ 161 h 266"/>
                <a:gd name="T44" fmla="*/ 1 w 369"/>
                <a:gd name="T45" fmla="*/ 161 h 266"/>
                <a:gd name="T46" fmla="*/ 0 w 369"/>
                <a:gd name="T47" fmla="*/ 161 h 266"/>
                <a:gd name="T48" fmla="*/ 0 w 369"/>
                <a:gd name="T49" fmla="*/ 161 h 266"/>
                <a:gd name="T50" fmla="*/ 14 w 369"/>
                <a:gd name="T51" fmla="*/ 169 h 266"/>
                <a:gd name="T52" fmla="*/ 28 w 369"/>
                <a:gd name="T53" fmla="*/ 190 h 266"/>
                <a:gd name="T54" fmla="*/ 52 w 369"/>
                <a:gd name="T55" fmla="*/ 201 h 266"/>
                <a:gd name="T56" fmla="*/ 64 w 369"/>
                <a:gd name="T57" fmla="*/ 216 h 266"/>
                <a:gd name="T58" fmla="*/ 69 w 369"/>
                <a:gd name="T59" fmla="*/ 229 h 266"/>
                <a:gd name="T60" fmla="*/ 90 w 369"/>
                <a:gd name="T61" fmla="*/ 232 h 266"/>
                <a:gd name="T62" fmla="*/ 113 w 369"/>
                <a:gd name="T63" fmla="*/ 227 h 266"/>
                <a:gd name="T64" fmla="*/ 107 w 369"/>
                <a:gd name="T65" fmla="*/ 240 h 266"/>
                <a:gd name="T66" fmla="*/ 128 w 369"/>
                <a:gd name="T67" fmla="*/ 250 h 266"/>
                <a:gd name="T68" fmla="*/ 241 w 369"/>
                <a:gd name="T69" fmla="*/ 249 h 266"/>
                <a:gd name="T70" fmla="*/ 346 w 369"/>
                <a:gd name="T71" fmla="*/ 215 h 266"/>
                <a:gd name="T72" fmla="*/ 361 w 369"/>
                <a:gd name="T73" fmla="*/ 123 h 266"/>
                <a:gd name="T74" fmla="*/ 350 w 369"/>
                <a:gd name="T75" fmla="*/ 120 h 266"/>
                <a:gd name="T76" fmla="*/ 302 w 369"/>
                <a:gd name="T77" fmla="*/ 127 h 266"/>
                <a:gd name="T78" fmla="*/ 300 w 369"/>
                <a:gd name="T79" fmla="*/ 118 h 266"/>
                <a:gd name="T80" fmla="*/ 293 w 369"/>
                <a:gd name="T81" fmla="*/ 101 h 266"/>
                <a:gd name="T82" fmla="*/ 293 w 369"/>
                <a:gd name="T83" fmla="*/ 88 h 266"/>
                <a:gd name="T84" fmla="*/ 290 w 369"/>
                <a:gd name="T85" fmla="*/ 74 h 266"/>
                <a:gd name="T86" fmla="*/ 280 w 369"/>
                <a:gd name="T87" fmla="*/ 57 h 266"/>
                <a:gd name="T88" fmla="*/ 264 w 369"/>
                <a:gd name="T89" fmla="*/ 44 h 266"/>
                <a:gd name="T90" fmla="*/ 251 w 369"/>
                <a:gd name="T91" fmla="*/ 33 h 266"/>
                <a:gd name="T92" fmla="*/ 242 w 369"/>
                <a:gd name="T93" fmla="*/ 26 h 266"/>
                <a:gd name="T94" fmla="*/ 237 w 369"/>
                <a:gd name="T95" fmla="*/ 17 h 266"/>
                <a:gd name="T96" fmla="*/ 232 w 369"/>
                <a:gd name="T97" fmla="*/ 11 h 266"/>
                <a:gd name="T98" fmla="*/ 224 w 369"/>
                <a:gd name="T99" fmla="*/ 5 h 266"/>
                <a:gd name="T100" fmla="*/ 217 w 369"/>
                <a:gd name="T101" fmla="*/ 1 h 266"/>
                <a:gd name="T102" fmla="*/ 199 w 369"/>
                <a:gd name="T103" fmla="*/ 7 h 266"/>
                <a:gd name="T104" fmla="*/ 150 w 369"/>
                <a:gd name="T105" fmla="*/ 40 h 266"/>
                <a:gd name="T106" fmla="*/ 110 w 369"/>
                <a:gd name="T107" fmla="*/ 38 h 266"/>
                <a:gd name="T108" fmla="*/ 85 w 369"/>
                <a:gd name="T109" fmla="*/ 50 h 266"/>
                <a:gd name="T110" fmla="*/ 81 w 369"/>
                <a:gd name="T111" fmla="*/ 54 h 266"/>
                <a:gd name="T112" fmla="*/ 81 w 369"/>
                <a:gd name="T113" fmla="*/ 54 h 266"/>
                <a:gd name="T114" fmla="*/ 77 w 369"/>
                <a:gd name="T115" fmla="*/ 56 h 266"/>
                <a:gd name="T116" fmla="*/ 77 w 369"/>
                <a:gd name="T117" fmla="*/ 56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69" h="266">
                  <a:moveTo>
                    <a:pt x="69" y="61"/>
                  </a:moveTo>
                  <a:cubicBezTo>
                    <a:pt x="69" y="61"/>
                    <a:pt x="69" y="61"/>
                    <a:pt x="69" y="61"/>
                  </a:cubicBezTo>
                  <a:cubicBezTo>
                    <a:pt x="66" y="62"/>
                    <a:pt x="66" y="62"/>
                    <a:pt x="66" y="62"/>
                  </a:cubicBezTo>
                  <a:cubicBezTo>
                    <a:pt x="64" y="64"/>
                    <a:pt x="64" y="64"/>
                    <a:pt x="64" y="64"/>
                  </a:cubicBezTo>
                  <a:cubicBezTo>
                    <a:pt x="62" y="70"/>
                    <a:pt x="62" y="70"/>
                    <a:pt x="62" y="70"/>
                  </a:cubicBezTo>
                  <a:cubicBezTo>
                    <a:pt x="62" y="70"/>
                    <a:pt x="62" y="70"/>
                    <a:pt x="62" y="70"/>
                  </a:cubicBezTo>
                  <a:cubicBezTo>
                    <a:pt x="59" y="73"/>
                    <a:pt x="59" y="73"/>
                    <a:pt x="59" y="73"/>
                  </a:cubicBezTo>
                  <a:cubicBezTo>
                    <a:pt x="59" y="73"/>
                    <a:pt x="59" y="73"/>
                    <a:pt x="59" y="73"/>
                  </a:cubicBezTo>
                  <a:cubicBezTo>
                    <a:pt x="58" y="78"/>
                    <a:pt x="58" y="78"/>
                    <a:pt x="58" y="78"/>
                  </a:cubicBezTo>
                  <a:cubicBezTo>
                    <a:pt x="58" y="78"/>
                    <a:pt x="59" y="82"/>
                    <a:pt x="59" y="83"/>
                  </a:cubicBezTo>
                  <a:cubicBezTo>
                    <a:pt x="59" y="83"/>
                    <a:pt x="59" y="83"/>
                    <a:pt x="59" y="83"/>
                  </a:cubicBezTo>
                  <a:cubicBezTo>
                    <a:pt x="59" y="83"/>
                    <a:pt x="59" y="83"/>
                    <a:pt x="59" y="83"/>
                  </a:cubicBezTo>
                  <a:cubicBezTo>
                    <a:pt x="59" y="83"/>
                    <a:pt x="59" y="83"/>
                    <a:pt x="59" y="83"/>
                  </a:cubicBezTo>
                  <a:cubicBezTo>
                    <a:pt x="59" y="83"/>
                    <a:pt x="59" y="83"/>
                    <a:pt x="59" y="83"/>
                  </a:cubicBezTo>
                  <a:cubicBezTo>
                    <a:pt x="59" y="83"/>
                    <a:pt x="59" y="83"/>
                    <a:pt x="59" y="83"/>
                  </a:cubicBezTo>
                  <a:cubicBezTo>
                    <a:pt x="59" y="83"/>
                    <a:pt x="59" y="83"/>
                    <a:pt x="59" y="83"/>
                  </a:cubicBezTo>
                  <a:cubicBezTo>
                    <a:pt x="59" y="83"/>
                    <a:pt x="59" y="83"/>
                    <a:pt x="59" y="83"/>
                  </a:cubicBezTo>
                  <a:cubicBezTo>
                    <a:pt x="59" y="83"/>
                    <a:pt x="59" y="83"/>
                    <a:pt x="59" y="83"/>
                  </a:cubicBezTo>
                  <a:cubicBezTo>
                    <a:pt x="59" y="83"/>
                    <a:pt x="59" y="83"/>
                    <a:pt x="59" y="83"/>
                  </a:cubicBezTo>
                  <a:cubicBezTo>
                    <a:pt x="59" y="83"/>
                    <a:pt x="59" y="83"/>
                    <a:pt x="59" y="83"/>
                  </a:cubicBezTo>
                  <a:cubicBezTo>
                    <a:pt x="59" y="83"/>
                    <a:pt x="59" y="83"/>
                    <a:pt x="59" y="83"/>
                  </a:cubicBezTo>
                  <a:cubicBezTo>
                    <a:pt x="59" y="83"/>
                    <a:pt x="59" y="83"/>
                    <a:pt x="59" y="83"/>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7" y="84"/>
                    <a:pt x="56" y="84"/>
                    <a:pt x="56" y="84"/>
                  </a:cubicBezTo>
                  <a:cubicBezTo>
                    <a:pt x="56" y="84"/>
                    <a:pt x="56" y="84"/>
                    <a:pt x="56" y="84"/>
                  </a:cubicBezTo>
                  <a:cubicBezTo>
                    <a:pt x="56" y="84"/>
                    <a:pt x="56" y="84"/>
                    <a:pt x="56" y="84"/>
                  </a:cubicBezTo>
                  <a:cubicBezTo>
                    <a:pt x="56" y="84"/>
                    <a:pt x="56" y="84"/>
                    <a:pt x="56" y="84"/>
                  </a:cubicBezTo>
                  <a:cubicBezTo>
                    <a:pt x="56" y="84"/>
                    <a:pt x="56" y="84"/>
                    <a:pt x="56" y="84"/>
                  </a:cubicBezTo>
                  <a:cubicBezTo>
                    <a:pt x="56" y="84"/>
                    <a:pt x="56" y="84"/>
                    <a:pt x="56" y="84"/>
                  </a:cubicBezTo>
                  <a:cubicBezTo>
                    <a:pt x="56" y="84"/>
                    <a:pt x="56" y="84"/>
                    <a:pt x="56" y="84"/>
                  </a:cubicBezTo>
                  <a:cubicBezTo>
                    <a:pt x="56" y="84"/>
                    <a:pt x="56" y="84"/>
                    <a:pt x="56" y="84"/>
                  </a:cubicBezTo>
                  <a:cubicBezTo>
                    <a:pt x="56" y="84"/>
                    <a:pt x="56" y="84"/>
                    <a:pt x="56" y="84"/>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5" y="93"/>
                    <a:pt x="55" y="93"/>
                    <a:pt x="55" y="93"/>
                  </a:cubicBezTo>
                  <a:cubicBezTo>
                    <a:pt x="51" y="97"/>
                    <a:pt x="51" y="97"/>
                    <a:pt x="51" y="97"/>
                  </a:cubicBezTo>
                  <a:cubicBezTo>
                    <a:pt x="50" y="102"/>
                    <a:pt x="50" y="102"/>
                    <a:pt x="50" y="102"/>
                  </a:cubicBezTo>
                  <a:cubicBezTo>
                    <a:pt x="50" y="105"/>
                    <a:pt x="50" y="105"/>
                    <a:pt x="50" y="105"/>
                  </a:cubicBezTo>
                  <a:cubicBezTo>
                    <a:pt x="50" y="105"/>
                    <a:pt x="50" y="105"/>
                    <a:pt x="50" y="105"/>
                  </a:cubicBezTo>
                  <a:cubicBezTo>
                    <a:pt x="50" y="105"/>
                    <a:pt x="50" y="105"/>
                    <a:pt x="50" y="105"/>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9"/>
                    <a:pt x="50" y="109"/>
                    <a:pt x="49" y="109"/>
                  </a:cubicBezTo>
                  <a:cubicBezTo>
                    <a:pt x="47" y="110"/>
                    <a:pt x="46" y="112"/>
                    <a:pt x="46" y="112"/>
                  </a:cubicBezTo>
                  <a:cubicBezTo>
                    <a:pt x="46" y="119"/>
                    <a:pt x="46" y="119"/>
                    <a:pt x="46" y="119"/>
                  </a:cubicBezTo>
                  <a:cubicBezTo>
                    <a:pt x="45" y="121"/>
                    <a:pt x="45" y="121"/>
                    <a:pt x="45" y="121"/>
                  </a:cubicBezTo>
                  <a:cubicBezTo>
                    <a:pt x="43" y="124"/>
                    <a:pt x="43" y="124"/>
                    <a:pt x="43" y="124"/>
                  </a:cubicBezTo>
                  <a:cubicBezTo>
                    <a:pt x="44" y="128"/>
                    <a:pt x="44" y="128"/>
                    <a:pt x="44" y="128"/>
                  </a:cubicBezTo>
                  <a:cubicBezTo>
                    <a:pt x="44" y="128"/>
                    <a:pt x="44" y="128"/>
                    <a:pt x="44" y="128"/>
                  </a:cubicBezTo>
                  <a:cubicBezTo>
                    <a:pt x="42" y="131"/>
                    <a:pt x="42" y="131"/>
                    <a:pt x="42" y="131"/>
                  </a:cubicBezTo>
                  <a:cubicBezTo>
                    <a:pt x="43" y="136"/>
                    <a:pt x="43" y="136"/>
                    <a:pt x="43" y="136"/>
                  </a:cubicBezTo>
                  <a:cubicBezTo>
                    <a:pt x="41" y="139"/>
                    <a:pt x="41" y="139"/>
                    <a:pt x="41" y="139"/>
                  </a:cubicBezTo>
                  <a:cubicBezTo>
                    <a:pt x="40" y="140"/>
                    <a:pt x="40" y="140"/>
                    <a:pt x="40" y="140"/>
                  </a:cubicBezTo>
                  <a:cubicBezTo>
                    <a:pt x="39" y="143"/>
                    <a:pt x="39" y="143"/>
                    <a:pt x="39" y="143"/>
                  </a:cubicBezTo>
                  <a:cubicBezTo>
                    <a:pt x="37" y="148"/>
                    <a:pt x="37" y="148"/>
                    <a:pt x="37" y="148"/>
                  </a:cubicBezTo>
                  <a:cubicBezTo>
                    <a:pt x="29" y="155"/>
                    <a:pt x="29" y="155"/>
                    <a:pt x="29" y="155"/>
                  </a:cubicBezTo>
                  <a:cubicBezTo>
                    <a:pt x="26" y="154"/>
                    <a:pt x="26" y="154"/>
                    <a:pt x="26" y="154"/>
                  </a:cubicBezTo>
                  <a:cubicBezTo>
                    <a:pt x="24" y="155"/>
                    <a:pt x="24" y="155"/>
                    <a:pt x="24" y="155"/>
                  </a:cubicBezTo>
                  <a:cubicBezTo>
                    <a:pt x="22" y="157"/>
                    <a:pt x="22" y="157"/>
                    <a:pt x="22" y="157"/>
                  </a:cubicBezTo>
                  <a:cubicBezTo>
                    <a:pt x="22" y="157"/>
                    <a:pt x="23" y="157"/>
                    <a:pt x="21" y="159"/>
                  </a:cubicBezTo>
                  <a:cubicBezTo>
                    <a:pt x="19" y="160"/>
                    <a:pt x="15" y="161"/>
                    <a:pt x="15" y="161"/>
                  </a:cubicBezTo>
                  <a:cubicBezTo>
                    <a:pt x="13" y="161"/>
                    <a:pt x="13" y="161"/>
                    <a:pt x="13" y="161"/>
                  </a:cubicBezTo>
                  <a:cubicBezTo>
                    <a:pt x="6" y="161"/>
                    <a:pt x="6" y="161"/>
                    <a:pt x="6" y="161"/>
                  </a:cubicBezTo>
                  <a:cubicBezTo>
                    <a:pt x="6" y="161"/>
                    <a:pt x="6" y="161"/>
                    <a:pt x="6" y="161"/>
                  </a:cubicBezTo>
                  <a:cubicBezTo>
                    <a:pt x="6" y="161"/>
                    <a:pt x="6" y="161"/>
                    <a:pt x="6" y="161"/>
                  </a:cubicBezTo>
                  <a:cubicBezTo>
                    <a:pt x="6" y="161"/>
                    <a:pt x="5" y="160"/>
                    <a:pt x="4" y="161"/>
                  </a:cubicBezTo>
                  <a:cubicBezTo>
                    <a:pt x="4" y="161"/>
                    <a:pt x="3" y="161"/>
                    <a:pt x="3" y="161"/>
                  </a:cubicBezTo>
                  <a:cubicBezTo>
                    <a:pt x="3" y="161"/>
                    <a:pt x="3" y="161"/>
                    <a:pt x="3" y="161"/>
                  </a:cubicBezTo>
                  <a:cubicBezTo>
                    <a:pt x="2" y="161"/>
                    <a:pt x="2" y="161"/>
                    <a:pt x="2" y="161"/>
                  </a:cubicBezTo>
                  <a:cubicBezTo>
                    <a:pt x="2" y="161"/>
                    <a:pt x="2" y="161"/>
                    <a:pt x="2" y="161"/>
                  </a:cubicBezTo>
                  <a:cubicBezTo>
                    <a:pt x="2" y="161"/>
                    <a:pt x="2" y="161"/>
                    <a:pt x="2" y="161"/>
                  </a:cubicBezTo>
                  <a:cubicBezTo>
                    <a:pt x="2" y="161"/>
                    <a:pt x="2" y="161"/>
                    <a:pt x="2" y="161"/>
                  </a:cubicBezTo>
                  <a:cubicBezTo>
                    <a:pt x="2" y="161"/>
                    <a:pt x="2" y="161"/>
                    <a:pt x="2" y="161"/>
                  </a:cubicBezTo>
                  <a:cubicBezTo>
                    <a:pt x="2" y="161"/>
                    <a:pt x="2" y="161"/>
                    <a:pt x="2" y="161"/>
                  </a:cubicBezTo>
                  <a:cubicBezTo>
                    <a:pt x="2" y="161"/>
                    <a:pt x="2" y="161"/>
                    <a:pt x="2" y="161"/>
                  </a:cubicBezTo>
                  <a:cubicBezTo>
                    <a:pt x="2" y="161"/>
                    <a:pt x="2" y="161"/>
                    <a:pt x="2" y="161"/>
                  </a:cubicBezTo>
                  <a:cubicBezTo>
                    <a:pt x="2" y="161"/>
                    <a:pt x="2" y="161"/>
                    <a:pt x="2" y="161"/>
                  </a:cubicBezTo>
                  <a:cubicBezTo>
                    <a:pt x="1" y="161"/>
                    <a:pt x="1" y="161"/>
                    <a:pt x="1" y="161"/>
                  </a:cubicBezTo>
                  <a:cubicBezTo>
                    <a:pt x="1" y="161"/>
                    <a:pt x="1" y="161"/>
                    <a:pt x="1" y="161"/>
                  </a:cubicBezTo>
                  <a:cubicBezTo>
                    <a:pt x="1" y="161"/>
                    <a:pt x="1" y="161"/>
                    <a:pt x="1" y="161"/>
                  </a:cubicBezTo>
                  <a:cubicBezTo>
                    <a:pt x="1" y="161"/>
                    <a:pt x="1" y="161"/>
                    <a:pt x="1" y="161"/>
                  </a:cubicBezTo>
                  <a:cubicBezTo>
                    <a:pt x="1" y="161"/>
                    <a:pt x="1" y="161"/>
                    <a:pt x="1" y="161"/>
                  </a:cubicBezTo>
                  <a:cubicBezTo>
                    <a:pt x="1" y="161"/>
                    <a:pt x="1" y="161"/>
                    <a:pt x="1" y="161"/>
                  </a:cubicBezTo>
                  <a:cubicBezTo>
                    <a:pt x="0" y="161"/>
                    <a:pt x="0" y="161"/>
                    <a:pt x="0" y="161"/>
                  </a:cubicBezTo>
                  <a:cubicBezTo>
                    <a:pt x="0" y="161"/>
                    <a:pt x="0" y="161"/>
                    <a:pt x="0" y="161"/>
                  </a:cubicBezTo>
                  <a:cubicBezTo>
                    <a:pt x="0" y="161"/>
                    <a:pt x="0" y="161"/>
                    <a:pt x="0" y="161"/>
                  </a:cubicBezTo>
                  <a:cubicBezTo>
                    <a:pt x="0" y="161"/>
                    <a:pt x="0" y="161"/>
                    <a:pt x="0" y="161"/>
                  </a:cubicBezTo>
                  <a:cubicBezTo>
                    <a:pt x="0" y="161"/>
                    <a:pt x="0" y="161"/>
                    <a:pt x="0" y="161"/>
                  </a:cubicBezTo>
                  <a:cubicBezTo>
                    <a:pt x="0" y="161"/>
                    <a:pt x="0" y="161"/>
                    <a:pt x="0" y="161"/>
                  </a:cubicBezTo>
                  <a:cubicBezTo>
                    <a:pt x="0" y="161"/>
                    <a:pt x="0" y="161"/>
                    <a:pt x="0" y="161"/>
                  </a:cubicBezTo>
                  <a:cubicBezTo>
                    <a:pt x="0" y="161"/>
                    <a:pt x="0" y="161"/>
                    <a:pt x="0" y="161"/>
                  </a:cubicBezTo>
                  <a:cubicBezTo>
                    <a:pt x="0" y="161"/>
                    <a:pt x="0" y="161"/>
                    <a:pt x="0" y="161"/>
                  </a:cubicBezTo>
                  <a:cubicBezTo>
                    <a:pt x="0" y="161"/>
                    <a:pt x="0" y="161"/>
                    <a:pt x="0" y="161"/>
                  </a:cubicBezTo>
                  <a:cubicBezTo>
                    <a:pt x="0" y="161"/>
                    <a:pt x="0" y="161"/>
                    <a:pt x="0" y="161"/>
                  </a:cubicBezTo>
                  <a:cubicBezTo>
                    <a:pt x="0" y="161"/>
                    <a:pt x="0" y="161"/>
                    <a:pt x="0" y="161"/>
                  </a:cubicBezTo>
                  <a:cubicBezTo>
                    <a:pt x="0" y="161"/>
                    <a:pt x="1" y="162"/>
                    <a:pt x="2" y="162"/>
                  </a:cubicBezTo>
                  <a:cubicBezTo>
                    <a:pt x="4" y="163"/>
                    <a:pt x="5" y="166"/>
                    <a:pt x="6" y="166"/>
                  </a:cubicBezTo>
                  <a:cubicBezTo>
                    <a:pt x="8" y="167"/>
                    <a:pt x="10" y="167"/>
                    <a:pt x="11" y="167"/>
                  </a:cubicBezTo>
                  <a:cubicBezTo>
                    <a:pt x="12" y="168"/>
                    <a:pt x="14" y="169"/>
                    <a:pt x="14" y="169"/>
                  </a:cubicBezTo>
                  <a:cubicBezTo>
                    <a:pt x="14" y="169"/>
                    <a:pt x="19" y="174"/>
                    <a:pt x="20" y="174"/>
                  </a:cubicBezTo>
                  <a:cubicBezTo>
                    <a:pt x="21" y="174"/>
                    <a:pt x="21" y="174"/>
                    <a:pt x="22" y="176"/>
                  </a:cubicBezTo>
                  <a:cubicBezTo>
                    <a:pt x="23" y="177"/>
                    <a:pt x="26" y="176"/>
                    <a:pt x="26" y="176"/>
                  </a:cubicBezTo>
                  <a:cubicBezTo>
                    <a:pt x="26" y="176"/>
                    <a:pt x="27" y="179"/>
                    <a:pt x="26" y="180"/>
                  </a:cubicBezTo>
                  <a:cubicBezTo>
                    <a:pt x="26" y="181"/>
                    <a:pt x="26" y="184"/>
                    <a:pt x="26" y="184"/>
                  </a:cubicBezTo>
                  <a:cubicBezTo>
                    <a:pt x="26" y="184"/>
                    <a:pt x="26" y="185"/>
                    <a:pt x="26" y="186"/>
                  </a:cubicBezTo>
                  <a:cubicBezTo>
                    <a:pt x="27" y="188"/>
                    <a:pt x="28" y="188"/>
                    <a:pt x="28" y="190"/>
                  </a:cubicBezTo>
                  <a:cubicBezTo>
                    <a:pt x="29" y="191"/>
                    <a:pt x="28" y="191"/>
                    <a:pt x="29" y="192"/>
                  </a:cubicBezTo>
                  <a:cubicBezTo>
                    <a:pt x="30" y="193"/>
                    <a:pt x="31" y="195"/>
                    <a:pt x="32" y="195"/>
                  </a:cubicBezTo>
                  <a:cubicBezTo>
                    <a:pt x="33" y="195"/>
                    <a:pt x="34" y="195"/>
                    <a:pt x="37" y="196"/>
                  </a:cubicBezTo>
                  <a:cubicBezTo>
                    <a:pt x="40" y="198"/>
                    <a:pt x="41" y="198"/>
                    <a:pt x="42" y="199"/>
                  </a:cubicBezTo>
                  <a:cubicBezTo>
                    <a:pt x="44" y="200"/>
                    <a:pt x="43" y="199"/>
                    <a:pt x="46" y="200"/>
                  </a:cubicBezTo>
                  <a:cubicBezTo>
                    <a:pt x="50" y="201"/>
                    <a:pt x="49" y="200"/>
                    <a:pt x="50" y="201"/>
                  </a:cubicBezTo>
                  <a:cubicBezTo>
                    <a:pt x="51" y="201"/>
                    <a:pt x="50" y="200"/>
                    <a:pt x="52" y="201"/>
                  </a:cubicBezTo>
                  <a:cubicBezTo>
                    <a:pt x="55" y="201"/>
                    <a:pt x="57" y="202"/>
                    <a:pt x="57" y="202"/>
                  </a:cubicBezTo>
                  <a:cubicBezTo>
                    <a:pt x="57" y="204"/>
                    <a:pt x="57" y="204"/>
                    <a:pt x="57" y="204"/>
                  </a:cubicBezTo>
                  <a:cubicBezTo>
                    <a:pt x="55" y="208"/>
                    <a:pt x="55" y="208"/>
                    <a:pt x="55" y="208"/>
                  </a:cubicBezTo>
                  <a:cubicBezTo>
                    <a:pt x="55" y="211"/>
                    <a:pt x="55" y="211"/>
                    <a:pt x="55" y="211"/>
                  </a:cubicBezTo>
                  <a:cubicBezTo>
                    <a:pt x="55" y="211"/>
                    <a:pt x="53" y="211"/>
                    <a:pt x="55" y="212"/>
                  </a:cubicBezTo>
                  <a:cubicBezTo>
                    <a:pt x="57" y="213"/>
                    <a:pt x="61" y="214"/>
                    <a:pt x="61" y="214"/>
                  </a:cubicBezTo>
                  <a:cubicBezTo>
                    <a:pt x="64" y="216"/>
                    <a:pt x="64" y="216"/>
                    <a:pt x="64" y="216"/>
                  </a:cubicBezTo>
                  <a:cubicBezTo>
                    <a:pt x="64" y="216"/>
                    <a:pt x="62" y="219"/>
                    <a:pt x="61" y="220"/>
                  </a:cubicBezTo>
                  <a:cubicBezTo>
                    <a:pt x="60" y="220"/>
                    <a:pt x="57" y="220"/>
                    <a:pt x="57" y="220"/>
                  </a:cubicBezTo>
                  <a:cubicBezTo>
                    <a:pt x="57" y="220"/>
                    <a:pt x="56" y="223"/>
                    <a:pt x="58" y="223"/>
                  </a:cubicBezTo>
                  <a:cubicBezTo>
                    <a:pt x="59" y="224"/>
                    <a:pt x="61" y="224"/>
                    <a:pt x="62" y="224"/>
                  </a:cubicBezTo>
                  <a:cubicBezTo>
                    <a:pt x="63" y="224"/>
                    <a:pt x="65" y="225"/>
                    <a:pt x="65" y="225"/>
                  </a:cubicBezTo>
                  <a:cubicBezTo>
                    <a:pt x="65" y="225"/>
                    <a:pt x="66" y="225"/>
                    <a:pt x="67" y="226"/>
                  </a:cubicBezTo>
                  <a:cubicBezTo>
                    <a:pt x="67" y="228"/>
                    <a:pt x="68" y="229"/>
                    <a:pt x="69" y="229"/>
                  </a:cubicBezTo>
                  <a:cubicBezTo>
                    <a:pt x="70" y="229"/>
                    <a:pt x="72" y="229"/>
                    <a:pt x="73" y="229"/>
                  </a:cubicBezTo>
                  <a:cubicBezTo>
                    <a:pt x="74" y="229"/>
                    <a:pt x="74" y="228"/>
                    <a:pt x="75" y="228"/>
                  </a:cubicBezTo>
                  <a:cubicBezTo>
                    <a:pt x="76" y="229"/>
                    <a:pt x="82" y="228"/>
                    <a:pt x="82" y="228"/>
                  </a:cubicBezTo>
                  <a:cubicBezTo>
                    <a:pt x="82" y="228"/>
                    <a:pt x="82" y="228"/>
                    <a:pt x="83" y="230"/>
                  </a:cubicBezTo>
                  <a:cubicBezTo>
                    <a:pt x="85" y="233"/>
                    <a:pt x="88" y="234"/>
                    <a:pt x="88" y="234"/>
                  </a:cubicBezTo>
                  <a:cubicBezTo>
                    <a:pt x="88" y="234"/>
                    <a:pt x="89" y="235"/>
                    <a:pt x="89" y="234"/>
                  </a:cubicBezTo>
                  <a:cubicBezTo>
                    <a:pt x="89" y="233"/>
                    <a:pt x="90" y="232"/>
                    <a:pt x="90" y="232"/>
                  </a:cubicBezTo>
                  <a:cubicBezTo>
                    <a:pt x="90" y="232"/>
                    <a:pt x="92" y="229"/>
                    <a:pt x="92" y="228"/>
                  </a:cubicBezTo>
                  <a:cubicBezTo>
                    <a:pt x="93" y="227"/>
                    <a:pt x="94" y="224"/>
                    <a:pt x="95" y="224"/>
                  </a:cubicBezTo>
                  <a:cubicBezTo>
                    <a:pt x="96" y="223"/>
                    <a:pt x="99" y="221"/>
                    <a:pt x="99" y="221"/>
                  </a:cubicBezTo>
                  <a:cubicBezTo>
                    <a:pt x="99" y="221"/>
                    <a:pt x="99" y="220"/>
                    <a:pt x="101" y="221"/>
                  </a:cubicBezTo>
                  <a:cubicBezTo>
                    <a:pt x="102" y="223"/>
                    <a:pt x="105" y="225"/>
                    <a:pt x="105" y="225"/>
                  </a:cubicBezTo>
                  <a:cubicBezTo>
                    <a:pt x="110" y="225"/>
                    <a:pt x="110" y="225"/>
                    <a:pt x="110" y="225"/>
                  </a:cubicBezTo>
                  <a:cubicBezTo>
                    <a:pt x="110" y="225"/>
                    <a:pt x="113" y="226"/>
                    <a:pt x="113" y="227"/>
                  </a:cubicBezTo>
                  <a:cubicBezTo>
                    <a:pt x="113" y="228"/>
                    <a:pt x="112" y="228"/>
                    <a:pt x="110" y="229"/>
                  </a:cubicBezTo>
                  <a:cubicBezTo>
                    <a:pt x="109" y="229"/>
                    <a:pt x="106" y="226"/>
                    <a:pt x="106" y="227"/>
                  </a:cubicBezTo>
                  <a:cubicBezTo>
                    <a:pt x="105" y="228"/>
                    <a:pt x="105" y="230"/>
                    <a:pt x="105" y="230"/>
                  </a:cubicBezTo>
                  <a:cubicBezTo>
                    <a:pt x="101" y="232"/>
                    <a:pt x="101" y="232"/>
                    <a:pt x="101" y="232"/>
                  </a:cubicBezTo>
                  <a:cubicBezTo>
                    <a:pt x="102" y="234"/>
                    <a:pt x="102" y="234"/>
                    <a:pt x="102" y="234"/>
                  </a:cubicBezTo>
                  <a:cubicBezTo>
                    <a:pt x="102" y="234"/>
                    <a:pt x="107" y="236"/>
                    <a:pt x="107" y="237"/>
                  </a:cubicBezTo>
                  <a:cubicBezTo>
                    <a:pt x="107" y="238"/>
                    <a:pt x="107" y="240"/>
                    <a:pt x="107" y="240"/>
                  </a:cubicBezTo>
                  <a:cubicBezTo>
                    <a:pt x="110" y="241"/>
                    <a:pt x="110" y="241"/>
                    <a:pt x="110" y="241"/>
                  </a:cubicBezTo>
                  <a:cubicBezTo>
                    <a:pt x="112" y="240"/>
                    <a:pt x="112" y="240"/>
                    <a:pt x="112" y="240"/>
                  </a:cubicBezTo>
                  <a:cubicBezTo>
                    <a:pt x="112" y="244"/>
                    <a:pt x="112" y="244"/>
                    <a:pt x="112" y="244"/>
                  </a:cubicBezTo>
                  <a:cubicBezTo>
                    <a:pt x="112" y="248"/>
                    <a:pt x="112" y="248"/>
                    <a:pt x="112" y="248"/>
                  </a:cubicBezTo>
                  <a:cubicBezTo>
                    <a:pt x="112" y="248"/>
                    <a:pt x="112" y="248"/>
                    <a:pt x="112" y="248"/>
                  </a:cubicBezTo>
                  <a:cubicBezTo>
                    <a:pt x="112" y="248"/>
                    <a:pt x="112" y="248"/>
                    <a:pt x="112" y="248"/>
                  </a:cubicBezTo>
                  <a:cubicBezTo>
                    <a:pt x="119" y="246"/>
                    <a:pt x="125" y="250"/>
                    <a:pt x="128" y="250"/>
                  </a:cubicBezTo>
                  <a:cubicBezTo>
                    <a:pt x="134" y="251"/>
                    <a:pt x="121" y="258"/>
                    <a:pt x="123" y="258"/>
                  </a:cubicBezTo>
                  <a:cubicBezTo>
                    <a:pt x="125" y="257"/>
                    <a:pt x="123" y="263"/>
                    <a:pt x="126" y="264"/>
                  </a:cubicBezTo>
                  <a:cubicBezTo>
                    <a:pt x="131" y="265"/>
                    <a:pt x="135" y="261"/>
                    <a:pt x="141" y="261"/>
                  </a:cubicBezTo>
                  <a:cubicBezTo>
                    <a:pt x="146" y="260"/>
                    <a:pt x="152" y="263"/>
                    <a:pt x="154" y="261"/>
                  </a:cubicBezTo>
                  <a:cubicBezTo>
                    <a:pt x="158" y="256"/>
                    <a:pt x="174" y="266"/>
                    <a:pt x="182" y="261"/>
                  </a:cubicBezTo>
                  <a:cubicBezTo>
                    <a:pt x="187" y="257"/>
                    <a:pt x="207" y="255"/>
                    <a:pt x="214" y="255"/>
                  </a:cubicBezTo>
                  <a:cubicBezTo>
                    <a:pt x="232" y="254"/>
                    <a:pt x="233" y="254"/>
                    <a:pt x="241" y="249"/>
                  </a:cubicBezTo>
                  <a:cubicBezTo>
                    <a:pt x="241" y="249"/>
                    <a:pt x="246" y="238"/>
                    <a:pt x="249" y="233"/>
                  </a:cubicBezTo>
                  <a:cubicBezTo>
                    <a:pt x="251" y="229"/>
                    <a:pt x="257" y="227"/>
                    <a:pt x="263" y="223"/>
                  </a:cubicBezTo>
                  <a:cubicBezTo>
                    <a:pt x="268" y="219"/>
                    <a:pt x="281" y="215"/>
                    <a:pt x="284" y="214"/>
                  </a:cubicBezTo>
                  <a:cubicBezTo>
                    <a:pt x="287" y="214"/>
                    <a:pt x="308" y="215"/>
                    <a:pt x="308" y="215"/>
                  </a:cubicBezTo>
                  <a:cubicBezTo>
                    <a:pt x="319" y="212"/>
                    <a:pt x="319" y="212"/>
                    <a:pt x="319" y="212"/>
                  </a:cubicBezTo>
                  <a:cubicBezTo>
                    <a:pt x="319" y="212"/>
                    <a:pt x="321" y="220"/>
                    <a:pt x="324" y="221"/>
                  </a:cubicBezTo>
                  <a:cubicBezTo>
                    <a:pt x="337" y="223"/>
                    <a:pt x="345" y="222"/>
                    <a:pt x="346" y="215"/>
                  </a:cubicBezTo>
                  <a:cubicBezTo>
                    <a:pt x="347" y="210"/>
                    <a:pt x="342" y="201"/>
                    <a:pt x="341" y="194"/>
                  </a:cubicBezTo>
                  <a:cubicBezTo>
                    <a:pt x="340" y="186"/>
                    <a:pt x="344" y="178"/>
                    <a:pt x="344" y="171"/>
                  </a:cubicBezTo>
                  <a:cubicBezTo>
                    <a:pt x="344" y="170"/>
                    <a:pt x="342" y="168"/>
                    <a:pt x="348" y="160"/>
                  </a:cubicBezTo>
                  <a:cubicBezTo>
                    <a:pt x="353" y="152"/>
                    <a:pt x="367" y="156"/>
                    <a:pt x="369" y="151"/>
                  </a:cubicBezTo>
                  <a:cubicBezTo>
                    <a:pt x="363" y="123"/>
                    <a:pt x="363" y="123"/>
                    <a:pt x="363" y="123"/>
                  </a:cubicBezTo>
                  <a:cubicBezTo>
                    <a:pt x="362" y="123"/>
                    <a:pt x="362" y="123"/>
                    <a:pt x="362" y="123"/>
                  </a:cubicBezTo>
                  <a:cubicBezTo>
                    <a:pt x="361" y="123"/>
                    <a:pt x="361" y="123"/>
                    <a:pt x="361" y="123"/>
                  </a:cubicBezTo>
                  <a:cubicBezTo>
                    <a:pt x="359" y="122"/>
                    <a:pt x="359" y="122"/>
                    <a:pt x="359" y="122"/>
                  </a:cubicBezTo>
                  <a:cubicBezTo>
                    <a:pt x="357" y="122"/>
                    <a:pt x="357" y="122"/>
                    <a:pt x="357" y="122"/>
                  </a:cubicBezTo>
                  <a:cubicBezTo>
                    <a:pt x="355" y="121"/>
                    <a:pt x="355" y="121"/>
                    <a:pt x="355" y="121"/>
                  </a:cubicBezTo>
                  <a:cubicBezTo>
                    <a:pt x="353" y="120"/>
                    <a:pt x="353" y="120"/>
                    <a:pt x="353" y="120"/>
                  </a:cubicBezTo>
                  <a:cubicBezTo>
                    <a:pt x="351" y="120"/>
                    <a:pt x="351" y="120"/>
                    <a:pt x="351" y="120"/>
                  </a:cubicBezTo>
                  <a:cubicBezTo>
                    <a:pt x="351" y="120"/>
                    <a:pt x="351" y="120"/>
                    <a:pt x="351" y="120"/>
                  </a:cubicBezTo>
                  <a:cubicBezTo>
                    <a:pt x="350" y="120"/>
                    <a:pt x="350" y="120"/>
                    <a:pt x="350" y="120"/>
                  </a:cubicBezTo>
                  <a:cubicBezTo>
                    <a:pt x="343" y="119"/>
                    <a:pt x="334" y="135"/>
                    <a:pt x="334" y="135"/>
                  </a:cubicBezTo>
                  <a:cubicBezTo>
                    <a:pt x="330" y="142"/>
                    <a:pt x="330" y="142"/>
                    <a:pt x="330" y="142"/>
                  </a:cubicBezTo>
                  <a:cubicBezTo>
                    <a:pt x="320" y="140"/>
                    <a:pt x="310" y="139"/>
                    <a:pt x="303" y="131"/>
                  </a:cubicBezTo>
                  <a:cubicBezTo>
                    <a:pt x="303" y="128"/>
                    <a:pt x="303" y="128"/>
                    <a:pt x="303" y="128"/>
                  </a:cubicBezTo>
                  <a:cubicBezTo>
                    <a:pt x="303" y="128"/>
                    <a:pt x="303" y="128"/>
                    <a:pt x="303" y="128"/>
                  </a:cubicBezTo>
                  <a:cubicBezTo>
                    <a:pt x="303" y="128"/>
                    <a:pt x="303" y="128"/>
                    <a:pt x="303" y="128"/>
                  </a:cubicBezTo>
                  <a:cubicBezTo>
                    <a:pt x="302" y="127"/>
                    <a:pt x="302" y="127"/>
                    <a:pt x="302" y="127"/>
                  </a:cubicBezTo>
                  <a:cubicBezTo>
                    <a:pt x="302" y="127"/>
                    <a:pt x="301" y="127"/>
                    <a:pt x="301" y="127"/>
                  </a:cubicBezTo>
                  <a:cubicBezTo>
                    <a:pt x="300" y="127"/>
                    <a:pt x="299" y="126"/>
                    <a:pt x="299" y="126"/>
                  </a:cubicBezTo>
                  <a:cubicBezTo>
                    <a:pt x="300" y="124"/>
                    <a:pt x="300" y="124"/>
                    <a:pt x="300" y="124"/>
                  </a:cubicBezTo>
                  <a:cubicBezTo>
                    <a:pt x="300" y="124"/>
                    <a:pt x="301" y="123"/>
                    <a:pt x="301" y="123"/>
                  </a:cubicBezTo>
                  <a:cubicBezTo>
                    <a:pt x="302" y="123"/>
                    <a:pt x="301" y="123"/>
                    <a:pt x="301" y="122"/>
                  </a:cubicBezTo>
                  <a:cubicBezTo>
                    <a:pt x="301" y="122"/>
                    <a:pt x="301" y="120"/>
                    <a:pt x="301" y="119"/>
                  </a:cubicBezTo>
                  <a:cubicBezTo>
                    <a:pt x="300" y="118"/>
                    <a:pt x="300" y="118"/>
                    <a:pt x="300" y="118"/>
                  </a:cubicBezTo>
                  <a:cubicBezTo>
                    <a:pt x="300" y="118"/>
                    <a:pt x="299" y="116"/>
                    <a:pt x="298" y="115"/>
                  </a:cubicBezTo>
                  <a:cubicBezTo>
                    <a:pt x="297" y="115"/>
                    <a:pt x="298" y="114"/>
                    <a:pt x="298" y="114"/>
                  </a:cubicBezTo>
                  <a:cubicBezTo>
                    <a:pt x="297" y="113"/>
                    <a:pt x="298" y="113"/>
                    <a:pt x="298" y="112"/>
                  </a:cubicBezTo>
                  <a:cubicBezTo>
                    <a:pt x="298" y="112"/>
                    <a:pt x="297" y="110"/>
                    <a:pt x="297" y="110"/>
                  </a:cubicBezTo>
                  <a:cubicBezTo>
                    <a:pt x="297" y="110"/>
                    <a:pt x="295" y="107"/>
                    <a:pt x="294" y="105"/>
                  </a:cubicBezTo>
                  <a:cubicBezTo>
                    <a:pt x="294" y="104"/>
                    <a:pt x="294" y="103"/>
                    <a:pt x="294" y="103"/>
                  </a:cubicBezTo>
                  <a:cubicBezTo>
                    <a:pt x="295" y="102"/>
                    <a:pt x="293" y="101"/>
                    <a:pt x="293" y="101"/>
                  </a:cubicBezTo>
                  <a:cubicBezTo>
                    <a:pt x="293" y="101"/>
                    <a:pt x="293" y="99"/>
                    <a:pt x="293" y="99"/>
                  </a:cubicBezTo>
                  <a:cubicBezTo>
                    <a:pt x="293" y="99"/>
                    <a:pt x="293" y="97"/>
                    <a:pt x="293" y="97"/>
                  </a:cubicBezTo>
                  <a:cubicBezTo>
                    <a:pt x="294" y="96"/>
                    <a:pt x="293" y="95"/>
                    <a:pt x="293" y="94"/>
                  </a:cubicBezTo>
                  <a:cubicBezTo>
                    <a:pt x="293" y="94"/>
                    <a:pt x="291" y="93"/>
                    <a:pt x="291" y="93"/>
                  </a:cubicBezTo>
                  <a:cubicBezTo>
                    <a:pt x="292" y="91"/>
                    <a:pt x="292" y="91"/>
                    <a:pt x="292" y="91"/>
                  </a:cubicBezTo>
                  <a:cubicBezTo>
                    <a:pt x="292" y="90"/>
                    <a:pt x="292" y="90"/>
                    <a:pt x="292" y="90"/>
                  </a:cubicBezTo>
                  <a:cubicBezTo>
                    <a:pt x="292" y="90"/>
                    <a:pt x="293" y="88"/>
                    <a:pt x="293" y="88"/>
                  </a:cubicBezTo>
                  <a:cubicBezTo>
                    <a:pt x="294" y="87"/>
                    <a:pt x="293" y="86"/>
                    <a:pt x="292" y="86"/>
                  </a:cubicBezTo>
                  <a:cubicBezTo>
                    <a:pt x="291" y="86"/>
                    <a:pt x="292" y="85"/>
                    <a:pt x="292" y="85"/>
                  </a:cubicBezTo>
                  <a:cubicBezTo>
                    <a:pt x="293" y="83"/>
                    <a:pt x="293" y="83"/>
                    <a:pt x="293" y="83"/>
                  </a:cubicBezTo>
                  <a:cubicBezTo>
                    <a:pt x="292" y="80"/>
                    <a:pt x="292" y="80"/>
                    <a:pt x="292" y="80"/>
                  </a:cubicBezTo>
                  <a:cubicBezTo>
                    <a:pt x="292" y="79"/>
                    <a:pt x="292" y="79"/>
                    <a:pt x="292" y="79"/>
                  </a:cubicBezTo>
                  <a:cubicBezTo>
                    <a:pt x="292" y="79"/>
                    <a:pt x="291" y="77"/>
                    <a:pt x="291" y="77"/>
                  </a:cubicBezTo>
                  <a:cubicBezTo>
                    <a:pt x="291" y="76"/>
                    <a:pt x="290" y="74"/>
                    <a:pt x="290" y="74"/>
                  </a:cubicBezTo>
                  <a:cubicBezTo>
                    <a:pt x="290" y="74"/>
                    <a:pt x="290" y="73"/>
                    <a:pt x="290" y="73"/>
                  </a:cubicBezTo>
                  <a:cubicBezTo>
                    <a:pt x="290" y="72"/>
                    <a:pt x="290" y="72"/>
                    <a:pt x="290" y="72"/>
                  </a:cubicBezTo>
                  <a:cubicBezTo>
                    <a:pt x="290" y="71"/>
                    <a:pt x="289" y="70"/>
                    <a:pt x="288" y="69"/>
                  </a:cubicBezTo>
                  <a:cubicBezTo>
                    <a:pt x="287" y="67"/>
                    <a:pt x="287" y="67"/>
                    <a:pt x="287" y="67"/>
                  </a:cubicBezTo>
                  <a:cubicBezTo>
                    <a:pt x="287" y="67"/>
                    <a:pt x="285" y="65"/>
                    <a:pt x="284" y="64"/>
                  </a:cubicBezTo>
                  <a:cubicBezTo>
                    <a:pt x="284" y="62"/>
                    <a:pt x="284" y="62"/>
                    <a:pt x="283" y="61"/>
                  </a:cubicBezTo>
                  <a:cubicBezTo>
                    <a:pt x="283" y="59"/>
                    <a:pt x="281" y="57"/>
                    <a:pt x="280" y="57"/>
                  </a:cubicBezTo>
                  <a:cubicBezTo>
                    <a:pt x="280" y="57"/>
                    <a:pt x="279" y="54"/>
                    <a:pt x="279" y="53"/>
                  </a:cubicBezTo>
                  <a:cubicBezTo>
                    <a:pt x="278" y="53"/>
                    <a:pt x="276" y="52"/>
                    <a:pt x="276" y="52"/>
                  </a:cubicBezTo>
                  <a:cubicBezTo>
                    <a:pt x="275" y="52"/>
                    <a:pt x="273" y="51"/>
                    <a:pt x="273" y="51"/>
                  </a:cubicBezTo>
                  <a:cubicBezTo>
                    <a:pt x="270" y="50"/>
                    <a:pt x="270" y="50"/>
                    <a:pt x="270" y="50"/>
                  </a:cubicBezTo>
                  <a:cubicBezTo>
                    <a:pt x="267" y="47"/>
                    <a:pt x="267" y="47"/>
                    <a:pt x="267" y="47"/>
                  </a:cubicBezTo>
                  <a:cubicBezTo>
                    <a:pt x="267" y="47"/>
                    <a:pt x="266" y="47"/>
                    <a:pt x="265" y="46"/>
                  </a:cubicBezTo>
                  <a:cubicBezTo>
                    <a:pt x="265" y="46"/>
                    <a:pt x="264" y="44"/>
                    <a:pt x="264" y="44"/>
                  </a:cubicBezTo>
                  <a:cubicBezTo>
                    <a:pt x="263" y="42"/>
                    <a:pt x="263" y="42"/>
                    <a:pt x="263" y="42"/>
                  </a:cubicBezTo>
                  <a:cubicBezTo>
                    <a:pt x="257" y="40"/>
                    <a:pt x="257" y="40"/>
                    <a:pt x="257" y="40"/>
                  </a:cubicBezTo>
                  <a:cubicBezTo>
                    <a:pt x="257" y="40"/>
                    <a:pt x="256" y="38"/>
                    <a:pt x="256" y="38"/>
                  </a:cubicBezTo>
                  <a:cubicBezTo>
                    <a:pt x="256" y="37"/>
                    <a:pt x="255" y="37"/>
                    <a:pt x="255" y="36"/>
                  </a:cubicBezTo>
                  <a:cubicBezTo>
                    <a:pt x="255" y="35"/>
                    <a:pt x="254" y="35"/>
                    <a:pt x="254" y="34"/>
                  </a:cubicBezTo>
                  <a:cubicBezTo>
                    <a:pt x="254" y="33"/>
                    <a:pt x="253" y="33"/>
                    <a:pt x="253" y="33"/>
                  </a:cubicBezTo>
                  <a:cubicBezTo>
                    <a:pt x="252" y="33"/>
                    <a:pt x="251" y="33"/>
                    <a:pt x="251" y="33"/>
                  </a:cubicBezTo>
                  <a:cubicBezTo>
                    <a:pt x="251" y="33"/>
                    <a:pt x="250" y="32"/>
                    <a:pt x="250" y="32"/>
                  </a:cubicBezTo>
                  <a:cubicBezTo>
                    <a:pt x="250" y="32"/>
                    <a:pt x="248" y="30"/>
                    <a:pt x="247" y="30"/>
                  </a:cubicBezTo>
                  <a:cubicBezTo>
                    <a:pt x="247" y="29"/>
                    <a:pt x="247" y="29"/>
                    <a:pt x="247" y="29"/>
                  </a:cubicBezTo>
                  <a:cubicBezTo>
                    <a:pt x="247" y="29"/>
                    <a:pt x="247" y="29"/>
                    <a:pt x="246" y="29"/>
                  </a:cubicBezTo>
                  <a:cubicBezTo>
                    <a:pt x="245" y="29"/>
                    <a:pt x="245" y="29"/>
                    <a:pt x="245" y="28"/>
                  </a:cubicBezTo>
                  <a:cubicBezTo>
                    <a:pt x="244" y="28"/>
                    <a:pt x="244" y="26"/>
                    <a:pt x="243" y="26"/>
                  </a:cubicBezTo>
                  <a:cubicBezTo>
                    <a:pt x="243" y="26"/>
                    <a:pt x="243" y="26"/>
                    <a:pt x="242" y="26"/>
                  </a:cubicBezTo>
                  <a:cubicBezTo>
                    <a:pt x="241" y="26"/>
                    <a:pt x="240" y="24"/>
                    <a:pt x="240" y="24"/>
                  </a:cubicBezTo>
                  <a:cubicBezTo>
                    <a:pt x="239" y="24"/>
                    <a:pt x="240" y="23"/>
                    <a:pt x="240" y="22"/>
                  </a:cubicBezTo>
                  <a:cubicBezTo>
                    <a:pt x="240" y="21"/>
                    <a:pt x="239" y="21"/>
                    <a:pt x="239" y="21"/>
                  </a:cubicBezTo>
                  <a:cubicBezTo>
                    <a:pt x="239" y="21"/>
                    <a:pt x="239" y="21"/>
                    <a:pt x="239" y="21"/>
                  </a:cubicBezTo>
                  <a:cubicBezTo>
                    <a:pt x="239" y="21"/>
                    <a:pt x="238" y="21"/>
                    <a:pt x="238" y="20"/>
                  </a:cubicBezTo>
                  <a:cubicBezTo>
                    <a:pt x="238" y="20"/>
                    <a:pt x="237" y="19"/>
                    <a:pt x="237" y="18"/>
                  </a:cubicBezTo>
                  <a:cubicBezTo>
                    <a:pt x="237" y="17"/>
                    <a:pt x="237" y="17"/>
                    <a:pt x="237" y="17"/>
                  </a:cubicBezTo>
                  <a:cubicBezTo>
                    <a:pt x="237" y="17"/>
                    <a:pt x="236" y="16"/>
                    <a:pt x="236" y="16"/>
                  </a:cubicBezTo>
                  <a:cubicBezTo>
                    <a:pt x="235" y="15"/>
                    <a:pt x="235" y="15"/>
                    <a:pt x="235" y="15"/>
                  </a:cubicBezTo>
                  <a:cubicBezTo>
                    <a:pt x="235" y="14"/>
                    <a:pt x="235" y="14"/>
                    <a:pt x="235" y="14"/>
                  </a:cubicBezTo>
                  <a:cubicBezTo>
                    <a:pt x="234" y="14"/>
                    <a:pt x="234" y="14"/>
                    <a:pt x="234" y="14"/>
                  </a:cubicBezTo>
                  <a:cubicBezTo>
                    <a:pt x="233" y="14"/>
                    <a:pt x="233" y="13"/>
                    <a:pt x="233" y="12"/>
                  </a:cubicBezTo>
                  <a:cubicBezTo>
                    <a:pt x="233" y="12"/>
                    <a:pt x="233" y="12"/>
                    <a:pt x="233" y="12"/>
                  </a:cubicBezTo>
                  <a:cubicBezTo>
                    <a:pt x="232" y="11"/>
                    <a:pt x="232" y="11"/>
                    <a:pt x="232" y="11"/>
                  </a:cubicBezTo>
                  <a:cubicBezTo>
                    <a:pt x="231" y="10"/>
                    <a:pt x="231" y="10"/>
                    <a:pt x="231" y="10"/>
                  </a:cubicBezTo>
                  <a:cubicBezTo>
                    <a:pt x="230" y="9"/>
                    <a:pt x="230" y="9"/>
                    <a:pt x="230" y="9"/>
                  </a:cubicBezTo>
                  <a:cubicBezTo>
                    <a:pt x="230" y="9"/>
                    <a:pt x="229" y="8"/>
                    <a:pt x="229" y="8"/>
                  </a:cubicBezTo>
                  <a:cubicBezTo>
                    <a:pt x="228" y="7"/>
                    <a:pt x="227" y="6"/>
                    <a:pt x="227" y="6"/>
                  </a:cubicBezTo>
                  <a:cubicBezTo>
                    <a:pt x="227" y="6"/>
                    <a:pt x="227" y="5"/>
                    <a:pt x="227" y="5"/>
                  </a:cubicBezTo>
                  <a:cubicBezTo>
                    <a:pt x="227" y="5"/>
                    <a:pt x="226" y="5"/>
                    <a:pt x="226" y="5"/>
                  </a:cubicBezTo>
                  <a:cubicBezTo>
                    <a:pt x="224" y="5"/>
                    <a:pt x="224" y="5"/>
                    <a:pt x="224" y="5"/>
                  </a:cubicBezTo>
                  <a:cubicBezTo>
                    <a:pt x="224" y="3"/>
                    <a:pt x="224" y="3"/>
                    <a:pt x="224" y="3"/>
                  </a:cubicBezTo>
                  <a:cubicBezTo>
                    <a:pt x="224" y="3"/>
                    <a:pt x="224" y="3"/>
                    <a:pt x="223" y="3"/>
                  </a:cubicBezTo>
                  <a:cubicBezTo>
                    <a:pt x="222" y="3"/>
                    <a:pt x="222" y="2"/>
                    <a:pt x="222" y="2"/>
                  </a:cubicBezTo>
                  <a:cubicBezTo>
                    <a:pt x="222" y="1"/>
                    <a:pt x="222" y="1"/>
                    <a:pt x="222" y="1"/>
                  </a:cubicBezTo>
                  <a:cubicBezTo>
                    <a:pt x="219" y="2"/>
                    <a:pt x="219" y="2"/>
                    <a:pt x="219" y="2"/>
                  </a:cubicBezTo>
                  <a:cubicBezTo>
                    <a:pt x="219" y="2"/>
                    <a:pt x="219" y="2"/>
                    <a:pt x="219" y="2"/>
                  </a:cubicBezTo>
                  <a:cubicBezTo>
                    <a:pt x="219" y="2"/>
                    <a:pt x="217" y="1"/>
                    <a:pt x="217" y="1"/>
                  </a:cubicBezTo>
                  <a:cubicBezTo>
                    <a:pt x="217" y="0"/>
                    <a:pt x="216" y="0"/>
                    <a:pt x="216" y="0"/>
                  </a:cubicBezTo>
                  <a:cubicBezTo>
                    <a:pt x="215" y="1"/>
                    <a:pt x="215" y="1"/>
                    <a:pt x="215" y="1"/>
                  </a:cubicBezTo>
                  <a:cubicBezTo>
                    <a:pt x="213" y="1"/>
                    <a:pt x="213" y="1"/>
                    <a:pt x="213" y="1"/>
                  </a:cubicBezTo>
                  <a:cubicBezTo>
                    <a:pt x="212" y="1"/>
                    <a:pt x="212" y="1"/>
                    <a:pt x="212" y="1"/>
                  </a:cubicBezTo>
                  <a:cubicBezTo>
                    <a:pt x="211" y="0"/>
                    <a:pt x="211" y="0"/>
                    <a:pt x="211" y="0"/>
                  </a:cubicBezTo>
                  <a:cubicBezTo>
                    <a:pt x="208" y="1"/>
                    <a:pt x="207" y="1"/>
                    <a:pt x="207" y="1"/>
                  </a:cubicBezTo>
                  <a:cubicBezTo>
                    <a:pt x="204" y="2"/>
                    <a:pt x="199" y="5"/>
                    <a:pt x="199" y="7"/>
                  </a:cubicBezTo>
                  <a:cubicBezTo>
                    <a:pt x="198" y="9"/>
                    <a:pt x="199" y="14"/>
                    <a:pt x="197" y="15"/>
                  </a:cubicBezTo>
                  <a:cubicBezTo>
                    <a:pt x="194" y="15"/>
                    <a:pt x="191" y="20"/>
                    <a:pt x="190" y="20"/>
                  </a:cubicBezTo>
                  <a:cubicBezTo>
                    <a:pt x="181" y="25"/>
                    <a:pt x="181" y="25"/>
                    <a:pt x="181" y="25"/>
                  </a:cubicBezTo>
                  <a:cubicBezTo>
                    <a:pt x="181" y="25"/>
                    <a:pt x="174" y="28"/>
                    <a:pt x="170" y="28"/>
                  </a:cubicBezTo>
                  <a:cubicBezTo>
                    <a:pt x="166" y="29"/>
                    <a:pt x="163" y="32"/>
                    <a:pt x="163" y="32"/>
                  </a:cubicBezTo>
                  <a:cubicBezTo>
                    <a:pt x="158" y="39"/>
                    <a:pt x="158" y="39"/>
                    <a:pt x="158" y="39"/>
                  </a:cubicBezTo>
                  <a:cubicBezTo>
                    <a:pt x="150" y="40"/>
                    <a:pt x="150" y="40"/>
                    <a:pt x="150" y="40"/>
                  </a:cubicBezTo>
                  <a:cubicBezTo>
                    <a:pt x="146" y="36"/>
                    <a:pt x="146" y="36"/>
                    <a:pt x="146" y="36"/>
                  </a:cubicBezTo>
                  <a:cubicBezTo>
                    <a:pt x="142" y="37"/>
                    <a:pt x="142" y="37"/>
                    <a:pt x="142" y="37"/>
                  </a:cubicBezTo>
                  <a:cubicBezTo>
                    <a:pt x="141" y="36"/>
                    <a:pt x="141" y="36"/>
                    <a:pt x="141" y="36"/>
                  </a:cubicBezTo>
                  <a:cubicBezTo>
                    <a:pt x="139" y="37"/>
                    <a:pt x="139" y="37"/>
                    <a:pt x="139" y="37"/>
                  </a:cubicBezTo>
                  <a:cubicBezTo>
                    <a:pt x="127" y="36"/>
                    <a:pt x="127" y="36"/>
                    <a:pt x="127" y="36"/>
                  </a:cubicBezTo>
                  <a:cubicBezTo>
                    <a:pt x="121" y="39"/>
                    <a:pt x="121" y="39"/>
                    <a:pt x="121" y="39"/>
                  </a:cubicBezTo>
                  <a:cubicBezTo>
                    <a:pt x="110" y="38"/>
                    <a:pt x="110" y="38"/>
                    <a:pt x="110" y="38"/>
                  </a:cubicBezTo>
                  <a:cubicBezTo>
                    <a:pt x="110" y="38"/>
                    <a:pt x="102" y="39"/>
                    <a:pt x="100" y="39"/>
                  </a:cubicBezTo>
                  <a:cubicBezTo>
                    <a:pt x="97" y="39"/>
                    <a:pt x="97" y="39"/>
                    <a:pt x="97" y="39"/>
                  </a:cubicBezTo>
                  <a:cubicBezTo>
                    <a:pt x="95" y="38"/>
                    <a:pt x="93" y="36"/>
                    <a:pt x="93" y="36"/>
                  </a:cubicBezTo>
                  <a:cubicBezTo>
                    <a:pt x="93" y="36"/>
                    <a:pt x="89" y="37"/>
                    <a:pt x="88" y="38"/>
                  </a:cubicBezTo>
                  <a:cubicBezTo>
                    <a:pt x="87" y="39"/>
                    <a:pt x="83" y="44"/>
                    <a:pt x="83" y="44"/>
                  </a:cubicBezTo>
                  <a:cubicBezTo>
                    <a:pt x="83" y="45"/>
                    <a:pt x="83" y="45"/>
                    <a:pt x="83" y="45"/>
                  </a:cubicBezTo>
                  <a:cubicBezTo>
                    <a:pt x="85" y="50"/>
                    <a:pt x="85" y="50"/>
                    <a:pt x="85" y="50"/>
                  </a:cubicBezTo>
                  <a:cubicBezTo>
                    <a:pt x="81" y="53"/>
                    <a:pt x="81" y="53"/>
                    <a:pt x="81" y="53"/>
                  </a:cubicBezTo>
                  <a:cubicBezTo>
                    <a:pt x="81" y="53"/>
                    <a:pt x="81" y="53"/>
                    <a:pt x="81" y="53"/>
                  </a:cubicBezTo>
                  <a:cubicBezTo>
                    <a:pt x="81" y="53"/>
                    <a:pt x="81" y="53"/>
                    <a:pt x="81" y="53"/>
                  </a:cubicBezTo>
                  <a:cubicBezTo>
                    <a:pt x="81" y="53"/>
                    <a:pt x="81" y="53"/>
                    <a:pt x="81" y="53"/>
                  </a:cubicBezTo>
                  <a:cubicBezTo>
                    <a:pt x="81" y="53"/>
                    <a:pt x="81" y="53"/>
                    <a:pt x="81" y="53"/>
                  </a:cubicBezTo>
                  <a:cubicBezTo>
                    <a:pt x="81" y="54"/>
                    <a:pt x="81" y="54"/>
                    <a:pt x="81" y="54"/>
                  </a:cubicBezTo>
                  <a:cubicBezTo>
                    <a:pt x="81" y="54"/>
                    <a:pt x="81" y="54"/>
                    <a:pt x="81" y="54"/>
                  </a:cubicBezTo>
                  <a:cubicBezTo>
                    <a:pt x="81" y="54"/>
                    <a:pt x="81" y="54"/>
                    <a:pt x="81" y="54"/>
                  </a:cubicBezTo>
                  <a:cubicBezTo>
                    <a:pt x="81" y="54"/>
                    <a:pt x="81" y="54"/>
                    <a:pt x="81" y="54"/>
                  </a:cubicBezTo>
                  <a:cubicBezTo>
                    <a:pt x="81" y="54"/>
                    <a:pt x="81" y="54"/>
                    <a:pt x="81" y="54"/>
                  </a:cubicBezTo>
                  <a:cubicBezTo>
                    <a:pt x="81" y="54"/>
                    <a:pt x="81" y="54"/>
                    <a:pt x="81" y="54"/>
                  </a:cubicBezTo>
                  <a:cubicBezTo>
                    <a:pt x="81" y="54"/>
                    <a:pt x="81" y="54"/>
                    <a:pt x="81" y="54"/>
                  </a:cubicBezTo>
                  <a:cubicBezTo>
                    <a:pt x="81" y="54"/>
                    <a:pt x="81" y="54"/>
                    <a:pt x="81" y="54"/>
                  </a:cubicBezTo>
                  <a:cubicBezTo>
                    <a:pt x="81" y="54"/>
                    <a:pt x="81" y="54"/>
                    <a:pt x="81" y="54"/>
                  </a:cubicBezTo>
                  <a:cubicBezTo>
                    <a:pt x="81" y="54"/>
                    <a:pt x="81" y="54"/>
                    <a:pt x="81" y="54"/>
                  </a:cubicBezTo>
                  <a:cubicBezTo>
                    <a:pt x="81" y="55"/>
                    <a:pt x="80" y="55"/>
                    <a:pt x="79" y="55"/>
                  </a:cubicBezTo>
                  <a:cubicBezTo>
                    <a:pt x="79" y="56"/>
                    <a:pt x="78"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6" y="57"/>
                    <a:pt x="76" y="57"/>
                    <a:pt x="76" y="57"/>
                  </a:cubicBezTo>
                  <a:cubicBezTo>
                    <a:pt x="73" y="60"/>
                    <a:pt x="73" y="60"/>
                    <a:pt x="73" y="60"/>
                  </a:cubicBezTo>
                  <a:cubicBezTo>
                    <a:pt x="69" y="61"/>
                    <a:pt x="69" y="61"/>
                    <a:pt x="69" y="61"/>
                  </a:cubicBezTo>
                  <a:close/>
                </a:path>
              </a:pathLst>
            </a:custGeom>
            <a:grpFill/>
            <a:ln w="38100" cap="rnd" cmpd="sng">
              <a:solidFill>
                <a:schemeClr val="bg1"/>
              </a:solidFill>
              <a:prstDash val="solid"/>
              <a:round/>
            </a:ln>
          </p:spPr>
          <p:txBody>
            <a:bodyPr vert="horz" wrap="square" lIns="91440" tIns="45720" rIns="91440" bIns="45720" numCol="1" anchor="t" anchorCtr="0" compatLnSpc="1"/>
            <a:lstStyle/>
            <a:p>
              <a:endParaRPr lang="en-US" dirty="0">
                <a:latin typeface="Calibri Light" panose="020F0302020204030204"/>
              </a:endParaRPr>
            </a:p>
          </p:txBody>
        </p:sp>
        <p:sp>
          <p:nvSpPr>
            <p:cNvPr id="136" name="Freeform 90"/>
            <p:cNvSpPr/>
            <p:nvPr/>
          </p:nvSpPr>
          <p:spPr bwMode="auto">
            <a:xfrm>
              <a:off x="6015453" y="2278355"/>
              <a:ext cx="1400674" cy="943961"/>
            </a:xfrm>
            <a:custGeom>
              <a:avLst/>
              <a:gdLst>
                <a:gd name="T0" fmla="*/ 166 w 614"/>
                <a:gd name="T1" fmla="*/ 283 h 427"/>
                <a:gd name="T2" fmla="*/ 173 w 614"/>
                <a:gd name="T3" fmla="*/ 277 h 427"/>
                <a:gd name="T4" fmla="*/ 185 w 614"/>
                <a:gd name="T5" fmla="*/ 270 h 427"/>
                <a:gd name="T6" fmla="*/ 195 w 614"/>
                <a:gd name="T7" fmla="*/ 267 h 427"/>
                <a:gd name="T8" fmla="*/ 207 w 614"/>
                <a:gd name="T9" fmla="*/ 270 h 427"/>
                <a:gd name="T10" fmla="*/ 208 w 614"/>
                <a:gd name="T11" fmla="*/ 270 h 427"/>
                <a:gd name="T12" fmla="*/ 208 w 614"/>
                <a:gd name="T13" fmla="*/ 270 h 427"/>
                <a:gd name="T14" fmla="*/ 209 w 614"/>
                <a:gd name="T15" fmla="*/ 270 h 427"/>
                <a:gd name="T16" fmla="*/ 210 w 614"/>
                <a:gd name="T17" fmla="*/ 270 h 427"/>
                <a:gd name="T18" fmla="*/ 210 w 614"/>
                <a:gd name="T19" fmla="*/ 270 h 427"/>
                <a:gd name="T20" fmla="*/ 211 w 614"/>
                <a:gd name="T21" fmla="*/ 270 h 427"/>
                <a:gd name="T22" fmla="*/ 213 w 614"/>
                <a:gd name="T23" fmla="*/ 273 h 427"/>
                <a:gd name="T24" fmla="*/ 223 w 614"/>
                <a:gd name="T25" fmla="*/ 273 h 427"/>
                <a:gd name="T26" fmla="*/ 227 w 614"/>
                <a:gd name="T27" fmla="*/ 278 h 427"/>
                <a:gd name="T28" fmla="*/ 249 w 614"/>
                <a:gd name="T29" fmla="*/ 280 h 427"/>
                <a:gd name="T30" fmla="*/ 259 w 614"/>
                <a:gd name="T31" fmla="*/ 288 h 427"/>
                <a:gd name="T32" fmla="*/ 268 w 614"/>
                <a:gd name="T33" fmla="*/ 305 h 427"/>
                <a:gd name="T34" fmla="*/ 280 w 614"/>
                <a:gd name="T35" fmla="*/ 312 h 427"/>
                <a:gd name="T36" fmla="*/ 287 w 614"/>
                <a:gd name="T37" fmla="*/ 326 h 427"/>
                <a:gd name="T38" fmla="*/ 302 w 614"/>
                <a:gd name="T39" fmla="*/ 337 h 427"/>
                <a:gd name="T40" fmla="*/ 305 w 614"/>
                <a:gd name="T41" fmla="*/ 349 h 427"/>
                <a:gd name="T42" fmla="*/ 292 w 614"/>
                <a:gd name="T43" fmla="*/ 353 h 427"/>
                <a:gd name="T44" fmla="*/ 281 w 614"/>
                <a:gd name="T45" fmla="*/ 356 h 427"/>
                <a:gd name="T46" fmla="*/ 271 w 614"/>
                <a:gd name="T47" fmla="*/ 366 h 427"/>
                <a:gd name="T48" fmla="*/ 270 w 614"/>
                <a:gd name="T49" fmla="*/ 387 h 427"/>
                <a:gd name="T50" fmla="*/ 268 w 614"/>
                <a:gd name="T51" fmla="*/ 405 h 427"/>
                <a:gd name="T52" fmla="*/ 255 w 614"/>
                <a:gd name="T53" fmla="*/ 414 h 427"/>
                <a:gd name="T54" fmla="*/ 314 w 614"/>
                <a:gd name="T55" fmla="*/ 376 h 427"/>
                <a:gd name="T56" fmla="*/ 377 w 614"/>
                <a:gd name="T57" fmla="*/ 333 h 427"/>
                <a:gd name="T58" fmla="*/ 407 w 614"/>
                <a:gd name="T59" fmla="*/ 375 h 427"/>
                <a:gd name="T60" fmla="*/ 478 w 614"/>
                <a:gd name="T61" fmla="*/ 393 h 427"/>
                <a:gd name="T62" fmla="*/ 548 w 614"/>
                <a:gd name="T63" fmla="*/ 335 h 427"/>
                <a:gd name="T64" fmla="*/ 481 w 614"/>
                <a:gd name="T65" fmla="*/ 326 h 427"/>
                <a:gd name="T66" fmla="*/ 450 w 614"/>
                <a:gd name="T67" fmla="*/ 310 h 427"/>
                <a:gd name="T68" fmla="*/ 518 w 614"/>
                <a:gd name="T69" fmla="*/ 261 h 427"/>
                <a:gd name="T70" fmla="*/ 572 w 614"/>
                <a:gd name="T71" fmla="*/ 207 h 427"/>
                <a:gd name="T72" fmla="*/ 606 w 614"/>
                <a:gd name="T73" fmla="*/ 147 h 427"/>
                <a:gd name="T74" fmla="*/ 586 w 614"/>
                <a:gd name="T75" fmla="*/ 102 h 427"/>
                <a:gd name="T76" fmla="*/ 567 w 614"/>
                <a:gd name="T77" fmla="*/ 72 h 427"/>
                <a:gd name="T78" fmla="*/ 512 w 614"/>
                <a:gd name="T79" fmla="*/ 67 h 427"/>
                <a:gd name="T80" fmla="*/ 472 w 614"/>
                <a:gd name="T81" fmla="*/ 70 h 427"/>
                <a:gd name="T82" fmla="*/ 436 w 614"/>
                <a:gd name="T83" fmla="*/ 77 h 427"/>
                <a:gd name="T84" fmla="*/ 386 w 614"/>
                <a:gd name="T85" fmla="*/ 51 h 427"/>
                <a:gd name="T86" fmla="*/ 361 w 614"/>
                <a:gd name="T87" fmla="*/ 26 h 427"/>
                <a:gd name="T88" fmla="*/ 307 w 614"/>
                <a:gd name="T89" fmla="*/ 17 h 427"/>
                <a:gd name="T90" fmla="*/ 258 w 614"/>
                <a:gd name="T91" fmla="*/ 44 h 427"/>
                <a:gd name="T92" fmla="*/ 243 w 614"/>
                <a:gd name="T93" fmla="*/ 94 h 427"/>
                <a:gd name="T94" fmla="*/ 202 w 614"/>
                <a:gd name="T95" fmla="*/ 96 h 427"/>
                <a:gd name="T96" fmla="*/ 166 w 614"/>
                <a:gd name="T97" fmla="*/ 97 h 427"/>
                <a:gd name="T98" fmla="*/ 118 w 614"/>
                <a:gd name="T99" fmla="*/ 102 h 427"/>
                <a:gd name="T100" fmla="*/ 44 w 614"/>
                <a:gd name="T101" fmla="*/ 111 h 427"/>
                <a:gd name="T102" fmla="*/ 30 w 614"/>
                <a:gd name="T103" fmla="*/ 130 h 427"/>
                <a:gd name="T104" fmla="*/ 27 w 614"/>
                <a:gd name="T105" fmla="*/ 152 h 427"/>
                <a:gd name="T106" fmla="*/ 46 w 614"/>
                <a:gd name="T107" fmla="*/ 182 h 427"/>
                <a:gd name="T108" fmla="*/ 33 w 614"/>
                <a:gd name="T109" fmla="*/ 207 h 427"/>
                <a:gd name="T110" fmla="*/ 14 w 614"/>
                <a:gd name="T111" fmla="*/ 261 h 427"/>
                <a:gd name="T112" fmla="*/ 15 w 614"/>
                <a:gd name="T113" fmla="*/ 273 h 427"/>
                <a:gd name="T114" fmla="*/ 6 w 614"/>
                <a:gd name="T115" fmla="*/ 282 h 427"/>
                <a:gd name="T116" fmla="*/ 1 w 614"/>
                <a:gd name="T117" fmla="*/ 297 h 427"/>
                <a:gd name="T118" fmla="*/ 0 w 614"/>
                <a:gd name="T119" fmla="*/ 311 h 427"/>
                <a:gd name="T120" fmla="*/ 22 w 614"/>
                <a:gd name="T121" fmla="*/ 321 h 427"/>
                <a:gd name="T122" fmla="*/ 61 w 614"/>
                <a:gd name="T123" fmla="*/ 323 h 427"/>
                <a:gd name="T124" fmla="*/ 114 w 614"/>
                <a:gd name="T125" fmla="*/ 31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14" h="427">
                  <a:moveTo>
                    <a:pt x="141" y="305"/>
                  </a:moveTo>
                  <a:cubicBezTo>
                    <a:pt x="142" y="305"/>
                    <a:pt x="145" y="300"/>
                    <a:pt x="148" y="300"/>
                  </a:cubicBezTo>
                  <a:cubicBezTo>
                    <a:pt x="150" y="299"/>
                    <a:pt x="149" y="294"/>
                    <a:pt x="150" y="292"/>
                  </a:cubicBezTo>
                  <a:cubicBezTo>
                    <a:pt x="151" y="290"/>
                    <a:pt x="156" y="286"/>
                    <a:pt x="159" y="285"/>
                  </a:cubicBezTo>
                  <a:cubicBezTo>
                    <a:pt x="160" y="285"/>
                    <a:pt x="160" y="285"/>
                    <a:pt x="160" y="285"/>
                  </a:cubicBezTo>
                  <a:cubicBezTo>
                    <a:pt x="160" y="283"/>
                    <a:pt x="160" y="283"/>
                    <a:pt x="160" y="283"/>
                  </a:cubicBezTo>
                  <a:cubicBezTo>
                    <a:pt x="160" y="283"/>
                    <a:pt x="163" y="282"/>
                    <a:pt x="163" y="281"/>
                  </a:cubicBezTo>
                  <a:cubicBezTo>
                    <a:pt x="164" y="281"/>
                    <a:pt x="164" y="282"/>
                    <a:pt x="164" y="282"/>
                  </a:cubicBezTo>
                  <a:cubicBezTo>
                    <a:pt x="164" y="282"/>
                    <a:pt x="165" y="283"/>
                    <a:pt x="166" y="283"/>
                  </a:cubicBezTo>
                  <a:cubicBezTo>
                    <a:pt x="166" y="283"/>
                    <a:pt x="167" y="282"/>
                    <a:pt x="167" y="282"/>
                  </a:cubicBezTo>
                  <a:cubicBezTo>
                    <a:pt x="167" y="281"/>
                    <a:pt x="167" y="280"/>
                    <a:pt x="167" y="280"/>
                  </a:cubicBezTo>
                  <a:cubicBezTo>
                    <a:pt x="166" y="279"/>
                    <a:pt x="166" y="278"/>
                    <a:pt x="166" y="278"/>
                  </a:cubicBezTo>
                  <a:cubicBezTo>
                    <a:pt x="166" y="278"/>
                    <a:pt x="166" y="278"/>
                    <a:pt x="166" y="278"/>
                  </a:cubicBezTo>
                  <a:cubicBezTo>
                    <a:pt x="166" y="278"/>
                    <a:pt x="167" y="278"/>
                    <a:pt x="167" y="278"/>
                  </a:cubicBezTo>
                  <a:cubicBezTo>
                    <a:pt x="167" y="278"/>
                    <a:pt x="168" y="277"/>
                    <a:pt x="168" y="277"/>
                  </a:cubicBezTo>
                  <a:cubicBezTo>
                    <a:pt x="170" y="278"/>
                    <a:pt x="170" y="278"/>
                    <a:pt x="170" y="278"/>
                  </a:cubicBezTo>
                  <a:cubicBezTo>
                    <a:pt x="170" y="278"/>
                    <a:pt x="171" y="278"/>
                    <a:pt x="171" y="278"/>
                  </a:cubicBezTo>
                  <a:cubicBezTo>
                    <a:pt x="172" y="279"/>
                    <a:pt x="173" y="277"/>
                    <a:pt x="173" y="277"/>
                  </a:cubicBezTo>
                  <a:cubicBezTo>
                    <a:pt x="174" y="276"/>
                    <a:pt x="174" y="276"/>
                    <a:pt x="174" y="276"/>
                  </a:cubicBezTo>
                  <a:cubicBezTo>
                    <a:pt x="174" y="276"/>
                    <a:pt x="174" y="276"/>
                    <a:pt x="174" y="275"/>
                  </a:cubicBezTo>
                  <a:cubicBezTo>
                    <a:pt x="174" y="275"/>
                    <a:pt x="175" y="275"/>
                    <a:pt x="176" y="275"/>
                  </a:cubicBezTo>
                  <a:cubicBezTo>
                    <a:pt x="176" y="275"/>
                    <a:pt x="178" y="275"/>
                    <a:pt x="179" y="275"/>
                  </a:cubicBezTo>
                  <a:cubicBezTo>
                    <a:pt x="180" y="275"/>
                    <a:pt x="180" y="275"/>
                    <a:pt x="180" y="275"/>
                  </a:cubicBezTo>
                  <a:cubicBezTo>
                    <a:pt x="182" y="274"/>
                    <a:pt x="182" y="274"/>
                    <a:pt x="182" y="274"/>
                  </a:cubicBezTo>
                  <a:cubicBezTo>
                    <a:pt x="182" y="274"/>
                    <a:pt x="183" y="273"/>
                    <a:pt x="183" y="273"/>
                  </a:cubicBezTo>
                  <a:cubicBezTo>
                    <a:pt x="183" y="272"/>
                    <a:pt x="183" y="271"/>
                    <a:pt x="183" y="271"/>
                  </a:cubicBezTo>
                  <a:cubicBezTo>
                    <a:pt x="183" y="270"/>
                    <a:pt x="185" y="270"/>
                    <a:pt x="185" y="270"/>
                  </a:cubicBezTo>
                  <a:cubicBezTo>
                    <a:pt x="185" y="270"/>
                    <a:pt x="185" y="270"/>
                    <a:pt x="185" y="270"/>
                  </a:cubicBezTo>
                  <a:cubicBezTo>
                    <a:pt x="186" y="270"/>
                    <a:pt x="186" y="271"/>
                    <a:pt x="186" y="271"/>
                  </a:cubicBezTo>
                  <a:cubicBezTo>
                    <a:pt x="186" y="271"/>
                    <a:pt x="187" y="270"/>
                    <a:pt x="187" y="270"/>
                  </a:cubicBezTo>
                  <a:cubicBezTo>
                    <a:pt x="187" y="269"/>
                    <a:pt x="188" y="269"/>
                    <a:pt x="188" y="269"/>
                  </a:cubicBezTo>
                  <a:cubicBezTo>
                    <a:pt x="188" y="269"/>
                    <a:pt x="190" y="268"/>
                    <a:pt x="190" y="267"/>
                  </a:cubicBezTo>
                  <a:cubicBezTo>
                    <a:pt x="191" y="266"/>
                    <a:pt x="191" y="267"/>
                    <a:pt x="191" y="265"/>
                  </a:cubicBezTo>
                  <a:cubicBezTo>
                    <a:pt x="191" y="264"/>
                    <a:pt x="192" y="265"/>
                    <a:pt x="192" y="266"/>
                  </a:cubicBezTo>
                  <a:cubicBezTo>
                    <a:pt x="192" y="266"/>
                    <a:pt x="192" y="266"/>
                    <a:pt x="193" y="267"/>
                  </a:cubicBezTo>
                  <a:cubicBezTo>
                    <a:pt x="193" y="267"/>
                    <a:pt x="193" y="267"/>
                    <a:pt x="195" y="267"/>
                  </a:cubicBezTo>
                  <a:cubicBezTo>
                    <a:pt x="196" y="268"/>
                    <a:pt x="196" y="266"/>
                    <a:pt x="198" y="266"/>
                  </a:cubicBezTo>
                  <a:cubicBezTo>
                    <a:pt x="200" y="266"/>
                    <a:pt x="199" y="266"/>
                    <a:pt x="200" y="267"/>
                  </a:cubicBezTo>
                  <a:cubicBezTo>
                    <a:pt x="201" y="267"/>
                    <a:pt x="201" y="267"/>
                    <a:pt x="202" y="267"/>
                  </a:cubicBezTo>
                  <a:cubicBezTo>
                    <a:pt x="203" y="268"/>
                    <a:pt x="203" y="268"/>
                    <a:pt x="203" y="268"/>
                  </a:cubicBezTo>
                  <a:cubicBezTo>
                    <a:pt x="203" y="268"/>
                    <a:pt x="204" y="268"/>
                    <a:pt x="205" y="269"/>
                  </a:cubicBezTo>
                  <a:cubicBezTo>
                    <a:pt x="205" y="270"/>
                    <a:pt x="207" y="270"/>
                    <a:pt x="207" y="270"/>
                  </a:cubicBezTo>
                  <a:cubicBezTo>
                    <a:pt x="207" y="270"/>
                    <a:pt x="207" y="270"/>
                    <a:pt x="207" y="270"/>
                  </a:cubicBezTo>
                  <a:cubicBezTo>
                    <a:pt x="207" y="270"/>
                    <a:pt x="207" y="270"/>
                    <a:pt x="207" y="270"/>
                  </a:cubicBezTo>
                  <a:cubicBezTo>
                    <a:pt x="207" y="270"/>
                    <a:pt x="207" y="270"/>
                    <a:pt x="207" y="270"/>
                  </a:cubicBezTo>
                  <a:cubicBezTo>
                    <a:pt x="207" y="270"/>
                    <a:pt x="207" y="270"/>
                    <a:pt x="207" y="270"/>
                  </a:cubicBezTo>
                  <a:cubicBezTo>
                    <a:pt x="207" y="270"/>
                    <a:pt x="207" y="270"/>
                    <a:pt x="207" y="270"/>
                  </a:cubicBezTo>
                  <a:cubicBezTo>
                    <a:pt x="207" y="270"/>
                    <a:pt x="207" y="270"/>
                    <a:pt x="207" y="270"/>
                  </a:cubicBezTo>
                  <a:cubicBezTo>
                    <a:pt x="207" y="270"/>
                    <a:pt x="207" y="270"/>
                    <a:pt x="207" y="270"/>
                  </a:cubicBezTo>
                  <a:cubicBezTo>
                    <a:pt x="207" y="270"/>
                    <a:pt x="207" y="270"/>
                    <a:pt x="207" y="270"/>
                  </a:cubicBezTo>
                  <a:cubicBezTo>
                    <a:pt x="207" y="270"/>
                    <a:pt x="207" y="270"/>
                    <a:pt x="207"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1" y="270"/>
                    <a:pt x="211" y="270"/>
                    <a:pt x="211" y="270"/>
                  </a:cubicBezTo>
                  <a:cubicBezTo>
                    <a:pt x="211" y="270"/>
                    <a:pt x="211" y="270"/>
                    <a:pt x="211" y="270"/>
                  </a:cubicBezTo>
                  <a:cubicBezTo>
                    <a:pt x="211" y="270"/>
                    <a:pt x="211" y="270"/>
                    <a:pt x="211" y="270"/>
                  </a:cubicBezTo>
                  <a:cubicBezTo>
                    <a:pt x="211" y="270"/>
                    <a:pt x="211" y="270"/>
                    <a:pt x="211" y="270"/>
                  </a:cubicBezTo>
                  <a:cubicBezTo>
                    <a:pt x="211" y="270"/>
                    <a:pt x="211" y="270"/>
                    <a:pt x="211" y="270"/>
                  </a:cubicBezTo>
                  <a:cubicBezTo>
                    <a:pt x="211" y="270"/>
                    <a:pt x="211" y="270"/>
                    <a:pt x="211" y="270"/>
                  </a:cubicBezTo>
                  <a:cubicBezTo>
                    <a:pt x="211" y="270"/>
                    <a:pt x="211" y="270"/>
                    <a:pt x="211" y="270"/>
                  </a:cubicBezTo>
                  <a:cubicBezTo>
                    <a:pt x="211" y="270"/>
                    <a:pt x="211" y="270"/>
                    <a:pt x="211" y="270"/>
                  </a:cubicBezTo>
                  <a:cubicBezTo>
                    <a:pt x="211" y="270"/>
                    <a:pt x="211" y="270"/>
                    <a:pt x="211" y="270"/>
                  </a:cubicBezTo>
                  <a:cubicBezTo>
                    <a:pt x="212" y="271"/>
                    <a:pt x="212" y="271"/>
                    <a:pt x="212" y="271"/>
                  </a:cubicBezTo>
                  <a:cubicBezTo>
                    <a:pt x="212" y="271"/>
                    <a:pt x="212" y="273"/>
                    <a:pt x="213" y="273"/>
                  </a:cubicBezTo>
                  <a:cubicBezTo>
                    <a:pt x="213" y="274"/>
                    <a:pt x="213" y="274"/>
                    <a:pt x="214" y="274"/>
                  </a:cubicBezTo>
                  <a:cubicBezTo>
                    <a:pt x="214" y="274"/>
                    <a:pt x="215" y="272"/>
                    <a:pt x="215" y="271"/>
                  </a:cubicBezTo>
                  <a:cubicBezTo>
                    <a:pt x="215" y="271"/>
                    <a:pt x="216" y="272"/>
                    <a:pt x="216" y="272"/>
                  </a:cubicBezTo>
                  <a:cubicBezTo>
                    <a:pt x="216" y="272"/>
                    <a:pt x="216" y="274"/>
                    <a:pt x="217" y="274"/>
                  </a:cubicBezTo>
                  <a:cubicBezTo>
                    <a:pt x="217" y="273"/>
                    <a:pt x="218" y="273"/>
                    <a:pt x="218" y="273"/>
                  </a:cubicBezTo>
                  <a:cubicBezTo>
                    <a:pt x="219" y="273"/>
                    <a:pt x="218" y="272"/>
                    <a:pt x="218" y="272"/>
                  </a:cubicBezTo>
                  <a:cubicBezTo>
                    <a:pt x="218" y="272"/>
                    <a:pt x="219" y="271"/>
                    <a:pt x="219" y="271"/>
                  </a:cubicBezTo>
                  <a:cubicBezTo>
                    <a:pt x="220" y="271"/>
                    <a:pt x="222" y="271"/>
                    <a:pt x="222" y="271"/>
                  </a:cubicBezTo>
                  <a:cubicBezTo>
                    <a:pt x="223" y="271"/>
                    <a:pt x="223" y="273"/>
                    <a:pt x="223" y="273"/>
                  </a:cubicBezTo>
                  <a:cubicBezTo>
                    <a:pt x="223" y="273"/>
                    <a:pt x="222" y="275"/>
                    <a:pt x="222" y="275"/>
                  </a:cubicBezTo>
                  <a:cubicBezTo>
                    <a:pt x="222" y="275"/>
                    <a:pt x="221" y="276"/>
                    <a:pt x="221" y="277"/>
                  </a:cubicBezTo>
                  <a:cubicBezTo>
                    <a:pt x="221" y="277"/>
                    <a:pt x="221" y="277"/>
                    <a:pt x="222" y="276"/>
                  </a:cubicBezTo>
                  <a:cubicBezTo>
                    <a:pt x="224" y="276"/>
                    <a:pt x="223" y="275"/>
                    <a:pt x="223" y="275"/>
                  </a:cubicBezTo>
                  <a:cubicBezTo>
                    <a:pt x="224" y="273"/>
                    <a:pt x="224" y="273"/>
                    <a:pt x="224" y="273"/>
                  </a:cubicBezTo>
                  <a:cubicBezTo>
                    <a:pt x="224" y="273"/>
                    <a:pt x="226" y="274"/>
                    <a:pt x="226" y="275"/>
                  </a:cubicBezTo>
                  <a:cubicBezTo>
                    <a:pt x="226" y="275"/>
                    <a:pt x="226" y="276"/>
                    <a:pt x="226" y="276"/>
                  </a:cubicBezTo>
                  <a:cubicBezTo>
                    <a:pt x="226" y="277"/>
                    <a:pt x="227" y="277"/>
                    <a:pt x="227" y="278"/>
                  </a:cubicBezTo>
                  <a:cubicBezTo>
                    <a:pt x="228" y="279"/>
                    <a:pt x="227" y="278"/>
                    <a:pt x="227" y="278"/>
                  </a:cubicBezTo>
                  <a:cubicBezTo>
                    <a:pt x="227" y="277"/>
                    <a:pt x="228" y="275"/>
                    <a:pt x="228" y="275"/>
                  </a:cubicBezTo>
                  <a:cubicBezTo>
                    <a:pt x="229" y="273"/>
                    <a:pt x="229" y="273"/>
                    <a:pt x="229" y="273"/>
                  </a:cubicBezTo>
                  <a:cubicBezTo>
                    <a:pt x="229" y="273"/>
                    <a:pt x="233" y="273"/>
                    <a:pt x="237" y="273"/>
                  </a:cubicBezTo>
                  <a:cubicBezTo>
                    <a:pt x="241" y="273"/>
                    <a:pt x="238" y="272"/>
                    <a:pt x="238" y="272"/>
                  </a:cubicBezTo>
                  <a:cubicBezTo>
                    <a:pt x="240" y="272"/>
                    <a:pt x="240" y="272"/>
                    <a:pt x="240" y="272"/>
                  </a:cubicBezTo>
                  <a:cubicBezTo>
                    <a:pt x="241" y="276"/>
                    <a:pt x="241" y="276"/>
                    <a:pt x="241" y="276"/>
                  </a:cubicBezTo>
                  <a:cubicBezTo>
                    <a:pt x="241" y="276"/>
                    <a:pt x="243" y="278"/>
                    <a:pt x="244" y="278"/>
                  </a:cubicBezTo>
                  <a:cubicBezTo>
                    <a:pt x="245" y="279"/>
                    <a:pt x="245" y="279"/>
                    <a:pt x="247" y="280"/>
                  </a:cubicBezTo>
                  <a:cubicBezTo>
                    <a:pt x="250" y="280"/>
                    <a:pt x="249" y="280"/>
                    <a:pt x="249" y="280"/>
                  </a:cubicBezTo>
                  <a:cubicBezTo>
                    <a:pt x="250" y="280"/>
                    <a:pt x="250" y="278"/>
                    <a:pt x="251" y="277"/>
                  </a:cubicBezTo>
                  <a:cubicBezTo>
                    <a:pt x="251" y="276"/>
                    <a:pt x="252" y="276"/>
                    <a:pt x="252" y="276"/>
                  </a:cubicBezTo>
                  <a:cubicBezTo>
                    <a:pt x="252" y="276"/>
                    <a:pt x="254" y="278"/>
                    <a:pt x="254" y="278"/>
                  </a:cubicBezTo>
                  <a:cubicBezTo>
                    <a:pt x="255" y="279"/>
                    <a:pt x="255" y="280"/>
                    <a:pt x="255" y="280"/>
                  </a:cubicBezTo>
                  <a:cubicBezTo>
                    <a:pt x="258" y="281"/>
                    <a:pt x="258" y="281"/>
                    <a:pt x="258" y="281"/>
                  </a:cubicBezTo>
                  <a:cubicBezTo>
                    <a:pt x="258" y="282"/>
                    <a:pt x="258" y="282"/>
                    <a:pt x="258" y="282"/>
                  </a:cubicBezTo>
                  <a:cubicBezTo>
                    <a:pt x="258" y="285"/>
                    <a:pt x="258" y="285"/>
                    <a:pt x="258" y="285"/>
                  </a:cubicBezTo>
                  <a:cubicBezTo>
                    <a:pt x="260" y="286"/>
                    <a:pt x="260" y="286"/>
                    <a:pt x="260" y="286"/>
                  </a:cubicBezTo>
                  <a:cubicBezTo>
                    <a:pt x="259" y="288"/>
                    <a:pt x="259" y="288"/>
                    <a:pt x="259" y="288"/>
                  </a:cubicBezTo>
                  <a:cubicBezTo>
                    <a:pt x="259" y="288"/>
                    <a:pt x="260" y="290"/>
                    <a:pt x="260" y="291"/>
                  </a:cubicBezTo>
                  <a:cubicBezTo>
                    <a:pt x="260" y="291"/>
                    <a:pt x="261" y="293"/>
                    <a:pt x="261" y="293"/>
                  </a:cubicBezTo>
                  <a:cubicBezTo>
                    <a:pt x="261" y="296"/>
                    <a:pt x="261" y="296"/>
                    <a:pt x="261" y="296"/>
                  </a:cubicBezTo>
                  <a:cubicBezTo>
                    <a:pt x="260" y="298"/>
                    <a:pt x="260" y="298"/>
                    <a:pt x="260" y="298"/>
                  </a:cubicBezTo>
                  <a:cubicBezTo>
                    <a:pt x="261" y="299"/>
                    <a:pt x="261" y="299"/>
                    <a:pt x="261" y="299"/>
                  </a:cubicBezTo>
                  <a:cubicBezTo>
                    <a:pt x="261" y="299"/>
                    <a:pt x="261" y="302"/>
                    <a:pt x="262" y="303"/>
                  </a:cubicBezTo>
                  <a:cubicBezTo>
                    <a:pt x="263" y="305"/>
                    <a:pt x="264" y="302"/>
                    <a:pt x="264" y="302"/>
                  </a:cubicBezTo>
                  <a:cubicBezTo>
                    <a:pt x="266" y="302"/>
                    <a:pt x="266" y="302"/>
                    <a:pt x="266" y="302"/>
                  </a:cubicBezTo>
                  <a:cubicBezTo>
                    <a:pt x="268" y="305"/>
                    <a:pt x="268" y="305"/>
                    <a:pt x="268" y="305"/>
                  </a:cubicBezTo>
                  <a:cubicBezTo>
                    <a:pt x="269" y="305"/>
                    <a:pt x="269" y="305"/>
                    <a:pt x="269" y="305"/>
                  </a:cubicBezTo>
                  <a:cubicBezTo>
                    <a:pt x="271" y="306"/>
                    <a:pt x="271" y="306"/>
                    <a:pt x="271" y="306"/>
                  </a:cubicBezTo>
                  <a:cubicBezTo>
                    <a:pt x="272" y="309"/>
                    <a:pt x="272" y="309"/>
                    <a:pt x="272" y="309"/>
                  </a:cubicBezTo>
                  <a:cubicBezTo>
                    <a:pt x="274" y="308"/>
                    <a:pt x="274" y="308"/>
                    <a:pt x="274" y="308"/>
                  </a:cubicBezTo>
                  <a:cubicBezTo>
                    <a:pt x="275" y="305"/>
                    <a:pt x="275" y="305"/>
                    <a:pt x="275" y="305"/>
                  </a:cubicBezTo>
                  <a:cubicBezTo>
                    <a:pt x="277" y="306"/>
                    <a:pt x="277" y="306"/>
                    <a:pt x="277" y="306"/>
                  </a:cubicBezTo>
                  <a:cubicBezTo>
                    <a:pt x="279" y="306"/>
                    <a:pt x="279" y="306"/>
                    <a:pt x="279" y="306"/>
                  </a:cubicBezTo>
                  <a:cubicBezTo>
                    <a:pt x="279" y="310"/>
                    <a:pt x="279" y="310"/>
                    <a:pt x="279" y="310"/>
                  </a:cubicBezTo>
                  <a:cubicBezTo>
                    <a:pt x="279" y="310"/>
                    <a:pt x="280" y="311"/>
                    <a:pt x="280" y="312"/>
                  </a:cubicBezTo>
                  <a:cubicBezTo>
                    <a:pt x="280" y="312"/>
                    <a:pt x="280" y="314"/>
                    <a:pt x="280" y="314"/>
                  </a:cubicBezTo>
                  <a:cubicBezTo>
                    <a:pt x="281" y="316"/>
                    <a:pt x="281" y="316"/>
                    <a:pt x="281" y="316"/>
                  </a:cubicBezTo>
                  <a:cubicBezTo>
                    <a:pt x="278" y="317"/>
                    <a:pt x="278" y="317"/>
                    <a:pt x="278" y="317"/>
                  </a:cubicBezTo>
                  <a:cubicBezTo>
                    <a:pt x="280" y="318"/>
                    <a:pt x="280" y="318"/>
                    <a:pt x="280" y="318"/>
                  </a:cubicBezTo>
                  <a:cubicBezTo>
                    <a:pt x="280" y="318"/>
                    <a:pt x="282" y="318"/>
                    <a:pt x="283" y="318"/>
                  </a:cubicBezTo>
                  <a:cubicBezTo>
                    <a:pt x="284" y="318"/>
                    <a:pt x="284" y="321"/>
                    <a:pt x="284" y="321"/>
                  </a:cubicBezTo>
                  <a:cubicBezTo>
                    <a:pt x="284" y="321"/>
                    <a:pt x="284" y="322"/>
                    <a:pt x="283" y="323"/>
                  </a:cubicBezTo>
                  <a:cubicBezTo>
                    <a:pt x="283" y="323"/>
                    <a:pt x="283" y="324"/>
                    <a:pt x="283" y="325"/>
                  </a:cubicBezTo>
                  <a:cubicBezTo>
                    <a:pt x="284" y="325"/>
                    <a:pt x="286" y="326"/>
                    <a:pt x="287" y="326"/>
                  </a:cubicBezTo>
                  <a:cubicBezTo>
                    <a:pt x="289" y="326"/>
                    <a:pt x="289" y="326"/>
                    <a:pt x="289" y="326"/>
                  </a:cubicBezTo>
                  <a:cubicBezTo>
                    <a:pt x="291" y="326"/>
                    <a:pt x="291" y="326"/>
                    <a:pt x="291" y="326"/>
                  </a:cubicBezTo>
                  <a:cubicBezTo>
                    <a:pt x="291" y="326"/>
                    <a:pt x="292" y="327"/>
                    <a:pt x="293" y="327"/>
                  </a:cubicBezTo>
                  <a:cubicBezTo>
                    <a:pt x="293" y="326"/>
                    <a:pt x="295" y="326"/>
                    <a:pt x="295" y="326"/>
                  </a:cubicBezTo>
                  <a:cubicBezTo>
                    <a:pt x="297" y="328"/>
                    <a:pt x="297" y="328"/>
                    <a:pt x="297" y="328"/>
                  </a:cubicBezTo>
                  <a:cubicBezTo>
                    <a:pt x="299" y="327"/>
                    <a:pt x="299" y="327"/>
                    <a:pt x="299" y="327"/>
                  </a:cubicBezTo>
                  <a:cubicBezTo>
                    <a:pt x="299" y="329"/>
                    <a:pt x="299" y="329"/>
                    <a:pt x="299" y="329"/>
                  </a:cubicBezTo>
                  <a:cubicBezTo>
                    <a:pt x="299" y="329"/>
                    <a:pt x="301" y="333"/>
                    <a:pt x="301" y="333"/>
                  </a:cubicBezTo>
                  <a:cubicBezTo>
                    <a:pt x="302" y="334"/>
                    <a:pt x="302" y="336"/>
                    <a:pt x="302" y="337"/>
                  </a:cubicBezTo>
                  <a:cubicBezTo>
                    <a:pt x="302" y="338"/>
                    <a:pt x="303" y="340"/>
                    <a:pt x="303" y="340"/>
                  </a:cubicBezTo>
                  <a:cubicBezTo>
                    <a:pt x="303" y="340"/>
                    <a:pt x="302" y="340"/>
                    <a:pt x="301" y="341"/>
                  </a:cubicBezTo>
                  <a:cubicBezTo>
                    <a:pt x="300" y="342"/>
                    <a:pt x="302" y="343"/>
                    <a:pt x="302" y="343"/>
                  </a:cubicBezTo>
                  <a:cubicBezTo>
                    <a:pt x="304" y="343"/>
                    <a:pt x="304" y="343"/>
                    <a:pt x="304" y="343"/>
                  </a:cubicBezTo>
                  <a:cubicBezTo>
                    <a:pt x="304" y="343"/>
                    <a:pt x="306" y="345"/>
                    <a:pt x="306" y="346"/>
                  </a:cubicBezTo>
                  <a:cubicBezTo>
                    <a:pt x="307" y="347"/>
                    <a:pt x="309" y="346"/>
                    <a:pt x="310" y="346"/>
                  </a:cubicBezTo>
                  <a:cubicBezTo>
                    <a:pt x="311" y="345"/>
                    <a:pt x="313" y="346"/>
                    <a:pt x="313" y="347"/>
                  </a:cubicBezTo>
                  <a:cubicBezTo>
                    <a:pt x="313" y="347"/>
                    <a:pt x="310" y="348"/>
                    <a:pt x="309" y="348"/>
                  </a:cubicBezTo>
                  <a:cubicBezTo>
                    <a:pt x="308" y="349"/>
                    <a:pt x="305" y="349"/>
                    <a:pt x="305" y="349"/>
                  </a:cubicBezTo>
                  <a:cubicBezTo>
                    <a:pt x="304" y="352"/>
                    <a:pt x="304" y="352"/>
                    <a:pt x="304" y="352"/>
                  </a:cubicBezTo>
                  <a:cubicBezTo>
                    <a:pt x="302" y="353"/>
                    <a:pt x="302" y="353"/>
                    <a:pt x="302" y="353"/>
                  </a:cubicBezTo>
                  <a:cubicBezTo>
                    <a:pt x="301" y="350"/>
                    <a:pt x="301" y="350"/>
                    <a:pt x="301" y="350"/>
                  </a:cubicBezTo>
                  <a:cubicBezTo>
                    <a:pt x="297" y="347"/>
                    <a:pt x="297" y="347"/>
                    <a:pt x="297" y="347"/>
                  </a:cubicBezTo>
                  <a:cubicBezTo>
                    <a:pt x="297" y="350"/>
                    <a:pt x="297" y="350"/>
                    <a:pt x="297" y="350"/>
                  </a:cubicBezTo>
                  <a:cubicBezTo>
                    <a:pt x="295" y="351"/>
                    <a:pt x="295" y="351"/>
                    <a:pt x="295" y="351"/>
                  </a:cubicBezTo>
                  <a:cubicBezTo>
                    <a:pt x="295" y="351"/>
                    <a:pt x="295" y="352"/>
                    <a:pt x="295" y="353"/>
                  </a:cubicBezTo>
                  <a:cubicBezTo>
                    <a:pt x="295" y="354"/>
                    <a:pt x="294" y="354"/>
                    <a:pt x="294" y="354"/>
                  </a:cubicBezTo>
                  <a:cubicBezTo>
                    <a:pt x="292" y="353"/>
                    <a:pt x="292" y="353"/>
                    <a:pt x="292" y="353"/>
                  </a:cubicBezTo>
                  <a:cubicBezTo>
                    <a:pt x="292" y="353"/>
                    <a:pt x="290" y="353"/>
                    <a:pt x="289" y="353"/>
                  </a:cubicBezTo>
                  <a:cubicBezTo>
                    <a:pt x="288" y="353"/>
                    <a:pt x="288" y="351"/>
                    <a:pt x="288" y="351"/>
                  </a:cubicBezTo>
                  <a:cubicBezTo>
                    <a:pt x="287" y="352"/>
                    <a:pt x="287" y="352"/>
                    <a:pt x="287" y="352"/>
                  </a:cubicBezTo>
                  <a:cubicBezTo>
                    <a:pt x="287" y="352"/>
                    <a:pt x="287" y="353"/>
                    <a:pt x="286" y="354"/>
                  </a:cubicBezTo>
                  <a:cubicBezTo>
                    <a:pt x="286" y="355"/>
                    <a:pt x="286" y="354"/>
                    <a:pt x="284" y="354"/>
                  </a:cubicBezTo>
                  <a:cubicBezTo>
                    <a:pt x="283" y="355"/>
                    <a:pt x="283" y="353"/>
                    <a:pt x="282" y="352"/>
                  </a:cubicBezTo>
                  <a:cubicBezTo>
                    <a:pt x="282" y="350"/>
                    <a:pt x="282" y="352"/>
                    <a:pt x="281" y="352"/>
                  </a:cubicBezTo>
                  <a:cubicBezTo>
                    <a:pt x="280" y="352"/>
                    <a:pt x="282" y="355"/>
                    <a:pt x="282" y="355"/>
                  </a:cubicBezTo>
                  <a:cubicBezTo>
                    <a:pt x="281" y="356"/>
                    <a:pt x="281" y="356"/>
                    <a:pt x="281" y="356"/>
                  </a:cubicBezTo>
                  <a:cubicBezTo>
                    <a:pt x="281" y="356"/>
                    <a:pt x="281" y="358"/>
                    <a:pt x="279" y="359"/>
                  </a:cubicBezTo>
                  <a:cubicBezTo>
                    <a:pt x="278" y="359"/>
                    <a:pt x="279" y="357"/>
                    <a:pt x="279" y="357"/>
                  </a:cubicBezTo>
                  <a:cubicBezTo>
                    <a:pt x="279" y="353"/>
                    <a:pt x="279" y="353"/>
                    <a:pt x="279" y="353"/>
                  </a:cubicBezTo>
                  <a:cubicBezTo>
                    <a:pt x="277" y="348"/>
                    <a:pt x="277" y="348"/>
                    <a:pt x="277" y="348"/>
                  </a:cubicBezTo>
                  <a:cubicBezTo>
                    <a:pt x="277" y="348"/>
                    <a:pt x="273" y="352"/>
                    <a:pt x="272" y="352"/>
                  </a:cubicBezTo>
                  <a:cubicBezTo>
                    <a:pt x="272" y="353"/>
                    <a:pt x="270" y="357"/>
                    <a:pt x="269" y="357"/>
                  </a:cubicBezTo>
                  <a:cubicBezTo>
                    <a:pt x="269" y="358"/>
                    <a:pt x="269" y="360"/>
                    <a:pt x="269" y="360"/>
                  </a:cubicBezTo>
                  <a:cubicBezTo>
                    <a:pt x="271" y="363"/>
                    <a:pt x="271" y="363"/>
                    <a:pt x="271" y="363"/>
                  </a:cubicBezTo>
                  <a:cubicBezTo>
                    <a:pt x="271" y="366"/>
                    <a:pt x="271" y="366"/>
                    <a:pt x="271" y="366"/>
                  </a:cubicBezTo>
                  <a:cubicBezTo>
                    <a:pt x="273" y="368"/>
                    <a:pt x="273" y="368"/>
                    <a:pt x="273" y="368"/>
                  </a:cubicBezTo>
                  <a:cubicBezTo>
                    <a:pt x="273" y="368"/>
                    <a:pt x="275" y="368"/>
                    <a:pt x="276" y="369"/>
                  </a:cubicBezTo>
                  <a:cubicBezTo>
                    <a:pt x="277" y="369"/>
                    <a:pt x="276" y="371"/>
                    <a:pt x="276" y="371"/>
                  </a:cubicBezTo>
                  <a:cubicBezTo>
                    <a:pt x="275" y="375"/>
                    <a:pt x="275" y="375"/>
                    <a:pt x="275" y="375"/>
                  </a:cubicBezTo>
                  <a:cubicBezTo>
                    <a:pt x="275" y="375"/>
                    <a:pt x="276" y="376"/>
                    <a:pt x="277" y="377"/>
                  </a:cubicBezTo>
                  <a:cubicBezTo>
                    <a:pt x="277" y="378"/>
                    <a:pt x="275" y="380"/>
                    <a:pt x="275" y="380"/>
                  </a:cubicBezTo>
                  <a:cubicBezTo>
                    <a:pt x="274" y="380"/>
                    <a:pt x="271" y="383"/>
                    <a:pt x="271" y="383"/>
                  </a:cubicBezTo>
                  <a:cubicBezTo>
                    <a:pt x="271" y="383"/>
                    <a:pt x="270" y="384"/>
                    <a:pt x="269" y="384"/>
                  </a:cubicBezTo>
                  <a:cubicBezTo>
                    <a:pt x="268" y="384"/>
                    <a:pt x="270" y="387"/>
                    <a:pt x="270" y="387"/>
                  </a:cubicBezTo>
                  <a:cubicBezTo>
                    <a:pt x="271" y="390"/>
                    <a:pt x="271" y="390"/>
                    <a:pt x="271" y="390"/>
                  </a:cubicBezTo>
                  <a:cubicBezTo>
                    <a:pt x="271" y="390"/>
                    <a:pt x="270" y="391"/>
                    <a:pt x="270" y="391"/>
                  </a:cubicBezTo>
                  <a:cubicBezTo>
                    <a:pt x="269" y="392"/>
                    <a:pt x="269" y="394"/>
                    <a:pt x="269" y="394"/>
                  </a:cubicBezTo>
                  <a:cubicBezTo>
                    <a:pt x="267" y="394"/>
                    <a:pt x="267" y="394"/>
                    <a:pt x="267" y="394"/>
                  </a:cubicBezTo>
                  <a:cubicBezTo>
                    <a:pt x="266" y="396"/>
                    <a:pt x="266" y="396"/>
                    <a:pt x="266" y="396"/>
                  </a:cubicBezTo>
                  <a:cubicBezTo>
                    <a:pt x="266" y="396"/>
                    <a:pt x="266" y="399"/>
                    <a:pt x="265" y="399"/>
                  </a:cubicBezTo>
                  <a:cubicBezTo>
                    <a:pt x="264" y="399"/>
                    <a:pt x="265" y="401"/>
                    <a:pt x="265" y="401"/>
                  </a:cubicBezTo>
                  <a:cubicBezTo>
                    <a:pt x="264" y="403"/>
                    <a:pt x="264" y="403"/>
                    <a:pt x="264" y="403"/>
                  </a:cubicBezTo>
                  <a:cubicBezTo>
                    <a:pt x="268" y="405"/>
                    <a:pt x="268" y="405"/>
                    <a:pt x="268" y="405"/>
                  </a:cubicBezTo>
                  <a:cubicBezTo>
                    <a:pt x="267" y="407"/>
                    <a:pt x="267" y="407"/>
                    <a:pt x="267" y="407"/>
                  </a:cubicBezTo>
                  <a:cubicBezTo>
                    <a:pt x="267" y="409"/>
                    <a:pt x="267" y="409"/>
                    <a:pt x="267" y="409"/>
                  </a:cubicBezTo>
                  <a:cubicBezTo>
                    <a:pt x="268" y="409"/>
                    <a:pt x="268" y="409"/>
                    <a:pt x="268" y="409"/>
                  </a:cubicBezTo>
                  <a:cubicBezTo>
                    <a:pt x="268" y="409"/>
                    <a:pt x="266" y="410"/>
                    <a:pt x="265" y="410"/>
                  </a:cubicBezTo>
                  <a:cubicBezTo>
                    <a:pt x="264" y="411"/>
                    <a:pt x="263" y="410"/>
                    <a:pt x="262" y="411"/>
                  </a:cubicBezTo>
                  <a:cubicBezTo>
                    <a:pt x="261" y="411"/>
                    <a:pt x="258" y="412"/>
                    <a:pt x="258" y="412"/>
                  </a:cubicBezTo>
                  <a:cubicBezTo>
                    <a:pt x="257" y="416"/>
                    <a:pt x="257" y="416"/>
                    <a:pt x="257" y="416"/>
                  </a:cubicBezTo>
                  <a:cubicBezTo>
                    <a:pt x="255" y="416"/>
                    <a:pt x="255" y="416"/>
                    <a:pt x="255" y="416"/>
                  </a:cubicBezTo>
                  <a:cubicBezTo>
                    <a:pt x="255" y="414"/>
                    <a:pt x="255" y="414"/>
                    <a:pt x="255" y="414"/>
                  </a:cubicBezTo>
                  <a:cubicBezTo>
                    <a:pt x="254" y="413"/>
                    <a:pt x="254" y="413"/>
                    <a:pt x="254" y="413"/>
                  </a:cubicBezTo>
                  <a:cubicBezTo>
                    <a:pt x="254" y="415"/>
                    <a:pt x="254" y="416"/>
                    <a:pt x="254" y="416"/>
                  </a:cubicBezTo>
                  <a:cubicBezTo>
                    <a:pt x="264" y="423"/>
                    <a:pt x="264" y="423"/>
                    <a:pt x="264" y="423"/>
                  </a:cubicBezTo>
                  <a:cubicBezTo>
                    <a:pt x="281" y="427"/>
                    <a:pt x="281" y="427"/>
                    <a:pt x="281" y="427"/>
                  </a:cubicBezTo>
                  <a:cubicBezTo>
                    <a:pt x="285" y="420"/>
                    <a:pt x="285" y="420"/>
                    <a:pt x="285" y="420"/>
                  </a:cubicBezTo>
                  <a:cubicBezTo>
                    <a:pt x="285" y="420"/>
                    <a:pt x="294" y="404"/>
                    <a:pt x="301" y="405"/>
                  </a:cubicBezTo>
                  <a:cubicBezTo>
                    <a:pt x="306" y="406"/>
                    <a:pt x="313" y="408"/>
                    <a:pt x="314" y="408"/>
                  </a:cubicBezTo>
                  <a:cubicBezTo>
                    <a:pt x="313" y="402"/>
                    <a:pt x="302" y="392"/>
                    <a:pt x="304" y="390"/>
                  </a:cubicBezTo>
                  <a:cubicBezTo>
                    <a:pt x="306" y="387"/>
                    <a:pt x="311" y="380"/>
                    <a:pt x="314" y="376"/>
                  </a:cubicBezTo>
                  <a:cubicBezTo>
                    <a:pt x="316" y="372"/>
                    <a:pt x="326" y="369"/>
                    <a:pt x="326" y="369"/>
                  </a:cubicBezTo>
                  <a:cubicBezTo>
                    <a:pt x="334" y="354"/>
                    <a:pt x="334" y="354"/>
                    <a:pt x="334" y="354"/>
                  </a:cubicBezTo>
                  <a:cubicBezTo>
                    <a:pt x="332" y="331"/>
                    <a:pt x="330" y="325"/>
                    <a:pt x="354" y="322"/>
                  </a:cubicBezTo>
                  <a:cubicBezTo>
                    <a:pt x="358" y="321"/>
                    <a:pt x="363" y="318"/>
                    <a:pt x="363" y="318"/>
                  </a:cubicBezTo>
                  <a:cubicBezTo>
                    <a:pt x="371" y="315"/>
                    <a:pt x="371" y="315"/>
                    <a:pt x="371" y="315"/>
                  </a:cubicBezTo>
                  <a:cubicBezTo>
                    <a:pt x="386" y="313"/>
                    <a:pt x="386" y="313"/>
                    <a:pt x="386" y="313"/>
                  </a:cubicBezTo>
                  <a:cubicBezTo>
                    <a:pt x="374" y="320"/>
                    <a:pt x="374" y="320"/>
                    <a:pt x="374" y="320"/>
                  </a:cubicBezTo>
                  <a:cubicBezTo>
                    <a:pt x="365" y="330"/>
                    <a:pt x="365" y="330"/>
                    <a:pt x="365" y="330"/>
                  </a:cubicBezTo>
                  <a:cubicBezTo>
                    <a:pt x="377" y="333"/>
                    <a:pt x="377" y="333"/>
                    <a:pt x="377" y="333"/>
                  </a:cubicBezTo>
                  <a:cubicBezTo>
                    <a:pt x="377" y="333"/>
                    <a:pt x="377" y="342"/>
                    <a:pt x="383" y="340"/>
                  </a:cubicBezTo>
                  <a:cubicBezTo>
                    <a:pt x="388" y="338"/>
                    <a:pt x="400" y="333"/>
                    <a:pt x="402" y="333"/>
                  </a:cubicBezTo>
                  <a:cubicBezTo>
                    <a:pt x="404" y="332"/>
                    <a:pt x="415" y="329"/>
                    <a:pt x="418" y="329"/>
                  </a:cubicBezTo>
                  <a:cubicBezTo>
                    <a:pt x="421" y="329"/>
                    <a:pt x="437" y="327"/>
                    <a:pt x="437" y="327"/>
                  </a:cubicBezTo>
                  <a:cubicBezTo>
                    <a:pt x="439" y="336"/>
                    <a:pt x="439" y="336"/>
                    <a:pt x="439" y="336"/>
                  </a:cubicBezTo>
                  <a:cubicBezTo>
                    <a:pt x="432" y="345"/>
                    <a:pt x="432" y="345"/>
                    <a:pt x="432" y="345"/>
                  </a:cubicBezTo>
                  <a:cubicBezTo>
                    <a:pt x="423" y="354"/>
                    <a:pt x="423" y="354"/>
                    <a:pt x="423" y="354"/>
                  </a:cubicBezTo>
                  <a:cubicBezTo>
                    <a:pt x="409" y="367"/>
                    <a:pt x="409" y="367"/>
                    <a:pt x="409" y="367"/>
                  </a:cubicBezTo>
                  <a:cubicBezTo>
                    <a:pt x="409" y="367"/>
                    <a:pt x="405" y="374"/>
                    <a:pt x="407" y="375"/>
                  </a:cubicBezTo>
                  <a:cubicBezTo>
                    <a:pt x="409" y="376"/>
                    <a:pt x="424" y="374"/>
                    <a:pt x="424" y="374"/>
                  </a:cubicBezTo>
                  <a:cubicBezTo>
                    <a:pt x="441" y="375"/>
                    <a:pt x="441" y="375"/>
                    <a:pt x="441" y="375"/>
                  </a:cubicBezTo>
                  <a:cubicBezTo>
                    <a:pt x="441" y="375"/>
                    <a:pt x="444" y="376"/>
                    <a:pt x="446" y="382"/>
                  </a:cubicBezTo>
                  <a:cubicBezTo>
                    <a:pt x="449" y="389"/>
                    <a:pt x="451" y="392"/>
                    <a:pt x="452" y="394"/>
                  </a:cubicBezTo>
                  <a:cubicBezTo>
                    <a:pt x="454" y="397"/>
                    <a:pt x="458" y="403"/>
                    <a:pt x="458" y="403"/>
                  </a:cubicBezTo>
                  <a:cubicBezTo>
                    <a:pt x="458" y="403"/>
                    <a:pt x="454" y="407"/>
                    <a:pt x="459" y="406"/>
                  </a:cubicBezTo>
                  <a:cubicBezTo>
                    <a:pt x="465" y="406"/>
                    <a:pt x="469" y="405"/>
                    <a:pt x="469" y="405"/>
                  </a:cubicBezTo>
                  <a:cubicBezTo>
                    <a:pt x="469" y="405"/>
                    <a:pt x="470" y="399"/>
                    <a:pt x="472" y="397"/>
                  </a:cubicBezTo>
                  <a:cubicBezTo>
                    <a:pt x="475" y="396"/>
                    <a:pt x="478" y="393"/>
                    <a:pt x="478" y="393"/>
                  </a:cubicBezTo>
                  <a:cubicBezTo>
                    <a:pt x="478" y="393"/>
                    <a:pt x="477" y="387"/>
                    <a:pt x="480" y="385"/>
                  </a:cubicBezTo>
                  <a:cubicBezTo>
                    <a:pt x="483" y="384"/>
                    <a:pt x="487" y="383"/>
                    <a:pt x="491" y="382"/>
                  </a:cubicBezTo>
                  <a:cubicBezTo>
                    <a:pt x="495" y="380"/>
                    <a:pt x="499" y="373"/>
                    <a:pt x="499" y="373"/>
                  </a:cubicBezTo>
                  <a:cubicBezTo>
                    <a:pt x="504" y="369"/>
                    <a:pt x="504" y="369"/>
                    <a:pt x="504" y="369"/>
                  </a:cubicBezTo>
                  <a:cubicBezTo>
                    <a:pt x="516" y="365"/>
                    <a:pt x="516" y="365"/>
                    <a:pt x="516" y="365"/>
                  </a:cubicBezTo>
                  <a:cubicBezTo>
                    <a:pt x="515" y="355"/>
                    <a:pt x="515" y="355"/>
                    <a:pt x="515" y="355"/>
                  </a:cubicBezTo>
                  <a:cubicBezTo>
                    <a:pt x="515" y="355"/>
                    <a:pt x="516" y="353"/>
                    <a:pt x="519" y="353"/>
                  </a:cubicBezTo>
                  <a:cubicBezTo>
                    <a:pt x="521" y="352"/>
                    <a:pt x="542" y="345"/>
                    <a:pt x="542" y="345"/>
                  </a:cubicBezTo>
                  <a:cubicBezTo>
                    <a:pt x="548" y="335"/>
                    <a:pt x="548" y="335"/>
                    <a:pt x="548" y="335"/>
                  </a:cubicBezTo>
                  <a:cubicBezTo>
                    <a:pt x="548" y="325"/>
                    <a:pt x="548" y="325"/>
                    <a:pt x="548" y="325"/>
                  </a:cubicBezTo>
                  <a:cubicBezTo>
                    <a:pt x="548" y="325"/>
                    <a:pt x="550" y="319"/>
                    <a:pt x="546" y="319"/>
                  </a:cubicBezTo>
                  <a:cubicBezTo>
                    <a:pt x="542" y="319"/>
                    <a:pt x="532" y="329"/>
                    <a:pt x="532" y="329"/>
                  </a:cubicBezTo>
                  <a:cubicBezTo>
                    <a:pt x="521" y="330"/>
                    <a:pt x="521" y="330"/>
                    <a:pt x="521" y="330"/>
                  </a:cubicBezTo>
                  <a:cubicBezTo>
                    <a:pt x="521" y="330"/>
                    <a:pt x="516" y="339"/>
                    <a:pt x="514" y="339"/>
                  </a:cubicBezTo>
                  <a:cubicBezTo>
                    <a:pt x="512" y="340"/>
                    <a:pt x="506" y="342"/>
                    <a:pt x="504" y="341"/>
                  </a:cubicBezTo>
                  <a:cubicBezTo>
                    <a:pt x="502" y="341"/>
                    <a:pt x="505" y="352"/>
                    <a:pt x="498" y="339"/>
                  </a:cubicBezTo>
                  <a:cubicBezTo>
                    <a:pt x="491" y="326"/>
                    <a:pt x="488" y="326"/>
                    <a:pt x="488" y="326"/>
                  </a:cubicBezTo>
                  <a:cubicBezTo>
                    <a:pt x="481" y="326"/>
                    <a:pt x="481" y="326"/>
                    <a:pt x="481" y="326"/>
                  </a:cubicBezTo>
                  <a:cubicBezTo>
                    <a:pt x="481" y="326"/>
                    <a:pt x="475" y="329"/>
                    <a:pt x="474" y="327"/>
                  </a:cubicBezTo>
                  <a:cubicBezTo>
                    <a:pt x="474" y="325"/>
                    <a:pt x="471" y="319"/>
                    <a:pt x="471" y="319"/>
                  </a:cubicBezTo>
                  <a:cubicBezTo>
                    <a:pt x="461" y="319"/>
                    <a:pt x="461" y="319"/>
                    <a:pt x="461" y="319"/>
                  </a:cubicBezTo>
                  <a:cubicBezTo>
                    <a:pt x="457" y="321"/>
                    <a:pt x="457" y="321"/>
                    <a:pt x="457" y="321"/>
                  </a:cubicBezTo>
                  <a:cubicBezTo>
                    <a:pt x="442" y="320"/>
                    <a:pt x="442" y="320"/>
                    <a:pt x="442" y="320"/>
                  </a:cubicBezTo>
                  <a:cubicBezTo>
                    <a:pt x="436" y="316"/>
                    <a:pt x="436" y="316"/>
                    <a:pt x="436" y="316"/>
                  </a:cubicBezTo>
                  <a:cubicBezTo>
                    <a:pt x="444" y="312"/>
                    <a:pt x="444" y="312"/>
                    <a:pt x="444" y="312"/>
                  </a:cubicBezTo>
                  <a:cubicBezTo>
                    <a:pt x="444" y="312"/>
                    <a:pt x="447" y="315"/>
                    <a:pt x="448" y="315"/>
                  </a:cubicBezTo>
                  <a:cubicBezTo>
                    <a:pt x="450" y="314"/>
                    <a:pt x="448" y="311"/>
                    <a:pt x="450" y="310"/>
                  </a:cubicBezTo>
                  <a:cubicBezTo>
                    <a:pt x="453" y="309"/>
                    <a:pt x="456" y="306"/>
                    <a:pt x="459" y="308"/>
                  </a:cubicBezTo>
                  <a:cubicBezTo>
                    <a:pt x="462" y="309"/>
                    <a:pt x="459" y="315"/>
                    <a:pt x="464" y="311"/>
                  </a:cubicBezTo>
                  <a:cubicBezTo>
                    <a:pt x="469" y="307"/>
                    <a:pt x="474" y="308"/>
                    <a:pt x="474" y="308"/>
                  </a:cubicBezTo>
                  <a:cubicBezTo>
                    <a:pt x="480" y="298"/>
                    <a:pt x="480" y="298"/>
                    <a:pt x="480" y="298"/>
                  </a:cubicBezTo>
                  <a:cubicBezTo>
                    <a:pt x="484" y="289"/>
                    <a:pt x="484" y="289"/>
                    <a:pt x="484" y="289"/>
                  </a:cubicBezTo>
                  <a:cubicBezTo>
                    <a:pt x="484" y="289"/>
                    <a:pt x="486" y="290"/>
                    <a:pt x="488" y="291"/>
                  </a:cubicBezTo>
                  <a:cubicBezTo>
                    <a:pt x="491" y="291"/>
                    <a:pt x="498" y="279"/>
                    <a:pt x="498" y="279"/>
                  </a:cubicBezTo>
                  <a:cubicBezTo>
                    <a:pt x="498" y="279"/>
                    <a:pt x="499" y="267"/>
                    <a:pt x="501" y="267"/>
                  </a:cubicBezTo>
                  <a:cubicBezTo>
                    <a:pt x="503" y="266"/>
                    <a:pt x="518" y="261"/>
                    <a:pt x="518" y="261"/>
                  </a:cubicBezTo>
                  <a:cubicBezTo>
                    <a:pt x="528" y="255"/>
                    <a:pt x="528" y="255"/>
                    <a:pt x="528" y="255"/>
                  </a:cubicBezTo>
                  <a:cubicBezTo>
                    <a:pt x="528" y="255"/>
                    <a:pt x="533" y="248"/>
                    <a:pt x="535" y="247"/>
                  </a:cubicBezTo>
                  <a:cubicBezTo>
                    <a:pt x="537" y="247"/>
                    <a:pt x="539" y="243"/>
                    <a:pt x="541" y="238"/>
                  </a:cubicBezTo>
                  <a:cubicBezTo>
                    <a:pt x="544" y="234"/>
                    <a:pt x="546" y="231"/>
                    <a:pt x="546" y="231"/>
                  </a:cubicBezTo>
                  <a:cubicBezTo>
                    <a:pt x="546" y="231"/>
                    <a:pt x="558" y="228"/>
                    <a:pt x="557" y="227"/>
                  </a:cubicBezTo>
                  <a:cubicBezTo>
                    <a:pt x="557" y="225"/>
                    <a:pt x="552" y="221"/>
                    <a:pt x="558" y="221"/>
                  </a:cubicBezTo>
                  <a:cubicBezTo>
                    <a:pt x="564" y="221"/>
                    <a:pt x="564" y="221"/>
                    <a:pt x="567" y="219"/>
                  </a:cubicBezTo>
                  <a:cubicBezTo>
                    <a:pt x="569" y="218"/>
                    <a:pt x="568" y="217"/>
                    <a:pt x="569" y="214"/>
                  </a:cubicBezTo>
                  <a:cubicBezTo>
                    <a:pt x="571" y="212"/>
                    <a:pt x="572" y="209"/>
                    <a:pt x="572" y="207"/>
                  </a:cubicBezTo>
                  <a:cubicBezTo>
                    <a:pt x="571" y="205"/>
                    <a:pt x="566" y="197"/>
                    <a:pt x="566" y="195"/>
                  </a:cubicBezTo>
                  <a:cubicBezTo>
                    <a:pt x="565" y="192"/>
                    <a:pt x="566" y="186"/>
                    <a:pt x="566" y="186"/>
                  </a:cubicBezTo>
                  <a:cubicBezTo>
                    <a:pt x="566" y="186"/>
                    <a:pt x="569" y="185"/>
                    <a:pt x="572" y="184"/>
                  </a:cubicBezTo>
                  <a:cubicBezTo>
                    <a:pt x="574" y="182"/>
                    <a:pt x="578" y="175"/>
                    <a:pt x="578" y="175"/>
                  </a:cubicBezTo>
                  <a:cubicBezTo>
                    <a:pt x="579" y="170"/>
                    <a:pt x="579" y="170"/>
                    <a:pt x="579" y="170"/>
                  </a:cubicBezTo>
                  <a:cubicBezTo>
                    <a:pt x="579" y="170"/>
                    <a:pt x="583" y="167"/>
                    <a:pt x="584" y="167"/>
                  </a:cubicBezTo>
                  <a:cubicBezTo>
                    <a:pt x="586" y="166"/>
                    <a:pt x="602" y="160"/>
                    <a:pt x="603" y="160"/>
                  </a:cubicBezTo>
                  <a:cubicBezTo>
                    <a:pt x="604" y="160"/>
                    <a:pt x="614" y="161"/>
                    <a:pt x="611" y="156"/>
                  </a:cubicBezTo>
                  <a:cubicBezTo>
                    <a:pt x="608" y="152"/>
                    <a:pt x="607" y="150"/>
                    <a:pt x="606" y="147"/>
                  </a:cubicBezTo>
                  <a:cubicBezTo>
                    <a:pt x="605" y="144"/>
                    <a:pt x="605" y="137"/>
                    <a:pt x="605" y="136"/>
                  </a:cubicBezTo>
                  <a:cubicBezTo>
                    <a:pt x="606" y="135"/>
                    <a:pt x="614" y="132"/>
                    <a:pt x="605" y="131"/>
                  </a:cubicBezTo>
                  <a:cubicBezTo>
                    <a:pt x="596" y="130"/>
                    <a:pt x="603" y="127"/>
                    <a:pt x="601" y="125"/>
                  </a:cubicBezTo>
                  <a:cubicBezTo>
                    <a:pt x="598" y="123"/>
                    <a:pt x="592" y="119"/>
                    <a:pt x="592" y="119"/>
                  </a:cubicBezTo>
                  <a:cubicBezTo>
                    <a:pt x="589" y="119"/>
                    <a:pt x="589" y="119"/>
                    <a:pt x="589" y="119"/>
                  </a:cubicBezTo>
                  <a:cubicBezTo>
                    <a:pt x="590" y="109"/>
                    <a:pt x="590" y="109"/>
                    <a:pt x="590" y="109"/>
                  </a:cubicBezTo>
                  <a:cubicBezTo>
                    <a:pt x="590" y="109"/>
                    <a:pt x="593" y="105"/>
                    <a:pt x="594" y="105"/>
                  </a:cubicBezTo>
                  <a:cubicBezTo>
                    <a:pt x="595" y="104"/>
                    <a:pt x="596" y="100"/>
                    <a:pt x="594" y="100"/>
                  </a:cubicBezTo>
                  <a:cubicBezTo>
                    <a:pt x="592" y="101"/>
                    <a:pt x="586" y="102"/>
                    <a:pt x="586" y="102"/>
                  </a:cubicBezTo>
                  <a:cubicBezTo>
                    <a:pt x="586" y="102"/>
                    <a:pt x="581" y="102"/>
                    <a:pt x="582" y="100"/>
                  </a:cubicBezTo>
                  <a:cubicBezTo>
                    <a:pt x="582" y="97"/>
                    <a:pt x="584" y="97"/>
                    <a:pt x="587" y="94"/>
                  </a:cubicBezTo>
                  <a:cubicBezTo>
                    <a:pt x="590" y="91"/>
                    <a:pt x="591" y="89"/>
                    <a:pt x="591" y="89"/>
                  </a:cubicBezTo>
                  <a:cubicBezTo>
                    <a:pt x="590" y="83"/>
                    <a:pt x="590" y="83"/>
                    <a:pt x="590" y="83"/>
                  </a:cubicBezTo>
                  <a:cubicBezTo>
                    <a:pt x="590" y="83"/>
                    <a:pt x="590" y="79"/>
                    <a:pt x="589" y="79"/>
                  </a:cubicBezTo>
                  <a:cubicBezTo>
                    <a:pt x="589" y="78"/>
                    <a:pt x="583" y="66"/>
                    <a:pt x="583" y="66"/>
                  </a:cubicBezTo>
                  <a:cubicBezTo>
                    <a:pt x="583" y="66"/>
                    <a:pt x="577" y="64"/>
                    <a:pt x="576" y="66"/>
                  </a:cubicBezTo>
                  <a:cubicBezTo>
                    <a:pt x="576" y="68"/>
                    <a:pt x="574" y="72"/>
                    <a:pt x="574" y="72"/>
                  </a:cubicBezTo>
                  <a:cubicBezTo>
                    <a:pt x="567" y="72"/>
                    <a:pt x="567" y="72"/>
                    <a:pt x="567" y="72"/>
                  </a:cubicBezTo>
                  <a:cubicBezTo>
                    <a:pt x="563" y="69"/>
                    <a:pt x="563" y="69"/>
                    <a:pt x="563" y="69"/>
                  </a:cubicBezTo>
                  <a:cubicBezTo>
                    <a:pt x="555" y="67"/>
                    <a:pt x="555" y="67"/>
                    <a:pt x="555" y="67"/>
                  </a:cubicBezTo>
                  <a:cubicBezTo>
                    <a:pt x="555" y="67"/>
                    <a:pt x="554" y="68"/>
                    <a:pt x="553" y="69"/>
                  </a:cubicBezTo>
                  <a:cubicBezTo>
                    <a:pt x="553" y="70"/>
                    <a:pt x="545" y="65"/>
                    <a:pt x="545" y="65"/>
                  </a:cubicBezTo>
                  <a:cubicBezTo>
                    <a:pt x="545" y="65"/>
                    <a:pt x="542" y="69"/>
                    <a:pt x="541" y="70"/>
                  </a:cubicBezTo>
                  <a:cubicBezTo>
                    <a:pt x="541" y="70"/>
                    <a:pt x="533" y="68"/>
                    <a:pt x="533" y="68"/>
                  </a:cubicBezTo>
                  <a:cubicBezTo>
                    <a:pt x="525" y="69"/>
                    <a:pt x="525" y="69"/>
                    <a:pt x="525" y="69"/>
                  </a:cubicBezTo>
                  <a:cubicBezTo>
                    <a:pt x="518" y="70"/>
                    <a:pt x="518" y="70"/>
                    <a:pt x="518" y="70"/>
                  </a:cubicBezTo>
                  <a:cubicBezTo>
                    <a:pt x="512" y="67"/>
                    <a:pt x="512" y="67"/>
                    <a:pt x="512" y="67"/>
                  </a:cubicBezTo>
                  <a:cubicBezTo>
                    <a:pt x="510" y="70"/>
                    <a:pt x="510" y="70"/>
                    <a:pt x="510" y="70"/>
                  </a:cubicBezTo>
                  <a:cubicBezTo>
                    <a:pt x="511" y="75"/>
                    <a:pt x="511" y="75"/>
                    <a:pt x="511" y="75"/>
                  </a:cubicBezTo>
                  <a:cubicBezTo>
                    <a:pt x="506" y="78"/>
                    <a:pt x="506" y="78"/>
                    <a:pt x="506" y="78"/>
                  </a:cubicBezTo>
                  <a:cubicBezTo>
                    <a:pt x="500" y="74"/>
                    <a:pt x="500" y="74"/>
                    <a:pt x="500" y="74"/>
                  </a:cubicBezTo>
                  <a:cubicBezTo>
                    <a:pt x="495" y="73"/>
                    <a:pt x="495" y="73"/>
                    <a:pt x="495" y="73"/>
                  </a:cubicBezTo>
                  <a:cubicBezTo>
                    <a:pt x="488" y="66"/>
                    <a:pt x="488" y="66"/>
                    <a:pt x="488" y="66"/>
                  </a:cubicBezTo>
                  <a:cubicBezTo>
                    <a:pt x="482" y="64"/>
                    <a:pt x="482" y="64"/>
                    <a:pt x="482" y="64"/>
                  </a:cubicBezTo>
                  <a:cubicBezTo>
                    <a:pt x="476" y="61"/>
                    <a:pt x="476" y="61"/>
                    <a:pt x="476" y="61"/>
                  </a:cubicBezTo>
                  <a:cubicBezTo>
                    <a:pt x="476" y="61"/>
                    <a:pt x="473" y="69"/>
                    <a:pt x="472" y="70"/>
                  </a:cubicBezTo>
                  <a:cubicBezTo>
                    <a:pt x="471" y="70"/>
                    <a:pt x="466" y="72"/>
                    <a:pt x="465" y="72"/>
                  </a:cubicBezTo>
                  <a:cubicBezTo>
                    <a:pt x="463" y="73"/>
                    <a:pt x="462" y="78"/>
                    <a:pt x="462" y="78"/>
                  </a:cubicBezTo>
                  <a:cubicBezTo>
                    <a:pt x="457" y="81"/>
                    <a:pt x="457" y="81"/>
                    <a:pt x="457" y="81"/>
                  </a:cubicBezTo>
                  <a:cubicBezTo>
                    <a:pt x="457" y="81"/>
                    <a:pt x="454" y="79"/>
                    <a:pt x="452" y="79"/>
                  </a:cubicBezTo>
                  <a:cubicBezTo>
                    <a:pt x="451" y="79"/>
                    <a:pt x="450" y="80"/>
                    <a:pt x="450" y="80"/>
                  </a:cubicBezTo>
                  <a:cubicBezTo>
                    <a:pt x="448" y="83"/>
                    <a:pt x="448" y="83"/>
                    <a:pt x="448" y="83"/>
                  </a:cubicBezTo>
                  <a:cubicBezTo>
                    <a:pt x="448" y="83"/>
                    <a:pt x="447" y="83"/>
                    <a:pt x="444" y="81"/>
                  </a:cubicBezTo>
                  <a:cubicBezTo>
                    <a:pt x="442" y="80"/>
                    <a:pt x="439" y="78"/>
                    <a:pt x="439" y="78"/>
                  </a:cubicBezTo>
                  <a:cubicBezTo>
                    <a:pt x="436" y="77"/>
                    <a:pt x="436" y="77"/>
                    <a:pt x="436" y="77"/>
                  </a:cubicBezTo>
                  <a:cubicBezTo>
                    <a:pt x="436" y="77"/>
                    <a:pt x="427" y="81"/>
                    <a:pt x="426" y="82"/>
                  </a:cubicBezTo>
                  <a:cubicBezTo>
                    <a:pt x="426" y="83"/>
                    <a:pt x="424" y="86"/>
                    <a:pt x="424" y="86"/>
                  </a:cubicBezTo>
                  <a:cubicBezTo>
                    <a:pt x="419" y="82"/>
                    <a:pt x="419" y="82"/>
                    <a:pt x="419" y="82"/>
                  </a:cubicBezTo>
                  <a:cubicBezTo>
                    <a:pt x="413" y="78"/>
                    <a:pt x="413" y="78"/>
                    <a:pt x="413" y="78"/>
                  </a:cubicBezTo>
                  <a:cubicBezTo>
                    <a:pt x="412" y="71"/>
                    <a:pt x="412" y="71"/>
                    <a:pt x="412" y="71"/>
                  </a:cubicBezTo>
                  <a:cubicBezTo>
                    <a:pt x="401" y="61"/>
                    <a:pt x="401" y="61"/>
                    <a:pt x="401" y="61"/>
                  </a:cubicBezTo>
                  <a:cubicBezTo>
                    <a:pt x="399" y="51"/>
                    <a:pt x="399" y="51"/>
                    <a:pt x="399" y="51"/>
                  </a:cubicBezTo>
                  <a:cubicBezTo>
                    <a:pt x="391" y="45"/>
                    <a:pt x="391" y="45"/>
                    <a:pt x="391" y="45"/>
                  </a:cubicBezTo>
                  <a:cubicBezTo>
                    <a:pt x="386" y="51"/>
                    <a:pt x="386" y="51"/>
                    <a:pt x="386" y="51"/>
                  </a:cubicBezTo>
                  <a:cubicBezTo>
                    <a:pt x="378" y="50"/>
                    <a:pt x="378" y="50"/>
                    <a:pt x="378" y="50"/>
                  </a:cubicBezTo>
                  <a:cubicBezTo>
                    <a:pt x="370" y="52"/>
                    <a:pt x="370" y="52"/>
                    <a:pt x="370" y="52"/>
                  </a:cubicBezTo>
                  <a:cubicBezTo>
                    <a:pt x="370" y="52"/>
                    <a:pt x="365" y="57"/>
                    <a:pt x="365" y="55"/>
                  </a:cubicBezTo>
                  <a:cubicBezTo>
                    <a:pt x="364" y="53"/>
                    <a:pt x="366" y="49"/>
                    <a:pt x="366" y="47"/>
                  </a:cubicBezTo>
                  <a:cubicBezTo>
                    <a:pt x="365" y="46"/>
                    <a:pt x="360" y="49"/>
                    <a:pt x="361" y="45"/>
                  </a:cubicBezTo>
                  <a:cubicBezTo>
                    <a:pt x="362" y="43"/>
                    <a:pt x="361" y="40"/>
                    <a:pt x="360" y="39"/>
                  </a:cubicBezTo>
                  <a:cubicBezTo>
                    <a:pt x="358" y="37"/>
                    <a:pt x="352" y="37"/>
                    <a:pt x="354" y="33"/>
                  </a:cubicBezTo>
                  <a:cubicBezTo>
                    <a:pt x="356" y="30"/>
                    <a:pt x="361" y="28"/>
                    <a:pt x="361" y="28"/>
                  </a:cubicBezTo>
                  <a:cubicBezTo>
                    <a:pt x="361" y="26"/>
                    <a:pt x="361" y="26"/>
                    <a:pt x="361" y="26"/>
                  </a:cubicBezTo>
                  <a:cubicBezTo>
                    <a:pt x="357" y="22"/>
                    <a:pt x="357" y="22"/>
                    <a:pt x="357" y="22"/>
                  </a:cubicBezTo>
                  <a:cubicBezTo>
                    <a:pt x="346" y="17"/>
                    <a:pt x="346" y="17"/>
                    <a:pt x="346" y="17"/>
                  </a:cubicBezTo>
                  <a:cubicBezTo>
                    <a:pt x="346" y="17"/>
                    <a:pt x="345" y="11"/>
                    <a:pt x="343" y="11"/>
                  </a:cubicBezTo>
                  <a:cubicBezTo>
                    <a:pt x="342" y="10"/>
                    <a:pt x="339" y="7"/>
                    <a:pt x="339" y="7"/>
                  </a:cubicBezTo>
                  <a:cubicBezTo>
                    <a:pt x="339" y="7"/>
                    <a:pt x="336" y="3"/>
                    <a:pt x="332" y="2"/>
                  </a:cubicBezTo>
                  <a:cubicBezTo>
                    <a:pt x="328" y="0"/>
                    <a:pt x="325" y="9"/>
                    <a:pt x="325" y="9"/>
                  </a:cubicBezTo>
                  <a:cubicBezTo>
                    <a:pt x="321" y="5"/>
                    <a:pt x="321" y="5"/>
                    <a:pt x="321" y="5"/>
                  </a:cubicBezTo>
                  <a:cubicBezTo>
                    <a:pt x="313" y="8"/>
                    <a:pt x="313" y="8"/>
                    <a:pt x="313" y="8"/>
                  </a:cubicBezTo>
                  <a:cubicBezTo>
                    <a:pt x="307" y="17"/>
                    <a:pt x="307" y="17"/>
                    <a:pt x="307" y="17"/>
                  </a:cubicBezTo>
                  <a:cubicBezTo>
                    <a:pt x="303" y="18"/>
                    <a:pt x="303" y="18"/>
                    <a:pt x="303" y="18"/>
                  </a:cubicBezTo>
                  <a:cubicBezTo>
                    <a:pt x="297" y="19"/>
                    <a:pt x="297" y="19"/>
                    <a:pt x="297" y="19"/>
                  </a:cubicBezTo>
                  <a:cubicBezTo>
                    <a:pt x="288" y="21"/>
                    <a:pt x="288" y="21"/>
                    <a:pt x="288" y="21"/>
                  </a:cubicBezTo>
                  <a:cubicBezTo>
                    <a:pt x="286" y="27"/>
                    <a:pt x="286" y="27"/>
                    <a:pt x="286" y="27"/>
                  </a:cubicBezTo>
                  <a:cubicBezTo>
                    <a:pt x="287" y="33"/>
                    <a:pt x="287" y="33"/>
                    <a:pt x="287" y="33"/>
                  </a:cubicBezTo>
                  <a:cubicBezTo>
                    <a:pt x="282" y="37"/>
                    <a:pt x="282" y="37"/>
                    <a:pt x="282" y="37"/>
                  </a:cubicBezTo>
                  <a:cubicBezTo>
                    <a:pt x="270" y="36"/>
                    <a:pt x="270" y="36"/>
                    <a:pt x="270" y="36"/>
                  </a:cubicBezTo>
                  <a:cubicBezTo>
                    <a:pt x="262" y="38"/>
                    <a:pt x="262" y="38"/>
                    <a:pt x="262" y="38"/>
                  </a:cubicBezTo>
                  <a:cubicBezTo>
                    <a:pt x="258" y="44"/>
                    <a:pt x="258" y="44"/>
                    <a:pt x="258" y="44"/>
                  </a:cubicBezTo>
                  <a:cubicBezTo>
                    <a:pt x="246" y="44"/>
                    <a:pt x="246" y="44"/>
                    <a:pt x="246" y="44"/>
                  </a:cubicBezTo>
                  <a:cubicBezTo>
                    <a:pt x="244" y="56"/>
                    <a:pt x="244" y="56"/>
                    <a:pt x="244" y="56"/>
                  </a:cubicBezTo>
                  <a:cubicBezTo>
                    <a:pt x="241" y="64"/>
                    <a:pt x="241" y="64"/>
                    <a:pt x="241" y="64"/>
                  </a:cubicBezTo>
                  <a:cubicBezTo>
                    <a:pt x="238" y="73"/>
                    <a:pt x="238" y="73"/>
                    <a:pt x="238" y="73"/>
                  </a:cubicBezTo>
                  <a:cubicBezTo>
                    <a:pt x="240" y="78"/>
                    <a:pt x="240" y="78"/>
                    <a:pt x="240" y="78"/>
                  </a:cubicBezTo>
                  <a:cubicBezTo>
                    <a:pt x="243" y="85"/>
                    <a:pt x="243" y="85"/>
                    <a:pt x="243" y="85"/>
                  </a:cubicBezTo>
                  <a:cubicBezTo>
                    <a:pt x="249" y="92"/>
                    <a:pt x="249" y="92"/>
                    <a:pt x="249" y="92"/>
                  </a:cubicBezTo>
                  <a:cubicBezTo>
                    <a:pt x="249" y="92"/>
                    <a:pt x="249" y="92"/>
                    <a:pt x="249" y="92"/>
                  </a:cubicBezTo>
                  <a:cubicBezTo>
                    <a:pt x="243" y="94"/>
                    <a:pt x="243" y="94"/>
                    <a:pt x="243" y="94"/>
                  </a:cubicBezTo>
                  <a:cubicBezTo>
                    <a:pt x="239" y="95"/>
                    <a:pt x="239" y="95"/>
                    <a:pt x="239" y="95"/>
                  </a:cubicBezTo>
                  <a:cubicBezTo>
                    <a:pt x="235" y="89"/>
                    <a:pt x="235" y="89"/>
                    <a:pt x="235" y="89"/>
                  </a:cubicBezTo>
                  <a:cubicBezTo>
                    <a:pt x="229" y="87"/>
                    <a:pt x="229" y="87"/>
                    <a:pt x="229" y="87"/>
                  </a:cubicBezTo>
                  <a:cubicBezTo>
                    <a:pt x="222" y="90"/>
                    <a:pt x="222" y="90"/>
                    <a:pt x="222" y="90"/>
                  </a:cubicBezTo>
                  <a:cubicBezTo>
                    <a:pt x="215" y="92"/>
                    <a:pt x="215" y="92"/>
                    <a:pt x="215" y="92"/>
                  </a:cubicBezTo>
                  <a:cubicBezTo>
                    <a:pt x="213" y="92"/>
                    <a:pt x="213" y="92"/>
                    <a:pt x="213" y="92"/>
                  </a:cubicBezTo>
                  <a:cubicBezTo>
                    <a:pt x="211" y="96"/>
                    <a:pt x="211" y="96"/>
                    <a:pt x="211" y="96"/>
                  </a:cubicBezTo>
                  <a:cubicBezTo>
                    <a:pt x="205" y="99"/>
                    <a:pt x="205" y="99"/>
                    <a:pt x="205" y="99"/>
                  </a:cubicBezTo>
                  <a:cubicBezTo>
                    <a:pt x="205" y="99"/>
                    <a:pt x="203" y="97"/>
                    <a:pt x="202" y="96"/>
                  </a:cubicBezTo>
                  <a:cubicBezTo>
                    <a:pt x="201" y="95"/>
                    <a:pt x="198" y="93"/>
                    <a:pt x="198" y="93"/>
                  </a:cubicBezTo>
                  <a:cubicBezTo>
                    <a:pt x="198" y="93"/>
                    <a:pt x="197" y="91"/>
                    <a:pt x="196" y="90"/>
                  </a:cubicBezTo>
                  <a:cubicBezTo>
                    <a:pt x="195" y="90"/>
                    <a:pt x="189" y="94"/>
                    <a:pt x="189" y="94"/>
                  </a:cubicBezTo>
                  <a:cubicBezTo>
                    <a:pt x="189" y="94"/>
                    <a:pt x="184" y="97"/>
                    <a:pt x="184" y="98"/>
                  </a:cubicBezTo>
                  <a:cubicBezTo>
                    <a:pt x="185" y="98"/>
                    <a:pt x="184" y="103"/>
                    <a:pt x="184" y="103"/>
                  </a:cubicBezTo>
                  <a:cubicBezTo>
                    <a:pt x="177" y="97"/>
                    <a:pt x="177" y="97"/>
                    <a:pt x="177" y="97"/>
                  </a:cubicBezTo>
                  <a:cubicBezTo>
                    <a:pt x="172" y="101"/>
                    <a:pt x="172" y="101"/>
                    <a:pt x="172" y="101"/>
                  </a:cubicBezTo>
                  <a:cubicBezTo>
                    <a:pt x="168" y="98"/>
                    <a:pt x="168" y="98"/>
                    <a:pt x="168" y="98"/>
                  </a:cubicBezTo>
                  <a:cubicBezTo>
                    <a:pt x="166" y="97"/>
                    <a:pt x="166" y="97"/>
                    <a:pt x="166" y="97"/>
                  </a:cubicBezTo>
                  <a:cubicBezTo>
                    <a:pt x="160" y="104"/>
                    <a:pt x="160" y="104"/>
                    <a:pt x="160" y="104"/>
                  </a:cubicBezTo>
                  <a:cubicBezTo>
                    <a:pt x="156" y="102"/>
                    <a:pt x="156" y="102"/>
                    <a:pt x="156" y="102"/>
                  </a:cubicBezTo>
                  <a:cubicBezTo>
                    <a:pt x="154" y="109"/>
                    <a:pt x="154" y="109"/>
                    <a:pt x="154" y="109"/>
                  </a:cubicBezTo>
                  <a:cubicBezTo>
                    <a:pt x="149" y="105"/>
                    <a:pt x="149" y="105"/>
                    <a:pt x="149" y="105"/>
                  </a:cubicBezTo>
                  <a:cubicBezTo>
                    <a:pt x="149" y="105"/>
                    <a:pt x="144" y="104"/>
                    <a:pt x="143" y="104"/>
                  </a:cubicBezTo>
                  <a:cubicBezTo>
                    <a:pt x="142" y="104"/>
                    <a:pt x="139" y="108"/>
                    <a:pt x="139" y="108"/>
                  </a:cubicBezTo>
                  <a:cubicBezTo>
                    <a:pt x="134" y="104"/>
                    <a:pt x="134" y="104"/>
                    <a:pt x="134" y="104"/>
                  </a:cubicBezTo>
                  <a:cubicBezTo>
                    <a:pt x="130" y="101"/>
                    <a:pt x="130" y="101"/>
                    <a:pt x="130" y="101"/>
                  </a:cubicBezTo>
                  <a:cubicBezTo>
                    <a:pt x="130" y="101"/>
                    <a:pt x="119" y="102"/>
                    <a:pt x="118" y="102"/>
                  </a:cubicBezTo>
                  <a:cubicBezTo>
                    <a:pt x="117" y="102"/>
                    <a:pt x="110" y="101"/>
                    <a:pt x="110" y="101"/>
                  </a:cubicBezTo>
                  <a:cubicBezTo>
                    <a:pt x="101" y="103"/>
                    <a:pt x="101" y="103"/>
                    <a:pt x="101" y="103"/>
                  </a:cubicBezTo>
                  <a:cubicBezTo>
                    <a:pt x="88" y="103"/>
                    <a:pt x="88" y="103"/>
                    <a:pt x="88" y="103"/>
                  </a:cubicBezTo>
                  <a:cubicBezTo>
                    <a:pt x="76" y="104"/>
                    <a:pt x="76" y="104"/>
                    <a:pt x="76" y="104"/>
                  </a:cubicBezTo>
                  <a:cubicBezTo>
                    <a:pt x="67" y="104"/>
                    <a:pt x="67" y="104"/>
                    <a:pt x="67" y="104"/>
                  </a:cubicBezTo>
                  <a:cubicBezTo>
                    <a:pt x="60" y="109"/>
                    <a:pt x="60" y="109"/>
                    <a:pt x="60" y="109"/>
                  </a:cubicBezTo>
                  <a:cubicBezTo>
                    <a:pt x="53" y="110"/>
                    <a:pt x="53" y="110"/>
                    <a:pt x="53" y="110"/>
                  </a:cubicBezTo>
                  <a:cubicBezTo>
                    <a:pt x="45" y="111"/>
                    <a:pt x="45" y="111"/>
                    <a:pt x="45" y="111"/>
                  </a:cubicBezTo>
                  <a:cubicBezTo>
                    <a:pt x="44" y="111"/>
                    <a:pt x="44" y="111"/>
                    <a:pt x="44" y="111"/>
                  </a:cubicBezTo>
                  <a:cubicBezTo>
                    <a:pt x="43" y="112"/>
                    <a:pt x="43" y="112"/>
                    <a:pt x="43" y="112"/>
                  </a:cubicBezTo>
                  <a:cubicBezTo>
                    <a:pt x="40" y="114"/>
                    <a:pt x="40" y="114"/>
                    <a:pt x="40" y="114"/>
                  </a:cubicBezTo>
                  <a:cubicBezTo>
                    <a:pt x="40" y="115"/>
                    <a:pt x="40" y="115"/>
                    <a:pt x="40" y="115"/>
                  </a:cubicBezTo>
                  <a:cubicBezTo>
                    <a:pt x="38" y="117"/>
                    <a:pt x="38" y="117"/>
                    <a:pt x="38" y="117"/>
                  </a:cubicBezTo>
                  <a:cubicBezTo>
                    <a:pt x="37" y="122"/>
                    <a:pt x="37" y="122"/>
                    <a:pt x="37" y="122"/>
                  </a:cubicBezTo>
                  <a:cubicBezTo>
                    <a:pt x="36" y="124"/>
                    <a:pt x="34" y="126"/>
                    <a:pt x="33" y="128"/>
                  </a:cubicBezTo>
                  <a:cubicBezTo>
                    <a:pt x="33" y="128"/>
                    <a:pt x="33" y="128"/>
                    <a:pt x="33" y="128"/>
                  </a:cubicBezTo>
                  <a:cubicBezTo>
                    <a:pt x="33" y="128"/>
                    <a:pt x="30" y="127"/>
                    <a:pt x="30" y="129"/>
                  </a:cubicBezTo>
                  <a:cubicBezTo>
                    <a:pt x="30" y="130"/>
                    <a:pt x="30" y="130"/>
                    <a:pt x="30" y="130"/>
                  </a:cubicBezTo>
                  <a:cubicBezTo>
                    <a:pt x="27" y="131"/>
                    <a:pt x="22" y="129"/>
                    <a:pt x="22" y="129"/>
                  </a:cubicBezTo>
                  <a:cubicBezTo>
                    <a:pt x="17" y="132"/>
                    <a:pt x="17" y="132"/>
                    <a:pt x="17" y="132"/>
                  </a:cubicBezTo>
                  <a:cubicBezTo>
                    <a:pt x="17" y="133"/>
                    <a:pt x="17" y="134"/>
                    <a:pt x="18" y="134"/>
                  </a:cubicBezTo>
                  <a:cubicBezTo>
                    <a:pt x="19" y="135"/>
                    <a:pt x="19" y="135"/>
                    <a:pt x="19" y="136"/>
                  </a:cubicBezTo>
                  <a:cubicBezTo>
                    <a:pt x="20" y="136"/>
                    <a:pt x="20" y="137"/>
                    <a:pt x="20" y="137"/>
                  </a:cubicBezTo>
                  <a:cubicBezTo>
                    <a:pt x="22" y="142"/>
                    <a:pt x="22" y="142"/>
                    <a:pt x="22" y="142"/>
                  </a:cubicBezTo>
                  <a:cubicBezTo>
                    <a:pt x="22" y="146"/>
                    <a:pt x="22" y="146"/>
                    <a:pt x="22" y="146"/>
                  </a:cubicBezTo>
                  <a:cubicBezTo>
                    <a:pt x="22" y="146"/>
                    <a:pt x="22" y="149"/>
                    <a:pt x="24" y="149"/>
                  </a:cubicBezTo>
                  <a:cubicBezTo>
                    <a:pt x="26" y="149"/>
                    <a:pt x="27" y="150"/>
                    <a:pt x="27" y="152"/>
                  </a:cubicBezTo>
                  <a:cubicBezTo>
                    <a:pt x="27" y="154"/>
                    <a:pt x="32" y="156"/>
                    <a:pt x="32" y="156"/>
                  </a:cubicBezTo>
                  <a:cubicBezTo>
                    <a:pt x="32" y="156"/>
                    <a:pt x="32" y="160"/>
                    <a:pt x="33" y="161"/>
                  </a:cubicBezTo>
                  <a:cubicBezTo>
                    <a:pt x="35" y="162"/>
                    <a:pt x="37" y="163"/>
                    <a:pt x="40" y="163"/>
                  </a:cubicBezTo>
                  <a:cubicBezTo>
                    <a:pt x="43" y="164"/>
                    <a:pt x="42" y="168"/>
                    <a:pt x="44" y="169"/>
                  </a:cubicBezTo>
                  <a:cubicBezTo>
                    <a:pt x="46" y="170"/>
                    <a:pt x="48" y="172"/>
                    <a:pt x="46" y="172"/>
                  </a:cubicBezTo>
                  <a:cubicBezTo>
                    <a:pt x="45" y="173"/>
                    <a:pt x="42" y="173"/>
                    <a:pt x="42" y="173"/>
                  </a:cubicBezTo>
                  <a:cubicBezTo>
                    <a:pt x="42" y="173"/>
                    <a:pt x="41" y="174"/>
                    <a:pt x="41" y="176"/>
                  </a:cubicBezTo>
                  <a:cubicBezTo>
                    <a:pt x="42" y="177"/>
                    <a:pt x="42" y="177"/>
                    <a:pt x="42" y="177"/>
                  </a:cubicBezTo>
                  <a:cubicBezTo>
                    <a:pt x="46" y="182"/>
                    <a:pt x="46" y="182"/>
                    <a:pt x="46" y="182"/>
                  </a:cubicBezTo>
                  <a:cubicBezTo>
                    <a:pt x="46" y="188"/>
                    <a:pt x="46" y="188"/>
                    <a:pt x="46" y="188"/>
                  </a:cubicBezTo>
                  <a:cubicBezTo>
                    <a:pt x="46" y="188"/>
                    <a:pt x="46" y="190"/>
                    <a:pt x="46" y="192"/>
                  </a:cubicBezTo>
                  <a:cubicBezTo>
                    <a:pt x="46" y="193"/>
                    <a:pt x="45" y="195"/>
                    <a:pt x="43" y="195"/>
                  </a:cubicBezTo>
                  <a:cubicBezTo>
                    <a:pt x="43" y="195"/>
                    <a:pt x="43" y="195"/>
                    <a:pt x="43" y="195"/>
                  </a:cubicBezTo>
                  <a:cubicBezTo>
                    <a:pt x="43" y="195"/>
                    <a:pt x="43" y="195"/>
                    <a:pt x="43" y="195"/>
                  </a:cubicBezTo>
                  <a:cubicBezTo>
                    <a:pt x="42" y="195"/>
                    <a:pt x="42" y="195"/>
                    <a:pt x="42" y="195"/>
                  </a:cubicBezTo>
                  <a:cubicBezTo>
                    <a:pt x="41" y="196"/>
                    <a:pt x="41" y="198"/>
                    <a:pt x="40" y="198"/>
                  </a:cubicBezTo>
                  <a:cubicBezTo>
                    <a:pt x="39" y="199"/>
                    <a:pt x="37" y="196"/>
                    <a:pt x="36" y="199"/>
                  </a:cubicBezTo>
                  <a:cubicBezTo>
                    <a:pt x="35" y="203"/>
                    <a:pt x="33" y="206"/>
                    <a:pt x="33" y="207"/>
                  </a:cubicBezTo>
                  <a:cubicBezTo>
                    <a:pt x="32" y="208"/>
                    <a:pt x="29" y="209"/>
                    <a:pt x="29" y="211"/>
                  </a:cubicBezTo>
                  <a:cubicBezTo>
                    <a:pt x="28" y="213"/>
                    <a:pt x="28" y="211"/>
                    <a:pt x="26" y="216"/>
                  </a:cubicBezTo>
                  <a:cubicBezTo>
                    <a:pt x="24" y="221"/>
                    <a:pt x="23" y="223"/>
                    <a:pt x="23" y="223"/>
                  </a:cubicBezTo>
                  <a:cubicBezTo>
                    <a:pt x="14" y="235"/>
                    <a:pt x="14" y="235"/>
                    <a:pt x="14" y="235"/>
                  </a:cubicBezTo>
                  <a:cubicBezTo>
                    <a:pt x="14" y="235"/>
                    <a:pt x="9" y="243"/>
                    <a:pt x="9" y="244"/>
                  </a:cubicBezTo>
                  <a:cubicBezTo>
                    <a:pt x="9" y="245"/>
                    <a:pt x="9" y="249"/>
                    <a:pt x="9" y="249"/>
                  </a:cubicBezTo>
                  <a:cubicBezTo>
                    <a:pt x="13" y="253"/>
                    <a:pt x="13" y="253"/>
                    <a:pt x="13" y="253"/>
                  </a:cubicBezTo>
                  <a:cubicBezTo>
                    <a:pt x="13" y="257"/>
                    <a:pt x="13" y="257"/>
                    <a:pt x="13" y="257"/>
                  </a:cubicBezTo>
                  <a:cubicBezTo>
                    <a:pt x="13" y="257"/>
                    <a:pt x="13" y="260"/>
                    <a:pt x="14" y="261"/>
                  </a:cubicBezTo>
                  <a:cubicBezTo>
                    <a:pt x="15" y="261"/>
                    <a:pt x="15" y="261"/>
                    <a:pt x="15" y="261"/>
                  </a:cubicBezTo>
                  <a:cubicBezTo>
                    <a:pt x="14" y="264"/>
                    <a:pt x="14" y="264"/>
                    <a:pt x="14" y="264"/>
                  </a:cubicBezTo>
                  <a:cubicBezTo>
                    <a:pt x="14" y="264"/>
                    <a:pt x="15" y="267"/>
                    <a:pt x="16" y="267"/>
                  </a:cubicBezTo>
                  <a:cubicBezTo>
                    <a:pt x="16" y="267"/>
                    <a:pt x="18" y="268"/>
                    <a:pt x="18" y="268"/>
                  </a:cubicBezTo>
                  <a:cubicBezTo>
                    <a:pt x="18" y="268"/>
                    <a:pt x="20" y="270"/>
                    <a:pt x="20" y="270"/>
                  </a:cubicBezTo>
                  <a:cubicBezTo>
                    <a:pt x="21" y="271"/>
                    <a:pt x="20" y="273"/>
                    <a:pt x="20" y="273"/>
                  </a:cubicBezTo>
                  <a:cubicBezTo>
                    <a:pt x="20" y="273"/>
                    <a:pt x="20" y="274"/>
                    <a:pt x="19" y="274"/>
                  </a:cubicBezTo>
                  <a:cubicBezTo>
                    <a:pt x="18" y="274"/>
                    <a:pt x="18" y="274"/>
                    <a:pt x="16" y="274"/>
                  </a:cubicBezTo>
                  <a:cubicBezTo>
                    <a:pt x="16" y="273"/>
                    <a:pt x="16" y="273"/>
                    <a:pt x="15" y="273"/>
                  </a:cubicBezTo>
                  <a:cubicBezTo>
                    <a:pt x="13" y="273"/>
                    <a:pt x="13" y="273"/>
                    <a:pt x="13" y="273"/>
                  </a:cubicBezTo>
                  <a:cubicBezTo>
                    <a:pt x="12" y="273"/>
                    <a:pt x="12" y="273"/>
                    <a:pt x="11" y="273"/>
                  </a:cubicBezTo>
                  <a:cubicBezTo>
                    <a:pt x="10" y="273"/>
                    <a:pt x="10" y="273"/>
                    <a:pt x="10" y="273"/>
                  </a:cubicBezTo>
                  <a:cubicBezTo>
                    <a:pt x="9" y="273"/>
                    <a:pt x="9" y="273"/>
                    <a:pt x="8" y="274"/>
                  </a:cubicBezTo>
                  <a:cubicBezTo>
                    <a:pt x="8" y="275"/>
                    <a:pt x="8" y="275"/>
                    <a:pt x="8" y="275"/>
                  </a:cubicBezTo>
                  <a:cubicBezTo>
                    <a:pt x="8" y="275"/>
                    <a:pt x="7" y="276"/>
                    <a:pt x="7" y="277"/>
                  </a:cubicBezTo>
                  <a:cubicBezTo>
                    <a:pt x="6" y="277"/>
                    <a:pt x="6" y="279"/>
                    <a:pt x="6" y="279"/>
                  </a:cubicBezTo>
                  <a:cubicBezTo>
                    <a:pt x="6" y="279"/>
                    <a:pt x="6" y="280"/>
                    <a:pt x="6" y="280"/>
                  </a:cubicBezTo>
                  <a:cubicBezTo>
                    <a:pt x="6" y="280"/>
                    <a:pt x="6" y="282"/>
                    <a:pt x="6" y="282"/>
                  </a:cubicBezTo>
                  <a:cubicBezTo>
                    <a:pt x="5" y="284"/>
                    <a:pt x="5" y="284"/>
                    <a:pt x="5" y="284"/>
                  </a:cubicBezTo>
                  <a:cubicBezTo>
                    <a:pt x="5" y="284"/>
                    <a:pt x="4" y="285"/>
                    <a:pt x="5" y="286"/>
                  </a:cubicBezTo>
                  <a:cubicBezTo>
                    <a:pt x="5" y="286"/>
                    <a:pt x="5" y="287"/>
                    <a:pt x="5" y="287"/>
                  </a:cubicBezTo>
                  <a:cubicBezTo>
                    <a:pt x="6" y="288"/>
                    <a:pt x="6" y="288"/>
                    <a:pt x="6" y="288"/>
                  </a:cubicBezTo>
                  <a:cubicBezTo>
                    <a:pt x="4" y="290"/>
                    <a:pt x="4" y="290"/>
                    <a:pt x="4" y="290"/>
                  </a:cubicBezTo>
                  <a:cubicBezTo>
                    <a:pt x="4" y="292"/>
                    <a:pt x="4" y="292"/>
                    <a:pt x="4" y="292"/>
                  </a:cubicBezTo>
                  <a:cubicBezTo>
                    <a:pt x="4" y="292"/>
                    <a:pt x="5" y="293"/>
                    <a:pt x="4" y="294"/>
                  </a:cubicBezTo>
                  <a:cubicBezTo>
                    <a:pt x="4" y="294"/>
                    <a:pt x="3" y="295"/>
                    <a:pt x="3" y="295"/>
                  </a:cubicBezTo>
                  <a:cubicBezTo>
                    <a:pt x="3" y="295"/>
                    <a:pt x="1" y="297"/>
                    <a:pt x="1" y="297"/>
                  </a:cubicBezTo>
                  <a:cubicBezTo>
                    <a:pt x="1" y="297"/>
                    <a:pt x="1" y="298"/>
                    <a:pt x="1" y="298"/>
                  </a:cubicBezTo>
                  <a:cubicBezTo>
                    <a:pt x="1" y="298"/>
                    <a:pt x="0" y="300"/>
                    <a:pt x="0" y="300"/>
                  </a:cubicBezTo>
                  <a:cubicBezTo>
                    <a:pt x="0" y="300"/>
                    <a:pt x="0" y="303"/>
                    <a:pt x="0" y="303"/>
                  </a:cubicBezTo>
                  <a:cubicBezTo>
                    <a:pt x="0" y="303"/>
                    <a:pt x="1" y="304"/>
                    <a:pt x="1" y="304"/>
                  </a:cubicBezTo>
                  <a:cubicBezTo>
                    <a:pt x="1" y="304"/>
                    <a:pt x="1" y="305"/>
                    <a:pt x="1" y="306"/>
                  </a:cubicBezTo>
                  <a:cubicBezTo>
                    <a:pt x="0" y="306"/>
                    <a:pt x="1" y="307"/>
                    <a:pt x="1" y="308"/>
                  </a:cubicBezTo>
                  <a:cubicBezTo>
                    <a:pt x="1" y="308"/>
                    <a:pt x="1" y="309"/>
                    <a:pt x="1" y="309"/>
                  </a:cubicBezTo>
                  <a:cubicBezTo>
                    <a:pt x="0" y="311"/>
                    <a:pt x="0" y="311"/>
                    <a:pt x="0" y="311"/>
                  </a:cubicBezTo>
                  <a:cubicBezTo>
                    <a:pt x="0" y="311"/>
                    <a:pt x="0" y="311"/>
                    <a:pt x="0" y="311"/>
                  </a:cubicBezTo>
                  <a:cubicBezTo>
                    <a:pt x="0" y="312"/>
                    <a:pt x="0" y="312"/>
                    <a:pt x="0" y="312"/>
                  </a:cubicBezTo>
                  <a:cubicBezTo>
                    <a:pt x="0" y="314"/>
                    <a:pt x="0" y="314"/>
                    <a:pt x="0" y="314"/>
                  </a:cubicBezTo>
                  <a:cubicBezTo>
                    <a:pt x="2" y="314"/>
                    <a:pt x="2" y="314"/>
                    <a:pt x="2" y="314"/>
                  </a:cubicBezTo>
                  <a:cubicBezTo>
                    <a:pt x="3" y="313"/>
                    <a:pt x="3" y="313"/>
                    <a:pt x="3" y="313"/>
                  </a:cubicBezTo>
                  <a:cubicBezTo>
                    <a:pt x="8" y="311"/>
                    <a:pt x="8" y="311"/>
                    <a:pt x="8" y="311"/>
                  </a:cubicBezTo>
                  <a:cubicBezTo>
                    <a:pt x="11" y="314"/>
                    <a:pt x="11" y="314"/>
                    <a:pt x="11" y="314"/>
                  </a:cubicBezTo>
                  <a:cubicBezTo>
                    <a:pt x="14" y="317"/>
                    <a:pt x="14" y="317"/>
                    <a:pt x="14" y="317"/>
                  </a:cubicBezTo>
                  <a:cubicBezTo>
                    <a:pt x="19" y="317"/>
                    <a:pt x="19" y="317"/>
                    <a:pt x="19" y="317"/>
                  </a:cubicBezTo>
                  <a:cubicBezTo>
                    <a:pt x="22" y="321"/>
                    <a:pt x="22" y="321"/>
                    <a:pt x="22" y="321"/>
                  </a:cubicBezTo>
                  <a:cubicBezTo>
                    <a:pt x="25" y="324"/>
                    <a:pt x="25" y="324"/>
                    <a:pt x="25" y="324"/>
                  </a:cubicBezTo>
                  <a:cubicBezTo>
                    <a:pt x="30" y="323"/>
                    <a:pt x="30" y="323"/>
                    <a:pt x="30" y="323"/>
                  </a:cubicBezTo>
                  <a:cubicBezTo>
                    <a:pt x="35" y="326"/>
                    <a:pt x="35" y="326"/>
                    <a:pt x="35" y="326"/>
                  </a:cubicBezTo>
                  <a:cubicBezTo>
                    <a:pt x="34" y="329"/>
                    <a:pt x="34" y="329"/>
                    <a:pt x="34" y="329"/>
                  </a:cubicBezTo>
                  <a:cubicBezTo>
                    <a:pt x="34" y="329"/>
                    <a:pt x="38" y="324"/>
                    <a:pt x="39" y="323"/>
                  </a:cubicBezTo>
                  <a:cubicBezTo>
                    <a:pt x="40" y="322"/>
                    <a:pt x="44" y="321"/>
                    <a:pt x="44" y="321"/>
                  </a:cubicBezTo>
                  <a:cubicBezTo>
                    <a:pt x="44" y="321"/>
                    <a:pt x="46" y="323"/>
                    <a:pt x="48" y="324"/>
                  </a:cubicBezTo>
                  <a:cubicBezTo>
                    <a:pt x="51" y="324"/>
                    <a:pt x="51" y="324"/>
                    <a:pt x="51" y="324"/>
                  </a:cubicBezTo>
                  <a:cubicBezTo>
                    <a:pt x="53" y="324"/>
                    <a:pt x="61" y="323"/>
                    <a:pt x="61" y="323"/>
                  </a:cubicBezTo>
                  <a:cubicBezTo>
                    <a:pt x="72" y="324"/>
                    <a:pt x="72" y="324"/>
                    <a:pt x="72" y="324"/>
                  </a:cubicBezTo>
                  <a:cubicBezTo>
                    <a:pt x="78" y="321"/>
                    <a:pt x="78" y="321"/>
                    <a:pt x="78" y="321"/>
                  </a:cubicBezTo>
                  <a:cubicBezTo>
                    <a:pt x="90" y="322"/>
                    <a:pt x="90" y="322"/>
                    <a:pt x="90" y="322"/>
                  </a:cubicBezTo>
                  <a:cubicBezTo>
                    <a:pt x="92" y="321"/>
                    <a:pt x="92" y="321"/>
                    <a:pt x="92" y="321"/>
                  </a:cubicBezTo>
                  <a:cubicBezTo>
                    <a:pt x="93" y="322"/>
                    <a:pt x="93" y="322"/>
                    <a:pt x="93" y="322"/>
                  </a:cubicBezTo>
                  <a:cubicBezTo>
                    <a:pt x="97" y="321"/>
                    <a:pt x="97" y="321"/>
                    <a:pt x="97" y="321"/>
                  </a:cubicBezTo>
                  <a:cubicBezTo>
                    <a:pt x="101" y="325"/>
                    <a:pt x="101" y="325"/>
                    <a:pt x="101" y="325"/>
                  </a:cubicBezTo>
                  <a:cubicBezTo>
                    <a:pt x="109" y="324"/>
                    <a:pt x="109" y="324"/>
                    <a:pt x="109" y="324"/>
                  </a:cubicBezTo>
                  <a:cubicBezTo>
                    <a:pt x="114" y="317"/>
                    <a:pt x="114" y="317"/>
                    <a:pt x="114" y="317"/>
                  </a:cubicBezTo>
                  <a:cubicBezTo>
                    <a:pt x="114" y="317"/>
                    <a:pt x="117" y="314"/>
                    <a:pt x="121" y="313"/>
                  </a:cubicBezTo>
                  <a:cubicBezTo>
                    <a:pt x="125" y="313"/>
                    <a:pt x="132" y="310"/>
                    <a:pt x="132" y="310"/>
                  </a:cubicBezTo>
                  <a:lnTo>
                    <a:pt x="141" y="305"/>
                  </a:lnTo>
                  <a:close/>
                </a:path>
              </a:pathLst>
            </a:custGeom>
            <a:solidFill>
              <a:schemeClr val="accent1"/>
            </a:solidFill>
            <a:ln w="38100" cap="rnd" cmpd="sng">
              <a:solidFill>
                <a:schemeClr val="bg1"/>
              </a:solidFill>
              <a:prstDash val="solid"/>
              <a:round/>
            </a:ln>
          </p:spPr>
          <p:txBody>
            <a:bodyPr vert="horz" wrap="square" lIns="91440" tIns="45720" rIns="91440" bIns="45720" numCol="1" anchor="t" anchorCtr="0" compatLnSpc="1"/>
            <a:lstStyle/>
            <a:p>
              <a:endParaRPr lang="en-US" dirty="0">
                <a:latin typeface="Calibri Light" panose="020F0302020204030204"/>
              </a:endParaRPr>
            </a:p>
          </p:txBody>
        </p:sp>
        <p:sp>
          <p:nvSpPr>
            <p:cNvPr id="137" name="Freeform 92"/>
            <p:cNvSpPr>
              <a:spLocks noEditPoints="1"/>
            </p:cNvSpPr>
            <p:nvPr/>
          </p:nvSpPr>
          <p:spPr bwMode="auto">
            <a:xfrm>
              <a:off x="5078738" y="538527"/>
              <a:ext cx="643167" cy="1694015"/>
            </a:xfrm>
            <a:custGeom>
              <a:avLst/>
              <a:gdLst>
                <a:gd name="T0" fmla="*/ 246 w 282"/>
                <a:gd name="T1" fmla="*/ 59 h 766"/>
                <a:gd name="T2" fmla="*/ 210 w 282"/>
                <a:gd name="T3" fmla="*/ 30 h 766"/>
                <a:gd name="T4" fmla="*/ 183 w 282"/>
                <a:gd name="T5" fmla="*/ 8 h 766"/>
                <a:gd name="T6" fmla="*/ 167 w 282"/>
                <a:gd name="T7" fmla="*/ 32 h 766"/>
                <a:gd name="T8" fmla="*/ 123 w 282"/>
                <a:gd name="T9" fmla="*/ 69 h 766"/>
                <a:gd name="T10" fmla="*/ 100 w 282"/>
                <a:gd name="T11" fmla="*/ 111 h 766"/>
                <a:gd name="T12" fmla="*/ 65 w 282"/>
                <a:gd name="T13" fmla="*/ 180 h 766"/>
                <a:gd name="T14" fmla="*/ 52 w 282"/>
                <a:gd name="T15" fmla="*/ 265 h 766"/>
                <a:gd name="T16" fmla="*/ 15 w 282"/>
                <a:gd name="T17" fmla="*/ 333 h 766"/>
                <a:gd name="T18" fmla="*/ 25 w 282"/>
                <a:gd name="T19" fmla="*/ 418 h 766"/>
                <a:gd name="T20" fmla="*/ 27 w 282"/>
                <a:gd name="T21" fmla="*/ 466 h 766"/>
                <a:gd name="T22" fmla="*/ 29 w 282"/>
                <a:gd name="T23" fmla="*/ 515 h 766"/>
                <a:gd name="T24" fmla="*/ 13 w 282"/>
                <a:gd name="T25" fmla="*/ 535 h 766"/>
                <a:gd name="T26" fmla="*/ 8 w 282"/>
                <a:gd name="T27" fmla="*/ 567 h 766"/>
                <a:gd name="T28" fmla="*/ 10 w 282"/>
                <a:gd name="T29" fmla="*/ 603 h 766"/>
                <a:gd name="T30" fmla="*/ 12 w 282"/>
                <a:gd name="T31" fmla="*/ 616 h 766"/>
                <a:gd name="T32" fmla="*/ 19 w 282"/>
                <a:gd name="T33" fmla="*/ 636 h 766"/>
                <a:gd name="T34" fmla="*/ 25 w 282"/>
                <a:gd name="T35" fmla="*/ 655 h 766"/>
                <a:gd name="T36" fmla="*/ 46 w 282"/>
                <a:gd name="T37" fmla="*/ 685 h 766"/>
                <a:gd name="T38" fmla="*/ 50 w 282"/>
                <a:gd name="T39" fmla="*/ 705 h 766"/>
                <a:gd name="T40" fmla="*/ 60 w 282"/>
                <a:gd name="T41" fmla="*/ 739 h 766"/>
                <a:gd name="T42" fmla="*/ 64 w 282"/>
                <a:gd name="T43" fmla="*/ 764 h 766"/>
                <a:gd name="T44" fmla="*/ 93 w 282"/>
                <a:gd name="T45" fmla="*/ 758 h 766"/>
                <a:gd name="T46" fmla="*/ 107 w 282"/>
                <a:gd name="T47" fmla="*/ 752 h 766"/>
                <a:gd name="T48" fmla="*/ 114 w 282"/>
                <a:gd name="T49" fmla="*/ 729 h 766"/>
                <a:gd name="T50" fmla="*/ 122 w 282"/>
                <a:gd name="T51" fmla="*/ 717 h 766"/>
                <a:gd name="T52" fmla="*/ 158 w 282"/>
                <a:gd name="T53" fmla="*/ 688 h 766"/>
                <a:gd name="T54" fmla="*/ 165 w 282"/>
                <a:gd name="T55" fmla="*/ 629 h 766"/>
                <a:gd name="T56" fmla="*/ 163 w 282"/>
                <a:gd name="T57" fmla="*/ 590 h 766"/>
                <a:gd name="T58" fmla="*/ 182 w 282"/>
                <a:gd name="T59" fmla="*/ 559 h 766"/>
                <a:gd name="T60" fmla="*/ 191 w 282"/>
                <a:gd name="T61" fmla="*/ 558 h 766"/>
                <a:gd name="T62" fmla="*/ 205 w 282"/>
                <a:gd name="T63" fmla="*/ 541 h 766"/>
                <a:gd name="T64" fmla="*/ 207 w 282"/>
                <a:gd name="T65" fmla="*/ 514 h 766"/>
                <a:gd name="T66" fmla="*/ 199 w 282"/>
                <a:gd name="T67" fmla="*/ 493 h 766"/>
                <a:gd name="T68" fmla="*/ 180 w 282"/>
                <a:gd name="T69" fmla="*/ 467 h 766"/>
                <a:gd name="T70" fmla="*/ 161 w 282"/>
                <a:gd name="T71" fmla="*/ 459 h 766"/>
                <a:gd name="T72" fmla="*/ 151 w 282"/>
                <a:gd name="T73" fmla="*/ 424 h 766"/>
                <a:gd name="T74" fmla="*/ 157 w 282"/>
                <a:gd name="T75" fmla="*/ 407 h 766"/>
                <a:gd name="T76" fmla="*/ 154 w 282"/>
                <a:gd name="T77" fmla="*/ 369 h 766"/>
                <a:gd name="T78" fmla="*/ 168 w 282"/>
                <a:gd name="T79" fmla="*/ 350 h 766"/>
                <a:gd name="T80" fmla="*/ 182 w 282"/>
                <a:gd name="T81" fmla="*/ 325 h 766"/>
                <a:gd name="T82" fmla="*/ 196 w 282"/>
                <a:gd name="T83" fmla="*/ 307 h 766"/>
                <a:gd name="T84" fmla="*/ 210 w 282"/>
                <a:gd name="T85" fmla="*/ 295 h 766"/>
                <a:gd name="T86" fmla="*/ 225 w 282"/>
                <a:gd name="T87" fmla="*/ 266 h 766"/>
                <a:gd name="T88" fmla="*/ 229 w 282"/>
                <a:gd name="T89" fmla="*/ 238 h 766"/>
                <a:gd name="T90" fmla="*/ 225 w 282"/>
                <a:gd name="T91" fmla="*/ 219 h 766"/>
                <a:gd name="T92" fmla="*/ 229 w 282"/>
                <a:gd name="T93" fmla="*/ 198 h 766"/>
                <a:gd name="T94" fmla="*/ 242 w 282"/>
                <a:gd name="T95" fmla="*/ 187 h 766"/>
                <a:gd name="T96" fmla="*/ 258 w 282"/>
                <a:gd name="T97" fmla="*/ 170 h 766"/>
                <a:gd name="T98" fmla="*/ 269 w 282"/>
                <a:gd name="T99" fmla="*/ 173 h 766"/>
                <a:gd name="T100" fmla="*/ 275 w 282"/>
                <a:gd name="T101" fmla="*/ 169 h 766"/>
                <a:gd name="T102" fmla="*/ 279 w 282"/>
                <a:gd name="T103" fmla="*/ 165 h 766"/>
                <a:gd name="T104" fmla="*/ 266 w 282"/>
                <a:gd name="T105" fmla="*/ 119 h 766"/>
                <a:gd name="T106" fmla="*/ 164 w 282"/>
                <a:gd name="T107" fmla="*/ 699 h 766"/>
                <a:gd name="T108" fmla="*/ 174 w 282"/>
                <a:gd name="T109" fmla="*/ 650 h 766"/>
                <a:gd name="T110" fmla="*/ 175 w 282"/>
                <a:gd name="T111" fmla="*/ 673 h 766"/>
                <a:gd name="T112" fmla="*/ 165 w 282"/>
                <a:gd name="T113" fmla="*/ 710 h 766"/>
                <a:gd name="T114" fmla="*/ 210 w 282"/>
                <a:gd name="T115" fmla="*/ 625 h 766"/>
                <a:gd name="T116" fmla="*/ 229 w 282"/>
                <a:gd name="T117" fmla="*/ 607 h 766"/>
                <a:gd name="T118" fmla="*/ 224 w 282"/>
                <a:gd name="T119" fmla="*/ 631 h 766"/>
                <a:gd name="T120" fmla="*/ 216 w 282"/>
                <a:gd name="T121" fmla="*/ 660 h 7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82" h="766">
                  <a:moveTo>
                    <a:pt x="255" y="88"/>
                  </a:moveTo>
                  <a:cubicBezTo>
                    <a:pt x="255" y="87"/>
                    <a:pt x="255" y="87"/>
                    <a:pt x="255" y="87"/>
                  </a:cubicBezTo>
                  <a:cubicBezTo>
                    <a:pt x="255" y="87"/>
                    <a:pt x="253" y="83"/>
                    <a:pt x="254" y="81"/>
                  </a:cubicBezTo>
                  <a:cubicBezTo>
                    <a:pt x="254" y="81"/>
                    <a:pt x="254" y="81"/>
                    <a:pt x="254" y="80"/>
                  </a:cubicBezTo>
                  <a:cubicBezTo>
                    <a:pt x="254" y="79"/>
                    <a:pt x="254" y="79"/>
                    <a:pt x="254" y="79"/>
                  </a:cubicBezTo>
                  <a:cubicBezTo>
                    <a:pt x="250" y="80"/>
                    <a:pt x="250" y="80"/>
                    <a:pt x="250" y="80"/>
                  </a:cubicBezTo>
                  <a:cubicBezTo>
                    <a:pt x="247" y="76"/>
                    <a:pt x="247" y="76"/>
                    <a:pt x="247" y="76"/>
                  </a:cubicBezTo>
                  <a:cubicBezTo>
                    <a:pt x="248" y="71"/>
                    <a:pt x="248" y="71"/>
                    <a:pt x="248" y="71"/>
                  </a:cubicBezTo>
                  <a:cubicBezTo>
                    <a:pt x="246" y="59"/>
                    <a:pt x="246" y="59"/>
                    <a:pt x="246" y="59"/>
                  </a:cubicBezTo>
                  <a:cubicBezTo>
                    <a:pt x="248" y="53"/>
                    <a:pt x="248" y="53"/>
                    <a:pt x="248" y="53"/>
                  </a:cubicBezTo>
                  <a:cubicBezTo>
                    <a:pt x="242" y="50"/>
                    <a:pt x="242" y="50"/>
                    <a:pt x="242" y="50"/>
                  </a:cubicBezTo>
                  <a:cubicBezTo>
                    <a:pt x="238" y="44"/>
                    <a:pt x="238" y="44"/>
                    <a:pt x="238" y="44"/>
                  </a:cubicBezTo>
                  <a:cubicBezTo>
                    <a:pt x="238" y="44"/>
                    <a:pt x="237" y="46"/>
                    <a:pt x="236" y="45"/>
                  </a:cubicBezTo>
                  <a:cubicBezTo>
                    <a:pt x="235" y="44"/>
                    <a:pt x="230" y="36"/>
                    <a:pt x="230" y="36"/>
                  </a:cubicBezTo>
                  <a:cubicBezTo>
                    <a:pt x="221" y="33"/>
                    <a:pt x="221" y="33"/>
                    <a:pt x="221" y="33"/>
                  </a:cubicBezTo>
                  <a:cubicBezTo>
                    <a:pt x="217" y="31"/>
                    <a:pt x="217" y="31"/>
                    <a:pt x="217" y="31"/>
                  </a:cubicBezTo>
                  <a:cubicBezTo>
                    <a:pt x="212" y="30"/>
                    <a:pt x="212" y="30"/>
                    <a:pt x="212" y="30"/>
                  </a:cubicBezTo>
                  <a:cubicBezTo>
                    <a:pt x="212" y="30"/>
                    <a:pt x="211" y="32"/>
                    <a:pt x="210" y="30"/>
                  </a:cubicBezTo>
                  <a:cubicBezTo>
                    <a:pt x="209" y="28"/>
                    <a:pt x="207" y="26"/>
                    <a:pt x="207" y="26"/>
                  </a:cubicBezTo>
                  <a:cubicBezTo>
                    <a:pt x="203" y="27"/>
                    <a:pt x="203" y="27"/>
                    <a:pt x="203" y="27"/>
                  </a:cubicBezTo>
                  <a:cubicBezTo>
                    <a:pt x="200" y="23"/>
                    <a:pt x="200" y="23"/>
                    <a:pt x="200" y="23"/>
                  </a:cubicBezTo>
                  <a:cubicBezTo>
                    <a:pt x="200" y="23"/>
                    <a:pt x="199" y="23"/>
                    <a:pt x="198" y="23"/>
                  </a:cubicBezTo>
                  <a:cubicBezTo>
                    <a:pt x="197" y="22"/>
                    <a:pt x="195" y="21"/>
                    <a:pt x="195" y="21"/>
                  </a:cubicBezTo>
                  <a:cubicBezTo>
                    <a:pt x="192" y="16"/>
                    <a:pt x="192" y="16"/>
                    <a:pt x="192" y="16"/>
                  </a:cubicBezTo>
                  <a:cubicBezTo>
                    <a:pt x="188" y="14"/>
                    <a:pt x="188" y="14"/>
                    <a:pt x="188" y="14"/>
                  </a:cubicBezTo>
                  <a:cubicBezTo>
                    <a:pt x="183" y="12"/>
                    <a:pt x="183" y="12"/>
                    <a:pt x="183" y="12"/>
                  </a:cubicBezTo>
                  <a:cubicBezTo>
                    <a:pt x="183" y="8"/>
                    <a:pt x="183" y="8"/>
                    <a:pt x="183" y="8"/>
                  </a:cubicBezTo>
                  <a:cubicBezTo>
                    <a:pt x="176" y="4"/>
                    <a:pt x="176" y="4"/>
                    <a:pt x="176" y="4"/>
                  </a:cubicBezTo>
                  <a:cubicBezTo>
                    <a:pt x="176" y="4"/>
                    <a:pt x="175" y="2"/>
                    <a:pt x="176" y="2"/>
                  </a:cubicBezTo>
                  <a:cubicBezTo>
                    <a:pt x="177" y="1"/>
                    <a:pt x="180" y="1"/>
                    <a:pt x="182" y="1"/>
                  </a:cubicBezTo>
                  <a:cubicBezTo>
                    <a:pt x="177" y="0"/>
                    <a:pt x="177" y="0"/>
                    <a:pt x="177" y="0"/>
                  </a:cubicBezTo>
                  <a:cubicBezTo>
                    <a:pt x="171" y="5"/>
                    <a:pt x="171" y="5"/>
                    <a:pt x="171" y="5"/>
                  </a:cubicBezTo>
                  <a:cubicBezTo>
                    <a:pt x="168" y="5"/>
                    <a:pt x="168" y="5"/>
                    <a:pt x="168" y="5"/>
                  </a:cubicBezTo>
                  <a:cubicBezTo>
                    <a:pt x="168" y="5"/>
                    <a:pt x="166" y="6"/>
                    <a:pt x="166" y="7"/>
                  </a:cubicBezTo>
                  <a:cubicBezTo>
                    <a:pt x="167" y="8"/>
                    <a:pt x="169" y="17"/>
                    <a:pt x="170" y="19"/>
                  </a:cubicBezTo>
                  <a:cubicBezTo>
                    <a:pt x="171" y="20"/>
                    <a:pt x="171" y="27"/>
                    <a:pt x="167" y="32"/>
                  </a:cubicBezTo>
                  <a:cubicBezTo>
                    <a:pt x="171" y="36"/>
                    <a:pt x="171" y="36"/>
                    <a:pt x="171" y="36"/>
                  </a:cubicBezTo>
                  <a:cubicBezTo>
                    <a:pt x="167" y="41"/>
                    <a:pt x="167" y="41"/>
                    <a:pt x="167" y="41"/>
                  </a:cubicBezTo>
                  <a:cubicBezTo>
                    <a:pt x="161" y="42"/>
                    <a:pt x="161" y="42"/>
                    <a:pt x="161" y="42"/>
                  </a:cubicBezTo>
                  <a:cubicBezTo>
                    <a:pt x="161" y="42"/>
                    <a:pt x="155" y="41"/>
                    <a:pt x="154" y="40"/>
                  </a:cubicBezTo>
                  <a:cubicBezTo>
                    <a:pt x="153" y="39"/>
                    <a:pt x="148" y="37"/>
                    <a:pt x="147" y="37"/>
                  </a:cubicBezTo>
                  <a:cubicBezTo>
                    <a:pt x="145" y="38"/>
                    <a:pt x="131" y="37"/>
                    <a:pt x="131" y="37"/>
                  </a:cubicBezTo>
                  <a:cubicBezTo>
                    <a:pt x="128" y="41"/>
                    <a:pt x="129" y="62"/>
                    <a:pt x="130" y="65"/>
                  </a:cubicBezTo>
                  <a:cubicBezTo>
                    <a:pt x="128" y="69"/>
                    <a:pt x="128" y="69"/>
                    <a:pt x="128" y="69"/>
                  </a:cubicBezTo>
                  <a:cubicBezTo>
                    <a:pt x="123" y="69"/>
                    <a:pt x="123" y="69"/>
                    <a:pt x="123" y="69"/>
                  </a:cubicBezTo>
                  <a:cubicBezTo>
                    <a:pt x="113" y="64"/>
                    <a:pt x="113" y="64"/>
                    <a:pt x="113" y="64"/>
                  </a:cubicBezTo>
                  <a:cubicBezTo>
                    <a:pt x="109" y="72"/>
                    <a:pt x="109" y="72"/>
                    <a:pt x="109" y="72"/>
                  </a:cubicBezTo>
                  <a:cubicBezTo>
                    <a:pt x="109" y="72"/>
                    <a:pt x="105" y="76"/>
                    <a:pt x="105" y="78"/>
                  </a:cubicBezTo>
                  <a:cubicBezTo>
                    <a:pt x="105" y="79"/>
                    <a:pt x="103" y="83"/>
                    <a:pt x="103" y="83"/>
                  </a:cubicBezTo>
                  <a:cubicBezTo>
                    <a:pt x="103" y="84"/>
                    <a:pt x="103" y="91"/>
                    <a:pt x="103" y="91"/>
                  </a:cubicBezTo>
                  <a:cubicBezTo>
                    <a:pt x="101" y="95"/>
                    <a:pt x="101" y="95"/>
                    <a:pt x="101" y="95"/>
                  </a:cubicBezTo>
                  <a:cubicBezTo>
                    <a:pt x="95" y="99"/>
                    <a:pt x="95" y="99"/>
                    <a:pt x="95" y="99"/>
                  </a:cubicBezTo>
                  <a:cubicBezTo>
                    <a:pt x="95" y="104"/>
                    <a:pt x="95" y="104"/>
                    <a:pt x="95" y="104"/>
                  </a:cubicBezTo>
                  <a:cubicBezTo>
                    <a:pt x="95" y="104"/>
                    <a:pt x="98" y="110"/>
                    <a:pt x="100" y="111"/>
                  </a:cubicBezTo>
                  <a:cubicBezTo>
                    <a:pt x="101" y="113"/>
                    <a:pt x="103" y="121"/>
                    <a:pt x="103" y="121"/>
                  </a:cubicBezTo>
                  <a:cubicBezTo>
                    <a:pt x="103" y="121"/>
                    <a:pt x="100" y="128"/>
                    <a:pt x="99" y="130"/>
                  </a:cubicBezTo>
                  <a:cubicBezTo>
                    <a:pt x="98" y="132"/>
                    <a:pt x="90" y="142"/>
                    <a:pt x="90" y="142"/>
                  </a:cubicBezTo>
                  <a:cubicBezTo>
                    <a:pt x="85" y="155"/>
                    <a:pt x="85" y="155"/>
                    <a:pt x="85" y="155"/>
                  </a:cubicBezTo>
                  <a:cubicBezTo>
                    <a:pt x="85" y="164"/>
                    <a:pt x="85" y="164"/>
                    <a:pt x="85" y="164"/>
                  </a:cubicBezTo>
                  <a:cubicBezTo>
                    <a:pt x="84" y="169"/>
                    <a:pt x="84" y="169"/>
                    <a:pt x="84" y="169"/>
                  </a:cubicBezTo>
                  <a:cubicBezTo>
                    <a:pt x="77" y="176"/>
                    <a:pt x="77" y="176"/>
                    <a:pt x="77" y="176"/>
                  </a:cubicBezTo>
                  <a:cubicBezTo>
                    <a:pt x="68" y="177"/>
                    <a:pt x="68" y="177"/>
                    <a:pt x="68" y="177"/>
                  </a:cubicBezTo>
                  <a:cubicBezTo>
                    <a:pt x="65" y="180"/>
                    <a:pt x="65" y="180"/>
                    <a:pt x="65" y="180"/>
                  </a:cubicBezTo>
                  <a:cubicBezTo>
                    <a:pt x="70" y="197"/>
                    <a:pt x="70" y="197"/>
                    <a:pt x="70" y="197"/>
                  </a:cubicBezTo>
                  <a:cubicBezTo>
                    <a:pt x="68" y="205"/>
                    <a:pt x="68" y="205"/>
                    <a:pt x="68" y="205"/>
                  </a:cubicBezTo>
                  <a:cubicBezTo>
                    <a:pt x="67" y="212"/>
                    <a:pt x="67" y="212"/>
                    <a:pt x="67" y="212"/>
                  </a:cubicBezTo>
                  <a:cubicBezTo>
                    <a:pt x="67" y="212"/>
                    <a:pt x="65" y="218"/>
                    <a:pt x="66" y="219"/>
                  </a:cubicBezTo>
                  <a:cubicBezTo>
                    <a:pt x="67" y="221"/>
                    <a:pt x="68" y="225"/>
                    <a:pt x="68" y="225"/>
                  </a:cubicBezTo>
                  <a:cubicBezTo>
                    <a:pt x="64" y="228"/>
                    <a:pt x="64" y="228"/>
                    <a:pt x="64" y="228"/>
                  </a:cubicBezTo>
                  <a:cubicBezTo>
                    <a:pt x="65" y="234"/>
                    <a:pt x="65" y="234"/>
                    <a:pt x="65" y="234"/>
                  </a:cubicBezTo>
                  <a:cubicBezTo>
                    <a:pt x="50" y="260"/>
                    <a:pt x="50" y="260"/>
                    <a:pt x="50" y="260"/>
                  </a:cubicBezTo>
                  <a:cubicBezTo>
                    <a:pt x="52" y="265"/>
                    <a:pt x="52" y="265"/>
                    <a:pt x="52" y="265"/>
                  </a:cubicBezTo>
                  <a:cubicBezTo>
                    <a:pt x="61" y="267"/>
                    <a:pt x="61" y="267"/>
                    <a:pt x="61" y="267"/>
                  </a:cubicBezTo>
                  <a:cubicBezTo>
                    <a:pt x="62" y="283"/>
                    <a:pt x="62" y="283"/>
                    <a:pt x="62" y="283"/>
                  </a:cubicBezTo>
                  <a:cubicBezTo>
                    <a:pt x="59" y="290"/>
                    <a:pt x="59" y="290"/>
                    <a:pt x="59" y="290"/>
                  </a:cubicBezTo>
                  <a:cubicBezTo>
                    <a:pt x="58" y="292"/>
                    <a:pt x="58" y="292"/>
                    <a:pt x="58" y="292"/>
                  </a:cubicBezTo>
                  <a:cubicBezTo>
                    <a:pt x="34" y="293"/>
                    <a:pt x="34" y="293"/>
                    <a:pt x="34" y="293"/>
                  </a:cubicBezTo>
                  <a:cubicBezTo>
                    <a:pt x="21" y="310"/>
                    <a:pt x="21" y="310"/>
                    <a:pt x="21" y="310"/>
                  </a:cubicBezTo>
                  <a:cubicBezTo>
                    <a:pt x="19" y="320"/>
                    <a:pt x="19" y="320"/>
                    <a:pt x="19" y="320"/>
                  </a:cubicBezTo>
                  <a:cubicBezTo>
                    <a:pt x="18" y="327"/>
                    <a:pt x="18" y="327"/>
                    <a:pt x="18" y="327"/>
                  </a:cubicBezTo>
                  <a:cubicBezTo>
                    <a:pt x="18" y="327"/>
                    <a:pt x="15" y="331"/>
                    <a:pt x="15" y="333"/>
                  </a:cubicBezTo>
                  <a:cubicBezTo>
                    <a:pt x="15" y="334"/>
                    <a:pt x="15" y="340"/>
                    <a:pt x="15" y="340"/>
                  </a:cubicBezTo>
                  <a:cubicBezTo>
                    <a:pt x="19" y="348"/>
                    <a:pt x="19" y="348"/>
                    <a:pt x="19" y="348"/>
                  </a:cubicBezTo>
                  <a:cubicBezTo>
                    <a:pt x="19" y="354"/>
                    <a:pt x="19" y="354"/>
                    <a:pt x="19" y="354"/>
                  </a:cubicBezTo>
                  <a:cubicBezTo>
                    <a:pt x="17" y="357"/>
                    <a:pt x="17" y="357"/>
                    <a:pt x="17" y="357"/>
                  </a:cubicBezTo>
                  <a:cubicBezTo>
                    <a:pt x="18" y="364"/>
                    <a:pt x="18" y="364"/>
                    <a:pt x="18" y="364"/>
                  </a:cubicBezTo>
                  <a:cubicBezTo>
                    <a:pt x="18" y="364"/>
                    <a:pt x="19" y="366"/>
                    <a:pt x="18" y="367"/>
                  </a:cubicBezTo>
                  <a:cubicBezTo>
                    <a:pt x="16" y="369"/>
                    <a:pt x="16" y="371"/>
                    <a:pt x="17" y="373"/>
                  </a:cubicBezTo>
                  <a:cubicBezTo>
                    <a:pt x="17" y="374"/>
                    <a:pt x="24" y="387"/>
                    <a:pt x="24" y="387"/>
                  </a:cubicBezTo>
                  <a:cubicBezTo>
                    <a:pt x="25" y="418"/>
                    <a:pt x="25" y="418"/>
                    <a:pt x="25" y="418"/>
                  </a:cubicBezTo>
                  <a:cubicBezTo>
                    <a:pt x="28" y="426"/>
                    <a:pt x="28" y="426"/>
                    <a:pt x="28" y="426"/>
                  </a:cubicBezTo>
                  <a:cubicBezTo>
                    <a:pt x="35" y="431"/>
                    <a:pt x="35" y="431"/>
                    <a:pt x="35" y="431"/>
                  </a:cubicBezTo>
                  <a:cubicBezTo>
                    <a:pt x="41" y="436"/>
                    <a:pt x="41" y="436"/>
                    <a:pt x="41" y="436"/>
                  </a:cubicBezTo>
                  <a:cubicBezTo>
                    <a:pt x="42" y="445"/>
                    <a:pt x="42" y="445"/>
                    <a:pt x="42" y="445"/>
                  </a:cubicBezTo>
                  <a:cubicBezTo>
                    <a:pt x="42" y="445"/>
                    <a:pt x="40" y="452"/>
                    <a:pt x="40" y="453"/>
                  </a:cubicBezTo>
                  <a:cubicBezTo>
                    <a:pt x="41" y="454"/>
                    <a:pt x="35" y="454"/>
                    <a:pt x="35" y="454"/>
                  </a:cubicBezTo>
                  <a:cubicBezTo>
                    <a:pt x="30" y="455"/>
                    <a:pt x="30" y="455"/>
                    <a:pt x="30" y="455"/>
                  </a:cubicBezTo>
                  <a:cubicBezTo>
                    <a:pt x="25" y="460"/>
                    <a:pt x="25" y="460"/>
                    <a:pt x="25" y="460"/>
                  </a:cubicBezTo>
                  <a:cubicBezTo>
                    <a:pt x="27" y="466"/>
                    <a:pt x="27" y="466"/>
                    <a:pt x="27" y="466"/>
                  </a:cubicBezTo>
                  <a:cubicBezTo>
                    <a:pt x="30" y="475"/>
                    <a:pt x="30" y="475"/>
                    <a:pt x="30" y="475"/>
                  </a:cubicBezTo>
                  <a:cubicBezTo>
                    <a:pt x="36" y="482"/>
                    <a:pt x="36" y="482"/>
                    <a:pt x="36" y="482"/>
                  </a:cubicBezTo>
                  <a:cubicBezTo>
                    <a:pt x="38" y="488"/>
                    <a:pt x="38" y="488"/>
                    <a:pt x="38" y="488"/>
                  </a:cubicBezTo>
                  <a:cubicBezTo>
                    <a:pt x="35" y="494"/>
                    <a:pt x="35" y="494"/>
                    <a:pt x="35" y="494"/>
                  </a:cubicBezTo>
                  <a:cubicBezTo>
                    <a:pt x="33" y="497"/>
                    <a:pt x="33" y="497"/>
                    <a:pt x="33" y="497"/>
                  </a:cubicBezTo>
                  <a:cubicBezTo>
                    <a:pt x="35" y="502"/>
                    <a:pt x="35" y="502"/>
                    <a:pt x="35" y="502"/>
                  </a:cubicBezTo>
                  <a:cubicBezTo>
                    <a:pt x="35" y="507"/>
                    <a:pt x="35" y="507"/>
                    <a:pt x="35" y="507"/>
                  </a:cubicBezTo>
                  <a:cubicBezTo>
                    <a:pt x="35" y="507"/>
                    <a:pt x="33" y="510"/>
                    <a:pt x="33" y="511"/>
                  </a:cubicBezTo>
                  <a:cubicBezTo>
                    <a:pt x="33" y="512"/>
                    <a:pt x="29" y="515"/>
                    <a:pt x="29" y="515"/>
                  </a:cubicBezTo>
                  <a:cubicBezTo>
                    <a:pt x="26" y="518"/>
                    <a:pt x="26" y="518"/>
                    <a:pt x="26" y="518"/>
                  </a:cubicBezTo>
                  <a:cubicBezTo>
                    <a:pt x="23" y="519"/>
                    <a:pt x="23" y="519"/>
                    <a:pt x="23" y="519"/>
                  </a:cubicBezTo>
                  <a:cubicBezTo>
                    <a:pt x="23" y="519"/>
                    <a:pt x="21" y="518"/>
                    <a:pt x="20" y="519"/>
                  </a:cubicBezTo>
                  <a:cubicBezTo>
                    <a:pt x="20" y="519"/>
                    <a:pt x="18" y="521"/>
                    <a:pt x="18" y="521"/>
                  </a:cubicBezTo>
                  <a:cubicBezTo>
                    <a:pt x="18" y="524"/>
                    <a:pt x="18" y="524"/>
                    <a:pt x="18" y="524"/>
                  </a:cubicBezTo>
                  <a:cubicBezTo>
                    <a:pt x="20" y="526"/>
                    <a:pt x="20" y="526"/>
                    <a:pt x="20" y="526"/>
                  </a:cubicBezTo>
                  <a:cubicBezTo>
                    <a:pt x="19" y="531"/>
                    <a:pt x="19" y="531"/>
                    <a:pt x="19" y="531"/>
                  </a:cubicBezTo>
                  <a:cubicBezTo>
                    <a:pt x="16" y="534"/>
                    <a:pt x="16" y="534"/>
                    <a:pt x="16" y="534"/>
                  </a:cubicBezTo>
                  <a:cubicBezTo>
                    <a:pt x="13" y="535"/>
                    <a:pt x="13" y="535"/>
                    <a:pt x="13" y="535"/>
                  </a:cubicBezTo>
                  <a:cubicBezTo>
                    <a:pt x="15" y="541"/>
                    <a:pt x="15" y="541"/>
                    <a:pt x="15" y="541"/>
                  </a:cubicBezTo>
                  <a:cubicBezTo>
                    <a:pt x="19" y="548"/>
                    <a:pt x="19" y="548"/>
                    <a:pt x="19" y="548"/>
                  </a:cubicBezTo>
                  <a:cubicBezTo>
                    <a:pt x="19" y="554"/>
                    <a:pt x="19" y="554"/>
                    <a:pt x="19" y="554"/>
                  </a:cubicBezTo>
                  <a:cubicBezTo>
                    <a:pt x="16" y="560"/>
                    <a:pt x="16" y="560"/>
                    <a:pt x="16" y="560"/>
                  </a:cubicBezTo>
                  <a:cubicBezTo>
                    <a:pt x="15" y="567"/>
                    <a:pt x="15" y="567"/>
                    <a:pt x="15" y="567"/>
                  </a:cubicBezTo>
                  <a:cubicBezTo>
                    <a:pt x="14" y="573"/>
                    <a:pt x="14" y="573"/>
                    <a:pt x="14" y="573"/>
                  </a:cubicBezTo>
                  <a:cubicBezTo>
                    <a:pt x="12" y="574"/>
                    <a:pt x="12" y="574"/>
                    <a:pt x="12" y="574"/>
                  </a:cubicBezTo>
                  <a:cubicBezTo>
                    <a:pt x="9" y="574"/>
                    <a:pt x="9" y="574"/>
                    <a:pt x="9" y="574"/>
                  </a:cubicBezTo>
                  <a:cubicBezTo>
                    <a:pt x="9" y="574"/>
                    <a:pt x="9" y="568"/>
                    <a:pt x="8" y="567"/>
                  </a:cubicBezTo>
                  <a:cubicBezTo>
                    <a:pt x="8" y="567"/>
                    <a:pt x="1" y="561"/>
                    <a:pt x="1" y="561"/>
                  </a:cubicBezTo>
                  <a:cubicBezTo>
                    <a:pt x="1" y="567"/>
                    <a:pt x="1" y="567"/>
                    <a:pt x="1" y="567"/>
                  </a:cubicBezTo>
                  <a:cubicBezTo>
                    <a:pt x="0" y="574"/>
                    <a:pt x="0" y="574"/>
                    <a:pt x="0" y="574"/>
                  </a:cubicBezTo>
                  <a:cubicBezTo>
                    <a:pt x="0" y="574"/>
                    <a:pt x="1" y="578"/>
                    <a:pt x="2" y="579"/>
                  </a:cubicBezTo>
                  <a:cubicBezTo>
                    <a:pt x="3" y="580"/>
                    <a:pt x="4" y="587"/>
                    <a:pt x="4" y="587"/>
                  </a:cubicBezTo>
                  <a:cubicBezTo>
                    <a:pt x="3" y="594"/>
                    <a:pt x="3" y="594"/>
                    <a:pt x="3" y="594"/>
                  </a:cubicBezTo>
                  <a:cubicBezTo>
                    <a:pt x="3" y="594"/>
                    <a:pt x="5" y="599"/>
                    <a:pt x="5" y="599"/>
                  </a:cubicBezTo>
                  <a:cubicBezTo>
                    <a:pt x="5" y="600"/>
                    <a:pt x="6" y="604"/>
                    <a:pt x="6" y="604"/>
                  </a:cubicBezTo>
                  <a:cubicBezTo>
                    <a:pt x="10" y="603"/>
                    <a:pt x="10" y="603"/>
                    <a:pt x="10" y="603"/>
                  </a:cubicBezTo>
                  <a:cubicBezTo>
                    <a:pt x="9" y="600"/>
                    <a:pt x="9" y="600"/>
                    <a:pt x="9" y="600"/>
                  </a:cubicBezTo>
                  <a:cubicBezTo>
                    <a:pt x="12" y="604"/>
                    <a:pt x="12" y="604"/>
                    <a:pt x="12" y="604"/>
                  </a:cubicBezTo>
                  <a:cubicBezTo>
                    <a:pt x="12" y="604"/>
                    <a:pt x="10" y="605"/>
                    <a:pt x="12" y="604"/>
                  </a:cubicBezTo>
                  <a:cubicBezTo>
                    <a:pt x="13" y="604"/>
                    <a:pt x="15" y="602"/>
                    <a:pt x="15" y="602"/>
                  </a:cubicBezTo>
                  <a:cubicBezTo>
                    <a:pt x="14" y="605"/>
                    <a:pt x="14" y="605"/>
                    <a:pt x="14" y="605"/>
                  </a:cubicBezTo>
                  <a:cubicBezTo>
                    <a:pt x="12" y="609"/>
                    <a:pt x="12" y="609"/>
                    <a:pt x="12" y="609"/>
                  </a:cubicBezTo>
                  <a:cubicBezTo>
                    <a:pt x="13" y="610"/>
                    <a:pt x="13" y="610"/>
                    <a:pt x="13" y="610"/>
                  </a:cubicBezTo>
                  <a:cubicBezTo>
                    <a:pt x="16" y="611"/>
                    <a:pt x="16" y="611"/>
                    <a:pt x="16" y="611"/>
                  </a:cubicBezTo>
                  <a:cubicBezTo>
                    <a:pt x="12" y="616"/>
                    <a:pt x="12" y="616"/>
                    <a:pt x="12" y="616"/>
                  </a:cubicBezTo>
                  <a:cubicBezTo>
                    <a:pt x="12" y="616"/>
                    <a:pt x="14" y="619"/>
                    <a:pt x="15" y="620"/>
                  </a:cubicBezTo>
                  <a:cubicBezTo>
                    <a:pt x="15" y="620"/>
                    <a:pt x="19" y="617"/>
                    <a:pt x="19" y="617"/>
                  </a:cubicBezTo>
                  <a:cubicBezTo>
                    <a:pt x="19" y="617"/>
                    <a:pt x="19" y="618"/>
                    <a:pt x="19" y="619"/>
                  </a:cubicBezTo>
                  <a:cubicBezTo>
                    <a:pt x="19" y="619"/>
                    <a:pt x="16" y="622"/>
                    <a:pt x="16" y="624"/>
                  </a:cubicBezTo>
                  <a:cubicBezTo>
                    <a:pt x="17" y="625"/>
                    <a:pt x="22" y="623"/>
                    <a:pt x="21" y="624"/>
                  </a:cubicBezTo>
                  <a:cubicBezTo>
                    <a:pt x="20" y="625"/>
                    <a:pt x="20" y="627"/>
                    <a:pt x="20" y="627"/>
                  </a:cubicBezTo>
                  <a:cubicBezTo>
                    <a:pt x="20" y="627"/>
                    <a:pt x="17" y="630"/>
                    <a:pt x="19" y="631"/>
                  </a:cubicBezTo>
                  <a:cubicBezTo>
                    <a:pt x="20" y="632"/>
                    <a:pt x="23" y="633"/>
                    <a:pt x="22" y="633"/>
                  </a:cubicBezTo>
                  <a:cubicBezTo>
                    <a:pt x="22" y="634"/>
                    <a:pt x="19" y="636"/>
                    <a:pt x="19" y="636"/>
                  </a:cubicBezTo>
                  <a:cubicBezTo>
                    <a:pt x="19" y="636"/>
                    <a:pt x="18" y="638"/>
                    <a:pt x="19" y="639"/>
                  </a:cubicBezTo>
                  <a:cubicBezTo>
                    <a:pt x="20" y="640"/>
                    <a:pt x="23" y="640"/>
                    <a:pt x="23" y="640"/>
                  </a:cubicBezTo>
                  <a:cubicBezTo>
                    <a:pt x="23" y="640"/>
                    <a:pt x="23" y="638"/>
                    <a:pt x="23" y="639"/>
                  </a:cubicBezTo>
                  <a:cubicBezTo>
                    <a:pt x="23" y="640"/>
                    <a:pt x="22" y="642"/>
                    <a:pt x="22" y="642"/>
                  </a:cubicBezTo>
                  <a:cubicBezTo>
                    <a:pt x="22" y="642"/>
                    <a:pt x="21" y="644"/>
                    <a:pt x="22" y="645"/>
                  </a:cubicBezTo>
                  <a:cubicBezTo>
                    <a:pt x="23" y="645"/>
                    <a:pt x="25" y="645"/>
                    <a:pt x="25" y="645"/>
                  </a:cubicBezTo>
                  <a:cubicBezTo>
                    <a:pt x="25" y="645"/>
                    <a:pt x="25" y="646"/>
                    <a:pt x="25" y="648"/>
                  </a:cubicBezTo>
                  <a:cubicBezTo>
                    <a:pt x="25" y="649"/>
                    <a:pt x="25" y="652"/>
                    <a:pt x="25" y="652"/>
                  </a:cubicBezTo>
                  <a:cubicBezTo>
                    <a:pt x="25" y="653"/>
                    <a:pt x="25" y="655"/>
                    <a:pt x="25" y="655"/>
                  </a:cubicBezTo>
                  <a:cubicBezTo>
                    <a:pt x="25" y="655"/>
                    <a:pt x="24" y="656"/>
                    <a:pt x="27" y="656"/>
                  </a:cubicBezTo>
                  <a:cubicBezTo>
                    <a:pt x="29" y="656"/>
                    <a:pt x="29" y="655"/>
                    <a:pt x="30" y="655"/>
                  </a:cubicBezTo>
                  <a:cubicBezTo>
                    <a:pt x="31" y="655"/>
                    <a:pt x="31" y="656"/>
                    <a:pt x="32" y="657"/>
                  </a:cubicBezTo>
                  <a:cubicBezTo>
                    <a:pt x="32" y="659"/>
                    <a:pt x="32" y="660"/>
                    <a:pt x="32" y="661"/>
                  </a:cubicBezTo>
                  <a:cubicBezTo>
                    <a:pt x="33" y="662"/>
                    <a:pt x="37" y="672"/>
                    <a:pt x="37" y="672"/>
                  </a:cubicBezTo>
                  <a:cubicBezTo>
                    <a:pt x="37" y="672"/>
                    <a:pt x="38" y="676"/>
                    <a:pt x="39" y="677"/>
                  </a:cubicBezTo>
                  <a:cubicBezTo>
                    <a:pt x="39" y="678"/>
                    <a:pt x="40" y="679"/>
                    <a:pt x="41" y="680"/>
                  </a:cubicBezTo>
                  <a:cubicBezTo>
                    <a:pt x="41" y="680"/>
                    <a:pt x="43" y="683"/>
                    <a:pt x="43" y="683"/>
                  </a:cubicBezTo>
                  <a:cubicBezTo>
                    <a:pt x="46" y="685"/>
                    <a:pt x="46" y="685"/>
                    <a:pt x="46" y="685"/>
                  </a:cubicBezTo>
                  <a:cubicBezTo>
                    <a:pt x="50" y="692"/>
                    <a:pt x="50" y="692"/>
                    <a:pt x="50" y="692"/>
                  </a:cubicBezTo>
                  <a:cubicBezTo>
                    <a:pt x="50" y="692"/>
                    <a:pt x="53" y="695"/>
                    <a:pt x="53" y="695"/>
                  </a:cubicBezTo>
                  <a:cubicBezTo>
                    <a:pt x="54" y="695"/>
                    <a:pt x="56" y="693"/>
                    <a:pt x="56" y="693"/>
                  </a:cubicBezTo>
                  <a:cubicBezTo>
                    <a:pt x="56" y="693"/>
                    <a:pt x="59" y="694"/>
                    <a:pt x="59" y="695"/>
                  </a:cubicBezTo>
                  <a:cubicBezTo>
                    <a:pt x="58" y="695"/>
                    <a:pt x="57" y="699"/>
                    <a:pt x="57" y="700"/>
                  </a:cubicBezTo>
                  <a:cubicBezTo>
                    <a:pt x="58" y="701"/>
                    <a:pt x="58" y="703"/>
                    <a:pt x="58" y="703"/>
                  </a:cubicBezTo>
                  <a:cubicBezTo>
                    <a:pt x="56" y="704"/>
                    <a:pt x="56" y="704"/>
                    <a:pt x="56" y="704"/>
                  </a:cubicBezTo>
                  <a:cubicBezTo>
                    <a:pt x="54" y="705"/>
                    <a:pt x="54" y="705"/>
                    <a:pt x="54" y="705"/>
                  </a:cubicBezTo>
                  <a:cubicBezTo>
                    <a:pt x="50" y="705"/>
                    <a:pt x="50" y="705"/>
                    <a:pt x="50" y="705"/>
                  </a:cubicBezTo>
                  <a:cubicBezTo>
                    <a:pt x="49" y="709"/>
                    <a:pt x="49" y="709"/>
                    <a:pt x="49" y="709"/>
                  </a:cubicBezTo>
                  <a:cubicBezTo>
                    <a:pt x="53" y="711"/>
                    <a:pt x="53" y="711"/>
                    <a:pt x="53" y="711"/>
                  </a:cubicBezTo>
                  <a:cubicBezTo>
                    <a:pt x="53" y="711"/>
                    <a:pt x="55" y="713"/>
                    <a:pt x="56" y="713"/>
                  </a:cubicBezTo>
                  <a:cubicBezTo>
                    <a:pt x="56" y="714"/>
                    <a:pt x="56" y="718"/>
                    <a:pt x="56" y="718"/>
                  </a:cubicBezTo>
                  <a:cubicBezTo>
                    <a:pt x="55" y="718"/>
                    <a:pt x="51" y="718"/>
                    <a:pt x="51" y="718"/>
                  </a:cubicBezTo>
                  <a:cubicBezTo>
                    <a:pt x="51" y="718"/>
                    <a:pt x="49" y="721"/>
                    <a:pt x="49" y="721"/>
                  </a:cubicBezTo>
                  <a:cubicBezTo>
                    <a:pt x="49" y="722"/>
                    <a:pt x="48" y="722"/>
                    <a:pt x="50" y="725"/>
                  </a:cubicBezTo>
                  <a:cubicBezTo>
                    <a:pt x="51" y="727"/>
                    <a:pt x="56" y="733"/>
                    <a:pt x="56" y="733"/>
                  </a:cubicBezTo>
                  <a:cubicBezTo>
                    <a:pt x="56" y="733"/>
                    <a:pt x="60" y="739"/>
                    <a:pt x="60" y="739"/>
                  </a:cubicBezTo>
                  <a:cubicBezTo>
                    <a:pt x="60" y="740"/>
                    <a:pt x="63" y="744"/>
                    <a:pt x="63" y="744"/>
                  </a:cubicBezTo>
                  <a:cubicBezTo>
                    <a:pt x="64" y="744"/>
                    <a:pt x="64" y="748"/>
                    <a:pt x="64" y="748"/>
                  </a:cubicBezTo>
                  <a:cubicBezTo>
                    <a:pt x="63" y="750"/>
                    <a:pt x="63" y="750"/>
                    <a:pt x="63" y="750"/>
                  </a:cubicBezTo>
                  <a:cubicBezTo>
                    <a:pt x="62" y="753"/>
                    <a:pt x="62" y="753"/>
                    <a:pt x="62" y="753"/>
                  </a:cubicBezTo>
                  <a:cubicBezTo>
                    <a:pt x="61" y="756"/>
                    <a:pt x="61" y="756"/>
                    <a:pt x="61" y="756"/>
                  </a:cubicBezTo>
                  <a:cubicBezTo>
                    <a:pt x="62" y="758"/>
                    <a:pt x="62" y="758"/>
                    <a:pt x="62" y="758"/>
                  </a:cubicBezTo>
                  <a:cubicBezTo>
                    <a:pt x="61" y="760"/>
                    <a:pt x="61" y="760"/>
                    <a:pt x="61" y="760"/>
                  </a:cubicBezTo>
                  <a:cubicBezTo>
                    <a:pt x="59" y="763"/>
                    <a:pt x="59" y="763"/>
                    <a:pt x="59" y="763"/>
                  </a:cubicBezTo>
                  <a:cubicBezTo>
                    <a:pt x="64" y="764"/>
                    <a:pt x="64" y="764"/>
                    <a:pt x="64" y="764"/>
                  </a:cubicBezTo>
                  <a:cubicBezTo>
                    <a:pt x="70" y="763"/>
                    <a:pt x="70" y="763"/>
                    <a:pt x="70" y="763"/>
                  </a:cubicBezTo>
                  <a:cubicBezTo>
                    <a:pt x="70" y="763"/>
                    <a:pt x="71" y="765"/>
                    <a:pt x="71" y="765"/>
                  </a:cubicBezTo>
                  <a:cubicBezTo>
                    <a:pt x="72" y="766"/>
                    <a:pt x="77" y="765"/>
                    <a:pt x="77" y="765"/>
                  </a:cubicBezTo>
                  <a:cubicBezTo>
                    <a:pt x="81" y="763"/>
                    <a:pt x="81" y="763"/>
                    <a:pt x="81" y="763"/>
                  </a:cubicBezTo>
                  <a:cubicBezTo>
                    <a:pt x="84" y="761"/>
                    <a:pt x="84" y="761"/>
                    <a:pt x="84" y="761"/>
                  </a:cubicBezTo>
                  <a:cubicBezTo>
                    <a:pt x="84" y="759"/>
                    <a:pt x="84" y="759"/>
                    <a:pt x="84" y="759"/>
                  </a:cubicBezTo>
                  <a:cubicBezTo>
                    <a:pt x="84" y="759"/>
                    <a:pt x="86" y="756"/>
                    <a:pt x="86" y="756"/>
                  </a:cubicBezTo>
                  <a:cubicBezTo>
                    <a:pt x="87" y="756"/>
                    <a:pt x="90" y="757"/>
                    <a:pt x="90" y="757"/>
                  </a:cubicBezTo>
                  <a:cubicBezTo>
                    <a:pt x="90" y="757"/>
                    <a:pt x="93" y="757"/>
                    <a:pt x="93" y="758"/>
                  </a:cubicBezTo>
                  <a:cubicBezTo>
                    <a:pt x="93" y="759"/>
                    <a:pt x="95" y="760"/>
                    <a:pt x="95" y="760"/>
                  </a:cubicBezTo>
                  <a:cubicBezTo>
                    <a:pt x="98" y="760"/>
                    <a:pt x="98" y="760"/>
                    <a:pt x="98" y="760"/>
                  </a:cubicBezTo>
                  <a:cubicBezTo>
                    <a:pt x="101" y="759"/>
                    <a:pt x="101" y="759"/>
                    <a:pt x="101" y="759"/>
                  </a:cubicBezTo>
                  <a:cubicBezTo>
                    <a:pt x="105" y="758"/>
                    <a:pt x="105" y="758"/>
                    <a:pt x="105" y="758"/>
                  </a:cubicBezTo>
                  <a:cubicBezTo>
                    <a:pt x="105" y="758"/>
                    <a:pt x="104" y="756"/>
                    <a:pt x="105" y="756"/>
                  </a:cubicBezTo>
                  <a:cubicBezTo>
                    <a:pt x="106" y="756"/>
                    <a:pt x="109" y="756"/>
                    <a:pt x="109" y="756"/>
                  </a:cubicBezTo>
                  <a:cubicBezTo>
                    <a:pt x="109" y="756"/>
                    <a:pt x="110" y="758"/>
                    <a:pt x="111" y="758"/>
                  </a:cubicBezTo>
                  <a:cubicBezTo>
                    <a:pt x="111" y="758"/>
                    <a:pt x="113" y="756"/>
                    <a:pt x="112" y="755"/>
                  </a:cubicBezTo>
                  <a:cubicBezTo>
                    <a:pt x="111" y="754"/>
                    <a:pt x="107" y="752"/>
                    <a:pt x="107" y="752"/>
                  </a:cubicBezTo>
                  <a:cubicBezTo>
                    <a:pt x="107" y="752"/>
                    <a:pt x="105" y="749"/>
                    <a:pt x="105" y="748"/>
                  </a:cubicBezTo>
                  <a:cubicBezTo>
                    <a:pt x="104" y="747"/>
                    <a:pt x="104" y="744"/>
                    <a:pt x="103" y="743"/>
                  </a:cubicBezTo>
                  <a:cubicBezTo>
                    <a:pt x="102" y="743"/>
                    <a:pt x="101" y="742"/>
                    <a:pt x="101" y="740"/>
                  </a:cubicBezTo>
                  <a:cubicBezTo>
                    <a:pt x="102" y="737"/>
                    <a:pt x="102" y="736"/>
                    <a:pt x="102" y="736"/>
                  </a:cubicBezTo>
                  <a:cubicBezTo>
                    <a:pt x="102" y="735"/>
                    <a:pt x="102" y="731"/>
                    <a:pt x="102" y="731"/>
                  </a:cubicBezTo>
                  <a:cubicBezTo>
                    <a:pt x="102" y="731"/>
                    <a:pt x="101" y="729"/>
                    <a:pt x="104" y="727"/>
                  </a:cubicBezTo>
                  <a:cubicBezTo>
                    <a:pt x="107" y="725"/>
                    <a:pt x="107" y="723"/>
                    <a:pt x="108" y="724"/>
                  </a:cubicBezTo>
                  <a:cubicBezTo>
                    <a:pt x="109" y="725"/>
                    <a:pt x="111" y="727"/>
                    <a:pt x="112" y="727"/>
                  </a:cubicBezTo>
                  <a:cubicBezTo>
                    <a:pt x="112" y="728"/>
                    <a:pt x="113" y="728"/>
                    <a:pt x="114" y="729"/>
                  </a:cubicBezTo>
                  <a:cubicBezTo>
                    <a:pt x="114" y="730"/>
                    <a:pt x="113" y="731"/>
                    <a:pt x="115" y="731"/>
                  </a:cubicBezTo>
                  <a:cubicBezTo>
                    <a:pt x="116" y="731"/>
                    <a:pt x="118" y="731"/>
                    <a:pt x="118" y="731"/>
                  </a:cubicBezTo>
                  <a:cubicBezTo>
                    <a:pt x="118" y="731"/>
                    <a:pt x="119" y="731"/>
                    <a:pt x="119" y="730"/>
                  </a:cubicBezTo>
                  <a:cubicBezTo>
                    <a:pt x="119" y="729"/>
                    <a:pt x="119" y="726"/>
                    <a:pt x="118" y="726"/>
                  </a:cubicBezTo>
                  <a:cubicBezTo>
                    <a:pt x="117" y="725"/>
                    <a:pt x="116" y="724"/>
                    <a:pt x="116" y="724"/>
                  </a:cubicBezTo>
                  <a:cubicBezTo>
                    <a:pt x="116" y="724"/>
                    <a:pt x="118" y="723"/>
                    <a:pt x="115" y="722"/>
                  </a:cubicBezTo>
                  <a:cubicBezTo>
                    <a:pt x="112" y="720"/>
                    <a:pt x="112" y="719"/>
                    <a:pt x="113" y="718"/>
                  </a:cubicBezTo>
                  <a:cubicBezTo>
                    <a:pt x="115" y="717"/>
                    <a:pt x="119" y="718"/>
                    <a:pt x="119" y="718"/>
                  </a:cubicBezTo>
                  <a:cubicBezTo>
                    <a:pt x="122" y="717"/>
                    <a:pt x="122" y="717"/>
                    <a:pt x="122" y="717"/>
                  </a:cubicBezTo>
                  <a:cubicBezTo>
                    <a:pt x="122" y="717"/>
                    <a:pt x="124" y="715"/>
                    <a:pt x="126" y="716"/>
                  </a:cubicBezTo>
                  <a:cubicBezTo>
                    <a:pt x="127" y="717"/>
                    <a:pt x="131" y="716"/>
                    <a:pt x="131" y="716"/>
                  </a:cubicBezTo>
                  <a:cubicBezTo>
                    <a:pt x="136" y="717"/>
                    <a:pt x="136" y="717"/>
                    <a:pt x="136" y="717"/>
                  </a:cubicBezTo>
                  <a:cubicBezTo>
                    <a:pt x="138" y="715"/>
                    <a:pt x="138" y="715"/>
                    <a:pt x="138" y="715"/>
                  </a:cubicBezTo>
                  <a:cubicBezTo>
                    <a:pt x="143" y="717"/>
                    <a:pt x="143" y="717"/>
                    <a:pt x="143" y="717"/>
                  </a:cubicBezTo>
                  <a:cubicBezTo>
                    <a:pt x="143" y="717"/>
                    <a:pt x="142" y="717"/>
                    <a:pt x="145" y="718"/>
                  </a:cubicBezTo>
                  <a:cubicBezTo>
                    <a:pt x="147" y="718"/>
                    <a:pt x="150" y="716"/>
                    <a:pt x="150" y="715"/>
                  </a:cubicBezTo>
                  <a:cubicBezTo>
                    <a:pt x="151" y="715"/>
                    <a:pt x="155" y="708"/>
                    <a:pt x="155" y="708"/>
                  </a:cubicBezTo>
                  <a:cubicBezTo>
                    <a:pt x="158" y="688"/>
                    <a:pt x="158" y="688"/>
                    <a:pt x="158" y="688"/>
                  </a:cubicBezTo>
                  <a:cubicBezTo>
                    <a:pt x="158" y="688"/>
                    <a:pt x="162" y="685"/>
                    <a:pt x="161" y="685"/>
                  </a:cubicBezTo>
                  <a:cubicBezTo>
                    <a:pt x="161" y="684"/>
                    <a:pt x="161" y="677"/>
                    <a:pt x="161" y="676"/>
                  </a:cubicBezTo>
                  <a:cubicBezTo>
                    <a:pt x="161" y="675"/>
                    <a:pt x="163" y="668"/>
                    <a:pt x="163" y="668"/>
                  </a:cubicBezTo>
                  <a:cubicBezTo>
                    <a:pt x="163" y="668"/>
                    <a:pt x="167" y="665"/>
                    <a:pt x="165" y="662"/>
                  </a:cubicBezTo>
                  <a:cubicBezTo>
                    <a:pt x="164" y="659"/>
                    <a:pt x="163" y="654"/>
                    <a:pt x="163" y="654"/>
                  </a:cubicBezTo>
                  <a:cubicBezTo>
                    <a:pt x="163" y="654"/>
                    <a:pt x="162" y="649"/>
                    <a:pt x="162" y="648"/>
                  </a:cubicBezTo>
                  <a:cubicBezTo>
                    <a:pt x="162" y="647"/>
                    <a:pt x="166" y="642"/>
                    <a:pt x="166" y="642"/>
                  </a:cubicBezTo>
                  <a:cubicBezTo>
                    <a:pt x="163" y="633"/>
                    <a:pt x="163" y="633"/>
                    <a:pt x="163" y="633"/>
                  </a:cubicBezTo>
                  <a:cubicBezTo>
                    <a:pt x="163" y="633"/>
                    <a:pt x="165" y="630"/>
                    <a:pt x="165" y="629"/>
                  </a:cubicBezTo>
                  <a:cubicBezTo>
                    <a:pt x="165" y="628"/>
                    <a:pt x="163" y="619"/>
                    <a:pt x="163" y="619"/>
                  </a:cubicBezTo>
                  <a:cubicBezTo>
                    <a:pt x="163" y="617"/>
                    <a:pt x="163" y="617"/>
                    <a:pt x="163" y="617"/>
                  </a:cubicBezTo>
                  <a:cubicBezTo>
                    <a:pt x="163" y="617"/>
                    <a:pt x="166" y="612"/>
                    <a:pt x="165" y="611"/>
                  </a:cubicBezTo>
                  <a:cubicBezTo>
                    <a:pt x="165" y="610"/>
                    <a:pt x="165" y="605"/>
                    <a:pt x="165" y="605"/>
                  </a:cubicBezTo>
                  <a:cubicBezTo>
                    <a:pt x="163" y="599"/>
                    <a:pt x="163" y="599"/>
                    <a:pt x="163" y="599"/>
                  </a:cubicBezTo>
                  <a:cubicBezTo>
                    <a:pt x="163" y="599"/>
                    <a:pt x="165" y="598"/>
                    <a:pt x="164" y="597"/>
                  </a:cubicBezTo>
                  <a:cubicBezTo>
                    <a:pt x="163" y="595"/>
                    <a:pt x="162" y="594"/>
                    <a:pt x="162" y="594"/>
                  </a:cubicBezTo>
                  <a:cubicBezTo>
                    <a:pt x="162" y="592"/>
                    <a:pt x="162" y="592"/>
                    <a:pt x="162" y="592"/>
                  </a:cubicBezTo>
                  <a:cubicBezTo>
                    <a:pt x="163" y="590"/>
                    <a:pt x="163" y="590"/>
                    <a:pt x="163" y="590"/>
                  </a:cubicBezTo>
                  <a:cubicBezTo>
                    <a:pt x="165" y="588"/>
                    <a:pt x="165" y="588"/>
                    <a:pt x="165" y="588"/>
                  </a:cubicBezTo>
                  <a:cubicBezTo>
                    <a:pt x="164" y="582"/>
                    <a:pt x="164" y="582"/>
                    <a:pt x="164" y="582"/>
                  </a:cubicBezTo>
                  <a:cubicBezTo>
                    <a:pt x="160" y="581"/>
                    <a:pt x="160" y="581"/>
                    <a:pt x="160" y="581"/>
                  </a:cubicBezTo>
                  <a:cubicBezTo>
                    <a:pt x="160" y="581"/>
                    <a:pt x="160" y="579"/>
                    <a:pt x="161" y="579"/>
                  </a:cubicBezTo>
                  <a:cubicBezTo>
                    <a:pt x="163" y="578"/>
                    <a:pt x="170" y="575"/>
                    <a:pt x="170" y="575"/>
                  </a:cubicBezTo>
                  <a:cubicBezTo>
                    <a:pt x="170" y="575"/>
                    <a:pt x="172" y="572"/>
                    <a:pt x="173" y="572"/>
                  </a:cubicBezTo>
                  <a:cubicBezTo>
                    <a:pt x="173" y="571"/>
                    <a:pt x="181" y="566"/>
                    <a:pt x="181" y="566"/>
                  </a:cubicBezTo>
                  <a:cubicBezTo>
                    <a:pt x="181" y="566"/>
                    <a:pt x="181" y="563"/>
                    <a:pt x="181" y="562"/>
                  </a:cubicBezTo>
                  <a:cubicBezTo>
                    <a:pt x="182" y="562"/>
                    <a:pt x="182" y="561"/>
                    <a:pt x="182" y="559"/>
                  </a:cubicBezTo>
                  <a:cubicBezTo>
                    <a:pt x="183" y="559"/>
                    <a:pt x="181" y="550"/>
                    <a:pt x="181" y="547"/>
                  </a:cubicBezTo>
                  <a:cubicBezTo>
                    <a:pt x="182" y="545"/>
                    <a:pt x="184" y="549"/>
                    <a:pt x="184" y="549"/>
                  </a:cubicBezTo>
                  <a:cubicBezTo>
                    <a:pt x="185" y="552"/>
                    <a:pt x="185" y="552"/>
                    <a:pt x="185" y="552"/>
                  </a:cubicBezTo>
                  <a:cubicBezTo>
                    <a:pt x="185" y="558"/>
                    <a:pt x="185" y="558"/>
                    <a:pt x="185" y="558"/>
                  </a:cubicBezTo>
                  <a:cubicBezTo>
                    <a:pt x="188" y="559"/>
                    <a:pt x="188" y="559"/>
                    <a:pt x="188" y="559"/>
                  </a:cubicBezTo>
                  <a:cubicBezTo>
                    <a:pt x="189" y="562"/>
                    <a:pt x="189" y="562"/>
                    <a:pt x="189" y="562"/>
                  </a:cubicBezTo>
                  <a:cubicBezTo>
                    <a:pt x="189" y="562"/>
                    <a:pt x="188" y="565"/>
                    <a:pt x="189" y="565"/>
                  </a:cubicBezTo>
                  <a:cubicBezTo>
                    <a:pt x="190" y="564"/>
                    <a:pt x="190" y="564"/>
                    <a:pt x="190" y="564"/>
                  </a:cubicBezTo>
                  <a:cubicBezTo>
                    <a:pt x="191" y="558"/>
                    <a:pt x="191" y="558"/>
                    <a:pt x="191" y="558"/>
                  </a:cubicBezTo>
                  <a:cubicBezTo>
                    <a:pt x="191" y="558"/>
                    <a:pt x="195" y="558"/>
                    <a:pt x="194" y="556"/>
                  </a:cubicBezTo>
                  <a:cubicBezTo>
                    <a:pt x="194" y="555"/>
                    <a:pt x="193" y="553"/>
                    <a:pt x="194" y="553"/>
                  </a:cubicBezTo>
                  <a:cubicBezTo>
                    <a:pt x="200" y="552"/>
                    <a:pt x="198" y="552"/>
                    <a:pt x="201" y="550"/>
                  </a:cubicBezTo>
                  <a:cubicBezTo>
                    <a:pt x="201" y="550"/>
                    <a:pt x="203" y="546"/>
                    <a:pt x="203" y="546"/>
                  </a:cubicBezTo>
                  <a:cubicBezTo>
                    <a:pt x="203" y="545"/>
                    <a:pt x="204" y="543"/>
                    <a:pt x="204" y="543"/>
                  </a:cubicBezTo>
                  <a:cubicBezTo>
                    <a:pt x="202" y="542"/>
                    <a:pt x="202" y="542"/>
                    <a:pt x="202" y="542"/>
                  </a:cubicBezTo>
                  <a:cubicBezTo>
                    <a:pt x="201" y="539"/>
                    <a:pt x="201" y="539"/>
                    <a:pt x="201" y="539"/>
                  </a:cubicBezTo>
                  <a:cubicBezTo>
                    <a:pt x="201" y="539"/>
                    <a:pt x="202" y="537"/>
                    <a:pt x="203" y="538"/>
                  </a:cubicBezTo>
                  <a:cubicBezTo>
                    <a:pt x="203" y="539"/>
                    <a:pt x="204" y="541"/>
                    <a:pt x="205" y="541"/>
                  </a:cubicBezTo>
                  <a:cubicBezTo>
                    <a:pt x="206" y="541"/>
                    <a:pt x="209" y="538"/>
                    <a:pt x="209" y="538"/>
                  </a:cubicBezTo>
                  <a:cubicBezTo>
                    <a:pt x="209" y="535"/>
                    <a:pt x="202" y="531"/>
                    <a:pt x="200" y="530"/>
                  </a:cubicBezTo>
                  <a:cubicBezTo>
                    <a:pt x="200" y="526"/>
                    <a:pt x="210" y="521"/>
                    <a:pt x="210" y="520"/>
                  </a:cubicBezTo>
                  <a:cubicBezTo>
                    <a:pt x="211" y="519"/>
                    <a:pt x="211" y="519"/>
                    <a:pt x="211" y="518"/>
                  </a:cubicBezTo>
                  <a:cubicBezTo>
                    <a:pt x="211" y="517"/>
                    <a:pt x="210" y="516"/>
                    <a:pt x="209" y="517"/>
                  </a:cubicBezTo>
                  <a:cubicBezTo>
                    <a:pt x="209" y="517"/>
                    <a:pt x="208" y="519"/>
                    <a:pt x="207" y="519"/>
                  </a:cubicBezTo>
                  <a:cubicBezTo>
                    <a:pt x="207" y="519"/>
                    <a:pt x="205" y="519"/>
                    <a:pt x="205" y="519"/>
                  </a:cubicBezTo>
                  <a:cubicBezTo>
                    <a:pt x="205" y="519"/>
                    <a:pt x="204" y="517"/>
                    <a:pt x="205" y="516"/>
                  </a:cubicBezTo>
                  <a:cubicBezTo>
                    <a:pt x="206" y="515"/>
                    <a:pt x="205" y="515"/>
                    <a:pt x="207" y="514"/>
                  </a:cubicBezTo>
                  <a:cubicBezTo>
                    <a:pt x="208" y="513"/>
                    <a:pt x="209" y="513"/>
                    <a:pt x="210" y="513"/>
                  </a:cubicBezTo>
                  <a:cubicBezTo>
                    <a:pt x="210" y="512"/>
                    <a:pt x="211" y="511"/>
                    <a:pt x="212" y="511"/>
                  </a:cubicBezTo>
                  <a:cubicBezTo>
                    <a:pt x="213" y="511"/>
                    <a:pt x="218" y="508"/>
                    <a:pt x="218" y="508"/>
                  </a:cubicBezTo>
                  <a:cubicBezTo>
                    <a:pt x="219" y="506"/>
                    <a:pt x="219" y="506"/>
                    <a:pt x="219" y="506"/>
                  </a:cubicBezTo>
                  <a:cubicBezTo>
                    <a:pt x="219" y="506"/>
                    <a:pt x="216" y="503"/>
                    <a:pt x="216" y="503"/>
                  </a:cubicBezTo>
                  <a:cubicBezTo>
                    <a:pt x="216" y="503"/>
                    <a:pt x="211" y="499"/>
                    <a:pt x="211" y="499"/>
                  </a:cubicBezTo>
                  <a:cubicBezTo>
                    <a:pt x="211" y="499"/>
                    <a:pt x="209" y="499"/>
                    <a:pt x="209" y="498"/>
                  </a:cubicBezTo>
                  <a:cubicBezTo>
                    <a:pt x="209" y="498"/>
                    <a:pt x="207" y="496"/>
                    <a:pt x="207" y="496"/>
                  </a:cubicBezTo>
                  <a:cubicBezTo>
                    <a:pt x="205" y="491"/>
                    <a:pt x="203" y="495"/>
                    <a:pt x="199" y="493"/>
                  </a:cubicBezTo>
                  <a:cubicBezTo>
                    <a:pt x="199" y="493"/>
                    <a:pt x="197" y="489"/>
                    <a:pt x="197" y="489"/>
                  </a:cubicBezTo>
                  <a:cubicBezTo>
                    <a:pt x="197" y="489"/>
                    <a:pt x="199" y="489"/>
                    <a:pt x="199" y="488"/>
                  </a:cubicBezTo>
                  <a:cubicBezTo>
                    <a:pt x="199" y="486"/>
                    <a:pt x="197" y="484"/>
                    <a:pt x="197" y="484"/>
                  </a:cubicBezTo>
                  <a:cubicBezTo>
                    <a:pt x="195" y="482"/>
                    <a:pt x="195" y="482"/>
                    <a:pt x="195" y="482"/>
                  </a:cubicBezTo>
                  <a:cubicBezTo>
                    <a:pt x="191" y="478"/>
                    <a:pt x="192" y="487"/>
                    <a:pt x="189" y="479"/>
                  </a:cubicBezTo>
                  <a:cubicBezTo>
                    <a:pt x="189" y="479"/>
                    <a:pt x="188" y="479"/>
                    <a:pt x="187" y="477"/>
                  </a:cubicBezTo>
                  <a:cubicBezTo>
                    <a:pt x="186" y="476"/>
                    <a:pt x="183" y="473"/>
                    <a:pt x="183" y="473"/>
                  </a:cubicBezTo>
                  <a:cubicBezTo>
                    <a:pt x="183" y="473"/>
                    <a:pt x="182" y="470"/>
                    <a:pt x="182" y="470"/>
                  </a:cubicBezTo>
                  <a:cubicBezTo>
                    <a:pt x="181" y="470"/>
                    <a:pt x="180" y="467"/>
                    <a:pt x="180" y="467"/>
                  </a:cubicBezTo>
                  <a:cubicBezTo>
                    <a:pt x="175" y="470"/>
                    <a:pt x="175" y="470"/>
                    <a:pt x="175" y="470"/>
                  </a:cubicBezTo>
                  <a:cubicBezTo>
                    <a:pt x="172" y="473"/>
                    <a:pt x="172" y="473"/>
                    <a:pt x="172" y="473"/>
                  </a:cubicBezTo>
                  <a:cubicBezTo>
                    <a:pt x="172" y="473"/>
                    <a:pt x="171" y="471"/>
                    <a:pt x="171" y="471"/>
                  </a:cubicBezTo>
                  <a:cubicBezTo>
                    <a:pt x="171" y="471"/>
                    <a:pt x="171" y="467"/>
                    <a:pt x="171" y="467"/>
                  </a:cubicBezTo>
                  <a:cubicBezTo>
                    <a:pt x="171" y="467"/>
                    <a:pt x="168" y="466"/>
                    <a:pt x="167" y="466"/>
                  </a:cubicBezTo>
                  <a:cubicBezTo>
                    <a:pt x="167" y="466"/>
                    <a:pt x="164" y="466"/>
                    <a:pt x="164" y="466"/>
                  </a:cubicBezTo>
                  <a:cubicBezTo>
                    <a:pt x="160" y="465"/>
                    <a:pt x="160" y="465"/>
                    <a:pt x="160" y="465"/>
                  </a:cubicBezTo>
                  <a:cubicBezTo>
                    <a:pt x="160" y="462"/>
                    <a:pt x="160" y="462"/>
                    <a:pt x="160" y="462"/>
                  </a:cubicBezTo>
                  <a:cubicBezTo>
                    <a:pt x="160" y="462"/>
                    <a:pt x="162" y="460"/>
                    <a:pt x="161" y="459"/>
                  </a:cubicBezTo>
                  <a:cubicBezTo>
                    <a:pt x="161" y="458"/>
                    <a:pt x="158" y="456"/>
                    <a:pt x="158" y="456"/>
                  </a:cubicBezTo>
                  <a:cubicBezTo>
                    <a:pt x="158" y="454"/>
                    <a:pt x="158" y="454"/>
                    <a:pt x="158" y="454"/>
                  </a:cubicBezTo>
                  <a:cubicBezTo>
                    <a:pt x="155" y="450"/>
                    <a:pt x="155" y="450"/>
                    <a:pt x="155" y="450"/>
                  </a:cubicBezTo>
                  <a:cubicBezTo>
                    <a:pt x="155" y="450"/>
                    <a:pt x="157" y="447"/>
                    <a:pt x="157" y="447"/>
                  </a:cubicBezTo>
                  <a:cubicBezTo>
                    <a:pt x="157" y="446"/>
                    <a:pt x="153" y="437"/>
                    <a:pt x="153" y="437"/>
                  </a:cubicBezTo>
                  <a:cubicBezTo>
                    <a:pt x="153" y="437"/>
                    <a:pt x="155" y="433"/>
                    <a:pt x="155" y="432"/>
                  </a:cubicBezTo>
                  <a:cubicBezTo>
                    <a:pt x="155" y="432"/>
                    <a:pt x="153" y="428"/>
                    <a:pt x="153" y="428"/>
                  </a:cubicBezTo>
                  <a:cubicBezTo>
                    <a:pt x="151" y="428"/>
                    <a:pt x="151" y="428"/>
                    <a:pt x="151" y="428"/>
                  </a:cubicBezTo>
                  <a:cubicBezTo>
                    <a:pt x="151" y="424"/>
                    <a:pt x="151" y="424"/>
                    <a:pt x="151" y="424"/>
                  </a:cubicBezTo>
                  <a:cubicBezTo>
                    <a:pt x="152" y="421"/>
                    <a:pt x="152" y="421"/>
                    <a:pt x="152" y="421"/>
                  </a:cubicBezTo>
                  <a:cubicBezTo>
                    <a:pt x="150" y="419"/>
                    <a:pt x="150" y="419"/>
                    <a:pt x="150" y="419"/>
                  </a:cubicBezTo>
                  <a:cubicBezTo>
                    <a:pt x="150" y="419"/>
                    <a:pt x="151" y="417"/>
                    <a:pt x="152" y="417"/>
                  </a:cubicBezTo>
                  <a:cubicBezTo>
                    <a:pt x="152" y="417"/>
                    <a:pt x="152" y="413"/>
                    <a:pt x="152" y="413"/>
                  </a:cubicBezTo>
                  <a:cubicBezTo>
                    <a:pt x="152" y="413"/>
                    <a:pt x="153" y="411"/>
                    <a:pt x="154" y="411"/>
                  </a:cubicBezTo>
                  <a:cubicBezTo>
                    <a:pt x="154" y="411"/>
                    <a:pt x="157" y="413"/>
                    <a:pt x="157" y="413"/>
                  </a:cubicBezTo>
                  <a:cubicBezTo>
                    <a:pt x="157" y="413"/>
                    <a:pt x="160" y="414"/>
                    <a:pt x="160" y="413"/>
                  </a:cubicBezTo>
                  <a:cubicBezTo>
                    <a:pt x="160" y="413"/>
                    <a:pt x="159" y="410"/>
                    <a:pt x="159" y="410"/>
                  </a:cubicBezTo>
                  <a:cubicBezTo>
                    <a:pt x="159" y="409"/>
                    <a:pt x="157" y="407"/>
                    <a:pt x="157" y="407"/>
                  </a:cubicBezTo>
                  <a:cubicBezTo>
                    <a:pt x="156" y="406"/>
                    <a:pt x="156" y="401"/>
                    <a:pt x="156" y="401"/>
                  </a:cubicBezTo>
                  <a:cubicBezTo>
                    <a:pt x="156" y="401"/>
                    <a:pt x="154" y="397"/>
                    <a:pt x="155" y="397"/>
                  </a:cubicBezTo>
                  <a:cubicBezTo>
                    <a:pt x="155" y="397"/>
                    <a:pt x="156" y="395"/>
                    <a:pt x="156" y="395"/>
                  </a:cubicBezTo>
                  <a:cubicBezTo>
                    <a:pt x="157" y="388"/>
                    <a:pt x="157" y="388"/>
                    <a:pt x="157" y="388"/>
                  </a:cubicBezTo>
                  <a:cubicBezTo>
                    <a:pt x="158" y="382"/>
                    <a:pt x="158" y="382"/>
                    <a:pt x="158" y="382"/>
                  </a:cubicBezTo>
                  <a:cubicBezTo>
                    <a:pt x="155" y="379"/>
                    <a:pt x="155" y="379"/>
                    <a:pt x="155" y="379"/>
                  </a:cubicBezTo>
                  <a:cubicBezTo>
                    <a:pt x="154" y="377"/>
                    <a:pt x="154" y="377"/>
                    <a:pt x="154" y="377"/>
                  </a:cubicBezTo>
                  <a:cubicBezTo>
                    <a:pt x="152" y="375"/>
                    <a:pt x="152" y="375"/>
                    <a:pt x="152" y="375"/>
                  </a:cubicBezTo>
                  <a:cubicBezTo>
                    <a:pt x="154" y="369"/>
                    <a:pt x="154" y="369"/>
                    <a:pt x="154" y="369"/>
                  </a:cubicBezTo>
                  <a:cubicBezTo>
                    <a:pt x="158" y="369"/>
                    <a:pt x="158" y="369"/>
                    <a:pt x="158" y="369"/>
                  </a:cubicBezTo>
                  <a:cubicBezTo>
                    <a:pt x="160" y="366"/>
                    <a:pt x="160" y="366"/>
                    <a:pt x="160" y="366"/>
                  </a:cubicBezTo>
                  <a:cubicBezTo>
                    <a:pt x="160" y="366"/>
                    <a:pt x="163" y="364"/>
                    <a:pt x="163" y="363"/>
                  </a:cubicBezTo>
                  <a:cubicBezTo>
                    <a:pt x="163" y="363"/>
                    <a:pt x="164" y="359"/>
                    <a:pt x="164" y="359"/>
                  </a:cubicBezTo>
                  <a:cubicBezTo>
                    <a:pt x="163" y="356"/>
                    <a:pt x="163" y="356"/>
                    <a:pt x="163" y="356"/>
                  </a:cubicBezTo>
                  <a:cubicBezTo>
                    <a:pt x="165" y="357"/>
                    <a:pt x="165" y="357"/>
                    <a:pt x="165" y="357"/>
                  </a:cubicBezTo>
                  <a:cubicBezTo>
                    <a:pt x="165" y="354"/>
                    <a:pt x="165" y="354"/>
                    <a:pt x="165" y="354"/>
                  </a:cubicBezTo>
                  <a:cubicBezTo>
                    <a:pt x="165" y="354"/>
                    <a:pt x="166" y="351"/>
                    <a:pt x="166" y="351"/>
                  </a:cubicBezTo>
                  <a:cubicBezTo>
                    <a:pt x="167" y="351"/>
                    <a:pt x="168" y="350"/>
                    <a:pt x="168" y="350"/>
                  </a:cubicBezTo>
                  <a:cubicBezTo>
                    <a:pt x="168" y="350"/>
                    <a:pt x="170" y="346"/>
                    <a:pt x="170" y="346"/>
                  </a:cubicBezTo>
                  <a:cubicBezTo>
                    <a:pt x="170" y="346"/>
                    <a:pt x="171" y="347"/>
                    <a:pt x="172" y="346"/>
                  </a:cubicBezTo>
                  <a:cubicBezTo>
                    <a:pt x="173" y="345"/>
                    <a:pt x="173" y="345"/>
                    <a:pt x="173" y="344"/>
                  </a:cubicBezTo>
                  <a:cubicBezTo>
                    <a:pt x="174" y="342"/>
                    <a:pt x="176" y="338"/>
                    <a:pt x="176" y="338"/>
                  </a:cubicBezTo>
                  <a:cubicBezTo>
                    <a:pt x="176" y="338"/>
                    <a:pt x="176" y="337"/>
                    <a:pt x="176" y="336"/>
                  </a:cubicBezTo>
                  <a:cubicBezTo>
                    <a:pt x="177" y="336"/>
                    <a:pt x="179" y="336"/>
                    <a:pt x="179" y="335"/>
                  </a:cubicBezTo>
                  <a:cubicBezTo>
                    <a:pt x="178" y="334"/>
                    <a:pt x="176" y="331"/>
                    <a:pt x="176" y="331"/>
                  </a:cubicBezTo>
                  <a:cubicBezTo>
                    <a:pt x="179" y="328"/>
                    <a:pt x="179" y="328"/>
                    <a:pt x="179" y="328"/>
                  </a:cubicBezTo>
                  <a:cubicBezTo>
                    <a:pt x="179" y="328"/>
                    <a:pt x="182" y="325"/>
                    <a:pt x="182" y="325"/>
                  </a:cubicBezTo>
                  <a:cubicBezTo>
                    <a:pt x="182" y="326"/>
                    <a:pt x="183" y="326"/>
                    <a:pt x="184" y="325"/>
                  </a:cubicBezTo>
                  <a:cubicBezTo>
                    <a:pt x="184" y="325"/>
                    <a:pt x="185" y="324"/>
                    <a:pt x="186" y="323"/>
                  </a:cubicBezTo>
                  <a:cubicBezTo>
                    <a:pt x="186" y="323"/>
                    <a:pt x="187" y="322"/>
                    <a:pt x="188" y="322"/>
                  </a:cubicBezTo>
                  <a:cubicBezTo>
                    <a:pt x="188" y="321"/>
                    <a:pt x="189" y="319"/>
                    <a:pt x="189" y="318"/>
                  </a:cubicBezTo>
                  <a:cubicBezTo>
                    <a:pt x="189" y="318"/>
                    <a:pt x="191" y="313"/>
                    <a:pt x="191" y="313"/>
                  </a:cubicBezTo>
                  <a:cubicBezTo>
                    <a:pt x="191" y="310"/>
                    <a:pt x="191" y="310"/>
                    <a:pt x="191" y="310"/>
                  </a:cubicBezTo>
                  <a:cubicBezTo>
                    <a:pt x="192" y="309"/>
                    <a:pt x="192" y="309"/>
                    <a:pt x="192" y="309"/>
                  </a:cubicBezTo>
                  <a:cubicBezTo>
                    <a:pt x="194" y="307"/>
                    <a:pt x="194" y="307"/>
                    <a:pt x="194" y="307"/>
                  </a:cubicBezTo>
                  <a:cubicBezTo>
                    <a:pt x="194" y="307"/>
                    <a:pt x="196" y="306"/>
                    <a:pt x="196" y="307"/>
                  </a:cubicBezTo>
                  <a:cubicBezTo>
                    <a:pt x="196" y="307"/>
                    <a:pt x="195" y="309"/>
                    <a:pt x="195" y="309"/>
                  </a:cubicBezTo>
                  <a:cubicBezTo>
                    <a:pt x="198" y="309"/>
                    <a:pt x="198" y="309"/>
                    <a:pt x="198" y="309"/>
                  </a:cubicBezTo>
                  <a:cubicBezTo>
                    <a:pt x="198" y="309"/>
                    <a:pt x="198" y="307"/>
                    <a:pt x="198" y="308"/>
                  </a:cubicBezTo>
                  <a:cubicBezTo>
                    <a:pt x="199" y="308"/>
                    <a:pt x="200" y="309"/>
                    <a:pt x="200" y="309"/>
                  </a:cubicBezTo>
                  <a:cubicBezTo>
                    <a:pt x="200" y="308"/>
                    <a:pt x="201" y="306"/>
                    <a:pt x="201" y="306"/>
                  </a:cubicBezTo>
                  <a:cubicBezTo>
                    <a:pt x="201" y="303"/>
                    <a:pt x="201" y="303"/>
                    <a:pt x="201" y="303"/>
                  </a:cubicBezTo>
                  <a:cubicBezTo>
                    <a:pt x="201" y="303"/>
                    <a:pt x="203" y="301"/>
                    <a:pt x="204" y="300"/>
                  </a:cubicBezTo>
                  <a:cubicBezTo>
                    <a:pt x="204" y="299"/>
                    <a:pt x="207" y="296"/>
                    <a:pt x="207" y="296"/>
                  </a:cubicBezTo>
                  <a:cubicBezTo>
                    <a:pt x="210" y="295"/>
                    <a:pt x="210" y="295"/>
                    <a:pt x="210" y="295"/>
                  </a:cubicBezTo>
                  <a:cubicBezTo>
                    <a:pt x="210" y="295"/>
                    <a:pt x="211" y="294"/>
                    <a:pt x="212" y="294"/>
                  </a:cubicBezTo>
                  <a:cubicBezTo>
                    <a:pt x="212" y="294"/>
                    <a:pt x="215" y="290"/>
                    <a:pt x="215" y="290"/>
                  </a:cubicBezTo>
                  <a:cubicBezTo>
                    <a:pt x="215" y="290"/>
                    <a:pt x="215" y="289"/>
                    <a:pt x="216" y="288"/>
                  </a:cubicBezTo>
                  <a:cubicBezTo>
                    <a:pt x="216" y="287"/>
                    <a:pt x="218" y="287"/>
                    <a:pt x="218" y="286"/>
                  </a:cubicBezTo>
                  <a:cubicBezTo>
                    <a:pt x="219" y="286"/>
                    <a:pt x="221" y="281"/>
                    <a:pt x="221" y="281"/>
                  </a:cubicBezTo>
                  <a:cubicBezTo>
                    <a:pt x="221" y="281"/>
                    <a:pt x="222" y="281"/>
                    <a:pt x="222" y="280"/>
                  </a:cubicBezTo>
                  <a:cubicBezTo>
                    <a:pt x="222" y="278"/>
                    <a:pt x="223" y="276"/>
                    <a:pt x="223" y="276"/>
                  </a:cubicBezTo>
                  <a:cubicBezTo>
                    <a:pt x="225" y="272"/>
                    <a:pt x="225" y="272"/>
                    <a:pt x="225" y="272"/>
                  </a:cubicBezTo>
                  <a:cubicBezTo>
                    <a:pt x="225" y="266"/>
                    <a:pt x="225" y="266"/>
                    <a:pt x="225" y="266"/>
                  </a:cubicBezTo>
                  <a:cubicBezTo>
                    <a:pt x="227" y="261"/>
                    <a:pt x="227" y="261"/>
                    <a:pt x="227" y="261"/>
                  </a:cubicBezTo>
                  <a:cubicBezTo>
                    <a:pt x="227" y="261"/>
                    <a:pt x="228" y="260"/>
                    <a:pt x="228" y="259"/>
                  </a:cubicBezTo>
                  <a:cubicBezTo>
                    <a:pt x="229" y="259"/>
                    <a:pt x="230" y="256"/>
                    <a:pt x="230" y="256"/>
                  </a:cubicBezTo>
                  <a:cubicBezTo>
                    <a:pt x="230" y="256"/>
                    <a:pt x="233" y="252"/>
                    <a:pt x="233" y="252"/>
                  </a:cubicBezTo>
                  <a:cubicBezTo>
                    <a:pt x="233" y="252"/>
                    <a:pt x="234" y="249"/>
                    <a:pt x="234" y="248"/>
                  </a:cubicBezTo>
                  <a:cubicBezTo>
                    <a:pt x="235" y="248"/>
                    <a:pt x="235" y="248"/>
                    <a:pt x="235" y="248"/>
                  </a:cubicBezTo>
                  <a:cubicBezTo>
                    <a:pt x="235" y="245"/>
                    <a:pt x="235" y="245"/>
                    <a:pt x="235" y="245"/>
                  </a:cubicBezTo>
                  <a:cubicBezTo>
                    <a:pt x="233" y="241"/>
                    <a:pt x="233" y="241"/>
                    <a:pt x="233" y="241"/>
                  </a:cubicBezTo>
                  <a:cubicBezTo>
                    <a:pt x="229" y="238"/>
                    <a:pt x="229" y="238"/>
                    <a:pt x="229" y="238"/>
                  </a:cubicBezTo>
                  <a:cubicBezTo>
                    <a:pt x="226" y="238"/>
                    <a:pt x="226" y="238"/>
                    <a:pt x="226" y="238"/>
                  </a:cubicBezTo>
                  <a:cubicBezTo>
                    <a:pt x="224" y="236"/>
                    <a:pt x="224" y="236"/>
                    <a:pt x="224" y="236"/>
                  </a:cubicBezTo>
                  <a:cubicBezTo>
                    <a:pt x="225" y="234"/>
                    <a:pt x="225" y="234"/>
                    <a:pt x="225" y="234"/>
                  </a:cubicBezTo>
                  <a:cubicBezTo>
                    <a:pt x="223" y="231"/>
                    <a:pt x="223" y="231"/>
                    <a:pt x="223" y="231"/>
                  </a:cubicBezTo>
                  <a:cubicBezTo>
                    <a:pt x="222" y="229"/>
                    <a:pt x="222" y="229"/>
                    <a:pt x="222" y="229"/>
                  </a:cubicBezTo>
                  <a:cubicBezTo>
                    <a:pt x="220" y="227"/>
                    <a:pt x="220" y="227"/>
                    <a:pt x="220" y="227"/>
                  </a:cubicBezTo>
                  <a:cubicBezTo>
                    <a:pt x="220" y="227"/>
                    <a:pt x="222" y="224"/>
                    <a:pt x="222" y="224"/>
                  </a:cubicBezTo>
                  <a:cubicBezTo>
                    <a:pt x="222" y="224"/>
                    <a:pt x="223" y="223"/>
                    <a:pt x="223" y="222"/>
                  </a:cubicBezTo>
                  <a:cubicBezTo>
                    <a:pt x="223" y="222"/>
                    <a:pt x="225" y="219"/>
                    <a:pt x="225" y="219"/>
                  </a:cubicBezTo>
                  <a:cubicBezTo>
                    <a:pt x="225" y="219"/>
                    <a:pt x="227" y="216"/>
                    <a:pt x="227" y="216"/>
                  </a:cubicBezTo>
                  <a:cubicBezTo>
                    <a:pt x="227" y="216"/>
                    <a:pt x="228" y="215"/>
                    <a:pt x="228" y="214"/>
                  </a:cubicBezTo>
                  <a:cubicBezTo>
                    <a:pt x="228" y="213"/>
                    <a:pt x="227" y="209"/>
                    <a:pt x="227" y="209"/>
                  </a:cubicBezTo>
                  <a:cubicBezTo>
                    <a:pt x="227" y="209"/>
                    <a:pt x="227" y="206"/>
                    <a:pt x="228" y="206"/>
                  </a:cubicBezTo>
                  <a:cubicBezTo>
                    <a:pt x="228" y="205"/>
                    <a:pt x="229" y="204"/>
                    <a:pt x="229" y="204"/>
                  </a:cubicBezTo>
                  <a:cubicBezTo>
                    <a:pt x="229" y="204"/>
                    <a:pt x="230" y="204"/>
                    <a:pt x="231" y="205"/>
                  </a:cubicBezTo>
                  <a:cubicBezTo>
                    <a:pt x="232" y="205"/>
                    <a:pt x="232" y="203"/>
                    <a:pt x="232" y="203"/>
                  </a:cubicBezTo>
                  <a:cubicBezTo>
                    <a:pt x="232" y="203"/>
                    <a:pt x="232" y="200"/>
                    <a:pt x="231" y="200"/>
                  </a:cubicBezTo>
                  <a:cubicBezTo>
                    <a:pt x="230" y="200"/>
                    <a:pt x="229" y="198"/>
                    <a:pt x="229" y="198"/>
                  </a:cubicBezTo>
                  <a:cubicBezTo>
                    <a:pt x="229" y="198"/>
                    <a:pt x="230" y="197"/>
                    <a:pt x="230" y="197"/>
                  </a:cubicBezTo>
                  <a:cubicBezTo>
                    <a:pt x="230" y="196"/>
                    <a:pt x="232" y="195"/>
                    <a:pt x="232" y="195"/>
                  </a:cubicBezTo>
                  <a:cubicBezTo>
                    <a:pt x="235" y="194"/>
                    <a:pt x="235" y="194"/>
                    <a:pt x="235" y="194"/>
                  </a:cubicBezTo>
                  <a:cubicBezTo>
                    <a:pt x="234" y="191"/>
                    <a:pt x="234" y="191"/>
                    <a:pt x="234" y="191"/>
                  </a:cubicBezTo>
                  <a:cubicBezTo>
                    <a:pt x="234" y="188"/>
                    <a:pt x="234" y="188"/>
                    <a:pt x="234" y="188"/>
                  </a:cubicBezTo>
                  <a:cubicBezTo>
                    <a:pt x="234" y="188"/>
                    <a:pt x="238" y="189"/>
                    <a:pt x="238" y="189"/>
                  </a:cubicBezTo>
                  <a:cubicBezTo>
                    <a:pt x="238" y="190"/>
                    <a:pt x="239" y="192"/>
                    <a:pt x="240" y="192"/>
                  </a:cubicBezTo>
                  <a:cubicBezTo>
                    <a:pt x="240" y="191"/>
                    <a:pt x="240" y="189"/>
                    <a:pt x="240" y="189"/>
                  </a:cubicBezTo>
                  <a:cubicBezTo>
                    <a:pt x="240" y="189"/>
                    <a:pt x="241" y="186"/>
                    <a:pt x="242" y="187"/>
                  </a:cubicBezTo>
                  <a:cubicBezTo>
                    <a:pt x="244" y="188"/>
                    <a:pt x="245" y="186"/>
                    <a:pt x="246" y="186"/>
                  </a:cubicBezTo>
                  <a:cubicBezTo>
                    <a:pt x="246" y="185"/>
                    <a:pt x="247" y="183"/>
                    <a:pt x="247" y="183"/>
                  </a:cubicBezTo>
                  <a:cubicBezTo>
                    <a:pt x="247" y="183"/>
                    <a:pt x="248" y="180"/>
                    <a:pt x="247" y="179"/>
                  </a:cubicBezTo>
                  <a:cubicBezTo>
                    <a:pt x="246" y="179"/>
                    <a:pt x="245" y="179"/>
                    <a:pt x="245" y="178"/>
                  </a:cubicBezTo>
                  <a:cubicBezTo>
                    <a:pt x="245" y="178"/>
                    <a:pt x="246" y="176"/>
                    <a:pt x="247" y="176"/>
                  </a:cubicBezTo>
                  <a:cubicBezTo>
                    <a:pt x="248" y="176"/>
                    <a:pt x="248" y="176"/>
                    <a:pt x="250" y="175"/>
                  </a:cubicBezTo>
                  <a:cubicBezTo>
                    <a:pt x="251" y="174"/>
                    <a:pt x="251" y="173"/>
                    <a:pt x="251" y="173"/>
                  </a:cubicBezTo>
                  <a:cubicBezTo>
                    <a:pt x="251" y="173"/>
                    <a:pt x="254" y="172"/>
                    <a:pt x="254" y="172"/>
                  </a:cubicBezTo>
                  <a:cubicBezTo>
                    <a:pt x="258" y="170"/>
                    <a:pt x="258" y="170"/>
                    <a:pt x="258" y="170"/>
                  </a:cubicBezTo>
                  <a:cubicBezTo>
                    <a:pt x="258" y="168"/>
                    <a:pt x="258" y="168"/>
                    <a:pt x="258" y="168"/>
                  </a:cubicBezTo>
                  <a:cubicBezTo>
                    <a:pt x="258" y="168"/>
                    <a:pt x="260" y="168"/>
                    <a:pt x="260" y="168"/>
                  </a:cubicBezTo>
                  <a:cubicBezTo>
                    <a:pt x="261" y="168"/>
                    <a:pt x="262" y="169"/>
                    <a:pt x="262" y="169"/>
                  </a:cubicBezTo>
                  <a:cubicBezTo>
                    <a:pt x="262" y="169"/>
                    <a:pt x="264" y="169"/>
                    <a:pt x="264" y="169"/>
                  </a:cubicBezTo>
                  <a:cubicBezTo>
                    <a:pt x="264" y="168"/>
                    <a:pt x="263" y="167"/>
                    <a:pt x="264" y="167"/>
                  </a:cubicBezTo>
                  <a:cubicBezTo>
                    <a:pt x="265" y="168"/>
                    <a:pt x="265" y="168"/>
                    <a:pt x="265" y="169"/>
                  </a:cubicBezTo>
                  <a:cubicBezTo>
                    <a:pt x="266" y="169"/>
                    <a:pt x="266" y="169"/>
                    <a:pt x="266" y="169"/>
                  </a:cubicBezTo>
                  <a:cubicBezTo>
                    <a:pt x="267" y="169"/>
                    <a:pt x="268" y="170"/>
                    <a:pt x="269" y="171"/>
                  </a:cubicBezTo>
                  <a:cubicBezTo>
                    <a:pt x="269" y="171"/>
                    <a:pt x="269" y="172"/>
                    <a:pt x="269" y="173"/>
                  </a:cubicBezTo>
                  <a:cubicBezTo>
                    <a:pt x="269" y="174"/>
                    <a:pt x="269" y="174"/>
                    <a:pt x="269" y="175"/>
                  </a:cubicBezTo>
                  <a:cubicBezTo>
                    <a:pt x="269" y="176"/>
                    <a:pt x="269" y="176"/>
                    <a:pt x="269" y="176"/>
                  </a:cubicBezTo>
                  <a:cubicBezTo>
                    <a:pt x="269" y="176"/>
                    <a:pt x="272" y="178"/>
                    <a:pt x="272" y="177"/>
                  </a:cubicBezTo>
                  <a:cubicBezTo>
                    <a:pt x="272" y="176"/>
                    <a:pt x="272" y="177"/>
                    <a:pt x="272" y="175"/>
                  </a:cubicBezTo>
                  <a:cubicBezTo>
                    <a:pt x="271" y="174"/>
                    <a:pt x="272" y="173"/>
                    <a:pt x="272" y="172"/>
                  </a:cubicBezTo>
                  <a:cubicBezTo>
                    <a:pt x="271" y="171"/>
                    <a:pt x="270" y="169"/>
                    <a:pt x="270" y="168"/>
                  </a:cubicBezTo>
                  <a:cubicBezTo>
                    <a:pt x="270" y="168"/>
                    <a:pt x="271" y="167"/>
                    <a:pt x="272" y="167"/>
                  </a:cubicBezTo>
                  <a:cubicBezTo>
                    <a:pt x="273" y="167"/>
                    <a:pt x="272" y="166"/>
                    <a:pt x="273" y="167"/>
                  </a:cubicBezTo>
                  <a:cubicBezTo>
                    <a:pt x="274" y="168"/>
                    <a:pt x="274" y="169"/>
                    <a:pt x="275" y="169"/>
                  </a:cubicBezTo>
                  <a:cubicBezTo>
                    <a:pt x="276" y="169"/>
                    <a:pt x="276" y="169"/>
                    <a:pt x="276" y="169"/>
                  </a:cubicBezTo>
                  <a:cubicBezTo>
                    <a:pt x="276" y="170"/>
                    <a:pt x="277" y="171"/>
                    <a:pt x="277" y="172"/>
                  </a:cubicBezTo>
                  <a:cubicBezTo>
                    <a:pt x="277" y="173"/>
                    <a:pt x="277" y="173"/>
                    <a:pt x="277" y="174"/>
                  </a:cubicBezTo>
                  <a:cubicBezTo>
                    <a:pt x="277" y="174"/>
                    <a:pt x="279" y="177"/>
                    <a:pt x="279" y="177"/>
                  </a:cubicBezTo>
                  <a:cubicBezTo>
                    <a:pt x="279" y="177"/>
                    <a:pt x="281" y="175"/>
                    <a:pt x="281" y="175"/>
                  </a:cubicBezTo>
                  <a:cubicBezTo>
                    <a:pt x="281" y="174"/>
                    <a:pt x="281" y="173"/>
                    <a:pt x="281" y="173"/>
                  </a:cubicBezTo>
                  <a:cubicBezTo>
                    <a:pt x="281" y="172"/>
                    <a:pt x="281" y="171"/>
                    <a:pt x="281" y="171"/>
                  </a:cubicBezTo>
                  <a:cubicBezTo>
                    <a:pt x="281" y="170"/>
                    <a:pt x="278" y="167"/>
                    <a:pt x="278" y="167"/>
                  </a:cubicBezTo>
                  <a:cubicBezTo>
                    <a:pt x="278" y="167"/>
                    <a:pt x="278" y="166"/>
                    <a:pt x="279" y="165"/>
                  </a:cubicBezTo>
                  <a:cubicBezTo>
                    <a:pt x="279" y="165"/>
                    <a:pt x="280" y="164"/>
                    <a:pt x="282" y="163"/>
                  </a:cubicBezTo>
                  <a:cubicBezTo>
                    <a:pt x="276" y="150"/>
                    <a:pt x="276" y="150"/>
                    <a:pt x="276" y="150"/>
                  </a:cubicBezTo>
                  <a:cubicBezTo>
                    <a:pt x="270" y="147"/>
                    <a:pt x="270" y="147"/>
                    <a:pt x="270" y="147"/>
                  </a:cubicBezTo>
                  <a:cubicBezTo>
                    <a:pt x="266" y="143"/>
                    <a:pt x="266" y="143"/>
                    <a:pt x="266" y="143"/>
                  </a:cubicBezTo>
                  <a:cubicBezTo>
                    <a:pt x="266" y="138"/>
                    <a:pt x="266" y="138"/>
                    <a:pt x="266" y="138"/>
                  </a:cubicBezTo>
                  <a:cubicBezTo>
                    <a:pt x="263" y="134"/>
                    <a:pt x="263" y="134"/>
                    <a:pt x="263" y="134"/>
                  </a:cubicBezTo>
                  <a:cubicBezTo>
                    <a:pt x="263" y="134"/>
                    <a:pt x="264" y="131"/>
                    <a:pt x="264" y="130"/>
                  </a:cubicBezTo>
                  <a:cubicBezTo>
                    <a:pt x="265" y="129"/>
                    <a:pt x="267" y="124"/>
                    <a:pt x="267" y="124"/>
                  </a:cubicBezTo>
                  <a:cubicBezTo>
                    <a:pt x="267" y="124"/>
                    <a:pt x="266" y="120"/>
                    <a:pt x="266" y="119"/>
                  </a:cubicBezTo>
                  <a:cubicBezTo>
                    <a:pt x="266" y="118"/>
                    <a:pt x="267" y="113"/>
                    <a:pt x="267" y="113"/>
                  </a:cubicBezTo>
                  <a:cubicBezTo>
                    <a:pt x="266" y="108"/>
                    <a:pt x="266" y="108"/>
                    <a:pt x="266" y="108"/>
                  </a:cubicBezTo>
                  <a:cubicBezTo>
                    <a:pt x="254" y="94"/>
                    <a:pt x="254" y="94"/>
                    <a:pt x="254" y="94"/>
                  </a:cubicBezTo>
                  <a:cubicBezTo>
                    <a:pt x="255" y="88"/>
                    <a:pt x="255" y="88"/>
                    <a:pt x="255" y="88"/>
                  </a:cubicBezTo>
                  <a:cubicBezTo>
                    <a:pt x="255" y="88"/>
                    <a:pt x="255" y="88"/>
                    <a:pt x="255" y="88"/>
                  </a:cubicBezTo>
                  <a:close/>
                  <a:moveTo>
                    <a:pt x="165" y="710"/>
                  </a:moveTo>
                  <a:cubicBezTo>
                    <a:pt x="165" y="710"/>
                    <a:pt x="165" y="710"/>
                    <a:pt x="165" y="710"/>
                  </a:cubicBezTo>
                  <a:cubicBezTo>
                    <a:pt x="166" y="702"/>
                    <a:pt x="166" y="702"/>
                    <a:pt x="166" y="702"/>
                  </a:cubicBezTo>
                  <a:cubicBezTo>
                    <a:pt x="166" y="702"/>
                    <a:pt x="164" y="699"/>
                    <a:pt x="164" y="699"/>
                  </a:cubicBezTo>
                  <a:cubicBezTo>
                    <a:pt x="164" y="698"/>
                    <a:pt x="163" y="696"/>
                    <a:pt x="163" y="693"/>
                  </a:cubicBezTo>
                  <a:cubicBezTo>
                    <a:pt x="164" y="690"/>
                    <a:pt x="164" y="689"/>
                    <a:pt x="165" y="687"/>
                  </a:cubicBezTo>
                  <a:cubicBezTo>
                    <a:pt x="165" y="685"/>
                    <a:pt x="167" y="684"/>
                    <a:pt x="167" y="682"/>
                  </a:cubicBezTo>
                  <a:cubicBezTo>
                    <a:pt x="167" y="679"/>
                    <a:pt x="167" y="678"/>
                    <a:pt x="168" y="676"/>
                  </a:cubicBezTo>
                  <a:cubicBezTo>
                    <a:pt x="168" y="674"/>
                    <a:pt x="169" y="672"/>
                    <a:pt x="170" y="672"/>
                  </a:cubicBezTo>
                  <a:cubicBezTo>
                    <a:pt x="170" y="671"/>
                    <a:pt x="172" y="667"/>
                    <a:pt x="172" y="667"/>
                  </a:cubicBezTo>
                  <a:cubicBezTo>
                    <a:pt x="173" y="662"/>
                    <a:pt x="173" y="662"/>
                    <a:pt x="173" y="662"/>
                  </a:cubicBezTo>
                  <a:cubicBezTo>
                    <a:pt x="173" y="662"/>
                    <a:pt x="175" y="657"/>
                    <a:pt x="175" y="656"/>
                  </a:cubicBezTo>
                  <a:cubicBezTo>
                    <a:pt x="175" y="655"/>
                    <a:pt x="174" y="651"/>
                    <a:pt x="174" y="650"/>
                  </a:cubicBezTo>
                  <a:cubicBezTo>
                    <a:pt x="175" y="649"/>
                    <a:pt x="177" y="647"/>
                    <a:pt x="177" y="647"/>
                  </a:cubicBezTo>
                  <a:cubicBezTo>
                    <a:pt x="180" y="647"/>
                    <a:pt x="180" y="647"/>
                    <a:pt x="180" y="647"/>
                  </a:cubicBezTo>
                  <a:cubicBezTo>
                    <a:pt x="180" y="647"/>
                    <a:pt x="180" y="650"/>
                    <a:pt x="179" y="651"/>
                  </a:cubicBezTo>
                  <a:cubicBezTo>
                    <a:pt x="178" y="651"/>
                    <a:pt x="177" y="652"/>
                    <a:pt x="177" y="652"/>
                  </a:cubicBezTo>
                  <a:cubicBezTo>
                    <a:pt x="177" y="653"/>
                    <a:pt x="179" y="655"/>
                    <a:pt x="179" y="655"/>
                  </a:cubicBezTo>
                  <a:cubicBezTo>
                    <a:pt x="179" y="659"/>
                    <a:pt x="179" y="659"/>
                    <a:pt x="179" y="659"/>
                  </a:cubicBezTo>
                  <a:cubicBezTo>
                    <a:pt x="177" y="663"/>
                    <a:pt x="177" y="663"/>
                    <a:pt x="177" y="663"/>
                  </a:cubicBezTo>
                  <a:cubicBezTo>
                    <a:pt x="175" y="668"/>
                    <a:pt x="175" y="668"/>
                    <a:pt x="175" y="668"/>
                  </a:cubicBezTo>
                  <a:cubicBezTo>
                    <a:pt x="175" y="673"/>
                    <a:pt x="175" y="673"/>
                    <a:pt x="175" y="673"/>
                  </a:cubicBezTo>
                  <a:cubicBezTo>
                    <a:pt x="174" y="676"/>
                    <a:pt x="174" y="676"/>
                    <a:pt x="174" y="676"/>
                  </a:cubicBezTo>
                  <a:cubicBezTo>
                    <a:pt x="173" y="679"/>
                    <a:pt x="173" y="679"/>
                    <a:pt x="173" y="679"/>
                  </a:cubicBezTo>
                  <a:cubicBezTo>
                    <a:pt x="171" y="685"/>
                    <a:pt x="171" y="685"/>
                    <a:pt x="171" y="685"/>
                  </a:cubicBezTo>
                  <a:cubicBezTo>
                    <a:pt x="172" y="690"/>
                    <a:pt x="172" y="690"/>
                    <a:pt x="172" y="690"/>
                  </a:cubicBezTo>
                  <a:cubicBezTo>
                    <a:pt x="169" y="696"/>
                    <a:pt x="169" y="696"/>
                    <a:pt x="169" y="696"/>
                  </a:cubicBezTo>
                  <a:cubicBezTo>
                    <a:pt x="169" y="696"/>
                    <a:pt x="169" y="699"/>
                    <a:pt x="169" y="700"/>
                  </a:cubicBezTo>
                  <a:cubicBezTo>
                    <a:pt x="169" y="701"/>
                    <a:pt x="169" y="707"/>
                    <a:pt x="169" y="707"/>
                  </a:cubicBezTo>
                  <a:cubicBezTo>
                    <a:pt x="169" y="707"/>
                    <a:pt x="169" y="710"/>
                    <a:pt x="168" y="710"/>
                  </a:cubicBezTo>
                  <a:cubicBezTo>
                    <a:pt x="167" y="710"/>
                    <a:pt x="165" y="710"/>
                    <a:pt x="165" y="710"/>
                  </a:cubicBezTo>
                  <a:close/>
                  <a:moveTo>
                    <a:pt x="206" y="649"/>
                  </a:moveTo>
                  <a:cubicBezTo>
                    <a:pt x="206" y="649"/>
                    <a:pt x="206" y="649"/>
                    <a:pt x="206" y="649"/>
                  </a:cubicBezTo>
                  <a:cubicBezTo>
                    <a:pt x="205" y="647"/>
                    <a:pt x="205" y="647"/>
                    <a:pt x="205" y="647"/>
                  </a:cubicBezTo>
                  <a:cubicBezTo>
                    <a:pt x="208" y="646"/>
                    <a:pt x="208" y="646"/>
                    <a:pt x="208" y="646"/>
                  </a:cubicBezTo>
                  <a:cubicBezTo>
                    <a:pt x="208" y="646"/>
                    <a:pt x="207" y="642"/>
                    <a:pt x="207" y="641"/>
                  </a:cubicBezTo>
                  <a:cubicBezTo>
                    <a:pt x="207" y="640"/>
                    <a:pt x="206" y="641"/>
                    <a:pt x="205" y="639"/>
                  </a:cubicBezTo>
                  <a:cubicBezTo>
                    <a:pt x="204" y="638"/>
                    <a:pt x="204" y="635"/>
                    <a:pt x="204" y="635"/>
                  </a:cubicBezTo>
                  <a:cubicBezTo>
                    <a:pt x="204" y="634"/>
                    <a:pt x="205" y="631"/>
                    <a:pt x="205" y="631"/>
                  </a:cubicBezTo>
                  <a:cubicBezTo>
                    <a:pt x="205" y="631"/>
                    <a:pt x="208" y="627"/>
                    <a:pt x="210" y="625"/>
                  </a:cubicBezTo>
                  <a:cubicBezTo>
                    <a:pt x="213" y="622"/>
                    <a:pt x="212" y="622"/>
                    <a:pt x="212" y="620"/>
                  </a:cubicBezTo>
                  <a:cubicBezTo>
                    <a:pt x="211" y="619"/>
                    <a:pt x="213" y="618"/>
                    <a:pt x="213" y="618"/>
                  </a:cubicBezTo>
                  <a:cubicBezTo>
                    <a:pt x="216" y="615"/>
                    <a:pt x="216" y="615"/>
                    <a:pt x="216" y="615"/>
                  </a:cubicBezTo>
                  <a:cubicBezTo>
                    <a:pt x="218" y="610"/>
                    <a:pt x="218" y="610"/>
                    <a:pt x="218" y="610"/>
                  </a:cubicBezTo>
                  <a:cubicBezTo>
                    <a:pt x="218" y="610"/>
                    <a:pt x="221" y="613"/>
                    <a:pt x="221" y="613"/>
                  </a:cubicBezTo>
                  <a:cubicBezTo>
                    <a:pt x="222" y="613"/>
                    <a:pt x="222" y="612"/>
                    <a:pt x="222" y="611"/>
                  </a:cubicBezTo>
                  <a:cubicBezTo>
                    <a:pt x="222" y="610"/>
                    <a:pt x="224" y="610"/>
                    <a:pt x="224" y="610"/>
                  </a:cubicBezTo>
                  <a:cubicBezTo>
                    <a:pt x="225" y="610"/>
                    <a:pt x="228" y="609"/>
                    <a:pt x="228" y="609"/>
                  </a:cubicBezTo>
                  <a:cubicBezTo>
                    <a:pt x="229" y="607"/>
                    <a:pt x="229" y="607"/>
                    <a:pt x="229" y="607"/>
                  </a:cubicBezTo>
                  <a:cubicBezTo>
                    <a:pt x="229" y="607"/>
                    <a:pt x="233" y="606"/>
                    <a:pt x="235" y="607"/>
                  </a:cubicBezTo>
                  <a:cubicBezTo>
                    <a:pt x="236" y="608"/>
                    <a:pt x="234" y="608"/>
                    <a:pt x="234" y="609"/>
                  </a:cubicBezTo>
                  <a:cubicBezTo>
                    <a:pt x="234" y="610"/>
                    <a:pt x="234" y="610"/>
                    <a:pt x="234" y="611"/>
                  </a:cubicBezTo>
                  <a:cubicBezTo>
                    <a:pt x="234" y="612"/>
                    <a:pt x="233" y="613"/>
                    <a:pt x="230" y="613"/>
                  </a:cubicBezTo>
                  <a:cubicBezTo>
                    <a:pt x="227" y="614"/>
                    <a:pt x="229" y="616"/>
                    <a:pt x="229" y="616"/>
                  </a:cubicBezTo>
                  <a:cubicBezTo>
                    <a:pt x="229" y="616"/>
                    <a:pt x="229" y="620"/>
                    <a:pt x="229" y="620"/>
                  </a:cubicBezTo>
                  <a:cubicBezTo>
                    <a:pt x="228" y="621"/>
                    <a:pt x="226" y="623"/>
                    <a:pt x="224" y="623"/>
                  </a:cubicBezTo>
                  <a:cubicBezTo>
                    <a:pt x="223" y="624"/>
                    <a:pt x="223" y="626"/>
                    <a:pt x="223" y="626"/>
                  </a:cubicBezTo>
                  <a:cubicBezTo>
                    <a:pt x="223" y="627"/>
                    <a:pt x="224" y="629"/>
                    <a:pt x="224" y="631"/>
                  </a:cubicBezTo>
                  <a:cubicBezTo>
                    <a:pt x="224" y="632"/>
                    <a:pt x="224" y="632"/>
                    <a:pt x="225" y="634"/>
                  </a:cubicBezTo>
                  <a:cubicBezTo>
                    <a:pt x="225" y="635"/>
                    <a:pt x="227" y="635"/>
                    <a:pt x="228" y="635"/>
                  </a:cubicBezTo>
                  <a:cubicBezTo>
                    <a:pt x="228" y="636"/>
                    <a:pt x="230" y="638"/>
                    <a:pt x="229" y="639"/>
                  </a:cubicBezTo>
                  <a:cubicBezTo>
                    <a:pt x="228" y="640"/>
                    <a:pt x="227" y="641"/>
                    <a:pt x="226" y="641"/>
                  </a:cubicBezTo>
                  <a:cubicBezTo>
                    <a:pt x="226" y="642"/>
                    <a:pt x="224" y="645"/>
                    <a:pt x="224" y="645"/>
                  </a:cubicBezTo>
                  <a:cubicBezTo>
                    <a:pt x="224" y="645"/>
                    <a:pt x="225" y="647"/>
                    <a:pt x="224" y="649"/>
                  </a:cubicBezTo>
                  <a:cubicBezTo>
                    <a:pt x="224" y="651"/>
                    <a:pt x="222" y="650"/>
                    <a:pt x="221" y="651"/>
                  </a:cubicBezTo>
                  <a:cubicBezTo>
                    <a:pt x="221" y="651"/>
                    <a:pt x="218" y="654"/>
                    <a:pt x="218" y="654"/>
                  </a:cubicBezTo>
                  <a:cubicBezTo>
                    <a:pt x="217" y="654"/>
                    <a:pt x="216" y="658"/>
                    <a:pt x="216" y="660"/>
                  </a:cubicBezTo>
                  <a:cubicBezTo>
                    <a:pt x="216" y="661"/>
                    <a:pt x="216" y="663"/>
                    <a:pt x="216" y="664"/>
                  </a:cubicBezTo>
                  <a:cubicBezTo>
                    <a:pt x="216" y="665"/>
                    <a:pt x="216" y="664"/>
                    <a:pt x="214" y="667"/>
                  </a:cubicBezTo>
                  <a:cubicBezTo>
                    <a:pt x="211" y="670"/>
                    <a:pt x="212" y="668"/>
                    <a:pt x="209" y="667"/>
                  </a:cubicBezTo>
                  <a:cubicBezTo>
                    <a:pt x="205" y="667"/>
                    <a:pt x="209" y="666"/>
                    <a:pt x="210" y="664"/>
                  </a:cubicBezTo>
                  <a:cubicBezTo>
                    <a:pt x="211" y="662"/>
                    <a:pt x="212" y="660"/>
                    <a:pt x="212" y="660"/>
                  </a:cubicBezTo>
                  <a:cubicBezTo>
                    <a:pt x="211" y="656"/>
                    <a:pt x="211" y="656"/>
                    <a:pt x="211" y="656"/>
                  </a:cubicBezTo>
                  <a:cubicBezTo>
                    <a:pt x="209" y="653"/>
                    <a:pt x="209" y="653"/>
                    <a:pt x="209" y="653"/>
                  </a:cubicBezTo>
                  <a:lnTo>
                    <a:pt x="206" y="649"/>
                  </a:lnTo>
                  <a:close/>
                </a:path>
              </a:pathLst>
            </a:custGeom>
            <a:solidFill>
              <a:schemeClr val="accent3"/>
            </a:solidFill>
            <a:ln w="38100" cap="rnd" cmpd="sng">
              <a:solidFill>
                <a:schemeClr val="bg1"/>
              </a:solidFill>
              <a:prstDash val="solid"/>
              <a:round/>
            </a:ln>
          </p:spPr>
          <p:txBody>
            <a:bodyPr vert="horz" wrap="square" lIns="91440" tIns="45720" rIns="91440" bIns="45720" numCol="1" anchor="t" anchorCtr="0" compatLnSpc="1"/>
            <a:lstStyle/>
            <a:p>
              <a:endParaRPr lang="en-US" dirty="0">
                <a:latin typeface="Calibri Light" panose="020F0302020204030204"/>
              </a:endParaRPr>
            </a:p>
          </p:txBody>
        </p:sp>
        <p:sp>
          <p:nvSpPr>
            <p:cNvPr id="138" name="Freeform 96"/>
            <p:cNvSpPr>
              <a:spLocks noEditPoints="1"/>
            </p:cNvSpPr>
            <p:nvPr/>
          </p:nvSpPr>
          <p:spPr bwMode="auto">
            <a:xfrm>
              <a:off x="4686242" y="235948"/>
              <a:ext cx="1226964" cy="1680165"/>
            </a:xfrm>
            <a:custGeom>
              <a:avLst/>
              <a:gdLst>
                <a:gd name="T0" fmla="*/ 383 w 538"/>
                <a:gd name="T1" fmla="*/ 61 h 760"/>
                <a:gd name="T2" fmla="*/ 367 w 538"/>
                <a:gd name="T3" fmla="*/ 127 h 760"/>
                <a:gd name="T4" fmla="*/ 435 w 538"/>
                <a:gd name="T5" fmla="*/ 150 h 760"/>
                <a:gd name="T6" fmla="*/ 438 w 538"/>
                <a:gd name="T7" fmla="*/ 149 h 760"/>
                <a:gd name="T8" fmla="*/ 438 w 538"/>
                <a:gd name="T9" fmla="*/ 148 h 760"/>
                <a:gd name="T10" fmla="*/ 443 w 538"/>
                <a:gd name="T11" fmla="*/ 86 h 760"/>
                <a:gd name="T12" fmla="*/ 500 w 538"/>
                <a:gd name="T13" fmla="*/ 70 h 760"/>
                <a:gd name="T14" fmla="*/ 509 w 538"/>
                <a:gd name="T15" fmla="*/ 106 h 760"/>
                <a:gd name="T16" fmla="*/ 499 w 538"/>
                <a:gd name="T17" fmla="*/ 50 h 760"/>
                <a:gd name="T18" fmla="*/ 468 w 538"/>
                <a:gd name="T19" fmla="*/ 9 h 760"/>
                <a:gd name="T20" fmla="*/ 444 w 538"/>
                <a:gd name="T21" fmla="*/ 21 h 760"/>
                <a:gd name="T22" fmla="*/ 425 w 538"/>
                <a:gd name="T23" fmla="*/ 23 h 760"/>
                <a:gd name="T24" fmla="*/ 400 w 538"/>
                <a:gd name="T25" fmla="*/ 33 h 760"/>
                <a:gd name="T26" fmla="*/ 377 w 538"/>
                <a:gd name="T27" fmla="*/ 69 h 760"/>
                <a:gd name="T28" fmla="*/ 361 w 538"/>
                <a:gd name="T29" fmla="*/ 85 h 760"/>
                <a:gd name="T30" fmla="*/ 328 w 538"/>
                <a:gd name="T31" fmla="*/ 96 h 760"/>
                <a:gd name="T32" fmla="*/ 298 w 538"/>
                <a:gd name="T33" fmla="*/ 115 h 760"/>
                <a:gd name="T34" fmla="*/ 281 w 538"/>
                <a:gd name="T35" fmla="*/ 161 h 760"/>
                <a:gd name="T36" fmla="*/ 241 w 538"/>
                <a:gd name="T37" fmla="*/ 187 h 760"/>
                <a:gd name="T38" fmla="*/ 235 w 538"/>
                <a:gd name="T39" fmla="*/ 201 h 760"/>
                <a:gd name="T40" fmla="*/ 241 w 538"/>
                <a:gd name="T41" fmla="*/ 223 h 760"/>
                <a:gd name="T42" fmla="*/ 235 w 538"/>
                <a:gd name="T43" fmla="*/ 256 h 760"/>
                <a:gd name="T44" fmla="*/ 219 w 538"/>
                <a:gd name="T45" fmla="*/ 306 h 760"/>
                <a:gd name="T46" fmla="*/ 193 w 538"/>
                <a:gd name="T47" fmla="*/ 362 h 760"/>
                <a:gd name="T48" fmla="*/ 174 w 538"/>
                <a:gd name="T49" fmla="*/ 390 h 760"/>
                <a:gd name="T50" fmla="*/ 145 w 538"/>
                <a:gd name="T51" fmla="*/ 436 h 760"/>
                <a:gd name="T52" fmla="*/ 139 w 538"/>
                <a:gd name="T53" fmla="*/ 456 h 760"/>
                <a:gd name="T54" fmla="*/ 97 w 538"/>
                <a:gd name="T55" fmla="*/ 474 h 760"/>
                <a:gd name="T56" fmla="*/ 59 w 538"/>
                <a:gd name="T57" fmla="*/ 500 h 760"/>
                <a:gd name="T58" fmla="*/ 24 w 538"/>
                <a:gd name="T59" fmla="*/ 527 h 760"/>
                <a:gd name="T60" fmla="*/ 14 w 538"/>
                <a:gd name="T61" fmla="*/ 551 h 760"/>
                <a:gd name="T62" fmla="*/ 4 w 538"/>
                <a:gd name="T63" fmla="*/ 599 h 760"/>
                <a:gd name="T64" fmla="*/ 13 w 538"/>
                <a:gd name="T65" fmla="*/ 650 h 760"/>
                <a:gd name="T66" fmla="*/ 22 w 538"/>
                <a:gd name="T67" fmla="*/ 686 h 760"/>
                <a:gd name="T68" fmla="*/ 33 w 538"/>
                <a:gd name="T69" fmla="*/ 742 h 760"/>
                <a:gd name="T70" fmla="*/ 96 w 538"/>
                <a:gd name="T71" fmla="*/ 747 h 760"/>
                <a:gd name="T72" fmla="*/ 173 w 538"/>
                <a:gd name="T73" fmla="*/ 704 h 760"/>
                <a:gd name="T74" fmla="*/ 188 w 538"/>
                <a:gd name="T75" fmla="*/ 671 h 760"/>
                <a:gd name="T76" fmla="*/ 193 w 538"/>
                <a:gd name="T77" fmla="*/ 655 h 760"/>
                <a:gd name="T78" fmla="*/ 193 w 538"/>
                <a:gd name="T79" fmla="*/ 655 h 760"/>
                <a:gd name="T80" fmla="*/ 207 w 538"/>
                <a:gd name="T81" fmla="*/ 644 h 760"/>
                <a:gd name="T82" fmla="*/ 212 w 538"/>
                <a:gd name="T83" fmla="*/ 590 h 760"/>
                <a:gd name="T84" fmla="*/ 213 w 538"/>
                <a:gd name="T85" fmla="*/ 589 h 760"/>
                <a:gd name="T86" fmla="*/ 213 w 538"/>
                <a:gd name="T87" fmla="*/ 586 h 760"/>
                <a:gd name="T88" fmla="*/ 213 w 538"/>
                <a:gd name="T89" fmla="*/ 584 h 760"/>
                <a:gd name="T90" fmla="*/ 214 w 538"/>
                <a:gd name="T91" fmla="*/ 582 h 760"/>
                <a:gd name="T92" fmla="*/ 189 w 538"/>
                <a:gd name="T93" fmla="*/ 510 h 760"/>
                <a:gd name="T94" fmla="*/ 231 w 538"/>
                <a:gd name="T95" fmla="*/ 427 h 760"/>
                <a:gd name="T96" fmla="*/ 240 w 538"/>
                <a:gd name="T97" fmla="*/ 314 h 760"/>
                <a:gd name="T98" fmla="*/ 275 w 538"/>
                <a:gd name="T99" fmla="*/ 228 h 760"/>
                <a:gd name="T100" fmla="*/ 275 w 538"/>
                <a:gd name="T101" fmla="*/ 220 h 760"/>
                <a:gd name="T102" fmla="*/ 275 w 538"/>
                <a:gd name="T103" fmla="*/ 218 h 760"/>
                <a:gd name="T104" fmla="*/ 276 w 538"/>
                <a:gd name="T105" fmla="*/ 217 h 760"/>
                <a:gd name="T106" fmla="*/ 277 w 538"/>
                <a:gd name="T107" fmla="*/ 215 h 760"/>
                <a:gd name="T108" fmla="*/ 302 w 538"/>
                <a:gd name="T109" fmla="*/ 202 h 760"/>
                <a:gd name="T110" fmla="*/ 342 w 538"/>
                <a:gd name="T111" fmla="*/ 142 h 760"/>
                <a:gd name="T112" fmla="*/ 360 w 538"/>
                <a:gd name="T113" fmla="*/ 125 h 760"/>
                <a:gd name="T114" fmla="*/ 361 w 538"/>
                <a:gd name="T115" fmla="*/ 125 h 760"/>
                <a:gd name="T116" fmla="*/ 363 w 538"/>
                <a:gd name="T117" fmla="*/ 125 h 7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38" h="760">
                  <a:moveTo>
                    <a:pt x="370" y="57"/>
                  </a:moveTo>
                  <a:cubicBezTo>
                    <a:pt x="368" y="57"/>
                    <a:pt x="365" y="58"/>
                    <a:pt x="365" y="56"/>
                  </a:cubicBezTo>
                  <a:cubicBezTo>
                    <a:pt x="365" y="55"/>
                    <a:pt x="362" y="52"/>
                    <a:pt x="362" y="52"/>
                  </a:cubicBezTo>
                  <a:cubicBezTo>
                    <a:pt x="362" y="51"/>
                    <a:pt x="360" y="49"/>
                    <a:pt x="363" y="48"/>
                  </a:cubicBezTo>
                  <a:cubicBezTo>
                    <a:pt x="365" y="46"/>
                    <a:pt x="372" y="43"/>
                    <a:pt x="373" y="43"/>
                  </a:cubicBezTo>
                  <a:cubicBezTo>
                    <a:pt x="373" y="43"/>
                    <a:pt x="376" y="38"/>
                    <a:pt x="377" y="37"/>
                  </a:cubicBezTo>
                  <a:cubicBezTo>
                    <a:pt x="378" y="37"/>
                    <a:pt x="384" y="37"/>
                    <a:pt x="384" y="37"/>
                  </a:cubicBezTo>
                  <a:cubicBezTo>
                    <a:pt x="384" y="37"/>
                    <a:pt x="385" y="38"/>
                    <a:pt x="387" y="38"/>
                  </a:cubicBezTo>
                  <a:cubicBezTo>
                    <a:pt x="389" y="39"/>
                    <a:pt x="393" y="36"/>
                    <a:pt x="391" y="39"/>
                  </a:cubicBezTo>
                  <a:cubicBezTo>
                    <a:pt x="388" y="41"/>
                    <a:pt x="387" y="42"/>
                    <a:pt x="386" y="42"/>
                  </a:cubicBezTo>
                  <a:cubicBezTo>
                    <a:pt x="385" y="43"/>
                    <a:pt x="380" y="47"/>
                    <a:pt x="380" y="49"/>
                  </a:cubicBezTo>
                  <a:cubicBezTo>
                    <a:pt x="379" y="51"/>
                    <a:pt x="380" y="51"/>
                    <a:pt x="379" y="52"/>
                  </a:cubicBezTo>
                  <a:cubicBezTo>
                    <a:pt x="377" y="53"/>
                    <a:pt x="371" y="56"/>
                    <a:pt x="370" y="57"/>
                  </a:cubicBezTo>
                  <a:close/>
                  <a:moveTo>
                    <a:pt x="383" y="61"/>
                  </a:moveTo>
                  <a:cubicBezTo>
                    <a:pt x="383" y="61"/>
                    <a:pt x="383" y="61"/>
                    <a:pt x="383" y="61"/>
                  </a:cubicBezTo>
                  <a:cubicBezTo>
                    <a:pt x="383" y="61"/>
                    <a:pt x="386" y="62"/>
                    <a:pt x="386" y="61"/>
                  </a:cubicBezTo>
                  <a:cubicBezTo>
                    <a:pt x="386" y="61"/>
                    <a:pt x="387" y="59"/>
                    <a:pt x="387" y="56"/>
                  </a:cubicBezTo>
                  <a:cubicBezTo>
                    <a:pt x="388" y="53"/>
                    <a:pt x="390" y="53"/>
                    <a:pt x="391" y="52"/>
                  </a:cubicBezTo>
                  <a:cubicBezTo>
                    <a:pt x="392" y="51"/>
                    <a:pt x="391" y="51"/>
                    <a:pt x="392" y="49"/>
                  </a:cubicBezTo>
                  <a:cubicBezTo>
                    <a:pt x="392" y="47"/>
                    <a:pt x="391" y="47"/>
                    <a:pt x="389" y="46"/>
                  </a:cubicBezTo>
                  <a:cubicBezTo>
                    <a:pt x="386" y="46"/>
                    <a:pt x="386" y="48"/>
                    <a:pt x="384" y="48"/>
                  </a:cubicBezTo>
                  <a:cubicBezTo>
                    <a:pt x="383" y="49"/>
                    <a:pt x="383" y="51"/>
                    <a:pt x="384" y="52"/>
                  </a:cubicBezTo>
                  <a:cubicBezTo>
                    <a:pt x="384" y="53"/>
                    <a:pt x="382" y="54"/>
                    <a:pt x="380" y="55"/>
                  </a:cubicBezTo>
                  <a:cubicBezTo>
                    <a:pt x="378" y="57"/>
                    <a:pt x="378" y="59"/>
                    <a:pt x="378" y="59"/>
                  </a:cubicBezTo>
                  <a:cubicBezTo>
                    <a:pt x="383" y="61"/>
                    <a:pt x="383" y="61"/>
                    <a:pt x="383" y="61"/>
                  </a:cubicBezTo>
                  <a:close/>
                  <a:moveTo>
                    <a:pt x="363" y="126"/>
                  </a:moveTo>
                  <a:cubicBezTo>
                    <a:pt x="363" y="126"/>
                    <a:pt x="363" y="126"/>
                    <a:pt x="363" y="126"/>
                  </a:cubicBezTo>
                  <a:cubicBezTo>
                    <a:pt x="367" y="127"/>
                    <a:pt x="367" y="127"/>
                    <a:pt x="367" y="127"/>
                  </a:cubicBezTo>
                  <a:cubicBezTo>
                    <a:pt x="374" y="135"/>
                    <a:pt x="374" y="135"/>
                    <a:pt x="374" y="135"/>
                  </a:cubicBezTo>
                  <a:cubicBezTo>
                    <a:pt x="380" y="142"/>
                    <a:pt x="380" y="142"/>
                    <a:pt x="380" y="142"/>
                  </a:cubicBezTo>
                  <a:cubicBezTo>
                    <a:pt x="380" y="142"/>
                    <a:pt x="389" y="149"/>
                    <a:pt x="391" y="150"/>
                  </a:cubicBezTo>
                  <a:cubicBezTo>
                    <a:pt x="393" y="151"/>
                    <a:pt x="404" y="153"/>
                    <a:pt x="405" y="154"/>
                  </a:cubicBezTo>
                  <a:cubicBezTo>
                    <a:pt x="408" y="150"/>
                    <a:pt x="408" y="150"/>
                    <a:pt x="408" y="150"/>
                  </a:cubicBezTo>
                  <a:cubicBezTo>
                    <a:pt x="412" y="147"/>
                    <a:pt x="412" y="147"/>
                    <a:pt x="412" y="147"/>
                  </a:cubicBezTo>
                  <a:cubicBezTo>
                    <a:pt x="411" y="145"/>
                    <a:pt x="411" y="145"/>
                    <a:pt x="411" y="145"/>
                  </a:cubicBezTo>
                  <a:cubicBezTo>
                    <a:pt x="416" y="142"/>
                    <a:pt x="416" y="142"/>
                    <a:pt x="416" y="142"/>
                  </a:cubicBezTo>
                  <a:cubicBezTo>
                    <a:pt x="420" y="145"/>
                    <a:pt x="420" y="145"/>
                    <a:pt x="420" y="145"/>
                  </a:cubicBezTo>
                  <a:cubicBezTo>
                    <a:pt x="430" y="147"/>
                    <a:pt x="430" y="147"/>
                    <a:pt x="430" y="147"/>
                  </a:cubicBezTo>
                  <a:cubicBezTo>
                    <a:pt x="434" y="150"/>
                    <a:pt x="434" y="150"/>
                    <a:pt x="434" y="150"/>
                  </a:cubicBezTo>
                  <a:cubicBezTo>
                    <a:pt x="434" y="150"/>
                    <a:pt x="434" y="150"/>
                    <a:pt x="435" y="150"/>
                  </a:cubicBezTo>
                  <a:cubicBezTo>
                    <a:pt x="435" y="150"/>
                    <a:pt x="435" y="150"/>
                    <a:pt x="435" y="150"/>
                  </a:cubicBezTo>
                  <a:cubicBezTo>
                    <a:pt x="435" y="150"/>
                    <a:pt x="435" y="150"/>
                    <a:pt x="435" y="150"/>
                  </a:cubicBezTo>
                  <a:cubicBezTo>
                    <a:pt x="436" y="149"/>
                    <a:pt x="436" y="149"/>
                    <a:pt x="436" y="149"/>
                  </a:cubicBezTo>
                  <a:cubicBezTo>
                    <a:pt x="436" y="149"/>
                    <a:pt x="436" y="149"/>
                    <a:pt x="436" y="149"/>
                  </a:cubicBezTo>
                  <a:cubicBezTo>
                    <a:pt x="436" y="149"/>
                    <a:pt x="436" y="149"/>
                    <a:pt x="436" y="149"/>
                  </a:cubicBezTo>
                  <a:cubicBezTo>
                    <a:pt x="436" y="149"/>
                    <a:pt x="436" y="149"/>
                    <a:pt x="436" y="149"/>
                  </a:cubicBezTo>
                  <a:cubicBezTo>
                    <a:pt x="436" y="149"/>
                    <a:pt x="437" y="149"/>
                    <a:pt x="437" y="149"/>
                  </a:cubicBezTo>
                  <a:cubicBezTo>
                    <a:pt x="437" y="149"/>
                    <a:pt x="437" y="149"/>
                    <a:pt x="437" y="149"/>
                  </a:cubicBezTo>
                  <a:cubicBezTo>
                    <a:pt x="437" y="149"/>
                    <a:pt x="437" y="149"/>
                    <a:pt x="437" y="149"/>
                  </a:cubicBezTo>
                  <a:cubicBezTo>
                    <a:pt x="437" y="149"/>
                    <a:pt x="437" y="149"/>
                    <a:pt x="437" y="149"/>
                  </a:cubicBezTo>
                  <a:cubicBezTo>
                    <a:pt x="437" y="149"/>
                    <a:pt x="437" y="149"/>
                    <a:pt x="437" y="149"/>
                  </a:cubicBezTo>
                  <a:cubicBezTo>
                    <a:pt x="438" y="149"/>
                    <a:pt x="438" y="149"/>
                    <a:pt x="438" y="149"/>
                  </a:cubicBezTo>
                  <a:cubicBezTo>
                    <a:pt x="438" y="149"/>
                    <a:pt x="438" y="149"/>
                    <a:pt x="438" y="149"/>
                  </a:cubicBezTo>
                  <a:cubicBezTo>
                    <a:pt x="438" y="149"/>
                    <a:pt x="438" y="149"/>
                    <a:pt x="438" y="149"/>
                  </a:cubicBezTo>
                  <a:cubicBezTo>
                    <a:pt x="438" y="149"/>
                    <a:pt x="438" y="149"/>
                    <a:pt x="438" y="149"/>
                  </a:cubicBezTo>
                  <a:cubicBezTo>
                    <a:pt x="438" y="149"/>
                    <a:pt x="438" y="149"/>
                    <a:pt x="438" y="149"/>
                  </a:cubicBezTo>
                  <a:cubicBezTo>
                    <a:pt x="438" y="149"/>
                    <a:pt x="438" y="149"/>
                    <a:pt x="438" y="149"/>
                  </a:cubicBezTo>
                  <a:cubicBezTo>
                    <a:pt x="438" y="149"/>
                    <a:pt x="438" y="149"/>
                    <a:pt x="438" y="149"/>
                  </a:cubicBezTo>
                  <a:cubicBezTo>
                    <a:pt x="438" y="149"/>
                    <a:pt x="438" y="149"/>
                    <a:pt x="438" y="149"/>
                  </a:cubicBezTo>
                  <a:cubicBezTo>
                    <a:pt x="438" y="149"/>
                    <a:pt x="438" y="149"/>
                    <a:pt x="438" y="149"/>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7"/>
                    <a:pt x="438" y="147"/>
                    <a:pt x="438" y="147"/>
                  </a:cubicBezTo>
                  <a:cubicBezTo>
                    <a:pt x="438" y="146"/>
                    <a:pt x="438" y="140"/>
                    <a:pt x="438" y="140"/>
                  </a:cubicBezTo>
                  <a:cubicBezTo>
                    <a:pt x="438" y="140"/>
                    <a:pt x="435" y="138"/>
                    <a:pt x="438" y="136"/>
                  </a:cubicBezTo>
                  <a:cubicBezTo>
                    <a:pt x="441" y="133"/>
                    <a:pt x="445" y="130"/>
                    <a:pt x="445" y="130"/>
                  </a:cubicBezTo>
                  <a:cubicBezTo>
                    <a:pt x="445" y="130"/>
                    <a:pt x="447" y="129"/>
                    <a:pt x="447" y="126"/>
                  </a:cubicBezTo>
                  <a:cubicBezTo>
                    <a:pt x="447" y="123"/>
                    <a:pt x="445" y="115"/>
                    <a:pt x="445" y="115"/>
                  </a:cubicBezTo>
                  <a:cubicBezTo>
                    <a:pt x="445" y="115"/>
                    <a:pt x="443" y="110"/>
                    <a:pt x="443" y="108"/>
                  </a:cubicBezTo>
                  <a:cubicBezTo>
                    <a:pt x="445" y="96"/>
                    <a:pt x="440" y="88"/>
                    <a:pt x="443" y="86"/>
                  </a:cubicBezTo>
                  <a:cubicBezTo>
                    <a:pt x="443" y="86"/>
                    <a:pt x="443" y="86"/>
                    <a:pt x="443" y="86"/>
                  </a:cubicBezTo>
                  <a:cubicBezTo>
                    <a:pt x="443" y="86"/>
                    <a:pt x="443" y="86"/>
                    <a:pt x="443" y="86"/>
                  </a:cubicBezTo>
                  <a:cubicBezTo>
                    <a:pt x="445" y="85"/>
                    <a:pt x="445" y="85"/>
                    <a:pt x="445" y="85"/>
                  </a:cubicBezTo>
                  <a:cubicBezTo>
                    <a:pt x="448" y="83"/>
                    <a:pt x="448" y="83"/>
                    <a:pt x="448" y="83"/>
                  </a:cubicBezTo>
                  <a:cubicBezTo>
                    <a:pt x="448" y="83"/>
                    <a:pt x="448" y="82"/>
                    <a:pt x="448" y="82"/>
                  </a:cubicBezTo>
                  <a:cubicBezTo>
                    <a:pt x="448" y="77"/>
                    <a:pt x="442" y="72"/>
                    <a:pt x="449" y="71"/>
                  </a:cubicBezTo>
                  <a:cubicBezTo>
                    <a:pt x="452" y="69"/>
                    <a:pt x="452" y="69"/>
                    <a:pt x="452" y="69"/>
                  </a:cubicBezTo>
                  <a:cubicBezTo>
                    <a:pt x="461" y="69"/>
                    <a:pt x="461" y="69"/>
                    <a:pt x="461" y="69"/>
                  </a:cubicBezTo>
                  <a:cubicBezTo>
                    <a:pt x="463" y="63"/>
                    <a:pt x="463" y="63"/>
                    <a:pt x="463" y="63"/>
                  </a:cubicBezTo>
                  <a:cubicBezTo>
                    <a:pt x="467" y="59"/>
                    <a:pt x="467" y="59"/>
                    <a:pt x="467" y="59"/>
                  </a:cubicBezTo>
                  <a:cubicBezTo>
                    <a:pt x="470" y="59"/>
                    <a:pt x="474" y="58"/>
                    <a:pt x="476" y="59"/>
                  </a:cubicBezTo>
                  <a:cubicBezTo>
                    <a:pt x="478" y="62"/>
                    <a:pt x="478" y="64"/>
                    <a:pt x="482" y="65"/>
                  </a:cubicBezTo>
                  <a:cubicBezTo>
                    <a:pt x="494" y="69"/>
                    <a:pt x="494" y="69"/>
                    <a:pt x="494" y="69"/>
                  </a:cubicBezTo>
                  <a:cubicBezTo>
                    <a:pt x="500" y="70"/>
                    <a:pt x="500" y="70"/>
                    <a:pt x="500" y="70"/>
                  </a:cubicBezTo>
                  <a:cubicBezTo>
                    <a:pt x="500" y="70"/>
                    <a:pt x="500" y="70"/>
                    <a:pt x="500" y="70"/>
                  </a:cubicBezTo>
                  <a:cubicBezTo>
                    <a:pt x="501" y="70"/>
                    <a:pt x="501" y="70"/>
                    <a:pt x="501" y="70"/>
                  </a:cubicBezTo>
                  <a:cubicBezTo>
                    <a:pt x="501" y="70"/>
                    <a:pt x="501" y="70"/>
                    <a:pt x="501" y="70"/>
                  </a:cubicBezTo>
                  <a:cubicBezTo>
                    <a:pt x="503" y="72"/>
                    <a:pt x="503" y="72"/>
                    <a:pt x="503" y="72"/>
                  </a:cubicBezTo>
                  <a:cubicBezTo>
                    <a:pt x="503" y="72"/>
                    <a:pt x="503" y="72"/>
                    <a:pt x="503" y="72"/>
                  </a:cubicBezTo>
                  <a:cubicBezTo>
                    <a:pt x="503" y="72"/>
                    <a:pt x="503" y="72"/>
                    <a:pt x="503" y="72"/>
                  </a:cubicBezTo>
                  <a:cubicBezTo>
                    <a:pt x="503" y="72"/>
                    <a:pt x="503" y="72"/>
                    <a:pt x="503" y="72"/>
                  </a:cubicBezTo>
                  <a:cubicBezTo>
                    <a:pt x="503" y="74"/>
                    <a:pt x="503" y="76"/>
                    <a:pt x="504" y="77"/>
                  </a:cubicBezTo>
                  <a:cubicBezTo>
                    <a:pt x="504" y="79"/>
                    <a:pt x="505" y="82"/>
                    <a:pt x="505" y="82"/>
                  </a:cubicBezTo>
                  <a:cubicBezTo>
                    <a:pt x="505" y="82"/>
                    <a:pt x="504" y="85"/>
                    <a:pt x="504" y="87"/>
                  </a:cubicBezTo>
                  <a:cubicBezTo>
                    <a:pt x="503" y="88"/>
                    <a:pt x="503" y="91"/>
                    <a:pt x="503" y="92"/>
                  </a:cubicBezTo>
                  <a:cubicBezTo>
                    <a:pt x="503" y="93"/>
                    <a:pt x="503" y="94"/>
                    <a:pt x="503" y="95"/>
                  </a:cubicBezTo>
                  <a:cubicBezTo>
                    <a:pt x="503" y="97"/>
                    <a:pt x="504" y="100"/>
                    <a:pt x="505" y="101"/>
                  </a:cubicBezTo>
                  <a:cubicBezTo>
                    <a:pt x="505" y="102"/>
                    <a:pt x="510" y="105"/>
                    <a:pt x="510" y="105"/>
                  </a:cubicBezTo>
                  <a:cubicBezTo>
                    <a:pt x="510" y="105"/>
                    <a:pt x="510" y="105"/>
                    <a:pt x="509" y="106"/>
                  </a:cubicBezTo>
                  <a:cubicBezTo>
                    <a:pt x="509" y="106"/>
                    <a:pt x="509" y="107"/>
                    <a:pt x="510" y="107"/>
                  </a:cubicBezTo>
                  <a:cubicBezTo>
                    <a:pt x="512" y="107"/>
                    <a:pt x="515" y="106"/>
                    <a:pt x="515" y="106"/>
                  </a:cubicBezTo>
                  <a:cubicBezTo>
                    <a:pt x="515" y="106"/>
                    <a:pt x="515" y="97"/>
                    <a:pt x="514" y="94"/>
                  </a:cubicBezTo>
                  <a:cubicBezTo>
                    <a:pt x="513" y="90"/>
                    <a:pt x="518" y="86"/>
                    <a:pt x="518" y="86"/>
                  </a:cubicBezTo>
                  <a:cubicBezTo>
                    <a:pt x="525" y="79"/>
                    <a:pt x="525" y="79"/>
                    <a:pt x="525" y="79"/>
                  </a:cubicBezTo>
                  <a:cubicBezTo>
                    <a:pt x="524" y="71"/>
                    <a:pt x="524" y="71"/>
                    <a:pt x="524" y="71"/>
                  </a:cubicBezTo>
                  <a:cubicBezTo>
                    <a:pt x="532" y="72"/>
                    <a:pt x="532" y="72"/>
                    <a:pt x="532" y="72"/>
                  </a:cubicBezTo>
                  <a:cubicBezTo>
                    <a:pt x="532" y="72"/>
                    <a:pt x="538" y="69"/>
                    <a:pt x="536" y="65"/>
                  </a:cubicBezTo>
                  <a:cubicBezTo>
                    <a:pt x="534" y="60"/>
                    <a:pt x="532" y="52"/>
                    <a:pt x="530" y="54"/>
                  </a:cubicBezTo>
                  <a:cubicBezTo>
                    <a:pt x="527" y="56"/>
                    <a:pt x="522" y="62"/>
                    <a:pt x="522" y="62"/>
                  </a:cubicBezTo>
                  <a:cubicBezTo>
                    <a:pt x="521" y="52"/>
                    <a:pt x="521" y="52"/>
                    <a:pt x="521" y="52"/>
                  </a:cubicBezTo>
                  <a:cubicBezTo>
                    <a:pt x="513" y="55"/>
                    <a:pt x="513" y="55"/>
                    <a:pt x="513" y="55"/>
                  </a:cubicBezTo>
                  <a:cubicBezTo>
                    <a:pt x="505" y="53"/>
                    <a:pt x="505" y="53"/>
                    <a:pt x="505" y="53"/>
                  </a:cubicBezTo>
                  <a:cubicBezTo>
                    <a:pt x="505" y="53"/>
                    <a:pt x="502" y="49"/>
                    <a:pt x="499" y="50"/>
                  </a:cubicBezTo>
                  <a:cubicBezTo>
                    <a:pt x="496" y="50"/>
                    <a:pt x="491" y="50"/>
                    <a:pt x="491" y="50"/>
                  </a:cubicBezTo>
                  <a:cubicBezTo>
                    <a:pt x="491" y="50"/>
                    <a:pt x="487" y="47"/>
                    <a:pt x="489" y="46"/>
                  </a:cubicBezTo>
                  <a:cubicBezTo>
                    <a:pt x="492" y="46"/>
                    <a:pt x="498" y="47"/>
                    <a:pt x="501" y="46"/>
                  </a:cubicBezTo>
                  <a:cubicBezTo>
                    <a:pt x="503" y="46"/>
                    <a:pt x="519" y="42"/>
                    <a:pt x="519" y="42"/>
                  </a:cubicBezTo>
                  <a:cubicBezTo>
                    <a:pt x="520" y="35"/>
                    <a:pt x="520" y="35"/>
                    <a:pt x="520" y="35"/>
                  </a:cubicBezTo>
                  <a:cubicBezTo>
                    <a:pt x="527" y="29"/>
                    <a:pt x="527" y="29"/>
                    <a:pt x="527" y="29"/>
                  </a:cubicBezTo>
                  <a:cubicBezTo>
                    <a:pt x="515" y="20"/>
                    <a:pt x="515" y="20"/>
                    <a:pt x="515" y="20"/>
                  </a:cubicBezTo>
                  <a:cubicBezTo>
                    <a:pt x="510" y="12"/>
                    <a:pt x="510" y="12"/>
                    <a:pt x="510" y="12"/>
                  </a:cubicBezTo>
                  <a:cubicBezTo>
                    <a:pt x="510" y="12"/>
                    <a:pt x="509" y="9"/>
                    <a:pt x="507" y="9"/>
                  </a:cubicBezTo>
                  <a:cubicBezTo>
                    <a:pt x="504" y="9"/>
                    <a:pt x="496" y="13"/>
                    <a:pt x="496" y="13"/>
                  </a:cubicBezTo>
                  <a:cubicBezTo>
                    <a:pt x="490" y="9"/>
                    <a:pt x="490" y="9"/>
                    <a:pt x="490" y="9"/>
                  </a:cubicBezTo>
                  <a:cubicBezTo>
                    <a:pt x="481" y="10"/>
                    <a:pt x="481" y="10"/>
                    <a:pt x="481" y="10"/>
                  </a:cubicBezTo>
                  <a:cubicBezTo>
                    <a:pt x="468" y="6"/>
                    <a:pt x="468" y="6"/>
                    <a:pt x="468" y="6"/>
                  </a:cubicBezTo>
                  <a:cubicBezTo>
                    <a:pt x="468" y="9"/>
                    <a:pt x="468" y="9"/>
                    <a:pt x="468" y="9"/>
                  </a:cubicBezTo>
                  <a:cubicBezTo>
                    <a:pt x="468" y="9"/>
                    <a:pt x="464" y="8"/>
                    <a:pt x="463" y="6"/>
                  </a:cubicBezTo>
                  <a:cubicBezTo>
                    <a:pt x="463" y="4"/>
                    <a:pt x="463" y="2"/>
                    <a:pt x="463" y="2"/>
                  </a:cubicBezTo>
                  <a:cubicBezTo>
                    <a:pt x="458" y="3"/>
                    <a:pt x="458" y="3"/>
                    <a:pt x="458" y="3"/>
                  </a:cubicBezTo>
                  <a:cubicBezTo>
                    <a:pt x="456" y="3"/>
                    <a:pt x="456" y="3"/>
                    <a:pt x="456" y="3"/>
                  </a:cubicBezTo>
                  <a:cubicBezTo>
                    <a:pt x="450" y="0"/>
                    <a:pt x="450" y="0"/>
                    <a:pt x="450" y="0"/>
                  </a:cubicBezTo>
                  <a:cubicBezTo>
                    <a:pt x="447" y="6"/>
                    <a:pt x="447" y="6"/>
                    <a:pt x="447" y="6"/>
                  </a:cubicBezTo>
                  <a:cubicBezTo>
                    <a:pt x="451" y="13"/>
                    <a:pt x="451" y="13"/>
                    <a:pt x="451" y="13"/>
                  </a:cubicBezTo>
                  <a:cubicBezTo>
                    <a:pt x="447" y="21"/>
                    <a:pt x="447" y="21"/>
                    <a:pt x="447" y="21"/>
                  </a:cubicBezTo>
                  <a:cubicBezTo>
                    <a:pt x="450" y="26"/>
                    <a:pt x="450" y="26"/>
                    <a:pt x="450" y="26"/>
                  </a:cubicBezTo>
                  <a:cubicBezTo>
                    <a:pt x="450" y="33"/>
                    <a:pt x="450" y="33"/>
                    <a:pt x="450" y="33"/>
                  </a:cubicBezTo>
                  <a:cubicBezTo>
                    <a:pt x="446" y="41"/>
                    <a:pt x="446" y="41"/>
                    <a:pt x="446" y="41"/>
                  </a:cubicBezTo>
                  <a:cubicBezTo>
                    <a:pt x="440" y="36"/>
                    <a:pt x="440" y="36"/>
                    <a:pt x="440" y="36"/>
                  </a:cubicBezTo>
                  <a:cubicBezTo>
                    <a:pt x="441" y="29"/>
                    <a:pt x="441" y="29"/>
                    <a:pt x="441" y="29"/>
                  </a:cubicBezTo>
                  <a:cubicBezTo>
                    <a:pt x="444" y="21"/>
                    <a:pt x="444" y="21"/>
                    <a:pt x="444" y="21"/>
                  </a:cubicBezTo>
                  <a:cubicBezTo>
                    <a:pt x="440" y="13"/>
                    <a:pt x="440" y="13"/>
                    <a:pt x="440" y="13"/>
                  </a:cubicBezTo>
                  <a:cubicBezTo>
                    <a:pt x="432" y="20"/>
                    <a:pt x="432" y="20"/>
                    <a:pt x="432" y="20"/>
                  </a:cubicBezTo>
                  <a:cubicBezTo>
                    <a:pt x="432" y="30"/>
                    <a:pt x="432" y="30"/>
                    <a:pt x="432" y="30"/>
                  </a:cubicBezTo>
                  <a:cubicBezTo>
                    <a:pt x="428" y="37"/>
                    <a:pt x="428" y="37"/>
                    <a:pt x="428" y="37"/>
                  </a:cubicBezTo>
                  <a:cubicBezTo>
                    <a:pt x="428" y="46"/>
                    <a:pt x="428" y="46"/>
                    <a:pt x="428" y="46"/>
                  </a:cubicBezTo>
                  <a:cubicBezTo>
                    <a:pt x="426" y="53"/>
                    <a:pt x="426" y="53"/>
                    <a:pt x="426" y="53"/>
                  </a:cubicBezTo>
                  <a:cubicBezTo>
                    <a:pt x="425" y="62"/>
                    <a:pt x="425" y="62"/>
                    <a:pt x="425" y="62"/>
                  </a:cubicBezTo>
                  <a:cubicBezTo>
                    <a:pt x="425" y="62"/>
                    <a:pt x="425" y="64"/>
                    <a:pt x="423" y="64"/>
                  </a:cubicBezTo>
                  <a:cubicBezTo>
                    <a:pt x="421" y="65"/>
                    <a:pt x="417" y="63"/>
                    <a:pt x="417" y="63"/>
                  </a:cubicBezTo>
                  <a:cubicBezTo>
                    <a:pt x="417" y="50"/>
                    <a:pt x="417" y="50"/>
                    <a:pt x="417" y="50"/>
                  </a:cubicBezTo>
                  <a:cubicBezTo>
                    <a:pt x="419" y="43"/>
                    <a:pt x="419" y="43"/>
                    <a:pt x="419" y="43"/>
                  </a:cubicBezTo>
                  <a:cubicBezTo>
                    <a:pt x="422" y="37"/>
                    <a:pt x="422" y="37"/>
                    <a:pt x="422" y="37"/>
                  </a:cubicBezTo>
                  <a:cubicBezTo>
                    <a:pt x="426" y="29"/>
                    <a:pt x="426" y="29"/>
                    <a:pt x="426" y="29"/>
                  </a:cubicBezTo>
                  <a:cubicBezTo>
                    <a:pt x="426" y="29"/>
                    <a:pt x="426" y="24"/>
                    <a:pt x="425" y="23"/>
                  </a:cubicBezTo>
                  <a:cubicBezTo>
                    <a:pt x="425" y="23"/>
                    <a:pt x="423" y="22"/>
                    <a:pt x="424" y="22"/>
                  </a:cubicBezTo>
                  <a:cubicBezTo>
                    <a:pt x="424" y="21"/>
                    <a:pt x="428" y="17"/>
                    <a:pt x="428" y="17"/>
                  </a:cubicBezTo>
                  <a:cubicBezTo>
                    <a:pt x="428" y="17"/>
                    <a:pt x="428" y="14"/>
                    <a:pt x="425" y="12"/>
                  </a:cubicBezTo>
                  <a:cubicBezTo>
                    <a:pt x="423" y="11"/>
                    <a:pt x="421" y="9"/>
                    <a:pt x="419" y="10"/>
                  </a:cubicBezTo>
                  <a:cubicBezTo>
                    <a:pt x="418" y="11"/>
                    <a:pt x="413" y="13"/>
                    <a:pt x="413" y="14"/>
                  </a:cubicBezTo>
                  <a:cubicBezTo>
                    <a:pt x="412" y="15"/>
                    <a:pt x="413" y="17"/>
                    <a:pt x="414" y="18"/>
                  </a:cubicBezTo>
                  <a:cubicBezTo>
                    <a:pt x="415" y="18"/>
                    <a:pt x="416" y="19"/>
                    <a:pt x="417" y="19"/>
                  </a:cubicBezTo>
                  <a:cubicBezTo>
                    <a:pt x="417" y="20"/>
                    <a:pt x="418" y="23"/>
                    <a:pt x="417" y="24"/>
                  </a:cubicBezTo>
                  <a:cubicBezTo>
                    <a:pt x="416" y="25"/>
                    <a:pt x="417" y="28"/>
                    <a:pt x="414" y="27"/>
                  </a:cubicBezTo>
                  <a:cubicBezTo>
                    <a:pt x="412" y="26"/>
                    <a:pt x="406" y="22"/>
                    <a:pt x="406" y="22"/>
                  </a:cubicBezTo>
                  <a:cubicBezTo>
                    <a:pt x="405" y="22"/>
                    <a:pt x="406" y="18"/>
                    <a:pt x="404" y="22"/>
                  </a:cubicBezTo>
                  <a:cubicBezTo>
                    <a:pt x="402" y="25"/>
                    <a:pt x="401" y="26"/>
                    <a:pt x="402" y="28"/>
                  </a:cubicBezTo>
                  <a:cubicBezTo>
                    <a:pt x="403" y="30"/>
                    <a:pt x="404" y="30"/>
                    <a:pt x="404" y="31"/>
                  </a:cubicBezTo>
                  <a:cubicBezTo>
                    <a:pt x="404" y="32"/>
                    <a:pt x="400" y="32"/>
                    <a:pt x="400" y="33"/>
                  </a:cubicBezTo>
                  <a:cubicBezTo>
                    <a:pt x="400" y="34"/>
                    <a:pt x="399" y="35"/>
                    <a:pt x="401" y="37"/>
                  </a:cubicBezTo>
                  <a:cubicBezTo>
                    <a:pt x="403" y="38"/>
                    <a:pt x="405" y="39"/>
                    <a:pt x="405" y="39"/>
                  </a:cubicBezTo>
                  <a:cubicBezTo>
                    <a:pt x="405" y="39"/>
                    <a:pt x="407" y="42"/>
                    <a:pt x="406" y="42"/>
                  </a:cubicBezTo>
                  <a:cubicBezTo>
                    <a:pt x="406" y="43"/>
                    <a:pt x="400" y="42"/>
                    <a:pt x="400" y="43"/>
                  </a:cubicBezTo>
                  <a:cubicBezTo>
                    <a:pt x="400" y="44"/>
                    <a:pt x="400" y="46"/>
                    <a:pt x="400" y="47"/>
                  </a:cubicBezTo>
                  <a:cubicBezTo>
                    <a:pt x="400" y="48"/>
                    <a:pt x="400" y="50"/>
                    <a:pt x="400" y="50"/>
                  </a:cubicBezTo>
                  <a:cubicBezTo>
                    <a:pt x="400" y="51"/>
                    <a:pt x="396" y="51"/>
                    <a:pt x="395" y="52"/>
                  </a:cubicBezTo>
                  <a:cubicBezTo>
                    <a:pt x="393" y="53"/>
                    <a:pt x="392" y="56"/>
                    <a:pt x="392" y="58"/>
                  </a:cubicBezTo>
                  <a:cubicBezTo>
                    <a:pt x="391" y="60"/>
                    <a:pt x="391" y="62"/>
                    <a:pt x="391" y="63"/>
                  </a:cubicBezTo>
                  <a:cubicBezTo>
                    <a:pt x="391" y="64"/>
                    <a:pt x="389" y="66"/>
                    <a:pt x="389" y="66"/>
                  </a:cubicBezTo>
                  <a:cubicBezTo>
                    <a:pt x="389" y="66"/>
                    <a:pt x="389" y="67"/>
                    <a:pt x="387" y="66"/>
                  </a:cubicBezTo>
                  <a:cubicBezTo>
                    <a:pt x="385" y="66"/>
                    <a:pt x="378" y="62"/>
                    <a:pt x="377" y="62"/>
                  </a:cubicBezTo>
                  <a:cubicBezTo>
                    <a:pt x="375" y="62"/>
                    <a:pt x="373" y="63"/>
                    <a:pt x="373" y="65"/>
                  </a:cubicBezTo>
                  <a:cubicBezTo>
                    <a:pt x="373" y="66"/>
                    <a:pt x="376" y="69"/>
                    <a:pt x="377" y="69"/>
                  </a:cubicBezTo>
                  <a:cubicBezTo>
                    <a:pt x="377" y="69"/>
                    <a:pt x="382" y="70"/>
                    <a:pt x="383" y="71"/>
                  </a:cubicBezTo>
                  <a:cubicBezTo>
                    <a:pt x="383" y="72"/>
                    <a:pt x="383" y="79"/>
                    <a:pt x="383" y="79"/>
                  </a:cubicBezTo>
                  <a:cubicBezTo>
                    <a:pt x="383" y="79"/>
                    <a:pt x="387" y="87"/>
                    <a:pt x="380" y="80"/>
                  </a:cubicBezTo>
                  <a:cubicBezTo>
                    <a:pt x="372" y="73"/>
                    <a:pt x="372" y="72"/>
                    <a:pt x="371" y="71"/>
                  </a:cubicBezTo>
                  <a:cubicBezTo>
                    <a:pt x="370" y="71"/>
                    <a:pt x="363" y="69"/>
                    <a:pt x="363" y="69"/>
                  </a:cubicBezTo>
                  <a:cubicBezTo>
                    <a:pt x="363" y="69"/>
                    <a:pt x="362" y="66"/>
                    <a:pt x="361" y="69"/>
                  </a:cubicBezTo>
                  <a:cubicBezTo>
                    <a:pt x="360" y="71"/>
                    <a:pt x="363" y="76"/>
                    <a:pt x="363" y="76"/>
                  </a:cubicBezTo>
                  <a:cubicBezTo>
                    <a:pt x="362" y="75"/>
                    <a:pt x="362" y="75"/>
                    <a:pt x="362" y="75"/>
                  </a:cubicBezTo>
                  <a:cubicBezTo>
                    <a:pt x="362" y="75"/>
                    <a:pt x="359" y="73"/>
                    <a:pt x="357" y="72"/>
                  </a:cubicBezTo>
                  <a:cubicBezTo>
                    <a:pt x="356" y="70"/>
                    <a:pt x="353" y="72"/>
                    <a:pt x="353" y="72"/>
                  </a:cubicBezTo>
                  <a:cubicBezTo>
                    <a:pt x="353" y="72"/>
                    <a:pt x="352" y="73"/>
                    <a:pt x="350" y="75"/>
                  </a:cubicBezTo>
                  <a:cubicBezTo>
                    <a:pt x="349" y="76"/>
                    <a:pt x="345" y="72"/>
                    <a:pt x="349" y="77"/>
                  </a:cubicBezTo>
                  <a:cubicBezTo>
                    <a:pt x="352" y="81"/>
                    <a:pt x="355" y="82"/>
                    <a:pt x="356" y="83"/>
                  </a:cubicBezTo>
                  <a:cubicBezTo>
                    <a:pt x="356" y="83"/>
                    <a:pt x="360" y="84"/>
                    <a:pt x="361" y="85"/>
                  </a:cubicBezTo>
                  <a:cubicBezTo>
                    <a:pt x="362" y="86"/>
                    <a:pt x="362" y="89"/>
                    <a:pt x="362" y="90"/>
                  </a:cubicBezTo>
                  <a:cubicBezTo>
                    <a:pt x="362" y="90"/>
                    <a:pt x="365" y="94"/>
                    <a:pt x="360" y="91"/>
                  </a:cubicBezTo>
                  <a:cubicBezTo>
                    <a:pt x="355" y="87"/>
                    <a:pt x="355" y="86"/>
                    <a:pt x="353" y="86"/>
                  </a:cubicBezTo>
                  <a:cubicBezTo>
                    <a:pt x="352" y="86"/>
                    <a:pt x="350" y="88"/>
                    <a:pt x="350" y="88"/>
                  </a:cubicBezTo>
                  <a:cubicBezTo>
                    <a:pt x="350" y="88"/>
                    <a:pt x="344" y="87"/>
                    <a:pt x="344" y="84"/>
                  </a:cubicBezTo>
                  <a:cubicBezTo>
                    <a:pt x="343" y="81"/>
                    <a:pt x="345" y="76"/>
                    <a:pt x="341" y="77"/>
                  </a:cubicBezTo>
                  <a:cubicBezTo>
                    <a:pt x="336" y="77"/>
                    <a:pt x="335" y="79"/>
                    <a:pt x="335" y="80"/>
                  </a:cubicBezTo>
                  <a:cubicBezTo>
                    <a:pt x="335" y="81"/>
                    <a:pt x="332" y="82"/>
                    <a:pt x="335" y="85"/>
                  </a:cubicBezTo>
                  <a:cubicBezTo>
                    <a:pt x="338" y="88"/>
                    <a:pt x="340" y="90"/>
                    <a:pt x="341" y="90"/>
                  </a:cubicBezTo>
                  <a:cubicBezTo>
                    <a:pt x="341" y="90"/>
                    <a:pt x="347" y="90"/>
                    <a:pt x="344" y="91"/>
                  </a:cubicBezTo>
                  <a:cubicBezTo>
                    <a:pt x="342" y="93"/>
                    <a:pt x="338" y="93"/>
                    <a:pt x="337" y="93"/>
                  </a:cubicBezTo>
                  <a:cubicBezTo>
                    <a:pt x="336" y="93"/>
                    <a:pt x="337" y="92"/>
                    <a:pt x="336" y="93"/>
                  </a:cubicBezTo>
                  <a:cubicBezTo>
                    <a:pt x="334" y="94"/>
                    <a:pt x="329" y="99"/>
                    <a:pt x="329" y="99"/>
                  </a:cubicBezTo>
                  <a:cubicBezTo>
                    <a:pt x="329" y="99"/>
                    <a:pt x="328" y="97"/>
                    <a:pt x="328" y="96"/>
                  </a:cubicBezTo>
                  <a:cubicBezTo>
                    <a:pt x="328" y="95"/>
                    <a:pt x="332" y="93"/>
                    <a:pt x="332" y="91"/>
                  </a:cubicBezTo>
                  <a:cubicBezTo>
                    <a:pt x="332" y="89"/>
                    <a:pt x="330" y="82"/>
                    <a:pt x="330" y="82"/>
                  </a:cubicBezTo>
                  <a:cubicBezTo>
                    <a:pt x="330" y="82"/>
                    <a:pt x="326" y="80"/>
                    <a:pt x="326" y="80"/>
                  </a:cubicBezTo>
                  <a:cubicBezTo>
                    <a:pt x="325" y="79"/>
                    <a:pt x="322" y="77"/>
                    <a:pt x="321" y="78"/>
                  </a:cubicBezTo>
                  <a:cubicBezTo>
                    <a:pt x="320" y="79"/>
                    <a:pt x="318" y="82"/>
                    <a:pt x="320" y="84"/>
                  </a:cubicBezTo>
                  <a:cubicBezTo>
                    <a:pt x="322" y="87"/>
                    <a:pt x="324" y="89"/>
                    <a:pt x="323" y="89"/>
                  </a:cubicBezTo>
                  <a:cubicBezTo>
                    <a:pt x="321" y="90"/>
                    <a:pt x="320" y="91"/>
                    <a:pt x="319" y="90"/>
                  </a:cubicBezTo>
                  <a:cubicBezTo>
                    <a:pt x="318" y="90"/>
                    <a:pt x="316" y="88"/>
                    <a:pt x="313" y="89"/>
                  </a:cubicBezTo>
                  <a:cubicBezTo>
                    <a:pt x="310" y="90"/>
                    <a:pt x="307" y="96"/>
                    <a:pt x="307" y="96"/>
                  </a:cubicBezTo>
                  <a:cubicBezTo>
                    <a:pt x="307" y="96"/>
                    <a:pt x="310" y="102"/>
                    <a:pt x="311" y="103"/>
                  </a:cubicBezTo>
                  <a:cubicBezTo>
                    <a:pt x="312" y="103"/>
                    <a:pt x="313" y="105"/>
                    <a:pt x="313" y="107"/>
                  </a:cubicBezTo>
                  <a:cubicBezTo>
                    <a:pt x="312" y="109"/>
                    <a:pt x="313" y="106"/>
                    <a:pt x="311" y="107"/>
                  </a:cubicBezTo>
                  <a:cubicBezTo>
                    <a:pt x="308" y="108"/>
                    <a:pt x="307" y="109"/>
                    <a:pt x="305" y="109"/>
                  </a:cubicBezTo>
                  <a:cubicBezTo>
                    <a:pt x="303" y="109"/>
                    <a:pt x="298" y="115"/>
                    <a:pt x="298" y="115"/>
                  </a:cubicBezTo>
                  <a:cubicBezTo>
                    <a:pt x="301" y="119"/>
                    <a:pt x="301" y="119"/>
                    <a:pt x="301" y="119"/>
                  </a:cubicBezTo>
                  <a:cubicBezTo>
                    <a:pt x="301" y="119"/>
                    <a:pt x="293" y="122"/>
                    <a:pt x="291" y="123"/>
                  </a:cubicBezTo>
                  <a:cubicBezTo>
                    <a:pt x="290" y="123"/>
                    <a:pt x="294" y="122"/>
                    <a:pt x="289" y="123"/>
                  </a:cubicBezTo>
                  <a:cubicBezTo>
                    <a:pt x="285" y="125"/>
                    <a:pt x="282" y="129"/>
                    <a:pt x="281" y="131"/>
                  </a:cubicBezTo>
                  <a:cubicBezTo>
                    <a:pt x="281" y="132"/>
                    <a:pt x="277" y="132"/>
                    <a:pt x="277" y="135"/>
                  </a:cubicBezTo>
                  <a:cubicBezTo>
                    <a:pt x="277" y="137"/>
                    <a:pt x="278" y="141"/>
                    <a:pt x="277" y="142"/>
                  </a:cubicBezTo>
                  <a:cubicBezTo>
                    <a:pt x="277" y="143"/>
                    <a:pt x="277" y="143"/>
                    <a:pt x="277" y="145"/>
                  </a:cubicBezTo>
                  <a:cubicBezTo>
                    <a:pt x="277" y="147"/>
                    <a:pt x="276" y="149"/>
                    <a:pt x="279" y="149"/>
                  </a:cubicBezTo>
                  <a:cubicBezTo>
                    <a:pt x="282" y="149"/>
                    <a:pt x="286" y="147"/>
                    <a:pt x="287" y="146"/>
                  </a:cubicBezTo>
                  <a:cubicBezTo>
                    <a:pt x="287" y="145"/>
                    <a:pt x="288" y="141"/>
                    <a:pt x="289" y="143"/>
                  </a:cubicBezTo>
                  <a:cubicBezTo>
                    <a:pt x="291" y="144"/>
                    <a:pt x="291" y="148"/>
                    <a:pt x="291" y="148"/>
                  </a:cubicBezTo>
                  <a:cubicBezTo>
                    <a:pt x="291" y="148"/>
                    <a:pt x="291" y="152"/>
                    <a:pt x="291" y="153"/>
                  </a:cubicBezTo>
                  <a:cubicBezTo>
                    <a:pt x="290" y="155"/>
                    <a:pt x="297" y="153"/>
                    <a:pt x="290" y="156"/>
                  </a:cubicBezTo>
                  <a:cubicBezTo>
                    <a:pt x="283" y="160"/>
                    <a:pt x="281" y="160"/>
                    <a:pt x="281" y="161"/>
                  </a:cubicBezTo>
                  <a:cubicBezTo>
                    <a:pt x="281" y="163"/>
                    <a:pt x="285" y="168"/>
                    <a:pt x="280" y="166"/>
                  </a:cubicBezTo>
                  <a:cubicBezTo>
                    <a:pt x="275" y="165"/>
                    <a:pt x="275" y="166"/>
                    <a:pt x="275" y="165"/>
                  </a:cubicBezTo>
                  <a:cubicBezTo>
                    <a:pt x="274" y="164"/>
                    <a:pt x="276" y="170"/>
                    <a:pt x="270" y="161"/>
                  </a:cubicBezTo>
                  <a:cubicBezTo>
                    <a:pt x="264" y="152"/>
                    <a:pt x="264" y="153"/>
                    <a:pt x="264" y="151"/>
                  </a:cubicBezTo>
                  <a:cubicBezTo>
                    <a:pt x="264" y="149"/>
                    <a:pt x="263" y="142"/>
                    <a:pt x="263" y="142"/>
                  </a:cubicBezTo>
                  <a:cubicBezTo>
                    <a:pt x="263" y="142"/>
                    <a:pt x="262" y="135"/>
                    <a:pt x="259" y="138"/>
                  </a:cubicBezTo>
                  <a:cubicBezTo>
                    <a:pt x="255" y="141"/>
                    <a:pt x="255" y="146"/>
                    <a:pt x="255" y="146"/>
                  </a:cubicBezTo>
                  <a:cubicBezTo>
                    <a:pt x="255" y="146"/>
                    <a:pt x="250" y="151"/>
                    <a:pt x="249" y="152"/>
                  </a:cubicBezTo>
                  <a:cubicBezTo>
                    <a:pt x="248" y="152"/>
                    <a:pt x="246" y="152"/>
                    <a:pt x="243" y="154"/>
                  </a:cubicBezTo>
                  <a:cubicBezTo>
                    <a:pt x="241" y="157"/>
                    <a:pt x="234" y="167"/>
                    <a:pt x="234" y="167"/>
                  </a:cubicBezTo>
                  <a:cubicBezTo>
                    <a:pt x="234" y="167"/>
                    <a:pt x="230" y="174"/>
                    <a:pt x="231" y="176"/>
                  </a:cubicBezTo>
                  <a:cubicBezTo>
                    <a:pt x="232" y="178"/>
                    <a:pt x="235" y="181"/>
                    <a:pt x="235" y="181"/>
                  </a:cubicBezTo>
                  <a:cubicBezTo>
                    <a:pt x="235" y="181"/>
                    <a:pt x="236" y="180"/>
                    <a:pt x="236" y="183"/>
                  </a:cubicBezTo>
                  <a:cubicBezTo>
                    <a:pt x="236" y="186"/>
                    <a:pt x="241" y="187"/>
                    <a:pt x="241" y="187"/>
                  </a:cubicBezTo>
                  <a:cubicBezTo>
                    <a:pt x="241" y="187"/>
                    <a:pt x="243" y="188"/>
                    <a:pt x="241" y="190"/>
                  </a:cubicBezTo>
                  <a:cubicBezTo>
                    <a:pt x="238" y="192"/>
                    <a:pt x="230" y="193"/>
                    <a:pt x="230" y="193"/>
                  </a:cubicBezTo>
                  <a:cubicBezTo>
                    <a:pt x="222" y="193"/>
                    <a:pt x="222" y="193"/>
                    <a:pt x="222" y="193"/>
                  </a:cubicBezTo>
                  <a:cubicBezTo>
                    <a:pt x="222" y="193"/>
                    <a:pt x="218" y="198"/>
                    <a:pt x="217" y="198"/>
                  </a:cubicBezTo>
                  <a:cubicBezTo>
                    <a:pt x="215" y="199"/>
                    <a:pt x="212" y="201"/>
                    <a:pt x="211" y="204"/>
                  </a:cubicBezTo>
                  <a:cubicBezTo>
                    <a:pt x="211" y="206"/>
                    <a:pt x="202" y="214"/>
                    <a:pt x="202" y="214"/>
                  </a:cubicBezTo>
                  <a:cubicBezTo>
                    <a:pt x="202" y="214"/>
                    <a:pt x="202" y="217"/>
                    <a:pt x="202" y="218"/>
                  </a:cubicBezTo>
                  <a:cubicBezTo>
                    <a:pt x="202" y="219"/>
                    <a:pt x="198" y="221"/>
                    <a:pt x="200" y="222"/>
                  </a:cubicBezTo>
                  <a:cubicBezTo>
                    <a:pt x="202" y="223"/>
                    <a:pt x="205" y="224"/>
                    <a:pt x="207" y="220"/>
                  </a:cubicBezTo>
                  <a:cubicBezTo>
                    <a:pt x="209" y="217"/>
                    <a:pt x="209" y="212"/>
                    <a:pt x="209" y="212"/>
                  </a:cubicBezTo>
                  <a:cubicBezTo>
                    <a:pt x="209" y="212"/>
                    <a:pt x="211" y="210"/>
                    <a:pt x="213" y="210"/>
                  </a:cubicBezTo>
                  <a:cubicBezTo>
                    <a:pt x="216" y="210"/>
                    <a:pt x="219" y="207"/>
                    <a:pt x="222" y="206"/>
                  </a:cubicBezTo>
                  <a:cubicBezTo>
                    <a:pt x="225" y="206"/>
                    <a:pt x="229" y="201"/>
                    <a:pt x="230" y="201"/>
                  </a:cubicBezTo>
                  <a:cubicBezTo>
                    <a:pt x="232" y="201"/>
                    <a:pt x="231" y="202"/>
                    <a:pt x="235" y="201"/>
                  </a:cubicBezTo>
                  <a:cubicBezTo>
                    <a:pt x="239" y="201"/>
                    <a:pt x="243" y="201"/>
                    <a:pt x="244" y="200"/>
                  </a:cubicBezTo>
                  <a:cubicBezTo>
                    <a:pt x="246" y="199"/>
                    <a:pt x="254" y="204"/>
                    <a:pt x="255" y="205"/>
                  </a:cubicBezTo>
                  <a:cubicBezTo>
                    <a:pt x="255" y="206"/>
                    <a:pt x="248" y="207"/>
                    <a:pt x="251" y="209"/>
                  </a:cubicBezTo>
                  <a:cubicBezTo>
                    <a:pt x="255" y="211"/>
                    <a:pt x="255" y="212"/>
                    <a:pt x="256" y="212"/>
                  </a:cubicBezTo>
                  <a:cubicBezTo>
                    <a:pt x="257" y="212"/>
                    <a:pt x="259" y="211"/>
                    <a:pt x="262" y="210"/>
                  </a:cubicBezTo>
                  <a:cubicBezTo>
                    <a:pt x="264" y="208"/>
                    <a:pt x="260" y="205"/>
                    <a:pt x="266" y="207"/>
                  </a:cubicBezTo>
                  <a:cubicBezTo>
                    <a:pt x="271" y="209"/>
                    <a:pt x="271" y="211"/>
                    <a:pt x="271" y="211"/>
                  </a:cubicBezTo>
                  <a:cubicBezTo>
                    <a:pt x="270" y="213"/>
                    <a:pt x="270" y="213"/>
                    <a:pt x="270" y="213"/>
                  </a:cubicBezTo>
                  <a:cubicBezTo>
                    <a:pt x="266" y="214"/>
                    <a:pt x="266" y="214"/>
                    <a:pt x="266" y="214"/>
                  </a:cubicBezTo>
                  <a:cubicBezTo>
                    <a:pt x="260" y="213"/>
                    <a:pt x="260" y="213"/>
                    <a:pt x="260" y="213"/>
                  </a:cubicBezTo>
                  <a:cubicBezTo>
                    <a:pt x="256" y="215"/>
                    <a:pt x="256" y="215"/>
                    <a:pt x="256" y="215"/>
                  </a:cubicBezTo>
                  <a:cubicBezTo>
                    <a:pt x="256" y="215"/>
                    <a:pt x="255" y="216"/>
                    <a:pt x="254" y="216"/>
                  </a:cubicBezTo>
                  <a:cubicBezTo>
                    <a:pt x="254" y="216"/>
                    <a:pt x="245" y="217"/>
                    <a:pt x="245" y="217"/>
                  </a:cubicBezTo>
                  <a:cubicBezTo>
                    <a:pt x="241" y="223"/>
                    <a:pt x="241" y="223"/>
                    <a:pt x="241" y="223"/>
                  </a:cubicBezTo>
                  <a:cubicBezTo>
                    <a:pt x="241" y="223"/>
                    <a:pt x="244" y="227"/>
                    <a:pt x="244" y="227"/>
                  </a:cubicBezTo>
                  <a:cubicBezTo>
                    <a:pt x="245" y="227"/>
                    <a:pt x="251" y="225"/>
                    <a:pt x="251" y="226"/>
                  </a:cubicBezTo>
                  <a:cubicBezTo>
                    <a:pt x="252" y="226"/>
                    <a:pt x="253" y="228"/>
                    <a:pt x="252" y="229"/>
                  </a:cubicBezTo>
                  <a:cubicBezTo>
                    <a:pt x="252" y="230"/>
                    <a:pt x="248" y="233"/>
                    <a:pt x="248" y="233"/>
                  </a:cubicBezTo>
                  <a:cubicBezTo>
                    <a:pt x="246" y="237"/>
                    <a:pt x="246" y="237"/>
                    <a:pt x="246" y="237"/>
                  </a:cubicBezTo>
                  <a:cubicBezTo>
                    <a:pt x="246" y="237"/>
                    <a:pt x="250" y="238"/>
                    <a:pt x="251" y="238"/>
                  </a:cubicBezTo>
                  <a:cubicBezTo>
                    <a:pt x="251" y="238"/>
                    <a:pt x="257" y="238"/>
                    <a:pt x="256" y="239"/>
                  </a:cubicBezTo>
                  <a:cubicBezTo>
                    <a:pt x="256" y="239"/>
                    <a:pt x="247" y="240"/>
                    <a:pt x="247" y="240"/>
                  </a:cubicBezTo>
                  <a:cubicBezTo>
                    <a:pt x="247" y="240"/>
                    <a:pt x="239" y="239"/>
                    <a:pt x="240" y="239"/>
                  </a:cubicBezTo>
                  <a:cubicBezTo>
                    <a:pt x="240" y="240"/>
                    <a:pt x="239" y="242"/>
                    <a:pt x="239" y="243"/>
                  </a:cubicBezTo>
                  <a:cubicBezTo>
                    <a:pt x="239" y="243"/>
                    <a:pt x="237" y="246"/>
                    <a:pt x="237" y="246"/>
                  </a:cubicBezTo>
                  <a:cubicBezTo>
                    <a:pt x="236" y="246"/>
                    <a:pt x="234" y="246"/>
                    <a:pt x="233" y="247"/>
                  </a:cubicBezTo>
                  <a:cubicBezTo>
                    <a:pt x="233" y="248"/>
                    <a:pt x="232" y="250"/>
                    <a:pt x="232" y="252"/>
                  </a:cubicBezTo>
                  <a:cubicBezTo>
                    <a:pt x="232" y="253"/>
                    <a:pt x="235" y="256"/>
                    <a:pt x="235" y="256"/>
                  </a:cubicBezTo>
                  <a:cubicBezTo>
                    <a:pt x="234" y="258"/>
                    <a:pt x="234" y="258"/>
                    <a:pt x="234" y="258"/>
                  </a:cubicBezTo>
                  <a:cubicBezTo>
                    <a:pt x="230" y="262"/>
                    <a:pt x="230" y="262"/>
                    <a:pt x="230" y="262"/>
                  </a:cubicBezTo>
                  <a:cubicBezTo>
                    <a:pt x="230" y="262"/>
                    <a:pt x="228" y="263"/>
                    <a:pt x="228" y="264"/>
                  </a:cubicBezTo>
                  <a:cubicBezTo>
                    <a:pt x="229" y="264"/>
                    <a:pt x="225" y="266"/>
                    <a:pt x="225" y="266"/>
                  </a:cubicBezTo>
                  <a:cubicBezTo>
                    <a:pt x="218" y="270"/>
                    <a:pt x="218" y="270"/>
                    <a:pt x="218" y="270"/>
                  </a:cubicBezTo>
                  <a:cubicBezTo>
                    <a:pt x="218" y="270"/>
                    <a:pt x="219" y="273"/>
                    <a:pt x="219" y="274"/>
                  </a:cubicBezTo>
                  <a:cubicBezTo>
                    <a:pt x="219" y="274"/>
                    <a:pt x="222" y="276"/>
                    <a:pt x="220" y="278"/>
                  </a:cubicBezTo>
                  <a:cubicBezTo>
                    <a:pt x="218" y="279"/>
                    <a:pt x="216" y="280"/>
                    <a:pt x="215" y="281"/>
                  </a:cubicBezTo>
                  <a:cubicBezTo>
                    <a:pt x="215" y="281"/>
                    <a:pt x="213" y="282"/>
                    <a:pt x="213" y="285"/>
                  </a:cubicBezTo>
                  <a:cubicBezTo>
                    <a:pt x="214" y="287"/>
                    <a:pt x="212" y="290"/>
                    <a:pt x="211" y="290"/>
                  </a:cubicBezTo>
                  <a:cubicBezTo>
                    <a:pt x="211" y="290"/>
                    <a:pt x="209" y="291"/>
                    <a:pt x="209" y="294"/>
                  </a:cubicBezTo>
                  <a:cubicBezTo>
                    <a:pt x="210" y="296"/>
                    <a:pt x="209" y="303"/>
                    <a:pt x="209" y="303"/>
                  </a:cubicBezTo>
                  <a:cubicBezTo>
                    <a:pt x="209" y="303"/>
                    <a:pt x="212" y="307"/>
                    <a:pt x="213" y="307"/>
                  </a:cubicBezTo>
                  <a:cubicBezTo>
                    <a:pt x="213" y="307"/>
                    <a:pt x="218" y="305"/>
                    <a:pt x="219" y="306"/>
                  </a:cubicBezTo>
                  <a:cubicBezTo>
                    <a:pt x="221" y="306"/>
                    <a:pt x="224" y="308"/>
                    <a:pt x="224" y="308"/>
                  </a:cubicBezTo>
                  <a:cubicBezTo>
                    <a:pt x="224" y="308"/>
                    <a:pt x="223" y="313"/>
                    <a:pt x="222" y="314"/>
                  </a:cubicBezTo>
                  <a:cubicBezTo>
                    <a:pt x="221" y="314"/>
                    <a:pt x="215" y="315"/>
                    <a:pt x="215" y="315"/>
                  </a:cubicBezTo>
                  <a:cubicBezTo>
                    <a:pt x="215" y="315"/>
                    <a:pt x="212" y="313"/>
                    <a:pt x="211" y="313"/>
                  </a:cubicBezTo>
                  <a:cubicBezTo>
                    <a:pt x="210" y="314"/>
                    <a:pt x="205" y="319"/>
                    <a:pt x="205" y="319"/>
                  </a:cubicBezTo>
                  <a:cubicBezTo>
                    <a:pt x="205" y="319"/>
                    <a:pt x="205" y="322"/>
                    <a:pt x="204" y="322"/>
                  </a:cubicBezTo>
                  <a:cubicBezTo>
                    <a:pt x="202" y="323"/>
                    <a:pt x="201" y="321"/>
                    <a:pt x="201" y="323"/>
                  </a:cubicBezTo>
                  <a:cubicBezTo>
                    <a:pt x="201" y="324"/>
                    <a:pt x="201" y="327"/>
                    <a:pt x="201" y="328"/>
                  </a:cubicBezTo>
                  <a:cubicBezTo>
                    <a:pt x="201" y="330"/>
                    <a:pt x="201" y="333"/>
                    <a:pt x="201" y="333"/>
                  </a:cubicBezTo>
                  <a:cubicBezTo>
                    <a:pt x="201" y="333"/>
                    <a:pt x="199" y="337"/>
                    <a:pt x="198" y="339"/>
                  </a:cubicBezTo>
                  <a:cubicBezTo>
                    <a:pt x="197" y="341"/>
                    <a:pt x="195" y="346"/>
                    <a:pt x="195" y="347"/>
                  </a:cubicBezTo>
                  <a:cubicBezTo>
                    <a:pt x="196" y="348"/>
                    <a:pt x="198" y="353"/>
                    <a:pt x="198" y="353"/>
                  </a:cubicBezTo>
                  <a:cubicBezTo>
                    <a:pt x="191" y="357"/>
                    <a:pt x="191" y="357"/>
                    <a:pt x="191" y="357"/>
                  </a:cubicBezTo>
                  <a:cubicBezTo>
                    <a:pt x="193" y="362"/>
                    <a:pt x="193" y="362"/>
                    <a:pt x="193" y="362"/>
                  </a:cubicBezTo>
                  <a:cubicBezTo>
                    <a:pt x="193" y="362"/>
                    <a:pt x="194" y="362"/>
                    <a:pt x="194" y="363"/>
                  </a:cubicBezTo>
                  <a:cubicBezTo>
                    <a:pt x="194" y="365"/>
                    <a:pt x="189" y="368"/>
                    <a:pt x="189" y="368"/>
                  </a:cubicBezTo>
                  <a:cubicBezTo>
                    <a:pt x="189" y="368"/>
                    <a:pt x="189" y="373"/>
                    <a:pt x="189" y="374"/>
                  </a:cubicBezTo>
                  <a:cubicBezTo>
                    <a:pt x="189" y="375"/>
                    <a:pt x="184" y="371"/>
                    <a:pt x="184" y="371"/>
                  </a:cubicBezTo>
                  <a:cubicBezTo>
                    <a:pt x="180" y="372"/>
                    <a:pt x="180" y="372"/>
                    <a:pt x="180" y="372"/>
                  </a:cubicBezTo>
                  <a:cubicBezTo>
                    <a:pt x="180" y="376"/>
                    <a:pt x="180" y="376"/>
                    <a:pt x="180" y="376"/>
                  </a:cubicBezTo>
                  <a:cubicBezTo>
                    <a:pt x="178" y="380"/>
                    <a:pt x="178" y="380"/>
                    <a:pt x="178" y="380"/>
                  </a:cubicBezTo>
                  <a:cubicBezTo>
                    <a:pt x="171" y="380"/>
                    <a:pt x="171" y="380"/>
                    <a:pt x="171" y="380"/>
                  </a:cubicBezTo>
                  <a:cubicBezTo>
                    <a:pt x="171" y="380"/>
                    <a:pt x="165" y="384"/>
                    <a:pt x="165" y="384"/>
                  </a:cubicBezTo>
                  <a:cubicBezTo>
                    <a:pt x="166" y="385"/>
                    <a:pt x="163" y="388"/>
                    <a:pt x="166" y="388"/>
                  </a:cubicBezTo>
                  <a:cubicBezTo>
                    <a:pt x="168" y="388"/>
                    <a:pt x="169" y="388"/>
                    <a:pt x="170" y="388"/>
                  </a:cubicBezTo>
                  <a:cubicBezTo>
                    <a:pt x="172" y="387"/>
                    <a:pt x="176" y="385"/>
                    <a:pt x="177" y="385"/>
                  </a:cubicBezTo>
                  <a:cubicBezTo>
                    <a:pt x="178" y="385"/>
                    <a:pt x="181" y="385"/>
                    <a:pt x="179" y="387"/>
                  </a:cubicBezTo>
                  <a:cubicBezTo>
                    <a:pt x="177" y="389"/>
                    <a:pt x="175" y="389"/>
                    <a:pt x="174" y="390"/>
                  </a:cubicBezTo>
                  <a:cubicBezTo>
                    <a:pt x="172" y="391"/>
                    <a:pt x="169" y="391"/>
                    <a:pt x="169" y="394"/>
                  </a:cubicBezTo>
                  <a:cubicBezTo>
                    <a:pt x="169" y="397"/>
                    <a:pt x="168" y="400"/>
                    <a:pt x="168" y="400"/>
                  </a:cubicBezTo>
                  <a:cubicBezTo>
                    <a:pt x="175" y="398"/>
                    <a:pt x="175" y="398"/>
                    <a:pt x="175" y="398"/>
                  </a:cubicBezTo>
                  <a:cubicBezTo>
                    <a:pt x="175" y="398"/>
                    <a:pt x="177" y="397"/>
                    <a:pt x="177" y="400"/>
                  </a:cubicBezTo>
                  <a:cubicBezTo>
                    <a:pt x="178" y="404"/>
                    <a:pt x="175" y="405"/>
                    <a:pt x="173" y="405"/>
                  </a:cubicBezTo>
                  <a:cubicBezTo>
                    <a:pt x="172" y="405"/>
                    <a:pt x="167" y="401"/>
                    <a:pt x="167" y="401"/>
                  </a:cubicBezTo>
                  <a:cubicBezTo>
                    <a:pt x="163" y="404"/>
                    <a:pt x="163" y="404"/>
                    <a:pt x="163" y="404"/>
                  </a:cubicBezTo>
                  <a:cubicBezTo>
                    <a:pt x="163" y="404"/>
                    <a:pt x="162" y="403"/>
                    <a:pt x="158" y="406"/>
                  </a:cubicBezTo>
                  <a:cubicBezTo>
                    <a:pt x="154" y="410"/>
                    <a:pt x="152" y="415"/>
                    <a:pt x="152" y="416"/>
                  </a:cubicBezTo>
                  <a:cubicBezTo>
                    <a:pt x="152" y="417"/>
                    <a:pt x="152" y="419"/>
                    <a:pt x="149" y="421"/>
                  </a:cubicBezTo>
                  <a:cubicBezTo>
                    <a:pt x="147" y="422"/>
                    <a:pt x="144" y="425"/>
                    <a:pt x="144" y="425"/>
                  </a:cubicBezTo>
                  <a:cubicBezTo>
                    <a:pt x="144" y="425"/>
                    <a:pt x="143" y="428"/>
                    <a:pt x="142" y="430"/>
                  </a:cubicBezTo>
                  <a:cubicBezTo>
                    <a:pt x="141" y="432"/>
                    <a:pt x="141" y="432"/>
                    <a:pt x="141" y="432"/>
                  </a:cubicBezTo>
                  <a:cubicBezTo>
                    <a:pt x="145" y="436"/>
                    <a:pt x="145" y="436"/>
                    <a:pt x="145" y="436"/>
                  </a:cubicBezTo>
                  <a:cubicBezTo>
                    <a:pt x="138" y="440"/>
                    <a:pt x="138" y="440"/>
                    <a:pt x="138" y="440"/>
                  </a:cubicBezTo>
                  <a:cubicBezTo>
                    <a:pt x="135" y="442"/>
                    <a:pt x="135" y="442"/>
                    <a:pt x="135" y="442"/>
                  </a:cubicBezTo>
                  <a:cubicBezTo>
                    <a:pt x="135" y="442"/>
                    <a:pt x="129" y="448"/>
                    <a:pt x="133" y="449"/>
                  </a:cubicBezTo>
                  <a:cubicBezTo>
                    <a:pt x="138" y="450"/>
                    <a:pt x="141" y="450"/>
                    <a:pt x="141" y="450"/>
                  </a:cubicBezTo>
                  <a:cubicBezTo>
                    <a:pt x="141" y="450"/>
                    <a:pt x="140" y="456"/>
                    <a:pt x="141" y="456"/>
                  </a:cubicBezTo>
                  <a:cubicBezTo>
                    <a:pt x="142" y="456"/>
                    <a:pt x="151" y="456"/>
                    <a:pt x="151" y="456"/>
                  </a:cubicBezTo>
                  <a:cubicBezTo>
                    <a:pt x="156" y="452"/>
                    <a:pt x="156" y="452"/>
                    <a:pt x="156" y="452"/>
                  </a:cubicBezTo>
                  <a:cubicBezTo>
                    <a:pt x="159" y="450"/>
                    <a:pt x="159" y="450"/>
                    <a:pt x="159" y="450"/>
                  </a:cubicBezTo>
                  <a:cubicBezTo>
                    <a:pt x="161" y="454"/>
                    <a:pt x="161" y="454"/>
                    <a:pt x="161" y="454"/>
                  </a:cubicBezTo>
                  <a:cubicBezTo>
                    <a:pt x="161" y="454"/>
                    <a:pt x="159" y="457"/>
                    <a:pt x="157" y="457"/>
                  </a:cubicBezTo>
                  <a:cubicBezTo>
                    <a:pt x="154" y="457"/>
                    <a:pt x="155" y="457"/>
                    <a:pt x="153" y="459"/>
                  </a:cubicBezTo>
                  <a:cubicBezTo>
                    <a:pt x="150" y="462"/>
                    <a:pt x="149" y="463"/>
                    <a:pt x="147" y="463"/>
                  </a:cubicBezTo>
                  <a:cubicBezTo>
                    <a:pt x="146" y="463"/>
                    <a:pt x="144" y="466"/>
                    <a:pt x="142" y="462"/>
                  </a:cubicBezTo>
                  <a:cubicBezTo>
                    <a:pt x="141" y="459"/>
                    <a:pt x="139" y="456"/>
                    <a:pt x="139" y="456"/>
                  </a:cubicBezTo>
                  <a:cubicBezTo>
                    <a:pt x="130" y="452"/>
                    <a:pt x="130" y="452"/>
                    <a:pt x="130" y="452"/>
                  </a:cubicBezTo>
                  <a:cubicBezTo>
                    <a:pt x="128" y="453"/>
                    <a:pt x="128" y="453"/>
                    <a:pt x="128" y="453"/>
                  </a:cubicBezTo>
                  <a:cubicBezTo>
                    <a:pt x="128" y="453"/>
                    <a:pt x="127" y="457"/>
                    <a:pt x="126" y="457"/>
                  </a:cubicBezTo>
                  <a:cubicBezTo>
                    <a:pt x="125" y="457"/>
                    <a:pt x="119" y="457"/>
                    <a:pt x="117" y="457"/>
                  </a:cubicBezTo>
                  <a:cubicBezTo>
                    <a:pt x="116" y="457"/>
                    <a:pt x="114" y="457"/>
                    <a:pt x="114" y="456"/>
                  </a:cubicBezTo>
                  <a:cubicBezTo>
                    <a:pt x="113" y="454"/>
                    <a:pt x="114" y="454"/>
                    <a:pt x="113" y="453"/>
                  </a:cubicBezTo>
                  <a:cubicBezTo>
                    <a:pt x="112" y="452"/>
                    <a:pt x="110" y="448"/>
                    <a:pt x="108" y="449"/>
                  </a:cubicBezTo>
                  <a:cubicBezTo>
                    <a:pt x="107" y="449"/>
                    <a:pt x="102" y="451"/>
                    <a:pt x="102" y="451"/>
                  </a:cubicBezTo>
                  <a:cubicBezTo>
                    <a:pt x="101" y="459"/>
                    <a:pt x="101" y="459"/>
                    <a:pt x="101" y="459"/>
                  </a:cubicBezTo>
                  <a:cubicBezTo>
                    <a:pt x="101" y="459"/>
                    <a:pt x="98" y="459"/>
                    <a:pt x="99" y="461"/>
                  </a:cubicBezTo>
                  <a:cubicBezTo>
                    <a:pt x="99" y="463"/>
                    <a:pt x="103" y="465"/>
                    <a:pt x="103" y="465"/>
                  </a:cubicBezTo>
                  <a:cubicBezTo>
                    <a:pt x="103" y="465"/>
                    <a:pt x="105" y="467"/>
                    <a:pt x="105" y="468"/>
                  </a:cubicBezTo>
                  <a:cubicBezTo>
                    <a:pt x="106" y="470"/>
                    <a:pt x="103" y="472"/>
                    <a:pt x="103" y="472"/>
                  </a:cubicBezTo>
                  <a:cubicBezTo>
                    <a:pt x="103" y="472"/>
                    <a:pt x="98" y="472"/>
                    <a:pt x="97" y="474"/>
                  </a:cubicBezTo>
                  <a:cubicBezTo>
                    <a:pt x="97" y="475"/>
                    <a:pt x="98" y="478"/>
                    <a:pt x="97" y="478"/>
                  </a:cubicBezTo>
                  <a:cubicBezTo>
                    <a:pt x="96" y="479"/>
                    <a:pt x="95" y="481"/>
                    <a:pt x="95" y="482"/>
                  </a:cubicBezTo>
                  <a:cubicBezTo>
                    <a:pt x="95" y="482"/>
                    <a:pt x="97" y="487"/>
                    <a:pt x="97" y="487"/>
                  </a:cubicBezTo>
                  <a:cubicBezTo>
                    <a:pt x="97" y="487"/>
                    <a:pt x="97" y="491"/>
                    <a:pt x="95" y="489"/>
                  </a:cubicBezTo>
                  <a:cubicBezTo>
                    <a:pt x="93" y="487"/>
                    <a:pt x="87" y="484"/>
                    <a:pt x="87" y="484"/>
                  </a:cubicBezTo>
                  <a:cubicBezTo>
                    <a:pt x="83" y="481"/>
                    <a:pt x="83" y="481"/>
                    <a:pt x="83" y="481"/>
                  </a:cubicBezTo>
                  <a:cubicBezTo>
                    <a:pt x="83" y="481"/>
                    <a:pt x="79" y="484"/>
                    <a:pt x="78" y="484"/>
                  </a:cubicBezTo>
                  <a:cubicBezTo>
                    <a:pt x="78" y="485"/>
                    <a:pt x="71" y="484"/>
                    <a:pt x="69" y="485"/>
                  </a:cubicBezTo>
                  <a:cubicBezTo>
                    <a:pt x="68" y="486"/>
                    <a:pt x="68" y="487"/>
                    <a:pt x="67" y="489"/>
                  </a:cubicBezTo>
                  <a:cubicBezTo>
                    <a:pt x="65" y="491"/>
                    <a:pt x="62" y="491"/>
                    <a:pt x="65" y="494"/>
                  </a:cubicBezTo>
                  <a:cubicBezTo>
                    <a:pt x="67" y="497"/>
                    <a:pt x="72" y="498"/>
                    <a:pt x="72" y="498"/>
                  </a:cubicBezTo>
                  <a:cubicBezTo>
                    <a:pt x="72" y="498"/>
                    <a:pt x="74" y="499"/>
                    <a:pt x="72" y="502"/>
                  </a:cubicBezTo>
                  <a:cubicBezTo>
                    <a:pt x="70" y="506"/>
                    <a:pt x="66" y="503"/>
                    <a:pt x="65" y="503"/>
                  </a:cubicBezTo>
                  <a:cubicBezTo>
                    <a:pt x="64" y="502"/>
                    <a:pt x="60" y="499"/>
                    <a:pt x="59" y="500"/>
                  </a:cubicBezTo>
                  <a:cubicBezTo>
                    <a:pt x="58" y="501"/>
                    <a:pt x="55" y="506"/>
                    <a:pt x="55" y="506"/>
                  </a:cubicBezTo>
                  <a:cubicBezTo>
                    <a:pt x="55" y="506"/>
                    <a:pt x="52" y="507"/>
                    <a:pt x="51" y="506"/>
                  </a:cubicBezTo>
                  <a:cubicBezTo>
                    <a:pt x="50" y="506"/>
                    <a:pt x="47" y="501"/>
                    <a:pt x="46" y="502"/>
                  </a:cubicBezTo>
                  <a:cubicBezTo>
                    <a:pt x="45" y="503"/>
                    <a:pt x="44" y="505"/>
                    <a:pt x="44" y="506"/>
                  </a:cubicBezTo>
                  <a:cubicBezTo>
                    <a:pt x="44" y="507"/>
                    <a:pt x="46" y="509"/>
                    <a:pt x="45" y="510"/>
                  </a:cubicBezTo>
                  <a:cubicBezTo>
                    <a:pt x="45" y="511"/>
                    <a:pt x="40" y="512"/>
                    <a:pt x="39" y="513"/>
                  </a:cubicBezTo>
                  <a:cubicBezTo>
                    <a:pt x="39" y="514"/>
                    <a:pt x="39" y="512"/>
                    <a:pt x="37" y="516"/>
                  </a:cubicBezTo>
                  <a:cubicBezTo>
                    <a:pt x="36" y="520"/>
                    <a:pt x="37" y="520"/>
                    <a:pt x="36" y="520"/>
                  </a:cubicBezTo>
                  <a:cubicBezTo>
                    <a:pt x="34" y="521"/>
                    <a:pt x="30" y="518"/>
                    <a:pt x="30" y="518"/>
                  </a:cubicBezTo>
                  <a:cubicBezTo>
                    <a:pt x="30" y="518"/>
                    <a:pt x="27" y="515"/>
                    <a:pt x="27" y="518"/>
                  </a:cubicBezTo>
                  <a:cubicBezTo>
                    <a:pt x="27" y="522"/>
                    <a:pt x="26" y="526"/>
                    <a:pt x="26" y="526"/>
                  </a:cubicBezTo>
                  <a:cubicBezTo>
                    <a:pt x="29" y="528"/>
                    <a:pt x="29" y="528"/>
                    <a:pt x="29" y="528"/>
                  </a:cubicBezTo>
                  <a:cubicBezTo>
                    <a:pt x="29" y="528"/>
                    <a:pt x="28" y="530"/>
                    <a:pt x="27" y="530"/>
                  </a:cubicBezTo>
                  <a:cubicBezTo>
                    <a:pt x="27" y="530"/>
                    <a:pt x="25" y="529"/>
                    <a:pt x="24" y="527"/>
                  </a:cubicBezTo>
                  <a:cubicBezTo>
                    <a:pt x="23" y="526"/>
                    <a:pt x="24" y="526"/>
                    <a:pt x="21" y="525"/>
                  </a:cubicBezTo>
                  <a:cubicBezTo>
                    <a:pt x="18" y="524"/>
                    <a:pt x="16" y="522"/>
                    <a:pt x="16" y="524"/>
                  </a:cubicBezTo>
                  <a:cubicBezTo>
                    <a:pt x="16" y="525"/>
                    <a:pt x="15" y="527"/>
                    <a:pt x="16" y="528"/>
                  </a:cubicBezTo>
                  <a:cubicBezTo>
                    <a:pt x="17" y="530"/>
                    <a:pt x="19" y="532"/>
                    <a:pt x="19" y="532"/>
                  </a:cubicBezTo>
                  <a:cubicBezTo>
                    <a:pt x="20" y="532"/>
                    <a:pt x="20" y="532"/>
                    <a:pt x="20" y="532"/>
                  </a:cubicBezTo>
                  <a:cubicBezTo>
                    <a:pt x="20" y="532"/>
                    <a:pt x="19" y="535"/>
                    <a:pt x="18" y="535"/>
                  </a:cubicBezTo>
                  <a:cubicBezTo>
                    <a:pt x="17" y="536"/>
                    <a:pt x="16" y="534"/>
                    <a:pt x="15" y="534"/>
                  </a:cubicBezTo>
                  <a:cubicBezTo>
                    <a:pt x="15" y="534"/>
                    <a:pt x="12" y="536"/>
                    <a:pt x="12" y="536"/>
                  </a:cubicBezTo>
                  <a:cubicBezTo>
                    <a:pt x="12" y="536"/>
                    <a:pt x="13" y="538"/>
                    <a:pt x="13" y="539"/>
                  </a:cubicBezTo>
                  <a:cubicBezTo>
                    <a:pt x="13" y="540"/>
                    <a:pt x="10" y="541"/>
                    <a:pt x="10" y="542"/>
                  </a:cubicBezTo>
                  <a:cubicBezTo>
                    <a:pt x="9" y="542"/>
                    <a:pt x="8" y="543"/>
                    <a:pt x="8" y="544"/>
                  </a:cubicBezTo>
                  <a:cubicBezTo>
                    <a:pt x="8" y="545"/>
                    <a:pt x="9" y="548"/>
                    <a:pt x="10" y="547"/>
                  </a:cubicBezTo>
                  <a:cubicBezTo>
                    <a:pt x="11" y="547"/>
                    <a:pt x="16" y="548"/>
                    <a:pt x="16" y="548"/>
                  </a:cubicBezTo>
                  <a:cubicBezTo>
                    <a:pt x="16" y="548"/>
                    <a:pt x="15" y="550"/>
                    <a:pt x="14" y="551"/>
                  </a:cubicBezTo>
                  <a:cubicBezTo>
                    <a:pt x="13" y="551"/>
                    <a:pt x="12" y="553"/>
                    <a:pt x="11" y="554"/>
                  </a:cubicBezTo>
                  <a:cubicBezTo>
                    <a:pt x="10" y="556"/>
                    <a:pt x="12" y="560"/>
                    <a:pt x="14" y="561"/>
                  </a:cubicBezTo>
                  <a:cubicBezTo>
                    <a:pt x="17" y="562"/>
                    <a:pt x="20" y="562"/>
                    <a:pt x="20" y="564"/>
                  </a:cubicBezTo>
                  <a:cubicBezTo>
                    <a:pt x="19" y="565"/>
                    <a:pt x="14" y="569"/>
                    <a:pt x="13" y="570"/>
                  </a:cubicBezTo>
                  <a:cubicBezTo>
                    <a:pt x="12" y="570"/>
                    <a:pt x="10" y="571"/>
                    <a:pt x="10" y="573"/>
                  </a:cubicBezTo>
                  <a:cubicBezTo>
                    <a:pt x="10" y="575"/>
                    <a:pt x="10" y="576"/>
                    <a:pt x="8" y="577"/>
                  </a:cubicBezTo>
                  <a:cubicBezTo>
                    <a:pt x="6" y="578"/>
                    <a:pt x="5" y="577"/>
                    <a:pt x="5" y="580"/>
                  </a:cubicBezTo>
                  <a:cubicBezTo>
                    <a:pt x="5" y="582"/>
                    <a:pt x="6" y="583"/>
                    <a:pt x="7" y="583"/>
                  </a:cubicBezTo>
                  <a:cubicBezTo>
                    <a:pt x="8" y="583"/>
                    <a:pt x="8" y="583"/>
                    <a:pt x="8" y="583"/>
                  </a:cubicBezTo>
                  <a:cubicBezTo>
                    <a:pt x="16" y="582"/>
                    <a:pt x="16" y="582"/>
                    <a:pt x="16" y="582"/>
                  </a:cubicBezTo>
                  <a:cubicBezTo>
                    <a:pt x="16" y="582"/>
                    <a:pt x="15" y="585"/>
                    <a:pt x="15" y="586"/>
                  </a:cubicBezTo>
                  <a:cubicBezTo>
                    <a:pt x="15" y="587"/>
                    <a:pt x="9" y="593"/>
                    <a:pt x="9" y="593"/>
                  </a:cubicBezTo>
                  <a:cubicBezTo>
                    <a:pt x="9" y="593"/>
                    <a:pt x="10" y="596"/>
                    <a:pt x="9" y="596"/>
                  </a:cubicBezTo>
                  <a:cubicBezTo>
                    <a:pt x="7" y="597"/>
                    <a:pt x="5" y="598"/>
                    <a:pt x="4" y="599"/>
                  </a:cubicBezTo>
                  <a:cubicBezTo>
                    <a:pt x="4" y="600"/>
                    <a:pt x="4" y="602"/>
                    <a:pt x="4" y="603"/>
                  </a:cubicBezTo>
                  <a:cubicBezTo>
                    <a:pt x="5" y="605"/>
                    <a:pt x="7" y="608"/>
                    <a:pt x="7" y="609"/>
                  </a:cubicBezTo>
                  <a:cubicBezTo>
                    <a:pt x="8" y="610"/>
                    <a:pt x="6" y="612"/>
                    <a:pt x="6" y="612"/>
                  </a:cubicBezTo>
                  <a:cubicBezTo>
                    <a:pt x="4" y="620"/>
                    <a:pt x="4" y="620"/>
                    <a:pt x="4" y="620"/>
                  </a:cubicBezTo>
                  <a:cubicBezTo>
                    <a:pt x="4" y="620"/>
                    <a:pt x="4" y="624"/>
                    <a:pt x="4" y="625"/>
                  </a:cubicBezTo>
                  <a:cubicBezTo>
                    <a:pt x="4" y="626"/>
                    <a:pt x="0" y="627"/>
                    <a:pt x="2" y="630"/>
                  </a:cubicBezTo>
                  <a:cubicBezTo>
                    <a:pt x="4" y="632"/>
                    <a:pt x="5" y="633"/>
                    <a:pt x="6" y="634"/>
                  </a:cubicBezTo>
                  <a:cubicBezTo>
                    <a:pt x="8" y="634"/>
                    <a:pt x="13" y="634"/>
                    <a:pt x="13" y="635"/>
                  </a:cubicBezTo>
                  <a:cubicBezTo>
                    <a:pt x="13" y="635"/>
                    <a:pt x="13" y="636"/>
                    <a:pt x="10" y="637"/>
                  </a:cubicBezTo>
                  <a:cubicBezTo>
                    <a:pt x="8" y="637"/>
                    <a:pt x="6" y="636"/>
                    <a:pt x="6" y="638"/>
                  </a:cubicBezTo>
                  <a:cubicBezTo>
                    <a:pt x="5" y="639"/>
                    <a:pt x="1" y="645"/>
                    <a:pt x="1" y="645"/>
                  </a:cubicBezTo>
                  <a:cubicBezTo>
                    <a:pt x="6" y="651"/>
                    <a:pt x="6" y="651"/>
                    <a:pt x="6" y="651"/>
                  </a:cubicBezTo>
                  <a:cubicBezTo>
                    <a:pt x="6" y="651"/>
                    <a:pt x="8" y="649"/>
                    <a:pt x="9" y="649"/>
                  </a:cubicBezTo>
                  <a:cubicBezTo>
                    <a:pt x="10" y="648"/>
                    <a:pt x="13" y="649"/>
                    <a:pt x="13" y="650"/>
                  </a:cubicBezTo>
                  <a:cubicBezTo>
                    <a:pt x="13" y="650"/>
                    <a:pt x="11" y="653"/>
                    <a:pt x="10" y="653"/>
                  </a:cubicBezTo>
                  <a:cubicBezTo>
                    <a:pt x="10" y="654"/>
                    <a:pt x="7" y="655"/>
                    <a:pt x="7" y="656"/>
                  </a:cubicBezTo>
                  <a:cubicBezTo>
                    <a:pt x="7" y="656"/>
                    <a:pt x="10" y="660"/>
                    <a:pt x="10" y="660"/>
                  </a:cubicBezTo>
                  <a:cubicBezTo>
                    <a:pt x="10" y="660"/>
                    <a:pt x="12" y="660"/>
                    <a:pt x="12" y="662"/>
                  </a:cubicBezTo>
                  <a:cubicBezTo>
                    <a:pt x="12" y="663"/>
                    <a:pt x="8" y="665"/>
                    <a:pt x="8" y="665"/>
                  </a:cubicBezTo>
                  <a:cubicBezTo>
                    <a:pt x="9" y="668"/>
                    <a:pt x="9" y="668"/>
                    <a:pt x="9" y="668"/>
                  </a:cubicBezTo>
                  <a:cubicBezTo>
                    <a:pt x="6" y="674"/>
                    <a:pt x="6" y="674"/>
                    <a:pt x="6" y="674"/>
                  </a:cubicBezTo>
                  <a:cubicBezTo>
                    <a:pt x="11" y="677"/>
                    <a:pt x="11" y="677"/>
                    <a:pt x="11" y="677"/>
                  </a:cubicBezTo>
                  <a:cubicBezTo>
                    <a:pt x="11" y="677"/>
                    <a:pt x="15" y="677"/>
                    <a:pt x="14" y="680"/>
                  </a:cubicBezTo>
                  <a:cubicBezTo>
                    <a:pt x="12" y="682"/>
                    <a:pt x="9" y="684"/>
                    <a:pt x="9" y="685"/>
                  </a:cubicBezTo>
                  <a:cubicBezTo>
                    <a:pt x="9" y="687"/>
                    <a:pt x="8" y="689"/>
                    <a:pt x="10" y="690"/>
                  </a:cubicBezTo>
                  <a:cubicBezTo>
                    <a:pt x="12" y="690"/>
                    <a:pt x="12" y="691"/>
                    <a:pt x="13" y="690"/>
                  </a:cubicBezTo>
                  <a:cubicBezTo>
                    <a:pt x="15" y="689"/>
                    <a:pt x="17" y="688"/>
                    <a:pt x="17" y="688"/>
                  </a:cubicBezTo>
                  <a:cubicBezTo>
                    <a:pt x="17" y="688"/>
                    <a:pt x="20" y="686"/>
                    <a:pt x="22" y="686"/>
                  </a:cubicBezTo>
                  <a:cubicBezTo>
                    <a:pt x="23" y="686"/>
                    <a:pt x="25" y="687"/>
                    <a:pt x="26" y="688"/>
                  </a:cubicBezTo>
                  <a:cubicBezTo>
                    <a:pt x="26" y="689"/>
                    <a:pt x="26" y="690"/>
                    <a:pt x="27" y="691"/>
                  </a:cubicBezTo>
                  <a:cubicBezTo>
                    <a:pt x="28" y="691"/>
                    <a:pt x="26" y="696"/>
                    <a:pt x="26" y="696"/>
                  </a:cubicBezTo>
                  <a:cubicBezTo>
                    <a:pt x="23" y="700"/>
                    <a:pt x="23" y="700"/>
                    <a:pt x="23" y="700"/>
                  </a:cubicBezTo>
                  <a:cubicBezTo>
                    <a:pt x="23" y="700"/>
                    <a:pt x="26" y="704"/>
                    <a:pt x="25" y="704"/>
                  </a:cubicBezTo>
                  <a:cubicBezTo>
                    <a:pt x="25" y="704"/>
                    <a:pt x="20" y="705"/>
                    <a:pt x="19" y="705"/>
                  </a:cubicBezTo>
                  <a:cubicBezTo>
                    <a:pt x="18" y="705"/>
                    <a:pt x="17" y="704"/>
                    <a:pt x="17" y="706"/>
                  </a:cubicBezTo>
                  <a:cubicBezTo>
                    <a:pt x="16" y="708"/>
                    <a:pt x="13" y="713"/>
                    <a:pt x="13" y="713"/>
                  </a:cubicBezTo>
                  <a:cubicBezTo>
                    <a:pt x="13" y="713"/>
                    <a:pt x="12" y="715"/>
                    <a:pt x="13" y="717"/>
                  </a:cubicBezTo>
                  <a:cubicBezTo>
                    <a:pt x="14" y="719"/>
                    <a:pt x="18" y="726"/>
                    <a:pt x="18" y="726"/>
                  </a:cubicBezTo>
                  <a:cubicBezTo>
                    <a:pt x="18" y="727"/>
                    <a:pt x="20" y="730"/>
                    <a:pt x="23" y="732"/>
                  </a:cubicBezTo>
                  <a:cubicBezTo>
                    <a:pt x="26" y="734"/>
                    <a:pt x="28" y="734"/>
                    <a:pt x="28" y="736"/>
                  </a:cubicBezTo>
                  <a:cubicBezTo>
                    <a:pt x="29" y="738"/>
                    <a:pt x="29" y="738"/>
                    <a:pt x="29" y="738"/>
                  </a:cubicBezTo>
                  <a:cubicBezTo>
                    <a:pt x="33" y="742"/>
                    <a:pt x="33" y="742"/>
                    <a:pt x="33" y="742"/>
                  </a:cubicBezTo>
                  <a:cubicBezTo>
                    <a:pt x="33" y="742"/>
                    <a:pt x="35" y="743"/>
                    <a:pt x="38" y="743"/>
                  </a:cubicBezTo>
                  <a:cubicBezTo>
                    <a:pt x="41" y="744"/>
                    <a:pt x="45" y="744"/>
                    <a:pt x="45" y="745"/>
                  </a:cubicBezTo>
                  <a:cubicBezTo>
                    <a:pt x="46" y="745"/>
                    <a:pt x="42" y="748"/>
                    <a:pt x="42" y="748"/>
                  </a:cubicBezTo>
                  <a:cubicBezTo>
                    <a:pt x="42" y="748"/>
                    <a:pt x="37" y="752"/>
                    <a:pt x="39" y="753"/>
                  </a:cubicBezTo>
                  <a:cubicBezTo>
                    <a:pt x="41" y="754"/>
                    <a:pt x="55" y="757"/>
                    <a:pt x="55" y="757"/>
                  </a:cubicBezTo>
                  <a:cubicBezTo>
                    <a:pt x="55" y="757"/>
                    <a:pt x="57" y="758"/>
                    <a:pt x="57" y="759"/>
                  </a:cubicBezTo>
                  <a:cubicBezTo>
                    <a:pt x="57" y="760"/>
                    <a:pt x="60" y="758"/>
                    <a:pt x="60" y="758"/>
                  </a:cubicBezTo>
                  <a:cubicBezTo>
                    <a:pt x="61" y="757"/>
                    <a:pt x="65" y="759"/>
                    <a:pt x="66" y="759"/>
                  </a:cubicBezTo>
                  <a:cubicBezTo>
                    <a:pt x="66" y="759"/>
                    <a:pt x="72" y="758"/>
                    <a:pt x="72" y="758"/>
                  </a:cubicBezTo>
                  <a:cubicBezTo>
                    <a:pt x="77" y="756"/>
                    <a:pt x="77" y="756"/>
                    <a:pt x="77" y="756"/>
                  </a:cubicBezTo>
                  <a:cubicBezTo>
                    <a:pt x="77" y="756"/>
                    <a:pt x="80" y="751"/>
                    <a:pt x="82" y="752"/>
                  </a:cubicBezTo>
                  <a:cubicBezTo>
                    <a:pt x="85" y="753"/>
                    <a:pt x="84" y="755"/>
                    <a:pt x="86" y="755"/>
                  </a:cubicBezTo>
                  <a:cubicBezTo>
                    <a:pt x="87" y="755"/>
                    <a:pt x="89" y="755"/>
                    <a:pt x="91" y="752"/>
                  </a:cubicBezTo>
                  <a:cubicBezTo>
                    <a:pt x="93" y="750"/>
                    <a:pt x="95" y="748"/>
                    <a:pt x="96" y="747"/>
                  </a:cubicBezTo>
                  <a:cubicBezTo>
                    <a:pt x="97" y="747"/>
                    <a:pt x="109" y="740"/>
                    <a:pt x="109" y="740"/>
                  </a:cubicBezTo>
                  <a:cubicBezTo>
                    <a:pt x="117" y="726"/>
                    <a:pt x="117" y="726"/>
                    <a:pt x="117" y="726"/>
                  </a:cubicBezTo>
                  <a:cubicBezTo>
                    <a:pt x="120" y="716"/>
                    <a:pt x="120" y="716"/>
                    <a:pt x="120" y="716"/>
                  </a:cubicBezTo>
                  <a:cubicBezTo>
                    <a:pt x="120" y="716"/>
                    <a:pt x="124" y="711"/>
                    <a:pt x="127" y="711"/>
                  </a:cubicBezTo>
                  <a:cubicBezTo>
                    <a:pt x="129" y="711"/>
                    <a:pt x="136" y="708"/>
                    <a:pt x="135" y="706"/>
                  </a:cubicBezTo>
                  <a:cubicBezTo>
                    <a:pt x="135" y="703"/>
                    <a:pt x="138" y="702"/>
                    <a:pt x="138" y="706"/>
                  </a:cubicBezTo>
                  <a:cubicBezTo>
                    <a:pt x="139" y="710"/>
                    <a:pt x="138" y="714"/>
                    <a:pt x="140" y="712"/>
                  </a:cubicBezTo>
                  <a:cubicBezTo>
                    <a:pt x="143" y="710"/>
                    <a:pt x="148" y="704"/>
                    <a:pt x="148" y="704"/>
                  </a:cubicBezTo>
                  <a:cubicBezTo>
                    <a:pt x="148" y="704"/>
                    <a:pt x="151" y="701"/>
                    <a:pt x="153" y="700"/>
                  </a:cubicBezTo>
                  <a:cubicBezTo>
                    <a:pt x="155" y="700"/>
                    <a:pt x="158" y="693"/>
                    <a:pt x="158" y="693"/>
                  </a:cubicBezTo>
                  <a:cubicBezTo>
                    <a:pt x="158" y="693"/>
                    <a:pt x="162" y="690"/>
                    <a:pt x="164" y="693"/>
                  </a:cubicBezTo>
                  <a:cubicBezTo>
                    <a:pt x="165" y="697"/>
                    <a:pt x="169" y="702"/>
                    <a:pt x="169" y="704"/>
                  </a:cubicBezTo>
                  <a:cubicBezTo>
                    <a:pt x="169" y="704"/>
                    <a:pt x="171" y="705"/>
                    <a:pt x="173" y="706"/>
                  </a:cubicBezTo>
                  <a:cubicBezTo>
                    <a:pt x="173" y="704"/>
                    <a:pt x="173" y="704"/>
                    <a:pt x="173" y="704"/>
                  </a:cubicBezTo>
                  <a:cubicBezTo>
                    <a:pt x="173" y="698"/>
                    <a:pt x="173" y="698"/>
                    <a:pt x="173" y="698"/>
                  </a:cubicBezTo>
                  <a:cubicBezTo>
                    <a:pt x="173" y="698"/>
                    <a:pt x="180" y="704"/>
                    <a:pt x="180" y="704"/>
                  </a:cubicBezTo>
                  <a:cubicBezTo>
                    <a:pt x="181" y="705"/>
                    <a:pt x="181" y="711"/>
                    <a:pt x="181" y="711"/>
                  </a:cubicBezTo>
                  <a:cubicBezTo>
                    <a:pt x="183" y="711"/>
                    <a:pt x="183" y="711"/>
                    <a:pt x="183" y="711"/>
                  </a:cubicBezTo>
                  <a:cubicBezTo>
                    <a:pt x="183" y="710"/>
                    <a:pt x="183" y="710"/>
                    <a:pt x="183" y="710"/>
                  </a:cubicBezTo>
                  <a:cubicBezTo>
                    <a:pt x="185" y="711"/>
                    <a:pt x="185" y="711"/>
                    <a:pt x="185" y="711"/>
                  </a:cubicBezTo>
                  <a:cubicBezTo>
                    <a:pt x="186" y="710"/>
                    <a:pt x="186" y="710"/>
                    <a:pt x="186" y="710"/>
                  </a:cubicBezTo>
                  <a:cubicBezTo>
                    <a:pt x="187" y="704"/>
                    <a:pt x="187" y="704"/>
                    <a:pt x="187" y="704"/>
                  </a:cubicBezTo>
                  <a:cubicBezTo>
                    <a:pt x="188" y="697"/>
                    <a:pt x="188" y="697"/>
                    <a:pt x="188" y="697"/>
                  </a:cubicBezTo>
                  <a:cubicBezTo>
                    <a:pt x="191" y="691"/>
                    <a:pt x="191" y="691"/>
                    <a:pt x="191" y="691"/>
                  </a:cubicBezTo>
                  <a:cubicBezTo>
                    <a:pt x="191" y="685"/>
                    <a:pt x="191" y="685"/>
                    <a:pt x="191" y="685"/>
                  </a:cubicBezTo>
                  <a:cubicBezTo>
                    <a:pt x="187" y="678"/>
                    <a:pt x="187" y="678"/>
                    <a:pt x="187" y="678"/>
                  </a:cubicBezTo>
                  <a:cubicBezTo>
                    <a:pt x="185" y="672"/>
                    <a:pt x="185" y="672"/>
                    <a:pt x="185" y="672"/>
                  </a:cubicBezTo>
                  <a:cubicBezTo>
                    <a:pt x="188" y="671"/>
                    <a:pt x="188" y="671"/>
                    <a:pt x="188" y="671"/>
                  </a:cubicBezTo>
                  <a:cubicBezTo>
                    <a:pt x="188" y="670"/>
                    <a:pt x="188" y="670"/>
                    <a:pt x="188" y="670"/>
                  </a:cubicBezTo>
                  <a:cubicBezTo>
                    <a:pt x="189" y="670"/>
                    <a:pt x="189" y="670"/>
                    <a:pt x="189" y="670"/>
                  </a:cubicBezTo>
                  <a:cubicBezTo>
                    <a:pt x="191" y="668"/>
                    <a:pt x="191" y="668"/>
                    <a:pt x="191" y="668"/>
                  </a:cubicBezTo>
                  <a:cubicBezTo>
                    <a:pt x="192" y="663"/>
                    <a:pt x="192" y="663"/>
                    <a:pt x="192" y="663"/>
                  </a:cubicBezTo>
                  <a:cubicBezTo>
                    <a:pt x="190" y="661"/>
                    <a:pt x="190" y="661"/>
                    <a:pt x="190" y="661"/>
                  </a:cubicBezTo>
                  <a:cubicBezTo>
                    <a:pt x="190" y="658"/>
                    <a:pt x="190" y="658"/>
                    <a:pt x="190" y="658"/>
                  </a:cubicBezTo>
                  <a:cubicBezTo>
                    <a:pt x="190" y="658"/>
                    <a:pt x="192" y="656"/>
                    <a:pt x="192" y="656"/>
                  </a:cubicBezTo>
                  <a:cubicBezTo>
                    <a:pt x="192" y="656"/>
                    <a:pt x="192" y="656"/>
                    <a:pt x="192" y="656"/>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4" y="655"/>
                    <a:pt x="194" y="655"/>
                    <a:pt x="194" y="655"/>
                  </a:cubicBezTo>
                  <a:cubicBezTo>
                    <a:pt x="194" y="655"/>
                    <a:pt x="194" y="655"/>
                    <a:pt x="194" y="655"/>
                  </a:cubicBezTo>
                  <a:cubicBezTo>
                    <a:pt x="194" y="655"/>
                    <a:pt x="194" y="655"/>
                    <a:pt x="194" y="655"/>
                  </a:cubicBezTo>
                  <a:cubicBezTo>
                    <a:pt x="194" y="655"/>
                    <a:pt x="194" y="655"/>
                    <a:pt x="194" y="655"/>
                  </a:cubicBezTo>
                  <a:cubicBezTo>
                    <a:pt x="194" y="655"/>
                    <a:pt x="195" y="654"/>
                    <a:pt x="195" y="654"/>
                  </a:cubicBezTo>
                  <a:cubicBezTo>
                    <a:pt x="196" y="654"/>
                    <a:pt x="198" y="654"/>
                    <a:pt x="198" y="654"/>
                  </a:cubicBezTo>
                  <a:cubicBezTo>
                    <a:pt x="199" y="654"/>
                    <a:pt x="199" y="654"/>
                    <a:pt x="199" y="654"/>
                  </a:cubicBezTo>
                  <a:cubicBezTo>
                    <a:pt x="201" y="652"/>
                    <a:pt x="201" y="652"/>
                    <a:pt x="201" y="652"/>
                  </a:cubicBezTo>
                  <a:cubicBezTo>
                    <a:pt x="201" y="652"/>
                    <a:pt x="205" y="649"/>
                    <a:pt x="205" y="648"/>
                  </a:cubicBezTo>
                  <a:cubicBezTo>
                    <a:pt x="205" y="647"/>
                    <a:pt x="207" y="644"/>
                    <a:pt x="207" y="644"/>
                  </a:cubicBezTo>
                  <a:cubicBezTo>
                    <a:pt x="207" y="639"/>
                    <a:pt x="207" y="639"/>
                    <a:pt x="207" y="639"/>
                  </a:cubicBezTo>
                  <a:cubicBezTo>
                    <a:pt x="205" y="634"/>
                    <a:pt x="205" y="634"/>
                    <a:pt x="205" y="634"/>
                  </a:cubicBezTo>
                  <a:cubicBezTo>
                    <a:pt x="207" y="631"/>
                    <a:pt x="207" y="631"/>
                    <a:pt x="207" y="631"/>
                  </a:cubicBezTo>
                  <a:cubicBezTo>
                    <a:pt x="210" y="625"/>
                    <a:pt x="210" y="625"/>
                    <a:pt x="210" y="625"/>
                  </a:cubicBezTo>
                  <a:cubicBezTo>
                    <a:pt x="208" y="619"/>
                    <a:pt x="208" y="619"/>
                    <a:pt x="208" y="619"/>
                  </a:cubicBezTo>
                  <a:cubicBezTo>
                    <a:pt x="202" y="612"/>
                    <a:pt x="202" y="612"/>
                    <a:pt x="202" y="612"/>
                  </a:cubicBezTo>
                  <a:cubicBezTo>
                    <a:pt x="199" y="603"/>
                    <a:pt x="199" y="603"/>
                    <a:pt x="199" y="603"/>
                  </a:cubicBezTo>
                  <a:cubicBezTo>
                    <a:pt x="197" y="597"/>
                    <a:pt x="197" y="597"/>
                    <a:pt x="197" y="597"/>
                  </a:cubicBezTo>
                  <a:cubicBezTo>
                    <a:pt x="202" y="592"/>
                    <a:pt x="202" y="592"/>
                    <a:pt x="202" y="592"/>
                  </a:cubicBezTo>
                  <a:cubicBezTo>
                    <a:pt x="203" y="591"/>
                    <a:pt x="203" y="591"/>
                    <a:pt x="203" y="591"/>
                  </a:cubicBezTo>
                  <a:cubicBezTo>
                    <a:pt x="203" y="591"/>
                    <a:pt x="203" y="591"/>
                    <a:pt x="203" y="591"/>
                  </a:cubicBezTo>
                  <a:cubicBezTo>
                    <a:pt x="204" y="591"/>
                    <a:pt x="204" y="591"/>
                    <a:pt x="204" y="591"/>
                  </a:cubicBezTo>
                  <a:cubicBezTo>
                    <a:pt x="207" y="591"/>
                    <a:pt x="207" y="591"/>
                    <a:pt x="207" y="591"/>
                  </a:cubicBezTo>
                  <a:cubicBezTo>
                    <a:pt x="207" y="591"/>
                    <a:pt x="212" y="591"/>
                    <a:pt x="212" y="590"/>
                  </a:cubicBezTo>
                  <a:cubicBezTo>
                    <a:pt x="212" y="590"/>
                    <a:pt x="212" y="590"/>
                    <a:pt x="212" y="590"/>
                  </a:cubicBezTo>
                  <a:cubicBezTo>
                    <a:pt x="212" y="590"/>
                    <a:pt x="212" y="590"/>
                    <a:pt x="212" y="590"/>
                  </a:cubicBezTo>
                  <a:cubicBezTo>
                    <a:pt x="212" y="590"/>
                    <a:pt x="212" y="590"/>
                    <a:pt x="212" y="590"/>
                  </a:cubicBezTo>
                  <a:cubicBezTo>
                    <a:pt x="212" y="590"/>
                    <a:pt x="212" y="590"/>
                    <a:pt x="212" y="590"/>
                  </a:cubicBezTo>
                  <a:cubicBezTo>
                    <a:pt x="212" y="590"/>
                    <a:pt x="212" y="590"/>
                    <a:pt x="212" y="590"/>
                  </a:cubicBezTo>
                  <a:cubicBezTo>
                    <a:pt x="212" y="589"/>
                    <a:pt x="212" y="589"/>
                    <a:pt x="212" y="589"/>
                  </a:cubicBezTo>
                  <a:cubicBezTo>
                    <a:pt x="212" y="589"/>
                    <a:pt x="212" y="589"/>
                    <a:pt x="212" y="589"/>
                  </a:cubicBezTo>
                  <a:cubicBezTo>
                    <a:pt x="212" y="589"/>
                    <a:pt x="212" y="589"/>
                    <a:pt x="212" y="589"/>
                  </a:cubicBezTo>
                  <a:cubicBezTo>
                    <a:pt x="212" y="589"/>
                    <a:pt x="212" y="589"/>
                    <a:pt x="212" y="589"/>
                  </a:cubicBezTo>
                  <a:cubicBezTo>
                    <a:pt x="213" y="589"/>
                    <a:pt x="213" y="589"/>
                    <a:pt x="213" y="589"/>
                  </a:cubicBezTo>
                  <a:cubicBezTo>
                    <a:pt x="213" y="589"/>
                    <a:pt x="213" y="589"/>
                    <a:pt x="213" y="589"/>
                  </a:cubicBezTo>
                  <a:cubicBezTo>
                    <a:pt x="213" y="589"/>
                    <a:pt x="213" y="589"/>
                    <a:pt x="213" y="589"/>
                  </a:cubicBezTo>
                  <a:cubicBezTo>
                    <a:pt x="213" y="589"/>
                    <a:pt x="213" y="589"/>
                    <a:pt x="213" y="589"/>
                  </a:cubicBezTo>
                  <a:cubicBezTo>
                    <a:pt x="213" y="589"/>
                    <a:pt x="213" y="589"/>
                    <a:pt x="213" y="589"/>
                  </a:cubicBezTo>
                  <a:cubicBezTo>
                    <a:pt x="213" y="588"/>
                    <a:pt x="213" y="588"/>
                    <a:pt x="213" y="588"/>
                  </a:cubicBezTo>
                  <a:cubicBezTo>
                    <a:pt x="213" y="588"/>
                    <a:pt x="213" y="588"/>
                    <a:pt x="213" y="588"/>
                  </a:cubicBezTo>
                  <a:cubicBezTo>
                    <a:pt x="213" y="588"/>
                    <a:pt x="213" y="588"/>
                    <a:pt x="213" y="588"/>
                  </a:cubicBezTo>
                  <a:cubicBezTo>
                    <a:pt x="213" y="588"/>
                    <a:pt x="213" y="588"/>
                    <a:pt x="213" y="588"/>
                  </a:cubicBezTo>
                  <a:cubicBezTo>
                    <a:pt x="213" y="588"/>
                    <a:pt x="213" y="588"/>
                    <a:pt x="213" y="588"/>
                  </a:cubicBezTo>
                  <a:cubicBezTo>
                    <a:pt x="213" y="588"/>
                    <a:pt x="213" y="588"/>
                    <a:pt x="213" y="588"/>
                  </a:cubicBezTo>
                  <a:cubicBezTo>
                    <a:pt x="213" y="588"/>
                    <a:pt x="213" y="588"/>
                    <a:pt x="213" y="588"/>
                  </a:cubicBezTo>
                  <a:cubicBezTo>
                    <a:pt x="213" y="587"/>
                    <a:pt x="213" y="587"/>
                    <a:pt x="213" y="587"/>
                  </a:cubicBezTo>
                  <a:cubicBezTo>
                    <a:pt x="213" y="587"/>
                    <a:pt x="213" y="587"/>
                    <a:pt x="213" y="587"/>
                  </a:cubicBezTo>
                  <a:cubicBezTo>
                    <a:pt x="213" y="587"/>
                    <a:pt x="213" y="587"/>
                    <a:pt x="213" y="587"/>
                  </a:cubicBezTo>
                  <a:cubicBezTo>
                    <a:pt x="213" y="587"/>
                    <a:pt x="213" y="587"/>
                    <a:pt x="213" y="587"/>
                  </a:cubicBezTo>
                  <a:cubicBezTo>
                    <a:pt x="213" y="587"/>
                    <a:pt x="213" y="587"/>
                    <a:pt x="213" y="587"/>
                  </a:cubicBezTo>
                  <a:cubicBezTo>
                    <a:pt x="213" y="587"/>
                    <a:pt x="213" y="587"/>
                    <a:pt x="213" y="587"/>
                  </a:cubicBezTo>
                  <a:cubicBezTo>
                    <a:pt x="213" y="586"/>
                    <a:pt x="213" y="586"/>
                    <a:pt x="213" y="586"/>
                  </a:cubicBezTo>
                  <a:cubicBezTo>
                    <a:pt x="213" y="586"/>
                    <a:pt x="213" y="586"/>
                    <a:pt x="213" y="586"/>
                  </a:cubicBezTo>
                  <a:cubicBezTo>
                    <a:pt x="213" y="586"/>
                    <a:pt x="213" y="586"/>
                    <a:pt x="213" y="586"/>
                  </a:cubicBezTo>
                  <a:cubicBezTo>
                    <a:pt x="213" y="586"/>
                    <a:pt x="213" y="586"/>
                    <a:pt x="213" y="586"/>
                  </a:cubicBezTo>
                  <a:cubicBezTo>
                    <a:pt x="213" y="586"/>
                    <a:pt x="213" y="586"/>
                    <a:pt x="213" y="586"/>
                  </a:cubicBezTo>
                  <a:cubicBezTo>
                    <a:pt x="213" y="585"/>
                    <a:pt x="213" y="585"/>
                    <a:pt x="213" y="585"/>
                  </a:cubicBezTo>
                  <a:cubicBezTo>
                    <a:pt x="213" y="585"/>
                    <a:pt x="213" y="585"/>
                    <a:pt x="213" y="585"/>
                  </a:cubicBezTo>
                  <a:cubicBezTo>
                    <a:pt x="213" y="585"/>
                    <a:pt x="213" y="585"/>
                    <a:pt x="213" y="585"/>
                  </a:cubicBezTo>
                  <a:cubicBezTo>
                    <a:pt x="213" y="585"/>
                    <a:pt x="213" y="585"/>
                    <a:pt x="213" y="585"/>
                  </a:cubicBezTo>
                  <a:cubicBezTo>
                    <a:pt x="213" y="585"/>
                    <a:pt x="213" y="585"/>
                    <a:pt x="213" y="585"/>
                  </a:cubicBezTo>
                  <a:cubicBezTo>
                    <a:pt x="213" y="585"/>
                    <a:pt x="213" y="585"/>
                    <a:pt x="213" y="585"/>
                  </a:cubicBezTo>
                  <a:cubicBezTo>
                    <a:pt x="213" y="584"/>
                    <a:pt x="213" y="584"/>
                    <a:pt x="213" y="584"/>
                  </a:cubicBezTo>
                  <a:cubicBezTo>
                    <a:pt x="213" y="584"/>
                    <a:pt x="213" y="584"/>
                    <a:pt x="213" y="584"/>
                  </a:cubicBezTo>
                  <a:cubicBezTo>
                    <a:pt x="213" y="584"/>
                    <a:pt x="213" y="584"/>
                    <a:pt x="213" y="584"/>
                  </a:cubicBezTo>
                  <a:cubicBezTo>
                    <a:pt x="213" y="584"/>
                    <a:pt x="213" y="584"/>
                    <a:pt x="213" y="584"/>
                  </a:cubicBezTo>
                  <a:cubicBezTo>
                    <a:pt x="213" y="584"/>
                    <a:pt x="213" y="584"/>
                    <a:pt x="213" y="584"/>
                  </a:cubicBezTo>
                  <a:cubicBezTo>
                    <a:pt x="213" y="584"/>
                    <a:pt x="213" y="584"/>
                    <a:pt x="213" y="584"/>
                  </a:cubicBezTo>
                  <a:cubicBezTo>
                    <a:pt x="213" y="584"/>
                    <a:pt x="213" y="584"/>
                    <a:pt x="213" y="584"/>
                  </a:cubicBezTo>
                  <a:cubicBezTo>
                    <a:pt x="213" y="583"/>
                    <a:pt x="213" y="583"/>
                    <a:pt x="213" y="583"/>
                  </a:cubicBezTo>
                  <a:cubicBezTo>
                    <a:pt x="213" y="583"/>
                    <a:pt x="213" y="583"/>
                    <a:pt x="213" y="583"/>
                  </a:cubicBezTo>
                  <a:cubicBezTo>
                    <a:pt x="213" y="583"/>
                    <a:pt x="213" y="583"/>
                    <a:pt x="213" y="583"/>
                  </a:cubicBezTo>
                  <a:cubicBezTo>
                    <a:pt x="213" y="583"/>
                    <a:pt x="213" y="583"/>
                    <a:pt x="213" y="583"/>
                  </a:cubicBezTo>
                  <a:cubicBezTo>
                    <a:pt x="213" y="583"/>
                    <a:pt x="213" y="583"/>
                    <a:pt x="213" y="583"/>
                  </a:cubicBezTo>
                  <a:cubicBezTo>
                    <a:pt x="213" y="583"/>
                    <a:pt x="213" y="583"/>
                    <a:pt x="213" y="583"/>
                  </a:cubicBezTo>
                  <a:cubicBezTo>
                    <a:pt x="213" y="583"/>
                    <a:pt x="213" y="583"/>
                    <a:pt x="213" y="583"/>
                  </a:cubicBezTo>
                  <a:cubicBezTo>
                    <a:pt x="214" y="583"/>
                    <a:pt x="214" y="583"/>
                    <a:pt x="214" y="583"/>
                  </a:cubicBezTo>
                  <a:cubicBezTo>
                    <a:pt x="214" y="583"/>
                    <a:pt x="214" y="583"/>
                    <a:pt x="214" y="583"/>
                  </a:cubicBezTo>
                  <a:cubicBezTo>
                    <a:pt x="214" y="582"/>
                    <a:pt x="214" y="582"/>
                    <a:pt x="214" y="582"/>
                  </a:cubicBezTo>
                  <a:cubicBezTo>
                    <a:pt x="214" y="582"/>
                    <a:pt x="214" y="582"/>
                    <a:pt x="214" y="582"/>
                  </a:cubicBezTo>
                  <a:cubicBezTo>
                    <a:pt x="214" y="582"/>
                    <a:pt x="214" y="582"/>
                    <a:pt x="214" y="582"/>
                  </a:cubicBezTo>
                  <a:cubicBezTo>
                    <a:pt x="214" y="582"/>
                    <a:pt x="214" y="582"/>
                    <a:pt x="214" y="582"/>
                  </a:cubicBezTo>
                  <a:cubicBezTo>
                    <a:pt x="214" y="582"/>
                    <a:pt x="214" y="582"/>
                    <a:pt x="214" y="582"/>
                  </a:cubicBezTo>
                  <a:cubicBezTo>
                    <a:pt x="214" y="582"/>
                    <a:pt x="214" y="582"/>
                    <a:pt x="214" y="582"/>
                  </a:cubicBezTo>
                  <a:cubicBezTo>
                    <a:pt x="214" y="582"/>
                    <a:pt x="214" y="582"/>
                    <a:pt x="214" y="582"/>
                  </a:cubicBezTo>
                  <a:cubicBezTo>
                    <a:pt x="214" y="582"/>
                    <a:pt x="214" y="582"/>
                    <a:pt x="214" y="582"/>
                  </a:cubicBezTo>
                  <a:cubicBezTo>
                    <a:pt x="214" y="582"/>
                    <a:pt x="214" y="582"/>
                    <a:pt x="214" y="582"/>
                  </a:cubicBezTo>
                  <a:cubicBezTo>
                    <a:pt x="214" y="582"/>
                    <a:pt x="214" y="582"/>
                    <a:pt x="214" y="582"/>
                  </a:cubicBezTo>
                  <a:cubicBezTo>
                    <a:pt x="213" y="573"/>
                    <a:pt x="213" y="573"/>
                    <a:pt x="213" y="573"/>
                  </a:cubicBezTo>
                  <a:cubicBezTo>
                    <a:pt x="207" y="568"/>
                    <a:pt x="207" y="568"/>
                    <a:pt x="207" y="568"/>
                  </a:cubicBezTo>
                  <a:cubicBezTo>
                    <a:pt x="200" y="563"/>
                    <a:pt x="200" y="563"/>
                    <a:pt x="200" y="563"/>
                  </a:cubicBezTo>
                  <a:cubicBezTo>
                    <a:pt x="197" y="555"/>
                    <a:pt x="197" y="555"/>
                    <a:pt x="197" y="555"/>
                  </a:cubicBezTo>
                  <a:cubicBezTo>
                    <a:pt x="196" y="524"/>
                    <a:pt x="196" y="524"/>
                    <a:pt x="196" y="524"/>
                  </a:cubicBezTo>
                  <a:cubicBezTo>
                    <a:pt x="196" y="524"/>
                    <a:pt x="189" y="511"/>
                    <a:pt x="189" y="510"/>
                  </a:cubicBezTo>
                  <a:cubicBezTo>
                    <a:pt x="188" y="508"/>
                    <a:pt x="188" y="506"/>
                    <a:pt x="190" y="504"/>
                  </a:cubicBezTo>
                  <a:cubicBezTo>
                    <a:pt x="191" y="503"/>
                    <a:pt x="190" y="501"/>
                    <a:pt x="190" y="501"/>
                  </a:cubicBezTo>
                  <a:cubicBezTo>
                    <a:pt x="189" y="494"/>
                    <a:pt x="189" y="494"/>
                    <a:pt x="189" y="494"/>
                  </a:cubicBezTo>
                  <a:cubicBezTo>
                    <a:pt x="191" y="491"/>
                    <a:pt x="191" y="491"/>
                    <a:pt x="191" y="491"/>
                  </a:cubicBezTo>
                  <a:cubicBezTo>
                    <a:pt x="191" y="485"/>
                    <a:pt x="191" y="485"/>
                    <a:pt x="191" y="485"/>
                  </a:cubicBezTo>
                  <a:cubicBezTo>
                    <a:pt x="187" y="477"/>
                    <a:pt x="187" y="477"/>
                    <a:pt x="187" y="477"/>
                  </a:cubicBezTo>
                  <a:cubicBezTo>
                    <a:pt x="187" y="477"/>
                    <a:pt x="187" y="471"/>
                    <a:pt x="187" y="470"/>
                  </a:cubicBezTo>
                  <a:cubicBezTo>
                    <a:pt x="187" y="468"/>
                    <a:pt x="190" y="464"/>
                    <a:pt x="190" y="464"/>
                  </a:cubicBezTo>
                  <a:cubicBezTo>
                    <a:pt x="191" y="457"/>
                    <a:pt x="191" y="457"/>
                    <a:pt x="191" y="457"/>
                  </a:cubicBezTo>
                  <a:cubicBezTo>
                    <a:pt x="193" y="447"/>
                    <a:pt x="193" y="447"/>
                    <a:pt x="193" y="447"/>
                  </a:cubicBezTo>
                  <a:cubicBezTo>
                    <a:pt x="206" y="430"/>
                    <a:pt x="206" y="430"/>
                    <a:pt x="206" y="430"/>
                  </a:cubicBezTo>
                  <a:cubicBezTo>
                    <a:pt x="209" y="430"/>
                    <a:pt x="209" y="430"/>
                    <a:pt x="209" y="430"/>
                  </a:cubicBezTo>
                  <a:cubicBezTo>
                    <a:pt x="230" y="429"/>
                    <a:pt x="230" y="429"/>
                    <a:pt x="230" y="429"/>
                  </a:cubicBezTo>
                  <a:cubicBezTo>
                    <a:pt x="231" y="427"/>
                    <a:pt x="231" y="427"/>
                    <a:pt x="231" y="427"/>
                  </a:cubicBezTo>
                  <a:cubicBezTo>
                    <a:pt x="232" y="426"/>
                    <a:pt x="232" y="426"/>
                    <a:pt x="232" y="426"/>
                  </a:cubicBezTo>
                  <a:cubicBezTo>
                    <a:pt x="234" y="420"/>
                    <a:pt x="234" y="420"/>
                    <a:pt x="234" y="420"/>
                  </a:cubicBezTo>
                  <a:cubicBezTo>
                    <a:pt x="233" y="404"/>
                    <a:pt x="233" y="404"/>
                    <a:pt x="233" y="404"/>
                  </a:cubicBezTo>
                  <a:cubicBezTo>
                    <a:pt x="224" y="402"/>
                    <a:pt x="224" y="402"/>
                    <a:pt x="224" y="402"/>
                  </a:cubicBezTo>
                  <a:cubicBezTo>
                    <a:pt x="222" y="397"/>
                    <a:pt x="222" y="397"/>
                    <a:pt x="222" y="397"/>
                  </a:cubicBezTo>
                  <a:cubicBezTo>
                    <a:pt x="237" y="371"/>
                    <a:pt x="237" y="371"/>
                    <a:pt x="237" y="371"/>
                  </a:cubicBezTo>
                  <a:cubicBezTo>
                    <a:pt x="236" y="365"/>
                    <a:pt x="236" y="365"/>
                    <a:pt x="236" y="365"/>
                  </a:cubicBezTo>
                  <a:cubicBezTo>
                    <a:pt x="240" y="362"/>
                    <a:pt x="240" y="362"/>
                    <a:pt x="240" y="362"/>
                  </a:cubicBezTo>
                  <a:cubicBezTo>
                    <a:pt x="240" y="362"/>
                    <a:pt x="239" y="358"/>
                    <a:pt x="238" y="356"/>
                  </a:cubicBezTo>
                  <a:cubicBezTo>
                    <a:pt x="237" y="355"/>
                    <a:pt x="239" y="349"/>
                    <a:pt x="239" y="349"/>
                  </a:cubicBezTo>
                  <a:cubicBezTo>
                    <a:pt x="240" y="342"/>
                    <a:pt x="240" y="342"/>
                    <a:pt x="240" y="342"/>
                  </a:cubicBezTo>
                  <a:cubicBezTo>
                    <a:pt x="242" y="334"/>
                    <a:pt x="242" y="334"/>
                    <a:pt x="242" y="334"/>
                  </a:cubicBezTo>
                  <a:cubicBezTo>
                    <a:pt x="237" y="317"/>
                    <a:pt x="237" y="317"/>
                    <a:pt x="237" y="317"/>
                  </a:cubicBezTo>
                  <a:cubicBezTo>
                    <a:pt x="240" y="314"/>
                    <a:pt x="240" y="314"/>
                    <a:pt x="240" y="314"/>
                  </a:cubicBezTo>
                  <a:cubicBezTo>
                    <a:pt x="244" y="314"/>
                    <a:pt x="244" y="314"/>
                    <a:pt x="244" y="314"/>
                  </a:cubicBezTo>
                  <a:cubicBezTo>
                    <a:pt x="245" y="314"/>
                    <a:pt x="247" y="313"/>
                    <a:pt x="249" y="313"/>
                  </a:cubicBezTo>
                  <a:cubicBezTo>
                    <a:pt x="251" y="312"/>
                    <a:pt x="252" y="311"/>
                    <a:pt x="255" y="308"/>
                  </a:cubicBezTo>
                  <a:cubicBezTo>
                    <a:pt x="256" y="306"/>
                    <a:pt x="256" y="306"/>
                    <a:pt x="256" y="306"/>
                  </a:cubicBezTo>
                  <a:cubicBezTo>
                    <a:pt x="257" y="301"/>
                    <a:pt x="257" y="301"/>
                    <a:pt x="257" y="301"/>
                  </a:cubicBezTo>
                  <a:cubicBezTo>
                    <a:pt x="257" y="292"/>
                    <a:pt x="257" y="292"/>
                    <a:pt x="257" y="292"/>
                  </a:cubicBezTo>
                  <a:cubicBezTo>
                    <a:pt x="262" y="279"/>
                    <a:pt x="262" y="279"/>
                    <a:pt x="262" y="279"/>
                  </a:cubicBezTo>
                  <a:cubicBezTo>
                    <a:pt x="262" y="279"/>
                    <a:pt x="270" y="269"/>
                    <a:pt x="271" y="267"/>
                  </a:cubicBezTo>
                  <a:cubicBezTo>
                    <a:pt x="272" y="265"/>
                    <a:pt x="275" y="258"/>
                    <a:pt x="275" y="258"/>
                  </a:cubicBezTo>
                  <a:cubicBezTo>
                    <a:pt x="275" y="258"/>
                    <a:pt x="273" y="250"/>
                    <a:pt x="272" y="248"/>
                  </a:cubicBezTo>
                  <a:cubicBezTo>
                    <a:pt x="270" y="247"/>
                    <a:pt x="267" y="241"/>
                    <a:pt x="267" y="241"/>
                  </a:cubicBezTo>
                  <a:cubicBezTo>
                    <a:pt x="267" y="236"/>
                    <a:pt x="267" y="236"/>
                    <a:pt x="267" y="236"/>
                  </a:cubicBezTo>
                  <a:cubicBezTo>
                    <a:pt x="273" y="232"/>
                    <a:pt x="273" y="232"/>
                    <a:pt x="273" y="232"/>
                  </a:cubicBezTo>
                  <a:cubicBezTo>
                    <a:pt x="275" y="228"/>
                    <a:pt x="275" y="228"/>
                    <a:pt x="275" y="228"/>
                  </a:cubicBezTo>
                  <a:cubicBezTo>
                    <a:pt x="275" y="228"/>
                    <a:pt x="275" y="221"/>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19"/>
                    <a:pt x="275" y="219"/>
                    <a:pt x="275" y="219"/>
                  </a:cubicBezTo>
                  <a:cubicBezTo>
                    <a:pt x="275" y="219"/>
                    <a:pt x="275" y="219"/>
                    <a:pt x="275" y="219"/>
                  </a:cubicBezTo>
                  <a:cubicBezTo>
                    <a:pt x="275" y="219"/>
                    <a:pt x="275" y="219"/>
                    <a:pt x="275" y="219"/>
                  </a:cubicBezTo>
                  <a:cubicBezTo>
                    <a:pt x="275" y="219"/>
                    <a:pt x="275" y="219"/>
                    <a:pt x="275" y="219"/>
                  </a:cubicBezTo>
                  <a:cubicBezTo>
                    <a:pt x="275" y="219"/>
                    <a:pt x="275" y="219"/>
                    <a:pt x="275" y="219"/>
                  </a:cubicBezTo>
                  <a:cubicBezTo>
                    <a:pt x="275" y="219"/>
                    <a:pt x="275" y="219"/>
                    <a:pt x="275" y="219"/>
                  </a:cubicBezTo>
                  <a:cubicBezTo>
                    <a:pt x="275" y="219"/>
                    <a:pt x="275" y="219"/>
                    <a:pt x="275" y="219"/>
                  </a:cubicBezTo>
                  <a:cubicBezTo>
                    <a:pt x="275" y="219"/>
                    <a:pt x="275" y="219"/>
                    <a:pt x="275" y="219"/>
                  </a:cubicBezTo>
                  <a:cubicBezTo>
                    <a:pt x="275" y="219"/>
                    <a:pt x="275" y="219"/>
                    <a:pt x="275" y="219"/>
                  </a:cubicBezTo>
                  <a:cubicBezTo>
                    <a:pt x="275" y="218"/>
                    <a:pt x="275" y="218"/>
                    <a:pt x="275" y="218"/>
                  </a:cubicBezTo>
                  <a:cubicBezTo>
                    <a:pt x="275" y="218"/>
                    <a:pt x="275" y="218"/>
                    <a:pt x="275" y="218"/>
                  </a:cubicBezTo>
                  <a:cubicBezTo>
                    <a:pt x="275" y="218"/>
                    <a:pt x="275" y="218"/>
                    <a:pt x="275" y="218"/>
                  </a:cubicBezTo>
                  <a:cubicBezTo>
                    <a:pt x="275" y="218"/>
                    <a:pt x="275" y="218"/>
                    <a:pt x="275" y="218"/>
                  </a:cubicBezTo>
                  <a:cubicBezTo>
                    <a:pt x="276" y="218"/>
                    <a:pt x="276" y="218"/>
                    <a:pt x="276" y="218"/>
                  </a:cubicBezTo>
                  <a:cubicBezTo>
                    <a:pt x="276" y="218"/>
                    <a:pt x="276" y="218"/>
                    <a:pt x="276" y="218"/>
                  </a:cubicBezTo>
                  <a:cubicBezTo>
                    <a:pt x="276" y="218"/>
                    <a:pt x="276" y="218"/>
                    <a:pt x="276" y="218"/>
                  </a:cubicBezTo>
                  <a:cubicBezTo>
                    <a:pt x="276" y="218"/>
                    <a:pt x="276" y="218"/>
                    <a:pt x="276" y="218"/>
                  </a:cubicBezTo>
                  <a:cubicBezTo>
                    <a:pt x="276" y="218"/>
                    <a:pt x="276" y="218"/>
                    <a:pt x="276" y="218"/>
                  </a:cubicBezTo>
                  <a:cubicBezTo>
                    <a:pt x="276" y="217"/>
                    <a:pt x="276" y="217"/>
                    <a:pt x="276" y="217"/>
                  </a:cubicBezTo>
                  <a:cubicBezTo>
                    <a:pt x="276" y="217"/>
                    <a:pt x="276" y="217"/>
                    <a:pt x="276" y="217"/>
                  </a:cubicBezTo>
                  <a:cubicBezTo>
                    <a:pt x="276" y="217"/>
                    <a:pt x="276" y="217"/>
                    <a:pt x="276" y="217"/>
                  </a:cubicBezTo>
                  <a:cubicBezTo>
                    <a:pt x="276" y="217"/>
                    <a:pt x="276" y="217"/>
                    <a:pt x="276" y="217"/>
                  </a:cubicBezTo>
                  <a:cubicBezTo>
                    <a:pt x="276" y="217"/>
                    <a:pt x="276" y="217"/>
                    <a:pt x="276" y="217"/>
                  </a:cubicBezTo>
                  <a:cubicBezTo>
                    <a:pt x="276" y="217"/>
                    <a:pt x="276" y="217"/>
                    <a:pt x="276" y="217"/>
                  </a:cubicBezTo>
                  <a:cubicBezTo>
                    <a:pt x="276" y="217"/>
                    <a:pt x="276" y="217"/>
                    <a:pt x="276" y="217"/>
                  </a:cubicBezTo>
                  <a:cubicBezTo>
                    <a:pt x="276" y="217"/>
                    <a:pt x="276" y="217"/>
                    <a:pt x="276" y="217"/>
                  </a:cubicBezTo>
                  <a:cubicBezTo>
                    <a:pt x="276" y="216"/>
                    <a:pt x="276" y="216"/>
                    <a:pt x="276" y="216"/>
                  </a:cubicBezTo>
                  <a:cubicBezTo>
                    <a:pt x="276" y="216"/>
                    <a:pt x="276" y="216"/>
                    <a:pt x="276" y="216"/>
                  </a:cubicBezTo>
                  <a:cubicBezTo>
                    <a:pt x="276" y="216"/>
                    <a:pt x="276" y="216"/>
                    <a:pt x="276" y="216"/>
                  </a:cubicBezTo>
                  <a:cubicBezTo>
                    <a:pt x="276" y="216"/>
                    <a:pt x="276" y="216"/>
                    <a:pt x="276" y="216"/>
                  </a:cubicBezTo>
                  <a:cubicBezTo>
                    <a:pt x="276" y="216"/>
                    <a:pt x="276" y="216"/>
                    <a:pt x="276" y="216"/>
                  </a:cubicBezTo>
                  <a:cubicBezTo>
                    <a:pt x="276" y="216"/>
                    <a:pt x="276" y="216"/>
                    <a:pt x="276" y="216"/>
                  </a:cubicBezTo>
                  <a:cubicBezTo>
                    <a:pt x="276" y="216"/>
                    <a:pt x="276" y="216"/>
                    <a:pt x="276" y="216"/>
                  </a:cubicBezTo>
                  <a:cubicBezTo>
                    <a:pt x="277" y="216"/>
                    <a:pt x="277" y="216"/>
                    <a:pt x="277" y="216"/>
                  </a:cubicBezTo>
                  <a:cubicBezTo>
                    <a:pt x="277" y="216"/>
                    <a:pt x="277" y="216"/>
                    <a:pt x="277" y="216"/>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3"/>
                    <a:pt x="281" y="209"/>
                    <a:pt x="281" y="209"/>
                  </a:cubicBezTo>
                  <a:cubicBezTo>
                    <a:pt x="285" y="201"/>
                    <a:pt x="285" y="201"/>
                    <a:pt x="285" y="201"/>
                  </a:cubicBezTo>
                  <a:cubicBezTo>
                    <a:pt x="295" y="206"/>
                    <a:pt x="295" y="206"/>
                    <a:pt x="295" y="206"/>
                  </a:cubicBezTo>
                  <a:cubicBezTo>
                    <a:pt x="300" y="206"/>
                    <a:pt x="300" y="206"/>
                    <a:pt x="300" y="206"/>
                  </a:cubicBezTo>
                  <a:cubicBezTo>
                    <a:pt x="302" y="202"/>
                    <a:pt x="302" y="202"/>
                    <a:pt x="302" y="202"/>
                  </a:cubicBezTo>
                  <a:cubicBezTo>
                    <a:pt x="301" y="199"/>
                    <a:pt x="300" y="178"/>
                    <a:pt x="303" y="174"/>
                  </a:cubicBezTo>
                  <a:cubicBezTo>
                    <a:pt x="303" y="174"/>
                    <a:pt x="317" y="175"/>
                    <a:pt x="319" y="174"/>
                  </a:cubicBezTo>
                  <a:cubicBezTo>
                    <a:pt x="320" y="174"/>
                    <a:pt x="325" y="176"/>
                    <a:pt x="326" y="177"/>
                  </a:cubicBezTo>
                  <a:cubicBezTo>
                    <a:pt x="326" y="177"/>
                    <a:pt x="326" y="177"/>
                    <a:pt x="326" y="177"/>
                  </a:cubicBezTo>
                  <a:cubicBezTo>
                    <a:pt x="326" y="177"/>
                    <a:pt x="326" y="177"/>
                    <a:pt x="326" y="177"/>
                  </a:cubicBezTo>
                  <a:cubicBezTo>
                    <a:pt x="327" y="178"/>
                    <a:pt x="328" y="178"/>
                    <a:pt x="329" y="178"/>
                  </a:cubicBezTo>
                  <a:cubicBezTo>
                    <a:pt x="331" y="179"/>
                    <a:pt x="333" y="179"/>
                    <a:pt x="333" y="179"/>
                  </a:cubicBezTo>
                  <a:cubicBezTo>
                    <a:pt x="339" y="178"/>
                    <a:pt x="339" y="178"/>
                    <a:pt x="339" y="178"/>
                  </a:cubicBezTo>
                  <a:cubicBezTo>
                    <a:pt x="343" y="173"/>
                    <a:pt x="343" y="173"/>
                    <a:pt x="343" y="173"/>
                  </a:cubicBezTo>
                  <a:cubicBezTo>
                    <a:pt x="339" y="169"/>
                    <a:pt x="339" y="169"/>
                    <a:pt x="339" y="169"/>
                  </a:cubicBezTo>
                  <a:cubicBezTo>
                    <a:pt x="343" y="164"/>
                    <a:pt x="343" y="157"/>
                    <a:pt x="342" y="156"/>
                  </a:cubicBezTo>
                  <a:cubicBezTo>
                    <a:pt x="341" y="154"/>
                    <a:pt x="339" y="145"/>
                    <a:pt x="338" y="144"/>
                  </a:cubicBezTo>
                  <a:cubicBezTo>
                    <a:pt x="338" y="143"/>
                    <a:pt x="340" y="142"/>
                    <a:pt x="340" y="142"/>
                  </a:cubicBezTo>
                  <a:cubicBezTo>
                    <a:pt x="342" y="142"/>
                    <a:pt x="342" y="142"/>
                    <a:pt x="342" y="142"/>
                  </a:cubicBezTo>
                  <a:cubicBezTo>
                    <a:pt x="342" y="142"/>
                    <a:pt x="343" y="141"/>
                    <a:pt x="344" y="141"/>
                  </a:cubicBezTo>
                  <a:cubicBezTo>
                    <a:pt x="349" y="137"/>
                    <a:pt x="349" y="137"/>
                    <a:pt x="349" y="137"/>
                  </a:cubicBezTo>
                  <a:cubicBezTo>
                    <a:pt x="354" y="138"/>
                    <a:pt x="354" y="138"/>
                    <a:pt x="354" y="138"/>
                  </a:cubicBezTo>
                  <a:cubicBezTo>
                    <a:pt x="354" y="138"/>
                    <a:pt x="354" y="137"/>
                    <a:pt x="355" y="137"/>
                  </a:cubicBezTo>
                  <a:cubicBezTo>
                    <a:pt x="356" y="137"/>
                    <a:pt x="356" y="136"/>
                    <a:pt x="356" y="136"/>
                  </a:cubicBezTo>
                  <a:cubicBezTo>
                    <a:pt x="356" y="136"/>
                    <a:pt x="353" y="130"/>
                    <a:pt x="355" y="127"/>
                  </a:cubicBezTo>
                  <a:cubicBezTo>
                    <a:pt x="356" y="125"/>
                    <a:pt x="357" y="125"/>
                    <a:pt x="359" y="125"/>
                  </a:cubicBezTo>
                  <a:cubicBezTo>
                    <a:pt x="359" y="125"/>
                    <a:pt x="359" y="125"/>
                    <a:pt x="359" y="125"/>
                  </a:cubicBezTo>
                  <a:cubicBezTo>
                    <a:pt x="359" y="125"/>
                    <a:pt x="359" y="125"/>
                    <a:pt x="359" y="125"/>
                  </a:cubicBezTo>
                  <a:cubicBezTo>
                    <a:pt x="359" y="125"/>
                    <a:pt x="359" y="125"/>
                    <a:pt x="359" y="125"/>
                  </a:cubicBezTo>
                  <a:cubicBezTo>
                    <a:pt x="359" y="125"/>
                    <a:pt x="359" y="125"/>
                    <a:pt x="359" y="125"/>
                  </a:cubicBezTo>
                  <a:cubicBezTo>
                    <a:pt x="359" y="125"/>
                    <a:pt x="359" y="125"/>
                    <a:pt x="359" y="125"/>
                  </a:cubicBezTo>
                  <a:cubicBezTo>
                    <a:pt x="359" y="125"/>
                    <a:pt x="359" y="125"/>
                    <a:pt x="359" y="125"/>
                  </a:cubicBezTo>
                  <a:cubicBezTo>
                    <a:pt x="360" y="125"/>
                    <a:pt x="360" y="125"/>
                    <a:pt x="360" y="125"/>
                  </a:cubicBezTo>
                  <a:cubicBezTo>
                    <a:pt x="360" y="125"/>
                    <a:pt x="360" y="125"/>
                    <a:pt x="360" y="125"/>
                  </a:cubicBezTo>
                  <a:cubicBezTo>
                    <a:pt x="360" y="125"/>
                    <a:pt x="360" y="125"/>
                    <a:pt x="360" y="125"/>
                  </a:cubicBezTo>
                  <a:cubicBezTo>
                    <a:pt x="360" y="125"/>
                    <a:pt x="360" y="125"/>
                    <a:pt x="360" y="125"/>
                  </a:cubicBezTo>
                  <a:cubicBezTo>
                    <a:pt x="360" y="125"/>
                    <a:pt x="360" y="125"/>
                    <a:pt x="360" y="125"/>
                  </a:cubicBezTo>
                  <a:cubicBezTo>
                    <a:pt x="360" y="125"/>
                    <a:pt x="360" y="125"/>
                    <a:pt x="360" y="125"/>
                  </a:cubicBezTo>
                  <a:cubicBezTo>
                    <a:pt x="360" y="125"/>
                    <a:pt x="360" y="125"/>
                    <a:pt x="360" y="125"/>
                  </a:cubicBezTo>
                  <a:cubicBezTo>
                    <a:pt x="360" y="125"/>
                    <a:pt x="360" y="125"/>
                    <a:pt x="360"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2" y="125"/>
                    <a:pt x="362" y="125"/>
                    <a:pt x="362" y="125"/>
                  </a:cubicBezTo>
                  <a:cubicBezTo>
                    <a:pt x="362" y="125"/>
                    <a:pt x="362" y="125"/>
                    <a:pt x="362" y="125"/>
                  </a:cubicBezTo>
                  <a:cubicBezTo>
                    <a:pt x="362" y="125"/>
                    <a:pt x="362" y="125"/>
                    <a:pt x="362" y="125"/>
                  </a:cubicBezTo>
                  <a:cubicBezTo>
                    <a:pt x="362" y="125"/>
                    <a:pt x="362" y="125"/>
                    <a:pt x="362" y="125"/>
                  </a:cubicBezTo>
                  <a:cubicBezTo>
                    <a:pt x="363" y="125"/>
                    <a:pt x="363" y="125"/>
                    <a:pt x="363" y="125"/>
                  </a:cubicBezTo>
                  <a:cubicBezTo>
                    <a:pt x="363" y="125"/>
                    <a:pt x="363" y="125"/>
                    <a:pt x="363" y="125"/>
                  </a:cubicBezTo>
                  <a:cubicBezTo>
                    <a:pt x="363" y="125"/>
                    <a:pt x="363" y="125"/>
                    <a:pt x="363" y="125"/>
                  </a:cubicBezTo>
                  <a:cubicBezTo>
                    <a:pt x="363" y="125"/>
                    <a:pt x="363" y="125"/>
                    <a:pt x="363" y="125"/>
                  </a:cubicBezTo>
                  <a:cubicBezTo>
                    <a:pt x="363" y="126"/>
                    <a:pt x="363" y="126"/>
                    <a:pt x="363" y="126"/>
                  </a:cubicBezTo>
                  <a:cubicBezTo>
                    <a:pt x="363" y="126"/>
                    <a:pt x="363" y="126"/>
                    <a:pt x="363" y="126"/>
                  </a:cubicBezTo>
                  <a:cubicBezTo>
                    <a:pt x="363" y="126"/>
                    <a:pt x="363" y="126"/>
                    <a:pt x="363" y="126"/>
                  </a:cubicBezTo>
                  <a:cubicBezTo>
                    <a:pt x="363" y="126"/>
                    <a:pt x="363" y="126"/>
                    <a:pt x="363" y="126"/>
                  </a:cubicBezTo>
                  <a:cubicBezTo>
                    <a:pt x="363" y="126"/>
                    <a:pt x="363" y="126"/>
                    <a:pt x="363" y="126"/>
                  </a:cubicBezTo>
                  <a:cubicBezTo>
                    <a:pt x="363" y="126"/>
                    <a:pt x="363" y="126"/>
                    <a:pt x="363" y="126"/>
                  </a:cubicBezTo>
                  <a:cubicBezTo>
                    <a:pt x="363" y="126"/>
                    <a:pt x="363" y="126"/>
                    <a:pt x="363" y="126"/>
                  </a:cubicBezTo>
                  <a:cubicBezTo>
                    <a:pt x="363" y="126"/>
                    <a:pt x="363" y="126"/>
                    <a:pt x="363" y="126"/>
                  </a:cubicBezTo>
                  <a:close/>
                </a:path>
              </a:pathLst>
            </a:custGeom>
            <a:grpFill/>
            <a:ln w="38100" cap="rnd" cmpd="sng">
              <a:solidFill>
                <a:schemeClr val="bg1"/>
              </a:solidFill>
              <a:prstDash val="solid"/>
              <a:round/>
            </a:ln>
          </p:spPr>
          <p:txBody>
            <a:bodyPr vert="horz" wrap="square" lIns="91440" tIns="45720" rIns="91440" bIns="45720" numCol="1" anchor="t" anchorCtr="0" compatLnSpc="1"/>
            <a:lstStyle/>
            <a:p>
              <a:endParaRPr lang="en-US" dirty="0">
                <a:latin typeface="Calibri Light" panose="020F0302020204030204"/>
              </a:endParaRPr>
            </a:p>
          </p:txBody>
        </p:sp>
        <p:sp>
          <p:nvSpPr>
            <p:cNvPr id="139" name="Freeform 102"/>
            <p:cNvSpPr>
              <a:spLocks noEditPoints="1"/>
            </p:cNvSpPr>
            <p:nvPr/>
          </p:nvSpPr>
          <p:spPr bwMode="auto">
            <a:xfrm>
              <a:off x="5828550" y="-33603"/>
              <a:ext cx="3373052" cy="3300666"/>
            </a:xfrm>
            <a:custGeom>
              <a:avLst/>
              <a:gdLst>
                <a:gd name="T0" fmla="*/ 395 w 1479"/>
                <a:gd name="T1" fmla="*/ 1054 h 1493"/>
                <a:gd name="T2" fmla="*/ 339 w 1479"/>
                <a:gd name="T3" fmla="*/ 1061 h 1493"/>
                <a:gd name="T4" fmla="*/ 359 w 1479"/>
                <a:gd name="T5" fmla="*/ 1012 h 1493"/>
                <a:gd name="T6" fmla="*/ 298 w 1479"/>
                <a:gd name="T7" fmla="*/ 970 h 1493"/>
                <a:gd name="T8" fmla="*/ 266 w 1479"/>
                <a:gd name="T9" fmla="*/ 914 h 1493"/>
                <a:gd name="T10" fmla="*/ 197 w 1479"/>
                <a:gd name="T11" fmla="*/ 908 h 1493"/>
                <a:gd name="T12" fmla="*/ 159 w 1479"/>
                <a:gd name="T13" fmla="*/ 875 h 1493"/>
                <a:gd name="T14" fmla="*/ 149 w 1479"/>
                <a:gd name="T15" fmla="*/ 820 h 1493"/>
                <a:gd name="T16" fmla="*/ 130 w 1479"/>
                <a:gd name="T17" fmla="*/ 737 h 1493"/>
                <a:gd name="T18" fmla="*/ 185 w 1479"/>
                <a:gd name="T19" fmla="*/ 696 h 1493"/>
                <a:gd name="T20" fmla="*/ 122 w 1479"/>
                <a:gd name="T21" fmla="*/ 671 h 1493"/>
                <a:gd name="T22" fmla="*/ 160 w 1479"/>
                <a:gd name="T23" fmla="*/ 558 h 1493"/>
                <a:gd name="T24" fmla="*/ 101 w 1479"/>
                <a:gd name="T25" fmla="*/ 459 h 1493"/>
                <a:gd name="T26" fmla="*/ 76 w 1479"/>
                <a:gd name="T27" fmla="*/ 383 h 1493"/>
                <a:gd name="T28" fmla="*/ 12 w 1479"/>
                <a:gd name="T29" fmla="*/ 272 h 1493"/>
                <a:gd name="T30" fmla="*/ 0 w 1479"/>
                <a:gd name="T31" fmla="*/ 237 h 1493"/>
                <a:gd name="T32" fmla="*/ 0 w 1479"/>
                <a:gd name="T33" fmla="*/ 237 h 1493"/>
                <a:gd name="T34" fmla="*/ 1 w 1479"/>
                <a:gd name="T35" fmla="*/ 236 h 1493"/>
                <a:gd name="T36" fmla="*/ 3 w 1479"/>
                <a:gd name="T37" fmla="*/ 234 h 1493"/>
                <a:gd name="T38" fmla="*/ 8 w 1479"/>
                <a:gd name="T39" fmla="*/ 229 h 1493"/>
                <a:gd name="T40" fmla="*/ 47 w 1479"/>
                <a:gd name="T41" fmla="*/ 167 h 1493"/>
                <a:gd name="T42" fmla="*/ 56 w 1479"/>
                <a:gd name="T43" fmla="*/ 176 h 1493"/>
                <a:gd name="T44" fmla="*/ 92 w 1479"/>
                <a:gd name="T45" fmla="*/ 183 h 1493"/>
                <a:gd name="T46" fmla="*/ 196 w 1479"/>
                <a:gd name="T47" fmla="*/ 194 h 1493"/>
                <a:gd name="T48" fmla="*/ 258 w 1479"/>
                <a:gd name="T49" fmla="*/ 207 h 1493"/>
                <a:gd name="T50" fmla="*/ 281 w 1479"/>
                <a:gd name="T51" fmla="*/ 280 h 1493"/>
                <a:gd name="T52" fmla="*/ 161 w 1479"/>
                <a:gd name="T53" fmla="*/ 320 h 1493"/>
                <a:gd name="T54" fmla="*/ 109 w 1479"/>
                <a:gd name="T55" fmla="*/ 310 h 1493"/>
                <a:gd name="T56" fmla="*/ 150 w 1479"/>
                <a:gd name="T57" fmla="*/ 340 h 1493"/>
                <a:gd name="T58" fmla="*/ 189 w 1479"/>
                <a:gd name="T59" fmla="*/ 388 h 1493"/>
                <a:gd name="T60" fmla="*/ 232 w 1479"/>
                <a:gd name="T61" fmla="*/ 422 h 1493"/>
                <a:gd name="T62" fmla="*/ 288 w 1479"/>
                <a:gd name="T63" fmla="*/ 416 h 1493"/>
                <a:gd name="T64" fmla="*/ 239 w 1479"/>
                <a:gd name="T65" fmla="*/ 380 h 1493"/>
                <a:gd name="T66" fmla="*/ 322 w 1479"/>
                <a:gd name="T67" fmla="*/ 369 h 1493"/>
                <a:gd name="T68" fmla="*/ 315 w 1479"/>
                <a:gd name="T69" fmla="*/ 253 h 1493"/>
                <a:gd name="T70" fmla="*/ 350 w 1479"/>
                <a:gd name="T71" fmla="*/ 213 h 1493"/>
                <a:gd name="T72" fmla="*/ 283 w 1479"/>
                <a:gd name="T73" fmla="*/ 136 h 1493"/>
                <a:gd name="T74" fmla="*/ 351 w 1479"/>
                <a:gd name="T75" fmla="*/ 157 h 1493"/>
                <a:gd name="T76" fmla="*/ 407 w 1479"/>
                <a:gd name="T77" fmla="*/ 178 h 1493"/>
                <a:gd name="T78" fmla="*/ 420 w 1479"/>
                <a:gd name="T79" fmla="*/ 84 h 1493"/>
                <a:gd name="T80" fmla="*/ 447 w 1479"/>
                <a:gd name="T81" fmla="*/ 17 h 1493"/>
                <a:gd name="T82" fmla="*/ 1446 w 1479"/>
                <a:gd name="T83" fmla="*/ 837 h 1493"/>
                <a:gd name="T84" fmla="*/ 1247 w 1479"/>
                <a:gd name="T85" fmla="*/ 947 h 1493"/>
                <a:gd name="T86" fmla="*/ 1027 w 1479"/>
                <a:gd name="T87" fmla="*/ 1015 h 1493"/>
                <a:gd name="T88" fmla="*/ 1113 w 1479"/>
                <a:gd name="T89" fmla="*/ 1192 h 1493"/>
                <a:gd name="T90" fmla="*/ 1187 w 1479"/>
                <a:gd name="T91" fmla="*/ 1460 h 1493"/>
                <a:gd name="T92" fmla="*/ 1119 w 1479"/>
                <a:gd name="T93" fmla="*/ 1449 h 1493"/>
                <a:gd name="T94" fmla="*/ 1105 w 1479"/>
                <a:gd name="T95" fmla="*/ 1486 h 1493"/>
                <a:gd name="T96" fmla="*/ 1061 w 1479"/>
                <a:gd name="T97" fmla="*/ 1452 h 1493"/>
                <a:gd name="T98" fmla="*/ 988 w 1479"/>
                <a:gd name="T99" fmla="*/ 1445 h 1493"/>
                <a:gd name="T100" fmla="*/ 919 w 1479"/>
                <a:gd name="T101" fmla="*/ 1435 h 1493"/>
                <a:gd name="T102" fmla="*/ 899 w 1479"/>
                <a:gd name="T103" fmla="*/ 1437 h 1493"/>
                <a:gd name="T104" fmla="*/ 898 w 1479"/>
                <a:gd name="T105" fmla="*/ 1438 h 1493"/>
                <a:gd name="T106" fmla="*/ 883 w 1479"/>
                <a:gd name="T107" fmla="*/ 1439 h 1493"/>
                <a:gd name="T108" fmla="*/ 693 w 1479"/>
                <a:gd name="T109" fmla="*/ 1413 h 1493"/>
                <a:gd name="T110" fmla="*/ 650 w 1479"/>
                <a:gd name="T111" fmla="*/ 1303 h 1493"/>
                <a:gd name="T112" fmla="*/ 648 w 1479"/>
                <a:gd name="T113" fmla="*/ 1232 h 1493"/>
                <a:gd name="T114" fmla="*/ 664 w 1479"/>
                <a:gd name="T115" fmla="*/ 1146 h 1493"/>
                <a:gd name="T116" fmla="*/ 594 w 1479"/>
                <a:gd name="T117" fmla="*/ 1113 h 1493"/>
                <a:gd name="T118" fmla="*/ 521 w 1479"/>
                <a:gd name="T119" fmla="*/ 1124 h 1493"/>
                <a:gd name="T120" fmla="*/ 382 w 1479"/>
                <a:gd name="T121" fmla="*/ 71 h 14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479" h="1493">
                  <a:moveTo>
                    <a:pt x="460" y="1096"/>
                  </a:moveTo>
                  <a:cubicBezTo>
                    <a:pt x="452" y="1098"/>
                    <a:pt x="452" y="1098"/>
                    <a:pt x="452" y="1098"/>
                  </a:cubicBezTo>
                  <a:cubicBezTo>
                    <a:pt x="452" y="1098"/>
                    <a:pt x="447" y="1103"/>
                    <a:pt x="447" y="1101"/>
                  </a:cubicBezTo>
                  <a:cubicBezTo>
                    <a:pt x="446" y="1099"/>
                    <a:pt x="448" y="1095"/>
                    <a:pt x="448" y="1093"/>
                  </a:cubicBezTo>
                  <a:cubicBezTo>
                    <a:pt x="447" y="1092"/>
                    <a:pt x="442" y="1095"/>
                    <a:pt x="443" y="1091"/>
                  </a:cubicBezTo>
                  <a:cubicBezTo>
                    <a:pt x="444" y="1089"/>
                    <a:pt x="443" y="1086"/>
                    <a:pt x="442" y="1085"/>
                  </a:cubicBezTo>
                  <a:cubicBezTo>
                    <a:pt x="440" y="1083"/>
                    <a:pt x="434" y="1083"/>
                    <a:pt x="436" y="1079"/>
                  </a:cubicBezTo>
                  <a:cubicBezTo>
                    <a:pt x="438" y="1076"/>
                    <a:pt x="443" y="1074"/>
                    <a:pt x="443" y="1074"/>
                  </a:cubicBezTo>
                  <a:cubicBezTo>
                    <a:pt x="443" y="1072"/>
                    <a:pt x="443" y="1072"/>
                    <a:pt x="443" y="1072"/>
                  </a:cubicBezTo>
                  <a:cubicBezTo>
                    <a:pt x="439" y="1068"/>
                    <a:pt x="439" y="1068"/>
                    <a:pt x="439" y="1068"/>
                  </a:cubicBezTo>
                  <a:cubicBezTo>
                    <a:pt x="428" y="1063"/>
                    <a:pt x="428" y="1063"/>
                    <a:pt x="428" y="1063"/>
                  </a:cubicBezTo>
                  <a:cubicBezTo>
                    <a:pt x="428" y="1063"/>
                    <a:pt x="427" y="1057"/>
                    <a:pt x="425" y="1057"/>
                  </a:cubicBezTo>
                  <a:cubicBezTo>
                    <a:pt x="424" y="1056"/>
                    <a:pt x="421" y="1053"/>
                    <a:pt x="421" y="1053"/>
                  </a:cubicBezTo>
                  <a:cubicBezTo>
                    <a:pt x="421" y="1053"/>
                    <a:pt x="418" y="1049"/>
                    <a:pt x="414" y="1048"/>
                  </a:cubicBezTo>
                  <a:cubicBezTo>
                    <a:pt x="410" y="1046"/>
                    <a:pt x="407" y="1055"/>
                    <a:pt x="407" y="1055"/>
                  </a:cubicBezTo>
                  <a:cubicBezTo>
                    <a:pt x="403" y="1051"/>
                    <a:pt x="403" y="1051"/>
                    <a:pt x="403" y="1051"/>
                  </a:cubicBezTo>
                  <a:cubicBezTo>
                    <a:pt x="395" y="1054"/>
                    <a:pt x="395" y="1054"/>
                    <a:pt x="395" y="1054"/>
                  </a:cubicBezTo>
                  <a:cubicBezTo>
                    <a:pt x="389" y="1063"/>
                    <a:pt x="389" y="1063"/>
                    <a:pt x="389" y="1063"/>
                  </a:cubicBezTo>
                  <a:cubicBezTo>
                    <a:pt x="385" y="1064"/>
                    <a:pt x="385" y="1064"/>
                    <a:pt x="385" y="1064"/>
                  </a:cubicBezTo>
                  <a:cubicBezTo>
                    <a:pt x="379" y="1065"/>
                    <a:pt x="379" y="1065"/>
                    <a:pt x="379" y="1065"/>
                  </a:cubicBezTo>
                  <a:cubicBezTo>
                    <a:pt x="370" y="1067"/>
                    <a:pt x="370" y="1067"/>
                    <a:pt x="370" y="1067"/>
                  </a:cubicBezTo>
                  <a:cubicBezTo>
                    <a:pt x="368" y="1073"/>
                    <a:pt x="368" y="1073"/>
                    <a:pt x="368" y="1073"/>
                  </a:cubicBezTo>
                  <a:cubicBezTo>
                    <a:pt x="369" y="1079"/>
                    <a:pt x="369" y="1079"/>
                    <a:pt x="369" y="1079"/>
                  </a:cubicBezTo>
                  <a:cubicBezTo>
                    <a:pt x="364" y="1083"/>
                    <a:pt x="364" y="1083"/>
                    <a:pt x="364" y="1083"/>
                  </a:cubicBezTo>
                  <a:cubicBezTo>
                    <a:pt x="352" y="1082"/>
                    <a:pt x="352" y="1082"/>
                    <a:pt x="352" y="1082"/>
                  </a:cubicBezTo>
                  <a:cubicBezTo>
                    <a:pt x="354" y="1082"/>
                    <a:pt x="354" y="1082"/>
                    <a:pt x="354" y="1082"/>
                  </a:cubicBezTo>
                  <a:cubicBezTo>
                    <a:pt x="347" y="1078"/>
                    <a:pt x="347" y="1078"/>
                    <a:pt x="347" y="1078"/>
                  </a:cubicBezTo>
                  <a:cubicBezTo>
                    <a:pt x="347" y="1075"/>
                    <a:pt x="347" y="1075"/>
                    <a:pt x="347" y="1075"/>
                  </a:cubicBezTo>
                  <a:cubicBezTo>
                    <a:pt x="343" y="1075"/>
                    <a:pt x="343" y="1075"/>
                    <a:pt x="343" y="1075"/>
                  </a:cubicBezTo>
                  <a:cubicBezTo>
                    <a:pt x="340" y="1074"/>
                    <a:pt x="340" y="1074"/>
                    <a:pt x="340" y="1074"/>
                  </a:cubicBezTo>
                  <a:cubicBezTo>
                    <a:pt x="342" y="1072"/>
                    <a:pt x="342" y="1072"/>
                    <a:pt x="342" y="1072"/>
                  </a:cubicBezTo>
                  <a:cubicBezTo>
                    <a:pt x="340" y="1069"/>
                    <a:pt x="340" y="1069"/>
                    <a:pt x="340" y="1069"/>
                  </a:cubicBezTo>
                  <a:cubicBezTo>
                    <a:pt x="337" y="1063"/>
                    <a:pt x="337" y="1063"/>
                    <a:pt x="337" y="1063"/>
                  </a:cubicBezTo>
                  <a:cubicBezTo>
                    <a:pt x="339" y="1061"/>
                    <a:pt x="339" y="1061"/>
                    <a:pt x="339" y="1061"/>
                  </a:cubicBezTo>
                  <a:cubicBezTo>
                    <a:pt x="335" y="1059"/>
                    <a:pt x="335" y="1059"/>
                    <a:pt x="335" y="1059"/>
                  </a:cubicBezTo>
                  <a:cubicBezTo>
                    <a:pt x="333" y="1057"/>
                    <a:pt x="333" y="1057"/>
                    <a:pt x="333" y="1057"/>
                  </a:cubicBezTo>
                  <a:cubicBezTo>
                    <a:pt x="335" y="1053"/>
                    <a:pt x="335" y="1053"/>
                    <a:pt x="335" y="1053"/>
                  </a:cubicBezTo>
                  <a:cubicBezTo>
                    <a:pt x="333" y="1050"/>
                    <a:pt x="333" y="1050"/>
                    <a:pt x="333" y="1050"/>
                  </a:cubicBezTo>
                  <a:cubicBezTo>
                    <a:pt x="330" y="1046"/>
                    <a:pt x="330" y="1046"/>
                    <a:pt x="330" y="1046"/>
                  </a:cubicBezTo>
                  <a:cubicBezTo>
                    <a:pt x="325" y="1045"/>
                    <a:pt x="325" y="1045"/>
                    <a:pt x="325" y="1045"/>
                  </a:cubicBezTo>
                  <a:cubicBezTo>
                    <a:pt x="321" y="1042"/>
                    <a:pt x="321" y="1042"/>
                    <a:pt x="321" y="1042"/>
                  </a:cubicBezTo>
                  <a:cubicBezTo>
                    <a:pt x="321" y="1039"/>
                    <a:pt x="321" y="1039"/>
                    <a:pt x="321" y="1039"/>
                  </a:cubicBezTo>
                  <a:cubicBezTo>
                    <a:pt x="323" y="1032"/>
                    <a:pt x="323" y="1032"/>
                    <a:pt x="323" y="1032"/>
                  </a:cubicBezTo>
                  <a:cubicBezTo>
                    <a:pt x="323" y="1032"/>
                    <a:pt x="323" y="1031"/>
                    <a:pt x="327" y="1029"/>
                  </a:cubicBezTo>
                  <a:cubicBezTo>
                    <a:pt x="331" y="1028"/>
                    <a:pt x="332" y="1029"/>
                    <a:pt x="332" y="1029"/>
                  </a:cubicBezTo>
                  <a:cubicBezTo>
                    <a:pt x="338" y="1031"/>
                    <a:pt x="338" y="1031"/>
                    <a:pt x="338" y="1031"/>
                  </a:cubicBezTo>
                  <a:cubicBezTo>
                    <a:pt x="345" y="1029"/>
                    <a:pt x="345" y="1029"/>
                    <a:pt x="345" y="1029"/>
                  </a:cubicBezTo>
                  <a:cubicBezTo>
                    <a:pt x="345" y="1029"/>
                    <a:pt x="352" y="1023"/>
                    <a:pt x="353" y="1022"/>
                  </a:cubicBezTo>
                  <a:cubicBezTo>
                    <a:pt x="355" y="1021"/>
                    <a:pt x="353" y="1016"/>
                    <a:pt x="353" y="1016"/>
                  </a:cubicBezTo>
                  <a:cubicBezTo>
                    <a:pt x="357" y="1015"/>
                    <a:pt x="357" y="1015"/>
                    <a:pt x="357" y="1015"/>
                  </a:cubicBezTo>
                  <a:cubicBezTo>
                    <a:pt x="359" y="1012"/>
                    <a:pt x="359" y="1012"/>
                    <a:pt x="359" y="1012"/>
                  </a:cubicBezTo>
                  <a:cubicBezTo>
                    <a:pt x="359" y="1006"/>
                    <a:pt x="359" y="1006"/>
                    <a:pt x="359" y="1006"/>
                  </a:cubicBezTo>
                  <a:cubicBezTo>
                    <a:pt x="354" y="1004"/>
                    <a:pt x="354" y="1004"/>
                    <a:pt x="354" y="1004"/>
                  </a:cubicBezTo>
                  <a:cubicBezTo>
                    <a:pt x="350" y="1003"/>
                    <a:pt x="350" y="1003"/>
                    <a:pt x="350" y="1003"/>
                  </a:cubicBezTo>
                  <a:cubicBezTo>
                    <a:pt x="346" y="1000"/>
                    <a:pt x="346" y="1000"/>
                    <a:pt x="346" y="1000"/>
                  </a:cubicBezTo>
                  <a:cubicBezTo>
                    <a:pt x="348" y="995"/>
                    <a:pt x="348" y="995"/>
                    <a:pt x="348" y="995"/>
                  </a:cubicBezTo>
                  <a:cubicBezTo>
                    <a:pt x="343" y="995"/>
                    <a:pt x="343" y="995"/>
                    <a:pt x="343" y="995"/>
                  </a:cubicBezTo>
                  <a:cubicBezTo>
                    <a:pt x="338" y="994"/>
                    <a:pt x="338" y="994"/>
                    <a:pt x="338" y="994"/>
                  </a:cubicBezTo>
                  <a:cubicBezTo>
                    <a:pt x="334" y="993"/>
                    <a:pt x="334" y="993"/>
                    <a:pt x="334" y="993"/>
                  </a:cubicBezTo>
                  <a:cubicBezTo>
                    <a:pt x="331" y="994"/>
                    <a:pt x="331" y="994"/>
                    <a:pt x="331" y="994"/>
                  </a:cubicBezTo>
                  <a:cubicBezTo>
                    <a:pt x="328" y="997"/>
                    <a:pt x="328" y="997"/>
                    <a:pt x="328" y="997"/>
                  </a:cubicBezTo>
                  <a:cubicBezTo>
                    <a:pt x="323" y="997"/>
                    <a:pt x="323" y="997"/>
                    <a:pt x="323" y="997"/>
                  </a:cubicBezTo>
                  <a:cubicBezTo>
                    <a:pt x="322" y="988"/>
                    <a:pt x="322" y="988"/>
                    <a:pt x="322" y="988"/>
                  </a:cubicBezTo>
                  <a:cubicBezTo>
                    <a:pt x="320" y="984"/>
                    <a:pt x="320" y="984"/>
                    <a:pt x="320" y="984"/>
                  </a:cubicBezTo>
                  <a:cubicBezTo>
                    <a:pt x="315" y="982"/>
                    <a:pt x="315" y="982"/>
                    <a:pt x="315" y="982"/>
                  </a:cubicBezTo>
                  <a:cubicBezTo>
                    <a:pt x="304" y="980"/>
                    <a:pt x="304" y="980"/>
                    <a:pt x="304" y="980"/>
                  </a:cubicBezTo>
                  <a:cubicBezTo>
                    <a:pt x="299" y="973"/>
                    <a:pt x="299" y="973"/>
                    <a:pt x="299" y="973"/>
                  </a:cubicBezTo>
                  <a:cubicBezTo>
                    <a:pt x="298" y="970"/>
                    <a:pt x="298" y="970"/>
                    <a:pt x="298" y="970"/>
                  </a:cubicBezTo>
                  <a:cubicBezTo>
                    <a:pt x="298" y="970"/>
                    <a:pt x="297" y="970"/>
                    <a:pt x="294" y="969"/>
                  </a:cubicBezTo>
                  <a:cubicBezTo>
                    <a:pt x="291" y="969"/>
                    <a:pt x="293" y="966"/>
                    <a:pt x="293" y="966"/>
                  </a:cubicBezTo>
                  <a:cubicBezTo>
                    <a:pt x="293" y="961"/>
                    <a:pt x="293" y="961"/>
                    <a:pt x="293" y="961"/>
                  </a:cubicBezTo>
                  <a:cubicBezTo>
                    <a:pt x="289" y="961"/>
                    <a:pt x="289" y="961"/>
                    <a:pt x="289" y="961"/>
                  </a:cubicBezTo>
                  <a:cubicBezTo>
                    <a:pt x="285" y="957"/>
                    <a:pt x="285" y="957"/>
                    <a:pt x="285" y="957"/>
                  </a:cubicBezTo>
                  <a:cubicBezTo>
                    <a:pt x="278" y="955"/>
                    <a:pt x="278" y="955"/>
                    <a:pt x="278" y="955"/>
                  </a:cubicBezTo>
                  <a:cubicBezTo>
                    <a:pt x="281" y="947"/>
                    <a:pt x="281" y="947"/>
                    <a:pt x="281" y="947"/>
                  </a:cubicBezTo>
                  <a:cubicBezTo>
                    <a:pt x="281" y="944"/>
                    <a:pt x="281" y="944"/>
                    <a:pt x="281" y="944"/>
                  </a:cubicBezTo>
                  <a:cubicBezTo>
                    <a:pt x="282" y="939"/>
                    <a:pt x="282" y="939"/>
                    <a:pt x="282" y="939"/>
                  </a:cubicBezTo>
                  <a:cubicBezTo>
                    <a:pt x="279" y="936"/>
                    <a:pt x="279" y="936"/>
                    <a:pt x="279" y="936"/>
                  </a:cubicBezTo>
                  <a:cubicBezTo>
                    <a:pt x="273" y="932"/>
                    <a:pt x="273" y="932"/>
                    <a:pt x="273" y="932"/>
                  </a:cubicBezTo>
                  <a:cubicBezTo>
                    <a:pt x="273" y="929"/>
                    <a:pt x="273" y="929"/>
                    <a:pt x="273" y="929"/>
                  </a:cubicBezTo>
                  <a:cubicBezTo>
                    <a:pt x="273" y="926"/>
                    <a:pt x="273" y="926"/>
                    <a:pt x="273" y="926"/>
                  </a:cubicBezTo>
                  <a:cubicBezTo>
                    <a:pt x="273" y="918"/>
                    <a:pt x="273" y="918"/>
                    <a:pt x="273" y="918"/>
                  </a:cubicBezTo>
                  <a:cubicBezTo>
                    <a:pt x="271" y="914"/>
                    <a:pt x="271" y="914"/>
                    <a:pt x="271" y="914"/>
                  </a:cubicBezTo>
                  <a:cubicBezTo>
                    <a:pt x="267" y="916"/>
                    <a:pt x="267" y="916"/>
                    <a:pt x="267" y="916"/>
                  </a:cubicBezTo>
                  <a:cubicBezTo>
                    <a:pt x="266" y="914"/>
                    <a:pt x="266" y="914"/>
                    <a:pt x="266" y="914"/>
                  </a:cubicBezTo>
                  <a:cubicBezTo>
                    <a:pt x="263" y="915"/>
                    <a:pt x="263" y="915"/>
                    <a:pt x="263" y="915"/>
                  </a:cubicBezTo>
                  <a:cubicBezTo>
                    <a:pt x="260" y="913"/>
                    <a:pt x="260" y="913"/>
                    <a:pt x="260" y="913"/>
                  </a:cubicBezTo>
                  <a:cubicBezTo>
                    <a:pt x="257" y="910"/>
                    <a:pt x="257" y="910"/>
                    <a:pt x="257" y="910"/>
                  </a:cubicBezTo>
                  <a:cubicBezTo>
                    <a:pt x="248" y="908"/>
                    <a:pt x="248" y="908"/>
                    <a:pt x="248" y="908"/>
                  </a:cubicBezTo>
                  <a:cubicBezTo>
                    <a:pt x="248" y="908"/>
                    <a:pt x="245" y="909"/>
                    <a:pt x="241" y="910"/>
                  </a:cubicBezTo>
                  <a:cubicBezTo>
                    <a:pt x="238" y="911"/>
                    <a:pt x="239" y="912"/>
                    <a:pt x="237" y="912"/>
                  </a:cubicBezTo>
                  <a:cubicBezTo>
                    <a:pt x="235" y="913"/>
                    <a:pt x="234" y="915"/>
                    <a:pt x="234" y="917"/>
                  </a:cubicBezTo>
                  <a:cubicBezTo>
                    <a:pt x="233" y="919"/>
                    <a:pt x="229" y="920"/>
                    <a:pt x="228" y="920"/>
                  </a:cubicBezTo>
                  <a:cubicBezTo>
                    <a:pt x="226" y="921"/>
                    <a:pt x="224" y="918"/>
                    <a:pt x="224" y="918"/>
                  </a:cubicBezTo>
                  <a:cubicBezTo>
                    <a:pt x="224" y="915"/>
                    <a:pt x="224" y="915"/>
                    <a:pt x="224" y="915"/>
                  </a:cubicBezTo>
                  <a:cubicBezTo>
                    <a:pt x="223" y="909"/>
                    <a:pt x="223" y="909"/>
                    <a:pt x="223" y="909"/>
                  </a:cubicBezTo>
                  <a:cubicBezTo>
                    <a:pt x="215" y="909"/>
                    <a:pt x="215" y="909"/>
                    <a:pt x="215" y="909"/>
                  </a:cubicBezTo>
                  <a:cubicBezTo>
                    <a:pt x="208" y="911"/>
                    <a:pt x="208" y="911"/>
                    <a:pt x="208" y="911"/>
                  </a:cubicBezTo>
                  <a:cubicBezTo>
                    <a:pt x="207" y="913"/>
                    <a:pt x="207" y="913"/>
                    <a:pt x="207" y="913"/>
                  </a:cubicBezTo>
                  <a:cubicBezTo>
                    <a:pt x="202" y="913"/>
                    <a:pt x="202" y="913"/>
                    <a:pt x="202" y="913"/>
                  </a:cubicBezTo>
                  <a:cubicBezTo>
                    <a:pt x="200" y="909"/>
                    <a:pt x="200" y="909"/>
                    <a:pt x="200" y="909"/>
                  </a:cubicBezTo>
                  <a:cubicBezTo>
                    <a:pt x="197" y="908"/>
                    <a:pt x="197" y="908"/>
                    <a:pt x="197" y="908"/>
                  </a:cubicBezTo>
                  <a:cubicBezTo>
                    <a:pt x="192" y="910"/>
                    <a:pt x="192" y="910"/>
                    <a:pt x="192" y="910"/>
                  </a:cubicBezTo>
                  <a:cubicBezTo>
                    <a:pt x="192" y="910"/>
                    <a:pt x="191" y="912"/>
                    <a:pt x="190" y="912"/>
                  </a:cubicBezTo>
                  <a:cubicBezTo>
                    <a:pt x="189" y="913"/>
                    <a:pt x="188" y="912"/>
                    <a:pt x="187" y="912"/>
                  </a:cubicBezTo>
                  <a:cubicBezTo>
                    <a:pt x="186" y="912"/>
                    <a:pt x="184" y="911"/>
                    <a:pt x="183" y="910"/>
                  </a:cubicBezTo>
                  <a:cubicBezTo>
                    <a:pt x="183" y="909"/>
                    <a:pt x="183" y="908"/>
                    <a:pt x="183" y="907"/>
                  </a:cubicBezTo>
                  <a:cubicBezTo>
                    <a:pt x="183" y="906"/>
                    <a:pt x="183" y="904"/>
                    <a:pt x="183" y="904"/>
                  </a:cubicBezTo>
                  <a:cubicBezTo>
                    <a:pt x="184" y="899"/>
                    <a:pt x="184" y="899"/>
                    <a:pt x="184" y="899"/>
                  </a:cubicBezTo>
                  <a:cubicBezTo>
                    <a:pt x="184" y="899"/>
                    <a:pt x="180" y="896"/>
                    <a:pt x="179" y="895"/>
                  </a:cubicBezTo>
                  <a:cubicBezTo>
                    <a:pt x="179" y="893"/>
                    <a:pt x="178" y="890"/>
                    <a:pt x="178" y="890"/>
                  </a:cubicBezTo>
                  <a:cubicBezTo>
                    <a:pt x="178" y="890"/>
                    <a:pt x="176" y="889"/>
                    <a:pt x="175" y="888"/>
                  </a:cubicBezTo>
                  <a:cubicBezTo>
                    <a:pt x="174" y="888"/>
                    <a:pt x="173" y="887"/>
                    <a:pt x="173" y="887"/>
                  </a:cubicBezTo>
                  <a:cubicBezTo>
                    <a:pt x="174" y="884"/>
                    <a:pt x="174" y="884"/>
                    <a:pt x="174" y="884"/>
                  </a:cubicBezTo>
                  <a:cubicBezTo>
                    <a:pt x="170" y="882"/>
                    <a:pt x="170" y="882"/>
                    <a:pt x="170" y="882"/>
                  </a:cubicBezTo>
                  <a:cubicBezTo>
                    <a:pt x="165" y="878"/>
                    <a:pt x="165" y="878"/>
                    <a:pt x="165" y="878"/>
                  </a:cubicBezTo>
                  <a:cubicBezTo>
                    <a:pt x="167" y="875"/>
                    <a:pt x="167" y="875"/>
                    <a:pt x="167" y="875"/>
                  </a:cubicBezTo>
                  <a:cubicBezTo>
                    <a:pt x="163" y="872"/>
                    <a:pt x="163" y="872"/>
                    <a:pt x="163" y="872"/>
                  </a:cubicBezTo>
                  <a:cubicBezTo>
                    <a:pt x="159" y="875"/>
                    <a:pt x="159" y="875"/>
                    <a:pt x="159" y="875"/>
                  </a:cubicBezTo>
                  <a:cubicBezTo>
                    <a:pt x="159" y="871"/>
                    <a:pt x="159" y="871"/>
                    <a:pt x="159" y="871"/>
                  </a:cubicBezTo>
                  <a:cubicBezTo>
                    <a:pt x="157" y="863"/>
                    <a:pt x="157" y="863"/>
                    <a:pt x="157" y="863"/>
                  </a:cubicBezTo>
                  <a:cubicBezTo>
                    <a:pt x="159" y="860"/>
                    <a:pt x="159" y="860"/>
                    <a:pt x="159" y="860"/>
                  </a:cubicBezTo>
                  <a:cubicBezTo>
                    <a:pt x="158" y="850"/>
                    <a:pt x="158" y="850"/>
                    <a:pt x="158" y="850"/>
                  </a:cubicBezTo>
                  <a:cubicBezTo>
                    <a:pt x="158" y="850"/>
                    <a:pt x="156" y="849"/>
                    <a:pt x="155" y="849"/>
                  </a:cubicBezTo>
                  <a:cubicBezTo>
                    <a:pt x="154" y="849"/>
                    <a:pt x="151" y="847"/>
                    <a:pt x="151" y="847"/>
                  </a:cubicBezTo>
                  <a:cubicBezTo>
                    <a:pt x="147" y="846"/>
                    <a:pt x="147" y="846"/>
                    <a:pt x="147" y="846"/>
                  </a:cubicBezTo>
                  <a:cubicBezTo>
                    <a:pt x="147" y="843"/>
                    <a:pt x="147" y="843"/>
                    <a:pt x="147" y="843"/>
                  </a:cubicBezTo>
                  <a:cubicBezTo>
                    <a:pt x="144" y="840"/>
                    <a:pt x="144" y="840"/>
                    <a:pt x="144" y="840"/>
                  </a:cubicBezTo>
                  <a:cubicBezTo>
                    <a:pt x="141" y="841"/>
                    <a:pt x="141" y="841"/>
                    <a:pt x="141" y="841"/>
                  </a:cubicBezTo>
                  <a:cubicBezTo>
                    <a:pt x="141" y="841"/>
                    <a:pt x="140" y="841"/>
                    <a:pt x="140" y="840"/>
                  </a:cubicBezTo>
                  <a:cubicBezTo>
                    <a:pt x="140" y="839"/>
                    <a:pt x="138" y="835"/>
                    <a:pt x="138" y="835"/>
                  </a:cubicBezTo>
                  <a:cubicBezTo>
                    <a:pt x="141" y="832"/>
                    <a:pt x="141" y="832"/>
                    <a:pt x="141" y="832"/>
                  </a:cubicBezTo>
                  <a:cubicBezTo>
                    <a:pt x="141" y="832"/>
                    <a:pt x="141" y="828"/>
                    <a:pt x="141" y="827"/>
                  </a:cubicBezTo>
                  <a:cubicBezTo>
                    <a:pt x="141" y="825"/>
                    <a:pt x="146" y="825"/>
                    <a:pt x="146" y="825"/>
                  </a:cubicBezTo>
                  <a:cubicBezTo>
                    <a:pt x="148" y="824"/>
                    <a:pt x="148" y="824"/>
                    <a:pt x="148" y="824"/>
                  </a:cubicBezTo>
                  <a:cubicBezTo>
                    <a:pt x="149" y="820"/>
                    <a:pt x="149" y="820"/>
                    <a:pt x="149" y="820"/>
                  </a:cubicBezTo>
                  <a:cubicBezTo>
                    <a:pt x="149" y="820"/>
                    <a:pt x="146" y="820"/>
                    <a:pt x="144" y="818"/>
                  </a:cubicBezTo>
                  <a:cubicBezTo>
                    <a:pt x="143" y="816"/>
                    <a:pt x="144" y="818"/>
                    <a:pt x="144" y="817"/>
                  </a:cubicBezTo>
                  <a:cubicBezTo>
                    <a:pt x="144" y="816"/>
                    <a:pt x="143" y="817"/>
                    <a:pt x="143" y="817"/>
                  </a:cubicBezTo>
                  <a:cubicBezTo>
                    <a:pt x="143" y="817"/>
                    <a:pt x="142" y="816"/>
                    <a:pt x="142" y="815"/>
                  </a:cubicBezTo>
                  <a:cubicBezTo>
                    <a:pt x="142" y="814"/>
                    <a:pt x="142" y="812"/>
                    <a:pt x="141" y="811"/>
                  </a:cubicBezTo>
                  <a:cubicBezTo>
                    <a:pt x="140" y="810"/>
                    <a:pt x="138" y="809"/>
                    <a:pt x="138" y="809"/>
                  </a:cubicBezTo>
                  <a:cubicBezTo>
                    <a:pt x="137" y="808"/>
                    <a:pt x="137" y="809"/>
                    <a:pt x="135" y="807"/>
                  </a:cubicBezTo>
                  <a:cubicBezTo>
                    <a:pt x="134" y="805"/>
                    <a:pt x="134" y="804"/>
                    <a:pt x="134" y="804"/>
                  </a:cubicBezTo>
                  <a:cubicBezTo>
                    <a:pt x="131" y="802"/>
                    <a:pt x="133" y="797"/>
                    <a:pt x="131" y="795"/>
                  </a:cubicBezTo>
                  <a:cubicBezTo>
                    <a:pt x="127" y="791"/>
                    <a:pt x="127" y="784"/>
                    <a:pt x="125" y="782"/>
                  </a:cubicBezTo>
                  <a:cubicBezTo>
                    <a:pt x="122" y="777"/>
                    <a:pt x="124" y="776"/>
                    <a:pt x="125" y="773"/>
                  </a:cubicBezTo>
                  <a:cubicBezTo>
                    <a:pt x="126" y="767"/>
                    <a:pt x="129" y="762"/>
                    <a:pt x="130" y="752"/>
                  </a:cubicBezTo>
                  <a:cubicBezTo>
                    <a:pt x="130" y="745"/>
                    <a:pt x="130" y="745"/>
                    <a:pt x="130" y="745"/>
                  </a:cubicBezTo>
                  <a:cubicBezTo>
                    <a:pt x="135" y="741"/>
                    <a:pt x="135" y="741"/>
                    <a:pt x="135" y="741"/>
                  </a:cubicBezTo>
                  <a:cubicBezTo>
                    <a:pt x="135" y="739"/>
                    <a:pt x="135" y="739"/>
                    <a:pt x="135" y="739"/>
                  </a:cubicBezTo>
                  <a:cubicBezTo>
                    <a:pt x="130" y="737"/>
                    <a:pt x="130" y="737"/>
                    <a:pt x="130" y="737"/>
                  </a:cubicBezTo>
                  <a:cubicBezTo>
                    <a:pt x="130" y="737"/>
                    <a:pt x="130" y="737"/>
                    <a:pt x="130" y="737"/>
                  </a:cubicBezTo>
                  <a:cubicBezTo>
                    <a:pt x="130" y="735"/>
                    <a:pt x="130" y="735"/>
                    <a:pt x="130" y="735"/>
                  </a:cubicBezTo>
                  <a:cubicBezTo>
                    <a:pt x="127" y="724"/>
                    <a:pt x="127" y="724"/>
                    <a:pt x="127" y="724"/>
                  </a:cubicBezTo>
                  <a:cubicBezTo>
                    <a:pt x="128" y="719"/>
                    <a:pt x="128" y="719"/>
                    <a:pt x="128" y="719"/>
                  </a:cubicBezTo>
                  <a:cubicBezTo>
                    <a:pt x="131" y="722"/>
                    <a:pt x="131" y="722"/>
                    <a:pt x="131" y="722"/>
                  </a:cubicBezTo>
                  <a:cubicBezTo>
                    <a:pt x="134" y="723"/>
                    <a:pt x="134" y="723"/>
                    <a:pt x="134" y="723"/>
                  </a:cubicBezTo>
                  <a:cubicBezTo>
                    <a:pt x="137" y="720"/>
                    <a:pt x="137" y="720"/>
                    <a:pt x="137" y="720"/>
                  </a:cubicBezTo>
                  <a:cubicBezTo>
                    <a:pt x="136" y="715"/>
                    <a:pt x="136" y="715"/>
                    <a:pt x="136" y="715"/>
                  </a:cubicBezTo>
                  <a:cubicBezTo>
                    <a:pt x="136" y="715"/>
                    <a:pt x="137" y="712"/>
                    <a:pt x="138" y="712"/>
                  </a:cubicBezTo>
                  <a:cubicBezTo>
                    <a:pt x="139" y="713"/>
                    <a:pt x="145" y="713"/>
                    <a:pt x="145" y="713"/>
                  </a:cubicBezTo>
                  <a:cubicBezTo>
                    <a:pt x="148" y="710"/>
                    <a:pt x="148" y="710"/>
                    <a:pt x="148" y="710"/>
                  </a:cubicBezTo>
                  <a:cubicBezTo>
                    <a:pt x="148" y="704"/>
                    <a:pt x="148" y="704"/>
                    <a:pt x="148" y="704"/>
                  </a:cubicBezTo>
                  <a:cubicBezTo>
                    <a:pt x="151" y="700"/>
                    <a:pt x="151" y="700"/>
                    <a:pt x="151" y="700"/>
                  </a:cubicBezTo>
                  <a:cubicBezTo>
                    <a:pt x="157" y="699"/>
                    <a:pt x="157" y="699"/>
                    <a:pt x="157" y="699"/>
                  </a:cubicBezTo>
                  <a:cubicBezTo>
                    <a:pt x="157" y="699"/>
                    <a:pt x="168" y="699"/>
                    <a:pt x="169" y="700"/>
                  </a:cubicBezTo>
                  <a:cubicBezTo>
                    <a:pt x="170" y="700"/>
                    <a:pt x="175" y="700"/>
                    <a:pt x="176" y="700"/>
                  </a:cubicBezTo>
                  <a:cubicBezTo>
                    <a:pt x="177" y="700"/>
                    <a:pt x="183" y="700"/>
                    <a:pt x="183" y="700"/>
                  </a:cubicBezTo>
                  <a:cubicBezTo>
                    <a:pt x="185" y="696"/>
                    <a:pt x="185" y="696"/>
                    <a:pt x="185" y="696"/>
                  </a:cubicBezTo>
                  <a:cubicBezTo>
                    <a:pt x="177" y="694"/>
                    <a:pt x="177" y="694"/>
                    <a:pt x="177" y="694"/>
                  </a:cubicBezTo>
                  <a:cubicBezTo>
                    <a:pt x="171" y="693"/>
                    <a:pt x="171" y="693"/>
                    <a:pt x="171" y="693"/>
                  </a:cubicBezTo>
                  <a:cubicBezTo>
                    <a:pt x="168" y="688"/>
                    <a:pt x="168" y="688"/>
                    <a:pt x="168" y="688"/>
                  </a:cubicBezTo>
                  <a:cubicBezTo>
                    <a:pt x="162" y="688"/>
                    <a:pt x="162" y="688"/>
                    <a:pt x="162" y="688"/>
                  </a:cubicBezTo>
                  <a:cubicBezTo>
                    <a:pt x="154" y="690"/>
                    <a:pt x="154" y="690"/>
                    <a:pt x="154" y="690"/>
                  </a:cubicBezTo>
                  <a:cubicBezTo>
                    <a:pt x="149" y="691"/>
                    <a:pt x="149" y="691"/>
                    <a:pt x="149" y="691"/>
                  </a:cubicBezTo>
                  <a:cubicBezTo>
                    <a:pt x="142" y="690"/>
                    <a:pt x="142" y="690"/>
                    <a:pt x="142" y="690"/>
                  </a:cubicBezTo>
                  <a:cubicBezTo>
                    <a:pt x="140" y="687"/>
                    <a:pt x="140" y="687"/>
                    <a:pt x="140" y="687"/>
                  </a:cubicBezTo>
                  <a:cubicBezTo>
                    <a:pt x="140" y="687"/>
                    <a:pt x="135" y="686"/>
                    <a:pt x="134" y="686"/>
                  </a:cubicBezTo>
                  <a:cubicBezTo>
                    <a:pt x="133" y="686"/>
                    <a:pt x="132" y="686"/>
                    <a:pt x="131" y="685"/>
                  </a:cubicBezTo>
                  <a:cubicBezTo>
                    <a:pt x="129" y="685"/>
                    <a:pt x="126" y="678"/>
                    <a:pt x="126" y="678"/>
                  </a:cubicBezTo>
                  <a:cubicBezTo>
                    <a:pt x="126" y="674"/>
                    <a:pt x="126" y="674"/>
                    <a:pt x="126" y="674"/>
                  </a:cubicBezTo>
                  <a:cubicBezTo>
                    <a:pt x="129" y="678"/>
                    <a:pt x="129" y="678"/>
                    <a:pt x="129" y="678"/>
                  </a:cubicBezTo>
                  <a:cubicBezTo>
                    <a:pt x="129" y="678"/>
                    <a:pt x="131" y="679"/>
                    <a:pt x="131" y="678"/>
                  </a:cubicBezTo>
                  <a:cubicBezTo>
                    <a:pt x="131" y="677"/>
                    <a:pt x="130" y="671"/>
                    <a:pt x="130" y="671"/>
                  </a:cubicBezTo>
                  <a:cubicBezTo>
                    <a:pt x="130" y="671"/>
                    <a:pt x="131" y="665"/>
                    <a:pt x="128" y="666"/>
                  </a:cubicBezTo>
                  <a:cubicBezTo>
                    <a:pt x="125" y="667"/>
                    <a:pt x="122" y="669"/>
                    <a:pt x="122" y="671"/>
                  </a:cubicBezTo>
                  <a:cubicBezTo>
                    <a:pt x="122" y="672"/>
                    <a:pt x="120" y="675"/>
                    <a:pt x="120" y="677"/>
                  </a:cubicBezTo>
                  <a:cubicBezTo>
                    <a:pt x="119" y="678"/>
                    <a:pt x="118" y="679"/>
                    <a:pt x="117" y="680"/>
                  </a:cubicBezTo>
                  <a:cubicBezTo>
                    <a:pt x="116" y="681"/>
                    <a:pt x="111" y="682"/>
                    <a:pt x="111" y="682"/>
                  </a:cubicBezTo>
                  <a:cubicBezTo>
                    <a:pt x="107" y="682"/>
                    <a:pt x="107" y="682"/>
                    <a:pt x="107" y="682"/>
                  </a:cubicBezTo>
                  <a:cubicBezTo>
                    <a:pt x="110" y="678"/>
                    <a:pt x="110" y="678"/>
                    <a:pt x="110" y="678"/>
                  </a:cubicBezTo>
                  <a:cubicBezTo>
                    <a:pt x="112" y="673"/>
                    <a:pt x="112" y="673"/>
                    <a:pt x="112" y="673"/>
                  </a:cubicBezTo>
                  <a:cubicBezTo>
                    <a:pt x="112" y="673"/>
                    <a:pt x="117" y="664"/>
                    <a:pt x="117" y="662"/>
                  </a:cubicBezTo>
                  <a:cubicBezTo>
                    <a:pt x="118" y="659"/>
                    <a:pt x="119" y="657"/>
                    <a:pt x="120" y="654"/>
                  </a:cubicBezTo>
                  <a:cubicBezTo>
                    <a:pt x="121" y="652"/>
                    <a:pt x="124" y="651"/>
                    <a:pt x="124" y="651"/>
                  </a:cubicBezTo>
                  <a:cubicBezTo>
                    <a:pt x="127" y="641"/>
                    <a:pt x="127" y="641"/>
                    <a:pt x="127" y="641"/>
                  </a:cubicBezTo>
                  <a:cubicBezTo>
                    <a:pt x="140" y="615"/>
                    <a:pt x="140" y="615"/>
                    <a:pt x="140" y="615"/>
                  </a:cubicBezTo>
                  <a:cubicBezTo>
                    <a:pt x="140" y="615"/>
                    <a:pt x="142" y="607"/>
                    <a:pt x="143" y="606"/>
                  </a:cubicBezTo>
                  <a:cubicBezTo>
                    <a:pt x="143" y="604"/>
                    <a:pt x="146" y="598"/>
                    <a:pt x="146" y="596"/>
                  </a:cubicBezTo>
                  <a:cubicBezTo>
                    <a:pt x="146" y="594"/>
                    <a:pt x="149" y="587"/>
                    <a:pt x="149" y="587"/>
                  </a:cubicBezTo>
                  <a:cubicBezTo>
                    <a:pt x="149" y="587"/>
                    <a:pt x="152" y="576"/>
                    <a:pt x="152" y="574"/>
                  </a:cubicBezTo>
                  <a:cubicBezTo>
                    <a:pt x="152" y="572"/>
                    <a:pt x="154" y="571"/>
                    <a:pt x="156" y="570"/>
                  </a:cubicBezTo>
                  <a:cubicBezTo>
                    <a:pt x="157" y="569"/>
                    <a:pt x="160" y="560"/>
                    <a:pt x="160" y="558"/>
                  </a:cubicBezTo>
                  <a:cubicBezTo>
                    <a:pt x="161" y="556"/>
                    <a:pt x="163" y="538"/>
                    <a:pt x="163" y="538"/>
                  </a:cubicBezTo>
                  <a:cubicBezTo>
                    <a:pt x="161" y="526"/>
                    <a:pt x="161" y="526"/>
                    <a:pt x="161" y="526"/>
                  </a:cubicBezTo>
                  <a:cubicBezTo>
                    <a:pt x="155" y="521"/>
                    <a:pt x="155" y="521"/>
                    <a:pt x="155" y="521"/>
                  </a:cubicBezTo>
                  <a:cubicBezTo>
                    <a:pt x="149" y="518"/>
                    <a:pt x="149" y="518"/>
                    <a:pt x="149" y="518"/>
                  </a:cubicBezTo>
                  <a:cubicBezTo>
                    <a:pt x="149" y="518"/>
                    <a:pt x="142" y="514"/>
                    <a:pt x="141" y="513"/>
                  </a:cubicBezTo>
                  <a:cubicBezTo>
                    <a:pt x="140" y="512"/>
                    <a:pt x="136" y="510"/>
                    <a:pt x="135" y="510"/>
                  </a:cubicBezTo>
                  <a:cubicBezTo>
                    <a:pt x="133" y="509"/>
                    <a:pt x="128" y="508"/>
                    <a:pt x="127" y="508"/>
                  </a:cubicBezTo>
                  <a:cubicBezTo>
                    <a:pt x="126" y="508"/>
                    <a:pt x="122" y="505"/>
                    <a:pt x="119" y="503"/>
                  </a:cubicBezTo>
                  <a:cubicBezTo>
                    <a:pt x="116" y="501"/>
                    <a:pt x="112" y="496"/>
                    <a:pt x="112" y="496"/>
                  </a:cubicBezTo>
                  <a:cubicBezTo>
                    <a:pt x="117" y="488"/>
                    <a:pt x="117" y="488"/>
                    <a:pt x="117" y="488"/>
                  </a:cubicBezTo>
                  <a:cubicBezTo>
                    <a:pt x="117" y="488"/>
                    <a:pt x="118" y="482"/>
                    <a:pt x="118" y="480"/>
                  </a:cubicBezTo>
                  <a:cubicBezTo>
                    <a:pt x="118" y="479"/>
                    <a:pt x="118" y="476"/>
                    <a:pt x="118" y="476"/>
                  </a:cubicBezTo>
                  <a:cubicBezTo>
                    <a:pt x="116" y="472"/>
                    <a:pt x="116" y="472"/>
                    <a:pt x="116" y="472"/>
                  </a:cubicBezTo>
                  <a:cubicBezTo>
                    <a:pt x="113" y="467"/>
                    <a:pt x="113" y="467"/>
                    <a:pt x="113" y="467"/>
                  </a:cubicBezTo>
                  <a:cubicBezTo>
                    <a:pt x="113" y="467"/>
                    <a:pt x="109" y="466"/>
                    <a:pt x="107" y="466"/>
                  </a:cubicBezTo>
                  <a:cubicBezTo>
                    <a:pt x="106" y="467"/>
                    <a:pt x="106" y="464"/>
                    <a:pt x="105" y="462"/>
                  </a:cubicBezTo>
                  <a:cubicBezTo>
                    <a:pt x="105" y="460"/>
                    <a:pt x="103" y="460"/>
                    <a:pt x="101" y="459"/>
                  </a:cubicBezTo>
                  <a:cubicBezTo>
                    <a:pt x="98" y="457"/>
                    <a:pt x="97" y="454"/>
                    <a:pt x="97" y="454"/>
                  </a:cubicBezTo>
                  <a:cubicBezTo>
                    <a:pt x="100" y="448"/>
                    <a:pt x="100" y="448"/>
                    <a:pt x="100" y="448"/>
                  </a:cubicBezTo>
                  <a:cubicBezTo>
                    <a:pt x="100" y="448"/>
                    <a:pt x="99" y="445"/>
                    <a:pt x="98" y="444"/>
                  </a:cubicBezTo>
                  <a:cubicBezTo>
                    <a:pt x="98" y="443"/>
                    <a:pt x="94" y="443"/>
                    <a:pt x="94" y="443"/>
                  </a:cubicBezTo>
                  <a:cubicBezTo>
                    <a:pt x="87" y="442"/>
                    <a:pt x="87" y="442"/>
                    <a:pt x="87" y="442"/>
                  </a:cubicBezTo>
                  <a:cubicBezTo>
                    <a:pt x="82" y="434"/>
                    <a:pt x="82" y="434"/>
                    <a:pt x="82" y="434"/>
                  </a:cubicBezTo>
                  <a:cubicBezTo>
                    <a:pt x="82" y="434"/>
                    <a:pt x="83" y="427"/>
                    <a:pt x="84" y="426"/>
                  </a:cubicBezTo>
                  <a:cubicBezTo>
                    <a:pt x="85" y="424"/>
                    <a:pt x="84" y="423"/>
                    <a:pt x="84" y="423"/>
                  </a:cubicBezTo>
                  <a:cubicBezTo>
                    <a:pt x="79" y="421"/>
                    <a:pt x="79" y="421"/>
                    <a:pt x="79" y="421"/>
                  </a:cubicBezTo>
                  <a:cubicBezTo>
                    <a:pt x="81" y="417"/>
                    <a:pt x="81" y="417"/>
                    <a:pt x="81" y="417"/>
                  </a:cubicBezTo>
                  <a:cubicBezTo>
                    <a:pt x="78" y="411"/>
                    <a:pt x="78" y="411"/>
                    <a:pt x="78" y="411"/>
                  </a:cubicBezTo>
                  <a:cubicBezTo>
                    <a:pt x="79" y="407"/>
                    <a:pt x="79" y="407"/>
                    <a:pt x="79" y="407"/>
                  </a:cubicBezTo>
                  <a:cubicBezTo>
                    <a:pt x="76" y="403"/>
                    <a:pt x="76" y="403"/>
                    <a:pt x="76" y="403"/>
                  </a:cubicBezTo>
                  <a:cubicBezTo>
                    <a:pt x="76" y="400"/>
                    <a:pt x="76" y="400"/>
                    <a:pt x="76" y="400"/>
                  </a:cubicBezTo>
                  <a:cubicBezTo>
                    <a:pt x="79" y="395"/>
                    <a:pt x="79" y="395"/>
                    <a:pt x="79" y="395"/>
                  </a:cubicBezTo>
                  <a:cubicBezTo>
                    <a:pt x="80" y="390"/>
                    <a:pt x="80" y="390"/>
                    <a:pt x="80" y="390"/>
                  </a:cubicBezTo>
                  <a:cubicBezTo>
                    <a:pt x="76" y="383"/>
                    <a:pt x="76" y="383"/>
                    <a:pt x="76" y="383"/>
                  </a:cubicBezTo>
                  <a:cubicBezTo>
                    <a:pt x="76" y="383"/>
                    <a:pt x="73" y="378"/>
                    <a:pt x="73" y="377"/>
                  </a:cubicBezTo>
                  <a:cubicBezTo>
                    <a:pt x="73" y="376"/>
                    <a:pt x="65" y="371"/>
                    <a:pt x="65" y="371"/>
                  </a:cubicBezTo>
                  <a:cubicBezTo>
                    <a:pt x="62" y="364"/>
                    <a:pt x="62" y="364"/>
                    <a:pt x="62" y="364"/>
                  </a:cubicBezTo>
                  <a:cubicBezTo>
                    <a:pt x="54" y="355"/>
                    <a:pt x="54" y="355"/>
                    <a:pt x="54" y="355"/>
                  </a:cubicBezTo>
                  <a:cubicBezTo>
                    <a:pt x="48" y="348"/>
                    <a:pt x="48" y="348"/>
                    <a:pt x="48" y="348"/>
                  </a:cubicBezTo>
                  <a:cubicBezTo>
                    <a:pt x="44" y="344"/>
                    <a:pt x="44" y="344"/>
                    <a:pt x="44" y="344"/>
                  </a:cubicBezTo>
                  <a:cubicBezTo>
                    <a:pt x="41" y="337"/>
                    <a:pt x="41" y="337"/>
                    <a:pt x="41" y="337"/>
                  </a:cubicBezTo>
                  <a:cubicBezTo>
                    <a:pt x="41" y="337"/>
                    <a:pt x="43" y="329"/>
                    <a:pt x="43" y="328"/>
                  </a:cubicBezTo>
                  <a:cubicBezTo>
                    <a:pt x="43" y="326"/>
                    <a:pt x="46" y="319"/>
                    <a:pt x="46" y="314"/>
                  </a:cubicBezTo>
                  <a:cubicBezTo>
                    <a:pt x="45" y="310"/>
                    <a:pt x="48" y="305"/>
                    <a:pt x="48" y="305"/>
                  </a:cubicBezTo>
                  <a:cubicBezTo>
                    <a:pt x="49" y="296"/>
                    <a:pt x="49" y="296"/>
                    <a:pt x="49" y="296"/>
                  </a:cubicBezTo>
                  <a:cubicBezTo>
                    <a:pt x="46" y="293"/>
                    <a:pt x="46" y="293"/>
                    <a:pt x="46" y="293"/>
                  </a:cubicBezTo>
                  <a:cubicBezTo>
                    <a:pt x="40" y="289"/>
                    <a:pt x="40" y="289"/>
                    <a:pt x="40" y="289"/>
                  </a:cubicBezTo>
                  <a:cubicBezTo>
                    <a:pt x="36" y="284"/>
                    <a:pt x="36" y="284"/>
                    <a:pt x="36" y="284"/>
                  </a:cubicBezTo>
                  <a:cubicBezTo>
                    <a:pt x="36" y="284"/>
                    <a:pt x="34" y="278"/>
                    <a:pt x="27" y="276"/>
                  </a:cubicBezTo>
                  <a:cubicBezTo>
                    <a:pt x="20" y="275"/>
                    <a:pt x="19" y="276"/>
                    <a:pt x="19" y="276"/>
                  </a:cubicBezTo>
                  <a:cubicBezTo>
                    <a:pt x="12" y="272"/>
                    <a:pt x="12" y="272"/>
                    <a:pt x="12" y="272"/>
                  </a:cubicBezTo>
                  <a:cubicBezTo>
                    <a:pt x="7" y="264"/>
                    <a:pt x="7" y="264"/>
                    <a:pt x="7" y="264"/>
                  </a:cubicBezTo>
                  <a:cubicBezTo>
                    <a:pt x="3" y="258"/>
                    <a:pt x="3" y="258"/>
                    <a:pt x="3" y="258"/>
                  </a:cubicBezTo>
                  <a:cubicBezTo>
                    <a:pt x="6" y="254"/>
                    <a:pt x="6" y="254"/>
                    <a:pt x="6" y="254"/>
                  </a:cubicBezTo>
                  <a:cubicBezTo>
                    <a:pt x="7" y="248"/>
                    <a:pt x="7" y="248"/>
                    <a:pt x="7" y="248"/>
                  </a:cubicBezTo>
                  <a:cubicBezTo>
                    <a:pt x="7" y="244"/>
                    <a:pt x="7" y="244"/>
                    <a:pt x="7" y="244"/>
                  </a:cubicBezTo>
                  <a:cubicBezTo>
                    <a:pt x="7" y="239"/>
                    <a:pt x="7" y="239"/>
                    <a:pt x="7" y="239"/>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6"/>
                    <a:pt x="0" y="236"/>
                    <a:pt x="0" y="236"/>
                  </a:cubicBezTo>
                  <a:cubicBezTo>
                    <a:pt x="0" y="236"/>
                    <a:pt x="0" y="236"/>
                    <a:pt x="0" y="236"/>
                  </a:cubicBezTo>
                  <a:cubicBezTo>
                    <a:pt x="0" y="236"/>
                    <a:pt x="0" y="236"/>
                    <a:pt x="0" y="236"/>
                  </a:cubicBezTo>
                  <a:cubicBezTo>
                    <a:pt x="0" y="236"/>
                    <a:pt x="0" y="236"/>
                    <a:pt x="0" y="236"/>
                  </a:cubicBezTo>
                  <a:cubicBezTo>
                    <a:pt x="1" y="236"/>
                    <a:pt x="1" y="236"/>
                    <a:pt x="1" y="236"/>
                  </a:cubicBezTo>
                  <a:cubicBezTo>
                    <a:pt x="1" y="236"/>
                    <a:pt x="1" y="236"/>
                    <a:pt x="1" y="236"/>
                  </a:cubicBezTo>
                  <a:cubicBezTo>
                    <a:pt x="1" y="236"/>
                    <a:pt x="1" y="236"/>
                    <a:pt x="1" y="236"/>
                  </a:cubicBezTo>
                  <a:cubicBezTo>
                    <a:pt x="1" y="236"/>
                    <a:pt x="1" y="236"/>
                    <a:pt x="1" y="236"/>
                  </a:cubicBezTo>
                  <a:cubicBezTo>
                    <a:pt x="1" y="236"/>
                    <a:pt x="1" y="236"/>
                    <a:pt x="1" y="236"/>
                  </a:cubicBezTo>
                  <a:cubicBezTo>
                    <a:pt x="1" y="236"/>
                    <a:pt x="1" y="236"/>
                    <a:pt x="1" y="236"/>
                  </a:cubicBezTo>
                  <a:cubicBezTo>
                    <a:pt x="1" y="236"/>
                    <a:pt x="1" y="236"/>
                    <a:pt x="1" y="236"/>
                  </a:cubicBezTo>
                  <a:cubicBezTo>
                    <a:pt x="1" y="236"/>
                    <a:pt x="1" y="236"/>
                    <a:pt x="1" y="236"/>
                  </a:cubicBezTo>
                  <a:cubicBezTo>
                    <a:pt x="1" y="236"/>
                    <a:pt x="1" y="236"/>
                    <a:pt x="1" y="236"/>
                  </a:cubicBezTo>
                  <a:cubicBezTo>
                    <a:pt x="1" y="235"/>
                    <a:pt x="1" y="235"/>
                    <a:pt x="1" y="235"/>
                  </a:cubicBezTo>
                  <a:cubicBezTo>
                    <a:pt x="1" y="235"/>
                    <a:pt x="1" y="235"/>
                    <a:pt x="1" y="235"/>
                  </a:cubicBezTo>
                  <a:cubicBezTo>
                    <a:pt x="1" y="235"/>
                    <a:pt x="1" y="235"/>
                    <a:pt x="1" y="235"/>
                  </a:cubicBezTo>
                  <a:cubicBezTo>
                    <a:pt x="2" y="235"/>
                    <a:pt x="2" y="235"/>
                    <a:pt x="2" y="235"/>
                  </a:cubicBezTo>
                  <a:cubicBezTo>
                    <a:pt x="2" y="235"/>
                    <a:pt x="2" y="235"/>
                    <a:pt x="2" y="235"/>
                  </a:cubicBezTo>
                  <a:cubicBezTo>
                    <a:pt x="2" y="235"/>
                    <a:pt x="2" y="235"/>
                    <a:pt x="2" y="235"/>
                  </a:cubicBezTo>
                  <a:cubicBezTo>
                    <a:pt x="2" y="235"/>
                    <a:pt x="2" y="235"/>
                    <a:pt x="2" y="235"/>
                  </a:cubicBezTo>
                  <a:cubicBezTo>
                    <a:pt x="2" y="235"/>
                    <a:pt x="2" y="235"/>
                    <a:pt x="2" y="235"/>
                  </a:cubicBezTo>
                  <a:cubicBezTo>
                    <a:pt x="2" y="234"/>
                    <a:pt x="2" y="234"/>
                    <a:pt x="2" y="234"/>
                  </a:cubicBezTo>
                  <a:cubicBezTo>
                    <a:pt x="2" y="234"/>
                    <a:pt x="2" y="234"/>
                    <a:pt x="2" y="234"/>
                  </a:cubicBezTo>
                  <a:cubicBezTo>
                    <a:pt x="2" y="234"/>
                    <a:pt x="2" y="234"/>
                    <a:pt x="2" y="234"/>
                  </a:cubicBezTo>
                  <a:cubicBezTo>
                    <a:pt x="3" y="234"/>
                    <a:pt x="3" y="234"/>
                    <a:pt x="3" y="234"/>
                  </a:cubicBezTo>
                  <a:cubicBezTo>
                    <a:pt x="3" y="234"/>
                    <a:pt x="3" y="234"/>
                    <a:pt x="3" y="234"/>
                  </a:cubicBezTo>
                  <a:cubicBezTo>
                    <a:pt x="3" y="234"/>
                    <a:pt x="3" y="234"/>
                    <a:pt x="3" y="234"/>
                  </a:cubicBezTo>
                  <a:cubicBezTo>
                    <a:pt x="3" y="234"/>
                    <a:pt x="3" y="234"/>
                    <a:pt x="3" y="234"/>
                  </a:cubicBezTo>
                  <a:cubicBezTo>
                    <a:pt x="3" y="233"/>
                    <a:pt x="3" y="233"/>
                    <a:pt x="3" y="233"/>
                  </a:cubicBezTo>
                  <a:cubicBezTo>
                    <a:pt x="4" y="233"/>
                    <a:pt x="4" y="233"/>
                    <a:pt x="4" y="233"/>
                  </a:cubicBezTo>
                  <a:cubicBezTo>
                    <a:pt x="4" y="233"/>
                    <a:pt x="4" y="233"/>
                    <a:pt x="4" y="233"/>
                  </a:cubicBezTo>
                  <a:cubicBezTo>
                    <a:pt x="4" y="233"/>
                    <a:pt x="4" y="233"/>
                    <a:pt x="4" y="233"/>
                  </a:cubicBezTo>
                  <a:cubicBezTo>
                    <a:pt x="4" y="233"/>
                    <a:pt x="4" y="233"/>
                    <a:pt x="4" y="233"/>
                  </a:cubicBezTo>
                  <a:cubicBezTo>
                    <a:pt x="4" y="232"/>
                    <a:pt x="4" y="232"/>
                    <a:pt x="4" y="232"/>
                  </a:cubicBezTo>
                  <a:cubicBezTo>
                    <a:pt x="4" y="232"/>
                    <a:pt x="4" y="232"/>
                    <a:pt x="4" y="232"/>
                  </a:cubicBezTo>
                  <a:cubicBezTo>
                    <a:pt x="5" y="232"/>
                    <a:pt x="5" y="232"/>
                    <a:pt x="5" y="232"/>
                  </a:cubicBezTo>
                  <a:cubicBezTo>
                    <a:pt x="5" y="232"/>
                    <a:pt x="5" y="232"/>
                    <a:pt x="5" y="232"/>
                  </a:cubicBezTo>
                  <a:cubicBezTo>
                    <a:pt x="5" y="232"/>
                    <a:pt x="5" y="232"/>
                    <a:pt x="5" y="232"/>
                  </a:cubicBezTo>
                  <a:cubicBezTo>
                    <a:pt x="5" y="232"/>
                    <a:pt x="5" y="232"/>
                    <a:pt x="5" y="232"/>
                  </a:cubicBezTo>
                  <a:cubicBezTo>
                    <a:pt x="5" y="232"/>
                    <a:pt x="5" y="232"/>
                    <a:pt x="5" y="232"/>
                  </a:cubicBezTo>
                  <a:cubicBezTo>
                    <a:pt x="5" y="232"/>
                    <a:pt x="5" y="232"/>
                    <a:pt x="5" y="232"/>
                  </a:cubicBezTo>
                  <a:cubicBezTo>
                    <a:pt x="5" y="232"/>
                    <a:pt x="5" y="232"/>
                    <a:pt x="5" y="232"/>
                  </a:cubicBezTo>
                  <a:cubicBezTo>
                    <a:pt x="6" y="230"/>
                    <a:pt x="7" y="229"/>
                    <a:pt x="8" y="229"/>
                  </a:cubicBezTo>
                  <a:cubicBezTo>
                    <a:pt x="8" y="229"/>
                    <a:pt x="8" y="228"/>
                    <a:pt x="8" y="228"/>
                  </a:cubicBezTo>
                  <a:cubicBezTo>
                    <a:pt x="9" y="228"/>
                    <a:pt x="10" y="228"/>
                    <a:pt x="12" y="228"/>
                  </a:cubicBezTo>
                  <a:cubicBezTo>
                    <a:pt x="12" y="228"/>
                    <a:pt x="14" y="219"/>
                    <a:pt x="13" y="216"/>
                  </a:cubicBezTo>
                  <a:cubicBezTo>
                    <a:pt x="12" y="212"/>
                    <a:pt x="17" y="208"/>
                    <a:pt x="17" y="208"/>
                  </a:cubicBezTo>
                  <a:cubicBezTo>
                    <a:pt x="24" y="201"/>
                    <a:pt x="24" y="201"/>
                    <a:pt x="24" y="201"/>
                  </a:cubicBezTo>
                  <a:cubicBezTo>
                    <a:pt x="23" y="193"/>
                    <a:pt x="23" y="193"/>
                    <a:pt x="23" y="193"/>
                  </a:cubicBezTo>
                  <a:cubicBezTo>
                    <a:pt x="31" y="194"/>
                    <a:pt x="31" y="194"/>
                    <a:pt x="31" y="194"/>
                  </a:cubicBezTo>
                  <a:cubicBezTo>
                    <a:pt x="31" y="194"/>
                    <a:pt x="37" y="191"/>
                    <a:pt x="35" y="187"/>
                  </a:cubicBezTo>
                  <a:cubicBezTo>
                    <a:pt x="34" y="185"/>
                    <a:pt x="33" y="182"/>
                    <a:pt x="32" y="180"/>
                  </a:cubicBezTo>
                  <a:cubicBezTo>
                    <a:pt x="33" y="179"/>
                    <a:pt x="33" y="179"/>
                    <a:pt x="33" y="178"/>
                  </a:cubicBezTo>
                  <a:cubicBezTo>
                    <a:pt x="33" y="178"/>
                    <a:pt x="35" y="175"/>
                    <a:pt x="35" y="175"/>
                  </a:cubicBezTo>
                  <a:cubicBezTo>
                    <a:pt x="38" y="175"/>
                    <a:pt x="38" y="175"/>
                    <a:pt x="38" y="175"/>
                  </a:cubicBezTo>
                  <a:cubicBezTo>
                    <a:pt x="41" y="176"/>
                    <a:pt x="41" y="176"/>
                    <a:pt x="41" y="176"/>
                  </a:cubicBezTo>
                  <a:cubicBezTo>
                    <a:pt x="41" y="176"/>
                    <a:pt x="43" y="177"/>
                    <a:pt x="44" y="177"/>
                  </a:cubicBezTo>
                  <a:cubicBezTo>
                    <a:pt x="46" y="177"/>
                    <a:pt x="49" y="175"/>
                    <a:pt x="49" y="175"/>
                  </a:cubicBezTo>
                  <a:cubicBezTo>
                    <a:pt x="46" y="171"/>
                    <a:pt x="46" y="171"/>
                    <a:pt x="46" y="171"/>
                  </a:cubicBezTo>
                  <a:cubicBezTo>
                    <a:pt x="47" y="167"/>
                    <a:pt x="47" y="167"/>
                    <a:pt x="47" y="167"/>
                  </a:cubicBezTo>
                  <a:cubicBezTo>
                    <a:pt x="51" y="167"/>
                    <a:pt x="51" y="167"/>
                    <a:pt x="51" y="167"/>
                  </a:cubicBezTo>
                  <a:cubicBezTo>
                    <a:pt x="53" y="167"/>
                    <a:pt x="53" y="167"/>
                    <a:pt x="53" y="167"/>
                  </a:cubicBezTo>
                  <a:cubicBezTo>
                    <a:pt x="49" y="161"/>
                    <a:pt x="49" y="161"/>
                    <a:pt x="49" y="161"/>
                  </a:cubicBezTo>
                  <a:cubicBezTo>
                    <a:pt x="49" y="161"/>
                    <a:pt x="50" y="158"/>
                    <a:pt x="52" y="159"/>
                  </a:cubicBezTo>
                  <a:cubicBezTo>
                    <a:pt x="53" y="159"/>
                    <a:pt x="54" y="161"/>
                    <a:pt x="55" y="161"/>
                  </a:cubicBezTo>
                  <a:cubicBezTo>
                    <a:pt x="56" y="161"/>
                    <a:pt x="59" y="162"/>
                    <a:pt x="59" y="162"/>
                  </a:cubicBezTo>
                  <a:cubicBezTo>
                    <a:pt x="63" y="163"/>
                    <a:pt x="63" y="163"/>
                    <a:pt x="63" y="163"/>
                  </a:cubicBezTo>
                  <a:cubicBezTo>
                    <a:pt x="67" y="163"/>
                    <a:pt x="67" y="163"/>
                    <a:pt x="67" y="163"/>
                  </a:cubicBezTo>
                  <a:cubicBezTo>
                    <a:pt x="72" y="163"/>
                    <a:pt x="72" y="163"/>
                    <a:pt x="72" y="163"/>
                  </a:cubicBezTo>
                  <a:cubicBezTo>
                    <a:pt x="74" y="166"/>
                    <a:pt x="74" y="166"/>
                    <a:pt x="74" y="166"/>
                  </a:cubicBezTo>
                  <a:cubicBezTo>
                    <a:pt x="74" y="166"/>
                    <a:pt x="75" y="168"/>
                    <a:pt x="74" y="169"/>
                  </a:cubicBezTo>
                  <a:cubicBezTo>
                    <a:pt x="74" y="170"/>
                    <a:pt x="73" y="173"/>
                    <a:pt x="73" y="173"/>
                  </a:cubicBezTo>
                  <a:cubicBezTo>
                    <a:pt x="72" y="173"/>
                    <a:pt x="71" y="173"/>
                    <a:pt x="70" y="174"/>
                  </a:cubicBezTo>
                  <a:cubicBezTo>
                    <a:pt x="69" y="174"/>
                    <a:pt x="64" y="174"/>
                    <a:pt x="64" y="174"/>
                  </a:cubicBezTo>
                  <a:cubicBezTo>
                    <a:pt x="60" y="174"/>
                    <a:pt x="60" y="174"/>
                    <a:pt x="60" y="174"/>
                  </a:cubicBezTo>
                  <a:cubicBezTo>
                    <a:pt x="57" y="174"/>
                    <a:pt x="57" y="174"/>
                    <a:pt x="57" y="174"/>
                  </a:cubicBezTo>
                  <a:cubicBezTo>
                    <a:pt x="56" y="176"/>
                    <a:pt x="56" y="176"/>
                    <a:pt x="56" y="176"/>
                  </a:cubicBezTo>
                  <a:cubicBezTo>
                    <a:pt x="56" y="176"/>
                    <a:pt x="59" y="177"/>
                    <a:pt x="60" y="178"/>
                  </a:cubicBezTo>
                  <a:cubicBezTo>
                    <a:pt x="62" y="178"/>
                    <a:pt x="62" y="178"/>
                    <a:pt x="62" y="178"/>
                  </a:cubicBezTo>
                  <a:cubicBezTo>
                    <a:pt x="63" y="179"/>
                    <a:pt x="65" y="181"/>
                    <a:pt x="65" y="181"/>
                  </a:cubicBezTo>
                  <a:cubicBezTo>
                    <a:pt x="64" y="184"/>
                    <a:pt x="64" y="184"/>
                    <a:pt x="64" y="184"/>
                  </a:cubicBezTo>
                  <a:cubicBezTo>
                    <a:pt x="64" y="184"/>
                    <a:pt x="67" y="180"/>
                    <a:pt x="67" y="180"/>
                  </a:cubicBezTo>
                  <a:cubicBezTo>
                    <a:pt x="68" y="180"/>
                    <a:pt x="73" y="180"/>
                    <a:pt x="73" y="180"/>
                  </a:cubicBezTo>
                  <a:cubicBezTo>
                    <a:pt x="73" y="180"/>
                    <a:pt x="77" y="178"/>
                    <a:pt x="78" y="178"/>
                  </a:cubicBezTo>
                  <a:cubicBezTo>
                    <a:pt x="78" y="178"/>
                    <a:pt x="77" y="181"/>
                    <a:pt x="77" y="181"/>
                  </a:cubicBezTo>
                  <a:cubicBezTo>
                    <a:pt x="81" y="179"/>
                    <a:pt x="81" y="179"/>
                    <a:pt x="81" y="179"/>
                  </a:cubicBezTo>
                  <a:cubicBezTo>
                    <a:pt x="85" y="177"/>
                    <a:pt x="85" y="177"/>
                    <a:pt x="85" y="177"/>
                  </a:cubicBezTo>
                  <a:cubicBezTo>
                    <a:pt x="87" y="177"/>
                    <a:pt x="87" y="177"/>
                    <a:pt x="87" y="177"/>
                  </a:cubicBezTo>
                  <a:cubicBezTo>
                    <a:pt x="87" y="177"/>
                    <a:pt x="88" y="180"/>
                    <a:pt x="88" y="181"/>
                  </a:cubicBezTo>
                  <a:cubicBezTo>
                    <a:pt x="87" y="182"/>
                    <a:pt x="87" y="182"/>
                    <a:pt x="87" y="184"/>
                  </a:cubicBezTo>
                  <a:cubicBezTo>
                    <a:pt x="87" y="185"/>
                    <a:pt x="86" y="186"/>
                    <a:pt x="87" y="187"/>
                  </a:cubicBezTo>
                  <a:cubicBezTo>
                    <a:pt x="87" y="187"/>
                    <a:pt x="87" y="188"/>
                    <a:pt x="88" y="188"/>
                  </a:cubicBezTo>
                  <a:cubicBezTo>
                    <a:pt x="89" y="189"/>
                    <a:pt x="90" y="188"/>
                    <a:pt x="90" y="188"/>
                  </a:cubicBezTo>
                  <a:cubicBezTo>
                    <a:pt x="92" y="183"/>
                    <a:pt x="92" y="183"/>
                    <a:pt x="92" y="183"/>
                  </a:cubicBezTo>
                  <a:cubicBezTo>
                    <a:pt x="92" y="183"/>
                    <a:pt x="94" y="181"/>
                    <a:pt x="94" y="181"/>
                  </a:cubicBezTo>
                  <a:cubicBezTo>
                    <a:pt x="95" y="181"/>
                    <a:pt x="98" y="179"/>
                    <a:pt x="98" y="179"/>
                  </a:cubicBezTo>
                  <a:cubicBezTo>
                    <a:pt x="103" y="179"/>
                    <a:pt x="103" y="179"/>
                    <a:pt x="103" y="179"/>
                  </a:cubicBezTo>
                  <a:cubicBezTo>
                    <a:pt x="103" y="179"/>
                    <a:pt x="108" y="178"/>
                    <a:pt x="109" y="178"/>
                  </a:cubicBezTo>
                  <a:cubicBezTo>
                    <a:pt x="109" y="179"/>
                    <a:pt x="111" y="179"/>
                    <a:pt x="112" y="179"/>
                  </a:cubicBezTo>
                  <a:cubicBezTo>
                    <a:pt x="114" y="179"/>
                    <a:pt x="115" y="179"/>
                    <a:pt x="117" y="179"/>
                  </a:cubicBezTo>
                  <a:cubicBezTo>
                    <a:pt x="118" y="179"/>
                    <a:pt x="119" y="179"/>
                    <a:pt x="119" y="179"/>
                  </a:cubicBezTo>
                  <a:cubicBezTo>
                    <a:pt x="119" y="179"/>
                    <a:pt x="121" y="177"/>
                    <a:pt x="121" y="177"/>
                  </a:cubicBezTo>
                  <a:cubicBezTo>
                    <a:pt x="121" y="176"/>
                    <a:pt x="121" y="175"/>
                    <a:pt x="121" y="175"/>
                  </a:cubicBezTo>
                  <a:cubicBezTo>
                    <a:pt x="122" y="174"/>
                    <a:pt x="123" y="172"/>
                    <a:pt x="124" y="172"/>
                  </a:cubicBezTo>
                  <a:cubicBezTo>
                    <a:pt x="125" y="172"/>
                    <a:pt x="140" y="174"/>
                    <a:pt x="140" y="174"/>
                  </a:cubicBezTo>
                  <a:cubicBezTo>
                    <a:pt x="153" y="178"/>
                    <a:pt x="153" y="178"/>
                    <a:pt x="153" y="178"/>
                  </a:cubicBezTo>
                  <a:cubicBezTo>
                    <a:pt x="162" y="180"/>
                    <a:pt x="162" y="180"/>
                    <a:pt x="162" y="180"/>
                  </a:cubicBezTo>
                  <a:cubicBezTo>
                    <a:pt x="162" y="180"/>
                    <a:pt x="169" y="184"/>
                    <a:pt x="170" y="184"/>
                  </a:cubicBezTo>
                  <a:cubicBezTo>
                    <a:pt x="171" y="185"/>
                    <a:pt x="184" y="187"/>
                    <a:pt x="184" y="187"/>
                  </a:cubicBezTo>
                  <a:cubicBezTo>
                    <a:pt x="190" y="191"/>
                    <a:pt x="190" y="191"/>
                    <a:pt x="190" y="191"/>
                  </a:cubicBezTo>
                  <a:cubicBezTo>
                    <a:pt x="190" y="191"/>
                    <a:pt x="196" y="193"/>
                    <a:pt x="196" y="194"/>
                  </a:cubicBezTo>
                  <a:cubicBezTo>
                    <a:pt x="196" y="195"/>
                    <a:pt x="200" y="197"/>
                    <a:pt x="200" y="197"/>
                  </a:cubicBezTo>
                  <a:cubicBezTo>
                    <a:pt x="204" y="195"/>
                    <a:pt x="204" y="195"/>
                    <a:pt x="204" y="195"/>
                  </a:cubicBezTo>
                  <a:cubicBezTo>
                    <a:pt x="204" y="195"/>
                    <a:pt x="209" y="196"/>
                    <a:pt x="209" y="196"/>
                  </a:cubicBezTo>
                  <a:cubicBezTo>
                    <a:pt x="210" y="197"/>
                    <a:pt x="220" y="200"/>
                    <a:pt x="220" y="200"/>
                  </a:cubicBezTo>
                  <a:cubicBezTo>
                    <a:pt x="220" y="200"/>
                    <a:pt x="227" y="202"/>
                    <a:pt x="228" y="202"/>
                  </a:cubicBezTo>
                  <a:cubicBezTo>
                    <a:pt x="229" y="202"/>
                    <a:pt x="233" y="201"/>
                    <a:pt x="233" y="201"/>
                  </a:cubicBezTo>
                  <a:cubicBezTo>
                    <a:pt x="233" y="198"/>
                    <a:pt x="233" y="198"/>
                    <a:pt x="233" y="198"/>
                  </a:cubicBezTo>
                  <a:cubicBezTo>
                    <a:pt x="233" y="198"/>
                    <a:pt x="232" y="196"/>
                    <a:pt x="234" y="197"/>
                  </a:cubicBezTo>
                  <a:cubicBezTo>
                    <a:pt x="236" y="197"/>
                    <a:pt x="237" y="197"/>
                    <a:pt x="238" y="198"/>
                  </a:cubicBezTo>
                  <a:cubicBezTo>
                    <a:pt x="238" y="199"/>
                    <a:pt x="240" y="199"/>
                    <a:pt x="241" y="200"/>
                  </a:cubicBezTo>
                  <a:cubicBezTo>
                    <a:pt x="242" y="202"/>
                    <a:pt x="246" y="203"/>
                    <a:pt x="246" y="203"/>
                  </a:cubicBezTo>
                  <a:cubicBezTo>
                    <a:pt x="251" y="205"/>
                    <a:pt x="251" y="205"/>
                    <a:pt x="251" y="205"/>
                  </a:cubicBezTo>
                  <a:cubicBezTo>
                    <a:pt x="252" y="208"/>
                    <a:pt x="252" y="208"/>
                    <a:pt x="252" y="208"/>
                  </a:cubicBezTo>
                  <a:cubicBezTo>
                    <a:pt x="253" y="209"/>
                    <a:pt x="253" y="209"/>
                    <a:pt x="253" y="209"/>
                  </a:cubicBezTo>
                  <a:cubicBezTo>
                    <a:pt x="254" y="207"/>
                    <a:pt x="254" y="207"/>
                    <a:pt x="254" y="207"/>
                  </a:cubicBezTo>
                  <a:cubicBezTo>
                    <a:pt x="255" y="206"/>
                    <a:pt x="256" y="206"/>
                    <a:pt x="256" y="206"/>
                  </a:cubicBezTo>
                  <a:cubicBezTo>
                    <a:pt x="258" y="207"/>
                    <a:pt x="258" y="207"/>
                    <a:pt x="258" y="207"/>
                  </a:cubicBezTo>
                  <a:cubicBezTo>
                    <a:pt x="258" y="207"/>
                    <a:pt x="260" y="207"/>
                    <a:pt x="260" y="207"/>
                  </a:cubicBezTo>
                  <a:cubicBezTo>
                    <a:pt x="261" y="207"/>
                    <a:pt x="264" y="206"/>
                    <a:pt x="264" y="206"/>
                  </a:cubicBezTo>
                  <a:cubicBezTo>
                    <a:pt x="264" y="207"/>
                    <a:pt x="266" y="209"/>
                    <a:pt x="267" y="209"/>
                  </a:cubicBezTo>
                  <a:cubicBezTo>
                    <a:pt x="267" y="210"/>
                    <a:pt x="269" y="213"/>
                    <a:pt x="269" y="213"/>
                  </a:cubicBezTo>
                  <a:cubicBezTo>
                    <a:pt x="269" y="213"/>
                    <a:pt x="269" y="214"/>
                    <a:pt x="269" y="216"/>
                  </a:cubicBezTo>
                  <a:cubicBezTo>
                    <a:pt x="269" y="217"/>
                    <a:pt x="270" y="218"/>
                    <a:pt x="270" y="218"/>
                  </a:cubicBezTo>
                  <a:cubicBezTo>
                    <a:pt x="272" y="220"/>
                    <a:pt x="272" y="220"/>
                    <a:pt x="272" y="220"/>
                  </a:cubicBezTo>
                  <a:cubicBezTo>
                    <a:pt x="277" y="228"/>
                    <a:pt x="277" y="228"/>
                    <a:pt x="277" y="228"/>
                  </a:cubicBezTo>
                  <a:cubicBezTo>
                    <a:pt x="279" y="230"/>
                    <a:pt x="279" y="230"/>
                    <a:pt x="279" y="230"/>
                  </a:cubicBezTo>
                  <a:cubicBezTo>
                    <a:pt x="281" y="228"/>
                    <a:pt x="281" y="228"/>
                    <a:pt x="281" y="228"/>
                  </a:cubicBezTo>
                  <a:cubicBezTo>
                    <a:pt x="284" y="228"/>
                    <a:pt x="284" y="228"/>
                    <a:pt x="284" y="228"/>
                  </a:cubicBezTo>
                  <a:cubicBezTo>
                    <a:pt x="287" y="235"/>
                    <a:pt x="287" y="235"/>
                    <a:pt x="287" y="235"/>
                  </a:cubicBezTo>
                  <a:cubicBezTo>
                    <a:pt x="290" y="244"/>
                    <a:pt x="290" y="244"/>
                    <a:pt x="290" y="244"/>
                  </a:cubicBezTo>
                  <a:cubicBezTo>
                    <a:pt x="288" y="256"/>
                    <a:pt x="288" y="256"/>
                    <a:pt x="288" y="256"/>
                  </a:cubicBezTo>
                  <a:cubicBezTo>
                    <a:pt x="288" y="264"/>
                    <a:pt x="288" y="264"/>
                    <a:pt x="288" y="264"/>
                  </a:cubicBezTo>
                  <a:cubicBezTo>
                    <a:pt x="288" y="264"/>
                    <a:pt x="286" y="270"/>
                    <a:pt x="286" y="271"/>
                  </a:cubicBezTo>
                  <a:cubicBezTo>
                    <a:pt x="286" y="273"/>
                    <a:pt x="281" y="280"/>
                    <a:pt x="281" y="280"/>
                  </a:cubicBezTo>
                  <a:cubicBezTo>
                    <a:pt x="281" y="280"/>
                    <a:pt x="278" y="286"/>
                    <a:pt x="277" y="287"/>
                  </a:cubicBezTo>
                  <a:cubicBezTo>
                    <a:pt x="276" y="289"/>
                    <a:pt x="272" y="297"/>
                    <a:pt x="272" y="297"/>
                  </a:cubicBezTo>
                  <a:cubicBezTo>
                    <a:pt x="260" y="309"/>
                    <a:pt x="260" y="309"/>
                    <a:pt x="260" y="309"/>
                  </a:cubicBezTo>
                  <a:cubicBezTo>
                    <a:pt x="260" y="309"/>
                    <a:pt x="254" y="312"/>
                    <a:pt x="252" y="313"/>
                  </a:cubicBezTo>
                  <a:cubicBezTo>
                    <a:pt x="251" y="315"/>
                    <a:pt x="241" y="316"/>
                    <a:pt x="241" y="316"/>
                  </a:cubicBezTo>
                  <a:cubicBezTo>
                    <a:pt x="233" y="316"/>
                    <a:pt x="233" y="316"/>
                    <a:pt x="233" y="316"/>
                  </a:cubicBezTo>
                  <a:cubicBezTo>
                    <a:pt x="221" y="313"/>
                    <a:pt x="221" y="313"/>
                    <a:pt x="221" y="313"/>
                  </a:cubicBezTo>
                  <a:cubicBezTo>
                    <a:pt x="214" y="315"/>
                    <a:pt x="214" y="315"/>
                    <a:pt x="214" y="315"/>
                  </a:cubicBezTo>
                  <a:cubicBezTo>
                    <a:pt x="205" y="318"/>
                    <a:pt x="205" y="318"/>
                    <a:pt x="205" y="318"/>
                  </a:cubicBezTo>
                  <a:cubicBezTo>
                    <a:pt x="197" y="318"/>
                    <a:pt x="197" y="318"/>
                    <a:pt x="197" y="318"/>
                  </a:cubicBezTo>
                  <a:cubicBezTo>
                    <a:pt x="187" y="320"/>
                    <a:pt x="187" y="320"/>
                    <a:pt x="187" y="320"/>
                  </a:cubicBezTo>
                  <a:cubicBezTo>
                    <a:pt x="187" y="320"/>
                    <a:pt x="185" y="320"/>
                    <a:pt x="183" y="320"/>
                  </a:cubicBezTo>
                  <a:cubicBezTo>
                    <a:pt x="182" y="320"/>
                    <a:pt x="176" y="318"/>
                    <a:pt x="176" y="318"/>
                  </a:cubicBezTo>
                  <a:cubicBezTo>
                    <a:pt x="169" y="316"/>
                    <a:pt x="169" y="316"/>
                    <a:pt x="169" y="316"/>
                  </a:cubicBezTo>
                  <a:cubicBezTo>
                    <a:pt x="164" y="316"/>
                    <a:pt x="164" y="316"/>
                    <a:pt x="164" y="316"/>
                  </a:cubicBezTo>
                  <a:cubicBezTo>
                    <a:pt x="163" y="320"/>
                    <a:pt x="163" y="320"/>
                    <a:pt x="163" y="320"/>
                  </a:cubicBezTo>
                  <a:cubicBezTo>
                    <a:pt x="163" y="320"/>
                    <a:pt x="163" y="320"/>
                    <a:pt x="161" y="320"/>
                  </a:cubicBezTo>
                  <a:cubicBezTo>
                    <a:pt x="159" y="320"/>
                    <a:pt x="157" y="320"/>
                    <a:pt x="157" y="320"/>
                  </a:cubicBezTo>
                  <a:cubicBezTo>
                    <a:pt x="157" y="316"/>
                    <a:pt x="157" y="316"/>
                    <a:pt x="157" y="316"/>
                  </a:cubicBezTo>
                  <a:cubicBezTo>
                    <a:pt x="150" y="316"/>
                    <a:pt x="150" y="316"/>
                    <a:pt x="150" y="316"/>
                  </a:cubicBezTo>
                  <a:cubicBezTo>
                    <a:pt x="150" y="316"/>
                    <a:pt x="147" y="317"/>
                    <a:pt x="145" y="317"/>
                  </a:cubicBezTo>
                  <a:cubicBezTo>
                    <a:pt x="142" y="317"/>
                    <a:pt x="139" y="314"/>
                    <a:pt x="138" y="314"/>
                  </a:cubicBezTo>
                  <a:cubicBezTo>
                    <a:pt x="137" y="314"/>
                    <a:pt x="137" y="315"/>
                    <a:pt x="137" y="315"/>
                  </a:cubicBezTo>
                  <a:cubicBezTo>
                    <a:pt x="137" y="318"/>
                    <a:pt x="137" y="318"/>
                    <a:pt x="137" y="318"/>
                  </a:cubicBezTo>
                  <a:cubicBezTo>
                    <a:pt x="132" y="318"/>
                    <a:pt x="132" y="318"/>
                    <a:pt x="132" y="318"/>
                  </a:cubicBezTo>
                  <a:cubicBezTo>
                    <a:pt x="126" y="316"/>
                    <a:pt x="126" y="316"/>
                    <a:pt x="126" y="316"/>
                  </a:cubicBezTo>
                  <a:cubicBezTo>
                    <a:pt x="121" y="312"/>
                    <a:pt x="121" y="312"/>
                    <a:pt x="121" y="312"/>
                  </a:cubicBezTo>
                  <a:cubicBezTo>
                    <a:pt x="117" y="308"/>
                    <a:pt x="117" y="308"/>
                    <a:pt x="117" y="308"/>
                  </a:cubicBezTo>
                  <a:cubicBezTo>
                    <a:pt x="117" y="306"/>
                    <a:pt x="117" y="306"/>
                    <a:pt x="117" y="306"/>
                  </a:cubicBezTo>
                  <a:cubicBezTo>
                    <a:pt x="112" y="306"/>
                    <a:pt x="112" y="306"/>
                    <a:pt x="112" y="306"/>
                  </a:cubicBezTo>
                  <a:cubicBezTo>
                    <a:pt x="105" y="306"/>
                    <a:pt x="105" y="306"/>
                    <a:pt x="105" y="306"/>
                  </a:cubicBezTo>
                  <a:cubicBezTo>
                    <a:pt x="101" y="308"/>
                    <a:pt x="101" y="308"/>
                    <a:pt x="101" y="308"/>
                  </a:cubicBezTo>
                  <a:cubicBezTo>
                    <a:pt x="106" y="309"/>
                    <a:pt x="106" y="309"/>
                    <a:pt x="106" y="309"/>
                  </a:cubicBezTo>
                  <a:cubicBezTo>
                    <a:pt x="109" y="310"/>
                    <a:pt x="109" y="310"/>
                    <a:pt x="109" y="310"/>
                  </a:cubicBezTo>
                  <a:cubicBezTo>
                    <a:pt x="109" y="310"/>
                    <a:pt x="113" y="309"/>
                    <a:pt x="113" y="312"/>
                  </a:cubicBezTo>
                  <a:cubicBezTo>
                    <a:pt x="113" y="314"/>
                    <a:pt x="111" y="314"/>
                    <a:pt x="113" y="316"/>
                  </a:cubicBezTo>
                  <a:cubicBezTo>
                    <a:pt x="114" y="318"/>
                    <a:pt x="118" y="320"/>
                    <a:pt x="118" y="320"/>
                  </a:cubicBezTo>
                  <a:cubicBezTo>
                    <a:pt x="118" y="320"/>
                    <a:pt x="120" y="320"/>
                    <a:pt x="121" y="320"/>
                  </a:cubicBezTo>
                  <a:cubicBezTo>
                    <a:pt x="122" y="320"/>
                    <a:pt x="123" y="320"/>
                    <a:pt x="123" y="320"/>
                  </a:cubicBezTo>
                  <a:cubicBezTo>
                    <a:pt x="125" y="323"/>
                    <a:pt x="125" y="323"/>
                    <a:pt x="125" y="323"/>
                  </a:cubicBezTo>
                  <a:cubicBezTo>
                    <a:pt x="125" y="323"/>
                    <a:pt x="124" y="324"/>
                    <a:pt x="126" y="324"/>
                  </a:cubicBezTo>
                  <a:cubicBezTo>
                    <a:pt x="127" y="324"/>
                    <a:pt x="132" y="324"/>
                    <a:pt x="132" y="324"/>
                  </a:cubicBezTo>
                  <a:cubicBezTo>
                    <a:pt x="137" y="326"/>
                    <a:pt x="137" y="326"/>
                    <a:pt x="137" y="326"/>
                  </a:cubicBezTo>
                  <a:cubicBezTo>
                    <a:pt x="137" y="329"/>
                    <a:pt x="137" y="329"/>
                    <a:pt x="137" y="329"/>
                  </a:cubicBezTo>
                  <a:cubicBezTo>
                    <a:pt x="137" y="329"/>
                    <a:pt x="136" y="331"/>
                    <a:pt x="138" y="331"/>
                  </a:cubicBezTo>
                  <a:cubicBezTo>
                    <a:pt x="139" y="332"/>
                    <a:pt x="143" y="331"/>
                    <a:pt x="143" y="331"/>
                  </a:cubicBezTo>
                  <a:cubicBezTo>
                    <a:pt x="143" y="331"/>
                    <a:pt x="142" y="330"/>
                    <a:pt x="144" y="331"/>
                  </a:cubicBezTo>
                  <a:cubicBezTo>
                    <a:pt x="145" y="332"/>
                    <a:pt x="146" y="333"/>
                    <a:pt x="146" y="333"/>
                  </a:cubicBezTo>
                  <a:cubicBezTo>
                    <a:pt x="146" y="333"/>
                    <a:pt x="147" y="335"/>
                    <a:pt x="147" y="336"/>
                  </a:cubicBezTo>
                  <a:cubicBezTo>
                    <a:pt x="147" y="337"/>
                    <a:pt x="148" y="339"/>
                    <a:pt x="148" y="339"/>
                  </a:cubicBezTo>
                  <a:cubicBezTo>
                    <a:pt x="148" y="339"/>
                    <a:pt x="145" y="340"/>
                    <a:pt x="150" y="340"/>
                  </a:cubicBezTo>
                  <a:cubicBezTo>
                    <a:pt x="155" y="340"/>
                    <a:pt x="155" y="340"/>
                    <a:pt x="155" y="340"/>
                  </a:cubicBezTo>
                  <a:cubicBezTo>
                    <a:pt x="159" y="340"/>
                    <a:pt x="159" y="340"/>
                    <a:pt x="159" y="340"/>
                  </a:cubicBezTo>
                  <a:cubicBezTo>
                    <a:pt x="163" y="341"/>
                    <a:pt x="163" y="341"/>
                    <a:pt x="163" y="341"/>
                  </a:cubicBezTo>
                  <a:cubicBezTo>
                    <a:pt x="170" y="344"/>
                    <a:pt x="170" y="344"/>
                    <a:pt x="170" y="344"/>
                  </a:cubicBezTo>
                  <a:cubicBezTo>
                    <a:pt x="177" y="348"/>
                    <a:pt x="177" y="348"/>
                    <a:pt x="177" y="348"/>
                  </a:cubicBezTo>
                  <a:cubicBezTo>
                    <a:pt x="177" y="348"/>
                    <a:pt x="176" y="351"/>
                    <a:pt x="178" y="351"/>
                  </a:cubicBezTo>
                  <a:cubicBezTo>
                    <a:pt x="179" y="351"/>
                    <a:pt x="183" y="351"/>
                    <a:pt x="183" y="351"/>
                  </a:cubicBezTo>
                  <a:cubicBezTo>
                    <a:pt x="186" y="359"/>
                    <a:pt x="186" y="359"/>
                    <a:pt x="186" y="359"/>
                  </a:cubicBezTo>
                  <a:cubicBezTo>
                    <a:pt x="181" y="359"/>
                    <a:pt x="181" y="359"/>
                    <a:pt x="181" y="359"/>
                  </a:cubicBezTo>
                  <a:cubicBezTo>
                    <a:pt x="184" y="367"/>
                    <a:pt x="184" y="367"/>
                    <a:pt x="184" y="367"/>
                  </a:cubicBezTo>
                  <a:cubicBezTo>
                    <a:pt x="186" y="371"/>
                    <a:pt x="186" y="371"/>
                    <a:pt x="186" y="371"/>
                  </a:cubicBezTo>
                  <a:cubicBezTo>
                    <a:pt x="185" y="376"/>
                    <a:pt x="185" y="376"/>
                    <a:pt x="185" y="376"/>
                  </a:cubicBezTo>
                  <a:cubicBezTo>
                    <a:pt x="182" y="379"/>
                    <a:pt x="182" y="379"/>
                    <a:pt x="182" y="379"/>
                  </a:cubicBezTo>
                  <a:cubicBezTo>
                    <a:pt x="182" y="379"/>
                    <a:pt x="182" y="381"/>
                    <a:pt x="182" y="381"/>
                  </a:cubicBezTo>
                  <a:cubicBezTo>
                    <a:pt x="182" y="382"/>
                    <a:pt x="184" y="382"/>
                    <a:pt x="184" y="382"/>
                  </a:cubicBezTo>
                  <a:cubicBezTo>
                    <a:pt x="184" y="382"/>
                    <a:pt x="186" y="384"/>
                    <a:pt x="186" y="385"/>
                  </a:cubicBezTo>
                  <a:cubicBezTo>
                    <a:pt x="186" y="386"/>
                    <a:pt x="189" y="387"/>
                    <a:pt x="189" y="388"/>
                  </a:cubicBezTo>
                  <a:cubicBezTo>
                    <a:pt x="190" y="389"/>
                    <a:pt x="193" y="392"/>
                    <a:pt x="193" y="392"/>
                  </a:cubicBezTo>
                  <a:cubicBezTo>
                    <a:pt x="194" y="394"/>
                    <a:pt x="194" y="394"/>
                    <a:pt x="194" y="394"/>
                  </a:cubicBezTo>
                  <a:cubicBezTo>
                    <a:pt x="198" y="396"/>
                    <a:pt x="198" y="396"/>
                    <a:pt x="198" y="396"/>
                  </a:cubicBezTo>
                  <a:cubicBezTo>
                    <a:pt x="198" y="396"/>
                    <a:pt x="198" y="396"/>
                    <a:pt x="198" y="397"/>
                  </a:cubicBezTo>
                  <a:cubicBezTo>
                    <a:pt x="198" y="399"/>
                    <a:pt x="200" y="401"/>
                    <a:pt x="200" y="401"/>
                  </a:cubicBezTo>
                  <a:cubicBezTo>
                    <a:pt x="204" y="404"/>
                    <a:pt x="204" y="404"/>
                    <a:pt x="204" y="404"/>
                  </a:cubicBezTo>
                  <a:cubicBezTo>
                    <a:pt x="204" y="404"/>
                    <a:pt x="204" y="403"/>
                    <a:pt x="204" y="405"/>
                  </a:cubicBezTo>
                  <a:cubicBezTo>
                    <a:pt x="204" y="407"/>
                    <a:pt x="204" y="410"/>
                    <a:pt x="204" y="410"/>
                  </a:cubicBezTo>
                  <a:cubicBezTo>
                    <a:pt x="208" y="410"/>
                    <a:pt x="208" y="410"/>
                    <a:pt x="208" y="410"/>
                  </a:cubicBezTo>
                  <a:cubicBezTo>
                    <a:pt x="207" y="414"/>
                    <a:pt x="207" y="414"/>
                    <a:pt x="207" y="414"/>
                  </a:cubicBezTo>
                  <a:cubicBezTo>
                    <a:pt x="207" y="414"/>
                    <a:pt x="205" y="414"/>
                    <a:pt x="207" y="417"/>
                  </a:cubicBezTo>
                  <a:cubicBezTo>
                    <a:pt x="209" y="419"/>
                    <a:pt x="209" y="421"/>
                    <a:pt x="209" y="421"/>
                  </a:cubicBezTo>
                  <a:cubicBezTo>
                    <a:pt x="216" y="426"/>
                    <a:pt x="216" y="426"/>
                    <a:pt x="216" y="426"/>
                  </a:cubicBezTo>
                  <a:cubicBezTo>
                    <a:pt x="220" y="426"/>
                    <a:pt x="220" y="426"/>
                    <a:pt x="220" y="426"/>
                  </a:cubicBezTo>
                  <a:cubicBezTo>
                    <a:pt x="224" y="425"/>
                    <a:pt x="224" y="425"/>
                    <a:pt x="224" y="425"/>
                  </a:cubicBezTo>
                  <a:cubicBezTo>
                    <a:pt x="226" y="421"/>
                    <a:pt x="226" y="421"/>
                    <a:pt x="226" y="421"/>
                  </a:cubicBezTo>
                  <a:cubicBezTo>
                    <a:pt x="226" y="421"/>
                    <a:pt x="229" y="421"/>
                    <a:pt x="232" y="422"/>
                  </a:cubicBezTo>
                  <a:cubicBezTo>
                    <a:pt x="234" y="423"/>
                    <a:pt x="238" y="422"/>
                    <a:pt x="238" y="422"/>
                  </a:cubicBezTo>
                  <a:cubicBezTo>
                    <a:pt x="238" y="422"/>
                    <a:pt x="238" y="422"/>
                    <a:pt x="238" y="424"/>
                  </a:cubicBezTo>
                  <a:cubicBezTo>
                    <a:pt x="239" y="426"/>
                    <a:pt x="241" y="425"/>
                    <a:pt x="241" y="425"/>
                  </a:cubicBezTo>
                  <a:cubicBezTo>
                    <a:pt x="241" y="425"/>
                    <a:pt x="244" y="425"/>
                    <a:pt x="244" y="426"/>
                  </a:cubicBezTo>
                  <a:cubicBezTo>
                    <a:pt x="244" y="427"/>
                    <a:pt x="246" y="428"/>
                    <a:pt x="247" y="430"/>
                  </a:cubicBezTo>
                  <a:cubicBezTo>
                    <a:pt x="248" y="432"/>
                    <a:pt x="248" y="431"/>
                    <a:pt x="249" y="432"/>
                  </a:cubicBezTo>
                  <a:cubicBezTo>
                    <a:pt x="249" y="433"/>
                    <a:pt x="245" y="434"/>
                    <a:pt x="250" y="434"/>
                  </a:cubicBezTo>
                  <a:cubicBezTo>
                    <a:pt x="254" y="435"/>
                    <a:pt x="264" y="436"/>
                    <a:pt x="264" y="436"/>
                  </a:cubicBezTo>
                  <a:cubicBezTo>
                    <a:pt x="264" y="436"/>
                    <a:pt x="270" y="434"/>
                    <a:pt x="273" y="434"/>
                  </a:cubicBezTo>
                  <a:cubicBezTo>
                    <a:pt x="276" y="434"/>
                    <a:pt x="276" y="435"/>
                    <a:pt x="276" y="435"/>
                  </a:cubicBezTo>
                  <a:cubicBezTo>
                    <a:pt x="279" y="435"/>
                    <a:pt x="279" y="435"/>
                    <a:pt x="279" y="435"/>
                  </a:cubicBezTo>
                  <a:cubicBezTo>
                    <a:pt x="279" y="435"/>
                    <a:pt x="281" y="434"/>
                    <a:pt x="281" y="433"/>
                  </a:cubicBezTo>
                  <a:cubicBezTo>
                    <a:pt x="281" y="432"/>
                    <a:pt x="282" y="429"/>
                    <a:pt x="282" y="429"/>
                  </a:cubicBezTo>
                  <a:cubicBezTo>
                    <a:pt x="282" y="429"/>
                    <a:pt x="281" y="427"/>
                    <a:pt x="283" y="427"/>
                  </a:cubicBezTo>
                  <a:cubicBezTo>
                    <a:pt x="285" y="427"/>
                    <a:pt x="286" y="426"/>
                    <a:pt x="286" y="426"/>
                  </a:cubicBezTo>
                  <a:cubicBezTo>
                    <a:pt x="289" y="424"/>
                    <a:pt x="289" y="424"/>
                    <a:pt x="289" y="424"/>
                  </a:cubicBezTo>
                  <a:cubicBezTo>
                    <a:pt x="288" y="416"/>
                    <a:pt x="288" y="416"/>
                    <a:pt x="288" y="416"/>
                  </a:cubicBezTo>
                  <a:cubicBezTo>
                    <a:pt x="288" y="416"/>
                    <a:pt x="288" y="413"/>
                    <a:pt x="287" y="412"/>
                  </a:cubicBezTo>
                  <a:cubicBezTo>
                    <a:pt x="285" y="411"/>
                    <a:pt x="282" y="408"/>
                    <a:pt x="282" y="408"/>
                  </a:cubicBezTo>
                  <a:cubicBezTo>
                    <a:pt x="281" y="405"/>
                    <a:pt x="281" y="405"/>
                    <a:pt x="281" y="405"/>
                  </a:cubicBezTo>
                  <a:cubicBezTo>
                    <a:pt x="277" y="402"/>
                    <a:pt x="277" y="402"/>
                    <a:pt x="277" y="402"/>
                  </a:cubicBezTo>
                  <a:cubicBezTo>
                    <a:pt x="277" y="402"/>
                    <a:pt x="276" y="400"/>
                    <a:pt x="275" y="400"/>
                  </a:cubicBezTo>
                  <a:cubicBezTo>
                    <a:pt x="274" y="401"/>
                    <a:pt x="275" y="401"/>
                    <a:pt x="273" y="404"/>
                  </a:cubicBezTo>
                  <a:cubicBezTo>
                    <a:pt x="271" y="406"/>
                    <a:pt x="268" y="407"/>
                    <a:pt x="268" y="407"/>
                  </a:cubicBezTo>
                  <a:cubicBezTo>
                    <a:pt x="262" y="409"/>
                    <a:pt x="262" y="409"/>
                    <a:pt x="262" y="409"/>
                  </a:cubicBezTo>
                  <a:cubicBezTo>
                    <a:pt x="262" y="409"/>
                    <a:pt x="258" y="407"/>
                    <a:pt x="257" y="405"/>
                  </a:cubicBezTo>
                  <a:cubicBezTo>
                    <a:pt x="256" y="404"/>
                    <a:pt x="249" y="398"/>
                    <a:pt x="249" y="398"/>
                  </a:cubicBezTo>
                  <a:cubicBezTo>
                    <a:pt x="249" y="398"/>
                    <a:pt x="245" y="395"/>
                    <a:pt x="244" y="395"/>
                  </a:cubicBezTo>
                  <a:cubicBezTo>
                    <a:pt x="242" y="395"/>
                    <a:pt x="240" y="395"/>
                    <a:pt x="240" y="395"/>
                  </a:cubicBezTo>
                  <a:cubicBezTo>
                    <a:pt x="237" y="390"/>
                    <a:pt x="237" y="390"/>
                    <a:pt x="237" y="390"/>
                  </a:cubicBezTo>
                  <a:cubicBezTo>
                    <a:pt x="236" y="389"/>
                    <a:pt x="236" y="389"/>
                    <a:pt x="236" y="389"/>
                  </a:cubicBezTo>
                  <a:cubicBezTo>
                    <a:pt x="236" y="389"/>
                    <a:pt x="233" y="386"/>
                    <a:pt x="235" y="386"/>
                  </a:cubicBezTo>
                  <a:cubicBezTo>
                    <a:pt x="238" y="386"/>
                    <a:pt x="239" y="383"/>
                    <a:pt x="239" y="383"/>
                  </a:cubicBezTo>
                  <a:cubicBezTo>
                    <a:pt x="239" y="380"/>
                    <a:pt x="239" y="380"/>
                    <a:pt x="239" y="380"/>
                  </a:cubicBezTo>
                  <a:cubicBezTo>
                    <a:pt x="239" y="378"/>
                    <a:pt x="239" y="378"/>
                    <a:pt x="239" y="378"/>
                  </a:cubicBezTo>
                  <a:cubicBezTo>
                    <a:pt x="238" y="373"/>
                    <a:pt x="238" y="373"/>
                    <a:pt x="238" y="373"/>
                  </a:cubicBezTo>
                  <a:cubicBezTo>
                    <a:pt x="238" y="373"/>
                    <a:pt x="237" y="368"/>
                    <a:pt x="238" y="367"/>
                  </a:cubicBezTo>
                  <a:cubicBezTo>
                    <a:pt x="240" y="367"/>
                    <a:pt x="246" y="366"/>
                    <a:pt x="246" y="366"/>
                  </a:cubicBezTo>
                  <a:cubicBezTo>
                    <a:pt x="246" y="366"/>
                    <a:pt x="249" y="367"/>
                    <a:pt x="252" y="368"/>
                  </a:cubicBezTo>
                  <a:cubicBezTo>
                    <a:pt x="254" y="368"/>
                    <a:pt x="256" y="369"/>
                    <a:pt x="256" y="369"/>
                  </a:cubicBezTo>
                  <a:cubicBezTo>
                    <a:pt x="256" y="369"/>
                    <a:pt x="262" y="372"/>
                    <a:pt x="263" y="373"/>
                  </a:cubicBezTo>
                  <a:cubicBezTo>
                    <a:pt x="263" y="374"/>
                    <a:pt x="265" y="375"/>
                    <a:pt x="267" y="376"/>
                  </a:cubicBezTo>
                  <a:cubicBezTo>
                    <a:pt x="270" y="378"/>
                    <a:pt x="276" y="376"/>
                    <a:pt x="276" y="376"/>
                  </a:cubicBezTo>
                  <a:cubicBezTo>
                    <a:pt x="276" y="376"/>
                    <a:pt x="279" y="375"/>
                    <a:pt x="281" y="375"/>
                  </a:cubicBezTo>
                  <a:cubicBezTo>
                    <a:pt x="282" y="375"/>
                    <a:pt x="291" y="375"/>
                    <a:pt x="291" y="375"/>
                  </a:cubicBezTo>
                  <a:cubicBezTo>
                    <a:pt x="291" y="375"/>
                    <a:pt x="295" y="375"/>
                    <a:pt x="296" y="375"/>
                  </a:cubicBezTo>
                  <a:cubicBezTo>
                    <a:pt x="297" y="375"/>
                    <a:pt x="301" y="375"/>
                    <a:pt x="301" y="375"/>
                  </a:cubicBezTo>
                  <a:cubicBezTo>
                    <a:pt x="309" y="377"/>
                    <a:pt x="309" y="377"/>
                    <a:pt x="309" y="377"/>
                  </a:cubicBezTo>
                  <a:cubicBezTo>
                    <a:pt x="315" y="374"/>
                    <a:pt x="315" y="374"/>
                    <a:pt x="315" y="374"/>
                  </a:cubicBezTo>
                  <a:cubicBezTo>
                    <a:pt x="315" y="374"/>
                    <a:pt x="315" y="369"/>
                    <a:pt x="317" y="369"/>
                  </a:cubicBezTo>
                  <a:cubicBezTo>
                    <a:pt x="318" y="369"/>
                    <a:pt x="320" y="369"/>
                    <a:pt x="322" y="369"/>
                  </a:cubicBezTo>
                  <a:cubicBezTo>
                    <a:pt x="324" y="370"/>
                    <a:pt x="330" y="368"/>
                    <a:pt x="330" y="368"/>
                  </a:cubicBezTo>
                  <a:cubicBezTo>
                    <a:pt x="324" y="360"/>
                    <a:pt x="324" y="360"/>
                    <a:pt x="324" y="360"/>
                  </a:cubicBezTo>
                  <a:cubicBezTo>
                    <a:pt x="324" y="360"/>
                    <a:pt x="324" y="360"/>
                    <a:pt x="322" y="356"/>
                  </a:cubicBezTo>
                  <a:cubicBezTo>
                    <a:pt x="321" y="352"/>
                    <a:pt x="318" y="348"/>
                    <a:pt x="318" y="348"/>
                  </a:cubicBezTo>
                  <a:cubicBezTo>
                    <a:pt x="318" y="348"/>
                    <a:pt x="314" y="347"/>
                    <a:pt x="311" y="346"/>
                  </a:cubicBezTo>
                  <a:cubicBezTo>
                    <a:pt x="308" y="345"/>
                    <a:pt x="310" y="346"/>
                    <a:pt x="308" y="344"/>
                  </a:cubicBezTo>
                  <a:cubicBezTo>
                    <a:pt x="306" y="343"/>
                    <a:pt x="297" y="338"/>
                    <a:pt x="297" y="338"/>
                  </a:cubicBezTo>
                  <a:cubicBezTo>
                    <a:pt x="297" y="338"/>
                    <a:pt x="293" y="337"/>
                    <a:pt x="292" y="335"/>
                  </a:cubicBezTo>
                  <a:cubicBezTo>
                    <a:pt x="291" y="332"/>
                    <a:pt x="292" y="323"/>
                    <a:pt x="292" y="323"/>
                  </a:cubicBezTo>
                  <a:cubicBezTo>
                    <a:pt x="293" y="318"/>
                    <a:pt x="293" y="318"/>
                    <a:pt x="293" y="318"/>
                  </a:cubicBezTo>
                  <a:cubicBezTo>
                    <a:pt x="298" y="308"/>
                    <a:pt x="298" y="308"/>
                    <a:pt x="298" y="308"/>
                  </a:cubicBezTo>
                  <a:cubicBezTo>
                    <a:pt x="300" y="299"/>
                    <a:pt x="300" y="299"/>
                    <a:pt x="300" y="299"/>
                  </a:cubicBezTo>
                  <a:cubicBezTo>
                    <a:pt x="310" y="287"/>
                    <a:pt x="310" y="287"/>
                    <a:pt x="310" y="287"/>
                  </a:cubicBezTo>
                  <a:cubicBezTo>
                    <a:pt x="313" y="278"/>
                    <a:pt x="313" y="278"/>
                    <a:pt x="313" y="278"/>
                  </a:cubicBezTo>
                  <a:cubicBezTo>
                    <a:pt x="315" y="269"/>
                    <a:pt x="315" y="269"/>
                    <a:pt x="315" y="269"/>
                  </a:cubicBezTo>
                  <a:cubicBezTo>
                    <a:pt x="315" y="260"/>
                    <a:pt x="315" y="260"/>
                    <a:pt x="315" y="260"/>
                  </a:cubicBezTo>
                  <a:cubicBezTo>
                    <a:pt x="315" y="253"/>
                    <a:pt x="315" y="253"/>
                    <a:pt x="315" y="253"/>
                  </a:cubicBezTo>
                  <a:cubicBezTo>
                    <a:pt x="328" y="253"/>
                    <a:pt x="328" y="253"/>
                    <a:pt x="328" y="253"/>
                  </a:cubicBezTo>
                  <a:cubicBezTo>
                    <a:pt x="328" y="256"/>
                    <a:pt x="328" y="256"/>
                    <a:pt x="328" y="256"/>
                  </a:cubicBezTo>
                  <a:cubicBezTo>
                    <a:pt x="328" y="256"/>
                    <a:pt x="330" y="252"/>
                    <a:pt x="331" y="252"/>
                  </a:cubicBezTo>
                  <a:cubicBezTo>
                    <a:pt x="332" y="252"/>
                    <a:pt x="340" y="247"/>
                    <a:pt x="340" y="247"/>
                  </a:cubicBezTo>
                  <a:cubicBezTo>
                    <a:pt x="343" y="249"/>
                    <a:pt x="343" y="249"/>
                    <a:pt x="343" y="249"/>
                  </a:cubicBezTo>
                  <a:cubicBezTo>
                    <a:pt x="351" y="251"/>
                    <a:pt x="351" y="251"/>
                    <a:pt x="351" y="251"/>
                  </a:cubicBezTo>
                  <a:cubicBezTo>
                    <a:pt x="351" y="251"/>
                    <a:pt x="354" y="252"/>
                    <a:pt x="353" y="254"/>
                  </a:cubicBezTo>
                  <a:cubicBezTo>
                    <a:pt x="352" y="256"/>
                    <a:pt x="352" y="256"/>
                    <a:pt x="353" y="256"/>
                  </a:cubicBezTo>
                  <a:cubicBezTo>
                    <a:pt x="354" y="256"/>
                    <a:pt x="358" y="253"/>
                    <a:pt x="358" y="253"/>
                  </a:cubicBezTo>
                  <a:cubicBezTo>
                    <a:pt x="365" y="256"/>
                    <a:pt x="365" y="256"/>
                    <a:pt x="365" y="256"/>
                  </a:cubicBezTo>
                  <a:cubicBezTo>
                    <a:pt x="359" y="249"/>
                    <a:pt x="359" y="249"/>
                    <a:pt x="359" y="249"/>
                  </a:cubicBezTo>
                  <a:cubicBezTo>
                    <a:pt x="359" y="249"/>
                    <a:pt x="358" y="244"/>
                    <a:pt x="358" y="242"/>
                  </a:cubicBezTo>
                  <a:cubicBezTo>
                    <a:pt x="358" y="240"/>
                    <a:pt x="357" y="232"/>
                    <a:pt x="357" y="232"/>
                  </a:cubicBezTo>
                  <a:cubicBezTo>
                    <a:pt x="356" y="226"/>
                    <a:pt x="356" y="226"/>
                    <a:pt x="356" y="226"/>
                  </a:cubicBezTo>
                  <a:cubicBezTo>
                    <a:pt x="354" y="221"/>
                    <a:pt x="354" y="221"/>
                    <a:pt x="354" y="221"/>
                  </a:cubicBezTo>
                  <a:cubicBezTo>
                    <a:pt x="351" y="218"/>
                    <a:pt x="351" y="218"/>
                    <a:pt x="351" y="218"/>
                  </a:cubicBezTo>
                  <a:cubicBezTo>
                    <a:pt x="350" y="213"/>
                    <a:pt x="350" y="213"/>
                    <a:pt x="350" y="213"/>
                  </a:cubicBezTo>
                  <a:cubicBezTo>
                    <a:pt x="348" y="209"/>
                    <a:pt x="348" y="209"/>
                    <a:pt x="348" y="209"/>
                  </a:cubicBezTo>
                  <a:cubicBezTo>
                    <a:pt x="341" y="205"/>
                    <a:pt x="341" y="205"/>
                    <a:pt x="341" y="205"/>
                  </a:cubicBezTo>
                  <a:cubicBezTo>
                    <a:pt x="336" y="204"/>
                    <a:pt x="336" y="204"/>
                    <a:pt x="336" y="204"/>
                  </a:cubicBezTo>
                  <a:cubicBezTo>
                    <a:pt x="332" y="205"/>
                    <a:pt x="332" y="205"/>
                    <a:pt x="332" y="205"/>
                  </a:cubicBezTo>
                  <a:cubicBezTo>
                    <a:pt x="328" y="205"/>
                    <a:pt x="328" y="205"/>
                    <a:pt x="328" y="205"/>
                  </a:cubicBezTo>
                  <a:cubicBezTo>
                    <a:pt x="325" y="200"/>
                    <a:pt x="325" y="200"/>
                    <a:pt x="325" y="200"/>
                  </a:cubicBezTo>
                  <a:cubicBezTo>
                    <a:pt x="325" y="200"/>
                    <a:pt x="324" y="193"/>
                    <a:pt x="324" y="192"/>
                  </a:cubicBezTo>
                  <a:cubicBezTo>
                    <a:pt x="324" y="191"/>
                    <a:pt x="322" y="184"/>
                    <a:pt x="322" y="184"/>
                  </a:cubicBezTo>
                  <a:cubicBezTo>
                    <a:pt x="321" y="176"/>
                    <a:pt x="321" y="176"/>
                    <a:pt x="321" y="176"/>
                  </a:cubicBezTo>
                  <a:cubicBezTo>
                    <a:pt x="318" y="168"/>
                    <a:pt x="318" y="168"/>
                    <a:pt x="318" y="168"/>
                  </a:cubicBezTo>
                  <a:cubicBezTo>
                    <a:pt x="318" y="168"/>
                    <a:pt x="316" y="163"/>
                    <a:pt x="315" y="161"/>
                  </a:cubicBezTo>
                  <a:cubicBezTo>
                    <a:pt x="314" y="159"/>
                    <a:pt x="312" y="155"/>
                    <a:pt x="312" y="155"/>
                  </a:cubicBezTo>
                  <a:cubicBezTo>
                    <a:pt x="310" y="148"/>
                    <a:pt x="310" y="148"/>
                    <a:pt x="310" y="148"/>
                  </a:cubicBezTo>
                  <a:cubicBezTo>
                    <a:pt x="302" y="146"/>
                    <a:pt x="302" y="146"/>
                    <a:pt x="302" y="146"/>
                  </a:cubicBezTo>
                  <a:cubicBezTo>
                    <a:pt x="289" y="142"/>
                    <a:pt x="289" y="142"/>
                    <a:pt x="289" y="142"/>
                  </a:cubicBezTo>
                  <a:cubicBezTo>
                    <a:pt x="282" y="139"/>
                    <a:pt x="282" y="139"/>
                    <a:pt x="282" y="139"/>
                  </a:cubicBezTo>
                  <a:cubicBezTo>
                    <a:pt x="283" y="136"/>
                    <a:pt x="283" y="136"/>
                    <a:pt x="283" y="136"/>
                  </a:cubicBezTo>
                  <a:cubicBezTo>
                    <a:pt x="287" y="135"/>
                    <a:pt x="287" y="135"/>
                    <a:pt x="287" y="135"/>
                  </a:cubicBezTo>
                  <a:cubicBezTo>
                    <a:pt x="287" y="135"/>
                    <a:pt x="289" y="135"/>
                    <a:pt x="291" y="135"/>
                  </a:cubicBezTo>
                  <a:cubicBezTo>
                    <a:pt x="294" y="135"/>
                    <a:pt x="296" y="135"/>
                    <a:pt x="298" y="135"/>
                  </a:cubicBezTo>
                  <a:cubicBezTo>
                    <a:pt x="300" y="135"/>
                    <a:pt x="303" y="135"/>
                    <a:pt x="303" y="135"/>
                  </a:cubicBezTo>
                  <a:cubicBezTo>
                    <a:pt x="307" y="130"/>
                    <a:pt x="307" y="130"/>
                    <a:pt x="307" y="130"/>
                  </a:cubicBezTo>
                  <a:cubicBezTo>
                    <a:pt x="322" y="122"/>
                    <a:pt x="322" y="122"/>
                    <a:pt x="322" y="122"/>
                  </a:cubicBezTo>
                  <a:cubicBezTo>
                    <a:pt x="329" y="121"/>
                    <a:pt x="329" y="121"/>
                    <a:pt x="329" y="121"/>
                  </a:cubicBezTo>
                  <a:cubicBezTo>
                    <a:pt x="336" y="121"/>
                    <a:pt x="336" y="121"/>
                    <a:pt x="336" y="121"/>
                  </a:cubicBezTo>
                  <a:cubicBezTo>
                    <a:pt x="336" y="121"/>
                    <a:pt x="336" y="125"/>
                    <a:pt x="338" y="126"/>
                  </a:cubicBezTo>
                  <a:cubicBezTo>
                    <a:pt x="340" y="127"/>
                    <a:pt x="341" y="127"/>
                    <a:pt x="342" y="128"/>
                  </a:cubicBezTo>
                  <a:cubicBezTo>
                    <a:pt x="344" y="128"/>
                    <a:pt x="350" y="129"/>
                    <a:pt x="350" y="129"/>
                  </a:cubicBezTo>
                  <a:cubicBezTo>
                    <a:pt x="354" y="131"/>
                    <a:pt x="354" y="131"/>
                    <a:pt x="354" y="131"/>
                  </a:cubicBezTo>
                  <a:cubicBezTo>
                    <a:pt x="358" y="137"/>
                    <a:pt x="358" y="137"/>
                    <a:pt x="358" y="137"/>
                  </a:cubicBezTo>
                  <a:cubicBezTo>
                    <a:pt x="365" y="141"/>
                    <a:pt x="365" y="141"/>
                    <a:pt x="365" y="141"/>
                  </a:cubicBezTo>
                  <a:cubicBezTo>
                    <a:pt x="365" y="141"/>
                    <a:pt x="366" y="144"/>
                    <a:pt x="365" y="145"/>
                  </a:cubicBezTo>
                  <a:cubicBezTo>
                    <a:pt x="364" y="146"/>
                    <a:pt x="365" y="149"/>
                    <a:pt x="361" y="151"/>
                  </a:cubicBezTo>
                  <a:cubicBezTo>
                    <a:pt x="357" y="153"/>
                    <a:pt x="352" y="157"/>
                    <a:pt x="351" y="157"/>
                  </a:cubicBezTo>
                  <a:cubicBezTo>
                    <a:pt x="350" y="158"/>
                    <a:pt x="347" y="162"/>
                    <a:pt x="347" y="162"/>
                  </a:cubicBezTo>
                  <a:cubicBezTo>
                    <a:pt x="345" y="166"/>
                    <a:pt x="345" y="166"/>
                    <a:pt x="345" y="166"/>
                  </a:cubicBezTo>
                  <a:cubicBezTo>
                    <a:pt x="346" y="169"/>
                    <a:pt x="346" y="169"/>
                    <a:pt x="346" y="169"/>
                  </a:cubicBezTo>
                  <a:cubicBezTo>
                    <a:pt x="346" y="169"/>
                    <a:pt x="346" y="170"/>
                    <a:pt x="346" y="171"/>
                  </a:cubicBezTo>
                  <a:cubicBezTo>
                    <a:pt x="345" y="173"/>
                    <a:pt x="344" y="176"/>
                    <a:pt x="344" y="176"/>
                  </a:cubicBezTo>
                  <a:cubicBezTo>
                    <a:pt x="345" y="181"/>
                    <a:pt x="345" y="181"/>
                    <a:pt x="345" y="181"/>
                  </a:cubicBezTo>
                  <a:cubicBezTo>
                    <a:pt x="345" y="181"/>
                    <a:pt x="346" y="183"/>
                    <a:pt x="347" y="185"/>
                  </a:cubicBezTo>
                  <a:cubicBezTo>
                    <a:pt x="347" y="186"/>
                    <a:pt x="356" y="188"/>
                    <a:pt x="356" y="188"/>
                  </a:cubicBezTo>
                  <a:cubicBezTo>
                    <a:pt x="365" y="189"/>
                    <a:pt x="365" y="189"/>
                    <a:pt x="365" y="189"/>
                  </a:cubicBezTo>
                  <a:cubicBezTo>
                    <a:pt x="372" y="196"/>
                    <a:pt x="372" y="196"/>
                    <a:pt x="372" y="196"/>
                  </a:cubicBezTo>
                  <a:cubicBezTo>
                    <a:pt x="378" y="199"/>
                    <a:pt x="378" y="199"/>
                    <a:pt x="378" y="199"/>
                  </a:cubicBezTo>
                  <a:cubicBezTo>
                    <a:pt x="385" y="198"/>
                    <a:pt x="385" y="198"/>
                    <a:pt x="385" y="198"/>
                  </a:cubicBezTo>
                  <a:cubicBezTo>
                    <a:pt x="392" y="193"/>
                    <a:pt x="392" y="193"/>
                    <a:pt x="392" y="193"/>
                  </a:cubicBezTo>
                  <a:cubicBezTo>
                    <a:pt x="397" y="190"/>
                    <a:pt x="397" y="190"/>
                    <a:pt x="397" y="190"/>
                  </a:cubicBezTo>
                  <a:cubicBezTo>
                    <a:pt x="397" y="190"/>
                    <a:pt x="400" y="186"/>
                    <a:pt x="401" y="185"/>
                  </a:cubicBezTo>
                  <a:cubicBezTo>
                    <a:pt x="402" y="184"/>
                    <a:pt x="405" y="181"/>
                    <a:pt x="405" y="181"/>
                  </a:cubicBezTo>
                  <a:cubicBezTo>
                    <a:pt x="405" y="181"/>
                    <a:pt x="407" y="179"/>
                    <a:pt x="407" y="178"/>
                  </a:cubicBezTo>
                  <a:cubicBezTo>
                    <a:pt x="407" y="177"/>
                    <a:pt x="406" y="169"/>
                    <a:pt x="406" y="169"/>
                  </a:cubicBezTo>
                  <a:cubicBezTo>
                    <a:pt x="404" y="163"/>
                    <a:pt x="404" y="163"/>
                    <a:pt x="404" y="163"/>
                  </a:cubicBezTo>
                  <a:cubicBezTo>
                    <a:pt x="401" y="156"/>
                    <a:pt x="401" y="156"/>
                    <a:pt x="401" y="156"/>
                  </a:cubicBezTo>
                  <a:cubicBezTo>
                    <a:pt x="401" y="156"/>
                    <a:pt x="399" y="153"/>
                    <a:pt x="399" y="151"/>
                  </a:cubicBezTo>
                  <a:cubicBezTo>
                    <a:pt x="399" y="150"/>
                    <a:pt x="398" y="146"/>
                    <a:pt x="398" y="146"/>
                  </a:cubicBezTo>
                  <a:cubicBezTo>
                    <a:pt x="394" y="142"/>
                    <a:pt x="394" y="142"/>
                    <a:pt x="394" y="142"/>
                  </a:cubicBezTo>
                  <a:cubicBezTo>
                    <a:pt x="396" y="138"/>
                    <a:pt x="396" y="138"/>
                    <a:pt x="396" y="138"/>
                  </a:cubicBezTo>
                  <a:cubicBezTo>
                    <a:pt x="398" y="135"/>
                    <a:pt x="398" y="135"/>
                    <a:pt x="398" y="135"/>
                  </a:cubicBezTo>
                  <a:cubicBezTo>
                    <a:pt x="403" y="129"/>
                    <a:pt x="403" y="129"/>
                    <a:pt x="403" y="129"/>
                  </a:cubicBezTo>
                  <a:cubicBezTo>
                    <a:pt x="405" y="125"/>
                    <a:pt x="405" y="125"/>
                    <a:pt x="405" y="125"/>
                  </a:cubicBezTo>
                  <a:cubicBezTo>
                    <a:pt x="401" y="120"/>
                    <a:pt x="401" y="120"/>
                    <a:pt x="401" y="120"/>
                  </a:cubicBezTo>
                  <a:cubicBezTo>
                    <a:pt x="398" y="119"/>
                    <a:pt x="398" y="119"/>
                    <a:pt x="398" y="119"/>
                  </a:cubicBezTo>
                  <a:cubicBezTo>
                    <a:pt x="404" y="116"/>
                    <a:pt x="404" y="116"/>
                    <a:pt x="404" y="116"/>
                  </a:cubicBezTo>
                  <a:cubicBezTo>
                    <a:pt x="408" y="114"/>
                    <a:pt x="408" y="114"/>
                    <a:pt x="408" y="114"/>
                  </a:cubicBezTo>
                  <a:cubicBezTo>
                    <a:pt x="413" y="102"/>
                    <a:pt x="413" y="102"/>
                    <a:pt x="413" y="102"/>
                  </a:cubicBezTo>
                  <a:cubicBezTo>
                    <a:pt x="416" y="95"/>
                    <a:pt x="416" y="95"/>
                    <a:pt x="416" y="95"/>
                  </a:cubicBezTo>
                  <a:cubicBezTo>
                    <a:pt x="420" y="84"/>
                    <a:pt x="420" y="84"/>
                    <a:pt x="420" y="84"/>
                  </a:cubicBezTo>
                  <a:cubicBezTo>
                    <a:pt x="420" y="84"/>
                    <a:pt x="422" y="76"/>
                    <a:pt x="422" y="75"/>
                  </a:cubicBezTo>
                  <a:cubicBezTo>
                    <a:pt x="422" y="74"/>
                    <a:pt x="425" y="72"/>
                    <a:pt x="425" y="72"/>
                  </a:cubicBezTo>
                  <a:cubicBezTo>
                    <a:pt x="429" y="67"/>
                    <a:pt x="429" y="67"/>
                    <a:pt x="429" y="67"/>
                  </a:cubicBezTo>
                  <a:cubicBezTo>
                    <a:pt x="432" y="61"/>
                    <a:pt x="432" y="61"/>
                    <a:pt x="432" y="61"/>
                  </a:cubicBezTo>
                  <a:cubicBezTo>
                    <a:pt x="434" y="57"/>
                    <a:pt x="434" y="57"/>
                    <a:pt x="434" y="57"/>
                  </a:cubicBezTo>
                  <a:cubicBezTo>
                    <a:pt x="439" y="49"/>
                    <a:pt x="439" y="49"/>
                    <a:pt x="439" y="49"/>
                  </a:cubicBezTo>
                  <a:cubicBezTo>
                    <a:pt x="443" y="51"/>
                    <a:pt x="443" y="51"/>
                    <a:pt x="443" y="51"/>
                  </a:cubicBezTo>
                  <a:cubicBezTo>
                    <a:pt x="443" y="51"/>
                    <a:pt x="445" y="53"/>
                    <a:pt x="445" y="55"/>
                  </a:cubicBezTo>
                  <a:cubicBezTo>
                    <a:pt x="445" y="57"/>
                    <a:pt x="444" y="58"/>
                    <a:pt x="445" y="58"/>
                  </a:cubicBezTo>
                  <a:cubicBezTo>
                    <a:pt x="447" y="58"/>
                    <a:pt x="446" y="58"/>
                    <a:pt x="447" y="57"/>
                  </a:cubicBezTo>
                  <a:cubicBezTo>
                    <a:pt x="449" y="55"/>
                    <a:pt x="450" y="51"/>
                    <a:pt x="450" y="50"/>
                  </a:cubicBezTo>
                  <a:cubicBezTo>
                    <a:pt x="450" y="49"/>
                    <a:pt x="452" y="49"/>
                    <a:pt x="450" y="48"/>
                  </a:cubicBezTo>
                  <a:cubicBezTo>
                    <a:pt x="447" y="47"/>
                    <a:pt x="443" y="45"/>
                    <a:pt x="443" y="45"/>
                  </a:cubicBezTo>
                  <a:cubicBezTo>
                    <a:pt x="443" y="45"/>
                    <a:pt x="439" y="44"/>
                    <a:pt x="439" y="43"/>
                  </a:cubicBezTo>
                  <a:cubicBezTo>
                    <a:pt x="440" y="42"/>
                    <a:pt x="443" y="33"/>
                    <a:pt x="443" y="33"/>
                  </a:cubicBezTo>
                  <a:cubicBezTo>
                    <a:pt x="447" y="23"/>
                    <a:pt x="447" y="23"/>
                    <a:pt x="447" y="23"/>
                  </a:cubicBezTo>
                  <a:cubicBezTo>
                    <a:pt x="447" y="17"/>
                    <a:pt x="447" y="17"/>
                    <a:pt x="447" y="17"/>
                  </a:cubicBezTo>
                  <a:cubicBezTo>
                    <a:pt x="450" y="12"/>
                    <a:pt x="450" y="12"/>
                    <a:pt x="450" y="12"/>
                  </a:cubicBezTo>
                  <a:cubicBezTo>
                    <a:pt x="453" y="8"/>
                    <a:pt x="455" y="2"/>
                    <a:pt x="460" y="0"/>
                  </a:cubicBezTo>
                  <a:cubicBezTo>
                    <a:pt x="1479" y="0"/>
                    <a:pt x="1479" y="0"/>
                    <a:pt x="1479" y="0"/>
                  </a:cubicBezTo>
                  <a:cubicBezTo>
                    <a:pt x="1479" y="736"/>
                    <a:pt x="1479" y="736"/>
                    <a:pt x="1479" y="736"/>
                  </a:cubicBezTo>
                  <a:cubicBezTo>
                    <a:pt x="1465" y="741"/>
                    <a:pt x="1465" y="741"/>
                    <a:pt x="1465" y="741"/>
                  </a:cubicBezTo>
                  <a:cubicBezTo>
                    <a:pt x="1463" y="741"/>
                    <a:pt x="1435" y="737"/>
                    <a:pt x="1436" y="746"/>
                  </a:cubicBezTo>
                  <a:cubicBezTo>
                    <a:pt x="1437" y="751"/>
                    <a:pt x="1442" y="752"/>
                    <a:pt x="1442" y="752"/>
                  </a:cubicBezTo>
                  <a:cubicBezTo>
                    <a:pt x="1455" y="764"/>
                    <a:pt x="1455" y="764"/>
                    <a:pt x="1455" y="764"/>
                  </a:cubicBezTo>
                  <a:cubicBezTo>
                    <a:pt x="1454" y="771"/>
                    <a:pt x="1454" y="771"/>
                    <a:pt x="1454" y="771"/>
                  </a:cubicBezTo>
                  <a:cubicBezTo>
                    <a:pt x="1462" y="773"/>
                    <a:pt x="1462" y="773"/>
                    <a:pt x="1462" y="773"/>
                  </a:cubicBezTo>
                  <a:cubicBezTo>
                    <a:pt x="1479" y="773"/>
                    <a:pt x="1479" y="773"/>
                    <a:pt x="1479" y="773"/>
                  </a:cubicBezTo>
                  <a:cubicBezTo>
                    <a:pt x="1479" y="785"/>
                    <a:pt x="1479" y="785"/>
                    <a:pt x="1479" y="785"/>
                  </a:cubicBezTo>
                  <a:cubicBezTo>
                    <a:pt x="1469" y="786"/>
                    <a:pt x="1458" y="788"/>
                    <a:pt x="1456" y="789"/>
                  </a:cubicBezTo>
                  <a:cubicBezTo>
                    <a:pt x="1445" y="801"/>
                    <a:pt x="1445" y="801"/>
                    <a:pt x="1445" y="801"/>
                  </a:cubicBezTo>
                  <a:cubicBezTo>
                    <a:pt x="1458" y="818"/>
                    <a:pt x="1458" y="818"/>
                    <a:pt x="1458" y="818"/>
                  </a:cubicBezTo>
                  <a:cubicBezTo>
                    <a:pt x="1457" y="829"/>
                    <a:pt x="1457" y="829"/>
                    <a:pt x="1457" y="829"/>
                  </a:cubicBezTo>
                  <a:cubicBezTo>
                    <a:pt x="1446" y="837"/>
                    <a:pt x="1446" y="837"/>
                    <a:pt x="1446" y="837"/>
                  </a:cubicBezTo>
                  <a:cubicBezTo>
                    <a:pt x="1455" y="846"/>
                    <a:pt x="1455" y="846"/>
                    <a:pt x="1455" y="846"/>
                  </a:cubicBezTo>
                  <a:cubicBezTo>
                    <a:pt x="1471" y="846"/>
                    <a:pt x="1471" y="846"/>
                    <a:pt x="1471" y="846"/>
                  </a:cubicBezTo>
                  <a:cubicBezTo>
                    <a:pt x="1479" y="852"/>
                    <a:pt x="1479" y="852"/>
                    <a:pt x="1479" y="852"/>
                  </a:cubicBezTo>
                  <a:cubicBezTo>
                    <a:pt x="1479" y="899"/>
                    <a:pt x="1479" y="899"/>
                    <a:pt x="1479" y="899"/>
                  </a:cubicBezTo>
                  <a:cubicBezTo>
                    <a:pt x="1476" y="899"/>
                    <a:pt x="1472" y="900"/>
                    <a:pt x="1467" y="900"/>
                  </a:cubicBezTo>
                  <a:cubicBezTo>
                    <a:pt x="1460" y="912"/>
                    <a:pt x="1460" y="912"/>
                    <a:pt x="1460" y="912"/>
                  </a:cubicBezTo>
                  <a:cubicBezTo>
                    <a:pt x="1409" y="903"/>
                    <a:pt x="1409" y="903"/>
                    <a:pt x="1409" y="903"/>
                  </a:cubicBezTo>
                  <a:cubicBezTo>
                    <a:pt x="1392" y="893"/>
                    <a:pt x="1392" y="893"/>
                    <a:pt x="1392" y="893"/>
                  </a:cubicBezTo>
                  <a:cubicBezTo>
                    <a:pt x="1379" y="902"/>
                    <a:pt x="1382" y="898"/>
                    <a:pt x="1371" y="910"/>
                  </a:cubicBezTo>
                  <a:cubicBezTo>
                    <a:pt x="1341" y="902"/>
                    <a:pt x="1341" y="902"/>
                    <a:pt x="1341" y="902"/>
                  </a:cubicBezTo>
                  <a:cubicBezTo>
                    <a:pt x="1322" y="911"/>
                    <a:pt x="1322" y="911"/>
                    <a:pt x="1322" y="911"/>
                  </a:cubicBezTo>
                  <a:cubicBezTo>
                    <a:pt x="1300" y="933"/>
                    <a:pt x="1300" y="933"/>
                    <a:pt x="1300" y="933"/>
                  </a:cubicBezTo>
                  <a:cubicBezTo>
                    <a:pt x="1263" y="931"/>
                    <a:pt x="1263" y="931"/>
                    <a:pt x="1263" y="931"/>
                  </a:cubicBezTo>
                  <a:cubicBezTo>
                    <a:pt x="1255" y="920"/>
                    <a:pt x="1255" y="920"/>
                    <a:pt x="1255" y="920"/>
                  </a:cubicBezTo>
                  <a:cubicBezTo>
                    <a:pt x="1253" y="930"/>
                    <a:pt x="1253" y="930"/>
                    <a:pt x="1253" y="930"/>
                  </a:cubicBezTo>
                  <a:cubicBezTo>
                    <a:pt x="1261" y="940"/>
                    <a:pt x="1261" y="940"/>
                    <a:pt x="1261" y="940"/>
                  </a:cubicBezTo>
                  <a:cubicBezTo>
                    <a:pt x="1247" y="947"/>
                    <a:pt x="1247" y="947"/>
                    <a:pt x="1247" y="947"/>
                  </a:cubicBezTo>
                  <a:cubicBezTo>
                    <a:pt x="1242" y="933"/>
                    <a:pt x="1242" y="933"/>
                    <a:pt x="1242" y="933"/>
                  </a:cubicBezTo>
                  <a:cubicBezTo>
                    <a:pt x="1230" y="918"/>
                    <a:pt x="1230" y="918"/>
                    <a:pt x="1230" y="918"/>
                  </a:cubicBezTo>
                  <a:cubicBezTo>
                    <a:pt x="1212" y="914"/>
                    <a:pt x="1212" y="914"/>
                    <a:pt x="1212" y="914"/>
                  </a:cubicBezTo>
                  <a:cubicBezTo>
                    <a:pt x="1202" y="907"/>
                    <a:pt x="1202" y="907"/>
                    <a:pt x="1202" y="907"/>
                  </a:cubicBezTo>
                  <a:cubicBezTo>
                    <a:pt x="1200" y="906"/>
                    <a:pt x="1163" y="910"/>
                    <a:pt x="1156" y="911"/>
                  </a:cubicBezTo>
                  <a:cubicBezTo>
                    <a:pt x="1147" y="905"/>
                    <a:pt x="1146" y="905"/>
                    <a:pt x="1136" y="900"/>
                  </a:cubicBezTo>
                  <a:cubicBezTo>
                    <a:pt x="1126" y="908"/>
                    <a:pt x="1126" y="908"/>
                    <a:pt x="1126" y="908"/>
                  </a:cubicBezTo>
                  <a:cubicBezTo>
                    <a:pt x="1126" y="908"/>
                    <a:pt x="1121" y="917"/>
                    <a:pt x="1113" y="917"/>
                  </a:cubicBezTo>
                  <a:cubicBezTo>
                    <a:pt x="1104" y="917"/>
                    <a:pt x="1105" y="905"/>
                    <a:pt x="1105" y="905"/>
                  </a:cubicBezTo>
                  <a:cubicBezTo>
                    <a:pt x="1092" y="907"/>
                    <a:pt x="1092" y="907"/>
                    <a:pt x="1092" y="907"/>
                  </a:cubicBezTo>
                  <a:cubicBezTo>
                    <a:pt x="1075" y="931"/>
                    <a:pt x="1075" y="931"/>
                    <a:pt x="1075" y="931"/>
                  </a:cubicBezTo>
                  <a:cubicBezTo>
                    <a:pt x="1054" y="949"/>
                    <a:pt x="1054" y="949"/>
                    <a:pt x="1054" y="949"/>
                  </a:cubicBezTo>
                  <a:cubicBezTo>
                    <a:pt x="1042" y="967"/>
                    <a:pt x="1042" y="967"/>
                    <a:pt x="1042" y="967"/>
                  </a:cubicBezTo>
                  <a:cubicBezTo>
                    <a:pt x="1019" y="976"/>
                    <a:pt x="1019" y="976"/>
                    <a:pt x="1019" y="976"/>
                  </a:cubicBezTo>
                  <a:cubicBezTo>
                    <a:pt x="1020" y="984"/>
                    <a:pt x="1020" y="984"/>
                    <a:pt x="1020" y="984"/>
                  </a:cubicBezTo>
                  <a:cubicBezTo>
                    <a:pt x="1043" y="1004"/>
                    <a:pt x="1043" y="1004"/>
                    <a:pt x="1043" y="1004"/>
                  </a:cubicBezTo>
                  <a:cubicBezTo>
                    <a:pt x="1027" y="1015"/>
                    <a:pt x="1027" y="1015"/>
                    <a:pt x="1027" y="1015"/>
                  </a:cubicBezTo>
                  <a:cubicBezTo>
                    <a:pt x="1003" y="990"/>
                    <a:pt x="1012" y="1009"/>
                    <a:pt x="982" y="986"/>
                  </a:cubicBezTo>
                  <a:cubicBezTo>
                    <a:pt x="977" y="1004"/>
                    <a:pt x="976" y="999"/>
                    <a:pt x="979" y="1014"/>
                  </a:cubicBezTo>
                  <a:cubicBezTo>
                    <a:pt x="966" y="1023"/>
                    <a:pt x="966" y="1023"/>
                    <a:pt x="966" y="1023"/>
                  </a:cubicBezTo>
                  <a:cubicBezTo>
                    <a:pt x="973" y="1050"/>
                    <a:pt x="968" y="1041"/>
                    <a:pt x="985" y="1059"/>
                  </a:cubicBezTo>
                  <a:cubicBezTo>
                    <a:pt x="975" y="1080"/>
                    <a:pt x="977" y="1071"/>
                    <a:pt x="978" y="1096"/>
                  </a:cubicBezTo>
                  <a:cubicBezTo>
                    <a:pt x="1001" y="1103"/>
                    <a:pt x="1001" y="1103"/>
                    <a:pt x="1001" y="1103"/>
                  </a:cubicBezTo>
                  <a:cubicBezTo>
                    <a:pt x="1007" y="1117"/>
                    <a:pt x="1007" y="1117"/>
                    <a:pt x="1007" y="1117"/>
                  </a:cubicBezTo>
                  <a:cubicBezTo>
                    <a:pt x="1022" y="1124"/>
                    <a:pt x="1022" y="1124"/>
                    <a:pt x="1022" y="1124"/>
                  </a:cubicBezTo>
                  <a:cubicBezTo>
                    <a:pt x="1037" y="1114"/>
                    <a:pt x="1037" y="1114"/>
                    <a:pt x="1037" y="1114"/>
                  </a:cubicBezTo>
                  <a:cubicBezTo>
                    <a:pt x="1059" y="1125"/>
                    <a:pt x="1059" y="1125"/>
                    <a:pt x="1059" y="1125"/>
                  </a:cubicBezTo>
                  <a:cubicBezTo>
                    <a:pt x="1088" y="1147"/>
                    <a:pt x="1088" y="1147"/>
                    <a:pt x="1088" y="1147"/>
                  </a:cubicBezTo>
                  <a:cubicBezTo>
                    <a:pt x="1105" y="1168"/>
                    <a:pt x="1105" y="1168"/>
                    <a:pt x="1105" y="1168"/>
                  </a:cubicBezTo>
                  <a:cubicBezTo>
                    <a:pt x="1095" y="1160"/>
                    <a:pt x="1095" y="1160"/>
                    <a:pt x="1095" y="1160"/>
                  </a:cubicBezTo>
                  <a:cubicBezTo>
                    <a:pt x="1089" y="1163"/>
                    <a:pt x="1089" y="1163"/>
                    <a:pt x="1089" y="1163"/>
                  </a:cubicBezTo>
                  <a:cubicBezTo>
                    <a:pt x="1093" y="1170"/>
                    <a:pt x="1093" y="1170"/>
                    <a:pt x="1093" y="1170"/>
                  </a:cubicBezTo>
                  <a:cubicBezTo>
                    <a:pt x="1114" y="1176"/>
                    <a:pt x="1114" y="1176"/>
                    <a:pt x="1114" y="1176"/>
                  </a:cubicBezTo>
                  <a:cubicBezTo>
                    <a:pt x="1113" y="1192"/>
                    <a:pt x="1113" y="1192"/>
                    <a:pt x="1113" y="1192"/>
                  </a:cubicBezTo>
                  <a:cubicBezTo>
                    <a:pt x="1097" y="1252"/>
                    <a:pt x="1097" y="1252"/>
                    <a:pt x="1097" y="1252"/>
                  </a:cubicBezTo>
                  <a:cubicBezTo>
                    <a:pt x="1084" y="1280"/>
                    <a:pt x="1084" y="1280"/>
                    <a:pt x="1084" y="1280"/>
                  </a:cubicBezTo>
                  <a:cubicBezTo>
                    <a:pt x="1081" y="1297"/>
                    <a:pt x="1081" y="1297"/>
                    <a:pt x="1081" y="1297"/>
                  </a:cubicBezTo>
                  <a:cubicBezTo>
                    <a:pt x="1079" y="1314"/>
                    <a:pt x="1079" y="1314"/>
                    <a:pt x="1079" y="1314"/>
                  </a:cubicBezTo>
                  <a:cubicBezTo>
                    <a:pt x="1083" y="1328"/>
                    <a:pt x="1083" y="1328"/>
                    <a:pt x="1083" y="1328"/>
                  </a:cubicBezTo>
                  <a:cubicBezTo>
                    <a:pt x="1083" y="1328"/>
                    <a:pt x="1083" y="1332"/>
                    <a:pt x="1087" y="1336"/>
                  </a:cubicBezTo>
                  <a:cubicBezTo>
                    <a:pt x="1091" y="1340"/>
                    <a:pt x="1092" y="1344"/>
                    <a:pt x="1097" y="1348"/>
                  </a:cubicBezTo>
                  <a:cubicBezTo>
                    <a:pt x="1102" y="1351"/>
                    <a:pt x="1100" y="1353"/>
                    <a:pt x="1118" y="1354"/>
                  </a:cubicBezTo>
                  <a:cubicBezTo>
                    <a:pt x="1135" y="1356"/>
                    <a:pt x="1119" y="1364"/>
                    <a:pt x="1120" y="1367"/>
                  </a:cubicBezTo>
                  <a:cubicBezTo>
                    <a:pt x="1121" y="1369"/>
                    <a:pt x="1122" y="1383"/>
                    <a:pt x="1129" y="1397"/>
                  </a:cubicBezTo>
                  <a:cubicBezTo>
                    <a:pt x="1136" y="1411"/>
                    <a:pt x="1140" y="1409"/>
                    <a:pt x="1151" y="1415"/>
                  </a:cubicBezTo>
                  <a:cubicBezTo>
                    <a:pt x="1162" y="1420"/>
                    <a:pt x="1157" y="1422"/>
                    <a:pt x="1164" y="1436"/>
                  </a:cubicBezTo>
                  <a:cubicBezTo>
                    <a:pt x="1171" y="1449"/>
                    <a:pt x="1188" y="1443"/>
                    <a:pt x="1191" y="1443"/>
                  </a:cubicBezTo>
                  <a:cubicBezTo>
                    <a:pt x="1193" y="1443"/>
                    <a:pt x="1195" y="1446"/>
                    <a:pt x="1198" y="1450"/>
                  </a:cubicBezTo>
                  <a:cubicBezTo>
                    <a:pt x="1198" y="1450"/>
                    <a:pt x="1198" y="1450"/>
                    <a:pt x="1198" y="1450"/>
                  </a:cubicBezTo>
                  <a:cubicBezTo>
                    <a:pt x="1198" y="1450"/>
                    <a:pt x="1192" y="1456"/>
                    <a:pt x="1190" y="1457"/>
                  </a:cubicBezTo>
                  <a:cubicBezTo>
                    <a:pt x="1189" y="1458"/>
                    <a:pt x="1188" y="1459"/>
                    <a:pt x="1187" y="1460"/>
                  </a:cubicBezTo>
                  <a:cubicBezTo>
                    <a:pt x="1186" y="1462"/>
                    <a:pt x="1189" y="1463"/>
                    <a:pt x="1187" y="1464"/>
                  </a:cubicBezTo>
                  <a:cubicBezTo>
                    <a:pt x="1185" y="1465"/>
                    <a:pt x="1183" y="1469"/>
                    <a:pt x="1183" y="1471"/>
                  </a:cubicBezTo>
                  <a:cubicBezTo>
                    <a:pt x="1184" y="1473"/>
                    <a:pt x="1182" y="1476"/>
                    <a:pt x="1182" y="1476"/>
                  </a:cubicBezTo>
                  <a:cubicBezTo>
                    <a:pt x="1182" y="1476"/>
                    <a:pt x="1178" y="1481"/>
                    <a:pt x="1173" y="1481"/>
                  </a:cubicBezTo>
                  <a:cubicBezTo>
                    <a:pt x="1169" y="1482"/>
                    <a:pt x="1166" y="1480"/>
                    <a:pt x="1162" y="1479"/>
                  </a:cubicBezTo>
                  <a:cubicBezTo>
                    <a:pt x="1158" y="1478"/>
                    <a:pt x="1158" y="1478"/>
                    <a:pt x="1158" y="1478"/>
                  </a:cubicBezTo>
                  <a:cubicBezTo>
                    <a:pt x="1158" y="1478"/>
                    <a:pt x="1155" y="1478"/>
                    <a:pt x="1151" y="1477"/>
                  </a:cubicBezTo>
                  <a:cubicBezTo>
                    <a:pt x="1147" y="1475"/>
                    <a:pt x="1150" y="1475"/>
                    <a:pt x="1150" y="1475"/>
                  </a:cubicBezTo>
                  <a:cubicBezTo>
                    <a:pt x="1146" y="1471"/>
                    <a:pt x="1146" y="1471"/>
                    <a:pt x="1146" y="1471"/>
                  </a:cubicBezTo>
                  <a:cubicBezTo>
                    <a:pt x="1142" y="1466"/>
                    <a:pt x="1142" y="1466"/>
                    <a:pt x="1142" y="1466"/>
                  </a:cubicBezTo>
                  <a:cubicBezTo>
                    <a:pt x="1142" y="1466"/>
                    <a:pt x="1141" y="1465"/>
                    <a:pt x="1141" y="1463"/>
                  </a:cubicBezTo>
                  <a:cubicBezTo>
                    <a:pt x="1140" y="1461"/>
                    <a:pt x="1140" y="1463"/>
                    <a:pt x="1138" y="1463"/>
                  </a:cubicBezTo>
                  <a:cubicBezTo>
                    <a:pt x="1136" y="1463"/>
                    <a:pt x="1135" y="1464"/>
                    <a:pt x="1133" y="1463"/>
                  </a:cubicBezTo>
                  <a:cubicBezTo>
                    <a:pt x="1132" y="1462"/>
                    <a:pt x="1132" y="1461"/>
                    <a:pt x="1132" y="1460"/>
                  </a:cubicBezTo>
                  <a:cubicBezTo>
                    <a:pt x="1132" y="1459"/>
                    <a:pt x="1129" y="1457"/>
                    <a:pt x="1126" y="1457"/>
                  </a:cubicBezTo>
                  <a:cubicBezTo>
                    <a:pt x="1123" y="1456"/>
                    <a:pt x="1124" y="1454"/>
                    <a:pt x="1120" y="1454"/>
                  </a:cubicBezTo>
                  <a:cubicBezTo>
                    <a:pt x="1116" y="1454"/>
                    <a:pt x="1119" y="1451"/>
                    <a:pt x="1119" y="1449"/>
                  </a:cubicBezTo>
                  <a:cubicBezTo>
                    <a:pt x="1118" y="1448"/>
                    <a:pt x="1115" y="1451"/>
                    <a:pt x="1114" y="1452"/>
                  </a:cubicBezTo>
                  <a:cubicBezTo>
                    <a:pt x="1113" y="1453"/>
                    <a:pt x="1112" y="1455"/>
                    <a:pt x="1110" y="1455"/>
                  </a:cubicBezTo>
                  <a:cubicBezTo>
                    <a:pt x="1109" y="1456"/>
                    <a:pt x="1108" y="1450"/>
                    <a:pt x="1108" y="1450"/>
                  </a:cubicBezTo>
                  <a:cubicBezTo>
                    <a:pt x="1108" y="1450"/>
                    <a:pt x="1108" y="1450"/>
                    <a:pt x="1104" y="1450"/>
                  </a:cubicBezTo>
                  <a:cubicBezTo>
                    <a:pt x="1099" y="1450"/>
                    <a:pt x="1102" y="1452"/>
                    <a:pt x="1102" y="1452"/>
                  </a:cubicBezTo>
                  <a:cubicBezTo>
                    <a:pt x="1099" y="1459"/>
                    <a:pt x="1099" y="1459"/>
                    <a:pt x="1099" y="1459"/>
                  </a:cubicBezTo>
                  <a:cubicBezTo>
                    <a:pt x="1094" y="1463"/>
                    <a:pt x="1094" y="1463"/>
                    <a:pt x="1094" y="1463"/>
                  </a:cubicBezTo>
                  <a:cubicBezTo>
                    <a:pt x="1094" y="1463"/>
                    <a:pt x="1095" y="1466"/>
                    <a:pt x="1096" y="1468"/>
                  </a:cubicBezTo>
                  <a:cubicBezTo>
                    <a:pt x="1096" y="1470"/>
                    <a:pt x="1099" y="1471"/>
                    <a:pt x="1099" y="1471"/>
                  </a:cubicBezTo>
                  <a:cubicBezTo>
                    <a:pt x="1099" y="1471"/>
                    <a:pt x="1102" y="1473"/>
                    <a:pt x="1105" y="1475"/>
                  </a:cubicBezTo>
                  <a:cubicBezTo>
                    <a:pt x="1108" y="1477"/>
                    <a:pt x="1107" y="1477"/>
                    <a:pt x="1109" y="1477"/>
                  </a:cubicBezTo>
                  <a:cubicBezTo>
                    <a:pt x="1111" y="1478"/>
                    <a:pt x="1114" y="1479"/>
                    <a:pt x="1118" y="1481"/>
                  </a:cubicBezTo>
                  <a:cubicBezTo>
                    <a:pt x="1122" y="1482"/>
                    <a:pt x="1120" y="1481"/>
                    <a:pt x="1126" y="1486"/>
                  </a:cubicBezTo>
                  <a:cubicBezTo>
                    <a:pt x="1131" y="1490"/>
                    <a:pt x="1125" y="1486"/>
                    <a:pt x="1124" y="1489"/>
                  </a:cubicBezTo>
                  <a:cubicBezTo>
                    <a:pt x="1123" y="1493"/>
                    <a:pt x="1117" y="1485"/>
                    <a:pt x="1113" y="1487"/>
                  </a:cubicBezTo>
                  <a:cubicBezTo>
                    <a:pt x="1109" y="1488"/>
                    <a:pt x="1108" y="1485"/>
                    <a:pt x="1105" y="1486"/>
                  </a:cubicBezTo>
                  <a:cubicBezTo>
                    <a:pt x="1105" y="1486"/>
                    <a:pt x="1105" y="1486"/>
                    <a:pt x="1105" y="1486"/>
                  </a:cubicBezTo>
                  <a:cubicBezTo>
                    <a:pt x="1104" y="1486"/>
                    <a:pt x="1104" y="1486"/>
                    <a:pt x="1104" y="1486"/>
                  </a:cubicBezTo>
                  <a:cubicBezTo>
                    <a:pt x="1104" y="1485"/>
                    <a:pt x="1103" y="1484"/>
                    <a:pt x="1103" y="1483"/>
                  </a:cubicBezTo>
                  <a:cubicBezTo>
                    <a:pt x="1102" y="1482"/>
                    <a:pt x="1097" y="1482"/>
                    <a:pt x="1097" y="1482"/>
                  </a:cubicBezTo>
                  <a:cubicBezTo>
                    <a:pt x="1093" y="1481"/>
                    <a:pt x="1093" y="1481"/>
                    <a:pt x="1093" y="1481"/>
                  </a:cubicBezTo>
                  <a:cubicBezTo>
                    <a:pt x="1090" y="1480"/>
                    <a:pt x="1090" y="1480"/>
                    <a:pt x="1090" y="1480"/>
                  </a:cubicBezTo>
                  <a:cubicBezTo>
                    <a:pt x="1087" y="1475"/>
                    <a:pt x="1087" y="1475"/>
                    <a:pt x="1087" y="1475"/>
                  </a:cubicBezTo>
                  <a:cubicBezTo>
                    <a:pt x="1084" y="1473"/>
                    <a:pt x="1084" y="1473"/>
                    <a:pt x="1084" y="1473"/>
                  </a:cubicBezTo>
                  <a:cubicBezTo>
                    <a:pt x="1081" y="1469"/>
                    <a:pt x="1081" y="1469"/>
                    <a:pt x="1081" y="1469"/>
                  </a:cubicBezTo>
                  <a:cubicBezTo>
                    <a:pt x="1082" y="1467"/>
                    <a:pt x="1082" y="1467"/>
                    <a:pt x="1082" y="1467"/>
                  </a:cubicBezTo>
                  <a:cubicBezTo>
                    <a:pt x="1085" y="1463"/>
                    <a:pt x="1085" y="1463"/>
                    <a:pt x="1085" y="1463"/>
                  </a:cubicBezTo>
                  <a:cubicBezTo>
                    <a:pt x="1085" y="1463"/>
                    <a:pt x="1086" y="1463"/>
                    <a:pt x="1087" y="1461"/>
                  </a:cubicBezTo>
                  <a:cubicBezTo>
                    <a:pt x="1089" y="1458"/>
                    <a:pt x="1087" y="1458"/>
                    <a:pt x="1087" y="1458"/>
                  </a:cubicBezTo>
                  <a:cubicBezTo>
                    <a:pt x="1087" y="1458"/>
                    <a:pt x="1083" y="1456"/>
                    <a:pt x="1081" y="1455"/>
                  </a:cubicBezTo>
                  <a:cubicBezTo>
                    <a:pt x="1079" y="1454"/>
                    <a:pt x="1076" y="1457"/>
                    <a:pt x="1076" y="1457"/>
                  </a:cubicBezTo>
                  <a:cubicBezTo>
                    <a:pt x="1070" y="1456"/>
                    <a:pt x="1070" y="1456"/>
                    <a:pt x="1070" y="1456"/>
                  </a:cubicBezTo>
                  <a:cubicBezTo>
                    <a:pt x="1065" y="1456"/>
                    <a:pt x="1065" y="1456"/>
                    <a:pt x="1065" y="1456"/>
                  </a:cubicBezTo>
                  <a:cubicBezTo>
                    <a:pt x="1061" y="1452"/>
                    <a:pt x="1061" y="1452"/>
                    <a:pt x="1061" y="1452"/>
                  </a:cubicBezTo>
                  <a:cubicBezTo>
                    <a:pt x="1054" y="1450"/>
                    <a:pt x="1054" y="1450"/>
                    <a:pt x="1054" y="1450"/>
                  </a:cubicBezTo>
                  <a:cubicBezTo>
                    <a:pt x="1050" y="1448"/>
                    <a:pt x="1050" y="1448"/>
                    <a:pt x="1050" y="1448"/>
                  </a:cubicBezTo>
                  <a:cubicBezTo>
                    <a:pt x="1050" y="1448"/>
                    <a:pt x="1050" y="1440"/>
                    <a:pt x="1050" y="1439"/>
                  </a:cubicBezTo>
                  <a:cubicBezTo>
                    <a:pt x="1050" y="1437"/>
                    <a:pt x="1050" y="1434"/>
                    <a:pt x="1050" y="1434"/>
                  </a:cubicBezTo>
                  <a:cubicBezTo>
                    <a:pt x="1050" y="1434"/>
                    <a:pt x="1044" y="1433"/>
                    <a:pt x="1041" y="1434"/>
                  </a:cubicBezTo>
                  <a:cubicBezTo>
                    <a:pt x="1039" y="1435"/>
                    <a:pt x="1036" y="1434"/>
                    <a:pt x="1036" y="1434"/>
                  </a:cubicBezTo>
                  <a:cubicBezTo>
                    <a:pt x="1036" y="1434"/>
                    <a:pt x="1028" y="1433"/>
                    <a:pt x="1027" y="1431"/>
                  </a:cubicBezTo>
                  <a:cubicBezTo>
                    <a:pt x="1027" y="1429"/>
                    <a:pt x="1027" y="1430"/>
                    <a:pt x="1026" y="1430"/>
                  </a:cubicBezTo>
                  <a:cubicBezTo>
                    <a:pt x="1024" y="1430"/>
                    <a:pt x="1018" y="1430"/>
                    <a:pt x="1018" y="1430"/>
                  </a:cubicBezTo>
                  <a:cubicBezTo>
                    <a:pt x="1012" y="1428"/>
                    <a:pt x="1012" y="1428"/>
                    <a:pt x="1012" y="1428"/>
                  </a:cubicBezTo>
                  <a:cubicBezTo>
                    <a:pt x="1012" y="1437"/>
                    <a:pt x="1012" y="1437"/>
                    <a:pt x="1012" y="1437"/>
                  </a:cubicBezTo>
                  <a:cubicBezTo>
                    <a:pt x="1011" y="1435"/>
                    <a:pt x="1011" y="1435"/>
                    <a:pt x="1011" y="1435"/>
                  </a:cubicBezTo>
                  <a:cubicBezTo>
                    <a:pt x="1001" y="1434"/>
                    <a:pt x="1001" y="1434"/>
                    <a:pt x="1001" y="1434"/>
                  </a:cubicBezTo>
                  <a:cubicBezTo>
                    <a:pt x="995" y="1437"/>
                    <a:pt x="995" y="1437"/>
                    <a:pt x="995" y="1437"/>
                  </a:cubicBezTo>
                  <a:cubicBezTo>
                    <a:pt x="990" y="1439"/>
                    <a:pt x="990" y="1439"/>
                    <a:pt x="990" y="1439"/>
                  </a:cubicBezTo>
                  <a:cubicBezTo>
                    <a:pt x="990" y="1442"/>
                    <a:pt x="990" y="1442"/>
                    <a:pt x="990" y="1442"/>
                  </a:cubicBezTo>
                  <a:cubicBezTo>
                    <a:pt x="988" y="1445"/>
                    <a:pt x="988" y="1445"/>
                    <a:pt x="988" y="1445"/>
                  </a:cubicBezTo>
                  <a:cubicBezTo>
                    <a:pt x="988" y="1445"/>
                    <a:pt x="985" y="1446"/>
                    <a:pt x="983" y="1446"/>
                  </a:cubicBezTo>
                  <a:cubicBezTo>
                    <a:pt x="983" y="1447"/>
                    <a:pt x="982" y="1449"/>
                    <a:pt x="982" y="1450"/>
                  </a:cubicBezTo>
                  <a:cubicBezTo>
                    <a:pt x="981" y="1451"/>
                    <a:pt x="979" y="1451"/>
                    <a:pt x="979" y="1451"/>
                  </a:cubicBezTo>
                  <a:cubicBezTo>
                    <a:pt x="975" y="1450"/>
                    <a:pt x="975" y="1450"/>
                    <a:pt x="975" y="1450"/>
                  </a:cubicBezTo>
                  <a:cubicBezTo>
                    <a:pt x="972" y="1450"/>
                    <a:pt x="972" y="1450"/>
                    <a:pt x="972" y="1450"/>
                  </a:cubicBezTo>
                  <a:cubicBezTo>
                    <a:pt x="970" y="1448"/>
                    <a:pt x="970" y="1448"/>
                    <a:pt x="970" y="1448"/>
                  </a:cubicBezTo>
                  <a:cubicBezTo>
                    <a:pt x="972" y="1444"/>
                    <a:pt x="972" y="1444"/>
                    <a:pt x="972" y="1444"/>
                  </a:cubicBezTo>
                  <a:cubicBezTo>
                    <a:pt x="972" y="1442"/>
                    <a:pt x="972" y="1442"/>
                    <a:pt x="972" y="1442"/>
                  </a:cubicBezTo>
                  <a:cubicBezTo>
                    <a:pt x="972" y="1442"/>
                    <a:pt x="972" y="1442"/>
                    <a:pt x="972" y="1442"/>
                  </a:cubicBezTo>
                  <a:cubicBezTo>
                    <a:pt x="972" y="1442"/>
                    <a:pt x="972" y="1442"/>
                    <a:pt x="972" y="1442"/>
                  </a:cubicBezTo>
                  <a:cubicBezTo>
                    <a:pt x="966" y="1442"/>
                    <a:pt x="966" y="1442"/>
                    <a:pt x="966" y="1442"/>
                  </a:cubicBezTo>
                  <a:cubicBezTo>
                    <a:pt x="960" y="1440"/>
                    <a:pt x="960" y="1440"/>
                    <a:pt x="960" y="1440"/>
                  </a:cubicBezTo>
                  <a:cubicBezTo>
                    <a:pt x="947" y="1439"/>
                    <a:pt x="947" y="1439"/>
                    <a:pt x="947" y="1439"/>
                  </a:cubicBezTo>
                  <a:cubicBezTo>
                    <a:pt x="939" y="1437"/>
                    <a:pt x="939" y="1437"/>
                    <a:pt x="939" y="1437"/>
                  </a:cubicBezTo>
                  <a:cubicBezTo>
                    <a:pt x="934" y="1432"/>
                    <a:pt x="934" y="1432"/>
                    <a:pt x="934" y="1432"/>
                  </a:cubicBezTo>
                  <a:cubicBezTo>
                    <a:pt x="926" y="1430"/>
                    <a:pt x="926" y="1430"/>
                    <a:pt x="926" y="1430"/>
                  </a:cubicBezTo>
                  <a:cubicBezTo>
                    <a:pt x="919" y="1435"/>
                    <a:pt x="919" y="1435"/>
                    <a:pt x="919" y="1435"/>
                  </a:cubicBezTo>
                  <a:cubicBezTo>
                    <a:pt x="919" y="1435"/>
                    <a:pt x="912" y="1432"/>
                    <a:pt x="909" y="1432"/>
                  </a:cubicBezTo>
                  <a:cubicBezTo>
                    <a:pt x="907" y="1433"/>
                    <a:pt x="903" y="1434"/>
                    <a:pt x="902" y="1435"/>
                  </a:cubicBezTo>
                  <a:cubicBezTo>
                    <a:pt x="901" y="1435"/>
                    <a:pt x="901" y="1436"/>
                    <a:pt x="900" y="1436"/>
                  </a:cubicBezTo>
                  <a:cubicBezTo>
                    <a:pt x="900" y="1436"/>
                    <a:pt x="900" y="1436"/>
                    <a:pt x="900" y="1436"/>
                  </a:cubicBezTo>
                  <a:cubicBezTo>
                    <a:pt x="900" y="1436"/>
                    <a:pt x="900" y="1436"/>
                    <a:pt x="900" y="1436"/>
                  </a:cubicBezTo>
                  <a:cubicBezTo>
                    <a:pt x="900" y="1436"/>
                    <a:pt x="900" y="1436"/>
                    <a:pt x="900" y="1436"/>
                  </a:cubicBezTo>
                  <a:cubicBezTo>
                    <a:pt x="900" y="1437"/>
                    <a:pt x="900" y="1437"/>
                    <a:pt x="900" y="1437"/>
                  </a:cubicBezTo>
                  <a:cubicBezTo>
                    <a:pt x="900" y="1437"/>
                    <a:pt x="900" y="1437"/>
                    <a:pt x="900" y="1437"/>
                  </a:cubicBezTo>
                  <a:cubicBezTo>
                    <a:pt x="900" y="1437"/>
                    <a:pt x="900" y="1437"/>
                    <a:pt x="900" y="1437"/>
                  </a:cubicBezTo>
                  <a:cubicBezTo>
                    <a:pt x="900" y="1437"/>
                    <a:pt x="900" y="1437"/>
                    <a:pt x="900" y="1437"/>
                  </a:cubicBezTo>
                  <a:cubicBezTo>
                    <a:pt x="900" y="1437"/>
                    <a:pt x="900" y="1437"/>
                    <a:pt x="900" y="1437"/>
                  </a:cubicBezTo>
                  <a:cubicBezTo>
                    <a:pt x="900" y="1437"/>
                    <a:pt x="900" y="1437"/>
                    <a:pt x="900" y="1437"/>
                  </a:cubicBezTo>
                  <a:cubicBezTo>
                    <a:pt x="899" y="1437"/>
                    <a:pt x="899" y="1437"/>
                    <a:pt x="899" y="1437"/>
                  </a:cubicBezTo>
                  <a:cubicBezTo>
                    <a:pt x="899" y="1437"/>
                    <a:pt x="899" y="1437"/>
                    <a:pt x="899" y="1437"/>
                  </a:cubicBezTo>
                  <a:cubicBezTo>
                    <a:pt x="899" y="1437"/>
                    <a:pt x="899" y="1437"/>
                    <a:pt x="899" y="1437"/>
                  </a:cubicBezTo>
                  <a:cubicBezTo>
                    <a:pt x="899" y="1437"/>
                    <a:pt x="899" y="1437"/>
                    <a:pt x="899" y="1437"/>
                  </a:cubicBezTo>
                  <a:cubicBezTo>
                    <a:pt x="899" y="1437"/>
                    <a:pt x="899" y="1437"/>
                    <a:pt x="899" y="1437"/>
                  </a:cubicBezTo>
                  <a:cubicBezTo>
                    <a:pt x="899" y="1437"/>
                    <a:pt x="899" y="1437"/>
                    <a:pt x="899" y="1437"/>
                  </a:cubicBezTo>
                  <a:cubicBezTo>
                    <a:pt x="899" y="1437"/>
                    <a:pt x="899" y="1437"/>
                    <a:pt x="899" y="1437"/>
                  </a:cubicBezTo>
                  <a:cubicBezTo>
                    <a:pt x="899" y="1438"/>
                    <a:pt x="899" y="1438"/>
                    <a:pt x="899" y="1438"/>
                  </a:cubicBezTo>
                  <a:cubicBezTo>
                    <a:pt x="899" y="1438"/>
                    <a:pt x="899" y="1438"/>
                    <a:pt x="899" y="1438"/>
                  </a:cubicBezTo>
                  <a:cubicBezTo>
                    <a:pt x="899" y="1438"/>
                    <a:pt x="899" y="1438"/>
                    <a:pt x="899" y="1438"/>
                  </a:cubicBezTo>
                  <a:cubicBezTo>
                    <a:pt x="899" y="1438"/>
                    <a:pt x="899" y="1438"/>
                    <a:pt x="899" y="1438"/>
                  </a:cubicBezTo>
                  <a:cubicBezTo>
                    <a:pt x="899" y="1438"/>
                    <a:pt x="899" y="1438"/>
                    <a:pt x="899" y="1438"/>
                  </a:cubicBezTo>
                  <a:cubicBezTo>
                    <a:pt x="899" y="1438"/>
                    <a:pt x="899" y="1438"/>
                    <a:pt x="899" y="1438"/>
                  </a:cubicBezTo>
                  <a:cubicBezTo>
                    <a:pt x="899" y="1438"/>
                    <a:pt x="899" y="1438"/>
                    <a:pt x="899" y="1438"/>
                  </a:cubicBezTo>
                  <a:cubicBezTo>
                    <a:pt x="899" y="1438"/>
                    <a:pt x="899" y="1438"/>
                    <a:pt x="899" y="1438"/>
                  </a:cubicBezTo>
                  <a:cubicBezTo>
                    <a:pt x="899" y="1438"/>
                    <a:pt x="899" y="1438"/>
                    <a:pt x="899" y="1438"/>
                  </a:cubicBezTo>
                  <a:cubicBezTo>
                    <a:pt x="899" y="1438"/>
                    <a:pt x="899" y="1438"/>
                    <a:pt x="899" y="1438"/>
                  </a:cubicBezTo>
                  <a:cubicBezTo>
                    <a:pt x="899" y="1438"/>
                    <a:pt x="899" y="1438"/>
                    <a:pt x="899"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6" y="1439"/>
                    <a:pt x="894" y="1438"/>
                    <a:pt x="892" y="1438"/>
                  </a:cubicBezTo>
                  <a:cubicBezTo>
                    <a:pt x="891" y="1439"/>
                    <a:pt x="890" y="1440"/>
                    <a:pt x="888" y="1440"/>
                  </a:cubicBezTo>
                  <a:cubicBezTo>
                    <a:pt x="886" y="1440"/>
                    <a:pt x="885" y="1439"/>
                    <a:pt x="883" y="1439"/>
                  </a:cubicBezTo>
                  <a:cubicBezTo>
                    <a:pt x="882" y="1440"/>
                    <a:pt x="881" y="1441"/>
                    <a:pt x="879" y="1441"/>
                  </a:cubicBezTo>
                  <a:cubicBezTo>
                    <a:pt x="877" y="1441"/>
                    <a:pt x="876" y="1439"/>
                    <a:pt x="876" y="1439"/>
                  </a:cubicBezTo>
                  <a:cubicBezTo>
                    <a:pt x="873" y="1439"/>
                    <a:pt x="873" y="1439"/>
                    <a:pt x="873" y="1439"/>
                  </a:cubicBezTo>
                  <a:cubicBezTo>
                    <a:pt x="870" y="1436"/>
                    <a:pt x="870" y="1436"/>
                    <a:pt x="870" y="1436"/>
                  </a:cubicBezTo>
                  <a:cubicBezTo>
                    <a:pt x="870" y="1436"/>
                    <a:pt x="869" y="1438"/>
                    <a:pt x="866" y="1438"/>
                  </a:cubicBezTo>
                  <a:cubicBezTo>
                    <a:pt x="864" y="1437"/>
                    <a:pt x="862" y="1436"/>
                    <a:pt x="860" y="1437"/>
                  </a:cubicBezTo>
                  <a:cubicBezTo>
                    <a:pt x="858" y="1437"/>
                    <a:pt x="855" y="1438"/>
                    <a:pt x="855" y="1438"/>
                  </a:cubicBezTo>
                  <a:cubicBezTo>
                    <a:pt x="847" y="1435"/>
                    <a:pt x="847" y="1435"/>
                    <a:pt x="847" y="1435"/>
                  </a:cubicBezTo>
                  <a:cubicBezTo>
                    <a:pt x="842" y="1434"/>
                    <a:pt x="842" y="1434"/>
                    <a:pt x="842" y="1434"/>
                  </a:cubicBezTo>
                  <a:cubicBezTo>
                    <a:pt x="838" y="1433"/>
                    <a:pt x="838" y="1433"/>
                    <a:pt x="838" y="1433"/>
                  </a:cubicBezTo>
                  <a:cubicBezTo>
                    <a:pt x="836" y="1436"/>
                    <a:pt x="836" y="1436"/>
                    <a:pt x="836" y="1436"/>
                  </a:cubicBezTo>
                  <a:cubicBezTo>
                    <a:pt x="831" y="1436"/>
                    <a:pt x="831" y="1436"/>
                    <a:pt x="831" y="1436"/>
                  </a:cubicBezTo>
                  <a:cubicBezTo>
                    <a:pt x="831" y="1436"/>
                    <a:pt x="825" y="1434"/>
                    <a:pt x="821" y="1435"/>
                  </a:cubicBezTo>
                  <a:cubicBezTo>
                    <a:pt x="820" y="1435"/>
                    <a:pt x="817" y="1438"/>
                    <a:pt x="816" y="1438"/>
                  </a:cubicBezTo>
                  <a:cubicBezTo>
                    <a:pt x="815" y="1439"/>
                    <a:pt x="819" y="1442"/>
                    <a:pt x="817" y="1442"/>
                  </a:cubicBezTo>
                  <a:cubicBezTo>
                    <a:pt x="787" y="1439"/>
                    <a:pt x="752" y="1427"/>
                    <a:pt x="722" y="1419"/>
                  </a:cubicBezTo>
                  <a:cubicBezTo>
                    <a:pt x="722" y="1419"/>
                    <a:pt x="697" y="1413"/>
                    <a:pt x="693" y="1413"/>
                  </a:cubicBezTo>
                  <a:cubicBezTo>
                    <a:pt x="689" y="1413"/>
                    <a:pt x="681" y="1402"/>
                    <a:pt x="681" y="1399"/>
                  </a:cubicBezTo>
                  <a:cubicBezTo>
                    <a:pt x="681" y="1396"/>
                    <a:pt x="680" y="1387"/>
                    <a:pt x="684" y="1385"/>
                  </a:cubicBezTo>
                  <a:cubicBezTo>
                    <a:pt x="688" y="1383"/>
                    <a:pt x="688" y="1383"/>
                    <a:pt x="695" y="1377"/>
                  </a:cubicBezTo>
                  <a:cubicBezTo>
                    <a:pt x="701" y="1370"/>
                    <a:pt x="701" y="1365"/>
                    <a:pt x="701" y="1365"/>
                  </a:cubicBezTo>
                  <a:cubicBezTo>
                    <a:pt x="686" y="1356"/>
                    <a:pt x="686" y="1356"/>
                    <a:pt x="686" y="1356"/>
                  </a:cubicBezTo>
                  <a:cubicBezTo>
                    <a:pt x="686" y="1356"/>
                    <a:pt x="669" y="1365"/>
                    <a:pt x="666" y="1363"/>
                  </a:cubicBezTo>
                  <a:cubicBezTo>
                    <a:pt x="662" y="1361"/>
                    <a:pt x="646" y="1372"/>
                    <a:pt x="646" y="1372"/>
                  </a:cubicBezTo>
                  <a:cubicBezTo>
                    <a:pt x="630" y="1373"/>
                    <a:pt x="630" y="1373"/>
                    <a:pt x="630" y="1373"/>
                  </a:cubicBezTo>
                  <a:cubicBezTo>
                    <a:pt x="630" y="1371"/>
                    <a:pt x="630" y="1371"/>
                    <a:pt x="630" y="1371"/>
                  </a:cubicBezTo>
                  <a:cubicBezTo>
                    <a:pt x="630" y="1371"/>
                    <a:pt x="633" y="1361"/>
                    <a:pt x="637" y="1363"/>
                  </a:cubicBezTo>
                  <a:cubicBezTo>
                    <a:pt x="641" y="1351"/>
                    <a:pt x="641" y="1351"/>
                    <a:pt x="641" y="1351"/>
                  </a:cubicBezTo>
                  <a:cubicBezTo>
                    <a:pt x="639" y="1337"/>
                    <a:pt x="639" y="1337"/>
                    <a:pt x="639" y="1337"/>
                  </a:cubicBezTo>
                  <a:cubicBezTo>
                    <a:pt x="635" y="1318"/>
                    <a:pt x="635" y="1318"/>
                    <a:pt x="635" y="1318"/>
                  </a:cubicBezTo>
                  <a:cubicBezTo>
                    <a:pt x="655" y="1317"/>
                    <a:pt x="655" y="1317"/>
                    <a:pt x="655" y="1317"/>
                  </a:cubicBezTo>
                  <a:cubicBezTo>
                    <a:pt x="673" y="1307"/>
                    <a:pt x="673" y="1307"/>
                    <a:pt x="673" y="1307"/>
                  </a:cubicBezTo>
                  <a:cubicBezTo>
                    <a:pt x="667" y="1297"/>
                    <a:pt x="667" y="1297"/>
                    <a:pt x="667" y="1297"/>
                  </a:cubicBezTo>
                  <a:cubicBezTo>
                    <a:pt x="650" y="1303"/>
                    <a:pt x="650" y="1303"/>
                    <a:pt x="650" y="1303"/>
                  </a:cubicBezTo>
                  <a:cubicBezTo>
                    <a:pt x="634" y="1300"/>
                    <a:pt x="634" y="1300"/>
                    <a:pt x="634" y="1300"/>
                  </a:cubicBezTo>
                  <a:cubicBezTo>
                    <a:pt x="613" y="1318"/>
                    <a:pt x="613" y="1318"/>
                    <a:pt x="613" y="1318"/>
                  </a:cubicBezTo>
                  <a:cubicBezTo>
                    <a:pt x="589" y="1318"/>
                    <a:pt x="589" y="1318"/>
                    <a:pt x="589" y="1318"/>
                  </a:cubicBezTo>
                  <a:cubicBezTo>
                    <a:pt x="581" y="1317"/>
                    <a:pt x="581" y="1317"/>
                    <a:pt x="581" y="1317"/>
                  </a:cubicBezTo>
                  <a:cubicBezTo>
                    <a:pt x="582" y="1315"/>
                    <a:pt x="582" y="1313"/>
                    <a:pt x="583" y="1313"/>
                  </a:cubicBezTo>
                  <a:cubicBezTo>
                    <a:pt x="585" y="1312"/>
                    <a:pt x="600" y="1307"/>
                    <a:pt x="600" y="1307"/>
                  </a:cubicBezTo>
                  <a:cubicBezTo>
                    <a:pt x="610" y="1301"/>
                    <a:pt x="610" y="1301"/>
                    <a:pt x="610" y="1301"/>
                  </a:cubicBezTo>
                  <a:cubicBezTo>
                    <a:pt x="610" y="1301"/>
                    <a:pt x="615" y="1294"/>
                    <a:pt x="617" y="1293"/>
                  </a:cubicBezTo>
                  <a:cubicBezTo>
                    <a:pt x="619" y="1293"/>
                    <a:pt x="621" y="1289"/>
                    <a:pt x="623" y="1284"/>
                  </a:cubicBezTo>
                  <a:cubicBezTo>
                    <a:pt x="626" y="1280"/>
                    <a:pt x="628" y="1277"/>
                    <a:pt x="628" y="1277"/>
                  </a:cubicBezTo>
                  <a:cubicBezTo>
                    <a:pt x="628" y="1277"/>
                    <a:pt x="640" y="1274"/>
                    <a:pt x="639" y="1273"/>
                  </a:cubicBezTo>
                  <a:cubicBezTo>
                    <a:pt x="639" y="1271"/>
                    <a:pt x="634" y="1267"/>
                    <a:pt x="640" y="1267"/>
                  </a:cubicBezTo>
                  <a:cubicBezTo>
                    <a:pt x="646" y="1267"/>
                    <a:pt x="646" y="1267"/>
                    <a:pt x="649" y="1265"/>
                  </a:cubicBezTo>
                  <a:cubicBezTo>
                    <a:pt x="651" y="1264"/>
                    <a:pt x="650" y="1263"/>
                    <a:pt x="651" y="1260"/>
                  </a:cubicBezTo>
                  <a:cubicBezTo>
                    <a:pt x="653" y="1258"/>
                    <a:pt x="654" y="1255"/>
                    <a:pt x="654" y="1253"/>
                  </a:cubicBezTo>
                  <a:cubicBezTo>
                    <a:pt x="653" y="1251"/>
                    <a:pt x="648" y="1243"/>
                    <a:pt x="648" y="1241"/>
                  </a:cubicBezTo>
                  <a:cubicBezTo>
                    <a:pt x="647" y="1238"/>
                    <a:pt x="648" y="1232"/>
                    <a:pt x="648" y="1232"/>
                  </a:cubicBezTo>
                  <a:cubicBezTo>
                    <a:pt x="648" y="1232"/>
                    <a:pt x="651" y="1231"/>
                    <a:pt x="654" y="1230"/>
                  </a:cubicBezTo>
                  <a:cubicBezTo>
                    <a:pt x="656" y="1228"/>
                    <a:pt x="660" y="1221"/>
                    <a:pt x="660" y="1221"/>
                  </a:cubicBezTo>
                  <a:cubicBezTo>
                    <a:pt x="661" y="1216"/>
                    <a:pt x="661" y="1216"/>
                    <a:pt x="661" y="1216"/>
                  </a:cubicBezTo>
                  <a:cubicBezTo>
                    <a:pt x="661" y="1216"/>
                    <a:pt x="665" y="1213"/>
                    <a:pt x="666" y="1213"/>
                  </a:cubicBezTo>
                  <a:cubicBezTo>
                    <a:pt x="668" y="1212"/>
                    <a:pt x="684" y="1206"/>
                    <a:pt x="685" y="1206"/>
                  </a:cubicBezTo>
                  <a:cubicBezTo>
                    <a:pt x="686" y="1206"/>
                    <a:pt x="696" y="1207"/>
                    <a:pt x="693" y="1202"/>
                  </a:cubicBezTo>
                  <a:cubicBezTo>
                    <a:pt x="690" y="1198"/>
                    <a:pt x="689" y="1196"/>
                    <a:pt x="688" y="1193"/>
                  </a:cubicBezTo>
                  <a:cubicBezTo>
                    <a:pt x="687" y="1190"/>
                    <a:pt x="687" y="1183"/>
                    <a:pt x="687" y="1182"/>
                  </a:cubicBezTo>
                  <a:cubicBezTo>
                    <a:pt x="688" y="1181"/>
                    <a:pt x="696" y="1178"/>
                    <a:pt x="687" y="1177"/>
                  </a:cubicBezTo>
                  <a:cubicBezTo>
                    <a:pt x="678" y="1176"/>
                    <a:pt x="685" y="1173"/>
                    <a:pt x="683" y="1171"/>
                  </a:cubicBezTo>
                  <a:cubicBezTo>
                    <a:pt x="680" y="1169"/>
                    <a:pt x="674" y="1165"/>
                    <a:pt x="674" y="1165"/>
                  </a:cubicBezTo>
                  <a:cubicBezTo>
                    <a:pt x="671" y="1165"/>
                    <a:pt x="671" y="1165"/>
                    <a:pt x="671" y="1165"/>
                  </a:cubicBezTo>
                  <a:cubicBezTo>
                    <a:pt x="672" y="1155"/>
                    <a:pt x="672" y="1155"/>
                    <a:pt x="672" y="1155"/>
                  </a:cubicBezTo>
                  <a:cubicBezTo>
                    <a:pt x="672" y="1155"/>
                    <a:pt x="675" y="1151"/>
                    <a:pt x="676" y="1151"/>
                  </a:cubicBezTo>
                  <a:cubicBezTo>
                    <a:pt x="677" y="1150"/>
                    <a:pt x="678" y="1146"/>
                    <a:pt x="676" y="1146"/>
                  </a:cubicBezTo>
                  <a:cubicBezTo>
                    <a:pt x="674" y="1147"/>
                    <a:pt x="668" y="1148"/>
                    <a:pt x="668" y="1148"/>
                  </a:cubicBezTo>
                  <a:cubicBezTo>
                    <a:pt x="668" y="1148"/>
                    <a:pt x="663" y="1148"/>
                    <a:pt x="664" y="1146"/>
                  </a:cubicBezTo>
                  <a:cubicBezTo>
                    <a:pt x="664" y="1143"/>
                    <a:pt x="666" y="1143"/>
                    <a:pt x="669" y="1140"/>
                  </a:cubicBezTo>
                  <a:cubicBezTo>
                    <a:pt x="672" y="1137"/>
                    <a:pt x="673" y="1135"/>
                    <a:pt x="673" y="1135"/>
                  </a:cubicBezTo>
                  <a:cubicBezTo>
                    <a:pt x="672" y="1129"/>
                    <a:pt x="672" y="1129"/>
                    <a:pt x="672" y="1129"/>
                  </a:cubicBezTo>
                  <a:cubicBezTo>
                    <a:pt x="672" y="1129"/>
                    <a:pt x="672" y="1125"/>
                    <a:pt x="671" y="1125"/>
                  </a:cubicBezTo>
                  <a:cubicBezTo>
                    <a:pt x="671" y="1124"/>
                    <a:pt x="665" y="1112"/>
                    <a:pt x="665" y="1112"/>
                  </a:cubicBezTo>
                  <a:cubicBezTo>
                    <a:pt x="665" y="1112"/>
                    <a:pt x="659" y="1110"/>
                    <a:pt x="658" y="1112"/>
                  </a:cubicBezTo>
                  <a:cubicBezTo>
                    <a:pt x="658" y="1114"/>
                    <a:pt x="656" y="1118"/>
                    <a:pt x="656" y="1118"/>
                  </a:cubicBezTo>
                  <a:cubicBezTo>
                    <a:pt x="649" y="1118"/>
                    <a:pt x="649" y="1118"/>
                    <a:pt x="649" y="1118"/>
                  </a:cubicBezTo>
                  <a:cubicBezTo>
                    <a:pt x="645" y="1115"/>
                    <a:pt x="645" y="1115"/>
                    <a:pt x="645" y="1115"/>
                  </a:cubicBezTo>
                  <a:cubicBezTo>
                    <a:pt x="637" y="1113"/>
                    <a:pt x="637" y="1113"/>
                    <a:pt x="637" y="1113"/>
                  </a:cubicBezTo>
                  <a:cubicBezTo>
                    <a:pt x="637" y="1113"/>
                    <a:pt x="636" y="1114"/>
                    <a:pt x="635" y="1115"/>
                  </a:cubicBezTo>
                  <a:cubicBezTo>
                    <a:pt x="635" y="1116"/>
                    <a:pt x="627" y="1111"/>
                    <a:pt x="627" y="1111"/>
                  </a:cubicBezTo>
                  <a:cubicBezTo>
                    <a:pt x="627" y="1111"/>
                    <a:pt x="624" y="1115"/>
                    <a:pt x="623" y="1116"/>
                  </a:cubicBezTo>
                  <a:cubicBezTo>
                    <a:pt x="623" y="1116"/>
                    <a:pt x="615" y="1114"/>
                    <a:pt x="615" y="1114"/>
                  </a:cubicBezTo>
                  <a:cubicBezTo>
                    <a:pt x="607" y="1115"/>
                    <a:pt x="607" y="1115"/>
                    <a:pt x="607" y="1115"/>
                  </a:cubicBezTo>
                  <a:cubicBezTo>
                    <a:pt x="600" y="1116"/>
                    <a:pt x="600" y="1116"/>
                    <a:pt x="600" y="1116"/>
                  </a:cubicBezTo>
                  <a:cubicBezTo>
                    <a:pt x="594" y="1113"/>
                    <a:pt x="594" y="1113"/>
                    <a:pt x="594" y="1113"/>
                  </a:cubicBezTo>
                  <a:cubicBezTo>
                    <a:pt x="592" y="1116"/>
                    <a:pt x="592" y="1116"/>
                    <a:pt x="592" y="1116"/>
                  </a:cubicBezTo>
                  <a:cubicBezTo>
                    <a:pt x="593" y="1121"/>
                    <a:pt x="593" y="1121"/>
                    <a:pt x="593" y="1121"/>
                  </a:cubicBezTo>
                  <a:cubicBezTo>
                    <a:pt x="588" y="1124"/>
                    <a:pt x="588" y="1124"/>
                    <a:pt x="588" y="1124"/>
                  </a:cubicBezTo>
                  <a:cubicBezTo>
                    <a:pt x="582" y="1120"/>
                    <a:pt x="582" y="1120"/>
                    <a:pt x="582" y="1120"/>
                  </a:cubicBezTo>
                  <a:cubicBezTo>
                    <a:pt x="577" y="1119"/>
                    <a:pt x="577" y="1119"/>
                    <a:pt x="577" y="1119"/>
                  </a:cubicBezTo>
                  <a:cubicBezTo>
                    <a:pt x="570" y="1112"/>
                    <a:pt x="570" y="1112"/>
                    <a:pt x="570" y="1112"/>
                  </a:cubicBezTo>
                  <a:cubicBezTo>
                    <a:pt x="564" y="1110"/>
                    <a:pt x="564" y="1110"/>
                    <a:pt x="564" y="1110"/>
                  </a:cubicBezTo>
                  <a:cubicBezTo>
                    <a:pt x="558" y="1107"/>
                    <a:pt x="558" y="1107"/>
                    <a:pt x="558" y="1107"/>
                  </a:cubicBezTo>
                  <a:cubicBezTo>
                    <a:pt x="558" y="1107"/>
                    <a:pt x="555" y="1115"/>
                    <a:pt x="554" y="1116"/>
                  </a:cubicBezTo>
                  <a:cubicBezTo>
                    <a:pt x="553" y="1116"/>
                    <a:pt x="548" y="1118"/>
                    <a:pt x="547" y="1118"/>
                  </a:cubicBezTo>
                  <a:cubicBezTo>
                    <a:pt x="545" y="1119"/>
                    <a:pt x="544" y="1124"/>
                    <a:pt x="544" y="1124"/>
                  </a:cubicBezTo>
                  <a:cubicBezTo>
                    <a:pt x="539" y="1127"/>
                    <a:pt x="539" y="1127"/>
                    <a:pt x="539" y="1127"/>
                  </a:cubicBezTo>
                  <a:cubicBezTo>
                    <a:pt x="539" y="1127"/>
                    <a:pt x="536" y="1125"/>
                    <a:pt x="534" y="1125"/>
                  </a:cubicBezTo>
                  <a:cubicBezTo>
                    <a:pt x="533" y="1125"/>
                    <a:pt x="532" y="1126"/>
                    <a:pt x="532" y="1126"/>
                  </a:cubicBezTo>
                  <a:cubicBezTo>
                    <a:pt x="530" y="1129"/>
                    <a:pt x="530" y="1129"/>
                    <a:pt x="530" y="1129"/>
                  </a:cubicBezTo>
                  <a:cubicBezTo>
                    <a:pt x="530" y="1129"/>
                    <a:pt x="529" y="1129"/>
                    <a:pt x="526" y="1127"/>
                  </a:cubicBezTo>
                  <a:cubicBezTo>
                    <a:pt x="524" y="1126"/>
                    <a:pt x="521" y="1124"/>
                    <a:pt x="521" y="1124"/>
                  </a:cubicBezTo>
                  <a:cubicBezTo>
                    <a:pt x="518" y="1123"/>
                    <a:pt x="518" y="1123"/>
                    <a:pt x="518" y="1123"/>
                  </a:cubicBezTo>
                  <a:cubicBezTo>
                    <a:pt x="518" y="1123"/>
                    <a:pt x="509" y="1127"/>
                    <a:pt x="508" y="1128"/>
                  </a:cubicBezTo>
                  <a:cubicBezTo>
                    <a:pt x="508" y="1129"/>
                    <a:pt x="506" y="1132"/>
                    <a:pt x="506" y="1132"/>
                  </a:cubicBezTo>
                  <a:cubicBezTo>
                    <a:pt x="501" y="1128"/>
                    <a:pt x="501" y="1128"/>
                    <a:pt x="501" y="1128"/>
                  </a:cubicBezTo>
                  <a:cubicBezTo>
                    <a:pt x="495" y="1124"/>
                    <a:pt x="495" y="1124"/>
                    <a:pt x="495" y="1124"/>
                  </a:cubicBezTo>
                  <a:cubicBezTo>
                    <a:pt x="494" y="1117"/>
                    <a:pt x="494" y="1117"/>
                    <a:pt x="494" y="1117"/>
                  </a:cubicBezTo>
                  <a:cubicBezTo>
                    <a:pt x="483" y="1107"/>
                    <a:pt x="483" y="1107"/>
                    <a:pt x="483" y="1107"/>
                  </a:cubicBezTo>
                  <a:cubicBezTo>
                    <a:pt x="481" y="1097"/>
                    <a:pt x="481" y="1097"/>
                    <a:pt x="481" y="1097"/>
                  </a:cubicBezTo>
                  <a:cubicBezTo>
                    <a:pt x="473" y="1091"/>
                    <a:pt x="473" y="1091"/>
                    <a:pt x="473" y="1091"/>
                  </a:cubicBezTo>
                  <a:cubicBezTo>
                    <a:pt x="468" y="1097"/>
                    <a:pt x="468" y="1097"/>
                    <a:pt x="468" y="1097"/>
                  </a:cubicBezTo>
                  <a:cubicBezTo>
                    <a:pt x="460" y="1096"/>
                    <a:pt x="460" y="1096"/>
                    <a:pt x="460" y="1096"/>
                  </a:cubicBezTo>
                  <a:close/>
                  <a:moveTo>
                    <a:pt x="357" y="73"/>
                  </a:moveTo>
                  <a:cubicBezTo>
                    <a:pt x="357" y="73"/>
                    <a:pt x="357" y="73"/>
                    <a:pt x="357" y="73"/>
                  </a:cubicBezTo>
                  <a:cubicBezTo>
                    <a:pt x="358" y="74"/>
                    <a:pt x="358" y="74"/>
                    <a:pt x="358" y="74"/>
                  </a:cubicBezTo>
                  <a:cubicBezTo>
                    <a:pt x="358" y="74"/>
                    <a:pt x="364" y="80"/>
                    <a:pt x="369" y="80"/>
                  </a:cubicBezTo>
                  <a:cubicBezTo>
                    <a:pt x="374" y="80"/>
                    <a:pt x="370" y="80"/>
                    <a:pt x="375" y="79"/>
                  </a:cubicBezTo>
                  <a:cubicBezTo>
                    <a:pt x="379" y="77"/>
                    <a:pt x="380" y="74"/>
                    <a:pt x="382" y="71"/>
                  </a:cubicBezTo>
                  <a:cubicBezTo>
                    <a:pt x="384" y="68"/>
                    <a:pt x="384" y="68"/>
                    <a:pt x="384" y="65"/>
                  </a:cubicBezTo>
                  <a:cubicBezTo>
                    <a:pt x="384" y="62"/>
                    <a:pt x="384" y="57"/>
                    <a:pt x="384" y="54"/>
                  </a:cubicBezTo>
                  <a:cubicBezTo>
                    <a:pt x="384" y="51"/>
                    <a:pt x="387" y="52"/>
                    <a:pt x="390" y="52"/>
                  </a:cubicBezTo>
                  <a:cubicBezTo>
                    <a:pt x="392" y="52"/>
                    <a:pt x="388" y="44"/>
                    <a:pt x="388" y="44"/>
                  </a:cubicBezTo>
                  <a:cubicBezTo>
                    <a:pt x="388" y="44"/>
                    <a:pt x="379" y="40"/>
                    <a:pt x="375" y="40"/>
                  </a:cubicBezTo>
                  <a:cubicBezTo>
                    <a:pt x="371" y="40"/>
                    <a:pt x="362" y="39"/>
                    <a:pt x="362" y="39"/>
                  </a:cubicBezTo>
                  <a:cubicBezTo>
                    <a:pt x="351" y="53"/>
                    <a:pt x="351" y="53"/>
                    <a:pt x="351" y="53"/>
                  </a:cubicBezTo>
                  <a:cubicBezTo>
                    <a:pt x="351" y="53"/>
                    <a:pt x="355" y="72"/>
                    <a:pt x="357" y="73"/>
                  </a:cubicBezTo>
                  <a:close/>
                </a:path>
              </a:pathLst>
            </a:custGeom>
            <a:solidFill>
              <a:schemeClr val="accent4"/>
            </a:solidFill>
            <a:ln w="38100" cap="rnd" cmpd="sng">
              <a:solidFill>
                <a:schemeClr val="bg1"/>
              </a:solidFill>
              <a:prstDash val="solid"/>
              <a:round/>
            </a:ln>
          </p:spPr>
          <p:txBody>
            <a:bodyPr vert="horz" wrap="square" lIns="91440" tIns="45720" rIns="91440" bIns="45720" numCol="1" anchor="t" anchorCtr="0" compatLnSpc="1"/>
            <a:lstStyle/>
            <a:p>
              <a:endParaRPr lang="en-US" dirty="0">
                <a:latin typeface="Calibri Light" panose="020F0302020204030204"/>
              </a:endParaRPr>
            </a:p>
          </p:txBody>
        </p:sp>
        <p:sp>
          <p:nvSpPr>
            <p:cNvPr id="140" name="Freeform 109"/>
            <p:cNvSpPr>
              <a:spLocks noEditPoints="1"/>
            </p:cNvSpPr>
            <p:nvPr/>
          </p:nvSpPr>
          <p:spPr bwMode="auto">
            <a:xfrm>
              <a:off x="3733036" y="1542151"/>
              <a:ext cx="664056" cy="1216708"/>
            </a:xfrm>
            <a:custGeom>
              <a:avLst/>
              <a:gdLst>
                <a:gd name="T0" fmla="*/ 29 w 291"/>
                <a:gd name="T1" fmla="*/ 540 h 550"/>
                <a:gd name="T2" fmla="*/ 96 w 291"/>
                <a:gd name="T3" fmla="*/ 541 h 550"/>
                <a:gd name="T4" fmla="*/ 173 w 291"/>
                <a:gd name="T5" fmla="*/ 531 h 550"/>
                <a:gd name="T6" fmla="*/ 212 w 291"/>
                <a:gd name="T7" fmla="*/ 534 h 550"/>
                <a:gd name="T8" fmla="*/ 254 w 291"/>
                <a:gd name="T9" fmla="*/ 506 h 550"/>
                <a:gd name="T10" fmla="*/ 285 w 291"/>
                <a:gd name="T11" fmla="*/ 469 h 550"/>
                <a:gd name="T12" fmla="*/ 250 w 291"/>
                <a:gd name="T13" fmla="*/ 407 h 550"/>
                <a:gd name="T14" fmla="*/ 238 w 291"/>
                <a:gd name="T15" fmla="*/ 368 h 550"/>
                <a:gd name="T16" fmla="*/ 207 w 291"/>
                <a:gd name="T17" fmla="*/ 282 h 550"/>
                <a:gd name="T18" fmla="*/ 158 w 291"/>
                <a:gd name="T19" fmla="*/ 243 h 550"/>
                <a:gd name="T20" fmla="*/ 165 w 291"/>
                <a:gd name="T21" fmla="*/ 227 h 550"/>
                <a:gd name="T22" fmla="*/ 220 w 291"/>
                <a:gd name="T23" fmla="*/ 173 h 550"/>
                <a:gd name="T24" fmla="*/ 167 w 291"/>
                <a:gd name="T25" fmla="*/ 157 h 550"/>
                <a:gd name="T26" fmla="*/ 143 w 291"/>
                <a:gd name="T27" fmla="*/ 156 h 550"/>
                <a:gd name="T28" fmla="*/ 166 w 291"/>
                <a:gd name="T29" fmla="*/ 136 h 550"/>
                <a:gd name="T30" fmla="*/ 157 w 291"/>
                <a:gd name="T31" fmla="*/ 107 h 550"/>
                <a:gd name="T32" fmla="*/ 136 w 291"/>
                <a:gd name="T33" fmla="*/ 106 h 550"/>
                <a:gd name="T34" fmla="*/ 128 w 291"/>
                <a:gd name="T35" fmla="*/ 138 h 550"/>
                <a:gd name="T36" fmla="*/ 111 w 291"/>
                <a:gd name="T37" fmla="*/ 142 h 550"/>
                <a:gd name="T38" fmla="*/ 107 w 291"/>
                <a:gd name="T39" fmla="*/ 165 h 550"/>
                <a:gd name="T40" fmla="*/ 90 w 291"/>
                <a:gd name="T41" fmla="*/ 144 h 550"/>
                <a:gd name="T42" fmla="*/ 84 w 291"/>
                <a:gd name="T43" fmla="*/ 159 h 550"/>
                <a:gd name="T44" fmla="*/ 104 w 291"/>
                <a:gd name="T45" fmla="*/ 172 h 550"/>
                <a:gd name="T46" fmla="*/ 84 w 291"/>
                <a:gd name="T47" fmla="*/ 191 h 550"/>
                <a:gd name="T48" fmla="*/ 95 w 291"/>
                <a:gd name="T49" fmla="*/ 210 h 550"/>
                <a:gd name="T50" fmla="*/ 65 w 291"/>
                <a:gd name="T51" fmla="*/ 241 h 550"/>
                <a:gd name="T52" fmla="*/ 87 w 291"/>
                <a:gd name="T53" fmla="*/ 231 h 550"/>
                <a:gd name="T54" fmla="*/ 83 w 291"/>
                <a:gd name="T55" fmla="*/ 256 h 550"/>
                <a:gd name="T56" fmla="*/ 101 w 291"/>
                <a:gd name="T57" fmla="*/ 237 h 550"/>
                <a:gd name="T58" fmla="*/ 98 w 291"/>
                <a:gd name="T59" fmla="*/ 306 h 550"/>
                <a:gd name="T60" fmla="*/ 133 w 291"/>
                <a:gd name="T61" fmla="*/ 306 h 550"/>
                <a:gd name="T62" fmla="*/ 142 w 291"/>
                <a:gd name="T63" fmla="*/ 337 h 550"/>
                <a:gd name="T64" fmla="*/ 144 w 291"/>
                <a:gd name="T65" fmla="*/ 382 h 550"/>
                <a:gd name="T66" fmla="*/ 97 w 291"/>
                <a:gd name="T67" fmla="*/ 376 h 550"/>
                <a:gd name="T68" fmla="*/ 103 w 291"/>
                <a:gd name="T69" fmla="*/ 422 h 550"/>
                <a:gd name="T70" fmla="*/ 62 w 291"/>
                <a:gd name="T71" fmla="*/ 461 h 550"/>
                <a:gd name="T72" fmla="*/ 101 w 291"/>
                <a:gd name="T73" fmla="*/ 472 h 550"/>
                <a:gd name="T74" fmla="*/ 139 w 291"/>
                <a:gd name="T75" fmla="*/ 482 h 550"/>
                <a:gd name="T76" fmla="*/ 50 w 291"/>
                <a:gd name="T77" fmla="*/ 266 h 550"/>
                <a:gd name="T78" fmla="*/ 80 w 291"/>
                <a:gd name="T79" fmla="*/ 314 h 550"/>
                <a:gd name="T80" fmla="*/ 41 w 291"/>
                <a:gd name="T81" fmla="*/ 324 h 550"/>
                <a:gd name="T82" fmla="*/ 13 w 291"/>
                <a:gd name="T83" fmla="*/ 287 h 550"/>
                <a:gd name="T84" fmla="*/ 75 w 291"/>
                <a:gd name="T85" fmla="*/ 227 h 550"/>
                <a:gd name="T86" fmla="*/ 103 w 291"/>
                <a:gd name="T87" fmla="*/ 263 h 550"/>
                <a:gd name="T88" fmla="*/ 65 w 291"/>
                <a:gd name="T89" fmla="*/ 199 h 550"/>
                <a:gd name="T90" fmla="*/ 78 w 291"/>
                <a:gd name="T91" fmla="*/ 171 h 550"/>
                <a:gd name="T92" fmla="*/ 46 w 291"/>
                <a:gd name="T93" fmla="*/ 177 h 550"/>
                <a:gd name="T94" fmla="*/ 59 w 291"/>
                <a:gd name="T95" fmla="*/ 158 h 550"/>
                <a:gd name="T96" fmla="*/ 69 w 291"/>
                <a:gd name="T97" fmla="*/ 132 h 550"/>
                <a:gd name="T98" fmla="*/ 80 w 291"/>
                <a:gd name="T99" fmla="*/ 106 h 550"/>
                <a:gd name="T100" fmla="*/ 94 w 291"/>
                <a:gd name="T101" fmla="*/ 116 h 550"/>
                <a:gd name="T102" fmla="*/ 267 w 291"/>
                <a:gd name="T103" fmla="*/ 15 h 550"/>
                <a:gd name="T104" fmla="*/ 245 w 291"/>
                <a:gd name="T105" fmla="*/ 27 h 550"/>
                <a:gd name="T106" fmla="*/ 269 w 291"/>
                <a:gd name="T107" fmla="*/ 2 h 550"/>
                <a:gd name="T108" fmla="*/ 259 w 291"/>
                <a:gd name="T109" fmla="*/ 29 h 550"/>
                <a:gd name="T110" fmla="*/ 243 w 291"/>
                <a:gd name="T111" fmla="*/ 64 h 550"/>
                <a:gd name="T112" fmla="*/ 221 w 291"/>
                <a:gd name="T113" fmla="*/ 72 h 550"/>
                <a:gd name="T114" fmla="*/ 205 w 291"/>
                <a:gd name="T115" fmla="*/ 80 h 550"/>
                <a:gd name="T116" fmla="*/ 204 w 291"/>
                <a:gd name="T117" fmla="*/ 75 h 550"/>
                <a:gd name="T118" fmla="*/ 191 w 291"/>
                <a:gd name="T119" fmla="*/ 91 h 550"/>
                <a:gd name="T120" fmla="*/ 187 w 291"/>
                <a:gd name="T121" fmla="*/ 92 h 5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91" h="550">
                  <a:moveTo>
                    <a:pt x="73" y="501"/>
                  </a:moveTo>
                  <a:cubicBezTo>
                    <a:pt x="69" y="504"/>
                    <a:pt x="69" y="504"/>
                    <a:pt x="69" y="504"/>
                  </a:cubicBezTo>
                  <a:cubicBezTo>
                    <a:pt x="69" y="508"/>
                    <a:pt x="69" y="508"/>
                    <a:pt x="69" y="508"/>
                  </a:cubicBezTo>
                  <a:cubicBezTo>
                    <a:pt x="67" y="512"/>
                    <a:pt x="67" y="512"/>
                    <a:pt x="67" y="512"/>
                  </a:cubicBezTo>
                  <a:cubicBezTo>
                    <a:pt x="67" y="512"/>
                    <a:pt x="65" y="513"/>
                    <a:pt x="65" y="514"/>
                  </a:cubicBezTo>
                  <a:cubicBezTo>
                    <a:pt x="64" y="515"/>
                    <a:pt x="60" y="518"/>
                    <a:pt x="60" y="518"/>
                  </a:cubicBezTo>
                  <a:cubicBezTo>
                    <a:pt x="60" y="518"/>
                    <a:pt x="60" y="519"/>
                    <a:pt x="59" y="519"/>
                  </a:cubicBezTo>
                  <a:cubicBezTo>
                    <a:pt x="58" y="519"/>
                    <a:pt x="51" y="522"/>
                    <a:pt x="51" y="522"/>
                  </a:cubicBezTo>
                  <a:cubicBezTo>
                    <a:pt x="49" y="526"/>
                    <a:pt x="49" y="526"/>
                    <a:pt x="49" y="526"/>
                  </a:cubicBezTo>
                  <a:cubicBezTo>
                    <a:pt x="45" y="527"/>
                    <a:pt x="45" y="527"/>
                    <a:pt x="45" y="527"/>
                  </a:cubicBezTo>
                  <a:cubicBezTo>
                    <a:pt x="42" y="532"/>
                    <a:pt x="42" y="532"/>
                    <a:pt x="42" y="532"/>
                  </a:cubicBezTo>
                  <a:cubicBezTo>
                    <a:pt x="37" y="534"/>
                    <a:pt x="37" y="534"/>
                    <a:pt x="37" y="534"/>
                  </a:cubicBezTo>
                  <a:cubicBezTo>
                    <a:pt x="33" y="535"/>
                    <a:pt x="33" y="535"/>
                    <a:pt x="33" y="535"/>
                  </a:cubicBezTo>
                  <a:cubicBezTo>
                    <a:pt x="29" y="533"/>
                    <a:pt x="29" y="533"/>
                    <a:pt x="29" y="533"/>
                  </a:cubicBezTo>
                  <a:cubicBezTo>
                    <a:pt x="26" y="535"/>
                    <a:pt x="26" y="535"/>
                    <a:pt x="26" y="535"/>
                  </a:cubicBezTo>
                  <a:cubicBezTo>
                    <a:pt x="23" y="537"/>
                    <a:pt x="23" y="537"/>
                    <a:pt x="23" y="537"/>
                  </a:cubicBezTo>
                  <a:cubicBezTo>
                    <a:pt x="24" y="541"/>
                    <a:pt x="24" y="541"/>
                    <a:pt x="24" y="541"/>
                  </a:cubicBezTo>
                  <a:cubicBezTo>
                    <a:pt x="27" y="543"/>
                    <a:pt x="27" y="543"/>
                    <a:pt x="27" y="543"/>
                  </a:cubicBezTo>
                  <a:cubicBezTo>
                    <a:pt x="29" y="540"/>
                    <a:pt x="29" y="540"/>
                    <a:pt x="29" y="540"/>
                  </a:cubicBezTo>
                  <a:cubicBezTo>
                    <a:pt x="35" y="542"/>
                    <a:pt x="35" y="542"/>
                    <a:pt x="35" y="542"/>
                  </a:cubicBezTo>
                  <a:cubicBezTo>
                    <a:pt x="35" y="542"/>
                    <a:pt x="37" y="545"/>
                    <a:pt x="38" y="546"/>
                  </a:cubicBezTo>
                  <a:cubicBezTo>
                    <a:pt x="38" y="547"/>
                    <a:pt x="38" y="550"/>
                    <a:pt x="39" y="550"/>
                  </a:cubicBezTo>
                  <a:cubicBezTo>
                    <a:pt x="40" y="549"/>
                    <a:pt x="45" y="546"/>
                    <a:pt x="45" y="546"/>
                  </a:cubicBezTo>
                  <a:cubicBezTo>
                    <a:pt x="43" y="542"/>
                    <a:pt x="43" y="542"/>
                    <a:pt x="43" y="542"/>
                  </a:cubicBezTo>
                  <a:cubicBezTo>
                    <a:pt x="43" y="542"/>
                    <a:pt x="46" y="541"/>
                    <a:pt x="48" y="541"/>
                  </a:cubicBezTo>
                  <a:cubicBezTo>
                    <a:pt x="50" y="541"/>
                    <a:pt x="52" y="542"/>
                    <a:pt x="53" y="540"/>
                  </a:cubicBezTo>
                  <a:cubicBezTo>
                    <a:pt x="53" y="539"/>
                    <a:pt x="56" y="539"/>
                    <a:pt x="56" y="539"/>
                  </a:cubicBezTo>
                  <a:cubicBezTo>
                    <a:pt x="56" y="539"/>
                    <a:pt x="58" y="536"/>
                    <a:pt x="58" y="536"/>
                  </a:cubicBezTo>
                  <a:cubicBezTo>
                    <a:pt x="58" y="535"/>
                    <a:pt x="61" y="533"/>
                    <a:pt x="61" y="533"/>
                  </a:cubicBezTo>
                  <a:cubicBezTo>
                    <a:pt x="61" y="533"/>
                    <a:pt x="68" y="536"/>
                    <a:pt x="69" y="536"/>
                  </a:cubicBezTo>
                  <a:cubicBezTo>
                    <a:pt x="70" y="536"/>
                    <a:pt x="77" y="534"/>
                    <a:pt x="77" y="534"/>
                  </a:cubicBezTo>
                  <a:cubicBezTo>
                    <a:pt x="80" y="537"/>
                    <a:pt x="80" y="537"/>
                    <a:pt x="80" y="537"/>
                  </a:cubicBezTo>
                  <a:cubicBezTo>
                    <a:pt x="80" y="537"/>
                    <a:pt x="80" y="539"/>
                    <a:pt x="82" y="540"/>
                  </a:cubicBezTo>
                  <a:cubicBezTo>
                    <a:pt x="84" y="540"/>
                    <a:pt x="85" y="540"/>
                    <a:pt x="85" y="540"/>
                  </a:cubicBezTo>
                  <a:cubicBezTo>
                    <a:pt x="88" y="544"/>
                    <a:pt x="88" y="544"/>
                    <a:pt x="88" y="544"/>
                  </a:cubicBezTo>
                  <a:cubicBezTo>
                    <a:pt x="91" y="546"/>
                    <a:pt x="91" y="546"/>
                    <a:pt x="91" y="546"/>
                  </a:cubicBezTo>
                  <a:cubicBezTo>
                    <a:pt x="91" y="546"/>
                    <a:pt x="94" y="546"/>
                    <a:pt x="94" y="545"/>
                  </a:cubicBezTo>
                  <a:cubicBezTo>
                    <a:pt x="94" y="544"/>
                    <a:pt x="95" y="542"/>
                    <a:pt x="96" y="541"/>
                  </a:cubicBezTo>
                  <a:cubicBezTo>
                    <a:pt x="97" y="541"/>
                    <a:pt x="100" y="540"/>
                    <a:pt x="100" y="540"/>
                  </a:cubicBezTo>
                  <a:cubicBezTo>
                    <a:pt x="100" y="540"/>
                    <a:pt x="100" y="538"/>
                    <a:pt x="100" y="537"/>
                  </a:cubicBezTo>
                  <a:cubicBezTo>
                    <a:pt x="100" y="535"/>
                    <a:pt x="100" y="532"/>
                    <a:pt x="101" y="531"/>
                  </a:cubicBezTo>
                  <a:cubicBezTo>
                    <a:pt x="101" y="531"/>
                    <a:pt x="104" y="527"/>
                    <a:pt x="104" y="527"/>
                  </a:cubicBezTo>
                  <a:cubicBezTo>
                    <a:pt x="109" y="526"/>
                    <a:pt x="109" y="526"/>
                    <a:pt x="109" y="526"/>
                  </a:cubicBezTo>
                  <a:cubicBezTo>
                    <a:pt x="121" y="525"/>
                    <a:pt x="121" y="525"/>
                    <a:pt x="121" y="525"/>
                  </a:cubicBezTo>
                  <a:cubicBezTo>
                    <a:pt x="125" y="525"/>
                    <a:pt x="125" y="525"/>
                    <a:pt x="125" y="525"/>
                  </a:cubicBezTo>
                  <a:cubicBezTo>
                    <a:pt x="130" y="529"/>
                    <a:pt x="130" y="529"/>
                    <a:pt x="130" y="529"/>
                  </a:cubicBezTo>
                  <a:cubicBezTo>
                    <a:pt x="135" y="534"/>
                    <a:pt x="135" y="534"/>
                    <a:pt x="135" y="534"/>
                  </a:cubicBezTo>
                  <a:cubicBezTo>
                    <a:pt x="135" y="534"/>
                    <a:pt x="138" y="538"/>
                    <a:pt x="138" y="537"/>
                  </a:cubicBezTo>
                  <a:cubicBezTo>
                    <a:pt x="139" y="535"/>
                    <a:pt x="140" y="531"/>
                    <a:pt x="141" y="531"/>
                  </a:cubicBezTo>
                  <a:cubicBezTo>
                    <a:pt x="142" y="531"/>
                    <a:pt x="145" y="535"/>
                    <a:pt x="145" y="535"/>
                  </a:cubicBezTo>
                  <a:cubicBezTo>
                    <a:pt x="149" y="536"/>
                    <a:pt x="149" y="536"/>
                    <a:pt x="149" y="536"/>
                  </a:cubicBezTo>
                  <a:cubicBezTo>
                    <a:pt x="152" y="536"/>
                    <a:pt x="152" y="536"/>
                    <a:pt x="152" y="536"/>
                  </a:cubicBezTo>
                  <a:cubicBezTo>
                    <a:pt x="155" y="533"/>
                    <a:pt x="155" y="533"/>
                    <a:pt x="155" y="533"/>
                  </a:cubicBezTo>
                  <a:cubicBezTo>
                    <a:pt x="153" y="530"/>
                    <a:pt x="153" y="530"/>
                    <a:pt x="153" y="530"/>
                  </a:cubicBezTo>
                  <a:cubicBezTo>
                    <a:pt x="157" y="531"/>
                    <a:pt x="157" y="531"/>
                    <a:pt x="157" y="531"/>
                  </a:cubicBezTo>
                  <a:cubicBezTo>
                    <a:pt x="168" y="532"/>
                    <a:pt x="168" y="532"/>
                    <a:pt x="168" y="532"/>
                  </a:cubicBezTo>
                  <a:cubicBezTo>
                    <a:pt x="173" y="531"/>
                    <a:pt x="173" y="531"/>
                    <a:pt x="173" y="531"/>
                  </a:cubicBezTo>
                  <a:cubicBezTo>
                    <a:pt x="177" y="530"/>
                    <a:pt x="177" y="530"/>
                    <a:pt x="177" y="530"/>
                  </a:cubicBezTo>
                  <a:cubicBezTo>
                    <a:pt x="177" y="532"/>
                    <a:pt x="177" y="532"/>
                    <a:pt x="177" y="532"/>
                  </a:cubicBezTo>
                  <a:cubicBezTo>
                    <a:pt x="171" y="534"/>
                    <a:pt x="171" y="534"/>
                    <a:pt x="171" y="534"/>
                  </a:cubicBezTo>
                  <a:cubicBezTo>
                    <a:pt x="171" y="534"/>
                    <a:pt x="168" y="534"/>
                    <a:pt x="169" y="535"/>
                  </a:cubicBezTo>
                  <a:cubicBezTo>
                    <a:pt x="170" y="537"/>
                    <a:pt x="175" y="539"/>
                    <a:pt x="175" y="539"/>
                  </a:cubicBezTo>
                  <a:cubicBezTo>
                    <a:pt x="175" y="539"/>
                    <a:pt x="172" y="540"/>
                    <a:pt x="176" y="540"/>
                  </a:cubicBezTo>
                  <a:cubicBezTo>
                    <a:pt x="180" y="540"/>
                    <a:pt x="182" y="539"/>
                    <a:pt x="182" y="539"/>
                  </a:cubicBezTo>
                  <a:cubicBezTo>
                    <a:pt x="185" y="536"/>
                    <a:pt x="185" y="536"/>
                    <a:pt x="185" y="536"/>
                  </a:cubicBezTo>
                  <a:cubicBezTo>
                    <a:pt x="183" y="534"/>
                    <a:pt x="183" y="534"/>
                    <a:pt x="183" y="534"/>
                  </a:cubicBezTo>
                  <a:cubicBezTo>
                    <a:pt x="178" y="533"/>
                    <a:pt x="178" y="533"/>
                    <a:pt x="178" y="533"/>
                  </a:cubicBezTo>
                  <a:cubicBezTo>
                    <a:pt x="179" y="529"/>
                    <a:pt x="179" y="529"/>
                    <a:pt x="179" y="529"/>
                  </a:cubicBezTo>
                  <a:cubicBezTo>
                    <a:pt x="180" y="529"/>
                    <a:pt x="180" y="529"/>
                    <a:pt x="180" y="529"/>
                  </a:cubicBezTo>
                  <a:cubicBezTo>
                    <a:pt x="183" y="532"/>
                    <a:pt x="183" y="532"/>
                    <a:pt x="183" y="532"/>
                  </a:cubicBezTo>
                  <a:cubicBezTo>
                    <a:pt x="186" y="530"/>
                    <a:pt x="186" y="530"/>
                    <a:pt x="186" y="530"/>
                  </a:cubicBezTo>
                  <a:cubicBezTo>
                    <a:pt x="190" y="531"/>
                    <a:pt x="190" y="531"/>
                    <a:pt x="190" y="531"/>
                  </a:cubicBezTo>
                  <a:cubicBezTo>
                    <a:pt x="192" y="535"/>
                    <a:pt x="192" y="535"/>
                    <a:pt x="192" y="535"/>
                  </a:cubicBezTo>
                  <a:cubicBezTo>
                    <a:pt x="192" y="535"/>
                    <a:pt x="194" y="537"/>
                    <a:pt x="196" y="535"/>
                  </a:cubicBezTo>
                  <a:cubicBezTo>
                    <a:pt x="198" y="534"/>
                    <a:pt x="200" y="533"/>
                    <a:pt x="200" y="533"/>
                  </a:cubicBezTo>
                  <a:cubicBezTo>
                    <a:pt x="212" y="534"/>
                    <a:pt x="212" y="534"/>
                    <a:pt x="212" y="534"/>
                  </a:cubicBezTo>
                  <a:cubicBezTo>
                    <a:pt x="212" y="534"/>
                    <a:pt x="218" y="533"/>
                    <a:pt x="219" y="535"/>
                  </a:cubicBezTo>
                  <a:cubicBezTo>
                    <a:pt x="220" y="536"/>
                    <a:pt x="223" y="538"/>
                    <a:pt x="223" y="538"/>
                  </a:cubicBezTo>
                  <a:cubicBezTo>
                    <a:pt x="228" y="539"/>
                    <a:pt x="228" y="539"/>
                    <a:pt x="228" y="539"/>
                  </a:cubicBezTo>
                  <a:cubicBezTo>
                    <a:pt x="233" y="539"/>
                    <a:pt x="233" y="539"/>
                    <a:pt x="233" y="539"/>
                  </a:cubicBezTo>
                  <a:cubicBezTo>
                    <a:pt x="233" y="539"/>
                    <a:pt x="235" y="537"/>
                    <a:pt x="236" y="536"/>
                  </a:cubicBezTo>
                  <a:cubicBezTo>
                    <a:pt x="238" y="536"/>
                    <a:pt x="241" y="534"/>
                    <a:pt x="242" y="534"/>
                  </a:cubicBezTo>
                  <a:cubicBezTo>
                    <a:pt x="244" y="534"/>
                    <a:pt x="249" y="533"/>
                    <a:pt x="249" y="533"/>
                  </a:cubicBezTo>
                  <a:cubicBezTo>
                    <a:pt x="250" y="533"/>
                    <a:pt x="251" y="534"/>
                    <a:pt x="253" y="533"/>
                  </a:cubicBezTo>
                  <a:cubicBezTo>
                    <a:pt x="254" y="533"/>
                    <a:pt x="257" y="528"/>
                    <a:pt x="257" y="528"/>
                  </a:cubicBezTo>
                  <a:cubicBezTo>
                    <a:pt x="257" y="528"/>
                    <a:pt x="258" y="526"/>
                    <a:pt x="260" y="526"/>
                  </a:cubicBezTo>
                  <a:cubicBezTo>
                    <a:pt x="262" y="526"/>
                    <a:pt x="265" y="526"/>
                    <a:pt x="266" y="525"/>
                  </a:cubicBezTo>
                  <a:cubicBezTo>
                    <a:pt x="267" y="523"/>
                    <a:pt x="268" y="522"/>
                    <a:pt x="269" y="521"/>
                  </a:cubicBezTo>
                  <a:cubicBezTo>
                    <a:pt x="270" y="520"/>
                    <a:pt x="272" y="517"/>
                    <a:pt x="271" y="516"/>
                  </a:cubicBezTo>
                  <a:cubicBezTo>
                    <a:pt x="271" y="515"/>
                    <a:pt x="272" y="511"/>
                    <a:pt x="272" y="511"/>
                  </a:cubicBezTo>
                  <a:cubicBezTo>
                    <a:pt x="272" y="511"/>
                    <a:pt x="269" y="511"/>
                    <a:pt x="268" y="511"/>
                  </a:cubicBezTo>
                  <a:cubicBezTo>
                    <a:pt x="267" y="510"/>
                    <a:pt x="263" y="511"/>
                    <a:pt x="262" y="510"/>
                  </a:cubicBezTo>
                  <a:cubicBezTo>
                    <a:pt x="261" y="510"/>
                    <a:pt x="257" y="510"/>
                    <a:pt x="257" y="510"/>
                  </a:cubicBezTo>
                  <a:cubicBezTo>
                    <a:pt x="256" y="508"/>
                    <a:pt x="256" y="508"/>
                    <a:pt x="256" y="508"/>
                  </a:cubicBezTo>
                  <a:cubicBezTo>
                    <a:pt x="256" y="508"/>
                    <a:pt x="255" y="507"/>
                    <a:pt x="254" y="506"/>
                  </a:cubicBezTo>
                  <a:cubicBezTo>
                    <a:pt x="253" y="506"/>
                    <a:pt x="254" y="506"/>
                    <a:pt x="252" y="505"/>
                  </a:cubicBezTo>
                  <a:cubicBezTo>
                    <a:pt x="251" y="505"/>
                    <a:pt x="249" y="503"/>
                    <a:pt x="249" y="503"/>
                  </a:cubicBezTo>
                  <a:cubicBezTo>
                    <a:pt x="246" y="502"/>
                    <a:pt x="246" y="502"/>
                    <a:pt x="246" y="502"/>
                  </a:cubicBezTo>
                  <a:cubicBezTo>
                    <a:pt x="242" y="502"/>
                    <a:pt x="242" y="502"/>
                    <a:pt x="242" y="502"/>
                  </a:cubicBezTo>
                  <a:cubicBezTo>
                    <a:pt x="246" y="500"/>
                    <a:pt x="246" y="500"/>
                    <a:pt x="246" y="500"/>
                  </a:cubicBezTo>
                  <a:cubicBezTo>
                    <a:pt x="246" y="500"/>
                    <a:pt x="250" y="500"/>
                    <a:pt x="251" y="500"/>
                  </a:cubicBezTo>
                  <a:cubicBezTo>
                    <a:pt x="252" y="501"/>
                    <a:pt x="256" y="501"/>
                    <a:pt x="256" y="500"/>
                  </a:cubicBezTo>
                  <a:cubicBezTo>
                    <a:pt x="257" y="500"/>
                    <a:pt x="260" y="495"/>
                    <a:pt x="260" y="495"/>
                  </a:cubicBezTo>
                  <a:cubicBezTo>
                    <a:pt x="259" y="492"/>
                    <a:pt x="259" y="492"/>
                    <a:pt x="259" y="492"/>
                  </a:cubicBezTo>
                  <a:cubicBezTo>
                    <a:pt x="257" y="490"/>
                    <a:pt x="257" y="490"/>
                    <a:pt x="257" y="490"/>
                  </a:cubicBezTo>
                  <a:cubicBezTo>
                    <a:pt x="253" y="491"/>
                    <a:pt x="253" y="491"/>
                    <a:pt x="253" y="491"/>
                  </a:cubicBezTo>
                  <a:cubicBezTo>
                    <a:pt x="259" y="488"/>
                    <a:pt x="259" y="488"/>
                    <a:pt x="259" y="488"/>
                  </a:cubicBezTo>
                  <a:cubicBezTo>
                    <a:pt x="261" y="486"/>
                    <a:pt x="261" y="486"/>
                    <a:pt x="261" y="486"/>
                  </a:cubicBezTo>
                  <a:cubicBezTo>
                    <a:pt x="264" y="488"/>
                    <a:pt x="264" y="488"/>
                    <a:pt x="264" y="488"/>
                  </a:cubicBezTo>
                  <a:cubicBezTo>
                    <a:pt x="264" y="488"/>
                    <a:pt x="269" y="489"/>
                    <a:pt x="269" y="488"/>
                  </a:cubicBezTo>
                  <a:cubicBezTo>
                    <a:pt x="270" y="487"/>
                    <a:pt x="271" y="485"/>
                    <a:pt x="271" y="485"/>
                  </a:cubicBezTo>
                  <a:cubicBezTo>
                    <a:pt x="271" y="482"/>
                    <a:pt x="271" y="482"/>
                    <a:pt x="271" y="482"/>
                  </a:cubicBezTo>
                  <a:cubicBezTo>
                    <a:pt x="281" y="475"/>
                    <a:pt x="281" y="475"/>
                    <a:pt x="281" y="475"/>
                  </a:cubicBezTo>
                  <a:cubicBezTo>
                    <a:pt x="285" y="469"/>
                    <a:pt x="285" y="469"/>
                    <a:pt x="285" y="469"/>
                  </a:cubicBezTo>
                  <a:cubicBezTo>
                    <a:pt x="286" y="463"/>
                    <a:pt x="286" y="463"/>
                    <a:pt x="286" y="463"/>
                  </a:cubicBezTo>
                  <a:cubicBezTo>
                    <a:pt x="291" y="454"/>
                    <a:pt x="291" y="454"/>
                    <a:pt x="291" y="454"/>
                  </a:cubicBezTo>
                  <a:cubicBezTo>
                    <a:pt x="290" y="442"/>
                    <a:pt x="290" y="442"/>
                    <a:pt x="290" y="442"/>
                  </a:cubicBezTo>
                  <a:cubicBezTo>
                    <a:pt x="285" y="434"/>
                    <a:pt x="285" y="434"/>
                    <a:pt x="285" y="434"/>
                  </a:cubicBezTo>
                  <a:cubicBezTo>
                    <a:pt x="285" y="434"/>
                    <a:pt x="279" y="429"/>
                    <a:pt x="277" y="428"/>
                  </a:cubicBezTo>
                  <a:cubicBezTo>
                    <a:pt x="275" y="428"/>
                    <a:pt x="264" y="425"/>
                    <a:pt x="264" y="425"/>
                  </a:cubicBezTo>
                  <a:cubicBezTo>
                    <a:pt x="256" y="423"/>
                    <a:pt x="256" y="423"/>
                    <a:pt x="256" y="423"/>
                  </a:cubicBezTo>
                  <a:cubicBezTo>
                    <a:pt x="252" y="425"/>
                    <a:pt x="252" y="425"/>
                    <a:pt x="252" y="425"/>
                  </a:cubicBezTo>
                  <a:cubicBezTo>
                    <a:pt x="251" y="428"/>
                    <a:pt x="251" y="428"/>
                    <a:pt x="251" y="428"/>
                  </a:cubicBezTo>
                  <a:cubicBezTo>
                    <a:pt x="248" y="430"/>
                    <a:pt x="248" y="430"/>
                    <a:pt x="248" y="430"/>
                  </a:cubicBezTo>
                  <a:cubicBezTo>
                    <a:pt x="248" y="430"/>
                    <a:pt x="245" y="432"/>
                    <a:pt x="245" y="432"/>
                  </a:cubicBezTo>
                  <a:cubicBezTo>
                    <a:pt x="244" y="432"/>
                    <a:pt x="242" y="429"/>
                    <a:pt x="242" y="429"/>
                  </a:cubicBezTo>
                  <a:cubicBezTo>
                    <a:pt x="242" y="429"/>
                    <a:pt x="239" y="426"/>
                    <a:pt x="239" y="426"/>
                  </a:cubicBezTo>
                  <a:cubicBezTo>
                    <a:pt x="238" y="426"/>
                    <a:pt x="235" y="425"/>
                    <a:pt x="235" y="425"/>
                  </a:cubicBezTo>
                  <a:cubicBezTo>
                    <a:pt x="239" y="422"/>
                    <a:pt x="239" y="422"/>
                    <a:pt x="239" y="422"/>
                  </a:cubicBezTo>
                  <a:cubicBezTo>
                    <a:pt x="244" y="420"/>
                    <a:pt x="244" y="420"/>
                    <a:pt x="244" y="420"/>
                  </a:cubicBezTo>
                  <a:cubicBezTo>
                    <a:pt x="244" y="420"/>
                    <a:pt x="246" y="418"/>
                    <a:pt x="246" y="417"/>
                  </a:cubicBezTo>
                  <a:cubicBezTo>
                    <a:pt x="247" y="417"/>
                    <a:pt x="249" y="415"/>
                    <a:pt x="249" y="415"/>
                  </a:cubicBezTo>
                  <a:cubicBezTo>
                    <a:pt x="250" y="407"/>
                    <a:pt x="250" y="407"/>
                    <a:pt x="250" y="407"/>
                  </a:cubicBezTo>
                  <a:cubicBezTo>
                    <a:pt x="248" y="399"/>
                    <a:pt x="248" y="399"/>
                    <a:pt x="248" y="399"/>
                  </a:cubicBezTo>
                  <a:cubicBezTo>
                    <a:pt x="245" y="395"/>
                    <a:pt x="245" y="395"/>
                    <a:pt x="245" y="395"/>
                  </a:cubicBezTo>
                  <a:cubicBezTo>
                    <a:pt x="243" y="391"/>
                    <a:pt x="243" y="391"/>
                    <a:pt x="243" y="391"/>
                  </a:cubicBezTo>
                  <a:cubicBezTo>
                    <a:pt x="241" y="391"/>
                    <a:pt x="241" y="391"/>
                    <a:pt x="241" y="391"/>
                  </a:cubicBezTo>
                  <a:cubicBezTo>
                    <a:pt x="237" y="388"/>
                    <a:pt x="237" y="388"/>
                    <a:pt x="237" y="388"/>
                  </a:cubicBezTo>
                  <a:cubicBezTo>
                    <a:pt x="234" y="384"/>
                    <a:pt x="234" y="384"/>
                    <a:pt x="234" y="384"/>
                  </a:cubicBezTo>
                  <a:cubicBezTo>
                    <a:pt x="233" y="381"/>
                    <a:pt x="233" y="381"/>
                    <a:pt x="233" y="381"/>
                  </a:cubicBezTo>
                  <a:cubicBezTo>
                    <a:pt x="234" y="379"/>
                    <a:pt x="234" y="379"/>
                    <a:pt x="234" y="379"/>
                  </a:cubicBezTo>
                  <a:cubicBezTo>
                    <a:pt x="235" y="380"/>
                    <a:pt x="235" y="380"/>
                    <a:pt x="235" y="380"/>
                  </a:cubicBezTo>
                  <a:cubicBezTo>
                    <a:pt x="235" y="380"/>
                    <a:pt x="235" y="382"/>
                    <a:pt x="236" y="382"/>
                  </a:cubicBezTo>
                  <a:cubicBezTo>
                    <a:pt x="236" y="383"/>
                    <a:pt x="237" y="384"/>
                    <a:pt x="237" y="384"/>
                  </a:cubicBezTo>
                  <a:cubicBezTo>
                    <a:pt x="238" y="385"/>
                    <a:pt x="242" y="387"/>
                    <a:pt x="242" y="387"/>
                  </a:cubicBezTo>
                  <a:cubicBezTo>
                    <a:pt x="244" y="387"/>
                    <a:pt x="244" y="387"/>
                    <a:pt x="244" y="387"/>
                  </a:cubicBezTo>
                  <a:cubicBezTo>
                    <a:pt x="246" y="390"/>
                    <a:pt x="246" y="390"/>
                    <a:pt x="246" y="390"/>
                  </a:cubicBezTo>
                  <a:cubicBezTo>
                    <a:pt x="246" y="390"/>
                    <a:pt x="247" y="387"/>
                    <a:pt x="247" y="387"/>
                  </a:cubicBezTo>
                  <a:cubicBezTo>
                    <a:pt x="247" y="386"/>
                    <a:pt x="244" y="382"/>
                    <a:pt x="244" y="382"/>
                  </a:cubicBezTo>
                  <a:cubicBezTo>
                    <a:pt x="243" y="382"/>
                    <a:pt x="242" y="378"/>
                    <a:pt x="242" y="378"/>
                  </a:cubicBezTo>
                  <a:cubicBezTo>
                    <a:pt x="241" y="377"/>
                    <a:pt x="239" y="371"/>
                    <a:pt x="239" y="371"/>
                  </a:cubicBezTo>
                  <a:cubicBezTo>
                    <a:pt x="239" y="371"/>
                    <a:pt x="238" y="369"/>
                    <a:pt x="238" y="368"/>
                  </a:cubicBezTo>
                  <a:cubicBezTo>
                    <a:pt x="238" y="368"/>
                    <a:pt x="238" y="363"/>
                    <a:pt x="238" y="363"/>
                  </a:cubicBezTo>
                  <a:cubicBezTo>
                    <a:pt x="240" y="362"/>
                    <a:pt x="240" y="362"/>
                    <a:pt x="240" y="362"/>
                  </a:cubicBezTo>
                  <a:cubicBezTo>
                    <a:pt x="242" y="360"/>
                    <a:pt x="242" y="360"/>
                    <a:pt x="242" y="360"/>
                  </a:cubicBezTo>
                  <a:cubicBezTo>
                    <a:pt x="242" y="360"/>
                    <a:pt x="241" y="360"/>
                    <a:pt x="241" y="359"/>
                  </a:cubicBezTo>
                  <a:cubicBezTo>
                    <a:pt x="240" y="357"/>
                    <a:pt x="238" y="355"/>
                    <a:pt x="238" y="355"/>
                  </a:cubicBezTo>
                  <a:cubicBezTo>
                    <a:pt x="238" y="355"/>
                    <a:pt x="236" y="354"/>
                    <a:pt x="235" y="353"/>
                  </a:cubicBezTo>
                  <a:cubicBezTo>
                    <a:pt x="235" y="351"/>
                    <a:pt x="234" y="349"/>
                    <a:pt x="234" y="349"/>
                  </a:cubicBezTo>
                  <a:cubicBezTo>
                    <a:pt x="234" y="348"/>
                    <a:pt x="233" y="342"/>
                    <a:pt x="233" y="342"/>
                  </a:cubicBezTo>
                  <a:cubicBezTo>
                    <a:pt x="228" y="337"/>
                    <a:pt x="228" y="337"/>
                    <a:pt x="228" y="337"/>
                  </a:cubicBezTo>
                  <a:cubicBezTo>
                    <a:pt x="228" y="337"/>
                    <a:pt x="226" y="335"/>
                    <a:pt x="225" y="334"/>
                  </a:cubicBezTo>
                  <a:cubicBezTo>
                    <a:pt x="225" y="334"/>
                    <a:pt x="222" y="333"/>
                    <a:pt x="222" y="333"/>
                  </a:cubicBezTo>
                  <a:cubicBezTo>
                    <a:pt x="221" y="333"/>
                    <a:pt x="216" y="330"/>
                    <a:pt x="216" y="330"/>
                  </a:cubicBezTo>
                  <a:cubicBezTo>
                    <a:pt x="216" y="330"/>
                    <a:pt x="212" y="325"/>
                    <a:pt x="212" y="324"/>
                  </a:cubicBezTo>
                  <a:cubicBezTo>
                    <a:pt x="212" y="323"/>
                    <a:pt x="210" y="317"/>
                    <a:pt x="210" y="317"/>
                  </a:cubicBezTo>
                  <a:cubicBezTo>
                    <a:pt x="210" y="313"/>
                    <a:pt x="210" y="313"/>
                    <a:pt x="210" y="313"/>
                  </a:cubicBezTo>
                  <a:cubicBezTo>
                    <a:pt x="208" y="305"/>
                    <a:pt x="208" y="305"/>
                    <a:pt x="208" y="305"/>
                  </a:cubicBezTo>
                  <a:cubicBezTo>
                    <a:pt x="207" y="297"/>
                    <a:pt x="207" y="297"/>
                    <a:pt x="207" y="297"/>
                  </a:cubicBezTo>
                  <a:cubicBezTo>
                    <a:pt x="207" y="289"/>
                    <a:pt x="207" y="289"/>
                    <a:pt x="207" y="289"/>
                  </a:cubicBezTo>
                  <a:cubicBezTo>
                    <a:pt x="207" y="282"/>
                    <a:pt x="207" y="282"/>
                    <a:pt x="207" y="282"/>
                  </a:cubicBezTo>
                  <a:cubicBezTo>
                    <a:pt x="207" y="276"/>
                    <a:pt x="207" y="276"/>
                    <a:pt x="207" y="276"/>
                  </a:cubicBezTo>
                  <a:cubicBezTo>
                    <a:pt x="202" y="270"/>
                    <a:pt x="202" y="270"/>
                    <a:pt x="202" y="270"/>
                  </a:cubicBezTo>
                  <a:cubicBezTo>
                    <a:pt x="200" y="264"/>
                    <a:pt x="200" y="264"/>
                    <a:pt x="200" y="264"/>
                  </a:cubicBezTo>
                  <a:cubicBezTo>
                    <a:pt x="194" y="258"/>
                    <a:pt x="194" y="258"/>
                    <a:pt x="194" y="258"/>
                  </a:cubicBezTo>
                  <a:cubicBezTo>
                    <a:pt x="190" y="253"/>
                    <a:pt x="190" y="253"/>
                    <a:pt x="190" y="253"/>
                  </a:cubicBezTo>
                  <a:cubicBezTo>
                    <a:pt x="187" y="252"/>
                    <a:pt x="187" y="252"/>
                    <a:pt x="187" y="252"/>
                  </a:cubicBezTo>
                  <a:cubicBezTo>
                    <a:pt x="182" y="246"/>
                    <a:pt x="182" y="246"/>
                    <a:pt x="182" y="246"/>
                  </a:cubicBezTo>
                  <a:cubicBezTo>
                    <a:pt x="178" y="245"/>
                    <a:pt x="178" y="245"/>
                    <a:pt x="178" y="245"/>
                  </a:cubicBezTo>
                  <a:cubicBezTo>
                    <a:pt x="174" y="247"/>
                    <a:pt x="174" y="247"/>
                    <a:pt x="174" y="247"/>
                  </a:cubicBezTo>
                  <a:cubicBezTo>
                    <a:pt x="170" y="248"/>
                    <a:pt x="170" y="248"/>
                    <a:pt x="170" y="248"/>
                  </a:cubicBezTo>
                  <a:cubicBezTo>
                    <a:pt x="166" y="249"/>
                    <a:pt x="166" y="249"/>
                    <a:pt x="166" y="249"/>
                  </a:cubicBezTo>
                  <a:cubicBezTo>
                    <a:pt x="159" y="246"/>
                    <a:pt x="159" y="246"/>
                    <a:pt x="159" y="246"/>
                  </a:cubicBezTo>
                  <a:cubicBezTo>
                    <a:pt x="156" y="243"/>
                    <a:pt x="156" y="243"/>
                    <a:pt x="156" y="243"/>
                  </a:cubicBezTo>
                  <a:cubicBezTo>
                    <a:pt x="152" y="242"/>
                    <a:pt x="152" y="242"/>
                    <a:pt x="152" y="242"/>
                  </a:cubicBezTo>
                  <a:cubicBezTo>
                    <a:pt x="150" y="242"/>
                    <a:pt x="150" y="242"/>
                    <a:pt x="150" y="242"/>
                  </a:cubicBezTo>
                  <a:cubicBezTo>
                    <a:pt x="150" y="242"/>
                    <a:pt x="150" y="241"/>
                    <a:pt x="150" y="241"/>
                  </a:cubicBezTo>
                  <a:cubicBezTo>
                    <a:pt x="150" y="241"/>
                    <a:pt x="152" y="241"/>
                    <a:pt x="152" y="241"/>
                  </a:cubicBezTo>
                  <a:cubicBezTo>
                    <a:pt x="152" y="241"/>
                    <a:pt x="154" y="242"/>
                    <a:pt x="155" y="242"/>
                  </a:cubicBezTo>
                  <a:cubicBezTo>
                    <a:pt x="155" y="242"/>
                    <a:pt x="158" y="243"/>
                    <a:pt x="158" y="243"/>
                  </a:cubicBezTo>
                  <a:cubicBezTo>
                    <a:pt x="158" y="243"/>
                    <a:pt x="159" y="244"/>
                    <a:pt x="160" y="244"/>
                  </a:cubicBezTo>
                  <a:cubicBezTo>
                    <a:pt x="161" y="244"/>
                    <a:pt x="164" y="244"/>
                    <a:pt x="164" y="244"/>
                  </a:cubicBezTo>
                  <a:cubicBezTo>
                    <a:pt x="167" y="242"/>
                    <a:pt x="167" y="242"/>
                    <a:pt x="167" y="242"/>
                  </a:cubicBezTo>
                  <a:cubicBezTo>
                    <a:pt x="168" y="239"/>
                    <a:pt x="168" y="239"/>
                    <a:pt x="168" y="239"/>
                  </a:cubicBezTo>
                  <a:cubicBezTo>
                    <a:pt x="171" y="238"/>
                    <a:pt x="171" y="238"/>
                    <a:pt x="171" y="238"/>
                  </a:cubicBezTo>
                  <a:cubicBezTo>
                    <a:pt x="173" y="237"/>
                    <a:pt x="173" y="237"/>
                    <a:pt x="173" y="237"/>
                  </a:cubicBezTo>
                  <a:cubicBezTo>
                    <a:pt x="175" y="237"/>
                    <a:pt x="175" y="237"/>
                    <a:pt x="175" y="237"/>
                  </a:cubicBezTo>
                  <a:cubicBezTo>
                    <a:pt x="175" y="237"/>
                    <a:pt x="176" y="239"/>
                    <a:pt x="178" y="238"/>
                  </a:cubicBezTo>
                  <a:cubicBezTo>
                    <a:pt x="180" y="238"/>
                    <a:pt x="181" y="237"/>
                    <a:pt x="181" y="237"/>
                  </a:cubicBezTo>
                  <a:cubicBezTo>
                    <a:pt x="181" y="237"/>
                    <a:pt x="185" y="235"/>
                    <a:pt x="184" y="235"/>
                  </a:cubicBezTo>
                  <a:cubicBezTo>
                    <a:pt x="184" y="234"/>
                    <a:pt x="184" y="233"/>
                    <a:pt x="183" y="233"/>
                  </a:cubicBezTo>
                  <a:cubicBezTo>
                    <a:pt x="183" y="232"/>
                    <a:pt x="181" y="230"/>
                    <a:pt x="181" y="230"/>
                  </a:cubicBezTo>
                  <a:cubicBezTo>
                    <a:pt x="181" y="230"/>
                    <a:pt x="180" y="230"/>
                    <a:pt x="180" y="229"/>
                  </a:cubicBezTo>
                  <a:cubicBezTo>
                    <a:pt x="180" y="228"/>
                    <a:pt x="180" y="226"/>
                    <a:pt x="180" y="226"/>
                  </a:cubicBezTo>
                  <a:cubicBezTo>
                    <a:pt x="178" y="224"/>
                    <a:pt x="178" y="224"/>
                    <a:pt x="178" y="224"/>
                  </a:cubicBezTo>
                  <a:cubicBezTo>
                    <a:pt x="178" y="224"/>
                    <a:pt x="177" y="224"/>
                    <a:pt x="176" y="224"/>
                  </a:cubicBezTo>
                  <a:cubicBezTo>
                    <a:pt x="175" y="224"/>
                    <a:pt x="174" y="225"/>
                    <a:pt x="174" y="225"/>
                  </a:cubicBezTo>
                  <a:cubicBezTo>
                    <a:pt x="170" y="226"/>
                    <a:pt x="170" y="226"/>
                    <a:pt x="170" y="226"/>
                  </a:cubicBezTo>
                  <a:cubicBezTo>
                    <a:pt x="165" y="227"/>
                    <a:pt x="165" y="227"/>
                    <a:pt x="165" y="227"/>
                  </a:cubicBezTo>
                  <a:cubicBezTo>
                    <a:pt x="165" y="226"/>
                    <a:pt x="165" y="226"/>
                    <a:pt x="165" y="226"/>
                  </a:cubicBezTo>
                  <a:cubicBezTo>
                    <a:pt x="170" y="225"/>
                    <a:pt x="170" y="225"/>
                    <a:pt x="170" y="225"/>
                  </a:cubicBezTo>
                  <a:cubicBezTo>
                    <a:pt x="173" y="223"/>
                    <a:pt x="173" y="223"/>
                    <a:pt x="173" y="223"/>
                  </a:cubicBezTo>
                  <a:cubicBezTo>
                    <a:pt x="173" y="223"/>
                    <a:pt x="173" y="222"/>
                    <a:pt x="174" y="222"/>
                  </a:cubicBezTo>
                  <a:cubicBezTo>
                    <a:pt x="175" y="222"/>
                    <a:pt x="178" y="223"/>
                    <a:pt x="178" y="223"/>
                  </a:cubicBezTo>
                  <a:cubicBezTo>
                    <a:pt x="179" y="223"/>
                    <a:pt x="183" y="223"/>
                    <a:pt x="183" y="223"/>
                  </a:cubicBezTo>
                  <a:cubicBezTo>
                    <a:pt x="183" y="223"/>
                    <a:pt x="186" y="221"/>
                    <a:pt x="186" y="220"/>
                  </a:cubicBezTo>
                  <a:cubicBezTo>
                    <a:pt x="187" y="220"/>
                    <a:pt x="191" y="218"/>
                    <a:pt x="191" y="218"/>
                  </a:cubicBezTo>
                  <a:cubicBezTo>
                    <a:pt x="191" y="215"/>
                    <a:pt x="191" y="215"/>
                    <a:pt x="191" y="215"/>
                  </a:cubicBezTo>
                  <a:cubicBezTo>
                    <a:pt x="191" y="215"/>
                    <a:pt x="192" y="212"/>
                    <a:pt x="193" y="212"/>
                  </a:cubicBezTo>
                  <a:cubicBezTo>
                    <a:pt x="193" y="212"/>
                    <a:pt x="197" y="209"/>
                    <a:pt x="197" y="209"/>
                  </a:cubicBezTo>
                  <a:cubicBezTo>
                    <a:pt x="201" y="205"/>
                    <a:pt x="201" y="205"/>
                    <a:pt x="201" y="205"/>
                  </a:cubicBezTo>
                  <a:cubicBezTo>
                    <a:pt x="203" y="200"/>
                    <a:pt x="203" y="200"/>
                    <a:pt x="203" y="200"/>
                  </a:cubicBezTo>
                  <a:cubicBezTo>
                    <a:pt x="205" y="196"/>
                    <a:pt x="205" y="196"/>
                    <a:pt x="205" y="196"/>
                  </a:cubicBezTo>
                  <a:cubicBezTo>
                    <a:pt x="205" y="196"/>
                    <a:pt x="209" y="193"/>
                    <a:pt x="208" y="192"/>
                  </a:cubicBezTo>
                  <a:cubicBezTo>
                    <a:pt x="208" y="190"/>
                    <a:pt x="208" y="187"/>
                    <a:pt x="208" y="187"/>
                  </a:cubicBezTo>
                  <a:cubicBezTo>
                    <a:pt x="208" y="187"/>
                    <a:pt x="211" y="185"/>
                    <a:pt x="212" y="184"/>
                  </a:cubicBezTo>
                  <a:cubicBezTo>
                    <a:pt x="212" y="183"/>
                    <a:pt x="219" y="178"/>
                    <a:pt x="219" y="178"/>
                  </a:cubicBezTo>
                  <a:cubicBezTo>
                    <a:pt x="220" y="173"/>
                    <a:pt x="220" y="173"/>
                    <a:pt x="220" y="173"/>
                  </a:cubicBezTo>
                  <a:cubicBezTo>
                    <a:pt x="219" y="171"/>
                    <a:pt x="219" y="171"/>
                    <a:pt x="219" y="171"/>
                  </a:cubicBezTo>
                  <a:cubicBezTo>
                    <a:pt x="218" y="168"/>
                    <a:pt x="218" y="168"/>
                    <a:pt x="218" y="168"/>
                  </a:cubicBezTo>
                  <a:cubicBezTo>
                    <a:pt x="216" y="165"/>
                    <a:pt x="216" y="165"/>
                    <a:pt x="216" y="165"/>
                  </a:cubicBezTo>
                  <a:cubicBezTo>
                    <a:pt x="214" y="162"/>
                    <a:pt x="214" y="162"/>
                    <a:pt x="214" y="162"/>
                  </a:cubicBezTo>
                  <a:cubicBezTo>
                    <a:pt x="210" y="162"/>
                    <a:pt x="210" y="162"/>
                    <a:pt x="210" y="162"/>
                  </a:cubicBezTo>
                  <a:cubicBezTo>
                    <a:pt x="210" y="162"/>
                    <a:pt x="209" y="164"/>
                    <a:pt x="209" y="163"/>
                  </a:cubicBezTo>
                  <a:cubicBezTo>
                    <a:pt x="208" y="163"/>
                    <a:pt x="206" y="161"/>
                    <a:pt x="206" y="161"/>
                  </a:cubicBezTo>
                  <a:cubicBezTo>
                    <a:pt x="202" y="162"/>
                    <a:pt x="202" y="162"/>
                    <a:pt x="202" y="162"/>
                  </a:cubicBezTo>
                  <a:cubicBezTo>
                    <a:pt x="197" y="161"/>
                    <a:pt x="197" y="161"/>
                    <a:pt x="197" y="161"/>
                  </a:cubicBezTo>
                  <a:cubicBezTo>
                    <a:pt x="196" y="159"/>
                    <a:pt x="196" y="159"/>
                    <a:pt x="196" y="159"/>
                  </a:cubicBezTo>
                  <a:cubicBezTo>
                    <a:pt x="192" y="159"/>
                    <a:pt x="192" y="159"/>
                    <a:pt x="192" y="159"/>
                  </a:cubicBezTo>
                  <a:cubicBezTo>
                    <a:pt x="190" y="158"/>
                    <a:pt x="190" y="158"/>
                    <a:pt x="190" y="158"/>
                  </a:cubicBezTo>
                  <a:cubicBezTo>
                    <a:pt x="186" y="159"/>
                    <a:pt x="186" y="159"/>
                    <a:pt x="186" y="159"/>
                  </a:cubicBezTo>
                  <a:cubicBezTo>
                    <a:pt x="183" y="159"/>
                    <a:pt x="183" y="159"/>
                    <a:pt x="183" y="159"/>
                  </a:cubicBezTo>
                  <a:cubicBezTo>
                    <a:pt x="181" y="158"/>
                    <a:pt x="181" y="158"/>
                    <a:pt x="181" y="158"/>
                  </a:cubicBezTo>
                  <a:cubicBezTo>
                    <a:pt x="178" y="155"/>
                    <a:pt x="178" y="155"/>
                    <a:pt x="178" y="155"/>
                  </a:cubicBezTo>
                  <a:cubicBezTo>
                    <a:pt x="172" y="155"/>
                    <a:pt x="172" y="155"/>
                    <a:pt x="172" y="155"/>
                  </a:cubicBezTo>
                  <a:cubicBezTo>
                    <a:pt x="171" y="157"/>
                    <a:pt x="171" y="157"/>
                    <a:pt x="171" y="157"/>
                  </a:cubicBezTo>
                  <a:cubicBezTo>
                    <a:pt x="167" y="157"/>
                    <a:pt x="167" y="157"/>
                    <a:pt x="167" y="157"/>
                  </a:cubicBezTo>
                  <a:cubicBezTo>
                    <a:pt x="167" y="157"/>
                    <a:pt x="166" y="157"/>
                    <a:pt x="165" y="157"/>
                  </a:cubicBezTo>
                  <a:cubicBezTo>
                    <a:pt x="165" y="157"/>
                    <a:pt x="163" y="158"/>
                    <a:pt x="163" y="158"/>
                  </a:cubicBezTo>
                  <a:cubicBezTo>
                    <a:pt x="161" y="159"/>
                    <a:pt x="161" y="159"/>
                    <a:pt x="161" y="159"/>
                  </a:cubicBezTo>
                  <a:cubicBezTo>
                    <a:pt x="159" y="159"/>
                    <a:pt x="159" y="159"/>
                    <a:pt x="159" y="159"/>
                  </a:cubicBezTo>
                  <a:cubicBezTo>
                    <a:pt x="155" y="158"/>
                    <a:pt x="155" y="158"/>
                    <a:pt x="155" y="158"/>
                  </a:cubicBezTo>
                  <a:cubicBezTo>
                    <a:pt x="153" y="161"/>
                    <a:pt x="153" y="161"/>
                    <a:pt x="153" y="161"/>
                  </a:cubicBezTo>
                  <a:cubicBezTo>
                    <a:pt x="150" y="162"/>
                    <a:pt x="150" y="162"/>
                    <a:pt x="150" y="162"/>
                  </a:cubicBezTo>
                  <a:cubicBezTo>
                    <a:pt x="147" y="165"/>
                    <a:pt x="147" y="165"/>
                    <a:pt x="147" y="165"/>
                  </a:cubicBezTo>
                  <a:cubicBezTo>
                    <a:pt x="148" y="162"/>
                    <a:pt x="148" y="162"/>
                    <a:pt x="148" y="162"/>
                  </a:cubicBezTo>
                  <a:cubicBezTo>
                    <a:pt x="150" y="160"/>
                    <a:pt x="150" y="160"/>
                    <a:pt x="150" y="160"/>
                  </a:cubicBezTo>
                  <a:cubicBezTo>
                    <a:pt x="153" y="159"/>
                    <a:pt x="153" y="159"/>
                    <a:pt x="153" y="159"/>
                  </a:cubicBezTo>
                  <a:cubicBezTo>
                    <a:pt x="155" y="156"/>
                    <a:pt x="155" y="156"/>
                    <a:pt x="155" y="156"/>
                  </a:cubicBezTo>
                  <a:cubicBezTo>
                    <a:pt x="155" y="156"/>
                    <a:pt x="157" y="155"/>
                    <a:pt x="157" y="154"/>
                  </a:cubicBezTo>
                  <a:cubicBezTo>
                    <a:pt x="158" y="154"/>
                    <a:pt x="160" y="152"/>
                    <a:pt x="160" y="152"/>
                  </a:cubicBezTo>
                  <a:cubicBezTo>
                    <a:pt x="157" y="151"/>
                    <a:pt x="157" y="151"/>
                    <a:pt x="157" y="151"/>
                  </a:cubicBezTo>
                  <a:cubicBezTo>
                    <a:pt x="154" y="153"/>
                    <a:pt x="154" y="153"/>
                    <a:pt x="154" y="153"/>
                  </a:cubicBezTo>
                  <a:cubicBezTo>
                    <a:pt x="154" y="153"/>
                    <a:pt x="153" y="153"/>
                    <a:pt x="152" y="153"/>
                  </a:cubicBezTo>
                  <a:cubicBezTo>
                    <a:pt x="152" y="153"/>
                    <a:pt x="149" y="154"/>
                    <a:pt x="149" y="154"/>
                  </a:cubicBezTo>
                  <a:cubicBezTo>
                    <a:pt x="143" y="156"/>
                    <a:pt x="143" y="156"/>
                    <a:pt x="143" y="156"/>
                  </a:cubicBezTo>
                  <a:cubicBezTo>
                    <a:pt x="149" y="153"/>
                    <a:pt x="149" y="153"/>
                    <a:pt x="149" y="153"/>
                  </a:cubicBezTo>
                  <a:cubicBezTo>
                    <a:pt x="149" y="153"/>
                    <a:pt x="151" y="152"/>
                    <a:pt x="152" y="151"/>
                  </a:cubicBezTo>
                  <a:cubicBezTo>
                    <a:pt x="153" y="151"/>
                    <a:pt x="155" y="150"/>
                    <a:pt x="155" y="150"/>
                  </a:cubicBezTo>
                  <a:cubicBezTo>
                    <a:pt x="156" y="150"/>
                    <a:pt x="158" y="149"/>
                    <a:pt x="158" y="149"/>
                  </a:cubicBezTo>
                  <a:cubicBezTo>
                    <a:pt x="159" y="150"/>
                    <a:pt x="161" y="151"/>
                    <a:pt x="162" y="150"/>
                  </a:cubicBezTo>
                  <a:cubicBezTo>
                    <a:pt x="162" y="150"/>
                    <a:pt x="163" y="148"/>
                    <a:pt x="164" y="148"/>
                  </a:cubicBezTo>
                  <a:cubicBezTo>
                    <a:pt x="164" y="147"/>
                    <a:pt x="166" y="145"/>
                    <a:pt x="166" y="145"/>
                  </a:cubicBezTo>
                  <a:cubicBezTo>
                    <a:pt x="160" y="145"/>
                    <a:pt x="160" y="145"/>
                    <a:pt x="160" y="145"/>
                  </a:cubicBezTo>
                  <a:cubicBezTo>
                    <a:pt x="160" y="145"/>
                    <a:pt x="159" y="146"/>
                    <a:pt x="158" y="146"/>
                  </a:cubicBezTo>
                  <a:cubicBezTo>
                    <a:pt x="157" y="145"/>
                    <a:pt x="155" y="145"/>
                    <a:pt x="154" y="144"/>
                  </a:cubicBezTo>
                  <a:cubicBezTo>
                    <a:pt x="154" y="144"/>
                    <a:pt x="153" y="143"/>
                    <a:pt x="153" y="143"/>
                  </a:cubicBezTo>
                  <a:cubicBezTo>
                    <a:pt x="152" y="143"/>
                    <a:pt x="150" y="141"/>
                    <a:pt x="150" y="141"/>
                  </a:cubicBezTo>
                  <a:cubicBezTo>
                    <a:pt x="151" y="140"/>
                    <a:pt x="151" y="140"/>
                    <a:pt x="151" y="140"/>
                  </a:cubicBezTo>
                  <a:cubicBezTo>
                    <a:pt x="153" y="142"/>
                    <a:pt x="153" y="142"/>
                    <a:pt x="153" y="142"/>
                  </a:cubicBezTo>
                  <a:cubicBezTo>
                    <a:pt x="153" y="142"/>
                    <a:pt x="154" y="143"/>
                    <a:pt x="155" y="143"/>
                  </a:cubicBezTo>
                  <a:cubicBezTo>
                    <a:pt x="156" y="143"/>
                    <a:pt x="157" y="142"/>
                    <a:pt x="159" y="142"/>
                  </a:cubicBezTo>
                  <a:cubicBezTo>
                    <a:pt x="160" y="143"/>
                    <a:pt x="162" y="140"/>
                    <a:pt x="162" y="140"/>
                  </a:cubicBezTo>
                  <a:cubicBezTo>
                    <a:pt x="162" y="140"/>
                    <a:pt x="160" y="140"/>
                    <a:pt x="163" y="139"/>
                  </a:cubicBezTo>
                  <a:cubicBezTo>
                    <a:pt x="165" y="137"/>
                    <a:pt x="164" y="138"/>
                    <a:pt x="166" y="136"/>
                  </a:cubicBezTo>
                  <a:cubicBezTo>
                    <a:pt x="168" y="135"/>
                    <a:pt x="173" y="132"/>
                    <a:pt x="173" y="132"/>
                  </a:cubicBezTo>
                  <a:cubicBezTo>
                    <a:pt x="179" y="130"/>
                    <a:pt x="179" y="130"/>
                    <a:pt x="179" y="130"/>
                  </a:cubicBezTo>
                  <a:cubicBezTo>
                    <a:pt x="183" y="125"/>
                    <a:pt x="183" y="125"/>
                    <a:pt x="183" y="125"/>
                  </a:cubicBezTo>
                  <a:cubicBezTo>
                    <a:pt x="186" y="125"/>
                    <a:pt x="186" y="125"/>
                    <a:pt x="186" y="125"/>
                  </a:cubicBezTo>
                  <a:cubicBezTo>
                    <a:pt x="190" y="121"/>
                    <a:pt x="190" y="121"/>
                    <a:pt x="190" y="121"/>
                  </a:cubicBezTo>
                  <a:cubicBezTo>
                    <a:pt x="192" y="119"/>
                    <a:pt x="192" y="119"/>
                    <a:pt x="192" y="119"/>
                  </a:cubicBezTo>
                  <a:cubicBezTo>
                    <a:pt x="191" y="114"/>
                    <a:pt x="191" y="114"/>
                    <a:pt x="191" y="114"/>
                  </a:cubicBezTo>
                  <a:cubicBezTo>
                    <a:pt x="193" y="110"/>
                    <a:pt x="193" y="110"/>
                    <a:pt x="193" y="110"/>
                  </a:cubicBezTo>
                  <a:cubicBezTo>
                    <a:pt x="193" y="107"/>
                    <a:pt x="193" y="107"/>
                    <a:pt x="193" y="107"/>
                  </a:cubicBezTo>
                  <a:cubicBezTo>
                    <a:pt x="190" y="106"/>
                    <a:pt x="190" y="106"/>
                    <a:pt x="190" y="106"/>
                  </a:cubicBezTo>
                  <a:cubicBezTo>
                    <a:pt x="184" y="106"/>
                    <a:pt x="184" y="106"/>
                    <a:pt x="184" y="106"/>
                  </a:cubicBezTo>
                  <a:cubicBezTo>
                    <a:pt x="184" y="106"/>
                    <a:pt x="183" y="109"/>
                    <a:pt x="182" y="108"/>
                  </a:cubicBezTo>
                  <a:cubicBezTo>
                    <a:pt x="182" y="108"/>
                    <a:pt x="178" y="105"/>
                    <a:pt x="177" y="105"/>
                  </a:cubicBezTo>
                  <a:cubicBezTo>
                    <a:pt x="177" y="105"/>
                    <a:pt x="173" y="108"/>
                    <a:pt x="173" y="108"/>
                  </a:cubicBezTo>
                  <a:cubicBezTo>
                    <a:pt x="171" y="108"/>
                    <a:pt x="171" y="108"/>
                    <a:pt x="171" y="108"/>
                  </a:cubicBezTo>
                  <a:cubicBezTo>
                    <a:pt x="171" y="108"/>
                    <a:pt x="170" y="108"/>
                    <a:pt x="168" y="108"/>
                  </a:cubicBezTo>
                  <a:cubicBezTo>
                    <a:pt x="166" y="107"/>
                    <a:pt x="162" y="106"/>
                    <a:pt x="162" y="106"/>
                  </a:cubicBezTo>
                  <a:cubicBezTo>
                    <a:pt x="159" y="108"/>
                    <a:pt x="159" y="108"/>
                    <a:pt x="159" y="108"/>
                  </a:cubicBezTo>
                  <a:cubicBezTo>
                    <a:pt x="157" y="107"/>
                    <a:pt x="157" y="107"/>
                    <a:pt x="157" y="107"/>
                  </a:cubicBezTo>
                  <a:cubicBezTo>
                    <a:pt x="153" y="110"/>
                    <a:pt x="153" y="110"/>
                    <a:pt x="153" y="110"/>
                  </a:cubicBezTo>
                  <a:cubicBezTo>
                    <a:pt x="153" y="108"/>
                    <a:pt x="153" y="108"/>
                    <a:pt x="153" y="108"/>
                  </a:cubicBezTo>
                  <a:cubicBezTo>
                    <a:pt x="155" y="105"/>
                    <a:pt x="155" y="105"/>
                    <a:pt x="155" y="105"/>
                  </a:cubicBezTo>
                  <a:cubicBezTo>
                    <a:pt x="155" y="105"/>
                    <a:pt x="154" y="104"/>
                    <a:pt x="153" y="104"/>
                  </a:cubicBezTo>
                  <a:cubicBezTo>
                    <a:pt x="153" y="104"/>
                    <a:pt x="151" y="103"/>
                    <a:pt x="151" y="103"/>
                  </a:cubicBezTo>
                  <a:cubicBezTo>
                    <a:pt x="149" y="106"/>
                    <a:pt x="149" y="106"/>
                    <a:pt x="149" y="106"/>
                  </a:cubicBezTo>
                  <a:cubicBezTo>
                    <a:pt x="145" y="108"/>
                    <a:pt x="145" y="108"/>
                    <a:pt x="145" y="108"/>
                  </a:cubicBezTo>
                  <a:cubicBezTo>
                    <a:pt x="146" y="107"/>
                    <a:pt x="146" y="107"/>
                    <a:pt x="146" y="107"/>
                  </a:cubicBezTo>
                  <a:cubicBezTo>
                    <a:pt x="149" y="105"/>
                    <a:pt x="149" y="105"/>
                    <a:pt x="149" y="105"/>
                  </a:cubicBezTo>
                  <a:cubicBezTo>
                    <a:pt x="149" y="103"/>
                    <a:pt x="149" y="103"/>
                    <a:pt x="149" y="103"/>
                  </a:cubicBezTo>
                  <a:cubicBezTo>
                    <a:pt x="149" y="103"/>
                    <a:pt x="148" y="103"/>
                    <a:pt x="148" y="103"/>
                  </a:cubicBezTo>
                  <a:cubicBezTo>
                    <a:pt x="147" y="103"/>
                    <a:pt x="146" y="102"/>
                    <a:pt x="146" y="102"/>
                  </a:cubicBezTo>
                  <a:cubicBezTo>
                    <a:pt x="144" y="101"/>
                    <a:pt x="144" y="101"/>
                    <a:pt x="144" y="101"/>
                  </a:cubicBezTo>
                  <a:cubicBezTo>
                    <a:pt x="143" y="99"/>
                    <a:pt x="143" y="99"/>
                    <a:pt x="143" y="99"/>
                  </a:cubicBezTo>
                  <a:cubicBezTo>
                    <a:pt x="140" y="100"/>
                    <a:pt x="140" y="100"/>
                    <a:pt x="140" y="100"/>
                  </a:cubicBezTo>
                  <a:cubicBezTo>
                    <a:pt x="139" y="102"/>
                    <a:pt x="139" y="102"/>
                    <a:pt x="139" y="102"/>
                  </a:cubicBezTo>
                  <a:cubicBezTo>
                    <a:pt x="137" y="103"/>
                    <a:pt x="137" y="103"/>
                    <a:pt x="137" y="103"/>
                  </a:cubicBezTo>
                  <a:cubicBezTo>
                    <a:pt x="135" y="103"/>
                    <a:pt x="135" y="103"/>
                    <a:pt x="135" y="103"/>
                  </a:cubicBezTo>
                  <a:cubicBezTo>
                    <a:pt x="136" y="106"/>
                    <a:pt x="136" y="106"/>
                    <a:pt x="136" y="106"/>
                  </a:cubicBezTo>
                  <a:cubicBezTo>
                    <a:pt x="135" y="109"/>
                    <a:pt x="135" y="109"/>
                    <a:pt x="135" y="109"/>
                  </a:cubicBezTo>
                  <a:cubicBezTo>
                    <a:pt x="132" y="109"/>
                    <a:pt x="132" y="109"/>
                    <a:pt x="132" y="109"/>
                  </a:cubicBezTo>
                  <a:cubicBezTo>
                    <a:pt x="132" y="109"/>
                    <a:pt x="132" y="113"/>
                    <a:pt x="133" y="113"/>
                  </a:cubicBezTo>
                  <a:cubicBezTo>
                    <a:pt x="133" y="113"/>
                    <a:pt x="134" y="115"/>
                    <a:pt x="134" y="115"/>
                  </a:cubicBezTo>
                  <a:cubicBezTo>
                    <a:pt x="134" y="117"/>
                    <a:pt x="134" y="117"/>
                    <a:pt x="134" y="117"/>
                  </a:cubicBezTo>
                  <a:cubicBezTo>
                    <a:pt x="135" y="118"/>
                    <a:pt x="135" y="118"/>
                    <a:pt x="135" y="118"/>
                  </a:cubicBezTo>
                  <a:cubicBezTo>
                    <a:pt x="135" y="118"/>
                    <a:pt x="134" y="118"/>
                    <a:pt x="133" y="118"/>
                  </a:cubicBezTo>
                  <a:cubicBezTo>
                    <a:pt x="133" y="118"/>
                    <a:pt x="132" y="116"/>
                    <a:pt x="132" y="116"/>
                  </a:cubicBezTo>
                  <a:cubicBezTo>
                    <a:pt x="128" y="116"/>
                    <a:pt x="128" y="116"/>
                    <a:pt x="128" y="116"/>
                  </a:cubicBezTo>
                  <a:cubicBezTo>
                    <a:pt x="127" y="116"/>
                    <a:pt x="127" y="116"/>
                    <a:pt x="127" y="116"/>
                  </a:cubicBezTo>
                  <a:cubicBezTo>
                    <a:pt x="126" y="119"/>
                    <a:pt x="126" y="119"/>
                    <a:pt x="126" y="119"/>
                  </a:cubicBezTo>
                  <a:cubicBezTo>
                    <a:pt x="127" y="122"/>
                    <a:pt x="127" y="122"/>
                    <a:pt x="127" y="122"/>
                  </a:cubicBezTo>
                  <a:cubicBezTo>
                    <a:pt x="126" y="124"/>
                    <a:pt x="126" y="124"/>
                    <a:pt x="126" y="124"/>
                  </a:cubicBezTo>
                  <a:cubicBezTo>
                    <a:pt x="125" y="125"/>
                    <a:pt x="125" y="125"/>
                    <a:pt x="125" y="125"/>
                  </a:cubicBezTo>
                  <a:cubicBezTo>
                    <a:pt x="125" y="125"/>
                    <a:pt x="123" y="127"/>
                    <a:pt x="123" y="127"/>
                  </a:cubicBezTo>
                  <a:cubicBezTo>
                    <a:pt x="123" y="128"/>
                    <a:pt x="124" y="131"/>
                    <a:pt x="124" y="131"/>
                  </a:cubicBezTo>
                  <a:cubicBezTo>
                    <a:pt x="124" y="131"/>
                    <a:pt x="125" y="133"/>
                    <a:pt x="126" y="133"/>
                  </a:cubicBezTo>
                  <a:cubicBezTo>
                    <a:pt x="126" y="134"/>
                    <a:pt x="128" y="135"/>
                    <a:pt x="128" y="135"/>
                  </a:cubicBezTo>
                  <a:cubicBezTo>
                    <a:pt x="128" y="138"/>
                    <a:pt x="128" y="138"/>
                    <a:pt x="128" y="138"/>
                  </a:cubicBezTo>
                  <a:cubicBezTo>
                    <a:pt x="126" y="135"/>
                    <a:pt x="126" y="135"/>
                    <a:pt x="126" y="135"/>
                  </a:cubicBezTo>
                  <a:cubicBezTo>
                    <a:pt x="126" y="135"/>
                    <a:pt x="125" y="134"/>
                    <a:pt x="124" y="133"/>
                  </a:cubicBezTo>
                  <a:cubicBezTo>
                    <a:pt x="124" y="133"/>
                    <a:pt x="123" y="131"/>
                    <a:pt x="123" y="131"/>
                  </a:cubicBezTo>
                  <a:cubicBezTo>
                    <a:pt x="123" y="131"/>
                    <a:pt x="121" y="132"/>
                    <a:pt x="121" y="132"/>
                  </a:cubicBezTo>
                  <a:cubicBezTo>
                    <a:pt x="121" y="132"/>
                    <a:pt x="120" y="132"/>
                    <a:pt x="121" y="133"/>
                  </a:cubicBezTo>
                  <a:cubicBezTo>
                    <a:pt x="121" y="134"/>
                    <a:pt x="119" y="135"/>
                    <a:pt x="119" y="135"/>
                  </a:cubicBezTo>
                  <a:cubicBezTo>
                    <a:pt x="119" y="135"/>
                    <a:pt x="116" y="136"/>
                    <a:pt x="116" y="135"/>
                  </a:cubicBezTo>
                  <a:cubicBezTo>
                    <a:pt x="116" y="134"/>
                    <a:pt x="116" y="133"/>
                    <a:pt x="115" y="132"/>
                  </a:cubicBezTo>
                  <a:cubicBezTo>
                    <a:pt x="115" y="132"/>
                    <a:pt x="114" y="132"/>
                    <a:pt x="114" y="132"/>
                  </a:cubicBezTo>
                  <a:cubicBezTo>
                    <a:pt x="114" y="133"/>
                    <a:pt x="113" y="134"/>
                    <a:pt x="113" y="134"/>
                  </a:cubicBezTo>
                  <a:cubicBezTo>
                    <a:pt x="114" y="137"/>
                    <a:pt x="114" y="137"/>
                    <a:pt x="114" y="137"/>
                  </a:cubicBezTo>
                  <a:cubicBezTo>
                    <a:pt x="114" y="137"/>
                    <a:pt x="113" y="139"/>
                    <a:pt x="113" y="139"/>
                  </a:cubicBezTo>
                  <a:cubicBezTo>
                    <a:pt x="113" y="138"/>
                    <a:pt x="112" y="136"/>
                    <a:pt x="112" y="135"/>
                  </a:cubicBezTo>
                  <a:cubicBezTo>
                    <a:pt x="112" y="135"/>
                    <a:pt x="112" y="133"/>
                    <a:pt x="111" y="133"/>
                  </a:cubicBezTo>
                  <a:cubicBezTo>
                    <a:pt x="111" y="133"/>
                    <a:pt x="109" y="135"/>
                    <a:pt x="109" y="135"/>
                  </a:cubicBezTo>
                  <a:cubicBezTo>
                    <a:pt x="109" y="135"/>
                    <a:pt x="108" y="135"/>
                    <a:pt x="108" y="136"/>
                  </a:cubicBezTo>
                  <a:cubicBezTo>
                    <a:pt x="108" y="136"/>
                    <a:pt x="107" y="139"/>
                    <a:pt x="108" y="140"/>
                  </a:cubicBezTo>
                  <a:cubicBezTo>
                    <a:pt x="109" y="141"/>
                    <a:pt x="109" y="141"/>
                    <a:pt x="110" y="141"/>
                  </a:cubicBezTo>
                  <a:cubicBezTo>
                    <a:pt x="111" y="141"/>
                    <a:pt x="111" y="142"/>
                    <a:pt x="111" y="142"/>
                  </a:cubicBezTo>
                  <a:cubicBezTo>
                    <a:pt x="107" y="142"/>
                    <a:pt x="107" y="142"/>
                    <a:pt x="107" y="142"/>
                  </a:cubicBezTo>
                  <a:cubicBezTo>
                    <a:pt x="107" y="142"/>
                    <a:pt x="106" y="143"/>
                    <a:pt x="107" y="144"/>
                  </a:cubicBezTo>
                  <a:cubicBezTo>
                    <a:pt x="107" y="144"/>
                    <a:pt x="107" y="146"/>
                    <a:pt x="107" y="146"/>
                  </a:cubicBezTo>
                  <a:cubicBezTo>
                    <a:pt x="107" y="146"/>
                    <a:pt x="109" y="148"/>
                    <a:pt x="109" y="148"/>
                  </a:cubicBezTo>
                  <a:cubicBezTo>
                    <a:pt x="109" y="148"/>
                    <a:pt x="108" y="150"/>
                    <a:pt x="108" y="150"/>
                  </a:cubicBezTo>
                  <a:cubicBezTo>
                    <a:pt x="108" y="150"/>
                    <a:pt x="106" y="149"/>
                    <a:pt x="106" y="149"/>
                  </a:cubicBezTo>
                  <a:cubicBezTo>
                    <a:pt x="105" y="148"/>
                    <a:pt x="105" y="149"/>
                    <a:pt x="104" y="149"/>
                  </a:cubicBezTo>
                  <a:cubicBezTo>
                    <a:pt x="104" y="150"/>
                    <a:pt x="103" y="151"/>
                    <a:pt x="103" y="152"/>
                  </a:cubicBezTo>
                  <a:cubicBezTo>
                    <a:pt x="103" y="152"/>
                    <a:pt x="104" y="153"/>
                    <a:pt x="104" y="154"/>
                  </a:cubicBezTo>
                  <a:cubicBezTo>
                    <a:pt x="103" y="156"/>
                    <a:pt x="103" y="158"/>
                    <a:pt x="103" y="158"/>
                  </a:cubicBezTo>
                  <a:cubicBezTo>
                    <a:pt x="103" y="158"/>
                    <a:pt x="102" y="158"/>
                    <a:pt x="103" y="159"/>
                  </a:cubicBezTo>
                  <a:cubicBezTo>
                    <a:pt x="104" y="160"/>
                    <a:pt x="106" y="160"/>
                    <a:pt x="107" y="160"/>
                  </a:cubicBezTo>
                  <a:cubicBezTo>
                    <a:pt x="108" y="160"/>
                    <a:pt x="108" y="160"/>
                    <a:pt x="108" y="160"/>
                  </a:cubicBezTo>
                  <a:cubicBezTo>
                    <a:pt x="109" y="160"/>
                    <a:pt x="110" y="160"/>
                    <a:pt x="111" y="161"/>
                  </a:cubicBezTo>
                  <a:cubicBezTo>
                    <a:pt x="111" y="161"/>
                    <a:pt x="112" y="161"/>
                    <a:pt x="112" y="161"/>
                  </a:cubicBezTo>
                  <a:cubicBezTo>
                    <a:pt x="112" y="161"/>
                    <a:pt x="111" y="163"/>
                    <a:pt x="110" y="162"/>
                  </a:cubicBezTo>
                  <a:cubicBezTo>
                    <a:pt x="109" y="161"/>
                    <a:pt x="107" y="161"/>
                    <a:pt x="106" y="161"/>
                  </a:cubicBezTo>
                  <a:cubicBezTo>
                    <a:pt x="105" y="161"/>
                    <a:pt x="106" y="163"/>
                    <a:pt x="106" y="163"/>
                  </a:cubicBezTo>
                  <a:cubicBezTo>
                    <a:pt x="107" y="165"/>
                    <a:pt x="107" y="165"/>
                    <a:pt x="107" y="165"/>
                  </a:cubicBezTo>
                  <a:cubicBezTo>
                    <a:pt x="107" y="165"/>
                    <a:pt x="108" y="166"/>
                    <a:pt x="107" y="166"/>
                  </a:cubicBezTo>
                  <a:cubicBezTo>
                    <a:pt x="106" y="166"/>
                    <a:pt x="104" y="165"/>
                    <a:pt x="104" y="165"/>
                  </a:cubicBezTo>
                  <a:cubicBezTo>
                    <a:pt x="104" y="165"/>
                    <a:pt x="104" y="165"/>
                    <a:pt x="103" y="165"/>
                  </a:cubicBezTo>
                  <a:cubicBezTo>
                    <a:pt x="103" y="165"/>
                    <a:pt x="102" y="166"/>
                    <a:pt x="101" y="166"/>
                  </a:cubicBezTo>
                  <a:cubicBezTo>
                    <a:pt x="100" y="166"/>
                    <a:pt x="100" y="166"/>
                    <a:pt x="99" y="165"/>
                  </a:cubicBezTo>
                  <a:cubicBezTo>
                    <a:pt x="98" y="165"/>
                    <a:pt x="96" y="163"/>
                    <a:pt x="96" y="163"/>
                  </a:cubicBezTo>
                  <a:cubicBezTo>
                    <a:pt x="96" y="163"/>
                    <a:pt x="95" y="163"/>
                    <a:pt x="95" y="162"/>
                  </a:cubicBezTo>
                  <a:cubicBezTo>
                    <a:pt x="95" y="161"/>
                    <a:pt x="96" y="159"/>
                    <a:pt x="96" y="159"/>
                  </a:cubicBezTo>
                  <a:cubicBezTo>
                    <a:pt x="97" y="158"/>
                    <a:pt x="96" y="158"/>
                    <a:pt x="97" y="158"/>
                  </a:cubicBezTo>
                  <a:cubicBezTo>
                    <a:pt x="98" y="158"/>
                    <a:pt x="101" y="158"/>
                    <a:pt x="99" y="156"/>
                  </a:cubicBezTo>
                  <a:cubicBezTo>
                    <a:pt x="98" y="154"/>
                    <a:pt x="98" y="154"/>
                    <a:pt x="97" y="154"/>
                  </a:cubicBezTo>
                  <a:cubicBezTo>
                    <a:pt x="96" y="155"/>
                    <a:pt x="94" y="156"/>
                    <a:pt x="94" y="156"/>
                  </a:cubicBezTo>
                  <a:cubicBezTo>
                    <a:pt x="94" y="156"/>
                    <a:pt x="93" y="155"/>
                    <a:pt x="94" y="152"/>
                  </a:cubicBezTo>
                  <a:cubicBezTo>
                    <a:pt x="95" y="149"/>
                    <a:pt x="94" y="149"/>
                    <a:pt x="95" y="148"/>
                  </a:cubicBezTo>
                  <a:cubicBezTo>
                    <a:pt x="96" y="147"/>
                    <a:pt x="97" y="146"/>
                    <a:pt x="97" y="146"/>
                  </a:cubicBezTo>
                  <a:cubicBezTo>
                    <a:pt x="97" y="146"/>
                    <a:pt x="97" y="145"/>
                    <a:pt x="95" y="143"/>
                  </a:cubicBezTo>
                  <a:cubicBezTo>
                    <a:pt x="94" y="141"/>
                    <a:pt x="93" y="139"/>
                    <a:pt x="93" y="139"/>
                  </a:cubicBezTo>
                  <a:cubicBezTo>
                    <a:pt x="92" y="138"/>
                    <a:pt x="90" y="140"/>
                    <a:pt x="90" y="140"/>
                  </a:cubicBezTo>
                  <a:cubicBezTo>
                    <a:pt x="90" y="141"/>
                    <a:pt x="89" y="143"/>
                    <a:pt x="90" y="144"/>
                  </a:cubicBezTo>
                  <a:cubicBezTo>
                    <a:pt x="90" y="145"/>
                    <a:pt x="90" y="146"/>
                    <a:pt x="89" y="147"/>
                  </a:cubicBezTo>
                  <a:cubicBezTo>
                    <a:pt x="88" y="147"/>
                    <a:pt x="88" y="148"/>
                    <a:pt x="87" y="147"/>
                  </a:cubicBezTo>
                  <a:cubicBezTo>
                    <a:pt x="86" y="146"/>
                    <a:pt x="87" y="147"/>
                    <a:pt x="86" y="145"/>
                  </a:cubicBezTo>
                  <a:cubicBezTo>
                    <a:pt x="85" y="144"/>
                    <a:pt x="86" y="144"/>
                    <a:pt x="85" y="144"/>
                  </a:cubicBezTo>
                  <a:cubicBezTo>
                    <a:pt x="84" y="143"/>
                    <a:pt x="83" y="142"/>
                    <a:pt x="83" y="142"/>
                  </a:cubicBezTo>
                  <a:cubicBezTo>
                    <a:pt x="83" y="142"/>
                    <a:pt x="80" y="141"/>
                    <a:pt x="80" y="142"/>
                  </a:cubicBezTo>
                  <a:cubicBezTo>
                    <a:pt x="80" y="143"/>
                    <a:pt x="80" y="143"/>
                    <a:pt x="81" y="144"/>
                  </a:cubicBezTo>
                  <a:cubicBezTo>
                    <a:pt x="81" y="145"/>
                    <a:pt x="82" y="145"/>
                    <a:pt x="82" y="146"/>
                  </a:cubicBezTo>
                  <a:cubicBezTo>
                    <a:pt x="82" y="147"/>
                    <a:pt x="81" y="147"/>
                    <a:pt x="81" y="147"/>
                  </a:cubicBezTo>
                  <a:cubicBezTo>
                    <a:pt x="81" y="147"/>
                    <a:pt x="80" y="146"/>
                    <a:pt x="79" y="146"/>
                  </a:cubicBezTo>
                  <a:cubicBezTo>
                    <a:pt x="79" y="146"/>
                    <a:pt x="77" y="148"/>
                    <a:pt x="77" y="148"/>
                  </a:cubicBezTo>
                  <a:cubicBezTo>
                    <a:pt x="77" y="148"/>
                    <a:pt x="77" y="149"/>
                    <a:pt x="77" y="150"/>
                  </a:cubicBezTo>
                  <a:cubicBezTo>
                    <a:pt x="77" y="150"/>
                    <a:pt x="77" y="151"/>
                    <a:pt x="77" y="152"/>
                  </a:cubicBezTo>
                  <a:cubicBezTo>
                    <a:pt x="78" y="153"/>
                    <a:pt x="78" y="155"/>
                    <a:pt x="79" y="155"/>
                  </a:cubicBezTo>
                  <a:cubicBezTo>
                    <a:pt x="81" y="155"/>
                    <a:pt x="85" y="153"/>
                    <a:pt x="85" y="153"/>
                  </a:cubicBezTo>
                  <a:cubicBezTo>
                    <a:pt x="85" y="154"/>
                    <a:pt x="87" y="155"/>
                    <a:pt x="88" y="156"/>
                  </a:cubicBezTo>
                  <a:cubicBezTo>
                    <a:pt x="88" y="156"/>
                    <a:pt x="88" y="158"/>
                    <a:pt x="88" y="158"/>
                  </a:cubicBezTo>
                  <a:cubicBezTo>
                    <a:pt x="88" y="158"/>
                    <a:pt x="87" y="159"/>
                    <a:pt x="86" y="159"/>
                  </a:cubicBezTo>
                  <a:cubicBezTo>
                    <a:pt x="85" y="159"/>
                    <a:pt x="84" y="157"/>
                    <a:pt x="84" y="159"/>
                  </a:cubicBezTo>
                  <a:cubicBezTo>
                    <a:pt x="84" y="160"/>
                    <a:pt x="83" y="162"/>
                    <a:pt x="84" y="163"/>
                  </a:cubicBezTo>
                  <a:cubicBezTo>
                    <a:pt x="85" y="164"/>
                    <a:pt x="85" y="166"/>
                    <a:pt x="87" y="166"/>
                  </a:cubicBezTo>
                  <a:cubicBezTo>
                    <a:pt x="89" y="167"/>
                    <a:pt x="89" y="168"/>
                    <a:pt x="90" y="167"/>
                  </a:cubicBezTo>
                  <a:cubicBezTo>
                    <a:pt x="91" y="166"/>
                    <a:pt x="91" y="165"/>
                    <a:pt x="92" y="166"/>
                  </a:cubicBezTo>
                  <a:cubicBezTo>
                    <a:pt x="93" y="166"/>
                    <a:pt x="94" y="166"/>
                    <a:pt x="95" y="167"/>
                  </a:cubicBezTo>
                  <a:cubicBezTo>
                    <a:pt x="95" y="168"/>
                    <a:pt x="94" y="168"/>
                    <a:pt x="94" y="168"/>
                  </a:cubicBezTo>
                  <a:cubicBezTo>
                    <a:pt x="94" y="168"/>
                    <a:pt x="93" y="168"/>
                    <a:pt x="93" y="169"/>
                  </a:cubicBezTo>
                  <a:cubicBezTo>
                    <a:pt x="93" y="169"/>
                    <a:pt x="92" y="170"/>
                    <a:pt x="93" y="170"/>
                  </a:cubicBezTo>
                  <a:cubicBezTo>
                    <a:pt x="95" y="170"/>
                    <a:pt x="96" y="170"/>
                    <a:pt x="96" y="170"/>
                  </a:cubicBezTo>
                  <a:cubicBezTo>
                    <a:pt x="96" y="170"/>
                    <a:pt x="97" y="168"/>
                    <a:pt x="98" y="169"/>
                  </a:cubicBezTo>
                  <a:cubicBezTo>
                    <a:pt x="98" y="170"/>
                    <a:pt x="97" y="170"/>
                    <a:pt x="96" y="171"/>
                  </a:cubicBezTo>
                  <a:cubicBezTo>
                    <a:pt x="95" y="172"/>
                    <a:pt x="95" y="172"/>
                    <a:pt x="95" y="173"/>
                  </a:cubicBezTo>
                  <a:cubicBezTo>
                    <a:pt x="95" y="174"/>
                    <a:pt x="94" y="174"/>
                    <a:pt x="94" y="175"/>
                  </a:cubicBezTo>
                  <a:cubicBezTo>
                    <a:pt x="94" y="176"/>
                    <a:pt x="92" y="180"/>
                    <a:pt x="95" y="177"/>
                  </a:cubicBezTo>
                  <a:cubicBezTo>
                    <a:pt x="99" y="174"/>
                    <a:pt x="99" y="175"/>
                    <a:pt x="99" y="174"/>
                  </a:cubicBezTo>
                  <a:cubicBezTo>
                    <a:pt x="99" y="173"/>
                    <a:pt x="99" y="173"/>
                    <a:pt x="101" y="172"/>
                  </a:cubicBezTo>
                  <a:cubicBezTo>
                    <a:pt x="102" y="171"/>
                    <a:pt x="103" y="171"/>
                    <a:pt x="104" y="171"/>
                  </a:cubicBezTo>
                  <a:cubicBezTo>
                    <a:pt x="104" y="170"/>
                    <a:pt x="106" y="170"/>
                    <a:pt x="105" y="171"/>
                  </a:cubicBezTo>
                  <a:cubicBezTo>
                    <a:pt x="104" y="172"/>
                    <a:pt x="103" y="171"/>
                    <a:pt x="104" y="172"/>
                  </a:cubicBezTo>
                  <a:cubicBezTo>
                    <a:pt x="105" y="173"/>
                    <a:pt x="105" y="174"/>
                    <a:pt x="106" y="174"/>
                  </a:cubicBezTo>
                  <a:cubicBezTo>
                    <a:pt x="107" y="174"/>
                    <a:pt x="107" y="174"/>
                    <a:pt x="107" y="174"/>
                  </a:cubicBezTo>
                  <a:cubicBezTo>
                    <a:pt x="107" y="174"/>
                    <a:pt x="105" y="174"/>
                    <a:pt x="104" y="174"/>
                  </a:cubicBezTo>
                  <a:cubicBezTo>
                    <a:pt x="104" y="174"/>
                    <a:pt x="103" y="174"/>
                    <a:pt x="103" y="174"/>
                  </a:cubicBezTo>
                  <a:cubicBezTo>
                    <a:pt x="102" y="174"/>
                    <a:pt x="102" y="175"/>
                    <a:pt x="102" y="175"/>
                  </a:cubicBezTo>
                  <a:cubicBezTo>
                    <a:pt x="101" y="176"/>
                    <a:pt x="101" y="176"/>
                    <a:pt x="101" y="176"/>
                  </a:cubicBezTo>
                  <a:cubicBezTo>
                    <a:pt x="101" y="176"/>
                    <a:pt x="102" y="177"/>
                    <a:pt x="102" y="178"/>
                  </a:cubicBezTo>
                  <a:cubicBezTo>
                    <a:pt x="102" y="178"/>
                    <a:pt x="102" y="178"/>
                    <a:pt x="101" y="178"/>
                  </a:cubicBezTo>
                  <a:cubicBezTo>
                    <a:pt x="100" y="178"/>
                    <a:pt x="101" y="177"/>
                    <a:pt x="99" y="178"/>
                  </a:cubicBezTo>
                  <a:cubicBezTo>
                    <a:pt x="97" y="178"/>
                    <a:pt x="98" y="176"/>
                    <a:pt x="97" y="179"/>
                  </a:cubicBezTo>
                  <a:cubicBezTo>
                    <a:pt x="96" y="182"/>
                    <a:pt x="95" y="182"/>
                    <a:pt x="95" y="182"/>
                  </a:cubicBezTo>
                  <a:cubicBezTo>
                    <a:pt x="95" y="182"/>
                    <a:pt x="95" y="182"/>
                    <a:pt x="95" y="183"/>
                  </a:cubicBezTo>
                  <a:cubicBezTo>
                    <a:pt x="95" y="183"/>
                    <a:pt x="96" y="184"/>
                    <a:pt x="97" y="185"/>
                  </a:cubicBezTo>
                  <a:cubicBezTo>
                    <a:pt x="99" y="186"/>
                    <a:pt x="100" y="187"/>
                    <a:pt x="100" y="187"/>
                  </a:cubicBezTo>
                  <a:cubicBezTo>
                    <a:pt x="100" y="187"/>
                    <a:pt x="99" y="187"/>
                    <a:pt x="98" y="187"/>
                  </a:cubicBezTo>
                  <a:cubicBezTo>
                    <a:pt x="96" y="188"/>
                    <a:pt x="95" y="188"/>
                    <a:pt x="94" y="189"/>
                  </a:cubicBezTo>
                  <a:cubicBezTo>
                    <a:pt x="94" y="189"/>
                    <a:pt x="93" y="190"/>
                    <a:pt x="92" y="190"/>
                  </a:cubicBezTo>
                  <a:cubicBezTo>
                    <a:pt x="91" y="190"/>
                    <a:pt x="88" y="189"/>
                    <a:pt x="87" y="190"/>
                  </a:cubicBezTo>
                  <a:cubicBezTo>
                    <a:pt x="86" y="190"/>
                    <a:pt x="85" y="190"/>
                    <a:pt x="84" y="191"/>
                  </a:cubicBezTo>
                  <a:cubicBezTo>
                    <a:pt x="84" y="191"/>
                    <a:pt x="84" y="192"/>
                    <a:pt x="84" y="192"/>
                  </a:cubicBezTo>
                  <a:cubicBezTo>
                    <a:pt x="84" y="192"/>
                    <a:pt x="83" y="193"/>
                    <a:pt x="84" y="193"/>
                  </a:cubicBezTo>
                  <a:cubicBezTo>
                    <a:pt x="85" y="193"/>
                    <a:pt x="89" y="193"/>
                    <a:pt x="89" y="193"/>
                  </a:cubicBezTo>
                  <a:cubicBezTo>
                    <a:pt x="90" y="193"/>
                    <a:pt x="90" y="194"/>
                    <a:pt x="90" y="194"/>
                  </a:cubicBezTo>
                  <a:cubicBezTo>
                    <a:pt x="88" y="194"/>
                    <a:pt x="88" y="194"/>
                    <a:pt x="88" y="194"/>
                  </a:cubicBezTo>
                  <a:cubicBezTo>
                    <a:pt x="88" y="194"/>
                    <a:pt x="86" y="194"/>
                    <a:pt x="85" y="194"/>
                  </a:cubicBezTo>
                  <a:cubicBezTo>
                    <a:pt x="85" y="194"/>
                    <a:pt x="82" y="195"/>
                    <a:pt x="82" y="195"/>
                  </a:cubicBezTo>
                  <a:cubicBezTo>
                    <a:pt x="82" y="195"/>
                    <a:pt x="80" y="197"/>
                    <a:pt x="80" y="198"/>
                  </a:cubicBezTo>
                  <a:cubicBezTo>
                    <a:pt x="80" y="198"/>
                    <a:pt x="80" y="199"/>
                    <a:pt x="81" y="201"/>
                  </a:cubicBezTo>
                  <a:cubicBezTo>
                    <a:pt x="83" y="202"/>
                    <a:pt x="83" y="203"/>
                    <a:pt x="83" y="204"/>
                  </a:cubicBezTo>
                  <a:cubicBezTo>
                    <a:pt x="83" y="204"/>
                    <a:pt x="83" y="204"/>
                    <a:pt x="83" y="205"/>
                  </a:cubicBezTo>
                  <a:cubicBezTo>
                    <a:pt x="82" y="205"/>
                    <a:pt x="80" y="207"/>
                    <a:pt x="80" y="207"/>
                  </a:cubicBezTo>
                  <a:cubicBezTo>
                    <a:pt x="80" y="207"/>
                    <a:pt x="80" y="207"/>
                    <a:pt x="80" y="209"/>
                  </a:cubicBezTo>
                  <a:cubicBezTo>
                    <a:pt x="79" y="210"/>
                    <a:pt x="77" y="213"/>
                    <a:pt x="79" y="213"/>
                  </a:cubicBezTo>
                  <a:cubicBezTo>
                    <a:pt x="81" y="214"/>
                    <a:pt x="80" y="215"/>
                    <a:pt x="82" y="214"/>
                  </a:cubicBezTo>
                  <a:cubicBezTo>
                    <a:pt x="85" y="213"/>
                    <a:pt x="82" y="212"/>
                    <a:pt x="86" y="213"/>
                  </a:cubicBezTo>
                  <a:cubicBezTo>
                    <a:pt x="90" y="214"/>
                    <a:pt x="91" y="213"/>
                    <a:pt x="92" y="213"/>
                  </a:cubicBezTo>
                  <a:cubicBezTo>
                    <a:pt x="93" y="212"/>
                    <a:pt x="93" y="212"/>
                    <a:pt x="94" y="211"/>
                  </a:cubicBezTo>
                  <a:cubicBezTo>
                    <a:pt x="94" y="211"/>
                    <a:pt x="92" y="210"/>
                    <a:pt x="95" y="210"/>
                  </a:cubicBezTo>
                  <a:cubicBezTo>
                    <a:pt x="98" y="209"/>
                    <a:pt x="98" y="209"/>
                    <a:pt x="98" y="209"/>
                  </a:cubicBezTo>
                  <a:cubicBezTo>
                    <a:pt x="98" y="209"/>
                    <a:pt x="96" y="206"/>
                    <a:pt x="98" y="208"/>
                  </a:cubicBezTo>
                  <a:cubicBezTo>
                    <a:pt x="101" y="210"/>
                    <a:pt x="101" y="211"/>
                    <a:pt x="101" y="211"/>
                  </a:cubicBezTo>
                  <a:cubicBezTo>
                    <a:pt x="99" y="213"/>
                    <a:pt x="99" y="213"/>
                    <a:pt x="99" y="213"/>
                  </a:cubicBezTo>
                  <a:cubicBezTo>
                    <a:pt x="99" y="214"/>
                    <a:pt x="99" y="214"/>
                    <a:pt x="99" y="214"/>
                  </a:cubicBezTo>
                  <a:cubicBezTo>
                    <a:pt x="99" y="214"/>
                    <a:pt x="97" y="214"/>
                    <a:pt x="96" y="216"/>
                  </a:cubicBezTo>
                  <a:cubicBezTo>
                    <a:pt x="95" y="218"/>
                    <a:pt x="92" y="221"/>
                    <a:pt x="92" y="222"/>
                  </a:cubicBezTo>
                  <a:cubicBezTo>
                    <a:pt x="92" y="222"/>
                    <a:pt x="93" y="221"/>
                    <a:pt x="91" y="223"/>
                  </a:cubicBezTo>
                  <a:cubicBezTo>
                    <a:pt x="88" y="225"/>
                    <a:pt x="87" y="225"/>
                    <a:pt x="85" y="226"/>
                  </a:cubicBezTo>
                  <a:cubicBezTo>
                    <a:pt x="84" y="228"/>
                    <a:pt x="84" y="227"/>
                    <a:pt x="83" y="228"/>
                  </a:cubicBezTo>
                  <a:cubicBezTo>
                    <a:pt x="83" y="229"/>
                    <a:pt x="82" y="230"/>
                    <a:pt x="82" y="230"/>
                  </a:cubicBezTo>
                  <a:cubicBezTo>
                    <a:pt x="81" y="232"/>
                    <a:pt x="81" y="232"/>
                    <a:pt x="81" y="232"/>
                  </a:cubicBezTo>
                  <a:cubicBezTo>
                    <a:pt x="78" y="233"/>
                    <a:pt x="78" y="233"/>
                    <a:pt x="78" y="233"/>
                  </a:cubicBezTo>
                  <a:cubicBezTo>
                    <a:pt x="75" y="232"/>
                    <a:pt x="75" y="232"/>
                    <a:pt x="75" y="232"/>
                  </a:cubicBezTo>
                  <a:cubicBezTo>
                    <a:pt x="73" y="234"/>
                    <a:pt x="73" y="234"/>
                    <a:pt x="73" y="234"/>
                  </a:cubicBezTo>
                  <a:cubicBezTo>
                    <a:pt x="73" y="234"/>
                    <a:pt x="70" y="233"/>
                    <a:pt x="69" y="233"/>
                  </a:cubicBezTo>
                  <a:cubicBezTo>
                    <a:pt x="68" y="234"/>
                    <a:pt x="67" y="235"/>
                    <a:pt x="67" y="235"/>
                  </a:cubicBezTo>
                  <a:cubicBezTo>
                    <a:pt x="67" y="235"/>
                    <a:pt x="66" y="235"/>
                    <a:pt x="66" y="237"/>
                  </a:cubicBezTo>
                  <a:cubicBezTo>
                    <a:pt x="66" y="238"/>
                    <a:pt x="65" y="241"/>
                    <a:pt x="65" y="241"/>
                  </a:cubicBezTo>
                  <a:cubicBezTo>
                    <a:pt x="63" y="243"/>
                    <a:pt x="63" y="243"/>
                    <a:pt x="63" y="243"/>
                  </a:cubicBezTo>
                  <a:cubicBezTo>
                    <a:pt x="63" y="243"/>
                    <a:pt x="62" y="245"/>
                    <a:pt x="64" y="244"/>
                  </a:cubicBezTo>
                  <a:cubicBezTo>
                    <a:pt x="66" y="243"/>
                    <a:pt x="67" y="242"/>
                    <a:pt x="68" y="241"/>
                  </a:cubicBezTo>
                  <a:cubicBezTo>
                    <a:pt x="68" y="241"/>
                    <a:pt x="70" y="240"/>
                    <a:pt x="70" y="240"/>
                  </a:cubicBezTo>
                  <a:cubicBezTo>
                    <a:pt x="70" y="242"/>
                    <a:pt x="70" y="242"/>
                    <a:pt x="70" y="242"/>
                  </a:cubicBezTo>
                  <a:cubicBezTo>
                    <a:pt x="69" y="246"/>
                    <a:pt x="69" y="246"/>
                    <a:pt x="69" y="246"/>
                  </a:cubicBezTo>
                  <a:cubicBezTo>
                    <a:pt x="68" y="247"/>
                    <a:pt x="68" y="247"/>
                    <a:pt x="68" y="247"/>
                  </a:cubicBezTo>
                  <a:cubicBezTo>
                    <a:pt x="67" y="248"/>
                    <a:pt x="67" y="248"/>
                    <a:pt x="67" y="248"/>
                  </a:cubicBezTo>
                  <a:cubicBezTo>
                    <a:pt x="67" y="248"/>
                    <a:pt x="65" y="252"/>
                    <a:pt x="67" y="252"/>
                  </a:cubicBezTo>
                  <a:cubicBezTo>
                    <a:pt x="69" y="251"/>
                    <a:pt x="68" y="251"/>
                    <a:pt x="70" y="250"/>
                  </a:cubicBezTo>
                  <a:cubicBezTo>
                    <a:pt x="72" y="250"/>
                    <a:pt x="71" y="249"/>
                    <a:pt x="75" y="248"/>
                  </a:cubicBezTo>
                  <a:cubicBezTo>
                    <a:pt x="78" y="248"/>
                    <a:pt x="78" y="246"/>
                    <a:pt x="78" y="245"/>
                  </a:cubicBezTo>
                  <a:cubicBezTo>
                    <a:pt x="78" y="245"/>
                    <a:pt x="78" y="244"/>
                    <a:pt x="78" y="243"/>
                  </a:cubicBezTo>
                  <a:cubicBezTo>
                    <a:pt x="78" y="242"/>
                    <a:pt x="76" y="241"/>
                    <a:pt x="79" y="240"/>
                  </a:cubicBezTo>
                  <a:cubicBezTo>
                    <a:pt x="81" y="240"/>
                    <a:pt x="80" y="241"/>
                    <a:pt x="81" y="240"/>
                  </a:cubicBezTo>
                  <a:cubicBezTo>
                    <a:pt x="82" y="239"/>
                    <a:pt x="82" y="241"/>
                    <a:pt x="82" y="238"/>
                  </a:cubicBezTo>
                  <a:cubicBezTo>
                    <a:pt x="82" y="236"/>
                    <a:pt x="82" y="236"/>
                    <a:pt x="84" y="235"/>
                  </a:cubicBezTo>
                  <a:cubicBezTo>
                    <a:pt x="86" y="233"/>
                    <a:pt x="85" y="234"/>
                    <a:pt x="86" y="233"/>
                  </a:cubicBezTo>
                  <a:cubicBezTo>
                    <a:pt x="87" y="232"/>
                    <a:pt x="86" y="232"/>
                    <a:pt x="87" y="231"/>
                  </a:cubicBezTo>
                  <a:cubicBezTo>
                    <a:pt x="89" y="230"/>
                    <a:pt x="89" y="230"/>
                    <a:pt x="89" y="230"/>
                  </a:cubicBezTo>
                  <a:cubicBezTo>
                    <a:pt x="89" y="229"/>
                    <a:pt x="92" y="227"/>
                    <a:pt x="92" y="227"/>
                  </a:cubicBezTo>
                  <a:cubicBezTo>
                    <a:pt x="92" y="225"/>
                    <a:pt x="92" y="225"/>
                    <a:pt x="92" y="225"/>
                  </a:cubicBezTo>
                  <a:cubicBezTo>
                    <a:pt x="96" y="223"/>
                    <a:pt x="96" y="223"/>
                    <a:pt x="96" y="223"/>
                  </a:cubicBezTo>
                  <a:cubicBezTo>
                    <a:pt x="96" y="223"/>
                    <a:pt x="97" y="222"/>
                    <a:pt x="97" y="223"/>
                  </a:cubicBezTo>
                  <a:cubicBezTo>
                    <a:pt x="96" y="224"/>
                    <a:pt x="95" y="226"/>
                    <a:pt x="95" y="226"/>
                  </a:cubicBezTo>
                  <a:cubicBezTo>
                    <a:pt x="95" y="228"/>
                    <a:pt x="95" y="228"/>
                    <a:pt x="95" y="228"/>
                  </a:cubicBezTo>
                  <a:cubicBezTo>
                    <a:pt x="92" y="230"/>
                    <a:pt x="92" y="230"/>
                    <a:pt x="92" y="230"/>
                  </a:cubicBezTo>
                  <a:cubicBezTo>
                    <a:pt x="92" y="230"/>
                    <a:pt x="94" y="231"/>
                    <a:pt x="93" y="232"/>
                  </a:cubicBezTo>
                  <a:cubicBezTo>
                    <a:pt x="92" y="233"/>
                    <a:pt x="90" y="234"/>
                    <a:pt x="90" y="234"/>
                  </a:cubicBezTo>
                  <a:cubicBezTo>
                    <a:pt x="90" y="236"/>
                    <a:pt x="90" y="236"/>
                    <a:pt x="90" y="236"/>
                  </a:cubicBezTo>
                  <a:cubicBezTo>
                    <a:pt x="91" y="237"/>
                    <a:pt x="91" y="237"/>
                    <a:pt x="91" y="237"/>
                  </a:cubicBezTo>
                  <a:cubicBezTo>
                    <a:pt x="89" y="241"/>
                    <a:pt x="89" y="241"/>
                    <a:pt x="89" y="241"/>
                  </a:cubicBezTo>
                  <a:cubicBezTo>
                    <a:pt x="91" y="243"/>
                    <a:pt x="91" y="243"/>
                    <a:pt x="91" y="243"/>
                  </a:cubicBezTo>
                  <a:cubicBezTo>
                    <a:pt x="92" y="245"/>
                    <a:pt x="92" y="245"/>
                    <a:pt x="92" y="245"/>
                  </a:cubicBezTo>
                  <a:cubicBezTo>
                    <a:pt x="92" y="245"/>
                    <a:pt x="91" y="246"/>
                    <a:pt x="90" y="247"/>
                  </a:cubicBezTo>
                  <a:cubicBezTo>
                    <a:pt x="89" y="247"/>
                    <a:pt x="87" y="250"/>
                    <a:pt x="87" y="250"/>
                  </a:cubicBezTo>
                  <a:cubicBezTo>
                    <a:pt x="85" y="253"/>
                    <a:pt x="85" y="253"/>
                    <a:pt x="85" y="253"/>
                  </a:cubicBezTo>
                  <a:cubicBezTo>
                    <a:pt x="83" y="256"/>
                    <a:pt x="83" y="256"/>
                    <a:pt x="83" y="256"/>
                  </a:cubicBezTo>
                  <a:cubicBezTo>
                    <a:pt x="83" y="259"/>
                    <a:pt x="83" y="259"/>
                    <a:pt x="83" y="259"/>
                  </a:cubicBezTo>
                  <a:cubicBezTo>
                    <a:pt x="82" y="263"/>
                    <a:pt x="82" y="263"/>
                    <a:pt x="82" y="263"/>
                  </a:cubicBezTo>
                  <a:cubicBezTo>
                    <a:pt x="80" y="264"/>
                    <a:pt x="80" y="264"/>
                    <a:pt x="80" y="264"/>
                  </a:cubicBezTo>
                  <a:cubicBezTo>
                    <a:pt x="80" y="264"/>
                    <a:pt x="79" y="267"/>
                    <a:pt x="81" y="267"/>
                  </a:cubicBezTo>
                  <a:cubicBezTo>
                    <a:pt x="83" y="268"/>
                    <a:pt x="83" y="268"/>
                    <a:pt x="84" y="268"/>
                  </a:cubicBezTo>
                  <a:cubicBezTo>
                    <a:pt x="86" y="268"/>
                    <a:pt x="85" y="268"/>
                    <a:pt x="86" y="268"/>
                  </a:cubicBezTo>
                  <a:cubicBezTo>
                    <a:pt x="87" y="268"/>
                    <a:pt x="89" y="268"/>
                    <a:pt x="89" y="266"/>
                  </a:cubicBezTo>
                  <a:cubicBezTo>
                    <a:pt x="89" y="264"/>
                    <a:pt x="89" y="262"/>
                    <a:pt x="89" y="261"/>
                  </a:cubicBezTo>
                  <a:cubicBezTo>
                    <a:pt x="89" y="261"/>
                    <a:pt x="91" y="258"/>
                    <a:pt x="91" y="258"/>
                  </a:cubicBezTo>
                  <a:cubicBezTo>
                    <a:pt x="91" y="254"/>
                    <a:pt x="91" y="254"/>
                    <a:pt x="91" y="254"/>
                  </a:cubicBezTo>
                  <a:cubicBezTo>
                    <a:pt x="91" y="254"/>
                    <a:pt x="91" y="253"/>
                    <a:pt x="93" y="251"/>
                  </a:cubicBezTo>
                  <a:cubicBezTo>
                    <a:pt x="95" y="250"/>
                    <a:pt x="94" y="250"/>
                    <a:pt x="95" y="250"/>
                  </a:cubicBezTo>
                  <a:cubicBezTo>
                    <a:pt x="96" y="249"/>
                    <a:pt x="96" y="248"/>
                    <a:pt x="96" y="247"/>
                  </a:cubicBezTo>
                  <a:cubicBezTo>
                    <a:pt x="97" y="246"/>
                    <a:pt x="97" y="246"/>
                    <a:pt x="97" y="246"/>
                  </a:cubicBezTo>
                  <a:cubicBezTo>
                    <a:pt x="98" y="244"/>
                    <a:pt x="98" y="244"/>
                    <a:pt x="98" y="244"/>
                  </a:cubicBezTo>
                  <a:cubicBezTo>
                    <a:pt x="98" y="236"/>
                    <a:pt x="98" y="236"/>
                    <a:pt x="98" y="236"/>
                  </a:cubicBezTo>
                  <a:cubicBezTo>
                    <a:pt x="98" y="236"/>
                    <a:pt x="98" y="234"/>
                    <a:pt x="99" y="234"/>
                  </a:cubicBezTo>
                  <a:cubicBezTo>
                    <a:pt x="100" y="234"/>
                    <a:pt x="101" y="234"/>
                    <a:pt x="101" y="234"/>
                  </a:cubicBezTo>
                  <a:cubicBezTo>
                    <a:pt x="101" y="234"/>
                    <a:pt x="101" y="235"/>
                    <a:pt x="101" y="237"/>
                  </a:cubicBezTo>
                  <a:cubicBezTo>
                    <a:pt x="100" y="239"/>
                    <a:pt x="101" y="242"/>
                    <a:pt x="101" y="242"/>
                  </a:cubicBezTo>
                  <a:cubicBezTo>
                    <a:pt x="108" y="248"/>
                    <a:pt x="108" y="248"/>
                    <a:pt x="108" y="248"/>
                  </a:cubicBezTo>
                  <a:cubicBezTo>
                    <a:pt x="108" y="248"/>
                    <a:pt x="111" y="253"/>
                    <a:pt x="111" y="254"/>
                  </a:cubicBezTo>
                  <a:cubicBezTo>
                    <a:pt x="111" y="254"/>
                    <a:pt x="116" y="258"/>
                    <a:pt x="116" y="258"/>
                  </a:cubicBezTo>
                  <a:cubicBezTo>
                    <a:pt x="116" y="258"/>
                    <a:pt x="117" y="259"/>
                    <a:pt x="116" y="260"/>
                  </a:cubicBezTo>
                  <a:cubicBezTo>
                    <a:pt x="116" y="261"/>
                    <a:pt x="117" y="262"/>
                    <a:pt x="117" y="263"/>
                  </a:cubicBezTo>
                  <a:cubicBezTo>
                    <a:pt x="116" y="264"/>
                    <a:pt x="115" y="267"/>
                    <a:pt x="115" y="267"/>
                  </a:cubicBezTo>
                  <a:cubicBezTo>
                    <a:pt x="113" y="268"/>
                    <a:pt x="113" y="268"/>
                    <a:pt x="113" y="268"/>
                  </a:cubicBezTo>
                  <a:cubicBezTo>
                    <a:pt x="110" y="271"/>
                    <a:pt x="110" y="271"/>
                    <a:pt x="110" y="271"/>
                  </a:cubicBezTo>
                  <a:cubicBezTo>
                    <a:pt x="109" y="275"/>
                    <a:pt x="109" y="275"/>
                    <a:pt x="109" y="275"/>
                  </a:cubicBezTo>
                  <a:cubicBezTo>
                    <a:pt x="107" y="278"/>
                    <a:pt x="107" y="278"/>
                    <a:pt x="107" y="278"/>
                  </a:cubicBezTo>
                  <a:cubicBezTo>
                    <a:pt x="103" y="280"/>
                    <a:pt x="103" y="280"/>
                    <a:pt x="103" y="280"/>
                  </a:cubicBezTo>
                  <a:cubicBezTo>
                    <a:pt x="98" y="285"/>
                    <a:pt x="98" y="285"/>
                    <a:pt x="98" y="285"/>
                  </a:cubicBezTo>
                  <a:cubicBezTo>
                    <a:pt x="96" y="289"/>
                    <a:pt x="96" y="289"/>
                    <a:pt x="96" y="289"/>
                  </a:cubicBezTo>
                  <a:cubicBezTo>
                    <a:pt x="93" y="293"/>
                    <a:pt x="93" y="293"/>
                    <a:pt x="93" y="293"/>
                  </a:cubicBezTo>
                  <a:cubicBezTo>
                    <a:pt x="93" y="296"/>
                    <a:pt x="93" y="296"/>
                    <a:pt x="93" y="296"/>
                  </a:cubicBezTo>
                  <a:cubicBezTo>
                    <a:pt x="93" y="296"/>
                    <a:pt x="95" y="300"/>
                    <a:pt x="96" y="300"/>
                  </a:cubicBezTo>
                  <a:cubicBezTo>
                    <a:pt x="96" y="300"/>
                    <a:pt x="97" y="301"/>
                    <a:pt x="97" y="301"/>
                  </a:cubicBezTo>
                  <a:cubicBezTo>
                    <a:pt x="98" y="306"/>
                    <a:pt x="98" y="306"/>
                    <a:pt x="98" y="306"/>
                  </a:cubicBezTo>
                  <a:cubicBezTo>
                    <a:pt x="98" y="306"/>
                    <a:pt x="98" y="309"/>
                    <a:pt x="99" y="309"/>
                  </a:cubicBezTo>
                  <a:cubicBezTo>
                    <a:pt x="100" y="308"/>
                    <a:pt x="101" y="305"/>
                    <a:pt x="101" y="305"/>
                  </a:cubicBezTo>
                  <a:cubicBezTo>
                    <a:pt x="101" y="305"/>
                    <a:pt x="99" y="303"/>
                    <a:pt x="99" y="301"/>
                  </a:cubicBezTo>
                  <a:cubicBezTo>
                    <a:pt x="99" y="299"/>
                    <a:pt x="101" y="296"/>
                    <a:pt x="101" y="296"/>
                  </a:cubicBezTo>
                  <a:cubicBezTo>
                    <a:pt x="103" y="295"/>
                    <a:pt x="103" y="295"/>
                    <a:pt x="103" y="295"/>
                  </a:cubicBezTo>
                  <a:cubicBezTo>
                    <a:pt x="103" y="295"/>
                    <a:pt x="102" y="295"/>
                    <a:pt x="103" y="296"/>
                  </a:cubicBezTo>
                  <a:cubicBezTo>
                    <a:pt x="104" y="298"/>
                    <a:pt x="104" y="297"/>
                    <a:pt x="105" y="298"/>
                  </a:cubicBezTo>
                  <a:cubicBezTo>
                    <a:pt x="105" y="299"/>
                    <a:pt x="108" y="302"/>
                    <a:pt x="108" y="302"/>
                  </a:cubicBezTo>
                  <a:cubicBezTo>
                    <a:pt x="108" y="302"/>
                    <a:pt x="111" y="305"/>
                    <a:pt x="112" y="306"/>
                  </a:cubicBezTo>
                  <a:cubicBezTo>
                    <a:pt x="113" y="307"/>
                    <a:pt x="114" y="309"/>
                    <a:pt x="115" y="309"/>
                  </a:cubicBezTo>
                  <a:cubicBezTo>
                    <a:pt x="116" y="308"/>
                    <a:pt x="117" y="309"/>
                    <a:pt x="117" y="307"/>
                  </a:cubicBezTo>
                  <a:cubicBezTo>
                    <a:pt x="117" y="305"/>
                    <a:pt x="118" y="305"/>
                    <a:pt x="118" y="303"/>
                  </a:cubicBezTo>
                  <a:cubicBezTo>
                    <a:pt x="117" y="302"/>
                    <a:pt x="117" y="299"/>
                    <a:pt x="117" y="299"/>
                  </a:cubicBezTo>
                  <a:cubicBezTo>
                    <a:pt x="117" y="299"/>
                    <a:pt x="117" y="298"/>
                    <a:pt x="118" y="298"/>
                  </a:cubicBezTo>
                  <a:cubicBezTo>
                    <a:pt x="120" y="298"/>
                    <a:pt x="120" y="300"/>
                    <a:pt x="120" y="300"/>
                  </a:cubicBezTo>
                  <a:cubicBezTo>
                    <a:pt x="120" y="300"/>
                    <a:pt x="121" y="303"/>
                    <a:pt x="122" y="304"/>
                  </a:cubicBezTo>
                  <a:cubicBezTo>
                    <a:pt x="123" y="304"/>
                    <a:pt x="124" y="304"/>
                    <a:pt x="125" y="305"/>
                  </a:cubicBezTo>
                  <a:cubicBezTo>
                    <a:pt x="126" y="307"/>
                    <a:pt x="131" y="308"/>
                    <a:pt x="131" y="308"/>
                  </a:cubicBezTo>
                  <a:cubicBezTo>
                    <a:pt x="131" y="308"/>
                    <a:pt x="132" y="307"/>
                    <a:pt x="133" y="306"/>
                  </a:cubicBezTo>
                  <a:cubicBezTo>
                    <a:pt x="133" y="305"/>
                    <a:pt x="135" y="305"/>
                    <a:pt x="135" y="305"/>
                  </a:cubicBezTo>
                  <a:cubicBezTo>
                    <a:pt x="135" y="305"/>
                    <a:pt x="134" y="303"/>
                    <a:pt x="137" y="304"/>
                  </a:cubicBezTo>
                  <a:cubicBezTo>
                    <a:pt x="139" y="304"/>
                    <a:pt x="140" y="305"/>
                    <a:pt x="140" y="304"/>
                  </a:cubicBezTo>
                  <a:cubicBezTo>
                    <a:pt x="141" y="303"/>
                    <a:pt x="143" y="299"/>
                    <a:pt x="143" y="299"/>
                  </a:cubicBezTo>
                  <a:cubicBezTo>
                    <a:pt x="143" y="299"/>
                    <a:pt x="142" y="296"/>
                    <a:pt x="145" y="297"/>
                  </a:cubicBezTo>
                  <a:cubicBezTo>
                    <a:pt x="147" y="299"/>
                    <a:pt x="158" y="301"/>
                    <a:pt x="158" y="301"/>
                  </a:cubicBezTo>
                  <a:cubicBezTo>
                    <a:pt x="157" y="303"/>
                    <a:pt x="157" y="303"/>
                    <a:pt x="157" y="303"/>
                  </a:cubicBezTo>
                  <a:cubicBezTo>
                    <a:pt x="153" y="302"/>
                    <a:pt x="153" y="302"/>
                    <a:pt x="153" y="302"/>
                  </a:cubicBezTo>
                  <a:cubicBezTo>
                    <a:pt x="150" y="303"/>
                    <a:pt x="150" y="303"/>
                    <a:pt x="150" y="303"/>
                  </a:cubicBezTo>
                  <a:cubicBezTo>
                    <a:pt x="150" y="303"/>
                    <a:pt x="149" y="303"/>
                    <a:pt x="148" y="305"/>
                  </a:cubicBezTo>
                  <a:cubicBezTo>
                    <a:pt x="148" y="306"/>
                    <a:pt x="148" y="307"/>
                    <a:pt x="147" y="308"/>
                  </a:cubicBezTo>
                  <a:cubicBezTo>
                    <a:pt x="147" y="309"/>
                    <a:pt x="146" y="310"/>
                    <a:pt x="145" y="310"/>
                  </a:cubicBezTo>
                  <a:cubicBezTo>
                    <a:pt x="145" y="311"/>
                    <a:pt x="141" y="314"/>
                    <a:pt x="141" y="314"/>
                  </a:cubicBezTo>
                  <a:cubicBezTo>
                    <a:pt x="139" y="317"/>
                    <a:pt x="139" y="317"/>
                    <a:pt x="139" y="317"/>
                  </a:cubicBezTo>
                  <a:cubicBezTo>
                    <a:pt x="137" y="322"/>
                    <a:pt x="137" y="322"/>
                    <a:pt x="137" y="322"/>
                  </a:cubicBezTo>
                  <a:cubicBezTo>
                    <a:pt x="137" y="322"/>
                    <a:pt x="137" y="326"/>
                    <a:pt x="138" y="326"/>
                  </a:cubicBezTo>
                  <a:cubicBezTo>
                    <a:pt x="139" y="327"/>
                    <a:pt x="141" y="330"/>
                    <a:pt x="141" y="330"/>
                  </a:cubicBezTo>
                  <a:cubicBezTo>
                    <a:pt x="141" y="330"/>
                    <a:pt x="141" y="332"/>
                    <a:pt x="141" y="333"/>
                  </a:cubicBezTo>
                  <a:cubicBezTo>
                    <a:pt x="141" y="334"/>
                    <a:pt x="141" y="335"/>
                    <a:pt x="142" y="337"/>
                  </a:cubicBezTo>
                  <a:cubicBezTo>
                    <a:pt x="143" y="338"/>
                    <a:pt x="144" y="342"/>
                    <a:pt x="144" y="342"/>
                  </a:cubicBezTo>
                  <a:cubicBezTo>
                    <a:pt x="145" y="342"/>
                    <a:pt x="145" y="342"/>
                    <a:pt x="145" y="342"/>
                  </a:cubicBezTo>
                  <a:cubicBezTo>
                    <a:pt x="145" y="345"/>
                    <a:pt x="145" y="345"/>
                    <a:pt x="145" y="345"/>
                  </a:cubicBezTo>
                  <a:cubicBezTo>
                    <a:pt x="145" y="345"/>
                    <a:pt x="145" y="348"/>
                    <a:pt x="146" y="348"/>
                  </a:cubicBezTo>
                  <a:cubicBezTo>
                    <a:pt x="148" y="348"/>
                    <a:pt x="151" y="346"/>
                    <a:pt x="151" y="346"/>
                  </a:cubicBezTo>
                  <a:cubicBezTo>
                    <a:pt x="159" y="344"/>
                    <a:pt x="159" y="344"/>
                    <a:pt x="159" y="344"/>
                  </a:cubicBezTo>
                  <a:cubicBezTo>
                    <a:pt x="159" y="344"/>
                    <a:pt x="158" y="348"/>
                    <a:pt x="158" y="349"/>
                  </a:cubicBezTo>
                  <a:cubicBezTo>
                    <a:pt x="158" y="350"/>
                    <a:pt x="156" y="350"/>
                    <a:pt x="155" y="351"/>
                  </a:cubicBezTo>
                  <a:cubicBezTo>
                    <a:pt x="155" y="352"/>
                    <a:pt x="155" y="353"/>
                    <a:pt x="155" y="353"/>
                  </a:cubicBezTo>
                  <a:cubicBezTo>
                    <a:pt x="155" y="353"/>
                    <a:pt x="154" y="356"/>
                    <a:pt x="153" y="356"/>
                  </a:cubicBezTo>
                  <a:cubicBezTo>
                    <a:pt x="151" y="356"/>
                    <a:pt x="149" y="357"/>
                    <a:pt x="149" y="357"/>
                  </a:cubicBezTo>
                  <a:cubicBezTo>
                    <a:pt x="149" y="357"/>
                    <a:pt x="148" y="355"/>
                    <a:pt x="148" y="358"/>
                  </a:cubicBezTo>
                  <a:cubicBezTo>
                    <a:pt x="147" y="360"/>
                    <a:pt x="146" y="362"/>
                    <a:pt x="146" y="363"/>
                  </a:cubicBezTo>
                  <a:cubicBezTo>
                    <a:pt x="146" y="364"/>
                    <a:pt x="144" y="365"/>
                    <a:pt x="147" y="366"/>
                  </a:cubicBezTo>
                  <a:cubicBezTo>
                    <a:pt x="149" y="366"/>
                    <a:pt x="149" y="369"/>
                    <a:pt x="149" y="369"/>
                  </a:cubicBezTo>
                  <a:cubicBezTo>
                    <a:pt x="149" y="369"/>
                    <a:pt x="147" y="371"/>
                    <a:pt x="146" y="372"/>
                  </a:cubicBezTo>
                  <a:cubicBezTo>
                    <a:pt x="145" y="373"/>
                    <a:pt x="144" y="372"/>
                    <a:pt x="144" y="373"/>
                  </a:cubicBezTo>
                  <a:cubicBezTo>
                    <a:pt x="144" y="374"/>
                    <a:pt x="146" y="379"/>
                    <a:pt x="146" y="379"/>
                  </a:cubicBezTo>
                  <a:cubicBezTo>
                    <a:pt x="146" y="379"/>
                    <a:pt x="146" y="382"/>
                    <a:pt x="144" y="382"/>
                  </a:cubicBezTo>
                  <a:cubicBezTo>
                    <a:pt x="142" y="382"/>
                    <a:pt x="142" y="382"/>
                    <a:pt x="141" y="382"/>
                  </a:cubicBezTo>
                  <a:cubicBezTo>
                    <a:pt x="140" y="382"/>
                    <a:pt x="139" y="382"/>
                    <a:pt x="139" y="382"/>
                  </a:cubicBezTo>
                  <a:cubicBezTo>
                    <a:pt x="139" y="382"/>
                    <a:pt x="140" y="383"/>
                    <a:pt x="140" y="385"/>
                  </a:cubicBezTo>
                  <a:cubicBezTo>
                    <a:pt x="140" y="387"/>
                    <a:pt x="140" y="389"/>
                    <a:pt x="140" y="389"/>
                  </a:cubicBezTo>
                  <a:cubicBezTo>
                    <a:pt x="137" y="388"/>
                    <a:pt x="137" y="388"/>
                    <a:pt x="137" y="388"/>
                  </a:cubicBezTo>
                  <a:cubicBezTo>
                    <a:pt x="134" y="385"/>
                    <a:pt x="134" y="385"/>
                    <a:pt x="134" y="385"/>
                  </a:cubicBezTo>
                  <a:cubicBezTo>
                    <a:pt x="134" y="385"/>
                    <a:pt x="131" y="385"/>
                    <a:pt x="130" y="385"/>
                  </a:cubicBezTo>
                  <a:cubicBezTo>
                    <a:pt x="129" y="386"/>
                    <a:pt x="126" y="386"/>
                    <a:pt x="126" y="386"/>
                  </a:cubicBezTo>
                  <a:cubicBezTo>
                    <a:pt x="126" y="386"/>
                    <a:pt x="121" y="384"/>
                    <a:pt x="120" y="383"/>
                  </a:cubicBezTo>
                  <a:cubicBezTo>
                    <a:pt x="120" y="382"/>
                    <a:pt x="120" y="382"/>
                    <a:pt x="119" y="383"/>
                  </a:cubicBezTo>
                  <a:cubicBezTo>
                    <a:pt x="119" y="383"/>
                    <a:pt x="120" y="383"/>
                    <a:pt x="119" y="383"/>
                  </a:cubicBezTo>
                  <a:cubicBezTo>
                    <a:pt x="118" y="384"/>
                    <a:pt x="120" y="384"/>
                    <a:pt x="116" y="384"/>
                  </a:cubicBezTo>
                  <a:cubicBezTo>
                    <a:pt x="112" y="385"/>
                    <a:pt x="108" y="386"/>
                    <a:pt x="108" y="386"/>
                  </a:cubicBezTo>
                  <a:cubicBezTo>
                    <a:pt x="108" y="386"/>
                    <a:pt x="111" y="383"/>
                    <a:pt x="110" y="382"/>
                  </a:cubicBezTo>
                  <a:cubicBezTo>
                    <a:pt x="109" y="381"/>
                    <a:pt x="110" y="382"/>
                    <a:pt x="108" y="381"/>
                  </a:cubicBezTo>
                  <a:cubicBezTo>
                    <a:pt x="107" y="380"/>
                    <a:pt x="105" y="378"/>
                    <a:pt x="105" y="377"/>
                  </a:cubicBezTo>
                  <a:cubicBezTo>
                    <a:pt x="105" y="376"/>
                    <a:pt x="105" y="374"/>
                    <a:pt x="103" y="374"/>
                  </a:cubicBezTo>
                  <a:cubicBezTo>
                    <a:pt x="102" y="374"/>
                    <a:pt x="101" y="372"/>
                    <a:pt x="99" y="374"/>
                  </a:cubicBezTo>
                  <a:cubicBezTo>
                    <a:pt x="98" y="375"/>
                    <a:pt x="97" y="375"/>
                    <a:pt x="97" y="376"/>
                  </a:cubicBezTo>
                  <a:cubicBezTo>
                    <a:pt x="96" y="377"/>
                    <a:pt x="92" y="378"/>
                    <a:pt x="92" y="378"/>
                  </a:cubicBezTo>
                  <a:cubicBezTo>
                    <a:pt x="92" y="378"/>
                    <a:pt x="95" y="382"/>
                    <a:pt x="95" y="383"/>
                  </a:cubicBezTo>
                  <a:cubicBezTo>
                    <a:pt x="95" y="384"/>
                    <a:pt x="97" y="388"/>
                    <a:pt x="97" y="388"/>
                  </a:cubicBezTo>
                  <a:cubicBezTo>
                    <a:pt x="104" y="388"/>
                    <a:pt x="104" y="388"/>
                    <a:pt x="104" y="388"/>
                  </a:cubicBezTo>
                  <a:cubicBezTo>
                    <a:pt x="104" y="388"/>
                    <a:pt x="99" y="390"/>
                    <a:pt x="99" y="392"/>
                  </a:cubicBezTo>
                  <a:cubicBezTo>
                    <a:pt x="98" y="393"/>
                    <a:pt x="98" y="394"/>
                    <a:pt x="97" y="395"/>
                  </a:cubicBezTo>
                  <a:cubicBezTo>
                    <a:pt x="96" y="396"/>
                    <a:pt x="96" y="397"/>
                    <a:pt x="94" y="398"/>
                  </a:cubicBezTo>
                  <a:cubicBezTo>
                    <a:pt x="91" y="398"/>
                    <a:pt x="88" y="399"/>
                    <a:pt x="86" y="400"/>
                  </a:cubicBezTo>
                  <a:cubicBezTo>
                    <a:pt x="85" y="401"/>
                    <a:pt x="84" y="401"/>
                    <a:pt x="84" y="402"/>
                  </a:cubicBezTo>
                  <a:cubicBezTo>
                    <a:pt x="84" y="404"/>
                    <a:pt x="78" y="403"/>
                    <a:pt x="84" y="405"/>
                  </a:cubicBezTo>
                  <a:cubicBezTo>
                    <a:pt x="90" y="406"/>
                    <a:pt x="91" y="407"/>
                    <a:pt x="91" y="407"/>
                  </a:cubicBezTo>
                  <a:cubicBezTo>
                    <a:pt x="91" y="407"/>
                    <a:pt x="94" y="404"/>
                    <a:pt x="95" y="403"/>
                  </a:cubicBezTo>
                  <a:cubicBezTo>
                    <a:pt x="97" y="401"/>
                    <a:pt x="97" y="401"/>
                    <a:pt x="101" y="401"/>
                  </a:cubicBezTo>
                  <a:cubicBezTo>
                    <a:pt x="105" y="402"/>
                    <a:pt x="105" y="401"/>
                    <a:pt x="105" y="402"/>
                  </a:cubicBezTo>
                  <a:cubicBezTo>
                    <a:pt x="105" y="404"/>
                    <a:pt x="105" y="405"/>
                    <a:pt x="105" y="407"/>
                  </a:cubicBezTo>
                  <a:cubicBezTo>
                    <a:pt x="104" y="409"/>
                    <a:pt x="102" y="410"/>
                    <a:pt x="104" y="413"/>
                  </a:cubicBezTo>
                  <a:cubicBezTo>
                    <a:pt x="106" y="415"/>
                    <a:pt x="103" y="417"/>
                    <a:pt x="103" y="418"/>
                  </a:cubicBezTo>
                  <a:cubicBezTo>
                    <a:pt x="103" y="418"/>
                    <a:pt x="101" y="421"/>
                    <a:pt x="102" y="421"/>
                  </a:cubicBezTo>
                  <a:cubicBezTo>
                    <a:pt x="103" y="422"/>
                    <a:pt x="103" y="422"/>
                    <a:pt x="103" y="422"/>
                  </a:cubicBezTo>
                  <a:cubicBezTo>
                    <a:pt x="103" y="422"/>
                    <a:pt x="101" y="427"/>
                    <a:pt x="101" y="428"/>
                  </a:cubicBezTo>
                  <a:cubicBezTo>
                    <a:pt x="101" y="428"/>
                    <a:pt x="98" y="434"/>
                    <a:pt x="97" y="434"/>
                  </a:cubicBezTo>
                  <a:cubicBezTo>
                    <a:pt x="96" y="435"/>
                    <a:pt x="98" y="435"/>
                    <a:pt x="92" y="437"/>
                  </a:cubicBezTo>
                  <a:cubicBezTo>
                    <a:pt x="86" y="438"/>
                    <a:pt x="83" y="439"/>
                    <a:pt x="83" y="439"/>
                  </a:cubicBezTo>
                  <a:cubicBezTo>
                    <a:pt x="78" y="441"/>
                    <a:pt x="78" y="441"/>
                    <a:pt x="78" y="441"/>
                  </a:cubicBezTo>
                  <a:cubicBezTo>
                    <a:pt x="74" y="444"/>
                    <a:pt x="74" y="444"/>
                    <a:pt x="74" y="444"/>
                  </a:cubicBezTo>
                  <a:cubicBezTo>
                    <a:pt x="71" y="444"/>
                    <a:pt x="71" y="444"/>
                    <a:pt x="71" y="444"/>
                  </a:cubicBezTo>
                  <a:cubicBezTo>
                    <a:pt x="66" y="443"/>
                    <a:pt x="66" y="443"/>
                    <a:pt x="66" y="443"/>
                  </a:cubicBezTo>
                  <a:cubicBezTo>
                    <a:pt x="66" y="443"/>
                    <a:pt x="61" y="446"/>
                    <a:pt x="61" y="447"/>
                  </a:cubicBezTo>
                  <a:cubicBezTo>
                    <a:pt x="61" y="447"/>
                    <a:pt x="58" y="448"/>
                    <a:pt x="57" y="449"/>
                  </a:cubicBezTo>
                  <a:cubicBezTo>
                    <a:pt x="57" y="450"/>
                    <a:pt x="62" y="452"/>
                    <a:pt x="62" y="452"/>
                  </a:cubicBezTo>
                  <a:cubicBezTo>
                    <a:pt x="63" y="455"/>
                    <a:pt x="63" y="455"/>
                    <a:pt x="63" y="455"/>
                  </a:cubicBezTo>
                  <a:cubicBezTo>
                    <a:pt x="61" y="455"/>
                    <a:pt x="61" y="455"/>
                    <a:pt x="61" y="455"/>
                  </a:cubicBezTo>
                  <a:cubicBezTo>
                    <a:pt x="57" y="456"/>
                    <a:pt x="57" y="456"/>
                    <a:pt x="57" y="456"/>
                  </a:cubicBezTo>
                  <a:cubicBezTo>
                    <a:pt x="57" y="458"/>
                    <a:pt x="57" y="458"/>
                    <a:pt x="57" y="458"/>
                  </a:cubicBezTo>
                  <a:cubicBezTo>
                    <a:pt x="59" y="459"/>
                    <a:pt x="59" y="459"/>
                    <a:pt x="59" y="459"/>
                  </a:cubicBezTo>
                  <a:cubicBezTo>
                    <a:pt x="59" y="459"/>
                    <a:pt x="60" y="460"/>
                    <a:pt x="61" y="460"/>
                  </a:cubicBezTo>
                  <a:cubicBezTo>
                    <a:pt x="63" y="460"/>
                    <a:pt x="67" y="458"/>
                    <a:pt x="67" y="458"/>
                  </a:cubicBezTo>
                  <a:cubicBezTo>
                    <a:pt x="62" y="461"/>
                    <a:pt x="62" y="461"/>
                    <a:pt x="62" y="461"/>
                  </a:cubicBezTo>
                  <a:cubicBezTo>
                    <a:pt x="61" y="464"/>
                    <a:pt x="61" y="464"/>
                    <a:pt x="61" y="464"/>
                  </a:cubicBezTo>
                  <a:cubicBezTo>
                    <a:pt x="61" y="464"/>
                    <a:pt x="60" y="466"/>
                    <a:pt x="62" y="466"/>
                  </a:cubicBezTo>
                  <a:cubicBezTo>
                    <a:pt x="64" y="466"/>
                    <a:pt x="66" y="466"/>
                    <a:pt x="66" y="466"/>
                  </a:cubicBezTo>
                  <a:cubicBezTo>
                    <a:pt x="66" y="466"/>
                    <a:pt x="67" y="464"/>
                    <a:pt x="69" y="464"/>
                  </a:cubicBezTo>
                  <a:cubicBezTo>
                    <a:pt x="72" y="465"/>
                    <a:pt x="72" y="465"/>
                    <a:pt x="72" y="465"/>
                  </a:cubicBezTo>
                  <a:cubicBezTo>
                    <a:pt x="72" y="465"/>
                    <a:pt x="73" y="462"/>
                    <a:pt x="74" y="462"/>
                  </a:cubicBezTo>
                  <a:cubicBezTo>
                    <a:pt x="74" y="462"/>
                    <a:pt x="73" y="462"/>
                    <a:pt x="76" y="462"/>
                  </a:cubicBezTo>
                  <a:cubicBezTo>
                    <a:pt x="78" y="463"/>
                    <a:pt x="85" y="462"/>
                    <a:pt x="85" y="462"/>
                  </a:cubicBezTo>
                  <a:cubicBezTo>
                    <a:pt x="85" y="462"/>
                    <a:pt x="86" y="462"/>
                    <a:pt x="86" y="463"/>
                  </a:cubicBezTo>
                  <a:cubicBezTo>
                    <a:pt x="86" y="465"/>
                    <a:pt x="88" y="465"/>
                    <a:pt x="89" y="467"/>
                  </a:cubicBezTo>
                  <a:cubicBezTo>
                    <a:pt x="91" y="468"/>
                    <a:pt x="95" y="469"/>
                    <a:pt x="95" y="469"/>
                  </a:cubicBezTo>
                  <a:cubicBezTo>
                    <a:pt x="92" y="470"/>
                    <a:pt x="92" y="470"/>
                    <a:pt x="92" y="470"/>
                  </a:cubicBezTo>
                  <a:cubicBezTo>
                    <a:pt x="88" y="469"/>
                    <a:pt x="88" y="469"/>
                    <a:pt x="88" y="469"/>
                  </a:cubicBezTo>
                  <a:cubicBezTo>
                    <a:pt x="88" y="469"/>
                    <a:pt x="86" y="468"/>
                    <a:pt x="86" y="469"/>
                  </a:cubicBezTo>
                  <a:cubicBezTo>
                    <a:pt x="86" y="471"/>
                    <a:pt x="85" y="474"/>
                    <a:pt x="85" y="474"/>
                  </a:cubicBezTo>
                  <a:cubicBezTo>
                    <a:pt x="86" y="474"/>
                    <a:pt x="91" y="475"/>
                    <a:pt x="91" y="475"/>
                  </a:cubicBezTo>
                  <a:cubicBezTo>
                    <a:pt x="96" y="475"/>
                    <a:pt x="96" y="475"/>
                    <a:pt x="96" y="475"/>
                  </a:cubicBezTo>
                  <a:cubicBezTo>
                    <a:pt x="98" y="474"/>
                    <a:pt x="98" y="474"/>
                    <a:pt x="98" y="474"/>
                  </a:cubicBezTo>
                  <a:cubicBezTo>
                    <a:pt x="101" y="472"/>
                    <a:pt x="101" y="472"/>
                    <a:pt x="101" y="472"/>
                  </a:cubicBezTo>
                  <a:cubicBezTo>
                    <a:pt x="101" y="472"/>
                    <a:pt x="102" y="474"/>
                    <a:pt x="101" y="474"/>
                  </a:cubicBezTo>
                  <a:cubicBezTo>
                    <a:pt x="101" y="475"/>
                    <a:pt x="102" y="477"/>
                    <a:pt x="102" y="477"/>
                  </a:cubicBezTo>
                  <a:cubicBezTo>
                    <a:pt x="102" y="477"/>
                    <a:pt x="102" y="480"/>
                    <a:pt x="103" y="480"/>
                  </a:cubicBezTo>
                  <a:cubicBezTo>
                    <a:pt x="104" y="480"/>
                    <a:pt x="106" y="483"/>
                    <a:pt x="106" y="483"/>
                  </a:cubicBezTo>
                  <a:cubicBezTo>
                    <a:pt x="108" y="486"/>
                    <a:pt x="108" y="486"/>
                    <a:pt x="108" y="486"/>
                  </a:cubicBezTo>
                  <a:cubicBezTo>
                    <a:pt x="112" y="487"/>
                    <a:pt x="112" y="487"/>
                    <a:pt x="112" y="487"/>
                  </a:cubicBezTo>
                  <a:cubicBezTo>
                    <a:pt x="112" y="487"/>
                    <a:pt x="115" y="487"/>
                    <a:pt x="116" y="487"/>
                  </a:cubicBezTo>
                  <a:cubicBezTo>
                    <a:pt x="117" y="488"/>
                    <a:pt x="119" y="489"/>
                    <a:pt x="119" y="488"/>
                  </a:cubicBezTo>
                  <a:cubicBezTo>
                    <a:pt x="120" y="487"/>
                    <a:pt x="122" y="485"/>
                    <a:pt x="122" y="485"/>
                  </a:cubicBezTo>
                  <a:cubicBezTo>
                    <a:pt x="126" y="482"/>
                    <a:pt x="126" y="482"/>
                    <a:pt x="126" y="482"/>
                  </a:cubicBezTo>
                  <a:cubicBezTo>
                    <a:pt x="126" y="482"/>
                    <a:pt x="128" y="482"/>
                    <a:pt x="130" y="482"/>
                  </a:cubicBezTo>
                  <a:cubicBezTo>
                    <a:pt x="131" y="482"/>
                    <a:pt x="138" y="481"/>
                    <a:pt x="138" y="481"/>
                  </a:cubicBezTo>
                  <a:cubicBezTo>
                    <a:pt x="138" y="481"/>
                    <a:pt x="139" y="479"/>
                    <a:pt x="141" y="478"/>
                  </a:cubicBezTo>
                  <a:cubicBezTo>
                    <a:pt x="142" y="477"/>
                    <a:pt x="146" y="475"/>
                    <a:pt x="146" y="475"/>
                  </a:cubicBezTo>
                  <a:cubicBezTo>
                    <a:pt x="153" y="473"/>
                    <a:pt x="153" y="473"/>
                    <a:pt x="153" y="473"/>
                  </a:cubicBezTo>
                  <a:cubicBezTo>
                    <a:pt x="147" y="475"/>
                    <a:pt x="147" y="475"/>
                    <a:pt x="147" y="475"/>
                  </a:cubicBezTo>
                  <a:cubicBezTo>
                    <a:pt x="145" y="477"/>
                    <a:pt x="145" y="477"/>
                    <a:pt x="145" y="477"/>
                  </a:cubicBezTo>
                  <a:cubicBezTo>
                    <a:pt x="141" y="480"/>
                    <a:pt x="141" y="480"/>
                    <a:pt x="141" y="480"/>
                  </a:cubicBezTo>
                  <a:cubicBezTo>
                    <a:pt x="139" y="482"/>
                    <a:pt x="139" y="482"/>
                    <a:pt x="139" y="482"/>
                  </a:cubicBezTo>
                  <a:cubicBezTo>
                    <a:pt x="139" y="482"/>
                    <a:pt x="137" y="483"/>
                    <a:pt x="136" y="484"/>
                  </a:cubicBezTo>
                  <a:cubicBezTo>
                    <a:pt x="136" y="484"/>
                    <a:pt x="133" y="489"/>
                    <a:pt x="133" y="489"/>
                  </a:cubicBezTo>
                  <a:cubicBezTo>
                    <a:pt x="130" y="490"/>
                    <a:pt x="130" y="490"/>
                    <a:pt x="130" y="490"/>
                  </a:cubicBezTo>
                  <a:cubicBezTo>
                    <a:pt x="130" y="490"/>
                    <a:pt x="127" y="492"/>
                    <a:pt x="126" y="494"/>
                  </a:cubicBezTo>
                  <a:cubicBezTo>
                    <a:pt x="125" y="495"/>
                    <a:pt x="124" y="496"/>
                    <a:pt x="124" y="496"/>
                  </a:cubicBezTo>
                  <a:cubicBezTo>
                    <a:pt x="124" y="496"/>
                    <a:pt x="125" y="498"/>
                    <a:pt x="120" y="498"/>
                  </a:cubicBezTo>
                  <a:cubicBezTo>
                    <a:pt x="115" y="497"/>
                    <a:pt x="111" y="496"/>
                    <a:pt x="111" y="496"/>
                  </a:cubicBezTo>
                  <a:cubicBezTo>
                    <a:pt x="111" y="496"/>
                    <a:pt x="106" y="495"/>
                    <a:pt x="105" y="495"/>
                  </a:cubicBezTo>
                  <a:cubicBezTo>
                    <a:pt x="104" y="494"/>
                    <a:pt x="104" y="494"/>
                    <a:pt x="101" y="494"/>
                  </a:cubicBezTo>
                  <a:cubicBezTo>
                    <a:pt x="99" y="494"/>
                    <a:pt x="89" y="491"/>
                    <a:pt x="89" y="491"/>
                  </a:cubicBezTo>
                  <a:cubicBezTo>
                    <a:pt x="89" y="491"/>
                    <a:pt x="87" y="491"/>
                    <a:pt x="86" y="492"/>
                  </a:cubicBezTo>
                  <a:cubicBezTo>
                    <a:pt x="85" y="493"/>
                    <a:pt x="83" y="493"/>
                    <a:pt x="83" y="494"/>
                  </a:cubicBezTo>
                  <a:cubicBezTo>
                    <a:pt x="83" y="496"/>
                    <a:pt x="83" y="497"/>
                    <a:pt x="83" y="497"/>
                  </a:cubicBezTo>
                  <a:cubicBezTo>
                    <a:pt x="82" y="500"/>
                    <a:pt x="82" y="500"/>
                    <a:pt x="82" y="500"/>
                  </a:cubicBezTo>
                  <a:cubicBezTo>
                    <a:pt x="78" y="501"/>
                    <a:pt x="78" y="501"/>
                    <a:pt x="78" y="501"/>
                  </a:cubicBezTo>
                  <a:cubicBezTo>
                    <a:pt x="73" y="501"/>
                    <a:pt x="73" y="501"/>
                    <a:pt x="73" y="501"/>
                  </a:cubicBezTo>
                  <a:close/>
                  <a:moveTo>
                    <a:pt x="43" y="266"/>
                  </a:moveTo>
                  <a:cubicBezTo>
                    <a:pt x="43" y="266"/>
                    <a:pt x="43" y="266"/>
                    <a:pt x="43" y="266"/>
                  </a:cubicBezTo>
                  <a:cubicBezTo>
                    <a:pt x="44" y="266"/>
                    <a:pt x="50" y="266"/>
                    <a:pt x="50" y="266"/>
                  </a:cubicBezTo>
                  <a:cubicBezTo>
                    <a:pt x="54" y="266"/>
                    <a:pt x="54" y="266"/>
                    <a:pt x="54" y="266"/>
                  </a:cubicBezTo>
                  <a:cubicBezTo>
                    <a:pt x="54" y="266"/>
                    <a:pt x="59" y="266"/>
                    <a:pt x="60" y="266"/>
                  </a:cubicBezTo>
                  <a:cubicBezTo>
                    <a:pt x="61" y="266"/>
                    <a:pt x="62" y="267"/>
                    <a:pt x="62" y="267"/>
                  </a:cubicBezTo>
                  <a:cubicBezTo>
                    <a:pt x="62" y="267"/>
                    <a:pt x="64" y="265"/>
                    <a:pt x="65" y="266"/>
                  </a:cubicBezTo>
                  <a:cubicBezTo>
                    <a:pt x="66" y="266"/>
                    <a:pt x="68" y="269"/>
                    <a:pt x="68" y="269"/>
                  </a:cubicBezTo>
                  <a:cubicBezTo>
                    <a:pt x="70" y="274"/>
                    <a:pt x="70" y="274"/>
                    <a:pt x="70" y="274"/>
                  </a:cubicBezTo>
                  <a:cubicBezTo>
                    <a:pt x="71" y="280"/>
                    <a:pt x="71" y="280"/>
                    <a:pt x="71" y="280"/>
                  </a:cubicBezTo>
                  <a:cubicBezTo>
                    <a:pt x="72" y="285"/>
                    <a:pt x="72" y="285"/>
                    <a:pt x="72" y="285"/>
                  </a:cubicBezTo>
                  <a:cubicBezTo>
                    <a:pt x="76" y="290"/>
                    <a:pt x="76" y="290"/>
                    <a:pt x="76" y="290"/>
                  </a:cubicBezTo>
                  <a:cubicBezTo>
                    <a:pt x="74" y="293"/>
                    <a:pt x="74" y="293"/>
                    <a:pt x="74" y="293"/>
                  </a:cubicBezTo>
                  <a:cubicBezTo>
                    <a:pt x="74" y="293"/>
                    <a:pt x="74" y="297"/>
                    <a:pt x="74" y="297"/>
                  </a:cubicBezTo>
                  <a:cubicBezTo>
                    <a:pt x="73" y="297"/>
                    <a:pt x="70" y="298"/>
                    <a:pt x="70" y="298"/>
                  </a:cubicBezTo>
                  <a:cubicBezTo>
                    <a:pt x="69" y="299"/>
                    <a:pt x="68" y="302"/>
                    <a:pt x="68" y="302"/>
                  </a:cubicBezTo>
                  <a:cubicBezTo>
                    <a:pt x="68" y="302"/>
                    <a:pt x="72" y="298"/>
                    <a:pt x="73" y="299"/>
                  </a:cubicBezTo>
                  <a:cubicBezTo>
                    <a:pt x="74" y="299"/>
                    <a:pt x="77" y="299"/>
                    <a:pt x="77" y="299"/>
                  </a:cubicBezTo>
                  <a:cubicBezTo>
                    <a:pt x="79" y="301"/>
                    <a:pt x="79" y="301"/>
                    <a:pt x="79" y="301"/>
                  </a:cubicBezTo>
                  <a:cubicBezTo>
                    <a:pt x="81" y="305"/>
                    <a:pt x="81" y="305"/>
                    <a:pt x="81" y="305"/>
                  </a:cubicBezTo>
                  <a:cubicBezTo>
                    <a:pt x="81" y="310"/>
                    <a:pt x="81" y="310"/>
                    <a:pt x="81" y="310"/>
                  </a:cubicBezTo>
                  <a:cubicBezTo>
                    <a:pt x="81" y="310"/>
                    <a:pt x="81" y="314"/>
                    <a:pt x="80" y="314"/>
                  </a:cubicBezTo>
                  <a:cubicBezTo>
                    <a:pt x="80" y="315"/>
                    <a:pt x="79" y="316"/>
                    <a:pt x="78" y="316"/>
                  </a:cubicBezTo>
                  <a:cubicBezTo>
                    <a:pt x="77" y="316"/>
                    <a:pt x="76" y="316"/>
                    <a:pt x="77" y="314"/>
                  </a:cubicBezTo>
                  <a:cubicBezTo>
                    <a:pt x="77" y="312"/>
                    <a:pt x="78" y="310"/>
                    <a:pt x="78" y="310"/>
                  </a:cubicBezTo>
                  <a:cubicBezTo>
                    <a:pt x="78" y="309"/>
                    <a:pt x="79" y="305"/>
                    <a:pt x="78" y="305"/>
                  </a:cubicBezTo>
                  <a:cubicBezTo>
                    <a:pt x="76" y="305"/>
                    <a:pt x="75" y="303"/>
                    <a:pt x="75" y="305"/>
                  </a:cubicBezTo>
                  <a:cubicBezTo>
                    <a:pt x="74" y="306"/>
                    <a:pt x="75" y="310"/>
                    <a:pt x="75" y="310"/>
                  </a:cubicBezTo>
                  <a:cubicBezTo>
                    <a:pt x="75" y="310"/>
                    <a:pt x="76" y="311"/>
                    <a:pt x="76" y="312"/>
                  </a:cubicBezTo>
                  <a:cubicBezTo>
                    <a:pt x="75" y="313"/>
                    <a:pt x="75" y="312"/>
                    <a:pt x="74" y="314"/>
                  </a:cubicBezTo>
                  <a:cubicBezTo>
                    <a:pt x="72" y="315"/>
                    <a:pt x="75" y="316"/>
                    <a:pt x="75" y="316"/>
                  </a:cubicBezTo>
                  <a:cubicBezTo>
                    <a:pt x="76" y="318"/>
                    <a:pt x="76" y="318"/>
                    <a:pt x="76" y="318"/>
                  </a:cubicBezTo>
                  <a:cubicBezTo>
                    <a:pt x="76" y="318"/>
                    <a:pt x="76" y="321"/>
                    <a:pt x="75" y="321"/>
                  </a:cubicBezTo>
                  <a:cubicBezTo>
                    <a:pt x="74" y="322"/>
                    <a:pt x="74" y="323"/>
                    <a:pt x="70" y="321"/>
                  </a:cubicBezTo>
                  <a:cubicBezTo>
                    <a:pt x="66" y="320"/>
                    <a:pt x="65" y="319"/>
                    <a:pt x="65" y="319"/>
                  </a:cubicBezTo>
                  <a:cubicBezTo>
                    <a:pt x="64" y="324"/>
                    <a:pt x="64" y="324"/>
                    <a:pt x="64" y="324"/>
                  </a:cubicBezTo>
                  <a:cubicBezTo>
                    <a:pt x="62" y="328"/>
                    <a:pt x="62" y="328"/>
                    <a:pt x="62" y="328"/>
                  </a:cubicBezTo>
                  <a:cubicBezTo>
                    <a:pt x="55" y="330"/>
                    <a:pt x="55" y="330"/>
                    <a:pt x="55" y="330"/>
                  </a:cubicBezTo>
                  <a:cubicBezTo>
                    <a:pt x="51" y="325"/>
                    <a:pt x="51" y="325"/>
                    <a:pt x="51" y="325"/>
                  </a:cubicBezTo>
                  <a:cubicBezTo>
                    <a:pt x="51" y="325"/>
                    <a:pt x="48" y="326"/>
                    <a:pt x="47" y="326"/>
                  </a:cubicBezTo>
                  <a:cubicBezTo>
                    <a:pt x="46" y="325"/>
                    <a:pt x="41" y="324"/>
                    <a:pt x="41" y="324"/>
                  </a:cubicBezTo>
                  <a:cubicBezTo>
                    <a:pt x="40" y="319"/>
                    <a:pt x="40" y="319"/>
                    <a:pt x="40" y="319"/>
                  </a:cubicBezTo>
                  <a:cubicBezTo>
                    <a:pt x="35" y="314"/>
                    <a:pt x="35" y="314"/>
                    <a:pt x="35" y="314"/>
                  </a:cubicBezTo>
                  <a:cubicBezTo>
                    <a:pt x="36" y="310"/>
                    <a:pt x="36" y="310"/>
                    <a:pt x="36" y="310"/>
                  </a:cubicBezTo>
                  <a:cubicBezTo>
                    <a:pt x="33" y="304"/>
                    <a:pt x="33" y="304"/>
                    <a:pt x="33" y="304"/>
                  </a:cubicBezTo>
                  <a:cubicBezTo>
                    <a:pt x="27" y="305"/>
                    <a:pt x="27" y="305"/>
                    <a:pt x="27" y="305"/>
                  </a:cubicBezTo>
                  <a:cubicBezTo>
                    <a:pt x="25" y="310"/>
                    <a:pt x="25" y="310"/>
                    <a:pt x="25" y="310"/>
                  </a:cubicBezTo>
                  <a:cubicBezTo>
                    <a:pt x="25" y="310"/>
                    <a:pt x="27" y="312"/>
                    <a:pt x="25" y="313"/>
                  </a:cubicBezTo>
                  <a:cubicBezTo>
                    <a:pt x="23" y="313"/>
                    <a:pt x="19" y="314"/>
                    <a:pt x="19" y="314"/>
                  </a:cubicBezTo>
                  <a:cubicBezTo>
                    <a:pt x="19" y="314"/>
                    <a:pt x="14" y="315"/>
                    <a:pt x="13" y="315"/>
                  </a:cubicBezTo>
                  <a:cubicBezTo>
                    <a:pt x="13" y="315"/>
                    <a:pt x="9" y="309"/>
                    <a:pt x="9" y="309"/>
                  </a:cubicBezTo>
                  <a:cubicBezTo>
                    <a:pt x="9" y="309"/>
                    <a:pt x="7" y="309"/>
                    <a:pt x="6" y="309"/>
                  </a:cubicBezTo>
                  <a:cubicBezTo>
                    <a:pt x="5" y="309"/>
                    <a:pt x="5" y="310"/>
                    <a:pt x="5" y="308"/>
                  </a:cubicBezTo>
                  <a:cubicBezTo>
                    <a:pt x="5" y="306"/>
                    <a:pt x="4" y="303"/>
                    <a:pt x="4" y="303"/>
                  </a:cubicBezTo>
                  <a:cubicBezTo>
                    <a:pt x="4" y="303"/>
                    <a:pt x="7" y="306"/>
                    <a:pt x="4" y="302"/>
                  </a:cubicBezTo>
                  <a:cubicBezTo>
                    <a:pt x="1" y="298"/>
                    <a:pt x="0" y="294"/>
                    <a:pt x="0" y="294"/>
                  </a:cubicBezTo>
                  <a:cubicBezTo>
                    <a:pt x="5" y="291"/>
                    <a:pt x="5" y="291"/>
                    <a:pt x="5" y="291"/>
                  </a:cubicBezTo>
                  <a:cubicBezTo>
                    <a:pt x="5" y="291"/>
                    <a:pt x="10" y="291"/>
                    <a:pt x="11" y="292"/>
                  </a:cubicBezTo>
                  <a:cubicBezTo>
                    <a:pt x="12" y="292"/>
                    <a:pt x="13" y="290"/>
                    <a:pt x="13" y="290"/>
                  </a:cubicBezTo>
                  <a:cubicBezTo>
                    <a:pt x="13" y="290"/>
                    <a:pt x="15" y="288"/>
                    <a:pt x="13" y="287"/>
                  </a:cubicBezTo>
                  <a:cubicBezTo>
                    <a:pt x="12" y="287"/>
                    <a:pt x="10" y="285"/>
                    <a:pt x="10" y="285"/>
                  </a:cubicBezTo>
                  <a:cubicBezTo>
                    <a:pt x="10" y="285"/>
                    <a:pt x="8" y="283"/>
                    <a:pt x="11" y="282"/>
                  </a:cubicBezTo>
                  <a:cubicBezTo>
                    <a:pt x="14" y="282"/>
                    <a:pt x="14" y="282"/>
                    <a:pt x="16" y="282"/>
                  </a:cubicBezTo>
                  <a:cubicBezTo>
                    <a:pt x="18" y="283"/>
                    <a:pt x="19" y="286"/>
                    <a:pt x="20" y="282"/>
                  </a:cubicBezTo>
                  <a:cubicBezTo>
                    <a:pt x="21" y="279"/>
                    <a:pt x="19" y="279"/>
                    <a:pt x="22" y="278"/>
                  </a:cubicBezTo>
                  <a:cubicBezTo>
                    <a:pt x="25" y="278"/>
                    <a:pt x="27" y="277"/>
                    <a:pt x="27" y="276"/>
                  </a:cubicBezTo>
                  <a:cubicBezTo>
                    <a:pt x="27" y="275"/>
                    <a:pt x="27" y="271"/>
                    <a:pt x="28" y="271"/>
                  </a:cubicBezTo>
                  <a:cubicBezTo>
                    <a:pt x="29" y="271"/>
                    <a:pt x="34" y="272"/>
                    <a:pt x="34" y="272"/>
                  </a:cubicBezTo>
                  <a:cubicBezTo>
                    <a:pt x="34" y="272"/>
                    <a:pt x="36" y="270"/>
                    <a:pt x="38" y="271"/>
                  </a:cubicBezTo>
                  <a:cubicBezTo>
                    <a:pt x="40" y="271"/>
                    <a:pt x="41" y="270"/>
                    <a:pt x="41" y="270"/>
                  </a:cubicBezTo>
                  <a:cubicBezTo>
                    <a:pt x="41" y="270"/>
                    <a:pt x="43" y="266"/>
                    <a:pt x="43" y="266"/>
                  </a:cubicBezTo>
                  <a:close/>
                  <a:moveTo>
                    <a:pt x="74" y="227"/>
                  </a:moveTo>
                  <a:cubicBezTo>
                    <a:pt x="74" y="227"/>
                    <a:pt x="74" y="227"/>
                    <a:pt x="74" y="227"/>
                  </a:cubicBezTo>
                  <a:cubicBezTo>
                    <a:pt x="74" y="227"/>
                    <a:pt x="73" y="224"/>
                    <a:pt x="74" y="224"/>
                  </a:cubicBezTo>
                  <a:cubicBezTo>
                    <a:pt x="75" y="224"/>
                    <a:pt x="78" y="223"/>
                    <a:pt x="78" y="223"/>
                  </a:cubicBezTo>
                  <a:cubicBezTo>
                    <a:pt x="78" y="223"/>
                    <a:pt x="79" y="221"/>
                    <a:pt x="79" y="222"/>
                  </a:cubicBezTo>
                  <a:cubicBezTo>
                    <a:pt x="80" y="222"/>
                    <a:pt x="80" y="224"/>
                    <a:pt x="79" y="224"/>
                  </a:cubicBezTo>
                  <a:cubicBezTo>
                    <a:pt x="79" y="224"/>
                    <a:pt x="77" y="226"/>
                    <a:pt x="77" y="226"/>
                  </a:cubicBezTo>
                  <a:cubicBezTo>
                    <a:pt x="77" y="226"/>
                    <a:pt x="75" y="227"/>
                    <a:pt x="75" y="227"/>
                  </a:cubicBezTo>
                  <a:cubicBezTo>
                    <a:pt x="74" y="227"/>
                    <a:pt x="74" y="227"/>
                    <a:pt x="74" y="227"/>
                  </a:cubicBezTo>
                  <a:close/>
                  <a:moveTo>
                    <a:pt x="87" y="248"/>
                  </a:moveTo>
                  <a:cubicBezTo>
                    <a:pt x="87" y="248"/>
                    <a:pt x="87" y="248"/>
                    <a:pt x="87" y="248"/>
                  </a:cubicBezTo>
                  <a:cubicBezTo>
                    <a:pt x="87" y="248"/>
                    <a:pt x="87" y="249"/>
                    <a:pt x="86" y="249"/>
                  </a:cubicBezTo>
                  <a:cubicBezTo>
                    <a:pt x="85" y="249"/>
                    <a:pt x="83" y="249"/>
                    <a:pt x="83" y="248"/>
                  </a:cubicBezTo>
                  <a:cubicBezTo>
                    <a:pt x="83" y="248"/>
                    <a:pt x="84" y="246"/>
                    <a:pt x="85" y="246"/>
                  </a:cubicBezTo>
                  <a:cubicBezTo>
                    <a:pt x="85" y="246"/>
                    <a:pt x="86" y="245"/>
                    <a:pt x="86" y="245"/>
                  </a:cubicBezTo>
                  <a:cubicBezTo>
                    <a:pt x="86" y="245"/>
                    <a:pt x="86" y="244"/>
                    <a:pt x="86" y="244"/>
                  </a:cubicBezTo>
                  <a:cubicBezTo>
                    <a:pt x="87" y="244"/>
                    <a:pt x="88" y="246"/>
                    <a:pt x="88" y="246"/>
                  </a:cubicBezTo>
                  <a:cubicBezTo>
                    <a:pt x="87" y="248"/>
                    <a:pt x="87" y="248"/>
                    <a:pt x="87" y="248"/>
                  </a:cubicBezTo>
                  <a:close/>
                  <a:moveTo>
                    <a:pt x="95" y="255"/>
                  </a:moveTo>
                  <a:cubicBezTo>
                    <a:pt x="95" y="255"/>
                    <a:pt x="95" y="255"/>
                    <a:pt x="95" y="255"/>
                  </a:cubicBezTo>
                  <a:cubicBezTo>
                    <a:pt x="95" y="254"/>
                    <a:pt x="97" y="252"/>
                    <a:pt x="97" y="251"/>
                  </a:cubicBezTo>
                  <a:cubicBezTo>
                    <a:pt x="98" y="251"/>
                    <a:pt x="98" y="250"/>
                    <a:pt x="98" y="250"/>
                  </a:cubicBezTo>
                  <a:cubicBezTo>
                    <a:pt x="99" y="249"/>
                    <a:pt x="100" y="249"/>
                    <a:pt x="101" y="249"/>
                  </a:cubicBezTo>
                  <a:cubicBezTo>
                    <a:pt x="103" y="250"/>
                    <a:pt x="105" y="252"/>
                    <a:pt x="104" y="252"/>
                  </a:cubicBezTo>
                  <a:cubicBezTo>
                    <a:pt x="104" y="253"/>
                    <a:pt x="103" y="252"/>
                    <a:pt x="103" y="255"/>
                  </a:cubicBezTo>
                  <a:cubicBezTo>
                    <a:pt x="103" y="258"/>
                    <a:pt x="103" y="258"/>
                    <a:pt x="103" y="259"/>
                  </a:cubicBezTo>
                  <a:cubicBezTo>
                    <a:pt x="104" y="260"/>
                    <a:pt x="103" y="263"/>
                    <a:pt x="103" y="263"/>
                  </a:cubicBezTo>
                  <a:cubicBezTo>
                    <a:pt x="103" y="263"/>
                    <a:pt x="102" y="265"/>
                    <a:pt x="101" y="265"/>
                  </a:cubicBezTo>
                  <a:cubicBezTo>
                    <a:pt x="101" y="265"/>
                    <a:pt x="101" y="265"/>
                    <a:pt x="99" y="264"/>
                  </a:cubicBezTo>
                  <a:cubicBezTo>
                    <a:pt x="98" y="264"/>
                    <a:pt x="95" y="262"/>
                    <a:pt x="95" y="262"/>
                  </a:cubicBezTo>
                  <a:cubicBezTo>
                    <a:pt x="95" y="262"/>
                    <a:pt x="95" y="257"/>
                    <a:pt x="95" y="257"/>
                  </a:cubicBezTo>
                  <a:cubicBezTo>
                    <a:pt x="95" y="256"/>
                    <a:pt x="94" y="255"/>
                    <a:pt x="94" y="255"/>
                  </a:cubicBezTo>
                  <a:cubicBezTo>
                    <a:pt x="95" y="255"/>
                    <a:pt x="95" y="255"/>
                    <a:pt x="95" y="255"/>
                  </a:cubicBezTo>
                  <a:close/>
                  <a:moveTo>
                    <a:pt x="74" y="210"/>
                  </a:moveTo>
                  <a:cubicBezTo>
                    <a:pt x="74" y="210"/>
                    <a:pt x="74" y="210"/>
                    <a:pt x="74" y="210"/>
                  </a:cubicBezTo>
                  <a:cubicBezTo>
                    <a:pt x="74" y="210"/>
                    <a:pt x="74" y="209"/>
                    <a:pt x="76" y="209"/>
                  </a:cubicBezTo>
                  <a:cubicBezTo>
                    <a:pt x="77" y="210"/>
                    <a:pt x="77" y="211"/>
                    <a:pt x="77" y="212"/>
                  </a:cubicBezTo>
                  <a:cubicBezTo>
                    <a:pt x="77" y="213"/>
                    <a:pt x="80" y="213"/>
                    <a:pt x="79" y="214"/>
                  </a:cubicBezTo>
                  <a:cubicBezTo>
                    <a:pt x="77" y="215"/>
                    <a:pt x="76" y="215"/>
                    <a:pt x="76" y="215"/>
                  </a:cubicBezTo>
                  <a:cubicBezTo>
                    <a:pt x="76" y="214"/>
                    <a:pt x="75" y="215"/>
                    <a:pt x="75" y="214"/>
                  </a:cubicBezTo>
                  <a:cubicBezTo>
                    <a:pt x="75" y="213"/>
                    <a:pt x="73" y="212"/>
                    <a:pt x="73" y="212"/>
                  </a:cubicBezTo>
                  <a:cubicBezTo>
                    <a:pt x="73" y="212"/>
                    <a:pt x="74" y="210"/>
                    <a:pt x="74" y="210"/>
                  </a:cubicBezTo>
                  <a:close/>
                  <a:moveTo>
                    <a:pt x="61" y="196"/>
                  </a:moveTo>
                  <a:cubicBezTo>
                    <a:pt x="61" y="196"/>
                    <a:pt x="61" y="196"/>
                    <a:pt x="61" y="196"/>
                  </a:cubicBezTo>
                  <a:cubicBezTo>
                    <a:pt x="63" y="197"/>
                    <a:pt x="64" y="196"/>
                    <a:pt x="64" y="197"/>
                  </a:cubicBezTo>
                  <a:cubicBezTo>
                    <a:pt x="65" y="197"/>
                    <a:pt x="66" y="198"/>
                    <a:pt x="65" y="199"/>
                  </a:cubicBezTo>
                  <a:cubicBezTo>
                    <a:pt x="63" y="200"/>
                    <a:pt x="63" y="200"/>
                    <a:pt x="61" y="200"/>
                  </a:cubicBezTo>
                  <a:cubicBezTo>
                    <a:pt x="60" y="200"/>
                    <a:pt x="62" y="200"/>
                    <a:pt x="60" y="200"/>
                  </a:cubicBezTo>
                  <a:cubicBezTo>
                    <a:pt x="58" y="200"/>
                    <a:pt x="55" y="202"/>
                    <a:pt x="57" y="199"/>
                  </a:cubicBezTo>
                  <a:cubicBezTo>
                    <a:pt x="59" y="197"/>
                    <a:pt x="61" y="196"/>
                    <a:pt x="61" y="196"/>
                  </a:cubicBezTo>
                  <a:close/>
                  <a:moveTo>
                    <a:pt x="72" y="191"/>
                  </a:moveTo>
                  <a:cubicBezTo>
                    <a:pt x="72" y="191"/>
                    <a:pt x="72" y="191"/>
                    <a:pt x="72" y="191"/>
                  </a:cubicBezTo>
                  <a:cubicBezTo>
                    <a:pt x="73" y="191"/>
                    <a:pt x="74" y="189"/>
                    <a:pt x="75" y="190"/>
                  </a:cubicBezTo>
                  <a:cubicBezTo>
                    <a:pt x="76" y="191"/>
                    <a:pt x="78" y="192"/>
                    <a:pt x="76" y="193"/>
                  </a:cubicBezTo>
                  <a:cubicBezTo>
                    <a:pt x="74" y="194"/>
                    <a:pt x="74" y="194"/>
                    <a:pt x="73" y="195"/>
                  </a:cubicBezTo>
                  <a:cubicBezTo>
                    <a:pt x="71" y="196"/>
                    <a:pt x="69" y="197"/>
                    <a:pt x="68" y="197"/>
                  </a:cubicBezTo>
                  <a:cubicBezTo>
                    <a:pt x="67" y="197"/>
                    <a:pt x="66" y="195"/>
                    <a:pt x="67" y="195"/>
                  </a:cubicBezTo>
                  <a:cubicBezTo>
                    <a:pt x="68" y="195"/>
                    <a:pt x="69" y="194"/>
                    <a:pt x="70" y="194"/>
                  </a:cubicBezTo>
                  <a:cubicBezTo>
                    <a:pt x="70" y="193"/>
                    <a:pt x="72" y="191"/>
                    <a:pt x="72" y="191"/>
                  </a:cubicBezTo>
                  <a:close/>
                  <a:moveTo>
                    <a:pt x="78" y="171"/>
                  </a:moveTo>
                  <a:cubicBezTo>
                    <a:pt x="78" y="171"/>
                    <a:pt x="78" y="171"/>
                    <a:pt x="78" y="171"/>
                  </a:cubicBezTo>
                  <a:cubicBezTo>
                    <a:pt x="78" y="171"/>
                    <a:pt x="78" y="168"/>
                    <a:pt x="79" y="169"/>
                  </a:cubicBezTo>
                  <a:cubicBezTo>
                    <a:pt x="81" y="169"/>
                    <a:pt x="81" y="169"/>
                    <a:pt x="81" y="170"/>
                  </a:cubicBezTo>
                  <a:cubicBezTo>
                    <a:pt x="81" y="171"/>
                    <a:pt x="83" y="170"/>
                    <a:pt x="81" y="171"/>
                  </a:cubicBezTo>
                  <a:cubicBezTo>
                    <a:pt x="80" y="171"/>
                    <a:pt x="78" y="171"/>
                    <a:pt x="78" y="171"/>
                  </a:cubicBezTo>
                  <a:close/>
                  <a:moveTo>
                    <a:pt x="87" y="181"/>
                  </a:moveTo>
                  <a:cubicBezTo>
                    <a:pt x="87" y="181"/>
                    <a:pt x="87" y="181"/>
                    <a:pt x="87" y="181"/>
                  </a:cubicBezTo>
                  <a:cubicBezTo>
                    <a:pt x="87" y="181"/>
                    <a:pt x="88" y="179"/>
                    <a:pt x="89" y="179"/>
                  </a:cubicBezTo>
                  <a:cubicBezTo>
                    <a:pt x="89" y="179"/>
                    <a:pt x="90" y="179"/>
                    <a:pt x="90" y="180"/>
                  </a:cubicBezTo>
                  <a:cubicBezTo>
                    <a:pt x="90" y="181"/>
                    <a:pt x="90" y="183"/>
                    <a:pt x="89" y="183"/>
                  </a:cubicBezTo>
                  <a:cubicBezTo>
                    <a:pt x="88" y="183"/>
                    <a:pt x="88" y="184"/>
                    <a:pt x="87" y="183"/>
                  </a:cubicBezTo>
                  <a:cubicBezTo>
                    <a:pt x="86" y="183"/>
                    <a:pt x="87" y="181"/>
                    <a:pt x="87" y="181"/>
                  </a:cubicBezTo>
                  <a:close/>
                  <a:moveTo>
                    <a:pt x="82" y="177"/>
                  </a:moveTo>
                  <a:cubicBezTo>
                    <a:pt x="82" y="177"/>
                    <a:pt x="82" y="177"/>
                    <a:pt x="82" y="177"/>
                  </a:cubicBezTo>
                  <a:cubicBezTo>
                    <a:pt x="82" y="177"/>
                    <a:pt x="81" y="173"/>
                    <a:pt x="83" y="173"/>
                  </a:cubicBezTo>
                  <a:cubicBezTo>
                    <a:pt x="85" y="172"/>
                    <a:pt x="86" y="172"/>
                    <a:pt x="86" y="172"/>
                  </a:cubicBezTo>
                  <a:cubicBezTo>
                    <a:pt x="86" y="172"/>
                    <a:pt x="89" y="176"/>
                    <a:pt x="89" y="176"/>
                  </a:cubicBezTo>
                  <a:cubicBezTo>
                    <a:pt x="88" y="177"/>
                    <a:pt x="88" y="178"/>
                    <a:pt x="86" y="178"/>
                  </a:cubicBezTo>
                  <a:cubicBezTo>
                    <a:pt x="85" y="178"/>
                    <a:pt x="84" y="179"/>
                    <a:pt x="84" y="178"/>
                  </a:cubicBezTo>
                  <a:cubicBezTo>
                    <a:pt x="83" y="177"/>
                    <a:pt x="82" y="177"/>
                    <a:pt x="82" y="177"/>
                  </a:cubicBezTo>
                  <a:close/>
                  <a:moveTo>
                    <a:pt x="45" y="174"/>
                  </a:moveTo>
                  <a:cubicBezTo>
                    <a:pt x="45" y="174"/>
                    <a:pt x="45" y="174"/>
                    <a:pt x="45" y="174"/>
                  </a:cubicBezTo>
                  <a:cubicBezTo>
                    <a:pt x="46" y="174"/>
                    <a:pt x="46" y="173"/>
                    <a:pt x="46" y="175"/>
                  </a:cubicBezTo>
                  <a:cubicBezTo>
                    <a:pt x="46" y="176"/>
                    <a:pt x="46" y="177"/>
                    <a:pt x="46" y="177"/>
                  </a:cubicBezTo>
                  <a:cubicBezTo>
                    <a:pt x="46" y="177"/>
                    <a:pt x="45" y="179"/>
                    <a:pt x="44" y="178"/>
                  </a:cubicBezTo>
                  <a:cubicBezTo>
                    <a:pt x="43" y="177"/>
                    <a:pt x="43" y="176"/>
                    <a:pt x="43" y="176"/>
                  </a:cubicBezTo>
                  <a:cubicBezTo>
                    <a:pt x="45" y="174"/>
                    <a:pt x="45" y="174"/>
                    <a:pt x="45" y="174"/>
                  </a:cubicBezTo>
                  <a:close/>
                  <a:moveTo>
                    <a:pt x="53" y="164"/>
                  </a:moveTo>
                  <a:cubicBezTo>
                    <a:pt x="53" y="164"/>
                    <a:pt x="53" y="164"/>
                    <a:pt x="53" y="164"/>
                  </a:cubicBezTo>
                  <a:cubicBezTo>
                    <a:pt x="54" y="165"/>
                    <a:pt x="56" y="167"/>
                    <a:pt x="56" y="167"/>
                  </a:cubicBezTo>
                  <a:cubicBezTo>
                    <a:pt x="53" y="170"/>
                    <a:pt x="53" y="170"/>
                    <a:pt x="53" y="170"/>
                  </a:cubicBezTo>
                  <a:cubicBezTo>
                    <a:pt x="53" y="170"/>
                    <a:pt x="50" y="171"/>
                    <a:pt x="50" y="172"/>
                  </a:cubicBezTo>
                  <a:cubicBezTo>
                    <a:pt x="49" y="172"/>
                    <a:pt x="51" y="175"/>
                    <a:pt x="49" y="174"/>
                  </a:cubicBezTo>
                  <a:cubicBezTo>
                    <a:pt x="47" y="173"/>
                    <a:pt x="46" y="171"/>
                    <a:pt x="47" y="171"/>
                  </a:cubicBezTo>
                  <a:cubicBezTo>
                    <a:pt x="48" y="170"/>
                    <a:pt x="48" y="170"/>
                    <a:pt x="49" y="169"/>
                  </a:cubicBezTo>
                  <a:cubicBezTo>
                    <a:pt x="50" y="168"/>
                    <a:pt x="52" y="165"/>
                    <a:pt x="52" y="165"/>
                  </a:cubicBezTo>
                  <a:cubicBezTo>
                    <a:pt x="53" y="164"/>
                    <a:pt x="53" y="164"/>
                    <a:pt x="53" y="164"/>
                  </a:cubicBezTo>
                  <a:close/>
                  <a:moveTo>
                    <a:pt x="58" y="150"/>
                  </a:moveTo>
                  <a:cubicBezTo>
                    <a:pt x="58" y="150"/>
                    <a:pt x="58" y="150"/>
                    <a:pt x="58" y="150"/>
                  </a:cubicBezTo>
                  <a:cubicBezTo>
                    <a:pt x="58" y="150"/>
                    <a:pt x="60" y="150"/>
                    <a:pt x="61" y="151"/>
                  </a:cubicBezTo>
                  <a:cubicBezTo>
                    <a:pt x="61" y="151"/>
                    <a:pt x="62" y="154"/>
                    <a:pt x="62" y="154"/>
                  </a:cubicBezTo>
                  <a:cubicBezTo>
                    <a:pt x="62" y="154"/>
                    <a:pt x="63" y="155"/>
                    <a:pt x="62" y="156"/>
                  </a:cubicBezTo>
                  <a:cubicBezTo>
                    <a:pt x="61" y="157"/>
                    <a:pt x="59" y="158"/>
                    <a:pt x="59" y="158"/>
                  </a:cubicBezTo>
                  <a:cubicBezTo>
                    <a:pt x="59" y="163"/>
                    <a:pt x="59" y="163"/>
                    <a:pt x="59" y="163"/>
                  </a:cubicBezTo>
                  <a:cubicBezTo>
                    <a:pt x="58" y="165"/>
                    <a:pt x="58" y="165"/>
                    <a:pt x="58" y="165"/>
                  </a:cubicBezTo>
                  <a:cubicBezTo>
                    <a:pt x="55" y="164"/>
                    <a:pt x="55" y="164"/>
                    <a:pt x="55" y="164"/>
                  </a:cubicBezTo>
                  <a:cubicBezTo>
                    <a:pt x="55" y="158"/>
                    <a:pt x="55" y="158"/>
                    <a:pt x="55" y="158"/>
                  </a:cubicBezTo>
                  <a:cubicBezTo>
                    <a:pt x="54" y="155"/>
                    <a:pt x="54" y="155"/>
                    <a:pt x="54" y="155"/>
                  </a:cubicBezTo>
                  <a:cubicBezTo>
                    <a:pt x="57" y="152"/>
                    <a:pt x="57" y="152"/>
                    <a:pt x="57" y="152"/>
                  </a:cubicBezTo>
                  <a:cubicBezTo>
                    <a:pt x="58" y="150"/>
                    <a:pt x="58" y="150"/>
                    <a:pt x="58" y="150"/>
                  </a:cubicBezTo>
                  <a:close/>
                  <a:moveTo>
                    <a:pt x="60" y="142"/>
                  </a:moveTo>
                  <a:cubicBezTo>
                    <a:pt x="60" y="142"/>
                    <a:pt x="60" y="142"/>
                    <a:pt x="60" y="142"/>
                  </a:cubicBezTo>
                  <a:cubicBezTo>
                    <a:pt x="60" y="142"/>
                    <a:pt x="62" y="141"/>
                    <a:pt x="63" y="142"/>
                  </a:cubicBezTo>
                  <a:cubicBezTo>
                    <a:pt x="64" y="143"/>
                    <a:pt x="64" y="141"/>
                    <a:pt x="65" y="143"/>
                  </a:cubicBezTo>
                  <a:cubicBezTo>
                    <a:pt x="66" y="145"/>
                    <a:pt x="67" y="145"/>
                    <a:pt x="66" y="146"/>
                  </a:cubicBezTo>
                  <a:cubicBezTo>
                    <a:pt x="66" y="147"/>
                    <a:pt x="66" y="148"/>
                    <a:pt x="65" y="149"/>
                  </a:cubicBezTo>
                  <a:cubicBezTo>
                    <a:pt x="64" y="150"/>
                    <a:pt x="65" y="151"/>
                    <a:pt x="63" y="150"/>
                  </a:cubicBezTo>
                  <a:cubicBezTo>
                    <a:pt x="61" y="149"/>
                    <a:pt x="61" y="149"/>
                    <a:pt x="60" y="148"/>
                  </a:cubicBezTo>
                  <a:cubicBezTo>
                    <a:pt x="59" y="147"/>
                    <a:pt x="59" y="147"/>
                    <a:pt x="59" y="147"/>
                  </a:cubicBezTo>
                  <a:cubicBezTo>
                    <a:pt x="60" y="142"/>
                    <a:pt x="60" y="142"/>
                    <a:pt x="60" y="142"/>
                  </a:cubicBezTo>
                  <a:close/>
                  <a:moveTo>
                    <a:pt x="69" y="132"/>
                  </a:moveTo>
                  <a:cubicBezTo>
                    <a:pt x="69" y="132"/>
                    <a:pt x="69" y="132"/>
                    <a:pt x="69" y="132"/>
                  </a:cubicBezTo>
                  <a:cubicBezTo>
                    <a:pt x="69" y="132"/>
                    <a:pt x="70" y="131"/>
                    <a:pt x="69" y="133"/>
                  </a:cubicBezTo>
                  <a:cubicBezTo>
                    <a:pt x="67" y="136"/>
                    <a:pt x="67" y="137"/>
                    <a:pt x="68" y="137"/>
                  </a:cubicBezTo>
                  <a:cubicBezTo>
                    <a:pt x="68" y="137"/>
                    <a:pt x="69" y="137"/>
                    <a:pt x="69" y="137"/>
                  </a:cubicBezTo>
                  <a:cubicBezTo>
                    <a:pt x="69" y="141"/>
                    <a:pt x="69" y="141"/>
                    <a:pt x="69" y="141"/>
                  </a:cubicBezTo>
                  <a:cubicBezTo>
                    <a:pt x="69" y="141"/>
                    <a:pt x="69" y="142"/>
                    <a:pt x="66" y="141"/>
                  </a:cubicBezTo>
                  <a:cubicBezTo>
                    <a:pt x="63" y="141"/>
                    <a:pt x="61" y="140"/>
                    <a:pt x="61" y="140"/>
                  </a:cubicBezTo>
                  <a:cubicBezTo>
                    <a:pt x="58" y="137"/>
                    <a:pt x="58" y="137"/>
                    <a:pt x="58" y="137"/>
                  </a:cubicBezTo>
                  <a:cubicBezTo>
                    <a:pt x="58" y="137"/>
                    <a:pt x="57" y="136"/>
                    <a:pt x="59" y="134"/>
                  </a:cubicBezTo>
                  <a:cubicBezTo>
                    <a:pt x="60" y="132"/>
                    <a:pt x="63" y="133"/>
                    <a:pt x="63" y="133"/>
                  </a:cubicBezTo>
                  <a:cubicBezTo>
                    <a:pt x="63" y="133"/>
                    <a:pt x="64" y="135"/>
                    <a:pt x="65" y="133"/>
                  </a:cubicBezTo>
                  <a:cubicBezTo>
                    <a:pt x="66" y="131"/>
                    <a:pt x="66" y="129"/>
                    <a:pt x="67" y="130"/>
                  </a:cubicBezTo>
                  <a:cubicBezTo>
                    <a:pt x="68" y="131"/>
                    <a:pt x="69" y="132"/>
                    <a:pt x="69" y="132"/>
                  </a:cubicBezTo>
                  <a:close/>
                  <a:moveTo>
                    <a:pt x="77" y="121"/>
                  </a:moveTo>
                  <a:cubicBezTo>
                    <a:pt x="77" y="121"/>
                    <a:pt x="77" y="121"/>
                    <a:pt x="77" y="121"/>
                  </a:cubicBezTo>
                  <a:cubicBezTo>
                    <a:pt x="76" y="120"/>
                    <a:pt x="76" y="118"/>
                    <a:pt x="76" y="118"/>
                  </a:cubicBezTo>
                  <a:cubicBezTo>
                    <a:pt x="77" y="116"/>
                    <a:pt x="77" y="116"/>
                    <a:pt x="77" y="116"/>
                  </a:cubicBezTo>
                  <a:cubicBezTo>
                    <a:pt x="77" y="116"/>
                    <a:pt x="75" y="114"/>
                    <a:pt x="75" y="113"/>
                  </a:cubicBezTo>
                  <a:cubicBezTo>
                    <a:pt x="75" y="112"/>
                    <a:pt x="75" y="110"/>
                    <a:pt x="77" y="109"/>
                  </a:cubicBezTo>
                  <a:cubicBezTo>
                    <a:pt x="78" y="108"/>
                    <a:pt x="79" y="106"/>
                    <a:pt x="80" y="106"/>
                  </a:cubicBezTo>
                  <a:cubicBezTo>
                    <a:pt x="80" y="107"/>
                    <a:pt x="80" y="107"/>
                    <a:pt x="81" y="109"/>
                  </a:cubicBezTo>
                  <a:cubicBezTo>
                    <a:pt x="82" y="110"/>
                    <a:pt x="82" y="112"/>
                    <a:pt x="83" y="111"/>
                  </a:cubicBezTo>
                  <a:cubicBezTo>
                    <a:pt x="84" y="110"/>
                    <a:pt x="84" y="109"/>
                    <a:pt x="85" y="108"/>
                  </a:cubicBezTo>
                  <a:cubicBezTo>
                    <a:pt x="86" y="107"/>
                    <a:pt x="87" y="104"/>
                    <a:pt x="87" y="104"/>
                  </a:cubicBezTo>
                  <a:cubicBezTo>
                    <a:pt x="87" y="104"/>
                    <a:pt x="89" y="105"/>
                    <a:pt x="90" y="104"/>
                  </a:cubicBezTo>
                  <a:cubicBezTo>
                    <a:pt x="92" y="103"/>
                    <a:pt x="90" y="103"/>
                    <a:pt x="93" y="102"/>
                  </a:cubicBezTo>
                  <a:cubicBezTo>
                    <a:pt x="96" y="102"/>
                    <a:pt x="97" y="102"/>
                    <a:pt x="98" y="100"/>
                  </a:cubicBezTo>
                  <a:cubicBezTo>
                    <a:pt x="99" y="99"/>
                    <a:pt x="99" y="100"/>
                    <a:pt x="100" y="99"/>
                  </a:cubicBezTo>
                  <a:cubicBezTo>
                    <a:pt x="101" y="98"/>
                    <a:pt x="102" y="97"/>
                    <a:pt x="103" y="97"/>
                  </a:cubicBezTo>
                  <a:cubicBezTo>
                    <a:pt x="104" y="98"/>
                    <a:pt x="105" y="99"/>
                    <a:pt x="105" y="100"/>
                  </a:cubicBezTo>
                  <a:cubicBezTo>
                    <a:pt x="105" y="101"/>
                    <a:pt x="106" y="103"/>
                    <a:pt x="105" y="104"/>
                  </a:cubicBezTo>
                  <a:cubicBezTo>
                    <a:pt x="104" y="105"/>
                    <a:pt x="104" y="106"/>
                    <a:pt x="103" y="106"/>
                  </a:cubicBezTo>
                  <a:cubicBezTo>
                    <a:pt x="102" y="107"/>
                    <a:pt x="99" y="109"/>
                    <a:pt x="99" y="109"/>
                  </a:cubicBezTo>
                  <a:cubicBezTo>
                    <a:pt x="99" y="109"/>
                    <a:pt x="99" y="111"/>
                    <a:pt x="100" y="111"/>
                  </a:cubicBezTo>
                  <a:cubicBezTo>
                    <a:pt x="101" y="111"/>
                    <a:pt x="103" y="108"/>
                    <a:pt x="103" y="110"/>
                  </a:cubicBezTo>
                  <a:cubicBezTo>
                    <a:pt x="102" y="112"/>
                    <a:pt x="105" y="113"/>
                    <a:pt x="102" y="114"/>
                  </a:cubicBezTo>
                  <a:cubicBezTo>
                    <a:pt x="100" y="114"/>
                    <a:pt x="98" y="113"/>
                    <a:pt x="98" y="113"/>
                  </a:cubicBezTo>
                  <a:cubicBezTo>
                    <a:pt x="96" y="116"/>
                    <a:pt x="96" y="116"/>
                    <a:pt x="96" y="116"/>
                  </a:cubicBezTo>
                  <a:cubicBezTo>
                    <a:pt x="96" y="116"/>
                    <a:pt x="94" y="115"/>
                    <a:pt x="94" y="116"/>
                  </a:cubicBezTo>
                  <a:cubicBezTo>
                    <a:pt x="94" y="117"/>
                    <a:pt x="95" y="119"/>
                    <a:pt x="95" y="119"/>
                  </a:cubicBezTo>
                  <a:cubicBezTo>
                    <a:pt x="93" y="121"/>
                    <a:pt x="93" y="121"/>
                    <a:pt x="93" y="121"/>
                  </a:cubicBezTo>
                  <a:cubicBezTo>
                    <a:pt x="93" y="121"/>
                    <a:pt x="90" y="120"/>
                    <a:pt x="90" y="121"/>
                  </a:cubicBezTo>
                  <a:cubicBezTo>
                    <a:pt x="91" y="122"/>
                    <a:pt x="92" y="124"/>
                    <a:pt x="92" y="124"/>
                  </a:cubicBezTo>
                  <a:cubicBezTo>
                    <a:pt x="92" y="124"/>
                    <a:pt x="92" y="126"/>
                    <a:pt x="90" y="126"/>
                  </a:cubicBezTo>
                  <a:cubicBezTo>
                    <a:pt x="88" y="126"/>
                    <a:pt x="86" y="126"/>
                    <a:pt x="85" y="126"/>
                  </a:cubicBezTo>
                  <a:cubicBezTo>
                    <a:pt x="84" y="125"/>
                    <a:pt x="84" y="125"/>
                    <a:pt x="84" y="125"/>
                  </a:cubicBezTo>
                  <a:cubicBezTo>
                    <a:pt x="83" y="128"/>
                    <a:pt x="83" y="128"/>
                    <a:pt x="83" y="128"/>
                  </a:cubicBezTo>
                  <a:cubicBezTo>
                    <a:pt x="83" y="128"/>
                    <a:pt x="84" y="129"/>
                    <a:pt x="83" y="130"/>
                  </a:cubicBezTo>
                  <a:cubicBezTo>
                    <a:pt x="82" y="131"/>
                    <a:pt x="79" y="131"/>
                    <a:pt x="79" y="131"/>
                  </a:cubicBezTo>
                  <a:cubicBezTo>
                    <a:pt x="79" y="131"/>
                    <a:pt x="78" y="131"/>
                    <a:pt x="78" y="131"/>
                  </a:cubicBezTo>
                  <a:cubicBezTo>
                    <a:pt x="78" y="132"/>
                    <a:pt x="77" y="134"/>
                    <a:pt x="76" y="134"/>
                  </a:cubicBezTo>
                  <a:cubicBezTo>
                    <a:pt x="75" y="133"/>
                    <a:pt x="73" y="132"/>
                    <a:pt x="72" y="131"/>
                  </a:cubicBezTo>
                  <a:cubicBezTo>
                    <a:pt x="72" y="130"/>
                    <a:pt x="71" y="126"/>
                    <a:pt x="73" y="127"/>
                  </a:cubicBezTo>
                  <a:cubicBezTo>
                    <a:pt x="75" y="127"/>
                    <a:pt x="77" y="128"/>
                    <a:pt x="77" y="126"/>
                  </a:cubicBezTo>
                  <a:cubicBezTo>
                    <a:pt x="77" y="124"/>
                    <a:pt x="76" y="123"/>
                    <a:pt x="76" y="123"/>
                  </a:cubicBezTo>
                  <a:cubicBezTo>
                    <a:pt x="77" y="121"/>
                    <a:pt x="77" y="121"/>
                    <a:pt x="77" y="121"/>
                  </a:cubicBezTo>
                  <a:close/>
                  <a:moveTo>
                    <a:pt x="267" y="15"/>
                  </a:moveTo>
                  <a:cubicBezTo>
                    <a:pt x="267" y="15"/>
                    <a:pt x="267" y="15"/>
                    <a:pt x="267" y="15"/>
                  </a:cubicBezTo>
                  <a:cubicBezTo>
                    <a:pt x="268" y="15"/>
                    <a:pt x="271" y="16"/>
                    <a:pt x="271" y="15"/>
                  </a:cubicBezTo>
                  <a:cubicBezTo>
                    <a:pt x="271" y="15"/>
                    <a:pt x="272" y="13"/>
                    <a:pt x="272" y="13"/>
                  </a:cubicBezTo>
                  <a:cubicBezTo>
                    <a:pt x="271" y="12"/>
                    <a:pt x="270" y="11"/>
                    <a:pt x="269" y="12"/>
                  </a:cubicBezTo>
                  <a:cubicBezTo>
                    <a:pt x="268" y="12"/>
                    <a:pt x="267" y="13"/>
                    <a:pt x="267" y="13"/>
                  </a:cubicBezTo>
                  <a:cubicBezTo>
                    <a:pt x="267" y="14"/>
                    <a:pt x="267" y="15"/>
                    <a:pt x="267" y="15"/>
                  </a:cubicBezTo>
                  <a:close/>
                  <a:moveTo>
                    <a:pt x="235" y="32"/>
                  </a:moveTo>
                  <a:cubicBezTo>
                    <a:pt x="235" y="32"/>
                    <a:pt x="235" y="32"/>
                    <a:pt x="235" y="32"/>
                  </a:cubicBezTo>
                  <a:cubicBezTo>
                    <a:pt x="236" y="32"/>
                    <a:pt x="237" y="30"/>
                    <a:pt x="237" y="31"/>
                  </a:cubicBezTo>
                  <a:cubicBezTo>
                    <a:pt x="237" y="33"/>
                    <a:pt x="238" y="33"/>
                    <a:pt x="237" y="34"/>
                  </a:cubicBezTo>
                  <a:cubicBezTo>
                    <a:pt x="236" y="34"/>
                    <a:pt x="234" y="36"/>
                    <a:pt x="233" y="35"/>
                  </a:cubicBezTo>
                  <a:cubicBezTo>
                    <a:pt x="233" y="35"/>
                    <a:pt x="234" y="31"/>
                    <a:pt x="234" y="31"/>
                  </a:cubicBezTo>
                  <a:cubicBezTo>
                    <a:pt x="235" y="32"/>
                    <a:pt x="235" y="32"/>
                    <a:pt x="235" y="32"/>
                  </a:cubicBezTo>
                  <a:close/>
                  <a:moveTo>
                    <a:pt x="254" y="34"/>
                  </a:moveTo>
                  <a:cubicBezTo>
                    <a:pt x="254" y="34"/>
                    <a:pt x="254" y="34"/>
                    <a:pt x="254" y="34"/>
                  </a:cubicBezTo>
                  <a:cubicBezTo>
                    <a:pt x="254" y="34"/>
                    <a:pt x="254" y="35"/>
                    <a:pt x="252" y="34"/>
                  </a:cubicBezTo>
                  <a:cubicBezTo>
                    <a:pt x="249" y="34"/>
                    <a:pt x="248" y="35"/>
                    <a:pt x="248" y="33"/>
                  </a:cubicBezTo>
                  <a:cubicBezTo>
                    <a:pt x="248" y="32"/>
                    <a:pt x="249" y="31"/>
                    <a:pt x="247" y="30"/>
                  </a:cubicBezTo>
                  <a:cubicBezTo>
                    <a:pt x="245" y="30"/>
                    <a:pt x="245" y="30"/>
                    <a:pt x="245" y="30"/>
                  </a:cubicBezTo>
                  <a:cubicBezTo>
                    <a:pt x="245" y="30"/>
                    <a:pt x="244" y="28"/>
                    <a:pt x="245" y="27"/>
                  </a:cubicBezTo>
                  <a:cubicBezTo>
                    <a:pt x="247" y="25"/>
                    <a:pt x="247" y="26"/>
                    <a:pt x="248" y="26"/>
                  </a:cubicBezTo>
                  <a:cubicBezTo>
                    <a:pt x="250" y="26"/>
                    <a:pt x="249" y="26"/>
                    <a:pt x="251" y="27"/>
                  </a:cubicBezTo>
                  <a:cubicBezTo>
                    <a:pt x="253" y="27"/>
                    <a:pt x="254" y="28"/>
                    <a:pt x="254" y="26"/>
                  </a:cubicBezTo>
                  <a:cubicBezTo>
                    <a:pt x="254" y="25"/>
                    <a:pt x="255" y="25"/>
                    <a:pt x="253" y="23"/>
                  </a:cubicBezTo>
                  <a:cubicBezTo>
                    <a:pt x="252" y="21"/>
                    <a:pt x="252" y="22"/>
                    <a:pt x="251" y="21"/>
                  </a:cubicBezTo>
                  <a:cubicBezTo>
                    <a:pt x="250" y="19"/>
                    <a:pt x="248" y="17"/>
                    <a:pt x="249" y="16"/>
                  </a:cubicBezTo>
                  <a:cubicBezTo>
                    <a:pt x="249" y="15"/>
                    <a:pt x="248" y="15"/>
                    <a:pt x="250" y="13"/>
                  </a:cubicBezTo>
                  <a:cubicBezTo>
                    <a:pt x="253" y="12"/>
                    <a:pt x="255" y="10"/>
                    <a:pt x="256" y="10"/>
                  </a:cubicBezTo>
                  <a:cubicBezTo>
                    <a:pt x="257" y="10"/>
                    <a:pt x="258" y="10"/>
                    <a:pt x="258" y="11"/>
                  </a:cubicBezTo>
                  <a:cubicBezTo>
                    <a:pt x="258" y="13"/>
                    <a:pt x="258" y="14"/>
                    <a:pt x="257" y="15"/>
                  </a:cubicBezTo>
                  <a:cubicBezTo>
                    <a:pt x="256" y="15"/>
                    <a:pt x="256" y="16"/>
                    <a:pt x="256" y="16"/>
                  </a:cubicBezTo>
                  <a:cubicBezTo>
                    <a:pt x="256" y="16"/>
                    <a:pt x="255" y="19"/>
                    <a:pt x="257" y="19"/>
                  </a:cubicBezTo>
                  <a:cubicBezTo>
                    <a:pt x="259" y="18"/>
                    <a:pt x="260" y="16"/>
                    <a:pt x="260" y="15"/>
                  </a:cubicBezTo>
                  <a:cubicBezTo>
                    <a:pt x="261" y="14"/>
                    <a:pt x="262" y="15"/>
                    <a:pt x="261" y="13"/>
                  </a:cubicBezTo>
                  <a:cubicBezTo>
                    <a:pt x="261" y="11"/>
                    <a:pt x="260" y="10"/>
                    <a:pt x="261" y="10"/>
                  </a:cubicBezTo>
                  <a:cubicBezTo>
                    <a:pt x="262" y="10"/>
                    <a:pt x="263" y="12"/>
                    <a:pt x="264" y="10"/>
                  </a:cubicBezTo>
                  <a:cubicBezTo>
                    <a:pt x="266" y="7"/>
                    <a:pt x="266" y="6"/>
                    <a:pt x="266" y="6"/>
                  </a:cubicBezTo>
                  <a:cubicBezTo>
                    <a:pt x="266" y="6"/>
                    <a:pt x="265" y="6"/>
                    <a:pt x="267" y="5"/>
                  </a:cubicBezTo>
                  <a:cubicBezTo>
                    <a:pt x="269" y="4"/>
                    <a:pt x="268" y="3"/>
                    <a:pt x="269" y="2"/>
                  </a:cubicBezTo>
                  <a:cubicBezTo>
                    <a:pt x="270" y="1"/>
                    <a:pt x="268" y="0"/>
                    <a:pt x="271" y="0"/>
                  </a:cubicBezTo>
                  <a:cubicBezTo>
                    <a:pt x="273" y="1"/>
                    <a:pt x="273" y="1"/>
                    <a:pt x="274" y="2"/>
                  </a:cubicBezTo>
                  <a:cubicBezTo>
                    <a:pt x="275" y="2"/>
                    <a:pt x="273" y="6"/>
                    <a:pt x="272" y="6"/>
                  </a:cubicBezTo>
                  <a:cubicBezTo>
                    <a:pt x="271" y="6"/>
                    <a:pt x="271" y="5"/>
                    <a:pt x="269" y="6"/>
                  </a:cubicBezTo>
                  <a:cubicBezTo>
                    <a:pt x="268" y="7"/>
                    <a:pt x="270" y="9"/>
                    <a:pt x="269" y="10"/>
                  </a:cubicBezTo>
                  <a:cubicBezTo>
                    <a:pt x="268" y="11"/>
                    <a:pt x="267" y="10"/>
                    <a:pt x="266" y="11"/>
                  </a:cubicBezTo>
                  <a:cubicBezTo>
                    <a:pt x="265" y="12"/>
                    <a:pt x="265" y="12"/>
                    <a:pt x="265" y="13"/>
                  </a:cubicBezTo>
                  <a:cubicBezTo>
                    <a:pt x="265" y="14"/>
                    <a:pt x="264" y="15"/>
                    <a:pt x="263" y="16"/>
                  </a:cubicBezTo>
                  <a:cubicBezTo>
                    <a:pt x="263" y="16"/>
                    <a:pt x="260" y="14"/>
                    <a:pt x="263" y="16"/>
                  </a:cubicBezTo>
                  <a:cubicBezTo>
                    <a:pt x="266" y="18"/>
                    <a:pt x="267" y="18"/>
                    <a:pt x="266" y="19"/>
                  </a:cubicBezTo>
                  <a:cubicBezTo>
                    <a:pt x="265" y="19"/>
                    <a:pt x="263" y="19"/>
                    <a:pt x="262" y="20"/>
                  </a:cubicBezTo>
                  <a:cubicBezTo>
                    <a:pt x="261" y="20"/>
                    <a:pt x="260" y="21"/>
                    <a:pt x="262" y="22"/>
                  </a:cubicBezTo>
                  <a:cubicBezTo>
                    <a:pt x="264" y="23"/>
                    <a:pt x="263" y="23"/>
                    <a:pt x="264" y="23"/>
                  </a:cubicBezTo>
                  <a:cubicBezTo>
                    <a:pt x="265" y="22"/>
                    <a:pt x="270" y="22"/>
                    <a:pt x="270" y="23"/>
                  </a:cubicBezTo>
                  <a:cubicBezTo>
                    <a:pt x="269" y="25"/>
                    <a:pt x="270" y="25"/>
                    <a:pt x="268" y="26"/>
                  </a:cubicBezTo>
                  <a:cubicBezTo>
                    <a:pt x="265" y="27"/>
                    <a:pt x="263" y="26"/>
                    <a:pt x="262" y="25"/>
                  </a:cubicBezTo>
                  <a:cubicBezTo>
                    <a:pt x="261" y="25"/>
                    <a:pt x="261" y="23"/>
                    <a:pt x="261" y="26"/>
                  </a:cubicBezTo>
                  <a:cubicBezTo>
                    <a:pt x="262" y="29"/>
                    <a:pt x="264" y="29"/>
                    <a:pt x="263" y="29"/>
                  </a:cubicBezTo>
                  <a:cubicBezTo>
                    <a:pt x="261" y="29"/>
                    <a:pt x="259" y="29"/>
                    <a:pt x="259" y="29"/>
                  </a:cubicBezTo>
                  <a:cubicBezTo>
                    <a:pt x="259" y="29"/>
                    <a:pt x="258" y="27"/>
                    <a:pt x="259" y="30"/>
                  </a:cubicBezTo>
                  <a:cubicBezTo>
                    <a:pt x="260" y="33"/>
                    <a:pt x="260" y="33"/>
                    <a:pt x="260" y="33"/>
                  </a:cubicBezTo>
                  <a:cubicBezTo>
                    <a:pt x="260" y="33"/>
                    <a:pt x="258" y="34"/>
                    <a:pt x="258" y="34"/>
                  </a:cubicBezTo>
                  <a:cubicBezTo>
                    <a:pt x="258" y="35"/>
                    <a:pt x="259" y="37"/>
                    <a:pt x="260" y="38"/>
                  </a:cubicBezTo>
                  <a:cubicBezTo>
                    <a:pt x="260" y="38"/>
                    <a:pt x="259" y="42"/>
                    <a:pt x="258" y="42"/>
                  </a:cubicBezTo>
                  <a:cubicBezTo>
                    <a:pt x="258" y="42"/>
                    <a:pt x="258" y="43"/>
                    <a:pt x="257" y="44"/>
                  </a:cubicBezTo>
                  <a:cubicBezTo>
                    <a:pt x="256" y="45"/>
                    <a:pt x="255" y="46"/>
                    <a:pt x="255" y="46"/>
                  </a:cubicBezTo>
                  <a:cubicBezTo>
                    <a:pt x="253" y="52"/>
                    <a:pt x="253" y="52"/>
                    <a:pt x="253" y="52"/>
                  </a:cubicBezTo>
                  <a:cubicBezTo>
                    <a:pt x="253" y="52"/>
                    <a:pt x="252" y="54"/>
                    <a:pt x="251" y="52"/>
                  </a:cubicBezTo>
                  <a:cubicBezTo>
                    <a:pt x="251" y="50"/>
                    <a:pt x="250" y="50"/>
                    <a:pt x="251" y="49"/>
                  </a:cubicBezTo>
                  <a:cubicBezTo>
                    <a:pt x="252" y="49"/>
                    <a:pt x="252" y="47"/>
                    <a:pt x="253" y="46"/>
                  </a:cubicBezTo>
                  <a:cubicBezTo>
                    <a:pt x="253" y="45"/>
                    <a:pt x="254" y="41"/>
                    <a:pt x="254" y="41"/>
                  </a:cubicBezTo>
                  <a:cubicBezTo>
                    <a:pt x="254" y="41"/>
                    <a:pt x="256" y="41"/>
                    <a:pt x="257" y="40"/>
                  </a:cubicBezTo>
                  <a:cubicBezTo>
                    <a:pt x="257" y="40"/>
                    <a:pt x="255" y="36"/>
                    <a:pt x="255" y="36"/>
                  </a:cubicBezTo>
                  <a:cubicBezTo>
                    <a:pt x="256" y="34"/>
                    <a:pt x="256" y="34"/>
                    <a:pt x="256" y="34"/>
                  </a:cubicBezTo>
                  <a:cubicBezTo>
                    <a:pt x="254" y="34"/>
                    <a:pt x="254" y="34"/>
                    <a:pt x="254" y="34"/>
                  </a:cubicBezTo>
                  <a:close/>
                  <a:moveTo>
                    <a:pt x="239" y="67"/>
                  </a:moveTo>
                  <a:cubicBezTo>
                    <a:pt x="239" y="67"/>
                    <a:pt x="239" y="67"/>
                    <a:pt x="239" y="67"/>
                  </a:cubicBezTo>
                  <a:cubicBezTo>
                    <a:pt x="239" y="67"/>
                    <a:pt x="242" y="63"/>
                    <a:pt x="243" y="64"/>
                  </a:cubicBezTo>
                  <a:cubicBezTo>
                    <a:pt x="243" y="64"/>
                    <a:pt x="243" y="65"/>
                    <a:pt x="243" y="66"/>
                  </a:cubicBezTo>
                  <a:cubicBezTo>
                    <a:pt x="243" y="66"/>
                    <a:pt x="244" y="68"/>
                    <a:pt x="243" y="68"/>
                  </a:cubicBezTo>
                  <a:cubicBezTo>
                    <a:pt x="242" y="68"/>
                    <a:pt x="241" y="68"/>
                    <a:pt x="240" y="68"/>
                  </a:cubicBezTo>
                  <a:cubicBezTo>
                    <a:pt x="240" y="68"/>
                    <a:pt x="239" y="67"/>
                    <a:pt x="239" y="67"/>
                  </a:cubicBezTo>
                  <a:close/>
                  <a:moveTo>
                    <a:pt x="196" y="98"/>
                  </a:moveTo>
                  <a:cubicBezTo>
                    <a:pt x="196" y="98"/>
                    <a:pt x="196" y="98"/>
                    <a:pt x="196" y="98"/>
                  </a:cubicBezTo>
                  <a:cubicBezTo>
                    <a:pt x="198" y="96"/>
                    <a:pt x="198" y="96"/>
                    <a:pt x="198" y="96"/>
                  </a:cubicBezTo>
                  <a:cubicBezTo>
                    <a:pt x="201" y="97"/>
                    <a:pt x="201" y="97"/>
                    <a:pt x="201" y="97"/>
                  </a:cubicBezTo>
                  <a:cubicBezTo>
                    <a:pt x="201" y="97"/>
                    <a:pt x="202" y="95"/>
                    <a:pt x="202" y="97"/>
                  </a:cubicBezTo>
                  <a:cubicBezTo>
                    <a:pt x="201" y="99"/>
                    <a:pt x="199" y="102"/>
                    <a:pt x="199" y="102"/>
                  </a:cubicBezTo>
                  <a:cubicBezTo>
                    <a:pt x="199" y="102"/>
                    <a:pt x="200" y="102"/>
                    <a:pt x="198" y="103"/>
                  </a:cubicBezTo>
                  <a:cubicBezTo>
                    <a:pt x="196" y="104"/>
                    <a:pt x="196" y="105"/>
                    <a:pt x="195" y="103"/>
                  </a:cubicBezTo>
                  <a:cubicBezTo>
                    <a:pt x="194" y="102"/>
                    <a:pt x="193" y="102"/>
                    <a:pt x="193" y="101"/>
                  </a:cubicBezTo>
                  <a:cubicBezTo>
                    <a:pt x="194" y="100"/>
                    <a:pt x="194" y="98"/>
                    <a:pt x="194" y="98"/>
                  </a:cubicBezTo>
                  <a:cubicBezTo>
                    <a:pt x="196" y="98"/>
                    <a:pt x="196" y="98"/>
                    <a:pt x="196" y="98"/>
                  </a:cubicBezTo>
                  <a:close/>
                  <a:moveTo>
                    <a:pt x="217" y="72"/>
                  </a:moveTo>
                  <a:cubicBezTo>
                    <a:pt x="217" y="72"/>
                    <a:pt x="217" y="72"/>
                    <a:pt x="217" y="72"/>
                  </a:cubicBezTo>
                  <a:cubicBezTo>
                    <a:pt x="217" y="72"/>
                    <a:pt x="218" y="70"/>
                    <a:pt x="219" y="70"/>
                  </a:cubicBezTo>
                  <a:cubicBezTo>
                    <a:pt x="220" y="71"/>
                    <a:pt x="221" y="71"/>
                    <a:pt x="221" y="72"/>
                  </a:cubicBezTo>
                  <a:cubicBezTo>
                    <a:pt x="220" y="73"/>
                    <a:pt x="219" y="74"/>
                    <a:pt x="218" y="74"/>
                  </a:cubicBezTo>
                  <a:cubicBezTo>
                    <a:pt x="217" y="74"/>
                    <a:pt x="217" y="72"/>
                    <a:pt x="217" y="72"/>
                  </a:cubicBezTo>
                  <a:close/>
                  <a:moveTo>
                    <a:pt x="213" y="77"/>
                  </a:moveTo>
                  <a:cubicBezTo>
                    <a:pt x="213" y="77"/>
                    <a:pt x="213" y="77"/>
                    <a:pt x="213" y="77"/>
                  </a:cubicBezTo>
                  <a:cubicBezTo>
                    <a:pt x="213" y="77"/>
                    <a:pt x="215" y="75"/>
                    <a:pt x="216" y="76"/>
                  </a:cubicBezTo>
                  <a:cubicBezTo>
                    <a:pt x="216" y="76"/>
                    <a:pt x="217" y="76"/>
                    <a:pt x="216" y="77"/>
                  </a:cubicBezTo>
                  <a:cubicBezTo>
                    <a:pt x="216" y="78"/>
                    <a:pt x="218" y="77"/>
                    <a:pt x="215" y="78"/>
                  </a:cubicBezTo>
                  <a:cubicBezTo>
                    <a:pt x="213" y="80"/>
                    <a:pt x="214" y="81"/>
                    <a:pt x="212" y="80"/>
                  </a:cubicBezTo>
                  <a:cubicBezTo>
                    <a:pt x="211" y="79"/>
                    <a:pt x="211" y="78"/>
                    <a:pt x="211" y="77"/>
                  </a:cubicBezTo>
                  <a:cubicBezTo>
                    <a:pt x="211" y="77"/>
                    <a:pt x="212" y="75"/>
                    <a:pt x="212" y="75"/>
                  </a:cubicBezTo>
                  <a:cubicBezTo>
                    <a:pt x="213" y="76"/>
                    <a:pt x="213" y="77"/>
                    <a:pt x="213" y="77"/>
                  </a:cubicBezTo>
                  <a:close/>
                  <a:moveTo>
                    <a:pt x="205" y="80"/>
                  </a:moveTo>
                  <a:cubicBezTo>
                    <a:pt x="205" y="80"/>
                    <a:pt x="205" y="80"/>
                    <a:pt x="205" y="80"/>
                  </a:cubicBezTo>
                  <a:cubicBezTo>
                    <a:pt x="205" y="80"/>
                    <a:pt x="207" y="81"/>
                    <a:pt x="207" y="81"/>
                  </a:cubicBezTo>
                  <a:cubicBezTo>
                    <a:pt x="208" y="82"/>
                    <a:pt x="208" y="81"/>
                    <a:pt x="209" y="80"/>
                  </a:cubicBezTo>
                  <a:cubicBezTo>
                    <a:pt x="211" y="80"/>
                    <a:pt x="209" y="80"/>
                    <a:pt x="210" y="79"/>
                  </a:cubicBezTo>
                  <a:cubicBezTo>
                    <a:pt x="211" y="77"/>
                    <a:pt x="210" y="78"/>
                    <a:pt x="210" y="77"/>
                  </a:cubicBezTo>
                  <a:cubicBezTo>
                    <a:pt x="209" y="77"/>
                    <a:pt x="209" y="77"/>
                    <a:pt x="208" y="77"/>
                  </a:cubicBezTo>
                  <a:cubicBezTo>
                    <a:pt x="206" y="77"/>
                    <a:pt x="205" y="80"/>
                    <a:pt x="205" y="80"/>
                  </a:cubicBezTo>
                  <a:close/>
                  <a:moveTo>
                    <a:pt x="209" y="86"/>
                  </a:moveTo>
                  <a:cubicBezTo>
                    <a:pt x="209" y="86"/>
                    <a:pt x="209" y="86"/>
                    <a:pt x="209" y="86"/>
                  </a:cubicBezTo>
                  <a:cubicBezTo>
                    <a:pt x="209" y="86"/>
                    <a:pt x="210" y="83"/>
                    <a:pt x="211" y="83"/>
                  </a:cubicBezTo>
                  <a:cubicBezTo>
                    <a:pt x="212" y="84"/>
                    <a:pt x="212" y="83"/>
                    <a:pt x="212" y="84"/>
                  </a:cubicBezTo>
                  <a:cubicBezTo>
                    <a:pt x="212" y="85"/>
                    <a:pt x="212" y="87"/>
                    <a:pt x="211" y="87"/>
                  </a:cubicBezTo>
                  <a:cubicBezTo>
                    <a:pt x="210" y="87"/>
                    <a:pt x="209" y="86"/>
                    <a:pt x="209" y="86"/>
                  </a:cubicBezTo>
                  <a:close/>
                  <a:moveTo>
                    <a:pt x="201" y="86"/>
                  </a:moveTo>
                  <a:cubicBezTo>
                    <a:pt x="201" y="86"/>
                    <a:pt x="201" y="86"/>
                    <a:pt x="201" y="86"/>
                  </a:cubicBezTo>
                  <a:cubicBezTo>
                    <a:pt x="202" y="84"/>
                    <a:pt x="202" y="84"/>
                    <a:pt x="202" y="84"/>
                  </a:cubicBezTo>
                  <a:cubicBezTo>
                    <a:pt x="204" y="85"/>
                    <a:pt x="204" y="85"/>
                    <a:pt x="204" y="85"/>
                  </a:cubicBezTo>
                  <a:cubicBezTo>
                    <a:pt x="204" y="85"/>
                    <a:pt x="205" y="86"/>
                    <a:pt x="204" y="86"/>
                  </a:cubicBezTo>
                  <a:cubicBezTo>
                    <a:pt x="204" y="87"/>
                    <a:pt x="203" y="87"/>
                    <a:pt x="203" y="88"/>
                  </a:cubicBezTo>
                  <a:cubicBezTo>
                    <a:pt x="202" y="88"/>
                    <a:pt x="201" y="87"/>
                    <a:pt x="201" y="87"/>
                  </a:cubicBezTo>
                  <a:cubicBezTo>
                    <a:pt x="201" y="86"/>
                    <a:pt x="201" y="86"/>
                    <a:pt x="201" y="86"/>
                  </a:cubicBezTo>
                  <a:close/>
                  <a:moveTo>
                    <a:pt x="201" y="73"/>
                  </a:moveTo>
                  <a:cubicBezTo>
                    <a:pt x="201" y="73"/>
                    <a:pt x="201" y="73"/>
                    <a:pt x="201" y="73"/>
                  </a:cubicBezTo>
                  <a:cubicBezTo>
                    <a:pt x="201" y="73"/>
                    <a:pt x="203" y="70"/>
                    <a:pt x="203" y="70"/>
                  </a:cubicBezTo>
                  <a:cubicBezTo>
                    <a:pt x="204" y="70"/>
                    <a:pt x="205" y="69"/>
                    <a:pt x="205" y="71"/>
                  </a:cubicBezTo>
                  <a:cubicBezTo>
                    <a:pt x="205" y="73"/>
                    <a:pt x="207" y="75"/>
                    <a:pt x="204" y="75"/>
                  </a:cubicBezTo>
                  <a:cubicBezTo>
                    <a:pt x="202" y="75"/>
                    <a:pt x="201" y="76"/>
                    <a:pt x="201" y="75"/>
                  </a:cubicBezTo>
                  <a:cubicBezTo>
                    <a:pt x="200" y="74"/>
                    <a:pt x="201" y="73"/>
                    <a:pt x="201" y="73"/>
                  </a:cubicBezTo>
                  <a:close/>
                  <a:moveTo>
                    <a:pt x="197" y="79"/>
                  </a:moveTo>
                  <a:cubicBezTo>
                    <a:pt x="197" y="79"/>
                    <a:pt x="197" y="79"/>
                    <a:pt x="197" y="79"/>
                  </a:cubicBezTo>
                  <a:cubicBezTo>
                    <a:pt x="197" y="79"/>
                    <a:pt x="199" y="77"/>
                    <a:pt x="200" y="77"/>
                  </a:cubicBezTo>
                  <a:cubicBezTo>
                    <a:pt x="201" y="78"/>
                    <a:pt x="202" y="78"/>
                    <a:pt x="202" y="79"/>
                  </a:cubicBezTo>
                  <a:cubicBezTo>
                    <a:pt x="202" y="80"/>
                    <a:pt x="202" y="80"/>
                    <a:pt x="201" y="81"/>
                  </a:cubicBezTo>
                  <a:cubicBezTo>
                    <a:pt x="201" y="82"/>
                    <a:pt x="200" y="82"/>
                    <a:pt x="199" y="82"/>
                  </a:cubicBezTo>
                  <a:cubicBezTo>
                    <a:pt x="199" y="82"/>
                    <a:pt x="197" y="79"/>
                    <a:pt x="197" y="79"/>
                  </a:cubicBezTo>
                  <a:close/>
                  <a:moveTo>
                    <a:pt x="200" y="91"/>
                  </a:moveTo>
                  <a:cubicBezTo>
                    <a:pt x="200" y="91"/>
                    <a:pt x="200" y="91"/>
                    <a:pt x="200" y="91"/>
                  </a:cubicBezTo>
                  <a:cubicBezTo>
                    <a:pt x="200" y="91"/>
                    <a:pt x="199" y="94"/>
                    <a:pt x="199" y="95"/>
                  </a:cubicBezTo>
                  <a:cubicBezTo>
                    <a:pt x="199" y="96"/>
                    <a:pt x="202" y="96"/>
                    <a:pt x="203" y="95"/>
                  </a:cubicBezTo>
                  <a:cubicBezTo>
                    <a:pt x="203" y="95"/>
                    <a:pt x="204" y="93"/>
                    <a:pt x="204" y="93"/>
                  </a:cubicBezTo>
                  <a:cubicBezTo>
                    <a:pt x="204" y="93"/>
                    <a:pt x="203" y="91"/>
                    <a:pt x="202" y="90"/>
                  </a:cubicBezTo>
                  <a:cubicBezTo>
                    <a:pt x="201" y="89"/>
                    <a:pt x="200" y="91"/>
                    <a:pt x="200" y="91"/>
                  </a:cubicBezTo>
                  <a:close/>
                  <a:moveTo>
                    <a:pt x="191" y="88"/>
                  </a:moveTo>
                  <a:cubicBezTo>
                    <a:pt x="191" y="88"/>
                    <a:pt x="191" y="88"/>
                    <a:pt x="191" y="88"/>
                  </a:cubicBezTo>
                  <a:cubicBezTo>
                    <a:pt x="191" y="91"/>
                    <a:pt x="191" y="91"/>
                    <a:pt x="191" y="91"/>
                  </a:cubicBezTo>
                  <a:cubicBezTo>
                    <a:pt x="191" y="91"/>
                    <a:pt x="193" y="93"/>
                    <a:pt x="194" y="93"/>
                  </a:cubicBezTo>
                  <a:cubicBezTo>
                    <a:pt x="195" y="94"/>
                    <a:pt x="195" y="93"/>
                    <a:pt x="197" y="94"/>
                  </a:cubicBezTo>
                  <a:cubicBezTo>
                    <a:pt x="198" y="94"/>
                    <a:pt x="198" y="93"/>
                    <a:pt x="198" y="93"/>
                  </a:cubicBezTo>
                  <a:cubicBezTo>
                    <a:pt x="199" y="93"/>
                    <a:pt x="199" y="93"/>
                    <a:pt x="199" y="92"/>
                  </a:cubicBezTo>
                  <a:cubicBezTo>
                    <a:pt x="199" y="92"/>
                    <a:pt x="197" y="91"/>
                    <a:pt x="196" y="90"/>
                  </a:cubicBezTo>
                  <a:cubicBezTo>
                    <a:pt x="196" y="89"/>
                    <a:pt x="196" y="89"/>
                    <a:pt x="196" y="88"/>
                  </a:cubicBezTo>
                  <a:cubicBezTo>
                    <a:pt x="196" y="88"/>
                    <a:pt x="197" y="87"/>
                    <a:pt x="198" y="87"/>
                  </a:cubicBezTo>
                  <a:cubicBezTo>
                    <a:pt x="198" y="86"/>
                    <a:pt x="198" y="84"/>
                    <a:pt x="198" y="84"/>
                  </a:cubicBezTo>
                  <a:cubicBezTo>
                    <a:pt x="198" y="84"/>
                    <a:pt x="196" y="84"/>
                    <a:pt x="196" y="83"/>
                  </a:cubicBezTo>
                  <a:cubicBezTo>
                    <a:pt x="196" y="83"/>
                    <a:pt x="195" y="82"/>
                    <a:pt x="194" y="81"/>
                  </a:cubicBezTo>
                  <a:cubicBezTo>
                    <a:pt x="194" y="80"/>
                    <a:pt x="192" y="80"/>
                    <a:pt x="191" y="80"/>
                  </a:cubicBezTo>
                  <a:cubicBezTo>
                    <a:pt x="191" y="80"/>
                    <a:pt x="190" y="83"/>
                    <a:pt x="189" y="84"/>
                  </a:cubicBezTo>
                  <a:cubicBezTo>
                    <a:pt x="189" y="84"/>
                    <a:pt x="188" y="86"/>
                    <a:pt x="188" y="86"/>
                  </a:cubicBezTo>
                  <a:cubicBezTo>
                    <a:pt x="188" y="87"/>
                    <a:pt x="188" y="88"/>
                    <a:pt x="189" y="89"/>
                  </a:cubicBezTo>
                  <a:cubicBezTo>
                    <a:pt x="190" y="89"/>
                    <a:pt x="191" y="88"/>
                    <a:pt x="191" y="88"/>
                  </a:cubicBezTo>
                  <a:close/>
                  <a:moveTo>
                    <a:pt x="188" y="96"/>
                  </a:moveTo>
                  <a:cubicBezTo>
                    <a:pt x="188" y="96"/>
                    <a:pt x="188" y="96"/>
                    <a:pt x="188" y="96"/>
                  </a:cubicBezTo>
                  <a:cubicBezTo>
                    <a:pt x="187" y="96"/>
                    <a:pt x="185" y="94"/>
                    <a:pt x="185" y="94"/>
                  </a:cubicBezTo>
                  <a:cubicBezTo>
                    <a:pt x="185" y="94"/>
                    <a:pt x="187" y="93"/>
                    <a:pt x="187" y="92"/>
                  </a:cubicBezTo>
                  <a:cubicBezTo>
                    <a:pt x="188" y="92"/>
                    <a:pt x="187" y="91"/>
                    <a:pt x="189" y="91"/>
                  </a:cubicBezTo>
                  <a:cubicBezTo>
                    <a:pt x="191" y="92"/>
                    <a:pt x="191" y="93"/>
                    <a:pt x="191" y="93"/>
                  </a:cubicBezTo>
                  <a:cubicBezTo>
                    <a:pt x="191" y="93"/>
                    <a:pt x="192" y="95"/>
                    <a:pt x="192" y="96"/>
                  </a:cubicBezTo>
                  <a:cubicBezTo>
                    <a:pt x="192" y="96"/>
                    <a:pt x="192" y="97"/>
                    <a:pt x="192" y="97"/>
                  </a:cubicBezTo>
                  <a:cubicBezTo>
                    <a:pt x="192" y="98"/>
                    <a:pt x="194" y="99"/>
                    <a:pt x="191" y="99"/>
                  </a:cubicBezTo>
                  <a:cubicBezTo>
                    <a:pt x="189" y="99"/>
                    <a:pt x="189" y="99"/>
                    <a:pt x="189" y="99"/>
                  </a:cubicBezTo>
                  <a:lnTo>
                    <a:pt x="188" y="96"/>
                  </a:lnTo>
                  <a:close/>
                </a:path>
              </a:pathLst>
            </a:custGeom>
            <a:grpFill/>
            <a:ln w="38100" cap="rnd" cmpd="sng">
              <a:solidFill>
                <a:schemeClr val="bg1"/>
              </a:solidFill>
              <a:prstDash val="solid"/>
              <a:round/>
            </a:ln>
          </p:spPr>
          <p:txBody>
            <a:bodyPr vert="horz" wrap="square" lIns="91440" tIns="45720" rIns="91440" bIns="45720" numCol="1" anchor="t" anchorCtr="0" compatLnSpc="1"/>
            <a:lstStyle/>
            <a:p>
              <a:endParaRPr lang="en-US" dirty="0">
                <a:latin typeface="Calibri Light" panose="020F0302020204030204"/>
              </a:endParaRPr>
            </a:p>
          </p:txBody>
        </p:sp>
        <p:sp>
          <p:nvSpPr>
            <p:cNvPr id="141" name="Freeform 139"/>
            <p:cNvSpPr>
              <a:spLocks noEditPoints="1"/>
            </p:cNvSpPr>
            <p:nvPr/>
          </p:nvSpPr>
          <p:spPr bwMode="auto">
            <a:xfrm>
              <a:off x="3278971" y="3425810"/>
              <a:ext cx="1218169" cy="970596"/>
            </a:xfrm>
            <a:custGeom>
              <a:avLst/>
              <a:gdLst>
                <a:gd name="T0" fmla="*/ 432 w 534"/>
                <a:gd name="T1" fmla="*/ 208 h 439"/>
                <a:gd name="T2" fmla="*/ 350 w 534"/>
                <a:gd name="T3" fmla="*/ 268 h 439"/>
                <a:gd name="T4" fmla="*/ 305 w 534"/>
                <a:gd name="T5" fmla="*/ 368 h 439"/>
                <a:gd name="T6" fmla="*/ 243 w 534"/>
                <a:gd name="T7" fmla="*/ 412 h 439"/>
                <a:gd name="T8" fmla="*/ 174 w 534"/>
                <a:gd name="T9" fmla="*/ 422 h 439"/>
                <a:gd name="T10" fmla="*/ 78 w 534"/>
                <a:gd name="T11" fmla="*/ 433 h 439"/>
                <a:gd name="T12" fmla="*/ 40 w 534"/>
                <a:gd name="T13" fmla="*/ 384 h 439"/>
                <a:gd name="T14" fmla="*/ 1 w 534"/>
                <a:gd name="T15" fmla="*/ 348 h 439"/>
                <a:gd name="T16" fmla="*/ 2 w 534"/>
                <a:gd name="T17" fmla="*/ 334 h 439"/>
                <a:gd name="T18" fmla="*/ 15 w 534"/>
                <a:gd name="T19" fmla="*/ 321 h 439"/>
                <a:gd name="T20" fmla="*/ 26 w 534"/>
                <a:gd name="T21" fmla="*/ 316 h 439"/>
                <a:gd name="T22" fmla="*/ 31 w 534"/>
                <a:gd name="T23" fmla="*/ 307 h 439"/>
                <a:gd name="T24" fmla="*/ 23 w 534"/>
                <a:gd name="T25" fmla="*/ 297 h 439"/>
                <a:gd name="T26" fmla="*/ 21 w 534"/>
                <a:gd name="T27" fmla="*/ 287 h 439"/>
                <a:gd name="T28" fmla="*/ 28 w 534"/>
                <a:gd name="T29" fmla="*/ 275 h 439"/>
                <a:gd name="T30" fmla="*/ 38 w 534"/>
                <a:gd name="T31" fmla="*/ 268 h 439"/>
                <a:gd name="T32" fmla="*/ 40 w 534"/>
                <a:gd name="T33" fmla="*/ 257 h 439"/>
                <a:gd name="T34" fmla="*/ 34 w 534"/>
                <a:gd name="T35" fmla="*/ 251 h 439"/>
                <a:gd name="T36" fmla="*/ 32 w 534"/>
                <a:gd name="T37" fmla="*/ 240 h 439"/>
                <a:gd name="T38" fmla="*/ 29 w 534"/>
                <a:gd name="T39" fmla="*/ 230 h 439"/>
                <a:gd name="T40" fmla="*/ 33 w 534"/>
                <a:gd name="T41" fmla="*/ 225 h 439"/>
                <a:gd name="T42" fmla="*/ 44 w 534"/>
                <a:gd name="T43" fmla="*/ 227 h 439"/>
                <a:gd name="T44" fmla="*/ 51 w 534"/>
                <a:gd name="T45" fmla="*/ 223 h 439"/>
                <a:gd name="T46" fmla="*/ 58 w 534"/>
                <a:gd name="T47" fmla="*/ 213 h 439"/>
                <a:gd name="T48" fmla="*/ 55 w 534"/>
                <a:gd name="T49" fmla="*/ 200 h 439"/>
                <a:gd name="T50" fmla="*/ 65 w 534"/>
                <a:gd name="T51" fmla="*/ 195 h 439"/>
                <a:gd name="T52" fmla="*/ 68 w 534"/>
                <a:gd name="T53" fmla="*/ 182 h 439"/>
                <a:gd name="T54" fmla="*/ 70 w 534"/>
                <a:gd name="T55" fmla="*/ 169 h 439"/>
                <a:gd name="T56" fmla="*/ 70 w 534"/>
                <a:gd name="T57" fmla="*/ 157 h 439"/>
                <a:gd name="T58" fmla="*/ 82 w 534"/>
                <a:gd name="T59" fmla="*/ 149 h 439"/>
                <a:gd name="T60" fmla="*/ 97 w 534"/>
                <a:gd name="T61" fmla="*/ 142 h 439"/>
                <a:gd name="T62" fmla="*/ 105 w 534"/>
                <a:gd name="T63" fmla="*/ 130 h 439"/>
                <a:gd name="T64" fmla="*/ 94 w 534"/>
                <a:gd name="T65" fmla="*/ 122 h 439"/>
                <a:gd name="T66" fmla="*/ 96 w 534"/>
                <a:gd name="T67" fmla="*/ 112 h 439"/>
                <a:gd name="T68" fmla="*/ 87 w 534"/>
                <a:gd name="T69" fmla="*/ 106 h 439"/>
                <a:gd name="T70" fmla="*/ 75 w 534"/>
                <a:gd name="T71" fmla="*/ 103 h 439"/>
                <a:gd name="T72" fmla="*/ 63 w 534"/>
                <a:gd name="T73" fmla="*/ 108 h 439"/>
                <a:gd name="T74" fmla="*/ 54 w 534"/>
                <a:gd name="T75" fmla="*/ 108 h 439"/>
                <a:gd name="T76" fmla="*/ 44 w 534"/>
                <a:gd name="T77" fmla="*/ 102 h 439"/>
                <a:gd name="T78" fmla="*/ 34 w 534"/>
                <a:gd name="T79" fmla="*/ 102 h 439"/>
                <a:gd name="T80" fmla="*/ 33 w 534"/>
                <a:gd name="T81" fmla="*/ 93 h 439"/>
                <a:gd name="T82" fmla="*/ 29 w 534"/>
                <a:gd name="T83" fmla="*/ 84 h 439"/>
                <a:gd name="T84" fmla="*/ 13 w 534"/>
                <a:gd name="T85" fmla="*/ 86 h 439"/>
                <a:gd name="T86" fmla="*/ 6 w 534"/>
                <a:gd name="T87" fmla="*/ 77 h 439"/>
                <a:gd name="T88" fmla="*/ 6 w 534"/>
                <a:gd name="T89" fmla="*/ 41 h 439"/>
                <a:gd name="T90" fmla="*/ 35 w 534"/>
                <a:gd name="T91" fmla="*/ 17 h 439"/>
                <a:gd name="T92" fmla="*/ 130 w 534"/>
                <a:gd name="T93" fmla="*/ 26 h 439"/>
                <a:gd name="T94" fmla="*/ 280 w 534"/>
                <a:gd name="T95" fmla="*/ 72 h 439"/>
                <a:gd name="T96" fmla="*/ 366 w 534"/>
                <a:gd name="T97" fmla="*/ 119 h 439"/>
                <a:gd name="T98" fmla="*/ 424 w 534"/>
                <a:gd name="T99" fmla="*/ 134 h 439"/>
                <a:gd name="T100" fmla="*/ 424 w 534"/>
                <a:gd name="T101" fmla="*/ 138 h 439"/>
                <a:gd name="T102" fmla="*/ 426 w 534"/>
                <a:gd name="T103" fmla="*/ 141 h 439"/>
                <a:gd name="T104" fmla="*/ 456 w 534"/>
                <a:gd name="T105" fmla="*/ 145 h 439"/>
                <a:gd name="T106" fmla="*/ 521 w 534"/>
                <a:gd name="T107" fmla="*/ 289 h 439"/>
                <a:gd name="T108" fmla="*/ 460 w 534"/>
                <a:gd name="T109" fmla="*/ 299 h 439"/>
                <a:gd name="T110" fmla="*/ 478 w 534"/>
                <a:gd name="T111" fmla="*/ 282 h 439"/>
                <a:gd name="T112" fmla="*/ 411 w 534"/>
                <a:gd name="T113" fmla="*/ 326 h 4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34" h="439">
                  <a:moveTo>
                    <a:pt x="496" y="159"/>
                  </a:moveTo>
                  <a:cubicBezTo>
                    <a:pt x="493" y="161"/>
                    <a:pt x="492" y="156"/>
                    <a:pt x="490" y="159"/>
                  </a:cubicBezTo>
                  <a:cubicBezTo>
                    <a:pt x="487" y="163"/>
                    <a:pt x="495" y="172"/>
                    <a:pt x="492" y="177"/>
                  </a:cubicBezTo>
                  <a:cubicBezTo>
                    <a:pt x="488" y="182"/>
                    <a:pt x="480" y="189"/>
                    <a:pt x="469" y="191"/>
                  </a:cubicBezTo>
                  <a:cubicBezTo>
                    <a:pt x="464" y="192"/>
                    <a:pt x="460" y="197"/>
                    <a:pt x="456" y="196"/>
                  </a:cubicBezTo>
                  <a:cubicBezTo>
                    <a:pt x="453" y="196"/>
                    <a:pt x="446" y="203"/>
                    <a:pt x="445" y="205"/>
                  </a:cubicBezTo>
                  <a:cubicBezTo>
                    <a:pt x="443" y="208"/>
                    <a:pt x="437" y="205"/>
                    <a:pt x="432" y="208"/>
                  </a:cubicBezTo>
                  <a:cubicBezTo>
                    <a:pt x="425" y="211"/>
                    <a:pt x="429" y="207"/>
                    <a:pt x="404" y="214"/>
                  </a:cubicBezTo>
                  <a:cubicBezTo>
                    <a:pt x="399" y="215"/>
                    <a:pt x="395" y="217"/>
                    <a:pt x="391" y="218"/>
                  </a:cubicBezTo>
                  <a:cubicBezTo>
                    <a:pt x="387" y="220"/>
                    <a:pt x="383" y="219"/>
                    <a:pt x="383" y="227"/>
                  </a:cubicBezTo>
                  <a:cubicBezTo>
                    <a:pt x="384" y="231"/>
                    <a:pt x="389" y="228"/>
                    <a:pt x="388" y="232"/>
                  </a:cubicBezTo>
                  <a:cubicBezTo>
                    <a:pt x="388" y="235"/>
                    <a:pt x="381" y="234"/>
                    <a:pt x="374" y="238"/>
                  </a:cubicBezTo>
                  <a:cubicBezTo>
                    <a:pt x="371" y="240"/>
                    <a:pt x="369" y="247"/>
                    <a:pt x="367" y="249"/>
                  </a:cubicBezTo>
                  <a:cubicBezTo>
                    <a:pt x="357" y="255"/>
                    <a:pt x="350" y="268"/>
                    <a:pt x="350" y="268"/>
                  </a:cubicBezTo>
                  <a:cubicBezTo>
                    <a:pt x="345" y="273"/>
                    <a:pt x="339" y="277"/>
                    <a:pt x="336" y="283"/>
                  </a:cubicBezTo>
                  <a:cubicBezTo>
                    <a:pt x="329" y="296"/>
                    <a:pt x="327" y="289"/>
                    <a:pt x="331" y="305"/>
                  </a:cubicBezTo>
                  <a:cubicBezTo>
                    <a:pt x="332" y="307"/>
                    <a:pt x="332" y="314"/>
                    <a:pt x="335" y="319"/>
                  </a:cubicBezTo>
                  <a:cubicBezTo>
                    <a:pt x="340" y="326"/>
                    <a:pt x="351" y="333"/>
                    <a:pt x="348" y="335"/>
                  </a:cubicBezTo>
                  <a:cubicBezTo>
                    <a:pt x="346" y="336"/>
                    <a:pt x="334" y="344"/>
                    <a:pt x="330" y="344"/>
                  </a:cubicBezTo>
                  <a:cubicBezTo>
                    <a:pt x="324" y="345"/>
                    <a:pt x="321" y="349"/>
                    <a:pt x="313" y="358"/>
                  </a:cubicBezTo>
                  <a:cubicBezTo>
                    <a:pt x="309" y="361"/>
                    <a:pt x="308" y="364"/>
                    <a:pt x="305" y="368"/>
                  </a:cubicBezTo>
                  <a:cubicBezTo>
                    <a:pt x="300" y="374"/>
                    <a:pt x="302" y="373"/>
                    <a:pt x="298" y="380"/>
                  </a:cubicBezTo>
                  <a:cubicBezTo>
                    <a:pt x="297" y="382"/>
                    <a:pt x="298" y="389"/>
                    <a:pt x="298" y="392"/>
                  </a:cubicBezTo>
                  <a:cubicBezTo>
                    <a:pt x="288" y="393"/>
                    <a:pt x="288" y="393"/>
                    <a:pt x="288" y="393"/>
                  </a:cubicBezTo>
                  <a:cubicBezTo>
                    <a:pt x="271" y="388"/>
                    <a:pt x="271" y="388"/>
                    <a:pt x="271" y="388"/>
                  </a:cubicBezTo>
                  <a:cubicBezTo>
                    <a:pt x="261" y="397"/>
                    <a:pt x="261" y="397"/>
                    <a:pt x="261" y="397"/>
                  </a:cubicBezTo>
                  <a:cubicBezTo>
                    <a:pt x="257" y="400"/>
                    <a:pt x="251" y="398"/>
                    <a:pt x="247" y="401"/>
                  </a:cubicBezTo>
                  <a:cubicBezTo>
                    <a:pt x="247" y="401"/>
                    <a:pt x="244" y="410"/>
                    <a:pt x="243" y="412"/>
                  </a:cubicBezTo>
                  <a:cubicBezTo>
                    <a:pt x="243" y="415"/>
                    <a:pt x="236" y="423"/>
                    <a:pt x="236" y="423"/>
                  </a:cubicBezTo>
                  <a:cubicBezTo>
                    <a:pt x="235" y="424"/>
                    <a:pt x="230" y="429"/>
                    <a:pt x="228" y="430"/>
                  </a:cubicBezTo>
                  <a:cubicBezTo>
                    <a:pt x="225" y="431"/>
                    <a:pt x="223" y="423"/>
                    <a:pt x="221" y="423"/>
                  </a:cubicBezTo>
                  <a:cubicBezTo>
                    <a:pt x="217" y="423"/>
                    <a:pt x="217" y="422"/>
                    <a:pt x="213" y="421"/>
                  </a:cubicBezTo>
                  <a:cubicBezTo>
                    <a:pt x="208" y="421"/>
                    <a:pt x="207" y="428"/>
                    <a:pt x="202" y="428"/>
                  </a:cubicBezTo>
                  <a:cubicBezTo>
                    <a:pt x="194" y="427"/>
                    <a:pt x="180" y="419"/>
                    <a:pt x="180" y="419"/>
                  </a:cubicBezTo>
                  <a:cubicBezTo>
                    <a:pt x="177" y="418"/>
                    <a:pt x="177" y="422"/>
                    <a:pt x="174" y="422"/>
                  </a:cubicBezTo>
                  <a:cubicBezTo>
                    <a:pt x="168" y="421"/>
                    <a:pt x="160" y="417"/>
                    <a:pt x="152" y="415"/>
                  </a:cubicBezTo>
                  <a:cubicBezTo>
                    <a:pt x="146" y="414"/>
                    <a:pt x="134" y="412"/>
                    <a:pt x="134" y="412"/>
                  </a:cubicBezTo>
                  <a:cubicBezTo>
                    <a:pt x="131" y="414"/>
                    <a:pt x="128" y="414"/>
                    <a:pt x="125" y="415"/>
                  </a:cubicBezTo>
                  <a:cubicBezTo>
                    <a:pt x="121" y="417"/>
                    <a:pt x="117" y="420"/>
                    <a:pt x="114" y="421"/>
                  </a:cubicBezTo>
                  <a:cubicBezTo>
                    <a:pt x="111" y="422"/>
                    <a:pt x="105" y="417"/>
                    <a:pt x="96" y="422"/>
                  </a:cubicBezTo>
                  <a:cubicBezTo>
                    <a:pt x="93" y="423"/>
                    <a:pt x="89" y="422"/>
                    <a:pt x="87" y="424"/>
                  </a:cubicBezTo>
                  <a:cubicBezTo>
                    <a:pt x="84" y="427"/>
                    <a:pt x="83" y="431"/>
                    <a:pt x="78" y="433"/>
                  </a:cubicBezTo>
                  <a:cubicBezTo>
                    <a:pt x="75" y="434"/>
                    <a:pt x="71" y="438"/>
                    <a:pt x="69" y="439"/>
                  </a:cubicBezTo>
                  <a:cubicBezTo>
                    <a:pt x="64" y="436"/>
                    <a:pt x="57" y="436"/>
                    <a:pt x="55" y="428"/>
                  </a:cubicBezTo>
                  <a:cubicBezTo>
                    <a:pt x="54" y="425"/>
                    <a:pt x="51" y="428"/>
                    <a:pt x="49" y="425"/>
                  </a:cubicBezTo>
                  <a:cubicBezTo>
                    <a:pt x="45" y="421"/>
                    <a:pt x="42" y="412"/>
                    <a:pt x="42" y="408"/>
                  </a:cubicBezTo>
                  <a:cubicBezTo>
                    <a:pt x="42" y="408"/>
                    <a:pt x="45" y="404"/>
                    <a:pt x="42" y="400"/>
                  </a:cubicBezTo>
                  <a:cubicBezTo>
                    <a:pt x="40" y="396"/>
                    <a:pt x="37" y="395"/>
                    <a:pt x="38" y="391"/>
                  </a:cubicBezTo>
                  <a:cubicBezTo>
                    <a:pt x="41" y="391"/>
                    <a:pt x="40" y="384"/>
                    <a:pt x="40" y="384"/>
                  </a:cubicBezTo>
                  <a:cubicBezTo>
                    <a:pt x="40" y="382"/>
                    <a:pt x="33" y="370"/>
                    <a:pt x="31" y="368"/>
                  </a:cubicBezTo>
                  <a:cubicBezTo>
                    <a:pt x="26" y="365"/>
                    <a:pt x="20" y="361"/>
                    <a:pt x="14" y="360"/>
                  </a:cubicBezTo>
                  <a:cubicBezTo>
                    <a:pt x="0" y="358"/>
                    <a:pt x="0" y="358"/>
                    <a:pt x="0" y="358"/>
                  </a:cubicBezTo>
                  <a:cubicBezTo>
                    <a:pt x="0" y="354"/>
                    <a:pt x="0" y="354"/>
                    <a:pt x="0" y="354"/>
                  </a:cubicBezTo>
                  <a:cubicBezTo>
                    <a:pt x="0" y="352"/>
                    <a:pt x="0" y="352"/>
                    <a:pt x="0" y="352"/>
                  </a:cubicBezTo>
                  <a:cubicBezTo>
                    <a:pt x="0" y="351"/>
                    <a:pt x="0" y="351"/>
                    <a:pt x="0" y="351"/>
                  </a:cubicBezTo>
                  <a:cubicBezTo>
                    <a:pt x="1" y="348"/>
                    <a:pt x="1" y="348"/>
                    <a:pt x="1" y="348"/>
                  </a:cubicBezTo>
                  <a:cubicBezTo>
                    <a:pt x="2" y="346"/>
                    <a:pt x="2" y="346"/>
                    <a:pt x="2" y="346"/>
                  </a:cubicBezTo>
                  <a:cubicBezTo>
                    <a:pt x="1" y="344"/>
                    <a:pt x="1" y="344"/>
                    <a:pt x="1" y="344"/>
                  </a:cubicBezTo>
                  <a:cubicBezTo>
                    <a:pt x="1" y="342"/>
                    <a:pt x="1" y="342"/>
                    <a:pt x="1" y="342"/>
                  </a:cubicBezTo>
                  <a:cubicBezTo>
                    <a:pt x="1" y="339"/>
                    <a:pt x="1" y="339"/>
                    <a:pt x="1" y="339"/>
                  </a:cubicBezTo>
                  <a:cubicBezTo>
                    <a:pt x="1" y="339"/>
                    <a:pt x="0" y="337"/>
                    <a:pt x="0" y="337"/>
                  </a:cubicBezTo>
                  <a:cubicBezTo>
                    <a:pt x="0" y="337"/>
                    <a:pt x="0" y="335"/>
                    <a:pt x="0" y="335"/>
                  </a:cubicBezTo>
                  <a:cubicBezTo>
                    <a:pt x="0" y="335"/>
                    <a:pt x="2" y="334"/>
                    <a:pt x="2" y="334"/>
                  </a:cubicBezTo>
                  <a:cubicBezTo>
                    <a:pt x="2" y="333"/>
                    <a:pt x="4" y="332"/>
                    <a:pt x="4" y="332"/>
                  </a:cubicBezTo>
                  <a:cubicBezTo>
                    <a:pt x="4" y="332"/>
                    <a:pt x="5" y="329"/>
                    <a:pt x="5" y="328"/>
                  </a:cubicBezTo>
                  <a:cubicBezTo>
                    <a:pt x="5" y="328"/>
                    <a:pt x="6" y="327"/>
                    <a:pt x="6" y="327"/>
                  </a:cubicBezTo>
                  <a:cubicBezTo>
                    <a:pt x="9" y="326"/>
                    <a:pt x="9" y="326"/>
                    <a:pt x="9" y="326"/>
                  </a:cubicBezTo>
                  <a:cubicBezTo>
                    <a:pt x="11" y="324"/>
                    <a:pt x="11" y="324"/>
                    <a:pt x="11" y="324"/>
                  </a:cubicBezTo>
                  <a:cubicBezTo>
                    <a:pt x="13" y="323"/>
                    <a:pt x="13" y="323"/>
                    <a:pt x="13" y="323"/>
                  </a:cubicBezTo>
                  <a:cubicBezTo>
                    <a:pt x="15" y="321"/>
                    <a:pt x="15" y="321"/>
                    <a:pt x="15" y="321"/>
                  </a:cubicBezTo>
                  <a:cubicBezTo>
                    <a:pt x="16" y="317"/>
                    <a:pt x="16" y="317"/>
                    <a:pt x="16" y="317"/>
                  </a:cubicBezTo>
                  <a:cubicBezTo>
                    <a:pt x="17" y="316"/>
                    <a:pt x="17" y="316"/>
                    <a:pt x="17" y="316"/>
                  </a:cubicBezTo>
                  <a:cubicBezTo>
                    <a:pt x="17" y="316"/>
                    <a:pt x="20" y="316"/>
                    <a:pt x="20" y="316"/>
                  </a:cubicBezTo>
                  <a:cubicBezTo>
                    <a:pt x="20" y="316"/>
                    <a:pt x="22" y="316"/>
                    <a:pt x="22" y="316"/>
                  </a:cubicBezTo>
                  <a:cubicBezTo>
                    <a:pt x="22" y="315"/>
                    <a:pt x="22" y="315"/>
                    <a:pt x="22" y="315"/>
                  </a:cubicBezTo>
                  <a:cubicBezTo>
                    <a:pt x="24" y="314"/>
                    <a:pt x="24" y="314"/>
                    <a:pt x="24" y="314"/>
                  </a:cubicBezTo>
                  <a:cubicBezTo>
                    <a:pt x="26" y="316"/>
                    <a:pt x="26" y="316"/>
                    <a:pt x="26" y="316"/>
                  </a:cubicBezTo>
                  <a:cubicBezTo>
                    <a:pt x="26" y="316"/>
                    <a:pt x="27" y="316"/>
                    <a:pt x="28" y="316"/>
                  </a:cubicBezTo>
                  <a:cubicBezTo>
                    <a:pt x="28" y="316"/>
                    <a:pt x="29" y="316"/>
                    <a:pt x="29" y="316"/>
                  </a:cubicBezTo>
                  <a:cubicBezTo>
                    <a:pt x="29" y="313"/>
                    <a:pt x="29" y="313"/>
                    <a:pt x="29" y="313"/>
                  </a:cubicBezTo>
                  <a:cubicBezTo>
                    <a:pt x="33" y="309"/>
                    <a:pt x="33" y="309"/>
                    <a:pt x="33" y="309"/>
                  </a:cubicBezTo>
                  <a:cubicBezTo>
                    <a:pt x="33" y="309"/>
                    <a:pt x="33" y="308"/>
                    <a:pt x="33" y="308"/>
                  </a:cubicBezTo>
                  <a:cubicBezTo>
                    <a:pt x="33" y="308"/>
                    <a:pt x="33" y="307"/>
                    <a:pt x="33" y="307"/>
                  </a:cubicBezTo>
                  <a:cubicBezTo>
                    <a:pt x="32" y="306"/>
                    <a:pt x="31" y="307"/>
                    <a:pt x="31" y="307"/>
                  </a:cubicBezTo>
                  <a:cubicBezTo>
                    <a:pt x="31" y="307"/>
                    <a:pt x="29" y="307"/>
                    <a:pt x="29" y="307"/>
                  </a:cubicBezTo>
                  <a:cubicBezTo>
                    <a:pt x="29" y="307"/>
                    <a:pt x="27" y="307"/>
                    <a:pt x="26" y="307"/>
                  </a:cubicBezTo>
                  <a:cubicBezTo>
                    <a:pt x="26" y="307"/>
                    <a:pt x="26" y="306"/>
                    <a:pt x="26" y="306"/>
                  </a:cubicBezTo>
                  <a:cubicBezTo>
                    <a:pt x="25" y="304"/>
                    <a:pt x="25" y="304"/>
                    <a:pt x="25" y="304"/>
                  </a:cubicBezTo>
                  <a:cubicBezTo>
                    <a:pt x="25" y="304"/>
                    <a:pt x="24" y="302"/>
                    <a:pt x="24" y="301"/>
                  </a:cubicBezTo>
                  <a:cubicBezTo>
                    <a:pt x="24" y="300"/>
                    <a:pt x="24" y="299"/>
                    <a:pt x="24" y="298"/>
                  </a:cubicBezTo>
                  <a:cubicBezTo>
                    <a:pt x="24" y="298"/>
                    <a:pt x="23" y="297"/>
                    <a:pt x="23" y="297"/>
                  </a:cubicBezTo>
                  <a:cubicBezTo>
                    <a:pt x="23" y="297"/>
                    <a:pt x="22" y="296"/>
                    <a:pt x="22" y="295"/>
                  </a:cubicBezTo>
                  <a:cubicBezTo>
                    <a:pt x="22" y="295"/>
                    <a:pt x="21" y="292"/>
                    <a:pt x="21" y="292"/>
                  </a:cubicBezTo>
                  <a:cubicBezTo>
                    <a:pt x="20" y="291"/>
                    <a:pt x="20" y="291"/>
                    <a:pt x="20" y="291"/>
                  </a:cubicBezTo>
                  <a:cubicBezTo>
                    <a:pt x="21" y="290"/>
                    <a:pt x="21" y="290"/>
                    <a:pt x="21" y="290"/>
                  </a:cubicBezTo>
                  <a:cubicBezTo>
                    <a:pt x="20" y="288"/>
                    <a:pt x="20" y="288"/>
                    <a:pt x="20" y="288"/>
                  </a:cubicBezTo>
                  <a:cubicBezTo>
                    <a:pt x="22" y="288"/>
                    <a:pt x="22" y="288"/>
                    <a:pt x="22" y="288"/>
                  </a:cubicBezTo>
                  <a:cubicBezTo>
                    <a:pt x="21" y="287"/>
                    <a:pt x="21" y="287"/>
                    <a:pt x="21" y="287"/>
                  </a:cubicBezTo>
                  <a:cubicBezTo>
                    <a:pt x="22" y="285"/>
                    <a:pt x="22" y="285"/>
                    <a:pt x="22" y="285"/>
                  </a:cubicBezTo>
                  <a:cubicBezTo>
                    <a:pt x="22" y="285"/>
                    <a:pt x="24" y="284"/>
                    <a:pt x="24" y="284"/>
                  </a:cubicBezTo>
                  <a:cubicBezTo>
                    <a:pt x="24" y="284"/>
                    <a:pt x="26" y="282"/>
                    <a:pt x="26" y="282"/>
                  </a:cubicBezTo>
                  <a:cubicBezTo>
                    <a:pt x="26" y="282"/>
                    <a:pt x="25" y="281"/>
                    <a:pt x="25" y="281"/>
                  </a:cubicBezTo>
                  <a:cubicBezTo>
                    <a:pt x="25" y="281"/>
                    <a:pt x="25" y="279"/>
                    <a:pt x="25" y="279"/>
                  </a:cubicBezTo>
                  <a:cubicBezTo>
                    <a:pt x="27" y="275"/>
                    <a:pt x="27" y="275"/>
                    <a:pt x="27" y="275"/>
                  </a:cubicBezTo>
                  <a:cubicBezTo>
                    <a:pt x="28" y="275"/>
                    <a:pt x="28" y="275"/>
                    <a:pt x="28" y="275"/>
                  </a:cubicBezTo>
                  <a:cubicBezTo>
                    <a:pt x="31" y="274"/>
                    <a:pt x="31" y="274"/>
                    <a:pt x="31" y="274"/>
                  </a:cubicBezTo>
                  <a:cubicBezTo>
                    <a:pt x="32" y="273"/>
                    <a:pt x="32" y="273"/>
                    <a:pt x="32" y="273"/>
                  </a:cubicBezTo>
                  <a:cubicBezTo>
                    <a:pt x="33" y="273"/>
                    <a:pt x="33" y="273"/>
                    <a:pt x="33" y="273"/>
                  </a:cubicBezTo>
                  <a:cubicBezTo>
                    <a:pt x="35" y="272"/>
                    <a:pt x="35" y="272"/>
                    <a:pt x="35" y="272"/>
                  </a:cubicBezTo>
                  <a:cubicBezTo>
                    <a:pt x="37" y="271"/>
                    <a:pt x="37" y="271"/>
                    <a:pt x="37" y="271"/>
                  </a:cubicBezTo>
                  <a:cubicBezTo>
                    <a:pt x="38" y="270"/>
                    <a:pt x="38" y="270"/>
                    <a:pt x="38" y="270"/>
                  </a:cubicBezTo>
                  <a:cubicBezTo>
                    <a:pt x="38" y="268"/>
                    <a:pt x="38" y="268"/>
                    <a:pt x="38" y="268"/>
                  </a:cubicBezTo>
                  <a:cubicBezTo>
                    <a:pt x="39" y="267"/>
                    <a:pt x="39" y="267"/>
                    <a:pt x="39" y="267"/>
                  </a:cubicBezTo>
                  <a:cubicBezTo>
                    <a:pt x="41" y="265"/>
                    <a:pt x="41" y="265"/>
                    <a:pt x="41" y="265"/>
                  </a:cubicBezTo>
                  <a:cubicBezTo>
                    <a:pt x="43" y="263"/>
                    <a:pt x="43" y="263"/>
                    <a:pt x="43" y="263"/>
                  </a:cubicBezTo>
                  <a:cubicBezTo>
                    <a:pt x="43" y="261"/>
                    <a:pt x="43" y="261"/>
                    <a:pt x="43" y="261"/>
                  </a:cubicBezTo>
                  <a:cubicBezTo>
                    <a:pt x="42" y="260"/>
                    <a:pt x="42" y="260"/>
                    <a:pt x="42" y="260"/>
                  </a:cubicBezTo>
                  <a:cubicBezTo>
                    <a:pt x="42" y="260"/>
                    <a:pt x="41" y="258"/>
                    <a:pt x="41" y="257"/>
                  </a:cubicBezTo>
                  <a:cubicBezTo>
                    <a:pt x="41" y="257"/>
                    <a:pt x="40" y="257"/>
                    <a:pt x="40" y="257"/>
                  </a:cubicBezTo>
                  <a:cubicBezTo>
                    <a:pt x="38" y="258"/>
                    <a:pt x="38" y="258"/>
                    <a:pt x="38" y="258"/>
                  </a:cubicBezTo>
                  <a:cubicBezTo>
                    <a:pt x="38" y="258"/>
                    <a:pt x="37" y="257"/>
                    <a:pt x="36" y="257"/>
                  </a:cubicBezTo>
                  <a:cubicBezTo>
                    <a:pt x="36" y="257"/>
                    <a:pt x="36" y="256"/>
                    <a:pt x="36" y="256"/>
                  </a:cubicBezTo>
                  <a:cubicBezTo>
                    <a:pt x="37" y="255"/>
                    <a:pt x="37" y="255"/>
                    <a:pt x="37" y="255"/>
                  </a:cubicBezTo>
                  <a:cubicBezTo>
                    <a:pt x="37" y="253"/>
                    <a:pt x="37" y="253"/>
                    <a:pt x="37" y="253"/>
                  </a:cubicBezTo>
                  <a:cubicBezTo>
                    <a:pt x="35" y="253"/>
                    <a:pt x="35" y="253"/>
                    <a:pt x="35" y="253"/>
                  </a:cubicBezTo>
                  <a:cubicBezTo>
                    <a:pt x="34" y="251"/>
                    <a:pt x="34" y="251"/>
                    <a:pt x="34" y="251"/>
                  </a:cubicBezTo>
                  <a:cubicBezTo>
                    <a:pt x="33" y="249"/>
                    <a:pt x="33" y="249"/>
                    <a:pt x="33" y="249"/>
                  </a:cubicBezTo>
                  <a:cubicBezTo>
                    <a:pt x="33" y="247"/>
                    <a:pt x="33" y="247"/>
                    <a:pt x="33" y="247"/>
                  </a:cubicBezTo>
                  <a:cubicBezTo>
                    <a:pt x="34" y="246"/>
                    <a:pt x="34" y="246"/>
                    <a:pt x="34" y="246"/>
                  </a:cubicBezTo>
                  <a:cubicBezTo>
                    <a:pt x="34" y="245"/>
                    <a:pt x="34" y="245"/>
                    <a:pt x="34" y="245"/>
                  </a:cubicBezTo>
                  <a:cubicBezTo>
                    <a:pt x="33" y="244"/>
                    <a:pt x="33" y="244"/>
                    <a:pt x="33" y="244"/>
                  </a:cubicBezTo>
                  <a:cubicBezTo>
                    <a:pt x="33" y="242"/>
                    <a:pt x="33" y="242"/>
                    <a:pt x="33" y="242"/>
                  </a:cubicBezTo>
                  <a:cubicBezTo>
                    <a:pt x="32" y="240"/>
                    <a:pt x="32" y="240"/>
                    <a:pt x="32" y="240"/>
                  </a:cubicBezTo>
                  <a:cubicBezTo>
                    <a:pt x="33" y="239"/>
                    <a:pt x="33" y="239"/>
                    <a:pt x="33" y="239"/>
                  </a:cubicBezTo>
                  <a:cubicBezTo>
                    <a:pt x="34" y="238"/>
                    <a:pt x="34" y="238"/>
                    <a:pt x="34" y="238"/>
                  </a:cubicBezTo>
                  <a:cubicBezTo>
                    <a:pt x="34" y="236"/>
                    <a:pt x="34" y="236"/>
                    <a:pt x="34" y="236"/>
                  </a:cubicBezTo>
                  <a:cubicBezTo>
                    <a:pt x="34" y="236"/>
                    <a:pt x="32" y="235"/>
                    <a:pt x="32" y="235"/>
                  </a:cubicBezTo>
                  <a:cubicBezTo>
                    <a:pt x="32" y="235"/>
                    <a:pt x="31" y="233"/>
                    <a:pt x="31" y="233"/>
                  </a:cubicBezTo>
                  <a:cubicBezTo>
                    <a:pt x="31" y="232"/>
                    <a:pt x="31" y="232"/>
                    <a:pt x="31" y="232"/>
                  </a:cubicBezTo>
                  <a:cubicBezTo>
                    <a:pt x="31" y="232"/>
                    <a:pt x="29" y="230"/>
                    <a:pt x="29" y="230"/>
                  </a:cubicBezTo>
                  <a:cubicBezTo>
                    <a:pt x="29" y="230"/>
                    <a:pt x="29" y="228"/>
                    <a:pt x="29" y="228"/>
                  </a:cubicBezTo>
                  <a:cubicBezTo>
                    <a:pt x="29" y="228"/>
                    <a:pt x="28" y="226"/>
                    <a:pt x="28" y="226"/>
                  </a:cubicBezTo>
                  <a:cubicBezTo>
                    <a:pt x="27" y="225"/>
                    <a:pt x="27" y="224"/>
                    <a:pt x="27" y="224"/>
                  </a:cubicBezTo>
                  <a:cubicBezTo>
                    <a:pt x="29" y="224"/>
                    <a:pt x="29" y="224"/>
                    <a:pt x="29" y="224"/>
                  </a:cubicBezTo>
                  <a:cubicBezTo>
                    <a:pt x="31" y="224"/>
                    <a:pt x="31" y="224"/>
                    <a:pt x="31" y="224"/>
                  </a:cubicBezTo>
                  <a:cubicBezTo>
                    <a:pt x="32" y="226"/>
                    <a:pt x="32" y="226"/>
                    <a:pt x="32" y="226"/>
                  </a:cubicBezTo>
                  <a:cubicBezTo>
                    <a:pt x="33" y="225"/>
                    <a:pt x="33" y="225"/>
                    <a:pt x="33" y="225"/>
                  </a:cubicBezTo>
                  <a:cubicBezTo>
                    <a:pt x="33" y="226"/>
                    <a:pt x="33" y="226"/>
                    <a:pt x="33" y="226"/>
                  </a:cubicBezTo>
                  <a:cubicBezTo>
                    <a:pt x="35" y="226"/>
                    <a:pt x="35" y="226"/>
                    <a:pt x="35" y="226"/>
                  </a:cubicBezTo>
                  <a:cubicBezTo>
                    <a:pt x="38" y="226"/>
                    <a:pt x="38" y="226"/>
                    <a:pt x="38" y="226"/>
                  </a:cubicBezTo>
                  <a:cubicBezTo>
                    <a:pt x="40" y="226"/>
                    <a:pt x="40" y="226"/>
                    <a:pt x="40" y="226"/>
                  </a:cubicBezTo>
                  <a:cubicBezTo>
                    <a:pt x="41" y="226"/>
                    <a:pt x="41" y="226"/>
                    <a:pt x="41" y="226"/>
                  </a:cubicBezTo>
                  <a:cubicBezTo>
                    <a:pt x="41" y="226"/>
                    <a:pt x="42" y="227"/>
                    <a:pt x="42" y="227"/>
                  </a:cubicBezTo>
                  <a:cubicBezTo>
                    <a:pt x="43" y="228"/>
                    <a:pt x="44" y="227"/>
                    <a:pt x="44" y="227"/>
                  </a:cubicBezTo>
                  <a:cubicBezTo>
                    <a:pt x="44" y="228"/>
                    <a:pt x="46" y="228"/>
                    <a:pt x="46" y="228"/>
                  </a:cubicBezTo>
                  <a:cubicBezTo>
                    <a:pt x="46" y="228"/>
                    <a:pt x="47" y="227"/>
                    <a:pt x="48" y="227"/>
                  </a:cubicBezTo>
                  <a:cubicBezTo>
                    <a:pt x="48" y="227"/>
                    <a:pt x="49" y="227"/>
                    <a:pt x="49" y="227"/>
                  </a:cubicBezTo>
                  <a:cubicBezTo>
                    <a:pt x="50" y="226"/>
                    <a:pt x="50" y="226"/>
                    <a:pt x="50" y="226"/>
                  </a:cubicBezTo>
                  <a:cubicBezTo>
                    <a:pt x="50" y="224"/>
                    <a:pt x="50" y="224"/>
                    <a:pt x="50" y="224"/>
                  </a:cubicBezTo>
                  <a:cubicBezTo>
                    <a:pt x="51" y="224"/>
                    <a:pt x="51" y="224"/>
                    <a:pt x="51" y="224"/>
                  </a:cubicBezTo>
                  <a:cubicBezTo>
                    <a:pt x="51" y="223"/>
                    <a:pt x="51" y="223"/>
                    <a:pt x="51" y="223"/>
                  </a:cubicBezTo>
                  <a:cubicBezTo>
                    <a:pt x="52" y="221"/>
                    <a:pt x="52" y="221"/>
                    <a:pt x="52" y="221"/>
                  </a:cubicBezTo>
                  <a:cubicBezTo>
                    <a:pt x="52" y="220"/>
                    <a:pt x="52" y="220"/>
                    <a:pt x="52" y="220"/>
                  </a:cubicBezTo>
                  <a:cubicBezTo>
                    <a:pt x="54" y="220"/>
                    <a:pt x="54" y="220"/>
                    <a:pt x="54" y="220"/>
                  </a:cubicBezTo>
                  <a:cubicBezTo>
                    <a:pt x="55" y="219"/>
                    <a:pt x="55" y="219"/>
                    <a:pt x="55" y="219"/>
                  </a:cubicBezTo>
                  <a:cubicBezTo>
                    <a:pt x="56" y="217"/>
                    <a:pt x="56" y="217"/>
                    <a:pt x="56" y="217"/>
                  </a:cubicBezTo>
                  <a:cubicBezTo>
                    <a:pt x="57" y="215"/>
                    <a:pt x="57" y="215"/>
                    <a:pt x="57" y="215"/>
                  </a:cubicBezTo>
                  <a:cubicBezTo>
                    <a:pt x="57" y="215"/>
                    <a:pt x="58" y="213"/>
                    <a:pt x="58" y="213"/>
                  </a:cubicBezTo>
                  <a:cubicBezTo>
                    <a:pt x="58" y="213"/>
                    <a:pt x="59" y="211"/>
                    <a:pt x="59" y="211"/>
                  </a:cubicBezTo>
                  <a:cubicBezTo>
                    <a:pt x="58" y="208"/>
                    <a:pt x="58" y="208"/>
                    <a:pt x="58" y="208"/>
                  </a:cubicBezTo>
                  <a:cubicBezTo>
                    <a:pt x="57" y="206"/>
                    <a:pt x="57" y="206"/>
                    <a:pt x="57" y="206"/>
                  </a:cubicBezTo>
                  <a:cubicBezTo>
                    <a:pt x="56" y="204"/>
                    <a:pt x="56" y="204"/>
                    <a:pt x="56" y="204"/>
                  </a:cubicBezTo>
                  <a:cubicBezTo>
                    <a:pt x="56" y="204"/>
                    <a:pt x="56" y="203"/>
                    <a:pt x="55" y="203"/>
                  </a:cubicBezTo>
                  <a:cubicBezTo>
                    <a:pt x="55" y="203"/>
                    <a:pt x="55" y="202"/>
                    <a:pt x="55" y="202"/>
                  </a:cubicBezTo>
                  <a:cubicBezTo>
                    <a:pt x="55" y="200"/>
                    <a:pt x="55" y="200"/>
                    <a:pt x="55" y="200"/>
                  </a:cubicBezTo>
                  <a:cubicBezTo>
                    <a:pt x="56" y="199"/>
                    <a:pt x="56" y="199"/>
                    <a:pt x="56" y="199"/>
                  </a:cubicBezTo>
                  <a:cubicBezTo>
                    <a:pt x="57" y="199"/>
                    <a:pt x="57" y="199"/>
                    <a:pt x="57" y="199"/>
                  </a:cubicBezTo>
                  <a:cubicBezTo>
                    <a:pt x="59" y="197"/>
                    <a:pt x="59" y="197"/>
                    <a:pt x="59" y="197"/>
                  </a:cubicBezTo>
                  <a:cubicBezTo>
                    <a:pt x="60" y="197"/>
                    <a:pt x="60" y="197"/>
                    <a:pt x="60" y="197"/>
                  </a:cubicBezTo>
                  <a:cubicBezTo>
                    <a:pt x="62" y="197"/>
                    <a:pt x="62" y="197"/>
                    <a:pt x="62" y="197"/>
                  </a:cubicBezTo>
                  <a:cubicBezTo>
                    <a:pt x="64" y="195"/>
                    <a:pt x="64" y="195"/>
                    <a:pt x="64" y="195"/>
                  </a:cubicBezTo>
                  <a:cubicBezTo>
                    <a:pt x="65" y="195"/>
                    <a:pt x="65" y="195"/>
                    <a:pt x="65" y="195"/>
                  </a:cubicBezTo>
                  <a:cubicBezTo>
                    <a:pt x="66" y="194"/>
                    <a:pt x="66" y="194"/>
                    <a:pt x="66" y="194"/>
                  </a:cubicBezTo>
                  <a:cubicBezTo>
                    <a:pt x="67" y="192"/>
                    <a:pt x="67" y="192"/>
                    <a:pt x="67" y="192"/>
                  </a:cubicBezTo>
                  <a:cubicBezTo>
                    <a:pt x="66" y="190"/>
                    <a:pt x="66" y="190"/>
                    <a:pt x="66" y="190"/>
                  </a:cubicBezTo>
                  <a:cubicBezTo>
                    <a:pt x="65" y="189"/>
                    <a:pt x="65" y="189"/>
                    <a:pt x="65" y="189"/>
                  </a:cubicBezTo>
                  <a:cubicBezTo>
                    <a:pt x="66" y="186"/>
                    <a:pt x="66" y="186"/>
                    <a:pt x="66" y="186"/>
                  </a:cubicBezTo>
                  <a:cubicBezTo>
                    <a:pt x="68" y="185"/>
                    <a:pt x="68" y="185"/>
                    <a:pt x="68" y="185"/>
                  </a:cubicBezTo>
                  <a:cubicBezTo>
                    <a:pt x="68" y="182"/>
                    <a:pt x="68" y="182"/>
                    <a:pt x="68" y="182"/>
                  </a:cubicBezTo>
                  <a:cubicBezTo>
                    <a:pt x="67" y="181"/>
                    <a:pt x="67" y="181"/>
                    <a:pt x="67" y="181"/>
                  </a:cubicBezTo>
                  <a:cubicBezTo>
                    <a:pt x="68" y="179"/>
                    <a:pt x="68" y="179"/>
                    <a:pt x="68" y="179"/>
                  </a:cubicBezTo>
                  <a:cubicBezTo>
                    <a:pt x="69" y="178"/>
                    <a:pt x="69" y="178"/>
                    <a:pt x="69" y="178"/>
                  </a:cubicBezTo>
                  <a:cubicBezTo>
                    <a:pt x="69" y="178"/>
                    <a:pt x="70" y="176"/>
                    <a:pt x="70" y="175"/>
                  </a:cubicBezTo>
                  <a:cubicBezTo>
                    <a:pt x="71" y="175"/>
                    <a:pt x="71" y="172"/>
                    <a:pt x="71" y="172"/>
                  </a:cubicBezTo>
                  <a:cubicBezTo>
                    <a:pt x="70" y="170"/>
                    <a:pt x="70" y="170"/>
                    <a:pt x="70" y="170"/>
                  </a:cubicBezTo>
                  <a:cubicBezTo>
                    <a:pt x="70" y="169"/>
                    <a:pt x="70" y="169"/>
                    <a:pt x="70" y="169"/>
                  </a:cubicBezTo>
                  <a:cubicBezTo>
                    <a:pt x="70" y="169"/>
                    <a:pt x="72" y="168"/>
                    <a:pt x="72" y="168"/>
                  </a:cubicBezTo>
                  <a:cubicBezTo>
                    <a:pt x="73" y="168"/>
                    <a:pt x="73" y="165"/>
                    <a:pt x="73" y="165"/>
                  </a:cubicBezTo>
                  <a:cubicBezTo>
                    <a:pt x="71" y="164"/>
                    <a:pt x="71" y="164"/>
                    <a:pt x="71" y="164"/>
                  </a:cubicBezTo>
                  <a:cubicBezTo>
                    <a:pt x="71" y="164"/>
                    <a:pt x="71" y="162"/>
                    <a:pt x="71" y="161"/>
                  </a:cubicBezTo>
                  <a:cubicBezTo>
                    <a:pt x="71" y="161"/>
                    <a:pt x="71" y="159"/>
                    <a:pt x="71" y="159"/>
                  </a:cubicBezTo>
                  <a:cubicBezTo>
                    <a:pt x="70" y="159"/>
                    <a:pt x="70" y="159"/>
                    <a:pt x="70" y="159"/>
                  </a:cubicBezTo>
                  <a:cubicBezTo>
                    <a:pt x="70" y="157"/>
                    <a:pt x="70" y="157"/>
                    <a:pt x="70" y="157"/>
                  </a:cubicBezTo>
                  <a:cubicBezTo>
                    <a:pt x="71" y="156"/>
                    <a:pt x="71" y="156"/>
                    <a:pt x="71" y="156"/>
                  </a:cubicBezTo>
                  <a:cubicBezTo>
                    <a:pt x="73" y="157"/>
                    <a:pt x="73" y="157"/>
                    <a:pt x="73" y="157"/>
                  </a:cubicBezTo>
                  <a:cubicBezTo>
                    <a:pt x="73" y="157"/>
                    <a:pt x="74" y="156"/>
                    <a:pt x="75" y="156"/>
                  </a:cubicBezTo>
                  <a:cubicBezTo>
                    <a:pt x="75" y="155"/>
                    <a:pt x="77" y="155"/>
                    <a:pt x="77" y="155"/>
                  </a:cubicBezTo>
                  <a:cubicBezTo>
                    <a:pt x="78" y="152"/>
                    <a:pt x="78" y="152"/>
                    <a:pt x="78" y="152"/>
                  </a:cubicBezTo>
                  <a:cubicBezTo>
                    <a:pt x="82" y="150"/>
                    <a:pt x="82" y="150"/>
                    <a:pt x="82" y="150"/>
                  </a:cubicBezTo>
                  <a:cubicBezTo>
                    <a:pt x="82" y="149"/>
                    <a:pt x="82" y="149"/>
                    <a:pt x="82" y="149"/>
                  </a:cubicBezTo>
                  <a:cubicBezTo>
                    <a:pt x="85" y="148"/>
                    <a:pt x="85" y="148"/>
                    <a:pt x="85" y="148"/>
                  </a:cubicBezTo>
                  <a:cubicBezTo>
                    <a:pt x="87" y="149"/>
                    <a:pt x="87" y="149"/>
                    <a:pt x="87" y="149"/>
                  </a:cubicBezTo>
                  <a:cubicBezTo>
                    <a:pt x="89" y="147"/>
                    <a:pt x="89" y="147"/>
                    <a:pt x="89" y="147"/>
                  </a:cubicBezTo>
                  <a:cubicBezTo>
                    <a:pt x="90" y="147"/>
                    <a:pt x="90" y="147"/>
                    <a:pt x="90" y="147"/>
                  </a:cubicBezTo>
                  <a:cubicBezTo>
                    <a:pt x="92" y="146"/>
                    <a:pt x="92" y="146"/>
                    <a:pt x="92" y="146"/>
                  </a:cubicBezTo>
                  <a:cubicBezTo>
                    <a:pt x="94" y="145"/>
                    <a:pt x="94" y="145"/>
                    <a:pt x="94" y="145"/>
                  </a:cubicBezTo>
                  <a:cubicBezTo>
                    <a:pt x="97" y="142"/>
                    <a:pt x="97" y="142"/>
                    <a:pt x="97" y="142"/>
                  </a:cubicBezTo>
                  <a:cubicBezTo>
                    <a:pt x="98" y="142"/>
                    <a:pt x="98" y="142"/>
                    <a:pt x="98" y="142"/>
                  </a:cubicBezTo>
                  <a:cubicBezTo>
                    <a:pt x="98" y="142"/>
                    <a:pt x="100" y="141"/>
                    <a:pt x="100" y="141"/>
                  </a:cubicBezTo>
                  <a:cubicBezTo>
                    <a:pt x="100" y="141"/>
                    <a:pt x="101" y="139"/>
                    <a:pt x="101" y="139"/>
                  </a:cubicBezTo>
                  <a:cubicBezTo>
                    <a:pt x="103" y="138"/>
                    <a:pt x="103" y="138"/>
                    <a:pt x="103" y="138"/>
                  </a:cubicBezTo>
                  <a:cubicBezTo>
                    <a:pt x="105" y="135"/>
                    <a:pt x="105" y="135"/>
                    <a:pt x="105" y="135"/>
                  </a:cubicBezTo>
                  <a:cubicBezTo>
                    <a:pt x="107" y="133"/>
                    <a:pt x="107" y="133"/>
                    <a:pt x="107" y="133"/>
                  </a:cubicBezTo>
                  <a:cubicBezTo>
                    <a:pt x="105" y="130"/>
                    <a:pt x="105" y="130"/>
                    <a:pt x="105" y="130"/>
                  </a:cubicBezTo>
                  <a:cubicBezTo>
                    <a:pt x="105" y="130"/>
                    <a:pt x="103" y="128"/>
                    <a:pt x="102" y="128"/>
                  </a:cubicBezTo>
                  <a:cubicBezTo>
                    <a:pt x="102" y="127"/>
                    <a:pt x="100" y="126"/>
                    <a:pt x="100" y="126"/>
                  </a:cubicBezTo>
                  <a:cubicBezTo>
                    <a:pt x="100" y="126"/>
                    <a:pt x="97" y="125"/>
                    <a:pt x="97" y="125"/>
                  </a:cubicBezTo>
                  <a:cubicBezTo>
                    <a:pt x="97" y="125"/>
                    <a:pt x="95" y="126"/>
                    <a:pt x="95" y="126"/>
                  </a:cubicBezTo>
                  <a:cubicBezTo>
                    <a:pt x="94" y="125"/>
                    <a:pt x="94" y="125"/>
                    <a:pt x="94" y="125"/>
                  </a:cubicBezTo>
                  <a:cubicBezTo>
                    <a:pt x="94" y="125"/>
                    <a:pt x="93" y="123"/>
                    <a:pt x="94" y="123"/>
                  </a:cubicBezTo>
                  <a:cubicBezTo>
                    <a:pt x="94" y="123"/>
                    <a:pt x="94" y="122"/>
                    <a:pt x="94" y="122"/>
                  </a:cubicBezTo>
                  <a:cubicBezTo>
                    <a:pt x="94" y="121"/>
                    <a:pt x="94" y="121"/>
                    <a:pt x="94" y="121"/>
                  </a:cubicBezTo>
                  <a:cubicBezTo>
                    <a:pt x="94" y="120"/>
                    <a:pt x="94" y="120"/>
                    <a:pt x="94" y="120"/>
                  </a:cubicBezTo>
                  <a:cubicBezTo>
                    <a:pt x="95" y="119"/>
                    <a:pt x="95" y="119"/>
                    <a:pt x="95" y="119"/>
                  </a:cubicBezTo>
                  <a:cubicBezTo>
                    <a:pt x="95" y="119"/>
                    <a:pt x="96" y="118"/>
                    <a:pt x="96" y="117"/>
                  </a:cubicBezTo>
                  <a:cubicBezTo>
                    <a:pt x="96" y="117"/>
                    <a:pt x="97" y="115"/>
                    <a:pt x="97" y="115"/>
                  </a:cubicBezTo>
                  <a:cubicBezTo>
                    <a:pt x="97" y="115"/>
                    <a:pt x="96" y="114"/>
                    <a:pt x="96" y="113"/>
                  </a:cubicBezTo>
                  <a:cubicBezTo>
                    <a:pt x="95" y="113"/>
                    <a:pt x="95" y="113"/>
                    <a:pt x="96" y="112"/>
                  </a:cubicBezTo>
                  <a:cubicBezTo>
                    <a:pt x="96" y="112"/>
                    <a:pt x="96" y="111"/>
                    <a:pt x="96" y="111"/>
                  </a:cubicBezTo>
                  <a:cubicBezTo>
                    <a:pt x="96" y="111"/>
                    <a:pt x="96" y="109"/>
                    <a:pt x="95" y="109"/>
                  </a:cubicBezTo>
                  <a:cubicBezTo>
                    <a:pt x="95" y="109"/>
                    <a:pt x="93" y="110"/>
                    <a:pt x="93" y="110"/>
                  </a:cubicBezTo>
                  <a:cubicBezTo>
                    <a:pt x="93" y="110"/>
                    <a:pt x="90" y="109"/>
                    <a:pt x="90" y="109"/>
                  </a:cubicBezTo>
                  <a:cubicBezTo>
                    <a:pt x="90" y="109"/>
                    <a:pt x="89" y="108"/>
                    <a:pt x="89" y="108"/>
                  </a:cubicBezTo>
                  <a:cubicBezTo>
                    <a:pt x="89" y="108"/>
                    <a:pt x="89" y="106"/>
                    <a:pt x="88" y="106"/>
                  </a:cubicBezTo>
                  <a:cubicBezTo>
                    <a:pt x="87" y="105"/>
                    <a:pt x="87" y="106"/>
                    <a:pt x="87" y="106"/>
                  </a:cubicBezTo>
                  <a:cubicBezTo>
                    <a:pt x="86" y="108"/>
                    <a:pt x="86" y="108"/>
                    <a:pt x="86" y="108"/>
                  </a:cubicBezTo>
                  <a:cubicBezTo>
                    <a:pt x="86" y="108"/>
                    <a:pt x="84" y="108"/>
                    <a:pt x="83" y="107"/>
                  </a:cubicBezTo>
                  <a:cubicBezTo>
                    <a:pt x="83" y="107"/>
                    <a:pt x="82" y="107"/>
                    <a:pt x="82" y="107"/>
                  </a:cubicBezTo>
                  <a:cubicBezTo>
                    <a:pt x="81" y="107"/>
                    <a:pt x="81" y="106"/>
                    <a:pt x="81" y="105"/>
                  </a:cubicBezTo>
                  <a:cubicBezTo>
                    <a:pt x="80" y="104"/>
                    <a:pt x="80" y="105"/>
                    <a:pt x="79" y="105"/>
                  </a:cubicBezTo>
                  <a:cubicBezTo>
                    <a:pt x="79" y="105"/>
                    <a:pt x="77" y="105"/>
                    <a:pt x="77" y="105"/>
                  </a:cubicBezTo>
                  <a:cubicBezTo>
                    <a:pt x="77" y="105"/>
                    <a:pt x="75" y="103"/>
                    <a:pt x="75" y="103"/>
                  </a:cubicBezTo>
                  <a:cubicBezTo>
                    <a:pt x="75" y="102"/>
                    <a:pt x="74" y="102"/>
                    <a:pt x="74" y="102"/>
                  </a:cubicBezTo>
                  <a:cubicBezTo>
                    <a:pt x="74" y="102"/>
                    <a:pt x="72" y="103"/>
                    <a:pt x="72" y="103"/>
                  </a:cubicBezTo>
                  <a:cubicBezTo>
                    <a:pt x="72" y="104"/>
                    <a:pt x="72" y="104"/>
                    <a:pt x="72" y="104"/>
                  </a:cubicBezTo>
                  <a:cubicBezTo>
                    <a:pt x="71" y="107"/>
                    <a:pt x="71" y="107"/>
                    <a:pt x="71" y="107"/>
                  </a:cubicBezTo>
                  <a:cubicBezTo>
                    <a:pt x="68" y="109"/>
                    <a:pt x="68" y="109"/>
                    <a:pt x="68" y="109"/>
                  </a:cubicBezTo>
                  <a:cubicBezTo>
                    <a:pt x="68" y="109"/>
                    <a:pt x="65" y="109"/>
                    <a:pt x="64" y="108"/>
                  </a:cubicBezTo>
                  <a:cubicBezTo>
                    <a:pt x="64" y="108"/>
                    <a:pt x="64" y="108"/>
                    <a:pt x="63" y="108"/>
                  </a:cubicBezTo>
                  <a:cubicBezTo>
                    <a:pt x="62" y="108"/>
                    <a:pt x="62" y="108"/>
                    <a:pt x="62" y="108"/>
                  </a:cubicBezTo>
                  <a:cubicBezTo>
                    <a:pt x="62" y="108"/>
                    <a:pt x="60" y="109"/>
                    <a:pt x="60" y="109"/>
                  </a:cubicBezTo>
                  <a:cubicBezTo>
                    <a:pt x="60" y="109"/>
                    <a:pt x="59" y="107"/>
                    <a:pt x="59" y="107"/>
                  </a:cubicBezTo>
                  <a:cubicBezTo>
                    <a:pt x="59" y="107"/>
                    <a:pt x="57" y="106"/>
                    <a:pt x="57" y="105"/>
                  </a:cubicBezTo>
                  <a:cubicBezTo>
                    <a:pt x="57" y="105"/>
                    <a:pt x="57" y="106"/>
                    <a:pt x="57" y="106"/>
                  </a:cubicBezTo>
                  <a:cubicBezTo>
                    <a:pt x="57" y="106"/>
                    <a:pt x="56" y="107"/>
                    <a:pt x="55" y="107"/>
                  </a:cubicBezTo>
                  <a:cubicBezTo>
                    <a:pt x="55" y="107"/>
                    <a:pt x="54" y="108"/>
                    <a:pt x="54" y="108"/>
                  </a:cubicBezTo>
                  <a:cubicBezTo>
                    <a:pt x="53" y="108"/>
                    <a:pt x="54" y="106"/>
                    <a:pt x="54" y="106"/>
                  </a:cubicBezTo>
                  <a:cubicBezTo>
                    <a:pt x="55" y="104"/>
                    <a:pt x="55" y="104"/>
                    <a:pt x="55" y="104"/>
                  </a:cubicBezTo>
                  <a:cubicBezTo>
                    <a:pt x="55" y="104"/>
                    <a:pt x="52" y="103"/>
                    <a:pt x="52" y="102"/>
                  </a:cubicBezTo>
                  <a:cubicBezTo>
                    <a:pt x="51" y="102"/>
                    <a:pt x="50" y="101"/>
                    <a:pt x="50" y="101"/>
                  </a:cubicBezTo>
                  <a:cubicBezTo>
                    <a:pt x="50" y="101"/>
                    <a:pt x="48" y="101"/>
                    <a:pt x="48" y="101"/>
                  </a:cubicBezTo>
                  <a:cubicBezTo>
                    <a:pt x="46" y="101"/>
                    <a:pt x="46" y="101"/>
                    <a:pt x="46" y="101"/>
                  </a:cubicBezTo>
                  <a:cubicBezTo>
                    <a:pt x="46" y="101"/>
                    <a:pt x="45" y="101"/>
                    <a:pt x="44" y="102"/>
                  </a:cubicBezTo>
                  <a:cubicBezTo>
                    <a:pt x="44" y="102"/>
                    <a:pt x="43" y="103"/>
                    <a:pt x="42" y="102"/>
                  </a:cubicBezTo>
                  <a:cubicBezTo>
                    <a:pt x="42" y="102"/>
                    <a:pt x="43" y="100"/>
                    <a:pt x="43" y="100"/>
                  </a:cubicBezTo>
                  <a:cubicBezTo>
                    <a:pt x="43" y="100"/>
                    <a:pt x="43" y="98"/>
                    <a:pt x="43" y="98"/>
                  </a:cubicBezTo>
                  <a:cubicBezTo>
                    <a:pt x="42" y="97"/>
                    <a:pt x="42" y="99"/>
                    <a:pt x="42" y="99"/>
                  </a:cubicBezTo>
                  <a:cubicBezTo>
                    <a:pt x="42" y="99"/>
                    <a:pt x="40" y="100"/>
                    <a:pt x="39" y="101"/>
                  </a:cubicBezTo>
                  <a:cubicBezTo>
                    <a:pt x="39" y="101"/>
                    <a:pt x="38" y="101"/>
                    <a:pt x="38" y="101"/>
                  </a:cubicBezTo>
                  <a:cubicBezTo>
                    <a:pt x="37" y="101"/>
                    <a:pt x="36" y="102"/>
                    <a:pt x="34" y="102"/>
                  </a:cubicBezTo>
                  <a:cubicBezTo>
                    <a:pt x="33" y="102"/>
                    <a:pt x="32" y="103"/>
                    <a:pt x="32" y="102"/>
                  </a:cubicBezTo>
                  <a:cubicBezTo>
                    <a:pt x="31" y="102"/>
                    <a:pt x="31" y="101"/>
                    <a:pt x="31" y="101"/>
                  </a:cubicBezTo>
                  <a:cubicBezTo>
                    <a:pt x="31" y="99"/>
                    <a:pt x="31" y="99"/>
                    <a:pt x="31" y="99"/>
                  </a:cubicBezTo>
                  <a:cubicBezTo>
                    <a:pt x="31" y="99"/>
                    <a:pt x="30" y="98"/>
                    <a:pt x="30" y="97"/>
                  </a:cubicBezTo>
                  <a:cubicBezTo>
                    <a:pt x="29" y="96"/>
                    <a:pt x="30" y="96"/>
                    <a:pt x="30" y="95"/>
                  </a:cubicBezTo>
                  <a:cubicBezTo>
                    <a:pt x="30" y="95"/>
                    <a:pt x="32" y="94"/>
                    <a:pt x="32" y="94"/>
                  </a:cubicBezTo>
                  <a:cubicBezTo>
                    <a:pt x="32" y="93"/>
                    <a:pt x="33" y="93"/>
                    <a:pt x="33" y="93"/>
                  </a:cubicBezTo>
                  <a:cubicBezTo>
                    <a:pt x="36" y="92"/>
                    <a:pt x="36" y="92"/>
                    <a:pt x="36" y="92"/>
                  </a:cubicBezTo>
                  <a:cubicBezTo>
                    <a:pt x="36" y="92"/>
                    <a:pt x="36" y="89"/>
                    <a:pt x="36" y="88"/>
                  </a:cubicBezTo>
                  <a:cubicBezTo>
                    <a:pt x="36" y="88"/>
                    <a:pt x="36" y="88"/>
                    <a:pt x="35" y="88"/>
                  </a:cubicBezTo>
                  <a:cubicBezTo>
                    <a:pt x="34" y="88"/>
                    <a:pt x="34" y="87"/>
                    <a:pt x="34" y="87"/>
                  </a:cubicBezTo>
                  <a:cubicBezTo>
                    <a:pt x="34" y="87"/>
                    <a:pt x="34" y="85"/>
                    <a:pt x="34" y="85"/>
                  </a:cubicBezTo>
                  <a:cubicBezTo>
                    <a:pt x="33" y="83"/>
                    <a:pt x="33" y="83"/>
                    <a:pt x="33" y="83"/>
                  </a:cubicBezTo>
                  <a:cubicBezTo>
                    <a:pt x="29" y="84"/>
                    <a:pt x="29" y="84"/>
                    <a:pt x="29" y="84"/>
                  </a:cubicBezTo>
                  <a:cubicBezTo>
                    <a:pt x="29" y="84"/>
                    <a:pt x="27" y="85"/>
                    <a:pt x="26" y="85"/>
                  </a:cubicBezTo>
                  <a:cubicBezTo>
                    <a:pt x="26" y="85"/>
                    <a:pt x="24" y="85"/>
                    <a:pt x="24" y="85"/>
                  </a:cubicBezTo>
                  <a:cubicBezTo>
                    <a:pt x="23" y="85"/>
                    <a:pt x="22" y="84"/>
                    <a:pt x="22" y="84"/>
                  </a:cubicBezTo>
                  <a:cubicBezTo>
                    <a:pt x="22" y="84"/>
                    <a:pt x="18" y="85"/>
                    <a:pt x="18" y="85"/>
                  </a:cubicBezTo>
                  <a:cubicBezTo>
                    <a:pt x="18" y="85"/>
                    <a:pt x="17" y="85"/>
                    <a:pt x="17" y="85"/>
                  </a:cubicBezTo>
                  <a:cubicBezTo>
                    <a:pt x="15" y="85"/>
                    <a:pt x="15" y="85"/>
                    <a:pt x="15" y="85"/>
                  </a:cubicBezTo>
                  <a:cubicBezTo>
                    <a:pt x="13" y="86"/>
                    <a:pt x="13" y="86"/>
                    <a:pt x="13" y="86"/>
                  </a:cubicBezTo>
                  <a:cubicBezTo>
                    <a:pt x="12" y="87"/>
                    <a:pt x="12" y="87"/>
                    <a:pt x="12" y="87"/>
                  </a:cubicBezTo>
                  <a:cubicBezTo>
                    <a:pt x="12" y="87"/>
                    <a:pt x="11" y="88"/>
                    <a:pt x="11" y="88"/>
                  </a:cubicBezTo>
                  <a:cubicBezTo>
                    <a:pt x="10" y="88"/>
                    <a:pt x="9" y="88"/>
                    <a:pt x="8" y="88"/>
                  </a:cubicBezTo>
                  <a:cubicBezTo>
                    <a:pt x="8" y="88"/>
                    <a:pt x="7" y="89"/>
                    <a:pt x="7" y="89"/>
                  </a:cubicBezTo>
                  <a:cubicBezTo>
                    <a:pt x="7" y="89"/>
                    <a:pt x="5" y="90"/>
                    <a:pt x="4" y="91"/>
                  </a:cubicBezTo>
                  <a:cubicBezTo>
                    <a:pt x="3" y="86"/>
                    <a:pt x="3" y="86"/>
                    <a:pt x="3" y="86"/>
                  </a:cubicBezTo>
                  <a:cubicBezTo>
                    <a:pt x="6" y="77"/>
                    <a:pt x="6" y="77"/>
                    <a:pt x="6" y="77"/>
                  </a:cubicBezTo>
                  <a:cubicBezTo>
                    <a:pt x="11" y="73"/>
                    <a:pt x="11" y="73"/>
                    <a:pt x="11" y="73"/>
                  </a:cubicBezTo>
                  <a:cubicBezTo>
                    <a:pt x="13" y="65"/>
                    <a:pt x="13" y="65"/>
                    <a:pt x="13" y="65"/>
                  </a:cubicBezTo>
                  <a:cubicBezTo>
                    <a:pt x="10" y="62"/>
                    <a:pt x="10" y="62"/>
                    <a:pt x="10" y="62"/>
                  </a:cubicBezTo>
                  <a:cubicBezTo>
                    <a:pt x="10" y="59"/>
                    <a:pt x="19" y="53"/>
                    <a:pt x="18" y="50"/>
                  </a:cubicBezTo>
                  <a:cubicBezTo>
                    <a:pt x="17" y="47"/>
                    <a:pt x="6" y="56"/>
                    <a:pt x="5" y="53"/>
                  </a:cubicBezTo>
                  <a:cubicBezTo>
                    <a:pt x="4" y="47"/>
                    <a:pt x="7" y="48"/>
                    <a:pt x="12" y="43"/>
                  </a:cubicBezTo>
                  <a:cubicBezTo>
                    <a:pt x="6" y="41"/>
                    <a:pt x="6" y="41"/>
                    <a:pt x="6" y="41"/>
                  </a:cubicBezTo>
                  <a:cubicBezTo>
                    <a:pt x="6" y="35"/>
                    <a:pt x="6" y="35"/>
                    <a:pt x="6" y="35"/>
                  </a:cubicBezTo>
                  <a:cubicBezTo>
                    <a:pt x="2" y="33"/>
                    <a:pt x="2" y="33"/>
                    <a:pt x="2" y="33"/>
                  </a:cubicBezTo>
                  <a:cubicBezTo>
                    <a:pt x="2" y="33"/>
                    <a:pt x="3" y="30"/>
                    <a:pt x="3" y="27"/>
                  </a:cubicBezTo>
                  <a:cubicBezTo>
                    <a:pt x="3" y="24"/>
                    <a:pt x="6" y="23"/>
                    <a:pt x="6" y="23"/>
                  </a:cubicBezTo>
                  <a:cubicBezTo>
                    <a:pt x="9" y="22"/>
                    <a:pt x="11" y="20"/>
                    <a:pt x="14" y="18"/>
                  </a:cubicBezTo>
                  <a:cubicBezTo>
                    <a:pt x="17" y="14"/>
                    <a:pt x="20" y="16"/>
                    <a:pt x="22" y="15"/>
                  </a:cubicBezTo>
                  <a:cubicBezTo>
                    <a:pt x="25" y="13"/>
                    <a:pt x="25" y="15"/>
                    <a:pt x="35" y="17"/>
                  </a:cubicBezTo>
                  <a:cubicBezTo>
                    <a:pt x="37" y="16"/>
                    <a:pt x="41" y="16"/>
                    <a:pt x="42" y="14"/>
                  </a:cubicBezTo>
                  <a:cubicBezTo>
                    <a:pt x="44" y="12"/>
                    <a:pt x="47" y="13"/>
                    <a:pt x="47" y="9"/>
                  </a:cubicBezTo>
                  <a:cubicBezTo>
                    <a:pt x="48" y="3"/>
                    <a:pt x="59" y="7"/>
                    <a:pt x="59" y="5"/>
                  </a:cubicBezTo>
                  <a:cubicBezTo>
                    <a:pt x="61" y="5"/>
                    <a:pt x="63" y="0"/>
                    <a:pt x="68" y="0"/>
                  </a:cubicBezTo>
                  <a:cubicBezTo>
                    <a:pt x="72" y="1"/>
                    <a:pt x="73" y="2"/>
                    <a:pt x="76" y="3"/>
                  </a:cubicBezTo>
                  <a:cubicBezTo>
                    <a:pt x="87" y="10"/>
                    <a:pt x="82" y="14"/>
                    <a:pt x="95" y="18"/>
                  </a:cubicBezTo>
                  <a:cubicBezTo>
                    <a:pt x="106" y="21"/>
                    <a:pt x="119" y="24"/>
                    <a:pt x="130" y="26"/>
                  </a:cubicBezTo>
                  <a:cubicBezTo>
                    <a:pt x="140" y="27"/>
                    <a:pt x="150" y="31"/>
                    <a:pt x="160" y="35"/>
                  </a:cubicBezTo>
                  <a:cubicBezTo>
                    <a:pt x="160" y="35"/>
                    <a:pt x="197" y="52"/>
                    <a:pt x="198" y="53"/>
                  </a:cubicBezTo>
                  <a:cubicBezTo>
                    <a:pt x="199" y="53"/>
                    <a:pt x="220" y="49"/>
                    <a:pt x="221" y="49"/>
                  </a:cubicBezTo>
                  <a:cubicBezTo>
                    <a:pt x="222" y="49"/>
                    <a:pt x="229" y="50"/>
                    <a:pt x="234" y="53"/>
                  </a:cubicBezTo>
                  <a:cubicBezTo>
                    <a:pt x="237" y="56"/>
                    <a:pt x="247" y="63"/>
                    <a:pt x="247" y="63"/>
                  </a:cubicBezTo>
                  <a:cubicBezTo>
                    <a:pt x="249" y="64"/>
                    <a:pt x="261" y="62"/>
                    <a:pt x="261" y="62"/>
                  </a:cubicBezTo>
                  <a:cubicBezTo>
                    <a:pt x="269" y="62"/>
                    <a:pt x="276" y="71"/>
                    <a:pt x="280" y="72"/>
                  </a:cubicBezTo>
                  <a:cubicBezTo>
                    <a:pt x="285" y="73"/>
                    <a:pt x="297" y="67"/>
                    <a:pt x="302" y="72"/>
                  </a:cubicBezTo>
                  <a:cubicBezTo>
                    <a:pt x="302" y="72"/>
                    <a:pt x="312" y="73"/>
                    <a:pt x="313" y="78"/>
                  </a:cubicBezTo>
                  <a:cubicBezTo>
                    <a:pt x="315" y="83"/>
                    <a:pt x="319" y="91"/>
                    <a:pt x="319" y="91"/>
                  </a:cubicBezTo>
                  <a:cubicBezTo>
                    <a:pt x="332" y="96"/>
                    <a:pt x="332" y="96"/>
                    <a:pt x="332" y="96"/>
                  </a:cubicBezTo>
                  <a:cubicBezTo>
                    <a:pt x="332" y="96"/>
                    <a:pt x="339" y="102"/>
                    <a:pt x="340" y="104"/>
                  </a:cubicBezTo>
                  <a:cubicBezTo>
                    <a:pt x="341" y="105"/>
                    <a:pt x="356" y="110"/>
                    <a:pt x="356" y="110"/>
                  </a:cubicBezTo>
                  <a:cubicBezTo>
                    <a:pt x="366" y="119"/>
                    <a:pt x="366" y="119"/>
                    <a:pt x="366" y="119"/>
                  </a:cubicBezTo>
                  <a:cubicBezTo>
                    <a:pt x="381" y="119"/>
                    <a:pt x="381" y="119"/>
                    <a:pt x="381" y="119"/>
                  </a:cubicBezTo>
                  <a:cubicBezTo>
                    <a:pt x="391" y="121"/>
                    <a:pt x="391" y="121"/>
                    <a:pt x="391" y="121"/>
                  </a:cubicBezTo>
                  <a:cubicBezTo>
                    <a:pt x="396" y="115"/>
                    <a:pt x="396" y="115"/>
                    <a:pt x="396" y="115"/>
                  </a:cubicBezTo>
                  <a:cubicBezTo>
                    <a:pt x="396" y="115"/>
                    <a:pt x="421" y="127"/>
                    <a:pt x="422" y="127"/>
                  </a:cubicBezTo>
                  <a:cubicBezTo>
                    <a:pt x="423" y="127"/>
                    <a:pt x="423" y="130"/>
                    <a:pt x="424" y="133"/>
                  </a:cubicBezTo>
                  <a:cubicBezTo>
                    <a:pt x="424" y="134"/>
                    <a:pt x="424" y="134"/>
                    <a:pt x="424" y="134"/>
                  </a:cubicBezTo>
                  <a:cubicBezTo>
                    <a:pt x="423" y="134"/>
                    <a:pt x="424" y="134"/>
                    <a:pt x="424" y="134"/>
                  </a:cubicBezTo>
                  <a:cubicBezTo>
                    <a:pt x="424" y="134"/>
                    <a:pt x="424" y="134"/>
                    <a:pt x="424" y="134"/>
                  </a:cubicBezTo>
                  <a:cubicBezTo>
                    <a:pt x="424" y="136"/>
                    <a:pt x="424" y="136"/>
                    <a:pt x="424" y="136"/>
                  </a:cubicBezTo>
                  <a:cubicBezTo>
                    <a:pt x="424" y="137"/>
                    <a:pt x="424" y="137"/>
                    <a:pt x="424" y="137"/>
                  </a:cubicBezTo>
                  <a:cubicBezTo>
                    <a:pt x="423" y="137"/>
                    <a:pt x="423" y="137"/>
                    <a:pt x="423" y="137"/>
                  </a:cubicBezTo>
                  <a:cubicBezTo>
                    <a:pt x="423" y="137"/>
                    <a:pt x="423" y="137"/>
                    <a:pt x="423" y="137"/>
                  </a:cubicBezTo>
                  <a:cubicBezTo>
                    <a:pt x="424" y="138"/>
                    <a:pt x="424" y="138"/>
                    <a:pt x="424" y="138"/>
                  </a:cubicBezTo>
                  <a:cubicBezTo>
                    <a:pt x="424" y="138"/>
                    <a:pt x="424" y="138"/>
                    <a:pt x="424" y="138"/>
                  </a:cubicBezTo>
                  <a:cubicBezTo>
                    <a:pt x="424" y="138"/>
                    <a:pt x="424" y="138"/>
                    <a:pt x="424" y="139"/>
                  </a:cubicBezTo>
                  <a:cubicBezTo>
                    <a:pt x="424" y="139"/>
                    <a:pt x="424" y="139"/>
                    <a:pt x="424" y="139"/>
                  </a:cubicBezTo>
                  <a:cubicBezTo>
                    <a:pt x="424" y="139"/>
                    <a:pt x="424" y="139"/>
                    <a:pt x="424" y="140"/>
                  </a:cubicBezTo>
                  <a:cubicBezTo>
                    <a:pt x="424" y="140"/>
                    <a:pt x="424" y="140"/>
                    <a:pt x="424" y="140"/>
                  </a:cubicBezTo>
                  <a:cubicBezTo>
                    <a:pt x="425" y="140"/>
                    <a:pt x="425" y="140"/>
                    <a:pt x="425" y="140"/>
                  </a:cubicBezTo>
                  <a:cubicBezTo>
                    <a:pt x="425" y="140"/>
                    <a:pt x="425" y="140"/>
                    <a:pt x="425" y="140"/>
                  </a:cubicBezTo>
                  <a:cubicBezTo>
                    <a:pt x="425" y="140"/>
                    <a:pt x="426" y="141"/>
                    <a:pt x="426" y="141"/>
                  </a:cubicBezTo>
                  <a:cubicBezTo>
                    <a:pt x="426" y="141"/>
                    <a:pt x="426" y="141"/>
                    <a:pt x="427" y="141"/>
                  </a:cubicBezTo>
                  <a:cubicBezTo>
                    <a:pt x="427" y="141"/>
                    <a:pt x="427" y="141"/>
                    <a:pt x="428" y="141"/>
                  </a:cubicBezTo>
                  <a:cubicBezTo>
                    <a:pt x="428" y="141"/>
                    <a:pt x="428" y="141"/>
                    <a:pt x="428" y="141"/>
                  </a:cubicBezTo>
                  <a:cubicBezTo>
                    <a:pt x="428" y="141"/>
                    <a:pt x="429" y="141"/>
                    <a:pt x="429" y="140"/>
                  </a:cubicBezTo>
                  <a:cubicBezTo>
                    <a:pt x="442" y="143"/>
                    <a:pt x="442" y="143"/>
                    <a:pt x="442" y="143"/>
                  </a:cubicBezTo>
                  <a:cubicBezTo>
                    <a:pt x="445" y="144"/>
                    <a:pt x="445" y="146"/>
                    <a:pt x="448" y="148"/>
                  </a:cubicBezTo>
                  <a:cubicBezTo>
                    <a:pt x="456" y="145"/>
                    <a:pt x="456" y="145"/>
                    <a:pt x="456" y="145"/>
                  </a:cubicBezTo>
                  <a:cubicBezTo>
                    <a:pt x="466" y="152"/>
                    <a:pt x="466" y="152"/>
                    <a:pt x="466" y="152"/>
                  </a:cubicBezTo>
                  <a:cubicBezTo>
                    <a:pt x="475" y="149"/>
                    <a:pt x="475" y="149"/>
                    <a:pt x="475" y="149"/>
                  </a:cubicBezTo>
                  <a:cubicBezTo>
                    <a:pt x="484" y="149"/>
                    <a:pt x="484" y="149"/>
                    <a:pt x="484" y="149"/>
                  </a:cubicBezTo>
                  <a:cubicBezTo>
                    <a:pt x="484" y="147"/>
                    <a:pt x="505" y="149"/>
                    <a:pt x="496" y="159"/>
                  </a:cubicBezTo>
                  <a:close/>
                  <a:moveTo>
                    <a:pt x="506" y="281"/>
                  </a:moveTo>
                  <a:cubicBezTo>
                    <a:pt x="506" y="281"/>
                    <a:pt x="506" y="281"/>
                    <a:pt x="506" y="281"/>
                  </a:cubicBezTo>
                  <a:cubicBezTo>
                    <a:pt x="506" y="287"/>
                    <a:pt x="516" y="285"/>
                    <a:pt x="521" y="289"/>
                  </a:cubicBezTo>
                  <a:cubicBezTo>
                    <a:pt x="523" y="291"/>
                    <a:pt x="521" y="296"/>
                    <a:pt x="524" y="297"/>
                  </a:cubicBezTo>
                  <a:cubicBezTo>
                    <a:pt x="531" y="303"/>
                    <a:pt x="534" y="292"/>
                    <a:pt x="528" y="281"/>
                  </a:cubicBezTo>
                  <a:cubicBezTo>
                    <a:pt x="526" y="279"/>
                    <a:pt x="523" y="279"/>
                    <a:pt x="520" y="279"/>
                  </a:cubicBezTo>
                  <a:cubicBezTo>
                    <a:pt x="515" y="279"/>
                    <a:pt x="505" y="276"/>
                    <a:pt x="506" y="281"/>
                  </a:cubicBezTo>
                  <a:close/>
                  <a:moveTo>
                    <a:pt x="448" y="300"/>
                  </a:moveTo>
                  <a:cubicBezTo>
                    <a:pt x="448" y="300"/>
                    <a:pt x="448" y="300"/>
                    <a:pt x="448" y="300"/>
                  </a:cubicBezTo>
                  <a:cubicBezTo>
                    <a:pt x="452" y="301"/>
                    <a:pt x="456" y="297"/>
                    <a:pt x="460" y="299"/>
                  </a:cubicBezTo>
                  <a:cubicBezTo>
                    <a:pt x="462" y="301"/>
                    <a:pt x="461" y="305"/>
                    <a:pt x="462" y="308"/>
                  </a:cubicBezTo>
                  <a:cubicBezTo>
                    <a:pt x="456" y="314"/>
                    <a:pt x="472" y="313"/>
                    <a:pt x="473" y="313"/>
                  </a:cubicBezTo>
                  <a:cubicBezTo>
                    <a:pt x="473" y="315"/>
                    <a:pt x="475" y="320"/>
                    <a:pt x="478" y="318"/>
                  </a:cubicBezTo>
                  <a:cubicBezTo>
                    <a:pt x="494" y="299"/>
                    <a:pt x="494" y="299"/>
                    <a:pt x="494" y="299"/>
                  </a:cubicBezTo>
                  <a:cubicBezTo>
                    <a:pt x="494" y="297"/>
                    <a:pt x="493" y="295"/>
                    <a:pt x="491" y="295"/>
                  </a:cubicBezTo>
                  <a:cubicBezTo>
                    <a:pt x="487" y="293"/>
                    <a:pt x="482" y="297"/>
                    <a:pt x="479" y="295"/>
                  </a:cubicBezTo>
                  <a:cubicBezTo>
                    <a:pt x="476" y="293"/>
                    <a:pt x="482" y="285"/>
                    <a:pt x="478" y="282"/>
                  </a:cubicBezTo>
                  <a:cubicBezTo>
                    <a:pt x="470" y="276"/>
                    <a:pt x="467" y="283"/>
                    <a:pt x="461" y="288"/>
                  </a:cubicBezTo>
                  <a:cubicBezTo>
                    <a:pt x="457" y="291"/>
                    <a:pt x="451" y="292"/>
                    <a:pt x="447" y="296"/>
                  </a:cubicBezTo>
                  <a:cubicBezTo>
                    <a:pt x="446" y="297"/>
                    <a:pt x="447" y="300"/>
                    <a:pt x="448" y="300"/>
                  </a:cubicBezTo>
                  <a:close/>
                  <a:moveTo>
                    <a:pt x="391" y="329"/>
                  </a:moveTo>
                  <a:cubicBezTo>
                    <a:pt x="391" y="329"/>
                    <a:pt x="391" y="329"/>
                    <a:pt x="391" y="329"/>
                  </a:cubicBezTo>
                  <a:cubicBezTo>
                    <a:pt x="387" y="332"/>
                    <a:pt x="395" y="337"/>
                    <a:pt x="397" y="337"/>
                  </a:cubicBezTo>
                  <a:cubicBezTo>
                    <a:pt x="399" y="337"/>
                    <a:pt x="411" y="329"/>
                    <a:pt x="411" y="326"/>
                  </a:cubicBezTo>
                  <a:cubicBezTo>
                    <a:pt x="410" y="322"/>
                    <a:pt x="405" y="321"/>
                    <a:pt x="402" y="321"/>
                  </a:cubicBezTo>
                  <a:cubicBezTo>
                    <a:pt x="398" y="322"/>
                    <a:pt x="394" y="326"/>
                    <a:pt x="391" y="329"/>
                  </a:cubicBezTo>
                  <a:close/>
                </a:path>
              </a:pathLst>
            </a:custGeom>
            <a:grpFill/>
            <a:ln w="38100" cap="rnd" cmpd="sng">
              <a:solidFill>
                <a:schemeClr val="bg1"/>
              </a:solidFill>
              <a:prstDash val="solid"/>
              <a:round/>
            </a:ln>
          </p:spPr>
          <p:txBody>
            <a:bodyPr vert="horz" wrap="square" lIns="91440" tIns="45720" rIns="91440" bIns="45720" numCol="1" anchor="t" anchorCtr="0" compatLnSpc="1"/>
            <a:lstStyle/>
            <a:p>
              <a:endParaRPr lang="en-US" dirty="0">
                <a:latin typeface="Calibri Light" panose="020F0302020204030204"/>
              </a:endParaRPr>
            </a:p>
          </p:txBody>
        </p:sp>
        <p:sp>
          <p:nvSpPr>
            <p:cNvPr id="142" name="Freeform 146"/>
            <p:cNvSpPr>
              <a:spLocks noEditPoints="1"/>
            </p:cNvSpPr>
            <p:nvPr/>
          </p:nvSpPr>
          <p:spPr bwMode="auto">
            <a:xfrm>
              <a:off x="5979172" y="3676183"/>
              <a:ext cx="930118" cy="839550"/>
            </a:xfrm>
            <a:custGeom>
              <a:avLst/>
              <a:gdLst>
                <a:gd name="T0" fmla="*/ 263 w 408"/>
                <a:gd name="T1" fmla="*/ 27 h 380"/>
                <a:gd name="T2" fmla="*/ 184 w 408"/>
                <a:gd name="T3" fmla="*/ 62 h 380"/>
                <a:gd name="T4" fmla="*/ 187 w 408"/>
                <a:gd name="T5" fmla="*/ 95 h 380"/>
                <a:gd name="T6" fmla="*/ 179 w 408"/>
                <a:gd name="T7" fmla="*/ 109 h 380"/>
                <a:gd name="T8" fmla="*/ 168 w 408"/>
                <a:gd name="T9" fmla="*/ 118 h 380"/>
                <a:gd name="T10" fmla="*/ 128 w 408"/>
                <a:gd name="T11" fmla="*/ 89 h 380"/>
                <a:gd name="T12" fmla="*/ 141 w 408"/>
                <a:gd name="T13" fmla="*/ 145 h 380"/>
                <a:gd name="T14" fmla="*/ 138 w 408"/>
                <a:gd name="T15" fmla="*/ 166 h 380"/>
                <a:gd name="T16" fmla="*/ 152 w 408"/>
                <a:gd name="T17" fmla="*/ 191 h 380"/>
                <a:gd name="T18" fmla="*/ 154 w 408"/>
                <a:gd name="T19" fmla="*/ 172 h 380"/>
                <a:gd name="T20" fmla="*/ 214 w 408"/>
                <a:gd name="T21" fmla="*/ 210 h 380"/>
                <a:gd name="T22" fmla="*/ 187 w 408"/>
                <a:gd name="T23" fmla="*/ 202 h 380"/>
                <a:gd name="T24" fmla="*/ 199 w 408"/>
                <a:gd name="T25" fmla="*/ 234 h 380"/>
                <a:gd name="T26" fmla="*/ 164 w 408"/>
                <a:gd name="T27" fmla="*/ 233 h 380"/>
                <a:gd name="T28" fmla="*/ 133 w 408"/>
                <a:gd name="T29" fmla="*/ 212 h 380"/>
                <a:gd name="T30" fmla="*/ 67 w 408"/>
                <a:gd name="T31" fmla="*/ 211 h 380"/>
                <a:gd name="T32" fmla="*/ 71 w 408"/>
                <a:gd name="T33" fmla="*/ 194 h 380"/>
                <a:gd name="T34" fmla="*/ 29 w 408"/>
                <a:gd name="T35" fmla="*/ 157 h 380"/>
                <a:gd name="T36" fmla="*/ 89 w 408"/>
                <a:gd name="T37" fmla="*/ 68 h 380"/>
                <a:gd name="T38" fmla="*/ 195 w 408"/>
                <a:gd name="T39" fmla="*/ 33 h 380"/>
                <a:gd name="T40" fmla="*/ 184 w 408"/>
                <a:gd name="T41" fmla="*/ 157 h 380"/>
                <a:gd name="T42" fmla="*/ 353 w 408"/>
                <a:gd name="T43" fmla="*/ 252 h 380"/>
                <a:gd name="T44" fmla="*/ 393 w 408"/>
                <a:gd name="T45" fmla="*/ 297 h 380"/>
                <a:gd name="T46" fmla="*/ 373 w 408"/>
                <a:gd name="T47" fmla="*/ 331 h 380"/>
                <a:gd name="T48" fmla="*/ 370 w 408"/>
                <a:gd name="T49" fmla="*/ 333 h 380"/>
                <a:gd name="T50" fmla="*/ 174 w 408"/>
                <a:gd name="T51" fmla="*/ 162 h 380"/>
                <a:gd name="T52" fmla="*/ 262 w 408"/>
                <a:gd name="T53" fmla="*/ 176 h 380"/>
                <a:gd name="T54" fmla="*/ 205 w 408"/>
                <a:gd name="T55" fmla="*/ 72 h 380"/>
                <a:gd name="T56" fmla="*/ 233 w 408"/>
                <a:gd name="T57" fmla="*/ 105 h 380"/>
                <a:gd name="T58" fmla="*/ 281 w 408"/>
                <a:gd name="T59" fmla="*/ 146 h 380"/>
                <a:gd name="T60" fmla="*/ 277 w 408"/>
                <a:gd name="T61" fmla="*/ 131 h 380"/>
                <a:gd name="T62" fmla="*/ 288 w 408"/>
                <a:gd name="T63" fmla="*/ 180 h 380"/>
                <a:gd name="T64" fmla="*/ 288 w 408"/>
                <a:gd name="T65" fmla="*/ 190 h 380"/>
                <a:gd name="T66" fmla="*/ 315 w 408"/>
                <a:gd name="T67" fmla="*/ 213 h 380"/>
                <a:gd name="T68" fmla="*/ 279 w 408"/>
                <a:gd name="T69" fmla="*/ 292 h 380"/>
                <a:gd name="T70" fmla="*/ 239 w 408"/>
                <a:gd name="T71" fmla="*/ 288 h 380"/>
                <a:gd name="T72" fmla="*/ 255 w 408"/>
                <a:gd name="T73" fmla="*/ 287 h 380"/>
                <a:gd name="T74" fmla="*/ 274 w 408"/>
                <a:gd name="T75" fmla="*/ 259 h 380"/>
                <a:gd name="T76" fmla="*/ 267 w 408"/>
                <a:gd name="T77" fmla="*/ 256 h 380"/>
                <a:gd name="T78" fmla="*/ 244 w 408"/>
                <a:gd name="T79" fmla="*/ 271 h 380"/>
                <a:gd name="T80" fmla="*/ 219 w 408"/>
                <a:gd name="T81" fmla="*/ 239 h 380"/>
                <a:gd name="T82" fmla="*/ 245 w 408"/>
                <a:gd name="T83" fmla="*/ 240 h 380"/>
                <a:gd name="T84" fmla="*/ 270 w 408"/>
                <a:gd name="T85" fmla="*/ 236 h 380"/>
                <a:gd name="T86" fmla="*/ 245 w 408"/>
                <a:gd name="T87" fmla="*/ 222 h 380"/>
                <a:gd name="T88" fmla="*/ 221 w 408"/>
                <a:gd name="T89" fmla="*/ 357 h 380"/>
                <a:gd name="T90" fmla="*/ 282 w 408"/>
                <a:gd name="T91" fmla="*/ 356 h 380"/>
                <a:gd name="T92" fmla="*/ 335 w 408"/>
                <a:gd name="T93" fmla="*/ 353 h 380"/>
                <a:gd name="T94" fmla="*/ 260 w 408"/>
                <a:gd name="T95" fmla="*/ 372 h 380"/>
                <a:gd name="T96" fmla="*/ 172 w 408"/>
                <a:gd name="T97" fmla="*/ 319 h 380"/>
                <a:gd name="T98" fmla="*/ 87 w 408"/>
                <a:gd name="T99" fmla="*/ 238 h 380"/>
                <a:gd name="T100" fmla="*/ 107 w 408"/>
                <a:gd name="T101" fmla="*/ 292 h 380"/>
                <a:gd name="T102" fmla="*/ 138 w 408"/>
                <a:gd name="T103" fmla="*/ 298 h 380"/>
                <a:gd name="T104" fmla="*/ 163 w 408"/>
                <a:gd name="T105" fmla="*/ 298 h 380"/>
                <a:gd name="T106" fmla="*/ 174 w 408"/>
                <a:gd name="T107" fmla="*/ 293 h 380"/>
                <a:gd name="T108" fmla="*/ 169 w 408"/>
                <a:gd name="T109" fmla="*/ 263 h 380"/>
                <a:gd name="T110" fmla="*/ 178 w 408"/>
                <a:gd name="T111" fmla="*/ 247 h 380"/>
                <a:gd name="T112" fmla="*/ 115 w 408"/>
                <a:gd name="T113" fmla="*/ 223 h 380"/>
                <a:gd name="T114" fmla="*/ 66 w 408"/>
                <a:gd name="T115" fmla="*/ 265 h 380"/>
                <a:gd name="T116" fmla="*/ 65 w 408"/>
                <a:gd name="T117" fmla="*/ 242 h 380"/>
                <a:gd name="T118" fmla="*/ 11 w 408"/>
                <a:gd name="T119" fmla="*/ 161 h 380"/>
                <a:gd name="T120" fmla="*/ 11 w 408"/>
                <a:gd name="T121" fmla="*/ 157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08" h="380">
                  <a:moveTo>
                    <a:pt x="222" y="32"/>
                  </a:moveTo>
                  <a:cubicBezTo>
                    <a:pt x="227" y="30"/>
                    <a:pt x="227" y="30"/>
                    <a:pt x="227" y="30"/>
                  </a:cubicBezTo>
                  <a:cubicBezTo>
                    <a:pt x="227" y="30"/>
                    <a:pt x="233" y="28"/>
                    <a:pt x="234" y="28"/>
                  </a:cubicBezTo>
                  <a:cubicBezTo>
                    <a:pt x="235" y="28"/>
                    <a:pt x="240" y="27"/>
                    <a:pt x="241" y="26"/>
                  </a:cubicBezTo>
                  <a:cubicBezTo>
                    <a:pt x="242" y="26"/>
                    <a:pt x="245" y="24"/>
                    <a:pt x="246" y="23"/>
                  </a:cubicBezTo>
                  <a:cubicBezTo>
                    <a:pt x="247" y="23"/>
                    <a:pt x="249" y="23"/>
                    <a:pt x="251" y="21"/>
                  </a:cubicBezTo>
                  <a:cubicBezTo>
                    <a:pt x="252" y="20"/>
                    <a:pt x="253" y="17"/>
                    <a:pt x="253" y="16"/>
                  </a:cubicBezTo>
                  <a:cubicBezTo>
                    <a:pt x="253" y="15"/>
                    <a:pt x="252" y="15"/>
                    <a:pt x="251" y="12"/>
                  </a:cubicBezTo>
                  <a:cubicBezTo>
                    <a:pt x="249" y="9"/>
                    <a:pt x="247" y="7"/>
                    <a:pt x="247" y="6"/>
                  </a:cubicBezTo>
                  <a:cubicBezTo>
                    <a:pt x="246" y="4"/>
                    <a:pt x="246" y="2"/>
                    <a:pt x="247" y="2"/>
                  </a:cubicBezTo>
                  <a:cubicBezTo>
                    <a:pt x="248" y="1"/>
                    <a:pt x="251" y="0"/>
                    <a:pt x="253" y="0"/>
                  </a:cubicBezTo>
                  <a:cubicBezTo>
                    <a:pt x="255" y="1"/>
                    <a:pt x="260" y="2"/>
                    <a:pt x="261" y="2"/>
                  </a:cubicBezTo>
                  <a:cubicBezTo>
                    <a:pt x="262" y="2"/>
                    <a:pt x="267" y="5"/>
                    <a:pt x="267" y="5"/>
                  </a:cubicBezTo>
                  <a:cubicBezTo>
                    <a:pt x="267" y="5"/>
                    <a:pt x="269" y="10"/>
                    <a:pt x="269" y="11"/>
                  </a:cubicBezTo>
                  <a:cubicBezTo>
                    <a:pt x="269" y="12"/>
                    <a:pt x="274" y="18"/>
                    <a:pt x="272" y="18"/>
                  </a:cubicBezTo>
                  <a:cubicBezTo>
                    <a:pt x="271" y="18"/>
                    <a:pt x="267" y="19"/>
                    <a:pt x="267" y="19"/>
                  </a:cubicBezTo>
                  <a:cubicBezTo>
                    <a:pt x="265" y="22"/>
                    <a:pt x="265" y="22"/>
                    <a:pt x="265" y="22"/>
                  </a:cubicBezTo>
                  <a:cubicBezTo>
                    <a:pt x="265" y="22"/>
                    <a:pt x="263" y="26"/>
                    <a:pt x="263" y="27"/>
                  </a:cubicBezTo>
                  <a:cubicBezTo>
                    <a:pt x="263" y="28"/>
                    <a:pt x="262" y="33"/>
                    <a:pt x="262" y="33"/>
                  </a:cubicBezTo>
                  <a:cubicBezTo>
                    <a:pt x="267" y="44"/>
                    <a:pt x="267" y="44"/>
                    <a:pt x="267" y="44"/>
                  </a:cubicBezTo>
                  <a:cubicBezTo>
                    <a:pt x="262" y="51"/>
                    <a:pt x="262" y="51"/>
                    <a:pt x="262" y="51"/>
                  </a:cubicBezTo>
                  <a:cubicBezTo>
                    <a:pt x="258" y="55"/>
                    <a:pt x="258" y="55"/>
                    <a:pt x="258" y="55"/>
                  </a:cubicBezTo>
                  <a:cubicBezTo>
                    <a:pt x="258" y="55"/>
                    <a:pt x="252" y="55"/>
                    <a:pt x="252" y="54"/>
                  </a:cubicBezTo>
                  <a:cubicBezTo>
                    <a:pt x="252" y="53"/>
                    <a:pt x="248" y="51"/>
                    <a:pt x="248" y="51"/>
                  </a:cubicBezTo>
                  <a:cubicBezTo>
                    <a:pt x="248" y="51"/>
                    <a:pt x="242" y="52"/>
                    <a:pt x="241" y="53"/>
                  </a:cubicBezTo>
                  <a:cubicBezTo>
                    <a:pt x="240" y="53"/>
                    <a:pt x="226" y="54"/>
                    <a:pt x="226" y="54"/>
                  </a:cubicBezTo>
                  <a:cubicBezTo>
                    <a:pt x="226" y="54"/>
                    <a:pt x="223" y="53"/>
                    <a:pt x="222" y="53"/>
                  </a:cubicBezTo>
                  <a:cubicBezTo>
                    <a:pt x="221" y="53"/>
                    <a:pt x="216" y="53"/>
                    <a:pt x="216" y="53"/>
                  </a:cubicBezTo>
                  <a:cubicBezTo>
                    <a:pt x="215" y="49"/>
                    <a:pt x="215" y="49"/>
                    <a:pt x="215" y="49"/>
                  </a:cubicBezTo>
                  <a:cubicBezTo>
                    <a:pt x="211" y="50"/>
                    <a:pt x="211" y="50"/>
                    <a:pt x="211" y="50"/>
                  </a:cubicBezTo>
                  <a:cubicBezTo>
                    <a:pt x="210" y="54"/>
                    <a:pt x="210" y="54"/>
                    <a:pt x="210" y="54"/>
                  </a:cubicBezTo>
                  <a:cubicBezTo>
                    <a:pt x="205" y="57"/>
                    <a:pt x="205" y="57"/>
                    <a:pt x="205" y="57"/>
                  </a:cubicBezTo>
                  <a:cubicBezTo>
                    <a:pt x="200" y="60"/>
                    <a:pt x="200" y="60"/>
                    <a:pt x="200" y="60"/>
                  </a:cubicBezTo>
                  <a:cubicBezTo>
                    <a:pt x="190" y="60"/>
                    <a:pt x="190" y="60"/>
                    <a:pt x="190" y="60"/>
                  </a:cubicBezTo>
                  <a:cubicBezTo>
                    <a:pt x="184" y="60"/>
                    <a:pt x="184" y="60"/>
                    <a:pt x="184" y="60"/>
                  </a:cubicBezTo>
                  <a:cubicBezTo>
                    <a:pt x="184" y="62"/>
                    <a:pt x="184" y="62"/>
                    <a:pt x="184" y="62"/>
                  </a:cubicBezTo>
                  <a:cubicBezTo>
                    <a:pt x="181" y="68"/>
                    <a:pt x="181" y="68"/>
                    <a:pt x="181" y="68"/>
                  </a:cubicBezTo>
                  <a:cubicBezTo>
                    <a:pt x="177" y="71"/>
                    <a:pt x="177" y="71"/>
                    <a:pt x="177" y="71"/>
                  </a:cubicBezTo>
                  <a:cubicBezTo>
                    <a:pt x="177" y="71"/>
                    <a:pt x="171" y="73"/>
                    <a:pt x="170" y="74"/>
                  </a:cubicBezTo>
                  <a:cubicBezTo>
                    <a:pt x="170" y="74"/>
                    <a:pt x="166" y="73"/>
                    <a:pt x="166" y="73"/>
                  </a:cubicBezTo>
                  <a:cubicBezTo>
                    <a:pt x="161" y="76"/>
                    <a:pt x="161" y="76"/>
                    <a:pt x="161" y="76"/>
                  </a:cubicBezTo>
                  <a:cubicBezTo>
                    <a:pt x="160" y="79"/>
                    <a:pt x="160" y="79"/>
                    <a:pt x="160" y="79"/>
                  </a:cubicBezTo>
                  <a:cubicBezTo>
                    <a:pt x="162" y="81"/>
                    <a:pt x="162" y="81"/>
                    <a:pt x="162" y="81"/>
                  </a:cubicBezTo>
                  <a:cubicBezTo>
                    <a:pt x="166" y="83"/>
                    <a:pt x="166" y="83"/>
                    <a:pt x="166" y="83"/>
                  </a:cubicBezTo>
                  <a:cubicBezTo>
                    <a:pt x="166" y="83"/>
                    <a:pt x="169" y="84"/>
                    <a:pt x="169" y="85"/>
                  </a:cubicBezTo>
                  <a:cubicBezTo>
                    <a:pt x="169" y="85"/>
                    <a:pt x="168" y="87"/>
                    <a:pt x="168" y="87"/>
                  </a:cubicBezTo>
                  <a:cubicBezTo>
                    <a:pt x="168" y="92"/>
                    <a:pt x="168" y="92"/>
                    <a:pt x="168" y="92"/>
                  </a:cubicBezTo>
                  <a:cubicBezTo>
                    <a:pt x="168" y="92"/>
                    <a:pt x="171" y="93"/>
                    <a:pt x="172" y="93"/>
                  </a:cubicBezTo>
                  <a:cubicBezTo>
                    <a:pt x="172" y="93"/>
                    <a:pt x="175" y="91"/>
                    <a:pt x="175" y="91"/>
                  </a:cubicBezTo>
                  <a:cubicBezTo>
                    <a:pt x="175" y="90"/>
                    <a:pt x="176" y="89"/>
                    <a:pt x="176" y="89"/>
                  </a:cubicBezTo>
                  <a:cubicBezTo>
                    <a:pt x="178" y="91"/>
                    <a:pt x="178" y="91"/>
                    <a:pt x="178" y="91"/>
                  </a:cubicBezTo>
                  <a:cubicBezTo>
                    <a:pt x="178" y="91"/>
                    <a:pt x="179" y="93"/>
                    <a:pt x="180" y="93"/>
                  </a:cubicBezTo>
                  <a:cubicBezTo>
                    <a:pt x="180" y="93"/>
                    <a:pt x="183" y="93"/>
                    <a:pt x="183" y="93"/>
                  </a:cubicBezTo>
                  <a:cubicBezTo>
                    <a:pt x="187" y="95"/>
                    <a:pt x="187" y="95"/>
                    <a:pt x="187" y="95"/>
                  </a:cubicBezTo>
                  <a:cubicBezTo>
                    <a:pt x="192" y="99"/>
                    <a:pt x="192" y="99"/>
                    <a:pt x="192" y="99"/>
                  </a:cubicBezTo>
                  <a:cubicBezTo>
                    <a:pt x="192" y="99"/>
                    <a:pt x="196" y="101"/>
                    <a:pt x="195" y="102"/>
                  </a:cubicBezTo>
                  <a:cubicBezTo>
                    <a:pt x="193" y="103"/>
                    <a:pt x="191" y="104"/>
                    <a:pt x="190" y="104"/>
                  </a:cubicBezTo>
                  <a:cubicBezTo>
                    <a:pt x="190" y="104"/>
                    <a:pt x="188" y="103"/>
                    <a:pt x="188" y="102"/>
                  </a:cubicBezTo>
                  <a:cubicBezTo>
                    <a:pt x="188" y="100"/>
                    <a:pt x="187" y="99"/>
                    <a:pt x="186" y="99"/>
                  </a:cubicBezTo>
                  <a:cubicBezTo>
                    <a:pt x="185" y="99"/>
                    <a:pt x="183" y="97"/>
                    <a:pt x="183" y="97"/>
                  </a:cubicBezTo>
                  <a:cubicBezTo>
                    <a:pt x="182" y="97"/>
                    <a:pt x="180" y="97"/>
                    <a:pt x="179" y="98"/>
                  </a:cubicBezTo>
                  <a:cubicBezTo>
                    <a:pt x="178" y="98"/>
                    <a:pt x="176" y="98"/>
                    <a:pt x="176" y="97"/>
                  </a:cubicBezTo>
                  <a:cubicBezTo>
                    <a:pt x="175" y="97"/>
                    <a:pt x="174" y="94"/>
                    <a:pt x="174" y="94"/>
                  </a:cubicBezTo>
                  <a:cubicBezTo>
                    <a:pt x="169" y="93"/>
                    <a:pt x="169" y="93"/>
                    <a:pt x="169" y="93"/>
                  </a:cubicBezTo>
                  <a:cubicBezTo>
                    <a:pt x="169" y="93"/>
                    <a:pt x="168" y="94"/>
                    <a:pt x="168" y="95"/>
                  </a:cubicBezTo>
                  <a:cubicBezTo>
                    <a:pt x="168" y="95"/>
                    <a:pt x="166" y="97"/>
                    <a:pt x="166" y="97"/>
                  </a:cubicBezTo>
                  <a:cubicBezTo>
                    <a:pt x="165" y="98"/>
                    <a:pt x="165" y="98"/>
                    <a:pt x="165" y="98"/>
                  </a:cubicBezTo>
                  <a:cubicBezTo>
                    <a:pt x="165" y="100"/>
                    <a:pt x="165" y="100"/>
                    <a:pt x="165" y="100"/>
                  </a:cubicBezTo>
                  <a:cubicBezTo>
                    <a:pt x="167" y="102"/>
                    <a:pt x="167" y="102"/>
                    <a:pt x="167" y="102"/>
                  </a:cubicBezTo>
                  <a:cubicBezTo>
                    <a:pt x="171" y="105"/>
                    <a:pt x="171" y="105"/>
                    <a:pt x="171" y="105"/>
                  </a:cubicBezTo>
                  <a:cubicBezTo>
                    <a:pt x="171" y="105"/>
                    <a:pt x="176" y="106"/>
                    <a:pt x="176" y="106"/>
                  </a:cubicBezTo>
                  <a:cubicBezTo>
                    <a:pt x="177" y="106"/>
                    <a:pt x="179" y="109"/>
                    <a:pt x="179" y="109"/>
                  </a:cubicBezTo>
                  <a:cubicBezTo>
                    <a:pt x="179" y="112"/>
                    <a:pt x="179" y="112"/>
                    <a:pt x="179" y="112"/>
                  </a:cubicBezTo>
                  <a:cubicBezTo>
                    <a:pt x="178" y="115"/>
                    <a:pt x="178" y="115"/>
                    <a:pt x="178" y="115"/>
                  </a:cubicBezTo>
                  <a:cubicBezTo>
                    <a:pt x="178" y="115"/>
                    <a:pt x="178" y="117"/>
                    <a:pt x="176" y="116"/>
                  </a:cubicBezTo>
                  <a:cubicBezTo>
                    <a:pt x="174" y="115"/>
                    <a:pt x="173" y="114"/>
                    <a:pt x="173" y="114"/>
                  </a:cubicBezTo>
                  <a:cubicBezTo>
                    <a:pt x="170" y="113"/>
                    <a:pt x="170" y="113"/>
                    <a:pt x="170" y="113"/>
                  </a:cubicBezTo>
                  <a:cubicBezTo>
                    <a:pt x="169" y="109"/>
                    <a:pt x="169" y="109"/>
                    <a:pt x="169" y="109"/>
                  </a:cubicBezTo>
                  <a:cubicBezTo>
                    <a:pt x="169" y="109"/>
                    <a:pt x="167" y="107"/>
                    <a:pt x="167" y="107"/>
                  </a:cubicBezTo>
                  <a:cubicBezTo>
                    <a:pt x="166" y="107"/>
                    <a:pt x="161" y="104"/>
                    <a:pt x="161" y="104"/>
                  </a:cubicBezTo>
                  <a:cubicBezTo>
                    <a:pt x="155" y="104"/>
                    <a:pt x="155" y="104"/>
                    <a:pt x="155" y="104"/>
                  </a:cubicBezTo>
                  <a:cubicBezTo>
                    <a:pt x="151" y="104"/>
                    <a:pt x="151" y="104"/>
                    <a:pt x="151" y="104"/>
                  </a:cubicBezTo>
                  <a:cubicBezTo>
                    <a:pt x="150" y="107"/>
                    <a:pt x="150" y="107"/>
                    <a:pt x="150" y="107"/>
                  </a:cubicBezTo>
                  <a:cubicBezTo>
                    <a:pt x="150" y="107"/>
                    <a:pt x="150" y="109"/>
                    <a:pt x="151" y="109"/>
                  </a:cubicBezTo>
                  <a:cubicBezTo>
                    <a:pt x="151" y="110"/>
                    <a:pt x="154" y="112"/>
                    <a:pt x="154" y="112"/>
                  </a:cubicBezTo>
                  <a:cubicBezTo>
                    <a:pt x="154" y="112"/>
                    <a:pt x="156" y="112"/>
                    <a:pt x="156" y="113"/>
                  </a:cubicBezTo>
                  <a:cubicBezTo>
                    <a:pt x="157" y="114"/>
                    <a:pt x="159" y="116"/>
                    <a:pt x="159" y="116"/>
                  </a:cubicBezTo>
                  <a:cubicBezTo>
                    <a:pt x="159" y="116"/>
                    <a:pt x="160" y="116"/>
                    <a:pt x="161" y="116"/>
                  </a:cubicBezTo>
                  <a:cubicBezTo>
                    <a:pt x="163" y="116"/>
                    <a:pt x="165" y="117"/>
                    <a:pt x="165" y="117"/>
                  </a:cubicBezTo>
                  <a:cubicBezTo>
                    <a:pt x="168" y="118"/>
                    <a:pt x="168" y="118"/>
                    <a:pt x="168" y="118"/>
                  </a:cubicBezTo>
                  <a:cubicBezTo>
                    <a:pt x="169" y="119"/>
                    <a:pt x="169" y="119"/>
                    <a:pt x="169" y="119"/>
                  </a:cubicBezTo>
                  <a:cubicBezTo>
                    <a:pt x="169" y="119"/>
                    <a:pt x="166" y="120"/>
                    <a:pt x="165" y="120"/>
                  </a:cubicBezTo>
                  <a:cubicBezTo>
                    <a:pt x="164" y="121"/>
                    <a:pt x="161" y="121"/>
                    <a:pt x="161" y="121"/>
                  </a:cubicBezTo>
                  <a:cubicBezTo>
                    <a:pt x="161" y="121"/>
                    <a:pt x="159" y="119"/>
                    <a:pt x="158" y="119"/>
                  </a:cubicBezTo>
                  <a:cubicBezTo>
                    <a:pt x="158" y="119"/>
                    <a:pt x="155" y="120"/>
                    <a:pt x="155" y="120"/>
                  </a:cubicBezTo>
                  <a:cubicBezTo>
                    <a:pt x="155" y="120"/>
                    <a:pt x="153" y="122"/>
                    <a:pt x="152" y="120"/>
                  </a:cubicBezTo>
                  <a:cubicBezTo>
                    <a:pt x="151" y="118"/>
                    <a:pt x="150" y="116"/>
                    <a:pt x="150" y="116"/>
                  </a:cubicBezTo>
                  <a:cubicBezTo>
                    <a:pt x="150" y="114"/>
                    <a:pt x="150" y="114"/>
                    <a:pt x="150" y="114"/>
                  </a:cubicBezTo>
                  <a:cubicBezTo>
                    <a:pt x="150" y="111"/>
                    <a:pt x="150" y="111"/>
                    <a:pt x="150" y="111"/>
                  </a:cubicBezTo>
                  <a:cubicBezTo>
                    <a:pt x="149" y="108"/>
                    <a:pt x="149" y="108"/>
                    <a:pt x="149" y="108"/>
                  </a:cubicBezTo>
                  <a:cubicBezTo>
                    <a:pt x="145" y="106"/>
                    <a:pt x="145" y="106"/>
                    <a:pt x="145" y="106"/>
                  </a:cubicBezTo>
                  <a:cubicBezTo>
                    <a:pt x="140" y="106"/>
                    <a:pt x="140" y="106"/>
                    <a:pt x="140" y="106"/>
                  </a:cubicBezTo>
                  <a:cubicBezTo>
                    <a:pt x="135" y="103"/>
                    <a:pt x="135" y="103"/>
                    <a:pt x="135" y="103"/>
                  </a:cubicBezTo>
                  <a:cubicBezTo>
                    <a:pt x="129" y="101"/>
                    <a:pt x="129" y="101"/>
                    <a:pt x="129" y="101"/>
                  </a:cubicBezTo>
                  <a:cubicBezTo>
                    <a:pt x="127" y="97"/>
                    <a:pt x="127" y="97"/>
                    <a:pt x="127" y="97"/>
                  </a:cubicBezTo>
                  <a:cubicBezTo>
                    <a:pt x="131" y="94"/>
                    <a:pt x="131" y="94"/>
                    <a:pt x="131" y="94"/>
                  </a:cubicBezTo>
                  <a:cubicBezTo>
                    <a:pt x="130" y="91"/>
                    <a:pt x="130" y="91"/>
                    <a:pt x="130" y="91"/>
                  </a:cubicBezTo>
                  <a:cubicBezTo>
                    <a:pt x="128" y="89"/>
                    <a:pt x="128" y="89"/>
                    <a:pt x="128" y="89"/>
                  </a:cubicBezTo>
                  <a:cubicBezTo>
                    <a:pt x="123" y="92"/>
                    <a:pt x="123" y="92"/>
                    <a:pt x="123" y="92"/>
                  </a:cubicBezTo>
                  <a:cubicBezTo>
                    <a:pt x="123" y="95"/>
                    <a:pt x="123" y="95"/>
                    <a:pt x="123" y="95"/>
                  </a:cubicBezTo>
                  <a:cubicBezTo>
                    <a:pt x="118" y="97"/>
                    <a:pt x="118" y="97"/>
                    <a:pt x="118" y="97"/>
                  </a:cubicBezTo>
                  <a:cubicBezTo>
                    <a:pt x="116" y="101"/>
                    <a:pt x="116" y="101"/>
                    <a:pt x="116" y="101"/>
                  </a:cubicBezTo>
                  <a:cubicBezTo>
                    <a:pt x="119" y="104"/>
                    <a:pt x="119" y="104"/>
                    <a:pt x="119" y="104"/>
                  </a:cubicBezTo>
                  <a:cubicBezTo>
                    <a:pt x="119" y="109"/>
                    <a:pt x="119" y="109"/>
                    <a:pt x="119" y="109"/>
                  </a:cubicBezTo>
                  <a:cubicBezTo>
                    <a:pt x="119" y="109"/>
                    <a:pt x="118" y="114"/>
                    <a:pt x="119" y="115"/>
                  </a:cubicBezTo>
                  <a:cubicBezTo>
                    <a:pt x="119" y="115"/>
                    <a:pt x="118" y="118"/>
                    <a:pt x="118" y="120"/>
                  </a:cubicBezTo>
                  <a:cubicBezTo>
                    <a:pt x="119" y="121"/>
                    <a:pt x="119" y="122"/>
                    <a:pt x="121" y="123"/>
                  </a:cubicBezTo>
                  <a:cubicBezTo>
                    <a:pt x="122" y="124"/>
                    <a:pt x="122" y="124"/>
                    <a:pt x="124" y="125"/>
                  </a:cubicBezTo>
                  <a:cubicBezTo>
                    <a:pt x="126" y="126"/>
                    <a:pt x="127" y="127"/>
                    <a:pt x="127" y="127"/>
                  </a:cubicBezTo>
                  <a:cubicBezTo>
                    <a:pt x="129" y="131"/>
                    <a:pt x="129" y="131"/>
                    <a:pt x="129" y="131"/>
                  </a:cubicBezTo>
                  <a:cubicBezTo>
                    <a:pt x="129" y="131"/>
                    <a:pt x="130" y="132"/>
                    <a:pt x="131" y="132"/>
                  </a:cubicBezTo>
                  <a:cubicBezTo>
                    <a:pt x="132" y="133"/>
                    <a:pt x="135" y="134"/>
                    <a:pt x="135" y="135"/>
                  </a:cubicBezTo>
                  <a:cubicBezTo>
                    <a:pt x="135" y="137"/>
                    <a:pt x="136" y="139"/>
                    <a:pt x="136" y="139"/>
                  </a:cubicBezTo>
                  <a:cubicBezTo>
                    <a:pt x="136" y="139"/>
                    <a:pt x="137" y="141"/>
                    <a:pt x="137" y="141"/>
                  </a:cubicBezTo>
                  <a:cubicBezTo>
                    <a:pt x="138" y="142"/>
                    <a:pt x="139" y="141"/>
                    <a:pt x="139" y="142"/>
                  </a:cubicBezTo>
                  <a:cubicBezTo>
                    <a:pt x="140" y="143"/>
                    <a:pt x="139" y="144"/>
                    <a:pt x="141" y="145"/>
                  </a:cubicBezTo>
                  <a:cubicBezTo>
                    <a:pt x="142" y="147"/>
                    <a:pt x="144" y="148"/>
                    <a:pt x="144" y="148"/>
                  </a:cubicBezTo>
                  <a:cubicBezTo>
                    <a:pt x="145" y="148"/>
                    <a:pt x="147" y="149"/>
                    <a:pt x="147" y="149"/>
                  </a:cubicBezTo>
                  <a:cubicBezTo>
                    <a:pt x="153" y="153"/>
                    <a:pt x="153" y="153"/>
                    <a:pt x="153" y="153"/>
                  </a:cubicBezTo>
                  <a:cubicBezTo>
                    <a:pt x="157" y="158"/>
                    <a:pt x="157" y="158"/>
                    <a:pt x="157" y="158"/>
                  </a:cubicBezTo>
                  <a:cubicBezTo>
                    <a:pt x="160" y="161"/>
                    <a:pt x="160" y="161"/>
                    <a:pt x="160" y="161"/>
                  </a:cubicBezTo>
                  <a:cubicBezTo>
                    <a:pt x="159" y="165"/>
                    <a:pt x="159" y="165"/>
                    <a:pt x="159" y="165"/>
                  </a:cubicBezTo>
                  <a:cubicBezTo>
                    <a:pt x="158" y="167"/>
                    <a:pt x="158" y="167"/>
                    <a:pt x="158" y="167"/>
                  </a:cubicBezTo>
                  <a:cubicBezTo>
                    <a:pt x="158" y="167"/>
                    <a:pt x="156" y="168"/>
                    <a:pt x="155" y="168"/>
                  </a:cubicBezTo>
                  <a:cubicBezTo>
                    <a:pt x="155" y="168"/>
                    <a:pt x="153" y="169"/>
                    <a:pt x="153" y="169"/>
                  </a:cubicBezTo>
                  <a:cubicBezTo>
                    <a:pt x="153" y="169"/>
                    <a:pt x="152" y="168"/>
                    <a:pt x="152" y="168"/>
                  </a:cubicBezTo>
                  <a:cubicBezTo>
                    <a:pt x="153" y="167"/>
                    <a:pt x="156" y="166"/>
                    <a:pt x="156" y="166"/>
                  </a:cubicBezTo>
                  <a:cubicBezTo>
                    <a:pt x="156" y="166"/>
                    <a:pt x="156" y="163"/>
                    <a:pt x="155" y="163"/>
                  </a:cubicBezTo>
                  <a:cubicBezTo>
                    <a:pt x="154" y="162"/>
                    <a:pt x="151" y="160"/>
                    <a:pt x="151" y="160"/>
                  </a:cubicBezTo>
                  <a:cubicBezTo>
                    <a:pt x="149" y="158"/>
                    <a:pt x="149" y="158"/>
                    <a:pt x="149" y="158"/>
                  </a:cubicBezTo>
                  <a:cubicBezTo>
                    <a:pt x="146" y="158"/>
                    <a:pt x="146" y="158"/>
                    <a:pt x="146" y="158"/>
                  </a:cubicBezTo>
                  <a:cubicBezTo>
                    <a:pt x="146" y="158"/>
                    <a:pt x="144" y="158"/>
                    <a:pt x="144" y="159"/>
                  </a:cubicBezTo>
                  <a:cubicBezTo>
                    <a:pt x="143" y="160"/>
                    <a:pt x="140" y="162"/>
                    <a:pt x="140" y="162"/>
                  </a:cubicBezTo>
                  <a:cubicBezTo>
                    <a:pt x="138" y="166"/>
                    <a:pt x="138" y="166"/>
                    <a:pt x="138" y="166"/>
                  </a:cubicBezTo>
                  <a:cubicBezTo>
                    <a:pt x="143" y="167"/>
                    <a:pt x="143" y="167"/>
                    <a:pt x="143" y="167"/>
                  </a:cubicBezTo>
                  <a:cubicBezTo>
                    <a:pt x="143" y="167"/>
                    <a:pt x="145" y="169"/>
                    <a:pt x="145" y="169"/>
                  </a:cubicBezTo>
                  <a:cubicBezTo>
                    <a:pt x="145" y="170"/>
                    <a:pt x="147" y="172"/>
                    <a:pt x="147" y="172"/>
                  </a:cubicBezTo>
                  <a:cubicBezTo>
                    <a:pt x="149" y="173"/>
                    <a:pt x="149" y="173"/>
                    <a:pt x="149" y="173"/>
                  </a:cubicBezTo>
                  <a:cubicBezTo>
                    <a:pt x="149" y="175"/>
                    <a:pt x="149" y="175"/>
                    <a:pt x="149" y="175"/>
                  </a:cubicBezTo>
                  <a:cubicBezTo>
                    <a:pt x="148" y="178"/>
                    <a:pt x="148" y="178"/>
                    <a:pt x="148" y="178"/>
                  </a:cubicBezTo>
                  <a:cubicBezTo>
                    <a:pt x="145" y="182"/>
                    <a:pt x="145" y="182"/>
                    <a:pt x="145" y="182"/>
                  </a:cubicBezTo>
                  <a:cubicBezTo>
                    <a:pt x="145" y="182"/>
                    <a:pt x="143" y="183"/>
                    <a:pt x="143" y="183"/>
                  </a:cubicBezTo>
                  <a:cubicBezTo>
                    <a:pt x="142" y="183"/>
                    <a:pt x="140" y="185"/>
                    <a:pt x="140" y="185"/>
                  </a:cubicBezTo>
                  <a:cubicBezTo>
                    <a:pt x="140" y="185"/>
                    <a:pt x="139" y="185"/>
                    <a:pt x="139" y="185"/>
                  </a:cubicBezTo>
                  <a:cubicBezTo>
                    <a:pt x="138" y="185"/>
                    <a:pt x="136" y="184"/>
                    <a:pt x="135" y="184"/>
                  </a:cubicBezTo>
                  <a:cubicBezTo>
                    <a:pt x="135" y="184"/>
                    <a:pt x="133" y="185"/>
                    <a:pt x="133" y="185"/>
                  </a:cubicBezTo>
                  <a:cubicBezTo>
                    <a:pt x="133" y="185"/>
                    <a:pt x="130" y="187"/>
                    <a:pt x="134" y="188"/>
                  </a:cubicBezTo>
                  <a:cubicBezTo>
                    <a:pt x="138" y="188"/>
                    <a:pt x="139" y="188"/>
                    <a:pt x="140" y="188"/>
                  </a:cubicBezTo>
                  <a:cubicBezTo>
                    <a:pt x="140" y="188"/>
                    <a:pt x="144" y="188"/>
                    <a:pt x="144" y="188"/>
                  </a:cubicBezTo>
                  <a:cubicBezTo>
                    <a:pt x="144" y="188"/>
                    <a:pt x="145" y="188"/>
                    <a:pt x="146" y="189"/>
                  </a:cubicBezTo>
                  <a:cubicBezTo>
                    <a:pt x="148" y="189"/>
                    <a:pt x="149" y="189"/>
                    <a:pt x="150" y="190"/>
                  </a:cubicBezTo>
                  <a:cubicBezTo>
                    <a:pt x="151" y="190"/>
                    <a:pt x="152" y="191"/>
                    <a:pt x="152" y="191"/>
                  </a:cubicBezTo>
                  <a:cubicBezTo>
                    <a:pt x="152" y="192"/>
                    <a:pt x="152" y="192"/>
                    <a:pt x="153" y="192"/>
                  </a:cubicBezTo>
                  <a:cubicBezTo>
                    <a:pt x="154" y="192"/>
                    <a:pt x="155" y="193"/>
                    <a:pt x="155" y="193"/>
                  </a:cubicBezTo>
                  <a:cubicBezTo>
                    <a:pt x="156" y="193"/>
                    <a:pt x="156" y="193"/>
                    <a:pt x="156" y="193"/>
                  </a:cubicBezTo>
                  <a:cubicBezTo>
                    <a:pt x="156" y="193"/>
                    <a:pt x="157" y="193"/>
                    <a:pt x="158" y="193"/>
                  </a:cubicBezTo>
                  <a:cubicBezTo>
                    <a:pt x="159" y="193"/>
                    <a:pt x="159" y="192"/>
                    <a:pt x="160" y="192"/>
                  </a:cubicBezTo>
                  <a:cubicBezTo>
                    <a:pt x="161" y="192"/>
                    <a:pt x="164" y="192"/>
                    <a:pt x="164" y="192"/>
                  </a:cubicBezTo>
                  <a:cubicBezTo>
                    <a:pt x="166" y="196"/>
                    <a:pt x="166" y="196"/>
                    <a:pt x="166" y="196"/>
                  </a:cubicBezTo>
                  <a:cubicBezTo>
                    <a:pt x="166" y="196"/>
                    <a:pt x="166" y="197"/>
                    <a:pt x="167" y="197"/>
                  </a:cubicBezTo>
                  <a:cubicBezTo>
                    <a:pt x="167" y="198"/>
                    <a:pt x="169" y="199"/>
                    <a:pt x="170" y="199"/>
                  </a:cubicBezTo>
                  <a:cubicBezTo>
                    <a:pt x="171" y="199"/>
                    <a:pt x="179" y="197"/>
                    <a:pt x="179" y="197"/>
                  </a:cubicBezTo>
                  <a:cubicBezTo>
                    <a:pt x="175" y="194"/>
                    <a:pt x="175" y="194"/>
                    <a:pt x="175" y="194"/>
                  </a:cubicBezTo>
                  <a:cubicBezTo>
                    <a:pt x="175" y="194"/>
                    <a:pt x="173" y="192"/>
                    <a:pt x="172" y="191"/>
                  </a:cubicBezTo>
                  <a:cubicBezTo>
                    <a:pt x="172" y="190"/>
                    <a:pt x="167" y="187"/>
                    <a:pt x="167" y="187"/>
                  </a:cubicBezTo>
                  <a:cubicBezTo>
                    <a:pt x="162" y="186"/>
                    <a:pt x="162" y="186"/>
                    <a:pt x="162" y="186"/>
                  </a:cubicBezTo>
                  <a:cubicBezTo>
                    <a:pt x="156" y="183"/>
                    <a:pt x="156" y="183"/>
                    <a:pt x="156" y="183"/>
                  </a:cubicBezTo>
                  <a:cubicBezTo>
                    <a:pt x="150" y="181"/>
                    <a:pt x="150" y="181"/>
                    <a:pt x="150" y="181"/>
                  </a:cubicBezTo>
                  <a:cubicBezTo>
                    <a:pt x="150" y="181"/>
                    <a:pt x="152" y="177"/>
                    <a:pt x="153" y="176"/>
                  </a:cubicBezTo>
                  <a:cubicBezTo>
                    <a:pt x="153" y="175"/>
                    <a:pt x="153" y="172"/>
                    <a:pt x="154" y="172"/>
                  </a:cubicBezTo>
                  <a:cubicBezTo>
                    <a:pt x="155" y="173"/>
                    <a:pt x="157" y="173"/>
                    <a:pt x="158" y="173"/>
                  </a:cubicBezTo>
                  <a:cubicBezTo>
                    <a:pt x="159" y="173"/>
                    <a:pt x="161" y="172"/>
                    <a:pt x="162" y="172"/>
                  </a:cubicBezTo>
                  <a:cubicBezTo>
                    <a:pt x="163" y="172"/>
                    <a:pt x="165" y="173"/>
                    <a:pt x="165" y="173"/>
                  </a:cubicBezTo>
                  <a:cubicBezTo>
                    <a:pt x="165" y="173"/>
                    <a:pt x="166" y="175"/>
                    <a:pt x="166" y="176"/>
                  </a:cubicBezTo>
                  <a:cubicBezTo>
                    <a:pt x="167" y="176"/>
                    <a:pt x="167" y="178"/>
                    <a:pt x="168" y="179"/>
                  </a:cubicBezTo>
                  <a:cubicBezTo>
                    <a:pt x="169" y="179"/>
                    <a:pt x="174" y="181"/>
                    <a:pt x="174" y="181"/>
                  </a:cubicBezTo>
                  <a:cubicBezTo>
                    <a:pt x="174" y="181"/>
                    <a:pt x="180" y="183"/>
                    <a:pt x="180" y="183"/>
                  </a:cubicBezTo>
                  <a:cubicBezTo>
                    <a:pt x="181" y="183"/>
                    <a:pt x="183" y="183"/>
                    <a:pt x="183" y="183"/>
                  </a:cubicBezTo>
                  <a:cubicBezTo>
                    <a:pt x="186" y="186"/>
                    <a:pt x="186" y="186"/>
                    <a:pt x="186" y="186"/>
                  </a:cubicBezTo>
                  <a:cubicBezTo>
                    <a:pt x="192" y="185"/>
                    <a:pt x="192" y="185"/>
                    <a:pt x="192" y="185"/>
                  </a:cubicBezTo>
                  <a:cubicBezTo>
                    <a:pt x="198" y="184"/>
                    <a:pt x="198" y="184"/>
                    <a:pt x="198" y="184"/>
                  </a:cubicBezTo>
                  <a:cubicBezTo>
                    <a:pt x="199" y="186"/>
                    <a:pt x="199" y="186"/>
                    <a:pt x="199" y="186"/>
                  </a:cubicBezTo>
                  <a:cubicBezTo>
                    <a:pt x="199" y="186"/>
                    <a:pt x="202" y="188"/>
                    <a:pt x="202" y="188"/>
                  </a:cubicBezTo>
                  <a:cubicBezTo>
                    <a:pt x="202" y="189"/>
                    <a:pt x="204" y="193"/>
                    <a:pt x="204" y="193"/>
                  </a:cubicBezTo>
                  <a:cubicBezTo>
                    <a:pt x="204" y="193"/>
                    <a:pt x="204" y="196"/>
                    <a:pt x="204" y="196"/>
                  </a:cubicBezTo>
                  <a:cubicBezTo>
                    <a:pt x="204" y="197"/>
                    <a:pt x="206" y="201"/>
                    <a:pt x="206" y="201"/>
                  </a:cubicBezTo>
                  <a:cubicBezTo>
                    <a:pt x="207" y="202"/>
                    <a:pt x="211" y="206"/>
                    <a:pt x="211" y="207"/>
                  </a:cubicBezTo>
                  <a:cubicBezTo>
                    <a:pt x="211" y="207"/>
                    <a:pt x="213" y="210"/>
                    <a:pt x="214" y="210"/>
                  </a:cubicBezTo>
                  <a:cubicBezTo>
                    <a:pt x="214" y="210"/>
                    <a:pt x="215" y="209"/>
                    <a:pt x="215" y="209"/>
                  </a:cubicBezTo>
                  <a:cubicBezTo>
                    <a:pt x="216" y="209"/>
                    <a:pt x="219" y="207"/>
                    <a:pt x="219" y="207"/>
                  </a:cubicBezTo>
                  <a:cubicBezTo>
                    <a:pt x="219" y="207"/>
                    <a:pt x="222" y="207"/>
                    <a:pt x="222" y="208"/>
                  </a:cubicBezTo>
                  <a:cubicBezTo>
                    <a:pt x="222" y="209"/>
                    <a:pt x="226" y="212"/>
                    <a:pt x="226" y="212"/>
                  </a:cubicBezTo>
                  <a:cubicBezTo>
                    <a:pt x="226" y="212"/>
                    <a:pt x="227" y="216"/>
                    <a:pt x="227" y="216"/>
                  </a:cubicBezTo>
                  <a:cubicBezTo>
                    <a:pt x="226" y="217"/>
                    <a:pt x="223" y="218"/>
                    <a:pt x="223" y="219"/>
                  </a:cubicBezTo>
                  <a:cubicBezTo>
                    <a:pt x="222" y="219"/>
                    <a:pt x="219" y="219"/>
                    <a:pt x="219" y="219"/>
                  </a:cubicBezTo>
                  <a:cubicBezTo>
                    <a:pt x="218" y="220"/>
                    <a:pt x="214" y="221"/>
                    <a:pt x="214" y="221"/>
                  </a:cubicBezTo>
                  <a:cubicBezTo>
                    <a:pt x="214" y="217"/>
                    <a:pt x="214" y="217"/>
                    <a:pt x="214" y="217"/>
                  </a:cubicBezTo>
                  <a:cubicBezTo>
                    <a:pt x="214" y="217"/>
                    <a:pt x="214" y="216"/>
                    <a:pt x="213" y="216"/>
                  </a:cubicBezTo>
                  <a:cubicBezTo>
                    <a:pt x="213" y="216"/>
                    <a:pt x="207" y="214"/>
                    <a:pt x="207" y="214"/>
                  </a:cubicBezTo>
                  <a:cubicBezTo>
                    <a:pt x="206" y="209"/>
                    <a:pt x="206" y="209"/>
                    <a:pt x="206" y="209"/>
                  </a:cubicBezTo>
                  <a:cubicBezTo>
                    <a:pt x="203" y="206"/>
                    <a:pt x="203" y="206"/>
                    <a:pt x="203" y="206"/>
                  </a:cubicBezTo>
                  <a:cubicBezTo>
                    <a:pt x="200" y="204"/>
                    <a:pt x="200" y="204"/>
                    <a:pt x="200" y="204"/>
                  </a:cubicBezTo>
                  <a:cubicBezTo>
                    <a:pt x="198" y="201"/>
                    <a:pt x="198" y="201"/>
                    <a:pt x="198" y="201"/>
                  </a:cubicBezTo>
                  <a:cubicBezTo>
                    <a:pt x="194" y="201"/>
                    <a:pt x="194" y="201"/>
                    <a:pt x="194" y="201"/>
                  </a:cubicBezTo>
                  <a:cubicBezTo>
                    <a:pt x="194" y="201"/>
                    <a:pt x="192" y="202"/>
                    <a:pt x="192" y="202"/>
                  </a:cubicBezTo>
                  <a:cubicBezTo>
                    <a:pt x="191" y="203"/>
                    <a:pt x="187" y="202"/>
                    <a:pt x="187" y="202"/>
                  </a:cubicBezTo>
                  <a:cubicBezTo>
                    <a:pt x="184" y="203"/>
                    <a:pt x="184" y="203"/>
                    <a:pt x="184" y="203"/>
                  </a:cubicBezTo>
                  <a:cubicBezTo>
                    <a:pt x="184" y="205"/>
                    <a:pt x="184" y="205"/>
                    <a:pt x="184" y="205"/>
                  </a:cubicBezTo>
                  <a:cubicBezTo>
                    <a:pt x="189" y="205"/>
                    <a:pt x="189" y="205"/>
                    <a:pt x="189" y="205"/>
                  </a:cubicBezTo>
                  <a:cubicBezTo>
                    <a:pt x="193" y="206"/>
                    <a:pt x="193" y="206"/>
                    <a:pt x="193" y="206"/>
                  </a:cubicBezTo>
                  <a:cubicBezTo>
                    <a:pt x="199" y="207"/>
                    <a:pt x="199" y="207"/>
                    <a:pt x="199" y="207"/>
                  </a:cubicBezTo>
                  <a:cubicBezTo>
                    <a:pt x="199" y="211"/>
                    <a:pt x="199" y="211"/>
                    <a:pt x="199" y="211"/>
                  </a:cubicBezTo>
                  <a:cubicBezTo>
                    <a:pt x="199" y="211"/>
                    <a:pt x="200" y="213"/>
                    <a:pt x="200" y="214"/>
                  </a:cubicBezTo>
                  <a:cubicBezTo>
                    <a:pt x="200" y="215"/>
                    <a:pt x="202" y="219"/>
                    <a:pt x="202" y="219"/>
                  </a:cubicBezTo>
                  <a:cubicBezTo>
                    <a:pt x="204" y="225"/>
                    <a:pt x="204" y="225"/>
                    <a:pt x="204" y="225"/>
                  </a:cubicBezTo>
                  <a:cubicBezTo>
                    <a:pt x="206" y="229"/>
                    <a:pt x="206" y="229"/>
                    <a:pt x="206" y="229"/>
                  </a:cubicBezTo>
                  <a:cubicBezTo>
                    <a:pt x="208" y="230"/>
                    <a:pt x="208" y="230"/>
                    <a:pt x="208" y="230"/>
                  </a:cubicBezTo>
                  <a:cubicBezTo>
                    <a:pt x="208" y="234"/>
                    <a:pt x="208" y="234"/>
                    <a:pt x="208" y="234"/>
                  </a:cubicBezTo>
                  <a:cubicBezTo>
                    <a:pt x="210" y="235"/>
                    <a:pt x="210" y="235"/>
                    <a:pt x="210" y="235"/>
                  </a:cubicBezTo>
                  <a:cubicBezTo>
                    <a:pt x="210" y="235"/>
                    <a:pt x="209" y="236"/>
                    <a:pt x="209" y="237"/>
                  </a:cubicBezTo>
                  <a:cubicBezTo>
                    <a:pt x="209" y="237"/>
                    <a:pt x="207" y="240"/>
                    <a:pt x="207" y="240"/>
                  </a:cubicBezTo>
                  <a:cubicBezTo>
                    <a:pt x="207" y="240"/>
                    <a:pt x="205" y="240"/>
                    <a:pt x="204" y="240"/>
                  </a:cubicBezTo>
                  <a:cubicBezTo>
                    <a:pt x="204" y="239"/>
                    <a:pt x="203" y="237"/>
                    <a:pt x="202" y="237"/>
                  </a:cubicBezTo>
                  <a:cubicBezTo>
                    <a:pt x="200" y="236"/>
                    <a:pt x="200" y="234"/>
                    <a:pt x="199" y="234"/>
                  </a:cubicBezTo>
                  <a:cubicBezTo>
                    <a:pt x="198" y="234"/>
                    <a:pt x="195" y="234"/>
                    <a:pt x="195" y="234"/>
                  </a:cubicBezTo>
                  <a:cubicBezTo>
                    <a:pt x="195" y="234"/>
                    <a:pt x="193" y="231"/>
                    <a:pt x="192" y="230"/>
                  </a:cubicBezTo>
                  <a:cubicBezTo>
                    <a:pt x="192" y="230"/>
                    <a:pt x="191" y="229"/>
                    <a:pt x="190" y="228"/>
                  </a:cubicBezTo>
                  <a:cubicBezTo>
                    <a:pt x="189" y="227"/>
                    <a:pt x="187" y="224"/>
                    <a:pt x="187" y="225"/>
                  </a:cubicBezTo>
                  <a:cubicBezTo>
                    <a:pt x="187" y="227"/>
                    <a:pt x="188" y="229"/>
                    <a:pt x="187" y="229"/>
                  </a:cubicBezTo>
                  <a:cubicBezTo>
                    <a:pt x="185" y="229"/>
                    <a:pt x="184" y="229"/>
                    <a:pt x="184" y="229"/>
                  </a:cubicBezTo>
                  <a:cubicBezTo>
                    <a:pt x="184" y="229"/>
                    <a:pt x="182" y="231"/>
                    <a:pt x="181" y="232"/>
                  </a:cubicBezTo>
                  <a:cubicBezTo>
                    <a:pt x="181" y="232"/>
                    <a:pt x="182" y="232"/>
                    <a:pt x="180" y="233"/>
                  </a:cubicBezTo>
                  <a:cubicBezTo>
                    <a:pt x="179" y="233"/>
                    <a:pt x="177" y="233"/>
                    <a:pt x="177" y="233"/>
                  </a:cubicBezTo>
                  <a:cubicBezTo>
                    <a:pt x="177" y="232"/>
                    <a:pt x="177" y="232"/>
                    <a:pt x="177" y="231"/>
                  </a:cubicBezTo>
                  <a:cubicBezTo>
                    <a:pt x="178" y="230"/>
                    <a:pt x="184" y="227"/>
                    <a:pt x="184" y="227"/>
                  </a:cubicBezTo>
                  <a:cubicBezTo>
                    <a:pt x="184" y="226"/>
                    <a:pt x="182" y="223"/>
                    <a:pt x="182" y="223"/>
                  </a:cubicBezTo>
                  <a:cubicBezTo>
                    <a:pt x="181" y="224"/>
                    <a:pt x="181" y="224"/>
                    <a:pt x="181" y="224"/>
                  </a:cubicBezTo>
                  <a:cubicBezTo>
                    <a:pt x="178" y="226"/>
                    <a:pt x="178" y="226"/>
                    <a:pt x="178" y="226"/>
                  </a:cubicBezTo>
                  <a:cubicBezTo>
                    <a:pt x="174" y="229"/>
                    <a:pt x="174" y="229"/>
                    <a:pt x="174" y="229"/>
                  </a:cubicBezTo>
                  <a:cubicBezTo>
                    <a:pt x="171" y="230"/>
                    <a:pt x="171" y="230"/>
                    <a:pt x="171" y="230"/>
                  </a:cubicBezTo>
                  <a:cubicBezTo>
                    <a:pt x="168" y="232"/>
                    <a:pt x="168" y="232"/>
                    <a:pt x="168" y="232"/>
                  </a:cubicBezTo>
                  <a:cubicBezTo>
                    <a:pt x="164" y="233"/>
                    <a:pt x="164" y="233"/>
                    <a:pt x="164" y="233"/>
                  </a:cubicBezTo>
                  <a:cubicBezTo>
                    <a:pt x="160" y="233"/>
                    <a:pt x="160" y="233"/>
                    <a:pt x="160" y="233"/>
                  </a:cubicBezTo>
                  <a:cubicBezTo>
                    <a:pt x="158" y="232"/>
                    <a:pt x="158" y="232"/>
                    <a:pt x="158" y="232"/>
                  </a:cubicBezTo>
                  <a:cubicBezTo>
                    <a:pt x="156" y="229"/>
                    <a:pt x="156" y="229"/>
                    <a:pt x="156" y="229"/>
                  </a:cubicBezTo>
                  <a:cubicBezTo>
                    <a:pt x="155" y="229"/>
                    <a:pt x="155" y="229"/>
                    <a:pt x="155" y="229"/>
                  </a:cubicBezTo>
                  <a:cubicBezTo>
                    <a:pt x="155" y="229"/>
                    <a:pt x="154" y="227"/>
                    <a:pt x="155" y="226"/>
                  </a:cubicBezTo>
                  <a:cubicBezTo>
                    <a:pt x="155" y="226"/>
                    <a:pt x="156" y="225"/>
                    <a:pt x="158" y="225"/>
                  </a:cubicBezTo>
                  <a:cubicBezTo>
                    <a:pt x="160" y="225"/>
                    <a:pt x="161" y="225"/>
                    <a:pt x="162" y="225"/>
                  </a:cubicBezTo>
                  <a:cubicBezTo>
                    <a:pt x="163" y="225"/>
                    <a:pt x="164" y="224"/>
                    <a:pt x="164" y="224"/>
                  </a:cubicBezTo>
                  <a:cubicBezTo>
                    <a:pt x="164" y="224"/>
                    <a:pt x="165" y="224"/>
                    <a:pt x="165" y="223"/>
                  </a:cubicBezTo>
                  <a:cubicBezTo>
                    <a:pt x="165" y="222"/>
                    <a:pt x="162" y="218"/>
                    <a:pt x="162" y="218"/>
                  </a:cubicBezTo>
                  <a:cubicBezTo>
                    <a:pt x="162" y="218"/>
                    <a:pt x="158" y="218"/>
                    <a:pt x="157" y="219"/>
                  </a:cubicBezTo>
                  <a:cubicBezTo>
                    <a:pt x="155" y="219"/>
                    <a:pt x="155" y="221"/>
                    <a:pt x="153" y="220"/>
                  </a:cubicBezTo>
                  <a:cubicBezTo>
                    <a:pt x="151" y="219"/>
                    <a:pt x="146" y="217"/>
                    <a:pt x="146" y="217"/>
                  </a:cubicBezTo>
                  <a:cubicBezTo>
                    <a:pt x="142" y="213"/>
                    <a:pt x="142" y="213"/>
                    <a:pt x="142" y="213"/>
                  </a:cubicBezTo>
                  <a:cubicBezTo>
                    <a:pt x="140" y="215"/>
                    <a:pt x="140" y="215"/>
                    <a:pt x="140" y="215"/>
                  </a:cubicBezTo>
                  <a:cubicBezTo>
                    <a:pt x="137" y="217"/>
                    <a:pt x="137" y="217"/>
                    <a:pt x="137" y="217"/>
                  </a:cubicBezTo>
                  <a:cubicBezTo>
                    <a:pt x="137" y="217"/>
                    <a:pt x="137" y="219"/>
                    <a:pt x="135" y="217"/>
                  </a:cubicBezTo>
                  <a:cubicBezTo>
                    <a:pt x="133" y="214"/>
                    <a:pt x="133" y="212"/>
                    <a:pt x="133" y="212"/>
                  </a:cubicBezTo>
                  <a:cubicBezTo>
                    <a:pt x="130" y="212"/>
                    <a:pt x="130" y="212"/>
                    <a:pt x="130" y="212"/>
                  </a:cubicBezTo>
                  <a:cubicBezTo>
                    <a:pt x="129" y="215"/>
                    <a:pt x="129" y="215"/>
                    <a:pt x="129" y="215"/>
                  </a:cubicBezTo>
                  <a:cubicBezTo>
                    <a:pt x="129" y="215"/>
                    <a:pt x="127" y="218"/>
                    <a:pt x="127" y="218"/>
                  </a:cubicBezTo>
                  <a:cubicBezTo>
                    <a:pt x="126" y="218"/>
                    <a:pt x="123" y="218"/>
                    <a:pt x="122" y="219"/>
                  </a:cubicBezTo>
                  <a:cubicBezTo>
                    <a:pt x="122" y="219"/>
                    <a:pt x="117" y="219"/>
                    <a:pt x="117" y="219"/>
                  </a:cubicBezTo>
                  <a:cubicBezTo>
                    <a:pt x="110" y="217"/>
                    <a:pt x="110" y="217"/>
                    <a:pt x="110" y="217"/>
                  </a:cubicBezTo>
                  <a:cubicBezTo>
                    <a:pt x="110" y="217"/>
                    <a:pt x="108" y="218"/>
                    <a:pt x="108" y="218"/>
                  </a:cubicBezTo>
                  <a:cubicBezTo>
                    <a:pt x="107" y="219"/>
                    <a:pt x="97" y="221"/>
                    <a:pt x="97" y="221"/>
                  </a:cubicBezTo>
                  <a:cubicBezTo>
                    <a:pt x="92" y="224"/>
                    <a:pt x="92" y="224"/>
                    <a:pt x="92" y="224"/>
                  </a:cubicBezTo>
                  <a:cubicBezTo>
                    <a:pt x="89" y="224"/>
                    <a:pt x="89" y="224"/>
                    <a:pt x="89" y="224"/>
                  </a:cubicBezTo>
                  <a:cubicBezTo>
                    <a:pt x="86" y="220"/>
                    <a:pt x="86" y="220"/>
                    <a:pt x="86" y="220"/>
                  </a:cubicBezTo>
                  <a:cubicBezTo>
                    <a:pt x="84" y="217"/>
                    <a:pt x="84" y="217"/>
                    <a:pt x="84" y="217"/>
                  </a:cubicBezTo>
                  <a:cubicBezTo>
                    <a:pt x="84" y="221"/>
                    <a:pt x="84" y="221"/>
                    <a:pt x="84" y="221"/>
                  </a:cubicBezTo>
                  <a:cubicBezTo>
                    <a:pt x="83" y="223"/>
                    <a:pt x="83" y="223"/>
                    <a:pt x="83" y="223"/>
                  </a:cubicBezTo>
                  <a:cubicBezTo>
                    <a:pt x="83" y="223"/>
                    <a:pt x="79" y="227"/>
                    <a:pt x="78" y="228"/>
                  </a:cubicBezTo>
                  <a:cubicBezTo>
                    <a:pt x="78" y="228"/>
                    <a:pt x="73" y="223"/>
                    <a:pt x="73" y="223"/>
                  </a:cubicBezTo>
                  <a:cubicBezTo>
                    <a:pt x="72" y="216"/>
                    <a:pt x="72" y="216"/>
                    <a:pt x="72" y="216"/>
                  </a:cubicBezTo>
                  <a:cubicBezTo>
                    <a:pt x="67" y="211"/>
                    <a:pt x="67" y="211"/>
                    <a:pt x="67" y="211"/>
                  </a:cubicBezTo>
                  <a:cubicBezTo>
                    <a:pt x="64" y="212"/>
                    <a:pt x="64" y="212"/>
                    <a:pt x="64" y="212"/>
                  </a:cubicBezTo>
                  <a:cubicBezTo>
                    <a:pt x="63" y="207"/>
                    <a:pt x="63" y="207"/>
                    <a:pt x="63" y="207"/>
                  </a:cubicBezTo>
                  <a:cubicBezTo>
                    <a:pt x="61" y="204"/>
                    <a:pt x="61" y="204"/>
                    <a:pt x="61" y="204"/>
                  </a:cubicBezTo>
                  <a:cubicBezTo>
                    <a:pt x="57" y="204"/>
                    <a:pt x="57" y="204"/>
                    <a:pt x="57" y="204"/>
                  </a:cubicBezTo>
                  <a:cubicBezTo>
                    <a:pt x="56" y="206"/>
                    <a:pt x="56" y="206"/>
                    <a:pt x="56" y="206"/>
                  </a:cubicBezTo>
                  <a:cubicBezTo>
                    <a:pt x="55" y="209"/>
                    <a:pt x="55" y="209"/>
                    <a:pt x="55" y="209"/>
                  </a:cubicBezTo>
                  <a:cubicBezTo>
                    <a:pt x="55" y="209"/>
                    <a:pt x="56" y="212"/>
                    <a:pt x="56" y="212"/>
                  </a:cubicBezTo>
                  <a:cubicBezTo>
                    <a:pt x="56" y="213"/>
                    <a:pt x="55" y="214"/>
                    <a:pt x="54" y="214"/>
                  </a:cubicBezTo>
                  <a:cubicBezTo>
                    <a:pt x="54" y="214"/>
                    <a:pt x="49" y="216"/>
                    <a:pt x="49" y="216"/>
                  </a:cubicBezTo>
                  <a:cubicBezTo>
                    <a:pt x="49" y="216"/>
                    <a:pt x="48" y="213"/>
                    <a:pt x="48" y="212"/>
                  </a:cubicBezTo>
                  <a:cubicBezTo>
                    <a:pt x="48" y="210"/>
                    <a:pt x="48" y="207"/>
                    <a:pt x="48" y="207"/>
                  </a:cubicBezTo>
                  <a:cubicBezTo>
                    <a:pt x="48" y="207"/>
                    <a:pt x="52" y="205"/>
                    <a:pt x="52" y="205"/>
                  </a:cubicBezTo>
                  <a:cubicBezTo>
                    <a:pt x="52" y="204"/>
                    <a:pt x="55" y="199"/>
                    <a:pt x="55" y="199"/>
                  </a:cubicBezTo>
                  <a:cubicBezTo>
                    <a:pt x="55" y="196"/>
                    <a:pt x="55" y="196"/>
                    <a:pt x="55" y="196"/>
                  </a:cubicBezTo>
                  <a:cubicBezTo>
                    <a:pt x="55" y="196"/>
                    <a:pt x="59" y="195"/>
                    <a:pt x="60" y="195"/>
                  </a:cubicBezTo>
                  <a:cubicBezTo>
                    <a:pt x="61" y="195"/>
                    <a:pt x="63" y="195"/>
                    <a:pt x="64" y="196"/>
                  </a:cubicBezTo>
                  <a:cubicBezTo>
                    <a:pt x="66" y="197"/>
                    <a:pt x="65" y="197"/>
                    <a:pt x="67" y="197"/>
                  </a:cubicBezTo>
                  <a:cubicBezTo>
                    <a:pt x="69" y="196"/>
                    <a:pt x="71" y="195"/>
                    <a:pt x="71" y="194"/>
                  </a:cubicBezTo>
                  <a:cubicBezTo>
                    <a:pt x="71" y="193"/>
                    <a:pt x="72" y="189"/>
                    <a:pt x="69" y="189"/>
                  </a:cubicBezTo>
                  <a:cubicBezTo>
                    <a:pt x="67" y="189"/>
                    <a:pt x="64" y="191"/>
                    <a:pt x="63" y="191"/>
                  </a:cubicBezTo>
                  <a:cubicBezTo>
                    <a:pt x="62" y="192"/>
                    <a:pt x="61" y="191"/>
                    <a:pt x="59" y="190"/>
                  </a:cubicBezTo>
                  <a:cubicBezTo>
                    <a:pt x="58" y="190"/>
                    <a:pt x="56" y="189"/>
                    <a:pt x="56" y="189"/>
                  </a:cubicBezTo>
                  <a:cubicBezTo>
                    <a:pt x="53" y="192"/>
                    <a:pt x="53" y="192"/>
                    <a:pt x="53" y="192"/>
                  </a:cubicBezTo>
                  <a:cubicBezTo>
                    <a:pt x="53" y="192"/>
                    <a:pt x="55" y="196"/>
                    <a:pt x="51" y="193"/>
                  </a:cubicBezTo>
                  <a:cubicBezTo>
                    <a:pt x="47" y="191"/>
                    <a:pt x="47" y="190"/>
                    <a:pt x="47" y="190"/>
                  </a:cubicBezTo>
                  <a:cubicBezTo>
                    <a:pt x="43" y="186"/>
                    <a:pt x="43" y="186"/>
                    <a:pt x="43" y="186"/>
                  </a:cubicBezTo>
                  <a:cubicBezTo>
                    <a:pt x="41" y="179"/>
                    <a:pt x="41" y="179"/>
                    <a:pt x="41" y="179"/>
                  </a:cubicBezTo>
                  <a:cubicBezTo>
                    <a:pt x="38" y="175"/>
                    <a:pt x="38" y="175"/>
                    <a:pt x="38" y="175"/>
                  </a:cubicBezTo>
                  <a:cubicBezTo>
                    <a:pt x="38" y="175"/>
                    <a:pt x="37" y="177"/>
                    <a:pt x="36" y="179"/>
                  </a:cubicBezTo>
                  <a:cubicBezTo>
                    <a:pt x="35" y="180"/>
                    <a:pt x="33" y="180"/>
                    <a:pt x="32" y="179"/>
                  </a:cubicBezTo>
                  <a:cubicBezTo>
                    <a:pt x="32" y="177"/>
                    <a:pt x="29" y="173"/>
                    <a:pt x="29" y="173"/>
                  </a:cubicBezTo>
                  <a:cubicBezTo>
                    <a:pt x="30" y="169"/>
                    <a:pt x="30" y="169"/>
                    <a:pt x="30" y="169"/>
                  </a:cubicBezTo>
                  <a:cubicBezTo>
                    <a:pt x="26" y="168"/>
                    <a:pt x="26" y="168"/>
                    <a:pt x="26" y="168"/>
                  </a:cubicBezTo>
                  <a:cubicBezTo>
                    <a:pt x="26" y="168"/>
                    <a:pt x="24" y="167"/>
                    <a:pt x="24" y="166"/>
                  </a:cubicBezTo>
                  <a:cubicBezTo>
                    <a:pt x="25" y="164"/>
                    <a:pt x="27" y="161"/>
                    <a:pt x="27" y="161"/>
                  </a:cubicBezTo>
                  <a:cubicBezTo>
                    <a:pt x="29" y="157"/>
                    <a:pt x="29" y="157"/>
                    <a:pt x="29" y="157"/>
                  </a:cubicBezTo>
                  <a:cubicBezTo>
                    <a:pt x="29" y="157"/>
                    <a:pt x="29" y="154"/>
                    <a:pt x="28" y="153"/>
                  </a:cubicBezTo>
                  <a:cubicBezTo>
                    <a:pt x="28" y="152"/>
                    <a:pt x="27" y="139"/>
                    <a:pt x="27" y="139"/>
                  </a:cubicBezTo>
                  <a:cubicBezTo>
                    <a:pt x="35" y="134"/>
                    <a:pt x="35" y="134"/>
                    <a:pt x="35" y="134"/>
                  </a:cubicBezTo>
                  <a:cubicBezTo>
                    <a:pt x="40" y="126"/>
                    <a:pt x="40" y="126"/>
                    <a:pt x="40" y="126"/>
                  </a:cubicBezTo>
                  <a:cubicBezTo>
                    <a:pt x="42" y="117"/>
                    <a:pt x="42" y="117"/>
                    <a:pt x="42" y="117"/>
                  </a:cubicBezTo>
                  <a:cubicBezTo>
                    <a:pt x="45" y="109"/>
                    <a:pt x="45" y="109"/>
                    <a:pt x="45" y="109"/>
                  </a:cubicBezTo>
                  <a:cubicBezTo>
                    <a:pt x="45" y="109"/>
                    <a:pt x="49" y="105"/>
                    <a:pt x="49" y="106"/>
                  </a:cubicBezTo>
                  <a:cubicBezTo>
                    <a:pt x="50" y="107"/>
                    <a:pt x="49" y="98"/>
                    <a:pt x="49" y="98"/>
                  </a:cubicBezTo>
                  <a:cubicBezTo>
                    <a:pt x="46" y="95"/>
                    <a:pt x="46" y="95"/>
                    <a:pt x="46" y="95"/>
                  </a:cubicBezTo>
                  <a:cubicBezTo>
                    <a:pt x="46" y="90"/>
                    <a:pt x="46" y="90"/>
                    <a:pt x="46" y="90"/>
                  </a:cubicBezTo>
                  <a:cubicBezTo>
                    <a:pt x="46" y="90"/>
                    <a:pt x="51" y="89"/>
                    <a:pt x="52" y="89"/>
                  </a:cubicBezTo>
                  <a:cubicBezTo>
                    <a:pt x="53" y="89"/>
                    <a:pt x="55" y="88"/>
                    <a:pt x="58" y="87"/>
                  </a:cubicBezTo>
                  <a:cubicBezTo>
                    <a:pt x="60" y="87"/>
                    <a:pt x="62" y="85"/>
                    <a:pt x="64" y="85"/>
                  </a:cubicBezTo>
                  <a:cubicBezTo>
                    <a:pt x="65" y="85"/>
                    <a:pt x="70" y="85"/>
                    <a:pt x="70" y="85"/>
                  </a:cubicBezTo>
                  <a:cubicBezTo>
                    <a:pt x="70" y="85"/>
                    <a:pt x="75" y="82"/>
                    <a:pt x="76" y="81"/>
                  </a:cubicBezTo>
                  <a:cubicBezTo>
                    <a:pt x="77" y="80"/>
                    <a:pt x="80" y="76"/>
                    <a:pt x="80" y="76"/>
                  </a:cubicBezTo>
                  <a:cubicBezTo>
                    <a:pt x="80" y="76"/>
                    <a:pt x="81" y="71"/>
                    <a:pt x="83" y="70"/>
                  </a:cubicBezTo>
                  <a:cubicBezTo>
                    <a:pt x="84" y="70"/>
                    <a:pt x="87" y="68"/>
                    <a:pt x="89" y="68"/>
                  </a:cubicBezTo>
                  <a:cubicBezTo>
                    <a:pt x="91" y="67"/>
                    <a:pt x="96" y="66"/>
                    <a:pt x="97" y="66"/>
                  </a:cubicBezTo>
                  <a:cubicBezTo>
                    <a:pt x="98" y="66"/>
                    <a:pt x="110" y="64"/>
                    <a:pt x="110" y="64"/>
                  </a:cubicBezTo>
                  <a:cubicBezTo>
                    <a:pt x="115" y="60"/>
                    <a:pt x="115" y="60"/>
                    <a:pt x="115" y="60"/>
                  </a:cubicBezTo>
                  <a:cubicBezTo>
                    <a:pt x="114" y="51"/>
                    <a:pt x="114" y="51"/>
                    <a:pt x="114" y="51"/>
                  </a:cubicBezTo>
                  <a:cubicBezTo>
                    <a:pt x="129" y="49"/>
                    <a:pt x="129" y="49"/>
                    <a:pt x="129" y="49"/>
                  </a:cubicBezTo>
                  <a:cubicBezTo>
                    <a:pt x="135" y="45"/>
                    <a:pt x="135" y="45"/>
                    <a:pt x="135" y="45"/>
                  </a:cubicBezTo>
                  <a:cubicBezTo>
                    <a:pt x="135" y="45"/>
                    <a:pt x="138" y="42"/>
                    <a:pt x="139" y="42"/>
                  </a:cubicBezTo>
                  <a:cubicBezTo>
                    <a:pt x="140" y="43"/>
                    <a:pt x="142" y="42"/>
                    <a:pt x="142" y="42"/>
                  </a:cubicBezTo>
                  <a:cubicBezTo>
                    <a:pt x="149" y="40"/>
                    <a:pt x="149" y="40"/>
                    <a:pt x="149" y="40"/>
                  </a:cubicBezTo>
                  <a:cubicBezTo>
                    <a:pt x="149" y="40"/>
                    <a:pt x="158" y="37"/>
                    <a:pt x="159" y="36"/>
                  </a:cubicBezTo>
                  <a:cubicBezTo>
                    <a:pt x="159" y="36"/>
                    <a:pt x="164" y="34"/>
                    <a:pt x="164" y="34"/>
                  </a:cubicBezTo>
                  <a:cubicBezTo>
                    <a:pt x="166" y="30"/>
                    <a:pt x="166" y="30"/>
                    <a:pt x="166" y="30"/>
                  </a:cubicBezTo>
                  <a:cubicBezTo>
                    <a:pt x="166" y="30"/>
                    <a:pt x="168" y="28"/>
                    <a:pt x="171" y="28"/>
                  </a:cubicBezTo>
                  <a:cubicBezTo>
                    <a:pt x="173" y="28"/>
                    <a:pt x="175" y="28"/>
                    <a:pt x="176" y="28"/>
                  </a:cubicBezTo>
                  <a:cubicBezTo>
                    <a:pt x="176" y="27"/>
                    <a:pt x="177" y="25"/>
                    <a:pt x="178" y="25"/>
                  </a:cubicBezTo>
                  <a:cubicBezTo>
                    <a:pt x="179" y="25"/>
                    <a:pt x="185" y="24"/>
                    <a:pt x="185" y="24"/>
                  </a:cubicBezTo>
                  <a:cubicBezTo>
                    <a:pt x="188" y="29"/>
                    <a:pt x="188" y="29"/>
                    <a:pt x="188" y="29"/>
                  </a:cubicBezTo>
                  <a:cubicBezTo>
                    <a:pt x="188" y="29"/>
                    <a:pt x="194" y="33"/>
                    <a:pt x="195" y="33"/>
                  </a:cubicBezTo>
                  <a:cubicBezTo>
                    <a:pt x="196" y="33"/>
                    <a:pt x="201" y="29"/>
                    <a:pt x="201" y="29"/>
                  </a:cubicBezTo>
                  <a:cubicBezTo>
                    <a:pt x="211" y="32"/>
                    <a:pt x="211" y="32"/>
                    <a:pt x="211" y="32"/>
                  </a:cubicBezTo>
                  <a:cubicBezTo>
                    <a:pt x="219" y="34"/>
                    <a:pt x="219" y="34"/>
                    <a:pt x="219" y="34"/>
                  </a:cubicBezTo>
                  <a:cubicBezTo>
                    <a:pt x="222" y="32"/>
                    <a:pt x="222" y="32"/>
                    <a:pt x="222" y="32"/>
                  </a:cubicBezTo>
                  <a:close/>
                  <a:moveTo>
                    <a:pt x="188" y="149"/>
                  </a:moveTo>
                  <a:cubicBezTo>
                    <a:pt x="188" y="149"/>
                    <a:pt x="188" y="149"/>
                    <a:pt x="188" y="149"/>
                  </a:cubicBezTo>
                  <a:cubicBezTo>
                    <a:pt x="189" y="150"/>
                    <a:pt x="189" y="150"/>
                    <a:pt x="189" y="150"/>
                  </a:cubicBezTo>
                  <a:cubicBezTo>
                    <a:pt x="189" y="150"/>
                    <a:pt x="191" y="150"/>
                    <a:pt x="192" y="149"/>
                  </a:cubicBezTo>
                  <a:cubicBezTo>
                    <a:pt x="193" y="149"/>
                    <a:pt x="191" y="148"/>
                    <a:pt x="191" y="148"/>
                  </a:cubicBezTo>
                  <a:cubicBezTo>
                    <a:pt x="189" y="148"/>
                    <a:pt x="189" y="148"/>
                    <a:pt x="189" y="148"/>
                  </a:cubicBezTo>
                  <a:cubicBezTo>
                    <a:pt x="189" y="148"/>
                    <a:pt x="188" y="149"/>
                    <a:pt x="188" y="149"/>
                  </a:cubicBezTo>
                  <a:close/>
                  <a:moveTo>
                    <a:pt x="184" y="157"/>
                  </a:moveTo>
                  <a:cubicBezTo>
                    <a:pt x="184" y="157"/>
                    <a:pt x="184" y="157"/>
                    <a:pt x="184" y="157"/>
                  </a:cubicBezTo>
                  <a:cubicBezTo>
                    <a:pt x="185" y="158"/>
                    <a:pt x="185" y="158"/>
                    <a:pt x="185" y="158"/>
                  </a:cubicBezTo>
                  <a:cubicBezTo>
                    <a:pt x="185" y="158"/>
                    <a:pt x="186" y="155"/>
                    <a:pt x="187" y="154"/>
                  </a:cubicBezTo>
                  <a:cubicBezTo>
                    <a:pt x="188" y="152"/>
                    <a:pt x="186" y="153"/>
                    <a:pt x="186" y="153"/>
                  </a:cubicBezTo>
                  <a:cubicBezTo>
                    <a:pt x="185" y="154"/>
                    <a:pt x="185" y="154"/>
                    <a:pt x="185" y="154"/>
                  </a:cubicBezTo>
                  <a:cubicBezTo>
                    <a:pt x="185" y="154"/>
                    <a:pt x="184" y="157"/>
                    <a:pt x="184" y="157"/>
                  </a:cubicBezTo>
                  <a:close/>
                  <a:moveTo>
                    <a:pt x="318" y="231"/>
                  </a:moveTo>
                  <a:cubicBezTo>
                    <a:pt x="318" y="231"/>
                    <a:pt x="318" y="231"/>
                    <a:pt x="318" y="231"/>
                  </a:cubicBezTo>
                  <a:cubicBezTo>
                    <a:pt x="318" y="231"/>
                    <a:pt x="321" y="233"/>
                    <a:pt x="321" y="233"/>
                  </a:cubicBezTo>
                  <a:cubicBezTo>
                    <a:pt x="319" y="237"/>
                    <a:pt x="319" y="237"/>
                    <a:pt x="319" y="237"/>
                  </a:cubicBezTo>
                  <a:cubicBezTo>
                    <a:pt x="316" y="235"/>
                    <a:pt x="316" y="235"/>
                    <a:pt x="316" y="235"/>
                  </a:cubicBezTo>
                  <a:cubicBezTo>
                    <a:pt x="318" y="231"/>
                    <a:pt x="318" y="231"/>
                    <a:pt x="318" y="231"/>
                  </a:cubicBezTo>
                  <a:close/>
                  <a:moveTo>
                    <a:pt x="342" y="250"/>
                  </a:moveTo>
                  <a:cubicBezTo>
                    <a:pt x="342" y="250"/>
                    <a:pt x="342" y="250"/>
                    <a:pt x="342" y="250"/>
                  </a:cubicBezTo>
                  <a:cubicBezTo>
                    <a:pt x="342" y="250"/>
                    <a:pt x="347" y="251"/>
                    <a:pt x="347" y="250"/>
                  </a:cubicBezTo>
                  <a:cubicBezTo>
                    <a:pt x="347" y="249"/>
                    <a:pt x="348" y="247"/>
                    <a:pt x="348" y="247"/>
                  </a:cubicBezTo>
                  <a:cubicBezTo>
                    <a:pt x="347" y="246"/>
                    <a:pt x="344" y="245"/>
                    <a:pt x="344" y="245"/>
                  </a:cubicBezTo>
                  <a:cubicBezTo>
                    <a:pt x="343" y="245"/>
                    <a:pt x="342" y="245"/>
                    <a:pt x="341" y="244"/>
                  </a:cubicBezTo>
                  <a:cubicBezTo>
                    <a:pt x="335" y="237"/>
                    <a:pt x="339" y="246"/>
                    <a:pt x="342" y="247"/>
                  </a:cubicBezTo>
                  <a:cubicBezTo>
                    <a:pt x="342" y="248"/>
                    <a:pt x="342" y="248"/>
                    <a:pt x="342" y="248"/>
                  </a:cubicBezTo>
                  <a:cubicBezTo>
                    <a:pt x="342" y="250"/>
                    <a:pt x="342" y="250"/>
                    <a:pt x="342" y="250"/>
                  </a:cubicBezTo>
                  <a:close/>
                  <a:moveTo>
                    <a:pt x="349" y="257"/>
                  </a:moveTo>
                  <a:cubicBezTo>
                    <a:pt x="349" y="257"/>
                    <a:pt x="349" y="257"/>
                    <a:pt x="349" y="257"/>
                  </a:cubicBezTo>
                  <a:cubicBezTo>
                    <a:pt x="353" y="252"/>
                    <a:pt x="353" y="252"/>
                    <a:pt x="353" y="252"/>
                  </a:cubicBezTo>
                  <a:cubicBezTo>
                    <a:pt x="353" y="252"/>
                    <a:pt x="355" y="250"/>
                    <a:pt x="356" y="250"/>
                  </a:cubicBezTo>
                  <a:cubicBezTo>
                    <a:pt x="357" y="250"/>
                    <a:pt x="361" y="249"/>
                    <a:pt x="361" y="249"/>
                  </a:cubicBezTo>
                  <a:cubicBezTo>
                    <a:pt x="361" y="249"/>
                    <a:pt x="364" y="250"/>
                    <a:pt x="362" y="251"/>
                  </a:cubicBezTo>
                  <a:cubicBezTo>
                    <a:pt x="361" y="252"/>
                    <a:pt x="358" y="254"/>
                    <a:pt x="357" y="254"/>
                  </a:cubicBezTo>
                  <a:cubicBezTo>
                    <a:pt x="356" y="255"/>
                    <a:pt x="354" y="258"/>
                    <a:pt x="354" y="258"/>
                  </a:cubicBezTo>
                  <a:cubicBezTo>
                    <a:pt x="350" y="259"/>
                    <a:pt x="350" y="259"/>
                    <a:pt x="350" y="259"/>
                  </a:cubicBezTo>
                  <a:cubicBezTo>
                    <a:pt x="346" y="261"/>
                    <a:pt x="346" y="261"/>
                    <a:pt x="346" y="261"/>
                  </a:cubicBezTo>
                  <a:cubicBezTo>
                    <a:pt x="347" y="265"/>
                    <a:pt x="347" y="265"/>
                    <a:pt x="347" y="265"/>
                  </a:cubicBezTo>
                  <a:cubicBezTo>
                    <a:pt x="347" y="265"/>
                    <a:pt x="346" y="266"/>
                    <a:pt x="345" y="266"/>
                  </a:cubicBezTo>
                  <a:cubicBezTo>
                    <a:pt x="345" y="265"/>
                    <a:pt x="342" y="263"/>
                    <a:pt x="342" y="263"/>
                  </a:cubicBezTo>
                  <a:cubicBezTo>
                    <a:pt x="343" y="258"/>
                    <a:pt x="343" y="258"/>
                    <a:pt x="343" y="258"/>
                  </a:cubicBezTo>
                  <a:cubicBezTo>
                    <a:pt x="347" y="258"/>
                    <a:pt x="347" y="258"/>
                    <a:pt x="347" y="258"/>
                  </a:cubicBezTo>
                  <a:cubicBezTo>
                    <a:pt x="349" y="257"/>
                    <a:pt x="349" y="257"/>
                    <a:pt x="349" y="257"/>
                  </a:cubicBezTo>
                  <a:close/>
                  <a:moveTo>
                    <a:pt x="388" y="286"/>
                  </a:moveTo>
                  <a:cubicBezTo>
                    <a:pt x="388" y="286"/>
                    <a:pt x="388" y="286"/>
                    <a:pt x="388" y="286"/>
                  </a:cubicBezTo>
                  <a:cubicBezTo>
                    <a:pt x="388" y="286"/>
                    <a:pt x="392" y="290"/>
                    <a:pt x="392" y="290"/>
                  </a:cubicBezTo>
                  <a:cubicBezTo>
                    <a:pt x="391" y="295"/>
                    <a:pt x="391" y="295"/>
                    <a:pt x="391" y="295"/>
                  </a:cubicBezTo>
                  <a:cubicBezTo>
                    <a:pt x="391" y="295"/>
                    <a:pt x="391" y="297"/>
                    <a:pt x="393" y="297"/>
                  </a:cubicBezTo>
                  <a:cubicBezTo>
                    <a:pt x="395" y="298"/>
                    <a:pt x="398" y="298"/>
                    <a:pt x="398" y="296"/>
                  </a:cubicBezTo>
                  <a:cubicBezTo>
                    <a:pt x="398" y="294"/>
                    <a:pt x="399" y="292"/>
                    <a:pt x="400" y="291"/>
                  </a:cubicBezTo>
                  <a:cubicBezTo>
                    <a:pt x="401" y="289"/>
                    <a:pt x="403" y="286"/>
                    <a:pt x="403" y="286"/>
                  </a:cubicBezTo>
                  <a:cubicBezTo>
                    <a:pt x="403" y="286"/>
                    <a:pt x="404" y="286"/>
                    <a:pt x="405" y="285"/>
                  </a:cubicBezTo>
                  <a:cubicBezTo>
                    <a:pt x="406" y="285"/>
                    <a:pt x="404" y="282"/>
                    <a:pt x="404" y="282"/>
                  </a:cubicBezTo>
                  <a:cubicBezTo>
                    <a:pt x="404" y="282"/>
                    <a:pt x="403" y="282"/>
                    <a:pt x="405" y="278"/>
                  </a:cubicBezTo>
                  <a:cubicBezTo>
                    <a:pt x="407" y="275"/>
                    <a:pt x="407" y="275"/>
                    <a:pt x="407" y="275"/>
                  </a:cubicBezTo>
                  <a:cubicBezTo>
                    <a:pt x="407" y="274"/>
                    <a:pt x="408" y="271"/>
                    <a:pt x="408" y="270"/>
                  </a:cubicBezTo>
                  <a:cubicBezTo>
                    <a:pt x="407" y="268"/>
                    <a:pt x="406" y="263"/>
                    <a:pt x="406" y="263"/>
                  </a:cubicBezTo>
                  <a:cubicBezTo>
                    <a:pt x="404" y="265"/>
                    <a:pt x="404" y="265"/>
                    <a:pt x="404" y="265"/>
                  </a:cubicBezTo>
                  <a:cubicBezTo>
                    <a:pt x="404" y="265"/>
                    <a:pt x="402" y="267"/>
                    <a:pt x="400" y="267"/>
                  </a:cubicBezTo>
                  <a:cubicBezTo>
                    <a:pt x="398" y="268"/>
                    <a:pt x="396" y="269"/>
                    <a:pt x="396" y="270"/>
                  </a:cubicBezTo>
                  <a:cubicBezTo>
                    <a:pt x="396" y="270"/>
                    <a:pt x="396" y="273"/>
                    <a:pt x="395" y="274"/>
                  </a:cubicBezTo>
                  <a:cubicBezTo>
                    <a:pt x="394" y="275"/>
                    <a:pt x="391" y="278"/>
                    <a:pt x="391" y="278"/>
                  </a:cubicBezTo>
                  <a:cubicBezTo>
                    <a:pt x="389" y="283"/>
                    <a:pt x="389" y="283"/>
                    <a:pt x="389" y="283"/>
                  </a:cubicBezTo>
                  <a:cubicBezTo>
                    <a:pt x="389" y="283"/>
                    <a:pt x="388" y="286"/>
                    <a:pt x="388" y="286"/>
                  </a:cubicBezTo>
                  <a:close/>
                  <a:moveTo>
                    <a:pt x="373" y="331"/>
                  </a:moveTo>
                  <a:cubicBezTo>
                    <a:pt x="373" y="331"/>
                    <a:pt x="373" y="331"/>
                    <a:pt x="373" y="331"/>
                  </a:cubicBezTo>
                  <a:cubicBezTo>
                    <a:pt x="371" y="330"/>
                    <a:pt x="369" y="328"/>
                    <a:pt x="369" y="326"/>
                  </a:cubicBezTo>
                  <a:cubicBezTo>
                    <a:pt x="369" y="325"/>
                    <a:pt x="370" y="323"/>
                    <a:pt x="370" y="323"/>
                  </a:cubicBezTo>
                  <a:cubicBezTo>
                    <a:pt x="370" y="323"/>
                    <a:pt x="368" y="322"/>
                    <a:pt x="368" y="321"/>
                  </a:cubicBezTo>
                  <a:cubicBezTo>
                    <a:pt x="368" y="321"/>
                    <a:pt x="370" y="317"/>
                    <a:pt x="370" y="315"/>
                  </a:cubicBezTo>
                  <a:cubicBezTo>
                    <a:pt x="369" y="314"/>
                    <a:pt x="370" y="308"/>
                    <a:pt x="370" y="308"/>
                  </a:cubicBezTo>
                  <a:cubicBezTo>
                    <a:pt x="370" y="308"/>
                    <a:pt x="373" y="307"/>
                    <a:pt x="373" y="308"/>
                  </a:cubicBezTo>
                  <a:cubicBezTo>
                    <a:pt x="373" y="309"/>
                    <a:pt x="372" y="312"/>
                    <a:pt x="372" y="313"/>
                  </a:cubicBezTo>
                  <a:cubicBezTo>
                    <a:pt x="372" y="314"/>
                    <a:pt x="371" y="318"/>
                    <a:pt x="371" y="319"/>
                  </a:cubicBezTo>
                  <a:cubicBezTo>
                    <a:pt x="371" y="319"/>
                    <a:pt x="372" y="318"/>
                    <a:pt x="374" y="320"/>
                  </a:cubicBezTo>
                  <a:cubicBezTo>
                    <a:pt x="376" y="322"/>
                    <a:pt x="376" y="325"/>
                    <a:pt x="376" y="325"/>
                  </a:cubicBezTo>
                  <a:cubicBezTo>
                    <a:pt x="374" y="327"/>
                    <a:pt x="374" y="327"/>
                    <a:pt x="374" y="327"/>
                  </a:cubicBezTo>
                  <a:cubicBezTo>
                    <a:pt x="373" y="331"/>
                    <a:pt x="373" y="331"/>
                    <a:pt x="373" y="331"/>
                  </a:cubicBezTo>
                  <a:close/>
                  <a:moveTo>
                    <a:pt x="361" y="333"/>
                  </a:moveTo>
                  <a:cubicBezTo>
                    <a:pt x="361" y="333"/>
                    <a:pt x="361" y="333"/>
                    <a:pt x="361" y="333"/>
                  </a:cubicBezTo>
                  <a:cubicBezTo>
                    <a:pt x="361" y="333"/>
                    <a:pt x="360" y="337"/>
                    <a:pt x="360" y="338"/>
                  </a:cubicBezTo>
                  <a:cubicBezTo>
                    <a:pt x="360" y="338"/>
                    <a:pt x="361" y="338"/>
                    <a:pt x="362" y="338"/>
                  </a:cubicBezTo>
                  <a:cubicBezTo>
                    <a:pt x="363" y="337"/>
                    <a:pt x="364" y="337"/>
                    <a:pt x="365" y="336"/>
                  </a:cubicBezTo>
                  <a:cubicBezTo>
                    <a:pt x="366" y="335"/>
                    <a:pt x="369" y="333"/>
                    <a:pt x="370" y="333"/>
                  </a:cubicBezTo>
                  <a:cubicBezTo>
                    <a:pt x="371" y="332"/>
                    <a:pt x="366" y="330"/>
                    <a:pt x="366" y="330"/>
                  </a:cubicBezTo>
                  <a:cubicBezTo>
                    <a:pt x="361" y="333"/>
                    <a:pt x="361" y="333"/>
                    <a:pt x="361" y="333"/>
                  </a:cubicBezTo>
                  <a:close/>
                  <a:moveTo>
                    <a:pt x="225" y="132"/>
                  </a:moveTo>
                  <a:cubicBezTo>
                    <a:pt x="225" y="132"/>
                    <a:pt x="225" y="132"/>
                    <a:pt x="225" y="132"/>
                  </a:cubicBezTo>
                  <a:cubicBezTo>
                    <a:pt x="227" y="133"/>
                    <a:pt x="227" y="133"/>
                    <a:pt x="227" y="133"/>
                  </a:cubicBezTo>
                  <a:cubicBezTo>
                    <a:pt x="227" y="133"/>
                    <a:pt x="228" y="132"/>
                    <a:pt x="229" y="131"/>
                  </a:cubicBezTo>
                  <a:cubicBezTo>
                    <a:pt x="230" y="130"/>
                    <a:pt x="228" y="129"/>
                    <a:pt x="228" y="129"/>
                  </a:cubicBezTo>
                  <a:cubicBezTo>
                    <a:pt x="227" y="130"/>
                    <a:pt x="227" y="130"/>
                    <a:pt x="227" y="130"/>
                  </a:cubicBezTo>
                  <a:cubicBezTo>
                    <a:pt x="227" y="130"/>
                    <a:pt x="225" y="132"/>
                    <a:pt x="225" y="132"/>
                  </a:cubicBezTo>
                  <a:close/>
                  <a:moveTo>
                    <a:pt x="164" y="164"/>
                  </a:moveTo>
                  <a:cubicBezTo>
                    <a:pt x="164" y="164"/>
                    <a:pt x="164" y="164"/>
                    <a:pt x="164" y="164"/>
                  </a:cubicBezTo>
                  <a:cubicBezTo>
                    <a:pt x="165" y="165"/>
                    <a:pt x="165" y="165"/>
                    <a:pt x="165" y="165"/>
                  </a:cubicBezTo>
                  <a:cubicBezTo>
                    <a:pt x="165" y="165"/>
                    <a:pt x="166" y="163"/>
                    <a:pt x="168" y="162"/>
                  </a:cubicBezTo>
                  <a:cubicBezTo>
                    <a:pt x="169" y="161"/>
                    <a:pt x="167" y="161"/>
                    <a:pt x="167" y="161"/>
                  </a:cubicBezTo>
                  <a:cubicBezTo>
                    <a:pt x="165" y="162"/>
                    <a:pt x="165" y="162"/>
                    <a:pt x="165" y="162"/>
                  </a:cubicBezTo>
                  <a:cubicBezTo>
                    <a:pt x="165" y="162"/>
                    <a:pt x="164" y="163"/>
                    <a:pt x="164" y="164"/>
                  </a:cubicBezTo>
                  <a:close/>
                  <a:moveTo>
                    <a:pt x="174" y="162"/>
                  </a:moveTo>
                  <a:cubicBezTo>
                    <a:pt x="174" y="162"/>
                    <a:pt x="174" y="162"/>
                    <a:pt x="174" y="162"/>
                  </a:cubicBezTo>
                  <a:cubicBezTo>
                    <a:pt x="174" y="164"/>
                    <a:pt x="174" y="164"/>
                    <a:pt x="174" y="164"/>
                  </a:cubicBezTo>
                  <a:cubicBezTo>
                    <a:pt x="174" y="164"/>
                    <a:pt x="177" y="165"/>
                    <a:pt x="179" y="166"/>
                  </a:cubicBezTo>
                  <a:cubicBezTo>
                    <a:pt x="182" y="167"/>
                    <a:pt x="180" y="164"/>
                    <a:pt x="180" y="164"/>
                  </a:cubicBezTo>
                  <a:cubicBezTo>
                    <a:pt x="178" y="162"/>
                    <a:pt x="178" y="162"/>
                    <a:pt x="178" y="162"/>
                  </a:cubicBezTo>
                  <a:cubicBezTo>
                    <a:pt x="178" y="162"/>
                    <a:pt x="175" y="161"/>
                    <a:pt x="174" y="162"/>
                  </a:cubicBezTo>
                  <a:close/>
                  <a:moveTo>
                    <a:pt x="211" y="164"/>
                  </a:moveTo>
                  <a:cubicBezTo>
                    <a:pt x="211" y="164"/>
                    <a:pt x="211" y="164"/>
                    <a:pt x="211" y="164"/>
                  </a:cubicBezTo>
                  <a:cubicBezTo>
                    <a:pt x="210" y="166"/>
                    <a:pt x="210" y="166"/>
                    <a:pt x="210" y="166"/>
                  </a:cubicBezTo>
                  <a:cubicBezTo>
                    <a:pt x="210" y="166"/>
                    <a:pt x="212" y="168"/>
                    <a:pt x="213" y="170"/>
                  </a:cubicBezTo>
                  <a:cubicBezTo>
                    <a:pt x="214" y="170"/>
                    <a:pt x="218" y="174"/>
                    <a:pt x="220" y="174"/>
                  </a:cubicBezTo>
                  <a:cubicBezTo>
                    <a:pt x="228" y="177"/>
                    <a:pt x="215" y="167"/>
                    <a:pt x="214" y="166"/>
                  </a:cubicBezTo>
                  <a:cubicBezTo>
                    <a:pt x="214" y="166"/>
                    <a:pt x="211" y="163"/>
                    <a:pt x="211" y="164"/>
                  </a:cubicBezTo>
                  <a:close/>
                  <a:moveTo>
                    <a:pt x="258" y="178"/>
                  </a:moveTo>
                  <a:cubicBezTo>
                    <a:pt x="258" y="178"/>
                    <a:pt x="258" y="178"/>
                    <a:pt x="258" y="178"/>
                  </a:cubicBezTo>
                  <a:cubicBezTo>
                    <a:pt x="260" y="180"/>
                    <a:pt x="260" y="180"/>
                    <a:pt x="260" y="180"/>
                  </a:cubicBezTo>
                  <a:cubicBezTo>
                    <a:pt x="260" y="180"/>
                    <a:pt x="263" y="179"/>
                    <a:pt x="265" y="178"/>
                  </a:cubicBezTo>
                  <a:cubicBezTo>
                    <a:pt x="267" y="178"/>
                    <a:pt x="265" y="176"/>
                    <a:pt x="265" y="176"/>
                  </a:cubicBezTo>
                  <a:cubicBezTo>
                    <a:pt x="262" y="176"/>
                    <a:pt x="262" y="176"/>
                    <a:pt x="262" y="176"/>
                  </a:cubicBezTo>
                  <a:cubicBezTo>
                    <a:pt x="262" y="176"/>
                    <a:pt x="258" y="177"/>
                    <a:pt x="258" y="178"/>
                  </a:cubicBezTo>
                  <a:close/>
                  <a:moveTo>
                    <a:pt x="238" y="73"/>
                  </a:moveTo>
                  <a:cubicBezTo>
                    <a:pt x="238" y="73"/>
                    <a:pt x="238" y="73"/>
                    <a:pt x="238" y="73"/>
                  </a:cubicBezTo>
                  <a:cubicBezTo>
                    <a:pt x="238" y="73"/>
                    <a:pt x="234" y="75"/>
                    <a:pt x="234" y="75"/>
                  </a:cubicBezTo>
                  <a:cubicBezTo>
                    <a:pt x="233" y="75"/>
                    <a:pt x="234" y="77"/>
                    <a:pt x="235" y="77"/>
                  </a:cubicBezTo>
                  <a:cubicBezTo>
                    <a:pt x="236" y="78"/>
                    <a:pt x="239" y="79"/>
                    <a:pt x="239" y="79"/>
                  </a:cubicBezTo>
                  <a:cubicBezTo>
                    <a:pt x="240" y="79"/>
                    <a:pt x="243" y="77"/>
                    <a:pt x="245" y="75"/>
                  </a:cubicBezTo>
                  <a:cubicBezTo>
                    <a:pt x="247" y="74"/>
                    <a:pt x="243" y="73"/>
                    <a:pt x="243" y="73"/>
                  </a:cubicBezTo>
                  <a:cubicBezTo>
                    <a:pt x="238" y="73"/>
                    <a:pt x="238" y="73"/>
                    <a:pt x="238" y="73"/>
                  </a:cubicBezTo>
                  <a:close/>
                  <a:moveTo>
                    <a:pt x="202" y="66"/>
                  </a:moveTo>
                  <a:cubicBezTo>
                    <a:pt x="202" y="66"/>
                    <a:pt x="202" y="66"/>
                    <a:pt x="202" y="66"/>
                  </a:cubicBezTo>
                  <a:cubicBezTo>
                    <a:pt x="202" y="66"/>
                    <a:pt x="198" y="66"/>
                    <a:pt x="197" y="66"/>
                  </a:cubicBezTo>
                  <a:cubicBezTo>
                    <a:pt x="197" y="66"/>
                    <a:pt x="196" y="67"/>
                    <a:pt x="195" y="68"/>
                  </a:cubicBezTo>
                  <a:cubicBezTo>
                    <a:pt x="194" y="69"/>
                    <a:pt x="194" y="71"/>
                    <a:pt x="193" y="73"/>
                  </a:cubicBezTo>
                  <a:cubicBezTo>
                    <a:pt x="193" y="75"/>
                    <a:pt x="194" y="75"/>
                    <a:pt x="194" y="75"/>
                  </a:cubicBezTo>
                  <a:cubicBezTo>
                    <a:pt x="195" y="76"/>
                    <a:pt x="195" y="76"/>
                    <a:pt x="197" y="78"/>
                  </a:cubicBezTo>
                  <a:cubicBezTo>
                    <a:pt x="199" y="79"/>
                    <a:pt x="201" y="77"/>
                    <a:pt x="203" y="76"/>
                  </a:cubicBezTo>
                  <a:cubicBezTo>
                    <a:pt x="206" y="75"/>
                    <a:pt x="204" y="74"/>
                    <a:pt x="205" y="72"/>
                  </a:cubicBezTo>
                  <a:cubicBezTo>
                    <a:pt x="205" y="71"/>
                    <a:pt x="204" y="68"/>
                    <a:pt x="204" y="68"/>
                  </a:cubicBezTo>
                  <a:cubicBezTo>
                    <a:pt x="204" y="67"/>
                    <a:pt x="202" y="66"/>
                    <a:pt x="202" y="66"/>
                  </a:cubicBezTo>
                  <a:close/>
                  <a:moveTo>
                    <a:pt x="236" y="103"/>
                  </a:moveTo>
                  <a:cubicBezTo>
                    <a:pt x="236" y="103"/>
                    <a:pt x="236" y="103"/>
                    <a:pt x="236" y="103"/>
                  </a:cubicBezTo>
                  <a:cubicBezTo>
                    <a:pt x="236" y="103"/>
                    <a:pt x="235" y="105"/>
                    <a:pt x="235" y="105"/>
                  </a:cubicBezTo>
                  <a:cubicBezTo>
                    <a:pt x="235" y="105"/>
                    <a:pt x="235" y="107"/>
                    <a:pt x="235" y="107"/>
                  </a:cubicBezTo>
                  <a:cubicBezTo>
                    <a:pt x="235" y="107"/>
                    <a:pt x="234" y="108"/>
                    <a:pt x="233" y="109"/>
                  </a:cubicBezTo>
                  <a:cubicBezTo>
                    <a:pt x="231" y="111"/>
                    <a:pt x="233" y="111"/>
                    <a:pt x="234" y="112"/>
                  </a:cubicBezTo>
                  <a:cubicBezTo>
                    <a:pt x="235" y="114"/>
                    <a:pt x="234" y="113"/>
                    <a:pt x="235" y="113"/>
                  </a:cubicBezTo>
                  <a:cubicBezTo>
                    <a:pt x="235" y="114"/>
                    <a:pt x="236" y="113"/>
                    <a:pt x="238" y="112"/>
                  </a:cubicBezTo>
                  <a:cubicBezTo>
                    <a:pt x="240" y="111"/>
                    <a:pt x="239" y="111"/>
                    <a:pt x="239" y="111"/>
                  </a:cubicBezTo>
                  <a:cubicBezTo>
                    <a:pt x="239" y="111"/>
                    <a:pt x="237" y="108"/>
                    <a:pt x="237" y="108"/>
                  </a:cubicBezTo>
                  <a:cubicBezTo>
                    <a:pt x="237" y="108"/>
                    <a:pt x="237" y="107"/>
                    <a:pt x="237" y="107"/>
                  </a:cubicBezTo>
                  <a:cubicBezTo>
                    <a:pt x="237" y="106"/>
                    <a:pt x="238" y="106"/>
                    <a:pt x="239" y="105"/>
                  </a:cubicBezTo>
                  <a:cubicBezTo>
                    <a:pt x="240" y="103"/>
                    <a:pt x="240" y="102"/>
                    <a:pt x="240" y="102"/>
                  </a:cubicBezTo>
                  <a:cubicBezTo>
                    <a:pt x="240" y="101"/>
                    <a:pt x="238" y="101"/>
                    <a:pt x="238" y="101"/>
                  </a:cubicBezTo>
                  <a:cubicBezTo>
                    <a:pt x="238" y="101"/>
                    <a:pt x="236" y="102"/>
                    <a:pt x="236" y="103"/>
                  </a:cubicBezTo>
                  <a:close/>
                  <a:moveTo>
                    <a:pt x="233" y="105"/>
                  </a:moveTo>
                  <a:cubicBezTo>
                    <a:pt x="233" y="105"/>
                    <a:pt x="233" y="105"/>
                    <a:pt x="233" y="105"/>
                  </a:cubicBezTo>
                  <a:cubicBezTo>
                    <a:pt x="232" y="103"/>
                    <a:pt x="232" y="103"/>
                    <a:pt x="232" y="103"/>
                  </a:cubicBezTo>
                  <a:cubicBezTo>
                    <a:pt x="232" y="103"/>
                    <a:pt x="231" y="102"/>
                    <a:pt x="228" y="102"/>
                  </a:cubicBezTo>
                  <a:cubicBezTo>
                    <a:pt x="226" y="102"/>
                    <a:pt x="226" y="103"/>
                    <a:pt x="224" y="103"/>
                  </a:cubicBezTo>
                  <a:cubicBezTo>
                    <a:pt x="222" y="103"/>
                    <a:pt x="222" y="105"/>
                    <a:pt x="222" y="106"/>
                  </a:cubicBezTo>
                  <a:cubicBezTo>
                    <a:pt x="221" y="108"/>
                    <a:pt x="222" y="107"/>
                    <a:pt x="223" y="108"/>
                  </a:cubicBezTo>
                  <a:cubicBezTo>
                    <a:pt x="224" y="109"/>
                    <a:pt x="223" y="109"/>
                    <a:pt x="224" y="112"/>
                  </a:cubicBezTo>
                  <a:cubicBezTo>
                    <a:pt x="224" y="114"/>
                    <a:pt x="225" y="113"/>
                    <a:pt x="225" y="113"/>
                  </a:cubicBezTo>
                  <a:cubicBezTo>
                    <a:pt x="226" y="114"/>
                    <a:pt x="227" y="113"/>
                    <a:pt x="229" y="112"/>
                  </a:cubicBezTo>
                  <a:cubicBezTo>
                    <a:pt x="231" y="110"/>
                    <a:pt x="229" y="110"/>
                    <a:pt x="229" y="110"/>
                  </a:cubicBezTo>
                  <a:cubicBezTo>
                    <a:pt x="229" y="110"/>
                    <a:pt x="231" y="109"/>
                    <a:pt x="233" y="107"/>
                  </a:cubicBezTo>
                  <a:cubicBezTo>
                    <a:pt x="234" y="105"/>
                    <a:pt x="233" y="105"/>
                    <a:pt x="233" y="105"/>
                  </a:cubicBezTo>
                  <a:close/>
                  <a:moveTo>
                    <a:pt x="284" y="139"/>
                  </a:moveTo>
                  <a:cubicBezTo>
                    <a:pt x="284" y="139"/>
                    <a:pt x="284" y="139"/>
                    <a:pt x="284" y="139"/>
                  </a:cubicBezTo>
                  <a:cubicBezTo>
                    <a:pt x="283" y="139"/>
                    <a:pt x="282" y="141"/>
                    <a:pt x="282" y="141"/>
                  </a:cubicBezTo>
                  <a:cubicBezTo>
                    <a:pt x="282" y="141"/>
                    <a:pt x="281" y="142"/>
                    <a:pt x="281" y="143"/>
                  </a:cubicBezTo>
                  <a:cubicBezTo>
                    <a:pt x="280" y="143"/>
                    <a:pt x="279" y="145"/>
                    <a:pt x="279" y="145"/>
                  </a:cubicBezTo>
                  <a:cubicBezTo>
                    <a:pt x="279" y="145"/>
                    <a:pt x="280" y="146"/>
                    <a:pt x="281" y="146"/>
                  </a:cubicBezTo>
                  <a:cubicBezTo>
                    <a:pt x="282" y="147"/>
                    <a:pt x="282" y="147"/>
                    <a:pt x="283" y="147"/>
                  </a:cubicBezTo>
                  <a:cubicBezTo>
                    <a:pt x="284" y="147"/>
                    <a:pt x="284" y="147"/>
                    <a:pt x="287" y="147"/>
                  </a:cubicBezTo>
                  <a:cubicBezTo>
                    <a:pt x="291" y="147"/>
                    <a:pt x="294" y="147"/>
                    <a:pt x="295" y="147"/>
                  </a:cubicBezTo>
                  <a:cubicBezTo>
                    <a:pt x="295" y="147"/>
                    <a:pt x="297" y="146"/>
                    <a:pt x="297" y="146"/>
                  </a:cubicBezTo>
                  <a:cubicBezTo>
                    <a:pt x="297" y="145"/>
                    <a:pt x="297" y="145"/>
                    <a:pt x="296" y="144"/>
                  </a:cubicBezTo>
                  <a:cubicBezTo>
                    <a:pt x="295" y="142"/>
                    <a:pt x="293" y="141"/>
                    <a:pt x="293" y="141"/>
                  </a:cubicBezTo>
                  <a:cubicBezTo>
                    <a:pt x="292" y="141"/>
                    <a:pt x="293" y="139"/>
                    <a:pt x="294" y="140"/>
                  </a:cubicBezTo>
                  <a:cubicBezTo>
                    <a:pt x="294" y="140"/>
                    <a:pt x="297" y="143"/>
                    <a:pt x="297" y="143"/>
                  </a:cubicBezTo>
                  <a:cubicBezTo>
                    <a:pt x="298" y="143"/>
                    <a:pt x="300" y="143"/>
                    <a:pt x="300" y="141"/>
                  </a:cubicBezTo>
                  <a:cubicBezTo>
                    <a:pt x="299" y="140"/>
                    <a:pt x="301" y="138"/>
                    <a:pt x="298" y="137"/>
                  </a:cubicBezTo>
                  <a:cubicBezTo>
                    <a:pt x="296" y="136"/>
                    <a:pt x="295" y="135"/>
                    <a:pt x="294" y="135"/>
                  </a:cubicBezTo>
                  <a:cubicBezTo>
                    <a:pt x="292" y="135"/>
                    <a:pt x="295" y="136"/>
                    <a:pt x="291" y="133"/>
                  </a:cubicBezTo>
                  <a:cubicBezTo>
                    <a:pt x="287" y="130"/>
                    <a:pt x="287" y="131"/>
                    <a:pt x="287" y="131"/>
                  </a:cubicBezTo>
                  <a:cubicBezTo>
                    <a:pt x="287" y="131"/>
                    <a:pt x="289" y="128"/>
                    <a:pt x="288" y="127"/>
                  </a:cubicBezTo>
                  <a:cubicBezTo>
                    <a:pt x="288" y="127"/>
                    <a:pt x="284" y="126"/>
                    <a:pt x="284" y="126"/>
                  </a:cubicBezTo>
                  <a:cubicBezTo>
                    <a:pt x="284" y="126"/>
                    <a:pt x="279" y="127"/>
                    <a:pt x="279" y="127"/>
                  </a:cubicBezTo>
                  <a:cubicBezTo>
                    <a:pt x="278" y="128"/>
                    <a:pt x="277" y="129"/>
                    <a:pt x="277" y="129"/>
                  </a:cubicBezTo>
                  <a:cubicBezTo>
                    <a:pt x="277" y="131"/>
                    <a:pt x="277" y="131"/>
                    <a:pt x="277" y="131"/>
                  </a:cubicBezTo>
                  <a:cubicBezTo>
                    <a:pt x="275" y="132"/>
                    <a:pt x="275" y="132"/>
                    <a:pt x="275" y="132"/>
                  </a:cubicBezTo>
                  <a:cubicBezTo>
                    <a:pt x="275" y="132"/>
                    <a:pt x="274" y="134"/>
                    <a:pt x="274" y="134"/>
                  </a:cubicBezTo>
                  <a:cubicBezTo>
                    <a:pt x="273" y="134"/>
                    <a:pt x="271" y="135"/>
                    <a:pt x="271" y="135"/>
                  </a:cubicBezTo>
                  <a:cubicBezTo>
                    <a:pt x="270" y="135"/>
                    <a:pt x="268" y="135"/>
                    <a:pt x="268" y="136"/>
                  </a:cubicBezTo>
                  <a:cubicBezTo>
                    <a:pt x="267" y="137"/>
                    <a:pt x="264" y="138"/>
                    <a:pt x="264" y="138"/>
                  </a:cubicBezTo>
                  <a:cubicBezTo>
                    <a:pt x="264" y="138"/>
                    <a:pt x="263" y="139"/>
                    <a:pt x="265" y="141"/>
                  </a:cubicBezTo>
                  <a:cubicBezTo>
                    <a:pt x="267" y="142"/>
                    <a:pt x="269" y="142"/>
                    <a:pt x="269" y="143"/>
                  </a:cubicBezTo>
                  <a:cubicBezTo>
                    <a:pt x="270" y="143"/>
                    <a:pt x="270" y="143"/>
                    <a:pt x="271" y="143"/>
                  </a:cubicBezTo>
                  <a:cubicBezTo>
                    <a:pt x="272" y="144"/>
                    <a:pt x="272" y="144"/>
                    <a:pt x="274" y="144"/>
                  </a:cubicBezTo>
                  <a:cubicBezTo>
                    <a:pt x="275" y="143"/>
                    <a:pt x="277" y="143"/>
                    <a:pt x="277" y="142"/>
                  </a:cubicBezTo>
                  <a:cubicBezTo>
                    <a:pt x="278" y="141"/>
                    <a:pt x="278" y="140"/>
                    <a:pt x="279" y="139"/>
                  </a:cubicBezTo>
                  <a:cubicBezTo>
                    <a:pt x="279" y="138"/>
                    <a:pt x="279" y="137"/>
                    <a:pt x="281" y="137"/>
                  </a:cubicBezTo>
                  <a:cubicBezTo>
                    <a:pt x="282" y="137"/>
                    <a:pt x="284" y="136"/>
                    <a:pt x="284" y="136"/>
                  </a:cubicBezTo>
                  <a:cubicBezTo>
                    <a:pt x="284" y="136"/>
                    <a:pt x="284" y="139"/>
                    <a:pt x="284" y="139"/>
                  </a:cubicBezTo>
                  <a:close/>
                  <a:moveTo>
                    <a:pt x="289" y="182"/>
                  </a:moveTo>
                  <a:cubicBezTo>
                    <a:pt x="289" y="182"/>
                    <a:pt x="289" y="182"/>
                    <a:pt x="289" y="182"/>
                  </a:cubicBezTo>
                  <a:cubicBezTo>
                    <a:pt x="288" y="181"/>
                    <a:pt x="288" y="181"/>
                    <a:pt x="288" y="181"/>
                  </a:cubicBezTo>
                  <a:cubicBezTo>
                    <a:pt x="288" y="180"/>
                    <a:pt x="288" y="180"/>
                    <a:pt x="288" y="180"/>
                  </a:cubicBezTo>
                  <a:cubicBezTo>
                    <a:pt x="285" y="177"/>
                    <a:pt x="285" y="177"/>
                    <a:pt x="285" y="177"/>
                  </a:cubicBezTo>
                  <a:cubicBezTo>
                    <a:pt x="285" y="177"/>
                    <a:pt x="289" y="176"/>
                    <a:pt x="291" y="175"/>
                  </a:cubicBezTo>
                  <a:cubicBezTo>
                    <a:pt x="294" y="174"/>
                    <a:pt x="291" y="173"/>
                    <a:pt x="291" y="172"/>
                  </a:cubicBezTo>
                  <a:cubicBezTo>
                    <a:pt x="291" y="172"/>
                    <a:pt x="290" y="172"/>
                    <a:pt x="288" y="172"/>
                  </a:cubicBezTo>
                  <a:cubicBezTo>
                    <a:pt x="287" y="172"/>
                    <a:pt x="286" y="172"/>
                    <a:pt x="284" y="173"/>
                  </a:cubicBezTo>
                  <a:cubicBezTo>
                    <a:pt x="283" y="173"/>
                    <a:pt x="282" y="171"/>
                    <a:pt x="282" y="171"/>
                  </a:cubicBezTo>
                  <a:cubicBezTo>
                    <a:pt x="281" y="171"/>
                    <a:pt x="277" y="171"/>
                    <a:pt x="276" y="171"/>
                  </a:cubicBezTo>
                  <a:cubicBezTo>
                    <a:pt x="276" y="171"/>
                    <a:pt x="275" y="173"/>
                    <a:pt x="274" y="174"/>
                  </a:cubicBezTo>
                  <a:cubicBezTo>
                    <a:pt x="273" y="175"/>
                    <a:pt x="272" y="176"/>
                    <a:pt x="271" y="176"/>
                  </a:cubicBezTo>
                  <a:cubicBezTo>
                    <a:pt x="270" y="177"/>
                    <a:pt x="274" y="179"/>
                    <a:pt x="275" y="179"/>
                  </a:cubicBezTo>
                  <a:cubicBezTo>
                    <a:pt x="275" y="180"/>
                    <a:pt x="278" y="180"/>
                    <a:pt x="278" y="181"/>
                  </a:cubicBezTo>
                  <a:cubicBezTo>
                    <a:pt x="279" y="181"/>
                    <a:pt x="282" y="183"/>
                    <a:pt x="283" y="183"/>
                  </a:cubicBezTo>
                  <a:cubicBezTo>
                    <a:pt x="284" y="184"/>
                    <a:pt x="282" y="185"/>
                    <a:pt x="281" y="187"/>
                  </a:cubicBezTo>
                  <a:cubicBezTo>
                    <a:pt x="280" y="189"/>
                    <a:pt x="279" y="189"/>
                    <a:pt x="278" y="190"/>
                  </a:cubicBezTo>
                  <a:cubicBezTo>
                    <a:pt x="277" y="191"/>
                    <a:pt x="279" y="192"/>
                    <a:pt x="280" y="193"/>
                  </a:cubicBezTo>
                  <a:cubicBezTo>
                    <a:pt x="281" y="194"/>
                    <a:pt x="283" y="195"/>
                    <a:pt x="283" y="195"/>
                  </a:cubicBezTo>
                  <a:cubicBezTo>
                    <a:pt x="284" y="195"/>
                    <a:pt x="287" y="193"/>
                    <a:pt x="287" y="193"/>
                  </a:cubicBezTo>
                  <a:cubicBezTo>
                    <a:pt x="287" y="193"/>
                    <a:pt x="288" y="190"/>
                    <a:pt x="288" y="190"/>
                  </a:cubicBezTo>
                  <a:cubicBezTo>
                    <a:pt x="288" y="189"/>
                    <a:pt x="289" y="187"/>
                    <a:pt x="289" y="187"/>
                  </a:cubicBezTo>
                  <a:cubicBezTo>
                    <a:pt x="290" y="186"/>
                    <a:pt x="290" y="186"/>
                    <a:pt x="290" y="186"/>
                  </a:cubicBezTo>
                  <a:cubicBezTo>
                    <a:pt x="289" y="182"/>
                    <a:pt x="289" y="182"/>
                    <a:pt x="289" y="182"/>
                  </a:cubicBezTo>
                  <a:close/>
                  <a:moveTo>
                    <a:pt x="316" y="209"/>
                  </a:moveTo>
                  <a:cubicBezTo>
                    <a:pt x="316" y="209"/>
                    <a:pt x="316" y="209"/>
                    <a:pt x="316" y="209"/>
                  </a:cubicBezTo>
                  <a:cubicBezTo>
                    <a:pt x="317" y="208"/>
                    <a:pt x="319" y="206"/>
                    <a:pt x="319" y="205"/>
                  </a:cubicBezTo>
                  <a:cubicBezTo>
                    <a:pt x="319" y="205"/>
                    <a:pt x="321" y="205"/>
                    <a:pt x="322" y="205"/>
                  </a:cubicBezTo>
                  <a:cubicBezTo>
                    <a:pt x="322" y="205"/>
                    <a:pt x="326" y="206"/>
                    <a:pt x="326" y="206"/>
                  </a:cubicBezTo>
                  <a:cubicBezTo>
                    <a:pt x="326" y="206"/>
                    <a:pt x="329" y="206"/>
                    <a:pt x="329" y="206"/>
                  </a:cubicBezTo>
                  <a:cubicBezTo>
                    <a:pt x="329" y="206"/>
                    <a:pt x="332" y="204"/>
                    <a:pt x="332" y="204"/>
                  </a:cubicBezTo>
                  <a:cubicBezTo>
                    <a:pt x="333" y="204"/>
                    <a:pt x="336" y="207"/>
                    <a:pt x="336" y="207"/>
                  </a:cubicBezTo>
                  <a:cubicBezTo>
                    <a:pt x="336" y="207"/>
                    <a:pt x="334" y="210"/>
                    <a:pt x="333" y="210"/>
                  </a:cubicBezTo>
                  <a:cubicBezTo>
                    <a:pt x="332" y="211"/>
                    <a:pt x="331" y="211"/>
                    <a:pt x="330" y="212"/>
                  </a:cubicBezTo>
                  <a:cubicBezTo>
                    <a:pt x="329" y="214"/>
                    <a:pt x="329" y="214"/>
                    <a:pt x="329" y="215"/>
                  </a:cubicBezTo>
                  <a:cubicBezTo>
                    <a:pt x="328" y="215"/>
                    <a:pt x="327" y="217"/>
                    <a:pt x="325" y="215"/>
                  </a:cubicBezTo>
                  <a:cubicBezTo>
                    <a:pt x="323" y="214"/>
                    <a:pt x="321" y="212"/>
                    <a:pt x="321" y="212"/>
                  </a:cubicBezTo>
                  <a:cubicBezTo>
                    <a:pt x="321" y="212"/>
                    <a:pt x="319" y="213"/>
                    <a:pt x="318" y="213"/>
                  </a:cubicBezTo>
                  <a:cubicBezTo>
                    <a:pt x="317" y="214"/>
                    <a:pt x="315" y="213"/>
                    <a:pt x="315" y="213"/>
                  </a:cubicBezTo>
                  <a:cubicBezTo>
                    <a:pt x="316" y="212"/>
                    <a:pt x="315" y="210"/>
                    <a:pt x="316" y="209"/>
                  </a:cubicBezTo>
                  <a:close/>
                  <a:moveTo>
                    <a:pt x="295" y="229"/>
                  </a:moveTo>
                  <a:cubicBezTo>
                    <a:pt x="295" y="229"/>
                    <a:pt x="295" y="229"/>
                    <a:pt x="295" y="229"/>
                  </a:cubicBezTo>
                  <a:cubicBezTo>
                    <a:pt x="295" y="229"/>
                    <a:pt x="291" y="227"/>
                    <a:pt x="292" y="226"/>
                  </a:cubicBezTo>
                  <a:cubicBezTo>
                    <a:pt x="293" y="224"/>
                    <a:pt x="297" y="220"/>
                    <a:pt x="298" y="219"/>
                  </a:cubicBezTo>
                  <a:cubicBezTo>
                    <a:pt x="298" y="219"/>
                    <a:pt x="301" y="220"/>
                    <a:pt x="301" y="220"/>
                  </a:cubicBezTo>
                  <a:cubicBezTo>
                    <a:pt x="302" y="220"/>
                    <a:pt x="303" y="217"/>
                    <a:pt x="304" y="217"/>
                  </a:cubicBezTo>
                  <a:cubicBezTo>
                    <a:pt x="304" y="217"/>
                    <a:pt x="308" y="217"/>
                    <a:pt x="308" y="217"/>
                  </a:cubicBezTo>
                  <a:cubicBezTo>
                    <a:pt x="308" y="217"/>
                    <a:pt x="306" y="221"/>
                    <a:pt x="304" y="222"/>
                  </a:cubicBezTo>
                  <a:cubicBezTo>
                    <a:pt x="302" y="223"/>
                    <a:pt x="301" y="223"/>
                    <a:pt x="301" y="224"/>
                  </a:cubicBezTo>
                  <a:cubicBezTo>
                    <a:pt x="300" y="225"/>
                    <a:pt x="299" y="226"/>
                    <a:pt x="299" y="227"/>
                  </a:cubicBezTo>
                  <a:cubicBezTo>
                    <a:pt x="298" y="227"/>
                    <a:pt x="295" y="229"/>
                    <a:pt x="295" y="229"/>
                  </a:cubicBezTo>
                  <a:close/>
                  <a:moveTo>
                    <a:pt x="282" y="268"/>
                  </a:moveTo>
                  <a:cubicBezTo>
                    <a:pt x="282" y="268"/>
                    <a:pt x="282" y="268"/>
                    <a:pt x="282" y="268"/>
                  </a:cubicBezTo>
                  <a:cubicBezTo>
                    <a:pt x="283" y="269"/>
                    <a:pt x="281" y="273"/>
                    <a:pt x="278" y="271"/>
                  </a:cubicBezTo>
                  <a:cubicBezTo>
                    <a:pt x="278" y="271"/>
                    <a:pt x="277" y="269"/>
                    <a:pt x="279" y="268"/>
                  </a:cubicBezTo>
                  <a:cubicBezTo>
                    <a:pt x="280" y="268"/>
                    <a:pt x="282" y="268"/>
                    <a:pt x="282" y="268"/>
                  </a:cubicBezTo>
                  <a:close/>
                  <a:moveTo>
                    <a:pt x="279" y="292"/>
                  </a:moveTo>
                  <a:cubicBezTo>
                    <a:pt x="279" y="292"/>
                    <a:pt x="279" y="292"/>
                    <a:pt x="279" y="292"/>
                  </a:cubicBezTo>
                  <a:cubicBezTo>
                    <a:pt x="279" y="292"/>
                    <a:pt x="281" y="290"/>
                    <a:pt x="281" y="290"/>
                  </a:cubicBezTo>
                  <a:cubicBezTo>
                    <a:pt x="282" y="290"/>
                    <a:pt x="283" y="291"/>
                    <a:pt x="283" y="291"/>
                  </a:cubicBezTo>
                  <a:cubicBezTo>
                    <a:pt x="283" y="291"/>
                    <a:pt x="286" y="293"/>
                    <a:pt x="286" y="293"/>
                  </a:cubicBezTo>
                  <a:cubicBezTo>
                    <a:pt x="286" y="294"/>
                    <a:pt x="287" y="296"/>
                    <a:pt x="286" y="296"/>
                  </a:cubicBezTo>
                  <a:cubicBezTo>
                    <a:pt x="285" y="297"/>
                    <a:pt x="284" y="298"/>
                    <a:pt x="283" y="297"/>
                  </a:cubicBezTo>
                  <a:cubicBezTo>
                    <a:pt x="282" y="297"/>
                    <a:pt x="281" y="297"/>
                    <a:pt x="281" y="296"/>
                  </a:cubicBezTo>
                  <a:cubicBezTo>
                    <a:pt x="281" y="295"/>
                    <a:pt x="281" y="295"/>
                    <a:pt x="281" y="294"/>
                  </a:cubicBezTo>
                  <a:cubicBezTo>
                    <a:pt x="281" y="294"/>
                    <a:pt x="279" y="294"/>
                    <a:pt x="279" y="294"/>
                  </a:cubicBezTo>
                  <a:cubicBezTo>
                    <a:pt x="279" y="292"/>
                    <a:pt x="279" y="292"/>
                    <a:pt x="279" y="292"/>
                  </a:cubicBezTo>
                  <a:close/>
                  <a:moveTo>
                    <a:pt x="238" y="279"/>
                  </a:moveTo>
                  <a:cubicBezTo>
                    <a:pt x="238" y="279"/>
                    <a:pt x="238" y="279"/>
                    <a:pt x="238" y="279"/>
                  </a:cubicBezTo>
                  <a:cubicBezTo>
                    <a:pt x="239" y="279"/>
                    <a:pt x="241" y="278"/>
                    <a:pt x="241" y="279"/>
                  </a:cubicBezTo>
                  <a:cubicBezTo>
                    <a:pt x="242" y="280"/>
                    <a:pt x="243" y="280"/>
                    <a:pt x="243" y="281"/>
                  </a:cubicBezTo>
                  <a:cubicBezTo>
                    <a:pt x="243" y="281"/>
                    <a:pt x="244" y="282"/>
                    <a:pt x="242" y="283"/>
                  </a:cubicBezTo>
                  <a:cubicBezTo>
                    <a:pt x="240" y="283"/>
                    <a:pt x="239" y="283"/>
                    <a:pt x="239" y="283"/>
                  </a:cubicBezTo>
                  <a:cubicBezTo>
                    <a:pt x="240" y="286"/>
                    <a:pt x="240" y="286"/>
                    <a:pt x="240" y="286"/>
                  </a:cubicBezTo>
                  <a:cubicBezTo>
                    <a:pt x="240" y="286"/>
                    <a:pt x="242" y="286"/>
                    <a:pt x="239" y="288"/>
                  </a:cubicBezTo>
                  <a:cubicBezTo>
                    <a:pt x="237" y="290"/>
                    <a:pt x="235" y="290"/>
                    <a:pt x="235" y="290"/>
                  </a:cubicBezTo>
                  <a:cubicBezTo>
                    <a:pt x="235" y="289"/>
                    <a:pt x="235" y="289"/>
                    <a:pt x="235" y="289"/>
                  </a:cubicBezTo>
                  <a:cubicBezTo>
                    <a:pt x="232" y="290"/>
                    <a:pt x="232" y="290"/>
                    <a:pt x="232" y="290"/>
                  </a:cubicBezTo>
                  <a:cubicBezTo>
                    <a:pt x="232" y="290"/>
                    <a:pt x="231" y="291"/>
                    <a:pt x="231" y="290"/>
                  </a:cubicBezTo>
                  <a:cubicBezTo>
                    <a:pt x="230" y="288"/>
                    <a:pt x="229" y="286"/>
                    <a:pt x="231" y="286"/>
                  </a:cubicBezTo>
                  <a:cubicBezTo>
                    <a:pt x="233" y="285"/>
                    <a:pt x="233" y="284"/>
                    <a:pt x="234" y="285"/>
                  </a:cubicBezTo>
                  <a:cubicBezTo>
                    <a:pt x="235" y="286"/>
                    <a:pt x="235" y="287"/>
                    <a:pt x="235" y="287"/>
                  </a:cubicBezTo>
                  <a:cubicBezTo>
                    <a:pt x="236" y="284"/>
                    <a:pt x="236" y="284"/>
                    <a:pt x="236" y="284"/>
                  </a:cubicBezTo>
                  <a:cubicBezTo>
                    <a:pt x="236" y="284"/>
                    <a:pt x="235" y="284"/>
                    <a:pt x="235" y="283"/>
                  </a:cubicBezTo>
                  <a:cubicBezTo>
                    <a:pt x="236" y="282"/>
                    <a:pt x="236" y="282"/>
                    <a:pt x="237" y="281"/>
                  </a:cubicBezTo>
                  <a:cubicBezTo>
                    <a:pt x="238" y="281"/>
                    <a:pt x="239" y="282"/>
                    <a:pt x="239" y="282"/>
                  </a:cubicBezTo>
                  <a:cubicBezTo>
                    <a:pt x="238" y="279"/>
                    <a:pt x="238" y="279"/>
                    <a:pt x="238" y="279"/>
                  </a:cubicBezTo>
                  <a:close/>
                  <a:moveTo>
                    <a:pt x="258" y="286"/>
                  </a:moveTo>
                  <a:cubicBezTo>
                    <a:pt x="258" y="286"/>
                    <a:pt x="258" y="286"/>
                    <a:pt x="258" y="286"/>
                  </a:cubicBezTo>
                  <a:cubicBezTo>
                    <a:pt x="258" y="286"/>
                    <a:pt x="259" y="286"/>
                    <a:pt x="259" y="287"/>
                  </a:cubicBezTo>
                  <a:cubicBezTo>
                    <a:pt x="260" y="288"/>
                    <a:pt x="260" y="288"/>
                    <a:pt x="259" y="288"/>
                  </a:cubicBezTo>
                  <a:cubicBezTo>
                    <a:pt x="259" y="288"/>
                    <a:pt x="256" y="288"/>
                    <a:pt x="256" y="288"/>
                  </a:cubicBezTo>
                  <a:cubicBezTo>
                    <a:pt x="256" y="288"/>
                    <a:pt x="255" y="289"/>
                    <a:pt x="255" y="287"/>
                  </a:cubicBezTo>
                  <a:cubicBezTo>
                    <a:pt x="255" y="286"/>
                    <a:pt x="255" y="285"/>
                    <a:pt x="255" y="285"/>
                  </a:cubicBezTo>
                  <a:cubicBezTo>
                    <a:pt x="258" y="286"/>
                    <a:pt x="258" y="286"/>
                    <a:pt x="258" y="286"/>
                  </a:cubicBezTo>
                  <a:close/>
                  <a:moveTo>
                    <a:pt x="265" y="282"/>
                  </a:moveTo>
                  <a:cubicBezTo>
                    <a:pt x="265" y="282"/>
                    <a:pt x="265" y="282"/>
                    <a:pt x="265" y="282"/>
                  </a:cubicBezTo>
                  <a:cubicBezTo>
                    <a:pt x="269" y="279"/>
                    <a:pt x="269" y="279"/>
                    <a:pt x="269" y="279"/>
                  </a:cubicBezTo>
                  <a:cubicBezTo>
                    <a:pt x="269" y="279"/>
                    <a:pt x="270" y="282"/>
                    <a:pt x="268" y="283"/>
                  </a:cubicBezTo>
                  <a:cubicBezTo>
                    <a:pt x="267" y="284"/>
                    <a:pt x="266" y="284"/>
                    <a:pt x="266" y="284"/>
                  </a:cubicBezTo>
                  <a:cubicBezTo>
                    <a:pt x="264" y="283"/>
                    <a:pt x="264" y="283"/>
                    <a:pt x="264" y="283"/>
                  </a:cubicBezTo>
                  <a:cubicBezTo>
                    <a:pt x="265" y="282"/>
                    <a:pt x="265" y="282"/>
                    <a:pt x="265" y="282"/>
                  </a:cubicBezTo>
                  <a:close/>
                  <a:moveTo>
                    <a:pt x="273" y="275"/>
                  </a:moveTo>
                  <a:cubicBezTo>
                    <a:pt x="273" y="275"/>
                    <a:pt x="273" y="275"/>
                    <a:pt x="273" y="275"/>
                  </a:cubicBezTo>
                  <a:cubicBezTo>
                    <a:pt x="273" y="275"/>
                    <a:pt x="272" y="278"/>
                    <a:pt x="273" y="280"/>
                  </a:cubicBezTo>
                  <a:cubicBezTo>
                    <a:pt x="273" y="281"/>
                    <a:pt x="273" y="281"/>
                    <a:pt x="274" y="281"/>
                  </a:cubicBezTo>
                  <a:cubicBezTo>
                    <a:pt x="275" y="282"/>
                    <a:pt x="276" y="282"/>
                    <a:pt x="277" y="281"/>
                  </a:cubicBezTo>
                  <a:cubicBezTo>
                    <a:pt x="278" y="281"/>
                    <a:pt x="278" y="278"/>
                    <a:pt x="278" y="278"/>
                  </a:cubicBezTo>
                  <a:cubicBezTo>
                    <a:pt x="278" y="278"/>
                    <a:pt x="278" y="277"/>
                    <a:pt x="277" y="275"/>
                  </a:cubicBezTo>
                  <a:cubicBezTo>
                    <a:pt x="276" y="272"/>
                    <a:pt x="274" y="275"/>
                    <a:pt x="273" y="275"/>
                  </a:cubicBezTo>
                  <a:close/>
                  <a:moveTo>
                    <a:pt x="274" y="259"/>
                  </a:moveTo>
                  <a:cubicBezTo>
                    <a:pt x="274" y="259"/>
                    <a:pt x="274" y="259"/>
                    <a:pt x="274" y="259"/>
                  </a:cubicBezTo>
                  <a:cubicBezTo>
                    <a:pt x="274" y="258"/>
                    <a:pt x="274" y="255"/>
                    <a:pt x="275" y="254"/>
                  </a:cubicBezTo>
                  <a:cubicBezTo>
                    <a:pt x="276" y="254"/>
                    <a:pt x="276" y="253"/>
                    <a:pt x="277" y="252"/>
                  </a:cubicBezTo>
                  <a:cubicBezTo>
                    <a:pt x="277" y="251"/>
                    <a:pt x="281" y="251"/>
                    <a:pt x="281" y="251"/>
                  </a:cubicBezTo>
                  <a:cubicBezTo>
                    <a:pt x="282" y="253"/>
                    <a:pt x="282" y="253"/>
                    <a:pt x="282" y="253"/>
                  </a:cubicBezTo>
                  <a:cubicBezTo>
                    <a:pt x="282" y="253"/>
                    <a:pt x="282" y="255"/>
                    <a:pt x="282" y="256"/>
                  </a:cubicBezTo>
                  <a:cubicBezTo>
                    <a:pt x="282" y="257"/>
                    <a:pt x="282" y="257"/>
                    <a:pt x="283" y="259"/>
                  </a:cubicBezTo>
                  <a:cubicBezTo>
                    <a:pt x="283" y="260"/>
                    <a:pt x="282" y="262"/>
                    <a:pt x="282" y="263"/>
                  </a:cubicBezTo>
                  <a:cubicBezTo>
                    <a:pt x="281" y="264"/>
                    <a:pt x="281" y="265"/>
                    <a:pt x="280" y="265"/>
                  </a:cubicBezTo>
                  <a:cubicBezTo>
                    <a:pt x="279" y="266"/>
                    <a:pt x="279" y="267"/>
                    <a:pt x="278" y="266"/>
                  </a:cubicBezTo>
                  <a:cubicBezTo>
                    <a:pt x="277" y="265"/>
                    <a:pt x="274" y="264"/>
                    <a:pt x="274" y="263"/>
                  </a:cubicBezTo>
                  <a:cubicBezTo>
                    <a:pt x="274" y="263"/>
                    <a:pt x="274" y="261"/>
                    <a:pt x="274" y="261"/>
                  </a:cubicBezTo>
                  <a:cubicBezTo>
                    <a:pt x="274" y="259"/>
                    <a:pt x="274" y="259"/>
                    <a:pt x="274" y="259"/>
                  </a:cubicBezTo>
                  <a:close/>
                  <a:moveTo>
                    <a:pt x="262" y="264"/>
                  </a:moveTo>
                  <a:cubicBezTo>
                    <a:pt x="262" y="264"/>
                    <a:pt x="262" y="264"/>
                    <a:pt x="262" y="264"/>
                  </a:cubicBezTo>
                  <a:cubicBezTo>
                    <a:pt x="262" y="263"/>
                    <a:pt x="263" y="259"/>
                    <a:pt x="263" y="259"/>
                  </a:cubicBezTo>
                  <a:cubicBezTo>
                    <a:pt x="263" y="259"/>
                    <a:pt x="263" y="257"/>
                    <a:pt x="265" y="256"/>
                  </a:cubicBezTo>
                  <a:cubicBezTo>
                    <a:pt x="266" y="256"/>
                    <a:pt x="266" y="255"/>
                    <a:pt x="267" y="256"/>
                  </a:cubicBezTo>
                  <a:cubicBezTo>
                    <a:pt x="268" y="257"/>
                    <a:pt x="269" y="258"/>
                    <a:pt x="269" y="258"/>
                  </a:cubicBezTo>
                  <a:cubicBezTo>
                    <a:pt x="269" y="258"/>
                    <a:pt x="268" y="258"/>
                    <a:pt x="268" y="259"/>
                  </a:cubicBezTo>
                  <a:cubicBezTo>
                    <a:pt x="268" y="259"/>
                    <a:pt x="269" y="261"/>
                    <a:pt x="269" y="261"/>
                  </a:cubicBezTo>
                  <a:cubicBezTo>
                    <a:pt x="268" y="262"/>
                    <a:pt x="267" y="263"/>
                    <a:pt x="266" y="264"/>
                  </a:cubicBezTo>
                  <a:cubicBezTo>
                    <a:pt x="266" y="265"/>
                    <a:pt x="264" y="266"/>
                    <a:pt x="264" y="266"/>
                  </a:cubicBezTo>
                  <a:cubicBezTo>
                    <a:pt x="261" y="268"/>
                    <a:pt x="261" y="268"/>
                    <a:pt x="261" y="268"/>
                  </a:cubicBezTo>
                  <a:cubicBezTo>
                    <a:pt x="261" y="269"/>
                    <a:pt x="261" y="269"/>
                    <a:pt x="261" y="269"/>
                  </a:cubicBezTo>
                  <a:cubicBezTo>
                    <a:pt x="260" y="269"/>
                    <a:pt x="260" y="269"/>
                    <a:pt x="260" y="269"/>
                  </a:cubicBezTo>
                  <a:cubicBezTo>
                    <a:pt x="258" y="266"/>
                    <a:pt x="258" y="266"/>
                    <a:pt x="258" y="266"/>
                  </a:cubicBezTo>
                  <a:cubicBezTo>
                    <a:pt x="261" y="264"/>
                    <a:pt x="261" y="264"/>
                    <a:pt x="261" y="264"/>
                  </a:cubicBezTo>
                  <a:cubicBezTo>
                    <a:pt x="262" y="264"/>
                    <a:pt x="262" y="264"/>
                    <a:pt x="262" y="264"/>
                  </a:cubicBezTo>
                  <a:close/>
                  <a:moveTo>
                    <a:pt x="242" y="268"/>
                  </a:moveTo>
                  <a:cubicBezTo>
                    <a:pt x="242" y="268"/>
                    <a:pt x="242" y="268"/>
                    <a:pt x="242" y="268"/>
                  </a:cubicBezTo>
                  <a:cubicBezTo>
                    <a:pt x="245" y="267"/>
                    <a:pt x="245" y="267"/>
                    <a:pt x="245" y="267"/>
                  </a:cubicBezTo>
                  <a:cubicBezTo>
                    <a:pt x="248" y="269"/>
                    <a:pt x="248" y="269"/>
                    <a:pt x="248" y="269"/>
                  </a:cubicBezTo>
                  <a:cubicBezTo>
                    <a:pt x="248" y="272"/>
                    <a:pt x="248" y="272"/>
                    <a:pt x="248" y="272"/>
                  </a:cubicBezTo>
                  <a:cubicBezTo>
                    <a:pt x="248" y="272"/>
                    <a:pt x="246" y="276"/>
                    <a:pt x="245" y="275"/>
                  </a:cubicBezTo>
                  <a:cubicBezTo>
                    <a:pt x="244" y="273"/>
                    <a:pt x="244" y="271"/>
                    <a:pt x="244" y="271"/>
                  </a:cubicBezTo>
                  <a:cubicBezTo>
                    <a:pt x="242" y="268"/>
                    <a:pt x="242" y="268"/>
                    <a:pt x="242" y="268"/>
                  </a:cubicBezTo>
                  <a:close/>
                  <a:moveTo>
                    <a:pt x="229" y="260"/>
                  </a:moveTo>
                  <a:cubicBezTo>
                    <a:pt x="229" y="260"/>
                    <a:pt x="229" y="260"/>
                    <a:pt x="229" y="260"/>
                  </a:cubicBezTo>
                  <a:cubicBezTo>
                    <a:pt x="229" y="260"/>
                    <a:pt x="234" y="259"/>
                    <a:pt x="234" y="260"/>
                  </a:cubicBezTo>
                  <a:cubicBezTo>
                    <a:pt x="234" y="260"/>
                    <a:pt x="234" y="262"/>
                    <a:pt x="235" y="262"/>
                  </a:cubicBezTo>
                  <a:cubicBezTo>
                    <a:pt x="235" y="263"/>
                    <a:pt x="232" y="266"/>
                    <a:pt x="231" y="266"/>
                  </a:cubicBezTo>
                  <a:cubicBezTo>
                    <a:pt x="231" y="266"/>
                    <a:pt x="230" y="265"/>
                    <a:pt x="230" y="265"/>
                  </a:cubicBezTo>
                  <a:cubicBezTo>
                    <a:pt x="229" y="260"/>
                    <a:pt x="229" y="260"/>
                    <a:pt x="229" y="260"/>
                  </a:cubicBezTo>
                  <a:close/>
                  <a:moveTo>
                    <a:pt x="225" y="247"/>
                  </a:moveTo>
                  <a:cubicBezTo>
                    <a:pt x="225" y="247"/>
                    <a:pt x="225" y="247"/>
                    <a:pt x="225" y="247"/>
                  </a:cubicBezTo>
                  <a:cubicBezTo>
                    <a:pt x="225" y="247"/>
                    <a:pt x="226" y="246"/>
                    <a:pt x="227" y="246"/>
                  </a:cubicBezTo>
                  <a:cubicBezTo>
                    <a:pt x="228" y="247"/>
                    <a:pt x="228" y="250"/>
                    <a:pt x="228" y="250"/>
                  </a:cubicBezTo>
                  <a:cubicBezTo>
                    <a:pt x="227" y="253"/>
                    <a:pt x="227" y="253"/>
                    <a:pt x="227" y="253"/>
                  </a:cubicBezTo>
                  <a:cubicBezTo>
                    <a:pt x="227" y="253"/>
                    <a:pt x="225" y="256"/>
                    <a:pt x="225" y="256"/>
                  </a:cubicBezTo>
                  <a:cubicBezTo>
                    <a:pt x="225" y="255"/>
                    <a:pt x="224" y="250"/>
                    <a:pt x="224" y="250"/>
                  </a:cubicBezTo>
                  <a:cubicBezTo>
                    <a:pt x="225" y="247"/>
                    <a:pt x="225" y="247"/>
                    <a:pt x="225" y="247"/>
                  </a:cubicBezTo>
                  <a:close/>
                  <a:moveTo>
                    <a:pt x="219" y="239"/>
                  </a:moveTo>
                  <a:cubicBezTo>
                    <a:pt x="219" y="239"/>
                    <a:pt x="219" y="239"/>
                    <a:pt x="219" y="239"/>
                  </a:cubicBezTo>
                  <a:cubicBezTo>
                    <a:pt x="219" y="239"/>
                    <a:pt x="218" y="242"/>
                    <a:pt x="218" y="243"/>
                  </a:cubicBezTo>
                  <a:cubicBezTo>
                    <a:pt x="218" y="243"/>
                    <a:pt x="219" y="245"/>
                    <a:pt x="219" y="245"/>
                  </a:cubicBezTo>
                  <a:cubicBezTo>
                    <a:pt x="219" y="246"/>
                    <a:pt x="219" y="245"/>
                    <a:pt x="220" y="244"/>
                  </a:cubicBezTo>
                  <a:cubicBezTo>
                    <a:pt x="221" y="243"/>
                    <a:pt x="221" y="242"/>
                    <a:pt x="221" y="242"/>
                  </a:cubicBezTo>
                  <a:cubicBezTo>
                    <a:pt x="221" y="242"/>
                    <a:pt x="223" y="241"/>
                    <a:pt x="223" y="240"/>
                  </a:cubicBezTo>
                  <a:cubicBezTo>
                    <a:pt x="224" y="240"/>
                    <a:pt x="224" y="237"/>
                    <a:pt x="224" y="237"/>
                  </a:cubicBezTo>
                  <a:cubicBezTo>
                    <a:pt x="224" y="237"/>
                    <a:pt x="221" y="235"/>
                    <a:pt x="221" y="236"/>
                  </a:cubicBezTo>
                  <a:cubicBezTo>
                    <a:pt x="220" y="236"/>
                    <a:pt x="219" y="239"/>
                    <a:pt x="219" y="239"/>
                  </a:cubicBezTo>
                  <a:close/>
                  <a:moveTo>
                    <a:pt x="233" y="237"/>
                  </a:moveTo>
                  <a:cubicBezTo>
                    <a:pt x="233" y="237"/>
                    <a:pt x="233" y="237"/>
                    <a:pt x="233" y="237"/>
                  </a:cubicBezTo>
                  <a:cubicBezTo>
                    <a:pt x="234" y="237"/>
                    <a:pt x="234" y="237"/>
                    <a:pt x="234" y="237"/>
                  </a:cubicBezTo>
                  <a:cubicBezTo>
                    <a:pt x="234" y="238"/>
                    <a:pt x="234" y="238"/>
                    <a:pt x="234" y="238"/>
                  </a:cubicBezTo>
                  <a:cubicBezTo>
                    <a:pt x="234" y="238"/>
                    <a:pt x="237" y="237"/>
                    <a:pt x="238" y="237"/>
                  </a:cubicBezTo>
                  <a:cubicBezTo>
                    <a:pt x="239" y="236"/>
                    <a:pt x="238" y="235"/>
                    <a:pt x="238" y="234"/>
                  </a:cubicBezTo>
                  <a:cubicBezTo>
                    <a:pt x="237" y="233"/>
                    <a:pt x="233" y="237"/>
                    <a:pt x="233" y="237"/>
                  </a:cubicBezTo>
                  <a:close/>
                  <a:moveTo>
                    <a:pt x="247" y="241"/>
                  </a:moveTo>
                  <a:cubicBezTo>
                    <a:pt x="247" y="241"/>
                    <a:pt x="247" y="241"/>
                    <a:pt x="247" y="241"/>
                  </a:cubicBezTo>
                  <a:cubicBezTo>
                    <a:pt x="245" y="240"/>
                    <a:pt x="245" y="240"/>
                    <a:pt x="245" y="240"/>
                  </a:cubicBezTo>
                  <a:cubicBezTo>
                    <a:pt x="245" y="242"/>
                    <a:pt x="245" y="242"/>
                    <a:pt x="245" y="242"/>
                  </a:cubicBezTo>
                  <a:cubicBezTo>
                    <a:pt x="245" y="242"/>
                    <a:pt x="246" y="244"/>
                    <a:pt x="247" y="245"/>
                  </a:cubicBezTo>
                  <a:cubicBezTo>
                    <a:pt x="247" y="245"/>
                    <a:pt x="245" y="247"/>
                    <a:pt x="245" y="247"/>
                  </a:cubicBezTo>
                  <a:cubicBezTo>
                    <a:pt x="247" y="250"/>
                    <a:pt x="247" y="250"/>
                    <a:pt x="247" y="250"/>
                  </a:cubicBezTo>
                  <a:cubicBezTo>
                    <a:pt x="250" y="245"/>
                    <a:pt x="250" y="245"/>
                    <a:pt x="250" y="245"/>
                  </a:cubicBezTo>
                  <a:cubicBezTo>
                    <a:pt x="250" y="245"/>
                    <a:pt x="249" y="243"/>
                    <a:pt x="249" y="243"/>
                  </a:cubicBezTo>
                  <a:cubicBezTo>
                    <a:pt x="249" y="242"/>
                    <a:pt x="247" y="241"/>
                    <a:pt x="247" y="241"/>
                  </a:cubicBezTo>
                  <a:close/>
                  <a:moveTo>
                    <a:pt x="261" y="241"/>
                  </a:moveTo>
                  <a:cubicBezTo>
                    <a:pt x="261" y="241"/>
                    <a:pt x="261" y="241"/>
                    <a:pt x="261" y="241"/>
                  </a:cubicBezTo>
                  <a:cubicBezTo>
                    <a:pt x="262" y="243"/>
                    <a:pt x="262" y="243"/>
                    <a:pt x="262" y="243"/>
                  </a:cubicBezTo>
                  <a:cubicBezTo>
                    <a:pt x="262" y="243"/>
                    <a:pt x="261" y="245"/>
                    <a:pt x="260" y="245"/>
                  </a:cubicBezTo>
                  <a:cubicBezTo>
                    <a:pt x="260" y="245"/>
                    <a:pt x="259" y="244"/>
                    <a:pt x="259" y="244"/>
                  </a:cubicBezTo>
                  <a:cubicBezTo>
                    <a:pt x="261" y="241"/>
                    <a:pt x="261" y="241"/>
                    <a:pt x="261" y="241"/>
                  </a:cubicBezTo>
                  <a:close/>
                  <a:moveTo>
                    <a:pt x="264" y="238"/>
                  </a:moveTo>
                  <a:cubicBezTo>
                    <a:pt x="264" y="238"/>
                    <a:pt x="264" y="238"/>
                    <a:pt x="264" y="238"/>
                  </a:cubicBezTo>
                  <a:cubicBezTo>
                    <a:pt x="265" y="240"/>
                    <a:pt x="265" y="240"/>
                    <a:pt x="265" y="240"/>
                  </a:cubicBezTo>
                  <a:cubicBezTo>
                    <a:pt x="265" y="240"/>
                    <a:pt x="268" y="239"/>
                    <a:pt x="270" y="238"/>
                  </a:cubicBezTo>
                  <a:cubicBezTo>
                    <a:pt x="273" y="237"/>
                    <a:pt x="270" y="236"/>
                    <a:pt x="270" y="236"/>
                  </a:cubicBezTo>
                  <a:cubicBezTo>
                    <a:pt x="267" y="236"/>
                    <a:pt x="267" y="236"/>
                    <a:pt x="267" y="236"/>
                  </a:cubicBezTo>
                  <a:cubicBezTo>
                    <a:pt x="267" y="236"/>
                    <a:pt x="264" y="237"/>
                    <a:pt x="264" y="238"/>
                  </a:cubicBezTo>
                  <a:close/>
                  <a:moveTo>
                    <a:pt x="247" y="230"/>
                  </a:moveTo>
                  <a:cubicBezTo>
                    <a:pt x="247" y="230"/>
                    <a:pt x="247" y="230"/>
                    <a:pt x="247" y="230"/>
                  </a:cubicBezTo>
                  <a:cubicBezTo>
                    <a:pt x="250" y="233"/>
                    <a:pt x="250" y="233"/>
                    <a:pt x="250" y="233"/>
                  </a:cubicBezTo>
                  <a:cubicBezTo>
                    <a:pt x="250" y="233"/>
                    <a:pt x="254" y="235"/>
                    <a:pt x="255" y="235"/>
                  </a:cubicBezTo>
                  <a:cubicBezTo>
                    <a:pt x="255" y="236"/>
                    <a:pt x="257" y="235"/>
                    <a:pt x="259" y="235"/>
                  </a:cubicBezTo>
                  <a:cubicBezTo>
                    <a:pt x="260" y="234"/>
                    <a:pt x="260" y="234"/>
                    <a:pt x="260" y="233"/>
                  </a:cubicBezTo>
                  <a:cubicBezTo>
                    <a:pt x="260" y="233"/>
                    <a:pt x="259" y="232"/>
                    <a:pt x="259" y="232"/>
                  </a:cubicBezTo>
                  <a:cubicBezTo>
                    <a:pt x="259" y="232"/>
                    <a:pt x="258" y="230"/>
                    <a:pt x="255" y="230"/>
                  </a:cubicBezTo>
                  <a:cubicBezTo>
                    <a:pt x="253" y="231"/>
                    <a:pt x="253" y="230"/>
                    <a:pt x="253" y="230"/>
                  </a:cubicBezTo>
                  <a:cubicBezTo>
                    <a:pt x="253" y="230"/>
                    <a:pt x="252" y="230"/>
                    <a:pt x="249" y="229"/>
                  </a:cubicBezTo>
                  <a:cubicBezTo>
                    <a:pt x="247" y="229"/>
                    <a:pt x="248" y="230"/>
                    <a:pt x="247" y="230"/>
                  </a:cubicBezTo>
                  <a:close/>
                  <a:moveTo>
                    <a:pt x="245" y="229"/>
                  </a:moveTo>
                  <a:cubicBezTo>
                    <a:pt x="245" y="229"/>
                    <a:pt x="245" y="229"/>
                    <a:pt x="245" y="229"/>
                  </a:cubicBezTo>
                  <a:cubicBezTo>
                    <a:pt x="246" y="228"/>
                    <a:pt x="246" y="228"/>
                    <a:pt x="246" y="228"/>
                  </a:cubicBezTo>
                  <a:cubicBezTo>
                    <a:pt x="246" y="228"/>
                    <a:pt x="246" y="226"/>
                    <a:pt x="246" y="223"/>
                  </a:cubicBezTo>
                  <a:cubicBezTo>
                    <a:pt x="246" y="221"/>
                    <a:pt x="245" y="222"/>
                    <a:pt x="245" y="222"/>
                  </a:cubicBezTo>
                  <a:cubicBezTo>
                    <a:pt x="245" y="221"/>
                    <a:pt x="245" y="220"/>
                    <a:pt x="244" y="218"/>
                  </a:cubicBezTo>
                  <a:cubicBezTo>
                    <a:pt x="243" y="217"/>
                    <a:pt x="243" y="218"/>
                    <a:pt x="242" y="218"/>
                  </a:cubicBezTo>
                  <a:cubicBezTo>
                    <a:pt x="242" y="218"/>
                    <a:pt x="241" y="219"/>
                    <a:pt x="239" y="219"/>
                  </a:cubicBezTo>
                  <a:cubicBezTo>
                    <a:pt x="237" y="219"/>
                    <a:pt x="238" y="217"/>
                    <a:pt x="237" y="216"/>
                  </a:cubicBezTo>
                  <a:cubicBezTo>
                    <a:pt x="236" y="215"/>
                    <a:pt x="234" y="215"/>
                    <a:pt x="234" y="215"/>
                  </a:cubicBezTo>
                  <a:cubicBezTo>
                    <a:pt x="233" y="215"/>
                    <a:pt x="231" y="218"/>
                    <a:pt x="231" y="219"/>
                  </a:cubicBezTo>
                  <a:cubicBezTo>
                    <a:pt x="231" y="220"/>
                    <a:pt x="232" y="220"/>
                    <a:pt x="235" y="223"/>
                  </a:cubicBezTo>
                  <a:cubicBezTo>
                    <a:pt x="238" y="225"/>
                    <a:pt x="239" y="225"/>
                    <a:pt x="240" y="225"/>
                  </a:cubicBezTo>
                  <a:cubicBezTo>
                    <a:pt x="241" y="226"/>
                    <a:pt x="244" y="228"/>
                    <a:pt x="245" y="229"/>
                  </a:cubicBezTo>
                  <a:close/>
                  <a:moveTo>
                    <a:pt x="216" y="360"/>
                  </a:moveTo>
                  <a:cubicBezTo>
                    <a:pt x="216" y="360"/>
                    <a:pt x="216" y="360"/>
                    <a:pt x="216" y="360"/>
                  </a:cubicBezTo>
                  <a:cubicBezTo>
                    <a:pt x="217" y="357"/>
                    <a:pt x="217" y="357"/>
                    <a:pt x="217" y="357"/>
                  </a:cubicBezTo>
                  <a:cubicBezTo>
                    <a:pt x="215" y="354"/>
                    <a:pt x="215" y="354"/>
                    <a:pt x="215" y="354"/>
                  </a:cubicBezTo>
                  <a:cubicBezTo>
                    <a:pt x="215" y="350"/>
                    <a:pt x="215" y="350"/>
                    <a:pt x="215" y="350"/>
                  </a:cubicBezTo>
                  <a:cubicBezTo>
                    <a:pt x="216" y="349"/>
                    <a:pt x="216" y="349"/>
                    <a:pt x="216" y="349"/>
                  </a:cubicBezTo>
                  <a:cubicBezTo>
                    <a:pt x="216" y="349"/>
                    <a:pt x="218" y="351"/>
                    <a:pt x="218" y="352"/>
                  </a:cubicBezTo>
                  <a:cubicBezTo>
                    <a:pt x="218" y="353"/>
                    <a:pt x="218" y="355"/>
                    <a:pt x="218" y="355"/>
                  </a:cubicBezTo>
                  <a:cubicBezTo>
                    <a:pt x="218" y="355"/>
                    <a:pt x="221" y="357"/>
                    <a:pt x="221" y="357"/>
                  </a:cubicBezTo>
                  <a:cubicBezTo>
                    <a:pt x="222" y="357"/>
                    <a:pt x="228" y="356"/>
                    <a:pt x="228" y="356"/>
                  </a:cubicBezTo>
                  <a:cubicBezTo>
                    <a:pt x="228" y="356"/>
                    <a:pt x="230" y="353"/>
                    <a:pt x="230" y="353"/>
                  </a:cubicBezTo>
                  <a:cubicBezTo>
                    <a:pt x="231" y="352"/>
                    <a:pt x="234" y="350"/>
                    <a:pt x="234" y="350"/>
                  </a:cubicBezTo>
                  <a:cubicBezTo>
                    <a:pt x="234" y="350"/>
                    <a:pt x="234" y="349"/>
                    <a:pt x="236" y="351"/>
                  </a:cubicBezTo>
                  <a:cubicBezTo>
                    <a:pt x="238" y="352"/>
                    <a:pt x="236" y="355"/>
                    <a:pt x="236" y="355"/>
                  </a:cubicBezTo>
                  <a:cubicBezTo>
                    <a:pt x="235" y="355"/>
                    <a:pt x="235" y="356"/>
                    <a:pt x="235" y="356"/>
                  </a:cubicBezTo>
                  <a:cubicBezTo>
                    <a:pt x="237" y="358"/>
                    <a:pt x="237" y="358"/>
                    <a:pt x="237" y="358"/>
                  </a:cubicBezTo>
                  <a:cubicBezTo>
                    <a:pt x="237" y="358"/>
                    <a:pt x="237" y="356"/>
                    <a:pt x="238" y="356"/>
                  </a:cubicBezTo>
                  <a:cubicBezTo>
                    <a:pt x="239" y="356"/>
                    <a:pt x="239" y="355"/>
                    <a:pt x="240" y="355"/>
                  </a:cubicBezTo>
                  <a:cubicBezTo>
                    <a:pt x="240" y="356"/>
                    <a:pt x="242" y="358"/>
                    <a:pt x="242" y="358"/>
                  </a:cubicBezTo>
                  <a:cubicBezTo>
                    <a:pt x="242" y="358"/>
                    <a:pt x="242" y="361"/>
                    <a:pt x="243" y="361"/>
                  </a:cubicBezTo>
                  <a:cubicBezTo>
                    <a:pt x="244" y="360"/>
                    <a:pt x="246" y="361"/>
                    <a:pt x="247" y="360"/>
                  </a:cubicBezTo>
                  <a:cubicBezTo>
                    <a:pt x="248" y="360"/>
                    <a:pt x="258" y="357"/>
                    <a:pt x="258" y="357"/>
                  </a:cubicBezTo>
                  <a:cubicBezTo>
                    <a:pt x="261" y="355"/>
                    <a:pt x="261" y="355"/>
                    <a:pt x="261" y="355"/>
                  </a:cubicBezTo>
                  <a:cubicBezTo>
                    <a:pt x="261" y="355"/>
                    <a:pt x="263" y="354"/>
                    <a:pt x="265" y="354"/>
                  </a:cubicBezTo>
                  <a:cubicBezTo>
                    <a:pt x="266" y="354"/>
                    <a:pt x="272" y="352"/>
                    <a:pt x="272" y="352"/>
                  </a:cubicBezTo>
                  <a:cubicBezTo>
                    <a:pt x="272" y="352"/>
                    <a:pt x="275" y="350"/>
                    <a:pt x="277" y="351"/>
                  </a:cubicBezTo>
                  <a:cubicBezTo>
                    <a:pt x="278" y="353"/>
                    <a:pt x="282" y="356"/>
                    <a:pt x="282" y="356"/>
                  </a:cubicBezTo>
                  <a:cubicBezTo>
                    <a:pt x="288" y="355"/>
                    <a:pt x="288" y="355"/>
                    <a:pt x="288" y="355"/>
                  </a:cubicBezTo>
                  <a:cubicBezTo>
                    <a:pt x="288" y="355"/>
                    <a:pt x="290" y="354"/>
                    <a:pt x="290" y="354"/>
                  </a:cubicBezTo>
                  <a:cubicBezTo>
                    <a:pt x="291" y="355"/>
                    <a:pt x="297" y="354"/>
                    <a:pt x="297" y="354"/>
                  </a:cubicBezTo>
                  <a:cubicBezTo>
                    <a:pt x="297" y="354"/>
                    <a:pt x="300" y="351"/>
                    <a:pt x="301" y="351"/>
                  </a:cubicBezTo>
                  <a:cubicBezTo>
                    <a:pt x="301" y="351"/>
                    <a:pt x="308" y="349"/>
                    <a:pt x="308" y="349"/>
                  </a:cubicBezTo>
                  <a:cubicBezTo>
                    <a:pt x="308" y="349"/>
                    <a:pt x="309" y="349"/>
                    <a:pt x="309" y="351"/>
                  </a:cubicBezTo>
                  <a:cubicBezTo>
                    <a:pt x="309" y="353"/>
                    <a:pt x="309" y="356"/>
                    <a:pt x="309" y="357"/>
                  </a:cubicBezTo>
                  <a:cubicBezTo>
                    <a:pt x="310" y="358"/>
                    <a:pt x="309" y="360"/>
                    <a:pt x="311" y="360"/>
                  </a:cubicBezTo>
                  <a:cubicBezTo>
                    <a:pt x="313" y="359"/>
                    <a:pt x="315" y="358"/>
                    <a:pt x="315" y="358"/>
                  </a:cubicBezTo>
                  <a:cubicBezTo>
                    <a:pt x="315" y="358"/>
                    <a:pt x="313" y="358"/>
                    <a:pt x="317" y="356"/>
                  </a:cubicBezTo>
                  <a:cubicBezTo>
                    <a:pt x="320" y="354"/>
                    <a:pt x="321" y="353"/>
                    <a:pt x="322" y="353"/>
                  </a:cubicBezTo>
                  <a:cubicBezTo>
                    <a:pt x="323" y="353"/>
                    <a:pt x="323" y="352"/>
                    <a:pt x="324" y="352"/>
                  </a:cubicBezTo>
                  <a:cubicBezTo>
                    <a:pt x="326" y="352"/>
                    <a:pt x="326" y="352"/>
                    <a:pt x="327" y="352"/>
                  </a:cubicBezTo>
                  <a:cubicBezTo>
                    <a:pt x="328" y="351"/>
                    <a:pt x="330" y="348"/>
                    <a:pt x="330" y="348"/>
                  </a:cubicBezTo>
                  <a:cubicBezTo>
                    <a:pt x="330" y="348"/>
                    <a:pt x="331" y="346"/>
                    <a:pt x="332" y="346"/>
                  </a:cubicBezTo>
                  <a:cubicBezTo>
                    <a:pt x="332" y="346"/>
                    <a:pt x="334" y="345"/>
                    <a:pt x="334" y="345"/>
                  </a:cubicBezTo>
                  <a:cubicBezTo>
                    <a:pt x="333" y="348"/>
                    <a:pt x="333" y="348"/>
                    <a:pt x="333" y="348"/>
                  </a:cubicBezTo>
                  <a:cubicBezTo>
                    <a:pt x="333" y="348"/>
                    <a:pt x="335" y="352"/>
                    <a:pt x="335" y="353"/>
                  </a:cubicBezTo>
                  <a:cubicBezTo>
                    <a:pt x="335" y="353"/>
                    <a:pt x="335" y="354"/>
                    <a:pt x="334" y="355"/>
                  </a:cubicBezTo>
                  <a:cubicBezTo>
                    <a:pt x="334" y="357"/>
                    <a:pt x="334" y="358"/>
                    <a:pt x="334" y="358"/>
                  </a:cubicBezTo>
                  <a:cubicBezTo>
                    <a:pt x="333" y="359"/>
                    <a:pt x="333" y="360"/>
                    <a:pt x="333" y="361"/>
                  </a:cubicBezTo>
                  <a:cubicBezTo>
                    <a:pt x="332" y="361"/>
                    <a:pt x="329" y="363"/>
                    <a:pt x="329" y="363"/>
                  </a:cubicBezTo>
                  <a:cubicBezTo>
                    <a:pt x="324" y="362"/>
                    <a:pt x="324" y="362"/>
                    <a:pt x="324" y="362"/>
                  </a:cubicBezTo>
                  <a:cubicBezTo>
                    <a:pt x="324" y="362"/>
                    <a:pt x="322" y="363"/>
                    <a:pt x="321" y="364"/>
                  </a:cubicBezTo>
                  <a:cubicBezTo>
                    <a:pt x="319" y="364"/>
                    <a:pt x="316" y="367"/>
                    <a:pt x="315" y="367"/>
                  </a:cubicBezTo>
                  <a:cubicBezTo>
                    <a:pt x="314" y="367"/>
                    <a:pt x="311" y="367"/>
                    <a:pt x="308" y="367"/>
                  </a:cubicBezTo>
                  <a:cubicBezTo>
                    <a:pt x="305" y="368"/>
                    <a:pt x="297" y="370"/>
                    <a:pt x="297" y="370"/>
                  </a:cubicBezTo>
                  <a:cubicBezTo>
                    <a:pt x="297" y="370"/>
                    <a:pt x="296" y="371"/>
                    <a:pt x="295" y="372"/>
                  </a:cubicBezTo>
                  <a:cubicBezTo>
                    <a:pt x="293" y="372"/>
                    <a:pt x="289" y="374"/>
                    <a:pt x="288" y="374"/>
                  </a:cubicBezTo>
                  <a:cubicBezTo>
                    <a:pt x="287" y="375"/>
                    <a:pt x="284" y="377"/>
                    <a:pt x="283" y="377"/>
                  </a:cubicBezTo>
                  <a:cubicBezTo>
                    <a:pt x="282" y="377"/>
                    <a:pt x="281" y="378"/>
                    <a:pt x="277" y="378"/>
                  </a:cubicBezTo>
                  <a:cubicBezTo>
                    <a:pt x="272" y="379"/>
                    <a:pt x="271" y="380"/>
                    <a:pt x="271" y="380"/>
                  </a:cubicBezTo>
                  <a:cubicBezTo>
                    <a:pt x="268" y="380"/>
                    <a:pt x="268" y="380"/>
                    <a:pt x="268" y="380"/>
                  </a:cubicBezTo>
                  <a:cubicBezTo>
                    <a:pt x="268" y="373"/>
                    <a:pt x="268" y="373"/>
                    <a:pt x="268" y="373"/>
                  </a:cubicBezTo>
                  <a:cubicBezTo>
                    <a:pt x="268" y="373"/>
                    <a:pt x="268" y="370"/>
                    <a:pt x="265" y="371"/>
                  </a:cubicBezTo>
                  <a:cubicBezTo>
                    <a:pt x="262" y="372"/>
                    <a:pt x="266" y="371"/>
                    <a:pt x="260" y="372"/>
                  </a:cubicBezTo>
                  <a:cubicBezTo>
                    <a:pt x="255" y="373"/>
                    <a:pt x="252" y="370"/>
                    <a:pt x="252" y="370"/>
                  </a:cubicBezTo>
                  <a:cubicBezTo>
                    <a:pt x="252" y="370"/>
                    <a:pt x="247" y="370"/>
                    <a:pt x="245" y="371"/>
                  </a:cubicBezTo>
                  <a:cubicBezTo>
                    <a:pt x="243" y="371"/>
                    <a:pt x="240" y="371"/>
                    <a:pt x="239" y="371"/>
                  </a:cubicBezTo>
                  <a:cubicBezTo>
                    <a:pt x="238" y="372"/>
                    <a:pt x="238" y="371"/>
                    <a:pt x="235" y="372"/>
                  </a:cubicBezTo>
                  <a:cubicBezTo>
                    <a:pt x="232" y="372"/>
                    <a:pt x="229" y="373"/>
                    <a:pt x="229" y="373"/>
                  </a:cubicBezTo>
                  <a:cubicBezTo>
                    <a:pt x="226" y="371"/>
                    <a:pt x="226" y="371"/>
                    <a:pt x="226" y="371"/>
                  </a:cubicBezTo>
                  <a:cubicBezTo>
                    <a:pt x="226" y="371"/>
                    <a:pt x="223" y="371"/>
                    <a:pt x="222" y="372"/>
                  </a:cubicBezTo>
                  <a:cubicBezTo>
                    <a:pt x="220" y="373"/>
                    <a:pt x="221" y="374"/>
                    <a:pt x="219" y="374"/>
                  </a:cubicBezTo>
                  <a:cubicBezTo>
                    <a:pt x="217" y="374"/>
                    <a:pt x="218" y="375"/>
                    <a:pt x="216" y="374"/>
                  </a:cubicBezTo>
                  <a:cubicBezTo>
                    <a:pt x="213" y="373"/>
                    <a:pt x="211" y="372"/>
                    <a:pt x="211" y="372"/>
                  </a:cubicBezTo>
                  <a:cubicBezTo>
                    <a:pt x="210" y="366"/>
                    <a:pt x="210" y="366"/>
                    <a:pt x="210" y="366"/>
                  </a:cubicBezTo>
                  <a:cubicBezTo>
                    <a:pt x="210" y="366"/>
                    <a:pt x="210" y="366"/>
                    <a:pt x="210" y="363"/>
                  </a:cubicBezTo>
                  <a:cubicBezTo>
                    <a:pt x="209" y="361"/>
                    <a:pt x="208" y="357"/>
                    <a:pt x="208" y="357"/>
                  </a:cubicBezTo>
                  <a:cubicBezTo>
                    <a:pt x="210" y="354"/>
                    <a:pt x="210" y="354"/>
                    <a:pt x="210" y="354"/>
                  </a:cubicBezTo>
                  <a:cubicBezTo>
                    <a:pt x="210" y="354"/>
                    <a:pt x="211" y="356"/>
                    <a:pt x="211" y="357"/>
                  </a:cubicBezTo>
                  <a:cubicBezTo>
                    <a:pt x="211" y="357"/>
                    <a:pt x="211" y="360"/>
                    <a:pt x="212" y="360"/>
                  </a:cubicBezTo>
                  <a:cubicBezTo>
                    <a:pt x="214" y="360"/>
                    <a:pt x="216" y="360"/>
                    <a:pt x="216" y="360"/>
                  </a:cubicBezTo>
                  <a:close/>
                  <a:moveTo>
                    <a:pt x="172" y="319"/>
                  </a:moveTo>
                  <a:cubicBezTo>
                    <a:pt x="172" y="319"/>
                    <a:pt x="172" y="319"/>
                    <a:pt x="172" y="319"/>
                  </a:cubicBezTo>
                  <a:cubicBezTo>
                    <a:pt x="175" y="318"/>
                    <a:pt x="175" y="318"/>
                    <a:pt x="175" y="318"/>
                  </a:cubicBezTo>
                  <a:cubicBezTo>
                    <a:pt x="176" y="321"/>
                    <a:pt x="176" y="321"/>
                    <a:pt x="176" y="321"/>
                  </a:cubicBezTo>
                  <a:cubicBezTo>
                    <a:pt x="179" y="322"/>
                    <a:pt x="179" y="322"/>
                    <a:pt x="179" y="322"/>
                  </a:cubicBezTo>
                  <a:cubicBezTo>
                    <a:pt x="179" y="322"/>
                    <a:pt x="183" y="324"/>
                    <a:pt x="183" y="325"/>
                  </a:cubicBezTo>
                  <a:cubicBezTo>
                    <a:pt x="183" y="325"/>
                    <a:pt x="181" y="328"/>
                    <a:pt x="181" y="328"/>
                  </a:cubicBezTo>
                  <a:cubicBezTo>
                    <a:pt x="181" y="328"/>
                    <a:pt x="181" y="330"/>
                    <a:pt x="181" y="331"/>
                  </a:cubicBezTo>
                  <a:cubicBezTo>
                    <a:pt x="181" y="331"/>
                    <a:pt x="179" y="331"/>
                    <a:pt x="178" y="331"/>
                  </a:cubicBezTo>
                  <a:cubicBezTo>
                    <a:pt x="177" y="330"/>
                    <a:pt x="174" y="329"/>
                    <a:pt x="174" y="329"/>
                  </a:cubicBezTo>
                  <a:cubicBezTo>
                    <a:pt x="174" y="325"/>
                    <a:pt x="174" y="325"/>
                    <a:pt x="174" y="325"/>
                  </a:cubicBezTo>
                  <a:cubicBezTo>
                    <a:pt x="171" y="322"/>
                    <a:pt x="171" y="322"/>
                    <a:pt x="171" y="322"/>
                  </a:cubicBezTo>
                  <a:cubicBezTo>
                    <a:pt x="172" y="319"/>
                    <a:pt x="172" y="319"/>
                    <a:pt x="172" y="319"/>
                  </a:cubicBezTo>
                  <a:close/>
                  <a:moveTo>
                    <a:pt x="92" y="232"/>
                  </a:moveTo>
                  <a:cubicBezTo>
                    <a:pt x="92" y="232"/>
                    <a:pt x="92" y="232"/>
                    <a:pt x="92" y="232"/>
                  </a:cubicBezTo>
                  <a:cubicBezTo>
                    <a:pt x="92" y="232"/>
                    <a:pt x="90" y="232"/>
                    <a:pt x="90" y="232"/>
                  </a:cubicBezTo>
                  <a:cubicBezTo>
                    <a:pt x="89" y="232"/>
                    <a:pt x="88" y="232"/>
                    <a:pt x="87" y="232"/>
                  </a:cubicBezTo>
                  <a:cubicBezTo>
                    <a:pt x="86" y="232"/>
                    <a:pt x="87" y="234"/>
                    <a:pt x="87" y="235"/>
                  </a:cubicBezTo>
                  <a:cubicBezTo>
                    <a:pt x="87" y="235"/>
                    <a:pt x="87" y="237"/>
                    <a:pt x="87" y="238"/>
                  </a:cubicBezTo>
                  <a:cubicBezTo>
                    <a:pt x="86" y="239"/>
                    <a:pt x="85" y="240"/>
                    <a:pt x="85" y="241"/>
                  </a:cubicBezTo>
                  <a:cubicBezTo>
                    <a:pt x="85" y="241"/>
                    <a:pt x="85" y="243"/>
                    <a:pt x="85" y="244"/>
                  </a:cubicBezTo>
                  <a:cubicBezTo>
                    <a:pt x="84" y="244"/>
                    <a:pt x="82" y="246"/>
                    <a:pt x="81" y="246"/>
                  </a:cubicBezTo>
                  <a:cubicBezTo>
                    <a:pt x="80" y="247"/>
                    <a:pt x="78" y="248"/>
                    <a:pt x="78" y="248"/>
                  </a:cubicBezTo>
                  <a:cubicBezTo>
                    <a:pt x="80" y="253"/>
                    <a:pt x="80" y="253"/>
                    <a:pt x="80" y="253"/>
                  </a:cubicBezTo>
                  <a:cubicBezTo>
                    <a:pt x="80" y="253"/>
                    <a:pt x="82" y="252"/>
                    <a:pt x="83" y="253"/>
                  </a:cubicBezTo>
                  <a:cubicBezTo>
                    <a:pt x="84" y="254"/>
                    <a:pt x="87" y="256"/>
                    <a:pt x="88" y="256"/>
                  </a:cubicBezTo>
                  <a:cubicBezTo>
                    <a:pt x="88" y="256"/>
                    <a:pt x="90" y="262"/>
                    <a:pt x="90" y="262"/>
                  </a:cubicBezTo>
                  <a:cubicBezTo>
                    <a:pt x="91" y="263"/>
                    <a:pt x="92" y="262"/>
                    <a:pt x="92" y="262"/>
                  </a:cubicBezTo>
                  <a:cubicBezTo>
                    <a:pt x="92" y="262"/>
                    <a:pt x="94" y="263"/>
                    <a:pt x="95" y="264"/>
                  </a:cubicBezTo>
                  <a:cubicBezTo>
                    <a:pt x="96" y="264"/>
                    <a:pt x="98" y="265"/>
                    <a:pt x="99" y="266"/>
                  </a:cubicBezTo>
                  <a:cubicBezTo>
                    <a:pt x="100" y="266"/>
                    <a:pt x="102" y="269"/>
                    <a:pt x="103" y="269"/>
                  </a:cubicBezTo>
                  <a:cubicBezTo>
                    <a:pt x="104" y="270"/>
                    <a:pt x="106" y="272"/>
                    <a:pt x="106" y="272"/>
                  </a:cubicBezTo>
                  <a:cubicBezTo>
                    <a:pt x="106" y="272"/>
                    <a:pt x="108" y="275"/>
                    <a:pt x="109" y="277"/>
                  </a:cubicBezTo>
                  <a:cubicBezTo>
                    <a:pt x="109" y="278"/>
                    <a:pt x="109" y="278"/>
                    <a:pt x="108" y="279"/>
                  </a:cubicBezTo>
                  <a:cubicBezTo>
                    <a:pt x="107" y="280"/>
                    <a:pt x="107" y="281"/>
                    <a:pt x="106" y="283"/>
                  </a:cubicBezTo>
                  <a:cubicBezTo>
                    <a:pt x="105" y="285"/>
                    <a:pt x="107" y="287"/>
                    <a:pt x="107" y="287"/>
                  </a:cubicBezTo>
                  <a:cubicBezTo>
                    <a:pt x="107" y="292"/>
                    <a:pt x="107" y="292"/>
                    <a:pt x="107" y="292"/>
                  </a:cubicBezTo>
                  <a:cubicBezTo>
                    <a:pt x="108" y="294"/>
                    <a:pt x="108" y="294"/>
                    <a:pt x="108" y="294"/>
                  </a:cubicBezTo>
                  <a:cubicBezTo>
                    <a:pt x="108" y="294"/>
                    <a:pt x="109" y="295"/>
                    <a:pt x="110" y="295"/>
                  </a:cubicBezTo>
                  <a:cubicBezTo>
                    <a:pt x="111" y="296"/>
                    <a:pt x="111" y="296"/>
                    <a:pt x="111" y="296"/>
                  </a:cubicBezTo>
                  <a:cubicBezTo>
                    <a:pt x="111" y="296"/>
                    <a:pt x="113" y="298"/>
                    <a:pt x="114" y="299"/>
                  </a:cubicBezTo>
                  <a:cubicBezTo>
                    <a:pt x="114" y="300"/>
                    <a:pt x="113" y="301"/>
                    <a:pt x="113" y="302"/>
                  </a:cubicBezTo>
                  <a:cubicBezTo>
                    <a:pt x="113" y="303"/>
                    <a:pt x="114" y="307"/>
                    <a:pt x="114" y="307"/>
                  </a:cubicBezTo>
                  <a:cubicBezTo>
                    <a:pt x="114" y="307"/>
                    <a:pt x="116" y="306"/>
                    <a:pt x="118" y="305"/>
                  </a:cubicBezTo>
                  <a:cubicBezTo>
                    <a:pt x="119" y="305"/>
                    <a:pt x="120" y="306"/>
                    <a:pt x="121" y="306"/>
                  </a:cubicBezTo>
                  <a:cubicBezTo>
                    <a:pt x="122" y="307"/>
                    <a:pt x="122" y="308"/>
                    <a:pt x="122" y="308"/>
                  </a:cubicBezTo>
                  <a:cubicBezTo>
                    <a:pt x="122" y="308"/>
                    <a:pt x="125" y="306"/>
                    <a:pt x="125" y="305"/>
                  </a:cubicBezTo>
                  <a:cubicBezTo>
                    <a:pt x="125" y="305"/>
                    <a:pt x="125" y="303"/>
                    <a:pt x="125" y="303"/>
                  </a:cubicBezTo>
                  <a:cubicBezTo>
                    <a:pt x="125" y="303"/>
                    <a:pt x="125" y="299"/>
                    <a:pt x="125" y="298"/>
                  </a:cubicBezTo>
                  <a:cubicBezTo>
                    <a:pt x="125" y="297"/>
                    <a:pt x="124" y="294"/>
                    <a:pt x="124" y="293"/>
                  </a:cubicBezTo>
                  <a:cubicBezTo>
                    <a:pt x="124" y="293"/>
                    <a:pt x="125" y="291"/>
                    <a:pt x="125" y="291"/>
                  </a:cubicBezTo>
                  <a:cubicBezTo>
                    <a:pt x="125" y="291"/>
                    <a:pt x="128" y="290"/>
                    <a:pt x="129" y="290"/>
                  </a:cubicBezTo>
                  <a:cubicBezTo>
                    <a:pt x="130" y="290"/>
                    <a:pt x="131" y="291"/>
                    <a:pt x="132" y="292"/>
                  </a:cubicBezTo>
                  <a:cubicBezTo>
                    <a:pt x="132" y="293"/>
                    <a:pt x="132" y="297"/>
                    <a:pt x="132" y="297"/>
                  </a:cubicBezTo>
                  <a:cubicBezTo>
                    <a:pt x="138" y="298"/>
                    <a:pt x="138" y="298"/>
                    <a:pt x="138" y="298"/>
                  </a:cubicBezTo>
                  <a:cubicBezTo>
                    <a:pt x="138" y="298"/>
                    <a:pt x="140" y="299"/>
                    <a:pt x="140" y="299"/>
                  </a:cubicBezTo>
                  <a:cubicBezTo>
                    <a:pt x="140" y="300"/>
                    <a:pt x="141" y="302"/>
                    <a:pt x="142" y="303"/>
                  </a:cubicBezTo>
                  <a:cubicBezTo>
                    <a:pt x="143" y="304"/>
                    <a:pt x="144" y="305"/>
                    <a:pt x="144" y="305"/>
                  </a:cubicBezTo>
                  <a:cubicBezTo>
                    <a:pt x="144" y="305"/>
                    <a:pt x="146" y="310"/>
                    <a:pt x="147" y="311"/>
                  </a:cubicBezTo>
                  <a:cubicBezTo>
                    <a:pt x="147" y="312"/>
                    <a:pt x="147" y="314"/>
                    <a:pt x="147" y="316"/>
                  </a:cubicBezTo>
                  <a:cubicBezTo>
                    <a:pt x="147" y="318"/>
                    <a:pt x="147" y="318"/>
                    <a:pt x="147" y="318"/>
                  </a:cubicBezTo>
                  <a:cubicBezTo>
                    <a:pt x="147" y="318"/>
                    <a:pt x="150" y="319"/>
                    <a:pt x="151" y="320"/>
                  </a:cubicBezTo>
                  <a:cubicBezTo>
                    <a:pt x="153" y="321"/>
                    <a:pt x="152" y="320"/>
                    <a:pt x="153" y="319"/>
                  </a:cubicBezTo>
                  <a:cubicBezTo>
                    <a:pt x="154" y="318"/>
                    <a:pt x="153" y="317"/>
                    <a:pt x="153" y="316"/>
                  </a:cubicBezTo>
                  <a:cubicBezTo>
                    <a:pt x="153" y="315"/>
                    <a:pt x="153" y="313"/>
                    <a:pt x="152" y="311"/>
                  </a:cubicBezTo>
                  <a:cubicBezTo>
                    <a:pt x="152" y="310"/>
                    <a:pt x="152" y="309"/>
                    <a:pt x="152" y="309"/>
                  </a:cubicBezTo>
                  <a:cubicBezTo>
                    <a:pt x="152" y="309"/>
                    <a:pt x="153" y="307"/>
                    <a:pt x="153" y="306"/>
                  </a:cubicBezTo>
                  <a:cubicBezTo>
                    <a:pt x="153" y="306"/>
                    <a:pt x="153" y="304"/>
                    <a:pt x="153" y="303"/>
                  </a:cubicBezTo>
                  <a:cubicBezTo>
                    <a:pt x="153" y="302"/>
                    <a:pt x="155" y="301"/>
                    <a:pt x="155" y="301"/>
                  </a:cubicBezTo>
                  <a:cubicBezTo>
                    <a:pt x="155" y="301"/>
                    <a:pt x="155" y="300"/>
                    <a:pt x="156" y="298"/>
                  </a:cubicBezTo>
                  <a:cubicBezTo>
                    <a:pt x="157" y="297"/>
                    <a:pt x="156" y="298"/>
                    <a:pt x="157" y="298"/>
                  </a:cubicBezTo>
                  <a:cubicBezTo>
                    <a:pt x="158" y="297"/>
                    <a:pt x="159" y="297"/>
                    <a:pt x="161" y="297"/>
                  </a:cubicBezTo>
                  <a:cubicBezTo>
                    <a:pt x="162" y="297"/>
                    <a:pt x="163" y="298"/>
                    <a:pt x="163" y="298"/>
                  </a:cubicBezTo>
                  <a:cubicBezTo>
                    <a:pt x="165" y="301"/>
                    <a:pt x="165" y="301"/>
                    <a:pt x="165" y="301"/>
                  </a:cubicBezTo>
                  <a:cubicBezTo>
                    <a:pt x="165" y="301"/>
                    <a:pt x="165" y="301"/>
                    <a:pt x="165" y="302"/>
                  </a:cubicBezTo>
                  <a:cubicBezTo>
                    <a:pt x="165" y="303"/>
                    <a:pt x="167" y="305"/>
                    <a:pt x="167" y="305"/>
                  </a:cubicBezTo>
                  <a:cubicBezTo>
                    <a:pt x="171" y="308"/>
                    <a:pt x="171" y="308"/>
                    <a:pt x="171" y="308"/>
                  </a:cubicBezTo>
                  <a:cubicBezTo>
                    <a:pt x="171" y="308"/>
                    <a:pt x="171" y="309"/>
                    <a:pt x="171" y="309"/>
                  </a:cubicBezTo>
                  <a:cubicBezTo>
                    <a:pt x="171" y="310"/>
                    <a:pt x="172" y="312"/>
                    <a:pt x="173" y="313"/>
                  </a:cubicBezTo>
                  <a:cubicBezTo>
                    <a:pt x="174" y="315"/>
                    <a:pt x="173" y="312"/>
                    <a:pt x="174" y="312"/>
                  </a:cubicBezTo>
                  <a:cubicBezTo>
                    <a:pt x="174" y="311"/>
                    <a:pt x="175" y="310"/>
                    <a:pt x="175" y="310"/>
                  </a:cubicBezTo>
                  <a:cubicBezTo>
                    <a:pt x="177" y="313"/>
                    <a:pt x="177" y="313"/>
                    <a:pt x="177" y="313"/>
                  </a:cubicBezTo>
                  <a:cubicBezTo>
                    <a:pt x="177" y="313"/>
                    <a:pt x="181" y="314"/>
                    <a:pt x="182" y="314"/>
                  </a:cubicBezTo>
                  <a:cubicBezTo>
                    <a:pt x="183" y="313"/>
                    <a:pt x="184" y="312"/>
                    <a:pt x="184" y="312"/>
                  </a:cubicBezTo>
                  <a:cubicBezTo>
                    <a:pt x="182" y="310"/>
                    <a:pt x="182" y="310"/>
                    <a:pt x="182" y="310"/>
                  </a:cubicBezTo>
                  <a:cubicBezTo>
                    <a:pt x="180" y="307"/>
                    <a:pt x="180" y="307"/>
                    <a:pt x="180" y="307"/>
                  </a:cubicBezTo>
                  <a:cubicBezTo>
                    <a:pt x="180" y="307"/>
                    <a:pt x="177" y="304"/>
                    <a:pt x="176" y="304"/>
                  </a:cubicBezTo>
                  <a:cubicBezTo>
                    <a:pt x="175" y="303"/>
                    <a:pt x="174" y="302"/>
                    <a:pt x="174" y="301"/>
                  </a:cubicBezTo>
                  <a:cubicBezTo>
                    <a:pt x="173" y="300"/>
                    <a:pt x="173" y="298"/>
                    <a:pt x="173" y="298"/>
                  </a:cubicBezTo>
                  <a:cubicBezTo>
                    <a:pt x="174" y="297"/>
                    <a:pt x="174" y="295"/>
                    <a:pt x="175" y="293"/>
                  </a:cubicBezTo>
                  <a:cubicBezTo>
                    <a:pt x="176" y="291"/>
                    <a:pt x="174" y="293"/>
                    <a:pt x="174" y="293"/>
                  </a:cubicBezTo>
                  <a:cubicBezTo>
                    <a:pt x="174" y="293"/>
                    <a:pt x="172" y="290"/>
                    <a:pt x="173" y="289"/>
                  </a:cubicBezTo>
                  <a:cubicBezTo>
                    <a:pt x="173" y="289"/>
                    <a:pt x="169" y="283"/>
                    <a:pt x="169" y="283"/>
                  </a:cubicBezTo>
                  <a:cubicBezTo>
                    <a:pt x="169" y="283"/>
                    <a:pt x="168" y="281"/>
                    <a:pt x="168" y="281"/>
                  </a:cubicBezTo>
                  <a:cubicBezTo>
                    <a:pt x="168" y="281"/>
                    <a:pt x="165" y="279"/>
                    <a:pt x="164" y="279"/>
                  </a:cubicBezTo>
                  <a:cubicBezTo>
                    <a:pt x="163" y="278"/>
                    <a:pt x="162" y="277"/>
                    <a:pt x="162" y="277"/>
                  </a:cubicBezTo>
                  <a:cubicBezTo>
                    <a:pt x="162" y="276"/>
                    <a:pt x="162" y="274"/>
                    <a:pt x="162" y="273"/>
                  </a:cubicBezTo>
                  <a:cubicBezTo>
                    <a:pt x="161" y="272"/>
                    <a:pt x="160" y="270"/>
                    <a:pt x="159" y="269"/>
                  </a:cubicBezTo>
                  <a:cubicBezTo>
                    <a:pt x="158" y="268"/>
                    <a:pt x="157" y="266"/>
                    <a:pt x="156" y="264"/>
                  </a:cubicBezTo>
                  <a:cubicBezTo>
                    <a:pt x="155" y="263"/>
                    <a:pt x="154" y="261"/>
                    <a:pt x="154" y="261"/>
                  </a:cubicBezTo>
                  <a:cubicBezTo>
                    <a:pt x="153" y="257"/>
                    <a:pt x="153" y="257"/>
                    <a:pt x="153" y="257"/>
                  </a:cubicBezTo>
                  <a:cubicBezTo>
                    <a:pt x="153" y="255"/>
                    <a:pt x="153" y="255"/>
                    <a:pt x="153" y="255"/>
                  </a:cubicBezTo>
                  <a:cubicBezTo>
                    <a:pt x="156" y="257"/>
                    <a:pt x="156" y="257"/>
                    <a:pt x="156" y="257"/>
                  </a:cubicBezTo>
                  <a:cubicBezTo>
                    <a:pt x="156" y="257"/>
                    <a:pt x="158" y="256"/>
                    <a:pt x="159" y="256"/>
                  </a:cubicBezTo>
                  <a:cubicBezTo>
                    <a:pt x="160" y="256"/>
                    <a:pt x="163" y="257"/>
                    <a:pt x="163" y="257"/>
                  </a:cubicBezTo>
                  <a:cubicBezTo>
                    <a:pt x="163" y="257"/>
                    <a:pt x="165" y="258"/>
                    <a:pt x="166" y="258"/>
                  </a:cubicBezTo>
                  <a:cubicBezTo>
                    <a:pt x="166" y="258"/>
                    <a:pt x="167" y="259"/>
                    <a:pt x="168" y="258"/>
                  </a:cubicBezTo>
                  <a:cubicBezTo>
                    <a:pt x="169" y="258"/>
                    <a:pt x="170" y="260"/>
                    <a:pt x="170" y="261"/>
                  </a:cubicBezTo>
                  <a:cubicBezTo>
                    <a:pt x="170" y="262"/>
                    <a:pt x="169" y="263"/>
                    <a:pt x="169" y="263"/>
                  </a:cubicBezTo>
                  <a:cubicBezTo>
                    <a:pt x="169" y="264"/>
                    <a:pt x="169" y="265"/>
                    <a:pt x="169" y="265"/>
                  </a:cubicBezTo>
                  <a:cubicBezTo>
                    <a:pt x="169" y="265"/>
                    <a:pt x="171" y="266"/>
                    <a:pt x="172" y="266"/>
                  </a:cubicBezTo>
                  <a:cubicBezTo>
                    <a:pt x="172" y="267"/>
                    <a:pt x="171" y="268"/>
                    <a:pt x="171" y="268"/>
                  </a:cubicBezTo>
                  <a:cubicBezTo>
                    <a:pt x="171" y="268"/>
                    <a:pt x="171" y="270"/>
                    <a:pt x="171" y="271"/>
                  </a:cubicBezTo>
                  <a:cubicBezTo>
                    <a:pt x="172" y="271"/>
                    <a:pt x="173" y="269"/>
                    <a:pt x="173" y="269"/>
                  </a:cubicBezTo>
                  <a:cubicBezTo>
                    <a:pt x="173" y="269"/>
                    <a:pt x="174" y="267"/>
                    <a:pt x="174" y="266"/>
                  </a:cubicBezTo>
                  <a:cubicBezTo>
                    <a:pt x="174" y="265"/>
                    <a:pt x="176" y="264"/>
                    <a:pt x="176" y="264"/>
                  </a:cubicBezTo>
                  <a:cubicBezTo>
                    <a:pt x="178" y="260"/>
                    <a:pt x="178" y="260"/>
                    <a:pt x="178" y="260"/>
                  </a:cubicBezTo>
                  <a:cubicBezTo>
                    <a:pt x="180" y="258"/>
                    <a:pt x="180" y="258"/>
                    <a:pt x="180" y="258"/>
                  </a:cubicBezTo>
                  <a:cubicBezTo>
                    <a:pt x="180" y="258"/>
                    <a:pt x="184" y="257"/>
                    <a:pt x="185" y="256"/>
                  </a:cubicBezTo>
                  <a:cubicBezTo>
                    <a:pt x="186" y="255"/>
                    <a:pt x="186" y="256"/>
                    <a:pt x="186" y="255"/>
                  </a:cubicBezTo>
                  <a:cubicBezTo>
                    <a:pt x="187" y="255"/>
                    <a:pt x="187" y="253"/>
                    <a:pt x="187" y="253"/>
                  </a:cubicBezTo>
                  <a:cubicBezTo>
                    <a:pt x="185" y="251"/>
                    <a:pt x="185" y="251"/>
                    <a:pt x="185" y="251"/>
                  </a:cubicBezTo>
                  <a:cubicBezTo>
                    <a:pt x="181" y="252"/>
                    <a:pt x="181" y="252"/>
                    <a:pt x="181" y="252"/>
                  </a:cubicBezTo>
                  <a:cubicBezTo>
                    <a:pt x="180" y="250"/>
                    <a:pt x="180" y="250"/>
                    <a:pt x="180" y="250"/>
                  </a:cubicBezTo>
                  <a:cubicBezTo>
                    <a:pt x="180" y="250"/>
                    <a:pt x="180" y="250"/>
                    <a:pt x="181" y="250"/>
                  </a:cubicBezTo>
                  <a:cubicBezTo>
                    <a:pt x="181" y="250"/>
                    <a:pt x="181" y="246"/>
                    <a:pt x="181" y="246"/>
                  </a:cubicBezTo>
                  <a:cubicBezTo>
                    <a:pt x="181" y="246"/>
                    <a:pt x="179" y="247"/>
                    <a:pt x="178" y="247"/>
                  </a:cubicBezTo>
                  <a:cubicBezTo>
                    <a:pt x="177" y="247"/>
                    <a:pt x="178" y="250"/>
                    <a:pt x="178" y="250"/>
                  </a:cubicBezTo>
                  <a:cubicBezTo>
                    <a:pt x="178" y="250"/>
                    <a:pt x="173" y="249"/>
                    <a:pt x="172" y="249"/>
                  </a:cubicBezTo>
                  <a:cubicBezTo>
                    <a:pt x="171" y="248"/>
                    <a:pt x="171" y="247"/>
                    <a:pt x="171" y="247"/>
                  </a:cubicBezTo>
                  <a:cubicBezTo>
                    <a:pt x="170" y="246"/>
                    <a:pt x="172" y="243"/>
                    <a:pt x="172" y="243"/>
                  </a:cubicBezTo>
                  <a:cubicBezTo>
                    <a:pt x="173" y="239"/>
                    <a:pt x="173" y="239"/>
                    <a:pt x="173" y="239"/>
                  </a:cubicBezTo>
                  <a:cubicBezTo>
                    <a:pt x="173" y="239"/>
                    <a:pt x="168" y="238"/>
                    <a:pt x="168" y="237"/>
                  </a:cubicBezTo>
                  <a:cubicBezTo>
                    <a:pt x="168" y="236"/>
                    <a:pt x="163" y="239"/>
                    <a:pt x="161" y="237"/>
                  </a:cubicBezTo>
                  <a:cubicBezTo>
                    <a:pt x="160" y="235"/>
                    <a:pt x="160" y="235"/>
                    <a:pt x="160" y="235"/>
                  </a:cubicBezTo>
                  <a:cubicBezTo>
                    <a:pt x="158" y="233"/>
                    <a:pt x="158" y="233"/>
                    <a:pt x="158" y="233"/>
                  </a:cubicBezTo>
                  <a:cubicBezTo>
                    <a:pt x="156" y="233"/>
                    <a:pt x="156" y="233"/>
                    <a:pt x="156" y="233"/>
                  </a:cubicBezTo>
                  <a:cubicBezTo>
                    <a:pt x="156" y="233"/>
                    <a:pt x="153" y="234"/>
                    <a:pt x="152" y="234"/>
                  </a:cubicBezTo>
                  <a:cubicBezTo>
                    <a:pt x="151" y="234"/>
                    <a:pt x="151" y="232"/>
                    <a:pt x="151" y="232"/>
                  </a:cubicBezTo>
                  <a:cubicBezTo>
                    <a:pt x="146" y="230"/>
                    <a:pt x="146" y="230"/>
                    <a:pt x="146" y="230"/>
                  </a:cubicBezTo>
                  <a:cubicBezTo>
                    <a:pt x="141" y="229"/>
                    <a:pt x="141" y="229"/>
                    <a:pt x="141" y="229"/>
                  </a:cubicBezTo>
                  <a:cubicBezTo>
                    <a:pt x="141" y="229"/>
                    <a:pt x="135" y="228"/>
                    <a:pt x="133" y="227"/>
                  </a:cubicBezTo>
                  <a:cubicBezTo>
                    <a:pt x="132" y="227"/>
                    <a:pt x="127" y="226"/>
                    <a:pt x="125" y="226"/>
                  </a:cubicBezTo>
                  <a:cubicBezTo>
                    <a:pt x="123" y="226"/>
                    <a:pt x="121" y="226"/>
                    <a:pt x="119" y="225"/>
                  </a:cubicBezTo>
                  <a:cubicBezTo>
                    <a:pt x="118" y="224"/>
                    <a:pt x="115" y="223"/>
                    <a:pt x="115" y="223"/>
                  </a:cubicBezTo>
                  <a:cubicBezTo>
                    <a:pt x="115" y="223"/>
                    <a:pt x="109" y="221"/>
                    <a:pt x="109" y="221"/>
                  </a:cubicBezTo>
                  <a:cubicBezTo>
                    <a:pt x="108" y="221"/>
                    <a:pt x="107" y="221"/>
                    <a:pt x="107" y="221"/>
                  </a:cubicBezTo>
                  <a:cubicBezTo>
                    <a:pt x="106" y="221"/>
                    <a:pt x="104" y="224"/>
                    <a:pt x="102" y="225"/>
                  </a:cubicBezTo>
                  <a:cubicBezTo>
                    <a:pt x="101" y="225"/>
                    <a:pt x="101" y="228"/>
                    <a:pt x="100" y="229"/>
                  </a:cubicBezTo>
                  <a:cubicBezTo>
                    <a:pt x="100" y="231"/>
                    <a:pt x="99" y="232"/>
                    <a:pt x="98" y="232"/>
                  </a:cubicBezTo>
                  <a:cubicBezTo>
                    <a:pt x="98" y="233"/>
                    <a:pt x="92" y="231"/>
                    <a:pt x="92" y="232"/>
                  </a:cubicBezTo>
                  <a:close/>
                  <a:moveTo>
                    <a:pt x="60" y="252"/>
                  </a:moveTo>
                  <a:cubicBezTo>
                    <a:pt x="60" y="252"/>
                    <a:pt x="60" y="252"/>
                    <a:pt x="60" y="252"/>
                  </a:cubicBezTo>
                  <a:cubicBezTo>
                    <a:pt x="60" y="252"/>
                    <a:pt x="62" y="251"/>
                    <a:pt x="62" y="252"/>
                  </a:cubicBezTo>
                  <a:cubicBezTo>
                    <a:pt x="62" y="252"/>
                    <a:pt x="63" y="253"/>
                    <a:pt x="63" y="254"/>
                  </a:cubicBezTo>
                  <a:cubicBezTo>
                    <a:pt x="64" y="254"/>
                    <a:pt x="66" y="256"/>
                    <a:pt x="67" y="256"/>
                  </a:cubicBezTo>
                  <a:cubicBezTo>
                    <a:pt x="68" y="256"/>
                    <a:pt x="71" y="256"/>
                    <a:pt x="71" y="256"/>
                  </a:cubicBezTo>
                  <a:cubicBezTo>
                    <a:pt x="74" y="259"/>
                    <a:pt x="74" y="259"/>
                    <a:pt x="74" y="259"/>
                  </a:cubicBezTo>
                  <a:cubicBezTo>
                    <a:pt x="74" y="259"/>
                    <a:pt x="77" y="260"/>
                    <a:pt x="77" y="261"/>
                  </a:cubicBezTo>
                  <a:cubicBezTo>
                    <a:pt x="77" y="261"/>
                    <a:pt x="72" y="264"/>
                    <a:pt x="72" y="264"/>
                  </a:cubicBezTo>
                  <a:cubicBezTo>
                    <a:pt x="71" y="265"/>
                    <a:pt x="71" y="265"/>
                    <a:pt x="71" y="265"/>
                  </a:cubicBezTo>
                  <a:cubicBezTo>
                    <a:pt x="71" y="265"/>
                    <a:pt x="71" y="267"/>
                    <a:pt x="69" y="266"/>
                  </a:cubicBezTo>
                  <a:cubicBezTo>
                    <a:pt x="68" y="266"/>
                    <a:pt x="67" y="266"/>
                    <a:pt x="66" y="265"/>
                  </a:cubicBezTo>
                  <a:cubicBezTo>
                    <a:pt x="66" y="264"/>
                    <a:pt x="66" y="264"/>
                    <a:pt x="65" y="263"/>
                  </a:cubicBezTo>
                  <a:cubicBezTo>
                    <a:pt x="63" y="262"/>
                    <a:pt x="59" y="259"/>
                    <a:pt x="59" y="259"/>
                  </a:cubicBezTo>
                  <a:cubicBezTo>
                    <a:pt x="59" y="256"/>
                    <a:pt x="59" y="256"/>
                    <a:pt x="59" y="256"/>
                  </a:cubicBezTo>
                  <a:cubicBezTo>
                    <a:pt x="59" y="254"/>
                    <a:pt x="59" y="254"/>
                    <a:pt x="59" y="254"/>
                  </a:cubicBezTo>
                  <a:cubicBezTo>
                    <a:pt x="60" y="252"/>
                    <a:pt x="60" y="252"/>
                    <a:pt x="60" y="252"/>
                  </a:cubicBezTo>
                  <a:close/>
                  <a:moveTo>
                    <a:pt x="48" y="234"/>
                  </a:moveTo>
                  <a:cubicBezTo>
                    <a:pt x="48" y="234"/>
                    <a:pt x="48" y="234"/>
                    <a:pt x="48" y="234"/>
                  </a:cubicBezTo>
                  <a:cubicBezTo>
                    <a:pt x="45" y="230"/>
                    <a:pt x="45" y="230"/>
                    <a:pt x="45" y="230"/>
                  </a:cubicBezTo>
                  <a:cubicBezTo>
                    <a:pt x="43" y="234"/>
                    <a:pt x="43" y="234"/>
                    <a:pt x="43" y="234"/>
                  </a:cubicBezTo>
                  <a:cubicBezTo>
                    <a:pt x="42" y="238"/>
                    <a:pt x="42" y="238"/>
                    <a:pt x="42" y="238"/>
                  </a:cubicBezTo>
                  <a:cubicBezTo>
                    <a:pt x="45" y="240"/>
                    <a:pt x="45" y="240"/>
                    <a:pt x="45" y="240"/>
                  </a:cubicBezTo>
                  <a:cubicBezTo>
                    <a:pt x="46" y="240"/>
                    <a:pt x="46" y="240"/>
                    <a:pt x="46" y="240"/>
                  </a:cubicBezTo>
                  <a:cubicBezTo>
                    <a:pt x="48" y="237"/>
                    <a:pt x="48" y="237"/>
                    <a:pt x="48" y="237"/>
                  </a:cubicBezTo>
                  <a:cubicBezTo>
                    <a:pt x="50" y="240"/>
                    <a:pt x="50" y="240"/>
                    <a:pt x="50" y="240"/>
                  </a:cubicBezTo>
                  <a:cubicBezTo>
                    <a:pt x="52" y="244"/>
                    <a:pt x="52" y="244"/>
                    <a:pt x="52" y="244"/>
                  </a:cubicBezTo>
                  <a:cubicBezTo>
                    <a:pt x="52" y="244"/>
                    <a:pt x="54" y="242"/>
                    <a:pt x="55" y="241"/>
                  </a:cubicBezTo>
                  <a:cubicBezTo>
                    <a:pt x="56" y="241"/>
                    <a:pt x="60" y="244"/>
                    <a:pt x="60" y="244"/>
                  </a:cubicBezTo>
                  <a:cubicBezTo>
                    <a:pt x="60" y="244"/>
                    <a:pt x="64" y="242"/>
                    <a:pt x="65" y="242"/>
                  </a:cubicBezTo>
                  <a:cubicBezTo>
                    <a:pt x="66" y="242"/>
                    <a:pt x="63" y="239"/>
                    <a:pt x="63" y="239"/>
                  </a:cubicBezTo>
                  <a:cubicBezTo>
                    <a:pt x="60" y="236"/>
                    <a:pt x="60" y="236"/>
                    <a:pt x="60" y="236"/>
                  </a:cubicBezTo>
                  <a:cubicBezTo>
                    <a:pt x="58" y="234"/>
                    <a:pt x="58" y="234"/>
                    <a:pt x="58" y="234"/>
                  </a:cubicBezTo>
                  <a:cubicBezTo>
                    <a:pt x="54" y="232"/>
                    <a:pt x="54" y="232"/>
                    <a:pt x="54" y="232"/>
                  </a:cubicBezTo>
                  <a:cubicBezTo>
                    <a:pt x="54" y="231"/>
                    <a:pt x="54" y="231"/>
                    <a:pt x="54" y="231"/>
                  </a:cubicBezTo>
                  <a:cubicBezTo>
                    <a:pt x="55" y="229"/>
                    <a:pt x="55" y="229"/>
                    <a:pt x="55" y="229"/>
                  </a:cubicBezTo>
                  <a:cubicBezTo>
                    <a:pt x="55" y="229"/>
                    <a:pt x="55" y="231"/>
                    <a:pt x="57" y="230"/>
                  </a:cubicBezTo>
                  <a:cubicBezTo>
                    <a:pt x="59" y="230"/>
                    <a:pt x="59" y="230"/>
                    <a:pt x="59" y="229"/>
                  </a:cubicBezTo>
                  <a:cubicBezTo>
                    <a:pt x="60" y="229"/>
                    <a:pt x="59" y="228"/>
                    <a:pt x="59" y="228"/>
                  </a:cubicBezTo>
                  <a:cubicBezTo>
                    <a:pt x="56" y="226"/>
                    <a:pt x="56" y="226"/>
                    <a:pt x="56" y="226"/>
                  </a:cubicBezTo>
                  <a:cubicBezTo>
                    <a:pt x="57" y="223"/>
                    <a:pt x="57" y="223"/>
                    <a:pt x="57" y="223"/>
                  </a:cubicBezTo>
                  <a:cubicBezTo>
                    <a:pt x="54" y="221"/>
                    <a:pt x="54" y="221"/>
                    <a:pt x="54" y="221"/>
                  </a:cubicBezTo>
                  <a:cubicBezTo>
                    <a:pt x="53" y="224"/>
                    <a:pt x="53" y="224"/>
                    <a:pt x="53" y="224"/>
                  </a:cubicBezTo>
                  <a:cubicBezTo>
                    <a:pt x="50" y="223"/>
                    <a:pt x="50" y="223"/>
                    <a:pt x="50" y="223"/>
                  </a:cubicBezTo>
                  <a:cubicBezTo>
                    <a:pt x="50" y="223"/>
                    <a:pt x="49" y="225"/>
                    <a:pt x="49" y="225"/>
                  </a:cubicBezTo>
                  <a:cubicBezTo>
                    <a:pt x="49" y="226"/>
                    <a:pt x="50" y="229"/>
                    <a:pt x="50" y="229"/>
                  </a:cubicBezTo>
                  <a:cubicBezTo>
                    <a:pt x="48" y="234"/>
                    <a:pt x="48" y="234"/>
                    <a:pt x="48" y="234"/>
                  </a:cubicBezTo>
                  <a:close/>
                  <a:moveTo>
                    <a:pt x="11" y="161"/>
                  </a:moveTo>
                  <a:cubicBezTo>
                    <a:pt x="11" y="161"/>
                    <a:pt x="11" y="161"/>
                    <a:pt x="11" y="161"/>
                  </a:cubicBezTo>
                  <a:cubicBezTo>
                    <a:pt x="9" y="161"/>
                    <a:pt x="9" y="161"/>
                    <a:pt x="9" y="161"/>
                  </a:cubicBezTo>
                  <a:cubicBezTo>
                    <a:pt x="9" y="161"/>
                    <a:pt x="9" y="162"/>
                    <a:pt x="10" y="163"/>
                  </a:cubicBezTo>
                  <a:cubicBezTo>
                    <a:pt x="11" y="164"/>
                    <a:pt x="13" y="170"/>
                    <a:pt x="13" y="170"/>
                  </a:cubicBezTo>
                  <a:cubicBezTo>
                    <a:pt x="15" y="171"/>
                    <a:pt x="15" y="171"/>
                    <a:pt x="15" y="171"/>
                  </a:cubicBezTo>
                  <a:cubicBezTo>
                    <a:pt x="19" y="173"/>
                    <a:pt x="19" y="173"/>
                    <a:pt x="19" y="173"/>
                  </a:cubicBezTo>
                  <a:cubicBezTo>
                    <a:pt x="22" y="176"/>
                    <a:pt x="22" y="176"/>
                    <a:pt x="22" y="176"/>
                  </a:cubicBezTo>
                  <a:cubicBezTo>
                    <a:pt x="22" y="176"/>
                    <a:pt x="24" y="179"/>
                    <a:pt x="21" y="178"/>
                  </a:cubicBezTo>
                  <a:cubicBezTo>
                    <a:pt x="18" y="177"/>
                    <a:pt x="15" y="175"/>
                    <a:pt x="14" y="174"/>
                  </a:cubicBezTo>
                  <a:cubicBezTo>
                    <a:pt x="12" y="174"/>
                    <a:pt x="10" y="173"/>
                    <a:pt x="10" y="173"/>
                  </a:cubicBezTo>
                  <a:cubicBezTo>
                    <a:pt x="10" y="173"/>
                    <a:pt x="9" y="168"/>
                    <a:pt x="9" y="167"/>
                  </a:cubicBezTo>
                  <a:cubicBezTo>
                    <a:pt x="8" y="167"/>
                    <a:pt x="6" y="166"/>
                    <a:pt x="6" y="166"/>
                  </a:cubicBezTo>
                  <a:cubicBezTo>
                    <a:pt x="0" y="163"/>
                    <a:pt x="0" y="163"/>
                    <a:pt x="0" y="163"/>
                  </a:cubicBezTo>
                  <a:cubicBezTo>
                    <a:pt x="0" y="163"/>
                    <a:pt x="0" y="159"/>
                    <a:pt x="1" y="158"/>
                  </a:cubicBezTo>
                  <a:cubicBezTo>
                    <a:pt x="1" y="158"/>
                    <a:pt x="1" y="156"/>
                    <a:pt x="3" y="156"/>
                  </a:cubicBezTo>
                  <a:cubicBezTo>
                    <a:pt x="4" y="155"/>
                    <a:pt x="7" y="155"/>
                    <a:pt x="7" y="155"/>
                  </a:cubicBezTo>
                  <a:cubicBezTo>
                    <a:pt x="7" y="155"/>
                    <a:pt x="7" y="152"/>
                    <a:pt x="8" y="153"/>
                  </a:cubicBezTo>
                  <a:cubicBezTo>
                    <a:pt x="9" y="154"/>
                    <a:pt x="11" y="157"/>
                    <a:pt x="11" y="157"/>
                  </a:cubicBezTo>
                  <a:lnTo>
                    <a:pt x="11" y="161"/>
                  </a:lnTo>
                  <a:close/>
                </a:path>
              </a:pathLst>
            </a:custGeom>
            <a:grpFill/>
            <a:ln w="38100" cap="rnd" cmpd="sng">
              <a:solidFill>
                <a:schemeClr val="bg1"/>
              </a:solidFill>
              <a:prstDash val="solid"/>
              <a:round/>
            </a:ln>
          </p:spPr>
          <p:txBody>
            <a:bodyPr vert="horz" wrap="square" lIns="91440" tIns="45720" rIns="91440" bIns="45720" numCol="1" anchor="t" anchorCtr="0" compatLnSpc="1"/>
            <a:lstStyle/>
            <a:p>
              <a:endParaRPr lang="en-US" dirty="0">
                <a:latin typeface="Calibri Light" panose="020F0302020204030204"/>
              </a:endParaRPr>
            </a:p>
          </p:txBody>
        </p:sp>
        <p:sp>
          <p:nvSpPr>
            <p:cNvPr id="143" name="Freeform 210"/>
            <p:cNvSpPr>
              <a:spLocks noEditPoints="1"/>
            </p:cNvSpPr>
            <p:nvPr/>
          </p:nvSpPr>
          <p:spPr bwMode="auto">
            <a:xfrm>
              <a:off x="6551975" y="3312876"/>
              <a:ext cx="1810762" cy="943961"/>
            </a:xfrm>
            <a:custGeom>
              <a:avLst/>
              <a:gdLst>
                <a:gd name="T0" fmla="*/ 742 w 794"/>
                <a:gd name="T1" fmla="*/ 116 h 427"/>
                <a:gd name="T2" fmla="*/ 780 w 794"/>
                <a:gd name="T3" fmla="*/ 173 h 427"/>
                <a:gd name="T4" fmla="*/ 770 w 794"/>
                <a:gd name="T5" fmla="*/ 188 h 427"/>
                <a:gd name="T6" fmla="*/ 699 w 794"/>
                <a:gd name="T7" fmla="*/ 222 h 427"/>
                <a:gd name="T8" fmla="*/ 627 w 794"/>
                <a:gd name="T9" fmla="*/ 256 h 427"/>
                <a:gd name="T10" fmla="*/ 498 w 794"/>
                <a:gd name="T11" fmla="*/ 320 h 427"/>
                <a:gd name="T12" fmla="*/ 472 w 794"/>
                <a:gd name="T13" fmla="*/ 373 h 427"/>
                <a:gd name="T14" fmla="*/ 438 w 794"/>
                <a:gd name="T15" fmla="*/ 333 h 427"/>
                <a:gd name="T16" fmla="*/ 374 w 794"/>
                <a:gd name="T17" fmla="*/ 377 h 427"/>
                <a:gd name="T18" fmla="*/ 261 w 794"/>
                <a:gd name="T19" fmla="*/ 378 h 427"/>
                <a:gd name="T20" fmla="*/ 178 w 794"/>
                <a:gd name="T21" fmla="*/ 417 h 427"/>
                <a:gd name="T22" fmla="*/ 129 w 794"/>
                <a:gd name="T23" fmla="*/ 413 h 427"/>
                <a:gd name="T24" fmla="*/ 100 w 794"/>
                <a:gd name="T25" fmla="*/ 401 h 427"/>
                <a:gd name="T26" fmla="*/ 84 w 794"/>
                <a:gd name="T27" fmla="*/ 373 h 427"/>
                <a:gd name="T28" fmla="*/ 94 w 794"/>
                <a:gd name="T29" fmla="*/ 369 h 427"/>
                <a:gd name="T30" fmla="*/ 66 w 794"/>
                <a:gd name="T31" fmla="*/ 348 h 427"/>
                <a:gd name="T32" fmla="*/ 45 w 794"/>
                <a:gd name="T33" fmla="*/ 343 h 427"/>
                <a:gd name="T34" fmla="*/ 49 w 794"/>
                <a:gd name="T35" fmla="*/ 326 h 427"/>
                <a:gd name="T36" fmla="*/ 70 w 794"/>
                <a:gd name="T37" fmla="*/ 333 h 427"/>
                <a:gd name="T38" fmla="*/ 65 w 794"/>
                <a:gd name="T39" fmla="*/ 316 h 427"/>
                <a:gd name="T40" fmla="*/ 55 w 794"/>
                <a:gd name="T41" fmla="*/ 299 h 427"/>
                <a:gd name="T42" fmla="*/ 43 w 794"/>
                <a:gd name="T43" fmla="*/ 278 h 427"/>
                <a:gd name="T44" fmla="*/ 22 w 794"/>
                <a:gd name="T45" fmla="*/ 277 h 427"/>
                <a:gd name="T46" fmla="*/ 22 w 794"/>
                <a:gd name="T47" fmla="*/ 246 h 427"/>
                <a:gd name="T48" fmla="*/ 47 w 794"/>
                <a:gd name="T49" fmla="*/ 225 h 427"/>
                <a:gd name="T50" fmla="*/ 79 w 794"/>
                <a:gd name="T51" fmla="*/ 220 h 427"/>
                <a:gd name="T52" fmla="*/ 83 w 794"/>
                <a:gd name="T53" fmla="*/ 218 h 427"/>
                <a:gd name="T54" fmla="*/ 123 w 794"/>
                <a:gd name="T55" fmla="*/ 207 h 427"/>
                <a:gd name="T56" fmla="*/ 120 w 794"/>
                <a:gd name="T57" fmla="*/ 197 h 427"/>
                <a:gd name="T58" fmla="*/ 154 w 794"/>
                <a:gd name="T59" fmla="*/ 177 h 427"/>
                <a:gd name="T60" fmla="*/ 88 w 794"/>
                <a:gd name="T61" fmla="*/ 179 h 427"/>
                <a:gd name="T62" fmla="*/ 48 w 794"/>
                <a:gd name="T63" fmla="*/ 214 h 427"/>
                <a:gd name="T64" fmla="*/ 18 w 794"/>
                <a:gd name="T65" fmla="*/ 248 h 427"/>
                <a:gd name="T66" fmla="*/ 15 w 794"/>
                <a:gd name="T67" fmla="*/ 240 h 427"/>
                <a:gd name="T68" fmla="*/ 33 w 794"/>
                <a:gd name="T69" fmla="*/ 217 h 427"/>
                <a:gd name="T70" fmla="*/ 0 w 794"/>
                <a:gd name="T71" fmla="*/ 217 h 427"/>
                <a:gd name="T72" fmla="*/ 11 w 794"/>
                <a:gd name="T73" fmla="*/ 197 h 427"/>
                <a:gd name="T74" fmla="*/ 18 w 794"/>
                <a:gd name="T75" fmla="*/ 175 h 427"/>
                <a:gd name="T76" fmla="*/ 1 w 794"/>
                <a:gd name="T77" fmla="*/ 162 h 427"/>
                <a:gd name="T78" fmla="*/ 5 w 794"/>
                <a:gd name="T79" fmla="*/ 158 h 427"/>
                <a:gd name="T80" fmla="*/ 32 w 794"/>
                <a:gd name="T81" fmla="*/ 135 h 427"/>
                <a:gd name="T82" fmla="*/ 65 w 794"/>
                <a:gd name="T83" fmla="*/ 131 h 427"/>
                <a:gd name="T84" fmla="*/ 106 w 794"/>
                <a:gd name="T85" fmla="*/ 157 h 427"/>
                <a:gd name="T86" fmla="*/ 159 w 794"/>
                <a:gd name="T87" fmla="*/ 154 h 427"/>
                <a:gd name="T88" fmla="*/ 203 w 794"/>
                <a:gd name="T89" fmla="*/ 143 h 427"/>
                <a:gd name="T90" fmla="*/ 235 w 794"/>
                <a:gd name="T91" fmla="*/ 107 h 427"/>
                <a:gd name="T92" fmla="*/ 325 w 794"/>
                <a:gd name="T93" fmla="*/ 69 h 427"/>
                <a:gd name="T94" fmla="*/ 358 w 794"/>
                <a:gd name="T95" fmla="*/ 81 h 427"/>
                <a:gd name="T96" fmla="*/ 390 w 794"/>
                <a:gd name="T97" fmla="*/ 93 h 427"/>
                <a:gd name="T98" fmla="*/ 427 w 794"/>
                <a:gd name="T99" fmla="*/ 89 h 427"/>
                <a:gd name="T100" fmla="*/ 454 w 794"/>
                <a:gd name="T101" fmla="*/ 87 h 427"/>
                <a:gd name="T102" fmla="*/ 490 w 794"/>
                <a:gd name="T103" fmla="*/ 75 h 427"/>
                <a:gd name="T104" fmla="*/ 516 w 794"/>
                <a:gd name="T105" fmla="*/ 67 h 427"/>
                <a:gd name="T106" fmla="*/ 554 w 794"/>
                <a:gd name="T107" fmla="*/ 51 h 427"/>
                <a:gd name="T108" fmla="*/ 575 w 794"/>
                <a:gd name="T109" fmla="*/ 27 h 427"/>
                <a:gd name="T110" fmla="*/ 606 w 794"/>
                <a:gd name="T111" fmla="*/ 14 h 427"/>
                <a:gd name="T112" fmla="*/ 642 w 794"/>
                <a:gd name="T113" fmla="*/ 9 h 427"/>
                <a:gd name="T114" fmla="*/ 671 w 794"/>
                <a:gd name="T115" fmla="*/ 16 h 427"/>
                <a:gd name="T116" fmla="*/ 674 w 794"/>
                <a:gd name="T117" fmla="*/ 40 h 427"/>
                <a:gd name="T118" fmla="*/ 685 w 794"/>
                <a:gd name="T119" fmla="*/ 59 h 427"/>
                <a:gd name="T120" fmla="*/ 708 w 794"/>
                <a:gd name="T121" fmla="*/ 58 h 427"/>
                <a:gd name="T122" fmla="*/ 727 w 794"/>
                <a:gd name="T123" fmla="*/ 80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94" h="427">
                  <a:moveTo>
                    <a:pt x="727" y="80"/>
                  </a:moveTo>
                  <a:cubicBezTo>
                    <a:pt x="717" y="84"/>
                    <a:pt x="717" y="84"/>
                    <a:pt x="717" y="84"/>
                  </a:cubicBezTo>
                  <a:cubicBezTo>
                    <a:pt x="717" y="86"/>
                    <a:pt x="717" y="86"/>
                    <a:pt x="717" y="86"/>
                  </a:cubicBezTo>
                  <a:cubicBezTo>
                    <a:pt x="723" y="93"/>
                    <a:pt x="723" y="93"/>
                    <a:pt x="723" y="93"/>
                  </a:cubicBezTo>
                  <a:cubicBezTo>
                    <a:pt x="729" y="95"/>
                    <a:pt x="729" y="95"/>
                    <a:pt x="729" y="95"/>
                  </a:cubicBezTo>
                  <a:cubicBezTo>
                    <a:pt x="733" y="105"/>
                    <a:pt x="733" y="105"/>
                    <a:pt x="733" y="105"/>
                  </a:cubicBezTo>
                  <a:cubicBezTo>
                    <a:pt x="742" y="116"/>
                    <a:pt x="742" y="116"/>
                    <a:pt x="742" y="116"/>
                  </a:cubicBezTo>
                  <a:cubicBezTo>
                    <a:pt x="748" y="129"/>
                    <a:pt x="748" y="129"/>
                    <a:pt x="748" y="129"/>
                  </a:cubicBezTo>
                  <a:cubicBezTo>
                    <a:pt x="756" y="130"/>
                    <a:pt x="756" y="130"/>
                    <a:pt x="756" y="130"/>
                  </a:cubicBezTo>
                  <a:cubicBezTo>
                    <a:pt x="758" y="135"/>
                    <a:pt x="756" y="128"/>
                    <a:pt x="756" y="136"/>
                  </a:cubicBezTo>
                  <a:cubicBezTo>
                    <a:pt x="754" y="148"/>
                    <a:pt x="753" y="140"/>
                    <a:pt x="756" y="154"/>
                  </a:cubicBezTo>
                  <a:cubicBezTo>
                    <a:pt x="756" y="158"/>
                    <a:pt x="771" y="156"/>
                    <a:pt x="772" y="156"/>
                  </a:cubicBezTo>
                  <a:cubicBezTo>
                    <a:pt x="771" y="157"/>
                    <a:pt x="777" y="160"/>
                    <a:pt x="775" y="165"/>
                  </a:cubicBezTo>
                  <a:cubicBezTo>
                    <a:pt x="773" y="169"/>
                    <a:pt x="783" y="167"/>
                    <a:pt x="780" y="173"/>
                  </a:cubicBezTo>
                  <a:cubicBezTo>
                    <a:pt x="779" y="175"/>
                    <a:pt x="787" y="173"/>
                    <a:pt x="791" y="175"/>
                  </a:cubicBezTo>
                  <a:cubicBezTo>
                    <a:pt x="794" y="176"/>
                    <a:pt x="794" y="181"/>
                    <a:pt x="793" y="182"/>
                  </a:cubicBezTo>
                  <a:cubicBezTo>
                    <a:pt x="791" y="185"/>
                    <a:pt x="790" y="183"/>
                    <a:pt x="786" y="187"/>
                  </a:cubicBezTo>
                  <a:cubicBezTo>
                    <a:pt x="780" y="191"/>
                    <a:pt x="783" y="194"/>
                    <a:pt x="783" y="195"/>
                  </a:cubicBezTo>
                  <a:cubicBezTo>
                    <a:pt x="782" y="198"/>
                    <a:pt x="780" y="199"/>
                    <a:pt x="779" y="200"/>
                  </a:cubicBezTo>
                  <a:cubicBezTo>
                    <a:pt x="772" y="196"/>
                    <a:pt x="772" y="196"/>
                    <a:pt x="772" y="196"/>
                  </a:cubicBezTo>
                  <a:cubicBezTo>
                    <a:pt x="770" y="188"/>
                    <a:pt x="770" y="188"/>
                    <a:pt x="770" y="188"/>
                  </a:cubicBezTo>
                  <a:cubicBezTo>
                    <a:pt x="761" y="188"/>
                    <a:pt x="761" y="188"/>
                    <a:pt x="761" y="188"/>
                  </a:cubicBezTo>
                  <a:cubicBezTo>
                    <a:pt x="757" y="196"/>
                    <a:pt x="757" y="196"/>
                    <a:pt x="757" y="196"/>
                  </a:cubicBezTo>
                  <a:cubicBezTo>
                    <a:pt x="737" y="198"/>
                    <a:pt x="737" y="198"/>
                    <a:pt x="737" y="198"/>
                  </a:cubicBezTo>
                  <a:cubicBezTo>
                    <a:pt x="730" y="203"/>
                    <a:pt x="726" y="194"/>
                    <a:pt x="722" y="202"/>
                  </a:cubicBezTo>
                  <a:cubicBezTo>
                    <a:pt x="713" y="203"/>
                    <a:pt x="721" y="205"/>
                    <a:pt x="712" y="204"/>
                  </a:cubicBezTo>
                  <a:cubicBezTo>
                    <a:pt x="710" y="204"/>
                    <a:pt x="711" y="216"/>
                    <a:pt x="706" y="219"/>
                  </a:cubicBezTo>
                  <a:cubicBezTo>
                    <a:pt x="703" y="220"/>
                    <a:pt x="703" y="222"/>
                    <a:pt x="699" y="222"/>
                  </a:cubicBezTo>
                  <a:cubicBezTo>
                    <a:pt x="693" y="221"/>
                    <a:pt x="697" y="217"/>
                    <a:pt x="696" y="217"/>
                  </a:cubicBezTo>
                  <a:cubicBezTo>
                    <a:pt x="690" y="216"/>
                    <a:pt x="690" y="216"/>
                    <a:pt x="690" y="216"/>
                  </a:cubicBezTo>
                  <a:cubicBezTo>
                    <a:pt x="685" y="228"/>
                    <a:pt x="685" y="228"/>
                    <a:pt x="685" y="228"/>
                  </a:cubicBezTo>
                  <a:cubicBezTo>
                    <a:pt x="670" y="234"/>
                    <a:pt x="670" y="234"/>
                    <a:pt x="670" y="234"/>
                  </a:cubicBezTo>
                  <a:cubicBezTo>
                    <a:pt x="659" y="240"/>
                    <a:pt x="659" y="240"/>
                    <a:pt x="659" y="240"/>
                  </a:cubicBezTo>
                  <a:cubicBezTo>
                    <a:pt x="638" y="246"/>
                    <a:pt x="638" y="246"/>
                    <a:pt x="638" y="246"/>
                  </a:cubicBezTo>
                  <a:cubicBezTo>
                    <a:pt x="627" y="256"/>
                    <a:pt x="627" y="256"/>
                    <a:pt x="627" y="256"/>
                  </a:cubicBezTo>
                  <a:cubicBezTo>
                    <a:pt x="610" y="261"/>
                    <a:pt x="625" y="261"/>
                    <a:pt x="609" y="276"/>
                  </a:cubicBezTo>
                  <a:cubicBezTo>
                    <a:pt x="598" y="287"/>
                    <a:pt x="580" y="290"/>
                    <a:pt x="564" y="295"/>
                  </a:cubicBezTo>
                  <a:cubicBezTo>
                    <a:pt x="551" y="288"/>
                    <a:pt x="551" y="288"/>
                    <a:pt x="551" y="288"/>
                  </a:cubicBezTo>
                  <a:cubicBezTo>
                    <a:pt x="551" y="288"/>
                    <a:pt x="545" y="290"/>
                    <a:pt x="542" y="290"/>
                  </a:cubicBezTo>
                  <a:cubicBezTo>
                    <a:pt x="539" y="291"/>
                    <a:pt x="529" y="302"/>
                    <a:pt x="529" y="302"/>
                  </a:cubicBezTo>
                  <a:cubicBezTo>
                    <a:pt x="516" y="314"/>
                    <a:pt x="516" y="314"/>
                    <a:pt x="516" y="314"/>
                  </a:cubicBezTo>
                  <a:cubicBezTo>
                    <a:pt x="511" y="317"/>
                    <a:pt x="505" y="320"/>
                    <a:pt x="498" y="320"/>
                  </a:cubicBezTo>
                  <a:cubicBezTo>
                    <a:pt x="489" y="314"/>
                    <a:pt x="489" y="314"/>
                    <a:pt x="489" y="314"/>
                  </a:cubicBezTo>
                  <a:cubicBezTo>
                    <a:pt x="480" y="314"/>
                    <a:pt x="476" y="319"/>
                    <a:pt x="481" y="326"/>
                  </a:cubicBezTo>
                  <a:cubicBezTo>
                    <a:pt x="483" y="329"/>
                    <a:pt x="481" y="331"/>
                    <a:pt x="482" y="334"/>
                  </a:cubicBezTo>
                  <a:cubicBezTo>
                    <a:pt x="482" y="339"/>
                    <a:pt x="491" y="341"/>
                    <a:pt x="490" y="345"/>
                  </a:cubicBezTo>
                  <a:cubicBezTo>
                    <a:pt x="489" y="347"/>
                    <a:pt x="484" y="347"/>
                    <a:pt x="480" y="350"/>
                  </a:cubicBezTo>
                  <a:cubicBezTo>
                    <a:pt x="477" y="352"/>
                    <a:pt x="483" y="363"/>
                    <a:pt x="481" y="363"/>
                  </a:cubicBezTo>
                  <a:cubicBezTo>
                    <a:pt x="481" y="363"/>
                    <a:pt x="476" y="375"/>
                    <a:pt x="472" y="373"/>
                  </a:cubicBezTo>
                  <a:cubicBezTo>
                    <a:pt x="470" y="371"/>
                    <a:pt x="467" y="368"/>
                    <a:pt x="465" y="364"/>
                  </a:cubicBezTo>
                  <a:cubicBezTo>
                    <a:pt x="463" y="361"/>
                    <a:pt x="456" y="358"/>
                    <a:pt x="455" y="354"/>
                  </a:cubicBezTo>
                  <a:cubicBezTo>
                    <a:pt x="452" y="350"/>
                    <a:pt x="465" y="334"/>
                    <a:pt x="464" y="333"/>
                  </a:cubicBezTo>
                  <a:cubicBezTo>
                    <a:pt x="465" y="330"/>
                    <a:pt x="465" y="330"/>
                    <a:pt x="463" y="324"/>
                  </a:cubicBezTo>
                  <a:cubicBezTo>
                    <a:pt x="463" y="321"/>
                    <a:pt x="454" y="320"/>
                    <a:pt x="452" y="317"/>
                  </a:cubicBezTo>
                  <a:cubicBezTo>
                    <a:pt x="446" y="328"/>
                    <a:pt x="446" y="328"/>
                    <a:pt x="446" y="328"/>
                  </a:cubicBezTo>
                  <a:cubicBezTo>
                    <a:pt x="438" y="333"/>
                    <a:pt x="438" y="333"/>
                    <a:pt x="438" y="333"/>
                  </a:cubicBezTo>
                  <a:cubicBezTo>
                    <a:pt x="430" y="334"/>
                    <a:pt x="443" y="343"/>
                    <a:pt x="437" y="342"/>
                  </a:cubicBezTo>
                  <a:cubicBezTo>
                    <a:pt x="436" y="341"/>
                    <a:pt x="429" y="347"/>
                    <a:pt x="423" y="344"/>
                  </a:cubicBezTo>
                  <a:cubicBezTo>
                    <a:pt x="416" y="340"/>
                    <a:pt x="407" y="339"/>
                    <a:pt x="404" y="339"/>
                  </a:cubicBezTo>
                  <a:cubicBezTo>
                    <a:pt x="395" y="343"/>
                    <a:pt x="395" y="343"/>
                    <a:pt x="395" y="343"/>
                  </a:cubicBezTo>
                  <a:cubicBezTo>
                    <a:pt x="392" y="348"/>
                    <a:pt x="391" y="354"/>
                    <a:pt x="389" y="357"/>
                  </a:cubicBezTo>
                  <a:cubicBezTo>
                    <a:pt x="381" y="368"/>
                    <a:pt x="381" y="368"/>
                    <a:pt x="381" y="368"/>
                  </a:cubicBezTo>
                  <a:cubicBezTo>
                    <a:pt x="370" y="372"/>
                    <a:pt x="379" y="375"/>
                    <a:pt x="374" y="377"/>
                  </a:cubicBezTo>
                  <a:cubicBezTo>
                    <a:pt x="372" y="378"/>
                    <a:pt x="369" y="385"/>
                    <a:pt x="362" y="387"/>
                  </a:cubicBezTo>
                  <a:cubicBezTo>
                    <a:pt x="358" y="388"/>
                    <a:pt x="352" y="393"/>
                    <a:pt x="347" y="393"/>
                  </a:cubicBezTo>
                  <a:cubicBezTo>
                    <a:pt x="345" y="393"/>
                    <a:pt x="334" y="401"/>
                    <a:pt x="333" y="403"/>
                  </a:cubicBezTo>
                  <a:cubicBezTo>
                    <a:pt x="325" y="401"/>
                    <a:pt x="303" y="395"/>
                    <a:pt x="301" y="387"/>
                  </a:cubicBezTo>
                  <a:cubicBezTo>
                    <a:pt x="299" y="380"/>
                    <a:pt x="292" y="390"/>
                    <a:pt x="286" y="383"/>
                  </a:cubicBezTo>
                  <a:cubicBezTo>
                    <a:pt x="271" y="378"/>
                    <a:pt x="271" y="378"/>
                    <a:pt x="271" y="378"/>
                  </a:cubicBezTo>
                  <a:cubicBezTo>
                    <a:pt x="261" y="378"/>
                    <a:pt x="261" y="378"/>
                    <a:pt x="261" y="378"/>
                  </a:cubicBezTo>
                  <a:cubicBezTo>
                    <a:pt x="257" y="378"/>
                    <a:pt x="239" y="380"/>
                    <a:pt x="235" y="382"/>
                  </a:cubicBezTo>
                  <a:cubicBezTo>
                    <a:pt x="238" y="393"/>
                    <a:pt x="237" y="385"/>
                    <a:pt x="237" y="398"/>
                  </a:cubicBezTo>
                  <a:cubicBezTo>
                    <a:pt x="231" y="399"/>
                    <a:pt x="238" y="412"/>
                    <a:pt x="233" y="416"/>
                  </a:cubicBezTo>
                  <a:cubicBezTo>
                    <a:pt x="216" y="420"/>
                    <a:pt x="216" y="420"/>
                    <a:pt x="216" y="420"/>
                  </a:cubicBezTo>
                  <a:cubicBezTo>
                    <a:pt x="206" y="426"/>
                    <a:pt x="206" y="426"/>
                    <a:pt x="206" y="426"/>
                  </a:cubicBezTo>
                  <a:cubicBezTo>
                    <a:pt x="188" y="426"/>
                    <a:pt x="188" y="426"/>
                    <a:pt x="188" y="426"/>
                  </a:cubicBezTo>
                  <a:cubicBezTo>
                    <a:pt x="188" y="427"/>
                    <a:pt x="179" y="421"/>
                    <a:pt x="178" y="417"/>
                  </a:cubicBezTo>
                  <a:cubicBezTo>
                    <a:pt x="173" y="404"/>
                    <a:pt x="176" y="406"/>
                    <a:pt x="172" y="404"/>
                  </a:cubicBezTo>
                  <a:cubicBezTo>
                    <a:pt x="165" y="402"/>
                    <a:pt x="165" y="405"/>
                    <a:pt x="163" y="404"/>
                  </a:cubicBezTo>
                  <a:cubicBezTo>
                    <a:pt x="163" y="403"/>
                    <a:pt x="159" y="404"/>
                    <a:pt x="153" y="409"/>
                  </a:cubicBezTo>
                  <a:cubicBezTo>
                    <a:pt x="151" y="412"/>
                    <a:pt x="147" y="420"/>
                    <a:pt x="145" y="421"/>
                  </a:cubicBezTo>
                  <a:cubicBezTo>
                    <a:pt x="143" y="423"/>
                    <a:pt x="143" y="416"/>
                    <a:pt x="141" y="417"/>
                  </a:cubicBezTo>
                  <a:cubicBezTo>
                    <a:pt x="137" y="419"/>
                    <a:pt x="138" y="413"/>
                    <a:pt x="130" y="418"/>
                  </a:cubicBezTo>
                  <a:cubicBezTo>
                    <a:pt x="127" y="420"/>
                    <a:pt x="117" y="417"/>
                    <a:pt x="129" y="413"/>
                  </a:cubicBezTo>
                  <a:cubicBezTo>
                    <a:pt x="131" y="413"/>
                    <a:pt x="147" y="401"/>
                    <a:pt x="147" y="400"/>
                  </a:cubicBezTo>
                  <a:cubicBezTo>
                    <a:pt x="148" y="398"/>
                    <a:pt x="137" y="393"/>
                    <a:pt x="136" y="393"/>
                  </a:cubicBezTo>
                  <a:cubicBezTo>
                    <a:pt x="135" y="393"/>
                    <a:pt x="130" y="401"/>
                    <a:pt x="125" y="403"/>
                  </a:cubicBezTo>
                  <a:cubicBezTo>
                    <a:pt x="117" y="405"/>
                    <a:pt x="117" y="406"/>
                    <a:pt x="113" y="407"/>
                  </a:cubicBezTo>
                  <a:cubicBezTo>
                    <a:pt x="110" y="408"/>
                    <a:pt x="109" y="404"/>
                    <a:pt x="107" y="405"/>
                  </a:cubicBezTo>
                  <a:cubicBezTo>
                    <a:pt x="104" y="406"/>
                    <a:pt x="104" y="408"/>
                    <a:pt x="102" y="408"/>
                  </a:cubicBezTo>
                  <a:cubicBezTo>
                    <a:pt x="97" y="408"/>
                    <a:pt x="100" y="401"/>
                    <a:pt x="100" y="401"/>
                  </a:cubicBezTo>
                  <a:cubicBezTo>
                    <a:pt x="104" y="399"/>
                    <a:pt x="103" y="401"/>
                    <a:pt x="109" y="399"/>
                  </a:cubicBezTo>
                  <a:cubicBezTo>
                    <a:pt x="111" y="398"/>
                    <a:pt x="117" y="396"/>
                    <a:pt x="117" y="393"/>
                  </a:cubicBezTo>
                  <a:cubicBezTo>
                    <a:pt x="114" y="382"/>
                    <a:pt x="109" y="392"/>
                    <a:pt x="107" y="388"/>
                  </a:cubicBezTo>
                  <a:cubicBezTo>
                    <a:pt x="105" y="384"/>
                    <a:pt x="102" y="386"/>
                    <a:pt x="101" y="384"/>
                  </a:cubicBezTo>
                  <a:cubicBezTo>
                    <a:pt x="99" y="379"/>
                    <a:pt x="99" y="398"/>
                    <a:pt x="95" y="384"/>
                  </a:cubicBezTo>
                  <a:cubicBezTo>
                    <a:pt x="93" y="377"/>
                    <a:pt x="98" y="377"/>
                    <a:pt x="87" y="374"/>
                  </a:cubicBezTo>
                  <a:cubicBezTo>
                    <a:pt x="87" y="374"/>
                    <a:pt x="85" y="373"/>
                    <a:pt x="84" y="373"/>
                  </a:cubicBezTo>
                  <a:cubicBezTo>
                    <a:pt x="84" y="372"/>
                    <a:pt x="85" y="371"/>
                    <a:pt x="85" y="371"/>
                  </a:cubicBezTo>
                  <a:cubicBezTo>
                    <a:pt x="85" y="371"/>
                    <a:pt x="82" y="368"/>
                    <a:pt x="81" y="368"/>
                  </a:cubicBezTo>
                  <a:cubicBezTo>
                    <a:pt x="81" y="368"/>
                    <a:pt x="78" y="370"/>
                    <a:pt x="78" y="370"/>
                  </a:cubicBezTo>
                  <a:cubicBezTo>
                    <a:pt x="78" y="370"/>
                    <a:pt x="77" y="370"/>
                    <a:pt x="76" y="370"/>
                  </a:cubicBezTo>
                  <a:cubicBezTo>
                    <a:pt x="76" y="369"/>
                    <a:pt x="79" y="369"/>
                    <a:pt x="83" y="367"/>
                  </a:cubicBezTo>
                  <a:cubicBezTo>
                    <a:pt x="85" y="367"/>
                    <a:pt x="86" y="370"/>
                    <a:pt x="88" y="370"/>
                  </a:cubicBezTo>
                  <a:cubicBezTo>
                    <a:pt x="90" y="371"/>
                    <a:pt x="94" y="370"/>
                    <a:pt x="94" y="369"/>
                  </a:cubicBezTo>
                  <a:cubicBezTo>
                    <a:pt x="95" y="368"/>
                    <a:pt x="90" y="365"/>
                    <a:pt x="91" y="360"/>
                  </a:cubicBezTo>
                  <a:cubicBezTo>
                    <a:pt x="91" y="358"/>
                    <a:pt x="93" y="358"/>
                    <a:pt x="91" y="357"/>
                  </a:cubicBezTo>
                  <a:cubicBezTo>
                    <a:pt x="89" y="356"/>
                    <a:pt x="89" y="355"/>
                    <a:pt x="89" y="355"/>
                  </a:cubicBezTo>
                  <a:cubicBezTo>
                    <a:pt x="76" y="354"/>
                    <a:pt x="76" y="354"/>
                    <a:pt x="76" y="354"/>
                  </a:cubicBezTo>
                  <a:cubicBezTo>
                    <a:pt x="76" y="354"/>
                    <a:pt x="76" y="354"/>
                    <a:pt x="74" y="353"/>
                  </a:cubicBezTo>
                  <a:cubicBezTo>
                    <a:pt x="72" y="352"/>
                    <a:pt x="70" y="351"/>
                    <a:pt x="70" y="351"/>
                  </a:cubicBezTo>
                  <a:cubicBezTo>
                    <a:pt x="66" y="348"/>
                    <a:pt x="66" y="348"/>
                    <a:pt x="66" y="348"/>
                  </a:cubicBezTo>
                  <a:cubicBezTo>
                    <a:pt x="66" y="348"/>
                    <a:pt x="62" y="349"/>
                    <a:pt x="61" y="349"/>
                  </a:cubicBezTo>
                  <a:cubicBezTo>
                    <a:pt x="61" y="349"/>
                    <a:pt x="62" y="353"/>
                    <a:pt x="62" y="353"/>
                  </a:cubicBezTo>
                  <a:cubicBezTo>
                    <a:pt x="61" y="354"/>
                    <a:pt x="61" y="358"/>
                    <a:pt x="57" y="355"/>
                  </a:cubicBezTo>
                  <a:cubicBezTo>
                    <a:pt x="56" y="354"/>
                    <a:pt x="53" y="351"/>
                    <a:pt x="52" y="351"/>
                  </a:cubicBezTo>
                  <a:cubicBezTo>
                    <a:pt x="51" y="352"/>
                    <a:pt x="47" y="351"/>
                    <a:pt x="47" y="350"/>
                  </a:cubicBezTo>
                  <a:cubicBezTo>
                    <a:pt x="46" y="349"/>
                    <a:pt x="43" y="348"/>
                    <a:pt x="43" y="348"/>
                  </a:cubicBezTo>
                  <a:cubicBezTo>
                    <a:pt x="43" y="348"/>
                    <a:pt x="46" y="344"/>
                    <a:pt x="45" y="343"/>
                  </a:cubicBezTo>
                  <a:cubicBezTo>
                    <a:pt x="44" y="343"/>
                    <a:pt x="50" y="345"/>
                    <a:pt x="50" y="345"/>
                  </a:cubicBezTo>
                  <a:cubicBezTo>
                    <a:pt x="50" y="345"/>
                    <a:pt x="50" y="340"/>
                    <a:pt x="51" y="340"/>
                  </a:cubicBezTo>
                  <a:cubicBezTo>
                    <a:pt x="52" y="339"/>
                    <a:pt x="49" y="339"/>
                    <a:pt x="48" y="338"/>
                  </a:cubicBezTo>
                  <a:cubicBezTo>
                    <a:pt x="47" y="337"/>
                    <a:pt x="46" y="334"/>
                    <a:pt x="46" y="334"/>
                  </a:cubicBezTo>
                  <a:cubicBezTo>
                    <a:pt x="46" y="334"/>
                    <a:pt x="44" y="333"/>
                    <a:pt x="44" y="332"/>
                  </a:cubicBezTo>
                  <a:cubicBezTo>
                    <a:pt x="43" y="328"/>
                    <a:pt x="46" y="325"/>
                    <a:pt x="47" y="325"/>
                  </a:cubicBezTo>
                  <a:cubicBezTo>
                    <a:pt x="48" y="326"/>
                    <a:pt x="48" y="326"/>
                    <a:pt x="49" y="326"/>
                  </a:cubicBezTo>
                  <a:cubicBezTo>
                    <a:pt x="51" y="327"/>
                    <a:pt x="51" y="327"/>
                    <a:pt x="51" y="327"/>
                  </a:cubicBezTo>
                  <a:cubicBezTo>
                    <a:pt x="51" y="327"/>
                    <a:pt x="53" y="330"/>
                    <a:pt x="53" y="330"/>
                  </a:cubicBezTo>
                  <a:cubicBezTo>
                    <a:pt x="54" y="330"/>
                    <a:pt x="57" y="333"/>
                    <a:pt x="57" y="333"/>
                  </a:cubicBezTo>
                  <a:cubicBezTo>
                    <a:pt x="57" y="333"/>
                    <a:pt x="59" y="337"/>
                    <a:pt x="60" y="338"/>
                  </a:cubicBezTo>
                  <a:cubicBezTo>
                    <a:pt x="61" y="338"/>
                    <a:pt x="61" y="336"/>
                    <a:pt x="63" y="336"/>
                  </a:cubicBezTo>
                  <a:cubicBezTo>
                    <a:pt x="65" y="337"/>
                    <a:pt x="67" y="339"/>
                    <a:pt x="68" y="338"/>
                  </a:cubicBezTo>
                  <a:cubicBezTo>
                    <a:pt x="69" y="338"/>
                    <a:pt x="70" y="333"/>
                    <a:pt x="70" y="333"/>
                  </a:cubicBezTo>
                  <a:cubicBezTo>
                    <a:pt x="70" y="333"/>
                    <a:pt x="64" y="329"/>
                    <a:pt x="63" y="329"/>
                  </a:cubicBezTo>
                  <a:cubicBezTo>
                    <a:pt x="63" y="328"/>
                    <a:pt x="61" y="327"/>
                    <a:pt x="61" y="326"/>
                  </a:cubicBezTo>
                  <a:cubicBezTo>
                    <a:pt x="60" y="326"/>
                    <a:pt x="58" y="325"/>
                    <a:pt x="58" y="325"/>
                  </a:cubicBezTo>
                  <a:cubicBezTo>
                    <a:pt x="58" y="325"/>
                    <a:pt x="57" y="322"/>
                    <a:pt x="57" y="322"/>
                  </a:cubicBezTo>
                  <a:cubicBezTo>
                    <a:pt x="56" y="321"/>
                    <a:pt x="57" y="319"/>
                    <a:pt x="57" y="319"/>
                  </a:cubicBezTo>
                  <a:cubicBezTo>
                    <a:pt x="58" y="318"/>
                    <a:pt x="60" y="317"/>
                    <a:pt x="61" y="317"/>
                  </a:cubicBezTo>
                  <a:cubicBezTo>
                    <a:pt x="62" y="317"/>
                    <a:pt x="65" y="316"/>
                    <a:pt x="65" y="316"/>
                  </a:cubicBezTo>
                  <a:cubicBezTo>
                    <a:pt x="66" y="311"/>
                    <a:pt x="66" y="311"/>
                    <a:pt x="66" y="311"/>
                  </a:cubicBezTo>
                  <a:cubicBezTo>
                    <a:pt x="66" y="311"/>
                    <a:pt x="68" y="307"/>
                    <a:pt x="68" y="307"/>
                  </a:cubicBezTo>
                  <a:cubicBezTo>
                    <a:pt x="67" y="307"/>
                    <a:pt x="60" y="310"/>
                    <a:pt x="60" y="309"/>
                  </a:cubicBezTo>
                  <a:cubicBezTo>
                    <a:pt x="59" y="309"/>
                    <a:pt x="57" y="309"/>
                    <a:pt x="57" y="308"/>
                  </a:cubicBezTo>
                  <a:cubicBezTo>
                    <a:pt x="56" y="307"/>
                    <a:pt x="56" y="305"/>
                    <a:pt x="56" y="304"/>
                  </a:cubicBezTo>
                  <a:cubicBezTo>
                    <a:pt x="56" y="303"/>
                    <a:pt x="57" y="301"/>
                    <a:pt x="57" y="301"/>
                  </a:cubicBezTo>
                  <a:cubicBezTo>
                    <a:pt x="57" y="301"/>
                    <a:pt x="56" y="299"/>
                    <a:pt x="55" y="299"/>
                  </a:cubicBezTo>
                  <a:cubicBezTo>
                    <a:pt x="55" y="298"/>
                    <a:pt x="54" y="296"/>
                    <a:pt x="54" y="296"/>
                  </a:cubicBezTo>
                  <a:cubicBezTo>
                    <a:pt x="54" y="296"/>
                    <a:pt x="47" y="292"/>
                    <a:pt x="47" y="292"/>
                  </a:cubicBezTo>
                  <a:cubicBezTo>
                    <a:pt x="47" y="291"/>
                    <a:pt x="47" y="288"/>
                    <a:pt x="48" y="288"/>
                  </a:cubicBezTo>
                  <a:cubicBezTo>
                    <a:pt x="48" y="287"/>
                    <a:pt x="47" y="285"/>
                    <a:pt x="49" y="283"/>
                  </a:cubicBezTo>
                  <a:cubicBezTo>
                    <a:pt x="52" y="281"/>
                    <a:pt x="54" y="275"/>
                    <a:pt x="54" y="275"/>
                  </a:cubicBezTo>
                  <a:cubicBezTo>
                    <a:pt x="54" y="275"/>
                    <a:pt x="47" y="274"/>
                    <a:pt x="47" y="274"/>
                  </a:cubicBezTo>
                  <a:cubicBezTo>
                    <a:pt x="46" y="274"/>
                    <a:pt x="43" y="278"/>
                    <a:pt x="43" y="278"/>
                  </a:cubicBezTo>
                  <a:cubicBezTo>
                    <a:pt x="43" y="278"/>
                    <a:pt x="39" y="279"/>
                    <a:pt x="39" y="280"/>
                  </a:cubicBezTo>
                  <a:cubicBezTo>
                    <a:pt x="38" y="280"/>
                    <a:pt x="33" y="281"/>
                    <a:pt x="33" y="282"/>
                  </a:cubicBezTo>
                  <a:cubicBezTo>
                    <a:pt x="32" y="282"/>
                    <a:pt x="30" y="284"/>
                    <a:pt x="29" y="284"/>
                  </a:cubicBezTo>
                  <a:cubicBezTo>
                    <a:pt x="28" y="285"/>
                    <a:pt x="24" y="287"/>
                    <a:pt x="24" y="287"/>
                  </a:cubicBezTo>
                  <a:cubicBezTo>
                    <a:pt x="24" y="287"/>
                    <a:pt x="20" y="287"/>
                    <a:pt x="20" y="287"/>
                  </a:cubicBezTo>
                  <a:cubicBezTo>
                    <a:pt x="20" y="286"/>
                    <a:pt x="20" y="279"/>
                    <a:pt x="20" y="279"/>
                  </a:cubicBezTo>
                  <a:cubicBezTo>
                    <a:pt x="20" y="279"/>
                    <a:pt x="22" y="278"/>
                    <a:pt x="22" y="277"/>
                  </a:cubicBezTo>
                  <a:cubicBezTo>
                    <a:pt x="22" y="277"/>
                    <a:pt x="21" y="273"/>
                    <a:pt x="20" y="272"/>
                  </a:cubicBezTo>
                  <a:cubicBezTo>
                    <a:pt x="20" y="272"/>
                    <a:pt x="20" y="267"/>
                    <a:pt x="20" y="266"/>
                  </a:cubicBezTo>
                  <a:cubicBezTo>
                    <a:pt x="20" y="264"/>
                    <a:pt x="19" y="261"/>
                    <a:pt x="19" y="261"/>
                  </a:cubicBezTo>
                  <a:cubicBezTo>
                    <a:pt x="18" y="256"/>
                    <a:pt x="18" y="256"/>
                    <a:pt x="18" y="256"/>
                  </a:cubicBezTo>
                  <a:cubicBezTo>
                    <a:pt x="19" y="252"/>
                    <a:pt x="19" y="252"/>
                    <a:pt x="19" y="252"/>
                  </a:cubicBezTo>
                  <a:cubicBezTo>
                    <a:pt x="20" y="250"/>
                    <a:pt x="20" y="250"/>
                    <a:pt x="20" y="250"/>
                  </a:cubicBezTo>
                  <a:cubicBezTo>
                    <a:pt x="20" y="250"/>
                    <a:pt x="22" y="246"/>
                    <a:pt x="22" y="246"/>
                  </a:cubicBezTo>
                  <a:cubicBezTo>
                    <a:pt x="22" y="245"/>
                    <a:pt x="24" y="241"/>
                    <a:pt x="24" y="241"/>
                  </a:cubicBezTo>
                  <a:cubicBezTo>
                    <a:pt x="25" y="240"/>
                    <a:pt x="31" y="234"/>
                    <a:pt x="31" y="234"/>
                  </a:cubicBezTo>
                  <a:cubicBezTo>
                    <a:pt x="34" y="230"/>
                    <a:pt x="34" y="230"/>
                    <a:pt x="34" y="230"/>
                  </a:cubicBezTo>
                  <a:cubicBezTo>
                    <a:pt x="34" y="230"/>
                    <a:pt x="38" y="230"/>
                    <a:pt x="39" y="230"/>
                  </a:cubicBezTo>
                  <a:cubicBezTo>
                    <a:pt x="39" y="230"/>
                    <a:pt x="43" y="227"/>
                    <a:pt x="43" y="227"/>
                  </a:cubicBezTo>
                  <a:cubicBezTo>
                    <a:pt x="44" y="225"/>
                    <a:pt x="44" y="225"/>
                    <a:pt x="44" y="225"/>
                  </a:cubicBezTo>
                  <a:cubicBezTo>
                    <a:pt x="47" y="225"/>
                    <a:pt x="47" y="225"/>
                    <a:pt x="47" y="225"/>
                  </a:cubicBezTo>
                  <a:cubicBezTo>
                    <a:pt x="47" y="225"/>
                    <a:pt x="49" y="223"/>
                    <a:pt x="50" y="223"/>
                  </a:cubicBezTo>
                  <a:cubicBezTo>
                    <a:pt x="50" y="223"/>
                    <a:pt x="52" y="223"/>
                    <a:pt x="54" y="223"/>
                  </a:cubicBezTo>
                  <a:cubicBezTo>
                    <a:pt x="56" y="223"/>
                    <a:pt x="57" y="222"/>
                    <a:pt x="58" y="222"/>
                  </a:cubicBezTo>
                  <a:cubicBezTo>
                    <a:pt x="58" y="223"/>
                    <a:pt x="62" y="227"/>
                    <a:pt x="62" y="227"/>
                  </a:cubicBezTo>
                  <a:cubicBezTo>
                    <a:pt x="74" y="225"/>
                    <a:pt x="74" y="225"/>
                    <a:pt x="74" y="225"/>
                  </a:cubicBezTo>
                  <a:cubicBezTo>
                    <a:pt x="79" y="223"/>
                    <a:pt x="79" y="223"/>
                    <a:pt x="79" y="223"/>
                  </a:cubicBezTo>
                  <a:cubicBezTo>
                    <a:pt x="79" y="223"/>
                    <a:pt x="79" y="220"/>
                    <a:pt x="79" y="220"/>
                  </a:cubicBezTo>
                  <a:cubicBezTo>
                    <a:pt x="78" y="219"/>
                    <a:pt x="73" y="218"/>
                    <a:pt x="73" y="218"/>
                  </a:cubicBezTo>
                  <a:cubicBezTo>
                    <a:pt x="73" y="218"/>
                    <a:pt x="72" y="218"/>
                    <a:pt x="73" y="218"/>
                  </a:cubicBezTo>
                  <a:cubicBezTo>
                    <a:pt x="73" y="217"/>
                    <a:pt x="75" y="213"/>
                    <a:pt x="75" y="213"/>
                  </a:cubicBezTo>
                  <a:cubicBezTo>
                    <a:pt x="76" y="213"/>
                    <a:pt x="77" y="213"/>
                    <a:pt x="79" y="213"/>
                  </a:cubicBezTo>
                  <a:cubicBezTo>
                    <a:pt x="81" y="213"/>
                    <a:pt x="85" y="213"/>
                    <a:pt x="85" y="213"/>
                  </a:cubicBezTo>
                  <a:cubicBezTo>
                    <a:pt x="85" y="213"/>
                    <a:pt x="87" y="215"/>
                    <a:pt x="85" y="216"/>
                  </a:cubicBezTo>
                  <a:cubicBezTo>
                    <a:pt x="84" y="217"/>
                    <a:pt x="83" y="217"/>
                    <a:pt x="83" y="218"/>
                  </a:cubicBezTo>
                  <a:cubicBezTo>
                    <a:pt x="83" y="218"/>
                    <a:pt x="83" y="220"/>
                    <a:pt x="84" y="220"/>
                  </a:cubicBezTo>
                  <a:cubicBezTo>
                    <a:pt x="84" y="220"/>
                    <a:pt x="89" y="219"/>
                    <a:pt x="89" y="219"/>
                  </a:cubicBezTo>
                  <a:cubicBezTo>
                    <a:pt x="89" y="219"/>
                    <a:pt x="90" y="217"/>
                    <a:pt x="92" y="217"/>
                  </a:cubicBezTo>
                  <a:cubicBezTo>
                    <a:pt x="93" y="216"/>
                    <a:pt x="96" y="215"/>
                    <a:pt x="96" y="215"/>
                  </a:cubicBezTo>
                  <a:cubicBezTo>
                    <a:pt x="106" y="214"/>
                    <a:pt x="106" y="214"/>
                    <a:pt x="106" y="214"/>
                  </a:cubicBezTo>
                  <a:cubicBezTo>
                    <a:pt x="113" y="212"/>
                    <a:pt x="113" y="212"/>
                    <a:pt x="113" y="212"/>
                  </a:cubicBezTo>
                  <a:cubicBezTo>
                    <a:pt x="113" y="212"/>
                    <a:pt x="121" y="207"/>
                    <a:pt x="123" y="207"/>
                  </a:cubicBezTo>
                  <a:cubicBezTo>
                    <a:pt x="126" y="208"/>
                    <a:pt x="128" y="208"/>
                    <a:pt x="129" y="207"/>
                  </a:cubicBezTo>
                  <a:cubicBezTo>
                    <a:pt x="130" y="206"/>
                    <a:pt x="132" y="203"/>
                    <a:pt x="132" y="203"/>
                  </a:cubicBezTo>
                  <a:cubicBezTo>
                    <a:pt x="130" y="202"/>
                    <a:pt x="130" y="202"/>
                    <a:pt x="130" y="202"/>
                  </a:cubicBezTo>
                  <a:cubicBezTo>
                    <a:pt x="125" y="202"/>
                    <a:pt x="125" y="202"/>
                    <a:pt x="125" y="202"/>
                  </a:cubicBezTo>
                  <a:cubicBezTo>
                    <a:pt x="125" y="202"/>
                    <a:pt x="120" y="203"/>
                    <a:pt x="120" y="203"/>
                  </a:cubicBezTo>
                  <a:cubicBezTo>
                    <a:pt x="119" y="202"/>
                    <a:pt x="116" y="202"/>
                    <a:pt x="117" y="201"/>
                  </a:cubicBezTo>
                  <a:cubicBezTo>
                    <a:pt x="118" y="199"/>
                    <a:pt x="118" y="199"/>
                    <a:pt x="120" y="197"/>
                  </a:cubicBezTo>
                  <a:cubicBezTo>
                    <a:pt x="121" y="196"/>
                    <a:pt x="122" y="195"/>
                    <a:pt x="123" y="194"/>
                  </a:cubicBezTo>
                  <a:cubicBezTo>
                    <a:pt x="125" y="194"/>
                    <a:pt x="125" y="193"/>
                    <a:pt x="127" y="192"/>
                  </a:cubicBezTo>
                  <a:cubicBezTo>
                    <a:pt x="129" y="191"/>
                    <a:pt x="129" y="191"/>
                    <a:pt x="133" y="189"/>
                  </a:cubicBezTo>
                  <a:cubicBezTo>
                    <a:pt x="137" y="188"/>
                    <a:pt x="145" y="182"/>
                    <a:pt x="146" y="182"/>
                  </a:cubicBezTo>
                  <a:cubicBezTo>
                    <a:pt x="147" y="182"/>
                    <a:pt x="148" y="183"/>
                    <a:pt x="152" y="181"/>
                  </a:cubicBezTo>
                  <a:cubicBezTo>
                    <a:pt x="157" y="180"/>
                    <a:pt x="160" y="177"/>
                    <a:pt x="159" y="177"/>
                  </a:cubicBezTo>
                  <a:cubicBezTo>
                    <a:pt x="158" y="177"/>
                    <a:pt x="156" y="176"/>
                    <a:pt x="154" y="177"/>
                  </a:cubicBezTo>
                  <a:cubicBezTo>
                    <a:pt x="151" y="178"/>
                    <a:pt x="153" y="176"/>
                    <a:pt x="149" y="178"/>
                  </a:cubicBezTo>
                  <a:cubicBezTo>
                    <a:pt x="144" y="181"/>
                    <a:pt x="137" y="183"/>
                    <a:pt x="135" y="183"/>
                  </a:cubicBezTo>
                  <a:cubicBezTo>
                    <a:pt x="133" y="182"/>
                    <a:pt x="131" y="181"/>
                    <a:pt x="129" y="179"/>
                  </a:cubicBezTo>
                  <a:cubicBezTo>
                    <a:pt x="126" y="177"/>
                    <a:pt x="120" y="177"/>
                    <a:pt x="120" y="176"/>
                  </a:cubicBezTo>
                  <a:cubicBezTo>
                    <a:pt x="119" y="176"/>
                    <a:pt x="111" y="179"/>
                    <a:pt x="111" y="179"/>
                  </a:cubicBezTo>
                  <a:cubicBezTo>
                    <a:pt x="111" y="179"/>
                    <a:pt x="100" y="180"/>
                    <a:pt x="97" y="180"/>
                  </a:cubicBezTo>
                  <a:cubicBezTo>
                    <a:pt x="95" y="180"/>
                    <a:pt x="89" y="179"/>
                    <a:pt x="88" y="179"/>
                  </a:cubicBezTo>
                  <a:cubicBezTo>
                    <a:pt x="88" y="179"/>
                    <a:pt x="82" y="181"/>
                    <a:pt x="82" y="181"/>
                  </a:cubicBezTo>
                  <a:cubicBezTo>
                    <a:pt x="81" y="181"/>
                    <a:pt x="77" y="187"/>
                    <a:pt x="75" y="188"/>
                  </a:cubicBezTo>
                  <a:cubicBezTo>
                    <a:pt x="73" y="189"/>
                    <a:pt x="68" y="188"/>
                    <a:pt x="68" y="188"/>
                  </a:cubicBezTo>
                  <a:cubicBezTo>
                    <a:pt x="68" y="188"/>
                    <a:pt x="66" y="190"/>
                    <a:pt x="64" y="191"/>
                  </a:cubicBezTo>
                  <a:cubicBezTo>
                    <a:pt x="62" y="192"/>
                    <a:pt x="59" y="194"/>
                    <a:pt x="57" y="195"/>
                  </a:cubicBezTo>
                  <a:cubicBezTo>
                    <a:pt x="55" y="196"/>
                    <a:pt x="54" y="204"/>
                    <a:pt x="54" y="205"/>
                  </a:cubicBezTo>
                  <a:cubicBezTo>
                    <a:pt x="53" y="207"/>
                    <a:pt x="48" y="214"/>
                    <a:pt x="48" y="214"/>
                  </a:cubicBezTo>
                  <a:cubicBezTo>
                    <a:pt x="43" y="219"/>
                    <a:pt x="43" y="219"/>
                    <a:pt x="43" y="219"/>
                  </a:cubicBezTo>
                  <a:cubicBezTo>
                    <a:pt x="43" y="219"/>
                    <a:pt x="39" y="223"/>
                    <a:pt x="38" y="223"/>
                  </a:cubicBezTo>
                  <a:cubicBezTo>
                    <a:pt x="37" y="224"/>
                    <a:pt x="31" y="230"/>
                    <a:pt x="31" y="230"/>
                  </a:cubicBezTo>
                  <a:cubicBezTo>
                    <a:pt x="31" y="230"/>
                    <a:pt x="29" y="229"/>
                    <a:pt x="29" y="229"/>
                  </a:cubicBezTo>
                  <a:cubicBezTo>
                    <a:pt x="29" y="229"/>
                    <a:pt x="25" y="235"/>
                    <a:pt x="25" y="235"/>
                  </a:cubicBezTo>
                  <a:cubicBezTo>
                    <a:pt x="25" y="235"/>
                    <a:pt x="23" y="240"/>
                    <a:pt x="22" y="241"/>
                  </a:cubicBezTo>
                  <a:cubicBezTo>
                    <a:pt x="22" y="242"/>
                    <a:pt x="18" y="248"/>
                    <a:pt x="18" y="248"/>
                  </a:cubicBezTo>
                  <a:cubicBezTo>
                    <a:pt x="17" y="250"/>
                    <a:pt x="17" y="250"/>
                    <a:pt x="17" y="250"/>
                  </a:cubicBezTo>
                  <a:cubicBezTo>
                    <a:pt x="16" y="254"/>
                    <a:pt x="16" y="254"/>
                    <a:pt x="16" y="254"/>
                  </a:cubicBezTo>
                  <a:cubicBezTo>
                    <a:pt x="16" y="254"/>
                    <a:pt x="14" y="256"/>
                    <a:pt x="14" y="255"/>
                  </a:cubicBezTo>
                  <a:cubicBezTo>
                    <a:pt x="14" y="254"/>
                    <a:pt x="14" y="250"/>
                    <a:pt x="15" y="249"/>
                  </a:cubicBezTo>
                  <a:cubicBezTo>
                    <a:pt x="16" y="248"/>
                    <a:pt x="16" y="246"/>
                    <a:pt x="16" y="246"/>
                  </a:cubicBezTo>
                  <a:cubicBezTo>
                    <a:pt x="15" y="241"/>
                    <a:pt x="15" y="241"/>
                    <a:pt x="15" y="241"/>
                  </a:cubicBezTo>
                  <a:cubicBezTo>
                    <a:pt x="15" y="241"/>
                    <a:pt x="14" y="243"/>
                    <a:pt x="15" y="240"/>
                  </a:cubicBezTo>
                  <a:cubicBezTo>
                    <a:pt x="16" y="237"/>
                    <a:pt x="15" y="237"/>
                    <a:pt x="16" y="236"/>
                  </a:cubicBezTo>
                  <a:cubicBezTo>
                    <a:pt x="18" y="235"/>
                    <a:pt x="17" y="235"/>
                    <a:pt x="20" y="233"/>
                  </a:cubicBezTo>
                  <a:cubicBezTo>
                    <a:pt x="22" y="231"/>
                    <a:pt x="21" y="230"/>
                    <a:pt x="22" y="230"/>
                  </a:cubicBezTo>
                  <a:cubicBezTo>
                    <a:pt x="24" y="229"/>
                    <a:pt x="24" y="229"/>
                    <a:pt x="26" y="228"/>
                  </a:cubicBezTo>
                  <a:cubicBezTo>
                    <a:pt x="29" y="226"/>
                    <a:pt x="30" y="225"/>
                    <a:pt x="31" y="224"/>
                  </a:cubicBezTo>
                  <a:cubicBezTo>
                    <a:pt x="31" y="223"/>
                    <a:pt x="36" y="221"/>
                    <a:pt x="35" y="220"/>
                  </a:cubicBezTo>
                  <a:cubicBezTo>
                    <a:pt x="35" y="219"/>
                    <a:pt x="36" y="217"/>
                    <a:pt x="33" y="217"/>
                  </a:cubicBezTo>
                  <a:cubicBezTo>
                    <a:pt x="31" y="217"/>
                    <a:pt x="27" y="219"/>
                    <a:pt x="25" y="220"/>
                  </a:cubicBezTo>
                  <a:cubicBezTo>
                    <a:pt x="22" y="221"/>
                    <a:pt x="19" y="223"/>
                    <a:pt x="19" y="223"/>
                  </a:cubicBezTo>
                  <a:cubicBezTo>
                    <a:pt x="19" y="223"/>
                    <a:pt x="12" y="225"/>
                    <a:pt x="11" y="225"/>
                  </a:cubicBezTo>
                  <a:cubicBezTo>
                    <a:pt x="10" y="224"/>
                    <a:pt x="8" y="225"/>
                    <a:pt x="7" y="225"/>
                  </a:cubicBezTo>
                  <a:cubicBezTo>
                    <a:pt x="5" y="226"/>
                    <a:pt x="1" y="224"/>
                    <a:pt x="1" y="224"/>
                  </a:cubicBezTo>
                  <a:cubicBezTo>
                    <a:pt x="0" y="217"/>
                    <a:pt x="0" y="217"/>
                    <a:pt x="0" y="217"/>
                  </a:cubicBezTo>
                  <a:cubicBezTo>
                    <a:pt x="0" y="217"/>
                    <a:pt x="0" y="217"/>
                    <a:pt x="0" y="217"/>
                  </a:cubicBezTo>
                  <a:cubicBezTo>
                    <a:pt x="1" y="217"/>
                    <a:pt x="1" y="218"/>
                    <a:pt x="1" y="218"/>
                  </a:cubicBezTo>
                  <a:cubicBezTo>
                    <a:pt x="1" y="218"/>
                    <a:pt x="1" y="218"/>
                    <a:pt x="1" y="218"/>
                  </a:cubicBezTo>
                  <a:cubicBezTo>
                    <a:pt x="2" y="219"/>
                    <a:pt x="7" y="219"/>
                    <a:pt x="7" y="219"/>
                  </a:cubicBezTo>
                  <a:cubicBezTo>
                    <a:pt x="11" y="215"/>
                    <a:pt x="11" y="215"/>
                    <a:pt x="11" y="215"/>
                  </a:cubicBezTo>
                  <a:cubicBezTo>
                    <a:pt x="16" y="208"/>
                    <a:pt x="16" y="208"/>
                    <a:pt x="16" y="208"/>
                  </a:cubicBezTo>
                  <a:cubicBezTo>
                    <a:pt x="11" y="197"/>
                    <a:pt x="11" y="197"/>
                    <a:pt x="11" y="197"/>
                  </a:cubicBezTo>
                  <a:cubicBezTo>
                    <a:pt x="11" y="197"/>
                    <a:pt x="11" y="197"/>
                    <a:pt x="11" y="197"/>
                  </a:cubicBezTo>
                  <a:cubicBezTo>
                    <a:pt x="11" y="197"/>
                    <a:pt x="11" y="197"/>
                    <a:pt x="11" y="197"/>
                  </a:cubicBezTo>
                  <a:cubicBezTo>
                    <a:pt x="11" y="197"/>
                    <a:pt x="11" y="197"/>
                    <a:pt x="11" y="197"/>
                  </a:cubicBezTo>
                  <a:cubicBezTo>
                    <a:pt x="11" y="196"/>
                    <a:pt x="12" y="192"/>
                    <a:pt x="12" y="191"/>
                  </a:cubicBezTo>
                  <a:cubicBezTo>
                    <a:pt x="12" y="190"/>
                    <a:pt x="14" y="186"/>
                    <a:pt x="14" y="186"/>
                  </a:cubicBezTo>
                  <a:cubicBezTo>
                    <a:pt x="16" y="183"/>
                    <a:pt x="16" y="183"/>
                    <a:pt x="16" y="183"/>
                  </a:cubicBezTo>
                  <a:cubicBezTo>
                    <a:pt x="16" y="183"/>
                    <a:pt x="20" y="182"/>
                    <a:pt x="21" y="182"/>
                  </a:cubicBezTo>
                  <a:cubicBezTo>
                    <a:pt x="23" y="182"/>
                    <a:pt x="18" y="176"/>
                    <a:pt x="18" y="175"/>
                  </a:cubicBezTo>
                  <a:cubicBezTo>
                    <a:pt x="18" y="174"/>
                    <a:pt x="16" y="169"/>
                    <a:pt x="16" y="169"/>
                  </a:cubicBezTo>
                  <a:cubicBezTo>
                    <a:pt x="16" y="169"/>
                    <a:pt x="11" y="166"/>
                    <a:pt x="10" y="166"/>
                  </a:cubicBezTo>
                  <a:cubicBezTo>
                    <a:pt x="9" y="166"/>
                    <a:pt x="4" y="165"/>
                    <a:pt x="2" y="164"/>
                  </a:cubicBezTo>
                  <a:cubicBezTo>
                    <a:pt x="2" y="164"/>
                    <a:pt x="2" y="164"/>
                    <a:pt x="2" y="164"/>
                  </a:cubicBezTo>
                  <a:cubicBezTo>
                    <a:pt x="2" y="164"/>
                    <a:pt x="2" y="164"/>
                    <a:pt x="2" y="164"/>
                  </a:cubicBezTo>
                  <a:cubicBezTo>
                    <a:pt x="2" y="164"/>
                    <a:pt x="1" y="163"/>
                    <a:pt x="1" y="162"/>
                  </a:cubicBezTo>
                  <a:cubicBezTo>
                    <a:pt x="1" y="162"/>
                    <a:pt x="1" y="162"/>
                    <a:pt x="1" y="162"/>
                  </a:cubicBezTo>
                  <a:cubicBezTo>
                    <a:pt x="1" y="162"/>
                    <a:pt x="1" y="162"/>
                    <a:pt x="1" y="162"/>
                  </a:cubicBezTo>
                  <a:cubicBezTo>
                    <a:pt x="1" y="161"/>
                    <a:pt x="1" y="161"/>
                    <a:pt x="1" y="161"/>
                  </a:cubicBezTo>
                  <a:cubicBezTo>
                    <a:pt x="1" y="161"/>
                    <a:pt x="1" y="161"/>
                    <a:pt x="1" y="161"/>
                  </a:cubicBezTo>
                  <a:cubicBezTo>
                    <a:pt x="1" y="161"/>
                    <a:pt x="1" y="161"/>
                    <a:pt x="1" y="161"/>
                  </a:cubicBezTo>
                  <a:cubicBezTo>
                    <a:pt x="1" y="161"/>
                    <a:pt x="1" y="161"/>
                    <a:pt x="1" y="161"/>
                  </a:cubicBezTo>
                  <a:cubicBezTo>
                    <a:pt x="1" y="161"/>
                    <a:pt x="1" y="161"/>
                    <a:pt x="1" y="161"/>
                  </a:cubicBezTo>
                  <a:cubicBezTo>
                    <a:pt x="2" y="159"/>
                    <a:pt x="5" y="158"/>
                    <a:pt x="5" y="158"/>
                  </a:cubicBezTo>
                  <a:cubicBezTo>
                    <a:pt x="9" y="155"/>
                    <a:pt x="9" y="155"/>
                    <a:pt x="9" y="155"/>
                  </a:cubicBezTo>
                  <a:cubicBezTo>
                    <a:pt x="8" y="151"/>
                    <a:pt x="8" y="151"/>
                    <a:pt x="8" y="151"/>
                  </a:cubicBezTo>
                  <a:cubicBezTo>
                    <a:pt x="8" y="151"/>
                    <a:pt x="12" y="148"/>
                    <a:pt x="13" y="147"/>
                  </a:cubicBezTo>
                  <a:cubicBezTo>
                    <a:pt x="15" y="146"/>
                    <a:pt x="22" y="144"/>
                    <a:pt x="22" y="144"/>
                  </a:cubicBezTo>
                  <a:cubicBezTo>
                    <a:pt x="25" y="139"/>
                    <a:pt x="25" y="139"/>
                    <a:pt x="25" y="139"/>
                  </a:cubicBezTo>
                  <a:cubicBezTo>
                    <a:pt x="30" y="138"/>
                    <a:pt x="30" y="138"/>
                    <a:pt x="30" y="138"/>
                  </a:cubicBezTo>
                  <a:cubicBezTo>
                    <a:pt x="32" y="135"/>
                    <a:pt x="32" y="135"/>
                    <a:pt x="32" y="135"/>
                  </a:cubicBezTo>
                  <a:cubicBezTo>
                    <a:pt x="37" y="136"/>
                    <a:pt x="37" y="136"/>
                    <a:pt x="37" y="136"/>
                  </a:cubicBezTo>
                  <a:cubicBezTo>
                    <a:pt x="45" y="141"/>
                    <a:pt x="45" y="141"/>
                    <a:pt x="45" y="141"/>
                  </a:cubicBezTo>
                  <a:cubicBezTo>
                    <a:pt x="45" y="141"/>
                    <a:pt x="51" y="138"/>
                    <a:pt x="52" y="137"/>
                  </a:cubicBezTo>
                  <a:cubicBezTo>
                    <a:pt x="54" y="136"/>
                    <a:pt x="56" y="136"/>
                    <a:pt x="56" y="136"/>
                  </a:cubicBezTo>
                  <a:cubicBezTo>
                    <a:pt x="59" y="134"/>
                    <a:pt x="59" y="134"/>
                    <a:pt x="59" y="134"/>
                  </a:cubicBezTo>
                  <a:cubicBezTo>
                    <a:pt x="59" y="134"/>
                    <a:pt x="64" y="132"/>
                    <a:pt x="65" y="131"/>
                  </a:cubicBezTo>
                  <a:cubicBezTo>
                    <a:pt x="65" y="131"/>
                    <a:pt x="65" y="131"/>
                    <a:pt x="65" y="131"/>
                  </a:cubicBezTo>
                  <a:cubicBezTo>
                    <a:pt x="65" y="131"/>
                    <a:pt x="65" y="131"/>
                    <a:pt x="65" y="131"/>
                  </a:cubicBezTo>
                  <a:cubicBezTo>
                    <a:pt x="67" y="150"/>
                    <a:pt x="62" y="140"/>
                    <a:pt x="72" y="147"/>
                  </a:cubicBezTo>
                  <a:cubicBezTo>
                    <a:pt x="73" y="148"/>
                    <a:pt x="72" y="149"/>
                    <a:pt x="73" y="150"/>
                  </a:cubicBezTo>
                  <a:cubicBezTo>
                    <a:pt x="73" y="152"/>
                    <a:pt x="80" y="155"/>
                    <a:pt x="80" y="155"/>
                  </a:cubicBezTo>
                  <a:cubicBezTo>
                    <a:pt x="80" y="155"/>
                    <a:pt x="86" y="155"/>
                    <a:pt x="86" y="156"/>
                  </a:cubicBezTo>
                  <a:cubicBezTo>
                    <a:pt x="87" y="157"/>
                    <a:pt x="93" y="160"/>
                    <a:pt x="93" y="160"/>
                  </a:cubicBezTo>
                  <a:cubicBezTo>
                    <a:pt x="106" y="157"/>
                    <a:pt x="106" y="157"/>
                    <a:pt x="106" y="157"/>
                  </a:cubicBezTo>
                  <a:cubicBezTo>
                    <a:pt x="112" y="163"/>
                    <a:pt x="112" y="163"/>
                    <a:pt x="112" y="163"/>
                  </a:cubicBezTo>
                  <a:cubicBezTo>
                    <a:pt x="119" y="161"/>
                    <a:pt x="119" y="161"/>
                    <a:pt x="119" y="161"/>
                  </a:cubicBezTo>
                  <a:cubicBezTo>
                    <a:pt x="119" y="161"/>
                    <a:pt x="122" y="162"/>
                    <a:pt x="124" y="163"/>
                  </a:cubicBezTo>
                  <a:cubicBezTo>
                    <a:pt x="126" y="164"/>
                    <a:pt x="132" y="163"/>
                    <a:pt x="134" y="162"/>
                  </a:cubicBezTo>
                  <a:cubicBezTo>
                    <a:pt x="136" y="162"/>
                    <a:pt x="141" y="159"/>
                    <a:pt x="143" y="160"/>
                  </a:cubicBezTo>
                  <a:cubicBezTo>
                    <a:pt x="145" y="160"/>
                    <a:pt x="154" y="158"/>
                    <a:pt x="154" y="158"/>
                  </a:cubicBezTo>
                  <a:cubicBezTo>
                    <a:pt x="159" y="154"/>
                    <a:pt x="159" y="154"/>
                    <a:pt x="159" y="154"/>
                  </a:cubicBezTo>
                  <a:cubicBezTo>
                    <a:pt x="169" y="149"/>
                    <a:pt x="169" y="149"/>
                    <a:pt x="169" y="149"/>
                  </a:cubicBezTo>
                  <a:cubicBezTo>
                    <a:pt x="180" y="161"/>
                    <a:pt x="180" y="161"/>
                    <a:pt x="180" y="161"/>
                  </a:cubicBezTo>
                  <a:cubicBezTo>
                    <a:pt x="180" y="161"/>
                    <a:pt x="191" y="159"/>
                    <a:pt x="192" y="159"/>
                  </a:cubicBezTo>
                  <a:cubicBezTo>
                    <a:pt x="194" y="159"/>
                    <a:pt x="202" y="156"/>
                    <a:pt x="202" y="156"/>
                  </a:cubicBezTo>
                  <a:cubicBezTo>
                    <a:pt x="202" y="156"/>
                    <a:pt x="204" y="153"/>
                    <a:pt x="203" y="150"/>
                  </a:cubicBezTo>
                  <a:cubicBezTo>
                    <a:pt x="203" y="148"/>
                    <a:pt x="202" y="146"/>
                    <a:pt x="202" y="146"/>
                  </a:cubicBezTo>
                  <a:cubicBezTo>
                    <a:pt x="202" y="146"/>
                    <a:pt x="200" y="144"/>
                    <a:pt x="203" y="143"/>
                  </a:cubicBezTo>
                  <a:cubicBezTo>
                    <a:pt x="206" y="142"/>
                    <a:pt x="207" y="140"/>
                    <a:pt x="209" y="139"/>
                  </a:cubicBezTo>
                  <a:cubicBezTo>
                    <a:pt x="212" y="137"/>
                    <a:pt x="214" y="134"/>
                    <a:pt x="215" y="133"/>
                  </a:cubicBezTo>
                  <a:cubicBezTo>
                    <a:pt x="216" y="133"/>
                    <a:pt x="218" y="129"/>
                    <a:pt x="219" y="129"/>
                  </a:cubicBezTo>
                  <a:cubicBezTo>
                    <a:pt x="219" y="128"/>
                    <a:pt x="221" y="125"/>
                    <a:pt x="221" y="124"/>
                  </a:cubicBezTo>
                  <a:cubicBezTo>
                    <a:pt x="222" y="124"/>
                    <a:pt x="227" y="119"/>
                    <a:pt x="227" y="119"/>
                  </a:cubicBezTo>
                  <a:cubicBezTo>
                    <a:pt x="229" y="116"/>
                    <a:pt x="229" y="116"/>
                    <a:pt x="229" y="116"/>
                  </a:cubicBezTo>
                  <a:cubicBezTo>
                    <a:pt x="229" y="116"/>
                    <a:pt x="233" y="108"/>
                    <a:pt x="235" y="107"/>
                  </a:cubicBezTo>
                  <a:cubicBezTo>
                    <a:pt x="237" y="107"/>
                    <a:pt x="248" y="98"/>
                    <a:pt x="250" y="99"/>
                  </a:cubicBezTo>
                  <a:cubicBezTo>
                    <a:pt x="252" y="99"/>
                    <a:pt x="259" y="93"/>
                    <a:pt x="261" y="91"/>
                  </a:cubicBezTo>
                  <a:cubicBezTo>
                    <a:pt x="263" y="90"/>
                    <a:pt x="263" y="88"/>
                    <a:pt x="268" y="87"/>
                  </a:cubicBezTo>
                  <a:cubicBezTo>
                    <a:pt x="272" y="87"/>
                    <a:pt x="300" y="83"/>
                    <a:pt x="300" y="83"/>
                  </a:cubicBezTo>
                  <a:cubicBezTo>
                    <a:pt x="316" y="78"/>
                    <a:pt x="316" y="78"/>
                    <a:pt x="316" y="78"/>
                  </a:cubicBezTo>
                  <a:cubicBezTo>
                    <a:pt x="324" y="72"/>
                    <a:pt x="324" y="72"/>
                    <a:pt x="324" y="72"/>
                  </a:cubicBezTo>
                  <a:cubicBezTo>
                    <a:pt x="325" y="69"/>
                    <a:pt x="325" y="69"/>
                    <a:pt x="325" y="69"/>
                  </a:cubicBezTo>
                  <a:cubicBezTo>
                    <a:pt x="334" y="69"/>
                    <a:pt x="334" y="69"/>
                    <a:pt x="334" y="69"/>
                  </a:cubicBezTo>
                  <a:cubicBezTo>
                    <a:pt x="334" y="69"/>
                    <a:pt x="333" y="73"/>
                    <a:pt x="333" y="73"/>
                  </a:cubicBezTo>
                  <a:cubicBezTo>
                    <a:pt x="333" y="74"/>
                    <a:pt x="332" y="75"/>
                    <a:pt x="335" y="76"/>
                  </a:cubicBezTo>
                  <a:cubicBezTo>
                    <a:pt x="338" y="78"/>
                    <a:pt x="341" y="80"/>
                    <a:pt x="342" y="80"/>
                  </a:cubicBezTo>
                  <a:cubicBezTo>
                    <a:pt x="343" y="80"/>
                    <a:pt x="345" y="81"/>
                    <a:pt x="346" y="81"/>
                  </a:cubicBezTo>
                  <a:cubicBezTo>
                    <a:pt x="347" y="82"/>
                    <a:pt x="352" y="83"/>
                    <a:pt x="352" y="83"/>
                  </a:cubicBezTo>
                  <a:cubicBezTo>
                    <a:pt x="352" y="83"/>
                    <a:pt x="358" y="81"/>
                    <a:pt x="358" y="81"/>
                  </a:cubicBezTo>
                  <a:cubicBezTo>
                    <a:pt x="358" y="80"/>
                    <a:pt x="361" y="79"/>
                    <a:pt x="363" y="78"/>
                  </a:cubicBezTo>
                  <a:cubicBezTo>
                    <a:pt x="365" y="77"/>
                    <a:pt x="373" y="75"/>
                    <a:pt x="373" y="75"/>
                  </a:cubicBezTo>
                  <a:cubicBezTo>
                    <a:pt x="373" y="75"/>
                    <a:pt x="375" y="78"/>
                    <a:pt x="376" y="78"/>
                  </a:cubicBezTo>
                  <a:cubicBezTo>
                    <a:pt x="376" y="79"/>
                    <a:pt x="380" y="81"/>
                    <a:pt x="379" y="83"/>
                  </a:cubicBezTo>
                  <a:cubicBezTo>
                    <a:pt x="379" y="84"/>
                    <a:pt x="379" y="87"/>
                    <a:pt x="379" y="87"/>
                  </a:cubicBezTo>
                  <a:cubicBezTo>
                    <a:pt x="385" y="90"/>
                    <a:pt x="385" y="90"/>
                    <a:pt x="385" y="90"/>
                  </a:cubicBezTo>
                  <a:cubicBezTo>
                    <a:pt x="385" y="90"/>
                    <a:pt x="389" y="92"/>
                    <a:pt x="390" y="93"/>
                  </a:cubicBezTo>
                  <a:cubicBezTo>
                    <a:pt x="391" y="93"/>
                    <a:pt x="397" y="94"/>
                    <a:pt x="397" y="94"/>
                  </a:cubicBezTo>
                  <a:cubicBezTo>
                    <a:pt x="398" y="87"/>
                    <a:pt x="398" y="87"/>
                    <a:pt x="398" y="87"/>
                  </a:cubicBezTo>
                  <a:cubicBezTo>
                    <a:pt x="398" y="87"/>
                    <a:pt x="400" y="85"/>
                    <a:pt x="403" y="85"/>
                  </a:cubicBezTo>
                  <a:cubicBezTo>
                    <a:pt x="406" y="85"/>
                    <a:pt x="411" y="85"/>
                    <a:pt x="411" y="85"/>
                  </a:cubicBezTo>
                  <a:cubicBezTo>
                    <a:pt x="411" y="85"/>
                    <a:pt x="415" y="86"/>
                    <a:pt x="415" y="87"/>
                  </a:cubicBezTo>
                  <a:cubicBezTo>
                    <a:pt x="415" y="88"/>
                    <a:pt x="420" y="91"/>
                    <a:pt x="420" y="91"/>
                  </a:cubicBezTo>
                  <a:cubicBezTo>
                    <a:pt x="427" y="89"/>
                    <a:pt x="427" y="89"/>
                    <a:pt x="427" y="89"/>
                  </a:cubicBezTo>
                  <a:cubicBezTo>
                    <a:pt x="430" y="90"/>
                    <a:pt x="430" y="90"/>
                    <a:pt x="430" y="90"/>
                  </a:cubicBezTo>
                  <a:cubicBezTo>
                    <a:pt x="439" y="91"/>
                    <a:pt x="439" y="91"/>
                    <a:pt x="439" y="91"/>
                  </a:cubicBezTo>
                  <a:cubicBezTo>
                    <a:pt x="439" y="91"/>
                    <a:pt x="441" y="91"/>
                    <a:pt x="441" y="90"/>
                  </a:cubicBezTo>
                  <a:cubicBezTo>
                    <a:pt x="442" y="89"/>
                    <a:pt x="442" y="86"/>
                    <a:pt x="442" y="86"/>
                  </a:cubicBezTo>
                  <a:cubicBezTo>
                    <a:pt x="442" y="86"/>
                    <a:pt x="441" y="86"/>
                    <a:pt x="444" y="85"/>
                  </a:cubicBezTo>
                  <a:cubicBezTo>
                    <a:pt x="447" y="85"/>
                    <a:pt x="446" y="84"/>
                    <a:pt x="447" y="85"/>
                  </a:cubicBezTo>
                  <a:cubicBezTo>
                    <a:pt x="448" y="86"/>
                    <a:pt x="452" y="86"/>
                    <a:pt x="454" y="87"/>
                  </a:cubicBezTo>
                  <a:cubicBezTo>
                    <a:pt x="455" y="87"/>
                    <a:pt x="459" y="88"/>
                    <a:pt x="460" y="88"/>
                  </a:cubicBezTo>
                  <a:cubicBezTo>
                    <a:pt x="461" y="88"/>
                    <a:pt x="471" y="87"/>
                    <a:pt x="471" y="87"/>
                  </a:cubicBezTo>
                  <a:cubicBezTo>
                    <a:pt x="471" y="87"/>
                    <a:pt x="469" y="88"/>
                    <a:pt x="473" y="86"/>
                  </a:cubicBezTo>
                  <a:cubicBezTo>
                    <a:pt x="477" y="84"/>
                    <a:pt x="482" y="81"/>
                    <a:pt x="482" y="81"/>
                  </a:cubicBezTo>
                  <a:cubicBezTo>
                    <a:pt x="482" y="81"/>
                    <a:pt x="482" y="81"/>
                    <a:pt x="485" y="80"/>
                  </a:cubicBezTo>
                  <a:cubicBezTo>
                    <a:pt x="488" y="79"/>
                    <a:pt x="488" y="75"/>
                    <a:pt x="488" y="75"/>
                  </a:cubicBezTo>
                  <a:cubicBezTo>
                    <a:pt x="488" y="75"/>
                    <a:pt x="488" y="75"/>
                    <a:pt x="490" y="75"/>
                  </a:cubicBezTo>
                  <a:cubicBezTo>
                    <a:pt x="491" y="74"/>
                    <a:pt x="497" y="73"/>
                    <a:pt x="497" y="73"/>
                  </a:cubicBezTo>
                  <a:cubicBezTo>
                    <a:pt x="497" y="73"/>
                    <a:pt x="498" y="71"/>
                    <a:pt x="499" y="70"/>
                  </a:cubicBezTo>
                  <a:cubicBezTo>
                    <a:pt x="500" y="70"/>
                    <a:pt x="502" y="68"/>
                    <a:pt x="502" y="68"/>
                  </a:cubicBezTo>
                  <a:cubicBezTo>
                    <a:pt x="503" y="68"/>
                    <a:pt x="503" y="68"/>
                    <a:pt x="503" y="68"/>
                  </a:cubicBezTo>
                  <a:cubicBezTo>
                    <a:pt x="507" y="67"/>
                    <a:pt x="507" y="67"/>
                    <a:pt x="507" y="67"/>
                  </a:cubicBezTo>
                  <a:cubicBezTo>
                    <a:pt x="508" y="65"/>
                    <a:pt x="508" y="65"/>
                    <a:pt x="508" y="65"/>
                  </a:cubicBezTo>
                  <a:cubicBezTo>
                    <a:pt x="516" y="67"/>
                    <a:pt x="516" y="67"/>
                    <a:pt x="516" y="67"/>
                  </a:cubicBezTo>
                  <a:cubicBezTo>
                    <a:pt x="516" y="67"/>
                    <a:pt x="523" y="68"/>
                    <a:pt x="524" y="67"/>
                  </a:cubicBezTo>
                  <a:cubicBezTo>
                    <a:pt x="526" y="67"/>
                    <a:pt x="529" y="62"/>
                    <a:pt x="531" y="63"/>
                  </a:cubicBezTo>
                  <a:cubicBezTo>
                    <a:pt x="532" y="63"/>
                    <a:pt x="534" y="65"/>
                    <a:pt x="535" y="64"/>
                  </a:cubicBezTo>
                  <a:cubicBezTo>
                    <a:pt x="536" y="64"/>
                    <a:pt x="537" y="66"/>
                    <a:pt x="540" y="64"/>
                  </a:cubicBezTo>
                  <a:cubicBezTo>
                    <a:pt x="544" y="61"/>
                    <a:pt x="547" y="57"/>
                    <a:pt x="547" y="57"/>
                  </a:cubicBezTo>
                  <a:cubicBezTo>
                    <a:pt x="547" y="57"/>
                    <a:pt x="546" y="55"/>
                    <a:pt x="549" y="54"/>
                  </a:cubicBezTo>
                  <a:cubicBezTo>
                    <a:pt x="552" y="52"/>
                    <a:pt x="552" y="51"/>
                    <a:pt x="554" y="51"/>
                  </a:cubicBezTo>
                  <a:cubicBezTo>
                    <a:pt x="556" y="50"/>
                    <a:pt x="556" y="51"/>
                    <a:pt x="557" y="49"/>
                  </a:cubicBezTo>
                  <a:cubicBezTo>
                    <a:pt x="557" y="47"/>
                    <a:pt x="557" y="45"/>
                    <a:pt x="558" y="44"/>
                  </a:cubicBezTo>
                  <a:cubicBezTo>
                    <a:pt x="559" y="44"/>
                    <a:pt x="560" y="42"/>
                    <a:pt x="562" y="42"/>
                  </a:cubicBezTo>
                  <a:cubicBezTo>
                    <a:pt x="563" y="41"/>
                    <a:pt x="565" y="40"/>
                    <a:pt x="565" y="38"/>
                  </a:cubicBezTo>
                  <a:cubicBezTo>
                    <a:pt x="566" y="36"/>
                    <a:pt x="564" y="37"/>
                    <a:pt x="566" y="36"/>
                  </a:cubicBezTo>
                  <a:cubicBezTo>
                    <a:pt x="568" y="34"/>
                    <a:pt x="569" y="33"/>
                    <a:pt x="571" y="31"/>
                  </a:cubicBezTo>
                  <a:cubicBezTo>
                    <a:pt x="573" y="30"/>
                    <a:pt x="574" y="29"/>
                    <a:pt x="575" y="27"/>
                  </a:cubicBezTo>
                  <a:cubicBezTo>
                    <a:pt x="575" y="25"/>
                    <a:pt x="575" y="24"/>
                    <a:pt x="576" y="21"/>
                  </a:cubicBezTo>
                  <a:cubicBezTo>
                    <a:pt x="578" y="18"/>
                    <a:pt x="576" y="16"/>
                    <a:pt x="579" y="16"/>
                  </a:cubicBezTo>
                  <a:cubicBezTo>
                    <a:pt x="580" y="16"/>
                    <a:pt x="580" y="16"/>
                    <a:pt x="581" y="16"/>
                  </a:cubicBezTo>
                  <a:cubicBezTo>
                    <a:pt x="581" y="18"/>
                    <a:pt x="583" y="19"/>
                    <a:pt x="585" y="20"/>
                  </a:cubicBezTo>
                  <a:cubicBezTo>
                    <a:pt x="588" y="21"/>
                    <a:pt x="596" y="17"/>
                    <a:pt x="596" y="17"/>
                  </a:cubicBezTo>
                  <a:cubicBezTo>
                    <a:pt x="601" y="15"/>
                    <a:pt x="601" y="15"/>
                    <a:pt x="601" y="15"/>
                  </a:cubicBezTo>
                  <a:cubicBezTo>
                    <a:pt x="606" y="14"/>
                    <a:pt x="606" y="14"/>
                    <a:pt x="606" y="14"/>
                  </a:cubicBezTo>
                  <a:cubicBezTo>
                    <a:pt x="606" y="14"/>
                    <a:pt x="618" y="13"/>
                    <a:pt x="620" y="12"/>
                  </a:cubicBezTo>
                  <a:cubicBezTo>
                    <a:pt x="623" y="10"/>
                    <a:pt x="623" y="8"/>
                    <a:pt x="623" y="8"/>
                  </a:cubicBezTo>
                  <a:cubicBezTo>
                    <a:pt x="622" y="5"/>
                    <a:pt x="622" y="5"/>
                    <a:pt x="622" y="5"/>
                  </a:cubicBezTo>
                  <a:cubicBezTo>
                    <a:pt x="622" y="5"/>
                    <a:pt x="628" y="2"/>
                    <a:pt x="631" y="1"/>
                  </a:cubicBezTo>
                  <a:cubicBezTo>
                    <a:pt x="633" y="0"/>
                    <a:pt x="635" y="2"/>
                    <a:pt x="635" y="2"/>
                  </a:cubicBezTo>
                  <a:cubicBezTo>
                    <a:pt x="638" y="5"/>
                    <a:pt x="638" y="5"/>
                    <a:pt x="638" y="5"/>
                  </a:cubicBezTo>
                  <a:cubicBezTo>
                    <a:pt x="642" y="9"/>
                    <a:pt x="642" y="9"/>
                    <a:pt x="642" y="9"/>
                  </a:cubicBezTo>
                  <a:cubicBezTo>
                    <a:pt x="647" y="10"/>
                    <a:pt x="647" y="10"/>
                    <a:pt x="647" y="10"/>
                  </a:cubicBezTo>
                  <a:cubicBezTo>
                    <a:pt x="647" y="10"/>
                    <a:pt x="650" y="13"/>
                    <a:pt x="651" y="14"/>
                  </a:cubicBezTo>
                  <a:cubicBezTo>
                    <a:pt x="651" y="16"/>
                    <a:pt x="651" y="16"/>
                    <a:pt x="651" y="16"/>
                  </a:cubicBezTo>
                  <a:cubicBezTo>
                    <a:pt x="657" y="16"/>
                    <a:pt x="657" y="16"/>
                    <a:pt x="657" y="16"/>
                  </a:cubicBezTo>
                  <a:cubicBezTo>
                    <a:pt x="662" y="14"/>
                    <a:pt x="662" y="14"/>
                    <a:pt x="662" y="14"/>
                  </a:cubicBezTo>
                  <a:cubicBezTo>
                    <a:pt x="667" y="17"/>
                    <a:pt x="667" y="17"/>
                    <a:pt x="667" y="17"/>
                  </a:cubicBezTo>
                  <a:cubicBezTo>
                    <a:pt x="671" y="16"/>
                    <a:pt x="671" y="16"/>
                    <a:pt x="671" y="16"/>
                  </a:cubicBezTo>
                  <a:cubicBezTo>
                    <a:pt x="672" y="16"/>
                    <a:pt x="672" y="17"/>
                    <a:pt x="673" y="17"/>
                  </a:cubicBezTo>
                  <a:cubicBezTo>
                    <a:pt x="673" y="18"/>
                    <a:pt x="673" y="19"/>
                    <a:pt x="673" y="20"/>
                  </a:cubicBezTo>
                  <a:cubicBezTo>
                    <a:pt x="674" y="22"/>
                    <a:pt x="675" y="22"/>
                    <a:pt x="675" y="22"/>
                  </a:cubicBezTo>
                  <a:cubicBezTo>
                    <a:pt x="677" y="25"/>
                    <a:pt x="677" y="25"/>
                    <a:pt x="677" y="25"/>
                  </a:cubicBezTo>
                  <a:cubicBezTo>
                    <a:pt x="678" y="28"/>
                    <a:pt x="678" y="28"/>
                    <a:pt x="678" y="28"/>
                  </a:cubicBezTo>
                  <a:cubicBezTo>
                    <a:pt x="677" y="33"/>
                    <a:pt x="677" y="33"/>
                    <a:pt x="677" y="33"/>
                  </a:cubicBezTo>
                  <a:cubicBezTo>
                    <a:pt x="677" y="33"/>
                    <a:pt x="675" y="38"/>
                    <a:pt x="674" y="40"/>
                  </a:cubicBezTo>
                  <a:cubicBezTo>
                    <a:pt x="673" y="42"/>
                    <a:pt x="676" y="44"/>
                    <a:pt x="676" y="44"/>
                  </a:cubicBezTo>
                  <a:cubicBezTo>
                    <a:pt x="677" y="46"/>
                    <a:pt x="677" y="46"/>
                    <a:pt x="677" y="46"/>
                  </a:cubicBezTo>
                  <a:cubicBezTo>
                    <a:pt x="677" y="46"/>
                    <a:pt x="678" y="49"/>
                    <a:pt x="679" y="50"/>
                  </a:cubicBezTo>
                  <a:cubicBezTo>
                    <a:pt x="679" y="51"/>
                    <a:pt x="679" y="51"/>
                    <a:pt x="679" y="51"/>
                  </a:cubicBezTo>
                  <a:cubicBezTo>
                    <a:pt x="679" y="51"/>
                    <a:pt x="682" y="53"/>
                    <a:pt x="683" y="54"/>
                  </a:cubicBezTo>
                  <a:cubicBezTo>
                    <a:pt x="684" y="54"/>
                    <a:pt x="684" y="55"/>
                    <a:pt x="685" y="56"/>
                  </a:cubicBezTo>
                  <a:cubicBezTo>
                    <a:pt x="686" y="57"/>
                    <a:pt x="685" y="59"/>
                    <a:pt x="685" y="59"/>
                  </a:cubicBezTo>
                  <a:cubicBezTo>
                    <a:pt x="682" y="62"/>
                    <a:pt x="682" y="62"/>
                    <a:pt x="682" y="62"/>
                  </a:cubicBezTo>
                  <a:cubicBezTo>
                    <a:pt x="682" y="62"/>
                    <a:pt x="687" y="62"/>
                    <a:pt x="689" y="62"/>
                  </a:cubicBezTo>
                  <a:cubicBezTo>
                    <a:pt x="691" y="62"/>
                    <a:pt x="691" y="62"/>
                    <a:pt x="692" y="62"/>
                  </a:cubicBezTo>
                  <a:cubicBezTo>
                    <a:pt x="693" y="62"/>
                    <a:pt x="697" y="63"/>
                    <a:pt x="697" y="63"/>
                  </a:cubicBezTo>
                  <a:cubicBezTo>
                    <a:pt x="697" y="63"/>
                    <a:pt x="699" y="62"/>
                    <a:pt x="700" y="62"/>
                  </a:cubicBezTo>
                  <a:cubicBezTo>
                    <a:pt x="702" y="61"/>
                    <a:pt x="704" y="61"/>
                    <a:pt x="704" y="61"/>
                  </a:cubicBezTo>
                  <a:cubicBezTo>
                    <a:pt x="708" y="58"/>
                    <a:pt x="708" y="58"/>
                    <a:pt x="708" y="58"/>
                  </a:cubicBezTo>
                  <a:cubicBezTo>
                    <a:pt x="708" y="58"/>
                    <a:pt x="713" y="59"/>
                    <a:pt x="715" y="59"/>
                  </a:cubicBezTo>
                  <a:cubicBezTo>
                    <a:pt x="716" y="59"/>
                    <a:pt x="719" y="59"/>
                    <a:pt x="720" y="58"/>
                  </a:cubicBezTo>
                  <a:cubicBezTo>
                    <a:pt x="721" y="58"/>
                    <a:pt x="725" y="60"/>
                    <a:pt x="725" y="60"/>
                  </a:cubicBezTo>
                  <a:cubicBezTo>
                    <a:pt x="725" y="60"/>
                    <a:pt x="727" y="62"/>
                    <a:pt x="728" y="63"/>
                  </a:cubicBezTo>
                  <a:cubicBezTo>
                    <a:pt x="727" y="66"/>
                    <a:pt x="726" y="68"/>
                    <a:pt x="726" y="69"/>
                  </a:cubicBezTo>
                  <a:cubicBezTo>
                    <a:pt x="727" y="70"/>
                    <a:pt x="730" y="72"/>
                    <a:pt x="731" y="74"/>
                  </a:cubicBezTo>
                  <a:cubicBezTo>
                    <a:pt x="731" y="75"/>
                    <a:pt x="727" y="80"/>
                    <a:pt x="727" y="80"/>
                  </a:cubicBezTo>
                  <a:close/>
                  <a:moveTo>
                    <a:pt x="0" y="164"/>
                  </a:moveTo>
                  <a:cubicBezTo>
                    <a:pt x="0" y="164"/>
                    <a:pt x="0" y="164"/>
                    <a:pt x="0" y="164"/>
                  </a:cubicBezTo>
                  <a:cubicBezTo>
                    <a:pt x="0" y="164"/>
                    <a:pt x="0" y="164"/>
                    <a:pt x="0" y="164"/>
                  </a:cubicBezTo>
                  <a:cubicBezTo>
                    <a:pt x="0" y="164"/>
                    <a:pt x="0" y="164"/>
                    <a:pt x="0" y="164"/>
                  </a:cubicBezTo>
                  <a:cubicBezTo>
                    <a:pt x="0" y="164"/>
                    <a:pt x="0" y="164"/>
                    <a:pt x="0" y="164"/>
                  </a:cubicBezTo>
                  <a:cubicBezTo>
                    <a:pt x="0" y="164"/>
                    <a:pt x="0" y="164"/>
                    <a:pt x="0" y="164"/>
                  </a:cubicBezTo>
                  <a:close/>
                </a:path>
              </a:pathLst>
            </a:custGeom>
            <a:grpFill/>
            <a:ln w="38100" cap="rnd" cmpd="sng">
              <a:solidFill>
                <a:schemeClr val="bg1"/>
              </a:solidFill>
              <a:prstDash val="solid"/>
              <a:round/>
            </a:ln>
          </p:spPr>
          <p:txBody>
            <a:bodyPr vert="horz" wrap="square" lIns="91440" tIns="45720" rIns="91440" bIns="45720" numCol="1" anchor="t" anchorCtr="0" compatLnSpc="1"/>
            <a:lstStyle/>
            <a:p>
              <a:endParaRPr lang="en-US" dirty="0">
                <a:latin typeface="Calibri Light" panose="020F0302020204030204"/>
              </a:endParaRPr>
            </a:p>
          </p:txBody>
        </p:sp>
        <p:sp>
          <p:nvSpPr>
            <p:cNvPr id="144" name="Freeform 223"/>
            <p:cNvSpPr>
              <a:spLocks noEditPoints="1"/>
            </p:cNvSpPr>
            <p:nvPr/>
          </p:nvSpPr>
          <p:spPr bwMode="auto">
            <a:xfrm>
              <a:off x="5477832" y="363798"/>
              <a:ext cx="722326" cy="1278502"/>
            </a:xfrm>
            <a:custGeom>
              <a:avLst/>
              <a:gdLst>
                <a:gd name="T0" fmla="*/ 7 w 317"/>
                <a:gd name="T1" fmla="*/ 80 h 578"/>
                <a:gd name="T2" fmla="*/ 20 w 317"/>
                <a:gd name="T3" fmla="*/ 69 h 578"/>
                <a:gd name="T4" fmla="*/ 69 w 317"/>
                <a:gd name="T5" fmla="*/ 84 h 578"/>
                <a:gd name="T6" fmla="*/ 91 w 317"/>
                <a:gd name="T7" fmla="*/ 90 h 578"/>
                <a:gd name="T8" fmla="*/ 100 w 317"/>
                <a:gd name="T9" fmla="*/ 68 h 578"/>
                <a:gd name="T10" fmla="*/ 102 w 317"/>
                <a:gd name="T11" fmla="*/ 13 h 578"/>
                <a:gd name="T12" fmla="*/ 154 w 317"/>
                <a:gd name="T13" fmla="*/ 12 h 578"/>
                <a:gd name="T14" fmla="*/ 158 w 317"/>
                <a:gd name="T15" fmla="*/ 43 h 578"/>
                <a:gd name="T16" fmla="*/ 157 w 317"/>
                <a:gd name="T17" fmla="*/ 78 h 578"/>
                <a:gd name="T18" fmla="*/ 203 w 317"/>
                <a:gd name="T19" fmla="*/ 116 h 578"/>
                <a:gd name="T20" fmla="*/ 216 w 317"/>
                <a:gd name="T21" fmla="*/ 184 h 578"/>
                <a:gd name="T22" fmla="*/ 233 w 317"/>
                <a:gd name="T23" fmla="*/ 227 h 578"/>
                <a:gd name="T24" fmla="*/ 248 w 317"/>
                <a:gd name="T25" fmla="*/ 263 h 578"/>
                <a:gd name="T26" fmla="*/ 270 w 317"/>
                <a:gd name="T27" fmla="*/ 292 h 578"/>
                <a:gd name="T28" fmla="*/ 295 w 317"/>
                <a:gd name="T29" fmla="*/ 333 h 578"/>
                <a:gd name="T30" fmla="*/ 303 w 317"/>
                <a:gd name="T31" fmla="*/ 407 h 578"/>
                <a:gd name="T32" fmla="*/ 266 w 317"/>
                <a:gd name="T33" fmla="*/ 493 h 578"/>
                <a:gd name="T34" fmla="*/ 242 w 317"/>
                <a:gd name="T35" fmla="*/ 508 h 578"/>
                <a:gd name="T36" fmla="*/ 224 w 317"/>
                <a:gd name="T37" fmla="*/ 519 h 578"/>
                <a:gd name="T38" fmla="*/ 210 w 317"/>
                <a:gd name="T39" fmla="*/ 527 h 578"/>
                <a:gd name="T40" fmla="*/ 191 w 317"/>
                <a:gd name="T41" fmla="*/ 544 h 578"/>
                <a:gd name="T42" fmla="*/ 173 w 317"/>
                <a:gd name="T43" fmla="*/ 551 h 578"/>
                <a:gd name="T44" fmla="*/ 155 w 317"/>
                <a:gd name="T45" fmla="*/ 561 h 578"/>
                <a:gd name="T46" fmla="*/ 147 w 317"/>
                <a:gd name="T47" fmla="*/ 567 h 578"/>
                <a:gd name="T48" fmla="*/ 143 w 317"/>
                <a:gd name="T49" fmla="*/ 560 h 578"/>
                <a:gd name="T50" fmla="*/ 132 w 317"/>
                <a:gd name="T51" fmla="*/ 561 h 578"/>
                <a:gd name="T52" fmla="*/ 126 w 317"/>
                <a:gd name="T53" fmla="*/ 559 h 578"/>
                <a:gd name="T54" fmla="*/ 120 w 317"/>
                <a:gd name="T55" fmla="*/ 552 h 578"/>
                <a:gd name="T56" fmla="*/ 118 w 317"/>
                <a:gd name="T57" fmla="*/ 542 h 578"/>
                <a:gd name="T58" fmla="*/ 110 w 317"/>
                <a:gd name="T59" fmla="*/ 541 h 578"/>
                <a:gd name="T60" fmla="*/ 98 w 317"/>
                <a:gd name="T61" fmla="*/ 540 h 578"/>
                <a:gd name="T62" fmla="*/ 94 w 317"/>
                <a:gd name="T63" fmla="*/ 529 h 578"/>
                <a:gd name="T64" fmla="*/ 87 w 317"/>
                <a:gd name="T65" fmla="*/ 521 h 578"/>
                <a:gd name="T66" fmla="*/ 89 w 317"/>
                <a:gd name="T67" fmla="*/ 502 h 578"/>
                <a:gd name="T68" fmla="*/ 89 w 317"/>
                <a:gd name="T69" fmla="*/ 485 h 578"/>
                <a:gd name="T70" fmla="*/ 81 w 317"/>
                <a:gd name="T71" fmla="*/ 459 h 578"/>
                <a:gd name="T72" fmla="*/ 72 w 317"/>
                <a:gd name="T73" fmla="*/ 430 h 578"/>
                <a:gd name="T74" fmla="*/ 75 w 317"/>
                <a:gd name="T75" fmla="*/ 399 h 578"/>
                <a:gd name="T76" fmla="*/ 73 w 317"/>
                <a:gd name="T77" fmla="*/ 393 h 578"/>
                <a:gd name="T78" fmla="*/ 89 w 317"/>
                <a:gd name="T79" fmla="*/ 386 h 578"/>
                <a:gd name="T80" fmla="*/ 95 w 317"/>
                <a:gd name="T81" fmla="*/ 365 h 578"/>
                <a:gd name="T82" fmla="*/ 106 w 317"/>
                <a:gd name="T83" fmla="*/ 351 h 578"/>
                <a:gd name="T84" fmla="*/ 126 w 317"/>
                <a:gd name="T85" fmla="*/ 306 h 578"/>
                <a:gd name="T86" fmla="*/ 143 w 317"/>
                <a:gd name="T87" fmla="*/ 280 h 578"/>
                <a:gd name="T88" fmla="*/ 123 w 317"/>
                <a:gd name="T89" fmla="*/ 248 h 578"/>
                <a:gd name="T90" fmla="*/ 91 w 317"/>
                <a:gd name="T91" fmla="*/ 217 h 578"/>
                <a:gd name="T92" fmla="*/ 80 w 317"/>
                <a:gd name="T93" fmla="*/ 167 h 578"/>
                <a:gd name="T94" fmla="*/ 73 w 317"/>
                <a:gd name="T95" fmla="*/ 132 h 578"/>
                <a:gd name="T96" fmla="*/ 35 w 317"/>
                <a:gd name="T97" fmla="*/ 109 h 578"/>
                <a:gd name="T98" fmla="*/ 142 w 317"/>
                <a:gd name="T99" fmla="*/ 570 h 578"/>
                <a:gd name="T100" fmla="*/ 129 w 317"/>
                <a:gd name="T101" fmla="*/ 570 h 578"/>
                <a:gd name="T102" fmla="*/ 104 w 317"/>
                <a:gd name="T103" fmla="*/ 557 h 578"/>
                <a:gd name="T104" fmla="*/ 114 w 317"/>
                <a:gd name="T105" fmla="*/ 553 h 578"/>
                <a:gd name="T106" fmla="*/ 97 w 317"/>
                <a:gd name="T107" fmla="*/ 556 h 578"/>
                <a:gd name="T108" fmla="*/ 92 w 317"/>
                <a:gd name="T109" fmla="*/ 544 h 578"/>
                <a:gd name="T110" fmla="*/ 83 w 317"/>
                <a:gd name="T111" fmla="*/ 558 h 578"/>
                <a:gd name="T112" fmla="*/ 80 w 317"/>
                <a:gd name="T113" fmla="*/ 563 h 578"/>
                <a:gd name="T114" fmla="*/ 79 w 317"/>
                <a:gd name="T115" fmla="*/ 570 h 578"/>
                <a:gd name="T116" fmla="*/ 48 w 317"/>
                <a:gd name="T117" fmla="*/ 577 h 578"/>
                <a:gd name="T118" fmla="*/ 53 w 317"/>
                <a:gd name="T119" fmla="*/ 558 h 578"/>
                <a:gd name="T120" fmla="*/ 65 w 317"/>
                <a:gd name="T121" fmla="*/ 573 h 578"/>
                <a:gd name="T122" fmla="*/ 68 w 317"/>
                <a:gd name="T123" fmla="*/ 561 h 578"/>
                <a:gd name="T124" fmla="*/ 57 w 317"/>
                <a:gd name="T125" fmla="*/ 553 h 5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17" h="578">
                  <a:moveTo>
                    <a:pt x="20" y="100"/>
                  </a:moveTo>
                  <a:cubicBezTo>
                    <a:pt x="17" y="95"/>
                    <a:pt x="17" y="95"/>
                    <a:pt x="17" y="95"/>
                  </a:cubicBezTo>
                  <a:cubicBezTo>
                    <a:pt x="13" y="93"/>
                    <a:pt x="13" y="93"/>
                    <a:pt x="13" y="93"/>
                  </a:cubicBezTo>
                  <a:cubicBezTo>
                    <a:pt x="8" y="91"/>
                    <a:pt x="8" y="91"/>
                    <a:pt x="8" y="91"/>
                  </a:cubicBezTo>
                  <a:cubicBezTo>
                    <a:pt x="8" y="87"/>
                    <a:pt x="8" y="87"/>
                    <a:pt x="8" y="87"/>
                  </a:cubicBezTo>
                  <a:cubicBezTo>
                    <a:pt x="1" y="83"/>
                    <a:pt x="1" y="83"/>
                    <a:pt x="1" y="83"/>
                  </a:cubicBezTo>
                  <a:cubicBezTo>
                    <a:pt x="1" y="83"/>
                    <a:pt x="0" y="81"/>
                    <a:pt x="1" y="81"/>
                  </a:cubicBezTo>
                  <a:cubicBezTo>
                    <a:pt x="2" y="80"/>
                    <a:pt x="6" y="80"/>
                    <a:pt x="7" y="80"/>
                  </a:cubicBezTo>
                  <a:cubicBezTo>
                    <a:pt x="7" y="79"/>
                    <a:pt x="7" y="79"/>
                    <a:pt x="7" y="79"/>
                  </a:cubicBezTo>
                  <a:cubicBezTo>
                    <a:pt x="8" y="79"/>
                    <a:pt x="8" y="79"/>
                    <a:pt x="8" y="79"/>
                  </a:cubicBezTo>
                  <a:cubicBezTo>
                    <a:pt x="9" y="79"/>
                    <a:pt x="9" y="78"/>
                    <a:pt x="9" y="78"/>
                  </a:cubicBezTo>
                  <a:cubicBezTo>
                    <a:pt x="9" y="78"/>
                    <a:pt x="6" y="72"/>
                    <a:pt x="8" y="69"/>
                  </a:cubicBezTo>
                  <a:cubicBezTo>
                    <a:pt x="8" y="68"/>
                    <a:pt x="8" y="68"/>
                    <a:pt x="8" y="68"/>
                  </a:cubicBezTo>
                  <a:cubicBezTo>
                    <a:pt x="8" y="68"/>
                    <a:pt x="8" y="68"/>
                    <a:pt x="8" y="68"/>
                  </a:cubicBezTo>
                  <a:cubicBezTo>
                    <a:pt x="10" y="66"/>
                    <a:pt x="14" y="66"/>
                    <a:pt x="16" y="68"/>
                  </a:cubicBezTo>
                  <a:cubicBezTo>
                    <a:pt x="20" y="69"/>
                    <a:pt x="20" y="69"/>
                    <a:pt x="20" y="69"/>
                  </a:cubicBezTo>
                  <a:cubicBezTo>
                    <a:pt x="27" y="77"/>
                    <a:pt x="27" y="77"/>
                    <a:pt x="27" y="77"/>
                  </a:cubicBezTo>
                  <a:cubicBezTo>
                    <a:pt x="33" y="84"/>
                    <a:pt x="33" y="84"/>
                    <a:pt x="33" y="84"/>
                  </a:cubicBezTo>
                  <a:cubicBezTo>
                    <a:pt x="33" y="84"/>
                    <a:pt x="42" y="91"/>
                    <a:pt x="44" y="92"/>
                  </a:cubicBezTo>
                  <a:cubicBezTo>
                    <a:pt x="46" y="93"/>
                    <a:pt x="57" y="95"/>
                    <a:pt x="58" y="96"/>
                  </a:cubicBezTo>
                  <a:cubicBezTo>
                    <a:pt x="61" y="92"/>
                    <a:pt x="61" y="92"/>
                    <a:pt x="61" y="92"/>
                  </a:cubicBezTo>
                  <a:cubicBezTo>
                    <a:pt x="65" y="89"/>
                    <a:pt x="65" y="89"/>
                    <a:pt x="65" y="89"/>
                  </a:cubicBezTo>
                  <a:cubicBezTo>
                    <a:pt x="64" y="87"/>
                    <a:pt x="64" y="87"/>
                    <a:pt x="64" y="87"/>
                  </a:cubicBezTo>
                  <a:cubicBezTo>
                    <a:pt x="69" y="84"/>
                    <a:pt x="69" y="84"/>
                    <a:pt x="69" y="84"/>
                  </a:cubicBezTo>
                  <a:cubicBezTo>
                    <a:pt x="73" y="87"/>
                    <a:pt x="73" y="87"/>
                    <a:pt x="73" y="87"/>
                  </a:cubicBezTo>
                  <a:cubicBezTo>
                    <a:pt x="83" y="89"/>
                    <a:pt x="83" y="89"/>
                    <a:pt x="83" y="89"/>
                  </a:cubicBezTo>
                  <a:cubicBezTo>
                    <a:pt x="87" y="92"/>
                    <a:pt x="87" y="92"/>
                    <a:pt x="87" y="92"/>
                  </a:cubicBezTo>
                  <a:cubicBezTo>
                    <a:pt x="87" y="92"/>
                    <a:pt x="88" y="92"/>
                    <a:pt x="89" y="91"/>
                  </a:cubicBezTo>
                  <a:cubicBezTo>
                    <a:pt x="89" y="91"/>
                    <a:pt x="89" y="91"/>
                    <a:pt x="89" y="91"/>
                  </a:cubicBezTo>
                  <a:cubicBezTo>
                    <a:pt x="90" y="91"/>
                    <a:pt x="90" y="91"/>
                    <a:pt x="91" y="90"/>
                  </a:cubicBezTo>
                  <a:cubicBezTo>
                    <a:pt x="91" y="90"/>
                    <a:pt x="91" y="90"/>
                    <a:pt x="91" y="90"/>
                  </a:cubicBezTo>
                  <a:cubicBezTo>
                    <a:pt x="91" y="90"/>
                    <a:pt x="91" y="90"/>
                    <a:pt x="91" y="90"/>
                  </a:cubicBezTo>
                  <a:cubicBezTo>
                    <a:pt x="91" y="90"/>
                    <a:pt x="91" y="90"/>
                    <a:pt x="91" y="90"/>
                  </a:cubicBezTo>
                  <a:cubicBezTo>
                    <a:pt x="91" y="90"/>
                    <a:pt x="91" y="90"/>
                    <a:pt x="91" y="90"/>
                  </a:cubicBezTo>
                  <a:cubicBezTo>
                    <a:pt x="91" y="90"/>
                    <a:pt x="91" y="90"/>
                    <a:pt x="91" y="90"/>
                  </a:cubicBezTo>
                  <a:cubicBezTo>
                    <a:pt x="91" y="89"/>
                    <a:pt x="91" y="89"/>
                    <a:pt x="91" y="89"/>
                  </a:cubicBezTo>
                  <a:cubicBezTo>
                    <a:pt x="91" y="88"/>
                    <a:pt x="91" y="82"/>
                    <a:pt x="91" y="82"/>
                  </a:cubicBezTo>
                  <a:cubicBezTo>
                    <a:pt x="91" y="82"/>
                    <a:pt x="88" y="80"/>
                    <a:pt x="91" y="78"/>
                  </a:cubicBezTo>
                  <a:cubicBezTo>
                    <a:pt x="94" y="75"/>
                    <a:pt x="98" y="72"/>
                    <a:pt x="98" y="72"/>
                  </a:cubicBezTo>
                  <a:cubicBezTo>
                    <a:pt x="98" y="72"/>
                    <a:pt x="100" y="71"/>
                    <a:pt x="100" y="68"/>
                  </a:cubicBezTo>
                  <a:cubicBezTo>
                    <a:pt x="100" y="65"/>
                    <a:pt x="98" y="57"/>
                    <a:pt x="98" y="57"/>
                  </a:cubicBezTo>
                  <a:cubicBezTo>
                    <a:pt x="98" y="57"/>
                    <a:pt x="96" y="52"/>
                    <a:pt x="96" y="50"/>
                  </a:cubicBezTo>
                  <a:cubicBezTo>
                    <a:pt x="98" y="38"/>
                    <a:pt x="93" y="29"/>
                    <a:pt x="96" y="28"/>
                  </a:cubicBezTo>
                  <a:cubicBezTo>
                    <a:pt x="96" y="28"/>
                    <a:pt x="96" y="28"/>
                    <a:pt x="96" y="28"/>
                  </a:cubicBezTo>
                  <a:cubicBezTo>
                    <a:pt x="98" y="27"/>
                    <a:pt x="98" y="27"/>
                    <a:pt x="98" y="27"/>
                  </a:cubicBezTo>
                  <a:cubicBezTo>
                    <a:pt x="101" y="25"/>
                    <a:pt x="101" y="25"/>
                    <a:pt x="101" y="25"/>
                  </a:cubicBezTo>
                  <a:cubicBezTo>
                    <a:pt x="101" y="25"/>
                    <a:pt x="101" y="24"/>
                    <a:pt x="101" y="24"/>
                  </a:cubicBezTo>
                  <a:cubicBezTo>
                    <a:pt x="101" y="19"/>
                    <a:pt x="95" y="14"/>
                    <a:pt x="102" y="13"/>
                  </a:cubicBezTo>
                  <a:cubicBezTo>
                    <a:pt x="105" y="11"/>
                    <a:pt x="105" y="11"/>
                    <a:pt x="105" y="11"/>
                  </a:cubicBezTo>
                  <a:cubicBezTo>
                    <a:pt x="114" y="11"/>
                    <a:pt x="114" y="11"/>
                    <a:pt x="114" y="11"/>
                  </a:cubicBezTo>
                  <a:cubicBezTo>
                    <a:pt x="116" y="5"/>
                    <a:pt x="116" y="5"/>
                    <a:pt x="116" y="5"/>
                  </a:cubicBezTo>
                  <a:cubicBezTo>
                    <a:pt x="120" y="1"/>
                    <a:pt x="120" y="1"/>
                    <a:pt x="120" y="1"/>
                  </a:cubicBezTo>
                  <a:cubicBezTo>
                    <a:pt x="123" y="1"/>
                    <a:pt x="127" y="0"/>
                    <a:pt x="129" y="1"/>
                  </a:cubicBezTo>
                  <a:cubicBezTo>
                    <a:pt x="131" y="4"/>
                    <a:pt x="131" y="6"/>
                    <a:pt x="135" y="7"/>
                  </a:cubicBezTo>
                  <a:cubicBezTo>
                    <a:pt x="147" y="11"/>
                    <a:pt x="147" y="11"/>
                    <a:pt x="147" y="11"/>
                  </a:cubicBezTo>
                  <a:cubicBezTo>
                    <a:pt x="154" y="12"/>
                    <a:pt x="154" y="12"/>
                    <a:pt x="154" y="12"/>
                  </a:cubicBezTo>
                  <a:cubicBezTo>
                    <a:pt x="156" y="14"/>
                    <a:pt x="156" y="14"/>
                    <a:pt x="156" y="14"/>
                  </a:cubicBezTo>
                  <a:cubicBezTo>
                    <a:pt x="156" y="14"/>
                    <a:pt x="156" y="14"/>
                    <a:pt x="156" y="14"/>
                  </a:cubicBezTo>
                  <a:cubicBezTo>
                    <a:pt x="156" y="16"/>
                    <a:pt x="156" y="18"/>
                    <a:pt x="157" y="19"/>
                  </a:cubicBezTo>
                  <a:cubicBezTo>
                    <a:pt x="157" y="21"/>
                    <a:pt x="158" y="24"/>
                    <a:pt x="158" y="24"/>
                  </a:cubicBezTo>
                  <a:cubicBezTo>
                    <a:pt x="158" y="24"/>
                    <a:pt x="157" y="27"/>
                    <a:pt x="157" y="29"/>
                  </a:cubicBezTo>
                  <a:cubicBezTo>
                    <a:pt x="156" y="30"/>
                    <a:pt x="156" y="33"/>
                    <a:pt x="156" y="34"/>
                  </a:cubicBezTo>
                  <a:cubicBezTo>
                    <a:pt x="156" y="35"/>
                    <a:pt x="156" y="36"/>
                    <a:pt x="156" y="37"/>
                  </a:cubicBezTo>
                  <a:cubicBezTo>
                    <a:pt x="156" y="39"/>
                    <a:pt x="157" y="42"/>
                    <a:pt x="158" y="43"/>
                  </a:cubicBezTo>
                  <a:cubicBezTo>
                    <a:pt x="158" y="44"/>
                    <a:pt x="163" y="47"/>
                    <a:pt x="163" y="47"/>
                  </a:cubicBezTo>
                  <a:cubicBezTo>
                    <a:pt x="163" y="47"/>
                    <a:pt x="163" y="48"/>
                    <a:pt x="158" y="52"/>
                  </a:cubicBezTo>
                  <a:cubicBezTo>
                    <a:pt x="154" y="57"/>
                    <a:pt x="154" y="57"/>
                    <a:pt x="154" y="57"/>
                  </a:cubicBezTo>
                  <a:cubicBezTo>
                    <a:pt x="161" y="59"/>
                    <a:pt x="161" y="59"/>
                    <a:pt x="161" y="59"/>
                  </a:cubicBezTo>
                  <a:cubicBezTo>
                    <a:pt x="161" y="64"/>
                    <a:pt x="161" y="64"/>
                    <a:pt x="161" y="64"/>
                  </a:cubicBezTo>
                  <a:cubicBezTo>
                    <a:pt x="161" y="68"/>
                    <a:pt x="161" y="68"/>
                    <a:pt x="161" y="68"/>
                  </a:cubicBezTo>
                  <a:cubicBezTo>
                    <a:pt x="160" y="74"/>
                    <a:pt x="160" y="74"/>
                    <a:pt x="160" y="74"/>
                  </a:cubicBezTo>
                  <a:cubicBezTo>
                    <a:pt x="157" y="78"/>
                    <a:pt x="157" y="78"/>
                    <a:pt x="157" y="78"/>
                  </a:cubicBezTo>
                  <a:cubicBezTo>
                    <a:pt x="161" y="84"/>
                    <a:pt x="161" y="84"/>
                    <a:pt x="161" y="84"/>
                  </a:cubicBezTo>
                  <a:cubicBezTo>
                    <a:pt x="166" y="92"/>
                    <a:pt x="166" y="92"/>
                    <a:pt x="166" y="92"/>
                  </a:cubicBezTo>
                  <a:cubicBezTo>
                    <a:pt x="173" y="96"/>
                    <a:pt x="173" y="96"/>
                    <a:pt x="173" y="96"/>
                  </a:cubicBezTo>
                  <a:cubicBezTo>
                    <a:pt x="173" y="96"/>
                    <a:pt x="174" y="95"/>
                    <a:pt x="181" y="96"/>
                  </a:cubicBezTo>
                  <a:cubicBezTo>
                    <a:pt x="188" y="98"/>
                    <a:pt x="190" y="104"/>
                    <a:pt x="190" y="104"/>
                  </a:cubicBezTo>
                  <a:cubicBezTo>
                    <a:pt x="194" y="109"/>
                    <a:pt x="194" y="109"/>
                    <a:pt x="194" y="109"/>
                  </a:cubicBezTo>
                  <a:cubicBezTo>
                    <a:pt x="200" y="113"/>
                    <a:pt x="200" y="113"/>
                    <a:pt x="200" y="113"/>
                  </a:cubicBezTo>
                  <a:cubicBezTo>
                    <a:pt x="203" y="116"/>
                    <a:pt x="203" y="116"/>
                    <a:pt x="203" y="116"/>
                  </a:cubicBezTo>
                  <a:cubicBezTo>
                    <a:pt x="202" y="125"/>
                    <a:pt x="202" y="125"/>
                    <a:pt x="202" y="125"/>
                  </a:cubicBezTo>
                  <a:cubicBezTo>
                    <a:pt x="202" y="125"/>
                    <a:pt x="199" y="130"/>
                    <a:pt x="200" y="134"/>
                  </a:cubicBezTo>
                  <a:cubicBezTo>
                    <a:pt x="200" y="139"/>
                    <a:pt x="197" y="146"/>
                    <a:pt x="197" y="148"/>
                  </a:cubicBezTo>
                  <a:cubicBezTo>
                    <a:pt x="197" y="149"/>
                    <a:pt x="195" y="157"/>
                    <a:pt x="195" y="157"/>
                  </a:cubicBezTo>
                  <a:cubicBezTo>
                    <a:pt x="198" y="164"/>
                    <a:pt x="198" y="164"/>
                    <a:pt x="198" y="164"/>
                  </a:cubicBezTo>
                  <a:cubicBezTo>
                    <a:pt x="202" y="168"/>
                    <a:pt x="202" y="168"/>
                    <a:pt x="202" y="168"/>
                  </a:cubicBezTo>
                  <a:cubicBezTo>
                    <a:pt x="208" y="175"/>
                    <a:pt x="208" y="175"/>
                    <a:pt x="208" y="175"/>
                  </a:cubicBezTo>
                  <a:cubicBezTo>
                    <a:pt x="216" y="184"/>
                    <a:pt x="216" y="184"/>
                    <a:pt x="216" y="184"/>
                  </a:cubicBezTo>
                  <a:cubicBezTo>
                    <a:pt x="219" y="191"/>
                    <a:pt x="219" y="191"/>
                    <a:pt x="219" y="191"/>
                  </a:cubicBezTo>
                  <a:cubicBezTo>
                    <a:pt x="219" y="191"/>
                    <a:pt x="227" y="196"/>
                    <a:pt x="227" y="197"/>
                  </a:cubicBezTo>
                  <a:cubicBezTo>
                    <a:pt x="227" y="198"/>
                    <a:pt x="230" y="203"/>
                    <a:pt x="230" y="203"/>
                  </a:cubicBezTo>
                  <a:cubicBezTo>
                    <a:pt x="234" y="210"/>
                    <a:pt x="234" y="210"/>
                    <a:pt x="234" y="210"/>
                  </a:cubicBezTo>
                  <a:cubicBezTo>
                    <a:pt x="233" y="215"/>
                    <a:pt x="233" y="215"/>
                    <a:pt x="233" y="215"/>
                  </a:cubicBezTo>
                  <a:cubicBezTo>
                    <a:pt x="230" y="220"/>
                    <a:pt x="230" y="220"/>
                    <a:pt x="230" y="220"/>
                  </a:cubicBezTo>
                  <a:cubicBezTo>
                    <a:pt x="230" y="223"/>
                    <a:pt x="230" y="223"/>
                    <a:pt x="230" y="223"/>
                  </a:cubicBezTo>
                  <a:cubicBezTo>
                    <a:pt x="233" y="227"/>
                    <a:pt x="233" y="227"/>
                    <a:pt x="233" y="227"/>
                  </a:cubicBezTo>
                  <a:cubicBezTo>
                    <a:pt x="232" y="231"/>
                    <a:pt x="232" y="231"/>
                    <a:pt x="232" y="231"/>
                  </a:cubicBezTo>
                  <a:cubicBezTo>
                    <a:pt x="235" y="237"/>
                    <a:pt x="235" y="237"/>
                    <a:pt x="235" y="237"/>
                  </a:cubicBezTo>
                  <a:cubicBezTo>
                    <a:pt x="233" y="241"/>
                    <a:pt x="233" y="241"/>
                    <a:pt x="233" y="241"/>
                  </a:cubicBezTo>
                  <a:cubicBezTo>
                    <a:pt x="238" y="243"/>
                    <a:pt x="238" y="243"/>
                    <a:pt x="238" y="243"/>
                  </a:cubicBezTo>
                  <a:cubicBezTo>
                    <a:pt x="238" y="243"/>
                    <a:pt x="239" y="244"/>
                    <a:pt x="238" y="246"/>
                  </a:cubicBezTo>
                  <a:cubicBezTo>
                    <a:pt x="237" y="247"/>
                    <a:pt x="236" y="254"/>
                    <a:pt x="236" y="254"/>
                  </a:cubicBezTo>
                  <a:cubicBezTo>
                    <a:pt x="241" y="262"/>
                    <a:pt x="241" y="262"/>
                    <a:pt x="241" y="262"/>
                  </a:cubicBezTo>
                  <a:cubicBezTo>
                    <a:pt x="248" y="263"/>
                    <a:pt x="248" y="263"/>
                    <a:pt x="248" y="263"/>
                  </a:cubicBezTo>
                  <a:cubicBezTo>
                    <a:pt x="248" y="263"/>
                    <a:pt x="252" y="263"/>
                    <a:pt x="252" y="264"/>
                  </a:cubicBezTo>
                  <a:cubicBezTo>
                    <a:pt x="253" y="265"/>
                    <a:pt x="254" y="268"/>
                    <a:pt x="254" y="268"/>
                  </a:cubicBezTo>
                  <a:cubicBezTo>
                    <a:pt x="251" y="274"/>
                    <a:pt x="251" y="274"/>
                    <a:pt x="251" y="274"/>
                  </a:cubicBezTo>
                  <a:cubicBezTo>
                    <a:pt x="251" y="274"/>
                    <a:pt x="252" y="277"/>
                    <a:pt x="255" y="279"/>
                  </a:cubicBezTo>
                  <a:cubicBezTo>
                    <a:pt x="257" y="280"/>
                    <a:pt x="259" y="280"/>
                    <a:pt x="259" y="282"/>
                  </a:cubicBezTo>
                  <a:cubicBezTo>
                    <a:pt x="260" y="284"/>
                    <a:pt x="260" y="287"/>
                    <a:pt x="261" y="286"/>
                  </a:cubicBezTo>
                  <a:cubicBezTo>
                    <a:pt x="263" y="286"/>
                    <a:pt x="267" y="287"/>
                    <a:pt x="267" y="287"/>
                  </a:cubicBezTo>
                  <a:cubicBezTo>
                    <a:pt x="270" y="292"/>
                    <a:pt x="270" y="292"/>
                    <a:pt x="270" y="292"/>
                  </a:cubicBezTo>
                  <a:cubicBezTo>
                    <a:pt x="272" y="296"/>
                    <a:pt x="272" y="296"/>
                    <a:pt x="272" y="296"/>
                  </a:cubicBezTo>
                  <a:cubicBezTo>
                    <a:pt x="272" y="296"/>
                    <a:pt x="272" y="299"/>
                    <a:pt x="272" y="300"/>
                  </a:cubicBezTo>
                  <a:cubicBezTo>
                    <a:pt x="272" y="302"/>
                    <a:pt x="271" y="308"/>
                    <a:pt x="271" y="308"/>
                  </a:cubicBezTo>
                  <a:cubicBezTo>
                    <a:pt x="266" y="316"/>
                    <a:pt x="266" y="316"/>
                    <a:pt x="266" y="316"/>
                  </a:cubicBezTo>
                  <a:cubicBezTo>
                    <a:pt x="266" y="316"/>
                    <a:pt x="270" y="321"/>
                    <a:pt x="273" y="323"/>
                  </a:cubicBezTo>
                  <a:cubicBezTo>
                    <a:pt x="276" y="325"/>
                    <a:pt x="280" y="328"/>
                    <a:pt x="281" y="328"/>
                  </a:cubicBezTo>
                  <a:cubicBezTo>
                    <a:pt x="282" y="328"/>
                    <a:pt x="287" y="329"/>
                    <a:pt x="289" y="330"/>
                  </a:cubicBezTo>
                  <a:cubicBezTo>
                    <a:pt x="290" y="330"/>
                    <a:pt x="294" y="332"/>
                    <a:pt x="295" y="333"/>
                  </a:cubicBezTo>
                  <a:cubicBezTo>
                    <a:pt x="296" y="334"/>
                    <a:pt x="303" y="338"/>
                    <a:pt x="303" y="338"/>
                  </a:cubicBezTo>
                  <a:cubicBezTo>
                    <a:pt x="309" y="341"/>
                    <a:pt x="309" y="341"/>
                    <a:pt x="309" y="341"/>
                  </a:cubicBezTo>
                  <a:cubicBezTo>
                    <a:pt x="315" y="346"/>
                    <a:pt x="315" y="346"/>
                    <a:pt x="315" y="346"/>
                  </a:cubicBezTo>
                  <a:cubicBezTo>
                    <a:pt x="317" y="358"/>
                    <a:pt x="317" y="358"/>
                    <a:pt x="317" y="358"/>
                  </a:cubicBezTo>
                  <a:cubicBezTo>
                    <a:pt x="317" y="358"/>
                    <a:pt x="315" y="376"/>
                    <a:pt x="314" y="378"/>
                  </a:cubicBezTo>
                  <a:cubicBezTo>
                    <a:pt x="314" y="380"/>
                    <a:pt x="311" y="389"/>
                    <a:pt x="310" y="390"/>
                  </a:cubicBezTo>
                  <a:cubicBezTo>
                    <a:pt x="308" y="391"/>
                    <a:pt x="306" y="392"/>
                    <a:pt x="306" y="394"/>
                  </a:cubicBezTo>
                  <a:cubicBezTo>
                    <a:pt x="306" y="396"/>
                    <a:pt x="303" y="407"/>
                    <a:pt x="303" y="407"/>
                  </a:cubicBezTo>
                  <a:cubicBezTo>
                    <a:pt x="303" y="407"/>
                    <a:pt x="300" y="414"/>
                    <a:pt x="300" y="416"/>
                  </a:cubicBezTo>
                  <a:cubicBezTo>
                    <a:pt x="300" y="418"/>
                    <a:pt x="297" y="424"/>
                    <a:pt x="297" y="426"/>
                  </a:cubicBezTo>
                  <a:cubicBezTo>
                    <a:pt x="296" y="427"/>
                    <a:pt x="294" y="435"/>
                    <a:pt x="294" y="435"/>
                  </a:cubicBezTo>
                  <a:cubicBezTo>
                    <a:pt x="281" y="461"/>
                    <a:pt x="281" y="461"/>
                    <a:pt x="281" y="461"/>
                  </a:cubicBezTo>
                  <a:cubicBezTo>
                    <a:pt x="278" y="471"/>
                    <a:pt x="278" y="471"/>
                    <a:pt x="278" y="471"/>
                  </a:cubicBezTo>
                  <a:cubicBezTo>
                    <a:pt x="278" y="471"/>
                    <a:pt x="275" y="472"/>
                    <a:pt x="274" y="474"/>
                  </a:cubicBezTo>
                  <a:cubicBezTo>
                    <a:pt x="273" y="477"/>
                    <a:pt x="272" y="479"/>
                    <a:pt x="271" y="482"/>
                  </a:cubicBezTo>
                  <a:cubicBezTo>
                    <a:pt x="271" y="484"/>
                    <a:pt x="266" y="493"/>
                    <a:pt x="266" y="493"/>
                  </a:cubicBezTo>
                  <a:cubicBezTo>
                    <a:pt x="264" y="498"/>
                    <a:pt x="264" y="498"/>
                    <a:pt x="264" y="498"/>
                  </a:cubicBezTo>
                  <a:cubicBezTo>
                    <a:pt x="260" y="503"/>
                    <a:pt x="260" y="503"/>
                    <a:pt x="260" y="503"/>
                  </a:cubicBezTo>
                  <a:cubicBezTo>
                    <a:pt x="260" y="503"/>
                    <a:pt x="257" y="505"/>
                    <a:pt x="257" y="505"/>
                  </a:cubicBezTo>
                  <a:cubicBezTo>
                    <a:pt x="257" y="505"/>
                    <a:pt x="255" y="505"/>
                    <a:pt x="255" y="505"/>
                  </a:cubicBezTo>
                  <a:cubicBezTo>
                    <a:pt x="250" y="505"/>
                    <a:pt x="250" y="505"/>
                    <a:pt x="250" y="505"/>
                  </a:cubicBezTo>
                  <a:cubicBezTo>
                    <a:pt x="247" y="503"/>
                    <a:pt x="247" y="503"/>
                    <a:pt x="247" y="503"/>
                  </a:cubicBezTo>
                  <a:cubicBezTo>
                    <a:pt x="247" y="503"/>
                    <a:pt x="244" y="505"/>
                    <a:pt x="244" y="505"/>
                  </a:cubicBezTo>
                  <a:cubicBezTo>
                    <a:pt x="244" y="506"/>
                    <a:pt x="242" y="507"/>
                    <a:pt x="242" y="508"/>
                  </a:cubicBezTo>
                  <a:cubicBezTo>
                    <a:pt x="242" y="508"/>
                    <a:pt x="241" y="510"/>
                    <a:pt x="240" y="510"/>
                  </a:cubicBezTo>
                  <a:cubicBezTo>
                    <a:pt x="239" y="511"/>
                    <a:pt x="238" y="512"/>
                    <a:pt x="237" y="512"/>
                  </a:cubicBezTo>
                  <a:cubicBezTo>
                    <a:pt x="237" y="513"/>
                    <a:pt x="235" y="513"/>
                    <a:pt x="235" y="513"/>
                  </a:cubicBezTo>
                  <a:cubicBezTo>
                    <a:pt x="235" y="513"/>
                    <a:pt x="235" y="514"/>
                    <a:pt x="234" y="515"/>
                  </a:cubicBezTo>
                  <a:cubicBezTo>
                    <a:pt x="234" y="515"/>
                    <a:pt x="231" y="515"/>
                    <a:pt x="230" y="514"/>
                  </a:cubicBezTo>
                  <a:cubicBezTo>
                    <a:pt x="229" y="513"/>
                    <a:pt x="227" y="512"/>
                    <a:pt x="228" y="512"/>
                  </a:cubicBezTo>
                  <a:cubicBezTo>
                    <a:pt x="228" y="513"/>
                    <a:pt x="227" y="515"/>
                    <a:pt x="227" y="515"/>
                  </a:cubicBezTo>
                  <a:cubicBezTo>
                    <a:pt x="227" y="516"/>
                    <a:pt x="225" y="519"/>
                    <a:pt x="224" y="519"/>
                  </a:cubicBezTo>
                  <a:cubicBezTo>
                    <a:pt x="223" y="519"/>
                    <a:pt x="221" y="518"/>
                    <a:pt x="220" y="517"/>
                  </a:cubicBezTo>
                  <a:cubicBezTo>
                    <a:pt x="219" y="517"/>
                    <a:pt x="218" y="517"/>
                    <a:pt x="218" y="517"/>
                  </a:cubicBezTo>
                  <a:cubicBezTo>
                    <a:pt x="218" y="518"/>
                    <a:pt x="218" y="521"/>
                    <a:pt x="218" y="522"/>
                  </a:cubicBezTo>
                  <a:cubicBezTo>
                    <a:pt x="218" y="522"/>
                    <a:pt x="218" y="523"/>
                    <a:pt x="218" y="524"/>
                  </a:cubicBezTo>
                  <a:cubicBezTo>
                    <a:pt x="217" y="524"/>
                    <a:pt x="215" y="525"/>
                    <a:pt x="215" y="525"/>
                  </a:cubicBezTo>
                  <a:cubicBezTo>
                    <a:pt x="215" y="525"/>
                    <a:pt x="216" y="527"/>
                    <a:pt x="215" y="527"/>
                  </a:cubicBezTo>
                  <a:cubicBezTo>
                    <a:pt x="214" y="528"/>
                    <a:pt x="213" y="529"/>
                    <a:pt x="212" y="529"/>
                  </a:cubicBezTo>
                  <a:cubicBezTo>
                    <a:pt x="212" y="528"/>
                    <a:pt x="210" y="527"/>
                    <a:pt x="210" y="527"/>
                  </a:cubicBezTo>
                  <a:cubicBezTo>
                    <a:pt x="209" y="528"/>
                    <a:pt x="208" y="530"/>
                    <a:pt x="208" y="530"/>
                  </a:cubicBezTo>
                  <a:cubicBezTo>
                    <a:pt x="208" y="531"/>
                    <a:pt x="207" y="532"/>
                    <a:pt x="207" y="532"/>
                  </a:cubicBezTo>
                  <a:cubicBezTo>
                    <a:pt x="207" y="532"/>
                    <a:pt x="200" y="540"/>
                    <a:pt x="200" y="540"/>
                  </a:cubicBezTo>
                  <a:cubicBezTo>
                    <a:pt x="199" y="540"/>
                    <a:pt x="197" y="537"/>
                    <a:pt x="197" y="537"/>
                  </a:cubicBezTo>
                  <a:cubicBezTo>
                    <a:pt x="197" y="538"/>
                    <a:pt x="197" y="540"/>
                    <a:pt x="197" y="540"/>
                  </a:cubicBezTo>
                  <a:cubicBezTo>
                    <a:pt x="196" y="541"/>
                    <a:pt x="194" y="542"/>
                    <a:pt x="194" y="542"/>
                  </a:cubicBezTo>
                  <a:cubicBezTo>
                    <a:pt x="194" y="543"/>
                    <a:pt x="193" y="542"/>
                    <a:pt x="192" y="542"/>
                  </a:cubicBezTo>
                  <a:cubicBezTo>
                    <a:pt x="192" y="543"/>
                    <a:pt x="191" y="543"/>
                    <a:pt x="191" y="544"/>
                  </a:cubicBezTo>
                  <a:cubicBezTo>
                    <a:pt x="191" y="545"/>
                    <a:pt x="190" y="546"/>
                    <a:pt x="190" y="546"/>
                  </a:cubicBezTo>
                  <a:cubicBezTo>
                    <a:pt x="190" y="546"/>
                    <a:pt x="188" y="547"/>
                    <a:pt x="188" y="548"/>
                  </a:cubicBezTo>
                  <a:cubicBezTo>
                    <a:pt x="187" y="549"/>
                    <a:pt x="185" y="550"/>
                    <a:pt x="185" y="550"/>
                  </a:cubicBezTo>
                  <a:cubicBezTo>
                    <a:pt x="185" y="550"/>
                    <a:pt x="184" y="551"/>
                    <a:pt x="183" y="550"/>
                  </a:cubicBezTo>
                  <a:cubicBezTo>
                    <a:pt x="182" y="550"/>
                    <a:pt x="180" y="547"/>
                    <a:pt x="180" y="547"/>
                  </a:cubicBezTo>
                  <a:cubicBezTo>
                    <a:pt x="180" y="547"/>
                    <a:pt x="178" y="547"/>
                    <a:pt x="178" y="548"/>
                  </a:cubicBezTo>
                  <a:cubicBezTo>
                    <a:pt x="177" y="549"/>
                    <a:pt x="177" y="550"/>
                    <a:pt x="176" y="550"/>
                  </a:cubicBezTo>
                  <a:cubicBezTo>
                    <a:pt x="175" y="551"/>
                    <a:pt x="174" y="551"/>
                    <a:pt x="173" y="551"/>
                  </a:cubicBezTo>
                  <a:cubicBezTo>
                    <a:pt x="172" y="552"/>
                    <a:pt x="170" y="552"/>
                    <a:pt x="170" y="553"/>
                  </a:cubicBezTo>
                  <a:cubicBezTo>
                    <a:pt x="169" y="553"/>
                    <a:pt x="168" y="555"/>
                    <a:pt x="168" y="556"/>
                  </a:cubicBezTo>
                  <a:cubicBezTo>
                    <a:pt x="168" y="557"/>
                    <a:pt x="170" y="557"/>
                    <a:pt x="168" y="557"/>
                  </a:cubicBezTo>
                  <a:cubicBezTo>
                    <a:pt x="166" y="558"/>
                    <a:pt x="163" y="558"/>
                    <a:pt x="163" y="558"/>
                  </a:cubicBezTo>
                  <a:cubicBezTo>
                    <a:pt x="163" y="558"/>
                    <a:pt x="161" y="559"/>
                    <a:pt x="161" y="560"/>
                  </a:cubicBezTo>
                  <a:cubicBezTo>
                    <a:pt x="160" y="561"/>
                    <a:pt x="161" y="561"/>
                    <a:pt x="159" y="562"/>
                  </a:cubicBezTo>
                  <a:cubicBezTo>
                    <a:pt x="158" y="562"/>
                    <a:pt x="157" y="563"/>
                    <a:pt x="157" y="563"/>
                  </a:cubicBezTo>
                  <a:cubicBezTo>
                    <a:pt x="155" y="561"/>
                    <a:pt x="155" y="561"/>
                    <a:pt x="155" y="561"/>
                  </a:cubicBezTo>
                  <a:cubicBezTo>
                    <a:pt x="156" y="559"/>
                    <a:pt x="156" y="559"/>
                    <a:pt x="156" y="559"/>
                  </a:cubicBezTo>
                  <a:cubicBezTo>
                    <a:pt x="156" y="559"/>
                    <a:pt x="155" y="557"/>
                    <a:pt x="155" y="558"/>
                  </a:cubicBezTo>
                  <a:cubicBezTo>
                    <a:pt x="154" y="560"/>
                    <a:pt x="155" y="561"/>
                    <a:pt x="155" y="561"/>
                  </a:cubicBezTo>
                  <a:cubicBezTo>
                    <a:pt x="155" y="561"/>
                    <a:pt x="154" y="561"/>
                    <a:pt x="154" y="562"/>
                  </a:cubicBezTo>
                  <a:cubicBezTo>
                    <a:pt x="153" y="563"/>
                    <a:pt x="154" y="563"/>
                    <a:pt x="153" y="564"/>
                  </a:cubicBezTo>
                  <a:cubicBezTo>
                    <a:pt x="153" y="565"/>
                    <a:pt x="152" y="566"/>
                    <a:pt x="151" y="566"/>
                  </a:cubicBezTo>
                  <a:cubicBezTo>
                    <a:pt x="151" y="567"/>
                    <a:pt x="150" y="567"/>
                    <a:pt x="149" y="567"/>
                  </a:cubicBezTo>
                  <a:cubicBezTo>
                    <a:pt x="149" y="567"/>
                    <a:pt x="147" y="567"/>
                    <a:pt x="147" y="567"/>
                  </a:cubicBezTo>
                  <a:cubicBezTo>
                    <a:pt x="146" y="567"/>
                    <a:pt x="145" y="566"/>
                    <a:pt x="146" y="566"/>
                  </a:cubicBezTo>
                  <a:cubicBezTo>
                    <a:pt x="146" y="566"/>
                    <a:pt x="148" y="565"/>
                    <a:pt x="148" y="565"/>
                  </a:cubicBezTo>
                  <a:cubicBezTo>
                    <a:pt x="148" y="565"/>
                    <a:pt x="149" y="564"/>
                    <a:pt x="148" y="564"/>
                  </a:cubicBezTo>
                  <a:cubicBezTo>
                    <a:pt x="147" y="563"/>
                    <a:pt x="146" y="562"/>
                    <a:pt x="146" y="562"/>
                  </a:cubicBezTo>
                  <a:cubicBezTo>
                    <a:pt x="146" y="562"/>
                    <a:pt x="147" y="563"/>
                    <a:pt x="144" y="563"/>
                  </a:cubicBezTo>
                  <a:cubicBezTo>
                    <a:pt x="142" y="564"/>
                    <a:pt x="141" y="564"/>
                    <a:pt x="141" y="563"/>
                  </a:cubicBezTo>
                  <a:cubicBezTo>
                    <a:pt x="141" y="563"/>
                    <a:pt x="139" y="563"/>
                    <a:pt x="140" y="562"/>
                  </a:cubicBezTo>
                  <a:cubicBezTo>
                    <a:pt x="142" y="561"/>
                    <a:pt x="142" y="560"/>
                    <a:pt x="143" y="560"/>
                  </a:cubicBezTo>
                  <a:cubicBezTo>
                    <a:pt x="144" y="560"/>
                    <a:pt x="144" y="558"/>
                    <a:pt x="144" y="557"/>
                  </a:cubicBezTo>
                  <a:cubicBezTo>
                    <a:pt x="144" y="557"/>
                    <a:pt x="146" y="559"/>
                    <a:pt x="143" y="557"/>
                  </a:cubicBezTo>
                  <a:cubicBezTo>
                    <a:pt x="141" y="554"/>
                    <a:pt x="141" y="554"/>
                    <a:pt x="141" y="554"/>
                  </a:cubicBezTo>
                  <a:cubicBezTo>
                    <a:pt x="141" y="554"/>
                    <a:pt x="140" y="555"/>
                    <a:pt x="140" y="556"/>
                  </a:cubicBezTo>
                  <a:cubicBezTo>
                    <a:pt x="141" y="557"/>
                    <a:pt x="143" y="558"/>
                    <a:pt x="140" y="559"/>
                  </a:cubicBezTo>
                  <a:cubicBezTo>
                    <a:pt x="137" y="559"/>
                    <a:pt x="137" y="559"/>
                    <a:pt x="137" y="559"/>
                  </a:cubicBezTo>
                  <a:cubicBezTo>
                    <a:pt x="136" y="560"/>
                    <a:pt x="133" y="560"/>
                    <a:pt x="133" y="560"/>
                  </a:cubicBezTo>
                  <a:cubicBezTo>
                    <a:pt x="133" y="560"/>
                    <a:pt x="131" y="560"/>
                    <a:pt x="132" y="561"/>
                  </a:cubicBezTo>
                  <a:cubicBezTo>
                    <a:pt x="132" y="562"/>
                    <a:pt x="134" y="563"/>
                    <a:pt x="134" y="563"/>
                  </a:cubicBezTo>
                  <a:cubicBezTo>
                    <a:pt x="134" y="563"/>
                    <a:pt x="134" y="564"/>
                    <a:pt x="132" y="564"/>
                  </a:cubicBezTo>
                  <a:cubicBezTo>
                    <a:pt x="131" y="565"/>
                    <a:pt x="129" y="565"/>
                    <a:pt x="129" y="565"/>
                  </a:cubicBezTo>
                  <a:cubicBezTo>
                    <a:pt x="128" y="566"/>
                    <a:pt x="128" y="566"/>
                    <a:pt x="128" y="566"/>
                  </a:cubicBezTo>
                  <a:cubicBezTo>
                    <a:pt x="128" y="566"/>
                    <a:pt x="127" y="566"/>
                    <a:pt x="127" y="565"/>
                  </a:cubicBezTo>
                  <a:cubicBezTo>
                    <a:pt x="127" y="565"/>
                    <a:pt x="128" y="564"/>
                    <a:pt x="128" y="563"/>
                  </a:cubicBezTo>
                  <a:cubicBezTo>
                    <a:pt x="128" y="562"/>
                    <a:pt x="129" y="563"/>
                    <a:pt x="128" y="562"/>
                  </a:cubicBezTo>
                  <a:cubicBezTo>
                    <a:pt x="127" y="560"/>
                    <a:pt x="126" y="560"/>
                    <a:pt x="126" y="559"/>
                  </a:cubicBezTo>
                  <a:cubicBezTo>
                    <a:pt x="127" y="558"/>
                    <a:pt x="129" y="557"/>
                    <a:pt x="129" y="557"/>
                  </a:cubicBezTo>
                  <a:cubicBezTo>
                    <a:pt x="129" y="556"/>
                    <a:pt x="129" y="555"/>
                    <a:pt x="129" y="555"/>
                  </a:cubicBezTo>
                  <a:cubicBezTo>
                    <a:pt x="129" y="555"/>
                    <a:pt x="128" y="555"/>
                    <a:pt x="129" y="554"/>
                  </a:cubicBezTo>
                  <a:cubicBezTo>
                    <a:pt x="130" y="552"/>
                    <a:pt x="131" y="551"/>
                    <a:pt x="131" y="551"/>
                  </a:cubicBezTo>
                  <a:cubicBezTo>
                    <a:pt x="131" y="550"/>
                    <a:pt x="130" y="549"/>
                    <a:pt x="129" y="549"/>
                  </a:cubicBezTo>
                  <a:cubicBezTo>
                    <a:pt x="129" y="549"/>
                    <a:pt x="128" y="551"/>
                    <a:pt x="128" y="552"/>
                  </a:cubicBezTo>
                  <a:cubicBezTo>
                    <a:pt x="128" y="552"/>
                    <a:pt x="129" y="554"/>
                    <a:pt x="126" y="553"/>
                  </a:cubicBezTo>
                  <a:cubicBezTo>
                    <a:pt x="123" y="553"/>
                    <a:pt x="121" y="553"/>
                    <a:pt x="120" y="552"/>
                  </a:cubicBezTo>
                  <a:cubicBezTo>
                    <a:pt x="120" y="551"/>
                    <a:pt x="118" y="550"/>
                    <a:pt x="121" y="550"/>
                  </a:cubicBezTo>
                  <a:cubicBezTo>
                    <a:pt x="124" y="549"/>
                    <a:pt x="124" y="549"/>
                    <a:pt x="124" y="549"/>
                  </a:cubicBezTo>
                  <a:cubicBezTo>
                    <a:pt x="125" y="548"/>
                    <a:pt x="125" y="547"/>
                    <a:pt x="125" y="546"/>
                  </a:cubicBezTo>
                  <a:cubicBezTo>
                    <a:pt x="124" y="546"/>
                    <a:pt x="123" y="544"/>
                    <a:pt x="123" y="545"/>
                  </a:cubicBezTo>
                  <a:cubicBezTo>
                    <a:pt x="122" y="547"/>
                    <a:pt x="122" y="548"/>
                    <a:pt x="122" y="548"/>
                  </a:cubicBezTo>
                  <a:cubicBezTo>
                    <a:pt x="122" y="548"/>
                    <a:pt x="118" y="548"/>
                    <a:pt x="118" y="548"/>
                  </a:cubicBezTo>
                  <a:cubicBezTo>
                    <a:pt x="118" y="548"/>
                    <a:pt x="117" y="547"/>
                    <a:pt x="117" y="546"/>
                  </a:cubicBezTo>
                  <a:cubicBezTo>
                    <a:pt x="117" y="546"/>
                    <a:pt x="118" y="542"/>
                    <a:pt x="118" y="542"/>
                  </a:cubicBezTo>
                  <a:cubicBezTo>
                    <a:pt x="118" y="542"/>
                    <a:pt x="120" y="541"/>
                    <a:pt x="119" y="541"/>
                  </a:cubicBezTo>
                  <a:cubicBezTo>
                    <a:pt x="119" y="541"/>
                    <a:pt x="117" y="540"/>
                    <a:pt x="117" y="541"/>
                  </a:cubicBezTo>
                  <a:cubicBezTo>
                    <a:pt x="116" y="541"/>
                    <a:pt x="117" y="542"/>
                    <a:pt x="117" y="543"/>
                  </a:cubicBezTo>
                  <a:cubicBezTo>
                    <a:pt x="117" y="544"/>
                    <a:pt x="117" y="545"/>
                    <a:pt x="116" y="545"/>
                  </a:cubicBezTo>
                  <a:cubicBezTo>
                    <a:pt x="115" y="546"/>
                    <a:pt x="111" y="546"/>
                    <a:pt x="111" y="546"/>
                  </a:cubicBezTo>
                  <a:cubicBezTo>
                    <a:pt x="111" y="545"/>
                    <a:pt x="110" y="545"/>
                    <a:pt x="111" y="544"/>
                  </a:cubicBezTo>
                  <a:cubicBezTo>
                    <a:pt x="111" y="543"/>
                    <a:pt x="111" y="542"/>
                    <a:pt x="111" y="542"/>
                  </a:cubicBezTo>
                  <a:cubicBezTo>
                    <a:pt x="111" y="542"/>
                    <a:pt x="110" y="540"/>
                    <a:pt x="110" y="541"/>
                  </a:cubicBezTo>
                  <a:cubicBezTo>
                    <a:pt x="109" y="541"/>
                    <a:pt x="108" y="541"/>
                    <a:pt x="108" y="541"/>
                  </a:cubicBezTo>
                  <a:cubicBezTo>
                    <a:pt x="108" y="539"/>
                    <a:pt x="108" y="539"/>
                    <a:pt x="108" y="539"/>
                  </a:cubicBezTo>
                  <a:cubicBezTo>
                    <a:pt x="106" y="539"/>
                    <a:pt x="106" y="539"/>
                    <a:pt x="106" y="539"/>
                  </a:cubicBezTo>
                  <a:cubicBezTo>
                    <a:pt x="105" y="539"/>
                    <a:pt x="105" y="539"/>
                    <a:pt x="105" y="539"/>
                  </a:cubicBezTo>
                  <a:cubicBezTo>
                    <a:pt x="105" y="539"/>
                    <a:pt x="104" y="538"/>
                    <a:pt x="104" y="538"/>
                  </a:cubicBezTo>
                  <a:cubicBezTo>
                    <a:pt x="103" y="538"/>
                    <a:pt x="103" y="538"/>
                    <a:pt x="103" y="539"/>
                  </a:cubicBezTo>
                  <a:cubicBezTo>
                    <a:pt x="102" y="539"/>
                    <a:pt x="99" y="540"/>
                    <a:pt x="99" y="540"/>
                  </a:cubicBezTo>
                  <a:cubicBezTo>
                    <a:pt x="99" y="540"/>
                    <a:pt x="99" y="538"/>
                    <a:pt x="98" y="540"/>
                  </a:cubicBezTo>
                  <a:cubicBezTo>
                    <a:pt x="98" y="541"/>
                    <a:pt x="93" y="541"/>
                    <a:pt x="93" y="541"/>
                  </a:cubicBezTo>
                  <a:cubicBezTo>
                    <a:pt x="93" y="541"/>
                    <a:pt x="92" y="539"/>
                    <a:pt x="92" y="538"/>
                  </a:cubicBezTo>
                  <a:cubicBezTo>
                    <a:pt x="92" y="538"/>
                    <a:pt x="93" y="535"/>
                    <a:pt x="93" y="535"/>
                  </a:cubicBezTo>
                  <a:cubicBezTo>
                    <a:pt x="94" y="534"/>
                    <a:pt x="94" y="534"/>
                    <a:pt x="94" y="534"/>
                  </a:cubicBezTo>
                  <a:cubicBezTo>
                    <a:pt x="93" y="533"/>
                    <a:pt x="93" y="533"/>
                    <a:pt x="93" y="533"/>
                  </a:cubicBezTo>
                  <a:cubicBezTo>
                    <a:pt x="93" y="533"/>
                    <a:pt x="90" y="533"/>
                    <a:pt x="91" y="533"/>
                  </a:cubicBezTo>
                  <a:cubicBezTo>
                    <a:pt x="91" y="532"/>
                    <a:pt x="93" y="530"/>
                    <a:pt x="93" y="530"/>
                  </a:cubicBezTo>
                  <a:cubicBezTo>
                    <a:pt x="93" y="530"/>
                    <a:pt x="94" y="529"/>
                    <a:pt x="94" y="529"/>
                  </a:cubicBezTo>
                  <a:cubicBezTo>
                    <a:pt x="95" y="528"/>
                    <a:pt x="97" y="528"/>
                    <a:pt x="96" y="527"/>
                  </a:cubicBezTo>
                  <a:cubicBezTo>
                    <a:pt x="95" y="527"/>
                    <a:pt x="94" y="526"/>
                    <a:pt x="94" y="526"/>
                  </a:cubicBezTo>
                  <a:cubicBezTo>
                    <a:pt x="94" y="526"/>
                    <a:pt x="93" y="526"/>
                    <a:pt x="93" y="525"/>
                  </a:cubicBezTo>
                  <a:cubicBezTo>
                    <a:pt x="93" y="525"/>
                    <a:pt x="94" y="523"/>
                    <a:pt x="94" y="522"/>
                  </a:cubicBezTo>
                  <a:cubicBezTo>
                    <a:pt x="94" y="521"/>
                    <a:pt x="93" y="520"/>
                    <a:pt x="93" y="520"/>
                  </a:cubicBezTo>
                  <a:cubicBezTo>
                    <a:pt x="92" y="520"/>
                    <a:pt x="93" y="521"/>
                    <a:pt x="91" y="521"/>
                  </a:cubicBezTo>
                  <a:cubicBezTo>
                    <a:pt x="90" y="522"/>
                    <a:pt x="87" y="524"/>
                    <a:pt x="87" y="524"/>
                  </a:cubicBezTo>
                  <a:cubicBezTo>
                    <a:pt x="87" y="523"/>
                    <a:pt x="87" y="522"/>
                    <a:pt x="87" y="521"/>
                  </a:cubicBezTo>
                  <a:cubicBezTo>
                    <a:pt x="88" y="520"/>
                    <a:pt x="91" y="520"/>
                    <a:pt x="92" y="519"/>
                  </a:cubicBezTo>
                  <a:cubicBezTo>
                    <a:pt x="92" y="518"/>
                    <a:pt x="90" y="515"/>
                    <a:pt x="90" y="515"/>
                  </a:cubicBezTo>
                  <a:cubicBezTo>
                    <a:pt x="90" y="515"/>
                    <a:pt x="92" y="516"/>
                    <a:pt x="91" y="514"/>
                  </a:cubicBezTo>
                  <a:cubicBezTo>
                    <a:pt x="89" y="513"/>
                    <a:pt x="89" y="513"/>
                    <a:pt x="89" y="513"/>
                  </a:cubicBezTo>
                  <a:cubicBezTo>
                    <a:pt x="89" y="512"/>
                    <a:pt x="89" y="511"/>
                    <a:pt x="90" y="510"/>
                  </a:cubicBezTo>
                  <a:cubicBezTo>
                    <a:pt x="91" y="508"/>
                    <a:pt x="92" y="508"/>
                    <a:pt x="92" y="507"/>
                  </a:cubicBezTo>
                  <a:cubicBezTo>
                    <a:pt x="92" y="507"/>
                    <a:pt x="89" y="506"/>
                    <a:pt x="89" y="505"/>
                  </a:cubicBezTo>
                  <a:cubicBezTo>
                    <a:pt x="89" y="504"/>
                    <a:pt x="87" y="504"/>
                    <a:pt x="89" y="502"/>
                  </a:cubicBezTo>
                  <a:cubicBezTo>
                    <a:pt x="90" y="501"/>
                    <a:pt x="91" y="501"/>
                    <a:pt x="91" y="501"/>
                  </a:cubicBezTo>
                  <a:cubicBezTo>
                    <a:pt x="91" y="501"/>
                    <a:pt x="91" y="498"/>
                    <a:pt x="91" y="497"/>
                  </a:cubicBezTo>
                  <a:cubicBezTo>
                    <a:pt x="91" y="496"/>
                    <a:pt x="92" y="496"/>
                    <a:pt x="92" y="495"/>
                  </a:cubicBezTo>
                  <a:cubicBezTo>
                    <a:pt x="91" y="494"/>
                    <a:pt x="90" y="494"/>
                    <a:pt x="89" y="492"/>
                  </a:cubicBezTo>
                  <a:cubicBezTo>
                    <a:pt x="89" y="491"/>
                    <a:pt x="89" y="491"/>
                    <a:pt x="89" y="490"/>
                  </a:cubicBezTo>
                  <a:cubicBezTo>
                    <a:pt x="90" y="490"/>
                    <a:pt x="91" y="489"/>
                    <a:pt x="90" y="489"/>
                  </a:cubicBezTo>
                  <a:cubicBezTo>
                    <a:pt x="90" y="488"/>
                    <a:pt x="90" y="487"/>
                    <a:pt x="90" y="487"/>
                  </a:cubicBezTo>
                  <a:cubicBezTo>
                    <a:pt x="90" y="487"/>
                    <a:pt x="90" y="487"/>
                    <a:pt x="89" y="485"/>
                  </a:cubicBezTo>
                  <a:cubicBezTo>
                    <a:pt x="88" y="484"/>
                    <a:pt x="88" y="482"/>
                    <a:pt x="88" y="481"/>
                  </a:cubicBezTo>
                  <a:cubicBezTo>
                    <a:pt x="88" y="480"/>
                    <a:pt x="89" y="476"/>
                    <a:pt x="89" y="476"/>
                  </a:cubicBezTo>
                  <a:cubicBezTo>
                    <a:pt x="89" y="476"/>
                    <a:pt x="89" y="473"/>
                    <a:pt x="87" y="472"/>
                  </a:cubicBezTo>
                  <a:cubicBezTo>
                    <a:pt x="86" y="470"/>
                    <a:pt x="84" y="469"/>
                    <a:pt x="84" y="469"/>
                  </a:cubicBezTo>
                  <a:cubicBezTo>
                    <a:pt x="84" y="469"/>
                    <a:pt x="84" y="467"/>
                    <a:pt x="84" y="466"/>
                  </a:cubicBezTo>
                  <a:cubicBezTo>
                    <a:pt x="84" y="466"/>
                    <a:pt x="82" y="465"/>
                    <a:pt x="82" y="464"/>
                  </a:cubicBezTo>
                  <a:cubicBezTo>
                    <a:pt x="82" y="463"/>
                    <a:pt x="81" y="461"/>
                    <a:pt x="81" y="461"/>
                  </a:cubicBezTo>
                  <a:cubicBezTo>
                    <a:pt x="81" y="461"/>
                    <a:pt x="80" y="461"/>
                    <a:pt x="81" y="459"/>
                  </a:cubicBezTo>
                  <a:cubicBezTo>
                    <a:pt x="81" y="456"/>
                    <a:pt x="81" y="455"/>
                    <a:pt x="81" y="454"/>
                  </a:cubicBezTo>
                  <a:cubicBezTo>
                    <a:pt x="80" y="453"/>
                    <a:pt x="79" y="451"/>
                    <a:pt x="79" y="450"/>
                  </a:cubicBezTo>
                  <a:cubicBezTo>
                    <a:pt x="79" y="449"/>
                    <a:pt x="79" y="447"/>
                    <a:pt x="79" y="447"/>
                  </a:cubicBezTo>
                  <a:cubicBezTo>
                    <a:pt x="79" y="447"/>
                    <a:pt x="79" y="446"/>
                    <a:pt x="78" y="445"/>
                  </a:cubicBezTo>
                  <a:cubicBezTo>
                    <a:pt x="77" y="444"/>
                    <a:pt x="74" y="439"/>
                    <a:pt x="74" y="439"/>
                  </a:cubicBezTo>
                  <a:cubicBezTo>
                    <a:pt x="74" y="439"/>
                    <a:pt x="73" y="439"/>
                    <a:pt x="73" y="437"/>
                  </a:cubicBezTo>
                  <a:cubicBezTo>
                    <a:pt x="72" y="435"/>
                    <a:pt x="72" y="433"/>
                    <a:pt x="72" y="433"/>
                  </a:cubicBezTo>
                  <a:cubicBezTo>
                    <a:pt x="72" y="433"/>
                    <a:pt x="72" y="430"/>
                    <a:pt x="72" y="430"/>
                  </a:cubicBezTo>
                  <a:cubicBezTo>
                    <a:pt x="69" y="427"/>
                    <a:pt x="69" y="427"/>
                    <a:pt x="69" y="427"/>
                  </a:cubicBezTo>
                  <a:cubicBezTo>
                    <a:pt x="70" y="423"/>
                    <a:pt x="70" y="423"/>
                    <a:pt x="70" y="423"/>
                  </a:cubicBezTo>
                  <a:cubicBezTo>
                    <a:pt x="70" y="419"/>
                    <a:pt x="70" y="419"/>
                    <a:pt x="70" y="419"/>
                  </a:cubicBezTo>
                  <a:cubicBezTo>
                    <a:pt x="70" y="419"/>
                    <a:pt x="70" y="414"/>
                    <a:pt x="71" y="414"/>
                  </a:cubicBezTo>
                  <a:cubicBezTo>
                    <a:pt x="72" y="414"/>
                    <a:pt x="74" y="411"/>
                    <a:pt x="74" y="411"/>
                  </a:cubicBezTo>
                  <a:cubicBezTo>
                    <a:pt x="74" y="411"/>
                    <a:pt x="76" y="408"/>
                    <a:pt x="75" y="407"/>
                  </a:cubicBezTo>
                  <a:cubicBezTo>
                    <a:pt x="75" y="406"/>
                    <a:pt x="74" y="402"/>
                    <a:pt x="74" y="402"/>
                  </a:cubicBezTo>
                  <a:cubicBezTo>
                    <a:pt x="74" y="402"/>
                    <a:pt x="76" y="399"/>
                    <a:pt x="75" y="399"/>
                  </a:cubicBezTo>
                  <a:cubicBezTo>
                    <a:pt x="75" y="398"/>
                    <a:pt x="73" y="394"/>
                    <a:pt x="73" y="394"/>
                  </a:cubicBezTo>
                  <a:cubicBezTo>
                    <a:pt x="70" y="397"/>
                    <a:pt x="70" y="397"/>
                    <a:pt x="70" y="397"/>
                  </a:cubicBezTo>
                  <a:cubicBezTo>
                    <a:pt x="68" y="396"/>
                    <a:pt x="68" y="396"/>
                    <a:pt x="68" y="396"/>
                  </a:cubicBezTo>
                  <a:cubicBezTo>
                    <a:pt x="69" y="392"/>
                    <a:pt x="69" y="392"/>
                    <a:pt x="69" y="392"/>
                  </a:cubicBezTo>
                  <a:cubicBezTo>
                    <a:pt x="69" y="392"/>
                    <a:pt x="67" y="390"/>
                    <a:pt x="67" y="389"/>
                  </a:cubicBezTo>
                  <a:cubicBezTo>
                    <a:pt x="67" y="388"/>
                    <a:pt x="69" y="386"/>
                    <a:pt x="69" y="386"/>
                  </a:cubicBezTo>
                  <a:cubicBezTo>
                    <a:pt x="69" y="386"/>
                    <a:pt x="71" y="390"/>
                    <a:pt x="71" y="391"/>
                  </a:cubicBezTo>
                  <a:cubicBezTo>
                    <a:pt x="71" y="392"/>
                    <a:pt x="73" y="393"/>
                    <a:pt x="73" y="393"/>
                  </a:cubicBezTo>
                  <a:cubicBezTo>
                    <a:pt x="74" y="392"/>
                    <a:pt x="74" y="390"/>
                    <a:pt x="75" y="390"/>
                  </a:cubicBezTo>
                  <a:cubicBezTo>
                    <a:pt x="76" y="390"/>
                    <a:pt x="77" y="391"/>
                    <a:pt x="77" y="392"/>
                  </a:cubicBezTo>
                  <a:cubicBezTo>
                    <a:pt x="77" y="392"/>
                    <a:pt x="81" y="391"/>
                    <a:pt x="81" y="391"/>
                  </a:cubicBezTo>
                  <a:cubicBezTo>
                    <a:pt x="81" y="391"/>
                    <a:pt x="80" y="390"/>
                    <a:pt x="83" y="390"/>
                  </a:cubicBezTo>
                  <a:cubicBezTo>
                    <a:pt x="86" y="391"/>
                    <a:pt x="86" y="390"/>
                    <a:pt x="86" y="388"/>
                  </a:cubicBezTo>
                  <a:cubicBezTo>
                    <a:pt x="86" y="387"/>
                    <a:pt x="83" y="383"/>
                    <a:pt x="85" y="383"/>
                  </a:cubicBezTo>
                  <a:cubicBezTo>
                    <a:pt x="88" y="383"/>
                    <a:pt x="89" y="384"/>
                    <a:pt x="89" y="384"/>
                  </a:cubicBezTo>
                  <a:cubicBezTo>
                    <a:pt x="89" y="384"/>
                    <a:pt x="89" y="385"/>
                    <a:pt x="89" y="386"/>
                  </a:cubicBezTo>
                  <a:cubicBezTo>
                    <a:pt x="89" y="388"/>
                    <a:pt x="92" y="390"/>
                    <a:pt x="92" y="388"/>
                  </a:cubicBezTo>
                  <a:cubicBezTo>
                    <a:pt x="93" y="386"/>
                    <a:pt x="93" y="387"/>
                    <a:pt x="93" y="385"/>
                  </a:cubicBezTo>
                  <a:cubicBezTo>
                    <a:pt x="93" y="383"/>
                    <a:pt x="91" y="383"/>
                    <a:pt x="90" y="381"/>
                  </a:cubicBezTo>
                  <a:cubicBezTo>
                    <a:pt x="90" y="380"/>
                    <a:pt x="89" y="382"/>
                    <a:pt x="89" y="379"/>
                  </a:cubicBezTo>
                  <a:cubicBezTo>
                    <a:pt x="90" y="376"/>
                    <a:pt x="90" y="375"/>
                    <a:pt x="91" y="375"/>
                  </a:cubicBezTo>
                  <a:cubicBezTo>
                    <a:pt x="93" y="374"/>
                    <a:pt x="91" y="375"/>
                    <a:pt x="93" y="374"/>
                  </a:cubicBezTo>
                  <a:cubicBezTo>
                    <a:pt x="95" y="374"/>
                    <a:pt x="96" y="372"/>
                    <a:pt x="95" y="369"/>
                  </a:cubicBezTo>
                  <a:cubicBezTo>
                    <a:pt x="95" y="367"/>
                    <a:pt x="94" y="366"/>
                    <a:pt x="95" y="365"/>
                  </a:cubicBezTo>
                  <a:cubicBezTo>
                    <a:pt x="97" y="364"/>
                    <a:pt x="96" y="363"/>
                    <a:pt x="98" y="364"/>
                  </a:cubicBezTo>
                  <a:cubicBezTo>
                    <a:pt x="100" y="365"/>
                    <a:pt x="99" y="365"/>
                    <a:pt x="101" y="365"/>
                  </a:cubicBezTo>
                  <a:cubicBezTo>
                    <a:pt x="102" y="364"/>
                    <a:pt x="102" y="359"/>
                    <a:pt x="102" y="359"/>
                  </a:cubicBezTo>
                  <a:cubicBezTo>
                    <a:pt x="101" y="360"/>
                    <a:pt x="99" y="358"/>
                    <a:pt x="99" y="358"/>
                  </a:cubicBezTo>
                  <a:cubicBezTo>
                    <a:pt x="98" y="358"/>
                    <a:pt x="98" y="356"/>
                    <a:pt x="99" y="355"/>
                  </a:cubicBezTo>
                  <a:cubicBezTo>
                    <a:pt x="99" y="355"/>
                    <a:pt x="99" y="353"/>
                    <a:pt x="100" y="353"/>
                  </a:cubicBezTo>
                  <a:cubicBezTo>
                    <a:pt x="102" y="353"/>
                    <a:pt x="102" y="354"/>
                    <a:pt x="104" y="353"/>
                  </a:cubicBezTo>
                  <a:cubicBezTo>
                    <a:pt x="105" y="352"/>
                    <a:pt x="105" y="352"/>
                    <a:pt x="106" y="351"/>
                  </a:cubicBezTo>
                  <a:cubicBezTo>
                    <a:pt x="107" y="350"/>
                    <a:pt x="108" y="350"/>
                    <a:pt x="109" y="348"/>
                  </a:cubicBezTo>
                  <a:cubicBezTo>
                    <a:pt x="109" y="347"/>
                    <a:pt x="110" y="341"/>
                    <a:pt x="110" y="341"/>
                  </a:cubicBezTo>
                  <a:cubicBezTo>
                    <a:pt x="109" y="340"/>
                    <a:pt x="111" y="341"/>
                    <a:pt x="113" y="340"/>
                  </a:cubicBezTo>
                  <a:cubicBezTo>
                    <a:pt x="114" y="339"/>
                    <a:pt x="115" y="333"/>
                    <a:pt x="116" y="332"/>
                  </a:cubicBezTo>
                  <a:cubicBezTo>
                    <a:pt x="117" y="330"/>
                    <a:pt x="120" y="326"/>
                    <a:pt x="120" y="325"/>
                  </a:cubicBezTo>
                  <a:cubicBezTo>
                    <a:pt x="120" y="324"/>
                    <a:pt x="123" y="317"/>
                    <a:pt x="123" y="317"/>
                  </a:cubicBezTo>
                  <a:cubicBezTo>
                    <a:pt x="127" y="310"/>
                    <a:pt x="127" y="310"/>
                    <a:pt x="127" y="310"/>
                  </a:cubicBezTo>
                  <a:cubicBezTo>
                    <a:pt x="127" y="310"/>
                    <a:pt x="127" y="308"/>
                    <a:pt x="126" y="306"/>
                  </a:cubicBezTo>
                  <a:cubicBezTo>
                    <a:pt x="126" y="305"/>
                    <a:pt x="125" y="301"/>
                    <a:pt x="126" y="300"/>
                  </a:cubicBezTo>
                  <a:cubicBezTo>
                    <a:pt x="127" y="300"/>
                    <a:pt x="128" y="297"/>
                    <a:pt x="128" y="297"/>
                  </a:cubicBezTo>
                  <a:cubicBezTo>
                    <a:pt x="128" y="293"/>
                    <a:pt x="128" y="293"/>
                    <a:pt x="128" y="293"/>
                  </a:cubicBezTo>
                  <a:cubicBezTo>
                    <a:pt x="128" y="293"/>
                    <a:pt x="133" y="290"/>
                    <a:pt x="133" y="290"/>
                  </a:cubicBezTo>
                  <a:cubicBezTo>
                    <a:pt x="139" y="289"/>
                    <a:pt x="135" y="286"/>
                    <a:pt x="142" y="289"/>
                  </a:cubicBezTo>
                  <a:cubicBezTo>
                    <a:pt x="142" y="289"/>
                    <a:pt x="146" y="288"/>
                    <a:pt x="145" y="287"/>
                  </a:cubicBezTo>
                  <a:cubicBezTo>
                    <a:pt x="145" y="287"/>
                    <a:pt x="141" y="283"/>
                    <a:pt x="141" y="283"/>
                  </a:cubicBezTo>
                  <a:cubicBezTo>
                    <a:pt x="143" y="280"/>
                    <a:pt x="143" y="280"/>
                    <a:pt x="143" y="280"/>
                  </a:cubicBezTo>
                  <a:cubicBezTo>
                    <a:pt x="143" y="280"/>
                    <a:pt x="146" y="278"/>
                    <a:pt x="143" y="277"/>
                  </a:cubicBezTo>
                  <a:cubicBezTo>
                    <a:pt x="141" y="276"/>
                    <a:pt x="139" y="275"/>
                    <a:pt x="139" y="274"/>
                  </a:cubicBezTo>
                  <a:cubicBezTo>
                    <a:pt x="139" y="274"/>
                    <a:pt x="138" y="270"/>
                    <a:pt x="138" y="269"/>
                  </a:cubicBezTo>
                  <a:cubicBezTo>
                    <a:pt x="138" y="268"/>
                    <a:pt x="137" y="265"/>
                    <a:pt x="137" y="265"/>
                  </a:cubicBezTo>
                  <a:cubicBezTo>
                    <a:pt x="137" y="265"/>
                    <a:pt x="137" y="261"/>
                    <a:pt x="137" y="260"/>
                  </a:cubicBezTo>
                  <a:cubicBezTo>
                    <a:pt x="137" y="259"/>
                    <a:pt x="136" y="256"/>
                    <a:pt x="135" y="255"/>
                  </a:cubicBezTo>
                  <a:cubicBezTo>
                    <a:pt x="134" y="254"/>
                    <a:pt x="130" y="251"/>
                    <a:pt x="130" y="251"/>
                  </a:cubicBezTo>
                  <a:cubicBezTo>
                    <a:pt x="123" y="248"/>
                    <a:pt x="123" y="248"/>
                    <a:pt x="123" y="248"/>
                  </a:cubicBezTo>
                  <a:cubicBezTo>
                    <a:pt x="121" y="250"/>
                    <a:pt x="121" y="250"/>
                    <a:pt x="121" y="250"/>
                  </a:cubicBezTo>
                  <a:cubicBezTo>
                    <a:pt x="116" y="245"/>
                    <a:pt x="116" y="245"/>
                    <a:pt x="116" y="245"/>
                  </a:cubicBezTo>
                  <a:cubicBezTo>
                    <a:pt x="112" y="244"/>
                    <a:pt x="112" y="244"/>
                    <a:pt x="112" y="244"/>
                  </a:cubicBezTo>
                  <a:cubicBezTo>
                    <a:pt x="108" y="244"/>
                    <a:pt x="108" y="244"/>
                    <a:pt x="108" y="244"/>
                  </a:cubicBezTo>
                  <a:cubicBezTo>
                    <a:pt x="101" y="229"/>
                    <a:pt x="101" y="229"/>
                    <a:pt x="101" y="229"/>
                  </a:cubicBezTo>
                  <a:cubicBezTo>
                    <a:pt x="95" y="226"/>
                    <a:pt x="95" y="226"/>
                    <a:pt x="95" y="226"/>
                  </a:cubicBezTo>
                  <a:cubicBezTo>
                    <a:pt x="91" y="222"/>
                    <a:pt x="91" y="222"/>
                    <a:pt x="91" y="222"/>
                  </a:cubicBezTo>
                  <a:cubicBezTo>
                    <a:pt x="91" y="217"/>
                    <a:pt x="91" y="217"/>
                    <a:pt x="91" y="217"/>
                  </a:cubicBezTo>
                  <a:cubicBezTo>
                    <a:pt x="88" y="213"/>
                    <a:pt x="88" y="213"/>
                    <a:pt x="88" y="213"/>
                  </a:cubicBezTo>
                  <a:cubicBezTo>
                    <a:pt x="88" y="213"/>
                    <a:pt x="89" y="210"/>
                    <a:pt x="89" y="209"/>
                  </a:cubicBezTo>
                  <a:cubicBezTo>
                    <a:pt x="90" y="208"/>
                    <a:pt x="92" y="203"/>
                    <a:pt x="92" y="203"/>
                  </a:cubicBezTo>
                  <a:cubicBezTo>
                    <a:pt x="92" y="203"/>
                    <a:pt x="91" y="199"/>
                    <a:pt x="91" y="198"/>
                  </a:cubicBezTo>
                  <a:cubicBezTo>
                    <a:pt x="91" y="197"/>
                    <a:pt x="92" y="192"/>
                    <a:pt x="92" y="192"/>
                  </a:cubicBezTo>
                  <a:cubicBezTo>
                    <a:pt x="91" y="187"/>
                    <a:pt x="91" y="187"/>
                    <a:pt x="91" y="187"/>
                  </a:cubicBezTo>
                  <a:cubicBezTo>
                    <a:pt x="79" y="173"/>
                    <a:pt x="79" y="173"/>
                    <a:pt x="79" y="173"/>
                  </a:cubicBezTo>
                  <a:cubicBezTo>
                    <a:pt x="80" y="167"/>
                    <a:pt x="80" y="167"/>
                    <a:pt x="80" y="167"/>
                  </a:cubicBezTo>
                  <a:cubicBezTo>
                    <a:pt x="79" y="164"/>
                    <a:pt x="79" y="164"/>
                    <a:pt x="79" y="164"/>
                  </a:cubicBezTo>
                  <a:cubicBezTo>
                    <a:pt x="78" y="161"/>
                    <a:pt x="78" y="161"/>
                    <a:pt x="79" y="159"/>
                  </a:cubicBezTo>
                  <a:cubicBezTo>
                    <a:pt x="79" y="158"/>
                    <a:pt x="79" y="158"/>
                    <a:pt x="79" y="158"/>
                  </a:cubicBezTo>
                  <a:cubicBezTo>
                    <a:pt x="75" y="159"/>
                    <a:pt x="75" y="159"/>
                    <a:pt x="75" y="159"/>
                  </a:cubicBezTo>
                  <a:cubicBezTo>
                    <a:pt x="72" y="155"/>
                    <a:pt x="72" y="155"/>
                    <a:pt x="72" y="155"/>
                  </a:cubicBezTo>
                  <a:cubicBezTo>
                    <a:pt x="73" y="150"/>
                    <a:pt x="73" y="150"/>
                    <a:pt x="73" y="150"/>
                  </a:cubicBezTo>
                  <a:cubicBezTo>
                    <a:pt x="71" y="138"/>
                    <a:pt x="71" y="138"/>
                    <a:pt x="71" y="138"/>
                  </a:cubicBezTo>
                  <a:cubicBezTo>
                    <a:pt x="73" y="132"/>
                    <a:pt x="73" y="132"/>
                    <a:pt x="73" y="132"/>
                  </a:cubicBezTo>
                  <a:cubicBezTo>
                    <a:pt x="67" y="129"/>
                    <a:pt x="67" y="129"/>
                    <a:pt x="67" y="129"/>
                  </a:cubicBezTo>
                  <a:cubicBezTo>
                    <a:pt x="63" y="123"/>
                    <a:pt x="63" y="123"/>
                    <a:pt x="63" y="123"/>
                  </a:cubicBezTo>
                  <a:cubicBezTo>
                    <a:pt x="63" y="123"/>
                    <a:pt x="62" y="125"/>
                    <a:pt x="61" y="124"/>
                  </a:cubicBezTo>
                  <a:cubicBezTo>
                    <a:pt x="60" y="123"/>
                    <a:pt x="55" y="115"/>
                    <a:pt x="55" y="115"/>
                  </a:cubicBezTo>
                  <a:cubicBezTo>
                    <a:pt x="46" y="112"/>
                    <a:pt x="46" y="112"/>
                    <a:pt x="46" y="112"/>
                  </a:cubicBezTo>
                  <a:cubicBezTo>
                    <a:pt x="42" y="110"/>
                    <a:pt x="42" y="110"/>
                    <a:pt x="42" y="110"/>
                  </a:cubicBezTo>
                  <a:cubicBezTo>
                    <a:pt x="37" y="109"/>
                    <a:pt x="37" y="109"/>
                    <a:pt x="37" y="109"/>
                  </a:cubicBezTo>
                  <a:cubicBezTo>
                    <a:pt x="37" y="109"/>
                    <a:pt x="36" y="111"/>
                    <a:pt x="35" y="109"/>
                  </a:cubicBezTo>
                  <a:cubicBezTo>
                    <a:pt x="34" y="107"/>
                    <a:pt x="32" y="105"/>
                    <a:pt x="32" y="105"/>
                  </a:cubicBezTo>
                  <a:cubicBezTo>
                    <a:pt x="28" y="106"/>
                    <a:pt x="28" y="106"/>
                    <a:pt x="28" y="106"/>
                  </a:cubicBezTo>
                  <a:cubicBezTo>
                    <a:pt x="25" y="102"/>
                    <a:pt x="25" y="102"/>
                    <a:pt x="25" y="102"/>
                  </a:cubicBezTo>
                  <a:cubicBezTo>
                    <a:pt x="25" y="102"/>
                    <a:pt x="24" y="102"/>
                    <a:pt x="23" y="102"/>
                  </a:cubicBezTo>
                  <a:cubicBezTo>
                    <a:pt x="22" y="101"/>
                    <a:pt x="20" y="100"/>
                    <a:pt x="20" y="100"/>
                  </a:cubicBezTo>
                  <a:close/>
                  <a:moveTo>
                    <a:pt x="142" y="568"/>
                  </a:moveTo>
                  <a:cubicBezTo>
                    <a:pt x="142" y="568"/>
                    <a:pt x="142" y="568"/>
                    <a:pt x="142" y="568"/>
                  </a:cubicBezTo>
                  <a:cubicBezTo>
                    <a:pt x="142" y="568"/>
                    <a:pt x="142" y="569"/>
                    <a:pt x="142" y="570"/>
                  </a:cubicBezTo>
                  <a:cubicBezTo>
                    <a:pt x="142" y="570"/>
                    <a:pt x="143" y="571"/>
                    <a:pt x="144" y="571"/>
                  </a:cubicBezTo>
                  <a:cubicBezTo>
                    <a:pt x="144" y="571"/>
                    <a:pt x="146" y="570"/>
                    <a:pt x="147" y="569"/>
                  </a:cubicBezTo>
                  <a:cubicBezTo>
                    <a:pt x="149" y="568"/>
                    <a:pt x="147" y="569"/>
                    <a:pt x="147" y="569"/>
                  </a:cubicBezTo>
                  <a:cubicBezTo>
                    <a:pt x="145" y="567"/>
                    <a:pt x="145" y="567"/>
                    <a:pt x="145" y="567"/>
                  </a:cubicBezTo>
                  <a:cubicBezTo>
                    <a:pt x="145" y="567"/>
                    <a:pt x="143" y="568"/>
                    <a:pt x="142" y="568"/>
                  </a:cubicBezTo>
                  <a:close/>
                  <a:moveTo>
                    <a:pt x="129" y="568"/>
                  </a:moveTo>
                  <a:cubicBezTo>
                    <a:pt x="129" y="568"/>
                    <a:pt x="129" y="568"/>
                    <a:pt x="129" y="568"/>
                  </a:cubicBezTo>
                  <a:cubicBezTo>
                    <a:pt x="129" y="568"/>
                    <a:pt x="129" y="570"/>
                    <a:pt x="129" y="570"/>
                  </a:cubicBezTo>
                  <a:cubicBezTo>
                    <a:pt x="129" y="571"/>
                    <a:pt x="130" y="571"/>
                    <a:pt x="131" y="570"/>
                  </a:cubicBezTo>
                  <a:cubicBezTo>
                    <a:pt x="131" y="570"/>
                    <a:pt x="132" y="570"/>
                    <a:pt x="133" y="569"/>
                  </a:cubicBezTo>
                  <a:cubicBezTo>
                    <a:pt x="134" y="568"/>
                    <a:pt x="133" y="567"/>
                    <a:pt x="132" y="567"/>
                  </a:cubicBezTo>
                  <a:cubicBezTo>
                    <a:pt x="132" y="566"/>
                    <a:pt x="131" y="567"/>
                    <a:pt x="131" y="567"/>
                  </a:cubicBezTo>
                  <a:cubicBezTo>
                    <a:pt x="130" y="567"/>
                    <a:pt x="129" y="568"/>
                    <a:pt x="129" y="568"/>
                  </a:cubicBezTo>
                  <a:close/>
                  <a:moveTo>
                    <a:pt x="105" y="556"/>
                  </a:moveTo>
                  <a:cubicBezTo>
                    <a:pt x="105" y="556"/>
                    <a:pt x="105" y="556"/>
                    <a:pt x="105" y="556"/>
                  </a:cubicBezTo>
                  <a:cubicBezTo>
                    <a:pt x="104" y="557"/>
                    <a:pt x="104" y="557"/>
                    <a:pt x="104" y="557"/>
                  </a:cubicBezTo>
                  <a:cubicBezTo>
                    <a:pt x="104" y="557"/>
                    <a:pt x="103" y="558"/>
                    <a:pt x="104" y="559"/>
                  </a:cubicBezTo>
                  <a:cubicBezTo>
                    <a:pt x="104" y="561"/>
                    <a:pt x="105" y="561"/>
                    <a:pt x="105" y="561"/>
                  </a:cubicBezTo>
                  <a:cubicBezTo>
                    <a:pt x="105" y="561"/>
                    <a:pt x="106" y="560"/>
                    <a:pt x="108" y="560"/>
                  </a:cubicBezTo>
                  <a:cubicBezTo>
                    <a:pt x="109" y="560"/>
                    <a:pt x="111" y="558"/>
                    <a:pt x="111" y="557"/>
                  </a:cubicBezTo>
                  <a:cubicBezTo>
                    <a:pt x="112" y="557"/>
                    <a:pt x="112" y="555"/>
                    <a:pt x="113" y="555"/>
                  </a:cubicBezTo>
                  <a:cubicBezTo>
                    <a:pt x="114" y="555"/>
                    <a:pt x="117" y="556"/>
                    <a:pt x="118" y="556"/>
                  </a:cubicBezTo>
                  <a:cubicBezTo>
                    <a:pt x="119" y="556"/>
                    <a:pt x="117" y="553"/>
                    <a:pt x="117" y="553"/>
                  </a:cubicBezTo>
                  <a:cubicBezTo>
                    <a:pt x="117" y="552"/>
                    <a:pt x="114" y="553"/>
                    <a:pt x="114" y="553"/>
                  </a:cubicBezTo>
                  <a:cubicBezTo>
                    <a:pt x="114" y="553"/>
                    <a:pt x="112" y="553"/>
                    <a:pt x="111" y="552"/>
                  </a:cubicBezTo>
                  <a:cubicBezTo>
                    <a:pt x="110" y="552"/>
                    <a:pt x="110" y="552"/>
                    <a:pt x="110" y="552"/>
                  </a:cubicBezTo>
                  <a:cubicBezTo>
                    <a:pt x="109" y="553"/>
                    <a:pt x="109" y="554"/>
                    <a:pt x="108" y="555"/>
                  </a:cubicBezTo>
                  <a:cubicBezTo>
                    <a:pt x="107" y="556"/>
                    <a:pt x="107" y="555"/>
                    <a:pt x="107" y="554"/>
                  </a:cubicBezTo>
                  <a:cubicBezTo>
                    <a:pt x="107" y="554"/>
                    <a:pt x="105" y="553"/>
                    <a:pt x="104" y="554"/>
                  </a:cubicBezTo>
                  <a:cubicBezTo>
                    <a:pt x="104" y="554"/>
                    <a:pt x="105" y="555"/>
                    <a:pt x="105" y="556"/>
                  </a:cubicBezTo>
                  <a:close/>
                  <a:moveTo>
                    <a:pt x="97" y="556"/>
                  </a:moveTo>
                  <a:cubicBezTo>
                    <a:pt x="97" y="556"/>
                    <a:pt x="97" y="556"/>
                    <a:pt x="97" y="556"/>
                  </a:cubicBezTo>
                  <a:cubicBezTo>
                    <a:pt x="97" y="556"/>
                    <a:pt x="99" y="557"/>
                    <a:pt x="101" y="557"/>
                  </a:cubicBezTo>
                  <a:cubicBezTo>
                    <a:pt x="102" y="557"/>
                    <a:pt x="101" y="556"/>
                    <a:pt x="102" y="555"/>
                  </a:cubicBezTo>
                  <a:cubicBezTo>
                    <a:pt x="102" y="554"/>
                    <a:pt x="101" y="555"/>
                    <a:pt x="100" y="554"/>
                  </a:cubicBezTo>
                  <a:cubicBezTo>
                    <a:pt x="99" y="554"/>
                    <a:pt x="99" y="554"/>
                    <a:pt x="98" y="554"/>
                  </a:cubicBezTo>
                  <a:cubicBezTo>
                    <a:pt x="96" y="554"/>
                    <a:pt x="97" y="556"/>
                    <a:pt x="97" y="556"/>
                  </a:cubicBezTo>
                  <a:close/>
                  <a:moveTo>
                    <a:pt x="88" y="545"/>
                  </a:moveTo>
                  <a:cubicBezTo>
                    <a:pt x="88" y="545"/>
                    <a:pt x="88" y="545"/>
                    <a:pt x="88" y="545"/>
                  </a:cubicBezTo>
                  <a:cubicBezTo>
                    <a:pt x="87" y="550"/>
                    <a:pt x="92" y="547"/>
                    <a:pt x="92" y="544"/>
                  </a:cubicBezTo>
                  <a:cubicBezTo>
                    <a:pt x="91" y="542"/>
                    <a:pt x="92" y="542"/>
                    <a:pt x="90" y="540"/>
                  </a:cubicBezTo>
                  <a:cubicBezTo>
                    <a:pt x="89" y="537"/>
                    <a:pt x="89" y="540"/>
                    <a:pt x="88" y="541"/>
                  </a:cubicBezTo>
                  <a:cubicBezTo>
                    <a:pt x="87" y="543"/>
                    <a:pt x="89" y="543"/>
                    <a:pt x="89" y="544"/>
                  </a:cubicBezTo>
                  <a:cubicBezTo>
                    <a:pt x="89" y="545"/>
                    <a:pt x="88" y="544"/>
                    <a:pt x="88" y="545"/>
                  </a:cubicBezTo>
                  <a:close/>
                  <a:moveTo>
                    <a:pt x="80" y="557"/>
                  </a:moveTo>
                  <a:cubicBezTo>
                    <a:pt x="80" y="557"/>
                    <a:pt x="80" y="557"/>
                    <a:pt x="80" y="557"/>
                  </a:cubicBezTo>
                  <a:cubicBezTo>
                    <a:pt x="80" y="557"/>
                    <a:pt x="79" y="558"/>
                    <a:pt x="80" y="560"/>
                  </a:cubicBezTo>
                  <a:cubicBezTo>
                    <a:pt x="80" y="561"/>
                    <a:pt x="80" y="560"/>
                    <a:pt x="83" y="558"/>
                  </a:cubicBezTo>
                  <a:cubicBezTo>
                    <a:pt x="85" y="556"/>
                    <a:pt x="82" y="557"/>
                    <a:pt x="82" y="557"/>
                  </a:cubicBezTo>
                  <a:cubicBezTo>
                    <a:pt x="82" y="556"/>
                    <a:pt x="81" y="557"/>
                    <a:pt x="80" y="557"/>
                  </a:cubicBezTo>
                  <a:close/>
                  <a:moveTo>
                    <a:pt x="80" y="563"/>
                  </a:moveTo>
                  <a:cubicBezTo>
                    <a:pt x="80" y="563"/>
                    <a:pt x="80" y="563"/>
                    <a:pt x="80" y="563"/>
                  </a:cubicBezTo>
                  <a:cubicBezTo>
                    <a:pt x="80" y="563"/>
                    <a:pt x="80" y="565"/>
                    <a:pt x="81" y="565"/>
                  </a:cubicBezTo>
                  <a:cubicBezTo>
                    <a:pt x="82" y="565"/>
                    <a:pt x="82" y="564"/>
                    <a:pt x="83" y="563"/>
                  </a:cubicBezTo>
                  <a:cubicBezTo>
                    <a:pt x="83" y="562"/>
                    <a:pt x="82" y="562"/>
                    <a:pt x="82" y="561"/>
                  </a:cubicBezTo>
                  <a:cubicBezTo>
                    <a:pt x="81" y="561"/>
                    <a:pt x="80" y="562"/>
                    <a:pt x="80" y="563"/>
                  </a:cubicBezTo>
                  <a:close/>
                  <a:moveTo>
                    <a:pt x="77" y="568"/>
                  </a:moveTo>
                  <a:cubicBezTo>
                    <a:pt x="77" y="568"/>
                    <a:pt x="77" y="568"/>
                    <a:pt x="77" y="568"/>
                  </a:cubicBezTo>
                  <a:cubicBezTo>
                    <a:pt x="75" y="568"/>
                    <a:pt x="75" y="568"/>
                    <a:pt x="75" y="568"/>
                  </a:cubicBezTo>
                  <a:cubicBezTo>
                    <a:pt x="75" y="568"/>
                    <a:pt x="75" y="568"/>
                    <a:pt x="72" y="570"/>
                  </a:cubicBezTo>
                  <a:cubicBezTo>
                    <a:pt x="69" y="571"/>
                    <a:pt x="71" y="572"/>
                    <a:pt x="71" y="573"/>
                  </a:cubicBezTo>
                  <a:cubicBezTo>
                    <a:pt x="71" y="575"/>
                    <a:pt x="74" y="573"/>
                    <a:pt x="76" y="572"/>
                  </a:cubicBezTo>
                  <a:cubicBezTo>
                    <a:pt x="77" y="572"/>
                    <a:pt x="76" y="571"/>
                    <a:pt x="77" y="571"/>
                  </a:cubicBezTo>
                  <a:cubicBezTo>
                    <a:pt x="77" y="571"/>
                    <a:pt x="77" y="571"/>
                    <a:pt x="79" y="570"/>
                  </a:cubicBezTo>
                  <a:cubicBezTo>
                    <a:pt x="81" y="569"/>
                    <a:pt x="80" y="569"/>
                    <a:pt x="80" y="568"/>
                  </a:cubicBezTo>
                  <a:cubicBezTo>
                    <a:pt x="80" y="568"/>
                    <a:pt x="78" y="567"/>
                    <a:pt x="77" y="568"/>
                  </a:cubicBezTo>
                  <a:close/>
                  <a:moveTo>
                    <a:pt x="51" y="573"/>
                  </a:moveTo>
                  <a:cubicBezTo>
                    <a:pt x="51" y="573"/>
                    <a:pt x="51" y="573"/>
                    <a:pt x="51" y="573"/>
                  </a:cubicBezTo>
                  <a:cubicBezTo>
                    <a:pt x="52" y="573"/>
                    <a:pt x="53" y="572"/>
                    <a:pt x="54" y="573"/>
                  </a:cubicBezTo>
                  <a:cubicBezTo>
                    <a:pt x="55" y="574"/>
                    <a:pt x="54" y="576"/>
                    <a:pt x="54" y="576"/>
                  </a:cubicBezTo>
                  <a:cubicBezTo>
                    <a:pt x="53" y="577"/>
                    <a:pt x="52" y="578"/>
                    <a:pt x="51" y="578"/>
                  </a:cubicBezTo>
                  <a:cubicBezTo>
                    <a:pt x="50" y="578"/>
                    <a:pt x="49" y="578"/>
                    <a:pt x="48" y="577"/>
                  </a:cubicBezTo>
                  <a:cubicBezTo>
                    <a:pt x="48" y="576"/>
                    <a:pt x="48" y="573"/>
                    <a:pt x="48" y="573"/>
                  </a:cubicBezTo>
                  <a:cubicBezTo>
                    <a:pt x="49" y="573"/>
                    <a:pt x="51" y="573"/>
                    <a:pt x="51" y="573"/>
                  </a:cubicBezTo>
                  <a:close/>
                  <a:moveTo>
                    <a:pt x="59" y="558"/>
                  </a:moveTo>
                  <a:cubicBezTo>
                    <a:pt x="59" y="558"/>
                    <a:pt x="59" y="558"/>
                    <a:pt x="59" y="558"/>
                  </a:cubicBezTo>
                  <a:cubicBezTo>
                    <a:pt x="59" y="558"/>
                    <a:pt x="59" y="558"/>
                    <a:pt x="59" y="558"/>
                  </a:cubicBezTo>
                  <a:cubicBezTo>
                    <a:pt x="59" y="558"/>
                    <a:pt x="59" y="560"/>
                    <a:pt x="58" y="560"/>
                  </a:cubicBezTo>
                  <a:cubicBezTo>
                    <a:pt x="56" y="561"/>
                    <a:pt x="57" y="558"/>
                    <a:pt x="57" y="557"/>
                  </a:cubicBezTo>
                  <a:cubicBezTo>
                    <a:pt x="57" y="556"/>
                    <a:pt x="53" y="558"/>
                    <a:pt x="53" y="558"/>
                  </a:cubicBezTo>
                  <a:cubicBezTo>
                    <a:pt x="53" y="558"/>
                    <a:pt x="53" y="561"/>
                    <a:pt x="52" y="562"/>
                  </a:cubicBezTo>
                  <a:cubicBezTo>
                    <a:pt x="51" y="562"/>
                    <a:pt x="51" y="562"/>
                    <a:pt x="50" y="563"/>
                  </a:cubicBezTo>
                  <a:cubicBezTo>
                    <a:pt x="49" y="564"/>
                    <a:pt x="49" y="566"/>
                    <a:pt x="49" y="566"/>
                  </a:cubicBezTo>
                  <a:cubicBezTo>
                    <a:pt x="50" y="567"/>
                    <a:pt x="52" y="567"/>
                    <a:pt x="52" y="567"/>
                  </a:cubicBezTo>
                  <a:cubicBezTo>
                    <a:pt x="53" y="567"/>
                    <a:pt x="53" y="567"/>
                    <a:pt x="56" y="569"/>
                  </a:cubicBezTo>
                  <a:cubicBezTo>
                    <a:pt x="60" y="570"/>
                    <a:pt x="57" y="569"/>
                    <a:pt x="60" y="569"/>
                  </a:cubicBezTo>
                  <a:cubicBezTo>
                    <a:pt x="62" y="569"/>
                    <a:pt x="61" y="570"/>
                    <a:pt x="62" y="570"/>
                  </a:cubicBezTo>
                  <a:cubicBezTo>
                    <a:pt x="63" y="570"/>
                    <a:pt x="64" y="572"/>
                    <a:pt x="65" y="573"/>
                  </a:cubicBezTo>
                  <a:cubicBezTo>
                    <a:pt x="67" y="574"/>
                    <a:pt x="68" y="572"/>
                    <a:pt x="69" y="572"/>
                  </a:cubicBezTo>
                  <a:cubicBezTo>
                    <a:pt x="69" y="571"/>
                    <a:pt x="71" y="568"/>
                    <a:pt x="71" y="568"/>
                  </a:cubicBezTo>
                  <a:cubicBezTo>
                    <a:pt x="71" y="568"/>
                    <a:pt x="65" y="566"/>
                    <a:pt x="65" y="566"/>
                  </a:cubicBezTo>
                  <a:cubicBezTo>
                    <a:pt x="64" y="566"/>
                    <a:pt x="63" y="563"/>
                    <a:pt x="65" y="563"/>
                  </a:cubicBezTo>
                  <a:cubicBezTo>
                    <a:pt x="66" y="563"/>
                    <a:pt x="66" y="564"/>
                    <a:pt x="67" y="565"/>
                  </a:cubicBezTo>
                  <a:cubicBezTo>
                    <a:pt x="67" y="566"/>
                    <a:pt x="68" y="566"/>
                    <a:pt x="69" y="566"/>
                  </a:cubicBezTo>
                  <a:cubicBezTo>
                    <a:pt x="70" y="566"/>
                    <a:pt x="71" y="565"/>
                    <a:pt x="71" y="564"/>
                  </a:cubicBezTo>
                  <a:cubicBezTo>
                    <a:pt x="71" y="563"/>
                    <a:pt x="70" y="564"/>
                    <a:pt x="68" y="561"/>
                  </a:cubicBezTo>
                  <a:cubicBezTo>
                    <a:pt x="65" y="558"/>
                    <a:pt x="68" y="559"/>
                    <a:pt x="69" y="559"/>
                  </a:cubicBezTo>
                  <a:cubicBezTo>
                    <a:pt x="69" y="558"/>
                    <a:pt x="71" y="556"/>
                    <a:pt x="71" y="556"/>
                  </a:cubicBezTo>
                  <a:cubicBezTo>
                    <a:pt x="72" y="555"/>
                    <a:pt x="69" y="555"/>
                    <a:pt x="68" y="554"/>
                  </a:cubicBezTo>
                  <a:cubicBezTo>
                    <a:pt x="67" y="554"/>
                    <a:pt x="67" y="554"/>
                    <a:pt x="67" y="554"/>
                  </a:cubicBezTo>
                  <a:cubicBezTo>
                    <a:pt x="67" y="555"/>
                    <a:pt x="64" y="554"/>
                    <a:pt x="63" y="553"/>
                  </a:cubicBezTo>
                  <a:cubicBezTo>
                    <a:pt x="63" y="553"/>
                    <a:pt x="63" y="551"/>
                    <a:pt x="62" y="550"/>
                  </a:cubicBezTo>
                  <a:cubicBezTo>
                    <a:pt x="62" y="550"/>
                    <a:pt x="60" y="550"/>
                    <a:pt x="58" y="550"/>
                  </a:cubicBezTo>
                  <a:cubicBezTo>
                    <a:pt x="56" y="550"/>
                    <a:pt x="57" y="553"/>
                    <a:pt x="57" y="553"/>
                  </a:cubicBezTo>
                  <a:cubicBezTo>
                    <a:pt x="57" y="553"/>
                    <a:pt x="58" y="555"/>
                    <a:pt x="59" y="556"/>
                  </a:cubicBezTo>
                  <a:cubicBezTo>
                    <a:pt x="59" y="556"/>
                    <a:pt x="59" y="558"/>
                    <a:pt x="59" y="558"/>
                  </a:cubicBezTo>
                  <a:close/>
                </a:path>
              </a:pathLst>
            </a:custGeom>
            <a:grpFill/>
            <a:ln w="38100" cap="rnd" cmpd="sng">
              <a:solidFill>
                <a:schemeClr val="bg1"/>
              </a:solidFill>
              <a:prstDash val="solid"/>
              <a:round/>
            </a:ln>
          </p:spPr>
          <p:txBody>
            <a:bodyPr vert="horz" wrap="square" lIns="91440" tIns="45720" rIns="91440" bIns="45720" numCol="1" anchor="t" anchorCtr="0" compatLnSpc="1"/>
            <a:lstStyle/>
            <a:p>
              <a:endParaRPr lang="en-US" dirty="0">
                <a:latin typeface="Calibri Light" panose="020F0302020204030204"/>
              </a:endParaRPr>
            </a:p>
          </p:txBody>
        </p:sp>
        <p:sp>
          <p:nvSpPr>
            <p:cNvPr id="145" name="Freeform 235"/>
            <p:cNvSpPr>
              <a:spLocks noEditPoints="1"/>
            </p:cNvSpPr>
            <p:nvPr/>
          </p:nvSpPr>
          <p:spPr bwMode="auto">
            <a:xfrm>
              <a:off x="8031808" y="1593291"/>
              <a:ext cx="1169794" cy="1439380"/>
            </a:xfrm>
            <a:custGeom>
              <a:avLst/>
              <a:gdLst>
                <a:gd name="T0" fmla="*/ 181 w 513"/>
                <a:gd name="T1" fmla="*/ 422 h 651"/>
                <a:gd name="T2" fmla="*/ 256 w 513"/>
                <a:gd name="T3" fmla="*/ 393 h 651"/>
                <a:gd name="T4" fmla="*/ 306 w 513"/>
                <a:gd name="T5" fmla="*/ 401 h 651"/>
                <a:gd name="T6" fmla="*/ 324 w 513"/>
                <a:gd name="T7" fmla="*/ 460 h 651"/>
                <a:gd name="T8" fmla="*/ 371 w 513"/>
                <a:gd name="T9" fmla="*/ 452 h 651"/>
                <a:gd name="T10" fmla="*/ 360 w 513"/>
                <a:gd name="T11" fmla="*/ 484 h 651"/>
                <a:gd name="T12" fmla="*/ 347 w 513"/>
                <a:gd name="T13" fmla="*/ 509 h 651"/>
                <a:gd name="T14" fmla="*/ 350 w 513"/>
                <a:gd name="T15" fmla="*/ 469 h 651"/>
                <a:gd name="T16" fmla="*/ 277 w 513"/>
                <a:gd name="T17" fmla="*/ 474 h 651"/>
                <a:gd name="T18" fmla="*/ 278 w 513"/>
                <a:gd name="T19" fmla="*/ 512 h 651"/>
                <a:gd name="T20" fmla="*/ 245 w 513"/>
                <a:gd name="T21" fmla="*/ 518 h 651"/>
                <a:gd name="T22" fmla="*/ 231 w 513"/>
                <a:gd name="T23" fmla="*/ 531 h 651"/>
                <a:gd name="T24" fmla="*/ 260 w 513"/>
                <a:gd name="T25" fmla="*/ 538 h 651"/>
                <a:gd name="T26" fmla="*/ 291 w 513"/>
                <a:gd name="T27" fmla="*/ 568 h 651"/>
                <a:gd name="T28" fmla="*/ 316 w 513"/>
                <a:gd name="T29" fmla="*/ 588 h 651"/>
                <a:gd name="T30" fmla="*/ 362 w 513"/>
                <a:gd name="T31" fmla="*/ 598 h 651"/>
                <a:gd name="T32" fmla="*/ 365 w 513"/>
                <a:gd name="T33" fmla="*/ 636 h 651"/>
                <a:gd name="T34" fmla="*/ 388 w 513"/>
                <a:gd name="T35" fmla="*/ 615 h 651"/>
                <a:gd name="T36" fmla="*/ 442 w 513"/>
                <a:gd name="T37" fmla="*/ 609 h 651"/>
                <a:gd name="T38" fmla="*/ 492 w 513"/>
                <a:gd name="T39" fmla="*/ 651 h 651"/>
                <a:gd name="T40" fmla="*/ 513 w 513"/>
                <a:gd name="T41" fmla="*/ 644 h 651"/>
                <a:gd name="T42" fmla="*/ 449 w 513"/>
                <a:gd name="T43" fmla="*/ 465 h 651"/>
                <a:gd name="T44" fmla="*/ 513 w 513"/>
                <a:gd name="T45" fmla="*/ 163 h 651"/>
                <a:gd name="T46" fmla="*/ 494 w 513"/>
                <a:gd name="T47" fmla="*/ 176 h 651"/>
                <a:gd name="T48" fmla="*/ 426 w 513"/>
                <a:gd name="T49" fmla="*/ 157 h 651"/>
                <a:gd name="T50" fmla="*/ 375 w 513"/>
                <a:gd name="T51" fmla="*/ 166 h 651"/>
                <a:gd name="T52" fmla="*/ 334 w 513"/>
                <a:gd name="T53" fmla="*/ 197 h 651"/>
                <a:gd name="T54" fmla="*/ 289 w 513"/>
                <a:gd name="T55" fmla="*/ 184 h 651"/>
                <a:gd name="T56" fmla="*/ 295 w 513"/>
                <a:gd name="T57" fmla="*/ 204 h 651"/>
                <a:gd name="T58" fmla="*/ 276 w 513"/>
                <a:gd name="T59" fmla="*/ 197 h 651"/>
                <a:gd name="T60" fmla="*/ 246 w 513"/>
                <a:gd name="T61" fmla="*/ 178 h 651"/>
                <a:gd name="T62" fmla="*/ 190 w 513"/>
                <a:gd name="T63" fmla="*/ 175 h 651"/>
                <a:gd name="T64" fmla="*/ 160 w 513"/>
                <a:gd name="T65" fmla="*/ 172 h 651"/>
                <a:gd name="T66" fmla="*/ 139 w 513"/>
                <a:gd name="T67" fmla="*/ 169 h 651"/>
                <a:gd name="T68" fmla="*/ 109 w 513"/>
                <a:gd name="T69" fmla="*/ 195 h 651"/>
                <a:gd name="T70" fmla="*/ 76 w 513"/>
                <a:gd name="T71" fmla="*/ 231 h 651"/>
                <a:gd name="T72" fmla="*/ 54 w 513"/>
                <a:gd name="T73" fmla="*/ 248 h 651"/>
                <a:gd name="T74" fmla="*/ 61 w 513"/>
                <a:gd name="T75" fmla="*/ 279 h 651"/>
                <a:gd name="T76" fmla="*/ 13 w 513"/>
                <a:gd name="T77" fmla="*/ 278 h 651"/>
                <a:gd name="T78" fmla="*/ 19 w 513"/>
                <a:gd name="T79" fmla="*/ 323 h 651"/>
                <a:gd name="T80" fmla="*/ 35 w 513"/>
                <a:gd name="T81" fmla="*/ 367 h 651"/>
                <a:gd name="T82" fmla="*/ 56 w 513"/>
                <a:gd name="T83" fmla="*/ 388 h 651"/>
                <a:gd name="T84" fmla="*/ 93 w 513"/>
                <a:gd name="T85" fmla="*/ 389 h 651"/>
                <a:gd name="T86" fmla="*/ 139 w 513"/>
                <a:gd name="T87" fmla="*/ 432 h 651"/>
                <a:gd name="T88" fmla="*/ 123 w 513"/>
                <a:gd name="T89" fmla="*/ 427 h 651"/>
                <a:gd name="T90" fmla="*/ 151 w 513"/>
                <a:gd name="T91" fmla="*/ 441 h 651"/>
                <a:gd name="T92" fmla="*/ 513 w 513"/>
                <a:gd name="T93" fmla="*/ 0 h 651"/>
                <a:gd name="T94" fmla="*/ 470 w 513"/>
                <a:gd name="T95" fmla="*/ 10 h 651"/>
                <a:gd name="T96" fmla="*/ 489 w 513"/>
                <a:gd name="T97" fmla="*/ 28 h 651"/>
                <a:gd name="T98" fmla="*/ 496 w 513"/>
                <a:gd name="T99" fmla="*/ 37 h 651"/>
                <a:gd name="T100" fmla="*/ 513 w 513"/>
                <a:gd name="T101" fmla="*/ 0 h 651"/>
                <a:gd name="T102" fmla="*/ 513 w 513"/>
                <a:gd name="T103" fmla="*/ 49 h 651"/>
                <a:gd name="T104" fmla="*/ 479 w 513"/>
                <a:gd name="T105" fmla="*/ 65 h 651"/>
                <a:gd name="T106" fmla="*/ 491 w 513"/>
                <a:gd name="T107" fmla="*/ 93 h 651"/>
                <a:gd name="T108" fmla="*/ 489 w 513"/>
                <a:gd name="T109" fmla="*/ 110 h 651"/>
                <a:gd name="T110" fmla="*/ 513 w 513"/>
                <a:gd name="T111" fmla="*/ 116 h 6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13" h="651">
                  <a:moveTo>
                    <a:pt x="151" y="441"/>
                  </a:moveTo>
                  <a:cubicBezTo>
                    <a:pt x="181" y="422"/>
                    <a:pt x="181" y="422"/>
                    <a:pt x="181" y="422"/>
                  </a:cubicBezTo>
                  <a:cubicBezTo>
                    <a:pt x="217" y="395"/>
                    <a:pt x="217" y="395"/>
                    <a:pt x="217" y="395"/>
                  </a:cubicBezTo>
                  <a:cubicBezTo>
                    <a:pt x="256" y="393"/>
                    <a:pt x="256" y="393"/>
                    <a:pt x="256" y="393"/>
                  </a:cubicBezTo>
                  <a:cubicBezTo>
                    <a:pt x="266" y="395"/>
                    <a:pt x="269" y="402"/>
                    <a:pt x="287" y="388"/>
                  </a:cubicBezTo>
                  <a:cubicBezTo>
                    <a:pt x="306" y="401"/>
                    <a:pt x="306" y="401"/>
                    <a:pt x="306" y="401"/>
                  </a:cubicBezTo>
                  <a:cubicBezTo>
                    <a:pt x="318" y="425"/>
                    <a:pt x="318" y="425"/>
                    <a:pt x="318" y="425"/>
                  </a:cubicBezTo>
                  <a:cubicBezTo>
                    <a:pt x="324" y="460"/>
                    <a:pt x="324" y="460"/>
                    <a:pt x="324" y="460"/>
                  </a:cubicBezTo>
                  <a:cubicBezTo>
                    <a:pt x="352" y="460"/>
                    <a:pt x="352" y="460"/>
                    <a:pt x="352" y="460"/>
                  </a:cubicBezTo>
                  <a:cubicBezTo>
                    <a:pt x="371" y="452"/>
                    <a:pt x="371" y="452"/>
                    <a:pt x="371" y="452"/>
                  </a:cubicBezTo>
                  <a:cubicBezTo>
                    <a:pt x="384" y="463"/>
                    <a:pt x="381" y="459"/>
                    <a:pt x="384" y="468"/>
                  </a:cubicBezTo>
                  <a:cubicBezTo>
                    <a:pt x="372" y="478"/>
                    <a:pt x="374" y="476"/>
                    <a:pt x="360" y="484"/>
                  </a:cubicBezTo>
                  <a:cubicBezTo>
                    <a:pt x="354" y="508"/>
                    <a:pt x="354" y="508"/>
                    <a:pt x="354" y="508"/>
                  </a:cubicBezTo>
                  <a:cubicBezTo>
                    <a:pt x="347" y="509"/>
                    <a:pt x="347" y="509"/>
                    <a:pt x="347" y="509"/>
                  </a:cubicBezTo>
                  <a:cubicBezTo>
                    <a:pt x="347" y="485"/>
                    <a:pt x="345" y="494"/>
                    <a:pt x="356" y="472"/>
                  </a:cubicBezTo>
                  <a:cubicBezTo>
                    <a:pt x="350" y="469"/>
                    <a:pt x="350" y="469"/>
                    <a:pt x="350" y="469"/>
                  </a:cubicBezTo>
                  <a:cubicBezTo>
                    <a:pt x="320" y="469"/>
                    <a:pt x="320" y="469"/>
                    <a:pt x="320" y="469"/>
                  </a:cubicBezTo>
                  <a:cubicBezTo>
                    <a:pt x="293" y="469"/>
                    <a:pt x="306" y="467"/>
                    <a:pt x="277" y="474"/>
                  </a:cubicBezTo>
                  <a:cubicBezTo>
                    <a:pt x="276" y="477"/>
                    <a:pt x="265" y="473"/>
                    <a:pt x="263" y="476"/>
                  </a:cubicBezTo>
                  <a:cubicBezTo>
                    <a:pt x="250" y="497"/>
                    <a:pt x="245" y="502"/>
                    <a:pt x="278" y="512"/>
                  </a:cubicBezTo>
                  <a:cubicBezTo>
                    <a:pt x="274" y="523"/>
                    <a:pt x="274" y="523"/>
                    <a:pt x="274" y="523"/>
                  </a:cubicBezTo>
                  <a:cubicBezTo>
                    <a:pt x="260" y="515"/>
                    <a:pt x="267" y="517"/>
                    <a:pt x="245" y="518"/>
                  </a:cubicBezTo>
                  <a:cubicBezTo>
                    <a:pt x="231" y="519"/>
                    <a:pt x="231" y="519"/>
                    <a:pt x="231" y="519"/>
                  </a:cubicBezTo>
                  <a:cubicBezTo>
                    <a:pt x="231" y="531"/>
                    <a:pt x="231" y="531"/>
                    <a:pt x="231" y="531"/>
                  </a:cubicBezTo>
                  <a:cubicBezTo>
                    <a:pt x="246" y="530"/>
                    <a:pt x="246" y="530"/>
                    <a:pt x="246" y="530"/>
                  </a:cubicBezTo>
                  <a:cubicBezTo>
                    <a:pt x="260" y="538"/>
                    <a:pt x="260" y="538"/>
                    <a:pt x="260" y="538"/>
                  </a:cubicBezTo>
                  <a:cubicBezTo>
                    <a:pt x="269" y="548"/>
                    <a:pt x="269" y="548"/>
                    <a:pt x="269" y="548"/>
                  </a:cubicBezTo>
                  <a:cubicBezTo>
                    <a:pt x="291" y="568"/>
                    <a:pt x="291" y="568"/>
                    <a:pt x="291" y="568"/>
                  </a:cubicBezTo>
                  <a:cubicBezTo>
                    <a:pt x="294" y="586"/>
                    <a:pt x="294" y="586"/>
                    <a:pt x="294" y="586"/>
                  </a:cubicBezTo>
                  <a:cubicBezTo>
                    <a:pt x="306" y="584"/>
                    <a:pt x="305" y="583"/>
                    <a:pt x="316" y="588"/>
                  </a:cubicBezTo>
                  <a:cubicBezTo>
                    <a:pt x="334" y="596"/>
                    <a:pt x="337" y="593"/>
                    <a:pt x="358" y="589"/>
                  </a:cubicBezTo>
                  <a:cubicBezTo>
                    <a:pt x="362" y="598"/>
                    <a:pt x="362" y="598"/>
                    <a:pt x="362" y="598"/>
                  </a:cubicBezTo>
                  <a:cubicBezTo>
                    <a:pt x="362" y="618"/>
                    <a:pt x="362" y="618"/>
                    <a:pt x="362" y="618"/>
                  </a:cubicBezTo>
                  <a:cubicBezTo>
                    <a:pt x="365" y="636"/>
                    <a:pt x="365" y="636"/>
                    <a:pt x="365" y="636"/>
                  </a:cubicBezTo>
                  <a:cubicBezTo>
                    <a:pt x="381" y="626"/>
                    <a:pt x="381" y="626"/>
                    <a:pt x="381" y="626"/>
                  </a:cubicBezTo>
                  <a:cubicBezTo>
                    <a:pt x="388" y="615"/>
                    <a:pt x="388" y="615"/>
                    <a:pt x="388" y="615"/>
                  </a:cubicBezTo>
                  <a:cubicBezTo>
                    <a:pt x="413" y="607"/>
                    <a:pt x="413" y="607"/>
                    <a:pt x="413" y="607"/>
                  </a:cubicBezTo>
                  <a:cubicBezTo>
                    <a:pt x="442" y="609"/>
                    <a:pt x="442" y="609"/>
                    <a:pt x="442" y="609"/>
                  </a:cubicBezTo>
                  <a:cubicBezTo>
                    <a:pt x="442" y="610"/>
                    <a:pt x="477" y="632"/>
                    <a:pt x="482" y="637"/>
                  </a:cubicBezTo>
                  <a:cubicBezTo>
                    <a:pt x="486" y="642"/>
                    <a:pt x="492" y="651"/>
                    <a:pt x="492" y="651"/>
                  </a:cubicBezTo>
                  <a:cubicBezTo>
                    <a:pt x="511" y="646"/>
                    <a:pt x="511" y="646"/>
                    <a:pt x="511" y="646"/>
                  </a:cubicBezTo>
                  <a:cubicBezTo>
                    <a:pt x="513" y="644"/>
                    <a:pt x="513" y="644"/>
                    <a:pt x="513" y="644"/>
                  </a:cubicBezTo>
                  <a:cubicBezTo>
                    <a:pt x="513" y="618"/>
                    <a:pt x="513" y="618"/>
                    <a:pt x="513" y="618"/>
                  </a:cubicBezTo>
                  <a:cubicBezTo>
                    <a:pt x="449" y="465"/>
                    <a:pt x="449" y="465"/>
                    <a:pt x="449" y="465"/>
                  </a:cubicBezTo>
                  <a:cubicBezTo>
                    <a:pt x="513" y="436"/>
                    <a:pt x="513" y="436"/>
                    <a:pt x="513" y="436"/>
                  </a:cubicBezTo>
                  <a:cubicBezTo>
                    <a:pt x="513" y="163"/>
                    <a:pt x="513" y="163"/>
                    <a:pt x="513" y="163"/>
                  </a:cubicBezTo>
                  <a:cubicBezTo>
                    <a:pt x="510" y="163"/>
                    <a:pt x="506" y="164"/>
                    <a:pt x="501" y="164"/>
                  </a:cubicBezTo>
                  <a:cubicBezTo>
                    <a:pt x="494" y="176"/>
                    <a:pt x="494" y="176"/>
                    <a:pt x="494" y="176"/>
                  </a:cubicBezTo>
                  <a:cubicBezTo>
                    <a:pt x="443" y="167"/>
                    <a:pt x="443" y="167"/>
                    <a:pt x="443" y="167"/>
                  </a:cubicBezTo>
                  <a:cubicBezTo>
                    <a:pt x="426" y="157"/>
                    <a:pt x="426" y="157"/>
                    <a:pt x="426" y="157"/>
                  </a:cubicBezTo>
                  <a:cubicBezTo>
                    <a:pt x="413" y="166"/>
                    <a:pt x="416" y="162"/>
                    <a:pt x="405" y="174"/>
                  </a:cubicBezTo>
                  <a:cubicBezTo>
                    <a:pt x="375" y="166"/>
                    <a:pt x="375" y="166"/>
                    <a:pt x="375" y="166"/>
                  </a:cubicBezTo>
                  <a:cubicBezTo>
                    <a:pt x="356" y="175"/>
                    <a:pt x="356" y="175"/>
                    <a:pt x="356" y="175"/>
                  </a:cubicBezTo>
                  <a:cubicBezTo>
                    <a:pt x="334" y="197"/>
                    <a:pt x="334" y="197"/>
                    <a:pt x="334" y="197"/>
                  </a:cubicBezTo>
                  <a:cubicBezTo>
                    <a:pt x="297" y="195"/>
                    <a:pt x="297" y="195"/>
                    <a:pt x="297" y="195"/>
                  </a:cubicBezTo>
                  <a:cubicBezTo>
                    <a:pt x="289" y="184"/>
                    <a:pt x="289" y="184"/>
                    <a:pt x="289" y="184"/>
                  </a:cubicBezTo>
                  <a:cubicBezTo>
                    <a:pt x="287" y="194"/>
                    <a:pt x="287" y="194"/>
                    <a:pt x="287" y="194"/>
                  </a:cubicBezTo>
                  <a:cubicBezTo>
                    <a:pt x="295" y="204"/>
                    <a:pt x="295" y="204"/>
                    <a:pt x="295" y="204"/>
                  </a:cubicBezTo>
                  <a:cubicBezTo>
                    <a:pt x="281" y="211"/>
                    <a:pt x="281" y="211"/>
                    <a:pt x="281" y="211"/>
                  </a:cubicBezTo>
                  <a:cubicBezTo>
                    <a:pt x="276" y="197"/>
                    <a:pt x="276" y="197"/>
                    <a:pt x="276" y="197"/>
                  </a:cubicBezTo>
                  <a:cubicBezTo>
                    <a:pt x="264" y="182"/>
                    <a:pt x="264" y="182"/>
                    <a:pt x="264" y="182"/>
                  </a:cubicBezTo>
                  <a:cubicBezTo>
                    <a:pt x="246" y="178"/>
                    <a:pt x="246" y="178"/>
                    <a:pt x="246" y="178"/>
                  </a:cubicBezTo>
                  <a:cubicBezTo>
                    <a:pt x="236" y="171"/>
                    <a:pt x="236" y="171"/>
                    <a:pt x="236" y="171"/>
                  </a:cubicBezTo>
                  <a:cubicBezTo>
                    <a:pt x="234" y="170"/>
                    <a:pt x="197" y="174"/>
                    <a:pt x="190" y="175"/>
                  </a:cubicBezTo>
                  <a:cubicBezTo>
                    <a:pt x="181" y="169"/>
                    <a:pt x="180" y="169"/>
                    <a:pt x="170" y="164"/>
                  </a:cubicBezTo>
                  <a:cubicBezTo>
                    <a:pt x="160" y="172"/>
                    <a:pt x="160" y="172"/>
                    <a:pt x="160" y="172"/>
                  </a:cubicBezTo>
                  <a:cubicBezTo>
                    <a:pt x="160" y="172"/>
                    <a:pt x="155" y="181"/>
                    <a:pt x="147" y="181"/>
                  </a:cubicBezTo>
                  <a:cubicBezTo>
                    <a:pt x="138" y="181"/>
                    <a:pt x="139" y="169"/>
                    <a:pt x="139" y="169"/>
                  </a:cubicBezTo>
                  <a:cubicBezTo>
                    <a:pt x="126" y="171"/>
                    <a:pt x="126" y="171"/>
                    <a:pt x="126" y="171"/>
                  </a:cubicBezTo>
                  <a:cubicBezTo>
                    <a:pt x="109" y="195"/>
                    <a:pt x="109" y="195"/>
                    <a:pt x="109" y="195"/>
                  </a:cubicBezTo>
                  <a:cubicBezTo>
                    <a:pt x="88" y="213"/>
                    <a:pt x="88" y="213"/>
                    <a:pt x="88" y="213"/>
                  </a:cubicBezTo>
                  <a:cubicBezTo>
                    <a:pt x="76" y="231"/>
                    <a:pt x="76" y="231"/>
                    <a:pt x="76" y="231"/>
                  </a:cubicBezTo>
                  <a:cubicBezTo>
                    <a:pt x="53" y="240"/>
                    <a:pt x="53" y="240"/>
                    <a:pt x="53" y="240"/>
                  </a:cubicBezTo>
                  <a:cubicBezTo>
                    <a:pt x="54" y="248"/>
                    <a:pt x="54" y="248"/>
                    <a:pt x="54" y="248"/>
                  </a:cubicBezTo>
                  <a:cubicBezTo>
                    <a:pt x="77" y="268"/>
                    <a:pt x="77" y="268"/>
                    <a:pt x="77" y="268"/>
                  </a:cubicBezTo>
                  <a:cubicBezTo>
                    <a:pt x="61" y="279"/>
                    <a:pt x="61" y="279"/>
                    <a:pt x="61" y="279"/>
                  </a:cubicBezTo>
                  <a:cubicBezTo>
                    <a:pt x="37" y="254"/>
                    <a:pt x="46" y="273"/>
                    <a:pt x="16" y="250"/>
                  </a:cubicBezTo>
                  <a:cubicBezTo>
                    <a:pt x="11" y="268"/>
                    <a:pt x="10" y="263"/>
                    <a:pt x="13" y="278"/>
                  </a:cubicBezTo>
                  <a:cubicBezTo>
                    <a:pt x="0" y="287"/>
                    <a:pt x="0" y="287"/>
                    <a:pt x="0" y="287"/>
                  </a:cubicBezTo>
                  <a:cubicBezTo>
                    <a:pt x="7" y="314"/>
                    <a:pt x="2" y="305"/>
                    <a:pt x="19" y="323"/>
                  </a:cubicBezTo>
                  <a:cubicBezTo>
                    <a:pt x="9" y="344"/>
                    <a:pt x="11" y="335"/>
                    <a:pt x="12" y="360"/>
                  </a:cubicBezTo>
                  <a:cubicBezTo>
                    <a:pt x="35" y="367"/>
                    <a:pt x="35" y="367"/>
                    <a:pt x="35" y="367"/>
                  </a:cubicBezTo>
                  <a:cubicBezTo>
                    <a:pt x="41" y="381"/>
                    <a:pt x="41" y="381"/>
                    <a:pt x="41" y="381"/>
                  </a:cubicBezTo>
                  <a:cubicBezTo>
                    <a:pt x="56" y="388"/>
                    <a:pt x="56" y="388"/>
                    <a:pt x="56" y="388"/>
                  </a:cubicBezTo>
                  <a:cubicBezTo>
                    <a:pt x="71" y="378"/>
                    <a:pt x="71" y="378"/>
                    <a:pt x="71" y="378"/>
                  </a:cubicBezTo>
                  <a:cubicBezTo>
                    <a:pt x="93" y="389"/>
                    <a:pt x="93" y="389"/>
                    <a:pt x="93" y="389"/>
                  </a:cubicBezTo>
                  <a:cubicBezTo>
                    <a:pt x="122" y="411"/>
                    <a:pt x="122" y="411"/>
                    <a:pt x="122" y="411"/>
                  </a:cubicBezTo>
                  <a:cubicBezTo>
                    <a:pt x="139" y="432"/>
                    <a:pt x="139" y="432"/>
                    <a:pt x="139" y="432"/>
                  </a:cubicBezTo>
                  <a:cubicBezTo>
                    <a:pt x="129" y="424"/>
                    <a:pt x="129" y="424"/>
                    <a:pt x="129" y="424"/>
                  </a:cubicBezTo>
                  <a:cubicBezTo>
                    <a:pt x="123" y="427"/>
                    <a:pt x="123" y="427"/>
                    <a:pt x="123" y="427"/>
                  </a:cubicBezTo>
                  <a:cubicBezTo>
                    <a:pt x="127" y="434"/>
                    <a:pt x="127" y="434"/>
                    <a:pt x="127" y="434"/>
                  </a:cubicBezTo>
                  <a:cubicBezTo>
                    <a:pt x="151" y="441"/>
                    <a:pt x="151" y="441"/>
                    <a:pt x="151" y="441"/>
                  </a:cubicBezTo>
                  <a:close/>
                  <a:moveTo>
                    <a:pt x="513" y="0"/>
                  </a:moveTo>
                  <a:cubicBezTo>
                    <a:pt x="513" y="0"/>
                    <a:pt x="513" y="0"/>
                    <a:pt x="513" y="0"/>
                  </a:cubicBezTo>
                  <a:cubicBezTo>
                    <a:pt x="499" y="5"/>
                    <a:pt x="499" y="5"/>
                    <a:pt x="499" y="5"/>
                  </a:cubicBezTo>
                  <a:cubicBezTo>
                    <a:pt x="497" y="5"/>
                    <a:pt x="469" y="1"/>
                    <a:pt x="470" y="10"/>
                  </a:cubicBezTo>
                  <a:cubicBezTo>
                    <a:pt x="471" y="15"/>
                    <a:pt x="476" y="16"/>
                    <a:pt x="476" y="16"/>
                  </a:cubicBezTo>
                  <a:cubicBezTo>
                    <a:pt x="489" y="28"/>
                    <a:pt x="489" y="28"/>
                    <a:pt x="489" y="28"/>
                  </a:cubicBezTo>
                  <a:cubicBezTo>
                    <a:pt x="488" y="35"/>
                    <a:pt x="488" y="35"/>
                    <a:pt x="488" y="35"/>
                  </a:cubicBezTo>
                  <a:cubicBezTo>
                    <a:pt x="496" y="37"/>
                    <a:pt x="496" y="37"/>
                    <a:pt x="496" y="37"/>
                  </a:cubicBezTo>
                  <a:cubicBezTo>
                    <a:pt x="513" y="37"/>
                    <a:pt x="513" y="37"/>
                    <a:pt x="513" y="37"/>
                  </a:cubicBezTo>
                  <a:cubicBezTo>
                    <a:pt x="513" y="0"/>
                    <a:pt x="513" y="0"/>
                    <a:pt x="513" y="0"/>
                  </a:cubicBezTo>
                  <a:close/>
                  <a:moveTo>
                    <a:pt x="513" y="49"/>
                  </a:moveTo>
                  <a:cubicBezTo>
                    <a:pt x="513" y="49"/>
                    <a:pt x="513" y="49"/>
                    <a:pt x="513" y="49"/>
                  </a:cubicBezTo>
                  <a:cubicBezTo>
                    <a:pt x="503" y="50"/>
                    <a:pt x="492" y="52"/>
                    <a:pt x="490" y="53"/>
                  </a:cubicBezTo>
                  <a:cubicBezTo>
                    <a:pt x="479" y="65"/>
                    <a:pt x="479" y="65"/>
                    <a:pt x="479" y="65"/>
                  </a:cubicBezTo>
                  <a:cubicBezTo>
                    <a:pt x="492" y="82"/>
                    <a:pt x="492" y="82"/>
                    <a:pt x="492" y="82"/>
                  </a:cubicBezTo>
                  <a:cubicBezTo>
                    <a:pt x="491" y="93"/>
                    <a:pt x="491" y="93"/>
                    <a:pt x="491" y="93"/>
                  </a:cubicBezTo>
                  <a:cubicBezTo>
                    <a:pt x="480" y="101"/>
                    <a:pt x="480" y="101"/>
                    <a:pt x="480" y="101"/>
                  </a:cubicBezTo>
                  <a:cubicBezTo>
                    <a:pt x="489" y="110"/>
                    <a:pt x="489" y="110"/>
                    <a:pt x="489" y="110"/>
                  </a:cubicBezTo>
                  <a:cubicBezTo>
                    <a:pt x="505" y="110"/>
                    <a:pt x="505" y="110"/>
                    <a:pt x="505" y="110"/>
                  </a:cubicBezTo>
                  <a:cubicBezTo>
                    <a:pt x="513" y="116"/>
                    <a:pt x="513" y="116"/>
                    <a:pt x="513" y="116"/>
                  </a:cubicBezTo>
                  <a:lnTo>
                    <a:pt x="513" y="49"/>
                  </a:lnTo>
                  <a:close/>
                </a:path>
              </a:pathLst>
            </a:custGeom>
            <a:grpFill/>
            <a:ln w="38100" cap="rnd" cmpd="sng">
              <a:solidFill>
                <a:schemeClr val="bg1"/>
              </a:solidFill>
              <a:prstDash val="solid"/>
              <a:round/>
            </a:ln>
          </p:spPr>
          <p:txBody>
            <a:bodyPr vert="horz" wrap="square" lIns="91440" tIns="45720" rIns="91440" bIns="45720" numCol="1" anchor="t" anchorCtr="0" compatLnSpc="1"/>
            <a:lstStyle/>
            <a:p>
              <a:endParaRPr lang="en-US" dirty="0">
                <a:latin typeface="Calibri Light" panose="020F0302020204030204"/>
              </a:endParaRPr>
            </a:p>
          </p:txBody>
        </p:sp>
      </p:grpSp>
      <p:sp>
        <p:nvSpPr>
          <p:cNvPr id="146" name="Round Same Side Corner Rectangle 145"/>
          <p:cNvSpPr/>
          <p:nvPr/>
        </p:nvSpPr>
        <p:spPr>
          <a:xfrm rot="5400000">
            <a:off x="3628786" y="7356087"/>
            <a:ext cx="639864" cy="2141433"/>
          </a:xfrm>
          <a:prstGeom prst="round2SameRect">
            <a:avLst>
              <a:gd name="adj1" fmla="val 50000"/>
              <a:gd name="adj2"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r"/>
            <a:endParaRPr lang="bg-BG" dirty="0">
              <a:latin typeface="Calibri Light" panose="020F0302020204030204"/>
            </a:endParaRPr>
          </a:p>
        </p:txBody>
      </p:sp>
      <p:grpSp>
        <p:nvGrpSpPr>
          <p:cNvPr id="147" name="Group 18"/>
          <p:cNvGrpSpPr>
            <a:grpSpLocks noChangeAspect="1"/>
          </p:cNvGrpSpPr>
          <p:nvPr/>
        </p:nvGrpSpPr>
        <p:grpSpPr bwMode="auto">
          <a:xfrm flipH="1">
            <a:off x="7021521" y="9625770"/>
            <a:ext cx="446836" cy="839760"/>
            <a:chOff x="3241" y="1291"/>
            <a:chExt cx="421" cy="791"/>
          </a:xfrm>
          <a:solidFill>
            <a:schemeClr val="accent3"/>
          </a:solidFill>
        </p:grpSpPr>
        <p:sp>
          <p:nvSpPr>
            <p:cNvPr id="148" name="Freeform 19"/>
            <p:cNvSpPr/>
            <p:nvPr/>
          </p:nvSpPr>
          <p:spPr bwMode="auto">
            <a:xfrm>
              <a:off x="3241" y="1432"/>
              <a:ext cx="421" cy="650"/>
            </a:xfrm>
            <a:custGeom>
              <a:avLst/>
              <a:gdLst>
                <a:gd name="T0" fmla="*/ 113 w 175"/>
                <a:gd name="T1" fmla="*/ 0 h 273"/>
                <a:gd name="T2" fmla="*/ 148 w 175"/>
                <a:gd name="T3" fmla="*/ 24 h 273"/>
                <a:gd name="T4" fmla="*/ 171 w 175"/>
                <a:gd name="T5" fmla="*/ 99 h 273"/>
                <a:gd name="T6" fmla="*/ 150 w 175"/>
                <a:gd name="T7" fmla="*/ 106 h 273"/>
                <a:gd name="T8" fmla="*/ 129 w 175"/>
                <a:gd name="T9" fmla="*/ 37 h 273"/>
                <a:gd name="T10" fmla="*/ 117 w 175"/>
                <a:gd name="T11" fmla="*/ 37 h 273"/>
                <a:gd name="T12" fmla="*/ 152 w 175"/>
                <a:gd name="T13" fmla="*/ 160 h 273"/>
                <a:gd name="T14" fmla="*/ 119 w 175"/>
                <a:gd name="T15" fmla="*/ 160 h 273"/>
                <a:gd name="T16" fmla="*/ 119 w 175"/>
                <a:gd name="T17" fmla="*/ 256 h 273"/>
                <a:gd name="T18" fmla="*/ 94 w 175"/>
                <a:gd name="T19" fmla="*/ 256 h 273"/>
                <a:gd name="T20" fmla="*/ 94 w 175"/>
                <a:gd name="T21" fmla="*/ 160 h 273"/>
                <a:gd name="T22" fmla="*/ 81 w 175"/>
                <a:gd name="T23" fmla="*/ 160 h 273"/>
                <a:gd name="T24" fmla="*/ 81 w 175"/>
                <a:gd name="T25" fmla="*/ 256 h 273"/>
                <a:gd name="T26" fmla="*/ 57 w 175"/>
                <a:gd name="T27" fmla="*/ 256 h 273"/>
                <a:gd name="T28" fmla="*/ 57 w 175"/>
                <a:gd name="T29" fmla="*/ 160 h 273"/>
                <a:gd name="T30" fmla="*/ 23 w 175"/>
                <a:gd name="T31" fmla="*/ 160 h 273"/>
                <a:gd name="T32" fmla="*/ 58 w 175"/>
                <a:gd name="T33" fmla="*/ 37 h 273"/>
                <a:gd name="T34" fmla="*/ 46 w 175"/>
                <a:gd name="T35" fmla="*/ 37 h 273"/>
                <a:gd name="T36" fmla="*/ 26 w 175"/>
                <a:gd name="T37" fmla="*/ 107 h 273"/>
                <a:gd name="T38" fmla="*/ 5 w 175"/>
                <a:gd name="T39" fmla="*/ 99 h 273"/>
                <a:gd name="T40" fmla="*/ 28 w 175"/>
                <a:gd name="T41" fmla="*/ 24 h 273"/>
                <a:gd name="T42" fmla="*/ 60 w 175"/>
                <a:gd name="T43" fmla="*/ 0 h 273"/>
                <a:gd name="T44" fmla="*/ 113 w 175"/>
                <a:gd name="T45" fmla="*/ 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5" h="273">
                  <a:moveTo>
                    <a:pt x="113" y="0"/>
                  </a:moveTo>
                  <a:cubicBezTo>
                    <a:pt x="131" y="0"/>
                    <a:pt x="145" y="15"/>
                    <a:pt x="148" y="24"/>
                  </a:cubicBezTo>
                  <a:cubicBezTo>
                    <a:pt x="171" y="99"/>
                    <a:pt x="171" y="99"/>
                    <a:pt x="171" y="99"/>
                  </a:cubicBezTo>
                  <a:cubicBezTo>
                    <a:pt x="175" y="115"/>
                    <a:pt x="154" y="122"/>
                    <a:pt x="150" y="106"/>
                  </a:cubicBezTo>
                  <a:cubicBezTo>
                    <a:pt x="129" y="37"/>
                    <a:pt x="129" y="37"/>
                    <a:pt x="129" y="37"/>
                  </a:cubicBezTo>
                  <a:cubicBezTo>
                    <a:pt x="117" y="37"/>
                    <a:pt x="117" y="37"/>
                    <a:pt x="117" y="37"/>
                  </a:cubicBezTo>
                  <a:cubicBezTo>
                    <a:pt x="152" y="160"/>
                    <a:pt x="152" y="160"/>
                    <a:pt x="152" y="160"/>
                  </a:cubicBezTo>
                  <a:cubicBezTo>
                    <a:pt x="119" y="160"/>
                    <a:pt x="119" y="160"/>
                    <a:pt x="119" y="160"/>
                  </a:cubicBezTo>
                  <a:cubicBezTo>
                    <a:pt x="119" y="256"/>
                    <a:pt x="119" y="256"/>
                    <a:pt x="119" y="256"/>
                  </a:cubicBezTo>
                  <a:cubicBezTo>
                    <a:pt x="119" y="273"/>
                    <a:pt x="94" y="273"/>
                    <a:pt x="94" y="256"/>
                  </a:cubicBezTo>
                  <a:cubicBezTo>
                    <a:pt x="94" y="160"/>
                    <a:pt x="94" y="160"/>
                    <a:pt x="94" y="160"/>
                  </a:cubicBezTo>
                  <a:cubicBezTo>
                    <a:pt x="81" y="160"/>
                    <a:pt x="81" y="160"/>
                    <a:pt x="81" y="160"/>
                  </a:cubicBezTo>
                  <a:cubicBezTo>
                    <a:pt x="81" y="256"/>
                    <a:pt x="81" y="256"/>
                    <a:pt x="81" y="256"/>
                  </a:cubicBezTo>
                  <a:cubicBezTo>
                    <a:pt x="81" y="273"/>
                    <a:pt x="57" y="273"/>
                    <a:pt x="57" y="256"/>
                  </a:cubicBezTo>
                  <a:cubicBezTo>
                    <a:pt x="57" y="160"/>
                    <a:pt x="57" y="160"/>
                    <a:pt x="57" y="160"/>
                  </a:cubicBezTo>
                  <a:cubicBezTo>
                    <a:pt x="23" y="160"/>
                    <a:pt x="23" y="160"/>
                    <a:pt x="23" y="160"/>
                  </a:cubicBezTo>
                  <a:cubicBezTo>
                    <a:pt x="58" y="37"/>
                    <a:pt x="58" y="37"/>
                    <a:pt x="58" y="37"/>
                  </a:cubicBezTo>
                  <a:cubicBezTo>
                    <a:pt x="46" y="37"/>
                    <a:pt x="46" y="37"/>
                    <a:pt x="46" y="37"/>
                  </a:cubicBezTo>
                  <a:cubicBezTo>
                    <a:pt x="26" y="107"/>
                    <a:pt x="26" y="107"/>
                    <a:pt x="26" y="107"/>
                  </a:cubicBezTo>
                  <a:cubicBezTo>
                    <a:pt x="21" y="122"/>
                    <a:pt x="0" y="116"/>
                    <a:pt x="5" y="99"/>
                  </a:cubicBezTo>
                  <a:cubicBezTo>
                    <a:pt x="28" y="24"/>
                    <a:pt x="28" y="24"/>
                    <a:pt x="28" y="24"/>
                  </a:cubicBezTo>
                  <a:cubicBezTo>
                    <a:pt x="30" y="15"/>
                    <a:pt x="41" y="0"/>
                    <a:pt x="60" y="0"/>
                  </a:cubicBezTo>
                  <a:cubicBezTo>
                    <a:pt x="113" y="0"/>
                    <a:pt x="113" y="0"/>
                    <a:pt x="11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bg-BG" dirty="0">
                <a:latin typeface="Calibri Light" panose="020F0302020204030204"/>
              </a:endParaRPr>
            </a:p>
          </p:txBody>
        </p:sp>
        <p:sp>
          <p:nvSpPr>
            <p:cNvPr id="149" name="Oval 20"/>
            <p:cNvSpPr>
              <a:spLocks noChangeArrowheads="1"/>
            </p:cNvSpPr>
            <p:nvPr/>
          </p:nvSpPr>
          <p:spPr bwMode="auto">
            <a:xfrm>
              <a:off x="3388" y="1291"/>
              <a:ext cx="127" cy="12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bg-BG" dirty="0">
                <a:latin typeface="Calibri Light" panose="020F0302020204030204"/>
              </a:endParaRPr>
            </a:p>
          </p:txBody>
        </p:sp>
      </p:grpSp>
      <p:sp>
        <p:nvSpPr>
          <p:cNvPr id="150" name="Rectangle 149"/>
          <p:cNvSpPr/>
          <p:nvPr/>
        </p:nvSpPr>
        <p:spPr>
          <a:xfrm>
            <a:off x="3463560" y="8136448"/>
            <a:ext cx="1122377" cy="590895"/>
          </a:xfrm>
          <a:prstGeom prst="rect">
            <a:avLst/>
          </a:prstGeom>
        </p:spPr>
        <p:txBody>
          <a:bodyPr wrap="none" lIns="219419" tIns="109710" rIns="219419" bIns="109710">
            <a:spAutoFit/>
          </a:bodyPr>
          <a:lstStyle/>
          <a:p>
            <a:r>
              <a:rPr lang="en-US" sz="2400" dirty="0" smtClean="0">
                <a:solidFill>
                  <a:schemeClr val="bg1"/>
                </a:solidFill>
                <a:latin typeface="Lato Regular"/>
                <a:ea typeface="Open Sans Light" panose="020B0306030504020204" pitchFamily="34" charset="0"/>
                <a:cs typeface="Lato Regular"/>
              </a:rPr>
              <a:t>Male</a:t>
            </a:r>
            <a:endParaRPr lang="bg-BG" sz="2400" dirty="0">
              <a:solidFill>
                <a:schemeClr val="bg1"/>
              </a:solidFill>
              <a:latin typeface="Lato Regular"/>
              <a:cs typeface="Lato Regular"/>
            </a:endParaRPr>
          </a:p>
        </p:txBody>
      </p:sp>
      <p:sp>
        <p:nvSpPr>
          <p:cNvPr id="151" name="Round Same Side Corner Rectangle 150"/>
          <p:cNvSpPr/>
          <p:nvPr/>
        </p:nvSpPr>
        <p:spPr>
          <a:xfrm rot="5400000">
            <a:off x="9190039" y="7375495"/>
            <a:ext cx="639864" cy="2141433"/>
          </a:xfrm>
          <a:prstGeom prst="round2SameRect">
            <a:avLst>
              <a:gd name="adj1" fmla="val 50000"/>
              <a:gd name="adj2"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r"/>
            <a:endParaRPr lang="bg-BG" dirty="0">
              <a:latin typeface="Calibri Light" panose="020F0302020204030204"/>
            </a:endParaRPr>
          </a:p>
        </p:txBody>
      </p:sp>
      <p:sp>
        <p:nvSpPr>
          <p:cNvPr id="153" name="Rectangle 152"/>
          <p:cNvSpPr/>
          <p:nvPr/>
        </p:nvSpPr>
        <p:spPr>
          <a:xfrm>
            <a:off x="8812760" y="8108381"/>
            <a:ext cx="1416606" cy="590895"/>
          </a:xfrm>
          <a:prstGeom prst="rect">
            <a:avLst/>
          </a:prstGeom>
        </p:spPr>
        <p:txBody>
          <a:bodyPr wrap="none" lIns="219419" tIns="109710" rIns="219419" bIns="109710">
            <a:spAutoFit/>
          </a:bodyPr>
          <a:lstStyle/>
          <a:p>
            <a:r>
              <a:rPr lang="en-US" sz="2400" dirty="0" smtClean="0">
                <a:solidFill>
                  <a:schemeClr val="bg1"/>
                </a:solidFill>
                <a:latin typeface="Lato Regular"/>
                <a:ea typeface="Open Sans Light" panose="020B0306030504020204" pitchFamily="34" charset="0"/>
                <a:cs typeface="Lato Regular"/>
              </a:rPr>
              <a:t>Female</a:t>
            </a:r>
            <a:endParaRPr lang="bg-BG" sz="2400" dirty="0">
              <a:solidFill>
                <a:schemeClr val="bg1"/>
              </a:solidFill>
              <a:latin typeface="Lato Regular"/>
              <a:cs typeface="Lato Regular"/>
            </a:endParaRPr>
          </a:p>
        </p:txBody>
      </p:sp>
      <p:grpSp>
        <p:nvGrpSpPr>
          <p:cNvPr id="174" name="Group 18"/>
          <p:cNvGrpSpPr>
            <a:grpSpLocks noChangeAspect="1"/>
          </p:cNvGrpSpPr>
          <p:nvPr/>
        </p:nvGrpSpPr>
        <p:grpSpPr bwMode="auto">
          <a:xfrm flipH="1">
            <a:off x="7516673" y="9625770"/>
            <a:ext cx="446836" cy="839760"/>
            <a:chOff x="3241" y="1291"/>
            <a:chExt cx="421" cy="791"/>
          </a:xfrm>
          <a:solidFill>
            <a:schemeClr val="accent3"/>
          </a:solidFill>
        </p:grpSpPr>
        <p:sp>
          <p:nvSpPr>
            <p:cNvPr id="175" name="Freeform 19"/>
            <p:cNvSpPr/>
            <p:nvPr/>
          </p:nvSpPr>
          <p:spPr bwMode="auto">
            <a:xfrm>
              <a:off x="3241" y="1432"/>
              <a:ext cx="421" cy="650"/>
            </a:xfrm>
            <a:custGeom>
              <a:avLst/>
              <a:gdLst>
                <a:gd name="T0" fmla="*/ 113 w 175"/>
                <a:gd name="T1" fmla="*/ 0 h 273"/>
                <a:gd name="T2" fmla="*/ 148 w 175"/>
                <a:gd name="T3" fmla="*/ 24 h 273"/>
                <a:gd name="T4" fmla="*/ 171 w 175"/>
                <a:gd name="T5" fmla="*/ 99 h 273"/>
                <a:gd name="T6" fmla="*/ 150 w 175"/>
                <a:gd name="T7" fmla="*/ 106 h 273"/>
                <a:gd name="T8" fmla="*/ 129 w 175"/>
                <a:gd name="T9" fmla="*/ 37 h 273"/>
                <a:gd name="T10" fmla="*/ 117 w 175"/>
                <a:gd name="T11" fmla="*/ 37 h 273"/>
                <a:gd name="T12" fmla="*/ 152 w 175"/>
                <a:gd name="T13" fmla="*/ 160 h 273"/>
                <a:gd name="T14" fmla="*/ 119 w 175"/>
                <a:gd name="T15" fmla="*/ 160 h 273"/>
                <a:gd name="T16" fmla="*/ 119 w 175"/>
                <a:gd name="T17" fmla="*/ 256 h 273"/>
                <a:gd name="T18" fmla="*/ 94 w 175"/>
                <a:gd name="T19" fmla="*/ 256 h 273"/>
                <a:gd name="T20" fmla="*/ 94 w 175"/>
                <a:gd name="T21" fmla="*/ 160 h 273"/>
                <a:gd name="T22" fmla="*/ 81 w 175"/>
                <a:gd name="T23" fmla="*/ 160 h 273"/>
                <a:gd name="T24" fmla="*/ 81 w 175"/>
                <a:gd name="T25" fmla="*/ 256 h 273"/>
                <a:gd name="T26" fmla="*/ 57 w 175"/>
                <a:gd name="T27" fmla="*/ 256 h 273"/>
                <a:gd name="T28" fmla="*/ 57 w 175"/>
                <a:gd name="T29" fmla="*/ 160 h 273"/>
                <a:gd name="T30" fmla="*/ 23 w 175"/>
                <a:gd name="T31" fmla="*/ 160 h 273"/>
                <a:gd name="T32" fmla="*/ 58 w 175"/>
                <a:gd name="T33" fmla="*/ 37 h 273"/>
                <a:gd name="T34" fmla="*/ 46 w 175"/>
                <a:gd name="T35" fmla="*/ 37 h 273"/>
                <a:gd name="T36" fmla="*/ 26 w 175"/>
                <a:gd name="T37" fmla="*/ 107 h 273"/>
                <a:gd name="T38" fmla="*/ 5 w 175"/>
                <a:gd name="T39" fmla="*/ 99 h 273"/>
                <a:gd name="T40" fmla="*/ 28 w 175"/>
                <a:gd name="T41" fmla="*/ 24 h 273"/>
                <a:gd name="T42" fmla="*/ 60 w 175"/>
                <a:gd name="T43" fmla="*/ 0 h 273"/>
                <a:gd name="T44" fmla="*/ 113 w 175"/>
                <a:gd name="T45" fmla="*/ 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5" h="273">
                  <a:moveTo>
                    <a:pt x="113" y="0"/>
                  </a:moveTo>
                  <a:cubicBezTo>
                    <a:pt x="131" y="0"/>
                    <a:pt x="145" y="15"/>
                    <a:pt x="148" y="24"/>
                  </a:cubicBezTo>
                  <a:cubicBezTo>
                    <a:pt x="171" y="99"/>
                    <a:pt x="171" y="99"/>
                    <a:pt x="171" y="99"/>
                  </a:cubicBezTo>
                  <a:cubicBezTo>
                    <a:pt x="175" y="115"/>
                    <a:pt x="154" y="122"/>
                    <a:pt x="150" y="106"/>
                  </a:cubicBezTo>
                  <a:cubicBezTo>
                    <a:pt x="129" y="37"/>
                    <a:pt x="129" y="37"/>
                    <a:pt x="129" y="37"/>
                  </a:cubicBezTo>
                  <a:cubicBezTo>
                    <a:pt x="117" y="37"/>
                    <a:pt x="117" y="37"/>
                    <a:pt x="117" y="37"/>
                  </a:cubicBezTo>
                  <a:cubicBezTo>
                    <a:pt x="152" y="160"/>
                    <a:pt x="152" y="160"/>
                    <a:pt x="152" y="160"/>
                  </a:cubicBezTo>
                  <a:cubicBezTo>
                    <a:pt x="119" y="160"/>
                    <a:pt x="119" y="160"/>
                    <a:pt x="119" y="160"/>
                  </a:cubicBezTo>
                  <a:cubicBezTo>
                    <a:pt x="119" y="256"/>
                    <a:pt x="119" y="256"/>
                    <a:pt x="119" y="256"/>
                  </a:cubicBezTo>
                  <a:cubicBezTo>
                    <a:pt x="119" y="273"/>
                    <a:pt x="94" y="273"/>
                    <a:pt x="94" y="256"/>
                  </a:cubicBezTo>
                  <a:cubicBezTo>
                    <a:pt x="94" y="160"/>
                    <a:pt x="94" y="160"/>
                    <a:pt x="94" y="160"/>
                  </a:cubicBezTo>
                  <a:cubicBezTo>
                    <a:pt x="81" y="160"/>
                    <a:pt x="81" y="160"/>
                    <a:pt x="81" y="160"/>
                  </a:cubicBezTo>
                  <a:cubicBezTo>
                    <a:pt x="81" y="256"/>
                    <a:pt x="81" y="256"/>
                    <a:pt x="81" y="256"/>
                  </a:cubicBezTo>
                  <a:cubicBezTo>
                    <a:pt x="81" y="273"/>
                    <a:pt x="57" y="273"/>
                    <a:pt x="57" y="256"/>
                  </a:cubicBezTo>
                  <a:cubicBezTo>
                    <a:pt x="57" y="160"/>
                    <a:pt x="57" y="160"/>
                    <a:pt x="57" y="160"/>
                  </a:cubicBezTo>
                  <a:cubicBezTo>
                    <a:pt x="23" y="160"/>
                    <a:pt x="23" y="160"/>
                    <a:pt x="23" y="160"/>
                  </a:cubicBezTo>
                  <a:cubicBezTo>
                    <a:pt x="58" y="37"/>
                    <a:pt x="58" y="37"/>
                    <a:pt x="58" y="37"/>
                  </a:cubicBezTo>
                  <a:cubicBezTo>
                    <a:pt x="46" y="37"/>
                    <a:pt x="46" y="37"/>
                    <a:pt x="46" y="37"/>
                  </a:cubicBezTo>
                  <a:cubicBezTo>
                    <a:pt x="26" y="107"/>
                    <a:pt x="26" y="107"/>
                    <a:pt x="26" y="107"/>
                  </a:cubicBezTo>
                  <a:cubicBezTo>
                    <a:pt x="21" y="122"/>
                    <a:pt x="0" y="116"/>
                    <a:pt x="5" y="99"/>
                  </a:cubicBezTo>
                  <a:cubicBezTo>
                    <a:pt x="28" y="24"/>
                    <a:pt x="28" y="24"/>
                    <a:pt x="28" y="24"/>
                  </a:cubicBezTo>
                  <a:cubicBezTo>
                    <a:pt x="30" y="15"/>
                    <a:pt x="41" y="0"/>
                    <a:pt x="60" y="0"/>
                  </a:cubicBezTo>
                  <a:cubicBezTo>
                    <a:pt x="113" y="0"/>
                    <a:pt x="113" y="0"/>
                    <a:pt x="11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bg-BG" dirty="0">
                <a:latin typeface="Calibri Light" panose="020F0302020204030204"/>
              </a:endParaRPr>
            </a:p>
          </p:txBody>
        </p:sp>
        <p:sp>
          <p:nvSpPr>
            <p:cNvPr id="176" name="Oval 20"/>
            <p:cNvSpPr>
              <a:spLocks noChangeArrowheads="1"/>
            </p:cNvSpPr>
            <p:nvPr/>
          </p:nvSpPr>
          <p:spPr bwMode="auto">
            <a:xfrm>
              <a:off x="3388" y="1291"/>
              <a:ext cx="127" cy="12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bg-BG" dirty="0">
                <a:latin typeface="Calibri Light" panose="020F0302020204030204"/>
              </a:endParaRPr>
            </a:p>
          </p:txBody>
        </p:sp>
      </p:grpSp>
      <p:grpSp>
        <p:nvGrpSpPr>
          <p:cNvPr id="177" name="Group 18"/>
          <p:cNvGrpSpPr>
            <a:grpSpLocks noChangeAspect="1"/>
          </p:cNvGrpSpPr>
          <p:nvPr/>
        </p:nvGrpSpPr>
        <p:grpSpPr bwMode="auto">
          <a:xfrm flipH="1">
            <a:off x="8011824" y="9625770"/>
            <a:ext cx="446836" cy="839760"/>
            <a:chOff x="3241" y="1291"/>
            <a:chExt cx="421" cy="791"/>
          </a:xfrm>
          <a:solidFill>
            <a:schemeClr val="accent3"/>
          </a:solidFill>
        </p:grpSpPr>
        <p:sp>
          <p:nvSpPr>
            <p:cNvPr id="178" name="Freeform 19"/>
            <p:cNvSpPr/>
            <p:nvPr/>
          </p:nvSpPr>
          <p:spPr bwMode="auto">
            <a:xfrm>
              <a:off x="3241" y="1432"/>
              <a:ext cx="421" cy="650"/>
            </a:xfrm>
            <a:custGeom>
              <a:avLst/>
              <a:gdLst>
                <a:gd name="T0" fmla="*/ 113 w 175"/>
                <a:gd name="T1" fmla="*/ 0 h 273"/>
                <a:gd name="T2" fmla="*/ 148 w 175"/>
                <a:gd name="T3" fmla="*/ 24 h 273"/>
                <a:gd name="T4" fmla="*/ 171 w 175"/>
                <a:gd name="T5" fmla="*/ 99 h 273"/>
                <a:gd name="T6" fmla="*/ 150 w 175"/>
                <a:gd name="T7" fmla="*/ 106 h 273"/>
                <a:gd name="T8" fmla="*/ 129 w 175"/>
                <a:gd name="T9" fmla="*/ 37 h 273"/>
                <a:gd name="T10" fmla="*/ 117 w 175"/>
                <a:gd name="T11" fmla="*/ 37 h 273"/>
                <a:gd name="T12" fmla="*/ 152 w 175"/>
                <a:gd name="T13" fmla="*/ 160 h 273"/>
                <a:gd name="T14" fmla="*/ 119 w 175"/>
                <a:gd name="T15" fmla="*/ 160 h 273"/>
                <a:gd name="T16" fmla="*/ 119 w 175"/>
                <a:gd name="T17" fmla="*/ 256 h 273"/>
                <a:gd name="T18" fmla="*/ 94 w 175"/>
                <a:gd name="T19" fmla="*/ 256 h 273"/>
                <a:gd name="T20" fmla="*/ 94 w 175"/>
                <a:gd name="T21" fmla="*/ 160 h 273"/>
                <a:gd name="T22" fmla="*/ 81 w 175"/>
                <a:gd name="T23" fmla="*/ 160 h 273"/>
                <a:gd name="T24" fmla="*/ 81 w 175"/>
                <a:gd name="T25" fmla="*/ 256 h 273"/>
                <a:gd name="T26" fmla="*/ 57 w 175"/>
                <a:gd name="T27" fmla="*/ 256 h 273"/>
                <a:gd name="T28" fmla="*/ 57 w 175"/>
                <a:gd name="T29" fmla="*/ 160 h 273"/>
                <a:gd name="T30" fmla="*/ 23 w 175"/>
                <a:gd name="T31" fmla="*/ 160 h 273"/>
                <a:gd name="T32" fmla="*/ 58 w 175"/>
                <a:gd name="T33" fmla="*/ 37 h 273"/>
                <a:gd name="T34" fmla="*/ 46 w 175"/>
                <a:gd name="T35" fmla="*/ 37 h 273"/>
                <a:gd name="T36" fmla="*/ 26 w 175"/>
                <a:gd name="T37" fmla="*/ 107 h 273"/>
                <a:gd name="T38" fmla="*/ 5 w 175"/>
                <a:gd name="T39" fmla="*/ 99 h 273"/>
                <a:gd name="T40" fmla="*/ 28 w 175"/>
                <a:gd name="T41" fmla="*/ 24 h 273"/>
                <a:gd name="T42" fmla="*/ 60 w 175"/>
                <a:gd name="T43" fmla="*/ 0 h 273"/>
                <a:gd name="T44" fmla="*/ 113 w 175"/>
                <a:gd name="T45" fmla="*/ 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5" h="273">
                  <a:moveTo>
                    <a:pt x="113" y="0"/>
                  </a:moveTo>
                  <a:cubicBezTo>
                    <a:pt x="131" y="0"/>
                    <a:pt x="145" y="15"/>
                    <a:pt x="148" y="24"/>
                  </a:cubicBezTo>
                  <a:cubicBezTo>
                    <a:pt x="171" y="99"/>
                    <a:pt x="171" y="99"/>
                    <a:pt x="171" y="99"/>
                  </a:cubicBezTo>
                  <a:cubicBezTo>
                    <a:pt x="175" y="115"/>
                    <a:pt x="154" y="122"/>
                    <a:pt x="150" y="106"/>
                  </a:cubicBezTo>
                  <a:cubicBezTo>
                    <a:pt x="129" y="37"/>
                    <a:pt x="129" y="37"/>
                    <a:pt x="129" y="37"/>
                  </a:cubicBezTo>
                  <a:cubicBezTo>
                    <a:pt x="117" y="37"/>
                    <a:pt x="117" y="37"/>
                    <a:pt x="117" y="37"/>
                  </a:cubicBezTo>
                  <a:cubicBezTo>
                    <a:pt x="152" y="160"/>
                    <a:pt x="152" y="160"/>
                    <a:pt x="152" y="160"/>
                  </a:cubicBezTo>
                  <a:cubicBezTo>
                    <a:pt x="119" y="160"/>
                    <a:pt x="119" y="160"/>
                    <a:pt x="119" y="160"/>
                  </a:cubicBezTo>
                  <a:cubicBezTo>
                    <a:pt x="119" y="256"/>
                    <a:pt x="119" y="256"/>
                    <a:pt x="119" y="256"/>
                  </a:cubicBezTo>
                  <a:cubicBezTo>
                    <a:pt x="119" y="273"/>
                    <a:pt x="94" y="273"/>
                    <a:pt x="94" y="256"/>
                  </a:cubicBezTo>
                  <a:cubicBezTo>
                    <a:pt x="94" y="160"/>
                    <a:pt x="94" y="160"/>
                    <a:pt x="94" y="160"/>
                  </a:cubicBezTo>
                  <a:cubicBezTo>
                    <a:pt x="81" y="160"/>
                    <a:pt x="81" y="160"/>
                    <a:pt x="81" y="160"/>
                  </a:cubicBezTo>
                  <a:cubicBezTo>
                    <a:pt x="81" y="256"/>
                    <a:pt x="81" y="256"/>
                    <a:pt x="81" y="256"/>
                  </a:cubicBezTo>
                  <a:cubicBezTo>
                    <a:pt x="81" y="273"/>
                    <a:pt x="57" y="273"/>
                    <a:pt x="57" y="256"/>
                  </a:cubicBezTo>
                  <a:cubicBezTo>
                    <a:pt x="57" y="160"/>
                    <a:pt x="57" y="160"/>
                    <a:pt x="57" y="160"/>
                  </a:cubicBezTo>
                  <a:cubicBezTo>
                    <a:pt x="23" y="160"/>
                    <a:pt x="23" y="160"/>
                    <a:pt x="23" y="160"/>
                  </a:cubicBezTo>
                  <a:cubicBezTo>
                    <a:pt x="58" y="37"/>
                    <a:pt x="58" y="37"/>
                    <a:pt x="58" y="37"/>
                  </a:cubicBezTo>
                  <a:cubicBezTo>
                    <a:pt x="46" y="37"/>
                    <a:pt x="46" y="37"/>
                    <a:pt x="46" y="37"/>
                  </a:cubicBezTo>
                  <a:cubicBezTo>
                    <a:pt x="26" y="107"/>
                    <a:pt x="26" y="107"/>
                    <a:pt x="26" y="107"/>
                  </a:cubicBezTo>
                  <a:cubicBezTo>
                    <a:pt x="21" y="122"/>
                    <a:pt x="0" y="116"/>
                    <a:pt x="5" y="99"/>
                  </a:cubicBezTo>
                  <a:cubicBezTo>
                    <a:pt x="28" y="24"/>
                    <a:pt x="28" y="24"/>
                    <a:pt x="28" y="24"/>
                  </a:cubicBezTo>
                  <a:cubicBezTo>
                    <a:pt x="30" y="15"/>
                    <a:pt x="41" y="0"/>
                    <a:pt x="60" y="0"/>
                  </a:cubicBezTo>
                  <a:cubicBezTo>
                    <a:pt x="113" y="0"/>
                    <a:pt x="113" y="0"/>
                    <a:pt x="11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bg-BG" dirty="0">
                <a:latin typeface="Calibri Light" panose="020F0302020204030204"/>
              </a:endParaRPr>
            </a:p>
          </p:txBody>
        </p:sp>
        <p:sp>
          <p:nvSpPr>
            <p:cNvPr id="185" name="Oval 20"/>
            <p:cNvSpPr>
              <a:spLocks noChangeArrowheads="1"/>
            </p:cNvSpPr>
            <p:nvPr/>
          </p:nvSpPr>
          <p:spPr bwMode="auto">
            <a:xfrm>
              <a:off x="3388" y="1291"/>
              <a:ext cx="127" cy="12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bg-BG" dirty="0">
                <a:latin typeface="Calibri Light" panose="020F0302020204030204"/>
              </a:endParaRPr>
            </a:p>
          </p:txBody>
        </p:sp>
      </p:grpSp>
      <p:grpSp>
        <p:nvGrpSpPr>
          <p:cNvPr id="186" name="Group 18"/>
          <p:cNvGrpSpPr>
            <a:grpSpLocks noChangeAspect="1"/>
          </p:cNvGrpSpPr>
          <p:nvPr/>
        </p:nvGrpSpPr>
        <p:grpSpPr bwMode="auto">
          <a:xfrm flipH="1">
            <a:off x="8506976" y="9625770"/>
            <a:ext cx="446836" cy="839760"/>
            <a:chOff x="3241" y="1291"/>
            <a:chExt cx="421" cy="791"/>
          </a:xfrm>
          <a:solidFill>
            <a:schemeClr val="accent3"/>
          </a:solidFill>
        </p:grpSpPr>
        <p:sp>
          <p:nvSpPr>
            <p:cNvPr id="187" name="Freeform 19"/>
            <p:cNvSpPr/>
            <p:nvPr/>
          </p:nvSpPr>
          <p:spPr bwMode="auto">
            <a:xfrm>
              <a:off x="3241" y="1432"/>
              <a:ext cx="421" cy="650"/>
            </a:xfrm>
            <a:custGeom>
              <a:avLst/>
              <a:gdLst>
                <a:gd name="T0" fmla="*/ 113 w 175"/>
                <a:gd name="T1" fmla="*/ 0 h 273"/>
                <a:gd name="T2" fmla="*/ 148 w 175"/>
                <a:gd name="T3" fmla="*/ 24 h 273"/>
                <a:gd name="T4" fmla="*/ 171 w 175"/>
                <a:gd name="T5" fmla="*/ 99 h 273"/>
                <a:gd name="T6" fmla="*/ 150 w 175"/>
                <a:gd name="T7" fmla="*/ 106 h 273"/>
                <a:gd name="T8" fmla="*/ 129 w 175"/>
                <a:gd name="T9" fmla="*/ 37 h 273"/>
                <a:gd name="T10" fmla="*/ 117 w 175"/>
                <a:gd name="T11" fmla="*/ 37 h 273"/>
                <a:gd name="T12" fmla="*/ 152 w 175"/>
                <a:gd name="T13" fmla="*/ 160 h 273"/>
                <a:gd name="T14" fmla="*/ 119 w 175"/>
                <a:gd name="T15" fmla="*/ 160 h 273"/>
                <a:gd name="T16" fmla="*/ 119 w 175"/>
                <a:gd name="T17" fmla="*/ 256 h 273"/>
                <a:gd name="T18" fmla="*/ 94 w 175"/>
                <a:gd name="T19" fmla="*/ 256 h 273"/>
                <a:gd name="T20" fmla="*/ 94 w 175"/>
                <a:gd name="T21" fmla="*/ 160 h 273"/>
                <a:gd name="T22" fmla="*/ 81 w 175"/>
                <a:gd name="T23" fmla="*/ 160 h 273"/>
                <a:gd name="T24" fmla="*/ 81 w 175"/>
                <a:gd name="T25" fmla="*/ 256 h 273"/>
                <a:gd name="T26" fmla="*/ 57 w 175"/>
                <a:gd name="T27" fmla="*/ 256 h 273"/>
                <a:gd name="T28" fmla="*/ 57 w 175"/>
                <a:gd name="T29" fmla="*/ 160 h 273"/>
                <a:gd name="T30" fmla="*/ 23 w 175"/>
                <a:gd name="T31" fmla="*/ 160 h 273"/>
                <a:gd name="T32" fmla="*/ 58 w 175"/>
                <a:gd name="T33" fmla="*/ 37 h 273"/>
                <a:gd name="T34" fmla="*/ 46 w 175"/>
                <a:gd name="T35" fmla="*/ 37 h 273"/>
                <a:gd name="T36" fmla="*/ 26 w 175"/>
                <a:gd name="T37" fmla="*/ 107 h 273"/>
                <a:gd name="T38" fmla="*/ 5 w 175"/>
                <a:gd name="T39" fmla="*/ 99 h 273"/>
                <a:gd name="T40" fmla="*/ 28 w 175"/>
                <a:gd name="T41" fmla="*/ 24 h 273"/>
                <a:gd name="T42" fmla="*/ 60 w 175"/>
                <a:gd name="T43" fmla="*/ 0 h 273"/>
                <a:gd name="T44" fmla="*/ 113 w 175"/>
                <a:gd name="T45" fmla="*/ 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5" h="273">
                  <a:moveTo>
                    <a:pt x="113" y="0"/>
                  </a:moveTo>
                  <a:cubicBezTo>
                    <a:pt x="131" y="0"/>
                    <a:pt x="145" y="15"/>
                    <a:pt x="148" y="24"/>
                  </a:cubicBezTo>
                  <a:cubicBezTo>
                    <a:pt x="171" y="99"/>
                    <a:pt x="171" y="99"/>
                    <a:pt x="171" y="99"/>
                  </a:cubicBezTo>
                  <a:cubicBezTo>
                    <a:pt x="175" y="115"/>
                    <a:pt x="154" y="122"/>
                    <a:pt x="150" y="106"/>
                  </a:cubicBezTo>
                  <a:cubicBezTo>
                    <a:pt x="129" y="37"/>
                    <a:pt x="129" y="37"/>
                    <a:pt x="129" y="37"/>
                  </a:cubicBezTo>
                  <a:cubicBezTo>
                    <a:pt x="117" y="37"/>
                    <a:pt x="117" y="37"/>
                    <a:pt x="117" y="37"/>
                  </a:cubicBezTo>
                  <a:cubicBezTo>
                    <a:pt x="152" y="160"/>
                    <a:pt x="152" y="160"/>
                    <a:pt x="152" y="160"/>
                  </a:cubicBezTo>
                  <a:cubicBezTo>
                    <a:pt x="119" y="160"/>
                    <a:pt x="119" y="160"/>
                    <a:pt x="119" y="160"/>
                  </a:cubicBezTo>
                  <a:cubicBezTo>
                    <a:pt x="119" y="256"/>
                    <a:pt x="119" y="256"/>
                    <a:pt x="119" y="256"/>
                  </a:cubicBezTo>
                  <a:cubicBezTo>
                    <a:pt x="119" y="273"/>
                    <a:pt x="94" y="273"/>
                    <a:pt x="94" y="256"/>
                  </a:cubicBezTo>
                  <a:cubicBezTo>
                    <a:pt x="94" y="160"/>
                    <a:pt x="94" y="160"/>
                    <a:pt x="94" y="160"/>
                  </a:cubicBezTo>
                  <a:cubicBezTo>
                    <a:pt x="81" y="160"/>
                    <a:pt x="81" y="160"/>
                    <a:pt x="81" y="160"/>
                  </a:cubicBezTo>
                  <a:cubicBezTo>
                    <a:pt x="81" y="256"/>
                    <a:pt x="81" y="256"/>
                    <a:pt x="81" y="256"/>
                  </a:cubicBezTo>
                  <a:cubicBezTo>
                    <a:pt x="81" y="273"/>
                    <a:pt x="57" y="273"/>
                    <a:pt x="57" y="256"/>
                  </a:cubicBezTo>
                  <a:cubicBezTo>
                    <a:pt x="57" y="160"/>
                    <a:pt x="57" y="160"/>
                    <a:pt x="57" y="160"/>
                  </a:cubicBezTo>
                  <a:cubicBezTo>
                    <a:pt x="23" y="160"/>
                    <a:pt x="23" y="160"/>
                    <a:pt x="23" y="160"/>
                  </a:cubicBezTo>
                  <a:cubicBezTo>
                    <a:pt x="58" y="37"/>
                    <a:pt x="58" y="37"/>
                    <a:pt x="58" y="37"/>
                  </a:cubicBezTo>
                  <a:cubicBezTo>
                    <a:pt x="46" y="37"/>
                    <a:pt x="46" y="37"/>
                    <a:pt x="46" y="37"/>
                  </a:cubicBezTo>
                  <a:cubicBezTo>
                    <a:pt x="26" y="107"/>
                    <a:pt x="26" y="107"/>
                    <a:pt x="26" y="107"/>
                  </a:cubicBezTo>
                  <a:cubicBezTo>
                    <a:pt x="21" y="122"/>
                    <a:pt x="0" y="116"/>
                    <a:pt x="5" y="99"/>
                  </a:cubicBezTo>
                  <a:cubicBezTo>
                    <a:pt x="28" y="24"/>
                    <a:pt x="28" y="24"/>
                    <a:pt x="28" y="24"/>
                  </a:cubicBezTo>
                  <a:cubicBezTo>
                    <a:pt x="30" y="15"/>
                    <a:pt x="41" y="0"/>
                    <a:pt x="60" y="0"/>
                  </a:cubicBezTo>
                  <a:cubicBezTo>
                    <a:pt x="113" y="0"/>
                    <a:pt x="113" y="0"/>
                    <a:pt x="11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bg-BG" dirty="0">
                <a:latin typeface="Calibri Light" panose="020F0302020204030204"/>
              </a:endParaRPr>
            </a:p>
          </p:txBody>
        </p:sp>
        <p:sp>
          <p:nvSpPr>
            <p:cNvPr id="189" name="Oval 20"/>
            <p:cNvSpPr>
              <a:spLocks noChangeArrowheads="1"/>
            </p:cNvSpPr>
            <p:nvPr/>
          </p:nvSpPr>
          <p:spPr bwMode="auto">
            <a:xfrm>
              <a:off x="3388" y="1291"/>
              <a:ext cx="127" cy="12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bg-BG" dirty="0">
                <a:latin typeface="Calibri Light" panose="020F0302020204030204"/>
              </a:endParaRPr>
            </a:p>
          </p:txBody>
        </p:sp>
      </p:grpSp>
      <p:grpSp>
        <p:nvGrpSpPr>
          <p:cNvPr id="220" name="Group 18"/>
          <p:cNvGrpSpPr>
            <a:grpSpLocks noChangeAspect="1"/>
          </p:cNvGrpSpPr>
          <p:nvPr/>
        </p:nvGrpSpPr>
        <p:grpSpPr bwMode="auto">
          <a:xfrm flipH="1">
            <a:off x="9002128" y="9625770"/>
            <a:ext cx="446836" cy="839760"/>
            <a:chOff x="3241" y="1291"/>
            <a:chExt cx="421" cy="791"/>
          </a:xfrm>
          <a:solidFill>
            <a:schemeClr val="accent3"/>
          </a:solidFill>
        </p:grpSpPr>
        <p:sp>
          <p:nvSpPr>
            <p:cNvPr id="221" name="Freeform 19"/>
            <p:cNvSpPr/>
            <p:nvPr/>
          </p:nvSpPr>
          <p:spPr bwMode="auto">
            <a:xfrm>
              <a:off x="3241" y="1432"/>
              <a:ext cx="421" cy="650"/>
            </a:xfrm>
            <a:custGeom>
              <a:avLst/>
              <a:gdLst>
                <a:gd name="T0" fmla="*/ 113 w 175"/>
                <a:gd name="T1" fmla="*/ 0 h 273"/>
                <a:gd name="T2" fmla="*/ 148 w 175"/>
                <a:gd name="T3" fmla="*/ 24 h 273"/>
                <a:gd name="T4" fmla="*/ 171 w 175"/>
                <a:gd name="T5" fmla="*/ 99 h 273"/>
                <a:gd name="T6" fmla="*/ 150 w 175"/>
                <a:gd name="T7" fmla="*/ 106 h 273"/>
                <a:gd name="T8" fmla="*/ 129 w 175"/>
                <a:gd name="T9" fmla="*/ 37 h 273"/>
                <a:gd name="T10" fmla="*/ 117 w 175"/>
                <a:gd name="T11" fmla="*/ 37 h 273"/>
                <a:gd name="T12" fmla="*/ 152 w 175"/>
                <a:gd name="T13" fmla="*/ 160 h 273"/>
                <a:gd name="T14" fmla="*/ 119 w 175"/>
                <a:gd name="T15" fmla="*/ 160 h 273"/>
                <a:gd name="T16" fmla="*/ 119 w 175"/>
                <a:gd name="T17" fmla="*/ 256 h 273"/>
                <a:gd name="T18" fmla="*/ 94 w 175"/>
                <a:gd name="T19" fmla="*/ 256 h 273"/>
                <a:gd name="T20" fmla="*/ 94 w 175"/>
                <a:gd name="T21" fmla="*/ 160 h 273"/>
                <a:gd name="T22" fmla="*/ 81 w 175"/>
                <a:gd name="T23" fmla="*/ 160 h 273"/>
                <a:gd name="T24" fmla="*/ 81 w 175"/>
                <a:gd name="T25" fmla="*/ 256 h 273"/>
                <a:gd name="T26" fmla="*/ 57 w 175"/>
                <a:gd name="T27" fmla="*/ 256 h 273"/>
                <a:gd name="T28" fmla="*/ 57 w 175"/>
                <a:gd name="T29" fmla="*/ 160 h 273"/>
                <a:gd name="T30" fmla="*/ 23 w 175"/>
                <a:gd name="T31" fmla="*/ 160 h 273"/>
                <a:gd name="T32" fmla="*/ 58 w 175"/>
                <a:gd name="T33" fmla="*/ 37 h 273"/>
                <a:gd name="T34" fmla="*/ 46 w 175"/>
                <a:gd name="T35" fmla="*/ 37 h 273"/>
                <a:gd name="T36" fmla="*/ 26 w 175"/>
                <a:gd name="T37" fmla="*/ 107 h 273"/>
                <a:gd name="T38" fmla="*/ 5 w 175"/>
                <a:gd name="T39" fmla="*/ 99 h 273"/>
                <a:gd name="T40" fmla="*/ 28 w 175"/>
                <a:gd name="T41" fmla="*/ 24 h 273"/>
                <a:gd name="T42" fmla="*/ 60 w 175"/>
                <a:gd name="T43" fmla="*/ 0 h 273"/>
                <a:gd name="T44" fmla="*/ 113 w 175"/>
                <a:gd name="T45" fmla="*/ 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5" h="273">
                  <a:moveTo>
                    <a:pt x="113" y="0"/>
                  </a:moveTo>
                  <a:cubicBezTo>
                    <a:pt x="131" y="0"/>
                    <a:pt x="145" y="15"/>
                    <a:pt x="148" y="24"/>
                  </a:cubicBezTo>
                  <a:cubicBezTo>
                    <a:pt x="171" y="99"/>
                    <a:pt x="171" y="99"/>
                    <a:pt x="171" y="99"/>
                  </a:cubicBezTo>
                  <a:cubicBezTo>
                    <a:pt x="175" y="115"/>
                    <a:pt x="154" y="122"/>
                    <a:pt x="150" y="106"/>
                  </a:cubicBezTo>
                  <a:cubicBezTo>
                    <a:pt x="129" y="37"/>
                    <a:pt x="129" y="37"/>
                    <a:pt x="129" y="37"/>
                  </a:cubicBezTo>
                  <a:cubicBezTo>
                    <a:pt x="117" y="37"/>
                    <a:pt x="117" y="37"/>
                    <a:pt x="117" y="37"/>
                  </a:cubicBezTo>
                  <a:cubicBezTo>
                    <a:pt x="152" y="160"/>
                    <a:pt x="152" y="160"/>
                    <a:pt x="152" y="160"/>
                  </a:cubicBezTo>
                  <a:cubicBezTo>
                    <a:pt x="119" y="160"/>
                    <a:pt x="119" y="160"/>
                    <a:pt x="119" y="160"/>
                  </a:cubicBezTo>
                  <a:cubicBezTo>
                    <a:pt x="119" y="256"/>
                    <a:pt x="119" y="256"/>
                    <a:pt x="119" y="256"/>
                  </a:cubicBezTo>
                  <a:cubicBezTo>
                    <a:pt x="119" y="273"/>
                    <a:pt x="94" y="273"/>
                    <a:pt x="94" y="256"/>
                  </a:cubicBezTo>
                  <a:cubicBezTo>
                    <a:pt x="94" y="160"/>
                    <a:pt x="94" y="160"/>
                    <a:pt x="94" y="160"/>
                  </a:cubicBezTo>
                  <a:cubicBezTo>
                    <a:pt x="81" y="160"/>
                    <a:pt x="81" y="160"/>
                    <a:pt x="81" y="160"/>
                  </a:cubicBezTo>
                  <a:cubicBezTo>
                    <a:pt x="81" y="256"/>
                    <a:pt x="81" y="256"/>
                    <a:pt x="81" y="256"/>
                  </a:cubicBezTo>
                  <a:cubicBezTo>
                    <a:pt x="81" y="273"/>
                    <a:pt x="57" y="273"/>
                    <a:pt x="57" y="256"/>
                  </a:cubicBezTo>
                  <a:cubicBezTo>
                    <a:pt x="57" y="160"/>
                    <a:pt x="57" y="160"/>
                    <a:pt x="57" y="160"/>
                  </a:cubicBezTo>
                  <a:cubicBezTo>
                    <a:pt x="23" y="160"/>
                    <a:pt x="23" y="160"/>
                    <a:pt x="23" y="160"/>
                  </a:cubicBezTo>
                  <a:cubicBezTo>
                    <a:pt x="58" y="37"/>
                    <a:pt x="58" y="37"/>
                    <a:pt x="58" y="37"/>
                  </a:cubicBezTo>
                  <a:cubicBezTo>
                    <a:pt x="46" y="37"/>
                    <a:pt x="46" y="37"/>
                    <a:pt x="46" y="37"/>
                  </a:cubicBezTo>
                  <a:cubicBezTo>
                    <a:pt x="26" y="107"/>
                    <a:pt x="26" y="107"/>
                    <a:pt x="26" y="107"/>
                  </a:cubicBezTo>
                  <a:cubicBezTo>
                    <a:pt x="21" y="122"/>
                    <a:pt x="0" y="116"/>
                    <a:pt x="5" y="99"/>
                  </a:cubicBezTo>
                  <a:cubicBezTo>
                    <a:pt x="28" y="24"/>
                    <a:pt x="28" y="24"/>
                    <a:pt x="28" y="24"/>
                  </a:cubicBezTo>
                  <a:cubicBezTo>
                    <a:pt x="30" y="15"/>
                    <a:pt x="41" y="0"/>
                    <a:pt x="60" y="0"/>
                  </a:cubicBezTo>
                  <a:cubicBezTo>
                    <a:pt x="113" y="0"/>
                    <a:pt x="113" y="0"/>
                    <a:pt x="11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bg-BG" dirty="0">
                <a:latin typeface="Calibri Light" panose="020F0302020204030204"/>
              </a:endParaRPr>
            </a:p>
          </p:txBody>
        </p:sp>
        <p:sp>
          <p:nvSpPr>
            <p:cNvPr id="222" name="Oval 20"/>
            <p:cNvSpPr>
              <a:spLocks noChangeArrowheads="1"/>
            </p:cNvSpPr>
            <p:nvPr/>
          </p:nvSpPr>
          <p:spPr bwMode="auto">
            <a:xfrm>
              <a:off x="3388" y="1291"/>
              <a:ext cx="127" cy="12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bg-BG" dirty="0">
                <a:latin typeface="Calibri Light" panose="020F0302020204030204"/>
              </a:endParaRPr>
            </a:p>
          </p:txBody>
        </p:sp>
      </p:grpSp>
      <p:grpSp>
        <p:nvGrpSpPr>
          <p:cNvPr id="223" name="Group 18"/>
          <p:cNvGrpSpPr>
            <a:grpSpLocks noChangeAspect="1"/>
          </p:cNvGrpSpPr>
          <p:nvPr/>
        </p:nvGrpSpPr>
        <p:grpSpPr bwMode="auto">
          <a:xfrm flipH="1">
            <a:off x="9497280" y="9648050"/>
            <a:ext cx="446836" cy="839760"/>
            <a:chOff x="3241" y="1291"/>
            <a:chExt cx="421" cy="791"/>
          </a:xfrm>
          <a:solidFill>
            <a:schemeClr val="bg1">
              <a:lumMod val="85000"/>
            </a:schemeClr>
          </a:solidFill>
        </p:grpSpPr>
        <p:sp>
          <p:nvSpPr>
            <p:cNvPr id="224" name="Freeform 19"/>
            <p:cNvSpPr/>
            <p:nvPr/>
          </p:nvSpPr>
          <p:spPr bwMode="auto">
            <a:xfrm>
              <a:off x="3241" y="1432"/>
              <a:ext cx="421" cy="650"/>
            </a:xfrm>
            <a:custGeom>
              <a:avLst/>
              <a:gdLst>
                <a:gd name="T0" fmla="*/ 113 w 175"/>
                <a:gd name="T1" fmla="*/ 0 h 273"/>
                <a:gd name="T2" fmla="*/ 148 w 175"/>
                <a:gd name="T3" fmla="*/ 24 h 273"/>
                <a:gd name="T4" fmla="*/ 171 w 175"/>
                <a:gd name="T5" fmla="*/ 99 h 273"/>
                <a:gd name="T6" fmla="*/ 150 w 175"/>
                <a:gd name="T7" fmla="*/ 106 h 273"/>
                <a:gd name="T8" fmla="*/ 129 w 175"/>
                <a:gd name="T9" fmla="*/ 37 h 273"/>
                <a:gd name="T10" fmla="*/ 117 w 175"/>
                <a:gd name="T11" fmla="*/ 37 h 273"/>
                <a:gd name="T12" fmla="*/ 152 w 175"/>
                <a:gd name="T13" fmla="*/ 160 h 273"/>
                <a:gd name="T14" fmla="*/ 119 w 175"/>
                <a:gd name="T15" fmla="*/ 160 h 273"/>
                <a:gd name="T16" fmla="*/ 119 w 175"/>
                <a:gd name="T17" fmla="*/ 256 h 273"/>
                <a:gd name="T18" fmla="*/ 94 w 175"/>
                <a:gd name="T19" fmla="*/ 256 h 273"/>
                <a:gd name="T20" fmla="*/ 94 w 175"/>
                <a:gd name="T21" fmla="*/ 160 h 273"/>
                <a:gd name="T22" fmla="*/ 81 w 175"/>
                <a:gd name="T23" fmla="*/ 160 h 273"/>
                <a:gd name="T24" fmla="*/ 81 w 175"/>
                <a:gd name="T25" fmla="*/ 256 h 273"/>
                <a:gd name="T26" fmla="*/ 57 w 175"/>
                <a:gd name="T27" fmla="*/ 256 h 273"/>
                <a:gd name="T28" fmla="*/ 57 w 175"/>
                <a:gd name="T29" fmla="*/ 160 h 273"/>
                <a:gd name="T30" fmla="*/ 23 w 175"/>
                <a:gd name="T31" fmla="*/ 160 h 273"/>
                <a:gd name="T32" fmla="*/ 58 w 175"/>
                <a:gd name="T33" fmla="*/ 37 h 273"/>
                <a:gd name="T34" fmla="*/ 46 w 175"/>
                <a:gd name="T35" fmla="*/ 37 h 273"/>
                <a:gd name="T36" fmla="*/ 26 w 175"/>
                <a:gd name="T37" fmla="*/ 107 h 273"/>
                <a:gd name="T38" fmla="*/ 5 w 175"/>
                <a:gd name="T39" fmla="*/ 99 h 273"/>
                <a:gd name="T40" fmla="*/ 28 w 175"/>
                <a:gd name="T41" fmla="*/ 24 h 273"/>
                <a:gd name="T42" fmla="*/ 60 w 175"/>
                <a:gd name="T43" fmla="*/ 0 h 273"/>
                <a:gd name="T44" fmla="*/ 113 w 175"/>
                <a:gd name="T45" fmla="*/ 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5" h="273">
                  <a:moveTo>
                    <a:pt x="113" y="0"/>
                  </a:moveTo>
                  <a:cubicBezTo>
                    <a:pt x="131" y="0"/>
                    <a:pt x="145" y="15"/>
                    <a:pt x="148" y="24"/>
                  </a:cubicBezTo>
                  <a:cubicBezTo>
                    <a:pt x="171" y="99"/>
                    <a:pt x="171" y="99"/>
                    <a:pt x="171" y="99"/>
                  </a:cubicBezTo>
                  <a:cubicBezTo>
                    <a:pt x="175" y="115"/>
                    <a:pt x="154" y="122"/>
                    <a:pt x="150" y="106"/>
                  </a:cubicBezTo>
                  <a:cubicBezTo>
                    <a:pt x="129" y="37"/>
                    <a:pt x="129" y="37"/>
                    <a:pt x="129" y="37"/>
                  </a:cubicBezTo>
                  <a:cubicBezTo>
                    <a:pt x="117" y="37"/>
                    <a:pt x="117" y="37"/>
                    <a:pt x="117" y="37"/>
                  </a:cubicBezTo>
                  <a:cubicBezTo>
                    <a:pt x="152" y="160"/>
                    <a:pt x="152" y="160"/>
                    <a:pt x="152" y="160"/>
                  </a:cubicBezTo>
                  <a:cubicBezTo>
                    <a:pt x="119" y="160"/>
                    <a:pt x="119" y="160"/>
                    <a:pt x="119" y="160"/>
                  </a:cubicBezTo>
                  <a:cubicBezTo>
                    <a:pt x="119" y="256"/>
                    <a:pt x="119" y="256"/>
                    <a:pt x="119" y="256"/>
                  </a:cubicBezTo>
                  <a:cubicBezTo>
                    <a:pt x="119" y="273"/>
                    <a:pt x="94" y="273"/>
                    <a:pt x="94" y="256"/>
                  </a:cubicBezTo>
                  <a:cubicBezTo>
                    <a:pt x="94" y="160"/>
                    <a:pt x="94" y="160"/>
                    <a:pt x="94" y="160"/>
                  </a:cubicBezTo>
                  <a:cubicBezTo>
                    <a:pt x="81" y="160"/>
                    <a:pt x="81" y="160"/>
                    <a:pt x="81" y="160"/>
                  </a:cubicBezTo>
                  <a:cubicBezTo>
                    <a:pt x="81" y="256"/>
                    <a:pt x="81" y="256"/>
                    <a:pt x="81" y="256"/>
                  </a:cubicBezTo>
                  <a:cubicBezTo>
                    <a:pt x="81" y="273"/>
                    <a:pt x="57" y="273"/>
                    <a:pt x="57" y="256"/>
                  </a:cubicBezTo>
                  <a:cubicBezTo>
                    <a:pt x="57" y="160"/>
                    <a:pt x="57" y="160"/>
                    <a:pt x="57" y="160"/>
                  </a:cubicBezTo>
                  <a:cubicBezTo>
                    <a:pt x="23" y="160"/>
                    <a:pt x="23" y="160"/>
                    <a:pt x="23" y="160"/>
                  </a:cubicBezTo>
                  <a:cubicBezTo>
                    <a:pt x="58" y="37"/>
                    <a:pt x="58" y="37"/>
                    <a:pt x="58" y="37"/>
                  </a:cubicBezTo>
                  <a:cubicBezTo>
                    <a:pt x="46" y="37"/>
                    <a:pt x="46" y="37"/>
                    <a:pt x="46" y="37"/>
                  </a:cubicBezTo>
                  <a:cubicBezTo>
                    <a:pt x="26" y="107"/>
                    <a:pt x="26" y="107"/>
                    <a:pt x="26" y="107"/>
                  </a:cubicBezTo>
                  <a:cubicBezTo>
                    <a:pt x="21" y="122"/>
                    <a:pt x="0" y="116"/>
                    <a:pt x="5" y="99"/>
                  </a:cubicBezTo>
                  <a:cubicBezTo>
                    <a:pt x="28" y="24"/>
                    <a:pt x="28" y="24"/>
                    <a:pt x="28" y="24"/>
                  </a:cubicBezTo>
                  <a:cubicBezTo>
                    <a:pt x="30" y="15"/>
                    <a:pt x="41" y="0"/>
                    <a:pt x="60" y="0"/>
                  </a:cubicBezTo>
                  <a:cubicBezTo>
                    <a:pt x="113" y="0"/>
                    <a:pt x="113" y="0"/>
                    <a:pt x="11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bg-BG" dirty="0">
                <a:latin typeface="Calibri Light" panose="020F0302020204030204"/>
              </a:endParaRPr>
            </a:p>
          </p:txBody>
        </p:sp>
        <p:sp>
          <p:nvSpPr>
            <p:cNvPr id="225" name="Oval 20"/>
            <p:cNvSpPr>
              <a:spLocks noChangeArrowheads="1"/>
            </p:cNvSpPr>
            <p:nvPr/>
          </p:nvSpPr>
          <p:spPr bwMode="auto">
            <a:xfrm>
              <a:off x="3388" y="1291"/>
              <a:ext cx="127" cy="12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bg-BG" dirty="0">
                <a:latin typeface="Calibri Light" panose="020F0302020204030204"/>
              </a:endParaRPr>
            </a:p>
          </p:txBody>
        </p:sp>
      </p:grpSp>
      <p:grpSp>
        <p:nvGrpSpPr>
          <p:cNvPr id="226" name="Group 13"/>
          <p:cNvGrpSpPr>
            <a:grpSpLocks noChangeAspect="1"/>
          </p:cNvGrpSpPr>
          <p:nvPr/>
        </p:nvGrpSpPr>
        <p:grpSpPr bwMode="auto">
          <a:xfrm flipH="1">
            <a:off x="1511627" y="9610519"/>
            <a:ext cx="358743" cy="829145"/>
            <a:chOff x="3696" y="1271"/>
            <a:chExt cx="338" cy="781"/>
          </a:xfrm>
          <a:solidFill>
            <a:schemeClr val="accent2"/>
          </a:solidFill>
        </p:grpSpPr>
        <p:sp>
          <p:nvSpPr>
            <p:cNvPr id="227" name="Oval 14"/>
            <p:cNvSpPr>
              <a:spLocks noChangeArrowheads="1"/>
            </p:cNvSpPr>
            <p:nvPr/>
          </p:nvSpPr>
          <p:spPr bwMode="auto">
            <a:xfrm>
              <a:off x="3800" y="1271"/>
              <a:ext cx="130" cy="12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bg-BG" dirty="0">
                <a:latin typeface="Calibri Light" panose="020F0302020204030204"/>
              </a:endParaRPr>
            </a:p>
          </p:txBody>
        </p:sp>
        <p:sp>
          <p:nvSpPr>
            <p:cNvPr id="228" name="Freeform 15"/>
            <p:cNvSpPr/>
            <p:nvPr/>
          </p:nvSpPr>
          <p:spPr bwMode="auto">
            <a:xfrm>
              <a:off x="3696" y="1412"/>
              <a:ext cx="338" cy="640"/>
            </a:xfrm>
            <a:custGeom>
              <a:avLst/>
              <a:gdLst>
                <a:gd name="T0" fmla="*/ 34 w 140"/>
                <a:gd name="T1" fmla="*/ 254 h 269"/>
                <a:gd name="T2" fmla="*/ 49 w 140"/>
                <a:gd name="T3" fmla="*/ 269 h 269"/>
                <a:gd name="T4" fmla="*/ 64 w 140"/>
                <a:gd name="T5" fmla="*/ 254 h 269"/>
                <a:gd name="T6" fmla="*/ 64 w 140"/>
                <a:gd name="T7" fmla="*/ 128 h 269"/>
                <a:gd name="T8" fmla="*/ 76 w 140"/>
                <a:gd name="T9" fmla="*/ 128 h 269"/>
                <a:gd name="T10" fmla="*/ 76 w 140"/>
                <a:gd name="T11" fmla="*/ 254 h 269"/>
                <a:gd name="T12" fmla="*/ 91 w 140"/>
                <a:gd name="T13" fmla="*/ 269 h 269"/>
                <a:gd name="T14" fmla="*/ 106 w 140"/>
                <a:gd name="T15" fmla="*/ 254 h 269"/>
                <a:gd name="T16" fmla="*/ 106 w 140"/>
                <a:gd name="T17" fmla="*/ 37 h 269"/>
                <a:gd name="T18" fmla="*/ 119 w 140"/>
                <a:gd name="T19" fmla="*/ 37 h 269"/>
                <a:gd name="T20" fmla="*/ 119 w 140"/>
                <a:gd name="T21" fmla="*/ 117 h 269"/>
                <a:gd name="T22" fmla="*/ 140 w 140"/>
                <a:gd name="T23" fmla="*/ 117 h 269"/>
                <a:gd name="T24" fmla="*/ 140 w 140"/>
                <a:gd name="T25" fmla="*/ 36 h 269"/>
                <a:gd name="T26" fmla="*/ 105 w 140"/>
                <a:gd name="T27" fmla="*/ 0 h 269"/>
                <a:gd name="T28" fmla="*/ 34 w 140"/>
                <a:gd name="T29" fmla="*/ 0 h 269"/>
                <a:gd name="T30" fmla="*/ 0 w 140"/>
                <a:gd name="T31" fmla="*/ 35 h 269"/>
                <a:gd name="T32" fmla="*/ 0 w 140"/>
                <a:gd name="T33" fmla="*/ 117 h 269"/>
                <a:gd name="T34" fmla="*/ 21 w 140"/>
                <a:gd name="T35" fmla="*/ 117 h 269"/>
                <a:gd name="T36" fmla="*/ 21 w 140"/>
                <a:gd name="T37" fmla="*/ 37 h 269"/>
                <a:gd name="T38" fmla="*/ 34 w 140"/>
                <a:gd name="T39" fmla="*/ 37 h 269"/>
                <a:gd name="T40" fmla="*/ 34 w 140"/>
                <a:gd name="T41" fmla="*/ 254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0" h="269">
                  <a:moveTo>
                    <a:pt x="34" y="254"/>
                  </a:moveTo>
                  <a:cubicBezTo>
                    <a:pt x="34" y="263"/>
                    <a:pt x="40" y="269"/>
                    <a:pt x="49" y="269"/>
                  </a:cubicBezTo>
                  <a:cubicBezTo>
                    <a:pt x="57" y="269"/>
                    <a:pt x="64" y="263"/>
                    <a:pt x="64" y="254"/>
                  </a:cubicBezTo>
                  <a:cubicBezTo>
                    <a:pt x="64" y="128"/>
                    <a:pt x="64" y="128"/>
                    <a:pt x="64" y="128"/>
                  </a:cubicBezTo>
                  <a:cubicBezTo>
                    <a:pt x="76" y="128"/>
                    <a:pt x="76" y="128"/>
                    <a:pt x="76" y="128"/>
                  </a:cubicBezTo>
                  <a:cubicBezTo>
                    <a:pt x="76" y="254"/>
                    <a:pt x="76" y="254"/>
                    <a:pt x="76" y="254"/>
                  </a:cubicBezTo>
                  <a:cubicBezTo>
                    <a:pt x="76" y="263"/>
                    <a:pt x="83" y="269"/>
                    <a:pt x="91" y="269"/>
                  </a:cubicBezTo>
                  <a:cubicBezTo>
                    <a:pt x="100" y="269"/>
                    <a:pt x="106" y="263"/>
                    <a:pt x="106" y="254"/>
                  </a:cubicBezTo>
                  <a:cubicBezTo>
                    <a:pt x="106" y="37"/>
                    <a:pt x="106" y="37"/>
                    <a:pt x="106" y="37"/>
                  </a:cubicBezTo>
                  <a:cubicBezTo>
                    <a:pt x="119" y="37"/>
                    <a:pt x="119" y="37"/>
                    <a:pt x="119" y="37"/>
                  </a:cubicBezTo>
                  <a:cubicBezTo>
                    <a:pt x="119" y="117"/>
                    <a:pt x="119" y="117"/>
                    <a:pt x="119" y="117"/>
                  </a:cubicBezTo>
                  <a:cubicBezTo>
                    <a:pt x="119" y="133"/>
                    <a:pt x="140" y="133"/>
                    <a:pt x="140" y="117"/>
                  </a:cubicBezTo>
                  <a:cubicBezTo>
                    <a:pt x="140" y="36"/>
                    <a:pt x="140" y="36"/>
                    <a:pt x="140" y="36"/>
                  </a:cubicBezTo>
                  <a:cubicBezTo>
                    <a:pt x="140" y="18"/>
                    <a:pt x="126" y="0"/>
                    <a:pt x="105" y="0"/>
                  </a:cubicBezTo>
                  <a:cubicBezTo>
                    <a:pt x="34" y="0"/>
                    <a:pt x="34" y="0"/>
                    <a:pt x="34" y="0"/>
                  </a:cubicBezTo>
                  <a:cubicBezTo>
                    <a:pt x="15" y="0"/>
                    <a:pt x="0" y="16"/>
                    <a:pt x="0" y="35"/>
                  </a:cubicBezTo>
                  <a:cubicBezTo>
                    <a:pt x="0" y="117"/>
                    <a:pt x="0" y="117"/>
                    <a:pt x="0" y="117"/>
                  </a:cubicBezTo>
                  <a:cubicBezTo>
                    <a:pt x="0" y="133"/>
                    <a:pt x="21" y="133"/>
                    <a:pt x="21" y="117"/>
                  </a:cubicBezTo>
                  <a:cubicBezTo>
                    <a:pt x="21" y="37"/>
                    <a:pt x="21" y="37"/>
                    <a:pt x="21" y="37"/>
                  </a:cubicBezTo>
                  <a:cubicBezTo>
                    <a:pt x="34" y="37"/>
                    <a:pt x="34" y="37"/>
                    <a:pt x="34" y="37"/>
                  </a:cubicBezTo>
                  <a:cubicBezTo>
                    <a:pt x="34" y="254"/>
                    <a:pt x="34" y="254"/>
                    <a:pt x="34" y="25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bg-BG" dirty="0">
                <a:latin typeface="Calibri Light" panose="020F0302020204030204"/>
              </a:endParaRPr>
            </a:p>
          </p:txBody>
        </p:sp>
      </p:grpSp>
      <p:grpSp>
        <p:nvGrpSpPr>
          <p:cNvPr id="265" name="Group 13"/>
          <p:cNvGrpSpPr>
            <a:grpSpLocks noChangeAspect="1"/>
          </p:cNvGrpSpPr>
          <p:nvPr/>
        </p:nvGrpSpPr>
        <p:grpSpPr bwMode="auto">
          <a:xfrm flipH="1">
            <a:off x="2009082" y="9610519"/>
            <a:ext cx="358743" cy="829145"/>
            <a:chOff x="3696" y="1271"/>
            <a:chExt cx="338" cy="781"/>
          </a:xfrm>
          <a:solidFill>
            <a:schemeClr val="accent2"/>
          </a:solidFill>
        </p:grpSpPr>
        <p:sp>
          <p:nvSpPr>
            <p:cNvPr id="266" name="Oval 14"/>
            <p:cNvSpPr>
              <a:spLocks noChangeArrowheads="1"/>
            </p:cNvSpPr>
            <p:nvPr/>
          </p:nvSpPr>
          <p:spPr bwMode="auto">
            <a:xfrm>
              <a:off x="3800" y="1271"/>
              <a:ext cx="130" cy="12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bg-BG" dirty="0">
                <a:latin typeface="Calibri Light" panose="020F0302020204030204"/>
              </a:endParaRPr>
            </a:p>
          </p:txBody>
        </p:sp>
        <p:sp>
          <p:nvSpPr>
            <p:cNvPr id="267" name="Freeform 15"/>
            <p:cNvSpPr/>
            <p:nvPr/>
          </p:nvSpPr>
          <p:spPr bwMode="auto">
            <a:xfrm>
              <a:off x="3696" y="1412"/>
              <a:ext cx="338" cy="640"/>
            </a:xfrm>
            <a:custGeom>
              <a:avLst/>
              <a:gdLst>
                <a:gd name="T0" fmla="*/ 34 w 140"/>
                <a:gd name="T1" fmla="*/ 254 h 269"/>
                <a:gd name="T2" fmla="*/ 49 w 140"/>
                <a:gd name="T3" fmla="*/ 269 h 269"/>
                <a:gd name="T4" fmla="*/ 64 w 140"/>
                <a:gd name="T5" fmla="*/ 254 h 269"/>
                <a:gd name="T6" fmla="*/ 64 w 140"/>
                <a:gd name="T7" fmla="*/ 128 h 269"/>
                <a:gd name="T8" fmla="*/ 76 w 140"/>
                <a:gd name="T9" fmla="*/ 128 h 269"/>
                <a:gd name="T10" fmla="*/ 76 w 140"/>
                <a:gd name="T11" fmla="*/ 254 h 269"/>
                <a:gd name="T12" fmla="*/ 91 w 140"/>
                <a:gd name="T13" fmla="*/ 269 h 269"/>
                <a:gd name="T14" fmla="*/ 106 w 140"/>
                <a:gd name="T15" fmla="*/ 254 h 269"/>
                <a:gd name="T16" fmla="*/ 106 w 140"/>
                <a:gd name="T17" fmla="*/ 37 h 269"/>
                <a:gd name="T18" fmla="*/ 119 w 140"/>
                <a:gd name="T19" fmla="*/ 37 h 269"/>
                <a:gd name="T20" fmla="*/ 119 w 140"/>
                <a:gd name="T21" fmla="*/ 117 h 269"/>
                <a:gd name="T22" fmla="*/ 140 w 140"/>
                <a:gd name="T23" fmla="*/ 117 h 269"/>
                <a:gd name="T24" fmla="*/ 140 w 140"/>
                <a:gd name="T25" fmla="*/ 36 h 269"/>
                <a:gd name="T26" fmla="*/ 105 w 140"/>
                <a:gd name="T27" fmla="*/ 0 h 269"/>
                <a:gd name="T28" fmla="*/ 34 w 140"/>
                <a:gd name="T29" fmla="*/ 0 h 269"/>
                <a:gd name="T30" fmla="*/ 0 w 140"/>
                <a:gd name="T31" fmla="*/ 35 h 269"/>
                <a:gd name="T32" fmla="*/ 0 w 140"/>
                <a:gd name="T33" fmla="*/ 117 h 269"/>
                <a:gd name="T34" fmla="*/ 21 w 140"/>
                <a:gd name="T35" fmla="*/ 117 h 269"/>
                <a:gd name="T36" fmla="*/ 21 w 140"/>
                <a:gd name="T37" fmla="*/ 37 h 269"/>
                <a:gd name="T38" fmla="*/ 34 w 140"/>
                <a:gd name="T39" fmla="*/ 37 h 269"/>
                <a:gd name="T40" fmla="*/ 34 w 140"/>
                <a:gd name="T41" fmla="*/ 254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0" h="269">
                  <a:moveTo>
                    <a:pt x="34" y="254"/>
                  </a:moveTo>
                  <a:cubicBezTo>
                    <a:pt x="34" y="263"/>
                    <a:pt x="40" y="269"/>
                    <a:pt x="49" y="269"/>
                  </a:cubicBezTo>
                  <a:cubicBezTo>
                    <a:pt x="57" y="269"/>
                    <a:pt x="64" y="263"/>
                    <a:pt x="64" y="254"/>
                  </a:cubicBezTo>
                  <a:cubicBezTo>
                    <a:pt x="64" y="128"/>
                    <a:pt x="64" y="128"/>
                    <a:pt x="64" y="128"/>
                  </a:cubicBezTo>
                  <a:cubicBezTo>
                    <a:pt x="76" y="128"/>
                    <a:pt x="76" y="128"/>
                    <a:pt x="76" y="128"/>
                  </a:cubicBezTo>
                  <a:cubicBezTo>
                    <a:pt x="76" y="254"/>
                    <a:pt x="76" y="254"/>
                    <a:pt x="76" y="254"/>
                  </a:cubicBezTo>
                  <a:cubicBezTo>
                    <a:pt x="76" y="263"/>
                    <a:pt x="83" y="269"/>
                    <a:pt x="91" y="269"/>
                  </a:cubicBezTo>
                  <a:cubicBezTo>
                    <a:pt x="100" y="269"/>
                    <a:pt x="106" y="263"/>
                    <a:pt x="106" y="254"/>
                  </a:cubicBezTo>
                  <a:cubicBezTo>
                    <a:pt x="106" y="37"/>
                    <a:pt x="106" y="37"/>
                    <a:pt x="106" y="37"/>
                  </a:cubicBezTo>
                  <a:cubicBezTo>
                    <a:pt x="119" y="37"/>
                    <a:pt x="119" y="37"/>
                    <a:pt x="119" y="37"/>
                  </a:cubicBezTo>
                  <a:cubicBezTo>
                    <a:pt x="119" y="117"/>
                    <a:pt x="119" y="117"/>
                    <a:pt x="119" y="117"/>
                  </a:cubicBezTo>
                  <a:cubicBezTo>
                    <a:pt x="119" y="133"/>
                    <a:pt x="140" y="133"/>
                    <a:pt x="140" y="117"/>
                  </a:cubicBezTo>
                  <a:cubicBezTo>
                    <a:pt x="140" y="36"/>
                    <a:pt x="140" y="36"/>
                    <a:pt x="140" y="36"/>
                  </a:cubicBezTo>
                  <a:cubicBezTo>
                    <a:pt x="140" y="18"/>
                    <a:pt x="126" y="0"/>
                    <a:pt x="105" y="0"/>
                  </a:cubicBezTo>
                  <a:cubicBezTo>
                    <a:pt x="34" y="0"/>
                    <a:pt x="34" y="0"/>
                    <a:pt x="34" y="0"/>
                  </a:cubicBezTo>
                  <a:cubicBezTo>
                    <a:pt x="15" y="0"/>
                    <a:pt x="0" y="16"/>
                    <a:pt x="0" y="35"/>
                  </a:cubicBezTo>
                  <a:cubicBezTo>
                    <a:pt x="0" y="117"/>
                    <a:pt x="0" y="117"/>
                    <a:pt x="0" y="117"/>
                  </a:cubicBezTo>
                  <a:cubicBezTo>
                    <a:pt x="0" y="133"/>
                    <a:pt x="21" y="133"/>
                    <a:pt x="21" y="117"/>
                  </a:cubicBezTo>
                  <a:cubicBezTo>
                    <a:pt x="21" y="37"/>
                    <a:pt x="21" y="37"/>
                    <a:pt x="21" y="37"/>
                  </a:cubicBezTo>
                  <a:cubicBezTo>
                    <a:pt x="34" y="37"/>
                    <a:pt x="34" y="37"/>
                    <a:pt x="34" y="37"/>
                  </a:cubicBezTo>
                  <a:cubicBezTo>
                    <a:pt x="34" y="254"/>
                    <a:pt x="34" y="254"/>
                    <a:pt x="34" y="25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bg-BG" dirty="0">
                <a:latin typeface="Calibri Light" panose="020F0302020204030204"/>
              </a:endParaRPr>
            </a:p>
          </p:txBody>
        </p:sp>
      </p:grpSp>
      <p:grpSp>
        <p:nvGrpSpPr>
          <p:cNvPr id="268" name="Group 13"/>
          <p:cNvGrpSpPr>
            <a:grpSpLocks noChangeAspect="1"/>
          </p:cNvGrpSpPr>
          <p:nvPr/>
        </p:nvGrpSpPr>
        <p:grpSpPr bwMode="auto">
          <a:xfrm flipH="1">
            <a:off x="2506537" y="9610519"/>
            <a:ext cx="358743" cy="829145"/>
            <a:chOff x="3696" y="1271"/>
            <a:chExt cx="338" cy="781"/>
          </a:xfrm>
          <a:solidFill>
            <a:schemeClr val="accent2"/>
          </a:solidFill>
        </p:grpSpPr>
        <p:sp>
          <p:nvSpPr>
            <p:cNvPr id="269" name="Oval 14"/>
            <p:cNvSpPr>
              <a:spLocks noChangeArrowheads="1"/>
            </p:cNvSpPr>
            <p:nvPr/>
          </p:nvSpPr>
          <p:spPr bwMode="auto">
            <a:xfrm>
              <a:off x="3800" y="1271"/>
              <a:ext cx="130" cy="12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bg-BG" dirty="0">
                <a:latin typeface="Calibri Light" panose="020F0302020204030204"/>
              </a:endParaRPr>
            </a:p>
          </p:txBody>
        </p:sp>
        <p:sp>
          <p:nvSpPr>
            <p:cNvPr id="270" name="Freeform 15"/>
            <p:cNvSpPr/>
            <p:nvPr/>
          </p:nvSpPr>
          <p:spPr bwMode="auto">
            <a:xfrm>
              <a:off x="3696" y="1412"/>
              <a:ext cx="338" cy="640"/>
            </a:xfrm>
            <a:custGeom>
              <a:avLst/>
              <a:gdLst>
                <a:gd name="T0" fmla="*/ 34 w 140"/>
                <a:gd name="T1" fmla="*/ 254 h 269"/>
                <a:gd name="T2" fmla="*/ 49 w 140"/>
                <a:gd name="T3" fmla="*/ 269 h 269"/>
                <a:gd name="T4" fmla="*/ 64 w 140"/>
                <a:gd name="T5" fmla="*/ 254 h 269"/>
                <a:gd name="T6" fmla="*/ 64 w 140"/>
                <a:gd name="T7" fmla="*/ 128 h 269"/>
                <a:gd name="T8" fmla="*/ 76 w 140"/>
                <a:gd name="T9" fmla="*/ 128 h 269"/>
                <a:gd name="T10" fmla="*/ 76 w 140"/>
                <a:gd name="T11" fmla="*/ 254 h 269"/>
                <a:gd name="T12" fmla="*/ 91 w 140"/>
                <a:gd name="T13" fmla="*/ 269 h 269"/>
                <a:gd name="T14" fmla="*/ 106 w 140"/>
                <a:gd name="T15" fmla="*/ 254 h 269"/>
                <a:gd name="T16" fmla="*/ 106 w 140"/>
                <a:gd name="T17" fmla="*/ 37 h 269"/>
                <a:gd name="T18" fmla="*/ 119 w 140"/>
                <a:gd name="T19" fmla="*/ 37 h 269"/>
                <a:gd name="T20" fmla="*/ 119 w 140"/>
                <a:gd name="T21" fmla="*/ 117 h 269"/>
                <a:gd name="T22" fmla="*/ 140 w 140"/>
                <a:gd name="T23" fmla="*/ 117 h 269"/>
                <a:gd name="T24" fmla="*/ 140 w 140"/>
                <a:gd name="T25" fmla="*/ 36 h 269"/>
                <a:gd name="T26" fmla="*/ 105 w 140"/>
                <a:gd name="T27" fmla="*/ 0 h 269"/>
                <a:gd name="T28" fmla="*/ 34 w 140"/>
                <a:gd name="T29" fmla="*/ 0 h 269"/>
                <a:gd name="T30" fmla="*/ 0 w 140"/>
                <a:gd name="T31" fmla="*/ 35 h 269"/>
                <a:gd name="T32" fmla="*/ 0 w 140"/>
                <a:gd name="T33" fmla="*/ 117 h 269"/>
                <a:gd name="T34" fmla="*/ 21 w 140"/>
                <a:gd name="T35" fmla="*/ 117 h 269"/>
                <a:gd name="T36" fmla="*/ 21 w 140"/>
                <a:gd name="T37" fmla="*/ 37 h 269"/>
                <a:gd name="T38" fmla="*/ 34 w 140"/>
                <a:gd name="T39" fmla="*/ 37 h 269"/>
                <a:gd name="T40" fmla="*/ 34 w 140"/>
                <a:gd name="T41" fmla="*/ 254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0" h="269">
                  <a:moveTo>
                    <a:pt x="34" y="254"/>
                  </a:moveTo>
                  <a:cubicBezTo>
                    <a:pt x="34" y="263"/>
                    <a:pt x="40" y="269"/>
                    <a:pt x="49" y="269"/>
                  </a:cubicBezTo>
                  <a:cubicBezTo>
                    <a:pt x="57" y="269"/>
                    <a:pt x="64" y="263"/>
                    <a:pt x="64" y="254"/>
                  </a:cubicBezTo>
                  <a:cubicBezTo>
                    <a:pt x="64" y="128"/>
                    <a:pt x="64" y="128"/>
                    <a:pt x="64" y="128"/>
                  </a:cubicBezTo>
                  <a:cubicBezTo>
                    <a:pt x="76" y="128"/>
                    <a:pt x="76" y="128"/>
                    <a:pt x="76" y="128"/>
                  </a:cubicBezTo>
                  <a:cubicBezTo>
                    <a:pt x="76" y="254"/>
                    <a:pt x="76" y="254"/>
                    <a:pt x="76" y="254"/>
                  </a:cubicBezTo>
                  <a:cubicBezTo>
                    <a:pt x="76" y="263"/>
                    <a:pt x="83" y="269"/>
                    <a:pt x="91" y="269"/>
                  </a:cubicBezTo>
                  <a:cubicBezTo>
                    <a:pt x="100" y="269"/>
                    <a:pt x="106" y="263"/>
                    <a:pt x="106" y="254"/>
                  </a:cubicBezTo>
                  <a:cubicBezTo>
                    <a:pt x="106" y="37"/>
                    <a:pt x="106" y="37"/>
                    <a:pt x="106" y="37"/>
                  </a:cubicBezTo>
                  <a:cubicBezTo>
                    <a:pt x="119" y="37"/>
                    <a:pt x="119" y="37"/>
                    <a:pt x="119" y="37"/>
                  </a:cubicBezTo>
                  <a:cubicBezTo>
                    <a:pt x="119" y="117"/>
                    <a:pt x="119" y="117"/>
                    <a:pt x="119" y="117"/>
                  </a:cubicBezTo>
                  <a:cubicBezTo>
                    <a:pt x="119" y="133"/>
                    <a:pt x="140" y="133"/>
                    <a:pt x="140" y="117"/>
                  </a:cubicBezTo>
                  <a:cubicBezTo>
                    <a:pt x="140" y="36"/>
                    <a:pt x="140" y="36"/>
                    <a:pt x="140" y="36"/>
                  </a:cubicBezTo>
                  <a:cubicBezTo>
                    <a:pt x="140" y="18"/>
                    <a:pt x="126" y="0"/>
                    <a:pt x="105" y="0"/>
                  </a:cubicBezTo>
                  <a:cubicBezTo>
                    <a:pt x="34" y="0"/>
                    <a:pt x="34" y="0"/>
                    <a:pt x="34" y="0"/>
                  </a:cubicBezTo>
                  <a:cubicBezTo>
                    <a:pt x="15" y="0"/>
                    <a:pt x="0" y="16"/>
                    <a:pt x="0" y="35"/>
                  </a:cubicBezTo>
                  <a:cubicBezTo>
                    <a:pt x="0" y="117"/>
                    <a:pt x="0" y="117"/>
                    <a:pt x="0" y="117"/>
                  </a:cubicBezTo>
                  <a:cubicBezTo>
                    <a:pt x="0" y="133"/>
                    <a:pt x="21" y="133"/>
                    <a:pt x="21" y="117"/>
                  </a:cubicBezTo>
                  <a:cubicBezTo>
                    <a:pt x="21" y="37"/>
                    <a:pt x="21" y="37"/>
                    <a:pt x="21" y="37"/>
                  </a:cubicBezTo>
                  <a:cubicBezTo>
                    <a:pt x="34" y="37"/>
                    <a:pt x="34" y="37"/>
                    <a:pt x="34" y="37"/>
                  </a:cubicBezTo>
                  <a:cubicBezTo>
                    <a:pt x="34" y="254"/>
                    <a:pt x="34" y="254"/>
                    <a:pt x="34" y="25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bg-BG" dirty="0">
                <a:latin typeface="Calibri Light" panose="020F0302020204030204"/>
              </a:endParaRPr>
            </a:p>
          </p:txBody>
        </p:sp>
      </p:grpSp>
      <p:grpSp>
        <p:nvGrpSpPr>
          <p:cNvPr id="271" name="Group 13"/>
          <p:cNvGrpSpPr>
            <a:grpSpLocks noChangeAspect="1"/>
          </p:cNvGrpSpPr>
          <p:nvPr/>
        </p:nvGrpSpPr>
        <p:grpSpPr bwMode="auto">
          <a:xfrm flipH="1">
            <a:off x="3003992" y="9610519"/>
            <a:ext cx="358743" cy="829145"/>
            <a:chOff x="3696" y="1271"/>
            <a:chExt cx="338" cy="781"/>
          </a:xfrm>
          <a:solidFill>
            <a:schemeClr val="accent2"/>
          </a:solidFill>
        </p:grpSpPr>
        <p:sp>
          <p:nvSpPr>
            <p:cNvPr id="272" name="Oval 14"/>
            <p:cNvSpPr>
              <a:spLocks noChangeArrowheads="1"/>
            </p:cNvSpPr>
            <p:nvPr/>
          </p:nvSpPr>
          <p:spPr bwMode="auto">
            <a:xfrm>
              <a:off x="3800" y="1271"/>
              <a:ext cx="130" cy="12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bg-BG" dirty="0">
                <a:latin typeface="Calibri Light" panose="020F0302020204030204"/>
              </a:endParaRPr>
            </a:p>
          </p:txBody>
        </p:sp>
        <p:sp>
          <p:nvSpPr>
            <p:cNvPr id="273" name="Freeform 15"/>
            <p:cNvSpPr/>
            <p:nvPr/>
          </p:nvSpPr>
          <p:spPr bwMode="auto">
            <a:xfrm>
              <a:off x="3696" y="1412"/>
              <a:ext cx="338" cy="640"/>
            </a:xfrm>
            <a:custGeom>
              <a:avLst/>
              <a:gdLst>
                <a:gd name="T0" fmla="*/ 34 w 140"/>
                <a:gd name="T1" fmla="*/ 254 h 269"/>
                <a:gd name="T2" fmla="*/ 49 w 140"/>
                <a:gd name="T3" fmla="*/ 269 h 269"/>
                <a:gd name="T4" fmla="*/ 64 w 140"/>
                <a:gd name="T5" fmla="*/ 254 h 269"/>
                <a:gd name="T6" fmla="*/ 64 w 140"/>
                <a:gd name="T7" fmla="*/ 128 h 269"/>
                <a:gd name="T8" fmla="*/ 76 w 140"/>
                <a:gd name="T9" fmla="*/ 128 h 269"/>
                <a:gd name="T10" fmla="*/ 76 w 140"/>
                <a:gd name="T11" fmla="*/ 254 h 269"/>
                <a:gd name="T12" fmla="*/ 91 w 140"/>
                <a:gd name="T13" fmla="*/ 269 h 269"/>
                <a:gd name="T14" fmla="*/ 106 w 140"/>
                <a:gd name="T15" fmla="*/ 254 h 269"/>
                <a:gd name="T16" fmla="*/ 106 w 140"/>
                <a:gd name="T17" fmla="*/ 37 h 269"/>
                <a:gd name="T18" fmla="*/ 119 w 140"/>
                <a:gd name="T19" fmla="*/ 37 h 269"/>
                <a:gd name="T20" fmla="*/ 119 w 140"/>
                <a:gd name="T21" fmla="*/ 117 h 269"/>
                <a:gd name="T22" fmla="*/ 140 w 140"/>
                <a:gd name="T23" fmla="*/ 117 h 269"/>
                <a:gd name="T24" fmla="*/ 140 w 140"/>
                <a:gd name="T25" fmla="*/ 36 h 269"/>
                <a:gd name="T26" fmla="*/ 105 w 140"/>
                <a:gd name="T27" fmla="*/ 0 h 269"/>
                <a:gd name="T28" fmla="*/ 34 w 140"/>
                <a:gd name="T29" fmla="*/ 0 h 269"/>
                <a:gd name="T30" fmla="*/ 0 w 140"/>
                <a:gd name="T31" fmla="*/ 35 h 269"/>
                <a:gd name="T32" fmla="*/ 0 w 140"/>
                <a:gd name="T33" fmla="*/ 117 h 269"/>
                <a:gd name="T34" fmla="*/ 21 w 140"/>
                <a:gd name="T35" fmla="*/ 117 h 269"/>
                <a:gd name="T36" fmla="*/ 21 w 140"/>
                <a:gd name="T37" fmla="*/ 37 h 269"/>
                <a:gd name="T38" fmla="*/ 34 w 140"/>
                <a:gd name="T39" fmla="*/ 37 h 269"/>
                <a:gd name="T40" fmla="*/ 34 w 140"/>
                <a:gd name="T41" fmla="*/ 254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0" h="269">
                  <a:moveTo>
                    <a:pt x="34" y="254"/>
                  </a:moveTo>
                  <a:cubicBezTo>
                    <a:pt x="34" y="263"/>
                    <a:pt x="40" y="269"/>
                    <a:pt x="49" y="269"/>
                  </a:cubicBezTo>
                  <a:cubicBezTo>
                    <a:pt x="57" y="269"/>
                    <a:pt x="64" y="263"/>
                    <a:pt x="64" y="254"/>
                  </a:cubicBezTo>
                  <a:cubicBezTo>
                    <a:pt x="64" y="128"/>
                    <a:pt x="64" y="128"/>
                    <a:pt x="64" y="128"/>
                  </a:cubicBezTo>
                  <a:cubicBezTo>
                    <a:pt x="76" y="128"/>
                    <a:pt x="76" y="128"/>
                    <a:pt x="76" y="128"/>
                  </a:cubicBezTo>
                  <a:cubicBezTo>
                    <a:pt x="76" y="254"/>
                    <a:pt x="76" y="254"/>
                    <a:pt x="76" y="254"/>
                  </a:cubicBezTo>
                  <a:cubicBezTo>
                    <a:pt x="76" y="263"/>
                    <a:pt x="83" y="269"/>
                    <a:pt x="91" y="269"/>
                  </a:cubicBezTo>
                  <a:cubicBezTo>
                    <a:pt x="100" y="269"/>
                    <a:pt x="106" y="263"/>
                    <a:pt x="106" y="254"/>
                  </a:cubicBezTo>
                  <a:cubicBezTo>
                    <a:pt x="106" y="37"/>
                    <a:pt x="106" y="37"/>
                    <a:pt x="106" y="37"/>
                  </a:cubicBezTo>
                  <a:cubicBezTo>
                    <a:pt x="119" y="37"/>
                    <a:pt x="119" y="37"/>
                    <a:pt x="119" y="37"/>
                  </a:cubicBezTo>
                  <a:cubicBezTo>
                    <a:pt x="119" y="117"/>
                    <a:pt x="119" y="117"/>
                    <a:pt x="119" y="117"/>
                  </a:cubicBezTo>
                  <a:cubicBezTo>
                    <a:pt x="119" y="133"/>
                    <a:pt x="140" y="133"/>
                    <a:pt x="140" y="117"/>
                  </a:cubicBezTo>
                  <a:cubicBezTo>
                    <a:pt x="140" y="36"/>
                    <a:pt x="140" y="36"/>
                    <a:pt x="140" y="36"/>
                  </a:cubicBezTo>
                  <a:cubicBezTo>
                    <a:pt x="140" y="18"/>
                    <a:pt x="126" y="0"/>
                    <a:pt x="105" y="0"/>
                  </a:cubicBezTo>
                  <a:cubicBezTo>
                    <a:pt x="34" y="0"/>
                    <a:pt x="34" y="0"/>
                    <a:pt x="34" y="0"/>
                  </a:cubicBezTo>
                  <a:cubicBezTo>
                    <a:pt x="15" y="0"/>
                    <a:pt x="0" y="16"/>
                    <a:pt x="0" y="35"/>
                  </a:cubicBezTo>
                  <a:cubicBezTo>
                    <a:pt x="0" y="117"/>
                    <a:pt x="0" y="117"/>
                    <a:pt x="0" y="117"/>
                  </a:cubicBezTo>
                  <a:cubicBezTo>
                    <a:pt x="0" y="133"/>
                    <a:pt x="21" y="133"/>
                    <a:pt x="21" y="117"/>
                  </a:cubicBezTo>
                  <a:cubicBezTo>
                    <a:pt x="21" y="37"/>
                    <a:pt x="21" y="37"/>
                    <a:pt x="21" y="37"/>
                  </a:cubicBezTo>
                  <a:cubicBezTo>
                    <a:pt x="34" y="37"/>
                    <a:pt x="34" y="37"/>
                    <a:pt x="34" y="37"/>
                  </a:cubicBezTo>
                  <a:cubicBezTo>
                    <a:pt x="34" y="254"/>
                    <a:pt x="34" y="254"/>
                    <a:pt x="34" y="25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bg-BG" dirty="0">
                <a:latin typeface="Calibri Light" panose="020F0302020204030204"/>
              </a:endParaRPr>
            </a:p>
          </p:txBody>
        </p:sp>
      </p:grpSp>
      <p:grpSp>
        <p:nvGrpSpPr>
          <p:cNvPr id="274" name="Group 13"/>
          <p:cNvGrpSpPr>
            <a:grpSpLocks noChangeAspect="1"/>
          </p:cNvGrpSpPr>
          <p:nvPr/>
        </p:nvGrpSpPr>
        <p:grpSpPr bwMode="auto">
          <a:xfrm flipH="1">
            <a:off x="3501448" y="9610519"/>
            <a:ext cx="358743" cy="829145"/>
            <a:chOff x="3696" y="1271"/>
            <a:chExt cx="338" cy="781"/>
          </a:xfrm>
          <a:solidFill>
            <a:schemeClr val="accent2"/>
          </a:solidFill>
        </p:grpSpPr>
        <p:sp>
          <p:nvSpPr>
            <p:cNvPr id="275" name="Oval 14"/>
            <p:cNvSpPr>
              <a:spLocks noChangeArrowheads="1"/>
            </p:cNvSpPr>
            <p:nvPr/>
          </p:nvSpPr>
          <p:spPr bwMode="auto">
            <a:xfrm>
              <a:off x="3800" y="1271"/>
              <a:ext cx="130" cy="12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bg-BG" dirty="0">
                <a:latin typeface="Calibri Light" panose="020F0302020204030204"/>
              </a:endParaRPr>
            </a:p>
          </p:txBody>
        </p:sp>
        <p:sp>
          <p:nvSpPr>
            <p:cNvPr id="276" name="Freeform 15"/>
            <p:cNvSpPr/>
            <p:nvPr/>
          </p:nvSpPr>
          <p:spPr bwMode="auto">
            <a:xfrm>
              <a:off x="3696" y="1412"/>
              <a:ext cx="338" cy="640"/>
            </a:xfrm>
            <a:custGeom>
              <a:avLst/>
              <a:gdLst>
                <a:gd name="T0" fmla="*/ 34 w 140"/>
                <a:gd name="T1" fmla="*/ 254 h 269"/>
                <a:gd name="T2" fmla="*/ 49 w 140"/>
                <a:gd name="T3" fmla="*/ 269 h 269"/>
                <a:gd name="T4" fmla="*/ 64 w 140"/>
                <a:gd name="T5" fmla="*/ 254 h 269"/>
                <a:gd name="T6" fmla="*/ 64 w 140"/>
                <a:gd name="T7" fmla="*/ 128 h 269"/>
                <a:gd name="T8" fmla="*/ 76 w 140"/>
                <a:gd name="T9" fmla="*/ 128 h 269"/>
                <a:gd name="T10" fmla="*/ 76 w 140"/>
                <a:gd name="T11" fmla="*/ 254 h 269"/>
                <a:gd name="T12" fmla="*/ 91 w 140"/>
                <a:gd name="T13" fmla="*/ 269 h 269"/>
                <a:gd name="T14" fmla="*/ 106 w 140"/>
                <a:gd name="T15" fmla="*/ 254 h 269"/>
                <a:gd name="T16" fmla="*/ 106 w 140"/>
                <a:gd name="T17" fmla="*/ 37 h 269"/>
                <a:gd name="T18" fmla="*/ 119 w 140"/>
                <a:gd name="T19" fmla="*/ 37 h 269"/>
                <a:gd name="T20" fmla="*/ 119 w 140"/>
                <a:gd name="T21" fmla="*/ 117 h 269"/>
                <a:gd name="T22" fmla="*/ 140 w 140"/>
                <a:gd name="T23" fmla="*/ 117 h 269"/>
                <a:gd name="T24" fmla="*/ 140 w 140"/>
                <a:gd name="T25" fmla="*/ 36 h 269"/>
                <a:gd name="T26" fmla="*/ 105 w 140"/>
                <a:gd name="T27" fmla="*/ 0 h 269"/>
                <a:gd name="T28" fmla="*/ 34 w 140"/>
                <a:gd name="T29" fmla="*/ 0 h 269"/>
                <a:gd name="T30" fmla="*/ 0 w 140"/>
                <a:gd name="T31" fmla="*/ 35 h 269"/>
                <a:gd name="T32" fmla="*/ 0 w 140"/>
                <a:gd name="T33" fmla="*/ 117 h 269"/>
                <a:gd name="T34" fmla="*/ 21 w 140"/>
                <a:gd name="T35" fmla="*/ 117 h 269"/>
                <a:gd name="T36" fmla="*/ 21 w 140"/>
                <a:gd name="T37" fmla="*/ 37 h 269"/>
                <a:gd name="T38" fmla="*/ 34 w 140"/>
                <a:gd name="T39" fmla="*/ 37 h 269"/>
                <a:gd name="T40" fmla="*/ 34 w 140"/>
                <a:gd name="T41" fmla="*/ 254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0" h="269">
                  <a:moveTo>
                    <a:pt x="34" y="254"/>
                  </a:moveTo>
                  <a:cubicBezTo>
                    <a:pt x="34" y="263"/>
                    <a:pt x="40" y="269"/>
                    <a:pt x="49" y="269"/>
                  </a:cubicBezTo>
                  <a:cubicBezTo>
                    <a:pt x="57" y="269"/>
                    <a:pt x="64" y="263"/>
                    <a:pt x="64" y="254"/>
                  </a:cubicBezTo>
                  <a:cubicBezTo>
                    <a:pt x="64" y="128"/>
                    <a:pt x="64" y="128"/>
                    <a:pt x="64" y="128"/>
                  </a:cubicBezTo>
                  <a:cubicBezTo>
                    <a:pt x="76" y="128"/>
                    <a:pt x="76" y="128"/>
                    <a:pt x="76" y="128"/>
                  </a:cubicBezTo>
                  <a:cubicBezTo>
                    <a:pt x="76" y="254"/>
                    <a:pt x="76" y="254"/>
                    <a:pt x="76" y="254"/>
                  </a:cubicBezTo>
                  <a:cubicBezTo>
                    <a:pt x="76" y="263"/>
                    <a:pt x="83" y="269"/>
                    <a:pt x="91" y="269"/>
                  </a:cubicBezTo>
                  <a:cubicBezTo>
                    <a:pt x="100" y="269"/>
                    <a:pt x="106" y="263"/>
                    <a:pt x="106" y="254"/>
                  </a:cubicBezTo>
                  <a:cubicBezTo>
                    <a:pt x="106" y="37"/>
                    <a:pt x="106" y="37"/>
                    <a:pt x="106" y="37"/>
                  </a:cubicBezTo>
                  <a:cubicBezTo>
                    <a:pt x="119" y="37"/>
                    <a:pt x="119" y="37"/>
                    <a:pt x="119" y="37"/>
                  </a:cubicBezTo>
                  <a:cubicBezTo>
                    <a:pt x="119" y="117"/>
                    <a:pt x="119" y="117"/>
                    <a:pt x="119" y="117"/>
                  </a:cubicBezTo>
                  <a:cubicBezTo>
                    <a:pt x="119" y="133"/>
                    <a:pt x="140" y="133"/>
                    <a:pt x="140" y="117"/>
                  </a:cubicBezTo>
                  <a:cubicBezTo>
                    <a:pt x="140" y="36"/>
                    <a:pt x="140" y="36"/>
                    <a:pt x="140" y="36"/>
                  </a:cubicBezTo>
                  <a:cubicBezTo>
                    <a:pt x="140" y="18"/>
                    <a:pt x="126" y="0"/>
                    <a:pt x="105" y="0"/>
                  </a:cubicBezTo>
                  <a:cubicBezTo>
                    <a:pt x="34" y="0"/>
                    <a:pt x="34" y="0"/>
                    <a:pt x="34" y="0"/>
                  </a:cubicBezTo>
                  <a:cubicBezTo>
                    <a:pt x="15" y="0"/>
                    <a:pt x="0" y="16"/>
                    <a:pt x="0" y="35"/>
                  </a:cubicBezTo>
                  <a:cubicBezTo>
                    <a:pt x="0" y="117"/>
                    <a:pt x="0" y="117"/>
                    <a:pt x="0" y="117"/>
                  </a:cubicBezTo>
                  <a:cubicBezTo>
                    <a:pt x="0" y="133"/>
                    <a:pt x="21" y="133"/>
                    <a:pt x="21" y="117"/>
                  </a:cubicBezTo>
                  <a:cubicBezTo>
                    <a:pt x="21" y="37"/>
                    <a:pt x="21" y="37"/>
                    <a:pt x="21" y="37"/>
                  </a:cubicBezTo>
                  <a:cubicBezTo>
                    <a:pt x="34" y="37"/>
                    <a:pt x="34" y="37"/>
                    <a:pt x="34" y="37"/>
                  </a:cubicBezTo>
                  <a:cubicBezTo>
                    <a:pt x="34" y="254"/>
                    <a:pt x="34" y="254"/>
                    <a:pt x="34" y="25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bg-BG" dirty="0">
                <a:latin typeface="Calibri Light" panose="020F0302020204030204"/>
              </a:endParaRPr>
            </a:p>
          </p:txBody>
        </p:sp>
      </p:grpSp>
      <p:grpSp>
        <p:nvGrpSpPr>
          <p:cNvPr id="277" name="Group 13"/>
          <p:cNvGrpSpPr>
            <a:grpSpLocks noChangeAspect="1"/>
          </p:cNvGrpSpPr>
          <p:nvPr/>
        </p:nvGrpSpPr>
        <p:grpSpPr bwMode="auto">
          <a:xfrm flipH="1">
            <a:off x="3996374" y="9597072"/>
            <a:ext cx="358743" cy="829145"/>
            <a:chOff x="3696" y="1271"/>
            <a:chExt cx="338" cy="781"/>
          </a:xfrm>
          <a:solidFill>
            <a:schemeClr val="bg1">
              <a:lumMod val="85000"/>
            </a:schemeClr>
          </a:solidFill>
        </p:grpSpPr>
        <p:sp>
          <p:nvSpPr>
            <p:cNvPr id="278" name="Oval 14"/>
            <p:cNvSpPr>
              <a:spLocks noChangeArrowheads="1"/>
            </p:cNvSpPr>
            <p:nvPr/>
          </p:nvSpPr>
          <p:spPr bwMode="auto">
            <a:xfrm>
              <a:off x="3800" y="1271"/>
              <a:ext cx="130" cy="12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bg-BG" dirty="0">
                <a:latin typeface="Calibri Light" panose="020F0302020204030204"/>
              </a:endParaRPr>
            </a:p>
          </p:txBody>
        </p:sp>
        <p:sp>
          <p:nvSpPr>
            <p:cNvPr id="279" name="Freeform 15"/>
            <p:cNvSpPr/>
            <p:nvPr/>
          </p:nvSpPr>
          <p:spPr bwMode="auto">
            <a:xfrm>
              <a:off x="3696" y="1412"/>
              <a:ext cx="338" cy="640"/>
            </a:xfrm>
            <a:custGeom>
              <a:avLst/>
              <a:gdLst>
                <a:gd name="T0" fmla="*/ 34 w 140"/>
                <a:gd name="T1" fmla="*/ 254 h 269"/>
                <a:gd name="T2" fmla="*/ 49 w 140"/>
                <a:gd name="T3" fmla="*/ 269 h 269"/>
                <a:gd name="T4" fmla="*/ 64 w 140"/>
                <a:gd name="T5" fmla="*/ 254 h 269"/>
                <a:gd name="T6" fmla="*/ 64 w 140"/>
                <a:gd name="T7" fmla="*/ 128 h 269"/>
                <a:gd name="T8" fmla="*/ 76 w 140"/>
                <a:gd name="T9" fmla="*/ 128 h 269"/>
                <a:gd name="T10" fmla="*/ 76 w 140"/>
                <a:gd name="T11" fmla="*/ 254 h 269"/>
                <a:gd name="T12" fmla="*/ 91 w 140"/>
                <a:gd name="T13" fmla="*/ 269 h 269"/>
                <a:gd name="T14" fmla="*/ 106 w 140"/>
                <a:gd name="T15" fmla="*/ 254 h 269"/>
                <a:gd name="T16" fmla="*/ 106 w 140"/>
                <a:gd name="T17" fmla="*/ 37 h 269"/>
                <a:gd name="T18" fmla="*/ 119 w 140"/>
                <a:gd name="T19" fmla="*/ 37 h 269"/>
                <a:gd name="T20" fmla="*/ 119 w 140"/>
                <a:gd name="T21" fmla="*/ 117 h 269"/>
                <a:gd name="T22" fmla="*/ 140 w 140"/>
                <a:gd name="T23" fmla="*/ 117 h 269"/>
                <a:gd name="T24" fmla="*/ 140 w 140"/>
                <a:gd name="T25" fmla="*/ 36 h 269"/>
                <a:gd name="T26" fmla="*/ 105 w 140"/>
                <a:gd name="T27" fmla="*/ 0 h 269"/>
                <a:gd name="T28" fmla="*/ 34 w 140"/>
                <a:gd name="T29" fmla="*/ 0 h 269"/>
                <a:gd name="T30" fmla="*/ 0 w 140"/>
                <a:gd name="T31" fmla="*/ 35 h 269"/>
                <a:gd name="T32" fmla="*/ 0 w 140"/>
                <a:gd name="T33" fmla="*/ 117 h 269"/>
                <a:gd name="T34" fmla="*/ 21 w 140"/>
                <a:gd name="T35" fmla="*/ 117 h 269"/>
                <a:gd name="T36" fmla="*/ 21 w 140"/>
                <a:gd name="T37" fmla="*/ 37 h 269"/>
                <a:gd name="T38" fmla="*/ 34 w 140"/>
                <a:gd name="T39" fmla="*/ 37 h 269"/>
                <a:gd name="T40" fmla="*/ 34 w 140"/>
                <a:gd name="T41" fmla="*/ 254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0" h="269">
                  <a:moveTo>
                    <a:pt x="34" y="254"/>
                  </a:moveTo>
                  <a:cubicBezTo>
                    <a:pt x="34" y="263"/>
                    <a:pt x="40" y="269"/>
                    <a:pt x="49" y="269"/>
                  </a:cubicBezTo>
                  <a:cubicBezTo>
                    <a:pt x="57" y="269"/>
                    <a:pt x="64" y="263"/>
                    <a:pt x="64" y="254"/>
                  </a:cubicBezTo>
                  <a:cubicBezTo>
                    <a:pt x="64" y="128"/>
                    <a:pt x="64" y="128"/>
                    <a:pt x="64" y="128"/>
                  </a:cubicBezTo>
                  <a:cubicBezTo>
                    <a:pt x="76" y="128"/>
                    <a:pt x="76" y="128"/>
                    <a:pt x="76" y="128"/>
                  </a:cubicBezTo>
                  <a:cubicBezTo>
                    <a:pt x="76" y="254"/>
                    <a:pt x="76" y="254"/>
                    <a:pt x="76" y="254"/>
                  </a:cubicBezTo>
                  <a:cubicBezTo>
                    <a:pt x="76" y="263"/>
                    <a:pt x="83" y="269"/>
                    <a:pt x="91" y="269"/>
                  </a:cubicBezTo>
                  <a:cubicBezTo>
                    <a:pt x="100" y="269"/>
                    <a:pt x="106" y="263"/>
                    <a:pt x="106" y="254"/>
                  </a:cubicBezTo>
                  <a:cubicBezTo>
                    <a:pt x="106" y="37"/>
                    <a:pt x="106" y="37"/>
                    <a:pt x="106" y="37"/>
                  </a:cubicBezTo>
                  <a:cubicBezTo>
                    <a:pt x="119" y="37"/>
                    <a:pt x="119" y="37"/>
                    <a:pt x="119" y="37"/>
                  </a:cubicBezTo>
                  <a:cubicBezTo>
                    <a:pt x="119" y="117"/>
                    <a:pt x="119" y="117"/>
                    <a:pt x="119" y="117"/>
                  </a:cubicBezTo>
                  <a:cubicBezTo>
                    <a:pt x="119" y="133"/>
                    <a:pt x="140" y="133"/>
                    <a:pt x="140" y="117"/>
                  </a:cubicBezTo>
                  <a:cubicBezTo>
                    <a:pt x="140" y="36"/>
                    <a:pt x="140" y="36"/>
                    <a:pt x="140" y="36"/>
                  </a:cubicBezTo>
                  <a:cubicBezTo>
                    <a:pt x="140" y="18"/>
                    <a:pt x="126" y="0"/>
                    <a:pt x="105" y="0"/>
                  </a:cubicBezTo>
                  <a:cubicBezTo>
                    <a:pt x="34" y="0"/>
                    <a:pt x="34" y="0"/>
                    <a:pt x="34" y="0"/>
                  </a:cubicBezTo>
                  <a:cubicBezTo>
                    <a:pt x="15" y="0"/>
                    <a:pt x="0" y="16"/>
                    <a:pt x="0" y="35"/>
                  </a:cubicBezTo>
                  <a:cubicBezTo>
                    <a:pt x="0" y="117"/>
                    <a:pt x="0" y="117"/>
                    <a:pt x="0" y="117"/>
                  </a:cubicBezTo>
                  <a:cubicBezTo>
                    <a:pt x="0" y="133"/>
                    <a:pt x="21" y="133"/>
                    <a:pt x="21" y="117"/>
                  </a:cubicBezTo>
                  <a:cubicBezTo>
                    <a:pt x="21" y="37"/>
                    <a:pt x="21" y="37"/>
                    <a:pt x="21" y="37"/>
                  </a:cubicBezTo>
                  <a:cubicBezTo>
                    <a:pt x="34" y="37"/>
                    <a:pt x="34" y="37"/>
                    <a:pt x="34" y="37"/>
                  </a:cubicBezTo>
                  <a:cubicBezTo>
                    <a:pt x="34" y="254"/>
                    <a:pt x="34" y="254"/>
                    <a:pt x="34" y="25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bg-BG" dirty="0">
                <a:latin typeface="Calibri Light" panose="020F0302020204030204"/>
              </a:endParaRPr>
            </a:p>
          </p:txBody>
        </p:sp>
      </p:grpSp>
      <p:grpSp>
        <p:nvGrpSpPr>
          <p:cNvPr id="280" name="Group 13"/>
          <p:cNvGrpSpPr>
            <a:grpSpLocks noChangeAspect="1"/>
          </p:cNvGrpSpPr>
          <p:nvPr/>
        </p:nvGrpSpPr>
        <p:grpSpPr bwMode="auto">
          <a:xfrm flipH="1">
            <a:off x="4496715" y="9597072"/>
            <a:ext cx="358743" cy="829145"/>
            <a:chOff x="3696" y="1271"/>
            <a:chExt cx="338" cy="781"/>
          </a:xfrm>
          <a:solidFill>
            <a:schemeClr val="bg1">
              <a:lumMod val="85000"/>
            </a:schemeClr>
          </a:solidFill>
        </p:grpSpPr>
        <p:sp>
          <p:nvSpPr>
            <p:cNvPr id="281" name="Oval 14"/>
            <p:cNvSpPr>
              <a:spLocks noChangeArrowheads="1"/>
            </p:cNvSpPr>
            <p:nvPr/>
          </p:nvSpPr>
          <p:spPr bwMode="auto">
            <a:xfrm>
              <a:off x="3800" y="1271"/>
              <a:ext cx="130" cy="12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bg-BG" dirty="0">
                <a:latin typeface="Calibri Light" panose="020F0302020204030204"/>
              </a:endParaRPr>
            </a:p>
          </p:txBody>
        </p:sp>
        <p:sp>
          <p:nvSpPr>
            <p:cNvPr id="282" name="Freeform 15"/>
            <p:cNvSpPr/>
            <p:nvPr/>
          </p:nvSpPr>
          <p:spPr bwMode="auto">
            <a:xfrm>
              <a:off x="3696" y="1412"/>
              <a:ext cx="338" cy="640"/>
            </a:xfrm>
            <a:custGeom>
              <a:avLst/>
              <a:gdLst>
                <a:gd name="T0" fmla="*/ 34 w 140"/>
                <a:gd name="T1" fmla="*/ 254 h 269"/>
                <a:gd name="T2" fmla="*/ 49 w 140"/>
                <a:gd name="T3" fmla="*/ 269 h 269"/>
                <a:gd name="T4" fmla="*/ 64 w 140"/>
                <a:gd name="T5" fmla="*/ 254 h 269"/>
                <a:gd name="T6" fmla="*/ 64 w 140"/>
                <a:gd name="T7" fmla="*/ 128 h 269"/>
                <a:gd name="T8" fmla="*/ 76 w 140"/>
                <a:gd name="T9" fmla="*/ 128 h 269"/>
                <a:gd name="T10" fmla="*/ 76 w 140"/>
                <a:gd name="T11" fmla="*/ 254 h 269"/>
                <a:gd name="T12" fmla="*/ 91 w 140"/>
                <a:gd name="T13" fmla="*/ 269 h 269"/>
                <a:gd name="T14" fmla="*/ 106 w 140"/>
                <a:gd name="T15" fmla="*/ 254 h 269"/>
                <a:gd name="T16" fmla="*/ 106 w 140"/>
                <a:gd name="T17" fmla="*/ 37 h 269"/>
                <a:gd name="T18" fmla="*/ 119 w 140"/>
                <a:gd name="T19" fmla="*/ 37 h 269"/>
                <a:gd name="T20" fmla="*/ 119 w 140"/>
                <a:gd name="T21" fmla="*/ 117 h 269"/>
                <a:gd name="T22" fmla="*/ 140 w 140"/>
                <a:gd name="T23" fmla="*/ 117 h 269"/>
                <a:gd name="T24" fmla="*/ 140 w 140"/>
                <a:gd name="T25" fmla="*/ 36 h 269"/>
                <a:gd name="T26" fmla="*/ 105 w 140"/>
                <a:gd name="T27" fmla="*/ 0 h 269"/>
                <a:gd name="T28" fmla="*/ 34 w 140"/>
                <a:gd name="T29" fmla="*/ 0 h 269"/>
                <a:gd name="T30" fmla="*/ 0 w 140"/>
                <a:gd name="T31" fmla="*/ 35 h 269"/>
                <a:gd name="T32" fmla="*/ 0 w 140"/>
                <a:gd name="T33" fmla="*/ 117 h 269"/>
                <a:gd name="T34" fmla="*/ 21 w 140"/>
                <a:gd name="T35" fmla="*/ 117 h 269"/>
                <a:gd name="T36" fmla="*/ 21 w 140"/>
                <a:gd name="T37" fmla="*/ 37 h 269"/>
                <a:gd name="T38" fmla="*/ 34 w 140"/>
                <a:gd name="T39" fmla="*/ 37 h 269"/>
                <a:gd name="T40" fmla="*/ 34 w 140"/>
                <a:gd name="T41" fmla="*/ 254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0" h="269">
                  <a:moveTo>
                    <a:pt x="34" y="254"/>
                  </a:moveTo>
                  <a:cubicBezTo>
                    <a:pt x="34" y="263"/>
                    <a:pt x="40" y="269"/>
                    <a:pt x="49" y="269"/>
                  </a:cubicBezTo>
                  <a:cubicBezTo>
                    <a:pt x="57" y="269"/>
                    <a:pt x="64" y="263"/>
                    <a:pt x="64" y="254"/>
                  </a:cubicBezTo>
                  <a:cubicBezTo>
                    <a:pt x="64" y="128"/>
                    <a:pt x="64" y="128"/>
                    <a:pt x="64" y="128"/>
                  </a:cubicBezTo>
                  <a:cubicBezTo>
                    <a:pt x="76" y="128"/>
                    <a:pt x="76" y="128"/>
                    <a:pt x="76" y="128"/>
                  </a:cubicBezTo>
                  <a:cubicBezTo>
                    <a:pt x="76" y="254"/>
                    <a:pt x="76" y="254"/>
                    <a:pt x="76" y="254"/>
                  </a:cubicBezTo>
                  <a:cubicBezTo>
                    <a:pt x="76" y="263"/>
                    <a:pt x="83" y="269"/>
                    <a:pt x="91" y="269"/>
                  </a:cubicBezTo>
                  <a:cubicBezTo>
                    <a:pt x="100" y="269"/>
                    <a:pt x="106" y="263"/>
                    <a:pt x="106" y="254"/>
                  </a:cubicBezTo>
                  <a:cubicBezTo>
                    <a:pt x="106" y="37"/>
                    <a:pt x="106" y="37"/>
                    <a:pt x="106" y="37"/>
                  </a:cubicBezTo>
                  <a:cubicBezTo>
                    <a:pt x="119" y="37"/>
                    <a:pt x="119" y="37"/>
                    <a:pt x="119" y="37"/>
                  </a:cubicBezTo>
                  <a:cubicBezTo>
                    <a:pt x="119" y="117"/>
                    <a:pt x="119" y="117"/>
                    <a:pt x="119" y="117"/>
                  </a:cubicBezTo>
                  <a:cubicBezTo>
                    <a:pt x="119" y="133"/>
                    <a:pt x="140" y="133"/>
                    <a:pt x="140" y="117"/>
                  </a:cubicBezTo>
                  <a:cubicBezTo>
                    <a:pt x="140" y="36"/>
                    <a:pt x="140" y="36"/>
                    <a:pt x="140" y="36"/>
                  </a:cubicBezTo>
                  <a:cubicBezTo>
                    <a:pt x="140" y="18"/>
                    <a:pt x="126" y="0"/>
                    <a:pt x="105" y="0"/>
                  </a:cubicBezTo>
                  <a:cubicBezTo>
                    <a:pt x="34" y="0"/>
                    <a:pt x="34" y="0"/>
                    <a:pt x="34" y="0"/>
                  </a:cubicBezTo>
                  <a:cubicBezTo>
                    <a:pt x="15" y="0"/>
                    <a:pt x="0" y="16"/>
                    <a:pt x="0" y="35"/>
                  </a:cubicBezTo>
                  <a:cubicBezTo>
                    <a:pt x="0" y="117"/>
                    <a:pt x="0" y="117"/>
                    <a:pt x="0" y="117"/>
                  </a:cubicBezTo>
                  <a:cubicBezTo>
                    <a:pt x="0" y="133"/>
                    <a:pt x="21" y="133"/>
                    <a:pt x="21" y="117"/>
                  </a:cubicBezTo>
                  <a:cubicBezTo>
                    <a:pt x="21" y="37"/>
                    <a:pt x="21" y="37"/>
                    <a:pt x="21" y="37"/>
                  </a:cubicBezTo>
                  <a:cubicBezTo>
                    <a:pt x="34" y="37"/>
                    <a:pt x="34" y="37"/>
                    <a:pt x="34" y="37"/>
                  </a:cubicBezTo>
                  <a:cubicBezTo>
                    <a:pt x="34" y="254"/>
                    <a:pt x="34" y="254"/>
                    <a:pt x="34" y="25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bg-BG" dirty="0">
                <a:latin typeface="Calibri Light" panose="020F0302020204030204"/>
              </a:endParaRPr>
            </a:p>
          </p:txBody>
        </p:sp>
      </p:grpSp>
      <p:grpSp>
        <p:nvGrpSpPr>
          <p:cNvPr id="283" name="Group 13"/>
          <p:cNvGrpSpPr>
            <a:grpSpLocks noChangeAspect="1"/>
          </p:cNvGrpSpPr>
          <p:nvPr/>
        </p:nvGrpSpPr>
        <p:grpSpPr bwMode="auto">
          <a:xfrm flipH="1">
            <a:off x="4997057" y="9597072"/>
            <a:ext cx="358743" cy="829145"/>
            <a:chOff x="3696" y="1271"/>
            <a:chExt cx="338" cy="781"/>
          </a:xfrm>
          <a:solidFill>
            <a:schemeClr val="bg1">
              <a:lumMod val="85000"/>
            </a:schemeClr>
          </a:solidFill>
        </p:grpSpPr>
        <p:sp>
          <p:nvSpPr>
            <p:cNvPr id="284" name="Oval 14"/>
            <p:cNvSpPr>
              <a:spLocks noChangeArrowheads="1"/>
            </p:cNvSpPr>
            <p:nvPr/>
          </p:nvSpPr>
          <p:spPr bwMode="auto">
            <a:xfrm>
              <a:off x="3800" y="1271"/>
              <a:ext cx="130" cy="12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bg-BG" dirty="0">
                <a:latin typeface="Calibri Light" panose="020F0302020204030204"/>
              </a:endParaRPr>
            </a:p>
          </p:txBody>
        </p:sp>
        <p:sp>
          <p:nvSpPr>
            <p:cNvPr id="285" name="Freeform 15"/>
            <p:cNvSpPr/>
            <p:nvPr/>
          </p:nvSpPr>
          <p:spPr bwMode="auto">
            <a:xfrm>
              <a:off x="3696" y="1412"/>
              <a:ext cx="338" cy="640"/>
            </a:xfrm>
            <a:custGeom>
              <a:avLst/>
              <a:gdLst>
                <a:gd name="T0" fmla="*/ 34 w 140"/>
                <a:gd name="T1" fmla="*/ 254 h 269"/>
                <a:gd name="T2" fmla="*/ 49 w 140"/>
                <a:gd name="T3" fmla="*/ 269 h 269"/>
                <a:gd name="T4" fmla="*/ 64 w 140"/>
                <a:gd name="T5" fmla="*/ 254 h 269"/>
                <a:gd name="T6" fmla="*/ 64 w 140"/>
                <a:gd name="T7" fmla="*/ 128 h 269"/>
                <a:gd name="T8" fmla="*/ 76 w 140"/>
                <a:gd name="T9" fmla="*/ 128 h 269"/>
                <a:gd name="T10" fmla="*/ 76 w 140"/>
                <a:gd name="T11" fmla="*/ 254 h 269"/>
                <a:gd name="T12" fmla="*/ 91 w 140"/>
                <a:gd name="T13" fmla="*/ 269 h 269"/>
                <a:gd name="T14" fmla="*/ 106 w 140"/>
                <a:gd name="T15" fmla="*/ 254 h 269"/>
                <a:gd name="T16" fmla="*/ 106 w 140"/>
                <a:gd name="T17" fmla="*/ 37 h 269"/>
                <a:gd name="T18" fmla="*/ 119 w 140"/>
                <a:gd name="T19" fmla="*/ 37 h 269"/>
                <a:gd name="T20" fmla="*/ 119 w 140"/>
                <a:gd name="T21" fmla="*/ 117 h 269"/>
                <a:gd name="T22" fmla="*/ 140 w 140"/>
                <a:gd name="T23" fmla="*/ 117 h 269"/>
                <a:gd name="T24" fmla="*/ 140 w 140"/>
                <a:gd name="T25" fmla="*/ 36 h 269"/>
                <a:gd name="T26" fmla="*/ 105 w 140"/>
                <a:gd name="T27" fmla="*/ 0 h 269"/>
                <a:gd name="T28" fmla="*/ 34 w 140"/>
                <a:gd name="T29" fmla="*/ 0 h 269"/>
                <a:gd name="T30" fmla="*/ 0 w 140"/>
                <a:gd name="T31" fmla="*/ 35 h 269"/>
                <a:gd name="T32" fmla="*/ 0 w 140"/>
                <a:gd name="T33" fmla="*/ 117 h 269"/>
                <a:gd name="T34" fmla="*/ 21 w 140"/>
                <a:gd name="T35" fmla="*/ 117 h 269"/>
                <a:gd name="T36" fmla="*/ 21 w 140"/>
                <a:gd name="T37" fmla="*/ 37 h 269"/>
                <a:gd name="T38" fmla="*/ 34 w 140"/>
                <a:gd name="T39" fmla="*/ 37 h 269"/>
                <a:gd name="T40" fmla="*/ 34 w 140"/>
                <a:gd name="T41" fmla="*/ 254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0" h="269">
                  <a:moveTo>
                    <a:pt x="34" y="254"/>
                  </a:moveTo>
                  <a:cubicBezTo>
                    <a:pt x="34" y="263"/>
                    <a:pt x="40" y="269"/>
                    <a:pt x="49" y="269"/>
                  </a:cubicBezTo>
                  <a:cubicBezTo>
                    <a:pt x="57" y="269"/>
                    <a:pt x="64" y="263"/>
                    <a:pt x="64" y="254"/>
                  </a:cubicBezTo>
                  <a:cubicBezTo>
                    <a:pt x="64" y="128"/>
                    <a:pt x="64" y="128"/>
                    <a:pt x="64" y="128"/>
                  </a:cubicBezTo>
                  <a:cubicBezTo>
                    <a:pt x="76" y="128"/>
                    <a:pt x="76" y="128"/>
                    <a:pt x="76" y="128"/>
                  </a:cubicBezTo>
                  <a:cubicBezTo>
                    <a:pt x="76" y="254"/>
                    <a:pt x="76" y="254"/>
                    <a:pt x="76" y="254"/>
                  </a:cubicBezTo>
                  <a:cubicBezTo>
                    <a:pt x="76" y="263"/>
                    <a:pt x="83" y="269"/>
                    <a:pt x="91" y="269"/>
                  </a:cubicBezTo>
                  <a:cubicBezTo>
                    <a:pt x="100" y="269"/>
                    <a:pt x="106" y="263"/>
                    <a:pt x="106" y="254"/>
                  </a:cubicBezTo>
                  <a:cubicBezTo>
                    <a:pt x="106" y="37"/>
                    <a:pt x="106" y="37"/>
                    <a:pt x="106" y="37"/>
                  </a:cubicBezTo>
                  <a:cubicBezTo>
                    <a:pt x="119" y="37"/>
                    <a:pt x="119" y="37"/>
                    <a:pt x="119" y="37"/>
                  </a:cubicBezTo>
                  <a:cubicBezTo>
                    <a:pt x="119" y="117"/>
                    <a:pt x="119" y="117"/>
                    <a:pt x="119" y="117"/>
                  </a:cubicBezTo>
                  <a:cubicBezTo>
                    <a:pt x="119" y="133"/>
                    <a:pt x="140" y="133"/>
                    <a:pt x="140" y="117"/>
                  </a:cubicBezTo>
                  <a:cubicBezTo>
                    <a:pt x="140" y="36"/>
                    <a:pt x="140" y="36"/>
                    <a:pt x="140" y="36"/>
                  </a:cubicBezTo>
                  <a:cubicBezTo>
                    <a:pt x="140" y="18"/>
                    <a:pt x="126" y="0"/>
                    <a:pt x="105" y="0"/>
                  </a:cubicBezTo>
                  <a:cubicBezTo>
                    <a:pt x="34" y="0"/>
                    <a:pt x="34" y="0"/>
                    <a:pt x="34" y="0"/>
                  </a:cubicBezTo>
                  <a:cubicBezTo>
                    <a:pt x="15" y="0"/>
                    <a:pt x="0" y="16"/>
                    <a:pt x="0" y="35"/>
                  </a:cubicBezTo>
                  <a:cubicBezTo>
                    <a:pt x="0" y="117"/>
                    <a:pt x="0" y="117"/>
                    <a:pt x="0" y="117"/>
                  </a:cubicBezTo>
                  <a:cubicBezTo>
                    <a:pt x="0" y="133"/>
                    <a:pt x="21" y="133"/>
                    <a:pt x="21" y="117"/>
                  </a:cubicBezTo>
                  <a:cubicBezTo>
                    <a:pt x="21" y="37"/>
                    <a:pt x="21" y="37"/>
                    <a:pt x="21" y="37"/>
                  </a:cubicBezTo>
                  <a:cubicBezTo>
                    <a:pt x="34" y="37"/>
                    <a:pt x="34" y="37"/>
                    <a:pt x="34" y="37"/>
                  </a:cubicBezTo>
                  <a:cubicBezTo>
                    <a:pt x="34" y="254"/>
                    <a:pt x="34" y="254"/>
                    <a:pt x="34" y="25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bg-BG" dirty="0">
                <a:latin typeface="Calibri Light" panose="020F0302020204030204"/>
              </a:endParaRPr>
            </a:p>
          </p:txBody>
        </p:sp>
      </p:grpSp>
      <p:grpSp>
        <p:nvGrpSpPr>
          <p:cNvPr id="286" name="Group 13"/>
          <p:cNvGrpSpPr>
            <a:grpSpLocks noChangeAspect="1"/>
          </p:cNvGrpSpPr>
          <p:nvPr/>
        </p:nvGrpSpPr>
        <p:grpSpPr bwMode="auto">
          <a:xfrm flipH="1">
            <a:off x="5497401" y="9597072"/>
            <a:ext cx="358743" cy="829145"/>
            <a:chOff x="3696" y="1271"/>
            <a:chExt cx="338" cy="781"/>
          </a:xfrm>
          <a:solidFill>
            <a:schemeClr val="bg1">
              <a:lumMod val="85000"/>
            </a:schemeClr>
          </a:solidFill>
        </p:grpSpPr>
        <p:sp>
          <p:nvSpPr>
            <p:cNvPr id="287" name="Oval 14"/>
            <p:cNvSpPr>
              <a:spLocks noChangeArrowheads="1"/>
            </p:cNvSpPr>
            <p:nvPr/>
          </p:nvSpPr>
          <p:spPr bwMode="auto">
            <a:xfrm>
              <a:off x="3800" y="1271"/>
              <a:ext cx="130" cy="12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bg-BG" dirty="0">
                <a:latin typeface="Calibri Light" panose="020F0302020204030204"/>
              </a:endParaRPr>
            </a:p>
          </p:txBody>
        </p:sp>
        <p:sp>
          <p:nvSpPr>
            <p:cNvPr id="288" name="Freeform 15"/>
            <p:cNvSpPr/>
            <p:nvPr/>
          </p:nvSpPr>
          <p:spPr bwMode="auto">
            <a:xfrm>
              <a:off x="3696" y="1412"/>
              <a:ext cx="338" cy="640"/>
            </a:xfrm>
            <a:custGeom>
              <a:avLst/>
              <a:gdLst>
                <a:gd name="T0" fmla="*/ 34 w 140"/>
                <a:gd name="T1" fmla="*/ 254 h 269"/>
                <a:gd name="T2" fmla="*/ 49 w 140"/>
                <a:gd name="T3" fmla="*/ 269 h 269"/>
                <a:gd name="T4" fmla="*/ 64 w 140"/>
                <a:gd name="T5" fmla="*/ 254 h 269"/>
                <a:gd name="T6" fmla="*/ 64 w 140"/>
                <a:gd name="T7" fmla="*/ 128 h 269"/>
                <a:gd name="T8" fmla="*/ 76 w 140"/>
                <a:gd name="T9" fmla="*/ 128 h 269"/>
                <a:gd name="T10" fmla="*/ 76 w 140"/>
                <a:gd name="T11" fmla="*/ 254 h 269"/>
                <a:gd name="T12" fmla="*/ 91 w 140"/>
                <a:gd name="T13" fmla="*/ 269 h 269"/>
                <a:gd name="T14" fmla="*/ 106 w 140"/>
                <a:gd name="T15" fmla="*/ 254 h 269"/>
                <a:gd name="T16" fmla="*/ 106 w 140"/>
                <a:gd name="T17" fmla="*/ 37 h 269"/>
                <a:gd name="T18" fmla="*/ 119 w 140"/>
                <a:gd name="T19" fmla="*/ 37 h 269"/>
                <a:gd name="T20" fmla="*/ 119 w 140"/>
                <a:gd name="T21" fmla="*/ 117 h 269"/>
                <a:gd name="T22" fmla="*/ 140 w 140"/>
                <a:gd name="T23" fmla="*/ 117 h 269"/>
                <a:gd name="T24" fmla="*/ 140 w 140"/>
                <a:gd name="T25" fmla="*/ 36 h 269"/>
                <a:gd name="T26" fmla="*/ 105 w 140"/>
                <a:gd name="T27" fmla="*/ 0 h 269"/>
                <a:gd name="T28" fmla="*/ 34 w 140"/>
                <a:gd name="T29" fmla="*/ 0 h 269"/>
                <a:gd name="T30" fmla="*/ 0 w 140"/>
                <a:gd name="T31" fmla="*/ 35 h 269"/>
                <a:gd name="T32" fmla="*/ 0 w 140"/>
                <a:gd name="T33" fmla="*/ 117 h 269"/>
                <a:gd name="T34" fmla="*/ 21 w 140"/>
                <a:gd name="T35" fmla="*/ 117 h 269"/>
                <a:gd name="T36" fmla="*/ 21 w 140"/>
                <a:gd name="T37" fmla="*/ 37 h 269"/>
                <a:gd name="T38" fmla="*/ 34 w 140"/>
                <a:gd name="T39" fmla="*/ 37 h 269"/>
                <a:gd name="T40" fmla="*/ 34 w 140"/>
                <a:gd name="T41" fmla="*/ 254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0" h="269">
                  <a:moveTo>
                    <a:pt x="34" y="254"/>
                  </a:moveTo>
                  <a:cubicBezTo>
                    <a:pt x="34" y="263"/>
                    <a:pt x="40" y="269"/>
                    <a:pt x="49" y="269"/>
                  </a:cubicBezTo>
                  <a:cubicBezTo>
                    <a:pt x="57" y="269"/>
                    <a:pt x="64" y="263"/>
                    <a:pt x="64" y="254"/>
                  </a:cubicBezTo>
                  <a:cubicBezTo>
                    <a:pt x="64" y="128"/>
                    <a:pt x="64" y="128"/>
                    <a:pt x="64" y="128"/>
                  </a:cubicBezTo>
                  <a:cubicBezTo>
                    <a:pt x="76" y="128"/>
                    <a:pt x="76" y="128"/>
                    <a:pt x="76" y="128"/>
                  </a:cubicBezTo>
                  <a:cubicBezTo>
                    <a:pt x="76" y="254"/>
                    <a:pt x="76" y="254"/>
                    <a:pt x="76" y="254"/>
                  </a:cubicBezTo>
                  <a:cubicBezTo>
                    <a:pt x="76" y="263"/>
                    <a:pt x="83" y="269"/>
                    <a:pt x="91" y="269"/>
                  </a:cubicBezTo>
                  <a:cubicBezTo>
                    <a:pt x="100" y="269"/>
                    <a:pt x="106" y="263"/>
                    <a:pt x="106" y="254"/>
                  </a:cubicBezTo>
                  <a:cubicBezTo>
                    <a:pt x="106" y="37"/>
                    <a:pt x="106" y="37"/>
                    <a:pt x="106" y="37"/>
                  </a:cubicBezTo>
                  <a:cubicBezTo>
                    <a:pt x="119" y="37"/>
                    <a:pt x="119" y="37"/>
                    <a:pt x="119" y="37"/>
                  </a:cubicBezTo>
                  <a:cubicBezTo>
                    <a:pt x="119" y="117"/>
                    <a:pt x="119" y="117"/>
                    <a:pt x="119" y="117"/>
                  </a:cubicBezTo>
                  <a:cubicBezTo>
                    <a:pt x="119" y="133"/>
                    <a:pt x="140" y="133"/>
                    <a:pt x="140" y="117"/>
                  </a:cubicBezTo>
                  <a:cubicBezTo>
                    <a:pt x="140" y="36"/>
                    <a:pt x="140" y="36"/>
                    <a:pt x="140" y="36"/>
                  </a:cubicBezTo>
                  <a:cubicBezTo>
                    <a:pt x="140" y="18"/>
                    <a:pt x="126" y="0"/>
                    <a:pt x="105" y="0"/>
                  </a:cubicBezTo>
                  <a:cubicBezTo>
                    <a:pt x="34" y="0"/>
                    <a:pt x="34" y="0"/>
                    <a:pt x="34" y="0"/>
                  </a:cubicBezTo>
                  <a:cubicBezTo>
                    <a:pt x="15" y="0"/>
                    <a:pt x="0" y="16"/>
                    <a:pt x="0" y="35"/>
                  </a:cubicBezTo>
                  <a:cubicBezTo>
                    <a:pt x="0" y="117"/>
                    <a:pt x="0" y="117"/>
                    <a:pt x="0" y="117"/>
                  </a:cubicBezTo>
                  <a:cubicBezTo>
                    <a:pt x="0" y="133"/>
                    <a:pt x="21" y="133"/>
                    <a:pt x="21" y="117"/>
                  </a:cubicBezTo>
                  <a:cubicBezTo>
                    <a:pt x="21" y="37"/>
                    <a:pt x="21" y="37"/>
                    <a:pt x="21" y="37"/>
                  </a:cubicBezTo>
                  <a:cubicBezTo>
                    <a:pt x="34" y="37"/>
                    <a:pt x="34" y="37"/>
                    <a:pt x="34" y="37"/>
                  </a:cubicBezTo>
                  <a:cubicBezTo>
                    <a:pt x="34" y="254"/>
                    <a:pt x="34" y="254"/>
                    <a:pt x="34" y="25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bg-BG" dirty="0">
                <a:latin typeface="Calibri Light" panose="020F0302020204030204"/>
              </a:endParaRPr>
            </a:p>
          </p:txBody>
        </p:sp>
      </p:grpSp>
      <p:grpSp>
        <p:nvGrpSpPr>
          <p:cNvPr id="289" name="Group 13"/>
          <p:cNvGrpSpPr>
            <a:grpSpLocks noChangeAspect="1"/>
          </p:cNvGrpSpPr>
          <p:nvPr/>
        </p:nvGrpSpPr>
        <p:grpSpPr bwMode="auto">
          <a:xfrm flipH="1">
            <a:off x="6010802" y="9597072"/>
            <a:ext cx="358743" cy="829145"/>
            <a:chOff x="3696" y="1271"/>
            <a:chExt cx="338" cy="781"/>
          </a:xfrm>
          <a:solidFill>
            <a:schemeClr val="bg1">
              <a:lumMod val="85000"/>
            </a:schemeClr>
          </a:solidFill>
        </p:grpSpPr>
        <p:sp>
          <p:nvSpPr>
            <p:cNvPr id="290" name="Oval 14"/>
            <p:cNvSpPr>
              <a:spLocks noChangeArrowheads="1"/>
            </p:cNvSpPr>
            <p:nvPr/>
          </p:nvSpPr>
          <p:spPr bwMode="auto">
            <a:xfrm>
              <a:off x="3800" y="1271"/>
              <a:ext cx="130" cy="12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bg-BG" dirty="0">
                <a:latin typeface="Calibri Light" panose="020F0302020204030204"/>
              </a:endParaRPr>
            </a:p>
          </p:txBody>
        </p:sp>
        <p:sp>
          <p:nvSpPr>
            <p:cNvPr id="291" name="Freeform 15"/>
            <p:cNvSpPr/>
            <p:nvPr/>
          </p:nvSpPr>
          <p:spPr bwMode="auto">
            <a:xfrm>
              <a:off x="3696" y="1412"/>
              <a:ext cx="338" cy="640"/>
            </a:xfrm>
            <a:custGeom>
              <a:avLst/>
              <a:gdLst>
                <a:gd name="T0" fmla="*/ 34 w 140"/>
                <a:gd name="T1" fmla="*/ 254 h 269"/>
                <a:gd name="T2" fmla="*/ 49 w 140"/>
                <a:gd name="T3" fmla="*/ 269 h 269"/>
                <a:gd name="T4" fmla="*/ 64 w 140"/>
                <a:gd name="T5" fmla="*/ 254 h 269"/>
                <a:gd name="T6" fmla="*/ 64 w 140"/>
                <a:gd name="T7" fmla="*/ 128 h 269"/>
                <a:gd name="T8" fmla="*/ 76 w 140"/>
                <a:gd name="T9" fmla="*/ 128 h 269"/>
                <a:gd name="T10" fmla="*/ 76 w 140"/>
                <a:gd name="T11" fmla="*/ 254 h 269"/>
                <a:gd name="T12" fmla="*/ 91 w 140"/>
                <a:gd name="T13" fmla="*/ 269 h 269"/>
                <a:gd name="T14" fmla="*/ 106 w 140"/>
                <a:gd name="T15" fmla="*/ 254 h 269"/>
                <a:gd name="T16" fmla="*/ 106 w 140"/>
                <a:gd name="T17" fmla="*/ 37 h 269"/>
                <a:gd name="T18" fmla="*/ 119 w 140"/>
                <a:gd name="T19" fmla="*/ 37 h 269"/>
                <a:gd name="T20" fmla="*/ 119 w 140"/>
                <a:gd name="T21" fmla="*/ 117 h 269"/>
                <a:gd name="T22" fmla="*/ 140 w 140"/>
                <a:gd name="T23" fmla="*/ 117 h 269"/>
                <a:gd name="T24" fmla="*/ 140 w 140"/>
                <a:gd name="T25" fmla="*/ 36 h 269"/>
                <a:gd name="T26" fmla="*/ 105 w 140"/>
                <a:gd name="T27" fmla="*/ 0 h 269"/>
                <a:gd name="T28" fmla="*/ 34 w 140"/>
                <a:gd name="T29" fmla="*/ 0 h 269"/>
                <a:gd name="T30" fmla="*/ 0 w 140"/>
                <a:gd name="T31" fmla="*/ 35 h 269"/>
                <a:gd name="T32" fmla="*/ 0 w 140"/>
                <a:gd name="T33" fmla="*/ 117 h 269"/>
                <a:gd name="T34" fmla="*/ 21 w 140"/>
                <a:gd name="T35" fmla="*/ 117 h 269"/>
                <a:gd name="T36" fmla="*/ 21 w 140"/>
                <a:gd name="T37" fmla="*/ 37 h 269"/>
                <a:gd name="T38" fmla="*/ 34 w 140"/>
                <a:gd name="T39" fmla="*/ 37 h 269"/>
                <a:gd name="T40" fmla="*/ 34 w 140"/>
                <a:gd name="T41" fmla="*/ 254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0" h="269">
                  <a:moveTo>
                    <a:pt x="34" y="254"/>
                  </a:moveTo>
                  <a:cubicBezTo>
                    <a:pt x="34" y="263"/>
                    <a:pt x="40" y="269"/>
                    <a:pt x="49" y="269"/>
                  </a:cubicBezTo>
                  <a:cubicBezTo>
                    <a:pt x="57" y="269"/>
                    <a:pt x="64" y="263"/>
                    <a:pt x="64" y="254"/>
                  </a:cubicBezTo>
                  <a:cubicBezTo>
                    <a:pt x="64" y="128"/>
                    <a:pt x="64" y="128"/>
                    <a:pt x="64" y="128"/>
                  </a:cubicBezTo>
                  <a:cubicBezTo>
                    <a:pt x="76" y="128"/>
                    <a:pt x="76" y="128"/>
                    <a:pt x="76" y="128"/>
                  </a:cubicBezTo>
                  <a:cubicBezTo>
                    <a:pt x="76" y="254"/>
                    <a:pt x="76" y="254"/>
                    <a:pt x="76" y="254"/>
                  </a:cubicBezTo>
                  <a:cubicBezTo>
                    <a:pt x="76" y="263"/>
                    <a:pt x="83" y="269"/>
                    <a:pt x="91" y="269"/>
                  </a:cubicBezTo>
                  <a:cubicBezTo>
                    <a:pt x="100" y="269"/>
                    <a:pt x="106" y="263"/>
                    <a:pt x="106" y="254"/>
                  </a:cubicBezTo>
                  <a:cubicBezTo>
                    <a:pt x="106" y="37"/>
                    <a:pt x="106" y="37"/>
                    <a:pt x="106" y="37"/>
                  </a:cubicBezTo>
                  <a:cubicBezTo>
                    <a:pt x="119" y="37"/>
                    <a:pt x="119" y="37"/>
                    <a:pt x="119" y="37"/>
                  </a:cubicBezTo>
                  <a:cubicBezTo>
                    <a:pt x="119" y="117"/>
                    <a:pt x="119" y="117"/>
                    <a:pt x="119" y="117"/>
                  </a:cubicBezTo>
                  <a:cubicBezTo>
                    <a:pt x="119" y="133"/>
                    <a:pt x="140" y="133"/>
                    <a:pt x="140" y="117"/>
                  </a:cubicBezTo>
                  <a:cubicBezTo>
                    <a:pt x="140" y="36"/>
                    <a:pt x="140" y="36"/>
                    <a:pt x="140" y="36"/>
                  </a:cubicBezTo>
                  <a:cubicBezTo>
                    <a:pt x="140" y="18"/>
                    <a:pt x="126" y="0"/>
                    <a:pt x="105" y="0"/>
                  </a:cubicBezTo>
                  <a:cubicBezTo>
                    <a:pt x="34" y="0"/>
                    <a:pt x="34" y="0"/>
                    <a:pt x="34" y="0"/>
                  </a:cubicBezTo>
                  <a:cubicBezTo>
                    <a:pt x="15" y="0"/>
                    <a:pt x="0" y="16"/>
                    <a:pt x="0" y="35"/>
                  </a:cubicBezTo>
                  <a:cubicBezTo>
                    <a:pt x="0" y="117"/>
                    <a:pt x="0" y="117"/>
                    <a:pt x="0" y="117"/>
                  </a:cubicBezTo>
                  <a:cubicBezTo>
                    <a:pt x="0" y="133"/>
                    <a:pt x="21" y="133"/>
                    <a:pt x="21" y="117"/>
                  </a:cubicBezTo>
                  <a:cubicBezTo>
                    <a:pt x="21" y="37"/>
                    <a:pt x="21" y="37"/>
                    <a:pt x="21" y="37"/>
                  </a:cubicBezTo>
                  <a:cubicBezTo>
                    <a:pt x="34" y="37"/>
                    <a:pt x="34" y="37"/>
                    <a:pt x="34" y="37"/>
                  </a:cubicBezTo>
                  <a:cubicBezTo>
                    <a:pt x="34" y="254"/>
                    <a:pt x="34" y="254"/>
                    <a:pt x="34" y="25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bg-BG" dirty="0">
                <a:latin typeface="Calibri Light" panose="020F0302020204030204"/>
              </a:endParaRPr>
            </a:p>
          </p:txBody>
        </p:sp>
      </p:grpSp>
      <p:grpSp>
        <p:nvGrpSpPr>
          <p:cNvPr id="292" name="Group 18"/>
          <p:cNvGrpSpPr>
            <a:grpSpLocks noChangeAspect="1"/>
          </p:cNvGrpSpPr>
          <p:nvPr/>
        </p:nvGrpSpPr>
        <p:grpSpPr bwMode="auto">
          <a:xfrm flipH="1">
            <a:off x="10021702" y="9618745"/>
            <a:ext cx="446836" cy="839760"/>
            <a:chOff x="3241" y="1291"/>
            <a:chExt cx="421" cy="791"/>
          </a:xfrm>
          <a:solidFill>
            <a:schemeClr val="bg1">
              <a:lumMod val="85000"/>
            </a:schemeClr>
          </a:solidFill>
        </p:grpSpPr>
        <p:sp>
          <p:nvSpPr>
            <p:cNvPr id="293" name="Freeform 19"/>
            <p:cNvSpPr/>
            <p:nvPr/>
          </p:nvSpPr>
          <p:spPr bwMode="auto">
            <a:xfrm>
              <a:off x="3241" y="1432"/>
              <a:ext cx="421" cy="650"/>
            </a:xfrm>
            <a:custGeom>
              <a:avLst/>
              <a:gdLst>
                <a:gd name="T0" fmla="*/ 113 w 175"/>
                <a:gd name="T1" fmla="*/ 0 h 273"/>
                <a:gd name="T2" fmla="*/ 148 w 175"/>
                <a:gd name="T3" fmla="*/ 24 h 273"/>
                <a:gd name="T4" fmla="*/ 171 w 175"/>
                <a:gd name="T5" fmla="*/ 99 h 273"/>
                <a:gd name="T6" fmla="*/ 150 w 175"/>
                <a:gd name="T7" fmla="*/ 106 h 273"/>
                <a:gd name="T8" fmla="*/ 129 w 175"/>
                <a:gd name="T9" fmla="*/ 37 h 273"/>
                <a:gd name="T10" fmla="*/ 117 w 175"/>
                <a:gd name="T11" fmla="*/ 37 h 273"/>
                <a:gd name="T12" fmla="*/ 152 w 175"/>
                <a:gd name="T13" fmla="*/ 160 h 273"/>
                <a:gd name="T14" fmla="*/ 119 w 175"/>
                <a:gd name="T15" fmla="*/ 160 h 273"/>
                <a:gd name="T16" fmla="*/ 119 w 175"/>
                <a:gd name="T17" fmla="*/ 256 h 273"/>
                <a:gd name="T18" fmla="*/ 94 w 175"/>
                <a:gd name="T19" fmla="*/ 256 h 273"/>
                <a:gd name="T20" fmla="*/ 94 w 175"/>
                <a:gd name="T21" fmla="*/ 160 h 273"/>
                <a:gd name="T22" fmla="*/ 81 w 175"/>
                <a:gd name="T23" fmla="*/ 160 h 273"/>
                <a:gd name="T24" fmla="*/ 81 w 175"/>
                <a:gd name="T25" fmla="*/ 256 h 273"/>
                <a:gd name="T26" fmla="*/ 57 w 175"/>
                <a:gd name="T27" fmla="*/ 256 h 273"/>
                <a:gd name="T28" fmla="*/ 57 w 175"/>
                <a:gd name="T29" fmla="*/ 160 h 273"/>
                <a:gd name="T30" fmla="*/ 23 w 175"/>
                <a:gd name="T31" fmla="*/ 160 h 273"/>
                <a:gd name="T32" fmla="*/ 58 w 175"/>
                <a:gd name="T33" fmla="*/ 37 h 273"/>
                <a:gd name="T34" fmla="*/ 46 w 175"/>
                <a:gd name="T35" fmla="*/ 37 h 273"/>
                <a:gd name="T36" fmla="*/ 26 w 175"/>
                <a:gd name="T37" fmla="*/ 107 h 273"/>
                <a:gd name="T38" fmla="*/ 5 w 175"/>
                <a:gd name="T39" fmla="*/ 99 h 273"/>
                <a:gd name="T40" fmla="*/ 28 w 175"/>
                <a:gd name="T41" fmla="*/ 24 h 273"/>
                <a:gd name="T42" fmla="*/ 60 w 175"/>
                <a:gd name="T43" fmla="*/ 0 h 273"/>
                <a:gd name="T44" fmla="*/ 113 w 175"/>
                <a:gd name="T45" fmla="*/ 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5" h="273">
                  <a:moveTo>
                    <a:pt x="113" y="0"/>
                  </a:moveTo>
                  <a:cubicBezTo>
                    <a:pt x="131" y="0"/>
                    <a:pt x="145" y="15"/>
                    <a:pt x="148" y="24"/>
                  </a:cubicBezTo>
                  <a:cubicBezTo>
                    <a:pt x="171" y="99"/>
                    <a:pt x="171" y="99"/>
                    <a:pt x="171" y="99"/>
                  </a:cubicBezTo>
                  <a:cubicBezTo>
                    <a:pt x="175" y="115"/>
                    <a:pt x="154" y="122"/>
                    <a:pt x="150" y="106"/>
                  </a:cubicBezTo>
                  <a:cubicBezTo>
                    <a:pt x="129" y="37"/>
                    <a:pt x="129" y="37"/>
                    <a:pt x="129" y="37"/>
                  </a:cubicBezTo>
                  <a:cubicBezTo>
                    <a:pt x="117" y="37"/>
                    <a:pt x="117" y="37"/>
                    <a:pt x="117" y="37"/>
                  </a:cubicBezTo>
                  <a:cubicBezTo>
                    <a:pt x="152" y="160"/>
                    <a:pt x="152" y="160"/>
                    <a:pt x="152" y="160"/>
                  </a:cubicBezTo>
                  <a:cubicBezTo>
                    <a:pt x="119" y="160"/>
                    <a:pt x="119" y="160"/>
                    <a:pt x="119" y="160"/>
                  </a:cubicBezTo>
                  <a:cubicBezTo>
                    <a:pt x="119" y="256"/>
                    <a:pt x="119" y="256"/>
                    <a:pt x="119" y="256"/>
                  </a:cubicBezTo>
                  <a:cubicBezTo>
                    <a:pt x="119" y="273"/>
                    <a:pt x="94" y="273"/>
                    <a:pt x="94" y="256"/>
                  </a:cubicBezTo>
                  <a:cubicBezTo>
                    <a:pt x="94" y="160"/>
                    <a:pt x="94" y="160"/>
                    <a:pt x="94" y="160"/>
                  </a:cubicBezTo>
                  <a:cubicBezTo>
                    <a:pt x="81" y="160"/>
                    <a:pt x="81" y="160"/>
                    <a:pt x="81" y="160"/>
                  </a:cubicBezTo>
                  <a:cubicBezTo>
                    <a:pt x="81" y="256"/>
                    <a:pt x="81" y="256"/>
                    <a:pt x="81" y="256"/>
                  </a:cubicBezTo>
                  <a:cubicBezTo>
                    <a:pt x="81" y="273"/>
                    <a:pt x="57" y="273"/>
                    <a:pt x="57" y="256"/>
                  </a:cubicBezTo>
                  <a:cubicBezTo>
                    <a:pt x="57" y="160"/>
                    <a:pt x="57" y="160"/>
                    <a:pt x="57" y="160"/>
                  </a:cubicBezTo>
                  <a:cubicBezTo>
                    <a:pt x="23" y="160"/>
                    <a:pt x="23" y="160"/>
                    <a:pt x="23" y="160"/>
                  </a:cubicBezTo>
                  <a:cubicBezTo>
                    <a:pt x="58" y="37"/>
                    <a:pt x="58" y="37"/>
                    <a:pt x="58" y="37"/>
                  </a:cubicBezTo>
                  <a:cubicBezTo>
                    <a:pt x="46" y="37"/>
                    <a:pt x="46" y="37"/>
                    <a:pt x="46" y="37"/>
                  </a:cubicBezTo>
                  <a:cubicBezTo>
                    <a:pt x="26" y="107"/>
                    <a:pt x="26" y="107"/>
                    <a:pt x="26" y="107"/>
                  </a:cubicBezTo>
                  <a:cubicBezTo>
                    <a:pt x="21" y="122"/>
                    <a:pt x="0" y="116"/>
                    <a:pt x="5" y="99"/>
                  </a:cubicBezTo>
                  <a:cubicBezTo>
                    <a:pt x="28" y="24"/>
                    <a:pt x="28" y="24"/>
                    <a:pt x="28" y="24"/>
                  </a:cubicBezTo>
                  <a:cubicBezTo>
                    <a:pt x="30" y="15"/>
                    <a:pt x="41" y="0"/>
                    <a:pt x="60" y="0"/>
                  </a:cubicBezTo>
                  <a:cubicBezTo>
                    <a:pt x="113" y="0"/>
                    <a:pt x="113" y="0"/>
                    <a:pt x="11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bg-BG" dirty="0">
                <a:latin typeface="Calibri Light" panose="020F0302020204030204"/>
              </a:endParaRPr>
            </a:p>
          </p:txBody>
        </p:sp>
        <p:sp>
          <p:nvSpPr>
            <p:cNvPr id="294" name="Oval 20"/>
            <p:cNvSpPr>
              <a:spLocks noChangeArrowheads="1"/>
            </p:cNvSpPr>
            <p:nvPr/>
          </p:nvSpPr>
          <p:spPr bwMode="auto">
            <a:xfrm>
              <a:off x="3388" y="1291"/>
              <a:ext cx="127" cy="12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bg-BG" dirty="0">
                <a:latin typeface="Calibri Light" panose="020F0302020204030204"/>
              </a:endParaRPr>
            </a:p>
          </p:txBody>
        </p:sp>
      </p:grpSp>
      <p:grpSp>
        <p:nvGrpSpPr>
          <p:cNvPr id="295" name="Group 18"/>
          <p:cNvGrpSpPr>
            <a:grpSpLocks noChangeAspect="1"/>
          </p:cNvGrpSpPr>
          <p:nvPr/>
        </p:nvGrpSpPr>
        <p:grpSpPr bwMode="auto">
          <a:xfrm flipH="1">
            <a:off x="10516854" y="9641025"/>
            <a:ext cx="446836" cy="839760"/>
            <a:chOff x="3241" y="1291"/>
            <a:chExt cx="421" cy="791"/>
          </a:xfrm>
          <a:solidFill>
            <a:schemeClr val="bg1">
              <a:lumMod val="85000"/>
            </a:schemeClr>
          </a:solidFill>
        </p:grpSpPr>
        <p:sp>
          <p:nvSpPr>
            <p:cNvPr id="296" name="Freeform 19"/>
            <p:cNvSpPr/>
            <p:nvPr/>
          </p:nvSpPr>
          <p:spPr bwMode="auto">
            <a:xfrm>
              <a:off x="3241" y="1432"/>
              <a:ext cx="421" cy="650"/>
            </a:xfrm>
            <a:custGeom>
              <a:avLst/>
              <a:gdLst>
                <a:gd name="T0" fmla="*/ 113 w 175"/>
                <a:gd name="T1" fmla="*/ 0 h 273"/>
                <a:gd name="T2" fmla="*/ 148 w 175"/>
                <a:gd name="T3" fmla="*/ 24 h 273"/>
                <a:gd name="T4" fmla="*/ 171 w 175"/>
                <a:gd name="T5" fmla="*/ 99 h 273"/>
                <a:gd name="T6" fmla="*/ 150 w 175"/>
                <a:gd name="T7" fmla="*/ 106 h 273"/>
                <a:gd name="T8" fmla="*/ 129 w 175"/>
                <a:gd name="T9" fmla="*/ 37 h 273"/>
                <a:gd name="T10" fmla="*/ 117 w 175"/>
                <a:gd name="T11" fmla="*/ 37 h 273"/>
                <a:gd name="T12" fmla="*/ 152 w 175"/>
                <a:gd name="T13" fmla="*/ 160 h 273"/>
                <a:gd name="T14" fmla="*/ 119 w 175"/>
                <a:gd name="T15" fmla="*/ 160 h 273"/>
                <a:gd name="T16" fmla="*/ 119 w 175"/>
                <a:gd name="T17" fmla="*/ 256 h 273"/>
                <a:gd name="T18" fmla="*/ 94 w 175"/>
                <a:gd name="T19" fmla="*/ 256 h 273"/>
                <a:gd name="T20" fmla="*/ 94 w 175"/>
                <a:gd name="T21" fmla="*/ 160 h 273"/>
                <a:gd name="T22" fmla="*/ 81 w 175"/>
                <a:gd name="T23" fmla="*/ 160 h 273"/>
                <a:gd name="T24" fmla="*/ 81 w 175"/>
                <a:gd name="T25" fmla="*/ 256 h 273"/>
                <a:gd name="T26" fmla="*/ 57 w 175"/>
                <a:gd name="T27" fmla="*/ 256 h 273"/>
                <a:gd name="T28" fmla="*/ 57 w 175"/>
                <a:gd name="T29" fmla="*/ 160 h 273"/>
                <a:gd name="T30" fmla="*/ 23 w 175"/>
                <a:gd name="T31" fmla="*/ 160 h 273"/>
                <a:gd name="T32" fmla="*/ 58 w 175"/>
                <a:gd name="T33" fmla="*/ 37 h 273"/>
                <a:gd name="T34" fmla="*/ 46 w 175"/>
                <a:gd name="T35" fmla="*/ 37 h 273"/>
                <a:gd name="T36" fmla="*/ 26 w 175"/>
                <a:gd name="T37" fmla="*/ 107 h 273"/>
                <a:gd name="T38" fmla="*/ 5 w 175"/>
                <a:gd name="T39" fmla="*/ 99 h 273"/>
                <a:gd name="T40" fmla="*/ 28 w 175"/>
                <a:gd name="T41" fmla="*/ 24 h 273"/>
                <a:gd name="T42" fmla="*/ 60 w 175"/>
                <a:gd name="T43" fmla="*/ 0 h 273"/>
                <a:gd name="T44" fmla="*/ 113 w 175"/>
                <a:gd name="T45" fmla="*/ 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5" h="273">
                  <a:moveTo>
                    <a:pt x="113" y="0"/>
                  </a:moveTo>
                  <a:cubicBezTo>
                    <a:pt x="131" y="0"/>
                    <a:pt x="145" y="15"/>
                    <a:pt x="148" y="24"/>
                  </a:cubicBezTo>
                  <a:cubicBezTo>
                    <a:pt x="171" y="99"/>
                    <a:pt x="171" y="99"/>
                    <a:pt x="171" y="99"/>
                  </a:cubicBezTo>
                  <a:cubicBezTo>
                    <a:pt x="175" y="115"/>
                    <a:pt x="154" y="122"/>
                    <a:pt x="150" y="106"/>
                  </a:cubicBezTo>
                  <a:cubicBezTo>
                    <a:pt x="129" y="37"/>
                    <a:pt x="129" y="37"/>
                    <a:pt x="129" y="37"/>
                  </a:cubicBezTo>
                  <a:cubicBezTo>
                    <a:pt x="117" y="37"/>
                    <a:pt x="117" y="37"/>
                    <a:pt x="117" y="37"/>
                  </a:cubicBezTo>
                  <a:cubicBezTo>
                    <a:pt x="152" y="160"/>
                    <a:pt x="152" y="160"/>
                    <a:pt x="152" y="160"/>
                  </a:cubicBezTo>
                  <a:cubicBezTo>
                    <a:pt x="119" y="160"/>
                    <a:pt x="119" y="160"/>
                    <a:pt x="119" y="160"/>
                  </a:cubicBezTo>
                  <a:cubicBezTo>
                    <a:pt x="119" y="256"/>
                    <a:pt x="119" y="256"/>
                    <a:pt x="119" y="256"/>
                  </a:cubicBezTo>
                  <a:cubicBezTo>
                    <a:pt x="119" y="273"/>
                    <a:pt x="94" y="273"/>
                    <a:pt x="94" y="256"/>
                  </a:cubicBezTo>
                  <a:cubicBezTo>
                    <a:pt x="94" y="160"/>
                    <a:pt x="94" y="160"/>
                    <a:pt x="94" y="160"/>
                  </a:cubicBezTo>
                  <a:cubicBezTo>
                    <a:pt x="81" y="160"/>
                    <a:pt x="81" y="160"/>
                    <a:pt x="81" y="160"/>
                  </a:cubicBezTo>
                  <a:cubicBezTo>
                    <a:pt x="81" y="256"/>
                    <a:pt x="81" y="256"/>
                    <a:pt x="81" y="256"/>
                  </a:cubicBezTo>
                  <a:cubicBezTo>
                    <a:pt x="81" y="273"/>
                    <a:pt x="57" y="273"/>
                    <a:pt x="57" y="256"/>
                  </a:cubicBezTo>
                  <a:cubicBezTo>
                    <a:pt x="57" y="160"/>
                    <a:pt x="57" y="160"/>
                    <a:pt x="57" y="160"/>
                  </a:cubicBezTo>
                  <a:cubicBezTo>
                    <a:pt x="23" y="160"/>
                    <a:pt x="23" y="160"/>
                    <a:pt x="23" y="160"/>
                  </a:cubicBezTo>
                  <a:cubicBezTo>
                    <a:pt x="58" y="37"/>
                    <a:pt x="58" y="37"/>
                    <a:pt x="58" y="37"/>
                  </a:cubicBezTo>
                  <a:cubicBezTo>
                    <a:pt x="46" y="37"/>
                    <a:pt x="46" y="37"/>
                    <a:pt x="46" y="37"/>
                  </a:cubicBezTo>
                  <a:cubicBezTo>
                    <a:pt x="26" y="107"/>
                    <a:pt x="26" y="107"/>
                    <a:pt x="26" y="107"/>
                  </a:cubicBezTo>
                  <a:cubicBezTo>
                    <a:pt x="21" y="122"/>
                    <a:pt x="0" y="116"/>
                    <a:pt x="5" y="99"/>
                  </a:cubicBezTo>
                  <a:cubicBezTo>
                    <a:pt x="28" y="24"/>
                    <a:pt x="28" y="24"/>
                    <a:pt x="28" y="24"/>
                  </a:cubicBezTo>
                  <a:cubicBezTo>
                    <a:pt x="30" y="15"/>
                    <a:pt x="41" y="0"/>
                    <a:pt x="60" y="0"/>
                  </a:cubicBezTo>
                  <a:cubicBezTo>
                    <a:pt x="113" y="0"/>
                    <a:pt x="113" y="0"/>
                    <a:pt x="11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bg-BG" dirty="0">
                <a:latin typeface="Calibri Light" panose="020F0302020204030204"/>
              </a:endParaRPr>
            </a:p>
          </p:txBody>
        </p:sp>
        <p:sp>
          <p:nvSpPr>
            <p:cNvPr id="297" name="Oval 20"/>
            <p:cNvSpPr>
              <a:spLocks noChangeArrowheads="1"/>
            </p:cNvSpPr>
            <p:nvPr/>
          </p:nvSpPr>
          <p:spPr bwMode="auto">
            <a:xfrm>
              <a:off x="3388" y="1291"/>
              <a:ext cx="127" cy="12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bg-BG" dirty="0">
                <a:latin typeface="Calibri Light" panose="020F0302020204030204"/>
              </a:endParaRPr>
            </a:p>
          </p:txBody>
        </p:sp>
      </p:grpSp>
      <p:grpSp>
        <p:nvGrpSpPr>
          <p:cNvPr id="298" name="Group 18"/>
          <p:cNvGrpSpPr>
            <a:grpSpLocks noChangeAspect="1"/>
          </p:cNvGrpSpPr>
          <p:nvPr/>
        </p:nvGrpSpPr>
        <p:grpSpPr bwMode="auto">
          <a:xfrm flipH="1">
            <a:off x="11012005" y="9641025"/>
            <a:ext cx="446836" cy="839760"/>
            <a:chOff x="3241" y="1291"/>
            <a:chExt cx="421" cy="791"/>
          </a:xfrm>
          <a:solidFill>
            <a:schemeClr val="bg1">
              <a:lumMod val="85000"/>
            </a:schemeClr>
          </a:solidFill>
        </p:grpSpPr>
        <p:sp>
          <p:nvSpPr>
            <p:cNvPr id="299" name="Freeform 19"/>
            <p:cNvSpPr/>
            <p:nvPr/>
          </p:nvSpPr>
          <p:spPr bwMode="auto">
            <a:xfrm>
              <a:off x="3241" y="1432"/>
              <a:ext cx="421" cy="650"/>
            </a:xfrm>
            <a:custGeom>
              <a:avLst/>
              <a:gdLst>
                <a:gd name="T0" fmla="*/ 113 w 175"/>
                <a:gd name="T1" fmla="*/ 0 h 273"/>
                <a:gd name="T2" fmla="*/ 148 w 175"/>
                <a:gd name="T3" fmla="*/ 24 h 273"/>
                <a:gd name="T4" fmla="*/ 171 w 175"/>
                <a:gd name="T5" fmla="*/ 99 h 273"/>
                <a:gd name="T6" fmla="*/ 150 w 175"/>
                <a:gd name="T7" fmla="*/ 106 h 273"/>
                <a:gd name="T8" fmla="*/ 129 w 175"/>
                <a:gd name="T9" fmla="*/ 37 h 273"/>
                <a:gd name="T10" fmla="*/ 117 w 175"/>
                <a:gd name="T11" fmla="*/ 37 h 273"/>
                <a:gd name="T12" fmla="*/ 152 w 175"/>
                <a:gd name="T13" fmla="*/ 160 h 273"/>
                <a:gd name="T14" fmla="*/ 119 w 175"/>
                <a:gd name="T15" fmla="*/ 160 h 273"/>
                <a:gd name="T16" fmla="*/ 119 w 175"/>
                <a:gd name="T17" fmla="*/ 256 h 273"/>
                <a:gd name="T18" fmla="*/ 94 w 175"/>
                <a:gd name="T19" fmla="*/ 256 h 273"/>
                <a:gd name="T20" fmla="*/ 94 w 175"/>
                <a:gd name="T21" fmla="*/ 160 h 273"/>
                <a:gd name="T22" fmla="*/ 81 w 175"/>
                <a:gd name="T23" fmla="*/ 160 h 273"/>
                <a:gd name="T24" fmla="*/ 81 w 175"/>
                <a:gd name="T25" fmla="*/ 256 h 273"/>
                <a:gd name="T26" fmla="*/ 57 w 175"/>
                <a:gd name="T27" fmla="*/ 256 h 273"/>
                <a:gd name="T28" fmla="*/ 57 w 175"/>
                <a:gd name="T29" fmla="*/ 160 h 273"/>
                <a:gd name="T30" fmla="*/ 23 w 175"/>
                <a:gd name="T31" fmla="*/ 160 h 273"/>
                <a:gd name="T32" fmla="*/ 58 w 175"/>
                <a:gd name="T33" fmla="*/ 37 h 273"/>
                <a:gd name="T34" fmla="*/ 46 w 175"/>
                <a:gd name="T35" fmla="*/ 37 h 273"/>
                <a:gd name="T36" fmla="*/ 26 w 175"/>
                <a:gd name="T37" fmla="*/ 107 h 273"/>
                <a:gd name="T38" fmla="*/ 5 w 175"/>
                <a:gd name="T39" fmla="*/ 99 h 273"/>
                <a:gd name="T40" fmla="*/ 28 w 175"/>
                <a:gd name="T41" fmla="*/ 24 h 273"/>
                <a:gd name="T42" fmla="*/ 60 w 175"/>
                <a:gd name="T43" fmla="*/ 0 h 273"/>
                <a:gd name="T44" fmla="*/ 113 w 175"/>
                <a:gd name="T45" fmla="*/ 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5" h="273">
                  <a:moveTo>
                    <a:pt x="113" y="0"/>
                  </a:moveTo>
                  <a:cubicBezTo>
                    <a:pt x="131" y="0"/>
                    <a:pt x="145" y="15"/>
                    <a:pt x="148" y="24"/>
                  </a:cubicBezTo>
                  <a:cubicBezTo>
                    <a:pt x="171" y="99"/>
                    <a:pt x="171" y="99"/>
                    <a:pt x="171" y="99"/>
                  </a:cubicBezTo>
                  <a:cubicBezTo>
                    <a:pt x="175" y="115"/>
                    <a:pt x="154" y="122"/>
                    <a:pt x="150" y="106"/>
                  </a:cubicBezTo>
                  <a:cubicBezTo>
                    <a:pt x="129" y="37"/>
                    <a:pt x="129" y="37"/>
                    <a:pt x="129" y="37"/>
                  </a:cubicBezTo>
                  <a:cubicBezTo>
                    <a:pt x="117" y="37"/>
                    <a:pt x="117" y="37"/>
                    <a:pt x="117" y="37"/>
                  </a:cubicBezTo>
                  <a:cubicBezTo>
                    <a:pt x="152" y="160"/>
                    <a:pt x="152" y="160"/>
                    <a:pt x="152" y="160"/>
                  </a:cubicBezTo>
                  <a:cubicBezTo>
                    <a:pt x="119" y="160"/>
                    <a:pt x="119" y="160"/>
                    <a:pt x="119" y="160"/>
                  </a:cubicBezTo>
                  <a:cubicBezTo>
                    <a:pt x="119" y="256"/>
                    <a:pt x="119" y="256"/>
                    <a:pt x="119" y="256"/>
                  </a:cubicBezTo>
                  <a:cubicBezTo>
                    <a:pt x="119" y="273"/>
                    <a:pt x="94" y="273"/>
                    <a:pt x="94" y="256"/>
                  </a:cubicBezTo>
                  <a:cubicBezTo>
                    <a:pt x="94" y="160"/>
                    <a:pt x="94" y="160"/>
                    <a:pt x="94" y="160"/>
                  </a:cubicBezTo>
                  <a:cubicBezTo>
                    <a:pt x="81" y="160"/>
                    <a:pt x="81" y="160"/>
                    <a:pt x="81" y="160"/>
                  </a:cubicBezTo>
                  <a:cubicBezTo>
                    <a:pt x="81" y="256"/>
                    <a:pt x="81" y="256"/>
                    <a:pt x="81" y="256"/>
                  </a:cubicBezTo>
                  <a:cubicBezTo>
                    <a:pt x="81" y="273"/>
                    <a:pt x="57" y="273"/>
                    <a:pt x="57" y="256"/>
                  </a:cubicBezTo>
                  <a:cubicBezTo>
                    <a:pt x="57" y="160"/>
                    <a:pt x="57" y="160"/>
                    <a:pt x="57" y="160"/>
                  </a:cubicBezTo>
                  <a:cubicBezTo>
                    <a:pt x="23" y="160"/>
                    <a:pt x="23" y="160"/>
                    <a:pt x="23" y="160"/>
                  </a:cubicBezTo>
                  <a:cubicBezTo>
                    <a:pt x="58" y="37"/>
                    <a:pt x="58" y="37"/>
                    <a:pt x="58" y="37"/>
                  </a:cubicBezTo>
                  <a:cubicBezTo>
                    <a:pt x="46" y="37"/>
                    <a:pt x="46" y="37"/>
                    <a:pt x="46" y="37"/>
                  </a:cubicBezTo>
                  <a:cubicBezTo>
                    <a:pt x="26" y="107"/>
                    <a:pt x="26" y="107"/>
                    <a:pt x="26" y="107"/>
                  </a:cubicBezTo>
                  <a:cubicBezTo>
                    <a:pt x="21" y="122"/>
                    <a:pt x="0" y="116"/>
                    <a:pt x="5" y="99"/>
                  </a:cubicBezTo>
                  <a:cubicBezTo>
                    <a:pt x="28" y="24"/>
                    <a:pt x="28" y="24"/>
                    <a:pt x="28" y="24"/>
                  </a:cubicBezTo>
                  <a:cubicBezTo>
                    <a:pt x="30" y="15"/>
                    <a:pt x="41" y="0"/>
                    <a:pt x="60" y="0"/>
                  </a:cubicBezTo>
                  <a:cubicBezTo>
                    <a:pt x="113" y="0"/>
                    <a:pt x="113" y="0"/>
                    <a:pt x="11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bg-BG" dirty="0">
                <a:latin typeface="Calibri Light" panose="020F0302020204030204"/>
              </a:endParaRPr>
            </a:p>
          </p:txBody>
        </p:sp>
        <p:sp>
          <p:nvSpPr>
            <p:cNvPr id="300" name="Oval 20"/>
            <p:cNvSpPr>
              <a:spLocks noChangeArrowheads="1"/>
            </p:cNvSpPr>
            <p:nvPr/>
          </p:nvSpPr>
          <p:spPr bwMode="auto">
            <a:xfrm>
              <a:off x="3388" y="1291"/>
              <a:ext cx="127" cy="12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bg-BG" dirty="0">
                <a:latin typeface="Calibri Light" panose="020F0302020204030204"/>
              </a:endParaRPr>
            </a:p>
          </p:txBody>
        </p:sp>
      </p:grpSp>
      <p:grpSp>
        <p:nvGrpSpPr>
          <p:cNvPr id="301" name="Group 18"/>
          <p:cNvGrpSpPr>
            <a:grpSpLocks noChangeAspect="1"/>
          </p:cNvGrpSpPr>
          <p:nvPr/>
        </p:nvGrpSpPr>
        <p:grpSpPr bwMode="auto">
          <a:xfrm flipH="1">
            <a:off x="11507157" y="9641025"/>
            <a:ext cx="446836" cy="839760"/>
            <a:chOff x="3241" y="1291"/>
            <a:chExt cx="421" cy="791"/>
          </a:xfrm>
          <a:solidFill>
            <a:schemeClr val="bg1">
              <a:lumMod val="85000"/>
            </a:schemeClr>
          </a:solidFill>
        </p:grpSpPr>
        <p:sp>
          <p:nvSpPr>
            <p:cNvPr id="302" name="Freeform 19"/>
            <p:cNvSpPr/>
            <p:nvPr/>
          </p:nvSpPr>
          <p:spPr bwMode="auto">
            <a:xfrm>
              <a:off x="3241" y="1432"/>
              <a:ext cx="421" cy="650"/>
            </a:xfrm>
            <a:custGeom>
              <a:avLst/>
              <a:gdLst>
                <a:gd name="T0" fmla="*/ 113 w 175"/>
                <a:gd name="T1" fmla="*/ 0 h 273"/>
                <a:gd name="T2" fmla="*/ 148 w 175"/>
                <a:gd name="T3" fmla="*/ 24 h 273"/>
                <a:gd name="T4" fmla="*/ 171 w 175"/>
                <a:gd name="T5" fmla="*/ 99 h 273"/>
                <a:gd name="T6" fmla="*/ 150 w 175"/>
                <a:gd name="T7" fmla="*/ 106 h 273"/>
                <a:gd name="T8" fmla="*/ 129 w 175"/>
                <a:gd name="T9" fmla="*/ 37 h 273"/>
                <a:gd name="T10" fmla="*/ 117 w 175"/>
                <a:gd name="T11" fmla="*/ 37 h 273"/>
                <a:gd name="T12" fmla="*/ 152 w 175"/>
                <a:gd name="T13" fmla="*/ 160 h 273"/>
                <a:gd name="T14" fmla="*/ 119 w 175"/>
                <a:gd name="T15" fmla="*/ 160 h 273"/>
                <a:gd name="T16" fmla="*/ 119 w 175"/>
                <a:gd name="T17" fmla="*/ 256 h 273"/>
                <a:gd name="T18" fmla="*/ 94 w 175"/>
                <a:gd name="T19" fmla="*/ 256 h 273"/>
                <a:gd name="T20" fmla="*/ 94 w 175"/>
                <a:gd name="T21" fmla="*/ 160 h 273"/>
                <a:gd name="T22" fmla="*/ 81 w 175"/>
                <a:gd name="T23" fmla="*/ 160 h 273"/>
                <a:gd name="T24" fmla="*/ 81 w 175"/>
                <a:gd name="T25" fmla="*/ 256 h 273"/>
                <a:gd name="T26" fmla="*/ 57 w 175"/>
                <a:gd name="T27" fmla="*/ 256 h 273"/>
                <a:gd name="T28" fmla="*/ 57 w 175"/>
                <a:gd name="T29" fmla="*/ 160 h 273"/>
                <a:gd name="T30" fmla="*/ 23 w 175"/>
                <a:gd name="T31" fmla="*/ 160 h 273"/>
                <a:gd name="T32" fmla="*/ 58 w 175"/>
                <a:gd name="T33" fmla="*/ 37 h 273"/>
                <a:gd name="T34" fmla="*/ 46 w 175"/>
                <a:gd name="T35" fmla="*/ 37 h 273"/>
                <a:gd name="T36" fmla="*/ 26 w 175"/>
                <a:gd name="T37" fmla="*/ 107 h 273"/>
                <a:gd name="T38" fmla="*/ 5 w 175"/>
                <a:gd name="T39" fmla="*/ 99 h 273"/>
                <a:gd name="T40" fmla="*/ 28 w 175"/>
                <a:gd name="T41" fmla="*/ 24 h 273"/>
                <a:gd name="T42" fmla="*/ 60 w 175"/>
                <a:gd name="T43" fmla="*/ 0 h 273"/>
                <a:gd name="T44" fmla="*/ 113 w 175"/>
                <a:gd name="T45" fmla="*/ 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5" h="273">
                  <a:moveTo>
                    <a:pt x="113" y="0"/>
                  </a:moveTo>
                  <a:cubicBezTo>
                    <a:pt x="131" y="0"/>
                    <a:pt x="145" y="15"/>
                    <a:pt x="148" y="24"/>
                  </a:cubicBezTo>
                  <a:cubicBezTo>
                    <a:pt x="171" y="99"/>
                    <a:pt x="171" y="99"/>
                    <a:pt x="171" y="99"/>
                  </a:cubicBezTo>
                  <a:cubicBezTo>
                    <a:pt x="175" y="115"/>
                    <a:pt x="154" y="122"/>
                    <a:pt x="150" y="106"/>
                  </a:cubicBezTo>
                  <a:cubicBezTo>
                    <a:pt x="129" y="37"/>
                    <a:pt x="129" y="37"/>
                    <a:pt x="129" y="37"/>
                  </a:cubicBezTo>
                  <a:cubicBezTo>
                    <a:pt x="117" y="37"/>
                    <a:pt x="117" y="37"/>
                    <a:pt x="117" y="37"/>
                  </a:cubicBezTo>
                  <a:cubicBezTo>
                    <a:pt x="152" y="160"/>
                    <a:pt x="152" y="160"/>
                    <a:pt x="152" y="160"/>
                  </a:cubicBezTo>
                  <a:cubicBezTo>
                    <a:pt x="119" y="160"/>
                    <a:pt x="119" y="160"/>
                    <a:pt x="119" y="160"/>
                  </a:cubicBezTo>
                  <a:cubicBezTo>
                    <a:pt x="119" y="256"/>
                    <a:pt x="119" y="256"/>
                    <a:pt x="119" y="256"/>
                  </a:cubicBezTo>
                  <a:cubicBezTo>
                    <a:pt x="119" y="273"/>
                    <a:pt x="94" y="273"/>
                    <a:pt x="94" y="256"/>
                  </a:cubicBezTo>
                  <a:cubicBezTo>
                    <a:pt x="94" y="160"/>
                    <a:pt x="94" y="160"/>
                    <a:pt x="94" y="160"/>
                  </a:cubicBezTo>
                  <a:cubicBezTo>
                    <a:pt x="81" y="160"/>
                    <a:pt x="81" y="160"/>
                    <a:pt x="81" y="160"/>
                  </a:cubicBezTo>
                  <a:cubicBezTo>
                    <a:pt x="81" y="256"/>
                    <a:pt x="81" y="256"/>
                    <a:pt x="81" y="256"/>
                  </a:cubicBezTo>
                  <a:cubicBezTo>
                    <a:pt x="81" y="273"/>
                    <a:pt x="57" y="273"/>
                    <a:pt x="57" y="256"/>
                  </a:cubicBezTo>
                  <a:cubicBezTo>
                    <a:pt x="57" y="160"/>
                    <a:pt x="57" y="160"/>
                    <a:pt x="57" y="160"/>
                  </a:cubicBezTo>
                  <a:cubicBezTo>
                    <a:pt x="23" y="160"/>
                    <a:pt x="23" y="160"/>
                    <a:pt x="23" y="160"/>
                  </a:cubicBezTo>
                  <a:cubicBezTo>
                    <a:pt x="58" y="37"/>
                    <a:pt x="58" y="37"/>
                    <a:pt x="58" y="37"/>
                  </a:cubicBezTo>
                  <a:cubicBezTo>
                    <a:pt x="46" y="37"/>
                    <a:pt x="46" y="37"/>
                    <a:pt x="46" y="37"/>
                  </a:cubicBezTo>
                  <a:cubicBezTo>
                    <a:pt x="26" y="107"/>
                    <a:pt x="26" y="107"/>
                    <a:pt x="26" y="107"/>
                  </a:cubicBezTo>
                  <a:cubicBezTo>
                    <a:pt x="21" y="122"/>
                    <a:pt x="0" y="116"/>
                    <a:pt x="5" y="99"/>
                  </a:cubicBezTo>
                  <a:cubicBezTo>
                    <a:pt x="28" y="24"/>
                    <a:pt x="28" y="24"/>
                    <a:pt x="28" y="24"/>
                  </a:cubicBezTo>
                  <a:cubicBezTo>
                    <a:pt x="30" y="15"/>
                    <a:pt x="41" y="0"/>
                    <a:pt x="60" y="0"/>
                  </a:cubicBezTo>
                  <a:cubicBezTo>
                    <a:pt x="113" y="0"/>
                    <a:pt x="113" y="0"/>
                    <a:pt x="11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bg-BG" dirty="0">
                <a:latin typeface="Calibri Light" panose="020F0302020204030204"/>
              </a:endParaRPr>
            </a:p>
          </p:txBody>
        </p:sp>
        <p:sp>
          <p:nvSpPr>
            <p:cNvPr id="303" name="Oval 20"/>
            <p:cNvSpPr>
              <a:spLocks noChangeArrowheads="1"/>
            </p:cNvSpPr>
            <p:nvPr/>
          </p:nvSpPr>
          <p:spPr bwMode="auto">
            <a:xfrm>
              <a:off x="3388" y="1291"/>
              <a:ext cx="127" cy="12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bg-BG" dirty="0">
                <a:latin typeface="Calibri Light" panose="020F0302020204030204"/>
              </a:endParaRPr>
            </a:p>
          </p:txBody>
        </p:sp>
      </p:grpSp>
      <p:grpSp>
        <p:nvGrpSpPr>
          <p:cNvPr id="304" name="Group 303"/>
          <p:cNvGrpSpPr/>
          <p:nvPr/>
        </p:nvGrpSpPr>
        <p:grpSpPr>
          <a:xfrm>
            <a:off x="1503677" y="3844360"/>
            <a:ext cx="12995458" cy="3905914"/>
            <a:chOff x="9320045" y="3668325"/>
            <a:chExt cx="12995458" cy="3905914"/>
          </a:xfrm>
        </p:grpSpPr>
        <p:sp>
          <p:nvSpPr>
            <p:cNvPr id="305" name="Subtitle 2"/>
            <p:cNvSpPr txBox="1"/>
            <p:nvPr/>
          </p:nvSpPr>
          <p:spPr>
            <a:xfrm>
              <a:off x="9333577" y="4362938"/>
              <a:ext cx="9851337" cy="3211301"/>
            </a:xfrm>
            <a:prstGeom prst="rect">
              <a:avLst/>
            </a:prstGeom>
          </p:spPr>
          <p:txBody>
            <a:bodyPr vert="horz" lIns="243797" tIns="121899" rIns="243797" bIns="121899" rtlCol="0">
              <a:noAutofit/>
            </a:bodyPr>
            <a:lstStyle>
              <a:lvl1pPr marL="342900" indent="-342900" algn="l" defTabSz="457200" rtl="0" eaLnBrk="1" latinLnBrk="0" hangingPunct="1">
                <a:spcBef>
                  <a:spcPct val="20000"/>
                </a:spcBef>
                <a:buFont typeface="Arial" panose="020B0604020202020204"/>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panose="020B0604020202020204"/>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panose="020B0604020202020204"/>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panose="020B0604020202020204"/>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panose="020B0604020202020204"/>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panose="020B0604020202020204"/>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panose="020B0604020202020204"/>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panose="020B0604020202020204"/>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panose="020B0604020202020204"/>
                <a:buChar char="•"/>
                <a:defRPr sz="2000" kern="1200">
                  <a:solidFill>
                    <a:schemeClr val="tx1"/>
                  </a:solidFill>
                  <a:latin typeface="+mn-lt"/>
                  <a:ea typeface="+mn-ea"/>
                  <a:cs typeface="+mn-cs"/>
                </a:defRPr>
              </a:lvl9pPr>
            </a:lstStyle>
            <a:p>
              <a:pPr marL="0" indent="0" algn="just">
                <a:lnSpc>
                  <a:spcPct val="130000"/>
                </a:lnSpc>
                <a:buNone/>
              </a:pPr>
              <a:r>
                <a:rPr lang="en-US" sz="2400" dirty="0" smtClean="0">
                  <a:latin typeface="Calibri Light" panose="020F0302020204030204"/>
                  <a:cs typeface="Lato Regular"/>
                </a:rPr>
                <a:t>Lorem </a:t>
              </a:r>
              <a:r>
                <a:rPr lang="en-US" sz="2400" dirty="0">
                  <a:latin typeface="Calibri Light" panose="020F0302020204030204"/>
                  <a:cs typeface="Lato Regular"/>
                </a:rPr>
                <a:t>ipsum dolor sit amet, consectetur adipiscing elit. In in tortor in urna pulvinar blandit. Aliquam dolor nulla, interdum non quam ac, ultricies porttitor tellus. Vivamus vitae vestibulum mauris. In ut congue arcu. In lectus nibh, ultricies a elit ac, laoreet dictum nulla. Proin sed nisi justo. Cras quis placerat ipsum. </a:t>
              </a:r>
              <a:endParaRPr lang="en-US" sz="2400" dirty="0">
                <a:latin typeface="Calibri Light" panose="020F0302020204030204"/>
                <a:cs typeface="Lato Regular"/>
              </a:endParaRPr>
            </a:p>
          </p:txBody>
        </p:sp>
        <p:sp>
          <p:nvSpPr>
            <p:cNvPr id="306" name="Subtitle 2"/>
            <p:cNvSpPr txBox="1"/>
            <p:nvPr/>
          </p:nvSpPr>
          <p:spPr>
            <a:xfrm>
              <a:off x="9320045" y="3668325"/>
              <a:ext cx="12995458" cy="1100299"/>
            </a:xfrm>
            <a:prstGeom prst="rect">
              <a:avLst/>
            </a:prstGeom>
          </p:spPr>
          <p:txBody>
            <a:bodyPr vert="horz" lIns="243797" tIns="121899" rIns="243797" bIns="121899" rtlCol="0">
              <a:noAutofit/>
            </a:bodyPr>
            <a:lstStyle>
              <a:lvl1pPr marL="342900" indent="-342900" algn="l" defTabSz="457200" rtl="0" eaLnBrk="1" latinLnBrk="0" hangingPunct="1">
                <a:spcBef>
                  <a:spcPct val="20000"/>
                </a:spcBef>
                <a:buFont typeface="Arial" panose="020B0604020202020204"/>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panose="020B0604020202020204"/>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panose="020B0604020202020204"/>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panose="020B0604020202020204"/>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panose="020B0604020202020204"/>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panose="020B0604020202020204"/>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panose="020B0604020202020204"/>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panose="020B0604020202020204"/>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panose="020B0604020202020204"/>
                <a:buChar char="•"/>
                <a:defRPr sz="2000" kern="1200">
                  <a:solidFill>
                    <a:schemeClr val="tx1"/>
                  </a:solidFill>
                  <a:latin typeface="+mn-lt"/>
                  <a:ea typeface="+mn-ea"/>
                  <a:cs typeface="+mn-cs"/>
                </a:defRPr>
              </a:lvl9pPr>
            </a:lstStyle>
            <a:p>
              <a:pPr marL="0" indent="0">
                <a:lnSpc>
                  <a:spcPct val="120000"/>
                </a:lnSpc>
                <a:buNone/>
              </a:pPr>
              <a:r>
                <a:rPr lang="en-US" sz="3700" b="1" dirty="0" smtClean="0">
                  <a:latin typeface="Lato Regular"/>
                  <a:cs typeface="Lato Regular"/>
                </a:rPr>
                <a:t>Population</a:t>
              </a:r>
              <a:endParaRPr lang="en-US" sz="2900" b="1" dirty="0">
                <a:latin typeface="Lato Regular"/>
                <a:cs typeface="Lato Regular"/>
              </a:endParaRPr>
            </a:p>
          </p:txBody>
        </p:sp>
      </p:grpSp>
      <p:grpSp>
        <p:nvGrpSpPr>
          <p:cNvPr id="307" name="Group 18"/>
          <p:cNvGrpSpPr>
            <a:grpSpLocks noChangeAspect="1"/>
          </p:cNvGrpSpPr>
          <p:nvPr/>
        </p:nvGrpSpPr>
        <p:grpSpPr bwMode="auto">
          <a:xfrm flipH="1">
            <a:off x="9273305" y="7186784"/>
            <a:ext cx="446836" cy="839760"/>
            <a:chOff x="3241" y="1291"/>
            <a:chExt cx="421" cy="791"/>
          </a:xfrm>
          <a:solidFill>
            <a:schemeClr val="accent3"/>
          </a:solidFill>
        </p:grpSpPr>
        <p:sp>
          <p:nvSpPr>
            <p:cNvPr id="308" name="Freeform 19"/>
            <p:cNvSpPr/>
            <p:nvPr/>
          </p:nvSpPr>
          <p:spPr bwMode="auto">
            <a:xfrm>
              <a:off x="3241" y="1432"/>
              <a:ext cx="421" cy="650"/>
            </a:xfrm>
            <a:custGeom>
              <a:avLst/>
              <a:gdLst>
                <a:gd name="T0" fmla="*/ 113 w 175"/>
                <a:gd name="T1" fmla="*/ 0 h 273"/>
                <a:gd name="T2" fmla="*/ 148 w 175"/>
                <a:gd name="T3" fmla="*/ 24 h 273"/>
                <a:gd name="T4" fmla="*/ 171 w 175"/>
                <a:gd name="T5" fmla="*/ 99 h 273"/>
                <a:gd name="T6" fmla="*/ 150 w 175"/>
                <a:gd name="T7" fmla="*/ 106 h 273"/>
                <a:gd name="T8" fmla="*/ 129 w 175"/>
                <a:gd name="T9" fmla="*/ 37 h 273"/>
                <a:gd name="T10" fmla="*/ 117 w 175"/>
                <a:gd name="T11" fmla="*/ 37 h 273"/>
                <a:gd name="T12" fmla="*/ 152 w 175"/>
                <a:gd name="T13" fmla="*/ 160 h 273"/>
                <a:gd name="T14" fmla="*/ 119 w 175"/>
                <a:gd name="T15" fmla="*/ 160 h 273"/>
                <a:gd name="T16" fmla="*/ 119 w 175"/>
                <a:gd name="T17" fmla="*/ 256 h 273"/>
                <a:gd name="T18" fmla="*/ 94 w 175"/>
                <a:gd name="T19" fmla="*/ 256 h 273"/>
                <a:gd name="T20" fmla="*/ 94 w 175"/>
                <a:gd name="T21" fmla="*/ 160 h 273"/>
                <a:gd name="T22" fmla="*/ 81 w 175"/>
                <a:gd name="T23" fmla="*/ 160 h 273"/>
                <a:gd name="T24" fmla="*/ 81 w 175"/>
                <a:gd name="T25" fmla="*/ 256 h 273"/>
                <a:gd name="T26" fmla="*/ 57 w 175"/>
                <a:gd name="T27" fmla="*/ 256 h 273"/>
                <a:gd name="T28" fmla="*/ 57 w 175"/>
                <a:gd name="T29" fmla="*/ 160 h 273"/>
                <a:gd name="T30" fmla="*/ 23 w 175"/>
                <a:gd name="T31" fmla="*/ 160 h 273"/>
                <a:gd name="T32" fmla="*/ 58 w 175"/>
                <a:gd name="T33" fmla="*/ 37 h 273"/>
                <a:gd name="T34" fmla="*/ 46 w 175"/>
                <a:gd name="T35" fmla="*/ 37 h 273"/>
                <a:gd name="T36" fmla="*/ 26 w 175"/>
                <a:gd name="T37" fmla="*/ 107 h 273"/>
                <a:gd name="T38" fmla="*/ 5 w 175"/>
                <a:gd name="T39" fmla="*/ 99 h 273"/>
                <a:gd name="T40" fmla="*/ 28 w 175"/>
                <a:gd name="T41" fmla="*/ 24 h 273"/>
                <a:gd name="T42" fmla="*/ 60 w 175"/>
                <a:gd name="T43" fmla="*/ 0 h 273"/>
                <a:gd name="T44" fmla="*/ 113 w 175"/>
                <a:gd name="T45" fmla="*/ 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5" h="273">
                  <a:moveTo>
                    <a:pt x="113" y="0"/>
                  </a:moveTo>
                  <a:cubicBezTo>
                    <a:pt x="131" y="0"/>
                    <a:pt x="145" y="15"/>
                    <a:pt x="148" y="24"/>
                  </a:cubicBezTo>
                  <a:cubicBezTo>
                    <a:pt x="171" y="99"/>
                    <a:pt x="171" y="99"/>
                    <a:pt x="171" y="99"/>
                  </a:cubicBezTo>
                  <a:cubicBezTo>
                    <a:pt x="175" y="115"/>
                    <a:pt x="154" y="122"/>
                    <a:pt x="150" y="106"/>
                  </a:cubicBezTo>
                  <a:cubicBezTo>
                    <a:pt x="129" y="37"/>
                    <a:pt x="129" y="37"/>
                    <a:pt x="129" y="37"/>
                  </a:cubicBezTo>
                  <a:cubicBezTo>
                    <a:pt x="117" y="37"/>
                    <a:pt x="117" y="37"/>
                    <a:pt x="117" y="37"/>
                  </a:cubicBezTo>
                  <a:cubicBezTo>
                    <a:pt x="152" y="160"/>
                    <a:pt x="152" y="160"/>
                    <a:pt x="152" y="160"/>
                  </a:cubicBezTo>
                  <a:cubicBezTo>
                    <a:pt x="119" y="160"/>
                    <a:pt x="119" y="160"/>
                    <a:pt x="119" y="160"/>
                  </a:cubicBezTo>
                  <a:cubicBezTo>
                    <a:pt x="119" y="256"/>
                    <a:pt x="119" y="256"/>
                    <a:pt x="119" y="256"/>
                  </a:cubicBezTo>
                  <a:cubicBezTo>
                    <a:pt x="119" y="273"/>
                    <a:pt x="94" y="273"/>
                    <a:pt x="94" y="256"/>
                  </a:cubicBezTo>
                  <a:cubicBezTo>
                    <a:pt x="94" y="160"/>
                    <a:pt x="94" y="160"/>
                    <a:pt x="94" y="160"/>
                  </a:cubicBezTo>
                  <a:cubicBezTo>
                    <a:pt x="81" y="160"/>
                    <a:pt x="81" y="160"/>
                    <a:pt x="81" y="160"/>
                  </a:cubicBezTo>
                  <a:cubicBezTo>
                    <a:pt x="81" y="256"/>
                    <a:pt x="81" y="256"/>
                    <a:pt x="81" y="256"/>
                  </a:cubicBezTo>
                  <a:cubicBezTo>
                    <a:pt x="81" y="273"/>
                    <a:pt x="57" y="273"/>
                    <a:pt x="57" y="256"/>
                  </a:cubicBezTo>
                  <a:cubicBezTo>
                    <a:pt x="57" y="160"/>
                    <a:pt x="57" y="160"/>
                    <a:pt x="57" y="160"/>
                  </a:cubicBezTo>
                  <a:cubicBezTo>
                    <a:pt x="23" y="160"/>
                    <a:pt x="23" y="160"/>
                    <a:pt x="23" y="160"/>
                  </a:cubicBezTo>
                  <a:cubicBezTo>
                    <a:pt x="58" y="37"/>
                    <a:pt x="58" y="37"/>
                    <a:pt x="58" y="37"/>
                  </a:cubicBezTo>
                  <a:cubicBezTo>
                    <a:pt x="46" y="37"/>
                    <a:pt x="46" y="37"/>
                    <a:pt x="46" y="37"/>
                  </a:cubicBezTo>
                  <a:cubicBezTo>
                    <a:pt x="26" y="107"/>
                    <a:pt x="26" y="107"/>
                    <a:pt x="26" y="107"/>
                  </a:cubicBezTo>
                  <a:cubicBezTo>
                    <a:pt x="21" y="122"/>
                    <a:pt x="0" y="116"/>
                    <a:pt x="5" y="99"/>
                  </a:cubicBezTo>
                  <a:cubicBezTo>
                    <a:pt x="28" y="24"/>
                    <a:pt x="28" y="24"/>
                    <a:pt x="28" y="24"/>
                  </a:cubicBezTo>
                  <a:cubicBezTo>
                    <a:pt x="30" y="15"/>
                    <a:pt x="41" y="0"/>
                    <a:pt x="60" y="0"/>
                  </a:cubicBezTo>
                  <a:cubicBezTo>
                    <a:pt x="113" y="0"/>
                    <a:pt x="113" y="0"/>
                    <a:pt x="11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bg-BG" dirty="0">
                <a:latin typeface="Calibri Light" panose="020F0302020204030204"/>
              </a:endParaRPr>
            </a:p>
          </p:txBody>
        </p:sp>
        <p:sp>
          <p:nvSpPr>
            <p:cNvPr id="309" name="Oval 20"/>
            <p:cNvSpPr>
              <a:spLocks noChangeArrowheads="1"/>
            </p:cNvSpPr>
            <p:nvPr/>
          </p:nvSpPr>
          <p:spPr bwMode="auto">
            <a:xfrm>
              <a:off x="3388" y="1291"/>
              <a:ext cx="127" cy="12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bg-BG" dirty="0">
                <a:latin typeface="Calibri Light" panose="020F0302020204030204"/>
              </a:endParaRPr>
            </a:p>
          </p:txBody>
        </p:sp>
      </p:grpSp>
      <p:grpSp>
        <p:nvGrpSpPr>
          <p:cNvPr id="310" name="Group 13"/>
          <p:cNvGrpSpPr>
            <a:grpSpLocks noChangeAspect="1"/>
          </p:cNvGrpSpPr>
          <p:nvPr/>
        </p:nvGrpSpPr>
        <p:grpSpPr bwMode="auto">
          <a:xfrm flipH="1">
            <a:off x="3748014" y="7178884"/>
            <a:ext cx="358743" cy="829145"/>
            <a:chOff x="3696" y="1271"/>
            <a:chExt cx="338" cy="781"/>
          </a:xfrm>
          <a:solidFill>
            <a:schemeClr val="accent2"/>
          </a:solidFill>
        </p:grpSpPr>
        <p:sp>
          <p:nvSpPr>
            <p:cNvPr id="311" name="Oval 14"/>
            <p:cNvSpPr>
              <a:spLocks noChangeArrowheads="1"/>
            </p:cNvSpPr>
            <p:nvPr/>
          </p:nvSpPr>
          <p:spPr bwMode="auto">
            <a:xfrm>
              <a:off x="3800" y="1271"/>
              <a:ext cx="130" cy="12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bg-BG" dirty="0">
                <a:latin typeface="Calibri Light" panose="020F0302020204030204"/>
              </a:endParaRPr>
            </a:p>
          </p:txBody>
        </p:sp>
        <p:sp>
          <p:nvSpPr>
            <p:cNvPr id="312" name="Freeform 15"/>
            <p:cNvSpPr/>
            <p:nvPr/>
          </p:nvSpPr>
          <p:spPr bwMode="auto">
            <a:xfrm>
              <a:off x="3696" y="1412"/>
              <a:ext cx="338" cy="640"/>
            </a:xfrm>
            <a:custGeom>
              <a:avLst/>
              <a:gdLst>
                <a:gd name="T0" fmla="*/ 34 w 140"/>
                <a:gd name="T1" fmla="*/ 254 h 269"/>
                <a:gd name="T2" fmla="*/ 49 w 140"/>
                <a:gd name="T3" fmla="*/ 269 h 269"/>
                <a:gd name="T4" fmla="*/ 64 w 140"/>
                <a:gd name="T5" fmla="*/ 254 h 269"/>
                <a:gd name="T6" fmla="*/ 64 w 140"/>
                <a:gd name="T7" fmla="*/ 128 h 269"/>
                <a:gd name="T8" fmla="*/ 76 w 140"/>
                <a:gd name="T9" fmla="*/ 128 h 269"/>
                <a:gd name="T10" fmla="*/ 76 w 140"/>
                <a:gd name="T11" fmla="*/ 254 h 269"/>
                <a:gd name="T12" fmla="*/ 91 w 140"/>
                <a:gd name="T13" fmla="*/ 269 h 269"/>
                <a:gd name="T14" fmla="*/ 106 w 140"/>
                <a:gd name="T15" fmla="*/ 254 h 269"/>
                <a:gd name="T16" fmla="*/ 106 w 140"/>
                <a:gd name="T17" fmla="*/ 37 h 269"/>
                <a:gd name="T18" fmla="*/ 119 w 140"/>
                <a:gd name="T19" fmla="*/ 37 h 269"/>
                <a:gd name="T20" fmla="*/ 119 w 140"/>
                <a:gd name="T21" fmla="*/ 117 h 269"/>
                <a:gd name="T22" fmla="*/ 140 w 140"/>
                <a:gd name="T23" fmla="*/ 117 h 269"/>
                <a:gd name="T24" fmla="*/ 140 w 140"/>
                <a:gd name="T25" fmla="*/ 36 h 269"/>
                <a:gd name="T26" fmla="*/ 105 w 140"/>
                <a:gd name="T27" fmla="*/ 0 h 269"/>
                <a:gd name="T28" fmla="*/ 34 w 140"/>
                <a:gd name="T29" fmla="*/ 0 h 269"/>
                <a:gd name="T30" fmla="*/ 0 w 140"/>
                <a:gd name="T31" fmla="*/ 35 h 269"/>
                <a:gd name="T32" fmla="*/ 0 w 140"/>
                <a:gd name="T33" fmla="*/ 117 h 269"/>
                <a:gd name="T34" fmla="*/ 21 w 140"/>
                <a:gd name="T35" fmla="*/ 117 h 269"/>
                <a:gd name="T36" fmla="*/ 21 w 140"/>
                <a:gd name="T37" fmla="*/ 37 h 269"/>
                <a:gd name="T38" fmla="*/ 34 w 140"/>
                <a:gd name="T39" fmla="*/ 37 h 269"/>
                <a:gd name="T40" fmla="*/ 34 w 140"/>
                <a:gd name="T41" fmla="*/ 254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0" h="269">
                  <a:moveTo>
                    <a:pt x="34" y="254"/>
                  </a:moveTo>
                  <a:cubicBezTo>
                    <a:pt x="34" y="263"/>
                    <a:pt x="40" y="269"/>
                    <a:pt x="49" y="269"/>
                  </a:cubicBezTo>
                  <a:cubicBezTo>
                    <a:pt x="57" y="269"/>
                    <a:pt x="64" y="263"/>
                    <a:pt x="64" y="254"/>
                  </a:cubicBezTo>
                  <a:cubicBezTo>
                    <a:pt x="64" y="128"/>
                    <a:pt x="64" y="128"/>
                    <a:pt x="64" y="128"/>
                  </a:cubicBezTo>
                  <a:cubicBezTo>
                    <a:pt x="76" y="128"/>
                    <a:pt x="76" y="128"/>
                    <a:pt x="76" y="128"/>
                  </a:cubicBezTo>
                  <a:cubicBezTo>
                    <a:pt x="76" y="254"/>
                    <a:pt x="76" y="254"/>
                    <a:pt x="76" y="254"/>
                  </a:cubicBezTo>
                  <a:cubicBezTo>
                    <a:pt x="76" y="263"/>
                    <a:pt x="83" y="269"/>
                    <a:pt x="91" y="269"/>
                  </a:cubicBezTo>
                  <a:cubicBezTo>
                    <a:pt x="100" y="269"/>
                    <a:pt x="106" y="263"/>
                    <a:pt x="106" y="254"/>
                  </a:cubicBezTo>
                  <a:cubicBezTo>
                    <a:pt x="106" y="37"/>
                    <a:pt x="106" y="37"/>
                    <a:pt x="106" y="37"/>
                  </a:cubicBezTo>
                  <a:cubicBezTo>
                    <a:pt x="119" y="37"/>
                    <a:pt x="119" y="37"/>
                    <a:pt x="119" y="37"/>
                  </a:cubicBezTo>
                  <a:cubicBezTo>
                    <a:pt x="119" y="117"/>
                    <a:pt x="119" y="117"/>
                    <a:pt x="119" y="117"/>
                  </a:cubicBezTo>
                  <a:cubicBezTo>
                    <a:pt x="119" y="133"/>
                    <a:pt x="140" y="133"/>
                    <a:pt x="140" y="117"/>
                  </a:cubicBezTo>
                  <a:cubicBezTo>
                    <a:pt x="140" y="36"/>
                    <a:pt x="140" y="36"/>
                    <a:pt x="140" y="36"/>
                  </a:cubicBezTo>
                  <a:cubicBezTo>
                    <a:pt x="140" y="18"/>
                    <a:pt x="126" y="0"/>
                    <a:pt x="105" y="0"/>
                  </a:cubicBezTo>
                  <a:cubicBezTo>
                    <a:pt x="34" y="0"/>
                    <a:pt x="34" y="0"/>
                    <a:pt x="34" y="0"/>
                  </a:cubicBezTo>
                  <a:cubicBezTo>
                    <a:pt x="15" y="0"/>
                    <a:pt x="0" y="16"/>
                    <a:pt x="0" y="35"/>
                  </a:cubicBezTo>
                  <a:cubicBezTo>
                    <a:pt x="0" y="117"/>
                    <a:pt x="0" y="117"/>
                    <a:pt x="0" y="117"/>
                  </a:cubicBezTo>
                  <a:cubicBezTo>
                    <a:pt x="0" y="133"/>
                    <a:pt x="21" y="133"/>
                    <a:pt x="21" y="117"/>
                  </a:cubicBezTo>
                  <a:cubicBezTo>
                    <a:pt x="21" y="37"/>
                    <a:pt x="21" y="37"/>
                    <a:pt x="21" y="37"/>
                  </a:cubicBezTo>
                  <a:cubicBezTo>
                    <a:pt x="34" y="37"/>
                    <a:pt x="34" y="37"/>
                    <a:pt x="34" y="37"/>
                  </a:cubicBezTo>
                  <a:cubicBezTo>
                    <a:pt x="34" y="254"/>
                    <a:pt x="34" y="254"/>
                    <a:pt x="34" y="25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bg-BG" dirty="0">
                <a:latin typeface="Calibri Light" panose="020F0302020204030204"/>
              </a:endParaRPr>
            </a:p>
          </p:txBody>
        </p:sp>
      </p:grpSp>
    </p:spTree>
  </p:cSld>
  <p:clrMapOvr>
    <a:masterClrMapping/>
  </p:clrMapOvr>
  <p:transition spd="slow" advClick="0" advTm="3000">
    <p:wip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210"/>
                                        </p:tgtEl>
                                        <p:attrNameLst>
                                          <p:attrName>style.visibility</p:attrName>
                                        </p:attrNameLst>
                                      </p:cBhvr>
                                      <p:to>
                                        <p:strVal val="visible"/>
                                      </p:to>
                                    </p:set>
                                    <p:animEffect transition="in" filter="fade">
                                      <p:cBhvr>
                                        <p:cTn id="7" dur="500"/>
                                        <p:tgtEl>
                                          <p:spTgt spid="210"/>
                                        </p:tgtEl>
                                      </p:cBhvr>
                                    </p:animEffect>
                                    <p:anim calcmode="lin" valueType="num">
                                      <p:cBhvr>
                                        <p:cTn id="8" dur="500" fill="hold"/>
                                        <p:tgtEl>
                                          <p:spTgt spid="210"/>
                                        </p:tgtEl>
                                        <p:attrNameLst>
                                          <p:attrName>ppt_x</p:attrName>
                                        </p:attrNameLst>
                                      </p:cBhvr>
                                      <p:tavLst>
                                        <p:tav tm="0">
                                          <p:val>
                                            <p:strVal val="#ppt_x"/>
                                          </p:val>
                                        </p:tav>
                                        <p:tav tm="100000">
                                          <p:val>
                                            <p:strVal val="#ppt_x"/>
                                          </p:val>
                                        </p:tav>
                                      </p:tavLst>
                                    </p:anim>
                                    <p:anim calcmode="lin" valueType="num">
                                      <p:cBhvr>
                                        <p:cTn id="9" dur="500" fill="hold"/>
                                        <p:tgtEl>
                                          <p:spTgt spid="210"/>
                                        </p:tgtEl>
                                        <p:attrNameLst>
                                          <p:attrName>ppt_y</p:attrName>
                                        </p:attrNameLst>
                                      </p:cBhvr>
                                      <p:tavLst>
                                        <p:tav tm="0">
                                          <p:val>
                                            <p:strVal val="#ppt_y+.1"/>
                                          </p:val>
                                        </p:tav>
                                        <p:tav tm="100000">
                                          <p:val>
                                            <p:strVal val="#ppt_y"/>
                                          </p:val>
                                        </p:tav>
                                      </p:tavLst>
                                    </p:anim>
                                  </p:childTnLst>
                                </p:cTn>
                              </p:par>
                            </p:childTnLst>
                          </p:cTn>
                        </p:par>
                        <p:par>
                          <p:cTn id="10" fill="hold">
                            <p:stCondLst>
                              <p:cond delay="500"/>
                            </p:stCondLst>
                            <p:childTnLst>
                              <p:par>
                                <p:cTn id="11" presetID="22" presetClass="entr" presetSubtype="8" fill="hold" nodeType="afterEffect">
                                  <p:stCondLst>
                                    <p:cond delay="0"/>
                                  </p:stCondLst>
                                  <p:childTnLst>
                                    <p:set>
                                      <p:cBhvr>
                                        <p:cTn id="12" dur="1" fill="hold">
                                          <p:stCondLst>
                                            <p:cond delay="0"/>
                                          </p:stCondLst>
                                        </p:cTn>
                                        <p:tgtEl>
                                          <p:spTgt spid="304"/>
                                        </p:tgtEl>
                                        <p:attrNameLst>
                                          <p:attrName>style.visibility</p:attrName>
                                        </p:attrNameLst>
                                      </p:cBhvr>
                                      <p:to>
                                        <p:strVal val="visible"/>
                                      </p:to>
                                    </p:set>
                                    <p:animEffect transition="in" filter="wipe(left)">
                                      <p:cBhvr>
                                        <p:cTn id="13" dur="500"/>
                                        <p:tgtEl>
                                          <p:spTgt spid="304"/>
                                        </p:tgtEl>
                                      </p:cBhvr>
                                    </p:animEffect>
                                  </p:childTnLst>
                                </p:cTn>
                              </p:par>
                            </p:childTnLst>
                          </p:cTn>
                        </p:par>
                        <p:par>
                          <p:cTn id="14" fill="hold">
                            <p:stCondLst>
                              <p:cond delay="1000"/>
                            </p:stCondLst>
                            <p:childTnLst>
                              <p:par>
                                <p:cTn id="15" presetID="10" presetClass="entr" presetSubtype="0" fill="hold" grpId="0" nodeType="afterEffect">
                                  <p:stCondLst>
                                    <p:cond delay="0"/>
                                  </p:stCondLst>
                                  <p:childTnLst>
                                    <p:set>
                                      <p:cBhvr>
                                        <p:cTn id="16" dur="1" fill="hold">
                                          <p:stCondLst>
                                            <p:cond delay="0"/>
                                          </p:stCondLst>
                                        </p:cTn>
                                        <p:tgtEl>
                                          <p:spTgt spid="146"/>
                                        </p:tgtEl>
                                        <p:attrNameLst>
                                          <p:attrName>style.visibility</p:attrName>
                                        </p:attrNameLst>
                                      </p:cBhvr>
                                      <p:to>
                                        <p:strVal val="visible"/>
                                      </p:to>
                                    </p:set>
                                    <p:animEffect transition="in" filter="fade">
                                      <p:cBhvr>
                                        <p:cTn id="17" dur="500"/>
                                        <p:tgtEl>
                                          <p:spTgt spid="146"/>
                                        </p:tgtEl>
                                      </p:cBhvr>
                                    </p:animEffect>
                                  </p:childTnLst>
                                </p:cTn>
                              </p:par>
                              <p:par>
                                <p:cTn id="18" presetID="10" presetClass="entr" presetSubtype="0" fill="hold" grpId="0" nodeType="withEffect">
                                  <p:stCondLst>
                                    <p:cond delay="0"/>
                                  </p:stCondLst>
                                  <p:childTnLst>
                                    <p:set>
                                      <p:cBhvr>
                                        <p:cTn id="19" dur="1" fill="hold">
                                          <p:stCondLst>
                                            <p:cond delay="0"/>
                                          </p:stCondLst>
                                        </p:cTn>
                                        <p:tgtEl>
                                          <p:spTgt spid="150"/>
                                        </p:tgtEl>
                                        <p:attrNameLst>
                                          <p:attrName>style.visibility</p:attrName>
                                        </p:attrNameLst>
                                      </p:cBhvr>
                                      <p:to>
                                        <p:strVal val="visible"/>
                                      </p:to>
                                    </p:set>
                                    <p:animEffect transition="in" filter="fade">
                                      <p:cBhvr>
                                        <p:cTn id="20" dur="500"/>
                                        <p:tgtEl>
                                          <p:spTgt spid="150"/>
                                        </p:tgtEl>
                                      </p:cBhvr>
                                    </p:animEffect>
                                  </p:childTnLst>
                                </p:cTn>
                              </p:par>
                              <p:par>
                                <p:cTn id="21" presetID="10" presetClass="entr" presetSubtype="0" fill="hold" nodeType="withEffect">
                                  <p:stCondLst>
                                    <p:cond delay="0"/>
                                  </p:stCondLst>
                                  <p:childTnLst>
                                    <p:set>
                                      <p:cBhvr>
                                        <p:cTn id="22" dur="1" fill="hold">
                                          <p:stCondLst>
                                            <p:cond delay="0"/>
                                          </p:stCondLst>
                                        </p:cTn>
                                        <p:tgtEl>
                                          <p:spTgt spid="226"/>
                                        </p:tgtEl>
                                        <p:attrNameLst>
                                          <p:attrName>style.visibility</p:attrName>
                                        </p:attrNameLst>
                                      </p:cBhvr>
                                      <p:to>
                                        <p:strVal val="visible"/>
                                      </p:to>
                                    </p:set>
                                    <p:animEffect transition="in" filter="fade">
                                      <p:cBhvr>
                                        <p:cTn id="23" dur="500"/>
                                        <p:tgtEl>
                                          <p:spTgt spid="226"/>
                                        </p:tgtEl>
                                      </p:cBhvr>
                                    </p:animEffect>
                                  </p:childTnLst>
                                </p:cTn>
                              </p:par>
                              <p:par>
                                <p:cTn id="24" presetID="10" presetClass="entr" presetSubtype="0" fill="hold" nodeType="withEffect">
                                  <p:stCondLst>
                                    <p:cond delay="0"/>
                                  </p:stCondLst>
                                  <p:childTnLst>
                                    <p:set>
                                      <p:cBhvr>
                                        <p:cTn id="25" dur="1" fill="hold">
                                          <p:stCondLst>
                                            <p:cond delay="0"/>
                                          </p:stCondLst>
                                        </p:cTn>
                                        <p:tgtEl>
                                          <p:spTgt spid="265"/>
                                        </p:tgtEl>
                                        <p:attrNameLst>
                                          <p:attrName>style.visibility</p:attrName>
                                        </p:attrNameLst>
                                      </p:cBhvr>
                                      <p:to>
                                        <p:strVal val="visible"/>
                                      </p:to>
                                    </p:set>
                                    <p:animEffect transition="in" filter="fade">
                                      <p:cBhvr>
                                        <p:cTn id="26" dur="500"/>
                                        <p:tgtEl>
                                          <p:spTgt spid="265"/>
                                        </p:tgtEl>
                                      </p:cBhvr>
                                    </p:animEffect>
                                  </p:childTnLst>
                                </p:cTn>
                              </p:par>
                              <p:par>
                                <p:cTn id="27" presetID="10" presetClass="entr" presetSubtype="0" fill="hold" nodeType="withEffect">
                                  <p:stCondLst>
                                    <p:cond delay="0"/>
                                  </p:stCondLst>
                                  <p:childTnLst>
                                    <p:set>
                                      <p:cBhvr>
                                        <p:cTn id="28" dur="1" fill="hold">
                                          <p:stCondLst>
                                            <p:cond delay="0"/>
                                          </p:stCondLst>
                                        </p:cTn>
                                        <p:tgtEl>
                                          <p:spTgt spid="268"/>
                                        </p:tgtEl>
                                        <p:attrNameLst>
                                          <p:attrName>style.visibility</p:attrName>
                                        </p:attrNameLst>
                                      </p:cBhvr>
                                      <p:to>
                                        <p:strVal val="visible"/>
                                      </p:to>
                                    </p:set>
                                    <p:animEffect transition="in" filter="fade">
                                      <p:cBhvr>
                                        <p:cTn id="29" dur="500"/>
                                        <p:tgtEl>
                                          <p:spTgt spid="268"/>
                                        </p:tgtEl>
                                      </p:cBhvr>
                                    </p:animEffect>
                                  </p:childTnLst>
                                </p:cTn>
                              </p:par>
                              <p:par>
                                <p:cTn id="30" presetID="10" presetClass="entr" presetSubtype="0" fill="hold" nodeType="withEffect">
                                  <p:stCondLst>
                                    <p:cond delay="0"/>
                                  </p:stCondLst>
                                  <p:childTnLst>
                                    <p:set>
                                      <p:cBhvr>
                                        <p:cTn id="31" dur="1" fill="hold">
                                          <p:stCondLst>
                                            <p:cond delay="0"/>
                                          </p:stCondLst>
                                        </p:cTn>
                                        <p:tgtEl>
                                          <p:spTgt spid="271"/>
                                        </p:tgtEl>
                                        <p:attrNameLst>
                                          <p:attrName>style.visibility</p:attrName>
                                        </p:attrNameLst>
                                      </p:cBhvr>
                                      <p:to>
                                        <p:strVal val="visible"/>
                                      </p:to>
                                    </p:set>
                                    <p:animEffect transition="in" filter="fade">
                                      <p:cBhvr>
                                        <p:cTn id="32" dur="500"/>
                                        <p:tgtEl>
                                          <p:spTgt spid="271"/>
                                        </p:tgtEl>
                                      </p:cBhvr>
                                    </p:animEffect>
                                  </p:childTnLst>
                                </p:cTn>
                              </p:par>
                              <p:par>
                                <p:cTn id="33" presetID="10" presetClass="entr" presetSubtype="0" fill="hold" nodeType="withEffect">
                                  <p:stCondLst>
                                    <p:cond delay="0"/>
                                  </p:stCondLst>
                                  <p:childTnLst>
                                    <p:set>
                                      <p:cBhvr>
                                        <p:cTn id="34" dur="1" fill="hold">
                                          <p:stCondLst>
                                            <p:cond delay="0"/>
                                          </p:stCondLst>
                                        </p:cTn>
                                        <p:tgtEl>
                                          <p:spTgt spid="274"/>
                                        </p:tgtEl>
                                        <p:attrNameLst>
                                          <p:attrName>style.visibility</p:attrName>
                                        </p:attrNameLst>
                                      </p:cBhvr>
                                      <p:to>
                                        <p:strVal val="visible"/>
                                      </p:to>
                                    </p:set>
                                    <p:animEffect transition="in" filter="fade">
                                      <p:cBhvr>
                                        <p:cTn id="35" dur="500"/>
                                        <p:tgtEl>
                                          <p:spTgt spid="274"/>
                                        </p:tgtEl>
                                      </p:cBhvr>
                                    </p:animEffect>
                                  </p:childTnLst>
                                </p:cTn>
                              </p:par>
                              <p:par>
                                <p:cTn id="36" presetID="10" presetClass="entr" presetSubtype="0" fill="hold" nodeType="withEffect">
                                  <p:stCondLst>
                                    <p:cond delay="0"/>
                                  </p:stCondLst>
                                  <p:childTnLst>
                                    <p:set>
                                      <p:cBhvr>
                                        <p:cTn id="37" dur="1" fill="hold">
                                          <p:stCondLst>
                                            <p:cond delay="0"/>
                                          </p:stCondLst>
                                        </p:cTn>
                                        <p:tgtEl>
                                          <p:spTgt spid="277"/>
                                        </p:tgtEl>
                                        <p:attrNameLst>
                                          <p:attrName>style.visibility</p:attrName>
                                        </p:attrNameLst>
                                      </p:cBhvr>
                                      <p:to>
                                        <p:strVal val="visible"/>
                                      </p:to>
                                    </p:set>
                                    <p:animEffect transition="in" filter="fade">
                                      <p:cBhvr>
                                        <p:cTn id="38" dur="500"/>
                                        <p:tgtEl>
                                          <p:spTgt spid="277"/>
                                        </p:tgtEl>
                                      </p:cBhvr>
                                    </p:animEffect>
                                  </p:childTnLst>
                                </p:cTn>
                              </p:par>
                              <p:par>
                                <p:cTn id="39" presetID="10" presetClass="entr" presetSubtype="0" fill="hold" nodeType="withEffect">
                                  <p:stCondLst>
                                    <p:cond delay="0"/>
                                  </p:stCondLst>
                                  <p:childTnLst>
                                    <p:set>
                                      <p:cBhvr>
                                        <p:cTn id="40" dur="1" fill="hold">
                                          <p:stCondLst>
                                            <p:cond delay="0"/>
                                          </p:stCondLst>
                                        </p:cTn>
                                        <p:tgtEl>
                                          <p:spTgt spid="280"/>
                                        </p:tgtEl>
                                        <p:attrNameLst>
                                          <p:attrName>style.visibility</p:attrName>
                                        </p:attrNameLst>
                                      </p:cBhvr>
                                      <p:to>
                                        <p:strVal val="visible"/>
                                      </p:to>
                                    </p:set>
                                    <p:animEffect transition="in" filter="fade">
                                      <p:cBhvr>
                                        <p:cTn id="41" dur="500"/>
                                        <p:tgtEl>
                                          <p:spTgt spid="280"/>
                                        </p:tgtEl>
                                      </p:cBhvr>
                                    </p:animEffect>
                                  </p:childTnLst>
                                </p:cTn>
                              </p:par>
                              <p:par>
                                <p:cTn id="42" presetID="10" presetClass="entr" presetSubtype="0" fill="hold" nodeType="withEffect">
                                  <p:stCondLst>
                                    <p:cond delay="0"/>
                                  </p:stCondLst>
                                  <p:childTnLst>
                                    <p:set>
                                      <p:cBhvr>
                                        <p:cTn id="43" dur="1" fill="hold">
                                          <p:stCondLst>
                                            <p:cond delay="0"/>
                                          </p:stCondLst>
                                        </p:cTn>
                                        <p:tgtEl>
                                          <p:spTgt spid="283"/>
                                        </p:tgtEl>
                                        <p:attrNameLst>
                                          <p:attrName>style.visibility</p:attrName>
                                        </p:attrNameLst>
                                      </p:cBhvr>
                                      <p:to>
                                        <p:strVal val="visible"/>
                                      </p:to>
                                    </p:set>
                                    <p:animEffect transition="in" filter="fade">
                                      <p:cBhvr>
                                        <p:cTn id="44" dur="500"/>
                                        <p:tgtEl>
                                          <p:spTgt spid="283"/>
                                        </p:tgtEl>
                                      </p:cBhvr>
                                    </p:animEffect>
                                  </p:childTnLst>
                                </p:cTn>
                              </p:par>
                              <p:par>
                                <p:cTn id="45" presetID="10" presetClass="entr" presetSubtype="0" fill="hold" nodeType="withEffect">
                                  <p:stCondLst>
                                    <p:cond delay="0"/>
                                  </p:stCondLst>
                                  <p:childTnLst>
                                    <p:set>
                                      <p:cBhvr>
                                        <p:cTn id="46" dur="1" fill="hold">
                                          <p:stCondLst>
                                            <p:cond delay="0"/>
                                          </p:stCondLst>
                                        </p:cTn>
                                        <p:tgtEl>
                                          <p:spTgt spid="286"/>
                                        </p:tgtEl>
                                        <p:attrNameLst>
                                          <p:attrName>style.visibility</p:attrName>
                                        </p:attrNameLst>
                                      </p:cBhvr>
                                      <p:to>
                                        <p:strVal val="visible"/>
                                      </p:to>
                                    </p:set>
                                    <p:animEffect transition="in" filter="fade">
                                      <p:cBhvr>
                                        <p:cTn id="47" dur="500"/>
                                        <p:tgtEl>
                                          <p:spTgt spid="286"/>
                                        </p:tgtEl>
                                      </p:cBhvr>
                                    </p:animEffect>
                                  </p:childTnLst>
                                </p:cTn>
                              </p:par>
                              <p:par>
                                <p:cTn id="48" presetID="10" presetClass="entr" presetSubtype="0" fill="hold" nodeType="withEffect">
                                  <p:stCondLst>
                                    <p:cond delay="0"/>
                                  </p:stCondLst>
                                  <p:childTnLst>
                                    <p:set>
                                      <p:cBhvr>
                                        <p:cTn id="49" dur="1" fill="hold">
                                          <p:stCondLst>
                                            <p:cond delay="0"/>
                                          </p:stCondLst>
                                        </p:cTn>
                                        <p:tgtEl>
                                          <p:spTgt spid="289"/>
                                        </p:tgtEl>
                                        <p:attrNameLst>
                                          <p:attrName>style.visibility</p:attrName>
                                        </p:attrNameLst>
                                      </p:cBhvr>
                                      <p:to>
                                        <p:strVal val="visible"/>
                                      </p:to>
                                    </p:set>
                                    <p:animEffect transition="in" filter="fade">
                                      <p:cBhvr>
                                        <p:cTn id="50" dur="500"/>
                                        <p:tgtEl>
                                          <p:spTgt spid="289"/>
                                        </p:tgtEl>
                                      </p:cBhvr>
                                    </p:animEffect>
                                  </p:childTnLst>
                                </p:cTn>
                              </p:par>
                              <p:par>
                                <p:cTn id="51" presetID="10" presetClass="entr" presetSubtype="0" fill="hold" nodeType="withEffect">
                                  <p:stCondLst>
                                    <p:cond delay="0"/>
                                  </p:stCondLst>
                                  <p:childTnLst>
                                    <p:set>
                                      <p:cBhvr>
                                        <p:cTn id="52" dur="1" fill="hold">
                                          <p:stCondLst>
                                            <p:cond delay="0"/>
                                          </p:stCondLst>
                                        </p:cTn>
                                        <p:tgtEl>
                                          <p:spTgt spid="310"/>
                                        </p:tgtEl>
                                        <p:attrNameLst>
                                          <p:attrName>style.visibility</p:attrName>
                                        </p:attrNameLst>
                                      </p:cBhvr>
                                      <p:to>
                                        <p:strVal val="visible"/>
                                      </p:to>
                                    </p:set>
                                    <p:animEffect transition="in" filter="fade">
                                      <p:cBhvr>
                                        <p:cTn id="53" dur="500"/>
                                        <p:tgtEl>
                                          <p:spTgt spid="310"/>
                                        </p:tgtEl>
                                      </p:cBhvr>
                                    </p:animEffect>
                                  </p:childTnLst>
                                </p:cTn>
                              </p:par>
                            </p:childTnLst>
                          </p:cTn>
                        </p:par>
                        <p:par>
                          <p:cTn id="54" fill="hold">
                            <p:stCondLst>
                              <p:cond delay="1500"/>
                            </p:stCondLst>
                            <p:childTnLst>
                              <p:par>
                                <p:cTn id="55" presetID="10" presetClass="entr" presetSubtype="0" fill="hold" nodeType="afterEffect">
                                  <p:stCondLst>
                                    <p:cond delay="0"/>
                                  </p:stCondLst>
                                  <p:childTnLst>
                                    <p:set>
                                      <p:cBhvr>
                                        <p:cTn id="56" dur="1" fill="hold">
                                          <p:stCondLst>
                                            <p:cond delay="0"/>
                                          </p:stCondLst>
                                        </p:cTn>
                                        <p:tgtEl>
                                          <p:spTgt spid="147"/>
                                        </p:tgtEl>
                                        <p:attrNameLst>
                                          <p:attrName>style.visibility</p:attrName>
                                        </p:attrNameLst>
                                      </p:cBhvr>
                                      <p:to>
                                        <p:strVal val="visible"/>
                                      </p:to>
                                    </p:set>
                                    <p:animEffect transition="in" filter="fade">
                                      <p:cBhvr>
                                        <p:cTn id="57" dur="500"/>
                                        <p:tgtEl>
                                          <p:spTgt spid="147"/>
                                        </p:tgtEl>
                                      </p:cBhvr>
                                    </p:animEffect>
                                  </p:childTnLst>
                                </p:cTn>
                              </p:par>
                              <p:par>
                                <p:cTn id="58" presetID="10" presetClass="entr" presetSubtype="0" fill="hold" grpId="0" nodeType="withEffect">
                                  <p:stCondLst>
                                    <p:cond delay="0"/>
                                  </p:stCondLst>
                                  <p:childTnLst>
                                    <p:set>
                                      <p:cBhvr>
                                        <p:cTn id="59" dur="1" fill="hold">
                                          <p:stCondLst>
                                            <p:cond delay="0"/>
                                          </p:stCondLst>
                                        </p:cTn>
                                        <p:tgtEl>
                                          <p:spTgt spid="151"/>
                                        </p:tgtEl>
                                        <p:attrNameLst>
                                          <p:attrName>style.visibility</p:attrName>
                                        </p:attrNameLst>
                                      </p:cBhvr>
                                      <p:to>
                                        <p:strVal val="visible"/>
                                      </p:to>
                                    </p:set>
                                    <p:animEffect transition="in" filter="fade">
                                      <p:cBhvr>
                                        <p:cTn id="60" dur="500"/>
                                        <p:tgtEl>
                                          <p:spTgt spid="151"/>
                                        </p:tgtEl>
                                      </p:cBhvr>
                                    </p:animEffect>
                                  </p:childTnLst>
                                </p:cTn>
                              </p:par>
                              <p:par>
                                <p:cTn id="61" presetID="10" presetClass="entr" presetSubtype="0" fill="hold" grpId="0" nodeType="withEffect">
                                  <p:stCondLst>
                                    <p:cond delay="0"/>
                                  </p:stCondLst>
                                  <p:childTnLst>
                                    <p:set>
                                      <p:cBhvr>
                                        <p:cTn id="62" dur="1" fill="hold">
                                          <p:stCondLst>
                                            <p:cond delay="0"/>
                                          </p:stCondLst>
                                        </p:cTn>
                                        <p:tgtEl>
                                          <p:spTgt spid="153"/>
                                        </p:tgtEl>
                                        <p:attrNameLst>
                                          <p:attrName>style.visibility</p:attrName>
                                        </p:attrNameLst>
                                      </p:cBhvr>
                                      <p:to>
                                        <p:strVal val="visible"/>
                                      </p:to>
                                    </p:set>
                                    <p:animEffect transition="in" filter="fade">
                                      <p:cBhvr>
                                        <p:cTn id="63" dur="500"/>
                                        <p:tgtEl>
                                          <p:spTgt spid="153"/>
                                        </p:tgtEl>
                                      </p:cBhvr>
                                    </p:animEffect>
                                  </p:childTnLst>
                                </p:cTn>
                              </p:par>
                              <p:par>
                                <p:cTn id="64" presetID="10" presetClass="entr" presetSubtype="0" fill="hold" nodeType="withEffect">
                                  <p:stCondLst>
                                    <p:cond delay="0"/>
                                  </p:stCondLst>
                                  <p:childTnLst>
                                    <p:set>
                                      <p:cBhvr>
                                        <p:cTn id="65" dur="1" fill="hold">
                                          <p:stCondLst>
                                            <p:cond delay="0"/>
                                          </p:stCondLst>
                                        </p:cTn>
                                        <p:tgtEl>
                                          <p:spTgt spid="174"/>
                                        </p:tgtEl>
                                        <p:attrNameLst>
                                          <p:attrName>style.visibility</p:attrName>
                                        </p:attrNameLst>
                                      </p:cBhvr>
                                      <p:to>
                                        <p:strVal val="visible"/>
                                      </p:to>
                                    </p:set>
                                    <p:animEffect transition="in" filter="fade">
                                      <p:cBhvr>
                                        <p:cTn id="66" dur="500"/>
                                        <p:tgtEl>
                                          <p:spTgt spid="174"/>
                                        </p:tgtEl>
                                      </p:cBhvr>
                                    </p:animEffect>
                                  </p:childTnLst>
                                </p:cTn>
                              </p:par>
                              <p:par>
                                <p:cTn id="67" presetID="10" presetClass="entr" presetSubtype="0" fill="hold" nodeType="withEffect">
                                  <p:stCondLst>
                                    <p:cond delay="0"/>
                                  </p:stCondLst>
                                  <p:childTnLst>
                                    <p:set>
                                      <p:cBhvr>
                                        <p:cTn id="68" dur="1" fill="hold">
                                          <p:stCondLst>
                                            <p:cond delay="0"/>
                                          </p:stCondLst>
                                        </p:cTn>
                                        <p:tgtEl>
                                          <p:spTgt spid="177"/>
                                        </p:tgtEl>
                                        <p:attrNameLst>
                                          <p:attrName>style.visibility</p:attrName>
                                        </p:attrNameLst>
                                      </p:cBhvr>
                                      <p:to>
                                        <p:strVal val="visible"/>
                                      </p:to>
                                    </p:set>
                                    <p:animEffect transition="in" filter="fade">
                                      <p:cBhvr>
                                        <p:cTn id="69" dur="500"/>
                                        <p:tgtEl>
                                          <p:spTgt spid="177"/>
                                        </p:tgtEl>
                                      </p:cBhvr>
                                    </p:animEffect>
                                  </p:childTnLst>
                                </p:cTn>
                              </p:par>
                              <p:par>
                                <p:cTn id="70" presetID="10" presetClass="entr" presetSubtype="0" fill="hold" nodeType="withEffect">
                                  <p:stCondLst>
                                    <p:cond delay="0"/>
                                  </p:stCondLst>
                                  <p:childTnLst>
                                    <p:set>
                                      <p:cBhvr>
                                        <p:cTn id="71" dur="1" fill="hold">
                                          <p:stCondLst>
                                            <p:cond delay="0"/>
                                          </p:stCondLst>
                                        </p:cTn>
                                        <p:tgtEl>
                                          <p:spTgt spid="186"/>
                                        </p:tgtEl>
                                        <p:attrNameLst>
                                          <p:attrName>style.visibility</p:attrName>
                                        </p:attrNameLst>
                                      </p:cBhvr>
                                      <p:to>
                                        <p:strVal val="visible"/>
                                      </p:to>
                                    </p:set>
                                    <p:animEffect transition="in" filter="fade">
                                      <p:cBhvr>
                                        <p:cTn id="72" dur="500"/>
                                        <p:tgtEl>
                                          <p:spTgt spid="186"/>
                                        </p:tgtEl>
                                      </p:cBhvr>
                                    </p:animEffect>
                                  </p:childTnLst>
                                </p:cTn>
                              </p:par>
                              <p:par>
                                <p:cTn id="73" presetID="10" presetClass="entr" presetSubtype="0" fill="hold" nodeType="withEffect">
                                  <p:stCondLst>
                                    <p:cond delay="0"/>
                                  </p:stCondLst>
                                  <p:childTnLst>
                                    <p:set>
                                      <p:cBhvr>
                                        <p:cTn id="74" dur="1" fill="hold">
                                          <p:stCondLst>
                                            <p:cond delay="0"/>
                                          </p:stCondLst>
                                        </p:cTn>
                                        <p:tgtEl>
                                          <p:spTgt spid="220"/>
                                        </p:tgtEl>
                                        <p:attrNameLst>
                                          <p:attrName>style.visibility</p:attrName>
                                        </p:attrNameLst>
                                      </p:cBhvr>
                                      <p:to>
                                        <p:strVal val="visible"/>
                                      </p:to>
                                    </p:set>
                                    <p:animEffect transition="in" filter="fade">
                                      <p:cBhvr>
                                        <p:cTn id="75" dur="500"/>
                                        <p:tgtEl>
                                          <p:spTgt spid="220"/>
                                        </p:tgtEl>
                                      </p:cBhvr>
                                    </p:animEffect>
                                  </p:childTnLst>
                                </p:cTn>
                              </p:par>
                              <p:par>
                                <p:cTn id="76" presetID="10" presetClass="entr" presetSubtype="0" fill="hold" nodeType="withEffect">
                                  <p:stCondLst>
                                    <p:cond delay="0"/>
                                  </p:stCondLst>
                                  <p:childTnLst>
                                    <p:set>
                                      <p:cBhvr>
                                        <p:cTn id="77" dur="1" fill="hold">
                                          <p:stCondLst>
                                            <p:cond delay="0"/>
                                          </p:stCondLst>
                                        </p:cTn>
                                        <p:tgtEl>
                                          <p:spTgt spid="223"/>
                                        </p:tgtEl>
                                        <p:attrNameLst>
                                          <p:attrName>style.visibility</p:attrName>
                                        </p:attrNameLst>
                                      </p:cBhvr>
                                      <p:to>
                                        <p:strVal val="visible"/>
                                      </p:to>
                                    </p:set>
                                    <p:animEffect transition="in" filter="fade">
                                      <p:cBhvr>
                                        <p:cTn id="78" dur="500"/>
                                        <p:tgtEl>
                                          <p:spTgt spid="223"/>
                                        </p:tgtEl>
                                      </p:cBhvr>
                                    </p:animEffect>
                                  </p:childTnLst>
                                </p:cTn>
                              </p:par>
                              <p:par>
                                <p:cTn id="79" presetID="10" presetClass="entr" presetSubtype="0" fill="hold" nodeType="withEffect">
                                  <p:stCondLst>
                                    <p:cond delay="0"/>
                                  </p:stCondLst>
                                  <p:childTnLst>
                                    <p:set>
                                      <p:cBhvr>
                                        <p:cTn id="80" dur="1" fill="hold">
                                          <p:stCondLst>
                                            <p:cond delay="0"/>
                                          </p:stCondLst>
                                        </p:cTn>
                                        <p:tgtEl>
                                          <p:spTgt spid="292"/>
                                        </p:tgtEl>
                                        <p:attrNameLst>
                                          <p:attrName>style.visibility</p:attrName>
                                        </p:attrNameLst>
                                      </p:cBhvr>
                                      <p:to>
                                        <p:strVal val="visible"/>
                                      </p:to>
                                    </p:set>
                                    <p:animEffect transition="in" filter="fade">
                                      <p:cBhvr>
                                        <p:cTn id="81" dur="500"/>
                                        <p:tgtEl>
                                          <p:spTgt spid="292"/>
                                        </p:tgtEl>
                                      </p:cBhvr>
                                    </p:animEffect>
                                  </p:childTnLst>
                                </p:cTn>
                              </p:par>
                              <p:par>
                                <p:cTn id="82" presetID="10" presetClass="entr" presetSubtype="0" fill="hold" nodeType="withEffect">
                                  <p:stCondLst>
                                    <p:cond delay="0"/>
                                  </p:stCondLst>
                                  <p:childTnLst>
                                    <p:set>
                                      <p:cBhvr>
                                        <p:cTn id="83" dur="1" fill="hold">
                                          <p:stCondLst>
                                            <p:cond delay="0"/>
                                          </p:stCondLst>
                                        </p:cTn>
                                        <p:tgtEl>
                                          <p:spTgt spid="295"/>
                                        </p:tgtEl>
                                        <p:attrNameLst>
                                          <p:attrName>style.visibility</p:attrName>
                                        </p:attrNameLst>
                                      </p:cBhvr>
                                      <p:to>
                                        <p:strVal val="visible"/>
                                      </p:to>
                                    </p:set>
                                    <p:animEffect transition="in" filter="fade">
                                      <p:cBhvr>
                                        <p:cTn id="84" dur="500"/>
                                        <p:tgtEl>
                                          <p:spTgt spid="295"/>
                                        </p:tgtEl>
                                      </p:cBhvr>
                                    </p:animEffect>
                                  </p:childTnLst>
                                </p:cTn>
                              </p:par>
                              <p:par>
                                <p:cTn id="85" presetID="10" presetClass="entr" presetSubtype="0" fill="hold" nodeType="withEffect">
                                  <p:stCondLst>
                                    <p:cond delay="0"/>
                                  </p:stCondLst>
                                  <p:childTnLst>
                                    <p:set>
                                      <p:cBhvr>
                                        <p:cTn id="86" dur="1" fill="hold">
                                          <p:stCondLst>
                                            <p:cond delay="0"/>
                                          </p:stCondLst>
                                        </p:cTn>
                                        <p:tgtEl>
                                          <p:spTgt spid="298"/>
                                        </p:tgtEl>
                                        <p:attrNameLst>
                                          <p:attrName>style.visibility</p:attrName>
                                        </p:attrNameLst>
                                      </p:cBhvr>
                                      <p:to>
                                        <p:strVal val="visible"/>
                                      </p:to>
                                    </p:set>
                                    <p:animEffect transition="in" filter="fade">
                                      <p:cBhvr>
                                        <p:cTn id="87" dur="500"/>
                                        <p:tgtEl>
                                          <p:spTgt spid="298"/>
                                        </p:tgtEl>
                                      </p:cBhvr>
                                    </p:animEffect>
                                  </p:childTnLst>
                                </p:cTn>
                              </p:par>
                              <p:par>
                                <p:cTn id="88" presetID="10" presetClass="entr" presetSubtype="0" fill="hold" nodeType="withEffect">
                                  <p:stCondLst>
                                    <p:cond delay="0"/>
                                  </p:stCondLst>
                                  <p:childTnLst>
                                    <p:set>
                                      <p:cBhvr>
                                        <p:cTn id="89" dur="1" fill="hold">
                                          <p:stCondLst>
                                            <p:cond delay="0"/>
                                          </p:stCondLst>
                                        </p:cTn>
                                        <p:tgtEl>
                                          <p:spTgt spid="301"/>
                                        </p:tgtEl>
                                        <p:attrNameLst>
                                          <p:attrName>style.visibility</p:attrName>
                                        </p:attrNameLst>
                                      </p:cBhvr>
                                      <p:to>
                                        <p:strVal val="visible"/>
                                      </p:to>
                                    </p:set>
                                    <p:animEffect transition="in" filter="fade">
                                      <p:cBhvr>
                                        <p:cTn id="90" dur="500"/>
                                        <p:tgtEl>
                                          <p:spTgt spid="301"/>
                                        </p:tgtEl>
                                      </p:cBhvr>
                                    </p:animEffect>
                                  </p:childTnLst>
                                </p:cTn>
                              </p:par>
                              <p:par>
                                <p:cTn id="91" presetID="10" presetClass="entr" presetSubtype="0" fill="hold" nodeType="withEffect">
                                  <p:stCondLst>
                                    <p:cond delay="0"/>
                                  </p:stCondLst>
                                  <p:childTnLst>
                                    <p:set>
                                      <p:cBhvr>
                                        <p:cTn id="92" dur="1" fill="hold">
                                          <p:stCondLst>
                                            <p:cond delay="0"/>
                                          </p:stCondLst>
                                        </p:cTn>
                                        <p:tgtEl>
                                          <p:spTgt spid="307"/>
                                        </p:tgtEl>
                                        <p:attrNameLst>
                                          <p:attrName>style.visibility</p:attrName>
                                        </p:attrNameLst>
                                      </p:cBhvr>
                                      <p:to>
                                        <p:strVal val="visible"/>
                                      </p:to>
                                    </p:set>
                                    <p:animEffect transition="in" filter="fade">
                                      <p:cBhvr>
                                        <p:cTn id="93" dur="500"/>
                                        <p:tgtEl>
                                          <p:spTgt spid="307"/>
                                        </p:tgtEl>
                                      </p:cBhvr>
                                    </p:animEffect>
                                  </p:childTnLst>
                                </p:cTn>
                              </p:par>
                            </p:childTnLst>
                          </p:cTn>
                        </p:par>
                        <p:par>
                          <p:cTn id="94" fill="hold">
                            <p:stCondLst>
                              <p:cond delay="2000"/>
                            </p:stCondLst>
                            <p:childTnLst>
                              <p:par>
                                <p:cTn id="95" presetID="10" presetClass="entr" presetSubtype="0" fill="hold" nodeType="afterEffect">
                                  <p:stCondLst>
                                    <p:cond delay="0"/>
                                  </p:stCondLst>
                                  <p:childTnLst>
                                    <p:set>
                                      <p:cBhvr>
                                        <p:cTn id="96" dur="1" fill="hold">
                                          <p:stCondLst>
                                            <p:cond delay="0"/>
                                          </p:stCondLst>
                                        </p:cTn>
                                        <p:tgtEl>
                                          <p:spTgt spid="99"/>
                                        </p:tgtEl>
                                        <p:attrNameLst>
                                          <p:attrName>style.visibility</p:attrName>
                                        </p:attrNameLst>
                                      </p:cBhvr>
                                      <p:to>
                                        <p:strVal val="visible"/>
                                      </p:to>
                                    </p:set>
                                    <p:animEffect transition="in" filter="fade">
                                      <p:cBhvr>
                                        <p:cTn id="97" dur="500"/>
                                        <p:tgtEl>
                                          <p:spTgt spid="9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6" grpId="0" animBg="1"/>
      <p:bldP spid="150" grpId="0"/>
      <p:bldP spid="151" grpId="0" animBg="1"/>
      <p:bldP spid="153" grpId="0"/>
    </p:bld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10" name="Group 209"/>
          <p:cNvGrpSpPr/>
          <p:nvPr/>
        </p:nvGrpSpPr>
        <p:grpSpPr>
          <a:xfrm>
            <a:off x="1739573" y="488028"/>
            <a:ext cx="20937538" cy="2200624"/>
            <a:chOff x="1739573" y="511491"/>
            <a:chExt cx="20937538" cy="2200624"/>
          </a:xfrm>
        </p:grpSpPr>
        <p:sp>
          <p:nvSpPr>
            <p:cNvPr id="211" name="TextBox 210"/>
            <p:cNvSpPr txBox="1"/>
            <p:nvPr/>
          </p:nvSpPr>
          <p:spPr>
            <a:xfrm>
              <a:off x="1739573" y="511491"/>
              <a:ext cx="20937538" cy="1446550"/>
            </a:xfrm>
            <a:prstGeom prst="rect">
              <a:avLst/>
            </a:prstGeom>
            <a:noFill/>
          </p:spPr>
          <p:txBody>
            <a:bodyPr wrap="square" rtlCol="0">
              <a:spAutoFit/>
            </a:bodyPr>
            <a:lstStyle/>
            <a:p>
              <a:pPr algn="ctr"/>
              <a:r>
                <a:rPr lang="id-ID" sz="8800" b="1" dirty="0" smtClean="0">
                  <a:solidFill>
                    <a:schemeClr val="tx2"/>
                  </a:solidFill>
                  <a:latin typeface="Lato Regular"/>
                  <a:cs typeface="Lato Regular"/>
                </a:rPr>
                <a:t>RUSIA MAP</a:t>
              </a:r>
              <a:endParaRPr lang="id-ID" sz="8800" b="1" dirty="0">
                <a:solidFill>
                  <a:schemeClr val="tx2"/>
                </a:solidFill>
                <a:latin typeface="Lato Regular"/>
                <a:cs typeface="Lato Regular"/>
              </a:endParaRPr>
            </a:p>
          </p:txBody>
        </p:sp>
        <p:grpSp>
          <p:nvGrpSpPr>
            <p:cNvPr id="212" name="Group 211"/>
            <p:cNvGrpSpPr/>
            <p:nvPr/>
          </p:nvGrpSpPr>
          <p:grpSpPr>
            <a:xfrm>
              <a:off x="10842089" y="1977406"/>
              <a:ext cx="2738812" cy="73151"/>
              <a:chOff x="1775295" y="2020905"/>
              <a:chExt cx="3631535" cy="45719"/>
            </a:xfrm>
          </p:grpSpPr>
          <p:sp>
            <p:nvSpPr>
              <p:cNvPr id="214" name="Rectangle 213"/>
              <p:cNvSpPr/>
              <p:nvPr/>
            </p:nvSpPr>
            <p:spPr>
              <a:xfrm flipV="1">
                <a:off x="1775295" y="2020905"/>
                <a:ext cx="540354" cy="45719"/>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sp>
            <p:nvSpPr>
              <p:cNvPr id="215" name="Rectangle 214"/>
              <p:cNvSpPr/>
              <p:nvPr/>
            </p:nvSpPr>
            <p:spPr>
              <a:xfrm flipV="1">
                <a:off x="2390858" y="2020905"/>
                <a:ext cx="540354" cy="45719"/>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sp>
            <p:nvSpPr>
              <p:cNvPr id="216" name="Rectangle 215"/>
              <p:cNvSpPr/>
              <p:nvPr/>
            </p:nvSpPr>
            <p:spPr>
              <a:xfrm flipV="1">
                <a:off x="3025595" y="2020905"/>
                <a:ext cx="540354" cy="45719"/>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sp>
            <p:nvSpPr>
              <p:cNvPr id="217" name="Rectangle 216"/>
              <p:cNvSpPr/>
              <p:nvPr/>
            </p:nvSpPr>
            <p:spPr>
              <a:xfrm flipV="1">
                <a:off x="3641290" y="2020905"/>
                <a:ext cx="540354" cy="45719"/>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sp>
            <p:nvSpPr>
              <p:cNvPr id="218" name="Rectangle 217"/>
              <p:cNvSpPr/>
              <p:nvPr/>
            </p:nvSpPr>
            <p:spPr>
              <a:xfrm flipV="1">
                <a:off x="4256852" y="2020905"/>
                <a:ext cx="540354" cy="45719"/>
              </a:xfrm>
              <a:prstGeom prst="rect">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sp>
            <p:nvSpPr>
              <p:cNvPr id="219" name="Rectangle 218"/>
              <p:cNvSpPr/>
              <p:nvPr/>
            </p:nvSpPr>
            <p:spPr>
              <a:xfrm flipV="1">
                <a:off x="4866476" y="2020905"/>
                <a:ext cx="540354" cy="45719"/>
              </a:xfrm>
              <a:prstGeom prst="rect">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grpSp>
        <p:sp>
          <p:nvSpPr>
            <p:cNvPr id="213" name="TextBox 212"/>
            <p:cNvSpPr txBox="1"/>
            <p:nvPr/>
          </p:nvSpPr>
          <p:spPr>
            <a:xfrm>
              <a:off x="1739573" y="2035007"/>
              <a:ext cx="20937538" cy="677108"/>
            </a:xfrm>
            <a:prstGeom prst="rect">
              <a:avLst/>
            </a:prstGeom>
            <a:noFill/>
          </p:spPr>
          <p:txBody>
            <a:bodyPr wrap="square" rtlCol="0">
              <a:spAutoFit/>
            </a:bodyPr>
            <a:lstStyle/>
            <a:p>
              <a:pPr algn="ctr"/>
              <a:r>
                <a:rPr lang="id-ID" sz="3800" dirty="0" smtClean="0">
                  <a:solidFill>
                    <a:schemeClr val="bg1">
                      <a:lumMod val="75000"/>
                    </a:schemeClr>
                  </a:solidFill>
                  <a:latin typeface="Calibri Light" panose="020F0302020204030204"/>
                  <a:cs typeface="Calibri Light" panose="020F0302020204030204"/>
                </a:rPr>
                <a:t>Your great subtitle </a:t>
              </a:r>
              <a:r>
                <a:rPr lang="id-ID" sz="3800" dirty="0" smtClean="0">
                  <a:solidFill>
                    <a:schemeClr val="accent1"/>
                  </a:solidFill>
                  <a:latin typeface="Calibri Light" panose="020F0302020204030204"/>
                  <a:cs typeface="Calibri Light" panose="020F0302020204030204"/>
                </a:rPr>
                <a:t>in </a:t>
              </a:r>
              <a:r>
                <a:rPr lang="id-ID" sz="3800" dirty="0">
                  <a:solidFill>
                    <a:schemeClr val="accent1"/>
                  </a:solidFill>
                  <a:latin typeface="Calibri Light" panose="020F0302020204030204"/>
                  <a:cs typeface="Calibri Light" panose="020F0302020204030204"/>
                </a:rPr>
                <a:t>this line</a:t>
              </a:r>
              <a:endParaRPr lang="id-ID" sz="3800" dirty="0">
                <a:solidFill>
                  <a:schemeClr val="accent1"/>
                </a:solidFill>
                <a:latin typeface="Calibri Light" panose="020F0302020204030204"/>
                <a:cs typeface="Calibri Light" panose="020F0302020204030204"/>
              </a:endParaRPr>
            </a:p>
          </p:txBody>
        </p:sp>
      </p:grpSp>
      <p:grpSp>
        <p:nvGrpSpPr>
          <p:cNvPr id="4" name="Group 3"/>
          <p:cNvGrpSpPr/>
          <p:nvPr/>
        </p:nvGrpSpPr>
        <p:grpSpPr>
          <a:xfrm>
            <a:off x="4523103" y="2996338"/>
            <a:ext cx="15363303" cy="8522527"/>
            <a:chOff x="4500823" y="3285978"/>
            <a:chExt cx="15363303" cy="8522527"/>
          </a:xfrm>
        </p:grpSpPr>
        <p:grpSp>
          <p:nvGrpSpPr>
            <p:cNvPr id="59" name="Group 4"/>
            <p:cNvGrpSpPr>
              <a:grpSpLocks noChangeAspect="1"/>
            </p:cNvGrpSpPr>
            <p:nvPr/>
          </p:nvGrpSpPr>
          <p:grpSpPr bwMode="auto">
            <a:xfrm>
              <a:off x="4500823" y="3746947"/>
              <a:ext cx="15363303" cy="8061558"/>
              <a:chOff x="762" y="1755"/>
              <a:chExt cx="4362" cy="2567"/>
            </a:xfrm>
            <a:solidFill>
              <a:schemeClr val="bg1">
                <a:lumMod val="75000"/>
              </a:schemeClr>
            </a:solidFill>
          </p:grpSpPr>
          <p:sp>
            <p:nvSpPr>
              <p:cNvPr id="60" name="Freeform 9"/>
              <p:cNvSpPr/>
              <p:nvPr/>
            </p:nvSpPr>
            <p:spPr bwMode="auto">
              <a:xfrm>
                <a:off x="1229" y="2907"/>
                <a:ext cx="31" cy="31"/>
              </a:xfrm>
              <a:custGeom>
                <a:avLst/>
                <a:gdLst>
                  <a:gd name="T0" fmla="*/ 3 w 15"/>
                  <a:gd name="T1" fmla="*/ 1 h 15"/>
                  <a:gd name="T2" fmla="*/ 6 w 15"/>
                  <a:gd name="T3" fmla="*/ 6 h 15"/>
                  <a:gd name="T4" fmla="*/ 9 w 15"/>
                  <a:gd name="T5" fmla="*/ 0 h 15"/>
                  <a:gd name="T6" fmla="*/ 15 w 15"/>
                  <a:gd name="T7" fmla="*/ 7 h 15"/>
                  <a:gd name="T8" fmla="*/ 8 w 15"/>
                  <a:gd name="T9" fmla="*/ 15 h 15"/>
                  <a:gd name="T10" fmla="*/ 0 w 15"/>
                  <a:gd name="T11" fmla="*/ 7 h 15"/>
                  <a:gd name="T12" fmla="*/ 3 w 15"/>
                  <a:gd name="T13" fmla="*/ 1 h 15"/>
                </a:gdLst>
                <a:ahLst/>
                <a:cxnLst>
                  <a:cxn ang="0">
                    <a:pos x="T0" y="T1"/>
                  </a:cxn>
                  <a:cxn ang="0">
                    <a:pos x="T2" y="T3"/>
                  </a:cxn>
                  <a:cxn ang="0">
                    <a:pos x="T4" y="T5"/>
                  </a:cxn>
                  <a:cxn ang="0">
                    <a:pos x="T6" y="T7"/>
                  </a:cxn>
                  <a:cxn ang="0">
                    <a:pos x="T8" y="T9"/>
                  </a:cxn>
                  <a:cxn ang="0">
                    <a:pos x="T10" y="T11"/>
                  </a:cxn>
                  <a:cxn ang="0">
                    <a:pos x="T12" y="T13"/>
                  </a:cxn>
                </a:cxnLst>
                <a:rect l="0" t="0" r="r" b="b"/>
                <a:pathLst>
                  <a:path w="15" h="15">
                    <a:moveTo>
                      <a:pt x="3" y="1"/>
                    </a:moveTo>
                    <a:cubicBezTo>
                      <a:pt x="5" y="3"/>
                      <a:pt x="5" y="5"/>
                      <a:pt x="6" y="6"/>
                    </a:cubicBezTo>
                    <a:cubicBezTo>
                      <a:pt x="6" y="7"/>
                      <a:pt x="11" y="4"/>
                      <a:pt x="9" y="0"/>
                    </a:cubicBezTo>
                    <a:cubicBezTo>
                      <a:pt x="12" y="0"/>
                      <a:pt x="15" y="4"/>
                      <a:pt x="15" y="7"/>
                    </a:cubicBezTo>
                    <a:cubicBezTo>
                      <a:pt x="15" y="11"/>
                      <a:pt x="12" y="15"/>
                      <a:pt x="8" y="15"/>
                    </a:cubicBezTo>
                    <a:cubicBezTo>
                      <a:pt x="4" y="15"/>
                      <a:pt x="0" y="11"/>
                      <a:pt x="0" y="7"/>
                    </a:cubicBezTo>
                    <a:cubicBezTo>
                      <a:pt x="0" y="5"/>
                      <a:pt x="2" y="3"/>
                      <a:pt x="3" y="1"/>
                    </a:cubicBezTo>
                    <a:close/>
                  </a:path>
                </a:pathLst>
              </a:custGeom>
              <a:grpFill/>
              <a:ln w="38100" cap="rnd" cmpd="sng">
                <a:solidFill>
                  <a:schemeClr val="bg1"/>
                </a:solidFill>
                <a:prstDash val="solid"/>
                <a:round/>
              </a:ln>
            </p:spPr>
            <p:txBody>
              <a:bodyPr vert="horz" wrap="square" lIns="91440" tIns="45720" rIns="91440" bIns="45720" numCol="1" anchor="t" anchorCtr="0" compatLnSpc="1"/>
              <a:lstStyle/>
              <a:p>
                <a:endParaRPr lang="en-US" dirty="0">
                  <a:latin typeface="Calibri Light" panose="020F0302020204030204"/>
                </a:endParaRPr>
              </a:p>
            </p:txBody>
          </p:sp>
          <p:sp>
            <p:nvSpPr>
              <p:cNvPr id="61" name="Freeform 10"/>
              <p:cNvSpPr/>
              <p:nvPr/>
            </p:nvSpPr>
            <p:spPr bwMode="auto">
              <a:xfrm>
                <a:off x="4234" y="2453"/>
                <a:ext cx="421" cy="565"/>
              </a:xfrm>
              <a:custGeom>
                <a:avLst/>
                <a:gdLst>
                  <a:gd name="T0" fmla="*/ 193 w 202"/>
                  <a:gd name="T1" fmla="*/ 56 h 271"/>
                  <a:gd name="T2" fmla="*/ 200 w 202"/>
                  <a:gd name="T3" fmla="*/ 95 h 271"/>
                  <a:gd name="T4" fmla="*/ 181 w 202"/>
                  <a:gd name="T5" fmla="*/ 88 h 271"/>
                  <a:gd name="T6" fmla="*/ 164 w 202"/>
                  <a:gd name="T7" fmla="*/ 88 h 271"/>
                  <a:gd name="T8" fmla="*/ 155 w 202"/>
                  <a:gd name="T9" fmla="*/ 104 h 271"/>
                  <a:gd name="T10" fmla="*/ 154 w 202"/>
                  <a:gd name="T11" fmla="*/ 124 h 271"/>
                  <a:gd name="T12" fmla="*/ 164 w 202"/>
                  <a:gd name="T13" fmla="*/ 144 h 271"/>
                  <a:gd name="T14" fmla="*/ 167 w 202"/>
                  <a:gd name="T15" fmla="*/ 169 h 271"/>
                  <a:gd name="T16" fmla="*/ 176 w 202"/>
                  <a:gd name="T17" fmla="*/ 184 h 271"/>
                  <a:gd name="T18" fmla="*/ 193 w 202"/>
                  <a:gd name="T19" fmla="*/ 181 h 271"/>
                  <a:gd name="T20" fmla="*/ 187 w 202"/>
                  <a:gd name="T21" fmla="*/ 198 h 271"/>
                  <a:gd name="T22" fmla="*/ 178 w 202"/>
                  <a:gd name="T23" fmla="*/ 213 h 271"/>
                  <a:gd name="T24" fmla="*/ 163 w 202"/>
                  <a:gd name="T25" fmla="*/ 231 h 271"/>
                  <a:gd name="T26" fmla="*/ 161 w 202"/>
                  <a:gd name="T27" fmla="*/ 217 h 271"/>
                  <a:gd name="T28" fmla="*/ 147 w 202"/>
                  <a:gd name="T29" fmla="*/ 227 h 271"/>
                  <a:gd name="T30" fmla="*/ 127 w 202"/>
                  <a:gd name="T31" fmla="*/ 241 h 271"/>
                  <a:gd name="T32" fmla="*/ 130 w 202"/>
                  <a:gd name="T33" fmla="*/ 255 h 271"/>
                  <a:gd name="T34" fmla="*/ 113 w 202"/>
                  <a:gd name="T35" fmla="*/ 269 h 271"/>
                  <a:gd name="T36" fmla="*/ 103 w 202"/>
                  <a:gd name="T37" fmla="*/ 260 h 271"/>
                  <a:gd name="T38" fmla="*/ 89 w 202"/>
                  <a:gd name="T39" fmla="*/ 260 h 271"/>
                  <a:gd name="T40" fmla="*/ 74 w 202"/>
                  <a:gd name="T41" fmla="*/ 266 h 271"/>
                  <a:gd name="T42" fmla="*/ 75 w 202"/>
                  <a:gd name="T43" fmla="*/ 253 h 271"/>
                  <a:gd name="T44" fmla="*/ 75 w 202"/>
                  <a:gd name="T45" fmla="*/ 245 h 271"/>
                  <a:gd name="T46" fmla="*/ 59 w 202"/>
                  <a:gd name="T47" fmla="*/ 230 h 271"/>
                  <a:gd name="T48" fmla="*/ 36 w 202"/>
                  <a:gd name="T49" fmla="*/ 238 h 271"/>
                  <a:gd name="T50" fmla="*/ 30 w 202"/>
                  <a:gd name="T51" fmla="*/ 227 h 271"/>
                  <a:gd name="T52" fmla="*/ 10 w 202"/>
                  <a:gd name="T53" fmla="*/ 208 h 271"/>
                  <a:gd name="T54" fmla="*/ 4 w 202"/>
                  <a:gd name="T55" fmla="*/ 189 h 271"/>
                  <a:gd name="T56" fmla="*/ 7 w 202"/>
                  <a:gd name="T57" fmla="*/ 176 h 271"/>
                  <a:gd name="T58" fmla="*/ 18 w 202"/>
                  <a:gd name="T59" fmla="*/ 171 h 271"/>
                  <a:gd name="T60" fmla="*/ 9 w 202"/>
                  <a:gd name="T61" fmla="*/ 159 h 271"/>
                  <a:gd name="T62" fmla="*/ 22 w 202"/>
                  <a:gd name="T63" fmla="*/ 149 h 271"/>
                  <a:gd name="T64" fmla="*/ 30 w 202"/>
                  <a:gd name="T65" fmla="*/ 142 h 271"/>
                  <a:gd name="T66" fmla="*/ 39 w 202"/>
                  <a:gd name="T67" fmla="*/ 131 h 271"/>
                  <a:gd name="T68" fmla="*/ 48 w 202"/>
                  <a:gd name="T69" fmla="*/ 119 h 271"/>
                  <a:gd name="T70" fmla="*/ 34 w 202"/>
                  <a:gd name="T71" fmla="*/ 101 h 271"/>
                  <a:gd name="T72" fmla="*/ 25 w 202"/>
                  <a:gd name="T73" fmla="*/ 79 h 271"/>
                  <a:gd name="T74" fmla="*/ 25 w 202"/>
                  <a:gd name="T75" fmla="*/ 69 h 271"/>
                  <a:gd name="T76" fmla="*/ 29 w 202"/>
                  <a:gd name="T77" fmla="*/ 61 h 271"/>
                  <a:gd name="T78" fmla="*/ 38 w 202"/>
                  <a:gd name="T79" fmla="*/ 51 h 271"/>
                  <a:gd name="T80" fmla="*/ 50 w 202"/>
                  <a:gd name="T81" fmla="*/ 43 h 271"/>
                  <a:gd name="T82" fmla="*/ 50 w 202"/>
                  <a:gd name="T83" fmla="*/ 26 h 271"/>
                  <a:gd name="T84" fmla="*/ 55 w 202"/>
                  <a:gd name="T85" fmla="*/ 17 h 271"/>
                  <a:gd name="T86" fmla="*/ 72 w 202"/>
                  <a:gd name="T87" fmla="*/ 27 h 271"/>
                  <a:gd name="T88" fmla="*/ 94 w 202"/>
                  <a:gd name="T89" fmla="*/ 24 h 271"/>
                  <a:gd name="T90" fmla="*/ 109 w 202"/>
                  <a:gd name="T91" fmla="*/ 14 h 271"/>
                  <a:gd name="T92" fmla="*/ 131 w 202"/>
                  <a:gd name="T93" fmla="*/ 2 h 271"/>
                  <a:gd name="T94" fmla="*/ 139 w 202"/>
                  <a:gd name="T95" fmla="*/ 16 h 271"/>
                  <a:gd name="T96" fmla="*/ 147 w 202"/>
                  <a:gd name="T97" fmla="*/ 20 h 271"/>
                  <a:gd name="T98" fmla="*/ 157 w 202"/>
                  <a:gd name="T99" fmla="*/ 32 h 271"/>
                  <a:gd name="T100" fmla="*/ 174 w 202"/>
                  <a:gd name="T101" fmla="*/ 35 h 271"/>
                  <a:gd name="T102" fmla="*/ 179 w 202"/>
                  <a:gd name="T103" fmla="*/ 52 h 271"/>
                  <a:gd name="T104" fmla="*/ 187 w 202"/>
                  <a:gd name="T105" fmla="*/ 54 h 2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02" h="271">
                    <a:moveTo>
                      <a:pt x="193" y="55"/>
                    </a:moveTo>
                    <a:cubicBezTo>
                      <a:pt x="193" y="55"/>
                      <a:pt x="193" y="55"/>
                      <a:pt x="193" y="56"/>
                    </a:cubicBezTo>
                    <a:cubicBezTo>
                      <a:pt x="194" y="58"/>
                      <a:pt x="199" y="80"/>
                      <a:pt x="200" y="84"/>
                    </a:cubicBezTo>
                    <a:cubicBezTo>
                      <a:pt x="201" y="89"/>
                      <a:pt x="202" y="94"/>
                      <a:pt x="200" y="95"/>
                    </a:cubicBezTo>
                    <a:cubicBezTo>
                      <a:pt x="199" y="95"/>
                      <a:pt x="195" y="89"/>
                      <a:pt x="192" y="90"/>
                    </a:cubicBezTo>
                    <a:cubicBezTo>
                      <a:pt x="189" y="92"/>
                      <a:pt x="184" y="91"/>
                      <a:pt x="181" y="88"/>
                    </a:cubicBezTo>
                    <a:cubicBezTo>
                      <a:pt x="178" y="86"/>
                      <a:pt x="175" y="76"/>
                      <a:pt x="171" y="78"/>
                    </a:cubicBezTo>
                    <a:cubicBezTo>
                      <a:pt x="168" y="81"/>
                      <a:pt x="166" y="88"/>
                      <a:pt x="164" y="88"/>
                    </a:cubicBezTo>
                    <a:cubicBezTo>
                      <a:pt x="162" y="88"/>
                      <a:pt x="160" y="90"/>
                      <a:pt x="158" y="93"/>
                    </a:cubicBezTo>
                    <a:cubicBezTo>
                      <a:pt x="156" y="95"/>
                      <a:pt x="158" y="101"/>
                      <a:pt x="155" y="104"/>
                    </a:cubicBezTo>
                    <a:cubicBezTo>
                      <a:pt x="152" y="107"/>
                      <a:pt x="151" y="109"/>
                      <a:pt x="151" y="114"/>
                    </a:cubicBezTo>
                    <a:cubicBezTo>
                      <a:pt x="152" y="118"/>
                      <a:pt x="149" y="119"/>
                      <a:pt x="154" y="124"/>
                    </a:cubicBezTo>
                    <a:cubicBezTo>
                      <a:pt x="160" y="128"/>
                      <a:pt x="159" y="129"/>
                      <a:pt x="160" y="133"/>
                    </a:cubicBezTo>
                    <a:cubicBezTo>
                      <a:pt x="160" y="137"/>
                      <a:pt x="161" y="140"/>
                      <a:pt x="164" y="144"/>
                    </a:cubicBezTo>
                    <a:cubicBezTo>
                      <a:pt x="166" y="149"/>
                      <a:pt x="163" y="151"/>
                      <a:pt x="163" y="155"/>
                    </a:cubicBezTo>
                    <a:cubicBezTo>
                      <a:pt x="162" y="159"/>
                      <a:pt x="164" y="164"/>
                      <a:pt x="167" y="169"/>
                    </a:cubicBezTo>
                    <a:cubicBezTo>
                      <a:pt x="170" y="173"/>
                      <a:pt x="171" y="175"/>
                      <a:pt x="171" y="178"/>
                    </a:cubicBezTo>
                    <a:cubicBezTo>
                      <a:pt x="171" y="182"/>
                      <a:pt x="175" y="184"/>
                      <a:pt x="176" y="184"/>
                    </a:cubicBezTo>
                    <a:cubicBezTo>
                      <a:pt x="178" y="184"/>
                      <a:pt x="181" y="181"/>
                      <a:pt x="182" y="178"/>
                    </a:cubicBezTo>
                    <a:cubicBezTo>
                      <a:pt x="182" y="174"/>
                      <a:pt x="191" y="175"/>
                      <a:pt x="193" y="181"/>
                    </a:cubicBezTo>
                    <a:cubicBezTo>
                      <a:pt x="194" y="186"/>
                      <a:pt x="189" y="186"/>
                      <a:pt x="187" y="189"/>
                    </a:cubicBezTo>
                    <a:cubicBezTo>
                      <a:pt x="186" y="193"/>
                      <a:pt x="191" y="197"/>
                      <a:pt x="187" y="198"/>
                    </a:cubicBezTo>
                    <a:cubicBezTo>
                      <a:pt x="183" y="199"/>
                      <a:pt x="180" y="200"/>
                      <a:pt x="179" y="203"/>
                    </a:cubicBezTo>
                    <a:cubicBezTo>
                      <a:pt x="178" y="206"/>
                      <a:pt x="178" y="209"/>
                      <a:pt x="178" y="213"/>
                    </a:cubicBezTo>
                    <a:cubicBezTo>
                      <a:pt x="177" y="216"/>
                      <a:pt x="173" y="214"/>
                      <a:pt x="172" y="218"/>
                    </a:cubicBezTo>
                    <a:cubicBezTo>
                      <a:pt x="171" y="223"/>
                      <a:pt x="168" y="231"/>
                      <a:pt x="163" y="231"/>
                    </a:cubicBezTo>
                    <a:cubicBezTo>
                      <a:pt x="158" y="230"/>
                      <a:pt x="155" y="228"/>
                      <a:pt x="158" y="224"/>
                    </a:cubicBezTo>
                    <a:cubicBezTo>
                      <a:pt x="161" y="221"/>
                      <a:pt x="165" y="217"/>
                      <a:pt x="161" y="217"/>
                    </a:cubicBezTo>
                    <a:cubicBezTo>
                      <a:pt x="158" y="217"/>
                      <a:pt x="155" y="216"/>
                      <a:pt x="150" y="219"/>
                    </a:cubicBezTo>
                    <a:cubicBezTo>
                      <a:pt x="145" y="222"/>
                      <a:pt x="152" y="227"/>
                      <a:pt x="147" y="227"/>
                    </a:cubicBezTo>
                    <a:cubicBezTo>
                      <a:pt x="142" y="227"/>
                      <a:pt x="133" y="229"/>
                      <a:pt x="130" y="232"/>
                    </a:cubicBezTo>
                    <a:cubicBezTo>
                      <a:pt x="127" y="235"/>
                      <a:pt x="126" y="236"/>
                      <a:pt x="127" y="241"/>
                    </a:cubicBezTo>
                    <a:cubicBezTo>
                      <a:pt x="128" y="246"/>
                      <a:pt x="131" y="245"/>
                      <a:pt x="129" y="247"/>
                    </a:cubicBezTo>
                    <a:cubicBezTo>
                      <a:pt x="127" y="249"/>
                      <a:pt x="136" y="251"/>
                      <a:pt x="130" y="255"/>
                    </a:cubicBezTo>
                    <a:cubicBezTo>
                      <a:pt x="125" y="259"/>
                      <a:pt x="121" y="255"/>
                      <a:pt x="120" y="260"/>
                    </a:cubicBezTo>
                    <a:cubicBezTo>
                      <a:pt x="119" y="265"/>
                      <a:pt x="117" y="266"/>
                      <a:pt x="113" y="269"/>
                    </a:cubicBezTo>
                    <a:cubicBezTo>
                      <a:pt x="111" y="270"/>
                      <a:pt x="110" y="271"/>
                      <a:pt x="108" y="271"/>
                    </a:cubicBezTo>
                    <a:cubicBezTo>
                      <a:pt x="103" y="260"/>
                      <a:pt x="103" y="260"/>
                      <a:pt x="103" y="260"/>
                    </a:cubicBezTo>
                    <a:cubicBezTo>
                      <a:pt x="98" y="264"/>
                      <a:pt x="98" y="264"/>
                      <a:pt x="98" y="264"/>
                    </a:cubicBezTo>
                    <a:cubicBezTo>
                      <a:pt x="89" y="260"/>
                      <a:pt x="89" y="260"/>
                      <a:pt x="89" y="260"/>
                    </a:cubicBezTo>
                    <a:cubicBezTo>
                      <a:pt x="81" y="268"/>
                      <a:pt x="81" y="268"/>
                      <a:pt x="81" y="268"/>
                    </a:cubicBezTo>
                    <a:cubicBezTo>
                      <a:pt x="74" y="266"/>
                      <a:pt x="74" y="266"/>
                      <a:pt x="74" y="266"/>
                    </a:cubicBezTo>
                    <a:cubicBezTo>
                      <a:pt x="72" y="259"/>
                      <a:pt x="72" y="259"/>
                      <a:pt x="72" y="259"/>
                    </a:cubicBezTo>
                    <a:cubicBezTo>
                      <a:pt x="75" y="253"/>
                      <a:pt x="75" y="253"/>
                      <a:pt x="75" y="253"/>
                    </a:cubicBezTo>
                    <a:cubicBezTo>
                      <a:pt x="80" y="251"/>
                      <a:pt x="80" y="251"/>
                      <a:pt x="80" y="251"/>
                    </a:cubicBezTo>
                    <a:cubicBezTo>
                      <a:pt x="75" y="245"/>
                      <a:pt x="75" y="245"/>
                      <a:pt x="75" y="245"/>
                    </a:cubicBezTo>
                    <a:cubicBezTo>
                      <a:pt x="75" y="240"/>
                      <a:pt x="75" y="240"/>
                      <a:pt x="75" y="240"/>
                    </a:cubicBezTo>
                    <a:cubicBezTo>
                      <a:pt x="59" y="230"/>
                      <a:pt x="59" y="230"/>
                      <a:pt x="59" y="230"/>
                    </a:cubicBezTo>
                    <a:cubicBezTo>
                      <a:pt x="44" y="229"/>
                      <a:pt x="44" y="229"/>
                      <a:pt x="44" y="229"/>
                    </a:cubicBezTo>
                    <a:cubicBezTo>
                      <a:pt x="36" y="238"/>
                      <a:pt x="36" y="238"/>
                      <a:pt x="36" y="238"/>
                    </a:cubicBezTo>
                    <a:cubicBezTo>
                      <a:pt x="32" y="238"/>
                      <a:pt x="32" y="238"/>
                      <a:pt x="32" y="238"/>
                    </a:cubicBezTo>
                    <a:cubicBezTo>
                      <a:pt x="30" y="227"/>
                      <a:pt x="30" y="227"/>
                      <a:pt x="30" y="227"/>
                    </a:cubicBezTo>
                    <a:cubicBezTo>
                      <a:pt x="21" y="220"/>
                      <a:pt x="21" y="220"/>
                      <a:pt x="21" y="220"/>
                    </a:cubicBezTo>
                    <a:cubicBezTo>
                      <a:pt x="10" y="208"/>
                      <a:pt x="10" y="208"/>
                      <a:pt x="10" y="208"/>
                    </a:cubicBezTo>
                    <a:cubicBezTo>
                      <a:pt x="5" y="197"/>
                      <a:pt x="5" y="197"/>
                      <a:pt x="5" y="197"/>
                    </a:cubicBezTo>
                    <a:cubicBezTo>
                      <a:pt x="4" y="189"/>
                      <a:pt x="4" y="189"/>
                      <a:pt x="4" y="189"/>
                    </a:cubicBezTo>
                    <a:cubicBezTo>
                      <a:pt x="0" y="183"/>
                      <a:pt x="0" y="183"/>
                      <a:pt x="0" y="183"/>
                    </a:cubicBezTo>
                    <a:cubicBezTo>
                      <a:pt x="7" y="176"/>
                      <a:pt x="7" y="176"/>
                      <a:pt x="7" y="176"/>
                    </a:cubicBezTo>
                    <a:cubicBezTo>
                      <a:pt x="15" y="172"/>
                      <a:pt x="15" y="172"/>
                      <a:pt x="15" y="172"/>
                    </a:cubicBezTo>
                    <a:cubicBezTo>
                      <a:pt x="18" y="171"/>
                      <a:pt x="18" y="171"/>
                      <a:pt x="18" y="171"/>
                    </a:cubicBezTo>
                    <a:cubicBezTo>
                      <a:pt x="22" y="165"/>
                      <a:pt x="22" y="165"/>
                      <a:pt x="22" y="165"/>
                    </a:cubicBezTo>
                    <a:cubicBezTo>
                      <a:pt x="9" y="159"/>
                      <a:pt x="9" y="159"/>
                      <a:pt x="9" y="159"/>
                    </a:cubicBezTo>
                    <a:cubicBezTo>
                      <a:pt x="15" y="154"/>
                      <a:pt x="15" y="154"/>
                      <a:pt x="15" y="154"/>
                    </a:cubicBezTo>
                    <a:cubicBezTo>
                      <a:pt x="22" y="149"/>
                      <a:pt x="22" y="149"/>
                      <a:pt x="22" y="149"/>
                    </a:cubicBezTo>
                    <a:cubicBezTo>
                      <a:pt x="23" y="141"/>
                      <a:pt x="23" y="141"/>
                      <a:pt x="23" y="141"/>
                    </a:cubicBezTo>
                    <a:cubicBezTo>
                      <a:pt x="30" y="142"/>
                      <a:pt x="30" y="142"/>
                      <a:pt x="30" y="142"/>
                    </a:cubicBezTo>
                    <a:cubicBezTo>
                      <a:pt x="37" y="142"/>
                      <a:pt x="37" y="142"/>
                      <a:pt x="37" y="142"/>
                    </a:cubicBezTo>
                    <a:cubicBezTo>
                      <a:pt x="39" y="131"/>
                      <a:pt x="39" y="131"/>
                      <a:pt x="39" y="131"/>
                    </a:cubicBezTo>
                    <a:cubicBezTo>
                      <a:pt x="42" y="122"/>
                      <a:pt x="42" y="122"/>
                      <a:pt x="42" y="122"/>
                    </a:cubicBezTo>
                    <a:cubicBezTo>
                      <a:pt x="48" y="119"/>
                      <a:pt x="48" y="119"/>
                      <a:pt x="48" y="119"/>
                    </a:cubicBezTo>
                    <a:cubicBezTo>
                      <a:pt x="46" y="111"/>
                      <a:pt x="46" y="111"/>
                      <a:pt x="46" y="111"/>
                    </a:cubicBezTo>
                    <a:cubicBezTo>
                      <a:pt x="34" y="101"/>
                      <a:pt x="34" y="101"/>
                      <a:pt x="34" y="101"/>
                    </a:cubicBezTo>
                    <a:cubicBezTo>
                      <a:pt x="35" y="88"/>
                      <a:pt x="35" y="88"/>
                      <a:pt x="35" y="88"/>
                    </a:cubicBezTo>
                    <a:cubicBezTo>
                      <a:pt x="25" y="79"/>
                      <a:pt x="25" y="79"/>
                      <a:pt x="25" y="79"/>
                    </a:cubicBezTo>
                    <a:cubicBezTo>
                      <a:pt x="33" y="73"/>
                      <a:pt x="33" y="73"/>
                      <a:pt x="33" y="73"/>
                    </a:cubicBezTo>
                    <a:cubicBezTo>
                      <a:pt x="25" y="69"/>
                      <a:pt x="25" y="69"/>
                      <a:pt x="25" y="69"/>
                    </a:cubicBezTo>
                    <a:cubicBezTo>
                      <a:pt x="23" y="64"/>
                      <a:pt x="23" y="64"/>
                      <a:pt x="23" y="64"/>
                    </a:cubicBezTo>
                    <a:cubicBezTo>
                      <a:pt x="29" y="61"/>
                      <a:pt x="29" y="61"/>
                      <a:pt x="29" y="61"/>
                    </a:cubicBezTo>
                    <a:cubicBezTo>
                      <a:pt x="30" y="51"/>
                      <a:pt x="30" y="51"/>
                      <a:pt x="30" y="51"/>
                    </a:cubicBezTo>
                    <a:cubicBezTo>
                      <a:pt x="38" y="51"/>
                      <a:pt x="38" y="51"/>
                      <a:pt x="38" y="51"/>
                    </a:cubicBezTo>
                    <a:cubicBezTo>
                      <a:pt x="38" y="43"/>
                      <a:pt x="38" y="43"/>
                      <a:pt x="38" y="43"/>
                    </a:cubicBezTo>
                    <a:cubicBezTo>
                      <a:pt x="50" y="43"/>
                      <a:pt x="50" y="43"/>
                      <a:pt x="50" y="43"/>
                    </a:cubicBezTo>
                    <a:cubicBezTo>
                      <a:pt x="51" y="36"/>
                      <a:pt x="51" y="36"/>
                      <a:pt x="51" y="36"/>
                    </a:cubicBezTo>
                    <a:cubicBezTo>
                      <a:pt x="50" y="26"/>
                      <a:pt x="50" y="26"/>
                      <a:pt x="50" y="26"/>
                    </a:cubicBezTo>
                    <a:cubicBezTo>
                      <a:pt x="46" y="21"/>
                      <a:pt x="46" y="21"/>
                      <a:pt x="46" y="21"/>
                    </a:cubicBezTo>
                    <a:cubicBezTo>
                      <a:pt x="55" y="17"/>
                      <a:pt x="55" y="17"/>
                      <a:pt x="55" y="17"/>
                    </a:cubicBezTo>
                    <a:cubicBezTo>
                      <a:pt x="65" y="28"/>
                      <a:pt x="65" y="28"/>
                      <a:pt x="65" y="28"/>
                    </a:cubicBezTo>
                    <a:cubicBezTo>
                      <a:pt x="72" y="27"/>
                      <a:pt x="72" y="27"/>
                      <a:pt x="72" y="27"/>
                    </a:cubicBezTo>
                    <a:cubicBezTo>
                      <a:pt x="76" y="22"/>
                      <a:pt x="76" y="22"/>
                      <a:pt x="76" y="22"/>
                    </a:cubicBezTo>
                    <a:cubicBezTo>
                      <a:pt x="94" y="24"/>
                      <a:pt x="94" y="24"/>
                      <a:pt x="94" y="24"/>
                    </a:cubicBezTo>
                    <a:cubicBezTo>
                      <a:pt x="98" y="12"/>
                      <a:pt x="98" y="12"/>
                      <a:pt x="98" y="12"/>
                    </a:cubicBezTo>
                    <a:cubicBezTo>
                      <a:pt x="109" y="14"/>
                      <a:pt x="109" y="14"/>
                      <a:pt x="109" y="14"/>
                    </a:cubicBezTo>
                    <a:cubicBezTo>
                      <a:pt x="120" y="0"/>
                      <a:pt x="120" y="0"/>
                      <a:pt x="120" y="0"/>
                    </a:cubicBezTo>
                    <a:cubicBezTo>
                      <a:pt x="131" y="2"/>
                      <a:pt x="131" y="2"/>
                      <a:pt x="131" y="2"/>
                    </a:cubicBezTo>
                    <a:cubicBezTo>
                      <a:pt x="132" y="12"/>
                      <a:pt x="132" y="12"/>
                      <a:pt x="132" y="12"/>
                    </a:cubicBezTo>
                    <a:cubicBezTo>
                      <a:pt x="139" y="16"/>
                      <a:pt x="139" y="16"/>
                      <a:pt x="139" y="16"/>
                    </a:cubicBezTo>
                    <a:cubicBezTo>
                      <a:pt x="140" y="20"/>
                      <a:pt x="140" y="20"/>
                      <a:pt x="140" y="20"/>
                    </a:cubicBezTo>
                    <a:cubicBezTo>
                      <a:pt x="147" y="20"/>
                      <a:pt x="147" y="20"/>
                      <a:pt x="147" y="20"/>
                    </a:cubicBezTo>
                    <a:cubicBezTo>
                      <a:pt x="154" y="27"/>
                      <a:pt x="154" y="27"/>
                      <a:pt x="154" y="27"/>
                    </a:cubicBezTo>
                    <a:cubicBezTo>
                      <a:pt x="157" y="32"/>
                      <a:pt x="157" y="32"/>
                      <a:pt x="157" y="32"/>
                    </a:cubicBezTo>
                    <a:cubicBezTo>
                      <a:pt x="166" y="37"/>
                      <a:pt x="166" y="37"/>
                      <a:pt x="166" y="37"/>
                    </a:cubicBezTo>
                    <a:cubicBezTo>
                      <a:pt x="174" y="35"/>
                      <a:pt x="174" y="35"/>
                      <a:pt x="174" y="35"/>
                    </a:cubicBezTo>
                    <a:cubicBezTo>
                      <a:pt x="177" y="41"/>
                      <a:pt x="177" y="41"/>
                      <a:pt x="177" y="41"/>
                    </a:cubicBezTo>
                    <a:cubicBezTo>
                      <a:pt x="179" y="52"/>
                      <a:pt x="179" y="52"/>
                      <a:pt x="179" y="52"/>
                    </a:cubicBezTo>
                    <a:cubicBezTo>
                      <a:pt x="187" y="50"/>
                      <a:pt x="187" y="50"/>
                      <a:pt x="187" y="50"/>
                    </a:cubicBezTo>
                    <a:cubicBezTo>
                      <a:pt x="187" y="54"/>
                      <a:pt x="187" y="54"/>
                      <a:pt x="187" y="54"/>
                    </a:cubicBezTo>
                    <a:lnTo>
                      <a:pt x="193" y="55"/>
                    </a:lnTo>
                    <a:close/>
                  </a:path>
                </a:pathLst>
              </a:custGeom>
              <a:grpFill/>
              <a:ln w="38100" cap="rnd" cmpd="sng">
                <a:solidFill>
                  <a:schemeClr val="bg1"/>
                </a:solidFill>
                <a:prstDash val="solid"/>
                <a:round/>
              </a:ln>
            </p:spPr>
            <p:txBody>
              <a:bodyPr vert="horz" wrap="square" lIns="91440" tIns="45720" rIns="91440" bIns="45720" numCol="1" anchor="t" anchorCtr="0" compatLnSpc="1"/>
              <a:lstStyle/>
              <a:p>
                <a:endParaRPr lang="en-US" dirty="0">
                  <a:latin typeface="Calibri Light" panose="020F0302020204030204"/>
                </a:endParaRPr>
              </a:p>
            </p:txBody>
          </p:sp>
          <p:sp>
            <p:nvSpPr>
              <p:cNvPr id="62" name="Freeform 11"/>
              <p:cNvSpPr/>
              <p:nvPr/>
            </p:nvSpPr>
            <p:spPr bwMode="auto">
              <a:xfrm>
                <a:off x="4574" y="3326"/>
                <a:ext cx="375" cy="409"/>
              </a:xfrm>
              <a:custGeom>
                <a:avLst/>
                <a:gdLst>
                  <a:gd name="T0" fmla="*/ 1 w 180"/>
                  <a:gd name="T1" fmla="*/ 5 h 196"/>
                  <a:gd name="T2" fmla="*/ 7 w 180"/>
                  <a:gd name="T3" fmla="*/ 13 h 196"/>
                  <a:gd name="T4" fmla="*/ 15 w 180"/>
                  <a:gd name="T5" fmla="*/ 20 h 196"/>
                  <a:gd name="T6" fmla="*/ 16 w 180"/>
                  <a:gd name="T7" fmla="*/ 27 h 196"/>
                  <a:gd name="T8" fmla="*/ 11 w 180"/>
                  <a:gd name="T9" fmla="*/ 37 h 196"/>
                  <a:gd name="T10" fmla="*/ 22 w 180"/>
                  <a:gd name="T11" fmla="*/ 47 h 196"/>
                  <a:gd name="T12" fmla="*/ 38 w 180"/>
                  <a:gd name="T13" fmla="*/ 68 h 196"/>
                  <a:gd name="T14" fmla="*/ 58 w 180"/>
                  <a:gd name="T15" fmla="*/ 74 h 196"/>
                  <a:gd name="T16" fmla="*/ 66 w 180"/>
                  <a:gd name="T17" fmla="*/ 89 h 196"/>
                  <a:gd name="T18" fmla="*/ 83 w 180"/>
                  <a:gd name="T19" fmla="*/ 104 h 196"/>
                  <a:gd name="T20" fmla="*/ 103 w 180"/>
                  <a:gd name="T21" fmla="*/ 133 h 196"/>
                  <a:gd name="T22" fmla="*/ 116 w 180"/>
                  <a:gd name="T23" fmla="*/ 141 h 196"/>
                  <a:gd name="T24" fmla="*/ 127 w 180"/>
                  <a:gd name="T25" fmla="*/ 156 h 196"/>
                  <a:gd name="T26" fmla="*/ 136 w 180"/>
                  <a:gd name="T27" fmla="*/ 166 h 196"/>
                  <a:gd name="T28" fmla="*/ 143 w 180"/>
                  <a:gd name="T29" fmla="*/ 179 h 196"/>
                  <a:gd name="T30" fmla="*/ 159 w 180"/>
                  <a:gd name="T31" fmla="*/ 193 h 196"/>
                  <a:gd name="T32" fmla="*/ 162 w 180"/>
                  <a:gd name="T33" fmla="*/ 186 h 196"/>
                  <a:gd name="T34" fmla="*/ 155 w 180"/>
                  <a:gd name="T35" fmla="*/ 172 h 196"/>
                  <a:gd name="T36" fmla="*/ 161 w 180"/>
                  <a:gd name="T37" fmla="*/ 167 h 196"/>
                  <a:gd name="T38" fmla="*/ 166 w 180"/>
                  <a:gd name="T39" fmla="*/ 163 h 196"/>
                  <a:gd name="T40" fmla="*/ 178 w 180"/>
                  <a:gd name="T41" fmla="*/ 168 h 196"/>
                  <a:gd name="T42" fmla="*/ 170 w 180"/>
                  <a:gd name="T43" fmla="*/ 156 h 196"/>
                  <a:gd name="T44" fmla="*/ 162 w 180"/>
                  <a:gd name="T45" fmla="*/ 158 h 196"/>
                  <a:gd name="T46" fmla="*/ 153 w 180"/>
                  <a:gd name="T47" fmla="*/ 152 h 196"/>
                  <a:gd name="T48" fmla="*/ 138 w 180"/>
                  <a:gd name="T49" fmla="*/ 150 h 196"/>
                  <a:gd name="T50" fmla="*/ 124 w 180"/>
                  <a:gd name="T51" fmla="*/ 133 h 196"/>
                  <a:gd name="T52" fmla="*/ 114 w 180"/>
                  <a:gd name="T53" fmla="*/ 114 h 196"/>
                  <a:gd name="T54" fmla="*/ 114 w 180"/>
                  <a:gd name="T55" fmla="*/ 100 h 196"/>
                  <a:gd name="T56" fmla="*/ 128 w 180"/>
                  <a:gd name="T57" fmla="*/ 94 h 196"/>
                  <a:gd name="T58" fmla="*/ 137 w 180"/>
                  <a:gd name="T59" fmla="*/ 95 h 196"/>
                  <a:gd name="T60" fmla="*/ 120 w 180"/>
                  <a:gd name="T61" fmla="*/ 88 h 196"/>
                  <a:gd name="T62" fmla="*/ 74 w 180"/>
                  <a:gd name="T63" fmla="*/ 58 h 196"/>
                  <a:gd name="T64" fmla="*/ 61 w 180"/>
                  <a:gd name="T65" fmla="*/ 50 h 196"/>
                  <a:gd name="T66" fmla="*/ 51 w 180"/>
                  <a:gd name="T67" fmla="*/ 42 h 196"/>
                  <a:gd name="T68" fmla="*/ 43 w 180"/>
                  <a:gd name="T69" fmla="*/ 30 h 196"/>
                  <a:gd name="T70" fmla="*/ 25 w 180"/>
                  <a:gd name="T71" fmla="*/ 16 h 196"/>
                  <a:gd name="T72" fmla="*/ 12 w 180"/>
                  <a:gd name="T73" fmla="*/ 7 h 196"/>
                  <a:gd name="T74" fmla="*/ 5 w 180"/>
                  <a:gd name="T75" fmla="*/ 0 h 196"/>
                  <a:gd name="T76" fmla="*/ 1 w 180"/>
                  <a:gd name="T77" fmla="*/ 5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80" h="196">
                    <a:moveTo>
                      <a:pt x="1" y="5"/>
                    </a:moveTo>
                    <a:cubicBezTo>
                      <a:pt x="0" y="7"/>
                      <a:pt x="3" y="13"/>
                      <a:pt x="7" y="13"/>
                    </a:cubicBezTo>
                    <a:cubicBezTo>
                      <a:pt x="10" y="13"/>
                      <a:pt x="12" y="15"/>
                      <a:pt x="15" y="20"/>
                    </a:cubicBezTo>
                    <a:cubicBezTo>
                      <a:pt x="18" y="24"/>
                      <a:pt x="20" y="27"/>
                      <a:pt x="16" y="27"/>
                    </a:cubicBezTo>
                    <a:cubicBezTo>
                      <a:pt x="12" y="27"/>
                      <a:pt x="9" y="33"/>
                      <a:pt x="11" y="37"/>
                    </a:cubicBezTo>
                    <a:cubicBezTo>
                      <a:pt x="13" y="41"/>
                      <a:pt x="20" y="44"/>
                      <a:pt x="22" y="47"/>
                    </a:cubicBezTo>
                    <a:cubicBezTo>
                      <a:pt x="25" y="50"/>
                      <a:pt x="33" y="64"/>
                      <a:pt x="38" y="68"/>
                    </a:cubicBezTo>
                    <a:cubicBezTo>
                      <a:pt x="42" y="72"/>
                      <a:pt x="51" y="70"/>
                      <a:pt x="58" y="74"/>
                    </a:cubicBezTo>
                    <a:cubicBezTo>
                      <a:pt x="64" y="77"/>
                      <a:pt x="65" y="84"/>
                      <a:pt x="66" y="89"/>
                    </a:cubicBezTo>
                    <a:cubicBezTo>
                      <a:pt x="67" y="95"/>
                      <a:pt x="79" y="99"/>
                      <a:pt x="83" y="104"/>
                    </a:cubicBezTo>
                    <a:cubicBezTo>
                      <a:pt x="87" y="108"/>
                      <a:pt x="101" y="128"/>
                      <a:pt x="103" y="133"/>
                    </a:cubicBezTo>
                    <a:cubicBezTo>
                      <a:pt x="105" y="139"/>
                      <a:pt x="112" y="138"/>
                      <a:pt x="116" y="141"/>
                    </a:cubicBezTo>
                    <a:cubicBezTo>
                      <a:pt x="121" y="143"/>
                      <a:pt x="126" y="153"/>
                      <a:pt x="127" y="156"/>
                    </a:cubicBezTo>
                    <a:cubicBezTo>
                      <a:pt x="128" y="160"/>
                      <a:pt x="132" y="162"/>
                      <a:pt x="136" y="166"/>
                    </a:cubicBezTo>
                    <a:cubicBezTo>
                      <a:pt x="141" y="170"/>
                      <a:pt x="142" y="172"/>
                      <a:pt x="143" y="179"/>
                    </a:cubicBezTo>
                    <a:cubicBezTo>
                      <a:pt x="143" y="187"/>
                      <a:pt x="155" y="190"/>
                      <a:pt x="159" y="193"/>
                    </a:cubicBezTo>
                    <a:cubicBezTo>
                      <a:pt x="162" y="196"/>
                      <a:pt x="165" y="189"/>
                      <a:pt x="162" y="186"/>
                    </a:cubicBezTo>
                    <a:cubicBezTo>
                      <a:pt x="160" y="183"/>
                      <a:pt x="155" y="175"/>
                      <a:pt x="155" y="172"/>
                    </a:cubicBezTo>
                    <a:cubicBezTo>
                      <a:pt x="155" y="168"/>
                      <a:pt x="158" y="167"/>
                      <a:pt x="161" y="167"/>
                    </a:cubicBezTo>
                    <a:cubicBezTo>
                      <a:pt x="163" y="166"/>
                      <a:pt x="161" y="162"/>
                      <a:pt x="166" y="163"/>
                    </a:cubicBezTo>
                    <a:cubicBezTo>
                      <a:pt x="172" y="164"/>
                      <a:pt x="177" y="172"/>
                      <a:pt x="178" y="168"/>
                    </a:cubicBezTo>
                    <a:cubicBezTo>
                      <a:pt x="180" y="164"/>
                      <a:pt x="172" y="159"/>
                      <a:pt x="170" y="156"/>
                    </a:cubicBezTo>
                    <a:cubicBezTo>
                      <a:pt x="167" y="153"/>
                      <a:pt x="165" y="160"/>
                      <a:pt x="162" y="158"/>
                    </a:cubicBezTo>
                    <a:cubicBezTo>
                      <a:pt x="159" y="156"/>
                      <a:pt x="155" y="154"/>
                      <a:pt x="153" y="152"/>
                    </a:cubicBezTo>
                    <a:cubicBezTo>
                      <a:pt x="151" y="150"/>
                      <a:pt x="142" y="153"/>
                      <a:pt x="138" y="150"/>
                    </a:cubicBezTo>
                    <a:cubicBezTo>
                      <a:pt x="134" y="147"/>
                      <a:pt x="128" y="139"/>
                      <a:pt x="124" y="133"/>
                    </a:cubicBezTo>
                    <a:cubicBezTo>
                      <a:pt x="119" y="127"/>
                      <a:pt x="117" y="119"/>
                      <a:pt x="114" y="114"/>
                    </a:cubicBezTo>
                    <a:cubicBezTo>
                      <a:pt x="112" y="109"/>
                      <a:pt x="111" y="103"/>
                      <a:pt x="114" y="100"/>
                    </a:cubicBezTo>
                    <a:cubicBezTo>
                      <a:pt x="117" y="97"/>
                      <a:pt x="121" y="91"/>
                      <a:pt x="128" y="94"/>
                    </a:cubicBezTo>
                    <a:cubicBezTo>
                      <a:pt x="136" y="97"/>
                      <a:pt x="139" y="96"/>
                      <a:pt x="137" y="95"/>
                    </a:cubicBezTo>
                    <a:cubicBezTo>
                      <a:pt x="136" y="93"/>
                      <a:pt x="125" y="91"/>
                      <a:pt x="120" y="88"/>
                    </a:cubicBezTo>
                    <a:cubicBezTo>
                      <a:pt x="116" y="85"/>
                      <a:pt x="78" y="62"/>
                      <a:pt x="74" y="58"/>
                    </a:cubicBezTo>
                    <a:cubicBezTo>
                      <a:pt x="70" y="54"/>
                      <a:pt x="64" y="53"/>
                      <a:pt x="61" y="50"/>
                    </a:cubicBezTo>
                    <a:cubicBezTo>
                      <a:pt x="57" y="47"/>
                      <a:pt x="55" y="48"/>
                      <a:pt x="51" y="42"/>
                    </a:cubicBezTo>
                    <a:cubicBezTo>
                      <a:pt x="47" y="36"/>
                      <a:pt x="46" y="34"/>
                      <a:pt x="43" y="30"/>
                    </a:cubicBezTo>
                    <a:cubicBezTo>
                      <a:pt x="39" y="26"/>
                      <a:pt x="29" y="19"/>
                      <a:pt x="25" y="16"/>
                    </a:cubicBezTo>
                    <a:cubicBezTo>
                      <a:pt x="20" y="13"/>
                      <a:pt x="16" y="12"/>
                      <a:pt x="12" y="7"/>
                    </a:cubicBezTo>
                    <a:cubicBezTo>
                      <a:pt x="8" y="2"/>
                      <a:pt x="8" y="0"/>
                      <a:pt x="5" y="0"/>
                    </a:cubicBezTo>
                    <a:cubicBezTo>
                      <a:pt x="1" y="1"/>
                      <a:pt x="1" y="5"/>
                      <a:pt x="1" y="5"/>
                    </a:cubicBezTo>
                    <a:close/>
                  </a:path>
                </a:pathLst>
              </a:custGeom>
              <a:grpFill/>
              <a:ln w="38100" cap="rnd" cmpd="sng">
                <a:solidFill>
                  <a:schemeClr val="bg1"/>
                </a:solidFill>
                <a:prstDash val="solid"/>
                <a:round/>
              </a:ln>
            </p:spPr>
            <p:txBody>
              <a:bodyPr vert="horz" wrap="square" lIns="91440" tIns="45720" rIns="91440" bIns="45720" numCol="1" anchor="t" anchorCtr="0" compatLnSpc="1"/>
              <a:lstStyle/>
              <a:p>
                <a:endParaRPr lang="en-US" dirty="0">
                  <a:latin typeface="Calibri Light" panose="020F0302020204030204"/>
                </a:endParaRPr>
              </a:p>
            </p:txBody>
          </p:sp>
          <p:sp>
            <p:nvSpPr>
              <p:cNvPr id="63" name="Freeform 12"/>
              <p:cNvSpPr/>
              <p:nvPr/>
            </p:nvSpPr>
            <p:spPr bwMode="auto">
              <a:xfrm>
                <a:off x="4432" y="3782"/>
                <a:ext cx="163" cy="148"/>
              </a:xfrm>
              <a:custGeom>
                <a:avLst/>
                <a:gdLst>
                  <a:gd name="T0" fmla="*/ 77 w 78"/>
                  <a:gd name="T1" fmla="*/ 27 h 71"/>
                  <a:gd name="T2" fmla="*/ 73 w 78"/>
                  <a:gd name="T3" fmla="*/ 20 h 71"/>
                  <a:gd name="T4" fmla="*/ 65 w 78"/>
                  <a:gd name="T5" fmla="*/ 15 h 71"/>
                  <a:gd name="T6" fmla="*/ 55 w 78"/>
                  <a:gd name="T7" fmla="*/ 29 h 71"/>
                  <a:gd name="T8" fmla="*/ 50 w 78"/>
                  <a:gd name="T9" fmla="*/ 37 h 71"/>
                  <a:gd name="T10" fmla="*/ 45 w 78"/>
                  <a:gd name="T11" fmla="*/ 48 h 71"/>
                  <a:gd name="T12" fmla="*/ 41 w 78"/>
                  <a:gd name="T13" fmla="*/ 57 h 71"/>
                  <a:gd name="T14" fmla="*/ 23 w 78"/>
                  <a:gd name="T15" fmla="*/ 69 h 71"/>
                  <a:gd name="T16" fmla="*/ 12 w 78"/>
                  <a:gd name="T17" fmla="*/ 66 h 71"/>
                  <a:gd name="T18" fmla="*/ 8 w 78"/>
                  <a:gd name="T19" fmla="*/ 59 h 71"/>
                  <a:gd name="T20" fmla="*/ 0 w 78"/>
                  <a:gd name="T21" fmla="*/ 53 h 71"/>
                  <a:gd name="T22" fmla="*/ 0 w 78"/>
                  <a:gd name="T23" fmla="*/ 53 h 71"/>
                  <a:gd name="T24" fmla="*/ 0 w 78"/>
                  <a:gd name="T25" fmla="*/ 46 h 71"/>
                  <a:gd name="T26" fmla="*/ 0 w 78"/>
                  <a:gd name="T27" fmla="*/ 37 h 71"/>
                  <a:gd name="T28" fmla="*/ 3 w 78"/>
                  <a:gd name="T29" fmla="*/ 34 h 71"/>
                  <a:gd name="T30" fmla="*/ 9 w 78"/>
                  <a:gd name="T31" fmla="*/ 33 h 71"/>
                  <a:gd name="T32" fmla="*/ 15 w 78"/>
                  <a:gd name="T33" fmla="*/ 27 h 71"/>
                  <a:gd name="T34" fmla="*/ 15 w 78"/>
                  <a:gd name="T35" fmla="*/ 17 h 71"/>
                  <a:gd name="T36" fmla="*/ 26 w 78"/>
                  <a:gd name="T37" fmla="*/ 18 h 71"/>
                  <a:gd name="T38" fmla="*/ 32 w 78"/>
                  <a:gd name="T39" fmla="*/ 15 h 71"/>
                  <a:gd name="T40" fmla="*/ 41 w 78"/>
                  <a:gd name="T41" fmla="*/ 20 h 71"/>
                  <a:gd name="T42" fmla="*/ 47 w 78"/>
                  <a:gd name="T43" fmla="*/ 16 h 71"/>
                  <a:gd name="T44" fmla="*/ 52 w 78"/>
                  <a:gd name="T45" fmla="*/ 15 h 71"/>
                  <a:gd name="T46" fmla="*/ 57 w 78"/>
                  <a:gd name="T47" fmla="*/ 8 h 71"/>
                  <a:gd name="T48" fmla="*/ 69 w 78"/>
                  <a:gd name="T49" fmla="*/ 6 h 71"/>
                  <a:gd name="T50" fmla="*/ 75 w 78"/>
                  <a:gd name="T51" fmla="*/ 0 h 71"/>
                  <a:gd name="T52" fmla="*/ 78 w 78"/>
                  <a:gd name="T53" fmla="*/ 1 h 71"/>
                  <a:gd name="T54" fmla="*/ 77 w 78"/>
                  <a:gd name="T55" fmla="*/ 27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8" h="71">
                    <a:moveTo>
                      <a:pt x="77" y="27"/>
                    </a:moveTo>
                    <a:cubicBezTo>
                      <a:pt x="74" y="25"/>
                      <a:pt x="73" y="21"/>
                      <a:pt x="73" y="20"/>
                    </a:cubicBezTo>
                    <a:cubicBezTo>
                      <a:pt x="72" y="18"/>
                      <a:pt x="68" y="11"/>
                      <a:pt x="65" y="15"/>
                    </a:cubicBezTo>
                    <a:cubicBezTo>
                      <a:pt x="63" y="19"/>
                      <a:pt x="55" y="24"/>
                      <a:pt x="55" y="29"/>
                    </a:cubicBezTo>
                    <a:cubicBezTo>
                      <a:pt x="55" y="33"/>
                      <a:pt x="53" y="33"/>
                      <a:pt x="50" y="37"/>
                    </a:cubicBezTo>
                    <a:cubicBezTo>
                      <a:pt x="46" y="40"/>
                      <a:pt x="44" y="44"/>
                      <a:pt x="45" y="48"/>
                    </a:cubicBezTo>
                    <a:cubicBezTo>
                      <a:pt x="45" y="51"/>
                      <a:pt x="44" y="54"/>
                      <a:pt x="41" y="57"/>
                    </a:cubicBezTo>
                    <a:cubicBezTo>
                      <a:pt x="37" y="59"/>
                      <a:pt x="26" y="67"/>
                      <a:pt x="23" y="69"/>
                    </a:cubicBezTo>
                    <a:cubicBezTo>
                      <a:pt x="19" y="71"/>
                      <a:pt x="15" y="69"/>
                      <a:pt x="12" y="66"/>
                    </a:cubicBezTo>
                    <a:cubicBezTo>
                      <a:pt x="9" y="63"/>
                      <a:pt x="11" y="59"/>
                      <a:pt x="8" y="59"/>
                    </a:cubicBezTo>
                    <a:cubicBezTo>
                      <a:pt x="4" y="58"/>
                      <a:pt x="1" y="56"/>
                      <a:pt x="0" y="53"/>
                    </a:cubicBezTo>
                    <a:cubicBezTo>
                      <a:pt x="0" y="53"/>
                      <a:pt x="0" y="53"/>
                      <a:pt x="0" y="53"/>
                    </a:cubicBezTo>
                    <a:cubicBezTo>
                      <a:pt x="0" y="46"/>
                      <a:pt x="0" y="46"/>
                      <a:pt x="0" y="46"/>
                    </a:cubicBezTo>
                    <a:cubicBezTo>
                      <a:pt x="0" y="46"/>
                      <a:pt x="0" y="37"/>
                      <a:pt x="0" y="37"/>
                    </a:cubicBezTo>
                    <a:cubicBezTo>
                      <a:pt x="0" y="36"/>
                      <a:pt x="3" y="34"/>
                      <a:pt x="3" y="34"/>
                    </a:cubicBezTo>
                    <a:cubicBezTo>
                      <a:pt x="9" y="33"/>
                      <a:pt x="9" y="33"/>
                      <a:pt x="9" y="33"/>
                    </a:cubicBezTo>
                    <a:cubicBezTo>
                      <a:pt x="15" y="27"/>
                      <a:pt x="15" y="27"/>
                      <a:pt x="15" y="27"/>
                    </a:cubicBezTo>
                    <a:cubicBezTo>
                      <a:pt x="15" y="17"/>
                      <a:pt x="15" y="17"/>
                      <a:pt x="15" y="17"/>
                    </a:cubicBezTo>
                    <a:cubicBezTo>
                      <a:pt x="26" y="18"/>
                      <a:pt x="26" y="18"/>
                      <a:pt x="26" y="18"/>
                    </a:cubicBezTo>
                    <a:cubicBezTo>
                      <a:pt x="32" y="15"/>
                      <a:pt x="32" y="15"/>
                      <a:pt x="32" y="15"/>
                    </a:cubicBezTo>
                    <a:cubicBezTo>
                      <a:pt x="41" y="20"/>
                      <a:pt x="41" y="20"/>
                      <a:pt x="41" y="20"/>
                    </a:cubicBezTo>
                    <a:cubicBezTo>
                      <a:pt x="47" y="16"/>
                      <a:pt x="47" y="16"/>
                      <a:pt x="47" y="16"/>
                    </a:cubicBezTo>
                    <a:cubicBezTo>
                      <a:pt x="52" y="15"/>
                      <a:pt x="52" y="15"/>
                      <a:pt x="52" y="15"/>
                    </a:cubicBezTo>
                    <a:cubicBezTo>
                      <a:pt x="57" y="8"/>
                      <a:pt x="57" y="8"/>
                      <a:pt x="57" y="8"/>
                    </a:cubicBezTo>
                    <a:cubicBezTo>
                      <a:pt x="69" y="6"/>
                      <a:pt x="69" y="6"/>
                      <a:pt x="69" y="6"/>
                    </a:cubicBezTo>
                    <a:cubicBezTo>
                      <a:pt x="75" y="0"/>
                      <a:pt x="75" y="0"/>
                      <a:pt x="75" y="0"/>
                    </a:cubicBezTo>
                    <a:cubicBezTo>
                      <a:pt x="78" y="1"/>
                      <a:pt x="78" y="1"/>
                      <a:pt x="78" y="1"/>
                    </a:cubicBezTo>
                    <a:lnTo>
                      <a:pt x="77" y="27"/>
                    </a:lnTo>
                    <a:close/>
                  </a:path>
                </a:pathLst>
              </a:custGeom>
              <a:grpFill/>
              <a:ln w="38100" cap="rnd" cmpd="sng">
                <a:solidFill>
                  <a:schemeClr val="bg1"/>
                </a:solidFill>
                <a:prstDash val="solid"/>
                <a:round/>
              </a:ln>
            </p:spPr>
            <p:txBody>
              <a:bodyPr vert="horz" wrap="square" lIns="91440" tIns="45720" rIns="91440" bIns="45720" numCol="1" anchor="t" anchorCtr="0" compatLnSpc="1"/>
              <a:lstStyle/>
              <a:p>
                <a:endParaRPr lang="en-US" dirty="0">
                  <a:latin typeface="Calibri Light" panose="020F0302020204030204"/>
                </a:endParaRPr>
              </a:p>
            </p:txBody>
          </p:sp>
          <p:sp>
            <p:nvSpPr>
              <p:cNvPr id="64" name="Freeform 13"/>
              <p:cNvSpPr/>
              <p:nvPr/>
            </p:nvSpPr>
            <p:spPr bwMode="auto">
              <a:xfrm>
                <a:off x="3840" y="3505"/>
                <a:ext cx="600" cy="396"/>
              </a:xfrm>
              <a:custGeom>
                <a:avLst/>
                <a:gdLst>
                  <a:gd name="T0" fmla="*/ 283 w 288"/>
                  <a:gd name="T1" fmla="*/ 184 h 190"/>
                  <a:gd name="T2" fmla="*/ 259 w 288"/>
                  <a:gd name="T3" fmla="*/ 180 h 190"/>
                  <a:gd name="T4" fmla="*/ 235 w 288"/>
                  <a:gd name="T5" fmla="*/ 182 h 190"/>
                  <a:gd name="T6" fmla="*/ 210 w 288"/>
                  <a:gd name="T7" fmla="*/ 181 h 190"/>
                  <a:gd name="T8" fmla="*/ 194 w 288"/>
                  <a:gd name="T9" fmla="*/ 166 h 190"/>
                  <a:gd name="T10" fmla="*/ 166 w 288"/>
                  <a:gd name="T11" fmla="*/ 142 h 190"/>
                  <a:gd name="T12" fmla="*/ 139 w 288"/>
                  <a:gd name="T13" fmla="*/ 124 h 190"/>
                  <a:gd name="T14" fmla="*/ 102 w 288"/>
                  <a:gd name="T15" fmla="*/ 125 h 190"/>
                  <a:gd name="T16" fmla="*/ 76 w 288"/>
                  <a:gd name="T17" fmla="*/ 142 h 190"/>
                  <a:gd name="T18" fmla="*/ 64 w 288"/>
                  <a:gd name="T19" fmla="*/ 131 h 190"/>
                  <a:gd name="T20" fmla="*/ 64 w 288"/>
                  <a:gd name="T21" fmla="*/ 119 h 190"/>
                  <a:gd name="T22" fmla="*/ 54 w 288"/>
                  <a:gd name="T23" fmla="*/ 111 h 190"/>
                  <a:gd name="T24" fmla="*/ 49 w 288"/>
                  <a:gd name="T25" fmla="*/ 92 h 190"/>
                  <a:gd name="T26" fmla="*/ 41 w 288"/>
                  <a:gd name="T27" fmla="*/ 93 h 190"/>
                  <a:gd name="T28" fmla="*/ 35 w 288"/>
                  <a:gd name="T29" fmla="*/ 86 h 190"/>
                  <a:gd name="T30" fmla="*/ 23 w 288"/>
                  <a:gd name="T31" fmla="*/ 89 h 190"/>
                  <a:gd name="T32" fmla="*/ 14 w 288"/>
                  <a:gd name="T33" fmla="*/ 87 h 190"/>
                  <a:gd name="T34" fmla="*/ 16 w 288"/>
                  <a:gd name="T35" fmla="*/ 77 h 190"/>
                  <a:gd name="T36" fmla="*/ 5 w 288"/>
                  <a:gd name="T37" fmla="*/ 76 h 190"/>
                  <a:gd name="T38" fmla="*/ 0 w 288"/>
                  <a:gd name="T39" fmla="*/ 69 h 190"/>
                  <a:gd name="T40" fmla="*/ 19 w 288"/>
                  <a:gd name="T41" fmla="*/ 58 h 190"/>
                  <a:gd name="T42" fmla="*/ 29 w 288"/>
                  <a:gd name="T43" fmla="*/ 59 h 190"/>
                  <a:gd name="T44" fmla="*/ 44 w 288"/>
                  <a:gd name="T45" fmla="*/ 60 h 190"/>
                  <a:gd name="T46" fmla="*/ 60 w 288"/>
                  <a:gd name="T47" fmla="*/ 58 h 190"/>
                  <a:gd name="T48" fmla="*/ 71 w 288"/>
                  <a:gd name="T49" fmla="*/ 54 h 190"/>
                  <a:gd name="T50" fmla="*/ 92 w 288"/>
                  <a:gd name="T51" fmla="*/ 58 h 190"/>
                  <a:gd name="T52" fmla="*/ 99 w 288"/>
                  <a:gd name="T53" fmla="*/ 57 h 190"/>
                  <a:gd name="T54" fmla="*/ 109 w 288"/>
                  <a:gd name="T55" fmla="*/ 57 h 190"/>
                  <a:gd name="T56" fmla="*/ 131 w 288"/>
                  <a:gd name="T57" fmla="*/ 45 h 190"/>
                  <a:gd name="T58" fmla="*/ 137 w 288"/>
                  <a:gd name="T59" fmla="*/ 38 h 190"/>
                  <a:gd name="T60" fmla="*/ 153 w 288"/>
                  <a:gd name="T61" fmla="*/ 33 h 190"/>
                  <a:gd name="T62" fmla="*/ 172 w 288"/>
                  <a:gd name="T63" fmla="*/ 13 h 190"/>
                  <a:gd name="T64" fmla="*/ 184 w 288"/>
                  <a:gd name="T65" fmla="*/ 8 h 190"/>
                  <a:gd name="T66" fmla="*/ 197 w 288"/>
                  <a:gd name="T67" fmla="*/ 1 h 190"/>
                  <a:gd name="T68" fmla="*/ 207 w 288"/>
                  <a:gd name="T69" fmla="*/ 2 h 190"/>
                  <a:gd name="T70" fmla="*/ 201 w 288"/>
                  <a:gd name="T71" fmla="*/ 20 h 190"/>
                  <a:gd name="T72" fmla="*/ 197 w 288"/>
                  <a:gd name="T73" fmla="*/ 35 h 190"/>
                  <a:gd name="T74" fmla="*/ 194 w 288"/>
                  <a:gd name="T75" fmla="*/ 52 h 190"/>
                  <a:gd name="T76" fmla="*/ 207 w 288"/>
                  <a:gd name="T77" fmla="*/ 60 h 190"/>
                  <a:gd name="T78" fmla="*/ 226 w 288"/>
                  <a:gd name="T79" fmla="*/ 70 h 190"/>
                  <a:gd name="T80" fmla="*/ 241 w 288"/>
                  <a:gd name="T81" fmla="*/ 54 h 190"/>
                  <a:gd name="T82" fmla="*/ 248 w 288"/>
                  <a:gd name="T83" fmla="*/ 44 h 190"/>
                  <a:gd name="T84" fmla="*/ 256 w 288"/>
                  <a:gd name="T85" fmla="*/ 37 h 190"/>
                  <a:gd name="T86" fmla="*/ 269 w 288"/>
                  <a:gd name="T87" fmla="*/ 29 h 190"/>
                  <a:gd name="T88" fmla="*/ 280 w 288"/>
                  <a:gd name="T89" fmla="*/ 47 h 190"/>
                  <a:gd name="T90" fmla="*/ 269 w 288"/>
                  <a:gd name="T91" fmla="*/ 60 h 190"/>
                  <a:gd name="T92" fmla="*/ 259 w 288"/>
                  <a:gd name="T93" fmla="*/ 63 h 190"/>
                  <a:gd name="T94" fmla="*/ 267 w 288"/>
                  <a:gd name="T95" fmla="*/ 76 h 190"/>
                  <a:gd name="T96" fmla="*/ 261 w 288"/>
                  <a:gd name="T97" fmla="*/ 91 h 190"/>
                  <a:gd name="T98" fmla="*/ 254 w 288"/>
                  <a:gd name="T99" fmla="*/ 102 h 190"/>
                  <a:gd name="T100" fmla="*/ 251 w 288"/>
                  <a:gd name="T101" fmla="*/ 113 h 190"/>
                  <a:gd name="T102" fmla="*/ 252 w 288"/>
                  <a:gd name="T103" fmla="*/ 133 h 190"/>
                  <a:gd name="T104" fmla="*/ 264 w 288"/>
                  <a:gd name="T105" fmla="*/ 143 h 190"/>
                  <a:gd name="T106" fmla="*/ 274 w 288"/>
                  <a:gd name="T107" fmla="*/ 141 h 190"/>
                  <a:gd name="T108" fmla="*/ 279 w 288"/>
                  <a:gd name="T109" fmla="*/ 151 h 190"/>
                  <a:gd name="T110" fmla="*/ 288 w 288"/>
                  <a:gd name="T111" fmla="*/ 158 h 190"/>
                  <a:gd name="T112" fmla="*/ 284 w 288"/>
                  <a:gd name="T113" fmla="*/ 170 h 190"/>
                  <a:gd name="T114" fmla="*/ 284 w 288"/>
                  <a:gd name="T115" fmla="*/ 186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88" h="190">
                    <a:moveTo>
                      <a:pt x="284" y="186"/>
                    </a:moveTo>
                    <a:cubicBezTo>
                      <a:pt x="283" y="185"/>
                      <a:pt x="283" y="185"/>
                      <a:pt x="283" y="184"/>
                    </a:cubicBezTo>
                    <a:cubicBezTo>
                      <a:pt x="282" y="180"/>
                      <a:pt x="278" y="179"/>
                      <a:pt x="277" y="182"/>
                    </a:cubicBezTo>
                    <a:cubicBezTo>
                      <a:pt x="275" y="186"/>
                      <a:pt x="264" y="185"/>
                      <a:pt x="259" y="180"/>
                    </a:cubicBezTo>
                    <a:cubicBezTo>
                      <a:pt x="254" y="175"/>
                      <a:pt x="252" y="178"/>
                      <a:pt x="247" y="182"/>
                    </a:cubicBezTo>
                    <a:cubicBezTo>
                      <a:pt x="242" y="186"/>
                      <a:pt x="239" y="178"/>
                      <a:pt x="235" y="182"/>
                    </a:cubicBezTo>
                    <a:cubicBezTo>
                      <a:pt x="231" y="185"/>
                      <a:pt x="226" y="190"/>
                      <a:pt x="222" y="190"/>
                    </a:cubicBezTo>
                    <a:cubicBezTo>
                      <a:pt x="218" y="189"/>
                      <a:pt x="214" y="188"/>
                      <a:pt x="210" y="181"/>
                    </a:cubicBezTo>
                    <a:cubicBezTo>
                      <a:pt x="207" y="174"/>
                      <a:pt x="205" y="180"/>
                      <a:pt x="204" y="177"/>
                    </a:cubicBezTo>
                    <a:cubicBezTo>
                      <a:pt x="203" y="174"/>
                      <a:pt x="196" y="167"/>
                      <a:pt x="194" y="166"/>
                    </a:cubicBezTo>
                    <a:cubicBezTo>
                      <a:pt x="191" y="165"/>
                      <a:pt x="184" y="158"/>
                      <a:pt x="181" y="155"/>
                    </a:cubicBezTo>
                    <a:cubicBezTo>
                      <a:pt x="179" y="152"/>
                      <a:pt x="167" y="145"/>
                      <a:pt x="166" y="142"/>
                    </a:cubicBezTo>
                    <a:cubicBezTo>
                      <a:pt x="165" y="139"/>
                      <a:pt x="155" y="137"/>
                      <a:pt x="153" y="132"/>
                    </a:cubicBezTo>
                    <a:cubicBezTo>
                      <a:pt x="151" y="127"/>
                      <a:pt x="142" y="126"/>
                      <a:pt x="139" y="124"/>
                    </a:cubicBezTo>
                    <a:cubicBezTo>
                      <a:pt x="136" y="121"/>
                      <a:pt x="124" y="124"/>
                      <a:pt x="119" y="127"/>
                    </a:cubicBezTo>
                    <a:cubicBezTo>
                      <a:pt x="114" y="131"/>
                      <a:pt x="107" y="127"/>
                      <a:pt x="102" y="125"/>
                    </a:cubicBezTo>
                    <a:cubicBezTo>
                      <a:pt x="96" y="124"/>
                      <a:pt x="93" y="131"/>
                      <a:pt x="88" y="134"/>
                    </a:cubicBezTo>
                    <a:cubicBezTo>
                      <a:pt x="84" y="137"/>
                      <a:pt x="80" y="139"/>
                      <a:pt x="76" y="142"/>
                    </a:cubicBezTo>
                    <a:cubicBezTo>
                      <a:pt x="71" y="133"/>
                      <a:pt x="71" y="133"/>
                      <a:pt x="71" y="133"/>
                    </a:cubicBezTo>
                    <a:cubicBezTo>
                      <a:pt x="64" y="131"/>
                      <a:pt x="64" y="131"/>
                      <a:pt x="64" y="131"/>
                    </a:cubicBezTo>
                    <a:cubicBezTo>
                      <a:pt x="58" y="122"/>
                      <a:pt x="58" y="122"/>
                      <a:pt x="58" y="122"/>
                    </a:cubicBezTo>
                    <a:cubicBezTo>
                      <a:pt x="64" y="119"/>
                      <a:pt x="64" y="119"/>
                      <a:pt x="64" y="119"/>
                    </a:cubicBezTo>
                    <a:cubicBezTo>
                      <a:pt x="59" y="112"/>
                      <a:pt x="59" y="112"/>
                      <a:pt x="59" y="112"/>
                    </a:cubicBezTo>
                    <a:cubicBezTo>
                      <a:pt x="54" y="111"/>
                      <a:pt x="54" y="111"/>
                      <a:pt x="54" y="111"/>
                    </a:cubicBezTo>
                    <a:cubicBezTo>
                      <a:pt x="54" y="100"/>
                      <a:pt x="54" y="100"/>
                      <a:pt x="54" y="100"/>
                    </a:cubicBezTo>
                    <a:cubicBezTo>
                      <a:pt x="49" y="92"/>
                      <a:pt x="49" y="92"/>
                      <a:pt x="49" y="92"/>
                    </a:cubicBezTo>
                    <a:cubicBezTo>
                      <a:pt x="45" y="89"/>
                      <a:pt x="45" y="89"/>
                      <a:pt x="45" y="89"/>
                    </a:cubicBezTo>
                    <a:cubicBezTo>
                      <a:pt x="41" y="93"/>
                      <a:pt x="41" y="93"/>
                      <a:pt x="41" y="93"/>
                    </a:cubicBezTo>
                    <a:cubicBezTo>
                      <a:pt x="37" y="92"/>
                      <a:pt x="37" y="92"/>
                      <a:pt x="37" y="92"/>
                    </a:cubicBezTo>
                    <a:cubicBezTo>
                      <a:pt x="35" y="86"/>
                      <a:pt x="35" y="86"/>
                      <a:pt x="35" y="86"/>
                    </a:cubicBezTo>
                    <a:cubicBezTo>
                      <a:pt x="30" y="83"/>
                      <a:pt x="30" y="83"/>
                      <a:pt x="30" y="83"/>
                    </a:cubicBezTo>
                    <a:cubicBezTo>
                      <a:pt x="23" y="89"/>
                      <a:pt x="23" y="89"/>
                      <a:pt x="23" y="89"/>
                    </a:cubicBezTo>
                    <a:cubicBezTo>
                      <a:pt x="22" y="92"/>
                      <a:pt x="22" y="92"/>
                      <a:pt x="22" y="92"/>
                    </a:cubicBezTo>
                    <a:cubicBezTo>
                      <a:pt x="14" y="87"/>
                      <a:pt x="14" y="87"/>
                      <a:pt x="14" y="87"/>
                    </a:cubicBezTo>
                    <a:cubicBezTo>
                      <a:pt x="19" y="81"/>
                      <a:pt x="19" y="81"/>
                      <a:pt x="19" y="81"/>
                    </a:cubicBezTo>
                    <a:cubicBezTo>
                      <a:pt x="16" y="77"/>
                      <a:pt x="16" y="77"/>
                      <a:pt x="16" y="77"/>
                    </a:cubicBezTo>
                    <a:cubicBezTo>
                      <a:pt x="10" y="78"/>
                      <a:pt x="10" y="78"/>
                      <a:pt x="10" y="78"/>
                    </a:cubicBezTo>
                    <a:cubicBezTo>
                      <a:pt x="5" y="76"/>
                      <a:pt x="5" y="76"/>
                      <a:pt x="5" y="76"/>
                    </a:cubicBezTo>
                    <a:cubicBezTo>
                      <a:pt x="1" y="72"/>
                      <a:pt x="1" y="72"/>
                      <a:pt x="1" y="72"/>
                    </a:cubicBezTo>
                    <a:cubicBezTo>
                      <a:pt x="0" y="69"/>
                      <a:pt x="0" y="69"/>
                      <a:pt x="0" y="69"/>
                    </a:cubicBezTo>
                    <a:cubicBezTo>
                      <a:pt x="11" y="58"/>
                      <a:pt x="11" y="58"/>
                      <a:pt x="11" y="58"/>
                    </a:cubicBezTo>
                    <a:cubicBezTo>
                      <a:pt x="19" y="58"/>
                      <a:pt x="19" y="58"/>
                      <a:pt x="19" y="58"/>
                    </a:cubicBezTo>
                    <a:cubicBezTo>
                      <a:pt x="22" y="53"/>
                      <a:pt x="22" y="53"/>
                      <a:pt x="22" y="53"/>
                    </a:cubicBezTo>
                    <a:cubicBezTo>
                      <a:pt x="29" y="59"/>
                      <a:pt x="29" y="59"/>
                      <a:pt x="29" y="59"/>
                    </a:cubicBezTo>
                    <a:cubicBezTo>
                      <a:pt x="35" y="56"/>
                      <a:pt x="35" y="56"/>
                      <a:pt x="35" y="56"/>
                    </a:cubicBezTo>
                    <a:cubicBezTo>
                      <a:pt x="44" y="60"/>
                      <a:pt x="44" y="60"/>
                      <a:pt x="44" y="60"/>
                    </a:cubicBezTo>
                    <a:cubicBezTo>
                      <a:pt x="49" y="54"/>
                      <a:pt x="49" y="54"/>
                      <a:pt x="49" y="54"/>
                    </a:cubicBezTo>
                    <a:cubicBezTo>
                      <a:pt x="60" y="58"/>
                      <a:pt x="60" y="58"/>
                      <a:pt x="60" y="58"/>
                    </a:cubicBezTo>
                    <a:cubicBezTo>
                      <a:pt x="63" y="53"/>
                      <a:pt x="63" y="53"/>
                      <a:pt x="63" y="53"/>
                    </a:cubicBezTo>
                    <a:cubicBezTo>
                      <a:pt x="71" y="54"/>
                      <a:pt x="71" y="54"/>
                      <a:pt x="71" y="54"/>
                    </a:cubicBezTo>
                    <a:cubicBezTo>
                      <a:pt x="82" y="63"/>
                      <a:pt x="82" y="63"/>
                      <a:pt x="82" y="63"/>
                    </a:cubicBezTo>
                    <a:cubicBezTo>
                      <a:pt x="92" y="58"/>
                      <a:pt x="92" y="58"/>
                      <a:pt x="92" y="58"/>
                    </a:cubicBezTo>
                    <a:cubicBezTo>
                      <a:pt x="95" y="54"/>
                      <a:pt x="95" y="54"/>
                      <a:pt x="95" y="54"/>
                    </a:cubicBezTo>
                    <a:cubicBezTo>
                      <a:pt x="99" y="57"/>
                      <a:pt x="99" y="57"/>
                      <a:pt x="99" y="57"/>
                    </a:cubicBezTo>
                    <a:cubicBezTo>
                      <a:pt x="103" y="53"/>
                      <a:pt x="103" y="53"/>
                      <a:pt x="103" y="53"/>
                    </a:cubicBezTo>
                    <a:cubicBezTo>
                      <a:pt x="109" y="57"/>
                      <a:pt x="109" y="57"/>
                      <a:pt x="109" y="57"/>
                    </a:cubicBezTo>
                    <a:cubicBezTo>
                      <a:pt x="121" y="43"/>
                      <a:pt x="121" y="43"/>
                      <a:pt x="121" y="43"/>
                    </a:cubicBezTo>
                    <a:cubicBezTo>
                      <a:pt x="131" y="45"/>
                      <a:pt x="131" y="45"/>
                      <a:pt x="131" y="45"/>
                    </a:cubicBezTo>
                    <a:cubicBezTo>
                      <a:pt x="132" y="40"/>
                      <a:pt x="132" y="40"/>
                      <a:pt x="132" y="40"/>
                    </a:cubicBezTo>
                    <a:cubicBezTo>
                      <a:pt x="137" y="38"/>
                      <a:pt x="137" y="38"/>
                      <a:pt x="137" y="38"/>
                    </a:cubicBezTo>
                    <a:cubicBezTo>
                      <a:pt x="145" y="38"/>
                      <a:pt x="145" y="38"/>
                      <a:pt x="145" y="38"/>
                    </a:cubicBezTo>
                    <a:cubicBezTo>
                      <a:pt x="153" y="33"/>
                      <a:pt x="153" y="33"/>
                      <a:pt x="153" y="33"/>
                    </a:cubicBezTo>
                    <a:cubicBezTo>
                      <a:pt x="152" y="28"/>
                      <a:pt x="152" y="28"/>
                      <a:pt x="152" y="28"/>
                    </a:cubicBezTo>
                    <a:cubicBezTo>
                      <a:pt x="172" y="13"/>
                      <a:pt x="172" y="13"/>
                      <a:pt x="172" y="13"/>
                    </a:cubicBezTo>
                    <a:cubicBezTo>
                      <a:pt x="178" y="12"/>
                      <a:pt x="178" y="12"/>
                      <a:pt x="178" y="12"/>
                    </a:cubicBezTo>
                    <a:cubicBezTo>
                      <a:pt x="184" y="8"/>
                      <a:pt x="184" y="8"/>
                      <a:pt x="184" y="8"/>
                    </a:cubicBezTo>
                    <a:cubicBezTo>
                      <a:pt x="190" y="6"/>
                      <a:pt x="190" y="6"/>
                      <a:pt x="190" y="6"/>
                    </a:cubicBezTo>
                    <a:cubicBezTo>
                      <a:pt x="197" y="1"/>
                      <a:pt x="197" y="1"/>
                      <a:pt x="197" y="1"/>
                    </a:cubicBezTo>
                    <a:cubicBezTo>
                      <a:pt x="204" y="0"/>
                      <a:pt x="204" y="0"/>
                      <a:pt x="204" y="0"/>
                    </a:cubicBezTo>
                    <a:cubicBezTo>
                      <a:pt x="207" y="2"/>
                      <a:pt x="207" y="2"/>
                      <a:pt x="207" y="2"/>
                    </a:cubicBezTo>
                    <a:cubicBezTo>
                      <a:pt x="204" y="16"/>
                      <a:pt x="204" y="16"/>
                      <a:pt x="204" y="16"/>
                    </a:cubicBezTo>
                    <a:cubicBezTo>
                      <a:pt x="201" y="20"/>
                      <a:pt x="201" y="20"/>
                      <a:pt x="201" y="20"/>
                    </a:cubicBezTo>
                    <a:cubicBezTo>
                      <a:pt x="202" y="30"/>
                      <a:pt x="202" y="30"/>
                      <a:pt x="202" y="30"/>
                    </a:cubicBezTo>
                    <a:cubicBezTo>
                      <a:pt x="197" y="35"/>
                      <a:pt x="197" y="35"/>
                      <a:pt x="197" y="35"/>
                    </a:cubicBezTo>
                    <a:cubicBezTo>
                      <a:pt x="201" y="42"/>
                      <a:pt x="201" y="42"/>
                      <a:pt x="201" y="42"/>
                    </a:cubicBezTo>
                    <a:cubicBezTo>
                      <a:pt x="194" y="52"/>
                      <a:pt x="194" y="52"/>
                      <a:pt x="194" y="52"/>
                    </a:cubicBezTo>
                    <a:cubicBezTo>
                      <a:pt x="199" y="58"/>
                      <a:pt x="199" y="58"/>
                      <a:pt x="199" y="58"/>
                    </a:cubicBezTo>
                    <a:cubicBezTo>
                      <a:pt x="207" y="60"/>
                      <a:pt x="207" y="60"/>
                      <a:pt x="207" y="60"/>
                    </a:cubicBezTo>
                    <a:cubicBezTo>
                      <a:pt x="217" y="55"/>
                      <a:pt x="217" y="55"/>
                      <a:pt x="217" y="55"/>
                    </a:cubicBezTo>
                    <a:cubicBezTo>
                      <a:pt x="226" y="70"/>
                      <a:pt x="226" y="70"/>
                      <a:pt x="226" y="70"/>
                    </a:cubicBezTo>
                    <a:cubicBezTo>
                      <a:pt x="233" y="65"/>
                      <a:pt x="233" y="65"/>
                      <a:pt x="233" y="65"/>
                    </a:cubicBezTo>
                    <a:cubicBezTo>
                      <a:pt x="241" y="54"/>
                      <a:pt x="241" y="54"/>
                      <a:pt x="241" y="54"/>
                    </a:cubicBezTo>
                    <a:cubicBezTo>
                      <a:pt x="247" y="53"/>
                      <a:pt x="247" y="53"/>
                      <a:pt x="247" y="53"/>
                    </a:cubicBezTo>
                    <a:cubicBezTo>
                      <a:pt x="248" y="44"/>
                      <a:pt x="248" y="44"/>
                      <a:pt x="248" y="44"/>
                    </a:cubicBezTo>
                    <a:cubicBezTo>
                      <a:pt x="251" y="38"/>
                      <a:pt x="251" y="38"/>
                      <a:pt x="251" y="38"/>
                    </a:cubicBezTo>
                    <a:cubicBezTo>
                      <a:pt x="256" y="37"/>
                      <a:pt x="256" y="37"/>
                      <a:pt x="256" y="37"/>
                    </a:cubicBezTo>
                    <a:cubicBezTo>
                      <a:pt x="261" y="29"/>
                      <a:pt x="261" y="29"/>
                      <a:pt x="261" y="29"/>
                    </a:cubicBezTo>
                    <a:cubicBezTo>
                      <a:pt x="269" y="29"/>
                      <a:pt x="269" y="29"/>
                      <a:pt x="269" y="29"/>
                    </a:cubicBezTo>
                    <a:cubicBezTo>
                      <a:pt x="275" y="38"/>
                      <a:pt x="275" y="38"/>
                      <a:pt x="275" y="38"/>
                    </a:cubicBezTo>
                    <a:cubicBezTo>
                      <a:pt x="280" y="47"/>
                      <a:pt x="280" y="47"/>
                      <a:pt x="280" y="47"/>
                    </a:cubicBezTo>
                    <a:cubicBezTo>
                      <a:pt x="279" y="56"/>
                      <a:pt x="279" y="56"/>
                      <a:pt x="279" y="56"/>
                    </a:cubicBezTo>
                    <a:cubicBezTo>
                      <a:pt x="269" y="60"/>
                      <a:pt x="269" y="60"/>
                      <a:pt x="269" y="60"/>
                    </a:cubicBezTo>
                    <a:cubicBezTo>
                      <a:pt x="262" y="59"/>
                      <a:pt x="262" y="59"/>
                      <a:pt x="262" y="59"/>
                    </a:cubicBezTo>
                    <a:cubicBezTo>
                      <a:pt x="259" y="63"/>
                      <a:pt x="259" y="63"/>
                      <a:pt x="259" y="63"/>
                    </a:cubicBezTo>
                    <a:cubicBezTo>
                      <a:pt x="267" y="71"/>
                      <a:pt x="267" y="71"/>
                      <a:pt x="267" y="71"/>
                    </a:cubicBezTo>
                    <a:cubicBezTo>
                      <a:pt x="267" y="76"/>
                      <a:pt x="267" y="76"/>
                      <a:pt x="267" y="76"/>
                    </a:cubicBezTo>
                    <a:cubicBezTo>
                      <a:pt x="260" y="80"/>
                      <a:pt x="260" y="80"/>
                      <a:pt x="260" y="80"/>
                    </a:cubicBezTo>
                    <a:cubicBezTo>
                      <a:pt x="261" y="91"/>
                      <a:pt x="261" y="91"/>
                      <a:pt x="261" y="91"/>
                    </a:cubicBezTo>
                    <a:cubicBezTo>
                      <a:pt x="254" y="96"/>
                      <a:pt x="254" y="96"/>
                      <a:pt x="254" y="96"/>
                    </a:cubicBezTo>
                    <a:cubicBezTo>
                      <a:pt x="254" y="102"/>
                      <a:pt x="254" y="102"/>
                      <a:pt x="254" y="102"/>
                    </a:cubicBezTo>
                    <a:cubicBezTo>
                      <a:pt x="249" y="107"/>
                      <a:pt x="249" y="107"/>
                      <a:pt x="249" y="107"/>
                    </a:cubicBezTo>
                    <a:cubicBezTo>
                      <a:pt x="251" y="113"/>
                      <a:pt x="251" y="113"/>
                      <a:pt x="251" y="113"/>
                    </a:cubicBezTo>
                    <a:cubicBezTo>
                      <a:pt x="249" y="121"/>
                      <a:pt x="249" y="121"/>
                      <a:pt x="249" y="121"/>
                    </a:cubicBezTo>
                    <a:cubicBezTo>
                      <a:pt x="252" y="133"/>
                      <a:pt x="252" y="133"/>
                      <a:pt x="252" y="133"/>
                    </a:cubicBezTo>
                    <a:cubicBezTo>
                      <a:pt x="260" y="137"/>
                      <a:pt x="260" y="137"/>
                      <a:pt x="260" y="137"/>
                    </a:cubicBezTo>
                    <a:cubicBezTo>
                      <a:pt x="264" y="143"/>
                      <a:pt x="264" y="143"/>
                      <a:pt x="264" y="143"/>
                    </a:cubicBezTo>
                    <a:cubicBezTo>
                      <a:pt x="269" y="139"/>
                      <a:pt x="269" y="139"/>
                      <a:pt x="269" y="139"/>
                    </a:cubicBezTo>
                    <a:cubicBezTo>
                      <a:pt x="274" y="141"/>
                      <a:pt x="274" y="141"/>
                      <a:pt x="274" y="141"/>
                    </a:cubicBezTo>
                    <a:cubicBezTo>
                      <a:pt x="275" y="146"/>
                      <a:pt x="275" y="146"/>
                      <a:pt x="275" y="146"/>
                    </a:cubicBezTo>
                    <a:cubicBezTo>
                      <a:pt x="279" y="151"/>
                      <a:pt x="279" y="151"/>
                      <a:pt x="279" y="151"/>
                    </a:cubicBezTo>
                    <a:cubicBezTo>
                      <a:pt x="281" y="156"/>
                      <a:pt x="281" y="156"/>
                      <a:pt x="281" y="156"/>
                    </a:cubicBezTo>
                    <a:cubicBezTo>
                      <a:pt x="288" y="158"/>
                      <a:pt x="288" y="158"/>
                      <a:pt x="288" y="158"/>
                    </a:cubicBezTo>
                    <a:cubicBezTo>
                      <a:pt x="287" y="167"/>
                      <a:pt x="287" y="167"/>
                      <a:pt x="287" y="167"/>
                    </a:cubicBezTo>
                    <a:cubicBezTo>
                      <a:pt x="287" y="167"/>
                      <a:pt x="284" y="169"/>
                      <a:pt x="284" y="170"/>
                    </a:cubicBezTo>
                    <a:cubicBezTo>
                      <a:pt x="284" y="170"/>
                      <a:pt x="284" y="179"/>
                      <a:pt x="284" y="179"/>
                    </a:cubicBezTo>
                    <a:lnTo>
                      <a:pt x="284" y="186"/>
                    </a:lnTo>
                    <a:close/>
                  </a:path>
                </a:pathLst>
              </a:custGeom>
              <a:grpFill/>
              <a:ln w="38100" cap="rnd" cmpd="sng">
                <a:solidFill>
                  <a:schemeClr val="bg1"/>
                </a:solidFill>
                <a:prstDash val="solid"/>
                <a:round/>
              </a:ln>
            </p:spPr>
            <p:txBody>
              <a:bodyPr vert="horz" wrap="square" lIns="91440" tIns="45720" rIns="91440" bIns="45720" numCol="1" anchor="t" anchorCtr="0" compatLnSpc="1"/>
              <a:lstStyle/>
              <a:p>
                <a:endParaRPr lang="en-US" dirty="0">
                  <a:latin typeface="Calibri Light" panose="020F0302020204030204"/>
                </a:endParaRPr>
              </a:p>
            </p:txBody>
          </p:sp>
          <p:sp>
            <p:nvSpPr>
              <p:cNvPr id="65" name="Freeform 14"/>
              <p:cNvSpPr>
                <a:spLocks noEditPoints="1"/>
              </p:cNvSpPr>
              <p:nvPr/>
            </p:nvSpPr>
            <p:spPr bwMode="auto">
              <a:xfrm>
                <a:off x="2125" y="2153"/>
                <a:ext cx="477" cy="690"/>
              </a:xfrm>
              <a:custGeom>
                <a:avLst/>
                <a:gdLst>
                  <a:gd name="T0" fmla="*/ 126 w 229"/>
                  <a:gd name="T1" fmla="*/ 16 h 331"/>
                  <a:gd name="T2" fmla="*/ 140 w 229"/>
                  <a:gd name="T3" fmla="*/ 12 h 331"/>
                  <a:gd name="T4" fmla="*/ 123 w 229"/>
                  <a:gd name="T5" fmla="*/ 3 h 331"/>
                  <a:gd name="T6" fmla="*/ 171 w 229"/>
                  <a:gd name="T7" fmla="*/ 48 h 331"/>
                  <a:gd name="T8" fmla="*/ 173 w 229"/>
                  <a:gd name="T9" fmla="*/ 58 h 331"/>
                  <a:gd name="T10" fmla="*/ 187 w 229"/>
                  <a:gd name="T11" fmla="*/ 52 h 331"/>
                  <a:gd name="T12" fmla="*/ 206 w 229"/>
                  <a:gd name="T13" fmla="*/ 50 h 331"/>
                  <a:gd name="T14" fmla="*/ 227 w 229"/>
                  <a:gd name="T15" fmla="*/ 51 h 331"/>
                  <a:gd name="T16" fmla="*/ 212 w 229"/>
                  <a:gd name="T17" fmla="*/ 46 h 331"/>
                  <a:gd name="T18" fmla="*/ 211 w 229"/>
                  <a:gd name="T19" fmla="*/ 39 h 331"/>
                  <a:gd name="T20" fmla="*/ 201 w 229"/>
                  <a:gd name="T21" fmla="*/ 43 h 331"/>
                  <a:gd name="T22" fmla="*/ 188 w 229"/>
                  <a:gd name="T23" fmla="*/ 50 h 331"/>
                  <a:gd name="T24" fmla="*/ 171 w 229"/>
                  <a:gd name="T25" fmla="*/ 48 h 331"/>
                  <a:gd name="T26" fmla="*/ 171 w 229"/>
                  <a:gd name="T27" fmla="*/ 24 h 331"/>
                  <a:gd name="T28" fmla="*/ 181 w 229"/>
                  <a:gd name="T29" fmla="*/ 22 h 331"/>
                  <a:gd name="T30" fmla="*/ 192 w 229"/>
                  <a:gd name="T31" fmla="*/ 15 h 331"/>
                  <a:gd name="T32" fmla="*/ 194 w 229"/>
                  <a:gd name="T33" fmla="*/ 22 h 331"/>
                  <a:gd name="T34" fmla="*/ 188 w 229"/>
                  <a:gd name="T35" fmla="*/ 35 h 331"/>
                  <a:gd name="T36" fmla="*/ 172 w 229"/>
                  <a:gd name="T37" fmla="*/ 34 h 331"/>
                  <a:gd name="T38" fmla="*/ 125 w 229"/>
                  <a:gd name="T39" fmla="*/ 22 h 331"/>
                  <a:gd name="T40" fmla="*/ 138 w 229"/>
                  <a:gd name="T41" fmla="*/ 21 h 331"/>
                  <a:gd name="T42" fmla="*/ 153 w 229"/>
                  <a:gd name="T43" fmla="*/ 18 h 331"/>
                  <a:gd name="T44" fmla="*/ 143 w 229"/>
                  <a:gd name="T45" fmla="*/ 28 h 331"/>
                  <a:gd name="T46" fmla="*/ 126 w 229"/>
                  <a:gd name="T47" fmla="*/ 31 h 331"/>
                  <a:gd name="T48" fmla="*/ 125 w 229"/>
                  <a:gd name="T49" fmla="*/ 22 h 331"/>
                  <a:gd name="T50" fmla="*/ 21 w 229"/>
                  <a:gd name="T51" fmla="*/ 263 h 331"/>
                  <a:gd name="T52" fmla="*/ 1 w 229"/>
                  <a:gd name="T53" fmla="*/ 272 h 331"/>
                  <a:gd name="T54" fmla="*/ 10 w 229"/>
                  <a:gd name="T55" fmla="*/ 285 h 331"/>
                  <a:gd name="T56" fmla="*/ 3 w 229"/>
                  <a:gd name="T57" fmla="*/ 297 h 331"/>
                  <a:gd name="T58" fmla="*/ 14 w 229"/>
                  <a:gd name="T59" fmla="*/ 290 h 331"/>
                  <a:gd name="T60" fmla="*/ 6 w 229"/>
                  <a:gd name="T61" fmla="*/ 306 h 331"/>
                  <a:gd name="T62" fmla="*/ 21 w 229"/>
                  <a:gd name="T63" fmla="*/ 323 h 331"/>
                  <a:gd name="T64" fmla="*/ 40 w 229"/>
                  <a:gd name="T65" fmla="*/ 323 h 331"/>
                  <a:gd name="T66" fmla="*/ 39 w 229"/>
                  <a:gd name="T67" fmla="*/ 292 h 331"/>
                  <a:gd name="T68" fmla="*/ 55 w 229"/>
                  <a:gd name="T69" fmla="*/ 265 h 331"/>
                  <a:gd name="T70" fmla="*/ 76 w 229"/>
                  <a:gd name="T71" fmla="*/ 253 h 331"/>
                  <a:gd name="T72" fmla="*/ 105 w 229"/>
                  <a:gd name="T73" fmla="*/ 231 h 331"/>
                  <a:gd name="T74" fmla="*/ 134 w 229"/>
                  <a:gd name="T75" fmla="*/ 214 h 331"/>
                  <a:gd name="T76" fmla="*/ 188 w 229"/>
                  <a:gd name="T77" fmla="*/ 204 h 331"/>
                  <a:gd name="T78" fmla="*/ 195 w 229"/>
                  <a:gd name="T79" fmla="*/ 180 h 331"/>
                  <a:gd name="T80" fmla="*/ 158 w 229"/>
                  <a:gd name="T81" fmla="*/ 190 h 331"/>
                  <a:gd name="T82" fmla="*/ 124 w 229"/>
                  <a:gd name="T83" fmla="*/ 188 h 331"/>
                  <a:gd name="T84" fmla="*/ 93 w 229"/>
                  <a:gd name="T85" fmla="*/ 200 h 331"/>
                  <a:gd name="T86" fmla="*/ 79 w 229"/>
                  <a:gd name="T87" fmla="*/ 214 h 331"/>
                  <a:gd name="T88" fmla="*/ 53 w 229"/>
                  <a:gd name="T89" fmla="*/ 227 h 331"/>
                  <a:gd name="T90" fmla="*/ 48 w 229"/>
                  <a:gd name="T91" fmla="*/ 242 h 331"/>
                  <a:gd name="T92" fmla="*/ 30 w 229"/>
                  <a:gd name="T93" fmla="*/ 247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29" h="331">
                    <a:moveTo>
                      <a:pt x="123" y="10"/>
                    </a:moveTo>
                    <a:cubicBezTo>
                      <a:pt x="124" y="12"/>
                      <a:pt x="122" y="18"/>
                      <a:pt x="126" y="16"/>
                    </a:cubicBezTo>
                    <a:cubicBezTo>
                      <a:pt x="130" y="15"/>
                      <a:pt x="134" y="12"/>
                      <a:pt x="135" y="14"/>
                    </a:cubicBezTo>
                    <a:cubicBezTo>
                      <a:pt x="136" y="16"/>
                      <a:pt x="143" y="16"/>
                      <a:pt x="140" y="12"/>
                    </a:cubicBezTo>
                    <a:cubicBezTo>
                      <a:pt x="138" y="8"/>
                      <a:pt x="132" y="7"/>
                      <a:pt x="129" y="7"/>
                    </a:cubicBezTo>
                    <a:cubicBezTo>
                      <a:pt x="127" y="7"/>
                      <a:pt x="124" y="0"/>
                      <a:pt x="123" y="3"/>
                    </a:cubicBezTo>
                    <a:cubicBezTo>
                      <a:pt x="122" y="6"/>
                      <a:pt x="123" y="10"/>
                      <a:pt x="123" y="10"/>
                    </a:cubicBezTo>
                    <a:close/>
                    <a:moveTo>
                      <a:pt x="171" y="48"/>
                    </a:moveTo>
                    <a:cubicBezTo>
                      <a:pt x="169" y="48"/>
                      <a:pt x="164" y="51"/>
                      <a:pt x="166" y="55"/>
                    </a:cubicBezTo>
                    <a:cubicBezTo>
                      <a:pt x="167" y="58"/>
                      <a:pt x="170" y="59"/>
                      <a:pt x="173" y="58"/>
                    </a:cubicBezTo>
                    <a:cubicBezTo>
                      <a:pt x="176" y="57"/>
                      <a:pt x="179" y="60"/>
                      <a:pt x="180" y="58"/>
                    </a:cubicBezTo>
                    <a:cubicBezTo>
                      <a:pt x="182" y="55"/>
                      <a:pt x="185" y="49"/>
                      <a:pt x="187" y="52"/>
                    </a:cubicBezTo>
                    <a:cubicBezTo>
                      <a:pt x="189" y="54"/>
                      <a:pt x="195" y="58"/>
                      <a:pt x="197" y="58"/>
                    </a:cubicBezTo>
                    <a:cubicBezTo>
                      <a:pt x="200" y="58"/>
                      <a:pt x="202" y="51"/>
                      <a:pt x="206" y="50"/>
                    </a:cubicBezTo>
                    <a:cubicBezTo>
                      <a:pt x="210" y="49"/>
                      <a:pt x="211" y="55"/>
                      <a:pt x="214" y="56"/>
                    </a:cubicBezTo>
                    <a:cubicBezTo>
                      <a:pt x="217" y="57"/>
                      <a:pt x="225" y="58"/>
                      <a:pt x="227" y="51"/>
                    </a:cubicBezTo>
                    <a:cubicBezTo>
                      <a:pt x="229" y="45"/>
                      <a:pt x="228" y="39"/>
                      <a:pt x="225" y="41"/>
                    </a:cubicBezTo>
                    <a:cubicBezTo>
                      <a:pt x="221" y="42"/>
                      <a:pt x="214" y="46"/>
                      <a:pt x="212" y="46"/>
                    </a:cubicBezTo>
                    <a:cubicBezTo>
                      <a:pt x="210" y="46"/>
                      <a:pt x="207" y="48"/>
                      <a:pt x="206" y="45"/>
                    </a:cubicBezTo>
                    <a:cubicBezTo>
                      <a:pt x="205" y="43"/>
                      <a:pt x="212" y="43"/>
                      <a:pt x="211" y="39"/>
                    </a:cubicBezTo>
                    <a:cubicBezTo>
                      <a:pt x="210" y="35"/>
                      <a:pt x="201" y="35"/>
                      <a:pt x="200" y="37"/>
                    </a:cubicBezTo>
                    <a:cubicBezTo>
                      <a:pt x="200" y="40"/>
                      <a:pt x="204" y="42"/>
                      <a:pt x="201" y="43"/>
                    </a:cubicBezTo>
                    <a:cubicBezTo>
                      <a:pt x="198" y="44"/>
                      <a:pt x="199" y="42"/>
                      <a:pt x="195" y="43"/>
                    </a:cubicBezTo>
                    <a:cubicBezTo>
                      <a:pt x="190" y="44"/>
                      <a:pt x="191" y="49"/>
                      <a:pt x="188" y="50"/>
                    </a:cubicBezTo>
                    <a:cubicBezTo>
                      <a:pt x="186" y="50"/>
                      <a:pt x="182" y="49"/>
                      <a:pt x="180" y="49"/>
                    </a:cubicBezTo>
                    <a:cubicBezTo>
                      <a:pt x="178" y="49"/>
                      <a:pt x="171" y="48"/>
                      <a:pt x="171" y="48"/>
                    </a:cubicBezTo>
                    <a:close/>
                    <a:moveTo>
                      <a:pt x="168" y="28"/>
                    </a:moveTo>
                    <a:cubicBezTo>
                      <a:pt x="168" y="28"/>
                      <a:pt x="172" y="27"/>
                      <a:pt x="171" y="24"/>
                    </a:cubicBezTo>
                    <a:cubicBezTo>
                      <a:pt x="170" y="21"/>
                      <a:pt x="176" y="21"/>
                      <a:pt x="176" y="21"/>
                    </a:cubicBezTo>
                    <a:cubicBezTo>
                      <a:pt x="176" y="21"/>
                      <a:pt x="177" y="23"/>
                      <a:pt x="181" y="22"/>
                    </a:cubicBezTo>
                    <a:cubicBezTo>
                      <a:pt x="184" y="20"/>
                      <a:pt x="181" y="18"/>
                      <a:pt x="183" y="18"/>
                    </a:cubicBezTo>
                    <a:cubicBezTo>
                      <a:pt x="185" y="18"/>
                      <a:pt x="191" y="17"/>
                      <a:pt x="192" y="15"/>
                    </a:cubicBezTo>
                    <a:cubicBezTo>
                      <a:pt x="193" y="12"/>
                      <a:pt x="196" y="13"/>
                      <a:pt x="199" y="18"/>
                    </a:cubicBezTo>
                    <a:cubicBezTo>
                      <a:pt x="201" y="23"/>
                      <a:pt x="196" y="23"/>
                      <a:pt x="194" y="22"/>
                    </a:cubicBezTo>
                    <a:cubicBezTo>
                      <a:pt x="192" y="21"/>
                      <a:pt x="191" y="24"/>
                      <a:pt x="189" y="27"/>
                    </a:cubicBezTo>
                    <a:cubicBezTo>
                      <a:pt x="187" y="30"/>
                      <a:pt x="189" y="31"/>
                      <a:pt x="188" y="35"/>
                    </a:cubicBezTo>
                    <a:cubicBezTo>
                      <a:pt x="186" y="38"/>
                      <a:pt x="182" y="41"/>
                      <a:pt x="178" y="41"/>
                    </a:cubicBezTo>
                    <a:cubicBezTo>
                      <a:pt x="175" y="41"/>
                      <a:pt x="174" y="38"/>
                      <a:pt x="172" y="34"/>
                    </a:cubicBezTo>
                    <a:cubicBezTo>
                      <a:pt x="171" y="30"/>
                      <a:pt x="165" y="29"/>
                      <a:pt x="168" y="28"/>
                    </a:cubicBezTo>
                    <a:close/>
                    <a:moveTo>
                      <a:pt x="125" y="22"/>
                    </a:moveTo>
                    <a:cubicBezTo>
                      <a:pt x="126" y="23"/>
                      <a:pt x="130" y="22"/>
                      <a:pt x="130" y="20"/>
                    </a:cubicBezTo>
                    <a:cubicBezTo>
                      <a:pt x="131" y="17"/>
                      <a:pt x="136" y="19"/>
                      <a:pt x="138" y="21"/>
                    </a:cubicBezTo>
                    <a:cubicBezTo>
                      <a:pt x="140" y="23"/>
                      <a:pt x="144" y="20"/>
                      <a:pt x="145" y="16"/>
                    </a:cubicBezTo>
                    <a:cubicBezTo>
                      <a:pt x="146" y="12"/>
                      <a:pt x="154" y="16"/>
                      <a:pt x="153" y="18"/>
                    </a:cubicBezTo>
                    <a:cubicBezTo>
                      <a:pt x="152" y="21"/>
                      <a:pt x="154" y="22"/>
                      <a:pt x="154" y="24"/>
                    </a:cubicBezTo>
                    <a:cubicBezTo>
                      <a:pt x="153" y="25"/>
                      <a:pt x="146" y="28"/>
                      <a:pt x="143" y="28"/>
                    </a:cubicBezTo>
                    <a:cubicBezTo>
                      <a:pt x="140" y="28"/>
                      <a:pt x="138" y="31"/>
                      <a:pt x="135" y="32"/>
                    </a:cubicBezTo>
                    <a:cubicBezTo>
                      <a:pt x="132" y="34"/>
                      <a:pt x="128" y="34"/>
                      <a:pt x="126" y="31"/>
                    </a:cubicBezTo>
                    <a:cubicBezTo>
                      <a:pt x="123" y="28"/>
                      <a:pt x="120" y="28"/>
                      <a:pt x="121" y="25"/>
                    </a:cubicBezTo>
                    <a:cubicBezTo>
                      <a:pt x="122" y="22"/>
                      <a:pt x="125" y="22"/>
                      <a:pt x="125" y="22"/>
                    </a:cubicBezTo>
                    <a:close/>
                    <a:moveTo>
                      <a:pt x="27" y="254"/>
                    </a:moveTo>
                    <a:cubicBezTo>
                      <a:pt x="24" y="257"/>
                      <a:pt x="25" y="261"/>
                      <a:pt x="21" y="263"/>
                    </a:cubicBezTo>
                    <a:cubicBezTo>
                      <a:pt x="16" y="265"/>
                      <a:pt x="16" y="265"/>
                      <a:pt x="11" y="263"/>
                    </a:cubicBezTo>
                    <a:cubicBezTo>
                      <a:pt x="7" y="261"/>
                      <a:pt x="3" y="269"/>
                      <a:pt x="1" y="272"/>
                    </a:cubicBezTo>
                    <a:cubicBezTo>
                      <a:pt x="0" y="276"/>
                      <a:pt x="1" y="281"/>
                      <a:pt x="3" y="281"/>
                    </a:cubicBezTo>
                    <a:cubicBezTo>
                      <a:pt x="6" y="281"/>
                      <a:pt x="10" y="284"/>
                      <a:pt x="10" y="285"/>
                    </a:cubicBezTo>
                    <a:cubicBezTo>
                      <a:pt x="11" y="286"/>
                      <a:pt x="7" y="282"/>
                      <a:pt x="4" y="286"/>
                    </a:cubicBezTo>
                    <a:cubicBezTo>
                      <a:pt x="1" y="291"/>
                      <a:pt x="2" y="296"/>
                      <a:pt x="3" y="297"/>
                    </a:cubicBezTo>
                    <a:cubicBezTo>
                      <a:pt x="4" y="299"/>
                      <a:pt x="10" y="293"/>
                      <a:pt x="11" y="290"/>
                    </a:cubicBezTo>
                    <a:cubicBezTo>
                      <a:pt x="11" y="287"/>
                      <a:pt x="13" y="287"/>
                      <a:pt x="14" y="290"/>
                    </a:cubicBezTo>
                    <a:cubicBezTo>
                      <a:pt x="14" y="293"/>
                      <a:pt x="15" y="299"/>
                      <a:pt x="12" y="301"/>
                    </a:cubicBezTo>
                    <a:cubicBezTo>
                      <a:pt x="9" y="302"/>
                      <a:pt x="6" y="304"/>
                      <a:pt x="6" y="306"/>
                    </a:cubicBezTo>
                    <a:cubicBezTo>
                      <a:pt x="7" y="309"/>
                      <a:pt x="10" y="314"/>
                      <a:pt x="11" y="315"/>
                    </a:cubicBezTo>
                    <a:cubicBezTo>
                      <a:pt x="13" y="316"/>
                      <a:pt x="18" y="320"/>
                      <a:pt x="21" y="323"/>
                    </a:cubicBezTo>
                    <a:cubicBezTo>
                      <a:pt x="25" y="326"/>
                      <a:pt x="31" y="328"/>
                      <a:pt x="33" y="330"/>
                    </a:cubicBezTo>
                    <a:cubicBezTo>
                      <a:pt x="36" y="331"/>
                      <a:pt x="44" y="329"/>
                      <a:pt x="40" y="323"/>
                    </a:cubicBezTo>
                    <a:cubicBezTo>
                      <a:pt x="36" y="318"/>
                      <a:pt x="36" y="310"/>
                      <a:pt x="37" y="306"/>
                    </a:cubicBezTo>
                    <a:cubicBezTo>
                      <a:pt x="37" y="303"/>
                      <a:pt x="38" y="298"/>
                      <a:pt x="39" y="292"/>
                    </a:cubicBezTo>
                    <a:cubicBezTo>
                      <a:pt x="39" y="287"/>
                      <a:pt x="39" y="282"/>
                      <a:pt x="43" y="277"/>
                    </a:cubicBezTo>
                    <a:cubicBezTo>
                      <a:pt x="47" y="273"/>
                      <a:pt x="50" y="269"/>
                      <a:pt x="55" y="265"/>
                    </a:cubicBezTo>
                    <a:cubicBezTo>
                      <a:pt x="59" y="260"/>
                      <a:pt x="63" y="259"/>
                      <a:pt x="65" y="256"/>
                    </a:cubicBezTo>
                    <a:cubicBezTo>
                      <a:pt x="67" y="254"/>
                      <a:pt x="74" y="255"/>
                      <a:pt x="76" y="253"/>
                    </a:cubicBezTo>
                    <a:cubicBezTo>
                      <a:pt x="77" y="251"/>
                      <a:pt x="90" y="241"/>
                      <a:pt x="93" y="239"/>
                    </a:cubicBezTo>
                    <a:cubicBezTo>
                      <a:pt x="96" y="237"/>
                      <a:pt x="103" y="232"/>
                      <a:pt x="105" y="231"/>
                    </a:cubicBezTo>
                    <a:cubicBezTo>
                      <a:pt x="108" y="230"/>
                      <a:pt x="117" y="227"/>
                      <a:pt x="120" y="224"/>
                    </a:cubicBezTo>
                    <a:cubicBezTo>
                      <a:pt x="123" y="222"/>
                      <a:pt x="121" y="217"/>
                      <a:pt x="134" y="214"/>
                    </a:cubicBezTo>
                    <a:cubicBezTo>
                      <a:pt x="147" y="210"/>
                      <a:pt x="155" y="210"/>
                      <a:pt x="163" y="211"/>
                    </a:cubicBezTo>
                    <a:cubicBezTo>
                      <a:pt x="171" y="211"/>
                      <a:pt x="185" y="204"/>
                      <a:pt x="188" y="204"/>
                    </a:cubicBezTo>
                    <a:cubicBezTo>
                      <a:pt x="191" y="204"/>
                      <a:pt x="199" y="201"/>
                      <a:pt x="201" y="195"/>
                    </a:cubicBezTo>
                    <a:cubicBezTo>
                      <a:pt x="203" y="188"/>
                      <a:pt x="203" y="179"/>
                      <a:pt x="195" y="180"/>
                    </a:cubicBezTo>
                    <a:cubicBezTo>
                      <a:pt x="187" y="181"/>
                      <a:pt x="185" y="184"/>
                      <a:pt x="176" y="188"/>
                    </a:cubicBezTo>
                    <a:cubicBezTo>
                      <a:pt x="168" y="192"/>
                      <a:pt x="162" y="193"/>
                      <a:pt x="158" y="190"/>
                    </a:cubicBezTo>
                    <a:cubicBezTo>
                      <a:pt x="153" y="187"/>
                      <a:pt x="146" y="179"/>
                      <a:pt x="141" y="183"/>
                    </a:cubicBezTo>
                    <a:cubicBezTo>
                      <a:pt x="135" y="187"/>
                      <a:pt x="132" y="188"/>
                      <a:pt x="124" y="188"/>
                    </a:cubicBezTo>
                    <a:cubicBezTo>
                      <a:pt x="116" y="188"/>
                      <a:pt x="107" y="191"/>
                      <a:pt x="102" y="195"/>
                    </a:cubicBezTo>
                    <a:cubicBezTo>
                      <a:pt x="98" y="199"/>
                      <a:pt x="96" y="202"/>
                      <a:pt x="93" y="200"/>
                    </a:cubicBezTo>
                    <a:cubicBezTo>
                      <a:pt x="90" y="198"/>
                      <a:pt x="89" y="202"/>
                      <a:pt x="88" y="207"/>
                    </a:cubicBezTo>
                    <a:cubicBezTo>
                      <a:pt x="87" y="213"/>
                      <a:pt x="84" y="212"/>
                      <a:pt x="79" y="214"/>
                    </a:cubicBezTo>
                    <a:cubicBezTo>
                      <a:pt x="74" y="217"/>
                      <a:pt x="73" y="221"/>
                      <a:pt x="67" y="223"/>
                    </a:cubicBezTo>
                    <a:cubicBezTo>
                      <a:pt x="62" y="225"/>
                      <a:pt x="55" y="224"/>
                      <a:pt x="53" y="227"/>
                    </a:cubicBezTo>
                    <a:cubicBezTo>
                      <a:pt x="52" y="231"/>
                      <a:pt x="56" y="234"/>
                      <a:pt x="53" y="236"/>
                    </a:cubicBezTo>
                    <a:cubicBezTo>
                      <a:pt x="49" y="238"/>
                      <a:pt x="56" y="241"/>
                      <a:pt x="48" y="242"/>
                    </a:cubicBezTo>
                    <a:cubicBezTo>
                      <a:pt x="40" y="242"/>
                      <a:pt x="37" y="243"/>
                      <a:pt x="36" y="244"/>
                    </a:cubicBezTo>
                    <a:cubicBezTo>
                      <a:pt x="35" y="246"/>
                      <a:pt x="32" y="246"/>
                      <a:pt x="30" y="247"/>
                    </a:cubicBezTo>
                    <a:cubicBezTo>
                      <a:pt x="28" y="249"/>
                      <a:pt x="27" y="254"/>
                      <a:pt x="27" y="254"/>
                    </a:cubicBezTo>
                    <a:close/>
                  </a:path>
                </a:pathLst>
              </a:custGeom>
              <a:grpFill/>
              <a:ln w="38100" cap="rnd" cmpd="sng">
                <a:solidFill>
                  <a:schemeClr val="bg1"/>
                </a:solidFill>
                <a:prstDash val="solid"/>
                <a:round/>
              </a:ln>
            </p:spPr>
            <p:txBody>
              <a:bodyPr vert="horz" wrap="square" lIns="91440" tIns="45720" rIns="91440" bIns="45720" numCol="1" anchor="t" anchorCtr="0" compatLnSpc="1"/>
              <a:lstStyle/>
              <a:p>
                <a:endParaRPr lang="en-US" dirty="0">
                  <a:latin typeface="Calibri Light" panose="020F0302020204030204"/>
                </a:endParaRPr>
              </a:p>
            </p:txBody>
          </p:sp>
          <p:sp>
            <p:nvSpPr>
              <p:cNvPr id="66" name="Freeform 15"/>
              <p:cNvSpPr/>
              <p:nvPr/>
            </p:nvSpPr>
            <p:spPr bwMode="auto">
              <a:xfrm>
                <a:off x="1460" y="2832"/>
                <a:ext cx="432" cy="421"/>
              </a:xfrm>
              <a:custGeom>
                <a:avLst/>
                <a:gdLst>
                  <a:gd name="T0" fmla="*/ 50 w 207"/>
                  <a:gd name="T1" fmla="*/ 36 h 202"/>
                  <a:gd name="T2" fmla="*/ 66 w 207"/>
                  <a:gd name="T3" fmla="*/ 31 h 202"/>
                  <a:gd name="T4" fmla="*/ 62 w 207"/>
                  <a:gd name="T5" fmla="*/ 9 h 202"/>
                  <a:gd name="T6" fmla="*/ 77 w 207"/>
                  <a:gd name="T7" fmla="*/ 8 h 202"/>
                  <a:gd name="T8" fmla="*/ 84 w 207"/>
                  <a:gd name="T9" fmla="*/ 34 h 202"/>
                  <a:gd name="T10" fmla="*/ 100 w 207"/>
                  <a:gd name="T11" fmla="*/ 43 h 202"/>
                  <a:gd name="T12" fmla="*/ 109 w 207"/>
                  <a:gd name="T13" fmla="*/ 20 h 202"/>
                  <a:gd name="T14" fmla="*/ 138 w 207"/>
                  <a:gd name="T15" fmla="*/ 20 h 202"/>
                  <a:gd name="T16" fmla="*/ 158 w 207"/>
                  <a:gd name="T17" fmla="*/ 30 h 202"/>
                  <a:gd name="T18" fmla="*/ 166 w 207"/>
                  <a:gd name="T19" fmla="*/ 34 h 202"/>
                  <a:gd name="T20" fmla="*/ 172 w 207"/>
                  <a:gd name="T21" fmla="*/ 54 h 202"/>
                  <a:gd name="T22" fmla="*/ 182 w 207"/>
                  <a:gd name="T23" fmla="*/ 69 h 202"/>
                  <a:gd name="T24" fmla="*/ 196 w 207"/>
                  <a:gd name="T25" fmla="*/ 76 h 202"/>
                  <a:gd name="T26" fmla="*/ 207 w 207"/>
                  <a:gd name="T27" fmla="*/ 77 h 202"/>
                  <a:gd name="T28" fmla="*/ 195 w 207"/>
                  <a:gd name="T29" fmla="*/ 96 h 202"/>
                  <a:gd name="T30" fmla="*/ 198 w 207"/>
                  <a:gd name="T31" fmla="*/ 112 h 202"/>
                  <a:gd name="T32" fmla="*/ 195 w 207"/>
                  <a:gd name="T33" fmla="*/ 127 h 202"/>
                  <a:gd name="T34" fmla="*/ 171 w 207"/>
                  <a:gd name="T35" fmla="*/ 123 h 202"/>
                  <a:gd name="T36" fmla="*/ 157 w 207"/>
                  <a:gd name="T37" fmla="*/ 109 h 202"/>
                  <a:gd name="T38" fmla="*/ 141 w 207"/>
                  <a:gd name="T39" fmla="*/ 100 h 202"/>
                  <a:gd name="T40" fmla="*/ 139 w 207"/>
                  <a:gd name="T41" fmla="*/ 110 h 202"/>
                  <a:gd name="T42" fmla="*/ 144 w 207"/>
                  <a:gd name="T43" fmla="*/ 126 h 202"/>
                  <a:gd name="T44" fmla="*/ 138 w 207"/>
                  <a:gd name="T45" fmla="*/ 134 h 202"/>
                  <a:gd name="T46" fmla="*/ 141 w 207"/>
                  <a:gd name="T47" fmla="*/ 144 h 202"/>
                  <a:gd name="T48" fmla="*/ 129 w 207"/>
                  <a:gd name="T49" fmla="*/ 152 h 202"/>
                  <a:gd name="T50" fmla="*/ 126 w 207"/>
                  <a:gd name="T51" fmla="*/ 163 h 202"/>
                  <a:gd name="T52" fmla="*/ 140 w 207"/>
                  <a:gd name="T53" fmla="*/ 161 h 202"/>
                  <a:gd name="T54" fmla="*/ 154 w 207"/>
                  <a:gd name="T55" fmla="*/ 159 h 202"/>
                  <a:gd name="T56" fmla="*/ 135 w 207"/>
                  <a:gd name="T57" fmla="*/ 187 h 202"/>
                  <a:gd name="T58" fmla="*/ 129 w 207"/>
                  <a:gd name="T59" fmla="*/ 202 h 202"/>
                  <a:gd name="T60" fmla="*/ 113 w 207"/>
                  <a:gd name="T61" fmla="*/ 202 h 202"/>
                  <a:gd name="T62" fmla="*/ 112 w 207"/>
                  <a:gd name="T63" fmla="*/ 196 h 202"/>
                  <a:gd name="T64" fmla="*/ 98 w 207"/>
                  <a:gd name="T65" fmla="*/ 193 h 202"/>
                  <a:gd name="T66" fmla="*/ 95 w 207"/>
                  <a:gd name="T67" fmla="*/ 184 h 202"/>
                  <a:gd name="T68" fmla="*/ 88 w 207"/>
                  <a:gd name="T69" fmla="*/ 175 h 202"/>
                  <a:gd name="T70" fmla="*/ 78 w 207"/>
                  <a:gd name="T71" fmla="*/ 176 h 202"/>
                  <a:gd name="T72" fmla="*/ 68 w 207"/>
                  <a:gd name="T73" fmla="*/ 163 h 202"/>
                  <a:gd name="T74" fmla="*/ 54 w 207"/>
                  <a:gd name="T75" fmla="*/ 165 h 202"/>
                  <a:gd name="T76" fmla="*/ 44 w 207"/>
                  <a:gd name="T77" fmla="*/ 150 h 202"/>
                  <a:gd name="T78" fmla="*/ 35 w 207"/>
                  <a:gd name="T79" fmla="*/ 143 h 202"/>
                  <a:gd name="T80" fmla="*/ 22 w 207"/>
                  <a:gd name="T81" fmla="*/ 137 h 202"/>
                  <a:gd name="T82" fmla="*/ 10 w 207"/>
                  <a:gd name="T83" fmla="*/ 129 h 202"/>
                  <a:gd name="T84" fmla="*/ 5 w 207"/>
                  <a:gd name="T85" fmla="*/ 122 h 202"/>
                  <a:gd name="T86" fmla="*/ 0 w 207"/>
                  <a:gd name="T87" fmla="*/ 110 h 202"/>
                  <a:gd name="T88" fmla="*/ 8 w 207"/>
                  <a:gd name="T89" fmla="*/ 95 h 202"/>
                  <a:gd name="T90" fmla="*/ 19 w 207"/>
                  <a:gd name="T91" fmla="*/ 83 h 202"/>
                  <a:gd name="T92" fmla="*/ 25 w 207"/>
                  <a:gd name="T93" fmla="*/ 70 h 202"/>
                  <a:gd name="T94" fmla="*/ 22 w 207"/>
                  <a:gd name="T95" fmla="*/ 60 h 202"/>
                  <a:gd name="T96" fmla="*/ 30 w 207"/>
                  <a:gd name="T97" fmla="*/ 43 h 202"/>
                  <a:gd name="T98" fmla="*/ 38 w 207"/>
                  <a:gd name="T99" fmla="*/ 37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7" h="202">
                    <a:moveTo>
                      <a:pt x="46" y="29"/>
                    </a:moveTo>
                    <a:cubicBezTo>
                      <a:pt x="47" y="32"/>
                      <a:pt x="49" y="34"/>
                      <a:pt x="50" y="36"/>
                    </a:cubicBezTo>
                    <a:cubicBezTo>
                      <a:pt x="52" y="41"/>
                      <a:pt x="55" y="42"/>
                      <a:pt x="59" y="40"/>
                    </a:cubicBezTo>
                    <a:cubicBezTo>
                      <a:pt x="64" y="39"/>
                      <a:pt x="68" y="34"/>
                      <a:pt x="66" y="31"/>
                    </a:cubicBezTo>
                    <a:cubicBezTo>
                      <a:pt x="64" y="28"/>
                      <a:pt x="59" y="29"/>
                      <a:pt x="60" y="22"/>
                    </a:cubicBezTo>
                    <a:cubicBezTo>
                      <a:pt x="62" y="16"/>
                      <a:pt x="62" y="11"/>
                      <a:pt x="62" y="9"/>
                    </a:cubicBezTo>
                    <a:cubicBezTo>
                      <a:pt x="61" y="8"/>
                      <a:pt x="66" y="5"/>
                      <a:pt x="69" y="7"/>
                    </a:cubicBezTo>
                    <a:cubicBezTo>
                      <a:pt x="73" y="8"/>
                      <a:pt x="75" y="0"/>
                      <a:pt x="77" y="8"/>
                    </a:cubicBezTo>
                    <a:cubicBezTo>
                      <a:pt x="79" y="15"/>
                      <a:pt x="78" y="21"/>
                      <a:pt x="79" y="24"/>
                    </a:cubicBezTo>
                    <a:cubicBezTo>
                      <a:pt x="80" y="27"/>
                      <a:pt x="84" y="30"/>
                      <a:pt x="84" y="34"/>
                    </a:cubicBezTo>
                    <a:cubicBezTo>
                      <a:pt x="85" y="39"/>
                      <a:pt x="89" y="44"/>
                      <a:pt x="90" y="44"/>
                    </a:cubicBezTo>
                    <a:cubicBezTo>
                      <a:pt x="91" y="45"/>
                      <a:pt x="99" y="50"/>
                      <a:pt x="100" y="43"/>
                    </a:cubicBezTo>
                    <a:cubicBezTo>
                      <a:pt x="102" y="37"/>
                      <a:pt x="101" y="32"/>
                      <a:pt x="104" y="27"/>
                    </a:cubicBezTo>
                    <a:cubicBezTo>
                      <a:pt x="106" y="21"/>
                      <a:pt x="104" y="20"/>
                      <a:pt x="109" y="20"/>
                    </a:cubicBezTo>
                    <a:cubicBezTo>
                      <a:pt x="115" y="20"/>
                      <a:pt x="123" y="20"/>
                      <a:pt x="127" y="20"/>
                    </a:cubicBezTo>
                    <a:cubicBezTo>
                      <a:pt x="131" y="21"/>
                      <a:pt x="136" y="22"/>
                      <a:pt x="138" y="20"/>
                    </a:cubicBezTo>
                    <a:cubicBezTo>
                      <a:pt x="141" y="19"/>
                      <a:pt x="146" y="15"/>
                      <a:pt x="150" y="18"/>
                    </a:cubicBezTo>
                    <a:cubicBezTo>
                      <a:pt x="154" y="22"/>
                      <a:pt x="157" y="27"/>
                      <a:pt x="158" y="30"/>
                    </a:cubicBezTo>
                    <a:cubicBezTo>
                      <a:pt x="159" y="33"/>
                      <a:pt x="157" y="35"/>
                      <a:pt x="157" y="38"/>
                    </a:cubicBezTo>
                    <a:cubicBezTo>
                      <a:pt x="158" y="40"/>
                      <a:pt x="162" y="38"/>
                      <a:pt x="166" y="34"/>
                    </a:cubicBezTo>
                    <a:cubicBezTo>
                      <a:pt x="171" y="48"/>
                      <a:pt x="171" y="48"/>
                      <a:pt x="171" y="48"/>
                    </a:cubicBezTo>
                    <a:cubicBezTo>
                      <a:pt x="172" y="54"/>
                      <a:pt x="172" y="54"/>
                      <a:pt x="172" y="54"/>
                    </a:cubicBezTo>
                    <a:cubicBezTo>
                      <a:pt x="181" y="63"/>
                      <a:pt x="181" y="63"/>
                      <a:pt x="181" y="63"/>
                    </a:cubicBezTo>
                    <a:cubicBezTo>
                      <a:pt x="182" y="69"/>
                      <a:pt x="182" y="69"/>
                      <a:pt x="182" y="69"/>
                    </a:cubicBezTo>
                    <a:cubicBezTo>
                      <a:pt x="190" y="76"/>
                      <a:pt x="190" y="76"/>
                      <a:pt x="190" y="76"/>
                    </a:cubicBezTo>
                    <a:cubicBezTo>
                      <a:pt x="196" y="76"/>
                      <a:pt x="196" y="76"/>
                      <a:pt x="196" y="76"/>
                    </a:cubicBezTo>
                    <a:cubicBezTo>
                      <a:pt x="198" y="71"/>
                      <a:pt x="198" y="71"/>
                      <a:pt x="198" y="71"/>
                    </a:cubicBezTo>
                    <a:cubicBezTo>
                      <a:pt x="207" y="77"/>
                      <a:pt x="207" y="77"/>
                      <a:pt x="207" y="77"/>
                    </a:cubicBezTo>
                    <a:cubicBezTo>
                      <a:pt x="201" y="86"/>
                      <a:pt x="201" y="86"/>
                      <a:pt x="201" y="86"/>
                    </a:cubicBezTo>
                    <a:cubicBezTo>
                      <a:pt x="195" y="96"/>
                      <a:pt x="195" y="96"/>
                      <a:pt x="195" y="96"/>
                    </a:cubicBezTo>
                    <a:cubicBezTo>
                      <a:pt x="200" y="105"/>
                      <a:pt x="200" y="105"/>
                      <a:pt x="200" y="105"/>
                    </a:cubicBezTo>
                    <a:cubicBezTo>
                      <a:pt x="198" y="112"/>
                      <a:pt x="198" y="112"/>
                      <a:pt x="198" y="112"/>
                    </a:cubicBezTo>
                    <a:cubicBezTo>
                      <a:pt x="202" y="119"/>
                      <a:pt x="202" y="119"/>
                      <a:pt x="202" y="119"/>
                    </a:cubicBezTo>
                    <a:cubicBezTo>
                      <a:pt x="195" y="127"/>
                      <a:pt x="195" y="127"/>
                      <a:pt x="195" y="127"/>
                    </a:cubicBezTo>
                    <a:cubicBezTo>
                      <a:pt x="181" y="119"/>
                      <a:pt x="181" y="119"/>
                      <a:pt x="181" y="119"/>
                    </a:cubicBezTo>
                    <a:cubicBezTo>
                      <a:pt x="171" y="123"/>
                      <a:pt x="171" y="123"/>
                      <a:pt x="171" y="123"/>
                    </a:cubicBezTo>
                    <a:cubicBezTo>
                      <a:pt x="167" y="114"/>
                      <a:pt x="167" y="114"/>
                      <a:pt x="167" y="114"/>
                    </a:cubicBezTo>
                    <a:cubicBezTo>
                      <a:pt x="157" y="109"/>
                      <a:pt x="157" y="109"/>
                      <a:pt x="157" y="109"/>
                    </a:cubicBezTo>
                    <a:cubicBezTo>
                      <a:pt x="148" y="103"/>
                      <a:pt x="148" y="103"/>
                      <a:pt x="148" y="103"/>
                    </a:cubicBezTo>
                    <a:cubicBezTo>
                      <a:pt x="141" y="100"/>
                      <a:pt x="141" y="100"/>
                      <a:pt x="141" y="100"/>
                    </a:cubicBezTo>
                    <a:cubicBezTo>
                      <a:pt x="138" y="100"/>
                      <a:pt x="138" y="100"/>
                      <a:pt x="138" y="100"/>
                    </a:cubicBezTo>
                    <a:cubicBezTo>
                      <a:pt x="139" y="110"/>
                      <a:pt x="139" y="110"/>
                      <a:pt x="139" y="110"/>
                    </a:cubicBezTo>
                    <a:cubicBezTo>
                      <a:pt x="145" y="115"/>
                      <a:pt x="145" y="115"/>
                      <a:pt x="145" y="115"/>
                    </a:cubicBezTo>
                    <a:cubicBezTo>
                      <a:pt x="144" y="126"/>
                      <a:pt x="144" y="126"/>
                      <a:pt x="144" y="126"/>
                    </a:cubicBezTo>
                    <a:cubicBezTo>
                      <a:pt x="138" y="130"/>
                      <a:pt x="138" y="130"/>
                      <a:pt x="138" y="130"/>
                    </a:cubicBezTo>
                    <a:cubicBezTo>
                      <a:pt x="138" y="134"/>
                      <a:pt x="138" y="134"/>
                      <a:pt x="138" y="134"/>
                    </a:cubicBezTo>
                    <a:cubicBezTo>
                      <a:pt x="141" y="138"/>
                      <a:pt x="141" y="138"/>
                      <a:pt x="141" y="138"/>
                    </a:cubicBezTo>
                    <a:cubicBezTo>
                      <a:pt x="141" y="144"/>
                      <a:pt x="141" y="144"/>
                      <a:pt x="141" y="144"/>
                    </a:cubicBezTo>
                    <a:cubicBezTo>
                      <a:pt x="132" y="145"/>
                      <a:pt x="132" y="145"/>
                      <a:pt x="132" y="145"/>
                    </a:cubicBezTo>
                    <a:cubicBezTo>
                      <a:pt x="129" y="152"/>
                      <a:pt x="129" y="152"/>
                      <a:pt x="129" y="152"/>
                    </a:cubicBezTo>
                    <a:cubicBezTo>
                      <a:pt x="125" y="157"/>
                      <a:pt x="125" y="157"/>
                      <a:pt x="125" y="157"/>
                    </a:cubicBezTo>
                    <a:cubicBezTo>
                      <a:pt x="126" y="163"/>
                      <a:pt x="126" y="163"/>
                      <a:pt x="126" y="163"/>
                    </a:cubicBezTo>
                    <a:cubicBezTo>
                      <a:pt x="135" y="166"/>
                      <a:pt x="135" y="166"/>
                      <a:pt x="135" y="166"/>
                    </a:cubicBezTo>
                    <a:cubicBezTo>
                      <a:pt x="140" y="161"/>
                      <a:pt x="140" y="161"/>
                      <a:pt x="140" y="161"/>
                    </a:cubicBezTo>
                    <a:cubicBezTo>
                      <a:pt x="145" y="158"/>
                      <a:pt x="145" y="158"/>
                      <a:pt x="145" y="158"/>
                    </a:cubicBezTo>
                    <a:cubicBezTo>
                      <a:pt x="154" y="159"/>
                      <a:pt x="154" y="159"/>
                      <a:pt x="154" y="159"/>
                    </a:cubicBezTo>
                    <a:cubicBezTo>
                      <a:pt x="159" y="166"/>
                      <a:pt x="159" y="166"/>
                      <a:pt x="159" y="166"/>
                    </a:cubicBezTo>
                    <a:cubicBezTo>
                      <a:pt x="135" y="187"/>
                      <a:pt x="135" y="187"/>
                      <a:pt x="135" y="187"/>
                    </a:cubicBezTo>
                    <a:cubicBezTo>
                      <a:pt x="139" y="191"/>
                      <a:pt x="139" y="191"/>
                      <a:pt x="139" y="191"/>
                    </a:cubicBezTo>
                    <a:cubicBezTo>
                      <a:pt x="129" y="202"/>
                      <a:pt x="129" y="202"/>
                      <a:pt x="129" y="202"/>
                    </a:cubicBezTo>
                    <a:cubicBezTo>
                      <a:pt x="124" y="198"/>
                      <a:pt x="124" y="198"/>
                      <a:pt x="124" y="198"/>
                    </a:cubicBezTo>
                    <a:cubicBezTo>
                      <a:pt x="113" y="202"/>
                      <a:pt x="113" y="202"/>
                      <a:pt x="113" y="202"/>
                    </a:cubicBezTo>
                    <a:cubicBezTo>
                      <a:pt x="111" y="201"/>
                      <a:pt x="111" y="201"/>
                      <a:pt x="111" y="201"/>
                    </a:cubicBezTo>
                    <a:cubicBezTo>
                      <a:pt x="112" y="196"/>
                      <a:pt x="112" y="196"/>
                      <a:pt x="112" y="196"/>
                    </a:cubicBezTo>
                    <a:cubicBezTo>
                      <a:pt x="103" y="188"/>
                      <a:pt x="103" y="188"/>
                      <a:pt x="103" y="188"/>
                    </a:cubicBezTo>
                    <a:cubicBezTo>
                      <a:pt x="98" y="193"/>
                      <a:pt x="98" y="193"/>
                      <a:pt x="98" y="193"/>
                    </a:cubicBezTo>
                    <a:cubicBezTo>
                      <a:pt x="96" y="188"/>
                      <a:pt x="96" y="188"/>
                      <a:pt x="96" y="188"/>
                    </a:cubicBezTo>
                    <a:cubicBezTo>
                      <a:pt x="95" y="184"/>
                      <a:pt x="95" y="184"/>
                      <a:pt x="95" y="184"/>
                    </a:cubicBezTo>
                    <a:cubicBezTo>
                      <a:pt x="85" y="178"/>
                      <a:pt x="85" y="178"/>
                      <a:pt x="85" y="178"/>
                    </a:cubicBezTo>
                    <a:cubicBezTo>
                      <a:pt x="88" y="175"/>
                      <a:pt x="88" y="175"/>
                      <a:pt x="88" y="175"/>
                    </a:cubicBezTo>
                    <a:cubicBezTo>
                      <a:pt x="81" y="170"/>
                      <a:pt x="81" y="170"/>
                      <a:pt x="81" y="170"/>
                    </a:cubicBezTo>
                    <a:cubicBezTo>
                      <a:pt x="78" y="176"/>
                      <a:pt x="78" y="176"/>
                      <a:pt x="78" y="176"/>
                    </a:cubicBezTo>
                    <a:cubicBezTo>
                      <a:pt x="70" y="170"/>
                      <a:pt x="70" y="170"/>
                      <a:pt x="70" y="170"/>
                    </a:cubicBezTo>
                    <a:cubicBezTo>
                      <a:pt x="68" y="163"/>
                      <a:pt x="68" y="163"/>
                      <a:pt x="68" y="163"/>
                    </a:cubicBezTo>
                    <a:cubicBezTo>
                      <a:pt x="61" y="163"/>
                      <a:pt x="61" y="163"/>
                      <a:pt x="61" y="163"/>
                    </a:cubicBezTo>
                    <a:cubicBezTo>
                      <a:pt x="54" y="165"/>
                      <a:pt x="54" y="165"/>
                      <a:pt x="54" y="165"/>
                    </a:cubicBezTo>
                    <a:cubicBezTo>
                      <a:pt x="52" y="158"/>
                      <a:pt x="52" y="158"/>
                      <a:pt x="52" y="158"/>
                    </a:cubicBezTo>
                    <a:cubicBezTo>
                      <a:pt x="44" y="150"/>
                      <a:pt x="44" y="150"/>
                      <a:pt x="44" y="150"/>
                    </a:cubicBezTo>
                    <a:cubicBezTo>
                      <a:pt x="39" y="148"/>
                      <a:pt x="39" y="148"/>
                      <a:pt x="39" y="148"/>
                    </a:cubicBezTo>
                    <a:cubicBezTo>
                      <a:pt x="35" y="143"/>
                      <a:pt x="35" y="143"/>
                      <a:pt x="35" y="143"/>
                    </a:cubicBezTo>
                    <a:cubicBezTo>
                      <a:pt x="23" y="144"/>
                      <a:pt x="23" y="144"/>
                      <a:pt x="23" y="144"/>
                    </a:cubicBezTo>
                    <a:cubicBezTo>
                      <a:pt x="22" y="137"/>
                      <a:pt x="22" y="137"/>
                      <a:pt x="22" y="137"/>
                    </a:cubicBezTo>
                    <a:cubicBezTo>
                      <a:pt x="14" y="136"/>
                      <a:pt x="14" y="136"/>
                      <a:pt x="14" y="136"/>
                    </a:cubicBezTo>
                    <a:cubicBezTo>
                      <a:pt x="10" y="129"/>
                      <a:pt x="10" y="129"/>
                      <a:pt x="10" y="129"/>
                    </a:cubicBezTo>
                    <a:cubicBezTo>
                      <a:pt x="5" y="127"/>
                      <a:pt x="5" y="127"/>
                      <a:pt x="5" y="127"/>
                    </a:cubicBezTo>
                    <a:cubicBezTo>
                      <a:pt x="5" y="122"/>
                      <a:pt x="5" y="122"/>
                      <a:pt x="5" y="122"/>
                    </a:cubicBezTo>
                    <a:cubicBezTo>
                      <a:pt x="0" y="117"/>
                      <a:pt x="0" y="117"/>
                      <a:pt x="0" y="117"/>
                    </a:cubicBezTo>
                    <a:cubicBezTo>
                      <a:pt x="0" y="110"/>
                      <a:pt x="0" y="110"/>
                      <a:pt x="0" y="110"/>
                    </a:cubicBezTo>
                    <a:cubicBezTo>
                      <a:pt x="3" y="102"/>
                      <a:pt x="3" y="102"/>
                      <a:pt x="3" y="102"/>
                    </a:cubicBezTo>
                    <a:cubicBezTo>
                      <a:pt x="8" y="95"/>
                      <a:pt x="8" y="95"/>
                      <a:pt x="8" y="95"/>
                    </a:cubicBezTo>
                    <a:cubicBezTo>
                      <a:pt x="6" y="92"/>
                      <a:pt x="6" y="92"/>
                      <a:pt x="6" y="92"/>
                    </a:cubicBezTo>
                    <a:cubicBezTo>
                      <a:pt x="19" y="83"/>
                      <a:pt x="19" y="83"/>
                      <a:pt x="19" y="83"/>
                    </a:cubicBezTo>
                    <a:cubicBezTo>
                      <a:pt x="18" y="74"/>
                      <a:pt x="18" y="74"/>
                      <a:pt x="18" y="74"/>
                    </a:cubicBezTo>
                    <a:cubicBezTo>
                      <a:pt x="25" y="70"/>
                      <a:pt x="25" y="70"/>
                      <a:pt x="25" y="70"/>
                    </a:cubicBezTo>
                    <a:cubicBezTo>
                      <a:pt x="28" y="65"/>
                      <a:pt x="28" y="65"/>
                      <a:pt x="28" y="65"/>
                    </a:cubicBezTo>
                    <a:cubicBezTo>
                      <a:pt x="22" y="60"/>
                      <a:pt x="22" y="60"/>
                      <a:pt x="22" y="60"/>
                    </a:cubicBezTo>
                    <a:cubicBezTo>
                      <a:pt x="21" y="50"/>
                      <a:pt x="21" y="50"/>
                      <a:pt x="21" y="50"/>
                    </a:cubicBezTo>
                    <a:cubicBezTo>
                      <a:pt x="30" y="43"/>
                      <a:pt x="30" y="43"/>
                      <a:pt x="30" y="43"/>
                    </a:cubicBezTo>
                    <a:cubicBezTo>
                      <a:pt x="29" y="33"/>
                      <a:pt x="29" y="33"/>
                      <a:pt x="29" y="33"/>
                    </a:cubicBezTo>
                    <a:cubicBezTo>
                      <a:pt x="38" y="37"/>
                      <a:pt x="38" y="37"/>
                      <a:pt x="38" y="37"/>
                    </a:cubicBezTo>
                    <a:lnTo>
                      <a:pt x="46" y="29"/>
                    </a:lnTo>
                    <a:close/>
                  </a:path>
                </a:pathLst>
              </a:custGeom>
              <a:solidFill>
                <a:schemeClr val="accent1"/>
              </a:solidFill>
              <a:ln w="38100" cap="rnd" cmpd="sng">
                <a:solidFill>
                  <a:schemeClr val="bg1"/>
                </a:solidFill>
                <a:prstDash val="solid"/>
                <a:round/>
              </a:ln>
            </p:spPr>
            <p:txBody>
              <a:bodyPr vert="horz" wrap="square" lIns="91440" tIns="45720" rIns="91440" bIns="45720" numCol="1" anchor="t" anchorCtr="0" compatLnSpc="1"/>
              <a:lstStyle/>
              <a:p>
                <a:endParaRPr lang="en-US" dirty="0">
                  <a:latin typeface="Calibri Light" panose="020F0302020204030204"/>
                </a:endParaRPr>
              </a:p>
            </p:txBody>
          </p:sp>
          <p:sp>
            <p:nvSpPr>
              <p:cNvPr id="67" name="Freeform 16"/>
              <p:cNvSpPr/>
              <p:nvPr/>
            </p:nvSpPr>
            <p:spPr bwMode="auto">
              <a:xfrm>
                <a:off x="1544" y="2528"/>
                <a:ext cx="252" cy="317"/>
              </a:xfrm>
              <a:custGeom>
                <a:avLst/>
                <a:gdLst>
                  <a:gd name="T0" fmla="*/ 0 w 121"/>
                  <a:gd name="T1" fmla="*/ 59 h 152"/>
                  <a:gd name="T2" fmla="*/ 6 w 121"/>
                  <a:gd name="T3" fmla="*/ 48 h 152"/>
                  <a:gd name="T4" fmla="*/ 25 w 121"/>
                  <a:gd name="T5" fmla="*/ 45 h 152"/>
                  <a:gd name="T6" fmla="*/ 31 w 121"/>
                  <a:gd name="T7" fmla="*/ 35 h 152"/>
                  <a:gd name="T8" fmla="*/ 34 w 121"/>
                  <a:gd name="T9" fmla="*/ 26 h 152"/>
                  <a:gd name="T10" fmla="*/ 37 w 121"/>
                  <a:gd name="T11" fmla="*/ 15 h 152"/>
                  <a:gd name="T12" fmla="*/ 49 w 121"/>
                  <a:gd name="T13" fmla="*/ 8 h 152"/>
                  <a:gd name="T14" fmla="*/ 56 w 121"/>
                  <a:gd name="T15" fmla="*/ 2 h 152"/>
                  <a:gd name="T16" fmla="*/ 62 w 121"/>
                  <a:gd name="T17" fmla="*/ 5 h 152"/>
                  <a:gd name="T18" fmla="*/ 72 w 121"/>
                  <a:gd name="T19" fmla="*/ 6 h 152"/>
                  <a:gd name="T20" fmla="*/ 80 w 121"/>
                  <a:gd name="T21" fmla="*/ 11 h 152"/>
                  <a:gd name="T22" fmla="*/ 86 w 121"/>
                  <a:gd name="T23" fmla="*/ 6 h 152"/>
                  <a:gd name="T24" fmla="*/ 90 w 121"/>
                  <a:gd name="T25" fmla="*/ 10 h 152"/>
                  <a:gd name="T26" fmla="*/ 98 w 121"/>
                  <a:gd name="T27" fmla="*/ 14 h 152"/>
                  <a:gd name="T28" fmla="*/ 98 w 121"/>
                  <a:gd name="T29" fmla="*/ 23 h 152"/>
                  <a:gd name="T30" fmla="*/ 91 w 121"/>
                  <a:gd name="T31" fmla="*/ 22 h 152"/>
                  <a:gd name="T32" fmla="*/ 95 w 121"/>
                  <a:gd name="T33" fmla="*/ 33 h 152"/>
                  <a:gd name="T34" fmla="*/ 105 w 121"/>
                  <a:gd name="T35" fmla="*/ 49 h 152"/>
                  <a:gd name="T36" fmla="*/ 113 w 121"/>
                  <a:gd name="T37" fmla="*/ 65 h 152"/>
                  <a:gd name="T38" fmla="*/ 114 w 121"/>
                  <a:gd name="T39" fmla="*/ 92 h 152"/>
                  <a:gd name="T40" fmla="*/ 118 w 121"/>
                  <a:gd name="T41" fmla="*/ 112 h 152"/>
                  <a:gd name="T42" fmla="*/ 120 w 121"/>
                  <a:gd name="T43" fmla="*/ 128 h 152"/>
                  <a:gd name="T44" fmla="*/ 113 w 121"/>
                  <a:gd name="T45" fmla="*/ 144 h 152"/>
                  <a:gd name="T46" fmla="*/ 82 w 121"/>
                  <a:gd name="T47" fmla="*/ 152 h 152"/>
                  <a:gd name="T48" fmla="*/ 65 w 121"/>
                  <a:gd name="T49" fmla="*/ 144 h 152"/>
                  <a:gd name="T50" fmla="*/ 56 w 121"/>
                  <a:gd name="T51" fmla="*/ 124 h 152"/>
                  <a:gd name="T52" fmla="*/ 46 w 121"/>
                  <a:gd name="T53" fmla="*/ 109 h 152"/>
                  <a:gd name="T54" fmla="*/ 39 w 121"/>
                  <a:gd name="T55" fmla="*/ 91 h 152"/>
                  <a:gd name="T56" fmla="*/ 37 w 121"/>
                  <a:gd name="T57" fmla="*/ 78 h 152"/>
                  <a:gd name="T58" fmla="*/ 34 w 121"/>
                  <a:gd name="T59" fmla="*/ 74 h 152"/>
                  <a:gd name="T60" fmla="*/ 32 w 121"/>
                  <a:gd name="T61" fmla="*/ 91 h 152"/>
                  <a:gd name="T62" fmla="*/ 32 w 121"/>
                  <a:gd name="T63" fmla="*/ 93 h 152"/>
                  <a:gd name="T64" fmla="*/ 17 w 121"/>
                  <a:gd name="T65" fmla="*/ 87 h 152"/>
                  <a:gd name="T66" fmla="*/ 13 w 121"/>
                  <a:gd name="T67" fmla="*/ 82 h 152"/>
                  <a:gd name="T68" fmla="*/ 15 w 121"/>
                  <a:gd name="T69" fmla="*/ 71 h 152"/>
                  <a:gd name="T70" fmla="*/ 0 w 121"/>
                  <a:gd name="T71" fmla="*/ 59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1" h="152">
                    <a:moveTo>
                      <a:pt x="0" y="59"/>
                    </a:moveTo>
                    <a:cubicBezTo>
                      <a:pt x="3" y="54"/>
                      <a:pt x="5" y="50"/>
                      <a:pt x="6" y="48"/>
                    </a:cubicBezTo>
                    <a:cubicBezTo>
                      <a:pt x="9" y="43"/>
                      <a:pt x="18" y="45"/>
                      <a:pt x="25" y="45"/>
                    </a:cubicBezTo>
                    <a:cubicBezTo>
                      <a:pt x="33" y="45"/>
                      <a:pt x="31" y="39"/>
                      <a:pt x="31" y="35"/>
                    </a:cubicBezTo>
                    <a:cubicBezTo>
                      <a:pt x="31" y="32"/>
                      <a:pt x="36" y="29"/>
                      <a:pt x="34" y="26"/>
                    </a:cubicBezTo>
                    <a:cubicBezTo>
                      <a:pt x="32" y="22"/>
                      <a:pt x="34" y="17"/>
                      <a:pt x="37" y="15"/>
                    </a:cubicBezTo>
                    <a:cubicBezTo>
                      <a:pt x="40" y="13"/>
                      <a:pt x="43" y="8"/>
                      <a:pt x="49" y="8"/>
                    </a:cubicBezTo>
                    <a:cubicBezTo>
                      <a:pt x="54" y="7"/>
                      <a:pt x="53" y="5"/>
                      <a:pt x="56" y="2"/>
                    </a:cubicBezTo>
                    <a:cubicBezTo>
                      <a:pt x="60" y="0"/>
                      <a:pt x="62" y="5"/>
                      <a:pt x="62" y="5"/>
                    </a:cubicBezTo>
                    <a:cubicBezTo>
                      <a:pt x="62" y="5"/>
                      <a:pt x="68" y="10"/>
                      <a:pt x="72" y="6"/>
                    </a:cubicBezTo>
                    <a:cubicBezTo>
                      <a:pt x="75" y="3"/>
                      <a:pt x="77" y="11"/>
                      <a:pt x="80" y="11"/>
                    </a:cubicBezTo>
                    <a:cubicBezTo>
                      <a:pt x="82" y="11"/>
                      <a:pt x="85" y="8"/>
                      <a:pt x="86" y="6"/>
                    </a:cubicBezTo>
                    <a:cubicBezTo>
                      <a:pt x="88" y="9"/>
                      <a:pt x="85" y="11"/>
                      <a:pt x="90" y="10"/>
                    </a:cubicBezTo>
                    <a:cubicBezTo>
                      <a:pt x="95" y="10"/>
                      <a:pt x="97" y="10"/>
                      <a:pt x="98" y="14"/>
                    </a:cubicBezTo>
                    <a:cubicBezTo>
                      <a:pt x="100" y="17"/>
                      <a:pt x="101" y="24"/>
                      <a:pt x="98" y="23"/>
                    </a:cubicBezTo>
                    <a:cubicBezTo>
                      <a:pt x="95" y="22"/>
                      <a:pt x="93" y="21"/>
                      <a:pt x="91" y="22"/>
                    </a:cubicBezTo>
                    <a:cubicBezTo>
                      <a:pt x="89" y="24"/>
                      <a:pt x="93" y="29"/>
                      <a:pt x="95" y="33"/>
                    </a:cubicBezTo>
                    <a:cubicBezTo>
                      <a:pt x="98" y="37"/>
                      <a:pt x="99" y="45"/>
                      <a:pt x="105" y="49"/>
                    </a:cubicBezTo>
                    <a:cubicBezTo>
                      <a:pt x="111" y="53"/>
                      <a:pt x="113" y="61"/>
                      <a:pt x="113" y="65"/>
                    </a:cubicBezTo>
                    <a:cubicBezTo>
                      <a:pt x="112" y="70"/>
                      <a:pt x="113" y="86"/>
                      <a:pt x="114" y="92"/>
                    </a:cubicBezTo>
                    <a:cubicBezTo>
                      <a:pt x="114" y="98"/>
                      <a:pt x="114" y="104"/>
                      <a:pt x="118" y="112"/>
                    </a:cubicBezTo>
                    <a:cubicBezTo>
                      <a:pt x="121" y="120"/>
                      <a:pt x="121" y="125"/>
                      <a:pt x="120" y="128"/>
                    </a:cubicBezTo>
                    <a:cubicBezTo>
                      <a:pt x="119" y="131"/>
                      <a:pt x="115" y="140"/>
                      <a:pt x="113" y="144"/>
                    </a:cubicBezTo>
                    <a:cubicBezTo>
                      <a:pt x="111" y="149"/>
                      <a:pt x="89" y="152"/>
                      <a:pt x="82" y="152"/>
                    </a:cubicBezTo>
                    <a:cubicBezTo>
                      <a:pt x="75" y="152"/>
                      <a:pt x="69" y="148"/>
                      <a:pt x="65" y="144"/>
                    </a:cubicBezTo>
                    <a:cubicBezTo>
                      <a:pt x="61" y="139"/>
                      <a:pt x="60" y="129"/>
                      <a:pt x="56" y="124"/>
                    </a:cubicBezTo>
                    <a:cubicBezTo>
                      <a:pt x="52" y="118"/>
                      <a:pt x="45" y="115"/>
                      <a:pt x="46" y="109"/>
                    </a:cubicBezTo>
                    <a:cubicBezTo>
                      <a:pt x="46" y="103"/>
                      <a:pt x="41" y="96"/>
                      <a:pt x="39" y="91"/>
                    </a:cubicBezTo>
                    <a:cubicBezTo>
                      <a:pt x="37" y="87"/>
                      <a:pt x="38" y="82"/>
                      <a:pt x="37" y="78"/>
                    </a:cubicBezTo>
                    <a:cubicBezTo>
                      <a:pt x="36" y="74"/>
                      <a:pt x="35" y="69"/>
                      <a:pt x="34" y="74"/>
                    </a:cubicBezTo>
                    <a:cubicBezTo>
                      <a:pt x="32" y="78"/>
                      <a:pt x="34" y="85"/>
                      <a:pt x="32" y="91"/>
                    </a:cubicBezTo>
                    <a:cubicBezTo>
                      <a:pt x="32" y="92"/>
                      <a:pt x="32" y="92"/>
                      <a:pt x="32" y="93"/>
                    </a:cubicBezTo>
                    <a:cubicBezTo>
                      <a:pt x="17" y="87"/>
                      <a:pt x="17" y="87"/>
                      <a:pt x="17" y="87"/>
                    </a:cubicBezTo>
                    <a:cubicBezTo>
                      <a:pt x="13" y="82"/>
                      <a:pt x="13" y="82"/>
                      <a:pt x="13" y="82"/>
                    </a:cubicBezTo>
                    <a:cubicBezTo>
                      <a:pt x="15" y="71"/>
                      <a:pt x="15" y="71"/>
                      <a:pt x="15" y="71"/>
                    </a:cubicBezTo>
                    <a:lnTo>
                      <a:pt x="0" y="59"/>
                    </a:lnTo>
                    <a:close/>
                  </a:path>
                </a:pathLst>
              </a:custGeom>
              <a:grpFill/>
              <a:ln w="38100" cap="rnd" cmpd="sng">
                <a:solidFill>
                  <a:schemeClr val="bg1"/>
                </a:solidFill>
                <a:prstDash val="solid"/>
                <a:round/>
              </a:ln>
            </p:spPr>
            <p:txBody>
              <a:bodyPr vert="horz" wrap="square" lIns="91440" tIns="45720" rIns="91440" bIns="45720" numCol="1" anchor="t" anchorCtr="0" compatLnSpc="1"/>
              <a:lstStyle/>
              <a:p>
                <a:endParaRPr lang="en-US" dirty="0">
                  <a:latin typeface="Calibri Light" panose="020F0302020204030204"/>
                </a:endParaRPr>
              </a:p>
            </p:txBody>
          </p:sp>
          <p:sp>
            <p:nvSpPr>
              <p:cNvPr id="68" name="Freeform 17"/>
              <p:cNvSpPr/>
              <p:nvPr/>
            </p:nvSpPr>
            <p:spPr bwMode="auto">
              <a:xfrm>
                <a:off x="1298" y="2999"/>
                <a:ext cx="367" cy="300"/>
              </a:xfrm>
              <a:custGeom>
                <a:avLst/>
                <a:gdLst>
                  <a:gd name="T0" fmla="*/ 344 w 367"/>
                  <a:gd name="T1" fmla="*/ 258 h 300"/>
                  <a:gd name="T2" fmla="*/ 321 w 367"/>
                  <a:gd name="T3" fmla="*/ 258 h 300"/>
                  <a:gd name="T4" fmla="*/ 327 w 367"/>
                  <a:gd name="T5" fmla="*/ 281 h 300"/>
                  <a:gd name="T6" fmla="*/ 323 w 367"/>
                  <a:gd name="T7" fmla="*/ 298 h 300"/>
                  <a:gd name="T8" fmla="*/ 296 w 367"/>
                  <a:gd name="T9" fmla="*/ 298 h 300"/>
                  <a:gd name="T10" fmla="*/ 275 w 367"/>
                  <a:gd name="T11" fmla="*/ 300 h 300"/>
                  <a:gd name="T12" fmla="*/ 241 w 367"/>
                  <a:gd name="T13" fmla="*/ 271 h 300"/>
                  <a:gd name="T14" fmla="*/ 223 w 367"/>
                  <a:gd name="T15" fmla="*/ 246 h 300"/>
                  <a:gd name="T16" fmla="*/ 191 w 367"/>
                  <a:gd name="T17" fmla="*/ 219 h 300"/>
                  <a:gd name="T18" fmla="*/ 158 w 367"/>
                  <a:gd name="T19" fmla="*/ 221 h 300"/>
                  <a:gd name="T20" fmla="*/ 112 w 367"/>
                  <a:gd name="T21" fmla="*/ 212 h 300"/>
                  <a:gd name="T22" fmla="*/ 104 w 367"/>
                  <a:gd name="T23" fmla="*/ 175 h 300"/>
                  <a:gd name="T24" fmla="*/ 73 w 367"/>
                  <a:gd name="T25" fmla="*/ 160 h 300"/>
                  <a:gd name="T26" fmla="*/ 46 w 367"/>
                  <a:gd name="T27" fmla="*/ 133 h 300"/>
                  <a:gd name="T28" fmla="*/ 16 w 367"/>
                  <a:gd name="T29" fmla="*/ 131 h 300"/>
                  <a:gd name="T30" fmla="*/ 14 w 367"/>
                  <a:gd name="T31" fmla="*/ 104 h 300"/>
                  <a:gd name="T32" fmla="*/ 8 w 367"/>
                  <a:gd name="T33" fmla="*/ 79 h 300"/>
                  <a:gd name="T34" fmla="*/ 19 w 367"/>
                  <a:gd name="T35" fmla="*/ 75 h 300"/>
                  <a:gd name="T36" fmla="*/ 62 w 367"/>
                  <a:gd name="T37" fmla="*/ 33 h 300"/>
                  <a:gd name="T38" fmla="*/ 89 w 367"/>
                  <a:gd name="T39" fmla="*/ 8 h 300"/>
                  <a:gd name="T40" fmla="*/ 112 w 367"/>
                  <a:gd name="T41" fmla="*/ 4 h 300"/>
                  <a:gd name="T42" fmla="*/ 139 w 367"/>
                  <a:gd name="T43" fmla="*/ 8 h 300"/>
                  <a:gd name="T44" fmla="*/ 166 w 367"/>
                  <a:gd name="T45" fmla="*/ 8 h 300"/>
                  <a:gd name="T46" fmla="*/ 169 w 367"/>
                  <a:gd name="T47" fmla="*/ 46 h 300"/>
                  <a:gd name="T48" fmla="*/ 162 w 367"/>
                  <a:gd name="T49" fmla="*/ 77 h 300"/>
                  <a:gd name="T50" fmla="*/ 173 w 367"/>
                  <a:gd name="T51" fmla="*/ 98 h 300"/>
                  <a:gd name="T52" fmla="*/ 191 w 367"/>
                  <a:gd name="T53" fmla="*/ 117 h 300"/>
                  <a:gd name="T54" fmla="*/ 210 w 367"/>
                  <a:gd name="T55" fmla="*/ 133 h 300"/>
                  <a:gd name="T56" fmla="*/ 244 w 367"/>
                  <a:gd name="T57" fmla="*/ 142 h 300"/>
                  <a:gd name="T58" fmla="*/ 271 w 367"/>
                  <a:gd name="T59" fmla="*/ 162 h 300"/>
                  <a:gd name="T60" fmla="*/ 289 w 367"/>
                  <a:gd name="T61" fmla="*/ 173 h 300"/>
                  <a:gd name="T62" fmla="*/ 308 w 367"/>
                  <a:gd name="T63" fmla="*/ 187 h 300"/>
                  <a:gd name="T64" fmla="*/ 331 w 367"/>
                  <a:gd name="T65" fmla="*/ 187 h 300"/>
                  <a:gd name="T66" fmla="*/ 339 w 367"/>
                  <a:gd name="T67" fmla="*/ 204 h 300"/>
                  <a:gd name="T68" fmla="*/ 362 w 367"/>
                  <a:gd name="T69" fmla="*/ 225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67" h="300">
                    <a:moveTo>
                      <a:pt x="367" y="235"/>
                    </a:moveTo>
                    <a:lnTo>
                      <a:pt x="344" y="258"/>
                    </a:lnTo>
                    <a:lnTo>
                      <a:pt x="331" y="250"/>
                    </a:lnTo>
                    <a:lnTo>
                      <a:pt x="321" y="258"/>
                    </a:lnTo>
                    <a:lnTo>
                      <a:pt x="337" y="273"/>
                    </a:lnTo>
                    <a:lnTo>
                      <a:pt x="327" y="281"/>
                    </a:lnTo>
                    <a:lnTo>
                      <a:pt x="327" y="292"/>
                    </a:lnTo>
                    <a:lnTo>
                      <a:pt x="323" y="298"/>
                    </a:lnTo>
                    <a:lnTo>
                      <a:pt x="306" y="281"/>
                    </a:lnTo>
                    <a:lnTo>
                      <a:pt x="296" y="298"/>
                    </a:lnTo>
                    <a:lnTo>
                      <a:pt x="283" y="294"/>
                    </a:lnTo>
                    <a:lnTo>
                      <a:pt x="275" y="300"/>
                    </a:lnTo>
                    <a:lnTo>
                      <a:pt x="264" y="281"/>
                    </a:lnTo>
                    <a:lnTo>
                      <a:pt x="241" y="271"/>
                    </a:lnTo>
                    <a:lnTo>
                      <a:pt x="237" y="260"/>
                    </a:lnTo>
                    <a:lnTo>
                      <a:pt x="223" y="246"/>
                    </a:lnTo>
                    <a:lnTo>
                      <a:pt x="206" y="242"/>
                    </a:lnTo>
                    <a:lnTo>
                      <a:pt x="191" y="219"/>
                    </a:lnTo>
                    <a:lnTo>
                      <a:pt x="179" y="225"/>
                    </a:lnTo>
                    <a:lnTo>
                      <a:pt x="158" y="221"/>
                    </a:lnTo>
                    <a:lnTo>
                      <a:pt x="131" y="231"/>
                    </a:lnTo>
                    <a:lnTo>
                      <a:pt x="112" y="212"/>
                    </a:lnTo>
                    <a:lnTo>
                      <a:pt x="112" y="185"/>
                    </a:lnTo>
                    <a:lnTo>
                      <a:pt x="104" y="175"/>
                    </a:lnTo>
                    <a:lnTo>
                      <a:pt x="96" y="181"/>
                    </a:lnTo>
                    <a:lnTo>
                      <a:pt x="73" y="160"/>
                    </a:lnTo>
                    <a:lnTo>
                      <a:pt x="48" y="160"/>
                    </a:lnTo>
                    <a:lnTo>
                      <a:pt x="46" y="133"/>
                    </a:lnTo>
                    <a:lnTo>
                      <a:pt x="19" y="133"/>
                    </a:lnTo>
                    <a:lnTo>
                      <a:pt x="16" y="131"/>
                    </a:lnTo>
                    <a:lnTo>
                      <a:pt x="21" y="117"/>
                    </a:lnTo>
                    <a:lnTo>
                      <a:pt x="14" y="104"/>
                    </a:lnTo>
                    <a:lnTo>
                      <a:pt x="0" y="96"/>
                    </a:lnTo>
                    <a:lnTo>
                      <a:pt x="8" y="79"/>
                    </a:lnTo>
                    <a:lnTo>
                      <a:pt x="8" y="75"/>
                    </a:lnTo>
                    <a:lnTo>
                      <a:pt x="19" y="75"/>
                    </a:lnTo>
                    <a:lnTo>
                      <a:pt x="41" y="71"/>
                    </a:lnTo>
                    <a:lnTo>
                      <a:pt x="62" y="33"/>
                    </a:lnTo>
                    <a:lnTo>
                      <a:pt x="81" y="23"/>
                    </a:lnTo>
                    <a:lnTo>
                      <a:pt x="89" y="8"/>
                    </a:lnTo>
                    <a:lnTo>
                      <a:pt x="100" y="12"/>
                    </a:lnTo>
                    <a:lnTo>
                      <a:pt x="112" y="4"/>
                    </a:lnTo>
                    <a:lnTo>
                      <a:pt x="131" y="0"/>
                    </a:lnTo>
                    <a:lnTo>
                      <a:pt x="139" y="8"/>
                    </a:lnTo>
                    <a:lnTo>
                      <a:pt x="150" y="6"/>
                    </a:lnTo>
                    <a:lnTo>
                      <a:pt x="166" y="8"/>
                    </a:lnTo>
                    <a:lnTo>
                      <a:pt x="179" y="31"/>
                    </a:lnTo>
                    <a:lnTo>
                      <a:pt x="169" y="46"/>
                    </a:lnTo>
                    <a:lnTo>
                      <a:pt x="162" y="62"/>
                    </a:lnTo>
                    <a:lnTo>
                      <a:pt x="162" y="77"/>
                    </a:lnTo>
                    <a:lnTo>
                      <a:pt x="173" y="87"/>
                    </a:lnTo>
                    <a:lnTo>
                      <a:pt x="173" y="98"/>
                    </a:lnTo>
                    <a:lnTo>
                      <a:pt x="183" y="102"/>
                    </a:lnTo>
                    <a:lnTo>
                      <a:pt x="191" y="117"/>
                    </a:lnTo>
                    <a:lnTo>
                      <a:pt x="208" y="119"/>
                    </a:lnTo>
                    <a:lnTo>
                      <a:pt x="210" y="133"/>
                    </a:lnTo>
                    <a:lnTo>
                      <a:pt x="235" y="131"/>
                    </a:lnTo>
                    <a:lnTo>
                      <a:pt x="244" y="142"/>
                    </a:lnTo>
                    <a:lnTo>
                      <a:pt x="254" y="146"/>
                    </a:lnTo>
                    <a:lnTo>
                      <a:pt x="271" y="162"/>
                    </a:lnTo>
                    <a:lnTo>
                      <a:pt x="275" y="177"/>
                    </a:lnTo>
                    <a:lnTo>
                      <a:pt x="289" y="173"/>
                    </a:lnTo>
                    <a:lnTo>
                      <a:pt x="304" y="173"/>
                    </a:lnTo>
                    <a:lnTo>
                      <a:pt x="308" y="187"/>
                    </a:lnTo>
                    <a:lnTo>
                      <a:pt x="325" y="200"/>
                    </a:lnTo>
                    <a:lnTo>
                      <a:pt x="331" y="187"/>
                    </a:lnTo>
                    <a:lnTo>
                      <a:pt x="346" y="198"/>
                    </a:lnTo>
                    <a:lnTo>
                      <a:pt x="339" y="204"/>
                    </a:lnTo>
                    <a:lnTo>
                      <a:pt x="360" y="217"/>
                    </a:lnTo>
                    <a:lnTo>
                      <a:pt x="362" y="225"/>
                    </a:lnTo>
                    <a:lnTo>
                      <a:pt x="367" y="235"/>
                    </a:lnTo>
                    <a:close/>
                  </a:path>
                </a:pathLst>
              </a:custGeom>
              <a:grpFill/>
              <a:ln w="38100" cap="rnd" cmpd="sng">
                <a:solidFill>
                  <a:schemeClr val="bg1"/>
                </a:solidFill>
                <a:prstDash val="solid"/>
                <a:round/>
              </a:ln>
            </p:spPr>
            <p:txBody>
              <a:bodyPr vert="horz" wrap="square" lIns="91440" tIns="45720" rIns="91440" bIns="45720" numCol="1" anchor="t" anchorCtr="0" compatLnSpc="1"/>
              <a:lstStyle/>
              <a:p>
                <a:endParaRPr lang="en-US" dirty="0">
                  <a:latin typeface="Calibri Light" panose="020F0302020204030204"/>
                </a:endParaRPr>
              </a:p>
            </p:txBody>
          </p:sp>
          <p:sp>
            <p:nvSpPr>
              <p:cNvPr id="69" name="Freeform 18"/>
              <p:cNvSpPr/>
              <p:nvPr/>
            </p:nvSpPr>
            <p:spPr bwMode="auto">
              <a:xfrm>
                <a:off x="1152" y="2855"/>
                <a:ext cx="208" cy="219"/>
              </a:xfrm>
              <a:custGeom>
                <a:avLst/>
                <a:gdLst>
                  <a:gd name="T0" fmla="*/ 16 w 100"/>
                  <a:gd name="T1" fmla="*/ 18 h 105"/>
                  <a:gd name="T2" fmla="*/ 20 w 100"/>
                  <a:gd name="T3" fmla="*/ 15 h 105"/>
                  <a:gd name="T4" fmla="*/ 30 w 100"/>
                  <a:gd name="T5" fmla="*/ 19 h 105"/>
                  <a:gd name="T6" fmla="*/ 37 w 100"/>
                  <a:gd name="T7" fmla="*/ 23 h 105"/>
                  <a:gd name="T8" fmla="*/ 40 w 100"/>
                  <a:gd name="T9" fmla="*/ 26 h 105"/>
                  <a:gd name="T10" fmla="*/ 37 w 100"/>
                  <a:gd name="T11" fmla="*/ 32 h 105"/>
                  <a:gd name="T12" fmla="*/ 45 w 100"/>
                  <a:gd name="T13" fmla="*/ 40 h 105"/>
                  <a:gd name="T14" fmla="*/ 52 w 100"/>
                  <a:gd name="T15" fmla="*/ 32 h 105"/>
                  <a:gd name="T16" fmla="*/ 46 w 100"/>
                  <a:gd name="T17" fmla="*/ 25 h 105"/>
                  <a:gd name="T18" fmla="*/ 45 w 100"/>
                  <a:gd name="T19" fmla="*/ 23 h 105"/>
                  <a:gd name="T20" fmla="*/ 40 w 100"/>
                  <a:gd name="T21" fmla="*/ 14 h 105"/>
                  <a:gd name="T22" fmla="*/ 39 w 100"/>
                  <a:gd name="T23" fmla="*/ 3 h 105"/>
                  <a:gd name="T24" fmla="*/ 35 w 100"/>
                  <a:gd name="T25" fmla="*/ 0 h 105"/>
                  <a:gd name="T26" fmla="*/ 67 w 100"/>
                  <a:gd name="T27" fmla="*/ 0 h 105"/>
                  <a:gd name="T28" fmla="*/ 68 w 100"/>
                  <a:gd name="T29" fmla="*/ 0 h 105"/>
                  <a:gd name="T30" fmla="*/ 68 w 100"/>
                  <a:gd name="T31" fmla="*/ 13 h 105"/>
                  <a:gd name="T32" fmla="*/ 83 w 100"/>
                  <a:gd name="T33" fmla="*/ 58 h 105"/>
                  <a:gd name="T34" fmla="*/ 92 w 100"/>
                  <a:gd name="T35" fmla="*/ 62 h 105"/>
                  <a:gd name="T36" fmla="*/ 100 w 100"/>
                  <a:gd name="T37" fmla="*/ 85 h 105"/>
                  <a:gd name="T38" fmla="*/ 90 w 100"/>
                  <a:gd name="T39" fmla="*/ 103 h 105"/>
                  <a:gd name="T40" fmla="*/ 79 w 100"/>
                  <a:gd name="T41" fmla="*/ 105 h 105"/>
                  <a:gd name="T42" fmla="*/ 74 w 100"/>
                  <a:gd name="T43" fmla="*/ 105 h 105"/>
                  <a:gd name="T44" fmla="*/ 72 w 100"/>
                  <a:gd name="T45" fmla="*/ 97 h 105"/>
                  <a:gd name="T46" fmla="*/ 64 w 100"/>
                  <a:gd name="T47" fmla="*/ 94 h 105"/>
                  <a:gd name="T48" fmla="*/ 68 w 100"/>
                  <a:gd name="T49" fmla="*/ 85 h 105"/>
                  <a:gd name="T50" fmla="*/ 63 w 100"/>
                  <a:gd name="T51" fmla="*/ 83 h 105"/>
                  <a:gd name="T52" fmla="*/ 64 w 100"/>
                  <a:gd name="T53" fmla="*/ 79 h 105"/>
                  <a:gd name="T54" fmla="*/ 57 w 100"/>
                  <a:gd name="T55" fmla="*/ 79 h 105"/>
                  <a:gd name="T56" fmla="*/ 55 w 100"/>
                  <a:gd name="T57" fmla="*/ 81 h 105"/>
                  <a:gd name="T58" fmla="*/ 52 w 100"/>
                  <a:gd name="T59" fmla="*/ 78 h 105"/>
                  <a:gd name="T60" fmla="*/ 54 w 100"/>
                  <a:gd name="T61" fmla="*/ 70 h 105"/>
                  <a:gd name="T62" fmla="*/ 46 w 100"/>
                  <a:gd name="T63" fmla="*/ 64 h 105"/>
                  <a:gd name="T64" fmla="*/ 42 w 100"/>
                  <a:gd name="T65" fmla="*/ 67 h 105"/>
                  <a:gd name="T66" fmla="*/ 38 w 100"/>
                  <a:gd name="T67" fmla="*/ 68 h 105"/>
                  <a:gd name="T68" fmla="*/ 32 w 100"/>
                  <a:gd name="T69" fmla="*/ 65 h 105"/>
                  <a:gd name="T70" fmla="*/ 21 w 100"/>
                  <a:gd name="T71" fmla="*/ 65 h 105"/>
                  <a:gd name="T72" fmla="*/ 20 w 100"/>
                  <a:gd name="T73" fmla="*/ 60 h 105"/>
                  <a:gd name="T74" fmla="*/ 14 w 100"/>
                  <a:gd name="T75" fmla="*/ 64 h 105"/>
                  <a:gd name="T76" fmla="*/ 9 w 100"/>
                  <a:gd name="T77" fmla="*/ 63 h 105"/>
                  <a:gd name="T78" fmla="*/ 9 w 100"/>
                  <a:gd name="T79" fmla="*/ 63 h 105"/>
                  <a:gd name="T80" fmla="*/ 7 w 100"/>
                  <a:gd name="T81" fmla="*/ 56 h 105"/>
                  <a:gd name="T82" fmla="*/ 9 w 100"/>
                  <a:gd name="T83" fmla="*/ 50 h 105"/>
                  <a:gd name="T84" fmla="*/ 8 w 100"/>
                  <a:gd name="T85" fmla="*/ 42 h 105"/>
                  <a:gd name="T86" fmla="*/ 2 w 100"/>
                  <a:gd name="T87" fmla="*/ 35 h 105"/>
                  <a:gd name="T88" fmla="*/ 4 w 100"/>
                  <a:gd name="T89" fmla="*/ 31 h 105"/>
                  <a:gd name="T90" fmla="*/ 0 w 100"/>
                  <a:gd name="T91" fmla="*/ 27 h 105"/>
                  <a:gd name="T92" fmla="*/ 16 w 100"/>
                  <a:gd name="T93" fmla="*/ 26 h 105"/>
                  <a:gd name="T94" fmla="*/ 16 w 100"/>
                  <a:gd name="T95" fmla="*/ 18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0" h="105">
                    <a:moveTo>
                      <a:pt x="16" y="18"/>
                    </a:moveTo>
                    <a:cubicBezTo>
                      <a:pt x="18" y="18"/>
                      <a:pt x="19" y="16"/>
                      <a:pt x="20" y="15"/>
                    </a:cubicBezTo>
                    <a:cubicBezTo>
                      <a:pt x="22" y="11"/>
                      <a:pt x="29" y="16"/>
                      <a:pt x="30" y="19"/>
                    </a:cubicBezTo>
                    <a:cubicBezTo>
                      <a:pt x="32" y="23"/>
                      <a:pt x="35" y="22"/>
                      <a:pt x="37" y="23"/>
                    </a:cubicBezTo>
                    <a:cubicBezTo>
                      <a:pt x="38" y="23"/>
                      <a:pt x="39" y="25"/>
                      <a:pt x="40" y="26"/>
                    </a:cubicBezTo>
                    <a:cubicBezTo>
                      <a:pt x="39" y="28"/>
                      <a:pt x="37" y="30"/>
                      <a:pt x="37" y="32"/>
                    </a:cubicBezTo>
                    <a:cubicBezTo>
                      <a:pt x="37" y="36"/>
                      <a:pt x="41" y="40"/>
                      <a:pt x="45" y="40"/>
                    </a:cubicBezTo>
                    <a:cubicBezTo>
                      <a:pt x="49" y="40"/>
                      <a:pt x="52" y="36"/>
                      <a:pt x="52" y="32"/>
                    </a:cubicBezTo>
                    <a:cubicBezTo>
                      <a:pt x="52" y="29"/>
                      <a:pt x="49" y="25"/>
                      <a:pt x="46" y="25"/>
                    </a:cubicBezTo>
                    <a:cubicBezTo>
                      <a:pt x="45" y="24"/>
                      <a:pt x="45" y="24"/>
                      <a:pt x="45" y="23"/>
                    </a:cubicBezTo>
                    <a:cubicBezTo>
                      <a:pt x="40" y="19"/>
                      <a:pt x="39" y="17"/>
                      <a:pt x="40" y="14"/>
                    </a:cubicBezTo>
                    <a:cubicBezTo>
                      <a:pt x="41" y="10"/>
                      <a:pt x="48" y="9"/>
                      <a:pt x="39" y="3"/>
                    </a:cubicBezTo>
                    <a:cubicBezTo>
                      <a:pt x="37" y="2"/>
                      <a:pt x="36" y="1"/>
                      <a:pt x="35" y="0"/>
                    </a:cubicBezTo>
                    <a:cubicBezTo>
                      <a:pt x="46" y="0"/>
                      <a:pt x="60" y="0"/>
                      <a:pt x="67" y="0"/>
                    </a:cubicBezTo>
                    <a:cubicBezTo>
                      <a:pt x="68" y="0"/>
                      <a:pt x="68" y="0"/>
                      <a:pt x="68" y="0"/>
                    </a:cubicBezTo>
                    <a:cubicBezTo>
                      <a:pt x="68" y="13"/>
                      <a:pt x="68" y="13"/>
                      <a:pt x="68" y="13"/>
                    </a:cubicBezTo>
                    <a:cubicBezTo>
                      <a:pt x="83" y="58"/>
                      <a:pt x="83" y="58"/>
                      <a:pt x="83" y="58"/>
                    </a:cubicBezTo>
                    <a:cubicBezTo>
                      <a:pt x="92" y="62"/>
                      <a:pt x="92" y="62"/>
                      <a:pt x="92" y="62"/>
                    </a:cubicBezTo>
                    <a:cubicBezTo>
                      <a:pt x="100" y="85"/>
                      <a:pt x="100" y="85"/>
                      <a:pt x="100" y="85"/>
                    </a:cubicBezTo>
                    <a:cubicBezTo>
                      <a:pt x="90" y="103"/>
                      <a:pt x="90" y="103"/>
                      <a:pt x="90" y="103"/>
                    </a:cubicBezTo>
                    <a:cubicBezTo>
                      <a:pt x="79" y="105"/>
                      <a:pt x="79" y="105"/>
                      <a:pt x="79" y="105"/>
                    </a:cubicBezTo>
                    <a:cubicBezTo>
                      <a:pt x="74" y="105"/>
                      <a:pt x="74" y="105"/>
                      <a:pt x="74" y="105"/>
                    </a:cubicBezTo>
                    <a:cubicBezTo>
                      <a:pt x="72" y="97"/>
                      <a:pt x="72" y="97"/>
                      <a:pt x="72" y="97"/>
                    </a:cubicBezTo>
                    <a:cubicBezTo>
                      <a:pt x="64" y="94"/>
                      <a:pt x="64" y="94"/>
                      <a:pt x="64" y="94"/>
                    </a:cubicBezTo>
                    <a:cubicBezTo>
                      <a:pt x="68" y="85"/>
                      <a:pt x="68" y="85"/>
                      <a:pt x="68" y="85"/>
                    </a:cubicBezTo>
                    <a:cubicBezTo>
                      <a:pt x="63" y="83"/>
                      <a:pt x="63" y="83"/>
                      <a:pt x="63" y="83"/>
                    </a:cubicBezTo>
                    <a:cubicBezTo>
                      <a:pt x="64" y="79"/>
                      <a:pt x="64" y="79"/>
                      <a:pt x="64" y="79"/>
                    </a:cubicBezTo>
                    <a:cubicBezTo>
                      <a:pt x="57" y="79"/>
                      <a:pt x="57" y="79"/>
                      <a:pt x="57" y="79"/>
                    </a:cubicBezTo>
                    <a:cubicBezTo>
                      <a:pt x="55" y="81"/>
                      <a:pt x="55" y="81"/>
                      <a:pt x="55" y="81"/>
                    </a:cubicBezTo>
                    <a:cubicBezTo>
                      <a:pt x="52" y="78"/>
                      <a:pt x="52" y="78"/>
                      <a:pt x="52" y="78"/>
                    </a:cubicBezTo>
                    <a:cubicBezTo>
                      <a:pt x="54" y="70"/>
                      <a:pt x="54" y="70"/>
                      <a:pt x="54" y="70"/>
                    </a:cubicBezTo>
                    <a:cubicBezTo>
                      <a:pt x="46" y="64"/>
                      <a:pt x="46" y="64"/>
                      <a:pt x="46" y="64"/>
                    </a:cubicBezTo>
                    <a:cubicBezTo>
                      <a:pt x="42" y="67"/>
                      <a:pt x="42" y="67"/>
                      <a:pt x="42" y="67"/>
                    </a:cubicBezTo>
                    <a:cubicBezTo>
                      <a:pt x="38" y="68"/>
                      <a:pt x="38" y="68"/>
                      <a:pt x="38" y="68"/>
                    </a:cubicBezTo>
                    <a:cubicBezTo>
                      <a:pt x="32" y="65"/>
                      <a:pt x="32" y="65"/>
                      <a:pt x="32" y="65"/>
                    </a:cubicBezTo>
                    <a:cubicBezTo>
                      <a:pt x="21" y="65"/>
                      <a:pt x="21" y="65"/>
                      <a:pt x="21" y="65"/>
                    </a:cubicBezTo>
                    <a:cubicBezTo>
                      <a:pt x="20" y="60"/>
                      <a:pt x="20" y="60"/>
                      <a:pt x="20" y="60"/>
                    </a:cubicBezTo>
                    <a:cubicBezTo>
                      <a:pt x="14" y="64"/>
                      <a:pt x="14" y="64"/>
                      <a:pt x="14" y="64"/>
                    </a:cubicBezTo>
                    <a:cubicBezTo>
                      <a:pt x="9" y="63"/>
                      <a:pt x="9" y="63"/>
                      <a:pt x="9" y="63"/>
                    </a:cubicBezTo>
                    <a:cubicBezTo>
                      <a:pt x="9" y="63"/>
                      <a:pt x="9" y="63"/>
                      <a:pt x="9" y="63"/>
                    </a:cubicBezTo>
                    <a:cubicBezTo>
                      <a:pt x="7" y="56"/>
                      <a:pt x="7" y="56"/>
                      <a:pt x="7" y="56"/>
                    </a:cubicBezTo>
                    <a:cubicBezTo>
                      <a:pt x="9" y="50"/>
                      <a:pt x="9" y="50"/>
                      <a:pt x="9" y="50"/>
                    </a:cubicBezTo>
                    <a:cubicBezTo>
                      <a:pt x="8" y="42"/>
                      <a:pt x="8" y="42"/>
                      <a:pt x="8" y="42"/>
                    </a:cubicBezTo>
                    <a:cubicBezTo>
                      <a:pt x="2" y="35"/>
                      <a:pt x="2" y="35"/>
                      <a:pt x="2" y="35"/>
                    </a:cubicBezTo>
                    <a:cubicBezTo>
                      <a:pt x="4" y="31"/>
                      <a:pt x="4" y="31"/>
                      <a:pt x="4" y="31"/>
                    </a:cubicBezTo>
                    <a:cubicBezTo>
                      <a:pt x="0" y="27"/>
                      <a:pt x="0" y="27"/>
                      <a:pt x="0" y="27"/>
                    </a:cubicBezTo>
                    <a:cubicBezTo>
                      <a:pt x="6" y="27"/>
                      <a:pt x="13" y="27"/>
                      <a:pt x="16" y="26"/>
                    </a:cubicBezTo>
                    <a:cubicBezTo>
                      <a:pt x="17" y="25"/>
                      <a:pt x="17" y="22"/>
                      <a:pt x="16" y="18"/>
                    </a:cubicBezTo>
                    <a:close/>
                  </a:path>
                </a:pathLst>
              </a:custGeom>
              <a:grpFill/>
              <a:ln w="38100" cap="rnd" cmpd="sng">
                <a:solidFill>
                  <a:schemeClr val="bg1"/>
                </a:solidFill>
                <a:prstDash val="solid"/>
                <a:round/>
              </a:ln>
            </p:spPr>
            <p:txBody>
              <a:bodyPr vert="horz" wrap="square" lIns="91440" tIns="45720" rIns="91440" bIns="45720" numCol="1" anchor="t" anchorCtr="0" compatLnSpc="1"/>
              <a:lstStyle/>
              <a:p>
                <a:endParaRPr lang="en-US" dirty="0">
                  <a:latin typeface="Calibri Light" panose="020F0302020204030204"/>
                </a:endParaRPr>
              </a:p>
            </p:txBody>
          </p:sp>
          <p:sp>
            <p:nvSpPr>
              <p:cNvPr id="70" name="Freeform 19"/>
              <p:cNvSpPr/>
              <p:nvPr/>
            </p:nvSpPr>
            <p:spPr bwMode="auto">
              <a:xfrm>
                <a:off x="1121" y="2980"/>
                <a:ext cx="198" cy="150"/>
              </a:xfrm>
              <a:custGeom>
                <a:avLst/>
                <a:gdLst>
                  <a:gd name="T0" fmla="*/ 193 w 198"/>
                  <a:gd name="T1" fmla="*/ 150 h 150"/>
                  <a:gd name="T2" fmla="*/ 164 w 198"/>
                  <a:gd name="T3" fmla="*/ 134 h 150"/>
                  <a:gd name="T4" fmla="*/ 164 w 198"/>
                  <a:gd name="T5" fmla="*/ 138 h 150"/>
                  <a:gd name="T6" fmla="*/ 158 w 198"/>
                  <a:gd name="T7" fmla="*/ 142 h 150"/>
                  <a:gd name="T8" fmla="*/ 148 w 198"/>
                  <a:gd name="T9" fmla="*/ 131 h 150"/>
                  <a:gd name="T10" fmla="*/ 137 w 198"/>
                  <a:gd name="T11" fmla="*/ 131 h 150"/>
                  <a:gd name="T12" fmla="*/ 131 w 198"/>
                  <a:gd name="T13" fmla="*/ 121 h 150"/>
                  <a:gd name="T14" fmla="*/ 129 w 198"/>
                  <a:gd name="T15" fmla="*/ 111 h 150"/>
                  <a:gd name="T16" fmla="*/ 114 w 198"/>
                  <a:gd name="T17" fmla="*/ 108 h 150"/>
                  <a:gd name="T18" fmla="*/ 106 w 198"/>
                  <a:gd name="T19" fmla="*/ 117 h 150"/>
                  <a:gd name="T20" fmla="*/ 93 w 198"/>
                  <a:gd name="T21" fmla="*/ 115 h 150"/>
                  <a:gd name="T22" fmla="*/ 85 w 198"/>
                  <a:gd name="T23" fmla="*/ 123 h 150"/>
                  <a:gd name="T24" fmla="*/ 79 w 198"/>
                  <a:gd name="T25" fmla="*/ 123 h 150"/>
                  <a:gd name="T26" fmla="*/ 68 w 198"/>
                  <a:gd name="T27" fmla="*/ 117 h 150"/>
                  <a:gd name="T28" fmla="*/ 52 w 198"/>
                  <a:gd name="T29" fmla="*/ 117 h 150"/>
                  <a:gd name="T30" fmla="*/ 50 w 198"/>
                  <a:gd name="T31" fmla="*/ 111 h 150"/>
                  <a:gd name="T32" fmla="*/ 37 w 198"/>
                  <a:gd name="T33" fmla="*/ 111 h 150"/>
                  <a:gd name="T34" fmla="*/ 31 w 198"/>
                  <a:gd name="T35" fmla="*/ 104 h 150"/>
                  <a:gd name="T36" fmla="*/ 10 w 198"/>
                  <a:gd name="T37" fmla="*/ 100 h 150"/>
                  <a:gd name="T38" fmla="*/ 0 w 198"/>
                  <a:gd name="T39" fmla="*/ 92 h 150"/>
                  <a:gd name="T40" fmla="*/ 2 w 198"/>
                  <a:gd name="T41" fmla="*/ 77 h 150"/>
                  <a:gd name="T42" fmla="*/ 12 w 198"/>
                  <a:gd name="T43" fmla="*/ 75 h 150"/>
                  <a:gd name="T44" fmla="*/ 14 w 198"/>
                  <a:gd name="T45" fmla="*/ 63 h 150"/>
                  <a:gd name="T46" fmla="*/ 27 w 198"/>
                  <a:gd name="T47" fmla="*/ 54 h 150"/>
                  <a:gd name="T48" fmla="*/ 37 w 198"/>
                  <a:gd name="T49" fmla="*/ 42 h 150"/>
                  <a:gd name="T50" fmla="*/ 29 w 198"/>
                  <a:gd name="T51" fmla="*/ 27 h 150"/>
                  <a:gd name="T52" fmla="*/ 33 w 198"/>
                  <a:gd name="T53" fmla="*/ 17 h 150"/>
                  <a:gd name="T54" fmla="*/ 39 w 198"/>
                  <a:gd name="T55" fmla="*/ 11 h 150"/>
                  <a:gd name="T56" fmla="*/ 50 w 198"/>
                  <a:gd name="T57" fmla="*/ 6 h 150"/>
                  <a:gd name="T58" fmla="*/ 50 w 198"/>
                  <a:gd name="T59" fmla="*/ 6 h 150"/>
                  <a:gd name="T60" fmla="*/ 60 w 198"/>
                  <a:gd name="T61" fmla="*/ 8 h 150"/>
                  <a:gd name="T62" fmla="*/ 73 w 198"/>
                  <a:gd name="T63" fmla="*/ 0 h 150"/>
                  <a:gd name="T64" fmla="*/ 75 w 198"/>
                  <a:gd name="T65" fmla="*/ 11 h 150"/>
                  <a:gd name="T66" fmla="*/ 98 w 198"/>
                  <a:gd name="T67" fmla="*/ 11 h 150"/>
                  <a:gd name="T68" fmla="*/ 110 w 198"/>
                  <a:gd name="T69" fmla="*/ 17 h 150"/>
                  <a:gd name="T70" fmla="*/ 118 w 198"/>
                  <a:gd name="T71" fmla="*/ 15 h 150"/>
                  <a:gd name="T72" fmla="*/ 127 w 198"/>
                  <a:gd name="T73" fmla="*/ 8 h 150"/>
                  <a:gd name="T74" fmla="*/ 143 w 198"/>
                  <a:gd name="T75" fmla="*/ 21 h 150"/>
                  <a:gd name="T76" fmla="*/ 139 w 198"/>
                  <a:gd name="T77" fmla="*/ 38 h 150"/>
                  <a:gd name="T78" fmla="*/ 145 w 198"/>
                  <a:gd name="T79" fmla="*/ 44 h 150"/>
                  <a:gd name="T80" fmla="*/ 150 w 198"/>
                  <a:gd name="T81" fmla="*/ 40 h 150"/>
                  <a:gd name="T82" fmla="*/ 164 w 198"/>
                  <a:gd name="T83" fmla="*/ 40 h 150"/>
                  <a:gd name="T84" fmla="*/ 162 w 198"/>
                  <a:gd name="T85" fmla="*/ 48 h 150"/>
                  <a:gd name="T86" fmla="*/ 173 w 198"/>
                  <a:gd name="T87" fmla="*/ 52 h 150"/>
                  <a:gd name="T88" fmla="*/ 164 w 198"/>
                  <a:gd name="T89" fmla="*/ 71 h 150"/>
                  <a:gd name="T90" fmla="*/ 181 w 198"/>
                  <a:gd name="T91" fmla="*/ 77 h 150"/>
                  <a:gd name="T92" fmla="*/ 185 w 198"/>
                  <a:gd name="T93" fmla="*/ 98 h 150"/>
                  <a:gd name="T94" fmla="*/ 177 w 198"/>
                  <a:gd name="T95" fmla="*/ 115 h 150"/>
                  <a:gd name="T96" fmla="*/ 191 w 198"/>
                  <a:gd name="T97" fmla="*/ 123 h 150"/>
                  <a:gd name="T98" fmla="*/ 198 w 198"/>
                  <a:gd name="T99" fmla="*/ 136 h 150"/>
                  <a:gd name="T100" fmla="*/ 193 w 198"/>
                  <a:gd name="T101" fmla="*/ 15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8" h="150">
                    <a:moveTo>
                      <a:pt x="193" y="150"/>
                    </a:moveTo>
                    <a:lnTo>
                      <a:pt x="164" y="134"/>
                    </a:lnTo>
                    <a:lnTo>
                      <a:pt x="164" y="138"/>
                    </a:lnTo>
                    <a:lnTo>
                      <a:pt x="158" y="142"/>
                    </a:lnTo>
                    <a:lnTo>
                      <a:pt x="148" y="131"/>
                    </a:lnTo>
                    <a:lnTo>
                      <a:pt x="137" y="131"/>
                    </a:lnTo>
                    <a:lnTo>
                      <a:pt x="131" y="121"/>
                    </a:lnTo>
                    <a:lnTo>
                      <a:pt x="129" y="111"/>
                    </a:lnTo>
                    <a:lnTo>
                      <a:pt x="114" y="108"/>
                    </a:lnTo>
                    <a:lnTo>
                      <a:pt x="106" y="117"/>
                    </a:lnTo>
                    <a:lnTo>
                      <a:pt x="93" y="115"/>
                    </a:lnTo>
                    <a:lnTo>
                      <a:pt x="85" y="123"/>
                    </a:lnTo>
                    <a:lnTo>
                      <a:pt x="79" y="123"/>
                    </a:lnTo>
                    <a:lnTo>
                      <a:pt x="68" y="117"/>
                    </a:lnTo>
                    <a:lnTo>
                      <a:pt x="52" y="117"/>
                    </a:lnTo>
                    <a:lnTo>
                      <a:pt x="50" y="111"/>
                    </a:lnTo>
                    <a:lnTo>
                      <a:pt x="37" y="111"/>
                    </a:lnTo>
                    <a:lnTo>
                      <a:pt x="31" y="104"/>
                    </a:lnTo>
                    <a:lnTo>
                      <a:pt x="10" y="100"/>
                    </a:lnTo>
                    <a:lnTo>
                      <a:pt x="0" y="92"/>
                    </a:lnTo>
                    <a:lnTo>
                      <a:pt x="2" y="77"/>
                    </a:lnTo>
                    <a:lnTo>
                      <a:pt x="12" y="75"/>
                    </a:lnTo>
                    <a:lnTo>
                      <a:pt x="14" y="63"/>
                    </a:lnTo>
                    <a:lnTo>
                      <a:pt x="27" y="54"/>
                    </a:lnTo>
                    <a:lnTo>
                      <a:pt x="37" y="42"/>
                    </a:lnTo>
                    <a:lnTo>
                      <a:pt x="29" y="27"/>
                    </a:lnTo>
                    <a:lnTo>
                      <a:pt x="33" y="17"/>
                    </a:lnTo>
                    <a:lnTo>
                      <a:pt x="39" y="11"/>
                    </a:lnTo>
                    <a:lnTo>
                      <a:pt x="50" y="6"/>
                    </a:lnTo>
                    <a:lnTo>
                      <a:pt x="50" y="6"/>
                    </a:lnTo>
                    <a:lnTo>
                      <a:pt x="60" y="8"/>
                    </a:lnTo>
                    <a:lnTo>
                      <a:pt x="73" y="0"/>
                    </a:lnTo>
                    <a:lnTo>
                      <a:pt x="75" y="11"/>
                    </a:lnTo>
                    <a:lnTo>
                      <a:pt x="98" y="11"/>
                    </a:lnTo>
                    <a:lnTo>
                      <a:pt x="110" y="17"/>
                    </a:lnTo>
                    <a:lnTo>
                      <a:pt x="118" y="15"/>
                    </a:lnTo>
                    <a:lnTo>
                      <a:pt x="127" y="8"/>
                    </a:lnTo>
                    <a:lnTo>
                      <a:pt x="143" y="21"/>
                    </a:lnTo>
                    <a:lnTo>
                      <a:pt x="139" y="38"/>
                    </a:lnTo>
                    <a:lnTo>
                      <a:pt x="145" y="44"/>
                    </a:lnTo>
                    <a:lnTo>
                      <a:pt x="150" y="40"/>
                    </a:lnTo>
                    <a:lnTo>
                      <a:pt x="164" y="40"/>
                    </a:lnTo>
                    <a:lnTo>
                      <a:pt x="162" y="48"/>
                    </a:lnTo>
                    <a:lnTo>
                      <a:pt x="173" y="52"/>
                    </a:lnTo>
                    <a:lnTo>
                      <a:pt x="164" y="71"/>
                    </a:lnTo>
                    <a:lnTo>
                      <a:pt x="181" y="77"/>
                    </a:lnTo>
                    <a:lnTo>
                      <a:pt x="185" y="98"/>
                    </a:lnTo>
                    <a:lnTo>
                      <a:pt x="177" y="115"/>
                    </a:lnTo>
                    <a:lnTo>
                      <a:pt x="191" y="123"/>
                    </a:lnTo>
                    <a:lnTo>
                      <a:pt x="198" y="136"/>
                    </a:lnTo>
                    <a:lnTo>
                      <a:pt x="193" y="150"/>
                    </a:lnTo>
                    <a:close/>
                  </a:path>
                </a:pathLst>
              </a:custGeom>
              <a:grpFill/>
              <a:ln w="38100" cap="rnd" cmpd="sng">
                <a:solidFill>
                  <a:schemeClr val="bg1"/>
                </a:solidFill>
                <a:prstDash val="solid"/>
                <a:round/>
              </a:ln>
            </p:spPr>
            <p:txBody>
              <a:bodyPr vert="horz" wrap="square" lIns="91440" tIns="45720" rIns="91440" bIns="45720" numCol="1" anchor="t" anchorCtr="0" compatLnSpc="1"/>
              <a:lstStyle/>
              <a:p>
                <a:endParaRPr lang="en-US" dirty="0">
                  <a:latin typeface="Calibri Light" panose="020F0302020204030204"/>
                </a:endParaRPr>
              </a:p>
            </p:txBody>
          </p:sp>
          <p:sp>
            <p:nvSpPr>
              <p:cNvPr id="71" name="Freeform 20"/>
              <p:cNvSpPr/>
              <p:nvPr/>
            </p:nvSpPr>
            <p:spPr bwMode="auto">
              <a:xfrm>
                <a:off x="1029" y="2911"/>
                <a:ext cx="142" cy="225"/>
              </a:xfrm>
              <a:custGeom>
                <a:avLst/>
                <a:gdLst>
                  <a:gd name="T0" fmla="*/ 44 w 68"/>
                  <a:gd name="T1" fmla="*/ 77 h 108"/>
                  <a:gd name="T2" fmla="*/ 42 w 68"/>
                  <a:gd name="T3" fmla="*/ 83 h 108"/>
                  <a:gd name="T4" fmla="*/ 37 w 68"/>
                  <a:gd name="T5" fmla="*/ 86 h 108"/>
                  <a:gd name="T6" fmla="*/ 38 w 68"/>
                  <a:gd name="T7" fmla="*/ 93 h 108"/>
                  <a:gd name="T8" fmla="*/ 34 w 68"/>
                  <a:gd name="T9" fmla="*/ 100 h 108"/>
                  <a:gd name="T10" fmla="*/ 29 w 68"/>
                  <a:gd name="T11" fmla="*/ 102 h 108"/>
                  <a:gd name="T12" fmla="*/ 26 w 68"/>
                  <a:gd name="T13" fmla="*/ 108 h 108"/>
                  <a:gd name="T14" fmla="*/ 23 w 68"/>
                  <a:gd name="T15" fmla="*/ 102 h 108"/>
                  <a:gd name="T16" fmla="*/ 18 w 68"/>
                  <a:gd name="T17" fmla="*/ 102 h 108"/>
                  <a:gd name="T18" fmla="*/ 17 w 68"/>
                  <a:gd name="T19" fmla="*/ 95 h 108"/>
                  <a:gd name="T20" fmla="*/ 10 w 68"/>
                  <a:gd name="T21" fmla="*/ 85 h 108"/>
                  <a:gd name="T22" fmla="*/ 8 w 68"/>
                  <a:gd name="T23" fmla="*/ 79 h 108"/>
                  <a:gd name="T24" fmla="*/ 3 w 68"/>
                  <a:gd name="T25" fmla="*/ 69 h 108"/>
                  <a:gd name="T26" fmla="*/ 1 w 68"/>
                  <a:gd name="T27" fmla="*/ 60 h 108"/>
                  <a:gd name="T28" fmla="*/ 11 w 68"/>
                  <a:gd name="T29" fmla="*/ 49 h 108"/>
                  <a:gd name="T30" fmla="*/ 13 w 68"/>
                  <a:gd name="T31" fmla="*/ 37 h 108"/>
                  <a:gd name="T32" fmla="*/ 24 w 68"/>
                  <a:gd name="T33" fmla="*/ 34 h 108"/>
                  <a:gd name="T34" fmla="*/ 26 w 68"/>
                  <a:gd name="T35" fmla="*/ 21 h 108"/>
                  <a:gd name="T36" fmla="*/ 38 w 68"/>
                  <a:gd name="T37" fmla="*/ 20 h 108"/>
                  <a:gd name="T38" fmla="*/ 44 w 68"/>
                  <a:gd name="T39" fmla="*/ 11 h 108"/>
                  <a:gd name="T40" fmla="*/ 56 w 68"/>
                  <a:gd name="T41" fmla="*/ 1 h 108"/>
                  <a:gd name="T42" fmla="*/ 59 w 68"/>
                  <a:gd name="T43" fmla="*/ 0 h 108"/>
                  <a:gd name="T44" fmla="*/ 63 w 68"/>
                  <a:gd name="T45" fmla="*/ 4 h 108"/>
                  <a:gd name="T46" fmla="*/ 61 w 68"/>
                  <a:gd name="T47" fmla="*/ 8 h 108"/>
                  <a:gd name="T48" fmla="*/ 67 w 68"/>
                  <a:gd name="T49" fmla="*/ 15 h 108"/>
                  <a:gd name="T50" fmla="*/ 68 w 68"/>
                  <a:gd name="T51" fmla="*/ 23 h 108"/>
                  <a:gd name="T52" fmla="*/ 66 w 68"/>
                  <a:gd name="T53" fmla="*/ 29 h 108"/>
                  <a:gd name="T54" fmla="*/ 68 w 68"/>
                  <a:gd name="T55" fmla="*/ 36 h 108"/>
                  <a:gd name="T56" fmla="*/ 63 w 68"/>
                  <a:gd name="T57" fmla="*/ 38 h 108"/>
                  <a:gd name="T58" fmla="*/ 60 w 68"/>
                  <a:gd name="T59" fmla="*/ 41 h 108"/>
                  <a:gd name="T60" fmla="*/ 58 w 68"/>
                  <a:gd name="T61" fmla="*/ 46 h 108"/>
                  <a:gd name="T62" fmla="*/ 62 w 68"/>
                  <a:gd name="T63" fmla="*/ 53 h 108"/>
                  <a:gd name="T64" fmla="*/ 57 w 68"/>
                  <a:gd name="T65" fmla="*/ 59 h 108"/>
                  <a:gd name="T66" fmla="*/ 51 w 68"/>
                  <a:gd name="T67" fmla="*/ 63 h 108"/>
                  <a:gd name="T68" fmla="*/ 50 w 68"/>
                  <a:gd name="T69" fmla="*/ 69 h 108"/>
                  <a:gd name="T70" fmla="*/ 45 w 68"/>
                  <a:gd name="T71" fmla="*/ 70 h 108"/>
                  <a:gd name="T72" fmla="*/ 44 w 68"/>
                  <a:gd name="T73" fmla="*/ 77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8" h="108">
                    <a:moveTo>
                      <a:pt x="44" y="77"/>
                    </a:moveTo>
                    <a:cubicBezTo>
                      <a:pt x="42" y="83"/>
                      <a:pt x="42" y="83"/>
                      <a:pt x="42" y="83"/>
                    </a:cubicBezTo>
                    <a:cubicBezTo>
                      <a:pt x="37" y="86"/>
                      <a:pt x="37" y="86"/>
                      <a:pt x="37" y="86"/>
                    </a:cubicBezTo>
                    <a:cubicBezTo>
                      <a:pt x="38" y="93"/>
                      <a:pt x="38" y="93"/>
                      <a:pt x="38" y="93"/>
                    </a:cubicBezTo>
                    <a:cubicBezTo>
                      <a:pt x="34" y="100"/>
                      <a:pt x="34" y="100"/>
                      <a:pt x="34" y="100"/>
                    </a:cubicBezTo>
                    <a:cubicBezTo>
                      <a:pt x="29" y="102"/>
                      <a:pt x="29" y="102"/>
                      <a:pt x="29" y="102"/>
                    </a:cubicBezTo>
                    <a:cubicBezTo>
                      <a:pt x="26" y="108"/>
                      <a:pt x="26" y="108"/>
                      <a:pt x="26" y="108"/>
                    </a:cubicBezTo>
                    <a:cubicBezTo>
                      <a:pt x="23" y="102"/>
                      <a:pt x="23" y="102"/>
                      <a:pt x="23" y="102"/>
                    </a:cubicBezTo>
                    <a:cubicBezTo>
                      <a:pt x="18" y="102"/>
                      <a:pt x="18" y="102"/>
                      <a:pt x="18" y="102"/>
                    </a:cubicBezTo>
                    <a:cubicBezTo>
                      <a:pt x="18" y="101"/>
                      <a:pt x="17" y="98"/>
                      <a:pt x="17" y="95"/>
                    </a:cubicBezTo>
                    <a:cubicBezTo>
                      <a:pt x="17" y="88"/>
                      <a:pt x="15" y="86"/>
                      <a:pt x="10" y="85"/>
                    </a:cubicBezTo>
                    <a:cubicBezTo>
                      <a:pt x="6" y="84"/>
                      <a:pt x="5" y="82"/>
                      <a:pt x="8" y="79"/>
                    </a:cubicBezTo>
                    <a:cubicBezTo>
                      <a:pt x="12" y="75"/>
                      <a:pt x="6" y="72"/>
                      <a:pt x="3" y="69"/>
                    </a:cubicBezTo>
                    <a:cubicBezTo>
                      <a:pt x="1" y="66"/>
                      <a:pt x="2" y="62"/>
                      <a:pt x="1" y="60"/>
                    </a:cubicBezTo>
                    <a:cubicBezTo>
                      <a:pt x="0" y="57"/>
                      <a:pt x="7" y="53"/>
                      <a:pt x="11" y="49"/>
                    </a:cubicBezTo>
                    <a:cubicBezTo>
                      <a:pt x="14" y="44"/>
                      <a:pt x="12" y="40"/>
                      <a:pt x="13" y="37"/>
                    </a:cubicBezTo>
                    <a:cubicBezTo>
                      <a:pt x="14" y="35"/>
                      <a:pt x="22" y="36"/>
                      <a:pt x="24" y="34"/>
                    </a:cubicBezTo>
                    <a:cubicBezTo>
                      <a:pt x="25" y="32"/>
                      <a:pt x="26" y="21"/>
                      <a:pt x="26" y="21"/>
                    </a:cubicBezTo>
                    <a:cubicBezTo>
                      <a:pt x="26" y="21"/>
                      <a:pt x="34" y="20"/>
                      <a:pt x="38" y="20"/>
                    </a:cubicBezTo>
                    <a:cubicBezTo>
                      <a:pt x="42" y="19"/>
                      <a:pt x="43" y="16"/>
                      <a:pt x="44" y="11"/>
                    </a:cubicBezTo>
                    <a:cubicBezTo>
                      <a:pt x="44" y="6"/>
                      <a:pt x="50" y="2"/>
                      <a:pt x="56" y="1"/>
                    </a:cubicBezTo>
                    <a:cubicBezTo>
                      <a:pt x="57" y="1"/>
                      <a:pt x="58" y="0"/>
                      <a:pt x="59" y="0"/>
                    </a:cubicBezTo>
                    <a:cubicBezTo>
                      <a:pt x="63" y="4"/>
                      <a:pt x="63" y="4"/>
                      <a:pt x="63" y="4"/>
                    </a:cubicBezTo>
                    <a:cubicBezTo>
                      <a:pt x="61" y="8"/>
                      <a:pt x="61" y="8"/>
                      <a:pt x="61" y="8"/>
                    </a:cubicBezTo>
                    <a:cubicBezTo>
                      <a:pt x="67" y="15"/>
                      <a:pt x="67" y="15"/>
                      <a:pt x="67" y="15"/>
                    </a:cubicBezTo>
                    <a:cubicBezTo>
                      <a:pt x="68" y="23"/>
                      <a:pt x="68" y="23"/>
                      <a:pt x="68" y="23"/>
                    </a:cubicBezTo>
                    <a:cubicBezTo>
                      <a:pt x="66" y="29"/>
                      <a:pt x="66" y="29"/>
                      <a:pt x="66" y="29"/>
                    </a:cubicBezTo>
                    <a:cubicBezTo>
                      <a:pt x="68" y="36"/>
                      <a:pt x="68" y="36"/>
                      <a:pt x="68" y="36"/>
                    </a:cubicBezTo>
                    <a:cubicBezTo>
                      <a:pt x="63" y="38"/>
                      <a:pt x="63" y="38"/>
                      <a:pt x="63" y="38"/>
                    </a:cubicBezTo>
                    <a:cubicBezTo>
                      <a:pt x="60" y="41"/>
                      <a:pt x="60" y="41"/>
                      <a:pt x="60" y="41"/>
                    </a:cubicBezTo>
                    <a:cubicBezTo>
                      <a:pt x="58" y="46"/>
                      <a:pt x="58" y="46"/>
                      <a:pt x="58" y="46"/>
                    </a:cubicBezTo>
                    <a:cubicBezTo>
                      <a:pt x="62" y="53"/>
                      <a:pt x="62" y="53"/>
                      <a:pt x="62" y="53"/>
                    </a:cubicBezTo>
                    <a:cubicBezTo>
                      <a:pt x="57" y="59"/>
                      <a:pt x="57" y="59"/>
                      <a:pt x="57" y="59"/>
                    </a:cubicBezTo>
                    <a:cubicBezTo>
                      <a:pt x="51" y="63"/>
                      <a:pt x="51" y="63"/>
                      <a:pt x="51" y="63"/>
                    </a:cubicBezTo>
                    <a:cubicBezTo>
                      <a:pt x="50" y="69"/>
                      <a:pt x="50" y="69"/>
                      <a:pt x="50" y="69"/>
                    </a:cubicBezTo>
                    <a:cubicBezTo>
                      <a:pt x="45" y="70"/>
                      <a:pt x="45" y="70"/>
                      <a:pt x="45" y="70"/>
                    </a:cubicBezTo>
                    <a:lnTo>
                      <a:pt x="44" y="77"/>
                    </a:lnTo>
                    <a:close/>
                  </a:path>
                </a:pathLst>
              </a:custGeom>
              <a:grpFill/>
              <a:ln w="38100" cap="rnd" cmpd="sng">
                <a:solidFill>
                  <a:schemeClr val="bg1"/>
                </a:solidFill>
                <a:prstDash val="solid"/>
                <a:round/>
              </a:ln>
            </p:spPr>
            <p:txBody>
              <a:bodyPr vert="horz" wrap="square" lIns="91440" tIns="45720" rIns="91440" bIns="45720" numCol="1" anchor="t" anchorCtr="0" compatLnSpc="1"/>
              <a:lstStyle/>
              <a:p>
                <a:endParaRPr lang="en-US" dirty="0">
                  <a:latin typeface="Calibri Light" panose="020F0302020204030204"/>
                </a:endParaRPr>
              </a:p>
            </p:txBody>
          </p:sp>
          <p:sp>
            <p:nvSpPr>
              <p:cNvPr id="72" name="Freeform 22"/>
              <p:cNvSpPr/>
              <p:nvPr/>
            </p:nvSpPr>
            <p:spPr bwMode="auto">
              <a:xfrm>
                <a:off x="1046" y="3595"/>
                <a:ext cx="256" cy="237"/>
              </a:xfrm>
              <a:custGeom>
                <a:avLst/>
                <a:gdLst>
                  <a:gd name="T0" fmla="*/ 123 w 123"/>
                  <a:gd name="T1" fmla="*/ 83 h 114"/>
                  <a:gd name="T2" fmla="*/ 120 w 123"/>
                  <a:gd name="T3" fmla="*/ 87 h 114"/>
                  <a:gd name="T4" fmla="*/ 108 w 123"/>
                  <a:gd name="T5" fmla="*/ 92 h 114"/>
                  <a:gd name="T6" fmla="*/ 101 w 123"/>
                  <a:gd name="T7" fmla="*/ 108 h 114"/>
                  <a:gd name="T8" fmla="*/ 87 w 123"/>
                  <a:gd name="T9" fmla="*/ 114 h 114"/>
                  <a:gd name="T10" fmla="*/ 83 w 123"/>
                  <a:gd name="T11" fmla="*/ 104 h 114"/>
                  <a:gd name="T12" fmla="*/ 72 w 123"/>
                  <a:gd name="T13" fmla="*/ 105 h 114"/>
                  <a:gd name="T14" fmla="*/ 65 w 123"/>
                  <a:gd name="T15" fmla="*/ 103 h 114"/>
                  <a:gd name="T16" fmla="*/ 64 w 123"/>
                  <a:gd name="T17" fmla="*/ 101 h 114"/>
                  <a:gd name="T18" fmla="*/ 54 w 123"/>
                  <a:gd name="T19" fmla="*/ 102 h 114"/>
                  <a:gd name="T20" fmla="*/ 51 w 123"/>
                  <a:gd name="T21" fmla="*/ 108 h 114"/>
                  <a:gd name="T22" fmla="*/ 47 w 123"/>
                  <a:gd name="T23" fmla="*/ 107 h 114"/>
                  <a:gd name="T24" fmla="*/ 42 w 123"/>
                  <a:gd name="T25" fmla="*/ 104 h 114"/>
                  <a:gd name="T26" fmla="*/ 42 w 123"/>
                  <a:gd name="T27" fmla="*/ 97 h 114"/>
                  <a:gd name="T28" fmla="*/ 39 w 123"/>
                  <a:gd name="T29" fmla="*/ 96 h 114"/>
                  <a:gd name="T30" fmla="*/ 37 w 123"/>
                  <a:gd name="T31" fmla="*/ 101 h 114"/>
                  <a:gd name="T32" fmla="*/ 35 w 123"/>
                  <a:gd name="T33" fmla="*/ 106 h 114"/>
                  <a:gd name="T34" fmla="*/ 31 w 123"/>
                  <a:gd name="T35" fmla="*/ 103 h 114"/>
                  <a:gd name="T36" fmla="*/ 24 w 123"/>
                  <a:gd name="T37" fmla="*/ 104 h 114"/>
                  <a:gd name="T38" fmla="*/ 20 w 123"/>
                  <a:gd name="T39" fmla="*/ 101 h 114"/>
                  <a:gd name="T40" fmla="*/ 15 w 123"/>
                  <a:gd name="T41" fmla="*/ 106 h 114"/>
                  <a:gd name="T42" fmla="*/ 15 w 123"/>
                  <a:gd name="T43" fmla="*/ 106 h 114"/>
                  <a:gd name="T44" fmla="*/ 14 w 123"/>
                  <a:gd name="T45" fmla="*/ 104 h 114"/>
                  <a:gd name="T46" fmla="*/ 9 w 123"/>
                  <a:gd name="T47" fmla="*/ 97 h 114"/>
                  <a:gd name="T48" fmla="*/ 9 w 123"/>
                  <a:gd name="T49" fmla="*/ 89 h 114"/>
                  <a:gd name="T50" fmla="*/ 8 w 123"/>
                  <a:gd name="T51" fmla="*/ 80 h 114"/>
                  <a:gd name="T52" fmla="*/ 2 w 123"/>
                  <a:gd name="T53" fmla="*/ 75 h 114"/>
                  <a:gd name="T54" fmla="*/ 6 w 123"/>
                  <a:gd name="T55" fmla="*/ 69 h 114"/>
                  <a:gd name="T56" fmla="*/ 12 w 123"/>
                  <a:gd name="T57" fmla="*/ 65 h 114"/>
                  <a:gd name="T58" fmla="*/ 18 w 123"/>
                  <a:gd name="T59" fmla="*/ 69 h 114"/>
                  <a:gd name="T60" fmla="*/ 25 w 123"/>
                  <a:gd name="T61" fmla="*/ 66 h 114"/>
                  <a:gd name="T62" fmla="*/ 27 w 123"/>
                  <a:gd name="T63" fmla="*/ 56 h 114"/>
                  <a:gd name="T64" fmla="*/ 25 w 123"/>
                  <a:gd name="T65" fmla="*/ 46 h 114"/>
                  <a:gd name="T66" fmla="*/ 34 w 123"/>
                  <a:gd name="T67" fmla="*/ 36 h 114"/>
                  <a:gd name="T68" fmla="*/ 35 w 123"/>
                  <a:gd name="T69" fmla="*/ 31 h 114"/>
                  <a:gd name="T70" fmla="*/ 30 w 123"/>
                  <a:gd name="T71" fmla="*/ 19 h 114"/>
                  <a:gd name="T72" fmla="*/ 31 w 123"/>
                  <a:gd name="T73" fmla="*/ 19 h 114"/>
                  <a:gd name="T74" fmla="*/ 40 w 123"/>
                  <a:gd name="T75" fmla="*/ 8 h 114"/>
                  <a:gd name="T76" fmla="*/ 40 w 123"/>
                  <a:gd name="T77" fmla="*/ 3 h 114"/>
                  <a:gd name="T78" fmla="*/ 51 w 123"/>
                  <a:gd name="T79" fmla="*/ 3 h 114"/>
                  <a:gd name="T80" fmla="*/ 56 w 123"/>
                  <a:gd name="T81" fmla="*/ 0 h 114"/>
                  <a:gd name="T82" fmla="*/ 62 w 123"/>
                  <a:gd name="T83" fmla="*/ 3 h 114"/>
                  <a:gd name="T84" fmla="*/ 67 w 123"/>
                  <a:gd name="T85" fmla="*/ 6 h 114"/>
                  <a:gd name="T86" fmla="*/ 73 w 123"/>
                  <a:gd name="T87" fmla="*/ 7 h 114"/>
                  <a:gd name="T88" fmla="*/ 75 w 123"/>
                  <a:gd name="T89" fmla="*/ 21 h 114"/>
                  <a:gd name="T90" fmla="*/ 81 w 123"/>
                  <a:gd name="T91" fmla="*/ 22 h 114"/>
                  <a:gd name="T92" fmla="*/ 87 w 123"/>
                  <a:gd name="T93" fmla="*/ 25 h 114"/>
                  <a:gd name="T94" fmla="*/ 88 w 123"/>
                  <a:gd name="T95" fmla="*/ 29 h 114"/>
                  <a:gd name="T96" fmla="*/ 92 w 123"/>
                  <a:gd name="T97" fmla="*/ 27 h 114"/>
                  <a:gd name="T98" fmla="*/ 103 w 123"/>
                  <a:gd name="T99" fmla="*/ 37 h 114"/>
                  <a:gd name="T100" fmla="*/ 102 w 123"/>
                  <a:gd name="T101" fmla="*/ 45 h 114"/>
                  <a:gd name="T102" fmla="*/ 97 w 123"/>
                  <a:gd name="T103" fmla="*/ 51 h 114"/>
                  <a:gd name="T104" fmla="*/ 101 w 123"/>
                  <a:gd name="T105" fmla="*/ 56 h 114"/>
                  <a:gd name="T106" fmla="*/ 105 w 123"/>
                  <a:gd name="T107" fmla="*/ 54 h 114"/>
                  <a:gd name="T108" fmla="*/ 110 w 123"/>
                  <a:gd name="T109" fmla="*/ 56 h 114"/>
                  <a:gd name="T110" fmla="*/ 110 w 123"/>
                  <a:gd name="T111" fmla="*/ 62 h 114"/>
                  <a:gd name="T112" fmla="*/ 113 w 123"/>
                  <a:gd name="T113" fmla="*/ 64 h 114"/>
                  <a:gd name="T114" fmla="*/ 118 w 123"/>
                  <a:gd name="T115" fmla="*/ 65 h 114"/>
                  <a:gd name="T116" fmla="*/ 119 w 123"/>
                  <a:gd name="T117" fmla="*/ 70 h 114"/>
                  <a:gd name="T118" fmla="*/ 122 w 123"/>
                  <a:gd name="T119" fmla="*/ 73 h 114"/>
                  <a:gd name="T120" fmla="*/ 123 w 123"/>
                  <a:gd name="T121" fmla="*/ 83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3" h="114">
                    <a:moveTo>
                      <a:pt x="123" y="83"/>
                    </a:moveTo>
                    <a:cubicBezTo>
                      <a:pt x="122" y="84"/>
                      <a:pt x="121" y="86"/>
                      <a:pt x="120" y="87"/>
                    </a:cubicBezTo>
                    <a:cubicBezTo>
                      <a:pt x="115" y="92"/>
                      <a:pt x="113" y="88"/>
                      <a:pt x="108" y="92"/>
                    </a:cubicBezTo>
                    <a:cubicBezTo>
                      <a:pt x="103" y="96"/>
                      <a:pt x="104" y="102"/>
                      <a:pt x="101" y="108"/>
                    </a:cubicBezTo>
                    <a:cubicBezTo>
                      <a:pt x="99" y="113"/>
                      <a:pt x="93" y="110"/>
                      <a:pt x="87" y="114"/>
                    </a:cubicBezTo>
                    <a:cubicBezTo>
                      <a:pt x="83" y="104"/>
                      <a:pt x="83" y="104"/>
                      <a:pt x="83" y="104"/>
                    </a:cubicBezTo>
                    <a:cubicBezTo>
                      <a:pt x="72" y="105"/>
                      <a:pt x="72" y="105"/>
                      <a:pt x="72" y="105"/>
                    </a:cubicBezTo>
                    <a:cubicBezTo>
                      <a:pt x="65" y="103"/>
                      <a:pt x="65" y="103"/>
                      <a:pt x="65" y="103"/>
                    </a:cubicBezTo>
                    <a:cubicBezTo>
                      <a:pt x="64" y="101"/>
                      <a:pt x="64" y="101"/>
                      <a:pt x="64" y="101"/>
                    </a:cubicBezTo>
                    <a:cubicBezTo>
                      <a:pt x="54" y="102"/>
                      <a:pt x="54" y="102"/>
                      <a:pt x="54" y="102"/>
                    </a:cubicBezTo>
                    <a:cubicBezTo>
                      <a:pt x="51" y="108"/>
                      <a:pt x="51" y="108"/>
                      <a:pt x="51" y="108"/>
                    </a:cubicBezTo>
                    <a:cubicBezTo>
                      <a:pt x="47" y="107"/>
                      <a:pt x="47" y="107"/>
                      <a:pt x="47" y="107"/>
                    </a:cubicBezTo>
                    <a:cubicBezTo>
                      <a:pt x="42" y="104"/>
                      <a:pt x="42" y="104"/>
                      <a:pt x="42" y="104"/>
                    </a:cubicBezTo>
                    <a:cubicBezTo>
                      <a:pt x="42" y="97"/>
                      <a:pt x="42" y="97"/>
                      <a:pt x="42" y="97"/>
                    </a:cubicBezTo>
                    <a:cubicBezTo>
                      <a:pt x="39" y="96"/>
                      <a:pt x="39" y="96"/>
                      <a:pt x="39" y="96"/>
                    </a:cubicBezTo>
                    <a:cubicBezTo>
                      <a:pt x="37" y="101"/>
                      <a:pt x="37" y="101"/>
                      <a:pt x="37" y="101"/>
                    </a:cubicBezTo>
                    <a:cubicBezTo>
                      <a:pt x="35" y="106"/>
                      <a:pt x="35" y="106"/>
                      <a:pt x="35" y="106"/>
                    </a:cubicBezTo>
                    <a:cubicBezTo>
                      <a:pt x="31" y="103"/>
                      <a:pt x="31" y="103"/>
                      <a:pt x="31" y="103"/>
                    </a:cubicBezTo>
                    <a:cubicBezTo>
                      <a:pt x="24" y="104"/>
                      <a:pt x="24" y="104"/>
                      <a:pt x="24" y="104"/>
                    </a:cubicBezTo>
                    <a:cubicBezTo>
                      <a:pt x="20" y="101"/>
                      <a:pt x="20" y="101"/>
                      <a:pt x="20" y="101"/>
                    </a:cubicBezTo>
                    <a:cubicBezTo>
                      <a:pt x="15" y="106"/>
                      <a:pt x="15" y="106"/>
                      <a:pt x="15" y="106"/>
                    </a:cubicBezTo>
                    <a:cubicBezTo>
                      <a:pt x="15" y="106"/>
                      <a:pt x="15" y="106"/>
                      <a:pt x="15" y="106"/>
                    </a:cubicBezTo>
                    <a:cubicBezTo>
                      <a:pt x="15" y="105"/>
                      <a:pt x="15" y="104"/>
                      <a:pt x="14" y="104"/>
                    </a:cubicBezTo>
                    <a:cubicBezTo>
                      <a:pt x="13" y="104"/>
                      <a:pt x="9" y="100"/>
                      <a:pt x="9" y="97"/>
                    </a:cubicBezTo>
                    <a:cubicBezTo>
                      <a:pt x="8" y="94"/>
                      <a:pt x="8" y="92"/>
                      <a:pt x="9" y="89"/>
                    </a:cubicBezTo>
                    <a:cubicBezTo>
                      <a:pt x="10" y="86"/>
                      <a:pt x="10" y="82"/>
                      <a:pt x="8" y="80"/>
                    </a:cubicBezTo>
                    <a:cubicBezTo>
                      <a:pt x="5" y="78"/>
                      <a:pt x="0" y="77"/>
                      <a:pt x="2" y="75"/>
                    </a:cubicBezTo>
                    <a:cubicBezTo>
                      <a:pt x="3" y="74"/>
                      <a:pt x="6" y="72"/>
                      <a:pt x="6" y="69"/>
                    </a:cubicBezTo>
                    <a:cubicBezTo>
                      <a:pt x="6" y="66"/>
                      <a:pt x="11" y="64"/>
                      <a:pt x="12" y="65"/>
                    </a:cubicBezTo>
                    <a:cubicBezTo>
                      <a:pt x="13" y="66"/>
                      <a:pt x="13" y="69"/>
                      <a:pt x="18" y="69"/>
                    </a:cubicBezTo>
                    <a:cubicBezTo>
                      <a:pt x="23" y="69"/>
                      <a:pt x="22" y="70"/>
                      <a:pt x="25" y="66"/>
                    </a:cubicBezTo>
                    <a:cubicBezTo>
                      <a:pt x="27" y="61"/>
                      <a:pt x="29" y="59"/>
                      <a:pt x="27" y="56"/>
                    </a:cubicBezTo>
                    <a:cubicBezTo>
                      <a:pt x="26" y="52"/>
                      <a:pt x="23" y="48"/>
                      <a:pt x="25" y="46"/>
                    </a:cubicBezTo>
                    <a:cubicBezTo>
                      <a:pt x="27" y="44"/>
                      <a:pt x="33" y="38"/>
                      <a:pt x="34" y="36"/>
                    </a:cubicBezTo>
                    <a:cubicBezTo>
                      <a:pt x="35" y="34"/>
                      <a:pt x="36" y="33"/>
                      <a:pt x="35" y="31"/>
                    </a:cubicBezTo>
                    <a:cubicBezTo>
                      <a:pt x="33" y="29"/>
                      <a:pt x="31" y="22"/>
                      <a:pt x="30" y="19"/>
                    </a:cubicBezTo>
                    <a:cubicBezTo>
                      <a:pt x="31" y="19"/>
                      <a:pt x="31" y="19"/>
                      <a:pt x="31" y="19"/>
                    </a:cubicBezTo>
                    <a:cubicBezTo>
                      <a:pt x="31" y="19"/>
                      <a:pt x="41" y="11"/>
                      <a:pt x="40" y="8"/>
                    </a:cubicBezTo>
                    <a:cubicBezTo>
                      <a:pt x="40" y="6"/>
                      <a:pt x="40" y="3"/>
                      <a:pt x="40" y="3"/>
                    </a:cubicBezTo>
                    <a:cubicBezTo>
                      <a:pt x="51" y="3"/>
                      <a:pt x="51" y="3"/>
                      <a:pt x="51" y="3"/>
                    </a:cubicBezTo>
                    <a:cubicBezTo>
                      <a:pt x="51" y="3"/>
                      <a:pt x="53" y="0"/>
                      <a:pt x="56" y="0"/>
                    </a:cubicBezTo>
                    <a:cubicBezTo>
                      <a:pt x="58" y="0"/>
                      <a:pt x="62" y="0"/>
                      <a:pt x="62" y="3"/>
                    </a:cubicBezTo>
                    <a:cubicBezTo>
                      <a:pt x="62" y="5"/>
                      <a:pt x="66" y="6"/>
                      <a:pt x="67" y="6"/>
                    </a:cubicBezTo>
                    <a:cubicBezTo>
                      <a:pt x="67" y="6"/>
                      <a:pt x="73" y="7"/>
                      <a:pt x="73" y="7"/>
                    </a:cubicBezTo>
                    <a:cubicBezTo>
                      <a:pt x="75" y="21"/>
                      <a:pt x="75" y="21"/>
                      <a:pt x="75" y="21"/>
                    </a:cubicBezTo>
                    <a:cubicBezTo>
                      <a:pt x="75" y="21"/>
                      <a:pt x="79" y="20"/>
                      <a:pt x="81" y="22"/>
                    </a:cubicBezTo>
                    <a:cubicBezTo>
                      <a:pt x="84" y="24"/>
                      <a:pt x="87" y="25"/>
                      <a:pt x="87" y="25"/>
                    </a:cubicBezTo>
                    <a:cubicBezTo>
                      <a:pt x="88" y="29"/>
                      <a:pt x="88" y="29"/>
                      <a:pt x="88" y="29"/>
                    </a:cubicBezTo>
                    <a:cubicBezTo>
                      <a:pt x="92" y="27"/>
                      <a:pt x="92" y="27"/>
                      <a:pt x="92" y="27"/>
                    </a:cubicBezTo>
                    <a:cubicBezTo>
                      <a:pt x="103" y="37"/>
                      <a:pt x="103" y="37"/>
                      <a:pt x="103" y="37"/>
                    </a:cubicBezTo>
                    <a:cubicBezTo>
                      <a:pt x="102" y="45"/>
                      <a:pt x="102" y="45"/>
                      <a:pt x="102" y="45"/>
                    </a:cubicBezTo>
                    <a:cubicBezTo>
                      <a:pt x="97" y="51"/>
                      <a:pt x="97" y="51"/>
                      <a:pt x="97" y="51"/>
                    </a:cubicBezTo>
                    <a:cubicBezTo>
                      <a:pt x="101" y="56"/>
                      <a:pt x="101" y="56"/>
                      <a:pt x="101" y="56"/>
                    </a:cubicBezTo>
                    <a:cubicBezTo>
                      <a:pt x="105" y="54"/>
                      <a:pt x="105" y="54"/>
                      <a:pt x="105" y="54"/>
                    </a:cubicBezTo>
                    <a:cubicBezTo>
                      <a:pt x="110" y="56"/>
                      <a:pt x="110" y="56"/>
                      <a:pt x="110" y="56"/>
                    </a:cubicBezTo>
                    <a:cubicBezTo>
                      <a:pt x="110" y="62"/>
                      <a:pt x="110" y="62"/>
                      <a:pt x="110" y="62"/>
                    </a:cubicBezTo>
                    <a:cubicBezTo>
                      <a:pt x="113" y="64"/>
                      <a:pt x="113" y="64"/>
                      <a:pt x="113" y="64"/>
                    </a:cubicBezTo>
                    <a:cubicBezTo>
                      <a:pt x="118" y="65"/>
                      <a:pt x="118" y="65"/>
                      <a:pt x="118" y="65"/>
                    </a:cubicBezTo>
                    <a:cubicBezTo>
                      <a:pt x="119" y="70"/>
                      <a:pt x="119" y="70"/>
                      <a:pt x="119" y="70"/>
                    </a:cubicBezTo>
                    <a:cubicBezTo>
                      <a:pt x="122" y="73"/>
                      <a:pt x="122" y="73"/>
                      <a:pt x="122" y="73"/>
                    </a:cubicBezTo>
                    <a:lnTo>
                      <a:pt x="123" y="83"/>
                    </a:lnTo>
                    <a:close/>
                  </a:path>
                </a:pathLst>
              </a:custGeom>
              <a:grpFill/>
              <a:ln w="38100" cap="rnd" cmpd="sng">
                <a:solidFill>
                  <a:schemeClr val="bg1"/>
                </a:solidFill>
                <a:prstDash val="solid"/>
                <a:round/>
              </a:ln>
            </p:spPr>
            <p:txBody>
              <a:bodyPr vert="horz" wrap="square" lIns="91440" tIns="45720" rIns="91440" bIns="45720" numCol="1" anchor="t" anchorCtr="0" compatLnSpc="1"/>
              <a:lstStyle/>
              <a:p>
                <a:endParaRPr lang="en-US" dirty="0">
                  <a:latin typeface="Calibri Light" panose="020F0302020204030204"/>
                </a:endParaRPr>
              </a:p>
            </p:txBody>
          </p:sp>
          <p:sp>
            <p:nvSpPr>
              <p:cNvPr id="73" name="Freeform 23"/>
              <p:cNvSpPr>
                <a:spLocks noEditPoints="1"/>
              </p:cNvSpPr>
              <p:nvPr/>
            </p:nvSpPr>
            <p:spPr bwMode="auto">
              <a:xfrm>
                <a:off x="1133" y="3805"/>
                <a:ext cx="115" cy="213"/>
              </a:xfrm>
              <a:custGeom>
                <a:avLst/>
                <a:gdLst>
                  <a:gd name="T0" fmla="*/ 45 w 55"/>
                  <a:gd name="T1" fmla="*/ 13 h 102"/>
                  <a:gd name="T2" fmla="*/ 44 w 55"/>
                  <a:gd name="T3" fmla="*/ 13 h 102"/>
                  <a:gd name="T4" fmla="*/ 45 w 55"/>
                  <a:gd name="T5" fmla="*/ 29 h 102"/>
                  <a:gd name="T6" fmla="*/ 40 w 55"/>
                  <a:gd name="T7" fmla="*/ 39 h 102"/>
                  <a:gd name="T8" fmla="*/ 51 w 55"/>
                  <a:gd name="T9" fmla="*/ 46 h 102"/>
                  <a:gd name="T10" fmla="*/ 54 w 55"/>
                  <a:gd name="T11" fmla="*/ 58 h 102"/>
                  <a:gd name="T12" fmla="*/ 53 w 55"/>
                  <a:gd name="T13" fmla="*/ 76 h 102"/>
                  <a:gd name="T14" fmla="*/ 47 w 55"/>
                  <a:gd name="T15" fmla="*/ 83 h 102"/>
                  <a:gd name="T16" fmla="*/ 44 w 55"/>
                  <a:gd name="T17" fmla="*/ 85 h 102"/>
                  <a:gd name="T18" fmla="*/ 49 w 55"/>
                  <a:gd name="T19" fmla="*/ 98 h 102"/>
                  <a:gd name="T20" fmla="*/ 41 w 55"/>
                  <a:gd name="T21" fmla="*/ 100 h 102"/>
                  <a:gd name="T22" fmla="*/ 31 w 55"/>
                  <a:gd name="T23" fmla="*/ 102 h 102"/>
                  <a:gd name="T24" fmla="*/ 24 w 55"/>
                  <a:gd name="T25" fmla="*/ 100 h 102"/>
                  <a:gd name="T26" fmla="*/ 13 w 55"/>
                  <a:gd name="T27" fmla="*/ 97 h 102"/>
                  <a:gd name="T28" fmla="*/ 6 w 55"/>
                  <a:gd name="T29" fmla="*/ 94 h 102"/>
                  <a:gd name="T30" fmla="*/ 6 w 55"/>
                  <a:gd name="T31" fmla="*/ 94 h 102"/>
                  <a:gd name="T32" fmla="*/ 6 w 55"/>
                  <a:gd name="T33" fmla="*/ 81 h 102"/>
                  <a:gd name="T34" fmla="*/ 5 w 55"/>
                  <a:gd name="T35" fmla="*/ 77 h 102"/>
                  <a:gd name="T36" fmla="*/ 2 w 55"/>
                  <a:gd name="T37" fmla="*/ 71 h 102"/>
                  <a:gd name="T38" fmla="*/ 3 w 55"/>
                  <a:gd name="T39" fmla="*/ 67 h 102"/>
                  <a:gd name="T40" fmla="*/ 6 w 55"/>
                  <a:gd name="T41" fmla="*/ 66 h 102"/>
                  <a:gd name="T42" fmla="*/ 11 w 55"/>
                  <a:gd name="T43" fmla="*/ 68 h 102"/>
                  <a:gd name="T44" fmla="*/ 11 w 55"/>
                  <a:gd name="T45" fmla="*/ 66 h 102"/>
                  <a:gd name="T46" fmla="*/ 18 w 55"/>
                  <a:gd name="T47" fmla="*/ 65 h 102"/>
                  <a:gd name="T48" fmla="*/ 20 w 55"/>
                  <a:gd name="T49" fmla="*/ 61 h 102"/>
                  <a:gd name="T50" fmla="*/ 18 w 55"/>
                  <a:gd name="T51" fmla="*/ 59 h 102"/>
                  <a:gd name="T52" fmla="*/ 18 w 55"/>
                  <a:gd name="T53" fmla="*/ 57 h 102"/>
                  <a:gd name="T54" fmla="*/ 19 w 55"/>
                  <a:gd name="T55" fmla="*/ 54 h 102"/>
                  <a:gd name="T56" fmla="*/ 20 w 55"/>
                  <a:gd name="T57" fmla="*/ 49 h 102"/>
                  <a:gd name="T58" fmla="*/ 24 w 55"/>
                  <a:gd name="T59" fmla="*/ 45 h 102"/>
                  <a:gd name="T60" fmla="*/ 25 w 55"/>
                  <a:gd name="T61" fmla="*/ 39 h 102"/>
                  <a:gd name="T62" fmla="*/ 18 w 55"/>
                  <a:gd name="T63" fmla="*/ 40 h 102"/>
                  <a:gd name="T64" fmla="*/ 14 w 55"/>
                  <a:gd name="T65" fmla="*/ 34 h 102"/>
                  <a:gd name="T66" fmla="*/ 13 w 55"/>
                  <a:gd name="T67" fmla="*/ 25 h 102"/>
                  <a:gd name="T68" fmla="*/ 16 w 55"/>
                  <a:gd name="T69" fmla="*/ 18 h 102"/>
                  <a:gd name="T70" fmla="*/ 13 w 55"/>
                  <a:gd name="T71" fmla="*/ 16 h 102"/>
                  <a:gd name="T72" fmla="*/ 10 w 55"/>
                  <a:gd name="T73" fmla="*/ 7 h 102"/>
                  <a:gd name="T74" fmla="*/ 9 w 55"/>
                  <a:gd name="T75" fmla="*/ 7 h 102"/>
                  <a:gd name="T76" fmla="*/ 12 w 55"/>
                  <a:gd name="T77" fmla="*/ 1 h 102"/>
                  <a:gd name="T78" fmla="*/ 22 w 55"/>
                  <a:gd name="T79" fmla="*/ 0 h 102"/>
                  <a:gd name="T80" fmla="*/ 23 w 55"/>
                  <a:gd name="T81" fmla="*/ 2 h 102"/>
                  <a:gd name="T82" fmla="*/ 30 w 55"/>
                  <a:gd name="T83" fmla="*/ 4 h 102"/>
                  <a:gd name="T84" fmla="*/ 41 w 55"/>
                  <a:gd name="T85" fmla="*/ 3 h 102"/>
                  <a:gd name="T86" fmla="*/ 45 w 55"/>
                  <a:gd name="T87" fmla="*/ 13 h 102"/>
                  <a:gd name="T88" fmla="*/ 0 w 55"/>
                  <a:gd name="T89" fmla="*/ 100 h 102"/>
                  <a:gd name="T90" fmla="*/ 0 w 55"/>
                  <a:gd name="T91" fmla="*/ 100 h 102"/>
                  <a:gd name="T92" fmla="*/ 0 w 55"/>
                  <a:gd name="T93" fmla="*/ 10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5" h="102">
                    <a:moveTo>
                      <a:pt x="45" y="13"/>
                    </a:moveTo>
                    <a:cubicBezTo>
                      <a:pt x="44" y="13"/>
                      <a:pt x="44" y="13"/>
                      <a:pt x="44" y="13"/>
                    </a:cubicBezTo>
                    <a:cubicBezTo>
                      <a:pt x="37" y="18"/>
                      <a:pt x="42" y="23"/>
                      <a:pt x="45" y="29"/>
                    </a:cubicBezTo>
                    <a:cubicBezTo>
                      <a:pt x="47" y="35"/>
                      <a:pt x="38" y="35"/>
                      <a:pt x="40" y="39"/>
                    </a:cubicBezTo>
                    <a:cubicBezTo>
                      <a:pt x="41" y="44"/>
                      <a:pt x="48" y="44"/>
                      <a:pt x="51" y="46"/>
                    </a:cubicBezTo>
                    <a:cubicBezTo>
                      <a:pt x="55" y="48"/>
                      <a:pt x="54" y="54"/>
                      <a:pt x="54" y="58"/>
                    </a:cubicBezTo>
                    <a:cubicBezTo>
                      <a:pt x="54" y="62"/>
                      <a:pt x="53" y="65"/>
                      <a:pt x="53" y="76"/>
                    </a:cubicBezTo>
                    <a:cubicBezTo>
                      <a:pt x="53" y="87"/>
                      <a:pt x="48" y="85"/>
                      <a:pt x="47" y="83"/>
                    </a:cubicBezTo>
                    <a:cubicBezTo>
                      <a:pt x="47" y="81"/>
                      <a:pt x="41" y="79"/>
                      <a:pt x="44" y="85"/>
                    </a:cubicBezTo>
                    <a:cubicBezTo>
                      <a:pt x="46" y="88"/>
                      <a:pt x="48" y="94"/>
                      <a:pt x="49" y="98"/>
                    </a:cubicBezTo>
                    <a:cubicBezTo>
                      <a:pt x="47" y="100"/>
                      <a:pt x="43" y="100"/>
                      <a:pt x="41" y="100"/>
                    </a:cubicBezTo>
                    <a:cubicBezTo>
                      <a:pt x="38" y="99"/>
                      <a:pt x="36" y="101"/>
                      <a:pt x="31" y="102"/>
                    </a:cubicBezTo>
                    <a:cubicBezTo>
                      <a:pt x="27" y="102"/>
                      <a:pt x="32" y="100"/>
                      <a:pt x="24" y="100"/>
                    </a:cubicBezTo>
                    <a:cubicBezTo>
                      <a:pt x="17" y="99"/>
                      <a:pt x="15" y="99"/>
                      <a:pt x="13" y="97"/>
                    </a:cubicBezTo>
                    <a:cubicBezTo>
                      <a:pt x="11" y="95"/>
                      <a:pt x="11" y="93"/>
                      <a:pt x="6" y="94"/>
                    </a:cubicBezTo>
                    <a:cubicBezTo>
                      <a:pt x="6" y="94"/>
                      <a:pt x="6" y="94"/>
                      <a:pt x="6" y="94"/>
                    </a:cubicBezTo>
                    <a:cubicBezTo>
                      <a:pt x="6" y="81"/>
                      <a:pt x="6" y="81"/>
                      <a:pt x="6" y="81"/>
                    </a:cubicBezTo>
                    <a:cubicBezTo>
                      <a:pt x="5" y="77"/>
                      <a:pt x="5" y="77"/>
                      <a:pt x="5" y="77"/>
                    </a:cubicBezTo>
                    <a:cubicBezTo>
                      <a:pt x="2" y="71"/>
                      <a:pt x="2" y="71"/>
                      <a:pt x="2" y="71"/>
                    </a:cubicBezTo>
                    <a:cubicBezTo>
                      <a:pt x="3" y="67"/>
                      <a:pt x="3" y="67"/>
                      <a:pt x="3" y="67"/>
                    </a:cubicBezTo>
                    <a:cubicBezTo>
                      <a:pt x="6" y="66"/>
                      <a:pt x="6" y="66"/>
                      <a:pt x="6" y="66"/>
                    </a:cubicBezTo>
                    <a:cubicBezTo>
                      <a:pt x="11" y="68"/>
                      <a:pt x="11" y="68"/>
                      <a:pt x="11" y="68"/>
                    </a:cubicBezTo>
                    <a:cubicBezTo>
                      <a:pt x="11" y="66"/>
                      <a:pt x="11" y="66"/>
                      <a:pt x="11" y="66"/>
                    </a:cubicBezTo>
                    <a:cubicBezTo>
                      <a:pt x="18" y="65"/>
                      <a:pt x="18" y="65"/>
                      <a:pt x="18" y="65"/>
                    </a:cubicBezTo>
                    <a:cubicBezTo>
                      <a:pt x="20" y="61"/>
                      <a:pt x="20" y="61"/>
                      <a:pt x="20" y="61"/>
                    </a:cubicBezTo>
                    <a:cubicBezTo>
                      <a:pt x="18" y="59"/>
                      <a:pt x="18" y="59"/>
                      <a:pt x="18" y="59"/>
                    </a:cubicBezTo>
                    <a:cubicBezTo>
                      <a:pt x="18" y="57"/>
                      <a:pt x="18" y="57"/>
                      <a:pt x="18" y="57"/>
                    </a:cubicBezTo>
                    <a:cubicBezTo>
                      <a:pt x="19" y="54"/>
                      <a:pt x="19" y="54"/>
                      <a:pt x="19" y="54"/>
                    </a:cubicBezTo>
                    <a:cubicBezTo>
                      <a:pt x="20" y="49"/>
                      <a:pt x="20" y="49"/>
                      <a:pt x="20" y="49"/>
                    </a:cubicBezTo>
                    <a:cubicBezTo>
                      <a:pt x="24" y="45"/>
                      <a:pt x="24" y="45"/>
                      <a:pt x="24" y="45"/>
                    </a:cubicBezTo>
                    <a:cubicBezTo>
                      <a:pt x="25" y="39"/>
                      <a:pt x="25" y="39"/>
                      <a:pt x="25" y="39"/>
                    </a:cubicBezTo>
                    <a:cubicBezTo>
                      <a:pt x="18" y="40"/>
                      <a:pt x="18" y="40"/>
                      <a:pt x="18" y="40"/>
                    </a:cubicBezTo>
                    <a:cubicBezTo>
                      <a:pt x="14" y="34"/>
                      <a:pt x="14" y="34"/>
                      <a:pt x="14" y="34"/>
                    </a:cubicBezTo>
                    <a:cubicBezTo>
                      <a:pt x="13" y="25"/>
                      <a:pt x="13" y="25"/>
                      <a:pt x="13" y="25"/>
                    </a:cubicBezTo>
                    <a:cubicBezTo>
                      <a:pt x="16" y="18"/>
                      <a:pt x="16" y="18"/>
                      <a:pt x="16" y="18"/>
                    </a:cubicBezTo>
                    <a:cubicBezTo>
                      <a:pt x="13" y="16"/>
                      <a:pt x="13" y="16"/>
                      <a:pt x="13" y="16"/>
                    </a:cubicBezTo>
                    <a:cubicBezTo>
                      <a:pt x="10" y="7"/>
                      <a:pt x="10" y="7"/>
                      <a:pt x="10" y="7"/>
                    </a:cubicBezTo>
                    <a:cubicBezTo>
                      <a:pt x="9" y="7"/>
                      <a:pt x="9" y="7"/>
                      <a:pt x="9" y="7"/>
                    </a:cubicBezTo>
                    <a:cubicBezTo>
                      <a:pt x="12" y="1"/>
                      <a:pt x="12" y="1"/>
                      <a:pt x="12" y="1"/>
                    </a:cubicBezTo>
                    <a:cubicBezTo>
                      <a:pt x="22" y="0"/>
                      <a:pt x="22" y="0"/>
                      <a:pt x="22" y="0"/>
                    </a:cubicBezTo>
                    <a:cubicBezTo>
                      <a:pt x="23" y="2"/>
                      <a:pt x="23" y="2"/>
                      <a:pt x="23" y="2"/>
                    </a:cubicBezTo>
                    <a:cubicBezTo>
                      <a:pt x="30" y="4"/>
                      <a:pt x="30" y="4"/>
                      <a:pt x="30" y="4"/>
                    </a:cubicBezTo>
                    <a:cubicBezTo>
                      <a:pt x="41" y="3"/>
                      <a:pt x="41" y="3"/>
                      <a:pt x="41" y="3"/>
                    </a:cubicBezTo>
                    <a:cubicBezTo>
                      <a:pt x="45" y="13"/>
                      <a:pt x="45" y="13"/>
                      <a:pt x="45" y="13"/>
                    </a:cubicBezTo>
                    <a:close/>
                    <a:moveTo>
                      <a:pt x="0" y="100"/>
                    </a:moveTo>
                    <a:cubicBezTo>
                      <a:pt x="0" y="100"/>
                      <a:pt x="0" y="100"/>
                      <a:pt x="0" y="100"/>
                    </a:cubicBezTo>
                    <a:cubicBezTo>
                      <a:pt x="0" y="100"/>
                      <a:pt x="0" y="100"/>
                      <a:pt x="0" y="100"/>
                    </a:cubicBezTo>
                    <a:close/>
                  </a:path>
                </a:pathLst>
              </a:custGeom>
              <a:grpFill/>
              <a:ln w="38100" cap="rnd" cmpd="sng">
                <a:solidFill>
                  <a:schemeClr val="bg1"/>
                </a:solidFill>
                <a:prstDash val="solid"/>
                <a:round/>
              </a:ln>
            </p:spPr>
            <p:txBody>
              <a:bodyPr vert="horz" wrap="square" lIns="91440" tIns="45720" rIns="91440" bIns="45720" numCol="1" anchor="t" anchorCtr="0" compatLnSpc="1"/>
              <a:lstStyle/>
              <a:p>
                <a:endParaRPr lang="en-US" dirty="0">
                  <a:latin typeface="Calibri Light" panose="020F0302020204030204"/>
                </a:endParaRPr>
              </a:p>
            </p:txBody>
          </p:sp>
          <p:sp>
            <p:nvSpPr>
              <p:cNvPr id="74" name="Freeform 24"/>
              <p:cNvSpPr/>
              <p:nvPr/>
            </p:nvSpPr>
            <p:spPr bwMode="auto">
              <a:xfrm>
                <a:off x="889" y="3622"/>
                <a:ext cx="232" cy="254"/>
              </a:xfrm>
              <a:custGeom>
                <a:avLst/>
                <a:gdLst>
                  <a:gd name="T0" fmla="*/ 31 w 111"/>
                  <a:gd name="T1" fmla="*/ 101 h 122"/>
                  <a:gd name="T2" fmla="*/ 27 w 111"/>
                  <a:gd name="T3" fmla="*/ 99 h 122"/>
                  <a:gd name="T4" fmla="*/ 27 w 111"/>
                  <a:gd name="T5" fmla="*/ 100 h 122"/>
                  <a:gd name="T6" fmla="*/ 28 w 111"/>
                  <a:gd name="T7" fmla="*/ 88 h 122"/>
                  <a:gd name="T8" fmla="*/ 17 w 111"/>
                  <a:gd name="T9" fmla="*/ 76 h 122"/>
                  <a:gd name="T10" fmla="*/ 19 w 111"/>
                  <a:gd name="T11" fmla="*/ 68 h 122"/>
                  <a:gd name="T12" fmla="*/ 21 w 111"/>
                  <a:gd name="T13" fmla="*/ 64 h 122"/>
                  <a:gd name="T14" fmla="*/ 11 w 111"/>
                  <a:gd name="T15" fmla="*/ 54 h 122"/>
                  <a:gd name="T16" fmla="*/ 3 w 111"/>
                  <a:gd name="T17" fmla="*/ 53 h 122"/>
                  <a:gd name="T18" fmla="*/ 0 w 111"/>
                  <a:gd name="T19" fmla="*/ 36 h 122"/>
                  <a:gd name="T20" fmla="*/ 7 w 111"/>
                  <a:gd name="T21" fmla="*/ 41 h 122"/>
                  <a:gd name="T22" fmla="*/ 19 w 111"/>
                  <a:gd name="T23" fmla="*/ 42 h 122"/>
                  <a:gd name="T24" fmla="*/ 6 w 111"/>
                  <a:gd name="T25" fmla="*/ 32 h 122"/>
                  <a:gd name="T26" fmla="*/ 4 w 111"/>
                  <a:gd name="T27" fmla="*/ 31 h 122"/>
                  <a:gd name="T28" fmla="*/ 9 w 111"/>
                  <a:gd name="T29" fmla="*/ 25 h 122"/>
                  <a:gd name="T30" fmla="*/ 16 w 111"/>
                  <a:gd name="T31" fmla="*/ 22 h 122"/>
                  <a:gd name="T32" fmla="*/ 24 w 111"/>
                  <a:gd name="T33" fmla="*/ 24 h 122"/>
                  <a:gd name="T34" fmla="*/ 33 w 111"/>
                  <a:gd name="T35" fmla="*/ 28 h 122"/>
                  <a:gd name="T36" fmla="*/ 41 w 111"/>
                  <a:gd name="T37" fmla="*/ 35 h 122"/>
                  <a:gd name="T38" fmla="*/ 51 w 111"/>
                  <a:gd name="T39" fmla="*/ 27 h 122"/>
                  <a:gd name="T40" fmla="*/ 57 w 111"/>
                  <a:gd name="T41" fmla="*/ 17 h 122"/>
                  <a:gd name="T42" fmla="*/ 62 w 111"/>
                  <a:gd name="T43" fmla="*/ 11 h 122"/>
                  <a:gd name="T44" fmla="*/ 71 w 111"/>
                  <a:gd name="T45" fmla="*/ 10 h 122"/>
                  <a:gd name="T46" fmla="*/ 77 w 111"/>
                  <a:gd name="T47" fmla="*/ 4 h 122"/>
                  <a:gd name="T48" fmla="*/ 77 w 111"/>
                  <a:gd name="T49" fmla="*/ 1 h 122"/>
                  <a:gd name="T50" fmla="*/ 80 w 111"/>
                  <a:gd name="T51" fmla="*/ 0 h 122"/>
                  <a:gd name="T52" fmla="*/ 81 w 111"/>
                  <a:gd name="T53" fmla="*/ 5 h 122"/>
                  <a:gd name="T54" fmla="*/ 87 w 111"/>
                  <a:gd name="T55" fmla="*/ 6 h 122"/>
                  <a:gd name="T56" fmla="*/ 90 w 111"/>
                  <a:gd name="T57" fmla="*/ 10 h 122"/>
                  <a:gd name="T58" fmla="*/ 95 w 111"/>
                  <a:gd name="T59" fmla="*/ 8 h 122"/>
                  <a:gd name="T60" fmla="*/ 97 w 111"/>
                  <a:gd name="T61" fmla="*/ 6 h 122"/>
                  <a:gd name="T62" fmla="*/ 105 w 111"/>
                  <a:gd name="T63" fmla="*/ 6 h 122"/>
                  <a:gd name="T64" fmla="*/ 110 w 111"/>
                  <a:gd name="T65" fmla="*/ 18 h 122"/>
                  <a:gd name="T66" fmla="*/ 109 w 111"/>
                  <a:gd name="T67" fmla="*/ 23 h 122"/>
                  <a:gd name="T68" fmla="*/ 100 w 111"/>
                  <a:gd name="T69" fmla="*/ 33 h 122"/>
                  <a:gd name="T70" fmla="*/ 102 w 111"/>
                  <a:gd name="T71" fmla="*/ 43 h 122"/>
                  <a:gd name="T72" fmla="*/ 100 w 111"/>
                  <a:gd name="T73" fmla="*/ 53 h 122"/>
                  <a:gd name="T74" fmla="*/ 93 w 111"/>
                  <a:gd name="T75" fmla="*/ 56 h 122"/>
                  <a:gd name="T76" fmla="*/ 87 w 111"/>
                  <a:gd name="T77" fmla="*/ 52 h 122"/>
                  <a:gd name="T78" fmla="*/ 81 w 111"/>
                  <a:gd name="T79" fmla="*/ 56 h 122"/>
                  <a:gd name="T80" fmla="*/ 77 w 111"/>
                  <a:gd name="T81" fmla="*/ 62 h 122"/>
                  <a:gd name="T82" fmla="*/ 83 w 111"/>
                  <a:gd name="T83" fmla="*/ 67 h 122"/>
                  <a:gd name="T84" fmla="*/ 84 w 111"/>
                  <a:gd name="T85" fmla="*/ 76 h 122"/>
                  <a:gd name="T86" fmla="*/ 84 w 111"/>
                  <a:gd name="T87" fmla="*/ 84 h 122"/>
                  <a:gd name="T88" fmla="*/ 89 w 111"/>
                  <a:gd name="T89" fmla="*/ 91 h 122"/>
                  <a:gd name="T90" fmla="*/ 91 w 111"/>
                  <a:gd name="T91" fmla="*/ 99 h 122"/>
                  <a:gd name="T92" fmla="*/ 95 w 111"/>
                  <a:gd name="T93" fmla="*/ 100 h 122"/>
                  <a:gd name="T94" fmla="*/ 100 w 111"/>
                  <a:gd name="T95" fmla="*/ 101 h 122"/>
                  <a:gd name="T96" fmla="*/ 96 w 111"/>
                  <a:gd name="T97" fmla="*/ 109 h 122"/>
                  <a:gd name="T98" fmla="*/ 86 w 111"/>
                  <a:gd name="T99" fmla="*/ 114 h 122"/>
                  <a:gd name="T100" fmla="*/ 79 w 111"/>
                  <a:gd name="T101" fmla="*/ 116 h 122"/>
                  <a:gd name="T102" fmla="*/ 74 w 111"/>
                  <a:gd name="T103" fmla="*/ 121 h 122"/>
                  <a:gd name="T104" fmla="*/ 65 w 111"/>
                  <a:gd name="T105" fmla="*/ 119 h 122"/>
                  <a:gd name="T106" fmla="*/ 61 w 111"/>
                  <a:gd name="T107" fmla="*/ 107 h 122"/>
                  <a:gd name="T108" fmla="*/ 54 w 111"/>
                  <a:gd name="T109" fmla="*/ 104 h 122"/>
                  <a:gd name="T110" fmla="*/ 53 w 111"/>
                  <a:gd name="T111" fmla="*/ 96 h 122"/>
                  <a:gd name="T112" fmla="*/ 48 w 111"/>
                  <a:gd name="T113" fmla="*/ 98 h 122"/>
                  <a:gd name="T114" fmla="*/ 41 w 111"/>
                  <a:gd name="T115" fmla="*/ 100 h 122"/>
                  <a:gd name="T116" fmla="*/ 35 w 111"/>
                  <a:gd name="T117" fmla="*/ 99 h 122"/>
                  <a:gd name="T118" fmla="*/ 31 w 111"/>
                  <a:gd name="T119" fmla="*/ 101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1" h="122">
                    <a:moveTo>
                      <a:pt x="31" y="101"/>
                    </a:moveTo>
                    <a:cubicBezTo>
                      <a:pt x="30" y="100"/>
                      <a:pt x="29" y="99"/>
                      <a:pt x="27" y="99"/>
                    </a:cubicBezTo>
                    <a:cubicBezTo>
                      <a:pt x="27" y="99"/>
                      <a:pt x="27" y="99"/>
                      <a:pt x="27" y="100"/>
                    </a:cubicBezTo>
                    <a:cubicBezTo>
                      <a:pt x="28" y="88"/>
                      <a:pt x="28" y="88"/>
                      <a:pt x="28" y="88"/>
                    </a:cubicBezTo>
                    <a:cubicBezTo>
                      <a:pt x="28" y="88"/>
                      <a:pt x="16" y="76"/>
                      <a:pt x="17" y="76"/>
                    </a:cubicBezTo>
                    <a:cubicBezTo>
                      <a:pt x="19" y="76"/>
                      <a:pt x="19" y="69"/>
                      <a:pt x="19" y="68"/>
                    </a:cubicBezTo>
                    <a:cubicBezTo>
                      <a:pt x="19" y="67"/>
                      <a:pt x="21" y="64"/>
                      <a:pt x="21" y="64"/>
                    </a:cubicBezTo>
                    <a:cubicBezTo>
                      <a:pt x="21" y="64"/>
                      <a:pt x="14" y="53"/>
                      <a:pt x="11" y="54"/>
                    </a:cubicBezTo>
                    <a:cubicBezTo>
                      <a:pt x="9" y="55"/>
                      <a:pt x="4" y="55"/>
                      <a:pt x="3" y="53"/>
                    </a:cubicBezTo>
                    <a:cubicBezTo>
                      <a:pt x="3" y="52"/>
                      <a:pt x="1" y="41"/>
                      <a:pt x="0" y="36"/>
                    </a:cubicBezTo>
                    <a:cubicBezTo>
                      <a:pt x="2" y="36"/>
                      <a:pt x="5" y="40"/>
                      <a:pt x="7" y="41"/>
                    </a:cubicBezTo>
                    <a:cubicBezTo>
                      <a:pt x="9" y="42"/>
                      <a:pt x="18" y="46"/>
                      <a:pt x="19" y="42"/>
                    </a:cubicBezTo>
                    <a:cubicBezTo>
                      <a:pt x="19" y="39"/>
                      <a:pt x="10" y="34"/>
                      <a:pt x="6" y="32"/>
                    </a:cubicBezTo>
                    <a:cubicBezTo>
                      <a:pt x="5" y="32"/>
                      <a:pt x="5" y="32"/>
                      <a:pt x="4" y="31"/>
                    </a:cubicBezTo>
                    <a:cubicBezTo>
                      <a:pt x="6" y="29"/>
                      <a:pt x="8" y="26"/>
                      <a:pt x="9" y="25"/>
                    </a:cubicBezTo>
                    <a:cubicBezTo>
                      <a:pt x="10" y="22"/>
                      <a:pt x="12" y="21"/>
                      <a:pt x="16" y="22"/>
                    </a:cubicBezTo>
                    <a:cubicBezTo>
                      <a:pt x="21" y="23"/>
                      <a:pt x="20" y="24"/>
                      <a:pt x="24" y="24"/>
                    </a:cubicBezTo>
                    <a:cubicBezTo>
                      <a:pt x="28" y="23"/>
                      <a:pt x="31" y="25"/>
                      <a:pt x="33" y="28"/>
                    </a:cubicBezTo>
                    <a:cubicBezTo>
                      <a:pt x="35" y="32"/>
                      <a:pt x="37" y="33"/>
                      <a:pt x="41" y="35"/>
                    </a:cubicBezTo>
                    <a:cubicBezTo>
                      <a:pt x="44" y="36"/>
                      <a:pt x="49" y="29"/>
                      <a:pt x="51" y="27"/>
                    </a:cubicBezTo>
                    <a:cubicBezTo>
                      <a:pt x="54" y="25"/>
                      <a:pt x="56" y="20"/>
                      <a:pt x="57" y="17"/>
                    </a:cubicBezTo>
                    <a:cubicBezTo>
                      <a:pt x="57" y="14"/>
                      <a:pt x="58" y="14"/>
                      <a:pt x="62" y="11"/>
                    </a:cubicBezTo>
                    <a:cubicBezTo>
                      <a:pt x="65" y="7"/>
                      <a:pt x="67" y="10"/>
                      <a:pt x="71" y="10"/>
                    </a:cubicBezTo>
                    <a:cubicBezTo>
                      <a:pt x="75" y="10"/>
                      <a:pt x="75" y="8"/>
                      <a:pt x="77" y="4"/>
                    </a:cubicBezTo>
                    <a:cubicBezTo>
                      <a:pt x="77" y="2"/>
                      <a:pt x="77" y="2"/>
                      <a:pt x="77" y="1"/>
                    </a:cubicBezTo>
                    <a:cubicBezTo>
                      <a:pt x="80" y="0"/>
                      <a:pt x="80" y="0"/>
                      <a:pt x="80" y="0"/>
                    </a:cubicBezTo>
                    <a:cubicBezTo>
                      <a:pt x="81" y="5"/>
                      <a:pt x="81" y="5"/>
                      <a:pt x="81" y="5"/>
                    </a:cubicBezTo>
                    <a:cubicBezTo>
                      <a:pt x="87" y="6"/>
                      <a:pt x="87" y="6"/>
                      <a:pt x="87" y="6"/>
                    </a:cubicBezTo>
                    <a:cubicBezTo>
                      <a:pt x="87" y="6"/>
                      <a:pt x="89" y="10"/>
                      <a:pt x="90" y="10"/>
                    </a:cubicBezTo>
                    <a:cubicBezTo>
                      <a:pt x="92" y="10"/>
                      <a:pt x="95" y="10"/>
                      <a:pt x="95" y="8"/>
                    </a:cubicBezTo>
                    <a:cubicBezTo>
                      <a:pt x="95" y="7"/>
                      <a:pt x="97" y="6"/>
                      <a:pt x="97" y="6"/>
                    </a:cubicBezTo>
                    <a:cubicBezTo>
                      <a:pt x="105" y="6"/>
                      <a:pt x="105" y="6"/>
                      <a:pt x="105" y="6"/>
                    </a:cubicBezTo>
                    <a:cubicBezTo>
                      <a:pt x="106" y="9"/>
                      <a:pt x="108" y="16"/>
                      <a:pt x="110" y="18"/>
                    </a:cubicBezTo>
                    <a:cubicBezTo>
                      <a:pt x="111" y="20"/>
                      <a:pt x="110" y="21"/>
                      <a:pt x="109" y="23"/>
                    </a:cubicBezTo>
                    <a:cubicBezTo>
                      <a:pt x="108" y="25"/>
                      <a:pt x="102" y="31"/>
                      <a:pt x="100" y="33"/>
                    </a:cubicBezTo>
                    <a:cubicBezTo>
                      <a:pt x="98" y="35"/>
                      <a:pt x="101" y="39"/>
                      <a:pt x="102" y="43"/>
                    </a:cubicBezTo>
                    <a:cubicBezTo>
                      <a:pt x="104" y="46"/>
                      <a:pt x="102" y="48"/>
                      <a:pt x="100" y="53"/>
                    </a:cubicBezTo>
                    <a:cubicBezTo>
                      <a:pt x="97" y="57"/>
                      <a:pt x="98" y="56"/>
                      <a:pt x="93" y="56"/>
                    </a:cubicBezTo>
                    <a:cubicBezTo>
                      <a:pt x="88" y="56"/>
                      <a:pt x="88" y="53"/>
                      <a:pt x="87" y="52"/>
                    </a:cubicBezTo>
                    <a:cubicBezTo>
                      <a:pt x="86" y="51"/>
                      <a:pt x="81" y="53"/>
                      <a:pt x="81" y="56"/>
                    </a:cubicBezTo>
                    <a:cubicBezTo>
                      <a:pt x="81" y="59"/>
                      <a:pt x="78" y="61"/>
                      <a:pt x="77" y="62"/>
                    </a:cubicBezTo>
                    <a:cubicBezTo>
                      <a:pt x="75" y="64"/>
                      <a:pt x="80" y="65"/>
                      <a:pt x="83" y="67"/>
                    </a:cubicBezTo>
                    <a:cubicBezTo>
                      <a:pt x="85" y="69"/>
                      <a:pt x="85" y="73"/>
                      <a:pt x="84" y="76"/>
                    </a:cubicBezTo>
                    <a:cubicBezTo>
                      <a:pt x="83" y="79"/>
                      <a:pt x="83" y="81"/>
                      <a:pt x="84" y="84"/>
                    </a:cubicBezTo>
                    <a:cubicBezTo>
                      <a:pt x="84" y="87"/>
                      <a:pt x="88" y="91"/>
                      <a:pt x="89" y="91"/>
                    </a:cubicBezTo>
                    <a:cubicBezTo>
                      <a:pt x="91" y="92"/>
                      <a:pt x="91" y="96"/>
                      <a:pt x="91" y="99"/>
                    </a:cubicBezTo>
                    <a:cubicBezTo>
                      <a:pt x="90" y="101"/>
                      <a:pt x="92" y="101"/>
                      <a:pt x="95" y="100"/>
                    </a:cubicBezTo>
                    <a:cubicBezTo>
                      <a:pt x="98" y="99"/>
                      <a:pt x="100" y="98"/>
                      <a:pt x="100" y="101"/>
                    </a:cubicBezTo>
                    <a:cubicBezTo>
                      <a:pt x="100" y="103"/>
                      <a:pt x="99" y="106"/>
                      <a:pt x="96" y="109"/>
                    </a:cubicBezTo>
                    <a:cubicBezTo>
                      <a:pt x="93" y="112"/>
                      <a:pt x="92" y="116"/>
                      <a:pt x="86" y="114"/>
                    </a:cubicBezTo>
                    <a:cubicBezTo>
                      <a:pt x="80" y="113"/>
                      <a:pt x="80" y="114"/>
                      <a:pt x="79" y="116"/>
                    </a:cubicBezTo>
                    <a:cubicBezTo>
                      <a:pt x="78" y="118"/>
                      <a:pt x="77" y="120"/>
                      <a:pt x="74" y="121"/>
                    </a:cubicBezTo>
                    <a:cubicBezTo>
                      <a:pt x="70" y="122"/>
                      <a:pt x="68" y="122"/>
                      <a:pt x="65" y="119"/>
                    </a:cubicBezTo>
                    <a:cubicBezTo>
                      <a:pt x="62" y="117"/>
                      <a:pt x="62" y="110"/>
                      <a:pt x="61" y="107"/>
                    </a:cubicBezTo>
                    <a:cubicBezTo>
                      <a:pt x="61" y="104"/>
                      <a:pt x="54" y="105"/>
                      <a:pt x="54" y="104"/>
                    </a:cubicBezTo>
                    <a:cubicBezTo>
                      <a:pt x="53" y="103"/>
                      <a:pt x="53" y="99"/>
                      <a:pt x="53" y="96"/>
                    </a:cubicBezTo>
                    <a:cubicBezTo>
                      <a:pt x="53" y="93"/>
                      <a:pt x="48" y="96"/>
                      <a:pt x="48" y="98"/>
                    </a:cubicBezTo>
                    <a:cubicBezTo>
                      <a:pt x="48" y="101"/>
                      <a:pt x="44" y="100"/>
                      <a:pt x="41" y="100"/>
                    </a:cubicBezTo>
                    <a:cubicBezTo>
                      <a:pt x="38" y="99"/>
                      <a:pt x="35" y="99"/>
                      <a:pt x="35" y="99"/>
                    </a:cubicBezTo>
                    <a:lnTo>
                      <a:pt x="31" y="101"/>
                    </a:lnTo>
                    <a:close/>
                  </a:path>
                </a:pathLst>
              </a:custGeom>
              <a:grpFill/>
              <a:ln w="38100" cap="rnd" cmpd="sng">
                <a:solidFill>
                  <a:schemeClr val="bg1"/>
                </a:solidFill>
                <a:prstDash val="solid"/>
                <a:round/>
              </a:ln>
            </p:spPr>
            <p:txBody>
              <a:bodyPr vert="horz" wrap="square" lIns="91440" tIns="45720" rIns="91440" bIns="45720" numCol="1" anchor="t" anchorCtr="0" compatLnSpc="1"/>
              <a:lstStyle/>
              <a:p>
                <a:endParaRPr lang="en-US" dirty="0">
                  <a:latin typeface="Calibri Light" panose="020F0302020204030204"/>
                </a:endParaRPr>
              </a:p>
            </p:txBody>
          </p:sp>
          <p:sp>
            <p:nvSpPr>
              <p:cNvPr id="75" name="Freeform 25"/>
              <p:cNvSpPr/>
              <p:nvPr/>
            </p:nvSpPr>
            <p:spPr bwMode="auto">
              <a:xfrm>
                <a:off x="1519" y="3224"/>
                <a:ext cx="287" cy="317"/>
              </a:xfrm>
              <a:custGeom>
                <a:avLst/>
                <a:gdLst>
                  <a:gd name="T0" fmla="*/ 39 w 287"/>
                  <a:gd name="T1" fmla="*/ 121 h 317"/>
                  <a:gd name="T2" fmla="*/ 62 w 287"/>
                  <a:gd name="T3" fmla="*/ 121 h 317"/>
                  <a:gd name="T4" fmla="*/ 93 w 287"/>
                  <a:gd name="T5" fmla="*/ 115 h 317"/>
                  <a:gd name="T6" fmla="*/ 106 w 287"/>
                  <a:gd name="T7" fmla="*/ 67 h 317"/>
                  <a:gd name="T8" fmla="*/ 116 w 287"/>
                  <a:gd name="T9" fmla="*/ 48 h 317"/>
                  <a:gd name="T10" fmla="*/ 110 w 287"/>
                  <a:gd name="T11" fmla="*/ 25 h 317"/>
                  <a:gd name="T12" fmla="*/ 156 w 287"/>
                  <a:gd name="T13" fmla="*/ 0 h 317"/>
                  <a:gd name="T14" fmla="*/ 173 w 287"/>
                  <a:gd name="T15" fmla="*/ 27 h 317"/>
                  <a:gd name="T16" fmla="*/ 173 w 287"/>
                  <a:gd name="T17" fmla="*/ 46 h 317"/>
                  <a:gd name="T18" fmla="*/ 158 w 287"/>
                  <a:gd name="T19" fmla="*/ 62 h 317"/>
                  <a:gd name="T20" fmla="*/ 148 w 287"/>
                  <a:gd name="T21" fmla="*/ 85 h 317"/>
                  <a:gd name="T22" fmla="*/ 156 w 287"/>
                  <a:gd name="T23" fmla="*/ 104 h 317"/>
                  <a:gd name="T24" fmla="*/ 154 w 287"/>
                  <a:gd name="T25" fmla="*/ 133 h 317"/>
                  <a:gd name="T26" fmla="*/ 171 w 287"/>
                  <a:gd name="T27" fmla="*/ 127 h 317"/>
                  <a:gd name="T28" fmla="*/ 185 w 287"/>
                  <a:gd name="T29" fmla="*/ 110 h 317"/>
                  <a:gd name="T30" fmla="*/ 206 w 287"/>
                  <a:gd name="T31" fmla="*/ 125 h 317"/>
                  <a:gd name="T32" fmla="*/ 227 w 287"/>
                  <a:gd name="T33" fmla="*/ 129 h 317"/>
                  <a:gd name="T34" fmla="*/ 241 w 287"/>
                  <a:gd name="T35" fmla="*/ 121 h 317"/>
                  <a:gd name="T36" fmla="*/ 275 w 287"/>
                  <a:gd name="T37" fmla="*/ 137 h 317"/>
                  <a:gd name="T38" fmla="*/ 287 w 287"/>
                  <a:gd name="T39" fmla="*/ 162 h 317"/>
                  <a:gd name="T40" fmla="*/ 254 w 287"/>
                  <a:gd name="T41" fmla="*/ 196 h 317"/>
                  <a:gd name="T42" fmla="*/ 258 w 287"/>
                  <a:gd name="T43" fmla="*/ 213 h 317"/>
                  <a:gd name="T44" fmla="*/ 243 w 287"/>
                  <a:gd name="T45" fmla="*/ 242 h 317"/>
                  <a:gd name="T46" fmla="*/ 231 w 287"/>
                  <a:gd name="T47" fmla="*/ 225 h 317"/>
                  <a:gd name="T48" fmla="*/ 193 w 287"/>
                  <a:gd name="T49" fmla="*/ 210 h 317"/>
                  <a:gd name="T50" fmla="*/ 168 w 287"/>
                  <a:gd name="T51" fmla="*/ 254 h 317"/>
                  <a:gd name="T52" fmla="*/ 143 w 287"/>
                  <a:gd name="T53" fmla="*/ 248 h 317"/>
                  <a:gd name="T54" fmla="*/ 127 w 287"/>
                  <a:gd name="T55" fmla="*/ 281 h 317"/>
                  <a:gd name="T56" fmla="*/ 102 w 287"/>
                  <a:gd name="T57" fmla="*/ 317 h 317"/>
                  <a:gd name="T58" fmla="*/ 85 w 287"/>
                  <a:gd name="T59" fmla="*/ 279 h 317"/>
                  <a:gd name="T60" fmla="*/ 87 w 287"/>
                  <a:gd name="T61" fmla="*/ 242 h 317"/>
                  <a:gd name="T62" fmla="*/ 71 w 287"/>
                  <a:gd name="T63" fmla="*/ 221 h 317"/>
                  <a:gd name="T64" fmla="*/ 46 w 287"/>
                  <a:gd name="T65" fmla="*/ 208 h 317"/>
                  <a:gd name="T66" fmla="*/ 31 w 287"/>
                  <a:gd name="T67" fmla="*/ 213 h 317"/>
                  <a:gd name="T68" fmla="*/ 0 w 287"/>
                  <a:gd name="T69" fmla="*/ 198 h 317"/>
                  <a:gd name="T70" fmla="*/ 27 w 287"/>
                  <a:gd name="T71" fmla="*/ 177 h 317"/>
                  <a:gd name="T72" fmla="*/ 62 w 287"/>
                  <a:gd name="T73" fmla="*/ 165 h 317"/>
                  <a:gd name="T74" fmla="*/ 29 w 287"/>
                  <a:gd name="T75" fmla="*/ 133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87" h="317">
                    <a:moveTo>
                      <a:pt x="29" y="133"/>
                    </a:moveTo>
                    <a:lnTo>
                      <a:pt x="39" y="121"/>
                    </a:lnTo>
                    <a:lnTo>
                      <a:pt x="56" y="117"/>
                    </a:lnTo>
                    <a:lnTo>
                      <a:pt x="62" y="121"/>
                    </a:lnTo>
                    <a:lnTo>
                      <a:pt x="73" y="115"/>
                    </a:lnTo>
                    <a:lnTo>
                      <a:pt x="93" y="115"/>
                    </a:lnTo>
                    <a:lnTo>
                      <a:pt x="96" y="79"/>
                    </a:lnTo>
                    <a:lnTo>
                      <a:pt x="106" y="67"/>
                    </a:lnTo>
                    <a:lnTo>
                      <a:pt x="106" y="56"/>
                    </a:lnTo>
                    <a:lnTo>
                      <a:pt x="116" y="48"/>
                    </a:lnTo>
                    <a:lnTo>
                      <a:pt x="100" y="33"/>
                    </a:lnTo>
                    <a:lnTo>
                      <a:pt x="110" y="25"/>
                    </a:lnTo>
                    <a:lnTo>
                      <a:pt x="123" y="33"/>
                    </a:lnTo>
                    <a:lnTo>
                      <a:pt x="156" y="0"/>
                    </a:lnTo>
                    <a:lnTo>
                      <a:pt x="175" y="17"/>
                    </a:lnTo>
                    <a:lnTo>
                      <a:pt x="173" y="27"/>
                    </a:lnTo>
                    <a:lnTo>
                      <a:pt x="181" y="33"/>
                    </a:lnTo>
                    <a:lnTo>
                      <a:pt x="173" y="46"/>
                    </a:lnTo>
                    <a:lnTo>
                      <a:pt x="171" y="62"/>
                    </a:lnTo>
                    <a:lnTo>
                      <a:pt x="158" y="62"/>
                    </a:lnTo>
                    <a:lnTo>
                      <a:pt x="154" y="75"/>
                    </a:lnTo>
                    <a:lnTo>
                      <a:pt x="148" y="85"/>
                    </a:lnTo>
                    <a:lnTo>
                      <a:pt x="146" y="96"/>
                    </a:lnTo>
                    <a:lnTo>
                      <a:pt x="156" y="104"/>
                    </a:lnTo>
                    <a:lnTo>
                      <a:pt x="156" y="125"/>
                    </a:lnTo>
                    <a:lnTo>
                      <a:pt x="154" y="133"/>
                    </a:lnTo>
                    <a:lnTo>
                      <a:pt x="160" y="137"/>
                    </a:lnTo>
                    <a:lnTo>
                      <a:pt x="171" y="127"/>
                    </a:lnTo>
                    <a:lnTo>
                      <a:pt x="173" y="115"/>
                    </a:lnTo>
                    <a:lnTo>
                      <a:pt x="185" y="110"/>
                    </a:lnTo>
                    <a:lnTo>
                      <a:pt x="200" y="121"/>
                    </a:lnTo>
                    <a:lnTo>
                      <a:pt x="206" y="125"/>
                    </a:lnTo>
                    <a:lnTo>
                      <a:pt x="218" y="115"/>
                    </a:lnTo>
                    <a:lnTo>
                      <a:pt x="227" y="129"/>
                    </a:lnTo>
                    <a:lnTo>
                      <a:pt x="235" y="129"/>
                    </a:lnTo>
                    <a:lnTo>
                      <a:pt x="241" y="121"/>
                    </a:lnTo>
                    <a:lnTo>
                      <a:pt x="252" y="121"/>
                    </a:lnTo>
                    <a:lnTo>
                      <a:pt x="275" y="137"/>
                    </a:lnTo>
                    <a:lnTo>
                      <a:pt x="287" y="148"/>
                    </a:lnTo>
                    <a:lnTo>
                      <a:pt x="287" y="162"/>
                    </a:lnTo>
                    <a:lnTo>
                      <a:pt x="262" y="183"/>
                    </a:lnTo>
                    <a:lnTo>
                      <a:pt x="254" y="196"/>
                    </a:lnTo>
                    <a:lnTo>
                      <a:pt x="258" y="204"/>
                    </a:lnTo>
                    <a:lnTo>
                      <a:pt x="258" y="213"/>
                    </a:lnTo>
                    <a:lnTo>
                      <a:pt x="256" y="229"/>
                    </a:lnTo>
                    <a:lnTo>
                      <a:pt x="243" y="242"/>
                    </a:lnTo>
                    <a:lnTo>
                      <a:pt x="227" y="238"/>
                    </a:lnTo>
                    <a:lnTo>
                      <a:pt x="231" y="225"/>
                    </a:lnTo>
                    <a:lnTo>
                      <a:pt x="210" y="221"/>
                    </a:lnTo>
                    <a:lnTo>
                      <a:pt x="193" y="210"/>
                    </a:lnTo>
                    <a:lnTo>
                      <a:pt x="175" y="233"/>
                    </a:lnTo>
                    <a:lnTo>
                      <a:pt x="168" y="254"/>
                    </a:lnTo>
                    <a:lnTo>
                      <a:pt x="156" y="256"/>
                    </a:lnTo>
                    <a:lnTo>
                      <a:pt x="143" y="248"/>
                    </a:lnTo>
                    <a:lnTo>
                      <a:pt x="129" y="256"/>
                    </a:lnTo>
                    <a:lnTo>
                      <a:pt x="127" y="281"/>
                    </a:lnTo>
                    <a:lnTo>
                      <a:pt x="112" y="306"/>
                    </a:lnTo>
                    <a:lnTo>
                      <a:pt x="102" y="317"/>
                    </a:lnTo>
                    <a:lnTo>
                      <a:pt x="91" y="302"/>
                    </a:lnTo>
                    <a:lnTo>
                      <a:pt x="85" y="279"/>
                    </a:lnTo>
                    <a:lnTo>
                      <a:pt x="85" y="265"/>
                    </a:lnTo>
                    <a:lnTo>
                      <a:pt x="87" y="242"/>
                    </a:lnTo>
                    <a:lnTo>
                      <a:pt x="73" y="238"/>
                    </a:lnTo>
                    <a:lnTo>
                      <a:pt x="71" y="221"/>
                    </a:lnTo>
                    <a:lnTo>
                      <a:pt x="58" y="221"/>
                    </a:lnTo>
                    <a:lnTo>
                      <a:pt x="46" y="208"/>
                    </a:lnTo>
                    <a:lnTo>
                      <a:pt x="37" y="219"/>
                    </a:lnTo>
                    <a:lnTo>
                      <a:pt x="31" y="213"/>
                    </a:lnTo>
                    <a:lnTo>
                      <a:pt x="16" y="219"/>
                    </a:lnTo>
                    <a:lnTo>
                      <a:pt x="0" y="198"/>
                    </a:lnTo>
                    <a:lnTo>
                      <a:pt x="18" y="177"/>
                    </a:lnTo>
                    <a:lnTo>
                      <a:pt x="27" y="177"/>
                    </a:lnTo>
                    <a:lnTo>
                      <a:pt x="43" y="181"/>
                    </a:lnTo>
                    <a:lnTo>
                      <a:pt x="62" y="165"/>
                    </a:lnTo>
                    <a:lnTo>
                      <a:pt x="29" y="131"/>
                    </a:lnTo>
                    <a:lnTo>
                      <a:pt x="29" y="133"/>
                    </a:lnTo>
                    <a:close/>
                  </a:path>
                </a:pathLst>
              </a:custGeom>
              <a:grpFill/>
              <a:ln w="38100" cap="rnd" cmpd="sng">
                <a:solidFill>
                  <a:schemeClr val="bg1"/>
                </a:solidFill>
                <a:prstDash val="solid"/>
                <a:round/>
              </a:ln>
            </p:spPr>
            <p:txBody>
              <a:bodyPr vert="horz" wrap="square" lIns="91440" tIns="45720" rIns="91440" bIns="45720" numCol="1" anchor="t" anchorCtr="0" compatLnSpc="1"/>
              <a:lstStyle/>
              <a:p>
                <a:endParaRPr lang="en-US" dirty="0">
                  <a:latin typeface="Calibri Light" panose="020F0302020204030204"/>
                </a:endParaRPr>
              </a:p>
            </p:txBody>
          </p:sp>
          <p:sp>
            <p:nvSpPr>
              <p:cNvPr id="76" name="Freeform 26"/>
              <p:cNvSpPr/>
              <p:nvPr/>
            </p:nvSpPr>
            <p:spPr bwMode="auto">
              <a:xfrm>
                <a:off x="1317" y="3332"/>
                <a:ext cx="264" cy="175"/>
              </a:xfrm>
              <a:custGeom>
                <a:avLst/>
                <a:gdLst>
                  <a:gd name="T0" fmla="*/ 12 w 264"/>
                  <a:gd name="T1" fmla="*/ 113 h 175"/>
                  <a:gd name="T2" fmla="*/ 12 w 264"/>
                  <a:gd name="T3" fmla="*/ 100 h 175"/>
                  <a:gd name="T4" fmla="*/ 0 w 264"/>
                  <a:gd name="T5" fmla="*/ 88 h 175"/>
                  <a:gd name="T6" fmla="*/ 2 w 264"/>
                  <a:gd name="T7" fmla="*/ 73 h 175"/>
                  <a:gd name="T8" fmla="*/ 12 w 264"/>
                  <a:gd name="T9" fmla="*/ 65 h 175"/>
                  <a:gd name="T10" fmla="*/ 20 w 264"/>
                  <a:gd name="T11" fmla="*/ 65 h 175"/>
                  <a:gd name="T12" fmla="*/ 29 w 264"/>
                  <a:gd name="T13" fmla="*/ 57 h 175"/>
                  <a:gd name="T14" fmla="*/ 43 w 264"/>
                  <a:gd name="T15" fmla="*/ 54 h 175"/>
                  <a:gd name="T16" fmla="*/ 56 w 264"/>
                  <a:gd name="T17" fmla="*/ 50 h 175"/>
                  <a:gd name="T18" fmla="*/ 72 w 264"/>
                  <a:gd name="T19" fmla="*/ 48 h 175"/>
                  <a:gd name="T20" fmla="*/ 83 w 264"/>
                  <a:gd name="T21" fmla="*/ 38 h 175"/>
                  <a:gd name="T22" fmla="*/ 87 w 264"/>
                  <a:gd name="T23" fmla="*/ 23 h 175"/>
                  <a:gd name="T24" fmla="*/ 95 w 264"/>
                  <a:gd name="T25" fmla="*/ 15 h 175"/>
                  <a:gd name="T26" fmla="*/ 106 w 264"/>
                  <a:gd name="T27" fmla="*/ 25 h 175"/>
                  <a:gd name="T28" fmla="*/ 122 w 264"/>
                  <a:gd name="T29" fmla="*/ 25 h 175"/>
                  <a:gd name="T30" fmla="*/ 122 w 264"/>
                  <a:gd name="T31" fmla="*/ 13 h 175"/>
                  <a:gd name="T32" fmla="*/ 150 w 264"/>
                  <a:gd name="T33" fmla="*/ 13 h 175"/>
                  <a:gd name="T34" fmla="*/ 158 w 264"/>
                  <a:gd name="T35" fmla="*/ 17 h 175"/>
                  <a:gd name="T36" fmla="*/ 162 w 264"/>
                  <a:gd name="T37" fmla="*/ 9 h 175"/>
                  <a:gd name="T38" fmla="*/ 172 w 264"/>
                  <a:gd name="T39" fmla="*/ 11 h 175"/>
                  <a:gd name="T40" fmla="*/ 187 w 264"/>
                  <a:gd name="T41" fmla="*/ 0 h 175"/>
                  <a:gd name="T42" fmla="*/ 197 w 264"/>
                  <a:gd name="T43" fmla="*/ 2 h 175"/>
                  <a:gd name="T44" fmla="*/ 208 w 264"/>
                  <a:gd name="T45" fmla="*/ 19 h 175"/>
                  <a:gd name="T46" fmla="*/ 227 w 264"/>
                  <a:gd name="T47" fmla="*/ 19 h 175"/>
                  <a:gd name="T48" fmla="*/ 231 w 264"/>
                  <a:gd name="T49" fmla="*/ 25 h 175"/>
                  <a:gd name="T50" fmla="*/ 231 w 264"/>
                  <a:gd name="T51" fmla="*/ 23 h 175"/>
                  <a:gd name="T52" fmla="*/ 264 w 264"/>
                  <a:gd name="T53" fmla="*/ 57 h 175"/>
                  <a:gd name="T54" fmla="*/ 245 w 264"/>
                  <a:gd name="T55" fmla="*/ 73 h 175"/>
                  <a:gd name="T56" fmla="*/ 229 w 264"/>
                  <a:gd name="T57" fmla="*/ 69 h 175"/>
                  <a:gd name="T58" fmla="*/ 220 w 264"/>
                  <a:gd name="T59" fmla="*/ 69 h 175"/>
                  <a:gd name="T60" fmla="*/ 202 w 264"/>
                  <a:gd name="T61" fmla="*/ 90 h 175"/>
                  <a:gd name="T62" fmla="*/ 181 w 264"/>
                  <a:gd name="T63" fmla="*/ 77 h 175"/>
                  <a:gd name="T64" fmla="*/ 175 w 264"/>
                  <a:gd name="T65" fmla="*/ 88 h 175"/>
                  <a:gd name="T66" fmla="*/ 156 w 264"/>
                  <a:gd name="T67" fmla="*/ 88 h 175"/>
                  <a:gd name="T68" fmla="*/ 158 w 264"/>
                  <a:gd name="T69" fmla="*/ 100 h 175"/>
                  <a:gd name="T70" fmla="*/ 147 w 264"/>
                  <a:gd name="T71" fmla="*/ 111 h 175"/>
                  <a:gd name="T72" fmla="*/ 156 w 264"/>
                  <a:gd name="T73" fmla="*/ 123 h 175"/>
                  <a:gd name="T74" fmla="*/ 135 w 264"/>
                  <a:gd name="T75" fmla="*/ 138 h 175"/>
                  <a:gd name="T76" fmla="*/ 135 w 264"/>
                  <a:gd name="T77" fmla="*/ 155 h 175"/>
                  <a:gd name="T78" fmla="*/ 112 w 264"/>
                  <a:gd name="T79" fmla="*/ 173 h 175"/>
                  <a:gd name="T80" fmla="*/ 118 w 264"/>
                  <a:gd name="T81" fmla="*/ 175 h 175"/>
                  <a:gd name="T82" fmla="*/ 108 w 264"/>
                  <a:gd name="T83" fmla="*/ 171 h 175"/>
                  <a:gd name="T84" fmla="*/ 108 w 264"/>
                  <a:gd name="T85" fmla="*/ 159 h 175"/>
                  <a:gd name="T86" fmla="*/ 95 w 264"/>
                  <a:gd name="T87" fmla="*/ 157 h 175"/>
                  <a:gd name="T88" fmla="*/ 91 w 264"/>
                  <a:gd name="T89" fmla="*/ 165 h 175"/>
                  <a:gd name="T90" fmla="*/ 79 w 264"/>
                  <a:gd name="T91" fmla="*/ 163 h 175"/>
                  <a:gd name="T92" fmla="*/ 68 w 264"/>
                  <a:gd name="T93" fmla="*/ 169 h 175"/>
                  <a:gd name="T94" fmla="*/ 56 w 264"/>
                  <a:gd name="T95" fmla="*/ 169 h 175"/>
                  <a:gd name="T96" fmla="*/ 56 w 264"/>
                  <a:gd name="T97" fmla="*/ 161 h 175"/>
                  <a:gd name="T98" fmla="*/ 45 w 264"/>
                  <a:gd name="T99" fmla="*/ 150 h 175"/>
                  <a:gd name="T100" fmla="*/ 45 w 264"/>
                  <a:gd name="T101" fmla="*/ 136 h 175"/>
                  <a:gd name="T102" fmla="*/ 35 w 264"/>
                  <a:gd name="T103" fmla="*/ 127 h 175"/>
                  <a:gd name="T104" fmla="*/ 35 w 264"/>
                  <a:gd name="T105" fmla="*/ 117 h 175"/>
                  <a:gd name="T106" fmla="*/ 20 w 264"/>
                  <a:gd name="T107" fmla="*/ 117 h 175"/>
                  <a:gd name="T108" fmla="*/ 12 w 264"/>
                  <a:gd name="T109" fmla="*/ 113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64" h="175">
                    <a:moveTo>
                      <a:pt x="12" y="113"/>
                    </a:moveTo>
                    <a:lnTo>
                      <a:pt x="12" y="100"/>
                    </a:lnTo>
                    <a:lnTo>
                      <a:pt x="0" y="88"/>
                    </a:lnTo>
                    <a:lnTo>
                      <a:pt x="2" y="73"/>
                    </a:lnTo>
                    <a:lnTo>
                      <a:pt x="12" y="65"/>
                    </a:lnTo>
                    <a:lnTo>
                      <a:pt x="20" y="65"/>
                    </a:lnTo>
                    <a:lnTo>
                      <a:pt x="29" y="57"/>
                    </a:lnTo>
                    <a:lnTo>
                      <a:pt x="43" y="54"/>
                    </a:lnTo>
                    <a:lnTo>
                      <a:pt x="56" y="50"/>
                    </a:lnTo>
                    <a:lnTo>
                      <a:pt x="72" y="48"/>
                    </a:lnTo>
                    <a:lnTo>
                      <a:pt x="83" y="38"/>
                    </a:lnTo>
                    <a:lnTo>
                      <a:pt x="87" y="23"/>
                    </a:lnTo>
                    <a:lnTo>
                      <a:pt x="95" y="15"/>
                    </a:lnTo>
                    <a:lnTo>
                      <a:pt x="106" y="25"/>
                    </a:lnTo>
                    <a:lnTo>
                      <a:pt x="122" y="25"/>
                    </a:lnTo>
                    <a:lnTo>
                      <a:pt x="122" y="13"/>
                    </a:lnTo>
                    <a:lnTo>
                      <a:pt x="150" y="13"/>
                    </a:lnTo>
                    <a:lnTo>
                      <a:pt x="158" y="17"/>
                    </a:lnTo>
                    <a:lnTo>
                      <a:pt x="162" y="9"/>
                    </a:lnTo>
                    <a:lnTo>
                      <a:pt x="172" y="11"/>
                    </a:lnTo>
                    <a:lnTo>
                      <a:pt x="187" y="0"/>
                    </a:lnTo>
                    <a:lnTo>
                      <a:pt x="197" y="2"/>
                    </a:lnTo>
                    <a:lnTo>
                      <a:pt x="208" y="19"/>
                    </a:lnTo>
                    <a:lnTo>
                      <a:pt x="227" y="19"/>
                    </a:lnTo>
                    <a:lnTo>
                      <a:pt x="231" y="25"/>
                    </a:lnTo>
                    <a:lnTo>
                      <a:pt x="231" y="23"/>
                    </a:lnTo>
                    <a:lnTo>
                      <a:pt x="264" y="57"/>
                    </a:lnTo>
                    <a:lnTo>
                      <a:pt x="245" y="73"/>
                    </a:lnTo>
                    <a:lnTo>
                      <a:pt x="229" y="69"/>
                    </a:lnTo>
                    <a:lnTo>
                      <a:pt x="220" y="69"/>
                    </a:lnTo>
                    <a:lnTo>
                      <a:pt x="202" y="90"/>
                    </a:lnTo>
                    <a:lnTo>
                      <a:pt x="181" y="77"/>
                    </a:lnTo>
                    <a:lnTo>
                      <a:pt x="175" y="88"/>
                    </a:lnTo>
                    <a:lnTo>
                      <a:pt x="156" y="88"/>
                    </a:lnTo>
                    <a:lnTo>
                      <a:pt x="158" y="100"/>
                    </a:lnTo>
                    <a:lnTo>
                      <a:pt x="147" y="111"/>
                    </a:lnTo>
                    <a:lnTo>
                      <a:pt x="156" y="123"/>
                    </a:lnTo>
                    <a:lnTo>
                      <a:pt x="135" y="138"/>
                    </a:lnTo>
                    <a:lnTo>
                      <a:pt x="135" y="155"/>
                    </a:lnTo>
                    <a:lnTo>
                      <a:pt x="112" y="173"/>
                    </a:lnTo>
                    <a:lnTo>
                      <a:pt x="118" y="175"/>
                    </a:lnTo>
                    <a:lnTo>
                      <a:pt x="108" y="171"/>
                    </a:lnTo>
                    <a:lnTo>
                      <a:pt x="108" y="159"/>
                    </a:lnTo>
                    <a:lnTo>
                      <a:pt x="95" y="157"/>
                    </a:lnTo>
                    <a:lnTo>
                      <a:pt x="91" y="165"/>
                    </a:lnTo>
                    <a:lnTo>
                      <a:pt x="79" y="163"/>
                    </a:lnTo>
                    <a:lnTo>
                      <a:pt x="68" y="169"/>
                    </a:lnTo>
                    <a:lnTo>
                      <a:pt x="56" y="169"/>
                    </a:lnTo>
                    <a:lnTo>
                      <a:pt x="56" y="161"/>
                    </a:lnTo>
                    <a:lnTo>
                      <a:pt x="45" y="150"/>
                    </a:lnTo>
                    <a:lnTo>
                      <a:pt x="45" y="136"/>
                    </a:lnTo>
                    <a:lnTo>
                      <a:pt x="35" y="127"/>
                    </a:lnTo>
                    <a:lnTo>
                      <a:pt x="35" y="117"/>
                    </a:lnTo>
                    <a:lnTo>
                      <a:pt x="20" y="117"/>
                    </a:lnTo>
                    <a:lnTo>
                      <a:pt x="12" y="113"/>
                    </a:lnTo>
                    <a:close/>
                  </a:path>
                </a:pathLst>
              </a:custGeom>
              <a:grpFill/>
              <a:ln w="38100" cap="rnd" cmpd="sng">
                <a:solidFill>
                  <a:schemeClr val="bg1"/>
                </a:solidFill>
                <a:prstDash val="solid"/>
                <a:round/>
              </a:ln>
            </p:spPr>
            <p:txBody>
              <a:bodyPr vert="horz" wrap="square" lIns="91440" tIns="45720" rIns="91440" bIns="45720" numCol="1" anchor="t" anchorCtr="0" compatLnSpc="1"/>
              <a:lstStyle/>
              <a:p>
                <a:endParaRPr lang="en-US" dirty="0">
                  <a:latin typeface="Calibri Light" panose="020F0302020204030204"/>
                </a:endParaRPr>
              </a:p>
            </p:txBody>
          </p:sp>
          <p:sp>
            <p:nvSpPr>
              <p:cNvPr id="77" name="Freeform 27"/>
              <p:cNvSpPr/>
              <p:nvPr/>
            </p:nvSpPr>
            <p:spPr bwMode="auto">
              <a:xfrm>
                <a:off x="1248" y="3478"/>
                <a:ext cx="148" cy="156"/>
              </a:xfrm>
              <a:custGeom>
                <a:avLst/>
                <a:gdLst>
                  <a:gd name="T0" fmla="*/ 0 w 71"/>
                  <a:gd name="T1" fmla="*/ 37 h 75"/>
                  <a:gd name="T2" fmla="*/ 0 w 71"/>
                  <a:gd name="T3" fmla="*/ 36 h 75"/>
                  <a:gd name="T4" fmla="*/ 8 w 71"/>
                  <a:gd name="T5" fmla="*/ 37 h 75"/>
                  <a:gd name="T6" fmla="*/ 8 w 71"/>
                  <a:gd name="T7" fmla="*/ 27 h 75"/>
                  <a:gd name="T8" fmla="*/ 5 w 71"/>
                  <a:gd name="T9" fmla="*/ 22 h 75"/>
                  <a:gd name="T10" fmla="*/ 7 w 71"/>
                  <a:gd name="T11" fmla="*/ 12 h 75"/>
                  <a:gd name="T12" fmla="*/ 6 w 71"/>
                  <a:gd name="T13" fmla="*/ 6 h 75"/>
                  <a:gd name="T14" fmla="*/ 12 w 71"/>
                  <a:gd name="T15" fmla="*/ 0 h 75"/>
                  <a:gd name="T16" fmla="*/ 16 w 71"/>
                  <a:gd name="T17" fmla="*/ 0 h 75"/>
                  <a:gd name="T18" fmla="*/ 18 w 71"/>
                  <a:gd name="T19" fmla="*/ 5 h 75"/>
                  <a:gd name="T20" fmla="*/ 22 w 71"/>
                  <a:gd name="T21" fmla="*/ 5 h 75"/>
                  <a:gd name="T22" fmla="*/ 27 w 71"/>
                  <a:gd name="T23" fmla="*/ 9 h 75"/>
                  <a:gd name="T24" fmla="*/ 34 w 71"/>
                  <a:gd name="T25" fmla="*/ 10 h 75"/>
                  <a:gd name="T26" fmla="*/ 39 w 71"/>
                  <a:gd name="T27" fmla="*/ 14 h 75"/>
                  <a:gd name="T28" fmla="*/ 39 w 71"/>
                  <a:gd name="T29" fmla="*/ 22 h 75"/>
                  <a:gd name="T30" fmla="*/ 45 w 71"/>
                  <a:gd name="T31" fmla="*/ 28 h 75"/>
                  <a:gd name="T32" fmla="*/ 49 w 71"/>
                  <a:gd name="T33" fmla="*/ 27 h 75"/>
                  <a:gd name="T34" fmla="*/ 56 w 71"/>
                  <a:gd name="T35" fmla="*/ 28 h 75"/>
                  <a:gd name="T36" fmla="*/ 62 w 71"/>
                  <a:gd name="T37" fmla="*/ 34 h 75"/>
                  <a:gd name="T38" fmla="*/ 69 w 71"/>
                  <a:gd name="T39" fmla="*/ 36 h 75"/>
                  <a:gd name="T40" fmla="*/ 71 w 71"/>
                  <a:gd name="T41" fmla="*/ 43 h 75"/>
                  <a:gd name="T42" fmla="*/ 69 w 71"/>
                  <a:gd name="T43" fmla="*/ 49 h 75"/>
                  <a:gd name="T44" fmla="*/ 67 w 71"/>
                  <a:gd name="T45" fmla="*/ 55 h 75"/>
                  <a:gd name="T46" fmla="*/ 71 w 71"/>
                  <a:gd name="T47" fmla="*/ 58 h 75"/>
                  <a:gd name="T48" fmla="*/ 68 w 71"/>
                  <a:gd name="T49" fmla="*/ 64 h 75"/>
                  <a:gd name="T50" fmla="*/ 59 w 71"/>
                  <a:gd name="T51" fmla="*/ 75 h 75"/>
                  <a:gd name="T52" fmla="*/ 55 w 71"/>
                  <a:gd name="T53" fmla="*/ 71 h 75"/>
                  <a:gd name="T54" fmla="*/ 52 w 71"/>
                  <a:gd name="T55" fmla="*/ 72 h 75"/>
                  <a:gd name="T56" fmla="*/ 46 w 71"/>
                  <a:gd name="T57" fmla="*/ 73 h 75"/>
                  <a:gd name="T58" fmla="*/ 28 w 71"/>
                  <a:gd name="T59" fmla="*/ 62 h 75"/>
                  <a:gd name="T60" fmla="*/ 24 w 71"/>
                  <a:gd name="T61" fmla="*/ 56 h 75"/>
                  <a:gd name="T62" fmla="*/ 17 w 71"/>
                  <a:gd name="T63" fmla="*/ 56 h 75"/>
                  <a:gd name="T64" fmla="*/ 6 w 71"/>
                  <a:gd name="T65" fmla="*/ 49 h 75"/>
                  <a:gd name="T66" fmla="*/ 6 w 71"/>
                  <a:gd name="T67" fmla="*/ 44 h 75"/>
                  <a:gd name="T68" fmla="*/ 3 w 71"/>
                  <a:gd name="T69" fmla="*/ 42 h 75"/>
                  <a:gd name="T70" fmla="*/ 0 w 71"/>
                  <a:gd name="T71" fmla="*/ 37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1" h="75">
                    <a:moveTo>
                      <a:pt x="0" y="37"/>
                    </a:moveTo>
                    <a:cubicBezTo>
                      <a:pt x="0" y="36"/>
                      <a:pt x="0" y="36"/>
                      <a:pt x="0" y="36"/>
                    </a:cubicBezTo>
                    <a:cubicBezTo>
                      <a:pt x="8" y="37"/>
                      <a:pt x="8" y="37"/>
                      <a:pt x="8" y="37"/>
                    </a:cubicBezTo>
                    <a:cubicBezTo>
                      <a:pt x="8" y="27"/>
                      <a:pt x="8" y="27"/>
                      <a:pt x="8" y="27"/>
                    </a:cubicBezTo>
                    <a:cubicBezTo>
                      <a:pt x="5" y="22"/>
                      <a:pt x="5" y="22"/>
                      <a:pt x="5" y="22"/>
                    </a:cubicBezTo>
                    <a:cubicBezTo>
                      <a:pt x="7" y="12"/>
                      <a:pt x="7" y="12"/>
                      <a:pt x="7" y="12"/>
                    </a:cubicBezTo>
                    <a:cubicBezTo>
                      <a:pt x="6" y="6"/>
                      <a:pt x="6" y="6"/>
                      <a:pt x="6" y="6"/>
                    </a:cubicBezTo>
                    <a:cubicBezTo>
                      <a:pt x="12" y="0"/>
                      <a:pt x="12" y="0"/>
                      <a:pt x="12" y="0"/>
                    </a:cubicBezTo>
                    <a:cubicBezTo>
                      <a:pt x="16" y="0"/>
                      <a:pt x="16" y="0"/>
                      <a:pt x="16" y="0"/>
                    </a:cubicBezTo>
                    <a:cubicBezTo>
                      <a:pt x="18" y="5"/>
                      <a:pt x="18" y="5"/>
                      <a:pt x="18" y="5"/>
                    </a:cubicBezTo>
                    <a:cubicBezTo>
                      <a:pt x="22" y="5"/>
                      <a:pt x="22" y="5"/>
                      <a:pt x="22" y="5"/>
                    </a:cubicBezTo>
                    <a:cubicBezTo>
                      <a:pt x="27" y="9"/>
                      <a:pt x="27" y="9"/>
                      <a:pt x="27" y="9"/>
                    </a:cubicBezTo>
                    <a:cubicBezTo>
                      <a:pt x="34" y="10"/>
                      <a:pt x="34" y="10"/>
                      <a:pt x="34" y="10"/>
                    </a:cubicBezTo>
                    <a:cubicBezTo>
                      <a:pt x="39" y="14"/>
                      <a:pt x="39" y="14"/>
                      <a:pt x="39" y="14"/>
                    </a:cubicBezTo>
                    <a:cubicBezTo>
                      <a:pt x="39" y="22"/>
                      <a:pt x="39" y="22"/>
                      <a:pt x="39" y="22"/>
                    </a:cubicBezTo>
                    <a:cubicBezTo>
                      <a:pt x="45" y="28"/>
                      <a:pt x="45" y="28"/>
                      <a:pt x="45" y="28"/>
                    </a:cubicBezTo>
                    <a:cubicBezTo>
                      <a:pt x="49" y="27"/>
                      <a:pt x="49" y="27"/>
                      <a:pt x="49" y="27"/>
                    </a:cubicBezTo>
                    <a:cubicBezTo>
                      <a:pt x="56" y="28"/>
                      <a:pt x="56" y="28"/>
                      <a:pt x="56" y="28"/>
                    </a:cubicBezTo>
                    <a:cubicBezTo>
                      <a:pt x="62" y="34"/>
                      <a:pt x="62" y="34"/>
                      <a:pt x="62" y="34"/>
                    </a:cubicBezTo>
                    <a:cubicBezTo>
                      <a:pt x="69" y="36"/>
                      <a:pt x="69" y="36"/>
                      <a:pt x="69" y="36"/>
                    </a:cubicBezTo>
                    <a:cubicBezTo>
                      <a:pt x="69" y="36"/>
                      <a:pt x="71" y="42"/>
                      <a:pt x="71" y="43"/>
                    </a:cubicBezTo>
                    <a:cubicBezTo>
                      <a:pt x="71" y="43"/>
                      <a:pt x="69" y="49"/>
                      <a:pt x="69" y="49"/>
                    </a:cubicBezTo>
                    <a:cubicBezTo>
                      <a:pt x="67" y="55"/>
                      <a:pt x="67" y="55"/>
                      <a:pt x="67" y="55"/>
                    </a:cubicBezTo>
                    <a:cubicBezTo>
                      <a:pt x="71" y="58"/>
                      <a:pt x="71" y="58"/>
                      <a:pt x="71" y="58"/>
                    </a:cubicBezTo>
                    <a:cubicBezTo>
                      <a:pt x="68" y="64"/>
                      <a:pt x="68" y="64"/>
                      <a:pt x="68" y="64"/>
                    </a:cubicBezTo>
                    <a:cubicBezTo>
                      <a:pt x="59" y="75"/>
                      <a:pt x="59" y="75"/>
                      <a:pt x="59" y="75"/>
                    </a:cubicBezTo>
                    <a:cubicBezTo>
                      <a:pt x="55" y="71"/>
                      <a:pt x="55" y="71"/>
                      <a:pt x="55" y="71"/>
                    </a:cubicBezTo>
                    <a:cubicBezTo>
                      <a:pt x="52" y="72"/>
                      <a:pt x="52" y="72"/>
                      <a:pt x="52" y="72"/>
                    </a:cubicBezTo>
                    <a:cubicBezTo>
                      <a:pt x="46" y="73"/>
                      <a:pt x="46" y="73"/>
                      <a:pt x="46" y="73"/>
                    </a:cubicBezTo>
                    <a:cubicBezTo>
                      <a:pt x="28" y="62"/>
                      <a:pt x="28" y="62"/>
                      <a:pt x="28" y="62"/>
                    </a:cubicBezTo>
                    <a:cubicBezTo>
                      <a:pt x="24" y="56"/>
                      <a:pt x="24" y="56"/>
                      <a:pt x="24" y="56"/>
                    </a:cubicBezTo>
                    <a:cubicBezTo>
                      <a:pt x="17" y="56"/>
                      <a:pt x="17" y="56"/>
                      <a:pt x="17" y="56"/>
                    </a:cubicBezTo>
                    <a:cubicBezTo>
                      <a:pt x="6" y="49"/>
                      <a:pt x="6" y="49"/>
                      <a:pt x="6" y="49"/>
                    </a:cubicBezTo>
                    <a:cubicBezTo>
                      <a:pt x="6" y="44"/>
                      <a:pt x="6" y="44"/>
                      <a:pt x="6" y="44"/>
                    </a:cubicBezTo>
                    <a:cubicBezTo>
                      <a:pt x="3" y="42"/>
                      <a:pt x="3" y="42"/>
                      <a:pt x="3" y="42"/>
                    </a:cubicBezTo>
                    <a:lnTo>
                      <a:pt x="0" y="37"/>
                    </a:lnTo>
                    <a:close/>
                  </a:path>
                </a:pathLst>
              </a:custGeom>
              <a:grpFill/>
              <a:ln w="38100" cap="rnd" cmpd="sng">
                <a:solidFill>
                  <a:schemeClr val="bg1"/>
                </a:solidFill>
                <a:prstDash val="solid"/>
                <a:round/>
              </a:ln>
            </p:spPr>
            <p:txBody>
              <a:bodyPr vert="horz" wrap="square" lIns="91440" tIns="45720" rIns="91440" bIns="45720" numCol="1" anchor="t" anchorCtr="0" compatLnSpc="1"/>
              <a:lstStyle/>
              <a:p>
                <a:endParaRPr lang="en-US" dirty="0">
                  <a:latin typeface="Calibri Light" panose="020F0302020204030204"/>
                </a:endParaRPr>
              </a:p>
            </p:txBody>
          </p:sp>
          <p:sp>
            <p:nvSpPr>
              <p:cNvPr id="78" name="Freeform 28"/>
              <p:cNvSpPr/>
              <p:nvPr/>
            </p:nvSpPr>
            <p:spPr bwMode="auto">
              <a:xfrm>
                <a:off x="1467" y="3662"/>
                <a:ext cx="352" cy="341"/>
              </a:xfrm>
              <a:custGeom>
                <a:avLst/>
                <a:gdLst>
                  <a:gd name="T0" fmla="*/ 150 w 169"/>
                  <a:gd name="T1" fmla="*/ 121 h 164"/>
                  <a:gd name="T2" fmla="*/ 165 w 169"/>
                  <a:gd name="T3" fmla="*/ 144 h 164"/>
                  <a:gd name="T4" fmla="*/ 154 w 169"/>
                  <a:gd name="T5" fmla="*/ 163 h 164"/>
                  <a:gd name="T6" fmla="*/ 135 w 169"/>
                  <a:gd name="T7" fmla="*/ 151 h 164"/>
                  <a:gd name="T8" fmla="*/ 117 w 169"/>
                  <a:gd name="T9" fmla="*/ 145 h 164"/>
                  <a:gd name="T10" fmla="*/ 108 w 169"/>
                  <a:gd name="T11" fmla="*/ 130 h 164"/>
                  <a:gd name="T12" fmla="*/ 92 w 169"/>
                  <a:gd name="T13" fmla="*/ 132 h 164"/>
                  <a:gd name="T14" fmla="*/ 74 w 169"/>
                  <a:gd name="T15" fmla="*/ 120 h 164"/>
                  <a:gd name="T16" fmla="*/ 53 w 169"/>
                  <a:gd name="T17" fmla="*/ 108 h 164"/>
                  <a:gd name="T18" fmla="*/ 40 w 169"/>
                  <a:gd name="T19" fmla="*/ 110 h 164"/>
                  <a:gd name="T20" fmla="*/ 38 w 169"/>
                  <a:gd name="T21" fmla="*/ 86 h 164"/>
                  <a:gd name="T22" fmla="*/ 24 w 169"/>
                  <a:gd name="T23" fmla="*/ 66 h 164"/>
                  <a:gd name="T24" fmla="*/ 7 w 169"/>
                  <a:gd name="T25" fmla="*/ 61 h 164"/>
                  <a:gd name="T26" fmla="*/ 0 w 169"/>
                  <a:gd name="T27" fmla="*/ 50 h 164"/>
                  <a:gd name="T28" fmla="*/ 0 w 169"/>
                  <a:gd name="T29" fmla="*/ 46 h 164"/>
                  <a:gd name="T30" fmla="*/ 14 w 169"/>
                  <a:gd name="T31" fmla="*/ 46 h 164"/>
                  <a:gd name="T32" fmla="*/ 27 w 169"/>
                  <a:gd name="T33" fmla="*/ 36 h 164"/>
                  <a:gd name="T34" fmla="*/ 37 w 169"/>
                  <a:gd name="T35" fmla="*/ 31 h 164"/>
                  <a:gd name="T36" fmla="*/ 55 w 169"/>
                  <a:gd name="T37" fmla="*/ 11 h 164"/>
                  <a:gd name="T38" fmla="*/ 59 w 169"/>
                  <a:gd name="T39" fmla="*/ 0 h 164"/>
                  <a:gd name="T40" fmla="*/ 69 w 169"/>
                  <a:gd name="T41" fmla="*/ 5 h 164"/>
                  <a:gd name="T42" fmla="*/ 71 w 169"/>
                  <a:gd name="T43" fmla="*/ 14 h 164"/>
                  <a:gd name="T44" fmla="*/ 75 w 169"/>
                  <a:gd name="T45" fmla="*/ 29 h 164"/>
                  <a:gd name="T46" fmla="*/ 72 w 169"/>
                  <a:gd name="T47" fmla="*/ 36 h 164"/>
                  <a:gd name="T48" fmla="*/ 84 w 169"/>
                  <a:gd name="T49" fmla="*/ 51 h 164"/>
                  <a:gd name="T50" fmla="*/ 86 w 169"/>
                  <a:gd name="T51" fmla="*/ 66 h 164"/>
                  <a:gd name="T52" fmla="*/ 83 w 169"/>
                  <a:gd name="T53" fmla="*/ 77 h 164"/>
                  <a:gd name="T54" fmla="*/ 92 w 169"/>
                  <a:gd name="T55" fmla="*/ 78 h 164"/>
                  <a:gd name="T56" fmla="*/ 98 w 169"/>
                  <a:gd name="T57" fmla="*/ 84 h 164"/>
                  <a:gd name="T58" fmla="*/ 90 w 169"/>
                  <a:gd name="T59" fmla="*/ 91 h 164"/>
                  <a:gd name="T60" fmla="*/ 92 w 169"/>
                  <a:gd name="T61" fmla="*/ 98 h 164"/>
                  <a:gd name="T62" fmla="*/ 94 w 169"/>
                  <a:gd name="T63" fmla="*/ 106 h 164"/>
                  <a:gd name="T64" fmla="*/ 104 w 169"/>
                  <a:gd name="T65" fmla="*/ 112 h 164"/>
                  <a:gd name="T66" fmla="*/ 119 w 169"/>
                  <a:gd name="T67" fmla="*/ 116 h 164"/>
                  <a:gd name="T68" fmla="*/ 130 w 169"/>
                  <a:gd name="T69" fmla="*/ 104 h 164"/>
                  <a:gd name="T70" fmla="*/ 139 w 169"/>
                  <a:gd name="T71" fmla="*/ 107 h 164"/>
                  <a:gd name="T72" fmla="*/ 152 w 169"/>
                  <a:gd name="T73" fmla="*/ 107 h 164"/>
                  <a:gd name="T74" fmla="*/ 151 w 169"/>
                  <a:gd name="T75" fmla="*/ 117 h 164"/>
                  <a:gd name="T76" fmla="*/ 151 w 169"/>
                  <a:gd name="T77" fmla="*/ 121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69" h="164">
                    <a:moveTo>
                      <a:pt x="151" y="121"/>
                    </a:moveTo>
                    <a:cubicBezTo>
                      <a:pt x="151" y="121"/>
                      <a:pt x="151" y="121"/>
                      <a:pt x="150" y="121"/>
                    </a:cubicBezTo>
                    <a:cubicBezTo>
                      <a:pt x="147" y="123"/>
                      <a:pt x="155" y="130"/>
                      <a:pt x="157" y="134"/>
                    </a:cubicBezTo>
                    <a:cubicBezTo>
                      <a:pt x="159" y="137"/>
                      <a:pt x="161" y="140"/>
                      <a:pt x="165" y="144"/>
                    </a:cubicBezTo>
                    <a:cubicBezTo>
                      <a:pt x="169" y="148"/>
                      <a:pt x="167" y="151"/>
                      <a:pt x="164" y="155"/>
                    </a:cubicBezTo>
                    <a:cubicBezTo>
                      <a:pt x="162" y="160"/>
                      <a:pt x="161" y="164"/>
                      <a:pt x="154" y="163"/>
                    </a:cubicBezTo>
                    <a:cubicBezTo>
                      <a:pt x="147" y="162"/>
                      <a:pt x="139" y="159"/>
                      <a:pt x="139" y="156"/>
                    </a:cubicBezTo>
                    <a:cubicBezTo>
                      <a:pt x="139" y="154"/>
                      <a:pt x="137" y="151"/>
                      <a:pt x="135" y="151"/>
                    </a:cubicBezTo>
                    <a:cubicBezTo>
                      <a:pt x="134" y="151"/>
                      <a:pt x="132" y="155"/>
                      <a:pt x="129" y="155"/>
                    </a:cubicBezTo>
                    <a:cubicBezTo>
                      <a:pt x="127" y="155"/>
                      <a:pt x="119" y="148"/>
                      <a:pt x="117" y="145"/>
                    </a:cubicBezTo>
                    <a:cubicBezTo>
                      <a:pt x="115" y="142"/>
                      <a:pt x="113" y="141"/>
                      <a:pt x="115" y="136"/>
                    </a:cubicBezTo>
                    <a:cubicBezTo>
                      <a:pt x="117" y="132"/>
                      <a:pt x="111" y="134"/>
                      <a:pt x="108" y="130"/>
                    </a:cubicBezTo>
                    <a:cubicBezTo>
                      <a:pt x="105" y="127"/>
                      <a:pt x="103" y="127"/>
                      <a:pt x="102" y="129"/>
                    </a:cubicBezTo>
                    <a:cubicBezTo>
                      <a:pt x="101" y="132"/>
                      <a:pt x="92" y="135"/>
                      <a:pt x="92" y="132"/>
                    </a:cubicBezTo>
                    <a:cubicBezTo>
                      <a:pt x="91" y="129"/>
                      <a:pt x="90" y="124"/>
                      <a:pt x="88" y="121"/>
                    </a:cubicBezTo>
                    <a:cubicBezTo>
                      <a:pt x="85" y="117"/>
                      <a:pt x="79" y="116"/>
                      <a:pt x="74" y="120"/>
                    </a:cubicBezTo>
                    <a:cubicBezTo>
                      <a:pt x="69" y="123"/>
                      <a:pt x="60" y="126"/>
                      <a:pt x="60" y="123"/>
                    </a:cubicBezTo>
                    <a:cubicBezTo>
                      <a:pt x="59" y="119"/>
                      <a:pt x="53" y="112"/>
                      <a:pt x="53" y="108"/>
                    </a:cubicBezTo>
                    <a:cubicBezTo>
                      <a:pt x="52" y="104"/>
                      <a:pt x="47" y="104"/>
                      <a:pt x="46" y="109"/>
                    </a:cubicBezTo>
                    <a:cubicBezTo>
                      <a:pt x="46" y="114"/>
                      <a:pt x="38" y="116"/>
                      <a:pt x="40" y="110"/>
                    </a:cubicBezTo>
                    <a:cubicBezTo>
                      <a:pt x="42" y="104"/>
                      <a:pt x="43" y="102"/>
                      <a:pt x="42" y="100"/>
                    </a:cubicBezTo>
                    <a:cubicBezTo>
                      <a:pt x="41" y="97"/>
                      <a:pt x="39" y="91"/>
                      <a:pt x="38" y="86"/>
                    </a:cubicBezTo>
                    <a:cubicBezTo>
                      <a:pt x="38" y="80"/>
                      <a:pt x="35" y="80"/>
                      <a:pt x="28" y="76"/>
                    </a:cubicBezTo>
                    <a:cubicBezTo>
                      <a:pt x="20" y="71"/>
                      <a:pt x="24" y="70"/>
                      <a:pt x="24" y="66"/>
                    </a:cubicBezTo>
                    <a:cubicBezTo>
                      <a:pt x="24" y="62"/>
                      <a:pt x="19" y="61"/>
                      <a:pt x="15" y="62"/>
                    </a:cubicBezTo>
                    <a:cubicBezTo>
                      <a:pt x="12" y="63"/>
                      <a:pt x="7" y="64"/>
                      <a:pt x="7" y="61"/>
                    </a:cubicBezTo>
                    <a:cubicBezTo>
                      <a:pt x="6" y="59"/>
                      <a:pt x="7" y="57"/>
                      <a:pt x="3" y="52"/>
                    </a:cubicBezTo>
                    <a:cubicBezTo>
                      <a:pt x="2" y="51"/>
                      <a:pt x="1" y="50"/>
                      <a:pt x="0" y="50"/>
                    </a:cubicBezTo>
                    <a:cubicBezTo>
                      <a:pt x="0" y="50"/>
                      <a:pt x="0" y="50"/>
                      <a:pt x="0" y="50"/>
                    </a:cubicBezTo>
                    <a:cubicBezTo>
                      <a:pt x="0" y="46"/>
                      <a:pt x="0" y="46"/>
                      <a:pt x="0" y="46"/>
                    </a:cubicBezTo>
                    <a:cubicBezTo>
                      <a:pt x="0" y="46"/>
                      <a:pt x="0" y="46"/>
                      <a:pt x="0" y="46"/>
                    </a:cubicBezTo>
                    <a:cubicBezTo>
                      <a:pt x="14" y="46"/>
                      <a:pt x="14" y="46"/>
                      <a:pt x="14" y="46"/>
                    </a:cubicBezTo>
                    <a:cubicBezTo>
                      <a:pt x="19" y="38"/>
                      <a:pt x="19" y="38"/>
                      <a:pt x="19" y="38"/>
                    </a:cubicBezTo>
                    <a:cubicBezTo>
                      <a:pt x="27" y="36"/>
                      <a:pt x="27" y="36"/>
                      <a:pt x="27" y="36"/>
                    </a:cubicBezTo>
                    <a:cubicBezTo>
                      <a:pt x="29" y="33"/>
                      <a:pt x="29" y="33"/>
                      <a:pt x="29" y="33"/>
                    </a:cubicBezTo>
                    <a:cubicBezTo>
                      <a:pt x="37" y="31"/>
                      <a:pt x="37" y="31"/>
                      <a:pt x="37" y="31"/>
                    </a:cubicBezTo>
                    <a:cubicBezTo>
                      <a:pt x="43" y="21"/>
                      <a:pt x="43" y="21"/>
                      <a:pt x="43" y="21"/>
                    </a:cubicBezTo>
                    <a:cubicBezTo>
                      <a:pt x="55" y="11"/>
                      <a:pt x="55" y="11"/>
                      <a:pt x="55" y="11"/>
                    </a:cubicBezTo>
                    <a:cubicBezTo>
                      <a:pt x="58" y="6"/>
                      <a:pt x="58" y="6"/>
                      <a:pt x="58" y="6"/>
                    </a:cubicBezTo>
                    <a:cubicBezTo>
                      <a:pt x="59" y="0"/>
                      <a:pt x="59" y="0"/>
                      <a:pt x="59" y="0"/>
                    </a:cubicBezTo>
                    <a:cubicBezTo>
                      <a:pt x="66" y="0"/>
                      <a:pt x="66" y="0"/>
                      <a:pt x="66" y="0"/>
                    </a:cubicBezTo>
                    <a:cubicBezTo>
                      <a:pt x="69" y="5"/>
                      <a:pt x="69" y="5"/>
                      <a:pt x="69" y="5"/>
                    </a:cubicBezTo>
                    <a:cubicBezTo>
                      <a:pt x="66" y="10"/>
                      <a:pt x="66" y="10"/>
                      <a:pt x="66" y="10"/>
                    </a:cubicBezTo>
                    <a:cubicBezTo>
                      <a:pt x="71" y="14"/>
                      <a:pt x="71" y="14"/>
                      <a:pt x="71" y="14"/>
                    </a:cubicBezTo>
                    <a:cubicBezTo>
                      <a:pt x="72" y="25"/>
                      <a:pt x="72" y="25"/>
                      <a:pt x="72" y="25"/>
                    </a:cubicBezTo>
                    <a:cubicBezTo>
                      <a:pt x="75" y="29"/>
                      <a:pt x="75" y="29"/>
                      <a:pt x="75" y="29"/>
                    </a:cubicBezTo>
                    <a:cubicBezTo>
                      <a:pt x="72" y="32"/>
                      <a:pt x="72" y="32"/>
                      <a:pt x="72" y="32"/>
                    </a:cubicBezTo>
                    <a:cubicBezTo>
                      <a:pt x="72" y="36"/>
                      <a:pt x="72" y="36"/>
                      <a:pt x="72" y="36"/>
                    </a:cubicBezTo>
                    <a:cubicBezTo>
                      <a:pt x="80" y="43"/>
                      <a:pt x="80" y="43"/>
                      <a:pt x="80" y="43"/>
                    </a:cubicBezTo>
                    <a:cubicBezTo>
                      <a:pt x="84" y="51"/>
                      <a:pt x="84" y="51"/>
                      <a:pt x="84" y="51"/>
                    </a:cubicBezTo>
                    <a:cubicBezTo>
                      <a:pt x="83" y="60"/>
                      <a:pt x="83" y="60"/>
                      <a:pt x="83" y="60"/>
                    </a:cubicBezTo>
                    <a:cubicBezTo>
                      <a:pt x="86" y="66"/>
                      <a:pt x="86" y="66"/>
                      <a:pt x="86" y="66"/>
                    </a:cubicBezTo>
                    <a:cubicBezTo>
                      <a:pt x="83" y="72"/>
                      <a:pt x="83" y="72"/>
                      <a:pt x="83" y="72"/>
                    </a:cubicBezTo>
                    <a:cubicBezTo>
                      <a:pt x="83" y="77"/>
                      <a:pt x="83" y="77"/>
                      <a:pt x="83" y="77"/>
                    </a:cubicBezTo>
                    <a:cubicBezTo>
                      <a:pt x="88" y="80"/>
                      <a:pt x="88" y="80"/>
                      <a:pt x="88" y="80"/>
                    </a:cubicBezTo>
                    <a:cubicBezTo>
                      <a:pt x="92" y="78"/>
                      <a:pt x="92" y="78"/>
                      <a:pt x="92" y="78"/>
                    </a:cubicBezTo>
                    <a:cubicBezTo>
                      <a:pt x="98" y="78"/>
                      <a:pt x="98" y="78"/>
                      <a:pt x="98" y="78"/>
                    </a:cubicBezTo>
                    <a:cubicBezTo>
                      <a:pt x="98" y="84"/>
                      <a:pt x="98" y="84"/>
                      <a:pt x="98" y="84"/>
                    </a:cubicBezTo>
                    <a:cubicBezTo>
                      <a:pt x="91" y="87"/>
                      <a:pt x="91" y="87"/>
                      <a:pt x="91" y="87"/>
                    </a:cubicBezTo>
                    <a:cubicBezTo>
                      <a:pt x="90" y="91"/>
                      <a:pt x="90" y="91"/>
                      <a:pt x="90" y="91"/>
                    </a:cubicBezTo>
                    <a:cubicBezTo>
                      <a:pt x="90" y="91"/>
                      <a:pt x="97" y="92"/>
                      <a:pt x="96" y="93"/>
                    </a:cubicBezTo>
                    <a:cubicBezTo>
                      <a:pt x="96" y="94"/>
                      <a:pt x="92" y="98"/>
                      <a:pt x="92" y="98"/>
                    </a:cubicBezTo>
                    <a:cubicBezTo>
                      <a:pt x="92" y="104"/>
                      <a:pt x="92" y="104"/>
                      <a:pt x="92" y="104"/>
                    </a:cubicBezTo>
                    <a:cubicBezTo>
                      <a:pt x="94" y="106"/>
                      <a:pt x="94" y="106"/>
                      <a:pt x="94" y="106"/>
                    </a:cubicBezTo>
                    <a:cubicBezTo>
                      <a:pt x="96" y="108"/>
                      <a:pt x="96" y="108"/>
                      <a:pt x="96" y="108"/>
                    </a:cubicBezTo>
                    <a:cubicBezTo>
                      <a:pt x="104" y="112"/>
                      <a:pt x="104" y="112"/>
                      <a:pt x="104" y="112"/>
                    </a:cubicBezTo>
                    <a:cubicBezTo>
                      <a:pt x="109" y="108"/>
                      <a:pt x="109" y="108"/>
                      <a:pt x="109" y="108"/>
                    </a:cubicBezTo>
                    <a:cubicBezTo>
                      <a:pt x="119" y="116"/>
                      <a:pt x="119" y="116"/>
                      <a:pt x="119" y="116"/>
                    </a:cubicBezTo>
                    <a:cubicBezTo>
                      <a:pt x="129" y="104"/>
                      <a:pt x="129" y="104"/>
                      <a:pt x="129" y="104"/>
                    </a:cubicBezTo>
                    <a:cubicBezTo>
                      <a:pt x="130" y="104"/>
                      <a:pt x="130" y="104"/>
                      <a:pt x="130" y="104"/>
                    </a:cubicBezTo>
                    <a:cubicBezTo>
                      <a:pt x="129" y="105"/>
                      <a:pt x="129" y="105"/>
                      <a:pt x="129" y="105"/>
                    </a:cubicBezTo>
                    <a:cubicBezTo>
                      <a:pt x="139" y="107"/>
                      <a:pt x="139" y="107"/>
                      <a:pt x="139" y="107"/>
                    </a:cubicBezTo>
                    <a:cubicBezTo>
                      <a:pt x="145" y="105"/>
                      <a:pt x="145" y="105"/>
                      <a:pt x="145" y="105"/>
                    </a:cubicBezTo>
                    <a:cubicBezTo>
                      <a:pt x="152" y="107"/>
                      <a:pt x="152" y="107"/>
                      <a:pt x="152" y="107"/>
                    </a:cubicBezTo>
                    <a:cubicBezTo>
                      <a:pt x="154" y="111"/>
                      <a:pt x="154" y="111"/>
                      <a:pt x="154" y="111"/>
                    </a:cubicBezTo>
                    <a:cubicBezTo>
                      <a:pt x="151" y="117"/>
                      <a:pt x="151" y="117"/>
                      <a:pt x="151" y="117"/>
                    </a:cubicBezTo>
                    <a:cubicBezTo>
                      <a:pt x="148" y="119"/>
                      <a:pt x="148" y="119"/>
                      <a:pt x="148" y="119"/>
                    </a:cubicBezTo>
                    <a:lnTo>
                      <a:pt x="151" y="121"/>
                    </a:lnTo>
                    <a:close/>
                  </a:path>
                </a:pathLst>
              </a:custGeom>
              <a:grpFill/>
              <a:ln w="38100" cap="rnd" cmpd="sng">
                <a:solidFill>
                  <a:schemeClr val="bg1"/>
                </a:solidFill>
                <a:prstDash val="solid"/>
                <a:round/>
              </a:ln>
            </p:spPr>
            <p:txBody>
              <a:bodyPr vert="horz" wrap="square" lIns="91440" tIns="45720" rIns="91440" bIns="45720" numCol="1" anchor="t" anchorCtr="0" compatLnSpc="1"/>
              <a:lstStyle/>
              <a:p>
                <a:endParaRPr lang="en-US" dirty="0">
                  <a:latin typeface="Calibri Light" panose="020F0302020204030204"/>
                </a:endParaRPr>
              </a:p>
            </p:txBody>
          </p:sp>
          <p:sp>
            <p:nvSpPr>
              <p:cNvPr id="79" name="Freeform 29"/>
              <p:cNvSpPr/>
              <p:nvPr/>
            </p:nvSpPr>
            <p:spPr bwMode="auto">
              <a:xfrm>
                <a:off x="1198" y="3555"/>
                <a:ext cx="269" cy="271"/>
              </a:xfrm>
              <a:custGeom>
                <a:avLst/>
                <a:gdLst>
                  <a:gd name="T0" fmla="*/ 129 w 129"/>
                  <a:gd name="T1" fmla="*/ 101 h 130"/>
                  <a:gd name="T2" fmla="*/ 119 w 129"/>
                  <a:gd name="T3" fmla="*/ 105 h 130"/>
                  <a:gd name="T4" fmla="*/ 102 w 129"/>
                  <a:gd name="T5" fmla="*/ 105 h 130"/>
                  <a:gd name="T6" fmla="*/ 95 w 129"/>
                  <a:gd name="T7" fmla="*/ 105 h 130"/>
                  <a:gd name="T8" fmla="*/ 83 w 129"/>
                  <a:gd name="T9" fmla="*/ 107 h 130"/>
                  <a:gd name="T10" fmla="*/ 73 w 129"/>
                  <a:gd name="T11" fmla="*/ 121 h 130"/>
                  <a:gd name="T12" fmla="*/ 58 w 129"/>
                  <a:gd name="T13" fmla="*/ 119 h 130"/>
                  <a:gd name="T14" fmla="*/ 58 w 129"/>
                  <a:gd name="T15" fmla="*/ 100 h 130"/>
                  <a:gd name="T16" fmla="*/ 50 w 129"/>
                  <a:gd name="T17" fmla="*/ 102 h 130"/>
                  <a:gd name="T18" fmla="*/ 49 w 129"/>
                  <a:gd name="T19" fmla="*/ 92 h 130"/>
                  <a:gd name="T20" fmla="*/ 46 w 129"/>
                  <a:gd name="T21" fmla="*/ 89 h 130"/>
                  <a:gd name="T22" fmla="*/ 45 w 129"/>
                  <a:gd name="T23" fmla="*/ 84 h 130"/>
                  <a:gd name="T24" fmla="*/ 40 w 129"/>
                  <a:gd name="T25" fmla="*/ 83 h 130"/>
                  <a:gd name="T26" fmla="*/ 37 w 129"/>
                  <a:gd name="T27" fmla="*/ 81 h 130"/>
                  <a:gd name="T28" fmla="*/ 37 w 129"/>
                  <a:gd name="T29" fmla="*/ 75 h 130"/>
                  <a:gd name="T30" fmla="*/ 32 w 129"/>
                  <a:gd name="T31" fmla="*/ 73 h 130"/>
                  <a:gd name="T32" fmla="*/ 28 w 129"/>
                  <a:gd name="T33" fmla="*/ 75 h 130"/>
                  <a:gd name="T34" fmla="*/ 24 w 129"/>
                  <a:gd name="T35" fmla="*/ 70 h 130"/>
                  <a:gd name="T36" fmla="*/ 29 w 129"/>
                  <a:gd name="T37" fmla="*/ 64 h 130"/>
                  <a:gd name="T38" fmla="*/ 30 w 129"/>
                  <a:gd name="T39" fmla="*/ 56 h 130"/>
                  <a:gd name="T40" fmla="*/ 19 w 129"/>
                  <a:gd name="T41" fmla="*/ 46 h 130"/>
                  <a:gd name="T42" fmla="*/ 15 w 129"/>
                  <a:gd name="T43" fmla="*/ 48 h 130"/>
                  <a:gd name="T44" fmla="*/ 14 w 129"/>
                  <a:gd name="T45" fmla="*/ 44 h 130"/>
                  <a:gd name="T46" fmla="*/ 8 w 129"/>
                  <a:gd name="T47" fmla="*/ 41 h 130"/>
                  <a:gd name="T48" fmla="*/ 2 w 129"/>
                  <a:gd name="T49" fmla="*/ 40 h 130"/>
                  <a:gd name="T50" fmla="*/ 0 w 129"/>
                  <a:gd name="T51" fmla="*/ 26 h 130"/>
                  <a:gd name="T52" fmla="*/ 0 w 129"/>
                  <a:gd name="T53" fmla="*/ 26 h 130"/>
                  <a:gd name="T54" fmla="*/ 3 w 129"/>
                  <a:gd name="T55" fmla="*/ 23 h 130"/>
                  <a:gd name="T56" fmla="*/ 0 w 129"/>
                  <a:gd name="T57" fmla="*/ 17 h 130"/>
                  <a:gd name="T58" fmla="*/ 7 w 129"/>
                  <a:gd name="T59" fmla="*/ 15 h 130"/>
                  <a:gd name="T60" fmla="*/ 22 w 129"/>
                  <a:gd name="T61" fmla="*/ 4 h 130"/>
                  <a:gd name="T62" fmla="*/ 24 w 129"/>
                  <a:gd name="T63" fmla="*/ 0 h 130"/>
                  <a:gd name="T64" fmla="*/ 27 w 129"/>
                  <a:gd name="T65" fmla="*/ 5 h 130"/>
                  <a:gd name="T66" fmla="*/ 30 w 129"/>
                  <a:gd name="T67" fmla="*/ 7 h 130"/>
                  <a:gd name="T68" fmla="*/ 30 w 129"/>
                  <a:gd name="T69" fmla="*/ 12 h 130"/>
                  <a:gd name="T70" fmla="*/ 41 w 129"/>
                  <a:gd name="T71" fmla="*/ 19 h 130"/>
                  <a:gd name="T72" fmla="*/ 48 w 129"/>
                  <a:gd name="T73" fmla="*/ 19 h 130"/>
                  <a:gd name="T74" fmla="*/ 52 w 129"/>
                  <a:gd name="T75" fmla="*/ 25 h 130"/>
                  <a:gd name="T76" fmla="*/ 70 w 129"/>
                  <a:gd name="T77" fmla="*/ 36 h 130"/>
                  <a:gd name="T78" fmla="*/ 76 w 129"/>
                  <a:gd name="T79" fmla="*/ 35 h 130"/>
                  <a:gd name="T80" fmla="*/ 79 w 129"/>
                  <a:gd name="T81" fmla="*/ 34 h 130"/>
                  <a:gd name="T82" fmla="*/ 83 w 129"/>
                  <a:gd name="T83" fmla="*/ 38 h 130"/>
                  <a:gd name="T84" fmla="*/ 90 w 129"/>
                  <a:gd name="T85" fmla="*/ 49 h 130"/>
                  <a:gd name="T86" fmla="*/ 102 w 129"/>
                  <a:gd name="T87" fmla="*/ 49 h 130"/>
                  <a:gd name="T88" fmla="*/ 108 w 129"/>
                  <a:gd name="T89" fmla="*/ 56 h 130"/>
                  <a:gd name="T90" fmla="*/ 110 w 129"/>
                  <a:gd name="T91" fmla="*/ 65 h 130"/>
                  <a:gd name="T92" fmla="*/ 115 w 129"/>
                  <a:gd name="T93" fmla="*/ 67 h 130"/>
                  <a:gd name="T94" fmla="*/ 119 w 129"/>
                  <a:gd name="T95" fmla="*/ 76 h 130"/>
                  <a:gd name="T96" fmla="*/ 124 w 129"/>
                  <a:gd name="T97" fmla="*/ 82 h 130"/>
                  <a:gd name="T98" fmla="*/ 123 w 129"/>
                  <a:gd name="T99" fmla="*/ 87 h 130"/>
                  <a:gd name="T100" fmla="*/ 129 w 129"/>
                  <a:gd name="T101" fmla="*/ 97 h 130"/>
                  <a:gd name="T102" fmla="*/ 129 w 129"/>
                  <a:gd name="T103" fmla="*/ 101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29" h="130">
                    <a:moveTo>
                      <a:pt x="129" y="101"/>
                    </a:moveTo>
                    <a:cubicBezTo>
                      <a:pt x="126" y="100"/>
                      <a:pt x="122" y="103"/>
                      <a:pt x="119" y="105"/>
                    </a:cubicBezTo>
                    <a:cubicBezTo>
                      <a:pt x="114" y="107"/>
                      <a:pt x="103" y="107"/>
                      <a:pt x="102" y="105"/>
                    </a:cubicBezTo>
                    <a:cubicBezTo>
                      <a:pt x="101" y="103"/>
                      <a:pt x="97" y="101"/>
                      <a:pt x="95" y="105"/>
                    </a:cubicBezTo>
                    <a:cubicBezTo>
                      <a:pt x="93" y="110"/>
                      <a:pt x="90" y="108"/>
                      <a:pt x="83" y="107"/>
                    </a:cubicBezTo>
                    <a:cubicBezTo>
                      <a:pt x="76" y="105"/>
                      <a:pt x="74" y="112"/>
                      <a:pt x="73" y="121"/>
                    </a:cubicBezTo>
                    <a:cubicBezTo>
                      <a:pt x="71" y="130"/>
                      <a:pt x="58" y="123"/>
                      <a:pt x="58" y="119"/>
                    </a:cubicBezTo>
                    <a:cubicBezTo>
                      <a:pt x="59" y="115"/>
                      <a:pt x="59" y="106"/>
                      <a:pt x="58" y="100"/>
                    </a:cubicBezTo>
                    <a:cubicBezTo>
                      <a:pt x="57" y="96"/>
                      <a:pt x="54" y="99"/>
                      <a:pt x="50" y="102"/>
                    </a:cubicBezTo>
                    <a:cubicBezTo>
                      <a:pt x="49" y="92"/>
                      <a:pt x="49" y="92"/>
                      <a:pt x="49" y="92"/>
                    </a:cubicBezTo>
                    <a:cubicBezTo>
                      <a:pt x="46" y="89"/>
                      <a:pt x="46" y="89"/>
                      <a:pt x="46" y="89"/>
                    </a:cubicBezTo>
                    <a:cubicBezTo>
                      <a:pt x="45" y="84"/>
                      <a:pt x="45" y="84"/>
                      <a:pt x="45" y="84"/>
                    </a:cubicBezTo>
                    <a:cubicBezTo>
                      <a:pt x="40" y="83"/>
                      <a:pt x="40" y="83"/>
                      <a:pt x="40" y="83"/>
                    </a:cubicBezTo>
                    <a:cubicBezTo>
                      <a:pt x="37" y="81"/>
                      <a:pt x="37" y="81"/>
                      <a:pt x="37" y="81"/>
                    </a:cubicBezTo>
                    <a:cubicBezTo>
                      <a:pt x="37" y="75"/>
                      <a:pt x="37" y="75"/>
                      <a:pt x="37" y="75"/>
                    </a:cubicBezTo>
                    <a:cubicBezTo>
                      <a:pt x="32" y="73"/>
                      <a:pt x="32" y="73"/>
                      <a:pt x="32" y="73"/>
                    </a:cubicBezTo>
                    <a:cubicBezTo>
                      <a:pt x="28" y="75"/>
                      <a:pt x="28" y="75"/>
                      <a:pt x="28" y="75"/>
                    </a:cubicBezTo>
                    <a:cubicBezTo>
                      <a:pt x="24" y="70"/>
                      <a:pt x="24" y="70"/>
                      <a:pt x="24" y="70"/>
                    </a:cubicBezTo>
                    <a:cubicBezTo>
                      <a:pt x="29" y="64"/>
                      <a:pt x="29" y="64"/>
                      <a:pt x="29" y="64"/>
                    </a:cubicBezTo>
                    <a:cubicBezTo>
                      <a:pt x="30" y="56"/>
                      <a:pt x="30" y="56"/>
                      <a:pt x="30" y="56"/>
                    </a:cubicBezTo>
                    <a:cubicBezTo>
                      <a:pt x="19" y="46"/>
                      <a:pt x="19" y="46"/>
                      <a:pt x="19" y="46"/>
                    </a:cubicBezTo>
                    <a:cubicBezTo>
                      <a:pt x="15" y="48"/>
                      <a:pt x="15" y="48"/>
                      <a:pt x="15" y="48"/>
                    </a:cubicBezTo>
                    <a:cubicBezTo>
                      <a:pt x="14" y="44"/>
                      <a:pt x="14" y="44"/>
                      <a:pt x="14" y="44"/>
                    </a:cubicBezTo>
                    <a:cubicBezTo>
                      <a:pt x="14" y="44"/>
                      <a:pt x="11" y="43"/>
                      <a:pt x="8" y="41"/>
                    </a:cubicBezTo>
                    <a:cubicBezTo>
                      <a:pt x="6" y="39"/>
                      <a:pt x="2" y="40"/>
                      <a:pt x="2" y="40"/>
                    </a:cubicBezTo>
                    <a:cubicBezTo>
                      <a:pt x="0" y="26"/>
                      <a:pt x="0" y="26"/>
                      <a:pt x="0" y="26"/>
                    </a:cubicBezTo>
                    <a:cubicBezTo>
                      <a:pt x="0" y="26"/>
                      <a:pt x="0" y="26"/>
                      <a:pt x="0" y="26"/>
                    </a:cubicBezTo>
                    <a:cubicBezTo>
                      <a:pt x="3" y="23"/>
                      <a:pt x="3" y="23"/>
                      <a:pt x="3" y="23"/>
                    </a:cubicBezTo>
                    <a:cubicBezTo>
                      <a:pt x="0" y="17"/>
                      <a:pt x="0" y="17"/>
                      <a:pt x="0" y="17"/>
                    </a:cubicBezTo>
                    <a:cubicBezTo>
                      <a:pt x="7" y="15"/>
                      <a:pt x="7" y="15"/>
                      <a:pt x="7" y="15"/>
                    </a:cubicBezTo>
                    <a:cubicBezTo>
                      <a:pt x="22" y="4"/>
                      <a:pt x="22" y="4"/>
                      <a:pt x="22" y="4"/>
                    </a:cubicBezTo>
                    <a:cubicBezTo>
                      <a:pt x="24" y="0"/>
                      <a:pt x="24" y="0"/>
                      <a:pt x="24" y="0"/>
                    </a:cubicBezTo>
                    <a:cubicBezTo>
                      <a:pt x="27" y="5"/>
                      <a:pt x="27" y="5"/>
                      <a:pt x="27" y="5"/>
                    </a:cubicBezTo>
                    <a:cubicBezTo>
                      <a:pt x="30" y="7"/>
                      <a:pt x="30" y="7"/>
                      <a:pt x="30" y="7"/>
                    </a:cubicBezTo>
                    <a:cubicBezTo>
                      <a:pt x="30" y="12"/>
                      <a:pt x="30" y="12"/>
                      <a:pt x="30" y="12"/>
                    </a:cubicBezTo>
                    <a:cubicBezTo>
                      <a:pt x="41" y="19"/>
                      <a:pt x="41" y="19"/>
                      <a:pt x="41" y="19"/>
                    </a:cubicBezTo>
                    <a:cubicBezTo>
                      <a:pt x="48" y="19"/>
                      <a:pt x="48" y="19"/>
                      <a:pt x="48" y="19"/>
                    </a:cubicBezTo>
                    <a:cubicBezTo>
                      <a:pt x="52" y="25"/>
                      <a:pt x="52" y="25"/>
                      <a:pt x="52" y="25"/>
                    </a:cubicBezTo>
                    <a:cubicBezTo>
                      <a:pt x="70" y="36"/>
                      <a:pt x="70" y="36"/>
                      <a:pt x="70" y="36"/>
                    </a:cubicBezTo>
                    <a:cubicBezTo>
                      <a:pt x="76" y="35"/>
                      <a:pt x="76" y="35"/>
                      <a:pt x="76" y="35"/>
                    </a:cubicBezTo>
                    <a:cubicBezTo>
                      <a:pt x="79" y="34"/>
                      <a:pt x="79" y="34"/>
                      <a:pt x="79" y="34"/>
                    </a:cubicBezTo>
                    <a:cubicBezTo>
                      <a:pt x="83" y="38"/>
                      <a:pt x="83" y="38"/>
                      <a:pt x="83" y="38"/>
                    </a:cubicBezTo>
                    <a:cubicBezTo>
                      <a:pt x="90" y="49"/>
                      <a:pt x="90" y="49"/>
                      <a:pt x="90" y="49"/>
                    </a:cubicBezTo>
                    <a:cubicBezTo>
                      <a:pt x="102" y="49"/>
                      <a:pt x="102" y="49"/>
                      <a:pt x="102" y="49"/>
                    </a:cubicBezTo>
                    <a:cubicBezTo>
                      <a:pt x="108" y="56"/>
                      <a:pt x="108" y="56"/>
                      <a:pt x="108" y="56"/>
                    </a:cubicBezTo>
                    <a:cubicBezTo>
                      <a:pt x="110" y="65"/>
                      <a:pt x="110" y="65"/>
                      <a:pt x="110" y="65"/>
                    </a:cubicBezTo>
                    <a:cubicBezTo>
                      <a:pt x="115" y="67"/>
                      <a:pt x="115" y="67"/>
                      <a:pt x="115" y="67"/>
                    </a:cubicBezTo>
                    <a:cubicBezTo>
                      <a:pt x="119" y="76"/>
                      <a:pt x="119" y="76"/>
                      <a:pt x="119" y="76"/>
                    </a:cubicBezTo>
                    <a:cubicBezTo>
                      <a:pt x="124" y="82"/>
                      <a:pt x="124" y="82"/>
                      <a:pt x="124" y="82"/>
                    </a:cubicBezTo>
                    <a:cubicBezTo>
                      <a:pt x="123" y="87"/>
                      <a:pt x="123" y="87"/>
                      <a:pt x="123" y="87"/>
                    </a:cubicBezTo>
                    <a:cubicBezTo>
                      <a:pt x="129" y="97"/>
                      <a:pt x="129" y="97"/>
                      <a:pt x="129" y="97"/>
                    </a:cubicBezTo>
                    <a:lnTo>
                      <a:pt x="129" y="101"/>
                    </a:lnTo>
                    <a:close/>
                  </a:path>
                </a:pathLst>
              </a:custGeom>
              <a:grpFill/>
              <a:ln w="38100" cap="rnd" cmpd="sng">
                <a:solidFill>
                  <a:schemeClr val="bg1"/>
                </a:solidFill>
                <a:prstDash val="solid"/>
                <a:round/>
              </a:ln>
            </p:spPr>
            <p:txBody>
              <a:bodyPr vert="horz" wrap="square" lIns="91440" tIns="45720" rIns="91440" bIns="45720" numCol="1" anchor="t" anchorCtr="0" compatLnSpc="1"/>
              <a:lstStyle/>
              <a:p>
                <a:endParaRPr lang="en-US" dirty="0">
                  <a:latin typeface="Calibri Light" panose="020F0302020204030204"/>
                </a:endParaRPr>
              </a:p>
            </p:txBody>
          </p:sp>
          <p:sp>
            <p:nvSpPr>
              <p:cNvPr id="80" name="Freeform 30"/>
              <p:cNvSpPr/>
              <p:nvPr/>
            </p:nvSpPr>
            <p:spPr bwMode="auto">
              <a:xfrm>
                <a:off x="1417" y="3614"/>
                <a:ext cx="173" cy="143"/>
              </a:xfrm>
              <a:custGeom>
                <a:avLst/>
                <a:gdLst>
                  <a:gd name="T0" fmla="*/ 0 w 83"/>
                  <a:gd name="T1" fmla="*/ 24 h 69"/>
                  <a:gd name="T2" fmla="*/ 8 w 83"/>
                  <a:gd name="T3" fmla="*/ 22 h 69"/>
                  <a:gd name="T4" fmla="*/ 7 w 83"/>
                  <a:gd name="T5" fmla="*/ 17 h 69"/>
                  <a:gd name="T6" fmla="*/ 4 w 83"/>
                  <a:gd name="T7" fmla="*/ 11 h 69"/>
                  <a:gd name="T8" fmla="*/ 7 w 83"/>
                  <a:gd name="T9" fmla="*/ 5 h 69"/>
                  <a:gd name="T10" fmla="*/ 13 w 83"/>
                  <a:gd name="T11" fmla="*/ 4 h 69"/>
                  <a:gd name="T12" fmla="*/ 20 w 83"/>
                  <a:gd name="T13" fmla="*/ 0 h 69"/>
                  <a:gd name="T14" fmla="*/ 24 w 83"/>
                  <a:gd name="T15" fmla="*/ 6 h 69"/>
                  <a:gd name="T16" fmla="*/ 30 w 83"/>
                  <a:gd name="T17" fmla="*/ 3 h 69"/>
                  <a:gd name="T18" fmla="*/ 36 w 83"/>
                  <a:gd name="T19" fmla="*/ 6 h 69"/>
                  <a:gd name="T20" fmla="*/ 41 w 83"/>
                  <a:gd name="T21" fmla="*/ 14 h 69"/>
                  <a:gd name="T22" fmla="*/ 50 w 83"/>
                  <a:gd name="T23" fmla="*/ 8 h 69"/>
                  <a:gd name="T24" fmla="*/ 55 w 83"/>
                  <a:gd name="T25" fmla="*/ 0 h 69"/>
                  <a:gd name="T26" fmla="*/ 64 w 83"/>
                  <a:gd name="T27" fmla="*/ 9 h 69"/>
                  <a:gd name="T28" fmla="*/ 70 w 83"/>
                  <a:gd name="T29" fmla="*/ 4 h 69"/>
                  <a:gd name="T30" fmla="*/ 83 w 83"/>
                  <a:gd name="T31" fmla="*/ 12 h 69"/>
                  <a:gd name="T32" fmla="*/ 81 w 83"/>
                  <a:gd name="T33" fmla="*/ 18 h 69"/>
                  <a:gd name="T34" fmla="*/ 83 w 83"/>
                  <a:gd name="T35" fmla="*/ 23 h 69"/>
                  <a:gd name="T36" fmla="*/ 83 w 83"/>
                  <a:gd name="T37" fmla="*/ 23 h 69"/>
                  <a:gd name="T38" fmla="*/ 82 w 83"/>
                  <a:gd name="T39" fmla="*/ 29 h 69"/>
                  <a:gd name="T40" fmla="*/ 79 w 83"/>
                  <a:gd name="T41" fmla="*/ 34 h 69"/>
                  <a:gd name="T42" fmla="*/ 67 w 83"/>
                  <a:gd name="T43" fmla="*/ 44 h 69"/>
                  <a:gd name="T44" fmla="*/ 61 w 83"/>
                  <a:gd name="T45" fmla="*/ 54 h 69"/>
                  <a:gd name="T46" fmla="*/ 53 w 83"/>
                  <a:gd name="T47" fmla="*/ 56 h 69"/>
                  <a:gd name="T48" fmla="*/ 51 w 83"/>
                  <a:gd name="T49" fmla="*/ 59 h 69"/>
                  <a:gd name="T50" fmla="*/ 43 w 83"/>
                  <a:gd name="T51" fmla="*/ 61 h 69"/>
                  <a:gd name="T52" fmla="*/ 38 w 83"/>
                  <a:gd name="T53" fmla="*/ 69 h 69"/>
                  <a:gd name="T54" fmla="*/ 24 w 83"/>
                  <a:gd name="T55" fmla="*/ 69 h 69"/>
                  <a:gd name="T56" fmla="*/ 24 w 83"/>
                  <a:gd name="T57" fmla="*/ 69 h 69"/>
                  <a:gd name="T58" fmla="*/ 18 w 83"/>
                  <a:gd name="T59" fmla="*/ 59 h 69"/>
                  <a:gd name="T60" fmla="*/ 19 w 83"/>
                  <a:gd name="T61" fmla="*/ 54 h 69"/>
                  <a:gd name="T62" fmla="*/ 14 w 83"/>
                  <a:gd name="T63" fmla="*/ 48 h 69"/>
                  <a:gd name="T64" fmla="*/ 10 w 83"/>
                  <a:gd name="T65" fmla="*/ 39 h 69"/>
                  <a:gd name="T66" fmla="*/ 5 w 83"/>
                  <a:gd name="T67" fmla="*/ 37 h 69"/>
                  <a:gd name="T68" fmla="*/ 3 w 83"/>
                  <a:gd name="T69" fmla="*/ 28 h 69"/>
                  <a:gd name="T70" fmla="*/ 0 w 83"/>
                  <a:gd name="T71" fmla="*/ 24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3" h="69">
                    <a:moveTo>
                      <a:pt x="0" y="24"/>
                    </a:moveTo>
                    <a:cubicBezTo>
                      <a:pt x="8" y="22"/>
                      <a:pt x="8" y="22"/>
                      <a:pt x="8" y="22"/>
                    </a:cubicBezTo>
                    <a:cubicBezTo>
                      <a:pt x="7" y="17"/>
                      <a:pt x="7" y="17"/>
                      <a:pt x="7" y="17"/>
                    </a:cubicBezTo>
                    <a:cubicBezTo>
                      <a:pt x="7" y="17"/>
                      <a:pt x="4" y="12"/>
                      <a:pt x="4" y="11"/>
                    </a:cubicBezTo>
                    <a:cubicBezTo>
                      <a:pt x="4" y="10"/>
                      <a:pt x="7" y="5"/>
                      <a:pt x="7" y="5"/>
                    </a:cubicBezTo>
                    <a:cubicBezTo>
                      <a:pt x="13" y="4"/>
                      <a:pt x="13" y="4"/>
                      <a:pt x="13" y="4"/>
                    </a:cubicBezTo>
                    <a:cubicBezTo>
                      <a:pt x="20" y="0"/>
                      <a:pt x="20" y="0"/>
                      <a:pt x="20" y="0"/>
                    </a:cubicBezTo>
                    <a:cubicBezTo>
                      <a:pt x="24" y="6"/>
                      <a:pt x="24" y="6"/>
                      <a:pt x="24" y="6"/>
                    </a:cubicBezTo>
                    <a:cubicBezTo>
                      <a:pt x="30" y="3"/>
                      <a:pt x="30" y="3"/>
                      <a:pt x="30" y="3"/>
                    </a:cubicBezTo>
                    <a:cubicBezTo>
                      <a:pt x="36" y="6"/>
                      <a:pt x="36" y="6"/>
                      <a:pt x="36" y="6"/>
                    </a:cubicBezTo>
                    <a:cubicBezTo>
                      <a:pt x="41" y="14"/>
                      <a:pt x="41" y="14"/>
                      <a:pt x="41" y="14"/>
                    </a:cubicBezTo>
                    <a:cubicBezTo>
                      <a:pt x="50" y="8"/>
                      <a:pt x="50" y="8"/>
                      <a:pt x="50" y="8"/>
                    </a:cubicBezTo>
                    <a:cubicBezTo>
                      <a:pt x="55" y="0"/>
                      <a:pt x="55" y="0"/>
                      <a:pt x="55" y="0"/>
                    </a:cubicBezTo>
                    <a:cubicBezTo>
                      <a:pt x="64" y="9"/>
                      <a:pt x="64" y="9"/>
                      <a:pt x="64" y="9"/>
                    </a:cubicBezTo>
                    <a:cubicBezTo>
                      <a:pt x="70" y="4"/>
                      <a:pt x="70" y="4"/>
                      <a:pt x="70" y="4"/>
                    </a:cubicBezTo>
                    <a:cubicBezTo>
                      <a:pt x="83" y="12"/>
                      <a:pt x="83" y="12"/>
                      <a:pt x="83" y="12"/>
                    </a:cubicBezTo>
                    <a:cubicBezTo>
                      <a:pt x="81" y="18"/>
                      <a:pt x="81" y="18"/>
                      <a:pt x="81" y="18"/>
                    </a:cubicBezTo>
                    <a:cubicBezTo>
                      <a:pt x="83" y="23"/>
                      <a:pt x="83" y="23"/>
                      <a:pt x="83" y="23"/>
                    </a:cubicBezTo>
                    <a:cubicBezTo>
                      <a:pt x="83" y="23"/>
                      <a:pt x="83" y="23"/>
                      <a:pt x="83" y="23"/>
                    </a:cubicBezTo>
                    <a:cubicBezTo>
                      <a:pt x="82" y="29"/>
                      <a:pt x="82" y="29"/>
                      <a:pt x="82" y="29"/>
                    </a:cubicBezTo>
                    <a:cubicBezTo>
                      <a:pt x="79" y="34"/>
                      <a:pt x="79" y="34"/>
                      <a:pt x="79" y="34"/>
                    </a:cubicBezTo>
                    <a:cubicBezTo>
                      <a:pt x="67" y="44"/>
                      <a:pt x="67" y="44"/>
                      <a:pt x="67" y="44"/>
                    </a:cubicBezTo>
                    <a:cubicBezTo>
                      <a:pt x="61" y="54"/>
                      <a:pt x="61" y="54"/>
                      <a:pt x="61" y="54"/>
                    </a:cubicBezTo>
                    <a:cubicBezTo>
                      <a:pt x="53" y="56"/>
                      <a:pt x="53" y="56"/>
                      <a:pt x="53" y="56"/>
                    </a:cubicBezTo>
                    <a:cubicBezTo>
                      <a:pt x="51" y="59"/>
                      <a:pt x="51" y="59"/>
                      <a:pt x="51" y="59"/>
                    </a:cubicBezTo>
                    <a:cubicBezTo>
                      <a:pt x="43" y="61"/>
                      <a:pt x="43" y="61"/>
                      <a:pt x="43" y="61"/>
                    </a:cubicBezTo>
                    <a:cubicBezTo>
                      <a:pt x="38" y="69"/>
                      <a:pt x="38" y="69"/>
                      <a:pt x="38" y="69"/>
                    </a:cubicBezTo>
                    <a:cubicBezTo>
                      <a:pt x="24" y="69"/>
                      <a:pt x="24" y="69"/>
                      <a:pt x="24" y="69"/>
                    </a:cubicBezTo>
                    <a:cubicBezTo>
                      <a:pt x="24" y="69"/>
                      <a:pt x="24" y="69"/>
                      <a:pt x="24" y="69"/>
                    </a:cubicBezTo>
                    <a:cubicBezTo>
                      <a:pt x="18" y="59"/>
                      <a:pt x="18" y="59"/>
                      <a:pt x="18" y="59"/>
                    </a:cubicBezTo>
                    <a:cubicBezTo>
                      <a:pt x="19" y="54"/>
                      <a:pt x="19" y="54"/>
                      <a:pt x="19" y="54"/>
                    </a:cubicBezTo>
                    <a:cubicBezTo>
                      <a:pt x="14" y="48"/>
                      <a:pt x="14" y="48"/>
                      <a:pt x="14" y="48"/>
                    </a:cubicBezTo>
                    <a:cubicBezTo>
                      <a:pt x="10" y="39"/>
                      <a:pt x="10" y="39"/>
                      <a:pt x="10" y="39"/>
                    </a:cubicBezTo>
                    <a:cubicBezTo>
                      <a:pt x="5" y="37"/>
                      <a:pt x="5" y="37"/>
                      <a:pt x="5" y="37"/>
                    </a:cubicBezTo>
                    <a:cubicBezTo>
                      <a:pt x="3" y="28"/>
                      <a:pt x="3" y="28"/>
                      <a:pt x="3" y="28"/>
                    </a:cubicBezTo>
                    <a:lnTo>
                      <a:pt x="0" y="24"/>
                    </a:lnTo>
                    <a:close/>
                  </a:path>
                </a:pathLst>
              </a:custGeom>
              <a:grpFill/>
              <a:ln w="38100" cap="rnd" cmpd="sng">
                <a:solidFill>
                  <a:schemeClr val="bg1"/>
                </a:solidFill>
                <a:prstDash val="solid"/>
                <a:round/>
              </a:ln>
            </p:spPr>
            <p:txBody>
              <a:bodyPr vert="horz" wrap="square" lIns="91440" tIns="45720" rIns="91440" bIns="45720" numCol="1" anchor="t" anchorCtr="0" compatLnSpc="1"/>
              <a:lstStyle/>
              <a:p>
                <a:endParaRPr lang="en-US" dirty="0">
                  <a:latin typeface="Calibri Light" panose="020F0302020204030204"/>
                </a:endParaRPr>
              </a:p>
            </p:txBody>
          </p:sp>
          <p:sp>
            <p:nvSpPr>
              <p:cNvPr id="81" name="Freeform 31"/>
              <p:cNvSpPr/>
              <p:nvPr/>
            </p:nvSpPr>
            <p:spPr bwMode="auto">
              <a:xfrm>
                <a:off x="1371" y="3532"/>
                <a:ext cx="160" cy="132"/>
              </a:xfrm>
              <a:custGeom>
                <a:avLst/>
                <a:gdLst>
                  <a:gd name="T0" fmla="*/ 7 w 77"/>
                  <a:gd name="T1" fmla="*/ 9 h 63"/>
                  <a:gd name="T2" fmla="*/ 12 w 77"/>
                  <a:gd name="T3" fmla="*/ 4 h 63"/>
                  <a:gd name="T4" fmla="*/ 18 w 77"/>
                  <a:gd name="T5" fmla="*/ 9 h 63"/>
                  <a:gd name="T6" fmla="*/ 28 w 77"/>
                  <a:gd name="T7" fmla="*/ 8 h 63"/>
                  <a:gd name="T8" fmla="*/ 27 w 77"/>
                  <a:gd name="T9" fmla="*/ 2 h 63"/>
                  <a:gd name="T10" fmla="*/ 30 w 77"/>
                  <a:gd name="T11" fmla="*/ 0 h 63"/>
                  <a:gd name="T12" fmla="*/ 39 w 77"/>
                  <a:gd name="T13" fmla="*/ 6 h 63"/>
                  <a:gd name="T14" fmla="*/ 39 w 77"/>
                  <a:gd name="T15" fmla="*/ 11 h 63"/>
                  <a:gd name="T16" fmla="*/ 45 w 77"/>
                  <a:gd name="T17" fmla="*/ 10 h 63"/>
                  <a:gd name="T18" fmla="*/ 49 w 77"/>
                  <a:gd name="T19" fmla="*/ 11 h 63"/>
                  <a:gd name="T20" fmla="*/ 61 w 77"/>
                  <a:gd name="T21" fmla="*/ 22 h 63"/>
                  <a:gd name="T22" fmla="*/ 64 w 77"/>
                  <a:gd name="T23" fmla="*/ 21 h 63"/>
                  <a:gd name="T24" fmla="*/ 67 w 77"/>
                  <a:gd name="T25" fmla="*/ 19 h 63"/>
                  <a:gd name="T26" fmla="*/ 70 w 77"/>
                  <a:gd name="T27" fmla="*/ 24 h 63"/>
                  <a:gd name="T28" fmla="*/ 71 w 77"/>
                  <a:gd name="T29" fmla="*/ 30 h 63"/>
                  <a:gd name="T30" fmla="*/ 77 w 77"/>
                  <a:gd name="T31" fmla="*/ 37 h 63"/>
                  <a:gd name="T32" fmla="*/ 77 w 77"/>
                  <a:gd name="T33" fmla="*/ 40 h 63"/>
                  <a:gd name="T34" fmla="*/ 77 w 77"/>
                  <a:gd name="T35" fmla="*/ 39 h 63"/>
                  <a:gd name="T36" fmla="*/ 72 w 77"/>
                  <a:gd name="T37" fmla="*/ 47 h 63"/>
                  <a:gd name="T38" fmla="*/ 63 w 77"/>
                  <a:gd name="T39" fmla="*/ 53 h 63"/>
                  <a:gd name="T40" fmla="*/ 58 w 77"/>
                  <a:gd name="T41" fmla="*/ 45 h 63"/>
                  <a:gd name="T42" fmla="*/ 52 w 77"/>
                  <a:gd name="T43" fmla="*/ 42 h 63"/>
                  <a:gd name="T44" fmla="*/ 46 w 77"/>
                  <a:gd name="T45" fmla="*/ 45 h 63"/>
                  <a:gd name="T46" fmla="*/ 42 w 77"/>
                  <a:gd name="T47" fmla="*/ 39 h 63"/>
                  <a:gd name="T48" fmla="*/ 35 w 77"/>
                  <a:gd name="T49" fmla="*/ 43 h 63"/>
                  <a:gd name="T50" fmla="*/ 29 w 77"/>
                  <a:gd name="T51" fmla="*/ 44 h 63"/>
                  <a:gd name="T52" fmla="*/ 26 w 77"/>
                  <a:gd name="T53" fmla="*/ 50 h 63"/>
                  <a:gd name="T54" fmla="*/ 29 w 77"/>
                  <a:gd name="T55" fmla="*/ 56 h 63"/>
                  <a:gd name="T56" fmla="*/ 30 w 77"/>
                  <a:gd name="T57" fmla="*/ 61 h 63"/>
                  <a:gd name="T58" fmla="*/ 22 w 77"/>
                  <a:gd name="T59" fmla="*/ 63 h 63"/>
                  <a:gd name="T60" fmla="*/ 19 w 77"/>
                  <a:gd name="T61" fmla="*/ 60 h 63"/>
                  <a:gd name="T62" fmla="*/ 7 w 77"/>
                  <a:gd name="T63" fmla="*/ 60 h 63"/>
                  <a:gd name="T64" fmla="*/ 0 w 77"/>
                  <a:gd name="T65" fmla="*/ 49 h 63"/>
                  <a:gd name="T66" fmla="*/ 0 w 77"/>
                  <a:gd name="T67" fmla="*/ 49 h 63"/>
                  <a:gd name="T68" fmla="*/ 9 w 77"/>
                  <a:gd name="T69" fmla="*/ 38 h 63"/>
                  <a:gd name="T70" fmla="*/ 12 w 77"/>
                  <a:gd name="T71" fmla="*/ 32 h 63"/>
                  <a:gd name="T72" fmla="*/ 8 w 77"/>
                  <a:gd name="T73" fmla="*/ 29 h 63"/>
                  <a:gd name="T74" fmla="*/ 10 w 77"/>
                  <a:gd name="T75" fmla="*/ 23 h 63"/>
                  <a:gd name="T76" fmla="*/ 12 w 77"/>
                  <a:gd name="T77" fmla="*/ 17 h 63"/>
                  <a:gd name="T78" fmla="*/ 10 w 77"/>
                  <a:gd name="T79" fmla="*/ 10 h 63"/>
                  <a:gd name="T80" fmla="*/ 7 w 77"/>
                  <a:gd name="T81" fmla="*/ 9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7" h="63">
                    <a:moveTo>
                      <a:pt x="7" y="9"/>
                    </a:moveTo>
                    <a:cubicBezTo>
                      <a:pt x="12" y="4"/>
                      <a:pt x="12" y="4"/>
                      <a:pt x="12" y="4"/>
                    </a:cubicBezTo>
                    <a:cubicBezTo>
                      <a:pt x="18" y="9"/>
                      <a:pt x="18" y="9"/>
                      <a:pt x="18" y="9"/>
                    </a:cubicBezTo>
                    <a:cubicBezTo>
                      <a:pt x="28" y="8"/>
                      <a:pt x="28" y="8"/>
                      <a:pt x="28" y="8"/>
                    </a:cubicBezTo>
                    <a:cubicBezTo>
                      <a:pt x="27" y="2"/>
                      <a:pt x="27" y="2"/>
                      <a:pt x="27" y="2"/>
                    </a:cubicBezTo>
                    <a:cubicBezTo>
                      <a:pt x="30" y="0"/>
                      <a:pt x="30" y="0"/>
                      <a:pt x="30" y="0"/>
                    </a:cubicBezTo>
                    <a:cubicBezTo>
                      <a:pt x="39" y="6"/>
                      <a:pt x="39" y="6"/>
                      <a:pt x="39" y="6"/>
                    </a:cubicBezTo>
                    <a:cubicBezTo>
                      <a:pt x="39" y="11"/>
                      <a:pt x="39" y="11"/>
                      <a:pt x="39" y="11"/>
                    </a:cubicBezTo>
                    <a:cubicBezTo>
                      <a:pt x="45" y="10"/>
                      <a:pt x="45" y="10"/>
                      <a:pt x="45" y="10"/>
                    </a:cubicBezTo>
                    <a:cubicBezTo>
                      <a:pt x="49" y="11"/>
                      <a:pt x="49" y="11"/>
                      <a:pt x="49" y="11"/>
                    </a:cubicBezTo>
                    <a:cubicBezTo>
                      <a:pt x="61" y="22"/>
                      <a:pt x="61" y="22"/>
                      <a:pt x="61" y="22"/>
                    </a:cubicBezTo>
                    <a:cubicBezTo>
                      <a:pt x="64" y="21"/>
                      <a:pt x="64" y="21"/>
                      <a:pt x="64" y="21"/>
                    </a:cubicBezTo>
                    <a:cubicBezTo>
                      <a:pt x="67" y="19"/>
                      <a:pt x="67" y="19"/>
                      <a:pt x="67" y="19"/>
                    </a:cubicBezTo>
                    <a:cubicBezTo>
                      <a:pt x="70" y="24"/>
                      <a:pt x="70" y="24"/>
                      <a:pt x="70" y="24"/>
                    </a:cubicBezTo>
                    <a:cubicBezTo>
                      <a:pt x="71" y="30"/>
                      <a:pt x="71" y="30"/>
                      <a:pt x="71" y="30"/>
                    </a:cubicBezTo>
                    <a:cubicBezTo>
                      <a:pt x="77" y="37"/>
                      <a:pt x="77" y="37"/>
                      <a:pt x="77" y="37"/>
                    </a:cubicBezTo>
                    <a:cubicBezTo>
                      <a:pt x="77" y="40"/>
                      <a:pt x="77" y="40"/>
                      <a:pt x="77" y="40"/>
                    </a:cubicBezTo>
                    <a:cubicBezTo>
                      <a:pt x="77" y="39"/>
                      <a:pt x="77" y="39"/>
                      <a:pt x="77" y="39"/>
                    </a:cubicBezTo>
                    <a:cubicBezTo>
                      <a:pt x="72" y="47"/>
                      <a:pt x="72" y="47"/>
                      <a:pt x="72" y="47"/>
                    </a:cubicBezTo>
                    <a:cubicBezTo>
                      <a:pt x="63" y="53"/>
                      <a:pt x="63" y="53"/>
                      <a:pt x="63" y="53"/>
                    </a:cubicBezTo>
                    <a:cubicBezTo>
                      <a:pt x="58" y="45"/>
                      <a:pt x="58" y="45"/>
                      <a:pt x="58" y="45"/>
                    </a:cubicBezTo>
                    <a:cubicBezTo>
                      <a:pt x="52" y="42"/>
                      <a:pt x="52" y="42"/>
                      <a:pt x="52" y="42"/>
                    </a:cubicBezTo>
                    <a:cubicBezTo>
                      <a:pt x="46" y="45"/>
                      <a:pt x="46" y="45"/>
                      <a:pt x="46" y="45"/>
                    </a:cubicBezTo>
                    <a:cubicBezTo>
                      <a:pt x="42" y="39"/>
                      <a:pt x="42" y="39"/>
                      <a:pt x="42" y="39"/>
                    </a:cubicBezTo>
                    <a:cubicBezTo>
                      <a:pt x="35" y="43"/>
                      <a:pt x="35" y="43"/>
                      <a:pt x="35" y="43"/>
                    </a:cubicBezTo>
                    <a:cubicBezTo>
                      <a:pt x="29" y="44"/>
                      <a:pt x="29" y="44"/>
                      <a:pt x="29" y="44"/>
                    </a:cubicBezTo>
                    <a:cubicBezTo>
                      <a:pt x="29" y="44"/>
                      <a:pt x="26" y="49"/>
                      <a:pt x="26" y="50"/>
                    </a:cubicBezTo>
                    <a:cubicBezTo>
                      <a:pt x="26" y="51"/>
                      <a:pt x="29" y="56"/>
                      <a:pt x="29" y="56"/>
                    </a:cubicBezTo>
                    <a:cubicBezTo>
                      <a:pt x="30" y="61"/>
                      <a:pt x="30" y="61"/>
                      <a:pt x="30" y="61"/>
                    </a:cubicBezTo>
                    <a:cubicBezTo>
                      <a:pt x="22" y="63"/>
                      <a:pt x="22" y="63"/>
                      <a:pt x="22" y="63"/>
                    </a:cubicBezTo>
                    <a:cubicBezTo>
                      <a:pt x="19" y="60"/>
                      <a:pt x="19" y="60"/>
                      <a:pt x="19" y="60"/>
                    </a:cubicBezTo>
                    <a:cubicBezTo>
                      <a:pt x="7" y="60"/>
                      <a:pt x="7" y="60"/>
                      <a:pt x="7" y="60"/>
                    </a:cubicBezTo>
                    <a:cubicBezTo>
                      <a:pt x="0" y="49"/>
                      <a:pt x="0" y="49"/>
                      <a:pt x="0" y="49"/>
                    </a:cubicBezTo>
                    <a:cubicBezTo>
                      <a:pt x="0" y="49"/>
                      <a:pt x="0" y="49"/>
                      <a:pt x="0" y="49"/>
                    </a:cubicBezTo>
                    <a:cubicBezTo>
                      <a:pt x="9" y="38"/>
                      <a:pt x="9" y="38"/>
                      <a:pt x="9" y="38"/>
                    </a:cubicBezTo>
                    <a:cubicBezTo>
                      <a:pt x="12" y="32"/>
                      <a:pt x="12" y="32"/>
                      <a:pt x="12" y="32"/>
                    </a:cubicBezTo>
                    <a:cubicBezTo>
                      <a:pt x="8" y="29"/>
                      <a:pt x="8" y="29"/>
                      <a:pt x="8" y="29"/>
                    </a:cubicBezTo>
                    <a:cubicBezTo>
                      <a:pt x="10" y="23"/>
                      <a:pt x="10" y="23"/>
                      <a:pt x="10" y="23"/>
                    </a:cubicBezTo>
                    <a:cubicBezTo>
                      <a:pt x="10" y="23"/>
                      <a:pt x="12" y="17"/>
                      <a:pt x="12" y="17"/>
                    </a:cubicBezTo>
                    <a:cubicBezTo>
                      <a:pt x="12" y="16"/>
                      <a:pt x="10" y="10"/>
                      <a:pt x="10" y="10"/>
                    </a:cubicBezTo>
                    <a:lnTo>
                      <a:pt x="7" y="9"/>
                    </a:lnTo>
                    <a:close/>
                  </a:path>
                </a:pathLst>
              </a:custGeom>
              <a:grpFill/>
              <a:ln w="38100" cap="rnd" cmpd="sng">
                <a:solidFill>
                  <a:schemeClr val="bg1"/>
                </a:solidFill>
                <a:prstDash val="solid"/>
                <a:round/>
              </a:ln>
            </p:spPr>
            <p:txBody>
              <a:bodyPr vert="horz" wrap="square" lIns="91440" tIns="45720" rIns="91440" bIns="45720" numCol="1" anchor="t" anchorCtr="0" compatLnSpc="1"/>
              <a:lstStyle/>
              <a:p>
                <a:endParaRPr lang="en-US" dirty="0">
                  <a:latin typeface="Calibri Light" panose="020F0302020204030204"/>
                </a:endParaRPr>
              </a:p>
            </p:txBody>
          </p:sp>
          <p:sp>
            <p:nvSpPr>
              <p:cNvPr id="82" name="Freeform 32"/>
              <p:cNvSpPr/>
              <p:nvPr/>
            </p:nvSpPr>
            <p:spPr bwMode="auto">
              <a:xfrm>
                <a:off x="1373" y="3218"/>
                <a:ext cx="248" cy="139"/>
              </a:xfrm>
              <a:custGeom>
                <a:avLst/>
                <a:gdLst>
                  <a:gd name="T0" fmla="*/ 56 w 248"/>
                  <a:gd name="T1" fmla="*/ 12 h 139"/>
                  <a:gd name="T2" fmla="*/ 83 w 248"/>
                  <a:gd name="T3" fmla="*/ 2 h 139"/>
                  <a:gd name="T4" fmla="*/ 104 w 248"/>
                  <a:gd name="T5" fmla="*/ 6 h 139"/>
                  <a:gd name="T6" fmla="*/ 116 w 248"/>
                  <a:gd name="T7" fmla="*/ 0 h 139"/>
                  <a:gd name="T8" fmla="*/ 131 w 248"/>
                  <a:gd name="T9" fmla="*/ 23 h 139"/>
                  <a:gd name="T10" fmla="*/ 148 w 248"/>
                  <a:gd name="T11" fmla="*/ 27 h 139"/>
                  <a:gd name="T12" fmla="*/ 162 w 248"/>
                  <a:gd name="T13" fmla="*/ 41 h 139"/>
                  <a:gd name="T14" fmla="*/ 166 w 248"/>
                  <a:gd name="T15" fmla="*/ 52 h 139"/>
                  <a:gd name="T16" fmla="*/ 189 w 248"/>
                  <a:gd name="T17" fmla="*/ 62 h 139"/>
                  <a:gd name="T18" fmla="*/ 200 w 248"/>
                  <a:gd name="T19" fmla="*/ 81 h 139"/>
                  <a:gd name="T20" fmla="*/ 208 w 248"/>
                  <a:gd name="T21" fmla="*/ 75 h 139"/>
                  <a:gd name="T22" fmla="*/ 221 w 248"/>
                  <a:gd name="T23" fmla="*/ 79 h 139"/>
                  <a:gd name="T24" fmla="*/ 231 w 248"/>
                  <a:gd name="T25" fmla="*/ 62 h 139"/>
                  <a:gd name="T26" fmla="*/ 248 w 248"/>
                  <a:gd name="T27" fmla="*/ 79 h 139"/>
                  <a:gd name="T28" fmla="*/ 242 w 248"/>
                  <a:gd name="T29" fmla="*/ 85 h 139"/>
                  <a:gd name="T30" fmla="*/ 239 w 248"/>
                  <a:gd name="T31" fmla="*/ 121 h 139"/>
                  <a:gd name="T32" fmla="*/ 219 w 248"/>
                  <a:gd name="T33" fmla="*/ 121 h 139"/>
                  <a:gd name="T34" fmla="*/ 208 w 248"/>
                  <a:gd name="T35" fmla="*/ 127 h 139"/>
                  <a:gd name="T36" fmla="*/ 202 w 248"/>
                  <a:gd name="T37" fmla="*/ 123 h 139"/>
                  <a:gd name="T38" fmla="*/ 185 w 248"/>
                  <a:gd name="T39" fmla="*/ 127 h 139"/>
                  <a:gd name="T40" fmla="*/ 175 w 248"/>
                  <a:gd name="T41" fmla="*/ 139 h 139"/>
                  <a:gd name="T42" fmla="*/ 171 w 248"/>
                  <a:gd name="T43" fmla="*/ 133 h 139"/>
                  <a:gd name="T44" fmla="*/ 152 w 248"/>
                  <a:gd name="T45" fmla="*/ 133 h 139"/>
                  <a:gd name="T46" fmla="*/ 141 w 248"/>
                  <a:gd name="T47" fmla="*/ 116 h 139"/>
                  <a:gd name="T48" fmla="*/ 131 w 248"/>
                  <a:gd name="T49" fmla="*/ 114 h 139"/>
                  <a:gd name="T50" fmla="*/ 116 w 248"/>
                  <a:gd name="T51" fmla="*/ 125 h 139"/>
                  <a:gd name="T52" fmla="*/ 106 w 248"/>
                  <a:gd name="T53" fmla="*/ 123 h 139"/>
                  <a:gd name="T54" fmla="*/ 102 w 248"/>
                  <a:gd name="T55" fmla="*/ 131 h 139"/>
                  <a:gd name="T56" fmla="*/ 94 w 248"/>
                  <a:gd name="T57" fmla="*/ 127 h 139"/>
                  <a:gd name="T58" fmla="*/ 83 w 248"/>
                  <a:gd name="T59" fmla="*/ 127 h 139"/>
                  <a:gd name="T60" fmla="*/ 85 w 248"/>
                  <a:gd name="T61" fmla="*/ 112 h 139"/>
                  <a:gd name="T62" fmla="*/ 69 w 248"/>
                  <a:gd name="T63" fmla="*/ 102 h 139"/>
                  <a:gd name="T64" fmla="*/ 73 w 248"/>
                  <a:gd name="T65" fmla="*/ 87 h 139"/>
                  <a:gd name="T66" fmla="*/ 58 w 248"/>
                  <a:gd name="T67" fmla="*/ 87 h 139"/>
                  <a:gd name="T68" fmla="*/ 44 w 248"/>
                  <a:gd name="T69" fmla="*/ 75 h 139"/>
                  <a:gd name="T70" fmla="*/ 41 w 248"/>
                  <a:gd name="T71" fmla="*/ 64 h 139"/>
                  <a:gd name="T72" fmla="*/ 35 w 248"/>
                  <a:gd name="T73" fmla="*/ 64 h 139"/>
                  <a:gd name="T74" fmla="*/ 27 w 248"/>
                  <a:gd name="T75" fmla="*/ 73 h 139"/>
                  <a:gd name="T76" fmla="*/ 19 w 248"/>
                  <a:gd name="T77" fmla="*/ 68 h 139"/>
                  <a:gd name="T78" fmla="*/ 8 w 248"/>
                  <a:gd name="T79" fmla="*/ 68 h 139"/>
                  <a:gd name="T80" fmla="*/ 0 w 248"/>
                  <a:gd name="T81" fmla="*/ 54 h 139"/>
                  <a:gd name="T82" fmla="*/ 2 w 248"/>
                  <a:gd name="T83" fmla="*/ 50 h 139"/>
                  <a:gd name="T84" fmla="*/ 12 w 248"/>
                  <a:gd name="T85" fmla="*/ 50 h 139"/>
                  <a:gd name="T86" fmla="*/ 27 w 248"/>
                  <a:gd name="T87" fmla="*/ 33 h 139"/>
                  <a:gd name="T88" fmla="*/ 35 w 248"/>
                  <a:gd name="T89" fmla="*/ 35 h 139"/>
                  <a:gd name="T90" fmla="*/ 39 w 248"/>
                  <a:gd name="T91" fmla="*/ 25 h 139"/>
                  <a:gd name="T92" fmla="*/ 54 w 248"/>
                  <a:gd name="T93" fmla="*/ 25 h 139"/>
                  <a:gd name="T94" fmla="*/ 56 w 248"/>
                  <a:gd name="T95" fmla="*/ 12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48" h="139">
                    <a:moveTo>
                      <a:pt x="56" y="12"/>
                    </a:moveTo>
                    <a:lnTo>
                      <a:pt x="83" y="2"/>
                    </a:lnTo>
                    <a:lnTo>
                      <a:pt x="104" y="6"/>
                    </a:lnTo>
                    <a:lnTo>
                      <a:pt x="116" y="0"/>
                    </a:lnTo>
                    <a:lnTo>
                      <a:pt x="131" y="23"/>
                    </a:lnTo>
                    <a:lnTo>
                      <a:pt x="148" y="27"/>
                    </a:lnTo>
                    <a:lnTo>
                      <a:pt x="162" y="41"/>
                    </a:lnTo>
                    <a:lnTo>
                      <a:pt x="166" y="52"/>
                    </a:lnTo>
                    <a:lnTo>
                      <a:pt x="189" y="62"/>
                    </a:lnTo>
                    <a:lnTo>
                      <a:pt x="200" y="81"/>
                    </a:lnTo>
                    <a:lnTo>
                      <a:pt x="208" y="75"/>
                    </a:lnTo>
                    <a:lnTo>
                      <a:pt x="221" y="79"/>
                    </a:lnTo>
                    <a:lnTo>
                      <a:pt x="231" y="62"/>
                    </a:lnTo>
                    <a:lnTo>
                      <a:pt x="248" y="79"/>
                    </a:lnTo>
                    <a:lnTo>
                      <a:pt x="242" y="85"/>
                    </a:lnTo>
                    <a:lnTo>
                      <a:pt x="239" y="121"/>
                    </a:lnTo>
                    <a:lnTo>
                      <a:pt x="219" y="121"/>
                    </a:lnTo>
                    <a:lnTo>
                      <a:pt x="208" y="127"/>
                    </a:lnTo>
                    <a:lnTo>
                      <a:pt x="202" y="123"/>
                    </a:lnTo>
                    <a:lnTo>
                      <a:pt x="185" y="127"/>
                    </a:lnTo>
                    <a:lnTo>
                      <a:pt x="175" y="139"/>
                    </a:lnTo>
                    <a:lnTo>
                      <a:pt x="171" y="133"/>
                    </a:lnTo>
                    <a:lnTo>
                      <a:pt x="152" y="133"/>
                    </a:lnTo>
                    <a:lnTo>
                      <a:pt x="141" y="116"/>
                    </a:lnTo>
                    <a:lnTo>
                      <a:pt x="131" y="114"/>
                    </a:lnTo>
                    <a:lnTo>
                      <a:pt x="116" y="125"/>
                    </a:lnTo>
                    <a:lnTo>
                      <a:pt x="106" y="123"/>
                    </a:lnTo>
                    <a:lnTo>
                      <a:pt x="102" y="131"/>
                    </a:lnTo>
                    <a:lnTo>
                      <a:pt x="94" y="127"/>
                    </a:lnTo>
                    <a:lnTo>
                      <a:pt x="83" y="127"/>
                    </a:lnTo>
                    <a:lnTo>
                      <a:pt x="85" y="112"/>
                    </a:lnTo>
                    <a:lnTo>
                      <a:pt x="69" y="102"/>
                    </a:lnTo>
                    <a:lnTo>
                      <a:pt x="73" y="87"/>
                    </a:lnTo>
                    <a:lnTo>
                      <a:pt x="58" y="87"/>
                    </a:lnTo>
                    <a:lnTo>
                      <a:pt x="44" y="75"/>
                    </a:lnTo>
                    <a:lnTo>
                      <a:pt x="41" y="64"/>
                    </a:lnTo>
                    <a:lnTo>
                      <a:pt x="35" y="64"/>
                    </a:lnTo>
                    <a:lnTo>
                      <a:pt x="27" y="73"/>
                    </a:lnTo>
                    <a:lnTo>
                      <a:pt x="19" y="68"/>
                    </a:lnTo>
                    <a:lnTo>
                      <a:pt x="8" y="68"/>
                    </a:lnTo>
                    <a:lnTo>
                      <a:pt x="0" y="54"/>
                    </a:lnTo>
                    <a:lnTo>
                      <a:pt x="2" y="50"/>
                    </a:lnTo>
                    <a:lnTo>
                      <a:pt x="12" y="50"/>
                    </a:lnTo>
                    <a:lnTo>
                      <a:pt x="27" y="33"/>
                    </a:lnTo>
                    <a:lnTo>
                      <a:pt x="35" y="35"/>
                    </a:lnTo>
                    <a:lnTo>
                      <a:pt x="39" y="25"/>
                    </a:lnTo>
                    <a:lnTo>
                      <a:pt x="54" y="25"/>
                    </a:lnTo>
                    <a:lnTo>
                      <a:pt x="56" y="12"/>
                    </a:lnTo>
                    <a:close/>
                  </a:path>
                </a:pathLst>
              </a:custGeom>
              <a:grpFill/>
              <a:ln w="38100" cap="rnd" cmpd="sng">
                <a:solidFill>
                  <a:schemeClr val="bg1"/>
                </a:solidFill>
                <a:prstDash val="solid"/>
                <a:round/>
              </a:ln>
            </p:spPr>
            <p:txBody>
              <a:bodyPr vert="horz" wrap="square" lIns="91440" tIns="45720" rIns="91440" bIns="45720" numCol="1" anchor="t" anchorCtr="0" compatLnSpc="1"/>
              <a:lstStyle/>
              <a:p>
                <a:endParaRPr lang="en-US" dirty="0">
                  <a:latin typeface="Calibri Light" panose="020F0302020204030204"/>
                </a:endParaRPr>
              </a:p>
            </p:txBody>
          </p:sp>
          <p:sp>
            <p:nvSpPr>
              <p:cNvPr id="83" name="Freeform 33"/>
              <p:cNvSpPr/>
              <p:nvPr/>
            </p:nvSpPr>
            <p:spPr bwMode="auto">
              <a:xfrm>
                <a:off x="1323" y="3268"/>
                <a:ext cx="135" cy="118"/>
              </a:xfrm>
              <a:custGeom>
                <a:avLst/>
                <a:gdLst>
                  <a:gd name="T0" fmla="*/ 133 w 135"/>
                  <a:gd name="T1" fmla="*/ 77 h 118"/>
                  <a:gd name="T2" fmla="*/ 116 w 135"/>
                  <a:gd name="T3" fmla="*/ 77 h 118"/>
                  <a:gd name="T4" fmla="*/ 116 w 135"/>
                  <a:gd name="T5" fmla="*/ 89 h 118"/>
                  <a:gd name="T6" fmla="*/ 100 w 135"/>
                  <a:gd name="T7" fmla="*/ 89 h 118"/>
                  <a:gd name="T8" fmla="*/ 89 w 135"/>
                  <a:gd name="T9" fmla="*/ 79 h 118"/>
                  <a:gd name="T10" fmla="*/ 81 w 135"/>
                  <a:gd name="T11" fmla="*/ 87 h 118"/>
                  <a:gd name="T12" fmla="*/ 77 w 135"/>
                  <a:gd name="T13" fmla="*/ 102 h 118"/>
                  <a:gd name="T14" fmla="*/ 66 w 135"/>
                  <a:gd name="T15" fmla="*/ 112 h 118"/>
                  <a:gd name="T16" fmla="*/ 50 w 135"/>
                  <a:gd name="T17" fmla="*/ 114 h 118"/>
                  <a:gd name="T18" fmla="*/ 37 w 135"/>
                  <a:gd name="T19" fmla="*/ 118 h 118"/>
                  <a:gd name="T20" fmla="*/ 41 w 135"/>
                  <a:gd name="T21" fmla="*/ 116 h 118"/>
                  <a:gd name="T22" fmla="*/ 48 w 135"/>
                  <a:gd name="T23" fmla="*/ 75 h 118"/>
                  <a:gd name="T24" fmla="*/ 21 w 135"/>
                  <a:gd name="T25" fmla="*/ 46 h 118"/>
                  <a:gd name="T26" fmla="*/ 4 w 135"/>
                  <a:gd name="T27" fmla="*/ 41 h 118"/>
                  <a:gd name="T28" fmla="*/ 4 w 135"/>
                  <a:gd name="T29" fmla="*/ 31 h 118"/>
                  <a:gd name="T30" fmla="*/ 8 w 135"/>
                  <a:gd name="T31" fmla="*/ 16 h 118"/>
                  <a:gd name="T32" fmla="*/ 0 w 135"/>
                  <a:gd name="T33" fmla="*/ 8 h 118"/>
                  <a:gd name="T34" fmla="*/ 10 w 135"/>
                  <a:gd name="T35" fmla="*/ 0 h 118"/>
                  <a:gd name="T36" fmla="*/ 31 w 135"/>
                  <a:gd name="T37" fmla="*/ 0 h 118"/>
                  <a:gd name="T38" fmla="*/ 35 w 135"/>
                  <a:gd name="T39" fmla="*/ 6 h 118"/>
                  <a:gd name="T40" fmla="*/ 50 w 135"/>
                  <a:gd name="T41" fmla="*/ 8 h 118"/>
                  <a:gd name="T42" fmla="*/ 50 w 135"/>
                  <a:gd name="T43" fmla="*/ 4 h 118"/>
                  <a:gd name="T44" fmla="*/ 58 w 135"/>
                  <a:gd name="T45" fmla="*/ 18 h 118"/>
                  <a:gd name="T46" fmla="*/ 69 w 135"/>
                  <a:gd name="T47" fmla="*/ 18 h 118"/>
                  <a:gd name="T48" fmla="*/ 77 w 135"/>
                  <a:gd name="T49" fmla="*/ 23 h 118"/>
                  <a:gd name="T50" fmla="*/ 85 w 135"/>
                  <a:gd name="T51" fmla="*/ 14 h 118"/>
                  <a:gd name="T52" fmla="*/ 91 w 135"/>
                  <a:gd name="T53" fmla="*/ 14 h 118"/>
                  <a:gd name="T54" fmla="*/ 94 w 135"/>
                  <a:gd name="T55" fmla="*/ 25 h 118"/>
                  <a:gd name="T56" fmla="*/ 108 w 135"/>
                  <a:gd name="T57" fmla="*/ 37 h 118"/>
                  <a:gd name="T58" fmla="*/ 123 w 135"/>
                  <a:gd name="T59" fmla="*/ 37 h 118"/>
                  <a:gd name="T60" fmla="*/ 119 w 135"/>
                  <a:gd name="T61" fmla="*/ 52 h 118"/>
                  <a:gd name="T62" fmla="*/ 135 w 135"/>
                  <a:gd name="T63" fmla="*/ 62 h 118"/>
                  <a:gd name="T64" fmla="*/ 133 w 135"/>
                  <a:gd name="T65" fmla="*/ 77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5" h="118">
                    <a:moveTo>
                      <a:pt x="133" y="77"/>
                    </a:moveTo>
                    <a:lnTo>
                      <a:pt x="116" y="77"/>
                    </a:lnTo>
                    <a:lnTo>
                      <a:pt x="116" y="89"/>
                    </a:lnTo>
                    <a:lnTo>
                      <a:pt x="100" y="89"/>
                    </a:lnTo>
                    <a:lnTo>
                      <a:pt x="89" y="79"/>
                    </a:lnTo>
                    <a:lnTo>
                      <a:pt x="81" y="87"/>
                    </a:lnTo>
                    <a:lnTo>
                      <a:pt x="77" y="102"/>
                    </a:lnTo>
                    <a:lnTo>
                      <a:pt x="66" y="112"/>
                    </a:lnTo>
                    <a:lnTo>
                      <a:pt x="50" y="114"/>
                    </a:lnTo>
                    <a:lnTo>
                      <a:pt x="37" y="118"/>
                    </a:lnTo>
                    <a:lnTo>
                      <a:pt x="41" y="116"/>
                    </a:lnTo>
                    <a:lnTo>
                      <a:pt x="48" y="75"/>
                    </a:lnTo>
                    <a:lnTo>
                      <a:pt x="21" y="46"/>
                    </a:lnTo>
                    <a:lnTo>
                      <a:pt x="4" y="41"/>
                    </a:lnTo>
                    <a:lnTo>
                      <a:pt x="4" y="31"/>
                    </a:lnTo>
                    <a:lnTo>
                      <a:pt x="8" y="16"/>
                    </a:lnTo>
                    <a:lnTo>
                      <a:pt x="0" y="8"/>
                    </a:lnTo>
                    <a:lnTo>
                      <a:pt x="10" y="0"/>
                    </a:lnTo>
                    <a:lnTo>
                      <a:pt x="31" y="0"/>
                    </a:lnTo>
                    <a:lnTo>
                      <a:pt x="35" y="6"/>
                    </a:lnTo>
                    <a:lnTo>
                      <a:pt x="50" y="8"/>
                    </a:lnTo>
                    <a:lnTo>
                      <a:pt x="50" y="4"/>
                    </a:lnTo>
                    <a:lnTo>
                      <a:pt x="58" y="18"/>
                    </a:lnTo>
                    <a:lnTo>
                      <a:pt x="69" y="18"/>
                    </a:lnTo>
                    <a:lnTo>
                      <a:pt x="77" y="23"/>
                    </a:lnTo>
                    <a:lnTo>
                      <a:pt x="85" y="14"/>
                    </a:lnTo>
                    <a:lnTo>
                      <a:pt x="91" y="14"/>
                    </a:lnTo>
                    <a:lnTo>
                      <a:pt x="94" y="25"/>
                    </a:lnTo>
                    <a:lnTo>
                      <a:pt x="108" y="37"/>
                    </a:lnTo>
                    <a:lnTo>
                      <a:pt x="123" y="37"/>
                    </a:lnTo>
                    <a:lnTo>
                      <a:pt x="119" y="52"/>
                    </a:lnTo>
                    <a:lnTo>
                      <a:pt x="135" y="62"/>
                    </a:lnTo>
                    <a:lnTo>
                      <a:pt x="133" y="77"/>
                    </a:lnTo>
                    <a:close/>
                  </a:path>
                </a:pathLst>
              </a:custGeom>
              <a:grpFill/>
              <a:ln w="38100" cap="rnd" cmpd="sng">
                <a:solidFill>
                  <a:schemeClr val="bg1"/>
                </a:solidFill>
                <a:prstDash val="solid"/>
                <a:round/>
              </a:ln>
            </p:spPr>
            <p:txBody>
              <a:bodyPr vert="horz" wrap="square" lIns="91440" tIns="45720" rIns="91440" bIns="45720" numCol="1" anchor="t" anchorCtr="0" compatLnSpc="1"/>
              <a:lstStyle/>
              <a:p>
                <a:endParaRPr lang="en-US" dirty="0">
                  <a:latin typeface="Calibri Light" panose="020F0302020204030204"/>
                </a:endParaRPr>
              </a:p>
            </p:txBody>
          </p:sp>
          <p:sp>
            <p:nvSpPr>
              <p:cNvPr id="84" name="Freeform 34"/>
              <p:cNvSpPr/>
              <p:nvPr/>
            </p:nvSpPr>
            <p:spPr bwMode="auto">
              <a:xfrm>
                <a:off x="1262" y="3264"/>
                <a:ext cx="109" cy="139"/>
              </a:xfrm>
              <a:custGeom>
                <a:avLst/>
                <a:gdLst>
                  <a:gd name="T0" fmla="*/ 102 w 109"/>
                  <a:gd name="T1" fmla="*/ 120 h 139"/>
                  <a:gd name="T2" fmla="*/ 98 w 109"/>
                  <a:gd name="T3" fmla="*/ 122 h 139"/>
                  <a:gd name="T4" fmla="*/ 84 w 109"/>
                  <a:gd name="T5" fmla="*/ 125 h 139"/>
                  <a:gd name="T6" fmla="*/ 75 w 109"/>
                  <a:gd name="T7" fmla="*/ 133 h 139"/>
                  <a:gd name="T8" fmla="*/ 67 w 109"/>
                  <a:gd name="T9" fmla="*/ 133 h 139"/>
                  <a:gd name="T10" fmla="*/ 59 w 109"/>
                  <a:gd name="T11" fmla="*/ 139 h 139"/>
                  <a:gd name="T12" fmla="*/ 50 w 109"/>
                  <a:gd name="T13" fmla="*/ 135 h 139"/>
                  <a:gd name="T14" fmla="*/ 38 w 109"/>
                  <a:gd name="T15" fmla="*/ 125 h 139"/>
                  <a:gd name="T16" fmla="*/ 36 w 109"/>
                  <a:gd name="T17" fmla="*/ 116 h 139"/>
                  <a:gd name="T18" fmla="*/ 27 w 109"/>
                  <a:gd name="T19" fmla="*/ 110 h 139"/>
                  <a:gd name="T20" fmla="*/ 21 w 109"/>
                  <a:gd name="T21" fmla="*/ 100 h 139"/>
                  <a:gd name="T22" fmla="*/ 19 w 109"/>
                  <a:gd name="T23" fmla="*/ 100 h 139"/>
                  <a:gd name="T24" fmla="*/ 21 w 109"/>
                  <a:gd name="T25" fmla="*/ 87 h 139"/>
                  <a:gd name="T26" fmla="*/ 27 w 109"/>
                  <a:gd name="T27" fmla="*/ 75 h 139"/>
                  <a:gd name="T28" fmla="*/ 27 w 109"/>
                  <a:gd name="T29" fmla="*/ 64 h 139"/>
                  <a:gd name="T30" fmla="*/ 13 w 109"/>
                  <a:gd name="T31" fmla="*/ 58 h 139"/>
                  <a:gd name="T32" fmla="*/ 13 w 109"/>
                  <a:gd name="T33" fmla="*/ 41 h 139"/>
                  <a:gd name="T34" fmla="*/ 4 w 109"/>
                  <a:gd name="T35" fmla="*/ 43 h 139"/>
                  <a:gd name="T36" fmla="*/ 0 w 109"/>
                  <a:gd name="T37" fmla="*/ 33 h 139"/>
                  <a:gd name="T38" fmla="*/ 9 w 109"/>
                  <a:gd name="T39" fmla="*/ 27 h 139"/>
                  <a:gd name="T40" fmla="*/ 11 w 109"/>
                  <a:gd name="T41" fmla="*/ 18 h 139"/>
                  <a:gd name="T42" fmla="*/ 15 w 109"/>
                  <a:gd name="T43" fmla="*/ 10 h 139"/>
                  <a:gd name="T44" fmla="*/ 21 w 109"/>
                  <a:gd name="T45" fmla="*/ 0 h 139"/>
                  <a:gd name="T46" fmla="*/ 44 w 109"/>
                  <a:gd name="T47" fmla="*/ 16 h 139"/>
                  <a:gd name="T48" fmla="*/ 61 w 109"/>
                  <a:gd name="T49" fmla="*/ 12 h 139"/>
                  <a:gd name="T50" fmla="*/ 69 w 109"/>
                  <a:gd name="T51" fmla="*/ 20 h 139"/>
                  <a:gd name="T52" fmla="*/ 65 w 109"/>
                  <a:gd name="T53" fmla="*/ 35 h 139"/>
                  <a:gd name="T54" fmla="*/ 65 w 109"/>
                  <a:gd name="T55" fmla="*/ 45 h 139"/>
                  <a:gd name="T56" fmla="*/ 82 w 109"/>
                  <a:gd name="T57" fmla="*/ 50 h 139"/>
                  <a:gd name="T58" fmla="*/ 109 w 109"/>
                  <a:gd name="T59" fmla="*/ 79 h 139"/>
                  <a:gd name="T60" fmla="*/ 102 w 109"/>
                  <a:gd name="T61" fmla="*/ 120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9" h="139">
                    <a:moveTo>
                      <a:pt x="102" y="120"/>
                    </a:moveTo>
                    <a:lnTo>
                      <a:pt x="98" y="122"/>
                    </a:lnTo>
                    <a:lnTo>
                      <a:pt x="84" y="125"/>
                    </a:lnTo>
                    <a:lnTo>
                      <a:pt x="75" y="133"/>
                    </a:lnTo>
                    <a:lnTo>
                      <a:pt x="67" y="133"/>
                    </a:lnTo>
                    <a:lnTo>
                      <a:pt x="59" y="139"/>
                    </a:lnTo>
                    <a:lnTo>
                      <a:pt x="50" y="135"/>
                    </a:lnTo>
                    <a:lnTo>
                      <a:pt x="38" y="125"/>
                    </a:lnTo>
                    <a:lnTo>
                      <a:pt x="36" y="116"/>
                    </a:lnTo>
                    <a:lnTo>
                      <a:pt x="27" y="110"/>
                    </a:lnTo>
                    <a:lnTo>
                      <a:pt x="21" y="100"/>
                    </a:lnTo>
                    <a:lnTo>
                      <a:pt x="19" y="100"/>
                    </a:lnTo>
                    <a:lnTo>
                      <a:pt x="21" y="87"/>
                    </a:lnTo>
                    <a:lnTo>
                      <a:pt x="27" y="75"/>
                    </a:lnTo>
                    <a:lnTo>
                      <a:pt x="27" y="64"/>
                    </a:lnTo>
                    <a:lnTo>
                      <a:pt x="13" y="58"/>
                    </a:lnTo>
                    <a:lnTo>
                      <a:pt x="13" y="41"/>
                    </a:lnTo>
                    <a:lnTo>
                      <a:pt x="4" y="43"/>
                    </a:lnTo>
                    <a:lnTo>
                      <a:pt x="0" y="33"/>
                    </a:lnTo>
                    <a:lnTo>
                      <a:pt x="9" y="27"/>
                    </a:lnTo>
                    <a:lnTo>
                      <a:pt x="11" y="18"/>
                    </a:lnTo>
                    <a:lnTo>
                      <a:pt x="15" y="10"/>
                    </a:lnTo>
                    <a:lnTo>
                      <a:pt x="21" y="0"/>
                    </a:lnTo>
                    <a:lnTo>
                      <a:pt x="44" y="16"/>
                    </a:lnTo>
                    <a:lnTo>
                      <a:pt x="61" y="12"/>
                    </a:lnTo>
                    <a:lnTo>
                      <a:pt x="69" y="20"/>
                    </a:lnTo>
                    <a:lnTo>
                      <a:pt x="65" y="35"/>
                    </a:lnTo>
                    <a:lnTo>
                      <a:pt x="65" y="45"/>
                    </a:lnTo>
                    <a:lnTo>
                      <a:pt x="82" y="50"/>
                    </a:lnTo>
                    <a:lnTo>
                      <a:pt x="109" y="79"/>
                    </a:lnTo>
                    <a:lnTo>
                      <a:pt x="102" y="120"/>
                    </a:lnTo>
                    <a:close/>
                  </a:path>
                </a:pathLst>
              </a:custGeom>
              <a:grpFill/>
              <a:ln w="38100" cap="rnd" cmpd="sng">
                <a:solidFill>
                  <a:schemeClr val="bg1"/>
                </a:solidFill>
                <a:prstDash val="solid"/>
                <a:round/>
              </a:ln>
            </p:spPr>
            <p:txBody>
              <a:bodyPr vert="horz" wrap="square" lIns="91440" tIns="45720" rIns="91440" bIns="45720" numCol="1" anchor="t" anchorCtr="0" compatLnSpc="1"/>
              <a:lstStyle/>
              <a:p>
                <a:endParaRPr lang="en-US" dirty="0">
                  <a:latin typeface="Calibri Light" panose="020F0302020204030204"/>
                </a:endParaRPr>
              </a:p>
            </p:txBody>
          </p:sp>
          <p:sp>
            <p:nvSpPr>
              <p:cNvPr id="85" name="Freeform 35"/>
              <p:cNvSpPr/>
              <p:nvPr/>
            </p:nvSpPr>
            <p:spPr bwMode="auto">
              <a:xfrm>
                <a:off x="1283" y="3159"/>
                <a:ext cx="146" cy="121"/>
              </a:xfrm>
              <a:custGeom>
                <a:avLst/>
                <a:gdLst>
                  <a:gd name="T0" fmla="*/ 63 w 146"/>
                  <a:gd name="T1" fmla="*/ 0 h 121"/>
                  <a:gd name="T2" fmla="*/ 88 w 146"/>
                  <a:gd name="T3" fmla="*/ 0 h 121"/>
                  <a:gd name="T4" fmla="*/ 111 w 146"/>
                  <a:gd name="T5" fmla="*/ 21 h 121"/>
                  <a:gd name="T6" fmla="*/ 119 w 146"/>
                  <a:gd name="T7" fmla="*/ 15 h 121"/>
                  <a:gd name="T8" fmla="*/ 127 w 146"/>
                  <a:gd name="T9" fmla="*/ 25 h 121"/>
                  <a:gd name="T10" fmla="*/ 127 w 146"/>
                  <a:gd name="T11" fmla="*/ 52 h 121"/>
                  <a:gd name="T12" fmla="*/ 146 w 146"/>
                  <a:gd name="T13" fmla="*/ 71 h 121"/>
                  <a:gd name="T14" fmla="*/ 144 w 146"/>
                  <a:gd name="T15" fmla="*/ 84 h 121"/>
                  <a:gd name="T16" fmla="*/ 129 w 146"/>
                  <a:gd name="T17" fmla="*/ 84 h 121"/>
                  <a:gd name="T18" fmla="*/ 125 w 146"/>
                  <a:gd name="T19" fmla="*/ 94 h 121"/>
                  <a:gd name="T20" fmla="*/ 117 w 146"/>
                  <a:gd name="T21" fmla="*/ 92 h 121"/>
                  <a:gd name="T22" fmla="*/ 102 w 146"/>
                  <a:gd name="T23" fmla="*/ 109 h 121"/>
                  <a:gd name="T24" fmla="*/ 92 w 146"/>
                  <a:gd name="T25" fmla="*/ 109 h 121"/>
                  <a:gd name="T26" fmla="*/ 90 w 146"/>
                  <a:gd name="T27" fmla="*/ 117 h 121"/>
                  <a:gd name="T28" fmla="*/ 75 w 146"/>
                  <a:gd name="T29" fmla="*/ 115 h 121"/>
                  <a:gd name="T30" fmla="*/ 71 w 146"/>
                  <a:gd name="T31" fmla="*/ 109 h 121"/>
                  <a:gd name="T32" fmla="*/ 50 w 146"/>
                  <a:gd name="T33" fmla="*/ 109 h 121"/>
                  <a:gd name="T34" fmla="*/ 40 w 146"/>
                  <a:gd name="T35" fmla="*/ 117 h 121"/>
                  <a:gd name="T36" fmla="*/ 23 w 146"/>
                  <a:gd name="T37" fmla="*/ 121 h 121"/>
                  <a:gd name="T38" fmla="*/ 0 w 146"/>
                  <a:gd name="T39" fmla="*/ 105 h 121"/>
                  <a:gd name="T40" fmla="*/ 2 w 146"/>
                  <a:gd name="T41" fmla="*/ 100 h 121"/>
                  <a:gd name="T42" fmla="*/ 6 w 146"/>
                  <a:gd name="T43" fmla="*/ 86 h 121"/>
                  <a:gd name="T44" fmla="*/ 29 w 146"/>
                  <a:gd name="T45" fmla="*/ 71 h 121"/>
                  <a:gd name="T46" fmla="*/ 23 w 146"/>
                  <a:gd name="T47" fmla="*/ 55 h 121"/>
                  <a:gd name="T48" fmla="*/ 31 w 146"/>
                  <a:gd name="T49" fmla="*/ 48 h 121"/>
                  <a:gd name="T50" fmla="*/ 29 w 146"/>
                  <a:gd name="T51" fmla="*/ 30 h 121"/>
                  <a:gd name="T52" fmla="*/ 40 w 146"/>
                  <a:gd name="T53" fmla="*/ 23 h 121"/>
                  <a:gd name="T54" fmla="*/ 44 w 146"/>
                  <a:gd name="T55" fmla="*/ 23 h 121"/>
                  <a:gd name="T56" fmla="*/ 50 w 146"/>
                  <a:gd name="T57" fmla="*/ 9 h 121"/>
                  <a:gd name="T58" fmla="*/ 63 w 146"/>
                  <a:gd name="T59" fmla="*/ 0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46" h="121">
                    <a:moveTo>
                      <a:pt x="63" y="0"/>
                    </a:moveTo>
                    <a:lnTo>
                      <a:pt x="88" y="0"/>
                    </a:lnTo>
                    <a:lnTo>
                      <a:pt x="111" y="21"/>
                    </a:lnTo>
                    <a:lnTo>
                      <a:pt x="119" y="15"/>
                    </a:lnTo>
                    <a:lnTo>
                      <a:pt x="127" y="25"/>
                    </a:lnTo>
                    <a:lnTo>
                      <a:pt x="127" y="52"/>
                    </a:lnTo>
                    <a:lnTo>
                      <a:pt x="146" y="71"/>
                    </a:lnTo>
                    <a:lnTo>
                      <a:pt x="144" y="84"/>
                    </a:lnTo>
                    <a:lnTo>
                      <a:pt x="129" y="84"/>
                    </a:lnTo>
                    <a:lnTo>
                      <a:pt x="125" y="94"/>
                    </a:lnTo>
                    <a:lnTo>
                      <a:pt x="117" y="92"/>
                    </a:lnTo>
                    <a:lnTo>
                      <a:pt x="102" y="109"/>
                    </a:lnTo>
                    <a:lnTo>
                      <a:pt x="92" y="109"/>
                    </a:lnTo>
                    <a:lnTo>
                      <a:pt x="90" y="117"/>
                    </a:lnTo>
                    <a:lnTo>
                      <a:pt x="75" y="115"/>
                    </a:lnTo>
                    <a:lnTo>
                      <a:pt x="71" y="109"/>
                    </a:lnTo>
                    <a:lnTo>
                      <a:pt x="50" y="109"/>
                    </a:lnTo>
                    <a:lnTo>
                      <a:pt x="40" y="117"/>
                    </a:lnTo>
                    <a:lnTo>
                      <a:pt x="23" y="121"/>
                    </a:lnTo>
                    <a:lnTo>
                      <a:pt x="0" y="105"/>
                    </a:lnTo>
                    <a:lnTo>
                      <a:pt x="2" y="100"/>
                    </a:lnTo>
                    <a:lnTo>
                      <a:pt x="6" y="86"/>
                    </a:lnTo>
                    <a:lnTo>
                      <a:pt x="29" y="71"/>
                    </a:lnTo>
                    <a:lnTo>
                      <a:pt x="23" y="55"/>
                    </a:lnTo>
                    <a:lnTo>
                      <a:pt x="31" y="48"/>
                    </a:lnTo>
                    <a:lnTo>
                      <a:pt x="29" y="30"/>
                    </a:lnTo>
                    <a:lnTo>
                      <a:pt x="40" y="23"/>
                    </a:lnTo>
                    <a:lnTo>
                      <a:pt x="44" y="23"/>
                    </a:lnTo>
                    <a:lnTo>
                      <a:pt x="50" y="9"/>
                    </a:lnTo>
                    <a:lnTo>
                      <a:pt x="63" y="0"/>
                    </a:lnTo>
                    <a:close/>
                  </a:path>
                </a:pathLst>
              </a:custGeom>
              <a:grpFill/>
              <a:ln w="38100" cap="rnd" cmpd="sng">
                <a:solidFill>
                  <a:schemeClr val="bg1"/>
                </a:solidFill>
                <a:prstDash val="solid"/>
                <a:round/>
              </a:ln>
            </p:spPr>
            <p:txBody>
              <a:bodyPr vert="horz" wrap="square" lIns="91440" tIns="45720" rIns="91440" bIns="45720" numCol="1" anchor="t" anchorCtr="0" compatLnSpc="1"/>
              <a:lstStyle/>
              <a:p>
                <a:endParaRPr lang="en-US" dirty="0">
                  <a:latin typeface="Calibri Light" panose="020F0302020204030204"/>
                </a:endParaRPr>
              </a:p>
            </p:txBody>
          </p:sp>
          <p:sp>
            <p:nvSpPr>
              <p:cNvPr id="86" name="Freeform 36"/>
              <p:cNvSpPr/>
              <p:nvPr/>
            </p:nvSpPr>
            <p:spPr bwMode="auto">
              <a:xfrm>
                <a:off x="1083" y="3072"/>
                <a:ext cx="263" cy="173"/>
              </a:xfrm>
              <a:custGeom>
                <a:avLst/>
                <a:gdLst>
                  <a:gd name="T0" fmla="*/ 0 w 263"/>
                  <a:gd name="T1" fmla="*/ 64 h 173"/>
                  <a:gd name="T2" fmla="*/ 6 w 263"/>
                  <a:gd name="T3" fmla="*/ 52 h 173"/>
                  <a:gd name="T4" fmla="*/ 17 w 263"/>
                  <a:gd name="T5" fmla="*/ 48 h 173"/>
                  <a:gd name="T6" fmla="*/ 25 w 263"/>
                  <a:gd name="T7" fmla="*/ 33 h 173"/>
                  <a:gd name="T8" fmla="*/ 23 w 263"/>
                  <a:gd name="T9" fmla="*/ 19 h 173"/>
                  <a:gd name="T10" fmla="*/ 33 w 263"/>
                  <a:gd name="T11" fmla="*/ 12 h 173"/>
                  <a:gd name="T12" fmla="*/ 38 w 263"/>
                  <a:gd name="T13" fmla="*/ 0 h 173"/>
                  <a:gd name="T14" fmla="*/ 48 w 263"/>
                  <a:gd name="T15" fmla="*/ 8 h 173"/>
                  <a:gd name="T16" fmla="*/ 69 w 263"/>
                  <a:gd name="T17" fmla="*/ 12 h 173"/>
                  <a:gd name="T18" fmla="*/ 75 w 263"/>
                  <a:gd name="T19" fmla="*/ 19 h 173"/>
                  <a:gd name="T20" fmla="*/ 88 w 263"/>
                  <a:gd name="T21" fmla="*/ 19 h 173"/>
                  <a:gd name="T22" fmla="*/ 90 w 263"/>
                  <a:gd name="T23" fmla="*/ 25 h 173"/>
                  <a:gd name="T24" fmla="*/ 106 w 263"/>
                  <a:gd name="T25" fmla="*/ 25 h 173"/>
                  <a:gd name="T26" fmla="*/ 117 w 263"/>
                  <a:gd name="T27" fmla="*/ 31 h 173"/>
                  <a:gd name="T28" fmla="*/ 123 w 263"/>
                  <a:gd name="T29" fmla="*/ 31 h 173"/>
                  <a:gd name="T30" fmla="*/ 131 w 263"/>
                  <a:gd name="T31" fmla="*/ 23 h 173"/>
                  <a:gd name="T32" fmla="*/ 144 w 263"/>
                  <a:gd name="T33" fmla="*/ 25 h 173"/>
                  <a:gd name="T34" fmla="*/ 152 w 263"/>
                  <a:gd name="T35" fmla="*/ 16 h 173"/>
                  <a:gd name="T36" fmla="*/ 167 w 263"/>
                  <a:gd name="T37" fmla="*/ 19 h 173"/>
                  <a:gd name="T38" fmla="*/ 169 w 263"/>
                  <a:gd name="T39" fmla="*/ 29 h 173"/>
                  <a:gd name="T40" fmla="*/ 175 w 263"/>
                  <a:gd name="T41" fmla="*/ 39 h 173"/>
                  <a:gd name="T42" fmla="*/ 186 w 263"/>
                  <a:gd name="T43" fmla="*/ 39 h 173"/>
                  <a:gd name="T44" fmla="*/ 196 w 263"/>
                  <a:gd name="T45" fmla="*/ 50 h 173"/>
                  <a:gd name="T46" fmla="*/ 202 w 263"/>
                  <a:gd name="T47" fmla="*/ 46 h 173"/>
                  <a:gd name="T48" fmla="*/ 202 w 263"/>
                  <a:gd name="T49" fmla="*/ 42 h 173"/>
                  <a:gd name="T50" fmla="*/ 234 w 263"/>
                  <a:gd name="T51" fmla="*/ 60 h 173"/>
                  <a:gd name="T52" fmla="*/ 261 w 263"/>
                  <a:gd name="T53" fmla="*/ 60 h 173"/>
                  <a:gd name="T54" fmla="*/ 263 w 263"/>
                  <a:gd name="T55" fmla="*/ 87 h 173"/>
                  <a:gd name="T56" fmla="*/ 250 w 263"/>
                  <a:gd name="T57" fmla="*/ 96 h 173"/>
                  <a:gd name="T58" fmla="*/ 244 w 263"/>
                  <a:gd name="T59" fmla="*/ 110 h 173"/>
                  <a:gd name="T60" fmla="*/ 240 w 263"/>
                  <a:gd name="T61" fmla="*/ 110 h 173"/>
                  <a:gd name="T62" fmla="*/ 229 w 263"/>
                  <a:gd name="T63" fmla="*/ 117 h 173"/>
                  <a:gd name="T64" fmla="*/ 231 w 263"/>
                  <a:gd name="T65" fmla="*/ 135 h 173"/>
                  <a:gd name="T66" fmla="*/ 223 w 263"/>
                  <a:gd name="T67" fmla="*/ 142 h 173"/>
                  <a:gd name="T68" fmla="*/ 229 w 263"/>
                  <a:gd name="T69" fmla="*/ 158 h 173"/>
                  <a:gd name="T70" fmla="*/ 206 w 263"/>
                  <a:gd name="T71" fmla="*/ 173 h 173"/>
                  <a:gd name="T72" fmla="*/ 190 w 263"/>
                  <a:gd name="T73" fmla="*/ 169 h 173"/>
                  <a:gd name="T74" fmla="*/ 171 w 263"/>
                  <a:gd name="T75" fmla="*/ 160 h 173"/>
                  <a:gd name="T76" fmla="*/ 163 w 263"/>
                  <a:gd name="T77" fmla="*/ 160 h 173"/>
                  <a:gd name="T78" fmla="*/ 146 w 263"/>
                  <a:gd name="T79" fmla="*/ 152 h 173"/>
                  <a:gd name="T80" fmla="*/ 133 w 263"/>
                  <a:gd name="T81" fmla="*/ 150 h 173"/>
                  <a:gd name="T82" fmla="*/ 125 w 263"/>
                  <a:gd name="T83" fmla="*/ 133 h 173"/>
                  <a:gd name="T84" fmla="*/ 113 w 263"/>
                  <a:gd name="T85" fmla="*/ 144 h 173"/>
                  <a:gd name="T86" fmla="*/ 100 w 263"/>
                  <a:gd name="T87" fmla="*/ 144 h 173"/>
                  <a:gd name="T88" fmla="*/ 100 w 263"/>
                  <a:gd name="T89" fmla="*/ 146 h 173"/>
                  <a:gd name="T90" fmla="*/ 90 w 263"/>
                  <a:gd name="T91" fmla="*/ 131 h 173"/>
                  <a:gd name="T92" fmla="*/ 77 w 263"/>
                  <a:gd name="T93" fmla="*/ 121 h 173"/>
                  <a:gd name="T94" fmla="*/ 75 w 263"/>
                  <a:gd name="T95" fmla="*/ 110 h 173"/>
                  <a:gd name="T96" fmla="*/ 69 w 263"/>
                  <a:gd name="T97" fmla="*/ 108 h 173"/>
                  <a:gd name="T98" fmla="*/ 58 w 263"/>
                  <a:gd name="T99" fmla="*/ 110 h 173"/>
                  <a:gd name="T100" fmla="*/ 46 w 263"/>
                  <a:gd name="T101" fmla="*/ 112 h 173"/>
                  <a:gd name="T102" fmla="*/ 15 w 263"/>
                  <a:gd name="T103" fmla="*/ 87 h 173"/>
                  <a:gd name="T104" fmla="*/ 15 w 263"/>
                  <a:gd name="T105" fmla="*/ 75 h 173"/>
                  <a:gd name="T106" fmla="*/ 0 w 263"/>
                  <a:gd name="T107" fmla="*/ 64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63" h="173">
                    <a:moveTo>
                      <a:pt x="0" y="64"/>
                    </a:moveTo>
                    <a:lnTo>
                      <a:pt x="6" y="52"/>
                    </a:lnTo>
                    <a:lnTo>
                      <a:pt x="17" y="48"/>
                    </a:lnTo>
                    <a:lnTo>
                      <a:pt x="25" y="33"/>
                    </a:lnTo>
                    <a:lnTo>
                      <a:pt x="23" y="19"/>
                    </a:lnTo>
                    <a:lnTo>
                      <a:pt x="33" y="12"/>
                    </a:lnTo>
                    <a:lnTo>
                      <a:pt x="38" y="0"/>
                    </a:lnTo>
                    <a:lnTo>
                      <a:pt x="48" y="8"/>
                    </a:lnTo>
                    <a:lnTo>
                      <a:pt x="69" y="12"/>
                    </a:lnTo>
                    <a:lnTo>
                      <a:pt x="75" y="19"/>
                    </a:lnTo>
                    <a:lnTo>
                      <a:pt x="88" y="19"/>
                    </a:lnTo>
                    <a:lnTo>
                      <a:pt x="90" y="25"/>
                    </a:lnTo>
                    <a:lnTo>
                      <a:pt x="106" y="25"/>
                    </a:lnTo>
                    <a:lnTo>
                      <a:pt x="117" y="31"/>
                    </a:lnTo>
                    <a:lnTo>
                      <a:pt x="123" y="31"/>
                    </a:lnTo>
                    <a:lnTo>
                      <a:pt x="131" y="23"/>
                    </a:lnTo>
                    <a:lnTo>
                      <a:pt x="144" y="25"/>
                    </a:lnTo>
                    <a:lnTo>
                      <a:pt x="152" y="16"/>
                    </a:lnTo>
                    <a:lnTo>
                      <a:pt x="167" y="19"/>
                    </a:lnTo>
                    <a:lnTo>
                      <a:pt x="169" y="29"/>
                    </a:lnTo>
                    <a:lnTo>
                      <a:pt x="175" y="39"/>
                    </a:lnTo>
                    <a:lnTo>
                      <a:pt x="186" y="39"/>
                    </a:lnTo>
                    <a:lnTo>
                      <a:pt x="196" y="50"/>
                    </a:lnTo>
                    <a:lnTo>
                      <a:pt x="202" y="46"/>
                    </a:lnTo>
                    <a:lnTo>
                      <a:pt x="202" y="42"/>
                    </a:lnTo>
                    <a:lnTo>
                      <a:pt x="234" y="60"/>
                    </a:lnTo>
                    <a:lnTo>
                      <a:pt x="261" y="60"/>
                    </a:lnTo>
                    <a:lnTo>
                      <a:pt x="263" y="87"/>
                    </a:lnTo>
                    <a:lnTo>
                      <a:pt x="250" y="96"/>
                    </a:lnTo>
                    <a:lnTo>
                      <a:pt x="244" y="110"/>
                    </a:lnTo>
                    <a:lnTo>
                      <a:pt x="240" y="110"/>
                    </a:lnTo>
                    <a:lnTo>
                      <a:pt x="229" y="117"/>
                    </a:lnTo>
                    <a:lnTo>
                      <a:pt x="231" y="135"/>
                    </a:lnTo>
                    <a:lnTo>
                      <a:pt x="223" y="142"/>
                    </a:lnTo>
                    <a:lnTo>
                      <a:pt x="229" y="158"/>
                    </a:lnTo>
                    <a:lnTo>
                      <a:pt x="206" y="173"/>
                    </a:lnTo>
                    <a:lnTo>
                      <a:pt x="190" y="169"/>
                    </a:lnTo>
                    <a:lnTo>
                      <a:pt x="171" y="160"/>
                    </a:lnTo>
                    <a:lnTo>
                      <a:pt x="163" y="160"/>
                    </a:lnTo>
                    <a:lnTo>
                      <a:pt x="146" y="152"/>
                    </a:lnTo>
                    <a:lnTo>
                      <a:pt x="133" y="150"/>
                    </a:lnTo>
                    <a:lnTo>
                      <a:pt x="125" y="133"/>
                    </a:lnTo>
                    <a:lnTo>
                      <a:pt x="113" y="144"/>
                    </a:lnTo>
                    <a:lnTo>
                      <a:pt x="100" y="144"/>
                    </a:lnTo>
                    <a:lnTo>
                      <a:pt x="100" y="146"/>
                    </a:lnTo>
                    <a:lnTo>
                      <a:pt x="90" y="131"/>
                    </a:lnTo>
                    <a:lnTo>
                      <a:pt x="77" y="121"/>
                    </a:lnTo>
                    <a:lnTo>
                      <a:pt x="75" y="110"/>
                    </a:lnTo>
                    <a:lnTo>
                      <a:pt x="69" y="108"/>
                    </a:lnTo>
                    <a:lnTo>
                      <a:pt x="58" y="110"/>
                    </a:lnTo>
                    <a:lnTo>
                      <a:pt x="46" y="112"/>
                    </a:lnTo>
                    <a:lnTo>
                      <a:pt x="15" y="87"/>
                    </a:lnTo>
                    <a:lnTo>
                      <a:pt x="15" y="75"/>
                    </a:lnTo>
                    <a:lnTo>
                      <a:pt x="0" y="64"/>
                    </a:lnTo>
                    <a:close/>
                  </a:path>
                </a:pathLst>
              </a:custGeom>
              <a:grpFill/>
              <a:ln w="38100" cap="rnd" cmpd="sng">
                <a:solidFill>
                  <a:schemeClr val="bg1"/>
                </a:solidFill>
                <a:prstDash val="solid"/>
                <a:round/>
              </a:ln>
            </p:spPr>
            <p:txBody>
              <a:bodyPr vert="horz" wrap="square" lIns="91440" tIns="45720" rIns="91440" bIns="45720" numCol="1" anchor="t" anchorCtr="0" compatLnSpc="1"/>
              <a:lstStyle/>
              <a:p>
                <a:endParaRPr lang="en-US" dirty="0">
                  <a:latin typeface="Calibri Light" panose="020F0302020204030204"/>
                </a:endParaRPr>
              </a:p>
            </p:txBody>
          </p:sp>
          <p:sp>
            <p:nvSpPr>
              <p:cNvPr id="87" name="Freeform 37"/>
              <p:cNvSpPr/>
              <p:nvPr/>
            </p:nvSpPr>
            <p:spPr bwMode="auto">
              <a:xfrm>
                <a:off x="1006" y="3124"/>
                <a:ext cx="177" cy="156"/>
              </a:xfrm>
              <a:custGeom>
                <a:avLst/>
                <a:gdLst>
                  <a:gd name="T0" fmla="*/ 3 w 85"/>
                  <a:gd name="T1" fmla="*/ 66 h 75"/>
                  <a:gd name="T2" fmla="*/ 5 w 85"/>
                  <a:gd name="T3" fmla="*/ 61 h 75"/>
                  <a:gd name="T4" fmla="*/ 6 w 85"/>
                  <a:gd name="T5" fmla="*/ 54 h 75"/>
                  <a:gd name="T6" fmla="*/ 1 w 85"/>
                  <a:gd name="T7" fmla="*/ 47 h 75"/>
                  <a:gd name="T8" fmla="*/ 5 w 85"/>
                  <a:gd name="T9" fmla="*/ 41 h 75"/>
                  <a:gd name="T10" fmla="*/ 4 w 85"/>
                  <a:gd name="T11" fmla="*/ 34 h 75"/>
                  <a:gd name="T12" fmla="*/ 10 w 85"/>
                  <a:gd name="T13" fmla="*/ 25 h 75"/>
                  <a:gd name="T14" fmla="*/ 10 w 85"/>
                  <a:gd name="T15" fmla="*/ 16 h 75"/>
                  <a:gd name="T16" fmla="*/ 20 w 85"/>
                  <a:gd name="T17" fmla="*/ 12 h 75"/>
                  <a:gd name="T18" fmla="*/ 26 w 85"/>
                  <a:gd name="T19" fmla="*/ 4 h 75"/>
                  <a:gd name="T20" fmla="*/ 29 w 85"/>
                  <a:gd name="T21" fmla="*/ 0 h 75"/>
                  <a:gd name="T22" fmla="*/ 34 w 85"/>
                  <a:gd name="T23" fmla="*/ 0 h 75"/>
                  <a:gd name="T24" fmla="*/ 37 w 85"/>
                  <a:gd name="T25" fmla="*/ 6 h 75"/>
                  <a:gd name="T26" fmla="*/ 44 w 85"/>
                  <a:gd name="T27" fmla="*/ 11 h 75"/>
                  <a:gd name="T28" fmla="*/ 44 w 85"/>
                  <a:gd name="T29" fmla="*/ 17 h 75"/>
                  <a:gd name="T30" fmla="*/ 59 w 85"/>
                  <a:gd name="T31" fmla="*/ 29 h 75"/>
                  <a:gd name="T32" fmla="*/ 65 w 85"/>
                  <a:gd name="T33" fmla="*/ 28 h 75"/>
                  <a:gd name="T34" fmla="*/ 70 w 85"/>
                  <a:gd name="T35" fmla="*/ 27 h 75"/>
                  <a:gd name="T36" fmla="*/ 73 w 85"/>
                  <a:gd name="T37" fmla="*/ 28 h 75"/>
                  <a:gd name="T38" fmla="*/ 74 w 85"/>
                  <a:gd name="T39" fmla="*/ 33 h 75"/>
                  <a:gd name="T40" fmla="*/ 80 w 85"/>
                  <a:gd name="T41" fmla="*/ 38 h 75"/>
                  <a:gd name="T42" fmla="*/ 85 w 85"/>
                  <a:gd name="T43" fmla="*/ 45 h 75"/>
                  <a:gd name="T44" fmla="*/ 84 w 85"/>
                  <a:gd name="T45" fmla="*/ 53 h 75"/>
                  <a:gd name="T46" fmla="*/ 77 w 85"/>
                  <a:gd name="T47" fmla="*/ 55 h 75"/>
                  <a:gd name="T48" fmla="*/ 70 w 85"/>
                  <a:gd name="T49" fmla="*/ 65 h 75"/>
                  <a:gd name="T50" fmla="*/ 62 w 85"/>
                  <a:gd name="T51" fmla="*/ 64 h 75"/>
                  <a:gd name="T52" fmla="*/ 54 w 85"/>
                  <a:gd name="T53" fmla="*/ 69 h 75"/>
                  <a:gd name="T54" fmla="*/ 47 w 85"/>
                  <a:gd name="T55" fmla="*/ 63 h 75"/>
                  <a:gd name="T56" fmla="*/ 42 w 85"/>
                  <a:gd name="T57" fmla="*/ 65 h 75"/>
                  <a:gd name="T58" fmla="*/ 38 w 85"/>
                  <a:gd name="T59" fmla="*/ 57 h 75"/>
                  <a:gd name="T60" fmla="*/ 32 w 85"/>
                  <a:gd name="T61" fmla="*/ 57 h 75"/>
                  <a:gd name="T62" fmla="*/ 29 w 85"/>
                  <a:gd name="T63" fmla="*/ 61 h 75"/>
                  <a:gd name="T64" fmla="*/ 25 w 85"/>
                  <a:gd name="T65" fmla="*/ 62 h 75"/>
                  <a:gd name="T66" fmla="*/ 23 w 85"/>
                  <a:gd name="T67" fmla="*/ 64 h 75"/>
                  <a:gd name="T68" fmla="*/ 23 w 85"/>
                  <a:gd name="T69" fmla="*/ 63 h 75"/>
                  <a:gd name="T70" fmla="*/ 13 w 85"/>
                  <a:gd name="T71" fmla="*/ 67 h 75"/>
                  <a:gd name="T72" fmla="*/ 7 w 85"/>
                  <a:gd name="T73" fmla="*/ 75 h 75"/>
                  <a:gd name="T74" fmla="*/ 5 w 85"/>
                  <a:gd name="T75" fmla="*/ 68 h 75"/>
                  <a:gd name="T76" fmla="*/ 3 w 85"/>
                  <a:gd name="T77" fmla="*/ 66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85" h="75">
                    <a:moveTo>
                      <a:pt x="3" y="66"/>
                    </a:moveTo>
                    <a:cubicBezTo>
                      <a:pt x="4" y="65"/>
                      <a:pt x="4" y="64"/>
                      <a:pt x="5" y="61"/>
                    </a:cubicBezTo>
                    <a:cubicBezTo>
                      <a:pt x="5" y="56"/>
                      <a:pt x="6" y="57"/>
                      <a:pt x="6" y="54"/>
                    </a:cubicBezTo>
                    <a:cubicBezTo>
                      <a:pt x="6" y="51"/>
                      <a:pt x="2" y="50"/>
                      <a:pt x="1" y="47"/>
                    </a:cubicBezTo>
                    <a:cubicBezTo>
                      <a:pt x="0" y="43"/>
                      <a:pt x="5" y="43"/>
                      <a:pt x="5" y="41"/>
                    </a:cubicBezTo>
                    <a:cubicBezTo>
                      <a:pt x="6" y="39"/>
                      <a:pt x="4" y="36"/>
                      <a:pt x="4" y="34"/>
                    </a:cubicBezTo>
                    <a:cubicBezTo>
                      <a:pt x="3" y="31"/>
                      <a:pt x="8" y="27"/>
                      <a:pt x="10" y="25"/>
                    </a:cubicBezTo>
                    <a:cubicBezTo>
                      <a:pt x="11" y="23"/>
                      <a:pt x="10" y="18"/>
                      <a:pt x="10" y="16"/>
                    </a:cubicBezTo>
                    <a:cubicBezTo>
                      <a:pt x="11" y="13"/>
                      <a:pt x="17" y="13"/>
                      <a:pt x="20" y="12"/>
                    </a:cubicBezTo>
                    <a:cubicBezTo>
                      <a:pt x="24" y="11"/>
                      <a:pt x="21" y="6"/>
                      <a:pt x="26" y="4"/>
                    </a:cubicBezTo>
                    <a:cubicBezTo>
                      <a:pt x="28" y="3"/>
                      <a:pt x="29" y="2"/>
                      <a:pt x="29" y="0"/>
                    </a:cubicBezTo>
                    <a:cubicBezTo>
                      <a:pt x="34" y="0"/>
                      <a:pt x="34" y="0"/>
                      <a:pt x="34" y="0"/>
                    </a:cubicBezTo>
                    <a:cubicBezTo>
                      <a:pt x="37" y="6"/>
                      <a:pt x="37" y="6"/>
                      <a:pt x="37" y="6"/>
                    </a:cubicBezTo>
                    <a:cubicBezTo>
                      <a:pt x="44" y="11"/>
                      <a:pt x="44" y="11"/>
                      <a:pt x="44" y="11"/>
                    </a:cubicBezTo>
                    <a:cubicBezTo>
                      <a:pt x="44" y="17"/>
                      <a:pt x="44" y="17"/>
                      <a:pt x="44" y="17"/>
                    </a:cubicBezTo>
                    <a:cubicBezTo>
                      <a:pt x="59" y="29"/>
                      <a:pt x="59" y="29"/>
                      <a:pt x="59" y="29"/>
                    </a:cubicBezTo>
                    <a:cubicBezTo>
                      <a:pt x="65" y="28"/>
                      <a:pt x="65" y="28"/>
                      <a:pt x="65" y="28"/>
                    </a:cubicBezTo>
                    <a:cubicBezTo>
                      <a:pt x="70" y="27"/>
                      <a:pt x="70" y="27"/>
                      <a:pt x="70" y="27"/>
                    </a:cubicBezTo>
                    <a:cubicBezTo>
                      <a:pt x="73" y="28"/>
                      <a:pt x="73" y="28"/>
                      <a:pt x="73" y="28"/>
                    </a:cubicBezTo>
                    <a:cubicBezTo>
                      <a:pt x="74" y="33"/>
                      <a:pt x="74" y="33"/>
                      <a:pt x="74" y="33"/>
                    </a:cubicBezTo>
                    <a:cubicBezTo>
                      <a:pt x="80" y="38"/>
                      <a:pt x="80" y="38"/>
                      <a:pt x="80" y="38"/>
                    </a:cubicBezTo>
                    <a:cubicBezTo>
                      <a:pt x="85" y="45"/>
                      <a:pt x="85" y="45"/>
                      <a:pt x="85" y="45"/>
                    </a:cubicBezTo>
                    <a:cubicBezTo>
                      <a:pt x="84" y="53"/>
                      <a:pt x="84" y="53"/>
                      <a:pt x="84" y="53"/>
                    </a:cubicBezTo>
                    <a:cubicBezTo>
                      <a:pt x="77" y="55"/>
                      <a:pt x="77" y="55"/>
                      <a:pt x="77" y="55"/>
                    </a:cubicBezTo>
                    <a:cubicBezTo>
                      <a:pt x="70" y="65"/>
                      <a:pt x="70" y="65"/>
                      <a:pt x="70" y="65"/>
                    </a:cubicBezTo>
                    <a:cubicBezTo>
                      <a:pt x="62" y="64"/>
                      <a:pt x="62" y="64"/>
                      <a:pt x="62" y="64"/>
                    </a:cubicBezTo>
                    <a:cubicBezTo>
                      <a:pt x="54" y="69"/>
                      <a:pt x="54" y="69"/>
                      <a:pt x="54" y="69"/>
                    </a:cubicBezTo>
                    <a:cubicBezTo>
                      <a:pt x="47" y="63"/>
                      <a:pt x="47" y="63"/>
                      <a:pt x="47" y="63"/>
                    </a:cubicBezTo>
                    <a:cubicBezTo>
                      <a:pt x="42" y="65"/>
                      <a:pt x="42" y="65"/>
                      <a:pt x="42" y="65"/>
                    </a:cubicBezTo>
                    <a:cubicBezTo>
                      <a:pt x="38" y="57"/>
                      <a:pt x="38" y="57"/>
                      <a:pt x="38" y="57"/>
                    </a:cubicBezTo>
                    <a:cubicBezTo>
                      <a:pt x="32" y="57"/>
                      <a:pt x="32" y="57"/>
                      <a:pt x="32" y="57"/>
                    </a:cubicBezTo>
                    <a:cubicBezTo>
                      <a:pt x="29" y="61"/>
                      <a:pt x="29" y="61"/>
                      <a:pt x="29" y="61"/>
                    </a:cubicBezTo>
                    <a:cubicBezTo>
                      <a:pt x="25" y="62"/>
                      <a:pt x="25" y="62"/>
                      <a:pt x="25" y="62"/>
                    </a:cubicBezTo>
                    <a:cubicBezTo>
                      <a:pt x="23" y="64"/>
                      <a:pt x="23" y="64"/>
                      <a:pt x="23" y="64"/>
                    </a:cubicBezTo>
                    <a:cubicBezTo>
                      <a:pt x="23" y="63"/>
                      <a:pt x="23" y="63"/>
                      <a:pt x="23" y="63"/>
                    </a:cubicBezTo>
                    <a:cubicBezTo>
                      <a:pt x="13" y="67"/>
                      <a:pt x="13" y="67"/>
                      <a:pt x="13" y="67"/>
                    </a:cubicBezTo>
                    <a:cubicBezTo>
                      <a:pt x="7" y="75"/>
                      <a:pt x="7" y="75"/>
                      <a:pt x="7" y="75"/>
                    </a:cubicBezTo>
                    <a:cubicBezTo>
                      <a:pt x="5" y="68"/>
                      <a:pt x="5" y="68"/>
                      <a:pt x="5" y="68"/>
                    </a:cubicBezTo>
                    <a:lnTo>
                      <a:pt x="3" y="66"/>
                    </a:lnTo>
                    <a:close/>
                  </a:path>
                </a:pathLst>
              </a:custGeom>
              <a:grpFill/>
              <a:ln w="38100" cap="rnd" cmpd="sng">
                <a:solidFill>
                  <a:schemeClr val="bg1"/>
                </a:solidFill>
                <a:prstDash val="solid"/>
                <a:round/>
              </a:ln>
            </p:spPr>
            <p:txBody>
              <a:bodyPr vert="horz" wrap="square" lIns="91440" tIns="45720" rIns="91440" bIns="45720" numCol="1" anchor="t" anchorCtr="0" compatLnSpc="1"/>
              <a:lstStyle/>
              <a:p>
                <a:endParaRPr lang="en-US" dirty="0">
                  <a:latin typeface="Calibri Light" panose="020F0302020204030204"/>
                </a:endParaRPr>
              </a:p>
            </p:txBody>
          </p:sp>
          <p:sp>
            <p:nvSpPr>
              <p:cNvPr id="88" name="Freeform 38"/>
              <p:cNvSpPr/>
              <p:nvPr/>
            </p:nvSpPr>
            <p:spPr bwMode="auto">
              <a:xfrm>
                <a:off x="931" y="3236"/>
                <a:ext cx="135" cy="132"/>
              </a:xfrm>
              <a:custGeom>
                <a:avLst/>
                <a:gdLst>
                  <a:gd name="T0" fmla="*/ 28 w 65"/>
                  <a:gd name="T1" fmla="*/ 59 h 63"/>
                  <a:gd name="T2" fmla="*/ 29 w 65"/>
                  <a:gd name="T3" fmla="*/ 47 h 63"/>
                  <a:gd name="T4" fmla="*/ 23 w 65"/>
                  <a:gd name="T5" fmla="*/ 40 h 63"/>
                  <a:gd name="T6" fmla="*/ 14 w 65"/>
                  <a:gd name="T7" fmla="*/ 37 h 63"/>
                  <a:gd name="T8" fmla="*/ 11 w 65"/>
                  <a:gd name="T9" fmla="*/ 31 h 63"/>
                  <a:gd name="T10" fmla="*/ 5 w 65"/>
                  <a:gd name="T11" fmla="*/ 31 h 63"/>
                  <a:gd name="T12" fmla="*/ 1 w 65"/>
                  <a:gd name="T13" fmla="*/ 27 h 63"/>
                  <a:gd name="T14" fmla="*/ 5 w 65"/>
                  <a:gd name="T15" fmla="*/ 18 h 63"/>
                  <a:gd name="T16" fmla="*/ 12 w 65"/>
                  <a:gd name="T17" fmla="*/ 7 h 63"/>
                  <a:gd name="T18" fmla="*/ 18 w 65"/>
                  <a:gd name="T19" fmla="*/ 1 h 63"/>
                  <a:gd name="T20" fmla="*/ 23 w 65"/>
                  <a:gd name="T21" fmla="*/ 8 h 63"/>
                  <a:gd name="T22" fmla="*/ 34 w 65"/>
                  <a:gd name="T23" fmla="*/ 13 h 63"/>
                  <a:gd name="T24" fmla="*/ 39 w 65"/>
                  <a:gd name="T25" fmla="*/ 12 h 63"/>
                  <a:gd name="T26" fmla="*/ 41 w 65"/>
                  <a:gd name="T27" fmla="*/ 14 h 63"/>
                  <a:gd name="T28" fmla="*/ 43 w 65"/>
                  <a:gd name="T29" fmla="*/ 21 h 63"/>
                  <a:gd name="T30" fmla="*/ 49 w 65"/>
                  <a:gd name="T31" fmla="*/ 13 h 63"/>
                  <a:gd name="T32" fmla="*/ 59 w 65"/>
                  <a:gd name="T33" fmla="*/ 9 h 63"/>
                  <a:gd name="T34" fmla="*/ 61 w 65"/>
                  <a:gd name="T35" fmla="*/ 10 h 63"/>
                  <a:gd name="T36" fmla="*/ 62 w 65"/>
                  <a:gd name="T37" fmla="*/ 18 h 63"/>
                  <a:gd name="T38" fmla="*/ 63 w 65"/>
                  <a:gd name="T39" fmla="*/ 23 h 63"/>
                  <a:gd name="T40" fmla="*/ 63 w 65"/>
                  <a:gd name="T41" fmla="*/ 29 h 63"/>
                  <a:gd name="T42" fmla="*/ 59 w 65"/>
                  <a:gd name="T43" fmla="*/ 32 h 63"/>
                  <a:gd name="T44" fmla="*/ 60 w 65"/>
                  <a:gd name="T45" fmla="*/ 36 h 63"/>
                  <a:gd name="T46" fmla="*/ 65 w 65"/>
                  <a:gd name="T47" fmla="*/ 41 h 63"/>
                  <a:gd name="T48" fmla="*/ 65 w 65"/>
                  <a:gd name="T49" fmla="*/ 45 h 63"/>
                  <a:gd name="T50" fmla="*/ 62 w 65"/>
                  <a:gd name="T51" fmla="*/ 46 h 63"/>
                  <a:gd name="T52" fmla="*/ 62 w 65"/>
                  <a:gd name="T53" fmla="*/ 51 h 63"/>
                  <a:gd name="T54" fmla="*/ 59 w 65"/>
                  <a:gd name="T55" fmla="*/ 53 h 63"/>
                  <a:gd name="T56" fmla="*/ 56 w 65"/>
                  <a:gd name="T57" fmla="*/ 49 h 63"/>
                  <a:gd name="T58" fmla="*/ 50 w 65"/>
                  <a:gd name="T59" fmla="*/ 51 h 63"/>
                  <a:gd name="T60" fmla="*/ 50 w 65"/>
                  <a:gd name="T61" fmla="*/ 57 h 63"/>
                  <a:gd name="T62" fmla="*/ 44 w 65"/>
                  <a:gd name="T63" fmla="*/ 59 h 63"/>
                  <a:gd name="T64" fmla="*/ 43 w 65"/>
                  <a:gd name="T65" fmla="*/ 63 h 63"/>
                  <a:gd name="T66" fmla="*/ 38 w 65"/>
                  <a:gd name="T67" fmla="*/ 61 h 63"/>
                  <a:gd name="T68" fmla="*/ 32 w 65"/>
                  <a:gd name="T69" fmla="*/ 60 h 63"/>
                  <a:gd name="T70" fmla="*/ 27 w 65"/>
                  <a:gd name="T71" fmla="*/ 60 h 63"/>
                  <a:gd name="T72" fmla="*/ 28 w 65"/>
                  <a:gd name="T73" fmla="*/ 59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5" h="63">
                    <a:moveTo>
                      <a:pt x="28" y="59"/>
                    </a:moveTo>
                    <a:cubicBezTo>
                      <a:pt x="30" y="56"/>
                      <a:pt x="30" y="51"/>
                      <a:pt x="29" y="47"/>
                    </a:cubicBezTo>
                    <a:cubicBezTo>
                      <a:pt x="29" y="43"/>
                      <a:pt x="25" y="43"/>
                      <a:pt x="23" y="40"/>
                    </a:cubicBezTo>
                    <a:cubicBezTo>
                      <a:pt x="21" y="37"/>
                      <a:pt x="15" y="40"/>
                      <a:pt x="14" y="37"/>
                    </a:cubicBezTo>
                    <a:cubicBezTo>
                      <a:pt x="14" y="34"/>
                      <a:pt x="12" y="31"/>
                      <a:pt x="11" y="31"/>
                    </a:cubicBezTo>
                    <a:cubicBezTo>
                      <a:pt x="10" y="31"/>
                      <a:pt x="8" y="31"/>
                      <a:pt x="5" y="31"/>
                    </a:cubicBezTo>
                    <a:cubicBezTo>
                      <a:pt x="2" y="32"/>
                      <a:pt x="0" y="31"/>
                      <a:pt x="1" y="27"/>
                    </a:cubicBezTo>
                    <a:cubicBezTo>
                      <a:pt x="1" y="23"/>
                      <a:pt x="4" y="21"/>
                      <a:pt x="5" y="18"/>
                    </a:cubicBezTo>
                    <a:cubicBezTo>
                      <a:pt x="5" y="15"/>
                      <a:pt x="12" y="14"/>
                      <a:pt x="12" y="7"/>
                    </a:cubicBezTo>
                    <a:cubicBezTo>
                      <a:pt x="12" y="0"/>
                      <a:pt x="15" y="1"/>
                      <a:pt x="18" y="1"/>
                    </a:cubicBezTo>
                    <a:cubicBezTo>
                      <a:pt x="21" y="1"/>
                      <a:pt x="23" y="2"/>
                      <a:pt x="23" y="8"/>
                    </a:cubicBezTo>
                    <a:cubicBezTo>
                      <a:pt x="23" y="14"/>
                      <a:pt x="29" y="13"/>
                      <a:pt x="34" y="13"/>
                    </a:cubicBezTo>
                    <a:cubicBezTo>
                      <a:pt x="36" y="13"/>
                      <a:pt x="38" y="13"/>
                      <a:pt x="39" y="12"/>
                    </a:cubicBezTo>
                    <a:cubicBezTo>
                      <a:pt x="41" y="14"/>
                      <a:pt x="41" y="14"/>
                      <a:pt x="41" y="14"/>
                    </a:cubicBezTo>
                    <a:cubicBezTo>
                      <a:pt x="43" y="21"/>
                      <a:pt x="43" y="21"/>
                      <a:pt x="43" y="21"/>
                    </a:cubicBezTo>
                    <a:cubicBezTo>
                      <a:pt x="49" y="13"/>
                      <a:pt x="49" y="13"/>
                      <a:pt x="49" y="13"/>
                    </a:cubicBezTo>
                    <a:cubicBezTo>
                      <a:pt x="59" y="9"/>
                      <a:pt x="59" y="9"/>
                      <a:pt x="59" y="9"/>
                    </a:cubicBezTo>
                    <a:cubicBezTo>
                      <a:pt x="61" y="10"/>
                      <a:pt x="61" y="10"/>
                      <a:pt x="61" y="10"/>
                    </a:cubicBezTo>
                    <a:cubicBezTo>
                      <a:pt x="62" y="18"/>
                      <a:pt x="62" y="18"/>
                      <a:pt x="62" y="18"/>
                    </a:cubicBezTo>
                    <a:cubicBezTo>
                      <a:pt x="63" y="23"/>
                      <a:pt x="63" y="23"/>
                      <a:pt x="63" y="23"/>
                    </a:cubicBezTo>
                    <a:cubicBezTo>
                      <a:pt x="63" y="29"/>
                      <a:pt x="63" y="29"/>
                      <a:pt x="63" y="29"/>
                    </a:cubicBezTo>
                    <a:cubicBezTo>
                      <a:pt x="59" y="32"/>
                      <a:pt x="59" y="32"/>
                      <a:pt x="59" y="32"/>
                    </a:cubicBezTo>
                    <a:cubicBezTo>
                      <a:pt x="60" y="36"/>
                      <a:pt x="60" y="36"/>
                      <a:pt x="60" y="36"/>
                    </a:cubicBezTo>
                    <a:cubicBezTo>
                      <a:pt x="65" y="41"/>
                      <a:pt x="65" y="41"/>
                      <a:pt x="65" y="41"/>
                    </a:cubicBezTo>
                    <a:cubicBezTo>
                      <a:pt x="65" y="45"/>
                      <a:pt x="65" y="45"/>
                      <a:pt x="65" y="45"/>
                    </a:cubicBezTo>
                    <a:cubicBezTo>
                      <a:pt x="62" y="46"/>
                      <a:pt x="62" y="46"/>
                      <a:pt x="62" y="46"/>
                    </a:cubicBezTo>
                    <a:cubicBezTo>
                      <a:pt x="62" y="51"/>
                      <a:pt x="62" y="51"/>
                      <a:pt x="62" y="51"/>
                    </a:cubicBezTo>
                    <a:cubicBezTo>
                      <a:pt x="59" y="53"/>
                      <a:pt x="59" y="53"/>
                      <a:pt x="59" y="53"/>
                    </a:cubicBezTo>
                    <a:cubicBezTo>
                      <a:pt x="56" y="49"/>
                      <a:pt x="56" y="49"/>
                      <a:pt x="56" y="49"/>
                    </a:cubicBezTo>
                    <a:cubicBezTo>
                      <a:pt x="50" y="51"/>
                      <a:pt x="50" y="51"/>
                      <a:pt x="50" y="51"/>
                    </a:cubicBezTo>
                    <a:cubicBezTo>
                      <a:pt x="50" y="57"/>
                      <a:pt x="50" y="57"/>
                      <a:pt x="50" y="57"/>
                    </a:cubicBezTo>
                    <a:cubicBezTo>
                      <a:pt x="44" y="59"/>
                      <a:pt x="44" y="59"/>
                      <a:pt x="44" y="59"/>
                    </a:cubicBezTo>
                    <a:cubicBezTo>
                      <a:pt x="43" y="63"/>
                      <a:pt x="43" y="63"/>
                      <a:pt x="43" y="63"/>
                    </a:cubicBezTo>
                    <a:cubicBezTo>
                      <a:pt x="38" y="61"/>
                      <a:pt x="38" y="61"/>
                      <a:pt x="38" y="61"/>
                    </a:cubicBezTo>
                    <a:cubicBezTo>
                      <a:pt x="32" y="60"/>
                      <a:pt x="32" y="60"/>
                      <a:pt x="32" y="60"/>
                    </a:cubicBezTo>
                    <a:cubicBezTo>
                      <a:pt x="27" y="60"/>
                      <a:pt x="27" y="60"/>
                      <a:pt x="27" y="60"/>
                    </a:cubicBezTo>
                    <a:lnTo>
                      <a:pt x="28" y="59"/>
                    </a:lnTo>
                    <a:close/>
                  </a:path>
                </a:pathLst>
              </a:custGeom>
              <a:grpFill/>
              <a:ln w="38100" cap="rnd" cmpd="sng">
                <a:solidFill>
                  <a:schemeClr val="bg1"/>
                </a:solidFill>
                <a:prstDash val="solid"/>
                <a:round/>
              </a:ln>
            </p:spPr>
            <p:txBody>
              <a:bodyPr vert="horz" wrap="square" lIns="91440" tIns="45720" rIns="91440" bIns="45720" numCol="1" anchor="t" anchorCtr="0" compatLnSpc="1"/>
              <a:lstStyle/>
              <a:p>
                <a:endParaRPr lang="en-US" dirty="0">
                  <a:latin typeface="Calibri Light" panose="020F0302020204030204"/>
                </a:endParaRPr>
              </a:p>
            </p:txBody>
          </p:sp>
          <p:sp>
            <p:nvSpPr>
              <p:cNvPr id="89" name="Freeform 39"/>
              <p:cNvSpPr/>
              <p:nvPr/>
            </p:nvSpPr>
            <p:spPr bwMode="auto">
              <a:xfrm>
                <a:off x="958" y="3361"/>
                <a:ext cx="138" cy="138"/>
              </a:xfrm>
              <a:custGeom>
                <a:avLst/>
                <a:gdLst>
                  <a:gd name="T0" fmla="*/ 4 w 66"/>
                  <a:gd name="T1" fmla="*/ 42 h 66"/>
                  <a:gd name="T2" fmla="*/ 6 w 66"/>
                  <a:gd name="T3" fmla="*/ 40 h 66"/>
                  <a:gd name="T4" fmla="*/ 8 w 66"/>
                  <a:gd name="T5" fmla="*/ 28 h 66"/>
                  <a:gd name="T6" fmla="*/ 2 w 66"/>
                  <a:gd name="T7" fmla="*/ 20 h 66"/>
                  <a:gd name="T8" fmla="*/ 5 w 66"/>
                  <a:gd name="T9" fmla="*/ 8 h 66"/>
                  <a:gd name="T10" fmla="*/ 11 w 66"/>
                  <a:gd name="T11" fmla="*/ 7 h 66"/>
                  <a:gd name="T12" fmla="*/ 14 w 66"/>
                  <a:gd name="T13" fmla="*/ 0 h 66"/>
                  <a:gd name="T14" fmla="*/ 19 w 66"/>
                  <a:gd name="T15" fmla="*/ 0 h 66"/>
                  <a:gd name="T16" fmla="*/ 25 w 66"/>
                  <a:gd name="T17" fmla="*/ 1 h 66"/>
                  <a:gd name="T18" fmla="*/ 30 w 66"/>
                  <a:gd name="T19" fmla="*/ 3 h 66"/>
                  <a:gd name="T20" fmla="*/ 37 w 66"/>
                  <a:gd name="T21" fmla="*/ 7 h 66"/>
                  <a:gd name="T22" fmla="*/ 39 w 66"/>
                  <a:gd name="T23" fmla="*/ 15 h 66"/>
                  <a:gd name="T24" fmla="*/ 43 w 66"/>
                  <a:gd name="T25" fmla="*/ 15 h 66"/>
                  <a:gd name="T26" fmla="*/ 46 w 66"/>
                  <a:gd name="T27" fmla="*/ 22 h 66"/>
                  <a:gd name="T28" fmla="*/ 50 w 66"/>
                  <a:gd name="T29" fmla="*/ 31 h 66"/>
                  <a:gd name="T30" fmla="*/ 51 w 66"/>
                  <a:gd name="T31" fmla="*/ 38 h 66"/>
                  <a:gd name="T32" fmla="*/ 59 w 66"/>
                  <a:gd name="T33" fmla="*/ 43 h 66"/>
                  <a:gd name="T34" fmla="*/ 58 w 66"/>
                  <a:gd name="T35" fmla="*/ 48 h 66"/>
                  <a:gd name="T36" fmla="*/ 66 w 66"/>
                  <a:gd name="T37" fmla="*/ 55 h 66"/>
                  <a:gd name="T38" fmla="*/ 62 w 66"/>
                  <a:gd name="T39" fmla="*/ 57 h 66"/>
                  <a:gd name="T40" fmla="*/ 58 w 66"/>
                  <a:gd name="T41" fmla="*/ 56 h 66"/>
                  <a:gd name="T42" fmla="*/ 55 w 66"/>
                  <a:gd name="T43" fmla="*/ 58 h 66"/>
                  <a:gd name="T44" fmla="*/ 54 w 66"/>
                  <a:gd name="T45" fmla="*/ 64 h 66"/>
                  <a:gd name="T46" fmla="*/ 52 w 66"/>
                  <a:gd name="T47" fmla="*/ 64 h 66"/>
                  <a:gd name="T48" fmla="*/ 51 w 66"/>
                  <a:gd name="T49" fmla="*/ 66 h 66"/>
                  <a:gd name="T50" fmla="*/ 45 w 66"/>
                  <a:gd name="T51" fmla="*/ 57 h 66"/>
                  <a:gd name="T52" fmla="*/ 34 w 66"/>
                  <a:gd name="T53" fmla="*/ 50 h 66"/>
                  <a:gd name="T54" fmla="*/ 24 w 66"/>
                  <a:gd name="T55" fmla="*/ 50 h 66"/>
                  <a:gd name="T56" fmla="*/ 22 w 66"/>
                  <a:gd name="T57" fmla="*/ 44 h 66"/>
                  <a:gd name="T58" fmla="*/ 17 w 66"/>
                  <a:gd name="T59" fmla="*/ 39 h 66"/>
                  <a:gd name="T60" fmla="*/ 16 w 66"/>
                  <a:gd name="T61" fmla="*/ 43 h 66"/>
                  <a:gd name="T62" fmla="*/ 10 w 66"/>
                  <a:gd name="T63" fmla="*/ 43 h 66"/>
                  <a:gd name="T64" fmla="*/ 4 w 66"/>
                  <a:gd name="T65" fmla="*/ 42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 h="66">
                    <a:moveTo>
                      <a:pt x="4" y="42"/>
                    </a:moveTo>
                    <a:cubicBezTo>
                      <a:pt x="5" y="41"/>
                      <a:pt x="6" y="40"/>
                      <a:pt x="6" y="40"/>
                    </a:cubicBezTo>
                    <a:cubicBezTo>
                      <a:pt x="8" y="38"/>
                      <a:pt x="8" y="31"/>
                      <a:pt x="8" y="28"/>
                    </a:cubicBezTo>
                    <a:cubicBezTo>
                      <a:pt x="8" y="25"/>
                      <a:pt x="4" y="22"/>
                      <a:pt x="2" y="20"/>
                    </a:cubicBezTo>
                    <a:cubicBezTo>
                      <a:pt x="0" y="18"/>
                      <a:pt x="3" y="12"/>
                      <a:pt x="5" y="8"/>
                    </a:cubicBezTo>
                    <a:cubicBezTo>
                      <a:pt x="7" y="4"/>
                      <a:pt x="8" y="5"/>
                      <a:pt x="11" y="7"/>
                    </a:cubicBezTo>
                    <a:cubicBezTo>
                      <a:pt x="14" y="9"/>
                      <a:pt x="12" y="3"/>
                      <a:pt x="14" y="0"/>
                    </a:cubicBezTo>
                    <a:cubicBezTo>
                      <a:pt x="19" y="0"/>
                      <a:pt x="19" y="0"/>
                      <a:pt x="19" y="0"/>
                    </a:cubicBezTo>
                    <a:cubicBezTo>
                      <a:pt x="25" y="1"/>
                      <a:pt x="25" y="1"/>
                      <a:pt x="25" y="1"/>
                    </a:cubicBezTo>
                    <a:cubicBezTo>
                      <a:pt x="30" y="3"/>
                      <a:pt x="30" y="3"/>
                      <a:pt x="30" y="3"/>
                    </a:cubicBezTo>
                    <a:cubicBezTo>
                      <a:pt x="37" y="7"/>
                      <a:pt x="37" y="7"/>
                      <a:pt x="37" y="7"/>
                    </a:cubicBezTo>
                    <a:cubicBezTo>
                      <a:pt x="39" y="15"/>
                      <a:pt x="39" y="15"/>
                      <a:pt x="39" y="15"/>
                    </a:cubicBezTo>
                    <a:cubicBezTo>
                      <a:pt x="43" y="15"/>
                      <a:pt x="43" y="15"/>
                      <a:pt x="43" y="15"/>
                    </a:cubicBezTo>
                    <a:cubicBezTo>
                      <a:pt x="46" y="22"/>
                      <a:pt x="46" y="22"/>
                      <a:pt x="46" y="22"/>
                    </a:cubicBezTo>
                    <a:cubicBezTo>
                      <a:pt x="50" y="31"/>
                      <a:pt x="50" y="31"/>
                      <a:pt x="50" y="31"/>
                    </a:cubicBezTo>
                    <a:cubicBezTo>
                      <a:pt x="51" y="38"/>
                      <a:pt x="51" y="38"/>
                      <a:pt x="51" y="38"/>
                    </a:cubicBezTo>
                    <a:cubicBezTo>
                      <a:pt x="59" y="43"/>
                      <a:pt x="59" y="43"/>
                      <a:pt x="59" y="43"/>
                    </a:cubicBezTo>
                    <a:cubicBezTo>
                      <a:pt x="58" y="48"/>
                      <a:pt x="58" y="48"/>
                      <a:pt x="58" y="48"/>
                    </a:cubicBezTo>
                    <a:cubicBezTo>
                      <a:pt x="66" y="55"/>
                      <a:pt x="66" y="55"/>
                      <a:pt x="66" y="55"/>
                    </a:cubicBezTo>
                    <a:cubicBezTo>
                      <a:pt x="62" y="57"/>
                      <a:pt x="62" y="57"/>
                      <a:pt x="62" y="57"/>
                    </a:cubicBezTo>
                    <a:cubicBezTo>
                      <a:pt x="58" y="56"/>
                      <a:pt x="58" y="56"/>
                      <a:pt x="58" y="56"/>
                    </a:cubicBezTo>
                    <a:cubicBezTo>
                      <a:pt x="55" y="58"/>
                      <a:pt x="55" y="58"/>
                      <a:pt x="55" y="58"/>
                    </a:cubicBezTo>
                    <a:cubicBezTo>
                      <a:pt x="54" y="64"/>
                      <a:pt x="54" y="64"/>
                      <a:pt x="54" y="64"/>
                    </a:cubicBezTo>
                    <a:cubicBezTo>
                      <a:pt x="52" y="64"/>
                      <a:pt x="52" y="64"/>
                      <a:pt x="52" y="64"/>
                    </a:cubicBezTo>
                    <a:cubicBezTo>
                      <a:pt x="51" y="66"/>
                      <a:pt x="51" y="66"/>
                      <a:pt x="51" y="66"/>
                    </a:cubicBezTo>
                    <a:cubicBezTo>
                      <a:pt x="45" y="57"/>
                      <a:pt x="45" y="57"/>
                      <a:pt x="45" y="57"/>
                    </a:cubicBezTo>
                    <a:cubicBezTo>
                      <a:pt x="34" y="50"/>
                      <a:pt x="34" y="50"/>
                      <a:pt x="34" y="50"/>
                    </a:cubicBezTo>
                    <a:cubicBezTo>
                      <a:pt x="24" y="50"/>
                      <a:pt x="24" y="50"/>
                      <a:pt x="24" y="50"/>
                    </a:cubicBezTo>
                    <a:cubicBezTo>
                      <a:pt x="22" y="44"/>
                      <a:pt x="22" y="44"/>
                      <a:pt x="22" y="44"/>
                    </a:cubicBezTo>
                    <a:cubicBezTo>
                      <a:pt x="17" y="39"/>
                      <a:pt x="17" y="39"/>
                      <a:pt x="17" y="39"/>
                    </a:cubicBezTo>
                    <a:cubicBezTo>
                      <a:pt x="16" y="43"/>
                      <a:pt x="16" y="43"/>
                      <a:pt x="16" y="43"/>
                    </a:cubicBezTo>
                    <a:cubicBezTo>
                      <a:pt x="10" y="43"/>
                      <a:pt x="10" y="43"/>
                      <a:pt x="10" y="43"/>
                    </a:cubicBezTo>
                    <a:lnTo>
                      <a:pt x="4" y="42"/>
                    </a:lnTo>
                    <a:close/>
                  </a:path>
                </a:pathLst>
              </a:custGeom>
              <a:grpFill/>
              <a:ln w="38100" cap="rnd" cmpd="sng">
                <a:solidFill>
                  <a:schemeClr val="bg1"/>
                </a:solidFill>
                <a:prstDash val="solid"/>
                <a:round/>
              </a:ln>
            </p:spPr>
            <p:txBody>
              <a:bodyPr vert="horz" wrap="square" lIns="91440" tIns="45720" rIns="91440" bIns="45720" numCol="1" anchor="t" anchorCtr="0" compatLnSpc="1"/>
              <a:lstStyle/>
              <a:p>
                <a:endParaRPr lang="en-US" dirty="0">
                  <a:latin typeface="Calibri Light" panose="020F0302020204030204"/>
                </a:endParaRPr>
              </a:p>
            </p:txBody>
          </p:sp>
          <p:sp>
            <p:nvSpPr>
              <p:cNvPr id="90" name="Freeform 40"/>
              <p:cNvSpPr/>
              <p:nvPr/>
            </p:nvSpPr>
            <p:spPr bwMode="auto">
              <a:xfrm>
                <a:off x="1152" y="3455"/>
                <a:ext cx="123" cy="136"/>
              </a:xfrm>
              <a:custGeom>
                <a:avLst/>
                <a:gdLst>
                  <a:gd name="T0" fmla="*/ 123 w 123"/>
                  <a:gd name="T1" fmla="*/ 23 h 136"/>
                  <a:gd name="T2" fmla="*/ 121 w 123"/>
                  <a:gd name="T3" fmla="*/ 23 h 136"/>
                  <a:gd name="T4" fmla="*/ 108 w 123"/>
                  <a:gd name="T5" fmla="*/ 36 h 136"/>
                  <a:gd name="T6" fmla="*/ 110 w 123"/>
                  <a:gd name="T7" fmla="*/ 48 h 136"/>
                  <a:gd name="T8" fmla="*/ 106 w 123"/>
                  <a:gd name="T9" fmla="*/ 69 h 136"/>
                  <a:gd name="T10" fmla="*/ 112 w 123"/>
                  <a:gd name="T11" fmla="*/ 79 h 136"/>
                  <a:gd name="T12" fmla="*/ 112 w 123"/>
                  <a:gd name="T13" fmla="*/ 100 h 136"/>
                  <a:gd name="T14" fmla="*/ 96 w 123"/>
                  <a:gd name="T15" fmla="*/ 98 h 136"/>
                  <a:gd name="T16" fmla="*/ 92 w 123"/>
                  <a:gd name="T17" fmla="*/ 109 h 136"/>
                  <a:gd name="T18" fmla="*/ 60 w 123"/>
                  <a:gd name="T19" fmla="*/ 132 h 136"/>
                  <a:gd name="T20" fmla="*/ 46 w 123"/>
                  <a:gd name="T21" fmla="*/ 136 h 136"/>
                  <a:gd name="T22" fmla="*/ 52 w 123"/>
                  <a:gd name="T23" fmla="*/ 134 h 136"/>
                  <a:gd name="T24" fmla="*/ 27 w 123"/>
                  <a:gd name="T25" fmla="*/ 102 h 136"/>
                  <a:gd name="T26" fmla="*/ 6 w 123"/>
                  <a:gd name="T27" fmla="*/ 86 h 136"/>
                  <a:gd name="T28" fmla="*/ 8 w 123"/>
                  <a:gd name="T29" fmla="*/ 79 h 136"/>
                  <a:gd name="T30" fmla="*/ 0 w 123"/>
                  <a:gd name="T31" fmla="*/ 67 h 136"/>
                  <a:gd name="T32" fmla="*/ 21 w 123"/>
                  <a:gd name="T33" fmla="*/ 67 h 136"/>
                  <a:gd name="T34" fmla="*/ 23 w 123"/>
                  <a:gd name="T35" fmla="*/ 54 h 136"/>
                  <a:gd name="T36" fmla="*/ 19 w 123"/>
                  <a:gd name="T37" fmla="*/ 50 h 136"/>
                  <a:gd name="T38" fmla="*/ 19 w 123"/>
                  <a:gd name="T39" fmla="*/ 34 h 136"/>
                  <a:gd name="T40" fmla="*/ 14 w 123"/>
                  <a:gd name="T41" fmla="*/ 27 h 136"/>
                  <a:gd name="T42" fmla="*/ 27 w 123"/>
                  <a:gd name="T43" fmla="*/ 19 h 136"/>
                  <a:gd name="T44" fmla="*/ 48 w 123"/>
                  <a:gd name="T45" fmla="*/ 0 h 136"/>
                  <a:gd name="T46" fmla="*/ 69 w 123"/>
                  <a:gd name="T47" fmla="*/ 2 h 136"/>
                  <a:gd name="T48" fmla="*/ 79 w 123"/>
                  <a:gd name="T49" fmla="*/ 13 h 136"/>
                  <a:gd name="T50" fmla="*/ 92 w 123"/>
                  <a:gd name="T51" fmla="*/ 15 h 136"/>
                  <a:gd name="T52" fmla="*/ 98 w 123"/>
                  <a:gd name="T53" fmla="*/ 7 h 136"/>
                  <a:gd name="T54" fmla="*/ 104 w 123"/>
                  <a:gd name="T55" fmla="*/ 13 h 136"/>
                  <a:gd name="T56" fmla="*/ 119 w 123"/>
                  <a:gd name="T57" fmla="*/ 15 h 136"/>
                  <a:gd name="T58" fmla="*/ 123 w 123"/>
                  <a:gd name="T59" fmla="*/ 23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23" h="136">
                    <a:moveTo>
                      <a:pt x="123" y="23"/>
                    </a:moveTo>
                    <a:lnTo>
                      <a:pt x="121" y="23"/>
                    </a:lnTo>
                    <a:lnTo>
                      <a:pt x="108" y="36"/>
                    </a:lnTo>
                    <a:lnTo>
                      <a:pt x="110" y="48"/>
                    </a:lnTo>
                    <a:lnTo>
                      <a:pt x="106" y="69"/>
                    </a:lnTo>
                    <a:lnTo>
                      <a:pt x="112" y="79"/>
                    </a:lnTo>
                    <a:lnTo>
                      <a:pt x="112" y="100"/>
                    </a:lnTo>
                    <a:lnTo>
                      <a:pt x="96" y="98"/>
                    </a:lnTo>
                    <a:lnTo>
                      <a:pt x="92" y="109"/>
                    </a:lnTo>
                    <a:lnTo>
                      <a:pt x="60" y="132"/>
                    </a:lnTo>
                    <a:lnTo>
                      <a:pt x="46" y="136"/>
                    </a:lnTo>
                    <a:lnTo>
                      <a:pt x="52" y="134"/>
                    </a:lnTo>
                    <a:lnTo>
                      <a:pt x="27" y="102"/>
                    </a:lnTo>
                    <a:lnTo>
                      <a:pt x="6" y="86"/>
                    </a:lnTo>
                    <a:lnTo>
                      <a:pt x="8" y="79"/>
                    </a:lnTo>
                    <a:lnTo>
                      <a:pt x="0" y="67"/>
                    </a:lnTo>
                    <a:lnTo>
                      <a:pt x="21" y="67"/>
                    </a:lnTo>
                    <a:lnTo>
                      <a:pt x="23" y="54"/>
                    </a:lnTo>
                    <a:lnTo>
                      <a:pt x="19" y="50"/>
                    </a:lnTo>
                    <a:lnTo>
                      <a:pt x="19" y="34"/>
                    </a:lnTo>
                    <a:lnTo>
                      <a:pt x="14" y="27"/>
                    </a:lnTo>
                    <a:lnTo>
                      <a:pt x="27" y="19"/>
                    </a:lnTo>
                    <a:lnTo>
                      <a:pt x="48" y="0"/>
                    </a:lnTo>
                    <a:lnTo>
                      <a:pt x="69" y="2"/>
                    </a:lnTo>
                    <a:lnTo>
                      <a:pt x="79" y="13"/>
                    </a:lnTo>
                    <a:lnTo>
                      <a:pt x="92" y="15"/>
                    </a:lnTo>
                    <a:lnTo>
                      <a:pt x="98" y="7"/>
                    </a:lnTo>
                    <a:lnTo>
                      <a:pt x="104" y="13"/>
                    </a:lnTo>
                    <a:lnTo>
                      <a:pt x="119" y="15"/>
                    </a:lnTo>
                    <a:lnTo>
                      <a:pt x="123" y="23"/>
                    </a:lnTo>
                    <a:close/>
                  </a:path>
                </a:pathLst>
              </a:custGeom>
              <a:grpFill/>
              <a:ln w="38100" cap="rnd" cmpd="sng">
                <a:solidFill>
                  <a:schemeClr val="bg1"/>
                </a:solidFill>
                <a:prstDash val="solid"/>
                <a:round/>
              </a:ln>
            </p:spPr>
            <p:txBody>
              <a:bodyPr vert="horz" wrap="square" lIns="91440" tIns="45720" rIns="91440" bIns="45720" numCol="1" anchor="t" anchorCtr="0" compatLnSpc="1"/>
              <a:lstStyle/>
              <a:p>
                <a:endParaRPr lang="en-US" dirty="0">
                  <a:latin typeface="Calibri Light" panose="020F0302020204030204"/>
                </a:endParaRPr>
              </a:p>
            </p:txBody>
          </p:sp>
          <p:sp>
            <p:nvSpPr>
              <p:cNvPr id="91" name="Freeform 41"/>
              <p:cNvSpPr/>
              <p:nvPr/>
            </p:nvSpPr>
            <p:spPr bwMode="auto">
              <a:xfrm>
                <a:off x="960" y="3443"/>
                <a:ext cx="109" cy="146"/>
              </a:xfrm>
              <a:custGeom>
                <a:avLst/>
                <a:gdLst>
                  <a:gd name="T0" fmla="*/ 36 w 52"/>
                  <a:gd name="T1" fmla="*/ 70 h 70"/>
                  <a:gd name="T2" fmla="*/ 31 w 52"/>
                  <a:gd name="T3" fmla="*/ 64 h 70"/>
                  <a:gd name="T4" fmla="*/ 29 w 52"/>
                  <a:gd name="T5" fmla="*/ 56 h 70"/>
                  <a:gd name="T6" fmla="*/ 22 w 52"/>
                  <a:gd name="T7" fmla="*/ 53 h 70"/>
                  <a:gd name="T8" fmla="*/ 20 w 52"/>
                  <a:gd name="T9" fmla="*/ 46 h 70"/>
                  <a:gd name="T10" fmla="*/ 24 w 52"/>
                  <a:gd name="T11" fmla="*/ 36 h 70"/>
                  <a:gd name="T12" fmla="*/ 14 w 52"/>
                  <a:gd name="T13" fmla="*/ 31 h 70"/>
                  <a:gd name="T14" fmla="*/ 6 w 52"/>
                  <a:gd name="T15" fmla="*/ 23 h 70"/>
                  <a:gd name="T16" fmla="*/ 3 w 52"/>
                  <a:gd name="T17" fmla="*/ 14 h 70"/>
                  <a:gd name="T18" fmla="*/ 0 w 52"/>
                  <a:gd name="T19" fmla="*/ 8 h 70"/>
                  <a:gd name="T20" fmla="*/ 3 w 52"/>
                  <a:gd name="T21" fmla="*/ 3 h 70"/>
                  <a:gd name="T22" fmla="*/ 9 w 52"/>
                  <a:gd name="T23" fmla="*/ 4 h 70"/>
                  <a:gd name="T24" fmla="*/ 15 w 52"/>
                  <a:gd name="T25" fmla="*/ 4 h 70"/>
                  <a:gd name="T26" fmla="*/ 16 w 52"/>
                  <a:gd name="T27" fmla="*/ 0 h 70"/>
                  <a:gd name="T28" fmla="*/ 21 w 52"/>
                  <a:gd name="T29" fmla="*/ 5 h 70"/>
                  <a:gd name="T30" fmla="*/ 23 w 52"/>
                  <a:gd name="T31" fmla="*/ 11 h 70"/>
                  <a:gd name="T32" fmla="*/ 33 w 52"/>
                  <a:gd name="T33" fmla="*/ 11 h 70"/>
                  <a:gd name="T34" fmla="*/ 44 w 52"/>
                  <a:gd name="T35" fmla="*/ 18 h 70"/>
                  <a:gd name="T36" fmla="*/ 50 w 52"/>
                  <a:gd name="T37" fmla="*/ 27 h 70"/>
                  <a:gd name="T38" fmla="*/ 50 w 52"/>
                  <a:gd name="T39" fmla="*/ 31 h 70"/>
                  <a:gd name="T40" fmla="*/ 49 w 52"/>
                  <a:gd name="T41" fmla="*/ 36 h 70"/>
                  <a:gd name="T42" fmla="*/ 52 w 52"/>
                  <a:gd name="T43" fmla="*/ 41 h 70"/>
                  <a:gd name="T44" fmla="*/ 46 w 52"/>
                  <a:gd name="T45" fmla="*/ 44 h 70"/>
                  <a:gd name="T46" fmla="*/ 47 w 52"/>
                  <a:gd name="T47" fmla="*/ 55 h 70"/>
                  <a:gd name="T48" fmla="*/ 42 w 52"/>
                  <a:gd name="T49" fmla="*/ 58 h 70"/>
                  <a:gd name="T50" fmla="*/ 42 w 52"/>
                  <a:gd name="T51" fmla="*/ 62 h 70"/>
                  <a:gd name="T52" fmla="*/ 40 w 52"/>
                  <a:gd name="T53" fmla="*/ 63 h 70"/>
                  <a:gd name="T54" fmla="*/ 40 w 52"/>
                  <a:gd name="T55" fmla="*/ 67 h 70"/>
                  <a:gd name="T56" fmla="*/ 36 w 52"/>
                  <a:gd name="T57" fmla="*/ 7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2" h="70">
                    <a:moveTo>
                      <a:pt x="36" y="70"/>
                    </a:moveTo>
                    <a:cubicBezTo>
                      <a:pt x="34" y="69"/>
                      <a:pt x="32" y="67"/>
                      <a:pt x="31" y="64"/>
                    </a:cubicBezTo>
                    <a:cubicBezTo>
                      <a:pt x="30" y="60"/>
                      <a:pt x="29" y="60"/>
                      <a:pt x="29" y="56"/>
                    </a:cubicBezTo>
                    <a:cubicBezTo>
                      <a:pt x="29" y="53"/>
                      <a:pt x="25" y="55"/>
                      <a:pt x="22" y="53"/>
                    </a:cubicBezTo>
                    <a:cubicBezTo>
                      <a:pt x="19" y="50"/>
                      <a:pt x="20" y="49"/>
                      <a:pt x="20" y="46"/>
                    </a:cubicBezTo>
                    <a:cubicBezTo>
                      <a:pt x="20" y="43"/>
                      <a:pt x="23" y="41"/>
                      <a:pt x="24" y="36"/>
                    </a:cubicBezTo>
                    <a:cubicBezTo>
                      <a:pt x="24" y="32"/>
                      <a:pt x="18" y="33"/>
                      <a:pt x="14" y="31"/>
                    </a:cubicBezTo>
                    <a:cubicBezTo>
                      <a:pt x="10" y="29"/>
                      <a:pt x="6" y="27"/>
                      <a:pt x="6" y="23"/>
                    </a:cubicBezTo>
                    <a:cubicBezTo>
                      <a:pt x="6" y="19"/>
                      <a:pt x="6" y="14"/>
                      <a:pt x="3" y="14"/>
                    </a:cubicBezTo>
                    <a:cubicBezTo>
                      <a:pt x="1" y="14"/>
                      <a:pt x="0" y="11"/>
                      <a:pt x="0" y="8"/>
                    </a:cubicBezTo>
                    <a:cubicBezTo>
                      <a:pt x="0" y="6"/>
                      <a:pt x="2" y="4"/>
                      <a:pt x="3" y="3"/>
                    </a:cubicBezTo>
                    <a:cubicBezTo>
                      <a:pt x="9" y="4"/>
                      <a:pt x="9" y="4"/>
                      <a:pt x="9" y="4"/>
                    </a:cubicBezTo>
                    <a:cubicBezTo>
                      <a:pt x="15" y="4"/>
                      <a:pt x="15" y="4"/>
                      <a:pt x="15" y="4"/>
                    </a:cubicBezTo>
                    <a:cubicBezTo>
                      <a:pt x="16" y="0"/>
                      <a:pt x="16" y="0"/>
                      <a:pt x="16" y="0"/>
                    </a:cubicBezTo>
                    <a:cubicBezTo>
                      <a:pt x="21" y="5"/>
                      <a:pt x="21" y="5"/>
                      <a:pt x="21" y="5"/>
                    </a:cubicBezTo>
                    <a:cubicBezTo>
                      <a:pt x="23" y="11"/>
                      <a:pt x="23" y="11"/>
                      <a:pt x="23" y="11"/>
                    </a:cubicBezTo>
                    <a:cubicBezTo>
                      <a:pt x="33" y="11"/>
                      <a:pt x="33" y="11"/>
                      <a:pt x="33" y="11"/>
                    </a:cubicBezTo>
                    <a:cubicBezTo>
                      <a:pt x="44" y="18"/>
                      <a:pt x="44" y="18"/>
                      <a:pt x="44" y="18"/>
                    </a:cubicBezTo>
                    <a:cubicBezTo>
                      <a:pt x="50" y="27"/>
                      <a:pt x="50" y="27"/>
                      <a:pt x="50" y="27"/>
                    </a:cubicBezTo>
                    <a:cubicBezTo>
                      <a:pt x="50" y="31"/>
                      <a:pt x="50" y="31"/>
                      <a:pt x="50" y="31"/>
                    </a:cubicBezTo>
                    <a:cubicBezTo>
                      <a:pt x="49" y="36"/>
                      <a:pt x="49" y="36"/>
                      <a:pt x="49" y="36"/>
                    </a:cubicBezTo>
                    <a:cubicBezTo>
                      <a:pt x="52" y="41"/>
                      <a:pt x="52" y="41"/>
                      <a:pt x="52" y="41"/>
                    </a:cubicBezTo>
                    <a:cubicBezTo>
                      <a:pt x="46" y="44"/>
                      <a:pt x="46" y="44"/>
                      <a:pt x="46" y="44"/>
                    </a:cubicBezTo>
                    <a:cubicBezTo>
                      <a:pt x="47" y="55"/>
                      <a:pt x="47" y="55"/>
                      <a:pt x="47" y="55"/>
                    </a:cubicBezTo>
                    <a:cubicBezTo>
                      <a:pt x="42" y="58"/>
                      <a:pt x="42" y="58"/>
                      <a:pt x="42" y="58"/>
                    </a:cubicBezTo>
                    <a:cubicBezTo>
                      <a:pt x="42" y="62"/>
                      <a:pt x="42" y="62"/>
                      <a:pt x="42" y="62"/>
                    </a:cubicBezTo>
                    <a:cubicBezTo>
                      <a:pt x="40" y="63"/>
                      <a:pt x="40" y="63"/>
                      <a:pt x="40" y="63"/>
                    </a:cubicBezTo>
                    <a:cubicBezTo>
                      <a:pt x="40" y="67"/>
                      <a:pt x="40" y="67"/>
                      <a:pt x="40" y="67"/>
                    </a:cubicBezTo>
                    <a:lnTo>
                      <a:pt x="36" y="70"/>
                    </a:lnTo>
                    <a:close/>
                  </a:path>
                </a:pathLst>
              </a:custGeom>
              <a:grpFill/>
              <a:ln w="38100" cap="rnd" cmpd="sng">
                <a:solidFill>
                  <a:schemeClr val="bg1"/>
                </a:solidFill>
                <a:prstDash val="solid"/>
                <a:round/>
              </a:ln>
            </p:spPr>
            <p:txBody>
              <a:bodyPr vert="horz" wrap="square" lIns="91440" tIns="45720" rIns="91440" bIns="45720" numCol="1" anchor="t" anchorCtr="0" compatLnSpc="1"/>
              <a:lstStyle/>
              <a:p>
                <a:endParaRPr lang="en-US" dirty="0">
                  <a:latin typeface="Calibri Light" panose="020F0302020204030204"/>
                </a:endParaRPr>
              </a:p>
            </p:txBody>
          </p:sp>
          <p:sp>
            <p:nvSpPr>
              <p:cNvPr id="92" name="Freeform 42"/>
              <p:cNvSpPr/>
              <p:nvPr/>
            </p:nvSpPr>
            <p:spPr bwMode="auto">
              <a:xfrm>
                <a:off x="1035" y="3474"/>
                <a:ext cx="169" cy="169"/>
              </a:xfrm>
              <a:custGeom>
                <a:avLst/>
                <a:gdLst>
                  <a:gd name="T0" fmla="*/ 7 w 81"/>
                  <a:gd name="T1" fmla="*/ 72 h 81"/>
                  <a:gd name="T2" fmla="*/ 4 w 81"/>
                  <a:gd name="T3" fmla="*/ 65 h 81"/>
                  <a:gd name="T4" fmla="*/ 0 w 81"/>
                  <a:gd name="T5" fmla="*/ 55 h 81"/>
                  <a:gd name="T6" fmla="*/ 0 w 81"/>
                  <a:gd name="T7" fmla="*/ 55 h 81"/>
                  <a:gd name="T8" fmla="*/ 4 w 81"/>
                  <a:gd name="T9" fmla="*/ 52 h 81"/>
                  <a:gd name="T10" fmla="*/ 4 w 81"/>
                  <a:gd name="T11" fmla="*/ 48 h 81"/>
                  <a:gd name="T12" fmla="*/ 6 w 81"/>
                  <a:gd name="T13" fmla="*/ 47 h 81"/>
                  <a:gd name="T14" fmla="*/ 6 w 81"/>
                  <a:gd name="T15" fmla="*/ 43 h 81"/>
                  <a:gd name="T16" fmla="*/ 11 w 81"/>
                  <a:gd name="T17" fmla="*/ 40 h 81"/>
                  <a:gd name="T18" fmla="*/ 10 w 81"/>
                  <a:gd name="T19" fmla="*/ 29 h 81"/>
                  <a:gd name="T20" fmla="*/ 16 w 81"/>
                  <a:gd name="T21" fmla="*/ 26 h 81"/>
                  <a:gd name="T22" fmla="*/ 13 w 81"/>
                  <a:gd name="T23" fmla="*/ 21 h 81"/>
                  <a:gd name="T24" fmla="*/ 14 w 81"/>
                  <a:gd name="T25" fmla="*/ 16 h 81"/>
                  <a:gd name="T26" fmla="*/ 15 w 81"/>
                  <a:gd name="T27" fmla="*/ 10 h 81"/>
                  <a:gd name="T28" fmla="*/ 17 w 81"/>
                  <a:gd name="T29" fmla="*/ 10 h 81"/>
                  <a:gd name="T30" fmla="*/ 18 w 81"/>
                  <a:gd name="T31" fmla="*/ 4 h 81"/>
                  <a:gd name="T32" fmla="*/ 21 w 81"/>
                  <a:gd name="T33" fmla="*/ 2 h 81"/>
                  <a:gd name="T34" fmla="*/ 25 w 81"/>
                  <a:gd name="T35" fmla="*/ 3 h 81"/>
                  <a:gd name="T36" fmla="*/ 29 w 81"/>
                  <a:gd name="T37" fmla="*/ 1 h 81"/>
                  <a:gd name="T38" fmla="*/ 35 w 81"/>
                  <a:gd name="T39" fmla="*/ 0 h 81"/>
                  <a:gd name="T40" fmla="*/ 38 w 81"/>
                  <a:gd name="T41" fmla="*/ 6 h 81"/>
                  <a:gd name="T42" fmla="*/ 45 w 81"/>
                  <a:gd name="T43" fmla="*/ 8 h 81"/>
                  <a:gd name="T44" fmla="*/ 44 w 81"/>
                  <a:gd name="T45" fmla="*/ 15 h 81"/>
                  <a:gd name="T46" fmla="*/ 47 w 81"/>
                  <a:gd name="T47" fmla="*/ 16 h 81"/>
                  <a:gd name="T48" fmla="*/ 53 w 81"/>
                  <a:gd name="T49" fmla="*/ 18 h 81"/>
                  <a:gd name="T50" fmla="*/ 60 w 81"/>
                  <a:gd name="T51" fmla="*/ 29 h 81"/>
                  <a:gd name="T52" fmla="*/ 59 w 81"/>
                  <a:gd name="T53" fmla="*/ 32 h 81"/>
                  <a:gd name="T54" fmla="*/ 69 w 81"/>
                  <a:gd name="T55" fmla="*/ 40 h 81"/>
                  <a:gd name="T56" fmla="*/ 81 w 81"/>
                  <a:gd name="T57" fmla="*/ 55 h 81"/>
                  <a:gd name="T58" fmla="*/ 78 w 81"/>
                  <a:gd name="T59" fmla="*/ 56 h 81"/>
                  <a:gd name="T60" fmla="*/ 81 w 81"/>
                  <a:gd name="T61" fmla="*/ 62 h 81"/>
                  <a:gd name="T62" fmla="*/ 78 w 81"/>
                  <a:gd name="T63" fmla="*/ 65 h 81"/>
                  <a:gd name="T64" fmla="*/ 72 w 81"/>
                  <a:gd name="T65" fmla="*/ 64 h 81"/>
                  <a:gd name="T66" fmla="*/ 67 w 81"/>
                  <a:gd name="T67" fmla="*/ 61 h 81"/>
                  <a:gd name="T68" fmla="*/ 61 w 81"/>
                  <a:gd name="T69" fmla="*/ 58 h 81"/>
                  <a:gd name="T70" fmla="*/ 56 w 81"/>
                  <a:gd name="T71" fmla="*/ 61 h 81"/>
                  <a:gd name="T72" fmla="*/ 45 w 81"/>
                  <a:gd name="T73" fmla="*/ 61 h 81"/>
                  <a:gd name="T74" fmla="*/ 45 w 81"/>
                  <a:gd name="T75" fmla="*/ 66 h 81"/>
                  <a:gd name="T76" fmla="*/ 36 w 81"/>
                  <a:gd name="T77" fmla="*/ 77 h 81"/>
                  <a:gd name="T78" fmla="*/ 27 w 81"/>
                  <a:gd name="T79" fmla="*/ 77 h 81"/>
                  <a:gd name="T80" fmla="*/ 25 w 81"/>
                  <a:gd name="T81" fmla="*/ 79 h 81"/>
                  <a:gd name="T82" fmla="*/ 20 w 81"/>
                  <a:gd name="T83" fmla="*/ 81 h 81"/>
                  <a:gd name="T84" fmla="*/ 17 w 81"/>
                  <a:gd name="T85" fmla="*/ 77 h 81"/>
                  <a:gd name="T86" fmla="*/ 11 w 81"/>
                  <a:gd name="T87" fmla="*/ 76 h 81"/>
                  <a:gd name="T88" fmla="*/ 10 w 81"/>
                  <a:gd name="T89" fmla="*/ 71 h 81"/>
                  <a:gd name="T90" fmla="*/ 7 w 81"/>
                  <a:gd name="T91" fmla="*/ 72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1" h="81">
                    <a:moveTo>
                      <a:pt x="7" y="72"/>
                    </a:moveTo>
                    <a:cubicBezTo>
                      <a:pt x="6" y="69"/>
                      <a:pt x="3" y="68"/>
                      <a:pt x="4" y="65"/>
                    </a:cubicBezTo>
                    <a:cubicBezTo>
                      <a:pt x="4" y="62"/>
                      <a:pt x="1" y="57"/>
                      <a:pt x="0" y="55"/>
                    </a:cubicBezTo>
                    <a:cubicBezTo>
                      <a:pt x="0" y="55"/>
                      <a:pt x="0" y="55"/>
                      <a:pt x="0" y="55"/>
                    </a:cubicBezTo>
                    <a:cubicBezTo>
                      <a:pt x="4" y="52"/>
                      <a:pt x="4" y="52"/>
                      <a:pt x="4" y="52"/>
                    </a:cubicBezTo>
                    <a:cubicBezTo>
                      <a:pt x="4" y="48"/>
                      <a:pt x="4" y="48"/>
                      <a:pt x="4" y="48"/>
                    </a:cubicBezTo>
                    <a:cubicBezTo>
                      <a:pt x="6" y="47"/>
                      <a:pt x="6" y="47"/>
                      <a:pt x="6" y="47"/>
                    </a:cubicBezTo>
                    <a:cubicBezTo>
                      <a:pt x="6" y="43"/>
                      <a:pt x="6" y="43"/>
                      <a:pt x="6" y="43"/>
                    </a:cubicBezTo>
                    <a:cubicBezTo>
                      <a:pt x="11" y="40"/>
                      <a:pt x="11" y="40"/>
                      <a:pt x="11" y="40"/>
                    </a:cubicBezTo>
                    <a:cubicBezTo>
                      <a:pt x="10" y="29"/>
                      <a:pt x="10" y="29"/>
                      <a:pt x="10" y="29"/>
                    </a:cubicBezTo>
                    <a:cubicBezTo>
                      <a:pt x="16" y="26"/>
                      <a:pt x="16" y="26"/>
                      <a:pt x="16" y="26"/>
                    </a:cubicBezTo>
                    <a:cubicBezTo>
                      <a:pt x="13" y="21"/>
                      <a:pt x="13" y="21"/>
                      <a:pt x="13" y="21"/>
                    </a:cubicBezTo>
                    <a:cubicBezTo>
                      <a:pt x="14" y="16"/>
                      <a:pt x="14" y="16"/>
                      <a:pt x="14" y="16"/>
                    </a:cubicBezTo>
                    <a:cubicBezTo>
                      <a:pt x="15" y="10"/>
                      <a:pt x="15" y="10"/>
                      <a:pt x="15" y="10"/>
                    </a:cubicBezTo>
                    <a:cubicBezTo>
                      <a:pt x="17" y="10"/>
                      <a:pt x="17" y="10"/>
                      <a:pt x="17" y="10"/>
                    </a:cubicBezTo>
                    <a:cubicBezTo>
                      <a:pt x="18" y="4"/>
                      <a:pt x="18" y="4"/>
                      <a:pt x="18" y="4"/>
                    </a:cubicBezTo>
                    <a:cubicBezTo>
                      <a:pt x="21" y="2"/>
                      <a:pt x="21" y="2"/>
                      <a:pt x="21" y="2"/>
                    </a:cubicBezTo>
                    <a:cubicBezTo>
                      <a:pt x="25" y="3"/>
                      <a:pt x="25" y="3"/>
                      <a:pt x="25" y="3"/>
                    </a:cubicBezTo>
                    <a:cubicBezTo>
                      <a:pt x="29" y="1"/>
                      <a:pt x="29" y="1"/>
                      <a:pt x="29" y="1"/>
                    </a:cubicBezTo>
                    <a:cubicBezTo>
                      <a:pt x="35" y="0"/>
                      <a:pt x="35" y="0"/>
                      <a:pt x="35" y="0"/>
                    </a:cubicBezTo>
                    <a:cubicBezTo>
                      <a:pt x="38" y="6"/>
                      <a:pt x="38" y="6"/>
                      <a:pt x="38" y="6"/>
                    </a:cubicBezTo>
                    <a:cubicBezTo>
                      <a:pt x="45" y="8"/>
                      <a:pt x="45" y="8"/>
                      <a:pt x="45" y="8"/>
                    </a:cubicBezTo>
                    <a:cubicBezTo>
                      <a:pt x="44" y="15"/>
                      <a:pt x="44" y="15"/>
                      <a:pt x="44" y="15"/>
                    </a:cubicBezTo>
                    <a:cubicBezTo>
                      <a:pt x="47" y="16"/>
                      <a:pt x="47" y="16"/>
                      <a:pt x="47" y="16"/>
                    </a:cubicBezTo>
                    <a:cubicBezTo>
                      <a:pt x="53" y="18"/>
                      <a:pt x="53" y="18"/>
                      <a:pt x="53" y="18"/>
                    </a:cubicBezTo>
                    <a:cubicBezTo>
                      <a:pt x="60" y="29"/>
                      <a:pt x="60" y="29"/>
                      <a:pt x="60" y="29"/>
                    </a:cubicBezTo>
                    <a:cubicBezTo>
                      <a:pt x="59" y="32"/>
                      <a:pt x="59" y="32"/>
                      <a:pt x="59" y="32"/>
                    </a:cubicBezTo>
                    <a:cubicBezTo>
                      <a:pt x="69" y="40"/>
                      <a:pt x="69" y="40"/>
                      <a:pt x="69" y="40"/>
                    </a:cubicBezTo>
                    <a:cubicBezTo>
                      <a:pt x="81" y="55"/>
                      <a:pt x="81" y="55"/>
                      <a:pt x="81" y="55"/>
                    </a:cubicBezTo>
                    <a:cubicBezTo>
                      <a:pt x="78" y="56"/>
                      <a:pt x="78" y="56"/>
                      <a:pt x="78" y="56"/>
                    </a:cubicBezTo>
                    <a:cubicBezTo>
                      <a:pt x="81" y="62"/>
                      <a:pt x="81" y="62"/>
                      <a:pt x="81" y="62"/>
                    </a:cubicBezTo>
                    <a:cubicBezTo>
                      <a:pt x="78" y="65"/>
                      <a:pt x="78" y="65"/>
                      <a:pt x="78" y="65"/>
                    </a:cubicBezTo>
                    <a:cubicBezTo>
                      <a:pt x="77" y="65"/>
                      <a:pt x="72" y="64"/>
                      <a:pt x="72" y="64"/>
                    </a:cubicBezTo>
                    <a:cubicBezTo>
                      <a:pt x="71" y="64"/>
                      <a:pt x="67" y="63"/>
                      <a:pt x="67" y="61"/>
                    </a:cubicBezTo>
                    <a:cubicBezTo>
                      <a:pt x="67" y="58"/>
                      <a:pt x="63" y="58"/>
                      <a:pt x="61" y="58"/>
                    </a:cubicBezTo>
                    <a:cubicBezTo>
                      <a:pt x="58" y="58"/>
                      <a:pt x="56" y="61"/>
                      <a:pt x="56" y="61"/>
                    </a:cubicBezTo>
                    <a:cubicBezTo>
                      <a:pt x="45" y="61"/>
                      <a:pt x="45" y="61"/>
                      <a:pt x="45" y="61"/>
                    </a:cubicBezTo>
                    <a:cubicBezTo>
                      <a:pt x="45" y="61"/>
                      <a:pt x="45" y="64"/>
                      <a:pt x="45" y="66"/>
                    </a:cubicBezTo>
                    <a:cubicBezTo>
                      <a:pt x="46" y="69"/>
                      <a:pt x="36" y="77"/>
                      <a:pt x="36" y="77"/>
                    </a:cubicBezTo>
                    <a:cubicBezTo>
                      <a:pt x="27" y="77"/>
                      <a:pt x="27" y="77"/>
                      <a:pt x="27" y="77"/>
                    </a:cubicBezTo>
                    <a:cubicBezTo>
                      <a:pt x="27" y="77"/>
                      <a:pt x="25" y="78"/>
                      <a:pt x="25" y="79"/>
                    </a:cubicBezTo>
                    <a:cubicBezTo>
                      <a:pt x="25" y="81"/>
                      <a:pt x="22" y="81"/>
                      <a:pt x="20" y="81"/>
                    </a:cubicBezTo>
                    <a:cubicBezTo>
                      <a:pt x="19" y="81"/>
                      <a:pt x="17" y="77"/>
                      <a:pt x="17" y="77"/>
                    </a:cubicBezTo>
                    <a:cubicBezTo>
                      <a:pt x="11" y="76"/>
                      <a:pt x="11" y="76"/>
                      <a:pt x="11" y="76"/>
                    </a:cubicBezTo>
                    <a:cubicBezTo>
                      <a:pt x="10" y="71"/>
                      <a:pt x="10" y="71"/>
                      <a:pt x="10" y="71"/>
                    </a:cubicBezTo>
                    <a:lnTo>
                      <a:pt x="7" y="72"/>
                    </a:lnTo>
                    <a:close/>
                  </a:path>
                </a:pathLst>
              </a:custGeom>
              <a:grpFill/>
              <a:ln w="38100" cap="rnd" cmpd="sng">
                <a:solidFill>
                  <a:schemeClr val="bg1"/>
                </a:solidFill>
                <a:prstDash val="solid"/>
                <a:round/>
              </a:ln>
            </p:spPr>
            <p:txBody>
              <a:bodyPr vert="horz" wrap="square" lIns="91440" tIns="45720" rIns="91440" bIns="45720" numCol="1" anchor="t" anchorCtr="0" compatLnSpc="1"/>
              <a:lstStyle/>
              <a:p>
                <a:endParaRPr lang="en-US" dirty="0">
                  <a:latin typeface="Calibri Light" panose="020F0302020204030204"/>
                </a:endParaRPr>
              </a:p>
            </p:txBody>
          </p:sp>
          <p:sp>
            <p:nvSpPr>
              <p:cNvPr id="93" name="Freeform 43"/>
              <p:cNvSpPr/>
              <p:nvPr/>
            </p:nvSpPr>
            <p:spPr bwMode="auto">
              <a:xfrm>
                <a:off x="1175" y="3364"/>
                <a:ext cx="154" cy="114"/>
              </a:xfrm>
              <a:custGeom>
                <a:avLst/>
                <a:gdLst>
                  <a:gd name="T0" fmla="*/ 146 w 154"/>
                  <a:gd name="T1" fmla="*/ 39 h 114"/>
                  <a:gd name="T2" fmla="*/ 144 w 154"/>
                  <a:gd name="T3" fmla="*/ 41 h 114"/>
                  <a:gd name="T4" fmla="*/ 142 w 154"/>
                  <a:gd name="T5" fmla="*/ 56 h 114"/>
                  <a:gd name="T6" fmla="*/ 154 w 154"/>
                  <a:gd name="T7" fmla="*/ 68 h 114"/>
                  <a:gd name="T8" fmla="*/ 154 w 154"/>
                  <a:gd name="T9" fmla="*/ 85 h 114"/>
                  <a:gd name="T10" fmla="*/ 137 w 154"/>
                  <a:gd name="T11" fmla="*/ 87 h 114"/>
                  <a:gd name="T12" fmla="*/ 129 w 154"/>
                  <a:gd name="T13" fmla="*/ 100 h 114"/>
                  <a:gd name="T14" fmla="*/ 121 w 154"/>
                  <a:gd name="T15" fmla="*/ 100 h 114"/>
                  <a:gd name="T16" fmla="*/ 121 w 154"/>
                  <a:gd name="T17" fmla="*/ 106 h 114"/>
                  <a:gd name="T18" fmla="*/ 110 w 154"/>
                  <a:gd name="T19" fmla="*/ 114 h 114"/>
                  <a:gd name="T20" fmla="*/ 100 w 154"/>
                  <a:gd name="T21" fmla="*/ 114 h 114"/>
                  <a:gd name="T22" fmla="*/ 96 w 154"/>
                  <a:gd name="T23" fmla="*/ 106 h 114"/>
                  <a:gd name="T24" fmla="*/ 81 w 154"/>
                  <a:gd name="T25" fmla="*/ 104 h 114"/>
                  <a:gd name="T26" fmla="*/ 75 w 154"/>
                  <a:gd name="T27" fmla="*/ 98 h 114"/>
                  <a:gd name="T28" fmla="*/ 69 w 154"/>
                  <a:gd name="T29" fmla="*/ 106 h 114"/>
                  <a:gd name="T30" fmla="*/ 56 w 154"/>
                  <a:gd name="T31" fmla="*/ 104 h 114"/>
                  <a:gd name="T32" fmla="*/ 46 w 154"/>
                  <a:gd name="T33" fmla="*/ 93 h 114"/>
                  <a:gd name="T34" fmla="*/ 29 w 154"/>
                  <a:gd name="T35" fmla="*/ 91 h 114"/>
                  <a:gd name="T36" fmla="*/ 27 w 154"/>
                  <a:gd name="T37" fmla="*/ 73 h 114"/>
                  <a:gd name="T38" fmla="*/ 16 w 154"/>
                  <a:gd name="T39" fmla="*/ 62 h 114"/>
                  <a:gd name="T40" fmla="*/ 6 w 154"/>
                  <a:gd name="T41" fmla="*/ 68 h 114"/>
                  <a:gd name="T42" fmla="*/ 4 w 154"/>
                  <a:gd name="T43" fmla="*/ 60 h 114"/>
                  <a:gd name="T44" fmla="*/ 4 w 154"/>
                  <a:gd name="T45" fmla="*/ 50 h 114"/>
                  <a:gd name="T46" fmla="*/ 0 w 154"/>
                  <a:gd name="T47" fmla="*/ 48 h 114"/>
                  <a:gd name="T48" fmla="*/ 4 w 154"/>
                  <a:gd name="T49" fmla="*/ 41 h 114"/>
                  <a:gd name="T50" fmla="*/ 19 w 154"/>
                  <a:gd name="T51" fmla="*/ 31 h 114"/>
                  <a:gd name="T52" fmla="*/ 19 w 154"/>
                  <a:gd name="T53" fmla="*/ 18 h 114"/>
                  <a:gd name="T54" fmla="*/ 33 w 154"/>
                  <a:gd name="T55" fmla="*/ 10 h 114"/>
                  <a:gd name="T56" fmla="*/ 37 w 154"/>
                  <a:gd name="T57" fmla="*/ 2 h 114"/>
                  <a:gd name="T58" fmla="*/ 46 w 154"/>
                  <a:gd name="T59" fmla="*/ 2 h 114"/>
                  <a:gd name="T60" fmla="*/ 50 w 154"/>
                  <a:gd name="T61" fmla="*/ 6 h 114"/>
                  <a:gd name="T62" fmla="*/ 64 w 154"/>
                  <a:gd name="T63" fmla="*/ 0 h 114"/>
                  <a:gd name="T64" fmla="*/ 79 w 154"/>
                  <a:gd name="T65" fmla="*/ 6 h 114"/>
                  <a:gd name="T66" fmla="*/ 91 w 154"/>
                  <a:gd name="T67" fmla="*/ 0 h 114"/>
                  <a:gd name="T68" fmla="*/ 108 w 154"/>
                  <a:gd name="T69" fmla="*/ 0 h 114"/>
                  <a:gd name="T70" fmla="*/ 114 w 154"/>
                  <a:gd name="T71" fmla="*/ 10 h 114"/>
                  <a:gd name="T72" fmla="*/ 123 w 154"/>
                  <a:gd name="T73" fmla="*/ 16 h 114"/>
                  <a:gd name="T74" fmla="*/ 125 w 154"/>
                  <a:gd name="T75" fmla="*/ 25 h 114"/>
                  <a:gd name="T76" fmla="*/ 137 w 154"/>
                  <a:gd name="T77" fmla="*/ 35 h 114"/>
                  <a:gd name="T78" fmla="*/ 146 w 154"/>
                  <a:gd name="T79" fmla="*/ 39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54" h="114">
                    <a:moveTo>
                      <a:pt x="146" y="39"/>
                    </a:moveTo>
                    <a:lnTo>
                      <a:pt x="144" y="41"/>
                    </a:lnTo>
                    <a:lnTo>
                      <a:pt x="142" y="56"/>
                    </a:lnTo>
                    <a:lnTo>
                      <a:pt x="154" y="68"/>
                    </a:lnTo>
                    <a:lnTo>
                      <a:pt x="154" y="85"/>
                    </a:lnTo>
                    <a:lnTo>
                      <a:pt x="137" y="87"/>
                    </a:lnTo>
                    <a:lnTo>
                      <a:pt x="129" y="100"/>
                    </a:lnTo>
                    <a:lnTo>
                      <a:pt x="121" y="100"/>
                    </a:lnTo>
                    <a:lnTo>
                      <a:pt x="121" y="106"/>
                    </a:lnTo>
                    <a:lnTo>
                      <a:pt x="110" y="114"/>
                    </a:lnTo>
                    <a:lnTo>
                      <a:pt x="100" y="114"/>
                    </a:lnTo>
                    <a:lnTo>
                      <a:pt x="96" y="106"/>
                    </a:lnTo>
                    <a:lnTo>
                      <a:pt x="81" y="104"/>
                    </a:lnTo>
                    <a:lnTo>
                      <a:pt x="75" y="98"/>
                    </a:lnTo>
                    <a:lnTo>
                      <a:pt x="69" y="106"/>
                    </a:lnTo>
                    <a:lnTo>
                      <a:pt x="56" y="104"/>
                    </a:lnTo>
                    <a:lnTo>
                      <a:pt x="46" y="93"/>
                    </a:lnTo>
                    <a:lnTo>
                      <a:pt x="29" y="91"/>
                    </a:lnTo>
                    <a:lnTo>
                      <a:pt x="27" y="73"/>
                    </a:lnTo>
                    <a:lnTo>
                      <a:pt x="16" y="62"/>
                    </a:lnTo>
                    <a:lnTo>
                      <a:pt x="6" y="68"/>
                    </a:lnTo>
                    <a:lnTo>
                      <a:pt x="4" y="60"/>
                    </a:lnTo>
                    <a:lnTo>
                      <a:pt x="4" y="50"/>
                    </a:lnTo>
                    <a:lnTo>
                      <a:pt x="0" y="48"/>
                    </a:lnTo>
                    <a:lnTo>
                      <a:pt x="4" y="41"/>
                    </a:lnTo>
                    <a:lnTo>
                      <a:pt x="19" y="31"/>
                    </a:lnTo>
                    <a:lnTo>
                      <a:pt x="19" y="18"/>
                    </a:lnTo>
                    <a:lnTo>
                      <a:pt x="33" y="10"/>
                    </a:lnTo>
                    <a:lnTo>
                      <a:pt x="37" y="2"/>
                    </a:lnTo>
                    <a:lnTo>
                      <a:pt x="46" y="2"/>
                    </a:lnTo>
                    <a:lnTo>
                      <a:pt x="50" y="6"/>
                    </a:lnTo>
                    <a:lnTo>
                      <a:pt x="64" y="0"/>
                    </a:lnTo>
                    <a:lnTo>
                      <a:pt x="79" y="6"/>
                    </a:lnTo>
                    <a:lnTo>
                      <a:pt x="91" y="0"/>
                    </a:lnTo>
                    <a:lnTo>
                      <a:pt x="108" y="0"/>
                    </a:lnTo>
                    <a:lnTo>
                      <a:pt x="114" y="10"/>
                    </a:lnTo>
                    <a:lnTo>
                      <a:pt x="123" y="16"/>
                    </a:lnTo>
                    <a:lnTo>
                      <a:pt x="125" y="25"/>
                    </a:lnTo>
                    <a:lnTo>
                      <a:pt x="137" y="35"/>
                    </a:lnTo>
                    <a:lnTo>
                      <a:pt x="146" y="39"/>
                    </a:lnTo>
                    <a:close/>
                  </a:path>
                </a:pathLst>
              </a:custGeom>
              <a:grpFill/>
              <a:ln w="38100" cap="rnd" cmpd="sng">
                <a:solidFill>
                  <a:schemeClr val="bg1"/>
                </a:solidFill>
                <a:prstDash val="solid"/>
                <a:round/>
              </a:ln>
            </p:spPr>
            <p:txBody>
              <a:bodyPr vert="horz" wrap="square" lIns="91440" tIns="45720" rIns="91440" bIns="45720" numCol="1" anchor="t" anchorCtr="0" compatLnSpc="1"/>
              <a:lstStyle/>
              <a:p>
                <a:endParaRPr lang="en-US" dirty="0">
                  <a:latin typeface="Calibri Light" panose="020F0302020204030204"/>
                </a:endParaRPr>
              </a:p>
            </p:txBody>
          </p:sp>
          <p:sp>
            <p:nvSpPr>
              <p:cNvPr id="94" name="Freeform 44"/>
              <p:cNvSpPr/>
              <p:nvPr/>
            </p:nvSpPr>
            <p:spPr bwMode="auto">
              <a:xfrm>
                <a:off x="1079" y="3412"/>
                <a:ext cx="125" cy="110"/>
              </a:xfrm>
              <a:custGeom>
                <a:avLst/>
                <a:gdLst>
                  <a:gd name="T0" fmla="*/ 2 w 125"/>
                  <a:gd name="T1" fmla="*/ 39 h 110"/>
                  <a:gd name="T2" fmla="*/ 21 w 125"/>
                  <a:gd name="T3" fmla="*/ 33 h 110"/>
                  <a:gd name="T4" fmla="*/ 25 w 125"/>
                  <a:gd name="T5" fmla="*/ 29 h 110"/>
                  <a:gd name="T6" fmla="*/ 21 w 125"/>
                  <a:gd name="T7" fmla="*/ 22 h 110"/>
                  <a:gd name="T8" fmla="*/ 31 w 125"/>
                  <a:gd name="T9" fmla="*/ 14 h 110"/>
                  <a:gd name="T10" fmla="*/ 37 w 125"/>
                  <a:gd name="T11" fmla="*/ 2 h 110"/>
                  <a:gd name="T12" fmla="*/ 52 w 125"/>
                  <a:gd name="T13" fmla="*/ 0 h 110"/>
                  <a:gd name="T14" fmla="*/ 60 w 125"/>
                  <a:gd name="T15" fmla="*/ 14 h 110"/>
                  <a:gd name="T16" fmla="*/ 71 w 125"/>
                  <a:gd name="T17" fmla="*/ 14 h 110"/>
                  <a:gd name="T18" fmla="*/ 75 w 125"/>
                  <a:gd name="T19" fmla="*/ 4 h 110"/>
                  <a:gd name="T20" fmla="*/ 87 w 125"/>
                  <a:gd name="T21" fmla="*/ 4 h 110"/>
                  <a:gd name="T22" fmla="*/ 94 w 125"/>
                  <a:gd name="T23" fmla="*/ 0 h 110"/>
                  <a:gd name="T24" fmla="*/ 100 w 125"/>
                  <a:gd name="T25" fmla="*/ 2 h 110"/>
                  <a:gd name="T26" fmla="*/ 100 w 125"/>
                  <a:gd name="T27" fmla="*/ 12 h 110"/>
                  <a:gd name="T28" fmla="*/ 102 w 125"/>
                  <a:gd name="T29" fmla="*/ 20 h 110"/>
                  <a:gd name="T30" fmla="*/ 112 w 125"/>
                  <a:gd name="T31" fmla="*/ 14 h 110"/>
                  <a:gd name="T32" fmla="*/ 123 w 125"/>
                  <a:gd name="T33" fmla="*/ 25 h 110"/>
                  <a:gd name="T34" fmla="*/ 125 w 125"/>
                  <a:gd name="T35" fmla="*/ 43 h 110"/>
                  <a:gd name="T36" fmla="*/ 121 w 125"/>
                  <a:gd name="T37" fmla="*/ 43 h 110"/>
                  <a:gd name="T38" fmla="*/ 100 w 125"/>
                  <a:gd name="T39" fmla="*/ 62 h 110"/>
                  <a:gd name="T40" fmla="*/ 87 w 125"/>
                  <a:gd name="T41" fmla="*/ 70 h 110"/>
                  <a:gd name="T42" fmla="*/ 92 w 125"/>
                  <a:gd name="T43" fmla="*/ 77 h 110"/>
                  <a:gd name="T44" fmla="*/ 92 w 125"/>
                  <a:gd name="T45" fmla="*/ 93 h 110"/>
                  <a:gd name="T46" fmla="*/ 96 w 125"/>
                  <a:gd name="T47" fmla="*/ 97 h 110"/>
                  <a:gd name="T48" fmla="*/ 94 w 125"/>
                  <a:gd name="T49" fmla="*/ 110 h 110"/>
                  <a:gd name="T50" fmla="*/ 73 w 125"/>
                  <a:gd name="T51" fmla="*/ 110 h 110"/>
                  <a:gd name="T52" fmla="*/ 67 w 125"/>
                  <a:gd name="T53" fmla="*/ 100 h 110"/>
                  <a:gd name="T54" fmla="*/ 54 w 125"/>
                  <a:gd name="T55" fmla="*/ 95 h 110"/>
                  <a:gd name="T56" fmla="*/ 48 w 125"/>
                  <a:gd name="T57" fmla="*/ 93 h 110"/>
                  <a:gd name="T58" fmla="*/ 50 w 125"/>
                  <a:gd name="T59" fmla="*/ 79 h 110"/>
                  <a:gd name="T60" fmla="*/ 35 w 125"/>
                  <a:gd name="T61" fmla="*/ 75 h 110"/>
                  <a:gd name="T62" fmla="*/ 29 w 125"/>
                  <a:gd name="T63" fmla="*/ 62 h 110"/>
                  <a:gd name="T64" fmla="*/ 17 w 125"/>
                  <a:gd name="T65" fmla="*/ 64 h 110"/>
                  <a:gd name="T66" fmla="*/ 17 w 125"/>
                  <a:gd name="T67" fmla="*/ 64 h 110"/>
                  <a:gd name="T68" fmla="*/ 0 w 125"/>
                  <a:gd name="T69" fmla="*/ 50 h 110"/>
                  <a:gd name="T70" fmla="*/ 2 w 125"/>
                  <a:gd name="T71" fmla="*/ 39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5" h="110">
                    <a:moveTo>
                      <a:pt x="2" y="39"/>
                    </a:moveTo>
                    <a:lnTo>
                      <a:pt x="21" y="33"/>
                    </a:lnTo>
                    <a:lnTo>
                      <a:pt x="25" y="29"/>
                    </a:lnTo>
                    <a:lnTo>
                      <a:pt x="21" y="22"/>
                    </a:lnTo>
                    <a:lnTo>
                      <a:pt x="31" y="14"/>
                    </a:lnTo>
                    <a:lnTo>
                      <a:pt x="37" y="2"/>
                    </a:lnTo>
                    <a:lnTo>
                      <a:pt x="52" y="0"/>
                    </a:lnTo>
                    <a:lnTo>
                      <a:pt x="60" y="14"/>
                    </a:lnTo>
                    <a:lnTo>
                      <a:pt x="71" y="14"/>
                    </a:lnTo>
                    <a:lnTo>
                      <a:pt x="75" y="4"/>
                    </a:lnTo>
                    <a:lnTo>
                      <a:pt x="87" y="4"/>
                    </a:lnTo>
                    <a:lnTo>
                      <a:pt x="94" y="0"/>
                    </a:lnTo>
                    <a:lnTo>
                      <a:pt x="100" y="2"/>
                    </a:lnTo>
                    <a:lnTo>
                      <a:pt x="100" y="12"/>
                    </a:lnTo>
                    <a:lnTo>
                      <a:pt x="102" y="20"/>
                    </a:lnTo>
                    <a:lnTo>
                      <a:pt x="112" y="14"/>
                    </a:lnTo>
                    <a:lnTo>
                      <a:pt x="123" y="25"/>
                    </a:lnTo>
                    <a:lnTo>
                      <a:pt x="125" y="43"/>
                    </a:lnTo>
                    <a:lnTo>
                      <a:pt x="121" y="43"/>
                    </a:lnTo>
                    <a:lnTo>
                      <a:pt x="100" y="62"/>
                    </a:lnTo>
                    <a:lnTo>
                      <a:pt x="87" y="70"/>
                    </a:lnTo>
                    <a:lnTo>
                      <a:pt x="92" y="77"/>
                    </a:lnTo>
                    <a:lnTo>
                      <a:pt x="92" y="93"/>
                    </a:lnTo>
                    <a:lnTo>
                      <a:pt x="96" y="97"/>
                    </a:lnTo>
                    <a:lnTo>
                      <a:pt x="94" y="110"/>
                    </a:lnTo>
                    <a:lnTo>
                      <a:pt x="73" y="110"/>
                    </a:lnTo>
                    <a:lnTo>
                      <a:pt x="67" y="100"/>
                    </a:lnTo>
                    <a:lnTo>
                      <a:pt x="54" y="95"/>
                    </a:lnTo>
                    <a:lnTo>
                      <a:pt x="48" y="93"/>
                    </a:lnTo>
                    <a:lnTo>
                      <a:pt x="50" y="79"/>
                    </a:lnTo>
                    <a:lnTo>
                      <a:pt x="35" y="75"/>
                    </a:lnTo>
                    <a:lnTo>
                      <a:pt x="29" y="62"/>
                    </a:lnTo>
                    <a:lnTo>
                      <a:pt x="17" y="64"/>
                    </a:lnTo>
                    <a:lnTo>
                      <a:pt x="17" y="64"/>
                    </a:lnTo>
                    <a:lnTo>
                      <a:pt x="0" y="50"/>
                    </a:lnTo>
                    <a:lnTo>
                      <a:pt x="2" y="39"/>
                    </a:lnTo>
                    <a:close/>
                  </a:path>
                </a:pathLst>
              </a:custGeom>
              <a:grpFill/>
              <a:ln w="38100" cap="rnd" cmpd="sng">
                <a:solidFill>
                  <a:schemeClr val="bg1"/>
                </a:solidFill>
                <a:prstDash val="solid"/>
                <a:round/>
              </a:ln>
            </p:spPr>
            <p:txBody>
              <a:bodyPr vert="horz" wrap="square" lIns="91440" tIns="45720" rIns="91440" bIns="45720" numCol="1" anchor="t" anchorCtr="0" compatLnSpc="1"/>
              <a:lstStyle/>
              <a:p>
                <a:endParaRPr lang="en-US" dirty="0">
                  <a:latin typeface="Calibri Light" panose="020F0302020204030204"/>
                </a:endParaRPr>
              </a:p>
            </p:txBody>
          </p:sp>
          <p:sp>
            <p:nvSpPr>
              <p:cNvPr id="95" name="Freeform 45"/>
              <p:cNvSpPr/>
              <p:nvPr/>
            </p:nvSpPr>
            <p:spPr bwMode="auto">
              <a:xfrm>
                <a:off x="1021" y="3330"/>
                <a:ext cx="108" cy="121"/>
              </a:xfrm>
              <a:custGeom>
                <a:avLst/>
                <a:gdLst>
                  <a:gd name="T0" fmla="*/ 0 w 108"/>
                  <a:gd name="T1" fmla="*/ 38 h 121"/>
                  <a:gd name="T2" fmla="*/ 2 w 108"/>
                  <a:gd name="T3" fmla="*/ 29 h 121"/>
                  <a:gd name="T4" fmla="*/ 14 w 108"/>
                  <a:gd name="T5" fmla="*/ 25 h 121"/>
                  <a:gd name="T6" fmla="*/ 14 w 108"/>
                  <a:gd name="T7" fmla="*/ 13 h 121"/>
                  <a:gd name="T8" fmla="*/ 27 w 108"/>
                  <a:gd name="T9" fmla="*/ 9 h 121"/>
                  <a:gd name="T10" fmla="*/ 33 w 108"/>
                  <a:gd name="T11" fmla="*/ 17 h 121"/>
                  <a:gd name="T12" fmla="*/ 39 w 108"/>
                  <a:gd name="T13" fmla="*/ 13 h 121"/>
                  <a:gd name="T14" fmla="*/ 39 w 108"/>
                  <a:gd name="T15" fmla="*/ 2 h 121"/>
                  <a:gd name="T16" fmla="*/ 45 w 108"/>
                  <a:gd name="T17" fmla="*/ 0 h 121"/>
                  <a:gd name="T18" fmla="*/ 60 w 108"/>
                  <a:gd name="T19" fmla="*/ 6 h 121"/>
                  <a:gd name="T20" fmla="*/ 75 w 108"/>
                  <a:gd name="T21" fmla="*/ 6 h 121"/>
                  <a:gd name="T22" fmla="*/ 79 w 108"/>
                  <a:gd name="T23" fmla="*/ 11 h 121"/>
                  <a:gd name="T24" fmla="*/ 81 w 108"/>
                  <a:gd name="T25" fmla="*/ 27 h 121"/>
                  <a:gd name="T26" fmla="*/ 95 w 108"/>
                  <a:gd name="T27" fmla="*/ 50 h 121"/>
                  <a:gd name="T28" fmla="*/ 108 w 108"/>
                  <a:gd name="T29" fmla="*/ 59 h 121"/>
                  <a:gd name="T30" fmla="*/ 108 w 108"/>
                  <a:gd name="T31" fmla="*/ 82 h 121"/>
                  <a:gd name="T32" fmla="*/ 95 w 108"/>
                  <a:gd name="T33" fmla="*/ 84 h 121"/>
                  <a:gd name="T34" fmla="*/ 89 w 108"/>
                  <a:gd name="T35" fmla="*/ 96 h 121"/>
                  <a:gd name="T36" fmla="*/ 79 w 108"/>
                  <a:gd name="T37" fmla="*/ 104 h 121"/>
                  <a:gd name="T38" fmla="*/ 83 w 108"/>
                  <a:gd name="T39" fmla="*/ 111 h 121"/>
                  <a:gd name="T40" fmla="*/ 79 w 108"/>
                  <a:gd name="T41" fmla="*/ 115 h 121"/>
                  <a:gd name="T42" fmla="*/ 60 w 108"/>
                  <a:gd name="T43" fmla="*/ 121 h 121"/>
                  <a:gd name="T44" fmla="*/ 60 w 108"/>
                  <a:gd name="T45" fmla="*/ 121 h 121"/>
                  <a:gd name="T46" fmla="*/ 43 w 108"/>
                  <a:gd name="T47" fmla="*/ 111 h 121"/>
                  <a:gd name="T48" fmla="*/ 41 w 108"/>
                  <a:gd name="T49" fmla="*/ 96 h 121"/>
                  <a:gd name="T50" fmla="*/ 33 w 108"/>
                  <a:gd name="T51" fmla="*/ 77 h 121"/>
                  <a:gd name="T52" fmla="*/ 27 w 108"/>
                  <a:gd name="T53" fmla="*/ 63 h 121"/>
                  <a:gd name="T54" fmla="*/ 18 w 108"/>
                  <a:gd name="T55" fmla="*/ 63 h 121"/>
                  <a:gd name="T56" fmla="*/ 14 w 108"/>
                  <a:gd name="T57" fmla="*/ 46 h 121"/>
                  <a:gd name="T58" fmla="*/ 0 w 108"/>
                  <a:gd name="T59" fmla="*/ 38 h 121"/>
                  <a:gd name="T60" fmla="*/ 0 w 108"/>
                  <a:gd name="T61" fmla="*/ 38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8" h="121">
                    <a:moveTo>
                      <a:pt x="0" y="38"/>
                    </a:moveTo>
                    <a:lnTo>
                      <a:pt x="2" y="29"/>
                    </a:lnTo>
                    <a:lnTo>
                      <a:pt x="14" y="25"/>
                    </a:lnTo>
                    <a:lnTo>
                      <a:pt x="14" y="13"/>
                    </a:lnTo>
                    <a:lnTo>
                      <a:pt x="27" y="9"/>
                    </a:lnTo>
                    <a:lnTo>
                      <a:pt x="33" y="17"/>
                    </a:lnTo>
                    <a:lnTo>
                      <a:pt x="39" y="13"/>
                    </a:lnTo>
                    <a:lnTo>
                      <a:pt x="39" y="2"/>
                    </a:lnTo>
                    <a:lnTo>
                      <a:pt x="45" y="0"/>
                    </a:lnTo>
                    <a:lnTo>
                      <a:pt x="60" y="6"/>
                    </a:lnTo>
                    <a:lnTo>
                      <a:pt x="75" y="6"/>
                    </a:lnTo>
                    <a:lnTo>
                      <a:pt x="79" y="11"/>
                    </a:lnTo>
                    <a:lnTo>
                      <a:pt x="81" y="27"/>
                    </a:lnTo>
                    <a:lnTo>
                      <a:pt x="95" y="50"/>
                    </a:lnTo>
                    <a:lnTo>
                      <a:pt x="108" y="59"/>
                    </a:lnTo>
                    <a:lnTo>
                      <a:pt x="108" y="82"/>
                    </a:lnTo>
                    <a:lnTo>
                      <a:pt x="95" y="84"/>
                    </a:lnTo>
                    <a:lnTo>
                      <a:pt x="89" y="96"/>
                    </a:lnTo>
                    <a:lnTo>
                      <a:pt x="79" y="104"/>
                    </a:lnTo>
                    <a:lnTo>
                      <a:pt x="83" y="111"/>
                    </a:lnTo>
                    <a:lnTo>
                      <a:pt x="79" y="115"/>
                    </a:lnTo>
                    <a:lnTo>
                      <a:pt x="60" y="121"/>
                    </a:lnTo>
                    <a:lnTo>
                      <a:pt x="60" y="121"/>
                    </a:lnTo>
                    <a:lnTo>
                      <a:pt x="43" y="111"/>
                    </a:lnTo>
                    <a:lnTo>
                      <a:pt x="41" y="96"/>
                    </a:lnTo>
                    <a:lnTo>
                      <a:pt x="33" y="77"/>
                    </a:lnTo>
                    <a:lnTo>
                      <a:pt x="27" y="63"/>
                    </a:lnTo>
                    <a:lnTo>
                      <a:pt x="18" y="63"/>
                    </a:lnTo>
                    <a:lnTo>
                      <a:pt x="14" y="46"/>
                    </a:lnTo>
                    <a:lnTo>
                      <a:pt x="0" y="38"/>
                    </a:lnTo>
                    <a:lnTo>
                      <a:pt x="0" y="38"/>
                    </a:lnTo>
                    <a:close/>
                  </a:path>
                </a:pathLst>
              </a:custGeom>
              <a:grpFill/>
              <a:ln w="38100" cap="rnd" cmpd="sng">
                <a:solidFill>
                  <a:schemeClr val="bg1"/>
                </a:solidFill>
                <a:prstDash val="solid"/>
                <a:round/>
              </a:ln>
            </p:spPr>
            <p:txBody>
              <a:bodyPr vert="horz" wrap="square" lIns="91440" tIns="45720" rIns="91440" bIns="45720" numCol="1" anchor="t" anchorCtr="0" compatLnSpc="1"/>
              <a:lstStyle/>
              <a:p>
                <a:endParaRPr lang="en-US" dirty="0">
                  <a:latin typeface="Calibri Light" panose="020F0302020204030204"/>
                </a:endParaRPr>
              </a:p>
            </p:txBody>
          </p:sp>
          <p:sp>
            <p:nvSpPr>
              <p:cNvPr id="96" name="Freeform 46"/>
              <p:cNvSpPr>
                <a:spLocks noEditPoints="1"/>
              </p:cNvSpPr>
              <p:nvPr/>
            </p:nvSpPr>
            <p:spPr bwMode="auto">
              <a:xfrm>
                <a:off x="1098" y="3316"/>
                <a:ext cx="104" cy="112"/>
              </a:xfrm>
              <a:custGeom>
                <a:avLst/>
                <a:gdLst>
                  <a:gd name="T0" fmla="*/ 0 w 104"/>
                  <a:gd name="T1" fmla="*/ 23 h 112"/>
                  <a:gd name="T2" fmla="*/ 10 w 104"/>
                  <a:gd name="T3" fmla="*/ 10 h 112"/>
                  <a:gd name="T4" fmla="*/ 23 w 104"/>
                  <a:gd name="T5" fmla="*/ 12 h 112"/>
                  <a:gd name="T6" fmla="*/ 27 w 104"/>
                  <a:gd name="T7" fmla="*/ 4 h 112"/>
                  <a:gd name="T8" fmla="*/ 37 w 104"/>
                  <a:gd name="T9" fmla="*/ 2 h 112"/>
                  <a:gd name="T10" fmla="*/ 54 w 104"/>
                  <a:gd name="T11" fmla="*/ 14 h 112"/>
                  <a:gd name="T12" fmla="*/ 60 w 104"/>
                  <a:gd name="T13" fmla="*/ 14 h 112"/>
                  <a:gd name="T14" fmla="*/ 60 w 104"/>
                  <a:gd name="T15" fmla="*/ 2 h 112"/>
                  <a:gd name="T16" fmla="*/ 68 w 104"/>
                  <a:gd name="T17" fmla="*/ 0 h 112"/>
                  <a:gd name="T18" fmla="*/ 79 w 104"/>
                  <a:gd name="T19" fmla="*/ 10 h 112"/>
                  <a:gd name="T20" fmla="*/ 83 w 104"/>
                  <a:gd name="T21" fmla="*/ 4 h 112"/>
                  <a:gd name="T22" fmla="*/ 91 w 104"/>
                  <a:gd name="T23" fmla="*/ 10 h 112"/>
                  <a:gd name="T24" fmla="*/ 104 w 104"/>
                  <a:gd name="T25" fmla="*/ 14 h 112"/>
                  <a:gd name="T26" fmla="*/ 100 w 104"/>
                  <a:gd name="T27" fmla="*/ 35 h 112"/>
                  <a:gd name="T28" fmla="*/ 100 w 104"/>
                  <a:gd name="T29" fmla="*/ 48 h 112"/>
                  <a:gd name="T30" fmla="*/ 102 w 104"/>
                  <a:gd name="T31" fmla="*/ 62 h 112"/>
                  <a:gd name="T32" fmla="*/ 96 w 104"/>
                  <a:gd name="T33" fmla="*/ 66 h 112"/>
                  <a:gd name="T34" fmla="*/ 96 w 104"/>
                  <a:gd name="T35" fmla="*/ 79 h 112"/>
                  <a:gd name="T36" fmla="*/ 81 w 104"/>
                  <a:gd name="T37" fmla="*/ 89 h 112"/>
                  <a:gd name="T38" fmla="*/ 77 w 104"/>
                  <a:gd name="T39" fmla="*/ 96 h 112"/>
                  <a:gd name="T40" fmla="*/ 75 w 104"/>
                  <a:gd name="T41" fmla="*/ 96 h 112"/>
                  <a:gd name="T42" fmla="*/ 68 w 104"/>
                  <a:gd name="T43" fmla="*/ 100 h 112"/>
                  <a:gd name="T44" fmla="*/ 56 w 104"/>
                  <a:gd name="T45" fmla="*/ 100 h 112"/>
                  <a:gd name="T46" fmla="*/ 52 w 104"/>
                  <a:gd name="T47" fmla="*/ 110 h 112"/>
                  <a:gd name="T48" fmla="*/ 41 w 104"/>
                  <a:gd name="T49" fmla="*/ 110 h 112"/>
                  <a:gd name="T50" fmla="*/ 33 w 104"/>
                  <a:gd name="T51" fmla="*/ 96 h 112"/>
                  <a:gd name="T52" fmla="*/ 18 w 104"/>
                  <a:gd name="T53" fmla="*/ 98 h 112"/>
                  <a:gd name="T54" fmla="*/ 31 w 104"/>
                  <a:gd name="T55" fmla="*/ 96 h 112"/>
                  <a:gd name="T56" fmla="*/ 31 w 104"/>
                  <a:gd name="T57" fmla="*/ 73 h 112"/>
                  <a:gd name="T58" fmla="*/ 18 w 104"/>
                  <a:gd name="T59" fmla="*/ 64 h 112"/>
                  <a:gd name="T60" fmla="*/ 4 w 104"/>
                  <a:gd name="T61" fmla="*/ 41 h 112"/>
                  <a:gd name="T62" fmla="*/ 2 w 104"/>
                  <a:gd name="T63" fmla="*/ 25 h 112"/>
                  <a:gd name="T64" fmla="*/ 0 w 104"/>
                  <a:gd name="T65" fmla="*/ 23 h 112"/>
                  <a:gd name="T66" fmla="*/ 0 w 104"/>
                  <a:gd name="T67" fmla="*/ 23 h 112"/>
                  <a:gd name="T68" fmla="*/ 10 w 104"/>
                  <a:gd name="T69" fmla="*/ 112 h 112"/>
                  <a:gd name="T70" fmla="*/ 10 w 104"/>
                  <a:gd name="T71" fmla="*/ 112 h 112"/>
                  <a:gd name="T72" fmla="*/ 12 w 104"/>
                  <a:gd name="T73" fmla="*/ 110 h 112"/>
                  <a:gd name="T74" fmla="*/ 10 w 104"/>
                  <a:gd name="T75" fmla="*/ 112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4" h="112">
                    <a:moveTo>
                      <a:pt x="0" y="23"/>
                    </a:moveTo>
                    <a:lnTo>
                      <a:pt x="10" y="10"/>
                    </a:lnTo>
                    <a:lnTo>
                      <a:pt x="23" y="12"/>
                    </a:lnTo>
                    <a:lnTo>
                      <a:pt x="27" y="4"/>
                    </a:lnTo>
                    <a:lnTo>
                      <a:pt x="37" y="2"/>
                    </a:lnTo>
                    <a:lnTo>
                      <a:pt x="54" y="14"/>
                    </a:lnTo>
                    <a:lnTo>
                      <a:pt x="60" y="14"/>
                    </a:lnTo>
                    <a:lnTo>
                      <a:pt x="60" y="2"/>
                    </a:lnTo>
                    <a:lnTo>
                      <a:pt x="68" y="0"/>
                    </a:lnTo>
                    <a:lnTo>
                      <a:pt x="79" y="10"/>
                    </a:lnTo>
                    <a:lnTo>
                      <a:pt x="83" y="4"/>
                    </a:lnTo>
                    <a:lnTo>
                      <a:pt x="91" y="10"/>
                    </a:lnTo>
                    <a:lnTo>
                      <a:pt x="104" y="14"/>
                    </a:lnTo>
                    <a:lnTo>
                      <a:pt x="100" y="35"/>
                    </a:lnTo>
                    <a:lnTo>
                      <a:pt x="100" y="48"/>
                    </a:lnTo>
                    <a:lnTo>
                      <a:pt x="102" y="62"/>
                    </a:lnTo>
                    <a:lnTo>
                      <a:pt x="96" y="66"/>
                    </a:lnTo>
                    <a:lnTo>
                      <a:pt x="96" y="79"/>
                    </a:lnTo>
                    <a:lnTo>
                      <a:pt x="81" y="89"/>
                    </a:lnTo>
                    <a:lnTo>
                      <a:pt x="77" y="96"/>
                    </a:lnTo>
                    <a:lnTo>
                      <a:pt x="75" y="96"/>
                    </a:lnTo>
                    <a:lnTo>
                      <a:pt x="68" y="100"/>
                    </a:lnTo>
                    <a:lnTo>
                      <a:pt x="56" y="100"/>
                    </a:lnTo>
                    <a:lnTo>
                      <a:pt x="52" y="110"/>
                    </a:lnTo>
                    <a:lnTo>
                      <a:pt x="41" y="110"/>
                    </a:lnTo>
                    <a:lnTo>
                      <a:pt x="33" y="96"/>
                    </a:lnTo>
                    <a:lnTo>
                      <a:pt x="18" y="98"/>
                    </a:lnTo>
                    <a:lnTo>
                      <a:pt x="31" y="96"/>
                    </a:lnTo>
                    <a:lnTo>
                      <a:pt x="31" y="73"/>
                    </a:lnTo>
                    <a:lnTo>
                      <a:pt x="18" y="64"/>
                    </a:lnTo>
                    <a:lnTo>
                      <a:pt x="4" y="41"/>
                    </a:lnTo>
                    <a:lnTo>
                      <a:pt x="2" y="25"/>
                    </a:lnTo>
                    <a:lnTo>
                      <a:pt x="0" y="23"/>
                    </a:lnTo>
                    <a:lnTo>
                      <a:pt x="0" y="23"/>
                    </a:lnTo>
                    <a:close/>
                    <a:moveTo>
                      <a:pt x="10" y="112"/>
                    </a:moveTo>
                    <a:lnTo>
                      <a:pt x="10" y="112"/>
                    </a:lnTo>
                    <a:lnTo>
                      <a:pt x="12" y="110"/>
                    </a:lnTo>
                    <a:lnTo>
                      <a:pt x="10" y="112"/>
                    </a:lnTo>
                    <a:close/>
                  </a:path>
                </a:pathLst>
              </a:custGeom>
              <a:grpFill/>
              <a:ln w="38100" cap="rnd" cmpd="sng">
                <a:solidFill>
                  <a:schemeClr val="bg1"/>
                </a:solidFill>
                <a:prstDash val="solid"/>
                <a:round/>
              </a:ln>
            </p:spPr>
            <p:txBody>
              <a:bodyPr vert="horz" wrap="square" lIns="91440" tIns="45720" rIns="91440" bIns="45720" numCol="1" anchor="t" anchorCtr="0" compatLnSpc="1"/>
              <a:lstStyle/>
              <a:p>
                <a:endParaRPr lang="en-US" dirty="0">
                  <a:latin typeface="Calibri Light" panose="020F0302020204030204"/>
                </a:endParaRPr>
              </a:p>
            </p:txBody>
          </p:sp>
          <p:sp>
            <p:nvSpPr>
              <p:cNvPr id="97" name="Freeform 47"/>
              <p:cNvSpPr/>
              <p:nvPr/>
            </p:nvSpPr>
            <p:spPr bwMode="auto">
              <a:xfrm>
                <a:off x="1054" y="3243"/>
                <a:ext cx="142" cy="96"/>
              </a:xfrm>
              <a:custGeom>
                <a:avLst/>
                <a:gdLst>
                  <a:gd name="T0" fmla="*/ 0 w 142"/>
                  <a:gd name="T1" fmla="*/ 14 h 96"/>
                  <a:gd name="T2" fmla="*/ 4 w 142"/>
                  <a:gd name="T3" fmla="*/ 10 h 96"/>
                  <a:gd name="T4" fmla="*/ 12 w 142"/>
                  <a:gd name="T5" fmla="*/ 8 h 96"/>
                  <a:gd name="T6" fmla="*/ 19 w 142"/>
                  <a:gd name="T7" fmla="*/ 0 h 96"/>
                  <a:gd name="T8" fmla="*/ 31 w 142"/>
                  <a:gd name="T9" fmla="*/ 0 h 96"/>
                  <a:gd name="T10" fmla="*/ 40 w 142"/>
                  <a:gd name="T11" fmla="*/ 16 h 96"/>
                  <a:gd name="T12" fmla="*/ 50 w 142"/>
                  <a:gd name="T13" fmla="*/ 12 h 96"/>
                  <a:gd name="T14" fmla="*/ 65 w 142"/>
                  <a:gd name="T15" fmla="*/ 25 h 96"/>
                  <a:gd name="T16" fmla="*/ 81 w 142"/>
                  <a:gd name="T17" fmla="*/ 14 h 96"/>
                  <a:gd name="T18" fmla="*/ 104 w 142"/>
                  <a:gd name="T19" fmla="*/ 16 h 96"/>
                  <a:gd name="T20" fmla="*/ 121 w 142"/>
                  <a:gd name="T21" fmla="*/ 33 h 96"/>
                  <a:gd name="T22" fmla="*/ 133 w 142"/>
                  <a:gd name="T23" fmla="*/ 35 h 96"/>
                  <a:gd name="T24" fmla="*/ 142 w 142"/>
                  <a:gd name="T25" fmla="*/ 50 h 96"/>
                  <a:gd name="T26" fmla="*/ 131 w 142"/>
                  <a:gd name="T27" fmla="*/ 62 h 96"/>
                  <a:gd name="T28" fmla="*/ 131 w 142"/>
                  <a:gd name="T29" fmla="*/ 81 h 96"/>
                  <a:gd name="T30" fmla="*/ 127 w 142"/>
                  <a:gd name="T31" fmla="*/ 77 h 96"/>
                  <a:gd name="T32" fmla="*/ 123 w 142"/>
                  <a:gd name="T33" fmla="*/ 83 h 96"/>
                  <a:gd name="T34" fmla="*/ 112 w 142"/>
                  <a:gd name="T35" fmla="*/ 73 h 96"/>
                  <a:gd name="T36" fmla="*/ 104 w 142"/>
                  <a:gd name="T37" fmla="*/ 75 h 96"/>
                  <a:gd name="T38" fmla="*/ 104 w 142"/>
                  <a:gd name="T39" fmla="*/ 87 h 96"/>
                  <a:gd name="T40" fmla="*/ 98 w 142"/>
                  <a:gd name="T41" fmla="*/ 87 h 96"/>
                  <a:gd name="T42" fmla="*/ 81 w 142"/>
                  <a:gd name="T43" fmla="*/ 75 h 96"/>
                  <a:gd name="T44" fmla="*/ 71 w 142"/>
                  <a:gd name="T45" fmla="*/ 77 h 96"/>
                  <a:gd name="T46" fmla="*/ 67 w 142"/>
                  <a:gd name="T47" fmla="*/ 85 h 96"/>
                  <a:gd name="T48" fmla="*/ 54 w 142"/>
                  <a:gd name="T49" fmla="*/ 83 h 96"/>
                  <a:gd name="T50" fmla="*/ 44 w 142"/>
                  <a:gd name="T51" fmla="*/ 96 h 96"/>
                  <a:gd name="T52" fmla="*/ 42 w 142"/>
                  <a:gd name="T53" fmla="*/ 93 h 96"/>
                  <a:gd name="T54" fmla="*/ 27 w 142"/>
                  <a:gd name="T55" fmla="*/ 93 h 96"/>
                  <a:gd name="T56" fmla="*/ 12 w 142"/>
                  <a:gd name="T57" fmla="*/ 87 h 96"/>
                  <a:gd name="T58" fmla="*/ 12 w 142"/>
                  <a:gd name="T59" fmla="*/ 79 h 96"/>
                  <a:gd name="T60" fmla="*/ 2 w 142"/>
                  <a:gd name="T61" fmla="*/ 68 h 96"/>
                  <a:gd name="T62" fmla="*/ 0 w 142"/>
                  <a:gd name="T63" fmla="*/ 60 h 96"/>
                  <a:gd name="T64" fmla="*/ 8 w 142"/>
                  <a:gd name="T65" fmla="*/ 54 h 96"/>
                  <a:gd name="T66" fmla="*/ 8 w 142"/>
                  <a:gd name="T67" fmla="*/ 41 h 96"/>
                  <a:gd name="T68" fmla="*/ 6 w 142"/>
                  <a:gd name="T69" fmla="*/ 31 h 96"/>
                  <a:gd name="T70" fmla="*/ 4 w 142"/>
                  <a:gd name="T71" fmla="*/ 14 h 96"/>
                  <a:gd name="T72" fmla="*/ 0 w 142"/>
                  <a:gd name="T73" fmla="*/ 14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42" h="96">
                    <a:moveTo>
                      <a:pt x="0" y="14"/>
                    </a:moveTo>
                    <a:lnTo>
                      <a:pt x="4" y="10"/>
                    </a:lnTo>
                    <a:lnTo>
                      <a:pt x="12" y="8"/>
                    </a:lnTo>
                    <a:lnTo>
                      <a:pt x="19" y="0"/>
                    </a:lnTo>
                    <a:lnTo>
                      <a:pt x="31" y="0"/>
                    </a:lnTo>
                    <a:lnTo>
                      <a:pt x="40" y="16"/>
                    </a:lnTo>
                    <a:lnTo>
                      <a:pt x="50" y="12"/>
                    </a:lnTo>
                    <a:lnTo>
                      <a:pt x="65" y="25"/>
                    </a:lnTo>
                    <a:lnTo>
                      <a:pt x="81" y="14"/>
                    </a:lnTo>
                    <a:lnTo>
                      <a:pt x="104" y="16"/>
                    </a:lnTo>
                    <a:lnTo>
                      <a:pt x="121" y="33"/>
                    </a:lnTo>
                    <a:lnTo>
                      <a:pt x="133" y="35"/>
                    </a:lnTo>
                    <a:lnTo>
                      <a:pt x="142" y="50"/>
                    </a:lnTo>
                    <a:lnTo>
                      <a:pt x="131" y="62"/>
                    </a:lnTo>
                    <a:lnTo>
                      <a:pt x="131" y="81"/>
                    </a:lnTo>
                    <a:lnTo>
                      <a:pt x="127" y="77"/>
                    </a:lnTo>
                    <a:lnTo>
                      <a:pt x="123" y="83"/>
                    </a:lnTo>
                    <a:lnTo>
                      <a:pt x="112" y="73"/>
                    </a:lnTo>
                    <a:lnTo>
                      <a:pt x="104" y="75"/>
                    </a:lnTo>
                    <a:lnTo>
                      <a:pt x="104" y="87"/>
                    </a:lnTo>
                    <a:lnTo>
                      <a:pt x="98" y="87"/>
                    </a:lnTo>
                    <a:lnTo>
                      <a:pt x="81" y="75"/>
                    </a:lnTo>
                    <a:lnTo>
                      <a:pt x="71" y="77"/>
                    </a:lnTo>
                    <a:lnTo>
                      <a:pt x="67" y="85"/>
                    </a:lnTo>
                    <a:lnTo>
                      <a:pt x="54" y="83"/>
                    </a:lnTo>
                    <a:lnTo>
                      <a:pt x="44" y="96"/>
                    </a:lnTo>
                    <a:lnTo>
                      <a:pt x="42" y="93"/>
                    </a:lnTo>
                    <a:lnTo>
                      <a:pt x="27" y="93"/>
                    </a:lnTo>
                    <a:lnTo>
                      <a:pt x="12" y="87"/>
                    </a:lnTo>
                    <a:lnTo>
                      <a:pt x="12" y="79"/>
                    </a:lnTo>
                    <a:lnTo>
                      <a:pt x="2" y="68"/>
                    </a:lnTo>
                    <a:lnTo>
                      <a:pt x="0" y="60"/>
                    </a:lnTo>
                    <a:lnTo>
                      <a:pt x="8" y="54"/>
                    </a:lnTo>
                    <a:lnTo>
                      <a:pt x="8" y="41"/>
                    </a:lnTo>
                    <a:lnTo>
                      <a:pt x="6" y="31"/>
                    </a:lnTo>
                    <a:lnTo>
                      <a:pt x="4" y="14"/>
                    </a:lnTo>
                    <a:lnTo>
                      <a:pt x="0" y="14"/>
                    </a:lnTo>
                    <a:close/>
                  </a:path>
                </a:pathLst>
              </a:custGeom>
              <a:grpFill/>
              <a:ln w="38100" cap="rnd" cmpd="sng">
                <a:solidFill>
                  <a:schemeClr val="bg1"/>
                </a:solidFill>
                <a:prstDash val="solid"/>
                <a:round/>
              </a:ln>
            </p:spPr>
            <p:txBody>
              <a:bodyPr vert="horz" wrap="square" lIns="91440" tIns="45720" rIns="91440" bIns="45720" numCol="1" anchor="t" anchorCtr="0" compatLnSpc="1"/>
              <a:lstStyle/>
              <a:p>
                <a:endParaRPr lang="en-US" dirty="0">
                  <a:latin typeface="Calibri Light" panose="020F0302020204030204"/>
                </a:endParaRPr>
              </a:p>
            </p:txBody>
          </p:sp>
          <p:sp>
            <p:nvSpPr>
              <p:cNvPr id="98" name="Freeform 48"/>
              <p:cNvSpPr>
                <a:spLocks noEditPoints="1"/>
              </p:cNvSpPr>
              <p:nvPr/>
            </p:nvSpPr>
            <p:spPr bwMode="auto">
              <a:xfrm>
                <a:off x="1152" y="3205"/>
                <a:ext cx="137" cy="173"/>
              </a:xfrm>
              <a:custGeom>
                <a:avLst/>
                <a:gdLst>
                  <a:gd name="T0" fmla="*/ 31 w 137"/>
                  <a:gd name="T1" fmla="*/ 11 h 173"/>
                  <a:gd name="T2" fmla="*/ 44 w 137"/>
                  <a:gd name="T3" fmla="*/ 11 h 173"/>
                  <a:gd name="T4" fmla="*/ 56 w 137"/>
                  <a:gd name="T5" fmla="*/ 0 h 173"/>
                  <a:gd name="T6" fmla="*/ 64 w 137"/>
                  <a:gd name="T7" fmla="*/ 17 h 173"/>
                  <a:gd name="T8" fmla="*/ 77 w 137"/>
                  <a:gd name="T9" fmla="*/ 19 h 173"/>
                  <a:gd name="T10" fmla="*/ 94 w 137"/>
                  <a:gd name="T11" fmla="*/ 27 h 173"/>
                  <a:gd name="T12" fmla="*/ 102 w 137"/>
                  <a:gd name="T13" fmla="*/ 27 h 173"/>
                  <a:gd name="T14" fmla="*/ 121 w 137"/>
                  <a:gd name="T15" fmla="*/ 36 h 173"/>
                  <a:gd name="T16" fmla="*/ 137 w 137"/>
                  <a:gd name="T17" fmla="*/ 40 h 173"/>
                  <a:gd name="T18" fmla="*/ 133 w 137"/>
                  <a:gd name="T19" fmla="*/ 54 h 173"/>
                  <a:gd name="T20" fmla="*/ 125 w 137"/>
                  <a:gd name="T21" fmla="*/ 69 h 173"/>
                  <a:gd name="T22" fmla="*/ 121 w 137"/>
                  <a:gd name="T23" fmla="*/ 77 h 173"/>
                  <a:gd name="T24" fmla="*/ 119 w 137"/>
                  <a:gd name="T25" fmla="*/ 86 h 173"/>
                  <a:gd name="T26" fmla="*/ 110 w 137"/>
                  <a:gd name="T27" fmla="*/ 92 h 173"/>
                  <a:gd name="T28" fmla="*/ 114 w 137"/>
                  <a:gd name="T29" fmla="*/ 102 h 173"/>
                  <a:gd name="T30" fmla="*/ 123 w 137"/>
                  <a:gd name="T31" fmla="*/ 100 h 173"/>
                  <a:gd name="T32" fmla="*/ 123 w 137"/>
                  <a:gd name="T33" fmla="*/ 117 h 173"/>
                  <a:gd name="T34" fmla="*/ 137 w 137"/>
                  <a:gd name="T35" fmla="*/ 123 h 173"/>
                  <a:gd name="T36" fmla="*/ 137 w 137"/>
                  <a:gd name="T37" fmla="*/ 134 h 173"/>
                  <a:gd name="T38" fmla="*/ 131 w 137"/>
                  <a:gd name="T39" fmla="*/ 146 h 173"/>
                  <a:gd name="T40" fmla="*/ 129 w 137"/>
                  <a:gd name="T41" fmla="*/ 159 h 173"/>
                  <a:gd name="T42" fmla="*/ 114 w 137"/>
                  <a:gd name="T43" fmla="*/ 159 h 173"/>
                  <a:gd name="T44" fmla="*/ 102 w 137"/>
                  <a:gd name="T45" fmla="*/ 165 h 173"/>
                  <a:gd name="T46" fmla="*/ 87 w 137"/>
                  <a:gd name="T47" fmla="*/ 159 h 173"/>
                  <a:gd name="T48" fmla="*/ 73 w 137"/>
                  <a:gd name="T49" fmla="*/ 165 h 173"/>
                  <a:gd name="T50" fmla="*/ 69 w 137"/>
                  <a:gd name="T51" fmla="*/ 161 h 173"/>
                  <a:gd name="T52" fmla="*/ 60 w 137"/>
                  <a:gd name="T53" fmla="*/ 161 h 173"/>
                  <a:gd name="T54" fmla="*/ 56 w 137"/>
                  <a:gd name="T55" fmla="*/ 169 h 173"/>
                  <a:gd name="T56" fmla="*/ 48 w 137"/>
                  <a:gd name="T57" fmla="*/ 173 h 173"/>
                  <a:gd name="T58" fmla="*/ 46 w 137"/>
                  <a:gd name="T59" fmla="*/ 159 h 173"/>
                  <a:gd name="T60" fmla="*/ 46 w 137"/>
                  <a:gd name="T61" fmla="*/ 146 h 173"/>
                  <a:gd name="T62" fmla="*/ 50 w 137"/>
                  <a:gd name="T63" fmla="*/ 125 h 173"/>
                  <a:gd name="T64" fmla="*/ 37 w 137"/>
                  <a:gd name="T65" fmla="*/ 121 h 173"/>
                  <a:gd name="T66" fmla="*/ 33 w 137"/>
                  <a:gd name="T67" fmla="*/ 119 h 173"/>
                  <a:gd name="T68" fmla="*/ 33 w 137"/>
                  <a:gd name="T69" fmla="*/ 100 h 173"/>
                  <a:gd name="T70" fmla="*/ 44 w 137"/>
                  <a:gd name="T71" fmla="*/ 88 h 173"/>
                  <a:gd name="T72" fmla="*/ 35 w 137"/>
                  <a:gd name="T73" fmla="*/ 73 h 173"/>
                  <a:gd name="T74" fmla="*/ 23 w 137"/>
                  <a:gd name="T75" fmla="*/ 71 h 173"/>
                  <a:gd name="T76" fmla="*/ 6 w 137"/>
                  <a:gd name="T77" fmla="*/ 54 h 173"/>
                  <a:gd name="T78" fmla="*/ 0 w 137"/>
                  <a:gd name="T79" fmla="*/ 54 h 173"/>
                  <a:gd name="T80" fmla="*/ 14 w 137"/>
                  <a:gd name="T81" fmla="*/ 34 h 173"/>
                  <a:gd name="T82" fmla="*/ 29 w 137"/>
                  <a:gd name="T83" fmla="*/ 29 h 173"/>
                  <a:gd name="T84" fmla="*/ 31 w 137"/>
                  <a:gd name="T85" fmla="*/ 13 h 173"/>
                  <a:gd name="T86" fmla="*/ 31 w 137"/>
                  <a:gd name="T87" fmla="*/ 11 h 173"/>
                  <a:gd name="T88" fmla="*/ 31 w 137"/>
                  <a:gd name="T89" fmla="*/ 11 h 173"/>
                  <a:gd name="T90" fmla="*/ 60 w 137"/>
                  <a:gd name="T91" fmla="*/ 73 h 173"/>
                  <a:gd name="T92" fmla="*/ 62 w 137"/>
                  <a:gd name="T93" fmla="*/ 81 h 173"/>
                  <a:gd name="T94" fmla="*/ 60 w 137"/>
                  <a:gd name="T95" fmla="*/ 88 h 173"/>
                  <a:gd name="T96" fmla="*/ 58 w 137"/>
                  <a:gd name="T97" fmla="*/ 98 h 173"/>
                  <a:gd name="T98" fmla="*/ 69 w 137"/>
                  <a:gd name="T99" fmla="*/ 98 h 173"/>
                  <a:gd name="T100" fmla="*/ 75 w 137"/>
                  <a:gd name="T101" fmla="*/ 92 h 173"/>
                  <a:gd name="T102" fmla="*/ 81 w 137"/>
                  <a:gd name="T103" fmla="*/ 98 h 173"/>
                  <a:gd name="T104" fmla="*/ 89 w 137"/>
                  <a:gd name="T105" fmla="*/ 98 h 173"/>
                  <a:gd name="T106" fmla="*/ 89 w 137"/>
                  <a:gd name="T107" fmla="*/ 86 h 173"/>
                  <a:gd name="T108" fmla="*/ 98 w 137"/>
                  <a:gd name="T109" fmla="*/ 77 h 173"/>
                  <a:gd name="T110" fmla="*/ 87 w 137"/>
                  <a:gd name="T111" fmla="*/ 69 h 173"/>
                  <a:gd name="T112" fmla="*/ 85 w 137"/>
                  <a:gd name="T113" fmla="*/ 56 h 173"/>
                  <a:gd name="T114" fmla="*/ 73 w 137"/>
                  <a:gd name="T115" fmla="*/ 61 h 173"/>
                  <a:gd name="T116" fmla="*/ 73 w 137"/>
                  <a:gd name="T117" fmla="*/ 73 h 173"/>
                  <a:gd name="T118" fmla="*/ 60 w 137"/>
                  <a:gd name="T119" fmla="*/ 73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37" h="173">
                    <a:moveTo>
                      <a:pt x="31" y="11"/>
                    </a:moveTo>
                    <a:lnTo>
                      <a:pt x="44" y="11"/>
                    </a:lnTo>
                    <a:lnTo>
                      <a:pt x="56" y="0"/>
                    </a:lnTo>
                    <a:lnTo>
                      <a:pt x="64" y="17"/>
                    </a:lnTo>
                    <a:lnTo>
                      <a:pt x="77" y="19"/>
                    </a:lnTo>
                    <a:lnTo>
                      <a:pt x="94" y="27"/>
                    </a:lnTo>
                    <a:lnTo>
                      <a:pt x="102" y="27"/>
                    </a:lnTo>
                    <a:lnTo>
                      <a:pt x="121" y="36"/>
                    </a:lnTo>
                    <a:lnTo>
                      <a:pt x="137" y="40"/>
                    </a:lnTo>
                    <a:lnTo>
                      <a:pt x="133" y="54"/>
                    </a:lnTo>
                    <a:lnTo>
                      <a:pt x="125" y="69"/>
                    </a:lnTo>
                    <a:lnTo>
                      <a:pt x="121" y="77"/>
                    </a:lnTo>
                    <a:lnTo>
                      <a:pt x="119" y="86"/>
                    </a:lnTo>
                    <a:lnTo>
                      <a:pt x="110" y="92"/>
                    </a:lnTo>
                    <a:lnTo>
                      <a:pt x="114" y="102"/>
                    </a:lnTo>
                    <a:lnTo>
                      <a:pt x="123" y="100"/>
                    </a:lnTo>
                    <a:lnTo>
                      <a:pt x="123" y="117"/>
                    </a:lnTo>
                    <a:lnTo>
                      <a:pt x="137" y="123"/>
                    </a:lnTo>
                    <a:lnTo>
                      <a:pt x="137" y="134"/>
                    </a:lnTo>
                    <a:lnTo>
                      <a:pt x="131" y="146"/>
                    </a:lnTo>
                    <a:lnTo>
                      <a:pt x="129" y="159"/>
                    </a:lnTo>
                    <a:lnTo>
                      <a:pt x="114" y="159"/>
                    </a:lnTo>
                    <a:lnTo>
                      <a:pt x="102" y="165"/>
                    </a:lnTo>
                    <a:lnTo>
                      <a:pt x="87" y="159"/>
                    </a:lnTo>
                    <a:lnTo>
                      <a:pt x="73" y="165"/>
                    </a:lnTo>
                    <a:lnTo>
                      <a:pt x="69" y="161"/>
                    </a:lnTo>
                    <a:lnTo>
                      <a:pt x="60" y="161"/>
                    </a:lnTo>
                    <a:lnTo>
                      <a:pt x="56" y="169"/>
                    </a:lnTo>
                    <a:lnTo>
                      <a:pt x="48" y="173"/>
                    </a:lnTo>
                    <a:lnTo>
                      <a:pt x="46" y="159"/>
                    </a:lnTo>
                    <a:lnTo>
                      <a:pt x="46" y="146"/>
                    </a:lnTo>
                    <a:lnTo>
                      <a:pt x="50" y="125"/>
                    </a:lnTo>
                    <a:lnTo>
                      <a:pt x="37" y="121"/>
                    </a:lnTo>
                    <a:lnTo>
                      <a:pt x="33" y="119"/>
                    </a:lnTo>
                    <a:lnTo>
                      <a:pt x="33" y="100"/>
                    </a:lnTo>
                    <a:lnTo>
                      <a:pt x="44" y="88"/>
                    </a:lnTo>
                    <a:lnTo>
                      <a:pt x="35" y="73"/>
                    </a:lnTo>
                    <a:lnTo>
                      <a:pt x="23" y="71"/>
                    </a:lnTo>
                    <a:lnTo>
                      <a:pt x="6" y="54"/>
                    </a:lnTo>
                    <a:lnTo>
                      <a:pt x="0" y="54"/>
                    </a:lnTo>
                    <a:lnTo>
                      <a:pt x="14" y="34"/>
                    </a:lnTo>
                    <a:lnTo>
                      <a:pt x="29" y="29"/>
                    </a:lnTo>
                    <a:lnTo>
                      <a:pt x="31" y="13"/>
                    </a:lnTo>
                    <a:lnTo>
                      <a:pt x="31" y="11"/>
                    </a:lnTo>
                    <a:lnTo>
                      <a:pt x="31" y="11"/>
                    </a:lnTo>
                    <a:close/>
                    <a:moveTo>
                      <a:pt x="60" y="73"/>
                    </a:moveTo>
                    <a:lnTo>
                      <a:pt x="62" y="81"/>
                    </a:lnTo>
                    <a:lnTo>
                      <a:pt x="60" y="88"/>
                    </a:lnTo>
                    <a:lnTo>
                      <a:pt x="58" y="98"/>
                    </a:lnTo>
                    <a:lnTo>
                      <a:pt x="69" y="98"/>
                    </a:lnTo>
                    <a:lnTo>
                      <a:pt x="75" y="92"/>
                    </a:lnTo>
                    <a:lnTo>
                      <a:pt x="81" y="98"/>
                    </a:lnTo>
                    <a:lnTo>
                      <a:pt x="89" y="98"/>
                    </a:lnTo>
                    <a:lnTo>
                      <a:pt x="89" y="86"/>
                    </a:lnTo>
                    <a:lnTo>
                      <a:pt x="98" y="77"/>
                    </a:lnTo>
                    <a:lnTo>
                      <a:pt x="87" y="69"/>
                    </a:lnTo>
                    <a:lnTo>
                      <a:pt x="85" y="56"/>
                    </a:lnTo>
                    <a:lnTo>
                      <a:pt x="73" y="61"/>
                    </a:lnTo>
                    <a:lnTo>
                      <a:pt x="73" y="73"/>
                    </a:lnTo>
                    <a:lnTo>
                      <a:pt x="60" y="73"/>
                    </a:lnTo>
                    <a:close/>
                  </a:path>
                </a:pathLst>
              </a:custGeom>
              <a:grpFill/>
              <a:ln w="38100" cap="rnd" cmpd="sng">
                <a:solidFill>
                  <a:schemeClr val="bg1"/>
                </a:solidFill>
                <a:prstDash val="solid"/>
                <a:round/>
              </a:ln>
            </p:spPr>
            <p:txBody>
              <a:bodyPr vert="horz" wrap="square" lIns="91440" tIns="45720" rIns="91440" bIns="45720" numCol="1" anchor="t" anchorCtr="0" compatLnSpc="1"/>
              <a:lstStyle/>
              <a:p>
                <a:endParaRPr lang="en-US" dirty="0">
                  <a:latin typeface="Calibri Light" panose="020F0302020204030204"/>
                </a:endParaRPr>
              </a:p>
            </p:txBody>
          </p:sp>
          <p:sp>
            <p:nvSpPr>
              <p:cNvPr id="146" name="Freeform 49"/>
              <p:cNvSpPr/>
              <p:nvPr/>
            </p:nvSpPr>
            <p:spPr bwMode="auto">
              <a:xfrm>
                <a:off x="1210" y="3261"/>
                <a:ext cx="40" cy="42"/>
              </a:xfrm>
              <a:custGeom>
                <a:avLst/>
                <a:gdLst>
                  <a:gd name="T0" fmla="*/ 2 w 40"/>
                  <a:gd name="T1" fmla="*/ 17 h 42"/>
                  <a:gd name="T2" fmla="*/ 15 w 40"/>
                  <a:gd name="T3" fmla="*/ 17 h 42"/>
                  <a:gd name="T4" fmla="*/ 15 w 40"/>
                  <a:gd name="T5" fmla="*/ 5 h 42"/>
                  <a:gd name="T6" fmla="*/ 27 w 40"/>
                  <a:gd name="T7" fmla="*/ 0 h 42"/>
                  <a:gd name="T8" fmla="*/ 29 w 40"/>
                  <a:gd name="T9" fmla="*/ 13 h 42"/>
                  <a:gd name="T10" fmla="*/ 40 w 40"/>
                  <a:gd name="T11" fmla="*/ 21 h 42"/>
                  <a:gd name="T12" fmla="*/ 31 w 40"/>
                  <a:gd name="T13" fmla="*/ 30 h 42"/>
                  <a:gd name="T14" fmla="*/ 31 w 40"/>
                  <a:gd name="T15" fmla="*/ 42 h 42"/>
                  <a:gd name="T16" fmla="*/ 23 w 40"/>
                  <a:gd name="T17" fmla="*/ 42 h 42"/>
                  <a:gd name="T18" fmla="*/ 17 w 40"/>
                  <a:gd name="T19" fmla="*/ 36 h 42"/>
                  <a:gd name="T20" fmla="*/ 11 w 40"/>
                  <a:gd name="T21" fmla="*/ 42 h 42"/>
                  <a:gd name="T22" fmla="*/ 0 w 40"/>
                  <a:gd name="T23" fmla="*/ 42 h 42"/>
                  <a:gd name="T24" fmla="*/ 2 w 40"/>
                  <a:gd name="T25" fmla="*/ 32 h 42"/>
                  <a:gd name="T26" fmla="*/ 4 w 40"/>
                  <a:gd name="T27" fmla="*/ 25 h 42"/>
                  <a:gd name="T28" fmla="*/ 2 w 40"/>
                  <a:gd name="T29" fmla="*/ 17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0" h="42">
                    <a:moveTo>
                      <a:pt x="2" y="17"/>
                    </a:moveTo>
                    <a:lnTo>
                      <a:pt x="15" y="17"/>
                    </a:lnTo>
                    <a:lnTo>
                      <a:pt x="15" y="5"/>
                    </a:lnTo>
                    <a:lnTo>
                      <a:pt x="27" y="0"/>
                    </a:lnTo>
                    <a:lnTo>
                      <a:pt x="29" y="13"/>
                    </a:lnTo>
                    <a:lnTo>
                      <a:pt x="40" y="21"/>
                    </a:lnTo>
                    <a:lnTo>
                      <a:pt x="31" y="30"/>
                    </a:lnTo>
                    <a:lnTo>
                      <a:pt x="31" y="42"/>
                    </a:lnTo>
                    <a:lnTo>
                      <a:pt x="23" y="42"/>
                    </a:lnTo>
                    <a:lnTo>
                      <a:pt x="17" y="36"/>
                    </a:lnTo>
                    <a:lnTo>
                      <a:pt x="11" y="42"/>
                    </a:lnTo>
                    <a:lnTo>
                      <a:pt x="0" y="42"/>
                    </a:lnTo>
                    <a:lnTo>
                      <a:pt x="2" y="32"/>
                    </a:lnTo>
                    <a:lnTo>
                      <a:pt x="4" y="25"/>
                    </a:lnTo>
                    <a:lnTo>
                      <a:pt x="2" y="17"/>
                    </a:lnTo>
                    <a:close/>
                  </a:path>
                </a:pathLst>
              </a:custGeom>
              <a:grpFill/>
              <a:ln w="38100" cap="rnd" cmpd="sng">
                <a:solidFill>
                  <a:schemeClr val="bg1"/>
                </a:solidFill>
                <a:prstDash val="solid"/>
                <a:round/>
              </a:ln>
            </p:spPr>
            <p:txBody>
              <a:bodyPr vert="horz" wrap="square" lIns="91440" tIns="45720" rIns="91440" bIns="45720" numCol="1" anchor="t" anchorCtr="0" compatLnSpc="1"/>
              <a:lstStyle/>
              <a:p>
                <a:endParaRPr lang="en-US" dirty="0">
                  <a:latin typeface="Calibri Light" panose="020F0302020204030204"/>
                </a:endParaRPr>
              </a:p>
            </p:txBody>
          </p:sp>
          <p:sp>
            <p:nvSpPr>
              <p:cNvPr id="147" name="Freeform 50"/>
              <p:cNvSpPr/>
              <p:nvPr/>
            </p:nvSpPr>
            <p:spPr bwMode="auto">
              <a:xfrm>
                <a:off x="2044" y="3574"/>
                <a:ext cx="354" cy="290"/>
              </a:xfrm>
              <a:custGeom>
                <a:avLst/>
                <a:gdLst>
                  <a:gd name="T0" fmla="*/ 159 w 170"/>
                  <a:gd name="T1" fmla="*/ 70 h 139"/>
                  <a:gd name="T2" fmla="*/ 139 w 170"/>
                  <a:gd name="T3" fmla="*/ 65 h 139"/>
                  <a:gd name="T4" fmla="*/ 132 w 170"/>
                  <a:gd name="T5" fmla="*/ 70 h 139"/>
                  <a:gd name="T6" fmla="*/ 117 w 170"/>
                  <a:gd name="T7" fmla="*/ 63 h 139"/>
                  <a:gd name="T8" fmla="*/ 110 w 170"/>
                  <a:gd name="T9" fmla="*/ 58 h 139"/>
                  <a:gd name="T10" fmla="*/ 106 w 170"/>
                  <a:gd name="T11" fmla="*/ 50 h 139"/>
                  <a:gd name="T12" fmla="*/ 97 w 170"/>
                  <a:gd name="T13" fmla="*/ 67 h 139"/>
                  <a:gd name="T14" fmla="*/ 94 w 170"/>
                  <a:gd name="T15" fmla="*/ 77 h 139"/>
                  <a:gd name="T16" fmla="*/ 101 w 170"/>
                  <a:gd name="T17" fmla="*/ 84 h 139"/>
                  <a:gd name="T18" fmla="*/ 109 w 170"/>
                  <a:gd name="T19" fmla="*/ 95 h 139"/>
                  <a:gd name="T20" fmla="*/ 102 w 170"/>
                  <a:gd name="T21" fmla="*/ 100 h 139"/>
                  <a:gd name="T22" fmla="*/ 90 w 170"/>
                  <a:gd name="T23" fmla="*/ 107 h 139"/>
                  <a:gd name="T24" fmla="*/ 88 w 170"/>
                  <a:gd name="T25" fmla="*/ 119 h 139"/>
                  <a:gd name="T26" fmla="*/ 81 w 170"/>
                  <a:gd name="T27" fmla="*/ 128 h 139"/>
                  <a:gd name="T28" fmla="*/ 77 w 170"/>
                  <a:gd name="T29" fmla="*/ 136 h 139"/>
                  <a:gd name="T30" fmla="*/ 66 w 170"/>
                  <a:gd name="T31" fmla="*/ 133 h 139"/>
                  <a:gd name="T32" fmla="*/ 44 w 170"/>
                  <a:gd name="T33" fmla="*/ 127 h 139"/>
                  <a:gd name="T34" fmla="*/ 32 w 170"/>
                  <a:gd name="T35" fmla="*/ 112 h 139"/>
                  <a:gd name="T36" fmla="*/ 26 w 170"/>
                  <a:gd name="T37" fmla="*/ 98 h 139"/>
                  <a:gd name="T38" fmla="*/ 10 w 170"/>
                  <a:gd name="T39" fmla="*/ 93 h 139"/>
                  <a:gd name="T40" fmla="*/ 0 w 170"/>
                  <a:gd name="T41" fmla="*/ 75 h 139"/>
                  <a:gd name="T42" fmla="*/ 7 w 170"/>
                  <a:gd name="T43" fmla="*/ 59 h 139"/>
                  <a:gd name="T44" fmla="*/ 9 w 170"/>
                  <a:gd name="T45" fmla="*/ 47 h 139"/>
                  <a:gd name="T46" fmla="*/ 20 w 170"/>
                  <a:gd name="T47" fmla="*/ 44 h 139"/>
                  <a:gd name="T48" fmla="*/ 28 w 170"/>
                  <a:gd name="T49" fmla="*/ 43 h 139"/>
                  <a:gd name="T50" fmla="*/ 33 w 170"/>
                  <a:gd name="T51" fmla="*/ 33 h 139"/>
                  <a:gd name="T52" fmla="*/ 41 w 170"/>
                  <a:gd name="T53" fmla="*/ 24 h 139"/>
                  <a:gd name="T54" fmla="*/ 54 w 170"/>
                  <a:gd name="T55" fmla="*/ 17 h 139"/>
                  <a:gd name="T56" fmla="*/ 64 w 170"/>
                  <a:gd name="T57" fmla="*/ 19 h 139"/>
                  <a:gd name="T58" fmla="*/ 80 w 170"/>
                  <a:gd name="T59" fmla="*/ 15 h 139"/>
                  <a:gd name="T60" fmla="*/ 95 w 170"/>
                  <a:gd name="T61" fmla="*/ 8 h 139"/>
                  <a:gd name="T62" fmla="*/ 101 w 170"/>
                  <a:gd name="T63" fmla="*/ 1 h 139"/>
                  <a:gd name="T64" fmla="*/ 121 w 170"/>
                  <a:gd name="T65" fmla="*/ 11 h 139"/>
                  <a:gd name="T66" fmla="*/ 137 w 170"/>
                  <a:gd name="T67" fmla="*/ 32 h 139"/>
                  <a:gd name="T68" fmla="*/ 145 w 170"/>
                  <a:gd name="T69" fmla="*/ 39 h 139"/>
                  <a:gd name="T70" fmla="*/ 156 w 170"/>
                  <a:gd name="T71" fmla="*/ 52 h 139"/>
                  <a:gd name="T72" fmla="*/ 170 w 170"/>
                  <a:gd name="T73" fmla="*/ 58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70" h="139">
                    <a:moveTo>
                      <a:pt x="170" y="61"/>
                    </a:moveTo>
                    <a:cubicBezTo>
                      <a:pt x="159" y="70"/>
                      <a:pt x="159" y="70"/>
                      <a:pt x="159" y="70"/>
                    </a:cubicBezTo>
                    <a:cubicBezTo>
                      <a:pt x="145" y="69"/>
                      <a:pt x="145" y="69"/>
                      <a:pt x="145" y="69"/>
                    </a:cubicBezTo>
                    <a:cubicBezTo>
                      <a:pt x="139" y="65"/>
                      <a:pt x="139" y="65"/>
                      <a:pt x="139" y="65"/>
                    </a:cubicBezTo>
                    <a:cubicBezTo>
                      <a:pt x="136" y="69"/>
                      <a:pt x="136" y="69"/>
                      <a:pt x="136" y="69"/>
                    </a:cubicBezTo>
                    <a:cubicBezTo>
                      <a:pt x="132" y="70"/>
                      <a:pt x="132" y="70"/>
                      <a:pt x="132" y="70"/>
                    </a:cubicBezTo>
                    <a:cubicBezTo>
                      <a:pt x="126" y="67"/>
                      <a:pt x="126" y="67"/>
                      <a:pt x="126" y="67"/>
                    </a:cubicBezTo>
                    <a:cubicBezTo>
                      <a:pt x="117" y="63"/>
                      <a:pt x="117" y="63"/>
                      <a:pt x="117" y="63"/>
                    </a:cubicBezTo>
                    <a:cubicBezTo>
                      <a:pt x="111" y="62"/>
                      <a:pt x="111" y="62"/>
                      <a:pt x="111" y="62"/>
                    </a:cubicBezTo>
                    <a:cubicBezTo>
                      <a:pt x="110" y="58"/>
                      <a:pt x="110" y="58"/>
                      <a:pt x="110" y="58"/>
                    </a:cubicBezTo>
                    <a:cubicBezTo>
                      <a:pt x="114" y="53"/>
                      <a:pt x="114" y="53"/>
                      <a:pt x="114" y="53"/>
                    </a:cubicBezTo>
                    <a:cubicBezTo>
                      <a:pt x="106" y="50"/>
                      <a:pt x="106" y="50"/>
                      <a:pt x="106" y="50"/>
                    </a:cubicBezTo>
                    <a:cubicBezTo>
                      <a:pt x="97" y="62"/>
                      <a:pt x="97" y="62"/>
                      <a:pt x="97" y="62"/>
                    </a:cubicBezTo>
                    <a:cubicBezTo>
                      <a:pt x="97" y="67"/>
                      <a:pt x="97" y="67"/>
                      <a:pt x="97" y="67"/>
                    </a:cubicBezTo>
                    <a:cubicBezTo>
                      <a:pt x="98" y="73"/>
                      <a:pt x="98" y="73"/>
                      <a:pt x="98" y="73"/>
                    </a:cubicBezTo>
                    <a:cubicBezTo>
                      <a:pt x="94" y="77"/>
                      <a:pt x="94" y="77"/>
                      <a:pt x="94" y="77"/>
                    </a:cubicBezTo>
                    <a:cubicBezTo>
                      <a:pt x="93" y="79"/>
                      <a:pt x="93" y="79"/>
                      <a:pt x="93" y="79"/>
                    </a:cubicBezTo>
                    <a:cubicBezTo>
                      <a:pt x="101" y="84"/>
                      <a:pt x="101" y="84"/>
                      <a:pt x="101" y="84"/>
                    </a:cubicBezTo>
                    <a:cubicBezTo>
                      <a:pt x="104" y="89"/>
                      <a:pt x="104" y="89"/>
                      <a:pt x="104" y="89"/>
                    </a:cubicBezTo>
                    <a:cubicBezTo>
                      <a:pt x="109" y="95"/>
                      <a:pt x="109" y="95"/>
                      <a:pt x="109" y="95"/>
                    </a:cubicBezTo>
                    <a:cubicBezTo>
                      <a:pt x="106" y="98"/>
                      <a:pt x="106" y="98"/>
                      <a:pt x="106" y="98"/>
                    </a:cubicBezTo>
                    <a:cubicBezTo>
                      <a:pt x="102" y="100"/>
                      <a:pt x="102" y="100"/>
                      <a:pt x="102" y="100"/>
                    </a:cubicBezTo>
                    <a:cubicBezTo>
                      <a:pt x="98" y="101"/>
                      <a:pt x="98" y="101"/>
                      <a:pt x="98" y="101"/>
                    </a:cubicBezTo>
                    <a:cubicBezTo>
                      <a:pt x="90" y="107"/>
                      <a:pt x="90" y="107"/>
                      <a:pt x="90" y="107"/>
                    </a:cubicBezTo>
                    <a:cubicBezTo>
                      <a:pt x="90" y="116"/>
                      <a:pt x="90" y="116"/>
                      <a:pt x="90" y="116"/>
                    </a:cubicBezTo>
                    <a:cubicBezTo>
                      <a:pt x="88" y="119"/>
                      <a:pt x="88" y="119"/>
                      <a:pt x="88" y="119"/>
                    </a:cubicBezTo>
                    <a:cubicBezTo>
                      <a:pt x="82" y="122"/>
                      <a:pt x="82" y="122"/>
                      <a:pt x="82" y="122"/>
                    </a:cubicBezTo>
                    <a:cubicBezTo>
                      <a:pt x="81" y="128"/>
                      <a:pt x="81" y="128"/>
                      <a:pt x="81" y="128"/>
                    </a:cubicBezTo>
                    <a:cubicBezTo>
                      <a:pt x="77" y="131"/>
                      <a:pt x="77" y="131"/>
                      <a:pt x="77" y="131"/>
                    </a:cubicBezTo>
                    <a:cubicBezTo>
                      <a:pt x="77" y="136"/>
                      <a:pt x="77" y="136"/>
                      <a:pt x="77" y="136"/>
                    </a:cubicBezTo>
                    <a:cubicBezTo>
                      <a:pt x="75" y="136"/>
                      <a:pt x="74" y="136"/>
                      <a:pt x="72" y="137"/>
                    </a:cubicBezTo>
                    <a:cubicBezTo>
                      <a:pt x="69" y="139"/>
                      <a:pt x="67" y="136"/>
                      <a:pt x="66" y="133"/>
                    </a:cubicBezTo>
                    <a:cubicBezTo>
                      <a:pt x="65" y="131"/>
                      <a:pt x="58" y="124"/>
                      <a:pt x="52" y="124"/>
                    </a:cubicBezTo>
                    <a:cubicBezTo>
                      <a:pt x="48" y="124"/>
                      <a:pt x="47" y="127"/>
                      <a:pt x="44" y="127"/>
                    </a:cubicBezTo>
                    <a:cubicBezTo>
                      <a:pt x="45" y="117"/>
                      <a:pt x="45" y="117"/>
                      <a:pt x="45" y="117"/>
                    </a:cubicBezTo>
                    <a:cubicBezTo>
                      <a:pt x="32" y="112"/>
                      <a:pt x="32" y="112"/>
                      <a:pt x="32" y="112"/>
                    </a:cubicBezTo>
                    <a:cubicBezTo>
                      <a:pt x="32" y="104"/>
                      <a:pt x="32" y="104"/>
                      <a:pt x="32" y="104"/>
                    </a:cubicBezTo>
                    <a:cubicBezTo>
                      <a:pt x="26" y="98"/>
                      <a:pt x="26" y="98"/>
                      <a:pt x="26" y="98"/>
                    </a:cubicBezTo>
                    <a:cubicBezTo>
                      <a:pt x="18" y="96"/>
                      <a:pt x="18" y="96"/>
                      <a:pt x="18" y="96"/>
                    </a:cubicBezTo>
                    <a:cubicBezTo>
                      <a:pt x="10" y="93"/>
                      <a:pt x="10" y="93"/>
                      <a:pt x="10" y="93"/>
                    </a:cubicBezTo>
                    <a:cubicBezTo>
                      <a:pt x="8" y="84"/>
                      <a:pt x="8" y="84"/>
                      <a:pt x="8" y="84"/>
                    </a:cubicBezTo>
                    <a:cubicBezTo>
                      <a:pt x="0" y="75"/>
                      <a:pt x="0" y="75"/>
                      <a:pt x="0" y="75"/>
                    </a:cubicBezTo>
                    <a:cubicBezTo>
                      <a:pt x="5" y="67"/>
                      <a:pt x="5" y="67"/>
                      <a:pt x="5" y="67"/>
                    </a:cubicBezTo>
                    <a:cubicBezTo>
                      <a:pt x="7" y="59"/>
                      <a:pt x="7" y="59"/>
                      <a:pt x="7" y="59"/>
                    </a:cubicBezTo>
                    <a:cubicBezTo>
                      <a:pt x="9" y="52"/>
                      <a:pt x="9" y="52"/>
                      <a:pt x="9" y="52"/>
                    </a:cubicBezTo>
                    <a:cubicBezTo>
                      <a:pt x="9" y="47"/>
                      <a:pt x="9" y="47"/>
                      <a:pt x="9" y="47"/>
                    </a:cubicBezTo>
                    <a:cubicBezTo>
                      <a:pt x="14" y="42"/>
                      <a:pt x="14" y="42"/>
                      <a:pt x="14" y="42"/>
                    </a:cubicBezTo>
                    <a:cubicBezTo>
                      <a:pt x="20" y="44"/>
                      <a:pt x="20" y="44"/>
                      <a:pt x="20" y="44"/>
                    </a:cubicBezTo>
                    <a:cubicBezTo>
                      <a:pt x="22" y="40"/>
                      <a:pt x="22" y="40"/>
                      <a:pt x="22" y="40"/>
                    </a:cubicBezTo>
                    <a:cubicBezTo>
                      <a:pt x="28" y="43"/>
                      <a:pt x="28" y="43"/>
                      <a:pt x="28" y="43"/>
                    </a:cubicBezTo>
                    <a:cubicBezTo>
                      <a:pt x="35" y="39"/>
                      <a:pt x="35" y="39"/>
                      <a:pt x="35" y="39"/>
                    </a:cubicBezTo>
                    <a:cubicBezTo>
                      <a:pt x="33" y="33"/>
                      <a:pt x="33" y="33"/>
                      <a:pt x="33" y="33"/>
                    </a:cubicBezTo>
                    <a:cubicBezTo>
                      <a:pt x="35" y="22"/>
                      <a:pt x="35" y="22"/>
                      <a:pt x="35" y="22"/>
                    </a:cubicBezTo>
                    <a:cubicBezTo>
                      <a:pt x="41" y="24"/>
                      <a:pt x="41" y="24"/>
                      <a:pt x="41" y="24"/>
                    </a:cubicBezTo>
                    <a:cubicBezTo>
                      <a:pt x="53" y="24"/>
                      <a:pt x="53" y="24"/>
                      <a:pt x="53" y="24"/>
                    </a:cubicBezTo>
                    <a:cubicBezTo>
                      <a:pt x="54" y="17"/>
                      <a:pt x="54" y="17"/>
                      <a:pt x="54" y="17"/>
                    </a:cubicBezTo>
                    <a:cubicBezTo>
                      <a:pt x="57" y="16"/>
                      <a:pt x="57" y="16"/>
                      <a:pt x="57" y="16"/>
                    </a:cubicBezTo>
                    <a:cubicBezTo>
                      <a:pt x="64" y="19"/>
                      <a:pt x="64" y="19"/>
                      <a:pt x="64" y="19"/>
                    </a:cubicBezTo>
                    <a:cubicBezTo>
                      <a:pt x="69" y="15"/>
                      <a:pt x="69" y="15"/>
                      <a:pt x="69" y="15"/>
                    </a:cubicBezTo>
                    <a:cubicBezTo>
                      <a:pt x="80" y="15"/>
                      <a:pt x="80" y="15"/>
                      <a:pt x="80" y="15"/>
                    </a:cubicBezTo>
                    <a:cubicBezTo>
                      <a:pt x="86" y="10"/>
                      <a:pt x="86" y="10"/>
                      <a:pt x="86" y="10"/>
                    </a:cubicBezTo>
                    <a:cubicBezTo>
                      <a:pt x="95" y="8"/>
                      <a:pt x="95" y="8"/>
                      <a:pt x="95" y="8"/>
                    </a:cubicBezTo>
                    <a:cubicBezTo>
                      <a:pt x="95" y="0"/>
                      <a:pt x="95" y="0"/>
                      <a:pt x="95" y="0"/>
                    </a:cubicBezTo>
                    <a:cubicBezTo>
                      <a:pt x="101" y="1"/>
                      <a:pt x="101" y="1"/>
                      <a:pt x="101" y="1"/>
                    </a:cubicBezTo>
                    <a:cubicBezTo>
                      <a:pt x="110" y="9"/>
                      <a:pt x="110" y="9"/>
                      <a:pt x="110" y="9"/>
                    </a:cubicBezTo>
                    <a:cubicBezTo>
                      <a:pt x="121" y="11"/>
                      <a:pt x="121" y="11"/>
                      <a:pt x="121" y="11"/>
                    </a:cubicBezTo>
                    <a:cubicBezTo>
                      <a:pt x="133" y="22"/>
                      <a:pt x="133" y="22"/>
                      <a:pt x="133" y="22"/>
                    </a:cubicBezTo>
                    <a:cubicBezTo>
                      <a:pt x="137" y="32"/>
                      <a:pt x="137" y="32"/>
                      <a:pt x="137" y="32"/>
                    </a:cubicBezTo>
                    <a:cubicBezTo>
                      <a:pt x="137" y="39"/>
                      <a:pt x="137" y="39"/>
                      <a:pt x="137" y="39"/>
                    </a:cubicBezTo>
                    <a:cubicBezTo>
                      <a:pt x="145" y="39"/>
                      <a:pt x="145" y="39"/>
                      <a:pt x="145" y="39"/>
                    </a:cubicBezTo>
                    <a:cubicBezTo>
                      <a:pt x="145" y="46"/>
                      <a:pt x="145" y="46"/>
                      <a:pt x="145" y="46"/>
                    </a:cubicBezTo>
                    <a:cubicBezTo>
                      <a:pt x="156" y="52"/>
                      <a:pt x="156" y="52"/>
                      <a:pt x="156" y="52"/>
                    </a:cubicBezTo>
                    <a:cubicBezTo>
                      <a:pt x="163" y="54"/>
                      <a:pt x="163" y="54"/>
                      <a:pt x="163" y="54"/>
                    </a:cubicBezTo>
                    <a:cubicBezTo>
                      <a:pt x="170" y="58"/>
                      <a:pt x="170" y="58"/>
                      <a:pt x="170" y="58"/>
                    </a:cubicBezTo>
                    <a:lnTo>
                      <a:pt x="170" y="61"/>
                    </a:lnTo>
                    <a:close/>
                  </a:path>
                </a:pathLst>
              </a:custGeom>
              <a:grpFill/>
              <a:ln w="38100" cap="rnd" cmpd="sng">
                <a:solidFill>
                  <a:schemeClr val="bg1"/>
                </a:solidFill>
                <a:prstDash val="solid"/>
                <a:round/>
              </a:ln>
            </p:spPr>
            <p:txBody>
              <a:bodyPr vert="horz" wrap="square" lIns="91440" tIns="45720" rIns="91440" bIns="45720" numCol="1" anchor="t" anchorCtr="0" compatLnSpc="1"/>
              <a:lstStyle/>
              <a:p>
                <a:endParaRPr lang="en-US" dirty="0">
                  <a:latin typeface="Calibri Light" panose="020F0302020204030204"/>
                </a:endParaRPr>
              </a:p>
            </p:txBody>
          </p:sp>
          <p:sp>
            <p:nvSpPr>
              <p:cNvPr id="148" name="Freeform 51"/>
              <p:cNvSpPr/>
              <p:nvPr/>
            </p:nvSpPr>
            <p:spPr bwMode="auto">
              <a:xfrm>
                <a:off x="1913" y="3697"/>
                <a:ext cx="225" cy="160"/>
              </a:xfrm>
              <a:custGeom>
                <a:avLst/>
                <a:gdLst>
                  <a:gd name="T0" fmla="*/ 107 w 108"/>
                  <a:gd name="T1" fmla="*/ 68 h 77"/>
                  <a:gd name="T2" fmla="*/ 106 w 108"/>
                  <a:gd name="T3" fmla="*/ 68 h 77"/>
                  <a:gd name="T4" fmla="*/ 100 w 108"/>
                  <a:gd name="T5" fmla="*/ 73 h 77"/>
                  <a:gd name="T6" fmla="*/ 87 w 108"/>
                  <a:gd name="T7" fmla="*/ 74 h 77"/>
                  <a:gd name="T8" fmla="*/ 73 w 108"/>
                  <a:gd name="T9" fmla="*/ 73 h 77"/>
                  <a:gd name="T10" fmla="*/ 59 w 108"/>
                  <a:gd name="T11" fmla="*/ 69 h 77"/>
                  <a:gd name="T12" fmla="*/ 47 w 108"/>
                  <a:gd name="T13" fmla="*/ 73 h 77"/>
                  <a:gd name="T14" fmla="*/ 35 w 108"/>
                  <a:gd name="T15" fmla="*/ 70 h 77"/>
                  <a:gd name="T16" fmla="*/ 20 w 108"/>
                  <a:gd name="T17" fmla="*/ 68 h 77"/>
                  <a:gd name="T18" fmla="*/ 14 w 108"/>
                  <a:gd name="T19" fmla="*/ 67 h 77"/>
                  <a:gd name="T20" fmla="*/ 18 w 108"/>
                  <a:gd name="T21" fmla="*/ 60 h 77"/>
                  <a:gd name="T22" fmla="*/ 14 w 108"/>
                  <a:gd name="T23" fmla="*/ 53 h 77"/>
                  <a:gd name="T24" fmla="*/ 7 w 108"/>
                  <a:gd name="T25" fmla="*/ 51 h 77"/>
                  <a:gd name="T26" fmla="*/ 1 w 108"/>
                  <a:gd name="T27" fmla="*/ 49 h 77"/>
                  <a:gd name="T28" fmla="*/ 0 w 108"/>
                  <a:gd name="T29" fmla="*/ 42 h 77"/>
                  <a:gd name="T30" fmla="*/ 4 w 108"/>
                  <a:gd name="T31" fmla="*/ 42 h 77"/>
                  <a:gd name="T32" fmla="*/ 8 w 108"/>
                  <a:gd name="T33" fmla="*/ 37 h 77"/>
                  <a:gd name="T34" fmla="*/ 6 w 108"/>
                  <a:gd name="T35" fmla="*/ 33 h 77"/>
                  <a:gd name="T36" fmla="*/ 9 w 108"/>
                  <a:gd name="T37" fmla="*/ 28 h 77"/>
                  <a:gd name="T38" fmla="*/ 17 w 108"/>
                  <a:gd name="T39" fmla="*/ 28 h 77"/>
                  <a:gd name="T40" fmla="*/ 19 w 108"/>
                  <a:gd name="T41" fmla="*/ 22 h 77"/>
                  <a:gd name="T42" fmla="*/ 18 w 108"/>
                  <a:gd name="T43" fmla="*/ 7 h 77"/>
                  <a:gd name="T44" fmla="*/ 16 w 108"/>
                  <a:gd name="T45" fmla="*/ 5 h 77"/>
                  <a:gd name="T46" fmla="*/ 25 w 108"/>
                  <a:gd name="T47" fmla="*/ 0 h 77"/>
                  <a:gd name="T48" fmla="*/ 36 w 108"/>
                  <a:gd name="T49" fmla="*/ 4 h 77"/>
                  <a:gd name="T50" fmla="*/ 45 w 108"/>
                  <a:gd name="T51" fmla="*/ 4 h 77"/>
                  <a:gd name="T52" fmla="*/ 49 w 108"/>
                  <a:gd name="T53" fmla="*/ 11 h 77"/>
                  <a:gd name="T54" fmla="*/ 61 w 108"/>
                  <a:gd name="T55" fmla="*/ 4 h 77"/>
                  <a:gd name="T56" fmla="*/ 68 w 108"/>
                  <a:gd name="T57" fmla="*/ 8 h 77"/>
                  <a:gd name="T58" fmla="*/ 63 w 108"/>
                  <a:gd name="T59" fmla="*/ 16 h 77"/>
                  <a:gd name="T60" fmla="*/ 71 w 108"/>
                  <a:gd name="T61" fmla="*/ 25 h 77"/>
                  <a:gd name="T62" fmla="*/ 73 w 108"/>
                  <a:gd name="T63" fmla="*/ 34 h 77"/>
                  <a:gd name="T64" fmla="*/ 81 w 108"/>
                  <a:gd name="T65" fmla="*/ 37 h 77"/>
                  <a:gd name="T66" fmla="*/ 89 w 108"/>
                  <a:gd name="T67" fmla="*/ 39 h 77"/>
                  <a:gd name="T68" fmla="*/ 95 w 108"/>
                  <a:gd name="T69" fmla="*/ 45 h 77"/>
                  <a:gd name="T70" fmla="*/ 95 w 108"/>
                  <a:gd name="T71" fmla="*/ 53 h 77"/>
                  <a:gd name="T72" fmla="*/ 108 w 108"/>
                  <a:gd name="T73" fmla="*/ 58 h 77"/>
                  <a:gd name="T74" fmla="*/ 107 w 108"/>
                  <a:gd name="T75" fmla="*/ 68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8" h="77">
                    <a:moveTo>
                      <a:pt x="107" y="68"/>
                    </a:moveTo>
                    <a:cubicBezTo>
                      <a:pt x="107" y="68"/>
                      <a:pt x="106" y="68"/>
                      <a:pt x="106" y="68"/>
                    </a:cubicBezTo>
                    <a:cubicBezTo>
                      <a:pt x="102" y="69"/>
                      <a:pt x="102" y="73"/>
                      <a:pt x="100" y="73"/>
                    </a:cubicBezTo>
                    <a:cubicBezTo>
                      <a:pt x="99" y="74"/>
                      <a:pt x="89" y="75"/>
                      <a:pt x="87" y="74"/>
                    </a:cubicBezTo>
                    <a:cubicBezTo>
                      <a:pt x="85" y="73"/>
                      <a:pt x="77" y="73"/>
                      <a:pt x="73" y="73"/>
                    </a:cubicBezTo>
                    <a:cubicBezTo>
                      <a:pt x="68" y="73"/>
                      <a:pt x="64" y="73"/>
                      <a:pt x="59" y="69"/>
                    </a:cubicBezTo>
                    <a:cubicBezTo>
                      <a:pt x="55" y="66"/>
                      <a:pt x="51" y="69"/>
                      <a:pt x="47" y="73"/>
                    </a:cubicBezTo>
                    <a:cubicBezTo>
                      <a:pt x="43" y="77"/>
                      <a:pt x="39" y="70"/>
                      <a:pt x="35" y="70"/>
                    </a:cubicBezTo>
                    <a:cubicBezTo>
                      <a:pt x="31" y="69"/>
                      <a:pt x="25" y="69"/>
                      <a:pt x="20" y="68"/>
                    </a:cubicBezTo>
                    <a:cubicBezTo>
                      <a:pt x="18" y="67"/>
                      <a:pt x="16" y="67"/>
                      <a:pt x="14" y="67"/>
                    </a:cubicBezTo>
                    <a:cubicBezTo>
                      <a:pt x="18" y="60"/>
                      <a:pt x="18" y="60"/>
                      <a:pt x="18" y="60"/>
                    </a:cubicBezTo>
                    <a:cubicBezTo>
                      <a:pt x="14" y="53"/>
                      <a:pt x="14" y="53"/>
                      <a:pt x="14" y="53"/>
                    </a:cubicBezTo>
                    <a:cubicBezTo>
                      <a:pt x="7" y="51"/>
                      <a:pt x="7" y="51"/>
                      <a:pt x="7" y="51"/>
                    </a:cubicBezTo>
                    <a:cubicBezTo>
                      <a:pt x="1" y="49"/>
                      <a:pt x="1" y="49"/>
                      <a:pt x="1" y="49"/>
                    </a:cubicBezTo>
                    <a:cubicBezTo>
                      <a:pt x="0" y="42"/>
                      <a:pt x="0" y="42"/>
                      <a:pt x="0" y="42"/>
                    </a:cubicBezTo>
                    <a:cubicBezTo>
                      <a:pt x="4" y="42"/>
                      <a:pt x="4" y="42"/>
                      <a:pt x="4" y="42"/>
                    </a:cubicBezTo>
                    <a:cubicBezTo>
                      <a:pt x="8" y="37"/>
                      <a:pt x="8" y="37"/>
                      <a:pt x="8" y="37"/>
                    </a:cubicBezTo>
                    <a:cubicBezTo>
                      <a:pt x="6" y="33"/>
                      <a:pt x="6" y="33"/>
                      <a:pt x="6" y="33"/>
                    </a:cubicBezTo>
                    <a:cubicBezTo>
                      <a:pt x="9" y="28"/>
                      <a:pt x="9" y="28"/>
                      <a:pt x="9" y="28"/>
                    </a:cubicBezTo>
                    <a:cubicBezTo>
                      <a:pt x="17" y="28"/>
                      <a:pt x="17" y="28"/>
                      <a:pt x="17" y="28"/>
                    </a:cubicBezTo>
                    <a:cubicBezTo>
                      <a:pt x="19" y="22"/>
                      <a:pt x="19" y="22"/>
                      <a:pt x="19" y="22"/>
                    </a:cubicBezTo>
                    <a:cubicBezTo>
                      <a:pt x="18" y="7"/>
                      <a:pt x="18" y="7"/>
                      <a:pt x="18" y="7"/>
                    </a:cubicBezTo>
                    <a:cubicBezTo>
                      <a:pt x="16" y="5"/>
                      <a:pt x="16" y="5"/>
                      <a:pt x="16" y="5"/>
                    </a:cubicBezTo>
                    <a:cubicBezTo>
                      <a:pt x="25" y="0"/>
                      <a:pt x="25" y="0"/>
                      <a:pt x="25" y="0"/>
                    </a:cubicBezTo>
                    <a:cubicBezTo>
                      <a:pt x="36" y="4"/>
                      <a:pt x="36" y="4"/>
                      <a:pt x="36" y="4"/>
                    </a:cubicBezTo>
                    <a:cubicBezTo>
                      <a:pt x="45" y="4"/>
                      <a:pt x="45" y="4"/>
                      <a:pt x="45" y="4"/>
                    </a:cubicBezTo>
                    <a:cubicBezTo>
                      <a:pt x="49" y="11"/>
                      <a:pt x="49" y="11"/>
                      <a:pt x="49" y="11"/>
                    </a:cubicBezTo>
                    <a:cubicBezTo>
                      <a:pt x="61" y="4"/>
                      <a:pt x="61" y="4"/>
                      <a:pt x="61" y="4"/>
                    </a:cubicBezTo>
                    <a:cubicBezTo>
                      <a:pt x="68" y="8"/>
                      <a:pt x="68" y="8"/>
                      <a:pt x="68" y="8"/>
                    </a:cubicBezTo>
                    <a:cubicBezTo>
                      <a:pt x="63" y="16"/>
                      <a:pt x="63" y="16"/>
                      <a:pt x="63" y="16"/>
                    </a:cubicBezTo>
                    <a:cubicBezTo>
                      <a:pt x="71" y="25"/>
                      <a:pt x="71" y="25"/>
                      <a:pt x="71" y="25"/>
                    </a:cubicBezTo>
                    <a:cubicBezTo>
                      <a:pt x="73" y="34"/>
                      <a:pt x="73" y="34"/>
                      <a:pt x="73" y="34"/>
                    </a:cubicBezTo>
                    <a:cubicBezTo>
                      <a:pt x="81" y="37"/>
                      <a:pt x="81" y="37"/>
                      <a:pt x="81" y="37"/>
                    </a:cubicBezTo>
                    <a:cubicBezTo>
                      <a:pt x="89" y="39"/>
                      <a:pt x="89" y="39"/>
                      <a:pt x="89" y="39"/>
                    </a:cubicBezTo>
                    <a:cubicBezTo>
                      <a:pt x="95" y="45"/>
                      <a:pt x="95" y="45"/>
                      <a:pt x="95" y="45"/>
                    </a:cubicBezTo>
                    <a:cubicBezTo>
                      <a:pt x="95" y="53"/>
                      <a:pt x="95" y="53"/>
                      <a:pt x="95" y="53"/>
                    </a:cubicBezTo>
                    <a:cubicBezTo>
                      <a:pt x="108" y="58"/>
                      <a:pt x="108" y="58"/>
                      <a:pt x="108" y="58"/>
                    </a:cubicBezTo>
                    <a:lnTo>
                      <a:pt x="107" y="68"/>
                    </a:lnTo>
                    <a:close/>
                  </a:path>
                </a:pathLst>
              </a:custGeom>
              <a:grpFill/>
              <a:ln w="38100" cap="rnd" cmpd="sng">
                <a:solidFill>
                  <a:schemeClr val="bg1"/>
                </a:solidFill>
                <a:prstDash val="solid"/>
                <a:round/>
              </a:ln>
            </p:spPr>
            <p:txBody>
              <a:bodyPr vert="horz" wrap="square" lIns="91440" tIns="45720" rIns="91440" bIns="45720" numCol="1" anchor="t" anchorCtr="0" compatLnSpc="1"/>
              <a:lstStyle/>
              <a:p>
                <a:endParaRPr lang="en-US" dirty="0">
                  <a:latin typeface="Calibri Light" panose="020F0302020204030204"/>
                </a:endParaRPr>
              </a:p>
            </p:txBody>
          </p:sp>
          <p:sp>
            <p:nvSpPr>
              <p:cNvPr id="149" name="Freeform 52"/>
              <p:cNvSpPr/>
              <p:nvPr/>
            </p:nvSpPr>
            <p:spPr bwMode="auto">
              <a:xfrm>
                <a:off x="1735" y="3664"/>
                <a:ext cx="217" cy="252"/>
              </a:xfrm>
              <a:custGeom>
                <a:avLst/>
                <a:gdLst>
                  <a:gd name="T0" fmla="*/ 89 w 104"/>
                  <a:gd name="T1" fmla="*/ 83 h 121"/>
                  <a:gd name="T2" fmla="*/ 64 w 104"/>
                  <a:gd name="T3" fmla="*/ 75 h 121"/>
                  <a:gd name="T4" fmla="*/ 59 w 104"/>
                  <a:gd name="T5" fmla="*/ 88 h 121"/>
                  <a:gd name="T6" fmla="*/ 66 w 104"/>
                  <a:gd name="T7" fmla="*/ 102 h 121"/>
                  <a:gd name="T8" fmla="*/ 54 w 104"/>
                  <a:gd name="T9" fmla="*/ 102 h 121"/>
                  <a:gd name="T10" fmla="*/ 42 w 104"/>
                  <a:gd name="T11" fmla="*/ 118 h 121"/>
                  <a:gd name="T12" fmla="*/ 22 w 104"/>
                  <a:gd name="T13" fmla="*/ 120 h 121"/>
                  <a:gd name="T14" fmla="*/ 22 w 104"/>
                  <a:gd name="T15" fmla="*/ 116 h 121"/>
                  <a:gd name="T16" fmla="*/ 23 w 104"/>
                  <a:gd name="T17" fmla="*/ 106 h 121"/>
                  <a:gd name="T18" fmla="*/ 10 w 104"/>
                  <a:gd name="T19" fmla="*/ 106 h 121"/>
                  <a:gd name="T20" fmla="*/ 4 w 104"/>
                  <a:gd name="T21" fmla="*/ 99 h 121"/>
                  <a:gd name="T22" fmla="*/ 12 w 104"/>
                  <a:gd name="T23" fmla="*/ 85 h 121"/>
                  <a:gd name="T24" fmla="*/ 15 w 104"/>
                  <a:gd name="T25" fmla="*/ 81 h 121"/>
                  <a:gd name="T26" fmla="*/ 21 w 104"/>
                  <a:gd name="T27" fmla="*/ 68 h 121"/>
                  <a:gd name="T28" fmla="*/ 31 w 104"/>
                  <a:gd name="T29" fmla="*/ 58 h 121"/>
                  <a:gd name="T30" fmla="*/ 39 w 104"/>
                  <a:gd name="T31" fmla="*/ 61 h 121"/>
                  <a:gd name="T32" fmla="*/ 45 w 104"/>
                  <a:gd name="T33" fmla="*/ 56 h 121"/>
                  <a:gd name="T34" fmla="*/ 40 w 104"/>
                  <a:gd name="T35" fmla="*/ 46 h 121"/>
                  <a:gd name="T36" fmla="*/ 31 w 104"/>
                  <a:gd name="T37" fmla="*/ 47 h 121"/>
                  <a:gd name="T38" fmla="*/ 20 w 104"/>
                  <a:gd name="T39" fmla="*/ 45 h 121"/>
                  <a:gd name="T40" fmla="*/ 16 w 104"/>
                  <a:gd name="T41" fmla="*/ 31 h 121"/>
                  <a:gd name="T42" fmla="*/ 16 w 104"/>
                  <a:gd name="T43" fmla="*/ 17 h 121"/>
                  <a:gd name="T44" fmla="*/ 28 w 104"/>
                  <a:gd name="T45" fmla="*/ 19 h 121"/>
                  <a:gd name="T46" fmla="*/ 34 w 104"/>
                  <a:gd name="T47" fmla="*/ 29 h 121"/>
                  <a:gd name="T48" fmla="*/ 44 w 104"/>
                  <a:gd name="T49" fmla="*/ 26 h 121"/>
                  <a:gd name="T50" fmla="*/ 54 w 104"/>
                  <a:gd name="T51" fmla="*/ 18 h 121"/>
                  <a:gd name="T52" fmla="*/ 58 w 104"/>
                  <a:gd name="T53" fmla="*/ 1 h 121"/>
                  <a:gd name="T54" fmla="*/ 68 w 104"/>
                  <a:gd name="T55" fmla="*/ 6 h 121"/>
                  <a:gd name="T56" fmla="*/ 87 w 104"/>
                  <a:gd name="T57" fmla="*/ 17 h 121"/>
                  <a:gd name="T58" fmla="*/ 103 w 104"/>
                  <a:gd name="T59" fmla="*/ 23 h 121"/>
                  <a:gd name="T60" fmla="*/ 102 w 104"/>
                  <a:gd name="T61" fmla="*/ 44 h 121"/>
                  <a:gd name="T62" fmla="*/ 91 w 104"/>
                  <a:gd name="T63" fmla="*/ 49 h 121"/>
                  <a:gd name="T64" fmla="*/ 89 w 104"/>
                  <a:gd name="T65" fmla="*/ 58 h 121"/>
                  <a:gd name="T66" fmla="*/ 86 w 104"/>
                  <a:gd name="T67" fmla="*/ 65 h 121"/>
                  <a:gd name="T68" fmla="*/ 99 w 104"/>
                  <a:gd name="T69" fmla="*/ 69 h 121"/>
                  <a:gd name="T70" fmla="*/ 99 w 104"/>
                  <a:gd name="T71" fmla="*/ 83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4" h="121">
                    <a:moveTo>
                      <a:pt x="99" y="83"/>
                    </a:moveTo>
                    <a:cubicBezTo>
                      <a:pt x="95" y="83"/>
                      <a:pt x="92" y="83"/>
                      <a:pt x="89" y="83"/>
                    </a:cubicBezTo>
                    <a:cubicBezTo>
                      <a:pt x="85" y="83"/>
                      <a:pt x="84" y="83"/>
                      <a:pt x="79" y="80"/>
                    </a:cubicBezTo>
                    <a:cubicBezTo>
                      <a:pt x="75" y="76"/>
                      <a:pt x="65" y="74"/>
                      <a:pt x="64" y="75"/>
                    </a:cubicBezTo>
                    <a:cubicBezTo>
                      <a:pt x="63" y="76"/>
                      <a:pt x="62" y="78"/>
                      <a:pt x="59" y="81"/>
                    </a:cubicBezTo>
                    <a:cubicBezTo>
                      <a:pt x="56" y="85"/>
                      <a:pt x="58" y="86"/>
                      <a:pt x="59" y="88"/>
                    </a:cubicBezTo>
                    <a:cubicBezTo>
                      <a:pt x="60" y="90"/>
                      <a:pt x="58" y="90"/>
                      <a:pt x="56" y="93"/>
                    </a:cubicBezTo>
                    <a:cubicBezTo>
                      <a:pt x="54" y="95"/>
                      <a:pt x="59" y="97"/>
                      <a:pt x="66" y="102"/>
                    </a:cubicBezTo>
                    <a:cubicBezTo>
                      <a:pt x="73" y="108"/>
                      <a:pt x="68" y="108"/>
                      <a:pt x="65" y="109"/>
                    </a:cubicBezTo>
                    <a:cubicBezTo>
                      <a:pt x="62" y="110"/>
                      <a:pt x="57" y="105"/>
                      <a:pt x="54" y="102"/>
                    </a:cubicBezTo>
                    <a:cubicBezTo>
                      <a:pt x="51" y="99"/>
                      <a:pt x="47" y="103"/>
                      <a:pt x="43" y="105"/>
                    </a:cubicBezTo>
                    <a:cubicBezTo>
                      <a:pt x="39" y="108"/>
                      <a:pt x="41" y="115"/>
                      <a:pt x="42" y="118"/>
                    </a:cubicBezTo>
                    <a:cubicBezTo>
                      <a:pt x="42" y="121"/>
                      <a:pt x="41" y="120"/>
                      <a:pt x="35" y="120"/>
                    </a:cubicBezTo>
                    <a:cubicBezTo>
                      <a:pt x="30" y="120"/>
                      <a:pt x="25" y="118"/>
                      <a:pt x="22" y="120"/>
                    </a:cubicBezTo>
                    <a:cubicBezTo>
                      <a:pt x="19" y="118"/>
                      <a:pt x="19" y="118"/>
                      <a:pt x="19" y="118"/>
                    </a:cubicBezTo>
                    <a:cubicBezTo>
                      <a:pt x="22" y="116"/>
                      <a:pt x="22" y="116"/>
                      <a:pt x="22" y="116"/>
                    </a:cubicBezTo>
                    <a:cubicBezTo>
                      <a:pt x="25" y="110"/>
                      <a:pt x="25" y="110"/>
                      <a:pt x="25" y="110"/>
                    </a:cubicBezTo>
                    <a:cubicBezTo>
                      <a:pt x="23" y="106"/>
                      <a:pt x="23" y="106"/>
                      <a:pt x="23" y="106"/>
                    </a:cubicBezTo>
                    <a:cubicBezTo>
                      <a:pt x="16" y="104"/>
                      <a:pt x="16" y="104"/>
                      <a:pt x="16" y="104"/>
                    </a:cubicBezTo>
                    <a:cubicBezTo>
                      <a:pt x="10" y="106"/>
                      <a:pt x="10" y="106"/>
                      <a:pt x="10" y="106"/>
                    </a:cubicBezTo>
                    <a:cubicBezTo>
                      <a:pt x="0" y="104"/>
                      <a:pt x="0" y="104"/>
                      <a:pt x="0" y="104"/>
                    </a:cubicBezTo>
                    <a:cubicBezTo>
                      <a:pt x="0" y="104"/>
                      <a:pt x="4" y="100"/>
                      <a:pt x="4" y="99"/>
                    </a:cubicBezTo>
                    <a:cubicBezTo>
                      <a:pt x="5" y="99"/>
                      <a:pt x="9" y="93"/>
                      <a:pt x="9" y="93"/>
                    </a:cubicBezTo>
                    <a:cubicBezTo>
                      <a:pt x="12" y="85"/>
                      <a:pt x="12" y="85"/>
                      <a:pt x="12" y="85"/>
                    </a:cubicBezTo>
                    <a:cubicBezTo>
                      <a:pt x="15" y="85"/>
                      <a:pt x="15" y="85"/>
                      <a:pt x="15" y="85"/>
                    </a:cubicBezTo>
                    <a:cubicBezTo>
                      <a:pt x="15" y="81"/>
                      <a:pt x="15" y="81"/>
                      <a:pt x="15" y="81"/>
                    </a:cubicBezTo>
                    <a:cubicBezTo>
                      <a:pt x="20" y="75"/>
                      <a:pt x="20" y="75"/>
                      <a:pt x="20" y="75"/>
                    </a:cubicBezTo>
                    <a:cubicBezTo>
                      <a:pt x="21" y="68"/>
                      <a:pt x="21" y="68"/>
                      <a:pt x="21" y="68"/>
                    </a:cubicBezTo>
                    <a:cubicBezTo>
                      <a:pt x="28" y="62"/>
                      <a:pt x="28" y="62"/>
                      <a:pt x="28" y="62"/>
                    </a:cubicBezTo>
                    <a:cubicBezTo>
                      <a:pt x="31" y="58"/>
                      <a:pt x="31" y="58"/>
                      <a:pt x="31" y="58"/>
                    </a:cubicBezTo>
                    <a:cubicBezTo>
                      <a:pt x="36" y="57"/>
                      <a:pt x="36" y="57"/>
                      <a:pt x="36" y="57"/>
                    </a:cubicBezTo>
                    <a:cubicBezTo>
                      <a:pt x="39" y="61"/>
                      <a:pt x="39" y="61"/>
                      <a:pt x="39" y="61"/>
                    </a:cubicBezTo>
                    <a:cubicBezTo>
                      <a:pt x="44" y="62"/>
                      <a:pt x="44" y="62"/>
                      <a:pt x="44" y="62"/>
                    </a:cubicBezTo>
                    <a:cubicBezTo>
                      <a:pt x="45" y="56"/>
                      <a:pt x="45" y="56"/>
                      <a:pt x="45" y="56"/>
                    </a:cubicBezTo>
                    <a:cubicBezTo>
                      <a:pt x="43" y="50"/>
                      <a:pt x="43" y="50"/>
                      <a:pt x="43" y="50"/>
                    </a:cubicBezTo>
                    <a:cubicBezTo>
                      <a:pt x="40" y="46"/>
                      <a:pt x="40" y="46"/>
                      <a:pt x="40" y="46"/>
                    </a:cubicBezTo>
                    <a:cubicBezTo>
                      <a:pt x="33" y="45"/>
                      <a:pt x="33" y="45"/>
                      <a:pt x="33" y="45"/>
                    </a:cubicBezTo>
                    <a:cubicBezTo>
                      <a:pt x="31" y="47"/>
                      <a:pt x="31" y="47"/>
                      <a:pt x="31" y="47"/>
                    </a:cubicBezTo>
                    <a:cubicBezTo>
                      <a:pt x="26" y="47"/>
                      <a:pt x="26" y="47"/>
                      <a:pt x="26" y="47"/>
                    </a:cubicBezTo>
                    <a:cubicBezTo>
                      <a:pt x="20" y="45"/>
                      <a:pt x="20" y="45"/>
                      <a:pt x="20" y="45"/>
                    </a:cubicBezTo>
                    <a:cubicBezTo>
                      <a:pt x="16" y="39"/>
                      <a:pt x="16" y="39"/>
                      <a:pt x="16" y="39"/>
                    </a:cubicBezTo>
                    <a:cubicBezTo>
                      <a:pt x="16" y="31"/>
                      <a:pt x="16" y="31"/>
                      <a:pt x="16" y="31"/>
                    </a:cubicBezTo>
                    <a:cubicBezTo>
                      <a:pt x="12" y="22"/>
                      <a:pt x="12" y="22"/>
                      <a:pt x="12" y="22"/>
                    </a:cubicBezTo>
                    <a:cubicBezTo>
                      <a:pt x="16" y="17"/>
                      <a:pt x="16" y="17"/>
                      <a:pt x="16" y="17"/>
                    </a:cubicBezTo>
                    <a:cubicBezTo>
                      <a:pt x="22" y="15"/>
                      <a:pt x="22" y="15"/>
                      <a:pt x="22" y="15"/>
                    </a:cubicBezTo>
                    <a:cubicBezTo>
                      <a:pt x="28" y="19"/>
                      <a:pt x="28" y="19"/>
                      <a:pt x="28" y="19"/>
                    </a:cubicBezTo>
                    <a:cubicBezTo>
                      <a:pt x="34" y="23"/>
                      <a:pt x="34" y="23"/>
                      <a:pt x="34" y="23"/>
                    </a:cubicBezTo>
                    <a:cubicBezTo>
                      <a:pt x="34" y="29"/>
                      <a:pt x="34" y="29"/>
                      <a:pt x="34" y="29"/>
                    </a:cubicBezTo>
                    <a:cubicBezTo>
                      <a:pt x="41" y="31"/>
                      <a:pt x="41" y="31"/>
                      <a:pt x="41" y="31"/>
                    </a:cubicBezTo>
                    <a:cubicBezTo>
                      <a:pt x="44" y="26"/>
                      <a:pt x="44" y="26"/>
                      <a:pt x="44" y="26"/>
                    </a:cubicBezTo>
                    <a:cubicBezTo>
                      <a:pt x="52" y="24"/>
                      <a:pt x="52" y="24"/>
                      <a:pt x="52" y="24"/>
                    </a:cubicBezTo>
                    <a:cubicBezTo>
                      <a:pt x="52" y="24"/>
                      <a:pt x="54" y="18"/>
                      <a:pt x="54" y="18"/>
                    </a:cubicBezTo>
                    <a:cubicBezTo>
                      <a:pt x="55" y="17"/>
                      <a:pt x="58" y="11"/>
                      <a:pt x="58" y="11"/>
                    </a:cubicBezTo>
                    <a:cubicBezTo>
                      <a:pt x="58" y="1"/>
                      <a:pt x="58" y="1"/>
                      <a:pt x="58" y="1"/>
                    </a:cubicBezTo>
                    <a:cubicBezTo>
                      <a:pt x="63" y="0"/>
                      <a:pt x="63" y="0"/>
                      <a:pt x="63" y="0"/>
                    </a:cubicBezTo>
                    <a:cubicBezTo>
                      <a:pt x="68" y="6"/>
                      <a:pt x="68" y="6"/>
                      <a:pt x="68" y="6"/>
                    </a:cubicBezTo>
                    <a:cubicBezTo>
                      <a:pt x="78" y="11"/>
                      <a:pt x="78" y="11"/>
                      <a:pt x="78" y="11"/>
                    </a:cubicBezTo>
                    <a:cubicBezTo>
                      <a:pt x="87" y="17"/>
                      <a:pt x="87" y="17"/>
                      <a:pt x="87" y="17"/>
                    </a:cubicBezTo>
                    <a:cubicBezTo>
                      <a:pt x="92" y="12"/>
                      <a:pt x="92" y="12"/>
                      <a:pt x="92" y="12"/>
                    </a:cubicBezTo>
                    <a:cubicBezTo>
                      <a:pt x="103" y="23"/>
                      <a:pt x="103" y="23"/>
                      <a:pt x="103" y="23"/>
                    </a:cubicBezTo>
                    <a:cubicBezTo>
                      <a:pt x="104" y="38"/>
                      <a:pt x="104" y="38"/>
                      <a:pt x="104" y="38"/>
                    </a:cubicBezTo>
                    <a:cubicBezTo>
                      <a:pt x="102" y="44"/>
                      <a:pt x="102" y="44"/>
                      <a:pt x="102" y="44"/>
                    </a:cubicBezTo>
                    <a:cubicBezTo>
                      <a:pt x="94" y="44"/>
                      <a:pt x="94" y="44"/>
                      <a:pt x="94" y="44"/>
                    </a:cubicBezTo>
                    <a:cubicBezTo>
                      <a:pt x="91" y="49"/>
                      <a:pt x="91" y="49"/>
                      <a:pt x="91" y="49"/>
                    </a:cubicBezTo>
                    <a:cubicBezTo>
                      <a:pt x="93" y="53"/>
                      <a:pt x="93" y="53"/>
                      <a:pt x="93" y="53"/>
                    </a:cubicBezTo>
                    <a:cubicBezTo>
                      <a:pt x="89" y="58"/>
                      <a:pt x="89" y="58"/>
                      <a:pt x="89" y="58"/>
                    </a:cubicBezTo>
                    <a:cubicBezTo>
                      <a:pt x="85" y="58"/>
                      <a:pt x="85" y="58"/>
                      <a:pt x="85" y="58"/>
                    </a:cubicBezTo>
                    <a:cubicBezTo>
                      <a:pt x="86" y="65"/>
                      <a:pt x="86" y="65"/>
                      <a:pt x="86" y="65"/>
                    </a:cubicBezTo>
                    <a:cubicBezTo>
                      <a:pt x="92" y="67"/>
                      <a:pt x="92" y="67"/>
                      <a:pt x="92" y="67"/>
                    </a:cubicBezTo>
                    <a:cubicBezTo>
                      <a:pt x="99" y="69"/>
                      <a:pt x="99" y="69"/>
                      <a:pt x="99" y="69"/>
                    </a:cubicBezTo>
                    <a:cubicBezTo>
                      <a:pt x="103" y="76"/>
                      <a:pt x="103" y="76"/>
                      <a:pt x="103" y="76"/>
                    </a:cubicBezTo>
                    <a:lnTo>
                      <a:pt x="99" y="83"/>
                    </a:lnTo>
                    <a:close/>
                  </a:path>
                </a:pathLst>
              </a:custGeom>
              <a:grpFill/>
              <a:ln w="38100" cap="rnd" cmpd="sng">
                <a:solidFill>
                  <a:schemeClr val="bg1"/>
                </a:solidFill>
                <a:prstDash val="solid"/>
                <a:round/>
              </a:ln>
            </p:spPr>
            <p:txBody>
              <a:bodyPr vert="horz" wrap="square" lIns="91440" tIns="45720" rIns="91440" bIns="45720" numCol="1" anchor="t" anchorCtr="0" compatLnSpc="1"/>
              <a:lstStyle/>
              <a:p>
                <a:endParaRPr lang="en-US" dirty="0">
                  <a:latin typeface="Calibri Light" panose="020F0302020204030204"/>
                </a:endParaRPr>
              </a:p>
            </p:txBody>
          </p:sp>
          <p:sp>
            <p:nvSpPr>
              <p:cNvPr id="150" name="Freeform 53"/>
              <p:cNvSpPr/>
              <p:nvPr/>
            </p:nvSpPr>
            <p:spPr bwMode="auto">
              <a:xfrm>
                <a:off x="1802" y="3355"/>
                <a:ext cx="315" cy="365"/>
              </a:xfrm>
              <a:custGeom>
                <a:avLst/>
                <a:gdLst>
                  <a:gd name="T0" fmla="*/ 225 w 315"/>
                  <a:gd name="T1" fmla="*/ 9 h 365"/>
                  <a:gd name="T2" fmla="*/ 261 w 315"/>
                  <a:gd name="T3" fmla="*/ 50 h 365"/>
                  <a:gd name="T4" fmla="*/ 279 w 315"/>
                  <a:gd name="T5" fmla="*/ 77 h 365"/>
                  <a:gd name="T6" fmla="*/ 273 w 315"/>
                  <a:gd name="T7" fmla="*/ 109 h 365"/>
                  <a:gd name="T8" fmla="*/ 271 w 315"/>
                  <a:gd name="T9" fmla="*/ 146 h 365"/>
                  <a:gd name="T10" fmla="*/ 279 w 315"/>
                  <a:gd name="T11" fmla="*/ 171 h 365"/>
                  <a:gd name="T12" fmla="*/ 275 w 315"/>
                  <a:gd name="T13" fmla="*/ 196 h 365"/>
                  <a:gd name="T14" fmla="*/ 296 w 315"/>
                  <a:gd name="T15" fmla="*/ 223 h 365"/>
                  <a:gd name="T16" fmla="*/ 306 w 315"/>
                  <a:gd name="T17" fmla="*/ 242 h 365"/>
                  <a:gd name="T18" fmla="*/ 315 w 315"/>
                  <a:gd name="T19" fmla="*/ 265 h 365"/>
                  <a:gd name="T20" fmla="*/ 315 w 315"/>
                  <a:gd name="T21" fmla="*/ 300 h 365"/>
                  <a:gd name="T22" fmla="*/ 288 w 315"/>
                  <a:gd name="T23" fmla="*/ 302 h 365"/>
                  <a:gd name="T24" fmla="*/ 271 w 315"/>
                  <a:gd name="T25" fmla="*/ 307 h 365"/>
                  <a:gd name="T26" fmla="*/ 261 w 315"/>
                  <a:gd name="T27" fmla="*/ 327 h 365"/>
                  <a:gd name="T28" fmla="*/ 252 w 315"/>
                  <a:gd name="T29" fmla="*/ 359 h 365"/>
                  <a:gd name="T30" fmla="*/ 213 w 315"/>
                  <a:gd name="T31" fmla="*/ 365 h 365"/>
                  <a:gd name="T32" fmla="*/ 186 w 315"/>
                  <a:gd name="T33" fmla="*/ 350 h 365"/>
                  <a:gd name="T34" fmla="*/ 144 w 315"/>
                  <a:gd name="T35" fmla="*/ 352 h 365"/>
                  <a:gd name="T36" fmla="*/ 115 w 315"/>
                  <a:gd name="T37" fmla="*/ 344 h 365"/>
                  <a:gd name="T38" fmla="*/ 75 w 315"/>
                  <a:gd name="T39" fmla="*/ 321 h 365"/>
                  <a:gd name="T40" fmla="*/ 54 w 315"/>
                  <a:gd name="T41" fmla="*/ 311 h 365"/>
                  <a:gd name="T42" fmla="*/ 36 w 315"/>
                  <a:gd name="T43" fmla="*/ 309 h 365"/>
                  <a:gd name="T44" fmla="*/ 0 w 315"/>
                  <a:gd name="T45" fmla="*/ 284 h 365"/>
                  <a:gd name="T46" fmla="*/ 19 w 315"/>
                  <a:gd name="T47" fmla="*/ 248 h 365"/>
                  <a:gd name="T48" fmla="*/ 50 w 315"/>
                  <a:gd name="T49" fmla="*/ 244 h 365"/>
                  <a:gd name="T50" fmla="*/ 67 w 315"/>
                  <a:gd name="T51" fmla="*/ 221 h 365"/>
                  <a:gd name="T52" fmla="*/ 92 w 315"/>
                  <a:gd name="T53" fmla="*/ 221 h 365"/>
                  <a:gd name="T54" fmla="*/ 98 w 315"/>
                  <a:gd name="T55" fmla="*/ 200 h 365"/>
                  <a:gd name="T56" fmla="*/ 127 w 315"/>
                  <a:gd name="T57" fmla="*/ 186 h 365"/>
                  <a:gd name="T58" fmla="*/ 129 w 315"/>
                  <a:gd name="T59" fmla="*/ 161 h 365"/>
                  <a:gd name="T60" fmla="*/ 121 w 315"/>
                  <a:gd name="T61" fmla="*/ 136 h 365"/>
                  <a:gd name="T62" fmla="*/ 131 w 315"/>
                  <a:gd name="T63" fmla="*/ 107 h 365"/>
                  <a:gd name="T64" fmla="*/ 177 w 315"/>
                  <a:gd name="T65" fmla="*/ 67 h 365"/>
                  <a:gd name="T66" fmla="*/ 188 w 315"/>
                  <a:gd name="T67" fmla="*/ 36 h 365"/>
                  <a:gd name="T68" fmla="*/ 200 w 315"/>
                  <a:gd name="T69" fmla="*/ 15 h 365"/>
                  <a:gd name="T70" fmla="*/ 213 w 315"/>
                  <a:gd name="T71" fmla="*/ 0 h 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15" h="365">
                    <a:moveTo>
                      <a:pt x="213" y="0"/>
                    </a:moveTo>
                    <a:lnTo>
                      <a:pt x="225" y="9"/>
                    </a:lnTo>
                    <a:lnTo>
                      <a:pt x="223" y="19"/>
                    </a:lnTo>
                    <a:lnTo>
                      <a:pt x="261" y="50"/>
                    </a:lnTo>
                    <a:lnTo>
                      <a:pt x="267" y="67"/>
                    </a:lnTo>
                    <a:lnTo>
                      <a:pt x="279" y="77"/>
                    </a:lnTo>
                    <a:lnTo>
                      <a:pt x="279" y="98"/>
                    </a:lnTo>
                    <a:lnTo>
                      <a:pt x="273" y="109"/>
                    </a:lnTo>
                    <a:lnTo>
                      <a:pt x="273" y="129"/>
                    </a:lnTo>
                    <a:lnTo>
                      <a:pt x="271" y="146"/>
                    </a:lnTo>
                    <a:lnTo>
                      <a:pt x="281" y="161"/>
                    </a:lnTo>
                    <a:lnTo>
                      <a:pt x="279" y="171"/>
                    </a:lnTo>
                    <a:lnTo>
                      <a:pt x="271" y="182"/>
                    </a:lnTo>
                    <a:lnTo>
                      <a:pt x="275" y="196"/>
                    </a:lnTo>
                    <a:lnTo>
                      <a:pt x="292" y="202"/>
                    </a:lnTo>
                    <a:lnTo>
                      <a:pt x="296" y="223"/>
                    </a:lnTo>
                    <a:lnTo>
                      <a:pt x="309" y="227"/>
                    </a:lnTo>
                    <a:lnTo>
                      <a:pt x="306" y="242"/>
                    </a:lnTo>
                    <a:lnTo>
                      <a:pt x="309" y="259"/>
                    </a:lnTo>
                    <a:lnTo>
                      <a:pt x="315" y="265"/>
                    </a:lnTo>
                    <a:lnTo>
                      <a:pt x="311" y="288"/>
                    </a:lnTo>
                    <a:lnTo>
                      <a:pt x="315" y="300"/>
                    </a:lnTo>
                    <a:lnTo>
                      <a:pt x="300" y="309"/>
                    </a:lnTo>
                    <a:lnTo>
                      <a:pt x="288" y="302"/>
                    </a:lnTo>
                    <a:lnTo>
                      <a:pt x="284" y="311"/>
                    </a:lnTo>
                    <a:lnTo>
                      <a:pt x="271" y="307"/>
                    </a:lnTo>
                    <a:lnTo>
                      <a:pt x="261" y="317"/>
                    </a:lnTo>
                    <a:lnTo>
                      <a:pt x="261" y="327"/>
                    </a:lnTo>
                    <a:lnTo>
                      <a:pt x="256" y="342"/>
                    </a:lnTo>
                    <a:lnTo>
                      <a:pt x="252" y="359"/>
                    </a:lnTo>
                    <a:lnTo>
                      <a:pt x="238" y="350"/>
                    </a:lnTo>
                    <a:lnTo>
                      <a:pt x="213" y="365"/>
                    </a:lnTo>
                    <a:lnTo>
                      <a:pt x="204" y="350"/>
                    </a:lnTo>
                    <a:lnTo>
                      <a:pt x="186" y="350"/>
                    </a:lnTo>
                    <a:lnTo>
                      <a:pt x="163" y="342"/>
                    </a:lnTo>
                    <a:lnTo>
                      <a:pt x="144" y="352"/>
                    </a:lnTo>
                    <a:lnTo>
                      <a:pt x="125" y="334"/>
                    </a:lnTo>
                    <a:lnTo>
                      <a:pt x="115" y="344"/>
                    </a:lnTo>
                    <a:lnTo>
                      <a:pt x="96" y="332"/>
                    </a:lnTo>
                    <a:lnTo>
                      <a:pt x="75" y="321"/>
                    </a:lnTo>
                    <a:lnTo>
                      <a:pt x="65" y="309"/>
                    </a:lnTo>
                    <a:lnTo>
                      <a:pt x="54" y="311"/>
                    </a:lnTo>
                    <a:lnTo>
                      <a:pt x="42" y="323"/>
                    </a:lnTo>
                    <a:lnTo>
                      <a:pt x="36" y="309"/>
                    </a:lnTo>
                    <a:lnTo>
                      <a:pt x="21" y="307"/>
                    </a:lnTo>
                    <a:lnTo>
                      <a:pt x="0" y="284"/>
                    </a:lnTo>
                    <a:lnTo>
                      <a:pt x="15" y="267"/>
                    </a:lnTo>
                    <a:lnTo>
                      <a:pt x="19" y="248"/>
                    </a:lnTo>
                    <a:lnTo>
                      <a:pt x="40" y="250"/>
                    </a:lnTo>
                    <a:lnTo>
                      <a:pt x="50" y="244"/>
                    </a:lnTo>
                    <a:lnTo>
                      <a:pt x="56" y="225"/>
                    </a:lnTo>
                    <a:lnTo>
                      <a:pt x="67" y="221"/>
                    </a:lnTo>
                    <a:lnTo>
                      <a:pt x="79" y="232"/>
                    </a:lnTo>
                    <a:lnTo>
                      <a:pt x="92" y="221"/>
                    </a:lnTo>
                    <a:lnTo>
                      <a:pt x="83" y="209"/>
                    </a:lnTo>
                    <a:lnTo>
                      <a:pt x="98" y="200"/>
                    </a:lnTo>
                    <a:lnTo>
                      <a:pt x="113" y="200"/>
                    </a:lnTo>
                    <a:lnTo>
                      <a:pt x="127" y="186"/>
                    </a:lnTo>
                    <a:lnTo>
                      <a:pt x="117" y="173"/>
                    </a:lnTo>
                    <a:lnTo>
                      <a:pt x="129" y="161"/>
                    </a:lnTo>
                    <a:lnTo>
                      <a:pt x="129" y="146"/>
                    </a:lnTo>
                    <a:lnTo>
                      <a:pt x="121" y="136"/>
                    </a:lnTo>
                    <a:lnTo>
                      <a:pt x="123" y="119"/>
                    </a:lnTo>
                    <a:lnTo>
                      <a:pt x="131" y="107"/>
                    </a:lnTo>
                    <a:lnTo>
                      <a:pt x="150" y="107"/>
                    </a:lnTo>
                    <a:lnTo>
                      <a:pt x="177" y="67"/>
                    </a:lnTo>
                    <a:lnTo>
                      <a:pt x="188" y="54"/>
                    </a:lnTo>
                    <a:lnTo>
                      <a:pt x="188" y="36"/>
                    </a:lnTo>
                    <a:lnTo>
                      <a:pt x="202" y="29"/>
                    </a:lnTo>
                    <a:lnTo>
                      <a:pt x="200" y="15"/>
                    </a:lnTo>
                    <a:lnTo>
                      <a:pt x="208" y="4"/>
                    </a:lnTo>
                    <a:lnTo>
                      <a:pt x="213" y="0"/>
                    </a:lnTo>
                    <a:close/>
                  </a:path>
                </a:pathLst>
              </a:custGeom>
              <a:grpFill/>
              <a:ln w="38100" cap="rnd" cmpd="sng">
                <a:solidFill>
                  <a:schemeClr val="bg1"/>
                </a:solidFill>
                <a:prstDash val="solid"/>
                <a:round/>
              </a:ln>
            </p:spPr>
            <p:txBody>
              <a:bodyPr vert="horz" wrap="square" lIns="91440" tIns="45720" rIns="91440" bIns="45720" numCol="1" anchor="t" anchorCtr="0" compatLnSpc="1"/>
              <a:lstStyle/>
              <a:p>
                <a:endParaRPr lang="en-US" dirty="0">
                  <a:latin typeface="Calibri Light" panose="020F0302020204030204"/>
                </a:endParaRPr>
              </a:p>
            </p:txBody>
          </p:sp>
          <p:sp>
            <p:nvSpPr>
              <p:cNvPr id="151" name="Freeform 54"/>
              <p:cNvSpPr/>
              <p:nvPr/>
            </p:nvSpPr>
            <p:spPr bwMode="auto">
              <a:xfrm>
                <a:off x="2398" y="3584"/>
                <a:ext cx="456" cy="334"/>
              </a:xfrm>
              <a:custGeom>
                <a:avLst/>
                <a:gdLst>
                  <a:gd name="T0" fmla="*/ 31 w 456"/>
                  <a:gd name="T1" fmla="*/ 207 h 334"/>
                  <a:gd name="T2" fmla="*/ 69 w 456"/>
                  <a:gd name="T3" fmla="*/ 219 h 334"/>
                  <a:gd name="T4" fmla="*/ 146 w 456"/>
                  <a:gd name="T5" fmla="*/ 278 h 334"/>
                  <a:gd name="T6" fmla="*/ 192 w 456"/>
                  <a:gd name="T7" fmla="*/ 292 h 334"/>
                  <a:gd name="T8" fmla="*/ 231 w 456"/>
                  <a:gd name="T9" fmla="*/ 278 h 334"/>
                  <a:gd name="T10" fmla="*/ 244 w 456"/>
                  <a:gd name="T11" fmla="*/ 313 h 334"/>
                  <a:gd name="T12" fmla="*/ 244 w 456"/>
                  <a:gd name="T13" fmla="*/ 326 h 334"/>
                  <a:gd name="T14" fmla="*/ 269 w 456"/>
                  <a:gd name="T15" fmla="*/ 313 h 334"/>
                  <a:gd name="T16" fmla="*/ 300 w 456"/>
                  <a:gd name="T17" fmla="*/ 307 h 334"/>
                  <a:gd name="T18" fmla="*/ 352 w 456"/>
                  <a:gd name="T19" fmla="*/ 290 h 334"/>
                  <a:gd name="T20" fmla="*/ 377 w 456"/>
                  <a:gd name="T21" fmla="*/ 294 h 334"/>
                  <a:gd name="T22" fmla="*/ 398 w 456"/>
                  <a:gd name="T23" fmla="*/ 290 h 334"/>
                  <a:gd name="T24" fmla="*/ 427 w 456"/>
                  <a:gd name="T25" fmla="*/ 271 h 334"/>
                  <a:gd name="T26" fmla="*/ 442 w 456"/>
                  <a:gd name="T27" fmla="*/ 232 h 334"/>
                  <a:gd name="T28" fmla="*/ 452 w 456"/>
                  <a:gd name="T29" fmla="*/ 213 h 334"/>
                  <a:gd name="T30" fmla="*/ 421 w 456"/>
                  <a:gd name="T31" fmla="*/ 205 h 334"/>
                  <a:gd name="T32" fmla="*/ 411 w 456"/>
                  <a:gd name="T33" fmla="*/ 171 h 334"/>
                  <a:gd name="T34" fmla="*/ 429 w 456"/>
                  <a:gd name="T35" fmla="*/ 128 h 334"/>
                  <a:gd name="T36" fmla="*/ 406 w 456"/>
                  <a:gd name="T37" fmla="*/ 111 h 334"/>
                  <a:gd name="T38" fmla="*/ 338 w 456"/>
                  <a:gd name="T39" fmla="*/ 82 h 334"/>
                  <a:gd name="T40" fmla="*/ 313 w 456"/>
                  <a:gd name="T41" fmla="*/ 82 h 334"/>
                  <a:gd name="T42" fmla="*/ 319 w 456"/>
                  <a:gd name="T43" fmla="*/ 55 h 334"/>
                  <a:gd name="T44" fmla="*/ 275 w 456"/>
                  <a:gd name="T45" fmla="*/ 7 h 334"/>
                  <a:gd name="T46" fmla="*/ 244 w 456"/>
                  <a:gd name="T47" fmla="*/ 36 h 334"/>
                  <a:gd name="T48" fmla="*/ 213 w 456"/>
                  <a:gd name="T49" fmla="*/ 28 h 334"/>
                  <a:gd name="T50" fmla="*/ 181 w 456"/>
                  <a:gd name="T51" fmla="*/ 17 h 334"/>
                  <a:gd name="T52" fmla="*/ 150 w 456"/>
                  <a:gd name="T53" fmla="*/ 7 h 334"/>
                  <a:gd name="T54" fmla="*/ 113 w 456"/>
                  <a:gd name="T55" fmla="*/ 0 h 334"/>
                  <a:gd name="T56" fmla="*/ 71 w 456"/>
                  <a:gd name="T57" fmla="*/ 40 h 334"/>
                  <a:gd name="T58" fmla="*/ 52 w 456"/>
                  <a:gd name="T59" fmla="*/ 67 h 334"/>
                  <a:gd name="T60" fmla="*/ 27 w 456"/>
                  <a:gd name="T61" fmla="*/ 96 h 334"/>
                  <a:gd name="T62" fmla="*/ 2 w 456"/>
                  <a:gd name="T63" fmla="*/ 115 h 334"/>
                  <a:gd name="T64" fmla="*/ 0 w 456"/>
                  <a:gd name="T65" fmla="*/ 151 h 334"/>
                  <a:gd name="T66" fmla="*/ 8 w 456"/>
                  <a:gd name="T67" fmla="*/ 173 h 334"/>
                  <a:gd name="T68" fmla="*/ 19 w 456"/>
                  <a:gd name="T69" fmla="*/ 205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56" h="334">
                    <a:moveTo>
                      <a:pt x="19" y="205"/>
                    </a:moveTo>
                    <a:lnTo>
                      <a:pt x="31" y="207"/>
                    </a:lnTo>
                    <a:lnTo>
                      <a:pt x="44" y="219"/>
                    </a:lnTo>
                    <a:lnTo>
                      <a:pt x="69" y="219"/>
                    </a:lnTo>
                    <a:lnTo>
                      <a:pt x="111" y="234"/>
                    </a:lnTo>
                    <a:lnTo>
                      <a:pt x="146" y="278"/>
                    </a:lnTo>
                    <a:lnTo>
                      <a:pt x="177" y="278"/>
                    </a:lnTo>
                    <a:lnTo>
                      <a:pt x="192" y="292"/>
                    </a:lnTo>
                    <a:lnTo>
                      <a:pt x="221" y="290"/>
                    </a:lnTo>
                    <a:lnTo>
                      <a:pt x="231" y="278"/>
                    </a:lnTo>
                    <a:lnTo>
                      <a:pt x="246" y="284"/>
                    </a:lnTo>
                    <a:lnTo>
                      <a:pt x="244" y="313"/>
                    </a:lnTo>
                    <a:lnTo>
                      <a:pt x="248" y="319"/>
                    </a:lnTo>
                    <a:lnTo>
                      <a:pt x="244" y="326"/>
                    </a:lnTo>
                    <a:lnTo>
                      <a:pt x="250" y="334"/>
                    </a:lnTo>
                    <a:lnTo>
                      <a:pt x="269" y="313"/>
                    </a:lnTo>
                    <a:lnTo>
                      <a:pt x="288" y="317"/>
                    </a:lnTo>
                    <a:lnTo>
                      <a:pt x="300" y="307"/>
                    </a:lnTo>
                    <a:lnTo>
                      <a:pt x="327" y="309"/>
                    </a:lnTo>
                    <a:lnTo>
                      <a:pt x="352" y="290"/>
                    </a:lnTo>
                    <a:lnTo>
                      <a:pt x="373" y="290"/>
                    </a:lnTo>
                    <a:lnTo>
                      <a:pt x="377" y="294"/>
                    </a:lnTo>
                    <a:lnTo>
                      <a:pt x="390" y="284"/>
                    </a:lnTo>
                    <a:lnTo>
                      <a:pt x="398" y="290"/>
                    </a:lnTo>
                    <a:lnTo>
                      <a:pt x="423" y="271"/>
                    </a:lnTo>
                    <a:lnTo>
                      <a:pt x="427" y="271"/>
                    </a:lnTo>
                    <a:lnTo>
                      <a:pt x="431" y="248"/>
                    </a:lnTo>
                    <a:lnTo>
                      <a:pt x="442" y="232"/>
                    </a:lnTo>
                    <a:lnTo>
                      <a:pt x="456" y="228"/>
                    </a:lnTo>
                    <a:lnTo>
                      <a:pt x="452" y="213"/>
                    </a:lnTo>
                    <a:lnTo>
                      <a:pt x="440" y="205"/>
                    </a:lnTo>
                    <a:lnTo>
                      <a:pt x="421" y="205"/>
                    </a:lnTo>
                    <a:lnTo>
                      <a:pt x="417" y="194"/>
                    </a:lnTo>
                    <a:lnTo>
                      <a:pt x="411" y="171"/>
                    </a:lnTo>
                    <a:lnTo>
                      <a:pt x="438" y="136"/>
                    </a:lnTo>
                    <a:lnTo>
                      <a:pt x="429" y="128"/>
                    </a:lnTo>
                    <a:lnTo>
                      <a:pt x="409" y="128"/>
                    </a:lnTo>
                    <a:lnTo>
                      <a:pt x="406" y="111"/>
                    </a:lnTo>
                    <a:lnTo>
                      <a:pt x="381" y="80"/>
                    </a:lnTo>
                    <a:lnTo>
                      <a:pt x="338" y="82"/>
                    </a:lnTo>
                    <a:lnTo>
                      <a:pt x="327" y="86"/>
                    </a:lnTo>
                    <a:lnTo>
                      <a:pt x="313" y="82"/>
                    </a:lnTo>
                    <a:lnTo>
                      <a:pt x="306" y="67"/>
                    </a:lnTo>
                    <a:lnTo>
                      <a:pt x="319" y="55"/>
                    </a:lnTo>
                    <a:lnTo>
                      <a:pt x="304" y="23"/>
                    </a:lnTo>
                    <a:lnTo>
                      <a:pt x="275" y="7"/>
                    </a:lnTo>
                    <a:lnTo>
                      <a:pt x="248" y="21"/>
                    </a:lnTo>
                    <a:lnTo>
                      <a:pt x="244" y="36"/>
                    </a:lnTo>
                    <a:lnTo>
                      <a:pt x="225" y="23"/>
                    </a:lnTo>
                    <a:lnTo>
                      <a:pt x="213" y="28"/>
                    </a:lnTo>
                    <a:lnTo>
                      <a:pt x="196" y="11"/>
                    </a:lnTo>
                    <a:lnTo>
                      <a:pt x="181" y="17"/>
                    </a:lnTo>
                    <a:lnTo>
                      <a:pt x="156" y="15"/>
                    </a:lnTo>
                    <a:lnTo>
                      <a:pt x="150" y="7"/>
                    </a:lnTo>
                    <a:lnTo>
                      <a:pt x="125" y="7"/>
                    </a:lnTo>
                    <a:lnTo>
                      <a:pt x="113" y="0"/>
                    </a:lnTo>
                    <a:lnTo>
                      <a:pt x="86" y="5"/>
                    </a:lnTo>
                    <a:lnTo>
                      <a:pt x="71" y="40"/>
                    </a:lnTo>
                    <a:lnTo>
                      <a:pt x="71" y="63"/>
                    </a:lnTo>
                    <a:lnTo>
                      <a:pt x="52" y="67"/>
                    </a:lnTo>
                    <a:lnTo>
                      <a:pt x="29" y="84"/>
                    </a:lnTo>
                    <a:lnTo>
                      <a:pt x="27" y="96"/>
                    </a:lnTo>
                    <a:lnTo>
                      <a:pt x="6" y="113"/>
                    </a:lnTo>
                    <a:lnTo>
                      <a:pt x="2" y="115"/>
                    </a:lnTo>
                    <a:lnTo>
                      <a:pt x="0" y="134"/>
                    </a:lnTo>
                    <a:lnTo>
                      <a:pt x="0" y="151"/>
                    </a:lnTo>
                    <a:lnTo>
                      <a:pt x="8" y="155"/>
                    </a:lnTo>
                    <a:lnTo>
                      <a:pt x="8" y="173"/>
                    </a:lnTo>
                    <a:lnTo>
                      <a:pt x="19" y="198"/>
                    </a:lnTo>
                    <a:lnTo>
                      <a:pt x="19" y="205"/>
                    </a:lnTo>
                    <a:close/>
                  </a:path>
                </a:pathLst>
              </a:custGeom>
              <a:grpFill/>
              <a:ln w="38100" cap="rnd" cmpd="sng">
                <a:solidFill>
                  <a:schemeClr val="bg1"/>
                </a:solidFill>
                <a:prstDash val="solid"/>
                <a:round/>
              </a:ln>
            </p:spPr>
            <p:txBody>
              <a:bodyPr vert="horz" wrap="square" lIns="91440" tIns="45720" rIns="91440" bIns="45720" numCol="1" anchor="t" anchorCtr="0" compatLnSpc="1"/>
              <a:lstStyle/>
              <a:p>
                <a:endParaRPr lang="en-US" dirty="0">
                  <a:latin typeface="Calibri Light" panose="020F0302020204030204"/>
                </a:endParaRPr>
              </a:p>
            </p:txBody>
          </p:sp>
          <p:sp>
            <p:nvSpPr>
              <p:cNvPr id="152" name="Freeform 55"/>
              <p:cNvSpPr/>
              <p:nvPr/>
            </p:nvSpPr>
            <p:spPr bwMode="auto">
              <a:xfrm>
                <a:off x="3073" y="3349"/>
                <a:ext cx="715" cy="802"/>
              </a:xfrm>
              <a:custGeom>
                <a:avLst/>
                <a:gdLst>
                  <a:gd name="T0" fmla="*/ 130 w 343"/>
                  <a:gd name="T1" fmla="*/ 6 h 385"/>
                  <a:gd name="T2" fmla="*/ 122 w 343"/>
                  <a:gd name="T3" fmla="*/ 28 h 385"/>
                  <a:gd name="T4" fmla="*/ 130 w 343"/>
                  <a:gd name="T5" fmla="*/ 52 h 385"/>
                  <a:gd name="T6" fmla="*/ 125 w 343"/>
                  <a:gd name="T7" fmla="*/ 69 h 385"/>
                  <a:gd name="T8" fmla="*/ 112 w 343"/>
                  <a:gd name="T9" fmla="*/ 91 h 385"/>
                  <a:gd name="T10" fmla="*/ 121 w 343"/>
                  <a:gd name="T11" fmla="*/ 120 h 385"/>
                  <a:gd name="T12" fmla="*/ 126 w 343"/>
                  <a:gd name="T13" fmla="*/ 134 h 385"/>
                  <a:gd name="T14" fmla="*/ 135 w 343"/>
                  <a:gd name="T15" fmla="*/ 155 h 385"/>
                  <a:gd name="T16" fmla="*/ 117 w 343"/>
                  <a:gd name="T17" fmla="*/ 166 h 385"/>
                  <a:gd name="T18" fmla="*/ 101 w 343"/>
                  <a:gd name="T19" fmla="*/ 156 h 385"/>
                  <a:gd name="T20" fmla="*/ 93 w 343"/>
                  <a:gd name="T21" fmla="*/ 172 h 385"/>
                  <a:gd name="T22" fmla="*/ 76 w 343"/>
                  <a:gd name="T23" fmla="*/ 211 h 385"/>
                  <a:gd name="T24" fmla="*/ 61 w 343"/>
                  <a:gd name="T25" fmla="*/ 202 h 385"/>
                  <a:gd name="T26" fmla="*/ 47 w 343"/>
                  <a:gd name="T27" fmla="*/ 209 h 385"/>
                  <a:gd name="T28" fmla="*/ 28 w 343"/>
                  <a:gd name="T29" fmla="*/ 221 h 385"/>
                  <a:gd name="T30" fmla="*/ 30 w 343"/>
                  <a:gd name="T31" fmla="*/ 240 h 385"/>
                  <a:gd name="T32" fmla="*/ 21 w 343"/>
                  <a:gd name="T33" fmla="*/ 260 h 385"/>
                  <a:gd name="T34" fmla="*/ 19 w 343"/>
                  <a:gd name="T35" fmla="*/ 279 h 385"/>
                  <a:gd name="T36" fmla="*/ 16 w 343"/>
                  <a:gd name="T37" fmla="*/ 301 h 385"/>
                  <a:gd name="T38" fmla="*/ 4 w 343"/>
                  <a:gd name="T39" fmla="*/ 310 h 385"/>
                  <a:gd name="T40" fmla="*/ 21 w 343"/>
                  <a:gd name="T41" fmla="*/ 331 h 385"/>
                  <a:gd name="T42" fmla="*/ 50 w 343"/>
                  <a:gd name="T43" fmla="*/ 343 h 385"/>
                  <a:gd name="T44" fmla="*/ 81 w 343"/>
                  <a:gd name="T45" fmla="*/ 335 h 385"/>
                  <a:gd name="T46" fmla="*/ 94 w 343"/>
                  <a:gd name="T47" fmla="*/ 348 h 385"/>
                  <a:gd name="T48" fmla="*/ 125 w 343"/>
                  <a:gd name="T49" fmla="*/ 359 h 385"/>
                  <a:gd name="T50" fmla="*/ 146 w 343"/>
                  <a:gd name="T51" fmla="*/ 378 h 385"/>
                  <a:gd name="T52" fmla="*/ 165 w 343"/>
                  <a:gd name="T53" fmla="*/ 380 h 385"/>
                  <a:gd name="T54" fmla="*/ 188 w 343"/>
                  <a:gd name="T55" fmla="*/ 351 h 385"/>
                  <a:gd name="T56" fmla="*/ 219 w 343"/>
                  <a:gd name="T57" fmla="*/ 286 h 385"/>
                  <a:gd name="T58" fmla="*/ 210 w 343"/>
                  <a:gd name="T59" fmla="*/ 235 h 385"/>
                  <a:gd name="T60" fmla="*/ 204 w 343"/>
                  <a:gd name="T61" fmla="*/ 208 h 385"/>
                  <a:gd name="T62" fmla="*/ 220 w 343"/>
                  <a:gd name="T63" fmla="*/ 196 h 385"/>
                  <a:gd name="T64" fmla="*/ 240 w 343"/>
                  <a:gd name="T65" fmla="*/ 194 h 385"/>
                  <a:gd name="T66" fmla="*/ 246 w 343"/>
                  <a:gd name="T67" fmla="*/ 189 h 385"/>
                  <a:gd name="T68" fmla="*/ 264 w 343"/>
                  <a:gd name="T69" fmla="*/ 189 h 385"/>
                  <a:gd name="T70" fmla="*/ 284 w 343"/>
                  <a:gd name="T71" fmla="*/ 188 h 385"/>
                  <a:gd name="T72" fmla="*/ 294 w 343"/>
                  <a:gd name="T73" fmla="*/ 170 h 385"/>
                  <a:gd name="T74" fmla="*/ 315 w 343"/>
                  <a:gd name="T75" fmla="*/ 161 h 385"/>
                  <a:gd name="T76" fmla="*/ 319 w 343"/>
                  <a:gd name="T77" fmla="*/ 165 h 385"/>
                  <a:gd name="T78" fmla="*/ 337 w 343"/>
                  <a:gd name="T79" fmla="*/ 152 h 385"/>
                  <a:gd name="T80" fmla="*/ 318 w 343"/>
                  <a:gd name="T81" fmla="*/ 136 h 385"/>
                  <a:gd name="T82" fmla="*/ 320 w 343"/>
                  <a:gd name="T83" fmla="*/ 126 h 385"/>
                  <a:gd name="T84" fmla="*/ 331 w 343"/>
                  <a:gd name="T85" fmla="*/ 116 h 385"/>
                  <a:gd name="T86" fmla="*/ 343 w 343"/>
                  <a:gd name="T87" fmla="*/ 109 h 385"/>
                  <a:gd name="T88" fmla="*/ 326 w 343"/>
                  <a:gd name="T89" fmla="*/ 93 h 385"/>
                  <a:gd name="T90" fmla="*/ 312 w 343"/>
                  <a:gd name="T91" fmla="*/ 81 h 385"/>
                  <a:gd name="T92" fmla="*/ 298 w 343"/>
                  <a:gd name="T93" fmla="*/ 82 h 385"/>
                  <a:gd name="T94" fmla="*/ 282 w 343"/>
                  <a:gd name="T95" fmla="*/ 70 h 385"/>
                  <a:gd name="T96" fmla="*/ 260 w 343"/>
                  <a:gd name="T97" fmla="*/ 82 h 385"/>
                  <a:gd name="T98" fmla="*/ 255 w 343"/>
                  <a:gd name="T99" fmla="*/ 98 h 385"/>
                  <a:gd name="T100" fmla="*/ 242 w 343"/>
                  <a:gd name="T101" fmla="*/ 123 h 385"/>
                  <a:gd name="T102" fmla="*/ 237 w 343"/>
                  <a:gd name="T103" fmla="*/ 120 h 385"/>
                  <a:gd name="T104" fmla="*/ 224 w 343"/>
                  <a:gd name="T105" fmla="*/ 124 h 385"/>
                  <a:gd name="T106" fmla="*/ 199 w 343"/>
                  <a:gd name="T107" fmla="*/ 139 h 385"/>
                  <a:gd name="T108" fmla="*/ 191 w 343"/>
                  <a:gd name="T109" fmla="*/ 91 h 385"/>
                  <a:gd name="T110" fmla="*/ 181 w 343"/>
                  <a:gd name="T111" fmla="*/ 68 h 385"/>
                  <a:gd name="T112" fmla="*/ 175 w 343"/>
                  <a:gd name="T113" fmla="*/ 56 h 385"/>
                  <a:gd name="T114" fmla="*/ 173 w 343"/>
                  <a:gd name="T115" fmla="*/ 44 h 385"/>
                  <a:gd name="T116" fmla="*/ 163 w 343"/>
                  <a:gd name="T117" fmla="*/ 28 h 385"/>
                  <a:gd name="T118" fmla="*/ 144 w 343"/>
                  <a:gd name="T119" fmla="*/ 16 h 385"/>
                  <a:gd name="T120" fmla="*/ 143 w 343"/>
                  <a:gd name="T121" fmla="*/ 0 h 3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43" h="385">
                    <a:moveTo>
                      <a:pt x="143" y="0"/>
                    </a:moveTo>
                    <a:cubicBezTo>
                      <a:pt x="136" y="5"/>
                      <a:pt x="136" y="5"/>
                      <a:pt x="136" y="5"/>
                    </a:cubicBezTo>
                    <a:cubicBezTo>
                      <a:pt x="130" y="6"/>
                      <a:pt x="130" y="6"/>
                      <a:pt x="130" y="6"/>
                    </a:cubicBezTo>
                    <a:cubicBezTo>
                      <a:pt x="120" y="13"/>
                      <a:pt x="120" y="13"/>
                      <a:pt x="120" y="13"/>
                    </a:cubicBezTo>
                    <a:cubicBezTo>
                      <a:pt x="119" y="21"/>
                      <a:pt x="119" y="21"/>
                      <a:pt x="119" y="21"/>
                    </a:cubicBezTo>
                    <a:cubicBezTo>
                      <a:pt x="122" y="28"/>
                      <a:pt x="122" y="28"/>
                      <a:pt x="122" y="28"/>
                    </a:cubicBezTo>
                    <a:cubicBezTo>
                      <a:pt x="121" y="35"/>
                      <a:pt x="121" y="35"/>
                      <a:pt x="121" y="35"/>
                    </a:cubicBezTo>
                    <a:cubicBezTo>
                      <a:pt x="121" y="42"/>
                      <a:pt x="121" y="42"/>
                      <a:pt x="121" y="42"/>
                    </a:cubicBezTo>
                    <a:cubicBezTo>
                      <a:pt x="130" y="52"/>
                      <a:pt x="130" y="52"/>
                      <a:pt x="130" y="52"/>
                    </a:cubicBezTo>
                    <a:cubicBezTo>
                      <a:pt x="128" y="57"/>
                      <a:pt x="128" y="57"/>
                      <a:pt x="128" y="57"/>
                    </a:cubicBezTo>
                    <a:cubicBezTo>
                      <a:pt x="131" y="63"/>
                      <a:pt x="131" y="63"/>
                      <a:pt x="131" y="63"/>
                    </a:cubicBezTo>
                    <a:cubicBezTo>
                      <a:pt x="125" y="69"/>
                      <a:pt x="125" y="69"/>
                      <a:pt x="125" y="69"/>
                    </a:cubicBezTo>
                    <a:cubicBezTo>
                      <a:pt x="125" y="79"/>
                      <a:pt x="125" y="79"/>
                      <a:pt x="125" y="79"/>
                    </a:cubicBezTo>
                    <a:cubicBezTo>
                      <a:pt x="121" y="84"/>
                      <a:pt x="121" y="84"/>
                      <a:pt x="121" y="84"/>
                    </a:cubicBezTo>
                    <a:cubicBezTo>
                      <a:pt x="112" y="91"/>
                      <a:pt x="112" y="91"/>
                      <a:pt x="112" y="91"/>
                    </a:cubicBezTo>
                    <a:cubicBezTo>
                      <a:pt x="113" y="104"/>
                      <a:pt x="113" y="104"/>
                      <a:pt x="113" y="104"/>
                    </a:cubicBezTo>
                    <a:cubicBezTo>
                      <a:pt x="111" y="113"/>
                      <a:pt x="111" y="113"/>
                      <a:pt x="111" y="113"/>
                    </a:cubicBezTo>
                    <a:cubicBezTo>
                      <a:pt x="121" y="120"/>
                      <a:pt x="121" y="120"/>
                      <a:pt x="121" y="120"/>
                    </a:cubicBezTo>
                    <a:cubicBezTo>
                      <a:pt x="127" y="119"/>
                      <a:pt x="127" y="119"/>
                      <a:pt x="127" y="119"/>
                    </a:cubicBezTo>
                    <a:cubicBezTo>
                      <a:pt x="131" y="132"/>
                      <a:pt x="131" y="132"/>
                      <a:pt x="131" y="132"/>
                    </a:cubicBezTo>
                    <a:cubicBezTo>
                      <a:pt x="126" y="134"/>
                      <a:pt x="126" y="134"/>
                      <a:pt x="126" y="134"/>
                    </a:cubicBezTo>
                    <a:cubicBezTo>
                      <a:pt x="126" y="141"/>
                      <a:pt x="126" y="141"/>
                      <a:pt x="126" y="141"/>
                    </a:cubicBezTo>
                    <a:cubicBezTo>
                      <a:pt x="132" y="142"/>
                      <a:pt x="132" y="142"/>
                      <a:pt x="132" y="142"/>
                    </a:cubicBezTo>
                    <a:cubicBezTo>
                      <a:pt x="135" y="155"/>
                      <a:pt x="135" y="155"/>
                      <a:pt x="135" y="155"/>
                    </a:cubicBezTo>
                    <a:cubicBezTo>
                      <a:pt x="129" y="161"/>
                      <a:pt x="129" y="161"/>
                      <a:pt x="129" y="161"/>
                    </a:cubicBezTo>
                    <a:cubicBezTo>
                      <a:pt x="125" y="167"/>
                      <a:pt x="125" y="167"/>
                      <a:pt x="125" y="167"/>
                    </a:cubicBezTo>
                    <a:cubicBezTo>
                      <a:pt x="117" y="166"/>
                      <a:pt x="117" y="166"/>
                      <a:pt x="117" y="166"/>
                    </a:cubicBezTo>
                    <a:cubicBezTo>
                      <a:pt x="113" y="163"/>
                      <a:pt x="113" y="163"/>
                      <a:pt x="113" y="163"/>
                    </a:cubicBezTo>
                    <a:cubicBezTo>
                      <a:pt x="106" y="162"/>
                      <a:pt x="106" y="162"/>
                      <a:pt x="106" y="162"/>
                    </a:cubicBezTo>
                    <a:cubicBezTo>
                      <a:pt x="101" y="156"/>
                      <a:pt x="101" y="156"/>
                      <a:pt x="101" y="156"/>
                    </a:cubicBezTo>
                    <a:cubicBezTo>
                      <a:pt x="95" y="158"/>
                      <a:pt x="95" y="158"/>
                      <a:pt x="95" y="158"/>
                    </a:cubicBezTo>
                    <a:cubicBezTo>
                      <a:pt x="91" y="163"/>
                      <a:pt x="91" y="163"/>
                      <a:pt x="91" y="163"/>
                    </a:cubicBezTo>
                    <a:cubicBezTo>
                      <a:pt x="93" y="172"/>
                      <a:pt x="93" y="172"/>
                      <a:pt x="93" y="172"/>
                    </a:cubicBezTo>
                    <a:cubicBezTo>
                      <a:pt x="77" y="191"/>
                      <a:pt x="77" y="191"/>
                      <a:pt x="77" y="191"/>
                    </a:cubicBezTo>
                    <a:cubicBezTo>
                      <a:pt x="73" y="205"/>
                      <a:pt x="73" y="205"/>
                      <a:pt x="73" y="205"/>
                    </a:cubicBezTo>
                    <a:cubicBezTo>
                      <a:pt x="76" y="211"/>
                      <a:pt x="76" y="211"/>
                      <a:pt x="76" y="211"/>
                    </a:cubicBezTo>
                    <a:cubicBezTo>
                      <a:pt x="74" y="216"/>
                      <a:pt x="74" y="216"/>
                      <a:pt x="74" y="216"/>
                    </a:cubicBezTo>
                    <a:cubicBezTo>
                      <a:pt x="67" y="212"/>
                      <a:pt x="67" y="212"/>
                      <a:pt x="67" y="212"/>
                    </a:cubicBezTo>
                    <a:cubicBezTo>
                      <a:pt x="61" y="202"/>
                      <a:pt x="61" y="202"/>
                      <a:pt x="61" y="202"/>
                    </a:cubicBezTo>
                    <a:cubicBezTo>
                      <a:pt x="56" y="198"/>
                      <a:pt x="56" y="198"/>
                      <a:pt x="56" y="198"/>
                    </a:cubicBezTo>
                    <a:cubicBezTo>
                      <a:pt x="53" y="201"/>
                      <a:pt x="53" y="201"/>
                      <a:pt x="53" y="201"/>
                    </a:cubicBezTo>
                    <a:cubicBezTo>
                      <a:pt x="47" y="209"/>
                      <a:pt x="47" y="209"/>
                      <a:pt x="47" y="209"/>
                    </a:cubicBezTo>
                    <a:cubicBezTo>
                      <a:pt x="36" y="210"/>
                      <a:pt x="36" y="210"/>
                      <a:pt x="36" y="210"/>
                    </a:cubicBezTo>
                    <a:cubicBezTo>
                      <a:pt x="29" y="211"/>
                      <a:pt x="29" y="211"/>
                      <a:pt x="29" y="211"/>
                    </a:cubicBezTo>
                    <a:cubicBezTo>
                      <a:pt x="28" y="221"/>
                      <a:pt x="28" y="221"/>
                      <a:pt x="28" y="221"/>
                    </a:cubicBezTo>
                    <a:cubicBezTo>
                      <a:pt x="23" y="225"/>
                      <a:pt x="23" y="225"/>
                      <a:pt x="23" y="225"/>
                    </a:cubicBezTo>
                    <a:cubicBezTo>
                      <a:pt x="24" y="232"/>
                      <a:pt x="24" y="232"/>
                      <a:pt x="24" y="232"/>
                    </a:cubicBezTo>
                    <a:cubicBezTo>
                      <a:pt x="30" y="240"/>
                      <a:pt x="30" y="240"/>
                      <a:pt x="30" y="240"/>
                    </a:cubicBezTo>
                    <a:cubicBezTo>
                      <a:pt x="32" y="250"/>
                      <a:pt x="32" y="250"/>
                      <a:pt x="32" y="250"/>
                    </a:cubicBezTo>
                    <a:cubicBezTo>
                      <a:pt x="26" y="256"/>
                      <a:pt x="26" y="256"/>
                      <a:pt x="26" y="256"/>
                    </a:cubicBezTo>
                    <a:cubicBezTo>
                      <a:pt x="21" y="260"/>
                      <a:pt x="21" y="260"/>
                      <a:pt x="21" y="260"/>
                    </a:cubicBezTo>
                    <a:cubicBezTo>
                      <a:pt x="16" y="261"/>
                      <a:pt x="16" y="261"/>
                      <a:pt x="16" y="261"/>
                    </a:cubicBezTo>
                    <a:cubicBezTo>
                      <a:pt x="14" y="271"/>
                      <a:pt x="14" y="271"/>
                      <a:pt x="14" y="271"/>
                    </a:cubicBezTo>
                    <a:cubicBezTo>
                      <a:pt x="19" y="279"/>
                      <a:pt x="19" y="279"/>
                      <a:pt x="19" y="279"/>
                    </a:cubicBezTo>
                    <a:cubicBezTo>
                      <a:pt x="16" y="286"/>
                      <a:pt x="16" y="286"/>
                      <a:pt x="16" y="286"/>
                    </a:cubicBezTo>
                    <a:cubicBezTo>
                      <a:pt x="18" y="297"/>
                      <a:pt x="18" y="297"/>
                      <a:pt x="18" y="297"/>
                    </a:cubicBezTo>
                    <a:cubicBezTo>
                      <a:pt x="16" y="301"/>
                      <a:pt x="16" y="301"/>
                      <a:pt x="16" y="301"/>
                    </a:cubicBezTo>
                    <a:cubicBezTo>
                      <a:pt x="16" y="306"/>
                      <a:pt x="16" y="306"/>
                      <a:pt x="16" y="306"/>
                    </a:cubicBezTo>
                    <a:cubicBezTo>
                      <a:pt x="9" y="307"/>
                      <a:pt x="9" y="307"/>
                      <a:pt x="9" y="307"/>
                    </a:cubicBezTo>
                    <a:cubicBezTo>
                      <a:pt x="4" y="310"/>
                      <a:pt x="4" y="310"/>
                      <a:pt x="4" y="310"/>
                    </a:cubicBezTo>
                    <a:cubicBezTo>
                      <a:pt x="0" y="312"/>
                      <a:pt x="0" y="312"/>
                      <a:pt x="0" y="312"/>
                    </a:cubicBezTo>
                    <a:cubicBezTo>
                      <a:pt x="2" y="321"/>
                      <a:pt x="2" y="321"/>
                      <a:pt x="2" y="321"/>
                    </a:cubicBezTo>
                    <a:cubicBezTo>
                      <a:pt x="21" y="331"/>
                      <a:pt x="21" y="331"/>
                      <a:pt x="21" y="331"/>
                    </a:cubicBezTo>
                    <a:cubicBezTo>
                      <a:pt x="30" y="333"/>
                      <a:pt x="30" y="333"/>
                      <a:pt x="30" y="333"/>
                    </a:cubicBezTo>
                    <a:cubicBezTo>
                      <a:pt x="41" y="336"/>
                      <a:pt x="41" y="336"/>
                      <a:pt x="41" y="336"/>
                    </a:cubicBezTo>
                    <a:cubicBezTo>
                      <a:pt x="50" y="343"/>
                      <a:pt x="50" y="343"/>
                      <a:pt x="50" y="343"/>
                    </a:cubicBezTo>
                    <a:cubicBezTo>
                      <a:pt x="62" y="341"/>
                      <a:pt x="62" y="341"/>
                      <a:pt x="62" y="341"/>
                    </a:cubicBezTo>
                    <a:cubicBezTo>
                      <a:pt x="67" y="348"/>
                      <a:pt x="67" y="348"/>
                      <a:pt x="67" y="348"/>
                    </a:cubicBezTo>
                    <a:cubicBezTo>
                      <a:pt x="81" y="335"/>
                      <a:pt x="81" y="335"/>
                      <a:pt x="81" y="335"/>
                    </a:cubicBezTo>
                    <a:cubicBezTo>
                      <a:pt x="87" y="339"/>
                      <a:pt x="87" y="339"/>
                      <a:pt x="87" y="339"/>
                    </a:cubicBezTo>
                    <a:cubicBezTo>
                      <a:pt x="86" y="342"/>
                      <a:pt x="86" y="342"/>
                      <a:pt x="86" y="342"/>
                    </a:cubicBezTo>
                    <a:cubicBezTo>
                      <a:pt x="94" y="348"/>
                      <a:pt x="94" y="348"/>
                      <a:pt x="94" y="348"/>
                    </a:cubicBezTo>
                    <a:cubicBezTo>
                      <a:pt x="103" y="349"/>
                      <a:pt x="103" y="349"/>
                      <a:pt x="103" y="349"/>
                    </a:cubicBezTo>
                    <a:cubicBezTo>
                      <a:pt x="118" y="361"/>
                      <a:pt x="118" y="361"/>
                      <a:pt x="118" y="361"/>
                    </a:cubicBezTo>
                    <a:cubicBezTo>
                      <a:pt x="125" y="359"/>
                      <a:pt x="125" y="359"/>
                      <a:pt x="125" y="359"/>
                    </a:cubicBezTo>
                    <a:cubicBezTo>
                      <a:pt x="135" y="368"/>
                      <a:pt x="135" y="368"/>
                      <a:pt x="135" y="368"/>
                    </a:cubicBezTo>
                    <a:cubicBezTo>
                      <a:pt x="143" y="367"/>
                      <a:pt x="143" y="367"/>
                      <a:pt x="143" y="367"/>
                    </a:cubicBezTo>
                    <a:cubicBezTo>
                      <a:pt x="146" y="378"/>
                      <a:pt x="146" y="378"/>
                      <a:pt x="146" y="378"/>
                    </a:cubicBezTo>
                    <a:cubicBezTo>
                      <a:pt x="155" y="379"/>
                      <a:pt x="155" y="379"/>
                      <a:pt x="155" y="379"/>
                    </a:cubicBezTo>
                    <a:cubicBezTo>
                      <a:pt x="160" y="385"/>
                      <a:pt x="160" y="385"/>
                      <a:pt x="160" y="385"/>
                    </a:cubicBezTo>
                    <a:cubicBezTo>
                      <a:pt x="165" y="380"/>
                      <a:pt x="165" y="380"/>
                      <a:pt x="165" y="380"/>
                    </a:cubicBezTo>
                    <a:cubicBezTo>
                      <a:pt x="170" y="380"/>
                      <a:pt x="170" y="380"/>
                      <a:pt x="170" y="380"/>
                    </a:cubicBezTo>
                    <a:cubicBezTo>
                      <a:pt x="171" y="369"/>
                      <a:pt x="171" y="369"/>
                      <a:pt x="171" y="369"/>
                    </a:cubicBezTo>
                    <a:cubicBezTo>
                      <a:pt x="188" y="351"/>
                      <a:pt x="188" y="351"/>
                      <a:pt x="188" y="351"/>
                    </a:cubicBezTo>
                    <a:cubicBezTo>
                      <a:pt x="191" y="341"/>
                      <a:pt x="191" y="341"/>
                      <a:pt x="191" y="341"/>
                    </a:cubicBezTo>
                    <a:cubicBezTo>
                      <a:pt x="217" y="313"/>
                      <a:pt x="217" y="313"/>
                      <a:pt x="217" y="313"/>
                    </a:cubicBezTo>
                    <a:cubicBezTo>
                      <a:pt x="219" y="286"/>
                      <a:pt x="219" y="286"/>
                      <a:pt x="219" y="286"/>
                    </a:cubicBezTo>
                    <a:cubicBezTo>
                      <a:pt x="224" y="270"/>
                      <a:pt x="224" y="270"/>
                      <a:pt x="224" y="270"/>
                    </a:cubicBezTo>
                    <a:cubicBezTo>
                      <a:pt x="215" y="267"/>
                      <a:pt x="215" y="267"/>
                      <a:pt x="215" y="267"/>
                    </a:cubicBezTo>
                    <a:cubicBezTo>
                      <a:pt x="210" y="235"/>
                      <a:pt x="210" y="235"/>
                      <a:pt x="210" y="235"/>
                    </a:cubicBezTo>
                    <a:cubicBezTo>
                      <a:pt x="216" y="226"/>
                      <a:pt x="216" y="226"/>
                      <a:pt x="216" y="226"/>
                    </a:cubicBezTo>
                    <a:cubicBezTo>
                      <a:pt x="207" y="220"/>
                      <a:pt x="207" y="220"/>
                      <a:pt x="207" y="220"/>
                    </a:cubicBezTo>
                    <a:cubicBezTo>
                      <a:pt x="204" y="208"/>
                      <a:pt x="204" y="208"/>
                      <a:pt x="204" y="208"/>
                    </a:cubicBezTo>
                    <a:cubicBezTo>
                      <a:pt x="212" y="203"/>
                      <a:pt x="212" y="203"/>
                      <a:pt x="212" y="203"/>
                    </a:cubicBezTo>
                    <a:cubicBezTo>
                      <a:pt x="219" y="205"/>
                      <a:pt x="219" y="205"/>
                      <a:pt x="219" y="205"/>
                    </a:cubicBezTo>
                    <a:cubicBezTo>
                      <a:pt x="220" y="196"/>
                      <a:pt x="220" y="196"/>
                      <a:pt x="220" y="196"/>
                    </a:cubicBezTo>
                    <a:cubicBezTo>
                      <a:pt x="224" y="195"/>
                      <a:pt x="224" y="195"/>
                      <a:pt x="224" y="195"/>
                    </a:cubicBezTo>
                    <a:cubicBezTo>
                      <a:pt x="232" y="197"/>
                      <a:pt x="232" y="197"/>
                      <a:pt x="232" y="197"/>
                    </a:cubicBezTo>
                    <a:cubicBezTo>
                      <a:pt x="240" y="194"/>
                      <a:pt x="240" y="194"/>
                      <a:pt x="240" y="194"/>
                    </a:cubicBezTo>
                    <a:cubicBezTo>
                      <a:pt x="239" y="188"/>
                      <a:pt x="239" y="188"/>
                      <a:pt x="239" y="188"/>
                    </a:cubicBezTo>
                    <a:cubicBezTo>
                      <a:pt x="244" y="182"/>
                      <a:pt x="244" y="182"/>
                      <a:pt x="244" y="182"/>
                    </a:cubicBezTo>
                    <a:cubicBezTo>
                      <a:pt x="246" y="189"/>
                      <a:pt x="246" y="189"/>
                      <a:pt x="246" y="189"/>
                    </a:cubicBezTo>
                    <a:cubicBezTo>
                      <a:pt x="256" y="189"/>
                      <a:pt x="256" y="189"/>
                      <a:pt x="256" y="189"/>
                    </a:cubicBezTo>
                    <a:cubicBezTo>
                      <a:pt x="261" y="184"/>
                      <a:pt x="261" y="184"/>
                      <a:pt x="261" y="184"/>
                    </a:cubicBezTo>
                    <a:cubicBezTo>
                      <a:pt x="264" y="189"/>
                      <a:pt x="264" y="189"/>
                      <a:pt x="264" y="189"/>
                    </a:cubicBezTo>
                    <a:cubicBezTo>
                      <a:pt x="274" y="189"/>
                      <a:pt x="274" y="189"/>
                      <a:pt x="274" y="189"/>
                    </a:cubicBezTo>
                    <a:cubicBezTo>
                      <a:pt x="277" y="183"/>
                      <a:pt x="277" y="183"/>
                      <a:pt x="277" y="183"/>
                    </a:cubicBezTo>
                    <a:cubicBezTo>
                      <a:pt x="284" y="188"/>
                      <a:pt x="284" y="188"/>
                      <a:pt x="284" y="188"/>
                    </a:cubicBezTo>
                    <a:cubicBezTo>
                      <a:pt x="290" y="182"/>
                      <a:pt x="290" y="182"/>
                      <a:pt x="290" y="182"/>
                    </a:cubicBezTo>
                    <a:cubicBezTo>
                      <a:pt x="296" y="182"/>
                      <a:pt x="296" y="182"/>
                      <a:pt x="296" y="182"/>
                    </a:cubicBezTo>
                    <a:cubicBezTo>
                      <a:pt x="294" y="170"/>
                      <a:pt x="294" y="170"/>
                      <a:pt x="294" y="170"/>
                    </a:cubicBezTo>
                    <a:cubicBezTo>
                      <a:pt x="302" y="163"/>
                      <a:pt x="302" y="163"/>
                      <a:pt x="302" y="163"/>
                    </a:cubicBezTo>
                    <a:cubicBezTo>
                      <a:pt x="307" y="157"/>
                      <a:pt x="307" y="157"/>
                      <a:pt x="307" y="157"/>
                    </a:cubicBezTo>
                    <a:cubicBezTo>
                      <a:pt x="315" y="161"/>
                      <a:pt x="315" y="161"/>
                      <a:pt x="315" y="161"/>
                    </a:cubicBezTo>
                    <a:cubicBezTo>
                      <a:pt x="308" y="168"/>
                      <a:pt x="308" y="168"/>
                      <a:pt x="308" y="168"/>
                    </a:cubicBezTo>
                    <a:cubicBezTo>
                      <a:pt x="312" y="168"/>
                      <a:pt x="312" y="168"/>
                      <a:pt x="312" y="168"/>
                    </a:cubicBezTo>
                    <a:cubicBezTo>
                      <a:pt x="319" y="165"/>
                      <a:pt x="319" y="165"/>
                      <a:pt x="319" y="165"/>
                    </a:cubicBezTo>
                    <a:cubicBezTo>
                      <a:pt x="326" y="168"/>
                      <a:pt x="326" y="168"/>
                      <a:pt x="326" y="168"/>
                    </a:cubicBezTo>
                    <a:cubicBezTo>
                      <a:pt x="335" y="156"/>
                      <a:pt x="335" y="156"/>
                      <a:pt x="335" y="156"/>
                    </a:cubicBezTo>
                    <a:cubicBezTo>
                      <a:pt x="337" y="152"/>
                      <a:pt x="337" y="152"/>
                      <a:pt x="337" y="152"/>
                    </a:cubicBezTo>
                    <a:cubicBezTo>
                      <a:pt x="334" y="146"/>
                      <a:pt x="334" y="146"/>
                      <a:pt x="334" y="146"/>
                    </a:cubicBezTo>
                    <a:cubicBezTo>
                      <a:pt x="328" y="149"/>
                      <a:pt x="328" y="149"/>
                      <a:pt x="328" y="149"/>
                    </a:cubicBezTo>
                    <a:cubicBezTo>
                      <a:pt x="318" y="136"/>
                      <a:pt x="318" y="136"/>
                      <a:pt x="318" y="136"/>
                    </a:cubicBezTo>
                    <a:cubicBezTo>
                      <a:pt x="321" y="132"/>
                      <a:pt x="321" y="132"/>
                      <a:pt x="321" y="132"/>
                    </a:cubicBezTo>
                    <a:cubicBezTo>
                      <a:pt x="317" y="128"/>
                      <a:pt x="317" y="128"/>
                      <a:pt x="317" y="128"/>
                    </a:cubicBezTo>
                    <a:cubicBezTo>
                      <a:pt x="320" y="126"/>
                      <a:pt x="320" y="126"/>
                      <a:pt x="320" y="126"/>
                    </a:cubicBezTo>
                    <a:cubicBezTo>
                      <a:pt x="319" y="118"/>
                      <a:pt x="319" y="118"/>
                      <a:pt x="319" y="118"/>
                    </a:cubicBezTo>
                    <a:cubicBezTo>
                      <a:pt x="326" y="113"/>
                      <a:pt x="326" y="113"/>
                      <a:pt x="326" y="113"/>
                    </a:cubicBezTo>
                    <a:cubicBezTo>
                      <a:pt x="331" y="116"/>
                      <a:pt x="331" y="116"/>
                      <a:pt x="331" y="116"/>
                    </a:cubicBezTo>
                    <a:cubicBezTo>
                      <a:pt x="336" y="117"/>
                      <a:pt x="336" y="117"/>
                      <a:pt x="336" y="117"/>
                    </a:cubicBezTo>
                    <a:cubicBezTo>
                      <a:pt x="342" y="115"/>
                      <a:pt x="342" y="115"/>
                      <a:pt x="342" y="115"/>
                    </a:cubicBezTo>
                    <a:cubicBezTo>
                      <a:pt x="343" y="109"/>
                      <a:pt x="343" y="109"/>
                      <a:pt x="343" y="109"/>
                    </a:cubicBezTo>
                    <a:cubicBezTo>
                      <a:pt x="331" y="96"/>
                      <a:pt x="331" y="96"/>
                      <a:pt x="331" y="96"/>
                    </a:cubicBezTo>
                    <a:cubicBezTo>
                      <a:pt x="330" y="93"/>
                      <a:pt x="330" y="93"/>
                      <a:pt x="330" y="93"/>
                    </a:cubicBezTo>
                    <a:cubicBezTo>
                      <a:pt x="326" y="93"/>
                      <a:pt x="326" y="93"/>
                      <a:pt x="326" y="93"/>
                    </a:cubicBezTo>
                    <a:cubicBezTo>
                      <a:pt x="326" y="87"/>
                      <a:pt x="326" y="87"/>
                      <a:pt x="326" y="87"/>
                    </a:cubicBezTo>
                    <a:cubicBezTo>
                      <a:pt x="316" y="77"/>
                      <a:pt x="316" y="77"/>
                      <a:pt x="316" y="77"/>
                    </a:cubicBezTo>
                    <a:cubicBezTo>
                      <a:pt x="312" y="81"/>
                      <a:pt x="312" y="81"/>
                      <a:pt x="312" y="81"/>
                    </a:cubicBezTo>
                    <a:cubicBezTo>
                      <a:pt x="309" y="85"/>
                      <a:pt x="309" y="85"/>
                      <a:pt x="309" y="85"/>
                    </a:cubicBezTo>
                    <a:cubicBezTo>
                      <a:pt x="303" y="88"/>
                      <a:pt x="303" y="88"/>
                      <a:pt x="303" y="88"/>
                    </a:cubicBezTo>
                    <a:cubicBezTo>
                      <a:pt x="298" y="82"/>
                      <a:pt x="298" y="82"/>
                      <a:pt x="298" y="82"/>
                    </a:cubicBezTo>
                    <a:cubicBezTo>
                      <a:pt x="297" y="76"/>
                      <a:pt x="297" y="76"/>
                      <a:pt x="297" y="76"/>
                    </a:cubicBezTo>
                    <a:cubicBezTo>
                      <a:pt x="289" y="73"/>
                      <a:pt x="289" y="73"/>
                      <a:pt x="289" y="73"/>
                    </a:cubicBezTo>
                    <a:cubicBezTo>
                      <a:pt x="289" y="73"/>
                      <a:pt x="282" y="70"/>
                      <a:pt x="282" y="70"/>
                    </a:cubicBezTo>
                    <a:cubicBezTo>
                      <a:pt x="281" y="70"/>
                      <a:pt x="267" y="70"/>
                      <a:pt x="267" y="70"/>
                    </a:cubicBezTo>
                    <a:cubicBezTo>
                      <a:pt x="262" y="76"/>
                      <a:pt x="262" y="76"/>
                      <a:pt x="262" y="76"/>
                    </a:cubicBezTo>
                    <a:cubicBezTo>
                      <a:pt x="260" y="82"/>
                      <a:pt x="260" y="82"/>
                      <a:pt x="260" y="82"/>
                    </a:cubicBezTo>
                    <a:cubicBezTo>
                      <a:pt x="256" y="85"/>
                      <a:pt x="256" y="85"/>
                      <a:pt x="256" y="85"/>
                    </a:cubicBezTo>
                    <a:cubicBezTo>
                      <a:pt x="261" y="92"/>
                      <a:pt x="261" y="92"/>
                      <a:pt x="261" y="92"/>
                    </a:cubicBezTo>
                    <a:cubicBezTo>
                      <a:pt x="255" y="98"/>
                      <a:pt x="255" y="98"/>
                      <a:pt x="255" y="98"/>
                    </a:cubicBezTo>
                    <a:cubicBezTo>
                      <a:pt x="250" y="106"/>
                      <a:pt x="250" y="106"/>
                      <a:pt x="250" y="106"/>
                    </a:cubicBezTo>
                    <a:cubicBezTo>
                      <a:pt x="251" y="118"/>
                      <a:pt x="251" y="118"/>
                      <a:pt x="251" y="118"/>
                    </a:cubicBezTo>
                    <a:cubicBezTo>
                      <a:pt x="242" y="123"/>
                      <a:pt x="242" y="123"/>
                      <a:pt x="242" y="123"/>
                    </a:cubicBezTo>
                    <a:cubicBezTo>
                      <a:pt x="242" y="131"/>
                      <a:pt x="242" y="131"/>
                      <a:pt x="242" y="131"/>
                    </a:cubicBezTo>
                    <a:cubicBezTo>
                      <a:pt x="238" y="127"/>
                      <a:pt x="238" y="127"/>
                      <a:pt x="238" y="127"/>
                    </a:cubicBezTo>
                    <a:cubicBezTo>
                      <a:pt x="237" y="120"/>
                      <a:pt x="237" y="120"/>
                      <a:pt x="237" y="120"/>
                    </a:cubicBezTo>
                    <a:cubicBezTo>
                      <a:pt x="234" y="117"/>
                      <a:pt x="234" y="117"/>
                      <a:pt x="234" y="117"/>
                    </a:cubicBezTo>
                    <a:cubicBezTo>
                      <a:pt x="229" y="122"/>
                      <a:pt x="229" y="122"/>
                      <a:pt x="229" y="122"/>
                    </a:cubicBezTo>
                    <a:cubicBezTo>
                      <a:pt x="224" y="124"/>
                      <a:pt x="224" y="124"/>
                      <a:pt x="224" y="124"/>
                    </a:cubicBezTo>
                    <a:cubicBezTo>
                      <a:pt x="214" y="127"/>
                      <a:pt x="214" y="127"/>
                      <a:pt x="214" y="127"/>
                    </a:cubicBezTo>
                    <a:cubicBezTo>
                      <a:pt x="207" y="138"/>
                      <a:pt x="207" y="138"/>
                      <a:pt x="207" y="138"/>
                    </a:cubicBezTo>
                    <a:cubicBezTo>
                      <a:pt x="199" y="139"/>
                      <a:pt x="199" y="139"/>
                      <a:pt x="199" y="139"/>
                    </a:cubicBezTo>
                    <a:cubicBezTo>
                      <a:pt x="190" y="131"/>
                      <a:pt x="190" y="131"/>
                      <a:pt x="190" y="131"/>
                    </a:cubicBezTo>
                    <a:cubicBezTo>
                      <a:pt x="190" y="103"/>
                      <a:pt x="190" y="103"/>
                      <a:pt x="190" y="103"/>
                    </a:cubicBezTo>
                    <a:cubicBezTo>
                      <a:pt x="191" y="91"/>
                      <a:pt x="191" y="91"/>
                      <a:pt x="191" y="91"/>
                    </a:cubicBezTo>
                    <a:cubicBezTo>
                      <a:pt x="192" y="79"/>
                      <a:pt x="192" y="79"/>
                      <a:pt x="192" y="79"/>
                    </a:cubicBezTo>
                    <a:cubicBezTo>
                      <a:pt x="182" y="73"/>
                      <a:pt x="182" y="73"/>
                      <a:pt x="182" y="73"/>
                    </a:cubicBezTo>
                    <a:cubicBezTo>
                      <a:pt x="181" y="68"/>
                      <a:pt x="181" y="68"/>
                      <a:pt x="181" y="68"/>
                    </a:cubicBezTo>
                    <a:cubicBezTo>
                      <a:pt x="178" y="63"/>
                      <a:pt x="178" y="63"/>
                      <a:pt x="178" y="63"/>
                    </a:cubicBezTo>
                    <a:cubicBezTo>
                      <a:pt x="175" y="61"/>
                      <a:pt x="175" y="61"/>
                      <a:pt x="175" y="61"/>
                    </a:cubicBezTo>
                    <a:cubicBezTo>
                      <a:pt x="175" y="56"/>
                      <a:pt x="175" y="56"/>
                      <a:pt x="175" y="56"/>
                    </a:cubicBezTo>
                    <a:cubicBezTo>
                      <a:pt x="178" y="53"/>
                      <a:pt x="178" y="53"/>
                      <a:pt x="178" y="53"/>
                    </a:cubicBezTo>
                    <a:cubicBezTo>
                      <a:pt x="178" y="47"/>
                      <a:pt x="178" y="47"/>
                      <a:pt x="178" y="47"/>
                    </a:cubicBezTo>
                    <a:cubicBezTo>
                      <a:pt x="173" y="44"/>
                      <a:pt x="173" y="44"/>
                      <a:pt x="173" y="44"/>
                    </a:cubicBezTo>
                    <a:cubicBezTo>
                      <a:pt x="164" y="41"/>
                      <a:pt x="164" y="41"/>
                      <a:pt x="164" y="41"/>
                    </a:cubicBezTo>
                    <a:cubicBezTo>
                      <a:pt x="166" y="34"/>
                      <a:pt x="166" y="34"/>
                      <a:pt x="166" y="34"/>
                    </a:cubicBezTo>
                    <a:cubicBezTo>
                      <a:pt x="163" y="28"/>
                      <a:pt x="163" y="28"/>
                      <a:pt x="163" y="28"/>
                    </a:cubicBezTo>
                    <a:cubicBezTo>
                      <a:pt x="159" y="20"/>
                      <a:pt x="159" y="20"/>
                      <a:pt x="159" y="20"/>
                    </a:cubicBezTo>
                    <a:cubicBezTo>
                      <a:pt x="154" y="14"/>
                      <a:pt x="154" y="14"/>
                      <a:pt x="154" y="14"/>
                    </a:cubicBezTo>
                    <a:cubicBezTo>
                      <a:pt x="144" y="16"/>
                      <a:pt x="144" y="16"/>
                      <a:pt x="144" y="16"/>
                    </a:cubicBezTo>
                    <a:cubicBezTo>
                      <a:pt x="141" y="10"/>
                      <a:pt x="141" y="10"/>
                      <a:pt x="141" y="10"/>
                    </a:cubicBezTo>
                    <a:cubicBezTo>
                      <a:pt x="148" y="6"/>
                      <a:pt x="148" y="6"/>
                      <a:pt x="148" y="6"/>
                    </a:cubicBezTo>
                    <a:lnTo>
                      <a:pt x="143" y="0"/>
                    </a:lnTo>
                    <a:close/>
                  </a:path>
                </a:pathLst>
              </a:custGeom>
              <a:grpFill/>
              <a:ln w="38100" cap="rnd" cmpd="sng">
                <a:solidFill>
                  <a:schemeClr val="bg1"/>
                </a:solidFill>
                <a:prstDash val="solid"/>
                <a:round/>
              </a:ln>
            </p:spPr>
            <p:txBody>
              <a:bodyPr vert="horz" wrap="square" lIns="91440" tIns="45720" rIns="91440" bIns="45720" numCol="1" anchor="t" anchorCtr="0" compatLnSpc="1"/>
              <a:lstStyle/>
              <a:p>
                <a:endParaRPr lang="en-US" dirty="0">
                  <a:latin typeface="Calibri Light" panose="020F0302020204030204"/>
                </a:endParaRPr>
              </a:p>
            </p:txBody>
          </p:sp>
          <p:sp>
            <p:nvSpPr>
              <p:cNvPr id="153" name="Freeform 56"/>
              <p:cNvSpPr/>
              <p:nvPr/>
            </p:nvSpPr>
            <p:spPr bwMode="auto">
              <a:xfrm>
                <a:off x="2202" y="3678"/>
                <a:ext cx="215" cy="315"/>
              </a:xfrm>
              <a:custGeom>
                <a:avLst/>
                <a:gdLst>
                  <a:gd name="T0" fmla="*/ 94 w 103"/>
                  <a:gd name="T1" fmla="*/ 19 h 151"/>
                  <a:gd name="T2" fmla="*/ 98 w 103"/>
                  <a:gd name="T3" fmla="*/ 29 h 151"/>
                  <a:gd name="T4" fmla="*/ 103 w 103"/>
                  <a:gd name="T5" fmla="*/ 50 h 151"/>
                  <a:gd name="T6" fmla="*/ 98 w 103"/>
                  <a:gd name="T7" fmla="*/ 72 h 151"/>
                  <a:gd name="T8" fmla="*/ 89 w 103"/>
                  <a:gd name="T9" fmla="*/ 86 h 151"/>
                  <a:gd name="T10" fmla="*/ 77 w 103"/>
                  <a:gd name="T11" fmla="*/ 103 h 151"/>
                  <a:gd name="T12" fmla="*/ 81 w 103"/>
                  <a:gd name="T13" fmla="*/ 126 h 151"/>
                  <a:gd name="T14" fmla="*/ 76 w 103"/>
                  <a:gd name="T15" fmla="*/ 139 h 151"/>
                  <a:gd name="T16" fmla="*/ 65 w 103"/>
                  <a:gd name="T17" fmla="*/ 146 h 151"/>
                  <a:gd name="T18" fmla="*/ 49 w 103"/>
                  <a:gd name="T19" fmla="*/ 149 h 151"/>
                  <a:gd name="T20" fmla="*/ 35 w 103"/>
                  <a:gd name="T21" fmla="*/ 147 h 151"/>
                  <a:gd name="T22" fmla="*/ 40 w 103"/>
                  <a:gd name="T23" fmla="*/ 136 h 151"/>
                  <a:gd name="T24" fmla="*/ 26 w 103"/>
                  <a:gd name="T25" fmla="*/ 132 h 151"/>
                  <a:gd name="T26" fmla="*/ 18 w 103"/>
                  <a:gd name="T27" fmla="*/ 121 h 151"/>
                  <a:gd name="T28" fmla="*/ 2 w 103"/>
                  <a:gd name="T29" fmla="*/ 117 h 151"/>
                  <a:gd name="T30" fmla="*/ 7 w 103"/>
                  <a:gd name="T31" fmla="*/ 104 h 151"/>
                  <a:gd name="T32" fmla="*/ 5 w 103"/>
                  <a:gd name="T33" fmla="*/ 89 h 151"/>
                  <a:gd name="T34" fmla="*/ 1 w 103"/>
                  <a:gd name="T35" fmla="*/ 81 h 151"/>
                  <a:gd name="T36" fmla="*/ 6 w 103"/>
                  <a:gd name="T37" fmla="*/ 72 h 151"/>
                  <a:gd name="T38" fmla="*/ 14 w 103"/>
                  <a:gd name="T39" fmla="*/ 66 h 151"/>
                  <a:gd name="T40" fmla="*/ 22 w 103"/>
                  <a:gd name="T41" fmla="*/ 51 h 151"/>
                  <a:gd name="T42" fmla="*/ 30 w 103"/>
                  <a:gd name="T43" fmla="*/ 48 h 151"/>
                  <a:gd name="T44" fmla="*/ 28 w 103"/>
                  <a:gd name="T45" fmla="*/ 39 h 151"/>
                  <a:gd name="T46" fmla="*/ 17 w 103"/>
                  <a:gd name="T47" fmla="*/ 29 h 151"/>
                  <a:gd name="T48" fmla="*/ 22 w 103"/>
                  <a:gd name="T49" fmla="*/ 23 h 151"/>
                  <a:gd name="T50" fmla="*/ 21 w 103"/>
                  <a:gd name="T51" fmla="*/ 12 h 151"/>
                  <a:gd name="T52" fmla="*/ 38 w 103"/>
                  <a:gd name="T53" fmla="*/ 3 h 151"/>
                  <a:gd name="T54" fmla="*/ 35 w 103"/>
                  <a:gd name="T55" fmla="*/ 12 h 151"/>
                  <a:gd name="T56" fmla="*/ 50 w 103"/>
                  <a:gd name="T57" fmla="*/ 17 h 151"/>
                  <a:gd name="T58" fmla="*/ 60 w 103"/>
                  <a:gd name="T59" fmla="*/ 19 h 151"/>
                  <a:gd name="T60" fmla="*/ 69 w 103"/>
                  <a:gd name="T61" fmla="*/ 19 h 151"/>
                  <a:gd name="T62" fmla="*/ 95 w 103"/>
                  <a:gd name="T63" fmla="*/ 10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3" h="151">
                    <a:moveTo>
                      <a:pt x="95" y="10"/>
                    </a:moveTo>
                    <a:cubicBezTo>
                      <a:pt x="94" y="19"/>
                      <a:pt x="94" y="19"/>
                      <a:pt x="94" y="19"/>
                    </a:cubicBezTo>
                    <a:cubicBezTo>
                      <a:pt x="94" y="27"/>
                      <a:pt x="94" y="27"/>
                      <a:pt x="94" y="27"/>
                    </a:cubicBezTo>
                    <a:cubicBezTo>
                      <a:pt x="98" y="29"/>
                      <a:pt x="98" y="29"/>
                      <a:pt x="98" y="29"/>
                    </a:cubicBezTo>
                    <a:cubicBezTo>
                      <a:pt x="98" y="38"/>
                      <a:pt x="98" y="38"/>
                      <a:pt x="98" y="38"/>
                    </a:cubicBezTo>
                    <a:cubicBezTo>
                      <a:pt x="103" y="50"/>
                      <a:pt x="103" y="50"/>
                      <a:pt x="103" y="50"/>
                    </a:cubicBezTo>
                    <a:cubicBezTo>
                      <a:pt x="103" y="67"/>
                      <a:pt x="103" y="67"/>
                      <a:pt x="103" y="67"/>
                    </a:cubicBezTo>
                    <a:cubicBezTo>
                      <a:pt x="98" y="72"/>
                      <a:pt x="98" y="72"/>
                      <a:pt x="98" y="72"/>
                    </a:cubicBezTo>
                    <a:cubicBezTo>
                      <a:pt x="96" y="82"/>
                      <a:pt x="96" y="82"/>
                      <a:pt x="96" y="82"/>
                    </a:cubicBezTo>
                    <a:cubicBezTo>
                      <a:pt x="89" y="86"/>
                      <a:pt x="89" y="86"/>
                      <a:pt x="89" y="86"/>
                    </a:cubicBezTo>
                    <a:cubicBezTo>
                      <a:pt x="80" y="91"/>
                      <a:pt x="80" y="91"/>
                      <a:pt x="80" y="91"/>
                    </a:cubicBezTo>
                    <a:cubicBezTo>
                      <a:pt x="77" y="103"/>
                      <a:pt x="77" y="103"/>
                      <a:pt x="77" y="103"/>
                    </a:cubicBezTo>
                    <a:cubicBezTo>
                      <a:pt x="78" y="120"/>
                      <a:pt x="78" y="120"/>
                      <a:pt x="78" y="120"/>
                    </a:cubicBezTo>
                    <a:cubicBezTo>
                      <a:pt x="81" y="126"/>
                      <a:pt x="81" y="126"/>
                      <a:pt x="81" y="126"/>
                    </a:cubicBezTo>
                    <a:cubicBezTo>
                      <a:pt x="77" y="134"/>
                      <a:pt x="77" y="134"/>
                      <a:pt x="77" y="134"/>
                    </a:cubicBezTo>
                    <a:cubicBezTo>
                      <a:pt x="76" y="139"/>
                      <a:pt x="76" y="139"/>
                      <a:pt x="76" y="139"/>
                    </a:cubicBezTo>
                    <a:cubicBezTo>
                      <a:pt x="74" y="139"/>
                      <a:pt x="72" y="140"/>
                      <a:pt x="71" y="141"/>
                    </a:cubicBezTo>
                    <a:cubicBezTo>
                      <a:pt x="69" y="144"/>
                      <a:pt x="65" y="146"/>
                      <a:pt x="65" y="146"/>
                    </a:cubicBezTo>
                    <a:cubicBezTo>
                      <a:pt x="64" y="146"/>
                      <a:pt x="58" y="146"/>
                      <a:pt x="56" y="149"/>
                    </a:cubicBezTo>
                    <a:cubicBezTo>
                      <a:pt x="53" y="151"/>
                      <a:pt x="49" y="151"/>
                      <a:pt x="49" y="149"/>
                    </a:cubicBezTo>
                    <a:cubicBezTo>
                      <a:pt x="48" y="147"/>
                      <a:pt x="45" y="146"/>
                      <a:pt x="43" y="148"/>
                    </a:cubicBezTo>
                    <a:cubicBezTo>
                      <a:pt x="41" y="150"/>
                      <a:pt x="36" y="149"/>
                      <a:pt x="35" y="147"/>
                    </a:cubicBezTo>
                    <a:cubicBezTo>
                      <a:pt x="35" y="145"/>
                      <a:pt x="33" y="143"/>
                      <a:pt x="35" y="141"/>
                    </a:cubicBezTo>
                    <a:cubicBezTo>
                      <a:pt x="36" y="139"/>
                      <a:pt x="40" y="136"/>
                      <a:pt x="40" y="136"/>
                    </a:cubicBezTo>
                    <a:cubicBezTo>
                      <a:pt x="40" y="136"/>
                      <a:pt x="35" y="133"/>
                      <a:pt x="33" y="131"/>
                    </a:cubicBezTo>
                    <a:cubicBezTo>
                      <a:pt x="31" y="129"/>
                      <a:pt x="28" y="130"/>
                      <a:pt x="26" y="132"/>
                    </a:cubicBezTo>
                    <a:cubicBezTo>
                      <a:pt x="23" y="134"/>
                      <a:pt x="23" y="126"/>
                      <a:pt x="23" y="124"/>
                    </a:cubicBezTo>
                    <a:cubicBezTo>
                      <a:pt x="23" y="122"/>
                      <a:pt x="20" y="118"/>
                      <a:pt x="18" y="121"/>
                    </a:cubicBezTo>
                    <a:cubicBezTo>
                      <a:pt x="16" y="124"/>
                      <a:pt x="9" y="123"/>
                      <a:pt x="9" y="122"/>
                    </a:cubicBezTo>
                    <a:cubicBezTo>
                      <a:pt x="8" y="120"/>
                      <a:pt x="4" y="120"/>
                      <a:pt x="2" y="117"/>
                    </a:cubicBezTo>
                    <a:cubicBezTo>
                      <a:pt x="0" y="115"/>
                      <a:pt x="3" y="115"/>
                      <a:pt x="4" y="112"/>
                    </a:cubicBezTo>
                    <a:cubicBezTo>
                      <a:pt x="6" y="110"/>
                      <a:pt x="7" y="108"/>
                      <a:pt x="7" y="104"/>
                    </a:cubicBezTo>
                    <a:cubicBezTo>
                      <a:pt x="8" y="101"/>
                      <a:pt x="6" y="99"/>
                      <a:pt x="7" y="97"/>
                    </a:cubicBezTo>
                    <a:cubicBezTo>
                      <a:pt x="8" y="95"/>
                      <a:pt x="6" y="92"/>
                      <a:pt x="5" y="89"/>
                    </a:cubicBezTo>
                    <a:cubicBezTo>
                      <a:pt x="5" y="88"/>
                      <a:pt x="3" y="86"/>
                      <a:pt x="1" y="86"/>
                    </a:cubicBezTo>
                    <a:cubicBezTo>
                      <a:pt x="1" y="81"/>
                      <a:pt x="1" y="81"/>
                      <a:pt x="1" y="81"/>
                    </a:cubicBezTo>
                    <a:cubicBezTo>
                      <a:pt x="5" y="78"/>
                      <a:pt x="5" y="78"/>
                      <a:pt x="5" y="78"/>
                    </a:cubicBezTo>
                    <a:cubicBezTo>
                      <a:pt x="6" y="72"/>
                      <a:pt x="6" y="72"/>
                      <a:pt x="6" y="72"/>
                    </a:cubicBezTo>
                    <a:cubicBezTo>
                      <a:pt x="12" y="69"/>
                      <a:pt x="12" y="69"/>
                      <a:pt x="12" y="69"/>
                    </a:cubicBezTo>
                    <a:cubicBezTo>
                      <a:pt x="14" y="66"/>
                      <a:pt x="14" y="66"/>
                      <a:pt x="14" y="66"/>
                    </a:cubicBezTo>
                    <a:cubicBezTo>
                      <a:pt x="14" y="57"/>
                      <a:pt x="14" y="57"/>
                      <a:pt x="14" y="57"/>
                    </a:cubicBezTo>
                    <a:cubicBezTo>
                      <a:pt x="22" y="51"/>
                      <a:pt x="22" y="51"/>
                      <a:pt x="22" y="51"/>
                    </a:cubicBezTo>
                    <a:cubicBezTo>
                      <a:pt x="26" y="50"/>
                      <a:pt x="26" y="50"/>
                      <a:pt x="26" y="50"/>
                    </a:cubicBezTo>
                    <a:cubicBezTo>
                      <a:pt x="30" y="48"/>
                      <a:pt x="30" y="48"/>
                      <a:pt x="30" y="48"/>
                    </a:cubicBezTo>
                    <a:cubicBezTo>
                      <a:pt x="33" y="45"/>
                      <a:pt x="33" y="45"/>
                      <a:pt x="33" y="45"/>
                    </a:cubicBezTo>
                    <a:cubicBezTo>
                      <a:pt x="28" y="39"/>
                      <a:pt x="28" y="39"/>
                      <a:pt x="28" y="39"/>
                    </a:cubicBezTo>
                    <a:cubicBezTo>
                      <a:pt x="25" y="34"/>
                      <a:pt x="25" y="34"/>
                      <a:pt x="25" y="34"/>
                    </a:cubicBezTo>
                    <a:cubicBezTo>
                      <a:pt x="17" y="29"/>
                      <a:pt x="17" y="29"/>
                      <a:pt x="17" y="29"/>
                    </a:cubicBezTo>
                    <a:cubicBezTo>
                      <a:pt x="18" y="27"/>
                      <a:pt x="18" y="27"/>
                      <a:pt x="18" y="27"/>
                    </a:cubicBezTo>
                    <a:cubicBezTo>
                      <a:pt x="22" y="23"/>
                      <a:pt x="22" y="23"/>
                      <a:pt x="22" y="23"/>
                    </a:cubicBezTo>
                    <a:cubicBezTo>
                      <a:pt x="21" y="17"/>
                      <a:pt x="21" y="17"/>
                      <a:pt x="21" y="17"/>
                    </a:cubicBezTo>
                    <a:cubicBezTo>
                      <a:pt x="21" y="12"/>
                      <a:pt x="21" y="12"/>
                      <a:pt x="21" y="12"/>
                    </a:cubicBezTo>
                    <a:cubicBezTo>
                      <a:pt x="30" y="0"/>
                      <a:pt x="30" y="0"/>
                      <a:pt x="30" y="0"/>
                    </a:cubicBezTo>
                    <a:cubicBezTo>
                      <a:pt x="38" y="3"/>
                      <a:pt x="38" y="3"/>
                      <a:pt x="38" y="3"/>
                    </a:cubicBezTo>
                    <a:cubicBezTo>
                      <a:pt x="34" y="8"/>
                      <a:pt x="34" y="8"/>
                      <a:pt x="34" y="8"/>
                    </a:cubicBezTo>
                    <a:cubicBezTo>
                      <a:pt x="35" y="12"/>
                      <a:pt x="35" y="12"/>
                      <a:pt x="35" y="12"/>
                    </a:cubicBezTo>
                    <a:cubicBezTo>
                      <a:pt x="41" y="13"/>
                      <a:pt x="41" y="13"/>
                      <a:pt x="41" y="13"/>
                    </a:cubicBezTo>
                    <a:cubicBezTo>
                      <a:pt x="50" y="17"/>
                      <a:pt x="50" y="17"/>
                      <a:pt x="50" y="17"/>
                    </a:cubicBezTo>
                    <a:cubicBezTo>
                      <a:pt x="56" y="20"/>
                      <a:pt x="56" y="20"/>
                      <a:pt x="56" y="20"/>
                    </a:cubicBezTo>
                    <a:cubicBezTo>
                      <a:pt x="60" y="19"/>
                      <a:pt x="60" y="19"/>
                      <a:pt x="60" y="19"/>
                    </a:cubicBezTo>
                    <a:cubicBezTo>
                      <a:pt x="63" y="15"/>
                      <a:pt x="63" y="15"/>
                      <a:pt x="63" y="15"/>
                    </a:cubicBezTo>
                    <a:cubicBezTo>
                      <a:pt x="69" y="19"/>
                      <a:pt x="69" y="19"/>
                      <a:pt x="69" y="19"/>
                    </a:cubicBezTo>
                    <a:cubicBezTo>
                      <a:pt x="83" y="20"/>
                      <a:pt x="83" y="20"/>
                      <a:pt x="83" y="20"/>
                    </a:cubicBezTo>
                    <a:lnTo>
                      <a:pt x="95" y="10"/>
                    </a:lnTo>
                    <a:close/>
                  </a:path>
                </a:pathLst>
              </a:custGeom>
              <a:grpFill/>
              <a:ln w="38100" cap="rnd" cmpd="sng">
                <a:solidFill>
                  <a:schemeClr val="bg1"/>
                </a:solidFill>
                <a:prstDash val="solid"/>
                <a:round/>
              </a:ln>
            </p:spPr>
            <p:txBody>
              <a:bodyPr vert="horz" wrap="square" lIns="91440" tIns="45720" rIns="91440" bIns="45720" numCol="1" anchor="t" anchorCtr="0" compatLnSpc="1"/>
              <a:lstStyle/>
              <a:p>
                <a:endParaRPr lang="en-US" dirty="0">
                  <a:latin typeface="Calibri Light" panose="020F0302020204030204"/>
                </a:endParaRPr>
              </a:p>
            </p:txBody>
          </p:sp>
          <p:sp>
            <p:nvSpPr>
              <p:cNvPr id="154" name="Freeform 57"/>
              <p:cNvSpPr>
                <a:spLocks noEditPoints="1"/>
              </p:cNvSpPr>
              <p:nvPr/>
            </p:nvSpPr>
            <p:spPr bwMode="auto">
              <a:xfrm>
                <a:off x="4484" y="2238"/>
                <a:ext cx="640" cy="1011"/>
              </a:xfrm>
              <a:custGeom>
                <a:avLst/>
                <a:gdLst>
                  <a:gd name="T0" fmla="*/ 146 w 307"/>
                  <a:gd name="T1" fmla="*/ 31 h 485"/>
                  <a:gd name="T2" fmla="*/ 159 w 307"/>
                  <a:gd name="T3" fmla="*/ 67 h 485"/>
                  <a:gd name="T4" fmla="*/ 151 w 307"/>
                  <a:gd name="T5" fmla="*/ 84 h 485"/>
                  <a:gd name="T6" fmla="*/ 145 w 307"/>
                  <a:gd name="T7" fmla="*/ 135 h 485"/>
                  <a:gd name="T8" fmla="*/ 132 w 307"/>
                  <a:gd name="T9" fmla="*/ 144 h 485"/>
                  <a:gd name="T10" fmla="*/ 126 w 307"/>
                  <a:gd name="T11" fmla="*/ 162 h 485"/>
                  <a:gd name="T12" fmla="*/ 144 w 307"/>
                  <a:gd name="T13" fmla="*/ 193 h 485"/>
                  <a:gd name="T14" fmla="*/ 174 w 307"/>
                  <a:gd name="T15" fmla="*/ 204 h 485"/>
                  <a:gd name="T16" fmla="*/ 201 w 307"/>
                  <a:gd name="T17" fmla="*/ 222 h 485"/>
                  <a:gd name="T18" fmla="*/ 210 w 307"/>
                  <a:gd name="T19" fmla="*/ 234 h 485"/>
                  <a:gd name="T20" fmla="*/ 228 w 307"/>
                  <a:gd name="T21" fmla="*/ 260 h 485"/>
                  <a:gd name="T22" fmla="*/ 237 w 307"/>
                  <a:gd name="T23" fmla="*/ 288 h 485"/>
                  <a:gd name="T24" fmla="*/ 258 w 307"/>
                  <a:gd name="T25" fmla="*/ 325 h 485"/>
                  <a:gd name="T26" fmla="*/ 278 w 307"/>
                  <a:gd name="T27" fmla="*/ 363 h 485"/>
                  <a:gd name="T28" fmla="*/ 251 w 307"/>
                  <a:gd name="T29" fmla="*/ 388 h 485"/>
                  <a:gd name="T30" fmla="*/ 144 w 307"/>
                  <a:gd name="T31" fmla="*/ 321 h 485"/>
                  <a:gd name="T32" fmla="*/ 126 w 307"/>
                  <a:gd name="T33" fmla="*/ 281 h 485"/>
                  <a:gd name="T34" fmla="*/ 119 w 307"/>
                  <a:gd name="T35" fmla="*/ 231 h 485"/>
                  <a:gd name="T36" fmla="*/ 101 w 307"/>
                  <a:gd name="T37" fmla="*/ 181 h 485"/>
                  <a:gd name="T38" fmla="*/ 92 w 307"/>
                  <a:gd name="T39" fmla="*/ 144 h 485"/>
                  <a:gd name="T40" fmla="*/ 68 w 307"/>
                  <a:gd name="T41" fmla="*/ 113 h 485"/>
                  <a:gd name="T42" fmla="*/ 61 w 307"/>
                  <a:gd name="T43" fmla="*/ 138 h 485"/>
                  <a:gd name="T44" fmla="*/ 73 w 307"/>
                  <a:gd name="T45" fmla="*/ 158 h 485"/>
                  <a:gd name="T46" fmla="*/ 59 w 307"/>
                  <a:gd name="T47" fmla="*/ 155 h 485"/>
                  <a:gd name="T48" fmla="*/ 46 w 307"/>
                  <a:gd name="T49" fmla="*/ 140 h 485"/>
                  <a:gd name="T50" fmla="*/ 27 w 307"/>
                  <a:gd name="T51" fmla="*/ 123 h 485"/>
                  <a:gd name="T52" fmla="*/ 12 w 307"/>
                  <a:gd name="T53" fmla="*/ 115 h 485"/>
                  <a:gd name="T54" fmla="*/ 1 w 307"/>
                  <a:gd name="T55" fmla="*/ 94 h 485"/>
                  <a:gd name="T56" fmla="*/ 9 w 307"/>
                  <a:gd name="T57" fmla="*/ 80 h 485"/>
                  <a:gd name="T58" fmla="*/ 26 w 307"/>
                  <a:gd name="T59" fmla="*/ 66 h 485"/>
                  <a:gd name="T60" fmla="*/ 43 w 307"/>
                  <a:gd name="T61" fmla="*/ 48 h 485"/>
                  <a:gd name="T62" fmla="*/ 72 w 307"/>
                  <a:gd name="T63" fmla="*/ 57 h 485"/>
                  <a:gd name="T64" fmla="*/ 89 w 307"/>
                  <a:gd name="T65" fmla="*/ 57 h 485"/>
                  <a:gd name="T66" fmla="*/ 106 w 307"/>
                  <a:gd name="T67" fmla="*/ 52 h 485"/>
                  <a:gd name="T68" fmla="*/ 116 w 307"/>
                  <a:gd name="T69" fmla="*/ 22 h 485"/>
                  <a:gd name="T70" fmla="*/ 129 w 307"/>
                  <a:gd name="T71" fmla="*/ 7 h 485"/>
                  <a:gd name="T72" fmla="*/ 304 w 307"/>
                  <a:gd name="T73" fmla="*/ 479 h 485"/>
                  <a:gd name="T74" fmla="*/ 306 w 307"/>
                  <a:gd name="T75" fmla="*/ 484 h 485"/>
                  <a:gd name="T76" fmla="*/ 304 w 307"/>
                  <a:gd name="T77" fmla="*/ 479 h 485"/>
                  <a:gd name="T78" fmla="*/ 295 w 307"/>
                  <a:gd name="T79" fmla="*/ 462 h 485"/>
                  <a:gd name="T80" fmla="*/ 285 w 307"/>
                  <a:gd name="T81" fmla="*/ 433 h 485"/>
                  <a:gd name="T82" fmla="*/ 282 w 307"/>
                  <a:gd name="T83" fmla="*/ 418 h 485"/>
                  <a:gd name="T84" fmla="*/ 282 w 307"/>
                  <a:gd name="T85" fmla="*/ 202 h 485"/>
                  <a:gd name="T86" fmla="*/ 149 w 307"/>
                  <a:gd name="T87" fmla="*/ 166 h 485"/>
                  <a:gd name="T88" fmla="*/ 158 w 307"/>
                  <a:gd name="T89" fmla="*/ 188 h 485"/>
                  <a:gd name="T90" fmla="*/ 149 w 307"/>
                  <a:gd name="T91" fmla="*/ 166 h 4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07" h="485">
                    <a:moveTo>
                      <a:pt x="140" y="0"/>
                    </a:moveTo>
                    <a:cubicBezTo>
                      <a:pt x="141" y="4"/>
                      <a:pt x="143" y="7"/>
                      <a:pt x="142" y="12"/>
                    </a:cubicBezTo>
                    <a:cubicBezTo>
                      <a:pt x="142" y="17"/>
                      <a:pt x="144" y="28"/>
                      <a:pt x="146" y="31"/>
                    </a:cubicBezTo>
                    <a:cubicBezTo>
                      <a:pt x="149" y="34"/>
                      <a:pt x="152" y="39"/>
                      <a:pt x="153" y="42"/>
                    </a:cubicBezTo>
                    <a:cubicBezTo>
                      <a:pt x="154" y="46"/>
                      <a:pt x="156" y="50"/>
                      <a:pt x="157" y="54"/>
                    </a:cubicBezTo>
                    <a:cubicBezTo>
                      <a:pt x="157" y="59"/>
                      <a:pt x="158" y="65"/>
                      <a:pt x="159" y="67"/>
                    </a:cubicBezTo>
                    <a:cubicBezTo>
                      <a:pt x="160" y="69"/>
                      <a:pt x="166" y="75"/>
                      <a:pt x="169" y="76"/>
                    </a:cubicBezTo>
                    <a:cubicBezTo>
                      <a:pt x="171" y="78"/>
                      <a:pt x="169" y="81"/>
                      <a:pt x="163" y="82"/>
                    </a:cubicBezTo>
                    <a:cubicBezTo>
                      <a:pt x="157" y="82"/>
                      <a:pt x="154" y="83"/>
                      <a:pt x="151" y="84"/>
                    </a:cubicBezTo>
                    <a:cubicBezTo>
                      <a:pt x="149" y="86"/>
                      <a:pt x="143" y="88"/>
                      <a:pt x="139" y="100"/>
                    </a:cubicBezTo>
                    <a:cubicBezTo>
                      <a:pt x="136" y="113"/>
                      <a:pt x="137" y="116"/>
                      <a:pt x="140" y="122"/>
                    </a:cubicBezTo>
                    <a:cubicBezTo>
                      <a:pt x="143" y="128"/>
                      <a:pt x="145" y="135"/>
                      <a:pt x="145" y="135"/>
                    </a:cubicBezTo>
                    <a:cubicBezTo>
                      <a:pt x="145" y="135"/>
                      <a:pt x="137" y="133"/>
                      <a:pt x="136" y="131"/>
                    </a:cubicBezTo>
                    <a:cubicBezTo>
                      <a:pt x="134" y="129"/>
                      <a:pt x="128" y="126"/>
                      <a:pt x="128" y="126"/>
                    </a:cubicBezTo>
                    <a:cubicBezTo>
                      <a:pt x="128" y="126"/>
                      <a:pt x="129" y="140"/>
                      <a:pt x="132" y="144"/>
                    </a:cubicBezTo>
                    <a:cubicBezTo>
                      <a:pt x="135" y="147"/>
                      <a:pt x="137" y="147"/>
                      <a:pt x="135" y="150"/>
                    </a:cubicBezTo>
                    <a:cubicBezTo>
                      <a:pt x="132" y="152"/>
                      <a:pt x="128" y="149"/>
                      <a:pt x="127" y="155"/>
                    </a:cubicBezTo>
                    <a:cubicBezTo>
                      <a:pt x="127" y="160"/>
                      <a:pt x="128" y="160"/>
                      <a:pt x="126" y="162"/>
                    </a:cubicBezTo>
                    <a:cubicBezTo>
                      <a:pt x="123" y="163"/>
                      <a:pt x="124" y="163"/>
                      <a:pt x="126" y="168"/>
                    </a:cubicBezTo>
                    <a:cubicBezTo>
                      <a:pt x="128" y="173"/>
                      <a:pt x="135" y="175"/>
                      <a:pt x="137" y="180"/>
                    </a:cubicBezTo>
                    <a:cubicBezTo>
                      <a:pt x="138" y="184"/>
                      <a:pt x="142" y="186"/>
                      <a:pt x="144" y="193"/>
                    </a:cubicBezTo>
                    <a:cubicBezTo>
                      <a:pt x="147" y="200"/>
                      <a:pt x="152" y="213"/>
                      <a:pt x="157" y="216"/>
                    </a:cubicBezTo>
                    <a:cubicBezTo>
                      <a:pt x="161" y="220"/>
                      <a:pt x="170" y="218"/>
                      <a:pt x="169" y="214"/>
                    </a:cubicBezTo>
                    <a:cubicBezTo>
                      <a:pt x="168" y="211"/>
                      <a:pt x="169" y="205"/>
                      <a:pt x="174" y="204"/>
                    </a:cubicBezTo>
                    <a:cubicBezTo>
                      <a:pt x="178" y="203"/>
                      <a:pt x="183" y="207"/>
                      <a:pt x="183" y="211"/>
                    </a:cubicBezTo>
                    <a:cubicBezTo>
                      <a:pt x="183" y="215"/>
                      <a:pt x="186" y="217"/>
                      <a:pt x="189" y="218"/>
                    </a:cubicBezTo>
                    <a:cubicBezTo>
                      <a:pt x="192" y="220"/>
                      <a:pt x="199" y="224"/>
                      <a:pt x="201" y="222"/>
                    </a:cubicBezTo>
                    <a:cubicBezTo>
                      <a:pt x="202" y="221"/>
                      <a:pt x="207" y="219"/>
                      <a:pt x="211" y="220"/>
                    </a:cubicBezTo>
                    <a:cubicBezTo>
                      <a:pt x="214" y="222"/>
                      <a:pt x="222" y="228"/>
                      <a:pt x="218" y="231"/>
                    </a:cubicBezTo>
                    <a:cubicBezTo>
                      <a:pt x="215" y="235"/>
                      <a:pt x="211" y="234"/>
                      <a:pt x="210" y="234"/>
                    </a:cubicBezTo>
                    <a:cubicBezTo>
                      <a:pt x="209" y="234"/>
                      <a:pt x="209" y="237"/>
                      <a:pt x="210" y="241"/>
                    </a:cubicBezTo>
                    <a:cubicBezTo>
                      <a:pt x="210" y="244"/>
                      <a:pt x="213" y="245"/>
                      <a:pt x="216" y="251"/>
                    </a:cubicBezTo>
                    <a:cubicBezTo>
                      <a:pt x="219" y="256"/>
                      <a:pt x="221" y="257"/>
                      <a:pt x="228" y="260"/>
                    </a:cubicBezTo>
                    <a:cubicBezTo>
                      <a:pt x="236" y="264"/>
                      <a:pt x="243" y="260"/>
                      <a:pt x="245" y="264"/>
                    </a:cubicBezTo>
                    <a:cubicBezTo>
                      <a:pt x="246" y="268"/>
                      <a:pt x="248" y="275"/>
                      <a:pt x="245" y="278"/>
                    </a:cubicBezTo>
                    <a:cubicBezTo>
                      <a:pt x="242" y="281"/>
                      <a:pt x="237" y="278"/>
                      <a:pt x="237" y="288"/>
                    </a:cubicBezTo>
                    <a:cubicBezTo>
                      <a:pt x="238" y="297"/>
                      <a:pt x="237" y="301"/>
                      <a:pt x="240" y="305"/>
                    </a:cubicBezTo>
                    <a:cubicBezTo>
                      <a:pt x="243" y="309"/>
                      <a:pt x="264" y="317"/>
                      <a:pt x="264" y="319"/>
                    </a:cubicBezTo>
                    <a:cubicBezTo>
                      <a:pt x="265" y="322"/>
                      <a:pt x="258" y="320"/>
                      <a:pt x="258" y="325"/>
                    </a:cubicBezTo>
                    <a:cubicBezTo>
                      <a:pt x="258" y="329"/>
                      <a:pt x="258" y="331"/>
                      <a:pt x="258" y="336"/>
                    </a:cubicBezTo>
                    <a:cubicBezTo>
                      <a:pt x="258" y="342"/>
                      <a:pt x="260" y="344"/>
                      <a:pt x="263" y="348"/>
                    </a:cubicBezTo>
                    <a:cubicBezTo>
                      <a:pt x="266" y="352"/>
                      <a:pt x="276" y="357"/>
                      <a:pt x="278" y="363"/>
                    </a:cubicBezTo>
                    <a:cubicBezTo>
                      <a:pt x="280" y="370"/>
                      <a:pt x="283" y="404"/>
                      <a:pt x="283" y="404"/>
                    </a:cubicBezTo>
                    <a:cubicBezTo>
                      <a:pt x="283" y="404"/>
                      <a:pt x="276" y="400"/>
                      <a:pt x="271" y="399"/>
                    </a:cubicBezTo>
                    <a:cubicBezTo>
                      <a:pt x="266" y="398"/>
                      <a:pt x="258" y="393"/>
                      <a:pt x="251" y="388"/>
                    </a:cubicBezTo>
                    <a:cubicBezTo>
                      <a:pt x="244" y="383"/>
                      <a:pt x="240" y="387"/>
                      <a:pt x="226" y="378"/>
                    </a:cubicBezTo>
                    <a:cubicBezTo>
                      <a:pt x="212" y="369"/>
                      <a:pt x="193" y="359"/>
                      <a:pt x="182" y="353"/>
                    </a:cubicBezTo>
                    <a:cubicBezTo>
                      <a:pt x="170" y="347"/>
                      <a:pt x="151" y="329"/>
                      <a:pt x="144" y="321"/>
                    </a:cubicBezTo>
                    <a:cubicBezTo>
                      <a:pt x="137" y="313"/>
                      <a:pt x="139" y="302"/>
                      <a:pt x="135" y="297"/>
                    </a:cubicBezTo>
                    <a:cubicBezTo>
                      <a:pt x="131" y="292"/>
                      <a:pt x="124" y="290"/>
                      <a:pt x="122" y="288"/>
                    </a:cubicBezTo>
                    <a:cubicBezTo>
                      <a:pt x="120" y="285"/>
                      <a:pt x="125" y="285"/>
                      <a:pt x="126" y="281"/>
                    </a:cubicBezTo>
                    <a:cubicBezTo>
                      <a:pt x="126" y="277"/>
                      <a:pt x="122" y="274"/>
                      <a:pt x="125" y="270"/>
                    </a:cubicBezTo>
                    <a:cubicBezTo>
                      <a:pt x="128" y="266"/>
                      <a:pt x="130" y="261"/>
                      <a:pt x="128" y="258"/>
                    </a:cubicBezTo>
                    <a:cubicBezTo>
                      <a:pt x="126" y="255"/>
                      <a:pt x="125" y="237"/>
                      <a:pt x="119" y="231"/>
                    </a:cubicBezTo>
                    <a:cubicBezTo>
                      <a:pt x="113" y="226"/>
                      <a:pt x="111" y="218"/>
                      <a:pt x="111" y="212"/>
                    </a:cubicBezTo>
                    <a:cubicBezTo>
                      <a:pt x="111" y="206"/>
                      <a:pt x="110" y="201"/>
                      <a:pt x="107" y="197"/>
                    </a:cubicBezTo>
                    <a:cubicBezTo>
                      <a:pt x="104" y="192"/>
                      <a:pt x="105" y="184"/>
                      <a:pt x="101" y="181"/>
                    </a:cubicBezTo>
                    <a:cubicBezTo>
                      <a:pt x="97" y="178"/>
                      <a:pt x="98" y="176"/>
                      <a:pt x="97" y="170"/>
                    </a:cubicBezTo>
                    <a:cubicBezTo>
                      <a:pt x="97" y="163"/>
                      <a:pt x="102" y="159"/>
                      <a:pt x="98" y="155"/>
                    </a:cubicBezTo>
                    <a:cubicBezTo>
                      <a:pt x="95" y="150"/>
                      <a:pt x="92" y="147"/>
                      <a:pt x="92" y="144"/>
                    </a:cubicBezTo>
                    <a:cubicBezTo>
                      <a:pt x="91" y="140"/>
                      <a:pt x="88" y="143"/>
                      <a:pt x="83" y="139"/>
                    </a:cubicBezTo>
                    <a:cubicBezTo>
                      <a:pt x="77" y="134"/>
                      <a:pt x="69" y="128"/>
                      <a:pt x="67" y="124"/>
                    </a:cubicBezTo>
                    <a:cubicBezTo>
                      <a:pt x="66" y="120"/>
                      <a:pt x="66" y="115"/>
                      <a:pt x="68" y="113"/>
                    </a:cubicBezTo>
                    <a:cubicBezTo>
                      <a:pt x="70" y="111"/>
                      <a:pt x="70" y="107"/>
                      <a:pt x="66" y="110"/>
                    </a:cubicBezTo>
                    <a:cubicBezTo>
                      <a:pt x="62" y="113"/>
                      <a:pt x="57" y="121"/>
                      <a:pt x="56" y="125"/>
                    </a:cubicBezTo>
                    <a:cubicBezTo>
                      <a:pt x="55" y="130"/>
                      <a:pt x="56" y="133"/>
                      <a:pt x="61" y="138"/>
                    </a:cubicBezTo>
                    <a:cubicBezTo>
                      <a:pt x="66" y="143"/>
                      <a:pt x="67" y="147"/>
                      <a:pt x="72" y="145"/>
                    </a:cubicBezTo>
                    <a:cubicBezTo>
                      <a:pt x="78" y="143"/>
                      <a:pt x="80" y="149"/>
                      <a:pt x="78" y="152"/>
                    </a:cubicBezTo>
                    <a:cubicBezTo>
                      <a:pt x="75" y="154"/>
                      <a:pt x="73" y="156"/>
                      <a:pt x="73" y="158"/>
                    </a:cubicBezTo>
                    <a:cubicBezTo>
                      <a:pt x="67" y="157"/>
                      <a:pt x="67" y="157"/>
                      <a:pt x="67" y="157"/>
                    </a:cubicBezTo>
                    <a:cubicBezTo>
                      <a:pt x="67" y="153"/>
                      <a:pt x="67" y="153"/>
                      <a:pt x="67" y="153"/>
                    </a:cubicBezTo>
                    <a:cubicBezTo>
                      <a:pt x="59" y="155"/>
                      <a:pt x="59" y="155"/>
                      <a:pt x="59" y="155"/>
                    </a:cubicBezTo>
                    <a:cubicBezTo>
                      <a:pt x="57" y="144"/>
                      <a:pt x="57" y="144"/>
                      <a:pt x="57" y="144"/>
                    </a:cubicBezTo>
                    <a:cubicBezTo>
                      <a:pt x="54" y="138"/>
                      <a:pt x="54" y="138"/>
                      <a:pt x="54" y="138"/>
                    </a:cubicBezTo>
                    <a:cubicBezTo>
                      <a:pt x="46" y="140"/>
                      <a:pt x="46" y="140"/>
                      <a:pt x="46" y="140"/>
                    </a:cubicBezTo>
                    <a:cubicBezTo>
                      <a:pt x="37" y="135"/>
                      <a:pt x="37" y="135"/>
                      <a:pt x="37" y="135"/>
                    </a:cubicBezTo>
                    <a:cubicBezTo>
                      <a:pt x="34" y="130"/>
                      <a:pt x="34" y="130"/>
                      <a:pt x="34" y="130"/>
                    </a:cubicBezTo>
                    <a:cubicBezTo>
                      <a:pt x="27" y="123"/>
                      <a:pt x="27" y="123"/>
                      <a:pt x="27" y="123"/>
                    </a:cubicBezTo>
                    <a:cubicBezTo>
                      <a:pt x="20" y="123"/>
                      <a:pt x="20" y="123"/>
                      <a:pt x="20" y="123"/>
                    </a:cubicBezTo>
                    <a:cubicBezTo>
                      <a:pt x="19" y="119"/>
                      <a:pt x="19" y="119"/>
                      <a:pt x="19" y="119"/>
                    </a:cubicBezTo>
                    <a:cubicBezTo>
                      <a:pt x="12" y="115"/>
                      <a:pt x="12" y="115"/>
                      <a:pt x="12" y="115"/>
                    </a:cubicBezTo>
                    <a:cubicBezTo>
                      <a:pt x="11" y="105"/>
                      <a:pt x="11" y="105"/>
                      <a:pt x="11" y="105"/>
                    </a:cubicBezTo>
                    <a:cubicBezTo>
                      <a:pt x="0" y="104"/>
                      <a:pt x="0" y="104"/>
                      <a:pt x="0" y="104"/>
                    </a:cubicBezTo>
                    <a:cubicBezTo>
                      <a:pt x="1" y="94"/>
                      <a:pt x="1" y="94"/>
                      <a:pt x="1" y="94"/>
                    </a:cubicBezTo>
                    <a:cubicBezTo>
                      <a:pt x="5" y="89"/>
                      <a:pt x="5" y="89"/>
                      <a:pt x="5" y="89"/>
                    </a:cubicBezTo>
                    <a:cubicBezTo>
                      <a:pt x="14" y="82"/>
                      <a:pt x="14" y="82"/>
                      <a:pt x="14" y="82"/>
                    </a:cubicBezTo>
                    <a:cubicBezTo>
                      <a:pt x="9" y="80"/>
                      <a:pt x="9" y="80"/>
                      <a:pt x="9" y="80"/>
                    </a:cubicBezTo>
                    <a:cubicBezTo>
                      <a:pt x="14" y="76"/>
                      <a:pt x="14" y="76"/>
                      <a:pt x="14" y="76"/>
                    </a:cubicBezTo>
                    <a:cubicBezTo>
                      <a:pt x="23" y="75"/>
                      <a:pt x="23" y="75"/>
                      <a:pt x="23" y="75"/>
                    </a:cubicBezTo>
                    <a:cubicBezTo>
                      <a:pt x="26" y="66"/>
                      <a:pt x="26" y="66"/>
                      <a:pt x="26" y="66"/>
                    </a:cubicBezTo>
                    <a:cubicBezTo>
                      <a:pt x="27" y="59"/>
                      <a:pt x="27" y="59"/>
                      <a:pt x="27" y="59"/>
                    </a:cubicBezTo>
                    <a:cubicBezTo>
                      <a:pt x="40" y="56"/>
                      <a:pt x="40" y="56"/>
                      <a:pt x="40" y="56"/>
                    </a:cubicBezTo>
                    <a:cubicBezTo>
                      <a:pt x="43" y="48"/>
                      <a:pt x="43" y="48"/>
                      <a:pt x="43" y="48"/>
                    </a:cubicBezTo>
                    <a:cubicBezTo>
                      <a:pt x="55" y="49"/>
                      <a:pt x="55" y="49"/>
                      <a:pt x="55" y="49"/>
                    </a:cubicBezTo>
                    <a:cubicBezTo>
                      <a:pt x="67" y="45"/>
                      <a:pt x="67" y="45"/>
                      <a:pt x="67" y="45"/>
                    </a:cubicBezTo>
                    <a:cubicBezTo>
                      <a:pt x="72" y="57"/>
                      <a:pt x="72" y="57"/>
                      <a:pt x="72" y="57"/>
                    </a:cubicBezTo>
                    <a:cubicBezTo>
                      <a:pt x="78" y="65"/>
                      <a:pt x="78" y="65"/>
                      <a:pt x="78" y="65"/>
                    </a:cubicBezTo>
                    <a:cubicBezTo>
                      <a:pt x="85" y="58"/>
                      <a:pt x="85" y="58"/>
                      <a:pt x="85" y="58"/>
                    </a:cubicBezTo>
                    <a:cubicBezTo>
                      <a:pt x="89" y="57"/>
                      <a:pt x="89" y="57"/>
                      <a:pt x="89" y="57"/>
                    </a:cubicBezTo>
                    <a:cubicBezTo>
                      <a:pt x="98" y="51"/>
                      <a:pt x="98" y="51"/>
                      <a:pt x="98" y="51"/>
                    </a:cubicBezTo>
                    <a:cubicBezTo>
                      <a:pt x="101" y="54"/>
                      <a:pt x="101" y="54"/>
                      <a:pt x="101" y="54"/>
                    </a:cubicBezTo>
                    <a:cubicBezTo>
                      <a:pt x="106" y="52"/>
                      <a:pt x="106" y="52"/>
                      <a:pt x="106" y="52"/>
                    </a:cubicBezTo>
                    <a:cubicBezTo>
                      <a:pt x="114" y="35"/>
                      <a:pt x="114" y="35"/>
                      <a:pt x="114" y="35"/>
                    </a:cubicBezTo>
                    <a:cubicBezTo>
                      <a:pt x="110" y="30"/>
                      <a:pt x="110" y="30"/>
                      <a:pt x="110" y="30"/>
                    </a:cubicBezTo>
                    <a:cubicBezTo>
                      <a:pt x="116" y="22"/>
                      <a:pt x="116" y="22"/>
                      <a:pt x="116" y="22"/>
                    </a:cubicBezTo>
                    <a:cubicBezTo>
                      <a:pt x="119" y="4"/>
                      <a:pt x="119" y="4"/>
                      <a:pt x="119" y="4"/>
                    </a:cubicBezTo>
                    <a:cubicBezTo>
                      <a:pt x="125" y="3"/>
                      <a:pt x="125" y="3"/>
                      <a:pt x="125" y="3"/>
                    </a:cubicBezTo>
                    <a:cubicBezTo>
                      <a:pt x="129" y="7"/>
                      <a:pt x="129" y="7"/>
                      <a:pt x="129" y="7"/>
                    </a:cubicBezTo>
                    <a:cubicBezTo>
                      <a:pt x="136" y="5"/>
                      <a:pt x="136" y="5"/>
                      <a:pt x="136" y="5"/>
                    </a:cubicBezTo>
                    <a:cubicBezTo>
                      <a:pt x="140" y="0"/>
                      <a:pt x="140" y="0"/>
                      <a:pt x="140" y="0"/>
                    </a:cubicBezTo>
                    <a:close/>
                    <a:moveTo>
                      <a:pt x="304" y="479"/>
                    </a:moveTo>
                    <a:cubicBezTo>
                      <a:pt x="304" y="478"/>
                      <a:pt x="304" y="478"/>
                      <a:pt x="305" y="478"/>
                    </a:cubicBezTo>
                    <a:cubicBezTo>
                      <a:pt x="306" y="478"/>
                      <a:pt x="306" y="478"/>
                      <a:pt x="306" y="479"/>
                    </a:cubicBezTo>
                    <a:cubicBezTo>
                      <a:pt x="307" y="481"/>
                      <a:pt x="306" y="484"/>
                      <a:pt x="306" y="484"/>
                    </a:cubicBezTo>
                    <a:cubicBezTo>
                      <a:pt x="306" y="485"/>
                      <a:pt x="306" y="485"/>
                      <a:pt x="305" y="485"/>
                    </a:cubicBezTo>
                    <a:cubicBezTo>
                      <a:pt x="305" y="485"/>
                      <a:pt x="304" y="484"/>
                      <a:pt x="304" y="484"/>
                    </a:cubicBezTo>
                    <a:cubicBezTo>
                      <a:pt x="304" y="484"/>
                      <a:pt x="305" y="481"/>
                      <a:pt x="304" y="479"/>
                    </a:cubicBezTo>
                    <a:close/>
                    <a:moveTo>
                      <a:pt x="295" y="455"/>
                    </a:moveTo>
                    <a:cubicBezTo>
                      <a:pt x="298" y="456"/>
                      <a:pt x="306" y="462"/>
                      <a:pt x="302" y="463"/>
                    </a:cubicBezTo>
                    <a:cubicBezTo>
                      <a:pt x="299" y="464"/>
                      <a:pt x="296" y="465"/>
                      <a:pt x="295" y="462"/>
                    </a:cubicBezTo>
                    <a:cubicBezTo>
                      <a:pt x="294" y="458"/>
                      <a:pt x="295" y="455"/>
                      <a:pt x="295" y="455"/>
                    </a:cubicBezTo>
                    <a:close/>
                    <a:moveTo>
                      <a:pt x="282" y="418"/>
                    </a:moveTo>
                    <a:cubicBezTo>
                      <a:pt x="282" y="422"/>
                      <a:pt x="287" y="427"/>
                      <a:pt x="285" y="433"/>
                    </a:cubicBezTo>
                    <a:cubicBezTo>
                      <a:pt x="283" y="440"/>
                      <a:pt x="289" y="443"/>
                      <a:pt x="290" y="437"/>
                    </a:cubicBezTo>
                    <a:cubicBezTo>
                      <a:pt x="292" y="431"/>
                      <a:pt x="294" y="426"/>
                      <a:pt x="289" y="421"/>
                    </a:cubicBezTo>
                    <a:cubicBezTo>
                      <a:pt x="285" y="415"/>
                      <a:pt x="282" y="418"/>
                      <a:pt x="282" y="418"/>
                    </a:cubicBezTo>
                    <a:close/>
                    <a:moveTo>
                      <a:pt x="263" y="195"/>
                    </a:moveTo>
                    <a:cubicBezTo>
                      <a:pt x="263" y="195"/>
                      <a:pt x="260" y="198"/>
                      <a:pt x="261" y="201"/>
                    </a:cubicBezTo>
                    <a:cubicBezTo>
                      <a:pt x="261" y="204"/>
                      <a:pt x="278" y="203"/>
                      <a:pt x="282" y="202"/>
                    </a:cubicBezTo>
                    <a:cubicBezTo>
                      <a:pt x="286" y="200"/>
                      <a:pt x="280" y="195"/>
                      <a:pt x="278" y="196"/>
                    </a:cubicBezTo>
                    <a:cubicBezTo>
                      <a:pt x="275" y="196"/>
                      <a:pt x="265" y="195"/>
                      <a:pt x="263" y="195"/>
                    </a:cubicBezTo>
                    <a:close/>
                    <a:moveTo>
                      <a:pt x="149" y="166"/>
                    </a:moveTo>
                    <a:cubicBezTo>
                      <a:pt x="148" y="169"/>
                      <a:pt x="149" y="176"/>
                      <a:pt x="151" y="179"/>
                    </a:cubicBezTo>
                    <a:cubicBezTo>
                      <a:pt x="151" y="180"/>
                      <a:pt x="153" y="180"/>
                      <a:pt x="154" y="181"/>
                    </a:cubicBezTo>
                    <a:cubicBezTo>
                      <a:pt x="157" y="183"/>
                      <a:pt x="155" y="188"/>
                      <a:pt x="158" y="188"/>
                    </a:cubicBezTo>
                    <a:cubicBezTo>
                      <a:pt x="160" y="189"/>
                      <a:pt x="159" y="181"/>
                      <a:pt x="159" y="174"/>
                    </a:cubicBezTo>
                    <a:cubicBezTo>
                      <a:pt x="158" y="168"/>
                      <a:pt x="159" y="167"/>
                      <a:pt x="157" y="167"/>
                    </a:cubicBezTo>
                    <a:cubicBezTo>
                      <a:pt x="154" y="166"/>
                      <a:pt x="149" y="166"/>
                      <a:pt x="149" y="166"/>
                    </a:cubicBezTo>
                    <a:close/>
                  </a:path>
                </a:pathLst>
              </a:custGeom>
              <a:solidFill>
                <a:schemeClr val="accent4"/>
              </a:solidFill>
              <a:ln w="38100" cap="rnd" cmpd="sng">
                <a:solidFill>
                  <a:schemeClr val="bg1"/>
                </a:solidFill>
                <a:prstDash val="solid"/>
                <a:round/>
              </a:ln>
            </p:spPr>
            <p:txBody>
              <a:bodyPr vert="horz" wrap="square" lIns="91440" tIns="45720" rIns="91440" bIns="45720" numCol="1" anchor="t" anchorCtr="0" compatLnSpc="1"/>
              <a:lstStyle/>
              <a:p>
                <a:endParaRPr lang="en-US" dirty="0">
                  <a:latin typeface="Calibri Light" panose="020F0302020204030204"/>
                </a:endParaRPr>
              </a:p>
            </p:txBody>
          </p:sp>
          <p:sp>
            <p:nvSpPr>
              <p:cNvPr id="155" name="Freeform 58"/>
              <p:cNvSpPr/>
              <p:nvPr/>
            </p:nvSpPr>
            <p:spPr bwMode="auto">
              <a:xfrm>
                <a:off x="4565" y="3720"/>
                <a:ext cx="211" cy="488"/>
              </a:xfrm>
              <a:custGeom>
                <a:avLst/>
                <a:gdLst>
                  <a:gd name="T0" fmla="*/ 92 w 101"/>
                  <a:gd name="T1" fmla="*/ 20 h 234"/>
                  <a:gd name="T2" fmla="*/ 100 w 101"/>
                  <a:gd name="T3" fmla="*/ 54 h 234"/>
                  <a:gd name="T4" fmla="*/ 99 w 101"/>
                  <a:gd name="T5" fmla="*/ 114 h 234"/>
                  <a:gd name="T6" fmla="*/ 99 w 101"/>
                  <a:gd name="T7" fmla="*/ 150 h 234"/>
                  <a:gd name="T8" fmla="*/ 89 w 101"/>
                  <a:gd name="T9" fmla="*/ 180 h 234"/>
                  <a:gd name="T10" fmla="*/ 77 w 101"/>
                  <a:gd name="T11" fmla="*/ 198 h 234"/>
                  <a:gd name="T12" fmla="*/ 64 w 101"/>
                  <a:gd name="T13" fmla="*/ 201 h 234"/>
                  <a:gd name="T14" fmla="*/ 53 w 101"/>
                  <a:gd name="T15" fmla="*/ 197 h 234"/>
                  <a:gd name="T16" fmla="*/ 43 w 101"/>
                  <a:gd name="T17" fmla="*/ 206 h 234"/>
                  <a:gd name="T18" fmla="*/ 43 w 101"/>
                  <a:gd name="T19" fmla="*/ 223 h 234"/>
                  <a:gd name="T20" fmla="*/ 38 w 101"/>
                  <a:gd name="T21" fmla="*/ 234 h 234"/>
                  <a:gd name="T22" fmla="*/ 36 w 101"/>
                  <a:gd name="T23" fmla="*/ 218 h 234"/>
                  <a:gd name="T24" fmla="*/ 28 w 101"/>
                  <a:gd name="T25" fmla="*/ 198 h 234"/>
                  <a:gd name="T26" fmla="*/ 3 w 101"/>
                  <a:gd name="T27" fmla="*/ 172 h 234"/>
                  <a:gd name="T28" fmla="*/ 9 w 101"/>
                  <a:gd name="T29" fmla="*/ 150 h 234"/>
                  <a:gd name="T30" fmla="*/ 31 w 101"/>
                  <a:gd name="T31" fmla="*/ 135 h 234"/>
                  <a:gd name="T32" fmla="*/ 30 w 101"/>
                  <a:gd name="T33" fmla="*/ 116 h 234"/>
                  <a:gd name="T34" fmla="*/ 26 w 101"/>
                  <a:gd name="T35" fmla="*/ 97 h 234"/>
                  <a:gd name="T36" fmla="*/ 31 w 101"/>
                  <a:gd name="T37" fmla="*/ 89 h 234"/>
                  <a:gd name="T38" fmla="*/ 31 w 101"/>
                  <a:gd name="T39" fmla="*/ 73 h 234"/>
                  <a:gd name="T40" fmla="*/ 43 w 101"/>
                  <a:gd name="T41" fmla="*/ 71 h 234"/>
                  <a:gd name="T42" fmla="*/ 56 w 101"/>
                  <a:gd name="T43" fmla="*/ 70 h 234"/>
                  <a:gd name="T44" fmla="*/ 67 w 101"/>
                  <a:gd name="T45" fmla="*/ 60 h 234"/>
                  <a:gd name="T46" fmla="*/ 63 w 101"/>
                  <a:gd name="T47" fmla="*/ 50 h 234"/>
                  <a:gd name="T48" fmla="*/ 74 w 101"/>
                  <a:gd name="T49" fmla="*/ 39 h 234"/>
                  <a:gd name="T50" fmla="*/ 74 w 101"/>
                  <a:gd name="T51" fmla="*/ 21 h 234"/>
                  <a:gd name="T52" fmla="*/ 68 w 101"/>
                  <a:gd name="T53" fmla="*/ 26 h 234"/>
                  <a:gd name="T54" fmla="*/ 59 w 101"/>
                  <a:gd name="T55" fmla="*/ 21 h 234"/>
                  <a:gd name="T56" fmla="*/ 53 w 101"/>
                  <a:gd name="T57" fmla="*/ 16 h 234"/>
                  <a:gd name="T58" fmla="*/ 62 w 101"/>
                  <a:gd name="T59" fmla="*/ 1 h 234"/>
                  <a:gd name="T60" fmla="*/ 74 w 101"/>
                  <a:gd name="T61" fmla="*/ 6 h 234"/>
                  <a:gd name="T62" fmla="*/ 81 w 101"/>
                  <a:gd name="T63" fmla="*/ 15 h 234"/>
                  <a:gd name="T64" fmla="*/ 92 w 101"/>
                  <a:gd name="T65" fmla="*/ 17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1" h="234">
                    <a:moveTo>
                      <a:pt x="92" y="17"/>
                    </a:moveTo>
                    <a:cubicBezTo>
                      <a:pt x="92" y="18"/>
                      <a:pt x="92" y="19"/>
                      <a:pt x="92" y="20"/>
                    </a:cubicBezTo>
                    <a:cubicBezTo>
                      <a:pt x="94" y="31"/>
                      <a:pt x="91" y="32"/>
                      <a:pt x="95" y="37"/>
                    </a:cubicBezTo>
                    <a:cubicBezTo>
                      <a:pt x="99" y="43"/>
                      <a:pt x="99" y="49"/>
                      <a:pt x="100" y="54"/>
                    </a:cubicBezTo>
                    <a:cubicBezTo>
                      <a:pt x="100" y="60"/>
                      <a:pt x="97" y="83"/>
                      <a:pt x="98" y="93"/>
                    </a:cubicBezTo>
                    <a:cubicBezTo>
                      <a:pt x="99" y="103"/>
                      <a:pt x="101" y="104"/>
                      <a:pt x="99" y="114"/>
                    </a:cubicBezTo>
                    <a:cubicBezTo>
                      <a:pt x="96" y="124"/>
                      <a:pt x="95" y="123"/>
                      <a:pt x="97" y="127"/>
                    </a:cubicBezTo>
                    <a:cubicBezTo>
                      <a:pt x="99" y="131"/>
                      <a:pt x="99" y="145"/>
                      <a:pt x="99" y="150"/>
                    </a:cubicBezTo>
                    <a:cubicBezTo>
                      <a:pt x="98" y="156"/>
                      <a:pt x="96" y="165"/>
                      <a:pt x="94" y="171"/>
                    </a:cubicBezTo>
                    <a:cubicBezTo>
                      <a:pt x="91" y="177"/>
                      <a:pt x="89" y="175"/>
                      <a:pt x="89" y="180"/>
                    </a:cubicBezTo>
                    <a:cubicBezTo>
                      <a:pt x="88" y="184"/>
                      <a:pt x="84" y="189"/>
                      <a:pt x="82" y="191"/>
                    </a:cubicBezTo>
                    <a:cubicBezTo>
                      <a:pt x="81" y="193"/>
                      <a:pt x="79" y="198"/>
                      <a:pt x="77" y="198"/>
                    </a:cubicBezTo>
                    <a:cubicBezTo>
                      <a:pt x="75" y="198"/>
                      <a:pt x="71" y="197"/>
                      <a:pt x="69" y="199"/>
                    </a:cubicBezTo>
                    <a:cubicBezTo>
                      <a:pt x="67" y="201"/>
                      <a:pt x="66" y="200"/>
                      <a:pt x="64" y="201"/>
                    </a:cubicBezTo>
                    <a:cubicBezTo>
                      <a:pt x="62" y="202"/>
                      <a:pt x="60" y="204"/>
                      <a:pt x="59" y="202"/>
                    </a:cubicBezTo>
                    <a:cubicBezTo>
                      <a:pt x="58" y="199"/>
                      <a:pt x="54" y="195"/>
                      <a:pt x="53" y="197"/>
                    </a:cubicBezTo>
                    <a:cubicBezTo>
                      <a:pt x="52" y="200"/>
                      <a:pt x="50" y="202"/>
                      <a:pt x="48" y="200"/>
                    </a:cubicBezTo>
                    <a:cubicBezTo>
                      <a:pt x="46" y="199"/>
                      <a:pt x="43" y="203"/>
                      <a:pt x="43" y="206"/>
                    </a:cubicBezTo>
                    <a:cubicBezTo>
                      <a:pt x="44" y="208"/>
                      <a:pt x="44" y="212"/>
                      <a:pt x="43" y="213"/>
                    </a:cubicBezTo>
                    <a:cubicBezTo>
                      <a:pt x="41" y="215"/>
                      <a:pt x="44" y="223"/>
                      <a:pt x="43" y="223"/>
                    </a:cubicBezTo>
                    <a:cubicBezTo>
                      <a:pt x="41" y="224"/>
                      <a:pt x="39" y="225"/>
                      <a:pt x="38" y="227"/>
                    </a:cubicBezTo>
                    <a:cubicBezTo>
                      <a:pt x="38" y="228"/>
                      <a:pt x="39" y="231"/>
                      <a:pt x="38" y="234"/>
                    </a:cubicBezTo>
                    <a:cubicBezTo>
                      <a:pt x="34" y="232"/>
                      <a:pt x="31" y="230"/>
                      <a:pt x="30" y="228"/>
                    </a:cubicBezTo>
                    <a:cubicBezTo>
                      <a:pt x="29" y="225"/>
                      <a:pt x="32" y="222"/>
                      <a:pt x="36" y="218"/>
                    </a:cubicBezTo>
                    <a:cubicBezTo>
                      <a:pt x="40" y="214"/>
                      <a:pt x="36" y="214"/>
                      <a:pt x="35" y="210"/>
                    </a:cubicBezTo>
                    <a:cubicBezTo>
                      <a:pt x="33" y="207"/>
                      <a:pt x="30" y="203"/>
                      <a:pt x="28" y="198"/>
                    </a:cubicBezTo>
                    <a:cubicBezTo>
                      <a:pt x="25" y="193"/>
                      <a:pt x="21" y="187"/>
                      <a:pt x="17" y="182"/>
                    </a:cubicBezTo>
                    <a:cubicBezTo>
                      <a:pt x="14" y="176"/>
                      <a:pt x="6" y="175"/>
                      <a:pt x="3" y="172"/>
                    </a:cubicBezTo>
                    <a:cubicBezTo>
                      <a:pt x="0" y="169"/>
                      <a:pt x="4" y="166"/>
                      <a:pt x="9" y="162"/>
                    </a:cubicBezTo>
                    <a:cubicBezTo>
                      <a:pt x="13" y="158"/>
                      <a:pt x="7" y="156"/>
                      <a:pt x="9" y="150"/>
                    </a:cubicBezTo>
                    <a:cubicBezTo>
                      <a:pt x="12" y="144"/>
                      <a:pt x="26" y="147"/>
                      <a:pt x="31" y="145"/>
                    </a:cubicBezTo>
                    <a:cubicBezTo>
                      <a:pt x="37" y="142"/>
                      <a:pt x="33" y="139"/>
                      <a:pt x="31" y="135"/>
                    </a:cubicBezTo>
                    <a:cubicBezTo>
                      <a:pt x="29" y="132"/>
                      <a:pt x="30" y="129"/>
                      <a:pt x="32" y="126"/>
                    </a:cubicBezTo>
                    <a:cubicBezTo>
                      <a:pt x="34" y="124"/>
                      <a:pt x="30" y="118"/>
                      <a:pt x="30" y="116"/>
                    </a:cubicBezTo>
                    <a:cubicBezTo>
                      <a:pt x="29" y="115"/>
                      <a:pt x="29" y="110"/>
                      <a:pt x="29" y="107"/>
                    </a:cubicBezTo>
                    <a:cubicBezTo>
                      <a:pt x="29" y="104"/>
                      <a:pt x="27" y="100"/>
                      <a:pt x="26" y="97"/>
                    </a:cubicBezTo>
                    <a:cubicBezTo>
                      <a:pt x="25" y="96"/>
                      <a:pt x="24" y="94"/>
                      <a:pt x="23" y="92"/>
                    </a:cubicBezTo>
                    <a:cubicBezTo>
                      <a:pt x="31" y="89"/>
                      <a:pt x="31" y="89"/>
                      <a:pt x="31" y="89"/>
                    </a:cubicBezTo>
                    <a:cubicBezTo>
                      <a:pt x="28" y="82"/>
                      <a:pt x="28" y="82"/>
                      <a:pt x="28" y="82"/>
                    </a:cubicBezTo>
                    <a:cubicBezTo>
                      <a:pt x="31" y="73"/>
                      <a:pt x="31" y="73"/>
                      <a:pt x="31" y="73"/>
                    </a:cubicBezTo>
                    <a:cubicBezTo>
                      <a:pt x="35" y="67"/>
                      <a:pt x="35" y="67"/>
                      <a:pt x="35" y="67"/>
                    </a:cubicBezTo>
                    <a:cubicBezTo>
                      <a:pt x="43" y="71"/>
                      <a:pt x="43" y="71"/>
                      <a:pt x="43" y="71"/>
                    </a:cubicBezTo>
                    <a:cubicBezTo>
                      <a:pt x="51" y="68"/>
                      <a:pt x="51" y="68"/>
                      <a:pt x="51" y="68"/>
                    </a:cubicBezTo>
                    <a:cubicBezTo>
                      <a:pt x="56" y="70"/>
                      <a:pt x="56" y="70"/>
                      <a:pt x="56" y="70"/>
                    </a:cubicBezTo>
                    <a:cubicBezTo>
                      <a:pt x="60" y="67"/>
                      <a:pt x="60" y="67"/>
                      <a:pt x="60" y="67"/>
                    </a:cubicBezTo>
                    <a:cubicBezTo>
                      <a:pt x="67" y="60"/>
                      <a:pt x="67" y="60"/>
                      <a:pt x="67" y="60"/>
                    </a:cubicBezTo>
                    <a:cubicBezTo>
                      <a:pt x="65" y="51"/>
                      <a:pt x="65" y="51"/>
                      <a:pt x="65" y="51"/>
                    </a:cubicBezTo>
                    <a:cubicBezTo>
                      <a:pt x="63" y="50"/>
                      <a:pt x="63" y="50"/>
                      <a:pt x="63" y="50"/>
                    </a:cubicBezTo>
                    <a:cubicBezTo>
                      <a:pt x="67" y="42"/>
                      <a:pt x="67" y="42"/>
                      <a:pt x="67" y="42"/>
                    </a:cubicBezTo>
                    <a:cubicBezTo>
                      <a:pt x="74" y="39"/>
                      <a:pt x="74" y="39"/>
                      <a:pt x="74" y="39"/>
                    </a:cubicBezTo>
                    <a:cubicBezTo>
                      <a:pt x="75" y="28"/>
                      <a:pt x="75" y="28"/>
                      <a:pt x="75" y="28"/>
                    </a:cubicBezTo>
                    <a:cubicBezTo>
                      <a:pt x="74" y="21"/>
                      <a:pt x="74" y="21"/>
                      <a:pt x="74" y="21"/>
                    </a:cubicBezTo>
                    <a:cubicBezTo>
                      <a:pt x="71" y="22"/>
                      <a:pt x="71" y="22"/>
                      <a:pt x="71" y="22"/>
                    </a:cubicBezTo>
                    <a:cubicBezTo>
                      <a:pt x="68" y="26"/>
                      <a:pt x="68" y="26"/>
                      <a:pt x="68" y="26"/>
                    </a:cubicBezTo>
                    <a:cubicBezTo>
                      <a:pt x="63" y="26"/>
                      <a:pt x="63" y="26"/>
                      <a:pt x="63" y="26"/>
                    </a:cubicBezTo>
                    <a:cubicBezTo>
                      <a:pt x="59" y="21"/>
                      <a:pt x="59" y="21"/>
                      <a:pt x="59" y="21"/>
                    </a:cubicBezTo>
                    <a:cubicBezTo>
                      <a:pt x="54" y="22"/>
                      <a:pt x="54" y="22"/>
                      <a:pt x="54" y="22"/>
                    </a:cubicBezTo>
                    <a:cubicBezTo>
                      <a:pt x="53" y="16"/>
                      <a:pt x="53" y="16"/>
                      <a:pt x="53" y="16"/>
                    </a:cubicBezTo>
                    <a:cubicBezTo>
                      <a:pt x="61" y="11"/>
                      <a:pt x="61" y="11"/>
                      <a:pt x="61" y="11"/>
                    </a:cubicBezTo>
                    <a:cubicBezTo>
                      <a:pt x="62" y="1"/>
                      <a:pt x="62" y="1"/>
                      <a:pt x="62" y="1"/>
                    </a:cubicBezTo>
                    <a:cubicBezTo>
                      <a:pt x="66" y="0"/>
                      <a:pt x="66" y="0"/>
                      <a:pt x="66" y="0"/>
                    </a:cubicBezTo>
                    <a:cubicBezTo>
                      <a:pt x="74" y="6"/>
                      <a:pt x="74" y="6"/>
                      <a:pt x="74" y="6"/>
                    </a:cubicBezTo>
                    <a:cubicBezTo>
                      <a:pt x="82" y="9"/>
                      <a:pt x="82" y="9"/>
                      <a:pt x="82" y="9"/>
                    </a:cubicBezTo>
                    <a:cubicBezTo>
                      <a:pt x="81" y="15"/>
                      <a:pt x="81" y="15"/>
                      <a:pt x="81" y="15"/>
                    </a:cubicBezTo>
                    <a:cubicBezTo>
                      <a:pt x="87" y="20"/>
                      <a:pt x="87" y="20"/>
                      <a:pt x="87" y="20"/>
                    </a:cubicBezTo>
                    <a:lnTo>
                      <a:pt x="92" y="17"/>
                    </a:lnTo>
                    <a:close/>
                  </a:path>
                </a:pathLst>
              </a:custGeom>
              <a:grpFill/>
              <a:ln w="38100" cap="rnd" cmpd="sng">
                <a:solidFill>
                  <a:schemeClr val="bg1"/>
                </a:solidFill>
                <a:prstDash val="solid"/>
                <a:round/>
              </a:ln>
            </p:spPr>
            <p:txBody>
              <a:bodyPr vert="horz" wrap="square" lIns="91440" tIns="45720" rIns="91440" bIns="45720" numCol="1" anchor="t" anchorCtr="0" compatLnSpc="1"/>
              <a:lstStyle/>
              <a:p>
                <a:endParaRPr lang="en-US" dirty="0">
                  <a:latin typeface="Calibri Light" panose="020F0302020204030204"/>
                </a:endParaRPr>
              </a:p>
            </p:txBody>
          </p:sp>
          <p:sp>
            <p:nvSpPr>
              <p:cNvPr id="156" name="Freeform 59"/>
              <p:cNvSpPr>
                <a:spLocks noEditPoints="1"/>
              </p:cNvSpPr>
              <p:nvPr/>
            </p:nvSpPr>
            <p:spPr bwMode="auto">
              <a:xfrm>
                <a:off x="4142" y="2930"/>
                <a:ext cx="615" cy="982"/>
              </a:xfrm>
              <a:custGeom>
                <a:avLst/>
                <a:gdLst>
                  <a:gd name="T0" fmla="*/ 137 w 295"/>
                  <a:gd name="T1" fmla="*/ 58 h 471"/>
                  <a:gd name="T2" fmla="*/ 112 w 295"/>
                  <a:gd name="T3" fmla="*/ 142 h 471"/>
                  <a:gd name="T4" fmla="*/ 102 w 295"/>
                  <a:gd name="T5" fmla="*/ 255 h 471"/>
                  <a:gd name="T6" fmla="*/ 142 w 295"/>
                  <a:gd name="T7" fmla="*/ 260 h 471"/>
                  <a:gd name="T8" fmla="*/ 154 w 295"/>
                  <a:gd name="T9" fmla="*/ 271 h 471"/>
                  <a:gd name="T10" fmla="*/ 161 w 295"/>
                  <a:gd name="T11" fmla="*/ 237 h 471"/>
                  <a:gd name="T12" fmla="*/ 215 w 295"/>
                  <a:gd name="T13" fmla="*/ 233 h 471"/>
                  <a:gd name="T14" fmla="*/ 234 w 295"/>
                  <a:gd name="T15" fmla="*/ 256 h 471"/>
                  <a:gd name="T16" fmla="*/ 253 w 295"/>
                  <a:gd name="T17" fmla="*/ 301 h 471"/>
                  <a:gd name="T18" fmla="*/ 293 w 295"/>
                  <a:gd name="T19" fmla="*/ 358 h 471"/>
                  <a:gd name="T20" fmla="*/ 284 w 295"/>
                  <a:gd name="T21" fmla="*/ 394 h 471"/>
                  <a:gd name="T22" fmla="*/ 265 w 295"/>
                  <a:gd name="T23" fmla="*/ 380 h 471"/>
                  <a:gd name="T24" fmla="*/ 262 w 295"/>
                  <a:gd name="T25" fmla="*/ 400 h 471"/>
                  <a:gd name="T26" fmla="*/ 277 w 295"/>
                  <a:gd name="T27" fmla="*/ 400 h 471"/>
                  <a:gd name="T28" fmla="*/ 266 w 295"/>
                  <a:gd name="T29" fmla="*/ 429 h 471"/>
                  <a:gd name="T30" fmla="*/ 259 w 295"/>
                  <a:gd name="T31" fmla="*/ 449 h 471"/>
                  <a:gd name="T32" fmla="*/ 234 w 295"/>
                  <a:gd name="T33" fmla="*/ 452 h 471"/>
                  <a:gd name="T34" fmla="*/ 224 w 295"/>
                  <a:gd name="T35" fmla="*/ 465 h 471"/>
                  <a:gd name="T36" fmla="*/ 216 w 295"/>
                  <a:gd name="T37" fmla="*/ 436 h 471"/>
                  <a:gd name="T38" fmla="*/ 196 w 295"/>
                  <a:gd name="T39" fmla="*/ 417 h 471"/>
                  <a:gd name="T40" fmla="*/ 171 w 295"/>
                  <a:gd name="T41" fmla="*/ 424 h 471"/>
                  <a:gd name="T42" fmla="*/ 148 w 295"/>
                  <a:gd name="T43" fmla="*/ 442 h 471"/>
                  <a:gd name="T44" fmla="*/ 134 w 295"/>
                  <a:gd name="T45" fmla="*/ 427 h 471"/>
                  <a:gd name="T46" fmla="*/ 119 w 295"/>
                  <a:gd name="T47" fmla="*/ 419 h 471"/>
                  <a:gd name="T48" fmla="*/ 106 w 295"/>
                  <a:gd name="T49" fmla="*/ 389 h 471"/>
                  <a:gd name="T50" fmla="*/ 116 w 295"/>
                  <a:gd name="T51" fmla="*/ 367 h 471"/>
                  <a:gd name="T52" fmla="*/ 114 w 295"/>
                  <a:gd name="T53" fmla="*/ 339 h 471"/>
                  <a:gd name="T54" fmla="*/ 135 w 295"/>
                  <a:gd name="T55" fmla="*/ 323 h 471"/>
                  <a:gd name="T56" fmla="*/ 111 w 295"/>
                  <a:gd name="T57" fmla="*/ 313 h 471"/>
                  <a:gd name="T58" fmla="*/ 96 w 295"/>
                  <a:gd name="T59" fmla="*/ 330 h 471"/>
                  <a:gd name="T60" fmla="*/ 62 w 295"/>
                  <a:gd name="T61" fmla="*/ 336 h 471"/>
                  <a:gd name="T62" fmla="*/ 52 w 295"/>
                  <a:gd name="T63" fmla="*/ 311 h 471"/>
                  <a:gd name="T64" fmla="*/ 62 w 295"/>
                  <a:gd name="T65" fmla="*/ 278 h 471"/>
                  <a:gd name="T66" fmla="*/ 39 w 295"/>
                  <a:gd name="T67" fmla="*/ 284 h 471"/>
                  <a:gd name="T68" fmla="*/ 26 w 295"/>
                  <a:gd name="T69" fmla="*/ 273 h 471"/>
                  <a:gd name="T70" fmla="*/ 18 w 295"/>
                  <a:gd name="T71" fmla="*/ 251 h 471"/>
                  <a:gd name="T72" fmla="*/ 10 w 295"/>
                  <a:gd name="T73" fmla="*/ 238 h 471"/>
                  <a:gd name="T74" fmla="*/ 6 w 295"/>
                  <a:gd name="T75" fmla="*/ 221 h 471"/>
                  <a:gd name="T76" fmla="*/ 0 w 295"/>
                  <a:gd name="T77" fmla="*/ 196 h 471"/>
                  <a:gd name="T78" fmla="*/ 10 w 295"/>
                  <a:gd name="T79" fmla="*/ 174 h 471"/>
                  <a:gd name="T80" fmla="*/ 26 w 295"/>
                  <a:gd name="T81" fmla="*/ 158 h 471"/>
                  <a:gd name="T82" fmla="*/ 43 w 295"/>
                  <a:gd name="T83" fmla="*/ 129 h 471"/>
                  <a:gd name="T84" fmla="*/ 38 w 295"/>
                  <a:gd name="T85" fmla="*/ 105 h 471"/>
                  <a:gd name="T86" fmla="*/ 32 w 295"/>
                  <a:gd name="T87" fmla="*/ 75 h 471"/>
                  <a:gd name="T88" fmla="*/ 24 w 295"/>
                  <a:gd name="T89" fmla="*/ 36 h 471"/>
                  <a:gd name="T90" fmla="*/ 57 w 295"/>
                  <a:gd name="T91" fmla="*/ 32 h 471"/>
                  <a:gd name="T92" fmla="*/ 74 w 295"/>
                  <a:gd name="T93" fmla="*/ 9 h 471"/>
                  <a:gd name="T94" fmla="*/ 119 w 295"/>
                  <a:gd name="T95" fmla="*/ 11 h 471"/>
                  <a:gd name="T96" fmla="*/ 116 w 295"/>
                  <a:gd name="T97" fmla="*/ 30 h 471"/>
                  <a:gd name="T98" fmla="*/ 142 w 295"/>
                  <a:gd name="T99" fmla="*/ 35 h 471"/>
                  <a:gd name="T100" fmla="*/ 130 w 295"/>
                  <a:gd name="T101" fmla="*/ 240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95" h="471">
                    <a:moveTo>
                      <a:pt x="152" y="42"/>
                    </a:moveTo>
                    <a:cubicBezTo>
                      <a:pt x="149" y="44"/>
                      <a:pt x="147" y="45"/>
                      <a:pt x="148" y="47"/>
                    </a:cubicBezTo>
                    <a:cubicBezTo>
                      <a:pt x="149" y="50"/>
                      <a:pt x="153" y="53"/>
                      <a:pt x="149" y="55"/>
                    </a:cubicBezTo>
                    <a:cubicBezTo>
                      <a:pt x="144" y="56"/>
                      <a:pt x="141" y="56"/>
                      <a:pt x="137" y="58"/>
                    </a:cubicBezTo>
                    <a:cubicBezTo>
                      <a:pt x="134" y="60"/>
                      <a:pt x="117" y="73"/>
                      <a:pt x="111" y="84"/>
                    </a:cubicBezTo>
                    <a:cubicBezTo>
                      <a:pt x="106" y="95"/>
                      <a:pt x="106" y="100"/>
                      <a:pt x="108" y="106"/>
                    </a:cubicBezTo>
                    <a:cubicBezTo>
                      <a:pt x="110" y="112"/>
                      <a:pt x="110" y="120"/>
                      <a:pt x="108" y="124"/>
                    </a:cubicBezTo>
                    <a:cubicBezTo>
                      <a:pt x="106" y="128"/>
                      <a:pt x="115" y="136"/>
                      <a:pt x="112" y="142"/>
                    </a:cubicBezTo>
                    <a:cubicBezTo>
                      <a:pt x="110" y="149"/>
                      <a:pt x="112" y="164"/>
                      <a:pt x="112" y="171"/>
                    </a:cubicBezTo>
                    <a:cubicBezTo>
                      <a:pt x="112" y="178"/>
                      <a:pt x="111" y="196"/>
                      <a:pt x="112" y="205"/>
                    </a:cubicBezTo>
                    <a:cubicBezTo>
                      <a:pt x="114" y="215"/>
                      <a:pt x="105" y="225"/>
                      <a:pt x="104" y="234"/>
                    </a:cubicBezTo>
                    <a:cubicBezTo>
                      <a:pt x="102" y="243"/>
                      <a:pt x="106" y="250"/>
                      <a:pt x="102" y="255"/>
                    </a:cubicBezTo>
                    <a:cubicBezTo>
                      <a:pt x="98" y="260"/>
                      <a:pt x="108" y="272"/>
                      <a:pt x="118" y="261"/>
                    </a:cubicBezTo>
                    <a:cubicBezTo>
                      <a:pt x="128" y="251"/>
                      <a:pt x="129" y="249"/>
                      <a:pt x="133" y="259"/>
                    </a:cubicBezTo>
                    <a:cubicBezTo>
                      <a:pt x="137" y="269"/>
                      <a:pt x="142" y="272"/>
                      <a:pt x="144" y="268"/>
                    </a:cubicBezTo>
                    <a:cubicBezTo>
                      <a:pt x="145" y="264"/>
                      <a:pt x="146" y="265"/>
                      <a:pt x="142" y="260"/>
                    </a:cubicBezTo>
                    <a:cubicBezTo>
                      <a:pt x="139" y="256"/>
                      <a:pt x="140" y="248"/>
                      <a:pt x="143" y="253"/>
                    </a:cubicBezTo>
                    <a:cubicBezTo>
                      <a:pt x="147" y="258"/>
                      <a:pt x="149" y="260"/>
                      <a:pt x="150" y="259"/>
                    </a:cubicBezTo>
                    <a:cubicBezTo>
                      <a:pt x="151" y="258"/>
                      <a:pt x="155" y="256"/>
                      <a:pt x="155" y="260"/>
                    </a:cubicBezTo>
                    <a:cubicBezTo>
                      <a:pt x="155" y="263"/>
                      <a:pt x="151" y="270"/>
                      <a:pt x="154" y="271"/>
                    </a:cubicBezTo>
                    <a:cubicBezTo>
                      <a:pt x="156" y="272"/>
                      <a:pt x="164" y="265"/>
                      <a:pt x="163" y="262"/>
                    </a:cubicBezTo>
                    <a:cubicBezTo>
                      <a:pt x="163" y="260"/>
                      <a:pt x="163" y="257"/>
                      <a:pt x="164" y="254"/>
                    </a:cubicBezTo>
                    <a:cubicBezTo>
                      <a:pt x="165" y="252"/>
                      <a:pt x="164" y="246"/>
                      <a:pt x="160" y="244"/>
                    </a:cubicBezTo>
                    <a:cubicBezTo>
                      <a:pt x="157" y="241"/>
                      <a:pt x="158" y="238"/>
                      <a:pt x="161" y="237"/>
                    </a:cubicBezTo>
                    <a:cubicBezTo>
                      <a:pt x="164" y="237"/>
                      <a:pt x="170" y="234"/>
                      <a:pt x="170" y="232"/>
                    </a:cubicBezTo>
                    <a:cubicBezTo>
                      <a:pt x="171" y="230"/>
                      <a:pt x="178" y="227"/>
                      <a:pt x="183" y="229"/>
                    </a:cubicBezTo>
                    <a:cubicBezTo>
                      <a:pt x="188" y="231"/>
                      <a:pt x="191" y="232"/>
                      <a:pt x="197" y="232"/>
                    </a:cubicBezTo>
                    <a:cubicBezTo>
                      <a:pt x="203" y="231"/>
                      <a:pt x="215" y="229"/>
                      <a:pt x="215" y="233"/>
                    </a:cubicBezTo>
                    <a:cubicBezTo>
                      <a:pt x="215" y="237"/>
                      <a:pt x="217" y="240"/>
                      <a:pt x="215" y="241"/>
                    </a:cubicBezTo>
                    <a:cubicBezTo>
                      <a:pt x="214" y="243"/>
                      <a:pt x="222" y="246"/>
                      <a:pt x="225" y="247"/>
                    </a:cubicBezTo>
                    <a:cubicBezTo>
                      <a:pt x="228" y="248"/>
                      <a:pt x="229" y="250"/>
                      <a:pt x="230" y="252"/>
                    </a:cubicBezTo>
                    <a:cubicBezTo>
                      <a:pt x="231" y="255"/>
                      <a:pt x="233" y="254"/>
                      <a:pt x="234" y="256"/>
                    </a:cubicBezTo>
                    <a:cubicBezTo>
                      <a:pt x="236" y="257"/>
                      <a:pt x="238" y="254"/>
                      <a:pt x="239" y="260"/>
                    </a:cubicBezTo>
                    <a:cubicBezTo>
                      <a:pt x="240" y="266"/>
                      <a:pt x="241" y="267"/>
                      <a:pt x="241" y="272"/>
                    </a:cubicBezTo>
                    <a:cubicBezTo>
                      <a:pt x="242" y="276"/>
                      <a:pt x="244" y="280"/>
                      <a:pt x="244" y="281"/>
                    </a:cubicBezTo>
                    <a:cubicBezTo>
                      <a:pt x="244" y="282"/>
                      <a:pt x="248" y="295"/>
                      <a:pt x="253" y="301"/>
                    </a:cubicBezTo>
                    <a:cubicBezTo>
                      <a:pt x="259" y="308"/>
                      <a:pt x="266" y="307"/>
                      <a:pt x="268" y="313"/>
                    </a:cubicBezTo>
                    <a:cubicBezTo>
                      <a:pt x="269" y="319"/>
                      <a:pt x="271" y="318"/>
                      <a:pt x="273" y="322"/>
                    </a:cubicBezTo>
                    <a:cubicBezTo>
                      <a:pt x="275" y="325"/>
                      <a:pt x="276" y="328"/>
                      <a:pt x="279" y="334"/>
                    </a:cubicBezTo>
                    <a:cubicBezTo>
                      <a:pt x="281" y="340"/>
                      <a:pt x="292" y="353"/>
                      <a:pt x="293" y="358"/>
                    </a:cubicBezTo>
                    <a:cubicBezTo>
                      <a:pt x="293" y="362"/>
                      <a:pt x="289" y="370"/>
                      <a:pt x="291" y="380"/>
                    </a:cubicBezTo>
                    <a:cubicBezTo>
                      <a:pt x="292" y="390"/>
                      <a:pt x="293" y="388"/>
                      <a:pt x="295" y="396"/>
                    </a:cubicBezTo>
                    <a:cubicBezTo>
                      <a:pt x="290" y="399"/>
                      <a:pt x="290" y="399"/>
                      <a:pt x="290" y="399"/>
                    </a:cubicBezTo>
                    <a:cubicBezTo>
                      <a:pt x="284" y="394"/>
                      <a:pt x="284" y="394"/>
                      <a:pt x="284" y="394"/>
                    </a:cubicBezTo>
                    <a:cubicBezTo>
                      <a:pt x="285" y="388"/>
                      <a:pt x="285" y="388"/>
                      <a:pt x="285" y="388"/>
                    </a:cubicBezTo>
                    <a:cubicBezTo>
                      <a:pt x="277" y="385"/>
                      <a:pt x="277" y="385"/>
                      <a:pt x="277" y="385"/>
                    </a:cubicBezTo>
                    <a:cubicBezTo>
                      <a:pt x="269" y="379"/>
                      <a:pt x="269" y="379"/>
                      <a:pt x="269" y="379"/>
                    </a:cubicBezTo>
                    <a:cubicBezTo>
                      <a:pt x="265" y="380"/>
                      <a:pt x="265" y="380"/>
                      <a:pt x="265" y="380"/>
                    </a:cubicBezTo>
                    <a:cubicBezTo>
                      <a:pt x="264" y="390"/>
                      <a:pt x="264" y="390"/>
                      <a:pt x="264" y="390"/>
                    </a:cubicBezTo>
                    <a:cubicBezTo>
                      <a:pt x="256" y="395"/>
                      <a:pt x="256" y="395"/>
                      <a:pt x="256" y="395"/>
                    </a:cubicBezTo>
                    <a:cubicBezTo>
                      <a:pt x="257" y="401"/>
                      <a:pt x="257" y="401"/>
                      <a:pt x="257" y="401"/>
                    </a:cubicBezTo>
                    <a:cubicBezTo>
                      <a:pt x="262" y="400"/>
                      <a:pt x="262" y="400"/>
                      <a:pt x="262" y="400"/>
                    </a:cubicBezTo>
                    <a:cubicBezTo>
                      <a:pt x="266" y="405"/>
                      <a:pt x="266" y="405"/>
                      <a:pt x="266" y="405"/>
                    </a:cubicBezTo>
                    <a:cubicBezTo>
                      <a:pt x="271" y="405"/>
                      <a:pt x="271" y="405"/>
                      <a:pt x="271" y="405"/>
                    </a:cubicBezTo>
                    <a:cubicBezTo>
                      <a:pt x="274" y="401"/>
                      <a:pt x="274" y="401"/>
                      <a:pt x="274" y="401"/>
                    </a:cubicBezTo>
                    <a:cubicBezTo>
                      <a:pt x="277" y="400"/>
                      <a:pt x="277" y="400"/>
                      <a:pt x="277" y="400"/>
                    </a:cubicBezTo>
                    <a:cubicBezTo>
                      <a:pt x="278" y="407"/>
                      <a:pt x="278" y="407"/>
                      <a:pt x="278" y="407"/>
                    </a:cubicBezTo>
                    <a:cubicBezTo>
                      <a:pt x="277" y="418"/>
                      <a:pt x="277" y="418"/>
                      <a:pt x="277" y="418"/>
                    </a:cubicBezTo>
                    <a:cubicBezTo>
                      <a:pt x="270" y="421"/>
                      <a:pt x="270" y="421"/>
                      <a:pt x="270" y="421"/>
                    </a:cubicBezTo>
                    <a:cubicBezTo>
                      <a:pt x="266" y="429"/>
                      <a:pt x="266" y="429"/>
                      <a:pt x="266" y="429"/>
                    </a:cubicBezTo>
                    <a:cubicBezTo>
                      <a:pt x="268" y="430"/>
                      <a:pt x="268" y="430"/>
                      <a:pt x="268" y="430"/>
                    </a:cubicBezTo>
                    <a:cubicBezTo>
                      <a:pt x="270" y="439"/>
                      <a:pt x="270" y="439"/>
                      <a:pt x="270" y="439"/>
                    </a:cubicBezTo>
                    <a:cubicBezTo>
                      <a:pt x="263" y="446"/>
                      <a:pt x="263" y="446"/>
                      <a:pt x="263" y="446"/>
                    </a:cubicBezTo>
                    <a:cubicBezTo>
                      <a:pt x="259" y="449"/>
                      <a:pt x="259" y="449"/>
                      <a:pt x="259" y="449"/>
                    </a:cubicBezTo>
                    <a:cubicBezTo>
                      <a:pt x="254" y="447"/>
                      <a:pt x="254" y="447"/>
                      <a:pt x="254" y="447"/>
                    </a:cubicBezTo>
                    <a:cubicBezTo>
                      <a:pt x="246" y="450"/>
                      <a:pt x="246" y="450"/>
                      <a:pt x="246" y="450"/>
                    </a:cubicBezTo>
                    <a:cubicBezTo>
                      <a:pt x="238" y="446"/>
                      <a:pt x="238" y="446"/>
                      <a:pt x="238" y="446"/>
                    </a:cubicBezTo>
                    <a:cubicBezTo>
                      <a:pt x="234" y="452"/>
                      <a:pt x="234" y="452"/>
                      <a:pt x="234" y="452"/>
                    </a:cubicBezTo>
                    <a:cubicBezTo>
                      <a:pt x="231" y="461"/>
                      <a:pt x="231" y="461"/>
                      <a:pt x="231" y="461"/>
                    </a:cubicBezTo>
                    <a:cubicBezTo>
                      <a:pt x="234" y="468"/>
                      <a:pt x="234" y="468"/>
                      <a:pt x="234" y="468"/>
                    </a:cubicBezTo>
                    <a:cubicBezTo>
                      <a:pt x="226" y="471"/>
                      <a:pt x="226" y="471"/>
                      <a:pt x="226" y="471"/>
                    </a:cubicBezTo>
                    <a:cubicBezTo>
                      <a:pt x="225" y="470"/>
                      <a:pt x="225" y="467"/>
                      <a:pt x="224" y="465"/>
                    </a:cubicBezTo>
                    <a:cubicBezTo>
                      <a:pt x="222" y="459"/>
                      <a:pt x="224" y="460"/>
                      <a:pt x="221" y="454"/>
                    </a:cubicBezTo>
                    <a:cubicBezTo>
                      <a:pt x="218" y="449"/>
                      <a:pt x="221" y="450"/>
                      <a:pt x="222" y="445"/>
                    </a:cubicBezTo>
                    <a:cubicBezTo>
                      <a:pt x="222" y="439"/>
                      <a:pt x="222" y="436"/>
                      <a:pt x="218" y="436"/>
                    </a:cubicBezTo>
                    <a:cubicBezTo>
                      <a:pt x="217" y="436"/>
                      <a:pt x="217" y="436"/>
                      <a:pt x="216" y="436"/>
                    </a:cubicBezTo>
                    <a:cubicBezTo>
                      <a:pt x="217" y="410"/>
                      <a:pt x="217" y="410"/>
                      <a:pt x="217" y="410"/>
                    </a:cubicBezTo>
                    <a:cubicBezTo>
                      <a:pt x="214" y="409"/>
                      <a:pt x="214" y="409"/>
                      <a:pt x="214" y="409"/>
                    </a:cubicBezTo>
                    <a:cubicBezTo>
                      <a:pt x="208" y="415"/>
                      <a:pt x="208" y="415"/>
                      <a:pt x="208" y="415"/>
                    </a:cubicBezTo>
                    <a:cubicBezTo>
                      <a:pt x="196" y="417"/>
                      <a:pt x="196" y="417"/>
                      <a:pt x="196" y="417"/>
                    </a:cubicBezTo>
                    <a:cubicBezTo>
                      <a:pt x="191" y="424"/>
                      <a:pt x="191" y="424"/>
                      <a:pt x="191" y="424"/>
                    </a:cubicBezTo>
                    <a:cubicBezTo>
                      <a:pt x="186" y="425"/>
                      <a:pt x="186" y="425"/>
                      <a:pt x="186" y="425"/>
                    </a:cubicBezTo>
                    <a:cubicBezTo>
                      <a:pt x="180" y="429"/>
                      <a:pt x="180" y="429"/>
                      <a:pt x="180" y="429"/>
                    </a:cubicBezTo>
                    <a:cubicBezTo>
                      <a:pt x="171" y="424"/>
                      <a:pt x="171" y="424"/>
                      <a:pt x="171" y="424"/>
                    </a:cubicBezTo>
                    <a:cubicBezTo>
                      <a:pt x="165" y="427"/>
                      <a:pt x="165" y="427"/>
                      <a:pt x="165" y="427"/>
                    </a:cubicBezTo>
                    <a:cubicBezTo>
                      <a:pt x="154" y="426"/>
                      <a:pt x="154" y="426"/>
                      <a:pt x="154" y="426"/>
                    </a:cubicBezTo>
                    <a:cubicBezTo>
                      <a:pt x="154" y="436"/>
                      <a:pt x="154" y="436"/>
                      <a:pt x="154" y="436"/>
                    </a:cubicBezTo>
                    <a:cubicBezTo>
                      <a:pt x="148" y="442"/>
                      <a:pt x="148" y="442"/>
                      <a:pt x="148" y="442"/>
                    </a:cubicBezTo>
                    <a:cubicBezTo>
                      <a:pt x="142" y="443"/>
                      <a:pt x="142" y="443"/>
                      <a:pt x="142" y="443"/>
                    </a:cubicBezTo>
                    <a:cubicBezTo>
                      <a:pt x="143" y="434"/>
                      <a:pt x="143" y="434"/>
                      <a:pt x="143" y="434"/>
                    </a:cubicBezTo>
                    <a:cubicBezTo>
                      <a:pt x="136" y="432"/>
                      <a:pt x="136" y="432"/>
                      <a:pt x="136" y="432"/>
                    </a:cubicBezTo>
                    <a:cubicBezTo>
                      <a:pt x="134" y="427"/>
                      <a:pt x="134" y="427"/>
                      <a:pt x="134" y="427"/>
                    </a:cubicBezTo>
                    <a:cubicBezTo>
                      <a:pt x="130" y="422"/>
                      <a:pt x="130" y="422"/>
                      <a:pt x="130" y="422"/>
                    </a:cubicBezTo>
                    <a:cubicBezTo>
                      <a:pt x="129" y="417"/>
                      <a:pt x="129" y="417"/>
                      <a:pt x="129" y="417"/>
                    </a:cubicBezTo>
                    <a:cubicBezTo>
                      <a:pt x="124" y="415"/>
                      <a:pt x="124" y="415"/>
                      <a:pt x="124" y="415"/>
                    </a:cubicBezTo>
                    <a:cubicBezTo>
                      <a:pt x="119" y="419"/>
                      <a:pt x="119" y="419"/>
                      <a:pt x="119" y="419"/>
                    </a:cubicBezTo>
                    <a:cubicBezTo>
                      <a:pt x="115" y="413"/>
                      <a:pt x="115" y="413"/>
                      <a:pt x="115" y="413"/>
                    </a:cubicBezTo>
                    <a:cubicBezTo>
                      <a:pt x="107" y="409"/>
                      <a:pt x="107" y="409"/>
                      <a:pt x="107" y="409"/>
                    </a:cubicBezTo>
                    <a:cubicBezTo>
                      <a:pt x="104" y="397"/>
                      <a:pt x="104" y="397"/>
                      <a:pt x="104" y="397"/>
                    </a:cubicBezTo>
                    <a:cubicBezTo>
                      <a:pt x="106" y="389"/>
                      <a:pt x="106" y="389"/>
                      <a:pt x="106" y="389"/>
                    </a:cubicBezTo>
                    <a:cubicBezTo>
                      <a:pt x="104" y="383"/>
                      <a:pt x="104" y="383"/>
                      <a:pt x="104" y="383"/>
                    </a:cubicBezTo>
                    <a:cubicBezTo>
                      <a:pt x="109" y="378"/>
                      <a:pt x="109" y="378"/>
                      <a:pt x="109" y="378"/>
                    </a:cubicBezTo>
                    <a:cubicBezTo>
                      <a:pt x="109" y="372"/>
                      <a:pt x="109" y="372"/>
                      <a:pt x="109" y="372"/>
                    </a:cubicBezTo>
                    <a:cubicBezTo>
                      <a:pt x="116" y="367"/>
                      <a:pt x="116" y="367"/>
                      <a:pt x="116" y="367"/>
                    </a:cubicBezTo>
                    <a:cubicBezTo>
                      <a:pt x="115" y="356"/>
                      <a:pt x="115" y="356"/>
                      <a:pt x="115" y="356"/>
                    </a:cubicBezTo>
                    <a:cubicBezTo>
                      <a:pt x="122" y="352"/>
                      <a:pt x="122" y="352"/>
                      <a:pt x="122" y="352"/>
                    </a:cubicBezTo>
                    <a:cubicBezTo>
                      <a:pt x="122" y="347"/>
                      <a:pt x="122" y="347"/>
                      <a:pt x="122" y="347"/>
                    </a:cubicBezTo>
                    <a:cubicBezTo>
                      <a:pt x="114" y="339"/>
                      <a:pt x="114" y="339"/>
                      <a:pt x="114" y="339"/>
                    </a:cubicBezTo>
                    <a:cubicBezTo>
                      <a:pt x="117" y="335"/>
                      <a:pt x="117" y="335"/>
                      <a:pt x="117" y="335"/>
                    </a:cubicBezTo>
                    <a:cubicBezTo>
                      <a:pt x="124" y="336"/>
                      <a:pt x="124" y="336"/>
                      <a:pt x="124" y="336"/>
                    </a:cubicBezTo>
                    <a:cubicBezTo>
                      <a:pt x="134" y="332"/>
                      <a:pt x="134" y="332"/>
                      <a:pt x="134" y="332"/>
                    </a:cubicBezTo>
                    <a:cubicBezTo>
                      <a:pt x="135" y="323"/>
                      <a:pt x="135" y="323"/>
                      <a:pt x="135" y="323"/>
                    </a:cubicBezTo>
                    <a:cubicBezTo>
                      <a:pt x="130" y="314"/>
                      <a:pt x="130" y="314"/>
                      <a:pt x="130" y="314"/>
                    </a:cubicBezTo>
                    <a:cubicBezTo>
                      <a:pt x="124" y="305"/>
                      <a:pt x="124" y="305"/>
                      <a:pt x="124" y="305"/>
                    </a:cubicBezTo>
                    <a:cubicBezTo>
                      <a:pt x="116" y="305"/>
                      <a:pt x="116" y="305"/>
                      <a:pt x="116" y="305"/>
                    </a:cubicBezTo>
                    <a:cubicBezTo>
                      <a:pt x="111" y="313"/>
                      <a:pt x="111" y="313"/>
                      <a:pt x="111" y="313"/>
                    </a:cubicBezTo>
                    <a:cubicBezTo>
                      <a:pt x="106" y="314"/>
                      <a:pt x="106" y="314"/>
                      <a:pt x="106" y="314"/>
                    </a:cubicBezTo>
                    <a:cubicBezTo>
                      <a:pt x="103" y="320"/>
                      <a:pt x="103" y="320"/>
                      <a:pt x="103" y="320"/>
                    </a:cubicBezTo>
                    <a:cubicBezTo>
                      <a:pt x="102" y="329"/>
                      <a:pt x="102" y="329"/>
                      <a:pt x="102" y="329"/>
                    </a:cubicBezTo>
                    <a:cubicBezTo>
                      <a:pt x="96" y="330"/>
                      <a:pt x="96" y="330"/>
                      <a:pt x="96" y="330"/>
                    </a:cubicBezTo>
                    <a:cubicBezTo>
                      <a:pt x="88" y="341"/>
                      <a:pt x="88" y="341"/>
                      <a:pt x="88" y="341"/>
                    </a:cubicBezTo>
                    <a:cubicBezTo>
                      <a:pt x="81" y="346"/>
                      <a:pt x="81" y="346"/>
                      <a:pt x="81" y="346"/>
                    </a:cubicBezTo>
                    <a:cubicBezTo>
                      <a:pt x="72" y="331"/>
                      <a:pt x="72" y="331"/>
                      <a:pt x="72" y="331"/>
                    </a:cubicBezTo>
                    <a:cubicBezTo>
                      <a:pt x="62" y="336"/>
                      <a:pt x="62" y="336"/>
                      <a:pt x="62" y="336"/>
                    </a:cubicBezTo>
                    <a:cubicBezTo>
                      <a:pt x="54" y="334"/>
                      <a:pt x="54" y="334"/>
                      <a:pt x="54" y="334"/>
                    </a:cubicBezTo>
                    <a:cubicBezTo>
                      <a:pt x="49" y="328"/>
                      <a:pt x="49" y="328"/>
                      <a:pt x="49" y="328"/>
                    </a:cubicBezTo>
                    <a:cubicBezTo>
                      <a:pt x="56" y="318"/>
                      <a:pt x="56" y="318"/>
                      <a:pt x="56" y="318"/>
                    </a:cubicBezTo>
                    <a:cubicBezTo>
                      <a:pt x="52" y="311"/>
                      <a:pt x="52" y="311"/>
                      <a:pt x="52" y="311"/>
                    </a:cubicBezTo>
                    <a:cubicBezTo>
                      <a:pt x="57" y="306"/>
                      <a:pt x="57" y="306"/>
                      <a:pt x="57" y="306"/>
                    </a:cubicBezTo>
                    <a:cubicBezTo>
                      <a:pt x="56" y="296"/>
                      <a:pt x="56" y="296"/>
                      <a:pt x="56" y="296"/>
                    </a:cubicBezTo>
                    <a:cubicBezTo>
                      <a:pt x="59" y="292"/>
                      <a:pt x="59" y="292"/>
                      <a:pt x="59" y="292"/>
                    </a:cubicBezTo>
                    <a:cubicBezTo>
                      <a:pt x="62" y="278"/>
                      <a:pt x="62" y="278"/>
                      <a:pt x="62" y="278"/>
                    </a:cubicBezTo>
                    <a:cubicBezTo>
                      <a:pt x="59" y="276"/>
                      <a:pt x="59" y="276"/>
                      <a:pt x="59" y="276"/>
                    </a:cubicBezTo>
                    <a:cubicBezTo>
                      <a:pt x="52" y="277"/>
                      <a:pt x="52" y="277"/>
                      <a:pt x="52" y="277"/>
                    </a:cubicBezTo>
                    <a:cubicBezTo>
                      <a:pt x="45" y="282"/>
                      <a:pt x="45" y="282"/>
                      <a:pt x="45" y="282"/>
                    </a:cubicBezTo>
                    <a:cubicBezTo>
                      <a:pt x="39" y="284"/>
                      <a:pt x="39" y="284"/>
                      <a:pt x="39" y="284"/>
                    </a:cubicBezTo>
                    <a:cubicBezTo>
                      <a:pt x="33" y="288"/>
                      <a:pt x="33" y="288"/>
                      <a:pt x="33" y="288"/>
                    </a:cubicBezTo>
                    <a:cubicBezTo>
                      <a:pt x="29" y="289"/>
                      <a:pt x="29" y="289"/>
                      <a:pt x="29" y="289"/>
                    </a:cubicBezTo>
                    <a:cubicBezTo>
                      <a:pt x="25" y="282"/>
                      <a:pt x="25" y="282"/>
                      <a:pt x="25" y="282"/>
                    </a:cubicBezTo>
                    <a:cubicBezTo>
                      <a:pt x="26" y="273"/>
                      <a:pt x="26" y="273"/>
                      <a:pt x="26" y="273"/>
                    </a:cubicBezTo>
                    <a:cubicBezTo>
                      <a:pt x="21" y="269"/>
                      <a:pt x="21" y="269"/>
                      <a:pt x="21" y="269"/>
                    </a:cubicBezTo>
                    <a:cubicBezTo>
                      <a:pt x="27" y="263"/>
                      <a:pt x="27" y="263"/>
                      <a:pt x="27" y="263"/>
                    </a:cubicBezTo>
                    <a:cubicBezTo>
                      <a:pt x="27" y="254"/>
                      <a:pt x="27" y="254"/>
                      <a:pt x="27" y="254"/>
                    </a:cubicBezTo>
                    <a:cubicBezTo>
                      <a:pt x="18" y="251"/>
                      <a:pt x="18" y="251"/>
                      <a:pt x="18" y="251"/>
                    </a:cubicBezTo>
                    <a:cubicBezTo>
                      <a:pt x="8" y="253"/>
                      <a:pt x="8" y="253"/>
                      <a:pt x="8" y="253"/>
                    </a:cubicBezTo>
                    <a:cubicBezTo>
                      <a:pt x="7" y="248"/>
                      <a:pt x="7" y="248"/>
                      <a:pt x="7" y="248"/>
                    </a:cubicBezTo>
                    <a:cubicBezTo>
                      <a:pt x="13" y="243"/>
                      <a:pt x="13" y="243"/>
                      <a:pt x="13" y="243"/>
                    </a:cubicBezTo>
                    <a:cubicBezTo>
                      <a:pt x="10" y="238"/>
                      <a:pt x="10" y="238"/>
                      <a:pt x="10" y="238"/>
                    </a:cubicBezTo>
                    <a:cubicBezTo>
                      <a:pt x="13" y="229"/>
                      <a:pt x="13" y="229"/>
                      <a:pt x="13" y="229"/>
                    </a:cubicBezTo>
                    <a:cubicBezTo>
                      <a:pt x="7" y="228"/>
                      <a:pt x="7" y="228"/>
                      <a:pt x="7" y="228"/>
                    </a:cubicBezTo>
                    <a:cubicBezTo>
                      <a:pt x="0" y="221"/>
                      <a:pt x="0" y="221"/>
                      <a:pt x="0" y="221"/>
                    </a:cubicBezTo>
                    <a:cubicBezTo>
                      <a:pt x="6" y="221"/>
                      <a:pt x="6" y="221"/>
                      <a:pt x="6" y="221"/>
                    </a:cubicBezTo>
                    <a:cubicBezTo>
                      <a:pt x="6" y="213"/>
                      <a:pt x="6" y="213"/>
                      <a:pt x="6" y="213"/>
                    </a:cubicBezTo>
                    <a:cubicBezTo>
                      <a:pt x="1" y="206"/>
                      <a:pt x="1" y="206"/>
                      <a:pt x="1" y="206"/>
                    </a:cubicBezTo>
                    <a:cubicBezTo>
                      <a:pt x="5" y="201"/>
                      <a:pt x="5" y="201"/>
                      <a:pt x="5" y="201"/>
                    </a:cubicBezTo>
                    <a:cubicBezTo>
                      <a:pt x="0" y="196"/>
                      <a:pt x="0" y="196"/>
                      <a:pt x="0" y="196"/>
                    </a:cubicBezTo>
                    <a:cubicBezTo>
                      <a:pt x="4" y="191"/>
                      <a:pt x="4" y="191"/>
                      <a:pt x="4" y="191"/>
                    </a:cubicBezTo>
                    <a:cubicBezTo>
                      <a:pt x="1" y="189"/>
                      <a:pt x="1" y="189"/>
                      <a:pt x="1" y="189"/>
                    </a:cubicBezTo>
                    <a:cubicBezTo>
                      <a:pt x="2" y="180"/>
                      <a:pt x="2" y="180"/>
                      <a:pt x="2" y="180"/>
                    </a:cubicBezTo>
                    <a:cubicBezTo>
                      <a:pt x="10" y="174"/>
                      <a:pt x="10" y="174"/>
                      <a:pt x="10" y="174"/>
                    </a:cubicBezTo>
                    <a:cubicBezTo>
                      <a:pt x="17" y="174"/>
                      <a:pt x="17" y="174"/>
                      <a:pt x="17" y="174"/>
                    </a:cubicBezTo>
                    <a:cubicBezTo>
                      <a:pt x="26" y="170"/>
                      <a:pt x="26" y="170"/>
                      <a:pt x="26" y="170"/>
                    </a:cubicBezTo>
                    <a:cubicBezTo>
                      <a:pt x="29" y="163"/>
                      <a:pt x="29" y="163"/>
                      <a:pt x="29" y="163"/>
                    </a:cubicBezTo>
                    <a:cubicBezTo>
                      <a:pt x="26" y="158"/>
                      <a:pt x="26" y="158"/>
                      <a:pt x="26" y="158"/>
                    </a:cubicBezTo>
                    <a:cubicBezTo>
                      <a:pt x="27" y="152"/>
                      <a:pt x="27" y="152"/>
                      <a:pt x="27" y="152"/>
                    </a:cubicBezTo>
                    <a:cubicBezTo>
                      <a:pt x="34" y="152"/>
                      <a:pt x="34" y="152"/>
                      <a:pt x="34" y="152"/>
                    </a:cubicBezTo>
                    <a:cubicBezTo>
                      <a:pt x="44" y="143"/>
                      <a:pt x="44" y="143"/>
                      <a:pt x="44" y="143"/>
                    </a:cubicBezTo>
                    <a:cubicBezTo>
                      <a:pt x="43" y="129"/>
                      <a:pt x="43" y="129"/>
                      <a:pt x="43" y="129"/>
                    </a:cubicBezTo>
                    <a:cubicBezTo>
                      <a:pt x="51" y="127"/>
                      <a:pt x="51" y="127"/>
                      <a:pt x="51" y="127"/>
                    </a:cubicBezTo>
                    <a:cubicBezTo>
                      <a:pt x="51" y="123"/>
                      <a:pt x="51" y="123"/>
                      <a:pt x="51" y="123"/>
                    </a:cubicBezTo>
                    <a:cubicBezTo>
                      <a:pt x="44" y="114"/>
                      <a:pt x="44" y="114"/>
                      <a:pt x="44" y="114"/>
                    </a:cubicBezTo>
                    <a:cubicBezTo>
                      <a:pt x="38" y="105"/>
                      <a:pt x="38" y="105"/>
                      <a:pt x="38" y="105"/>
                    </a:cubicBezTo>
                    <a:cubicBezTo>
                      <a:pt x="28" y="102"/>
                      <a:pt x="28" y="102"/>
                      <a:pt x="28" y="102"/>
                    </a:cubicBezTo>
                    <a:cubicBezTo>
                      <a:pt x="28" y="88"/>
                      <a:pt x="28" y="88"/>
                      <a:pt x="28" y="88"/>
                    </a:cubicBezTo>
                    <a:cubicBezTo>
                      <a:pt x="25" y="82"/>
                      <a:pt x="25" y="82"/>
                      <a:pt x="25" y="82"/>
                    </a:cubicBezTo>
                    <a:cubicBezTo>
                      <a:pt x="32" y="75"/>
                      <a:pt x="32" y="75"/>
                      <a:pt x="32" y="75"/>
                    </a:cubicBezTo>
                    <a:cubicBezTo>
                      <a:pt x="30" y="57"/>
                      <a:pt x="30" y="57"/>
                      <a:pt x="30" y="57"/>
                    </a:cubicBezTo>
                    <a:cubicBezTo>
                      <a:pt x="27" y="49"/>
                      <a:pt x="27" y="49"/>
                      <a:pt x="27" y="49"/>
                    </a:cubicBezTo>
                    <a:cubicBezTo>
                      <a:pt x="22" y="44"/>
                      <a:pt x="22" y="44"/>
                      <a:pt x="22" y="44"/>
                    </a:cubicBezTo>
                    <a:cubicBezTo>
                      <a:pt x="24" y="36"/>
                      <a:pt x="24" y="36"/>
                      <a:pt x="24" y="36"/>
                    </a:cubicBezTo>
                    <a:cubicBezTo>
                      <a:pt x="32" y="36"/>
                      <a:pt x="32" y="36"/>
                      <a:pt x="32" y="36"/>
                    </a:cubicBezTo>
                    <a:cubicBezTo>
                      <a:pt x="43" y="41"/>
                      <a:pt x="43" y="41"/>
                      <a:pt x="43" y="41"/>
                    </a:cubicBezTo>
                    <a:cubicBezTo>
                      <a:pt x="49" y="39"/>
                      <a:pt x="49" y="39"/>
                      <a:pt x="49" y="39"/>
                    </a:cubicBezTo>
                    <a:cubicBezTo>
                      <a:pt x="57" y="32"/>
                      <a:pt x="57" y="32"/>
                      <a:pt x="57" y="32"/>
                    </a:cubicBezTo>
                    <a:cubicBezTo>
                      <a:pt x="64" y="24"/>
                      <a:pt x="64" y="24"/>
                      <a:pt x="64" y="24"/>
                    </a:cubicBezTo>
                    <a:cubicBezTo>
                      <a:pt x="69" y="23"/>
                      <a:pt x="69" y="23"/>
                      <a:pt x="69" y="23"/>
                    </a:cubicBezTo>
                    <a:cubicBezTo>
                      <a:pt x="77" y="27"/>
                      <a:pt x="77" y="27"/>
                      <a:pt x="77" y="27"/>
                    </a:cubicBezTo>
                    <a:cubicBezTo>
                      <a:pt x="74" y="9"/>
                      <a:pt x="74" y="9"/>
                      <a:pt x="74" y="9"/>
                    </a:cubicBezTo>
                    <a:cubicBezTo>
                      <a:pt x="80" y="9"/>
                      <a:pt x="80" y="9"/>
                      <a:pt x="80" y="9"/>
                    </a:cubicBezTo>
                    <a:cubicBezTo>
                      <a:pt x="88" y="0"/>
                      <a:pt x="88" y="0"/>
                      <a:pt x="88" y="0"/>
                    </a:cubicBezTo>
                    <a:cubicBezTo>
                      <a:pt x="103" y="1"/>
                      <a:pt x="103" y="1"/>
                      <a:pt x="103" y="1"/>
                    </a:cubicBezTo>
                    <a:cubicBezTo>
                      <a:pt x="119" y="11"/>
                      <a:pt x="119" y="11"/>
                      <a:pt x="119" y="11"/>
                    </a:cubicBezTo>
                    <a:cubicBezTo>
                      <a:pt x="119" y="16"/>
                      <a:pt x="119" y="16"/>
                      <a:pt x="119" y="16"/>
                    </a:cubicBezTo>
                    <a:cubicBezTo>
                      <a:pt x="124" y="22"/>
                      <a:pt x="124" y="22"/>
                      <a:pt x="124" y="22"/>
                    </a:cubicBezTo>
                    <a:cubicBezTo>
                      <a:pt x="119" y="24"/>
                      <a:pt x="119" y="24"/>
                      <a:pt x="119" y="24"/>
                    </a:cubicBezTo>
                    <a:cubicBezTo>
                      <a:pt x="116" y="30"/>
                      <a:pt x="116" y="30"/>
                      <a:pt x="116" y="30"/>
                    </a:cubicBezTo>
                    <a:cubicBezTo>
                      <a:pt x="118" y="37"/>
                      <a:pt x="118" y="37"/>
                      <a:pt x="118" y="37"/>
                    </a:cubicBezTo>
                    <a:cubicBezTo>
                      <a:pt x="125" y="39"/>
                      <a:pt x="125" y="39"/>
                      <a:pt x="125" y="39"/>
                    </a:cubicBezTo>
                    <a:cubicBezTo>
                      <a:pt x="133" y="31"/>
                      <a:pt x="133" y="31"/>
                      <a:pt x="133" y="31"/>
                    </a:cubicBezTo>
                    <a:cubicBezTo>
                      <a:pt x="142" y="35"/>
                      <a:pt x="142" y="35"/>
                      <a:pt x="142" y="35"/>
                    </a:cubicBezTo>
                    <a:cubicBezTo>
                      <a:pt x="147" y="31"/>
                      <a:pt x="147" y="31"/>
                      <a:pt x="147" y="31"/>
                    </a:cubicBezTo>
                    <a:cubicBezTo>
                      <a:pt x="152" y="42"/>
                      <a:pt x="152" y="42"/>
                      <a:pt x="152" y="42"/>
                    </a:cubicBezTo>
                    <a:close/>
                    <a:moveTo>
                      <a:pt x="130" y="232"/>
                    </a:moveTo>
                    <a:cubicBezTo>
                      <a:pt x="129" y="236"/>
                      <a:pt x="128" y="238"/>
                      <a:pt x="130" y="240"/>
                    </a:cubicBezTo>
                    <a:cubicBezTo>
                      <a:pt x="133" y="243"/>
                      <a:pt x="135" y="239"/>
                      <a:pt x="137" y="241"/>
                    </a:cubicBezTo>
                    <a:cubicBezTo>
                      <a:pt x="139" y="244"/>
                      <a:pt x="141" y="239"/>
                      <a:pt x="139" y="235"/>
                    </a:cubicBezTo>
                    <a:cubicBezTo>
                      <a:pt x="136" y="229"/>
                      <a:pt x="136" y="227"/>
                      <a:pt x="130" y="232"/>
                    </a:cubicBezTo>
                    <a:close/>
                  </a:path>
                </a:pathLst>
              </a:custGeom>
              <a:grpFill/>
              <a:ln w="38100" cap="rnd" cmpd="sng">
                <a:solidFill>
                  <a:schemeClr val="bg1"/>
                </a:solidFill>
                <a:prstDash val="solid"/>
                <a:round/>
              </a:ln>
            </p:spPr>
            <p:txBody>
              <a:bodyPr vert="horz" wrap="square" lIns="91440" tIns="45720" rIns="91440" bIns="45720" numCol="1" anchor="t" anchorCtr="0" compatLnSpc="1"/>
              <a:lstStyle/>
              <a:p>
                <a:endParaRPr lang="en-US" dirty="0">
                  <a:latin typeface="Calibri Light" panose="020F0302020204030204"/>
                </a:endParaRPr>
              </a:p>
            </p:txBody>
          </p:sp>
          <p:sp>
            <p:nvSpPr>
              <p:cNvPr id="157" name="Freeform 60"/>
              <p:cNvSpPr/>
              <p:nvPr/>
            </p:nvSpPr>
            <p:spPr bwMode="auto">
              <a:xfrm>
                <a:off x="898" y="3826"/>
                <a:ext cx="160" cy="213"/>
              </a:xfrm>
              <a:custGeom>
                <a:avLst/>
                <a:gdLst>
                  <a:gd name="T0" fmla="*/ 4 w 77"/>
                  <a:gd name="T1" fmla="*/ 70 h 102"/>
                  <a:gd name="T2" fmla="*/ 6 w 77"/>
                  <a:gd name="T3" fmla="*/ 70 h 102"/>
                  <a:gd name="T4" fmla="*/ 12 w 77"/>
                  <a:gd name="T5" fmla="*/ 71 h 102"/>
                  <a:gd name="T6" fmla="*/ 16 w 77"/>
                  <a:gd name="T7" fmla="*/ 73 h 102"/>
                  <a:gd name="T8" fmla="*/ 22 w 77"/>
                  <a:gd name="T9" fmla="*/ 82 h 102"/>
                  <a:gd name="T10" fmla="*/ 27 w 77"/>
                  <a:gd name="T11" fmla="*/ 81 h 102"/>
                  <a:gd name="T12" fmla="*/ 33 w 77"/>
                  <a:gd name="T13" fmla="*/ 85 h 102"/>
                  <a:gd name="T14" fmla="*/ 33 w 77"/>
                  <a:gd name="T15" fmla="*/ 89 h 102"/>
                  <a:gd name="T16" fmla="*/ 33 w 77"/>
                  <a:gd name="T17" fmla="*/ 90 h 102"/>
                  <a:gd name="T18" fmla="*/ 32 w 77"/>
                  <a:gd name="T19" fmla="*/ 90 h 102"/>
                  <a:gd name="T20" fmla="*/ 36 w 77"/>
                  <a:gd name="T21" fmla="*/ 92 h 102"/>
                  <a:gd name="T22" fmla="*/ 39 w 77"/>
                  <a:gd name="T23" fmla="*/ 95 h 102"/>
                  <a:gd name="T24" fmla="*/ 39 w 77"/>
                  <a:gd name="T25" fmla="*/ 101 h 102"/>
                  <a:gd name="T26" fmla="*/ 41 w 77"/>
                  <a:gd name="T27" fmla="*/ 101 h 102"/>
                  <a:gd name="T28" fmla="*/ 45 w 77"/>
                  <a:gd name="T29" fmla="*/ 96 h 102"/>
                  <a:gd name="T30" fmla="*/ 51 w 77"/>
                  <a:gd name="T31" fmla="*/ 102 h 102"/>
                  <a:gd name="T32" fmla="*/ 56 w 77"/>
                  <a:gd name="T33" fmla="*/ 102 h 102"/>
                  <a:gd name="T34" fmla="*/ 56 w 77"/>
                  <a:gd name="T35" fmla="*/ 102 h 102"/>
                  <a:gd name="T36" fmla="*/ 57 w 77"/>
                  <a:gd name="T37" fmla="*/ 98 h 102"/>
                  <a:gd name="T38" fmla="*/ 56 w 77"/>
                  <a:gd name="T39" fmla="*/ 92 h 102"/>
                  <a:gd name="T40" fmla="*/ 61 w 77"/>
                  <a:gd name="T41" fmla="*/ 91 h 102"/>
                  <a:gd name="T42" fmla="*/ 63 w 77"/>
                  <a:gd name="T43" fmla="*/ 84 h 102"/>
                  <a:gd name="T44" fmla="*/ 71 w 77"/>
                  <a:gd name="T45" fmla="*/ 85 h 102"/>
                  <a:gd name="T46" fmla="*/ 77 w 77"/>
                  <a:gd name="T47" fmla="*/ 81 h 102"/>
                  <a:gd name="T48" fmla="*/ 77 w 77"/>
                  <a:gd name="T49" fmla="*/ 80 h 102"/>
                  <a:gd name="T50" fmla="*/ 76 w 77"/>
                  <a:gd name="T51" fmla="*/ 71 h 102"/>
                  <a:gd name="T52" fmla="*/ 74 w 77"/>
                  <a:gd name="T53" fmla="*/ 64 h 102"/>
                  <a:gd name="T54" fmla="*/ 69 w 77"/>
                  <a:gd name="T55" fmla="*/ 55 h 102"/>
                  <a:gd name="T56" fmla="*/ 61 w 77"/>
                  <a:gd name="T57" fmla="*/ 44 h 102"/>
                  <a:gd name="T58" fmla="*/ 62 w 77"/>
                  <a:gd name="T59" fmla="*/ 34 h 102"/>
                  <a:gd name="T60" fmla="*/ 56 w 77"/>
                  <a:gd name="T61" fmla="*/ 27 h 102"/>
                  <a:gd name="T62" fmla="*/ 51 w 77"/>
                  <a:gd name="T63" fmla="*/ 17 h 102"/>
                  <a:gd name="T64" fmla="*/ 42 w 77"/>
                  <a:gd name="T65" fmla="*/ 16 h 102"/>
                  <a:gd name="T66" fmla="*/ 36 w 77"/>
                  <a:gd name="T67" fmla="*/ 10 h 102"/>
                  <a:gd name="T68" fmla="*/ 30 w 77"/>
                  <a:gd name="T69" fmla="*/ 7 h 102"/>
                  <a:gd name="T70" fmla="*/ 23 w 77"/>
                  <a:gd name="T71" fmla="*/ 1 h 102"/>
                  <a:gd name="T72" fmla="*/ 15 w 77"/>
                  <a:gd name="T73" fmla="*/ 5 h 102"/>
                  <a:gd name="T74" fmla="*/ 6 w 77"/>
                  <a:gd name="T75" fmla="*/ 3 h 102"/>
                  <a:gd name="T76" fmla="*/ 5 w 77"/>
                  <a:gd name="T77" fmla="*/ 10 h 102"/>
                  <a:gd name="T78" fmla="*/ 7 w 77"/>
                  <a:gd name="T79" fmla="*/ 16 h 102"/>
                  <a:gd name="T80" fmla="*/ 7 w 77"/>
                  <a:gd name="T81" fmla="*/ 21 h 102"/>
                  <a:gd name="T82" fmla="*/ 9 w 77"/>
                  <a:gd name="T83" fmla="*/ 27 h 102"/>
                  <a:gd name="T84" fmla="*/ 0 w 77"/>
                  <a:gd name="T85" fmla="*/ 32 h 102"/>
                  <a:gd name="T86" fmla="*/ 0 w 77"/>
                  <a:gd name="T87" fmla="*/ 40 h 102"/>
                  <a:gd name="T88" fmla="*/ 2 w 77"/>
                  <a:gd name="T89" fmla="*/ 41 h 102"/>
                  <a:gd name="T90" fmla="*/ 3 w 77"/>
                  <a:gd name="T91" fmla="*/ 44 h 102"/>
                  <a:gd name="T92" fmla="*/ 5 w 77"/>
                  <a:gd name="T93" fmla="*/ 49 h 102"/>
                  <a:gd name="T94" fmla="*/ 9 w 77"/>
                  <a:gd name="T95" fmla="*/ 55 h 102"/>
                  <a:gd name="T96" fmla="*/ 3 w 77"/>
                  <a:gd name="T97" fmla="*/ 57 h 102"/>
                  <a:gd name="T98" fmla="*/ 3 w 77"/>
                  <a:gd name="T99" fmla="*/ 60 h 102"/>
                  <a:gd name="T100" fmla="*/ 6 w 77"/>
                  <a:gd name="T101" fmla="*/ 64 h 102"/>
                  <a:gd name="T102" fmla="*/ 5 w 77"/>
                  <a:gd name="T103" fmla="*/ 68 h 102"/>
                  <a:gd name="T104" fmla="*/ 4 w 77"/>
                  <a:gd name="T105" fmla="*/ 7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7" h="102">
                    <a:moveTo>
                      <a:pt x="4" y="70"/>
                    </a:moveTo>
                    <a:cubicBezTo>
                      <a:pt x="6" y="70"/>
                      <a:pt x="6" y="70"/>
                      <a:pt x="6" y="70"/>
                    </a:cubicBezTo>
                    <a:cubicBezTo>
                      <a:pt x="12" y="71"/>
                      <a:pt x="12" y="71"/>
                      <a:pt x="12" y="71"/>
                    </a:cubicBezTo>
                    <a:cubicBezTo>
                      <a:pt x="16" y="73"/>
                      <a:pt x="16" y="73"/>
                      <a:pt x="16" y="73"/>
                    </a:cubicBezTo>
                    <a:cubicBezTo>
                      <a:pt x="22" y="82"/>
                      <a:pt x="22" y="82"/>
                      <a:pt x="22" y="82"/>
                    </a:cubicBezTo>
                    <a:cubicBezTo>
                      <a:pt x="27" y="81"/>
                      <a:pt x="27" y="81"/>
                      <a:pt x="27" y="81"/>
                    </a:cubicBezTo>
                    <a:cubicBezTo>
                      <a:pt x="33" y="85"/>
                      <a:pt x="33" y="85"/>
                      <a:pt x="33" y="85"/>
                    </a:cubicBezTo>
                    <a:cubicBezTo>
                      <a:pt x="33" y="89"/>
                      <a:pt x="33" y="89"/>
                      <a:pt x="33" y="89"/>
                    </a:cubicBezTo>
                    <a:cubicBezTo>
                      <a:pt x="33" y="90"/>
                      <a:pt x="33" y="90"/>
                      <a:pt x="33" y="90"/>
                    </a:cubicBezTo>
                    <a:cubicBezTo>
                      <a:pt x="32" y="90"/>
                      <a:pt x="32" y="90"/>
                      <a:pt x="32" y="90"/>
                    </a:cubicBezTo>
                    <a:cubicBezTo>
                      <a:pt x="36" y="92"/>
                      <a:pt x="36" y="92"/>
                      <a:pt x="36" y="92"/>
                    </a:cubicBezTo>
                    <a:cubicBezTo>
                      <a:pt x="39" y="95"/>
                      <a:pt x="39" y="95"/>
                      <a:pt x="39" y="95"/>
                    </a:cubicBezTo>
                    <a:cubicBezTo>
                      <a:pt x="39" y="101"/>
                      <a:pt x="39" y="101"/>
                      <a:pt x="39" y="101"/>
                    </a:cubicBezTo>
                    <a:cubicBezTo>
                      <a:pt x="40" y="101"/>
                      <a:pt x="40" y="101"/>
                      <a:pt x="41" y="101"/>
                    </a:cubicBezTo>
                    <a:cubicBezTo>
                      <a:pt x="42" y="100"/>
                      <a:pt x="45" y="96"/>
                      <a:pt x="45" y="96"/>
                    </a:cubicBezTo>
                    <a:cubicBezTo>
                      <a:pt x="45" y="96"/>
                      <a:pt x="50" y="102"/>
                      <a:pt x="51" y="102"/>
                    </a:cubicBezTo>
                    <a:cubicBezTo>
                      <a:pt x="51" y="102"/>
                      <a:pt x="53" y="102"/>
                      <a:pt x="56" y="102"/>
                    </a:cubicBezTo>
                    <a:cubicBezTo>
                      <a:pt x="56" y="102"/>
                      <a:pt x="56" y="102"/>
                      <a:pt x="56" y="102"/>
                    </a:cubicBezTo>
                    <a:cubicBezTo>
                      <a:pt x="56" y="102"/>
                      <a:pt x="59" y="100"/>
                      <a:pt x="57" y="98"/>
                    </a:cubicBezTo>
                    <a:cubicBezTo>
                      <a:pt x="56" y="95"/>
                      <a:pt x="55" y="92"/>
                      <a:pt x="56" y="92"/>
                    </a:cubicBezTo>
                    <a:cubicBezTo>
                      <a:pt x="57" y="92"/>
                      <a:pt x="61" y="92"/>
                      <a:pt x="61" y="91"/>
                    </a:cubicBezTo>
                    <a:cubicBezTo>
                      <a:pt x="61" y="89"/>
                      <a:pt x="62" y="84"/>
                      <a:pt x="63" y="84"/>
                    </a:cubicBezTo>
                    <a:cubicBezTo>
                      <a:pt x="65" y="84"/>
                      <a:pt x="68" y="87"/>
                      <a:pt x="71" y="85"/>
                    </a:cubicBezTo>
                    <a:cubicBezTo>
                      <a:pt x="72" y="84"/>
                      <a:pt x="74" y="82"/>
                      <a:pt x="77" y="81"/>
                    </a:cubicBezTo>
                    <a:cubicBezTo>
                      <a:pt x="77" y="80"/>
                      <a:pt x="77" y="80"/>
                      <a:pt x="77" y="80"/>
                    </a:cubicBezTo>
                    <a:cubicBezTo>
                      <a:pt x="77" y="80"/>
                      <a:pt x="77" y="73"/>
                      <a:pt x="76" y="71"/>
                    </a:cubicBezTo>
                    <a:cubicBezTo>
                      <a:pt x="76" y="70"/>
                      <a:pt x="74" y="67"/>
                      <a:pt x="74" y="64"/>
                    </a:cubicBezTo>
                    <a:cubicBezTo>
                      <a:pt x="74" y="61"/>
                      <a:pt x="70" y="60"/>
                      <a:pt x="69" y="55"/>
                    </a:cubicBezTo>
                    <a:cubicBezTo>
                      <a:pt x="68" y="50"/>
                      <a:pt x="61" y="48"/>
                      <a:pt x="61" y="44"/>
                    </a:cubicBezTo>
                    <a:cubicBezTo>
                      <a:pt x="62" y="41"/>
                      <a:pt x="65" y="37"/>
                      <a:pt x="62" y="34"/>
                    </a:cubicBezTo>
                    <a:cubicBezTo>
                      <a:pt x="59" y="30"/>
                      <a:pt x="58" y="33"/>
                      <a:pt x="56" y="27"/>
                    </a:cubicBezTo>
                    <a:cubicBezTo>
                      <a:pt x="54" y="21"/>
                      <a:pt x="54" y="19"/>
                      <a:pt x="51" y="17"/>
                    </a:cubicBezTo>
                    <a:cubicBezTo>
                      <a:pt x="49" y="16"/>
                      <a:pt x="45" y="18"/>
                      <a:pt x="42" y="16"/>
                    </a:cubicBezTo>
                    <a:cubicBezTo>
                      <a:pt x="40" y="13"/>
                      <a:pt x="39" y="10"/>
                      <a:pt x="36" y="10"/>
                    </a:cubicBezTo>
                    <a:cubicBezTo>
                      <a:pt x="33" y="11"/>
                      <a:pt x="32" y="12"/>
                      <a:pt x="30" y="7"/>
                    </a:cubicBezTo>
                    <a:cubicBezTo>
                      <a:pt x="27" y="3"/>
                      <a:pt x="27" y="1"/>
                      <a:pt x="23" y="1"/>
                    </a:cubicBezTo>
                    <a:cubicBezTo>
                      <a:pt x="20" y="2"/>
                      <a:pt x="18" y="6"/>
                      <a:pt x="15" y="5"/>
                    </a:cubicBezTo>
                    <a:cubicBezTo>
                      <a:pt x="12" y="4"/>
                      <a:pt x="9" y="0"/>
                      <a:pt x="6" y="3"/>
                    </a:cubicBezTo>
                    <a:cubicBezTo>
                      <a:pt x="3" y="6"/>
                      <a:pt x="7" y="9"/>
                      <a:pt x="5" y="10"/>
                    </a:cubicBezTo>
                    <a:cubicBezTo>
                      <a:pt x="3" y="12"/>
                      <a:pt x="6" y="15"/>
                      <a:pt x="7" y="16"/>
                    </a:cubicBezTo>
                    <a:cubicBezTo>
                      <a:pt x="8" y="17"/>
                      <a:pt x="8" y="20"/>
                      <a:pt x="7" y="21"/>
                    </a:cubicBezTo>
                    <a:cubicBezTo>
                      <a:pt x="6" y="23"/>
                      <a:pt x="10" y="26"/>
                      <a:pt x="9" y="27"/>
                    </a:cubicBezTo>
                    <a:cubicBezTo>
                      <a:pt x="8" y="28"/>
                      <a:pt x="0" y="32"/>
                      <a:pt x="0" y="32"/>
                    </a:cubicBezTo>
                    <a:cubicBezTo>
                      <a:pt x="0" y="32"/>
                      <a:pt x="0" y="37"/>
                      <a:pt x="0" y="40"/>
                    </a:cubicBezTo>
                    <a:cubicBezTo>
                      <a:pt x="2" y="41"/>
                      <a:pt x="2" y="41"/>
                      <a:pt x="2" y="41"/>
                    </a:cubicBezTo>
                    <a:cubicBezTo>
                      <a:pt x="3" y="44"/>
                      <a:pt x="3" y="44"/>
                      <a:pt x="3" y="44"/>
                    </a:cubicBezTo>
                    <a:cubicBezTo>
                      <a:pt x="5" y="49"/>
                      <a:pt x="5" y="49"/>
                      <a:pt x="5" y="49"/>
                    </a:cubicBezTo>
                    <a:cubicBezTo>
                      <a:pt x="9" y="55"/>
                      <a:pt x="9" y="55"/>
                      <a:pt x="9" y="55"/>
                    </a:cubicBezTo>
                    <a:cubicBezTo>
                      <a:pt x="9" y="55"/>
                      <a:pt x="3" y="56"/>
                      <a:pt x="3" y="57"/>
                    </a:cubicBezTo>
                    <a:cubicBezTo>
                      <a:pt x="2" y="58"/>
                      <a:pt x="3" y="60"/>
                      <a:pt x="3" y="60"/>
                    </a:cubicBezTo>
                    <a:cubicBezTo>
                      <a:pt x="3" y="60"/>
                      <a:pt x="6" y="64"/>
                      <a:pt x="6" y="64"/>
                    </a:cubicBezTo>
                    <a:cubicBezTo>
                      <a:pt x="5" y="68"/>
                      <a:pt x="5" y="68"/>
                      <a:pt x="5" y="68"/>
                    </a:cubicBezTo>
                    <a:lnTo>
                      <a:pt x="4" y="70"/>
                    </a:lnTo>
                    <a:close/>
                  </a:path>
                </a:pathLst>
              </a:custGeom>
              <a:grpFill/>
              <a:ln w="38100" cap="rnd" cmpd="sng">
                <a:solidFill>
                  <a:schemeClr val="bg1"/>
                </a:solidFill>
                <a:prstDash val="solid"/>
                <a:round/>
              </a:ln>
            </p:spPr>
            <p:txBody>
              <a:bodyPr vert="horz" wrap="square" lIns="91440" tIns="45720" rIns="91440" bIns="45720" numCol="1" anchor="t" anchorCtr="0" compatLnSpc="1"/>
              <a:lstStyle/>
              <a:p>
                <a:endParaRPr lang="en-US" dirty="0">
                  <a:latin typeface="Calibri Light" panose="020F0302020204030204"/>
                </a:endParaRPr>
              </a:p>
            </p:txBody>
          </p:sp>
          <p:sp>
            <p:nvSpPr>
              <p:cNvPr id="158" name="Freeform 61"/>
              <p:cNvSpPr>
                <a:spLocks noEditPoints="1"/>
              </p:cNvSpPr>
              <p:nvPr/>
            </p:nvSpPr>
            <p:spPr bwMode="auto">
              <a:xfrm>
                <a:off x="762" y="3691"/>
                <a:ext cx="186" cy="231"/>
              </a:xfrm>
              <a:custGeom>
                <a:avLst/>
                <a:gdLst>
                  <a:gd name="T0" fmla="*/ 88 w 89"/>
                  <a:gd name="T1" fmla="*/ 67 h 111"/>
                  <a:gd name="T2" fmla="*/ 80 w 89"/>
                  <a:gd name="T3" fmla="*/ 70 h 111"/>
                  <a:gd name="T4" fmla="*/ 71 w 89"/>
                  <a:gd name="T5" fmla="*/ 68 h 111"/>
                  <a:gd name="T6" fmla="*/ 70 w 89"/>
                  <a:gd name="T7" fmla="*/ 75 h 111"/>
                  <a:gd name="T8" fmla="*/ 72 w 89"/>
                  <a:gd name="T9" fmla="*/ 81 h 111"/>
                  <a:gd name="T10" fmla="*/ 72 w 89"/>
                  <a:gd name="T11" fmla="*/ 86 h 111"/>
                  <a:gd name="T12" fmla="*/ 74 w 89"/>
                  <a:gd name="T13" fmla="*/ 92 h 111"/>
                  <a:gd name="T14" fmla="*/ 65 w 89"/>
                  <a:gd name="T15" fmla="*/ 97 h 111"/>
                  <a:gd name="T16" fmla="*/ 64 w 89"/>
                  <a:gd name="T17" fmla="*/ 106 h 111"/>
                  <a:gd name="T18" fmla="*/ 59 w 89"/>
                  <a:gd name="T19" fmla="*/ 111 h 111"/>
                  <a:gd name="T20" fmla="*/ 51 w 89"/>
                  <a:gd name="T21" fmla="*/ 109 h 111"/>
                  <a:gd name="T22" fmla="*/ 46 w 89"/>
                  <a:gd name="T23" fmla="*/ 103 h 111"/>
                  <a:gd name="T24" fmla="*/ 39 w 89"/>
                  <a:gd name="T25" fmla="*/ 107 h 111"/>
                  <a:gd name="T26" fmla="*/ 33 w 89"/>
                  <a:gd name="T27" fmla="*/ 110 h 111"/>
                  <a:gd name="T28" fmla="*/ 31 w 89"/>
                  <a:gd name="T29" fmla="*/ 111 h 111"/>
                  <a:gd name="T30" fmla="*/ 22 w 89"/>
                  <a:gd name="T31" fmla="*/ 103 h 111"/>
                  <a:gd name="T32" fmla="*/ 18 w 89"/>
                  <a:gd name="T33" fmla="*/ 104 h 111"/>
                  <a:gd name="T34" fmla="*/ 18 w 89"/>
                  <a:gd name="T35" fmla="*/ 98 h 111"/>
                  <a:gd name="T36" fmla="*/ 17 w 89"/>
                  <a:gd name="T37" fmla="*/ 74 h 111"/>
                  <a:gd name="T38" fmla="*/ 8 w 89"/>
                  <a:gd name="T39" fmla="*/ 55 h 111"/>
                  <a:gd name="T40" fmla="*/ 7 w 89"/>
                  <a:gd name="T41" fmla="*/ 42 h 111"/>
                  <a:gd name="T42" fmla="*/ 2 w 89"/>
                  <a:gd name="T43" fmla="*/ 32 h 111"/>
                  <a:gd name="T44" fmla="*/ 3 w 89"/>
                  <a:gd name="T45" fmla="*/ 22 h 111"/>
                  <a:gd name="T46" fmla="*/ 6 w 89"/>
                  <a:gd name="T47" fmla="*/ 14 h 111"/>
                  <a:gd name="T48" fmla="*/ 13 w 89"/>
                  <a:gd name="T49" fmla="*/ 21 h 111"/>
                  <a:gd name="T50" fmla="*/ 21 w 89"/>
                  <a:gd name="T51" fmla="*/ 25 h 111"/>
                  <a:gd name="T52" fmla="*/ 26 w 89"/>
                  <a:gd name="T53" fmla="*/ 19 h 111"/>
                  <a:gd name="T54" fmla="*/ 38 w 89"/>
                  <a:gd name="T55" fmla="*/ 18 h 111"/>
                  <a:gd name="T56" fmla="*/ 47 w 89"/>
                  <a:gd name="T57" fmla="*/ 18 h 111"/>
                  <a:gd name="T58" fmla="*/ 43 w 89"/>
                  <a:gd name="T59" fmla="*/ 4 h 111"/>
                  <a:gd name="T60" fmla="*/ 54 w 89"/>
                  <a:gd name="T61" fmla="*/ 5 h 111"/>
                  <a:gd name="T62" fmla="*/ 61 w 89"/>
                  <a:gd name="T63" fmla="*/ 3 h 111"/>
                  <a:gd name="T64" fmla="*/ 61 w 89"/>
                  <a:gd name="T65" fmla="*/ 3 h 111"/>
                  <a:gd name="T66" fmla="*/ 64 w 89"/>
                  <a:gd name="T67" fmla="*/ 20 h 111"/>
                  <a:gd name="T68" fmla="*/ 72 w 89"/>
                  <a:gd name="T69" fmla="*/ 21 h 111"/>
                  <a:gd name="T70" fmla="*/ 82 w 89"/>
                  <a:gd name="T71" fmla="*/ 31 h 111"/>
                  <a:gd name="T72" fmla="*/ 80 w 89"/>
                  <a:gd name="T73" fmla="*/ 35 h 111"/>
                  <a:gd name="T74" fmla="*/ 78 w 89"/>
                  <a:gd name="T75" fmla="*/ 43 h 111"/>
                  <a:gd name="T76" fmla="*/ 89 w 89"/>
                  <a:gd name="T77" fmla="*/ 55 h 111"/>
                  <a:gd name="T78" fmla="*/ 88 w 89"/>
                  <a:gd name="T79" fmla="*/ 67 h 111"/>
                  <a:gd name="T80" fmla="*/ 28 w 89"/>
                  <a:gd name="T81" fmla="*/ 53 h 111"/>
                  <a:gd name="T82" fmla="*/ 29 w 89"/>
                  <a:gd name="T83" fmla="*/ 62 h 111"/>
                  <a:gd name="T84" fmla="*/ 36 w 89"/>
                  <a:gd name="T85" fmla="*/ 67 h 111"/>
                  <a:gd name="T86" fmla="*/ 44 w 89"/>
                  <a:gd name="T87" fmla="*/ 71 h 111"/>
                  <a:gd name="T88" fmla="*/ 38 w 89"/>
                  <a:gd name="T89" fmla="*/ 76 h 111"/>
                  <a:gd name="T90" fmla="*/ 36 w 89"/>
                  <a:gd name="T91" fmla="*/ 84 h 111"/>
                  <a:gd name="T92" fmla="*/ 34 w 89"/>
                  <a:gd name="T93" fmla="*/ 90 h 111"/>
                  <a:gd name="T94" fmla="*/ 24 w 89"/>
                  <a:gd name="T95" fmla="*/ 91 h 111"/>
                  <a:gd name="T96" fmla="*/ 30 w 89"/>
                  <a:gd name="T97" fmla="*/ 101 h 111"/>
                  <a:gd name="T98" fmla="*/ 39 w 89"/>
                  <a:gd name="T99" fmla="*/ 94 h 111"/>
                  <a:gd name="T100" fmla="*/ 50 w 89"/>
                  <a:gd name="T101" fmla="*/ 85 h 111"/>
                  <a:gd name="T102" fmla="*/ 54 w 89"/>
                  <a:gd name="T103" fmla="*/ 79 h 111"/>
                  <a:gd name="T104" fmla="*/ 50 w 89"/>
                  <a:gd name="T105" fmla="*/ 67 h 111"/>
                  <a:gd name="T106" fmla="*/ 43 w 89"/>
                  <a:gd name="T107" fmla="*/ 60 h 111"/>
                  <a:gd name="T108" fmla="*/ 34 w 89"/>
                  <a:gd name="T109" fmla="*/ 55 h 111"/>
                  <a:gd name="T110" fmla="*/ 28 w 89"/>
                  <a:gd name="T111" fmla="*/ 53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9" h="111">
                    <a:moveTo>
                      <a:pt x="88" y="67"/>
                    </a:moveTo>
                    <a:cubicBezTo>
                      <a:pt x="85" y="68"/>
                      <a:pt x="82" y="71"/>
                      <a:pt x="80" y="70"/>
                    </a:cubicBezTo>
                    <a:cubicBezTo>
                      <a:pt x="77" y="69"/>
                      <a:pt x="74" y="65"/>
                      <a:pt x="71" y="68"/>
                    </a:cubicBezTo>
                    <a:cubicBezTo>
                      <a:pt x="68" y="71"/>
                      <a:pt x="72" y="74"/>
                      <a:pt x="70" y="75"/>
                    </a:cubicBezTo>
                    <a:cubicBezTo>
                      <a:pt x="68" y="77"/>
                      <a:pt x="71" y="80"/>
                      <a:pt x="72" y="81"/>
                    </a:cubicBezTo>
                    <a:cubicBezTo>
                      <a:pt x="73" y="82"/>
                      <a:pt x="73" y="85"/>
                      <a:pt x="72" y="86"/>
                    </a:cubicBezTo>
                    <a:cubicBezTo>
                      <a:pt x="71" y="88"/>
                      <a:pt x="75" y="91"/>
                      <a:pt x="74" y="92"/>
                    </a:cubicBezTo>
                    <a:cubicBezTo>
                      <a:pt x="73" y="93"/>
                      <a:pt x="65" y="97"/>
                      <a:pt x="65" y="97"/>
                    </a:cubicBezTo>
                    <a:cubicBezTo>
                      <a:pt x="65" y="97"/>
                      <a:pt x="66" y="104"/>
                      <a:pt x="64" y="106"/>
                    </a:cubicBezTo>
                    <a:cubicBezTo>
                      <a:pt x="63" y="109"/>
                      <a:pt x="60" y="111"/>
                      <a:pt x="59" y="111"/>
                    </a:cubicBezTo>
                    <a:cubicBezTo>
                      <a:pt x="57" y="111"/>
                      <a:pt x="52" y="111"/>
                      <a:pt x="51" y="109"/>
                    </a:cubicBezTo>
                    <a:cubicBezTo>
                      <a:pt x="50" y="108"/>
                      <a:pt x="48" y="103"/>
                      <a:pt x="46" y="103"/>
                    </a:cubicBezTo>
                    <a:cubicBezTo>
                      <a:pt x="44" y="104"/>
                      <a:pt x="40" y="106"/>
                      <a:pt x="39" y="107"/>
                    </a:cubicBezTo>
                    <a:cubicBezTo>
                      <a:pt x="38" y="107"/>
                      <a:pt x="34" y="108"/>
                      <a:pt x="33" y="110"/>
                    </a:cubicBezTo>
                    <a:cubicBezTo>
                      <a:pt x="32" y="110"/>
                      <a:pt x="32" y="111"/>
                      <a:pt x="31" y="111"/>
                    </a:cubicBezTo>
                    <a:cubicBezTo>
                      <a:pt x="28" y="108"/>
                      <a:pt x="24" y="105"/>
                      <a:pt x="22" y="103"/>
                    </a:cubicBezTo>
                    <a:cubicBezTo>
                      <a:pt x="22" y="102"/>
                      <a:pt x="20" y="103"/>
                      <a:pt x="18" y="104"/>
                    </a:cubicBezTo>
                    <a:cubicBezTo>
                      <a:pt x="18" y="102"/>
                      <a:pt x="18" y="100"/>
                      <a:pt x="18" y="98"/>
                    </a:cubicBezTo>
                    <a:cubicBezTo>
                      <a:pt x="18" y="93"/>
                      <a:pt x="18" y="80"/>
                      <a:pt x="17" y="74"/>
                    </a:cubicBezTo>
                    <a:cubicBezTo>
                      <a:pt x="17" y="69"/>
                      <a:pt x="9" y="58"/>
                      <a:pt x="8" y="55"/>
                    </a:cubicBezTo>
                    <a:cubicBezTo>
                      <a:pt x="8" y="51"/>
                      <a:pt x="11" y="46"/>
                      <a:pt x="7" y="42"/>
                    </a:cubicBezTo>
                    <a:cubicBezTo>
                      <a:pt x="4" y="39"/>
                      <a:pt x="0" y="36"/>
                      <a:pt x="2" y="32"/>
                    </a:cubicBezTo>
                    <a:cubicBezTo>
                      <a:pt x="4" y="28"/>
                      <a:pt x="6" y="25"/>
                      <a:pt x="3" y="22"/>
                    </a:cubicBezTo>
                    <a:cubicBezTo>
                      <a:pt x="0" y="19"/>
                      <a:pt x="4" y="14"/>
                      <a:pt x="6" y="14"/>
                    </a:cubicBezTo>
                    <a:cubicBezTo>
                      <a:pt x="9" y="14"/>
                      <a:pt x="12" y="17"/>
                      <a:pt x="13" y="21"/>
                    </a:cubicBezTo>
                    <a:cubicBezTo>
                      <a:pt x="14" y="26"/>
                      <a:pt x="21" y="29"/>
                      <a:pt x="21" y="25"/>
                    </a:cubicBezTo>
                    <a:cubicBezTo>
                      <a:pt x="22" y="21"/>
                      <a:pt x="22" y="19"/>
                      <a:pt x="26" y="19"/>
                    </a:cubicBezTo>
                    <a:cubicBezTo>
                      <a:pt x="30" y="19"/>
                      <a:pt x="35" y="20"/>
                      <a:pt x="38" y="18"/>
                    </a:cubicBezTo>
                    <a:cubicBezTo>
                      <a:pt x="41" y="16"/>
                      <a:pt x="48" y="25"/>
                      <a:pt x="47" y="18"/>
                    </a:cubicBezTo>
                    <a:cubicBezTo>
                      <a:pt x="45" y="11"/>
                      <a:pt x="41" y="7"/>
                      <a:pt x="43" y="4"/>
                    </a:cubicBezTo>
                    <a:cubicBezTo>
                      <a:pt x="46" y="1"/>
                      <a:pt x="54" y="0"/>
                      <a:pt x="54" y="5"/>
                    </a:cubicBezTo>
                    <a:cubicBezTo>
                      <a:pt x="55" y="9"/>
                      <a:pt x="59" y="4"/>
                      <a:pt x="61" y="3"/>
                    </a:cubicBezTo>
                    <a:cubicBezTo>
                      <a:pt x="61" y="3"/>
                      <a:pt x="61" y="3"/>
                      <a:pt x="61" y="3"/>
                    </a:cubicBezTo>
                    <a:cubicBezTo>
                      <a:pt x="62" y="8"/>
                      <a:pt x="64" y="19"/>
                      <a:pt x="64" y="20"/>
                    </a:cubicBezTo>
                    <a:cubicBezTo>
                      <a:pt x="65" y="22"/>
                      <a:pt x="70" y="22"/>
                      <a:pt x="72" y="21"/>
                    </a:cubicBezTo>
                    <a:cubicBezTo>
                      <a:pt x="75" y="20"/>
                      <a:pt x="82" y="31"/>
                      <a:pt x="82" y="31"/>
                    </a:cubicBezTo>
                    <a:cubicBezTo>
                      <a:pt x="82" y="31"/>
                      <a:pt x="80" y="34"/>
                      <a:pt x="80" y="35"/>
                    </a:cubicBezTo>
                    <a:cubicBezTo>
                      <a:pt x="80" y="36"/>
                      <a:pt x="80" y="43"/>
                      <a:pt x="78" y="43"/>
                    </a:cubicBezTo>
                    <a:cubicBezTo>
                      <a:pt x="77" y="43"/>
                      <a:pt x="89" y="55"/>
                      <a:pt x="89" y="55"/>
                    </a:cubicBezTo>
                    <a:cubicBezTo>
                      <a:pt x="88" y="67"/>
                      <a:pt x="88" y="67"/>
                      <a:pt x="88" y="67"/>
                    </a:cubicBezTo>
                    <a:close/>
                    <a:moveTo>
                      <a:pt x="28" y="53"/>
                    </a:moveTo>
                    <a:cubicBezTo>
                      <a:pt x="27" y="59"/>
                      <a:pt x="28" y="60"/>
                      <a:pt x="29" y="62"/>
                    </a:cubicBezTo>
                    <a:cubicBezTo>
                      <a:pt x="30" y="65"/>
                      <a:pt x="32" y="66"/>
                      <a:pt x="36" y="67"/>
                    </a:cubicBezTo>
                    <a:cubicBezTo>
                      <a:pt x="40" y="68"/>
                      <a:pt x="45" y="67"/>
                      <a:pt x="44" y="71"/>
                    </a:cubicBezTo>
                    <a:cubicBezTo>
                      <a:pt x="43" y="75"/>
                      <a:pt x="41" y="73"/>
                      <a:pt x="38" y="76"/>
                    </a:cubicBezTo>
                    <a:cubicBezTo>
                      <a:pt x="36" y="79"/>
                      <a:pt x="36" y="83"/>
                      <a:pt x="36" y="84"/>
                    </a:cubicBezTo>
                    <a:cubicBezTo>
                      <a:pt x="37" y="85"/>
                      <a:pt x="39" y="90"/>
                      <a:pt x="34" y="90"/>
                    </a:cubicBezTo>
                    <a:cubicBezTo>
                      <a:pt x="29" y="90"/>
                      <a:pt x="24" y="88"/>
                      <a:pt x="24" y="91"/>
                    </a:cubicBezTo>
                    <a:cubicBezTo>
                      <a:pt x="24" y="93"/>
                      <a:pt x="30" y="101"/>
                      <a:pt x="30" y="101"/>
                    </a:cubicBezTo>
                    <a:cubicBezTo>
                      <a:pt x="30" y="101"/>
                      <a:pt x="37" y="98"/>
                      <a:pt x="39" y="94"/>
                    </a:cubicBezTo>
                    <a:cubicBezTo>
                      <a:pt x="41" y="89"/>
                      <a:pt x="49" y="81"/>
                      <a:pt x="50" y="85"/>
                    </a:cubicBezTo>
                    <a:cubicBezTo>
                      <a:pt x="51" y="88"/>
                      <a:pt x="54" y="84"/>
                      <a:pt x="54" y="79"/>
                    </a:cubicBezTo>
                    <a:cubicBezTo>
                      <a:pt x="55" y="73"/>
                      <a:pt x="55" y="72"/>
                      <a:pt x="50" y="67"/>
                    </a:cubicBezTo>
                    <a:cubicBezTo>
                      <a:pt x="45" y="62"/>
                      <a:pt x="49" y="61"/>
                      <a:pt x="43" y="60"/>
                    </a:cubicBezTo>
                    <a:cubicBezTo>
                      <a:pt x="38" y="59"/>
                      <a:pt x="34" y="57"/>
                      <a:pt x="34" y="55"/>
                    </a:cubicBezTo>
                    <a:cubicBezTo>
                      <a:pt x="34" y="53"/>
                      <a:pt x="28" y="53"/>
                      <a:pt x="28" y="53"/>
                    </a:cubicBezTo>
                    <a:close/>
                  </a:path>
                </a:pathLst>
              </a:custGeom>
              <a:grpFill/>
              <a:ln w="38100" cap="rnd" cmpd="sng">
                <a:solidFill>
                  <a:schemeClr val="bg1"/>
                </a:solidFill>
                <a:prstDash val="solid"/>
                <a:round/>
              </a:ln>
            </p:spPr>
            <p:txBody>
              <a:bodyPr vert="horz" wrap="square" lIns="91440" tIns="45720" rIns="91440" bIns="45720" numCol="1" anchor="t" anchorCtr="0" compatLnSpc="1"/>
              <a:lstStyle/>
              <a:p>
                <a:endParaRPr lang="en-US" dirty="0">
                  <a:latin typeface="Calibri Light" panose="020F0302020204030204"/>
                </a:endParaRPr>
              </a:p>
            </p:txBody>
          </p:sp>
          <p:sp>
            <p:nvSpPr>
              <p:cNvPr id="159" name="Freeform 62"/>
              <p:cNvSpPr/>
              <p:nvPr/>
            </p:nvSpPr>
            <p:spPr bwMode="auto">
              <a:xfrm>
                <a:off x="1715" y="3311"/>
                <a:ext cx="289" cy="330"/>
              </a:xfrm>
              <a:custGeom>
                <a:avLst/>
                <a:gdLst>
                  <a:gd name="T0" fmla="*/ 64 w 289"/>
                  <a:gd name="T1" fmla="*/ 32 h 330"/>
                  <a:gd name="T2" fmla="*/ 68 w 289"/>
                  <a:gd name="T3" fmla="*/ 19 h 330"/>
                  <a:gd name="T4" fmla="*/ 68 w 289"/>
                  <a:gd name="T5" fmla="*/ 3 h 330"/>
                  <a:gd name="T6" fmla="*/ 89 w 289"/>
                  <a:gd name="T7" fmla="*/ 5 h 330"/>
                  <a:gd name="T8" fmla="*/ 100 w 289"/>
                  <a:gd name="T9" fmla="*/ 0 h 330"/>
                  <a:gd name="T10" fmla="*/ 110 w 289"/>
                  <a:gd name="T11" fmla="*/ 23 h 330"/>
                  <a:gd name="T12" fmla="*/ 131 w 289"/>
                  <a:gd name="T13" fmla="*/ 25 h 330"/>
                  <a:gd name="T14" fmla="*/ 162 w 289"/>
                  <a:gd name="T15" fmla="*/ 36 h 330"/>
                  <a:gd name="T16" fmla="*/ 183 w 289"/>
                  <a:gd name="T17" fmla="*/ 34 h 330"/>
                  <a:gd name="T18" fmla="*/ 198 w 289"/>
                  <a:gd name="T19" fmla="*/ 42 h 330"/>
                  <a:gd name="T20" fmla="*/ 225 w 289"/>
                  <a:gd name="T21" fmla="*/ 36 h 330"/>
                  <a:gd name="T22" fmla="*/ 287 w 289"/>
                  <a:gd name="T23" fmla="*/ 59 h 330"/>
                  <a:gd name="T24" fmla="*/ 275 w 289"/>
                  <a:gd name="T25" fmla="*/ 80 h 330"/>
                  <a:gd name="T26" fmla="*/ 264 w 289"/>
                  <a:gd name="T27" fmla="*/ 111 h 330"/>
                  <a:gd name="T28" fmla="*/ 218 w 289"/>
                  <a:gd name="T29" fmla="*/ 151 h 330"/>
                  <a:gd name="T30" fmla="*/ 208 w 289"/>
                  <a:gd name="T31" fmla="*/ 180 h 330"/>
                  <a:gd name="T32" fmla="*/ 216 w 289"/>
                  <a:gd name="T33" fmla="*/ 205 h 330"/>
                  <a:gd name="T34" fmla="*/ 214 w 289"/>
                  <a:gd name="T35" fmla="*/ 230 h 330"/>
                  <a:gd name="T36" fmla="*/ 185 w 289"/>
                  <a:gd name="T37" fmla="*/ 244 h 330"/>
                  <a:gd name="T38" fmla="*/ 179 w 289"/>
                  <a:gd name="T39" fmla="*/ 265 h 330"/>
                  <a:gd name="T40" fmla="*/ 154 w 289"/>
                  <a:gd name="T41" fmla="*/ 265 h 330"/>
                  <a:gd name="T42" fmla="*/ 137 w 289"/>
                  <a:gd name="T43" fmla="*/ 288 h 330"/>
                  <a:gd name="T44" fmla="*/ 106 w 289"/>
                  <a:gd name="T45" fmla="*/ 292 h 330"/>
                  <a:gd name="T46" fmla="*/ 87 w 289"/>
                  <a:gd name="T47" fmla="*/ 328 h 330"/>
                  <a:gd name="T48" fmla="*/ 68 w 289"/>
                  <a:gd name="T49" fmla="*/ 328 h 330"/>
                  <a:gd name="T50" fmla="*/ 50 w 289"/>
                  <a:gd name="T51" fmla="*/ 307 h 330"/>
                  <a:gd name="T52" fmla="*/ 31 w 289"/>
                  <a:gd name="T53" fmla="*/ 294 h 330"/>
                  <a:gd name="T54" fmla="*/ 16 w 289"/>
                  <a:gd name="T55" fmla="*/ 273 h 330"/>
                  <a:gd name="T56" fmla="*/ 6 w 289"/>
                  <a:gd name="T57" fmla="*/ 276 h 330"/>
                  <a:gd name="T58" fmla="*/ 0 w 289"/>
                  <a:gd name="T59" fmla="*/ 248 h 330"/>
                  <a:gd name="T60" fmla="*/ 29 w 289"/>
                  <a:gd name="T61" fmla="*/ 213 h 330"/>
                  <a:gd name="T62" fmla="*/ 41 w 289"/>
                  <a:gd name="T63" fmla="*/ 186 h 330"/>
                  <a:gd name="T64" fmla="*/ 31 w 289"/>
                  <a:gd name="T65" fmla="*/ 151 h 330"/>
                  <a:gd name="T66" fmla="*/ 60 w 289"/>
                  <a:gd name="T67" fmla="*/ 142 h 330"/>
                  <a:gd name="T68" fmla="*/ 62 w 289"/>
                  <a:gd name="T69" fmla="*/ 117 h 330"/>
                  <a:gd name="T70" fmla="*/ 66 w 289"/>
                  <a:gd name="T71" fmla="*/ 96 h 330"/>
                  <a:gd name="T72" fmla="*/ 91 w 289"/>
                  <a:gd name="T73" fmla="*/ 61 h 330"/>
                  <a:gd name="T74" fmla="*/ 56 w 289"/>
                  <a:gd name="T75" fmla="*/ 34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89" h="330">
                    <a:moveTo>
                      <a:pt x="56" y="34"/>
                    </a:moveTo>
                    <a:lnTo>
                      <a:pt x="64" y="32"/>
                    </a:lnTo>
                    <a:lnTo>
                      <a:pt x="68" y="28"/>
                    </a:lnTo>
                    <a:lnTo>
                      <a:pt x="68" y="19"/>
                    </a:lnTo>
                    <a:lnTo>
                      <a:pt x="62" y="15"/>
                    </a:lnTo>
                    <a:lnTo>
                      <a:pt x="68" y="3"/>
                    </a:lnTo>
                    <a:lnTo>
                      <a:pt x="85" y="9"/>
                    </a:lnTo>
                    <a:lnTo>
                      <a:pt x="89" y="5"/>
                    </a:lnTo>
                    <a:lnTo>
                      <a:pt x="93" y="7"/>
                    </a:lnTo>
                    <a:lnTo>
                      <a:pt x="100" y="0"/>
                    </a:lnTo>
                    <a:lnTo>
                      <a:pt x="112" y="9"/>
                    </a:lnTo>
                    <a:lnTo>
                      <a:pt x="110" y="23"/>
                    </a:lnTo>
                    <a:lnTo>
                      <a:pt x="120" y="30"/>
                    </a:lnTo>
                    <a:lnTo>
                      <a:pt x="131" y="25"/>
                    </a:lnTo>
                    <a:lnTo>
                      <a:pt x="152" y="42"/>
                    </a:lnTo>
                    <a:lnTo>
                      <a:pt x="162" y="36"/>
                    </a:lnTo>
                    <a:lnTo>
                      <a:pt x="177" y="44"/>
                    </a:lnTo>
                    <a:lnTo>
                      <a:pt x="183" y="34"/>
                    </a:lnTo>
                    <a:lnTo>
                      <a:pt x="191" y="38"/>
                    </a:lnTo>
                    <a:lnTo>
                      <a:pt x="198" y="42"/>
                    </a:lnTo>
                    <a:lnTo>
                      <a:pt x="208" y="30"/>
                    </a:lnTo>
                    <a:lnTo>
                      <a:pt x="225" y="36"/>
                    </a:lnTo>
                    <a:lnTo>
                      <a:pt x="262" y="57"/>
                    </a:lnTo>
                    <a:lnTo>
                      <a:pt x="287" y="59"/>
                    </a:lnTo>
                    <a:lnTo>
                      <a:pt x="289" y="73"/>
                    </a:lnTo>
                    <a:lnTo>
                      <a:pt x="275" y="80"/>
                    </a:lnTo>
                    <a:lnTo>
                      <a:pt x="275" y="98"/>
                    </a:lnTo>
                    <a:lnTo>
                      <a:pt x="264" y="111"/>
                    </a:lnTo>
                    <a:lnTo>
                      <a:pt x="237" y="151"/>
                    </a:lnTo>
                    <a:lnTo>
                      <a:pt x="218" y="151"/>
                    </a:lnTo>
                    <a:lnTo>
                      <a:pt x="210" y="163"/>
                    </a:lnTo>
                    <a:lnTo>
                      <a:pt x="208" y="180"/>
                    </a:lnTo>
                    <a:lnTo>
                      <a:pt x="216" y="190"/>
                    </a:lnTo>
                    <a:lnTo>
                      <a:pt x="216" y="205"/>
                    </a:lnTo>
                    <a:lnTo>
                      <a:pt x="204" y="217"/>
                    </a:lnTo>
                    <a:lnTo>
                      <a:pt x="214" y="230"/>
                    </a:lnTo>
                    <a:lnTo>
                      <a:pt x="200" y="244"/>
                    </a:lnTo>
                    <a:lnTo>
                      <a:pt x="185" y="244"/>
                    </a:lnTo>
                    <a:lnTo>
                      <a:pt x="170" y="253"/>
                    </a:lnTo>
                    <a:lnTo>
                      <a:pt x="179" y="265"/>
                    </a:lnTo>
                    <a:lnTo>
                      <a:pt x="166" y="276"/>
                    </a:lnTo>
                    <a:lnTo>
                      <a:pt x="154" y="265"/>
                    </a:lnTo>
                    <a:lnTo>
                      <a:pt x="143" y="269"/>
                    </a:lnTo>
                    <a:lnTo>
                      <a:pt x="137" y="288"/>
                    </a:lnTo>
                    <a:lnTo>
                      <a:pt x="127" y="294"/>
                    </a:lnTo>
                    <a:lnTo>
                      <a:pt x="106" y="292"/>
                    </a:lnTo>
                    <a:lnTo>
                      <a:pt x="102" y="311"/>
                    </a:lnTo>
                    <a:lnTo>
                      <a:pt x="87" y="328"/>
                    </a:lnTo>
                    <a:lnTo>
                      <a:pt x="87" y="330"/>
                    </a:lnTo>
                    <a:lnTo>
                      <a:pt x="68" y="328"/>
                    </a:lnTo>
                    <a:lnTo>
                      <a:pt x="62" y="307"/>
                    </a:lnTo>
                    <a:lnTo>
                      <a:pt x="50" y="307"/>
                    </a:lnTo>
                    <a:lnTo>
                      <a:pt x="43" y="292"/>
                    </a:lnTo>
                    <a:lnTo>
                      <a:pt x="31" y="294"/>
                    </a:lnTo>
                    <a:lnTo>
                      <a:pt x="16" y="284"/>
                    </a:lnTo>
                    <a:lnTo>
                      <a:pt x="16" y="273"/>
                    </a:lnTo>
                    <a:lnTo>
                      <a:pt x="8" y="273"/>
                    </a:lnTo>
                    <a:lnTo>
                      <a:pt x="6" y="276"/>
                    </a:lnTo>
                    <a:lnTo>
                      <a:pt x="0" y="261"/>
                    </a:lnTo>
                    <a:lnTo>
                      <a:pt x="0" y="248"/>
                    </a:lnTo>
                    <a:lnTo>
                      <a:pt x="25" y="240"/>
                    </a:lnTo>
                    <a:lnTo>
                      <a:pt x="29" y="213"/>
                    </a:lnTo>
                    <a:lnTo>
                      <a:pt x="31" y="196"/>
                    </a:lnTo>
                    <a:lnTo>
                      <a:pt x="41" y="186"/>
                    </a:lnTo>
                    <a:lnTo>
                      <a:pt x="43" y="153"/>
                    </a:lnTo>
                    <a:lnTo>
                      <a:pt x="31" y="151"/>
                    </a:lnTo>
                    <a:lnTo>
                      <a:pt x="47" y="155"/>
                    </a:lnTo>
                    <a:lnTo>
                      <a:pt x="60" y="142"/>
                    </a:lnTo>
                    <a:lnTo>
                      <a:pt x="62" y="126"/>
                    </a:lnTo>
                    <a:lnTo>
                      <a:pt x="62" y="117"/>
                    </a:lnTo>
                    <a:lnTo>
                      <a:pt x="58" y="109"/>
                    </a:lnTo>
                    <a:lnTo>
                      <a:pt x="66" y="96"/>
                    </a:lnTo>
                    <a:lnTo>
                      <a:pt x="91" y="75"/>
                    </a:lnTo>
                    <a:lnTo>
                      <a:pt x="91" y="61"/>
                    </a:lnTo>
                    <a:lnTo>
                      <a:pt x="79" y="50"/>
                    </a:lnTo>
                    <a:lnTo>
                      <a:pt x="56" y="34"/>
                    </a:lnTo>
                    <a:close/>
                  </a:path>
                </a:pathLst>
              </a:custGeom>
              <a:grpFill/>
              <a:ln w="38100" cap="rnd" cmpd="sng">
                <a:solidFill>
                  <a:schemeClr val="bg1"/>
                </a:solidFill>
                <a:prstDash val="solid"/>
                <a:round/>
              </a:ln>
            </p:spPr>
            <p:txBody>
              <a:bodyPr vert="horz" wrap="square" lIns="91440" tIns="45720" rIns="91440" bIns="45720" numCol="1" anchor="t" anchorCtr="0" compatLnSpc="1"/>
              <a:lstStyle/>
              <a:p>
                <a:endParaRPr lang="en-US" dirty="0">
                  <a:latin typeface="Calibri Light" panose="020F0302020204030204"/>
                </a:endParaRPr>
              </a:p>
            </p:txBody>
          </p:sp>
          <p:sp>
            <p:nvSpPr>
              <p:cNvPr id="160" name="Freeform 63"/>
              <p:cNvSpPr>
                <a:spLocks noEditPoints="1"/>
              </p:cNvSpPr>
              <p:nvPr/>
            </p:nvSpPr>
            <p:spPr bwMode="auto">
              <a:xfrm>
                <a:off x="2632" y="2276"/>
                <a:ext cx="739" cy="1888"/>
              </a:xfrm>
              <a:custGeom>
                <a:avLst/>
                <a:gdLst>
                  <a:gd name="T0" fmla="*/ 94 w 355"/>
                  <a:gd name="T1" fmla="*/ 769 h 906"/>
                  <a:gd name="T2" fmla="*/ 111 w 355"/>
                  <a:gd name="T3" fmla="*/ 813 h 906"/>
                  <a:gd name="T4" fmla="*/ 139 w 355"/>
                  <a:gd name="T5" fmla="*/ 829 h 906"/>
                  <a:gd name="T6" fmla="*/ 142 w 355"/>
                  <a:gd name="T7" fmla="*/ 873 h 906"/>
                  <a:gd name="T8" fmla="*/ 176 w 355"/>
                  <a:gd name="T9" fmla="*/ 896 h 906"/>
                  <a:gd name="T10" fmla="*/ 198 w 355"/>
                  <a:gd name="T11" fmla="*/ 859 h 906"/>
                  <a:gd name="T12" fmla="*/ 233 w 355"/>
                  <a:gd name="T13" fmla="*/ 846 h 906"/>
                  <a:gd name="T14" fmla="*/ 228 w 355"/>
                  <a:gd name="T15" fmla="*/ 816 h 906"/>
                  <a:gd name="T16" fmla="*/ 233 w 355"/>
                  <a:gd name="T17" fmla="*/ 775 h 906"/>
                  <a:gd name="T18" fmla="*/ 240 w 355"/>
                  <a:gd name="T19" fmla="*/ 736 h 906"/>
                  <a:gd name="T20" fmla="*/ 273 w 355"/>
                  <a:gd name="T21" fmla="*/ 717 h 906"/>
                  <a:gd name="T22" fmla="*/ 305 w 355"/>
                  <a:gd name="T23" fmla="*/ 687 h 906"/>
                  <a:gd name="T24" fmla="*/ 329 w 355"/>
                  <a:gd name="T25" fmla="*/ 681 h 906"/>
                  <a:gd name="T26" fmla="*/ 338 w 355"/>
                  <a:gd name="T27" fmla="*/ 649 h 906"/>
                  <a:gd name="T28" fmla="*/ 324 w 355"/>
                  <a:gd name="T29" fmla="*/ 606 h 906"/>
                  <a:gd name="T30" fmla="*/ 342 w 355"/>
                  <a:gd name="T31" fmla="*/ 567 h 906"/>
                  <a:gd name="T32" fmla="*/ 342 w 355"/>
                  <a:gd name="T33" fmla="*/ 521 h 906"/>
                  <a:gd name="T34" fmla="*/ 340 w 355"/>
                  <a:gd name="T35" fmla="*/ 510 h 906"/>
                  <a:gd name="T36" fmla="*/ 318 w 355"/>
                  <a:gd name="T37" fmla="*/ 501 h 906"/>
                  <a:gd name="T38" fmla="*/ 307 w 355"/>
                  <a:gd name="T39" fmla="*/ 454 h 906"/>
                  <a:gd name="T40" fmla="*/ 304 w 355"/>
                  <a:gd name="T41" fmla="*/ 431 h 906"/>
                  <a:gd name="T42" fmla="*/ 291 w 355"/>
                  <a:gd name="T43" fmla="*/ 361 h 906"/>
                  <a:gd name="T44" fmla="*/ 315 w 355"/>
                  <a:gd name="T45" fmla="*/ 335 h 906"/>
                  <a:gd name="T46" fmla="*/ 336 w 355"/>
                  <a:gd name="T47" fmla="*/ 300 h 906"/>
                  <a:gd name="T48" fmla="*/ 313 w 355"/>
                  <a:gd name="T49" fmla="*/ 261 h 906"/>
                  <a:gd name="T50" fmla="*/ 296 w 355"/>
                  <a:gd name="T51" fmla="*/ 220 h 906"/>
                  <a:gd name="T52" fmla="*/ 269 w 355"/>
                  <a:gd name="T53" fmla="*/ 248 h 906"/>
                  <a:gd name="T54" fmla="*/ 284 w 355"/>
                  <a:gd name="T55" fmla="*/ 210 h 906"/>
                  <a:gd name="T56" fmla="*/ 298 w 355"/>
                  <a:gd name="T57" fmla="*/ 150 h 906"/>
                  <a:gd name="T58" fmla="*/ 238 w 355"/>
                  <a:gd name="T59" fmla="*/ 145 h 906"/>
                  <a:gd name="T60" fmla="*/ 196 w 355"/>
                  <a:gd name="T61" fmla="*/ 138 h 906"/>
                  <a:gd name="T62" fmla="*/ 159 w 355"/>
                  <a:gd name="T63" fmla="*/ 172 h 906"/>
                  <a:gd name="T64" fmla="*/ 91 w 355"/>
                  <a:gd name="T65" fmla="*/ 213 h 906"/>
                  <a:gd name="T66" fmla="*/ 63 w 355"/>
                  <a:gd name="T67" fmla="*/ 250 h 906"/>
                  <a:gd name="T68" fmla="*/ 48 w 355"/>
                  <a:gd name="T69" fmla="*/ 330 h 906"/>
                  <a:gd name="T70" fmla="*/ 47 w 355"/>
                  <a:gd name="T71" fmla="*/ 309 h 906"/>
                  <a:gd name="T72" fmla="*/ 22 w 355"/>
                  <a:gd name="T73" fmla="*/ 304 h 906"/>
                  <a:gd name="T74" fmla="*/ 21 w 355"/>
                  <a:gd name="T75" fmla="*/ 348 h 906"/>
                  <a:gd name="T76" fmla="*/ 15 w 355"/>
                  <a:gd name="T77" fmla="*/ 382 h 906"/>
                  <a:gd name="T78" fmla="*/ 33 w 355"/>
                  <a:gd name="T79" fmla="*/ 388 h 906"/>
                  <a:gd name="T80" fmla="*/ 24 w 355"/>
                  <a:gd name="T81" fmla="*/ 426 h 906"/>
                  <a:gd name="T82" fmla="*/ 34 w 355"/>
                  <a:gd name="T83" fmla="*/ 458 h 906"/>
                  <a:gd name="T84" fmla="*/ 35 w 355"/>
                  <a:gd name="T85" fmla="*/ 492 h 906"/>
                  <a:gd name="T86" fmla="*/ 53 w 355"/>
                  <a:gd name="T87" fmla="*/ 520 h 906"/>
                  <a:gd name="T88" fmla="*/ 51 w 355"/>
                  <a:gd name="T89" fmla="*/ 559 h 906"/>
                  <a:gd name="T90" fmla="*/ 41 w 355"/>
                  <a:gd name="T91" fmla="*/ 608 h 906"/>
                  <a:gd name="T92" fmla="*/ 35 w 355"/>
                  <a:gd name="T93" fmla="*/ 660 h 906"/>
                  <a:gd name="T94" fmla="*/ 84 w 355"/>
                  <a:gd name="T95" fmla="*/ 689 h 906"/>
                  <a:gd name="T96" fmla="*/ 99 w 355"/>
                  <a:gd name="T97" fmla="*/ 726 h 906"/>
                  <a:gd name="T98" fmla="*/ 188 w 355"/>
                  <a:gd name="T99" fmla="*/ 63 h 906"/>
                  <a:gd name="T100" fmla="*/ 216 w 355"/>
                  <a:gd name="T101" fmla="*/ 87 h 906"/>
                  <a:gd name="T102" fmla="*/ 138 w 355"/>
                  <a:gd name="T103" fmla="*/ 50 h 906"/>
                  <a:gd name="T104" fmla="*/ 130 w 355"/>
                  <a:gd name="T105" fmla="*/ 16 h 906"/>
                  <a:gd name="T106" fmla="*/ 145 w 355"/>
                  <a:gd name="T107" fmla="*/ 40 h 906"/>
                  <a:gd name="T108" fmla="*/ 178 w 355"/>
                  <a:gd name="T109" fmla="*/ 76 h 906"/>
                  <a:gd name="T110" fmla="*/ 138 w 355"/>
                  <a:gd name="T111" fmla="*/ 50 h 9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55" h="906">
                    <a:moveTo>
                      <a:pt x="0" y="326"/>
                    </a:moveTo>
                    <a:cubicBezTo>
                      <a:pt x="0" y="326"/>
                      <a:pt x="0" y="326"/>
                      <a:pt x="0" y="326"/>
                    </a:cubicBezTo>
                    <a:cubicBezTo>
                      <a:pt x="0" y="326"/>
                      <a:pt x="0" y="326"/>
                      <a:pt x="0" y="326"/>
                    </a:cubicBezTo>
                    <a:cubicBezTo>
                      <a:pt x="0" y="326"/>
                      <a:pt x="0" y="326"/>
                      <a:pt x="0" y="326"/>
                    </a:cubicBezTo>
                    <a:close/>
                    <a:moveTo>
                      <a:pt x="93" y="758"/>
                    </a:moveTo>
                    <a:cubicBezTo>
                      <a:pt x="94" y="769"/>
                      <a:pt x="94" y="769"/>
                      <a:pt x="94" y="769"/>
                    </a:cubicBezTo>
                    <a:cubicBezTo>
                      <a:pt x="101" y="775"/>
                      <a:pt x="101" y="775"/>
                      <a:pt x="101" y="775"/>
                    </a:cubicBezTo>
                    <a:cubicBezTo>
                      <a:pt x="105" y="781"/>
                      <a:pt x="105" y="781"/>
                      <a:pt x="105" y="781"/>
                    </a:cubicBezTo>
                    <a:cubicBezTo>
                      <a:pt x="105" y="792"/>
                      <a:pt x="105" y="792"/>
                      <a:pt x="105" y="792"/>
                    </a:cubicBezTo>
                    <a:cubicBezTo>
                      <a:pt x="97" y="799"/>
                      <a:pt x="97" y="799"/>
                      <a:pt x="97" y="799"/>
                    </a:cubicBezTo>
                    <a:cubicBezTo>
                      <a:pt x="105" y="813"/>
                      <a:pt x="105" y="813"/>
                      <a:pt x="105" y="813"/>
                    </a:cubicBezTo>
                    <a:cubicBezTo>
                      <a:pt x="111" y="813"/>
                      <a:pt x="111" y="813"/>
                      <a:pt x="111" y="813"/>
                    </a:cubicBezTo>
                    <a:cubicBezTo>
                      <a:pt x="115" y="810"/>
                      <a:pt x="115" y="810"/>
                      <a:pt x="115" y="810"/>
                    </a:cubicBezTo>
                    <a:cubicBezTo>
                      <a:pt x="128" y="813"/>
                      <a:pt x="128" y="813"/>
                      <a:pt x="128" y="813"/>
                    </a:cubicBezTo>
                    <a:cubicBezTo>
                      <a:pt x="132" y="811"/>
                      <a:pt x="132" y="811"/>
                      <a:pt x="132" y="811"/>
                    </a:cubicBezTo>
                    <a:cubicBezTo>
                      <a:pt x="135" y="816"/>
                      <a:pt x="135" y="816"/>
                      <a:pt x="135" y="816"/>
                    </a:cubicBezTo>
                    <a:cubicBezTo>
                      <a:pt x="132" y="822"/>
                      <a:pt x="132" y="822"/>
                      <a:pt x="132" y="822"/>
                    </a:cubicBezTo>
                    <a:cubicBezTo>
                      <a:pt x="139" y="829"/>
                      <a:pt x="139" y="829"/>
                      <a:pt x="139" y="829"/>
                    </a:cubicBezTo>
                    <a:cubicBezTo>
                      <a:pt x="139" y="838"/>
                      <a:pt x="139" y="838"/>
                      <a:pt x="139" y="838"/>
                    </a:cubicBezTo>
                    <a:cubicBezTo>
                      <a:pt x="148" y="845"/>
                      <a:pt x="148" y="845"/>
                      <a:pt x="148" y="845"/>
                    </a:cubicBezTo>
                    <a:cubicBezTo>
                      <a:pt x="147" y="854"/>
                      <a:pt x="147" y="854"/>
                      <a:pt x="147" y="854"/>
                    </a:cubicBezTo>
                    <a:cubicBezTo>
                      <a:pt x="150" y="860"/>
                      <a:pt x="150" y="860"/>
                      <a:pt x="150" y="860"/>
                    </a:cubicBezTo>
                    <a:cubicBezTo>
                      <a:pt x="141" y="868"/>
                      <a:pt x="141" y="868"/>
                      <a:pt x="141" y="868"/>
                    </a:cubicBezTo>
                    <a:cubicBezTo>
                      <a:pt x="142" y="873"/>
                      <a:pt x="142" y="873"/>
                      <a:pt x="142" y="873"/>
                    </a:cubicBezTo>
                    <a:cubicBezTo>
                      <a:pt x="130" y="884"/>
                      <a:pt x="130" y="884"/>
                      <a:pt x="130" y="884"/>
                    </a:cubicBezTo>
                    <a:cubicBezTo>
                      <a:pt x="125" y="898"/>
                      <a:pt x="125" y="898"/>
                      <a:pt x="125" y="898"/>
                    </a:cubicBezTo>
                    <a:cubicBezTo>
                      <a:pt x="137" y="905"/>
                      <a:pt x="137" y="905"/>
                      <a:pt x="137" y="905"/>
                    </a:cubicBezTo>
                    <a:cubicBezTo>
                      <a:pt x="151" y="906"/>
                      <a:pt x="151" y="906"/>
                      <a:pt x="151" y="906"/>
                    </a:cubicBezTo>
                    <a:cubicBezTo>
                      <a:pt x="164" y="905"/>
                      <a:pt x="164" y="905"/>
                      <a:pt x="164" y="905"/>
                    </a:cubicBezTo>
                    <a:cubicBezTo>
                      <a:pt x="176" y="896"/>
                      <a:pt x="176" y="896"/>
                      <a:pt x="176" y="896"/>
                    </a:cubicBezTo>
                    <a:cubicBezTo>
                      <a:pt x="183" y="896"/>
                      <a:pt x="183" y="896"/>
                      <a:pt x="183" y="896"/>
                    </a:cubicBezTo>
                    <a:cubicBezTo>
                      <a:pt x="183" y="886"/>
                      <a:pt x="183" y="886"/>
                      <a:pt x="183" y="886"/>
                    </a:cubicBezTo>
                    <a:cubicBezTo>
                      <a:pt x="189" y="881"/>
                      <a:pt x="189" y="881"/>
                      <a:pt x="189" y="881"/>
                    </a:cubicBezTo>
                    <a:cubicBezTo>
                      <a:pt x="188" y="875"/>
                      <a:pt x="188" y="875"/>
                      <a:pt x="188" y="875"/>
                    </a:cubicBezTo>
                    <a:cubicBezTo>
                      <a:pt x="196" y="872"/>
                      <a:pt x="196" y="872"/>
                      <a:pt x="196" y="872"/>
                    </a:cubicBezTo>
                    <a:cubicBezTo>
                      <a:pt x="198" y="859"/>
                      <a:pt x="198" y="859"/>
                      <a:pt x="198" y="859"/>
                    </a:cubicBezTo>
                    <a:cubicBezTo>
                      <a:pt x="206" y="857"/>
                      <a:pt x="206" y="857"/>
                      <a:pt x="206" y="857"/>
                    </a:cubicBezTo>
                    <a:cubicBezTo>
                      <a:pt x="212" y="857"/>
                      <a:pt x="212" y="857"/>
                      <a:pt x="212" y="857"/>
                    </a:cubicBezTo>
                    <a:cubicBezTo>
                      <a:pt x="215" y="854"/>
                      <a:pt x="215" y="854"/>
                      <a:pt x="215" y="854"/>
                    </a:cubicBezTo>
                    <a:cubicBezTo>
                      <a:pt x="225" y="852"/>
                      <a:pt x="225" y="852"/>
                      <a:pt x="225" y="852"/>
                    </a:cubicBezTo>
                    <a:cubicBezTo>
                      <a:pt x="231" y="850"/>
                      <a:pt x="231" y="850"/>
                      <a:pt x="231" y="850"/>
                    </a:cubicBezTo>
                    <a:cubicBezTo>
                      <a:pt x="233" y="846"/>
                      <a:pt x="233" y="846"/>
                      <a:pt x="233" y="846"/>
                    </a:cubicBezTo>
                    <a:cubicBezTo>
                      <a:pt x="214" y="836"/>
                      <a:pt x="214" y="836"/>
                      <a:pt x="214" y="836"/>
                    </a:cubicBezTo>
                    <a:cubicBezTo>
                      <a:pt x="212" y="827"/>
                      <a:pt x="212" y="827"/>
                      <a:pt x="212" y="827"/>
                    </a:cubicBezTo>
                    <a:cubicBezTo>
                      <a:pt x="216" y="825"/>
                      <a:pt x="216" y="825"/>
                      <a:pt x="216" y="825"/>
                    </a:cubicBezTo>
                    <a:cubicBezTo>
                      <a:pt x="221" y="822"/>
                      <a:pt x="221" y="822"/>
                      <a:pt x="221" y="822"/>
                    </a:cubicBezTo>
                    <a:cubicBezTo>
                      <a:pt x="228" y="821"/>
                      <a:pt x="228" y="821"/>
                      <a:pt x="228" y="821"/>
                    </a:cubicBezTo>
                    <a:cubicBezTo>
                      <a:pt x="228" y="816"/>
                      <a:pt x="228" y="816"/>
                      <a:pt x="228" y="816"/>
                    </a:cubicBezTo>
                    <a:cubicBezTo>
                      <a:pt x="230" y="812"/>
                      <a:pt x="230" y="812"/>
                      <a:pt x="230" y="812"/>
                    </a:cubicBezTo>
                    <a:cubicBezTo>
                      <a:pt x="228" y="801"/>
                      <a:pt x="228" y="801"/>
                      <a:pt x="228" y="801"/>
                    </a:cubicBezTo>
                    <a:cubicBezTo>
                      <a:pt x="231" y="794"/>
                      <a:pt x="231" y="794"/>
                      <a:pt x="231" y="794"/>
                    </a:cubicBezTo>
                    <a:cubicBezTo>
                      <a:pt x="226" y="786"/>
                      <a:pt x="226" y="786"/>
                      <a:pt x="226" y="786"/>
                    </a:cubicBezTo>
                    <a:cubicBezTo>
                      <a:pt x="228" y="776"/>
                      <a:pt x="228" y="776"/>
                      <a:pt x="228" y="776"/>
                    </a:cubicBezTo>
                    <a:cubicBezTo>
                      <a:pt x="233" y="775"/>
                      <a:pt x="233" y="775"/>
                      <a:pt x="233" y="775"/>
                    </a:cubicBezTo>
                    <a:cubicBezTo>
                      <a:pt x="238" y="771"/>
                      <a:pt x="238" y="771"/>
                      <a:pt x="238" y="771"/>
                    </a:cubicBezTo>
                    <a:cubicBezTo>
                      <a:pt x="244" y="765"/>
                      <a:pt x="244" y="765"/>
                      <a:pt x="244" y="765"/>
                    </a:cubicBezTo>
                    <a:cubicBezTo>
                      <a:pt x="242" y="755"/>
                      <a:pt x="242" y="755"/>
                      <a:pt x="242" y="755"/>
                    </a:cubicBezTo>
                    <a:cubicBezTo>
                      <a:pt x="236" y="747"/>
                      <a:pt x="236" y="747"/>
                      <a:pt x="236" y="747"/>
                    </a:cubicBezTo>
                    <a:cubicBezTo>
                      <a:pt x="235" y="740"/>
                      <a:pt x="235" y="740"/>
                      <a:pt x="235" y="740"/>
                    </a:cubicBezTo>
                    <a:cubicBezTo>
                      <a:pt x="240" y="736"/>
                      <a:pt x="240" y="736"/>
                      <a:pt x="240" y="736"/>
                    </a:cubicBezTo>
                    <a:cubicBezTo>
                      <a:pt x="241" y="726"/>
                      <a:pt x="241" y="726"/>
                      <a:pt x="241" y="726"/>
                    </a:cubicBezTo>
                    <a:cubicBezTo>
                      <a:pt x="248" y="725"/>
                      <a:pt x="248" y="725"/>
                      <a:pt x="248" y="725"/>
                    </a:cubicBezTo>
                    <a:cubicBezTo>
                      <a:pt x="259" y="724"/>
                      <a:pt x="259" y="724"/>
                      <a:pt x="259" y="724"/>
                    </a:cubicBezTo>
                    <a:cubicBezTo>
                      <a:pt x="265" y="716"/>
                      <a:pt x="265" y="716"/>
                      <a:pt x="265" y="716"/>
                    </a:cubicBezTo>
                    <a:cubicBezTo>
                      <a:pt x="268" y="713"/>
                      <a:pt x="268" y="713"/>
                      <a:pt x="268" y="713"/>
                    </a:cubicBezTo>
                    <a:cubicBezTo>
                      <a:pt x="273" y="717"/>
                      <a:pt x="273" y="717"/>
                      <a:pt x="273" y="717"/>
                    </a:cubicBezTo>
                    <a:cubicBezTo>
                      <a:pt x="279" y="727"/>
                      <a:pt x="279" y="727"/>
                      <a:pt x="279" y="727"/>
                    </a:cubicBezTo>
                    <a:cubicBezTo>
                      <a:pt x="286" y="731"/>
                      <a:pt x="286" y="731"/>
                      <a:pt x="286" y="731"/>
                    </a:cubicBezTo>
                    <a:cubicBezTo>
                      <a:pt x="288" y="726"/>
                      <a:pt x="288" y="726"/>
                      <a:pt x="288" y="726"/>
                    </a:cubicBezTo>
                    <a:cubicBezTo>
                      <a:pt x="285" y="720"/>
                      <a:pt x="285" y="720"/>
                      <a:pt x="285" y="720"/>
                    </a:cubicBezTo>
                    <a:cubicBezTo>
                      <a:pt x="289" y="706"/>
                      <a:pt x="289" y="706"/>
                      <a:pt x="289" y="706"/>
                    </a:cubicBezTo>
                    <a:cubicBezTo>
                      <a:pt x="305" y="687"/>
                      <a:pt x="305" y="687"/>
                      <a:pt x="305" y="687"/>
                    </a:cubicBezTo>
                    <a:cubicBezTo>
                      <a:pt x="303" y="678"/>
                      <a:pt x="303" y="678"/>
                      <a:pt x="303" y="678"/>
                    </a:cubicBezTo>
                    <a:cubicBezTo>
                      <a:pt x="307" y="673"/>
                      <a:pt x="307" y="673"/>
                      <a:pt x="307" y="673"/>
                    </a:cubicBezTo>
                    <a:cubicBezTo>
                      <a:pt x="313" y="671"/>
                      <a:pt x="313" y="671"/>
                      <a:pt x="313" y="671"/>
                    </a:cubicBezTo>
                    <a:cubicBezTo>
                      <a:pt x="318" y="677"/>
                      <a:pt x="318" y="677"/>
                      <a:pt x="318" y="677"/>
                    </a:cubicBezTo>
                    <a:cubicBezTo>
                      <a:pt x="325" y="678"/>
                      <a:pt x="325" y="678"/>
                      <a:pt x="325" y="678"/>
                    </a:cubicBezTo>
                    <a:cubicBezTo>
                      <a:pt x="329" y="681"/>
                      <a:pt x="329" y="681"/>
                      <a:pt x="329" y="681"/>
                    </a:cubicBezTo>
                    <a:cubicBezTo>
                      <a:pt x="337" y="682"/>
                      <a:pt x="337" y="682"/>
                      <a:pt x="337" y="682"/>
                    </a:cubicBezTo>
                    <a:cubicBezTo>
                      <a:pt x="341" y="676"/>
                      <a:pt x="341" y="676"/>
                      <a:pt x="341" y="676"/>
                    </a:cubicBezTo>
                    <a:cubicBezTo>
                      <a:pt x="347" y="670"/>
                      <a:pt x="347" y="670"/>
                      <a:pt x="347" y="670"/>
                    </a:cubicBezTo>
                    <a:cubicBezTo>
                      <a:pt x="344" y="657"/>
                      <a:pt x="344" y="657"/>
                      <a:pt x="344" y="657"/>
                    </a:cubicBezTo>
                    <a:cubicBezTo>
                      <a:pt x="338" y="656"/>
                      <a:pt x="338" y="656"/>
                      <a:pt x="338" y="656"/>
                    </a:cubicBezTo>
                    <a:cubicBezTo>
                      <a:pt x="338" y="649"/>
                      <a:pt x="338" y="649"/>
                      <a:pt x="338" y="649"/>
                    </a:cubicBezTo>
                    <a:cubicBezTo>
                      <a:pt x="343" y="647"/>
                      <a:pt x="343" y="647"/>
                      <a:pt x="343" y="647"/>
                    </a:cubicBezTo>
                    <a:cubicBezTo>
                      <a:pt x="339" y="634"/>
                      <a:pt x="339" y="634"/>
                      <a:pt x="339" y="634"/>
                    </a:cubicBezTo>
                    <a:cubicBezTo>
                      <a:pt x="333" y="635"/>
                      <a:pt x="333" y="635"/>
                      <a:pt x="333" y="635"/>
                    </a:cubicBezTo>
                    <a:cubicBezTo>
                      <a:pt x="323" y="628"/>
                      <a:pt x="323" y="628"/>
                      <a:pt x="323" y="628"/>
                    </a:cubicBezTo>
                    <a:cubicBezTo>
                      <a:pt x="325" y="619"/>
                      <a:pt x="325" y="619"/>
                      <a:pt x="325" y="619"/>
                    </a:cubicBezTo>
                    <a:cubicBezTo>
                      <a:pt x="324" y="606"/>
                      <a:pt x="324" y="606"/>
                      <a:pt x="324" y="606"/>
                    </a:cubicBezTo>
                    <a:cubicBezTo>
                      <a:pt x="333" y="599"/>
                      <a:pt x="333" y="599"/>
                      <a:pt x="333" y="599"/>
                    </a:cubicBezTo>
                    <a:cubicBezTo>
                      <a:pt x="337" y="594"/>
                      <a:pt x="337" y="594"/>
                      <a:pt x="337" y="594"/>
                    </a:cubicBezTo>
                    <a:cubicBezTo>
                      <a:pt x="337" y="584"/>
                      <a:pt x="337" y="584"/>
                      <a:pt x="337" y="584"/>
                    </a:cubicBezTo>
                    <a:cubicBezTo>
                      <a:pt x="343" y="578"/>
                      <a:pt x="343" y="578"/>
                      <a:pt x="343" y="578"/>
                    </a:cubicBezTo>
                    <a:cubicBezTo>
                      <a:pt x="340" y="572"/>
                      <a:pt x="340" y="572"/>
                      <a:pt x="340" y="572"/>
                    </a:cubicBezTo>
                    <a:cubicBezTo>
                      <a:pt x="342" y="567"/>
                      <a:pt x="342" y="567"/>
                      <a:pt x="342" y="567"/>
                    </a:cubicBezTo>
                    <a:cubicBezTo>
                      <a:pt x="333" y="557"/>
                      <a:pt x="333" y="557"/>
                      <a:pt x="333" y="557"/>
                    </a:cubicBezTo>
                    <a:cubicBezTo>
                      <a:pt x="333" y="550"/>
                      <a:pt x="333" y="550"/>
                      <a:pt x="333" y="550"/>
                    </a:cubicBezTo>
                    <a:cubicBezTo>
                      <a:pt x="334" y="543"/>
                      <a:pt x="334" y="543"/>
                      <a:pt x="334" y="543"/>
                    </a:cubicBezTo>
                    <a:cubicBezTo>
                      <a:pt x="331" y="536"/>
                      <a:pt x="331" y="536"/>
                      <a:pt x="331" y="536"/>
                    </a:cubicBezTo>
                    <a:cubicBezTo>
                      <a:pt x="332" y="528"/>
                      <a:pt x="332" y="528"/>
                      <a:pt x="332" y="528"/>
                    </a:cubicBezTo>
                    <a:cubicBezTo>
                      <a:pt x="342" y="521"/>
                      <a:pt x="342" y="521"/>
                      <a:pt x="342" y="521"/>
                    </a:cubicBezTo>
                    <a:cubicBezTo>
                      <a:pt x="348" y="520"/>
                      <a:pt x="348" y="520"/>
                      <a:pt x="348" y="520"/>
                    </a:cubicBezTo>
                    <a:cubicBezTo>
                      <a:pt x="355" y="515"/>
                      <a:pt x="355" y="515"/>
                      <a:pt x="355" y="515"/>
                    </a:cubicBezTo>
                    <a:cubicBezTo>
                      <a:pt x="354" y="509"/>
                      <a:pt x="354" y="509"/>
                      <a:pt x="354" y="509"/>
                    </a:cubicBezTo>
                    <a:cubicBezTo>
                      <a:pt x="350" y="509"/>
                      <a:pt x="350" y="509"/>
                      <a:pt x="350" y="509"/>
                    </a:cubicBezTo>
                    <a:cubicBezTo>
                      <a:pt x="346" y="512"/>
                      <a:pt x="346" y="512"/>
                      <a:pt x="346" y="512"/>
                    </a:cubicBezTo>
                    <a:cubicBezTo>
                      <a:pt x="340" y="510"/>
                      <a:pt x="340" y="510"/>
                      <a:pt x="340" y="510"/>
                    </a:cubicBezTo>
                    <a:cubicBezTo>
                      <a:pt x="335" y="513"/>
                      <a:pt x="335" y="513"/>
                      <a:pt x="335" y="513"/>
                    </a:cubicBezTo>
                    <a:cubicBezTo>
                      <a:pt x="331" y="510"/>
                      <a:pt x="331" y="510"/>
                      <a:pt x="331" y="510"/>
                    </a:cubicBezTo>
                    <a:cubicBezTo>
                      <a:pt x="324" y="513"/>
                      <a:pt x="324" y="513"/>
                      <a:pt x="324" y="513"/>
                    </a:cubicBezTo>
                    <a:cubicBezTo>
                      <a:pt x="317" y="512"/>
                      <a:pt x="317" y="512"/>
                      <a:pt x="317" y="512"/>
                    </a:cubicBezTo>
                    <a:cubicBezTo>
                      <a:pt x="317" y="503"/>
                      <a:pt x="317" y="503"/>
                      <a:pt x="317" y="503"/>
                    </a:cubicBezTo>
                    <a:cubicBezTo>
                      <a:pt x="318" y="501"/>
                      <a:pt x="318" y="501"/>
                      <a:pt x="318" y="501"/>
                    </a:cubicBezTo>
                    <a:cubicBezTo>
                      <a:pt x="318" y="494"/>
                      <a:pt x="318" y="494"/>
                      <a:pt x="318" y="494"/>
                    </a:cubicBezTo>
                    <a:cubicBezTo>
                      <a:pt x="322" y="480"/>
                      <a:pt x="322" y="480"/>
                      <a:pt x="322" y="480"/>
                    </a:cubicBezTo>
                    <a:cubicBezTo>
                      <a:pt x="315" y="472"/>
                      <a:pt x="315" y="472"/>
                      <a:pt x="315" y="472"/>
                    </a:cubicBezTo>
                    <a:cubicBezTo>
                      <a:pt x="314" y="463"/>
                      <a:pt x="314" y="463"/>
                      <a:pt x="314" y="463"/>
                    </a:cubicBezTo>
                    <a:cubicBezTo>
                      <a:pt x="308" y="459"/>
                      <a:pt x="308" y="459"/>
                      <a:pt x="308" y="459"/>
                    </a:cubicBezTo>
                    <a:cubicBezTo>
                      <a:pt x="307" y="454"/>
                      <a:pt x="307" y="454"/>
                      <a:pt x="307" y="454"/>
                    </a:cubicBezTo>
                    <a:cubicBezTo>
                      <a:pt x="310" y="451"/>
                      <a:pt x="310" y="451"/>
                      <a:pt x="310" y="451"/>
                    </a:cubicBezTo>
                    <a:cubicBezTo>
                      <a:pt x="307" y="447"/>
                      <a:pt x="307" y="447"/>
                      <a:pt x="307" y="447"/>
                    </a:cubicBezTo>
                    <a:cubicBezTo>
                      <a:pt x="307" y="442"/>
                      <a:pt x="307" y="442"/>
                      <a:pt x="307" y="442"/>
                    </a:cubicBezTo>
                    <a:cubicBezTo>
                      <a:pt x="298" y="442"/>
                      <a:pt x="298" y="442"/>
                      <a:pt x="298" y="442"/>
                    </a:cubicBezTo>
                    <a:cubicBezTo>
                      <a:pt x="297" y="438"/>
                      <a:pt x="297" y="438"/>
                      <a:pt x="297" y="438"/>
                    </a:cubicBezTo>
                    <a:cubicBezTo>
                      <a:pt x="304" y="431"/>
                      <a:pt x="304" y="431"/>
                      <a:pt x="304" y="431"/>
                    </a:cubicBezTo>
                    <a:cubicBezTo>
                      <a:pt x="309" y="429"/>
                      <a:pt x="309" y="429"/>
                      <a:pt x="309" y="429"/>
                    </a:cubicBezTo>
                    <a:cubicBezTo>
                      <a:pt x="305" y="400"/>
                      <a:pt x="305" y="400"/>
                      <a:pt x="305" y="400"/>
                    </a:cubicBezTo>
                    <a:cubicBezTo>
                      <a:pt x="301" y="390"/>
                      <a:pt x="301" y="390"/>
                      <a:pt x="301" y="390"/>
                    </a:cubicBezTo>
                    <a:cubicBezTo>
                      <a:pt x="299" y="379"/>
                      <a:pt x="299" y="379"/>
                      <a:pt x="299" y="379"/>
                    </a:cubicBezTo>
                    <a:cubicBezTo>
                      <a:pt x="290" y="367"/>
                      <a:pt x="290" y="367"/>
                      <a:pt x="290" y="367"/>
                    </a:cubicBezTo>
                    <a:cubicBezTo>
                      <a:pt x="291" y="361"/>
                      <a:pt x="291" y="361"/>
                      <a:pt x="291" y="361"/>
                    </a:cubicBezTo>
                    <a:cubicBezTo>
                      <a:pt x="295" y="360"/>
                      <a:pt x="295" y="360"/>
                      <a:pt x="295" y="360"/>
                    </a:cubicBezTo>
                    <a:cubicBezTo>
                      <a:pt x="304" y="347"/>
                      <a:pt x="304" y="347"/>
                      <a:pt x="304" y="347"/>
                    </a:cubicBezTo>
                    <a:cubicBezTo>
                      <a:pt x="311" y="349"/>
                      <a:pt x="311" y="349"/>
                      <a:pt x="311" y="349"/>
                    </a:cubicBezTo>
                    <a:cubicBezTo>
                      <a:pt x="316" y="349"/>
                      <a:pt x="316" y="349"/>
                      <a:pt x="316" y="349"/>
                    </a:cubicBezTo>
                    <a:cubicBezTo>
                      <a:pt x="319" y="340"/>
                      <a:pt x="319" y="340"/>
                      <a:pt x="319" y="340"/>
                    </a:cubicBezTo>
                    <a:cubicBezTo>
                      <a:pt x="315" y="335"/>
                      <a:pt x="315" y="335"/>
                      <a:pt x="315" y="335"/>
                    </a:cubicBezTo>
                    <a:cubicBezTo>
                      <a:pt x="317" y="327"/>
                      <a:pt x="317" y="327"/>
                      <a:pt x="317" y="327"/>
                    </a:cubicBezTo>
                    <a:cubicBezTo>
                      <a:pt x="321" y="327"/>
                      <a:pt x="321" y="327"/>
                      <a:pt x="321" y="327"/>
                    </a:cubicBezTo>
                    <a:cubicBezTo>
                      <a:pt x="321" y="316"/>
                      <a:pt x="321" y="316"/>
                      <a:pt x="321" y="316"/>
                    </a:cubicBezTo>
                    <a:cubicBezTo>
                      <a:pt x="332" y="305"/>
                      <a:pt x="332" y="305"/>
                      <a:pt x="332" y="305"/>
                    </a:cubicBezTo>
                    <a:cubicBezTo>
                      <a:pt x="333" y="300"/>
                      <a:pt x="333" y="300"/>
                      <a:pt x="333" y="300"/>
                    </a:cubicBezTo>
                    <a:cubicBezTo>
                      <a:pt x="336" y="300"/>
                      <a:pt x="336" y="300"/>
                      <a:pt x="336" y="300"/>
                    </a:cubicBezTo>
                    <a:cubicBezTo>
                      <a:pt x="337" y="291"/>
                      <a:pt x="337" y="291"/>
                      <a:pt x="337" y="291"/>
                    </a:cubicBezTo>
                    <a:cubicBezTo>
                      <a:pt x="330" y="293"/>
                      <a:pt x="330" y="293"/>
                      <a:pt x="330" y="293"/>
                    </a:cubicBezTo>
                    <a:cubicBezTo>
                      <a:pt x="327" y="285"/>
                      <a:pt x="327" y="285"/>
                      <a:pt x="327" y="285"/>
                    </a:cubicBezTo>
                    <a:cubicBezTo>
                      <a:pt x="325" y="275"/>
                      <a:pt x="325" y="275"/>
                      <a:pt x="325" y="275"/>
                    </a:cubicBezTo>
                    <a:cubicBezTo>
                      <a:pt x="314" y="265"/>
                      <a:pt x="314" y="265"/>
                      <a:pt x="314" y="265"/>
                    </a:cubicBezTo>
                    <a:cubicBezTo>
                      <a:pt x="313" y="261"/>
                      <a:pt x="313" y="261"/>
                      <a:pt x="313" y="261"/>
                    </a:cubicBezTo>
                    <a:cubicBezTo>
                      <a:pt x="306" y="260"/>
                      <a:pt x="306" y="260"/>
                      <a:pt x="306" y="260"/>
                    </a:cubicBezTo>
                    <a:cubicBezTo>
                      <a:pt x="303" y="254"/>
                      <a:pt x="303" y="254"/>
                      <a:pt x="303" y="254"/>
                    </a:cubicBezTo>
                    <a:cubicBezTo>
                      <a:pt x="304" y="245"/>
                      <a:pt x="304" y="245"/>
                      <a:pt x="304" y="245"/>
                    </a:cubicBezTo>
                    <a:cubicBezTo>
                      <a:pt x="297" y="236"/>
                      <a:pt x="297" y="236"/>
                      <a:pt x="297" y="236"/>
                    </a:cubicBezTo>
                    <a:cubicBezTo>
                      <a:pt x="301" y="229"/>
                      <a:pt x="301" y="229"/>
                      <a:pt x="301" y="229"/>
                    </a:cubicBezTo>
                    <a:cubicBezTo>
                      <a:pt x="296" y="220"/>
                      <a:pt x="296" y="220"/>
                      <a:pt x="296" y="220"/>
                    </a:cubicBezTo>
                    <a:cubicBezTo>
                      <a:pt x="294" y="216"/>
                      <a:pt x="294" y="216"/>
                      <a:pt x="294" y="216"/>
                    </a:cubicBezTo>
                    <a:cubicBezTo>
                      <a:pt x="291" y="218"/>
                      <a:pt x="287" y="217"/>
                      <a:pt x="286" y="219"/>
                    </a:cubicBezTo>
                    <a:cubicBezTo>
                      <a:pt x="285" y="221"/>
                      <a:pt x="285" y="227"/>
                      <a:pt x="288" y="228"/>
                    </a:cubicBezTo>
                    <a:cubicBezTo>
                      <a:pt x="290" y="228"/>
                      <a:pt x="296" y="226"/>
                      <a:pt x="293" y="230"/>
                    </a:cubicBezTo>
                    <a:cubicBezTo>
                      <a:pt x="290" y="233"/>
                      <a:pt x="282" y="240"/>
                      <a:pt x="279" y="241"/>
                    </a:cubicBezTo>
                    <a:cubicBezTo>
                      <a:pt x="276" y="243"/>
                      <a:pt x="273" y="245"/>
                      <a:pt x="269" y="248"/>
                    </a:cubicBezTo>
                    <a:cubicBezTo>
                      <a:pt x="266" y="250"/>
                      <a:pt x="259" y="253"/>
                      <a:pt x="260" y="251"/>
                    </a:cubicBezTo>
                    <a:cubicBezTo>
                      <a:pt x="262" y="249"/>
                      <a:pt x="263" y="248"/>
                      <a:pt x="264" y="245"/>
                    </a:cubicBezTo>
                    <a:cubicBezTo>
                      <a:pt x="265" y="243"/>
                      <a:pt x="267" y="241"/>
                      <a:pt x="269" y="238"/>
                    </a:cubicBezTo>
                    <a:cubicBezTo>
                      <a:pt x="271" y="235"/>
                      <a:pt x="273" y="232"/>
                      <a:pt x="276" y="229"/>
                    </a:cubicBezTo>
                    <a:cubicBezTo>
                      <a:pt x="278" y="226"/>
                      <a:pt x="279" y="223"/>
                      <a:pt x="280" y="221"/>
                    </a:cubicBezTo>
                    <a:cubicBezTo>
                      <a:pt x="281" y="219"/>
                      <a:pt x="283" y="215"/>
                      <a:pt x="284" y="210"/>
                    </a:cubicBezTo>
                    <a:cubicBezTo>
                      <a:pt x="286" y="205"/>
                      <a:pt x="285" y="204"/>
                      <a:pt x="289" y="198"/>
                    </a:cubicBezTo>
                    <a:cubicBezTo>
                      <a:pt x="292" y="193"/>
                      <a:pt x="294" y="195"/>
                      <a:pt x="295" y="191"/>
                    </a:cubicBezTo>
                    <a:cubicBezTo>
                      <a:pt x="297" y="187"/>
                      <a:pt x="296" y="185"/>
                      <a:pt x="300" y="182"/>
                    </a:cubicBezTo>
                    <a:cubicBezTo>
                      <a:pt x="303" y="179"/>
                      <a:pt x="304" y="175"/>
                      <a:pt x="304" y="167"/>
                    </a:cubicBezTo>
                    <a:cubicBezTo>
                      <a:pt x="303" y="159"/>
                      <a:pt x="301" y="162"/>
                      <a:pt x="301" y="158"/>
                    </a:cubicBezTo>
                    <a:cubicBezTo>
                      <a:pt x="300" y="154"/>
                      <a:pt x="299" y="152"/>
                      <a:pt x="298" y="150"/>
                    </a:cubicBezTo>
                    <a:cubicBezTo>
                      <a:pt x="297" y="148"/>
                      <a:pt x="292" y="143"/>
                      <a:pt x="290" y="142"/>
                    </a:cubicBezTo>
                    <a:cubicBezTo>
                      <a:pt x="287" y="142"/>
                      <a:pt x="283" y="140"/>
                      <a:pt x="278" y="135"/>
                    </a:cubicBezTo>
                    <a:cubicBezTo>
                      <a:pt x="273" y="130"/>
                      <a:pt x="271" y="129"/>
                      <a:pt x="268" y="132"/>
                    </a:cubicBezTo>
                    <a:cubicBezTo>
                      <a:pt x="265" y="135"/>
                      <a:pt x="258" y="134"/>
                      <a:pt x="252" y="136"/>
                    </a:cubicBezTo>
                    <a:cubicBezTo>
                      <a:pt x="247" y="137"/>
                      <a:pt x="250" y="140"/>
                      <a:pt x="246" y="145"/>
                    </a:cubicBezTo>
                    <a:cubicBezTo>
                      <a:pt x="242" y="149"/>
                      <a:pt x="236" y="147"/>
                      <a:pt x="238" y="145"/>
                    </a:cubicBezTo>
                    <a:cubicBezTo>
                      <a:pt x="240" y="142"/>
                      <a:pt x="243" y="131"/>
                      <a:pt x="241" y="131"/>
                    </a:cubicBezTo>
                    <a:cubicBezTo>
                      <a:pt x="240" y="130"/>
                      <a:pt x="232" y="129"/>
                      <a:pt x="229" y="130"/>
                    </a:cubicBezTo>
                    <a:cubicBezTo>
                      <a:pt x="227" y="131"/>
                      <a:pt x="219" y="131"/>
                      <a:pt x="224" y="126"/>
                    </a:cubicBezTo>
                    <a:cubicBezTo>
                      <a:pt x="230" y="121"/>
                      <a:pt x="230" y="120"/>
                      <a:pt x="224" y="117"/>
                    </a:cubicBezTo>
                    <a:cubicBezTo>
                      <a:pt x="219" y="113"/>
                      <a:pt x="213" y="113"/>
                      <a:pt x="207" y="118"/>
                    </a:cubicBezTo>
                    <a:cubicBezTo>
                      <a:pt x="201" y="122"/>
                      <a:pt x="201" y="129"/>
                      <a:pt x="196" y="138"/>
                    </a:cubicBezTo>
                    <a:cubicBezTo>
                      <a:pt x="192" y="147"/>
                      <a:pt x="194" y="147"/>
                      <a:pt x="196" y="151"/>
                    </a:cubicBezTo>
                    <a:cubicBezTo>
                      <a:pt x="199" y="155"/>
                      <a:pt x="193" y="156"/>
                      <a:pt x="190" y="157"/>
                    </a:cubicBezTo>
                    <a:cubicBezTo>
                      <a:pt x="187" y="157"/>
                      <a:pt x="183" y="158"/>
                      <a:pt x="183" y="162"/>
                    </a:cubicBezTo>
                    <a:cubicBezTo>
                      <a:pt x="184" y="166"/>
                      <a:pt x="183" y="167"/>
                      <a:pt x="180" y="168"/>
                    </a:cubicBezTo>
                    <a:cubicBezTo>
                      <a:pt x="177" y="169"/>
                      <a:pt x="174" y="174"/>
                      <a:pt x="170" y="177"/>
                    </a:cubicBezTo>
                    <a:cubicBezTo>
                      <a:pt x="167" y="180"/>
                      <a:pt x="161" y="176"/>
                      <a:pt x="159" y="172"/>
                    </a:cubicBezTo>
                    <a:cubicBezTo>
                      <a:pt x="156" y="168"/>
                      <a:pt x="141" y="173"/>
                      <a:pt x="136" y="176"/>
                    </a:cubicBezTo>
                    <a:cubicBezTo>
                      <a:pt x="132" y="180"/>
                      <a:pt x="139" y="184"/>
                      <a:pt x="135" y="185"/>
                    </a:cubicBezTo>
                    <a:cubicBezTo>
                      <a:pt x="131" y="186"/>
                      <a:pt x="123" y="191"/>
                      <a:pt x="118" y="191"/>
                    </a:cubicBezTo>
                    <a:cubicBezTo>
                      <a:pt x="113" y="190"/>
                      <a:pt x="107" y="197"/>
                      <a:pt x="103" y="202"/>
                    </a:cubicBezTo>
                    <a:cubicBezTo>
                      <a:pt x="99" y="207"/>
                      <a:pt x="97" y="203"/>
                      <a:pt x="92" y="203"/>
                    </a:cubicBezTo>
                    <a:cubicBezTo>
                      <a:pt x="86" y="203"/>
                      <a:pt x="91" y="209"/>
                      <a:pt x="91" y="213"/>
                    </a:cubicBezTo>
                    <a:cubicBezTo>
                      <a:pt x="92" y="217"/>
                      <a:pt x="85" y="218"/>
                      <a:pt x="83" y="216"/>
                    </a:cubicBezTo>
                    <a:cubicBezTo>
                      <a:pt x="81" y="214"/>
                      <a:pt x="77" y="219"/>
                      <a:pt x="80" y="222"/>
                    </a:cubicBezTo>
                    <a:cubicBezTo>
                      <a:pt x="84" y="225"/>
                      <a:pt x="85" y="228"/>
                      <a:pt x="81" y="228"/>
                    </a:cubicBezTo>
                    <a:cubicBezTo>
                      <a:pt x="77" y="228"/>
                      <a:pt x="83" y="235"/>
                      <a:pt x="85" y="236"/>
                    </a:cubicBezTo>
                    <a:cubicBezTo>
                      <a:pt x="87" y="236"/>
                      <a:pt x="96" y="244"/>
                      <a:pt x="84" y="245"/>
                    </a:cubicBezTo>
                    <a:cubicBezTo>
                      <a:pt x="71" y="247"/>
                      <a:pt x="68" y="249"/>
                      <a:pt x="63" y="250"/>
                    </a:cubicBezTo>
                    <a:cubicBezTo>
                      <a:pt x="58" y="250"/>
                      <a:pt x="47" y="249"/>
                      <a:pt x="37" y="249"/>
                    </a:cubicBezTo>
                    <a:cubicBezTo>
                      <a:pt x="27" y="248"/>
                      <a:pt x="25" y="257"/>
                      <a:pt x="29" y="265"/>
                    </a:cubicBezTo>
                    <a:cubicBezTo>
                      <a:pt x="34" y="272"/>
                      <a:pt x="27" y="275"/>
                      <a:pt x="29" y="282"/>
                    </a:cubicBezTo>
                    <a:cubicBezTo>
                      <a:pt x="31" y="288"/>
                      <a:pt x="39" y="292"/>
                      <a:pt x="43" y="297"/>
                    </a:cubicBezTo>
                    <a:cubicBezTo>
                      <a:pt x="47" y="301"/>
                      <a:pt x="56" y="311"/>
                      <a:pt x="52" y="316"/>
                    </a:cubicBezTo>
                    <a:cubicBezTo>
                      <a:pt x="49" y="321"/>
                      <a:pt x="47" y="325"/>
                      <a:pt x="48" y="330"/>
                    </a:cubicBezTo>
                    <a:cubicBezTo>
                      <a:pt x="48" y="335"/>
                      <a:pt x="51" y="347"/>
                      <a:pt x="48" y="348"/>
                    </a:cubicBezTo>
                    <a:cubicBezTo>
                      <a:pt x="46" y="350"/>
                      <a:pt x="44" y="361"/>
                      <a:pt x="42" y="357"/>
                    </a:cubicBezTo>
                    <a:cubicBezTo>
                      <a:pt x="40" y="353"/>
                      <a:pt x="43" y="348"/>
                      <a:pt x="44" y="339"/>
                    </a:cubicBezTo>
                    <a:cubicBezTo>
                      <a:pt x="46" y="330"/>
                      <a:pt x="42" y="335"/>
                      <a:pt x="40" y="332"/>
                    </a:cubicBezTo>
                    <a:cubicBezTo>
                      <a:pt x="39" y="330"/>
                      <a:pt x="40" y="327"/>
                      <a:pt x="45" y="320"/>
                    </a:cubicBezTo>
                    <a:cubicBezTo>
                      <a:pt x="49" y="313"/>
                      <a:pt x="49" y="312"/>
                      <a:pt x="47" y="309"/>
                    </a:cubicBezTo>
                    <a:cubicBezTo>
                      <a:pt x="44" y="305"/>
                      <a:pt x="35" y="309"/>
                      <a:pt x="32" y="306"/>
                    </a:cubicBezTo>
                    <a:cubicBezTo>
                      <a:pt x="28" y="303"/>
                      <a:pt x="24" y="296"/>
                      <a:pt x="21" y="289"/>
                    </a:cubicBezTo>
                    <a:cubicBezTo>
                      <a:pt x="19" y="285"/>
                      <a:pt x="12" y="284"/>
                      <a:pt x="6" y="285"/>
                    </a:cubicBezTo>
                    <a:cubicBezTo>
                      <a:pt x="5" y="293"/>
                      <a:pt x="5" y="293"/>
                      <a:pt x="5" y="293"/>
                    </a:cubicBezTo>
                    <a:cubicBezTo>
                      <a:pt x="15" y="298"/>
                      <a:pt x="15" y="298"/>
                      <a:pt x="15" y="298"/>
                    </a:cubicBezTo>
                    <a:cubicBezTo>
                      <a:pt x="22" y="304"/>
                      <a:pt x="22" y="304"/>
                      <a:pt x="22" y="304"/>
                    </a:cubicBezTo>
                    <a:cubicBezTo>
                      <a:pt x="19" y="312"/>
                      <a:pt x="19" y="312"/>
                      <a:pt x="19" y="312"/>
                    </a:cubicBezTo>
                    <a:cubicBezTo>
                      <a:pt x="15" y="311"/>
                      <a:pt x="15" y="311"/>
                      <a:pt x="15" y="311"/>
                    </a:cubicBezTo>
                    <a:cubicBezTo>
                      <a:pt x="9" y="319"/>
                      <a:pt x="9" y="319"/>
                      <a:pt x="9" y="319"/>
                    </a:cubicBezTo>
                    <a:cubicBezTo>
                      <a:pt x="13" y="324"/>
                      <a:pt x="13" y="324"/>
                      <a:pt x="13" y="324"/>
                    </a:cubicBezTo>
                    <a:cubicBezTo>
                      <a:pt x="21" y="329"/>
                      <a:pt x="21" y="329"/>
                      <a:pt x="21" y="329"/>
                    </a:cubicBezTo>
                    <a:cubicBezTo>
                      <a:pt x="21" y="348"/>
                      <a:pt x="21" y="348"/>
                      <a:pt x="21" y="348"/>
                    </a:cubicBezTo>
                    <a:cubicBezTo>
                      <a:pt x="14" y="349"/>
                      <a:pt x="14" y="349"/>
                      <a:pt x="14" y="349"/>
                    </a:cubicBezTo>
                    <a:cubicBezTo>
                      <a:pt x="0" y="364"/>
                      <a:pt x="0" y="364"/>
                      <a:pt x="0" y="364"/>
                    </a:cubicBezTo>
                    <a:cubicBezTo>
                      <a:pt x="0" y="369"/>
                      <a:pt x="0" y="369"/>
                      <a:pt x="0" y="369"/>
                    </a:cubicBezTo>
                    <a:cubicBezTo>
                      <a:pt x="8" y="380"/>
                      <a:pt x="8" y="380"/>
                      <a:pt x="8" y="380"/>
                    </a:cubicBezTo>
                    <a:cubicBezTo>
                      <a:pt x="14" y="380"/>
                      <a:pt x="14" y="380"/>
                      <a:pt x="14" y="380"/>
                    </a:cubicBezTo>
                    <a:cubicBezTo>
                      <a:pt x="15" y="382"/>
                      <a:pt x="15" y="382"/>
                      <a:pt x="15" y="382"/>
                    </a:cubicBezTo>
                    <a:cubicBezTo>
                      <a:pt x="18" y="387"/>
                      <a:pt x="18" y="387"/>
                      <a:pt x="18" y="387"/>
                    </a:cubicBezTo>
                    <a:cubicBezTo>
                      <a:pt x="21" y="383"/>
                      <a:pt x="21" y="383"/>
                      <a:pt x="21" y="383"/>
                    </a:cubicBezTo>
                    <a:cubicBezTo>
                      <a:pt x="26" y="384"/>
                      <a:pt x="26" y="384"/>
                      <a:pt x="26" y="384"/>
                    </a:cubicBezTo>
                    <a:cubicBezTo>
                      <a:pt x="31" y="381"/>
                      <a:pt x="31" y="381"/>
                      <a:pt x="31" y="381"/>
                    </a:cubicBezTo>
                    <a:cubicBezTo>
                      <a:pt x="31" y="381"/>
                      <a:pt x="31" y="386"/>
                      <a:pt x="31" y="387"/>
                    </a:cubicBezTo>
                    <a:cubicBezTo>
                      <a:pt x="31" y="388"/>
                      <a:pt x="33" y="388"/>
                      <a:pt x="33" y="388"/>
                    </a:cubicBezTo>
                    <a:cubicBezTo>
                      <a:pt x="34" y="393"/>
                      <a:pt x="34" y="393"/>
                      <a:pt x="34" y="393"/>
                    </a:cubicBezTo>
                    <a:cubicBezTo>
                      <a:pt x="37" y="403"/>
                      <a:pt x="37" y="403"/>
                      <a:pt x="37" y="403"/>
                    </a:cubicBezTo>
                    <a:cubicBezTo>
                      <a:pt x="33" y="407"/>
                      <a:pt x="33" y="407"/>
                      <a:pt x="33" y="407"/>
                    </a:cubicBezTo>
                    <a:cubicBezTo>
                      <a:pt x="35" y="416"/>
                      <a:pt x="35" y="416"/>
                      <a:pt x="35" y="416"/>
                    </a:cubicBezTo>
                    <a:cubicBezTo>
                      <a:pt x="29" y="426"/>
                      <a:pt x="29" y="426"/>
                      <a:pt x="29" y="426"/>
                    </a:cubicBezTo>
                    <a:cubicBezTo>
                      <a:pt x="24" y="426"/>
                      <a:pt x="24" y="426"/>
                      <a:pt x="24" y="426"/>
                    </a:cubicBezTo>
                    <a:cubicBezTo>
                      <a:pt x="24" y="434"/>
                      <a:pt x="24" y="434"/>
                      <a:pt x="24" y="434"/>
                    </a:cubicBezTo>
                    <a:cubicBezTo>
                      <a:pt x="30" y="439"/>
                      <a:pt x="30" y="439"/>
                      <a:pt x="30" y="439"/>
                    </a:cubicBezTo>
                    <a:cubicBezTo>
                      <a:pt x="24" y="446"/>
                      <a:pt x="24" y="446"/>
                      <a:pt x="24" y="446"/>
                    </a:cubicBezTo>
                    <a:cubicBezTo>
                      <a:pt x="27" y="449"/>
                      <a:pt x="27" y="449"/>
                      <a:pt x="27" y="449"/>
                    </a:cubicBezTo>
                    <a:cubicBezTo>
                      <a:pt x="28" y="455"/>
                      <a:pt x="28" y="455"/>
                      <a:pt x="28" y="455"/>
                    </a:cubicBezTo>
                    <a:cubicBezTo>
                      <a:pt x="34" y="458"/>
                      <a:pt x="34" y="458"/>
                      <a:pt x="34" y="458"/>
                    </a:cubicBezTo>
                    <a:cubicBezTo>
                      <a:pt x="38" y="463"/>
                      <a:pt x="38" y="463"/>
                      <a:pt x="38" y="463"/>
                    </a:cubicBezTo>
                    <a:cubicBezTo>
                      <a:pt x="33" y="470"/>
                      <a:pt x="33" y="470"/>
                      <a:pt x="33" y="470"/>
                    </a:cubicBezTo>
                    <a:cubicBezTo>
                      <a:pt x="36" y="474"/>
                      <a:pt x="36" y="474"/>
                      <a:pt x="36" y="474"/>
                    </a:cubicBezTo>
                    <a:cubicBezTo>
                      <a:pt x="37" y="482"/>
                      <a:pt x="37" y="482"/>
                      <a:pt x="37" y="482"/>
                    </a:cubicBezTo>
                    <a:cubicBezTo>
                      <a:pt x="32" y="484"/>
                      <a:pt x="32" y="484"/>
                      <a:pt x="32" y="484"/>
                    </a:cubicBezTo>
                    <a:cubicBezTo>
                      <a:pt x="35" y="492"/>
                      <a:pt x="35" y="492"/>
                      <a:pt x="35" y="492"/>
                    </a:cubicBezTo>
                    <a:cubicBezTo>
                      <a:pt x="41" y="491"/>
                      <a:pt x="41" y="491"/>
                      <a:pt x="41" y="491"/>
                    </a:cubicBezTo>
                    <a:cubicBezTo>
                      <a:pt x="47" y="497"/>
                      <a:pt x="47" y="497"/>
                      <a:pt x="47" y="497"/>
                    </a:cubicBezTo>
                    <a:cubicBezTo>
                      <a:pt x="50" y="508"/>
                      <a:pt x="50" y="508"/>
                      <a:pt x="50" y="508"/>
                    </a:cubicBezTo>
                    <a:cubicBezTo>
                      <a:pt x="44" y="514"/>
                      <a:pt x="44" y="514"/>
                      <a:pt x="44" y="514"/>
                    </a:cubicBezTo>
                    <a:cubicBezTo>
                      <a:pt x="47" y="520"/>
                      <a:pt x="47" y="520"/>
                      <a:pt x="47" y="520"/>
                    </a:cubicBezTo>
                    <a:cubicBezTo>
                      <a:pt x="53" y="520"/>
                      <a:pt x="53" y="520"/>
                      <a:pt x="53" y="520"/>
                    </a:cubicBezTo>
                    <a:cubicBezTo>
                      <a:pt x="59" y="525"/>
                      <a:pt x="59" y="525"/>
                      <a:pt x="59" y="525"/>
                    </a:cubicBezTo>
                    <a:cubicBezTo>
                      <a:pt x="63" y="521"/>
                      <a:pt x="63" y="521"/>
                      <a:pt x="63" y="521"/>
                    </a:cubicBezTo>
                    <a:cubicBezTo>
                      <a:pt x="63" y="536"/>
                      <a:pt x="63" y="536"/>
                      <a:pt x="63" y="536"/>
                    </a:cubicBezTo>
                    <a:cubicBezTo>
                      <a:pt x="66" y="542"/>
                      <a:pt x="66" y="542"/>
                      <a:pt x="66" y="542"/>
                    </a:cubicBezTo>
                    <a:cubicBezTo>
                      <a:pt x="57" y="550"/>
                      <a:pt x="57" y="550"/>
                      <a:pt x="57" y="550"/>
                    </a:cubicBezTo>
                    <a:cubicBezTo>
                      <a:pt x="51" y="559"/>
                      <a:pt x="51" y="559"/>
                      <a:pt x="51" y="559"/>
                    </a:cubicBezTo>
                    <a:cubicBezTo>
                      <a:pt x="57" y="566"/>
                      <a:pt x="57" y="566"/>
                      <a:pt x="57" y="566"/>
                    </a:cubicBezTo>
                    <a:cubicBezTo>
                      <a:pt x="58" y="575"/>
                      <a:pt x="58" y="575"/>
                      <a:pt x="58" y="575"/>
                    </a:cubicBezTo>
                    <a:cubicBezTo>
                      <a:pt x="52" y="579"/>
                      <a:pt x="52" y="579"/>
                      <a:pt x="52" y="579"/>
                    </a:cubicBezTo>
                    <a:cubicBezTo>
                      <a:pt x="51" y="587"/>
                      <a:pt x="51" y="587"/>
                      <a:pt x="51" y="587"/>
                    </a:cubicBezTo>
                    <a:cubicBezTo>
                      <a:pt x="41" y="597"/>
                      <a:pt x="41" y="597"/>
                      <a:pt x="41" y="597"/>
                    </a:cubicBezTo>
                    <a:cubicBezTo>
                      <a:pt x="41" y="608"/>
                      <a:pt x="41" y="608"/>
                      <a:pt x="41" y="608"/>
                    </a:cubicBezTo>
                    <a:cubicBezTo>
                      <a:pt x="58" y="619"/>
                      <a:pt x="58" y="619"/>
                      <a:pt x="58" y="619"/>
                    </a:cubicBezTo>
                    <a:cubicBezTo>
                      <a:pt x="51" y="629"/>
                      <a:pt x="51" y="629"/>
                      <a:pt x="51" y="629"/>
                    </a:cubicBezTo>
                    <a:cubicBezTo>
                      <a:pt x="44" y="631"/>
                      <a:pt x="44" y="631"/>
                      <a:pt x="44" y="631"/>
                    </a:cubicBezTo>
                    <a:cubicBezTo>
                      <a:pt x="34" y="639"/>
                      <a:pt x="34" y="639"/>
                      <a:pt x="34" y="639"/>
                    </a:cubicBezTo>
                    <a:cubicBezTo>
                      <a:pt x="41" y="654"/>
                      <a:pt x="41" y="654"/>
                      <a:pt x="41" y="654"/>
                    </a:cubicBezTo>
                    <a:cubicBezTo>
                      <a:pt x="35" y="660"/>
                      <a:pt x="35" y="660"/>
                      <a:pt x="35" y="660"/>
                    </a:cubicBezTo>
                    <a:cubicBezTo>
                      <a:pt x="38" y="667"/>
                      <a:pt x="38" y="667"/>
                      <a:pt x="38" y="667"/>
                    </a:cubicBezTo>
                    <a:cubicBezTo>
                      <a:pt x="45" y="669"/>
                      <a:pt x="45" y="669"/>
                      <a:pt x="45" y="669"/>
                    </a:cubicBezTo>
                    <a:cubicBezTo>
                      <a:pt x="50" y="667"/>
                      <a:pt x="50" y="667"/>
                      <a:pt x="50" y="667"/>
                    </a:cubicBezTo>
                    <a:cubicBezTo>
                      <a:pt x="71" y="666"/>
                      <a:pt x="71" y="666"/>
                      <a:pt x="71" y="666"/>
                    </a:cubicBezTo>
                    <a:cubicBezTo>
                      <a:pt x="83" y="681"/>
                      <a:pt x="83" y="681"/>
                      <a:pt x="83" y="681"/>
                    </a:cubicBezTo>
                    <a:cubicBezTo>
                      <a:pt x="84" y="689"/>
                      <a:pt x="84" y="689"/>
                      <a:pt x="84" y="689"/>
                    </a:cubicBezTo>
                    <a:cubicBezTo>
                      <a:pt x="94" y="689"/>
                      <a:pt x="94" y="689"/>
                      <a:pt x="94" y="689"/>
                    </a:cubicBezTo>
                    <a:cubicBezTo>
                      <a:pt x="98" y="693"/>
                      <a:pt x="98" y="693"/>
                      <a:pt x="98" y="693"/>
                    </a:cubicBezTo>
                    <a:cubicBezTo>
                      <a:pt x="85" y="710"/>
                      <a:pt x="85" y="710"/>
                      <a:pt x="85" y="710"/>
                    </a:cubicBezTo>
                    <a:cubicBezTo>
                      <a:pt x="88" y="721"/>
                      <a:pt x="88" y="721"/>
                      <a:pt x="88" y="721"/>
                    </a:cubicBezTo>
                    <a:cubicBezTo>
                      <a:pt x="90" y="726"/>
                      <a:pt x="90" y="726"/>
                      <a:pt x="90" y="726"/>
                    </a:cubicBezTo>
                    <a:cubicBezTo>
                      <a:pt x="99" y="726"/>
                      <a:pt x="99" y="726"/>
                      <a:pt x="99" y="726"/>
                    </a:cubicBezTo>
                    <a:cubicBezTo>
                      <a:pt x="105" y="730"/>
                      <a:pt x="105" y="730"/>
                      <a:pt x="105" y="730"/>
                    </a:cubicBezTo>
                    <a:cubicBezTo>
                      <a:pt x="107" y="737"/>
                      <a:pt x="107" y="737"/>
                      <a:pt x="107" y="737"/>
                    </a:cubicBezTo>
                    <a:cubicBezTo>
                      <a:pt x="100" y="739"/>
                      <a:pt x="100" y="739"/>
                      <a:pt x="100" y="739"/>
                    </a:cubicBezTo>
                    <a:cubicBezTo>
                      <a:pt x="95" y="747"/>
                      <a:pt x="95" y="747"/>
                      <a:pt x="95" y="747"/>
                    </a:cubicBezTo>
                    <a:cubicBezTo>
                      <a:pt x="93" y="758"/>
                      <a:pt x="93" y="758"/>
                      <a:pt x="93" y="758"/>
                    </a:cubicBezTo>
                    <a:close/>
                    <a:moveTo>
                      <a:pt x="188" y="63"/>
                    </a:moveTo>
                    <a:cubicBezTo>
                      <a:pt x="184" y="67"/>
                      <a:pt x="185" y="71"/>
                      <a:pt x="185" y="74"/>
                    </a:cubicBezTo>
                    <a:cubicBezTo>
                      <a:pt x="185" y="76"/>
                      <a:pt x="184" y="86"/>
                      <a:pt x="182" y="91"/>
                    </a:cubicBezTo>
                    <a:cubicBezTo>
                      <a:pt x="180" y="97"/>
                      <a:pt x="179" y="105"/>
                      <a:pt x="179" y="109"/>
                    </a:cubicBezTo>
                    <a:cubicBezTo>
                      <a:pt x="179" y="112"/>
                      <a:pt x="186" y="111"/>
                      <a:pt x="190" y="106"/>
                    </a:cubicBezTo>
                    <a:cubicBezTo>
                      <a:pt x="194" y="101"/>
                      <a:pt x="198" y="100"/>
                      <a:pt x="203" y="100"/>
                    </a:cubicBezTo>
                    <a:cubicBezTo>
                      <a:pt x="207" y="100"/>
                      <a:pt x="216" y="90"/>
                      <a:pt x="216" y="87"/>
                    </a:cubicBezTo>
                    <a:cubicBezTo>
                      <a:pt x="217" y="83"/>
                      <a:pt x="209" y="73"/>
                      <a:pt x="206" y="70"/>
                    </a:cubicBezTo>
                    <a:cubicBezTo>
                      <a:pt x="203" y="66"/>
                      <a:pt x="199" y="68"/>
                      <a:pt x="198" y="68"/>
                    </a:cubicBezTo>
                    <a:cubicBezTo>
                      <a:pt x="198" y="69"/>
                      <a:pt x="196" y="69"/>
                      <a:pt x="196" y="66"/>
                    </a:cubicBezTo>
                    <a:cubicBezTo>
                      <a:pt x="195" y="63"/>
                      <a:pt x="193" y="62"/>
                      <a:pt x="191" y="62"/>
                    </a:cubicBezTo>
                    <a:cubicBezTo>
                      <a:pt x="189" y="61"/>
                      <a:pt x="188" y="63"/>
                      <a:pt x="188" y="63"/>
                    </a:cubicBezTo>
                    <a:close/>
                    <a:moveTo>
                      <a:pt x="138" y="50"/>
                    </a:moveTo>
                    <a:cubicBezTo>
                      <a:pt x="136" y="51"/>
                      <a:pt x="135" y="58"/>
                      <a:pt x="132" y="57"/>
                    </a:cubicBezTo>
                    <a:cubicBezTo>
                      <a:pt x="130" y="56"/>
                      <a:pt x="122" y="53"/>
                      <a:pt x="120" y="51"/>
                    </a:cubicBezTo>
                    <a:cubicBezTo>
                      <a:pt x="118" y="49"/>
                      <a:pt x="120" y="44"/>
                      <a:pt x="124" y="45"/>
                    </a:cubicBezTo>
                    <a:cubicBezTo>
                      <a:pt x="128" y="45"/>
                      <a:pt x="133" y="45"/>
                      <a:pt x="128" y="39"/>
                    </a:cubicBezTo>
                    <a:cubicBezTo>
                      <a:pt x="124" y="34"/>
                      <a:pt x="123" y="35"/>
                      <a:pt x="128" y="29"/>
                    </a:cubicBezTo>
                    <a:cubicBezTo>
                      <a:pt x="132" y="24"/>
                      <a:pt x="131" y="20"/>
                      <a:pt x="130" y="16"/>
                    </a:cubicBezTo>
                    <a:cubicBezTo>
                      <a:pt x="130" y="12"/>
                      <a:pt x="141" y="12"/>
                      <a:pt x="141" y="9"/>
                    </a:cubicBezTo>
                    <a:cubicBezTo>
                      <a:pt x="142" y="5"/>
                      <a:pt x="143" y="0"/>
                      <a:pt x="148" y="7"/>
                    </a:cubicBezTo>
                    <a:cubicBezTo>
                      <a:pt x="152" y="13"/>
                      <a:pt x="154" y="16"/>
                      <a:pt x="157" y="17"/>
                    </a:cubicBezTo>
                    <a:cubicBezTo>
                      <a:pt x="160" y="18"/>
                      <a:pt x="156" y="21"/>
                      <a:pt x="155" y="24"/>
                    </a:cubicBezTo>
                    <a:cubicBezTo>
                      <a:pt x="154" y="27"/>
                      <a:pt x="157" y="33"/>
                      <a:pt x="156" y="34"/>
                    </a:cubicBezTo>
                    <a:cubicBezTo>
                      <a:pt x="156" y="36"/>
                      <a:pt x="146" y="39"/>
                      <a:pt x="145" y="40"/>
                    </a:cubicBezTo>
                    <a:cubicBezTo>
                      <a:pt x="145" y="41"/>
                      <a:pt x="153" y="41"/>
                      <a:pt x="156" y="39"/>
                    </a:cubicBezTo>
                    <a:cubicBezTo>
                      <a:pt x="160" y="37"/>
                      <a:pt x="160" y="38"/>
                      <a:pt x="160" y="42"/>
                    </a:cubicBezTo>
                    <a:cubicBezTo>
                      <a:pt x="160" y="45"/>
                      <a:pt x="166" y="48"/>
                      <a:pt x="167" y="45"/>
                    </a:cubicBezTo>
                    <a:cubicBezTo>
                      <a:pt x="167" y="42"/>
                      <a:pt x="173" y="44"/>
                      <a:pt x="175" y="50"/>
                    </a:cubicBezTo>
                    <a:cubicBezTo>
                      <a:pt x="177" y="57"/>
                      <a:pt x="175" y="63"/>
                      <a:pt x="175" y="66"/>
                    </a:cubicBezTo>
                    <a:cubicBezTo>
                      <a:pt x="175" y="69"/>
                      <a:pt x="178" y="72"/>
                      <a:pt x="178" y="76"/>
                    </a:cubicBezTo>
                    <a:cubicBezTo>
                      <a:pt x="178" y="80"/>
                      <a:pt x="170" y="84"/>
                      <a:pt x="166" y="85"/>
                    </a:cubicBezTo>
                    <a:cubicBezTo>
                      <a:pt x="163" y="85"/>
                      <a:pt x="153" y="75"/>
                      <a:pt x="148" y="76"/>
                    </a:cubicBezTo>
                    <a:cubicBezTo>
                      <a:pt x="143" y="77"/>
                      <a:pt x="142" y="71"/>
                      <a:pt x="140" y="68"/>
                    </a:cubicBezTo>
                    <a:cubicBezTo>
                      <a:pt x="138" y="64"/>
                      <a:pt x="136" y="66"/>
                      <a:pt x="136" y="61"/>
                    </a:cubicBezTo>
                    <a:cubicBezTo>
                      <a:pt x="137" y="57"/>
                      <a:pt x="141" y="54"/>
                      <a:pt x="141" y="52"/>
                    </a:cubicBezTo>
                    <a:cubicBezTo>
                      <a:pt x="140" y="50"/>
                      <a:pt x="138" y="50"/>
                      <a:pt x="138" y="50"/>
                    </a:cubicBezTo>
                    <a:close/>
                  </a:path>
                </a:pathLst>
              </a:custGeom>
              <a:grpFill/>
              <a:ln w="38100" cap="rnd" cmpd="sng">
                <a:solidFill>
                  <a:schemeClr val="bg1"/>
                </a:solidFill>
                <a:prstDash val="solid"/>
                <a:round/>
              </a:ln>
            </p:spPr>
            <p:txBody>
              <a:bodyPr vert="horz" wrap="square" lIns="91440" tIns="45720" rIns="91440" bIns="45720" numCol="1" anchor="t" anchorCtr="0" compatLnSpc="1"/>
              <a:lstStyle/>
              <a:p>
                <a:endParaRPr lang="en-US" dirty="0">
                  <a:latin typeface="Calibri Light" panose="020F0302020204030204"/>
                </a:endParaRPr>
              </a:p>
            </p:txBody>
          </p:sp>
          <p:sp>
            <p:nvSpPr>
              <p:cNvPr id="161" name="Freeform 64"/>
              <p:cNvSpPr/>
              <p:nvPr/>
            </p:nvSpPr>
            <p:spPr bwMode="auto">
              <a:xfrm>
                <a:off x="3571" y="3584"/>
                <a:ext cx="428" cy="630"/>
              </a:xfrm>
              <a:custGeom>
                <a:avLst/>
                <a:gdLst>
                  <a:gd name="T0" fmla="*/ 97 w 205"/>
                  <a:gd name="T1" fmla="*/ 4 h 302"/>
                  <a:gd name="T2" fmla="*/ 87 w 205"/>
                  <a:gd name="T3" fmla="*/ 0 h 302"/>
                  <a:gd name="T4" fmla="*/ 81 w 205"/>
                  <a:gd name="T5" fmla="*/ 13 h 302"/>
                  <a:gd name="T6" fmla="*/ 82 w 205"/>
                  <a:gd name="T7" fmla="*/ 19 h 302"/>
                  <a:gd name="T8" fmla="*/ 89 w 205"/>
                  <a:gd name="T9" fmla="*/ 36 h 302"/>
                  <a:gd name="T10" fmla="*/ 98 w 205"/>
                  <a:gd name="T11" fmla="*/ 39 h 302"/>
                  <a:gd name="T12" fmla="*/ 87 w 205"/>
                  <a:gd name="T13" fmla="*/ 55 h 302"/>
                  <a:gd name="T14" fmla="*/ 73 w 205"/>
                  <a:gd name="T15" fmla="*/ 55 h 302"/>
                  <a:gd name="T16" fmla="*/ 67 w 205"/>
                  <a:gd name="T17" fmla="*/ 63 h 302"/>
                  <a:gd name="T18" fmla="*/ 77 w 205"/>
                  <a:gd name="T19" fmla="*/ 77 h 302"/>
                  <a:gd name="T20" fmla="*/ 86 w 205"/>
                  <a:gd name="T21" fmla="*/ 94 h 302"/>
                  <a:gd name="T22" fmla="*/ 97 w 205"/>
                  <a:gd name="T23" fmla="*/ 93 h 302"/>
                  <a:gd name="T24" fmla="*/ 109 w 205"/>
                  <a:gd name="T25" fmla="*/ 114 h 302"/>
                  <a:gd name="T26" fmla="*/ 98 w 205"/>
                  <a:gd name="T27" fmla="*/ 121 h 302"/>
                  <a:gd name="T28" fmla="*/ 76 w 205"/>
                  <a:gd name="T29" fmla="*/ 150 h 302"/>
                  <a:gd name="T30" fmla="*/ 80 w 205"/>
                  <a:gd name="T31" fmla="*/ 167 h 302"/>
                  <a:gd name="T32" fmla="*/ 84 w 205"/>
                  <a:gd name="T33" fmla="*/ 183 h 302"/>
                  <a:gd name="T34" fmla="*/ 54 w 205"/>
                  <a:gd name="T35" fmla="*/ 204 h 302"/>
                  <a:gd name="T36" fmla="*/ 43 w 205"/>
                  <a:gd name="T37" fmla="*/ 222 h 302"/>
                  <a:gd name="T38" fmla="*/ 28 w 205"/>
                  <a:gd name="T39" fmla="*/ 233 h 302"/>
                  <a:gd name="T40" fmla="*/ 3 w 205"/>
                  <a:gd name="T41" fmla="*/ 244 h 302"/>
                  <a:gd name="T42" fmla="*/ 2 w 205"/>
                  <a:gd name="T43" fmla="*/ 258 h 302"/>
                  <a:gd name="T44" fmla="*/ 10 w 205"/>
                  <a:gd name="T45" fmla="*/ 273 h 302"/>
                  <a:gd name="T46" fmla="*/ 0 w 205"/>
                  <a:gd name="T47" fmla="*/ 288 h 302"/>
                  <a:gd name="T48" fmla="*/ 10 w 205"/>
                  <a:gd name="T49" fmla="*/ 299 h 302"/>
                  <a:gd name="T50" fmla="*/ 34 w 205"/>
                  <a:gd name="T51" fmla="*/ 299 h 302"/>
                  <a:gd name="T52" fmla="*/ 55 w 205"/>
                  <a:gd name="T53" fmla="*/ 295 h 302"/>
                  <a:gd name="T54" fmla="*/ 89 w 205"/>
                  <a:gd name="T55" fmla="*/ 274 h 302"/>
                  <a:gd name="T56" fmla="*/ 104 w 205"/>
                  <a:gd name="T57" fmla="*/ 253 h 302"/>
                  <a:gd name="T58" fmla="*/ 131 w 205"/>
                  <a:gd name="T59" fmla="*/ 244 h 302"/>
                  <a:gd name="T60" fmla="*/ 155 w 205"/>
                  <a:gd name="T61" fmla="*/ 237 h 302"/>
                  <a:gd name="T62" fmla="*/ 178 w 205"/>
                  <a:gd name="T63" fmla="*/ 239 h 302"/>
                  <a:gd name="T64" fmla="*/ 198 w 205"/>
                  <a:gd name="T65" fmla="*/ 218 h 302"/>
                  <a:gd name="T66" fmla="*/ 196 w 205"/>
                  <a:gd name="T67" fmla="*/ 199 h 302"/>
                  <a:gd name="T68" fmla="*/ 197 w 205"/>
                  <a:gd name="T69" fmla="*/ 176 h 302"/>
                  <a:gd name="T70" fmla="*/ 199 w 205"/>
                  <a:gd name="T71" fmla="*/ 145 h 302"/>
                  <a:gd name="T72" fmla="*/ 187 w 205"/>
                  <a:gd name="T73" fmla="*/ 141 h 302"/>
                  <a:gd name="T74" fmla="*/ 186 w 205"/>
                  <a:gd name="T75" fmla="*/ 120 h 302"/>
                  <a:gd name="T76" fmla="*/ 205 w 205"/>
                  <a:gd name="T77" fmla="*/ 104 h 302"/>
                  <a:gd name="T78" fmla="*/ 193 w 205"/>
                  <a:gd name="T79" fmla="*/ 93 h 302"/>
                  <a:gd name="T80" fmla="*/ 193 w 205"/>
                  <a:gd name="T81" fmla="*/ 81 h 302"/>
                  <a:gd name="T82" fmla="*/ 183 w 205"/>
                  <a:gd name="T83" fmla="*/ 73 h 302"/>
                  <a:gd name="T84" fmla="*/ 178 w 205"/>
                  <a:gd name="T85" fmla="*/ 54 h 302"/>
                  <a:gd name="T86" fmla="*/ 170 w 205"/>
                  <a:gd name="T87" fmla="*/ 55 h 302"/>
                  <a:gd name="T88" fmla="*/ 164 w 205"/>
                  <a:gd name="T89" fmla="*/ 48 h 302"/>
                  <a:gd name="T90" fmla="*/ 152 w 205"/>
                  <a:gd name="T91" fmla="*/ 51 h 302"/>
                  <a:gd name="T92" fmla="*/ 143 w 205"/>
                  <a:gd name="T93" fmla="*/ 49 h 302"/>
                  <a:gd name="T94" fmla="*/ 145 w 205"/>
                  <a:gd name="T95" fmla="*/ 39 h 302"/>
                  <a:gd name="T96" fmla="*/ 134 w 205"/>
                  <a:gd name="T97" fmla="*/ 38 h 302"/>
                  <a:gd name="T98" fmla="*/ 129 w 205"/>
                  <a:gd name="T99" fmla="*/ 31 h 302"/>
                  <a:gd name="T100" fmla="*/ 125 w 205"/>
                  <a:gd name="T101" fmla="*/ 24 h 302"/>
                  <a:gd name="T102" fmla="*/ 114 w 205"/>
                  <a:gd name="T103" fmla="*/ 14 h 302"/>
                  <a:gd name="T104" fmla="*/ 106 w 205"/>
                  <a:gd name="T105" fmla="*/ 5 h 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05" h="302">
                    <a:moveTo>
                      <a:pt x="103" y="2"/>
                    </a:moveTo>
                    <a:cubicBezTo>
                      <a:pt x="97" y="4"/>
                      <a:pt x="97" y="4"/>
                      <a:pt x="97" y="4"/>
                    </a:cubicBezTo>
                    <a:cubicBezTo>
                      <a:pt x="92" y="3"/>
                      <a:pt x="92" y="3"/>
                      <a:pt x="92" y="3"/>
                    </a:cubicBezTo>
                    <a:cubicBezTo>
                      <a:pt x="87" y="0"/>
                      <a:pt x="87" y="0"/>
                      <a:pt x="87" y="0"/>
                    </a:cubicBezTo>
                    <a:cubicBezTo>
                      <a:pt x="80" y="5"/>
                      <a:pt x="80" y="5"/>
                      <a:pt x="80" y="5"/>
                    </a:cubicBezTo>
                    <a:cubicBezTo>
                      <a:pt x="81" y="13"/>
                      <a:pt x="81" y="13"/>
                      <a:pt x="81" y="13"/>
                    </a:cubicBezTo>
                    <a:cubicBezTo>
                      <a:pt x="78" y="15"/>
                      <a:pt x="78" y="15"/>
                      <a:pt x="78" y="15"/>
                    </a:cubicBezTo>
                    <a:cubicBezTo>
                      <a:pt x="82" y="19"/>
                      <a:pt x="82" y="19"/>
                      <a:pt x="82" y="19"/>
                    </a:cubicBezTo>
                    <a:cubicBezTo>
                      <a:pt x="79" y="23"/>
                      <a:pt x="79" y="23"/>
                      <a:pt x="79" y="23"/>
                    </a:cubicBezTo>
                    <a:cubicBezTo>
                      <a:pt x="89" y="36"/>
                      <a:pt x="89" y="36"/>
                      <a:pt x="89" y="36"/>
                    </a:cubicBezTo>
                    <a:cubicBezTo>
                      <a:pt x="95" y="33"/>
                      <a:pt x="95" y="33"/>
                      <a:pt x="95" y="33"/>
                    </a:cubicBezTo>
                    <a:cubicBezTo>
                      <a:pt x="98" y="39"/>
                      <a:pt x="98" y="39"/>
                      <a:pt x="98" y="39"/>
                    </a:cubicBezTo>
                    <a:cubicBezTo>
                      <a:pt x="96" y="43"/>
                      <a:pt x="96" y="43"/>
                      <a:pt x="96" y="43"/>
                    </a:cubicBezTo>
                    <a:cubicBezTo>
                      <a:pt x="87" y="55"/>
                      <a:pt x="87" y="55"/>
                      <a:pt x="87" y="55"/>
                    </a:cubicBezTo>
                    <a:cubicBezTo>
                      <a:pt x="80" y="52"/>
                      <a:pt x="80" y="52"/>
                      <a:pt x="80" y="52"/>
                    </a:cubicBezTo>
                    <a:cubicBezTo>
                      <a:pt x="73" y="55"/>
                      <a:pt x="73" y="55"/>
                      <a:pt x="73" y="55"/>
                    </a:cubicBezTo>
                    <a:cubicBezTo>
                      <a:pt x="69" y="55"/>
                      <a:pt x="69" y="55"/>
                      <a:pt x="69" y="55"/>
                    </a:cubicBezTo>
                    <a:cubicBezTo>
                      <a:pt x="67" y="63"/>
                      <a:pt x="67" y="63"/>
                      <a:pt x="67" y="63"/>
                    </a:cubicBezTo>
                    <a:cubicBezTo>
                      <a:pt x="74" y="67"/>
                      <a:pt x="74" y="67"/>
                      <a:pt x="74" y="67"/>
                    </a:cubicBezTo>
                    <a:cubicBezTo>
                      <a:pt x="77" y="77"/>
                      <a:pt x="77" y="77"/>
                      <a:pt x="77" y="77"/>
                    </a:cubicBezTo>
                    <a:cubicBezTo>
                      <a:pt x="84" y="84"/>
                      <a:pt x="84" y="84"/>
                      <a:pt x="84" y="84"/>
                    </a:cubicBezTo>
                    <a:cubicBezTo>
                      <a:pt x="86" y="94"/>
                      <a:pt x="86" y="94"/>
                      <a:pt x="86" y="94"/>
                    </a:cubicBezTo>
                    <a:cubicBezTo>
                      <a:pt x="92" y="94"/>
                      <a:pt x="92" y="94"/>
                      <a:pt x="92" y="94"/>
                    </a:cubicBezTo>
                    <a:cubicBezTo>
                      <a:pt x="97" y="93"/>
                      <a:pt x="97" y="93"/>
                      <a:pt x="97" y="93"/>
                    </a:cubicBezTo>
                    <a:cubicBezTo>
                      <a:pt x="108" y="103"/>
                      <a:pt x="108" y="103"/>
                      <a:pt x="108" y="103"/>
                    </a:cubicBezTo>
                    <a:cubicBezTo>
                      <a:pt x="109" y="114"/>
                      <a:pt x="109" y="114"/>
                      <a:pt x="109" y="114"/>
                    </a:cubicBezTo>
                    <a:cubicBezTo>
                      <a:pt x="107" y="119"/>
                      <a:pt x="107" y="119"/>
                      <a:pt x="107" y="119"/>
                    </a:cubicBezTo>
                    <a:cubicBezTo>
                      <a:pt x="98" y="121"/>
                      <a:pt x="98" y="121"/>
                      <a:pt x="98" y="121"/>
                    </a:cubicBezTo>
                    <a:cubicBezTo>
                      <a:pt x="84" y="143"/>
                      <a:pt x="84" y="143"/>
                      <a:pt x="84" y="143"/>
                    </a:cubicBezTo>
                    <a:cubicBezTo>
                      <a:pt x="76" y="150"/>
                      <a:pt x="76" y="150"/>
                      <a:pt x="76" y="150"/>
                    </a:cubicBezTo>
                    <a:cubicBezTo>
                      <a:pt x="74" y="158"/>
                      <a:pt x="74" y="158"/>
                      <a:pt x="74" y="158"/>
                    </a:cubicBezTo>
                    <a:cubicBezTo>
                      <a:pt x="80" y="167"/>
                      <a:pt x="80" y="167"/>
                      <a:pt x="80" y="167"/>
                    </a:cubicBezTo>
                    <a:cubicBezTo>
                      <a:pt x="85" y="173"/>
                      <a:pt x="85" y="173"/>
                      <a:pt x="85" y="173"/>
                    </a:cubicBezTo>
                    <a:cubicBezTo>
                      <a:pt x="84" y="183"/>
                      <a:pt x="84" y="183"/>
                      <a:pt x="84" y="183"/>
                    </a:cubicBezTo>
                    <a:cubicBezTo>
                      <a:pt x="71" y="197"/>
                      <a:pt x="71" y="197"/>
                      <a:pt x="71" y="197"/>
                    </a:cubicBezTo>
                    <a:cubicBezTo>
                      <a:pt x="54" y="204"/>
                      <a:pt x="54" y="204"/>
                      <a:pt x="54" y="204"/>
                    </a:cubicBezTo>
                    <a:cubicBezTo>
                      <a:pt x="52" y="214"/>
                      <a:pt x="52" y="214"/>
                      <a:pt x="52" y="214"/>
                    </a:cubicBezTo>
                    <a:cubicBezTo>
                      <a:pt x="43" y="222"/>
                      <a:pt x="43" y="222"/>
                      <a:pt x="43" y="222"/>
                    </a:cubicBezTo>
                    <a:cubicBezTo>
                      <a:pt x="40" y="234"/>
                      <a:pt x="40" y="234"/>
                      <a:pt x="40" y="234"/>
                    </a:cubicBezTo>
                    <a:cubicBezTo>
                      <a:pt x="28" y="233"/>
                      <a:pt x="28" y="233"/>
                      <a:pt x="28" y="233"/>
                    </a:cubicBezTo>
                    <a:cubicBezTo>
                      <a:pt x="14" y="244"/>
                      <a:pt x="14" y="244"/>
                      <a:pt x="14" y="244"/>
                    </a:cubicBezTo>
                    <a:cubicBezTo>
                      <a:pt x="3" y="244"/>
                      <a:pt x="3" y="244"/>
                      <a:pt x="3" y="244"/>
                    </a:cubicBezTo>
                    <a:cubicBezTo>
                      <a:pt x="3" y="252"/>
                      <a:pt x="3" y="252"/>
                      <a:pt x="3" y="252"/>
                    </a:cubicBezTo>
                    <a:cubicBezTo>
                      <a:pt x="2" y="258"/>
                      <a:pt x="2" y="258"/>
                      <a:pt x="2" y="258"/>
                    </a:cubicBezTo>
                    <a:cubicBezTo>
                      <a:pt x="3" y="273"/>
                      <a:pt x="3" y="273"/>
                      <a:pt x="3" y="273"/>
                    </a:cubicBezTo>
                    <a:cubicBezTo>
                      <a:pt x="10" y="273"/>
                      <a:pt x="10" y="273"/>
                      <a:pt x="10" y="273"/>
                    </a:cubicBezTo>
                    <a:cubicBezTo>
                      <a:pt x="1" y="281"/>
                      <a:pt x="1" y="281"/>
                      <a:pt x="1" y="281"/>
                    </a:cubicBezTo>
                    <a:cubicBezTo>
                      <a:pt x="0" y="288"/>
                      <a:pt x="0" y="288"/>
                      <a:pt x="0" y="288"/>
                    </a:cubicBezTo>
                    <a:cubicBezTo>
                      <a:pt x="1" y="288"/>
                      <a:pt x="1" y="289"/>
                      <a:pt x="1" y="290"/>
                    </a:cubicBezTo>
                    <a:cubicBezTo>
                      <a:pt x="1" y="295"/>
                      <a:pt x="7" y="296"/>
                      <a:pt x="10" y="299"/>
                    </a:cubicBezTo>
                    <a:cubicBezTo>
                      <a:pt x="13" y="302"/>
                      <a:pt x="20" y="302"/>
                      <a:pt x="24" y="300"/>
                    </a:cubicBezTo>
                    <a:cubicBezTo>
                      <a:pt x="27" y="298"/>
                      <a:pt x="30" y="296"/>
                      <a:pt x="34" y="299"/>
                    </a:cubicBezTo>
                    <a:cubicBezTo>
                      <a:pt x="37" y="301"/>
                      <a:pt x="41" y="299"/>
                      <a:pt x="45" y="298"/>
                    </a:cubicBezTo>
                    <a:cubicBezTo>
                      <a:pt x="49" y="298"/>
                      <a:pt x="52" y="294"/>
                      <a:pt x="55" y="295"/>
                    </a:cubicBezTo>
                    <a:cubicBezTo>
                      <a:pt x="58" y="297"/>
                      <a:pt x="62" y="292"/>
                      <a:pt x="64" y="289"/>
                    </a:cubicBezTo>
                    <a:cubicBezTo>
                      <a:pt x="66" y="286"/>
                      <a:pt x="82" y="274"/>
                      <a:pt x="89" y="274"/>
                    </a:cubicBezTo>
                    <a:cubicBezTo>
                      <a:pt x="95" y="274"/>
                      <a:pt x="96" y="271"/>
                      <a:pt x="97" y="265"/>
                    </a:cubicBezTo>
                    <a:cubicBezTo>
                      <a:pt x="98" y="259"/>
                      <a:pt x="101" y="258"/>
                      <a:pt x="104" y="253"/>
                    </a:cubicBezTo>
                    <a:cubicBezTo>
                      <a:pt x="107" y="248"/>
                      <a:pt x="112" y="242"/>
                      <a:pt x="116" y="242"/>
                    </a:cubicBezTo>
                    <a:cubicBezTo>
                      <a:pt x="120" y="242"/>
                      <a:pt x="127" y="240"/>
                      <a:pt x="131" y="244"/>
                    </a:cubicBezTo>
                    <a:cubicBezTo>
                      <a:pt x="134" y="247"/>
                      <a:pt x="142" y="242"/>
                      <a:pt x="145" y="239"/>
                    </a:cubicBezTo>
                    <a:cubicBezTo>
                      <a:pt x="149" y="236"/>
                      <a:pt x="154" y="235"/>
                      <a:pt x="155" y="237"/>
                    </a:cubicBezTo>
                    <a:cubicBezTo>
                      <a:pt x="157" y="239"/>
                      <a:pt x="160" y="239"/>
                      <a:pt x="164" y="239"/>
                    </a:cubicBezTo>
                    <a:cubicBezTo>
                      <a:pt x="168" y="239"/>
                      <a:pt x="173" y="240"/>
                      <a:pt x="178" y="239"/>
                    </a:cubicBezTo>
                    <a:cubicBezTo>
                      <a:pt x="182" y="239"/>
                      <a:pt x="187" y="235"/>
                      <a:pt x="188" y="231"/>
                    </a:cubicBezTo>
                    <a:cubicBezTo>
                      <a:pt x="189" y="227"/>
                      <a:pt x="193" y="220"/>
                      <a:pt x="198" y="218"/>
                    </a:cubicBezTo>
                    <a:cubicBezTo>
                      <a:pt x="202" y="216"/>
                      <a:pt x="204" y="212"/>
                      <a:pt x="201" y="209"/>
                    </a:cubicBezTo>
                    <a:cubicBezTo>
                      <a:pt x="198" y="205"/>
                      <a:pt x="195" y="202"/>
                      <a:pt x="196" y="199"/>
                    </a:cubicBezTo>
                    <a:cubicBezTo>
                      <a:pt x="197" y="196"/>
                      <a:pt x="197" y="193"/>
                      <a:pt x="197" y="190"/>
                    </a:cubicBezTo>
                    <a:cubicBezTo>
                      <a:pt x="196" y="186"/>
                      <a:pt x="197" y="181"/>
                      <a:pt x="197" y="176"/>
                    </a:cubicBezTo>
                    <a:cubicBezTo>
                      <a:pt x="197" y="170"/>
                      <a:pt x="196" y="166"/>
                      <a:pt x="198" y="163"/>
                    </a:cubicBezTo>
                    <a:cubicBezTo>
                      <a:pt x="200" y="159"/>
                      <a:pt x="202" y="149"/>
                      <a:pt x="199" y="145"/>
                    </a:cubicBezTo>
                    <a:cubicBezTo>
                      <a:pt x="196" y="142"/>
                      <a:pt x="199" y="139"/>
                      <a:pt x="195" y="137"/>
                    </a:cubicBezTo>
                    <a:cubicBezTo>
                      <a:pt x="192" y="135"/>
                      <a:pt x="189" y="139"/>
                      <a:pt x="187" y="141"/>
                    </a:cubicBezTo>
                    <a:cubicBezTo>
                      <a:pt x="184" y="143"/>
                      <a:pt x="180" y="143"/>
                      <a:pt x="182" y="137"/>
                    </a:cubicBezTo>
                    <a:cubicBezTo>
                      <a:pt x="183" y="130"/>
                      <a:pt x="186" y="123"/>
                      <a:pt x="186" y="120"/>
                    </a:cubicBezTo>
                    <a:cubicBezTo>
                      <a:pt x="186" y="117"/>
                      <a:pt x="198" y="111"/>
                      <a:pt x="202" y="107"/>
                    </a:cubicBezTo>
                    <a:cubicBezTo>
                      <a:pt x="203" y="105"/>
                      <a:pt x="204" y="104"/>
                      <a:pt x="205" y="104"/>
                    </a:cubicBezTo>
                    <a:cubicBezTo>
                      <a:pt x="200" y="95"/>
                      <a:pt x="200" y="95"/>
                      <a:pt x="200" y="95"/>
                    </a:cubicBezTo>
                    <a:cubicBezTo>
                      <a:pt x="193" y="93"/>
                      <a:pt x="193" y="93"/>
                      <a:pt x="193" y="93"/>
                    </a:cubicBezTo>
                    <a:cubicBezTo>
                      <a:pt x="187" y="84"/>
                      <a:pt x="187" y="84"/>
                      <a:pt x="187" y="84"/>
                    </a:cubicBezTo>
                    <a:cubicBezTo>
                      <a:pt x="193" y="81"/>
                      <a:pt x="193" y="81"/>
                      <a:pt x="193" y="81"/>
                    </a:cubicBezTo>
                    <a:cubicBezTo>
                      <a:pt x="188" y="74"/>
                      <a:pt x="188" y="74"/>
                      <a:pt x="188" y="74"/>
                    </a:cubicBezTo>
                    <a:cubicBezTo>
                      <a:pt x="183" y="73"/>
                      <a:pt x="183" y="73"/>
                      <a:pt x="183" y="73"/>
                    </a:cubicBezTo>
                    <a:cubicBezTo>
                      <a:pt x="183" y="62"/>
                      <a:pt x="183" y="62"/>
                      <a:pt x="183" y="62"/>
                    </a:cubicBezTo>
                    <a:cubicBezTo>
                      <a:pt x="178" y="54"/>
                      <a:pt x="178" y="54"/>
                      <a:pt x="178" y="54"/>
                    </a:cubicBezTo>
                    <a:cubicBezTo>
                      <a:pt x="174" y="51"/>
                      <a:pt x="174" y="51"/>
                      <a:pt x="174" y="51"/>
                    </a:cubicBezTo>
                    <a:cubicBezTo>
                      <a:pt x="170" y="55"/>
                      <a:pt x="170" y="55"/>
                      <a:pt x="170" y="55"/>
                    </a:cubicBezTo>
                    <a:cubicBezTo>
                      <a:pt x="166" y="54"/>
                      <a:pt x="166" y="54"/>
                      <a:pt x="166" y="54"/>
                    </a:cubicBezTo>
                    <a:cubicBezTo>
                      <a:pt x="164" y="48"/>
                      <a:pt x="164" y="48"/>
                      <a:pt x="164" y="48"/>
                    </a:cubicBezTo>
                    <a:cubicBezTo>
                      <a:pt x="159" y="45"/>
                      <a:pt x="159" y="45"/>
                      <a:pt x="159" y="45"/>
                    </a:cubicBezTo>
                    <a:cubicBezTo>
                      <a:pt x="152" y="51"/>
                      <a:pt x="152" y="51"/>
                      <a:pt x="152" y="51"/>
                    </a:cubicBezTo>
                    <a:cubicBezTo>
                      <a:pt x="151" y="54"/>
                      <a:pt x="151" y="54"/>
                      <a:pt x="151" y="54"/>
                    </a:cubicBezTo>
                    <a:cubicBezTo>
                      <a:pt x="143" y="49"/>
                      <a:pt x="143" y="49"/>
                      <a:pt x="143" y="49"/>
                    </a:cubicBezTo>
                    <a:cubicBezTo>
                      <a:pt x="148" y="43"/>
                      <a:pt x="148" y="43"/>
                      <a:pt x="148" y="43"/>
                    </a:cubicBezTo>
                    <a:cubicBezTo>
                      <a:pt x="145" y="39"/>
                      <a:pt x="145" y="39"/>
                      <a:pt x="145" y="39"/>
                    </a:cubicBezTo>
                    <a:cubicBezTo>
                      <a:pt x="139" y="40"/>
                      <a:pt x="139" y="40"/>
                      <a:pt x="139" y="40"/>
                    </a:cubicBezTo>
                    <a:cubicBezTo>
                      <a:pt x="134" y="38"/>
                      <a:pt x="134" y="38"/>
                      <a:pt x="134" y="38"/>
                    </a:cubicBezTo>
                    <a:cubicBezTo>
                      <a:pt x="130" y="34"/>
                      <a:pt x="130" y="34"/>
                      <a:pt x="130" y="34"/>
                    </a:cubicBezTo>
                    <a:cubicBezTo>
                      <a:pt x="129" y="31"/>
                      <a:pt x="129" y="31"/>
                      <a:pt x="129" y="31"/>
                    </a:cubicBezTo>
                    <a:cubicBezTo>
                      <a:pt x="126" y="30"/>
                      <a:pt x="126" y="30"/>
                      <a:pt x="126" y="30"/>
                    </a:cubicBezTo>
                    <a:cubicBezTo>
                      <a:pt x="125" y="24"/>
                      <a:pt x="125" y="24"/>
                      <a:pt x="125" y="24"/>
                    </a:cubicBezTo>
                    <a:cubicBezTo>
                      <a:pt x="120" y="20"/>
                      <a:pt x="120" y="20"/>
                      <a:pt x="120" y="20"/>
                    </a:cubicBezTo>
                    <a:cubicBezTo>
                      <a:pt x="114" y="14"/>
                      <a:pt x="114" y="14"/>
                      <a:pt x="114" y="14"/>
                    </a:cubicBezTo>
                    <a:cubicBezTo>
                      <a:pt x="108" y="13"/>
                      <a:pt x="108" y="13"/>
                      <a:pt x="108" y="13"/>
                    </a:cubicBezTo>
                    <a:cubicBezTo>
                      <a:pt x="106" y="5"/>
                      <a:pt x="106" y="5"/>
                      <a:pt x="106" y="5"/>
                    </a:cubicBezTo>
                    <a:lnTo>
                      <a:pt x="103" y="2"/>
                    </a:lnTo>
                    <a:close/>
                  </a:path>
                </a:pathLst>
              </a:custGeom>
              <a:grpFill/>
              <a:ln w="38100" cap="rnd" cmpd="sng">
                <a:solidFill>
                  <a:schemeClr val="bg1"/>
                </a:solidFill>
                <a:prstDash val="solid"/>
                <a:round/>
              </a:ln>
            </p:spPr>
            <p:txBody>
              <a:bodyPr vert="horz" wrap="square" lIns="91440" tIns="45720" rIns="91440" bIns="45720" numCol="1" anchor="t" anchorCtr="0" compatLnSpc="1"/>
              <a:lstStyle/>
              <a:p>
                <a:endParaRPr lang="en-US" dirty="0">
                  <a:latin typeface="Calibri Light" panose="020F0302020204030204"/>
                </a:endParaRPr>
              </a:p>
            </p:txBody>
          </p:sp>
          <p:sp>
            <p:nvSpPr>
              <p:cNvPr id="162" name="Freeform 65"/>
              <p:cNvSpPr/>
              <p:nvPr/>
            </p:nvSpPr>
            <p:spPr bwMode="auto">
              <a:xfrm>
                <a:off x="2429" y="3995"/>
                <a:ext cx="340" cy="233"/>
              </a:xfrm>
              <a:custGeom>
                <a:avLst/>
                <a:gdLst>
                  <a:gd name="T0" fmla="*/ 132 w 163"/>
                  <a:gd name="T1" fmla="*/ 0 h 112"/>
                  <a:gd name="T2" fmla="*/ 135 w 163"/>
                  <a:gd name="T3" fmla="*/ 8 h 112"/>
                  <a:gd name="T4" fmla="*/ 143 w 163"/>
                  <a:gd name="T5" fmla="*/ 10 h 112"/>
                  <a:gd name="T6" fmla="*/ 146 w 163"/>
                  <a:gd name="T7" fmla="*/ 18 h 112"/>
                  <a:gd name="T8" fmla="*/ 150 w 163"/>
                  <a:gd name="T9" fmla="*/ 27 h 112"/>
                  <a:gd name="T10" fmla="*/ 163 w 163"/>
                  <a:gd name="T11" fmla="*/ 31 h 112"/>
                  <a:gd name="T12" fmla="*/ 161 w 163"/>
                  <a:gd name="T13" fmla="*/ 36 h 112"/>
                  <a:gd name="T14" fmla="*/ 154 w 163"/>
                  <a:gd name="T15" fmla="*/ 37 h 112"/>
                  <a:gd name="T16" fmla="*/ 159 w 163"/>
                  <a:gd name="T17" fmla="*/ 47 h 112"/>
                  <a:gd name="T18" fmla="*/ 161 w 163"/>
                  <a:gd name="T19" fmla="*/ 55 h 112"/>
                  <a:gd name="T20" fmla="*/ 154 w 163"/>
                  <a:gd name="T21" fmla="*/ 60 h 112"/>
                  <a:gd name="T22" fmla="*/ 158 w 163"/>
                  <a:gd name="T23" fmla="*/ 66 h 112"/>
                  <a:gd name="T24" fmla="*/ 152 w 163"/>
                  <a:gd name="T25" fmla="*/ 73 h 112"/>
                  <a:gd name="T26" fmla="*/ 147 w 163"/>
                  <a:gd name="T27" fmla="*/ 75 h 112"/>
                  <a:gd name="T28" fmla="*/ 142 w 163"/>
                  <a:gd name="T29" fmla="*/ 71 h 112"/>
                  <a:gd name="T30" fmla="*/ 138 w 163"/>
                  <a:gd name="T31" fmla="*/ 74 h 112"/>
                  <a:gd name="T32" fmla="*/ 137 w 163"/>
                  <a:gd name="T33" fmla="*/ 81 h 112"/>
                  <a:gd name="T34" fmla="*/ 128 w 163"/>
                  <a:gd name="T35" fmla="*/ 89 h 112"/>
                  <a:gd name="T36" fmla="*/ 121 w 163"/>
                  <a:gd name="T37" fmla="*/ 89 h 112"/>
                  <a:gd name="T38" fmla="*/ 104 w 163"/>
                  <a:gd name="T39" fmla="*/ 96 h 112"/>
                  <a:gd name="T40" fmla="*/ 111 w 163"/>
                  <a:gd name="T41" fmla="*/ 104 h 112"/>
                  <a:gd name="T42" fmla="*/ 113 w 163"/>
                  <a:gd name="T43" fmla="*/ 111 h 112"/>
                  <a:gd name="T44" fmla="*/ 105 w 163"/>
                  <a:gd name="T45" fmla="*/ 112 h 112"/>
                  <a:gd name="T46" fmla="*/ 100 w 163"/>
                  <a:gd name="T47" fmla="*/ 104 h 112"/>
                  <a:gd name="T48" fmla="*/ 84 w 163"/>
                  <a:gd name="T49" fmla="*/ 99 h 112"/>
                  <a:gd name="T50" fmla="*/ 71 w 163"/>
                  <a:gd name="T51" fmla="*/ 104 h 112"/>
                  <a:gd name="T52" fmla="*/ 59 w 163"/>
                  <a:gd name="T53" fmla="*/ 101 h 112"/>
                  <a:gd name="T54" fmla="*/ 50 w 163"/>
                  <a:gd name="T55" fmla="*/ 96 h 112"/>
                  <a:gd name="T56" fmla="*/ 49 w 163"/>
                  <a:gd name="T57" fmla="*/ 87 h 112"/>
                  <a:gd name="T58" fmla="*/ 41 w 163"/>
                  <a:gd name="T59" fmla="*/ 85 h 112"/>
                  <a:gd name="T60" fmla="*/ 38 w 163"/>
                  <a:gd name="T61" fmla="*/ 93 h 112"/>
                  <a:gd name="T62" fmla="*/ 29 w 163"/>
                  <a:gd name="T63" fmla="*/ 96 h 112"/>
                  <a:gd name="T64" fmla="*/ 9 w 163"/>
                  <a:gd name="T65" fmla="*/ 40 h 112"/>
                  <a:gd name="T66" fmla="*/ 0 w 163"/>
                  <a:gd name="T67" fmla="*/ 17 h 112"/>
                  <a:gd name="T68" fmla="*/ 7 w 163"/>
                  <a:gd name="T69" fmla="*/ 10 h 112"/>
                  <a:gd name="T70" fmla="*/ 12 w 163"/>
                  <a:gd name="T71" fmla="*/ 15 h 112"/>
                  <a:gd name="T72" fmla="*/ 17 w 163"/>
                  <a:gd name="T73" fmla="*/ 13 h 112"/>
                  <a:gd name="T74" fmla="*/ 23 w 163"/>
                  <a:gd name="T75" fmla="*/ 11 h 112"/>
                  <a:gd name="T76" fmla="*/ 34 w 163"/>
                  <a:gd name="T77" fmla="*/ 11 h 112"/>
                  <a:gd name="T78" fmla="*/ 42 w 163"/>
                  <a:gd name="T79" fmla="*/ 4 h 112"/>
                  <a:gd name="T80" fmla="*/ 53 w 163"/>
                  <a:gd name="T81" fmla="*/ 0 h 112"/>
                  <a:gd name="T82" fmla="*/ 62 w 163"/>
                  <a:gd name="T83" fmla="*/ 0 h 112"/>
                  <a:gd name="T84" fmla="*/ 70 w 163"/>
                  <a:gd name="T85" fmla="*/ 9 h 112"/>
                  <a:gd name="T86" fmla="*/ 70 w 163"/>
                  <a:gd name="T87" fmla="*/ 16 h 112"/>
                  <a:gd name="T88" fmla="*/ 84 w 163"/>
                  <a:gd name="T89" fmla="*/ 26 h 112"/>
                  <a:gd name="T90" fmla="*/ 88 w 163"/>
                  <a:gd name="T91" fmla="*/ 18 h 112"/>
                  <a:gd name="T92" fmla="*/ 95 w 163"/>
                  <a:gd name="T93" fmla="*/ 8 h 112"/>
                  <a:gd name="T94" fmla="*/ 100 w 163"/>
                  <a:gd name="T95" fmla="*/ 13 h 112"/>
                  <a:gd name="T96" fmla="*/ 104 w 163"/>
                  <a:gd name="T97" fmla="*/ 8 h 112"/>
                  <a:gd name="T98" fmla="*/ 109 w 163"/>
                  <a:gd name="T99" fmla="*/ 11 h 112"/>
                  <a:gd name="T100" fmla="*/ 114 w 163"/>
                  <a:gd name="T101" fmla="*/ 7 h 112"/>
                  <a:gd name="T102" fmla="*/ 123 w 163"/>
                  <a:gd name="T103" fmla="*/ 7 h 112"/>
                  <a:gd name="T104" fmla="*/ 132 w 163"/>
                  <a:gd name="T105" fmla="*/ 0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63" h="112">
                    <a:moveTo>
                      <a:pt x="132" y="0"/>
                    </a:moveTo>
                    <a:cubicBezTo>
                      <a:pt x="135" y="8"/>
                      <a:pt x="135" y="8"/>
                      <a:pt x="135" y="8"/>
                    </a:cubicBezTo>
                    <a:cubicBezTo>
                      <a:pt x="143" y="10"/>
                      <a:pt x="143" y="10"/>
                      <a:pt x="143" y="10"/>
                    </a:cubicBezTo>
                    <a:cubicBezTo>
                      <a:pt x="146" y="18"/>
                      <a:pt x="146" y="18"/>
                      <a:pt x="146" y="18"/>
                    </a:cubicBezTo>
                    <a:cubicBezTo>
                      <a:pt x="150" y="27"/>
                      <a:pt x="150" y="27"/>
                      <a:pt x="150" y="27"/>
                    </a:cubicBezTo>
                    <a:cubicBezTo>
                      <a:pt x="163" y="31"/>
                      <a:pt x="163" y="31"/>
                      <a:pt x="163" y="31"/>
                    </a:cubicBezTo>
                    <a:cubicBezTo>
                      <a:pt x="161" y="36"/>
                      <a:pt x="161" y="36"/>
                      <a:pt x="161" y="36"/>
                    </a:cubicBezTo>
                    <a:cubicBezTo>
                      <a:pt x="154" y="37"/>
                      <a:pt x="154" y="37"/>
                      <a:pt x="154" y="37"/>
                    </a:cubicBezTo>
                    <a:cubicBezTo>
                      <a:pt x="159" y="47"/>
                      <a:pt x="159" y="47"/>
                      <a:pt x="159" y="47"/>
                    </a:cubicBezTo>
                    <a:cubicBezTo>
                      <a:pt x="161" y="55"/>
                      <a:pt x="161" y="55"/>
                      <a:pt x="161" y="55"/>
                    </a:cubicBezTo>
                    <a:cubicBezTo>
                      <a:pt x="154" y="60"/>
                      <a:pt x="154" y="60"/>
                      <a:pt x="154" y="60"/>
                    </a:cubicBezTo>
                    <a:cubicBezTo>
                      <a:pt x="158" y="66"/>
                      <a:pt x="158" y="66"/>
                      <a:pt x="158" y="66"/>
                    </a:cubicBezTo>
                    <a:cubicBezTo>
                      <a:pt x="152" y="73"/>
                      <a:pt x="152" y="73"/>
                      <a:pt x="152" y="73"/>
                    </a:cubicBezTo>
                    <a:cubicBezTo>
                      <a:pt x="147" y="75"/>
                      <a:pt x="147" y="75"/>
                      <a:pt x="147" y="75"/>
                    </a:cubicBezTo>
                    <a:cubicBezTo>
                      <a:pt x="142" y="71"/>
                      <a:pt x="142" y="71"/>
                      <a:pt x="142" y="71"/>
                    </a:cubicBezTo>
                    <a:cubicBezTo>
                      <a:pt x="138" y="74"/>
                      <a:pt x="138" y="74"/>
                      <a:pt x="138" y="74"/>
                    </a:cubicBezTo>
                    <a:cubicBezTo>
                      <a:pt x="137" y="81"/>
                      <a:pt x="137" y="81"/>
                      <a:pt x="137" y="81"/>
                    </a:cubicBezTo>
                    <a:cubicBezTo>
                      <a:pt x="128" y="89"/>
                      <a:pt x="128" y="89"/>
                      <a:pt x="128" y="89"/>
                    </a:cubicBezTo>
                    <a:cubicBezTo>
                      <a:pt x="121" y="89"/>
                      <a:pt x="121" y="89"/>
                      <a:pt x="121" y="89"/>
                    </a:cubicBezTo>
                    <a:cubicBezTo>
                      <a:pt x="104" y="96"/>
                      <a:pt x="104" y="96"/>
                      <a:pt x="104" y="96"/>
                    </a:cubicBezTo>
                    <a:cubicBezTo>
                      <a:pt x="111" y="104"/>
                      <a:pt x="111" y="104"/>
                      <a:pt x="111" y="104"/>
                    </a:cubicBezTo>
                    <a:cubicBezTo>
                      <a:pt x="113" y="111"/>
                      <a:pt x="113" y="111"/>
                      <a:pt x="113" y="111"/>
                    </a:cubicBezTo>
                    <a:cubicBezTo>
                      <a:pt x="105" y="112"/>
                      <a:pt x="105" y="112"/>
                      <a:pt x="105" y="112"/>
                    </a:cubicBezTo>
                    <a:cubicBezTo>
                      <a:pt x="104" y="110"/>
                      <a:pt x="103" y="107"/>
                      <a:pt x="100" y="104"/>
                    </a:cubicBezTo>
                    <a:cubicBezTo>
                      <a:pt x="93" y="98"/>
                      <a:pt x="86" y="96"/>
                      <a:pt x="84" y="99"/>
                    </a:cubicBezTo>
                    <a:cubicBezTo>
                      <a:pt x="82" y="101"/>
                      <a:pt x="75" y="105"/>
                      <a:pt x="71" y="104"/>
                    </a:cubicBezTo>
                    <a:cubicBezTo>
                      <a:pt x="67" y="102"/>
                      <a:pt x="63" y="105"/>
                      <a:pt x="59" y="101"/>
                    </a:cubicBezTo>
                    <a:cubicBezTo>
                      <a:pt x="55" y="98"/>
                      <a:pt x="52" y="99"/>
                      <a:pt x="50" y="96"/>
                    </a:cubicBezTo>
                    <a:cubicBezTo>
                      <a:pt x="49" y="93"/>
                      <a:pt x="49" y="90"/>
                      <a:pt x="49" y="87"/>
                    </a:cubicBezTo>
                    <a:cubicBezTo>
                      <a:pt x="50" y="84"/>
                      <a:pt x="45" y="84"/>
                      <a:pt x="41" y="85"/>
                    </a:cubicBezTo>
                    <a:cubicBezTo>
                      <a:pt x="37" y="85"/>
                      <a:pt x="38" y="93"/>
                      <a:pt x="38" y="93"/>
                    </a:cubicBezTo>
                    <a:cubicBezTo>
                      <a:pt x="29" y="96"/>
                      <a:pt x="29" y="96"/>
                      <a:pt x="29" y="96"/>
                    </a:cubicBezTo>
                    <a:cubicBezTo>
                      <a:pt x="29" y="96"/>
                      <a:pt x="11" y="50"/>
                      <a:pt x="9" y="40"/>
                    </a:cubicBezTo>
                    <a:cubicBezTo>
                      <a:pt x="7" y="33"/>
                      <a:pt x="3" y="23"/>
                      <a:pt x="0" y="17"/>
                    </a:cubicBezTo>
                    <a:cubicBezTo>
                      <a:pt x="7" y="10"/>
                      <a:pt x="7" y="10"/>
                      <a:pt x="7" y="10"/>
                    </a:cubicBezTo>
                    <a:cubicBezTo>
                      <a:pt x="12" y="15"/>
                      <a:pt x="12" y="15"/>
                      <a:pt x="12" y="15"/>
                    </a:cubicBezTo>
                    <a:cubicBezTo>
                      <a:pt x="17" y="13"/>
                      <a:pt x="17" y="13"/>
                      <a:pt x="17" y="13"/>
                    </a:cubicBezTo>
                    <a:cubicBezTo>
                      <a:pt x="23" y="11"/>
                      <a:pt x="23" y="11"/>
                      <a:pt x="23" y="11"/>
                    </a:cubicBezTo>
                    <a:cubicBezTo>
                      <a:pt x="34" y="11"/>
                      <a:pt x="34" y="11"/>
                      <a:pt x="34" y="11"/>
                    </a:cubicBezTo>
                    <a:cubicBezTo>
                      <a:pt x="42" y="4"/>
                      <a:pt x="42" y="4"/>
                      <a:pt x="42" y="4"/>
                    </a:cubicBezTo>
                    <a:cubicBezTo>
                      <a:pt x="53" y="0"/>
                      <a:pt x="53" y="0"/>
                      <a:pt x="53" y="0"/>
                    </a:cubicBezTo>
                    <a:cubicBezTo>
                      <a:pt x="62" y="0"/>
                      <a:pt x="62" y="0"/>
                      <a:pt x="62" y="0"/>
                    </a:cubicBezTo>
                    <a:cubicBezTo>
                      <a:pt x="70" y="9"/>
                      <a:pt x="70" y="9"/>
                      <a:pt x="70" y="9"/>
                    </a:cubicBezTo>
                    <a:cubicBezTo>
                      <a:pt x="70" y="16"/>
                      <a:pt x="70" y="16"/>
                      <a:pt x="70" y="16"/>
                    </a:cubicBezTo>
                    <a:cubicBezTo>
                      <a:pt x="84" y="26"/>
                      <a:pt x="84" y="26"/>
                      <a:pt x="84" y="26"/>
                    </a:cubicBezTo>
                    <a:cubicBezTo>
                      <a:pt x="88" y="18"/>
                      <a:pt x="88" y="18"/>
                      <a:pt x="88" y="18"/>
                    </a:cubicBezTo>
                    <a:cubicBezTo>
                      <a:pt x="95" y="8"/>
                      <a:pt x="95" y="8"/>
                      <a:pt x="95" y="8"/>
                    </a:cubicBezTo>
                    <a:cubicBezTo>
                      <a:pt x="100" y="13"/>
                      <a:pt x="100" y="13"/>
                      <a:pt x="100" y="13"/>
                    </a:cubicBezTo>
                    <a:cubicBezTo>
                      <a:pt x="104" y="8"/>
                      <a:pt x="104" y="8"/>
                      <a:pt x="104" y="8"/>
                    </a:cubicBezTo>
                    <a:cubicBezTo>
                      <a:pt x="109" y="11"/>
                      <a:pt x="109" y="11"/>
                      <a:pt x="109" y="11"/>
                    </a:cubicBezTo>
                    <a:cubicBezTo>
                      <a:pt x="114" y="7"/>
                      <a:pt x="114" y="7"/>
                      <a:pt x="114" y="7"/>
                    </a:cubicBezTo>
                    <a:cubicBezTo>
                      <a:pt x="123" y="7"/>
                      <a:pt x="123" y="7"/>
                      <a:pt x="123" y="7"/>
                    </a:cubicBezTo>
                    <a:lnTo>
                      <a:pt x="132" y="0"/>
                    </a:lnTo>
                    <a:close/>
                  </a:path>
                </a:pathLst>
              </a:custGeom>
              <a:grpFill/>
              <a:ln w="38100" cap="rnd" cmpd="sng">
                <a:solidFill>
                  <a:schemeClr val="bg1"/>
                </a:solidFill>
                <a:prstDash val="solid"/>
                <a:round/>
              </a:ln>
            </p:spPr>
            <p:txBody>
              <a:bodyPr vert="horz" wrap="square" lIns="91440" tIns="45720" rIns="91440" bIns="45720" numCol="1" anchor="t" anchorCtr="0" compatLnSpc="1"/>
              <a:lstStyle/>
              <a:p>
                <a:endParaRPr lang="en-US" dirty="0">
                  <a:latin typeface="Calibri Light" panose="020F0302020204030204"/>
                </a:endParaRPr>
              </a:p>
            </p:txBody>
          </p:sp>
          <p:sp>
            <p:nvSpPr>
              <p:cNvPr id="163" name="Freeform 66"/>
              <p:cNvSpPr/>
              <p:nvPr/>
            </p:nvSpPr>
            <p:spPr bwMode="auto">
              <a:xfrm>
                <a:off x="2361" y="3789"/>
                <a:ext cx="343" cy="260"/>
              </a:xfrm>
              <a:custGeom>
                <a:avLst/>
                <a:gdLst>
                  <a:gd name="T0" fmla="*/ 27 w 165"/>
                  <a:gd name="T1" fmla="*/ 0 h 125"/>
                  <a:gd name="T2" fmla="*/ 33 w 165"/>
                  <a:gd name="T3" fmla="*/ 1 h 125"/>
                  <a:gd name="T4" fmla="*/ 39 w 165"/>
                  <a:gd name="T5" fmla="*/ 7 h 125"/>
                  <a:gd name="T6" fmla="*/ 51 w 165"/>
                  <a:gd name="T7" fmla="*/ 7 h 125"/>
                  <a:gd name="T8" fmla="*/ 71 w 165"/>
                  <a:gd name="T9" fmla="*/ 14 h 125"/>
                  <a:gd name="T10" fmla="*/ 88 w 165"/>
                  <a:gd name="T11" fmla="*/ 35 h 125"/>
                  <a:gd name="T12" fmla="*/ 103 w 165"/>
                  <a:gd name="T13" fmla="*/ 35 h 125"/>
                  <a:gd name="T14" fmla="*/ 110 w 165"/>
                  <a:gd name="T15" fmla="*/ 42 h 125"/>
                  <a:gd name="T16" fmla="*/ 124 w 165"/>
                  <a:gd name="T17" fmla="*/ 41 h 125"/>
                  <a:gd name="T18" fmla="*/ 129 w 165"/>
                  <a:gd name="T19" fmla="*/ 35 h 125"/>
                  <a:gd name="T20" fmla="*/ 136 w 165"/>
                  <a:gd name="T21" fmla="*/ 38 h 125"/>
                  <a:gd name="T22" fmla="*/ 135 w 165"/>
                  <a:gd name="T23" fmla="*/ 52 h 125"/>
                  <a:gd name="T24" fmla="*/ 137 w 165"/>
                  <a:gd name="T25" fmla="*/ 55 h 125"/>
                  <a:gd name="T26" fmla="*/ 135 w 165"/>
                  <a:gd name="T27" fmla="*/ 58 h 125"/>
                  <a:gd name="T28" fmla="*/ 138 w 165"/>
                  <a:gd name="T29" fmla="*/ 62 h 125"/>
                  <a:gd name="T30" fmla="*/ 147 w 165"/>
                  <a:gd name="T31" fmla="*/ 52 h 125"/>
                  <a:gd name="T32" fmla="*/ 156 w 165"/>
                  <a:gd name="T33" fmla="*/ 54 h 125"/>
                  <a:gd name="T34" fmla="*/ 158 w 165"/>
                  <a:gd name="T35" fmla="*/ 64 h 125"/>
                  <a:gd name="T36" fmla="*/ 161 w 165"/>
                  <a:gd name="T37" fmla="*/ 76 h 125"/>
                  <a:gd name="T38" fmla="*/ 159 w 165"/>
                  <a:gd name="T39" fmla="*/ 88 h 125"/>
                  <a:gd name="T40" fmla="*/ 165 w 165"/>
                  <a:gd name="T41" fmla="*/ 99 h 125"/>
                  <a:gd name="T42" fmla="*/ 156 w 165"/>
                  <a:gd name="T43" fmla="*/ 106 h 125"/>
                  <a:gd name="T44" fmla="*/ 147 w 165"/>
                  <a:gd name="T45" fmla="*/ 106 h 125"/>
                  <a:gd name="T46" fmla="*/ 142 w 165"/>
                  <a:gd name="T47" fmla="*/ 110 h 125"/>
                  <a:gd name="T48" fmla="*/ 137 w 165"/>
                  <a:gd name="T49" fmla="*/ 107 h 125"/>
                  <a:gd name="T50" fmla="*/ 133 w 165"/>
                  <a:gd name="T51" fmla="*/ 112 h 125"/>
                  <a:gd name="T52" fmla="*/ 128 w 165"/>
                  <a:gd name="T53" fmla="*/ 107 h 125"/>
                  <a:gd name="T54" fmla="*/ 121 w 165"/>
                  <a:gd name="T55" fmla="*/ 117 h 125"/>
                  <a:gd name="T56" fmla="*/ 117 w 165"/>
                  <a:gd name="T57" fmla="*/ 125 h 125"/>
                  <a:gd name="T58" fmla="*/ 103 w 165"/>
                  <a:gd name="T59" fmla="*/ 115 h 125"/>
                  <a:gd name="T60" fmla="*/ 103 w 165"/>
                  <a:gd name="T61" fmla="*/ 108 h 125"/>
                  <a:gd name="T62" fmla="*/ 95 w 165"/>
                  <a:gd name="T63" fmla="*/ 99 h 125"/>
                  <a:gd name="T64" fmla="*/ 86 w 165"/>
                  <a:gd name="T65" fmla="*/ 99 h 125"/>
                  <a:gd name="T66" fmla="*/ 75 w 165"/>
                  <a:gd name="T67" fmla="*/ 103 h 125"/>
                  <a:gd name="T68" fmla="*/ 67 w 165"/>
                  <a:gd name="T69" fmla="*/ 110 h 125"/>
                  <a:gd name="T70" fmla="*/ 56 w 165"/>
                  <a:gd name="T71" fmla="*/ 110 h 125"/>
                  <a:gd name="T72" fmla="*/ 50 w 165"/>
                  <a:gd name="T73" fmla="*/ 112 h 125"/>
                  <a:gd name="T74" fmla="*/ 45 w 165"/>
                  <a:gd name="T75" fmla="*/ 114 h 125"/>
                  <a:gd name="T76" fmla="*/ 40 w 165"/>
                  <a:gd name="T77" fmla="*/ 109 h 125"/>
                  <a:gd name="T78" fmla="*/ 33 w 165"/>
                  <a:gd name="T79" fmla="*/ 116 h 125"/>
                  <a:gd name="T80" fmla="*/ 28 w 165"/>
                  <a:gd name="T81" fmla="*/ 109 h 125"/>
                  <a:gd name="T82" fmla="*/ 16 w 165"/>
                  <a:gd name="T83" fmla="*/ 91 h 125"/>
                  <a:gd name="T84" fmla="*/ 21 w 165"/>
                  <a:gd name="T85" fmla="*/ 87 h 125"/>
                  <a:gd name="T86" fmla="*/ 20 w 165"/>
                  <a:gd name="T87" fmla="*/ 82 h 125"/>
                  <a:gd name="T88" fmla="*/ 11 w 165"/>
                  <a:gd name="T89" fmla="*/ 84 h 125"/>
                  <a:gd name="T90" fmla="*/ 3 w 165"/>
                  <a:gd name="T91" fmla="*/ 86 h 125"/>
                  <a:gd name="T92" fmla="*/ 0 w 165"/>
                  <a:gd name="T93" fmla="*/ 86 h 125"/>
                  <a:gd name="T94" fmla="*/ 1 w 165"/>
                  <a:gd name="T95" fmla="*/ 81 h 125"/>
                  <a:gd name="T96" fmla="*/ 5 w 165"/>
                  <a:gd name="T97" fmla="*/ 73 h 125"/>
                  <a:gd name="T98" fmla="*/ 2 w 165"/>
                  <a:gd name="T99" fmla="*/ 67 h 125"/>
                  <a:gd name="T100" fmla="*/ 1 w 165"/>
                  <a:gd name="T101" fmla="*/ 50 h 125"/>
                  <a:gd name="T102" fmla="*/ 4 w 165"/>
                  <a:gd name="T103" fmla="*/ 38 h 125"/>
                  <a:gd name="T104" fmla="*/ 13 w 165"/>
                  <a:gd name="T105" fmla="*/ 33 h 125"/>
                  <a:gd name="T106" fmla="*/ 20 w 165"/>
                  <a:gd name="T107" fmla="*/ 29 h 125"/>
                  <a:gd name="T108" fmla="*/ 22 w 165"/>
                  <a:gd name="T109" fmla="*/ 19 h 125"/>
                  <a:gd name="T110" fmla="*/ 27 w 165"/>
                  <a:gd name="T111" fmla="*/ 14 h 125"/>
                  <a:gd name="T112" fmla="*/ 27 w 165"/>
                  <a:gd name="T113"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5" h="125">
                    <a:moveTo>
                      <a:pt x="27" y="0"/>
                    </a:moveTo>
                    <a:cubicBezTo>
                      <a:pt x="33" y="1"/>
                      <a:pt x="33" y="1"/>
                      <a:pt x="33" y="1"/>
                    </a:cubicBezTo>
                    <a:cubicBezTo>
                      <a:pt x="39" y="7"/>
                      <a:pt x="39" y="7"/>
                      <a:pt x="39" y="7"/>
                    </a:cubicBezTo>
                    <a:cubicBezTo>
                      <a:pt x="51" y="7"/>
                      <a:pt x="51" y="7"/>
                      <a:pt x="51" y="7"/>
                    </a:cubicBezTo>
                    <a:cubicBezTo>
                      <a:pt x="71" y="14"/>
                      <a:pt x="71" y="14"/>
                      <a:pt x="71" y="14"/>
                    </a:cubicBezTo>
                    <a:cubicBezTo>
                      <a:pt x="88" y="35"/>
                      <a:pt x="88" y="35"/>
                      <a:pt x="88" y="35"/>
                    </a:cubicBezTo>
                    <a:cubicBezTo>
                      <a:pt x="103" y="35"/>
                      <a:pt x="103" y="35"/>
                      <a:pt x="103" y="35"/>
                    </a:cubicBezTo>
                    <a:cubicBezTo>
                      <a:pt x="110" y="42"/>
                      <a:pt x="110" y="42"/>
                      <a:pt x="110" y="42"/>
                    </a:cubicBezTo>
                    <a:cubicBezTo>
                      <a:pt x="124" y="41"/>
                      <a:pt x="124" y="41"/>
                      <a:pt x="124" y="41"/>
                    </a:cubicBezTo>
                    <a:cubicBezTo>
                      <a:pt x="129" y="35"/>
                      <a:pt x="129" y="35"/>
                      <a:pt x="129" y="35"/>
                    </a:cubicBezTo>
                    <a:cubicBezTo>
                      <a:pt x="136" y="38"/>
                      <a:pt x="136" y="38"/>
                      <a:pt x="136" y="38"/>
                    </a:cubicBezTo>
                    <a:cubicBezTo>
                      <a:pt x="135" y="52"/>
                      <a:pt x="135" y="52"/>
                      <a:pt x="135" y="52"/>
                    </a:cubicBezTo>
                    <a:cubicBezTo>
                      <a:pt x="137" y="55"/>
                      <a:pt x="137" y="55"/>
                      <a:pt x="137" y="55"/>
                    </a:cubicBezTo>
                    <a:cubicBezTo>
                      <a:pt x="135" y="58"/>
                      <a:pt x="135" y="58"/>
                      <a:pt x="135" y="58"/>
                    </a:cubicBezTo>
                    <a:cubicBezTo>
                      <a:pt x="138" y="62"/>
                      <a:pt x="138" y="62"/>
                      <a:pt x="138" y="62"/>
                    </a:cubicBezTo>
                    <a:cubicBezTo>
                      <a:pt x="147" y="52"/>
                      <a:pt x="147" y="52"/>
                      <a:pt x="147" y="52"/>
                    </a:cubicBezTo>
                    <a:cubicBezTo>
                      <a:pt x="156" y="54"/>
                      <a:pt x="156" y="54"/>
                      <a:pt x="156" y="54"/>
                    </a:cubicBezTo>
                    <a:cubicBezTo>
                      <a:pt x="158" y="64"/>
                      <a:pt x="158" y="64"/>
                      <a:pt x="158" y="64"/>
                    </a:cubicBezTo>
                    <a:cubicBezTo>
                      <a:pt x="158" y="64"/>
                      <a:pt x="161" y="76"/>
                      <a:pt x="161" y="76"/>
                    </a:cubicBezTo>
                    <a:cubicBezTo>
                      <a:pt x="161" y="77"/>
                      <a:pt x="159" y="88"/>
                      <a:pt x="159" y="88"/>
                    </a:cubicBezTo>
                    <a:cubicBezTo>
                      <a:pt x="165" y="99"/>
                      <a:pt x="165" y="99"/>
                      <a:pt x="165" y="99"/>
                    </a:cubicBezTo>
                    <a:cubicBezTo>
                      <a:pt x="156" y="106"/>
                      <a:pt x="156" y="106"/>
                      <a:pt x="156" y="106"/>
                    </a:cubicBezTo>
                    <a:cubicBezTo>
                      <a:pt x="147" y="106"/>
                      <a:pt x="147" y="106"/>
                      <a:pt x="147" y="106"/>
                    </a:cubicBezTo>
                    <a:cubicBezTo>
                      <a:pt x="142" y="110"/>
                      <a:pt x="142" y="110"/>
                      <a:pt x="142" y="110"/>
                    </a:cubicBezTo>
                    <a:cubicBezTo>
                      <a:pt x="137" y="107"/>
                      <a:pt x="137" y="107"/>
                      <a:pt x="137" y="107"/>
                    </a:cubicBezTo>
                    <a:cubicBezTo>
                      <a:pt x="133" y="112"/>
                      <a:pt x="133" y="112"/>
                      <a:pt x="133" y="112"/>
                    </a:cubicBezTo>
                    <a:cubicBezTo>
                      <a:pt x="128" y="107"/>
                      <a:pt x="128" y="107"/>
                      <a:pt x="128" y="107"/>
                    </a:cubicBezTo>
                    <a:cubicBezTo>
                      <a:pt x="121" y="117"/>
                      <a:pt x="121" y="117"/>
                      <a:pt x="121" y="117"/>
                    </a:cubicBezTo>
                    <a:cubicBezTo>
                      <a:pt x="117" y="125"/>
                      <a:pt x="117" y="125"/>
                      <a:pt x="117" y="125"/>
                    </a:cubicBezTo>
                    <a:cubicBezTo>
                      <a:pt x="103" y="115"/>
                      <a:pt x="103" y="115"/>
                      <a:pt x="103" y="115"/>
                    </a:cubicBezTo>
                    <a:cubicBezTo>
                      <a:pt x="103" y="108"/>
                      <a:pt x="103" y="108"/>
                      <a:pt x="103" y="108"/>
                    </a:cubicBezTo>
                    <a:cubicBezTo>
                      <a:pt x="95" y="99"/>
                      <a:pt x="95" y="99"/>
                      <a:pt x="95" y="99"/>
                    </a:cubicBezTo>
                    <a:cubicBezTo>
                      <a:pt x="86" y="99"/>
                      <a:pt x="86" y="99"/>
                      <a:pt x="86" y="99"/>
                    </a:cubicBezTo>
                    <a:cubicBezTo>
                      <a:pt x="75" y="103"/>
                      <a:pt x="75" y="103"/>
                      <a:pt x="75" y="103"/>
                    </a:cubicBezTo>
                    <a:cubicBezTo>
                      <a:pt x="67" y="110"/>
                      <a:pt x="67" y="110"/>
                      <a:pt x="67" y="110"/>
                    </a:cubicBezTo>
                    <a:cubicBezTo>
                      <a:pt x="56" y="110"/>
                      <a:pt x="56" y="110"/>
                      <a:pt x="56" y="110"/>
                    </a:cubicBezTo>
                    <a:cubicBezTo>
                      <a:pt x="50" y="112"/>
                      <a:pt x="50" y="112"/>
                      <a:pt x="50" y="112"/>
                    </a:cubicBezTo>
                    <a:cubicBezTo>
                      <a:pt x="45" y="114"/>
                      <a:pt x="45" y="114"/>
                      <a:pt x="45" y="114"/>
                    </a:cubicBezTo>
                    <a:cubicBezTo>
                      <a:pt x="40" y="109"/>
                      <a:pt x="40" y="109"/>
                      <a:pt x="40" y="109"/>
                    </a:cubicBezTo>
                    <a:cubicBezTo>
                      <a:pt x="33" y="116"/>
                      <a:pt x="33" y="116"/>
                      <a:pt x="33" y="116"/>
                    </a:cubicBezTo>
                    <a:cubicBezTo>
                      <a:pt x="31" y="113"/>
                      <a:pt x="29" y="110"/>
                      <a:pt x="28" y="109"/>
                    </a:cubicBezTo>
                    <a:cubicBezTo>
                      <a:pt x="23" y="105"/>
                      <a:pt x="16" y="94"/>
                      <a:pt x="16" y="91"/>
                    </a:cubicBezTo>
                    <a:cubicBezTo>
                      <a:pt x="16" y="87"/>
                      <a:pt x="18" y="88"/>
                      <a:pt x="21" y="87"/>
                    </a:cubicBezTo>
                    <a:cubicBezTo>
                      <a:pt x="23" y="85"/>
                      <a:pt x="21" y="82"/>
                      <a:pt x="20" y="82"/>
                    </a:cubicBezTo>
                    <a:cubicBezTo>
                      <a:pt x="18" y="82"/>
                      <a:pt x="13" y="83"/>
                      <a:pt x="11" y="84"/>
                    </a:cubicBezTo>
                    <a:cubicBezTo>
                      <a:pt x="9" y="84"/>
                      <a:pt x="6" y="86"/>
                      <a:pt x="3" y="86"/>
                    </a:cubicBezTo>
                    <a:cubicBezTo>
                      <a:pt x="2" y="85"/>
                      <a:pt x="1" y="85"/>
                      <a:pt x="0" y="86"/>
                    </a:cubicBezTo>
                    <a:cubicBezTo>
                      <a:pt x="1" y="81"/>
                      <a:pt x="1" y="81"/>
                      <a:pt x="1" y="81"/>
                    </a:cubicBezTo>
                    <a:cubicBezTo>
                      <a:pt x="5" y="73"/>
                      <a:pt x="5" y="73"/>
                      <a:pt x="5" y="73"/>
                    </a:cubicBezTo>
                    <a:cubicBezTo>
                      <a:pt x="2" y="67"/>
                      <a:pt x="2" y="67"/>
                      <a:pt x="2" y="67"/>
                    </a:cubicBezTo>
                    <a:cubicBezTo>
                      <a:pt x="1" y="50"/>
                      <a:pt x="1" y="50"/>
                      <a:pt x="1" y="50"/>
                    </a:cubicBezTo>
                    <a:cubicBezTo>
                      <a:pt x="4" y="38"/>
                      <a:pt x="4" y="38"/>
                      <a:pt x="4" y="38"/>
                    </a:cubicBezTo>
                    <a:cubicBezTo>
                      <a:pt x="13" y="33"/>
                      <a:pt x="13" y="33"/>
                      <a:pt x="13" y="33"/>
                    </a:cubicBezTo>
                    <a:cubicBezTo>
                      <a:pt x="20" y="29"/>
                      <a:pt x="20" y="29"/>
                      <a:pt x="20" y="29"/>
                    </a:cubicBezTo>
                    <a:cubicBezTo>
                      <a:pt x="22" y="19"/>
                      <a:pt x="22" y="19"/>
                      <a:pt x="22" y="19"/>
                    </a:cubicBezTo>
                    <a:cubicBezTo>
                      <a:pt x="27" y="14"/>
                      <a:pt x="27" y="14"/>
                      <a:pt x="27" y="14"/>
                    </a:cubicBezTo>
                    <a:lnTo>
                      <a:pt x="27" y="0"/>
                    </a:lnTo>
                    <a:close/>
                  </a:path>
                </a:pathLst>
              </a:custGeom>
              <a:grpFill/>
              <a:ln w="38100" cap="rnd" cmpd="sng">
                <a:solidFill>
                  <a:schemeClr val="bg1"/>
                </a:solidFill>
                <a:prstDash val="solid"/>
                <a:round/>
              </a:ln>
            </p:spPr>
            <p:txBody>
              <a:bodyPr vert="horz" wrap="square" lIns="91440" tIns="45720" rIns="91440" bIns="45720" numCol="1" anchor="t" anchorCtr="0" compatLnSpc="1"/>
              <a:lstStyle/>
              <a:p>
                <a:endParaRPr lang="en-US" dirty="0">
                  <a:latin typeface="Calibri Light" panose="020F0302020204030204"/>
                </a:endParaRPr>
              </a:p>
            </p:txBody>
          </p:sp>
          <p:sp>
            <p:nvSpPr>
              <p:cNvPr id="164" name="Freeform 67"/>
              <p:cNvSpPr/>
              <p:nvPr/>
            </p:nvSpPr>
            <p:spPr bwMode="auto">
              <a:xfrm>
                <a:off x="2686" y="3855"/>
                <a:ext cx="164" cy="288"/>
              </a:xfrm>
              <a:custGeom>
                <a:avLst/>
                <a:gdLst>
                  <a:gd name="T0" fmla="*/ 0 w 79"/>
                  <a:gd name="T1" fmla="*/ 22 h 138"/>
                  <a:gd name="T2" fmla="*/ 6 w 79"/>
                  <a:gd name="T3" fmla="*/ 17 h 138"/>
                  <a:gd name="T4" fmla="*/ 19 w 79"/>
                  <a:gd name="T5" fmla="*/ 18 h 138"/>
                  <a:gd name="T6" fmla="*/ 31 w 79"/>
                  <a:gd name="T7" fmla="*/ 9 h 138"/>
                  <a:gd name="T8" fmla="*/ 41 w 79"/>
                  <a:gd name="T9" fmla="*/ 9 h 138"/>
                  <a:gd name="T10" fmla="*/ 43 w 79"/>
                  <a:gd name="T11" fmla="*/ 11 h 138"/>
                  <a:gd name="T12" fmla="*/ 49 w 79"/>
                  <a:gd name="T13" fmla="*/ 6 h 138"/>
                  <a:gd name="T14" fmla="*/ 53 w 79"/>
                  <a:gd name="T15" fmla="*/ 9 h 138"/>
                  <a:gd name="T16" fmla="*/ 65 w 79"/>
                  <a:gd name="T17" fmla="*/ 0 h 138"/>
                  <a:gd name="T18" fmla="*/ 67 w 79"/>
                  <a:gd name="T19" fmla="*/ 0 h 138"/>
                  <a:gd name="T20" fmla="*/ 68 w 79"/>
                  <a:gd name="T21" fmla="*/ 11 h 138"/>
                  <a:gd name="T22" fmla="*/ 75 w 79"/>
                  <a:gd name="T23" fmla="*/ 17 h 138"/>
                  <a:gd name="T24" fmla="*/ 79 w 79"/>
                  <a:gd name="T25" fmla="*/ 23 h 138"/>
                  <a:gd name="T26" fmla="*/ 79 w 79"/>
                  <a:gd name="T27" fmla="*/ 34 h 138"/>
                  <a:gd name="T28" fmla="*/ 65 w 79"/>
                  <a:gd name="T29" fmla="*/ 45 h 138"/>
                  <a:gd name="T30" fmla="*/ 69 w 79"/>
                  <a:gd name="T31" fmla="*/ 57 h 138"/>
                  <a:gd name="T32" fmla="*/ 69 w 79"/>
                  <a:gd name="T33" fmla="*/ 69 h 138"/>
                  <a:gd name="T34" fmla="*/ 62 w 79"/>
                  <a:gd name="T35" fmla="*/ 74 h 138"/>
                  <a:gd name="T36" fmla="*/ 65 w 79"/>
                  <a:gd name="T37" fmla="*/ 76 h 138"/>
                  <a:gd name="T38" fmla="*/ 71 w 79"/>
                  <a:gd name="T39" fmla="*/ 74 h 138"/>
                  <a:gd name="T40" fmla="*/ 79 w 79"/>
                  <a:gd name="T41" fmla="*/ 75 h 138"/>
                  <a:gd name="T42" fmla="*/ 75 w 79"/>
                  <a:gd name="T43" fmla="*/ 80 h 138"/>
                  <a:gd name="T44" fmla="*/ 75 w 79"/>
                  <a:gd name="T45" fmla="*/ 91 h 138"/>
                  <a:gd name="T46" fmla="*/ 68 w 79"/>
                  <a:gd name="T47" fmla="*/ 100 h 138"/>
                  <a:gd name="T48" fmla="*/ 75 w 79"/>
                  <a:gd name="T49" fmla="*/ 107 h 138"/>
                  <a:gd name="T50" fmla="*/ 72 w 79"/>
                  <a:gd name="T51" fmla="*/ 114 h 138"/>
                  <a:gd name="T52" fmla="*/ 77 w 79"/>
                  <a:gd name="T53" fmla="*/ 122 h 138"/>
                  <a:gd name="T54" fmla="*/ 67 w 79"/>
                  <a:gd name="T55" fmla="*/ 130 h 138"/>
                  <a:gd name="T56" fmla="*/ 67 w 79"/>
                  <a:gd name="T57" fmla="*/ 138 h 138"/>
                  <a:gd name="T58" fmla="*/ 62 w 79"/>
                  <a:gd name="T59" fmla="*/ 136 h 138"/>
                  <a:gd name="T60" fmla="*/ 62 w 79"/>
                  <a:gd name="T61" fmla="*/ 131 h 138"/>
                  <a:gd name="T62" fmla="*/ 57 w 79"/>
                  <a:gd name="T63" fmla="*/ 130 h 138"/>
                  <a:gd name="T64" fmla="*/ 50 w 79"/>
                  <a:gd name="T65" fmla="*/ 126 h 138"/>
                  <a:gd name="T66" fmla="*/ 44 w 79"/>
                  <a:gd name="T67" fmla="*/ 127 h 138"/>
                  <a:gd name="T68" fmla="*/ 38 w 79"/>
                  <a:gd name="T69" fmla="*/ 122 h 138"/>
                  <a:gd name="T70" fmla="*/ 36 w 79"/>
                  <a:gd name="T71" fmla="*/ 114 h 138"/>
                  <a:gd name="T72" fmla="*/ 31 w 79"/>
                  <a:gd name="T73" fmla="*/ 104 h 138"/>
                  <a:gd name="T74" fmla="*/ 38 w 79"/>
                  <a:gd name="T75" fmla="*/ 103 h 138"/>
                  <a:gd name="T76" fmla="*/ 40 w 79"/>
                  <a:gd name="T77" fmla="*/ 98 h 138"/>
                  <a:gd name="T78" fmla="*/ 27 w 79"/>
                  <a:gd name="T79" fmla="*/ 94 h 138"/>
                  <a:gd name="T80" fmla="*/ 23 w 79"/>
                  <a:gd name="T81" fmla="*/ 85 h 138"/>
                  <a:gd name="T82" fmla="*/ 20 w 79"/>
                  <a:gd name="T83" fmla="*/ 77 h 138"/>
                  <a:gd name="T84" fmla="*/ 12 w 79"/>
                  <a:gd name="T85" fmla="*/ 75 h 138"/>
                  <a:gd name="T86" fmla="*/ 9 w 79"/>
                  <a:gd name="T87" fmla="*/ 67 h 138"/>
                  <a:gd name="T88" fmla="*/ 3 w 79"/>
                  <a:gd name="T89" fmla="*/ 56 h 138"/>
                  <a:gd name="T90" fmla="*/ 5 w 79"/>
                  <a:gd name="T91" fmla="*/ 44 h 138"/>
                  <a:gd name="T92" fmla="*/ 2 w 79"/>
                  <a:gd name="T93" fmla="*/ 32 h 138"/>
                  <a:gd name="T94" fmla="*/ 0 w 79"/>
                  <a:gd name="T95" fmla="*/ 22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9" h="138">
                    <a:moveTo>
                      <a:pt x="0" y="22"/>
                    </a:moveTo>
                    <a:cubicBezTo>
                      <a:pt x="6" y="17"/>
                      <a:pt x="6" y="17"/>
                      <a:pt x="6" y="17"/>
                    </a:cubicBezTo>
                    <a:cubicBezTo>
                      <a:pt x="19" y="18"/>
                      <a:pt x="19" y="18"/>
                      <a:pt x="19" y="18"/>
                    </a:cubicBezTo>
                    <a:cubicBezTo>
                      <a:pt x="31" y="9"/>
                      <a:pt x="31" y="9"/>
                      <a:pt x="31" y="9"/>
                    </a:cubicBezTo>
                    <a:cubicBezTo>
                      <a:pt x="41" y="9"/>
                      <a:pt x="41" y="9"/>
                      <a:pt x="41" y="9"/>
                    </a:cubicBezTo>
                    <a:cubicBezTo>
                      <a:pt x="43" y="11"/>
                      <a:pt x="43" y="11"/>
                      <a:pt x="43" y="11"/>
                    </a:cubicBezTo>
                    <a:cubicBezTo>
                      <a:pt x="49" y="6"/>
                      <a:pt x="49" y="6"/>
                      <a:pt x="49" y="6"/>
                    </a:cubicBezTo>
                    <a:cubicBezTo>
                      <a:pt x="53" y="9"/>
                      <a:pt x="53" y="9"/>
                      <a:pt x="53" y="9"/>
                    </a:cubicBezTo>
                    <a:cubicBezTo>
                      <a:pt x="65" y="0"/>
                      <a:pt x="65" y="0"/>
                      <a:pt x="65" y="0"/>
                    </a:cubicBezTo>
                    <a:cubicBezTo>
                      <a:pt x="67" y="0"/>
                      <a:pt x="67" y="0"/>
                      <a:pt x="67" y="0"/>
                    </a:cubicBezTo>
                    <a:cubicBezTo>
                      <a:pt x="68" y="11"/>
                      <a:pt x="68" y="11"/>
                      <a:pt x="68" y="11"/>
                    </a:cubicBezTo>
                    <a:cubicBezTo>
                      <a:pt x="75" y="17"/>
                      <a:pt x="75" y="17"/>
                      <a:pt x="75" y="17"/>
                    </a:cubicBezTo>
                    <a:cubicBezTo>
                      <a:pt x="79" y="23"/>
                      <a:pt x="79" y="23"/>
                      <a:pt x="79" y="23"/>
                    </a:cubicBezTo>
                    <a:cubicBezTo>
                      <a:pt x="79" y="34"/>
                      <a:pt x="79" y="34"/>
                      <a:pt x="79" y="34"/>
                    </a:cubicBezTo>
                    <a:cubicBezTo>
                      <a:pt x="65" y="45"/>
                      <a:pt x="65" y="45"/>
                      <a:pt x="65" y="45"/>
                    </a:cubicBezTo>
                    <a:cubicBezTo>
                      <a:pt x="69" y="57"/>
                      <a:pt x="69" y="57"/>
                      <a:pt x="69" y="57"/>
                    </a:cubicBezTo>
                    <a:cubicBezTo>
                      <a:pt x="69" y="69"/>
                      <a:pt x="69" y="69"/>
                      <a:pt x="69" y="69"/>
                    </a:cubicBezTo>
                    <a:cubicBezTo>
                      <a:pt x="62" y="74"/>
                      <a:pt x="62" y="74"/>
                      <a:pt x="62" y="74"/>
                    </a:cubicBezTo>
                    <a:cubicBezTo>
                      <a:pt x="65" y="76"/>
                      <a:pt x="65" y="76"/>
                      <a:pt x="65" y="76"/>
                    </a:cubicBezTo>
                    <a:cubicBezTo>
                      <a:pt x="71" y="74"/>
                      <a:pt x="71" y="74"/>
                      <a:pt x="71" y="74"/>
                    </a:cubicBezTo>
                    <a:cubicBezTo>
                      <a:pt x="79" y="75"/>
                      <a:pt x="79" y="75"/>
                      <a:pt x="79" y="75"/>
                    </a:cubicBezTo>
                    <a:cubicBezTo>
                      <a:pt x="75" y="80"/>
                      <a:pt x="75" y="80"/>
                      <a:pt x="75" y="80"/>
                    </a:cubicBezTo>
                    <a:cubicBezTo>
                      <a:pt x="75" y="91"/>
                      <a:pt x="75" y="91"/>
                      <a:pt x="75" y="91"/>
                    </a:cubicBezTo>
                    <a:cubicBezTo>
                      <a:pt x="68" y="100"/>
                      <a:pt x="68" y="100"/>
                      <a:pt x="68" y="100"/>
                    </a:cubicBezTo>
                    <a:cubicBezTo>
                      <a:pt x="75" y="107"/>
                      <a:pt x="75" y="107"/>
                      <a:pt x="75" y="107"/>
                    </a:cubicBezTo>
                    <a:cubicBezTo>
                      <a:pt x="72" y="114"/>
                      <a:pt x="72" y="114"/>
                      <a:pt x="72" y="114"/>
                    </a:cubicBezTo>
                    <a:cubicBezTo>
                      <a:pt x="77" y="122"/>
                      <a:pt x="77" y="122"/>
                      <a:pt x="77" y="122"/>
                    </a:cubicBezTo>
                    <a:cubicBezTo>
                      <a:pt x="67" y="130"/>
                      <a:pt x="67" y="130"/>
                      <a:pt x="67" y="130"/>
                    </a:cubicBezTo>
                    <a:cubicBezTo>
                      <a:pt x="67" y="138"/>
                      <a:pt x="67" y="138"/>
                      <a:pt x="67" y="138"/>
                    </a:cubicBezTo>
                    <a:cubicBezTo>
                      <a:pt x="62" y="136"/>
                      <a:pt x="62" y="136"/>
                      <a:pt x="62" y="136"/>
                    </a:cubicBezTo>
                    <a:cubicBezTo>
                      <a:pt x="62" y="131"/>
                      <a:pt x="62" y="131"/>
                      <a:pt x="62" y="131"/>
                    </a:cubicBezTo>
                    <a:cubicBezTo>
                      <a:pt x="57" y="130"/>
                      <a:pt x="57" y="130"/>
                      <a:pt x="57" y="130"/>
                    </a:cubicBezTo>
                    <a:cubicBezTo>
                      <a:pt x="50" y="126"/>
                      <a:pt x="50" y="126"/>
                      <a:pt x="50" y="126"/>
                    </a:cubicBezTo>
                    <a:cubicBezTo>
                      <a:pt x="44" y="127"/>
                      <a:pt x="44" y="127"/>
                      <a:pt x="44" y="127"/>
                    </a:cubicBezTo>
                    <a:cubicBezTo>
                      <a:pt x="38" y="122"/>
                      <a:pt x="38" y="122"/>
                      <a:pt x="38" y="122"/>
                    </a:cubicBezTo>
                    <a:cubicBezTo>
                      <a:pt x="36" y="114"/>
                      <a:pt x="36" y="114"/>
                      <a:pt x="36" y="114"/>
                    </a:cubicBezTo>
                    <a:cubicBezTo>
                      <a:pt x="31" y="104"/>
                      <a:pt x="31" y="104"/>
                      <a:pt x="31" y="104"/>
                    </a:cubicBezTo>
                    <a:cubicBezTo>
                      <a:pt x="38" y="103"/>
                      <a:pt x="38" y="103"/>
                      <a:pt x="38" y="103"/>
                    </a:cubicBezTo>
                    <a:cubicBezTo>
                      <a:pt x="40" y="98"/>
                      <a:pt x="40" y="98"/>
                      <a:pt x="40" y="98"/>
                    </a:cubicBezTo>
                    <a:cubicBezTo>
                      <a:pt x="27" y="94"/>
                      <a:pt x="27" y="94"/>
                      <a:pt x="27" y="94"/>
                    </a:cubicBezTo>
                    <a:cubicBezTo>
                      <a:pt x="23" y="85"/>
                      <a:pt x="23" y="85"/>
                      <a:pt x="23" y="85"/>
                    </a:cubicBezTo>
                    <a:cubicBezTo>
                      <a:pt x="20" y="77"/>
                      <a:pt x="20" y="77"/>
                      <a:pt x="20" y="77"/>
                    </a:cubicBezTo>
                    <a:cubicBezTo>
                      <a:pt x="12" y="75"/>
                      <a:pt x="12" y="75"/>
                      <a:pt x="12" y="75"/>
                    </a:cubicBezTo>
                    <a:cubicBezTo>
                      <a:pt x="9" y="67"/>
                      <a:pt x="9" y="67"/>
                      <a:pt x="9" y="67"/>
                    </a:cubicBezTo>
                    <a:cubicBezTo>
                      <a:pt x="3" y="56"/>
                      <a:pt x="3" y="56"/>
                      <a:pt x="3" y="56"/>
                    </a:cubicBezTo>
                    <a:cubicBezTo>
                      <a:pt x="3" y="56"/>
                      <a:pt x="5" y="45"/>
                      <a:pt x="5" y="44"/>
                    </a:cubicBezTo>
                    <a:cubicBezTo>
                      <a:pt x="5" y="44"/>
                      <a:pt x="2" y="32"/>
                      <a:pt x="2" y="32"/>
                    </a:cubicBezTo>
                    <a:lnTo>
                      <a:pt x="0" y="22"/>
                    </a:lnTo>
                    <a:close/>
                  </a:path>
                </a:pathLst>
              </a:custGeom>
              <a:grpFill/>
              <a:ln w="38100" cap="rnd" cmpd="sng">
                <a:solidFill>
                  <a:schemeClr val="bg1"/>
                </a:solidFill>
                <a:prstDash val="solid"/>
                <a:round/>
              </a:ln>
            </p:spPr>
            <p:txBody>
              <a:bodyPr vert="horz" wrap="square" lIns="91440" tIns="45720" rIns="91440" bIns="45720" numCol="1" anchor="t" anchorCtr="0" compatLnSpc="1"/>
              <a:lstStyle/>
              <a:p>
                <a:endParaRPr lang="en-US" dirty="0">
                  <a:latin typeface="Calibri Light" panose="020F0302020204030204"/>
                </a:endParaRPr>
              </a:p>
            </p:txBody>
          </p:sp>
          <p:sp>
            <p:nvSpPr>
              <p:cNvPr id="165" name="Freeform 68"/>
              <p:cNvSpPr>
                <a:spLocks noEditPoints="1"/>
              </p:cNvSpPr>
              <p:nvPr/>
            </p:nvSpPr>
            <p:spPr bwMode="auto">
              <a:xfrm>
                <a:off x="3236" y="2286"/>
                <a:ext cx="1104" cy="1363"/>
              </a:xfrm>
              <a:custGeom>
                <a:avLst/>
                <a:gdLst>
                  <a:gd name="T0" fmla="*/ 30 w 530"/>
                  <a:gd name="T1" fmla="*/ 215 h 654"/>
                  <a:gd name="T2" fmla="*/ 118 w 530"/>
                  <a:gd name="T3" fmla="*/ 199 h 654"/>
                  <a:gd name="T4" fmla="*/ 163 w 530"/>
                  <a:gd name="T5" fmla="*/ 171 h 654"/>
                  <a:gd name="T6" fmla="*/ 171 w 530"/>
                  <a:gd name="T7" fmla="*/ 197 h 654"/>
                  <a:gd name="T8" fmla="*/ 222 w 530"/>
                  <a:gd name="T9" fmla="*/ 187 h 654"/>
                  <a:gd name="T10" fmla="*/ 272 w 530"/>
                  <a:gd name="T11" fmla="*/ 151 h 654"/>
                  <a:gd name="T12" fmla="*/ 251 w 530"/>
                  <a:gd name="T13" fmla="*/ 113 h 654"/>
                  <a:gd name="T14" fmla="*/ 302 w 530"/>
                  <a:gd name="T15" fmla="*/ 92 h 654"/>
                  <a:gd name="T16" fmla="*/ 336 w 530"/>
                  <a:gd name="T17" fmla="*/ 79 h 654"/>
                  <a:gd name="T18" fmla="*/ 407 w 530"/>
                  <a:gd name="T19" fmla="*/ 23 h 654"/>
                  <a:gd name="T20" fmla="*/ 465 w 530"/>
                  <a:gd name="T21" fmla="*/ 20 h 654"/>
                  <a:gd name="T22" fmla="*/ 490 w 530"/>
                  <a:gd name="T23" fmla="*/ 46 h 654"/>
                  <a:gd name="T24" fmla="*/ 490 w 530"/>
                  <a:gd name="T25" fmla="*/ 91 h 654"/>
                  <a:gd name="T26" fmla="*/ 529 w 530"/>
                  <a:gd name="T27" fmla="*/ 123 h 654"/>
                  <a:gd name="T28" fmla="*/ 504 w 530"/>
                  <a:gd name="T29" fmla="*/ 149 h 654"/>
                  <a:gd name="T30" fmla="*/ 527 w 530"/>
                  <a:gd name="T31" fmla="*/ 199 h 654"/>
                  <a:gd name="T32" fmla="*/ 501 w 530"/>
                  <a:gd name="T33" fmla="*/ 229 h 654"/>
                  <a:gd name="T34" fmla="*/ 486 w 530"/>
                  <a:gd name="T35" fmla="*/ 256 h 654"/>
                  <a:gd name="T36" fmla="*/ 509 w 530"/>
                  <a:gd name="T37" fmla="*/ 307 h 654"/>
                  <a:gd name="T38" fmla="*/ 492 w 530"/>
                  <a:gd name="T39" fmla="*/ 341 h 654"/>
                  <a:gd name="T40" fmla="*/ 462 w 530"/>
                  <a:gd name="T41" fmla="*/ 358 h 654"/>
                  <a:gd name="T42" fmla="*/ 473 w 530"/>
                  <a:gd name="T43" fmla="*/ 414 h 654"/>
                  <a:gd name="T44" fmla="*/ 469 w 530"/>
                  <a:gd name="T45" fmla="*/ 461 h 654"/>
                  <a:gd name="T46" fmla="*/ 445 w 530"/>
                  <a:gd name="T47" fmla="*/ 483 h 654"/>
                  <a:gd name="T48" fmla="*/ 436 w 530"/>
                  <a:gd name="T49" fmla="*/ 515 h 654"/>
                  <a:gd name="T50" fmla="*/ 445 w 530"/>
                  <a:gd name="T51" fmla="*/ 547 h 654"/>
                  <a:gd name="T52" fmla="*/ 462 w 530"/>
                  <a:gd name="T53" fmla="*/ 572 h 654"/>
                  <a:gd name="T54" fmla="*/ 462 w 530"/>
                  <a:gd name="T55" fmla="*/ 598 h 654"/>
                  <a:gd name="T56" fmla="*/ 421 w 530"/>
                  <a:gd name="T57" fmla="*/ 630 h 654"/>
                  <a:gd name="T58" fmla="*/ 382 w 530"/>
                  <a:gd name="T59" fmla="*/ 643 h 654"/>
                  <a:gd name="T60" fmla="*/ 334 w 530"/>
                  <a:gd name="T61" fmla="*/ 645 h 654"/>
                  <a:gd name="T62" fmla="*/ 290 w 530"/>
                  <a:gd name="T63" fmla="*/ 654 h 654"/>
                  <a:gd name="T64" fmla="*/ 267 w 530"/>
                  <a:gd name="T65" fmla="*/ 628 h 654"/>
                  <a:gd name="T66" fmla="*/ 248 w 530"/>
                  <a:gd name="T67" fmla="*/ 597 h 654"/>
                  <a:gd name="T68" fmla="*/ 219 w 530"/>
                  <a:gd name="T69" fmla="*/ 586 h 654"/>
                  <a:gd name="T70" fmla="*/ 178 w 530"/>
                  <a:gd name="T71" fmla="*/ 595 h 654"/>
                  <a:gd name="T72" fmla="*/ 164 w 530"/>
                  <a:gd name="T73" fmla="*/ 641 h 654"/>
                  <a:gd name="T74" fmla="*/ 136 w 530"/>
                  <a:gd name="T75" fmla="*/ 637 h 654"/>
                  <a:gd name="T76" fmla="*/ 114 w 530"/>
                  <a:gd name="T77" fmla="*/ 589 h 654"/>
                  <a:gd name="T78" fmla="*/ 100 w 530"/>
                  <a:gd name="T79" fmla="*/ 563 h 654"/>
                  <a:gd name="T80" fmla="*/ 81 w 530"/>
                  <a:gd name="T81" fmla="*/ 530 h 654"/>
                  <a:gd name="T82" fmla="*/ 64 w 530"/>
                  <a:gd name="T83" fmla="*/ 504 h 654"/>
                  <a:gd name="T84" fmla="*/ 34 w 530"/>
                  <a:gd name="T85" fmla="*/ 508 h 654"/>
                  <a:gd name="T86" fmla="*/ 25 w 530"/>
                  <a:gd name="T87" fmla="*/ 467 h 654"/>
                  <a:gd name="T88" fmla="*/ 17 w 530"/>
                  <a:gd name="T89" fmla="*/ 437 h 654"/>
                  <a:gd name="T90" fmla="*/ 11 w 530"/>
                  <a:gd name="T91" fmla="*/ 385 h 654"/>
                  <a:gd name="T92" fmla="*/ 21 w 530"/>
                  <a:gd name="T93" fmla="*/ 344 h 654"/>
                  <a:gd name="T94" fmla="*/ 31 w 530"/>
                  <a:gd name="T95" fmla="*/ 311 h 654"/>
                  <a:gd name="T96" fmla="*/ 37 w 530"/>
                  <a:gd name="T97" fmla="*/ 280 h 654"/>
                  <a:gd name="T98" fmla="*/ 14 w 530"/>
                  <a:gd name="T99" fmla="*/ 240 h 654"/>
                  <a:gd name="T100" fmla="*/ 234 w 530"/>
                  <a:gd name="T101" fmla="*/ 26 h 654"/>
                  <a:gd name="T102" fmla="*/ 251 w 530"/>
                  <a:gd name="T103" fmla="*/ 6 h 654"/>
                  <a:gd name="T104" fmla="*/ 223 w 530"/>
                  <a:gd name="T105" fmla="*/ 53 h 654"/>
                  <a:gd name="T106" fmla="*/ 203 w 530"/>
                  <a:gd name="T107" fmla="*/ 27 h 654"/>
                  <a:gd name="T108" fmla="*/ 169 w 530"/>
                  <a:gd name="T109" fmla="*/ 47 h 654"/>
                  <a:gd name="T110" fmla="*/ 217 w 530"/>
                  <a:gd name="T111" fmla="*/ 54 h 654"/>
                  <a:gd name="T112" fmla="*/ 235 w 530"/>
                  <a:gd name="T113" fmla="*/ 98 h 654"/>
                  <a:gd name="T114" fmla="*/ 234 w 530"/>
                  <a:gd name="T115" fmla="*/ 90 h 6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30" h="654">
                    <a:moveTo>
                      <a:pt x="4" y="211"/>
                    </a:moveTo>
                    <a:cubicBezTo>
                      <a:pt x="4" y="211"/>
                      <a:pt x="4" y="211"/>
                      <a:pt x="4" y="211"/>
                    </a:cubicBezTo>
                    <a:cubicBezTo>
                      <a:pt x="7" y="209"/>
                      <a:pt x="10" y="207"/>
                      <a:pt x="11" y="211"/>
                    </a:cubicBezTo>
                    <a:cubicBezTo>
                      <a:pt x="12" y="215"/>
                      <a:pt x="16" y="217"/>
                      <a:pt x="19" y="214"/>
                    </a:cubicBezTo>
                    <a:cubicBezTo>
                      <a:pt x="22" y="211"/>
                      <a:pt x="22" y="206"/>
                      <a:pt x="25" y="207"/>
                    </a:cubicBezTo>
                    <a:cubicBezTo>
                      <a:pt x="28" y="209"/>
                      <a:pt x="29" y="215"/>
                      <a:pt x="30" y="215"/>
                    </a:cubicBezTo>
                    <a:cubicBezTo>
                      <a:pt x="32" y="215"/>
                      <a:pt x="38" y="212"/>
                      <a:pt x="41" y="209"/>
                    </a:cubicBezTo>
                    <a:cubicBezTo>
                      <a:pt x="43" y="206"/>
                      <a:pt x="52" y="204"/>
                      <a:pt x="61" y="203"/>
                    </a:cubicBezTo>
                    <a:cubicBezTo>
                      <a:pt x="70" y="201"/>
                      <a:pt x="74" y="197"/>
                      <a:pt x="74" y="201"/>
                    </a:cubicBezTo>
                    <a:cubicBezTo>
                      <a:pt x="74" y="205"/>
                      <a:pt x="75" y="207"/>
                      <a:pt x="81" y="210"/>
                    </a:cubicBezTo>
                    <a:cubicBezTo>
                      <a:pt x="87" y="212"/>
                      <a:pt x="99" y="207"/>
                      <a:pt x="103" y="204"/>
                    </a:cubicBezTo>
                    <a:cubicBezTo>
                      <a:pt x="107" y="201"/>
                      <a:pt x="116" y="202"/>
                      <a:pt x="118" y="199"/>
                    </a:cubicBezTo>
                    <a:cubicBezTo>
                      <a:pt x="119" y="195"/>
                      <a:pt x="117" y="191"/>
                      <a:pt x="114" y="189"/>
                    </a:cubicBezTo>
                    <a:cubicBezTo>
                      <a:pt x="111" y="187"/>
                      <a:pt x="108" y="182"/>
                      <a:pt x="110" y="178"/>
                    </a:cubicBezTo>
                    <a:cubicBezTo>
                      <a:pt x="111" y="174"/>
                      <a:pt x="116" y="169"/>
                      <a:pt x="120" y="172"/>
                    </a:cubicBezTo>
                    <a:cubicBezTo>
                      <a:pt x="124" y="174"/>
                      <a:pt x="132" y="174"/>
                      <a:pt x="135" y="171"/>
                    </a:cubicBezTo>
                    <a:cubicBezTo>
                      <a:pt x="138" y="169"/>
                      <a:pt x="144" y="165"/>
                      <a:pt x="148" y="166"/>
                    </a:cubicBezTo>
                    <a:cubicBezTo>
                      <a:pt x="151" y="167"/>
                      <a:pt x="162" y="168"/>
                      <a:pt x="163" y="171"/>
                    </a:cubicBezTo>
                    <a:cubicBezTo>
                      <a:pt x="164" y="174"/>
                      <a:pt x="165" y="176"/>
                      <a:pt x="164" y="177"/>
                    </a:cubicBezTo>
                    <a:cubicBezTo>
                      <a:pt x="162" y="179"/>
                      <a:pt x="170" y="178"/>
                      <a:pt x="171" y="178"/>
                    </a:cubicBezTo>
                    <a:cubicBezTo>
                      <a:pt x="172" y="179"/>
                      <a:pt x="168" y="185"/>
                      <a:pt x="165" y="187"/>
                    </a:cubicBezTo>
                    <a:cubicBezTo>
                      <a:pt x="163" y="188"/>
                      <a:pt x="172" y="183"/>
                      <a:pt x="176" y="186"/>
                    </a:cubicBezTo>
                    <a:cubicBezTo>
                      <a:pt x="180" y="190"/>
                      <a:pt x="183" y="190"/>
                      <a:pt x="181" y="193"/>
                    </a:cubicBezTo>
                    <a:cubicBezTo>
                      <a:pt x="179" y="195"/>
                      <a:pt x="173" y="195"/>
                      <a:pt x="171" y="197"/>
                    </a:cubicBezTo>
                    <a:cubicBezTo>
                      <a:pt x="170" y="198"/>
                      <a:pt x="175" y="198"/>
                      <a:pt x="182" y="203"/>
                    </a:cubicBezTo>
                    <a:cubicBezTo>
                      <a:pt x="189" y="208"/>
                      <a:pt x="201" y="217"/>
                      <a:pt x="203" y="218"/>
                    </a:cubicBezTo>
                    <a:cubicBezTo>
                      <a:pt x="205" y="219"/>
                      <a:pt x="219" y="223"/>
                      <a:pt x="218" y="216"/>
                    </a:cubicBezTo>
                    <a:cubicBezTo>
                      <a:pt x="218" y="210"/>
                      <a:pt x="215" y="202"/>
                      <a:pt x="212" y="196"/>
                    </a:cubicBezTo>
                    <a:cubicBezTo>
                      <a:pt x="209" y="191"/>
                      <a:pt x="208" y="183"/>
                      <a:pt x="210" y="183"/>
                    </a:cubicBezTo>
                    <a:cubicBezTo>
                      <a:pt x="212" y="182"/>
                      <a:pt x="218" y="186"/>
                      <a:pt x="222" y="187"/>
                    </a:cubicBezTo>
                    <a:cubicBezTo>
                      <a:pt x="226" y="189"/>
                      <a:pt x="236" y="186"/>
                      <a:pt x="236" y="184"/>
                    </a:cubicBezTo>
                    <a:cubicBezTo>
                      <a:pt x="237" y="182"/>
                      <a:pt x="236" y="174"/>
                      <a:pt x="243" y="171"/>
                    </a:cubicBezTo>
                    <a:cubicBezTo>
                      <a:pt x="249" y="167"/>
                      <a:pt x="251" y="166"/>
                      <a:pt x="257" y="168"/>
                    </a:cubicBezTo>
                    <a:cubicBezTo>
                      <a:pt x="263" y="170"/>
                      <a:pt x="265" y="164"/>
                      <a:pt x="261" y="163"/>
                    </a:cubicBezTo>
                    <a:cubicBezTo>
                      <a:pt x="258" y="162"/>
                      <a:pt x="258" y="159"/>
                      <a:pt x="261" y="156"/>
                    </a:cubicBezTo>
                    <a:cubicBezTo>
                      <a:pt x="265" y="154"/>
                      <a:pt x="273" y="154"/>
                      <a:pt x="272" y="151"/>
                    </a:cubicBezTo>
                    <a:cubicBezTo>
                      <a:pt x="271" y="148"/>
                      <a:pt x="262" y="142"/>
                      <a:pt x="261" y="139"/>
                    </a:cubicBezTo>
                    <a:cubicBezTo>
                      <a:pt x="261" y="136"/>
                      <a:pt x="262" y="131"/>
                      <a:pt x="260" y="132"/>
                    </a:cubicBezTo>
                    <a:cubicBezTo>
                      <a:pt x="258" y="134"/>
                      <a:pt x="255" y="139"/>
                      <a:pt x="252" y="134"/>
                    </a:cubicBezTo>
                    <a:cubicBezTo>
                      <a:pt x="248" y="129"/>
                      <a:pt x="252" y="127"/>
                      <a:pt x="255" y="126"/>
                    </a:cubicBezTo>
                    <a:cubicBezTo>
                      <a:pt x="259" y="125"/>
                      <a:pt x="259" y="120"/>
                      <a:pt x="258" y="118"/>
                    </a:cubicBezTo>
                    <a:cubicBezTo>
                      <a:pt x="257" y="117"/>
                      <a:pt x="250" y="114"/>
                      <a:pt x="251" y="113"/>
                    </a:cubicBezTo>
                    <a:cubicBezTo>
                      <a:pt x="252" y="112"/>
                      <a:pt x="253" y="109"/>
                      <a:pt x="257" y="109"/>
                    </a:cubicBezTo>
                    <a:cubicBezTo>
                      <a:pt x="260" y="110"/>
                      <a:pt x="267" y="105"/>
                      <a:pt x="271" y="102"/>
                    </a:cubicBezTo>
                    <a:cubicBezTo>
                      <a:pt x="275" y="98"/>
                      <a:pt x="281" y="96"/>
                      <a:pt x="286" y="92"/>
                    </a:cubicBezTo>
                    <a:cubicBezTo>
                      <a:pt x="290" y="89"/>
                      <a:pt x="298" y="83"/>
                      <a:pt x="299" y="86"/>
                    </a:cubicBezTo>
                    <a:cubicBezTo>
                      <a:pt x="301" y="88"/>
                      <a:pt x="295" y="92"/>
                      <a:pt x="294" y="95"/>
                    </a:cubicBezTo>
                    <a:cubicBezTo>
                      <a:pt x="293" y="98"/>
                      <a:pt x="300" y="94"/>
                      <a:pt x="302" y="92"/>
                    </a:cubicBezTo>
                    <a:cubicBezTo>
                      <a:pt x="304" y="90"/>
                      <a:pt x="305" y="95"/>
                      <a:pt x="306" y="97"/>
                    </a:cubicBezTo>
                    <a:cubicBezTo>
                      <a:pt x="307" y="99"/>
                      <a:pt x="310" y="95"/>
                      <a:pt x="307" y="90"/>
                    </a:cubicBezTo>
                    <a:cubicBezTo>
                      <a:pt x="304" y="85"/>
                      <a:pt x="305" y="82"/>
                      <a:pt x="308" y="78"/>
                    </a:cubicBezTo>
                    <a:cubicBezTo>
                      <a:pt x="312" y="75"/>
                      <a:pt x="319" y="71"/>
                      <a:pt x="325" y="69"/>
                    </a:cubicBezTo>
                    <a:cubicBezTo>
                      <a:pt x="331" y="67"/>
                      <a:pt x="336" y="69"/>
                      <a:pt x="335" y="72"/>
                    </a:cubicBezTo>
                    <a:cubicBezTo>
                      <a:pt x="333" y="75"/>
                      <a:pt x="331" y="81"/>
                      <a:pt x="336" y="79"/>
                    </a:cubicBezTo>
                    <a:cubicBezTo>
                      <a:pt x="341" y="78"/>
                      <a:pt x="345" y="74"/>
                      <a:pt x="347" y="76"/>
                    </a:cubicBezTo>
                    <a:cubicBezTo>
                      <a:pt x="349" y="78"/>
                      <a:pt x="353" y="78"/>
                      <a:pt x="356" y="74"/>
                    </a:cubicBezTo>
                    <a:cubicBezTo>
                      <a:pt x="359" y="70"/>
                      <a:pt x="366" y="69"/>
                      <a:pt x="368" y="72"/>
                    </a:cubicBezTo>
                    <a:cubicBezTo>
                      <a:pt x="370" y="75"/>
                      <a:pt x="381" y="71"/>
                      <a:pt x="383" y="64"/>
                    </a:cubicBezTo>
                    <a:cubicBezTo>
                      <a:pt x="385" y="56"/>
                      <a:pt x="385" y="49"/>
                      <a:pt x="391" y="43"/>
                    </a:cubicBezTo>
                    <a:cubicBezTo>
                      <a:pt x="396" y="37"/>
                      <a:pt x="399" y="30"/>
                      <a:pt x="407" y="23"/>
                    </a:cubicBezTo>
                    <a:cubicBezTo>
                      <a:pt x="415" y="15"/>
                      <a:pt x="428" y="16"/>
                      <a:pt x="434" y="19"/>
                    </a:cubicBezTo>
                    <a:cubicBezTo>
                      <a:pt x="440" y="22"/>
                      <a:pt x="438" y="25"/>
                      <a:pt x="443" y="29"/>
                    </a:cubicBezTo>
                    <a:cubicBezTo>
                      <a:pt x="447" y="32"/>
                      <a:pt x="452" y="26"/>
                      <a:pt x="453" y="23"/>
                    </a:cubicBezTo>
                    <a:cubicBezTo>
                      <a:pt x="455" y="20"/>
                      <a:pt x="460" y="24"/>
                      <a:pt x="464" y="27"/>
                    </a:cubicBezTo>
                    <a:cubicBezTo>
                      <a:pt x="468" y="31"/>
                      <a:pt x="474" y="32"/>
                      <a:pt x="474" y="30"/>
                    </a:cubicBezTo>
                    <a:cubicBezTo>
                      <a:pt x="474" y="28"/>
                      <a:pt x="468" y="26"/>
                      <a:pt x="465" y="20"/>
                    </a:cubicBezTo>
                    <a:cubicBezTo>
                      <a:pt x="462" y="15"/>
                      <a:pt x="462" y="14"/>
                      <a:pt x="464" y="9"/>
                    </a:cubicBezTo>
                    <a:cubicBezTo>
                      <a:pt x="476" y="16"/>
                      <a:pt x="476" y="16"/>
                      <a:pt x="476" y="16"/>
                    </a:cubicBezTo>
                    <a:cubicBezTo>
                      <a:pt x="489" y="23"/>
                      <a:pt x="489" y="23"/>
                      <a:pt x="489" y="23"/>
                    </a:cubicBezTo>
                    <a:cubicBezTo>
                      <a:pt x="494" y="27"/>
                      <a:pt x="494" y="27"/>
                      <a:pt x="494" y="27"/>
                    </a:cubicBezTo>
                    <a:cubicBezTo>
                      <a:pt x="501" y="36"/>
                      <a:pt x="501" y="36"/>
                      <a:pt x="501" y="36"/>
                    </a:cubicBezTo>
                    <a:cubicBezTo>
                      <a:pt x="490" y="46"/>
                      <a:pt x="490" y="46"/>
                      <a:pt x="490" y="46"/>
                    </a:cubicBezTo>
                    <a:cubicBezTo>
                      <a:pt x="490" y="53"/>
                      <a:pt x="490" y="53"/>
                      <a:pt x="490" y="53"/>
                    </a:cubicBezTo>
                    <a:cubicBezTo>
                      <a:pt x="486" y="62"/>
                      <a:pt x="486" y="62"/>
                      <a:pt x="486" y="62"/>
                    </a:cubicBezTo>
                    <a:cubicBezTo>
                      <a:pt x="484" y="67"/>
                      <a:pt x="484" y="67"/>
                      <a:pt x="484" y="67"/>
                    </a:cubicBezTo>
                    <a:cubicBezTo>
                      <a:pt x="483" y="75"/>
                      <a:pt x="483" y="75"/>
                      <a:pt x="483" y="75"/>
                    </a:cubicBezTo>
                    <a:cubicBezTo>
                      <a:pt x="490" y="83"/>
                      <a:pt x="490" y="83"/>
                      <a:pt x="490" y="83"/>
                    </a:cubicBezTo>
                    <a:cubicBezTo>
                      <a:pt x="490" y="91"/>
                      <a:pt x="490" y="91"/>
                      <a:pt x="490" y="91"/>
                    </a:cubicBezTo>
                    <a:cubicBezTo>
                      <a:pt x="503" y="91"/>
                      <a:pt x="503" y="91"/>
                      <a:pt x="503" y="91"/>
                    </a:cubicBezTo>
                    <a:cubicBezTo>
                      <a:pt x="513" y="90"/>
                      <a:pt x="513" y="90"/>
                      <a:pt x="513" y="90"/>
                    </a:cubicBezTo>
                    <a:cubicBezTo>
                      <a:pt x="523" y="99"/>
                      <a:pt x="523" y="99"/>
                      <a:pt x="523" y="99"/>
                    </a:cubicBezTo>
                    <a:cubicBezTo>
                      <a:pt x="529" y="106"/>
                      <a:pt x="529" y="106"/>
                      <a:pt x="529" y="106"/>
                    </a:cubicBezTo>
                    <a:cubicBezTo>
                      <a:pt x="530" y="116"/>
                      <a:pt x="530" y="116"/>
                      <a:pt x="530" y="116"/>
                    </a:cubicBezTo>
                    <a:cubicBezTo>
                      <a:pt x="529" y="123"/>
                      <a:pt x="529" y="123"/>
                      <a:pt x="529" y="123"/>
                    </a:cubicBezTo>
                    <a:cubicBezTo>
                      <a:pt x="517" y="123"/>
                      <a:pt x="517" y="123"/>
                      <a:pt x="517" y="123"/>
                    </a:cubicBezTo>
                    <a:cubicBezTo>
                      <a:pt x="517" y="131"/>
                      <a:pt x="517" y="131"/>
                      <a:pt x="517" y="131"/>
                    </a:cubicBezTo>
                    <a:cubicBezTo>
                      <a:pt x="509" y="131"/>
                      <a:pt x="509" y="131"/>
                      <a:pt x="509" y="131"/>
                    </a:cubicBezTo>
                    <a:cubicBezTo>
                      <a:pt x="508" y="141"/>
                      <a:pt x="508" y="141"/>
                      <a:pt x="508" y="141"/>
                    </a:cubicBezTo>
                    <a:cubicBezTo>
                      <a:pt x="502" y="144"/>
                      <a:pt x="502" y="144"/>
                      <a:pt x="502" y="144"/>
                    </a:cubicBezTo>
                    <a:cubicBezTo>
                      <a:pt x="504" y="149"/>
                      <a:pt x="504" y="149"/>
                      <a:pt x="504" y="149"/>
                    </a:cubicBezTo>
                    <a:cubicBezTo>
                      <a:pt x="512" y="153"/>
                      <a:pt x="512" y="153"/>
                      <a:pt x="512" y="153"/>
                    </a:cubicBezTo>
                    <a:cubicBezTo>
                      <a:pt x="504" y="159"/>
                      <a:pt x="504" y="159"/>
                      <a:pt x="504" y="159"/>
                    </a:cubicBezTo>
                    <a:cubicBezTo>
                      <a:pt x="514" y="168"/>
                      <a:pt x="514" y="168"/>
                      <a:pt x="514" y="168"/>
                    </a:cubicBezTo>
                    <a:cubicBezTo>
                      <a:pt x="513" y="181"/>
                      <a:pt x="513" y="181"/>
                      <a:pt x="513" y="181"/>
                    </a:cubicBezTo>
                    <a:cubicBezTo>
                      <a:pt x="525" y="191"/>
                      <a:pt x="525" y="191"/>
                      <a:pt x="525" y="191"/>
                    </a:cubicBezTo>
                    <a:cubicBezTo>
                      <a:pt x="527" y="199"/>
                      <a:pt x="527" y="199"/>
                      <a:pt x="527" y="199"/>
                    </a:cubicBezTo>
                    <a:cubicBezTo>
                      <a:pt x="521" y="202"/>
                      <a:pt x="521" y="202"/>
                      <a:pt x="521" y="202"/>
                    </a:cubicBezTo>
                    <a:cubicBezTo>
                      <a:pt x="518" y="211"/>
                      <a:pt x="518" y="211"/>
                      <a:pt x="518" y="211"/>
                    </a:cubicBezTo>
                    <a:cubicBezTo>
                      <a:pt x="516" y="222"/>
                      <a:pt x="516" y="222"/>
                      <a:pt x="516" y="222"/>
                    </a:cubicBezTo>
                    <a:cubicBezTo>
                      <a:pt x="509" y="222"/>
                      <a:pt x="509" y="222"/>
                      <a:pt x="509" y="222"/>
                    </a:cubicBezTo>
                    <a:cubicBezTo>
                      <a:pt x="502" y="221"/>
                      <a:pt x="502" y="221"/>
                      <a:pt x="502" y="221"/>
                    </a:cubicBezTo>
                    <a:cubicBezTo>
                      <a:pt x="501" y="229"/>
                      <a:pt x="501" y="229"/>
                      <a:pt x="501" y="229"/>
                    </a:cubicBezTo>
                    <a:cubicBezTo>
                      <a:pt x="494" y="234"/>
                      <a:pt x="494" y="234"/>
                      <a:pt x="494" y="234"/>
                    </a:cubicBezTo>
                    <a:cubicBezTo>
                      <a:pt x="488" y="239"/>
                      <a:pt x="488" y="239"/>
                      <a:pt x="488" y="239"/>
                    </a:cubicBezTo>
                    <a:cubicBezTo>
                      <a:pt x="501" y="245"/>
                      <a:pt x="501" y="245"/>
                      <a:pt x="501" y="245"/>
                    </a:cubicBezTo>
                    <a:cubicBezTo>
                      <a:pt x="497" y="251"/>
                      <a:pt x="497" y="251"/>
                      <a:pt x="497" y="251"/>
                    </a:cubicBezTo>
                    <a:cubicBezTo>
                      <a:pt x="494" y="252"/>
                      <a:pt x="494" y="252"/>
                      <a:pt x="494" y="252"/>
                    </a:cubicBezTo>
                    <a:cubicBezTo>
                      <a:pt x="486" y="256"/>
                      <a:pt x="486" y="256"/>
                      <a:pt x="486" y="256"/>
                    </a:cubicBezTo>
                    <a:cubicBezTo>
                      <a:pt x="479" y="263"/>
                      <a:pt x="479" y="263"/>
                      <a:pt x="479" y="263"/>
                    </a:cubicBezTo>
                    <a:cubicBezTo>
                      <a:pt x="483" y="269"/>
                      <a:pt x="483" y="269"/>
                      <a:pt x="483" y="269"/>
                    </a:cubicBezTo>
                    <a:cubicBezTo>
                      <a:pt x="484" y="277"/>
                      <a:pt x="484" y="277"/>
                      <a:pt x="484" y="277"/>
                    </a:cubicBezTo>
                    <a:cubicBezTo>
                      <a:pt x="489" y="288"/>
                      <a:pt x="489" y="288"/>
                      <a:pt x="489" y="288"/>
                    </a:cubicBezTo>
                    <a:cubicBezTo>
                      <a:pt x="500" y="300"/>
                      <a:pt x="500" y="300"/>
                      <a:pt x="500" y="300"/>
                    </a:cubicBezTo>
                    <a:cubicBezTo>
                      <a:pt x="509" y="307"/>
                      <a:pt x="509" y="307"/>
                      <a:pt x="509" y="307"/>
                    </a:cubicBezTo>
                    <a:cubicBezTo>
                      <a:pt x="511" y="318"/>
                      <a:pt x="511" y="318"/>
                      <a:pt x="511" y="318"/>
                    </a:cubicBezTo>
                    <a:cubicBezTo>
                      <a:pt x="509" y="318"/>
                      <a:pt x="509" y="318"/>
                      <a:pt x="509" y="318"/>
                    </a:cubicBezTo>
                    <a:cubicBezTo>
                      <a:pt x="512" y="336"/>
                      <a:pt x="512" y="336"/>
                      <a:pt x="512" y="336"/>
                    </a:cubicBezTo>
                    <a:cubicBezTo>
                      <a:pt x="504" y="332"/>
                      <a:pt x="504" y="332"/>
                      <a:pt x="504" y="332"/>
                    </a:cubicBezTo>
                    <a:cubicBezTo>
                      <a:pt x="499" y="333"/>
                      <a:pt x="499" y="333"/>
                      <a:pt x="499" y="333"/>
                    </a:cubicBezTo>
                    <a:cubicBezTo>
                      <a:pt x="492" y="341"/>
                      <a:pt x="492" y="341"/>
                      <a:pt x="492" y="341"/>
                    </a:cubicBezTo>
                    <a:cubicBezTo>
                      <a:pt x="484" y="348"/>
                      <a:pt x="484" y="348"/>
                      <a:pt x="484" y="348"/>
                    </a:cubicBezTo>
                    <a:cubicBezTo>
                      <a:pt x="478" y="350"/>
                      <a:pt x="478" y="350"/>
                      <a:pt x="478" y="350"/>
                    </a:cubicBezTo>
                    <a:cubicBezTo>
                      <a:pt x="467" y="345"/>
                      <a:pt x="467" y="345"/>
                      <a:pt x="467" y="345"/>
                    </a:cubicBezTo>
                    <a:cubicBezTo>
                      <a:pt x="459" y="345"/>
                      <a:pt x="459" y="345"/>
                      <a:pt x="459" y="345"/>
                    </a:cubicBezTo>
                    <a:cubicBezTo>
                      <a:pt x="457" y="353"/>
                      <a:pt x="457" y="353"/>
                      <a:pt x="457" y="353"/>
                    </a:cubicBezTo>
                    <a:cubicBezTo>
                      <a:pt x="462" y="358"/>
                      <a:pt x="462" y="358"/>
                      <a:pt x="462" y="358"/>
                    </a:cubicBezTo>
                    <a:cubicBezTo>
                      <a:pt x="465" y="366"/>
                      <a:pt x="465" y="366"/>
                      <a:pt x="465" y="366"/>
                    </a:cubicBezTo>
                    <a:cubicBezTo>
                      <a:pt x="467" y="384"/>
                      <a:pt x="467" y="384"/>
                      <a:pt x="467" y="384"/>
                    </a:cubicBezTo>
                    <a:cubicBezTo>
                      <a:pt x="460" y="391"/>
                      <a:pt x="460" y="391"/>
                      <a:pt x="460" y="391"/>
                    </a:cubicBezTo>
                    <a:cubicBezTo>
                      <a:pt x="463" y="397"/>
                      <a:pt x="463" y="397"/>
                      <a:pt x="463" y="397"/>
                    </a:cubicBezTo>
                    <a:cubicBezTo>
                      <a:pt x="463" y="411"/>
                      <a:pt x="463" y="411"/>
                      <a:pt x="463" y="411"/>
                    </a:cubicBezTo>
                    <a:cubicBezTo>
                      <a:pt x="473" y="414"/>
                      <a:pt x="473" y="414"/>
                      <a:pt x="473" y="414"/>
                    </a:cubicBezTo>
                    <a:cubicBezTo>
                      <a:pt x="479" y="423"/>
                      <a:pt x="479" y="423"/>
                      <a:pt x="479" y="423"/>
                    </a:cubicBezTo>
                    <a:cubicBezTo>
                      <a:pt x="486" y="432"/>
                      <a:pt x="486" y="432"/>
                      <a:pt x="486" y="432"/>
                    </a:cubicBezTo>
                    <a:cubicBezTo>
                      <a:pt x="486" y="436"/>
                      <a:pt x="486" y="436"/>
                      <a:pt x="486" y="436"/>
                    </a:cubicBezTo>
                    <a:cubicBezTo>
                      <a:pt x="478" y="438"/>
                      <a:pt x="478" y="438"/>
                      <a:pt x="478" y="438"/>
                    </a:cubicBezTo>
                    <a:cubicBezTo>
                      <a:pt x="479" y="452"/>
                      <a:pt x="479" y="452"/>
                      <a:pt x="479" y="452"/>
                    </a:cubicBezTo>
                    <a:cubicBezTo>
                      <a:pt x="469" y="461"/>
                      <a:pt x="469" y="461"/>
                      <a:pt x="469" y="461"/>
                    </a:cubicBezTo>
                    <a:cubicBezTo>
                      <a:pt x="462" y="461"/>
                      <a:pt x="462" y="461"/>
                      <a:pt x="462" y="461"/>
                    </a:cubicBezTo>
                    <a:cubicBezTo>
                      <a:pt x="461" y="467"/>
                      <a:pt x="461" y="467"/>
                      <a:pt x="461" y="467"/>
                    </a:cubicBezTo>
                    <a:cubicBezTo>
                      <a:pt x="464" y="472"/>
                      <a:pt x="464" y="472"/>
                      <a:pt x="464" y="472"/>
                    </a:cubicBezTo>
                    <a:cubicBezTo>
                      <a:pt x="461" y="479"/>
                      <a:pt x="461" y="479"/>
                      <a:pt x="461" y="479"/>
                    </a:cubicBezTo>
                    <a:cubicBezTo>
                      <a:pt x="452" y="483"/>
                      <a:pt x="452" y="483"/>
                      <a:pt x="452" y="483"/>
                    </a:cubicBezTo>
                    <a:cubicBezTo>
                      <a:pt x="445" y="483"/>
                      <a:pt x="445" y="483"/>
                      <a:pt x="445" y="483"/>
                    </a:cubicBezTo>
                    <a:cubicBezTo>
                      <a:pt x="437" y="489"/>
                      <a:pt x="437" y="489"/>
                      <a:pt x="437" y="489"/>
                    </a:cubicBezTo>
                    <a:cubicBezTo>
                      <a:pt x="436" y="498"/>
                      <a:pt x="436" y="498"/>
                      <a:pt x="436" y="498"/>
                    </a:cubicBezTo>
                    <a:cubicBezTo>
                      <a:pt x="439" y="500"/>
                      <a:pt x="439" y="500"/>
                      <a:pt x="439" y="500"/>
                    </a:cubicBezTo>
                    <a:cubicBezTo>
                      <a:pt x="435" y="505"/>
                      <a:pt x="435" y="505"/>
                      <a:pt x="435" y="505"/>
                    </a:cubicBezTo>
                    <a:cubicBezTo>
                      <a:pt x="440" y="510"/>
                      <a:pt x="440" y="510"/>
                      <a:pt x="440" y="510"/>
                    </a:cubicBezTo>
                    <a:cubicBezTo>
                      <a:pt x="436" y="515"/>
                      <a:pt x="436" y="515"/>
                      <a:pt x="436" y="515"/>
                    </a:cubicBezTo>
                    <a:cubicBezTo>
                      <a:pt x="441" y="522"/>
                      <a:pt x="441" y="522"/>
                      <a:pt x="441" y="522"/>
                    </a:cubicBezTo>
                    <a:cubicBezTo>
                      <a:pt x="441" y="530"/>
                      <a:pt x="441" y="530"/>
                      <a:pt x="441" y="530"/>
                    </a:cubicBezTo>
                    <a:cubicBezTo>
                      <a:pt x="435" y="530"/>
                      <a:pt x="435" y="530"/>
                      <a:pt x="435" y="530"/>
                    </a:cubicBezTo>
                    <a:cubicBezTo>
                      <a:pt x="442" y="537"/>
                      <a:pt x="442" y="537"/>
                      <a:pt x="442" y="537"/>
                    </a:cubicBezTo>
                    <a:cubicBezTo>
                      <a:pt x="448" y="538"/>
                      <a:pt x="448" y="538"/>
                      <a:pt x="448" y="538"/>
                    </a:cubicBezTo>
                    <a:cubicBezTo>
                      <a:pt x="445" y="547"/>
                      <a:pt x="445" y="547"/>
                      <a:pt x="445" y="547"/>
                    </a:cubicBezTo>
                    <a:cubicBezTo>
                      <a:pt x="448" y="552"/>
                      <a:pt x="448" y="552"/>
                      <a:pt x="448" y="552"/>
                    </a:cubicBezTo>
                    <a:cubicBezTo>
                      <a:pt x="442" y="557"/>
                      <a:pt x="442" y="557"/>
                      <a:pt x="442" y="557"/>
                    </a:cubicBezTo>
                    <a:cubicBezTo>
                      <a:pt x="443" y="562"/>
                      <a:pt x="443" y="562"/>
                      <a:pt x="443" y="562"/>
                    </a:cubicBezTo>
                    <a:cubicBezTo>
                      <a:pt x="453" y="560"/>
                      <a:pt x="453" y="560"/>
                      <a:pt x="453" y="560"/>
                    </a:cubicBezTo>
                    <a:cubicBezTo>
                      <a:pt x="462" y="563"/>
                      <a:pt x="462" y="563"/>
                      <a:pt x="462" y="563"/>
                    </a:cubicBezTo>
                    <a:cubicBezTo>
                      <a:pt x="462" y="572"/>
                      <a:pt x="462" y="572"/>
                      <a:pt x="462" y="572"/>
                    </a:cubicBezTo>
                    <a:cubicBezTo>
                      <a:pt x="456" y="578"/>
                      <a:pt x="456" y="578"/>
                      <a:pt x="456" y="578"/>
                    </a:cubicBezTo>
                    <a:cubicBezTo>
                      <a:pt x="461" y="582"/>
                      <a:pt x="461" y="582"/>
                      <a:pt x="461" y="582"/>
                    </a:cubicBezTo>
                    <a:cubicBezTo>
                      <a:pt x="460" y="591"/>
                      <a:pt x="460" y="591"/>
                      <a:pt x="460" y="591"/>
                    </a:cubicBezTo>
                    <a:cubicBezTo>
                      <a:pt x="464" y="598"/>
                      <a:pt x="464" y="598"/>
                      <a:pt x="464" y="598"/>
                    </a:cubicBezTo>
                    <a:cubicBezTo>
                      <a:pt x="468" y="597"/>
                      <a:pt x="468" y="597"/>
                      <a:pt x="468" y="597"/>
                    </a:cubicBezTo>
                    <a:cubicBezTo>
                      <a:pt x="462" y="598"/>
                      <a:pt x="462" y="598"/>
                      <a:pt x="462" y="598"/>
                    </a:cubicBezTo>
                    <a:cubicBezTo>
                      <a:pt x="442" y="613"/>
                      <a:pt x="442" y="613"/>
                      <a:pt x="442" y="613"/>
                    </a:cubicBezTo>
                    <a:cubicBezTo>
                      <a:pt x="443" y="618"/>
                      <a:pt x="443" y="618"/>
                      <a:pt x="443" y="618"/>
                    </a:cubicBezTo>
                    <a:cubicBezTo>
                      <a:pt x="435" y="623"/>
                      <a:pt x="435" y="623"/>
                      <a:pt x="435" y="623"/>
                    </a:cubicBezTo>
                    <a:cubicBezTo>
                      <a:pt x="427" y="623"/>
                      <a:pt x="427" y="623"/>
                      <a:pt x="427" y="623"/>
                    </a:cubicBezTo>
                    <a:cubicBezTo>
                      <a:pt x="422" y="625"/>
                      <a:pt x="422" y="625"/>
                      <a:pt x="422" y="625"/>
                    </a:cubicBezTo>
                    <a:cubicBezTo>
                      <a:pt x="421" y="630"/>
                      <a:pt x="421" y="630"/>
                      <a:pt x="421" y="630"/>
                    </a:cubicBezTo>
                    <a:cubicBezTo>
                      <a:pt x="411" y="628"/>
                      <a:pt x="411" y="628"/>
                      <a:pt x="411" y="628"/>
                    </a:cubicBezTo>
                    <a:cubicBezTo>
                      <a:pt x="399" y="642"/>
                      <a:pt x="399" y="642"/>
                      <a:pt x="399" y="642"/>
                    </a:cubicBezTo>
                    <a:cubicBezTo>
                      <a:pt x="393" y="638"/>
                      <a:pt x="393" y="638"/>
                      <a:pt x="393" y="638"/>
                    </a:cubicBezTo>
                    <a:cubicBezTo>
                      <a:pt x="389" y="642"/>
                      <a:pt x="389" y="642"/>
                      <a:pt x="389" y="642"/>
                    </a:cubicBezTo>
                    <a:cubicBezTo>
                      <a:pt x="385" y="639"/>
                      <a:pt x="385" y="639"/>
                      <a:pt x="385" y="639"/>
                    </a:cubicBezTo>
                    <a:cubicBezTo>
                      <a:pt x="382" y="643"/>
                      <a:pt x="382" y="643"/>
                      <a:pt x="382" y="643"/>
                    </a:cubicBezTo>
                    <a:cubicBezTo>
                      <a:pt x="372" y="648"/>
                      <a:pt x="372" y="648"/>
                      <a:pt x="372" y="648"/>
                    </a:cubicBezTo>
                    <a:cubicBezTo>
                      <a:pt x="361" y="639"/>
                      <a:pt x="361" y="639"/>
                      <a:pt x="361" y="639"/>
                    </a:cubicBezTo>
                    <a:cubicBezTo>
                      <a:pt x="353" y="638"/>
                      <a:pt x="353" y="638"/>
                      <a:pt x="353" y="638"/>
                    </a:cubicBezTo>
                    <a:cubicBezTo>
                      <a:pt x="350" y="643"/>
                      <a:pt x="350" y="643"/>
                      <a:pt x="350" y="643"/>
                    </a:cubicBezTo>
                    <a:cubicBezTo>
                      <a:pt x="339" y="639"/>
                      <a:pt x="339" y="639"/>
                      <a:pt x="339" y="639"/>
                    </a:cubicBezTo>
                    <a:cubicBezTo>
                      <a:pt x="334" y="645"/>
                      <a:pt x="334" y="645"/>
                      <a:pt x="334" y="645"/>
                    </a:cubicBezTo>
                    <a:cubicBezTo>
                      <a:pt x="325" y="641"/>
                      <a:pt x="325" y="641"/>
                      <a:pt x="325" y="641"/>
                    </a:cubicBezTo>
                    <a:cubicBezTo>
                      <a:pt x="319" y="644"/>
                      <a:pt x="319" y="644"/>
                      <a:pt x="319" y="644"/>
                    </a:cubicBezTo>
                    <a:cubicBezTo>
                      <a:pt x="312" y="638"/>
                      <a:pt x="312" y="638"/>
                      <a:pt x="312" y="638"/>
                    </a:cubicBezTo>
                    <a:cubicBezTo>
                      <a:pt x="309" y="643"/>
                      <a:pt x="309" y="643"/>
                      <a:pt x="309" y="643"/>
                    </a:cubicBezTo>
                    <a:cubicBezTo>
                      <a:pt x="301" y="643"/>
                      <a:pt x="301" y="643"/>
                      <a:pt x="301" y="643"/>
                    </a:cubicBezTo>
                    <a:cubicBezTo>
                      <a:pt x="290" y="654"/>
                      <a:pt x="290" y="654"/>
                      <a:pt x="290" y="654"/>
                    </a:cubicBezTo>
                    <a:cubicBezTo>
                      <a:pt x="287" y="653"/>
                      <a:pt x="287" y="653"/>
                      <a:pt x="287" y="653"/>
                    </a:cubicBezTo>
                    <a:cubicBezTo>
                      <a:pt x="286" y="647"/>
                      <a:pt x="286" y="647"/>
                      <a:pt x="286" y="647"/>
                    </a:cubicBezTo>
                    <a:cubicBezTo>
                      <a:pt x="281" y="643"/>
                      <a:pt x="281" y="643"/>
                      <a:pt x="281" y="643"/>
                    </a:cubicBezTo>
                    <a:cubicBezTo>
                      <a:pt x="275" y="637"/>
                      <a:pt x="275" y="637"/>
                      <a:pt x="275" y="637"/>
                    </a:cubicBezTo>
                    <a:cubicBezTo>
                      <a:pt x="269" y="636"/>
                      <a:pt x="269" y="636"/>
                      <a:pt x="269" y="636"/>
                    </a:cubicBezTo>
                    <a:cubicBezTo>
                      <a:pt x="267" y="628"/>
                      <a:pt x="267" y="628"/>
                      <a:pt x="267" y="628"/>
                    </a:cubicBezTo>
                    <a:cubicBezTo>
                      <a:pt x="264" y="625"/>
                      <a:pt x="264" y="625"/>
                      <a:pt x="264" y="625"/>
                    </a:cubicBezTo>
                    <a:cubicBezTo>
                      <a:pt x="265" y="619"/>
                      <a:pt x="265" y="619"/>
                      <a:pt x="265" y="619"/>
                    </a:cubicBezTo>
                    <a:cubicBezTo>
                      <a:pt x="253" y="606"/>
                      <a:pt x="253" y="606"/>
                      <a:pt x="253" y="606"/>
                    </a:cubicBezTo>
                    <a:cubicBezTo>
                      <a:pt x="252" y="603"/>
                      <a:pt x="252" y="603"/>
                      <a:pt x="252" y="603"/>
                    </a:cubicBezTo>
                    <a:cubicBezTo>
                      <a:pt x="248" y="603"/>
                      <a:pt x="248" y="603"/>
                      <a:pt x="248" y="603"/>
                    </a:cubicBezTo>
                    <a:cubicBezTo>
                      <a:pt x="248" y="597"/>
                      <a:pt x="248" y="597"/>
                      <a:pt x="248" y="597"/>
                    </a:cubicBezTo>
                    <a:cubicBezTo>
                      <a:pt x="238" y="587"/>
                      <a:pt x="238" y="587"/>
                      <a:pt x="238" y="587"/>
                    </a:cubicBezTo>
                    <a:cubicBezTo>
                      <a:pt x="234" y="591"/>
                      <a:pt x="234" y="591"/>
                      <a:pt x="234" y="591"/>
                    </a:cubicBezTo>
                    <a:cubicBezTo>
                      <a:pt x="231" y="595"/>
                      <a:pt x="231" y="595"/>
                      <a:pt x="231" y="595"/>
                    </a:cubicBezTo>
                    <a:cubicBezTo>
                      <a:pt x="225" y="598"/>
                      <a:pt x="225" y="598"/>
                      <a:pt x="225" y="598"/>
                    </a:cubicBezTo>
                    <a:cubicBezTo>
                      <a:pt x="220" y="592"/>
                      <a:pt x="220" y="592"/>
                      <a:pt x="220" y="592"/>
                    </a:cubicBezTo>
                    <a:cubicBezTo>
                      <a:pt x="219" y="586"/>
                      <a:pt x="219" y="586"/>
                      <a:pt x="219" y="586"/>
                    </a:cubicBezTo>
                    <a:cubicBezTo>
                      <a:pt x="211" y="583"/>
                      <a:pt x="211" y="583"/>
                      <a:pt x="211" y="583"/>
                    </a:cubicBezTo>
                    <a:cubicBezTo>
                      <a:pt x="211" y="583"/>
                      <a:pt x="204" y="580"/>
                      <a:pt x="204" y="580"/>
                    </a:cubicBezTo>
                    <a:cubicBezTo>
                      <a:pt x="203" y="580"/>
                      <a:pt x="189" y="580"/>
                      <a:pt x="189" y="580"/>
                    </a:cubicBezTo>
                    <a:cubicBezTo>
                      <a:pt x="184" y="586"/>
                      <a:pt x="184" y="586"/>
                      <a:pt x="184" y="586"/>
                    </a:cubicBezTo>
                    <a:cubicBezTo>
                      <a:pt x="182" y="592"/>
                      <a:pt x="182" y="592"/>
                      <a:pt x="182" y="592"/>
                    </a:cubicBezTo>
                    <a:cubicBezTo>
                      <a:pt x="178" y="595"/>
                      <a:pt x="178" y="595"/>
                      <a:pt x="178" y="595"/>
                    </a:cubicBezTo>
                    <a:cubicBezTo>
                      <a:pt x="183" y="602"/>
                      <a:pt x="183" y="602"/>
                      <a:pt x="183" y="602"/>
                    </a:cubicBezTo>
                    <a:cubicBezTo>
                      <a:pt x="177" y="608"/>
                      <a:pt x="177" y="608"/>
                      <a:pt x="177" y="608"/>
                    </a:cubicBezTo>
                    <a:cubicBezTo>
                      <a:pt x="172" y="616"/>
                      <a:pt x="172" y="616"/>
                      <a:pt x="172" y="616"/>
                    </a:cubicBezTo>
                    <a:cubicBezTo>
                      <a:pt x="173" y="628"/>
                      <a:pt x="173" y="628"/>
                      <a:pt x="173" y="628"/>
                    </a:cubicBezTo>
                    <a:cubicBezTo>
                      <a:pt x="164" y="633"/>
                      <a:pt x="164" y="633"/>
                      <a:pt x="164" y="633"/>
                    </a:cubicBezTo>
                    <a:cubicBezTo>
                      <a:pt x="164" y="641"/>
                      <a:pt x="164" y="641"/>
                      <a:pt x="164" y="641"/>
                    </a:cubicBezTo>
                    <a:cubicBezTo>
                      <a:pt x="160" y="637"/>
                      <a:pt x="160" y="637"/>
                      <a:pt x="160" y="637"/>
                    </a:cubicBezTo>
                    <a:cubicBezTo>
                      <a:pt x="159" y="630"/>
                      <a:pt x="159" y="630"/>
                      <a:pt x="159" y="630"/>
                    </a:cubicBezTo>
                    <a:cubicBezTo>
                      <a:pt x="156" y="627"/>
                      <a:pt x="156" y="627"/>
                      <a:pt x="156" y="627"/>
                    </a:cubicBezTo>
                    <a:cubicBezTo>
                      <a:pt x="151" y="632"/>
                      <a:pt x="151" y="632"/>
                      <a:pt x="151" y="632"/>
                    </a:cubicBezTo>
                    <a:cubicBezTo>
                      <a:pt x="146" y="634"/>
                      <a:pt x="146" y="634"/>
                      <a:pt x="146" y="634"/>
                    </a:cubicBezTo>
                    <a:cubicBezTo>
                      <a:pt x="136" y="637"/>
                      <a:pt x="136" y="637"/>
                      <a:pt x="136" y="637"/>
                    </a:cubicBezTo>
                    <a:cubicBezTo>
                      <a:pt x="129" y="648"/>
                      <a:pt x="129" y="648"/>
                      <a:pt x="129" y="648"/>
                    </a:cubicBezTo>
                    <a:cubicBezTo>
                      <a:pt x="121" y="649"/>
                      <a:pt x="121" y="649"/>
                      <a:pt x="121" y="649"/>
                    </a:cubicBezTo>
                    <a:cubicBezTo>
                      <a:pt x="112" y="641"/>
                      <a:pt x="112" y="641"/>
                      <a:pt x="112" y="641"/>
                    </a:cubicBezTo>
                    <a:cubicBezTo>
                      <a:pt x="112" y="613"/>
                      <a:pt x="112" y="613"/>
                      <a:pt x="112" y="613"/>
                    </a:cubicBezTo>
                    <a:cubicBezTo>
                      <a:pt x="113" y="601"/>
                      <a:pt x="113" y="601"/>
                      <a:pt x="113" y="601"/>
                    </a:cubicBezTo>
                    <a:cubicBezTo>
                      <a:pt x="114" y="589"/>
                      <a:pt x="114" y="589"/>
                      <a:pt x="114" y="589"/>
                    </a:cubicBezTo>
                    <a:cubicBezTo>
                      <a:pt x="104" y="583"/>
                      <a:pt x="104" y="583"/>
                      <a:pt x="104" y="583"/>
                    </a:cubicBezTo>
                    <a:cubicBezTo>
                      <a:pt x="103" y="578"/>
                      <a:pt x="103" y="578"/>
                      <a:pt x="103" y="578"/>
                    </a:cubicBezTo>
                    <a:cubicBezTo>
                      <a:pt x="100" y="573"/>
                      <a:pt x="100" y="573"/>
                      <a:pt x="100" y="573"/>
                    </a:cubicBezTo>
                    <a:cubicBezTo>
                      <a:pt x="97" y="571"/>
                      <a:pt x="97" y="571"/>
                      <a:pt x="97" y="571"/>
                    </a:cubicBezTo>
                    <a:cubicBezTo>
                      <a:pt x="97" y="566"/>
                      <a:pt x="97" y="566"/>
                      <a:pt x="97" y="566"/>
                    </a:cubicBezTo>
                    <a:cubicBezTo>
                      <a:pt x="100" y="563"/>
                      <a:pt x="100" y="563"/>
                      <a:pt x="100" y="563"/>
                    </a:cubicBezTo>
                    <a:cubicBezTo>
                      <a:pt x="100" y="557"/>
                      <a:pt x="100" y="557"/>
                      <a:pt x="100" y="557"/>
                    </a:cubicBezTo>
                    <a:cubicBezTo>
                      <a:pt x="95" y="554"/>
                      <a:pt x="95" y="554"/>
                      <a:pt x="95" y="554"/>
                    </a:cubicBezTo>
                    <a:cubicBezTo>
                      <a:pt x="86" y="551"/>
                      <a:pt x="86" y="551"/>
                      <a:pt x="86" y="551"/>
                    </a:cubicBezTo>
                    <a:cubicBezTo>
                      <a:pt x="88" y="544"/>
                      <a:pt x="88" y="544"/>
                      <a:pt x="88" y="544"/>
                    </a:cubicBezTo>
                    <a:cubicBezTo>
                      <a:pt x="85" y="538"/>
                      <a:pt x="85" y="538"/>
                      <a:pt x="85" y="538"/>
                    </a:cubicBezTo>
                    <a:cubicBezTo>
                      <a:pt x="81" y="530"/>
                      <a:pt x="81" y="530"/>
                      <a:pt x="81" y="530"/>
                    </a:cubicBezTo>
                    <a:cubicBezTo>
                      <a:pt x="76" y="524"/>
                      <a:pt x="76" y="524"/>
                      <a:pt x="76" y="524"/>
                    </a:cubicBezTo>
                    <a:cubicBezTo>
                      <a:pt x="66" y="526"/>
                      <a:pt x="66" y="526"/>
                      <a:pt x="66" y="526"/>
                    </a:cubicBezTo>
                    <a:cubicBezTo>
                      <a:pt x="63" y="520"/>
                      <a:pt x="63" y="520"/>
                      <a:pt x="63" y="520"/>
                    </a:cubicBezTo>
                    <a:cubicBezTo>
                      <a:pt x="70" y="516"/>
                      <a:pt x="70" y="516"/>
                      <a:pt x="70" y="516"/>
                    </a:cubicBezTo>
                    <a:cubicBezTo>
                      <a:pt x="65" y="510"/>
                      <a:pt x="65" y="510"/>
                      <a:pt x="65" y="510"/>
                    </a:cubicBezTo>
                    <a:cubicBezTo>
                      <a:pt x="64" y="504"/>
                      <a:pt x="64" y="504"/>
                      <a:pt x="64" y="504"/>
                    </a:cubicBezTo>
                    <a:cubicBezTo>
                      <a:pt x="60" y="504"/>
                      <a:pt x="60" y="504"/>
                      <a:pt x="60" y="504"/>
                    </a:cubicBezTo>
                    <a:cubicBezTo>
                      <a:pt x="56" y="507"/>
                      <a:pt x="56" y="507"/>
                      <a:pt x="56" y="507"/>
                    </a:cubicBezTo>
                    <a:cubicBezTo>
                      <a:pt x="50" y="505"/>
                      <a:pt x="50" y="505"/>
                      <a:pt x="50" y="505"/>
                    </a:cubicBezTo>
                    <a:cubicBezTo>
                      <a:pt x="45" y="508"/>
                      <a:pt x="45" y="508"/>
                      <a:pt x="45" y="508"/>
                    </a:cubicBezTo>
                    <a:cubicBezTo>
                      <a:pt x="41" y="505"/>
                      <a:pt x="41" y="505"/>
                      <a:pt x="41" y="505"/>
                    </a:cubicBezTo>
                    <a:cubicBezTo>
                      <a:pt x="34" y="508"/>
                      <a:pt x="34" y="508"/>
                      <a:pt x="34" y="508"/>
                    </a:cubicBezTo>
                    <a:cubicBezTo>
                      <a:pt x="27" y="507"/>
                      <a:pt x="27" y="507"/>
                      <a:pt x="27" y="507"/>
                    </a:cubicBezTo>
                    <a:cubicBezTo>
                      <a:pt x="27" y="498"/>
                      <a:pt x="27" y="498"/>
                      <a:pt x="27" y="498"/>
                    </a:cubicBezTo>
                    <a:cubicBezTo>
                      <a:pt x="28" y="496"/>
                      <a:pt x="28" y="496"/>
                      <a:pt x="28" y="496"/>
                    </a:cubicBezTo>
                    <a:cubicBezTo>
                      <a:pt x="28" y="489"/>
                      <a:pt x="28" y="489"/>
                      <a:pt x="28" y="489"/>
                    </a:cubicBezTo>
                    <a:cubicBezTo>
                      <a:pt x="32" y="475"/>
                      <a:pt x="32" y="475"/>
                      <a:pt x="32" y="475"/>
                    </a:cubicBezTo>
                    <a:cubicBezTo>
                      <a:pt x="25" y="467"/>
                      <a:pt x="25" y="467"/>
                      <a:pt x="25" y="467"/>
                    </a:cubicBezTo>
                    <a:cubicBezTo>
                      <a:pt x="24" y="458"/>
                      <a:pt x="24" y="458"/>
                      <a:pt x="24" y="458"/>
                    </a:cubicBezTo>
                    <a:cubicBezTo>
                      <a:pt x="18" y="454"/>
                      <a:pt x="18" y="454"/>
                      <a:pt x="18" y="454"/>
                    </a:cubicBezTo>
                    <a:cubicBezTo>
                      <a:pt x="17" y="449"/>
                      <a:pt x="17" y="449"/>
                      <a:pt x="17" y="449"/>
                    </a:cubicBezTo>
                    <a:cubicBezTo>
                      <a:pt x="20" y="446"/>
                      <a:pt x="20" y="446"/>
                      <a:pt x="20" y="446"/>
                    </a:cubicBezTo>
                    <a:cubicBezTo>
                      <a:pt x="17" y="442"/>
                      <a:pt x="17" y="442"/>
                      <a:pt x="17" y="442"/>
                    </a:cubicBezTo>
                    <a:cubicBezTo>
                      <a:pt x="17" y="437"/>
                      <a:pt x="17" y="437"/>
                      <a:pt x="17" y="437"/>
                    </a:cubicBezTo>
                    <a:cubicBezTo>
                      <a:pt x="8" y="437"/>
                      <a:pt x="8" y="437"/>
                      <a:pt x="8" y="437"/>
                    </a:cubicBezTo>
                    <a:cubicBezTo>
                      <a:pt x="7" y="433"/>
                      <a:pt x="7" y="433"/>
                      <a:pt x="7" y="433"/>
                    </a:cubicBezTo>
                    <a:cubicBezTo>
                      <a:pt x="14" y="426"/>
                      <a:pt x="14" y="426"/>
                      <a:pt x="14" y="426"/>
                    </a:cubicBezTo>
                    <a:cubicBezTo>
                      <a:pt x="19" y="424"/>
                      <a:pt x="19" y="424"/>
                      <a:pt x="19" y="424"/>
                    </a:cubicBezTo>
                    <a:cubicBezTo>
                      <a:pt x="15" y="395"/>
                      <a:pt x="15" y="395"/>
                      <a:pt x="15" y="395"/>
                    </a:cubicBezTo>
                    <a:cubicBezTo>
                      <a:pt x="11" y="385"/>
                      <a:pt x="11" y="385"/>
                      <a:pt x="11" y="385"/>
                    </a:cubicBezTo>
                    <a:cubicBezTo>
                      <a:pt x="9" y="374"/>
                      <a:pt x="9" y="374"/>
                      <a:pt x="9" y="374"/>
                    </a:cubicBezTo>
                    <a:cubicBezTo>
                      <a:pt x="0" y="362"/>
                      <a:pt x="0" y="362"/>
                      <a:pt x="0" y="362"/>
                    </a:cubicBezTo>
                    <a:cubicBezTo>
                      <a:pt x="1" y="356"/>
                      <a:pt x="1" y="356"/>
                      <a:pt x="1" y="356"/>
                    </a:cubicBezTo>
                    <a:cubicBezTo>
                      <a:pt x="5" y="355"/>
                      <a:pt x="5" y="355"/>
                      <a:pt x="5" y="355"/>
                    </a:cubicBezTo>
                    <a:cubicBezTo>
                      <a:pt x="14" y="342"/>
                      <a:pt x="14" y="342"/>
                      <a:pt x="14" y="342"/>
                    </a:cubicBezTo>
                    <a:cubicBezTo>
                      <a:pt x="21" y="344"/>
                      <a:pt x="21" y="344"/>
                      <a:pt x="21" y="344"/>
                    </a:cubicBezTo>
                    <a:cubicBezTo>
                      <a:pt x="26" y="344"/>
                      <a:pt x="26" y="344"/>
                      <a:pt x="26" y="344"/>
                    </a:cubicBezTo>
                    <a:cubicBezTo>
                      <a:pt x="29" y="335"/>
                      <a:pt x="29" y="335"/>
                      <a:pt x="29" y="335"/>
                    </a:cubicBezTo>
                    <a:cubicBezTo>
                      <a:pt x="25" y="330"/>
                      <a:pt x="25" y="330"/>
                      <a:pt x="25" y="330"/>
                    </a:cubicBezTo>
                    <a:cubicBezTo>
                      <a:pt x="27" y="322"/>
                      <a:pt x="27" y="322"/>
                      <a:pt x="27" y="322"/>
                    </a:cubicBezTo>
                    <a:cubicBezTo>
                      <a:pt x="31" y="322"/>
                      <a:pt x="31" y="322"/>
                      <a:pt x="31" y="322"/>
                    </a:cubicBezTo>
                    <a:cubicBezTo>
                      <a:pt x="31" y="311"/>
                      <a:pt x="31" y="311"/>
                      <a:pt x="31" y="311"/>
                    </a:cubicBezTo>
                    <a:cubicBezTo>
                      <a:pt x="42" y="300"/>
                      <a:pt x="42" y="300"/>
                      <a:pt x="42" y="300"/>
                    </a:cubicBezTo>
                    <a:cubicBezTo>
                      <a:pt x="43" y="295"/>
                      <a:pt x="43" y="295"/>
                      <a:pt x="43" y="295"/>
                    </a:cubicBezTo>
                    <a:cubicBezTo>
                      <a:pt x="46" y="295"/>
                      <a:pt x="46" y="295"/>
                      <a:pt x="46" y="295"/>
                    </a:cubicBezTo>
                    <a:cubicBezTo>
                      <a:pt x="47" y="286"/>
                      <a:pt x="47" y="286"/>
                      <a:pt x="47" y="286"/>
                    </a:cubicBezTo>
                    <a:cubicBezTo>
                      <a:pt x="40" y="288"/>
                      <a:pt x="40" y="288"/>
                      <a:pt x="40" y="288"/>
                    </a:cubicBezTo>
                    <a:cubicBezTo>
                      <a:pt x="37" y="280"/>
                      <a:pt x="37" y="280"/>
                      <a:pt x="37" y="280"/>
                    </a:cubicBezTo>
                    <a:cubicBezTo>
                      <a:pt x="35" y="270"/>
                      <a:pt x="35" y="270"/>
                      <a:pt x="35" y="270"/>
                    </a:cubicBezTo>
                    <a:cubicBezTo>
                      <a:pt x="24" y="260"/>
                      <a:pt x="24" y="260"/>
                      <a:pt x="24" y="260"/>
                    </a:cubicBezTo>
                    <a:cubicBezTo>
                      <a:pt x="23" y="256"/>
                      <a:pt x="23" y="256"/>
                      <a:pt x="23" y="256"/>
                    </a:cubicBezTo>
                    <a:cubicBezTo>
                      <a:pt x="16" y="255"/>
                      <a:pt x="16" y="255"/>
                      <a:pt x="16" y="255"/>
                    </a:cubicBezTo>
                    <a:cubicBezTo>
                      <a:pt x="13" y="249"/>
                      <a:pt x="13" y="249"/>
                      <a:pt x="13" y="249"/>
                    </a:cubicBezTo>
                    <a:cubicBezTo>
                      <a:pt x="14" y="240"/>
                      <a:pt x="14" y="240"/>
                      <a:pt x="14" y="240"/>
                    </a:cubicBezTo>
                    <a:cubicBezTo>
                      <a:pt x="7" y="231"/>
                      <a:pt x="7" y="231"/>
                      <a:pt x="7" y="231"/>
                    </a:cubicBezTo>
                    <a:cubicBezTo>
                      <a:pt x="11" y="224"/>
                      <a:pt x="11" y="224"/>
                      <a:pt x="11" y="224"/>
                    </a:cubicBezTo>
                    <a:cubicBezTo>
                      <a:pt x="6" y="215"/>
                      <a:pt x="6" y="215"/>
                      <a:pt x="6" y="215"/>
                    </a:cubicBezTo>
                    <a:cubicBezTo>
                      <a:pt x="4" y="211"/>
                      <a:pt x="4" y="211"/>
                      <a:pt x="4" y="211"/>
                    </a:cubicBezTo>
                    <a:close/>
                    <a:moveTo>
                      <a:pt x="229" y="18"/>
                    </a:moveTo>
                    <a:cubicBezTo>
                      <a:pt x="229" y="18"/>
                      <a:pt x="230" y="22"/>
                      <a:pt x="234" y="26"/>
                    </a:cubicBezTo>
                    <a:cubicBezTo>
                      <a:pt x="238" y="30"/>
                      <a:pt x="242" y="26"/>
                      <a:pt x="245" y="26"/>
                    </a:cubicBezTo>
                    <a:cubicBezTo>
                      <a:pt x="248" y="27"/>
                      <a:pt x="252" y="25"/>
                      <a:pt x="256" y="23"/>
                    </a:cubicBezTo>
                    <a:cubicBezTo>
                      <a:pt x="259" y="22"/>
                      <a:pt x="263" y="17"/>
                      <a:pt x="265" y="13"/>
                    </a:cubicBezTo>
                    <a:cubicBezTo>
                      <a:pt x="267" y="9"/>
                      <a:pt x="268" y="7"/>
                      <a:pt x="266" y="3"/>
                    </a:cubicBezTo>
                    <a:cubicBezTo>
                      <a:pt x="263" y="0"/>
                      <a:pt x="260" y="0"/>
                      <a:pt x="259" y="1"/>
                    </a:cubicBezTo>
                    <a:cubicBezTo>
                      <a:pt x="257" y="2"/>
                      <a:pt x="251" y="3"/>
                      <a:pt x="251" y="6"/>
                    </a:cubicBezTo>
                    <a:cubicBezTo>
                      <a:pt x="250" y="9"/>
                      <a:pt x="247" y="10"/>
                      <a:pt x="246" y="9"/>
                    </a:cubicBezTo>
                    <a:cubicBezTo>
                      <a:pt x="244" y="8"/>
                      <a:pt x="241" y="9"/>
                      <a:pt x="239" y="11"/>
                    </a:cubicBezTo>
                    <a:cubicBezTo>
                      <a:pt x="237" y="14"/>
                      <a:pt x="239" y="16"/>
                      <a:pt x="236" y="17"/>
                    </a:cubicBezTo>
                    <a:cubicBezTo>
                      <a:pt x="233" y="17"/>
                      <a:pt x="229" y="18"/>
                      <a:pt x="229" y="18"/>
                    </a:cubicBezTo>
                    <a:close/>
                    <a:moveTo>
                      <a:pt x="217" y="54"/>
                    </a:moveTo>
                    <a:cubicBezTo>
                      <a:pt x="217" y="54"/>
                      <a:pt x="221" y="54"/>
                      <a:pt x="223" y="53"/>
                    </a:cubicBezTo>
                    <a:cubicBezTo>
                      <a:pt x="224" y="53"/>
                      <a:pt x="225" y="49"/>
                      <a:pt x="225" y="48"/>
                    </a:cubicBezTo>
                    <a:cubicBezTo>
                      <a:pt x="224" y="46"/>
                      <a:pt x="220" y="45"/>
                      <a:pt x="222" y="45"/>
                    </a:cubicBezTo>
                    <a:cubicBezTo>
                      <a:pt x="224" y="45"/>
                      <a:pt x="226" y="44"/>
                      <a:pt x="228" y="41"/>
                    </a:cubicBezTo>
                    <a:cubicBezTo>
                      <a:pt x="230" y="38"/>
                      <a:pt x="227" y="36"/>
                      <a:pt x="225" y="32"/>
                    </a:cubicBezTo>
                    <a:cubicBezTo>
                      <a:pt x="223" y="29"/>
                      <a:pt x="221" y="24"/>
                      <a:pt x="217" y="23"/>
                    </a:cubicBezTo>
                    <a:cubicBezTo>
                      <a:pt x="213" y="21"/>
                      <a:pt x="205" y="25"/>
                      <a:pt x="203" y="27"/>
                    </a:cubicBezTo>
                    <a:cubicBezTo>
                      <a:pt x="201" y="29"/>
                      <a:pt x="199" y="32"/>
                      <a:pt x="197" y="31"/>
                    </a:cubicBezTo>
                    <a:cubicBezTo>
                      <a:pt x="195" y="30"/>
                      <a:pt x="189" y="30"/>
                      <a:pt x="188" y="32"/>
                    </a:cubicBezTo>
                    <a:cubicBezTo>
                      <a:pt x="187" y="35"/>
                      <a:pt x="192" y="40"/>
                      <a:pt x="193" y="42"/>
                    </a:cubicBezTo>
                    <a:cubicBezTo>
                      <a:pt x="193" y="43"/>
                      <a:pt x="190" y="46"/>
                      <a:pt x="188" y="44"/>
                    </a:cubicBezTo>
                    <a:cubicBezTo>
                      <a:pt x="186" y="42"/>
                      <a:pt x="183" y="49"/>
                      <a:pt x="179" y="45"/>
                    </a:cubicBezTo>
                    <a:cubicBezTo>
                      <a:pt x="175" y="40"/>
                      <a:pt x="169" y="44"/>
                      <a:pt x="169" y="47"/>
                    </a:cubicBezTo>
                    <a:cubicBezTo>
                      <a:pt x="168" y="50"/>
                      <a:pt x="168" y="62"/>
                      <a:pt x="173" y="67"/>
                    </a:cubicBezTo>
                    <a:cubicBezTo>
                      <a:pt x="178" y="71"/>
                      <a:pt x="177" y="74"/>
                      <a:pt x="180" y="76"/>
                    </a:cubicBezTo>
                    <a:cubicBezTo>
                      <a:pt x="183" y="78"/>
                      <a:pt x="202" y="79"/>
                      <a:pt x="204" y="79"/>
                    </a:cubicBezTo>
                    <a:cubicBezTo>
                      <a:pt x="207" y="78"/>
                      <a:pt x="201" y="72"/>
                      <a:pt x="202" y="68"/>
                    </a:cubicBezTo>
                    <a:cubicBezTo>
                      <a:pt x="202" y="64"/>
                      <a:pt x="206" y="66"/>
                      <a:pt x="208" y="63"/>
                    </a:cubicBezTo>
                    <a:cubicBezTo>
                      <a:pt x="210" y="60"/>
                      <a:pt x="217" y="54"/>
                      <a:pt x="217" y="54"/>
                    </a:cubicBezTo>
                    <a:close/>
                    <a:moveTo>
                      <a:pt x="222" y="79"/>
                    </a:moveTo>
                    <a:cubicBezTo>
                      <a:pt x="221" y="82"/>
                      <a:pt x="220" y="88"/>
                      <a:pt x="224" y="89"/>
                    </a:cubicBezTo>
                    <a:cubicBezTo>
                      <a:pt x="227" y="90"/>
                      <a:pt x="232" y="84"/>
                      <a:pt x="230" y="81"/>
                    </a:cubicBezTo>
                    <a:cubicBezTo>
                      <a:pt x="228" y="77"/>
                      <a:pt x="222" y="79"/>
                      <a:pt x="222" y="79"/>
                    </a:cubicBezTo>
                    <a:close/>
                    <a:moveTo>
                      <a:pt x="234" y="90"/>
                    </a:moveTo>
                    <a:cubicBezTo>
                      <a:pt x="234" y="90"/>
                      <a:pt x="237" y="95"/>
                      <a:pt x="235" y="98"/>
                    </a:cubicBezTo>
                    <a:cubicBezTo>
                      <a:pt x="233" y="100"/>
                      <a:pt x="235" y="107"/>
                      <a:pt x="237" y="103"/>
                    </a:cubicBezTo>
                    <a:cubicBezTo>
                      <a:pt x="239" y="100"/>
                      <a:pt x="244" y="98"/>
                      <a:pt x="246" y="98"/>
                    </a:cubicBezTo>
                    <a:cubicBezTo>
                      <a:pt x="248" y="98"/>
                      <a:pt x="262" y="91"/>
                      <a:pt x="261" y="86"/>
                    </a:cubicBezTo>
                    <a:cubicBezTo>
                      <a:pt x="261" y="82"/>
                      <a:pt x="258" y="81"/>
                      <a:pt x="250" y="80"/>
                    </a:cubicBezTo>
                    <a:cubicBezTo>
                      <a:pt x="243" y="79"/>
                      <a:pt x="239" y="80"/>
                      <a:pt x="236" y="82"/>
                    </a:cubicBezTo>
                    <a:cubicBezTo>
                      <a:pt x="234" y="83"/>
                      <a:pt x="234" y="90"/>
                      <a:pt x="234" y="90"/>
                    </a:cubicBezTo>
                    <a:close/>
                    <a:moveTo>
                      <a:pt x="15" y="190"/>
                    </a:moveTo>
                    <a:cubicBezTo>
                      <a:pt x="11" y="191"/>
                      <a:pt x="8" y="198"/>
                      <a:pt x="5" y="199"/>
                    </a:cubicBezTo>
                    <a:cubicBezTo>
                      <a:pt x="1" y="200"/>
                      <a:pt x="11" y="204"/>
                      <a:pt x="16" y="204"/>
                    </a:cubicBezTo>
                    <a:cubicBezTo>
                      <a:pt x="20" y="204"/>
                      <a:pt x="23" y="198"/>
                      <a:pt x="22" y="194"/>
                    </a:cubicBezTo>
                    <a:cubicBezTo>
                      <a:pt x="21" y="190"/>
                      <a:pt x="15" y="190"/>
                      <a:pt x="15" y="190"/>
                    </a:cubicBezTo>
                    <a:close/>
                  </a:path>
                </a:pathLst>
              </a:custGeom>
              <a:solidFill>
                <a:schemeClr val="accent3"/>
              </a:solidFill>
              <a:ln w="38100" cap="rnd" cmpd="sng">
                <a:solidFill>
                  <a:schemeClr val="bg1"/>
                </a:solidFill>
                <a:prstDash val="solid"/>
                <a:round/>
              </a:ln>
            </p:spPr>
            <p:txBody>
              <a:bodyPr vert="horz" wrap="square" lIns="91440" tIns="45720" rIns="91440" bIns="45720" numCol="1" anchor="t" anchorCtr="0" compatLnSpc="1"/>
              <a:lstStyle/>
              <a:p>
                <a:endParaRPr lang="en-US" dirty="0">
                  <a:latin typeface="Calibri Light" panose="020F0302020204030204"/>
                </a:endParaRPr>
              </a:p>
            </p:txBody>
          </p:sp>
          <p:sp>
            <p:nvSpPr>
              <p:cNvPr id="166" name="Freeform 69"/>
              <p:cNvSpPr/>
              <p:nvPr/>
            </p:nvSpPr>
            <p:spPr bwMode="auto">
              <a:xfrm>
                <a:off x="1665" y="2986"/>
                <a:ext cx="654" cy="384"/>
              </a:xfrm>
              <a:custGeom>
                <a:avLst/>
                <a:gdLst>
                  <a:gd name="T0" fmla="*/ 639 w 654"/>
                  <a:gd name="T1" fmla="*/ 84 h 384"/>
                  <a:gd name="T2" fmla="*/ 650 w 654"/>
                  <a:gd name="T3" fmla="*/ 115 h 384"/>
                  <a:gd name="T4" fmla="*/ 608 w 654"/>
                  <a:gd name="T5" fmla="*/ 136 h 384"/>
                  <a:gd name="T6" fmla="*/ 533 w 654"/>
                  <a:gd name="T7" fmla="*/ 169 h 384"/>
                  <a:gd name="T8" fmla="*/ 468 w 654"/>
                  <a:gd name="T9" fmla="*/ 215 h 384"/>
                  <a:gd name="T10" fmla="*/ 446 w 654"/>
                  <a:gd name="T11" fmla="*/ 205 h 384"/>
                  <a:gd name="T12" fmla="*/ 400 w 654"/>
                  <a:gd name="T13" fmla="*/ 261 h 384"/>
                  <a:gd name="T14" fmla="*/ 373 w 654"/>
                  <a:gd name="T15" fmla="*/ 307 h 384"/>
                  <a:gd name="T16" fmla="*/ 368 w 654"/>
                  <a:gd name="T17" fmla="*/ 340 h 384"/>
                  <a:gd name="T18" fmla="*/ 345 w 654"/>
                  <a:gd name="T19" fmla="*/ 373 h 384"/>
                  <a:gd name="T20" fmla="*/ 275 w 654"/>
                  <a:gd name="T21" fmla="*/ 361 h 384"/>
                  <a:gd name="T22" fmla="*/ 241 w 654"/>
                  <a:gd name="T23" fmla="*/ 363 h 384"/>
                  <a:gd name="T24" fmla="*/ 212 w 654"/>
                  <a:gd name="T25" fmla="*/ 361 h 384"/>
                  <a:gd name="T26" fmla="*/ 170 w 654"/>
                  <a:gd name="T27" fmla="*/ 355 h 384"/>
                  <a:gd name="T28" fmla="*/ 150 w 654"/>
                  <a:gd name="T29" fmla="*/ 325 h 384"/>
                  <a:gd name="T30" fmla="*/ 135 w 654"/>
                  <a:gd name="T31" fmla="*/ 334 h 384"/>
                  <a:gd name="T32" fmla="*/ 118 w 654"/>
                  <a:gd name="T33" fmla="*/ 344 h 384"/>
                  <a:gd name="T34" fmla="*/ 95 w 654"/>
                  <a:gd name="T35" fmla="*/ 359 h 384"/>
                  <a:gd name="T36" fmla="*/ 72 w 654"/>
                  <a:gd name="T37" fmla="*/ 353 h 384"/>
                  <a:gd name="T38" fmla="*/ 39 w 654"/>
                  <a:gd name="T39" fmla="*/ 348 h 384"/>
                  <a:gd name="T40" fmla="*/ 14 w 654"/>
                  <a:gd name="T41" fmla="*/ 375 h 384"/>
                  <a:gd name="T42" fmla="*/ 10 w 654"/>
                  <a:gd name="T43" fmla="*/ 342 h 384"/>
                  <a:gd name="T44" fmla="*/ 8 w 654"/>
                  <a:gd name="T45" fmla="*/ 313 h 384"/>
                  <a:gd name="T46" fmla="*/ 27 w 654"/>
                  <a:gd name="T47" fmla="*/ 284 h 384"/>
                  <a:gd name="T48" fmla="*/ 31 w 654"/>
                  <a:gd name="T49" fmla="*/ 267 h 384"/>
                  <a:gd name="T50" fmla="*/ 85 w 654"/>
                  <a:gd name="T51" fmla="*/ 244 h 384"/>
                  <a:gd name="T52" fmla="*/ 116 w 654"/>
                  <a:gd name="T53" fmla="*/ 178 h 384"/>
                  <a:gd name="T54" fmla="*/ 77 w 654"/>
                  <a:gd name="T55" fmla="*/ 192 h 384"/>
                  <a:gd name="T56" fmla="*/ 64 w 654"/>
                  <a:gd name="T57" fmla="*/ 163 h 384"/>
                  <a:gd name="T58" fmla="*/ 89 w 654"/>
                  <a:gd name="T59" fmla="*/ 134 h 384"/>
                  <a:gd name="T60" fmla="*/ 95 w 654"/>
                  <a:gd name="T61" fmla="*/ 109 h 384"/>
                  <a:gd name="T62" fmla="*/ 83 w 654"/>
                  <a:gd name="T63" fmla="*/ 55 h 384"/>
                  <a:gd name="T64" fmla="*/ 122 w 654"/>
                  <a:gd name="T65" fmla="*/ 73 h 384"/>
                  <a:gd name="T66" fmla="*/ 173 w 654"/>
                  <a:gd name="T67" fmla="*/ 94 h 384"/>
                  <a:gd name="T68" fmla="*/ 208 w 654"/>
                  <a:gd name="T69" fmla="*/ 80 h 384"/>
                  <a:gd name="T70" fmla="*/ 214 w 654"/>
                  <a:gd name="T71" fmla="*/ 25 h 384"/>
                  <a:gd name="T72" fmla="*/ 308 w 654"/>
                  <a:gd name="T73" fmla="*/ 0 h 384"/>
                  <a:gd name="T74" fmla="*/ 364 w 654"/>
                  <a:gd name="T75" fmla="*/ 21 h 384"/>
                  <a:gd name="T76" fmla="*/ 425 w 654"/>
                  <a:gd name="T77" fmla="*/ 65 h 384"/>
                  <a:gd name="T78" fmla="*/ 518 w 654"/>
                  <a:gd name="T79" fmla="*/ 102 h 384"/>
                  <a:gd name="T80" fmla="*/ 579 w 654"/>
                  <a:gd name="T81" fmla="*/ 77 h 384"/>
                  <a:gd name="T82" fmla="*/ 621 w 654"/>
                  <a:gd name="T83" fmla="*/ 65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54" h="384">
                    <a:moveTo>
                      <a:pt x="654" y="61"/>
                    </a:moveTo>
                    <a:lnTo>
                      <a:pt x="643" y="67"/>
                    </a:lnTo>
                    <a:lnTo>
                      <a:pt x="639" y="84"/>
                    </a:lnTo>
                    <a:lnTo>
                      <a:pt x="652" y="96"/>
                    </a:lnTo>
                    <a:lnTo>
                      <a:pt x="637" y="107"/>
                    </a:lnTo>
                    <a:lnTo>
                      <a:pt x="650" y="115"/>
                    </a:lnTo>
                    <a:lnTo>
                      <a:pt x="633" y="123"/>
                    </a:lnTo>
                    <a:lnTo>
                      <a:pt x="618" y="136"/>
                    </a:lnTo>
                    <a:lnTo>
                      <a:pt x="608" y="136"/>
                    </a:lnTo>
                    <a:lnTo>
                      <a:pt x="604" y="153"/>
                    </a:lnTo>
                    <a:lnTo>
                      <a:pt x="566" y="153"/>
                    </a:lnTo>
                    <a:lnTo>
                      <a:pt x="533" y="169"/>
                    </a:lnTo>
                    <a:lnTo>
                      <a:pt x="531" y="184"/>
                    </a:lnTo>
                    <a:lnTo>
                      <a:pt x="502" y="184"/>
                    </a:lnTo>
                    <a:lnTo>
                      <a:pt x="468" y="215"/>
                    </a:lnTo>
                    <a:lnTo>
                      <a:pt x="454" y="217"/>
                    </a:lnTo>
                    <a:lnTo>
                      <a:pt x="458" y="209"/>
                    </a:lnTo>
                    <a:lnTo>
                      <a:pt x="446" y="205"/>
                    </a:lnTo>
                    <a:lnTo>
                      <a:pt x="414" y="236"/>
                    </a:lnTo>
                    <a:lnTo>
                      <a:pt x="416" y="255"/>
                    </a:lnTo>
                    <a:lnTo>
                      <a:pt x="400" y="261"/>
                    </a:lnTo>
                    <a:lnTo>
                      <a:pt x="400" y="280"/>
                    </a:lnTo>
                    <a:lnTo>
                      <a:pt x="379" y="288"/>
                    </a:lnTo>
                    <a:lnTo>
                      <a:pt x="373" y="307"/>
                    </a:lnTo>
                    <a:lnTo>
                      <a:pt x="375" y="321"/>
                    </a:lnTo>
                    <a:lnTo>
                      <a:pt x="373" y="325"/>
                    </a:lnTo>
                    <a:lnTo>
                      <a:pt x="368" y="340"/>
                    </a:lnTo>
                    <a:lnTo>
                      <a:pt x="350" y="359"/>
                    </a:lnTo>
                    <a:lnTo>
                      <a:pt x="352" y="369"/>
                    </a:lnTo>
                    <a:lnTo>
                      <a:pt x="345" y="373"/>
                    </a:lnTo>
                    <a:lnTo>
                      <a:pt x="337" y="384"/>
                    </a:lnTo>
                    <a:lnTo>
                      <a:pt x="312" y="382"/>
                    </a:lnTo>
                    <a:lnTo>
                      <a:pt x="275" y="361"/>
                    </a:lnTo>
                    <a:lnTo>
                      <a:pt x="258" y="355"/>
                    </a:lnTo>
                    <a:lnTo>
                      <a:pt x="248" y="367"/>
                    </a:lnTo>
                    <a:lnTo>
                      <a:pt x="241" y="363"/>
                    </a:lnTo>
                    <a:lnTo>
                      <a:pt x="233" y="359"/>
                    </a:lnTo>
                    <a:lnTo>
                      <a:pt x="227" y="369"/>
                    </a:lnTo>
                    <a:lnTo>
                      <a:pt x="212" y="361"/>
                    </a:lnTo>
                    <a:lnTo>
                      <a:pt x="202" y="367"/>
                    </a:lnTo>
                    <a:lnTo>
                      <a:pt x="181" y="350"/>
                    </a:lnTo>
                    <a:lnTo>
                      <a:pt x="170" y="355"/>
                    </a:lnTo>
                    <a:lnTo>
                      <a:pt x="160" y="348"/>
                    </a:lnTo>
                    <a:lnTo>
                      <a:pt x="162" y="334"/>
                    </a:lnTo>
                    <a:lnTo>
                      <a:pt x="150" y="325"/>
                    </a:lnTo>
                    <a:lnTo>
                      <a:pt x="143" y="332"/>
                    </a:lnTo>
                    <a:lnTo>
                      <a:pt x="139" y="330"/>
                    </a:lnTo>
                    <a:lnTo>
                      <a:pt x="135" y="334"/>
                    </a:lnTo>
                    <a:lnTo>
                      <a:pt x="118" y="328"/>
                    </a:lnTo>
                    <a:lnTo>
                      <a:pt x="112" y="340"/>
                    </a:lnTo>
                    <a:lnTo>
                      <a:pt x="118" y="344"/>
                    </a:lnTo>
                    <a:lnTo>
                      <a:pt x="118" y="353"/>
                    </a:lnTo>
                    <a:lnTo>
                      <a:pt x="114" y="357"/>
                    </a:lnTo>
                    <a:lnTo>
                      <a:pt x="95" y="359"/>
                    </a:lnTo>
                    <a:lnTo>
                      <a:pt x="89" y="367"/>
                    </a:lnTo>
                    <a:lnTo>
                      <a:pt x="81" y="367"/>
                    </a:lnTo>
                    <a:lnTo>
                      <a:pt x="72" y="353"/>
                    </a:lnTo>
                    <a:lnTo>
                      <a:pt x="60" y="363"/>
                    </a:lnTo>
                    <a:lnTo>
                      <a:pt x="54" y="359"/>
                    </a:lnTo>
                    <a:lnTo>
                      <a:pt x="39" y="348"/>
                    </a:lnTo>
                    <a:lnTo>
                      <a:pt x="27" y="353"/>
                    </a:lnTo>
                    <a:lnTo>
                      <a:pt x="25" y="365"/>
                    </a:lnTo>
                    <a:lnTo>
                      <a:pt x="14" y="375"/>
                    </a:lnTo>
                    <a:lnTo>
                      <a:pt x="8" y="371"/>
                    </a:lnTo>
                    <a:lnTo>
                      <a:pt x="10" y="363"/>
                    </a:lnTo>
                    <a:lnTo>
                      <a:pt x="10" y="342"/>
                    </a:lnTo>
                    <a:lnTo>
                      <a:pt x="0" y="334"/>
                    </a:lnTo>
                    <a:lnTo>
                      <a:pt x="2" y="323"/>
                    </a:lnTo>
                    <a:lnTo>
                      <a:pt x="8" y="313"/>
                    </a:lnTo>
                    <a:lnTo>
                      <a:pt x="12" y="300"/>
                    </a:lnTo>
                    <a:lnTo>
                      <a:pt x="25" y="300"/>
                    </a:lnTo>
                    <a:lnTo>
                      <a:pt x="27" y="284"/>
                    </a:lnTo>
                    <a:lnTo>
                      <a:pt x="35" y="271"/>
                    </a:lnTo>
                    <a:lnTo>
                      <a:pt x="27" y="265"/>
                    </a:lnTo>
                    <a:lnTo>
                      <a:pt x="31" y="267"/>
                    </a:lnTo>
                    <a:lnTo>
                      <a:pt x="54" y="259"/>
                    </a:lnTo>
                    <a:lnTo>
                      <a:pt x="64" y="267"/>
                    </a:lnTo>
                    <a:lnTo>
                      <a:pt x="85" y="244"/>
                    </a:lnTo>
                    <a:lnTo>
                      <a:pt x="77" y="236"/>
                    </a:lnTo>
                    <a:lnTo>
                      <a:pt x="127" y="192"/>
                    </a:lnTo>
                    <a:lnTo>
                      <a:pt x="116" y="178"/>
                    </a:lnTo>
                    <a:lnTo>
                      <a:pt x="97" y="175"/>
                    </a:lnTo>
                    <a:lnTo>
                      <a:pt x="87" y="182"/>
                    </a:lnTo>
                    <a:lnTo>
                      <a:pt x="77" y="192"/>
                    </a:lnTo>
                    <a:lnTo>
                      <a:pt x="58" y="186"/>
                    </a:lnTo>
                    <a:lnTo>
                      <a:pt x="56" y="173"/>
                    </a:lnTo>
                    <a:lnTo>
                      <a:pt x="64" y="163"/>
                    </a:lnTo>
                    <a:lnTo>
                      <a:pt x="70" y="148"/>
                    </a:lnTo>
                    <a:lnTo>
                      <a:pt x="89" y="146"/>
                    </a:lnTo>
                    <a:lnTo>
                      <a:pt x="89" y="134"/>
                    </a:lnTo>
                    <a:lnTo>
                      <a:pt x="83" y="125"/>
                    </a:lnTo>
                    <a:lnTo>
                      <a:pt x="83" y="117"/>
                    </a:lnTo>
                    <a:lnTo>
                      <a:pt x="95" y="109"/>
                    </a:lnTo>
                    <a:lnTo>
                      <a:pt x="97" y="86"/>
                    </a:lnTo>
                    <a:lnTo>
                      <a:pt x="85" y="75"/>
                    </a:lnTo>
                    <a:lnTo>
                      <a:pt x="83" y="55"/>
                    </a:lnTo>
                    <a:lnTo>
                      <a:pt x="89" y="55"/>
                    </a:lnTo>
                    <a:lnTo>
                      <a:pt x="104" y="61"/>
                    </a:lnTo>
                    <a:lnTo>
                      <a:pt x="122" y="73"/>
                    </a:lnTo>
                    <a:lnTo>
                      <a:pt x="143" y="84"/>
                    </a:lnTo>
                    <a:lnTo>
                      <a:pt x="152" y="102"/>
                    </a:lnTo>
                    <a:lnTo>
                      <a:pt x="173" y="94"/>
                    </a:lnTo>
                    <a:lnTo>
                      <a:pt x="202" y="111"/>
                    </a:lnTo>
                    <a:lnTo>
                      <a:pt x="216" y="94"/>
                    </a:lnTo>
                    <a:lnTo>
                      <a:pt x="208" y="80"/>
                    </a:lnTo>
                    <a:lnTo>
                      <a:pt x="212" y="65"/>
                    </a:lnTo>
                    <a:lnTo>
                      <a:pt x="202" y="46"/>
                    </a:lnTo>
                    <a:lnTo>
                      <a:pt x="214" y="25"/>
                    </a:lnTo>
                    <a:lnTo>
                      <a:pt x="227" y="7"/>
                    </a:lnTo>
                    <a:lnTo>
                      <a:pt x="302" y="9"/>
                    </a:lnTo>
                    <a:lnTo>
                      <a:pt x="308" y="0"/>
                    </a:lnTo>
                    <a:lnTo>
                      <a:pt x="335" y="2"/>
                    </a:lnTo>
                    <a:lnTo>
                      <a:pt x="348" y="17"/>
                    </a:lnTo>
                    <a:lnTo>
                      <a:pt x="364" y="21"/>
                    </a:lnTo>
                    <a:lnTo>
                      <a:pt x="395" y="44"/>
                    </a:lnTo>
                    <a:lnTo>
                      <a:pt x="412" y="50"/>
                    </a:lnTo>
                    <a:lnTo>
                      <a:pt x="425" y="65"/>
                    </a:lnTo>
                    <a:lnTo>
                      <a:pt x="452" y="69"/>
                    </a:lnTo>
                    <a:lnTo>
                      <a:pt x="500" y="102"/>
                    </a:lnTo>
                    <a:lnTo>
                      <a:pt x="518" y="102"/>
                    </a:lnTo>
                    <a:lnTo>
                      <a:pt x="527" y="109"/>
                    </a:lnTo>
                    <a:lnTo>
                      <a:pt x="560" y="100"/>
                    </a:lnTo>
                    <a:lnTo>
                      <a:pt x="579" y="77"/>
                    </a:lnTo>
                    <a:lnTo>
                      <a:pt x="600" y="82"/>
                    </a:lnTo>
                    <a:lnTo>
                      <a:pt x="606" y="67"/>
                    </a:lnTo>
                    <a:lnTo>
                      <a:pt x="621" y="65"/>
                    </a:lnTo>
                    <a:lnTo>
                      <a:pt x="637" y="52"/>
                    </a:lnTo>
                    <a:lnTo>
                      <a:pt x="654" y="61"/>
                    </a:lnTo>
                    <a:close/>
                  </a:path>
                </a:pathLst>
              </a:custGeom>
              <a:grpFill/>
              <a:ln w="38100" cap="rnd" cmpd="sng">
                <a:solidFill>
                  <a:schemeClr val="bg1"/>
                </a:solidFill>
                <a:prstDash val="solid"/>
                <a:round/>
              </a:ln>
            </p:spPr>
            <p:txBody>
              <a:bodyPr vert="horz" wrap="square" lIns="91440" tIns="45720" rIns="91440" bIns="45720" numCol="1" anchor="t" anchorCtr="0" compatLnSpc="1"/>
              <a:lstStyle/>
              <a:p>
                <a:endParaRPr lang="en-US" dirty="0">
                  <a:latin typeface="Calibri Light" panose="020F0302020204030204"/>
                </a:endParaRPr>
              </a:p>
            </p:txBody>
          </p:sp>
          <p:sp>
            <p:nvSpPr>
              <p:cNvPr id="167" name="Freeform 70"/>
              <p:cNvSpPr/>
              <p:nvPr/>
            </p:nvSpPr>
            <p:spPr bwMode="auto">
              <a:xfrm>
                <a:off x="1294" y="2651"/>
                <a:ext cx="323" cy="381"/>
              </a:xfrm>
              <a:custGeom>
                <a:avLst/>
                <a:gdLst>
                  <a:gd name="T0" fmla="*/ 0 w 155"/>
                  <a:gd name="T1" fmla="*/ 98 h 183"/>
                  <a:gd name="T2" fmla="*/ 32 w 155"/>
                  <a:gd name="T3" fmla="*/ 98 h 183"/>
                  <a:gd name="T4" fmla="*/ 55 w 155"/>
                  <a:gd name="T5" fmla="*/ 94 h 183"/>
                  <a:gd name="T6" fmla="*/ 60 w 155"/>
                  <a:gd name="T7" fmla="*/ 81 h 183"/>
                  <a:gd name="T8" fmla="*/ 61 w 155"/>
                  <a:gd name="T9" fmla="*/ 62 h 183"/>
                  <a:gd name="T10" fmla="*/ 71 w 155"/>
                  <a:gd name="T11" fmla="*/ 59 h 183"/>
                  <a:gd name="T12" fmla="*/ 77 w 155"/>
                  <a:gd name="T13" fmla="*/ 49 h 183"/>
                  <a:gd name="T14" fmla="*/ 81 w 155"/>
                  <a:gd name="T15" fmla="*/ 41 h 183"/>
                  <a:gd name="T16" fmla="*/ 83 w 155"/>
                  <a:gd name="T17" fmla="*/ 36 h 183"/>
                  <a:gd name="T18" fmla="*/ 91 w 155"/>
                  <a:gd name="T19" fmla="*/ 30 h 183"/>
                  <a:gd name="T20" fmla="*/ 101 w 155"/>
                  <a:gd name="T21" fmla="*/ 21 h 183"/>
                  <a:gd name="T22" fmla="*/ 108 w 155"/>
                  <a:gd name="T23" fmla="*/ 22 h 183"/>
                  <a:gd name="T24" fmla="*/ 120 w 155"/>
                  <a:gd name="T25" fmla="*/ 0 h 183"/>
                  <a:gd name="T26" fmla="*/ 135 w 155"/>
                  <a:gd name="T27" fmla="*/ 12 h 183"/>
                  <a:gd name="T28" fmla="*/ 133 w 155"/>
                  <a:gd name="T29" fmla="*/ 23 h 183"/>
                  <a:gd name="T30" fmla="*/ 137 w 155"/>
                  <a:gd name="T31" fmla="*/ 28 h 183"/>
                  <a:gd name="T32" fmla="*/ 152 w 155"/>
                  <a:gd name="T33" fmla="*/ 33 h 183"/>
                  <a:gd name="T34" fmla="*/ 151 w 155"/>
                  <a:gd name="T35" fmla="*/ 43 h 183"/>
                  <a:gd name="T36" fmla="*/ 151 w 155"/>
                  <a:gd name="T37" fmla="*/ 58 h 183"/>
                  <a:gd name="T38" fmla="*/ 140 w 155"/>
                  <a:gd name="T39" fmla="*/ 65 h 183"/>
                  <a:gd name="T40" fmla="*/ 133 w 155"/>
                  <a:gd name="T41" fmla="*/ 70 h 183"/>
                  <a:gd name="T42" fmla="*/ 126 w 155"/>
                  <a:gd name="T43" fmla="*/ 85 h 183"/>
                  <a:gd name="T44" fmla="*/ 121 w 155"/>
                  <a:gd name="T45" fmla="*/ 93 h 183"/>
                  <a:gd name="T46" fmla="*/ 126 w 155"/>
                  <a:gd name="T47" fmla="*/ 103 h 183"/>
                  <a:gd name="T48" fmla="*/ 125 w 155"/>
                  <a:gd name="T49" fmla="*/ 113 h 183"/>
                  <a:gd name="T50" fmla="*/ 126 w 155"/>
                  <a:gd name="T51" fmla="*/ 116 h 183"/>
                  <a:gd name="T52" fmla="*/ 118 w 155"/>
                  <a:gd name="T53" fmla="*/ 124 h 183"/>
                  <a:gd name="T54" fmla="*/ 109 w 155"/>
                  <a:gd name="T55" fmla="*/ 120 h 183"/>
                  <a:gd name="T56" fmla="*/ 110 w 155"/>
                  <a:gd name="T57" fmla="*/ 130 h 183"/>
                  <a:gd name="T58" fmla="*/ 101 w 155"/>
                  <a:gd name="T59" fmla="*/ 137 h 183"/>
                  <a:gd name="T60" fmla="*/ 102 w 155"/>
                  <a:gd name="T61" fmla="*/ 147 h 183"/>
                  <a:gd name="T62" fmla="*/ 108 w 155"/>
                  <a:gd name="T63" fmla="*/ 152 h 183"/>
                  <a:gd name="T64" fmla="*/ 105 w 155"/>
                  <a:gd name="T65" fmla="*/ 157 h 183"/>
                  <a:gd name="T66" fmla="*/ 98 w 155"/>
                  <a:gd name="T67" fmla="*/ 161 h 183"/>
                  <a:gd name="T68" fmla="*/ 99 w 155"/>
                  <a:gd name="T69" fmla="*/ 170 h 183"/>
                  <a:gd name="T70" fmla="*/ 86 w 155"/>
                  <a:gd name="T71" fmla="*/ 179 h 183"/>
                  <a:gd name="T72" fmla="*/ 82 w 155"/>
                  <a:gd name="T73" fmla="*/ 171 h 183"/>
                  <a:gd name="T74" fmla="*/ 74 w 155"/>
                  <a:gd name="T75" fmla="*/ 170 h 183"/>
                  <a:gd name="T76" fmla="*/ 69 w 155"/>
                  <a:gd name="T77" fmla="*/ 171 h 183"/>
                  <a:gd name="T78" fmla="*/ 65 w 155"/>
                  <a:gd name="T79" fmla="*/ 167 h 183"/>
                  <a:gd name="T80" fmla="*/ 56 w 155"/>
                  <a:gd name="T81" fmla="*/ 169 h 183"/>
                  <a:gd name="T82" fmla="*/ 50 w 155"/>
                  <a:gd name="T83" fmla="*/ 173 h 183"/>
                  <a:gd name="T84" fmla="*/ 45 w 155"/>
                  <a:gd name="T85" fmla="*/ 171 h 183"/>
                  <a:gd name="T86" fmla="*/ 41 w 155"/>
                  <a:gd name="T87" fmla="*/ 178 h 183"/>
                  <a:gd name="T88" fmla="*/ 32 w 155"/>
                  <a:gd name="T89" fmla="*/ 183 h 183"/>
                  <a:gd name="T90" fmla="*/ 24 w 155"/>
                  <a:gd name="T91" fmla="*/ 160 h 183"/>
                  <a:gd name="T92" fmla="*/ 15 w 155"/>
                  <a:gd name="T93" fmla="*/ 156 h 183"/>
                  <a:gd name="T94" fmla="*/ 0 w 155"/>
                  <a:gd name="T95" fmla="*/ 111 h 183"/>
                  <a:gd name="T96" fmla="*/ 0 w 155"/>
                  <a:gd name="T97" fmla="*/ 98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55" h="183">
                    <a:moveTo>
                      <a:pt x="0" y="98"/>
                    </a:moveTo>
                    <a:cubicBezTo>
                      <a:pt x="32" y="98"/>
                      <a:pt x="32" y="98"/>
                      <a:pt x="32" y="98"/>
                    </a:cubicBezTo>
                    <a:cubicBezTo>
                      <a:pt x="43" y="98"/>
                      <a:pt x="47" y="95"/>
                      <a:pt x="55" y="94"/>
                    </a:cubicBezTo>
                    <a:cubicBezTo>
                      <a:pt x="62" y="93"/>
                      <a:pt x="59" y="87"/>
                      <a:pt x="60" y="81"/>
                    </a:cubicBezTo>
                    <a:cubicBezTo>
                      <a:pt x="60" y="75"/>
                      <a:pt x="61" y="65"/>
                      <a:pt x="61" y="62"/>
                    </a:cubicBezTo>
                    <a:cubicBezTo>
                      <a:pt x="61" y="59"/>
                      <a:pt x="65" y="59"/>
                      <a:pt x="71" y="59"/>
                    </a:cubicBezTo>
                    <a:cubicBezTo>
                      <a:pt x="77" y="59"/>
                      <a:pt x="77" y="56"/>
                      <a:pt x="77" y="49"/>
                    </a:cubicBezTo>
                    <a:cubicBezTo>
                      <a:pt x="77" y="42"/>
                      <a:pt x="77" y="41"/>
                      <a:pt x="81" y="41"/>
                    </a:cubicBezTo>
                    <a:cubicBezTo>
                      <a:pt x="86" y="42"/>
                      <a:pt x="84" y="40"/>
                      <a:pt x="83" y="36"/>
                    </a:cubicBezTo>
                    <a:cubicBezTo>
                      <a:pt x="83" y="33"/>
                      <a:pt x="89" y="33"/>
                      <a:pt x="91" y="30"/>
                    </a:cubicBezTo>
                    <a:cubicBezTo>
                      <a:pt x="93" y="28"/>
                      <a:pt x="98" y="23"/>
                      <a:pt x="101" y="21"/>
                    </a:cubicBezTo>
                    <a:cubicBezTo>
                      <a:pt x="105" y="19"/>
                      <a:pt x="106" y="23"/>
                      <a:pt x="108" y="22"/>
                    </a:cubicBezTo>
                    <a:cubicBezTo>
                      <a:pt x="109" y="21"/>
                      <a:pt x="115" y="9"/>
                      <a:pt x="120" y="0"/>
                    </a:cubicBezTo>
                    <a:cubicBezTo>
                      <a:pt x="135" y="12"/>
                      <a:pt x="135" y="12"/>
                      <a:pt x="135" y="12"/>
                    </a:cubicBezTo>
                    <a:cubicBezTo>
                      <a:pt x="133" y="23"/>
                      <a:pt x="133" y="23"/>
                      <a:pt x="133" y="23"/>
                    </a:cubicBezTo>
                    <a:cubicBezTo>
                      <a:pt x="137" y="28"/>
                      <a:pt x="137" y="28"/>
                      <a:pt x="137" y="28"/>
                    </a:cubicBezTo>
                    <a:cubicBezTo>
                      <a:pt x="152" y="33"/>
                      <a:pt x="152" y="33"/>
                      <a:pt x="152" y="33"/>
                    </a:cubicBezTo>
                    <a:cubicBezTo>
                      <a:pt x="150" y="37"/>
                      <a:pt x="148" y="35"/>
                      <a:pt x="151" y="43"/>
                    </a:cubicBezTo>
                    <a:cubicBezTo>
                      <a:pt x="155" y="53"/>
                      <a:pt x="153" y="56"/>
                      <a:pt x="151" y="58"/>
                    </a:cubicBezTo>
                    <a:cubicBezTo>
                      <a:pt x="149" y="60"/>
                      <a:pt x="143" y="65"/>
                      <a:pt x="140" y="65"/>
                    </a:cubicBezTo>
                    <a:cubicBezTo>
                      <a:pt x="137" y="66"/>
                      <a:pt x="133" y="66"/>
                      <a:pt x="133" y="70"/>
                    </a:cubicBezTo>
                    <a:cubicBezTo>
                      <a:pt x="133" y="75"/>
                      <a:pt x="130" y="83"/>
                      <a:pt x="126" y="85"/>
                    </a:cubicBezTo>
                    <a:cubicBezTo>
                      <a:pt x="121" y="87"/>
                      <a:pt x="122" y="91"/>
                      <a:pt x="121" y="93"/>
                    </a:cubicBezTo>
                    <a:cubicBezTo>
                      <a:pt x="120" y="95"/>
                      <a:pt x="126" y="98"/>
                      <a:pt x="126" y="103"/>
                    </a:cubicBezTo>
                    <a:cubicBezTo>
                      <a:pt x="126" y="107"/>
                      <a:pt x="124" y="109"/>
                      <a:pt x="125" y="113"/>
                    </a:cubicBezTo>
                    <a:cubicBezTo>
                      <a:pt x="125" y="115"/>
                      <a:pt x="125" y="115"/>
                      <a:pt x="126" y="116"/>
                    </a:cubicBezTo>
                    <a:cubicBezTo>
                      <a:pt x="118" y="124"/>
                      <a:pt x="118" y="124"/>
                      <a:pt x="118" y="124"/>
                    </a:cubicBezTo>
                    <a:cubicBezTo>
                      <a:pt x="109" y="120"/>
                      <a:pt x="109" y="120"/>
                      <a:pt x="109" y="120"/>
                    </a:cubicBezTo>
                    <a:cubicBezTo>
                      <a:pt x="110" y="130"/>
                      <a:pt x="110" y="130"/>
                      <a:pt x="110" y="130"/>
                    </a:cubicBezTo>
                    <a:cubicBezTo>
                      <a:pt x="101" y="137"/>
                      <a:pt x="101" y="137"/>
                      <a:pt x="101" y="137"/>
                    </a:cubicBezTo>
                    <a:cubicBezTo>
                      <a:pt x="102" y="147"/>
                      <a:pt x="102" y="147"/>
                      <a:pt x="102" y="147"/>
                    </a:cubicBezTo>
                    <a:cubicBezTo>
                      <a:pt x="108" y="152"/>
                      <a:pt x="108" y="152"/>
                      <a:pt x="108" y="152"/>
                    </a:cubicBezTo>
                    <a:cubicBezTo>
                      <a:pt x="105" y="157"/>
                      <a:pt x="105" y="157"/>
                      <a:pt x="105" y="157"/>
                    </a:cubicBezTo>
                    <a:cubicBezTo>
                      <a:pt x="98" y="161"/>
                      <a:pt x="98" y="161"/>
                      <a:pt x="98" y="161"/>
                    </a:cubicBezTo>
                    <a:cubicBezTo>
                      <a:pt x="99" y="170"/>
                      <a:pt x="99" y="170"/>
                      <a:pt x="99" y="170"/>
                    </a:cubicBezTo>
                    <a:cubicBezTo>
                      <a:pt x="86" y="179"/>
                      <a:pt x="86" y="179"/>
                      <a:pt x="86" y="179"/>
                    </a:cubicBezTo>
                    <a:cubicBezTo>
                      <a:pt x="82" y="171"/>
                      <a:pt x="82" y="171"/>
                      <a:pt x="82" y="171"/>
                    </a:cubicBezTo>
                    <a:cubicBezTo>
                      <a:pt x="74" y="170"/>
                      <a:pt x="74" y="170"/>
                      <a:pt x="74" y="170"/>
                    </a:cubicBezTo>
                    <a:cubicBezTo>
                      <a:pt x="69" y="171"/>
                      <a:pt x="69" y="171"/>
                      <a:pt x="69" y="171"/>
                    </a:cubicBezTo>
                    <a:cubicBezTo>
                      <a:pt x="65" y="167"/>
                      <a:pt x="65" y="167"/>
                      <a:pt x="65" y="167"/>
                    </a:cubicBezTo>
                    <a:cubicBezTo>
                      <a:pt x="56" y="169"/>
                      <a:pt x="56" y="169"/>
                      <a:pt x="56" y="169"/>
                    </a:cubicBezTo>
                    <a:cubicBezTo>
                      <a:pt x="50" y="173"/>
                      <a:pt x="50" y="173"/>
                      <a:pt x="50" y="173"/>
                    </a:cubicBezTo>
                    <a:cubicBezTo>
                      <a:pt x="45" y="171"/>
                      <a:pt x="45" y="171"/>
                      <a:pt x="45" y="171"/>
                    </a:cubicBezTo>
                    <a:cubicBezTo>
                      <a:pt x="41" y="178"/>
                      <a:pt x="41" y="178"/>
                      <a:pt x="41" y="178"/>
                    </a:cubicBezTo>
                    <a:cubicBezTo>
                      <a:pt x="32" y="183"/>
                      <a:pt x="32" y="183"/>
                      <a:pt x="32" y="183"/>
                    </a:cubicBezTo>
                    <a:cubicBezTo>
                      <a:pt x="24" y="160"/>
                      <a:pt x="24" y="160"/>
                      <a:pt x="24" y="160"/>
                    </a:cubicBezTo>
                    <a:cubicBezTo>
                      <a:pt x="15" y="156"/>
                      <a:pt x="15" y="156"/>
                      <a:pt x="15" y="156"/>
                    </a:cubicBezTo>
                    <a:cubicBezTo>
                      <a:pt x="0" y="111"/>
                      <a:pt x="0" y="111"/>
                      <a:pt x="0" y="111"/>
                    </a:cubicBezTo>
                    <a:lnTo>
                      <a:pt x="0" y="98"/>
                    </a:lnTo>
                    <a:close/>
                  </a:path>
                </a:pathLst>
              </a:custGeom>
              <a:grpFill/>
              <a:ln w="38100" cap="rnd" cmpd="sng">
                <a:solidFill>
                  <a:schemeClr val="bg1"/>
                </a:solidFill>
                <a:prstDash val="solid"/>
                <a:round/>
              </a:ln>
            </p:spPr>
            <p:txBody>
              <a:bodyPr vert="horz" wrap="square" lIns="91440" tIns="45720" rIns="91440" bIns="45720" numCol="1" anchor="t" anchorCtr="0" compatLnSpc="1"/>
              <a:lstStyle/>
              <a:p>
                <a:endParaRPr lang="en-US" dirty="0">
                  <a:latin typeface="Calibri Light" panose="020F0302020204030204"/>
                </a:endParaRPr>
              </a:p>
            </p:txBody>
          </p:sp>
          <p:sp>
            <p:nvSpPr>
              <p:cNvPr id="168" name="Freeform 71"/>
              <p:cNvSpPr/>
              <p:nvPr/>
            </p:nvSpPr>
            <p:spPr bwMode="auto">
              <a:xfrm>
                <a:off x="827" y="3905"/>
                <a:ext cx="89" cy="77"/>
              </a:xfrm>
              <a:custGeom>
                <a:avLst/>
                <a:gdLst>
                  <a:gd name="T0" fmla="*/ 34 w 43"/>
                  <a:gd name="T1" fmla="*/ 2 h 37"/>
                  <a:gd name="T2" fmla="*/ 36 w 43"/>
                  <a:gd name="T3" fmla="*/ 3 h 37"/>
                  <a:gd name="T4" fmla="*/ 37 w 43"/>
                  <a:gd name="T5" fmla="*/ 6 h 37"/>
                  <a:gd name="T6" fmla="*/ 39 w 43"/>
                  <a:gd name="T7" fmla="*/ 11 h 37"/>
                  <a:gd name="T8" fmla="*/ 43 w 43"/>
                  <a:gd name="T9" fmla="*/ 17 h 37"/>
                  <a:gd name="T10" fmla="*/ 37 w 43"/>
                  <a:gd name="T11" fmla="*/ 19 h 37"/>
                  <a:gd name="T12" fmla="*/ 37 w 43"/>
                  <a:gd name="T13" fmla="*/ 22 h 37"/>
                  <a:gd name="T14" fmla="*/ 40 w 43"/>
                  <a:gd name="T15" fmla="*/ 26 h 37"/>
                  <a:gd name="T16" fmla="*/ 39 w 43"/>
                  <a:gd name="T17" fmla="*/ 30 h 37"/>
                  <a:gd name="T18" fmla="*/ 38 w 43"/>
                  <a:gd name="T19" fmla="*/ 32 h 37"/>
                  <a:gd name="T20" fmla="*/ 37 w 43"/>
                  <a:gd name="T21" fmla="*/ 32 h 37"/>
                  <a:gd name="T22" fmla="*/ 29 w 43"/>
                  <a:gd name="T23" fmla="*/ 35 h 37"/>
                  <a:gd name="T24" fmla="*/ 24 w 43"/>
                  <a:gd name="T25" fmla="*/ 37 h 37"/>
                  <a:gd name="T26" fmla="*/ 24 w 43"/>
                  <a:gd name="T27" fmla="*/ 37 h 37"/>
                  <a:gd name="T28" fmla="*/ 14 w 43"/>
                  <a:gd name="T29" fmla="*/ 31 h 37"/>
                  <a:gd name="T30" fmla="*/ 5 w 43"/>
                  <a:gd name="T31" fmla="*/ 15 h 37"/>
                  <a:gd name="T32" fmla="*/ 0 w 43"/>
                  <a:gd name="T33" fmla="*/ 8 h 37"/>
                  <a:gd name="T34" fmla="*/ 2 w 43"/>
                  <a:gd name="T35" fmla="*/ 7 h 37"/>
                  <a:gd name="T36" fmla="*/ 8 w 43"/>
                  <a:gd name="T37" fmla="*/ 4 h 37"/>
                  <a:gd name="T38" fmla="*/ 15 w 43"/>
                  <a:gd name="T39" fmla="*/ 0 h 37"/>
                  <a:gd name="T40" fmla="*/ 20 w 43"/>
                  <a:gd name="T41" fmla="*/ 6 h 37"/>
                  <a:gd name="T42" fmla="*/ 28 w 43"/>
                  <a:gd name="T43" fmla="*/ 8 h 37"/>
                  <a:gd name="T44" fmla="*/ 33 w 43"/>
                  <a:gd name="T45" fmla="*/ 3 h 37"/>
                  <a:gd name="T46" fmla="*/ 34 w 43"/>
                  <a:gd name="T47" fmla="*/ 2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3" h="37">
                    <a:moveTo>
                      <a:pt x="34" y="2"/>
                    </a:moveTo>
                    <a:cubicBezTo>
                      <a:pt x="36" y="3"/>
                      <a:pt x="36" y="3"/>
                      <a:pt x="36" y="3"/>
                    </a:cubicBezTo>
                    <a:cubicBezTo>
                      <a:pt x="37" y="6"/>
                      <a:pt x="37" y="6"/>
                      <a:pt x="37" y="6"/>
                    </a:cubicBezTo>
                    <a:cubicBezTo>
                      <a:pt x="39" y="11"/>
                      <a:pt x="39" y="11"/>
                      <a:pt x="39" y="11"/>
                    </a:cubicBezTo>
                    <a:cubicBezTo>
                      <a:pt x="43" y="17"/>
                      <a:pt x="43" y="17"/>
                      <a:pt x="43" y="17"/>
                    </a:cubicBezTo>
                    <a:cubicBezTo>
                      <a:pt x="43" y="17"/>
                      <a:pt x="37" y="18"/>
                      <a:pt x="37" y="19"/>
                    </a:cubicBezTo>
                    <a:cubicBezTo>
                      <a:pt x="36" y="20"/>
                      <a:pt x="37" y="22"/>
                      <a:pt x="37" y="22"/>
                    </a:cubicBezTo>
                    <a:cubicBezTo>
                      <a:pt x="37" y="22"/>
                      <a:pt x="40" y="26"/>
                      <a:pt x="40" y="26"/>
                    </a:cubicBezTo>
                    <a:cubicBezTo>
                      <a:pt x="39" y="30"/>
                      <a:pt x="39" y="30"/>
                      <a:pt x="39" y="30"/>
                    </a:cubicBezTo>
                    <a:cubicBezTo>
                      <a:pt x="38" y="32"/>
                      <a:pt x="38" y="32"/>
                      <a:pt x="38" y="32"/>
                    </a:cubicBezTo>
                    <a:cubicBezTo>
                      <a:pt x="37" y="32"/>
                      <a:pt x="37" y="32"/>
                      <a:pt x="37" y="32"/>
                    </a:cubicBezTo>
                    <a:cubicBezTo>
                      <a:pt x="29" y="35"/>
                      <a:pt x="29" y="35"/>
                      <a:pt x="29" y="35"/>
                    </a:cubicBezTo>
                    <a:cubicBezTo>
                      <a:pt x="29" y="35"/>
                      <a:pt x="27" y="36"/>
                      <a:pt x="24" y="37"/>
                    </a:cubicBezTo>
                    <a:cubicBezTo>
                      <a:pt x="24" y="37"/>
                      <a:pt x="24" y="37"/>
                      <a:pt x="24" y="37"/>
                    </a:cubicBezTo>
                    <a:cubicBezTo>
                      <a:pt x="21" y="34"/>
                      <a:pt x="17" y="34"/>
                      <a:pt x="14" y="31"/>
                    </a:cubicBezTo>
                    <a:cubicBezTo>
                      <a:pt x="11" y="28"/>
                      <a:pt x="7" y="22"/>
                      <a:pt x="5" y="15"/>
                    </a:cubicBezTo>
                    <a:cubicBezTo>
                      <a:pt x="4" y="12"/>
                      <a:pt x="2" y="10"/>
                      <a:pt x="0" y="8"/>
                    </a:cubicBezTo>
                    <a:cubicBezTo>
                      <a:pt x="1" y="8"/>
                      <a:pt x="1" y="7"/>
                      <a:pt x="2" y="7"/>
                    </a:cubicBezTo>
                    <a:cubicBezTo>
                      <a:pt x="3" y="5"/>
                      <a:pt x="7" y="4"/>
                      <a:pt x="8" y="4"/>
                    </a:cubicBezTo>
                    <a:cubicBezTo>
                      <a:pt x="9" y="3"/>
                      <a:pt x="13" y="1"/>
                      <a:pt x="15" y="0"/>
                    </a:cubicBezTo>
                    <a:cubicBezTo>
                      <a:pt x="17" y="0"/>
                      <a:pt x="19" y="5"/>
                      <a:pt x="20" y="6"/>
                    </a:cubicBezTo>
                    <a:cubicBezTo>
                      <a:pt x="21" y="8"/>
                      <a:pt x="26" y="8"/>
                      <a:pt x="28" y="8"/>
                    </a:cubicBezTo>
                    <a:cubicBezTo>
                      <a:pt x="29" y="8"/>
                      <a:pt x="32" y="6"/>
                      <a:pt x="33" y="3"/>
                    </a:cubicBezTo>
                    <a:cubicBezTo>
                      <a:pt x="34" y="3"/>
                      <a:pt x="34" y="2"/>
                      <a:pt x="34" y="2"/>
                    </a:cubicBezTo>
                    <a:close/>
                  </a:path>
                </a:pathLst>
              </a:custGeom>
              <a:grpFill/>
              <a:ln w="38100" cap="rnd" cmpd="sng">
                <a:solidFill>
                  <a:schemeClr val="bg1"/>
                </a:solidFill>
                <a:prstDash val="solid"/>
                <a:round/>
              </a:ln>
            </p:spPr>
            <p:txBody>
              <a:bodyPr vert="horz" wrap="square" lIns="91440" tIns="45720" rIns="91440" bIns="45720" numCol="1" anchor="t" anchorCtr="0" compatLnSpc="1"/>
              <a:lstStyle/>
              <a:p>
                <a:endParaRPr lang="en-US" dirty="0">
                  <a:latin typeface="Calibri Light" panose="020F0302020204030204"/>
                </a:endParaRPr>
              </a:p>
            </p:txBody>
          </p:sp>
          <p:sp>
            <p:nvSpPr>
              <p:cNvPr id="169" name="Freeform 72"/>
              <p:cNvSpPr/>
              <p:nvPr/>
            </p:nvSpPr>
            <p:spPr bwMode="auto">
              <a:xfrm>
                <a:off x="877" y="3972"/>
                <a:ext cx="89" cy="63"/>
              </a:xfrm>
              <a:custGeom>
                <a:avLst/>
                <a:gdLst>
                  <a:gd name="T0" fmla="*/ 0 w 43"/>
                  <a:gd name="T1" fmla="*/ 5 h 30"/>
                  <a:gd name="T2" fmla="*/ 5 w 43"/>
                  <a:gd name="T3" fmla="*/ 3 h 30"/>
                  <a:gd name="T4" fmla="*/ 13 w 43"/>
                  <a:gd name="T5" fmla="*/ 0 h 30"/>
                  <a:gd name="T6" fmla="*/ 16 w 43"/>
                  <a:gd name="T7" fmla="*/ 0 h 30"/>
                  <a:gd name="T8" fmla="*/ 22 w 43"/>
                  <a:gd name="T9" fmla="*/ 1 h 30"/>
                  <a:gd name="T10" fmla="*/ 26 w 43"/>
                  <a:gd name="T11" fmla="*/ 3 h 30"/>
                  <a:gd name="T12" fmla="*/ 32 w 43"/>
                  <a:gd name="T13" fmla="*/ 12 h 30"/>
                  <a:gd name="T14" fmla="*/ 37 w 43"/>
                  <a:gd name="T15" fmla="*/ 11 h 30"/>
                  <a:gd name="T16" fmla="*/ 43 w 43"/>
                  <a:gd name="T17" fmla="*/ 15 h 30"/>
                  <a:gd name="T18" fmla="*/ 43 w 43"/>
                  <a:gd name="T19" fmla="*/ 19 h 30"/>
                  <a:gd name="T20" fmla="*/ 43 w 43"/>
                  <a:gd name="T21" fmla="*/ 20 h 30"/>
                  <a:gd name="T22" fmla="*/ 42 w 43"/>
                  <a:gd name="T23" fmla="*/ 20 h 30"/>
                  <a:gd name="T24" fmla="*/ 38 w 43"/>
                  <a:gd name="T25" fmla="*/ 21 h 30"/>
                  <a:gd name="T26" fmla="*/ 38 w 43"/>
                  <a:gd name="T27" fmla="*/ 27 h 30"/>
                  <a:gd name="T28" fmla="*/ 35 w 43"/>
                  <a:gd name="T29" fmla="*/ 27 h 30"/>
                  <a:gd name="T30" fmla="*/ 29 w 43"/>
                  <a:gd name="T31" fmla="*/ 30 h 30"/>
                  <a:gd name="T32" fmla="*/ 26 w 43"/>
                  <a:gd name="T33" fmla="*/ 28 h 30"/>
                  <a:gd name="T34" fmla="*/ 20 w 43"/>
                  <a:gd name="T35" fmla="*/ 27 h 30"/>
                  <a:gd name="T36" fmla="*/ 12 w 43"/>
                  <a:gd name="T37" fmla="*/ 29 h 30"/>
                  <a:gd name="T38" fmla="*/ 11 w 43"/>
                  <a:gd name="T39" fmla="*/ 26 h 30"/>
                  <a:gd name="T40" fmla="*/ 10 w 43"/>
                  <a:gd name="T41" fmla="*/ 18 h 30"/>
                  <a:gd name="T42" fmla="*/ 0 w 43"/>
                  <a:gd name="T43" fmla="*/ 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3" h="30">
                    <a:moveTo>
                      <a:pt x="0" y="5"/>
                    </a:moveTo>
                    <a:cubicBezTo>
                      <a:pt x="3" y="4"/>
                      <a:pt x="5" y="3"/>
                      <a:pt x="5" y="3"/>
                    </a:cubicBezTo>
                    <a:cubicBezTo>
                      <a:pt x="13" y="0"/>
                      <a:pt x="13" y="0"/>
                      <a:pt x="13" y="0"/>
                    </a:cubicBezTo>
                    <a:cubicBezTo>
                      <a:pt x="16" y="0"/>
                      <a:pt x="16" y="0"/>
                      <a:pt x="16" y="0"/>
                    </a:cubicBezTo>
                    <a:cubicBezTo>
                      <a:pt x="22" y="1"/>
                      <a:pt x="22" y="1"/>
                      <a:pt x="22" y="1"/>
                    </a:cubicBezTo>
                    <a:cubicBezTo>
                      <a:pt x="26" y="3"/>
                      <a:pt x="26" y="3"/>
                      <a:pt x="26" y="3"/>
                    </a:cubicBezTo>
                    <a:cubicBezTo>
                      <a:pt x="32" y="12"/>
                      <a:pt x="32" y="12"/>
                      <a:pt x="32" y="12"/>
                    </a:cubicBezTo>
                    <a:cubicBezTo>
                      <a:pt x="37" y="11"/>
                      <a:pt x="37" y="11"/>
                      <a:pt x="37" y="11"/>
                    </a:cubicBezTo>
                    <a:cubicBezTo>
                      <a:pt x="43" y="15"/>
                      <a:pt x="43" y="15"/>
                      <a:pt x="43" y="15"/>
                    </a:cubicBezTo>
                    <a:cubicBezTo>
                      <a:pt x="43" y="19"/>
                      <a:pt x="43" y="19"/>
                      <a:pt x="43" y="19"/>
                    </a:cubicBezTo>
                    <a:cubicBezTo>
                      <a:pt x="43" y="20"/>
                      <a:pt x="43" y="20"/>
                      <a:pt x="43" y="20"/>
                    </a:cubicBezTo>
                    <a:cubicBezTo>
                      <a:pt x="42" y="20"/>
                      <a:pt x="42" y="20"/>
                      <a:pt x="42" y="20"/>
                    </a:cubicBezTo>
                    <a:cubicBezTo>
                      <a:pt x="38" y="21"/>
                      <a:pt x="38" y="21"/>
                      <a:pt x="38" y="21"/>
                    </a:cubicBezTo>
                    <a:cubicBezTo>
                      <a:pt x="38" y="27"/>
                      <a:pt x="38" y="27"/>
                      <a:pt x="38" y="27"/>
                    </a:cubicBezTo>
                    <a:cubicBezTo>
                      <a:pt x="35" y="27"/>
                      <a:pt x="35" y="27"/>
                      <a:pt x="35" y="27"/>
                    </a:cubicBezTo>
                    <a:cubicBezTo>
                      <a:pt x="29" y="30"/>
                      <a:pt x="29" y="30"/>
                      <a:pt x="29" y="30"/>
                    </a:cubicBezTo>
                    <a:cubicBezTo>
                      <a:pt x="26" y="28"/>
                      <a:pt x="26" y="28"/>
                      <a:pt x="26" y="28"/>
                    </a:cubicBezTo>
                    <a:cubicBezTo>
                      <a:pt x="20" y="27"/>
                      <a:pt x="20" y="27"/>
                      <a:pt x="20" y="27"/>
                    </a:cubicBezTo>
                    <a:cubicBezTo>
                      <a:pt x="12" y="29"/>
                      <a:pt x="12" y="29"/>
                      <a:pt x="12" y="29"/>
                    </a:cubicBezTo>
                    <a:cubicBezTo>
                      <a:pt x="12" y="28"/>
                      <a:pt x="11" y="27"/>
                      <a:pt x="11" y="26"/>
                    </a:cubicBezTo>
                    <a:cubicBezTo>
                      <a:pt x="8" y="23"/>
                      <a:pt x="8" y="22"/>
                      <a:pt x="10" y="18"/>
                    </a:cubicBezTo>
                    <a:cubicBezTo>
                      <a:pt x="11" y="13"/>
                      <a:pt x="2" y="9"/>
                      <a:pt x="0" y="5"/>
                    </a:cubicBezTo>
                    <a:close/>
                  </a:path>
                </a:pathLst>
              </a:custGeom>
              <a:grpFill/>
              <a:ln w="38100" cap="rnd" cmpd="sng">
                <a:solidFill>
                  <a:schemeClr val="bg1"/>
                </a:solidFill>
                <a:prstDash val="solid"/>
                <a:round/>
              </a:ln>
            </p:spPr>
            <p:txBody>
              <a:bodyPr vert="horz" wrap="square" lIns="91440" tIns="45720" rIns="91440" bIns="45720" numCol="1" anchor="t" anchorCtr="0" compatLnSpc="1"/>
              <a:lstStyle/>
              <a:p>
                <a:endParaRPr lang="en-US" dirty="0">
                  <a:latin typeface="Calibri Light" panose="020F0302020204030204"/>
                </a:endParaRPr>
              </a:p>
            </p:txBody>
          </p:sp>
          <p:sp>
            <p:nvSpPr>
              <p:cNvPr id="170" name="Freeform 73"/>
              <p:cNvSpPr/>
              <p:nvPr/>
            </p:nvSpPr>
            <p:spPr bwMode="auto">
              <a:xfrm>
                <a:off x="902" y="4014"/>
                <a:ext cx="77" cy="62"/>
              </a:xfrm>
              <a:custGeom>
                <a:avLst/>
                <a:gdLst>
                  <a:gd name="T0" fmla="*/ 0 w 37"/>
                  <a:gd name="T1" fmla="*/ 9 h 30"/>
                  <a:gd name="T2" fmla="*/ 8 w 37"/>
                  <a:gd name="T3" fmla="*/ 7 h 30"/>
                  <a:gd name="T4" fmla="*/ 14 w 37"/>
                  <a:gd name="T5" fmla="*/ 8 h 30"/>
                  <a:gd name="T6" fmla="*/ 17 w 37"/>
                  <a:gd name="T7" fmla="*/ 10 h 30"/>
                  <a:gd name="T8" fmla="*/ 23 w 37"/>
                  <a:gd name="T9" fmla="*/ 7 h 30"/>
                  <a:gd name="T10" fmla="*/ 26 w 37"/>
                  <a:gd name="T11" fmla="*/ 7 h 30"/>
                  <a:gd name="T12" fmla="*/ 26 w 37"/>
                  <a:gd name="T13" fmla="*/ 1 h 30"/>
                  <a:gd name="T14" fmla="*/ 30 w 37"/>
                  <a:gd name="T15" fmla="*/ 0 h 30"/>
                  <a:gd name="T16" fmla="*/ 34 w 37"/>
                  <a:gd name="T17" fmla="*/ 2 h 30"/>
                  <a:gd name="T18" fmla="*/ 37 w 37"/>
                  <a:gd name="T19" fmla="*/ 5 h 30"/>
                  <a:gd name="T20" fmla="*/ 37 w 37"/>
                  <a:gd name="T21" fmla="*/ 11 h 30"/>
                  <a:gd name="T22" fmla="*/ 32 w 37"/>
                  <a:gd name="T23" fmla="*/ 12 h 30"/>
                  <a:gd name="T24" fmla="*/ 32 w 37"/>
                  <a:gd name="T25" fmla="*/ 13 h 30"/>
                  <a:gd name="T26" fmla="*/ 27 w 37"/>
                  <a:gd name="T27" fmla="*/ 11 h 30"/>
                  <a:gd name="T28" fmla="*/ 25 w 37"/>
                  <a:gd name="T29" fmla="*/ 17 h 30"/>
                  <a:gd name="T30" fmla="*/ 25 w 37"/>
                  <a:gd name="T31" fmla="*/ 24 h 30"/>
                  <a:gd name="T32" fmla="*/ 23 w 37"/>
                  <a:gd name="T33" fmla="*/ 28 h 30"/>
                  <a:gd name="T34" fmla="*/ 20 w 37"/>
                  <a:gd name="T35" fmla="*/ 30 h 30"/>
                  <a:gd name="T36" fmla="*/ 15 w 37"/>
                  <a:gd name="T37" fmla="*/ 26 h 30"/>
                  <a:gd name="T38" fmla="*/ 3 w 37"/>
                  <a:gd name="T39" fmla="*/ 22 h 30"/>
                  <a:gd name="T40" fmla="*/ 4 w 37"/>
                  <a:gd name="T41" fmla="*/ 15 h 30"/>
                  <a:gd name="T42" fmla="*/ 0 w 37"/>
                  <a:gd name="T43"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7" h="30">
                    <a:moveTo>
                      <a:pt x="0" y="9"/>
                    </a:moveTo>
                    <a:cubicBezTo>
                      <a:pt x="8" y="7"/>
                      <a:pt x="8" y="7"/>
                      <a:pt x="8" y="7"/>
                    </a:cubicBezTo>
                    <a:cubicBezTo>
                      <a:pt x="14" y="8"/>
                      <a:pt x="14" y="8"/>
                      <a:pt x="14" y="8"/>
                    </a:cubicBezTo>
                    <a:cubicBezTo>
                      <a:pt x="17" y="10"/>
                      <a:pt x="17" y="10"/>
                      <a:pt x="17" y="10"/>
                    </a:cubicBezTo>
                    <a:cubicBezTo>
                      <a:pt x="23" y="7"/>
                      <a:pt x="23" y="7"/>
                      <a:pt x="23" y="7"/>
                    </a:cubicBezTo>
                    <a:cubicBezTo>
                      <a:pt x="26" y="7"/>
                      <a:pt x="26" y="7"/>
                      <a:pt x="26" y="7"/>
                    </a:cubicBezTo>
                    <a:cubicBezTo>
                      <a:pt x="26" y="1"/>
                      <a:pt x="26" y="1"/>
                      <a:pt x="26" y="1"/>
                    </a:cubicBezTo>
                    <a:cubicBezTo>
                      <a:pt x="30" y="0"/>
                      <a:pt x="30" y="0"/>
                      <a:pt x="30" y="0"/>
                    </a:cubicBezTo>
                    <a:cubicBezTo>
                      <a:pt x="34" y="2"/>
                      <a:pt x="34" y="2"/>
                      <a:pt x="34" y="2"/>
                    </a:cubicBezTo>
                    <a:cubicBezTo>
                      <a:pt x="37" y="5"/>
                      <a:pt x="37" y="5"/>
                      <a:pt x="37" y="5"/>
                    </a:cubicBezTo>
                    <a:cubicBezTo>
                      <a:pt x="37" y="11"/>
                      <a:pt x="37" y="11"/>
                      <a:pt x="37" y="11"/>
                    </a:cubicBezTo>
                    <a:cubicBezTo>
                      <a:pt x="35" y="11"/>
                      <a:pt x="32" y="11"/>
                      <a:pt x="32" y="12"/>
                    </a:cubicBezTo>
                    <a:cubicBezTo>
                      <a:pt x="32" y="12"/>
                      <a:pt x="32" y="13"/>
                      <a:pt x="32" y="13"/>
                    </a:cubicBezTo>
                    <a:cubicBezTo>
                      <a:pt x="27" y="11"/>
                      <a:pt x="27" y="11"/>
                      <a:pt x="27" y="11"/>
                    </a:cubicBezTo>
                    <a:cubicBezTo>
                      <a:pt x="27" y="11"/>
                      <a:pt x="25" y="16"/>
                      <a:pt x="25" y="17"/>
                    </a:cubicBezTo>
                    <a:cubicBezTo>
                      <a:pt x="25" y="18"/>
                      <a:pt x="25" y="24"/>
                      <a:pt x="25" y="24"/>
                    </a:cubicBezTo>
                    <a:cubicBezTo>
                      <a:pt x="25" y="24"/>
                      <a:pt x="24" y="28"/>
                      <a:pt x="23" y="28"/>
                    </a:cubicBezTo>
                    <a:cubicBezTo>
                      <a:pt x="23" y="28"/>
                      <a:pt x="21" y="29"/>
                      <a:pt x="20" y="30"/>
                    </a:cubicBezTo>
                    <a:cubicBezTo>
                      <a:pt x="18" y="28"/>
                      <a:pt x="16" y="27"/>
                      <a:pt x="15" y="26"/>
                    </a:cubicBezTo>
                    <a:cubicBezTo>
                      <a:pt x="12" y="24"/>
                      <a:pt x="5" y="25"/>
                      <a:pt x="3" y="22"/>
                    </a:cubicBezTo>
                    <a:cubicBezTo>
                      <a:pt x="2" y="19"/>
                      <a:pt x="3" y="18"/>
                      <a:pt x="4" y="15"/>
                    </a:cubicBezTo>
                    <a:cubicBezTo>
                      <a:pt x="4" y="13"/>
                      <a:pt x="2" y="11"/>
                      <a:pt x="0" y="9"/>
                    </a:cubicBezTo>
                    <a:close/>
                  </a:path>
                </a:pathLst>
              </a:custGeom>
              <a:grpFill/>
              <a:ln w="38100" cap="rnd" cmpd="sng">
                <a:solidFill>
                  <a:schemeClr val="bg1"/>
                </a:solidFill>
                <a:prstDash val="solid"/>
                <a:round/>
              </a:ln>
            </p:spPr>
            <p:txBody>
              <a:bodyPr vert="horz" wrap="square" lIns="91440" tIns="45720" rIns="91440" bIns="45720" numCol="1" anchor="t" anchorCtr="0" compatLnSpc="1"/>
              <a:lstStyle/>
              <a:p>
                <a:endParaRPr lang="en-US" dirty="0">
                  <a:latin typeface="Calibri Light" panose="020F0302020204030204"/>
                </a:endParaRPr>
              </a:p>
            </p:txBody>
          </p:sp>
          <p:sp>
            <p:nvSpPr>
              <p:cNvPr id="171" name="Freeform 74"/>
              <p:cNvSpPr/>
              <p:nvPr/>
            </p:nvSpPr>
            <p:spPr bwMode="auto">
              <a:xfrm>
                <a:off x="943" y="4037"/>
                <a:ext cx="40" cy="64"/>
              </a:xfrm>
              <a:custGeom>
                <a:avLst/>
                <a:gdLst>
                  <a:gd name="T0" fmla="*/ 12 w 19"/>
                  <a:gd name="T1" fmla="*/ 2 h 31"/>
                  <a:gd name="T2" fmla="*/ 7 w 19"/>
                  <a:gd name="T3" fmla="*/ 0 h 31"/>
                  <a:gd name="T4" fmla="*/ 5 w 19"/>
                  <a:gd name="T5" fmla="*/ 6 h 31"/>
                  <a:gd name="T6" fmla="*/ 5 w 19"/>
                  <a:gd name="T7" fmla="*/ 13 h 31"/>
                  <a:gd name="T8" fmla="*/ 3 w 19"/>
                  <a:gd name="T9" fmla="*/ 17 h 31"/>
                  <a:gd name="T10" fmla="*/ 0 w 19"/>
                  <a:gd name="T11" fmla="*/ 19 h 31"/>
                  <a:gd name="T12" fmla="*/ 1 w 19"/>
                  <a:gd name="T13" fmla="*/ 20 h 31"/>
                  <a:gd name="T14" fmla="*/ 5 w 19"/>
                  <a:gd name="T15" fmla="*/ 31 h 31"/>
                  <a:gd name="T16" fmla="*/ 14 w 19"/>
                  <a:gd name="T17" fmla="*/ 24 h 31"/>
                  <a:gd name="T18" fmla="*/ 19 w 19"/>
                  <a:gd name="T19" fmla="*/ 10 h 31"/>
                  <a:gd name="T20" fmla="*/ 12 w 19"/>
                  <a:gd name="T21" fmla="*/ 2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 h="31">
                    <a:moveTo>
                      <a:pt x="12" y="2"/>
                    </a:moveTo>
                    <a:cubicBezTo>
                      <a:pt x="7" y="0"/>
                      <a:pt x="7" y="0"/>
                      <a:pt x="7" y="0"/>
                    </a:cubicBezTo>
                    <a:cubicBezTo>
                      <a:pt x="7" y="0"/>
                      <a:pt x="5" y="5"/>
                      <a:pt x="5" y="6"/>
                    </a:cubicBezTo>
                    <a:cubicBezTo>
                      <a:pt x="5" y="7"/>
                      <a:pt x="5" y="13"/>
                      <a:pt x="5" y="13"/>
                    </a:cubicBezTo>
                    <a:cubicBezTo>
                      <a:pt x="5" y="13"/>
                      <a:pt x="4" y="17"/>
                      <a:pt x="3" y="17"/>
                    </a:cubicBezTo>
                    <a:cubicBezTo>
                      <a:pt x="3" y="17"/>
                      <a:pt x="1" y="18"/>
                      <a:pt x="0" y="19"/>
                    </a:cubicBezTo>
                    <a:cubicBezTo>
                      <a:pt x="0" y="19"/>
                      <a:pt x="1" y="20"/>
                      <a:pt x="1" y="20"/>
                    </a:cubicBezTo>
                    <a:cubicBezTo>
                      <a:pt x="2" y="22"/>
                      <a:pt x="4" y="26"/>
                      <a:pt x="5" y="31"/>
                    </a:cubicBezTo>
                    <a:cubicBezTo>
                      <a:pt x="9" y="29"/>
                      <a:pt x="13" y="26"/>
                      <a:pt x="14" y="24"/>
                    </a:cubicBezTo>
                    <a:cubicBezTo>
                      <a:pt x="15" y="19"/>
                      <a:pt x="19" y="10"/>
                      <a:pt x="19" y="10"/>
                    </a:cubicBezTo>
                    <a:cubicBezTo>
                      <a:pt x="19" y="10"/>
                      <a:pt x="13" y="4"/>
                      <a:pt x="12" y="2"/>
                    </a:cubicBezTo>
                    <a:close/>
                  </a:path>
                </a:pathLst>
              </a:custGeom>
              <a:grpFill/>
              <a:ln w="38100" cap="rnd" cmpd="sng">
                <a:solidFill>
                  <a:schemeClr val="bg1"/>
                </a:solidFill>
                <a:prstDash val="solid"/>
                <a:round/>
              </a:ln>
            </p:spPr>
            <p:txBody>
              <a:bodyPr vert="horz" wrap="square" lIns="91440" tIns="45720" rIns="91440" bIns="45720" numCol="1" anchor="t" anchorCtr="0" compatLnSpc="1"/>
              <a:lstStyle/>
              <a:p>
                <a:endParaRPr lang="en-US" dirty="0">
                  <a:latin typeface="Calibri Light" panose="020F0302020204030204"/>
                </a:endParaRPr>
              </a:p>
            </p:txBody>
          </p:sp>
          <p:sp>
            <p:nvSpPr>
              <p:cNvPr id="172" name="Freeform 75"/>
              <p:cNvSpPr/>
              <p:nvPr/>
            </p:nvSpPr>
            <p:spPr bwMode="auto">
              <a:xfrm>
                <a:off x="956" y="3995"/>
                <a:ext cx="131" cy="246"/>
              </a:xfrm>
              <a:custGeom>
                <a:avLst/>
                <a:gdLst>
                  <a:gd name="T0" fmla="*/ 0 w 63"/>
                  <a:gd name="T1" fmla="*/ 65 h 118"/>
                  <a:gd name="T2" fmla="*/ 7 w 63"/>
                  <a:gd name="T3" fmla="*/ 61 h 118"/>
                  <a:gd name="T4" fmla="*/ 17 w 63"/>
                  <a:gd name="T5" fmla="*/ 58 h 118"/>
                  <a:gd name="T6" fmla="*/ 21 w 63"/>
                  <a:gd name="T7" fmla="*/ 55 h 118"/>
                  <a:gd name="T8" fmla="*/ 26 w 63"/>
                  <a:gd name="T9" fmla="*/ 60 h 118"/>
                  <a:gd name="T10" fmla="*/ 29 w 63"/>
                  <a:gd name="T11" fmla="*/ 50 h 118"/>
                  <a:gd name="T12" fmla="*/ 44 w 63"/>
                  <a:gd name="T13" fmla="*/ 40 h 118"/>
                  <a:gd name="T14" fmla="*/ 44 w 63"/>
                  <a:gd name="T15" fmla="*/ 31 h 118"/>
                  <a:gd name="T16" fmla="*/ 37 w 63"/>
                  <a:gd name="T17" fmla="*/ 31 h 118"/>
                  <a:gd name="T18" fmla="*/ 34 w 63"/>
                  <a:gd name="T19" fmla="*/ 27 h 118"/>
                  <a:gd name="T20" fmla="*/ 28 w 63"/>
                  <a:gd name="T21" fmla="*/ 21 h 118"/>
                  <a:gd name="T22" fmla="*/ 29 w 63"/>
                  <a:gd name="T23" fmla="*/ 17 h 118"/>
                  <a:gd name="T24" fmla="*/ 28 w 63"/>
                  <a:gd name="T25" fmla="*/ 11 h 118"/>
                  <a:gd name="T26" fmla="*/ 33 w 63"/>
                  <a:gd name="T27" fmla="*/ 10 h 118"/>
                  <a:gd name="T28" fmla="*/ 35 w 63"/>
                  <a:gd name="T29" fmla="*/ 3 h 118"/>
                  <a:gd name="T30" fmla="*/ 43 w 63"/>
                  <a:gd name="T31" fmla="*/ 4 h 118"/>
                  <a:gd name="T32" fmla="*/ 49 w 63"/>
                  <a:gd name="T33" fmla="*/ 0 h 118"/>
                  <a:gd name="T34" fmla="*/ 60 w 63"/>
                  <a:gd name="T35" fmla="*/ 8 h 118"/>
                  <a:gd name="T36" fmla="*/ 61 w 63"/>
                  <a:gd name="T37" fmla="*/ 14 h 118"/>
                  <a:gd name="T38" fmla="*/ 62 w 63"/>
                  <a:gd name="T39" fmla="*/ 17 h 118"/>
                  <a:gd name="T40" fmla="*/ 60 w 63"/>
                  <a:gd name="T41" fmla="*/ 24 h 118"/>
                  <a:gd name="T42" fmla="*/ 61 w 63"/>
                  <a:gd name="T43" fmla="*/ 43 h 118"/>
                  <a:gd name="T44" fmla="*/ 57 w 63"/>
                  <a:gd name="T45" fmla="*/ 52 h 118"/>
                  <a:gd name="T46" fmla="*/ 49 w 63"/>
                  <a:gd name="T47" fmla="*/ 68 h 118"/>
                  <a:gd name="T48" fmla="*/ 45 w 63"/>
                  <a:gd name="T49" fmla="*/ 83 h 118"/>
                  <a:gd name="T50" fmla="*/ 48 w 63"/>
                  <a:gd name="T51" fmla="*/ 102 h 118"/>
                  <a:gd name="T52" fmla="*/ 49 w 63"/>
                  <a:gd name="T53" fmla="*/ 112 h 118"/>
                  <a:gd name="T54" fmla="*/ 41 w 63"/>
                  <a:gd name="T55" fmla="*/ 113 h 118"/>
                  <a:gd name="T56" fmla="*/ 29 w 63"/>
                  <a:gd name="T57" fmla="*/ 115 h 118"/>
                  <a:gd name="T58" fmla="*/ 18 w 63"/>
                  <a:gd name="T59" fmla="*/ 111 h 118"/>
                  <a:gd name="T60" fmla="*/ 14 w 63"/>
                  <a:gd name="T61" fmla="*/ 97 h 118"/>
                  <a:gd name="T62" fmla="*/ 12 w 63"/>
                  <a:gd name="T63" fmla="*/ 84 h 118"/>
                  <a:gd name="T64" fmla="*/ 2 w 63"/>
                  <a:gd name="T65" fmla="*/ 70 h 118"/>
                  <a:gd name="T66" fmla="*/ 0 w 63"/>
                  <a:gd name="T67" fmla="*/ 65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3" h="118">
                    <a:moveTo>
                      <a:pt x="0" y="65"/>
                    </a:moveTo>
                    <a:cubicBezTo>
                      <a:pt x="2" y="63"/>
                      <a:pt x="4" y="61"/>
                      <a:pt x="7" y="61"/>
                    </a:cubicBezTo>
                    <a:cubicBezTo>
                      <a:pt x="14" y="60"/>
                      <a:pt x="16" y="58"/>
                      <a:pt x="17" y="58"/>
                    </a:cubicBezTo>
                    <a:cubicBezTo>
                      <a:pt x="17" y="57"/>
                      <a:pt x="21" y="55"/>
                      <a:pt x="21" y="55"/>
                    </a:cubicBezTo>
                    <a:cubicBezTo>
                      <a:pt x="26" y="60"/>
                      <a:pt x="26" y="60"/>
                      <a:pt x="26" y="60"/>
                    </a:cubicBezTo>
                    <a:cubicBezTo>
                      <a:pt x="26" y="60"/>
                      <a:pt x="27" y="54"/>
                      <a:pt x="29" y="50"/>
                    </a:cubicBezTo>
                    <a:cubicBezTo>
                      <a:pt x="32" y="46"/>
                      <a:pt x="44" y="40"/>
                      <a:pt x="44" y="40"/>
                    </a:cubicBezTo>
                    <a:cubicBezTo>
                      <a:pt x="44" y="31"/>
                      <a:pt x="44" y="31"/>
                      <a:pt x="44" y="31"/>
                    </a:cubicBezTo>
                    <a:cubicBezTo>
                      <a:pt x="37" y="31"/>
                      <a:pt x="37" y="31"/>
                      <a:pt x="37" y="31"/>
                    </a:cubicBezTo>
                    <a:cubicBezTo>
                      <a:pt x="37" y="31"/>
                      <a:pt x="36" y="29"/>
                      <a:pt x="34" y="27"/>
                    </a:cubicBezTo>
                    <a:cubicBezTo>
                      <a:pt x="32" y="25"/>
                      <a:pt x="28" y="21"/>
                      <a:pt x="28" y="21"/>
                    </a:cubicBezTo>
                    <a:cubicBezTo>
                      <a:pt x="28" y="21"/>
                      <a:pt x="31" y="19"/>
                      <a:pt x="29" y="17"/>
                    </a:cubicBezTo>
                    <a:cubicBezTo>
                      <a:pt x="28" y="14"/>
                      <a:pt x="27" y="11"/>
                      <a:pt x="28" y="11"/>
                    </a:cubicBezTo>
                    <a:cubicBezTo>
                      <a:pt x="29" y="11"/>
                      <a:pt x="33" y="11"/>
                      <a:pt x="33" y="10"/>
                    </a:cubicBezTo>
                    <a:cubicBezTo>
                      <a:pt x="33" y="8"/>
                      <a:pt x="34" y="3"/>
                      <a:pt x="35" y="3"/>
                    </a:cubicBezTo>
                    <a:cubicBezTo>
                      <a:pt x="37" y="3"/>
                      <a:pt x="40" y="6"/>
                      <a:pt x="43" y="4"/>
                    </a:cubicBezTo>
                    <a:cubicBezTo>
                      <a:pt x="44" y="3"/>
                      <a:pt x="46" y="1"/>
                      <a:pt x="49" y="0"/>
                    </a:cubicBezTo>
                    <a:cubicBezTo>
                      <a:pt x="60" y="8"/>
                      <a:pt x="60" y="8"/>
                      <a:pt x="60" y="8"/>
                    </a:cubicBezTo>
                    <a:cubicBezTo>
                      <a:pt x="61" y="14"/>
                      <a:pt x="61" y="14"/>
                      <a:pt x="61" y="14"/>
                    </a:cubicBezTo>
                    <a:cubicBezTo>
                      <a:pt x="62" y="17"/>
                      <a:pt x="62" y="17"/>
                      <a:pt x="62" y="17"/>
                    </a:cubicBezTo>
                    <a:cubicBezTo>
                      <a:pt x="60" y="19"/>
                      <a:pt x="60" y="20"/>
                      <a:pt x="60" y="24"/>
                    </a:cubicBezTo>
                    <a:cubicBezTo>
                      <a:pt x="61" y="29"/>
                      <a:pt x="62" y="39"/>
                      <a:pt x="61" y="43"/>
                    </a:cubicBezTo>
                    <a:cubicBezTo>
                      <a:pt x="61" y="48"/>
                      <a:pt x="63" y="48"/>
                      <a:pt x="57" y="52"/>
                    </a:cubicBezTo>
                    <a:cubicBezTo>
                      <a:pt x="50" y="56"/>
                      <a:pt x="49" y="63"/>
                      <a:pt x="49" y="68"/>
                    </a:cubicBezTo>
                    <a:cubicBezTo>
                      <a:pt x="49" y="73"/>
                      <a:pt x="45" y="78"/>
                      <a:pt x="45" y="83"/>
                    </a:cubicBezTo>
                    <a:cubicBezTo>
                      <a:pt x="45" y="87"/>
                      <a:pt x="48" y="95"/>
                      <a:pt x="48" y="102"/>
                    </a:cubicBezTo>
                    <a:cubicBezTo>
                      <a:pt x="48" y="106"/>
                      <a:pt x="49" y="109"/>
                      <a:pt x="49" y="112"/>
                    </a:cubicBezTo>
                    <a:cubicBezTo>
                      <a:pt x="46" y="113"/>
                      <a:pt x="43" y="113"/>
                      <a:pt x="41" y="113"/>
                    </a:cubicBezTo>
                    <a:cubicBezTo>
                      <a:pt x="35" y="113"/>
                      <a:pt x="31" y="113"/>
                      <a:pt x="29" y="115"/>
                    </a:cubicBezTo>
                    <a:cubicBezTo>
                      <a:pt x="26" y="118"/>
                      <a:pt x="20" y="114"/>
                      <a:pt x="18" y="111"/>
                    </a:cubicBezTo>
                    <a:cubicBezTo>
                      <a:pt x="16" y="107"/>
                      <a:pt x="14" y="100"/>
                      <a:pt x="14" y="97"/>
                    </a:cubicBezTo>
                    <a:cubicBezTo>
                      <a:pt x="14" y="94"/>
                      <a:pt x="13" y="88"/>
                      <a:pt x="12" y="84"/>
                    </a:cubicBezTo>
                    <a:cubicBezTo>
                      <a:pt x="12" y="80"/>
                      <a:pt x="3" y="74"/>
                      <a:pt x="2" y="70"/>
                    </a:cubicBezTo>
                    <a:cubicBezTo>
                      <a:pt x="1" y="68"/>
                      <a:pt x="0" y="67"/>
                      <a:pt x="0" y="65"/>
                    </a:cubicBezTo>
                    <a:close/>
                  </a:path>
                </a:pathLst>
              </a:custGeom>
              <a:grpFill/>
              <a:ln w="38100" cap="rnd" cmpd="sng">
                <a:solidFill>
                  <a:schemeClr val="bg1"/>
                </a:solidFill>
                <a:prstDash val="solid"/>
                <a:round/>
              </a:ln>
            </p:spPr>
            <p:txBody>
              <a:bodyPr vert="horz" wrap="square" lIns="91440" tIns="45720" rIns="91440" bIns="45720" numCol="1" anchor="t" anchorCtr="0" compatLnSpc="1"/>
              <a:lstStyle/>
              <a:p>
                <a:endParaRPr lang="en-US" dirty="0">
                  <a:latin typeface="Calibri Light" panose="020F0302020204030204"/>
                </a:endParaRPr>
              </a:p>
            </p:txBody>
          </p:sp>
          <p:sp>
            <p:nvSpPr>
              <p:cNvPr id="173" name="Freeform 76"/>
              <p:cNvSpPr/>
              <p:nvPr/>
            </p:nvSpPr>
            <p:spPr bwMode="auto">
              <a:xfrm>
                <a:off x="954" y="4026"/>
                <a:ext cx="94" cy="104"/>
              </a:xfrm>
              <a:custGeom>
                <a:avLst/>
                <a:gdLst>
                  <a:gd name="T0" fmla="*/ 0 w 45"/>
                  <a:gd name="T1" fmla="*/ 36 h 50"/>
                  <a:gd name="T2" fmla="*/ 9 w 45"/>
                  <a:gd name="T3" fmla="*/ 29 h 50"/>
                  <a:gd name="T4" fmla="*/ 14 w 45"/>
                  <a:gd name="T5" fmla="*/ 15 h 50"/>
                  <a:gd name="T6" fmla="*/ 7 w 45"/>
                  <a:gd name="T7" fmla="*/ 6 h 50"/>
                  <a:gd name="T8" fmla="*/ 14 w 45"/>
                  <a:gd name="T9" fmla="*/ 5 h 50"/>
                  <a:gd name="T10" fmla="*/ 18 w 45"/>
                  <a:gd name="T11" fmla="*/ 0 h 50"/>
                  <a:gd name="T12" fmla="*/ 24 w 45"/>
                  <a:gd name="T13" fmla="*/ 6 h 50"/>
                  <a:gd name="T14" fmla="*/ 29 w 45"/>
                  <a:gd name="T15" fmla="*/ 6 h 50"/>
                  <a:gd name="T16" fmla="*/ 35 w 45"/>
                  <a:gd name="T17" fmla="*/ 12 h 50"/>
                  <a:gd name="T18" fmla="*/ 38 w 45"/>
                  <a:gd name="T19" fmla="*/ 16 h 50"/>
                  <a:gd name="T20" fmla="*/ 45 w 45"/>
                  <a:gd name="T21" fmla="*/ 16 h 50"/>
                  <a:gd name="T22" fmla="*/ 45 w 45"/>
                  <a:gd name="T23" fmla="*/ 25 h 50"/>
                  <a:gd name="T24" fmla="*/ 30 w 45"/>
                  <a:gd name="T25" fmla="*/ 35 h 50"/>
                  <a:gd name="T26" fmla="*/ 27 w 45"/>
                  <a:gd name="T27" fmla="*/ 45 h 50"/>
                  <a:gd name="T28" fmla="*/ 22 w 45"/>
                  <a:gd name="T29" fmla="*/ 40 h 50"/>
                  <a:gd name="T30" fmla="*/ 18 w 45"/>
                  <a:gd name="T31" fmla="*/ 43 h 50"/>
                  <a:gd name="T32" fmla="*/ 8 w 45"/>
                  <a:gd name="T33" fmla="*/ 46 h 50"/>
                  <a:gd name="T34" fmla="*/ 1 w 45"/>
                  <a:gd name="T35" fmla="*/ 50 h 50"/>
                  <a:gd name="T36" fmla="*/ 1 w 45"/>
                  <a:gd name="T37" fmla="*/ 43 h 50"/>
                  <a:gd name="T38" fmla="*/ 0 w 45"/>
                  <a:gd name="T39" fmla="*/ 36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5" h="50">
                    <a:moveTo>
                      <a:pt x="0" y="36"/>
                    </a:moveTo>
                    <a:cubicBezTo>
                      <a:pt x="4" y="34"/>
                      <a:pt x="8" y="31"/>
                      <a:pt x="9" y="29"/>
                    </a:cubicBezTo>
                    <a:cubicBezTo>
                      <a:pt x="10" y="24"/>
                      <a:pt x="14" y="15"/>
                      <a:pt x="14" y="15"/>
                    </a:cubicBezTo>
                    <a:cubicBezTo>
                      <a:pt x="14" y="15"/>
                      <a:pt x="7" y="8"/>
                      <a:pt x="7" y="6"/>
                    </a:cubicBezTo>
                    <a:cubicBezTo>
                      <a:pt x="7" y="4"/>
                      <a:pt x="13" y="6"/>
                      <a:pt x="14" y="5"/>
                    </a:cubicBezTo>
                    <a:cubicBezTo>
                      <a:pt x="15" y="4"/>
                      <a:pt x="18" y="0"/>
                      <a:pt x="18" y="0"/>
                    </a:cubicBezTo>
                    <a:cubicBezTo>
                      <a:pt x="18" y="0"/>
                      <a:pt x="23" y="6"/>
                      <a:pt x="24" y="6"/>
                    </a:cubicBezTo>
                    <a:cubicBezTo>
                      <a:pt x="24" y="6"/>
                      <a:pt x="26" y="6"/>
                      <a:pt x="29" y="6"/>
                    </a:cubicBezTo>
                    <a:cubicBezTo>
                      <a:pt x="30" y="7"/>
                      <a:pt x="33" y="10"/>
                      <a:pt x="35" y="12"/>
                    </a:cubicBezTo>
                    <a:cubicBezTo>
                      <a:pt x="37" y="14"/>
                      <a:pt x="38" y="16"/>
                      <a:pt x="38" y="16"/>
                    </a:cubicBezTo>
                    <a:cubicBezTo>
                      <a:pt x="45" y="16"/>
                      <a:pt x="45" y="16"/>
                      <a:pt x="45" y="16"/>
                    </a:cubicBezTo>
                    <a:cubicBezTo>
                      <a:pt x="45" y="25"/>
                      <a:pt x="45" y="25"/>
                      <a:pt x="45" y="25"/>
                    </a:cubicBezTo>
                    <a:cubicBezTo>
                      <a:pt x="45" y="25"/>
                      <a:pt x="33" y="31"/>
                      <a:pt x="30" y="35"/>
                    </a:cubicBezTo>
                    <a:cubicBezTo>
                      <a:pt x="28" y="39"/>
                      <a:pt x="27" y="45"/>
                      <a:pt x="27" y="45"/>
                    </a:cubicBezTo>
                    <a:cubicBezTo>
                      <a:pt x="22" y="40"/>
                      <a:pt x="22" y="40"/>
                      <a:pt x="22" y="40"/>
                    </a:cubicBezTo>
                    <a:cubicBezTo>
                      <a:pt x="22" y="40"/>
                      <a:pt x="18" y="42"/>
                      <a:pt x="18" y="43"/>
                    </a:cubicBezTo>
                    <a:cubicBezTo>
                      <a:pt x="17" y="43"/>
                      <a:pt x="15" y="45"/>
                      <a:pt x="8" y="46"/>
                    </a:cubicBezTo>
                    <a:cubicBezTo>
                      <a:pt x="5" y="46"/>
                      <a:pt x="3" y="48"/>
                      <a:pt x="1" y="50"/>
                    </a:cubicBezTo>
                    <a:cubicBezTo>
                      <a:pt x="1" y="48"/>
                      <a:pt x="1" y="46"/>
                      <a:pt x="1" y="43"/>
                    </a:cubicBezTo>
                    <a:cubicBezTo>
                      <a:pt x="1" y="41"/>
                      <a:pt x="1" y="38"/>
                      <a:pt x="0" y="36"/>
                    </a:cubicBezTo>
                    <a:close/>
                  </a:path>
                </a:pathLst>
              </a:custGeom>
              <a:grpFill/>
              <a:ln w="38100" cap="rnd" cmpd="sng">
                <a:solidFill>
                  <a:schemeClr val="bg1"/>
                </a:solidFill>
                <a:prstDash val="solid"/>
                <a:round/>
              </a:ln>
            </p:spPr>
            <p:txBody>
              <a:bodyPr vert="horz" wrap="square" lIns="91440" tIns="45720" rIns="91440" bIns="45720" numCol="1" anchor="t" anchorCtr="0" compatLnSpc="1"/>
              <a:lstStyle/>
              <a:p>
                <a:endParaRPr lang="en-US" dirty="0">
                  <a:latin typeface="Calibri Light" panose="020F0302020204030204"/>
                </a:endParaRPr>
              </a:p>
            </p:txBody>
          </p:sp>
          <p:sp>
            <p:nvSpPr>
              <p:cNvPr id="174" name="Freeform 77"/>
              <p:cNvSpPr/>
              <p:nvPr/>
            </p:nvSpPr>
            <p:spPr bwMode="auto">
              <a:xfrm>
                <a:off x="954" y="3795"/>
                <a:ext cx="231" cy="235"/>
              </a:xfrm>
              <a:custGeom>
                <a:avLst/>
                <a:gdLst>
                  <a:gd name="T0" fmla="*/ 86 w 111"/>
                  <a:gd name="T1" fmla="*/ 105 h 113"/>
                  <a:gd name="T2" fmla="*/ 63 w 111"/>
                  <a:gd name="T3" fmla="*/ 113 h 113"/>
                  <a:gd name="T4" fmla="*/ 61 w 111"/>
                  <a:gd name="T5" fmla="*/ 104 h 113"/>
                  <a:gd name="T6" fmla="*/ 49 w 111"/>
                  <a:gd name="T7" fmla="*/ 86 h 113"/>
                  <a:gd name="T8" fmla="*/ 42 w 111"/>
                  <a:gd name="T9" fmla="*/ 70 h 113"/>
                  <a:gd name="T10" fmla="*/ 35 w 111"/>
                  <a:gd name="T11" fmla="*/ 49 h 113"/>
                  <a:gd name="T12" fmla="*/ 24 w 111"/>
                  <a:gd name="T13" fmla="*/ 32 h 113"/>
                  <a:gd name="T14" fmla="*/ 9 w 111"/>
                  <a:gd name="T15" fmla="*/ 25 h 113"/>
                  <a:gd name="T16" fmla="*/ 0 w 111"/>
                  <a:gd name="T17" fmla="*/ 18 h 113"/>
                  <a:gd name="T18" fmla="*/ 10 w 111"/>
                  <a:gd name="T19" fmla="*/ 17 h 113"/>
                  <a:gd name="T20" fmla="*/ 22 w 111"/>
                  <a:gd name="T21" fmla="*/ 13 h 113"/>
                  <a:gd name="T22" fmla="*/ 30 w 111"/>
                  <a:gd name="T23" fmla="*/ 24 h 113"/>
                  <a:gd name="T24" fmla="*/ 43 w 111"/>
                  <a:gd name="T25" fmla="*/ 38 h 113"/>
                  <a:gd name="T26" fmla="*/ 55 w 111"/>
                  <a:gd name="T27" fmla="*/ 31 h 113"/>
                  <a:gd name="T28" fmla="*/ 69 w 111"/>
                  <a:gd name="T29" fmla="*/ 18 h 113"/>
                  <a:gd name="T30" fmla="*/ 60 w 111"/>
                  <a:gd name="T31" fmla="*/ 16 h 113"/>
                  <a:gd name="T32" fmla="*/ 64 w 111"/>
                  <a:gd name="T33" fmla="*/ 5 h 113"/>
                  <a:gd name="T34" fmla="*/ 75 w 111"/>
                  <a:gd name="T35" fmla="*/ 7 h 113"/>
                  <a:gd name="T36" fmla="*/ 81 w 111"/>
                  <a:gd name="T37" fmla="*/ 5 h 113"/>
                  <a:gd name="T38" fmla="*/ 86 w 111"/>
                  <a:gd name="T39" fmla="*/ 1 h 113"/>
                  <a:gd name="T40" fmla="*/ 91 w 111"/>
                  <a:gd name="T41" fmla="*/ 11 h 113"/>
                  <a:gd name="T42" fmla="*/ 99 w 111"/>
                  <a:gd name="T43" fmla="*/ 21 h 113"/>
                  <a:gd name="T44" fmla="*/ 99 w 111"/>
                  <a:gd name="T45" fmla="*/ 30 h 113"/>
                  <a:gd name="T46" fmla="*/ 104 w 111"/>
                  <a:gd name="T47" fmla="*/ 45 h 113"/>
                  <a:gd name="T48" fmla="*/ 110 w 111"/>
                  <a:gd name="T49" fmla="*/ 50 h 113"/>
                  <a:gd name="T50" fmla="*/ 105 w 111"/>
                  <a:gd name="T51" fmla="*/ 59 h 113"/>
                  <a:gd name="T52" fmla="*/ 104 w 111"/>
                  <a:gd name="T53" fmla="*/ 64 h 113"/>
                  <a:gd name="T54" fmla="*/ 104 w 111"/>
                  <a:gd name="T55" fmla="*/ 70 h 113"/>
                  <a:gd name="T56" fmla="*/ 97 w 111"/>
                  <a:gd name="T57" fmla="*/ 73 h 113"/>
                  <a:gd name="T58" fmla="*/ 89 w 111"/>
                  <a:gd name="T59" fmla="*/ 72 h 113"/>
                  <a:gd name="T60" fmla="*/ 91 w 111"/>
                  <a:gd name="T61" fmla="*/ 82 h 113"/>
                  <a:gd name="T62" fmla="*/ 92 w 111"/>
                  <a:gd name="T63" fmla="*/ 99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1" h="113">
                    <a:moveTo>
                      <a:pt x="92" y="99"/>
                    </a:moveTo>
                    <a:cubicBezTo>
                      <a:pt x="88" y="100"/>
                      <a:pt x="86" y="105"/>
                      <a:pt x="86" y="105"/>
                    </a:cubicBezTo>
                    <a:cubicBezTo>
                      <a:pt x="79" y="106"/>
                      <a:pt x="74" y="110"/>
                      <a:pt x="68" y="111"/>
                    </a:cubicBezTo>
                    <a:cubicBezTo>
                      <a:pt x="66" y="112"/>
                      <a:pt x="64" y="112"/>
                      <a:pt x="63" y="113"/>
                    </a:cubicBezTo>
                    <a:cubicBezTo>
                      <a:pt x="62" y="110"/>
                      <a:pt x="62" y="110"/>
                      <a:pt x="62" y="110"/>
                    </a:cubicBezTo>
                    <a:cubicBezTo>
                      <a:pt x="61" y="104"/>
                      <a:pt x="61" y="104"/>
                      <a:pt x="61" y="104"/>
                    </a:cubicBezTo>
                    <a:cubicBezTo>
                      <a:pt x="50" y="95"/>
                      <a:pt x="50" y="95"/>
                      <a:pt x="50" y="95"/>
                    </a:cubicBezTo>
                    <a:cubicBezTo>
                      <a:pt x="50" y="95"/>
                      <a:pt x="50" y="88"/>
                      <a:pt x="49" y="86"/>
                    </a:cubicBezTo>
                    <a:cubicBezTo>
                      <a:pt x="49" y="85"/>
                      <a:pt x="47" y="82"/>
                      <a:pt x="47" y="79"/>
                    </a:cubicBezTo>
                    <a:cubicBezTo>
                      <a:pt x="47" y="76"/>
                      <a:pt x="43" y="75"/>
                      <a:pt x="42" y="70"/>
                    </a:cubicBezTo>
                    <a:cubicBezTo>
                      <a:pt x="41" y="65"/>
                      <a:pt x="34" y="63"/>
                      <a:pt x="34" y="59"/>
                    </a:cubicBezTo>
                    <a:cubicBezTo>
                      <a:pt x="35" y="56"/>
                      <a:pt x="38" y="52"/>
                      <a:pt x="35" y="49"/>
                    </a:cubicBezTo>
                    <a:cubicBezTo>
                      <a:pt x="32" y="45"/>
                      <a:pt x="31" y="48"/>
                      <a:pt x="29" y="42"/>
                    </a:cubicBezTo>
                    <a:cubicBezTo>
                      <a:pt x="27" y="36"/>
                      <a:pt x="27" y="34"/>
                      <a:pt x="24" y="32"/>
                    </a:cubicBezTo>
                    <a:cubicBezTo>
                      <a:pt x="22" y="31"/>
                      <a:pt x="18" y="33"/>
                      <a:pt x="15" y="31"/>
                    </a:cubicBezTo>
                    <a:cubicBezTo>
                      <a:pt x="13" y="28"/>
                      <a:pt x="12" y="25"/>
                      <a:pt x="9" y="25"/>
                    </a:cubicBezTo>
                    <a:cubicBezTo>
                      <a:pt x="6" y="26"/>
                      <a:pt x="5" y="27"/>
                      <a:pt x="3" y="22"/>
                    </a:cubicBezTo>
                    <a:cubicBezTo>
                      <a:pt x="2" y="21"/>
                      <a:pt x="1" y="19"/>
                      <a:pt x="0" y="18"/>
                    </a:cubicBezTo>
                    <a:cubicBezTo>
                      <a:pt x="4" y="16"/>
                      <a:pt x="4" y="16"/>
                      <a:pt x="4" y="16"/>
                    </a:cubicBezTo>
                    <a:cubicBezTo>
                      <a:pt x="4" y="16"/>
                      <a:pt x="7" y="16"/>
                      <a:pt x="10" y="17"/>
                    </a:cubicBezTo>
                    <a:cubicBezTo>
                      <a:pt x="13" y="17"/>
                      <a:pt x="17" y="18"/>
                      <a:pt x="17" y="15"/>
                    </a:cubicBezTo>
                    <a:cubicBezTo>
                      <a:pt x="17" y="13"/>
                      <a:pt x="22" y="10"/>
                      <a:pt x="22" y="13"/>
                    </a:cubicBezTo>
                    <a:cubicBezTo>
                      <a:pt x="22" y="16"/>
                      <a:pt x="22" y="20"/>
                      <a:pt x="23" y="21"/>
                    </a:cubicBezTo>
                    <a:cubicBezTo>
                      <a:pt x="23" y="22"/>
                      <a:pt x="30" y="21"/>
                      <a:pt x="30" y="24"/>
                    </a:cubicBezTo>
                    <a:cubicBezTo>
                      <a:pt x="31" y="27"/>
                      <a:pt x="31" y="34"/>
                      <a:pt x="34" y="36"/>
                    </a:cubicBezTo>
                    <a:cubicBezTo>
                      <a:pt x="37" y="39"/>
                      <a:pt x="39" y="39"/>
                      <a:pt x="43" y="38"/>
                    </a:cubicBezTo>
                    <a:cubicBezTo>
                      <a:pt x="46" y="37"/>
                      <a:pt x="47" y="35"/>
                      <a:pt x="48" y="33"/>
                    </a:cubicBezTo>
                    <a:cubicBezTo>
                      <a:pt x="49" y="31"/>
                      <a:pt x="49" y="30"/>
                      <a:pt x="55" y="31"/>
                    </a:cubicBezTo>
                    <a:cubicBezTo>
                      <a:pt x="61" y="33"/>
                      <a:pt x="62" y="29"/>
                      <a:pt x="65" y="26"/>
                    </a:cubicBezTo>
                    <a:cubicBezTo>
                      <a:pt x="68" y="23"/>
                      <a:pt x="69" y="20"/>
                      <a:pt x="69" y="18"/>
                    </a:cubicBezTo>
                    <a:cubicBezTo>
                      <a:pt x="69" y="15"/>
                      <a:pt x="67" y="16"/>
                      <a:pt x="64" y="17"/>
                    </a:cubicBezTo>
                    <a:cubicBezTo>
                      <a:pt x="61" y="18"/>
                      <a:pt x="59" y="18"/>
                      <a:pt x="60" y="16"/>
                    </a:cubicBezTo>
                    <a:cubicBezTo>
                      <a:pt x="60" y="14"/>
                      <a:pt x="60" y="11"/>
                      <a:pt x="59" y="10"/>
                    </a:cubicBezTo>
                    <a:cubicBezTo>
                      <a:pt x="64" y="5"/>
                      <a:pt x="64" y="5"/>
                      <a:pt x="64" y="5"/>
                    </a:cubicBezTo>
                    <a:cubicBezTo>
                      <a:pt x="68" y="8"/>
                      <a:pt x="68" y="8"/>
                      <a:pt x="68" y="8"/>
                    </a:cubicBezTo>
                    <a:cubicBezTo>
                      <a:pt x="75" y="7"/>
                      <a:pt x="75" y="7"/>
                      <a:pt x="75" y="7"/>
                    </a:cubicBezTo>
                    <a:cubicBezTo>
                      <a:pt x="79" y="10"/>
                      <a:pt x="79" y="10"/>
                      <a:pt x="79" y="10"/>
                    </a:cubicBezTo>
                    <a:cubicBezTo>
                      <a:pt x="81" y="5"/>
                      <a:pt x="81" y="5"/>
                      <a:pt x="81" y="5"/>
                    </a:cubicBezTo>
                    <a:cubicBezTo>
                      <a:pt x="83" y="0"/>
                      <a:pt x="83" y="0"/>
                      <a:pt x="83" y="0"/>
                    </a:cubicBezTo>
                    <a:cubicBezTo>
                      <a:pt x="86" y="1"/>
                      <a:pt x="86" y="1"/>
                      <a:pt x="86" y="1"/>
                    </a:cubicBezTo>
                    <a:cubicBezTo>
                      <a:pt x="86" y="8"/>
                      <a:pt x="86" y="8"/>
                      <a:pt x="86" y="8"/>
                    </a:cubicBezTo>
                    <a:cubicBezTo>
                      <a:pt x="91" y="11"/>
                      <a:pt x="91" y="11"/>
                      <a:pt x="91" y="11"/>
                    </a:cubicBezTo>
                    <a:cubicBezTo>
                      <a:pt x="96" y="12"/>
                      <a:pt x="96" y="12"/>
                      <a:pt x="96" y="12"/>
                    </a:cubicBezTo>
                    <a:cubicBezTo>
                      <a:pt x="99" y="21"/>
                      <a:pt x="99" y="21"/>
                      <a:pt x="99" y="21"/>
                    </a:cubicBezTo>
                    <a:cubicBezTo>
                      <a:pt x="102" y="23"/>
                      <a:pt x="102" y="23"/>
                      <a:pt x="102" y="23"/>
                    </a:cubicBezTo>
                    <a:cubicBezTo>
                      <a:pt x="99" y="30"/>
                      <a:pt x="99" y="30"/>
                      <a:pt x="99" y="30"/>
                    </a:cubicBezTo>
                    <a:cubicBezTo>
                      <a:pt x="100" y="39"/>
                      <a:pt x="100" y="39"/>
                      <a:pt x="100" y="39"/>
                    </a:cubicBezTo>
                    <a:cubicBezTo>
                      <a:pt x="104" y="45"/>
                      <a:pt x="104" y="45"/>
                      <a:pt x="104" y="45"/>
                    </a:cubicBezTo>
                    <a:cubicBezTo>
                      <a:pt x="111" y="44"/>
                      <a:pt x="111" y="44"/>
                      <a:pt x="111" y="44"/>
                    </a:cubicBezTo>
                    <a:cubicBezTo>
                      <a:pt x="110" y="50"/>
                      <a:pt x="110" y="50"/>
                      <a:pt x="110" y="50"/>
                    </a:cubicBezTo>
                    <a:cubicBezTo>
                      <a:pt x="106" y="54"/>
                      <a:pt x="106" y="54"/>
                      <a:pt x="106" y="54"/>
                    </a:cubicBezTo>
                    <a:cubicBezTo>
                      <a:pt x="105" y="59"/>
                      <a:pt x="105" y="59"/>
                      <a:pt x="105" y="59"/>
                    </a:cubicBezTo>
                    <a:cubicBezTo>
                      <a:pt x="104" y="62"/>
                      <a:pt x="104" y="62"/>
                      <a:pt x="104" y="62"/>
                    </a:cubicBezTo>
                    <a:cubicBezTo>
                      <a:pt x="104" y="64"/>
                      <a:pt x="104" y="64"/>
                      <a:pt x="104" y="64"/>
                    </a:cubicBezTo>
                    <a:cubicBezTo>
                      <a:pt x="106" y="66"/>
                      <a:pt x="106" y="66"/>
                      <a:pt x="106" y="66"/>
                    </a:cubicBezTo>
                    <a:cubicBezTo>
                      <a:pt x="104" y="70"/>
                      <a:pt x="104" y="70"/>
                      <a:pt x="104" y="70"/>
                    </a:cubicBezTo>
                    <a:cubicBezTo>
                      <a:pt x="97" y="71"/>
                      <a:pt x="97" y="71"/>
                      <a:pt x="97" y="71"/>
                    </a:cubicBezTo>
                    <a:cubicBezTo>
                      <a:pt x="97" y="73"/>
                      <a:pt x="97" y="73"/>
                      <a:pt x="97" y="73"/>
                    </a:cubicBezTo>
                    <a:cubicBezTo>
                      <a:pt x="92" y="71"/>
                      <a:pt x="92" y="71"/>
                      <a:pt x="92" y="71"/>
                    </a:cubicBezTo>
                    <a:cubicBezTo>
                      <a:pt x="89" y="72"/>
                      <a:pt x="89" y="72"/>
                      <a:pt x="89" y="72"/>
                    </a:cubicBezTo>
                    <a:cubicBezTo>
                      <a:pt x="88" y="76"/>
                      <a:pt x="88" y="76"/>
                      <a:pt x="88" y="76"/>
                    </a:cubicBezTo>
                    <a:cubicBezTo>
                      <a:pt x="91" y="82"/>
                      <a:pt x="91" y="82"/>
                      <a:pt x="91" y="82"/>
                    </a:cubicBezTo>
                    <a:cubicBezTo>
                      <a:pt x="92" y="86"/>
                      <a:pt x="92" y="86"/>
                      <a:pt x="92" y="86"/>
                    </a:cubicBezTo>
                    <a:lnTo>
                      <a:pt x="92" y="99"/>
                    </a:lnTo>
                    <a:close/>
                  </a:path>
                </a:pathLst>
              </a:custGeom>
              <a:grpFill/>
              <a:ln w="38100" cap="rnd" cmpd="sng">
                <a:solidFill>
                  <a:schemeClr val="bg1"/>
                </a:solidFill>
                <a:prstDash val="solid"/>
                <a:round/>
              </a:ln>
            </p:spPr>
            <p:txBody>
              <a:bodyPr vert="horz" wrap="square" lIns="91440" tIns="45720" rIns="91440" bIns="45720" numCol="1" anchor="t" anchorCtr="0" compatLnSpc="1"/>
              <a:lstStyle/>
              <a:p>
                <a:endParaRPr lang="en-US" dirty="0">
                  <a:latin typeface="Calibri Light" panose="020F0302020204030204"/>
                </a:endParaRPr>
              </a:p>
            </p:txBody>
          </p:sp>
          <p:sp>
            <p:nvSpPr>
              <p:cNvPr id="175" name="Freeform 78"/>
              <p:cNvSpPr/>
              <p:nvPr/>
            </p:nvSpPr>
            <p:spPr bwMode="auto">
              <a:xfrm>
                <a:off x="812" y="3801"/>
                <a:ext cx="65" cy="100"/>
              </a:xfrm>
              <a:custGeom>
                <a:avLst/>
                <a:gdLst>
                  <a:gd name="T0" fmla="*/ 4 w 31"/>
                  <a:gd name="T1" fmla="*/ 0 h 48"/>
                  <a:gd name="T2" fmla="*/ 5 w 31"/>
                  <a:gd name="T3" fmla="*/ 9 h 48"/>
                  <a:gd name="T4" fmla="*/ 12 w 31"/>
                  <a:gd name="T5" fmla="*/ 14 h 48"/>
                  <a:gd name="T6" fmla="*/ 20 w 31"/>
                  <a:gd name="T7" fmla="*/ 18 h 48"/>
                  <a:gd name="T8" fmla="*/ 14 w 31"/>
                  <a:gd name="T9" fmla="*/ 23 h 48"/>
                  <a:gd name="T10" fmla="*/ 12 w 31"/>
                  <a:gd name="T11" fmla="*/ 31 h 48"/>
                  <a:gd name="T12" fmla="*/ 10 w 31"/>
                  <a:gd name="T13" fmla="*/ 37 h 48"/>
                  <a:gd name="T14" fmla="*/ 0 w 31"/>
                  <a:gd name="T15" fmla="*/ 38 h 48"/>
                  <a:gd name="T16" fmla="*/ 6 w 31"/>
                  <a:gd name="T17" fmla="*/ 48 h 48"/>
                  <a:gd name="T18" fmla="*/ 15 w 31"/>
                  <a:gd name="T19" fmla="*/ 41 h 48"/>
                  <a:gd name="T20" fmla="*/ 26 w 31"/>
                  <a:gd name="T21" fmla="*/ 32 h 48"/>
                  <a:gd name="T22" fmla="*/ 30 w 31"/>
                  <a:gd name="T23" fmla="*/ 26 h 48"/>
                  <a:gd name="T24" fmla="*/ 26 w 31"/>
                  <a:gd name="T25" fmla="*/ 14 h 48"/>
                  <a:gd name="T26" fmla="*/ 19 w 31"/>
                  <a:gd name="T27" fmla="*/ 7 h 48"/>
                  <a:gd name="T28" fmla="*/ 10 w 31"/>
                  <a:gd name="T29" fmla="*/ 2 h 48"/>
                  <a:gd name="T30" fmla="*/ 4 w 31"/>
                  <a:gd name="T3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1" h="48">
                    <a:moveTo>
                      <a:pt x="4" y="0"/>
                    </a:moveTo>
                    <a:cubicBezTo>
                      <a:pt x="3" y="6"/>
                      <a:pt x="4" y="7"/>
                      <a:pt x="5" y="9"/>
                    </a:cubicBezTo>
                    <a:cubicBezTo>
                      <a:pt x="6" y="12"/>
                      <a:pt x="8" y="13"/>
                      <a:pt x="12" y="14"/>
                    </a:cubicBezTo>
                    <a:cubicBezTo>
                      <a:pt x="16" y="15"/>
                      <a:pt x="21" y="14"/>
                      <a:pt x="20" y="18"/>
                    </a:cubicBezTo>
                    <a:cubicBezTo>
                      <a:pt x="19" y="22"/>
                      <a:pt x="17" y="20"/>
                      <a:pt x="14" y="23"/>
                    </a:cubicBezTo>
                    <a:cubicBezTo>
                      <a:pt x="12" y="26"/>
                      <a:pt x="12" y="30"/>
                      <a:pt x="12" y="31"/>
                    </a:cubicBezTo>
                    <a:cubicBezTo>
                      <a:pt x="13" y="32"/>
                      <a:pt x="15" y="37"/>
                      <a:pt x="10" y="37"/>
                    </a:cubicBezTo>
                    <a:cubicBezTo>
                      <a:pt x="5" y="37"/>
                      <a:pt x="0" y="35"/>
                      <a:pt x="0" y="38"/>
                    </a:cubicBezTo>
                    <a:cubicBezTo>
                      <a:pt x="0" y="40"/>
                      <a:pt x="6" y="48"/>
                      <a:pt x="6" y="48"/>
                    </a:cubicBezTo>
                    <a:cubicBezTo>
                      <a:pt x="6" y="48"/>
                      <a:pt x="13" y="45"/>
                      <a:pt x="15" y="41"/>
                    </a:cubicBezTo>
                    <a:cubicBezTo>
                      <a:pt x="17" y="36"/>
                      <a:pt x="25" y="28"/>
                      <a:pt x="26" y="32"/>
                    </a:cubicBezTo>
                    <a:cubicBezTo>
                      <a:pt x="27" y="35"/>
                      <a:pt x="30" y="31"/>
                      <a:pt x="30" y="26"/>
                    </a:cubicBezTo>
                    <a:cubicBezTo>
                      <a:pt x="31" y="20"/>
                      <a:pt x="31" y="19"/>
                      <a:pt x="26" y="14"/>
                    </a:cubicBezTo>
                    <a:cubicBezTo>
                      <a:pt x="21" y="9"/>
                      <a:pt x="25" y="8"/>
                      <a:pt x="19" y="7"/>
                    </a:cubicBezTo>
                    <a:cubicBezTo>
                      <a:pt x="14" y="6"/>
                      <a:pt x="10" y="4"/>
                      <a:pt x="10" y="2"/>
                    </a:cubicBezTo>
                    <a:cubicBezTo>
                      <a:pt x="10" y="0"/>
                      <a:pt x="4" y="0"/>
                      <a:pt x="4" y="0"/>
                    </a:cubicBezTo>
                    <a:close/>
                  </a:path>
                </a:pathLst>
              </a:custGeom>
              <a:grpFill/>
              <a:ln w="38100" cap="rnd" cmpd="sng">
                <a:solidFill>
                  <a:schemeClr val="bg1"/>
                </a:solidFill>
                <a:prstDash val="solid"/>
                <a:round/>
              </a:ln>
            </p:spPr>
            <p:txBody>
              <a:bodyPr vert="horz" wrap="square" lIns="91440" tIns="45720" rIns="91440" bIns="45720" numCol="1" anchor="t" anchorCtr="0" compatLnSpc="1"/>
              <a:lstStyle/>
              <a:p>
                <a:endParaRPr lang="en-US" dirty="0">
                  <a:latin typeface="Calibri Light" panose="020F0302020204030204"/>
                </a:endParaRPr>
              </a:p>
            </p:txBody>
          </p:sp>
          <p:sp>
            <p:nvSpPr>
              <p:cNvPr id="176" name="Freeform 79"/>
              <p:cNvSpPr/>
              <p:nvPr/>
            </p:nvSpPr>
            <p:spPr bwMode="auto">
              <a:xfrm>
                <a:off x="1615" y="3584"/>
                <a:ext cx="241" cy="319"/>
              </a:xfrm>
              <a:custGeom>
                <a:avLst/>
                <a:gdLst>
                  <a:gd name="T0" fmla="*/ 100 w 116"/>
                  <a:gd name="T1" fmla="*/ 37 h 153"/>
                  <a:gd name="T2" fmla="*/ 110 w 116"/>
                  <a:gd name="T3" fmla="*/ 45 h 153"/>
                  <a:gd name="T4" fmla="*/ 116 w 116"/>
                  <a:gd name="T5" fmla="*/ 49 h 153"/>
                  <a:gd name="T6" fmla="*/ 110 w 116"/>
                  <a:gd name="T7" fmla="*/ 62 h 153"/>
                  <a:gd name="T8" fmla="*/ 99 w 116"/>
                  <a:gd name="T9" fmla="*/ 69 h 153"/>
                  <a:gd name="T10" fmla="*/ 92 w 116"/>
                  <a:gd name="T11" fmla="*/ 61 h 153"/>
                  <a:gd name="T12" fmla="*/ 80 w 116"/>
                  <a:gd name="T13" fmla="*/ 53 h 153"/>
                  <a:gd name="T14" fmla="*/ 70 w 116"/>
                  <a:gd name="T15" fmla="*/ 60 h 153"/>
                  <a:gd name="T16" fmla="*/ 74 w 116"/>
                  <a:gd name="T17" fmla="*/ 77 h 153"/>
                  <a:gd name="T18" fmla="*/ 84 w 116"/>
                  <a:gd name="T19" fmla="*/ 85 h 153"/>
                  <a:gd name="T20" fmla="*/ 91 w 116"/>
                  <a:gd name="T21" fmla="*/ 83 h 153"/>
                  <a:gd name="T22" fmla="*/ 101 w 116"/>
                  <a:gd name="T23" fmla="*/ 88 h 153"/>
                  <a:gd name="T24" fmla="*/ 102 w 116"/>
                  <a:gd name="T25" fmla="*/ 100 h 153"/>
                  <a:gd name="T26" fmla="*/ 94 w 116"/>
                  <a:gd name="T27" fmla="*/ 95 h 153"/>
                  <a:gd name="T28" fmla="*/ 86 w 116"/>
                  <a:gd name="T29" fmla="*/ 100 h 153"/>
                  <a:gd name="T30" fmla="*/ 78 w 116"/>
                  <a:gd name="T31" fmla="*/ 113 h 153"/>
                  <a:gd name="T32" fmla="*/ 73 w 116"/>
                  <a:gd name="T33" fmla="*/ 123 h 153"/>
                  <a:gd name="T34" fmla="*/ 67 w 116"/>
                  <a:gd name="T35" fmla="*/ 131 h 153"/>
                  <a:gd name="T36" fmla="*/ 59 w 116"/>
                  <a:gd name="T37" fmla="*/ 141 h 153"/>
                  <a:gd name="T38" fmla="*/ 48 w 116"/>
                  <a:gd name="T39" fmla="*/ 153 h 153"/>
                  <a:gd name="T40" fmla="*/ 33 w 116"/>
                  <a:gd name="T41" fmla="*/ 149 h 153"/>
                  <a:gd name="T42" fmla="*/ 23 w 116"/>
                  <a:gd name="T43" fmla="*/ 143 h 153"/>
                  <a:gd name="T44" fmla="*/ 21 w 116"/>
                  <a:gd name="T45" fmla="*/ 135 h 153"/>
                  <a:gd name="T46" fmla="*/ 19 w 116"/>
                  <a:gd name="T47" fmla="*/ 128 h 153"/>
                  <a:gd name="T48" fmla="*/ 27 w 116"/>
                  <a:gd name="T49" fmla="*/ 121 h 153"/>
                  <a:gd name="T50" fmla="*/ 21 w 116"/>
                  <a:gd name="T51" fmla="*/ 115 h 153"/>
                  <a:gd name="T52" fmla="*/ 12 w 116"/>
                  <a:gd name="T53" fmla="*/ 114 h 153"/>
                  <a:gd name="T54" fmla="*/ 15 w 116"/>
                  <a:gd name="T55" fmla="*/ 103 h 153"/>
                  <a:gd name="T56" fmla="*/ 13 w 116"/>
                  <a:gd name="T57" fmla="*/ 88 h 153"/>
                  <a:gd name="T58" fmla="*/ 1 w 116"/>
                  <a:gd name="T59" fmla="*/ 73 h 153"/>
                  <a:gd name="T60" fmla="*/ 4 w 116"/>
                  <a:gd name="T61" fmla="*/ 66 h 153"/>
                  <a:gd name="T62" fmla="*/ 0 w 116"/>
                  <a:gd name="T63" fmla="*/ 52 h 153"/>
                  <a:gd name="T64" fmla="*/ 6 w 116"/>
                  <a:gd name="T65" fmla="*/ 41 h 153"/>
                  <a:gd name="T66" fmla="*/ 17 w 116"/>
                  <a:gd name="T67" fmla="*/ 35 h 153"/>
                  <a:gd name="T68" fmla="*/ 24 w 116"/>
                  <a:gd name="T69" fmla="*/ 24 h 153"/>
                  <a:gd name="T70" fmla="*/ 36 w 116"/>
                  <a:gd name="T71" fmla="*/ 17 h 153"/>
                  <a:gd name="T72" fmla="*/ 33 w 116"/>
                  <a:gd name="T73" fmla="*/ 9 h 153"/>
                  <a:gd name="T74" fmla="*/ 56 w 116"/>
                  <a:gd name="T75" fmla="*/ 0 h 153"/>
                  <a:gd name="T76" fmla="*/ 63 w 116"/>
                  <a:gd name="T77" fmla="*/ 10 h 153"/>
                  <a:gd name="T78" fmla="*/ 72 w 116"/>
                  <a:gd name="T79" fmla="*/ 16 h 153"/>
                  <a:gd name="T80" fmla="*/ 81 w 116"/>
                  <a:gd name="T81" fmla="*/ 26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16" h="153">
                    <a:moveTo>
                      <a:pt x="90" y="27"/>
                    </a:moveTo>
                    <a:cubicBezTo>
                      <a:pt x="100" y="37"/>
                      <a:pt x="100" y="37"/>
                      <a:pt x="100" y="37"/>
                    </a:cubicBezTo>
                    <a:cubicBezTo>
                      <a:pt x="107" y="38"/>
                      <a:pt x="107" y="38"/>
                      <a:pt x="107" y="38"/>
                    </a:cubicBezTo>
                    <a:cubicBezTo>
                      <a:pt x="110" y="45"/>
                      <a:pt x="110" y="45"/>
                      <a:pt x="110" y="45"/>
                    </a:cubicBezTo>
                    <a:cubicBezTo>
                      <a:pt x="116" y="39"/>
                      <a:pt x="116" y="39"/>
                      <a:pt x="116" y="39"/>
                    </a:cubicBezTo>
                    <a:cubicBezTo>
                      <a:pt x="116" y="49"/>
                      <a:pt x="116" y="49"/>
                      <a:pt x="116" y="49"/>
                    </a:cubicBezTo>
                    <a:cubicBezTo>
                      <a:pt x="116" y="49"/>
                      <a:pt x="113" y="55"/>
                      <a:pt x="112" y="56"/>
                    </a:cubicBezTo>
                    <a:cubicBezTo>
                      <a:pt x="112" y="56"/>
                      <a:pt x="110" y="62"/>
                      <a:pt x="110" y="62"/>
                    </a:cubicBezTo>
                    <a:cubicBezTo>
                      <a:pt x="102" y="64"/>
                      <a:pt x="102" y="64"/>
                      <a:pt x="102" y="64"/>
                    </a:cubicBezTo>
                    <a:cubicBezTo>
                      <a:pt x="99" y="69"/>
                      <a:pt x="99" y="69"/>
                      <a:pt x="99" y="69"/>
                    </a:cubicBezTo>
                    <a:cubicBezTo>
                      <a:pt x="92" y="67"/>
                      <a:pt x="92" y="67"/>
                      <a:pt x="92" y="67"/>
                    </a:cubicBezTo>
                    <a:cubicBezTo>
                      <a:pt x="92" y="61"/>
                      <a:pt x="92" y="61"/>
                      <a:pt x="92" y="61"/>
                    </a:cubicBezTo>
                    <a:cubicBezTo>
                      <a:pt x="86" y="57"/>
                      <a:pt x="86" y="57"/>
                      <a:pt x="86" y="57"/>
                    </a:cubicBezTo>
                    <a:cubicBezTo>
                      <a:pt x="80" y="53"/>
                      <a:pt x="80" y="53"/>
                      <a:pt x="80" y="53"/>
                    </a:cubicBezTo>
                    <a:cubicBezTo>
                      <a:pt x="74" y="55"/>
                      <a:pt x="74" y="55"/>
                      <a:pt x="74" y="55"/>
                    </a:cubicBezTo>
                    <a:cubicBezTo>
                      <a:pt x="70" y="60"/>
                      <a:pt x="70" y="60"/>
                      <a:pt x="70" y="60"/>
                    </a:cubicBezTo>
                    <a:cubicBezTo>
                      <a:pt x="74" y="69"/>
                      <a:pt x="74" y="69"/>
                      <a:pt x="74" y="69"/>
                    </a:cubicBezTo>
                    <a:cubicBezTo>
                      <a:pt x="74" y="77"/>
                      <a:pt x="74" y="77"/>
                      <a:pt x="74" y="77"/>
                    </a:cubicBezTo>
                    <a:cubicBezTo>
                      <a:pt x="78" y="83"/>
                      <a:pt x="78" y="83"/>
                      <a:pt x="78" y="83"/>
                    </a:cubicBezTo>
                    <a:cubicBezTo>
                      <a:pt x="84" y="85"/>
                      <a:pt x="84" y="85"/>
                      <a:pt x="84" y="85"/>
                    </a:cubicBezTo>
                    <a:cubicBezTo>
                      <a:pt x="89" y="85"/>
                      <a:pt x="89" y="85"/>
                      <a:pt x="89" y="85"/>
                    </a:cubicBezTo>
                    <a:cubicBezTo>
                      <a:pt x="91" y="83"/>
                      <a:pt x="91" y="83"/>
                      <a:pt x="91" y="83"/>
                    </a:cubicBezTo>
                    <a:cubicBezTo>
                      <a:pt x="98" y="84"/>
                      <a:pt x="98" y="84"/>
                      <a:pt x="98" y="84"/>
                    </a:cubicBezTo>
                    <a:cubicBezTo>
                      <a:pt x="101" y="88"/>
                      <a:pt x="101" y="88"/>
                      <a:pt x="101" y="88"/>
                    </a:cubicBezTo>
                    <a:cubicBezTo>
                      <a:pt x="103" y="94"/>
                      <a:pt x="103" y="94"/>
                      <a:pt x="103" y="94"/>
                    </a:cubicBezTo>
                    <a:cubicBezTo>
                      <a:pt x="102" y="100"/>
                      <a:pt x="102" y="100"/>
                      <a:pt x="102" y="100"/>
                    </a:cubicBezTo>
                    <a:cubicBezTo>
                      <a:pt x="97" y="99"/>
                      <a:pt x="97" y="99"/>
                      <a:pt x="97" y="99"/>
                    </a:cubicBezTo>
                    <a:cubicBezTo>
                      <a:pt x="94" y="95"/>
                      <a:pt x="94" y="95"/>
                      <a:pt x="94" y="95"/>
                    </a:cubicBezTo>
                    <a:cubicBezTo>
                      <a:pt x="89" y="96"/>
                      <a:pt x="89" y="96"/>
                      <a:pt x="89" y="96"/>
                    </a:cubicBezTo>
                    <a:cubicBezTo>
                      <a:pt x="86" y="100"/>
                      <a:pt x="86" y="100"/>
                      <a:pt x="86" y="100"/>
                    </a:cubicBezTo>
                    <a:cubicBezTo>
                      <a:pt x="79" y="106"/>
                      <a:pt x="79" y="106"/>
                      <a:pt x="79" y="106"/>
                    </a:cubicBezTo>
                    <a:cubicBezTo>
                      <a:pt x="78" y="113"/>
                      <a:pt x="78" y="113"/>
                      <a:pt x="78" y="113"/>
                    </a:cubicBezTo>
                    <a:cubicBezTo>
                      <a:pt x="73" y="119"/>
                      <a:pt x="73" y="119"/>
                      <a:pt x="73" y="119"/>
                    </a:cubicBezTo>
                    <a:cubicBezTo>
                      <a:pt x="73" y="123"/>
                      <a:pt x="73" y="123"/>
                      <a:pt x="73" y="123"/>
                    </a:cubicBezTo>
                    <a:cubicBezTo>
                      <a:pt x="70" y="123"/>
                      <a:pt x="70" y="123"/>
                      <a:pt x="70" y="123"/>
                    </a:cubicBezTo>
                    <a:cubicBezTo>
                      <a:pt x="67" y="131"/>
                      <a:pt x="67" y="131"/>
                      <a:pt x="67" y="131"/>
                    </a:cubicBezTo>
                    <a:cubicBezTo>
                      <a:pt x="67" y="131"/>
                      <a:pt x="63" y="137"/>
                      <a:pt x="62" y="137"/>
                    </a:cubicBezTo>
                    <a:cubicBezTo>
                      <a:pt x="62" y="138"/>
                      <a:pt x="60" y="140"/>
                      <a:pt x="59" y="141"/>
                    </a:cubicBezTo>
                    <a:cubicBezTo>
                      <a:pt x="58" y="141"/>
                      <a:pt x="58" y="141"/>
                      <a:pt x="58" y="141"/>
                    </a:cubicBezTo>
                    <a:cubicBezTo>
                      <a:pt x="48" y="153"/>
                      <a:pt x="48" y="153"/>
                      <a:pt x="48" y="153"/>
                    </a:cubicBezTo>
                    <a:cubicBezTo>
                      <a:pt x="38" y="145"/>
                      <a:pt x="38" y="145"/>
                      <a:pt x="38" y="145"/>
                    </a:cubicBezTo>
                    <a:cubicBezTo>
                      <a:pt x="33" y="149"/>
                      <a:pt x="33" y="149"/>
                      <a:pt x="33" y="149"/>
                    </a:cubicBezTo>
                    <a:cubicBezTo>
                      <a:pt x="25" y="145"/>
                      <a:pt x="25" y="145"/>
                      <a:pt x="25" y="145"/>
                    </a:cubicBezTo>
                    <a:cubicBezTo>
                      <a:pt x="23" y="143"/>
                      <a:pt x="23" y="143"/>
                      <a:pt x="23" y="143"/>
                    </a:cubicBezTo>
                    <a:cubicBezTo>
                      <a:pt x="21" y="141"/>
                      <a:pt x="21" y="141"/>
                      <a:pt x="21" y="141"/>
                    </a:cubicBezTo>
                    <a:cubicBezTo>
                      <a:pt x="21" y="135"/>
                      <a:pt x="21" y="135"/>
                      <a:pt x="21" y="135"/>
                    </a:cubicBezTo>
                    <a:cubicBezTo>
                      <a:pt x="21" y="135"/>
                      <a:pt x="25" y="131"/>
                      <a:pt x="25" y="130"/>
                    </a:cubicBezTo>
                    <a:cubicBezTo>
                      <a:pt x="26" y="129"/>
                      <a:pt x="19" y="128"/>
                      <a:pt x="19" y="128"/>
                    </a:cubicBezTo>
                    <a:cubicBezTo>
                      <a:pt x="20" y="124"/>
                      <a:pt x="20" y="124"/>
                      <a:pt x="20" y="124"/>
                    </a:cubicBezTo>
                    <a:cubicBezTo>
                      <a:pt x="27" y="121"/>
                      <a:pt x="27" y="121"/>
                      <a:pt x="27" y="121"/>
                    </a:cubicBezTo>
                    <a:cubicBezTo>
                      <a:pt x="27" y="115"/>
                      <a:pt x="27" y="115"/>
                      <a:pt x="27" y="115"/>
                    </a:cubicBezTo>
                    <a:cubicBezTo>
                      <a:pt x="21" y="115"/>
                      <a:pt x="21" y="115"/>
                      <a:pt x="21" y="115"/>
                    </a:cubicBezTo>
                    <a:cubicBezTo>
                      <a:pt x="17" y="117"/>
                      <a:pt x="17" y="117"/>
                      <a:pt x="17" y="117"/>
                    </a:cubicBezTo>
                    <a:cubicBezTo>
                      <a:pt x="12" y="114"/>
                      <a:pt x="12" y="114"/>
                      <a:pt x="12" y="114"/>
                    </a:cubicBezTo>
                    <a:cubicBezTo>
                      <a:pt x="12" y="109"/>
                      <a:pt x="12" y="109"/>
                      <a:pt x="12" y="109"/>
                    </a:cubicBezTo>
                    <a:cubicBezTo>
                      <a:pt x="15" y="103"/>
                      <a:pt x="15" y="103"/>
                      <a:pt x="15" y="103"/>
                    </a:cubicBezTo>
                    <a:cubicBezTo>
                      <a:pt x="12" y="97"/>
                      <a:pt x="12" y="97"/>
                      <a:pt x="12" y="97"/>
                    </a:cubicBezTo>
                    <a:cubicBezTo>
                      <a:pt x="13" y="88"/>
                      <a:pt x="13" y="88"/>
                      <a:pt x="13" y="88"/>
                    </a:cubicBezTo>
                    <a:cubicBezTo>
                      <a:pt x="9" y="80"/>
                      <a:pt x="9" y="80"/>
                      <a:pt x="9" y="80"/>
                    </a:cubicBezTo>
                    <a:cubicBezTo>
                      <a:pt x="1" y="73"/>
                      <a:pt x="1" y="73"/>
                      <a:pt x="1" y="73"/>
                    </a:cubicBezTo>
                    <a:cubicBezTo>
                      <a:pt x="1" y="69"/>
                      <a:pt x="1" y="69"/>
                      <a:pt x="1" y="69"/>
                    </a:cubicBezTo>
                    <a:cubicBezTo>
                      <a:pt x="4" y="66"/>
                      <a:pt x="4" y="66"/>
                      <a:pt x="4" y="66"/>
                    </a:cubicBezTo>
                    <a:cubicBezTo>
                      <a:pt x="1" y="62"/>
                      <a:pt x="1" y="62"/>
                      <a:pt x="1" y="62"/>
                    </a:cubicBezTo>
                    <a:cubicBezTo>
                      <a:pt x="0" y="52"/>
                      <a:pt x="0" y="52"/>
                      <a:pt x="0" y="52"/>
                    </a:cubicBezTo>
                    <a:cubicBezTo>
                      <a:pt x="6" y="46"/>
                      <a:pt x="6" y="46"/>
                      <a:pt x="6" y="46"/>
                    </a:cubicBezTo>
                    <a:cubicBezTo>
                      <a:pt x="6" y="41"/>
                      <a:pt x="6" y="41"/>
                      <a:pt x="6" y="41"/>
                    </a:cubicBezTo>
                    <a:cubicBezTo>
                      <a:pt x="11" y="40"/>
                      <a:pt x="11" y="40"/>
                      <a:pt x="11" y="40"/>
                    </a:cubicBezTo>
                    <a:cubicBezTo>
                      <a:pt x="17" y="35"/>
                      <a:pt x="17" y="35"/>
                      <a:pt x="17" y="35"/>
                    </a:cubicBezTo>
                    <a:cubicBezTo>
                      <a:pt x="14" y="24"/>
                      <a:pt x="14" y="24"/>
                      <a:pt x="14" y="24"/>
                    </a:cubicBezTo>
                    <a:cubicBezTo>
                      <a:pt x="24" y="24"/>
                      <a:pt x="24" y="24"/>
                      <a:pt x="24" y="24"/>
                    </a:cubicBezTo>
                    <a:cubicBezTo>
                      <a:pt x="30" y="22"/>
                      <a:pt x="30" y="22"/>
                      <a:pt x="30" y="22"/>
                    </a:cubicBezTo>
                    <a:cubicBezTo>
                      <a:pt x="36" y="17"/>
                      <a:pt x="36" y="17"/>
                      <a:pt x="36" y="17"/>
                    </a:cubicBezTo>
                    <a:cubicBezTo>
                      <a:pt x="35" y="12"/>
                      <a:pt x="35" y="12"/>
                      <a:pt x="35" y="12"/>
                    </a:cubicBezTo>
                    <a:cubicBezTo>
                      <a:pt x="33" y="9"/>
                      <a:pt x="33" y="9"/>
                      <a:pt x="33" y="9"/>
                    </a:cubicBezTo>
                    <a:cubicBezTo>
                      <a:pt x="52" y="0"/>
                      <a:pt x="52" y="0"/>
                      <a:pt x="52" y="0"/>
                    </a:cubicBezTo>
                    <a:cubicBezTo>
                      <a:pt x="56" y="0"/>
                      <a:pt x="56" y="0"/>
                      <a:pt x="56" y="0"/>
                    </a:cubicBezTo>
                    <a:cubicBezTo>
                      <a:pt x="56" y="5"/>
                      <a:pt x="56" y="5"/>
                      <a:pt x="56" y="5"/>
                    </a:cubicBezTo>
                    <a:cubicBezTo>
                      <a:pt x="63" y="10"/>
                      <a:pt x="63" y="10"/>
                      <a:pt x="63" y="10"/>
                    </a:cubicBezTo>
                    <a:cubicBezTo>
                      <a:pt x="69" y="9"/>
                      <a:pt x="69" y="9"/>
                      <a:pt x="69" y="9"/>
                    </a:cubicBezTo>
                    <a:cubicBezTo>
                      <a:pt x="72" y="16"/>
                      <a:pt x="72" y="16"/>
                      <a:pt x="72" y="16"/>
                    </a:cubicBezTo>
                    <a:cubicBezTo>
                      <a:pt x="78" y="16"/>
                      <a:pt x="78" y="16"/>
                      <a:pt x="78" y="16"/>
                    </a:cubicBezTo>
                    <a:cubicBezTo>
                      <a:pt x="81" y="26"/>
                      <a:pt x="81" y="26"/>
                      <a:pt x="81" y="26"/>
                    </a:cubicBezTo>
                    <a:lnTo>
                      <a:pt x="90" y="27"/>
                    </a:lnTo>
                    <a:close/>
                  </a:path>
                </a:pathLst>
              </a:custGeom>
              <a:grpFill/>
              <a:ln w="38100" cap="rnd" cmpd="sng">
                <a:solidFill>
                  <a:schemeClr val="bg1"/>
                </a:solidFill>
                <a:prstDash val="solid"/>
                <a:round/>
              </a:ln>
            </p:spPr>
            <p:txBody>
              <a:bodyPr vert="horz" wrap="square" lIns="91440" tIns="45720" rIns="91440" bIns="45720" numCol="1" anchor="t" anchorCtr="0" compatLnSpc="1"/>
              <a:lstStyle/>
              <a:p>
                <a:endParaRPr lang="en-US" dirty="0">
                  <a:latin typeface="Calibri Light" panose="020F0302020204030204"/>
                </a:endParaRPr>
              </a:p>
            </p:txBody>
          </p:sp>
          <p:sp>
            <p:nvSpPr>
              <p:cNvPr id="177" name="Freeform 80"/>
              <p:cNvSpPr/>
              <p:nvPr/>
            </p:nvSpPr>
            <p:spPr bwMode="auto">
              <a:xfrm>
                <a:off x="1281" y="3445"/>
                <a:ext cx="154" cy="106"/>
              </a:xfrm>
              <a:custGeom>
                <a:avLst/>
                <a:gdLst>
                  <a:gd name="T0" fmla="*/ 0 w 154"/>
                  <a:gd name="T1" fmla="*/ 33 h 106"/>
                  <a:gd name="T2" fmla="*/ 4 w 154"/>
                  <a:gd name="T3" fmla="*/ 33 h 106"/>
                  <a:gd name="T4" fmla="*/ 15 w 154"/>
                  <a:gd name="T5" fmla="*/ 25 h 106"/>
                  <a:gd name="T6" fmla="*/ 15 w 154"/>
                  <a:gd name="T7" fmla="*/ 19 h 106"/>
                  <a:gd name="T8" fmla="*/ 23 w 154"/>
                  <a:gd name="T9" fmla="*/ 19 h 106"/>
                  <a:gd name="T10" fmla="*/ 31 w 154"/>
                  <a:gd name="T11" fmla="*/ 6 h 106"/>
                  <a:gd name="T12" fmla="*/ 48 w 154"/>
                  <a:gd name="T13" fmla="*/ 4 h 106"/>
                  <a:gd name="T14" fmla="*/ 48 w 154"/>
                  <a:gd name="T15" fmla="*/ 0 h 106"/>
                  <a:gd name="T16" fmla="*/ 56 w 154"/>
                  <a:gd name="T17" fmla="*/ 4 h 106"/>
                  <a:gd name="T18" fmla="*/ 71 w 154"/>
                  <a:gd name="T19" fmla="*/ 4 h 106"/>
                  <a:gd name="T20" fmla="*/ 71 w 154"/>
                  <a:gd name="T21" fmla="*/ 14 h 106"/>
                  <a:gd name="T22" fmla="*/ 81 w 154"/>
                  <a:gd name="T23" fmla="*/ 23 h 106"/>
                  <a:gd name="T24" fmla="*/ 81 w 154"/>
                  <a:gd name="T25" fmla="*/ 37 h 106"/>
                  <a:gd name="T26" fmla="*/ 92 w 154"/>
                  <a:gd name="T27" fmla="*/ 48 h 106"/>
                  <a:gd name="T28" fmla="*/ 92 w 154"/>
                  <a:gd name="T29" fmla="*/ 56 h 106"/>
                  <a:gd name="T30" fmla="*/ 104 w 154"/>
                  <a:gd name="T31" fmla="*/ 56 h 106"/>
                  <a:gd name="T32" fmla="*/ 115 w 154"/>
                  <a:gd name="T33" fmla="*/ 50 h 106"/>
                  <a:gd name="T34" fmla="*/ 127 w 154"/>
                  <a:gd name="T35" fmla="*/ 52 h 106"/>
                  <a:gd name="T36" fmla="*/ 131 w 154"/>
                  <a:gd name="T37" fmla="*/ 44 h 106"/>
                  <a:gd name="T38" fmla="*/ 144 w 154"/>
                  <a:gd name="T39" fmla="*/ 46 h 106"/>
                  <a:gd name="T40" fmla="*/ 144 w 154"/>
                  <a:gd name="T41" fmla="*/ 58 h 106"/>
                  <a:gd name="T42" fmla="*/ 154 w 154"/>
                  <a:gd name="T43" fmla="*/ 62 h 106"/>
                  <a:gd name="T44" fmla="*/ 154 w 154"/>
                  <a:gd name="T45" fmla="*/ 75 h 106"/>
                  <a:gd name="T46" fmla="*/ 150 w 154"/>
                  <a:gd name="T47" fmla="*/ 77 h 106"/>
                  <a:gd name="T48" fmla="*/ 152 w 154"/>
                  <a:gd name="T49" fmla="*/ 87 h 106"/>
                  <a:gd name="T50" fmla="*/ 146 w 154"/>
                  <a:gd name="T51" fmla="*/ 92 h 106"/>
                  <a:gd name="T52" fmla="*/ 148 w 154"/>
                  <a:gd name="T53" fmla="*/ 104 h 106"/>
                  <a:gd name="T54" fmla="*/ 127 w 154"/>
                  <a:gd name="T55" fmla="*/ 106 h 106"/>
                  <a:gd name="T56" fmla="*/ 115 w 154"/>
                  <a:gd name="T57" fmla="*/ 96 h 106"/>
                  <a:gd name="T58" fmla="*/ 104 w 154"/>
                  <a:gd name="T59" fmla="*/ 106 h 106"/>
                  <a:gd name="T60" fmla="*/ 96 w 154"/>
                  <a:gd name="T61" fmla="*/ 104 h 106"/>
                  <a:gd name="T62" fmla="*/ 83 w 154"/>
                  <a:gd name="T63" fmla="*/ 92 h 106"/>
                  <a:gd name="T64" fmla="*/ 69 w 154"/>
                  <a:gd name="T65" fmla="*/ 89 h 106"/>
                  <a:gd name="T66" fmla="*/ 61 w 154"/>
                  <a:gd name="T67" fmla="*/ 92 h 106"/>
                  <a:gd name="T68" fmla="*/ 48 w 154"/>
                  <a:gd name="T69" fmla="*/ 79 h 106"/>
                  <a:gd name="T70" fmla="*/ 48 w 154"/>
                  <a:gd name="T71" fmla="*/ 62 h 106"/>
                  <a:gd name="T72" fmla="*/ 38 w 154"/>
                  <a:gd name="T73" fmla="*/ 54 h 106"/>
                  <a:gd name="T74" fmla="*/ 23 w 154"/>
                  <a:gd name="T75" fmla="*/ 52 h 106"/>
                  <a:gd name="T76" fmla="*/ 13 w 154"/>
                  <a:gd name="T77" fmla="*/ 44 h 106"/>
                  <a:gd name="T78" fmla="*/ 4 w 154"/>
                  <a:gd name="T79" fmla="*/ 44 h 106"/>
                  <a:gd name="T80" fmla="*/ 0 w 154"/>
                  <a:gd name="T81" fmla="*/ 33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4" h="106">
                    <a:moveTo>
                      <a:pt x="0" y="33"/>
                    </a:moveTo>
                    <a:lnTo>
                      <a:pt x="4" y="33"/>
                    </a:lnTo>
                    <a:lnTo>
                      <a:pt x="15" y="25"/>
                    </a:lnTo>
                    <a:lnTo>
                      <a:pt x="15" y="19"/>
                    </a:lnTo>
                    <a:lnTo>
                      <a:pt x="23" y="19"/>
                    </a:lnTo>
                    <a:lnTo>
                      <a:pt x="31" y="6"/>
                    </a:lnTo>
                    <a:lnTo>
                      <a:pt x="48" y="4"/>
                    </a:lnTo>
                    <a:lnTo>
                      <a:pt x="48" y="0"/>
                    </a:lnTo>
                    <a:lnTo>
                      <a:pt x="56" y="4"/>
                    </a:lnTo>
                    <a:lnTo>
                      <a:pt x="71" y="4"/>
                    </a:lnTo>
                    <a:lnTo>
                      <a:pt x="71" y="14"/>
                    </a:lnTo>
                    <a:lnTo>
                      <a:pt x="81" y="23"/>
                    </a:lnTo>
                    <a:lnTo>
                      <a:pt x="81" y="37"/>
                    </a:lnTo>
                    <a:lnTo>
                      <a:pt x="92" y="48"/>
                    </a:lnTo>
                    <a:lnTo>
                      <a:pt x="92" y="56"/>
                    </a:lnTo>
                    <a:lnTo>
                      <a:pt x="104" y="56"/>
                    </a:lnTo>
                    <a:lnTo>
                      <a:pt x="115" y="50"/>
                    </a:lnTo>
                    <a:lnTo>
                      <a:pt x="127" y="52"/>
                    </a:lnTo>
                    <a:lnTo>
                      <a:pt x="131" y="44"/>
                    </a:lnTo>
                    <a:lnTo>
                      <a:pt x="144" y="46"/>
                    </a:lnTo>
                    <a:lnTo>
                      <a:pt x="144" y="58"/>
                    </a:lnTo>
                    <a:lnTo>
                      <a:pt x="154" y="62"/>
                    </a:lnTo>
                    <a:lnTo>
                      <a:pt x="154" y="75"/>
                    </a:lnTo>
                    <a:lnTo>
                      <a:pt x="150" y="77"/>
                    </a:lnTo>
                    <a:lnTo>
                      <a:pt x="152" y="87"/>
                    </a:lnTo>
                    <a:lnTo>
                      <a:pt x="146" y="92"/>
                    </a:lnTo>
                    <a:lnTo>
                      <a:pt x="148" y="104"/>
                    </a:lnTo>
                    <a:lnTo>
                      <a:pt x="127" y="106"/>
                    </a:lnTo>
                    <a:lnTo>
                      <a:pt x="115" y="96"/>
                    </a:lnTo>
                    <a:lnTo>
                      <a:pt x="104" y="106"/>
                    </a:lnTo>
                    <a:lnTo>
                      <a:pt x="96" y="104"/>
                    </a:lnTo>
                    <a:lnTo>
                      <a:pt x="83" y="92"/>
                    </a:lnTo>
                    <a:lnTo>
                      <a:pt x="69" y="89"/>
                    </a:lnTo>
                    <a:lnTo>
                      <a:pt x="61" y="92"/>
                    </a:lnTo>
                    <a:lnTo>
                      <a:pt x="48" y="79"/>
                    </a:lnTo>
                    <a:lnTo>
                      <a:pt x="48" y="62"/>
                    </a:lnTo>
                    <a:lnTo>
                      <a:pt x="38" y="54"/>
                    </a:lnTo>
                    <a:lnTo>
                      <a:pt x="23" y="52"/>
                    </a:lnTo>
                    <a:lnTo>
                      <a:pt x="13" y="44"/>
                    </a:lnTo>
                    <a:lnTo>
                      <a:pt x="4" y="44"/>
                    </a:lnTo>
                    <a:lnTo>
                      <a:pt x="0" y="33"/>
                    </a:lnTo>
                    <a:close/>
                  </a:path>
                </a:pathLst>
              </a:custGeom>
              <a:grpFill/>
              <a:ln w="38100" cap="rnd" cmpd="sng">
                <a:solidFill>
                  <a:schemeClr val="bg1"/>
                </a:solidFill>
                <a:prstDash val="solid"/>
                <a:round/>
              </a:ln>
            </p:spPr>
            <p:txBody>
              <a:bodyPr vert="horz" wrap="square" lIns="91440" tIns="45720" rIns="91440" bIns="45720" numCol="1" anchor="t" anchorCtr="0" compatLnSpc="1"/>
              <a:lstStyle/>
              <a:p>
                <a:endParaRPr lang="en-US" dirty="0">
                  <a:latin typeface="Calibri Light" panose="020F0302020204030204"/>
                </a:endParaRPr>
              </a:p>
            </p:txBody>
          </p:sp>
          <p:sp>
            <p:nvSpPr>
              <p:cNvPr id="178" name="Freeform 81"/>
              <p:cNvSpPr/>
              <p:nvPr/>
            </p:nvSpPr>
            <p:spPr bwMode="auto">
              <a:xfrm>
                <a:off x="1450" y="3491"/>
                <a:ext cx="240" cy="202"/>
              </a:xfrm>
              <a:custGeom>
                <a:avLst/>
                <a:gdLst>
                  <a:gd name="T0" fmla="*/ 0 w 240"/>
                  <a:gd name="T1" fmla="*/ 52 h 202"/>
                  <a:gd name="T2" fmla="*/ 12 w 240"/>
                  <a:gd name="T3" fmla="*/ 48 h 202"/>
                  <a:gd name="T4" fmla="*/ 27 w 240"/>
                  <a:gd name="T5" fmla="*/ 54 h 202"/>
                  <a:gd name="T6" fmla="*/ 44 w 240"/>
                  <a:gd name="T7" fmla="*/ 48 h 202"/>
                  <a:gd name="T8" fmla="*/ 44 w 240"/>
                  <a:gd name="T9" fmla="*/ 29 h 202"/>
                  <a:gd name="T10" fmla="*/ 69 w 240"/>
                  <a:gd name="T11" fmla="*/ 21 h 202"/>
                  <a:gd name="T12" fmla="*/ 83 w 240"/>
                  <a:gd name="T13" fmla="*/ 16 h 202"/>
                  <a:gd name="T14" fmla="*/ 102 w 240"/>
                  <a:gd name="T15" fmla="*/ 8 h 202"/>
                  <a:gd name="T16" fmla="*/ 112 w 240"/>
                  <a:gd name="T17" fmla="*/ 0 h 202"/>
                  <a:gd name="T18" fmla="*/ 121 w 240"/>
                  <a:gd name="T19" fmla="*/ 6 h 202"/>
                  <a:gd name="T20" fmla="*/ 140 w 240"/>
                  <a:gd name="T21" fmla="*/ 6 h 202"/>
                  <a:gd name="T22" fmla="*/ 144 w 240"/>
                  <a:gd name="T23" fmla="*/ 14 h 202"/>
                  <a:gd name="T24" fmla="*/ 154 w 240"/>
                  <a:gd name="T25" fmla="*/ 12 h 202"/>
                  <a:gd name="T26" fmla="*/ 160 w 240"/>
                  <a:gd name="T27" fmla="*/ 35 h 202"/>
                  <a:gd name="T28" fmla="*/ 171 w 240"/>
                  <a:gd name="T29" fmla="*/ 50 h 202"/>
                  <a:gd name="T30" fmla="*/ 187 w 240"/>
                  <a:gd name="T31" fmla="*/ 56 h 202"/>
                  <a:gd name="T32" fmla="*/ 200 w 240"/>
                  <a:gd name="T33" fmla="*/ 68 h 202"/>
                  <a:gd name="T34" fmla="*/ 212 w 240"/>
                  <a:gd name="T35" fmla="*/ 75 h 202"/>
                  <a:gd name="T36" fmla="*/ 223 w 240"/>
                  <a:gd name="T37" fmla="*/ 79 h 202"/>
                  <a:gd name="T38" fmla="*/ 223 w 240"/>
                  <a:gd name="T39" fmla="*/ 87 h 202"/>
                  <a:gd name="T40" fmla="*/ 231 w 240"/>
                  <a:gd name="T41" fmla="*/ 93 h 202"/>
                  <a:gd name="T42" fmla="*/ 221 w 240"/>
                  <a:gd name="T43" fmla="*/ 104 h 202"/>
                  <a:gd name="T44" fmla="*/ 237 w 240"/>
                  <a:gd name="T45" fmla="*/ 110 h 202"/>
                  <a:gd name="T46" fmla="*/ 233 w 240"/>
                  <a:gd name="T47" fmla="*/ 112 h 202"/>
                  <a:gd name="T48" fmla="*/ 237 w 240"/>
                  <a:gd name="T49" fmla="*/ 118 h 202"/>
                  <a:gd name="T50" fmla="*/ 240 w 240"/>
                  <a:gd name="T51" fmla="*/ 129 h 202"/>
                  <a:gd name="T52" fmla="*/ 227 w 240"/>
                  <a:gd name="T53" fmla="*/ 139 h 202"/>
                  <a:gd name="T54" fmla="*/ 215 w 240"/>
                  <a:gd name="T55" fmla="*/ 143 h 202"/>
                  <a:gd name="T56" fmla="*/ 194 w 240"/>
                  <a:gd name="T57" fmla="*/ 143 h 202"/>
                  <a:gd name="T58" fmla="*/ 200 w 240"/>
                  <a:gd name="T59" fmla="*/ 166 h 202"/>
                  <a:gd name="T60" fmla="*/ 187 w 240"/>
                  <a:gd name="T61" fmla="*/ 177 h 202"/>
                  <a:gd name="T62" fmla="*/ 177 w 240"/>
                  <a:gd name="T63" fmla="*/ 179 h 202"/>
                  <a:gd name="T64" fmla="*/ 177 w 240"/>
                  <a:gd name="T65" fmla="*/ 189 h 202"/>
                  <a:gd name="T66" fmla="*/ 165 w 240"/>
                  <a:gd name="T67" fmla="*/ 202 h 202"/>
                  <a:gd name="T68" fmla="*/ 165 w 240"/>
                  <a:gd name="T69" fmla="*/ 200 h 202"/>
                  <a:gd name="T70" fmla="*/ 154 w 240"/>
                  <a:gd name="T71" fmla="*/ 191 h 202"/>
                  <a:gd name="T72" fmla="*/ 160 w 240"/>
                  <a:gd name="T73" fmla="*/ 181 h 202"/>
                  <a:gd name="T74" fmla="*/ 154 w 240"/>
                  <a:gd name="T75" fmla="*/ 171 h 202"/>
                  <a:gd name="T76" fmla="*/ 140 w 240"/>
                  <a:gd name="T77" fmla="*/ 171 h 202"/>
                  <a:gd name="T78" fmla="*/ 135 w 240"/>
                  <a:gd name="T79" fmla="*/ 160 h 202"/>
                  <a:gd name="T80" fmla="*/ 140 w 240"/>
                  <a:gd name="T81" fmla="*/ 148 h 202"/>
                  <a:gd name="T82" fmla="*/ 112 w 240"/>
                  <a:gd name="T83" fmla="*/ 131 h 202"/>
                  <a:gd name="T84" fmla="*/ 100 w 240"/>
                  <a:gd name="T85" fmla="*/ 141 h 202"/>
                  <a:gd name="T86" fmla="*/ 81 w 240"/>
                  <a:gd name="T87" fmla="*/ 123 h 202"/>
                  <a:gd name="T88" fmla="*/ 81 w 240"/>
                  <a:gd name="T89" fmla="*/ 125 h 202"/>
                  <a:gd name="T90" fmla="*/ 81 w 240"/>
                  <a:gd name="T91" fmla="*/ 118 h 202"/>
                  <a:gd name="T92" fmla="*/ 69 w 240"/>
                  <a:gd name="T93" fmla="*/ 104 h 202"/>
                  <a:gd name="T94" fmla="*/ 67 w 240"/>
                  <a:gd name="T95" fmla="*/ 91 h 202"/>
                  <a:gd name="T96" fmla="*/ 60 w 240"/>
                  <a:gd name="T97" fmla="*/ 81 h 202"/>
                  <a:gd name="T98" fmla="*/ 54 w 240"/>
                  <a:gd name="T99" fmla="*/ 85 h 202"/>
                  <a:gd name="T100" fmla="*/ 48 w 240"/>
                  <a:gd name="T101" fmla="*/ 87 h 202"/>
                  <a:gd name="T102" fmla="*/ 23 w 240"/>
                  <a:gd name="T103" fmla="*/ 64 h 202"/>
                  <a:gd name="T104" fmla="*/ 14 w 240"/>
                  <a:gd name="T105" fmla="*/ 62 h 202"/>
                  <a:gd name="T106" fmla="*/ 2 w 240"/>
                  <a:gd name="T107" fmla="*/ 64 h 202"/>
                  <a:gd name="T108" fmla="*/ 2 w 240"/>
                  <a:gd name="T109" fmla="*/ 54 h 202"/>
                  <a:gd name="T110" fmla="*/ 0 w 240"/>
                  <a:gd name="T111" fmla="*/ 52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40" h="202">
                    <a:moveTo>
                      <a:pt x="0" y="52"/>
                    </a:moveTo>
                    <a:lnTo>
                      <a:pt x="12" y="48"/>
                    </a:lnTo>
                    <a:lnTo>
                      <a:pt x="27" y="54"/>
                    </a:lnTo>
                    <a:lnTo>
                      <a:pt x="44" y="48"/>
                    </a:lnTo>
                    <a:lnTo>
                      <a:pt x="44" y="29"/>
                    </a:lnTo>
                    <a:lnTo>
                      <a:pt x="69" y="21"/>
                    </a:lnTo>
                    <a:lnTo>
                      <a:pt x="83" y="16"/>
                    </a:lnTo>
                    <a:lnTo>
                      <a:pt x="102" y="8"/>
                    </a:lnTo>
                    <a:lnTo>
                      <a:pt x="112" y="0"/>
                    </a:lnTo>
                    <a:lnTo>
                      <a:pt x="121" y="6"/>
                    </a:lnTo>
                    <a:lnTo>
                      <a:pt x="140" y="6"/>
                    </a:lnTo>
                    <a:lnTo>
                      <a:pt x="144" y="14"/>
                    </a:lnTo>
                    <a:lnTo>
                      <a:pt x="154" y="12"/>
                    </a:lnTo>
                    <a:lnTo>
                      <a:pt x="160" y="35"/>
                    </a:lnTo>
                    <a:lnTo>
                      <a:pt x="171" y="50"/>
                    </a:lnTo>
                    <a:lnTo>
                      <a:pt x="187" y="56"/>
                    </a:lnTo>
                    <a:lnTo>
                      <a:pt x="200" y="68"/>
                    </a:lnTo>
                    <a:lnTo>
                      <a:pt x="212" y="75"/>
                    </a:lnTo>
                    <a:lnTo>
                      <a:pt x="223" y="79"/>
                    </a:lnTo>
                    <a:lnTo>
                      <a:pt x="223" y="87"/>
                    </a:lnTo>
                    <a:lnTo>
                      <a:pt x="231" y="93"/>
                    </a:lnTo>
                    <a:lnTo>
                      <a:pt x="221" y="104"/>
                    </a:lnTo>
                    <a:lnTo>
                      <a:pt x="237" y="110"/>
                    </a:lnTo>
                    <a:lnTo>
                      <a:pt x="233" y="112"/>
                    </a:lnTo>
                    <a:lnTo>
                      <a:pt x="237" y="118"/>
                    </a:lnTo>
                    <a:lnTo>
                      <a:pt x="240" y="129"/>
                    </a:lnTo>
                    <a:lnTo>
                      <a:pt x="227" y="139"/>
                    </a:lnTo>
                    <a:lnTo>
                      <a:pt x="215" y="143"/>
                    </a:lnTo>
                    <a:lnTo>
                      <a:pt x="194" y="143"/>
                    </a:lnTo>
                    <a:lnTo>
                      <a:pt x="200" y="166"/>
                    </a:lnTo>
                    <a:lnTo>
                      <a:pt x="187" y="177"/>
                    </a:lnTo>
                    <a:lnTo>
                      <a:pt x="177" y="179"/>
                    </a:lnTo>
                    <a:lnTo>
                      <a:pt x="177" y="189"/>
                    </a:lnTo>
                    <a:lnTo>
                      <a:pt x="165" y="202"/>
                    </a:lnTo>
                    <a:lnTo>
                      <a:pt x="165" y="200"/>
                    </a:lnTo>
                    <a:lnTo>
                      <a:pt x="154" y="191"/>
                    </a:lnTo>
                    <a:lnTo>
                      <a:pt x="160" y="181"/>
                    </a:lnTo>
                    <a:lnTo>
                      <a:pt x="154" y="171"/>
                    </a:lnTo>
                    <a:lnTo>
                      <a:pt x="140" y="171"/>
                    </a:lnTo>
                    <a:lnTo>
                      <a:pt x="135" y="160"/>
                    </a:lnTo>
                    <a:lnTo>
                      <a:pt x="140" y="148"/>
                    </a:lnTo>
                    <a:lnTo>
                      <a:pt x="112" y="131"/>
                    </a:lnTo>
                    <a:lnTo>
                      <a:pt x="100" y="141"/>
                    </a:lnTo>
                    <a:lnTo>
                      <a:pt x="81" y="123"/>
                    </a:lnTo>
                    <a:lnTo>
                      <a:pt x="81" y="125"/>
                    </a:lnTo>
                    <a:lnTo>
                      <a:pt x="81" y="118"/>
                    </a:lnTo>
                    <a:lnTo>
                      <a:pt x="69" y="104"/>
                    </a:lnTo>
                    <a:lnTo>
                      <a:pt x="67" y="91"/>
                    </a:lnTo>
                    <a:lnTo>
                      <a:pt x="60" y="81"/>
                    </a:lnTo>
                    <a:lnTo>
                      <a:pt x="54" y="85"/>
                    </a:lnTo>
                    <a:lnTo>
                      <a:pt x="48" y="87"/>
                    </a:lnTo>
                    <a:lnTo>
                      <a:pt x="23" y="64"/>
                    </a:lnTo>
                    <a:lnTo>
                      <a:pt x="14" y="62"/>
                    </a:lnTo>
                    <a:lnTo>
                      <a:pt x="2" y="64"/>
                    </a:lnTo>
                    <a:lnTo>
                      <a:pt x="2" y="54"/>
                    </a:lnTo>
                    <a:lnTo>
                      <a:pt x="0" y="52"/>
                    </a:lnTo>
                    <a:close/>
                  </a:path>
                </a:pathLst>
              </a:custGeom>
              <a:grpFill/>
              <a:ln w="38100" cap="rnd" cmpd="sng">
                <a:solidFill>
                  <a:schemeClr val="bg1"/>
                </a:solidFill>
                <a:prstDash val="solid"/>
                <a:round/>
              </a:ln>
            </p:spPr>
            <p:txBody>
              <a:bodyPr vert="horz" wrap="square" lIns="91440" tIns="45720" rIns="91440" bIns="45720" numCol="1" anchor="t" anchorCtr="0" compatLnSpc="1"/>
              <a:lstStyle/>
              <a:p>
                <a:endParaRPr lang="en-US" dirty="0">
                  <a:latin typeface="Calibri Light" panose="020F0302020204030204"/>
                </a:endParaRPr>
              </a:p>
            </p:txBody>
          </p:sp>
          <p:sp>
            <p:nvSpPr>
              <p:cNvPr id="179" name="Freeform 82"/>
              <p:cNvSpPr/>
              <p:nvPr/>
            </p:nvSpPr>
            <p:spPr bwMode="auto">
              <a:xfrm>
                <a:off x="1429" y="3455"/>
                <a:ext cx="94" cy="90"/>
              </a:xfrm>
              <a:custGeom>
                <a:avLst/>
                <a:gdLst>
                  <a:gd name="T0" fmla="*/ 0 w 94"/>
                  <a:gd name="T1" fmla="*/ 50 h 90"/>
                  <a:gd name="T2" fmla="*/ 23 w 94"/>
                  <a:gd name="T3" fmla="*/ 32 h 90"/>
                  <a:gd name="T4" fmla="*/ 23 w 94"/>
                  <a:gd name="T5" fmla="*/ 15 h 90"/>
                  <a:gd name="T6" fmla="*/ 44 w 94"/>
                  <a:gd name="T7" fmla="*/ 0 h 90"/>
                  <a:gd name="T8" fmla="*/ 56 w 94"/>
                  <a:gd name="T9" fmla="*/ 7 h 90"/>
                  <a:gd name="T10" fmla="*/ 83 w 94"/>
                  <a:gd name="T11" fmla="*/ 7 h 90"/>
                  <a:gd name="T12" fmla="*/ 83 w 94"/>
                  <a:gd name="T13" fmla="*/ 17 h 90"/>
                  <a:gd name="T14" fmla="*/ 94 w 94"/>
                  <a:gd name="T15" fmla="*/ 27 h 90"/>
                  <a:gd name="T16" fmla="*/ 85 w 94"/>
                  <a:gd name="T17" fmla="*/ 40 h 90"/>
                  <a:gd name="T18" fmla="*/ 94 w 94"/>
                  <a:gd name="T19" fmla="*/ 54 h 90"/>
                  <a:gd name="T20" fmla="*/ 90 w 94"/>
                  <a:gd name="T21" fmla="*/ 57 h 90"/>
                  <a:gd name="T22" fmla="*/ 65 w 94"/>
                  <a:gd name="T23" fmla="*/ 65 h 90"/>
                  <a:gd name="T24" fmla="*/ 65 w 94"/>
                  <a:gd name="T25" fmla="*/ 84 h 90"/>
                  <a:gd name="T26" fmla="*/ 48 w 94"/>
                  <a:gd name="T27" fmla="*/ 90 h 90"/>
                  <a:gd name="T28" fmla="*/ 33 w 94"/>
                  <a:gd name="T29" fmla="*/ 84 h 90"/>
                  <a:gd name="T30" fmla="*/ 21 w 94"/>
                  <a:gd name="T31" fmla="*/ 88 h 90"/>
                  <a:gd name="T32" fmla="*/ 4 w 94"/>
                  <a:gd name="T33" fmla="*/ 77 h 90"/>
                  <a:gd name="T34" fmla="*/ 4 w 94"/>
                  <a:gd name="T35" fmla="*/ 77 h 90"/>
                  <a:gd name="T36" fmla="*/ 2 w 94"/>
                  <a:gd name="T37" fmla="*/ 67 h 90"/>
                  <a:gd name="T38" fmla="*/ 6 w 94"/>
                  <a:gd name="T39" fmla="*/ 65 h 90"/>
                  <a:gd name="T40" fmla="*/ 6 w 94"/>
                  <a:gd name="T41" fmla="*/ 52 h 90"/>
                  <a:gd name="T42" fmla="*/ 0 w 94"/>
                  <a:gd name="T43" fmla="*/ 5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4" h="90">
                    <a:moveTo>
                      <a:pt x="0" y="50"/>
                    </a:moveTo>
                    <a:lnTo>
                      <a:pt x="23" y="32"/>
                    </a:lnTo>
                    <a:lnTo>
                      <a:pt x="23" y="15"/>
                    </a:lnTo>
                    <a:lnTo>
                      <a:pt x="44" y="0"/>
                    </a:lnTo>
                    <a:lnTo>
                      <a:pt x="56" y="7"/>
                    </a:lnTo>
                    <a:lnTo>
                      <a:pt x="83" y="7"/>
                    </a:lnTo>
                    <a:lnTo>
                      <a:pt x="83" y="17"/>
                    </a:lnTo>
                    <a:lnTo>
                      <a:pt x="94" y="27"/>
                    </a:lnTo>
                    <a:lnTo>
                      <a:pt x="85" y="40"/>
                    </a:lnTo>
                    <a:lnTo>
                      <a:pt x="94" y="54"/>
                    </a:lnTo>
                    <a:lnTo>
                      <a:pt x="90" y="57"/>
                    </a:lnTo>
                    <a:lnTo>
                      <a:pt x="65" y="65"/>
                    </a:lnTo>
                    <a:lnTo>
                      <a:pt x="65" y="84"/>
                    </a:lnTo>
                    <a:lnTo>
                      <a:pt x="48" y="90"/>
                    </a:lnTo>
                    <a:lnTo>
                      <a:pt x="33" y="84"/>
                    </a:lnTo>
                    <a:lnTo>
                      <a:pt x="21" y="88"/>
                    </a:lnTo>
                    <a:lnTo>
                      <a:pt x="4" y="77"/>
                    </a:lnTo>
                    <a:lnTo>
                      <a:pt x="4" y="77"/>
                    </a:lnTo>
                    <a:lnTo>
                      <a:pt x="2" y="67"/>
                    </a:lnTo>
                    <a:lnTo>
                      <a:pt x="6" y="65"/>
                    </a:lnTo>
                    <a:lnTo>
                      <a:pt x="6" y="52"/>
                    </a:lnTo>
                    <a:lnTo>
                      <a:pt x="0" y="50"/>
                    </a:lnTo>
                    <a:close/>
                  </a:path>
                </a:pathLst>
              </a:custGeom>
              <a:grpFill/>
              <a:ln w="38100" cap="rnd" cmpd="sng">
                <a:solidFill>
                  <a:schemeClr val="bg1"/>
                </a:solidFill>
                <a:prstDash val="solid"/>
                <a:round/>
              </a:ln>
            </p:spPr>
            <p:txBody>
              <a:bodyPr vert="horz" wrap="square" lIns="91440" tIns="45720" rIns="91440" bIns="45720" numCol="1" anchor="t" anchorCtr="0" compatLnSpc="1"/>
              <a:lstStyle/>
              <a:p>
                <a:endParaRPr lang="en-US" dirty="0">
                  <a:latin typeface="Calibri Light" panose="020F0302020204030204"/>
                </a:endParaRPr>
              </a:p>
            </p:txBody>
          </p:sp>
          <p:sp>
            <p:nvSpPr>
              <p:cNvPr id="180" name="Freeform 83"/>
              <p:cNvSpPr/>
              <p:nvPr/>
            </p:nvSpPr>
            <p:spPr bwMode="auto">
              <a:xfrm>
                <a:off x="1464" y="3409"/>
                <a:ext cx="142" cy="103"/>
              </a:xfrm>
              <a:custGeom>
                <a:avLst/>
                <a:gdLst>
                  <a:gd name="T0" fmla="*/ 55 w 142"/>
                  <a:gd name="T1" fmla="*/ 13 h 103"/>
                  <a:gd name="T2" fmla="*/ 71 w 142"/>
                  <a:gd name="T3" fmla="*/ 34 h 103"/>
                  <a:gd name="T4" fmla="*/ 86 w 142"/>
                  <a:gd name="T5" fmla="*/ 28 h 103"/>
                  <a:gd name="T6" fmla="*/ 92 w 142"/>
                  <a:gd name="T7" fmla="*/ 34 h 103"/>
                  <a:gd name="T8" fmla="*/ 101 w 142"/>
                  <a:gd name="T9" fmla="*/ 23 h 103"/>
                  <a:gd name="T10" fmla="*/ 113 w 142"/>
                  <a:gd name="T11" fmla="*/ 36 h 103"/>
                  <a:gd name="T12" fmla="*/ 126 w 142"/>
                  <a:gd name="T13" fmla="*/ 36 h 103"/>
                  <a:gd name="T14" fmla="*/ 128 w 142"/>
                  <a:gd name="T15" fmla="*/ 53 h 103"/>
                  <a:gd name="T16" fmla="*/ 142 w 142"/>
                  <a:gd name="T17" fmla="*/ 57 h 103"/>
                  <a:gd name="T18" fmla="*/ 140 w 142"/>
                  <a:gd name="T19" fmla="*/ 80 h 103"/>
                  <a:gd name="T20" fmla="*/ 140 w 142"/>
                  <a:gd name="T21" fmla="*/ 94 h 103"/>
                  <a:gd name="T22" fmla="*/ 130 w 142"/>
                  <a:gd name="T23" fmla="*/ 96 h 103"/>
                  <a:gd name="T24" fmla="*/ 126 w 142"/>
                  <a:gd name="T25" fmla="*/ 88 h 103"/>
                  <a:gd name="T26" fmla="*/ 107 w 142"/>
                  <a:gd name="T27" fmla="*/ 88 h 103"/>
                  <a:gd name="T28" fmla="*/ 98 w 142"/>
                  <a:gd name="T29" fmla="*/ 82 h 103"/>
                  <a:gd name="T30" fmla="*/ 88 w 142"/>
                  <a:gd name="T31" fmla="*/ 90 h 103"/>
                  <a:gd name="T32" fmla="*/ 69 w 142"/>
                  <a:gd name="T33" fmla="*/ 98 h 103"/>
                  <a:gd name="T34" fmla="*/ 55 w 142"/>
                  <a:gd name="T35" fmla="*/ 103 h 103"/>
                  <a:gd name="T36" fmla="*/ 59 w 142"/>
                  <a:gd name="T37" fmla="*/ 100 h 103"/>
                  <a:gd name="T38" fmla="*/ 50 w 142"/>
                  <a:gd name="T39" fmla="*/ 86 h 103"/>
                  <a:gd name="T40" fmla="*/ 59 w 142"/>
                  <a:gd name="T41" fmla="*/ 73 h 103"/>
                  <a:gd name="T42" fmla="*/ 48 w 142"/>
                  <a:gd name="T43" fmla="*/ 63 h 103"/>
                  <a:gd name="T44" fmla="*/ 48 w 142"/>
                  <a:gd name="T45" fmla="*/ 53 h 103"/>
                  <a:gd name="T46" fmla="*/ 21 w 142"/>
                  <a:gd name="T47" fmla="*/ 53 h 103"/>
                  <a:gd name="T48" fmla="*/ 9 w 142"/>
                  <a:gd name="T49" fmla="*/ 46 h 103"/>
                  <a:gd name="T50" fmla="*/ 0 w 142"/>
                  <a:gd name="T51" fmla="*/ 34 h 103"/>
                  <a:gd name="T52" fmla="*/ 11 w 142"/>
                  <a:gd name="T53" fmla="*/ 23 h 103"/>
                  <a:gd name="T54" fmla="*/ 9 w 142"/>
                  <a:gd name="T55" fmla="*/ 11 h 103"/>
                  <a:gd name="T56" fmla="*/ 28 w 142"/>
                  <a:gd name="T57" fmla="*/ 11 h 103"/>
                  <a:gd name="T58" fmla="*/ 34 w 142"/>
                  <a:gd name="T59" fmla="*/ 0 h 103"/>
                  <a:gd name="T60" fmla="*/ 55 w 142"/>
                  <a:gd name="T61" fmla="*/ 13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42" h="103">
                    <a:moveTo>
                      <a:pt x="55" y="13"/>
                    </a:moveTo>
                    <a:lnTo>
                      <a:pt x="71" y="34"/>
                    </a:lnTo>
                    <a:lnTo>
                      <a:pt x="86" y="28"/>
                    </a:lnTo>
                    <a:lnTo>
                      <a:pt x="92" y="34"/>
                    </a:lnTo>
                    <a:lnTo>
                      <a:pt x="101" y="23"/>
                    </a:lnTo>
                    <a:lnTo>
                      <a:pt x="113" y="36"/>
                    </a:lnTo>
                    <a:lnTo>
                      <a:pt x="126" y="36"/>
                    </a:lnTo>
                    <a:lnTo>
                      <a:pt x="128" y="53"/>
                    </a:lnTo>
                    <a:lnTo>
                      <a:pt x="142" y="57"/>
                    </a:lnTo>
                    <a:lnTo>
                      <a:pt x="140" y="80"/>
                    </a:lnTo>
                    <a:lnTo>
                      <a:pt x="140" y="94"/>
                    </a:lnTo>
                    <a:lnTo>
                      <a:pt x="130" y="96"/>
                    </a:lnTo>
                    <a:lnTo>
                      <a:pt x="126" y="88"/>
                    </a:lnTo>
                    <a:lnTo>
                      <a:pt x="107" y="88"/>
                    </a:lnTo>
                    <a:lnTo>
                      <a:pt x="98" y="82"/>
                    </a:lnTo>
                    <a:lnTo>
                      <a:pt x="88" y="90"/>
                    </a:lnTo>
                    <a:lnTo>
                      <a:pt x="69" y="98"/>
                    </a:lnTo>
                    <a:lnTo>
                      <a:pt x="55" y="103"/>
                    </a:lnTo>
                    <a:lnTo>
                      <a:pt x="59" y="100"/>
                    </a:lnTo>
                    <a:lnTo>
                      <a:pt x="50" y="86"/>
                    </a:lnTo>
                    <a:lnTo>
                      <a:pt x="59" y="73"/>
                    </a:lnTo>
                    <a:lnTo>
                      <a:pt x="48" y="63"/>
                    </a:lnTo>
                    <a:lnTo>
                      <a:pt x="48" y="53"/>
                    </a:lnTo>
                    <a:lnTo>
                      <a:pt x="21" y="53"/>
                    </a:lnTo>
                    <a:lnTo>
                      <a:pt x="9" y="46"/>
                    </a:lnTo>
                    <a:lnTo>
                      <a:pt x="0" y="34"/>
                    </a:lnTo>
                    <a:lnTo>
                      <a:pt x="11" y="23"/>
                    </a:lnTo>
                    <a:lnTo>
                      <a:pt x="9" y="11"/>
                    </a:lnTo>
                    <a:lnTo>
                      <a:pt x="28" y="11"/>
                    </a:lnTo>
                    <a:lnTo>
                      <a:pt x="34" y="0"/>
                    </a:lnTo>
                    <a:lnTo>
                      <a:pt x="55" y="13"/>
                    </a:lnTo>
                    <a:close/>
                  </a:path>
                </a:pathLst>
              </a:custGeom>
              <a:grpFill/>
              <a:ln w="38100" cap="rnd" cmpd="sng">
                <a:solidFill>
                  <a:schemeClr val="bg1"/>
                </a:solidFill>
                <a:prstDash val="solid"/>
                <a:round/>
              </a:ln>
            </p:spPr>
            <p:txBody>
              <a:bodyPr vert="horz" wrap="square" lIns="91440" tIns="45720" rIns="91440" bIns="45720" numCol="1" anchor="t" anchorCtr="0" compatLnSpc="1"/>
              <a:lstStyle/>
              <a:p>
                <a:endParaRPr lang="en-US" dirty="0">
                  <a:latin typeface="Calibri Light" panose="020F0302020204030204"/>
                </a:endParaRPr>
              </a:p>
            </p:txBody>
          </p:sp>
          <p:sp>
            <p:nvSpPr>
              <p:cNvPr id="181" name="Freeform 84"/>
              <p:cNvSpPr/>
              <p:nvPr/>
            </p:nvSpPr>
            <p:spPr bwMode="auto">
              <a:xfrm>
                <a:off x="1621" y="3434"/>
                <a:ext cx="137" cy="167"/>
              </a:xfrm>
              <a:custGeom>
                <a:avLst/>
                <a:gdLst>
                  <a:gd name="T0" fmla="*/ 100 w 137"/>
                  <a:gd name="T1" fmla="*/ 153 h 167"/>
                  <a:gd name="T2" fmla="*/ 94 w 137"/>
                  <a:gd name="T3" fmla="*/ 138 h 167"/>
                  <a:gd name="T4" fmla="*/ 94 w 137"/>
                  <a:gd name="T5" fmla="*/ 125 h 167"/>
                  <a:gd name="T6" fmla="*/ 119 w 137"/>
                  <a:gd name="T7" fmla="*/ 117 h 167"/>
                  <a:gd name="T8" fmla="*/ 123 w 137"/>
                  <a:gd name="T9" fmla="*/ 90 h 167"/>
                  <a:gd name="T10" fmla="*/ 125 w 137"/>
                  <a:gd name="T11" fmla="*/ 73 h 167"/>
                  <a:gd name="T12" fmla="*/ 135 w 137"/>
                  <a:gd name="T13" fmla="*/ 63 h 167"/>
                  <a:gd name="T14" fmla="*/ 137 w 137"/>
                  <a:gd name="T15" fmla="*/ 30 h 167"/>
                  <a:gd name="T16" fmla="*/ 125 w 137"/>
                  <a:gd name="T17" fmla="*/ 28 h 167"/>
                  <a:gd name="T18" fmla="*/ 129 w 137"/>
                  <a:gd name="T19" fmla="*/ 15 h 167"/>
                  <a:gd name="T20" fmla="*/ 108 w 137"/>
                  <a:gd name="T21" fmla="*/ 11 h 167"/>
                  <a:gd name="T22" fmla="*/ 91 w 137"/>
                  <a:gd name="T23" fmla="*/ 0 h 167"/>
                  <a:gd name="T24" fmla="*/ 73 w 137"/>
                  <a:gd name="T25" fmla="*/ 23 h 167"/>
                  <a:gd name="T26" fmla="*/ 66 w 137"/>
                  <a:gd name="T27" fmla="*/ 44 h 167"/>
                  <a:gd name="T28" fmla="*/ 54 w 137"/>
                  <a:gd name="T29" fmla="*/ 46 h 167"/>
                  <a:gd name="T30" fmla="*/ 41 w 137"/>
                  <a:gd name="T31" fmla="*/ 38 h 167"/>
                  <a:gd name="T32" fmla="*/ 27 w 137"/>
                  <a:gd name="T33" fmla="*/ 46 h 167"/>
                  <a:gd name="T34" fmla="*/ 25 w 137"/>
                  <a:gd name="T35" fmla="*/ 71 h 167"/>
                  <a:gd name="T36" fmla="*/ 10 w 137"/>
                  <a:gd name="T37" fmla="*/ 96 h 167"/>
                  <a:gd name="T38" fmla="*/ 0 w 137"/>
                  <a:gd name="T39" fmla="*/ 107 h 167"/>
                  <a:gd name="T40" fmla="*/ 0 w 137"/>
                  <a:gd name="T41" fmla="*/ 107 h 167"/>
                  <a:gd name="T42" fmla="*/ 16 w 137"/>
                  <a:gd name="T43" fmla="*/ 113 h 167"/>
                  <a:gd name="T44" fmla="*/ 29 w 137"/>
                  <a:gd name="T45" fmla="*/ 125 h 167"/>
                  <a:gd name="T46" fmla="*/ 41 w 137"/>
                  <a:gd name="T47" fmla="*/ 132 h 167"/>
                  <a:gd name="T48" fmla="*/ 52 w 137"/>
                  <a:gd name="T49" fmla="*/ 136 h 167"/>
                  <a:gd name="T50" fmla="*/ 52 w 137"/>
                  <a:gd name="T51" fmla="*/ 144 h 167"/>
                  <a:gd name="T52" fmla="*/ 60 w 137"/>
                  <a:gd name="T53" fmla="*/ 150 h 167"/>
                  <a:gd name="T54" fmla="*/ 50 w 137"/>
                  <a:gd name="T55" fmla="*/ 161 h 167"/>
                  <a:gd name="T56" fmla="*/ 66 w 137"/>
                  <a:gd name="T57" fmla="*/ 167 h 167"/>
                  <a:gd name="T58" fmla="*/ 100 w 137"/>
                  <a:gd name="T59" fmla="*/ 153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7" h="167">
                    <a:moveTo>
                      <a:pt x="100" y="153"/>
                    </a:moveTo>
                    <a:lnTo>
                      <a:pt x="94" y="138"/>
                    </a:lnTo>
                    <a:lnTo>
                      <a:pt x="94" y="125"/>
                    </a:lnTo>
                    <a:lnTo>
                      <a:pt x="119" y="117"/>
                    </a:lnTo>
                    <a:lnTo>
                      <a:pt x="123" y="90"/>
                    </a:lnTo>
                    <a:lnTo>
                      <a:pt x="125" y="73"/>
                    </a:lnTo>
                    <a:lnTo>
                      <a:pt x="135" y="63"/>
                    </a:lnTo>
                    <a:lnTo>
                      <a:pt x="137" y="30"/>
                    </a:lnTo>
                    <a:lnTo>
                      <a:pt x="125" y="28"/>
                    </a:lnTo>
                    <a:lnTo>
                      <a:pt x="129" y="15"/>
                    </a:lnTo>
                    <a:lnTo>
                      <a:pt x="108" y="11"/>
                    </a:lnTo>
                    <a:lnTo>
                      <a:pt x="91" y="0"/>
                    </a:lnTo>
                    <a:lnTo>
                      <a:pt x="73" y="23"/>
                    </a:lnTo>
                    <a:lnTo>
                      <a:pt x="66" y="44"/>
                    </a:lnTo>
                    <a:lnTo>
                      <a:pt x="54" y="46"/>
                    </a:lnTo>
                    <a:lnTo>
                      <a:pt x="41" y="38"/>
                    </a:lnTo>
                    <a:lnTo>
                      <a:pt x="27" y="46"/>
                    </a:lnTo>
                    <a:lnTo>
                      <a:pt x="25" y="71"/>
                    </a:lnTo>
                    <a:lnTo>
                      <a:pt x="10" y="96"/>
                    </a:lnTo>
                    <a:lnTo>
                      <a:pt x="0" y="107"/>
                    </a:lnTo>
                    <a:lnTo>
                      <a:pt x="0" y="107"/>
                    </a:lnTo>
                    <a:lnTo>
                      <a:pt x="16" y="113"/>
                    </a:lnTo>
                    <a:lnTo>
                      <a:pt x="29" y="125"/>
                    </a:lnTo>
                    <a:lnTo>
                      <a:pt x="41" y="132"/>
                    </a:lnTo>
                    <a:lnTo>
                      <a:pt x="52" y="136"/>
                    </a:lnTo>
                    <a:lnTo>
                      <a:pt x="52" y="144"/>
                    </a:lnTo>
                    <a:lnTo>
                      <a:pt x="60" y="150"/>
                    </a:lnTo>
                    <a:lnTo>
                      <a:pt x="50" y="161"/>
                    </a:lnTo>
                    <a:lnTo>
                      <a:pt x="66" y="167"/>
                    </a:lnTo>
                    <a:lnTo>
                      <a:pt x="100" y="153"/>
                    </a:lnTo>
                    <a:close/>
                  </a:path>
                </a:pathLst>
              </a:custGeom>
              <a:grpFill/>
              <a:ln w="38100" cap="rnd" cmpd="sng">
                <a:solidFill>
                  <a:schemeClr val="bg1"/>
                </a:solidFill>
                <a:prstDash val="solid"/>
                <a:round/>
              </a:ln>
            </p:spPr>
            <p:txBody>
              <a:bodyPr vert="horz" wrap="square" lIns="91440" tIns="45720" rIns="91440" bIns="45720" numCol="1" anchor="t" anchorCtr="0" compatLnSpc="1"/>
              <a:lstStyle/>
              <a:p>
                <a:endParaRPr lang="en-US" dirty="0">
                  <a:latin typeface="Calibri Light" panose="020F0302020204030204"/>
                </a:endParaRPr>
              </a:p>
            </p:txBody>
          </p:sp>
          <p:sp>
            <p:nvSpPr>
              <p:cNvPr id="182" name="Freeform 85"/>
              <p:cNvSpPr/>
              <p:nvPr/>
            </p:nvSpPr>
            <p:spPr bwMode="auto">
              <a:xfrm>
                <a:off x="3194" y="3676"/>
                <a:ext cx="605" cy="538"/>
              </a:xfrm>
              <a:custGeom>
                <a:avLst/>
                <a:gdLst>
                  <a:gd name="T0" fmla="*/ 23 w 290"/>
                  <a:gd name="T1" fmla="*/ 178 h 258"/>
                  <a:gd name="T2" fmla="*/ 28 w 290"/>
                  <a:gd name="T3" fmla="*/ 185 h 258"/>
                  <a:gd name="T4" fmla="*/ 45 w 290"/>
                  <a:gd name="T5" fmla="*/ 192 h 258"/>
                  <a:gd name="T6" fmla="*/ 67 w 290"/>
                  <a:gd name="T7" fmla="*/ 202 h 258"/>
                  <a:gd name="T8" fmla="*/ 85 w 290"/>
                  <a:gd name="T9" fmla="*/ 210 h 258"/>
                  <a:gd name="T10" fmla="*/ 97 w 290"/>
                  <a:gd name="T11" fmla="*/ 222 h 258"/>
                  <a:gd name="T12" fmla="*/ 107 w 290"/>
                  <a:gd name="T13" fmla="*/ 223 h 258"/>
                  <a:gd name="T14" fmla="*/ 113 w 290"/>
                  <a:gd name="T15" fmla="*/ 212 h 258"/>
                  <a:gd name="T16" fmla="*/ 133 w 290"/>
                  <a:gd name="T17" fmla="*/ 184 h 258"/>
                  <a:gd name="T18" fmla="*/ 161 w 290"/>
                  <a:gd name="T19" fmla="*/ 129 h 258"/>
                  <a:gd name="T20" fmla="*/ 157 w 290"/>
                  <a:gd name="T21" fmla="*/ 110 h 258"/>
                  <a:gd name="T22" fmla="*/ 158 w 290"/>
                  <a:gd name="T23" fmla="*/ 69 h 258"/>
                  <a:gd name="T24" fmla="*/ 146 w 290"/>
                  <a:gd name="T25" fmla="*/ 51 h 258"/>
                  <a:gd name="T26" fmla="*/ 161 w 290"/>
                  <a:gd name="T27" fmla="*/ 48 h 258"/>
                  <a:gd name="T28" fmla="*/ 166 w 290"/>
                  <a:gd name="T29" fmla="*/ 38 h 258"/>
                  <a:gd name="T30" fmla="*/ 182 w 290"/>
                  <a:gd name="T31" fmla="*/ 37 h 258"/>
                  <a:gd name="T32" fmla="*/ 186 w 290"/>
                  <a:gd name="T33" fmla="*/ 25 h 258"/>
                  <a:gd name="T34" fmla="*/ 198 w 290"/>
                  <a:gd name="T35" fmla="*/ 32 h 258"/>
                  <a:gd name="T36" fmla="*/ 206 w 290"/>
                  <a:gd name="T37" fmla="*/ 32 h 258"/>
                  <a:gd name="T38" fmla="*/ 219 w 290"/>
                  <a:gd name="T39" fmla="*/ 26 h 258"/>
                  <a:gd name="T40" fmla="*/ 232 w 290"/>
                  <a:gd name="T41" fmla="*/ 25 h 258"/>
                  <a:gd name="T42" fmla="*/ 236 w 290"/>
                  <a:gd name="T43" fmla="*/ 13 h 258"/>
                  <a:gd name="T44" fmla="*/ 249 w 290"/>
                  <a:gd name="T45" fmla="*/ 0 h 258"/>
                  <a:gd name="T46" fmla="*/ 250 w 290"/>
                  <a:gd name="T47" fmla="*/ 11 h 258"/>
                  <a:gd name="T48" fmla="*/ 255 w 290"/>
                  <a:gd name="T49" fmla="*/ 23 h 258"/>
                  <a:gd name="T50" fmla="*/ 265 w 290"/>
                  <a:gd name="T51" fmla="*/ 40 h 258"/>
                  <a:gd name="T52" fmla="*/ 273 w 290"/>
                  <a:gd name="T53" fmla="*/ 50 h 258"/>
                  <a:gd name="T54" fmla="*/ 289 w 290"/>
                  <a:gd name="T55" fmla="*/ 59 h 258"/>
                  <a:gd name="T56" fmla="*/ 288 w 290"/>
                  <a:gd name="T57" fmla="*/ 75 h 258"/>
                  <a:gd name="T58" fmla="*/ 265 w 290"/>
                  <a:gd name="T59" fmla="*/ 99 h 258"/>
                  <a:gd name="T60" fmla="*/ 255 w 290"/>
                  <a:gd name="T61" fmla="*/ 114 h 258"/>
                  <a:gd name="T62" fmla="*/ 266 w 290"/>
                  <a:gd name="T63" fmla="*/ 129 h 258"/>
                  <a:gd name="T64" fmla="*/ 252 w 290"/>
                  <a:gd name="T65" fmla="*/ 153 h 258"/>
                  <a:gd name="T66" fmla="*/ 233 w 290"/>
                  <a:gd name="T67" fmla="*/ 170 h 258"/>
                  <a:gd name="T68" fmla="*/ 221 w 290"/>
                  <a:gd name="T69" fmla="*/ 190 h 258"/>
                  <a:gd name="T70" fmla="*/ 195 w 290"/>
                  <a:gd name="T71" fmla="*/ 200 h 258"/>
                  <a:gd name="T72" fmla="*/ 184 w 290"/>
                  <a:gd name="T73" fmla="*/ 208 h 258"/>
                  <a:gd name="T74" fmla="*/ 184 w 290"/>
                  <a:gd name="T75" fmla="*/ 229 h 258"/>
                  <a:gd name="T76" fmla="*/ 182 w 290"/>
                  <a:gd name="T77" fmla="*/ 237 h 258"/>
                  <a:gd name="T78" fmla="*/ 176 w 290"/>
                  <a:gd name="T79" fmla="*/ 246 h 258"/>
                  <a:gd name="T80" fmla="*/ 156 w 290"/>
                  <a:gd name="T81" fmla="*/ 238 h 258"/>
                  <a:gd name="T82" fmla="*/ 122 w 290"/>
                  <a:gd name="T83" fmla="*/ 245 h 258"/>
                  <a:gd name="T84" fmla="*/ 102 w 290"/>
                  <a:gd name="T85" fmla="*/ 257 h 258"/>
                  <a:gd name="T86" fmla="*/ 73 w 290"/>
                  <a:gd name="T87" fmla="*/ 243 h 258"/>
                  <a:gd name="T88" fmla="*/ 58 w 290"/>
                  <a:gd name="T89" fmla="*/ 225 h 258"/>
                  <a:gd name="T90" fmla="*/ 35 w 290"/>
                  <a:gd name="T91" fmla="*/ 219 h 258"/>
                  <a:gd name="T92" fmla="*/ 11 w 290"/>
                  <a:gd name="T93" fmla="*/ 215 h 258"/>
                  <a:gd name="T94" fmla="*/ 0 w 290"/>
                  <a:gd name="T95" fmla="*/ 205 h 258"/>
                  <a:gd name="T96" fmla="*/ 9 w 290"/>
                  <a:gd name="T97" fmla="*/ 191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90" h="258">
                    <a:moveTo>
                      <a:pt x="9" y="191"/>
                    </a:moveTo>
                    <a:cubicBezTo>
                      <a:pt x="23" y="178"/>
                      <a:pt x="23" y="178"/>
                      <a:pt x="23" y="178"/>
                    </a:cubicBezTo>
                    <a:cubicBezTo>
                      <a:pt x="29" y="182"/>
                      <a:pt x="29" y="182"/>
                      <a:pt x="29" y="182"/>
                    </a:cubicBezTo>
                    <a:cubicBezTo>
                      <a:pt x="28" y="185"/>
                      <a:pt x="28" y="185"/>
                      <a:pt x="28" y="185"/>
                    </a:cubicBezTo>
                    <a:cubicBezTo>
                      <a:pt x="36" y="191"/>
                      <a:pt x="36" y="191"/>
                      <a:pt x="36" y="191"/>
                    </a:cubicBezTo>
                    <a:cubicBezTo>
                      <a:pt x="45" y="192"/>
                      <a:pt x="45" y="192"/>
                      <a:pt x="45" y="192"/>
                    </a:cubicBezTo>
                    <a:cubicBezTo>
                      <a:pt x="60" y="204"/>
                      <a:pt x="60" y="204"/>
                      <a:pt x="60" y="204"/>
                    </a:cubicBezTo>
                    <a:cubicBezTo>
                      <a:pt x="67" y="202"/>
                      <a:pt x="67" y="202"/>
                      <a:pt x="67" y="202"/>
                    </a:cubicBezTo>
                    <a:cubicBezTo>
                      <a:pt x="77" y="211"/>
                      <a:pt x="77" y="211"/>
                      <a:pt x="77" y="211"/>
                    </a:cubicBezTo>
                    <a:cubicBezTo>
                      <a:pt x="85" y="210"/>
                      <a:pt x="85" y="210"/>
                      <a:pt x="85" y="210"/>
                    </a:cubicBezTo>
                    <a:cubicBezTo>
                      <a:pt x="88" y="221"/>
                      <a:pt x="88" y="221"/>
                      <a:pt x="88" y="221"/>
                    </a:cubicBezTo>
                    <a:cubicBezTo>
                      <a:pt x="97" y="222"/>
                      <a:pt x="97" y="222"/>
                      <a:pt x="97" y="222"/>
                    </a:cubicBezTo>
                    <a:cubicBezTo>
                      <a:pt x="102" y="228"/>
                      <a:pt x="102" y="228"/>
                      <a:pt x="102" y="228"/>
                    </a:cubicBezTo>
                    <a:cubicBezTo>
                      <a:pt x="107" y="223"/>
                      <a:pt x="107" y="223"/>
                      <a:pt x="107" y="223"/>
                    </a:cubicBezTo>
                    <a:cubicBezTo>
                      <a:pt x="112" y="223"/>
                      <a:pt x="112" y="223"/>
                      <a:pt x="112" y="223"/>
                    </a:cubicBezTo>
                    <a:cubicBezTo>
                      <a:pt x="113" y="212"/>
                      <a:pt x="113" y="212"/>
                      <a:pt x="113" y="212"/>
                    </a:cubicBezTo>
                    <a:cubicBezTo>
                      <a:pt x="130" y="194"/>
                      <a:pt x="130" y="194"/>
                      <a:pt x="130" y="194"/>
                    </a:cubicBezTo>
                    <a:cubicBezTo>
                      <a:pt x="133" y="184"/>
                      <a:pt x="133" y="184"/>
                      <a:pt x="133" y="184"/>
                    </a:cubicBezTo>
                    <a:cubicBezTo>
                      <a:pt x="159" y="156"/>
                      <a:pt x="159" y="156"/>
                      <a:pt x="159" y="156"/>
                    </a:cubicBezTo>
                    <a:cubicBezTo>
                      <a:pt x="161" y="129"/>
                      <a:pt x="161" y="129"/>
                      <a:pt x="161" y="129"/>
                    </a:cubicBezTo>
                    <a:cubicBezTo>
                      <a:pt x="166" y="113"/>
                      <a:pt x="166" y="113"/>
                      <a:pt x="166" y="113"/>
                    </a:cubicBezTo>
                    <a:cubicBezTo>
                      <a:pt x="157" y="110"/>
                      <a:pt x="157" y="110"/>
                      <a:pt x="157" y="110"/>
                    </a:cubicBezTo>
                    <a:cubicBezTo>
                      <a:pt x="152" y="78"/>
                      <a:pt x="152" y="78"/>
                      <a:pt x="152" y="78"/>
                    </a:cubicBezTo>
                    <a:cubicBezTo>
                      <a:pt x="158" y="69"/>
                      <a:pt x="158" y="69"/>
                      <a:pt x="158" y="69"/>
                    </a:cubicBezTo>
                    <a:cubicBezTo>
                      <a:pt x="149" y="63"/>
                      <a:pt x="149" y="63"/>
                      <a:pt x="149" y="63"/>
                    </a:cubicBezTo>
                    <a:cubicBezTo>
                      <a:pt x="146" y="51"/>
                      <a:pt x="146" y="51"/>
                      <a:pt x="146" y="51"/>
                    </a:cubicBezTo>
                    <a:cubicBezTo>
                      <a:pt x="154" y="46"/>
                      <a:pt x="154" y="46"/>
                      <a:pt x="154" y="46"/>
                    </a:cubicBezTo>
                    <a:cubicBezTo>
                      <a:pt x="161" y="48"/>
                      <a:pt x="161" y="48"/>
                      <a:pt x="161" y="48"/>
                    </a:cubicBezTo>
                    <a:cubicBezTo>
                      <a:pt x="162" y="39"/>
                      <a:pt x="162" y="39"/>
                      <a:pt x="162" y="39"/>
                    </a:cubicBezTo>
                    <a:cubicBezTo>
                      <a:pt x="166" y="38"/>
                      <a:pt x="166" y="38"/>
                      <a:pt x="166" y="38"/>
                    </a:cubicBezTo>
                    <a:cubicBezTo>
                      <a:pt x="174" y="40"/>
                      <a:pt x="174" y="40"/>
                      <a:pt x="174" y="40"/>
                    </a:cubicBezTo>
                    <a:cubicBezTo>
                      <a:pt x="182" y="37"/>
                      <a:pt x="182" y="37"/>
                      <a:pt x="182" y="37"/>
                    </a:cubicBezTo>
                    <a:cubicBezTo>
                      <a:pt x="181" y="31"/>
                      <a:pt x="181" y="31"/>
                      <a:pt x="181" y="31"/>
                    </a:cubicBezTo>
                    <a:cubicBezTo>
                      <a:pt x="186" y="25"/>
                      <a:pt x="186" y="25"/>
                      <a:pt x="186" y="25"/>
                    </a:cubicBezTo>
                    <a:cubicBezTo>
                      <a:pt x="188" y="32"/>
                      <a:pt x="188" y="32"/>
                      <a:pt x="188" y="32"/>
                    </a:cubicBezTo>
                    <a:cubicBezTo>
                      <a:pt x="198" y="32"/>
                      <a:pt x="198" y="32"/>
                      <a:pt x="198" y="32"/>
                    </a:cubicBezTo>
                    <a:cubicBezTo>
                      <a:pt x="203" y="27"/>
                      <a:pt x="203" y="27"/>
                      <a:pt x="203" y="27"/>
                    </a:cubicBezTo>
                    <a:cubicBezTo>
                      <a:pt x="206" y="32"/>
                      <a:pt x="206" y="32"/>
                      <a:pt x="206" y="32"/>
                    </a:cubicBezTo>
                    <a:cubicBezTo>
                      <a:pt x="216" y="32"/>
                      <a:pt x="216" y="32"/>
                      <a:pt x="216" y="32"/>
                    </a:cubicBezTo>
                    <a:cubicBezTo>
                      <a:pt x="219" y="26"/>
                      <a:pt x="219" y="26"/>
                      <a:pt x="219" y="26"/>
                    </a:cubicBezTo>
                    <a:cubicBezTo>
                      <a:pt x="226" y="31"/>
                      <a:pt x="226" y="31"/>
                      <a:pt x="226" y="31"/>
                    </a:cubicBezTo>
                    <a:cubicBezTo>
                      <a:pt x="232" y="25"/>
                      <a:pt x="232" y="25"/>
                      <a:pt x="232" y="25"/>
                    </a:cubicBezTo>
                    <a:cubicBezTo>
                      <a:pt x="238" y="25"/>
                      <a:pt x="238" y="25"/>
                      <a:pt x="238" y="25"/>
                    </a:cubicBezTo>
                    <a:cubicBezTo>
                      <a:pt x="236" y="13"/>
                      <a:pt x="236" y="13"/>
                      <a:pt x="236" y="13"/>
                    </a:cubicBezTo>
                    <a:cubicBezTo>
                      <a:pt x="244" y="6"/>
                      <a:pt x="244" y="6"/>
                      <a:pt x="244" y="6"/>
                    </a:cubicBezTo>
                    <a:cubicBezTo>
                      <a:pt x="249" y="0"/>
                      <a:pt x="249" y="0"/>
                      <a:pt x="249" y="0"/>
                    </a:cubicBezTo>
                    <a:cubicBezTo>
                      <a:pt x="257" y="4"/>
                      <a:pt x="257" y="4"/>
                      <a:pt x="257" y="4"/>
                    </a:cubicBezTo>
                    <a:cubicBezTo>
                      <a:pt x="250" y="11"/>
                      <a:pt x="250" y="11"/>
                      <a:pt x="250" y="11"/>
                    </a:cubicBezTo>
                    <a:cubicBezTo>
                      <a:pt x="248" y="19"/>
                      <a:pt x="248" y="19"/>
                      <a:pt x="248" y="19"/>
                    </a:cubicBezTo>
                    <a:cubicBezTo>
                      <a:pt x="255" y="23"/>
                      <a:pt x="255" y="23"/>
                      <a:pt x="255" y="23"/>
                    </a:cubicBezTo>
                    <a:cubicBezTo>
                      <a:pt x="258" y="33"/>
                      <a:pt x="258" y="33"/>
                      <a:pt x="258" y="33"/>
                    </a:cubicBezTo>
                    <a:cubicBezTo>
                      <a:pt x="265" y="40"/>
                      <a:pt x="265" y="40"/>
                      <a:pt x="265" y="40"/>
                    </a:cubicBezTo>
                    <a:cubicBezTo>
                      <a:pt x="267" y="50"/>
                      <a:pt x="267" y="50"/>
                      <a:pt x="267" y="50"/>
                    </a:cubicBezTo>
                    <a:cubicBezTo>
                      <a:pt x="273" y="50"/>
                      <a:pt x="273" y="50"/>
                      <a:pt x="273" y="50"/>
                    </a:cubicBezTo>
                    <a:cubicBezTo>
                      <a:pt x="278" y="49"/>
                      <a:pt x="278" y="49"/>
                      <a:pt x="278" y="49"/>
                    </a:cubicBezTo>
                    <a:cubicBezTo>
                      <a:pt x="289" y="59"/>
                      <a:pt x="289" y="59"/>
                      <a:pt x="289" y="59"/>
                    </a:cubicBezTo>
                    <a:cubicBezTo>
                      <a:pt x="290" y="70"/>
                      <a:pt x="290" y="70"/>
                      <a:pt x="290" y="70"/>
                    </a:cubicBezTo>
                    <a:cubicBezTo>
                      <a:pt x="288" y="75"/>
                      <a:pt x="288" y="75"/>
                      <a:pt x="288" y="75"/>
                    </a:cubicBezTo>
                    <a:cubicBezTo>
                      <a:pt x="279" y="77"/>
                      <a:pt x="279" y="77"/>
                      <a:pt x="279" y="77"/>
                    </a:cubicBezTo>
                    <a:cubicBezTo>
                      <a:pt x="265" y="99"/>
                      <a:pt x="265" y="99"/>
                      <a:pt x="265" y="99"/>
                    </a:cubicBezTo>
                    <a:cubicBezTo>
                      <a:pt x="257" y="106"/>
                      <a:pt x="257" y="106"/>
                      <a:pt x="257" y="106"/>
                    </a:cubicBezTo>
                    <a:cubicBezTo>
                      <a:pt x="255" y="114"/>
                      <a:pt x="255" y="114"/>
                      <a:pt x="255" y="114"/>
                    </a:cubicBezTo>
                    <a:cubicBezTo>
                      <a:pt x="261" y="123"/>
                      <a:pt x="261" y="123"/>
                      <a:pt x="261" y="123"/>
                    </a:cubicBezTo>
                    <a:cubicBezTo>
                      <a:pt x="266" y="129"/>
                      <a:pt x="266" y="129"/>
                      <a:pt x="266" y="129"/>
                    </a:cubicBezTo>
                    <a:cubicBezTo>
                      <a:pt x="265" y="139"/>
                      <a:pt x="265" y="139"/>
                      <a:pt x="265" y="139"/>
                    </a:cubicBezTo>
                    <a:cubicBezTo>
                      <a:pt x="252" y="153"/>
                      <a:pt x="252" y="153"/>
                      <a:pt x="252" y="153"/>
                    </a:cubicBezTo>
                    <a:cubicBezTo>
                      <a:pt x="235" y="160"/>
                      <a:pt x="235" y="160"/>
                      <a:pt x="235" y="160"/>
                    </a:cubicBezTo>
                    <a:cubicBezTo>
                      <a:pt x="233" y="170"/>
                      <a:pt x="233" y="170"/>
                      <a:pt x="233" y="170"/>
                    </a:cubicBezTo>
                    <a:cubicBezTo>
                      <a:pt x="224" y="178"/>
                      <a:pt x="224" y="178"/>
                      <a:pt x="224" y="178"/>
                    </a:cubicBezTo>
                    <a:cubicBezTo>
                      <a:pt x="221" y="190"/>
                      <a:pt x="221" y="190"/>
                      <a:pt x="221" y="190"/>
                    </a:cubicBezTo>
                    <a:cubicBezTo>
                      <a:pt x="209" y="189"/>
                      <a:pt x="209" y="189"/>
                      <a:pt x="209" y="189"/>
                    </a:cubicBezTo>
                    <a:cubicBezTo>
                      <a:pt x="195" y="200"/>
                      <a:pt x="195" y="200"/>
                      <a:pt x="195" y="200"/>
                    </a:cubicBezTo>
                    <a:cubicBezTo>
                      <a:pt x="184" y="200"/>
                      <a:pt x="184" y="200"/>
                      <a:pt x="184" y="200"/>
                    </a:cubicBezTo>
                    <a:cubicBezTo>
                      <a:pt x="184" y="208"/>
                      <a:pt x="184" y="208"/>
                      <a:pt x="184" y="208"/>
                    </a:cubicBezTo>
                    <a:cubicBezTo>
                      <a:pt x="183" y="214"/>
                      <a:pt x="183" y="214"/>
                      <a:pt x="183" y="214"/>
                    </a:cubicBezTo>
                    <a:cubicBezTo>
                      <a:pt x="184" y="229"/>
                      <a:pt x="184" y="229"/>
                      <a:pt x="184" y="229"/>
                    </a:cubicBezTo>
                    <a:cubicBezTo>
                      <a:pt x="191" y="229"/>
                      <a:pt x="191" y="229"/>
                      <a:pt x="191" y="229"/>
                    </a:cubicBezTo>
                    <a:cubicBezTo>
                      <a:pt x="182" y="237"/>
                      <a:pt x="182" y="237"/>
                      <a:pt x="182" y="237"/>
                    </a:cubicBezTo>
                    <a:cubicBezTo>
                      <a:pt x="181" y="244"/>
                      <a:pt x="181" y="244"/>
                      <a:pt x="181" y="244"/>
                    </a:cubicBezTo>
                    <a:cubicBezTo>
                      <a:pt x="180" y="243"/>
                      <a:pt x="177" y="245"/>
                      <a:pt x="176" y="246"/>
                    </a:cubicBezTo>
                    <a:cubicBezTo>
                      <a:pt x="173" y="247"/>
                      <a:pt x="165" y="248"/>
                      <a:pt x="164" y="244"/>
                    </a:cubicBezTo>
                    <a:cubicBezTo>
                      <a:pt x="164" y="239"/>
                      <a:pt x="159" y="238"/>
                      <a:pt x="156" y="238"/>
                    </a:cubicBezTo>
                    <a:cubicBezTo>
                      <a:pt x="153" y="237"/>
                      <a:pt x="152" y="244"/>
                      <a:pt x="146" y="241"/>
                    </a:cubicBezTo>
                    <a:cubicBezTo>
                      <a:pt x="139" y="237"/>
                      <a:pt x="127" y="243"/>
                      <a:pt x="122" y="245"/>
                    </a:cubicBezTo>
                    <a:cubicBezTo>
                      <a:pt x="117" y="246"/>
                      <a:pt x="115" y="252"/>
                      <a:pt x="112" y="253"/>
                    </a:cubicBezTo>
                    <a:cubicBezTo>
                      <a:pt x="109" y="253"/>
                      <a:pt x="104" y="258"/>
                      <a:pt x="102" y="257"/>
                    </a:cubicBezTo>
                    <a:cubicBezTo>
                      <a:pt x="100" y="257"/>
                      <a:pt x="86" y="254"/>
                      <a:pt x="80" y="251"/>
                    </a:cubicBezTo>
                    <a:cubicBezTo>
                      <a:pt x="74" y="247"/>
                      <a:pt x="74" y="247"/>
                      <a:pt x="73" y="243"/>
                    </a:cubicBezTo>
                    <a:cubicBezTo>
                      <a:pt x="72" y="239"/>
                      <a:pt x="70" y="234"/>
                      <a:pt x="68" y="228"/>
                    </a:cubicBezTo>
                    <a:cubicBezTo>
                      <a:pt x="67" y="223"/>
                      <a:pt x="63" y="225"/>
                      <a:pt x="58" y="225"/>
                    </a:cubicBezTo>
                    <a:cubicBezTo>
                      <a:pt x="52" y="225"/>
                      <a:pt x="48" y="224"/>
                      <a:pt x="47" y="223"/>
                    </a:cubicBezTo>
                    <a:cubicBezTo>
                      <a:pt x="47" y="222"/>
                      <a:pt x="41" y="219"/>
                      <a:pt x="35" y="219"/>
                    </a:cubicBezTo>
                    <a:cubicBezTo>
                      <a:pt x="29" y="220"/>
                      <a:pt x="27" y="220"/>
                      <a:pt x="22" y="219"/>
                    </a:cubicBezTo>
                    <a:cubicBezTo>
                      <a:pt x="16" y="218"/>
                      <a:pt x="15" y="218"/>
                      <a:pt x="11" y="215"/>
                    </a:cubicBezTo>
                    <a:cubicBezTo>
                      <a:pt x="9" y="213"/>
                      <a:pt x="7" y="214"/>
                      <a:pt x="6" y="216"/>
                    </a:cubicBezTo>
                    <a:cubicBezTo>
                      <a:pt x="0" y="205"/>
                      <a:pt x="0" y="205"/>
                      <a:pt x="0" y="205"/>
                    </a:cubicBezTo>
                    <a:cubicBezTo>
                      <a:pt x="4" y="198"/>
                      <a:pt x="4" y="198"/>
                      <a:pt x="4" y="198"/>
                    </a:cubicBezTo>
                    <a:lnTo>
                      <a:pt x="9" y="191"/>
                    </a:lnTo>
                    <a:close/>
                  </a:path>
                </a:pathLst>
              </a:custGeom>
              <a:grpFill/>
              <a:ln w="38100" cap="rnd" cmpd="sng">
                <a:solidFill>
                  <a:schemeClr val="bg1"/>
                </a:solidFill>
                <a:prstDash val="solid"/>
                <a:round/>
              </a:ln>
            </p:spPr>
            <p:txBody>
              <a:bodyPr vert="horz" wrap="square" lIns="91440" tIns="45720" rIns="91440" bIns="45720" numCol="1" anchor="t" anchorCtr="0" compatLnSpc="1"/>
              <a:lstStyle/>
              <a:p>
                <a:endParaRPr lang="en-US" dirty="0">
                  <a:latin typeface="Calibri Light" panose="020F0302020204030204"/>
                </a:endParaRPr>
              </a:p>
            </p:txBody>
          </p:sp>
          <p:sp>
            <p:nvSpPr>
              <p:cNvPr id="183" name="Freeform 86"/>
              <p:cNvSpPr>
                <a:spLocks noEditPoints="1"/>
              </p:cNvSpPr>
              <p:nvPr/>
            </p:nvSpPr>
            <p:spPr bwMode="auto">
              <a:xfrm>
                <a:off x="2836" y="4039"/>
                <a:ext cx="377" cy="248"/>
              </a:xfrm>
              <a:custGeom>
                <a:avLst/>
                <a:gdLst>
                  <a:gd name="T0" fmla="*/ 0 w 181"/>
                  <a:gd name="T1" fmla="*/ 67 h 119"/>
                  <a:gd name="T2" fmla="*/ 13 w 181"/>
                  <a:gd name="T3" fmla="*/ 68 h 119"/>
                  <a:gd name="T4" fmla="*/ 21 w 181"/>
                  <a:gd name="T5" fmla="*/ 62 h 119"/>
                  <a:gd name="T6" fmla="*/ 21 w 181"/>
                  <a:gd name="T7" fmla="*/ 53 h 119"/>
                  <a:gd name="T8" fmla="*/ 27 w 181"/>
                  <a:gd name="T9" fmla="*/ 52 h 119"/>
                  <a:gd name="T10" fmla="*/ 39 w 181"/>
                  <a:gd name="T11" fmla="*/ 59 h 119"/>
                  <a:gd name="T12" fmla="*/ 53 w 181"/>
                  <a:gd name="T13" fmla="*/ 60 h 119"/>
                  <a:gd name="T14" fmla="*/ 66 w 181"/>
                  <a:gd name="T15" fmla="*/ 59 h 119"/>
                  <a:gd name="T16" fmla="*/ 78 w 181"/>
                  <a:gd name="T17" fmla="*/ 50 h 119"/>
                  <a:gd name="T18" fmla="*/ 85 w 181"/>
                  <a:gd name="T19" fmla="*/ 50 h 119"/>
                  <a:gd name="T20" fmla="*/ 85 w 181"/>
                  <a:gd name="T21" fmla="*/ 40 h 119"/>
                  <a:gd name="T22" fmla="*/ 91 w 181"/>
                  <a:gd name="T23" fmla="*/ 35 h 119"/>
                  <a:gd name="T24" fmla="*/ 90 w 181"/>
                  <a:gd name="T25" fmla="*/ 29 h 119"/>
                  <a:gd name="T26" fmla="*/ 98 w 181"/>
                  <a:gd name="T27" fmla="*/ 26 h 119"/>
                  <a:gd name="T28" fmla="*/ 100 w 181"/>
                  <a:gd name="T29" fmla="*/ 13 h 119"/>
                  <a:gd name="T30" fmla="*/ 108 w 181"/>
                  <a:gd name="T31" fmla="*/ 11 h 119"/>
                  <a:gd name="T32" fmla="*/ 114 w 181"/>
                  <a:gd name="T33" fmla="*/ 11 h 119"/>
                  <a:gd name="T34" fmla="*/ 117 w 181"/>
                  <a:gd name="T35" fmla="*/ 8 h 119"/>
                  <a:gd name="T36" fmla="*/ 127 w 181"/>
                  <a:gd name="T37" fmla="*/ 6 h 119"/>
                  <a:gd name="T38" fmla="*/ 133 w 181"/>
                  <a:gd name="T39" fmla="*/ 4 h 119"/>
                  <a:gd name="T40" fmla="*/ 135 w 181"/>
                  <a:gd name="T41" fmla="*/ 0 h 119"/>
                  <a:gd name="T42" fmla="*/ 144 w 181"/>
                  <a:gd name="T43" fmla="*/ 2 h 119"/>
                  <a:gd name="T44" fmla="*/ 155 w 181"/>
                  <a:gd name="T45" fmla="*/ 5 h 119"/>
                  <a:gd name="T46" fmla="*/ 164 w 181"/>
                  <a:gd name="T47" fmla="*/ 12 h 119"/>
                  <a:gd name="T48" fmla="*/ 176 w 181"/>
                  <a:gd name="T49" fmla="*/ 10 h 119"/>
                  <a:gd name="T50" fmla="*/ 181 w 181"/>
                  <a:gd name="T51" fmla="*/ 17 h 119"/>
                  <a:gd name="T52" fmla="*/ 176 w 181"/>
                  <a:gd name="T53" fmla="*/ 24 h 119"/>
                  <a:gd name="T54" fmla="*/ 172 w 181"/>
                  <a:gd name="T55" fmla="*/ 31 h 119"/>
                  <a:gd name="T56" fmla="*/ 178 w 181"/>
                  <a:gd name="T57" fmla="*/ 42 h 119"/>
                  <a:gd name="T58" fmla="*/ 178 w 181"/>
                  <a:gd name="T59" fmla="*/ 45 h 119"/>
                  <a:gd name="T60" fmla="*/ 172 w 181"/>
                  <a:gd name="T61" fmla="*/ 51 h 119"/>
                  <a:gd name="T62" fmla="*/ 167 w 181"/>
                  <a:gd name="T63" fmla="*/ 59 h 119"/>
                  <a:gd name="T64" fmla="*/ 162 w 181"/>
                  <a:gd name="T65" fmla="*/ 72 h 119"/>
                  <a:gd name="T66" fmla="*/ 169 w 181"/>
                  <a:gd name="T67" fmla="*/ 85 h 119"/>
                  <a:gd name="T68" fmla="*/ 171 w 181"/>
                  <a:gd name="T69" fmla="*/ 99 h 119"/>
                  <a:gd name="T70" fmla="*/ 163 w 181"/>
                  <a:gd name="T71" fmla="*/ 107 h 119"/>
                  <a:gd name="T72" fmla="*/ 152 w 181"/>
                  <a:gd name="T73" fmla="*/ 109 h 119"/>
                  <a:gd name="T74" fmla="*/ 144 w 181"/>
                  <a:gd name="T75" fmla="*/ 108 h 119"/>
                  <a:gd name="T76" fmla="*/ 135 w 181"/>
                  <a:gd name="T77" fmla="*/ 106 h 119"/>
                  <a:gd name="T78" fmla="*/ 126 w 181"/>
                  <a:gd name="T79" fmla="*/ 109 h 119"/>
                  <a:gd name="T80" fmla="*/ 114 w 181"/>
                  <a:gd name="T81" fmla="*/ 108 h 119"/>
                  <a:gd name="T82" fmla="*/ 101 w 181"/>
                  <a:gd name="T83" fmla="*/ 101 h 119"/>
                  <a:gd name="T84" fmla="*/ 99 w 181"/>
                  <a:gd name="T85" fmla="*/ 92 h 119"/>
                  <a:gd name="T86" fmla="*/ 88 w 181"/>
                  <a:gd name="T87" fmla="*/ 91 h 119"/>
                  <a:gd name="T88" fmla="*/ 80 w 181"/>
                  <a:gd name="T89" fmla="*/ 92 h 119"/>
                  <a:gd name="T90" fmla="*/ 69 w 181"/>
                  <a:gd name="T91" fmla="*/ 88 h 119"/>
                  <a:gd name="T92" fmla="*/ 61 w 181"/>
                  <a:gd name="T93" fmla="*/ 87 h 119"/>
                  <a:gd name="T94" fmla="*/ 55 w 181"/>
                  <a:gd name="T95" fmla="*/ 90 h 119"/>
                  <a:gd name="T96" fmla="*/ 47 w 181"/>
                  <a:gd name="T97" fmla="*/ 94 h 119"/>
                  <a:gd name="T98" fmla="*/ 41 w 181"/>
                  <a:gd name="T99" fmla="*/ 97 h 119"/>
                  <a:gd name="T100" fmla="*/ 34 w 181"/>
                  <a:gd name="T101" fmla="*/ 102 h 119"/>
                  <a:gd name="T102" fmla="*/ 24 w 181"/>
                  <a:gd name="T103" fmla="*/ 107 h 119"/>
                  <a:gd name="T104" fmla="*/ 16 w 181"/>
                  <a:gd name="T105" fmla="*/ 112 h 119"/>
                  <a:gd name="T106" fmla="*/ 13 w 181"/>
                  <a:gd name="T107" fmla="*/ 114 h 119"/>
                  <a:gd name="T108" fmla="*/ 11 w 181"/>
                  <a:gd name="T109" fmla="*/ 112 h 119"/>
                  <a:gd name="T110" fmla="*/ 5 w 181"/>
                  <a:gd name="T111" fmla="*/ 105 h 119"/>
                  <a:gd name="T112" fmla="*/ 14 w 181"/>
                  <a:gd name="T113" fmla="*/ 101 h 119"/>
                  <a:gd name="T114" fmla="*/ 14 w 181"/>
                  <a:gd name="T115" fmla="*/ 96 h 119"/>
                  <a:gd name="T116" fmla="*/ 2 w 181"/>
                  <a:gd name="T117" fmla="*/ 83 h 119"/>
                  <a:gd name="T118" fmla="*/ 0 w 181"/>
                  <a:gd name="T119" fmla="*/ 67 h 119"/>
                  <a:gd name="T120" fmla="*/ 13 w 181"/>
                  <a:gd name="T121" fmla="*/ 119 h 119"/>
                  <a:gd name="T122" fmla="*/ 13 w 181"/>
                  <a:gd name="T123" fmla="*/ 119 h 119"/>
                  <a:gd name="T124" fmla="*/ 13 w 181"/>
                  <a:gd name="T125" fmla="*/ 119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81" h="119">
                    <a:moveTo>
                      <a:pt x="0" y="67"/>
                    </a:moveTo>
                    <a:cubicBezTo>
                      <a:pt x="13" y="68"/>
                      <a:pt x="13" y="68"/>
                      <a:pt x="13" y="68"/>
                    </a:cubicBezTo>
                    <a:cubicBezTo>
                      <a:pt x="21" y="62"/>
                      <a:pt x="21" y="62"/>
                      <a:pt x="21" y="62"/>
                    </a:cubicBezTo>
                    <a:cubicBezTo>
                      <a:pt x="21" y="53"/>
                      <a:pt x="21" y="53"/>
                      <a:pt x="21" y="53"/>
                    </a:cubicBezTo>
                    <a:cubicBezTo>
                      <a:pt x="27" y="52"/>
                      <a:pt x="27" y="52"/>
                      <a:pt x="27" y="52"/>
                    </a:cubicBezTo>
                    <a:cubicBezTo>
                      <a:pt x="39" y="59"/>
                      <a:pt x="39" y="59"/>
                      <a:pt x="39" y="59"/>
                    </a:cubicBezTo>
                    <a:cubicBezTo>
                      <a:pt x="53" y="60"/>
                      <a:pt x="53" y="60"/>
                      <a:pt x="53" y="60"/>
                    </a:cubicBezTo>
                    <a:cubicBezTo>
                      <a:pt x="66" y="59"/>
                      <a:pt x="66" y="59"/>
                      <a:pt x="66" y="59"/>
                    </a:cubicBezTo>
                    <a:cubicBezTo>
                      <a:pt x="78" y="50"/>
                      <a:pt x="78" y="50"/>
                      <a:pt x="78" y="50"/>
                    </a:cubicBezTo>
                    <a:cubicBezTo>
                      <a:pt x="85" y="50"/>
                      <a:pt x="85" y="50"/>
                      <a:pt x="85" y="50"/>
                    </a:cubicBezTo>
                    <a:cubicBezTo>
                      <a:pt x="85" y="40"/>
                      <a:pt x="85" y="40"/>
                      <a:pt x="85" y="40"/>
                    </a:cubicBezTo>
                    <a:cubicBezTo>
                      <a:pt x="91" y="35"/>
                      <a:pt x="91" y="35"/>
                      <a:pt x="91" y="35"/>
                    </a:cubicBezTo>
                    <a:cubicBezTo>
                      <a:pt x="90" y="29"/>
                      <a:pt x="90" y="29"/>
                      <a:pt x="90" y="29"/>
                    </a:cubicBezTo>
                    <a:cubicBezTo>
                      <a:pt x="98" y="26"/>
                      <a:pt x="98" y="26"/>
                      <a:pt x="98" y="26"/>
                    </a:cubicBezTo>
                    <a:cubicBezTo>
                      <a:pt x="100" y="13"/>
                      <a:pt x="100" y="13"/>
                      <a:pt x="100" y="13"/>
                    </a:cubicBezTo>
                    <a:cubicBezTo>
                      <a:pt x="108" y="11"/>
                      <a:pt x="108" y="11"/>
                      <a:pt x="108" y="11"/>
                    </a:cubicBezTo>
                    <a:cubicBezTo>
                      <a:pt x="114" y="11"/>
                      <a:pt x="114" y="11"/>
                      <a:pt x="114" y="11"/>
                    </a:cubicBezTo>
                    <a:cubicBezTo>
                      <a:pt x="117" y="8"/>
                      <a:pt x="117" y="8"/>
                      <a:pt x="117" y="8"/>
                    </a:cubicBezTo>
                    <a:cubicBezTo>
                      <a:pt x="127" y="6"/>
                      <a:pt x="127" y="6"/>
                      <a:pt x="127" y="6"/>
                    </a:cubicBezTo>
                    <a:cubicBezTo>
                      <a:pt x="133" y="4"/>
                      <a:pt x="133" y="4"/>
                      <a:pt x="133" y="4"/>
                    </a:cubicBezTo>
                    <a:cubicBezTo>
                      <a:pt x="135" y="0"/>
                      <a:pt x="135" y="0"/>
                      <a:pt x="135" y="0"/>
                    </a:cubicBezTo>
                    <a:cubicBezTo>
                      <a:pt x="144" y="2"/>
                      <a:pt x="144" y="2"/>
                      <a:pt x="144" y="2"/>
                    </a:cubicBezTo>
                    <a:cubicBezTo>
                      <a:pt x="155" y="5"/>
                      <a:pt x="155" y="5"/>
                      <a:pt x="155" y="5"/>
                    </a:cubicBezTo>
                    <a:cubicBezTo>
                      <a:pt x="164" y="12"/>
                      <a:pt x="164" y="12"/>
                      <a:pt x="164" y="12"/>
                    </a:cubicBezTo>
                    <a:cubicBezTo>
                      <a:pt x="176" y="10"/>
                      <a:pt x="176" y="10"/>
                      <a:pt x="176" y="10"/>
                    </a:cubicBezTo>
                    <a:cubicBezTo>
                      <a:pt x="181" y="17"/>
                      <a:pt x="181" y="17"/>
                      <a:pt x="181" y="17"/>
                    </a:cubicBezTo>
                    <a:cubicBezTo>
                      <a:pt x="176" y="24"/>
                      <a:pt x="176" y="24"/>
                      <a:pt x="176" y="24"/>
                    </a:cubicBezTo>
                    <a:cubicBezTo>
                      <a:pt x="172" y="31"/>
                      <a:pt x="172" y="31"/>
                      <a:pt x="172" y="31"/>
                    </a:cubicBezTo>
                    <a:cubicBezTo>
                      <a:pt x="178" y="42"/>
                      <a:pt x="178" y="42"/>
                      <a:pt x="178" y="42"/>
                    </a:cubicBezTo>
                    <a:cubicBezTo>
                      <a:pt x="178" y="43"/>
                      <a:pt x="178" y="44"/>
                      <a:pt x="178" y="45"/>
                    </a:cubicBezTo>
                    <a:cubicBezTo>
                      <a:pt x="178" y="48"/>
                      <a:pt x="175" y="48"/>
                      <a:pt x="172" y="51"/>
                    </a:cubicBezTo>
                    <a:cubicBezTo>
                      <a:pt x="168" y="53"/>
                      <a:pt x="170" y="58"/>
                      <a:pt x="167" y="59"/>
                    </a:cubicBezTo>
                    <a:cubicBezTo>
                      <a:pt x="164" y="60"/>
                      <a:pt x="162" y="68"/>
                      <a:pt x="162" y="72"/>
                    </a:cubicBezTo>
                    <a:cubicBezTo>
                      <a:pt x="162" y="77"/>
                      <a:pt x="164" y="80"/>
                      <a:pt x="169" y="85"/>
                    </a:cubicBezTo>
                    <a:cubicBezTo>
                      <a:pt x="173" y="91"/>
                      <a:pt x="175" y="97"/>
                      <a:pt x="171" y="99"/>
                    </a:cubicBezTo>
                    <a:cubicBezTo>
                      <a:pt x="167" y="101"/>
                      <a:pt x="168" y="102"/>
                      <a:pt x="163" y="107"/>
                    </a:cubicBezTo>
                    <a:cubicBezTo>
                      <a:pt x="158" y="112"/>
                      <a:pt x="154" y="112"/>
                      <a:pt x="152" y="109"/>
                    </a:cubicBezTo>
                    <a:cubicBezTo>
                      <a:pt x="150" y="106"/>
                      <a:pt x="146" y="108"/>
                      <a:pt x="144" y="108"/>
                    </a:cubicBezTo>
                    <a:cubicBezTo>
                      <a:pt x="142" y="108"/>
                      <a:pt x="136" y="108"/>
                      <a:pt x="135" y="106"/>
                    </a:cubicBezTo>
                    <a:cubicBezTo>
                      <a:pt x="133" y="104"/>
                      <a:pt x="128" y="106"/>
                      <a:pt x="126" y="109"/>
                    </a:cubicBezTo>
                    <a:cubicBezTo>
                      <a:pt x="123" y="111"/>
                      <a:pt x="119" y="109"/>
                      <a:pt x="114" y="108"/>
                    </a:cubicBezTo>
                    <a:cubicBezTo>
                      <a:pt x="110" y="108"/>
                      <a:pt x="103" y="104"/>
                      <a:pt x="101" y="101"/>
                    </a:cubicBezTo>
                    <a:cubicBezTo>
                      <a:pt x="100" y="98"/>
                      <a:pt x="100" y="94"/>
                      <a:pt x="99" y="92"/>
                    </a:cubicBezTo>
                    <a:cubicBezTo>
                      <a:pt x="99" y="91"/>
                      <a:pt x="90" y="92"/>
                      <a:pt x="88" y="91"/>
                    </a:cubicBezTo>
                    <a:cubicBezTo>
                      <a:pt x="87" y="90"/>
                      <a:pt x="82" y="92"/>
                      <a:pt x="80" y="92"/>
                    </a:cubicBezTo>
                    <a:cubicBezTo>
                      <a:pt x="79" y="92"/>
                      <a:pt x="71" y="90"/>
                      <a:pt x="69" y="88"/>
                    </a:cubicBezTo>
                    <a:cubicBezTo>
                      <a:pt x="66" y="85"/>
                      <a:pt x="65" y="87"/>
                      <a:pt x="61" y="87"/>
                    </a:cubicBezTo>
                    <a:cubicBezTo>
                      <a:pt x="58" y="87"/>
                      <a:pt x="57" y="90"/>
                      <a:pt x="55" y="90"/>
                    </a:cubicBezTo>
                    <a:cubicBezTo>
                      <a:pt x="53" y="90"/>
                      <a:pt x="48" y="92"/>
                      <a:pt x="47" y="94"/>
                    </a:cubicBezTo>
                    <a:cubicBezTo>
                      <a:pt x="45" y="96"/>
                      <a:pt x="44" y="97"/>
                      <a:pt x="41" y="97"/>
                    </a:cubicBezTo>
                    <a:cubicBezTo>
                      <a:pt x="38" y="98"/>
                      <a:pt x="37" y="101"/>
                      <a:pt x="34" y="102"/>
                    </a:cubicBezTo>
                    <a:cubicBezTo>
                      <a:pt x="32" y="103"/>
                      <a:pt x="27" y="105"/>
                      <a:pt x="24" y="107"/>
                    </a:cubicBezTo>
                    <a:cubicBezTo>
                      <a:pt x="22" y="108"/>
                      <a:pt x="20" y="112"/>
                      <a:pt x="16" y="112"/>
                    </a:cubicBezTo>
                    <a:cubicBezTo>
                      <a:pt x="15" y="112"/>
                      <a:pt x="14" y="113"/>
                      <a:pt x="13" y="114"/>
                    </a:cubicBezTo>
                    <a:cubicBezTo>
                      <a:pt x="11" y="112"/>
                      <a:pt x="11" y="112"/>
                      <a:pt x="11" y="112"/>
                    </a:cubicBezTo>
                    <a:cubicBezTo>
                      <a:pt x="5" y="105"/>
                      <a:pt x="5" y="105"/>
                      <a:pt x="5" y="105"/>
                    </a:cubicBezTo>
                    <a:cubicBezTo>
                      <a:pt x="14" y="101"/>
                      <a:pt x="14" y="101"/>
                      <a:pt x="14" y="101"/>
                    </a:cubicBezTo>
                    <a:cubicBezTo>
                      <a:pt x="14" y="96"/>
                      <a:pt x="14" y="96"/>
                      <a:pt x="14" y="96"/>
                    </a:cubicBezTo>
                    <a:cubicBezTo>
                      <a:pt x="2" y="83"/>
                      <a:pt x="2" y="83"/>
                      <a:pt x="2" y="83"/>
                    </a:cubicBezTo>
                    <a:cubicBezTo>
                      <a:pt x="0" y="67"/>
                      <a:pt x="0" y="67"/>
                      <a:pt x="0" y="67"/>
                    </a:cubicBezTo>
                    <a:close/>
                    <a:moveTo>
                      <a:pt x="13" y="119"/>
                    </a:moveTo>
                    <a:cubicBezTo>
                      <a:pt x="13" y="119"/>
                      <a:pt x="13" y="119"/>
                      <a:pt x="13" y="119"/>
                    </a:cubicBezTo>
                    <a:cubicBezTo>
                      <a:pt x="13" y="119"/>
                      <a:pt x="13" y="119"/>
                      <a:pt x="13" y="119"/>
                    </a:cubicBezTo>
                    <a:close/>
                  </a:path>
                </a:pathLst>
              </a:custGeom>
              <a:grpFill/>
              <a:ln w="38100" cap="rnd" cmpd="sng">
                <a:solidFill>
                  <a:schemeClr val="bg1"/>
                </a:solidFill>
                <a:prstDash val="solid"/>
                <a:round/>
              </a:ln>
            </p:spPr>
            <p:txBody>
              <a:bodyPr vert="horz" wrap="square" lIns="91440" tIns="45720" rIns="91440" bIns="45720" numCol="1" anchor="t" anchorCtr="0" compatLnSpc="1"/>
              <a:lstStyle/>
              <a:p>
                <a:endParaRPr lang="en-US" dirty="0">
                  <a:latin typeface="Calibri Light" panose="020F0302020204030204"/>
                </a:endParaRPr>
              </a:p>
            </p:txBody>
          </p:sp>
          <p:sp>
            <p:nvSpPr>
              <p:cNvPr id="184" name="Freeform 87"/>
              <p:cNvSpPr/>
              <p:nvPr/>
            </p:nvSpPr>
            <p:spPr bwMode="auto">
              <a:xfrm>
                <a:off x="2646" y="4110"/>
                <a:ext cx="219" cy="212"/>
              </a:xfrm>
              <a:custGeom>
                <a:avLst/>
                <a:gdLst>
                  <a:gd name="T0" fmla="*/ 1 w 105"/>
                  <a:gd name="T1" fmla="*/ 57 h 102"/>
                  <a:gd name="T2" fmla="*/ 0 w 105"/>
                  <a:gd name="T3" fmla="*/ 65 h 102"/>
                  <a:gd name="T4" fmla="*/ 8 w 105"/>
                  <a:gd name="T5" fmla="*/ 69 h 102"/>
                  <a:gd name="T6" fmla="*/ 16 w 105"/>
                  <a:gd name="T7" fmla="*/ 78 h 102"/>
                  <a:gd name="T8" fmla="*/ 18 w 105"/>
                  <a:gd name="T9" fmla="*/ 86 h 102"/>
                  <a:gd name="T10" fmla="*/ 29 w 105"/>
                  <a:gd name="T11" fmla="*/ 88 h 102"/>
                  <a:gd name="T12" fmla="*/ 38 w 105"/>
                  <a:gd name="T13" fmla="*/ 88 h 102"/>
                  <a:gd name="T14" fmla="*/ 46 w 105"/>
                  <a:gd name="T15" fmla="*/ 82 h 102"/>
                  <a:gd name="T16" fmla="*/ 46 w 105"/>
                  <a:gd name="T17" fmla="*/ 88 h 102"/>
                  <a:gd name="T18" fmla="*/ 52 w 105"/>
                  <a:gd name="T19" fmla="*/ 95 h 102"/>
                  <a:gd name="T20" fmla="*/ 62 w 105"/>
                  <a:gd name="T21" fmla="*/ 102 h 102"/>
                  <a:gd name="T22" fmla="*/ 72 w 105"/>
                  <a:gd name="T23" fmla="*/ 99 h 102"/>
                  <a:gd name="T24" fmla="*/ 79 w 105"/>
                  <a:gd name="T25" fmla="*/ 92 h 102"/>
                  <a:gd name="T26" fmla="*/ 91 w 105"/>
                  <a:gd name="T27" fmla="*/ 92 h 102"/>
                  <a:gd name="T28" fmla="*/ 104 w 105"/>
                  <a:gd name="T29" fmla="*/ 85 h 102"/>
                  <a:gd name="T30" fmla="*/ 104 w 105"/>
                  <a:gd name="T31" fmla="*/ 80 h 102"/>
                  <a:gd name="T32" fmla="*/ 102 w 105"/>
                  <a:gd name="T33" fmla="*/ 78 h 102"/>
                  <a:gd name="T34" fmla="*/ 96 w 105"/>
                  <a:gd name="T35" fmla="*/ 71 h 102"/>
                  <a:gd name="T36" fmla="*/ 105 w 105"/>
                  <a:gd name="T37" fmla="*/ 67 h 102"/>
                  <a:gd name="T38" fmla="*/ 105 w 105"/>
                  <a:gd name="T39" fmla="*/ 62 h 102"/>
                  <a:gd name="T40" fmla="*/ 93 w 105"/>
                  <a:gd name="T41" fmla="*/ 49 h 102"/>
                  <a:gd name="T42" fmla="*/ 91 w 105"/>
                  <a:gd name="T43" fmla="*/ 33 h 102"/>
                  <a:gd name="T44" fmla="*/ 85 w 105"/>
                  <a:gd name="T45" fmla="*/ 33 h 102"/>
                  <a:gd name="T46" fmla="*/ 82 w 105"/>
                  <a:gd name="T47" fmla="*/ 41 h 102"/>
                  <a:gd name="T48" fmla="*/ 76 w 105"/>
                  <a:gd name="T49" fmla="*/ 40 h 102"/>
                  <a:gd name="T50" fmla="*/ 70 w 105"/>
                  <a:gd name="T51" fmla="*/ 34 h 102"/>
                  <a:gd name="T52" fmla="*/ 73 w 105"/>
                  <a:gd name="T53" fmla="*/ 31 h 102"/>
                  <a:gd name="T54" fmla="*/ 73 w 105"/>
                  <a:gd name="T55" fmla="*/ 24 h 102"/>
                  <a:gd name="T56" fmla="*/ 81 w 105"/>
                  <a:gd name="T57" fmla="*/ 14 h 102"/>
                  <a:gd name="T58" fmla="*/ 81 w 105"/>
                  <a:gd name="T59" fmla="*/ 9 h 102"/>
                  <a:gd name="T60" fmla="*/ 76 w 105"/>
                  <a:gd name="T61" fmla="*/ 8 h 102"/>
                  <a:gd name="T62" fmla="*/ 69 w 105"/>
                  <a:gd name="T63" fmla="*/ 4 h 102"/>
                  <a:gd name="T64" fmla="*/ 63 w 105"/>
                  <a:gd name="T65" fmla="*/ 5 h 102"/>
                  <a:gd name="T66" fmla="*/ 57 w 105"/>
                  <a:gd name="T67" fmla="*/ 0 h 102"/>
                  <a:gd name="T68" fmla="*/ 50 w 105"/>
                  <a:gd name="T69" fmla="*/ 5 h 102"/>
                  <a:gd name="T70" fmla="*/ 54 w 105"/>
                  <a:gd name="T71" fmla="*/ 11 h 102"/>
                  <a:gd name="T72" fmla="*/ 48 w 105"/>
                  <a:gd name="T73" fmla="*/ 18 h 102"/>
                  <a:gd name="T74" fmla="*/ 43 w 105"/>
                  <a:gd name="T75" fmla="*/ 20 h 102"/>
                  <a:gd name="T76" fmla="*/ 38 w 105"/>
                  <a:gd name="T77" fmla="*/ 16 h 102"/>
                  <a:gd name="T78" fmla="*/ 34 w 105"/>
                  <a:gd name="T79" fmla="*/ 19 h 102"/>
                  <a:gd name="T80" fmla="*/ 33 w 105"/>
                  <a:gd name="T81" fmla="*/ 26 h 102"/>
                  <a:gd name="T82" fmla="*/ 24 w 105"/>
                  <a:gd name="T83" fmla="*/ 34 h 102"/>
                  <a:gd name="T84" fmla="*/ 17 w 105"/>
                  <a:gd name="T85" fmla="*/ 34 h 102"/>
                  <a:gd name="T86" fmla="*/ 0 w 105"/>
                  <a:gd name="T87" fmla="*/ 41 h 102"/>
                  <a:gd name="T88" fmla="*/ 7 w 105"/>
                  <a:gd name="T89" fmla="*/ 49 h 102"/>
                  <a:gd name="T90" fmla="*/ 9 w 105"/>
                  <a:gd name="T91" fmla="*/ 56 h 102"/>
                  <a:gd name="T92" fmla="*/ 1 w 105"/>
                  <a:gd name="T93" fmla="*/ 57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05" h="102">
                    <a:moveTo>
                      <a:pt x="1" y="57"/>
                    </a:moveTo>
                    <a:cubicBezTo>
                      <a:pt x="1" y="61"/>
                      <a:pt x="0" y="64"/>
                      <a:pt x="0" y="65"/>
                    </a:cubicBezTo>
                    <a:cubicBezTo>
                      <a:pt x="0" y="67"/>
                      <a:pt x="6" y="67"/>
                      <a:pt x="8" y="69"/>
                    </a:cubicBezTo>
                    <a:cubicBezTo>
                      <a:pt x="11" y="71"/>
                      <a:pt x="15" y="74"/>
                      <a:pt x="16" y="78"/>
                    </a:cubicBezTo>
                    <a:cubicBezTo>
                      <a:pt x="16" y="81"/>
                      <a:pt x="18" y="86"/>
                      <a:pt x="18" y="86"/>
                    </a:cubicBezTo>
                    <a:cubicBezTo>
                      <a:pt x="18" y="86"/>
                      <a:pt x="28" y="86"/>
                      <a:pt x="29" y="88"/>
                    </a:cubicBezTo>
                    <a:cubicBezTo>
                      <a:pt x="30" y="89"/>
                      <a:pt x="36" y="91"/>
                      <a:pt x="38" y="88"/>
                    </a:cubicBezTo>
                    <a:cubicBezTo>
                      <a:pt x="40" y="85"/>
                      <a:pt x="45" y="81"/>
                      <a:pt x="46" y="82"/>
                    </a:cubicBezTo>
                    <a:cubicBezTo>
                      <a:pt x="46" y="83"/>
                      <a:pt x="46" y="86"/>
                      <a:pt x="46" y="88"/>
                    </a:cubicBezTo>
                    <a:cubicBezTo>
                      <a:pt x="46" y="89"/>
                      <a:pt x="50" y="92"/>
                      <a:pt x="52" y="95"/>
                    </a:cubicBezTo>
                    <a:cubicBezTo>
                      <a:pt x="54" y="98"/>
                      <a:pt x="58" y="102"/>
                      <a:pt x="62" y="102"/>
                    </a:cubicBezTo>
                    <a:cubicBezTo>
                      <a:pt x="65" y="102"/>
                      <a:pt x="71" y="101"/>
                      <a:pt x="72" y="99"/>
                    </a:cubicBezTo>
                    <a:cubicBezTo>
                      <a:pt x="74" y="96"/>
                      <a:pt x="76" y="92"/>
                      <a:pt x="79" y="92"/>
                    </a:cubicBezTo>
                    <a:cubicBezTo>
                      <a:pt x="83" y="92"/>
                      <a:pt x="87" y="92"/>
                      <a:pt x="91" y="92"/>
                    </a:cubicBezTo>
                    <a:cubicBezTo>
                      <a:pt x="94" y="92"/>
                      <a:pt x="104" y="87"/>
                      <a:pt x="104" y="85"/>
                    </a:cubicBezTo>
                    <a:cubicBezTo>
                      <a:pt x="104" y="84"/>
                      <a:pt x="104" y="82"/>
                      <a:pt x="104" y="80"/>
                    </a:cubicBezTo>
                    <a:cubicBezTo>
                      <a:pt x="102" y="78"/>
                      <a:pt x="102" y="78"/>
                      <a:pt x="102" y="78"/>
                    </a:cubicBezTo>
                    <a:cubicBezTo>
                      <a:pt x="96" y="71"/>
                      <a:pt x="96" y="71"/>
                      <a:pt x="96" y="71"/>
                    </a:cubicBezTo>
                    <a:cubicBezTo>
                      <a:pt x="105" y="67"/>
                      <a:pt x="105" y="67"/>
                      <a:pt x="105" y="67"/>
                    </a:cubicBezTo>
                    <a:cubicBezTo>
                      <a:pt x="105" y="62"/>
                      <a:pt x="105" y="62"/>
                      <a:pt x="105" y="62"/>
                    </a:cubicBezTo>
                    <a:cubicBezTo>
                      <a:pt x="93" y="49"/>
                      <a:pt x="93" y="49"/>
                      <a:pt x="93" y="49"/>
                    </a:cubicBezTo>
                    <a:cubicBezTo>
                      <a:pt x="91" y="33"/>
                      <a:pt x="91" y="33"/>
                      <a:pt x="91" y="33"/>
                    </a:cubicBezTo>
                    <a:cubicBezTo>
                      <a:pt x="85" y="33"/>
                      <a:pt x="85" y="33"/>
                      <a:pt x="85" y="33"/>
                    </a:cubicBezTo>
                    <a:cubicBezTo>
                      <a:pt x="82" y="41"/>
                      <a:pt x="82" y="41"/>
                      <a:pt x="82" y="41"/>
                    </a:cubicBezTo>
                    <a:cubicBezTo>
                      <a:pt x="76" y="40"/>
                      <a:pt x="76" y="40"/>
                      <a:pt x="76" y="40"/>
                    </a:cubicBezTo>
                    <a:cubicBezTo>
                      <a:pt x="70" y="34"/>
                      <a:pt x="70" y="34"/>
                      <a:pt x="70" y="34"/>
                    </a:cubicBezTo>
                    <a:cubicBezTo>
                      <a:pt x="73" y="31"/>
                      <a:pt x="73" y="31"/>
                      <a:pt x="73" y="31"/>
                    </a:cubicBezTo>
                    <a:cubicBezTo>
                      <a:pt x="73" y="24"/>
                      <a:pt x="73" y="24"/>
                      <a:pt x="73" y="24"/>
                    </a:cubicBezTo>
                    <a:cubicBezTo>
                      <a:pt x="81" y="14"/>
                      <a:pt x="81" y="14"/>
                      <a:pt x="81" y="14"/>
                    </a:cubicBezTo>
                    <a:cubicBezTo>
                      <a:pt x="81" y="9"/>
                      <a:pt x="81" y="9"/>
                      <a:pt x="81" y="9"/>
                    </a:cubicBezTo>
                    <a:cubicBezTo>
                      <a:pt x="76" y="8"/>
                      <a:pt x="76" y="8"/>
                      <a:pt x="76" y="8"/>
                    </a:cubicBezTo>
                    <a:cubicBezTo>
                      <a:pt x="69" y="4"/>
                      <a:pt x="69" y="4"/>
                      <a:pt x="69" y="4"/>
                    </a:cubicBezTo>
                    <a:cubicBezTo>
                      <a:pt x="63" y="5"/>
                      <a:pt x="63" y="5"/>
                      <a:pt x="63" y="5"/>
                    </a:cubicBezTo>
                    <a:cubicBezTo>
                      <a:pt x="57" y="0"/>
                      <a:pt x="57" y="0"/>
                      <a:pt x="57" y="0"/>
                    </a:cubicBezTo>
                    <a:cubicBezTo>
                      <a:pt x="50" y="5"/>
                      <a:pt x="50" y="5"/>
                      <a:pt x="50" y="5"/>
                    </a:cubicBezTo>
                    <a:cubicBezTo>
                      <a:pt x="54" y="11"/>
                      <a:pt x="54" y="11"/>
                      <a:pt x="54" y="11"/>
                    </a:cubicBezTo>
                    <a:cubicBezTo>
                      <a:pt x="48" y="18"/>
                      <a:pt x="48" y="18"/>
                      <a:pt x="48" y="18"/>
                    </a:cubicBezTo>
                    <a:cubicBezTo>
                      <a:pt x="43" y="20"/>
                      <a:pt x="43" y="20"/>
                      <a:pt x="43" y="20"/>
                    </a:cubicBezTo>
                    <a:cubicBezTo>
                      <a:pt x="38" y="16"/>
                      <a:pt x="38" y="16"/>
                      <a:pt x="38" y="16"/>
                    </a:cubicBezTo>
                    <a:cubicBezTo>
                      <a:pt x="34" y="19"/>
                      <a:pt x="34" y="19"/>
                      <a:pt x="34" y="19"/>
                    </a:cubicBezTo>
                    <a:cubicBezTo>
                      <a:pt x="33" y="26"/>
                      <a:pt x="33" y="26"/>
                      <a:pt x="33" y="26"/>
                    </a:cubicBezTo>
                    <a:cubicBezTo>
                      <a:pt x="24" y="34"/>
                      <a:pt x="24" y="34"/>
                      <a:pt x="24" y="34"/>
                    </a:cubicBezTo>
                    <a:cubicBezTo>
                      <a:pt x="17" y="34"/>
                      <a:pt x="17" y="34"/>
                      <a:pt x="17" y="34"/>
                    </a:cubicBezTo>
                    <a:cubicBezTo>
                      <a:pt x="0" y="41"/>
                      <a:pt x="0" y="41"/>
                      <a:pt x="0" y="41"/>
                    </a:cubicBezTo>
                    <a:cubicBezTo>
                      <a:pt x="7" y="49"/>
                      <a:pt x="7" y="49"/>
                      <a:pt x="7" y="49"/>
                    </a:cubicBezTo>
                    <a:cubicBezTo>
                      <a:pt x="9" y="56"/>
                      <a:pt x="9" y="56"/>
                      <a:pt x="9" y="56"/>
                    </a:cubicBezTo>
                    <a:lnTo>
                      <a:pt x="1" y="57"/>
                    </a:lnTo>
                    <a:close/>
                  </a:path>
                </a:pathLst>
              </a:custGeom>
              <a:grpFill/>
              <a:ln w="38100" cap="rnd" cmpd="sng">
                <a:solidFill>
                  <a:schemeClr val="bg1"/>
                </a:solidFill>
                <a:prstDash val="solid"/>
                <a:round/>
              </a:ln>
            </p:spPr>
            <p:txBody>
              <a:bodyPr vert="horz" wrap="square" lIns="91440" tIns="45720" rIns="91440" bIns="45720" numCol="1" anchor="t" anchorCtr="0" compatLnSpc="1"/>
              <a:lstStyle/>
              <a:p>
                <a:endParaRPr lang="en-US" dirty="0">
                  <a:latin typeface="Calibri Light" panose="020F0302020204030204"/>
                </a:endParaRPr>
              </a:p>
            </p:txBody>
          </p:sp>
          <p:sp>
            <p:nvSpPr>
              <p:cNvPr id="185" name="Freeform 88"/>
              <p:cNvSpPr/>
              <p:nvPr/>
            </p:nvSpPr>
            <p:spPr bwMode="auto">
              <a:xfrm>
                <a:off x="2792" y="3941"/>
                <a:ext cx="152" cy="254"/>
              </a:xfrm>
              <a:custGeom>
                <a:avLst/>
                <a:gdLst>
                  <a:gd name="T0" fmla="*/ 42 w 152"/>
                  <a:gd name="T1" fmla="*/ 0 h 254"/>
                  <a:gd name="T2" fmla="*/ 58 w 152"/>
                  <a:gd name="T3" fmla="*/ 29 h 254"/>
                  <a:gd name="T4" fmla="*/ 71 w 152"/>
                  <a:gd name="T5" fmla="*/ 29 h 254"/>
                  <a:gd name="T6" fmla="*/ 79 w 152"/>
                  <a:gd name="T7" fmla="*/ 23 h 254"/>
                  <a:gd name="T8" fmla="*/ 106 w 152"/>
                  <a:gd name="T9" fmla="*/ 29 h 254"/>
                  <a:gd name="T10" fmla="*/ 115 w 152"/>
                  <a:gd name="T11" fmla="*/ 25 h 254"/>
                  <a:gd name="T12" fmla="*/ 121 w 152"/>
                  <a:gd name="T13" fmla="*/ 35 h 254"/>
                  <a:gd name="T14" fmla="*/ 115 w 152"/>
                  <a:gd name="T15" fmla="*/ 48 h 254"/>
                  <a:gd name="T16" fmla="*/ 129 w 152"/>
                  <a:gd name="T17" fmla="*/ 62 h 254"/>
                  <a:gd name="T18" fmla="*/ 129 w 152"/>
                  <a:gd name="T19" fmla="*/ 81 h 254"/>
                  <a:gd name="T20" fmla="*/ 148 w 152"/>
                  <a:gd name="T21" fmla="*/ 96 h 254"/>
                  <a:gd name="T22" fmla="*/ 146 w 152"/>
                  <a:gd name="T23" fmla="*/ 114 h 254"/>
                  <a:gd name="T24" fmla="*/ 152 w 152"/>
                  <a:gd name="T25" fmla="*/ 127 h 254"/>
                  <a:gd name="T26" fmla="*/ 133 w 152"/>
                  <a:gd name="T27" fmla="*/ 144 h 254"/>
                  <a:gd name="T28" fmla="*/ 135 w 152"/>
                  <a:gd name="T29" fmla="*/ 154 h 254"/>
                  <a:gd name="T30" fmla="*/ 110 w 152"/>
                  <a:gd name="T31" fmla="*/ 177 h 254"/>
                  <a:gd name="T32" fmla="*/ 100 w 152"/>
                  <a:gd name="T33" fmla="*/ 206 h 254"/>
                  <a:gd name="T34" fmla="*/ 87 w 152"/>
                  <a:gd name="T35" fmla="*/ 208 h 254"/>
                  <a:gd name="T36" fmla="*/ 87 w 152"/>
                  <a:gd name="T37" fmla="*/ 227 h 254"/>
                  <a:gd name="T38" fmla="*/ 71 w 152"/>
                  <a:gd name="T39" fmla="*/ 239 h 254"/>
                  <a:gd name="T40" fmla="*/ 44 w 152"/>
                  <a:gd name="T41" fmla="*/ 237 h 254"/>
                  <a:gd name="T42" fmla="*/ 31 w 152"/>
                  <a:gd name="T43" fmla="*/ 237 h 254"/>
                  <a:gd name="T44" fmla="*/ 25 w 152"/>
                  <a:gd name="T45" fmla="*/ 254 h 254"/>
                  <a:gd name="T46" fmla="*/ 12 w 152"/>
                  <a:gd name="T47" fmla="*/ 252 h 254"/>
                  <a:gd name="T48" fmla="*/ 0 w 152"/>
                  <a:gd name="T49" fmla="*/ 239 h 254"/>
                  <a:gd name="T50" fmla="*/ 6 w 152"/>
                  <a:gd name="T51" fmla="*/ 233 h 254"/>
                  <a:gd name="T52" fmla="*/ 6 w 152"/>
                  <a:gd name="T53" fmla="*/ 219 h 254"/>
                  <a:gd name="T54" fmla="*/ 23 w 152"/>
                  <a:gd name="T55" fmla="*/ 198 h 254"/>
                  <a:gd name="T56" fmla="*/ 33 w 152"/>
                  <a:gd name="T57" fmla="*/ 202 h 254"/>
                  <a:gd name="T58" fmla="*/ 33 w 152"/>
                  <a:gd name="T59" fmla="*/ 185 h 254"/>
                  <a:gd name="T60" fmla="*/ 54 w 152"/>
                  <a:gd name="T61" fmla="*/ 169 h 254"/>
                  <a:gd name="T62" fmla="*/ 44 w 152"/>
                  <a:gd name="T63" fmla="*/ 152 h 254"/>
                  <a:gd name="T64" fmla="*/ 50 w 152"/>
                  <a:gd name="T65" fmla="*/ 137 h 254"/>
                  <a:gd name="T66" fmla="*/ 35 w 152"/>
                  <a:gd name="T67" fmla="*/ 123 h 254"/>
                  <a:gd name="T68" fmla="*/ 50 w 152"/>
                  <a:gd name="T69" fmla="*/ 104 h 254"/>
                  <a:gd name="T70" fmla="*/ 50 w 152"/>
                  <a:gd name="T71" fmla="*/ 81 h 254"/>
                  <a:gd name="T72" fmla="*/ 58 w 152"/>
                  <a:gd name="T73" fmla="*/ 71 h 254"/>
                  <a:gd name="T74" fmla="*/ 42 w 152"/>
                  <a:gd name="T75" fmla="*/ 69 h 254"/>
                  <a:gd name="T76" fmla="*/ 29 w 152"/>
                  <a:gd name="T77" fmla="*/ 73 h 254"/>
                  <a:gd name="T78" fmla="*/ 23 w 152"/>
                  <a:gd name="T79" fmla="*/ 69 h 254"/>
                  <a:gd name="T80" fmla="*/ 37 w 152"/>
                  <a:gd name="T81" fmla="*/ 58 h 254"/>
                  <a:gd name="T82" fmla="*/ 37 w 152"/>
                  <a:gd name="T83" fmla="*/ 33 h 254"/>
                  <a:gd name="T84" fmla="*/ 29 w 152"/>
                  <a:gd name="T85" fmla="*/ 8 h 254"/>
                  <a:gd name="T86" fmla="*/ 42 w 152"/>
                  <a:gd name="T87" fmla="*/ 0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52" h="254">
                    <a:moveTo>
                      <a:pt x="42" y="0"/>
                    </a:moveTo>
                    <a:lnTo>
                      <a:pt x="58" y="29"/>
                    </a:lnTo>
                    <a:lnTo>
                      <a:pt x="71" y="29"/>
                    </a:lnTo>
                    <a:lnTo>
                      <a:pt x="79" y="23"/>
                    </a:lnTo>
                    <a:lnTo>
                      <a:pt x="106" y="29"/>
                    </a:lnTo>
                    <a:lnTo>
                      <a:pt x="115" y="25"/>
                    </a:lnTo>
                    <a:lnTo>
                      <a:pt x="121" y="35"/>
                    </a:lnTo>
                    <a:lnTo>
                      <a:pt x="115" y="48"/>
                    </a:lnTo>
                    <a:lnTo>
                      <a:pt x="129" y="62"/>
                    </a:lnTo>
                    <a:lnTo>
                      <a:pt x="129" y="81"/>
                    </a:lnTo>
                    <a:lnTo>
                      <a:pt x="148" y="96"/>
                    </a:lnTo>
                    <a:lnTo>
                      <a:pt x="146" y="114"/>
                    </a:lnTo>
                    <a:lnTo>
                      <a:pt x="152" y="127"/>
                    </a:lnTo>
                    <a:lnTo>
                      <a:pt x="133" y="144"/>
                    </a:lnTo>
                    <a:lnTo>
                      <a:pt x="135" y="154"/>
                    </a:lnTo>
                    <a:lnTo>
                      <a:pt x="110" y="177"/>
                    </a:lnTo>
                    <a:lnTo>
                      <a:pt x="100" y="206"/>
                    </a:lnTo>
                    <a:lnTo>
                      <a:pt x="87" y="208"/>
                    </a:lnTo>
                    <a:lnTo>
                      <a:pt x="87" y="227"/>
                    </a:lnTo>
                    <a:lnTo>
                      <a:pt x="71" y="239"/>
                    </a:lnTo>
                    <a:lnTo>
                      <a:pt x="44" y="237"/>
                    </a:lnTo>
                    <a:lnTo>
                      <a:pt x="31" y="237"/>
                    </a:lnTo>
                    <a:lnTo>
                      <a:pt x="25" y="254"/>
                    </a:lnTo>
                    <a:lnTo>
                      <a:pt x="12" y="252"/>
                    </a:lnTo>
                    <a:lnTo>
                      <a:pt x="0" y="239"/>
                    </a:lnTo>
                    <a:lnTo>
                      <a:pt x="6" y="233"/>
                    </a:lnTo>
                    <a:lnTo>
                      <a:pt x="6" y="219"/>
                    </a:lnTo>
                    <a:lnTo>
                      <a:pt x="23" y="198"/>
                    </a:lnTo>
                    <a:lnTo>
                      <a:pt x="33" y="202"/>
                    </a:lnTo>
                    <a:lnTo>
                      <a:pt x="33" y="185"/>
                    </a:lnTo>
                    <a:lnTo>
                      <a:pt x="54" y="169"/>
                    </a:lnTo>
                    <a:lnTo>
                      <a:pt x="44" y="152"/>
                    </a:lnTo>
                    <a:lnTo>
                      <a:pt x="50" y="137"/>
                    </a:lnTo>
                    <a:lnTo>
                      <a:pt x="35" y="123"/>
                    </a:lnTo>
                    <a:lnTo>
                      <a:pt x="50" y="104"/>
                    </a:lnTo>
                    <a:lnTo>
                      <a:pt x="50" y="81"/>
                    </a:lnTo>
                    <a:lnTo>
                      <a:pt x="58" y="71"/>
                    </a:lnTo>
                    <a:lnTo>
                      <a:pt x="42" y="69"/>
                    </a:lnTo>
                    <a:lnTo>
                      <a:pt x="29" y="73"/>
                    </a:lnTo>
                    <a:lnTo>
                      <a:pt x="23" y="69"/>
                    </a:lnTo>
                    <a:lnTo>
                      <a:pt x="37" y="58"/>
                    </a:lnTo>
                    <a:lnTo>
                      <a:pt x="37" y="33"/>
                    </a:lnTo>
                    <a:lnTo>
                      <a:pt x="29" y="8"/>
                    </a:lnTo>
                    <a:lnTo>
                      <a:pt x="42" y="0"/>
                    </a:lnTo>
                    <a:close/>
                  </a:path>
                </a:pathLst>
              </a:custGeom>
              <a:grpFill/>
              <a:ln w="38100" cap="rnd" cmpd="sng">
                <a:solidFill>
                  <a:schemeClr val="bg1"/>
                </a:solidFill>
                <a:prstDash val="solid"/>
                <a:round/>
              </a:ln>
            </p:spPr>
            <p:txBody>
              <a:bodyPr vert="horz" wrap="square" lIns="91440" tIns="45720" rIns="91440" bIns="45720" numCol="1" anchor="t" anchorCtr="0" compatLnSpc="1"/>
              <a:lstStyle/>
              <a:p>
                <a:endParaRPr lang="en-US" dirty="0">
                  <a:latin typeface="Calibri Light" panose="020F0302020204030204"/>
                </a:endParaRPr>
              </a:p>
            </p:txBody>
          </p:sp>
          <p:sp>
            <p:nvSpPr>
              <p:cNvPr id="186" name="Freeform 89"/>
              <p:cNvSpPr>
                <a:spLocks noEditPoints="1"/>
              </p:cNvSpPr>
              <p:nvPr/>
            </p:nvSpPr>
            <p:spPr bwMode="auto">
              <a:xfrm>
                <a:off x="4203" y="1755"/>
                <a:ext cx="598" cy="756"/>
              </a:xfrm>
              <a:custGeom>
                <a:avLst/>
                <a:gdLst>
                  <a:gd name="T0" fmla="*/ 7 w 287"/>
                  <a:gd name="T1" fmla="*/ 247 h 363"/>
                  <a:gd name="T2" fmla="*/ 23 w 287"/>
                  <a:gd name="T3" fmla="*/ 214 h 363"/>
                  <a:gd name="T4" fmla="*/ 38 w 287"/>
                  <a:gd name="T5" fmla="*/ 203 h 363"/>
                  <a:gd name="T6" fmla="*/ 42 w 287"/>
                  <a:gd name="T7" fmla="*/ 213 h 363"/>
                  <a:gd name="T8" fmla="*/ 54 w 287"/>
                  <a:gd name="T9" fmla="*/ 191 h 363"/>
                  <a:gd name="T10" fmla="*/ 27 w 287"/>
                  <a:gd name="T11" fmla="*/ 181 h 363"/>
                  <a:gd name="T12" fmla="*/ 47 w 287"/>
                  <a:gd name="T13" fmla="*/ 153 h 363"/>
                  <a:gd name="T14" fmla="*/ 76 w 287"/>
                  <a:gd name="T15" fmla="*/ 114 h 363"/>
                  <a:gd name="T16" fmla="*/ 117 w 287"/>
                  <a:gd name="T17" fmla="*/ 85 h 363"/>
                  <a:gd name="T18" fmla="*/ 155 w 287"/>
                  <a:gd name="T19" fmla="*/ 58 h 363"/>
                  <a:gd name="T20" fmla="*/ 179 w 287"/>
                  <a:gd name="T21" fmla="*/ 61 h 363"/>
                  <a:gd name="T22" fmla="*/ 168 w 287"/>
                  <a:gd name="T23" fmla="*/ 53 h 363"/>
                  <a:gd name="T24" fmla="*/ 172 w 287"/>
                  <a:gd name="T25" fmla="*/ 34 h 363"/>
                  <a:gd name="T26" fmla="*/ 205 w 287"/>
                  <a:gd name="T27" fmla="*/ 2 h 363"/>
                  <a:gd name="T28" fmla="*/ 218 w 287"/>
                  <a:gd name="T29" fmla="*/ 18 h 363"/>
                  <a:gd name="T30" fmla="*/ 224 w 287"/>
                  <a:gd name="T31" fmla="*/ 39 h 363"/>
                  <a:gd name="T32" fmla="*/ 247 w 287"/>
                  <a:gd name="T33" fmla="*/ 45 h 363"/>
                  <a:gd name="T34" fmla="*/ 246 w 287"/>
                  <a:gd name="T35" fmla="*/ 64 h 363"/>
                  <a:gd name="T36" fmla="*/ 226 w 287"/>
                  <a:gd name="T37" fmla="*/ 84 h 363"/>
                  <a:gd name="T38" fmla="*/ 204 w 287"/>
                  <a:gd name="T39" fmla="*/ 107 h 363"/>
                  <a:gd name="T40" fmla="*/ 184 w 287"/>
                  <a:gd name="T41" fmla="*/ 113 h 363"/>
                  <a:gd name="T42" fmla="*/ 187 w 287"/>
                  <a:gd name="T43" fmla="*/ 124 h 363"/>
                  <a:gd name="T44" fmla="*/ 209 w 287"/>
                  <a:gd name="T45" fmla="*/ 135 h 363"/>
                  <a:gd name="T46" fmla="*/ 212 w 287"/>
                  <a:gd name="T47" fmla="*/ 161 h 363"/>
                  <a:gd name="T48" fmla="*/ 202 w 287"/>
                  <a:gd name="T49" fmla="*/ 179 h 363"/>
                  <a:gd name="T50" fmla="*/ 220 w 287"/>
                  <a:gd name="T51" fmla="*/ 168 h 363"/>
                  <a:gd name="T52" fmla="*/ 246 w 287"/>
                  <a:gd name="T53" fmla="*/ 163 h 363"/>
                  <a:gd name="T54" fmla="*/ 272 w 287"/>
                  <a:gd name="T55" fmla="*/ 159 h 363"/>
                  <a:gd name="T56" fmla="*/ 264 w 287"/>
                  <a:gd name="T57" fmla="*/ 191 h 363"/>
                  <a:gd name="T58" fmla="*/ 275 w 287"/>
                  <a:gd name="T59" fmla="*/ 228 h 363"/>
                  <a:gd name="T60" fmla="*/ 264 w 287"/>
                  <a:gd name="T61" fmla="*/ 239 h 363"/>
                  <a:gd name="T62" fmla="*/ 251 w 287"/>
                  <a:gd name="T63" fmla="*/ 254 h 363"/>
                  <a:gd name="T64" fmla="*/ 241 w 287"/>
                  <a:gd name="T65" fmla="*/ 284 h 363"/>
                  <a:gd name="T66" fmla="*/ 224 w 287"/>
                  <a:gd name="T67" fmla="*/ 289 h 363"/>
                  <a:gd name="T68" fmla="*/ 207 w 287"/>
                  <a:gd name="T69" fmla="*/ 289 h 363"/>
                  <a:gd name="T70" fmla="*/ 178 w 287"/>
                  <a:gd name="T71" fmla="*/ 280 h 363"/>
                  <a:gd name="T72" fmla="*/ 161 w 287"/>
                  <a:gd name="T73" fmla="*/ 298 h 363"/>
                  <a:gd name="T74" fmla="*/ 144 w 287"/>
                  <a:gd name="T75" fmla="*/ 312 h 363"/>
                  <a:gd name="T76" fmla="*/ 136 w 287"/>
                  <a:gd name="T77" fmla="*/ 326 h 363"/>
                  <a:gd name="T78" fmla="*/ 124 w 287"/>
                  <a:gd name="T79" fmla="*/ 349 h 363"/>
                  <a:gd name="T80" fmla="*/ 91 w 287"/>
                  <a:gd name="T81" fmla="*/ 357 h 363"/>
                  <a:gd name="T82" fmla="*/ 70 w 287"/>
                  <a:gd name="T83" fmla="*/ 352 h 363"/>
                  <a:gd name="T84" fmla="*/ 59 w 287"/>
                  <a:gd name="T85" fmla="*/ 354 h 363"/>
                  <a:gd name="T86" fmla="*/ 26 w 287"/>
                  <a:gd name="T87" fmla="*/ 346 h 363"/>
                  <a:gd name="T88" fmla="*/ 20 w 287"/>
                  <a:gd name="T89" fmla="*/ 322 h 363"/>
                  <a:gd name="T90" fmla="*/ 26 w 287"/>
                  <a:gd name="T91" fmla="*/ 301 h 363"/>
                  <a:gd name="T92" fmla="*/ 25 w 287"/>
                  <a:gd name="T93" fmla="*/ 278 h 363"/>
                  <a:gd name="T94" fmla="*/ 30 w 287"/>
                  <a:gd name="T95" fmla="*/ 60 h 363"/>
                  <a:gd name="T96" fmla="*/ 30 w 287"/>
                  <a:gd name="T97" fmla="*/ 95 h 363"/>
                  <a:gd name="T98" fmla="*/ 40 w 287"/>
                  <a:gd name="T99" fmla="*/ 64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87" h="363">
                    <a:moveTo>
                      <a:pt x="0" y="264"/>
                    </a:moveTo>
                    <a:cubicBezTo>
                      <a:pt x="0" y="263"/>
                      <a:pt x="1" y="263"/>
                      <a:pt x="1" y="262"/>
                    </a:cubicBezTo>
                    <a:cubicBezTo>
                      <a:pt x="4" y="255"/>
                      <a:pt x="5" y="250"/>
                      <a:pt x="7" y="247"/>
                    </a:cubicBezTo>
                    <a:cubicBezTo>
                      <a:pt x="9" y="245"/>
                      <a:pt x="14" y="244"/>
                      <a:pt x="17" y="240"/>
                    </a:cubicBezTo>
                    <a:cubicBezTo>
                      <a:pt x="21" y="235"/>
                      <a:pt x="26" y="231"/>
                      <a:pt x="26" y="227"/>
                    </a:cubicBezTo>
                    <a:cubicBezTo>
                      <a:pt x="27" y="223"/>
                      <a:pt x="25" y="216"/>
                      <a:pt x="23" y="214"/>
                    </a:cubicBezTo>
                    <a:cubicBezTo>
                      <a:pt x="20" y="212"/>
                      <a:pt x="20" y="207"/>
                      <a:pt x="20" y="206"/>
                    </a:cubicBezTo>
                    <a:cubicBezTo>
                      <a:pt x="21" y="204"/>
                      <a:pt x="28" y="197"/>
                      <a:pt x="30" y="197"/>
                    </a:cubicBezTo>
                    <a:cubicBezTo>
                      <a:pt x="31" y="196"/>
                      <a:pt x="38" y="202"/>
                      <a:pt x="38" y="203"/>
                    </a:cubicBezTo>
                    <a:cubicBezTo>
                      <a:pt x="37" y="205"/>
                      <a:pt x="32" y="208"/>
                      <a:pt x="31" y="211"/>
                    </a:cubicBezTo>
                    <a:cubicBezTo>
                      <a:pt x="29" y="213"/>
                      <a:pt x="34" y="213"/>
                      <a:pt x="36" y="214"/>
                    </a:cubicBezTo>
                    <a:cubicBezTo>
                      <a:pt x="38" y="215"/>
                      <a:pt x="39" y="215"/>
                      <a:pt x="42" y="213"/>
                    </a:cubicBezTo>
                    <a:cubicBezTo>
                      <a:pt x="46" y="210"/>
                      <a:pt x="48" y="206"/>
                      <a:pt x="51" y="207"/>
                    </a:cubicBezTo>
                    <a:cubicBezTo>
                      <a:pt x="54" y="208"/>
                      <a:pt x="59" y="207"/>
                      <a:pt x="61" y="203"/>
                    </a:cubicBezTo>
                    <a:cubicBezTo>
                      <a:pt x="62" y="200"/>
                      <a:pt x="61" y="192"/>
                      <a:pt x="54" y="191"/>
                    </a:cubicBezTo>
                    <a:cubicBezTo>
                      <a:pt x="47" y="189"/>
                      <a:pt x="42" y="191"/>
                      <a:pt x="40" y="192"/>
                    </a:cubicBezTo>
                    <a:cubicBezTo>
                      <a:pt x="39" y="193"/>
                      <a:pt x="37" y="191"/>
                      <a:pt x="35" y="188"/>
                    </a:cubicBezTo>
                    <a:cubicBezTo>
                      <a:pt x="32" y="185"/>
                      <a:pt x="27" y="182"/>
                      <a:pt x="27" y="181"/>
                    </a:cubicBezTo>
                    <a:cubicBezTo>
                      <a:pt x="27" y="180"/>
                      <a:pt x="29" y="177"/>
                      <a:pt x="33" y="174"/>
                    </a:cubicBezTo>
                    <a:cubicBezTo>
                      <a:pt x="37" y="170"/>
                      <a:pt x="42" y="162"/>
                      <a:pt x="44" y="161"/>
                    </a:cubicBezTo>
                    <a:cubicBezTo>
                      <a:pt x="47" y="161"/>
                      <a:pt x="46" y="156"/>
                      <a:pt x="47" y="153"/>
                    </a:cubicBezTo>
                    <a:cubicBezTo>
                      <a:pt x="49" y="151"/>
                      <a:pt x="54" y="143"/>
                      <a:pt x="54" y="139"/>
                    </a:cubicBezTo>
                    <a:cubicBezTo>
                      <a:pt x="53" y="135"/>
                      <a:pt x="53" y="134"/>
                      <a:pt x="60" y="130"/>
                    </a:cubicBezTo>
                    <a:cubicBezTo>
                      <a:pt x="66" y="125"/>
                      <a:pt x="75" y="118"/>
                      <a:pt x="76" y="114"/>
                    </a:cubicBezTo>
                    <a:cubicBezTo>
                      <a:pt x="77" y="111"/>
                      <a:pt x="84" y="105"/>
                      <a:pt x="89" y="101"/>
                    </a:cubicBezTo>
                    <a:cubicBezTo>
                      <a:pt x="95" y="98"/>
                      <a:pt x="98" y="99"/>
                      <a:pt x="102" y="94"/>
                    </a:cubicBezTo>
                    <a:cubicBezTo>
                      <a:pt x="106" y="89"/>
                      <a:pt x="115" y="87"/>
                      <a:pt x="117" y="85"/>
                    </a:cubicBezTo>
                    <a:cubicBezTo>
                      <a:pt x="120" y="83"/>
                      <a:pt x="129" y="76"/>
                      <a:pt x="131" y="73"/>
                    </a:cubicBezTo>
                    <a:cubicBezTo>
                      <a:pt x="133" y="71"/>
                      <a:pt x="143" y="64"/>
                      <a:pt x="146" y="61"/>
                    </a:cubicBezTo>
                    <a:cubicBezTo>
                      <a:pt x="148" y="59"/>
                      <a:pt x="152" y="60"/>
                      <a:pt x="155" y="58"/>
                    </a:cubicBezTo>
                    <a:cubicBezTo>
                      <a:pt x="157" y="56"/>
                      <a:pt x="160" y="56"/>
                      <a:pt x="161" y="57"/>
                    </a:cubicBezTo>
                    <a:cubicBezTo>
                      <a:pt x="162" y="59"/>
                      <a:pt x="167" y="60"/>
                      <a:pt x="170" y="59"/>
                    </a:cubicBezTo>
                    <a:cubicBezTo>
                      <a:pt x="173" y="58"/>
                      <a:pt x="178" y="61"/>
                      <a:pt x="179" y="61"/>
                    </a:cubicBezTo>
                    <a:cubicBezTo>
                      <a:pt x="180" y="60"/>
                      <a:pt x="188" y="55"/>
                      <a:pt x="184" y="54"/>
                    </a:cubicBezTo>
                    <a:cubicBezTo>
                      <a:pt x="181" y="53"/>
                      <a:pt x="180" y="51"/>
                      <a:pt x="176" y="53"/>
                    </a:cubicBezTo>
                    <a:cubicBezTo>
                      <a:pt x="172" y="54"/>
                      <a:pt x="170" y="52"/>
                      <a:pt x="168" y="53"/>
                    </a:cubicBezTo>
                    <a:cubicBezTo>
                      <a:pt x="165" y="53"/>
                      <a:pt x="166" y="49"/>
                      <a:pt x="168" y="46"/>
                    </a:cubicBezTo>
                    <a:cubicBezTo>
                      <a:pt x="170" y="43"/>
                      <a:pt x="172" y="45"/>
                      <a:pt x="173" y="41"/>
                    </a:cubicBezTo>
                    <a:cubicBezTo>
                      <a:pt x="174" y="38"/>
                      <a:pt x="173" y="36"/>
                      <a:pt x="172" y="34"/>
                    </a:cubicBezTo>
                    <a:cubicBezTo>
                      <a:pt x="171" y="33"/>
                      <a:pt x="173" y="28"/>
                      <a:pt x="175" y="25"/>
                    </a:cubicBezTo>
                    <a:cubicBezTo>
                      <a:pt x="177" y="22"/>
                      <a:pt x="181" y="23"/>
                      <a:pt x="184" y="21"/>
                    </a:cubicBezTo>
                    <a:cubicBezTo>
                      <a:pt x="187" y="18"/>
                      <a:pt x="203" y="4"/>
                      <a:pt x="205" y="2"/>
                    </a:cubicBezTo>
                    <a:cubicBezTo>
                      <a:pt x="207" y="0"/>
                      <a:pt x="209" y="4"/>
                      <a:pt x="208" y="7"/>
                    </a:cubicBezTo>
                    <a:cubicBezTo>
                      <a:pt x="208" y="9"/>
                      <a:pt x="210" y="13"/>
                      <a:pt x="212" y="13"/>
                    </a:cubicBezTo>
                    <a:cubicBezTo>
                      <a:pt x="215" y="14"/>
                      <a:pt x="218" y="16"/>
                      <a:pt x="218" y="18"/>
                    </a:cubicBezTo>
                    <a:cubicBezTo>
                      <a:pt x="218" y="20"/>
                      <a:pt x="216" y="24"/>
                      <a:pt x="218" y="26"/>
                    </a:cubicBezTo>
                    <a:cubicBezTo>
                      <a:pt x="219" y="28"/>
                      <a:pt x="220" y="34"/>
                      <a:pt x="219" y="35"/>
                    </a:cubicBezTo>
                    <a:cubicBezTo>
                      <a:pt x="217" y="37"/>
                      <a:pt x="219" y="41"/>
                      <a:pt x="224" y="39"/>
                    </a:cubicBezTo>
                    <a:cubicBezTo>
                      <a:pt x="229" y="37"/>
                      <a:pt x="236" y="42"/>
                      <a:pt x="236" y="45"/>
                    </a:cubicBezTo>
                    <a:cubicBezTo>
                      <a:pt x="236" y="48"/>
                      <a:pt x="238" y="51"/>
                      <a:pt x="241" y="48"/>
                    </a:cubicBezTo>
                    <a:cubicBezTo>
                      <a:pt x="244" y="46"/>
                      <a:pt x="246" y="44"/>
                      <a:pt x="247" y="45"/>
                    </a:cubicBezTo>
                    <a:cubicBezTo>
                      <a:pt x="248" y="47"/>
                      <a:pt x="247" y="50"/>
                      <a:pt x="248" y="52"/>
                    </a:cubicBezTo>
                    <a:cubicBezTo>
                      <a:pt x="248" y="54"/>
                      <a:pt x="252" y="56"/>
                      <a:pt x="251" y="58"/>
                    </a:cubicBezTo>
                    <a:cubicBezTo>
                      <a:pt x="250" y="60"/>
                      <a:pt x="250" y="61"/>
                      <a:pt x="246" y="64"/>
                    </a:cubicBezTo>
                    <a:cubicBezTo>
                      <a:pt x="242" y="67"/>
                      <a:pt x="240" y="67"/>
                      <a:pt x="238" y="70"/>
                    </a:cubicBezTo>
                    <a:cubicBezTo>
                      <a:pt x="235" y="73"/>
                      <a:pt x="232" y="76"/>
                      <a:pt x="230" y="79"/>
                    </a:cubicBezTo>
                    <a:cubicBezTo>
                      <a:pt x="229" y="82"/>
                      <a:pt x="229" y="84"/>
                      <a:pt x="226" y="84"/>
                    </a:cubicBezTo>
                    <a:cubicBezTo>
                      <a:pt x="224" y="85"/>
                      <a:pt x="211" y="81"/>
                      <a:pt x="209" y="85"/>
                    </a:cubicBezTo>
                    <a:cubicBezTo>
                      <a:pt x="206" y="89"/>
                      <a:pt x="201" y="94"/>
                      <a:pt x="203" y="98"/>
                    </a:cubicBezTo>
                    <a:cubicBezTo>
                      <a:pt x="204" y="102"/>
                      <a:pt x="204" y="104"/>
                      <a:pt x="204" y="107"/>
                    </a:cubicBezTo>
                    <a:cubicBezTo>
                      <a:pt x="203" y="111"/>
                      <a:pt x="201" y="114"/>
                      <a:pt x="198" y="113"/>
                    </a:cubicBezTo>
                    <a:cubicBezTo>
                      <a:pt x="196" y="112"/>
                      <a:pt x="193" y="113"/>
                      <a:pt x="192" y="114"/>
                    </a:cubicBezTo>
                    <a:cubicBezTo>
                      <a:pt x="190" y="114"/>
                      <a:pt x="185" y="115"/>
                      <a:pt x="184" y="113"/>
                    </a:cubicBezTo>
                    <a:cubicBezTo>
                      <a:pt x="182" y="112"/>
                      <a:pt x="179" y="111"/>
                      <a:pt x="178" y="113"/>
                    </a:cubicBezTo>
                    <a:cubicBezTo>
                      <a:pt x="177" y="114"/>
                      <a:pt x="180" y="118"/>
                      <a:pt x="180" y="121"/>
                    </a:cubicBezTo>
                    <a:cubicBezTo>
                      <a:pt x="180" y="124"/>
                      <a:pt x="183" y="125"/>
                      <a:pt x="187" y="124"/>
                    </a:cubicBezTo>
                    <a:cubicBezTo>
                      <a:pt x="191" y="123"/>
                      <a:pt x="191" y="120"/>
                      <a:pt x="195" y="122"/>
                    </a:cubicBezTo>
                    <a:cubicBezTo>
                      <a:pt x="198" y="124"/>
                      <a:pt x="200" y="124"/>
                      <a:pt x="204" y="127"/>
                    </a:cubicBezTo>
                    <a:cubicBezTo>
                      <a:pt x="207" y="130"/>
                      <a:pt x="208" y="129"/>
                      <a:pt x="209" y="135"/>
                    </a:cubicBezTo>
                    <a:cubicBezTo>
                      <a:pt x="210" y="141"/>
                      <a:pt x="213" y="139"/>
                      <a:pt x="214" y="145"/>
                    </a:cubicBezTo>
                    <a:cubicBezTo>
                      <a:pt x="216" y="151"/>
                      <a:pt x="216" y="150"/>
                      <a:pt x="216" y="154"/>
                    </a:cubicBezTo>
                    <a:cubicBezTo>
                      <a:pt x="216" y="158"/>
                      <a:pt x="214" y="159"/>
                      <a:pt x="212" y="161"/>
                    </a:cubicBezTo>
                    <a:cubicBezTo>
                      <a:pt x="210" y="163"/>
                      <a:pt x="210" y="165"/>
                      <a:pt x="207" y="167"/>
                    </a:cubicBezTo>
                    <a:cubicBezTo>
                      <a:pt x="203" y="169"/>
                      <a:pt x="199" y="171"/>
                      <a:pt x="199" y="174"/>
                    </a:cubicBezTo>
                    <a:cubicBezTo>
                      <a:pt x="198" y="177"/>
                      <a:pt x="203" y="178"/>
                      <a:pt x="202" y="179"/>
                    </a:cubicBezTo>
                    <a:cubicBezTo>
                      <a:pt x="200" y="181"/>
                      <a:pt x="207" y="179"/>
                      <a:pt x="205" y="176"/>
                    </a:cubicBezTo>
                    <a:cubicBezTo>
                      <a:pt x="203" y="172"/>
                      <a:pt x="207" y="169"/>
                      <a:pt x="208" y="169"/>
                    </a:cubicBezTo>
                    <a:cubicBezTo>
                      <a:pt x="209" y="169"/>
                      <a:pt x="219" y="171"/>
                      <a:pt x="220" y="168"/>
                    </a:cubicBezTo>
                    <a:cubicBezTo>
                      <a:pt x="222" y="164"/>
                      <a:pt x="221" y="159"/>
                      <a:pt x="227" y="161"/>
                    </a:cubicBezTo>
                    <a:cubicBezTo>
                      <a:pt x="233" y="162"/>
                      <a:pt x="230" y="161"/>
                      <a:pt x="234" y="160"/>
                    </a:cubicBezTo>
                    <a:cubicBezTo>
                      <a:pt x="238" y="160"/>
                      <a:pt x="243" y="161"/>
                      <a:pt x="246" y="163"/>
                    </a:cubicBezTo>
                    <a:cubicBezTo>
                      <a:pt x="248" y="165"/>
                      <a:pt x="255" y="161"/>
                      <a:pt x="257" y="159"/>
                    </a:cubicBezTo>
                    <a:cubicBezTo>
                      <a:pt x="258" y="158"/>
                      <a:pt x="263" y="158"/>
                      <a:pt x="264" y="160"/>
                    </a:cubicBezTo>
                    <a:cubicBezTo>
                      <a:pt x="265" y="161"/>
                      <a:pt x="271" y="160"/>
                      <a:pt x="272" y="159"/>
                    </a:cubicBezTo>
                    <a:cubicBezTo>
                      <a:pt x="274" y="158"/>
                      <a:pt x="287" y="168"/>
                      <a:pt x="285" y="171"/>
                    </a:cubicBezTo>
                    <a:cubicBezTo>
                      <a:pt x="283" y="174"/>
                      <a:pt x="275" y="180"/>
                      <a:pt x="272" y="184"/>
                    </a:cubicBezTo>
                    <a:cubicBezTo>
                      <a:pt x="268" y="187"/>
                      <a:pt x="263" y="188"/>
                      <a:pt x="264" y="191"/>
                    </a:cubicBezTo>
                    <a:cubicBezTo>
                      <a:pt x="266" y="195"/>
                      <a:pt x="268" y="200"/>
                      <a:pt x="269" y="203"/>
                    </a:cubicBezTo>
                    <a:cubicBezTo>
                      <a:pt x="271" y="205"/>
                      <a:pt x="274" y="212"/>
                      <a:pt x="273" y="217"/>
                    </a:cubicBezTo>
                    <a:cubicBezTo>
                      <a:pt x="271" y="222"/>
                      <a:pt x="274" y="223"/>
                      <a:pt x="275" y="228"/>
                    </a:cubicBezTo>
                    <a:cubicBezTo>
                      <a:pt x="275" y="230"/>
                      <a:pt x="275" y="231"/>
                      <a:pt x="275" y="232"/>
                    </a:cubicBezTo>
                    <a:cubicBezTo>
                      <a:pt x="271" y="237"/>
                      <a:pt x="271" y="237"/>
                      <a:pt x="271" y="237"/>
                    </a:cubicBezTo>
                    <a:cubicBezTo>
                      <a:pt x="264" y="239"/>
                      <a:pt x="264" y="239"/>
                      <a:pt x="264" y="239"/>
                    </a:cubicBezTo>
                    <a:cubicBezTo>
                      <a:pt x="260" y="235"/>
                      <a:pt x="260" y="235"/>
                      <a:pt x="260" y="235"/>
                    </a:cubicBezTo>
                    <a:cubicBezTo>
                      <a:pt x="254" y="236"/>
                      <a:pt x="254" y="236"/>
                      <a:pt x="254" y="236"/>
                    </a:cubicBezTo>
                    <a:cubicBezTo>
                      <a:pt x="251" y="254"/>
                      <a:pt x="251" y="254"/>
                      <a:pt x="251" y="254"/>
                    </a:cubicBezTo>
                    <a:cubicBezTo>
                      <a:pt x="245" y="262"/>
                      <a:pt x="245" y="262"/>
                      <a:pt x="245" y="262"/>
                    </a:cubicBezTo>
                    <a:cubicBezTo>
                      <a:pt x="249" y="267"/>
                      <a:pt x="249" y="267"/>
                      <a:pt x="249" y="267"/>
                    </a:cubicBezTo>
                    <a:cubicBezTo>
                      <a:pt x="241" y="284"/>
                      <a:pt x="241" y="284"/>
                      <a:pt x="241" y="284"/>
                    </a:cubicBezTo>
                    <a:cubicBezTo>
                      <a:pt x="236" y="286"/>
                      <a:pt x="236" y="286"/>
                      <a:pt x="236" y="286"/>
                    </a:cubicBezTo>
                    <a:cubicBezTo>
                      <a:pt x="233" y="283"/>
                      <a:pt x="233" y="283"/>
                      <a:pt x="233" y="283"/>
                    </a:cubicBezTo>
                    <a:cubicBezTo>
                      <a:pt x="224" y="289"/>
                      <a:pt x="224" y="289"/>
                      <a:pt x="224" y="289"/>
                    </a:cubicBezTo>
                    <a:cubicBezTo>
                      <a:pt x="220" y="290"/>
                      <a:pt x="220" y="290"/>
                      <a:pt x="220" y="290"/>
                    </a:cubicBezTo>
                    <a:cubicBezTo>
                      <a:pt x="213" y="297"/>
                      <a:pt x="213" y="297"/>
                      <a:pt x="213" y="297"/>
                    </a:cubicBezTo>
                    <a:cubicBezTo>
                      <a:pt x="207" y="289"/>
                      <a:pt x="207" y="289"/>
                      <a:pt x="207" y="289"/>
                    </a:cubicBezTo>
                    <a:cubicBezTo>
                      <a:pt x="202" y="277"/>
                      <a:pt x="202" y="277"/>
                      <a:pt x="202" y="277"/>
                    </a:cubicBezTo>
                    <a:cubicBezTo>
                      <a:pt x="190" y="281"/>
                      <a:pt x="190" y="281"/>
                      <a:pt x="190" y="281"/>
                    </a:cubicBezTo>
                    <a:cubicBezTo>
                      <a:pt x="178" y="280"/>
                      <a:pt x="178" y="280"/>
                      <a:pt x="178" y="280"/>
                    </a:cubicBezTo>
                    <a:cubicBezTo>
                      <a:pt x="175" y="288"/>
                      <a:pt x="175" y="288"/>
                      <a:pt x="175" y="288"/>
                    </a:cubicBezTo>
                    <a:cubicBezTo>
                      <a:pt x="162" y="291"/>
                      <a:pt x="162" y="291"/>
                      <a:pt x="162" y="291"/>
                    </a:cubicBezTo>
                    <a:cubicBezTo>
                      <a:pt x="161" y="298"/>
                      <a:pt x="161" y="298"/>
                      <a:pt x="161" y="298"/>
                    </a:cubicBezTo>
                    <a:cubicBezTo>
                      <a:pt x="158" y="307"/>
                      <a:pt x="158" y="307"/>
                      <a:pt x="158" y="307"/>
                    </a:cubicBezTo>
                    <a:cubicBezTo>
                      <a:pt x="149" y="308"/>
                      <a:pt x="149" y="308"/>
                      <a:pt x="149" y="308"/>
                    </a:cubicBezTo>
                    <a:cubicBezTo>
                      <a:pt x="144" y="312"/>
                      <a:pt x="144" y="312"/>
                      <a:pt x="144" y="312"/>
                    </a:cubicBezTo>
                    <a:cubicBezTo>
                      <a:pt x="149" y="314"/>
                      <a:pt x="149" y="314"/>
                      <a:pt x="149" y="314"/>
                    </a:cubicBezTo>
                    <a:cubicBezTo>
                      <a:pt x="140" y="321"/>
                      <a:pt x="140" y="321"/>
                      <a:pt x="140" y="321"/>
                    </a:cubicBezTo>
                    <a:cubicBezTo>
                      <a:pt x="136" y="326"/>
                      <a:pt x="136" y="326"/>
                      <a:pt x="136" y="326"/>
                    </a:cubicBezTo>
                    <a:cubicBezTo>
                      <a:pt x="135" y="336"/>
                      <a:pt x="135" y="336"/>
                      <a:pt x="135" y="336"/>
                    </a:cubicBezTo>
                    <a:cubicBezTo>
                      <a:pt x="135" y="335"/>
                      <a:pt x="135" y="335"/>
                      <a:pt x="135" y="335"/>
                    </a:cubicBezTo>
                    <a:cubicBezTo>
                      <a:pt x="124" y="349"/>
                      <a:pt x="124" y="349"/>
                      <a:pt x="124" y="349"/>
                    </a:cubicBezTo>
                    <a:cubicBezTo>
                      <a:pt x="113" y="347"/>
                      <a:pt x="113" y="347"/>
                      <a:pt x="113" y="347"/>
                    </a:cubicBezTo>
                    <a:cubicBezTo>
                      <a:pt x="109" y="359"/>
                      <a:pt x="109" y="359"/>
                      <a:pt x="109" y="359"/>
                    </a:cubicBezTo>
                    <a:cubicBezTo>
                      <a:pt x="91" y="357"/>
                      <a:pt x="91" y="357"/>
                      <a:pt x="91" y="357"/>
                    </a:cubicBezTo>
                    <a:cubicBezTo>
                      <a:pt x="87" y="362"/>
                      <a:pt x="87" y="362"/>
                      <a:pt x="87" y="362"/>
                    </a:cubicBezTo>
                    <a:cubicBezTo>
                      <a:pt x="80" y="363"/>
                      <a:pt x="80" y="363"/>
                      <a:pt x="80" y="363"/>
                    </a:cubicBezTo>
                    <a:cubicBezTo>
                      <a:pt x="70" y="352"/>
                      <a:pt x="70" y="352"/>
                      <a:pt x="70" y="352"/>
                    </a:cubicBezTo>
                    <a:cubicBezTo>
                      <a:pt x="61" y="356"/>
                      <a:pt x="61" y="356"/>
                      <a:pt x="61" y="356"/>
                    </a:cubicBezTo>
                    <a:cubicBezTo>
                      <a:pt x="65" y="361"/>
                      <a:pt x="65" y="361"/>
                      <a:pt x="65" y="361"/>
                    </a:cubicBezTo>
                    <a:cubicBezTo>
                      <a:pt x="59" y="354"/>
                      <a:pt x="59" y="354"/>
                      <a:pt x="59" y="354"/>
                    </a:cubicBezTo>
                    <a:cubicBezTo>
                      <a:pt x="49" y="345"/>
                      <a:pt x="49" y="345"/>
                      <a:pt x="49" y="345"/>
                    </a:cubicBezTo>
                    <a:cubicBezTo>
                      <a:pt x="39" y="346"/>
                      <a:pt x="39" y="346"/>
                      <a:pt x="39" y="346"/>
                    </a:cubicBezTo>
                    <a:cubicBezTo>
                      <a:pt x="26" y="346"/>
                      <a:pt x="26" y="346"/>
                      <a:pt x="26" y="346"/>
                    </a:cubicBezTo>
                    <a:cubicBezTo>
                      <a:pt x="26" y="338"/>
                      <a:pt x="26" y="338"/>
                      <a:pt x="26" y="338"/>
                    </a:cubicBezTo>
                    <a:cubicBezTo>
                      <a:pt x="19" y="330"/>
                      <a:pt x="19" y="330"/>
                      <a:pt x="19" y="330"/>
                    </a:cubicBezTo>
                    <a:cubicBezTo>
                      <a:pt x="20" y="322"/>
                      <a:pt x="20" y="322"/>
                      <a:pt x="20" y="322"/>
                    </a:cubicBezTo>
                    <a:cubicBezTo>
                      <a:pt x="22" y="317"/>
                      <a:pt x="22" y="317"/>
                      <a:pt x="22" y="317"/>
                    </a:cubicBezTo>
                    <a:cubicBezTo>
                      <a:pt x="26" y="308"/>
                      <a:pt x="26" y="308"/>
                      <a:pt x="26" y="308"/>
                    </a:cubicBezTo>
                    <a:cubicBezTo>
                      <a:pt x="26" y="301"/>
                      <a:pt x="26" y="301"/>
                      <a:pt x="26" y="301"/>
                    </a:cubicBezTo>
                    <a:cubicBezTo>
                      <a:pt x="37" y="291"/>
                      <a:pt x="37" y="291"/>
                      <a:pt x="37" y="291"/>
                    </a:cubicBezTo>
                    <a:cubicBezTo>
                      <a:pt x="30" y="282"/>
                      <a:pt x="30" y="282"/>
                      <a:pt x="30" y="282"/>
                    </a:cubicBezTo>
                    <a:cubicBezTo>
                      <a:pt x="25" y="278"/>
                      <a:pt x="25" y="278"/>
                      <a:pt x="25" y="278"/>
                    </a:cubicBezTo>
                    <a:cubicBezTo>
                      <a:pt x="12" y="271"/>
                      <a:pt x="12" y="271"/>
                      <a:pt x="12" y="271"/>
                    </a:cubicBezTo>
                    <a:cubicBezTo>
                      <a:pt x="0" y="264"/>
                      <a:pt x="0" y="264"/>
                      <a:pt x="0" y="264"/>
                    </a:cubicBezTo>
                    <a:close/>
                    <a:moveTo>
                      <a:pt x="30" y="60"/>
                    </a:moveTo>
                    <a:cubicBezTo>
                      <a:pt x="30" y="60"/>
                      <a:pt x="22" y="65"/>
                      <a:pt x="21" y="70"/>
                    </a:cubicBezTo>
                    <a:cubicBezTo>
                      <a:pt x="20" y="75"/>
                      <a:pt x="19" y="78"/>
                      <a:pt x="21" y="84"/>
                    </a:cubicBezTo>
                    <a:cubicBezTo>
                      <a:pt x="22" y="89"/>
                      <a:pt x="24" y="93"/>
                      <a:pt x="30" y="95"/>
                    </a:cubicBezTo>
                    <a:cubicBezTo>
                      <a:pt x="36" y="98"/>
                      <a:pt x="39" y="93"/>
                      <a:pt x="37" y="88"/>
                    </a:cubicBezTo>
                    <a:cubicBezTo>
                      <a:pt x="35" y="83"/>
                      <a:pt x="37" y="82"/>
                      <a:pt x="38" y="79"/>
                    </a:cubicBezTo>
                    <a:cubicBezTo>
                      <a:pt x="39" y="77"/>
                      <a:pt x="43" y="71"/>
                      <a:pt x="40" y="64"/>
                    </a:cubicBezTo>
                    <a:cubicBezTo>
                      <a:pt x="38" y="57"/>
                      <a:pt x="35" y="58"/>
                      <a:pt x="30" y="60"/>
                    </a:cubicBezTo>
                    <a:close/>
                  </a:path>
                </a:pathLst>
              </a:custGeom>
              <a:grpFill/>
              <a:ln w="38100" cap="rnd" cmpd="sng">
                <a:solidFill>
                  <a:schemeClr val="bg1"/>
                </a:solidFill>
                <a:prstDash val="solid"/>
                <a:round/>
              </a:ln>
            </p:spPr>
            <p:txBody>
              <a:bodyPr vert="horz" wrap="square" lIns="91440" tIns="45720" rIns="91440" bIns="45720" numCol="1" anchor="t" anchorCtr="0" compatLnSpc="1"/>
              <a:lstStyle/>
              <a:p>
                <a:endParaRPr lang="en-US" dirty="0">
                  <a:latin typeface="Calibri Light" panose="020F0302020204030204"/>
                </a:endParaRPr>
              </a:p>
            </p:txBody>
          </p:sp>
          <p:sp>
            <p:nvSpPr>
              <p:cNvPr id="187" name="Freeform 90"/>
              <p:cNvSpPr>
                <a:spLocks noEditPoints="1"/>
              </p:cNvSpPr>
              <p:nvPr/>
            </p:nvSpPr>
            <p:spPr bwMode="auto">
              <a:xfrm>
                <a:off x="1806" y="2772"/>
                <a:ext cx="519" cy="323"/>
              </a:xfrm>
              <a:custGeom>
                <a:avLst/>
                <a:gdLst>
                  <a:gd name="T0" fmla="*/ 0 w 249"/>
                  <a:gd name="T1" fmla="*/ 63 h 155"/>
                  <a:gd name="T2" fmla="*/ 12 w 249"/>
                  <a:gd name="T3" fmla="*/ 38 h 155"/>
                  <a:gd name="T4" fmla="*/ 31 w 249"/>
                  <a:gd name="T5" fmla="*/ 4 h 155"/>
                  <a:gd name="T6" fmla="*/ 53 w 249"/>
                  <a:gd name="T7" fmla="*/ 21 h 155"/>
                  <a:gd name="T8" fmla="*/ 46 w 249"/>
                  <a:gd name="T9" fmla="*/ 46 h 155"/>
                  <a:gd name="T10" fmla="*/ 25 w 249"/>
                  <a:gd name="T11" fmla="*/ 50 h 155"/>
                  <a:gd name="T12" fmla="*/ 30 w 249"/>
                  <a:gd name="T13" fmla="*/ 70 h 155"/>
                  <a:gd name="T14" fmla="*/ 57 w 249"/>
                  <a:gd name="T15" fmla="*/ 59 h 155"/>
                  <a:gd name="T16" fmla="*/ 83 w 249"/>
                  <a:gd name="T17" fmla="*/ 61 h 155"/>
                  <a:gd name="T18" fmla="*/ 116 w 249"/>
                  <a:gd name="T19" fmla="*/ 67 h 155"/>
                  <a:gd name="T20" fmla="*/ 136 w 249"/>
                  <a:gd name="T21" fmla="*/ 61 h 155"/>
                  <a:gd name="T22" fmla="*/ 127 w 249"/>
                  <a:gd name="T23" fmla="*/ 74 h 155"/>
                  <a:gd name="T24" fmla="*/ 133 w 249"/>
                  <a:gd name="T25" fmla="*/ 84 h 155"/>
                  <a:gd name="T26" fmla="*/ 156 w 249"/>
                  <a:gd name="T27" fmla="*/ 83 h 155"/>
                  <a:gd name="T28" fmla="*/ 175 w 249"/>
                  <a:gd name="T29" fmla="*/ 85 h 155"/>
                  <a:gd name="T30" fmla="*/ 182 w 249"/>
                  <a:gd name="T31" fmla="*/ 95 h 155"/>
                  <a:gd name="T32" fmla="*/ 188 w 249"/>
                  <a:gd name="T33" fmla="*/ 97 h 155"/>
                  <a:gd name="T34" fmla="*/ 202 w 249"/>
                  <a:gd name="T35" fmla="*/ 88 h 155"/>
                  <a:gd name="T36" fmla="*/ 198 w 249"/>
                  <a:gd name="T37" fmla="*/ 64 h 155"/>
                  <a:gd name="T38" fmla="*/ 203 w 249"/>
                  <a:gd name="T39" fmla="*/ 45 h 155"/>
                  <a:gd name="T40" fmla="*/ 213 w 249"/>
                  <a:gd name="T41" fmla="*/ 71 h 155"/>
                  <a:gd name="T42" fmla="*/ 238 w 249"/>
                  <a:gd name="T43" fmla="*/ 87 h 155"/>
                  <a:gd name="T44" fmla="*/ 249 w 249"/>
                  <a:gd name="T45" fmla="*/ 105 h 155"/>
                  <a:gd name="T46" fmla="*/ 248 w 249"/>
                  <a:gd name="T47" fmla="*/ 121 h 155"/>
                  <a:gd name="T48" fmla="*/ 246 w 249"/>
                  <a:gd name="T49" fmla="*/ 132 h 155"/>
                  <a:gd name="T50" fmla="*/ 230 w 249"/>
                  <a:gd name="T51" fmla="*/ 134 h 155"/>
                  <a:gd name="T52" fmla="*/ 220 w 249"/>
                  <a:gd name="T53" fmla="*/ 142 h 155"/>
                  <a:gd name="T54" fmla="*/ 201 w 249"/>
                  <a:gd name="T55" fmla="*/ 151 h 155"/>
                  <a:gd name="T56" fmla="*/ 181 w 249"/>
                  <a:gd name="T57" fmla="*/ 152 h 155"/>
                  <a:gd name="T58" fmla="*/ 149 w 249"/>
                  <a:gd name="T59" fmla="*/ 136 h 155"/>
                  <a:gd name="T60" fmla="*/ 130 w 249"/>
                  <a:gd name="T61" fmla="*/ 127 h 155"/>
                  <a:gd name="T62" fmla="*/ 107 w 249"/>
                  <a:gd name="T63" fmla="*/ 113 h 155"/>
                  <a:gd name="T64" fmla="*/ 93 w 249"/>
                  <a:gd name="T65" fmla="*/ 104 h 155"/>
                  <a:gd name="T66" fmla="*/ 77 w 249"/>
                  <a:gd name="T67" fmla="*/ 107 h 155"/>
                  <a:gd name="T68" fmla="*/ 32 w 249"/>
                  <a:gd name="T69" fmla="*/ 100 h 155"/>
                  <a:gd name="T70" fmla="*/ 24 w 249"/>
                  <a:gd name="T71" fmla="*/ 105 h 155"/>
                  <a:gd name="T72" fmla="*/ 15 w 249"/>
                  <a:gd name="T73" fmla="*/ 92 h 155"/>
                  <a:gd name="T74" fmla="*/ 5 w 249"/>
                  <a:gd name="T75" fmla="*/ 77 h 155"/>
                  <a:gd name="T76" fmla="*/ 89 w 249"/>
                  <a:gd name="T77" fmla="*/ 22 h 155"/>
                  <a:gd name="T78" fmla="*/ 97 w 249"/>
                  <a:gd name="T79" fmla="*/ 37 h 155"/>
                  <a:gd name="T80" fmla="*/ 95 w 249"/>
                  <a:gd name="T81" fmla="*/ 19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49" h="155">
                    <a:moveTo>
                      <a:pt x="0" y="63"/>
                    </a:moveTo>
                    <a:cubicBezTo>
                      <a:pt x="0" y="63"/>
                      <a:pt x="0" y="63"/>
                      <a:pt x="0" y="63"/>
                    </a:cubicBezTo>
                    <a:cubicBezTo>
                      <a:pt x="4" y="59"/>
                      <a:pt x="11" y="55"/>
                      <a:pt x="10" y="50"/>
                    </a:cubicBezTo>
                    <a:cubicBezTo>
                      <a:pt x="10" y="46"/>
                      <a:pt x="8" y="43"/>
                      <a:pt x="12" y="38"/>
                    </a:cubicBezTo>
                    <a:cubicBezTo>
                      <a:pt x="16" y="34"/>
                      <a:pt x="31" y="26"/>
                      <a:pt x="32" y="23"/>
                    </a:cubicBezTo>
                    <a:cubicBezTo>
                      <a:pt x="34" y="19"/>
                      <a:pt x="32" y="5"/>
                      <a:pt x="31" y="4"/>
                    </a:cubicBezTo>
                    <a:cubicBezTo>
                      <a:pt x="30" y="4"/>
                      <a:pt x="34" y="0"/>
                      <a:pt x="39" y="8"/>
                    </a:cubicBezTo>
                    <a:cubicBezTo>
                      <a:pt x="43" y="16"/>
                      <a:pt x="48" y="18"/>
                      <a:pt x="53" y="21"/>
                    </a:cubicBezTo>
                    <a:cubicBezTo>
                      <a:pt x="58" y="23"/>
                      <a:pt x="55" y="32"/>
                      <a:pt x="52" y="38"/>
                    </a:cubicBezTo>
                    <a:cubicBezTo>
                      <a:pt x="50" y="45"/>
                      <a:pt x="50" y="48"/>
                      <a:pt x="46" y="46"/>
                    </a:cubicBezTo>
                    <a:cubicBezTo>
                      <a:pt x="41" y="43"/>
                      <a:pt x="33" y="42"/>
                      <a:pt x="30" y="43"/>
                    </a:cubicBezTo>
                    <a:cubicBezTo>
                      <a:pt x="26" y="45"/>
                      <a:pt x="23" y="46"/>
                      <a:pt x="25" y="50"/>
                    </a:cubicBezTo>
                    <a:cubicBezTo>
                      <a:pt x="26" y="53"/>
                      <a:pt x="27" y="56"/>
                      <a:pt x="25" y="59"/>
                    </a:cubicBezTo>
                    <a:cubicBezTo>
                      <a:pt x="23" y="63"/>
                      <a:pt x="26" y="68"/>
                      <a:pt x="30" y="70"/>
                    </a:cubicBezTo>
                    <a:cubicBezTo>
                      <a:pt x="33" y="72"/>
                      <a:pt x="44" y="73"/>
                      <a:pt x="46" y="70"/>
                    </a:cubicBezTo>
                    <a:cubicBezTo>
                      <a:pt x="48" y="67"/>
                      <a:pt x="53" y="56"/>
                      <a:pt x="57" y="59"/>
                    </a:cubicBezTo>
                    <a:cubicBezTo>
                      <a:pt x="61" y="62"/>
                      <a:pt x="65" y="65"/>
                      <a:pt x="68" y="62"/>
                    </a:cubicBezTo>
                    <a:cubicBezTo>
                      <a:pt x="71" y="59"/>
                      <a:pt x="78" y="64"/>
                      <a:pt x="83" y="61"/>
                    </a:cubicBezTo>
                    <a:cubicBezTo>
                      <a:pt x="89" y="58"/>
                      <a:pt x="97" y="56"/>
                      <a:pt x="104" y="61"/>
                    </a:cubicBezTo>
                    <a:cubicBezTo>
                      <a:pt x="110" y="65"/>
                      <a:pt x="113" y="72"/>
                      <a:pt x="116" y="67"/>
                    </a:cubicBezTo>
                    <a:cubicBezTo>
                      <a:pt x="118" y="61"/>
                      <a:pt x="120" y="60"/>
                      <a:pt x="123" y="59"/>
                    </a:cubicBezTo>
                    <a:cubicBezTo>
                      <a:pt x="125" y="58"/>
                      <a:pt x="135" y="59"/>
                      <a:pt x="136" y="61"/>
                    </a:cubicBezTo>
                    <a:cubicBezTo>
                      <a:pt x="137" y="63"/>
                      <a:pt x="134" y="65"/>
                      <a:pt x="132" y="67"/>
                    </a:cubicBezTo>
                    <a:cubicBezTo>
                      <a:pt x="130" y="70"/>
                      <a:pt x="128" y="72"/>
                      <a:pt x="127" y="74"/>
                    </a:cubicBezTo>
                    <a:cubicBezTo>
                      <a:pt x="127" y="76"/>
                      <a:pt x="122" y="74"/>
                      <a:pt x="123" y="76"/>
                    </a:cubicBezTo>
                    <a:cubicBezTo>
                      <a:pt x="124" y="78"/>
                      <a:pt x="129" y="87"/>
                      <a:pt x="133" y="84"/>
                    </a:cubicBezTo>
                    <a:cubicBezTo>
                      <a:pt x="138" y="81"/>
                      <a:pt x="138" y="79"/>
                      <a:pt x="144" y="79"/>
                    </a:cubicBezTo>
                    <a:cubicBezTo>
                      <a:pt x="151" y="79"/>
                      <a:pt x="154" y="80"/>
                      <a:pt x="156" y="83"/>
                    </a:cubicBezTo>
                    <a:cubicBezTo>
                      <a:pt x="157" y="86"/>
                      <a:pt x="159" y="90"/>
                      <a:pt x="163" y="88"/>
                    </a:cubicBezTo>
                    <a:cubicBezTo>
                      <a:pt x="167" y="86"/>
                      <a:pt x="172" y="86"/>
                      <a:pt x="175" y="85"/>
                    </a:cubicBezTo>
                    <a:cubicBezTo>
                      <a:pt x="177" y="84"/>
                      <a:pt x="178" y="81"/>
                      <a:pt x="183" y="84"/>
                    </a:cubicBezTo>
                    <a:cubicBezTo>
                      <a:pt x="188" y="88"/>
                      <a:pt x="185" y="91"/>
                      <a:pt x="182" y="95"/>
                    </a:cubicBezTo>
                    <a:cubicBezTo>
                      <a:pt x="178" y="98"/>
                      <a:pt x="180" y="102"/>
                      <a:pt x="182" y="104"/>
                    </a:cubicBezTo>
                    <a:cubicBezTo>
                      <a:pt x="184" y="105"/>
                      <a:pt x="188" y="100"/>
                      <a:pt x="188" y="97"/>
                    </a:cubicBezTo>
                    <a:cubicBezTo>
                      <a:pt x="187" y="94"/>
                      <a:pt x="195" y="96"/>
                      <a:pt x="197" y="98"/>
                    </a:cubicBezTo>
                    <a:cubicBezTo>
                      <a:pt x="200" y="100"/>
                      <a:pt x="204" y="92"/>
                      <a:pt x="202" y="88"/>
                    </a:cubicBezTo>
                    <a:cubicBezTo>
                      <a:pt x="200" y="83"/>
                      <a:pt x="202" y="78"/>
                      <a:pt x="203" y="75"/>
                    </a:cubicBezTo>
                    <a:cubicBezTo>
                      <a:pt x="204" y="71"/>
                      <a:pt x="202" y="68"/>
                      <a:pt x="198" y="64"/>
                    </a:cubicBezTo>
                    <a:cubicBezTo>
                      <a:pt x="195" y="61"/>
                      <a:pt x="191" y="58"/>
                      <a:pt x="193" y="52"/>
                    </a:cubicBezTo>
                    <a:cubicBezTo>
                      <a:pt x="195" y="47"/>
                      <a:pt x="200" y="40"/>
                      <a:pt x="203" y="45"/>
                    </a:cubicBezTo>
                    <a:cubicBezTo>
                      <a:pt x="206" y="50"/>
                      <a:pt x="210" y="61"/>
                      <a:pt x="210" y="64"/>
                    </a:cubicBezTo>
                    <a:cubicBezTo>
                      <a:pt x="209" y="68"/>
                      <a:pt x="210" y="72"/>
                      <a:pt x="213" y="71"/>
                    </a:cubicBezTo>
                    <a:cubicBezTo>
                      <a:pt x="216" y="71"/>
                      <a:pt x="220" y="74"/>
                      <a:pt x="223" y="77"/>
                    </a:cubicBezTo>
                    <a:cubicBezTo>
                      <a:pt x="225" y="80"/>
                      <a:pt x="232" y="79"/>
                      <a:pt x="238" y="87"/>
                    </a:cubicBezTo>
                    <a:cubicBezTo>
                      <a:pt x="244" y="94"/>
                      <a:pt x="243" y="96"/>
                      <a:pt x="247" y="102"/>
                    </a:cubicBezTo>
                    <a:cubicBezTo>
                      <a:pt x="247" y="103"/>
                      <a:pt x="248" y="104"/>
                      <a:pt x="249" y="105"/>
                    </a:cubicBezTo>
                    <a:cubicBezTo>
                      <a:pt x="241" y="116"/>
                      <a:pt x="241" y="116"/>
                      <a:pt x="241" y="116"/>
                    </a:cubicBezTo>
                    <a:cubicBezTo>
                      <a:pt x="248" y="121"/>
                      <a:pt x="248" y="121"/>
                      <a:pt x="248" y="121"/>
                    </a:cubicBezTo>
                    <a:cubicBezTo>
                      <a:pt x="247" y="131"/>
                      <a:pt x="247" y="131"/>
                      <a:pt x="247" y="131"/>
                    </a:cubicBezTo>
                    <a:cubicBezTo>
                      <a:pt x="246" y="132"/>
                      <a:pt x="246" y="132"/>
                      <a:pt x="246" y="132"/>
                    </a:cubicBezTo>
                    <a:cubicBezTo>
                      <a:pt x="238" y="128"/>
                      <a:pt x="238" y="128"/>
                      <a:pt x="238" y="128"/>
                    </a:cubicBezTo>
                    <a:cubicBezTo>
                      <a:pt x="230" y="134"/>
                      <a:pt x="230" y="134"/>
                      <a:pt x="230" y="134"/>
                    </a:cubicBezTo>
                    <a:cubicBezTo>
                      <a:pt x="223" y="135"/>
                      <a:pt x="223" y="135"/>
                      <a:pt x="223" y="135"/>
                    </a:cubicBezTo>
                    <a:cubicBezTo>
                      <a:pt x="220" y="142"/>
                      <a:pt x="220" y="142"/>
                      <a:pt x="220" y="142"/>
                    </a:cubicBezTo>
                    <a:cubicBezTo>
                      <a:pt x="210" y="140"/>
                      <a:pt x="210" y="140"/>
                      <a:pt x="210" y="140"/>
                    </a:cubicBezTo>
                    <a:cubicBezTo>
                      <a:pt x="201" y="151"/>
                      <a:pt x="201" y="151"/>
                      <a:pt x="201" y="151"/>
                    </a:cubicBezTo>
                    <a:cubicBezTo>
                      <a:pt x="185" y="155"/>
                      <a:pt x="185" y="155"/>
                      <a:pt x="185" y="155"/>
                    </a:cubicBezTo>
                    <a:cubicBezTo>
                      <a:pt x="181" y="152"/>
                      <a:pt x="181" y="152"/>
                      <a:pt x="181" y="152"/>
                    </a:cubicBezTo>
                    <a:cubicBezTo>
                      <a:pt x="172" y="152"/>
                      <a:pt x="172" y="152"/>
                      <a:pt x="172" y="152"/>
                    </a:cubicBezTo>
                    <a:cubicBezTo>
                      <a:pt x="149" y="136"/>
                      <a:pt x="149" y="136"/>
                      <a:pt x="149" y="136"/>
                    </a:cubicBezTo>
                    <a:cubicBezTo>
                      <a:pt x="136" y="134"/>
                      <a:pt x="136" y="134"/>
                      <a:pt x="136" y="134"/>
                    </a:cubicBezTo>
                    <a:cubicBezTo>
                      <a:pt x="130" y="127"/>
                      <a:pt x="130" y="127"/>
                      <a:pt x="130" y="127"/>
                    </a:cubicBezTo>
                    <a:cubicBezTo>
                      <a:pt x="122" y="124"/>
                      <a:pt x="122" y="124"/>
                      <a:pt x="122" y="124"/>
                    </a:cubicBezTo>
                    <a:cubicBezTo>
                      <a:pt x="107" y="113"/>
                      <a:pt x="107" y="113"/>
                      <a:pt x="107" y="113"/>
                    </a:cubicBezTo>
                    <a:cubicBezTo>
                      <a:pt x="99" y="111"/>
                      <a:pt x="99" y="111"/>
                      <a:pt x="99" y="111"/>
                    </a:cubicBezTo>
                    <a:cubicBezTo>
                      <a:pt x="93" y="104"/>
                      <a:pt x="93" y="104"/>
                      <a:pt x="93" y="104"/>
                    </a:cubicBezTo>
                    <a:cubicBezTo>
                      <a:pt x="80" y="103"/>
                      <a:pt x="80" y="103"/>
                      <a:pt x="80" y="103"/>
                    </a:cubicBezTo>
                    <a:cubicBezTo>
                      <a:pt x="77" y="107"/>
                      <a:pt x="77" y="107"/>
                      <a:pt x="77" y="107"/>
                    </a:cubicBezTo>
                    <a:cubicBezTo>
                      <a:pt x="41" y="106"/>
                      <a:pt x="41" y="106"/>
                      <a:pt x="41" y="106"/>
                    </a:cubicBezTo>
                    <a:cubicBezTo>
                      <a:pt x="32" y="100"/>
                      <a:pt x="32" y="100"/>
                      <a:pt x="32" y="100"/>
                    </a:cubicBezTo>
                    <a:cubicBezTo>
                      <a:pt x="30" y="105"/>
                      <a:pt x="30" y="105"/>
                      <a:pt x="30" y="105"/>
                    </a:cubicBezTo>
                    <a:cubicBezTo>
                      <a:pt x="24" y="105"/>
                      <a:pt x="24" y="105"/>
                      <a:pt x="24" y="105"/>
                    </a:cubicBezTo>
                    <a:cubicBezTo>
                      <a:pt x="16" y="98"/>
                      <a:pt x="16" y="98"/>
                      <a:pt x="16" y="98"/>
                    </a:cubicBezTo>
                    <a:cubicBezTo>
                      <a:pt x="15" y="92"/>
                      <a:pt x="15" y="92"/>
                      <a:pt x="15" y="92"/>
                    </a:cubicBezTo>
                    <a:cubicBezTo>
                      <a:pt x="6" y="83"/>
                      <a:pt x="6" y="83"/>
                      <a:pt x="6" y="83"/>
                    </a:cubicBezTo>
                    <a:cubicBezTo>
                      <a:pt x="5" y="77"/>
                      <a:pt x="5" y="77"/>
                      <a:pt x="5" y="77"/>
                    </a:cubicBezTo>
                    <a:cubicBezTo>
                      <a:pt x="0" y="63"/>
                      <a:pt x="0" y="63"/>
                      <a:pt x="0" y="63"/>
                    </a:cubicBezTo>
                    <a:close/>
                    <a:moveTo>
                      <a:pt x="89" y="22"/>
                    </a:moveTo>
                    <a:cubicBezTo>
                      <a:pt x="82" y="27"/>
                      <a:pt x="82" y="27"/>
                      <a:pt x="82" y="33"/>
                    </a:cubicBezTo>
                    <a:cubicBezTo>
                      <a:pt x="82" y="39"/>
                      <a:pt x="89" y="38"/>
                      <a:pt x="97" y="37"/>
                    </a:cubicBezTo>
                    <a:cubicBezTo>
                      <a:pt x="104" y="36"/>
                      <a:pt x="106" y="31"/>
                      <a:pt x="105" y="28"/>
                    </a:cubicBezTo>
                    <a:cubicBezTo>
                      <a:pt x="104" y="24"/>
                      <a:pt x="100" y="19"/>
                      <a:pt x="95" y="19"/>
                    </a:cubicBezTo>
                    <a:cubicBezTo>
                      <a:pt x="91" y="19"/>
                      <a:pt x="89" y="22"/>
                      <a:pt x="89" y="22"/>
                    </a:cubicBezTo>
                    <a:close/>
                  </a:path>
                </a:pathLst>
              </a:custGeom>
              <a:grpFill/>
              <a:ln w="38100" cap="rnd" cmpd="sng">
                <a:solidFill>
                  <a:schemeClr val="bg1"/>
                </a:solidFill>
                <a:prstDash val="solid"/>
                <a:round/>
              </a:ln>
            </p:spPr>
            <p:txBody>
              <a:bodyPr vert="horz" wrap="square" lIns="91440" tIns="45720" rIns="91440" bIns="45720" numCol="1" anchor="t" anchorCtr="0" compatLnSpc="1"/>
              <a:lstStyle/>
              <a:p>
                <a:endParaRPr lang="en-US" dirty="0">
                  <a:latin typeface="Calibri Light" panose="020F0302020204030204"/>
                </a:endParaRPr>
              </a:p>
            </p:txBody>
          </p:sp>
          <p:sp>
            <p:nvSpPr>
              <p:cNvPr id="188" name="Freeform 91"/>
              <p:cNvSpPr>
                <a:spLocks noEditPoints="1"/>
              </p:cNvSpPr>
              <p:nvPr/>
            </p:nvSpPr>
            <p:spPr bwMode="auto">
              <a:xfrm>
                <a:off x="2158" y="2757"/>
                <a:ext cx="611" cy="763"/>
              </a:xfrm>
              <a:custGeom>
                <a:avLst/>
                <a:gdLst>
                  <a:gd name="T0" fmla="*/ 104 w 293"/>
                  <a:gd name="T1" fmla="*/ 148 h 366"/>
                  <a:gd name="T2" fmla="*/ 101 w 293"/>
                  <a:gd name="T3" fmla="*/ 100 h 366"/>
                  <a:gd name="T4" fmla="*/ 119 w 293"/>
                  <a:gd name="T5" fmla="*/ 58 h 366"/>
                  <a:gd name="T6" fmla="*/ 172 w 293"/>
                  <a:gd name="T7" fmla="*/ 22 h 366"/>
                  <a:gd name="T8" fmla="*/ 171 w 293"/>
                  <a:gd name="T9" fmla="*/ 80 h 366"/>
                  <a:gd name="T10" fmla="*/ 158 w 293"/>
                  <a:gd name="T11" fmla="*/ 150 h 366"/>
                  <a:gd name="T12" fmla="*/ 135 w 293"/>
                  <a:gd name="T13" fmla="*/ 192 h 366"/>
                  <a:gd name="T14" fmla="*/ 102 w 293"/>
                  <a:gd name="T15" fmla="*/ 208 h 366"/>
                  <a:gd name="T16" fmla="*/ 137 w 293"/>
                  <a:gd name="T17" fmla="*/ 212 h 366"/>
                  <a:gd name="T18" fmla="*/ 172 w 293"/>
                  <a:gd name="T19" fmla="*/ 159 h 366"/>
                  <a:gd name="T20" fmla="*/ 201 w 293"/>
                  <a:gd name="T21" fmla="*/ 173 h 366"/>
                  <a:gd name="T22" fmla="*/ 199 w 293"/>
                  <a:gd name="T23" fmla="*/ 188 h 366"/>
                  <a:gd name="T24" fmla="*/ 195 w 293"/>
                  <a:gd name="T25" fmla="*/ 146 h 366"/>
                  <a:gd name="T26" fmla="*/ 167 w 293"/>
                  <a:gd name="T27" fmla="*/ 123 h 366"/>
                  <a:gd name="T28" fmla="*/ 181 w 293"/>
                  <a:gd name="T29" fmla="*/ 65 h 366"/>
                  <a:gd name="T30" fmla="*/ 208 w 293"/>
                  <a:gd name="T31" fmla="*/ 41 h 366"/>
                  <a:gd name="T32" fmla="*/ 216 w 293"/>
                  <a:gd name="T33" fmla="*/ 87 h 366"/>
                  <a:gd name="T34" fmla="*/ 209 w 293"/>
                  <a:gd name="T35" fmla="*/ 62 h 366"/>
                  <a:gd name="T36" fmla="*/ 233 w 293"/>
                  <a:gd name="T37" fmla="*/ 54 h 366"/>
                  <a:gd name="T38" fmla="*/ 246 w 293"/>
                  <a:gd name="T39" fmla="*/ 81 h 366"/>
                  <a:gd name="T40" fmla="*/ 248 w 293"/>
                  <a:gd name="T41" fmla="*/ 98 h 366"/>
                  <a:gd name="T42" fmla="*/ 227 w 293"/>
                  <a:gd name="T43" fmla="*/ 138 h 366"/>
                  <a:gd name="T44" fmla="*/ 245 w 293"/>
                  <a:gd name="T45" fmla="*/ 156 h 366"/>
                  <a:gd name="T46" fmla="*/ 258 w 293"/>
                  <a:gd name="T47" fmla="*/ 156 h 366"/>
                  <a:gd name="T48" fmla="*/ 260 w 293"/>
                  <a:gd name="T49" fmla="*/ 176 h 366"/>
                  <a:gd name="T50" fmla="*/ 251 w 293"/>
                  <a:gd name="T51" fmla="*/ 203 h 366"/>
                  <a:gd name="T52" fmla="*/ 255 w 293"/>
                  <a:gd name="T53" fmla="*/ 224 h 366"/>
                  <a:gd name="T54" fmla="*/ 263 w 293"/>
                  <a:gd name="T55" fmla="*/ 243 h 366"/>
                  <a:gd name="T56" fmla="*/ 268 w 293"/>
                  <a:gd name="T57" fmla="*/ 260 h 366"/>
                  <a:gd name="T58" fmla="*/ 274 w 293"/>
                  <a:gd name="T59" fmla="*/ 289 h 366"/>
                  <a:gd name="T60" fmla="*/ 290 w 293"/>
                  <a:gd name="T61" fmla="*/ 305 h 366"/>
                  <a:gd name="T62" fmla="*/ 284 w 293"/>
                  <a:gd name="T63" fmla="*/ 335 h 366"/>
                  <a:gd name="T64" fmla="*/ 268 w 293"/>
                  <a:gd name="T65" fmla="*/ 366 h 366"/>
                  <a:gd name="T66" fmla="*/ 245 w 293"/>
                  <a:gd name="T67" fmla="*/ 352 h 366"/>
                  <a:gd name="T68" fmla="*/ 224 w 293"/>
                  <a:gd name="T69" fmla="*/ 336 h 366"/>
                  <a:gd name="T70" fmla="*/ 171 w 293"/>
                  <a:gd name="T71" fmla="*/ 340 h 366"/>
                  <a:gd name="T72" fmla="*/ 150 w 293"/>
                  <a:gd name="T73" fmla="*/ 326 h 366"/>
                  <a:gd name="T74" fmla="*/ 127 w 293"/>
                  <a:gd name="T75" fmla="*/ 319 h 366"/>
                  <a:gd name="T76" fmla="*/ 104 w 293"/>
                  <a:gd name="T77" fmla="*/ 298 h 366"/>
                  <a:gd name="T78" fmla="*/ 79 w 293"/>
                  <a:gd name="T79" fmla="*/ 267 h 366"/>
                  <a:gd name="T80" fmla="*/ 56 w 293"/>
                  <a:gd name="T81" fmla="*/ 272 h 366"/>
                  <a:gd name="T82" fmla="*/ 31 w 293"/>
                  <a:gd name="T83" fmla="*/ 251 h 366"/>
                  <a:gd name="T84" fmla="*/ 9 w 293"/>
                  <a:gd name="T85" fmla="*/ 216 h 366"/>
                  <a:gd name="T86" fmla="*/ 35 w 293"/>
                  <a:gd name="T87" fmla="*/ 183 h 366"/>
                  <a:gd name="T88" fmla="*/ 67 w 293"/>
                  <a:gd name="T89" fmla="*/ 169 h 366"/>
                  <a:gd name="T90" fmla="*/ 70 w 293"/>
                  <a:gd name="T91" fmla="*/ 150 h 366"/>
                  <a:gd name="T92" fmla="*/ 72 w 293"/>
                  <a:gd name="T93" fmla="*/ 123 h 366"/>
                  <a:gd name="T94" fmla="*/ 178 w 293"/>
                  <a:gd name="T95" fmla="*/ 12 h 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93" h="366">
                    <a:moveTo>
                      <a:pt x="80" y="112"/>
                    </a:moveTo>
                    <a:cubicBezTo>
                      <a:pt x="83" y="116"/>
                      <a:pt x="87" y="117"/>
                      <a:pt x="90" y="122"/>
                    </a:cubicBezTo>
                    <a:cubicBezTo>
                      <a:pt x="94" y="128"/>
                      <a:pt x="97" y="131"/>
                      <a:pt x="98" y="138"/>
                    </a:cubicBezTo>
                    <a:cubicBezTo>
                      <a:pt x="100" y="145"/>
                      <a:pt x="102" y="152"/>
                      <a:pt x="104" y="148"/>
                    </a:cubicBezTo>
                    <a:cubicBezTo>
                      <a:pt x="107" y="144"/>
                      <a:pt x="113" y="141"/>
                      <a:pt x="112" y="135"/>
                    </a:cubicBezTo>
                    <a:cubicBezTo>
                      <a:pt x="111" y="130"/>
                      <a:pt x="111" y="119"/>
                      <a:pt x="111" y="115"/>
                    </a:cubicBezTo>
                    <a:cubicBezTo>
                      <a:pt x="112" y="111"/>
                      <a:pt x="108" y="105"/>
                      <a:pt x="104" y="106"/>
                    </a:cubicBezTo>
                    <a:cubicBezTo>
                      <a:pt x="101" y="107"/>
                      <a:pt x="97" y="104"/>
                      <a:pt x="101" y="100"/>
                    </a:cubicBezTo>
                    <a:cubicBezTo>
                      <a:pt x="105" y="96"/>
                      <a:pt x="110" y="96"/>
                      <a:pt x="110" y="92"/>
                    </a:cubicBezTo>
                    <a:cubicBezTo>
                      <a:pt x="111" y="87"/>
                      <a:pt x="112" y="82"/>
                      <a:pt x="114" y="79"/>
                    </a:cubicBezTo>
                    <a:cubicBezTo>
                      <a:pt x="116" y="77"/>
                      <a:pt x="109" y="77"/>
                      <a:pt x="110" y="70"/>
                    </a:cubicBezTo>
                    <a:cubicBezTo>
                      <a:pt x="111" y="63"/>
                      <a:pt x="113" y="59"/>
                      <a:pt x="119" y="58"/>
                    </a:cubicBezTo>
                    <a:cubicBezTo>
                      <a:pt x="126" y="57"/>
                      <a:pt x="130" y="55"/>
                      <a:pt x="133" y="51"/>
                    </a:cubicBezTo>
                    <a:cubicBezTo>
                      <a:pt x="135" y="47"/>
                      <a:pt x="149" y="31"/>
                      <a:pt x="151" y="24"/>
                    </a:cubicBezTo>
                    <a:cubicBezTo>
                      <a:pt x="153" y="18"/>
                      <a:pt x="155" y="13"/>
                      <a:pt x="158" y="17"/>
                    </a:cubicBezTo>
                    <a:cubicBezTo>
                      <a:pt x="162" y="21"/>
                      <a:pt x="167" y="22"/>
                      <a:pt x="172" y="22"/>
                    </a:cubicBezTo>
                    <a:cubicBezTo>
                      <a:pt x="177" y="22"/>
                      <a:pt x="183" y="29"/>
                      <a:pt x="184" y="33"/>
                    </a:cubicBezTo>
                    <a:cubicBezTo>
                      <a:pt x="184" y="38"/>
                      <a:pt x="182" y="45"/>
                      <a:pt x="179" y="50"/>
                    </a:cubicBezTo>
                    <a:cubicBezTo>
                      <a:pt x="176" y="55"/>
                      <a:pt x="165" y="64"/>
                      <a:pt x="166" y="68"/>
                    </a:cubicBezTo>
                    <a:cubicBezTo>
                      <a:pt x="166" y="73"/>
                      <a:pt x="171" y="75"/>
                      <a:pt x="171" y="80"/>
                    </a:cubicBezTo>
                    <a:cubicBezTo>
                      <a:pt x="171" y="85"/>
                      <a:pt x="167" y="99"/>
                      <a:pt x="164" y="103"/>
                    </a:cubicBezTo>
                    <a:cubicBezTo>
                      <a:pt x="160" y="107"/>
                      <a:pt x="161" y="114"/>
                      <a:pt x="160" y="120"/>
                    </a:cubicBezTo>
                    <a:cubicBezTo>
                      <a:pt x="159" y="125"/>
                      <a:pt x="153" y="134"/>
                      <a:pt x="153" y="135"/>
                    </a:cubicBezTo>
                    <a:cubicBezTo>
                      <a:pt x="153" y="137"/>
                      <a:pt x="156" y="147"/>
                      <a:pt x="158" y="150"/>
                    </a:cubicBezTo>
                    <a:cubicBezTo>
                      <a:pt x="159" y="152"/>
                      <a:pt x="161" y="161"/>
                      <a:pt x="158" y="162"/>
                    </a:cubicBezTo>
                    <a:cubicBezTo>
                      <a:pt x="154" y="164"/>
                      <a:pt x="154" y="168"/>
                      <a:pt x="153" y="174"/>
                    </a:cubicBezTo>
                    <a:cubicBezTo>
                      <a:pt x="153" y="181"/>
                      <a:pt x="146" y="182"/>
                      <a:pt x="144" y="184"/>
                    </a:cubicBezTo>
                    <a:cubicBezTo>
                      <a:pt x="141" y="186"/>
                      <a:pt x="139" y="187"/>
                      <a:pt x="135" y="192"/>
                    </a:cubicBezTo>
                    <a:cubicBezTo>
                      <a:pt x="130" y="197"/>
                      <a:pt x="121" y="201"/>
                      <a:pt x="117" y="201"/>
                    </a:cubicBezTo>
                    <a:cubicBezTo>
                      <a:pt x="112" y="201"/>
                      <a:pt x="111" y="202"/>
                      <a:pt x="106" y="198"/>
                    </a:cubicBezTo>
                    <a:cubicBezTo>
                      <a:pt x="101" y="195"/>
                      <a:pt x="99" y="193"/>
                      <a:pt x="96" y="199"/>
                    </a:cubicBezTo>
                    <a:cubicBezTo>
                      <a:pt x="94" y="205"/>
                      <a:pt x="99" y="205"/>
                      <a:pt x="102" y="208"/>
                    </a:cubicBezTo>
                    <a:cubicBezTo>
                      <a:pt x="104" y="212"/>
                      <a:pt x="109" y="212"/>
                      <a:pt x="110" y="214"/>
                    </a:cubicBezTo>
                    <a:cubicBezTo>
                      <a:pt x="111" y="217"/>
                      <a:pt x="117" y="213"/>
                      <a:pt x="119" y="216"/>
                    </a:cubicBezTo>
                    <a:cubicBezTo>
                      <a:pt x="121" y="220"/>
                      <a:pt x="125" y="223"/>
                      <a:pt x="129" y="219"/>
                    </a:cubicBezTo>
                    <a:cubicBezTo>
                      <a:pt x="133" y="216"/>
                      <a:pt x="133" y="212"/>
                      <a:pt x="137" y="212"/>
                    </a:cubicBezTo>
                    <a:cubicBezTo>
                      <a:pt x="141" y="212"/>
                      <a:pt x="155" y="206"/>
                      <a:pt x="156" y="201"/>
                    </a:cubicBezTo>
                    <a:cubicBezTo>
                      <a:pt x="156" y="196"/>
                      <a:pt x="160" y="193"/>
                      <a:pt x="164" y="190"/>
                    </a:cubicBezTo>
                    <a:cubicBezTo>
                      <a:pt x="168" y="187"/>
                      <a:pt x="168" y="183"/>
                      <a:pt x="170" y="178"/>
                    </a:cubicBezTo>
                    <a:cubicBezTo>
                      <a:pt x="172" y="173"/>
                      <a:pt x="172" y="163"/>
                      <a:pt x="172" y="159"/>
                    </a:cubicBezTo>
                    <a:cubicBezTo>
                      <a:pt x="173" y="155"/>
                      <a:pt x="180" y="153"/>
                      <a:pt x="183" y="153"/>
                    </a:cubicBezTo>
                    <a:cubicBezTo>
                      <a:pt x="185" y="153"/>
                      <a:pt x="194" y="150"/>
                      <a:pt x="195" y="154"/>
                    </a:cubicBezTo>
                    <a:cubicBezTo>
                      <a:pt x="197" y="158"/>
                      <a:pt x="198" y="161"/>
                      <a:pt x="199" y="164"/>
                    </a:cubicBezTo>
                    <a:cubicBezTo>
                      <a:pt x="201" y="166"/>
                      <a:pt x="203" y="169"/>
                      <a:pt x="201" y="173"/>
                    </a:cubicBezTo>
                    <a:cubicBezTo>
                      <a:pt x="200" y="176"/>
                      <a:pt x="196" y="182"/>
                      <a:pt x="196" y="187"/>
                    </a:cubicBezTo>
                    <a:cubicBezTo>
                      <a:pt x="196" y="193"/>
                      <a:pt x="196" y="197"/>
                      <a:pt x="204" y="198"/>
                    </a:cubicBezTo>
                    <a:cubicBezTo>
                      <a:pt x="212" y="200"/>
                      <a:pt x="216" y="198"/>
                      <a:pt x="214" y="195"/>
                    </a:cubicBezTo>
                    <a:cubicBezTo>
                      <a:pt x="211" y="193"/>
                      <a:pt x="198" y="194"/>
                      <a:pt x="199" y="188"/>
                    </a:cubicBezTo>
                    <a:cubicBezTo>
                      <a:pt x="201" y="181"/>
                      <a:pt x="202" y="180"/>
                      <a:pt x="206" y="179"/>
                    </a:cubicBezTo>
                    <a:cubicBezTo>
                      <a:pt x="211" y="178"/>
                      <a:pt x="210" y="174"/>
                      <a:pt x="209" y="170"/>
                    </a:cubicBezTo>
                    <a:cubicBezTo>
                      <a:pt x="209" y="166"/>
                      <a:pt x="208" y="159"/>
                      <a:pt x="209" y="157"/>
                    </a:cubicBezTo>
                    <a:cubicBezTo>
                      <a:pt x="210" y="154"/>
                      <a:pt x="199" y="150"/>
                      <a:pt x="195" y="146"/>
                    </a:cubicBezTo>
                    <a:cubicBezTo>
                      <a:pt x="191" y="141"/>
                      <a:pt x="185" y="142"/>
                      <a:pt x="183" y="144"/>
                    </a:cubicBezTo>
                    <a:cubicBezTo>
                      <a:pt x="180" y="147"/>
                      <a:pt x="180" y="141"/>
                      <a:pt x="172" y="142"/>
                    </a:cubicBezTo>
                    <a:cubicBezTo>
                      <a:pt x="165" y="143"/>
                      <a:pt x="169" y="139"/>
                      <a:pt x="171" y="135"/>
                    </a:cubicBezTo>
                    <a:cubicBezTo>
                      <a:pt x="173" y="131"/>
                      <a:pt x="166" y="126"/>
                      <a:pt x="167" y="123"/>
                    </a:cubicBezTo>
                    <a:cubicBezTo>
                      <a:pt x="168" y="120"/>
                      <a:pt x="174" y="111"/>
                      <a:pt x="177" y="107"/>
                    </a:cubicBezTo>
                    <a:cubicBezTo>
                      <a:pt x="180" y="103"/>
                      <a:pt x="182" y="95"/>
                      <a:pt x="181" y="90"/>
                    </a:cubicBezTo>
                    <a:cubicBezTo>
                      <a:pt x="180" y="84"/>
                      <a:pt x="180" y="76"/>
                      <a:pt x="178" y="73"/>
                    </a:cubicBezTo>
                    <a:cubicBezTo>
                      <a:pt x="176" y="71"/>
                      <a:pt x="179" y="68"/>
                      <a:pt x="181" y="65"/>
                    </a:cubicBezTo>
                    <a:cubicBezTo>
                      <a:pt x="184" y="63"/>
                      <a:pt x="191" y="58"/>
                      <a:pt x="195" y="56"/>
                    </a:cubicBezTo>
                    <a:cubicBezTo>
                      <a:pt x="199" y="53"/>
                      <a:pt x="202" y="52"/>
                      <a:pt x="202" y="48"/>
                    </a:cubicBezTo>
                    <a:cubicBezTo>
                      <a:pt x="202" y="44"/>
                      <a:pt x="200" y="35"/>
                      <a:pt x="203" y="33"/>
                    </a:cubicBezTo>
                    <a:cubicBezTo>
                      <a:pt x="206" y="31"/>
                      <a:pt x="208" y="34"/>
                      <a:pt x="208" y="41"/>
                    </a:cubicBezTo>
                    <a:cubicBezTo>
                      <a:pt x="207" y="48"/>
                      <a:pt x="207" y="54"/>
                      <a:pt x="204" y="58"/>
                    </a:cubicBezTo>
                    <a:cubicBezTo>
                      <a:pt x="200" y="62"/>
                      <a:pt x="201" y="69"/>
                      <a:pt x="200" y="73"/>
                    </a:cubicBezTo>
                    <a:cubicBezTo>
                      <a:pt x="198" y="77"/>
                      <a:pt x="200" y="79"/>
                      <a:pt x="203" y="82"/>
                    </a:cubicBezTo>
                    <a:cubicBezTo>
                      <a:pt x="205" y="84"/>
                      <a:pt x="211" y="86"/>
                      <a:pt x="216" y="87"/>
                    </a:cubicBezTo>
                    <a:cubicBezTo>
                      <a:pt x="220" y="89"/>
                      <a:pt x="220" y="91"/>
                      <a:pt x="222" y="95"/>
                    </a:cubicBezTo>
                    <a:cubicBezTo>
                      <a:pt x="225" y="98"/>
                      <a:pt x="231" y="94"/>
                      <a:pt x="225" y="89"/>
                    </a:cubicBezTo>
                    <a:cubicBezTo>
                      <a:pt x="220" y="83"/>
                      <a:pt x="215" y="82"/>
                      <a:pt x="211" y="78"/>
                    </a:cubicBezTo>
                    <a:cubicBezTo>
                      <a:pt x="207" y="73"/>
                      <a:pt x="206" y="65"/>
                      <a:pt x="209" y="62"/>
                    </a:cubicBezTo>
                    <a:cubicBezTo>
                      <a:pt x="213" y="58"/>
                      <a:pt x="219" y="61"/>
                      <a:pt x="220" y="66"/>
                    </a:cubicBezTo>
                    <a:cubicBezTo>
                      <a:pt x="220" y="71"/>
                      <a:pt x="230" y="72"/>
                      <a:pt x="228" y="66"/>
                    </a:cubicBezTo>
                    <a:cubicBezTo>
                      <a:pt x="226" y="61"/>
                      <a:pt x="219" y="58"/>
                      <a:pt x="226" y="56"/>
                    </a:cubicBezTo>
                    <a:cubicBezTo>
                      <a:pt x="228" y="55"/>
                      <a:pt x="231" y="54"/>
                      <a:pt x="233" y="54"/>
                    </a:cubicBezTo>
                    <a:cubicBezTo>
                      <a:pt x="232" y="62"/>
                      <a:pt x="232" y="62"/>
                      <a:pt x="232" y="62"/>
                    </a:cubicBezTo>
                    <a:cubicBezTo>
                      <a:pt x="242" y="67"/>
                      <a:pt x="242" y="67"/>
                      <a:pt x="242" y="67"/>
                    </a:cubicBezTo>
                    <a:cubicBezTo>
                      <a:pt x="249" y="73"/>
                      <a:pt x="249" y="73"/>
                      <a:pt x="249" y="73"/>
                    </a:cubicBezTo>
                    <a:cubicBezTo>
                      <a:pt x="246" y="81"/>
                      <a:pt x="246" y="81"/>
                      <a:pt x="246" y="81"/>
                    </a:cubicBezTo>
                    <a:cubicBezTo>
                      <a:pt x="242" y="80"/>
                      <a:pt x="242" y="80"/>
                      <a:pt x="242" y="80"/>
                    </a:cubicBezTo>
                    <a:cubicBezTo>
                      <a:pt x="236" y="88"/>
                      <a:pt x="236" y="88"/>
                      <a:pt x="236" y="88"/>
                    </a:cubicBezTo>
                    <a:cubicBezTo>
                      <a:pt x="240" y="93"/>
                      <a:pt x="240" y="93"/>
                      <a:pt x="240" y="93"/>
                    </a:cubicBezTo>
                    <a:cubicBezTo>
                      <a:pt x="248" y="98"/>
                      <a:pt x="248" y="98"/>
                      <a:pt x="248" y="98"/>
                    </a:cubicBezTo>
                    <a:cubicBezTo>
                      <a:pt x="248" y="117"/>
                      <a:pt x="248" y="117"/>
                      <a:pt x="248" y="117"/>
                    </a:cubicBezTo>
                    <a:cubicBezTo>
                      <a:pt x="241" y="118"/>
                      <a:pt x="241" y="118"/>
                      <a:pt x="241" y="118"/>
                    </a:cubicBezTo>
                    <a:cubicBezTo>
                      <a:pt x="227" y="133"/>
                      <a:pt x="227" y="133"/>
                      <a:pt x="227" y="133"/>
                    </a:cubicBezTo>
                    <a:cubicBezTo>
                      <a:pt x="227" y="138"/>
                      <a:pt x="227" y="138"/>
                      <a:pt x="227" y="138"/>
                    </a:cubicBezTo>
                    <a:cubicBezTo>
                      <a:pt x="235" y="149"/>
                      <a:pt x="235" y="149"/>
                      <a:pt x="235" y="149"/>
                    </a:cubicBezTo>
                    <a:cubicBezTo>
                      <a:pt x="241" y="149"/>
                      <a:pt x="241" y="149"/>
                      <a:pt x="241" y="149"/>
                    </a:cubicBezTo>
                    <a:cubicBezTo>
                      <a:pt x="242" y="151"/>
                      <a:pt x="242" y="151"/>
                      <a:pt x="242" y="151"/>
                    </a:cubicBezTo>
                    <a:cubicBezTo>
                      <a:pt x="245" y="156"/>
                      <a:pt x="245" y="156"/>
                      <a:pt x="245" y="156"/>
                    </a:cubicBezTo>
                    <a:cubicBezTo>
                      <a:pt x="248" y="152"/>
                      <a:pt x="248" y="152"/>
                      <a:pt x="248" y="152"/>
                    </a:cubicBezTo>
                    <a:cubicBezTo>
                      <a:pt x="253" y="153"/>
                      <a:pt x="253" y="153"/>
                      <a:pt x="253" y="153"/>
                    </a:cubicBezTo>
                    <a:cubicBezTo>
                      <a:pt x="258" y="150"/>
                      <a:pt x="258" y="150"/>
                      <a:pt x="258" y="150"/>
                    </a:cubicBezTo>
                    <a:cubicBezTo>
                      <a:pt x="258" y="150"/>
                      <a:pt x="258" y="155"/>
                      <a:pt x="258" y="156"/>
                    </a:cubicBezTo>
                    <a:cubicBezTo>
                      <a:pt x="258" y="157"/>
                      <a:pt x="260" y="157"/>
                      <a:pt x="260" y="157"/>
                    </a:cubicBezTo>
                    <a:cubicBezTo>
                      <a:pt x="261" y="162"/>
                      <a:pt x="261" y="162"/>
                      <a:pt x="261" y="162"/>
                    </a:cubicBezTo>
                    <a:cubicBezTo>
                      <a:pt x="264" y="172"/>
                      <a:pt x="264" y="172"/>
                      <a:pt x="264" y="172"/>
                    </a:cubicBezTo>
                    <a:cubicBezTo>
                      <a:pt x="260" y="176"/>
                      <a:pt x="260" y="176"/>
                      <a:pt x="260" y="176"/>
                    </a:cubicBezTo>
                    <a:cubicBezTo>
                      <a:pt x="262" y="185"/>
                      <a:pt x="262" y="185"/>
                      <a:pt x="262" y="185"/>
                    </a:cubicBezTo>
                    <a:cubicBezTo>
                      <a:pt x="256" y="195"/>
                      <a:pt x="256" y="195"/>
                      <a:pt x="256" y="195"/>
                    </a:cubicBezTo>
                    <a:cubicBezTo>
                      <a:pt x="251" y="195"/>
                      <a:pt x="251" y="195"/>
                      <a:pt x="251" y="195"/>
                    </a:cubicBezTo>
                    <a:cubicBezTo>
                      <a:pt x="251" y="203"/>
                      <a:pt x="251" y="203"/>
                      <a:pt x="251" y="203"/>
                    </a:cubicBezTo>
                    <a:cubicBezTo>
                      <a:pt x="257" y="208"/>
                      <a:pt x="257" y="208"/>
                      <a:pt x="257" y="208"/>
                    </a:cubicBezTo>
                    <a:cubicBezTo>
                      <a:pt x="251" y="215"/>
                      <a:pt x="251" y="215"/>
                      <a:pt x="251" y="215"/>
                    </a:cubicBezTo>
                    <a:cubicBezTo>
                      <a:pt x="254" y="218"/>
                      <a:pt x="254" y="218"/>
                      <a:pt x="254" y="218"/>
                    </a:cubicBezTo>
                    <a:cubicBezTo>
                      <a:pt x="255" y="224"/>
                      <a:pt x="255" y="224"/>
                      <a:pt x="255" y="224"/>
                    </a:cubicBezTo>
                    <a:cubicBezTo>
                      <a:pt x="261" y="227"/>
                      <a:pt x="261" y="227"/>
                      <a:pt x="261" y="227"/>
                    </a:cubicBezTo>
                    <a:cubicBezTo>
                      <a:pt x="265" y="232"/>
                      <a:pt x="265" y="232"/>
                      <a:pt x="265" y="232"/>
                    </a:cubicBezTo>
                    <a:cubicBezTo>
                      <a:pt x="260" y="239"/>
                      <a:pt x="260" y="239"/>
                      <a:pt x="260" y="239"/>
                    </a:cubicBezTo>
                    <a:cubicBezTo>
                      <a:pt x="263" y="243"/>
                      <a:pt x="263" y="243"/>
                      <a:pt x="263" y="243"/>
                    </a:cubicBezTo>
                    <a:cubicBezTo>
                      <a:pt x="264" y="251"/>
                      <a:pt x="264" y="251"/>
                      <a:pt x="264" y="251"/>
                    </a:cubicBezTo>
                    <a:cubicBezTo>
                      <a:pt x="259" y="253"/>
                      <a:pt x="259" y="253"/>
                      <a:pt x="259" y="253"/>
                    </a:cubicBezTo>
                    <a:cubicBezTo>
                      <a:pt x="262" y="261"/>
                      <a:pt x="262" y="261"/>
                      <a:pt x="262" y="261"/>
                    </a:cubicBezTo>
                    <a:cubicBezTo>
                      <a:pt x="268" y="260"/>
                      <a:pt x="268" y="260"/>
                      <a:pt x="268" y="260"/>
                    </a:cubicBezTo>
                    <a:cubicBezTo>
                      <a:pt x="274" y="266"/>
                      <a:pt x="274" y="266"/>
                      <a:pt x="274" y="266"/>
                    </a:cubicBezTo>
                    <a:cubicBezTo>
                      <a:pt x="277" y="277"/>
                      <a:pt x="277" y="277"/>
                      <a:pt x="277" y="277"/>
                    </a:cubicBezTo>
                    <a:cubicBezTo>
                      <a:pt x="271" y="283"/>
                      <a:pt x="271" y="283"/>
                      <a:pt x="271" y="283"/>
                    </a:cubicBezTo>
                    <a:cubicBezTo>
                      <a:pt x="274" y="289"/>
                      <a:pt x="274" y="289"/>
                      <a:pt x="274" y="289"/>
                    </a:cubicBezTo>
                    <a:cubicBezTo>
                      <a:pt x="280" y="289"/>
                      <a:pt x="280" y="289"/>
                      <a:pt x="280" y="289"/>
                    </a:cubicBezTo>
                    <a:cubicBezTo>
                      <a:pt x="286" y="294"/>
                      <a:pt x="286" y="294"/>
                      <a:pt x="286" y="294"/>
                    </a:cubicBezTo>
                    <a:cubicBezTo>
                      <a:pt x="290" y="290"/>
                      <a:pt x="290" y="290"/>
                      <a:pt x="290" y="290"/>
                    </a:cubicBezTo>
                    <a:cubicBezTo>
                      <a:pt x="290" y="305"/>
                      <a:pt x="290" y="305"/>
                      <a:pt x="290" y="305"/>
                    </a:cubicBezTo>
                    <a:cubicBezTo>
                      <a:pt x="293" y="311"/>
                      <a:pt x="293" y="311"/>
                      <a:pt x="293" y="311"/>
                    </a:cubicBezTo>
                    <a:cubicBezTo>
                      <a:pt x="284" y="319"/>
                      <a:pt x="284" y="319"/>
                      <a:pt x="284" y="319"/>
                    </a:cubicBezTo>
                    <a:cubicBezTo>
                      <a:pt x="278" y="328"/>
                      <a:pt x="278" y="328"/>
                      <a:pt x="278" y="328"/>
                    </a:cubicBezTo>
                    <a:cubicBezTo>
                      <a:pt x="284" y="335"/>
                      <a:pt x="284" y="335"/>
                      <a:pt x="284" y="335"/>
                    </a:cubicBezTo>
                    <a:cubicBezTo>
                      <a:pt x="285" y="344"/>
                      <a:pt x="285" y="344"/>
                      <a:pt x="285" y="344"/>
                    </a:cubicBezTo>
                    <a:cubicBezTo>
                      <a:pt x="279" y="348"/>
                      <a:pt x="279" y="348"/>
                      <a:pt x="279" y="348"/>
                    </a:cubicBezTo>
                    <a:cubicBezTo>
                      <a:pt x="278" y="356"/>
                      <a:pt x="278" y="356"/>
                      <a:pt x="278" y="356"/>
                    </a:cubicBezTo>
                    <a:cubicBezTo>
                      <a:pt x="268" y="366"/>
                      <a:pt x="268" y="366"/>
                      <a:pt x="268" y="366"/>
                    </a:cubicBezTo>
                    <a:cubicBezTo>
                      <a:pt x="264" y="361"/>
                      <a:pt x="264" y="361"/>
                      <a:pt x="264" y="361"/>
                    </a:cubicBezTo>
                    <a:cubicBezTo>
                      <a:pt x="257" y="358"/>
                      <a:pt x="257" y="358"/>
                      <a:pt x="257" y="358"/>
                    </a:cubicBezTo>
                    <a:cubicBezTo>
                      <a:pt x="251" y="361"/>
                      <a:pt x="251" y="361"/>
                      <a:pt x="251" y="361"/>
                    </a:cubicBezTo>
                    <a:cubicBezTo>
                      <a:pt x="245" y="352"/>
                      <a:pt x="245" y="352"/>
                      <a:pt x="245" y="352"/>
                    </a:cubicBezTo>
                    <a:cubicBezTo>
                      <a:pt x="238" y="348"/>
                      <a:pt x="238" y="348"/>
                      <a:pt x="238" y="348"/>
                    </a:cubicBezTo>
                    <a:cubicBezTo>
                      <a:pt x="233" y="352"/>
                      <a:pt x="233" y="352"/>
                      <a:pt x="233" y="352"/>
                    </a:cubicBezTo>
                    <a:cubicBezTo>
                      <a:pt x="226" y="343"/>
                      <a:pt x="226" y="343"/>
                      <a:pt x="226" y="343"/>
                    </a:cubicBezTo>
                    <a:cubicBezTo>
                      <a:pt x="224" y="336"/>
                      <a:pt x="224" y="336"/>
                      <a:pt x="224" y="336"/>
                    </a:cubicBezTo>
                    <a:cubicBezTo>
                      <a:pt x="212" y="343"/>
                      <a:pt x="212" y="343"/>
                      <a:pt x="212" y="343"/>
                    </a:cubicBezTo>
                    <a:cubicBezTo>
                      <a:pt x="209" y="348"/>
                      <a:pt x="209" y="348"/>
                      <a:pt x="209" y="348"/>
                    </a:cubicBezTo>
                    <a:cubicBezTo>
                      <a:pt x="183" y="349"/>
                      <a:pt x="183" y="349"/>
                      <a:pt x="183" y="349"/>
                    </a:cubicBezTo>
                    <a:cubicBezTo>
                      <a:pt x="171" y="340"/>
                      <a:pt x="171" y="340"/>
                      <a:pt x="171" y="340"/>
                    </a:cubicBezTo>
                    <a:cubicBezTo>
                      <a:pt x="172" y="334"/>
                      <a:pt x="172" y="334"/>
                      <a:pt x="172" y="334"/>
                    </a:cubicBezTo>
                    <a:cubicBezTo>
                      <a:pt x="162" y="330"/>
                      <a:pt x="162" y="330"/>
                      <a:pt x="162" y="330"/>
                    </a:cubicBezTo>
                    <a:cubicBezTo>
                      <a:pt x="160" y="333"/>
                      <a:pt x="160" y="333"/>
                      <a:pt x="160" y="333"/>
                    </a:cubicBezTo>
                    <a:cubicBezTo>
                      <a:pt x="150" y="326"/>
                      <a:pt x="150" y="326"/>
                      <a:pt x="150" y="326"/>
                    </a:cubicBezTo>
                    <a:cubicBezTo>
                      <a:pt x="146" y="324"/>
                      <a:pt x="146" y="324"/>
                      <a:pt x="146" y="324"/>
                    </a:cubicBezTo>
                    <a:cubicBezTo>
                      <a:pt x="141" y="327"/>
                      <a:pt x="141" y="327"/>
                      <a:pt x="141" y="327"/>
                    </a:cubicBezTo>
                    <a:cubicBezTo>
                      <a:pt x="132" y="319"/>
                      <a:pt x="132" y="319"/>
                      <a:pt x="132" y="319"/>
                    </a:cubicBezTo>
                    <a:cubicBezTo>
                      <a:pt x="127" y="319"/>
                      <a:pt x="127" y="319"/>
                      <a:pt x="127" y="319"/>
                    </a:cubicBezTo>
                    <a:cubicBezTo>
                      <a:pt x="123" y="311"/>
                      <a:pt x="123" y="311"/>
                      <a:pt x="123" y="311"/>
                    </a:cubicBezTo>
                    <a:cubicBezTo>
                      <a:pt x="106" y="313"/>
                      <a:pt x="106" y="313"/>
                      <a:pt x="106" y="313"/>
                    </a:cubicBezTo>
                    <a:cubicBezTo>
                      <a:pt x="102" y="303"/>
                      <a:pt x="102" y="303"/>
                      <a:pt x="102" y="303"/>
                    </a:cubicBezTo>
                    <a:cubicBezTo>
                      <a:pt x="104" y="298"/>
                      <a:pt x="104" y="298"/>
                      <a:pt x="104" y="298"/>
                    </a:cubicBezTo>
                    <a:cubicBezTo>
                      <a:pt x="97" y="291"/>
                      <a:pt x="97" y="291"/>
                      <a:pt x="97" y="291"/>
                    </a:cubicBezTo>
                    <a:cubicBezTo>
                      <a:pt x="95" y="277"/>
                      <a:pt x="95" y="277"/>
                      <a:pt x="95" y="277"/>
                    </a:cubicBezTo>
                    <a:cubicBezTo>
                      <a:pt x="88" y="268"/>
                      <a:pt x="88" y="268"/>
                      <a:pt x="88" y="268"/>
                    </a:cubicBezTo>
                    <a:cubicBezTo>
                      <a:pt x="79" y="267"/>
                      <a:pt x="79" y="267"/>
                      <a:pt x="79" y="267"/>
                    </a:cubicBezTo>
                    <a:cubicBezTo>
                      <a:pt x="73" y="272"/>
                      <a:pt x="73" y="272"/>
                      <a:pt x="73" y="272"/>
                    </a:cubicBezTo>
                    <a:cubicBezTo>
                      <a:pt x="68" y="266"/>
                      <a:pt x="68" y="266"/>
                      <a:pt x="68" y="266"/>
                    </a:cubicBezTo>
                    <a:cubicBezTo>
                      <a:pt x="64" y="272"/>
                      <a:pt x="64" y="272"/>
                      <a:pt x="64" y="272"/>
                    </a:cubicBezTo>
                    <a:cubicBezTo>
                      <a:pt x="56" y="272"/>
                      <a:pt x="56" y="272"/>
                      <a:pt x="56" y="272"/>
                    </a:cubicBezTo>
                    <a:cubicBezTo>
                      <a:pt x="50" y="263"/>
                      <a:pt x="50" y="263"/>
                      <a:pt x="50" y="263"/>
                    </a:cubicBezTo>
                    <a:cubicBezTo>
                      <a:pt x="54" y="256"/>
                      <a:pt x="54" y="256"/>
                      <a:pt x="54" y="256"/>
                    </a:cubicBezTo>
                    <a:cubicBezTo>
                      <a:pt x="44" y="246"/>
                      <a:pt x="44" y="246"/>
                      <a:pt x="44" y="246"/>
                    </a:cubicBezTo>
                    <a:cubicBezTo>
                      <a:pt x="31" y="251"/>
                      <a:pt x="31" y="251"/>
                      <a:pt x="31" y="251"/>
                    </a:cubicBezTo>
                    <a:cubicBezTo>
                      <a:pt x="25" y="247"/>
                      <a:pt x="25" y="247"/>
                      <a:pt x="25" y="247"/>
                    </a:cubicBezTo>
                    <a:cubicBezTo>
                      <a:pt x="12" y="246"/>
                      <a:pt x="12" y="246"/>
                      <a:pt x="12" y="246"/>
                    </a:cubicBezTo>
                    <a:cubicBezTo>
                      <a:pt x="0" y="231"/>
                      <a:pt x="0" y="231"/>
                      <a:pt x="0" y="231"/>
                    </a:cubicBezTo>
                    <a:cubicBezTo>
                      <a:pt x="9" y="216"/>
                      <a:pt x="9" y="216"/>
                      <a:pt x="9" y="216"/>
                    </a:cubicBezTo>
                    <a:cubicBezTo>
                      <a:pt x="10" y="198"/>
                      <a:pt x="10" y="198"/>
                      <a:pt x="10" y="198"/>
                    </a:cubicBezTo>
                    <a:cubicBezTo>
                      <a:pt x="18" y="198"/>
                      <a:pt x="18" y="198"/>
                      <a:pt x="18" y="198"/>
                    </a:cubicBezTo>
                    <a:cubicBezTo>
                      <a:pt x="19" y="191"/>
                      <a:pt x="19" y="191"/>
                      <a:pt x="19" y="191"/>
                    </a:cubicBezTo>
                    <a:cubicBezTo>
                      <a:pt x="35" y="183"/>
                      <a:pt x="35" y="183"/>
                      <a:pt x="35" y="183"/>
                    </a:cubicBezTo>
                    <a:cubicBezTo>
                      <a:pt x="53" y="183"/>
                      <a:pt x="53" y="183"/>
                      <a:pt x="53" y="183"/>
                    </a:cubicBezTo>
                    <a:cubicBezTo>
                      <a:pt x="55" y="175"/>
                      <a:pt x="55" y="175"/>
                      <a:pt x="55" y="175"/>
                    </a:cubicBezTo>
                    <a:cubicBezTo>
                      <a:pt x="60" y="175"/>
                      <a:pt x="60" y="175"/>
                      <a:pt x="60" y="175"/>
                    </a:cubicBezTo>
                    <a:cubicBezTo>
                      <a:pt x="67" y="169"/>
                      <a:pt x="67" y="169"/>
                      <a:pt x="67" y="169"/>
                    </a:cubicBezTo>
                    <a:cubicBezTo>
                      <a:pt x="75" y="165"/>
                      <a:pt x="75" y="165"/>
                      <a:pt x="75" y="165"/>
                    </a:cubicBezTo>
                    <a:cubicBezTo>
                      <a:pt x="69" y="161"/>
                      <a:pt x="69" y="161"/>
                      <a:pt x="69" y="161"/>
                    </a:cubicBezTo>
                    <a:cubicBezTo>
                      <a:pt x="76" y="156"/>
                      <a:pt x="76" y="156"/>
                      <a:pt x="76" y="156"/>
                    </a:cubicBezTo>
                    <a:cubicBezTo>
                      <a:pt x="70" y="150"/>
                      <a:pt x="70" y="150"/>
                      <a:pt x="70" y="150"/>
                    </a:cubicBezTo>
                    <a:cubicBezTo>
                      <a:pt x="72" y="142"/>
                      <a:pt x="72" y="142"/>
                      <a:pt x="72" y="142"/>
                    </a:cubicBezTo>
                    <a:cubicBezTo>
                      <a:pt x="78" y="138"/>
                      <a:pt x="78" y="138"/>
                      <a:pt x="78" y="138"/>
                    </a:cubicBezTo>
                    <a:cubicBezTo>
                      <a:pt x="79" y="128"/>
                      <a:pt x="79" y="128"/>
                      <a:pt x="79" y="128"/>
                    </a:cubicBezTo>
                    <a:cubicBezTo>
                      <a:pt x="72" y="123"/>
                      <a:pt x="72" y="123"/>
                      <a:pt x="72" y="123"/>
                    </a:cubicBezTo>
                    <a:cubicBezTo>
                      <a:pt x="80" y="112"/>
                      <a:pt x="80" y="112"/>
                      <a:pt x="80" y="112"/>
                    </a:cubicBezTo>
                    <a:close/>
                    <a:moveTo>
                      <a:pt x="163" y="12"/>
                    </a:moveTo>
                    <a:cubicBezTo>
                      <a:pt x="163" y="12"/>
                      <a:pt x="164" y="15"/>
                      <a:pt x="169" y="17"/>
                    </a:cubicBezTo>
                    <a:cubicBezTo>
                      <a:pt x="173" y="20"/>
                      <a:pt x="178" y="16"/>
                      <a:pt x="178" y="12"/>
                    </a:cubicBezTo>
                    <a:cubicBezTo>
                      <a:pt x="177" y="8"/>
                      <a:pt x="175" y="10"/>
                      <a:pt x="176" y="7"/>
                    </a:cubicBezTo>
                    <a:cubicBezTo>
                      <a:pt x="177" y="3"/>
                      <a:pt x="169" y="0"/>
                      <a:pt x="167" y="2"/>
                    </a:cubicBezTo>
                    <a:cubicBezTo>
                      <a:pt x="165" y="4"/>
                      <a:pt x="163" y="11"/>
                      <a:pt x="163" y="12"/>
                    </a:cubicBezTo>
                    <a:close/>
                  </a:path>
                </a:pathLst>
              </a:custGeom>
              <a:solidFill>
                <a:schemeClr val="accent2"/>
              </a:solidFill>
              <a:ln w="38100" cap="rnd" cmpd="sng">
                <a:solidFill>
                  <a:schemeClr val="bg1"/>
                </a:solidFill>
                <a:prstDash val="solid"/>
                <a:round/>
              </a:ln>
            </p:spPr>
            <p:txBody>
              <a:bodyPr vert="horz" wrap="square" lIns="91440" tIns="45720" rIns="91440" bIns="45720" numCol="1" anchor="t" anchorCtr="0" compatLnSpc="1"/>
              <a:lstStyle/>
              <a:p>
                <a:endParaRPr lang="en-US" dirty="0">
                  <a:latin typeface="Calibri Light" panose="020F0302020204030204"/>
                </a:endParaRPr>
              </a:p>
            </p:txBody>
          </p:sp>
          <p:sp>
            <p:nvSpPr>
              <p:cNvPr id="189" name="Freeform 92"/>
              <p:cNvSpPr/>
              <p:nvPr/>
            </p:nvSpPr>
            <p:spPr bwMode="auto">
              <a:xfrm>
                <a:off x="2015" y="3170"/>
                <a:ext cx="737" cy="531"/>
              </a:xfrm>
              <a:custGeom>
                <a:avLst/>
                <a:gdLst>
                  <a:gd name="T0" fmla="*/ 702 w 737"/>
                  <a:gd name="T1" fmla="*/ 373 h 531"/>
                  <a:gd name="T2" fmla="*/ 723 w 737"/>
                  <a:gd name="T3" fmla="*/ 417 h 531"/>
                  <a:gd name="T4" fmla="*/ 687 w 737"/>
                  <a:gd name="T5" fmla="*/ 437 h 531"/>
                  <a:gd name="T6" fmla="*/ 631 w 737"/>
                  <a:gd name="T7" fmla="*/ 435 h 531"/>
                  <a:gd name="T8" fmla="*/ 608 w 737"/>
                  <a:gd name="T9" fmla="*/ 437 h 531"/>
                  <a:gd name="T10" fmla="*/ 579 w 737"/>
                  <a:gd name="T11" fmla="*/ 425 h 531"/>
                  <a:gd name="T12" fmla="*/ 539 w 737"/>
                  <a:gd name="T13" fmla="*/ 429 h 531"/>
                  <a:gd name="T14" fmla="*/ 508 w 737"/>
                  <a:gd name="T15" fmla="*/ 421 h 531"/>
                  <a:gd name="T16" fmla="*/ 469 w 737"/>
                  <a:gd name="T17" fmla="*/ 419 h 531"/>
                  <a:gd name="T18" fmla="*/ 454 w 737"/>
                  <a:gd name="T19" fmla="*/ 477 h 531"/>
                  <a:gd name="T20" fmla="*/ 412 w 737"/>
                  <a:gd name="T21" fmla="*/ 498 h 531"/>
                  <a:gd name="T22" fmla="*/ 389 w 737"/>
                  <a:gd name="T23" fmla="*/ 527 h 531"/>
                  <a:gd name="T24" fmla="*/ 383 w 737"/>
                  <a:gd name="T25" fmla="*/ 525 h 531"/>
                  <a:gd name="T26" fmla="*/ 354 w 737"/>
                  <a:gd name="T27" fmla="*/ 512 h 531"/>
                  <a:gd name="T28" fmla="*/ 331 w 737"/>
                  <a:gd name="T29" fmla="*/ 485 h 531"/>
                  <a:gd name="T30" fmla="*/ 314 w 737"/>
                  <a:gd name="T31" fmla="*/ 471 h 531"/>
                  <a:gd name="T32" fmla="*/ 281 w 737"/>
                  <a:gd name="T33" fmla="*/ 427 h 531"/>
                  <a:gd name="T34" fmla="*/ 239 w 737"/>
                  <a:gd name="T35" fmla="*/ 406 h 531"/>
                  <a:gd name="T36" fmla="*/ 227 w 737"/>
                  <a:gd name="T37" fmla="*/ 421 h 531"/>
                  <a:gd name="T38" fmla="*/ 196 w 737"/>
                  <a:gd name="T39" fmla="*/ 435 h 531"/>
                  <a:gd name="T40" fmla="*/ 162 w 737"/>
                  <a:gd name="T41" fmla="*/ 444 h 531"/>
                  <a:gd name="T42" fmla="*/ 141 w 737"/>
                  <a:gd name="T43" fmla="*/ 439 h 531"/>
                  <a:gd name="T44" fmla="*/ 114 w 737"/>
                  <a:gd name="T45" fmla="*/ 454 h 531"/>
                  <a:gd name="T46" fmla="*/ 96 w 737"/>
                  <a:gd name="T47" fmla="*/ 444 h 531"/>
                  <a:gd name="T48" fmla="*/ 96 w 737"/>
                  <a:gd name="T49" fmla="*/ 412 h 531"/>
                  <a:gd name="T50" fmla="*/ 79 w 737"/>
                  <a:gd name="T51" fmla="*/ 387 h 531"/>
                  <a:gd name="T52" fmla="*/ 58 w 737"/>
                  <a:gd name="T53" fmla="*/ 367 h 531"/>
                  <a:gd name="T54" fmla="*/ 68 w 737"/>
                  <a:gd name="T55" fmla="*/ 346 h 531"/>
                  <a:gd name="T56" fmla="*/ 60 w 737"/>
                  <a:gd name="T57" fmla="*/ 314 h 531"/>
                  <a:gd name="T58" fmla="*/ 66 w 737"/>
                  <a:gd name="T59" fmla="*/ 283 h 531"/>
                  <a:gd name="T60" fmla="*/ 54 w 737"/>
                  <a:gd name="T61" fmla="*/ 252 h 531"/>
                  <a:gd name="T62" fmla="*/ 10 w 737"/>
                  <a:gd name="T63" fmla="*/ 204 h 531"/>
                  <a:gd name="T64" fmla="*/ 0 w 737"/>
                  <a:gd name="T65" fmla="*/ 185 h 531"/>
                  <a:gd name="T66" fmla="*/ 0 w 737"/>
                  <a:gd name="T67" fmla="*/ 175 h 531"/>
                  <a:gd name="T68" fmla="*/ 23 w 737"/>
                  <a:gd name="T69" fmla="*/ 141 h 531"/>
                  <a:gd name="T70" fmla="*/ 23 w 737"/>
                  <a:gd name="T71" fmla="*/ 123 h 531"/>
                  <a:gd name="T72" fmla="*/ 50 w 737"/>
                  <a:gd name="T73" fmla="*/ 96 h 531"/>
                  <a:gd name="T74" fmla="*/ 66 w 737"/>
                  <a:gd name="T75" fmla="*/ 71 h 531"/>
                  <a:gd name="T76" fmla="*/ 96 w 737"/>
                  <a:gd name="T77" fmla="*/ 21 h 531"/>
                  <a:gd name="T78" fmla="*/ 104 w 737"/>
                  <a:gd name="T79" fmla="*/ 33 h 531"/>
                  <a:gd name="T80" fmla="*/ 152 w 737"/>
                  <a:gd name="T81" fmla="*/ 0 h 531"/>
                  <a:gd name="T82" fmla="*/ 162 w 737"/>
                  <a:gd name="T83" fmla="*/ 37 h 531"/>
                  <a:gd name="T84" fmla="*/ 168 w 737"/>
                  <a:gd name="T85" fmla="*/ 100 h 531"/>
                  <a:gd name="T86" fmla="*/ 208 w 737"/>
                  <a:gd name="T87" fmla="*/ 110 h 531"/>
                  <a:gd name="T88" fmla="*/ 256 w 737"/>
                  <a:gd name="T89" fmla="*/ 121 h 531"/>
                  <a:gd name="T90" fmla="*/ 260 w 737"/>
                  <a:gd name="T91" fmla="*/ 154 h 531"/>
                  <a:gd name="T92" fmla="*/ 285 w 737"/>
                  <a:gd name="T93" fmla="*/ 141 h 531"/>
                  <a:gd name="T94" fmla="*/ 308 w 737"/>
                  <a:gd name="T95" fmla="*/ 144 h 531"/>
                  <a:gd name="T96" fmla="*/ 341 w 737"/>
                  <a:gd name="T97" fmla="*/ 164 h 531"/>
                  <a:gd name="T98" fmla="*/ 360 w 737"/>
                  <a:gd name="T99" fmla="*/ 208 h 531"/>
                  <a:gd name="T100" fmla="*/ 364 w 737"/>
                  <a:gd name="T101" fmla="*/ 239 h 531"/>
                  <a:gd name="T102" fmla="*/ 408 w 737"/>
                  <a:gd name="T103" fmla="*/ 252 h 531"/>
                  <a:gd name="T104" fmla="*/ 437 w 737"/>
                  <a:gd name="T105" fmla="*/ 269 h 531"/>
                  <a:gd name="T106" fmla="*/ 456 w 737"/>
                  <a:gd name="T107" fmla="*/ 267 h 531"/>
                  <a:gd name="T108" fmla="*/ 481 w 737"/>
                  <a:gd name="T109" fmla="*/ 275 h 531"/>
                  <a:gd name="T110" fmla="*/ 500 w 737"/>
                  <a:gd name="T111" fmla="*/ 296 h 531"/>
                  <a:gd name="T112" fmla="*/ 579 w 737"/>
                  <a:gd name="T113" fmla="*/ 312 h 531"/>
                  <a:gd name="T114" fmla="*/ 610 w 737"/>
                  <a:gd name="T115" fmla="*/ 287 h 531"/>
                  <a:gd name="T116" fmla="*/ 629 w 737"/>
                  <a:gd name="T117" fmla="*/ 321 h 531"/>
                  <a:gd name="T118" fmla="*/ 654 w 737"/>
                  <a:gd name="T119" fmla="*/ 321 h 531"/>
                  <a:gd name="T120" fmla="*/ 679 w 737"/>
                  <a:gd name="T121" fmla="*/ 333 h 531"/>
                  <a:gd name="T122" fmla="*/ 702 w 737"/>
                  <a:gd name="T123" fmla="*/ 350 h 5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37" h="531">
                    <a:moveTo>
                      <a:pt x="702" y="350"/>
                    </a:moveTo>
                    <a:lnTo>
                      <a:pt x="702" y="373"/>
                    </a:lnTo>
                    <a:lnTo>
                      <a:pt x="737" y="396"/>
                    </a:lnTo>
                    <a:lnTo>
                      <a:pt x="723" y="417"/>
                    </a:lnTo>
                    <a:lnTo>
                      <a:pt x="708" y="421"/>
                    </a:lnTo>
                    <a:lnTo>
                      <a:pt x="687" y="437"/>
                    </a:lnTo>
                    <a:lnTo>
                      <a:pt x="658" y="421"/>
                    </a:lnTo>
                    <a:lnTo>
                      <a:pt x="631" y="435"/>
                    </a:lnTo>
                    <a:lnTo>
                      <a:pt x="627" y="450"/>
                    </a:lnTo>
                    <a:lnTo>
                      <a:pt x="608" y="437"/>
                    </a:lnTo>
                    <a:lnTo>
                      <a:pt x="596" y="442"/>
                    </a:lnTo>
                    <a:lnTo>
                      <a:pt x="579" y="425"/>
                    </a:lnTo>
                    <a:lnTo>
                      <a:pt x="564" y="431"/>
                    </a:lnTo>
                    <a:lnTo>
                      <a:pt x="539" y="429"/>
                    </a:lnTo>
                    <a:lnTo>
                      <a:pt x="533" y="421"/>
                    </a:lnTo>
                    <a:lnTo>
                      <a:pt x="508" y="421"/>
                    </a:lnTo>
                    <a:lnTo>
                      <a:pt x="496" y="414"/>
                    </a:lnTo>
                    <a:lnTo>
                      <a:pt x="469" y="419"/>
                    </a:lnTo>
                    <a:lnTo>
                      <a:pt x="454" y="454"/>
                    </a:lnTo>
                    <a:lnTo>
                      <a:pt x="454" y="477"/>
                    </a:lnTo>
                    <a:lnTo>
                      <a:pt x="435" y="481"/>
                    </a:lnTo>
                    <a:lnTo>
                      <a:pt x="412" y="498"/>
                    </a:lnTo>
                    <a:lnTo>
                      <a:pt x="410" y="510"/>
                    </a:lnTo>
                    <a:lnTo>
                      <a:pt x="389" y="527"/>
                    </a:lnTo>
                    <a:lnTo>
                      <a:pt x="383" y="531"/>
                    </a:lnTo>
                    <a:lnTo>
                      <a:pt x="383" y="525"/>
                    </a:lnTo>
                    <a:lnTo>
                      <a:pt x="369" y="517"/>
                    </a:lnTo>
                    <a:lnTo>
                      <a:pt x="354" y="512"/>
                    </a:lnTo>
                    <a:lnTo>
                      <a:pt x="331" y="500"/>
                    </a:lnTo>
                    <a:lnTo>
                      <a:pt x="331" y="485"/>
                    </a:lnTo>
                    <a:lnTo>
                      <a:pt x="314" y="485"/>
                    </a:lnTo>
                    <a:lnTo>
                      <a:pt x="314" y="471"/>
                    </a:lnTo>
                    <a:lnTo>
                      <a:pt x="306" y="450"/>
                    </a:lnTo>
                    <a:lnTo>
                      <a:pt x="281" y="427"/>
                    </a:lnTo>
                    <a:lnTo>
                      <a:pt x="258" y="423"/>
                    </a:lnTo>
                    <a:lnTo>
                      <a:pt x="239" y="406"/>
                    </a:lnTo>
                    <a:lnTo>
                      <a:pt x="227" y="404"/>
                    </a:lnTo>
                    <a:lnTo>
                      <a:pt x="227" y="421"/>
                    </a:lnTo>
                    <a:lnTo>
                      <a:pt x="208" y="425"/>
                    </a:lnTo>
                    <a:lnTo>
                      <a:pt x="196" y="435"/>
                    </a:lnTo>
                    <a:lnTo>
                      <a:pt x="173" y="435"/>
                    </a:lnTo>
                    <a:lnTo>
                      <a:pt x="162" y="444"/>
                    </a:lnTo>
                    <a:lnTo>
                      <a:pt x="148" y="437"/>
                    </a:lnTo>
                    <a:lnTo>
                      <a:pt x="141" y="439"/>
                    </a:lnTo>
                    <a:lnTo>
                      <a:pt x="139" y="454"/>
                    </a:lnTo>
                    <a:lnTo>
                      <a:pt x="114" y="454"/>
                    </a:lnTo>
                    <a:lnTo>
                      <a:pt x="102" y="450"/>
                    </a:lnTo>
                    <a:lnTo>
                      <a:pt x="96" y="444"/>
                    </a:lnTo>
                    <a:lnTo>
                      <a:pt x="93" y="427"/>
                    </a:lnTo>
                    <a:lnTo>
                      <a:pt x="96" y="412"/>
                    </a:lnTo>
                    <a:lnTo>
                      <a:pt x="83" y="408"/>
                    </a:lnTo>
                    <a:lnTo>
                      <a:pt x="79" y="387"/>
                    </a:lnTo>
                    <a:lnTo>
                      <a:pt x="62" y="381"/>
                    </a:lnTo>
                    <a:lnTo>
                      <a:pt x="58" y="367"/>
                    </a:lnTo>
                    <a:lnTo>
                      <a:pt x="66" y="356"/>
                    </a:lnTo>
                    <a:lnTo>
                      <a:pt x="68" y="346"/>
                    </a:lnTo>
                    <a:lnTo>
                      <a:pt x="58" y="331"/>
                    </a:lnTo>
                    <a:lnTo>
                      <a:pt x="60" y="314"/>
                    </a:lnTo>
                    <a:lnTo>
                      <a:pt x="60" y="294"/>
                    </a:lnTo>
                    <a:lnTo>
                      <a:pt x="66" y="283"/>
                    </a:lnTo>
                    <a:lnTo>
                      <a:pt x="66" y="262"/>
                    </a:lnTo>
                    <a:lnTo>
                      <a:pt x="54" y="252"/>
                    </a:lnTo>
                    <a:lnTo>
                      <a:pt x="48" y="235"/>
                    </a:lnTo>
                    <a:lnTo>
                      <a:pt x="10" y="204"/>
                    </a:lnTo>
                    <a:lnTo>
                      <a:pt x="12" y="194"/>
                    </a:lnTo>
                    <a:lnTo>
                      <a:pt x="0" y="185"/>
                    </a:lnTo>
                    <a:lnTo>
                      <a:pt x="2" y="185"/>
                    </a:lnTo>
                    <a:lnTo>
                      <a:pt x="0" y="175"/>
                    </a:lnTo>
                    <a:lnTo>
                      <a:pt x="18" y="156"/>
                    </a:lnTo>
                    <a:lnTo>
                      <a:pt x="23" y="141"/>
                    </a:lnTo>
                    <a:lnTo>
                      <a:pt x="25" y="137"/>
                    </a:lnTo>
                    <a:lnTo>
                      <a:pt x="23" y="123"/>
                    </a:lnTo>
                    <a:lnTo>
                      <a:pt x="29" y="104"/>
                    </a:lnTo>
                    <a:lnTo>
                      <a:pt x="50" y="96"/>
                    </a:lnTo>
                    <a:lnTo>
                      <a:pt x="50" y="77"/>
                    </a:lnTo>
                    <a:lnTo>
                      <a:pt x="66" y="71"/>
                    </a:lnTo>
                    <a:lnTo>
                      <a:pt x="64" y="52"/>
                    </a:lnTo>
                    <a:lnTo>
                      <a:pt x="96" y="21"/>
                    </a:lnTo>
                    <a:lnTo>
                      <a:pt x="108" y="25"/>
                    </a:lnTo>
                    <a:lnTo>
                      <a:pt x="104" y="33"/>
                    </a:lnTo>
                    <a:lnTo>
                      <a:pt x="118" y="31"/>
                    </a:lnTo>
                    <a:lnTo>
                      <a:pt x="152" y="0"/>
                    </a:lnTo>
                    <a:lnTo>
                      <a:pt x="164" y="0"/>
                    </a:lnTo>
                    <a:lnTo>
                      <a:pt x="162" y="37"/>
                    </a:lnTo>
                    <a:lnTo>
                      <a:pt x="143" y="69"/>
                    </a:lnTo>
                    <a:lnTo>
                      <a:pt x="168" y="100"/>
                    </a:lnTo>
                    <a:lnTo>
                      <a:pt x="196" y="102"/>
                    </a:lnTo>
                    <a:lnTo>
                      <a:pt x="208" y="110"/>
                    </a:lnTo>
                    <a:lnTo>
                      <a:pt x="235" y="100"/>
                    </a:lnTo>
                    <a:lnTo>
                      <a:pt x="256" y="121"/>
                    </a:lnTo>
                    <a:lnTo>
                      <a:pt x="248" y="135"/>
                    </a:lnTo>
                    <a:lnTo>
                      <a:pt x="260" y="154"/>
                    </a:lnTo>
                    <a:lnTo>
                      <a:pt x="277" y="154"/>
                    </a:lnTo>
                    <a:lnTo>
                      <a:pt x="285" y="141"/>
                    </a:lnTo>
                    <a:lnTo>
                      <a:pt x="296" y="154"/>
                    </a:lnTo>
                    <a:lnTo>
                      <a:pt x="308" y="144"/>
                    </a:lnTo>
                    <a:lnTo>
                      <a:pt x="327" y="146"/>
                    </a:lnTo>
                    <a:lnTo>
                      <a:pt x="341" y="164"/>
                    </a:lnTo>
                    <a:lnTo>
                      <a:pt x="346" y="194"/>
                    </a:lnTo>
                    <a:lnTo>
                      <a:pt x="360" y="208"/>
                    </a:lnTo>
                    <a:lnTo>
                      <a:pt x="356" y="219"/>
                    </a:lnTo>
                    <a:lnTo>
                      <a:pt x="364" y="239"/>
                    </a:lnTo>
                    <a:lnTo>
                      <a:pt x="400" y="235"/>
                    </a:lnTo>
                    <a:lnTo>
                      <a:pt x="408" y="252"/>
                    </a:lnTo>
                    <a:lnTo>
                      <a:pt x="419" y="252"/>
                    </a:lnTo>
                    <a:lnTo>
                      <a:pt x="437" y="269"/>
                    </a:lnTo>
                    <a:lnTo>
                      <a:pt x="448" y="262"/>
                    </a:lnTo>
                    <a:lnTo>
                      <a:pt x="456" y="267"/>
                    </a:lnTo>
                    <a:lnTo>
                      <a:pt x="477" y="281"/>
                    </a:lnTo>
                    <a:lnTo>
                      <a:pt x="481" y="275"/>
                    </a:lnTo>
                    <a:lnTo>
                      <a:pt x="502" y="283"/>
                    </a:lnTo>
                    <a:lnTo>
                      <a:pt x="500" y="296"/>
                    </a:lnTo>
                    <a:lnTo>
                      <a:pt x="525" y="314"/>
                    </a:lnTo>
                    <a:lnTo>
                      <a:pt x="579" y="312"/>
                    </a:lnTo>
                    <a:lnTo>
                      <a:pt x="585" y="302"/>
                    </a:lnTo>
                    <a:lnTo>
                      <a:pt x="610" y="287"/>
                    </a:lnTo>
                    <a:lnTo>
                      <a:pt x="614" y="302"/>
                    </a:lnTo>
                    <a:lnTo>
                      <a:pt x="629" y="321"/>
                    </a:lnTo>
                    <a:lnTo>
                      <a:pt x="639" y="312"/>
                    </a:lnTo>
                    <a:lnTo>
                      <a:pt x="654" y="321"/>
                    </a:lnTo>
                    <a:lnTo>
                      <a:pt x="667" y="339"/>
                    </a:lnTo>
                    <a:lnTo>
                      <a:pt x="679" y="333"/>
                    </a:lnTo>
                    <a:lnTo>
                      <a:pt x="694" y="339"/>
                    </a:lnTo>
                    <a:lnTo>
                      <a:pt x="702" y="350"/>
                    </a:lnTo>
                    <a:close/>
                  </a:path>
                </a:pathLst>
              </a:custGeom>
              <a:grpFill/>
              <a:ln w="38100" cap="rnd" cmpd="sng">
                <a:solidFill>
                  <a:schemeClr val="bg1"/>
                </a:solidFill>
                <a:prstDash val="solid"/>
                <a:round/>
              </a:ln>
            </p:spPr>
            <p:txBody>
              <a:bodyPr vert="horz" wrap="square" lIns="91440" tIns="45720" rIns="91440" bIns="45720" numCol="1" anchor="t" anchorCtr="0" compatLnSpc="1"/>
              <a:lstStyle/>
              <a:p>
                <a:endParaRPr lang="en-US" dirty="0">
                  <a:latin typeface="Calibri Light" panose="020F0302020204030204"/>
                </a:endParaRPr>
              </a:p>
            </p:txBody>
          </p:sp>
        </p:grpSp>
        <p:grpSp>
          <p:nvGrpSpPr>
            <p:cNvPr id="3" name="Group 2"/>
            <p:cNvGrpSpPr/>
            <p:nvPr/>
          </p:nvGrpSpPr>
          <p:grpSpPr>
            <a:xfrm>
              <a:off x="6812818" y="3859882"/>
              <a:ext cx="1696321" cy="4095280"/>
              <a:chOff x="6812818" y="3859882"/>
              <a:chExt cx="1696321" cy="4095280"/>
            </a:xfrm>
          </p:grpSpPr>
          <p:grpSp>
            <p:nvGrpSpPr>
              <p:cNvPr id="2" name="Group 1"/>
              <p:cNvGrpSpPr/>
              <p:nvPr/>
            </p:nvGrpSpPr>
            <p:grpSpPr>
              <a:xfrm>
                <a:off x="7434592" y="7532373"/>
                <a:ext cx="422661" cy="422789"/>
                <a:chOff x="7434592" y="7532373"/>
                <a:chExt cx="422661" cy="422789"/>
              </a:xfrm>
            </p:grpSpPr>
            <p:sp>
              <p:nvSpPr>
                <p:cNvPr id="191" name="AutoShape 6"/>
                <p:cNvSpPr/>
                <p:nvPr/>
              </p:nvSpPr>
              <p:spPr bwMode="auto">
                <a:xfrm>
                  <a:off x="7571212" y="7665098"/>
                  <a:ext cx="160835" cy="160885"/>
                </a:xfrm>
                <a:custGeom>
                  <a:avLst/>
                  <a:gdLst>
                    <a:gd name="T0" fmla="*/ 2155266 w 21598"/>
                    <a:gd name="T1" fmla="*/ 1077647 h 21598"/>
                    <a:gd name="T2" fmla="*/ 2073241 w 21598"/>
                    <a:gd name="T3" fmla="*/ 665212 h 21598"/>
                    <a:gd name="T4" fmla="*/ 1839627 w 21598"/>
                    <a:gd name="T5" fmla="*/ 315638 h 21598"/>
                    <a:gd name="T6" fmla="*/ 1490054 w 21598"/>
                    <a:gd name="T7" fmla="*/ 82024 h 21598"/>
                    <a:gd name="T8" fmla="*/ 1077647 w 21598"/>
                    <a:gd name="T9" fmla="*/ 0 h 21598"/>
                    <a:gd name="T10" fmla="*/ 665212 w 21598"/>
                    <a:gd name="T11" fmla="*/ 82024 h 21598"/>
                    <a:gd name="T12" fmla="*/ 315638 w 21598"/>
                    <a:gd name="T13" fmla="*/ 315638 h 21598"/>
                    <a:gd name="T14" fmla="*/ 82024 w 21598"/>
                    <a:gd name="T15" fmla="*/ 665212 h 21598"/>
                    <a:gd name="T16" fmla="*/ 0 w 21598"/>
                    <a:gd name="T17" fmla="*/ 1077647 h 21598"/>
                    <a:gd name="T18" fmla="*/ 82024 w 21598"/>
                    <a:gd name="T19" fmla="*/ 1490054 h 21598"/>
                    <a:gd name="T20" fmla="*/ 315638 w 21598"/>
                    <a:gd name="T21" fmla="*/ 1839627 h 21598"/>
                    <a:gd name="T22" fmla="*/ 665212 w 21598"/>
                    <a:gd name="T23" fmla="*/ 2073241 h 21598"/>
                    <a:gd name="T24" fmla="*/ 1077647 w 21598"/>
                    <a:gd name="T25" fmla="*/ 2155266 h 21598"/>
                    <a:gd name="T26" fmla="*/ 1490054 w 21598"/>
                    <a:gd name="T27" fmla="*/ 2073241 h 21598"/>
                    <a:gd name="T28" fmla="*/ 1839627 w 21598"/>
                    <a:gd name="T29" fmla="*/ 1839627 h 21598"/>
                    <a:gd name="T30" fmla="*/ 2073241 w 21598"/>
                    <a:gd name="T31" fmla="*/ 1490054 h 21598"/>
                    <a:gd name="T32" fmla="*/ 2155266 w 21598"/>
                    <a:gd name="T33" fmla="*/ 1077647 h 21598"/>
                    <a:gd name="T34" fmla="*/ 2155266 w 21598"/>
                    <a:gd name="T35" fmla="*/ 1077647 h 2159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1598" h="21598">
                      <a:moveTo>
                        <a:pt x="21598" y="10799"/>
                      </a:moveTo>
                      <a:cubicBezTo>
                        <a:pt x="21599" y="9385"/>
                        <a:pt x="21318" y="7972"/>
                        <a:pt x="20776" y="6666"/>
                      </a:cubicBezTo>
                      <a:cubicBezTo>
                        <a:pt x="20236" y="5360"/>
                        <a:pt x="19435" y="4162"/>
                        <a:pt x="18435" y="3163"/>
                      </a:cubicBezTo>
                      <a:cubicBezTo>
                        <a:pt x="17436" y="2163"/>
                        <a:pt x="16238" y="1362"/>
                        <a:pt x="14932" y="822"/>
                      </a:cubicBezTo>
                      <a:cubicBezTo>
                        <a:pt x="13626" y="280"/>
                        <a:pt x="12213" y="-1"/>
                        <a:pt x="10799" y="0"/>
                      </a:cubicBezTo>
                      <a:cubicBezTo>
                        <a:pt x="9385" y="-1"/>
                        <a:pt x="7972" y="280"/>
                        <a:pt x="6666" y="822"/>
                      </a:cubicBezTo>
                      <a:cubicBezTo>
                        <a:pt x="5360" y="1362"/>
                        <a:pt x="4162" y="2163"/>
                        <a:pt x="3163" y="3163"/>
                      </a:cubicBezTo>
                      <a:cubicBezTo>
                        <a:pt x="2163" y="4162"/>
                        <a:pt x="1362" y="5360"/>
                        <a:pt x="822" y="6666"/>
                      </a:cubicBezTo>
                      <a:cubicBezTo>
                        <a:pt x="280" y="7972"/>
                        <a:pt x="-1" y="9385"/>
                        <a:pt x="0" y="10799"/>
                      </a:cubicBezTo>
                      <a:cubicBezTo>
                        <a:pt x="-1" y="12213"/>
                        <a:pt x="280" y="13626"/>
                        <a:pt x="822" y="14932"/>
                      </a:cubicBezTo>
                      <a:cubicBezTo>
                        <a:pt x="1362" y="16238"/>
                        <a:pt x="2163" y="17436"/>
                        <a:pt x="3163" y="18435"/>
                      </a:cubicBezTo>
                      <a:cubicBezTo>
                        <a:pt x="4162" y="19435"/>
                        <a:pt x="5360" y="20236"/>
                        <a:pt x="6666" y="20776"/>
                      </a:cubicBezTo>
                      <a:cubicBezTo>
                        <a:pt x="7972" y="21318"/>
                        <a:pt x="9385" y="21599"/>
                        <a:pt x="10799" y="21598"/>
                      </a:cubicBezTo>
                      <a:cubicBezTo>
                        <a:pt x="12213" y="21599"/>
                        <a:pt x="13626" y="21318"/>
                        <a:pt x="14932" y="20776"/>
                      </a:cubicBezTo>
                      <a:cubicBezTo>
                        <a:pt x="16238" y="20236"/>
                        <a:pt x="17436" y="19435"/>
                        <a:pt x="18435" y="18435"/>
                      </a:cubicBezTo>
                      <a:cubicBezTo>
                        <a:pt x="19435" y="17436"/>
                        <a:pt x="20236" y="16238"/>
                        <a:pt x="20776" y="14932"/>
                      </a:cubicBezTo>
                      <a:cubicBezTo>
                        <a:pt x="21318" y="13626"/>
                        <a:pt x="21599" y="12213"/>
                        <a:pt x="21598" y="10799"/>
                      </a:cubicBezTo>
                      <a:close/>
                      <a:moveTo>
                        <a:pt x="21598" y="10799"/>
                      </a:moveTo>
                    </a:path>
                  </a:pathLst>
                </a:custGeom>
                <a:solidFill>
                  <a:schemeClr val="bg1"/>
                </a:solidFill>
                <a:ln>
                  <a:noFill/>
                </a:ln>
              </p:spPr>
              <p:txBody>
                <a:bodyPr lIns="0" tIns="0" rIns="0" bIns="0"/>
                <a:lstStyle/>
                <a:p>
                  <a:endParaRPr lang="en-US">
                    <a:latin typeface="Roboto condensed"/>
                    <a:cs typeface="Roboto condensed"/>
                  </a:endParaRPr>
                </a:p>
              </p:txBody>
            </p:sp>
            <p:sp>
              <p:nvSpPr>
                <p:cNvPr id="192" name="AutoShape 7"/>
                <p:cNvSpPr/>
                <p:nvPr/>
              </p:nvSpPr>
              <p:spPr bwMode="auto">
                <a:xfrm>
                  <a:off x="7434592" y="7532373"/>
                  <a:ext cx="422661" cy="422789"/>
                </a:xfrm>
                <a:custGeom>
                  <a:avLst/>
                  <a:gdLst>
                    <a:gd name="T0" fmla="*/ 102785736 w 21598"/>
                    <a:gd name="T1" fmla="*/ 51392901 h 21598"/>
                    <a:gd name="T2" fmla="*/ 98874034 w 21598"/>
                    <a:gd name="T3" fmla="*/ 31723603 h 21598"/>
                    <a:gd name="T4" fmla="*/ 87732966 w 21598"/>
                    <a:gd name="T5" fmla="*/ 15052770 h 21598"/>
                    <a:gd name="T6" fmla="*/ 71062133 w 21598"/>
                    <a:gd name="T7" fmla="*/ 3911702 h 21598"/>
                    <a:gd name="T8" fmla="*/ 51392901 w 21598"/>
                    <a:gd name="T9" fmla="*/ 0 h 21598"/>
                    <a:gd name="T10" fmla="*/ 31723603 w 21598"/>
                    <a:gd name="T11" fmla="*/ 3911702 h 21598"/>
                    <a:gd name="T12" fmla="*/ 15052770 w 21598"/>
                    <a:gd name="T13" fmla="*/ 15052770 h 21598"/>
                    <a:gd name="T14" fmla="*/ 3911702 w 21598"/>
                    <a:gd name="T15" fmla="*/ 31723603 h 21598"/>
                    <a:gd name="T16" fmla="*/ 0 w 21598"/>
                    <a:gd name="T17" fmla="*/ 51392901 h 21598"/>
                    <a:gd name="T18" fmla="*/ 3911702 w 21598"/>
                    <a:gd name="T19" fmla="*/ 71062133 h 21598"/>
                    <a:gd name="T20" fmla="*/ 15052770 w 21598"/>
                    <a:gd name="T21" fmla="*/ 87732966 h 21598"/>
                    <a:gd name="T22" fmla="*/ 31723603 w 21598"/>
                    <a:gd name="T23" fmla="*/ 98874034 h 21598"/>
                    <a:gd name="T24" fmla="*/ 51392901 w 21598"/>
                    <a:gd name="T25" fmla="*/ 102785736 h 21598"/>
                    <a:gd name="T26" fmla="*/ 71062133 w 21598"/>
                    <a:gd name="T27" fmla="*/ 98874034 h 21598"/>
                    <a:gd name="T28" fmla="*/ 87732966 w 21598"/>
                    <a:gd name="T29" fmla="*/ 87732966 h 21598"/>
                    <a:gd name="T30" fmla="*/ 98874034 w 21598"/>
                    <a:gd name="T31" fmla="*/ 71062133 h 21598"/>
                    <a:gd name="T32" fmla="*/ 102785736 w 21598"/>
                    <a:gd name="T33" fmla="*/ 51392901 h 21598"/>
                    <a:gd name="T34" fmla="*/ 102785736 w 21598"/>
                    <a:gd name="T35" fmla="*/ 51392901 h 2159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1598" h="21598">
                      <a:moveTo>
                        <a:pt x="21598" y="10799"/>
                      </a:moveTo>
                      <a:cubicBezTo>
                        <a:pt x="21599" y="9385"/>
                        <a:pt x="21318" y="7972"/>
                        <a:pt x="20776" y="6666"/>
                      </a:cubicBezTo>
                      <a:cubicBezTo>
                        <a:pt x="20236" y="5360"/>
                        <a:pt x="19435" y="4162"/>
                        <a:pt x="18435" y="3163"/>
                      </a:cubicBezTo>
                      <a:cubicBezTo>
                        <a:pt x="17436" y="2163"/>
                        <a:pt x="16238" y="1362"/>
                        <a:pt x="14932" y="822"/>
                      </a:cubicBezTo>
                      <a:cubicBezTo>
                        <a:pt x="13626" y="280"/>
                        <a:pt x="12213" y="-1"/>
                        <a:pt x="10799" y="0"/>
                      </a:cubicBezTo>
                      <a:cubicBezTo>
                        <a:pt x="9385" y="-1"/>
                        <a:pt x="7972" y="280"/>
                        <a:pt x="6666" y="822"/>
                      </a:cubicBezTo>
                      <a:cubicBezTo>
                        <a:pt x="5360" y="1362"/>
                        <a:pt x="4162" y="2163"/>
                        <a:pt x="3163" y="3163"/>
                      </a:cubicBezTo>
                      <a:cubicBezTo>
                        <a:pt x="2163" y="4162"/>
                        <a:pt x="1362" y="5360"/>
                        <a:pt x="822" y="6666"/>
                      </a:cubicBezTo>
                      <a:cubicBezTo>
                        <a:pt x="280" y="7972"/>
                        <a:pt x="-1" y="9385"/>
                        <a:pt x="0" y="10799"/>
                      </a:cubicBezTo>
                      <a:cubicBezTo>
                        <a:pt x="-1" y="12213"/>
                        <a:pt x="280" y="13626"/>
                        <a:pt x="822" y="14932"/>
                      </a:cubicBezTo>
                      <a:cubicBezTo>
                        <a:pt x="1362" y="16238"/>
                        <a:pt x="2163" y="17436"/>
                        <a:pt x="3163" y="18435"/>
                      </a:cubicBezTo>
                      <a:cubicBezTo>
                        <a:pt x="4162" y="19435"/>
                        <a:pt x="5360" y="20236"/>
                        <a:pt x="6666" y="20776"/>
                      </a:cubicBezTo>
                      <a:cubicBezTo>
                        <a:pt x="7972" y="21318"/>
                        <a:pt x="9385" y="21599"/>
                        <a:pt x="10799" y="21598"/>
                      </a:cubicBezTo>
                      <a:cubicBezTo>
                        <a:pt x="12213" y="21599"/>
                        <a:pt x="13626" y="21318"/>
                        <a:pt x="14932" y="20776"/>
                      </a:cubicBezTo>
                      <a:cubicBezTo>
                        <a:pt x="16238" y="20236"/>
                        <a:pt x="17436" y="19435"/>
                        <a:pt x="18435" y="18435"/>
                      </a:cubicBezTo>
                      <a:cubicBezTo>
                        <a:pt x="19435" y="17436"/>
                        <a:pt x="20236" y="16238"/>
                        <a:pt x="20776" y="14932"/>
                      </a:cubicBezTo>
                      <a:cubicBezTo>
                        <a:pt x="21318" y="13626"/>
                        <a:pt x="21599" y="12213"/>
                        <a:pt x="21598" y="10799"/>
                      </a:cubicBezTo>
                      <a:close/>
                      <a:moveTo>
                        <a:pt x="21598" y="10799"/>
                      </a:moveTo>
                    </a:path>
                  </a:pathLst>
                </a:custGeom>
                <a:noFill/>
                <a:ln w="6350" cap="flat">
                  <a:solidFill>
                    <a:schemeClr val="bg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latin typeface="Roboto condensed"/>
                    <a:cs typeface="Roboto condensed"/>
                  </a:endParaRPr>
                </a:p>
              </p:txBody>
            </p:sp>
          </p:grpSp>
          <p:sp>
            <p:nvSpPr>
              <p:cNvPr id="193" name="AutoShape 15"/>
              <p:cNvSpPr/>
              <p:nvPr/>
            </p:nvSpPr>
            <p:spPr bwMode="auto">
              <a:xfrm>
                <a:off x="6812818" y="3859882"/>
                <a:ext cx="1696321" cy="1942091"/>
              </a:xfrm>
              <a:custGeom>
                <a:avLst/>
                <a:gdLst>
                  <a:gd name="T0" fmla="*/ 2147483647 w 21600"/>
                  <a:gd name="T1" fmla="*/ 2033175307 h 21600"/>
                  <a:gd name="T2" fmla="*/ 1353391700 w 21600"/>
                  <a:gd name="T3" fmla="*/ 0 h 21600"/>
                  <a:gd name="T4" fmla="*/ 0 w 21600"/>
                  <a:gd name="T5" fmla="*/ 2033175307 h 21600"/>
                  <a:gd name="T6" fmla="*/ 1140106225 w 21600"/>
                  <a:gd name="T7" fmla="*/ 2147483647 h 21600"/>
                  <a:gd name="T8" fmla="*/ 1353391700 w 21600"/>
                  <a:gd name="T9" fmla="*/ 2147483647 h 21600"/>
                  <a:gd name="T10" fmla="*/ 1566677513 w 21600"/>
                  <a:gd name="T11" fmla="*/ 2147483647 h 21600"/>
                  <a:gd name="T12" fmla="*/ 2147483647 w 21600"/>
                  <a:gd name="T13" fmla="*/ 2033175307 h 21600"/>
                  <a:gd name="T14" fmla="*/ 2147483647 w 21600"/>
                  <a:gd name="T15" fmla="*/ 2033175307 h 21600"/>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1600" h="21600">
                    <a:moveTo>
                      <a:pt x="21600" y="9455"/>
                    </a:moveTo>
                    <a:cubicBezTo>
                      <a:pt x="21600" y="4233"/>
                      <a:pt x="16765" y="0"/>
                      <a:pt x="10800" y="0"/>
                    </a:cubicBezTo>
                    <a:cubicBezTo>
                      <a:pt x="4835" y="0"/>
                      <a:pt x="0" y="4233"/>
                      <a:pt x="0" y="9455"/>
                    </a:cubicBezTo>
                    <a:cubicBezTo>
                      <a:pt x="0" y="14168"/>
                      <a:pt x="3944" y="18065"/>
                      <a:pt x="9098" y="18781"/>
                    </a:cubicBezTo>
                    <a:cubicBezTo>
                      <a:pt x="10099" y="19261"/>
                      <a:pt x="10800" y="20340"/>
                      <a:pt x="10800" y="21600"/>
                    </a:cubicBezTo>
                    <a:cubicBezTo>
                      <a:pt x="10800" y="20340"/>
                      <a:pt x="11501" y="19261"/>
                      <a:pt x="12502" y="18781"/>
                    </a:cubicBezTo>
                    <a:cubicBezTo>
                      <a:pt x="17657" y="18065"/>
                      <a:pt x="21600" y="14169"/>
                      <a:pt x="21600" y="9455"/>
                    </a:cubicBezTo>
                    <a:close/>
                    <a:moveTo>
                      <a:pt x="21600" y="9455"/>
                    </a:moveTo>
                  </a:path>
                </a:pathLst>
              </a:custGeom>
              <a:solidFill>
                <a:schemeClr val="accent1"/>
              </a:solidFill>
              <a:ln>
                <a:noFill/>
              </a:ln>
            </p:spPr>
            <p:txBody>
              <a:bodyPr lIns="0" tIns="0" rIns="0" bIns="0"/>
              <a:lstStyle/>
              <a:p>
                <a:endParaRPr lang="en-US">
                  <a:latin typeface="Roboto condensed"/>
                  <a:cs typeface="Roboto condensed"/>
                </a:endParaRPr>
              </a:p>
            </p:txBody>
          </p:sp>
          <p:cxnSp>
            <p:nvCxnSpPr>
              <p:cNvPr id="194" name="Straight Connector 193"/>
              <p:cNvCxnSpPr/>
              <p:nvPr/>
            </p:nvCxnSpPr>
            <p:spPr>
              <a:xfrm flipV="1">
                <a:off x="7647403" y="5936685"/>
                <a:ext cx="0" cy="1402523"/>
              </a:xfrm>
              <a:prstGeom prst="line">
                <a:avLst/>
              </a:prstGeom>
              <a:ln w="6350">
                <a:solidFill>
                  <a:schemeClr val="accent3">
                    <a:lumMod val="50000"/>
                  </a:schemeClr>
                </a:solidFill>
                <a:prstDash val="sysDash"/>
                <a:headEnd type="oval" w="sm" len="sm"/>
                <a:tailEnd type="oval" w="sm" len="sm"/>
              </a:ln>
            </p:spPr>
            <p:style>
              <a:lnRef idx="1">
                <a:schemeClr val="dk1"/>
              </a:lnRef>
              <a:fillRef idx="0">
                <a:schemeClr val="dk1"/>
              </a:fillRef>
              <a:effectRef idx="0">
                <a:schemeClr val="dk1"/>
              </a:effectRef>
              <a:fontRef idx="minor">
                <a:schemeClr val="tx1"/>
              </a:fontRef>
            </p:style>
          </p:cxnSp>
        </p:grpSp>
        <p:grpSp>
          <p:nvGrpSpPr>
            <p:cNvPr id="198" name="Group 197"/>
            <p:cNvGrpSpPr/>
            <p:nvPr/>
          </p:nvGrpSpPr>
          <p:grpSpPr>
            <a:xfrm>
              <a:off x="14205467" y="3988640"/>
              <a:ext cx="1696321" cy="4095280"/>
              <a:chOff x="6812818" y="3859882"/>
              <a:chExt cx="1696321" cy="4095280"/>
            </a:xfrm>
            <a:solidFill>
              <a:schemeClr val="accent3"/>
            </a:solidFill>
          </p:grpSpPr>
          <p:grpSp>
            <p:nvGrpSpPr>
              <p:cNvPr id="199" name="Group 198"/>
              <p:cNvGrpSpPr/>
              <p:nvPr/>
            </p:nvGrpSpPr>
            <p:grpSpPr>
              <a:xfrm>
                <a:off x="7434592" y="7532373"/>
                <a:ext cx="422661" cy="422789"/>
                <a:chOff x="7434592" y="7532373"/>
                <a:chExt cx="422661" cy="422789"/>
              </a:xfrm>
              <a:grpFill/>
            </p:grpSpPr>
            <p:sp>
              <p:nvSpPr>
                <p:cNvPr id="202" name="AutoShape 6"/>
                <p:cNvSpPr/>
                <p:nvPr/>
              </p:nvSpPr>
              <p:spPr bwMode="auto">
                <a:xfrm>
                  <a:off x="7571212" y="7665098"/>
                  <a:ext cx="160835" cy="160885"/>
                </a:xfrm>
                <a:custGeom>
                  <a:avLst/>
                  <a:gdLst>
                    <a:gd name="T0" fmla="*/ 2155266 w 21598"/>
                    <a:gd name="T1" fmla="*/ 1077647 h 21598"/>
                    <a:gd name="T2" fmla="*/ 2073241 w 21598"/>
                    <a:gd name="T3" fmla="*/ 665212 h 21598"/>
                    <a:gd name="T4" fmla="*/ 1839627 w 21598"/>
                    <a:gd name="T5" fmla="*/ 315638 h 21598"/>
                    <a:gd name="T6" fmla="*/ 1490054 w 21598"/>
                    <a:gd name="T7" fmla="*/ 82024 h 21598"/>
                    <a:gd name="T8" fmla="*/ 1077647 w 21598"/>
                    <a:gd name="T9" fmla="*/ 0 h 21598"/>
                    <a:gd name="T10" fmla="*/ 665212 w 21598"/>
                    <a:gd name="T11" fmla="*/ 82024 h 21598"/>
                    <a:gd name="T12" fmla="*/ 315638 w 21598"/>
                    <a:gd name="T13" fmla="*/ 315638 h 21598"/>
                    <a:gd name="T14" fmla="*/ 82024 w 21598"/>
                    <a:gd name="T15" fmla="*/ 665212 h 21598"/>
                    <a:gd name="T16" fmla="*/ 0 w 21598"/>
                    <a:gd name="T17" fmla="*/ 1077647 h 21598"/>
                    <a:gd name="T18" fmla="*/ 82024 w 21598"/>
                    <a:gd name="T19" fmla="*/ 1490054 h 21598"/>
                    <a:gd name="T20" fmla="*/ 315638 w 21598"/>
                    <a:gd name="T21" fmla="*/ 1839627 h 21598"/>
                    <a:gd name="T22" fmla="*/ 665212 w 21598"/>
                    <a:gd name="T23" fmla="*/ 2073241 h 21598"/>
                    <a:gd name="T24" fmla="*/ 1077647 w 21598"/>
                    <a:gd name="T25" fmla="*/ 2155266 h 21598"/>
                    <a:gd name="T26" fmla="*/ 1490054 w 21598"/>
                    <a:gd name="T27" fmla="*/ 2073241 h 21598"/>
                    <a:gd name="T28" fmla="*/ 1839627 w 21598"/>
                    <a:gd name="T29" fmla="*/ 1839627 h 21598"/>
                    <a:gd name="T30" fmla="*/ 2073241 w 21598"/>
                    <a:gd name="T31" fmla="*/ 1490054 h 21598"/>
                    <a:gd name="T32" fmla="*/ 2155266 w 21598"/>
                    <a:gd name="T33" fmla="*/ 1077647 h 21598"/>
                    <a:gd name="T34" fmla="*/ 2155266 w 21598"/>
                    <a:gd name="T35" fmla="*/ 1077647 h 2159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1598" h="21598">
                      <a:moveTo>
                        <a:pt x="21598" y="10799"/>
                      </a:moveTo>
                      <a:cubicBezTo>
                        <a:pt x="21599" y="9385"/>
                        <a:pt x="21318" y="7972"/>
                        <a:pt x="20776" y="6666"/>
                      </a:cubicBezTo>
                      <a:cubicBezTo>
                        <a:pt x="20236" y="5360"/>
                        <a:pt x="19435" y="4162"/>
                        <a:pt x="18435" y="3163"/>
                      </a:cubicBezTo>
                      <a:cubicBezTo>
                        <a:pt x="17436" y="2163"/>
                        <a:pt x="16238" y="1362"/>
                        <a:pt x="14932" y="822"/>
                      </a:cubicBezTo>
                      <a:cubicBezTo>
                        <a:pt x="13626" y="280"/>
                        <a:pt x="12213" y="-1"/>
                        <a:pt x="10799" y="0"/>
                      </a:cubicBezTo>
                      <a:cubicBezTo>
                        <a:pt x="9385" y="-1"/>
                        <a:pt x="7972" y="280"/>
                        <a:pt x="6666" y="822"/>
                      </a:cubicBezTo>
                      <a:cubicBezTo>
                        <a:pt x="5360" y="1362"/>
                        <a:pt x="4162" y="2163"/>
                        <a:pt x="3163" y="3163"/>
                      </a:cubicBezTo>
                      <a:cubicBezTo>
                        <a:pt x="2163" y="4162"/>
                        <a:pt x="1362" y="5360"/>
                        <a:pt x="822" y="6666"/>
                      </a:cubicBezTo>
                      <a:cubicBezTo>
                        <a:pt x="280" y="7972"/>
                        <a:pt x="-1" y="9385"/>
                        <a:pt x="0" y="10799"/>
                      </a:cubicBezTo>
                      <a:cubicBezTo>
                        <a:pt x="-1" y="12213"/>
                        <a:pt x="280" y="13626"/>
                        <a:pt x="822" y="14932"/>
                      </a:cubicBezTo>
                      <a:cubicBezTo>
                        <a:pt x="1362" y="16238"/>
                        <a:pt x="2163" y="17436"/>
                        <a:pt x="3163" y="18435"/>
                      </a:cubicBezTo>
                      <a:cubicBezTo>
                        <a:pt x="4162" y="19435"/>
                        <a:pt x="5360" y="20236"/>
                        <a:pt x="6666" y="20776"/>
                      </a:cubicBezTo>
                      <a:cubicBezTo>
                        <a:pt x="7972" y="21318"/>
                        <a:pt x="9385" y="21599"/>
                        <a:pt x="10799" y="21598"/>
                      </a:cubicBezTo>
                      <a:cubicBezTo>
                        <a:pt x="12213" y="21599"/>
                        <a:pt x="13626" y="21318"/>
                        <a:pt x="14932" y="20776"/>
                      </a:cubicBezTo>
                      <a:cubicBezTo>
                        <a:pt x="16238" y="20236"/>
                        <a:pt x="17436" y="19435"/>
                        <a:pt x="18435" y="18435"/>
                      </a:cubicBezTo>
                      <a:cubicBezTo>
                        <a:pt x="19435" y="17436"/>
                        <a:pt x="20236" y="16238"/>
                        <a:pt x="20776" y="14932"/>
                      </a:cubicBezTo>
                      <a:cubicBezTo>
                        <a:pt x="21318" y="13626"/>
                        <a:pt x="21599" y="12213"/>
                        <a:pt x="21598" y="10799"/>
                      </a:cubicBezTo>
                      <a:close/>
                      <a:moveTo>
                        <a:pt x="21598" y="10799"/>
                      </a:moveTo>
                    </a:path>
                  </a:pathLst>
                </a:custGeom>
                <a:grpFill/>
                <a:ln>
                  <a:noFill/>
                </a:ln>
              </p:spPr>
              <p:txBody>
                <a:bodyPr lIns="0" tIns="0" rIns="0" bIns="0"/>
                <a:lstStyle/>
                <a:p>
                  <a:endParaRPr lang="en-US">
                    <a:latin typeface="Roboto condensed"/>
                    <a:cs typeface="Roboto condensed"/>
                  </a:endParaRPr>
                </a:p>
              </p:txBody>
            </p:sp>
            <p:sp>
              <p:nvSpPr>
                <p:cNvPr id="203" name="AutoShape 7"/>
                <p:cNvSpPr/>
                <p:nvPr/>
              </p:nvSpPr>
              <p:spPr bwMode="auto">
                <a:xfrm>
                  <a:off x="7434592" y="7532373"/>
                  <a:ext cx="422661" cy="422789"/>
                </a:xfrm>
                <a:custGeom>
                  <a:avLst/>
                  <a:gdLst>
                    <a:gd name="T0" fmla="*/ 102785736 w 21598"/>
                    <a:gd name="T1" fmla="*/ 51392901 h 21598"/>
                    <a:gd name="T2" fmla="*/ 98874034 w 21598"/>
                    <a:gd name="T3" fmla="*/ 31723603 h 21598"/>
                    <a:gd name="T4" fmla="*/ 87732966 w 21598"/>
                    <a:gd name="T5" fmla="*/ 15052770 h 21598"/>
                    <a:gd name="T6" fmla="*/ 71062133 w 21598"/>
                    <a:gd name="T7" fmla="*/ 3911702 h 21598"/>
                    <a:gd name="T8" fmla="*/ 51392901 w 21598"/>
                    <a:gd name="T9" fmla="*/ 0 h 21598"/>
                    <a:gd name="T10" fmla="*/ 31723603 w 21598"/>
                    <a:gd name="T11" fmla="*/ 3911702 h 21598"/>
                    <a:gd name="T12" fmla="*/ 15052770 w 21598"/>
                    <a:gd name="T13" fmla="*/ 15052770 h 21598"/>
                    <a:gd name="T14" fmla="*/ 3911702 w 21598"/>
                    <a:gd name="T15" fmla="*/ 31723603 h 21598"/>
                    <a:gd name="T16" fmla="*/ 0 w 21598"/>
                    <a:gd name="T17" fmla="*/ 51392901 h 21598"/>
                    <a:gd name="T18" fmla="*/ 3911702 w 21598"/>
                    <a:gd name="T19" fmla="*/ 71062133 h 21598"/>
                    <a:gd name="T20" fmla="*/ 15052770 w 21598"/>
                    <a:gd name="T21" fmla="*/ 87732966 h 21598"/>
                    <a:gd name="T22" fmla="*/ 31723603 w 21598"/>
                    <a:gd name="T23" fmla="*/ 98874034 h 21598"/>
                    <a:gd name="T24" fmla="*/ 51392901 w 21598"/>
                    <a:gd name="T25" fmla="*/ 102785736 h 21598"/>
                    <a:gd name="T26" fmla="*/ 71062133 w 21598"/>
                    <a:gd name="T27" fmla="*/ 98874034 h 21598"/>
                    <a:gd name="T28" fmla="*/ 87732966 w 21598"/>
                    <a:gd name="T29" fmla="*/ 87732966 h 21598"/>
                    <a:gd name="T30" fmla="*/ 98874034 w 21598"/>
                    <a:gd name="T31" fmla="*/ 71062133 h 21598"/>
                    <a:gd name="T32" fmla="*/ 102785736 w 21598"/>
                    <a:gd name="T33" fmla="*/ 51392901 h 21598"/>
                    <a:gd name="T34" fmla="*/ 102785736 w 21598"/>
                    <a:gd name="T35" fmla="*/ 51392901 h 2159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1598" h="21598">
                      <a:moveTo>
                        <a:pt x="21598" y="10799"/>
                      </a:moveTo>
                      <a:cubicBezTo>
                        <a:pt x="21599" y="9385"/>
                        <a:pt x="21318" y="7972"/>
                        <a:pt x="20776" y="6666"/>
                      </a:cubicBezTo>
                      <a:cubicBezTo>
                        <a:pt x="20236" y="5360"/>
                        <a:pt x="19435" y="4162"/>
                        <a:pt x="18435" y="3163"/>
                      </a:cubicBezTo>
                      <a:cubicBezTo>
                        <a:pt x="17436" y="2163"/>
                        <a:pt x="16238" y="1362"/>
                        <a:pt x="14932" y="822"/>
                      </a:cubicBezTo>
                      <a:cubicBezTo>
                        <a:pt x="13626" y="280"/>
                        <a:pt x="12213" y="-1"/>
                        <a:pt x="10799" y="0"/>
                      </a:cubicBezTo>
                      <a:cubicBezTo>
                        <a:pt x="9385" y="-1"/>
                        <a:pt x="7972" y="280"/>
                        <a:pt x="6666" y="822"/>
                      </a:cubicBezTo>
                      <a:cubicBezTo>
                        <a:pt x="5360" y="1362"/>
                        <a:pt x="4162" y="2163"/>
                        <a:pt x="3163" y="3163"/>
                      </a:cubicBezTo>
                      <a:cubicBezTo>
                        <a:pt x="2163" y="4162"/>
                        <a:pt x="1362" y="5360"/>
                        <a:pt x="822" y="6666"/>
                      </a:cubicBezTo>
                      <a:cubicBezTo>
                        <a:pt x="280" y="7972"/>
                        <a:pt x="-1" y="9385"/>
                        <a:pt x="0" y="10799"/>
                      </a:cubicBezTo>
                      <a:cubicBezTo>
                        <a:pt x="-1" y="12213"/>
                        <a:pt x="280" y="13626"/>
                        <a:pt x="822" y="14932"/>
                      </a:cubicBezTo>
                      <a:cubicBezTo>
                        <a:pt x="1362" y="16238"/>
                        <a:pt x="2163" y="17436"/>
                        <a:pt x="3163" y="18435"/>
                      </a:cubicBezTo>
                      <a:cubicBezTo>
                        <a:pt x="4162" y="19435"/>
                        <a:pt x="5360" y="20236"/>
                        <a:pt x="6666" y="20776"/>
                      </a:cubicBezTo>
                      <a:cubicBezTo>
                        <a:pt x="7972" y="21318"/>
                        <a:pt x="9385" y="21599"/>
                        <a:pt x="10799" y="21598"/>
                      </a:cubicBezTo>
                      <a:cubicBezTo>
                        <a:pt x="12213" y="21599"/>
                        <a:pt x="13626" y="21318"/>
                        <a:pt x="14932" y="20776"/>
                      </a:cubicBezTo>
                      <a:cubicBezTo>
                        <a:pt x="16238" y="20236"/>
                        <a:pt x="17436" y="19435"/>
                        <a:pt x="18435" y="18435"/>
                      </a:cubicBezTo>
                      <a:cubicBezTo>
                        <a:pt x="19435" y="17436"/>
                        <a:pt x="20236" y="16238"/>
                        <a:pt x="20776" y="14932"/>
                      </a:cubicBezTo>
                      <a:cubicBezTo>
                        <a:pt x="21318" y="13626"/>
                        <a:pt x="21599" y="12213"/>
                        <a:pt x="21598" y="10799"/>
                      </a:cubicBezTo>
                      <a:close/>
                      <a:moveTo>
                        <a:pt x="21598" y="10799"/>
                      </a:moveTo>
                    </a:path>
                  </a:pathLst>
                </a:custGeom>
                <a:grpFill/>
                <a:ln w="6350" cap="flat">
                  <a:solidFill>
                    <a:schemeClr val="bg1"/>
                  </a:solidFill>
                  <a:prstDash val="solid"/>
                  <a:miter lim="800000"/>
                  <a:headEnd type="none" w="med" len="med"/>
                  <a:tailEnd type="none" w="med" len="med"/>
                </a:ln>
              </p:spPr>
              <p:txBody>
                <a:bodyPr lIns="0" tIns="0" rIns="0" bIns="0"/>
                <a:lstStyle/>
                <a:p>
                  <a:endParaRPr lang="en-US">
                    <a:latin typeface="Roboto condensed"/>
                    <a:cs typeface="Roboto condensed"/>
                  </a:endParaRPr>
                </a:p>
              </p:txBody>
            </p:sp>
          </p:grpSp>
          <p:sp>
            <p:nvSpPr>
              <p:cNvPr id="200" name="AutoShape 15"/>
              <p:cNvSpPr/>
              <p:nvPr/>
            </p:nvSpPr>
            <p:spPr bwMode="auto">
              <a:xfrm>
                <a:off x="6812818" y="3859882"/>
                <a:ext cx="1696321" cy="1942091"/>
              </a:xfrm>
              <a:custGeom>
                <a:avLst/>
                <a:gdLst>
                  <a:gd name="T0" fmla="*/ 2147483647 w 21600"/>
                  <a:gd name="T1" fmla="*/ 2033175307 h 21600"/>
                  <a:gd name="T2" fmla="*/ 1353391700 w 21600"/>
                  <a:gd name="T3" fmla="*/ 0 h 21600"/>
                  <a:gd name="T4" fmla="*/ 0 w 21600"/>
                  <a:gd name="T5" fmla="*/ 2033175307 h 21600"/>
                  <a:gd name="T6" fmla="*/ 1140106225 w 21600"/>
                  <a:gd name="T7" fmla="*/ 2147483647 h 21600"/>
                  <a:gd name="T8" fmla="*/ 1353391700 w 21600"/>
                  <a:gd name="T9" fmla="*/ 2147483647 h 21600"/>
                  <a:gd name="T10" fmla="*/ 1566677513 w 21600"/>
                  <a:gd name="T11" fmla="*/ 2147483647 h 21600"/>
                  <a:gd name="T12" fmla="*/ 2147483647 w 21600"/>
                  <a:gd name="T13" fmla="*/ 2033175307 h 21600"/>
                  <a:gd name="T14" fmla="*/ 2147483647 w 21600"/>
                  <a:gd name="T15" fmla="*/ 2033175307 h 21600"/>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1600" h="21600">
                    <a:moveTo>
                      <a:pt x="21600" y="9455"/>
                    </a:moveTo>
                    <a:cubicBezTo>
                      <a:pt x="21600" y="4233"/>
                      <a:pt x="16765" y="0"/>
                      <a:pt x="10800" y="0"/>
                    </a:cubicBezTo>
                    <a:cubicBezTo>
                      <a:pt x="4835" y="0"/>
                      <a:pt x="0" y="4233"/>
                      <a:pt x="0" y="9455"/>
                    </a:cubicBezTo>
                    <a:cubicBezTo>
                      <a:pt x="0" y="14168"/>
                      <a:pt x="3944" y="18065"/>
                      <a:pt x="9098" y="18781"/>
                    </a:cubicBezTo>
                    <a:cubicBezTo>
                      <a:pt x="10099" y="19261"/>
                      <a:pt x="10800" y="20340"/>
                      <a:pt x="10800" y="21600"/>
                    </a:cubicBezTo>
                    <a:cubicBezTo>
                      <a:pt x="10800" y="20340"/>
                      <a:pt x="11501" y="19261"/>
                      <a:pt x="12502" y="18781"/>
                    </a:cubicBezTo>
                    <a:cubicBezTo>
                      <a:pt x="17657" y="18065"/>
                      <a:pt x="21600" y="14169"/>
                      <a:pt x="21600" y="9455"/>
                    </a:cubicBezTo>
                    <a:close/>
                    <a:moveTo>
                      <a:pt x="21600" y="9455"/>
                    </a:moveTo>
                  </a:path>
                </a:pathLst>
              </a:custGeom>
              <a:grpFill/>
              <a:ln>
                <a:noFill/>
              </a:ln>
            </p:spPr>
            <p:txBody>
              <a:bodyPr lIns="0" tIns="0" rIns="0" bIns="0"/>
              <a:lstStyle/>
              <a:p>
                <a:endParaRPr lang="en-US">
                  <a:latin typeface="Roboto condensed"/>
                  <a:cs typeface="Roboto condensed"/>
                </a:endParaRPr>
              </a:p>
            </p:txBody>
          </p:sp>
          <p:cxnSp>
            <p:nvCxnSpPr>
              <p:cNvPr id="201" name="Straight Connector 200"/>
              <p:cNvCxnSpPr/>
              <p:nvPr/>
            </p:nvCxnSpPr>
            <p:spPr>
              <a:xfrm flipV="1">
                <a:off x="7647403" y="5936685"/>
                <a:ext cx="0" cy="1402523"/>
              </a:xfrm>
              <a:prstGeom prst="line">
                <a:avLst/>
              </a:prstGeom>
              <a:grpFill/>
              <a:ln w="6350">
                <a:solidFill>
                  <a:schemeClr val="accent3">
                    <a:lumMod val="50000"/>
                  </a:schemeClr>
                </a:solidFill>
                <a:prstDash val="sysDash"/>
                <a:headEnd type="oval" w="sm" len="sm"/>
                <a:tailEnd type="oval" w="sm" len="sm"/>
              </a:ln>
            </p:spPr>
            <p:style>
              <a:lnRef idx="1">
                <a:schemeClr val="dk1"/>
              </a:lnRef>
              <a:fillRef idx="0">
                <a:schemeClr val="dk1"/>
              </a:fillRef>
              <a:effectRef idx="0">
                <a:schemeClr val="dk1"/>
              </a:effectRef>
              <a:fontRef idx="minor">
                <a:schemeClr val="tx1"/>
              </a:fontRef>
            </p:style>
          </p:cxnSp>
        </p:grpSp>
        <p:grpSp>
          <p:nvGrpSpPr>
            <p:cNvPr id="204" name="Group 203"/>
            <p:cNvGrpSpPr/>
            <p:nvPr/>
          </p:nvGrpSpPr>
          <p:grpSpPr>
            <a:xfrm>
              <a:off x="10132625" y="4626154"/>
              <a:ext cx="1696321" cy="4095280"/>
              <a:chOff x="6812818" y="3859882"/>
              <a:chExt cx="1696321" cy="4095280"/>
            </a:xfrm>
          </p:grpSpPr>
          <p:grpSp>
            <p:nvGrpSpPr>
              <p:cNvPr id="205" name="Group 204"/>
              <p:cNvGrpSpPr/>
              <p:nvPr/>
            </p:nvGrpSpPr>
            <p:grpSpPr>
              <a:xfrm>
                <a:off x="7434592" y="7532373"/>
                <a:ext cx="422661" cy="422789"/>
                <a:chOff x="7434592" y="7532373"/>
                <a:chExt cx="422661" cy="422789"/>
              </a:xfrm>
            </p:grpSpPr>
            <p:sp>
              <p:nvSpPr>
                <p:cNvPr id="208" name="AutoShape 6"/>
                <p:cNvSpPr/>
                <p:nvPr/>
              </p:nvSpPr>
              <p:spPr bwMode="auto">
                <a:xfrm>
                  <a:off x="7571212" y="7665098"/>
                  <a:ext cx="160835" cy="160885"/>
                </a:xfrm>
                <a:custGeom>
                  <a:avLst/>
                  <a:gdLst>
                    <a:gd name="T0" fmla="*/ 2155266 w 21598"/>
                    <a:gd name="T1" fmla="*/ 1077647 h 21598"/>
                    <a:gd name="T2" fmla="*/ 2073241 w 21598"/>
                    <a:gd name="T3" fmla="*/ 665212 h 21598"/>
                    <a:gd name="T4" fmla="*/ 1839627 w 21598"/>
                    <a:gd name="T5" fmla="*/ 315638 h 21598"/>
                    <a:gd name="T6" fmla="*/ 1490054 w 21598"/>
                    <a:gd name="T7" fmla="*/ 82024 h 21598"/>
                    <a:gd name="T8" fmla="*/ 1077647 w 21598"/>
                    <a:gd name="T9" fmla="*/ 0 h 21598"/>
                    <a:gd name="T10" fmla="*/ 665212 w 21598"/>
                    <a:gd name="T11" fmla="*/ 82024 h 21598"/>
                    <a:gd name="T12" fmla="*/ 315638 w 21598"/>
                    <a:gd name="T13" fmla="*/ 315638 h 21598"/>
                    <a:gd name="T14" fmla="*/ 82024 w 21598"/>
                    <a:gd name="T15" fmla="*/ 665212 h 21598"/>
                    <a:gd name="T16" fmla="*/ 0 w 21598"/>
                    <a:gd name="T17" fmla="*/ 1077647 h 21598"/>
                    <a:gd name="T18" fmla="*/ 82024 w 21598"/>
                    <a:gd name="T19" fmla="*/ 1490054 h 21598"/>
                    <a:gd name="T20" fmla="*/ 315638 w 21598"/>
                    <a:gd name="T21" fmla="*/ 1839627 h 21598"/>
                    <a:gd name="T22" fmla="*/ 665212 w 21598"/>
                    <a:gd name="T23" fmla="*/ 2073241 h 21598"/>
                    <a:gd name="T24" fmla="*/ 1077647 w 21598"/>
                    <a:gd name="T25" fmla="*/ 2155266 h 21598"/>
                    <a:gd name="T26" fmla="*/ 1490054 w 21598"/>
                    <a:gd name="T27" fmla="*/ 2073241 h 21598"/>
                    <a:gd name="T28" fmla="*/ 1839627 w 21598"/>
                    <a:gd name="T29" fmla="*/ 1839627 h 21598"/>
                    <a:gd name="T30" fmla="*/ 2073241 w 21598"/>
                    <a:gd name="T31" fmla="*/ 1490054 h 21598"/>
                    <a:gd name="T32" fmla="*/ 2155266 w 21598"/>
                    <a:gd name="T33" fmla="*/ 1077647 h 21598"/>
                    <a:gd name="T34" fmla="*/ 2155266 w 21598"/>
                    <a:gd name="T35" fmla="*/ 1077647 h 2159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1598" h="21598">
                      <a:moveTo>
                        <a:pt x="21598" y="10799"/>
                      </a:moveTo>
                      <a:cubicBezTo>
                        <a:pt x="21599" y="9385"/>
                        <a:pt x="21318" y="7972"/>
                        <a:pt x="20776" y="6666"/>
                      </a:cubicBezTo>
                      <a:cubicBezTo>
                        <a:pt x="20236" y="5360"/>
                        <a:pt x="19435" y="4162"/>
                        <a:pt x="18435" y="3163"/>
                      </a:cubicBezTo>
                      <a:cubicBezTo>
                        <a:pt x="17436" y="2163"/>
                        <a:pt x="16238" y="1362"/>
                        <a:pt x="14932" y="822"/>
                      </a:cubicBezTo>
                      <a:cubicBezTo>
                        <a:pt x="13626" y="280"/>
                        <a:pt x="12213" y="-1"/>
                        <a:pt x="10799" y="0"/>
                      </a:cubicBezTo>
                      <a:cubicBezTo>
                        <a:pt x="9385" y="-1"/>
                        <a:pt x="7972" y="280"/>
                        <a:pt x="6666" y="822"/>
                      </a:cubicBezTo>
                      <a:cubicBezTo>
                        <a:pt x="5360" y="1362"/>
                        <a:pt x="4162" y="2163"/>
                        <a:pt x="3163" y="3163"/>
                      </a:cubicBezTo>
                      <a:cubicBezTo>
                        <a:pt x="2163" y="4162"/>
                        <a:pt x="1362" y="5360"/>
                        <a:pt x="822" y="6666"/>
                      </a:cubicBezTo>
                      <a:cubicBezTo>
                        <a:pt x="280" y="7972"/>
                        <a:pt x="-1" y="9385"/>
                        <a:pt x="0" y="10799"/>
                      </a:cubicBezTo>
                      <a:cubicBezTo>
                        <a:pt x="-1" y="12213"/>
                        <a:pt x="280" y="13626"/>
                        <a:pt x="822" y="14932"/>
                      </a:cubicBezTo>
                      <a:cubicBezTo>
                        <a:pt x="1362" y="16238"/>
                        <a:pt x="2163" y="17436"/>
                        <a:pt x="3163" y="18435"/>
                      </a:cubicBezTo>
                      <a:cubicBezTo>
                        <a:pt x="4162" y="19435"/>
                        <a:pt x="5360" y="20236"/>
                        <a:pt x="6666" y="20776"/>
                      </a:cubicBezTo>
                      <a:cubicBezTo>
                        <a:pt x="7972" y="21318"/>
                        <a:pt x="9385" y="21599"/>
                        <a:pt x="10799" y="21598"/>
                      </a:cubicBezTo>
                      <a:cubicBezTo>
                        <a:pt x="12213" y="21599"/>
                        <a:pt x="13626" y="21318"/>
                        <a:pt x="14932" y="20776"/>
                      </a:cubicBezTo>
                      <a:cubicBezTo>
                        <a:pt x="16238" y="20236"/>
                        <a:pt x="17436" y="19435"/>
                        <a:pt x="18435" y="18435"/>
                      </a:cubicBezTo>
                      <a:cubicBezTo>
                        <a:pt x="19435" y="17436"/>
                        <a:pt x="20236" y="16238"/>
                        <a:pt x="20776" y="14932"/>
                      </a:cubicBezTo>
                      <a:cubicBezTo>
                        <a:pt x="21318" y="13626"/>
                        <a:pt x="21599" y="12213"/>
                        <a:pt x="21598" y="10799"/>
                      </a:cubicBezTo>
                      <a:close/>
                      <a:moveTo>
                        <a:pt x="21598" y="10799"/>
                      </a:moveTo>
                    </a:path>
                  </a:pathLst>
                </a:custGeom>
                <a:solidFill>
                  <a:schemeClr val="bg1"/>
                </a:solidFill>
                <a:ln>
                  <a:noFill/>
                </a:ln>
              </p:spPr>
              <p:txBody>
                <a:bodyPr lIns="0" tIns="0" rIns="0" bIns="0"/>
                <a:lstStyle/>
                <a:p>
                  <a:endParaRPr lang="en-US">
                    <a:latin typeface="Roboto condensed"/>
                    <a:cs typeface="Roboto condensed"/>
                  </a:endParaRPr>
                </a:p>
              </p:txBody>
            </p:sp>
            <p:sp>
              <p:nvSpPr>
                <p:cNvPr id="209" name="AutoShape 7"/>
                <p:cNvSpPr/>
                <p:nvPr/>
              </p:nvSpPr>
              <p:spPr bwMode="auto">
                <a:xfrm>
                  <a:off x="7434592" y="7532373"/>
                  <a:ext cx="422661" cy="422789"/>
                </a:xfrm>
                <a:custGeom>
                  <a:avLst/>
                  <a:gdLst>
                    <a:gd name="T0" fmla="*/ 102785736 w 21598"/>
                    <a:gd name="T1" fmla="*/ 51392901 h 21598"/>
                    <a:gd name="T2" fmla="*/ 98874034 w 21598"/>
                    <a:gd name="T3" fmla="*/ 31723603 h 21598"/>
                    <a:gd name="T4" fmla="*/ 87732966 w 21598"/>
                    <a:gd name="T5" fmla="*/ 15052770 h 21598"/>
                    <a:gd name="T6" fmla="*/ 71062133 w 21598"/>
                    <a:gd name="T7" fmla="*/ 3911702 h 21598"/>
                    <a:gd name="T8" fmla="*/ 51392901 w 21598"/>
                    <a:gd name="T9" fmla="*/ 0 h 21598"/>
                    <a:gd name="T10" fmla="*/ 31723603 w 21598"/>
                    <a:gd name="T11" fmla="*/ 3911702 h 21598"/>
                    <a:gd name="T12" fmla="*/ 15052770 w 21598"/>
                    <a:gd name="T13" fmla="*/ 15052770 h 21598"/>
                    <a:gd name="T14" fmla="*/ 3911702 w 21598"/>
                    <a:gd name="T15" fmla="*/ 31723603 h 21598"/>
                    <a:gd name="T16" fmla="*/ 0 w 21598"/>
                    <a:gd name="T17" fmla="*/ 51392901 h 21598"/>
                    <a:gd name="T18" fmla="*/ 3911702 w 21598"/>
                    <a:gd name="T19" fmla="*/ 71062133 h 21598"/>
                    <a:gd name="T20" fmla="*/ 15052770 w 21598"/>
                    <a:gd name="T21" fmla="*/ 87732966 h 21598"/>
                    <a:gd name="T22" fmla="*/ 31723603 w 21598"/>
                    <a:gd name="T23" fmla="*/ 98874034 h 21598"/>
                    <a:gd name="T24" fmla="*/ 51392901 w 21598"/>
                    <a:gd name="T25" fmla="*/ 102785736 h 21598"/>
                    <a:gd name="T26" fmla="*/ 71062133 w 21598"/>
                    <a:gd name="T27" fmla="*/ 98874034 h 21598"/>
                    <a:gd name="T28" fmla="*/ 87732966 w 21598"/>
                    <a:gd name="T29" fmla="*/ 87732966 h 21598"/>
                    <a:gd name="T30" fmla="*/ 98874034 w 21598"/>
                    <a:gd name="T31" fmla="*/ 71062133 h 21598"/>
                    <a:gd name="T32" fmla="*/ 102785736 w 21598"/>
                    <a:gd name="T33" fmla="*/ 51392901 h 21598"/>
                    <a:gd name="T34" fmla="*/ 102785736 w 21598"/>
                    <a:gd name="T35" fmla="*/ 51392901 h 2159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1598" h="21598">
                      <a:moveTo>
                        <a:pt x="21598" y="10799"/>
                      </a:moveTo>
                      <a:cubicBezTo>
                        <a:pt x="21599" y="9385"/>
                        <a:pt x="21318" y="7972"/>
                        <a:pt x="20776" y="6666"/>
                      </a:cubicBezTo>
                      <a:cubicBezTo>
                        <a:pt x="20236" y="5360"/>
                        <a:pt x="19435" y="4162"/>
                        <a:pt x="18435" y="3163"/>
                      </a:cubicBezTo>
                      <a:cubicBezTo>
                        <a:pt x="17436" y="2163"/>
                        <a:pt x="16238" y="1362"/>
                        <a:pt x="14932" y="822"/>
                      </a:cubicBezTo>
                      <a:cubicBezTo>
                        <a:pt x="13626" y="280"/>
                        <a:pt x="12213" y="-1"/>
                        <a:pt x="10799" y="0"/>
                      </a:cubicBezTo>
                      <a:cubicBezTo>
                        <a:pt x="9385" y="-1"/>
                        <a:pt x="7972" y="280"/>
                        <a:pt x="6666" y="822"/>
                      </a:cubicBezTo>
                      <a:cubicBezTo>
                        <a:pt x="5360" y="1362"/>
                        <a:pt x="4162" y="2163"/>
                        <a:pt x="3163" y="3163"/>
                      </a:cubicBezTo>
                      <a:cubicBezTo>
                        <a:pt x="2163" y="4162"/>
                        <a:pt x="1362" y="5360"/>
                        <a:pt x="822" y="6666"/>
                      </a:cubicBezTo>
                      <a:cubicBezTo>
                        <a:pt x="280" y="7972"/>
                        <a:pt x="-1" y="9385"/>
                        <a:pt x="0" y="10799"/>
                      </a:cubicBezTo>
                      <a:cubicBezTo>
                        <a:pt x="-1" y="12213"/>
                        <a:pt x="280" y="13626"/>
                        <a:pt x="822" y="14932"/>
                      </a:cubicBezTo>
                      <a:cubicBezTo>
                        <a:pt x="1362" y="16238"/>
                        <a:pt x="2163" y="17436"/>
                        <a:pt x="3163" y="18435"/>
                      </a:cubicBezTo>
                      <a:cubicBezTo>
                        <a:pt x="4162" y="19435"/>
                        <a:pt x="5360" y="20236"/>
                        <a:pt x="6666" y="20776"/>
                      </a:cubicBezTo>
                      <a:cubicBezTo>
                        <a:pt x="7972" y="21318"/>
                        <a:pt x="9385" y="21599"/>
                        <a:pt x="10799" y="21598"/>
                      </a:cubicBezTo>
                      <a:cubicBezTo>
                        <a:pt x="12213" y="21599"/>
                        <a:pt x="13626" y="21318"/>
                        <a:pt x="14932" y="20776"/>
                      </a:cubicBezTo>
                      <a:cubicBezTo>
                        <a:pt x="16238" y="20236"/>
                        <a:pt x="17436" y="19435"/>
                        <a:pt x="18435" y="18435"/>
                      </a:cubicBezTo>
                      <a:cubicBezTo>
                        <a:pt x="19435" y="17436"/>
                        <a:pt x="20236" y="16238"/>
                        <a:pt x="20776" y="14932"/>
                      </a:cubicBezTo>
                      <a:cubicBezTo>
                        <a:pt x="21318" y="13626"/>
                        <a:pt x="21599" y="12213"/>
                        <a:pt x="21598" y="10799"/>
                      </a:cubicBezTo>
                      <a:close/>
                      <a:moveTo>
                        <a:pt x="21598" y="10799"/>
                      </a:moveTo>
                    </a:path>
                  </a:pathLst>
                </a:custGeom>
                <a:noFill/>
                <a:ln w="6350" cap="flat">
                  <a:solidFill>
                    <a:schemeClr val="bg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latin typeface="Roboto condensed"/>
                    <a:cs typeface="Roboto condensed"/>
                  </a:endParaRPr>
                </a:p>
              </p:txBody>
            </p:sp>
          </p:grpSp>
          <p:sp>
            <p:nvSpPr>
              <p:cNvPr id="206" name="AutoShape 15"/>
              <p:cNvSpPr/>
              <p:nvPr/>
            </p:nvSpPr>
            <p:spPr bwMode="auto">
              <a:xfrm>
                <a:off x="6812818" y="3859882"/>
                <a:ext cx="1696321" cy="1942091"/>
              </a:xfrm>
              <a:custGeom>
                <a:avLst/>
                <a:gdLst>
                  <a:gd name="T0" fmla="*/ 2147483647 w 21600"/>
                  <a:gd name="T1" fmla="*/ 2033175307 h 21600"/>
                  <a:gd name="T2" fmla="*/ 1353391700 w 21600"/>
                  <a:gd name="T3" fmla="*/ 0 h 21600"/>
                  <a:gd name="T4" fmla="*/ 0 w 21600"/>
                  <a:gd name="T5" fmla="*/ 2033175307 h 21600"/>
                  <a:gd name="T6" fmla="*/ 1140106225 w 21600"/>
                  <a:gd name="T7" fmla="*/ 2147483647 h 21600"/>
                  <a:gd name="T8" fmla="*/ 1353391700 w 21600"/>
                  <a:gd name="T9" fmla="*/ 2147483647 h 21600"/>
                  <a:gd name="T10" fmla="*/ 1566677513 w 21600"/>
                  <a:gd name="T11" fmla="*/ 2147483647 h 21600"/>
                  <a:gd name="T12" fmla="*/ 2147483647 w 21600"/>
                  <a:gd name="T13" fmla="*/ 2033175307 h 21600"/>
                  <a:gd name="T14" fmla="*/ 2147483647 w 21600"/>
                  <a:gd name="T15" fmla="*/ 2033175307 h 21600"/>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1600" h="21600">
                    <a:moveTo>
                      <a:pt x="21600" y="9455"/>
                    </a:moveTo>
                    <a:cubicBezTo>
                      <a:pt x="21600" y="4233"/>
                      <a:pt x="16765" y="0"/>
                      <a:pt x="10800" y="0"/>
                    </a:cubicBezTo>
                    <a:cubicBezTo>
                      <a:pt x="4835" y="0"/>
                      <a:pt x="0" y="4233"/>
                      <a:pt x="0" y="9455"/>
                    </a:cubicBezTo>
                    <a:cubicBezTo>
                      <a:pt x="0" y="14168"/>
                      <a:pt x="3944" y="18065"/>
                      <a:pt x="9098" y="18781"/>
                    </a:cubicBezTo>
                    <a:cubicBezTo>
                      <a:pt x="10099" y="19261"/>
                      <a:pt x="10800" y="20340"/>
                      <a:pt x="10800" y="21600"/>
                    </a:cubicBezTo>
                    <a:cubicBezTo>
                      <a:pt x="10800" y="20340"/>
                      <a:pt x="11501" y="19261"/>
                      <a:pt x="12502" y="18781"/>
                    </a:cubicBezTo>
                    <a:cubicBezTo>
                      <a:pt x="17657" y="18065"/>
                      <a:pt x="21600" y="14169"/>
                      <a:pt x="21600" y="9455"/>
                    </a:cubicBezTo>
                    <a:close/>
                    <a:moveTo>
                      <a:pt x="21600" y="9455"/>
                    </a:moveTo>
                  </a:path>
                </a:pathLst>
              </a:custGeom>
              <a:solidFill>
                <a:schemeClr val="accent2"/>
              </a:solidFill>
              <a:ln>
                <a:noFill/>
              </a:ln>
            </p:spPr>
            <p:txBody>
              <a:bodyPr lIns="0" tIns="0" rIns="0" bIns="0"/>
              <a:lstStyle/>
              <a:p>
                <a:endParaRPr lang="en-US">
                  <a:latin typeface="Roboto condensed"/>
                  <a:cs typeface="Roboto condensed"/>
                </a:endParaRPr>
              </a:p>
            </p:txBody>
          </p:sp>
          <p:cxnSp>
            <p:nvCxnSpPr>
              <p:cNvPr id="207" name="Straight Connector 206"/>
              <p:cNvCxnSpPr/>
              <p:nvPr/>
            </p:nvCxnSpPr>
            <p:spPr>
              <a:xfrm flipV="1">
                <a:off x="7647403" y="5936685"/>
                <a:ext cx="0" cy="1402523"/>
              </a:xfrm>
              <a:prstGeom prst="line">
                <a:avLst/>
              </a:prstGeom>
              <a:ln w="6350">
                <a:solidFill>
                  <a:schemeClr val="accent3">
                    <a:lumMod val="50000"/>
                  </a:schemeClr>
                </a:solidFill>
                <a:prstDash val="sysDash"/>
                <a:headEnd type="oval" w="sm" len="sm"/>
                <a:tailEnd type="oval" w="sm" len="sm"/>
              </a:ln>
            </p:spPr>
            <p:style>
              <a:lnRef idx="1">
                <a:schemeClr val="dk1"/>
              </a:lnRef>
              <a:fillRef idx="0">
                <a:schemeClr val="dk1"/>
              </a:fillRef>
              <a:effectRef idx="0">
                <a:schemeClr val="dk1"/>
              </a:effectRef>
              <a:fontRef idx="minor">
                <a:schemeClr val="tx1"/>
              </a:fontRef>
            </p:style>
          </p:cxnSp>
        </p:grpSp>
        <p:grpSp>
          <p:nvGrpSpPr>
            <p:cNvPr id="220" name="Group 219"/>
            <p:cNvGrpSpPr/>
            <p:nvPr/>
          </p:nvGrpSpPr>
          <p:grpSpPr>
            <a:xfrm>
              <a:off x="18167805" y="3285978"/>
              <a:ext cx="1696321" cy="4095280"/>
              <a:chOff x="6812818" y="3859882"/>
              <a:chExt cx="1696321" cy="4095280"/>
            </a:xfrm>
          </p:grpSpPr>
          <p:grpSp>
            <p:nvGrpSpPr>
              <p:cNvPr id="221" name="Group 220"/>
              <p:cNvGrpSpPr/>
              <p:nvPr/>
            </p:nvGrpSpPr>
            <p:grpSpPr>
              <a:xfrm>
                <a:off x="7434592" y="7532373"/>
                <a:ext cx="422661" cy="422789"/>
                <a:chOff x="7434592" y="7532373"/>
                <a:chExt cx="422661" cy="422789"/>
              </a:xfrm>
            </p:grpSpPr>
            <p:sp>
              <p:nvSpPr>
                <p:cNvPr id="224" name="AutoShape 6"/>
                <p:cNvSpPr/>
                <p:nvPr/>
              </p:nvSpPr>
              <p:spPr bwMode="auto">
                <a:xfrm>
                  <a:off x="7571212" y="7665098"/>
                  <a:ext cx="160835" cy="160885"/>
                </a:xfrm>
                <a:custGeom>
                  <a:avLst/>
                  <a:gdLst>
                    <a:gd name="T0" fmla="*/ 2155266 w 21598"/>
                    <a:gd name="T1" fmla="*/ 1077647 h 21598"/>
                    <a:gd name="T2" fmla="*/ 2073241 w 21598"/>
                    <a:gd name="T3" fmla="*/ 665212 h 21598"/>
                    <a:gd name="T4" fmla="*/ 1839627 w 21598"/>
                    <a:gd name="T5" fmla="*/ 315638 h 21598"/>
                    <a:gd name="T6" fmla="*/ 1490054 w 21598"/>
                    <a:gd name="T7" fmla="*/ 82024 h 21598"/>
                    <a:gd name="T8" fmla="*/ 1077647 w 21598"/>
                    <a:gd name="T9" fmla="*/ 0 h 21598"/>
                    <a:gd name="T10" fmla="*/ 665212 w 21598"/>
                    <a:gd name="T11" fmla="*/ 82024 h 21598"/>
                    <a:gd name="T12" fmla="*/ 315638 w 21598"/>
                    <a:gd name="T13" fmla="*/ 315638 h 21598"/>
                    <a:gd name="T14" fmla="*/ 82024 w 21598"/>
                    <a:gd name="T15" fmla="*/ 665212 h 21598"/>
                    <a:gd name="T16" fmla="*/ 0 w 21598"/>
                    <a:gd name="T17" fmla="*/ 1077647 h 21598"/>
                    <a:gd name="T18" fmla="*/ 82024 w 21598"/>
                    <a:gd name="T19" fmla="*/ 1490054 h 21598"/>
                    <a:gd name="T20" fmla="*/ 315638 w 21598"/>
                    <a:gd name="T21" fmla="*/ 1839627 h 21598"/>
                    <a:gd name="T22" fmla="*/ 665212 w 21598"/>
                    <a:gd name="T23" fmla="*/ 2073241 h 21598"/>
                    <a:gd name="T24" fmla="*/ 1077647 w 21598"/>
                    <a:gd name="T25" fmla="*/ 2155266 h 21598"/>
                    <a:gd name="T26" fmla="*/ 1490054 w 21598"/>
                    <a:gd name="T27" fmla="*/ 2073241 h 21598"/>
                    <a:gd name="T28" fmla="*/ 1839627 w 21598"/>
                    <a:gd name="T29" fmla="*/ 1839627 h 21598"/>
                    <a:gd name="T30" fmla="*/ 2073241 w 21598"/>
                    <a:gd name="T31" fmla="*/ 1490054 h 21598"/>
                    <a:gd name="T32" fmla="*/ 2155266 w 21598"/>
                    <a:gd name="T33" fmla="*/ 1077647 h 21598"/>
                    <a:gd name="T34" fmla="*/ 2155266 w 21598"/>
                    <a:gd name="T35" fmla="*/ 1077647 h 2159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1598" h="21598">
                      <a:moveTo>
                        <a:pt x="21598" y="10799"/>
                      </a:moveTo>
                      <a:cubicBezTo>
                        <a:pt x="21599" y="9385"/>
                        <a:pt x="21318" y="7972"/>
                        <a:pt x="20776" y="6666"/>
                      </a:cubicBezTo>
                      <a:cubicBezTo>
                        <a:pt x="20236" y="5360"/>
                        <a:pt x="19435" y="4162"/>
                        <a:pt x="18435" y="3163"/>
                      </a:cubicBezTo>
                      <a:cubicBezTo>
                        <a:pt x="17436" y="2163"/>
                        <a:pt x="16238" y="1362"/>
                        <a:pt x="14932" y="822"/>
                      </a:cubicBezTo>
                      <a:cubicBezTo>
                        <a:pt x="13626" y="280"/>
                        <a:pt x="12213" y="-1"/>
                        <a:pt x="10799" y="0"/>
                      </a:cubicBezTo>
                      <a:cubicBezTo>
                        <a:pt x="9385" y="-1"/>
                        <a:pt x="7972" y="280"/>
                        <a:pt x="6666" y="822"/>
                      </a:cubicBezTo>
                      <a:cubicBezTo>
                        <a:pt x="5360" y="1362"/>
                        <a:pt x="4162" y="2163"/>
                        <a:pt x="3163" y="3163"/>
                      </a:cubicBezTo>
                      <a:cubicBezTo>
                        <a:pt x="2163" y="4162"/>
                        <a:pt x="1362" y="5360"/>
                        <a:pt x="822" y="6666"/>
                      </a:cubicBezTo>
                      <a:cubicBezTo>
                        <a:pt x="280" y="7972"/>
                        <a:pt x="-1" y="9385"/>
                        <a:pt x="0" y="10799"/>
                      </a:cubicBezTo>
                      <a:cubicBezTo>
                        <a:pt x="-1" y="12213"/>
                        <a:pt x="280" y="13626"/>
                        <a:pt x="822" y="14932"/>
                      </a:cubicBezTo>
                      <a:cubicBezTo>
                        <a:pt x="1362" y="16238"/>
                        <a:pt x="2163" y="17436"/>
                        <a:pt x="3163" y="18435"/>
                      </a:cubicBezTo>
                      <a:cubicBezTo>
                        <a:pt x="4162" y="19435"/>
                        <a:pt x="5360" y="20236"/>
                        <a:pt x="6666" y="20776"/>
                      </a:cubicBezTo>
                      <a:cubicBezTo>
                        <a:pt x="7972" y="21318"/>
                        <a:pt x="9385" y="21599"/>
                        <a:pt x="10799" y="21598"/>
                      </a:cubicBezTo>
                      <a:cubicBezTo>
                        <a:pt x="12213" y="21599"/>
                        <a:pt x="13626" y="21318"/>
                        <a:pt x="14932" y="20776"/>
                      </a:cubicBezTo>
                      <a:cubicBezTo>
                        <a:pt x="16238" y="20236"/>
                        <a:pt x="17436" y="19435"/>
                        <a:pt x="18435" y="18435"/>
                      </a:cubicBezTo>
                      <a:cubicBezTo>
                        <a:pt x="19435" y="17436"/>
                        <a:pt x="20236" y="16238"/>
                        <a:pt x="20776" y="14932"/>
                      </a:cubicBezTo>
                      <a:cubicBezTo>
                        <a:pt x="21318" y="13626"/>
                        <a:pt x="21599" y="12213"/>
                        <a:pt x="21598" y="10799"/>
                      </a:cubicBezTo>
                      <a:close/>
                      <a:moveTo>
                        <a:pt x="21598" y="10799"/>
                      </a:moveTo>
                    </a:path>
                  </a:pathLst>
                </a:custGeom>
                <a:solidFill>
                  <a:schemeClr val="bg1"/>
                </a:solidFill>
                <a:ln>
                  <a:noFill/>
                </a:ln>
              </p:spPr>
              <p:txBody>
                <a:bodyPr lIns="0" tIns="0" rIns="0" bIns="0"/>
                <a:lstStyle/>
                <a:p>
                  <a:endParaRPr lang="en-US">
                    <a:latin typeface="Roboto condensed"/>
                    <a:cs typeface="Roboto condensed"/>
                  </a:endParaRPr>
                </a:p>
              </p:txBody>
            </p:sp>
            <p:sp>
              <p:nvSpPr>
                <p:cNvPr id="225" name="AutoShape 7"/>
                <p:cNvSpPr/>
                <p:nvPr/>
              </p:nvSpPr>
              <p:spPr bwMode="auto">
                <a:xfrm>
                  <a:off x="7434592" y="7532373"/>
                  <a:ext cx="422661" cy="422789"/>
                </a:xfrm>
                <a:custGeom>
                  <a:avLst/>
                  <a:gdLst>
                    <a:gd name="T0" fmla="*/ 102785736 w 21598"/>
                    <a:gd name="T1" fmla="*/ 51392901 h 21598"/>
                    <a:gd name="T2" fmla="*/ 98874034 w 21598"/>
                    <a:gd name="T3" fmla="*/ 31723603 h 21598"/>
                    <a:gd name="T4" fmla="*/ 87732966 w 21598"/>
                    <a:gd name="T5" fmla="*/ 15052770 h 21598"/>
                    <a:gd name="T6" fmla="*/ 71062133 w 21598"/>
                    <a:gd name="T7" fmla="*/ 3911702 h 21598"/>
                    <a:gd name="T8" fmla="*/ 51392901 w 21598"/>
                    <a:gd name="T9" fmla="*/ 0 h 21598"/>
                    <a:gd name="T10" fmla="*/ 31723603 w 21598"/>
                    <a:gd name="T11" fmla="*/ 3911702 h 21598"/>
                    <a:gd name="T12" fmla="*/ 15052770 w 21598"/>
                    <a:gd name="T13" fmla="*/ 15052770 h 21598"/>
                    <a:gd name="T14" fmla="*/ 3911702 w 21598"/>
                    <a:gd name="T15" fmla="*/ 31723603 h 21598"/>
                    <a:gd name="T16" fmla="*/ 0 w 21598"/>
                    <a:gd name="T17" fmla="*/ 51392901 h 21598"/>
                    <a:gd name="T18" fmla="*/ 3911702 w 21598"/>
                    <a:gd name="T19" fmla="*/ 71062133 h 21598"/>
                    <a:gd name="T20" fmla="*/ 15052770 w 21598"/>
                    <a:gd name="T21" fmla="*/ 87732966 h 21598"/>
                    <a:gd name="T22" fmla="*/ 31723603 w 21598"/>
                    <a:gd name="T23" fmla="*/ 98874034 h 21598"/>
                    <a:gd name="T24" fmla="*/ 51392901 w 21598"/>
                    <a:gd name="T25" fmla="*/ 102785736 h 21598"/>
                    <a:gd name="T26" fmla="*/ 71062133 w 21598"/>
                    <a:gd name="T27" fmla="*/ 98874034 h 21598"/>
                    <a:gd name="T28" fmla="*/ 87732966 w 21598"/>
                    <a:gd name="T29" fmla="*/ 87732966 h 21598"/>
                    <a:gd name="T30" fmla="*/ 98874034 w 21598"/>
                    <a:gd name="T31" fmla="*/ 71062133 h 21598"/>
                    <a:gd name="T32" fmla="*/ 102785736 w 21598"/>
                    <a:gd name="T33" fmla="*/ 51392901 h 21598"/>
                    <a:gd name="T34" fmla="*/ 102785736 w 21598"/>
                    <a:gd name="T35" fmla="*/ 51392901 h 2159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1598" h="21598">
                      <a:moveTo>
                        <a:pt x="21598" y="10799"/>
                      </a:moveTo>
                      <a:cubicBezTo>
                        <a:pt x="21599" y="9385"/>
                        <a:pt x="21318" y="7972"/>
                        <a:pt x="20776" y="6666"/>
                      </a:cubicBezTo>
                      <a:cubicBezTo>
                        <a:pt x="20236" y="5360"/>
                        <a:pt x="19435" y="4162"/>
                        <a:pt x="18435" y="3163"/>
                      </a:cubicBezTo>
                      <a:cubicBezTo>
                        <a:pt x="17436" y="2163"/>
                        <a:pt x="16238" y="1362"/>
                        <a:pt x="14932" y="822"/>
                      </a:cubicBezTo>
                      <a:cubicBezTo>
                        <a:pt x="13626" y="280"/>
                        <a:pt x="12213" y="-1"/>
                        <a:pt x="10799" y="0"/>
                      </a:cubicBezTo>
                      <a:cubicBezTo>
                        <a:pt x="9385" y="-1"/>
                        <a:pt x="7972" y="280"/>
                        <a:pt x="6666" y="822"/>
                      </a:cubicBezTo>
                      <a:cubicBezTo>
                        <a:pt x="5360" y="1362"/>
                        <a:pt x="4162" y="2163"/>
                        <a:pt x="3163" y="3163"/>
                      </a:cubicBezTo>
                      <a:cubicBezTo>
                        <a:pt x="2163" y="4162"/>
                        <a:pt x="1362" y="5360"/>
                        <a:pt x="822" y="6666"/>
                      </a:cubicBezTo>
                      <a:cubicBezTo>
                        <a:pt x="280" y="7972"/>
                        <a:pt x="-1" y="9385"/>
                        <a:pt x="0" y="10799"/>
                      </a:cubicBezTo>
                      <a:cubicBezTo>
                        <a:pt x="-1" y="12213"/>
                        <a:pt x="280" y="13626"/>
                        <a:pt x="822" y="14932"/>
                      </a:cubicBezTo>
                      <a:cubicBezTo>
                        <a:pt x="1362" y="16238"/>
                        <a:pt x="2163" y="17436"/>
                        <a:pt x="3163" y="18435"/>
                      </a:cubicBezTo>
                      <a:cubicBezTo>
                        <a:pt x="4162" y="19435"/>
                        <a:pt x="5360" y="20236"/>
                        <a:pt x="6666" y="20776"/>
                      </a:cubicBezTo>
                      <a:cubicBezTo>
                        <a:pt x="7972" y="21318"/>
                        <a:pt x="9385" y="21599"/>
                        <a:pt x="10799" y="21598"/>
                      </a:cubicBezTo>
                      <a:cubicBezTo>
                        <a:pt x="12213" y="21599"/>
                        <a:pt x="13626" y="21318"/>
                        <a:pt x="14932" y="20776"/>
                      </a:cubicBezTo>
                      <a:cubicBezTo>
                        <a:pt x="16238" y="20236"/>
                        <a:pt x="17436" y="19435"/>
                        <a:pt x="18435" y="18435"/>
                      </a:cubicBezTo>
                      <a:cubicBezTo>
                        <a:pt x="19435" y="17436"/>
                        <a:pt x="20236" y="16238"/>
                        <a:pt x="20776" y="14932"/>
                      </a:cubicBezTo>
                      <a:cubicBezTo>
                        <a:pt x="21318" y="13626"/>
                        <a:pt x="21599" y="12213"/>
                        <a:pt x="21598" y="10799"/>
                      </a:cubicBezTo>
                      <a:close/>
                      <a:moveTo>
                        <a:pt x="21598" y="10799"/>
                      </a:moveTo>
                    </a:path>
                  </a:pathLst>
                </a:custGeom>
                <a:noFill/>
                <a:ln w="6350" cap="flat">
                  <a:solidFill>
                    <a:schemeClr val="bg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latin typeface="Roboto condensed"/>
                    <a:cs typeface="Roboto condensed"/>
                  </a:endParaRPr>
                </a:p>
              </p:txBody>
            </p:sp>
          </p:grpSp>
          <p:sp>
            <p:nvSpPr>
              <p:cNvPr id="222" name="AutoShape 15"/>
              <p:cNvSpPr/>
              <p:nvPr/>
            </p:nvSpPr>
            <p:spPr bwMode="auto">
              <a:xfrm>
                <a:off x="6812818" y="3859882"/>
                <a:ext cx="1696321" cy="1942091"/>
              </a:xfrm>
              <a:custGeom>
                <a:avLst/>
                <a:gdLst>
                  <a:gd name="T0" fmla="*/ 2147483647 w 21600"/>
                  <a:gd name="T1" fmla="*/ 2033175307 h 21600"/>
                  <a:gd name="T2" fmla="*/ 1353391700 w 21600"/>
                  <a:gd name="T3" fmla="*/ 0 h 21600"/>
                  <a:gd name="T4" fmla="*/ 0 w 21600"/>
                  <a:gd name="T5" fmla="*/ 2033175307 h 21600"/>
                  <a:gd name="T6" fmla="*/ 1140106225 w 21600"/>
                  <a:gd name="T7" fmla="*/ 2147483647 h 21600"/>
                  <a:gd name="T8" fmla="*/ 1353391700 w 21600"/>
                  <a:gd name="T9" fmla="*/ 2147483647 h 21600"/>
                  <a:gd name="T10" fmla="*/ 1566677513 w 21600"/>
                  <a:gd name="T11" fmla="*/ 2147483647 h 21600"/>
                  <a:gd name="T12" fmla="*/ 2147483647 w 21600"/>
                  <a:gd name="T13" fmla="*/ 2033175307 h 21600"/>
                  <a:gd name="T14" fmla="*/ 2147483647 w 21600"/>
                  <a:gd name="T15" fmla="*/ 2033175307 h 21600"/>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1600" h="21600">
                    <a:moveTo>
                      <a:pt x="21600" y="9455"/>
                    </a:moveTo>
                    <a:cubicBezTo>
                      <a:pt x="21600" y="4233"/>
                      <a:pt x="16765" y="0"/>
                      <a:pt x="10800" y="0"/>
                    </a:cubicBezTo>
                    <a:cubicBezTo>
                      <a:pt x="4835" y="0"/>
                      <a:pt x="0" y="4233"/>
                      <a:pt x="0" y="9455"/>
                    </a:cubicBezTo>
                    <a:cubicBezTo>
                      <a:pt x="0" y="14168"/>
                      <a:pt x="3944" y="18065"/>
                      <a:pt x="9098" y="18781"/>
                    </a:cubicBezTo>
                    <a:cubicBezTo>
                      <a:pt x="10099" y="19261"/>
                      <a:pt x="10800" y="20340"/>
                      <a:pt x="10800" y="21600"/>
                    </a:cubicBezTo>
                    <a:cubicBezTo>
                      <a:pt x="10800" y="20340"/>
                      <a:pt x="11501" y="19261"/>
                      <a:pt x="12502" y="18781"/>
                    </a:cubicBezTo>
                    <a:cubicBezTo>
                      <a:pt x="17657" y="18065"/>
                      <a:pt x="21600" y="14169"/>
                      <a:pt x="21600" y="9455"/>
                    </a:cubicBezTo>
                    <a:close/>
                    <a:moveTo>
                      <a:pt x="21600" y="9455"/>
                    </a:moveTo>
                  </a:path>
                </a:pathLst>
              </a:custGeom>
              <a:solidFill>
                <a:schemeClr val="accent4"/>
              </a:solidFill>
              <a:ln>
                <a:noFill/>
              </a:ln>
            </p:spPr>
            <p:txBody>
              <a:bodyPr lIns="0" tIns="0" rIns="0" bIns="0"/>
              <a:lstStyle/>
              <a:p>
                <a:endParaRPr lang="en-US">
                  <a:latin typeface="Roboto condensed"/>
                  <a:cs typeface="Roboto condensed"/>
                </a:endParaRPr>
              </a:p>
            </p:txBody>
          </p:sp>
          <p:cxnSp>
            <p:nvCxnSpPr>
              <p:cNvPr id="223" name="Straight Connector 222"/>
              <p:cNvCxnSpPr/>
              <p:nvPr/>
            </p:nvCxnSpPr>
            <p:spPr>
              <a:xfrm flipV="1">
                <a:off x="7647403" y="5936685"/>
                <a:ext cx="0" cy="1402523"/>
              </a:xfrm>
              <a:prstGeom prst="line">
                <a:avLst/>
              </a:prstGeom>
              <a:ln w="6350">
                <a:solidFill>
                  <a:schemeClr val="accent3">
                    <a:lumMod val="50000"/>
                  </a:schemeClr>
                </a:solidFill>
                <a:prstDash val="sysDash"/>
                <a:headEnd type="oval" w="sm" len="sm"/>
                <a:tailEnd type="oval" w="sm" len="sm"/>
              </a:ln>
            </p:spPr>
            <p:style>
              <a:lnRef idx="1">
                <a:schemeClr val="dk1"/>
              </a:lnRef>
              <a:fillRef idx="0">
                <a:schemeClr val="dk1"/>
              </a:fillRef>
              <a:effectRef idx="0">
                <a:schemeClr val="dk1"/>
              </a:effectRef>
              <a:fontRef idx="minor">
                <a:schemeClr val="tx1"/>
              </a:fontRef>
            </p:style>
          </p:cxnSp>
        </p:grpSp>
        <p:sp>
          <p:nvSpPr>
            <p:cNvPr id="232" name="Subtitle 2"/>
            <p:cNvSpPr txBox="1"/>
            <p:nvPr/>
          </p:nvSpPr>
          <p:spPr>
            <a:xfrm>
              <a:off x="7132646" y="4233027"/>
              <a:ext cx="1045656" cy="830997"/>
            </a:xfrm>
            <a:prstGeom prst="rect">
              <a:avLst/>
            </a:prstGeom>
          </p:spPr>
          <p:txBody>
            <a:bodyPr vert="horz" wrap="square" lIns="0" tIns="0" rIns="0" bIns="0" rtlCol="0">
              <a:spAutoFit/>
            </a:bodyPr>
            <a:lstStyle>
              <a:lvl1pPr marL="342900" indent="-342900" algn="l" defTabSz="457200" rtl="0" eaLnBrk="1" latinLnBrk="0" hangingPunct="1">
                <a:spcBef>
                  <a:spcPct val="20000"/>
                </a:spcBef>
                <a:buFont typeface="Arial" panose="020B0604020202020204"/>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panose="020B0604020202020204"/>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panose="020B0604020202020204"/>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panose="020B0604020202020204"/>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panose="020B0604020202020204"/>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panose="020B0604020202020204"/>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panose="020B0604020202020204"/>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panose="020B0604020202020204"/>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panose="020B0604020202020204"/>
                <a:buChar char="•"/>
                <a:defRPr sz="2000" kern="1200">
                  <a:solidFill>
                    <a:schemeClr val="tx1"/>
                  </a:solidFill>
                  <a:latin typeface="+mn-lt"/>
                  <a:ea typeface="+mn-ea"/>
                  <a:cs typeface="+mn-cs"/>
                </a:defRPr>
              </a:lvl9pPr>
            </a:lstStyle>
            <a:p>
              <a:pPr marL="0" indent="0" algn="ctr">
                <a:buNone/>
              </a:pPr>
              <a:r>
                <a:rPr lang="en-US" sz="5400" b="1" dirty="0" smtClean="0">
                  <a:solidFill>
                    <a:schemeClr val="bg1"/>
                  </a:solidFill>
                  <a:latin typeface="Lato Regular"/>
                  <a:cs typeface="Lato Regular"/>
                </a:rPr>
                <a:t>2M</a:t>
              </a:r>
              <a:endParaRPr lang="en-US" sz="3600" b="1" dirty="0">
                <a:solidFill>
                  <a:schemeClr val="bg1"/>
                </a:solidFill>
                <a:latin typeface="Lato Regular"/>
                <a:cs typeface="Lato Regular"/>
              </a:endParaRPr>
            </a:p>
          </p:txBody>
        </p:sp>
        <p:sp>
          <p:nvSpPr>
            <p:cNvPr id="233" name="Subtitle 2"/>
            <p:cNvSpPr txBox="1"/>
            <p:nvPr/>
          </p:nvSpPr>
          <p:spPr>
            <a:xfrm>
              <a:off x="10478619" y="5064024"/>
              <a:ext cx="1045656" cy="830997"/>
            </a:xfrm>
            <a:prstGeom prst="rect">
              <a:avLst/>
            </a:prstGeom>
          </p:spPr>
          <p:txBody>
            <a:bodyPr vert="horz" wrap="square" lIns="0" tIns="0" rIns="0" bIns="0" rtlCol="0">
              <a:spAutoFit/>
            </a:bodyPr>
            <a:lstStyle>
              <a:lvl1pPr marL="342900" indent="-342900" algn="l" defTabSz="457200" rtl="0" eaLnBrk="1" latinLnBrk="0" hangingPunct="1">
                <a:spcBef>
                  <a:spcPct val="20000"/>
                </a:spcBef>
                <a:buFont typeface="Arial" panose="020B0604020202020204"/>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panose="020B0604020202020204"/>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panose="020B0604020202020204"/>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panose="020B0604020202020204"/>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panose="020B0604020202020204"/>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panose="020B0604020202020204"/>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panose="020B0604020202020204"/>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panose="020B0604020202020204"/>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panose="020B0604020202020204"/>
                <a:buChar char="•"/>
                <a:defRPr sz="2000" kern="1200">
                  <a:solidFill>
                    <a:schemeClr val="tx1"/>
                  </a:solidFill>
                  <a:latin typeface="+mn-lt"/>
                  <a:ea typeface="+mn-ea"/>
                  <a:cs typeface="+mn-cs"/>
                </a:defRPr>
              </a:lvl9pPr>
            </a:lstStyle>
            <a:p>
              <a:pPr marL="0" indent="0" algn="ctr">
                <a:buNone/>
              </a:pPr>
              <a:r>
                <a:rPr lang="en-US" sz="5400" b="1" dirty="0">
                  <a:solidFill>
                    <a:schemeClr val="bg1"/>
                  </a:solidFill>
                  <a:latin typeface="Lato Regular"/>
                  <a:cs typeface="Lato Regular"/>
                </a:rPr>
                <a:t>4</a:t>
              </a:r>
              <a:r>
                <a:rPr lang="en-US" sz="5400" b="1" dirty="0" smtClean="0">
                  <a:solidFill>
                    <a:schemeClr val="bg1"/>
                  </a:solidFill>
                  <a:latin typeface="Lato Regular"/>
                  <a:cs typeface="Lato Regular"/>
                </a:rPr>
                <a:t>M</a:t>
              </a:r>
              <a:endParaRPr lang="en-US" sz="3600" b="1" dirty="0">
                <a:solidFill>
                  <a:schemeClr val="bg1"/>
                </a:solidFill>
                <a:latin typeface="Lato Regular"/>
                <a:cs typeface="Lato Regular"/>
              </a:endParaRPr>
            </a:p>
          </p:txBody>
        </p:sp>
        <p:sp>
          <p:nvSpPr>
            <p:cNvPr id="234" name="Subtitle 2"/>
            <p:cNvSpPr txBox="1"/>
            <p:nvPr/>
          </p:nvSpPr>
          <p:spPr>
            <a:xfrm>
              <a:off x="14517224" y="4397072"/>
              <a:ext cx="1045656" cy="830997"/>
            </a:xfrm>
            <a:prstGeom prst="rect">
              <a:avLst/>
            </a:prstGeom>
          </p:spPr>
          <p:txBody>
            <a:bodyPr vert="horz" wrap="square" lIns="0" tIns="0" rIns="0" bIns="0" rtlCol="0">
              <a:spAutoFit/>
            </a:bodyPr>
            <a:lstStyle>
              <a:lvl1pPr marL="342900" indent="-342900" algn="l" defTabSz="457200" rtl="0" eaLnBrk="1" latinLnBrk="0" hangingPunct="1">
                <a:spcBef>
                  <a:spcPct val="20000"/>
                </a:spcBef>
                <a:buFont typeface="Arial" panose="020B0604020202020204"/>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panose="020B0604020202020204"/>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panose="020B0604020202020204"/>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panose="020B0604020202020204"/>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panose="020B0604020202020204"/>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panose="020B0604020202020204"/>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panose="020B0604020202020204"/>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panose="020B0604020202020204"/>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panose="020B0604020202020204"/>
                <a:buChar char="•"/>
                <a:defRPr sz="2000" kern="1200">
                  <a:solidFill>
                    <a:schemeClr val="tx1"/>
                  </a:solidFill>
                  <a:latin typeface="+mn-lt"/>
                  <a:ea typeface="+mn-ea"/>
                  <a:cs typeface="+mn-cs"/>
                </a:defRPr>
              </a:lvl9pPr>
            </a:lstStyle>
            <a:p>
              <a:pPr marL="0" indent="0" algn="ctr">
                <a:buNone/>
              </a:pPr>
              <a:r>
                <a:rPr lang="en-US" sz="5400" b="1" dirty="0">
                  <a:solidFill>
                    <a:schemeClr val="bg1"/>
                  </a:solidFill>
                  <a:latin typeface="Lato Regular"/>
                  <a:cs typeface="Lato Regular"/>
                </a:rPr>
                <a:t>5</a:t>
              </a:r>
              <a:r>
                <a:rPr lang="en-US" sz="5400" b="1" dirty="0" smtClean="0">
                  <a:solidFill>
                    <a:schemeClr val="bg1"/>
                  </a:solidFill>
                  <a:latin typeface="Lato Regular"/>
                  <a:cs typeface="Lato Regular"/>
                </a:rPr>
                <a:t>M</a:t>
              </a:r>
              <a:endParaRPr lang="en-US" sz="3600" b="1" dirty="0">
                <a:solidFill>
                  <a:schemeClr val="bg1"/>
                </a:solidFill>
                <a:latin typeface="Lato Regular"/>
                <a:cs typeface="Lato Regular"/>
              </a:endParaRPr>
            </a:p>
          </p:txBody>
        </p:sp>
        <p:sp>
          <p:nvSpPr>
            <p:cNvPr id="235" name="Subtitle 2"/>
            <p:cNvSpPr txBox="1"/>
            <p:nvPr/>
          </p:nvSpPr>
          <p:spPr>
            <a:xfrm>
              <a:off x="18479562" y="3746947"/>
              <a:ext cx="1045656" cy="830997"/>
            </a:xfrm>
            <a:prstGeom prst="rect">
              <a:avLst/>
            </a:prstGeom>
          </p:spPr>
          <p:txBody>
            <a:bodyPr vert="horz" wrap="square" lIns="0" tIns="0" rIns="0" bIns="0" rtlCol="0">
              <a:spAutoFit/>
            </a:bodyPr>
            <a:lstStyle>
              <a:lvl1pPr marL="342900" indent="-342900" algn="l" defTabSz="457200" rtl="0" eaLnBrk="1" latinLnBrk="0" hangingPunct="1">
                <a:spcBef>
                  <a:spcPct val="20000"/>
                </a:spcBef>
                <a:buFont typeface="Arial" panose="020B0604020202020204"/>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panose="020B0604020202020204"/>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panose="020B0604020202020204"/>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panose="020B0604020202020204"/>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panose="020B0604020202020204"/>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panose="020B0604020202020204"/>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panose="020B0604020202020204"/>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panose="020B0604020202020204"/>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panose="020B0604020202020204"/>
                <a:buChar char="•"/>
                <a:defRPr sz="2000" kern="1200">
                  <a:solidFill>
                    <a:schemeClr val="tx1"/>
                  </a:solidFill>
                  <a:latin typeface="+mn-lt"/>
                  <a:ea typeface="+mn-ea"/>
                  <a:cs typeface="+mn-cs"/>
                </a:defRPr>
              </a:lvl9pPr>
            </a:lstStyle>
            <a:p>
              <a:pPr marL="0" indent="0" algn="ctr">
                <a:buNone/>
              </a:pPr>
              <a:r>
                <a:rPr lang="en-US" sz="5400" b="1" dirty="0">
                  <a:solidFill>
                    <a:schemeClr val="bg1"/>
                  </a:solidFill>
                  <a:latin typeface="Lato Regular"/>
                  <a:cs typeface="Lato Regular"/>
                </a:rPr>
                <a:t>3</a:t>
              </a:r>
              <a:r>
                <a:rPr lang="en-US" sz="5400" b="1" dirty="0" smtClean="0">
                  <a:solidFill>
                    <a:schemeClr val="bg1"/>
                  </a:solidFill>
                  <a:latin typeface="Lato Regular"/>
                  <a:cs typeface="Lato Regular"/>
                </a:rPr>
                <a:t>M</a:t>
              </a:r>
              <a:endParaRPr lang="en-US" sz="3600" b="1" dirty="0">
                <a:solidFill>
                  <a:schemeClr val="bg1"/>
                </a:solidFill>
                <a:latin typeface="Lato Regular"/>
                <a:cs typeface="Lato Regular"/>
              </a:endParaRPr>
            </a:p>
          </p:txBody>
        </p:sp>
      </p:grpSp>
    </p:spTree>
  </p:cSld>
  <p:clrMapOvr>
    <a:masterClrMapping/>
  </p:clrMapOvr>
  <p:transition spd="slow" advClick="0" advTm="3000">
    <p:wip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210"/>
                                        </p:tgtEl>
                                        <p:attrNameLst>
                                          <p:attrName>style.visibility</p:attrName>
                                        </p:attrNameLst>
                                      </p:cBhvr>
                                      <p:to>
                                        <p:strVal val="visible"/>
                                      </p:to>
                                    </p:set>
                                    <p:animEffect transition="in" filter="fade">
                                      <p:cBhvr>
                                        <p:cTn id="7" dur="500"/>
                                        <p:tgtEl>
                                          <p:spTgt spid="210"/>
                                        </p:tgtEl>
                                      </p:cBhvr>
                                    </p:animEffect>
                                    <p:anim calcmode="lin" valueType="num">
                                      <p:cBhvr>
                                        <p:cTn id="8" dur="500" fill="hold"/>
                                        <p:tgtEl>
                                          <p:spTgt spid="210"/>
                                        </p:tgtEl>
                                        <p:attrNameLst>
                                          <p:attrName>ppt_x</p:attrName>
                                        </p:attrNameLst>
                                      </p:cBhvr>
                                      <p:tavLst>
                                        <p:tav tm="0">
                                          <p:val>
                                            <p:strVal val="#ppt_x"/>
                                          </p:val>
                                        </p:tav>
                                        <p:tav tm="100000">
                                          <p:val>
                                            <p:strVal val="#ppt_x"/>
                                          </p:val>
                                        </p:tav>
                                      </p:tavLst>
                                    </p:anim>
                                    <p:anim calcmode="lin" valueType="num">
                                      <p:cBhvr>
                                        <p:cTn id="9" dur="500" fill="hold"/>
                                        <p:tgtEl>
                                          <p:spTgt spid="210"/>
                                        </p:tgtEl>
                                        <p:attrNameLst>
                                          <p:attrName>ppt_y</p:attrName>
                                        </p:attrNameLst>
                                      </p:cBhvr>
                                      <p:tavLst>
                                        <p:tav tm="0">
                                          <p:val>
                                            <p:strVal val="#ppt_y+.1"/>
                                          </p:val>
                                        </p:tav>
                                        <p:tav tm="100000">
                                          <p:val>
                                            <p:strVal val="#ppt_y"/>
                                          </p:val>
                                        </p:tav>
                                      </p:tavLst>
                                    </p:anim>
                                  </p:childTnLst>
                                </p:cTn>
                              </p:par>
                            </p:childTnLst>
                          </p:cTn>
                        </p:par>
                        <p:par>
                          <p:cTn id="10" fill="hold">
                            <p:stCondLst>
                              <p:cond delay="500"/>
                            </p:stCondLst>
                            <p:childTnLst>
                              <p:par>
                                <p:cTn id="11" presetID="23" presetClass="entr" presetSubtype="16" fill="hold" nodeType="afterEffect">
                                  <p:stCondLst>
                                    <p:cond delay="0"/>
                                  </p:stCondLst>
                                  <p:childTnLst>
                                    <p:set>
                                      <p:cBhvr>
                                        <p:cTn id="12" dur="1" fill="hold">
                                          <p:stCondLst>
                                            <p:cond delay="0"/>
                                          </p:stCondLst>
                                        </p:cTn>
                                        <p:tgtEl>
                                          <p:spTgt spid="4"/>
                                        </p:tgtEl>
                                        <p:attrNameLst>
                                          <p:attrName>style.visibility</p:attrName>
                                        </p:attrNameLst>
                                      </p:cBhvr>
                                      <p:to>
                                        <p:strVal val="visible"/>
                                      </p:to>
                                    </p:set>
                                    <p:anim calcmode="lin" valueType="num">
                                      <p:cBhvr>
                                        <p:cTn id="13" dur="500" fill="hold"/>
                                        <p:tgtEl>
                                          <p:spTgt spid="4"/>
                                        </p:tgtEl>
                                        <p:attrNameLst>
                                          <p:attrName>ppt_w</p:attrName>
                                        </p:attrNameLst>
                                      </p:cBhvr>
                                      <p:tavLst>
                                        <p:tav tm="0">
                                          <p:val>
                                            <p:fltVal val="0"/>
                                          </p:val>
                                        </p:tav>
                                        <p:tav tm="100000">
                                          <p:val>
                                            <p:strVal val="#ppt_w"/>
                                          </p:val>
                                        </p:tav>
                                      </p:tavLst>
                                    </p:anim>
                                    <p:anim calcmode="lin" valueType="num">
                                      <p:cBhvr>
                                        <p:cTn id="14" dur="500" fill="hold"/>
                                        <p:tgtEl>
                                          <p:spTgt spid="4"/>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 name="Freeform 26"/>
          <p:cNvSpPr>
            <a:spLocks noEditPoints="1"/>
          </p:cNvSpPr>
          <p:nvPr/>
        </p:nvSpPr>
        <p:spPr bwMode="auto">
          <a:xfrm rot="2700000">
            <a:off x="3480486" y="3694026"/>
            <a:ext cx="499012" cy="918773"/>
          </a:xfrm>
          <a:custGeom>
            <a:avLst/>
            <a:gdLst>
              <a:gd name="T0" fmla="*/ 482 w 579"/>
              <a:gd name="T1" fmla="*/ 367 h 1073"/>
              <a:gd name="T2" fmla="*/ 482 w 579"/>
              <a:gd name="T3" fmla="*/ 148 h 1073"/>
              <a:gd name="T4" fmla="*/ 525 w 579"/>
              <a:gd name="T5" fmla="*/ 79 h 1073"/>
              <a:gd name="T6" fmla="*/ 447 w 579"/>
              <a:gd name="T7" fmla="*/ 0 h 1073"/>
              <a:gd name="T8" fmla="*/ 132 w 579"/>
              <a:gd name="T9" fmla="*/ 0 h 1073"/>
              <a:gd name="T10" fmla="*/ 54 w 579"/>
              <a:gd name="T11" fmla="*/ 79 h 1073"/>
              <a:gd name="T12" fmla="*/ 96 w 579"/>
              <a:gd name="T13" fmla="*/ 148 h 1073"/>
              <a:gd name="T14" fmla="*/ 96 w 579"/>
              <a:gd name="T15" fmla="*/ 367 h 1073"/>
              <a:gd name="T16" fmla="*/ 0 w 579"/>
              <a:gd name="T17" fmla="*/ 583 h 1073"/>
              <a:gd name="T18" fmla="*/ 0 w 579"/>
              <a:gd name="T19" fmla="*/ 612 h 1073"/>
              <a:gd name="T20" fmla="*/ 224 w 579"/>
              <a:gd name="T21" fmla="*/ 612 h 1073"/>
              <a:gd name="T22" fmla="*/ 224 w 579"/>
              <a:gd name="T23" fmla="*/ 923 h 1073"/>
              <a:gd name="T24" fmla="*/ 289 w 579"/>
              <a:gd name="T25" fmla="*/ 1073 h 1073"/>
              <a:gd name="T26" fmla="*/ 355 w 579"/>
              <a:gd name="T27" fmla="*/ 923 h 1073"/>
              <a:gd name="T28" fmla="*/ 355 w 579"/>
              <a:gd name="T29" fmla="*/ 612 h 1073"/>
              <a:gd name="T30" fmla="*/ 579 w 579"/>
              <a:gd name="T31" fmla="*/ 612 h 1073"/>
              <a:gd name="T32" fmla="*/ 579 w 579"/>
              <a:gd name="T33" fmla="*/ 583 h 1073"/>
              <a:gd name="T34" fmla="*/ 482 w 579"/>
              <a:gd name="T35" fmla="*/ 367 h 1073"/>
              <a:gd name="T36" fmla="*/ 132 w 579"/>
              <a:gd name="T37" fmla="*/ 58 h 1073"/>
              <a:gd name="T38" fmla="*/ 447 w 579"/>
              <a:gd name="T39" fmla="*/ 58 h 1073"/>
              <a:gd name="T40" fmla="*/ 467 w 579"/>
              <a:gd name="T41" fmla="*/ 79 h 1073"/>
              <a:gd name="T42" fmla="*/ 449 w 579"/>
              <a:gd name="T43" fmla="*/ 99 h 1073"/>
              <a:gd name="T44" fmla="*/ 436 w 579"/>
              <a:gd name="T45" fmla="*/ 101 h 1073"/>
              <a:gd name="T46" fmla="*/ 143 w 579"/>
              <a:gd name="T47" fmla="*/ 101 h 1073"/>
              <a:gd name="T48" fmla="*/ 129 w 579"/>
              <a:gd name="T49" fmla="*/ 99 h 1073"/>
              <a:gd name="T50" fmla="*/ 111 w 579"/>
              <a:gd name="T51" fmla="*/ 79 h 1073"/>
              <a:gd name="T52" fmla="*/ 132 w 579"/>
              <a:gd name="T53" fmla="*/ 58 h 1073"/>
              <a:gd name="T54" fmla="*/ 424 w 579"/>
              <a:gd name="T55" fmla="*/ 370 h 1073"/>
              <a:gd name="T56" fmla="*/ 154 w 579"/>
              <a:gd name="T57" fmla="*/ 370 h 1073"/>
              <a:gd name="T58" fmla="*/ 154 w 579"/>
              <a:gd name="T59" fmla="*/ 130 h 1073"/>
              <a:gd name="T60" fmla="*/ 424 w 579"/>
              <a:gd name="T61" fmla="*/ 130 h 1073"/>
              <a:gd name="T62" fmla="*/ 424 w 579"/>
              <a:gd name="T63" fmla="*/ 370 h 1073"/>
              <a:gd name="T64" fmla="*/ 297 w 579"/>
              <a:gd name="T65" fmla="*/ 911 h 1073"/>
              <a:gd name="T66" fmla="*/ 289 w 579"/>
              <a:gd name="T67" fmla="*/ 928 h 1073"/>
              <a:gd name="T68" fmla="*/ 282 w 579"/>
              <a:gd name="T69" fmla="*/ 911 h 1073"/>
              <a:gd name="T70" fmla="*/ 282 w 579"/>
              <a:gd name="T71" fmla="*/ 612 h 1073"/>
              <a:gd name="T72" fmla="*/ 297 w 579"/>
              <a:gd name="T73" fmla="*/ 612 h 1073"/>
              <a:gd name="T74" fmla="*/ 297 w 579"/>
              <a:gd name="T75" fmla="*/ 911 h 1073"/>
              <a:gd name="T76" fmla="*/ 355 w 579"/>
              <a:gd name="T77" fmla="*/ 554 h 1073"/>
              <a:gd name="T78" fmla="*/ 224 w 579"/>
              <a:gd name="T79" fmla="*/ 554 h 1073"/>
              <a:gd name="T80" fmla="*/ 59 w 579"/>
              <a:gd name="T81" fmla="*/ 554 h 1073"/>
              <a:gd name="T82" fmla="*/ 144 w 579"/>
              <a:gd name="T83" fmla="*/ 403 h 1073"/>
              <a:gd name="T84" fmla="*/ 149 w 579"/>
              <a:gd name="T85" fmla="*/ 399 h 1073"/>
              <a:gd name="T86" fmla="*/ 430 w 579"/>
              <a:gd name="T87" fmla="*/ 399 h 1073"/>
              <a:gd name="T88" fmla="*/ 435 w 579"/>
              <a:gd name="T89" fmla="*/ 403 h 1073"/>
              <a:gd name="T90" fmla="*/ 519 w 579"/>
              <a:gd name="T91" fmla="*/ 554 h 1073"/>
              <a:gd name="T92" fmla="*/ 355 w 579"/>
              <a:gd name="T93" fmla="*/ 554 h 10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79" h="1073">
                <a:moveTo>
                  <a:pt x="482" y="367"/>
                </a:moveTo>
                <a:cubicBezTo>
                  <a:pt x="482" y="148"/>
                  <a:pt x="482" y="148"/>
                  <a:pt x="482" y="148"/>
                </a:cubicBezTo>
                <a:cubicBezTo>
                  <a:pt x="508" y="135"/>
                  <a:pt x="525" y="109"/>
                  <a:pt x="525" y="79"/>
                </a:cubicBezTo>
                <a:cubicBezTo>
                  <a:pt x="525" y="35"/>
                  <a:pt x="490" y="0"/>
                  <a:pt x="447" y="0"/>
                </a:cubicBezTo>
                <a:cubicBezTo>
                  <a:pt x="132" y="0"/>
                  <a:pt x="132" y="0"/>
                  <a:pt x="132" y="0"/>
                </a:cubicBezTo>
                <a:cubicBezTo>
                  <a:pt x="89" y="0"/>
                  <a:pt x="54" y="35"/>
                  <a:pt x="54" y="79"/>
                </a:cubicBezTo>
                <a:cubicBezTo>
                  <a:pt x="54" y="109"/>
                  <a:pt x="71" y="135"/>
                  <a:pt x="96" y="148"/>
                </a:cubicBezTo>
                <a:cubicBezTo>
                  <a:pt x="96" y="367"/>
                  <a:pt x="96" y="367"/>
                  <a:pt x="96" y="367"/>
                </a:cubicBezTo>
                <a:cubicBezTo>
                  <a:pt x="35" y="422"/>
                  <a:pt x="0" y="500"/>
                  <a:pt x="0" y="583"/>
                </a:cubicBezTo>
                <a:cubicBezTo>
                  <a:pt x="0" y="612"/>
                  <a:pt x="0" y="612"/>
                  <a:pt x="0" y="612"/>
                </a:cubicBezTo>
                <a:cubicBezTo>
                  <a:pt x="224" y="612"/>
                  <a:pt x="224" y="612"/>
                  <a:pt x="224" y="612"/>
                </a:cubicBezTo>
                <a:cubicBezTo>
                  <a:pt x="224" y="923"/>
                  <a:pt x="224" y="923"/>
                  <a:pt x="224" y="923"/>
                </a:cubicBezTo>
                <a:cubicBezTo>
                  <a:pt x="289" y="1073"/>
                  <a:pt x="289" y="1073"/>
                  <a:pt x="289" y="1073"/>
                </a:cubicBezTo>
                <a:cubicBezTo>
                  <a:pt x="355" y="923"/>
                  <a:pt x="355" y="923"/>
                  <a:pt x="355" y="923"/>
                </a:cubicBezTo>
                <a:cubicBezTo>
                  <a:pt x="355" y="612"/>
                  <a:pt x="355" y="612"/>
                  <a:pt x="355" y="612"/>
                </a:cubicBezTo>
                <a:cubicBezTo>
                  <a:pt x="579" y="612"/>
                  <a:pt x="579" y="612"/>
                  <a:pt x="579" y="612"/>
                </a:cubicBezTo>
                <a:cubicBezTo>
                  <a:pt x="579" y="583"/>
                  <a:pt x="579" y="583"/>
                  <a:pt x="579" y="583"/>
                </a:cubicBezTo>
                <a:cubicBezTo>
                  <a:pt x="579" y="500"/>
                  <a:pt x="544" y="422"/>
                  <a:pt x="482" y="367"/>
                </a:cubicBezTo>
                <a:close/>
                <a:moveTo>
                  <a:pt x="132" y="58"/>
                </a:moveTo>
                <a:cubicBezTo>
                  <a:pt x="447" y="58"/>
                  <a:pt x="447" y="58"/>
                  <a:pt x="447" y="58"/>
                </a:cubicBezTo>
                <a:cubicBezTo>
                  <a:pt x="458" y="58"/>
                  <a:pt x="467" y="67"/>
                  <a:pt x="467" y="79"/>
                </a:cubicBezTo>
                <a:cubicBezTo>
                  <a:pt x="467" y="89"/>
                  <a:pt x="459" y="97"/>
                  <a:pt x="449" y="99"/>
                </a:cubicBezTo>
                <a:cubicBezTo>
                  <a:pt x="436" y="101"/>
                  <a:pt x="436" y="101"/>
                  <a:pt x="436" y="101"/>
                </a:cubicBezTo>
                <a:cubicBezTo>
                  <a:pt x="143" y="101"/>
                  <a:pt x="143" y="101"/>
                  <a:pt x="143" y="101"/>
                </a:cubicBezTo>
                <a:cubicBezTo>
                  <a:pt x="129" y="99"/>
                  <a:pt x="129" y="99"/>
                  <a:pt x="129" y="99"/>
                </a:cubicBezTo>
                <a:cubicBezTo>
                  <a:pt x="119" y="97"/>
                  <a:pt x="111" y="89"/>
                  <a:pt x="111" y="79"/>
                </a:cubicBezTo>
                <a:cubicBezTo>
                  <a:pt x="111" y="67"/>
                  <a:pt x="121" y="58"/>
                  <a:pt x="132" y="58"/>
                </a:cubicBezTo>
                <a:close/>
                <a:moveTo>
                  <a:pt x="424" y="370"/>
                </a:moveTo>
                <a:cubicBezTo>
                  <a:pt x="154" y="370"/>
                  <a:pt x="154" y="370"/>
                  <a:pt x="154" y="370"/>
                </a:cubicBezTo>
                <a:cubicBezTo>
                  <a:pt x="154" y="130"/>
                  <a:pt x="154" y="130"/>
                  <a:pt x="154" y="130"/>
                </a:cubicBezTo>
                <a:cubicBezTo>
                  <a:pt x="424" y="130"/>
                  <a:pt x="424" y="130"/>
                  <a:pt x="424" y="130"/>
                </a:cubicBezTo>
                <a:lnTo>
                  <a:pt x="424" y="370"/>
                </a:lnTo>
                <a:close/>
                <a:moveTo>
                  <a:pt x="297" y="911"/>
                </a:moveTo>
                <a:cubicBezTo>
                  <a:pt x="289" y="928"/>
                  <a:pt x="289" y="928"/>
                  <a:pt x="289" y="928"/>
                </a:cubicBezTo>
                <a:cubicBezTo>
                  <a:pt x="282" y="911"/>
                  <a:pt x="282" y="911"/>
                  <a:pt x="282" y="911"/>
                </a:cubicBezTo>
                <a:cubicBezTo>
                  <a:pt x="282" y="612"/>
                  <a:pt x="282" y="612"/>
                  <a:pt x="282" y="612"/>
                </a:cubicBezTo>
                <a:cubicBezTo>
                  <a:pt x="297" y="612"/>
                  <a:pt x="297" y="612"/>
                  <a:pt x="297" y="612"/>
                </a:cubicBezTo>
                <a:lnTo>
                  <a:pt x="297" y="911"/>
                </a:lnTo>
                <a:close/>
                <a:moveTo>
                  <a:pt x="355" y="554"/>
                </a:moveTo>
                <a:cubicBezTo>
                  <a:pt x="224" y="554"/>
                  <a:pt x="224" y="554"/>
                  <a:pt x="224" y="554"/>
                </a:cubicBezTo>
                <a:cubicBezTo>
                  <a:pt x="59" y="554"/>
                  <a:pt x="59" y="554"/>
                  <a:pt x="59" y="554"/>
                </a:cubicBezTo>
                <a:cubicBezTo>
                  <a:pt x="67" y="495"/>
                  <a:pt x="97" y="441"/>
                  <a:pt x="144" y="403"/>
                </a:cubicBezTo>
                <a:cubicBezTo>
                  <a:pt x="149" y="399"/>
                  <a:pt x="149" y="399"/>
                  <a:pt x="149" y="399"/>
                </a:cubicBezTo>
                <a:cubicBezTo>
                  <a:pt x="430" y="399"/>
                  <a:pt x="430" y="399"/>
                  <a:pt x="430" y="399"/>
                </a:cubicBezTo>
                <a:cubicBezTo>
                  <a:pt x="435" y="403"/>
                  <a:pt x="435" y="403"/>
                  <a:pt x="435" y="403"/>
                </a:cubicBezTo>
                <a:cubicBezTo>
                  <a:pt x="482" y="441"/>
                  <a:pt x="512" y="495"/>
                  <a:pt x="519" y="554"/>
                </a:cubicBezTo>
                <a:lnTo>
                  <a:pt x="355" y="554"/>
                </a:lnTo>
                <a:close/>
              </a:path>
            </a:pathLst>
          </a:custGeom>
          <a:solidFill>
            <a:schemeClr val="accent1"/>
          </a:solidFill>
          <a:ln>
            <a:noFill/>
          </a:ln>
        </p:spPr>
        <p:txBody>
          <a:bodyPr vert="horz" wrap="square" lIns="182843" tIns="91422" rIns="182843" bIns="91422" numCol="1" anchor="t" anchorCtr="0" compatLnSpc="1"/>
          <a:lstStyle/>
          <a:p>
            <a:endParaRPr lang="id-ID" dirty="0">
              <a:solidFill>
                <a:schemeClr val="bg1">
                  <a:lumMod val="95000"/>
                </a:schemeClr>
              </a:solidFill>
              <a:latin typeface="Calibri Light" panose="020F0302020204030204"/>
            </a:endParaRPr>
          </a:p>
        </p:txBody>
      </p:sp>
      <p:grpSp>
        <p:nvGrpSpPr>
          <p:cNvPr id="66" name="Group 65"/>
          <p:cNvGrpSpPr/>
          <p:nvPr/>
        </p:nvGrpSpPr>
        <p:grpSpPr>
          <a:xfrm>
            <a:off x="3348173" y="7047194"/>
            <a:ext cx="763637" cy="726876"/>
            <a:chOff x="6719888" y="887413"/>
            <a:chExt cx="492125" cy="468312"/>
          </a:xfrm>
          <a:solidFill>
            <a:schemeClr val="accent3"/>
          </a:solidFill>
        </p:grpSpPr>
        <p:sp>
          <p:nvSpPr>
            <p:cNvPr id="67" name="Freeform 13"/>
            <p:cNvSpPr>
              <a:spLocks noEditPoints="1"/>
            </p:cNvSpPr>
            <p:nvPr/>
          </p:nvSpPr>
          <p:spPr bwMode="auto">
            <a:xfrm>
              <a:off x="6719888" y="887413"/>
              <a:ext cx="492125" cy="468312"/>
            </a:xfrm>
            <a:custGeom>
              <a:avLst/>
              <a:gdLst>
                <a:gd name="T0" fmla="*/ 117 w 128"/>
                <a:gd name="T1" fmla="*/ 0 h 122"/>
                <a:gd name="T2" fmla="*/ 11 w 128"/>
                <a:gd name="T3" fmla="*/ 0 h 122"/>
                <a:gd name="T4" fmla="*/ 0 w 128"/>
                <a:gd name="T5" fmla="*/ 11 h 122"/>
                <a:gd name="T6" fmla="*/ 0 w 128"/>
                <a:gd name="T7" fmla="*/ 93 h 122"/>
                <a:gd name="T8" fmla="*/ 11 w 128"/>
                <a:gd name="T9" fmla="*/ 104 h 122"/>
                <a:gd name="T10" fmla="*/ 43 w 128"/>
                <a:gd name="T11" fmla="*/ 104 h 122"/>
                <a:gd name="T12" fmla="*/ 38 w 128"/>
                <a:gd name="T13" fmla="*/ 110 h 122"/>
                <a:gd name="T14" fmla="*/ 35 w 128"/>
                <a:gd name="T15" fmla="*/ 113 h 122"/>
                <a:gd name="T16" fmla="*/ 34 w 128"/>
                <a:gd name="T17" fmla="*/ 118 h 122"/>
                <a:gd name="T18" fmla="*/ 42 w 128"/>
                <a:gd name="T19" fmla="*/ 122 h 122"/>
                <a:gd name="T20" fmla="*/ 86 w 128"/>
                <a:gd name="T21" fmla="*/ 122 h 122"/>
                <a:gd name="T22" fmla="*/ 94 w 128"/>
                <a:gd name="T23" fmla="*/ 118 h 122"/>
                <a:gd name="T24" fmla="*/ 94 w 128"/>
                <a:gd name="T25" fmla="*/ 113 h 122"/>
                <a:gd name="T26" fmla="*/ 91 w 128"/>
                <a:gd name="T27" fmla="*/ 110 h 122"/>
                <a:gd name="T28" fmla="*/ 85 w 128"/>
                <a:gd name="T29" fmla="*/ 104 h 122"/>
                <a:gd name="T30" fmla="*/ 117 w 128"/>
                <a:gd name="T31" fmla="*/ 104 h 122"/>
                <a:gd name="T32" fmla="*/ 128 w 128"/>
                <a:gd name="T33" fmla="*/ 93 h 122"/>
                <a:gd name="T34" fmla="*/ 128 w 128"/>
                <a:gd name="T35" fmla="*/ 11 h 122"/>
                <a:gd name="T36" fmla="*/ 117 w 128"/>
                <a:gd name="T37" fmla="*/ 0 h 122"/>
                <a:gd name="T38" fmla="*/ 88 w 128"/>
                <a:gd name="T39" fmla="*/ 113 h 122"/>
                <a:gd name="T40" fmla="*/ 90 w 128"/>
                <a:gd name="T41" fmla="*/ 116 h 122"/>
                <a:gd name="T42" fmla="*/ 90 w 128"/>
                <a:gd name="T43" fmla="*/ 116 h 122"/>
                <a:gd name="T44" fmla="*/ 86 w 128"/>
                <a:gd name="T45" fmla="*/ 118 h 122"/>
                <a:gd name="T46" fmla="*/ 42 w 128"/>
                <a:gd name="T47" fmla="*/ 118 h 122"/>
                <a:gd name="T48" fmla="*/ 38 w 128"/>
                <a:gd name="T49" fmla="*/ 116 h 122"/>
                <a:gd name="T50" fmla="*/ 38 w 128"/>
                <a:gd name="T51" fmla="*/ 116 h 122"/>
                <a:gd name="T52" fmla="*/ 38 w 128"/>
                <a:gd name="T53" fmla="*/ 116 h 122"/>
                <a:gd name="T54" fmla="*/ 40 w 128"/>
                <a:gd name="T55" fmla="*/ 113 h 122"/>
                <a:gd name="T56" fmla="*/ 48 w 128"/>
                <a:gd name="T57" fmla="*/ 104 h 122"/>
                <a:gd name="T58" fmla="*/ 80 w 128"/>
                <a:gd name="T59" fmla="*/ 104 h 122"/>
                <a:gd name="T60" fmla="*/ 88 w 128"/>
                <a:gd name="T61" fmla="*/ 113 h 122"/>
                <a:gd name="T62" fmla="*/ 120 w 128"/>
                <a:gd name="T63" fmla="*/ 93 h 122"/>
                <a:gd name="T64" fmla="*/ 117 w 128"/>
                <a:gd name="T65" fmla="*/ 96 h 122"/>
                <a:gd name="T66" fmla="*/ 11 w 128"/>
                <a:gd name="T67" fmla="*/ 96 h 122"/>
                <a:gd name="T68" fmla="*/ 8 w 128"/>
                <a:gd name="T69" fmla="*/ 93 h 122"/>
                <a:gd name="T70" fmla="*/ 8 w 128"/>
                <a:gd name="T71" fmla="*/ 11 h 122"/>
                <a:gd name="T72" fmla="*/ 11 w 128"/>
                <a:gd name="T73" fmla="*/ 8 h 122"/>
                <a:gd name="T74" fmla="*/ 117 w 128"/>
                <a:gd name="T75" fmla="*/ 8 h 122"/>
                <a:gd name="T76" fmla="*/ 120 w 128"/>
                <a:gd name="T77" fmla="*/ 11 h 122"/>
                <a:gd name="T78" fmla="*/ 120 w 128"/>
                <a:gd name="T79" fmla="*/ 93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8" h="122">
                  <a:moveTo>
                    <a:pt x="117" y="0"/>
                  </a:moveTo>
                  <a:cubicBezTo>
                    <a:pt x="11" y="0"/>
                    <a:pt x="11" y="0"/>
                    <a:pt x="11" y="0"/>
                  </a:cubicBezTo>
                  <a:cubicBezTo>
                    <a:pt x="5" y="0"/>
                    <a:pt x="0" y="5"/>
                    <a:pt x="0" y="11"/>
                  </a:cubicBezTo>
                  <a:cubicBezTo>
                    <a:pt x="0" y="93"/>
                    <a:pt x="0" y="93"/>
                    <a:pt x="0" y="93"/>
                  </a:cubicBezTo>
                  <a:cubicBezTo>
                    <a:pt x="0" y="99"/>
                    <a:pt x="5" y="104"/>
                    <a:pt x="11" y="104"/>
                  </a:cubicBezTo>
                  <a:cubicBezTo>
                    <a:pt x="43" y="104"/>
                    <a:pt x="43" y="104"/>
                    <a:pt x="43" y="104"/>
                  </a:cubicBezTo>
                  <a:cubicBezTo>
                    <a:pt x="42" y="106"/>
                    <a:pt x="39" y="109"/>
                    <a:pt x="38" y="110"/>
                  </a:cubicBezTo>
                  <a:cubicBezTo>
                    <a:pt x="36" y="111"/>
                    <a:pt x="35" y="112"/>
                    <a:pt x="35" y="113"/>
                  </a:cubicBezTo>
                  <a:cubicBezTo>
                    <a:pt x="34" y="114"/>
                    <a:pt x="33" y="116"/>
                    <a:pt x="34" y="118"/>
                  </a:cubicBezTo>
                  <a:cubicBezTo>
                    <a:pt x="35" y="120"/>
                    <a:pt x="37" y="122"/>
                    <a:pt x="42" y="122"/>
                  </a:cubicBezTo>
                  <a:cubicBezTo>
                    <a:pt x="86" y="122"/>
                    <a:pt x="86" y="122"/>
                    <a:pt x="86" y="122"/>
                  </a:cubicBezTo>
                  <a:cubicBezTo>
                    <a:pt x="91" y="122"/>
                    <a:pt x="93" y="120"/>
                    <a:pt x="94" y="118"/>
                  </a:cubicBezTo>
                  <a:cubicBezTo>
                    <a:pt x="95" y="116"/>
                    <a:pt x="95" y="114"/>
                    <a:pt x="94" y="113"/>
                  </a:cubicBezTo>
                  <a:cubicBezTo>
                    <a:pt x="93" y="112"/>
                    <a:pt x="92" y="111"/>
                    <a:pt x="91" y="110"/>
                  </a:cubicBezTo>
                  <a:cubicBezTo>
                    <a:pt x="89" y="109"/>
                    <a:pt x="87" y="106"/>
                    <a:pt x="85" y="104"/>
                  </a:cubicBezTo>
                  <a:cubicBezTo>
                    <a:pt x="117" y="104"/>
                    <a:pt x="117" y="104"/>
                    <a:pt x="117" y="104"/>
                  </a:cubicBezTo>
                  <a:cubicBezTo>
                    <a:pt x="123" y="104"/>
                    <a:pt x="128" y="99"/>
                    <a:pt x="128" y="93"/>
                  </a:cubicBezTo>
                  <a:cubicBezTo>
                    <a:pt x="128" y="11"/>
                    <a:pt x="128" y="11"/>
                    <a:pt x="128" y="11"/>
                  </a:cubicBezTo>
                  <a:cubicBezTo>
                    <a:pt x="128" y="5"/>
                    <a:pt x="123" y="0"/>
                    <a:pt x="117" y="0"/>
                  </a:cubicBezTo>
                  <a:close/>
                  <a:moveTo>
                    <a:pt x="88" y="113"/>
                  </a:moveTo>
                  <a:cubicBezTo>
                    <a:pt x="89" y="114"/>
                    <a:pt x="90" y="115"/>
                    <a:pt x="90" y="116"/>
                  </a:cubicBezTo>
                  <a:cubicBezTo>
                    <a:pt x="90" y="116"/>
                    <a:pt x="91" y="116"/>
                    <a:pt x="90" y="116"/>
                  </a:cubicBezTo>
                  <a:cubicBezTo>
                    <a:pt x="90" y="117"/>
                    <a:pt x="88" y="118"/>
                    <a:pt x="86" y="118"/>
                  </a:cubicBezTo>
                  <a:cubicBezTo>
                    <a:pt x="42" y="118"/>
                    <a:pt x="42" y="118"/>
                    <a:pt x="42" y="118"/>
                  </a:cubicBezTo>
                  <a:cubicBezTo>
                    <a:pt x="40" y="118"/>
                    <a:pt x="38" y="117"/>
                    <a:pt x="38" y="116"/>
                  </a:cubicBezTo>
                  <a:cubicBezTo>
                    <a:pt x="38" y="116"/>
                    <a:pt x="38" y="116"/>
                    <a:pt x="38" y="116"/>
                  </a:cubicBezTo>
                  <a:cubicBezTo>
                    <a:pt x="38" y="116"/>
                    <a:pt x="38" y="116"/>
                    <a:pt x="38" y="116"/>
                  </a:cubicBezTo>
                  <a:cubicBezTo>
                    <a:pt x="38" y="115"/>
                    <a:pt x="39" y="114"/>
                    <a:pt x="40" y="113"/>
                  </a:cubicBezTo>
                  <a:cubicBezTo>
                    <a:pt x="44" y="109"/>
                    <a:pt x="47" y="106"/>
                    <a:pt x="48" y="104"/>
                  </a:cubicBezTo>
                  <a:cubicBezTo>
                    <a:pt x="80" y="104"/>
                    <a:pt x="80" y="104"/>
                    <a:pt x="80" y="104"/>
                  </a:cubicBezTo>
                  <a:cubicBezTo>
                    <a:pt x="82" y="106"/>
                    <a:pt x="84" y="109"/>
                    <a:pt x="88" y="113"/>
                  </a:cubicBezTo>
                  <a:close/>
                  <a:moveTo>
                    <a:pt x="120" y="93"/>
                  </a:moveTo>
                  <a:cubicBezTo>
                    <a:pt x="120" y="95"/>
                    <a:pt x="119" y="96"/>
                    <a:pt x="117" y="96"/>
                  </a:cubicBezTo>
                  <a:cubicBezTo>
                    <a:pt x="11" y="96"/>
                    <a:pt x="11" y="96"/>
                    <a:pt x="11" y="96"/>
                  </a:cubicBezTo>
                  <a:cubicBezTo>
                    <a:pt x="9" y="96"/>
                    <a:pt x="8" y="95"/>
                    <a:pt x="8" y="93"/>
                  </a:cubicBezTo>
                  <a:cubicBezTo>
                    <a:pt x="8" y="11"/>
                    <a:pt x="8" y="11"/>
                    <a:pt x="8" y="11"/>
                  </a:cubicBezTo>
                  <a:cubicBezTo>
                    <a:pt x="8" y="9"/>
                    <a:pt x="9" y="8"/>
                    <a:pt x="11" y="8"/>
                  </a:cubicBezTo>
                  <a:cubicBezTo>
                    <a:pt x="117" y="8"/>
                    <a:pt x="117" y="8"/>
                    <a:pt x="117" y="8"/>
                  </a:cubicBezTo>
                  <a:cubicBezTo>
                    <a:pt x="119" y="8"/>
                    <a:pt x="120" y="9"/>
                    <a:pt x="120" y="11"/>
                  </a:cubicBezTo>
                  <a:lnTo>
                    <a:pt x="120" y="9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dirty="0">
                <a:solidFill>
                  <a:schemeClr val="bg1">
                    <a:lumMod val="95000"/>
                  </a:schemeClr>
                </a:solidFill>
                <a:latin typeface="Calibri Light" panose="020F0302020204030204"/>
              </a:endParaRPr>
            </a:p>
          </p:txBody>
        </p:sp>
        <p:sp>
          <p:nvSpPr>
            <p:cNvPr id="68" name="Freeform 14"/>
            <p:cNvSpPr>
              <a:spLocks noEditPoints="1"/>
            </p:cNvSpPr>
            <p:nvPr/>
          </p:nvSpPr>
          <p:spPr bwMode="auto">
            <a:xfrm>
              <a:off x="6781801" y="947738"/>
              <a:ext cx="368300" cy="247650"/>
            </a:xfrm>
            <a:custGeom>
              <a:avLst/>
              <a:gdLst>
                <a:gd name="T0" fmla="*/ 89 w 96"/>
                <a:gd name="T1" fmla="*/ 0 h 64"/>
                <a:gd name="T2" fmla="*/ 7 w 96"/>
                <a:gd name="T3" fmla="*/ 0 h 64"/>
                <a:gd name="T4" fmla="*/ 0 w 96"/>
                <a:gd name="T5" fmla="*/ 7 h 64"/>
                <a:gd name="T6" fmla="*/ 0 w 96"/>
                <a:gd name="T7" fmla="*/ 57 h 64"/>
                <a:gd name="T8" fmla="*/ 7 w 96"/>
                <a:gd name="T9" fmla="*/ 64 h 64"/>
                <a:gd name="T10" fmla="*/ 89 w 96"/>
                <a:gd name="T11" fmla="*/ 64 h 64"/>
                <a:gd name="T12" fmla="*/ 96 w 96"/>
                <a:gd name="T13" fmla="*/ 57 h 64"/>
                <a:gd name="T14" fmla="*/ 96 w 96"/>
                <a:gd name="T15" fmla="*/ 7 h 64"/>
                <a:gd name="T16" fmla="*/ 89 w 96"/>
                <a:gd name="T17" fmla="*/ 0 h 64"/>
                <a:gd name="T18" fmla="*/ 92 w 96"/>
                <a:gd name="T19" fmla="*/ 57 h 64"/>
                <a:gd name="T20" fmla="*/ 89 w 96"/>
                <a:gd name="T21" fmla="*/ 60 h 64"/>
                <a:gd name="T22" fmla="*/ 7 w 96"/>
                <a:gd name="T23" fmla="*/ 60 h 64"/>
                <a:gd name="T24" fmla="*/ 4 w 96"/>
                <a:gd name="T25" fmla="*/ 57 h 64"/>
                <a:gd name="T26" fmla="*/ 4 w 96"/>
                <a:gd name="T27" fmla="*/ 7 h 64"/>
                <a:gd name="T28" fmla="*/ 7 w 96"/>
                <a:gd name="T29" fmla="*/ 4 h 64"/>
                <a:gd name="T30" fmla="*/ 89 w 96"/>
                <a:gd name="T31" fmla="*/ 4 h 64"/>
                <a:gd name="T32" fmla="*/ 92 w 96"/>
                <a:gd name="T33" fmla="*/ 7 h 64"/>
                <a:gd name="T34" fmla="*/ 92 w 96"/>
                <a:gd name="T35" fmla="*/ 57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6" h="64">
                  <a:moveTo>
                    <a:pt x="89" y="0"/>
                  </a:moveTo>
                  <a:cubicBezTo>
                    <a:pt x="7" y="0"/>
                    <a:pt x="7" y="0"/>
                    <a:pt x="7" y="0"/>
                  </a:cubicBezTo>
                  <a:cubicBezTo>
                    <a:pt x="3" y="0"/>
                    <a:pt x="0" y="3"/>
                    <a:pt x="0" y="7"/>
                  </a:cubicBezTo>
                  <a:cubicBezTo>
                    <a:pt x="0" y="57"/>
                    <a:pt x="0" y="57"/>
                    <a:pt x="0" y="57"/>
                  </a:cubicBezTo>
                  <a:cubicBezTo>
                    <a:pt x="0" y="61"/>
                    <a:pt x="3" y="64"/>
                    <a:pt x="7" y="64"/>
                  </a:cubicBezTo>
                  <a:cubicBezTo>
                    <a:pt x="89" y="64"/>
                    <a:pt x="89" y="64"/>
                    <a:pt x="89" y="64"/>
                  </a:cubicBezTo>
                  <a:cubicBezTo>
                    <a:pt x="93" y="64"/>
                    <a:pt x="96" y="61"/>
                    <a:pt x="96" y="57"/>
                  </a:cubicBezTo>
                  <a:cubicBezTo>
                    <a:pt x="96" y="7"/>
                    <a:pt x="96" y="7"/>
                    <a:pt x="96" y="7"/>
                  </a:cubicBezTo>
                  <a:cubicBezTo>
                    <a:pt x="96" y="3"/>
                    <a:pt x="93" y="0"/>
                    <a:pt x="89" y="0"/>
                  </a:cubicBezTo>
                  <a:close/>
                  <a:moveTo>
                    <a:pt x="92" y="57"/>
                  </a:moveTo>
                  <a:cubicBezTo>
                    <a:pt x="92" y="59"/>
                    <a:pt x="91" y="60"/>
                    <a:pt x="89" y="60"/>
                  </a:cubicBezTo>
                  <a:cubicBezTo>
                    <a:pt x="7" y="60"/>
                    <a:pt x="7" y="60"/>
                    <a:pt x="7" y="60"/>
                  </a:cubicBezTo>
                  <a:cubicBezTo>
                    <a:pt x="5" y="60"/>
                    <a:pt x="4" y="59"/>
                    <a:pt x="4" y="57"/>
                  </a:cubicBezTo>
                  <a:cubicBezTo>
                    <a:pt x="4" y="7"/>
                    <a:pt x="4" y="7"/>
                    <a:pt x="4" y="7"/>
                  </a:cubicBezTo>
                  <a:cubicBezTo>
                    <a:pt x="4" y="5"/>
                    <a:pt x="5" y="4"/>
                    <a:pt x="7" y="4"/>
                  </a:cubicBezTo>
                  <a:cubicBezTo>
                    <a:pt x="89" y="4"/>
                    <a:pt x="89" y="4"/>
                    <a:pt x="89" y="4"/>
                  </a:cubicBezTo>
                  <a:cubicBezTo>
                    <a:pt x="91" y="4"/>
                    <a:pt x="92" y="5"/>
                    <a:pt x="92" y="7"/>
                  </a:cubicBezTo>
                  <a:lnTo>
                    <a:pt x="92" y="5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dirty="0">
                <a:solidFill>
                  <a:schemeClr val="bg1">
                    <a:lumMod val="95000"/>
                  </a:schemeClr>
                </a:solidFill>
                <a:latin typeface="Calibri Light" panose="020F0302020204030204"/>
              </a:endParaRPr>
            </a:p>
          </p:txBody>
        </p:sp>
        <p:sp>
          <p:nvSpPr>
            <p:cNvPr id="69" name="Freeform 15"/>
            <p:cNvSpPr>
              <a:spLocks noEditPoints="1"/>
            </p:cNvSpPr>
            <p:nvPr/>
          </p:nvSpPr>
          <p:spPr bwMode="auto">
            <a:xfrm>
              <a:off x="6943726" y="1201738"/>
              <a:ext cx="46038" cy="47625"/>
            </a:xfrm>
            <a:custGeom>
              <a:avLst/>
              <a:gdLst>
                <a:gd name="T0" fmla="*/ 6 w 12"/>
                <a:gd name="T1" fmla="*/ 0 h 12"/>
                <a:gd name="T2" fmla="*/ 0 w 12"/>
                <a:gd name="T3" fmla="*/ 6 h 12"/>
                <a:gd name="T4" fmla="*/ 6 w 12"/>
                <a:gd name="T5" fmla="*/ 12 h 12"/>
                <a:gd name="T6" fmla="*/ 12 w 12"/>
                <a:gd name="T7" fmla="*/ 6 h 12"/>
                <a:gd name="T8" fmla="*/ 6 w 12"/>
                <a:gd name="T9" fmla="*/ 0 h 12"/>
                <a:gd name="T10" fmla="*/ 6 w 12"/>
                <a:gd name="T11" fmla="*/ 8 h 12"/>
                <a:gd name="T12" fmla="*/ 4 w 12"/>
                <a:gd name="T13" fmla="*/ 6 h 12"/>
                <a:gd name="T14" fmla="*/ 6 w 12"/>
                <a:gd name="T15" fmla="*/ 4 h 12"/>
                <a:gd name="T16" fmla="*/ 8 w 12"/>
                <a:gd name="T17" fmla="*/ 6 h 12"/>
                <a:gd name="T18" fmla="*/ 6 w 12"/>
                <a:gd name="T19" fmla="*/ 8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 h="12">
                  <a:moveTo>
                    <a:pt x="6" y="0"/>
                  </a:moveTo>
                  <a:cubicBezTo>
                    <a:pt x="3" y="0"/>
                    <a:pt x="0" y="3"/>
                    <a:pt x="0" y="6"/>
                  </a:cubicBezTo>
                  <a:cubicBezTo>
                    <a:pt x="0" y="9"/>
                    <a:pt x="3" y="12"/>
                    <a:pt x="6" y="12"/>
                  </a:cubicBezTo>
                  <a:cubicBezTo>
                    <a:pt x="9" y="12"/>
                    <a:pt x="12" y="9"/>
                    <a:pt x="12" y="6"/>
                  </a:cubicBezTo>
                  <a:cubicBezTo>
                    <a:pt x="12" y="3"/>
                    <a:pt x="9" y="0"/>
                    <a:pt x="6" y="0"/>
                  </a:cubicBezTo>
                  <a:close/>
                  <a:moveTo>
                    <a:pt x="6" y="8"/>
                  </a:moveTo>
                  <a:cubicBezTo>
                    <a:pt x="5" y="8"/>
                    <a:pt x="4" y="7"/>
                    <a:pt x="4" y="6"/>
                  </a:cubicBezTo>
                  <a:cubicBezTo>
                    <a:pt x="4" y="5"/>
                    <a:pt x="5" y="4"/>
                    <a:pt x="6" y="4"/>
                  </a:cubicBezTo>
                  <a:cubicBezTo>
                    <a:pt x="7" y="4"/>
                    <a:pt x="8" y="5"/>
                    <a:pt x="8" y="6"/>
                  </a:cubicBezTo>
                  <a:cubicBezTo>
                    <a:pt x="8" y="7"/>
                    <a:pt x="7" y="8"/>
                    <a:pt x="6"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dirty="0">
                <a:solidFill>
                  <a:schemeClr val="bg1">
                    <a:lumMod val="95000"/>
                  </a:schemeClr>
                </a:solidFill>
                <a:latin typeface="Calibri Light" panose="020F0302020204030204"/>
              </a:endParaRPr>
            </a:p>
          </p:txBody>
        </p:sp>
        <p:sp>
          <p:nvSpPr>
            <p:cNvPr id="70" name="Freeform 16"/>
            <p:cNvSpPr/>
            <p:nvPr/>
          </p:nvSpPr>
          <p:spPr bwMode="auto">
            <a:xfrm>
              <a:off x="6881813" y="1044575"/>
              <a:ext cx="61913" cy="65087"/>
            </a:xfrm>
            <a:custGeom>
              <a:avLst/>
              <a:gdLst>
                <a:gd name="T0" fmla="*/ 0 w 39"/>
                <a:gd name="T1" fmla="*/ 24 h 41"/>
                <a:gd name="T2" fmla="*/ 39 w 39"/>
                <a:gd name="T3" fmla="*/ 41 h 41"/>
                <a:gd name="T4" fmla="*/ 39 w 39"/>
                <a:gd name="T5" fmla="*/ 32 h 41"/>
                <a:gd name="T6" fmla="*/ 12 w 39"/>
                <a:gd name="T7" fmla="*/ 19 h 41"/>
                <a:gd name="T8" fmla="*/ 39 w 39"/>
                <a:gd name="T9" fmla="*/ 10 h 41"/>
                <a:gd name="T10" fmla="*/ 39 w 39"/>
                <a:gd name="T11" fmla="*/ 0 h 41"/>
                <a:gd name="T12" fmla="*/ 0 w 39"/>
                <a:gd name="T13" fmla="*/ 17 h 41"/>
                <a:gd name="T14" fmla="*/ 0 w 39"/>
                <a:gd name="T15" fmla="*/ 24 h 4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 h="41">
                  <a:moveTo>
                    <a:pt x="0" y="24"/>
                  </a:moveTo>
                  <a:lnTo>
                    <a:pt x="39" y="41"/>
                  </a:lnTo>
                  <a:lnTo>
                    <a:pt x="39" y="32"/>
                  </a:lnTo>
                  <a:lnTo>
                    <a:pt x="12" y="19"/>
                  </a:lnTo>
                  <a:lnTo>
                    <a:pt x="39" y="10"/>
                  </a:lnTo>
                  <a:lnTo>
                    <a:pt x="39" y="0"/>
                  </a:lnTo>
                  <a:lnTo>
                    <a:pt x="0" y="17"/>
                  </a:lnTo>
                  <a:lnTo>
                    <a:pt x="0" y="2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dirty="0">
                <a:solidFill>
                  <a:schemeClr val="bg1">
                    <a:lumMod val="95000"/>
                  </a:schemeClr>
                </a:solidFill>
                <a:latin typeface="Calibri Light" panose="020F0302020204030204"/>
              </a:endParaRPr>
            </a:p>
          </p:txBody>
        </p:sp>
        <p:sp>
          <p:nvSpPr>
            <p:cNvPr id="71" name="Freeform 17"/>
            <p:cNvSpPr/>
            <p:nvPr/>
          </p:nvSpPr>
          <p:spPr bwMode="auto">
            <a:xfrm>
              <a:off x="6950076" y="1033463"/>
              <a:ext cx="31750" cy="87312"/>
            </a:xfrm>
            <a:custGeom>
              <a:avLst/>
              <a:gdLst>
                <a:gd name="T0" fmla="*/ 7 w 8"/>
                <a:gd name="T1" fmla="*/ 0 h 23"/>
                <a:gd name="T2" fmla="*/ 5 w 8"/>
                <a:gd name="T3" fmla="*/ 0 h 23"/>
                <a:gd name="T4" fmla="*/ 5 w 8"/>
                <a:gd name="T5" fmla="*/ 2 h 23"/>
                <a:gd name="T6" fmla="*/ 0 w 8"/>
                <a:gd name="T7" fmla="*/ 20 h 23"/>
                <a:gd name="T8" fmla="*/ 0 w 8"/>
                <a:gd name="T9" fmla="*/ 22 h 23"/>
                <a:gd name="T10" fmla="*/ 2 w 8"/>
                <a:gd name="T11" fmla="*/ 23 h 23"/>
                <a:gd name="T12" fmla="*/ 3 w 8"/>
                <a:gd name="T13" fmla="*/ 23 h 23"/>
                <a:gd name="T14" fmla="*/ 3 w 8"/>
                <a:gd name="T15" fmla="*/ 22 h 23"/>
                <a:gd name="T16" fmla="*/ 4 w 8"/>
                <a:gd name="T17" fmla="*/ 21 h 23"/>
                <a:gd name="T18" fmla="*/ 8 w 8"/>
                <a:gd name="T19" fmla="*/ 3 h 23"/>
                <a:gd name="T20" fmla="*/ 8 w 8"/>
                <a:gd name="T21" fmla="*/ 1 h 23"/>
                <a:gd name="T22" fmla="*/ 8 w 8"/>
                <a:gd name="T23" fmla="*/ 0 h 23"/>
                <a:gd name="T24" fmla="*/ 7 w 8"/>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23">
                  <a:moveTo>
                    <a:pt x="7" y="0"/>
                  </a:moveTo>
                  <a:cubicBezTo>
                    <a:pt x="6" y="0"/>
                    <a:pt x="6" y="0"/>
                    <a:pt x="5" y="0"/>
                  </a:cubicBezTo>
                  <a:cubicBezTo>
                    <a:pt x="5" y="0"/>
                    <a:pt x="5" y="1"/>
                    <a:pt x="5" y="2"/>
                  </a:cubicBezTo>
                  <a:cubicBezTo>
                    <a:pt x="0" y="20"/>
                    <a:pt x="0" y="20"/>
                    <a:pt x="0" y="20"/>
                  </a:cubicBezTo>
                  <a:cubicBezTo>
                    <a:pt x="0" y="21"/>
                    <a:pt x="0" y="22"/>
                    <a:pt x="0" y="22"/>
                  </a:cubicBezTo>
                  <a:cubicBezTo>
                    <a:pt x="0" y="23"/>
                    <a:pt x="1" y="23"/>
                    <a:pt x="2" y="23"/>
                  </a:cubicBezTo>
                  <a:cubicBezTo>
                    <a:pt x="2" y="23"/>
                    <a:pt x="2" y="23"/>
                    <a:pt x="3" y="23"/>
                  </a:cubicBezTo>
                  <a:cubicBezTo>
                    <a:pt x="3" y="23"/>
                    <a:pt x="3" y="22"/>
                    <a:pt x="3" y="22"/>
                  </a:cubicBezTo>
                  <a:cubicBezTo>
                    <a:pt x="3" y="22"/>
                    <a:pt x="3" y="21"/>
                    <a:pt x="4" y="21"/>
                  </a:cubicBezTo>
                  <a:cubicBezTo>
                    <a:pt x="8" y="3"/>
                    <a:pt x="8" y="3"/>
                    <a:pt x="8" y="3"/>
                  </a:cubicBezTo>
                  <a:cubicBezTo>
                    <a:pt x="8" y="2"/>
                    <a:pt x="8" y="1"/>
                    <a:pt x="8" y="1"/>
                  </a:cubicBezTo>
                  <a:cubicBezTo>
                    <a:pt x="8" y="0"/>
                    <a:pt x="8" y="0"/>
                    <a:pt x="8" y="0"/>
                  </a:cubicBezTo>
                  <a:cubicBezTo>
                    <a:pt x="8" y="0"/>
                    <a:pt x="7" y="0"/>
                    <a:pt x="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dirty="0">
                <a:solidFill>
                  <a:schemeClr val="bg1">
                    <a:lumMod val="95000"/>
                  </a:schemeClr>
                </a:solidFill>
                <a:latin typeface="Calibri Light" panose="020F0302020204030204"/>
              </a:endParaRPr>
            </a:p>
          </p:txBody>
        </p:sp>
        <p:sp>
          <p:nvSpPr>
            <p:cNvPr id="72" name="Freeform 18"/>
            <p:cNvSpPr/>
            <p:nvPr/>
          </p:nvSpPr>
          <p:spPr bwMode="auto">
            <a:xfrm>
              <a:off x="6989763" y="1044575"/>
              <a:ext cx="60325" cy="65087"/>
            </a:xfrm>
            <a:custGeom>
              <a:avLst/>
              <a:gdLst>
                <a:gd name="T0" fmla="*/ 0 w 38"/>
                <a:gd name="T1" fmla="*/ 10 h 41"/>
                <a:gd name="T2" fmla="*/ 26 w 38"/>
                <a:gd name="T3" fmla="*/ 19 h 41"/>
                <a:gd name="T4" fmla="*/ 0 w 38"/>
                <a:gd name="T5" fmla="*/ 32 h 41"/>
                <a:gd name="T6" fmla="*/ 0 w 38"/>
                <a:gd name="T7" fmla="*/ 41 h 41"/>
                <a:gd name="T8" fmla="*/ 38 w 38"/>
                <a:gd name="T9" fmla="*/ 24 h 41"/>
                <a:gd name="T10" fmla="*/ 38 w 38"/>
                <a:gd name="T11" fmla="*/ 17 h 41"/>
                <a:gd name="T12" fmla="*/ 0 w 38"/>
                <a:gd name="T13" fmla="*/ 0 h 41"/>
                <a:gd name="T14" fmla="*/ 0 w 38"/>
                <a:gd name="T15" fmla="*/ 10 h 4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8" h="41">
                  <a:moveTo>
                    <a:pt x="0" y="10"/>
                  </a:moveTo>
                  <a:lnTo>
                    <a:pt x="26" y="19"/>
                  </a:lnTo>
                  <a:lnTo>
                    <a:pt x="0" y="32"/>
                  </a:lnTo>
                  <a:lnTo>
                    <a:pt x="0" y="41"/>
                  </a:lnTo>
                  <a:lnTo>
                    <a:pt x="38" y="24"/>
                  </a:lnTo>
                  <a:lnTo>
                    <a:pt x="38" y="17"/>
                  </a:lnTo>
                  <a:lnTo>
                    <a:pt x="0" y="0"/>
                  </a:lnTo>
                  <a:lnTo>
                    <a:pt x="0" y="1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dirty="0">
                <a:solidFill>
                  <a:schemeClr val="bg1">
                    <a:lumMod val="95000"/>
                  </a:schemeClr>
                </a:solidFill>
                <a:latin typeface="Calibri Light" panose="020F0302020204030204"/>
              </a:endParaRPr>
            </a:p>
          </p:txBody>
        </p:sp>
      </p:grpSp>
      <p:sp>
        <p:nvSpPr>
          <p:cNvPr id="73" name="Freeform 22"/>
          <p:cNvSpPr>
            <a:spLocks noEditPoints="1"/>
          </p:cNvSpPr>
          <p:nvPr/>
        </p:nvSpPr>
        <p:spPr bwMode="auto">
          <a:xfrm>
            <a:off x="3342691" y="5360868"/>
            <a:ext cx="774602" cy="779556"/>
          </a:xfrm>
          <a:custGeom>
            <a:avLst/>
            <a:gdLst>
              <a:gd name="T0" fmla="*/ 326 w 326"/>
              <a:gd name="T1" fmla="*/ 108 h 328"/>
              <a:gd name="T2" fmla="*/ 219 w 326"/>
              <a:gd name="T3" fmla="*/ 0 h 328"/>
              <a:gd name="T4" fmla="*/ 31 w 326"/>
              <a:gd name="T5" fmla="*/ 188 h 328"/>
              <a:gd name="T6" fmla="*/ 0 w 326"/>
              <a:gd name="T7" fmla="*/ 328 h 328"/>
              <a:gd name="T8" fmla="*/ 139 w 326"/>
              <a:gd name="T9" fmla="*/ 295 h 328"/>
              <a:gd name="T10" fmla="*/ 326 w 326"/>
              <a:gd name="T11" fmla="*/ 108 h 328"/>
              <a:gd name="T12" fmla="*/ 129 w 326"/>
              <a:gd name="T13" fmla="*/ 275 h 328"/>
              <a:gd name="T14" fmla="*/ 112 w 326"/>
              <a:gd name="T15" fmla="*/ 258 h 328"/>
              <a:gd name="T16" fmla="*/ 280 w 326"/>
              <a:gd name="T17" fmla="*/ 91 h 328"/>
              <a:gd name="T18" fmla="*/ 297 w 326"/>
              <a:gd name="T19" fmla="*/ 108 h 328"/>
              <a:gd name="T20" fmla="*/ 129 w 326"/>
              <a:gd name="T21" fmla="*/ 275 h 328"/>
              <a:gd name="T22" fmla="*/ 67 w 326"/>
              <a:gd name="T23" fmla="*/ 290 h 328"/>
              <a:gd name="T24" fmla="*/ 37 w 326"/>
              <a:gd name="T25" fmla="*/ 260 h 328"/>
              <a:gd name="T26" fmla="*/ 48 w 326"/>
              <a:gd name="T27" fmla="*/ 208 h 328"/>
              <a:gd name="T28" fmla="*/ 66 w 326"/>
              <a:gd name="T29" fmla="*/ 226 h 328"/>
              <a:gd name="T30" fmla="*/ 66 w 326"/>
              <a:gd name="T31" fmla="*/ 226 h 328"/>
              <a:gd name="T32" fmla="*/ 105 w 326"/>
              <a:gd name="T33" fmla="*/ 265 h 328"/>
              <a:gd name="T34" fmla="*/ 105 w 326"/>
              <a:gd name="T35" fmla="*/ 265 h 328"/>
              <a:gd name="T36" fmla="*/ 119 w 326"/>
              <a:gd name="T37" fmla="*/ 278 h 328"/>
              <a:gd name="T38" fmla="*/ 67 w 326"/>
              <a:gd name="T39" fmla="*/ 290 h 328"/>
              <a:gd name="T40" fmla="*/ 272 w 326"/>
              <a:gd name="T41" fmla="*/ 83 h 328"/>
              <a:gd name="T42" fmla="*/ 105 w 326"/>
              <a:gd name="T43" fmla="*/ 250 h 328"/>
              <a:gd name="T44" fmla="*/ 80 w 326"/>
              <a:gd name="T45" fmla="*/ 226 h 328"/>
              <a:gd name="T46" fmla="*/ 248 w 326"/>
              <a:gd name="T47" fmla="*/ 59 h 328"/>
              <a:gd name="T48" fmla="*/ 272 w 326"/>
              <a:gd name="T49" fmla="*/ 83 h 328"/>
              <a:gd name="T50" fmla="*/ 219 w 326"/>
              <a:gd name="T51" fmla="*/ 30 h 328"/>
              <a:gd name="T52" fmla="*/ 240 w 326"/>
              <a:gd name="T53" fmla="*/ 51 h 328"/>
              <a:gd name="T54" fmla="*/ 73 w 326"/>
              <a:gd name="T55" fmla="*/ 218 h 328"/>
              <a:gd name="T56" fmla="*/ 52 w 326"/>
              <a:gd name="T57" fmla="*/ 197 h 328"/>
              <a:gd name="T58" fmla="*/ 219 w 326"/>
              <a:gd name="T59" fmla="*/ 30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26" h="328">
                <a:moveTo>
                  <a:pt x="326" y="108"/>
                </a:moveTo>
                <a:lnTo>
                  <a:pt x="219" y="0"/>
                </a:lnTo>
                <a:lnTo>
                  <a:pt x="31" y="188"/>
                </a:lnTo>
                <a:lnTo>
                  <a:pt x="0" y="328"/>
                </a:lnTo>
                <a:lnTo>
                  <a:pt x="139" y="295"/>
                </a:lnTo>
                <a:lnTo>
                  <a:pt x="326" y="108"/>
                </a:lnTo>
                <a:close/>
                <a:moveTo>
                  <a:pt x="129" y="275"/>
                </a:moveTo>
                <a:lnTo>
                  <a:pt x="112" y="258"/>
                </a:lnTo>
                <a:lnTo>
                  <a:pt x="280" y="91"/>
                </a:lnTo>
                <a:lnTo>
                  <a:pt x="297" y="108"/>
                </a:lnTo>
                <a:lnTo>
                  <a:pt x="129" y="275"/>
                </a:lnTo>
                <a:close/>
                <a:moveTo>
                  <a:pt x="67" y="290"/>
                </a:moveTo>
                <a:lnTo>
                  <a:pt x="37" y="260"/>
                </a:lnTo>
                <a:lnTo>
                  <a:pt x="48" y="208"/>
                </a:lnTo>
                <a:lnTo>
                  <a:pt x="66" y="226"/>
                </a:lnTo>
                <a:lnTo>
                  <a:pt x="66" y="226"/>
                </a:lnTo>
                <a:lnTo>
                  <a:pt x="105" y="265"/>
                </a:lnTo>
                <a:lnTo>
                  <a:pt x="105" y="265"/>
                </a:lnTo>
                <a:lnTo>
                  <a:pt x="119" y="278"/>
                </a:lnTo>
                <a:lnTo>
                  <a:pt x="67" y="290"/>
                </a:lnTo>
                <a:close/>
                <a:moveTo>
                  <a:pt x="272" y="83"/>
                </a:moveTo>
                <a:lnTo>
                  <a:pt x="105" y="250"/>
                </a:lnTo>
                <a:lnTo>
                  <a:pt x="80" y="226"/>
                </a:lnTo>
                <a:lnTo>
                  <a:pt x="248" y="59"/>
                </a:lnTo>
                <a:lnTo>
                  <a:pt x="272" y="83"/>
                </a:lnTo>
                <a:close/>
                <a:moveTo>
                  <a:pt x="219" y="30"/>
                </a:moveTo>
                <a:lnTo>
                  <a:pt x="240" y="51"/>
                </a:lnTo>
                <a:lnTo>
                  <a:pt x="73" y="218"/>
                </a:lnTo>
                <a:lnTo>
                  <a:pt x="52" y="197"/>
                </a:lnTo>
                <a:lnTo>
                  <a:pt x="219" y="30"/>
                </a:lnTo>
                <a:close/>
              </a:path>
            </a:pathLst>
          </a:custGeom>
          <a:solidFill>
            <a:schemeClr val="accent2"/>
          </a:solidFill>
          <a:ln>
            <a:noFill/>
          </a:ln>
        </p:spPr>
        <p:txBody>
          <a:bodyPr vert="horz" wrap="square" lIns="182843" tIns="91422" rIns="182843" bIns="91422" numCol="1" anchor="t" anchorCtr="0" compatLnSpc="1"/>
          <a:lstStyle/>
          <a:p>
            <a:endParaRPr lang="id-ID" dirty="0">
              <a:solidFill>
                <a:schemeClr val="bg1">
                  <a:lumMod val="95000"/>
                </a:schemeClr>
              </a:solidFill>
              <a:latin typeface="Calibri Light" panose="020F0302020204030204"/>
            </a:endParaRPr>
          </a:p>
        </p:txBody>
      </p:sp>
      <p:grpSp>
        <p:nvGrpSpPr>
          <p:cNvPr id="74" name="Group 73"/>
          <p:cNvGrpSpPr/>
          <p:nvPr/>
        </p:nvGrpSpPr>
        <p:grpSpPr>
          <a:xfrm rot="2700000">
            <a:off x="3475729" y="10111524"/>
            <a:ext cx="508530" cy="885965"/>
            <a:chOff x="4732338" y="4783138"/>
            <a:chExt cx="703263" cy="1225550"/>
          </a:xfrm>
          <a:solidFill>
            <a:schemeClr val="accent6"/>
          </a:solidFill>
        </p:grpSpPr>
        <p:sp>
          <p:nvSpPr>
            <p:cNvPr id="75" name="Freeform 30"/>
            <p:cNvSpPr>
              <a:spLocks noEditPoints="1"/>
            </p:cNvSpPr>
            <p:nvPr/>
          </p:nvSpPr>
          <p:spPr bwMode="auto">
            <a:xfrm>
              <a:off x="4732338" y="4783138"/>
              <a:ext cx="703263" cy="1173163"/>
            </a:xfrm>
            <a:custGeom>
              <a:avLst/>
              <a:gdLst>
                <a:gd name="T0" fmla="*/ 50 w 184"/>
                <a:gd name="T1" fmla="*/ 310 h 310"/>
                <a:gd name="T2" fmla="*/ 32 w 184"/>
                <a:gd name="T3" fmla="*/ 282 h 310"/>
                <a:gd name="T4" fmla="*/ 10 w 184"/>
                <a:gd name="T5" fmla="*/ 199 h 310"/>
                <a:gd name="T6" fmla="*/ 39 w 184"/>
                <a:gd name="T7" fmla="*/ 171 h 310"/>
                <a:gd name="T8" fmla="*/ 30 w 184"/>
                <a:gd name="T9" fmla="*/ 116 h 310"/>
                <a:gd name="T10" fmla="*/ 36 w 184"/>
                <a:gd name="T11" fmla="*/ 73 h 310"/>
                <a:gd name="T12" fmla="*/ 36 w 184"/>
                <a:gd name="T13" fmla="*/ 72 h 310"/>
                <a:gd name="T14" fmla="*/ 92 w 184"/>
                <a:gd name="T15" fmla="*/ 0 h 310"/>
                <a:gd name="T16" fmla="*/ 148 w 184"/>
                <a:gd name="T17" fmla="*/ 72 h 310"/>
                <a:gd name="T18" fmla="*/ 148 w 184"/>
                <a:gd name="T19" fmla="*/ 73 h 310"/>
                <a:gd name="T20" fmla="*/ 155 w 184"/>
                <a:gd name="T21" fmla="*/ 116 h 310"/>
                <a:gd name="T22" fmla="*/ 145 w 184"/>
                <a:gd name="T23" fmla="*/ 171 h 310"/>
                <a:gd name="T24" fmla="*/ 174 w 184"/>
                <a:gd name="T25" fmla="*/ 199 h 310"/>
                <a:gd name="T26" fmla="*/ 153 w 184"/>
                <a:gd name="T27" fmla="*/ 282 h 310"/>
                <a:gd name="T28" fmla="*/ 134 w 184"/>
                <a:gd name="T29" fmla="*/ 310 h 310"/>
                <a:gd name="T30" fmla="*/ 134 w 184"/>
                <a:gd name="T31" fmla="*/ 276 h 310"/>
                <a:gd name="T32" fmla="*/ 118 w 184"/>
                <a:gd name="T33" fmla="*/ 239 h 310"/>
                <a:gd name="T34" fmla="*/ 118 w 184"/>
                <a:gd name="T35" fmla="*/ 240 h 310"/>
                <a:gd name="T36" fmla="*/ 115 w 184"/>
                <a:gd name="T37" fmla="*/ 246 h 310"/>
                <a:gd name="T38" fmla="*/ 108 w 184"/>
                <a:gd name="T39" fmla="*/ 245 h 310"/>
                <a:gd name="T40" fmla="*/ 76 w 184"/>
                <a:gd name="T41" fmla="*/ 245 h 310"/>
                <a:gd name="T42" fmla="*/ 69 w 184"/>
                <a:gd name="T43" fmla="*/ 246 h 310"/>
                <a:gd name="T44" fmla="*/ 66 w 184"/>
                <a:gd name="T45" fmla="*/ 240 h 310"/>
                <a:gd name="T46" fmla="*/ 66 w 184"/>
                <a:gd name="T47" fmla="*/ 239 h 310"/>
                <a:gd name="T48" fmla="*/ 50 w 184"/>
                <a:gd name="T49" fmla="*/ 276 h 310"/>
                <a:gd name="T50" fmla="*/ 50 w 184"/>
                <a:gd name="T51" fmla="*/ 310 h 310"/>
                <a:gd name="T52" fmla="*/ 55 w 184"/>
                <a:gd name="T53" fmla="*/ 79 h 310"/>
                <a:gd name="T54" fmla="*/ 50 w 184"/>
                <a:gd name="T55" fmla="*/ 116 h 310"/>
                <a:gd name="T56" fmla="*/ 61 w 184"/>
                <a:gd name="T57" fmla="*/ 174 h 310"/>
                <a:gd name="T58" fmla="*/ 64 w 184"/>
                <a:gd name="T59" fmla="*/ 184 h 310"/>
                <a:gd name="T60" fmla="*/ 54 w 184"/>
                <a:gd name="T61" fmla="*/ 187 h 310"/>
                <a:gd name="T62" fmla="*/ 29 w 184"/>
                <a:gd name="T63" fmla="*/ 205 h 310"/>
                <a:gd name="T64" fmla="*/ 36 w 184"/>
                <a:gd name="T65" fmla="*/ 247 h 310"/>
                <a:gd name="T66" fmla="*/ 65 w 184"/>
                <a:gd name="T67" fmla="*/ 215 h 310"/>
                <a:gd name="T68" fmla="*/ 74 w 184"/>
                <a:gd name="T69" fmla="*/ 209 h 310"/>
                <a:gd name="T70" fmla="*/ 79 w 184"/>
                <a:gd name="T71" fmla="*/ 219 h 310"/>
                <a:gd name="T72" fmla="*/ 82 w 184"/>
                <a:gd name="T73" fmla="*/ 225 h 310"/>
                <a:gd name="T74" fmla="*/ 103 w 184"/>
                <a:gd name="T75" fmla="*/ 225 h 310"/>
                <a:gd name="T76" fmla="*/ 105 w 184"/>
                <a:gd name="T77" fmla="*/ 219 h 310"/>
                <a:gd name="T78" fmla="*/ 110 w 184"/>
                <a:gd name="T79" fmla="*/ 209 h 310"/>
                <a:gd name="T80" fmla="*/ 120 w 184"/>
                <a:gd name="T81" fmla="*/ 215 h 310"/>
                <a:gd name="T82" fmla="*/ 148 w 184"/>
                <a:gd name="T83" fmla="*/ 247 h 310"/>
                <a:gd name="T84" fmla="*/ 155 w 184"/>
                <a:gd name="T85" fmla="*/ 205 h 310"/>
                <a:gd name="T86" fmla="*/ 130 w 184"/>
                <a:gd name="T87" fmla="*/ 187 h 310"/>
                <a:gd name="T88" fmla="*/ 120 w 184"/>
                <a:gd name="T89" fmla="*/ 184 h 310"/>
                <a:gd name="T90" fmla="*/ 123 w 184"/>
                <a:gd name="T91" fmla="*/ 174 h 310"/>
                <a:gd name="T92" fmla="*/ 135 w 184"/>
                <a:gd name="T93" fmla="*/ 116 h 310"/>
                <a:gd name="T94" fmla="*/ 129 w 184"/>
                <a:gd name="T95" fmla="*/ 79 h 310"/>
                <a:gd name="T96" fmla="*/ 92 w 184"/>
                <a:gd name="T97" fmla="*/ 21 h 310"/>
                <a:gd name="T98" fmla="*/ 55 w 184"/>
                <a:gd name="T99" fmla="*/ 79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84" h="310">
                  <a:moveTo>
                    <a:pt x="50" y="310"/>
                  </a:moveTo>
                  <a:cubicBezTo>
                    <a:pt x="32" y="282"/>
                    <a:pt x="32" y="282"/>
                    <a:pt x="32" y="282"/>
                  </a:cubicBezTo>
                  <a:cubicBezTo>
                    <a:pt x="28" y="276"/>
                    <a:pt x="0" y="230"/>
                    <a:pt x="10" y="199"/>
                  </a:cubicBezTo>
                  <a:cubicBezTo>
                    <a:pt x="14" y="187"/>
                    <a:pt x="24" y="178"/>
                    <a:pt x="39" y="171"/>
                  </a:cubicBezTo>
                  <a:cubicBezTo>
                    <a:pt x="33" y="151"/>
                    <a:pt x="30" y="132"/>
                    <a:pt x="30" y="116"/>
                  </a:cubicBezTo>
                  <a:cubicBezTo>
                    <a:pt x="30" y="102"/>
                    <a:pt x="32" y="87"/>
                    <a:pt x="36" y="73"/>
                  </a:cubicBezTo>
                  <a:cubicBezTo>
                    <a:pt x="36" y="72"/>
                    <a:pt x="36" y="72"/>
                    <a:pt x="36" y="72"/>
                  </a:cubicBezTo>
                  <a:cubicBezTo>
                    <a:pt x="50" y="35"/>
                    <a:pt x="77" y="0"/>
                    <a:pt x="92" y="0"/>
                  </a:cubicBezTo>
                  <a:cubicBezTo>
                    <a:pt x="107" y="0"/>
                    <a:pt x="134" y="35"/>
                    <a:pt x="148" y="72"/>
                  </a:cubicBezTo>
                  <a:cubicBezTo>
                    <a:pt x="148" y="73"/>
                    <a:pt x="148" y="73"/>
                    <a:pt x="148" y="73"/>
                  </a:cubicBezTo>
                  <a:cubicBezTo>
                    <a:pt x="152" y="87"/>
                    <a:pt x="155" y="102"/>
                    <a:pt x="155" y="116"/>
                  </a:cubicBezTo>
                  <a:cubicBezTo>
                    <a:pt x="155" y="132"/>
                    <a:pt x="152" y="151"/>
                    <a:pt x="145" y="171"/>
                  </a:cubicBezTo>
                  <a:cubicBezTo>
                    <a:pt x="160" y="178"/>
                    <a:pt x="170" y="187"/>
                    <a:pt x="174" y="199"/>
                  </a:cubicBezTo>
                  <a:cubicBezTo>
                    <a:pt x="184" y="230"/>
                    <a:pt x="156" y="276"/>
                    <a:pt x="153" y="282"/>
                  </a:cubicBezTo>
                  <a:cubicBezTo>
                    <a:pt x="134" y="310"/>
                    <a:pt x="134" y="310"/>
                    <a:pt x="134" y="310"/>
                  </a:cubicBezTo>
                  <a:cubicBezTo>
                    <a:pt x="134" y="276"/>
                    <a:pt x="134" y="276"/>
                    <a:pt x="134" y="276"/>
                  </a:cubicBezTo>
                  <a:cubicBezTo>
                    <a:pt x="134" y="262"/>
                    <a:pt x="128" y="248"/>
                    <a:pt x="118" y="239"/>
                  </a:cubicBezTo>
                  <a:cubicBezTo>
                    <a:pt x="118" y="239"/>
                    <a:pt x="118" y="239"/>
                    <a:pt x="118" y="240"/>
                  </a:cubicBezTo>
                  <a:cubicBezTo>
                    <a:pt x="115" y="246"/>
                    <a:pt x="115" y="246"/>
                    <a:pt x="115" y="246"/>
                  </a:cubicBezTo>
                  <a:cubicBezTo>
                    <a:pt x="108" y="245"/>
                    <a:pt x="108" y="245"/>
                    <a:pt x="108" y="245"/>
                  </a:cubicBezTo>
                  <a:cubicBezTo>
                    <a:pt x="98" y="245"/>
                    <a:pt x="87" y="245"/>
                    <a:pt x="76" y="245"/>
                  </a:cubicBezTo>
                  <a:cubicBezTo>
                    <a:pt x="69" y="246"/>
                    <a:pt x="69" y="246"/>
                    <a:pt x="69" y="246"/>
                  </a:cubicBezTo>
                  <a:cubicBezTo>
                    <a:pt x="66" y="240"/>
                    <a:pt x="66" y="240"/>
                    <a:pt x="66" y="240"/>
                  </a:cubicBezTo>
                  <a:cubicBezTo>
                    <a:pt x="66" y="239"/>
                    <a:pt x="66" y="239"/>
                    <a:pt x="66" y="239"/>
                  </a:cubicBezTo>
                  <a:cubicBezTo>
                    <a:pt x="56" y="249"/>
                    <a:pt x="50" y="262"/>
                    <a:pt x="50" y="276"/>
                  </a:cubicBezTo>
                  <a:lnTo>
                    <a:pt x="50" y="310"/>
                  </a:lnTo>
                  <a:close/>
                  <a:moveTo>
                    <a:pt x="55" y="79"/>
                  </a:moveTo>
                  <a:cubicBezTo>
                    <a:pt x="52" y="91"/>
                    <a:pt x="50" y="104"/>
                    <a:pt x="50" y="116"/>
                  </a:cubicBezTo>
                  <a:cubicBezTo>
                    <a:pt x="50" y="132"/>
                    <a:pt x="53" y="152"/>
                    <a:pt x="61" y="174"/>
                  </a:cubicBezTo>
                  <a:cubicBezTo>
                    <a:pt x="64" y="184"/>
                    <a:pt x="64" y="184"/>
                    <a:pt x="64" y="184"/>
                  </a:cubicBezTo>
                  <a:cubicBezTo>
                    <a:pt x="54" y="187"/>
                    <a:pt x="54" y="187"/>
                    <a:pt x="54" y="187"/>
                  </a:cubicBezTo>
                  <a:cubicBezTo>
                    <a:pt x="45" y="190"/>
                    <a:pt x="33" y="196"/>
                    <a:pt x="29" y="205"/>
                  </a:cubicBezTo>
                  <a:cubicBezTo>
                    <a:pt x="26" y="216"/>
                    <a:pt x="30" y="233"/>
                    <a:pt x="36" y="247"/>
                  </a:cubicBezTo>
                  <a:cubicBezTo>
                    <a:pt x="42" y="234"/>
                    <a:pt x="52" y="223"/>
                    <a:pt x="65" y="215"/>
                  </a:cubicBezTo>
                  <a:cubicBezTo>
                    <a:pt x="74" y="209"/>
                    <a:pt x="74" y="209"/>
                    <a:pt x="74" y="209"/>
                  </a:cubicBezTo>
                  <a:cubicBezTo>
                    <a:pt x="79" y="219"/>
                    <a:pt x="79" y="219"/>
                    <a:pt x="79" y="219"/>
                  </a:cubicBezTo>
                  <a:cubicBezTo>
                    <a:pt x="80" y="221"/>
                    <a:pt x="81" y="223"/>
                    <a:pt x="82" y="225"/>
                  </a:cubicBezTo>
                  <a:cubicBezTo>
                    <a:pt x="89" y="225"/>
                    <a:pt x="96" y="225"/>
                    <a:pt x="103" y="225"/>
                  </a:cubicBezTo>
                  <a:cubicBezTo>
                    <a:pt x="104" y="223"/>
                    <a:pt x="105" y="221"/>
                    <a:pt x="105" y="219"/>
                  </a:cubicBezTo>
                  <a:cubicBezTo>
                    <a:pt x="110" y="209"/>
                    <a:pt x="110" y="209"/>
                    <a:pt x="110" y="209"/>
                  </a:cubicBezTo>
                  <a:cubicBezTo>
                    <a:pt x="120" y="215"/>
                    <a:pt x="120" y="215"/>
                    <a:pt x="120" y="215"/>
                  </a:cubicBezTo>
                  <a:cubicBezTo>
                    <a:pt x="133" y="223"/>
                    <a:pt x="142" y="234"/>
                    <a:pt x="148" y="247"/>
                  </a:cubicBezTo>
                  <a:cubicBezTo>
                    <a:pt x="154" y="233"/>
                    <a:pt x="159" y="216"/>
                    <a:pt x="155" y="205"/>
                  </a:cubicBezTo>
                  <a:cubicBezTo>
                    <a:pt x="152" y="196"/>
                    <a:pt x="140" y="190"/>
                    <a:pt x="130" y="187"/>
                  </a:cubicBezTo>
                  <a:cubicBezTo>
                    <a:pt x="120" y="184"/>
                    <a:pt x="120" y="184"/>
                    <a:pt x="120" y="184"/>
                  </a:cubicBezTo>
                  <a:cubicBezTo>
                    <a:pt x="123" y="174"/>
                    <a:pt x="123" y="174"/>
                    <a:pt x="123" y="174"/>
                  </a:cubicBezTo>
                  <a:cubicBezTo>
                    <a:pt x="131" y="152"/>
                    <a:pt x="135" y="132"/>
                    <a:pt x="135" y="116"/>
                  </a:cubicBezTo>
                  <a:cubicBezTo>
                    <a:pt x="135" y="104"/>
                    <a:pt x="133" y="91"/>
                    <a:pt x="129" y="79"/>
                  </a:cubicBezTo>
                  <a:cubicBezTo>
                    <a:pt x="117" y="47"/>
                    <a:pt x="99" y="26"/>
                    <a:pt x="92" y="21"/>
                  </a:cubicBezTo>
                  <a:cubicBezTo>
                    <a:pt x="85" y="26"/>
                    <a:pt x="67" y="47"/>
                    <a:pt x="55" y="7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dirty="0">
                <a:solidFill>
                  <a:schemeClr val="bg1">
                    <a:lumMod val="95000"/>
                  </a:schemeClr>
                </a:solidFill>
                <a:latin typeface="Calibri Light" panose="020F0302020204030204"/>
              </a:endParaRPr>
            </a:p>
          </p:txBody>
        </p:sp>
        <p:sp>
          <p:nvSpPr>
            <p:cNvPr id="76" name="Freeform 31"/>
            <p:cNvSpPr>
              <a:spLocks noEditPoints="1"/>
            </p:cNvSpPr>
            <p:nvPr/>
          </p:nvSpPr>
          <p:spPr bwMode="auto">
            <a:xfrm>
              <a:off x="4960938" y="5127626"/>
              <a:ext cx="244475" cy="241300"/>
            </a:xfrm>
            <a:custGeom>
              <a:avLst/>
              <a:gdLst>
                <a:gd name="T0" fmla="*/ 32 w 64"/>
                <a:gd name="T1" fmla="*/ 64 h 64"/>
                <a:gd name="T2" fmla="*/ 0 w 64"/>
                <a:gd name="T3" fmla="*/ 32 h 64"/>
                <a:gd name="T4" fmla="*/ 32 w 64"/>
                <a:gd name="T5" fmla="*/ 0 h 64"/>
                <a:gd name="T6" fmla="*/ 64 w 64"/>
                <a:gd name="T7" fmla="*/ 32 h 64"/>
                <a:gd name="T8" fmla="*/ 32 w 64"/>
                <a:gd name="T9" fmla="*/ 64 h 64"/>
                <a:gd name="T10" fmla="*/ 32 w 64"/>
                <a:gd name="T11" fmla="*/ 12 h 64"/>
                <a:gd name="T12" fmla="*/ 12 w 64"/>
                <a:gd name="T13" fmla="*/ 32 h 64"/>
                <a:gd name="T14" fmla="*/ 32 w 64"/>
                <a:gd name="T15" fmla="*/ 52 h 64"/>
                <a:gd name="T16" fmla="*/ 52 w 64"/>
                <a:gd name="T17" fmla="*/ 32 h 64"/>
                <a:gd name="T18" fmla="*/ 32 w 64"/>
                <a:gd name="T19" fmla="*/ 12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4" h="64">
                  <a:moveTo>
                    <a:pt x="32" y="64"/>
                  </a:moveTo>
                  <a:cubicBezTo>
                    <a:pt x="14" y="64"/>
                    <a:pt x="0" y="50"/>
                    <a:pt x="0" y="32"/>
                  </a:cubicBezTo>
                  <a:cubicBezTo>
                    <a:pt x="0" y="14"/>
                    <a:pt x="14" y="0"/>
                    <a:pt x="32" y="0"/>
                  </a:cubicBezTo>
                  <a:cubicBezTo>
                    <a:pt x="50" y="0"/>
                    <a:pt x="64" y="14"/>
                    <a:pt x="64" y="32"/>
                  </a:cubicBezTo>
                  <a:cubicBezTo>
                    <a:pt x="64" y="50"/>
                    <a:pt x="50" y="64"/>
                    <a:pt x="32" y="64"/>
                  </a:cubicBezTo>
                  <a:close/>
                  <a:moveTo>
                    <a:pt x="32" y="12"/>
                  </a:moveTo>
                  <a:cubicBezTo>
                    <a:pt x="21" y="12"/>
                    <a:pt x="12" y="21"/>
                    <a:pt x="12" y="32"/>
                  </a:cubicBezTo>
                  <a:cubicBezTo>
                    <a:pt x="12" y="43"/>
                    <a:pt x="21" y="52"/>
                    <a:pt x="32" y="52"/>
                  </a:cubicBezTo>
                  <a:cubicBezTo>
                    <a:pt x="43" y="52"/>
                    <a:pt x="52" y="43"/>
                    <a:pt x="52" y="32"/>
                  </a:cubicBezTo>
                  <a:cubicBezTo>
                    <a:pt x="52" y="21"/>
                    <a:pt x="43" y="12"/>
                    <a:pt x="32"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dirty="0">
                <a:solidFill>
                  <a:schemeClr val="bg1">
                    <a:lumMod val="95000"/>
                  </a:schemeClr>
                </a:solidFill>
                <a:latin typeface="Calibri Light" panose="020F0302020204030204"/>
              </a:endParaRPr>
            </a:p>
          </p:txBody>
        </p:sp>
        <p:sp>
          <p:nvSpPr>
            <p:cNvPr id="77" name="Freeform 32"/>
            <p:cNvSpPr>
              <a:spLocks noEditPoints="1"/>
            </p:cNvSpPr>
            <p:nvPr/>
          </p:nvSpPr>
          <p:spPr bwMode="auto">
            <a:xfrm>
              <a:off x="4973638" y="5649913"/>
              <a:ext cx="225425" cy="358775"/>
            </a:xfrm>
            <a:custGeom>
              <a:avLst/>
              <a:gdLst>
                <a:gd name="T0" fmla="*/ 29 w 59"/>
                <a:gd name="T1" fmla="*/ 95 h 95"/>
                <a:gd name="T2" fmla="*/ 24 w 59"/>
                <a:gd name="T3" fmla="*/ 85 h 95"/>
                <a:gd name="T4" fmla="*/ 0 w 59"/>
                <a:gd name="T5" fmla="*/ 26 h 95"/>
                <a:gd name="T6" fmla="*/ 29 w 59"/>
                <a:gd name="T7" fmla="*/ 0 h 95"/>
                <a:gd name="T8" fmla="*/ 59 w 59"/>
                <a:gd name="T9" fmla="*/ 26 h 95"/>
                <a:gd name="T10" fmla="*/ 34 w 59"/>
                <a:gd name="T11" fmla="*/ 85 h 95"/>
                <a:gd name="T12" fmla="*/ 29 w 59"/>
                <a:gd name="T13" fmla="*/ 95 h 95"/>
                <a:gd name="T14" fmla="*/ 29 w 59"/>
                <a:gd name="T15" fmla="*/ 12 h 95"/>
                <a:gd name="T16" fmla="*/ 12 w 59"/>
                <a:gd name="T17" fmla="*/ 26 h 95"/>
                <a:gd name="T18" fmla="*/ 29 w 59"/>
                <a:gd name="T19" fmla="*/ 69 h 95"/>
                <a:gd name="T20" fmla="*/ 47 w 59"/>
                <a:gd name="T21" fmla="*/ 26 h 95"/>
                <a:gd name="T22" fmla="*/ 29 w 59"/>
                <a:gd name="T23" fmla="*/ 12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9" h="95">
                  <a:moveTo>
                    <a:pt x="29" y="95"/>
                  </a:moveTo>
                  <a:cubicBezTo>
                    <a:pt x="24" y="85"/>
                    <a:pt x="24" y="85"/>
                    <a:pt x="24" y="85"/>
                  </a:cubicBezTo>
                  <a:cubicBezTo>
                    <a:pt x="20" y="77"/>
                    <a:pt x="0" y="38"/>
                    <a:pt x="0" y="26"/>
                  </a:cubicBezTo>
                  <a:cubicBezTo>
                    <a:pt x="0" y="12"/>
                    <a:pt x="13" y="0"/>
                    <a:pt x="29" y="0"/>
                  </a:cubicBezTo>
                  <a:cubicBezTo>
                    <a:pt x="45" y="0"/>
                    <a:pt x="59" y="12"/>
                    <a:pt x="59" y="26"/>
                  </a:cubicBezTo>
                  <a:cubicBezTo>
                    <a:pt x="59" y="38"/>
                    <a:pt x="39" y="77"/>
                    <a:pt x="34" y="85"/>
                  </a:cubicBezTo>
                  <a:lnTo>
                    <a:pt x="29" y="95"/>
                  </a:lnTo>
                  <a:close/>
                  <a:moveTo>
                    <a:pt x="29" y="12"/>
                  </a:moveTo>
                  <a:cubicBezTo>
                    <a:pt x="19" y="12"/>
                    <a:pt x="12" y="18"/>
                    <a:pt x="12" y="26"/>
                  </a:cubicBezTo>
                  <a:cubicBezTo>
                    <a:pt x="12" y="31"/>
                    <a:pt x="20" y="50"/>
                    <a:pt x="29" y="69"/>
                  </a:cubicBezTo>
                  <a:cubicBezTo>
                    <a:pt x="38" y="50"/>
                    <a:pt x="47" y="31"/>
                    <a:pt x="47" y="26"/>
                  </a:cubicBezTo>
                  <a:cubicBezTo>
                    <a:pt x="47" y="18"/>
                    <a:pt x="39" y="12"/>
                    <a:pt x="29"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dirty="0">
                <a:solidFill>
                  <a:schemeClr val="bg1">
                    <a:lumMod val="95000"/>
                  </a:schemeClr>
                </a:solidFill>
                <a:latin typeface="Calibri Light" panose="020F0302020204030204"/>
              </a:endParaRPr>
            </a:p>
          </p:txBody>
        </p:sp>
      </p:grpSp>
      <p:grpSp>
        <p:nvGrpSpPr>
          <p:cNvPr id="84" name="Group 83"/>
          <p:cNvGrpSpPr/>
          <p:nvPr/>
        </p:nvGrpSpPr>
        <p:grpSpPr>
          <a:xfrm>
            <a:off x="3365092" y="8586175"/>
            <a:ext cx="729804" cy="690814"/>
            <a:chOff x="8332788" y="4254500"/>
            <a:chExt cx="561975" cy="531813"/>
          </a:xfrm>
          <a:solidFill>
            <a:schemeClr val="accent4"/>
          </a:solidFill>
        </p:grpSpPr>
        <p:sp>
          <p:nvSpPr>
            <p:cNvPr id="85" name="Rectangle 16"/>
            <p:cNvSpPr>
              <a:spLocks noChangeArrowheads="1"/>
            </p:cNvSpPr>
            <p:nvPr/>
          </p:nvSpPr>
          <p:spPr bwMode="auto">
            <a:xfrm>
              <a:off x="8416926" y="4486275"/>
              <a:ext cx="188913" cy="158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id-ID" dirty="0">
                <a:solidFill>
                  <a:schemeClr val="bg1">
                    <a:lumMod val="95000"/>
                  </a:schemeClr>
                </a:solidFill>
                <a:latin typeface="Calibri Light" panose="020F0302020204030204"/>
              </a:endParaRPr>
            </a:p>
          </p:txBody>
        </p:sp>
        <p:sp>
          <p:nvSpPr>
            <p:cNvPr id="86" name="Rectangle 17"/>
            <p:cNvSpPr>
              <a:spLocks noChangeArrowheads="1"/>
            </p:cNvSpPr>
            <p:nvPr/>
          </p:nvSpPr>
          <p:spPr bwMode="auto">
            <a:xfrm>
              <a:off x="8416926" y="4416425"/>
              <a:ext cx="139700" cy="158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id-ID" dirty="0">
                <a:solidFill>
                  <a:schemeClr val="bg1">
                    <a:lumMod val="95000"/>
                  </a:schemeClr>
                </a:solidFill>
                <a:latin typeface="Calibri Light" panose="020F0302020204030204"/>
              </a:endParaRPr>
            </a:p>
          </p:txBody>
        </p:sp>
        <p:sp>
          <p:nvSpPr>
            <p:cNvPr id="87" name="Rectangle 18"/>
            <p:cNvSpPr>
              <a:spLocks noChangeArrowheads="1"/>
            </p:cNvSpPr>
            <p:nvPr/>
          </p:nvSpPr>
          <p:spPr bwMode="auto">
            <a:xfrm>
              <a:off x="8416926" y="4564063"/>
              <a:ext cx="139700" cy="174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id-ID" dirty="0">
                <a:solidFill>
                  <a:schemeClr val="bg1">
                    <a:lumMod val="95000"/>
                  </a:schemeClr>
                </a:solidFill>
                <a:latin typeface="Calibri Light" panose="020F0302020204030204"/>
              </a:endParaRPr>
            </a:p>
          </p:txBody>
        </p:sp>
        <p:sp>
          <p:nvSpPr>
            <p:cNvPr id="91" name="Freeform 19"/>
            <p:cNvSpPr/>
            <p:nvPr/>
          </p:nvSpPr>
          <p:spPr bwMode="auto">
            <a:xfrm>
              <a:off x="8629651" y="4513263"/>
              <a:ext cx="247650" cy="127000"/>
            </a:xfrm>
            <a:custGeom>
              <a:avLst/>
              <a:gdLst>
                <a:gd name="T0" fmla="*/ 295 w 561"/>
                <a:gd name="T1" fmla="*/ 289 h 289"/>
                <a:gd name="T2" fmla="*/ 61 w 561"/>
                <a:gd name="T3" fmla="*/ 157 h 289"/>
                <a:gd name="T4" fmla="*/ 34 w 561"/>
                <a:gd name="T5" fmla="*/ 172 h 289"/>
                <a:gd name="T6" fmla="*/ 23 w 561"/>
                <a:gd name="T7" fmla="*/ 175 h 289"/>
                <a:gd name="T8" fmla="*/ 7 w 561"/>
                <a:gd name="T9" fmla="*/ 168 h 289"/>
                <a:gd name="T10" fmla="*/ 0 w 561"/>
                <a:gd name="T11" fmla="*/ 152 h 289"/>
                <a:gd name="T12" fmla="*/ 1 w 561"/>
                <a:gd name="T13" fmla="*/ 23 h 289"/>
                <a:gd name="T14" fmla="*/ 23 w 561"/>
                <a:gd name="T15" fmla="*/ 0 h 289"/>
                <a:gd name="T16" fmla="*/ 35 w 561"/>
                <a:gd name="T17" fmla="*/ 3 h 289"/>
                <a:gd name="T18" fmla="*/ 148 w 561"/>
                <a:gd name="T19" fmla="*/ 68 h 289"/>
                <a:gd name="T20" fmla="*/ 160 w 561"/>
                <a:gd name="T21" fmla="*/ 88 h 289"/>
                <a:gd name="T22" fmla="*/ 148 w 561"/>
                <a:gd name="T23" fmla="*/ 108 h 289"/>
                <a:gd name="T24" fmla="*/ 116 w 561"/>
                <a:gd name="T25" fmla="*/ 126 h 289"/>
                <a:gd name="T26" fmla="*/ 295 w 561"/>
                <a:gd name="T27" fmla="*/ 225 h 289"/>
                <a:gd name="T28" fmla="*/ 495 w 561"/>
                <a:gd name="T29" fmla="*/ 97 h 289"/>
                <a:gd name="T30" fmla="*/ 525 w 561"/>
                <a:gd name="T31" fmla="*/ 77 h 289"/>
                <a:gd name="T32" fmla="*/ 537 w 561"/>
                <a:gd name="T33" fmla="*/ 80 h 289"/>
                <a:gd name="T34" fmla="*/ 554 w 561"/>
                <a:gd name="T35" fmla="*/ 121 h 289"/>
                <a:gd name="T36" fmla="*/ 295 w 561"/>
                <a:gd name="T37" fmla="*/ 289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61" h="289">
                  <a:moveTo>
                    <a:pt x="295" y="289"/>
                  </a:moveTo>
                  <a:cubicBezTo>
                    <a:pt x="200" y="289"/>
                    <a:pt x="111" y="239"/>
                    <a:pt x="61" y="157"/>
                  </a:cubicBezTo>
                  <a:cubicBezTo>
                    <a:pt x="47" y="165"/>
                    <a:pt x="36" y="171"/>
                    <a:pt x="34" y="172"/>
                  </a:cubicBezTo>
                  <a:cubicBezTo>
                    <a:pt x="31" y="174"/>
                    <a:pt x="27" y="175"/>
                    <a:pt x="23" y="175"/>
                  </a:cubicBezTo>
                  <a:cubicBezTo>
                    <a:pt x="17" y="175"/>
                    <a:pt x="11" y="172"/>
                    <a:pt x="7" y="168"/>
                  </a:cubicBezTo>
                  <a:cubicBezTo>
                    <a:pt x="2" y="164"/>
                    <a:pt x="0" y="158"/>
                    <a:pt x="0" y="152"/>
                  </a:cubicBezTo>
                  <a:cubicBezTo>
                    <a:pt x="0" y="140"/>
                    <a:pt x="0" y="29"/>
                    <a:pt x="1" y="23"/>
                  </a:cubicBezTo>
                  <a:cubicBezTo>
                    <a:pt x="1" y="10"/>
                    <a:pt x="11" y="0"/>
                    <a:pt x="23" y="0"/>
                  </a:cubicBezTo>
                  <a:cubicBezTo>
                    <a:pt x="27" y="0"/>
                    <a:pt x="32" y="1"/>
                    <a:pt x="35" y="3"/>
                  </a:cubicBezTo>
                  <a:cubicBezTo>
                    <a:pt x="37" y="4"/>
                    <a:pt x="145" y="66"/>
                    <a:pt x="148" y="68"/>
                  </a:cubicBezTo>
                  <a:cubicBezTo>
                    <a:pt x="155" y="73"/>
                    <a:pt x="160" y="80"/>
                    <a:pt x="160" y="88"/>
                  </a:cubicBezTo>
                  <a:cubicBezTo>
                    <a:pt x="160" y="96"/>
                    <a:pt x="155" y="104"/>
                    <a:pt x="148" y="108"/>
                  </a:cubicBezTo>
                  <a:cubicBezTo>
                    <a:pt x="145" y="110"/>
                    <a:pt x="129" y="119"/>
                    <a:pt x="116" y="126"/>
                  </a:cubicBezTo>
                  <a:cubicBezTo>
                    <a:pt x="156" y="188"/>
                    <a:pt x="223" y="225"/>
                    <a:pt x="295" y="225"/>
                  </a:cubicBezTo>
                  <a:cubicBezTo>
                    <a:pt x="385" y="225"/>
                    <a:pt x="463" y="175"/>
                    <a:pt x="495" y="97"/>
                  </a:cubicBezTo>
                  <a:cubicBezTo>
                    <a:pt x="500" y="85"/>
                    <a:pt x="512" y="77"/>
                    <a:pt x="525" y="77"/>
                  </a:cubicBezTo>
                  <a:cubicBezTo>
                    <a:pt x="529" y="77"/>
                    <a:pt x="533" y="78"/>
                    <a:pt x="537" y="80"/>
                  </a:cubicBezTo>
                  <a:cubicBezTo>
                    <a:pt x="553" y="86"/>
                    <a:pt x="561" y="105"/>
                    <a:pt x="554" y="121"/>
                  </a:cubicBezTo>
                  <a:cubicBezTo>
                    <a:pt x="512" y="223"/>
                    <a:pt x="411" y="289"/>
                    <a:pt x="295" y="28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dirty="0">
                <a:solidFill>
                  <a:schemeClr val="bg1">
                    <a:lumMod val="95000"/>
                  </a:schemeClr>
                </a:solidFill>
                <a:latin typeface="Calibri Light" panose="020F0302020204030204"/>
              </a:endParaRPr>
            </a:p>
          </p:txBody>
        </p:sp>
        <p:sp>
          <p:nvSpPr>
            <p:cNvPr id="92" name="Freeform 20"/>
            <p:cNvSpPr/>
            <p:nvPr/>
          </p:nvSpPr>
          <p:spPr bwMode="auto">
            <a:xfrm>
              <a:off x="8643938" y="4391025"/>
              <a:ext cx="250825" cy="128588"/>
            </a:xfrm>
            <a:custGeom>
              <a:avLst/>
              <a:gdLst>
                <a:gd name="T0" fmla="*/ 544 w 567"/>
                <a:gd name="T1" fmla="*/ 289 h 289"/>
                <a:gd name="T2" fmla="*/ 533 w 567"/>
                <a:gd name="T3" fmla="*/ 286 h 289"/>
                <a:gd name="T4" fmla="*/ 419 w 567"/>
                <a:gd name="T5" fmla="*/ 222 h 289"/>
                <a:gd name="T6" fmla="*/ 407 w 567"/>
                <a:gd name="T7" fmla="*/ 202 h 289"/>
                <a:gd name="T8" fmla="*/ 419 w 567"/>
                <a:gd name="T9" fmla="*/ 182 h 289"/>
                <a:gd name="T10" fmla="*/ 448 w 567"/>
                <a:gd name="T11" fmla="*/ 165 h 289"/>
                <a:gd name="T12" fmla="*/ 260 w 567"/>
                <a:gd name="T13" fmla="*/ 63 h 289"/>
                <a:gd name="T14" fmla="*/ 66 w 567"/>
                <a:gd name="T15" fmla="*/ 193 h 289"/>
                <a:gd name="T16" fmla="*/ 36 w 567"/>
                <a:gd name="T17" fmla="*/ 212 h 289"/>
                <a:gd name="T18" fmla="*/ 24 w 567"/>
                <a:gd name="T19" fmla="*/ 209 h 289"/>
                <a:gd name="T20" fmla="*/ 7 w 567"/>
                <a:gd name="T21" fmla="*/ 167 h 289"/>
                <a:gd name="T22" fmla="*/ 260 w 567"/>
                <a:gd name="T23" fmla="*/ 0 h 289"/>
                <a:gd name="T24" fmla="*/ 503 w 567"/>
                <a:gd name="T25" fmla="*/ 134 h 289"/>
                <a:gd name="T26" fmla="*/ 532 w 567"/>
                <a:gd name="T27" fmla="*/ 117 h 289"/>
                <a:gd name="T28" fmla="*/ 543 w 567"/>
                <a:gd name="T29" fmla="*/ 114 h 289"/>
                <a:gd name="T30" fmla="*/ 566 w 567"/>
                <a:gd name="T31" fmla="*/ 137 h 289"/>
                <a:gd name="T32" fmla="*/ 567 w 567"/>
                <a:gd name="T33" fmla="*/ 266 h 289"/>
                <a:gd name="T34" fmla="*/ 560 w 567"/>
                <a:gd name="T35" fmla="*/ 282 h 289"/>
                <a:gd name="T36" fmla="*/ 544 w 567"/>
                <a:gd name="T37" fmla="*/ 289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67" h="289">
                  <a:moveTo>
                    <a:pt x="544" y="289"/>
                  </a:moveTo>
                  <a:cubicBezTo>
                    <a:pt x="540" y="289"/>
                    <a:pt x="536" y="288"/>
                    <a:pt x="533" y="286"/>
                  </a:cubicBezTo>
                  <a:cubicBezTo>
                    <a:pt x="527" y="283"/>
                    <a:pt x="426" y="226"/>
                    <a:pt x="419" y="222"/>
                  </a:cubicBezTo>
                  <a:cubicBezTo>
                    <a:pt x="411" y="218"/>
                    <a:pt x="407" y="210"/>
                    <a:pt x="407" y="202"/>
                  </a:cubicBezTo>
                  <a:cubicBezTo>
                    <a:pt x="407" y="194"/>
                    <a:pt x="411" y="187"/>
                    <a:pt x="419" y="182"/>
                  </a:cubicBezTo>
                  <a:cubicBezTo>
                    <a:pt x="420" y="181"/>
                    <a:pt x="433" y="174"/>
                    <a:pt x="448" y="165"/>
                  </a:cubicBezTo>
                  <a:cubicBezTo>
                    <a:pt x="413" y="101"/>
                    <a:pt x="344" y="63"/>
                    <a:pt x="260" y="63"/>
                  </a:cubicBezTo>
                  <a:cubicBezTo>
                    <a:pt x="176" y="63"/>
                    <a:pt x="100" y="114"/>
                    <a:pt x="66" y="193"/>
                  </a:cubicBezTo>
                  <a:cubicBezTo>
                    <a:pt x="61" y="204"/>
                    <a:pt x="49" y="212"/>
                    <a:pt x="36" y="212"/>
                  </a:cubicBezTo>
                  <a:cubicBezTo>
                    <a:pt x="32" y="212"/>
                    <a:pt x="28" y="211"/>
                    <a:pt x="24" y="209"/>
                  </a:cubicBezTo>
                  <a:cubicBezTo>
                    <a:pt x="8" y="202"/>
                    <a:pt x="0" y="183"/>
                    <a:pt x="7" y="167"/>
                  </a:cubicBezTo>
                  <a:cubicBezTo>
                    <a:pt x="52" y="65"/>
                    <a:pt x="151" y="0"/>
                    <a:pt x="260" y="0"/>
                  </a:cubicBezTo>
                  <a:cubicBezTo>
                    <a:pt x="367" y="0"/>
                    <a:pt x="457" y="49"/>
                    <a:pt x="503" y="134"/>
                  </a:cubicBezTo>
                  <a:cubicBezTo>
                    <a:pt x="519" y="125"/>
                    <a:pt x="530" y="118"/>
                    <a:pt x="532" y="117"/>
                  </a:cubicBezTo>
                  <a:cubicBezTo>
                    <a:pt x="535" y="115"/>
                    <a:pt x="539" y="114"/>
                    <a:pt x="543" y="114"/>
                  </a:cubicBezTo>
                  <a:cubicBezTo>
                    <a:pt x="556" y="114"/>
                    <a:pt x="566" y="124"/>
                    <a:pt x="566" y="137"/>
                  </a:cubicBezTo>
                  <a:cubicBezTo>
                    <a:pt x="566" y="143"/>
                    <a:pt x="567" y="254"/>
                    <a:pt x="567" y="266"/>
                  </a:cubicBezTo>
                  <a:cubicBezTo>
                    <a:pt x="567" y="272"/>
                    <a:pt x="564" y="278"/>
                    <a:pt x="560" y="282"/>
                  </a:cubicBezTo>
                  <a:cubicBezTo>
                    <a:pt x="556" y="286"/>
                    <a:pt x="550" y="289"/>
                    <a:pt x="544" y="28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dirty="0">
                <a:solidFill>
                  <a:schemeClr val="bg1">
                    <a:lumMod val="95000"/>
                  </a:schemeClr>
                </a:solidFill>
                <a:latin typeface="Calibri Light" panose="020F0302020204030204"/>
              </a:endParaRPr>
            </a:p>
          </p:txBody>
        </p:sp>
        <p:sp>
          <p:nvSpPr>
            <p:cNvPr id="93" name="Freeform 21"/>
            <p:cNvSpPr>
              <a:spLocks noEditPoints="1"/>
            </p:cNvSpPr>
            <p:nvPr/>
          </p:nvSpPr>
          <p:spPr bwMode="auto">
            <a:xfrm>
              <a:off x="8332788" y="4254500"/>
              <a:ext cx="430213" cy="531813"/>
            </a:xfrm>
            <a:custGeom>
              <a:avLst/>
              <a:gdLst>
                <a:gd name="T0" fmla="*/ 966 w 972"/>
                <a:gd name="T1" fmla="*/ 903 h 1202"/>
                <a:gd name="T2" fmla="*/ 900 w 972"/>
                <a:gd name="T3" fmla="*/ 896 h 1202"/>
                <a:gd name="T4" fmla="*/ 898 w 972"/>
                <a:gd name="T5" fmla="*/ 897 h 1202"/>
                <a:gd name="T6" fmla="*/ 898 w 972"/>
                <a:gd name="T7" fmla="*/ 1128 h 1202"/>
                <a:gd name="T8" fmla="*/ 74 w 972"/>
                <a:gd name="T9" fmla="*/ 1128 h 1202"/>
                <a:gd name="T10" fmla="*/ 74 w 972"/>
                <a:gd name="T11" fmla="*/ 290 h 1202"/>
                <a:gd name="T12" fmla="*/ 290 w 972"/>
                <a:gd name="T13" fmla="*/ 290 h 1202"/>
                <a:gd name="T14" fmla="*/ 290 w 972"/>
                <a:gd name="T15" fmla="*/ 73 h 1202"/>
                <a:gd name="T16" fmla="*/ 898 w 972"/>
                <a:gd name="T17" fmla="*/ 73 h 1202"/>
                <a:gd name="T18" fmla="*/ 898 w 972"/>
                <a:gd name="T19" fmla="*/ 284 h 1202"/>
                <a:gd name="T20" fmla="*/ 966 w 972"/>
                <a:gd name="T21" fmla="*/ 276 h 1202"/>
                <a:gd name="T22" fmla="*/ 972 w 972"/>
                <a:gd name="T23" fmla="*/ 276 h 1202"/>
                <a:gd name="T24" fmla="*/ 972 w 972"/>
                <a:gd name="T25" fmla="*/ 0 h 1202"/>
                <a:gd name="T26" fmla="*/ 257 w 972"/>
                <a:gd name="T27" fmla="*/ 0 h 1202"/>
                <a:gd name="T28" fmla="*/ 0 w 972"/>
                <a:gd name="T29" fmla="*/ 256 h 1202"/>
                <a:gd name="T30" fmla="*/ 0 w 972"/>
                <a:gd name="T31" fmla="*/ 1202 h 1202"/>
                <a:gd name="T32" fmla="*/ 972 w 972"/>
                <a:gd name="T33" fmla="*/ 1202 h 1202"/>
                <a:gd name="T34" fmla="*/ 972 w 972"/>
                <a:gd name="T35" fmla="*/ 903 h 1202"/>
                <a:gd name="T36" fmla="*/ 966 w 972"/>
                <a:gd name="T37" fmla="*/ 903 h 1202"/>
                <a:gd name="T38" fmla="*/ 253 w 972"/>
                <a:gd name="T39" fmla="*/ 107 h 1202"/>
                <a:gd name="T40" fmla="*/ 253 w 972"/>
                <a:gd name="T41" fmla="*/ 253 h 1202"/>
                <a:gd name="T42" fmla="*/ 107 w 972"/>
                <a:gd name="T43" fmla="*/ 253 h 1202"/>
                <a:gd name="T44" fmla="*/ 253 w 972"/>
                <a:gd name="T45" fmla="*/ 107 h 1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972" h="1202">
                  <a:moveTo>
                    <a:pt x="966" y="903"/>
                  </a:moveTo>
                  <a:cubicBezTo>
                    <a:pt x="944" y="903"/>
                    <a:pt x="921" y="901"/>
                    <a:pt x="900" y="896"/>
                  </a:cubicBezTo>
                  <a:cubicBezTo>
                    <a:pt x="898" y="897"/>
                    <a:pt x="898" y="897"/>
                    <a:pt x="898" y="897"/>
                  </a:cubicBezTo>
                  <a:cubicBezTo>
                    <a:pt x="898" y="1128"/>
                    <a:pt x="898" y="1128"/>
                    <a:pt x="898" y="1128"/>
                  </a:cubicBezTo>
                  <a:cubicBezTo>
                    <a:pt x="74" y="1128"/>
                    <a:pt x="74" y="1128"/>
                    <a:pt x="74" y="1128"/>
                  </a:cubicBezTo>
                  <a:cubicBezTo>
                    <a:pt x="74" y="290"/>
                    <a:pt x="74" y="290"/>
                    <a:pt x="74" y="290"/>
                  </a:cubicBezTo>
                  <a:cubicBezTo>
                    <a:pt x="290" y="290"/>
                    <a:pt x="290" y="290"/>
                    <a:pt x="290" y="290"/>
                  </a:cubicBezTo>
                  <a:cubicBezTo>
                    <a:pt x="290" y="73"/>
                    <a:pt x="290" y="73"/>
                    <a:pt x="290" y="73"/>
                  </a:cubicBezTo>
                  <a:cubicBezTo>
                    <a:pt x="898" y="73"/>
                    <a:pt x="898" y="73"/>
                    <a:pt x="898" y="73"/>
                  </a:cubicBezTo>
                  <a:cubicBezTo>
                    <a:pt x="898" y="284"/>
                    <a:pt x="898" y="284"/>
                    <a:pt x="898" y="284"/>
                  </a:cubicBezTo>
                  <a:cubicBezTo>
                    <a:pt x="920" y="279"/>
                    <a:pt x="943" y="276"/>
                    <a:pt x="966" y="276"/>
                  </a:cubicBezTo>
                  <a:cubicBezTo>
                    <a:pt x="968" y="276"/>
                    <a:pt x="970" y="276"/>
                    <a:pt x="972" y="276"/>
                  </a:cubicBezTo>
                  <a:cubicBezTo>
                    <a:pt x="972" y="0"/>
                    <a:pt x="972" y="0"/>
                    <a:pt x="972" y="0"/>
                  </a:cubicBezTo>
                  <a:cubicBezTo>
                    <a:pt x="257" y="0"/>
                    <a:pt x="257" y="0"/>
                    <a:pt x="257" y="0"/>
                  </a:cubicBezTo>
                  <a:cubicBezTo>
                    <a:pt x="0" y="256"/>
                    <a:pt x="0" y="256"/>
                    <a:pt x="0" y="256"/>
                  </a:cubicBezTo>
                  <a:cubicBezTo>
                    <a:pt x="0" y="1202"/>
                    <a:pt x="0" y="1202"/>
                    <a:pt x="0" y="1202"/>
                  </a:cubicBezTo>
                  <a:cubicBezTo>
                    <a:pt x="972" y="1202"/>
                    <a:pt x="972" y="1202"/>
                    <a:pt x="972" y="1202"/>
                  </a:cubicBezTo>
                  <a:cubicBezTo>
                    <a:pt x="972" y="903"/>
                    <a:pt x="972" y="903"/>
                    <a:pt x="972" y="903"/>
                  </a:cubicBezTo>
                  <a:cubicBezTo>
                    <a:pt x="970" y="903"/>
                    <a:pt x="968" y="903"/>
                    <a:pt x="966" y="903"/>
                  </a:cubicBezTo>
                  <a:close/>
                  <a:moveTo>
                    <a:pt x="253" y="107"/>
                  </a:moveTo>
                  <a:cubicBezTo>
                    <a:pt x="253" y="253"/>
                    <a:pt x="253" y="253"/>
                    <a:pt x="253" y="253"/>
                  </a:cubicBezTo>
                  <a:cubicBezTo>
                    <a:pt x="107" y="253"/>
                    <a:pt x="107" y="253"/>
                    <a:pt x="107" y="253"/>
                  </a:cubicBezTo>
                  <a:lnTo>
                    <a:pt x="253" y="10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dirty="0">
                <a:solidFill>
                  <a:schemeClr val="bg1">
                    <a:lumMod val="95000"/>
                  </a:schemeClr>
                </a:solidFill>
                <a:latin typeface="Calibri Light" panose="020F0302020204030204"/>
              </a:endParaRPr>
            </a:p>
          </p:txBody>
        </p:sp>
      </p:grpSp>
      <p:sp>
        <p:nvSpPr>
          <p:cNvPr id="101" name="TextBox 100"/>
          <p:cNvSpPr txBox="1"/>
          <p:nvPr/>
        </p:nvSpPr>
        <p:spPr>
          <a:xfrm>
            <a:off x="4557109" y="3407245"/>
            <a:ext cx="16094234" cy="1434202"/>
          </a:xfrm>
          <a:prstGeom prst="rect">
            <a:avLst/>
          </a:prstGeom>
          <a:noFill/>
        </p:spPr>
        <p:txBody>
          <a:bodyPr wrap="square" lIns="219419" tIns="109710" rIns="219419" bIns="109710" rtlCol="0">
            <a:spAutoFit/>
          </a:bodyPr>
          <a:lstStyle/>
          <a:p>
            <a:pPr algn="just">
              <a:lnSpc>
                <a:spcPct val="110000"/>
              </a:lnSpc>
            </a:pPr>
            <a:r>
              <a:rPr lang="en-US" sz="2400" dirty="0">
                <a:latin typeface="Calibri Light" panose="020F0302020204030204"/>
                <a:ea typeface="Open Sans Light" panose="020B0306030504020204" pitchFamily="34" charset="0"/>
                <a:cs typeface="Calibri Light" panose="020F0302020204030204"/>
              </a:rPr>
              <a:t>Lorem Ipsum has two main statistical methodologies are used in data analysis which summarizes data from a sample using indexes Lorem Ipsum has two main data statistical this methodologies ne used in data analysis which </a:t>
            </a:r>
            <a:r>
              <a:rPr lang="en-US" sz="2400" dirty="0" err="1">
                <a:latin typeface="Calibri Light" panose="020F0302020204030204"/>
                <a:ea typeface="Open Sans Light" panose="020B0306030504020204" pitchFamily="34" charset="0"/>
                <a:cs typeface="Calibri Light" panose="020F0302020204030204"/>
              </a:rPr>
              <a:t>hase</a:t>
            </a:r>
            <a:r>
              <a:rPr lang="en-US" sz="2400" dirty="0">
                <a:latin typeface="Calibri Light" panose="020F0302020204030204"/>
                <a:ea typeface="Open Sans Light" panose="020B0306030504020204" pitchFamily="34" charset="0"/>
                <a:cs typeface="Calibri Light" panose="020F0302020204030204"/>
              </a:rPr>
              <a:t> summarizes data. </a:t>
            </a:r>
            <a:r>
              <a:rPr lang="pt-BR" sz="2400" dirty="0">
                <a:latin typeface="Calibri Light" panose="020F0302020204030204"/>
                <a:cs typeface="Calibri Light" panose="020F0302020204030204"/>
              </a:rPr>
              <a:t>sed an graecie prompta </a:t>
            </a:r>
            <a:r>
              <a:rPr lang="pt-BR" sz="2400" dirty="0" smtClean="0">
                <a:latin typeface="Calibri Light" panose="020F0302020204030204"/>
                <a:cs typeface="Calibri Light" panose="020F0302020204030204"/>
              </a:rPr>
              <a:t>invenire </a:t>
            </a:r>
            <a:r>
              <a:rPr lang="en-US" sz="2400" dirty="0">
                <a:latin typeface="Calibri Light" panose="020F0302020204030204"/>
                <a:ea typeface="Open Sans Light" panose="020B0306030504020204" pitchFamily="34" charset="0"/>
                <a:cs typeface="Calibri Light" panose="020F0302020204030204"/>
              </a:rPr>
              <a:t>are used in data analysis which summarizes data from a sample </a:t>
            </a:r>
            <a:r>
              <a:rPr lang="en-US" sz="2400" dirty="0" smtClean="0">
                <a:latin typeface="Calibri Light" panose="020F0302020204030204"/>
                <a:ea typeface="Open Sans Light" panose="020B0306030504020204" pitchFamily="34" charset="0"/>
                <a:cs typeface="Calibri Light" panose="020F0302020204030204"/>
              </a:rPr>
              <a:t>using. </a:t>
            </a:r>
            <a:endParaRPr lang="en-US" sz="2400" dirty="0">
              <a:latin typeface="Calibri Light" panose="020F0302020204030204"/>
              <a:ea typeface="Open Sans Light" panose="020B0306030504020204" pitchFamily="34" charset="0"/>
              <a:cs typeface="Calibri Light" panose="020F0302020204030204"/>
            </a:endParaRPr>
          </a:p>
        </p:txBody>
      </p:sp>
      <p:sp>
        <p:nvSpPr>
          <p:cNvPr id="113" name="Round Same Side Corner Rectangle 112"/>
          <p:cNvSpPr/>
          <p:nvPr/>
        </p:nvSpPr>
        <p:spPr>
          <a:xfrm rot="10800000" flipH="1">
            <a:off x="4421080" y="3640994"/>
            <a:ext cx="109697" cy="913591"/>
          </a:xfrm>
          <a:prstGeom prst="round2SameRect">
            <a:avLst>
              <a:gd name="adj1" fmla="val 50000"/>
              <a:gd name="adj2"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dirty="0">
              <a:latin typeface="Calibri Light" panose="020F0302020204030204"/>
            </a:endParaRPr>
          </a:p>
        </p:txBody>
      </p:sp>
      <p:sp>
        <p:nvSpPr>
          <p:cNvPr id="114" name="Round Same Side Corner Rectangle 113"/>
          <p:cNvSpPr/>
          <p:nvPr/>
        </p:nvSpPr>
        <p:spPr>
          <a:xfrm rot="10800000" flipH="1">
            <a:off x="4421080" y="5298527"/>
            <a:ext cx="109697" cy="913591"/>
          </a:xfrm>
          <a:prstGeom prst="round2SameRect">
            <a:avLst>
              <a:gd name="adj1" fmla="val 50000"/>
              <a:gd name="adj2"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dirty="0">
              <a:latin typeface="Calibri Light" panose="020F0302020204030204"/>
            </a:endParaRPr>
          </a:p>
        </p:txBody>
      </p:sp>
      <p:sp>
        <p:nvSpPr>
          <p:cNvPr id="115" name="Round Same Side Corner Rectangle 114"/>
          <p:cNvSpPr/>
          <p:nvPr/>
        </p:nvSpPr>
        <p:spPr>
          <a:xfrm rot="10800000" flipH="1">
            <a:off x="4421080" y="6912301"/>
            <a:ext cx="109697" cy="913591"/>
          </a:xfrm>
          <a:prstGeom prst="round2SameRect">
            <a:avLst>
              <a:gd name="adj1" fmla="val 50000"/>
              <a:gd name="adj2"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dirty="0">
              <a:latin typeface="Calibri Light" panose="020F0302020204030204"/>
            </a:endParaRPr>
          </a:p>
        </p:txBody>
      </p:sp>
      <p:sp>
        <p:nvSpPr>
          <p:cNvPr id="116" name="Round Same Side Corner Rectangle 115"/>
          <p:cNvSpPr/>
          <p:nvPr/>
        </p:nvSpPr>
        <p:spPr>
          <a:xfrm rot="10800000" flipH="1">
            <a:off x="4421080" y="8524875"/>
            <a:ext cx="109697" cy="913591"/>
          </a:xfrm>
          <a:prstGeom prst="round2SameRect">
            <a:avLst>
              <a:gd name="adj1" fmla="val 50000"/>
              <a:gd name="adj2" fmla="val 5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dirty="0">
              <a:latin typeface="Calibri Light" panose="020F0302020204030204"/>
            </a:endParaRPr>
          </a:p>
        </p:txBody>
      </p:sp>
      <p:sp>
        <p:nvSpPr>
          <p:cNvPr id="120" name="Round Same Side Corner Rectangle 119"/>
          <p:cNvSpPr/>
          <p:nvPr/>
        </p:nvSpPr>
        <p:spPr>
          <a:xfrm rot="10800000" flipH="1">
            <a:off x="4421080" y="3650466"/>
            <a:ext cx="109697" cy="913591"/>
          </a:xfrm>
          <a:prstGeom prst="round2SameRect">
            <a:avLst>
              <a:gd name="adj1" fmla="val 50000"/>
              <a:gd name="adj2"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dirty="0">
              <a:latin typeface="Calibri Light" panose="020F0302020204030204"/>
            </a:endParaRPr>
          </a:p>
        </p:txBody>
      </p:sp>
      <p:sp>
        <p:nvSpPr>
          <p:cNvPr id="127" name="Round Same Side Corner Rectangle 126"/>
          <p:cNvSpPr/>
          <p:nvPr/>
        </p:nvSpPr>
        <p:spPr>
          <a:xfrm rot="10800000" flipH="1">
            <a:off x="4443050" y="10098881"/>
            <a:ext cx="109697" cy="913591"/>
          </a:xfrm>
          <a:prstGeom prst="round2SameRect">
            <a:avLst>
              <a:gd name="adj1" fmla="val 50000"/>
              <a:gd name="adj2" fmla="val 50000"/>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dirty="0">
              <a:latin typeface="Calibri Light" panose="020F0302020204030204"/>
            </a:endParaRPr>
          </a:p>
        </p:txBody>
      </p:sp>
      <p:sp>
        <p:nvSpPr>
          <p:cNvPr id="89" name="TextBox 88"/>
          <p:cNvSpPr txBox="1"/>
          <p:nvPr/>
        </p:nvSpPr>
        <p:spPr>
          <a:xfrm>
            <a:off x="4557109" y="5048723"/>
            <a:ext cx="16094234" cy="1434202"/>
          </a:xfrm>
          <a:prstGeom prst="rect">
            <a:avLst/>
          </a:prstGeom>
          <a:noFill/>
        </p:spPr>
        <p:txBody>
          <a:bodyPr wrap="square" lIns="219419" tIns="109710" rIns="219419" bIns="109710" rtlCol="0">
            <a:spAutoFit/>
          </a:bodyPr>
          <a:lstStyle/>
          <a:p>
            <a:pPr algn="just">
              <a:lnSpc>
                <a:spcPct val="110000"/>
              </a:lnSpc>
            </a:pPr>
            <a:r>
              <a:rPr lang="en-US" sz="2400" dirty="0">
                <a:latin typeface="Calibri Light" panose="020F0302020204030204"/>
                <a:ea typeface="Open Sans Light" panose="020B0306030504020204" pitchFamily="34" charset="0"/>
                <a:cs typeface="Calibri Light" panose="020F0302020204030204"/>
              </a:rPr>
              <a:t>Lorem Ipsum has two main statistical methodologies are used in data analysis which summarizes data from a sample using indexes Lorem Ipsum has two main data statistical this methodologies ne used in data analysis which </a:t>
            </a:r>
            <a:r>
              <a:rPr lang="en-US" sz="2400" dirty="0" err="1">
                <a:latin typeface="Calibri Light" panose="020F0302020204030204"/>
                <a:ea typeface="Open Sans Light" panose="020B0306030504020204" pitchFamily="34" charset="0"/>
                <a:cs typeface="Calibri Light" panose="020F0302020204030204"/>
              </a:rPr>
              <a:t>hase</a:t>
            </a:r>
            <a:r>
              <a:rPr lang="en-US" sz="2400" dirty="0">
                <a:latin typeface="Calibri Light" panose="020F0302020204030204"/>
                <a:ea typeface="Open Sans Light" panose="020B0306030504020204" pitchFamily="34" charset="0"/>
                <a:cs typeface="Calibri Light" panose="020F0302020204030204"/>
              </a:rPr>
              <a:t> summarizes data. </a:t>
            </a:r>
            <a:r>
              <a:rPr lang="pt-BR" sz="2400" dirty="0">
                <a:latin typeface="Calibri Light" panose="020F0302020204030204"/>
                <a:cs typeface="Calibri Light" panose="020F0302020204030204"/>
              </a:rPr>
              <a:t>sed an graecie prompta </a:t>
            </a:r>
            <a:r>
              <a:rPr lang="pt-BR" sz="2400" dirty="0" smtClean="0">
                <a:latin typeface="Calibri Light" panose="020F0302020204030204"/>
                <a:cs typeface="Calibri Light" panose="020F0302020204030204"/>
              </a:rPr>
              <a:t>invenire </a:t>
            </a:r>
            <a:r>
              <a:rPr lang="en-US" sz="2400" dirty="0">
                <a:latin typeface="Calibri Light" panose="020F0302020204030204"/>
                <a:ea typeface="Open Sans Light" panose="020B0306030504020204" pitchFamily="34" charset="0"/>
                <a:cs typeface="Calibri Light" panose="020F0302020204030204"/>
              </a:rPr>
              <a:t>are used in data analysis which summarizes data from a sample using.</a:t>
            </a:r>
            <a:endParaRPr lang="en-US" sz="2400" dirty="0">
              <a:latin typeface="Calibri Light" panose="020F0302020204030204"/>
              <a:ea typeface="Open Sans Light" panose="020B0306030504020204" pitchFamily="34" charset="0"/>
              <a:cs typeface="Calibri Light" panose="020F0302020204030204"/>
            </a:endParaRPr>
          </a:p>
        </p:txBody>
      </p:sp>
      <p:sp>
        <p:nvSpPr>
          <p:cNvPr id="90" name="TextBox 89"/>
          <p:cNvSpPr txBox="1"/>
          <p:nvPr/>
        </p:nvSpPr>
        <p:spPr>
          <a:xfrm>
            <a:off x="4557109" y="6670143"/>
            <a:ext cx="16094234" cy="1434202"/>
          </a:xfrm>
          <a:prstGeom prst="rect">
            <a:avLst/>
          </a:prstGeom>
          <a:noFill/>
        </p:spPr>
        <p:txBody>
          <a:bodyPr wrap="square" lIns="219419" tIns="109710" rIns="219419" bIns="109710" rtlCol="0">
            <a:spAutoFit/>
          </a:bodyPr>
          <a:lstStyle/>
          <a:p>
            <a:pPr algn="just">
              <a:lnSpc>
                <a:spcPct val="110000"/>
              </a:lnSpc>
            </a:pPr>
            <a:r>
              <a:rPr lang="en-US" sz="2400" dirty="0">
                <a:latin typeface="Calibri Light" panose="020F0302020204030204"/>
                <a:ea typeface="Open Sans Light" panose="020B0306030504020204" pitchFamily="34" charset="0"/>
                <a:cs typeface="Calibri Light" panose="020F0302020204030204"/>
              </a:rPr>
              <a:t>Lorem Ipsum has two main statistical methodologies are used in data analysis which summarizes data from a sample using indexes Lorem Ipsum has two main data statistical this methodologies ne used in data analysis which </a:t>
            </a:r>
            <a:r>
              <a:rPr lang="en-US" sz="2400" dirty="0" err="1">
                <a:latin typeface="Calibri Light" panose="020F0302020204030204"/>
                <a:ea typeface="Open Sans Light" panose="020B0306030504020204" pitchFamily="34" charset="0"/>
                <a:cs typeface="Calibri Light" panose="020F0302020204030204"/>
              </a:rPr>
              <a:t>hase</a:t>
            </a:r>
            <a:r>
              <a:rPr lang="en-US" sz="2400" dirty="0">
                <a:latin typeface="Calibri Light" panose="020F0302020204030204"/>
                <a:ea typeface="Open Sans Light" panose="020B0306030504020204" pitchFamily="34" charset="0"/>
                <a:cs typeface="Calibri Light" panose="020F0302020204030204"/>
              </a:rPr>
              <a:t> summarizes data. </a:t>
            </a:r>
            <a:r>
              <a:rPr lang="pt-BR" sz="2400" dirty="0">
                <a:latin typeface="Calibri Light" panose="020F0302020204030204"/>
                <a:cs typeface="Calibri Light" panose="020F0302020204030204"/>
              </a:rPr>
              <a:t>sed an graecie prompta </a:t>
            </a:r>
            <a:r>
              <a:rPr lang="pt-BR" sz="2400" dirty="0" smtClean="0">
                <a:latin typeface="Calibri Light" panose="020F0302020204030204"/>
                <a:cs typeface="Calibri Light" panose="020F0302020204030204"/>
              </a:rPr>
              <a:t>invenire </a:t>
            </a:r>
            <a:r>
              <a:rPr lang="en-US" sz="2400" dirty="0">
                <a:latin typeface="Calibri Light" panose="020F0302020204030204"/>
                <a:ea typeface="Open Sans Light" panose="020B0306030504020204" pitchFamily="34" charset="0"/>
                <a:cs typeface="Calibri Light" panose="020F0302020204030204"/>
              </a:rPr>
              <a:t>are used in data analysis which summarizes data from a sample using.</a:t>
            </a:r>
            <a:endParaRPr lang="en-US" sz="2400" dirty="0">
              <a:latin typeface="Calibri Light" panose="020F0302020204030204"/>
              <a:ea typeface="Open Sans Light" panose="020B0306030504020204" pitchFamily="34" charset="0"/>
              <a:cs typeface="Calibri Light" panose="020F0302020204030204"/>
            </a:endParaRPr>
          </a:p>
        </p:txBody>
      </p:sp>
      <p:sp>
        <p:nvSpPr>
          <p:cNvPr id="94" name="TextBox 93"/>
          <p:cNvSpPr txBox="1"/>
          <p:nvPr/>
        </p:nvSpPr>
        <p:spPr>
          <a:xfrm>
            <a:off x="4557109" y="8266261"/>
            <a:ext cx="16094234" cy="1434202"/>
          </a:xfrm>
          <a:prstGeom prst="rect">
            <a:avLst/>
          </a:prstGeom>
          <a:noFill/>
        </p:spPr>
        <p:txBody>
          <a:bodyPr wrap="square" lIns="219419" tIns="109710" rIns="219419" bIns="109710" rtlCol="0">
            <a:spAutoFit/>
          </a:bodyPr>
          <a:lstStyle/>
          <a:p>
            <a:pPr algn="just">
              <a:lnSpc>
                <a:spcPct val="110000"/>
              </a:lnSpc>
            </a:pPr>
            <a:r>
              <a:rPr lang="en-US" sz="2400" dirty="0">
                <a:latin typeface="Calibri Light" panose="020F0302020204030204"/>
                <a:ea typeface="Open Sans Light" panose="020B0306030504020204" pitchFamily="34" charset="0"/>
                <a:cs typeface="Calibri Light" panose="020F0302020204030204"/>
              </a:rPr>
              <a:t>Lorem Ipsum has two main statistical methodologies are used in data analysis which summarizes data from a sample using indexes Lorem Ipsum has two main data statistical this methodologies ne used in data analysis which </a:t>
            </a:r>
            <a:r>
              <a:rPr lang="en-US" sz="2400" dirty="0" err="1">
                <a:latin typeface="Calibri Light" panose="020F0302020204030204"/>
                <a:ea typeface="Open Sans Light" panose="020B0306030504020204" pitchFamily="34" charset="0"/>
                <a:cs typeface="Calibri Light" panose="020F0302020204030204"/>
              </a:rPr>
              <a:t>hase</a:t>
            </a:r>
            <a:r>
              <a:rPr lang="en-US" sz="2400" dirty="0">
                <a:latin typeface="Calibri Light" panose="020F0302020204030204"/>
                <a:ea typeface="Open Sans Light" panose="020B0306030504020204" pitchFamily="34" charset="0"/>
                <a:cs typeface="Calibri Light" panose="020F0302020204030204"/>
              </a:rPr>
              <a:t> summarizes data. </a:t>
            </a:r>
            <a:r>
              <a:rPr lang="pt-BR" sz="2400" dirty="0">
                <a:latin typeface="Calibri Light" panose="020F0302020204030204"/>
                <a:cs typeface="Calibri Light" panose="020F0302020204030204"/>
              </a:rPr>
              <a:t>sed an graecie prompta </a:t>
            </a:r>
            <a:r>
              <a:rPr lang="pt-BR" sz="2400" dirty="0" smtClean="0">
                <a:latin typeface="Calibri Light" panose="020F0302020204030204"/>
                <a:cs typeface="Calibri Light" panose="020F0302020204030204"/>
              </a:rPr>
              <a:t>invenire </a:t>
            </a:r>
            <a:r>
              <a:rPr lang="en-US" sz="2400" dirty="0">
                <a:latin typeface="Calibri Light" panose="020F0302020204030204"/>
                <a:ea typeface="Open Sans Light" panose="020B0306030504020204" pitchFamily="34" charset="0"/>
                <a:cs typeface="Calibri Light" panose="020F0302020204030204"/>
              </a:rPr>
              <a:t>are used in data analysis which summarizes data from a sample using.</a:t>
            </a:r>
            <a:endParaRPr lang="en-US" sz="2400" dirty="0">
              <a:latin typeface="Calibri Light" panose="020F0302020204030204"/>
              <a:ea typeface="Open Sans Light" panose="020B0306030504020204" pitchFamily="34" charset="0"/>
              <a:cs typeface="Calibri Light" panose="020F0302020204030204"/>
            </a:endParaRPr>
          </a:p>
        </p:txBody>
      </p:sp>
      <p:sp>
        <p:nvSpPr>
          <p:cNvPr id="95" name="TextBox 94"/>
          <p:cNvSpPr txBox="1"/>
          <p:nvPr/>
        </p:nvSpPr>
        <p:spPr>
          <a:xfrm>
            <a:off x="4579389" y="9857167"/>
            <a:ext cx="16094234" cy="1434202"/>
          </a:xfrm>
          <a:prstGeom prst="rect">
            <a:avLst/>
          </a:prstGeom>
          <a:noFill/>
        </p:spPr>
        <p:txBody>
          <a:bodyPr wrap="square" lIns="219419" tIns="109710" rIns="219419" bIns="109710" rtlCol="0">
            <a:spAutoFit/>
          </a:bodyPr>
          <a:lstStyle/>
          <a:p>
            <a:pPr algn="just">
              <a:lnSpc>
                <a:spcPct val="110000"/>
              </a:lnSpc>
            </a:pPr>
            <a:r>
              <a:rPr lang="en-US" sz="2400" dirty="0">
                <a:latin typeface="Calibri Light" panose="020F0302020204030204"/>
                <a:ea typeface="Open Sans Light" panose="020B0306030504020204" pitchFamily="34" charset="0"/>
                <a:cs typeface="Calibri Light" panose="020F0302020204030204"/>
              </a:rPr>
              <a:t>Lorem Ipsum has two main statistical methodologies are used in data analysis which summarizes data from a sample using indexes Lorem Ipsum has two main data statistical this methodologies ne used in data analysis which </a:t>
            </a:r>
            <a:r>
              <a:rPr lang="en-US" sz="2400" dirty="0" err="1">
                <a:latin typeface="Calibri Light" panose="020F0302020204030204"/>
                <a:ea typeface="Open Sans Light" panose="020B0306030504020204" pitchFamily="34" charset="0"/>
                <a:cs typeface="Calibri Light" panose="020F0302020204030204"/>
              </a:rPr>
              <a:t>hase</a:t>
            </a:r>
            <a:r>
              <a:rPr lang="en-US" sz="2400" dirty="0">
                <a:latin typeface="Calibri Light" panose="020F0302020204030204"/>
                <a:ea typeface="Open Sans Light" panose="020B0306030504020204" pitchFamily="34" charset="0"/>
                <a:cs typeface="Calibri Light" panose="020F0302020204030204"/>
              </a:rPr>
              <a:t> summarizes data. </a:t>
            </a:r>
            <a:r>
              <a:rPr lang="pt-BR" sz="2400" dirty="0">
                <a:latin typeface="Calibri Light" panose="020F0302020204030204"/>
                <a:cs typeface="Calibri Light" panose="020F0302020204030204"/>
              </a:rPr>
              <a:t>sed an graecie prompta </a:t>
            </a:r>
            <a:r>
              <a:rPr lang="pt-BR" sz="2400" dirty="0" smtClean="0">
                <a:latin typeface="Calibri Light" panose="020F0302020204030204"/>
                <a:cs typeface="Calibri Light" panose="020F0302020204030204"/>
              </a:rPr>
              <a:t>invenire </a:t>
            </a:r>
            <a:r>
              <a:rPr lang="en-US" sz="2400" dirty="0">
                <a:latin typeface="Calibri Light" panose="020F0302020204030204"/>
                <a:ea typeface="Open Sans Light" panose="020B0306030504020204" pitchFamily="34" charset="0"/>
                <a:cs typeface="Calibri Light" panose="020F0302020204030204"/>
              </a:rPr>
              <a:t>are used in data analysis which summarizes data from a sample using.</a:t>
            </a:r>
            <a:endParaRPr lang="en-US" sz="2400" dirty="0">
              <a:latin typeface="Calibri Light" panose="020F0302020204030204"/>
              <a:ea typeface="Open Sans Light" panose="020B0306030504020204" pitchFamily="34" charset="0"/>
              <a:cs typeface="Calibri Light" panose="020F0302020204030204"/>
            </a:endParaRPr>
          </a:p>
        </p:txBody>
      </p:sp>
      <p:grpSp>
        <p:nvGrpSpPr>
          <p:cNvPr id="37" name="Group 36"/>
          <p:cNvGrpSpPr/>
          <p:nvPr/>
        </p:nvGrpSpPr>
        <p:grpSpPr>
          <a:xfrm>
            <a:off x="1739573" y="488028"/>
            <a:ext cx="20937538" cy="2200624"/>
            <a:chOff x="1739573" y="511491"/>
            <a:chExt cx="20937538" cy="2200624"/>
          </a:xfrm>
        </p:grpSpPr>
        <p:sp>
          <p:nvSpPr>
            <p:cNvPr id="38" name="TextBox 37"/>
            <p:cNvSpPr txBox="1"/>
            <p:nvPr/>
          </p:nvSpPr>
          <p:spPr>
            <a:xfrm>
              <a:off x="1739573" y="511491"/>
              <a:ext cx="20937538" cy="1446550"/>
            </a:xfrm>
            <a:prstGeom prst="rect">
              <a:avLst/>
            </a:prstGeom>
            <a:noFill/>
          </p:spPr>
          <p:txBody>
            <a:bodyPr wrap="square" rtlCol="0">
              <a:spAutoFit/>
            </a:bodyPr>
            <a:lstStyle/>
            <a:p>
              <a:pPr algn="ctr"/>
              <a:r>
                <a:rPr lang="id-ID" sz="8800" b="1" dirty="0" smtClean="0">
                  <a:solidFill>
                    <a:schemeClr val="tx2"/>
                  </a:solidFill>
                  <a:latin typeface="Lato Regular"/>
                  <a:cs typeface="Lato Regular"/>
                </a:rPr>
                <a:t>ABOUT US</a:t>
              </a:r>
              <a:endParaRPr lang="id-ID" sz="8800" b="1" dirty="0">
                <a:solidFill>
                  <a:schemeClr val="tx2"/>
                </a:solidFill>
                <a:latin typeface="Lato Regular"/>
                <a:cs typeface="Lato Regular"/>
              </a:endParaRPr>
            </a:p>
          </p:txBody>
        </p:sp>
        <p:grpSp>
          <p:nvGrpSpPr>
            <p:cNvPr id="39" name="Group 38"/>
            <p:cNvGrpSpPr/>
            <p:nvPr/>
          </p:nvGrpSpPr>
          <p:grpSpPr>
            <a:xfrm>
              <a:off x="10842089" y="1977406"/>
              <a:ext cx="2738812" cy="73151"/>
              <a:chOff x="1775295" y="2020905"/>
              <a:chExt cx="3631535" cy="45719"/>
            </a:xfrm>
          </p:grpSpPr>
          <p:sp>
            <p:nvSpPr>
              <p:cNvPr id="41" name="Rectangle 40"/>
              <p:cNvSpPr/>
              <p:nvPr/>
            </p:nvSpPr>
            <p:spPr>
              <a:xfrm flipV="1">
                <a:off x="1775295" y="2020905"/>
                <a:ext cx="540354" cy="45719"/>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sp>
            <p:nvSpPr>
              <p:cNvPr id="42" name="Rectangle 41"/>
              <p:cNvSpPr/>
              <p:nvPr/>
            </p:nvSpPr>
            <p:spPr>
              <a:xfrm flipV="1">
                <a:off x="2390858" y="2020905"/>
                <a:ext cx="540354" cy="45719"/>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sp>
            <p:nvSpPr>
              <p:cNvPr id="47" name="Rectangle 46"/>
              <p:cNvSpPr/>
              <p:nvPr/>
            </p:nvSpPr>
            <p:spPr>
              <a:xfrm flipV="1">
                <a:off x="3025595" y="2020905"/>
                <a:ext cx="540354" cy="45719"/>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sp>
            <p:nvSpPr>
              <p:cNvPr id="48" name="Rectangle 47"/>
              <p:cNvSpPr/>
              <p:nvPr/>
            </p:nvSpPr>
            <p:spPr>
              <a:xfrm flipV="1">
                <a:off x="3641290" y="2020905"/>
                <a:ext cx="540354" cy="45719"/>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sp>
            <p:nvSpPr>
              <p:cNvPr id="49" name="Rectangle 48"/>
              <p:cNvSpPr/>
              <p:nvPr/>
            </p:nvSpPr>
            <p:spPr>
              <a:xfrm flipV="1">
                <a:off x="4256852" y="2020905"/>
                <a:ext cx="540354" cy="45719"/>
              </a:xfrm>
              <a:prstGeom prst="rect">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sp>
            <p:nvSpPr>
              <p:cNvPr id="50" name="Rectangle 49"/>
              <p:cNvSpPr/>
              <p:nvPr/>
            </p:nvSpPr>
            <p:spPr>
              <a:xfrm flipV="1">
                <a:off x="4866476" y="2020905"/>
                <a:ext cx="540354" cy="45719"/>
              </a:xfrm>
              <a:prstGeom prst="rect">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grpSp>
        <p:sp>
          <p:nvSpPr>
            <p:cNvPr id="40" name="TextBox 39"/>
            <p:cNvSpPr txBox="1"/>
            <p:nvPr/>
          </p:nvSpPr>
          <p:spPr>
            <a:xfrm>
              <a:off x="1739573" y="2035007"/>
              <a:ext cx="20937538" cy="677108"/>
            </a:xfrm>
            <a:prstGeom prst="rect">
              <a:avLst/>
            </a:prstGeom>
            <a:noFill/>
          </p:spPr>
          <p:txBody>
            <a:bodyPr wrap="square" rtlCol="0">
              <a:spAutoFit/>
            </a:bodyPr>
            <a:lstStyle/>
            <a:p>
              <a:pPr algn="ctr"/>
              <a:r>
                <a:rPr lang="id-ID" sz="3800" dirty="0" smtClean="0">
                  <a:solidFill>
                    <a:schemeClr val="bg1">
                      <a:lumMod val="75000"/>
                    </a:schemeClr>
                  </a:solidFill>
                  <a:latin typeface="Calibri Light" panose="020F0302020204030204"/>
                  <a:cs typeface="Calibri Light" panose="020F0302020204030204"/>
                </a:rPr>
                <a:t>Your great subtitle </a:t>
              </a:r>
              <a:r>
                <a:rPr lang="id-ID" sz="3800" dirty="0" smtClean="0">
                  <a:solidFill>
                    <a:schemeClr val="accent1"/>
                  </a:solidFill>
                  <a:latin typeface="Calibri Light" panose="020F0302020204030204"/>
                  <a:cs typeface="Calibri Light" panose="020F0302020204030204"/>
                </a:rPr>
                <a:t>in </a:t>
              </a:r>
              <a:r>
                <a:rPr lang="id-ID" sz="3800" dirty="0">
                  <a:solidFill>
                    <a:schemeClr val="accent1"/>
                  </a:solidFill>
                  <a:latin typeface="Calibri Light" panose="020F0302020204030204"/>
                  <a:cs typeface="Calibri Light" panose="020F0302020204030204"/>
                </a:rPr>
                <a:t>this line</a:t>
              </a:r>
              <a:endParaRPr lang="id-ID" sz="3800" dirty="0">
                <a:solidFill>
                  <a:schemeClr val="accent1"/>
                </a:solidFill>
                <a:latin typeface="Calibri Light" panose="020F0302020204030204"/>
                <a:cs typeface="Calibri Light" panose="020F0302020204030204"/>
              </a:endParaRPr>
            </a:p>
          </p:txBody>
        </p:sp>
      </p:grpSp>
    </p:spTree>
  </p:cSld>
  <p:clrMapOvr>
    <a:masterClrMapping/>
  </p:clrMapOvr>
  <p:transition spd="slow" advClick="0" advTm="3000">
    <p:cove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37"/>
                                        </p:tgtEl>
                                        <p:attrNameLst>
                                          <p:attrName>style.visibility</p:attrName>
                                        </p:attrNameLst>
                                      </p:cBhvr>
                                      <p:to>
                                        <p:strVal val="visible"/>
                                      </p:to>
                                    </p:set>
                                    <p:animEffect transition="in" filter="fade">
                                      <p:cBhvr>
                                        <p:cTn id="7" dur="500"/>
                                        <p:tgtEl>
                                          <p:spTgt spid="37"/>
                                        </p:tgtEl>
                                      </p:cBhvr>
                                    </p:animEffect>
                                    <p:anim calcmode="lin" valueType="num">
                                      <p:cBhvr>
                                        <p:cTn id="8" dur="500" fill="hold"/>
                                        <p:tgtEl>
                                          <p:spTgt spid="37"/>
                                        </p:tgtEl>
                                        <p:attrNameLst>
                                          <p:attrName>ppt_x</p:attrName>
                                        </p:attrNameLst>
                                      </p:cBhvr>
                                      <p:tavLst>
                                        <p:tav tm="0">
                                          <p:val>
                                            <p:strVal val="#ppt_x"/>
                                          </p:val>
                                        </p:tav>
                                        <p:tav tm="100000">
                                          <p:val>
                                            <p:strVal val="#ppt_x"/>
                                          </p:val>
                                        </p:tav>
                                      </p:tavLst>
                                    </p:anim>
                                    <p:anim calcmode="lin" valueType="num">
                                      <p:cBhvr>
                                        <p:cTn id="9" dur="500" fill="hold"/>
                                        <p:tgtEl>
                                          <p:spTgt spid="37"/>
                                        </p:tgtEl>
                                        <p:attrNameLst>
                                          <p:attrName>ppt_y</p:attrName>
                                        </p:attrNameLst>
                                      </p:cBhvr>
                                      <p:tavLst>
                                        <p:tav tm="0">
                                          <p:val>
                                            <p:strVal val="#ppt_y+.1"/>
                                          </p:val>
                                        </p:tav>
                                        <p:tav tm="100000">
                                          <p:val>
                                            <p:strVal val="#ppt_y"/>
                                          </p:val>
                                        </p:tav>
                                      </p:tavLst>
                                    </p:anim>
                                  </p:childTnLst>
                                </p:cTn>
                              </p:par>
                            </p:childTnLst>
                          </p:cTn>
                        </p:par>
                        <p:par>
                          <p:cTn id="10" fill="hold">
                            <p:stCondLst>
                              <p:cond delay="500"/>
                            </p:stCondLst>
                            <p:childTnLst>
                              <p:par>
                                <p:cTn id="11" presetID="10" presetClass="entr" presetSubtype="0" fill="hold" grpId="0" nodeType="afterEffect">
                                  <p:stCondLst>
                                    <p:cond delay="0"/>
                                  </p:stCondLst>
                                  <p:childTnLst>
                                    <p:set>
                                      <p:cBhvr>
                                        <p:cTn id="12" dur="1" fill="hold">
                                          <p:stCondLst>
                                            <p:cond delay="0"/>
                                          </p:stCondLst>
                                        </p:cTn>
                                        <p:tgtEl>
                                          <p:spTgt spid="65"/>
                                        </p:tgtEl>
                                        <p:attrNameLst>
                                          <p:attrName>style.visibility</p:attrName>
                                        </p:attrNameLst>
                                      </p:cBhvr>
                                      <p:to>
                                        <p:strVal val="visible"/>
                                      </p:to>
                                    </p:set>
                                    <p:animEffect transition="in" filter="fade">
                                      <p:cBhvr>
                                        <p:cTn id="13" dur="500"/>
                                        <p:tgtEl>
                                          <p:spTgt spid="65"/>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120"/>
                                        </p:tgtEl>
                                        <p:attrNameLst>
                                          <p:attrName>style.visibility</p:attrName>
                                        </p:attrNameLst>
                                      </p:cBhvr>
                                      <p:to>
                                        <p:strVal val="visible"/>
                                      </p:to>
                                    </p:set>
                                    <p:animEffect transition="in" filter="fade">
                                      <p:cBhvr>
                                        <p:cTn id="16" dur="500"/>
                                        <p:tgtEl>
                                          <p:spTgt spid="120"/>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101"/>
                                        </p:tgtEl>
                                        <p:attrNameLst>
                                          <p:attrName>style.visibility</p:attrName>
                                        </p:attrNameLst>
                                      </p:cBhvr>
                                      <p:to>
                                        <p:strVal val="visible"/>
                                      </p:to>
                                    </p:set>
                                    <p:animEffect transition="in" filter="fade">
                                      <p:cBhvr>
                                        <p:cTn id="19" dur="500"/>
                                        <p:tgtEl>
                                          <p:spTgt spid="101"/>
                                        </p:tgtEl>
                                      </p:cBhvr>
                                    </p:animEffect>
                                  </p:childTnLst>
                                </p:cTn>
                              </p:par>
                            </p:childTnLst>
                          </p:cTn>
                        </p:par>
                        <p:par>
                          <p:cTn id="20" fill="hold">
                            <p:stCondLst>
                              <p:cond delay="1000"/>
                            </p:stCondLst>
                            <p:childTnLst>
                              <p:par>
                                <p:cTn id="21" presetID="10" presetClass="entr" presetSubtype="0" fill="hold" grpId="0" nodeType="afterEffect">
                                  <p:stCondLst>
                                    <p:cond delay="0"/>
                                  </p:stCondLst>
                                  <p:childTnLst>
                                    <p:set>
                                      <p:cBhvr>
                                        <p:cTn id="22" dur="1" fill="hold">
                                          <p:stCondLst>
                                            <p:cond delay="0"/>
                                          </p:stCondLst>
                                        </p:cTn>
                                        <p:tgtEl>
                                          <p:spTgt spid="73"/>
                                        </p:tgtEl>
                                        <p:attrNameLst>
                                          <p:attrName>style.visibility</p:attrName>
                                        </p:attrNameLst>
                                      </p:cBhvr>
                                      <p:to>
                                        <p:strVal val="visible"/>
                                      </p:to>
                                    </p:set>
                                    <p:animEffect transition="in" filter="fade">
                                      <p:cBhvr>
                                        <p:cTn id="23" dur="500"/>
                                        <p:tgtEl>
                                          <p:spTgt spid="73"/>
                                        </p:tgtEl>
                                      </p:cBhvr>
                                    </p:animEffect>
                                  </p:childTnLst>
                                </p:cTn>
                              </p:par>
                              <p:par>
                                <p:cTn id="24" presetID="10" presetClass="entr" presetSubtype="0" fill="hold" grpId="0" nodeType="withEffect">
                                  <p:stCondLst>
                                    <p:cond delay="0"/>
                                  </p:stCondLst>
                                  <p:childTnLst>
                                    <p:set>
                                      <p:cBhvr>
                                        <p:cTn id="25" dur="1" fill="hold">
                                          <p:stCondLst>
                                            <p:cond delay="0"/>
                                          </p:stCondLst>
                                        </p:cTn>
                                        <p:tgtEl>
                                          <p:spTgt spid="114"/>
                                        </p:tgtEl>
                                        <p:attrNameLst>
                                          <p:attrName>style.visibility</p:attrName>
                                        </p:attrNameLst>
                                      </p:cBhvr>
                                      <p:to>
                                        <p:strVal val="visible"/>
                                      </p:to>
                                    </p:set>
                                    <p:animEffect transition="in" filter="fade">
                                      <p:cBhvr>
                                        <p:cTn id="26" dur="500"/>
                                        <p:tgtEl>
                                          <p:spTgt spid="114"/>
                                        </p:tgtEl>
                                      </p:cBhvr>
                                    </p:animEffect>
                                  </p:childTnLst>
                                </p:cTn>
                              </p:par>
                              <p:par>
                                <p:cTn id="27" presetID="10" presetClass="entr" presetSubtype="0" fill="hold" grpId="0" nodeType="withEffect">
                                  <p:stCondLst>
                                    <p:cond delay="0"/>
                                  </p:stCondLst>
                                  <p:childTnLst>
                                    <p:set>
                                      <p:cBhvr>
                                        <p:cTn id="28" dur="1" fill="hold">
                                          <p:stCondLst>
                                            <p:cond delay="0"/>
                                          </p:stCondLst>
                                        </p:cTn>
                                        <p:tgtEl>
                                          <p:spTgt spid="89"/>
                                        </p:tgtEl>
                                        <p:attrNameLst>
                                          <p:attrName>style.visibility</p:attrName>
                                        </p:attrNameLst>
                                      </p:cBhvr>
                                      <p:to>
                                        <p:strVal val="visible"/>
                                      </p:to>
                                    </p:set>
                                    <p:animEffect transition="in" filter="fade">
                                      <p:cBhvr>
                                        <p:cTn id="29" dur="500"/>
                                        <p:tgtEl>
                                          <p:spTgt spid="89"/>
                                        </p:tgtEl>
                                      </p:cBhvr>
                                    </p:animEffect>
                                  </p:childTnLst>
                                </p:cTn>
                              </p:par>
                            </p:childTnLst>
                          </p:cTn>
                        </p:par>
                        <p:par>
                          <p:cTn id="30" fill="hold">
                            <p:stCondLst>
                              <p:cond delay="1500"/>
                            </p:stCondLst>
                            <p:childTnLst>
                              <p:par>
                                <p:cTn id="31" presetID="10" presetClass="entr" presetSubtype="0" fill="hold" nodeType="afterEffect">
                                  <p:stCondLst>
                                    <p:cond delay="0"/>
                                  </p:stCondLst>
                                  <p:childTnLst>
                                    <p:set>
                                      <p:cBhvr>
                                        <p:cTn id="32" dur="1" fill="hold">
                                          <p:stCondLst>
                                            <p:cond delay="0"/>
                                          </p:stCondLst>
                                        </p:cTn>
                                        <p:tgtEl>
                                          <p:spTgt spid="66"/>
                                        </p:tgtEl>
                                        <p:attrNameLst>
                                          <p:attrName>style.visibility</p:attrName>
                                        </p:attrNameLst>
                                      </p:cBhvr>
                                      <p:to>
                                        <p:strVal val="visible"/>
                                      </p:to>
                                    </p:set>
                                    <p:animEffect transition="in" filter="fade">
                                      <p:cBhvr>
                                        <p:cTn id="33" dur="500"/>
                                        <p:tgtEl>
                                          <p:spTgt spid="66"/>
                                        </p:tgtEl>
                                      </p:cBhvr>
                                    </p:animEffect>
                                  </p:childTnLst>
                                </p:cTn>
                              </p:par>
                              <p:par>
                                <p:cTn id="34" presetID="10" presetClass="entr" presetSubtype="0" fill="hold" grpId="0" nodeType="withEffect">
                                  <p:stCondLst>
                                    <p:cond delay="0"/>
                                  </p:stCondLst>
                                  <p:childTnLst>
                                    <p:set>
                                      <p:cBhvr>
                                        <p:cTn id="35" dur="1" fill="hold">
                                          <p:stCondLst>
                                            <p:cond delay="0"/>
                                          </p:stCondLst>
                                        </p:cTn>
                                        <p:tgtEl>
                                          <p:spTgt spid="115"/>
                                        </p:tgtEl>
                                        <p:attrNameLst>
                                          <p:attrName>style.visibility</p:attrName>
                                        </p:attrNameLst>
                                      </p:cBhvr>
                                      <p:to>
                                        <p:strVal val="visible"/>
                                      </p:to>
                                    </p:set>
                                    <p:animEffect transition="in" filter="fade">
                                      <p:cBhvr>
                                        <p:cTn id="36" dur="500"/>
                                        <p:tgtEl>
                                          <p:spTgt spid="115"/>
                                        </p:tgtEl>
                                      </p:cBhvr>
                                    </p:animEffect>
                                  </p:childTnLst>
                                </p:cTn>
                              </p:par>
                              <p:par>
                                <p:cTn id="37" presetID="10" presetClass="entr" presetSubtype="0" fill="hold" grpId="0" nodeType="withEffect">
                                  <p:stCondLst>
                                    <p:cond delay="0"/>
                                  </p:stCondLst>
                                  <p:childTnLst>
                                    <p:set>
                                      <p:cBhvr>
                                        <p:cTn id="38" dur="1" fill="hold">
                                          <p:stCondLst>
                                            <p:cond delay="0"/>
                                          </p:stCondLst>
                                        </p:cTn>
                                        <p:tgtEl>
                                          <p:spTgt spid="90"/>
                                        </p:tgtEl>
                                        <p:attrNameLst>
                                          <p:attrName>style.visibility</p:attrName>
                                        </p:attrNameLst>
                                      </p:cBhvr>
                                      <p:to>
                                        <p:strVal val="visible"/>
                                      </p:to>
                                    </p:set>
                                    <p:animEffect transition="in" filter="fade">
                                      <p:cBhvr>
                                        <p:cTn id="39" dur="500"/>
                                        <p:tgtEl>
                                          <p:spTgt spid="90"/>
                                        </p:tgtEl>
                                      </p:cBhvr>
                                    </p:animEffect>
                                  </p:childTnLst>
                                </p:cTn>
                              </p:par>
                            </p:childTnLst>
                          </p:cTn>
                        </p:par>
                        <p:par>
                          <p:cTn id="40" fill="hold">
                            <p:stCondLst>
                              <p:cond delay="2000"/>
                            </p:stCondLst>
                            <p:childTnLst>
                              <p:par>
                                <p:cTn id="41" presetID="10" presetClass="entr" presetSubtype="0" fill="hold" nodeType="afterEffect">
                                  <p:stCondLst>
                                    <p:cond delay="0"/>
                                  </p:stCondLst>
                                  <p:childTnLst>
                                    <p:set>
                                      <p:cBhvr>
                                        <p:cTn id="42" dur="1" fill="hold">
                                          <p:stCondLst>
                                            <p:cond delay="0"/>
                                          </p:stCondLst>
                                        </p:cTn>
                                        <p:tgtEl>
                                          <p:spTgt spid="84"/>
                                        </p:tgtEl>
                                        <p:attrNameLst>
                                          <p:attrName>style.visibility</p:attrName>
                                        </p:attrNameLst>
                                      </p:cBhvr>
                                      <p:to>
                                        <p:strVal val="visible"/>
                                      </p:to>
                                    </p:set>
                                    <p:animEffect transition="in" filter="fade">
                                      <p:cBhvr>
                                        <p:cTn id="43" dur="500"/>
                                        <p:tgtEl>
                                          <p:spTgt spid="84"/>
                                        </p:tgtEl>
                                      </p:cBhvr>
                                    </p:animEffect>
                                  </p:childTnLst>
                                </p:cTn>
                              </p:par>
                              <p:par>
                                <p:cTn id="44" presetID="10" presetClass="entr" presetSubtype="0" fill="hold" grpId="0" nodeType="withEffect">
                                  <p:stCondLst>
                                    <p:cond delay="0"/>
                                  </p:stCondLst>
                                  <p:childTnLst>
                                    <p:set>
                                      <p:cBhvr>
                                        <p:cTn id="45" dur="1" fill="hold">
                                          <p:stCondLst>
                                            <p:cond delay="0"/>
                                          </p:stCondLst>
                                        </p:cTn>
                                        <p:tgtEl>
                                          <p:spTgt spid="116"/>
                                        </p:tgtEl>
                                        <p:attrNameLst>
                                          <p:attrName>style.visibility</p:attrName>
                                        </p:attrNameLst>
                                      </p:cBhvr>
                                      <p:to>
                                        <p:strVal val="visible"/>
                                      </p:to>
                                    </p:set>
                                    <p:animEffect transition="in" filter="fade">
                                      <p:cBhvr>
                                        <p:cTn id="46" dur="500"/>
                                        <p:tgtEl>
                                          <p:spTgt spid="116"/>
                                        </p:tgtEl>
                                      </p:cBhvr>
                                    </p:animEffect>
                                  </p:childTnLst>
                                </p:cTn>
                              </p:par>
                              <p:par>
                                <p:cTn id="47" presetID="10" presetClass="entr" presetSubtype="0" fill="hold" grpId="0" nodeType="withEffect">
                                  <p:stCondLst>
                                    <p:cond delay="0"/>
                                  </p:stCondLst>
                                  <p:childTnLst>
                                    <p:set>
                                      <p:cBhvr>
                                        <p:cTn id="48" dur="1" fill="hold">
                                          <p:stCondLst>
                                            <p:cond delay="0"/>
                                          </p:stCondLst>
                                        </p:cTn>
                                        <p:tgtEl>
                                          <p:spTgt spid="94"/>
                                        </p:tgtEl>
                                        <p:attrNameLst>
                                          <p:attrName>style.visibility</p:attrName>
                                        </p:attrNameLst>
                                      </p:cBhvr>
                                      <p:to>
                                        <p:strVal val="visible"/>
                                      </p:to>
                                    </p:set>
                                    <p:animEffect transition="in" filter="fade">
                                      <p:cBhvr>
                                        <p:cTn id="49" dur="500"/>
                                        <p:tgtEl>
                                          <p:spTgt spid="94"/>
                                        </p:tgtEl>
                                      </p:cBhvr>
                                    </p:animEffect>
                                  </p:childTnLst>
                                </p:cTn>
                              </p:par>
                            </p:childTnLst>
                          </p:cTn>
                        </p:par>
                        <p:par>
                          <p:cTn id="50" fill="hold">
                            <p:stCondLst>
                              <p:cond delay="2500"/>
                            </p:stCondLst>
                            <p:childTnLst>
                              <p:par>
                                <p:cTn id="51" presetID="10" presetClass="entr" presetSubtype="0" fill="hold" nodeType="afterEffect">
                                  <p:stCondLst>
                                    <p:cond delay="0"/>
                                  </p:stCondLst>
                                  <p:childTnLst>
                                    <p:set>
                                      <p:cBhvr>
                                        <p:cTn id="52" dur="1" fill="hold">
                                          <p:stCondLst>
                                            <p:cond delay="0"/>
                                          </p:stCondLst>
                                        </p:cTn>
                                        <p:tgtEl>
                                          <p:spTgt spid="74"/>
                                        </p:tgtEl>
                                        <p:attrNameLst>
                                          <p:attrName>style.visibility</p:attrName>
                                        </p:attrNameLst>
                                      </p:cBhvr>
                                      <p:to>
                                        <p:strVal val="visible"/>
                                      </p:to>
                                    </p:set>
                                    <p:animEffect transition="in" filter="fade">
                                      <p:cBhvr>
                                        <p:cTn id="53" dur="500"/>
                                        <p:tgtEl>
                                          <p:spTgt spid="74"/>
                                        </p:tgtEl>
                                      </p:cBhvr>
                                    </p:animEffect>
                                  </p:childTnLst>
                                </p:cTn>
                              </p:par>
                              <p:par>
                                <p:cTn id="54" presetID="10" presetClass="entr" presetSubtype="0" fill="hold" grpId="0" nodeType="withEffect">
                                  <p:stCondLst>
                                    <p:cond delay="0"/>
                                  </p:stCondLst>
                                  <p:childTnLst>
                                    <p:set>
                                      <p:cBhvr>
                                        <p:cTn id="55" dur="1" fill="hold">
                                          <p:stCondLst>
                                            <p:cond delay="0"/>
                                          </p:stCondLst>
                                        </p:cTn>
                                        <p:tgtEl>
                                          <p:spTgt spid="127"/>
                                        </p:tgtEl>
                                        <p:attrNameLst>
                                          <p:attrName>style.visibility</p:attrName>
                                        </p:attrNameLst>
                                      </p:cBhvr>
                                      <p:to>
                                        <p:strVal val="visible"/>
                                      </p:to>
                                    </p:set>
                                    <p:animEffect transition="in" filter="fade">
                                      <p:cBhvr>
                                        <p:cTn id="56" dur="500"/>
                                        <p:tgtEl>
                                          <p:spTgt spid="127"/>
                                        </p:tgtEl>
                                      </p:cBhvr>
                                    </p:animEffect>
                                  </p:childTnLst>
                                </p:cTn>
                              </p:par>
                              <p:par>
                                <p:cTn id="57" presetID="10" presetClass="entr" presetSubtype="0" fill="hold" grpId="0" nodeType="withEffect">
                                  <p:stCondLst>
                                    <p:cond delay="0"/>
                                  </p:stCondLst>
                                  <p:childTnLst>
                                    <p:set>
                                      <p:cBhvr>
                                        <p:cTn id="58" dur="1" fill="hold">
                                          <p:stCondLst>
                                            <p:cond delay="0"/>
                                          </p:stCondLst>
                                        </p:cTn>
                                        <p:tgtEl>
                                          <p:spTgt spid="95"/>
                                        </p:tgtEl>
                                        <p:attrNameLst>
                                          <p:attrName>style.visibility</p:attrName>
                                        </p:attrNameLst>
                                      </p:cBhvr>
                                      <p:to>
                                        <p:strVal val="visible"/>
                                      </p:to>
                                    </p:set>
                                    <p:animEffect transition="in" filter="fade">
                                      <p:cBhvr>
                                        <p:cTn id="59" dur="500"/>
                                        <p:tgtEl>
                                          <p:spTgt spid="9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5" grpId="0" animBg="1"/>
      <p:bldP spid="73" grpId="0" animBg="1"/>
      <p:bldP spid="101" grpId="0"/>
      <p:bldP spid="114" grpId="0" animBg="1"/>
      <p:bldP spid="115" grpId="0" animBg="1"/>
      <p:bldP spid="116" grpId="0" animBg="1"/>
      <p:bldP spid="120" grpId="0" animBg="1"/>
      <p:bldP spid="127" grpId="0" animBg="1"/>
      <p:bldP spid="89" grpId="0"/>
      <p:bldP spid="90" grpId="0"/>
      <p:bldP spid="94" grpId="0"/>
      <p:bldP spid="95" grpId="0"/>
    </p:bld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10" name="Group 209"/>
          <p:cNvGrpSpPr/>
          <p:nvPr/>
        </p:nvGrpSpPr>
        <p:grpSpPr>
          <a:xfrm>
            <a:off x="1739573" y="488028"/>
            <a:ext cx="20937538" cy="2200624"/>
            <a:chOff x="1739573" y="511491"/>
            <a:chExt cx="20937538" cy="2200624"/>
          </a:xfrm>
        </p:grpSpPr>
        <p:sp>
          <p:nvSpPr>
            <p:cNvPr id="211" name="TextBox 210"/>
            <p:cNvSpPr txBox="1"/>
            <p:nvPr/>
          </p:nvSpPr>
          <p:spPr>
            <a:xfrm>
              <a:off x="1739573" y="511491"/>
              <a:ext cx="20937538" cy="1446550"/>
            </a:xfrm>
            <a:prstGeom prst="rect">
              <a:avLst/>
            </a:prstGeom>
            <a:noFill/>
          </p:spPr>
          <p:txBody>
            <a:bodyPr wrap="square" rtlCol="0">
              <a:spAutoFit/>
            </a:bodyPr>
            <a:lstStyle/>
            <a:p>
              <a:pPr algn="ctr"/>
              <a:r>
                <a:rPr lang="id-ID" sz="8800" b="1" dirty="0" smtClean="0">
                  <a:solidFill>
                    <a:schemeClr val="tx2"/>
                  </a:solidFill>
                  <a:latin typeface="Lato Regular"/>
                  <a:cs typeface="Lato Regular"/>
                </a:rPr>
                <a:t>FRANCE MAP</a:t>
              </a:r>
              <a:endParaRPr lang="id-ID" sz="8800" b="1" dirty="0">
                <a:solidFill>
                  <a:schemeClr val="tx2"/>
                </a:solidFill>
                <a:latin typeface="Lato Regular"/>
                <a:cs typeface="Lato Regular"/>
              </a:endParaRPr>
            </a:p>
          </p:txBody>
        </p:sp>
        <p:grpSp>
          <p:nvGrpSpPr>
            <p:cNvPr id="212" name="Group 211"/>
            <p:cNvGrpSpPr/>
            <p:nvPr/>
          </p:nvGrpSpPr>
          <p:grpSpPr>
            <a:xfrm>
              <a:off x="10842089" y="1977406"/>
              <a:ext cx="2738812" cy="73151"/>
              <a:chOff x="1775295" y="2020905"/>
              <a:chExt cx="3631535" cy="45719"/>
            </a:xfrm>
          </p:grpSpPr>
          <p:sp>
            <p:nvSpPr>
              <p:cNvPr id="214" name="Rectangle 213"/>
              <p:cNvSpPr/>
              <p:nvPr/>
            </p:nvSpPr>
            <p:spPr>
              <a:xfrm flipV="1">
                <a:off x="1775295" y="2020905"/>
                <a:ext cx="540354" cy="45719"/>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sp>
            <p:nvSpPr>
              <p:cNvPr id="215" name="Rectangle 214"/>
              <p:cNvSpPr/>
              <p:nvPr/>
            </p:nvSpPr>
            <p:spPr>
              <a:xfrm flipV="1">
                <a:off x="2390858" y="2020905"/>
                <a:ext cx="540354" cy="45719"/>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sp>
            <p:nvSpPr>
              <p:cNvPr id="216" name="Rectangle 215"/>
              <p:cNvSpPr/>
              <p:nvPr/>
            </p:nvSpPr>
            <p:spPr>
              <a:xfrm flipV="1">
                <a:off x="3025595" y="2020905"/>
                <a:ext cx="540354" cy="45719"/>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sp>
            <p:nvSpPr>
              <p:cNvPr id="217" name="Rectangle 216"/>
              <p:cNvSpPr/>
              <p:nvPr/>
            </p:nvSpPr>
            <p:spPr>
              <a:xfrm flipV="1">
                <a:off x="3641290" y="2020905"/>
                <a:ext cx="540354" cy="45719"/>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sp>
            <p:nvSpPr>
              <p:cNvPr id="218" name="Rectangle 217"/>
              <p:cNvSpPr/>
              <p:nvPr/>
            </p:nvSpPr>
            <p:spPr>
              <a:xfrm flipV="1">
                <a:off x="4256852" y="2020905"/>
                <a:ext cx="540354" cy="45719"/>
              </a:xfrm>
              <a:prstGeom prst="rect">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sp>
            <p:nvSpPr>
              <p:cNvPr id="219" name="Rectangle 218"/>
              <p:cNvSpPr/>
              <p:nvPr/>
            </p:nvSpPr>
            <p:spPr>
              <a:xfrm flipV="1">
                <a:off x="4866476" y="2020905"/>
                <a:ext cx="540354" cy="45719"/>
              </a:xfrm>
              <a:prstGeom prst="rect">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grpSp>
        <p:sp>
          <p:nvSpPr>
            <p:cNvPr id="213" name="TextBox 212"/>
            <p:cNvSpPr txBox="1"/>
            <p:nvPr/>
          </p:nvSpPr>
          <p:spPr>
            <a:xfrm>
              <a:off x="1739573" y="2035007"/>
              <a:ext cx="20937538" cy="677108"/>
            </a:xfrm>
            <a:prstGeom prst="rect">
              <a:avLst/>
            </a:prstGeom>
            <a:noFill/>
          </p:spPr>
          <p:txBody>
            <a:bodyPr wrap="square" rtlCol="0">
              <a:spAutoFit/>
            </a:bodyPr>
            <a:lstStyle/>
            <a:p>
              <a:pPr algn="ctr"/>
              <a:r>
                <a:rPr lang="id-ID" sz="3800" dirty="0" smtClean="0">
                  <a:solidFill>
                    <a:schemeClr val="bg1">
                      <a:lumMod val="75000"/>
                    </a:schemeClr>
                  </a:solidFill>
                  <a:latin typeface="Calibri Light" panose="020F0302020204030204"/>
                  <a:cs typeface="Calibri Light" panose="020F0302020204030204"/>
                </a:rPr>
                <a:t>Your great subtitle </a:t>
              </a:r>
              <a:r>
                <a:rPr lang="id-ID" sz="3800" dirty="0" smtClean="0">
                  <a:solidFill>
                    <a:schemeClr val="accent1"/>
                  </a:solidFill>
                  <a:latin typeface="Calibri Light" panose="020F0302020204030204"/>
                  <a:cs typeface="Calibri Light" panose="020F0302020204030204"/>
                </a:rPr>
                <a:t>in </a:t>
              </a:r>
              <a:r>
                <a:rPr lang="id-ID" sz="3800" dirty="0">
                  <a:solidFill>
                    <a:schemeClr val="accent1"/>
                  </a:solidFill>
                  <a:latin typeface="Calibri Light" panose="020F0302020204030204"/>
                  <a:cs typeface="Calibri Light" panose="020F0302020204030204"/>
                </a:rPr>
                <a:t>this line</a:t>
              </a:r>
              <a:endParaRPr lang="id-ID" sz="3800" dirty="0">
                <a:solidFill>
                  <a:schemeClr val="accent1"/>
                </a:solidFill>
                <a:latin typeface="Calibri Light" panose="020F0302020204030204"/>
                <a:cs typeface="Calibri Light" panose="020F0302020204030204"/>
              </a:endParaRPr>
            </a:p>
          </p:txBody>
        </p:sp>
      </p:grpSp>
      <p:sp>
        <p:nvSpPr>
          <p:cNvPr id="239" name="TextBox 238"/>
          <p:cNvSpPr txBox="1"/>
          <p:nvPr/>
        </p:nvSpPr>
        <p:spPr>
          <a:xfrm>
            <a:off x="1576058" y="3861843"/>
            <a:ext cx="4776560" cy="800183"/>
          </a:xfrm>
          <a:prstGeom prst="rect">
            <a:avLst/>
          </a:prstGeom>
          <a:noFill/>
        </p:spPr>
        <p:txBody>
          <a:bodyPr wrap="none" lIns="182843" tIns="91422" rIns="182843" bIns="91422" rtlCol="0">
            <a:spAutoFit/>
          </a:bodyPr>
          <a:lstStyle/>
          <a:p>
            <a:r>
              <a:rPr lang="id-ID" sz="4000" dirty="0" smtClean="0">
                <a:latin typeface="Lato Regular"/>
              </a:rPr>
              <a:t>Population Analysis</a:t>
            </a:r>
            <a:endParaRPr lang="id-ID" sz="4000" dirty="0">
              <a:latin typeface="Lato Regular"/>
            </a:endParaRPr>
          </a:p>
        </p:txBody>
      </p:sp>
      <p:sp>
        <p:nvSpPr>
          <p:cNvPr id="240" name="TextBox 239"/>
          <p:cNvSpPr txBox="1"/>
          <p:nvPr/>
        </p:nvSpPr>
        <p:spPr>
          <a:xfrm>
            <a:off x="1571874" y="4601775"/>
            <a:ext cx="9452167" cy="1599376"/>
          </a:xfrm>
          <a:prstGeom prst="rect">
            <a:avLst/>
          </a:prstGeom>
          <a:noFill/>
        </p:spPr>
        <p:txBody>
          <a:bodyPr wrap="square" lIns="182843" tIns="91422" rIns="182843" bIns="91422" rtlCol="0">
            <a:spAutoFit/>
          </a:bodyPr>
          <a:lstStyle/>
          <a:p>
            <a:pPr>
              <a:lnSpc>
                <a:spcPct val="110000"/>
              </a:lnSpc>
            </a:pPr>
            <a:r>
              <a:rPr lang="en-US" sz="2800" dirty="0">
                <a:solidFill>
                  <a:schemeClr val="tx2"/>
                </a:solidFill>
                <a:latin typeface="Calibri Light" panose="020F0302020204030204"/>
                <a:cs typeface="Calibri Light" panose="020F0302020204030204"/>
              </a:rPr>
              <a:t>Creativity is the key </a:t>
            </a:r>
            <a:r>
              <a:rPr lang="en-US" sz="2800" dirty="0">
                <a:latin typeface="Calibri Light" panose="020F0302020204030204"/>
                <a:cs typeface="Calibri Light" panose="020F0302020204030204"/>
              </a:rPr>
              <a:t>to success in the future, and primary education where teachers can bring creativity in children at that level keep growing</a:t>
            </a:r>
            <a:r>
              <a:rPr lang="en-US" sz="2800" dirty="0" smtClean="0">
                <a:latin typeface="Calibri Light" panose="020F0302020204030204"/>
                <a:cs typeface="Calibri Light" panose="020F0302020204030204"/>
              </a:rPr>
              <a:t>.</a:t>
            </a:r>
            <a:endParaRPr lang="en-US" sz="2800" dirty="0">
              <a:latin typeface="Calibri Light" panose="020F0302020204030204"/>
              <a:cs typeface="Calibri Light" panose="020F0302020204030204"/>
            </a:endParaRPr>
          </a:p>
        </p:txBody>
      </p:sp>
      <p:sp>
        <p:nvSpPr>
          <p:cNvPr id="85" name="Freeform 11"/>
          <p:cNvSpPr>
            <a:spLocks noEditPoints="1"/>
          </p:cNvSpPr>
          <p:nvPr/>
        </p:nvSpPr>
        <p:spPr bwMode="auto">
          <a:xfrm>
            <a:off x="13447221" y="3317084"/>
            <a:ext cx="9071137" cy="9110906"/>
          </a:xfrm>
          <a:custGeom>
            <a:avLst/>
            <a:gdLst>
              <a:gd name="T0" fmla="*/ 269 w 520"/>
              <a:gd name="T1" fmla="*/ 424 h 538"/>
              <a:gd name="T2" fmla="*/ 326 w 520"/>
              <a:gd name="T3" fmla="*/ 423 h 538"/>
              <a:gd name="T4" fmla="*/ 401 w 520"/>
              <a:gd name="T5" fmla="*/ 437 h 538"/>
              <a:gd name="T6" fmla="*/ 432 w 520"/>
              <a:gd name="T7" fmla="*/ 408 h 538"/>
              <a:gd name="T8" fmla="*/ 434 w 520"/>
              <a:gd name="T9" fmla="*/ 407 h 538"/>
              <a:gd name="T10" fmla="*/ 435 w 520"/>
              <a:gd name="T11" fmla="*/ 406 h 538"/>
              <a:gd name="T12" fmla="*/ 436 w 520"/>
              <a:gd name="T13" fmla="*/ 406 h 538"/>
              <a:gd name="T14" fmla="*/ 421 w 520"/>
              <a:gd name="T15" fmla="*/ 359 h 538"/>
              <a:gd name="T16" fmla="*/ 425 w 520"/>
              <a:gd name="T17" fmla="*/ 310 h 538"/>
              <a:gd name="T18" fmla="*/ 418 w 520"/>
              <a:gd name="T19" fmla="*/ 279 h 538"/>
              <a:gd name="T20" fmla="*/ 414 w 520"/>
              <a:gd name="T21" fmla="*/ 263 h 538"/>
              <a:gd name="T22" fmla="*/ 395 w 520"/>
              <a:gd name="T23" fmla="*/ 272 h 538"/>
              <a:gd name="T24" fmla="*/ 384 w 520"/>
              <a:gd name="T25" fmla="*/ 274 h 538"/>
              <a:gd name="T26" fmla="*/ 389 w 520"/>
              <a:gd name="T27" fmla="*/ 259 h 538"/>
              <a:gd name="T28" fmla="*/ 402 w 520"/>
              <a:gd name="T29" fmla="*/ 242 h 538"/>
              <a:gd name="T30" fmla="*/ 411 w 520"/>
              <a:gd name="T31" fmla="*/ 230 h 538"/>
              <a:gd name="T32" fmla="*/ 424 w 520"/>
              <a:gd name="T33" fmla="*/ 215 h 538"/>
              <a:gd name="T34" fmla="*/ 422 w 520"/>
              <a:gd name="T35" fmla="*/ 208 h 538"/>
              <a:gd name="T36" fmla="*/ 434 w 520"/>
              <a:gd name="T37" fmla="*/ 208 h 538"/>
              <a:gd name="T38" fmla="*/ 443 w 520"/>
              <a:gd name="T39" fmla="*/ 202 h 538"/>
              <a:gd name="T40" fmla="*/ 451 w 520"/>
              <a:gd name="T41" fmla="*/ 160 h 538"/>
              <a:gd name="T42" fmla="*/ 430 w 520"/>
              <a:gd name="T43" fmla="*/ 116 h 538"/>
              <a:gd name="T44" fmla="*/ 401 w 520"/>
              <a:gd name="T45" fmla="*/ 94 h 538"/>
              <a:gd name="T46" fmla="*/ 391 w 520"/>
              <a:gd name="T47" fmla="*/ 95 h 538"/>
              <a:gd name="T48" fmla="*/ 383 w 520"/>
              <a:gd name="T49" fmla="*/ 91 h 538"/>
              <a:gd name="T50" fmla="*/ 367 w 520"/>
              <a:gd name="T51" fmla="*/ 82 h 538"/>
              <a:gd name="T52" fmla="*/ 355 w 520"/>
              <a:gd name="T53" fmla="*/ 61 h 538"/>
              <a:gd name="T54" fmla="*/ 335 w 520"/>
              <a:gd name="T55" fmla="*/ 65 h 538"/>
              <a:gd name="T56" fmla="*/ 330 w 520"/>
              <a:gd name="T57" fmla="*/ 48 h 538"/>
              <a:gd name="T58" fmla="*/ 311 w 520"/>
              <a:gd name="T59" fmla="*/ 35 h 538"/>
              <a:gd name="T60" fmla="*/ 291 w 520"/>
              <a:gd name="T61" fmla="*/ 20 h 538"/>
              <a:gd name="T62" fmla="*/ 281 w 520"/>
              <a:gd name="T63" fmla="*/ 1 h 538"/>
              <a:gd name="T64" fmla="*/ 229 w 520"/>
              <a:gd name="T65" fmla="*/ 53 h 538"/>
              <a:gd name="T66" fmla="*/ 145 w 520"/>
              <a:gd name="T67" fmla="*/ 76 h 538"/>
              <a:gd name="T68" fmla="*/ 117 w 520"/>
              <a:gd name="T69" fmla="*/ 65 h 538"/>
              <a:gd name="T70" fmla="*/ 107 w 520"/>
              <a:gd name="T71" fmla="*/ 111 h 538"/>
              <a:gd name="T72" fmla="*/ 46 w 520"/>
              <a:gd name="T73" fmla="*/ 99 h 538"/>
              <a:gd name="T74" fmla="*/ 16 w 520"/>
              <a:gd name="T75" fmla="*/ 117 h 538"/>
              <a:gd name="T76" fmla="*/ 19 w 520"/>
              <a:gd name="T77" fmla="*/ 145 h 538"/>
              <a:gd name="T78" fmla="*/ 58 w 520"/>
              <a:gd name="T79" fmla="*/ 167 h 538"/>
              <a:gd name="T80" fmla="*/ 91 w 520"/>
              <a:gd name="T81" fmla="*/ 200 h 538"/>
              <a:gd name="T82" fmla="*/ 95 w 520"/>
              <a:gd name="T83" fmla="*/ 228 h 538"/>
              <a:gd name="T84" fmla="*/ 109 w 520"/>
              <a:gd name="T85" fmla="*/ 250 h 538"/>
              <a:gd name="T86" fmla="*/ 109 w 520"/>
              <a:gd name="T87" fmla="*/ 265 h 538"/>
              <a:gd name="T88" fmla="*/ 114 w 520"/>
              <a:gd name="T89" fmla="*/ 284 h 538"/>
              <a:gd name="T90" fmla="*/ 92 w 520"/>
              <a:gd name="T91" fmla="*/ 371 h 538"/>
              <a:gd name="T92" fmla="*/ 159 w 520"/>
              <a:gd name="T93" fmla="*/ 443 h 538"/>
              <a:gd name="T94" fmla="*/ 193 w 520"/>
              <a:gd name="T95" fmla="*/ 453 h 538"/>
              <a:gd name="T96" fmla="*/ 197 w 520"/>
              <a:gd name="T97" fmla="*/ 450 h 538"/>
              <a:gd name="T98" fmla="*/ 203 w 520"/>
              <a:gd name="T99" fmla="*/ 453 h 538"/>
              <a:gd name="T100" fmla="*/ 208 w 520"/>
              <a:gd name="T101" fmla="*/ 456 h 538"/>
              <a:gd name="T102" fmla="*/ 203 w 520"/>
              <a:gd name="T103" fmla="*/ 460 h 538"/>
              <a:gd name="T104" fmla="*/ 198 w 520"/>
              <a:gd name="T105" fmla="*/ 462 h 538"/>
              <a:gd name="T106" fmla="*/ 243 w 520"/>
              <a:gd name="T107" fmla="*/ 471 h 538"/>
              <a:gd name="T108" fmla="*/ 193 w 520"/>
              <a:gd name="T109" fmla="*/ 458 h 538"/>
              <a:gd name="T110" fmla="*/ 449 w 520"/>
              <a:gd name="T111" fmla="*/ 200 h 538"/>
              <a:gd name="T112" fmla="*/ 511 w 520"/>
              <a:gd name="T113" fmla="*/ 523 h 538"/>
              <a:gd name="T114" fmla="*/ 517 w 520"/>
              <a:gd name="T115" fmla="*/ 468 h 538"/>
              <a:gd name="T116" fmla="*/ 485 w 520"/>
              <a:gd name="T117" fmla="*/ 478 h 538"/>
              <a:gd name="T118" fmla="*/ 493 w 520"/>
              <a:gd name="T119" fmla="*/ 520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20" h="538">
                <a:moveTo>
                  <a:pt x="259" y="471"/>
                </a:moveTo>
                <a:cubicBezTo>
                  <a:pt x="261" y="468"/>
                  <a:pt x="261" y="468"/>
                  <a:pt x="261" y="468"/>
                </a:cubicBezTo>
                <a:cubicBezTo>
                  <a:pt x="261" y="468"/>
                  <a:pt x="261" y="462"/>
                  <a:pt x="259" y="461"/>
                </a:cubicBezTo>
                <a:cubicBezTo>
                  <a:pt x="258" y="460"/>
                  <a:pt x="257" y="459"/>
                  <a:pt x="257" y="459"/>
                </a:cubicBezTo>
                <a:cubicBezTo>
                  <a:pt x="257" y="459"/>
                  <a:pt x="257" y="455"/>
                  <a:pt x="257" y="453"/>
                </a:cubicBezTo>
                <a:cubicBezTo>
                  <a:pt x="257" y="452"/>
                  <a:pt x="257" y="448"/>
                  <a:pt x="257" y="447"/>
                </a:cubicBezTo>
                <a:cubicBezTo>
                  <a:pt x="257" y="446"/>
                  <a:pt x="258" y="442"/>
                  <a:pt x="258" y="441"/>
                </a:cubicBezTo>
                <a:cubicBezTo>
                  <a:pt x="258" y="441"/>
                  <a:pt x="257" y="441"/>
                  <a:pt x="259" y="439"/>
                </a:cubicBezTo>
                <a:cubicBezTo>
                  <a:pt x="261" y="436"/>
                  <a:pt x="261" y="434"/>
                  <a:pt x="261" y="434"/>
                </a:cubicBezTo>
                <a:cubicBezTo>
                  <a:pt x="265" y="429"/>
                  <a:pt x="265" y="429"/>
                  <a:pt x="265" y="429"/>
                </a:cubicBezTo>
                <a:cubicBezTo>
                  <a:pt x="265" y="429"/>
                  <a:pt x="268" y="424"/>
                  <a:pt x="269" y="424"/>
                </a:cubicBezTo>
                <a:cubicBezTo>
                  <a:pt x="270" y="425"/>
                  <a:pt x="274" y="424"/>
                  <a:pt x="275" y="424"/>
                </a:cubicBezTo>
                <a:cubicBezTo>
                  <a:pt x="276" y="424"/>
                  <a:pt x="280" y="428"/>
                  <a:pt x="282" y="424"/>
                </a:cubicBezTo>
                <a:cubicBezTo>
                  <a:pt x="284" y="421"/>
                  <a:pt x="285" y="419"/>
                  <a:pt x="285" y="418"/>
                </a:cubicBezTo>
                <a:cubicBezTo>
                  <a:pt x="286" y="417"/>
                  <a:pt x="287" y="414"/>
                  <a:pt x="290" y="414"/>
                </a:cubicBezTo>
                <a:cubicBezTo>
                  <a:pt x="293" y="413"/>
                  <a:pt x="300" y="413"/>
                  <a:pt x="300" y="413"/>
                </a:cubicBezTo>
                <a:cubicBezTo>
                  <a:pt x="303" y="414"/>
                  <a:pt x="303" y="414"/>
                  <a:pt x="303" y="414"/>
                </a:cubicBezTo>
                <a:cubicBezTo>
                  <a:pt x="311" y="417"/>
                  <a:pt x="311" y="417"/>
                  <a:pt x="311" y="417"/>
                </a:cubicBezTo>
                <a:cubicBezTo>
                  <a:pt x="311" y="417"/>
                  <a:pt x="314" y="417"/>
                  <a:pt x="316" y="417"/>
                </a:cubicBezTo>
                <a:cubicBezTo>
                  <a:pt x="317" y="417"/>
                  <a:pt x="318" y="417"/>
                  <a:pt x="318" y="417"/>
                </a:cubicBezTo>
                <a:cubicBezTo>
                  <a:pt x="321" y="421"/>
                  <a:pt x="321" y="421"/>
                  <a:pt x="321" y="421"/>
                </a:cubicBezTo>
                <a:cubicBezTo>
                  <a:pt x="321" y="421"/>
                  <a:pt x="325" y="423"/>
                  <a:pt x="326" y="423"/>
                </a:cubicBezTo>
                <a:cubicBezTo>
                  <a:pt x="327" y="423"/>
                  <a:pt x="335" y="421"/>
                  <a:pt x="335" y="421"/>
                </a:cubicBezTo>
                <a:cubicBezTo>
                  <a:pt x="335" y="421"/>
                  <a:pt x="338" y="420"/>
                  <a:pt x="339" y="421"/>
                </a:cubicBezTo>
                <a:cubicBezTo>
                  <a:pt x="340" y="422"/>
                  <a:pt x="343" y="423"/>
                  <a:pt x="344" y="424"/>
                </a:cubicBezTo>
                <a:cubicBezTo>
                  <a:pt x="344" y="425"/>
                  <a:pt x="352" y="429"/>
                  <a:pt x="354" y="430"/>
                </a:cubicBezTo>
                <a:cubicBezTo>
                  <a:pt x="355" y="431"/>
                  <a:pt x="359" y="430"/>
                  <a:pt x="359" y="430"/>
                </a:cubicBezTo>
                <a:cubicBezTo>
                  <a:pt x="361" y="435"/>
                  <a:pt x="361" y="435"/>
                  <a:pt x="361" y="435"/>
                </a:cubicBezTo>
                <a:cubicBezTo>
                  <a:pt x="371" y="438"/>
                  <a:pt x="371" y="438"/>
                  <a:pt x="371" y="438"/>
                </a:cubicBezTo>
                <a:cubicBezTo>
                  <a:pt x="375" y="438"/>
                  <a:pt x="375" y="438"/>
                  <a:pt x="375" y="438"/>
                </a:cubicBezTo>
                <a:cubicBezTo>
                  <a:pt x="389" y="443"/>
                  <a:pt x="389" y="443"/>
                  <a:pt x="389" y="443"/>
                </a:cubicBezTo>
                <a:cubicBezTo>
                  <a:pt x="398" y="436"/>
                  <a:pt x="398" y="436"/>
                  <a:pt x="398" y="436"/>
                </a:cubicBezTo>
                <a:cubicBezTo>
                  <a:pt x="398" y="436"/>
                  <a:pt x="400" y="437"/>
                  <a:pt x="401" y="437"/>
                </a:cubicBezTo>
                <a:cubicBezTo>
                  <a:pt x="402" y="437"/>
                  <a:pt x="404" y="429"/>
                  <a:pt x="404" y="429"/>
                </a:cubicBezTo>
                <a:cubicBezTo>
                  <a:pt x="404" y="429"/>
                  <a:pt x="404" y="427"/>
                  <a:pt x="405" y="427"/>
                </a:cubicBezTo>
                <a:cubicBezTo>
                  <a:pt x="407" y="427"/>
                  <a:pt x="414" y="424"/>
                  <a:pt x="414" y="424"/>
                </a:cubicBezTo>
                <a:cubicBezTo>
                  <a:pt x="414" y="423"/>
                  <a:pt x="413" y="419"/>
                  <a:pt x="416" y="418"/>
                </a:cubicBezTo>
                <a:cubicBezTo>
                  <a:pt x="418" y="417"/>
                  <a:pt x="422" y="414"/>
                  <a:pt x="422" y="414"/>
                </a:cubicBezTo>
                <a:cubicBezTo>
                  <a:pt x="423" y="413"/>
                  <a:pt x="421" y="411"/>
                  <a:pt x="424" y="410"/>
                </a:cubicBezTo>
                <a:cubicBezTo>
                  <a:pt x="426" y="410"/>
                  <a:pt x="429" y="409"/>
                  <a:pt x="431" y="409"/>
                </a:cubicBezTo>
                <a:cubicBezTo>
                  <a:pt x="431" y="409"/>
                  <a:pt x="431" y="409"/>
                  <a:pt x="431" y="409"/>
                </a:cubicBezTo>
                <a:cubicBezTo>
                  <a:pt x="431" y="408"/>
                  <a:pt x="431" y="408"/>
                  <a:pt x="431" y="408"/>
                </a:cubicBezTo>
                <a:cubicBezTo>
                  <a:pt x="431" y="408"/>
                  <a:pt x="431" y="408"/>
                  <a:pt x="431" y="408"/>
                </a:cubicBezTo>
                <a:cubicBezTo>
                  <a:pt x="432" y="408"/>
                  <a:pt x="432" y="408"/>
                  <a:pt x="432" y="408"/>
                </a:cubicBezTo>
                <a:cubicBezTo>
                  <a:pt x="432" y="408"/>
                  <a:pt x="432" y="408"/>
                  <a:pt x="432" y="408"/>
                </a:cubicBezTo>
                <a:cubicBezTo>
                  <a:pt x="432" y="408"/>
                  <a:pt x="432" y="408"/>
                  <a:pt x="432" y="408"/>
                </a:cubicBezTo>
                <a:cubicBezTo>
                  <a:pt x="432" y="408"/>
                  <a:pt x="432" y="408"/>
                  <a:pt x="432" y="408"/>
                </a:cubicBezTo>
                <a:cubicBezTo>
                  <a:pt x="432" y="408"/>
                  <a:pt x="432" y="408"/>
                  <a:pt x="432" y="408"/>
                </a:cubicBezTo>
                <a:cubicBezTo>
                  <a:pt x="432" y="408"/>
                  <a:pt x="432" y="408"/>
                  <a:pt x="432" y="408"/>
                </a:cubicBezTo>
                <a:cubicBezTo>
                  <a:pt x="433" y="407"/>
                  <a:pt x="433" y="407"/>
                  <a:pt x="433" y="407"/>
                </a:cubicBezTo>
                <a:cubicBezTo>
                  <a:pt x="433" y="407"/>
                  <a:pt x="433" y="407"/>
                  <a:pt x="433" y="407"/>
                </a:cubicBezTo>
                <a:cubicBezTo>
                  <a:pt x="433" y="407"/>
                  <a:pt x="433" y="407"/>
                  <a:pt x="433" y="407"/>
                </a:cubicBezTo>
                <a:cubicBezTo>
                  <a:pt x="434" y="407"/>
                  <a:pt x="434" y="407"/>
                  <a:pt x="434" y="407"/>
                </a:cubicBezTo>
                <a:cubicBezTo>
                  <a:pt x="434" y="407"/>
                  <a:pt x="434" y="407"/>
                  <a:pt x="434" y="407"/>
                </a:cubicBezTo>
                <a:cubicBezTo>
                  <a:pt x="434" y="407"/>
                  <a:pt x="434" y="407"/>
                  <a:pt x="434" y="407"/>
                </a:cubicBezTo>
                <a:cubicBezTo>
                  <a:pt x="434" y="407"/>
                  <a:pt x="434" y="407"/>
                  <a:pt x="434" y="407"/>
                </a:cubicBezTo>
                <a:cubicBezTo>
                  <a:pt x="434" y="407"/>
                  <a:pt x="434" y="407"/>
                  <a:pt x="434" y="407"/>
                </a:cubicBezTo>
                <a:cubicBezTo>
                  <a:pt x="434" y="407"/>
                  <a:pt x="434" y="407"/>
                  <a:pt x="434" y="407"/>
                </a:cubicBezTo>
                <a:cubicBezTo>
                  <a:pt x="434" y="407"/>
                  <a:pt x="434" y="407"/>
                  <a:pt x="434" y="407"/>
                </a:cubicBezTo>
                <a:cubicBezTo>
                  <a:pt x="434" y="407"/>
                  <a:pt x="434" y="407"/>
                  <a:pt x="434" y="407"/>
                </a:cubicBezTo>
                <a:cubicBezTo>
                  <a:pt x="435" y="407"/>
                  <a:pt x="435" y="407"/>
                  <a:pt x="435" y="407"/>
                </a:cubicBezTo>
                <a:cubicBezTo>
                  <a:pt x="435" y="407"/>
                  <a:pt x="435" y="407"/>
                  <a:pt x="435" y="407"/>
                </a:cubicBezTo>
                <a:cubicBezTo>
                  <a:pt x="435" y="407"/>
                  <a:pt x="435" y="407"/>
                  <a:pt x="435" y="407"/>
                </a:cubicBezTo>
                <a:cubicBezTo>
                  <a:pt x="435" y="407"/>
                  <a:pt x="435" y="407"/>
                  <a:pt x="435" y="407"/>
                </a:cubicBezTo>
                <a:cubicBezTo>
                  <a:pt x="435" y="406"/>
                  <a:pt x="435" y="406"/>
                  <a:pt x="435" y="406"/>
                </a:cubicBezTo>
                <a:cubicBezTo>
                  <a:pt x="435" y="406"/>
                  <a:pt x="435" y="406"/>
                  <a:pt x="435" y="406"/>
                </a:cubicBezTo>
                <a:cubicBezTo>
                  <a:pt x="435" y="406"/>
                  <a:pt x="435" y="406"/>
                  <a:pt x="435" y="406"/>
                </a:cubicBezTo>
                <a:cubicBezTo>
                  <a:pt x="435" y="406"/>
                  <a:pt x="435" y="406"/>
                  <a:pt x="435" y="406"/>
                </a:cubicBezTo>
                <a:cubicBezTo>
                  <a:pt x="435" y="406"/>
                  <a:pt x="435" y="406"/>
                  <a:pt x="435" y="406"/>
                </a:cubicBezTo>
                <a:cubicBezTo>
                  <a:pt x="435" y="406"/>
                  <a:pt x="435" y="406"/>
                  <a:pt x="435" y="406"/>
                </a:cubicBezTo>
                <a:cubicBezTo>
                  <a:pt x="436" y="406"/>
                  <a:pt x="436" y="406"/>
                  <a:pt x="436" y="406"/>
                </a:cubicBezTo>
                <a:cubicBezTo>
                  <a:pt x="436" y="406"/>
                  <a:pt x="436" y="406"/>
                  <a:pt x="436" y="406"/>
                </a:cubicBezTo>
                <a:cubicBezTo>
                  <a:pt x="436" y="406"/>
                  <a:pt x="436" y="406"/>
                  <a:pt x="436" y="406"/>
                </a:cubicBezTo>
                <a:cubicBezTo>
                  <a:pt x="436" y="406"/>
                  <a:pt x="436" y="406"/>
                  <a:pt x="436" y="406"/>
                </a:cubicBezTo>
                <a:cubicBezTo>
                  <a:pt x="436" y="406"/>
                  <a:pt x="436" y="406"/>
                  <a:pt x="436" y="406"/>
                </a:cubicBezTo>
                <a:cubicBezTo>
                  <a:pt x="436" y="406"/>
                  <a:pt x="436" y="406"/>
                  <a:pt x="436" y="406"/>
                </a:cubicBezTo>
                <a:cubicBezTo>
                  <a:pt x="436" y="406"/>
                  <a:pt x="436" y="406"/>
                  <a:pt x="436" y="406"/>
                </a:cubicBezTo>
                <a:cubicBezTo>
                  <a:pt x="436" y="406"/>
                  <a:pt x="436" y="406"/>
                  <a:pt x="436" y="406"/>
                </a:cubicBezTo>
                <a:cubicBezTo>
                  <a:pt x="437" y="405"/>
                  <a:pt x="438" y="405"/>
                  <a:pt x="438" y="405"/>
                </a:cubicBezTo>
                <a:cubicBezTo>
                  <a:pt x="444" y="400"/>
                  <a:pt x="444" y="400"/>
                  <a:pt x="444" y="400"/>
                </a:cubicBezTo>
                <a:cubicBezTo>
                  <a:pt x="447" y="389"/>
                  <a:pt x="447" y="389"/>
                  <a:pt x="447" y="389"/>
                </a:cubicBezTo>
                <a:cubicBezTo>
                  <a:pt x="443" y="386"/>
                  <a:pt x="443" y="386"/>
                  <a:pt x="443" y="386"/>
                </a:cubicBezTo>
                <a:cubicBezTo>
                  <a:pt x="434" y="386"/>
                  <a:pt x="434" y="386"/>
                  <a:pt x="434" y="386"/>
                </a:cubicBezTo>
                <a:cubicBezTo>
                  <a:pt x="424" y="382"/>
                  <a:pt x="424" y="382"/>
                  <a:pt x="424" y="382"/>
                </a:cubicBezTo>
                <a:cubicBezTo>
                  <a:pt x="419" y="374"/>
                  <a:pt x="419" y="374"/>
                  <a:pt x="419" y="374"/>
                </a:cubicBezTo>
                <a:cubicBezTo>
                  <a:pt x="416" y="374"/>
                  <a:pt x="416" y="374"/>
                  <a:pt x="416" y="374"/>
                </a:cubicBezTo>
                <a:cubicBezTo>
                  <a:pt x="415" y="367"/>
                  <a:pt x="413" y="370"/>
                  <a:pt x="417" y="365"/>
                </a:cubicBezTo>
                <a:cubicBezTo>
                  <a:pt x="421" y="359"/>
                  <a:pt x="421" y="359"/>
                  <a:pt x="421" y="359"/>
                </a:cubicBezTo>
                <a:cubicBezTo>
                  <a:pt x="420" y="349"/>
                  <a:pt x="420" y="349"/>
                  <a:pt x="420" y="349"/>
                </a:cubicBezTo>
                <a:cubicBezTo>
                  <a:pt x="417" y="346"/>
                  <a:pt x="417" y="346"/>
                  <a:pt x="417" y="346"/>
                </a:cubicBezTo>
                <a:cubicBezTo>
                  <a:pt x="412" y="343"/>
                  <a:pt x="412" y="343"/>
                  <a:pt x="412" y="343"/>
                </a:cubicBezTo>
                <a:cubicBezTo>
                  <a:pt x="412" y="343"/>
                  <a:pt x="409" y="339"/>
                  <a:pt x="408" y="338"/>
                </a:cubicBezTo>
                <a:cubicBezTo>
                  <a:pt x="408" y="338"/>
                  <a:pt x="408" y="336"/>
                  <a:pt x="408" y="336"/>
                </a:cubicBezTo>
                <a:cubicBezTo>
                  <a:pt x="407" y="335"/>
                  <a:pt x="411" y="335"/>
                  <a:pt x="411" y="335"/>
                </a:cubicBezTo>
                <a:cubicBezTo>
                  <a:pt x="412" y="335"/>
                  <a:pt x="415" y="334"/>
                  <a:pt x="416" y="334"/>
                </a:cubicBezTo>
                <a:cubicBezTo>
                  <a:pt x="417" y="334"/>
                  <a:pt x="421" y="330"/>
                  <a:pt x="421" y="330"/>
                </a:cubicBezTo>
                <a:cubicBezTo>
                  <a:pt x="421" y="330"/>
                  <a:pt x="423" y="326"/>
                  <a:pt x="425" y="325"/>
                </a:cubicBezTo>
                <a:cubicBezTo>
                  <a:pt x="426" y="324"/>
                  <a:pt x="428" y="316"/>
                  <a:pt x="428" y="315"/>
                </a:cubicBezTo>
                <a:cubicBezTo>
                  <a:pt x="428" y="315"/>
                  <a:pt x="426" y="310"/>
                  <a:pt x="425" y="310"/>
                </a:cubicBezTo>
                <a:cubicBezTo>
                  <a:pt x="416" y="306"/>
                  <a:pt x="418" y="304"/>
                  <a:pt x="414" y="302"/>
                </a:cubicBezTo>
                <a:cubicBezTo>
                  <a:pt x="414" y="297"/>
                  <a:pt x="414" y="297"/>
                  <a:pt x="414" y="297"/>
                </a:cubicBezTo>
                <a:cubicBezTo>
                  <a:pt x="419" y="293"/>
                  <a:pt x="419" y="293"/>
                  <a:pt x="419" y="293"/>
                </a:cubicBezTo>
                <a:cubicBezTo>
                  <a:pt x="420" y="292"/>
                  <a:pt x="422" y="291"/>
                  <a:pt x="423" y="291"/>
                </a:cubicBezTo>
                <a:cubicBezTo>
                  <a:pt x="424" y="289"/>
                  <a:pt x="424" y="289"/>
                  <a:pt x="424" y="289"/>
                </a:cubicBezTo>
                <a:cubicBezTo>
                  <a:pt x="424" y="289"/>
                  <a:pt x="422" y="287"/>
                  <a:pt x="422" y="287"/>
                </a:cubicBezTo>
                <a:cubicBezTo>
                  <a:pt x="422" y="287"/>
                  <a:pt x="421" y="286"/>
                  <a:pt x="420" y="286"/>
                </a:cubicBezTo>
                <a:cubicBezTo>
                  <a:pt x="420" y="286"/>
                  <a:pt x="419" y="285"/>
                  <a:pt x="419" y="285"/>
                </a:cubicBezTo>
                <a:cubicBezTo>
                  <a:pt x="419" y="285"/>
                  <a:pt x="418" y="284"/>
                  <a:pt x="417" y="284"/>
                </a:cubicBezTo>
                <a:cubicBezTo>
                  <a:pt x="416" y="284"/>
                  <a:pt x="417" y="282"/>
                  <a:pt x="418" y="282"/>
                </a:cubicBezTo>
                <a:cubicBezTo>
                  <a:pt x="418" y="281"/>
                  <a:pt x="418" y="279"/>
                  <a:pt x="418" y="279"/>
                </a:cubicBezTo>
                <a:cubicBezTo>
                  <a:pt x="418" y="279"/>
                  <a:pt x="415" y="279"/>
                  <a:pt x="414" y="279"/>
                </a:cubicBezTo>
                <a:cubicBezTo>
                  <a:pt x="414" y="278"/>
                  <a:pt x="414" y="278"/>
                  <a:pt x="414" y="278"/>
                </a:cubicBezTo>
                <a:cubicBezTo>
                  <a:pt x="414" y="278"/>
                  <a:pt x="415" y="275"/>
                  <a:pt x="416" y="275"/>
                </a:cubicBezTo>
                <a:cubicBezTo>
                  <a:pt x="416" y="274"/>
                  <a:pt x="416" y="273"/>
                  <a:pt x="416" y="273"/>
                </a:cubicBezTo>
                <a:cubicBezTo>
                  <a:pt x="416" y="273"/>
                  <a:pt x="416" y="272"/>
                  <a:pt x="416" y="270"/>
                </a:cubicBezTo>
                <a:cubicBezTo>
                  <a:pt x="417" y="269"/>
                  <a:pt x="416" y="269"/>
                  <a:pt x="416" y="269"/>
                </a:cubicBezTo>
                <a:cubicBezTo>
                  <a:pt x="416" y="269"/>
                  <a:pt x="415" y="268"/>
                  <a:pt x="414" y="268"/>
                </a:cubicBezTo>
                <a:cubicBezTo>
                  <a:pt x="414" y="268"/>
                  <a:pt x="414" y="268"/>
                  <a:pt x="415" y="267"/>
                </a:cubicBezTo>
                <a:cubicBezTo>
                  <a:pt x="416" y="265"/>
                  <a:pt x="416" y="266"/>
                  <a:pt x="416" y="266"/>
                </a:cubicBezTo>
                <a:cubicBezTo>
                  <a:pt x="416" y="264"/>
                  <a:pt x="416" y="264"/>
                  <a:pt x="416" y="264"/>
                </a:cubicBezTo>
                <a:cubicBezTo>
                  <a:pt x="414" y="263"/>
                  <a:pt x="414" y="263"/>
                  <a:pt x="414" y="263"/>
                </a:cubicBezTo>
                <a:cubicBezTo>
                  <a:pt x="411" y="261"/>
                  <a:pt x="411" y="261"/>
                  <a:pt x="411" y="261"/>
                </a:cubicBezTo>
                <a:cubicBezTo>
                  <a:pt x="411" y="261"/>
                  <a:pt x="407" y="261"/>
                  <a:pt x="407" y="261"/>
                </a:cubicBezTo>
                <a:cubicBezTo>
                  <a:pt x="407" y="261"/>
                  <a:pt x="404" y="261"/>
                  <a:pt x="404" y="261"/>
                </a:cubicBezTo>
                <a:cubicBezTo>
                  <a:pt x="402" y="262"/>
                  <a:pt x="402" y="262"/>
                  <a:pt x="402" y="262"/>
                </a:cubicBezTo>
                <a:cubicBezTo>
                  <a:pt x="401" y="263"/>
                  <a:pt x="401" y="263"/>
                  <a:pt x="401" y="263"/>
                </a:cubicBezTo>
                <a:cubicBezTo>
                  <a:pt x="398" y="264"/>
                  <a:pt x="398" y="264"/>
                  <a:pt x="398" y="264"/>
                </a:cubicBezTo>
                <a:cubicBezTo>
                  <a:pt x="395" y="265"/>
                  <a:pt x="395" y="265"/>
                  <a:pt x="395" y="265"/>
                </a:cubicBezTo>
                <a:cubicBezTo>
                  <a:pt x="395" y="265"/>
                  <a:pt x="394" y="267"/>
                  <a:pt x="393" y="268"/>
                </a:cubicBezTo>
                <a:cubicBezTo>
                  <a:pt x="393" y="268"/>
                  <a:pt x="393" y="269"/>
                  <a:pt x="393" y="269"/>
                </a:cubicBezTo>
                <a:cubicBezTo>
                  <a:pt x="395" y="270"/>
                  <a:pt x="395" y="270"/>
                  <a:pt x="395" y="270"/>
                </a:cubicBezTo>
                <a:cubicBezTo>
                  <a:pt x="395" y="272"/>
                  <a:pt x="395" y="272"/>
                  <a:pt x="395" y="272"/>
                </a:cubicBezTo>
                <a:cubicBezTo>
                  <a:pt x="396" y="272"/>
                  <a:pt x="396" y="272"/>
                  <a:pt x="396" y="272"/>
                </a:cubicBezTo>
                <a:cubicBezTo>
                  <a:pt x="395" y="274"/>
                  <a:pt x="395" y="274"/>
                  <a:pt x="395" y="274"/>
                </a:cubicBezTo>
                <a:cubicBezTo>
                  <a:pt x="395" y="274"/>
                  <a:pt x="394" y="274"/>
                  <a:pt x="393" y="275"/>
                </a:cubicBezTo>
                <a:cubicBezTo>
                  <a:pt x="392" y="276"/>
                  <a:pt x="392" y="277"/>
                  <a:pt x="392" y="277"/>
                </a:cubicBezTo>
                <a:cubicBezTo>
                  <a:pt x="389" y="278"/>
                  <a:pt x="389" y="278"/>
                  <a:pt x="389" y="278"/>
                </a:cubicBezTo>
                <a:cubicBezTo>
                  <a:pt x="387" y="277"/>
                  <a:pt x="387" y="277"/>
                  <a:pt x="387" y="277"/>
                </a:cubicBezTo>
                <a:cubicBezTo>
                  <a:pt x="385" y="278"/>
                  <a:pt x="385" y="278"/>
                  <a:pt x="385" y="278"/>
                </a:cubicBezTo>
                <a:cubicBezTo>
                  <a:pt x="384" y="278"/>
                  <a:pt x="384" y="278"/>
                  <a:pt x="384" y="278"/>
                </a:cubicBezTo>
                <a:cubicBezTo>
                  <a:pt x="384" y="276"/>
                  <a:pt x="384" y="276"/>
                  <a:pt x="384" y="276"/>
                </a:cubicBezTo>
                <a:cubicBezTo>
                  <a:pt x="383" y="275"/>
                  <a:pt x="383" y="275"/>
                  <a:pt x="383" y="275"/>
                </a:cubicBezTo>
                <a:cubicBezTo>
                  <a:pt x="384" y="274"/>
                  <a:pt x="384" y="274"/>
                  <a:pt x="384" y="274"/>
                </a:cubicBezTo>
                <a:cubicBezTo>
                  <a:pt x="384" y="274"/>
                  <a:pt x="385" y="273"/>
                  <a:pt x="385" y="273"/>
                </a:cubicBezTo>
                <a:cubicBezTo>
                  <a:pt x="386" y="273"/>
                  <a:pt x="387" y="272"/>
                  <a:pt x="387" y="272"/>
                </a:cubicBezTo>
                <a:cubicBezTo>
                  <a:pt x="389" y="272"/>
                  <a:pt x="389" y="272"/>
                  <a:pt x="389" y="272"/>
                </a:cubicBezTo>
                <a:cubicBezTo>
                  <a:pt x="389" y="270"/>
                  <a:pt x="389" y="270"/>
                  <a:pt x="389" y="270"/>
                </a:cubicBezTo>
                <a:cubicBezTo>
                  <a:pt x="390" y="268"/>
                  <a:pt x="390" y="268"/>
                  <a:pt x="390" y="268"/>
                </a:cubicBezTo>
                <a:cubicBezTo>
                  <a:pt x="390" y="265"/>
                  <a:pt x="390" y="265"/>
                  <a:pt x="390" y="265"/>
                </a:cubicBezTo>
                <a:cubicBezTo>
                  <a:pt x="389" y="264"/>
                  <a:pt x="389" y="264"/>
                  <a:pt x="389" y="264"/>
                </a:cubicBezTo>
                <a:cubicBezTo>
                  <a:pt x="388" y="263"/>
                  <a:pt x="388" y="263"/>
                  <a:pt x="388" y="263"/>
                </a:cubicBezTo>
                <a:cubicBezTo>
                  <a:pt x="388" y="262"/>
                  <a:pt x="388" y="262"/>
                  <a:pt x="388" y="262"/>
                </a:cubicBezTo>
                <a:cubicBezTo>
                  <a:pt x="388" y="260"/>
                  <a:pt x="388" y="260"/>
                  <a:pt x="388" y="260"/>
                </a:cubicBezTo>
                <a:cubicBezTo>
                  <a:pt x="389" y="259"/>
                  <a:pt x="389" y="259"/>
                  <a:pt x="389" y="259"/>
                </a:cubicBezTo>
                <a:cubicBezTo>
                  <a:pt x="389" y="259"/>
                  <a:pt x="390" y="258"/>
                  <a:pt x="390" y="257"/>
                </a:cubicBezTo>
                <a:cubicBezTo>
                  <a:pt x="390" y="257"/>
                  <a:pt x="390" y="255"/>
                  <a:pt x="390" y="255"/>
                </a:cubicBezTo>
                <a:cubicBezTo>
                  <a:pt x="390" y="255"/>
                  <a:pt x="390" y="254"/>
                  <a:pt x="390" y="254"/>
                </a:cubicBezTo>
                <a:cubicBezTo>
                  <a:pt x="394" y="250"/>
                  <a:pt x="394" y="250"/>
                  <a:pt x="394" y="250"/>
                </a:cubicBezTo>
                <a:cubicBezTo>
                  <a:pt x="396" y="248"/>
                  <a:pt x="396" y="248"/>
                  <a:pt x="396" y="248"/>
                </a:cubicBezTo>
                <a:cubicBezTo>
                  <a:pt x="396" y="248"/>
                  <a:pt x="398" y="248"/>
                  <a:pt x="398" y="247"/>
                </a:cubicBezTo>
                <a:cubicBezTo>
                  <a:pt x="398" y="247"/>
                  <a:pt x="400" y="247"/>
                  <a:pt x="400" y="247"/>
                </a:cubicBezTo>
                <a:cubicBezTo>
                  <a:pt x="400" y="247"/>
                  <a:pt x="401" y="246"/>
                  <a:pt x="401" y="246"/>
                </a:cubicBezTo>
                <a:cubicBezTo>
                  <a:pt x="402" y="245"/>
                  <a:pt x="402" y="244"/>
                  <a:pt x="402" y="244"/>
                </a:cubicBezTo>
                <a:cubicBezTo>
                  <a:pt x="402" y="244"/>
                  <a:pt x="402" y="243"/>
                  <a:pt x="402" y="243"/>
                </a:cubicBezTo>
                <a:cubicBezTo>
                  <a:pt x="402" y="243"/>
                  <a:pt x="402" y="242"/>
                  <a:pt x="402" y="242"/>
                </a:cubicBezTo>
                <a:cubicBezTo>
                  <a:pt x="402" y="242"/>
                  <a:pt x="402" y="241"/>
                  <a:pt x="402" y="241"/>
                </a:cubicBezTo>
                <a:cubicBezTo>
                  <a:pt x="402" y="240"/>
                  <a:pt x="403" y="240"/>
                  <a:pt x="403" y="240"/>
                </a:cubicBezTo>
                <a:cubicBezTo>
                  <a:pt x="403" y="238"/>
                  <a:pt x="403" y="238"/>
                  <a:pt x="403" y="238"/>
                </a:cubicBezTo>
                <a:cubicBezTo>
                  <a:pt x="403" y="238"/>
                  <a:pt x="402" y="237"/>
                  <a:pt x="402" y="236"/>
                </a:cubicBezTo>
                <a:cubicBezTo>
                  <a:pt x="402" y="236"/>
                  <a:pt x="402" y="236"/>
                  <a:pt x="402" y="235"/>
                </a:cubicBezTo>
                <a:cubicBezTo>
                  <a:pt x="403" y="234"/>
                  <a:pt x="404" y="234"/>
                  <a:pt x="404" y="234"/>
                </a:cubicBezTo>
                <a:cubicBezTo>
                  <a:pt x="406" y="234"/>
                  <a:pt x="406" y="234"/>
                  <a:pt x="406" y="234"/>
                </a:cubicBezTo>
                <a:cubicBezTo>
                  <a:pt x="406" y="234"/>
                  <a:pt x="407" y="233"/>
                  <a:pt x="408" y="233"/>
                </a:cubicBezTo>
                <a:cubicBezTo>
                  <a:pt x="408" y="233"/>
                  <a:pt x="409" y="232"/>
                  <a:pt x="409" y="232"/>
                </a:cubicBezTo>
                <a:cubicBezTo>
                  <a:pt x="410" y="230"/>
                  <a:pt x="410" y="230"/>
                  <a:pt x="410" y="230"/>
                </a:cubicBezTo>
                <a:cubicBezTo>
                  <a:pt x="411" y="230"/>
                  <a:pt x="411" y="230"/>
                  <a:pt x="411" y="230"/>
                </a:cubicBezTo>
                <a:cubicBezTo>
                  <a:pt x="412" y="229"/>
                  <a:pt x="412" y="229"/>
                  <a:pt x="412" y="229"/>
                </a:cubicBezTo>
                <a:cubicBezTo>
                  <a:pt x="412" y="227"/>
                  <a:pt x="412" y="227"/>
                  <a:pt x="412" y="227"/>
                </a:cubicBezTo>
                <a:cubicBezTo>
                  <a:pt x="414" y="226"/>
                  <a:pt x="414" y="226"/>
                  <a:pt x="414" y="226"/>
                </a:cubicBezTo>
                <a:cubicBezTo>
                  <a:pt x="414" y="225"/>
                  <a:pt x="414" y="225"/>
                  <a:pt x="414" y="225"/>
                </a:cubicBezTo>
                <a:cubicBezTo>
                  <a:pt x="415" y="224"/>
                  <a:pt x="415" y="224"/>
                  <a:pt x="415" y="224"/>
                </a:cubicBezTo>
                <a:cubicBezTo>
                  <a:pt x="416" y="224"/>
                  <a:pt x="416" y="224"/>
                  <a:pt x="416" y="224"/>
                </a:cubicBezTo>
                <a:cubicBezTo>
                  <a:pt x="418" y="222"/>
                  <a:pt x="418" y="222"/>
                  <a:pt x="418" y="222"/>
                </a:cubicBezTo>
                <a:cubicBezTo>
                  <a:pt x="420" y="221"/>
                  <a:pt x="420" y="221"/>
                  <a:pt x="420" y="221"/>
                </a:cubicBezTo>
                <a:cubicBezTo>
                  <a:pt x="420" y="221"/>
                  <a:pt x="421" y="219"/>
                  <a:pt x="421" y="218"/>
                </a:cubicBezTo>
                <a:cubicBezTo>
                  <a:pt x="421" y="217"/>
                  <a:pt x="421" y="217"/>
                  <a:pt x="422" y="216"/>
                </a:cubicBezTo>
                <a:cubicBezTo>
                  <a:pt x="422" y="216"/>
                  <a:pt x="423" y="216"/>
                  <a:pt x="424" y="215"/>
                </a:cubicBezTo>
                <a:cubicBezTo>
                  <a:pt x="424" y="215"/>
                  <a:pt x="424" y="214"/>
                  <a:pt x="424" y="214"/>
                </a:cubicBezTo>
                <a:cubicBezTo>
                  <a:pt x="425" y="214"/>
                  <a:pt x="425" y="214"/>
                  <a:pt x="425" y="214"/>
                </a:cubicBezTo>
                <a:cubicBezTo>
                  <a:pt x="425" y="212"/>
                  <a:pt x="425" y="212"/>
                  <a:pt x="425" y="212"/>
                </a:cubicBezTo>
                <a:cubicBezTo>
                  <a:pt x="425" y="211"/>
                  <a:pt x="425" y="211"/>
                  <a:pt x="425" y="211"/>
                </a:cubicBezTo>
                <a:cubicBezTo>
                  <a:pt x="425" y="211"/>
                  <a:pt x="423" y="212"/>
                  <a:pt x="423" y="212"/>
                </a:cubicBezTo>
                <a:cubicBezTo>
                  <a:pt x="423" y="212"/>
                  <a:pt x="422" y="212"/>
                  <a:pt x="421" y="212"/>
                </a:cubicBezTo>
                <a:cubicBezTo>
                  <a:pt x="421" y="212"/>
                  <a:pt x="420" y="212"/>
                  <a:pt x="419" y="212"/>
                </a:cubicBezTo>
                <a:cubicBezTo>
                  <a:pt x="418" y="211"/>
                  <a:pt x="419" y="211"/>
                  <a:pt x="419" y="211"/>
                </a:cubicBezTo>
                <a:cubicBezTo>
                  <a:pt x="419" y="211"/>
                  <a:pt x="420" y="211"/>
                  <a:pt x="420" y="210"/>
                </a:cubicBezTo>
                <a:cubicBezTo>
                  <a:pt x="420" y="210"/>
                  <a:pt x="421" y="208"/>
                  <a:pt x="421" y="208"/>
                </a:cubicBezTo>
                <a:cubicBezTo>
                  <a:pt x="422" y="208"/>
                  <a:pt x="422" y="208"/>
                  <a:pt x="422" y="208"/>
                </a:cubicBezTo>
                <a:cubicBezTo>
                  <a:pt x="423" y="207"/>
                  <a:pt x="423" y="207"/>
                  <a:pt x="423" y="207"/>
                </a:cubicBezTo>
                <a:cubicBezTo>
                  <a:pt x="423" y="207"/>
                  <a:pt x="424" y="207"/>
                  <a:pt x="424" y="207"/>
                </a:cubicBezTo>
                <a:cubicBezTo>
                  <a:pt x="424" y="207"/>
                  <a:pt x="423" y="206"/>
                  <a:pt x="423" y="206"/>
                </a:cubicBezTo>
                <a:cubicBezTo>
                  <a:pt x="423" y="204"/>
                  <a:pt x="423" y="204"/>
                  <a:pt x="423" y="204"/>
                </a:cubicBezTo>
                <a:cubicBezTo>
                  <a:pt x="425" y="205"/>
                  <a:pt x="425" y="205"/>
                  <a:pt x="425" y="205"/>
                </a:cubicBezTo>
                <a:cubicBezTo>
                  <a:pt x="428" y="205"/>
                  <a:pt x="428" y="205"/>
                  <a:pt x="428" y="205"/>
                </a:cubicBezTo>
                <a:cubicBezTo>
                  <a:pt x="429" y="204"/>
                  <a:pt x="429" y="204"/>
                  <a:pt x="429" y="204"/>
                </a:cubicBezTo>
                <a:cubicBezTo>
                  <a:pt x="429" y="204"/>
                  <a:pt x="430" y="206"/>
                  <a:pt x="430" y="206"/>
                </a:cubicBezTo>
                <a:cubicBezTo>
                  <a:pt x="430" y="207"/>
                  <a:pt x="430" y="208"/>
                  <a:pt x="431" y="208"/>
                </a:cubicBezTo>
                <a:cubicBezTo>
                  <a:pt x="431" y="208"/>
                  <a:pt x="433" y="209"/>
                  <a:pt x="433" y="209"/>
                </a:cubicBezTo>
                <a:cubicBezTo>
                  <a:pt x="433" y="209"/>
                  <a:pt x="433" y="208"/>
                  <a:pt x="434" y="208"/>
                </a:cubicBezTo>
                <a:cubicBezTo>
                  <a:pt x="434" y="208"/>
                  <a:pt x="435" y="208"/>
                  <a:pt x="435" y="208"/>
                </a:cubicBezTo>
                <a:cubicBezTo>
                  <a:pt x="436" y="208"/>
                  <a:pt x="437" y="208"/>
                  <a:pt x="437" y="208"/>
                </a:cubicBezTo>
                <a:cubicBezTo>
                  <a:pt x="437" y="208"/>
                  <a:pt x="438" y="208"/>
                  <a:pt x="439" y="208"/>
                </a:cubicBezTo>
                <a:cubicBezTo>
                  <a:pt x="439" y="207"/>
                  <a:pt x="439" y="207"/>
                  <a:pt x="439" y="207"/>
                </a:cubicBezTo>
                <a:cubicBezTo>
                  <a:pt x="439" y="207"/>
                  <a:pt x="439" y="206"/>
                  <a:pt x="439" y="206"/>
                </a:cubicBezTo>
                <a:cubicBezTo>
                  <a:pt x="439" y="206"/>
                  <a:pt x="440" y="204"/>
                  <a:pt x="440" y="204"/>
                </a:cubicBezTo>
                <a:cubicBezTo>
                  <a:pt x="440" y="204"/>
                  <a:pt x="441" y="204"/>
                  <a:pt x="441" y="204"/>
                </a:cubicBezTo>
                <a:cubicBezTo>
                  <a:pt x="441" y="204"/>
                  <a:pt x="442" y="204"/>
                  <a:pt x="442" y="204"/>
                </a:cubicBezTo>
                <a:cubicBezTo>
                  <a:pt x="442" y="204"/>
                  <a:pt x="442" y="203"/>
                  <a:pt x="442" y="203"/>
                </a:cubicBezTo>
                <a:cubicBezTo>
                  <a:pt x="442" y="203"/>
                  <a:pt x="442" y="202"/>
                  <a:pt x="442" y="202"/>
                </a:cubicBezTo>
                <a:cubicBezTo>
                  <a:pt x="442" y="202"/>
                  <a:pt x="443" y="202"/>
                  <a:pt x="443" y="202"/>
                </a:cubicBezTo>
                <a:cubicBezTo>
                  <a:pt x="443" y="200"/>
                  <a:pt x="443" y="200"/>
                  <a:pt x="443" y="200"/>
                </a:cubicBezTo>
                <a:cubicBezTo>
                  <a:pt x="443" y="200"/>
                  <a:pt x="445" y="200"/>
                  <a:pt x="445" y="200"/>
                </a:cubicBezTo>
                <a:cubicBezTo>
                  <a:pt x="446" y="200"/>
                  <a:pt x="445" y="200"/>
                  <a:pt x="445" y="200"/>
                </a:cubicBezTo>
                <a:cubicBezTo>
                  <a:pt x="448" y="199"/>
                  <a:pt x="448" y="199"/>
                  <a:pt x="448" y="199"/>
                </a:cubicBezTo>
                <a:cubicBezTo>
                  <a:pt x="448" y="199"/>
                  <a:pt x="448" y="199"/>
                  <a:pt x="448" y="200"/>
                </a:cubicBezTo>
                <a:cubicBezTo>
                  <a:pt x="446" y="197"/>
                  <a:pt x="443" y="193"/>
                  <a:pt x="443" y="193"/>
                </a:cubicBezTo>
                <a:cubicBezTo>
                  <a:pt x="445" y="189"/>
                  <a:pt x="445" y="189"/>
                  <a:pt x="445" y="189"/>
                </a:cubicBezTo>
                <a:cubicBezTo>
                  <a:pt x="445" y="189"/>
                  <a:pt x="446" y="182"/>
                  <a:pt x="446" y="180"/>
                </a:cubicBezTo>
                <a:cubicBezTo>
                  <a:pt x="446" y="179"/>
                  <a:pt x="446" y="173"/>
                  <a:pt x="446" y="173"/>
                </a:cubicBezTo>
                <a:cubicBezTo>
                  <a:pt x="446" y="173"/>
                  <a:pt x="442" y="172"/>
                  <a:pt x="445" y="169"/>
                </a:cubicBezTo>
                <a:cubicBezTo>
                  <a:pt x="448" y="165"/>
                  <a:pt x="451" y="160"/>
                  <a:pt x="451" y="160"/>
                </a:cubicBezTo>
                <a:cubicBezTo>
                  <a:pt x="451" y="150"/>
                  <a:pt x="451" y="150"/>
                  <a:pt x="451" y="150"/>
                </a:cubicBezTo>
                <a:cubicBezTo>
                  <a:pt x="451" y="150"/>
                  <a:pt x="448" y="147"/>
                  <a:pt x="452" y="145"/>
                </a:cubicBezTo>
                <a:cubicBezTo>
                  <a:pt x="456" y="142"/>
                  <a:pt x="463" y="133"/>
                  <a:pt x="463" y="133"/>
                </a:cubicBezTo>
                <a:cubicBezTo>
                  <a:pt x="470" y="125"/>
                  <a:pt x="470" y="125"/>
                  <a:pt x="470" y="125"/>
                </a:cubicBezTo>
                <a:cubicBezTo>
                  <a:pt x="458" y="122"/>
                  <a:pt x="458" y="122"/>
                  <a:pt x="458" y="122"/>
                </a:cubicBezTo>
                <a:cubicBezTo>
                  <a:pt x="451" y="121"/>
                  <a:pt x="451" y="121"/>
                  <a:pt x="451" y="121"/>
                </a:cubicBezTo>
                <a:cubicBezTo>
                  <a:pt x="446" y="118"/>
                  <a:pt x="446" y="118"/>
                  <a:pt x="446" y="118"/>
                </a:cubicBezTo>
                <a:cubicBezTo>
                  <a:pt x="443" y="113"/>
                  <a:pt x="443" y="113"/>
                  <a:pt x="443" y="113"/>
                </a:cubicBezTo>
                <a:cubicBezTo>
                  <a:pt x="440" y="115"/>
                  <a:pt x="440" y="115"/>
                  <a:pt x="440" y="115"/>
                </a:cubicBezTo>
                <a:cubicBezTo>
                  <a:pt x="437" y="117"/>
                  <a:pt x="437" y="117"/>
                  <a:pt x="437" y="117"/>
                </a:cubicBezTo>
                <a:cubicBezTo>
                  <a:pt x="430" y="116"/>
                  <a:pt x="430" y="116"/>
                  <a:pt x="430" y="116"/>
                </a:cubicBezTo>
                <a:cubicBezTo>
                  <a:pt x="425" y="111"/>
                  <a:pt x="425" y="111"/>
                  <a:pt x="425" y="111"/>
                </a:cubicBezTo>
                <a:cubicBezTo>
                  <a:pt x="421" y="114"/>
                  <a:pt x="421" y="114"/>
                  <a:pt x="421" y="114"/>
                </a:cubicBezTo>
                <a:cubicBezTo>
                  <a:pt x="417" y="111"/>
                  <a:pt x="417" y="111"/>
                  <a:pt x="417" y="111"/>
                </a:cubicBezTo>
                <a:cubicBezTo>
                  <a:pt x="414" y="106"/>
                  <a:pt x="414" y="106"/>
                  <a:pt x="414" y="106"/>
                </a:cubicBezTo>
                <a:cubicBezTo>
                  <a:pt x="413" y="102"/>
                  <a:pt x="413" y="102"/>
                  <a:pt x="413" y="102"/>
                </a:cubicBezTo>
                <a:cubicBezTo>
                  <a:pt x="408" y="97"/>
                  <a:pt x="408" y="97"/>
                  <a:pt x="408" y="97"/>
                </a:cubicBezTo>
                <a:cubicBezTo>
                  <a:pt x="406" y="97"/>
                  <a:pt x="406" y="97"/>
                  <a:pt x="406" y="97"/>
                </a:cubicBezTo>
                <a:cubicBezTo>
                  <a:pt x="406" y="98"/>
                  <a:pt x="405" y="98"/>
                  <a:pt x="405" y="98"/>
                </a:cubicBezTo>
                <a:cubicBezTo>
                  <a:pt x="405" y="98"/>
                  <a:pt x="402" y="97"/>
                  <a:pt x="402" y="97"/>
                </a:cubicBezTo>
                <a:cubicBezTo>
                  <a:pt x="402" y="95"/>
                  <a:pt x="402" y="95"/>
                  <a:pt x="402" y="95"/>
                </a:cubicBezTo>
                <a:cubicBezTo>
                  <a:pt x="401" y="94"/>
                  <a:pt x="401" y="94"/>
                  <a:pt x="401" y="94"/>
                </a:cubicBezTo>
                <a:cubicBezTo>
                  <a:pt x="399" y="94"/>
                  <a:pt x="399" y="94"/>
                  <a:pt x="399" y="94"/>
                </a:cubicBezTo>
                <a:cubicBezTo>
                  <a:pt x="397" y="95"/>
                  <a:pt x="397" y="95"/>
                  <a:pt x="397" y="95"/>
                </a:cubicBezTo>
                <a:cubicBezTo>
                  <a:pt x="396" y="96"/>
                  <a:pt x="396" y="96"/>
                  <a:pt x="396" y="96"/>
                </a:cubicBezTo>
                <a:cubicBezTo>
                  <a:pt x="396" y="96"/>
                  <a:pt x="396" y="96"/>
                  <a:pt x="396" y="96"/>
                </a:cubicBezTo>
                <a:cubicBezTo>
                  <a:pt x="395" y="97"/>
                  <a:pt x="395" y="97"/>
                  <a:pt x="395" y="97"/>
                </a:cubicBezTo>
                <a:cubicBezTo>
                  <a:pt x="394" y="97"/>
                  <a:pt x="394" y="97"/>
                  <a:pt x="394" y="97"/>
                </a:cubicBezTo>
                <a:cubicBezTo>
                  <a:pt x="394" y="97"/>
                  <a:pt x="394" y="97"/>
                  <a:pt x="394" y="97"/>
                </a:cubicBezTo>
                <a:cubicBezTo>
                  <a:pt x="394" y="97"/>
                  <a:pt x="393" y="97"/>
                  <a:pt x="393" y="97"/>
                </a:cubicBezTo>
                <a:cubicBezTo>
                  <a:pt x="391" y="97"/>
                  <a:pt x="391" y="97"/>
                  <a:pt x="391" y="97"/>
                </a:cubicBezTo>
                <a:cubicBezTo>
                  <a:pt x="391" y="96"/>
                  <a:pt x="391" y="96"/>
                  <a:pt x="391" y="96"/>
                </a:cubicBezTo>
                <a:cubicBezTo>
                  <a:pt x="391" y="95"/>
                  <a:pt x="391" y="95"/>
                  <a:pt x="391" y="95"/>
                </a:cubicBezTo>
                <a:cubicBezTo>
                  <a:pt x="389" y="94"/>
                  <a:pt x="389" y="94"/>
                  <a:pt x="389" y="94"/>
                </a:cubicBezTo>
                <a:cubicBezTo>
                  <a:pt x="388" y="94"/>
                  <a:pt x="388" y="94"/>
                  <a:pt x="388" y="94"/>
                </a:cubicBezTo>
                <a:cubicBezTo>
                  <a:pt x="388" y="94"/>
                  <a:pt x="387" y="93"/>
                  <a:pt x="387" y="93"/>
                </a:cubicBezTo>
                <a:cubicBezTo>
                  <a:pt x="386" y="93"/>
                  <a:pt x="386" y="92"/>
                  <a:pt x="386" y="92"/>
                </a:cubicBezTo>
                <a:cubicBezTo>
                  <a:pt x="385" y="91"/>
                  <a:pt x="385" y="91"/>
                  <a:pt x="385" y="91"/>
                </a:cubicBezTo>
                <a:cubicBezTo>
                  <a:pt x="387" y="91"/>
                  <a:pt x="387" y="91"/>
                  <a:pt x="387" y="91"/>
                </a:cubicBezTo>
                <a:cubicBezTo>
                  <a:pt x="387" y="91"/>
                  <a:pt x="387" y="90"/>
                  <a:pt x="387" y="90"/>
                </a:cubicBezTo>
                <a:cubicBezTo>
                  <a:pt x="387" y="90"/>
                  <a:pt x="387" y="90"/>
                  <a:pt x="387" y="90"/>
                </a:cubicBezTo>
                <a:cubicBezTo>
                  <a:pt x="387" y="90"/>
                  <a:pt x="386" y="90"/>
                  <a:pt x="386" y="90"/>
                </a:cubicBezTo>
                <a:cubicBezTo>
                  <a:pt x="384" y="90"/>
                  <a:pt x="384" y="90"/>
                  <a:pt x="384" y="90"/>
                </a:cubicBezTo>
                <a:cubicBezTo>
                  <a:pt x="383" y="91"/>
                  <a:pt x="383" y="91"/>
                  <a:pt x="383" y="91"/>
                </a:cubicBezTo>
                <a:cubicBezTo>
                  <a:pt x="381" y="91"/>
                  <a:pt x="381" y="91"/>
                  <a:pt x="381" y="91"/>
                </a:cubicBezTo>
                <a:cubicBezTo>
                  <a:pt x="379" y="92"/>
                  <a:pt x="379" y="92"/>
                  <a:pt x="379" y="92"/>
                </a:cubicBezTo>
                <a:cubicBezTo>
                  <a:pt x="376" y="92"/>
                  <a:pt x="376" y="92"/>
                  <a:pt x="376" y="92"/>
                </a:cubicBezTo>
                <a:cubicBezTo>
                  <a:pt x="375" y="90"/>
                  <a:pt x="375" y="90"/>
                  <a:pt x="375" y="90"/>
                </a:cubicBezTo>
                <a:cubicBezTo>
                  <a:pt x="374" y="88"/>
                  <a:pt x="374" y="88"/>
                  <a:pt x="374" y="88"/>
                </a:cubicBezTo>
                <a:cubicBezTo>
                  <a:pt x="373" y="87"/>
                  <a:pt x="373" y="87"/>
                  <a:pt x="373" y="87"/>
                </a:cubicBezTo>
                <a:cubicBezTo>
                  <a:pt x="372" y="87"/>
                  <a:pt x="372" y="87"/>
                  <a:pt x="372" y="87"/>
                </a:cubicBezTo>
                <a:cubicBezTo>
                  <a:pt x="369" y="86"/>
                  <a:pt x="369" y="86"/>
                  <a:pt x="369" y="86"/>
                </a:cubicBezTo>
                <a:cubicBezTo>
                  <a:pt x="370" y="84"/>
                  <a:pt x="370" y="84"/>
                  <a:pt x="370" y="84"/>
                </a:cubicBezTo>
                <a:cubicBezTo>
                  <a:pt x="370" y="84"/>
                  <a:pt x="369" y="82"/>
                  <a:pt x="369" y="82"/>
                </a:cubicBezTo>
                <a:cubicBezTo>
                  <a:pt x="368" y="82"/>
                  <a:pt x="367" y="82"/>
                  <a:pt x="367" y="82"/>
                </a:cubicBezTo>
                <a:cubicBezTo>
                  <a:pt x="365" y="80"/>
                  <a:pt x="365" y="80"/>
                  <a:pt x="365" y="80"/>
                </a:cubicBezTo>
                <a:cubicBezTo>
                  <a:pt x="365" y="80"/>
                  <a:pt x="365" y="79"/>
                  <a:pt x="364" y="78"/>
                </a:cubicBezTo>
                <a:cubicBezTo>
                  <a:pt x="363" y="78"/>
                  <a:pt x="363" y="77"/>
                  <a:pt x="362" y="77"/>
                </a:cubicBezTo>
                <a:cubicBezTo>
                  <a:pt x="361" y="77"/>
                  <a:pt x="359" y="77"/>
                  <a:pt x="359" y="77"/>
                </a:cubicBezTo>
                <a:cubicBezTo>
                  <a:pt x="359" y="77"/>
                  <a:pt x="358" y="75"/>
                  <a:pt x="357" y="75"/>
                </a:cubicBezTo>
                <a:cubicBezTo>
                  <a:pt x="357" y="75"/>
                  <a:pt x="353" y="75"/>
                  <a:pt x="353" y="75"/>
                </a:cubicBezTo>
                <a:cubicBezTo>
                  <a:pt x="353" y="75"/>
                  <a:pt x="354" y="72"/>
                  <a:pt x="354" y="72"/>
                </a:cubicBezTo>
                <a:cubicBezTo>
                  <a:pt x="354" y="71"/>
                  <a:pt x="354" y="68"/>
                  <a:pt x="354" y="68"/>
                </a:cubicBezTo>
                <a:cubicBezTo>
                  <a:pt x="354" y="67"/>
                  <a:pt x="354" y="67"/>
                  <a:pt x="354" y="67"/>
                </a:cubicBezTo>
                <a:cubicBezTo>
                  <a:pt x="354" y="67"/>
                  <a:pt x="353" y="66"/>
                  <a:pt x="354" y="64"/>
                </a:cubicBezTo>
                <a:cubicBezTo>
                  <a:pt x="355" y="62"/>
                  <a:pt x="354" y="63"/>
                  <a:pt x="355" y="61"/>
                </a:cubicBezTo>
                <a:cubicBezTo>
                  <a:pt x="356" y="58"/>
                  <a:pt x="356" y="57"/>
                  <a:pt x="356" y="57"/>
                </a:cubicBezTo>
                <a:cubicBezTo>
                  <a:pt x="354" y="56"/>
                  <a:pt x="354" y="56"/>
                  <a:pt x="354" y="56"/>
                </a:cubicBezTo>
                <a:cubicBezTo>
                  <a:pt x="354" y="56"/>
                  <a:pt x="353" y="55"/>
                  <a:pt x="352" y="56"/>
                </a:cubicBezTo>
                <a:cubicBezTo>
                  <a:pt x="352" y="58"/>
                  <a:pt x="351" y="58"/>
                  <a:pt x="351" y="58"/>
                </a:cubicBezTo>
                <a:cubicBezTo>
                  <a:pt x="349" y="61"/>
                  <a:pt x="349" y="61"/>
                  <a:pt x="349" y="61"/>
                </a:cubicBezTo>
                <a:cubicBezTo>
                  <a:pt x="349" y="64"/>
                  <a:pt x="349" y="64"/>
                  <a:pt x="349" y="64"/>
                </a:cubicBezTo>
                <a:cubicBezTo>
                  <a:pt x="349" y="64"/>
                  <a:pt x="350" y="65"/>
                  <a:pt x="347" y="65"/>
                </a:cubicBezTo>
                <a:cubicBezTo>
                  <a:pt x="345" y="65"/>
                  <a:pt x="343" y="65"/>
                  <a:pt x="343" y="65"/>
                </a:cubicBezTo>
                <a:cubicBezTo>
                  <a:pt x="343" y="65"/>
                  <a:pt x="345" y="67"/>
                  <a:pt x="342" y="67"/>
                </a:cubicBezTo>
                <a:cubicBezTo>
                  <a:pt x="340" y="67"/>
                  <a:pt x="337" y="67"/>
                  <a:pt x="337" y="67"/>
                </a:cubicBezTo>
                <a:cubicBezTo>
                  <a:pt x="335" y="65"/>
                  <a:pt x="335" y="65"/>
                  <a:pt x="335" y="65"/>
                </a:cubicBezTo>
                <a:cubicBezTo>
                  <a:pt x="331" y="66"/>
                  <a:pt x="331" y="66"/>
                  <a:pt x="331" y="66"/>
                </a:cubicBezTo>
                <a:cubicBezTo>
                  <a:pt x="331" y="66"/>
                  <a:pt x="331" y="65"/>
                  <a:pt x="331" y="63"/>
                </a:cubicBezTo>
                <a:cubicBezTo>
                  <a:pt x="331" y="62"/>
                  <a:pt x="330" y="60"/>
                  <a:pt x="331" y="60"/>
                </a:cubicBezTo>
                <a:cubicBezTo>
                  <a:pt x="332" y="60"/>
                  <a:pt x="333" y="59"/>
                  <a:pt x="333" y="59"/>
                </a:cubicBezTo>
                <a:cubicBezTo>
                  <a:pt x="332" y="56"/>
                  <a:pt x="332" y="56"/>
                  <a:pt x="332" y="56"/>
                </a:cubicBezTo>
                <a:cubicBezTo>
                  <a:pt x="332" y="56"/>
                  <a:pt x="332" y="56"/>
                  <a:pt x="332" y="56"/>
                </a:cubicBezTo>
                <a:cubicBezTo>
                  <a:pt x="332" y="56"/>
                  <a:pt x="331" y="56"/>
                  <a:pt x="331" y="55"/>
                </a:cubicBezTo>
                <a:cubicBezTo>
                  <a:pt x="331" y="54"/>
                  <a:pt x="332" y="52"/>
                  <a:pt x="332" y="52"/>
                </a:cubicBezTo>
                <a:cubicBezTo>
                  <a:pt x="333" y="51"/>
                  <a:pt x="333" y="49"/>
                  <a:pt x="333" y="49"/>
                </a:cubicBezTo>
                <a:cubicBezTo>
                  <a:pt x="332" y="49"/>
                  <a:pt x="332" y="49"/>
                  <a:pt x="332" y="49"/>
                </a:cubicBezTo>
                <a:cubicBezTo>
                  <a:pt x="332" y="49"/>
                  <a:pt x="330" y="50"/>
                  <a:pt x="330" y="48"/>
                </a:cubicBezTo>
                <a:cubicBezTo>
                  <a:pt x="330" y="47"/>
                  <a:pt x="329" y="45"/>
                  <a:pt x="329" y="45"/>
                </a:cubicBezTo>
                <a:cubicBezTo>
                  <a:pt x="329" y="45"/>
                  <a:pt x="327" y="44"/>
                  <a:pt x="327" y="44"/>
                </a:cubicBezTo>
                <a:cubicBezTo>
                  <a:pt x="326" y="44"/>
                  <a:pt x="326" y="44"/>
                  <a:pt x="325" y="45"/>
                </a:cubicBezTo>
                <a:cubicBezTo>
                  <a:pt x="325" y="45"/>
                  <a:pt x="322" y="44"/>
                  <a:pt x="322" y="44"/>
                </a:cubicBezTo>
                <a:cubicBezTo>
                  <a:pt x="322" y="44"/>
                  <a:pt x="319" y="44"/>
                  <a:pt x="319" y="44"/>
                </a:cubicBezTo>
                <a:cubicBezTo>
                  <a:pt x="318" y="44"/>
                  <a:pt x="317" y="46"/>
                  <a:pt x="317" y="46"/>
                </a:cubicBezTo>
                <a:cubicBezTo>
                  <a:pt x="315" y="43"/>
                  <a:pt x="315" y="43"/>
                  <a:pt x="315" y="43"/>
                </a:cubicBezTo>
                <a:cubicBezTo>
                  <a:pt x="316" y="40"/>
                  <a:pt x="316" y="40"/>
                  <a:pt x="316" y="40"/>
                </a:cubicBezTo>
                <a:cubicBezTo>
                  <a:pt x="316" y="40"/>
                  <a:pt x="314" y="38"/>
                  <a:pt x="314" y="37"/>
                </a:cubicBezTo>
                <a:cubicBezTo>
                  <a:pt x="314" y="37"/>
                  <a:pt x="313" y="35"/>
                  <a:pt x="313" y="35"/>
                </a:cubicBezTo>
                <a:cubicBezTo>
                  <a:pt x="311" y="35"/>
                  <a:pt x="311" y="35"/>
                  <a:pt x="311" y="35"/>
                </a:cubicBezTo>
                <a:cubicBezTo>
                  <a:pt x="310" y="34"/>
                  <a:pt x="310" y="34"/>
                  <a:pt x="310" y="34"/>
                </a:cubicBezTo>
                <a:cubicBezTo>
                  <a:pt x="310" y="34"/>
                  <a:pt x="308" y="34"/>
                  <a:pt x="307" y="34"/>
                </a:cubicBezTo>
                <a:cubicBezTo>
                  <a:pt x="306" y="34"/>
                  <a:pt x="306" y="34"/>
                  <a:pt x="305" y="34"/>
                </a:cubicBezTo>
                <a:cubicBezTo>
                  <a:pt x="305" y="34"/>
                  <a:pt x="303" y="32"/>
                  <a:pt x="303" y="32"/>
                </a:cubicBezTo>
                <a:cubicBezTo>
                  <a:pt x="303" y="31"/>
                  <a:pt x="303" y="30"/>
                  <a:pt x="303" y="29"/>
                </a:cubicBezTo>
                <a:cubicBezTo>
                  <a:pt x="302" y="28"/>
                  <a:pt x="301" y="26"/>
                  <a:pt x="301" y="25"/>
                </a:cubicBezTo>
                <a:cubicBezTo>
                  <a:pt x="301" y="25"/>
                  <a:pt x="302" y="23"/>
                  <a:pt x="302" y="23"/>
                </a:cubicBezTo>
                <a:cubicBezTo>
                  <a:pt x="301" y="22"/>
                  <a:pt x="299" y="20"/>
                  <a:pt x="299" y="20"/>
                </a:cubicBezTo>
                <a:cubicBezTo>
                  <a:pt x="298" y="18"/>
                  <a:pt x="298" y="18"/>
                  <a:pt x="298" y="18"/>
                </a:cubicBezTo>
                <a:cubicBezTo>
                  <a:pt x="298" y="18"/>
                  <a:pt x="295" y="20"/>
                  <a:pt x="294" y="20"/>
                </a:cubicBezTo>
                <a:cubicBezTo>
                  <a:pt x="293" y="20"/>
                  <a:pt x="291" y="19"/>
                  <a:pt x="291" y="20"/>
                </a:cubicBezTo>
                <a:cubicBezTo>
                  <a:pt x="291" y="20"/>
                  <a:pt x="292" y="22"/>
                  <a:pt x="291" y="22"/>
                </a:cubicBezTo>
                <a:cubicBezTo>
                  <a:pt x="290" y="22"/>
                  <a:pt x="288" y="22"/>
                  <a:pt x="287" y="21"/>
                </a:cubicBezTo>
                <a:cubicBezTo>
                  <a:pt x="286" y="20"/>
                  <a:pt x="286" y="19"/>
                  <a:pt x="286" y="18"/>
                </a:cubicBezTo>
                <a:cubicBezTo>
                  <a:pt x="285" y="18"/>
                  <a:pt x="285" y="16"/>
                  <a:pt x="284" y="16"/>
                </a:cubicBezTo>
                <a:cubicBezTo>
                  <a:pt x="283" y="16"/>
                  <a:pt x="282" y="16"/>
                  <a:pt x="282" y="15"/>
                </a:cubicBezTo>
                <a:cubicBezTo>
                  <a:pt x="282" y="15"/>
                  <a:pt x="282" y="12"/>
                  <a:pt x="282" y="12"/>
                </a:cubicBezTo>
                <a:cubicBezTo>
                  <a:pt x="282" y="10"/>
                  <a:pt x="282" y="10"/>
                  <a:pt x="282" y="10"/>
                </a:cubicBezTo>
                <a:cubicBezTo>
                  <a:pt x="282" y="10"/>
                  <a:pt x="282" y="7"/>
                  <a:pt x="281" y="7"/>
                </a:cubicBezTo>
                <a:cubicBezTo>
                  <a:pt x="281" y="6"/>
                  <a:pt x="280" y="5"/>
                  <a:pt x="280" y="5"/>
                </a:cubicBezTo>
                <a:cubicBezTo>
                  <a:pt x="280" y="2"/>
                  <a:pt x="280" y="2"/>
                  <a:pt x="280" y="2"/>
                </a:cubicBezTo>
                <a:cubicBezTo>
                  <a:pt x="281" y="1"/>
                  <a:pt x="281" y="1"/>
                  <a:pt x="281" y="1"/>
                </a:cubicBezTo>
                <a:cubicBezTo>
                  <a:pt x="281" y="1"/>
                  <a:pt x="281" y="0"/>
                  <a:pt x="282" y="0"/>
                </a:cubicBezTo>
                <a:cubicBezTo>
                  <a:pt x="259" y="4"/>
                  <a:pt x="259" y="4"/>
                  <a:pt x="259" y="4"/>
                </a:cubicBezTo>
                <a:cubicBezTo>
                  <a:pt x="249" y="5"/>
                  <a:pt x="249" y="5"/>
                  <a:pt x="249" y="5"/>
                </a:cubicBezTo>
                <a:cubicBezTo>
                  <a:pt x="245" y="10"/>
                  <a:pt x="245" y="10"/>
                  <a:pt x="245" y="10"/>
                </a:cubicBezTo>
                <a:cubicBezTo>
                  <a:pt x="243" y="15"/>
                  <a:pt x="243" y="15"/>
                  <a:pt x="243" y="15"/>
                </a:cubicBezTo>
                <a:cubicBezTo>
                  <a:pt x="244" y="23"/>
                  <a:pt x="244" y="23"/>
                  <a:pt x="244" y="23"/>
                </a:cubicBezTo>
                <a:cubicBezTo>
                  <a:pt x="241" y="28"/>
                  <a:pt x="241" y="28"/>
                  <a:pt x="241" y="28"/>
                </a:cubicBezTo>
                <a:cubicBezTo>
                  <a:pt x="241" y="34"/>
                  <a:pt x="241" y="34"/>
                  <a:pt x="241" y="34"/>
                </a:cubicBezTo>
                <a:cubicBezTo>
                  <a:pt x="241" y="43"/>
                  <a:pt x="241" y="43"/>
                  <a:pt x="241" y="43"/>
                </a:cubicBezTo>
                <a:cubicBezTo>
                  <a:pt x="236" y="46"/>
                  <a:pt x="236" y="46"/>
                  <a:pt x="236" y="46"/>
                </a:cubicBezTo>
                <a:cubicBezTo>
                  <a:pt x="229" y="53"/>
                  <a:pt x="229" y="53"/>
                  <a:pt x="229" y="53"/>
                </a:cubicBezTo>
                <a:cubicBezTo>
                  <a:pt x="219" y="57"/>
                  <a:pt x="219" y="57"/>
                  <a:pt x="219" y="57"/>
                </a:cubicBezTo>
                <a:cubicBezTo>
                  <a:pt x="206" y="60"/>
                  <a:pt x="206" y="60"/>
                  <a:pt x="206" y="60"/>
                </a:cubicBezTo>
                <a:cubicBezTo>
                  <a:pt x="196" y="63"/>
                  <a:pt x="196" y="63"/>
                  <a:pt x="196" y="63"/>
                </a:cubicBezTo>
                <a:cubicBezTo>
                  <a:pt x="187" y="68"/>
                  <a:pt x="187" y="68"/>
                  <a:pt x="187" y="68"/>
                </a:cubicBezTo>
                <a:cubicBezTo>
                  <a:pt x="185" y="75"/>
                  <a:pt x="185" y="75"/>
                  <a:pt x="185" y="75"/>
                </a:cubicBezTo>
                <a:cubicBezTo>
                  <a:pt x="184" y="84"/>
                  <a:pt x="184" y="84"/>
                  <a:pt x="184" y="84"/>
                </a:cubicBezTo>
                <a:cubicBezTo>
                  <a:pt x="177" y="87"/>
                  <a:pt x="177" y="87"/>
                  <a:pt x="177" y="87"/>
                </a:cubicBezTo>
                <a:cubicBezTo>
                  <a:pt x="177" y="87"/>
                  <a:pt x="174" y="89"/>
                  <a:pt x="172" y="88"/>
                </a:cubicBezTo>
                <a:cubicBezTo>
                  <a:pt x="169" y="88"/>
                  <a:pt x="163" y="86"/>
                  <a:pt x="163" y="86"/>
                </a:cubicBezTo>
                <a:cubicBezTo>
                  <a:pt x="163" y="86"/>
                  <a:pt x="156" y="82"/>
                  <a:pt x="153" y="82"/>
                </a:cubicBezTo>
                <a:cubicBezTo>
                  <a:pt x="150" y="81"/>
                  <a:pt x="145" y="76"/>
                  <a:pt x="145" y="76"/>
                </a:cubicBezTo>
                <a:cubicBezTo>
                  <a:pt x="140" y="80"/>
                  <a:pt x="140" y="80"/>
                  <a:pt x="140" y="80"/>
                </a:cubicBezTo>
                <a:cubicBezTo>
                  <a:pt x="140" y="80"/>
                  <a:pt x="137" y="77"/>
                  <a:pt x="137" y="75"/>
                </a:cubicBezTo>
                <a:cubicBezTo>
                  <a:pt x="137" y="74"/>
                  <a:pt x="137" y="74"/>
                  <a:pt x="137" y="72"/>
                </a:cubicBezTo>
                <a:cubicBezTo>
                  <a:pt x="137" y="69"/>
                  <a:pt x="137" y="64"/>
                  <a:pt x="137" y="64"/>
                </a:cubicBezTo>
                <a:cubicBezTo>
                  <a:pt x="130" y="61"/>
                  <a:pt x="130" y="61"/>
                  <a:pt x="130" y="61"/>
                </a:cubicBezTo>
                <a:cubicBezTo>
                  <a:pt x="123" y="60"/>
                  <a:pt x="123" y="60"/>
                  <a:pt x="123" y="60"/>
                </a:cubicBezTo>
                <a:cubicBezTo>
                  <a:pt x="123" y="60"/>
                  <a:pt x="123" y="62"/>
                  <a:pt x="121" y="60"/>
                </a:cubicBezTo>
                <a:cubicBezTo>
                  <a:pt x="118" y="58"/>
                  <a:pt x="118" y="54"/>
                  <a:pt x="118" y="54"/>
                </a:cubicBezTo>
                <a:cubicBezTo>
                  <a:pt x="112" y="51"/>
                  <a:pt x="112" y="51"/>
                  <a:pt x="112" y="51"/>
                </a:cubicBezTo>
                <a:cubicBezTo>
                  <a:pt x="110" y="59"/>
                  <a:pt x="110" y="59"/>
                  <a:pt x="110" y="59"/>
                </a:cubicBezTo>
                <a:cubicBezTo>
                  <a:pt x="117" y="65"/>
                  <a:pt x="117" y="65"/>
                  <a:pt x="117" y="65"/>
                </a:cubicBezTo>
                <a:cubicBezTo>
                  <a:pt x="119" y="69"/>
                  <a:pt x="119" y="69"/>
                  <a:pt x="119" y="69"/>
                </a:cubicBezTo>
                <a:cubicBezTo>
                  <a:pt x="117" y="75"/>
                  <a:pt x="117" y="75"/>
                  <a:pt x="117" y="75"/>
                </a:cubicBezTo>
                <a:cubicBezTo>
                  <a:pt x="119" y="80"/>
                  <a:pt x="119" y="80"/>
                  <a:pt x="119" y="80"/>
                </a:cubicBezTo>
                <a:cubicBezTo>
                  <a:pt x="120" y="84"/>
                  <a:pt x="120" y="84"/>
                  <a:pt x="120" y="84"/>
                </a:cubicBezTo>
                <a:cubicBezTo>
                  <a:pt x="120" y="84"/>
                  <a:pt x="121" y="84"/>
                  <a:pt x="121" y="87"/>
                </a:cubicBezTo>
                <a:cubicBezTo>
                  <a:pt x="121" y="89"/>
                  <a:pt x="120" y="99"/>
                  <a:pt x="120" y="99"/>
                </a:cubicBezTo>
                <a:cubicBezTo>
                  <a:pt x="120" y="107"/>
                  <a:pt x="120" y="107"/>
                  <a:pt x="120" y="107"/>
                </a:cubicBezTo>
                <a:cubicBezTo>
                  <a:pt x="123" y="115"/>
                  <a:pt x="123" y="115"/>
                  <a:pt x="123" y="115"/>
                </a:cubicBezTo>
                <a:cubicBezTo>
                  <a:pt x="123" y="115"/>
                  <a:pt x="118" y="118"/>
                  <a:pt x="116" y="118"/>
                </a:cubicBezTo>
                <a:cubicBezTo>
                  <a:pt x="114" y="118"/>
                  <a:pt x="109" y="116"/>
                  <a:pt x="109" y="116"/>
                </a:cubicBezTo>
                <a:cubicBezTo>
                  <a:pt x="107" y="111"/>
                  <a:pt x="107" y="111"/>
                  <a:pt x="107" y="111"/>
                </a:cubicBezTo>
                <a:cubicBezTo>
                  <a:pt x="95" y="112"/>
                  <a:pt x="95" y="112"/>
                  <a:pt x="95" y="112"/>
                </a:cubicBezTo>
                <a:cubicBezTo>
                  <a:pt x="88" y="111"/>
                  <a:pt x="88" y="111"/>
                  <a:pt x="88" y="111"/>
                </a:cubicBezTo>
                <a:cubicBezTo>
                  <a:pt x="82" y="115"/>
                  <a:pt x="82" y="115"/>
                  <a:pt x="82" y="115"/>
                </a:cubicBezTo>
                <a:cubicBezTo>
                  <a:pt x="78" y="114"/>
                  <a:pt x="78" y="114"/>
                  <a:pt x="78" y="114"/>
                </a:cubicBezTo>
                <a:cubicBezTo>
                  <a:pt x="74" y="110"/>
                  <a:pt x="74" y="110"/>
                  <a:pt x="74" y="110"/>
                </a:cubicBezTo>
                <a:cubicBezTo>
                  <a:pt x="73" y="104"/>
                  <a:pt x="73" y="104"/>
                  <a:pt x="73" y="104"/>
                </a:cubicBezTo>
                <a:cubicBezTo>
                  <a:pt x="71" y="99"/>
                  <a:pt x="71" y="99"/>
                  <a:pt x="71" y="99"/>
                </a:cubicBezTo>
                <a:cubicBezTo>
                  <a:pt x="67" y="94"/>
                  <a:pt x="67" y="94"/>
                  <a:pt x="67" y="94"/>
                </a:cubicBezTo>
                <a:cubicBezTo>
                  <a:pt x="54" y="95"/>
                  <a:pt x="54" y="95"/>
                  <a:pt x="54" y="95"/>
                </a:cubicBezTo>
                <a:cubicBezTo>
                  <a:pt x="49" y="96"/>
                  <a:pt x="49" y="96"/>
                  <a:pt x="49" y="96"/>
                </a:cubicBezTo>
                <a:cubicBezTo>
                  <a:pt x="46" y="99"/>
                  <a:pt x="46" y="99"/>
                  <a:pt x="46" y="99"/>
                </a:cubicBezTo>
                <a:cubicBezTo>
                  <a:pt x="40" y="98"/>
                  <a:pt x="40" y="98"/>
                  <a:pt x="40" y="98"/>
                </a:cubicBezTo>
                <a:cubicBezTo>
                  <a:pt x="38" y="101"/>
                  <a:pt x="38" y="101"/>
                  <a:pt x="38" y="101"/>
                </a:cubicBezTo>
                <a:cubicBezTo>
                  <a:pt x="31" y="99"/>
                  <a:pt x="31" y="99"/>
                  <a:pt x="31" y="99"/>
                </a:cubicBezTo>
                <a:cubicBezTo>
                  <a:pt x="24" y="100"/>
                  <a:pt x="24" y="100"/>
                  <a:pt x="24" y="100"/>
                </a:cubicBezTo>
                <a:cubicBezTo>
                  <a:pt x="19" y="99"/>
                  <a:pt x="19" y="99"/>
                  <a:pt x="19" y="99"/>
                </a:cubicBezTo>
                <a:cubicBezTo>
                  <a:pt x="10" y="101"/>
                  <a:pt x="10" y="101"/>
                  <a:pt x="10" y="101"/>
                </a:cubicBezTo>
                <a:cubicBezTo>
                  <a:pt x="5" y="105"/>
                  <a:pt x="5" y="105"/>
                  <a:pt x="5" y="105"/>
                </a:cubicBezTo>
                <a:cubicBezTo>
                  <a:pt x="0" y="113"/>
                  <a:pt x="0" y="113"/>
                  <a:pt x="0" y="113"/>
                </a:cubicBezTo>
                <a:cubicBezTo>
                  <a:pt x="0" y="113"/>
                  <a:pt x="2" y="113"/>
                  <a:pt x="4" y="113"/>
                </a:cubicBezTo>
                <a:cubicBezTo>
                  <a:pt x="5" y="113"/>
                  <a:pt x="14" y="114"/>
                  <a:pt x="14" y="114"/>
                </a:cubicBezTo>
                <a:cubicBezTo>
                  <a:pt x="16" y="117"/>
                  <a:pt x="16" y="117"/>
                  <a:pt x="16" y="117"/>
                </a:cubicBezTo>
                <a:cubicBezTo>
                  <a:pt x="10" y="120"/>
                  <a:pt x="10" y="120"/>
                  <a:pt x="10" y="120"/>
                </a:cubicBezTo>
                <a:cubicBezTo>
                  <a:pt x="15" y="122"/>
                  <a:pt x="15" y="122"/>
                  <a:pt x="15" y="122"/>
                </a:cubicBezTo>
                <a:cubicBezTo>
                  <a:pt x="16" y="124"/>
                  <a:pt x="16" y="124"/>
                  <a:pt x="16" y="124"/>
                </a:cubicBezTo>
                <a:cubicBezTo>
                  <a:pt x="16" y="127"/>
                  <a:pt x="16" y="127"/>
                  <a:pt x="16" y="127"/>
                </a:cubicBezTo>
                <a:cubicBezTo>
                  <a:pt x="5" y="128"/>
                  <a:pt x="5" y="128"/>
                  <a:pt x="5" y="128"/>
                </a:cubicBezTo>
                <a:cubicBezTo>
                  <a:pt x="5" y="128"/>
                  <a:pt x="2" y="127"/>
                  <a:pt x="2" y="129"/>
                </a:cubicBezTo>
                <a:cubicBezTo>
                  <a:pt x="1" y="131"/>
                  <a:pt x="5" y="132"/>
                  <a:pt x="5" y="132"/>
                </a:cubicBezTo>
                <a:cubicBezTo>
                  <a:pt x="10" y="135"/>
                  <a:pt x="10" y="135"/>
                  <a:pt x="10" y="135"/>
                </a:cubicBezTo>
                <a:cubicBezTo>
                  <a:pt x="9" y="145"/>
                  <a:pt x="9" y="145"/>
                  <a:pt x="9" y="145"/>
                </a:cubicBezTo>
                <a:cubicBezTo>
                  <a:pt x="13" y="145"/>
                  <a:pt x="13" y="145"/>
                  <a:pt x="13" y="145"/>
                </a:cubicBezTo>
                <a:cubicBezTo>
                  <a:pt x="19" y="145"/>
                  <a:pt x="19" y="145"/>
                  <a:pt x="19" y="145"/>
                </a:cubicBezTo>
                <a:cubicBezTo>
                  <a:pt x="19" y="145"/>
                  <a:pt x="20" y="143"/>
                  <a:pt x="23" y="142"/>
                </a:cubicBezTo>
                <a:cubicBezTo>
                  <a:pt x="25" y="142"/>
                  <a:pt x="28" y="142"/>
                  <a:pt x="28" y="142"/>
                </a:cubicBezTo>
                <a:cubicBezTo>
                  <a:pt x="28" y="142"/>
                  <a:pt x="28" y="141"/>
                  <a:pt x="30" y="146"/>
                </a:cubicBezTo>
                <a:cubicBezTo>
                  <a:pt x="31" y="150"/>
                  <a:pt x="31" y="150"/>
                  <a:pt x="31" y="150"/>
                </a:cubicBezTo>
                <a:cubicBezTo>
                  <a:pt x="35" y="151"/>
                  <a:pt x="35" y="151"/>
                  <a:pt x="35" y="151"/>
                </a:cubicBezTo>
                <a:cubicBezTo>
                  <a:pt x="37" y="152"/>
                  <a:pt x="37" y="152"/>
                  <a:pt x="37" y="152"/>
                </a:cubicBezTo>
                <a:cubicBezTo>
                  <a:pt x="37" y="152"/>
                  <a:pt x="41" y="154"/>
                  <a:pt x="43" y="155"/>
                </a:cubicBezTo>
                <a:cubicBezTo>
                  <a:pt x="45" y="156"/>
                  <a:pt x="49" y="160"/>
                  <a:pt x="49" y="160"/>
                </a:cubicBezTo>
                <a:cubicBezTo>
                  <a:pt x="51" y="161"/>
                  <a:pt x="51" y="161"/>
                  <a:pt x="51" y="161"/>
                </a:cubicBezTo>
                <a:cubicBezTo>
                  <a:pt x="51" y="166"/>
                  <a:pt x="51" y="166"/>
                  <a:pt x="51" y="166"/>
                </a:cubicBezTo>
                <a:cubicBezTo>
                  <a:pt x="51" y="166"/>
                  <a:pt x="55" y="167"/>
                  <a:pt x="58" y="167"/>
                </a:cubicBezTo>
                <a:cubicBezTo>
                  <a:pt x="61" y="167"/>
                  <a:pt x="68" y="166"/>
                  <a:pt x="68" y="166"/>
                </a:cubicBezTo>
                <a:cubicBezTo>
                  <a:pt x="70" y="170"/>
                  <a:pt x="70" y="170"/>
                  <a:pt x="70" y="170"/>
                </a:cubicBezTo>
                <a:cubicBezTo>
                  <a:pt x="72" y="170"/>
                  <a:pt x="81" y="173"/>
                  <a:pt x="81" y="173"/>
                </a:cubicBezTo>
                <a:cubicBezTo>
                  <a:pt x="78" y="177"/>
                  <a:pt x="78" y="177"/>
                  <a:pt x="78" y="177"/>
                </a:cubicBezTo>
                <a:cubicBezTo>
                  <a:pt x="75" y="180"/>
                  <a:pt x="75" y="180"/>
                  <a:pt x="75" y="180"/>
                </a:cubicBezTo>
                <a:cubicBezTo>
                  <a:pt x="74" y="183"/>
                  <a:pt x="74" y="183"/>
                  <a:pt x="74" y="183"/>
                </a:cubicBezTo>
                <a:cubicBezTo>
                  <a:pt x="74" y="183"/>
                  <a:pt x="75" y="183"/>
                  <a:pt x="79" y="184"/>
                </a:cubicBezTo>
                <a:cubicBezTo>
                  <a:pt x="83" y="185"/>
                  <a:pt x="86" y="187"/>
                  <a:pt x="86" y="187"/>
                </a:cubicBezTo>
                <a:cubicBezTo>
                  <a:pt x="84" y="192"/>
                  <a:pt x="84" y="192"/>
                  <a:pt x="84" y="192"/>
                </a:cubicBezTo>
                <a:cubicBezTo>
                  <a:pt x="89" y="196"/>
                  <a:pt x="89" y="196"/>
                  <a:pt x="89" y="196"/>
                </a:cubicBezTo>
                <a:cubicBezTo>
                  <a:pt x="89" y="196"/>
                  <a:pt x="91" y="199"/>
                  <a:pt x="91" y="200"/>
                </a:cubicBezTo>
                <a:cubicBezTo>
                  <a:pt x="90" y="201"/>
                  <a:pt x="90" y="203"/>
                  <a:pt x="90" y="203"/>
                </a:cubicBezTo>
                <a:cubicBezTo>
                  <a:pt x="87" y="202"/>
                  <a:pt x="87" y="202"/>
                  <a:pt x="87" y="202"/>
                </a:cubicBezTo>
                <a:cubicBezTo>
                  <a:pt x="87" y="202"/>
                  <a:pt x="87" y="204"/>
                  <a:pt x="86" y="202"/>
                </a:cubicBezTo>
                <a:cubicBezTo>
                  <a:pt x="84" y="200"/>
                  <a:pt x="83" y="198"/>
                  <a:pt x="83" y="198"/>
                </a:cubicBezTo>
                <a:cubicBezTo>
                  <a:pt x="82" y="202"/>
                  <a:pt x="82" y="202"/>
                  <a:pt x="82" y="202"/>
                </a:cubicBezTo>
                <a:cubicBezTo>
                  <a:pt x="82" y="202"/>
                  <a:pt x="83" y="206"/>
                  <a:pt x="84" y="207"/>
                </a:cubicBezTo>
                <a:cubicBezTo>
                  <a:pt x="86" y="207"/>
                  <a:pt x="86" y="206"/>
                  <a:pt x="86" y="209"/>
                </a:cubicBezTo>
                <a:cubicBezTo>
                  <a:pt x="86" y="211"/>
                  <a:pt x="87" y="216"/>
                  <a:pt x="88" y="217"/>
                </a:cubicBezTo>
                <a:cubicBezTo>
                  <a:pt x="89" y="219"/>
                  <a:pt x="89" y="224"/>
                  <a:pt x="90" y="225"/>
                </a:cubicBezTo>
                <a:cubicBezTo>
                  <a:pt x="92" y="225"/>
                  <a:pt x="93" y="226"/>
                  <a:pt x="93" y="226"/>
                </a:cubicBezTo>
                <a:cubicBezTo>
                  <a:pt x="95" y="228"/>
                  <a:pt x="95" y="228"/>
                  <a:pt x="95" y="228"/>
                </a:cubicBezTo>
                <a:cubicBezTo>
                  <a:pt x="101" y="233"/>
                  <a:pt x="101" y="233"/>
                  <a:pt x="101" y="233"/>
                </a:cubicBezTo>
                <a:cubicBezTo>
                  <a:pt x="101" y="233"/>
                  <a:pt x="105" y="236"/>
                  <a:pt x="107" y="237"/>
                </a:cubicBezTo>
                <a:cubicBezTo>
                  <a:pt x="109" y="238"/>
                  <a:pt x="110" y="238"/>
                  <a:pt x="110" y="238"/>
                </a:cubicBezTo>
                <a:cubicBezTo>
                  <a:pt x="115" y="243"/>
                  <a:pt x="115" y="243"/>
                  <a:pt x="115" y="243"/>
                </a:cubicBezTo>
                <a:cubicBezTo>
                  <a:pt x="115" y="243"/>
                  <a:pt x="118" y="248"/>
                  <a:pt x="117" y="248"/>
                </a:cubicBezTo>
                <a:cubicBezTo>
                  <a:pt x="116" y="248"/>
                  <a:pt x="117" y="249"/>
                  <a:pt x="115" y="249"/>
                </a:cubicBezTo>
                <a:cubicBezTo>
                  <a:pt x="112" y="249"/>
                  <a:pt x="113" y="251"/>
                  <a:pt x="111" y="249"/>
                </a:cubicBezTo>
                <a:cubicBezTo>
                  <a:pt x="108" y="247"/>
                  <a:pt x="106" y="244"/>
                  <a:pt x="103" y="244"/>
                </a:cubicBezTo>
                <a:cubicBezTo>
                  <a:pt x="100" y="244"/>
                  <a:pt x="100" y="244"/>
                  <a:pt x="100" y="244"/>
                </a:cubicBezTo>
                <a:cubicBezTo>
                  <a:pt x="106" y="249"/>
                  <a:pt x="106" y="249"/>
                  <a:pt x="106" y="249"/>
                </a:cubicBezTo>
                <a:cubicBezTo>
                  <a:pt x="109" y="250"/>
                  <a:pt x="109" y="250"/>
                  <a:pt x="109" y="250"/>
                </a:cubicBezTo>
                <a:cubicBezTo>
                  <a:pt x="113" y="254"/>
                  <a:pt x="113" y="254"/>
                  <a:pt x="113" y="254"/>
                </a:cubicBezTo>
                <a:cubicBezTo>
                  <a:pt x="114" y="254"/>
                  <a:pt x="114" y="254"/>
                  <a:pt x="114" y="254"/>
                </a:cubicBezTo>
                <a:cubicBezTo>
                  <a:pt x="114" y="254"/>
                  <a:pt x="115" y="256"/>
                  <a:pt x="115" y="257"/>
                </a:cubicBezTo>
                <a:cubicBezTo>
                  <a:pt x="115" y="258"/>
                  <a:pt x="114" y="261"/>
                  <a:pt x="113" y="262"/>
                </a:cubicBezTo>
                <a:cubicBezTo>
                  <a:pt x="113" y="264"/>
                  <a:pt x="113" y="266"/>
                  <a:pt x="113" y="266"/>
                </a:cubicBezTo>
                <a:cubicBezTo>
                  <a:pt x="110" y="259"/>
                  <a:pt x="110" y="259"/>
                  <a:pt x="110" y="259"/>
                </a:cubicBezTo>
                <a:cubicBezTo>
                  <a:pt x="110" y="259"/>
                  <a:pt x="111" y="257"/>
                  <a:pt x="109" y="256"/>
                </a:cubicBezTo>
                <a:cubicBezTo>
                  <a:pt x="107" y="256"/>
                  <a:pt x="105" y="257"/>
                  <a:pt x="105" y="257"/>
                </a:cubicBezTo>
                <a:cubicBezTo>
                  <a:pt x="105" y="257"/>
                  <a:pt x="104" y="259"/>
                  <a:pt x="105" y="260"/>
                </a:cubicBezTo>
                <a:cubicBezTo>
                  <a:pt x="107" y="261"/>
                  <a:pt x="108" y="262"/>
                  <a:pt x="108" y="263"/>
                </a:cubicBezTo>
                <a:cubicBezTo>
                  <a:pt x="109" y="264"/>
                  <a:pt x="109" y="265"/>
                  <a:pt x="109" y="265"/>
                </a:cubicBezTo>
                <a:cubicBezTo>
                  <a:pt x="109" y="265"/>
                  <a:pt x="111" y="265"/>
                  <a:pt x="111" y="267"/>
                </a:cubicBezTo>
                <a:cubicBezTo>
                  <a:pt x="111" y="270"/>
                  <a:pt x="110" y="273"/>
                  <a:pt x="110" y="273"/>
                </a:cubicBezTo>
                <a:cubicBezTo>
                  <a:pt x="110" y="273"/>
                  <a:pt x="108" y="273"/>
                  <a:pt x="111" y="275"/>
                </a:cubicBezTo>
                <a:cubicBezTo>
                  <a:pt x="114" y="277"/>
                  <a:pt x="115" y="278"/>
                  <a:pt x="116" y="279"/>
                </a:cubicBezTo>
                <a:cubicBezTo>
                  <a:pt x="117" y="280"/>
                  <a:pt x="121" y="285"/>
                  <a:pt x="121" y="285"/>
                </a:cubicBezTo>
                <a:cubicBezTo>
                  <a:pt x="124" y="289"/>
                  <a:pt x="124" y="289"/>
                  <a:pt x="124" y="289"/>
                </a:cubicBezTo>
                <a:cubicBezTo>
                  <a:pt x="124" y="289"/>
                  <a:pt x="124" y="291"/>
                  <a:pt x="124" y="291"/>
                </a:cubicBezTo>
                <a:cubicBezTo>
                  <a:pt x="123" y="291"/>
                  <a:pt x="121" y="291"/>
                  <a:pt x="121" y="291"/>
                </a:cubicBezTo>
                <a:cubicBezTo>
                  <a:pt x="121" y="291"/>
                  <a:pt x="120" y="291"/>
                  <a:pt x="119" y="290"/>
                </a:cubicBezTo>
                <a:cubicBezTo>
                  <a:pt x="118" y="288"/>
                  <a:pt x="116" y="285"/>
                  <a:pt x="116" y="285"/>
                </a:cubicBezTo>
                <a:cubicBezTo>
                  <a:pt x="114" y="284"/>
                  <a:pt x="114" y="284"/>
                  <a:pt x="114" y="284"/>
                </a:cubicBezTo>
                <a:cubicBezTo>
                  <a:pt x="112" y="285"/>
                  <a:pt x="112" y="285"/>
                  <a:pt x="112" y="285"/>
                </a:cubicBezTo>
                <a:cubicBezTo>
                  <a:pt x="112" y="285"/>
                  <a:pt x="110" y="289"/>
                  <a:pt x="110" y="289"/>
                </a:cubicBezTo>
                <a:cubicBezTo>
                  <a:pt x="110" y="290"/>
                  <a:pt x="107" y="296"/>
                  <a:pt x="107" y="296"/>
                </a:cubicBezTo>
                <a:cubicBezTo>
                  <a:pt x="105" y="308"/>
                  <a:pt x="105" y="308"/>
                  <a:pt x="105" y="308"/>
                </a:cubicBezTo>
                <a:cubicBezTo>
                  <a:pt x="105" y="308"/>
                  <a:pt x="105" y="322"/>
                  <a:pt x="104" y="323"/>
                </a:cubicBezTo>
                <a:cubicBezTo>
                  <a:pt x="104" y="324"/>
                  <a:pt x="100" y="334"/>
                  <a:pt x="100" y="334"/>
                </a:cubicBezTo>
                <a:cubicBezTo>
                  <a:pt x="100" y="334"/>
                  <a:pt x="100" y="335"/>
                  <a:pt x="100" y="338"/>
                </a:cubicBezTo>
                <a:cubicBezTo>
                  <a:pt x="99" y="341"/>
                  <a:pt x="98" y="346"/>
                  <a:pt x="98" y="346"/>
                </a:cubicBezTo>
                <a:cubicBezTo>
                  <a:pt x="98" y="346"/>
                  <a:pt x="97" y="350"/>
                  <a:pt x="97" y="352"/>
                </a:cubicBezTo>
                <a:cubicBezTo>
                  <a:pt x="96" y="354"/>
                  <a:pt x="93" y="362"/>
                  <a:pt x="93" y="362"/>
                </a:cubicBezTo>
                <a:cubicBezTo>
                  <a:pt x="92" y="371"/>
                  <a:pt x="92" y="371"/>
                  <a:pt x="92" y="371"/>
                </a:cubicBezTo>
                <a:cubicBezTo>
                  <a:pt x="84" y="388"/>
                  <a:pt x="84" y="388"/>
                  <a:pt x="84" y="388"/>
                </a:cubicBezTo>
                <a:cubicBezTo>
                  <a:pt x="78" y="393"/>
                  <a:pt x="78" y="393"/>
                  <a:pt x="78" y="393"/>
                </a:cubicBezTo>
                <a:cubicBezTo>
                  <a:pt x="75" y="395"/>
                  <a:pt x="75" y="395"/>
                  <a:pt x="75" y="395"/>
                </a:cubicBezTo>
                <a:cubicBezTo>
                  <a:pt x="78" y="396"/>
                  <a:pt x="80" y="397"/>
                  <a:pt x="81" y="400"/>
                </a:cubicBezTo>
                <a:cubicBezTo>
                  <a:pt x="83" y="405"/>
                  <a:pt x="87" y="413"/>
                  <a:pt x="87" y="413"/>
                </a:cubicBezTo>
                <a:cubicBezTo>
                  <a:pt x="100" y="418"/>
                  <a:pt x="100" y="418"/>
                  <a:pt x="100" y="418"/>
                </a:cubicBezTo>
                <a:cubicBezTo>
                  <a:pt x="100" y="418"/>
                  <a:pt x="107" y="424"/>
                  <a:pt x="108" y="426"/>
                </a:cubicBezTo>
                <a:cubicBezTo>
                  <a:pt x="109" y="427"/>
                  <a:pt x="124" y="432"/>
                  <a:pt x="124" y="432"/>
                </a:cubicBezTo>
                <a:cubicBezTo>
                  <a:pt x="134" y="441"/>
                  <a:pt x="134" y="441"/>
                  <a:pt x="134" y="441"/>
                </a:cubicBezTo>
                <a:cubicBezTo>
                  <a:pt x="149" y="441"/>
                  <a:pt x="149" y="441"/>
                  <a:pt x="149" y="441"/>
                </a:cubicBezTo>
                <a:cubicBezTo>
                  <a:pt x="159" y="443"/>
                  <a:pt x="159" y="443"/>
                  <a:pt x="159" y="443"/>
                </a:cubicBezTo>
                <a:cubicBezTo>
                  <a:pt x="164" y="437"/>
                  <a:pt x="164" y="437"/>
                  <a:pt x="164" y="437"/>
                </a:cubicBezTo>
                <a:cubicBezTo>
                  <a:pt x="164" y="437"/>
                  <a:pt x="189" y="449"/>
                  <a:pt x="190" y="449"/>
                </a:cubicBezTo>
                <a:cubicBezTo>
                  <a:pt x="191" y="449"/>
                  <a:pt x="191" y="452"/>
                  <a:pt x="192" y="455"/>
                </a:cubicBezTo>
                <a:cubicBezTo>
                  <a:pt x="192" y="455"/>
                  <a:pt x="192" y="455"/>
                  <a:pt x="192" y="455"/>
                </a:cubicBezTo>
                <a:cubicBezTo>
                  <a:pt x="192" y="455"/>
                  <a:pt x="192" y="455"/>
                  <a:pt x="192" y="455"/>
                </a:cubicBezTo>
                <a:cubicBezTo>
                  <a:pt x="193" y="455"/>
                  <a:pt x="193" y="455"/>
                  <a:pt x="193" y="455"/>
                </a:cubicBezTo>
                <a:cubicBezTo>
                  <a:pt x="193" y="455"/>
                  <a:pt x="192" y="454"/>
                  <a:pt x="192" y="454"/>
                </a:cubicBezTo>
                <a:cubicBezTo>
                  <a:pt x="192" y="453"/>
                  <a:pt x="192" y="453"/>
                  <a:pt x="192" y="453"/>
                </a:cubicBezTo>
                <a:cubicBezTo>
                  <a:pt x="193" y="453"/>
                  <a:pt x="193" y="453"/>
                  <a:pt x="193" y="453"/>
                </a:cubicBezTo>
                <a:cubicBezTo>
                  <a:pt x="193" y="453"/>
                  <a:pt x="193" y="453"/>
                  <a:pt x="193" y="453"/>
                </a:cubicBezTo>
                <a:cubicBezTo>
                  <a:pt x="193" y="453"/>
                  <a:pt x="193" y="453"/>
                  <a:pt x="193" y="453"/>
                </a:cubicBezTo>
                <a:cubicBezTo>
                  <a:pt x="194" y="453"/>
                  <a:pt x="194" y="453"/>
                  <a:pt x="194" y="453"/>
                </a:cubicBezTo>
                <a:cubicBezTo>
                  <a:pt x="195" y="452"/>
                  <a:pt x="195" y="452"/>
                  <a:pt x="195" y="452"/>
                </a:cubicBezTo>
                <a:cubicBezTo>
                  <a:pt x="195" y="452"/>
                  <a:pt x="195" y="452"/>
                  <a:pt x="195" y="452"/>
                </a:cubicBezTo>
                <a:cubicBezTo>
                  <a:pt x="195" y="451"/>
                  <a:pt x="194" y="451"/>
                  <a:pt x="194" y="451"/>
                </a:cubicBezTo>
                <a:cubicBezTo>
                  <a:pt x="194" y="451"/>
                  <a:pt x="195" y="451"/>
                  <a:pt x="195" y="450"/>
                </a:cubicBezTo>
                <a:cubicBezTo>
                  <a:pt x="195" y="450"/>
                  <a:pt x="195" y="450"/>
                  <a:pt x="195" y="450"/>
                </a:cubicBezTo>
                <a:cubicBezTo>
                  <a:pt x="196" y="450"/>
                  <a:pt x="196" y="450"/>
                  <a:pt x="196" y="450"/>
                </a:cubicBezTo>
                <a:cubicBezTo>
                  <a:pt x="196" y="450"/>
                  <a:pt x="196" y="450"/>
                  <a:pt x="196" y="450"/>
                </a:cubicBezTo>
                <a:cubicBezTo>
                  <a:pt x="196" y="450"/>
                  <a:pt x="196" y="450"/>
                  <a:pt x="196" y="450"/>
                </a:cubicBezTo>
                <a:cubicBezTo>
                  <a:pt x="197" y="450"/>
                  <a:pt x="197" y="450"/>
                  <a:pt x="197" y="450"/>
                </a:cubicBezTo>
                <a:cubicBezTo>
                  <a:pt x="197" y="450"/>
                  <a:pt x="197" y="450"/>
                  <a:pt x="197" y="450"/>
                </a:cubicBezTo>
                <a:cubicBezTo>
                  <a:pt x="198" y="450"/>
                  <a:pt x="198" y="450"/>
                  <a:pt x="198" y="450"/>
                </a:cubicBezTo>
                <a:cubicBezTo>
                  <a:pt x="198" y="450"/>
                  <a:pt x="198" y="450"/>
                  <a:pt x="198" y="450"/>
                </a:cubicBezTo>
                <a:cubicBezTo>
                  <a:pt x="198" y="450"/>
                  <a:pt x="199" y="450"/>
                  <a:pt x="199" y="450"/>
                </a:cubicBezTo>
                <a:cubicBezTo>
                  <a:pt x="199" y="450"/>
                  <a:pt x="199" y="451"/>
                  <a:pt x="199" y="451"/>
                </a:cubicBezTo>
                <a:cubicBezTo>
                  <a:pt x="199" y="451"/>
                  <a:pt x="199" y="451"/>
                  <a:pt x="199" y="451"/>
                </a:cubicBezTo>
                <a:cubicBezTo>
                  <a:pt x="199" y="451"/>
                  <a:pt x="200" y="451"/>
                  <a:pt x="200" y="451"/>
                </a:cubicBezTo>
                <a:cubicBezTo>
                  <a:pt x="200" y="451"/>
                  <a:pt x="200" y="452"/>
                  <a:pt x="200" y="452"/>
                </a:cubicBezTo>
                <a:cubicBezTo>
                  <a:pt x="200" y="452"/>
                  <a:pt x="201" y="452"/>
                  <a:pt x="201" y="452"/>
                </a:cubicBezTo>
                <a:cubicBezTo>
                  <a:pt x="201" y="452"/>
                  <a:pt x="202" y="452"/>
                  <a:pt x="202" y="452"/>
                </a:cubicBezTo>
                <a:cubicBezTo>
                  <a:pt x="202" y="452"/>
                  <a:pt x="202" y="452"/>
                  <a:pt x="202" y="453"/>
                </a:cubicBezTo>
                <a:cubicBezTo>
                  <a:pt x="203" y="453"/>
                  <a:pt x="203" y="453"/>
                  <a:pt x="203" y="453"/>
                </a:cubicBezTo>
                <a:cubicBezTo>
                  <a:pt x="203" y="452"/>
                  <a:pt x="204" y="452"/>
                  <a:pt x="204" y="452"/>
                </a:cubicBezTo>
                <a:cubicBezTo>
                  <a:pt x="204" y="453"/>
                  <a:pt x="204" y="453"/>
                  <a:pt x="204" y="453"/>
                </a:cubicBezTo>
                <a:cubicBezTo>
                  <a:pt x="205" y="453"/>
                  <a:pt x="205" y="453"/>
                  <a:pt x="205" y="453"/>
                </a:cubicBezTo>
                <a:cubicBezTo>
                  <a:pt x="206" y="453"/>
                  <a:pt x="206" y="453"/>
                  <a:pt x="206" y="453"/>
                </a:cubicBezTo>
                <a:cubicBezTo>
                  <a:pt x="206" y="454"/>
                  <a:pt x="206" y="454"/>
                  <a:pt x="206" y="454"/>
                </a:cubicBezTo>
                <a:cubicBezTo>
                  <a:pt x="205" y="454"/>
                  <a:pt x="205" y="454"/>
                  <a:pt x="205" y="454"/>
                </a:cubicBezTo>
                <a:cubicBezTo>
                  <a:pt x="205" y="454"/>
                  <a:pt x="205" y="454"/>
                  <a:pt x="205" y="454"/>
                </a:cubicBezTo>
                <a:cubicBezTo>
                  <a:pt x="205" y="455"/>
                  <a:pt x="205" y="455"/>
                  <a:pt x="205" y="455"/>
                </a:cubicBezTo>
                <a:cubicBezTo>
                  <a:pt x="206" y="455"/>
                  <a:pt x="206" y="455"/>
                  <a:pt x="206" y="455"/>
                </a:cubicBezTo>
                <a:cubicBezTo>
                  <a:pt x="206" y="455"/>
                  <a:pt x="206" y="455"/>
                  <a:pt x="206" y="455"/>
                </a:cubicBezTo>
                <a:cubicBezTo>
                  <a:pt x="208" y="456"/>
                  <a:pt x="208" y="456"/>
                  <a:pt x="208" y="456"/>
                </a:cubicBezTo>
                <a:cubicBezTo>
                  <a:pt x="207" y="456"/>
                  <a:pt x="207" y="456"/>
                  <a:pt x="207" y="456"/>
                </a:cubicBezTo>
                <a:cubicBezTo>
                  <a:pt x="207" y="456"/>
                  <a:pt x="207" y="456"/>
                  <a:pt x="207" y="456"/>
                </a:cubicBezTo>
                <a:cubicBezTo>
                  <a:pt x="207" y="456"/>
                  <a:pt x="206" y="456"/>
                  <a:pt x="206" y="456"/>
                </a:cubicBezTo>
                <a:cubicBezTo>
                  <a:pt x="206" y="456"/>
                  <a:pt x="205" y="456"/>
                  <a:pt x="205" y="456"/>
                </a:cubicBezTo>
                <a:cubicBezTo>
                  <a:pt x="205" y="457"/>
                  <a:pt x="205" y="457"/>
                  <a:pt x="205" y="457"/>
                </a:cubicBezTo>
                <a:cubicBezTo>
                  <a:pt x="205" y="459"/>
                  <a:pt x="205" y="459"/>
                  <a:pt x="205" y="459"/>
                </a:cubicBezTo>
                <a:cubicBezTo>
                  <a:pt x="204" y="459"/>
                  <a:pt x="204" y="459"/>
                  <a:pt x="204" y="459"/>
                </a:cubicBezTo>
                <a:cubicBezTo>
                  <a:pt x="204" y="460"/>
                  <a:pt x="204" y="460"/>
                  <a:pt x="204" y="460"/>
                </a:cubicBezTo>
                <a:cubicBezTo>
                  <a:pt x="204" y="460"/>
                  <a:pt x="204" y="460"/>
                  <a:pt x="204" y="460"/>
                </a:cubicBezTo>
                <a:cubicBezTo>
                  <a:pt x="204" y="460"/>
                  <a:pt x="204" y="460"/>
                  <a:pt x="204" y="460"/>
                </a:cubicBezTo>
                <a:cubicBezTo>
                  <a:pt x="204" y="460"/>
                  <a:pt x="204" y="460"/>
                  <a:pt x="203" y="460"/>
                </a:cubicBezTo>
                <a:cubicBezTo>
                  <a:pt x="203" y="460"/>
                  <a:pt x="203" y="460"/>
                  <a:pt x="203" y="460"/>
                </a:cubicBezTo>
                <a:cubicBezTo>
                  <a:pt x="202" y="459"/>
                  <a:pt x="202" y="459"/>
                  <a:pt x="202" y="459"/>
                </a:cubicBezTo>
                <a:cubicBezTo>
                  <a:pt x="202" y="460"/>
                  <a:pt x="202" y="460"/>
                  <a:pt x="202" y="460"/>
                </a:cubicBezTo>
                <a:cubicBezTo>
                  <a:pt x="202" y="461"/>
                  <a:pt x="202" y="461"/>
                  <a:pt x="202" y="461"/>
                </a:cubicBezTo>
                <a:cubicBezTo>
                  <a:pt x="202" y="461"/>
                  <a:pt x="202" y="461"/>
                  <a:pt x="202" y="461"/>
                </a:cubicBezTo>
                <a:cubicBezTo>
                  <a:pt x="201" y="461"/>
                  <a:pt x="201" y="461"/>
                  <a:pt x="201" y="461"/>
                </a:cubicBezTo>
                <a:cubicBezTo>
                  <a:pt x="200" y="461"/>
                  <a:pt x="200" y="461"/>
                  <a:pt x="200" y="461"/>
                </a:cubicBezTo>
                <a:cubicBezTo>
                  <a:pt x="199" y="461"/>
                  <a:pt x="199" y="461"/>
                  <a:pt x="199" y="461"/>
                </a:cubicBezTo>
                <a:cubicBezTo>
                  <a:pt x="199" y="461"/>
                  <a:pt x="199" y="461"/>
                  <a:pt x="199" y="461"/>
                </a:cubicBezTo>
                <a:cubicBezTo>
                  <a:pt x="198" y="462"/>
                  <a:pt x="198" y="462"/>
                  <a:pt x="198" y="462"/>
                </a:cubicBezTo>
                <a:cubicBezTo>
                  <a:pt x="198" y="462"/>
                  <a:pt x="198" y="462"/>
                  <a:pt x="198" y="462"/>
                </a:cubicBezTo>
                <a:cubicBezTo>
                  <a:pt x="198" y="462"/>
                  <a:pt x="198" y="462"/>
                  <a:pt x="198" y="462"/>
                </a:cubicBezTo>
                <a:cubicBezTo>
                  <a:pt x="198" y="462"/>
                  <a:pt x="198" y="462"/>
                  <a:pt x="198" y="462"/>
                </a:cubicBezTo>
                <a:cubicBezTo>
                  <a:pt x="197" y="461"/>
                  <a:pt x="197" y="461"/>
                  <a:pt x="197" y="461"/>
                </a:cubicBezTo>
                <a:cubicBezTo>
                  <a:pt x="197" y="462"/>
                  <a:pt x="197" y="462"/>
                  <a:pt x="197" y="462"/>
                </a:cubicBezTo>
                <a:cubicBezTo>
                  <a:pt x="197" y="462"/>
                  <a:pt x="197" y="462"/>
                  <a:pt x="197" y="462"/>
                </a:cubicBezTo>
                <a:cubicBezTo>
                  <a:pt x="197" y="462"/>
                  <a:pt x="197" y="462"/>
                  <a:pt x="197" y="462"/>
                </a:cubicBezTo>
                <a:cubicBezTo>
                  <a:pt x="210" y="465"/>
                  <a:pt x="210" y="465"/>
                  <a:pt x="210" y="465"/>
                </a:cubicBezTo>
                <a:cubicBezTo>
                  <a:pt x="213" y="466"/>
                  <a:pt x="213" y="468"/>
                  <a:pt x="216" y="470"/>
                </a:cubicBezTo>
                <a:cubicBezTo>
                  <a:pt x="224" y="467"/>
                  <a:pt x="224" y="467"/>
                  <a:pt x="224" y="467"/>
                </a:cubicBezTo>
                <a:cubicBezTo>
                  <a:pt x="234" y="474"/>
                  <a:pt x="234" y="474"/>
                  <a:pt x="234" y="474"/>
                </a:cubicBezTo>
                <a:cubicBezTo>
                  <a:pt x="243" y="471"/>
                  <a:pt x="243" y="471"/>
                  <a:pt x="243" y="471"/>
                </a:cubicBezTo>
                <a:cubicBezTo>
                  <a:pt x="252" y="471"/>
                  <a:pt x="252" y="471"/>
                  <a:pt x="252" y="471"/>
                </a:cubicBezTo>
                <a:cubicBezTo>
                  <a:pt x="252" y="470"/>
                  <a:pt x="256" y="470"/>
                  <a:pt x="259" y="471"/>
                </a:cubicBezTo>
                <a:cubicBezTo>
                  <a:pt x="259" y="471"/>
                  <a:pt x="259" y="471"/>
                  <a:pt x="259" y="471"/>
                </a:cubicBezTo>
                <a:close/>
                <a:moveTo>
                  <a:pt x="192" y="456"/>
                </a:moveTo>
                <a:cubicBezTo>
                  <a:pt x="192" y="456"/>
                  <a:pt x="192" y="456"/>
                  <a:pt x="192" y="456"/>
                </a:cubicBezTo>
                <a:cubicBezTo>
                  <a:pt x="192" y="456"/>
                  <a:pt x="192" y="456"/>
                  <a:pt x="192" y="456"/>
                </a:cubicBezTo>
                <a:cubicBezTo>
                  <a:pt x="192" y="456"/>
                  <a:pt x="193" y="456"/>
                  <a:pt x="193" y="456"/>
                </a:cubicBezTo>
                <a:cubicBezTo>
                  <a:pt x="193" y="456"/>
                  <a:pt x="193" y="457"/>
                  <a:pt x="193" y="457"/>
                </a:cubicBezTo>
                <a:cubicBezTo>
                  <a:pt x="193" y="457"/>
                  <a:pt x="193" y="457"/>
                  <a:pt x="193" y="457"/>
                </a:cubicBezTo>
                <a:cubicBezTo>
                  <a:pt x="193" y="457"/>
                  <a:pt x="193" y="457"/>
                  <a:pt x="194" y="458"/>
                </a:cubicBezTo>
                <a:cubicBezTo>
                  <a:pt x="194" y="458"/>
                  <a:pt x="193" y="458"/>
                  <a:pt x="193" y="458"/>
                </a:cubicBezTo>
                <a:cubicBezTo>
                  <a:pt x="193" y="458"/>
                  <a:pt x="193" y="458"/>
                  <a:pt x="193" y="458"/>
                </a:cubicBezTo>
                <a:cubicBezTo>
                  <a:pt x="192" y="458"/>
                  <a:pt x="192" y="458"/>
                  <a:pt x="192" y="458"/>
                </a:cubicBezTo>
                <a:cubicBezTo>
                  <a:pt x="192" y="458"/>
                  <a:pt x="192" y="458"/>
                  <a:pt x="192" y="458"/>
                </a:cubicBezTo>
                <a:cubicBezTo>
                  <a:pt x="192" y="456"/>
                  <a:pt x="192" y="456"/>
                  <a:pt x="192" y="456"/>
                </a:cubicBezTo>
                <a:close/>
                <a:moveTo>
                  <a:pt x="450" y="202"/>
                </a:moveTo>
                <a:cubicBezTo>
                  <a:pt x="450" y="202"/>
                  <a:pt x="450" y="202"/>
                  <a:pt x="450" y="202"/>
                </a:cubicBezTo>
                <a:cubicBezTo>
                  <a:pt x="449" y="202"/>
                  <a:pt x="449" y="202"/>
                  <a:pt x="449" y="202"/>
                </a:cubicBezTo>
                <a:cubicBezTo>
                  <a:pt x="448" y="201"/>
                  <a:pt x="448" y="201"/>
                  <a:pt x="448" y="201"/>
                </a:cubicBezTo>
                <a:cubicBezTo>
                  <a:pt x="448" y="201"/>
                  <a:pt x="448" y="201"/>
                  <a:pt x="448" y="201"/>
                </a:cubicBezTo>
                <a:cubicBezTo>
                  <a:pt x="448" y="201"/>
                  <a:pt x="448" y="201"/>
                  <a:pt x="448" y="201"/>
                </a:cubicBezTo>
                <a:cubicBezTo>
                  <a:pt x="449" y="201"/>
                  <a:pt x="449" y="200"/>
                  <a:pt x="449" y="200"/>
                </a:cubicBezTo>
                <a:cubicBezTo>
                  <a:pt x="449" y="201"/>
                  <a:pt x="450" y="201"/>
                  <a:pt x="450" y="202"/>
                </a:cubicBezTo>
                <a:close/>
                <a:moveTo>
                  <a:pt x="493" y="520"/>
                </a:moveTo>
                <a:cubicBezTo>
                  <a:pt x="493" y="520"/>
                  <a:pt x="493" y="520"/>
                  <a:pt x="493" y="520"/>
                </a:cubicBezTo>
                <a:cubicBezTo>
                  <a:pt x="491" y="524"/>
                  <a:pt x="491" y="524"/>
                  <a:pt x="491" y="524"/>
                </a:cubicBezTo>
                <a:cubicBezTo>
                  <a:pt x="489" y="527"/>
                  <a:pt x="489" y="527"/>
                  <a:pt x="489" y="527"/>
                </a:cubicBezTo>
                <a:cubicBezTo>
                  <a:pt x="494" y="529"/>
                  <a:pt x="494" y="529"/>
                  <a:pt x="494" y="529"/>
                </a:cubicBezTo>
                <a:cubicBezTo>
                  <a:pt x="497" y="533"/>
                  <a:pt x="497" y="533"/>
                  <a:pt x="497" y="533"/>
                </a:cubicBezTo>
                <a:cubicBezTo>
                  <a:pt x="497" y="533"/>
                  <a:pt x="499" y="536"/>
                  <a:pt x="501" y="536"/>
                </a:cubicBezTo>
                <a:cubicBezTo>
                  <a:pt x="503" y="536"/>
                  <a:pt x="506" y="538"/>
                  <a:pt x="506" y="538"/>
                </a:cubicBezTo>
                <a:cubicBezTo>
                  <a:pt x="506" y="538"/>
                  <a:pt x="508" y="535"/>
                  <a:pt x="508" y="531"/>
                </a:cubicBezTo>
                <a:cubicBezTo>
                  <a:pt x="509" y="528"/>
                  <a:pt x="505" y="524"/>
                  <a:pt x="511" y="523"/>
                </a:cubicBezTo>
                <a:cubicBezTo>
                  <a:pt x="517" y="523"/>
                  <a:pt x="513" y="516"/>
                  <a:pt x="513" y="516"/>
                </a:cubicBezTo>
                <a:cubicBezTo>
                  <a:pt x="513" y="511"/>
                  <a:pt x="513" y="511"/>
                  <a:pt x="513" y="511"/>
                </a:cubicBezTo>
                <a:cubicBezTo>
                  <a:pt x="512" y="505"/>
                  <a:pt x="512" y="505"/>
                  <a:pt x="512" y="505"/>
                </a:cubicBezTo>
                <a:cubicBezTo>
                  <a:pt x="513" y="503"/>
                  <a:pt x="513" y="503"/>
                  <a:pt x="513" y="503"/>
                </a:cubicBezTo>
                <a:cubicBezTo>
                  <a:pt x="516" y="499"/>
                  <a:pt x="516" y="499"/>
                  <a:pt x="516" y="499"/>
                </a:cubicBezTo>
                <a:cubicBezTo>
                  <a:pt x="519" y="496"/>
                  <a:pt x="519" y="496"/>
                  <a:pt x="519" y="496"/>
                </a:cubicBezTo>
                <a:cubicBezTo>
                  <a:pt x="519" y="496"/>
                  <a:pt x="520" y="493"/>
                  <a:pt x="520" y="491"/>
                </a:cubicBezTo>
                <a:cubicBezTo>
                  <a:pt x="519" y="490"/>
                  <a:pt x="516" y="485"/>
                  <a:pt x="516" y="485"/>
                </a:cubicBezTo>
                <a:cubicBezTo>
                  <a:pt x="519" y="473"/>
                  <a:pt x="519" y="473"/>
                  <a:pt x="519" y="473"/>
                </a:cubicBezTo>
                <a:cubicBezTo>
                  <a:pt x="518" y="471"/>
                  <a:pt x="518" y="471"/>
                  <a:pt x="518" y="471"/>
                </a:cubicBezTo>
                <a:cubicBezTo>
                  <a:pt x="517" y="468"/>
                  <a:pt x="517" y="468"/>
                  <a:pt x="517" y="468"/>
                </a:cubicBezTo>
                <a:cubicBezTo>
                  <a:pt x="515" y="459"/>
                  <a:pt x="515" y="459"/>
                  <a:pt x="515" y="459"/>
                </a:cubicBezTo>
                <a:cubicBezTo>
                  <a:pt x="515" y="447"/>
                  <a:pt x="515" y="447"/>
                  <a:pt x="515" y="447"/>
                </a:cubicBezTo>
                <a:cubicBezTo>
                  <a:pt x="509" y="449"/>
                  <a:pt x="509" y="449"/>
                  <a:pt x="509" y="449"/>
                </a:cubicBezTo>
                <a:cubicBezTo>
                  <a:pt x="511" y="454"/>
                  <a:pt x="511" y="454"/>
                  <a:pt x="511" y="454"/>
                </a:cubicBezTo>
                <a:cubicBezTo>
                  <a:pt x="509" y="463"/>
                  <a:pt x="509" y="463"/>
                  <a:pt x="509" y="463"/>
                </a:cubicBezTo>
                <a:cubicBezTo>
                  <a:pt x="504" y="464"/>
                  <a:pt x="504" y="464"/>
                  <a:pt x="504" y="464"/>
                </a:cubicBezTo>
                <a:cubicBezTo>
                  <a:pt x="502" y="465"/>
                  <a:pt x="502" y="465"/>
                  <a:pt x="502" y="465"/>
                </a:cubicBezTo>
                <a:cubicBezTo>
                  <a:pt x="499" y="468"/>
                  <a:pt x="499" y="468"/>
                  <a:pt x="499" y="468"/>
                </a:cubicBezTo>
                <a:cubicBezTo>
                  <a:pt x="494" y="469"/>
                  <a:pt x="494" y="469"/>
                  <a:pt x="494" y="469"/>
                </a:cubicBezTo>
                <a:cubicBezTo>
                  <a:pt x="489" y="473"/>
                  <a:pt x="489" y="473"/>
                  <a:pt x="489" y="473"/>
                </a:cubicBezTo>
                <a:cubicBezTo>
                  <a:pt x="485" y="478"/>
                  <a:pt x="485" y="478"/>
                  <a:pt x="485" y="478"/>
                </a:cubicBezTo>
                <a:cubicBezTo>
                  <a:pt x="482" y="481"/>
                  <a:pt x="482" y="481"/>
                  <a:pt x="482" y="481"/>
                </a:cubicBezTo>
                <a:cubicBezTo>
                  <a:pt x="482" y="481"/>
                  <a:pt x="482" y="483"/>
                  <a:pt x="484" y="485"/>
                </a:cubicBezTo>
                <a:cubicBezTo>
                  <a:pt x="486" y="488"/>
                  <a:pt x="481" y="498"/>
                  <a:pt x="481" y="498"/>
                </a:cubicBezTo>
                <a:cubicBezTo>
                  <a:pt x="485" y="498"/>
                  <a:pt x="485" y="498"/>
                  <a:pt x="485" y="498"/>
                </a:cubicBezTo>
                <a:cubicBezTo>
                  <a:pt x="486" y="503"/>
                  <a:pt x="486" y="503"/>
                  <a:pt x="486" y="503"/>
                </a:cubicBezTo>
                <a:cubicBezTo>
                  <a:pt x="483" y="508"/>
                  <a:pt x="483" y="508"/>
                  <a:pt x="483" y="508"/>
                </a:cubicBezTo>
                <a:cubicBezTo>
                  <a:pt x="486" y="510"/>
                  <a:pt x="486" y="510"/>
                  <a:pt x="486" y="510"/>
                </a:cubicBezTo>
                <a:cubicBezTo>
                  <a:pt x="489" y="510"/>
                  <a:pt x="489" y="510"/>
                  <a:pt x="489" y="510"/>
                </a:cubicBezTo>
                <a:cubicBezTo>
                  <a:pt x="486" y="516"/>
                  <a:pt x="486" y="516"/>
                  <a:pt x="486" y="516"/>
                </a:cubicBezTo>
                <a:cubicBezTo>
                  <a:pt x="486" y="518"/>
                  <a:pt x="486" y="518"/>
                  <a:pt x="486" y="518"/>
                </a:cubicBezTo>
                <a:lnTo>
                  <a:pt x="493" y="520"/>
                </a:lnTo>
                <a:close/>
              </a:path>
            </a:pathLst>
          </a:custGeom>
          <a:solidFill>
            <a:schemeClr val="accent2"/>
          </a:solidFill>
          <a:ln w="38100" cap="rnd" cmpd="sng">
            <a:solidFill>
              <a:schemeClr val="bg1"/>
            </a:solidFill>
            <a:prstDash val="solid"/>
            <a:round/>
          </a:ln>
        </p:spPr>
        <p:txBody>
          <a:bodyPr vert="horz" wrap="square" lIns="91440" tIns="45720" rIns="91440" bIns="45720" numCol="1" anchor="t" anchorCtr="0" compatLnSpc="1"/>
          <a:lstStyle/>
          <a:p>
            <a:endParaRPr lang="en-US" dirty="0">
              <a:latin typeface="Calibri Light" panose="020F0302020204030204"/>
            </a:endParaRPr>
          </a:p>
        </p:txBody>
      </p:sp>
      <p:grpSp>
        <p:nvGrpSpPr>
          <p:cNvPr id="86" name="Group 85"/>
          <p:cNvGrpSpPr/>
          <p:nvPr/>
        </p:nvGrpSpPr>
        <p:grpSpPr>
          <a:xfrm>
            <a:off x="3205844" y="10254974"/>
            <a:ext cx="3206637" cy="1607256"/>
            <a:chOff x="1796811" y="4352016"/>
            <a:chExt cx="1603736" cy="803628"/>
          </a:xfrm>
        </p:grpSpPr>
        <p:grpSp>
          <p:nvGrpSpPr>
            <p:cNvPr id="87" name="Group 86"/>
            <p:cNvGrpSpPr/>
            <p:nvPr/>
          </p:nvGrpSpPr>
          <p:grpSpPr>
            <a:xfrm>
              <a:off x="1796811" y="4352016"/>
              <a:ext cx="1603736" cy="621719"/>
              <a:chOff x="1796811" y="4352016"/>
              <a:chExt cx="1603736" cy="621719"/>
            </a:xfrm>
          </p:grpSpPr>
          <p:grpSp>
            <p:nvGrpSpPr>
              <p:cNvPr id="89" name="Group 88"/>
              <p:cNvGrpSpPr/>
              <p:nvPr/>
            </p:nvGrpSpPr>
            <p:grpSpPr>
              <a:xfrm>
                <a:off x="1796811" y="4459323"/>
                <a:ext cx="233460" cy="503500"/>
                <a:chOff x="4395788" y="2198688"/>
                <a:chExt cx="344488" cy="742951"/>
              </a:xfrm>
              <a:solidFill>
                <a:schemeClr val="accent3"/>
              </a:solidFill>
            </p:grpSpPr>
            <p:sp>
              <p:nvSpPr>
                <p:cNvPr id="91" name="Oval 90"/>
                <p:cNvSpPr>
                  <a:spLocks noChangeArrowheads="1"/>
                </p:cNvSpPr>
                <p:nvPr/>
              </p:nvSpPr>
              <p:spPr bwMode="auto">
                <a:xfrm>
                  <a:off x="4511675" y="2198688"/>
                  <a:ext cx="109538" cy="112713"/>
                </a:xfrm>
                <a:prstGeom prst="ellipse">
                  <a:avLst/>
                </a:prstGeom>
                <a:solidFill>
                  <a:schemeClr val="tx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latin typeface="Calibri Light" panose="020F0302020204030204"/>
                  </a:endParaRPr>
                </a:p>
              </p:txBody>
            </p:sp>
            <p:sp>
              <p:nvSpPr>
                <p:cNvPr id="92" name="Freeform 7"/>
                <p:cNvSpPr/>
                <p:nvPr/>
              </p:nvSpPr>
              <p:spPr bwMode="auto">
                <a:xfrm>
                  <a:off x="4395788" y="2333626"/>
                  <a:ext cx="344488" cy="608013"/>
                </a:xfrm>
                <a:custGeom>
                  <a:avLst/>
                  <a:gdLst>
                    <a:gd name="T0" fmla="*/ 91 w 92"/>
                    <a:gd name="T1" fmla="*/ 60 h 162"/>
                    <a:gd name="T2" fmla="*/ 75 w 92"/>
                    <a:gd name="T3" fmla="*/ 10 h 162"/>
                    <a:gd name="T4" fmla="*/ 64 w 92"/>
                    <a:gd name="T5" fmla="*/ 0 h 162"/>
                    <a:gd name="T6" fmla="*/ 28 w 92"/>
                    <a:gd name="T7" fmla="*/ 0 h 162"/>
                    <a:gd name="T8" fmla="*/ 19 w 92"/>
                    <a:gd name="T9" fmla="*/ 5 h 162"/>
                    <a:gd name="T10" fmla="*/ 18 w 92"/>
                    <a:gd name="T11" fmla="*/ 7 h 162"/>
                    <a:gd name="T12" fmla="*/ 18 w 92"/>
                    <a:gd name="T13" fmla="*/ 7 h 162"/>
                    <a:gd name="T14" fmla="*/ 17 w 92"/>
                    <a:gd name="T15" fmla="*/ 8 h 162"/>
                    <a:gd name="T16" fmla="*/ 1 w 92"/>
                    <a:gd name="T17" fmla="*/ 60 h 162"/>
                    <a:gd name="T18" fmla="*/ 5 w 92"/>
                    <a:gd name="T19" fmla="*/ 68 h 162"/>
                    <a:gd name="T20" fmla="*/ 14 w 92"/>
                    <a:gd name="T21" fmla="*/ 64 h 162"/>
                    <a:gd name="T22" fmla="*/ 26 w 92"/>
                    <a:gd name="T23" fmla="*/ 23 h 162"/>
                    <a:gd name="T24" fmla="*/ 28 w 92"/>
                    <a:gd name="T25" fmla="*/ 23 h 162"/>
                    <a:gd name="T26" fmla="*/ 29 w 92"/>
                    <a:gd name="T27" fmla="*/ 23 h 162"/>
                    <a:gd name="T28" fmla="*/ 9 w 92"/>
                    <a:gd name="T29" fmla="*/ 96 h 162"/>
                    <a:gd name="T30" fmla="*/ 29 w 92"/>
                    <a:gd name="T31" fmla="*/ 96 h 162"/>
                    <a:gd name="T32" fmla="*/ 29 w 92"/>
                    <a:gd name="T33" fmla="*/ 154 h 162"/>
                    <a:gd name="T34" fmla="*/ 37 w 92"/>
                    <a:gd name="T35" fmla="*/ 162 h 162"/>
                    <a:gd name="T36" fmla="*/ 44 w 92"/>
                    <a:gd name="T37" fmla="*/ 154 h 162"/>
                    <a:gd name="T38" fmla="*/ 44 w 92"/>
                    <a:gd name="T39" fmla="*/ 96 h 162"/>
                    <a:gd name="T40" fmla="*/ 49 w 92"/>
                    <a:gd name="T41" fmla="*/ 96 h 162"/>
                    <a:gd name="T42" fmla="*/ 49 w 92"/>
                    <a:gd name="T43" fmla="*/ 154 h 162"/>
                    <a:gd name="T44" fmla="*/ 56 w 92"/>
                    <a:gd name="T45" fmla="*/ 162 h 162"/>
                    <a:gd name="T46" fmla="*/ 64 w 92"/>
                    <a:gd name="T47" fmla="*/ 154 h 162"/>
                    <a:gd name="T48" fmla="*/ 64 w 92"/>
                    <a:gd name="T49" fmla="*/ 96 h 162"/>
                    <a:gd name="T50" fmla="*/ 83 w 92"/>
                    <a:gd name="T51" fmla="*/ 96 h 162"/>
                    <a:gd name="T52" fmla="*/ 63 w 92"/>
                    <a:gd name="T53" fmla="*/ 23 h 162"/>
                    <a:gd name="T54" fmla="*/ 64 w 92"/>
                    <a:gd name="T55" fmla="*/ 23 h 162"/>
                    <a:gd name="T56" fmla="*/ 65 w 92"/>
                    <a:gd name="T57" fmla="*/ 23 h 162"/>
                    <a:gd name="T58" fmla="*/ 79 w 92"/>
                    <a:gd name="T59" fmla="*/ 64 h 162"/>
                    <a:gd name="T60" fmla="*/ 87 w 92"/>
                    <a:gd name="T61" fmla="*/ 68 h 162"/>
                    <a:gd name="T62" fmla="*/ 91 w 92"/>
                    <a:gd name="T63" fmla="*/ 6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2" h="162">
                      <a:moveTo>
                        <a:pt x="91" y="60"/>
                      </a:moveTo>
                      <a:cubicBezTo>
                        <a:pt x="75" y="10"/>
                        <a:pt x="75" y="10"/>
                        <a:pt x="75" y="10"/>
                      </a:cubicBezTo>
                      <a:cubicBezTo>
                        <a:pt x="74" y="4"/>
                        <a:pt x="70" y="0"/>
                        <a:pt x="64" y="0"/>
                      </a:cubicBezTo>
                      <a:cubicBezTo>
                        <a:pt x="28" y="0"/>
                        <a:pt x="28" y="0"/>
                        <a:pt x="28" y="0"/>
                      </a:cubicBezTo>
                      <a:cubicBezTo>
                        <a:pt x="24" y="0"/>
                        <a:pt x="21" y="2"/>
                        <a:pt x="19" y="5"/>
                      </a:cubicBezTo>
                      <a:cubicBezTo>
                        <a:pt x="18" y="5"/>
                        <a:pt x="18" y="6"/>
                        <a:pt x="18" y="7"/>
                      </a:cubicBezTo>
                      <a:cubicBezTo>
                        <a:pt x="18" y="7"/>
                        <a:pt x="18" y="7"/>
                        <a:pt x="18" y="7"/>
                      </a:cubicBezTo>
                      <a:cubicBezTo>
                        <a:pt x="18" y="7"/>
                        <a:pt x="17" y="8"/>
                        <a:pt x="17" y="8"/>
                      </a:cubicBezTo>
                      <a:cubicBezTo>
                        <a:pt x="1" y="60"/>
                        <a:pt x="1" y="60"/>
                        <a:pt x="1" y="60"/>
                      </a:cubicBezTo>
                      <a:cubicBezTo>
                        <a:pt x="0" y="63"/>
                        <a:pt x="2" y="67"/>
                        <a:pt x="5" y="68"/>
                      </a:cubicBezTo>
                      <a:cubicBezTo>
                        <a:pt x="9" y="69"/>
                        <a:pt x="13" y="67"/>
                        <a:pt x="14" y="64"/>
                      </a:cubicBezTo>
                      <a:cubicBezTo>
                        <a:pt x="26" y="23"/>
                        <a:pt x="26" y="23"/>
                        <a:pt x="26" y="23"/>
                      </a:cubicBezTo>
                      <a:cubicBezTo>
                        <a:pt x="27" y="23"/>
                        <a:pt x="27" y="23"/>
                        <a:pt x="28" y="23"/>
                      </a:cubicBezTo>
                      <a:cubicBezTo>
                        <a:pt x="29" y="23"/>
                        <a:pt x="29" y="23"/>
                        <a:pt x="29" y="23"/>
                      </a:cubicBezTo>
                      <a:cubicBezTo>
                        <a:pt x="9" y="96"/>
                        <a:pt x="9" y="96"/>
                        <a:pt x="9" y="96"/>
                      </a:cubicBezTo>
                      <a:cubicBezTo>
                        <a:pt x="29" y="96"/>
                        <a:pt x="29" y="96"/>
                        <a:pt x="29" y="96"/>
                      </a:cubicBezTo>
                      <a:cubicBezTo>
                        <a:pt x="29" y="154"/>
                        <a:pt x="29" y="154"/>
                        <a:pt x="29" y="154"/>
                      </a:cubicBezTo>
                      <a:cubicBezTo>
                        <a:pt x="29" y="159"/>
                        <a:pt x="33" y="162"/>
                        <a:pt x="37" y="162"/>
                      </a:cubicBezTo>
                      <a:cubicBezTo>
                        <a:pt x="41" y="162"/>
                        <a:pt x="44" y="159"/>
                        <a:pt x="44" y="154"/>
                      </a:cubicBezTo>
                      <a:cubicBezTo>
                        <a:pt x="44" y="96"/>
                        <a:pt x="44" y="96"/>
                        <a:pt x="44" y="96"/>
                      </a:cubicBezTo>
                      <a:cubicBezTo>
                        <a:pt x="49" y="96"/>
                        <a:pt x="49" y="96"/>
                        <a:pt x="49" y="96"/>
                      </a:cubicBezTo>
                      <a:cubicBezTo>
                        <a:pt x="49" y="154"/>
                        <a:pt x="49" y="154"/>
                        <a:pt x="49" y="154"/>
                      </a:cubicBezTo>
                      <a:cubicBezTo>
                        <a:pt x="49" y="159"/>
                        <a:pt x="52" y="162"/>
                        <a:pt x="56" y="162"/>
                      </a:cubicBezTo>
                      <a:cubicBezTo>
                        <a:pt x="60" y="162"/>
                        <a:pt x="64" y="159"/>
                        <a:pt x="64" y="154"/>
                      </a:cubicBezTo>
                      <a:cubicBezTo>
                        <a:pt x="64" y="96"/>
                        <a:pt x="64" y="96"/>
                        <a:pt x="64" y="96"/>
                      </a:cubicBezTo>
                      <a:cubicBezTo>
                        <a:pt x="83" y="96"/>
                        <a:pt x="83" y="96"/>
                        <a:pt x="83" y="96"/>
                      </a:cubicBezTo>
                      <a:cubicBezTo>
                        <a:pt x="63" y="23"/>
                        <a:pt x="63" y="23"/>
                        <a:pt x="63" y="23"/>
                      </a:cubicBezTo>
                      <a:cubicBezTo>
                        <a:pt x="64" y="23"/>
                        <a:pt x="64" y="23"/>
                        <a:pt x="64" y="23"/>
                      </a:cubicBezTo>
                      <a:cubicBezTo>
                        <a:pt x="65" y="23"/>
                        <a:pt x="65" y="23"/>
                        <a:pt x="65" y="23"/>
                      </a:cubicBezTo>
                      <a:cubicBezTo>
                        <a:pt x="79" y="64"/>
                        <a:pt x="79" y="64"/>
                        <a:pt x="79" y="64"/>
                      </a:cubicBezTo>
                      <a:cubicBezTo>
                        <a:pt x="80" y="67"/>
                        <a:pt x="84" y="69"/>
                        <a:pt x="87" y="68"/>
                      </a:cubicBezTo>
                      <a:cubicBezTo>
                        <a:pt x="91" y="67"/>
                        <a:pt x="92" y="63"/>
                        <a:pt x="91" y="60"/>
                      </a:cubicBezTo>
                      <a:close/>
                    </a:path>
                  </a:pathLst>
                </a:custGeom>
                <a:solidFill>
                  <a:schemeClr val="tx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latin typeface="Calibri Light" panose="020F0302020204030204"/>
                  </a:endParaRPr>
                </a:p>
              </p:txBody>
            </p:sp>
          </p:grpSp>
          <p:sp>
            <p:nvSpPr>
              <p:cNvPr id="90" name="Content Placeholder 2"/>
              <p:cNvSpPr txBox="1"/>
              <p:nvPr/>
            </p:nvSpPr>
            <p:spPr>
              <a:xfrm>
                <a:off x="2015868" y="4352016"/>
                <a:ext cx="1384679" cy="621719"/>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None/>
                </a:pPr>
                <a:r>
                  <a:rPr lang="en-US" sz="5600" dirty="0" smtClean="0">
                    <a:solidFill>
                      <a:schemeClr val="tx1"/>
                    </a:solidFill>
                    <a:latin typeface="Lato Regular"/>
                    <a:cs typeface="Lato Regular"/>
                  </a:rPr>
                  <a:t>75%</a:t>
                </a:r>
                <a:endParaRPr lang="en-US" sz="5600" dirty="0">
                  <a:solidFill>
                    <a:schemeClr val="tx1"/>
                  </a:solidFill>
                  <a:latin typeface="Lato Regular"/>
                  <a:cs typeface="Lato Regular"/>
                </a:endParaRPr>
              </a:p>
            </p:txBody>
          </p:sp>
        </p:grpSp>
        <p:sp>
          <p:nvSpPr>
            <p:cNvPr id="88" name="Title 1"/>
            <p:cNvSpPr txBox="1"/>
            <p:nvPr/>
          </p:nvSpPr>
          <p:spPr>
            <a:xfrm>
              <a:off x="2030271" y="4662876"/>
              <a:ext cx="1370276" cy="492768"/>
            </a:xfrm>
            <a:prstGeom prst="rect">
              <a:avLst/>
            </a:prstGeom>
          </p:spPr>
          <p:txBody>
            <a:bodyPr vert="horz" lIns="91440" tIns="45720" rIns="91440" bIns="45720" rtlCol="0" anchor="ctr">
              <a:no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en-US" sz="2800" dirty="0">
                  <a:solidFill>
                    <a:schemeClr val="tx1"/>
                  </a:solidFill>
                  <a:latin typeface="Calibri Light" panose="020F0302020204030204"/>
                  <a:cs typeface="Calibri Light" panose="020F0302020204030204"/>
                </a:rPr>
                <a:t>Female Users</a:t>
              </a:r>
              <a:endParaRPr lang="en-US" sz="2800" dirty="0">
                <a:solidFill>
                  <a:schemeClr val="tx1"/>
                </a:solidFill>
                <a:latin typeface="Calibri Light" panose="020F0302020204030204"/>
                <a:cs typeface="Calibri Light" panose="020F0302020204030204"/>
              </a:endParaRPr>
            </a:p>
          </p:txBody>
        </p:sp>
      </p:grpSp>
      <p:grpSp>
        <p:nvGrpSpPr>
          <p:cNvPr id="93" name="Group 92"/>
          <p:cNvGrpSpPr/>
          <p:nvPr/>
        </p:nvGrpSpPr>
        <p:grpSpPr>
          <a:xfrm>
            <a:off x="7216337" y="10269068"/>
            <a:ext cx="3164422" cy="1606062"/>
            <a:chOff x="3532582" y="4352013"/>
            <a:chExt cx="1582623" cy="803031"/>
          </a:xfrm>
        </p:grpSpPr>
        <p:grpSp>
          <p:nvGrpSpPr>
            <p:cNvPr id="94" name="Group 93"/>
            <p:cNvGrpSpPr/>
            <p:nvPr/>
          </p:nvGrpSpPr>
          <p:grpSpPr>
            <a:xfrm>
              <a:off x="3532582" y="4352013"/>
              <a:ext cx="1582623" cy="621719"/>
              <a:chOff x="3532582" y="4352013"/>
              <a:chExt cx="1582623" cy="621719"/>
            </a:xfrm>
          </p:grpSpPr>
          <p:grpSp>
            <p:nvGrpSpPr>
              <p:cNvPr id="96" name="Group 95"/>
              <p:cNvGrpSpPr/>
              <p:nvPr/>
            </p:nvGrpSpPr>
            <p:grpSpPr>
              <a:xfrm>
                <a:off x="3532582" y="4443631"/>
                <a:ext cx="204213" cy="519412"/>
                <a:chOff x="4422775" y="2198688"/>
                <a:chExt cx="292100" cy="742950"/>
              </a:xfrm>
              <a:solidFill>
                <a:schemeClr val="accent2"/>
              </a:solidFill>
            </p:grpSpPr>
            <p:sp>
              <p:nvSpPr>
                <p:cNvPr id="98" name="Freeform 12"/>
                <p:cNvSpPr/>
                <p:nvPr/>
              </p:nvSpPr>
              <p:spPr bwMode="auto">
                <a:xfrm>
                  <a:off x="4422775" y="2325688"/>
                  <a:ext cx="292100" cy="615950"/>
                </a:xfrm>
                <a:custGeom>
                  <a:avLst/>
                  <a:gdLst>
                    <a:gd name="T0" fmla="*/ 59 w 78"/>
                    <a:gd name="T1" fmla="*/ 0 h 164"/>
                    <a:gd name="T2" fmla="*/ 20 w 78"/>
                    <a:gd name="T3" fmla="*/ 0 h 164"/>
                    <a:gd name="T4" fmla="*/ 0 w 78"/>
                    <a:gd name="T5" fmla="*/ 16 h 164"/>
                    <a:gd name="T6" fmla="*/ 0 w 78"/>
                    <a:gd name="T7" fmla="*/ 16 h 164"/>
                    <a:gd name="T8" fmla="*/ 0 w 78"/>
                    <a:gd name="T9" fmla="*/ 19 h 164"/>
                    <a:gd name="T10" fmla="*/ 0 w 78"/>
                    <a:gd name="T11" fmla="*/ 74 h 164"/>
                    <a:gd name="T12" fmla="*/ 7 w 78"/>
                    <a:gd name="T13" fmla="*/ 80 h 164"/>
                    <a:gd name="T14" fmla="*/ 13 w 78"/>
                    <a:gd name="T15" fmla="*/ 74 h 164"/>
                    <a:gd name="T16" fmla="*/ 13 w 78"/>
                    <a:gd name="T17" fmla="*/ 26 h 164"/>
                    <a:gd name="T18" fmla="*/ 19 w 78"/>
                    <a:gd name="T19" fmla="*/ 26 h 164"/>
                    <a:gd name="T20" fmla="*/ 19 w 78"/>
                    <a:gd name="T21" fmla="*/ 72 h 164"/>
                    <a:gd name="T22" fmla="*/ 19 w 78"/>
                    <a:gd name="T23" fmla="*/ 73 h 164"/>
                    <a:gd name="T24" fmla="*/ 19 w 78"/>
                    <a:gd name="T25" fmla="*/ 154 h 164"/>
                    <a:gd name="T26" fmla="*/ 28 w 78"/>
                    <a:gd name="T27" fmla="*/ 164 h 164"/>
                    <a:gd name="T28" fmla="*/ 37 w 78"/>
                    <a:gd name="T29" fmla="*/ 154 h 164"/>
                    <a:gd name="T30" fmla="*/ 37 w 78"/>
                    <a:gd name="T31" fmla="*/ 83 h 164"/>
                    <a:gd name="T32" fmla="*/ 41 w 78"/>
                    <a:gd name="T33" fmla="*/ 83 h 164"/>
                    <a:gd name="T34" fmla="*/ 41 w 78"/>
                    <a:gd name="T35" fmla="*/ 154 h 164"/>
                    <a:gd name="T36" fmla="*/ 50 w 78"/>
                    <a:gd name="T37" fmla="*/ 164 h 164"/>
                    <a:gd name="T38" fmla="*/ 59 w 78"/>
                    <a:gd name="T39" fmla="*/ 154 h 164"/>
                    <a:gd name="T40" fmla="*/ 59 w 78"/>
                    <a:gd name="T41" fmla="*/ 72 h 164"/>
                    <a:gd name="T42" fmla="*/ 59 w 78"/>
                    <a:gd name="T43" fmla="*/ 71 h 164"/>
                    <a:gd name="T44" fmla="*/ 59 w 78"/>
                    <a:gd name="T45" fmla="*/ 26 h 164"/>
                    <a:gd name="T46" fmla="*/ 64 w 78"/>
                    <a:gd name="T47" fmla="*/ 26 h 164"/>
                    <a:gd name="T48" fmla="*/ 64 w 78"/>
                    <a:gd name="T49" fmla="*/ 74 h 164"/>
                    <a:gd name="T50" fmla="*/ 71 w 78"/>
                    <a:gd name="T51" fmla="*/ 80 h 164"/>
                    <a:gd name="T52" fmla="*/ 78 w 78"/>
                    <a:gd name="T53" fmla="*/ 74 h 164"/>
                    <a:gd name="T54" fmla="*/ 78 w 78"/>
                    <a:gd name="T55" fmla="*/ 19 h 164"/>
                    <a:gd name="T56" fmla="*/ 78 w 78"/>
                    <a:gd name="T57" fmla="*/ 16 h 164"/>
                    <a:gd name="T58" fmla="*/ 78 w 78"/>
                    <a:gd name="T59" fmla="*/ 15 h 164"/>
                    <a:gd name="T60" fmla="*/ 59 w 78"/>
                    <a:gd name="T6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8" h="164">
                      <a:moveTo>
                        <a:pt x="59" y="0"/>
                      </a:moveTo>
                      <a:cubicBezTo>
                        <a:pt x="20" y="0"/>
                        <a:pt x="20" y="0"/>
                        <a:pt x="20" y="0"/>
                      </a:cubicBezTo>
                      <a:cubicBezTo>
                        <a:pt x="6" y="0"/>
                        <a:pt x="0" y="12"/>
                        <a:pt x="0" y="16"/>
                      </a:cubicBezTo>
                      <a:cubicBezTo>
                        <a:pt x="0" y="16"/>
                        <a:pt x="0" y="16"/>
                        <a:pt x="0" y="16"/>
                      </a:cubicBezTo>
                      <a:cubicBezTo>
                        <a:pt x="0" y="19"/>
                        <a:pt x="0" y="19"/>
                        <a:pt x="0" y="19"/>
                      </a:cubicBezTo>
                      <a:cubicBezTo>
                        <a:pt x="0" y="74"/>
                        <a:pt x="0" y="74"/>
                        <a:pt x="0" y="74"/>
                      </a:cubicBezTo>
                      <a:cubicBezTo>
                        <a:pt x="0" y="77"/>
                        <a:pt x="3" y="80"/>
                        <a:pt x="7" y="80"/>
                      </a:cubicBezTo>
                      <a:cubicBezTo>
                        <a:pt x="10" y="80"/>
                        <a:pt x="13" y="77"/>
                        <a:pt x="13" y="74"/>
                      </a:cubicBezTo>
                      <a:cubicBezTo>
                        <a:pt x="13" y="26"/>
                        <a:pt x="13" y="26"/>
                        <a:pt x="13" y="26"/>
                      </a:cubicBezTo>
                      <a:cubicBezTo>
                        <a:pt x="19" y="26"/>
                        <a:pt x="19" y="26"/>
                        <a:pt x="19" y="26"/>
                      </a:cubicBezTo>
                      <a:cubicBezTo>
                        <a:pt x="19" y="72"/>
                        <a:pt x="19" y="72"/>
                        <a:pt x="19" y="72"/>
                      </a:cubicBezTo>
                      <a:cubicBezTo>
                        <a:pt x="19" y="72"/>
                        <a:pt x="19" y="73"/>
                        <a:pt x="19" y="73"/>
                      </a:cubicBezTo>
                      <a:cubicBezTo>
                        <a:pt x="19" y="154"/>
                        <a:pt x="19" y="154"/>
                        <a:pt x="19" y="154"/>
                      </a:cubicBezTo>
                      <a:cubicBezTo>
                        <a:pt x="19" y="159"/>
                        <a:pt x="23" y="164"/>
                        <a:pt x="28" y="164"/>
                      </a:cubicBezTo>
                      <a:cubicBezTo>
                        <a:pt x="33" y="164"/>
                        <a:pt x="37" y="159"/>
                        <a:pt x="37" y="154"/>
                      </a:cubicBezTo>
                      <a:cubicBezTo>
                        <a:pt x="37" y="83"/>
                        <a:pt x="37" y="83"/>
                        <a:pt x="37" y="83"/>
                      </a:cubicBezTo>
                      <a:cubicBezTo>
                        <a:pt x="41" y="83"/>
                        <a:pt x="41" y="83"/>
                        <a:pt x="41" y="83"/>
                      </a:cubicBezTo>
                      <a:cubicBezTo>
                        <a:pt x="41" y="154"/>
                        <a:pt x="41" y="154"/>
                        <a:pt x="41" y="154"/>
                      </a:cubicBezTo>
                      <a:cubicBezTo>
                        <a:pt x="41" y="159"/>
                        <a:pt x="45" y="164"/>
                        <a:pt x="50" y="164"/>
                      </a:cubicBezTo>
                      <a:cubicBezTo>
                        <a:pt x="55" y="164"/>
                        <a:pt x="59" y="159"/>
                        <a:pt x="59" y="154"/>
                      </a:cubicBezTo>
                      <a:cubicBezTo>
                        <a:pt x="59" y="72"/>
                        <a:pt x="59" y="72"/>
                        <a:pt x="59" y="72"/>
                      </a:cubicBezTo>
                      <a:cubicBezTo>
                        <a:pt x="59" y="71"/>
                        <a:pt x="59" y="71"/>
                        <a:pt x="59" y="71"/>
                      </a:cubicBezTo>
                      <a:cubicBezTo>
                        <a:pt x="59" y="26"/>
                        <a:pt x="59" y="26"/>
                        <a:pt x="59" y="26"/>
                      </a:cubicBezTo>
                      <a:cubicBezTo>
                        <a:pt x="64" y="26"/>
                        <a:pt x="64" y="26"/>
                        <a:pt x="64" y="26"/>
                      </a:cubicBezTo>
                      <a:cubicBezTo>
                        <a:pt x="64" y="74"/>
                        <a:pt x="64" y="74"/>
                        <a:pt x="64" y="74"/>
                      </a:cubicBezTo>
                      <a:cubicBezTo>
                        <a:pt x="64" y="77"/>
                        <a:pt x="67" y="80"/>
                        <a:pt x="71" y="80"/>
                      </a:cubicBezTo>
                      <a:cubicBezTo>
                        <a:pt x="75" y="80"/>
                        <a:pt x="78" y="77"/>
                        <a:pt x="78" y="74"/>
                      </a:cubicBezTo>
                      <a:cubicBezTo>
                        <a:pt x="78" y="19"/>
                        <a:pt x="78" y="19"/>
                        <a:pt x="78" y="19"/>
                      </a:cubicBezTo>
                      <a:cubicBezTo>
                        <a:pt x="78" y="16"/>
                        <a:pt x="78" y="16"/>
                        <a:pt x="78" y="16"/>
                      </a:cubicBezTo>
                      <a:cubicBezTo>
                        <a:pt x="78" y="15"/>
                        <a:pt x="78" y="15"/>
                        <a:pt x="78" y="15"/>
                      </a:cubicBezTo>
                      <a:cubicBezTo>
                        <a:pt x="78" y="10"/>
                        <a:pt x="72" y="0"/>
                        <a:pt x="59" y="0"/>
                      </a:cubicBezTo>
                      <a:close/>
                    </a:path>
                  </a:pathLst>
                </a:custGeom>
                <a:solidFill>
                  <a:schemeClr val="accent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latin typeface="Calibri Light" panose="020F0302020204030204"/>
                  </a:endParaRPr>
                </a:p>
              </p:txBody>
            </p:sp>
            <p:sp>
              <p:nvSpPr>
                <p:cNvPr id="146" name="Oval 13"/>
                <p:cNvSpPr>
                  <a:spLocks noChangeArrowheads="1"/>
                </p:cNvSpPr>
                <p:nvPr/>
              </p:nvSpPr>
              <p:spPr bwMode="auto">
                <a:xfrm>
                  <a:off x="4511675" y="2198688"/>
                  <a:ext cx="115888" cy="115888"/>
                </a:xfrm>
                <a:prstGeom prst="ellipse">
                  <a:avLst/>
                </a:prstGeom>
                <a:solidFill>
                  <a:schemeClr val="accent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latin typeface="Calibri Light" panose="020F0302020204030204"/>
                  </a:endParaRPr>
                </a:p>
              </p:txBody>
            </p:sp>
          </p:grpSp>
          <p:sp>
            <p:nvSpPr>
              <p:cNvPr id="97" name="Content Placeholder 2"/>
              <p:cNvSpPr txBox="1"/>
              <p:nvPr/>
            </p:nvSpPr>
            <p:spPr>
              <a:xfrm>
                <a:off x="3730526" y="4352013"/>
                <a:ext cx="1384679" cy="621719"/>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None/>
                </a:pPr>
                <a:r>
                  <a:rPr lang="en-US" sz="5600" dirty="0" smtClean="0">
                    <a:solidFill>
                      <a:schemeClr val="accent1"/>
                    </a:solidFill>
                    <a:latin typeface="Lato Regular"/>
                    <a:cs typeface="Lato Regular"/>
                  </a:rPr>
                  <a:t>25%</a:t>
                </a:r>
                <a:endParaRPr lang="en-US" sz="5600" dirty="0">
                  <a:solidFill>
                    <a:schemeClr val="accent1"/>
                  </a:solidFill>
                  <a:latin typeface="Lato Regular"/>
                  <a:cs typeface="Lato Regular"/>
                </a:endParaRPr>
              </a:p>
            </p:txBody>
          </p:sp>
        </p:grpSp>
        <p:sp>
          <p:nvSpPr>
            <p:cNvPr id="95" name="Title 1"/>
            <p:cNvSpPr txBox="1"/>
            <p:nvPr/>
          </p:nvSpPr>
          <p:spPr>
            <a:xfrm>
              <a:off x="3744929" y="4662277"/>
              <a:ext cx="1370276" cy="492767"/>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en-US" sz="2800" dirty="0">
                  <a:solidFill>
                    <a:schemeClr val="tx1"/>
                  </a:solidFill>
                  <a:latin typeface="Calibri Light" panose="020F0302020204030204"/>
                  <a:cs typeface="Calibri Light" panose="020F0302020204030204"/>
                </a:rPr>
                <a:t>Male Users</a:t>
              </a:r>
              <a:endParaRPr lang="en-US" sz="2800" dirty="0">
                <a:solidFill>
                  <a:schemeClr val="tx1"/>
                </a:solidFill>
                <a:latin typeface="Calibri Light" panose="020F0302020204030204"/>
                <a:cs typeface="Calibri Light" panose="020F0302020204030204"/>
              </a:endParaRPr>
            </a:p>
          </p:txBody>
        </p:sp>
      </p:grpSp>
      <p:grpSp>
        <p:nvGrpSpPr>
          <p:cNvPr id="163" name="Group 162"/>
          <p:cNvGrpSpPr/>
          <p:nvPr/>
        </p:nvGrpSpPr>
        <p:grpSpPr>
          <a:xfrm>
            <a:off x="3831656" y="6693934"/>
            <a:ext cx="5487116" cy="3079735"/>
            <a:chOff x="17570424" y="5679930"/>
            <a:chExt cx="5038267" cy="2827811"/>
          </a:xfrm>
        </p:grpSpPr>
        <p:grpSp>
          <p:nvGrpSpPr>
            <p:cNvPr id="164" name="Group 163"/>
            <p:cNvGrpSpPr/>
            <p:nvPr/>
          </p:nvGrpSpPr>
          <p:grpSpPr>
            <a:xfrm>
              <a:off x="17570424" y="5679930"/>
              <a:ext cx="5038267" cy="2317072"/>
              <a:chOff x="714174" y="1849427"/>
              <a:chExt cx="2638626" cy="1491147"/>
            </a:xfrm>
          </p:grpSpPr>
          <p:cxnSp>
            <p:nvCxnSpPr>
              <p:cNvPr id="172" name="Straight Connector 171"/>
              <p:cNvCxnSpPr/>
              <p:nvPr/>
            </p:nvCxnSpPr>
            <p:spPr>
              <a:xfrm>
                <a:off x="714174" y="3340574"/>
                <a:ext cx="2638626" cy="0"/>
              </a:xfrm>
              <a:prstGeom prst="line">
                <a:avLst/>
              </a:prstGeom>
              <a:ln w="76200">
                <a:solidFill>
                  <a:schemeClr val="tx1">
                    <a:lumMod val="40000"/>
                    <a:lumOff val="60000"/>
                  </a:schemeClr>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173" name="Rounded Rectangle 172"/>
              <p:cNvSpPr/>
              <p:nvPr/>
            </p:nvSpPr>
            <p:spPr>
              <a:xfrm>
                <a:off x="951571" y="1849427"/>
                <a:ext cx="198959" cy="1398931"/>
              </a:xfrm>
              <a:prstGeom prst="round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Calibri Light" panose="020F0302020204030204"/>
                </a:endParaRPr>
              </a:p>
            </p:txBody>
          </p:sp>
          <p:sp>
            <p:nvSpPr>
              <p:cNvPr id="174" name="Rounded Rectangle 173"/>
              <p:cNvSpPr/>
              <p:nvPr/>
            </p:nvSpPr>
            <p:spPr>
              <a:xfrm>
                <a:off x="1336791" y="2323497"/>
                <a:ext cx="208834" cy="886761"/>
              </a:xfrm>
              <a:prstGeom prst="round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Calibri Light" panose="020F0302020204030204"/>
                </a:endParaRPr>
              </a:p>
            </p:txBody>
          </p:sp>
          <p:sp>
            <p:nvSpPr>
              <p:cNvPr id="175" name="Rounded Rectangle 174"/>
              <p:cNvSpPr/>
              <p:nvPr/>
            </p:nvSpPr>
            <p:spPr>
              <a:xfrm>
                <a:off x="1722011" y="2323497"/>
                <a:ext cx="202844" cy="904077"/>
              </a:xfrm>
              <a:prstGeom prst="round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Calibri Light" panose="020F0302020204030204"/>
                </a:endParaRPr>
              </a:p>
            </p:txBody>
          </p:sp>
          <p:sp>
            <p:nvSpPr>
              <p:cNvPr id="176" name="Rounded Rectangle 175"/>
              <p:cNvSpPr/>
              <p:nvPr/>
            </p:nvSpPr>
            <p:spPr>
              <a:xfrm>
                <a:off x="2107231" y="1970278"/>
                <a:ext cx="212902" cy="1264224"/>
              </a:xfrm>
              <a:prstGeom prst="round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Calibri Light" panose="020F0302020204030204"/>
                </a:endParaRPr>
              </a:p>
            </p:txBody>
          </p:sp>
          <p:sp>
            <p:nvSpPr>
              <p:cNvPr id="177" name="Rounded Rectangle 176"/>
              <p:cNvSpPr/>
              <p:nvPr/>
            </p:nvSpPr>
            <p:spPr>
              <a:xfrm>
                <a:off x="2492451" y="1849427"/>
                <a:ext cx="192716" cy="1374685"/>
              </a:xfrm>
              <a:prstGeom prst="round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Calibri Light" panose="020F0302020204030204"/>
                </a:endParaRPr>
              </a:p>
            </p:txBody>
          </p:sp>
          <p:sp>
            <p:nvSpPr>
              <p:cNvPr id="178" name="Rounded Rectangle 177"/>
              <p:cNvSpPr/>
              <p:nvPr/>
            </p:nvSpPr>
            <p:spPr>
              <a:xfrm>
                <a:off x="2877671" y="1970277"/>
                <a:ext cx="202844" cy="1246909"/>
              </a:xfrm>
              <a:prstGeom prst="round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Calibri Light" panose="020F0302020204030204"/>
                </a:endParaRPr>
              </a:p>
            </p:txBody>
          </p:sp>
        </p:grpSp>
        <p:grpSp>
          <p:nvGrpSpPr>
            <p:cNvPr id="165" name="Group 164"/>
            <p:cNvGrpSpPr/>
            <p:nvPr/>
          </p:nvGrpSpPr>
          <p:grpSpPr>
            <a:xfrm>
              <a:off x="18044541" y="8138409"/>
              <a:ext cx="4095002" cy="369332"/>
              <a:chOff x="2452765" y="7502131"/>
              <a:chExt cx="4095002" cy="369332"/>
            </a:xfrm>
          </p:grpSpPr>
          <p:sp>
            <p:nvSpPr>
              <p:cNvPr id="166" name="Rectangle 1436"/>
              <p:cNvSpPr>
                <a:spLocks noChangeArrowheads="1"/>
              </p:cNvSpPr>
              <p:nvPr/>
            </p:nvSpPr>
            <p:spPr bwMode="auto">
              <a:xfrm>
                <a:off x="2452765" y="7502131"/>
                <a:ext cx="359073"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spAutoFit/>
              </a:bodyPr>
              <a:lstStyle/>
              <a:p>
                <a:pPr algn="ctr" fontAlgn="base">
                  <a:spcBef>
                    <a:spcPct val="0"/>
                  </a:spcBef>
                  <a:spcAft>
                    <a:spcPct val="0"/>
                  </a:spcAft>
                </a:pPr>
                <a:r>
                  <a:rPr lang="id-ID" sz="2400" dirty="0" smtClean="0">
                    <a:latin typeface="Lato Regular"/>
                    <a:cs typeface="Lato Regular"/>
                  </a:rPr>
                  <a:t>34</a:t>
                </a:r>
                <a:endParaRPr kumimoji="0" lang="en-US" sz="4400" i="0" u="none" strike="noStrike" cap="none" normalizeH="0" baseline="0" dirty="0" smtClean="0">
                  <a:ln>
                    <a:noFill/>
                  </a:ln>
                  <a:effectLst/>
                  <a:latin typeface="Lato Regular"/>
                  <a:cs typeface="Lato Regular"/>
                </a:endParaRPr>
              </a:p>
            </p:txBody>
          </p:sp>
          <p:sp>
            <p:nvSpPr>
              <p:cNvPr id="167" name="Rectangle 1436"/>
              <p:cNvSpPr>
                <a:spLocks noChangeArrowheads="1"/>
              </p:cNvSpPr>
              <p:nvPr/>
            </p:nvSpPr>
            <p:spPr bwMode="auto">
              <a:xfrm>
                <a:off x="3207171" y="7502131"/>
                <a:ext cx="359073"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spAutoFit/>
              </a:bodyPr>
              <a:lstStyle/>
              <a:p>
                <a:pPr algn="ctr" fontAlgn="base">
                  <a:spcBef>
                    <a:spcPct val="0"/>
                  </a:spcBef>
                  <a:spcAft>
                    <a:spcPct val="0"/>
                  </a:spcAft>
                </a:pPr>
                <a:r>
                  <a:rPr lang="en-US" sz="2400" dirty="0" smtClean="0">
                    <a:latin typeface="Lato Regular"/>
                    <a:cs typeface="Lato Regular"/>
                  </a:rPr>
                  <a:t>54</a:t>
                </a:r>
                <a:endParaRPr kumimoji="0" lang="en-US" sz="4400" i="0" u="none" strike="noStrike" cap="none" normalizeH="0" baseline="0" dirty="0" smtClean="0">
                  <a:ln>
                    <a:noFill/>
                  </a:ln>
                  <a:effectLst/>
                  <a:latin typeface="Lato Regular"/>
                  <a:cs typeface="Lato Regular"/>
                </a:endParaRPr>
              </a:p>
            </p:txBody>
          </p:sp>
          <p:sp>
            <p:nvSpPr>
              <p:cNvPr id="168" name="Rectangle 1436"/>
              <p:cNvSpPr>
                <a:spLocks noChangeArrowheads="1"/>
              </p:cNvSpPr>
              <p:nvPr/>
            </p:nvSpPr>
            <p:spPr bwMode="auto">
              <a:xfrm>
                <a:off x="3948151" y="7502131"/>
                <a:ext cx="357013"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spAutoFit/>
              </a:bodyPr>
              <a:lstStyle/>
              <a:p>
                <a:pPr algn="ctr" fontAlgn="base">
                  <a:spcBef>
                    <a:spcPct val="0"/>
                  </a:spcBef>
                  <a:spcAft>
                    <a:spcPct val="0"/>
                  </a:spcAft>
                </a:pPr>
                <a:r>
                  <a:rPr lang="en-US" sz="2400" dirty="0" smtClean="0">
                    <a:latin typeface="Lato Regular"/>
                    <a:cs typeface="Lato Regular"/>
                  </a:rPr>
                  <a:t>32</a:t>
                </a:r>
                <a:endParaRPr kumimoji="0" lang="en-US" sz="4400" i="0" u="none" strike="noStrike" cap="none" normalizeH="0" baseline="0" dirty="0" smtClean="0">
                  <a:ln>
                    <a:noFill/>
                  </a:ln>
                  <a:effectLst/>
                  <a:latin typeface="Lato Regular"/>
                  <a:cs typeface="Lato Regular"/>
                </a:endParaRPr>
              </a:p>
            </p:txBody>
          </p:sp>
          <p:sp>
            <p:nvSpPr>
              <p:cNvPr id="169" name="Rectangle 1436"/>
              <p:cNvSpPr>
                <a:spLocks noChangeArrowheads="1"/>
              </p:cNvSpPr>
              <p:nvPr/>
            </p:nvSpPr>
            <p:spPr bwMode="auto">
              <a:xfrm>
                <a:off x="4688099" y="7502131"/>
                <a:ext cx="357013"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spAutoFit/>
              </a:bodyPr>
              <a:lstStyle/>
              <a:p>
                <a:pPr algn="ctr" fontAlgn="base">
                  <a:spcBef>
                    <a:spcPct val="0"/>
                  </a:spcBef>
                  <a:spcAft>
                    <a:spcPct val="0"/>
                  </a:spcAft>
                </a:pPr>
                <a:r>
                  <a:rPr lang="en-US" sz="2400" dirty="0" smtClean="0">
                    <a:latin typeface="Lato Regular"/>
                    <a:cs typeface="Lato Regular"/>
                  </a:rPr>
                  <a:t>43</a:t>
                </a:r>
                <a:endParaRPr kumimoji="0" lang="en-US" sz="4400" i="0" u="none" strike="noStrike" cap="none" normalizeH="0" baseline="0" dirty="0" smtClean="0">
                  <a:ln>
                    <a:noFill/>
                  </a:ln>
                  <a:effectLst/>
                  <a:latin typeface="Lato Regular"/>
                  <a:cs typeface="Lato Regular"/>
                </a:endParaRPr>
              </a:p>
            </p:txBody>
          </p:sp>
          <p:sp>
            <p:nvSpPr>
              <p:cNvPr id="170" name="Rectangle 1436"/>
              <p:cNvSpPr>
                <a:spLocks noChangeArrowheads="1"/>
              </p:cNvSpPr>
              <p:nvPr/>
            </p:nvSpPr>
            <p:spPr bwMode="auto">
              <a:xfrm>
                <a:off x="5428045" y="7502131"/>
                <a:ext cx="357013"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spAutoFit/>
              </a:bodyPr>
              <a:lstStyle/>
              <a:p>
                <a:pPr algn="ctr" fontAlgn="base">
                  <a:spcBef>
                    <a:spcPct val="0"/>
                  </a:spcBef>
                  <a:spcAft>
                    <a:spcPct val="0"/>
                  </a:spcAft>
                </a:pPr>
                <a:r>
                  <a:rPr lang="en-US" sz="2400" dirty="0" smtClean="0">
                    <a:latin typeface="Lato Regular"/>
                    <a:cs typeface="Lato Regular"/>
                  </a:rPr>
                  <a:t>26</a:t>
                </a:r>
                <a:endParaRPr kumimoji="0" lang="en-US" sz="4400" i="0" u="none" strike="noStrike" cap="none" normalizeH="0" baseline="0" dirty="0" smtClean="0">
                  <a:ln>
                    <a:noFill/>
                  </a:ln>
                  <a:effectLst/>
                  <a:latin typeface="Lato Regular"/>
                  <a:cs typeface="Lato Regular"/>
                </a:endParaRPr>
              </a:p>
            </p:txBody>
          </p:sp>
          <p:sp>
            <p:nvSpPr>
              <p:cNvPr id="171" name="Rectangle 1436"/>
              <p:cNvSpPr>
                <a:spLocks noChangeArrowheads="1"/>
              </p:cNvSpPr>
              <p:nvPr/>
            </p:nvSpPr>
            <p:spPr bwMode="auto">
              <a:xfrm>
                <a:off x="6188694" y="7502131"/>
                <a:ext cx="359073"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spAutoFit/>
              </a:bodyPr>
              <a:lstStyle/>
              <a:p>
                <a:pPr algn="ctr" fontAlgn="base">
                  <a:spcBef>
                    <a:spcPct val="0"/>
                  </a:spcBef>
                  <a:spcAft>
                    <a:spcPct val="0"/>
                  </a:spcAft>
                </a:pPr>
                <a:r>
                  <a:rPr lang="en-US" sz="2400" dirty="0" smtClean="0">
                    <a:latin typeface="Lato Regular"/>
                    <a:cs typeface="Lato Regular"/>
                  </a:rPr>
                  <a:t>70</a:t>
                </a:r>
                <a:endParaRPr kumimoji="0" lang="en-US" sz="4400" i="0" u="none" strike="noStrike" cap="none" normalizeH="0" baseline="0" dirty="0" smtClean="0">
                  <a:ln>
                    <a:noFill/>
                  </a:ln>
                  <a:effectLst/>
                  <a:latin typeface="Lato Regular"/>
                  <a:cs typeface="Lato Regular"/>
                </a:endParaRPr>
              </a:p>
            </p:txBody>
          </p:sp>
        </p:grpSp>
      </p:grpSp>
    </p:spTree>
  </p:cSld>
  <p:clrMapOvr>
    <a:masterClrMapping/>
  </p:clrMapOvr>
  <p:transition spd="slow" advClick="0" advTm="3000">
    <p:wip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210"/>
                                        </p:tgtEl>
                                        <p:attrNameLst>
                                          <p:attrName>style.visibility</p:attrName>
                                        </p:attrNameLst>
                                      </p:cBhvr>
                                      <p:to>
                                        <p:strVal val="visible"/>
                                      </p:to>
                                    </p:set>
                                    <p:animEffect transition="in" filter="fade">
                                      <p:cBhvr>
                                        <p:cTn id="7" dur="500"/>
                                        <p:tgtEl>
                                          <p:spTgt spid="210"/>
                                        </p:tgtEl>
                                      </p:cBhvr>
                                    </p:animEffect>
                                    <p:anim calcmode="lin" valueType="num">
                                      <p:cBhvr>
                                        <p:cTn id="8" dur="500" fill="hold"/>
                                        <p:tgtEl>
                                          <p:spTgt spid="210"/>
                                        </p:tgtEl>
                                        <p:attrNameLst>
                                          <p:attrName>ppt_x</p:attrName>
                                        </p:attrNameLst>
                                      </p:cBhvr>
                                      <p:tavLst>
                                        <p:tav tm="0">
                                          <p:val>
                                            <p:strVal val="#ppt_x"/>
                                          </p:val>
                                        </p:tav>
                                        <p:tav tm="100000">
                                          <p:val>
                                            <p:strVal val="#ppt_x"/>
                                          </p:val>
                                        </p:tav>
                                      </p:tavLst>
                                    </p:anim>
                                    <p:anim calcmode="lin" valueType="num">
                                      <p:cBhvr>
                                        <p:cTn id="9" dur="500" fill="hold"/>
                                        <p:tgtEl>
                                          <p:spTgt spid="210"/>
                                        </p:tgtEl>
                                        <p:attrNameLst>
                                          <p:attrName>ppt_y</p:attrName>
                                        </p:attrNameLst>
                                      </p:cBhvr>
                                      <p:tavLst>
                                        <p:tav tm="0">
                                          <p:val>
                                            <p:strVal val="#ppt_y+.1"/>
                                          </p:val>
                                        </p:tav>
                                        <p:tav tm="100000">
                                          <p:val>
                                            <p:strVal val="#ppt_y"/>
                                          </p:val>
                                        </p:tav>
                                      </p:tavLst>
                                    </p:anim>
                                  </p:childTnLst>
                                </p:cTn>
                              </p:par>
                            </p:childTnLst>
                          </p:cTn>
                        </p:par>
                        <p:par>
                          <p:cTn id="10" fill="hold">
                            <p:stCondLst>
                              <p:cond delay="500"/>
                            </p:stCondLst>
                            <p:childTnLst>
                              <p:par>
                                <p:cTn id="11" presetID="22" presetClass="entr" presetSubtype="8" fill="hold" grpId="0" nodeType="afterEffect">
                                  <p:stCondLst>
                                    <p:cond delay="0"/>
                                  </p:stCondLst>
                                  <p:childTnLst>
                                    <p:set>
                                      <p:cBhvr>
                                        <p:cTn id="12" dur="1" fill="hold">
                                          <p:stCondLst>
                                            <p:cond delay="0"/>
                                          </p:stCondLst>
                                        </p:cTn>
                                        <p:tgtEl>
                                          <p:spTgt spid="240"/>
                                        </p:tgtEl>
                                        <p:attrNameLst>
                                          <p:attrName>style.visibility</p:attrName>
                                        </p:attrNameLst>
                                      </p:cBhvr>
                                      <p:to>
                                        <p:strVal val="visible"/>
                                      </p:to>
                                    </p:set>
                                    <p:animEffect transition="in" filter="wipe(left)">
                                      <p:cBhvr>
                                        <p:cTn id="13" dur="500"/>
                                        <p:tgtEl>
                                          <p:spTgt spid="240"/>
                                        </p:tgtEl>
                                      </p:cBhvr>
                                    </p:animEffect>
                                  </p:childTnLst>
                                </p:cTn>
                              </p:par>
                              <p:par>
                                <p:cTn id="14" presetID="22" presetClass="entr" presetSubtype="8" fill="hold" grpId="0" nodeType="withEffect">
                                  <p:stCondLst>
                                    <p:cond delay="0"/>
                                  </p:stCondLst>
                                  <p:childTnLst>
                                    <p:set>
                                      <p:cBhvr>
                                        <p:cTn id="15" dur="1" fill="hold">
                                          <p:stCondLst>
                                            <p:cond delay="0"/>
                                          </p:stCondLst>
                                        </p:cTn>
                                        <p:tgtEl>
                                          <p:spTgt spid="239"/>
                                        </p:tgtEl>
                                        <p:attrNameLst>
                                          <p:attrName>style.visibility</p:attrName>
                                        </p:attrNameLst>
                                      </p:cBhvr>
                                      <p:to>
                                        <p:strVal val="visible"/>
                                      </p:to>
                                    </p:set>
                                    <p:animEffect transition="in" filter="wipe(left)">
                                      <p:cBhvr>
                                        <p:cTn id="16" dur="500"/>
                                        <p:tgtEl>
                                          <p:spTgt spid="239"/>
                                        </p:tgtEl>
                                      </p:cBhvr>
                                    </p:animEffect>
                                  </p:childTnLst>
                                </p:cTn>
                              </p:par>
                            </p:childTnLst>
                          </p:cTn>
                        </p:par>
                        <p:par>
                          <p:cTn id="17" fill="hold">
                            <p:stCondLst>
                              <p:cond delay="1000"/>
                            </p:stCondLst>
                            <p:childTnLst>
                              <p:par>
                                <p:cTn id="18" presetID="22" presetClass="entr" presetSubtype="4" fill="hold" nodeType="afterEffect">
                                  <p:stCondLst>
                                    <p:cond delay="0"/>
                                  </p:stCondLst>
                                  <p:childTnLst>
                                    <p:set>
                                      <p:cBhvr>
                                        <p:cTn id="19" dur="1" fill="hold">
                                          <p:stCondLst>
                                            <p:cond delay="0"/>
                                          </p:stCondLst>
                                        </p:cTn>
                                        <p:tgtEl>
                                          <p:spTgt spid="163"/>
                                        </p:tgtEl>
                                        <p:attrNameLst>
                                          <p:attrName>style.visibility</p:attrName>
                                        </p:attrNameLst>
                                      </p:cBhvr>
                                      <p:to>
                                        <p:strVal val="visible"/>
                                      </p:to>
                                    </p:set>
                                    <p:animEffect transition="in" filter="wipe(down)">
                                      <p:cBhvr>
                                        <p:cTn id="20" dur="500"/>
                                        <p:tgtEl>
                                          <p:spTgt spid="163"/>
                                        </p:tgtEl>
                                      </p:cBhvr>
                                    </p:animEffect>
                                  </p:childTnLst>
                                </p:cTn>
                              </p:par>
                            </p:childTnLst>
                          </p:cTn>
                        </p:par>
                        <p:par>
                          <p:cTn id="21" fill="hold">
                            <p:stCondLst>
                              <p:cond delay="1500"/>
                            </p:stCondLst>
                            <p:childTnLst>
                              <p:par>
                                <p:cTn id="22" presetID="10" presetClass="entr" presetSubtype="0" fill="hold" nodeType="afterEffect">
                                  <p:stCondLst>
                                    <p:cond delay="0"/>
                                  </p:stCondLst>
                                  <p:childTnLst>
                                    <p:set>
                                      <p:cBhvr>
                                        <p:cTn id="23" dur="1" fill="hold">
                                          <p:stCondLst>
                                            <p:cond delay="0"/>
                                          </p:stCondLst>
                                        </p:cTn>
                                        <p:tgtEl>
                                          <p:spTgt spid="86"/>
                                        </p:tgtEl>
                                        <p:attrNameLst>
                                          <p:attrName>style.visibility</p:attrName>
                                        </p:attrNameLst>
                                      </p:cBhvr>
                                      <p:to>
                                        <p:strVal val="visible"/>
                                      </p:to>
                                    </p:set>
                                    <p:animEffect transition="in" filter="fade">
                                      <p:cBhvr>
                                        <p:cTn id="24" dur="500"/>
                                        <p:tgtEl>
                                          <p:spTgt spid="86"/>
                                        </p:tgtEl>
                                      </p:cBhvr>
                                    </p:animEffect>
                                  </p:childTnLst>
                                </p:cTn>
                              </p:par>
                              <p:par>
                                <p:cTn id="25" presetID="10" presetClass="entr" presetSubtype="0" fill="hold" nodeType="withEffect">
                                  <p:stCondLst>
                                    <p:cond delay="0"/>
                                  </p:stCondLst>
                                  <p:childTnLst>
                                    <p:set>
                                      <p:cBhvr>
                                        <p:cTn id="26" dur="1" fill="hold">
                                          <p:stCondLst>
                                            <p:cond delay="0"/>
                                          </p:stCondLst>
                                        </p:cTn>
                                        <p:tgtEl>
                                          <p:spTgt spid="93"/>
                                        </p:tgtEl>
                                        <p:attrNameLst>
                                          <p:attrName>style.visibility</p:attrName>
                                        </p:attrNameLst>
                                      </p:cBhvr>
                                      <p:to>
                                        <p:strVal val="visible"/>
                                      </p:to>
                                    </p:set>
                                    <p:animEffect transition="in" filter="fade">
                                      <p:cBhvr>
                                        <p:cTn id="27" dur="500"/>
                                        <p:tgtEl>
                                          <p:spTgt spid="93"/>
                                        </p:tgtEl>
                                      </p:cBhvr>
                                    </p:animEffect>
                                  </p:childTnLst>
                                </p:cTn>
                              </p:par>
                            </p:childTnLst>
                          </p:cTn>
                        </p:par>
                        <p:par>
                          <p:cTn id="28" fill="hold">
                            <p:stCondLst>
                              <p:cond delay="2000"/>
                            </p:stCondLst>
                            <p:childTnLst>
                              <p:par>
                                <p:cTn id="29" presetID="53" presetClass="entr" presetSubtype="16" fill="hold" grpId="0" nodeType="afterEffect">
                                  <p:stCondLst>
                                    <p:cond delay="0"/>
                                  </p:stCondLst>
                                  <p:childTnLst>
                                    <p:set>
                                      <p:cBhvr>
                                        <p:cTn id="30" dur="1" fill="hold">
                                          <p:stCondLst>
                                            <p:cond delay="0"/>
                                          </p:stCondLst>
                                        </p:cTn>
                                        <p:tgtEl>
                                          <p:spTgt spid="85"/>
                                        </p:tgtEl>
                                        <p:attrNameLst>
                                          <p:attrName>style.visibility</p:attrName>
                                        </p:attrNameLst>
                                      </p:cBhvr>
                                      <p:to>
                                        <p:strVal val="visible"/>
                                      </p:to>
                                    </p:set>
                                    <p:anim calcmode="lin" valueType="num">
                                      <p:cBhvr>
                                        <p:cTn id="31" dur="500" fill="hold"/>
                                        <p:tgtEl>
                                          <p:spTgt spid="85"/>
                                        </p:tgtEl>
                                        <p:attrNameLst>
                                          <p:attrName>ppt_w</p:attrName>
                                        </p:attrNameLst>
                                      </p:cBhvr>
                                      <p:tavLst>
                                        <p:tav tm="0">
                                          <p:val>
                                            <p:fltVal val="0"/>
                                          </p:val>
                                        </p:tav>
                                        <p:tav tm="100000">
                                          <p:val>
                                            <p:strVal val="#ppt_w"/>
                                          </p:val>
                                        </p:tav>
                                      </p:tavLst>
                                    </p:anim>
                                    <p:anim calcmode="lin" valueType="num">
                                      <p:cBhvr>
                                        <p:cTn id="32" dur="500" fill="hold"/>
                                        <p:tgtEl>
                                          <p:spTgt spid="85"/>
                                        </p:tgtEl>
                                        <p:attrNameLst>
                                          <p:attrName>ppt_h</p:attrName>
                                        </p:attrNameLst>
                                      </p:cBhvr>
                                      <p:tavLst>
                                        <p:tav tm="0">
                                          <p:val>
                                            <p:fltVal val="0"/>
                                          </p:val>
                                        </p:tav>
                                        <p:tav tm="100000">
                                          <p:val>
                                            <p:strVal val="#ppt_h"/>
                                          </p:val>
                                        </p:tav>
                                      </p:tavLst>
                                    </p:anim>
                                    <p:animEffect transition="in" filter="fade">
                                      <p:cBhvr>
                                        <p:cTn id="33" dur="500"/>
                                        <p:tgtEl>
                                          <p:spTgt spid="8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9" grpId="0"/>
      <p:bldP spid="240" grpId="0"/>
      <p:bldP spid="85" grpId="0" animBg="1"/>
    </p:bld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6" name="Rectangle 525"/>
          <p:cNvSpPr/>
          <p:nvPr/>
        </p:nvSpPr>
        <p:spPr>
          <a:xfrm>
            <a:off x="3334146" y="11728311"/>
            <a:ext cx="243777" cy="243840"/>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lIns="243744" tIns="121869" rIns="243744" bIns="121869" rtlCol="0" anchor="ctr"/>
          <a:lstStyle/>
          <a:p>
            <a:pPr algn="ctr"/>
            <a:endParaRPr lang="en-US" dirty="0">
              <a:latin typeface="Calibri Light" panose="020F0302020204030204"/>
            </a:endParaRPr>
          </a:p>
        </p:txBody>
      </p:sp>
      <p:sp>
        <p:nvSpPr>
          <p:cNvPr id="527" name="Subtitle 2"/>
          <p:cNvSpPr txBox="1"/>
          <p:nvPr/>
        </p:nvSpPr>
        <p:spPr>
          <a:xfrm>
            <a:off x="3652558" y="11500703"/>
            <a:ext cx="3823474" cy="677005"/>
          </a:xfrm>
          <a:prstGeom prst="rect">
            <a:avLst/>
          </a:prstGeom>
        </p:spPr>
        <p:txBody>
          <a:bodyPr vert="horz" lIns="91440" tIns="121869" rIns="91440" bIns="121869" rtlCol="0">
            <a:spAutoFit/>
          </a:bodyPr>
          <a:lstStyle>
            <a:lvl1pPr marL="342900" indent="-342900" algn="l" defTabSz="457200" rtl="0" eaLnBrk="1" latinLnBrk="0" hangingPunct="1">
              <a:spcBef>
                <a:spcPct val="20000"/>
              </a:spcBef>
              <a:buFont typeface="Arial" panose="020B0604020202020204"/>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panose="020B0604020202020204"/>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panose="020B0604020202020204"/>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panose="020B0604020202020204"/>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panose="020B0604020202020204"/>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panose="020B0604020202020204"/>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panose="020B0604020202020204"/>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panose="020B0604020202020204"/>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panose="020B0604020202020204"/>
              <a:buChar char="•"/>
              <a:defRPr sz="2000" kern="1200">
                <a:solidFill>
                  <a:schemeClr val="tx1"/>
                </a:solidFill>
                <a:latin typeface="+mn-lt"/>
                <a:ea typeface="+mn-ea"/>
                <a:cs typeface="+mn-cs"/>
              </a:defRPr>
            </a:lvl9pPr>
          </a:lstStyle>
          <a:p>
            <a:pPr marL="0" indent="0">
              <a:buNone/>
            </a:pPr>
            <a:r>
              <a:rPr lang="en-US" sz="2800" b="1" dirty="0">
                <a:solidFill>
                  <a:schemeClr val="tx2"/>
                </a:solidFill>
                <a:latin typeface="Lato Regular"/>
                <a:cs typeface="Lato Regular"/>
              </a:rPr>
              <a:t>Web </a:t>
            </a:r>
            <a:r>
              <a:rPr lang="en-US" sz="2800" b="1" dirty="0" smtClean="0">
                <a:solidFill>
                  <a:schemeClr val="tx2"/>
                </a:solidFill>
                <a:latin typeface="Lato Regular"/>
                <a:cs typeface="Lato Regular"/>
              </a:rPr>
              <a:t>Design</a:t>
            </a:r>
            <a:endParaRPr lang="en-US" sz="2400" b="1" dirty="0">
              <a:solidFill>
                <a:schemeClr val="tx2"/>
              </a:solidFill>
              <a:latin typeface="Lato Regular"/>
              <a:cs typeface="Lato Regular"/>
            </a:endParaRPr>
          </a:p>
        </p:txBody>
      </p:sp>
      <p:sp>
        <p:nvSpPr>
          <p:cNvPr id="528" name="Rectangle 527"/>
          <p:cNvSpPr/>
          <p:nvPr/>
        </p:nvSpPr>
        <p:spPr>
          <a:xfrm>
            <a:off x="7154650" y="11728311"/>
            <a:ext cx="243777" cy="243840"/>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lIns="243744" tIns="121869" rIns="243744" bIns="121869" rtlCol="0" anchor="ctr"/>
          <a:lstStyle/>
          <a:p>
            <a:pPr algn="ctr"/>
            <a:endParaRPr lang="en-US" dirty="0">
              <a:latin typeface="Calibri Light" panose="020F0302020204030204"/>
            </a:endParaRPr>
          </a:p>
        </p:txBody>
      </p:sp>
      <p:sp>
        <p:nvSpPr>
          <p:cNvPr id="529" name="Subtitle 2"/>
          <p:cNvSpPr txBox="1"/>
          <p:nvPr/>
        </p:nvSpPr>
        <p:spPr>
          <a:xfrm>
            <a:off x="7473073" y="11500702"/>
            <a:ext cx="3587751" cy="677005"/>
          </a:xfrm>
          <a:prstGeom prst="rect">
            <a:avLst/>
          </a:prstGeom>
        </p:spPr>
        <p:txBody>
          <a:bodyPr vert="horz" lIns="91440" tIns="121869" rIns="91440" bIns="121869" rtlCol="0">
            <a:spAutoFit/>
          </a:bodyPr>
          <a:lstStyle>
            <a:lvl1pPr marL="342900" indent="-342900" algn="l" defTabSz="457200" rtl="0" eaLnBrk="1" latinLnBrk="0" hangingPunct="1">
              <a:spcBef>
                <a:spcPct val="20000"/>
              </a:spcBef>
              <a:buFont typeface="Arial" panose="020B0604020202020204"/>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panose="020B0604020202020204"/>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panose="020B0604020202020204"/>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panose="020B0604020202020204"/>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panose="020B0604020202020204"/>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panose="020B0604020202020204"/>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panose="020B0604020202020204"/>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panose="020B0604020202020204"/>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panose="020B0604020202020204"/>
              <a:buChar char="•"/>
              <a:defRPr sz="2000" kern="1200">
                <a:solidFill>
                  <a:schemeClr val="tx1"/>
                </a:solidFill>
                <a:latin typeface="+mn-lt"/>
                <a:ea typeface="+mn-ea"/>
                <a:cs typeface="+mn-cs"/>
              </a:defRPr>
            </a:lvl9pPr>
          </a:lstStyle>
          <a:p>
            <a:pPr marL="0" indent="0">
              <a:buNone/>
            </a:pPr>
            <a:r>
              <a:rPr lang="en-US" sz="2800" b="1" dirty="0" smtClean="0">
                <a:solidFill>
                  <a:schemeClr val="tx2"/>
                </a:solidFill>
                <a:latin typeface="Lato Regular"/>
                <a:cs typeface="Lato Regular"/>
              </a:rPr>
              <a:t>Multimedia</a:t>
            </a:r>
            <a:endParaRPr lang="en-US" sz="2400" b="1" dirty="0">
              <a:solidFill>
                <a:schemeClr val="tx2"/>
              </a:solidFill>
              <a:latin typeface="Lato Regular"/>
              <a:cs typeface="Lato Regular"/>
            </a:endParaRPr>
          </a:p>
        </p:txBody>
      </p:sp>
      <p:sp>
        <p:nvSpPr>
          <p:cNvPr id="530" name="Rectangle 529"/>
          <p:cNvSpPr/>
          <p:nvPr/>
        </p:nvSpPr>
        <p:spPr>
          <a:xfrm>
            <a:off x="10992664" y="11728311"/>
            <a:ext cx="243777" cy="243840"/>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lIns="243744" tIns="121869" rIns="243744" bIns="121869" rtlCol="0" anchor="ctr"/>
          <a:lstStyle/>
          <a:p>
            <a:pPr algn="ctr"/>
            <a:endParaRPr lang="en-US" dirty="0">
              <a:latin typeface="Calibri Light" panose="020F0302020204030204"/>
            </a:endParaRPr>
          </a:p>
        </p:txBody>
      </p:sp>
      <p:sp>
        <p:nvSpPr>
          <p:cNvPr id="531" name="Subtitle 2"/>
          <p:cNvSpPr txBox="1"/>
          <p:nvPr/>
        </p:nvSpPr>
        <p:spPr>
          <a:xfrm>
            <a:off x="11311086" y="11500702"/>
            <a:ext cx="3587751" cy="677005"/>
          </a:xfrm>
          <a:prstGeom prst="rect">
            <a:avLst/>
          </a:prstGeom>
        </p:spPr>
        <p:txBody>
          <a:bodyPr vert="horz" lIns="91440" tIns="121869" rIns="91440" bIns="121869" rtlCol="0">
            <a:spAutoFit/>
          </a:bodyPr>
          <a:lstStyle>
            <a:lvl1pPr marL="342900" indent="-342900" algn="l" defTabSz="457200" rtl="0" eaLnBrk="1" latinLnBrk="0" hangingPunct="1">
              <a:spcBef>
                <a:spcPct val="20000"/>
              </a:spcBef>
              <a:buFont typeface="Arial" panose="020B0604020202020204"/>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panose="020B0604020202020204"/>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panose="020B0604020202020204"/>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panose="020B0604020202020204"/>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panose="020B0604020202020204"/>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panose="020B0604020202020204"/>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panose="020B0604020202020204"/>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panose="020B0604020202020204"/>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panose="020B0604020202020204"/>
              <a:buChar char="•"/>
              <a:defRPr sz="2000" kern="1200">
                <a:solidFill>
                  <a:schemeClr val="tx1"/>
                </a:solidFill>
                <a:latin typeface="+mn-lt"/>
                <a:ea typeface="+mn-ea"/>
                <a:cs typeface="+mn-cs"/>
              </a:defRPr>
            </a:lvl9pPr>
          </a:lstStyle>
          <a:p>
            <a:pPr marL="0" indent="0">
              <a:buNone/>
            </a:pPr>
            <a:r>
              <a:rPr lang="en-US" sz="2800" b="1" dirty="0">
                <a:solidFill>
                  <a:schemeClr val="tx2"/>
                </a:solidFill>
                <a:latin typeface="Lato Regular"/>
                <a:cs typeface="Lato Regular"/>
              </a:rPr>
              <a:t>Graphic </a:t>
            </a:r>
            <a:r>
              <a:rPr lang="en-US" sz="2800" b="1" dirty="0" smtClean="0">
                <a:solidFill>
                  <a:schemeClr val="tx2"/>
                </a:solidFill>
                <a:latin typeface="Lato Regular"/>
                <a:cs typeface="Lato Regular"/>
              </a:rPr>
              <a:t>Design</a:t>
            </a:r>
            <a:endParaRPr lang="en-US" sz="2400" b="1" dirty="0">
              <a:solidFill>
                <a:schemeClr val="tx2"/>
              </a:solidFill>
              <a:latin typeface="Lato Regular"/>
              <a:cs typeface="Lato Regular"/>
            </a:endParaRPr>
          </a:p>
        </p:txBody>
      </p:sp>
      <p:sp>
        <p:nvSpPr>
          <p:cNvPr id="532" name="Rectangle 531"/>
          <p:cNvSpPr/>
          <p:nvPr/>
        </p:nvSpPr>
        <p:spPr>
          <a:xfrm>
            <a:off x="14859334" y="11728311"/>
            <a:ext cx="243777" cy="243840"/>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lIns="243744" tIns="121869" rIns="243744" bIns="121869" rtlCol="0" anchor="ctr"/>
          <a:lstStyle/>
          <a:p>
            <a:pPr algn="ctr"/>
            <a:endParaRPr lang="en-US" dirty="0">
              <a:latin typeface="Calibri Light" panose="020F0302020204030204"/>
            </a:endParaRPr>
          </a:p>
        </p:txBody>
      </p:sp>
      <p:sp>
        <p:nvSpPr>
          <p:cNvPr id="533" name="Subtitle 2"/>
          <p:cNvSpPr txBox="1"/>
          <p:nvPr/>
        </p:nvSpPr>
        <p:spPr>
          <a:xfrm>
            <a:off x="15177756" y="11500702"/>
            <a:ext cx="3587751" cy="677005"/>
          </a:xfrm>
          <a:prstGeom prst="rect">
            <a:avLst/>
          </a:prstGeom>
        </p:spPr>
        <p:txBody>
          <a:bodyPr vert="horz" lIns="91440" tIns="121869" rIns="91440" bIns="121869" rtlCol="0">
            <a:spAutoFit/>
          </a:bodyPr>
          <a:lstStyle>
            <a:lvl1pPr marL="342900" indent="-342900" algn="l" defTabSz="457200" rtl="0" eaLnBrk="1" latinLnBrk="0" hangingPunct="1">
              <a:spcBef>
                <a:spcPct val="20000"/>
              </a:spcBef>
              <a:buFont typeface="Arial" panose="020B0604020202020204"/>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panose="020B0604020202020204"/>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panose="020B0604020202020204"/>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panose="020B0604020202020204"/>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panose="020B0604020202020204"/>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panose="020B0604020202020204"/>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panose="020B0604020202020204"/>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panose="020B0604020202020204"/>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panose="020B0604020202020204"/>
              <a:buChar char="•"/>
              <a:defRPr sz="2000" kern="1200">
                <a:solidFill>
                  <a:schemeClr val="tx1"/>
                </a:solidFill>
                <a:latin typeface="+mn-lt"/>
                <a:ea typeface="+mn-ea"/>
                <a:cs typeface="+mn-cs"/>
              </a:defRPr>
            </a:lvl9pPr>
          </a:lstStyle>
          <a:p>
            <a:pPr marL="0" indent="0">
              <a:buNone/>
            </a:pPr>
            <a:r>
              <a:rPr lang="en-US" sz="2800" b="1" dirty="0" smtClean="0">
                <a:solidFill>
                  <a:schemeClr val="tx2"/>
                </a:solidFill>
                <a:latin typeface="Lato Regular"/>
                <a:cs typeface="Lato Regular"/>
              </a:rPr>
              <a:t>Photography</a:t>
            </a:r>
            <a:endParaRPr lang="en-US" sz="2400" b="1" dirty="0">
              <a:solidFill>
                <a:schemeClr val="tx2"/>
              </a:solidFill>
              <a:latin typeface="Lato Regular"/>
              <a:cs typeface="Lato Regular"/>
            </a:endParaRPr>
          </a:p>
        </p:txBody>
      </p:sp>
      <p:sp>
        <p:nvSpPr>
          <p:cNvPr id="534" name="Rectangle 533"/>
          <p:cNvSpPr/>
          <p:nvPr/>
        </p:nvSpPr>
        <p:spPr>
          <a:xfrm>
            <a:off x="18707041" y="11728311"/>
            <a:ext cx="243777" cy="243840"/>
          </a:xfrm>
          <a:prstGeom prst="rect">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lIns="243744" tIns="121869" rIns="243744" bIns="121869" rtlCol="0" anchor="ctr"/>
          <a:lstStyle/>
          <a:p>
            <a:pPr algn="ctr"/>
            <a:endParaRPr lang="en-US" dirty="0">
              <a:latin typeface="Calibri Light" panose="020F0302020204030204"/>
            </a:endParaRPr>
          </a:p>
        </p:txBody>
      </p:sp>
      <p:sp>
        <p:nvSpPr>
          <p:cNvPr id="535" name="Subtitle 2"/>
          <p:cNvSpPr txBox="1"/>
          <p:nvPr/>
        </p:nvSpPr>
        <p:spPr>
          <a:xfrm>
            <a:off x="19025463" y="11500702"/>
            <a:ext cx="3587751" cy="677005"/>
          </a:xfrm>
          <a:prstGeom prst="rect">
            <a:avLst/>
          </a:prstGeom>
        </p:spPr>
        <p:txBody>
          <a:bodyPr vert="horz" lIns="91440" tIns="121869" rIns="91440" bIns="121869" rtlCol="0">
            <a:spAutoFit/>
          </a:bodyPr>
          <a:lstStyle>
            <a:lvl1pPr marL="342900" indent="-342900" algn="l" defTabSz="457200" rtl="0" eaLnBrk="1" latinLnBrk="0" hangingPunct="1">
              <a:spcBef>
                <a:spcPct val="20000"/>
              </a:spcBef>
              <a:buFont typeface="Arial" panose="020B0604020202020204"/>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panose="020B0604020202020204"/>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panose="020B0604020202020204"/>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panose="020B0604020202020204"/>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panose="020B0604020202020204"/>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panose="020B0604020202020204"/>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panose="020B0604020202020204"/>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panose="020B0604020202020204"/>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panose="020B0604020202020204"/>
              <a:buChar char="•"/>
              <a:defRPr sz="2000" kern="1200">
                <a:solidFill>
                  <a:schemeClr val="tx1"/>
                </a:solidFill>
                <a:latin typeface="+mn-lt"/>
                <a:ea typeface="+mn-ea"/>
                <a:cs typeface="+mn-cs"/>
              </a:defRPr>
            </a:lvl9pPr>
          </a:lstStyle>
          <a:p>
            <a:pPr marL="0" indent="0">
              <a:buNone/>
            </a:pPr>
            <a:r>
              <a:rPr lang="en-US" sz="2800" b="1" dirty="0" smtClean="0">
                <a:solidFill>
                  <a:schemeClr val="tx2"/>
                </a:solidFill>
                <a:latin typeface="Lato Regular"/>
                <a:cs typeface="Lato Regular"/>
              </a:rPr>
              <a:t>Investments</a:t>
            </a:r>
            <a:endParaRPr lang="en-US" sz="2400" b="1" dirty="0">
              <a:solidFill>
                <a:schemeClr val="tx2"/>
              </a:solidFill>
              <a:latin typeface="Lato Regular"/>
              <a:cs typeface="Lato Regular"/>
            </a:endParaRPr>
          </a:p>
        </p:txBody>
      </p:sp>
      <p:sp>
        <p:nvSpPr>
          <p:cNvPr id="153" name="Freeform 11"/>
          <p:cNvSpPr>
            <a:spLocks noChangeArrowheads="1"/>
          </p:cNvSpPr>
          <p:nvPr/>
        </p:nvSpPr>
        <p:spPr bwMode="auto">
          <a:xfrm>
            <a:off x="2328839" y="3800511"/>
            <a:ext cx="5939567" cy="5736800"/>
          </a:xfrm>
          <a:custGeom>
            <a:avLst/>
            <a:gdLst>
              <a:gd name="T0" fmla="*/ 5193 w 5297"/>
              <a:gd name="T1" fmla="*/ 3170 h 5116"/>
              <a:gd name="T2" fmla="*/ 5217 w 5297"/>
              <a:gd name="T3" fmla="*/ 2965 h 5116"/>
              <a:gd name="T4" fmla="*/ 5272 w 5297"/>
              <a:gd name="T5" fmla="*/ 2799 h 5116"/>
              <a:gd name="T6" fmla="*/ 5232 w 5297"/>
              <a:gd name="T7" fmla="*/ 2498 h 5116"/>
              <a:gd name="T8" fmla="*/ 5114 w 5297"/>
              <a:gd name="T9" fmla="*/ 2237 h 5116"/>
              <a:gd name="T10" fmla="*/ 4956 w 5297"/>
              <a:gd name="T11" fmla="*/ 1431 h 5116"/>
              <a:gd name="T12" fmla="*/ 4766 w 5297"/>
              <a:gd name="T13" fmla="*/ 1376 h 5116"/>
              <a:gd name="T14" fmla="*/ 4497 w 5297"/>
              <a:gd name="T15" fmla="*/ 1320 h 5116"/>
              <a:gd name="T16" fmla="*/ 4292 w 5297"/>
              <a:gd name="T17" fmla="*/ 1312 h 5116"/>
              <a:gd name="T18" fmla="*/ 4008 w 5297"/>
              <a:gd name="T19" fmla="*/ 1305 h 5116"/>
              <a:gd name="T20" fmla="*/ 3881 w 5297"/>
              <a:gd name="T21" fmla="*/ 1336 h 5116"/>
              <a:gd name="T22" fmla="*/ 3739 w 5297"/>
              <a:gd name="T23" fmla="*/ 1312 h 5116"/>
              <a:gd name="T24" fmla="*/ 3518 w 5297"/>
              <a:gd name="T25" fmla="*/ 1320 h 5116"/>
              <a:gd name="T26" fmla="*/ 3399 w 5297"/>
              <a:gd name="T27" fmla="*/ 1194 h 5116"/>
              <a:gd name="T28" fmla="*/ 3202 w 5297"/>
              <a:gd name="T29" fmla="*/ 1194 h 5116"/>
              <a:gd name="T30" fmla="*/ 2980 w 5297"/>
              <a:gd name="T31" fmla="*/ 1028 h 5116"/>
              <a:gd name="T32" fmla="*/ 2759 w 5297"/>
              <a:gd name="T33" fmla="*/ 55 h 5116"/>
              <a:gd name="T34" fmla="*/ 39 w 5297"/>
              <a:gd name="T35" fmla="*/ 2024 h 5116"/>
              <a:gd name="T36" fmla="*/ 253 w 5297"/>
              <a:gd name="T37" fmla="*/ 2316 h 5116"/>
              <a:gd name="T38" fmla="*/ 672 w 5297"/>
              <a:gd name="T39" fmla="*/ 2719 h 5116"/>
              <a:gd name="T40" fmla="*/ 798 w 5297"/>
              <a:gd name="T41" fmla="*/ 3178 h 5116"/>
              <a:gd name="T42" fmla="*/ 1154 w 5297"/>
              <a:gd name="T43" fmla="*/ 3431 h 5116"/>
              <a:gd name="T44" fmla="*/ 1541 w 5297"/>
              <a:gd name="T45" fmla="*/ 3265 h 5116"/>
              <a:gd name="T46" fmla="*/ 1889 w 5297"/>
              <a:gd name="T47" fmla="*/ 3178 h 5116"/>
              <a:gd name="T48" fmla="*/ 2324 w 5297"/>
              <a:gd name="T49" fmla="*/ 3463 h 5116"/>
              <a:gd name="T50" fmla="*/ 2704 w 5297"/>
              <a:gd name="T51" fmla="*/ 4134 h 5116"/>
              <a:gd name="T52" fmla="*/ 2870 w 5297"/>
              <a:gd name="T53" fmla="*/ 4411 h 5116"/>
              <a:gd name="T54" fmla="*/ 3012 w 5297"/>
              <a:gd name="T55" fmla="*/ 4806 h 5116"/>
              <a:gd name="T56" fmla="*/ 3423 w 5297"/>
              <a:gd name="T57" fmla="*/ 4988 h 5116"/>
              <a:gd name="T58" fmla="*/ 3747 w 5297"/>
              <a:gd name="T59" fmla="*/ 5107 h 5116"/>
              <a:gd name="T60" fmla="*/ 3826 w 5297"/>
              <a:gd name="T61" fmla="*/ 5036 h 5116"/>
              <a:gd name="T62" fmla="*/ 3747 w 5297"/>
              <a:gd name="T63" fmla="*/ 4901 h 5116"/>
              <a:gd name="T64" fmla="*/ 3660 w 5297"/>
              <a:gd name="T65" fmla="*/ 4593 h 5116"/>
              <a:gd name="T66" fmla="*/ 3755 w 5297"/>
              <a:gd name="T67" fmla="*/ 4743 h 5116"/>
              <a:gd name="T68" fmla="*/ 3779 w 5297"/>
              <a:gd name="T69" fmla="*/ 4712 h 5116"/>
              <a:gd name="T70" fmla="*/ 3668 w 5297"/>
              <a:gd name="T71" fmla="*/ 4435 h 5116"/>
              <a:gd name="T72" fmla="*/ 3715 w 5297"/>
              <a:gd name="T73" fmla="*/ 4403 h 5116"/>
              <a:gd name="T74" fmla="*/ 3834 w 5297"/>
              <a:gd name="T75" fmla="*/ 4222 h 5116"/>
              <a:gd name="T76" fmla="*/ 3771 w 5297"/>
              <a:gd name="T77" fmla="*/ 4253 h 5116"/>
              <a:gd name="T78" fmla="*/ 3771 w 5297"/>
              <a:gd name="T79" fmla="*/ 4142 h 5116"/>
              <a:gd name="T80" fmla="*/ 3826 w 5297"/>
              <a:gd name="T81" fmla="*/ 4056 h 5116"/>
              <a:gd name="T82" fmla="*/ 3992 w 5297"/>
              <a:gd name="T83" fmla="*/ 3937 h 5116"/>
              <a:gd name="T84" fmla="*/ 4094 w 5297"/>
              <a:gd name="T85" fmla="*/ 3921 h 5116"/>
              <a:gd name="T86" fmla="*/ 4110 w 5297"/>
              <a:gd name="T87" fmla="*/ 3858 h 5116"/>
              <a:gd name="T88" fmla="*/ 4157 w 5297"/>
              <a:gd name="T89" fmla="*/ 3803 h 5116"/>
              <a:gd name="T90" fmla="*/ 4220 w 5297"/>
              <a:gd name="T91" fmla="*/ 3874 h 5116"/>
              <a:gd name="T92" fmla="*/ 4473 w 5297"/>
              <a:gd name="T93" fmla="*/ 3723 h 5116"/>
              <a:gd name="T94" fmla="*/ 4750 w 5297"/>
              <a:gd name="T95" fmla="*/ 3407 h 5116"/>
              <a:gd name="T96" fmla="*/ 4766 w 5297"/>
              <a:gd name="T97" fmla="*/ 3305 h 5116"/>
              <a:gd name="T98" fmla="*/ 4813 w 5297"/>
              <a:gd name="T99" fmla="*/ 3328 h 5116"/>
              <a:gd name="T100" fmla="*/ 4790 w 5297"/>
              <a:gd name="T101" fmla="*/ 3447 h 5116"/>
              <a:gd name="T102" fmla="*/ 4797 w 5297"/>
              <a:gd name="T103" fmla="*/ 3478 h 5116"/>
              <a:gd name="T104" fmla="*/ 5185 w 5297"/>
              <a:gd name="T105" fmla="*/ 3265 h 5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297" h="5116">
                <a:moveTo>
                  <a:pt x="5169" y="3249"/>
                </a:moveTo>
                <a:lnTo>
                  <a:pt x="5169" y="3249"/>
                </a:lnTo>
                <a:cubicBezTo>
                  <a:pt x="5161" y="3241"/>
                  <a:pt x="5145" y="3233"/>
                  <a:pt x="5153" y="3217"/>
                </a:cubicBezTo>
                <a:cubicBezTo>
                  <a:pt x="5161" y="3202"/>
                  <a:pt x="5177" y="3186"/>
                  <a:pt x="5193" y="3170"/>
                </a:cubicBezTo>
                <a:cubicBezTo>
                  <a:pt x="5217" y="3146"/>
                  <a:pt x="5209" y="3123"/>
                  <a:pt x="5217" y="3107"/>
                </a:cubicBezTo>
                <a:cubicBezTo>
                  <a:pt x="5232" y="3091"/>
                  <a:pt x="5240" y="3099"/>
                  <a:pt x="5240" y="3083"/>
                </a:cubicBezTo>
                <a:cubicBezTo>
                  <a:pt x="5240" y="3059"/>
                  <a:pt x="5248" y="3043"/>
                  <a:pt x="5232" y="3020"/>
                </a:cubicBezTo>
                <a:cubicBezTo>
                  <a:pt x="5224" y="2996"/>
                  <a:pt x="5209" y="2980"/>
                  <a:pt x="5217" y="2965"/>
                </a:cubicBezTo>
                <a:cubicBezTo>
                  <a:pt x="5217" y="2957"/>
                  <a:pt x="5224" y="2925"/>
                  <a:pt x="5232" y="2925"/>
                </a:cubicBezTo>
                <a:cubicBezTo>
                  <a:pt x="5248" y="2925"/>
                  <a:pt x="5248" y="2901"/>
                  <a:pt x="5240" y="2886"/>
                </a:cubicBezTo>
                <a:cubicBezTo>
                  <a:pt x="5232" y="2870"/>
                  <a:pt x="5193" y="2878"/>
                  <a:pt x="5217" y="2854"/>
                </a:cubicBezTo>
                <a:cubicBezTo>
                  <a:pt x="5248" y="2822"/>
                  <a:pt x="5248" y="2838"/>
                  <a:pt x="5272" y="2799"/>
                </a:cubicBezTo>
                <a:cubicBezTo>
                  <a:pt x="5288" y="2759"/>
                  <a:pt x="5288" y="2727"/>
                  <a:pt x="5288" y="2712"/>
                </a:cubicBezTo>
                <a:cubicBezTo>
                  <a:pt x="5288" y="2688"/>
                  <a:pt x="5280" y="2672"/>
                  <a:pt x="5288" y="2648"/>
                </a:cubicBezTo>
                <a:cubicBezTo>
                  <a:pt x="5296" y="2617"/>
                  <a:pt x="5288" y="2585"/>
                  <a:pt x="5272" y="2553"/>
                </a:cubicBezTo>
                <a:cubicBezTo>
                  <a:pt x="5256" y="2522"/>
                  <a:pt x="5232" y="2546"/>
                  <a:pt x="5232" y="2498"/>
                </a:cubicBezTo>
                <a:cubicBezTo>
                  <a:pt x="5232" y="2459"/>
                  <a:pt x="5217" y="2435"/>
                  <a:pt x="5201" y="2419"/>
                </a:cubicBezTo>
                <a:cubicBezTo>
                  <a:pt x="5185" y="2403"/>
                  <a:pt x="5161" y="2403"/>
                  <a:pt x="5169" y="2380"/>
                </a:cubicBezTo>
                <a:cubicBezTo>
                  <a:pt x="5177" y="2356"/>
                  <a:pt x="5185" y="2348"/>
                  <a:pt x="5177" y="2316"/>
                </a:cubicBezTo>
                <a:cubicBezTo>
                  <a:pt x="5161" y="2277"/>
                  <a:pt x="5130" y="2261"/>
                  <a:pt x="5114" y="2237"/>
                </a:cubicBezTo>
                <a:cubicBezTo>
                  <a:pt x="5098" y="2213"/>
                  <a:pt x="5066" y="2198"/>
                  <a:pt x="5066" y="2198"/>
                </a:cubicBezTo>
                <a:cubicBezTo>
                  <a:pt x="5059" y="1455"/>
                  <a:pt x="5059" y="1455"/>
                  <a:pt x="5059" y="1455"/>
                </a:cubicBezTo>
                <a:cubicBezTo>
                  <a:pt x="5059" y="1455"/>
                  <a:pt x="5043" y="1431"/>
                  <a:pt x="5019" y="1431"/>
                </a:cubicBezTo>
                <a:cubicBezTo>
                  <a:pt x="4987" y="1431"/>
                  <a:pt x="4964" y="1423"/>
                  <a:pt x="4956" y="1431"/>
                </a:cubicBezTo>
                <a:cubicBezTo>
                  <a:pt x="4940" y="1431"/>
                  <a:pt x="4948" y="1478"/>
                  <a:pt x="4924" y="1463"/>
                </a:cubicBezTo>
                <a:cubicBezTo>
                  <a:pt x="4900" y="1439"/>
                  <a:pt x="4916" y="1399"/>
                  <a:pt x="4884" y="1399"/>
                </a:cubicBezTo>
                <a:cubicBezTo>
                  <a:pt x="4853" y="1391"/>
                  <a:pt x="4869" y="1407"/>
                  <a:pt x="4829" y="1407"/>
                </a:cubicBezTo>
                <a:cubicBezTo>
                  <a:pt x="4797" y="1407"/>
                  <a:pt x="4774" y="1391"/>
                  <a:pt x="4766" y="1376"/>
                </a:cubicBezTo>
                <a:cubicBezTo>
                  <a:pt x="4758" y="1368"/>
                  <a:pt x="4726" y="1376"/>
                  <a:pt x="4687" y="1328"/>
                </a:cubicBezTo>
                <a:cubicBezTo>
                  <a:pt x="4647" y="1281"/>
                  <a:pt x="4624" y="1265"/>
                  <a:pt x="4600" y="1265"/>
                </a:cubicBezTo>
                <a:cubicBezTo>
                  <a:pt x="4576" y="1265"/>
                  <a:pt x="4568" y="1289"/>
                  <a:pt x="4553" y="1305"/>
                </a:cubicBezTo>
                <a:cubicBezTo>
                  <a:pt x="4544" y="1320"/>
                  <a:pt x="4529" y="1344"/>
                  <a:pt x="4497" y="1320"/>
                </a:cubicBezTo>
                <a:cubicBezTo>
                  <a:pt x="4466" y="1296"/>
                  <a:pt x="4473" y="1281"/>
                  <a:pt x="4450" y="1281"/>
                </a:cubicBezTo>
                <a:cubicBezTo>
                  <a:pt x="4434" y="1281"/>
                  <a:pt x="4386" y="1281"/>
                  <a:pt x="4386" y="1305"/>
                </a:cubicBezTo>
                <a:cubicBezTo>
                  <a:pt x="4379" y="1336"/>
                  <a:pt x="4363" y="1360"/>
                  <a:pt x="4331" y="1344"/>
                </a:cubicBezTo>
                <a:cubicBezTo>
                  <a:pt x="4307" y="1320"/>
                  <a:pt x="4323" y="1305"/>
                  <a:pt x="4292" y="1312"/>
                </a:cubicBezTo>
                <a:cubicBezTo>
                  <a:pt x="4252" y="1320"/>
                  <a:pt x="4220" y="1344"/>
                  <a:pt x="4204" y="1368"/>
                </a:cubicBezTo>
                <a:cubicBezTo>
                  <a:pt x="4181" y="1391"/>
                  <a:pt x="4165" y="1423"/>
                  <a:pt x="4141" y="1399"/>
                </a:cubicBezTo>
                <a:cubicBezTo>
                  <a:pt x="4110" y="1383"/>
                  <a:pt x="4094" y="1368"/>
                  <a:pt x="4062" y="1336"/>
                </a:cubicBezTo>
                <a:cubicBezTo>
                  <a:pt x="4039" y="1312"/>
                  <a:pt x="4016" y="1281"/>
                  <a:pt x="4008" y="1305"/>
                </a:cubicBezTo>
                <a:cubicBezTo>
                  <a:pt x="4000" y="1328"/>
                  <a:pt x="3992" y="1352"/>
                  <a:pt x="3976" y="1336"/>
                </a:cubicBezTo>
                <a:cubicBezTo>
                  <a:pt x="3953" y="1312"/>
                  <a:pt x="3945" y="1296"/>
                  <a:pt x="3929" y="1281"/>
                </a:cubicBezTo>
                <a:cubicBezTo>
                  <a:pt x="3913" y="1273"/>
                  <a:pt x="3913" y="1241"/>
                  <a:pt x="3897" y="1273"/>
                </a:cubicBezTo>
                <a:cubicBezTo>
                  <a:pt x="3881" y="1312"/>
                  <a:pt x="3881" y="1305"/>
                  <a:pt x="3881" y="1336"/>
                </a:cubicBezTo>
                <a:cubicBezTo>
                  <a:pt x="3881" y="1360"/>
                  <a:pt x="3874" y="1399"/>
                  <a:pt x="3858" y="1391"/>
                </a:cubicBezTo>
                <a:cubicBezTo>
                  <a:pt x="3842" y="1383"/>
                  <a:pt x="3818" y="1383"/>
                  <a:pt x="3826" y="1352"/>
                </a:cubicBezTo>
                <a:cubicBezTo>
                  <a:pt x="3834" y="1320"/>
                  <a:pt x="3842" y="1305"/>
                  <a:pt x="3826" y="1305"/>
                </a:cubicBezTo>
                <a:cubicBezTo>
                  <a:pt x="3810" y="1305"/>
                  <a:pt x="3739" y="1296"/>
                  <a:pt x="3739" y="1312"/>
                </a:cubicBezTo>
                <a:cubicBezTo>
                  <a:pt x="3739" y="1336"/>
                  <a:pt x="3708" y="1336"/>
                  <a:pt x="3692" y="1320"/>
                </a:cubicBezTo>
                <a:cubicBezTo>
                  <a:pt x="3684" y="1305"/>
                  <a:pt x="3676" y="1289"/>
                  <a:pt x="3644" y="1281"/>
                </a:cubicBezTo>
                <a:cubicBezTo>
                  <a:pt x="3613" y="1273"/>
                  <a:pt x="3589" y="1273"/>
                  <a:pt x="3581" y="1296"/>
                </a:cubicBezTo>
                <a:cubicBezTo>
                  <a:pt x="3565" y="1312"/>
                  <a:pt x="3534" y="1352"/>
                  <a:pt x="3518" y="1320"/>
                </a:cubicBezTo>
                <a:cubicBezTo>
                  <a:pt x="3510" y="1296"/>
                  <a:pt x="3526" y="1265"/>
                  <a:pt x="3510" y="1249"/>
                </a:cubicBezTo>
                <a:cubicBezTo>
                  <a:pt x="3486" y="1241"/>
                  <a:pt x="3478" y="1249"/>
                  <a:pt x="3478" y="1225"/>
                </a:cubicBezTo>
                <a:cubicBezTo>
                  <a:pt x="3478" y="1202"/>
                  <a:pt x="3486" y="1186"/>
                  <a:pt x="3462" y="1186"/>
                </a:cubicBezTo>
                <a:cubicBezTo>
                  <a:pt x="3431" y="1186"/>
                  <a:pt x="3407" y="1178"/>
                  <a:pt x="3399" y="1194"/>
                </a:cubicBezTo>
                <a:cubicBezTo>
                  <a:pt x="3399" y="1202"/>
                  <a:pt x="3375" y="1178"/>
                  <a:pt x="3368" y="1210"/>
                </a:cubicBezTo>
                <a:cubicBezTo>
                  <a:pt x="3360" y="1241"/>
                  <a:pt x="3328" y="1249"/>
                  <a:pt x="3320" y="1225"/>
                </a:cubicBezTo>
                <a:cubicBezTo>
                  <a:pt x="3320" y="1202"/>
                  <a:pt x="3320" y="1194"/>
                  <a:pt x="3289" y="1186"/>
                </a:cubicBezTo>
                <a:cubicBezTo>
                  <a:pt x="3257" y="1186"/>
                  <a:pt x="3225" y="1210"/>
                  <a:pt x="3202" y="1194"/>
                </a:cubicBezTo>
                <a:cubicBezTo>
                  <a:pt x="3202" y="1194"/>
                  <a:pt x="3186" y="1162"/>
                  <a:pt x="3146" y="1162"/>
                </a:cubicBezTo>
                <a:cubicBezTo>
                  <a:pt x="3099" y="1170"/>
                  <a:pt x="3091" y="1154"/>
                  <a:pt x="3059" y="1146"/>
                </a:cubicBezTo>
                <a:cubicBezTo>
                  <a:pt x="3028" y="1138"/>
                  <a:pt x="3036" y="1099"/>
                  <a:pt x="3028" y="1075"/>
                </a:cubicBezTo>
                <a:cubicBezTo>
                  <a:pt x="3012" y="1052"/>
                  <a:pt x="2996" y="1020"/>
                  <a:pt x="2980" y="1028"/>
                </a:cubicBezTo>
                <a:cubicBezTo>
                  <a:pt x="2957" y="1036"/>
                  <a:pt x="2972" y="1075"/>
                  <a:pt x="2933" y="1059"/>
                </a:cubicBezTo>
                <a:cubicBezTo>
                  <a:pt x="2885" y="1052"/>
                  <a:pt x="2885" y="1083"/>
                  <a:pt x="2854" y="1052"/>
                </a:cubicBezTo>
                <a:cubicBezTo>
                  <a:pt x="2814" y="1020"/>
                  <a:pt x="2806" y="988"/>
                  <a:pt x="2775" y="965"/>
                </a:cubicBezTo>
                <a:cubicBezTo>
                  <a:pt x="2743" y="941"/>
                  <a:pt x="2759" y="55"/>
                  <a:pt x="2759" y="55"/>
                </a:cubicBezTo>
                <a:cubicBezTo>
                  <a:pt x="1613" y="0"/>
                  <a:pt x="1613" y="0"/>
                  <a:pt x="1613" y="0"/>
                </a:cubicBezTo>
                <a:cubicBezTo>
                  <a:pt x="1470" y="2095"/>
                  <a:pt x="1470" y="2095"/>
                  <a:pt x="1470" y="2095"/>
                </a:cubicBezTo>
                <a:cubicBezTo>
                  <a:pt x="1470" y="2095"/>
                  <a:pt x="1470" y="2142"/>
                  <a:pt x="1439" y="2142"/>
                </a:cubicBezTo>
                <a:cubicBezTo>
                  <a:pt x="1415" y="2142"/>
                  <a:pt x="39" y="2024"/>
                  <a:pt x="39" y="2024"/>
                </a:cubicBezTo>
                <a:cubicBezTo>
                  <a:pt x="39" y="2024"/>
                  <a:pt x="0" y="1984"/>
                  <a:pt x="71" y="2127"/>
                </a:cubicBezTo>
                <a:cubicBezTo>
                  <a:pt x="87" y="2127"/>
                  <a:pt x="103" y="2135"/>
                  <a:pt x="103" y="2135"/>
                </a:cubicBezTo>
                <a:cubicBezTo>
                  <a:pt x="111" y="2135"/>
                  <a:pt x="182" y="2182"/>
                  <a:pt x="182" y="2253"/>
                </a:cubicBezTo>
                <a:cubicBezTo>
                  <a:pt x="182" y="2316"/>
                  <a:pt x="190" y="2277"/>
                  <a:pt x="253" y="2316"/>
                </a:cubicBezTo>
                <a:cubicBezTo>
                  <a:pt x="308" y="2348"/>
                  <a:pt x="332" y="2372"/>
                  <a:pt x="371" y="2419"/>
                </a:cubicBezTo>
                <a:cubicBezTo>
                  <a:pt x="411" y="2459"/>
                  <a:pt x="427" y="2466"/>
                  <a:pt x="443" y="2530"/>
                </a:cubicBezTo>
                <a:cubicBezTo>
                  <a:pt x="458" y="2593"/>
                  <a:pt x="506" y="2569"/>
                  <a:pt x="545" y="2609"/>
                </a:cubicBezTo>
                <a:cubicBezTo>
                  <a:pt x="593" y="2648"/>
                  <a:pt x="609" y="2672"/>
                  <a:pt x="672" y="2719"/>
                </a:cubicBezTo>
                <a:cubicBezTo>
                  <a:pt x="735" y="2767"/>
                  <a:pt x="719" y="2767"/>
                  <a:pt x="719" y="2806"/>
                </a:cubicBezTo>
                <a:cubicBezTo>
                  <a:pt x="719" y="2846"/>
                  <a:pt x="696" y="2830"/>
                  <a:pt x="767" y="2909"/>
                </a:cubicBezTo>
                <a:cubicBezTo>
                  <a:pt x="830" y="2988"/>
                  <a:pt x="759" y="2957"/>
                  <a:pt x="743" y="3012"/>
                </a:cubicBezTo>
                <a:cubicBezTo>
                  <a:pt x="719" y="3059"/>
                  <a:pt x="782" y="3123"/>
                  <a:pt x="798" y="3178"/>
                </a:cubicBezTo>
                <a:cubicBezTo>
                  <a:pt x="814" y="3225"/>
                  <a:pt x="838" y="3225"/>
                  <a:pt x="885" y="3241"/>
                </a:cubicBezTo>
                <a:cubicBezTo>
                  <a:pt x="925" y="3257"/>
                  <a:pt x="909" y="3265"/>
                  <a:pt x="925" y="3296"/>
                </a:cubicBezTo>
                <a:cubicBezTo>
                  <a:pt x="949" y="3336"/>
                  <a:pt x="1012" y="3360"/>
                  <a:pt x="1044" y="3360"/>
                </a:cubicBezTo>
                <a:cubicBezTo>
                  <a:pt x="1083" y="3360"/>
                  <a:pt x="1138" y="3439"/>
                  <a:pt x="1154" y="3431"/>
                </a:cubicBezTo>
                <a:cubicBezTo>
                  <a:pt x="1178" y="3423"/>
                  <a:pt x="1288" y="3502"/>
                  <a:pt x="1344" y="3542"/>
                </a:cubicBezTo>
                <a:cubicBezTo>
                  <a:pt x="1407" y="3581"/>
                  <a:pt x="1383" y="3510"/>
                  <a:pt x="1431" y="3486"/>
                </a:cubicBezTo>
                <a:cubicBezTo>
                  <a:pt x="1478" y="3463"/>
                  <a:pt x="1478" y="3399"/>
                  <a:pt x="1486" y="3360"/>
                </a:cubicBezTo>
                <a:cubicBezTo>
                  <a:pt x="1502" y="3320"/>
                  <a:pt x="1526" y="3289"/>
                  <a:pt x="1541" y="3265"/>
                </a:cubicBezTo>
                <a:cubicBezTo>
                  <a:pt x="1549" y="3241"/>
                  <a:pt x="1534" y="3194"/>
                  <a:pt x="1613" y="3186"/>
                </a:cubicBezTo>
                <a:cubicBezTo>
                  <a:pt x="1692" y="3178"/>
                  <a:pt x="1692" y="3139"/>
                  <a:pt x="1739" y="3139"/>
                </a:cubicBezTo>
                <a:cubicBezTo>
                  <a:pt x="1794" y="3146"/>
                  <a:pt x="1794" y="3186"/>
                  <a:pt x="1826" y="3186"/>
                </a:cubicBezTo>
                <a:cubicBezTo>
                  <a:pt x="1850" y="3194"/>
                  <a:pt x="1850" y="3186"/>
                  <a:pt x="1889" y="3178"/>
                </a:cubicBezTo>
                <a:cubicBezTo>
                  <a:pt x="1929" y="3162"/>
                  <a:pt x="1929" y="3178"/>
                  <a:pt x="1952" y="3202"/>
                </a:cubicBezTo>
                <a:cubicBezTo>
                  <a:pt x="1968" y="3217"/>
                  <a:pt x="2008" y="3210"/>
                  <a:pt x="2024" y="3194"/>
                </a:cubicBezTo>
                <a:cubicBezTo>
                  <a:pt x="2047" y="3178"/>
                  <a:pt x="2127" y="3296"/>
                  <a:pt x="2166" y="3328"/>
                </a:cubicBezTo>
                <a:cubicBezTo>
                  <a:pt x="2205" y="3368"/>
                  <a:pt x="2277" y="3431"/>
                  <a:pt x="2324" y="3463"/>
                </a:cubicBezTo>
                <a:cubicBezTo>
                  <a:pt x="2372" y="3494"/>
                  <a:pt x="2316" y="3510"/>
                  <a:pt x="2419" y="3660"/>
                </a:cubicBezTo>
                <a:cubicBezTo>
                  <a:pt x="2522" y="3810"/>
                  <a:pt x="2482" y="3834"/>
                  <a:pt x="2514" y="3874"/>
                </a:cubicBezTo>
                <a:cubicBezTo>
                  <a:pt x="2545" y="3905"/>
                  <a:pt x="2498" y="3921"/>
                  <a:pt x="2538" y="3945"/>
                </a:cubicBezTo>
                <a:cubicBezTo>
                  <a:pt x="2585" y="3969"/>
                  <a:pt x="2688" y="4095"/>
                  <a:pt x="2704" y="4134"/>
                </a:cubicBezTo>
                <a:cubicBezTo>
                  <a:pt x="2727" y="4174"/>
                  <a:pt x="2727" y="4206"/>
                  <a:pt x="2767" y="4214"/>
                </a:cubicBezTo>
                <a:cubicBezTo>
                  <a:pt x="2806" y="4222"/>
                  <a:pt x="2814" y="4253"/>
                  <a:pt x="2838" y="4269"/>
                </a:cubicBezTo>
                <a:cubicBezTo>
                  <a:pt x="2862" y="4293"/>
                  <a:pt x="2838" y="4293"/>
                  <a:pt x="2838" y="4324"/>
                </a:cubicBezTo>
                <a:cubicBezTo>
                  <a:pt x="2830" y="4356"/>
                  <a:pt x="2814" y="4380"/>
                  <a:pt x="2870" y="4411"/>
                </a:cubicBezTo>
                <a:cubicBezTo>
                  <a:pt x="2917" y="4443"/>
                  <a:pt x="2830" y="4474"/>
                  <a:pt x="2862" y="4514"/>
                </a:cubicBezTo>
                <a:cubicBezTo>
                  <a:pt x="2893" y="4553"/>
                  <a:pt x="2941" y="4648"/>
                  <a:pt x="2964" y="4672"/>
                </a:cubicBezTo>
                <a:cubicBezTo>
                  <a:pt x="2988" y="4696"/>
                  <a:pt x="2949" y="4743"/>
                  <a:pt x="2972" y="4759"/>
                </a:cubicBezTo>
                <a:cubicBezTo>
                  <a:pt x="3004" y="4775"/>
                  <a:pt x="2988" y="4806"/>
                  <a:pt x="3012" y="4806"/>
                </a:cubicBezTo>
                <a:cubicBezTo>
                  <a:pt x="3028" y="4814"/>
                  <a:pt x="3067" y="4822"/>
                  <a:pt x="3115" y="4854"/>
                </a:cubicBezTo>
                <a:cubicBezTo>
                  <a:pt x="3170" y="4878"/>
                  <a:pt x="3154" y="4893"/>
                  <a:pt x="3202" y="4886"/>
                </a:cubicBezTo>
                <a:cubicBezTo>
                  <a:pt x="3241" y="4886"/>
                  <a:pt x="3257" y="4901"/>
                  <a:pt x="3312" y="4941"/>
                </a:cubicBezTo>
                <a:cubicBezTo>
                  <a:pt x="3360" y="4973"/>
                  <a:pt x="3375" y="4988"/>
                  <a:pt x="3423" y="4988"/>
                </a:cubicBezTo>
                <a:cubicBezTo>
                  <a:pt x="3470" y="4996"/>
                  <a:pt x="3478" y="4996"/>
                  <a:pt x="3510" y="4973"/>
                </a:cubicBezTo>
                <a:cubicBezTo>
                  <a:pt x="3542" y="4949"/>
                  <a:pt x="3597" y="5004"/>
                  <a:pt x="3637" y="5020"/>
                </a:cubicBezTo>
                <a:cubicBezTo>
                  <a:pt x="3668" y="5036"/>
                  <a:pt x="3684" y="5067"/>
                  <a:pt x="3708" y="5083"/>
                </a:cubicBezTo>
                <a:cubicBezTo>
                  <a:pt x="3723" y="5107"/>
                  <a:pt x="3715" y="5115"/>
                  <a:pt x="3747" y="5107"/>
                </a:cubicBezTo>
                <a:cubicBezTo>
                  <a:pt x="3779" y="5099"/>
                  <a:pt x="3763" y="5075"/>
                  <a:pt x="3763" y="5075"/>
                </a:cubicBezTo>
                <a:cubicBezTo>
                  <a:pt x="3763" y="5075"/>
                  <a:pt x="3794" y="5052"/>
                  <a:pt x="3802" y="5044"/>
                </a:cubicBezTo>
                <a:cubicBezTo>
                  <a:pt x="3810" y="5028"/>
                  <a:pt x="3826" y="5044"/>
                  <a:pt x="3834" y="5044"/>
                </a:cubicBezTo>
                <a:cubicBezTo>
                  <a:pt x="3834" y="5036"/>
                  <a:pt x="3826" y="5036"/>
                  <a:pt x="3826" y="5036"/>
                </a:cubicBezTo>
                <a:cubicBezTo>
                  <a:pt x="3818" y="4980"/>
                  <a:pt x="3810" y="4996"/>
                  <a:pt x="3802" y="5012"/>
                </a:cubicBezTo>
                <a:cubicBezTo>
                  <a:pt x="3794" y="5020"/>
                  <a:pt x="3794" y="5044"/>
                  <a:pt x="3779" y="5028"/>
                </a:cubicBezTo>
                <a:cubicBezTo>
                  <a:pt x="3771" y="5012"/>
                  <a:pt x="3802" y="5012"/>
                  <a:pt x="3779" y="4973"/>
                </a:cubicBezTo>
                <a:cubicBezTo>
                  <a:pt x="3763" y="4941"/>
                  <a:pt x="3755" y="4949"/>
                  <a:pt x="3747" y="4901"/>
                </a:cubicBezTo>
                <a:cubicBezTo>
                  <a:pt x="3739" y="4854"/>
                  <a:pt x="3708" y="4870"/>
                  <a:pt x="3708" y="4814"/>
                </a:cubicBezTo>
                <a:cubicBezTo>
                  <a:pt x="3708" y="4759"/>
                  <a:pt x="3731" y="4727"/>
                  <a:pt x="3708" y="4696"/>
                </a:cubicBezTo>
                <a:cubicBezTo>
                  <a:pt x="3684" y="4664"/>
                  <a:pt x="3668" y="4656"/>
                  <a:pt x="3676" y="4633"/>
                </a:cubicBezTo>
                <a:cubicBezTo>
                  <a:pt x="3684" y="4609"/>
                  <a:pt x="3660" y="4617"/>
                  <a:pt x="3660" y="4593"/>
                </a:cubicBezTo>
                <a:cubicBezTo>
                  <a:pt x="3652" y="4569"/>
                  <a:pt x="3652" y="4562"/>
                  <a:pt x="3676" y="4553"/>
                </a:cubicBezTo>
                <a:cubicBezTo>
                  <a:pt x="3700" y="4538"/>
                  <a:pt x="3708" y="4522"/>
                  <a:pt x="3708" y="4506"/>
                </a:cubicBezTo>
                <a:cubicBezTo>
                  <a:pt x="3700" y="4490"/>
                  <a:pt x="3723" y="4514"/>
                  <a:pt x="3723" y="4553"/>
                </a:cubicBezTo>
                <a:cubicBezTo>
                  <a:pt x="3723" y="4593"/>
                  <a:pt x="3739" y="4727"/>
                  <a:pt x="3755" y="4743"/>
                </a:cubicBezTo>
                <a:cubicBezTo>
                  <a:pt x="3771" y="4767"/>
                  <a:pt x="3802" y="4862"/>
                  <a:pt x="3802" y="4878"/>
                </a:cubicBezTo>
                <a:cubicBezTo>
                  <a:pt x="3794" y="4901"/>
                  <a:pt x="3802" y="4957"/>
                  <a:pt x="3818" y="4941"/>
                </a:cubicBezTo>
                <a:cubicBezTo>
                  <a:pt x="3826" y="4925"/>
                  <a:pt x="3826" y="4925"/>
                  <a:pt x="3818" y="4886"/>
                </a:cubicBezTo>
                <a:cubicBezTo>
                  <a:pt x="3802" y="4838"/>
                  <a:pt x="3794" y="4775"/>
                  <a:pt x="3779" y="4712"/>
                </a:cubicBezTo>
                <a:cubicBezTo>
                  <a:pt x="3755" y="4640"/>
                  <a:pt x="3747" y="4617"/>
                  <a:pt x="3747" y="4577"/>
                </a:cubicBezTo>
                <a:cubicBezTo>
                  <a:pt x="3747" y="4546"/>
                  <a:pt x="3739" y="4522"/>
                  <a:pt x="3731" y="4498"/>
                </a:cubicBezTo>
                <a:cubicBezTo>
                  <a:pt x="3723" y="4474"/>
                  <a:pt x="3723" y="4467"/>
                  <a:pt x="3715" y="4451"/>
                </a:cubicBezTo>
                <a:cubicBezTo>
                  <a:pt x="3700" y="4435"/>
                  <a:pt x="3692" y="4435"/>
                  <a:pt x="3668" y="4435"/>
                </a:cubicBezTo>
                <a:cubicBezTo>
                  <a:pt x="3652" y="4435"/>
                  <a:pt x="3637" y="4451"/>
                  <a:pt x="3621" y="4435"/>
                </a:cubicBezTo>
                <a:cubicBezTo>
                  <a:pt x="3597" y="4411"/>
                  <a:pt x="3581" y="4411"/>
                  <a:pt x="3597" y="4395"/>
                </a:cubicBezTo>
                <a:cubicBezTo>
                  <a:pt x="3613" y="4387"/>
                  <a:pt x="3652" y="4395"/>
                  <a:pt x="3676" y="4403"/>
                </a:cubicBezTo>
                <a:cubicBezTo>
                  <a:pt x="3692" y="4411"/>
                  <a:pt x="3700" y="4419"/>
                  <a:pt x="3715" y="4403"/>
                </a:cubicBezTo>
                <a:cubicBezTo>
                  <a:pt x="3731" y="4395"/>
                  <a:pt x="3731" y="4364"/>
                  <a:pt x="3739" y="4380"/>
                </a:cubicBezTo>
                <a:cubicBezTo>
                  <a:pt x="3739" y="4403"/>
                  <a:pt x="3723" y="4427"/>
                  <a:pt x="3739" y="4427"/>
                </a:cubicBezTo>
                <a:cubicBezTo>
                  <a:pt x="3763" y="4427"/>
                  <a:pt x="3755" y="4411"/>
                  <a:pt x="3763" y="4387"/>
                </a:cubicBezTo>
                <a:cubicBezTo>
                  <a:pt x="3763" y="4364"/>
                  <a:pt x="3826" y="4245"/>
                  <a:pt x="3834" y="4222"/>
                </a:cubicBezTo>
                <a:cubicBezTo>
                  <a:pt x="3850" y="4190"/>
                  <a:pt x="3850" y="4166"/>
                  <a:pt x="3834" y="4182"/>
                </a:cubicBezTo>
                <a:cubicBezTo>
                  <a:pt x="3818" y="4198"/>
                  <a:pt x="3802" y="4206"/>
                  <a:pt x="3802" y="4229"/>
                </a:cubicBezTo>
                <a:cubicBezTo>
                  <a:pt x="3802" y="4253"/>
                  <a:pt x="3794" y="4277"/>
                  <a:pt x="3779" y="4285"/>
                </a:cubicBezTo>
                <a:cubicBezTo>
                  <a:pt x="3771" y="4285"/>
                  <a:pt x="3771" y="4293"/>
                  <a:pt x="3771" y="4253"/>
                </a:cubicBezTo>
                <a:cubicBezTo>
                  <a:pt x="3771" y="4222"/>
                  <a:pt x="3771" y="4229"/>
                  <a:pt x="3747" y="4206"/>
                </a:cubicBezTo>
                <a:cubicBezTo>
                  <a:pt x="3723" y="4190"/>
                  <a:pt x="3700" y="4198"/>
                  <a:pt x="3700" y="4174"/>
                </a:cubicBezTo>
                <a:cubicBezTo>
                  <a:pt x="3700" y="4150"/>
                  <a:pt x="3684" y="4142"/>
                  <a:pt x="3708" y="4142"/>
                </a:cubicBezTo>
                <a:cubicBezTo>
                  <a:pt x="3731" y="4142"/>
                  <a:pt x="3755" y="4134"/>
                  <a:pt x="3771" y="4142"/>
                </a:cubicBezTo>
                <a:cubicBezTo>
                  <a:pt x="3779" y="4150"/>
                  <a:pt x="3779" y="4174"/>
                  <a:pt x="3794" y="4174"/>
                </a:cubicBezTo>
                <a:cubicBezTo>
                  <a:pt x="3810" y="4174"/>
                  <a:pt x="3802" y="4174"/>
                  <a:pt x="3826" y="4142"/>
                </a:cubicBezTo>
                <a:cubicBezTo>
                  <a:pt x="3842" y="4119"/>
                  <a:pt x="3897" y="4040"/>
                  <a:pt x="3874" y="4047"/>
                </a:cubicBezTo>
                <a:cubicBezTo>
                  <a:pt x="3850" y="4047"/>
                  <a:pt x="3826" y="4079"/>
                  <a:pt x="3826" y="4056"/>
                </a:cubicBezTo>
                <a:cubicBezTo>
                  <a:pt x="3818" y="4040"/>
                  <a:pt x="3818" y="4016"/>
                  <a:pt x="3842" y="4016"/>
                </a:cubicBezTo>
                <a:cubicBezTo>
                  <a:pt x="3858" y="4016"/>
                  <a:pt x="3881" y="3992"/>
                  <a:pt x="3905" y="4008"/>
                </a:cubicBezTo>
                <a:cubicBezTo>
                  <a:pt x="3929" y="4024"/>
                  <a:pt x="3929" y="4032"/>
                  <a:pt x="3937" y="4016"/>
                </a:cubicBezTo>
                <a:cubicBezTo>
                  <a:pt x="3953" y="4008"/>
                  <a:pt x="4016" y="3945"/>
                  <a:pt x="3992" y="3937"/>
                </a:cubicBezTo>
                <a:cubicBezTo>
                  <a:pt x="3961" y="3937"/>
                  <a:pt x="3961" y="3929"/>
                  <a:pt x="3961" y="3913"/>
                </a:cubicBezTo>
                <a:cubicBezTo>
                  <a:pt x="3961" y="3897"/>
                  <a:pt x="3961" y="3866"/>
                  <a:pt x="3992" y="3897"/>
                </a:cubicBezTo>
                <a:cubicBezTo>
                  <a:pt x="4023" y="3929"/>
                  <a:pt x="4000" y="3937"/>
                  <a:pt x="4039" y="3937"/>
                </a:cubicBezTo>
                <a:cubicBezTo>
                  <a:pt x="4070" y="3937"/>
                  <a:pt x="4094" y="3897"/>
                  <a:pt x="4094" y="3921"/>
                </a:cubicBezTo>
                <a:cubicBezTo>
                  <a:pt x="4086" y="3937"/>
                  <a:pt x="3984" y="4000"/>
                  <a:pt x="3992" y="4016"/>
                </a:cubicBezTo>
                <a:cubicBezTo>
                  <a:pt x="4000" y="4032"/>
                  <a:pt x="4016" y="4016"/>
                  <a:pt x="4039" y="4000"/>
                </a:cubicBezTo>
                <a:cubicBezTo>
                  <a:pt x="4054" y="3984"/>
                  <a:pt x="4165" y="3921"/>
                  <a:pt x="4141" y="3905"/>
                </a:cubicBezTo>
                <a:cubicBezTo>
                  <a:pt x="4118" y="3897"/>
                  <a:pt x="4149" y="3874"/>
                  <a:pt x="4110" y="3858"/>
                </a:cubicBezTo>
                <a:cubicBezTo>
                  <a:pt x="4070" y="3842"/>
                  <a:pt x="4094" y="3834"/>
                  <a:pt x="4070" y="3818"/>
                </a:cubicBezTo>
                <a:cubicBezTo>
                  <a:pt x="4054" y="3795"/>
                  <a:pt x="4039" y="3771"/>
                  <a:pt x="4054" y="3763"/>
                </a:cubicBezTo>
                <a:cubicBezTo>
                  <a:pt x="4078" y="3755"/>
                  <a:pt x="4062" y="3787"/>
                  <a:pt x="4094" y="3795"/>
                </a:cubicBezTo>
                <a:cubicBezTo>
                  <a:pt x="4126" y="3810"/>
                  <a:pt x="4141" y="3826"/>
                  <a:pt x="4157" y="3803"/>
                </a:cubicBezTo>
                <a:cubicBezTo>
                  <a:pt x="4173" y="3779"/>
                  <a:pt x="4181" y="3779"/>
                  <a:pt x="4204" y="3787"/>
                </a:cubicBezTo>
                <a:cubicBezTo>
                  <a:pt x="4220" y="3795"/>
                  <a:pt x="4244" y="3818"/>
                  <a:pt x="4268" y="3810"/>
                </a:cubicBezTo>
                <a:cubicBezTo>
                  <a:pt x="4292" y="3810"/>
                  <a:pt x="4276" y="3826"/>
                  <a:pt x="4252" y="3834"/>
                </a:cubicBezTo>
                <a:cubicBezTo>
                  <a:pt x="4228" y="3842"/>
                  <a:pt x="4213" y="3874"/>
                  <a:pt x="4220" y="3874"/>
                </a:cubicBezTo>
                <a:cubicBezTo>
                  <a:pt x="4236" y="3874"/>
                  <a:pt x="4276" y="3842"/>
                  <a:pt x="4323" y="3818"/>
                </a:cubicBezTo>
                <a:cubicBezTo>
                  <a:pt x="4371" y="3795"/>
                  <a:pt x="4402" y="3779"/>
                  <a:pt x="4386" y="3771"/>
                </a:cubicBezTo>
                <a:cubicBezTo>
                  <a:pt x="4371" y="3755"/>
                  <a:pt x="4379" y="3755"/>
                  <a:pt x="4402" y="3747"/>
                </a:cubicBezTo>
                <a:cubicBezTo>
                  <a:pt x="4426" y="3747"/>
                  <a:pt x="4450" y="3739"/>
                  <a:pt x="4473" y="3723"/>
                </a:cubicBezTo>
                <a:cubicBezTo>
                  <a:pt x="4489" y="3708"/>
                  <a:pt x="4616" y="3644"/>
                  <a:pt x="4639" y="3597"/>
                </a:cubicBezTo>
                <a:cubicBezTo>
                  <a:pt x="4663" y="3549"/>
                  <a:pt x="4647" y="3534"/>
                  <a:pt x="4679" y="3518"/>
                </a:cubicBezTo>
                <a:cubicBezTo>
                  <a:pt x="4703" y="3502"/>
                  <a:pt x="4734" y="3478"/>
                  <a:pt x="4742" y="3470"/>
                </a:cubicBezTo>
                <a:cubicBezTo>
                  <a:pt x="4758" y="3463"/>
                  <a:pt x="4766" y="3423"/>
                  <a:pt x="4750" y="3407"/>
                </a:cubicBezTo>
                <a:cubicBezTo>
                  <a:pt x="4734" y="3383"/>
                  <a:pt x="4734" y="3383"/>
                  <a:pt x="4726" y="3360"/>
                </a:cubicBezTo>
                <a:cubicBezTo>
                  <a:pt x="4711" y="3336"/>
                  <a:pt x="4703" y="3344"/>
                  <a:pt x="4703" y="3320"/>
                </a:cubicBezTo>
                <a:cubicBezTo>
                  <a:pt x="4703" y="3296"/>
                  <a:pt x="4695" y="3281"/>
                  <a:pt x="4711" y="3289"/>
                </a:cubicBezTo>
                <a:cubicBezTo>
                  <a:pt x="4726" y="3296"/>
                  <a:pt x="4750" y="3320"/>
                  <a:pt x="4766" y="3305"/>
                </a:cubicBezTo>
                <a:cubicBezTo>
                  <a:pt x="4774" y="3281"/>
                  <a:pt x="4774" y="3281"/>
                  <a:pt x="4790" y="3265"/>
                </a:cubicBezTo>
                <a:cubicBezTo>
                  <a:pt x="4797" y="3249"/>
                  <a:pt x="4813" y="3241"/>
                  <a:pt x="4821" y="3257"/>
                </a:cubicBezTo>
                <a:cubicBezTo>
                  <a:pt x="4821" y="3265"/>
                  <a:pt x="4853" y="3281"/>
                  <a:pt x="4829" y="3289"/>
                </a:cubicBezTo>
                <a:cubicBezTo>
                  <a:pt x="4813" y="3305"/>
                  <a:pt x="4813" y="3320"/>
                  <a:pt x="4813" y="3328"/>
                </a:cubicBezTo>
                <a:cubicBezTo>
                  <a:pt x="4821" y="3336"/>
                  <a:pt x="4790" y="3336"/>
                  <a:pt x="4806" y="3352"/>
                </a:cubicBezTo>
                <a:cubicBezTo>
                  <a:pt x="4813" y="3368"/>
                  <a:pt x="4797" y="3376"/>
                  <a:pt x="4829" y="3368"/>
                </a:cubicBezTo>
                <a:cubicBezTo>
                  <a:pt x="4853" y="3368"/>
                  <a:pt x="4869" y="3368"/>
                  <a:pt x="4853" y="3376"/>
                </a:cubicBezTo>
                <a:cubicBezTo>
                  <a:pt x="4837" y="3383"/>
                  <a:pt x="4797" y="3431"/>
                  <a:pt x="4790" y="3447"/>
                </a:cubicBezTo>
                <a:cubicBezTo>
                  <a:pt x="4782" y="3463"/>
                  <a:pt x="4766" y="3478"/>
                  <a:pt x="4750" y="3486"/>
                </a:cubicBezTo>
                <a:cubicBezTo>
                  <a:pt x="4734" y="3502"/>
                  <a:pt x="4703" y="3518"/>
                  <a:pt x="4703" y="3526"/>
                </a:cubicBezTo>
                <a:cubicBezTo>
                  <a:pt x="4695" y="3542"/>
                  <a:pt x="4679" y="3557"/>
                  <a:pt x="4719" y="3542"/>
                </a:cubicBezTo>
                <a:cubicBezTo>
                  <a:pt x="4758" y="3518"/>
                  <a:pt x="4790" y="3494"/>
                  <a:pt x="4797" y="3478"/>
                </a:cubicBezTo>
                <a:cubicBezTo>
                  <a:pt x="4806" y="3455"/>
                  <a:pt x="4829" y="3415"/>
                  <a:pt x="4877" y="3392"/>
                </a:cubicBezTo>
                <a:cubicBezTo>
                  <a:pt x="4932" y="3368"/>
                  <a:pt x="4964" y="3336"/>
                  <a:pt x="4995" y="3336"/>
                </a:cubicBezTo>
                <a:cubicBezTo>
                  <a:pt x="5035" y="3328"/>
                  <a:pt x="5145" y="3273"/>
                  <a:pt x="5177" y="3273"/>
                </a:cubicBezTo>
                <a:lnTo>
                  <a:pt x="5185" y="3265"/>
                </a:lnTo>
                <a:lnTo>
                  <a:pt x="5185" y="3265"/>
                </a:lnTo>
                <a:cubicBezTo>
                  <a:pt x="5185" y="3265"/>
                  <a:pt x="5185" y="3257"/>
                  <a:pt x="5169" y="3249"/>
                </a:cubicBezTo>
              </a:path>
            </a:pathLst>
          </a:custGeom>
          <a:solidFill>
            <a:schemeClr val="accent5"/>
          </a:solidFill>
          <a:ln>
            <a:solidFill>
              <a:schemeClr val="bg2"/>
            </a:solidFill>
          </a:ln>
          <a:effectLst/>
        </p:spPr>
        <p:txBody>
          <a:bodyPr wrap="none" anchor="ctr"/>
          <a:lstStyle/>
          <a:p>
            <a:endParaRPr lang="en-US" dirty="0">
              <a:latin typeface="Calibri Light" panose="020F0302020204030204"/>
            </a:endParaRPr>
          </a:p>
        </p:txBody>
      </p:sp>
      <p:grpSp>
        <p:nvGrpSpPr>
          <p:cNvPr id="156" name="Group 155"/>
          <p:cNvGrpSpPr/>
          <p:nvPr/>
        </p:nvGrpSpPr>
        <p:grpSpPr>
          <a:xfrm>
            <a:off x="14770031" y="4788781"/>
            <a:ext cx="7501847" cy="4210536"/>
            <a:chOff x="17570424" y="5679930"/>
            <a:chExt cx="5038267" cy="2827811"/>
          </a:xfrm>
        </p:grpSpPr>
        <p:grpSp>
          <p:nvGrpSpPr>
            <p:cNvPr id="157" name="Group 156"/>
            <p:cNvGrpSpPr/>
            <p:nvPr/>
          </p:nvGrpSpPr>
          <p:grpSpPr>
            <a:xfrm>
              <a:off x="17570424" y="5679930"/>
              <a:ext cx="5038267" cy="2317072"/>
              <a:chOff x="714174" y="1849427"/>
              <a:chExt cx="2638626" cy="1491147"/>
            </a:xfrm>
          </p:grpSpPr>
          <p:cxnSp>
            <p:nvCxnSpPr>
              <p:cNvPr id="165" name="Straight Connector 164"/>
              <p:cNvCxnSpPr/>
              <p:nvPr/>
            </p:nvCxnSpPr>
            <p:spPr>
              <a:xfrm>
                <a:off x="714174" y="3340574"/>
                <a:ext cx="2638626" cy="0"/>
              </a:xfrm>
              <a:prstGeom prst="line">
                <a:avLst/>
              </a:prstGeom>
              <a:ln w="76200">
                <a:solidFill>
                  <a:schemeClr val="tx1">
                    <a:lumMod val="40000"/>
                    <a:lumOff val="60000"/>
                  </a:schemeClr>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166" name="Rounded Rectangle 165"/>
              <p:cNvSpPr/>
              <p:nvPr/>
            </p:nvSpPr>
            <p:spPr>
              <a:xfrm>
                <a:off x="951571" y="1849427"/>
                <a:ext cx="198959" cy="1398931"/>
              </a:xfrm>
              <a:prstGeom prst="round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Calibri Light" panose="020F0302020204030204"/>
                </a:endParaRPr>
              </a:p>
            </p:txBody>
          </p:sp>
          <p:sp>
            <p:nvSpPr>
              <p:cNvPr id="167" name="Rounded Rectangle 166"/>
              <p:cNvSpPr/>
              <p:nvPr/>
            </p:nvSpPr>
            <p:spPr>
              <a:xfrm>
                <a:off x="1336791" y="2323497"/>
                <a:ext cx="208834" cy="886761"/>
              </a:xfrm>
              <a:prstGeom prst="round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Calibri Light" panose="020F0302020204030204"/>
                </a:endParaRPr>
              </a:p>
            </p:txBody>
          </p:sp>
          <p:sp>
            <p:nvSpPr>
              <p:cNvPr id="168" name="Rounded Rectangle 167"/>
              <p:cNvSpPr/>
              <p:nvPr/>
            </p:nvSpPr>
            <p:spPr>
              <a:xfrm>
                <a:off x="1722011" y="2323497"/>
                <a:ext cx="202844" cy="904077"/>
              </a:xfrm>
              <a:prstGeom prst="round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Calibri Light" panose="020F0302020204030204"/>
                </a:endParaRPr>
              </a:p>
            </p:txBody>
          </p:sp>
          <p:sp>
            <p:nvSpPr>
              <p:cNvPr id="169" name="Rounded Rectangle 168"/>
              <p:cNvSpPr/>
              <p:nvPr/>
            </p:nvSpPr>
            <p:spPr>
              <a:xfrm>
                <a:off x="2107231" y="1970278"/>
                <a:ext cx="212902" cy="1264224"/>
              </a:xfrm>
              <a:prstGeom prst="round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Calibri Light" panose="020F0302020204030204"/>
                </a:endParaRPr>
              </a:p>
            </p:txBody>
          </p:sp>
          <p:sp>
            <p:nvSpPr>
              <p:cNvPr id="170" name="Rounded Rectangle 169"/>
              <p:cNvSpPr/>
              <p:nvPr/>
            </p:nvSpPr>
            <p:spPr>
              <a:xfrm>
                <a:off x="2492451" y="1849427"/>
                <a:ext cx="192716" cy="1374685"/>
              </a:xfrm>
              <a:prstGeom prst="round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Calibri Light" panose="020F0302020204030204"/>
                </a:endParaRPr>
              </a:p>
            </p:txBody>
          </p:sp>
          <p:sp>
            <p:nvSpPr>
              <p:cNvPr id="171" name="Rounded Rectangle 170"/>
              <p:cNvSpPr/>
              <p:nvPr/>
            </p:nvSpPr>
            <p:spPr>
              <a:xfrm>
                <a:off x="2877671" y="1970277"/>
                <a:ext cx="202844" cy="1246909"/>
              </a:xfrm>
              <a:prstGeom prst="round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Calibri Light" panose="020F0302020204030204"/>
                </a:endParaRPr>
              </a:p>
            </p:txBody>
          </p:sp>
        </p:grpSp>
        <p:grpSp>
          <p:nvGrpSpPr>
            <p:cNvPr id="158" name="Group 157"/>
            <p:cNvGrpSpPr/>
            <p:nvPr/>
          </p:nvGrpSpPr>
          <p:grpSpPr>
            <a:xfrm>
              <a:off x="18044541" y="8138409"/>
              <a:ext cx="4095002" cy="369332"/>
              <a:chOff x="2452765" y="7502131"/>
              <a:chExt cx="4095002" cy="369332"/>
            </a:xfrm>
          </p:grpSpPr>
          <p:sp>
            <p:nvSpPr>
              <p:cNvPr id="159" name="Rectangle 1436"/>
              <p:cNvSpPr>
                <a:spLocks noChangeArrowheads="1"/>
              </p:cNvSpPr>
              <p:nvPr/>
            </p:nvSpPr>
            <p:spPr bwMode="auto">
              <a:xfrm>
                <a:off x="2452765" y="7502131"/>
                <a:ext cx="359073"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spAutoFit/>
              </a:bodyPr>
              <a:lstStyle/>
              <a:p>
                <a:pPr algn="ctr" fontAlgn="base">
                  <a:spcBef>
                    <a:spcPct val="0"/>
                  </a:spcBef>
                  <a:spcAft>
                    <a:spcPct val="0"/>
                  </a:spcAft>
                </a:pPr>
                <a:r>
                  <a:rPr lang="id-ID" sz="2400" dirty="0" smtClean="0">
                    <a:latin typeface="Lato Regular"/>
                    <a:cs typeface="Lato Regular"/>
                  </a:rPr>
                  <a:t>34</a:t>
                </a:r>
                <a:endParaRPr kumimoji="0" lang="en-US" sz="4400" i="0" u="none" strike="noStrike" cap="none" normalizeH="0" baseline="0" dirty="0" smtClean="0">
                  <a:ln>
                    <a:noFill/>
                  </a:ln>
                  <a:effectLst/>
                  <a:latin typeface="Lato Regular"/>
                  <a:cs typeface="Lato Regular"/>
                </a:endParaRPr>
              </a:p>
            </p:txBody>
          </p:sp>
          <p:sp>
            <p:nvSpPr>
              <p:cNvPr id="160" name="Rectangle 1436"/>
              <p:cNvSpPr>
                <a:spLocks noChangeArrowheads="1"/>
              </p:cNvSpPr>
              <p:nvPr/>
            </p:nvSpPr>
            <p:spPr bwMode="auto">
              <a:xfrm>
                <a:off x="3207171" y="7502131"/>
                <a:ext cx="359073"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spAutoFit/>
              </a:bodyPr>
              <a:lstStyle/>
              <a:p>
                <a:pPr algn="ctr" fontAlgn="base">
                  <a:spcBef>
                    <a:spcPct val="0"/>
                  </a:spcBef>
                  <a:spcAft>
                    <a:spcPct val="0"/>
                  </a:spcAft>
                </a:pPr>
                <a:r>
                  <a:rPr lang="en-US" sz="2400" dirty="0" smtClean="0">
                    <a:latin typeface="Lato Regular"/>
                    <a:cs typeface="Lato Regular"/>
                  </a:rPr>
                  <a:t>54</a:t>
                </a:r>
                <a:endParaRPr kumimoji="0" lang="en-US" sz="4400" i="0" u="none" strike="noStrike" cap="none" normalizeH="0" baseline="0" dirty="0" smtClean="0">
                  <a:ln>
                    <a:noFill/>
                  </a:ln>
                  <a:effectLst/>
                  <a:latin typeface="Lato Regular"/>
                  <a:cs typeface="Lato Regular"/>
                </a:endParaRPr>
              </a:p>
            </p:txBody>
          </p:sp>
          <p:sp>
            <p:nvSpPr>
              <p:cNvPr id="161" name="Rectangle 1436"/>
              <p:cNvSpPr>
                <a:spLocks noChangeArrowheads="1"/>
              </p:cNvSpPr>
              <p:nvPr/>
            </p:nvSpPr>
            <p:spPr bwMode="auto">
              <a:xfrm>
                <a:off x="3948151" y="7502131"/>
                <a:ext cx="357013"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spAutoFit/>
              </a:bodyPr>
              <a:lstStyle/>
              <a:p>
                <a:pPr algn="ctr" fontAlgn="base">
                  <a:spcBef>
                    <a:spcPct val="0"/>
                  </a:spcBef>
                  <a:spcAft>
                    <a:spcPct val="0"/>
                  </a:spcAft>
                </a:pPr>
                <a:r>
                  <a:rPr lang="en-US" sz="2400" dirty="0" smtClean="0">
                    <a:latin typeface="Lato Regular"/>
                    <a:cs typeface="Lato Regular"/>
                  </a:rPr>
                  <a:t>32</a:t>
                </a:r>
                <a:endParaRPr kumimoji="0" lang="en-US" sz="4400" i="0" u="none" strike="noStrike" cap="none" normalizeH="0" baseline="0" dirty="0" smtClean="0">
                  <a:ln>
                    <a:noFill/>
                  </a:ln>
                  <a:effectLst/>
                  <a:latin typeface="Lato Regular"/>
                  <a:cs typeface="Lato Regular"/>
                </a:endParaRPr>
              </a:p>
            </p:txBody>
          </p:sp>
          <p:sp>
            <p:nvSpPr>
              <p:cNvPr id="162" name="Rectangle 1436"/>
              <p:cNvSpPr>
                <a:spLocks noChangeArrowheads="1"/>
              </p:cNvSpPr>
              <p:nvPr/>
            </p:nvSpPr>
            <p:spPr bwMode="auto">
              <a:xfrm>
                <a:off x="4688099" y="7502131"/>
                <a:ext cx="357013"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spAutoFit/>
              </a:bodyPr>
              <a:lstStyle/>
              <a:p>
                <a:pPr algn="ctr" fontAlgn="base">
                  <a:spcBef>
                    <a:spcPct val="0"/>
                  </a:spcBef>
                  <a:spcAft>
                    <a:spcPct val="0"/>
                  </a:spcAft>
                </a:pPr>
                <a:r>
                  <a:rPr lang="en-US" sz="2400" dirty="0" smtClean="0">
                    <a:latin typeface="Lato Regular"/>
                    <a:cs typeface="Lato Regular"/>
                  </a:rPr>
                  <a:t>43</a:t>
                </a:r>
                <a:endParaRPr kumimoji="0" lang="en-US" sz="4400" i="0" u="none" strike="noStrike" cap="none" normalizeH="0" baseline="0" dirty="0" smtClean="0">
                  <a:ln>
                    <a:noFill/>
                  </a:ln>
                  <a:effectLst/>
                  <a:latin typeface="Lato Regular"/>
                  <a:cs typeface="Lato Regular"/>
                </a:endParaRPr>
              </a:p>
            </p:txBody>
          </p:sp>
          <p:sp>
            <p:nvSpPr>
              <p:cNvPr id="163" name="Rectangle 1436"/>
              <p:cNvSpPr>
                <a:spLocks noChangeArrowheads="1"/>
              </p:cNvSpPr>
              <p:nvPr/>
            </p:nvSpPr>
            <p:spPr bwMode="auto">
              <a:xfrm>
                <a:off x="5428045" y="7502131"/>
                <a:ext cx="357013"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spAutoFit/>
              </a:bodyPr>
              <a:lstStyle/>
              <a:p>
                <a:pPr algn="ctr" fontAlgn="base">
                  <a:spcBef>
                    <a:spcPct val="0"/>
                  </a:spcBef>
                  <a:spcAft>
                    <a:spcPct val="0"/>
                  </a:spcAft>
                </a:pPr>
                <a:r>
                  <a:rPr lang="en-US" sz="2400" dirty="0" smtClean="0">
                    <a:latin typeface="Lato Regular"/>
                    <a:cs typeface="Lato Regular"/>
                  </a:rPr>
                  <a:t>26</a:t>
                </a:r>
                <a:endParaRPr kumimoji="0" lang="en-US" sz="4400" i="0" u="none" strike="noStrike" cap="none" normalizeH="0" baseline="0" dirty="0" smtClean="0">
                  <a:ln>
                    <a:noFill/>
                  </a:ln>
                  <a:effectLst/>
                  <a:latin typeface="Lato Regular"/>
                  <a:cs typeface="Lato Regular"/>
                </a:endParaRPr>
              </a:p>
            </p:txBody>
          </p:sp>
          <p:sp>
            <p:nvSpPr>
              <p:cNvPr id="164" name="Rectangle 1436"/>
              <p:cNvSpPr>
                <a:spLocks noChangeArrowheads="1"/>
              </p:cNvSpPr>
              <p:nvPr/>
            </p:nvSpPr>
            <p:spPr bwMode="auto">
              <a:xfrm>
                <a:off x="6188694" y="7502131"/>
                <a:ext cx="359073"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spAutoFit/>
              </a:bodyPr>
              <a:lstStyle/>
              <a:p>
                <a:pPr algn="ctr" fontAlgn="base">
                  <a:spcBef>
                    <a:spcPct val="0"/>
                  </a:spcBef>
                  <a:spcAft>
                    <a:spcPct val="0"/>
                  </a:spcAft>
                </a:pPr>
                <a:r>
                  <a:rPr lang="en-US" sz="2400" dirty="0" smtClean="0">
                    <a:latin typeface="Lato Regular"/>
                    <a:cs typeface="Lato Regular"/>
                  </a:rPr>
                  <a:t>70</a:t>
                </a:r>
                <a:endParaRPr kumimoji="0" lang="en-US" sz="4400" i="0" u="none" strike="noStrike" cap="none" normalizeH="0" baseline="0" dirty="0" smtClean="0">
                  <a:ln>
                    <a:noFill/>
                  </a:ln>
                  <a:effectLst/>
                  <a:latin typeface="Lato Regular"/>
                  <a:cs typeface="Lato Regular"/>
                </a:endParaRPr>
              </a:p>
            </p:txBody>
          </p:sp>
        </p:grpSp>
      </p:grpSp>
      <p:grpSp>
        <p:nvGrpSpPr>
          <p:cNvPr id="172" name="Group 171"/>
          <p:cNvGrpSpPr/>
          <p:nvPr/>
        </p:nvGrpSpPr>
        <p:grpSpPr>
          <a:xfrm>
            <a:off x="11182289" y="5061655"/>
            <a:ext cx="3206637" cy="1607256"/>
            <a:chOff x="1796811" y="4352016"/>
            <a:chExt cx="1603736" cy="803628"/>
          </a:xfrm>
        </p:grpSpPr>
        <p:grpSp>
          <p:nvGrpSpPr>
            <p:cNvPr id="173" name="Group 172"/>
            <p:cNvGrpSpPr/>
            <p:nvPr/>
          </p:nvGrpSpPr>
          <p:grpSpPr>
            <a:xfrm>
              <a:off x="1796811" y="4352016"/>
              <a:ext cx="1603736" cy="621719"/>
              <a:chOff x="1796811" y="4352016"/>
              <a:chExt cx="1603736" cy="621719"/>
            </a:xfrm>
          </p:grpSpPr>
          <p:grpSp>
            <p:nvGrpSpPr>
              <p:cNvPr id="175" name="Group 174"/>
              <p:cNvGrpSpPr/>
              <p:nvPr/>
            </p:nvGrpSpPr>
            <p:grpSpPr>
              <a:xfrm>
                <a:off x="1796811" y="4459323"/>
                <a:ext cx="233460" cy="503500"/>
                <a:chOff x="4395788" y="2198688"/>
                <a:chExt cx="344488" cy="742951"/>
              </a:xfrm>
              <a:solidFill>
                <a:schemeClr val="accent3"/>
              </a:solidFill>
            </p:grpSpPr>
            <p:sp>
              <p:nvSpPr>
                <p:cNvPr id="177" name="Oval 176"/>
                <p:cNvSpPr>
                  <a:spLocks noChangeArrowheads="1"/>
                </p:cNvSpPr>
                <p:nvPr/>
              </p:nvSpPr>
              <p:spPr bwMode="auto">
                <a:xfrm>
                  <a:off x="4511675" y="2198688"/>
                  <a:ext cx="109538" cy="112713"/>
                </a:xfrm>
                <a:prstGeom prst="ellipse">
                  <a:avLst/>
                </a:prstGeom>
                <a:solidFill>
                  <a:schemeClr val="tx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latin typeface="Calibri Light" panose="020F0302020204030204"/>
                  </a:endParaRPr>
                </a:p>
              </p:txBody>
            </p:sp>
            <p:sp>
              <p:nvSpPr>
                <p:cNvPr id="178" name="Freeform 7"/>
                <p:cNvSpPr/>
                <p:nvPr/>
              </p:nvSpPr>
              <p:spPr bwMode="auto">
                <a:xfrm>
                  <a:off x="4395788" y="2333626"/>
                  <a:ext cx="344488" cy="608013"/>
                </a:xfrm>
                <a:custGeom>
                  <a:avLst/>
                  <a:gdLst>
                    <a:gd name="T0" fmla="*/ 91 w 92"/>
                    <a:gd name="T1" fmla="*/ 60 h 162"/>
                    <a:gd name="T2" fmla="*/ 75 w 92"/>
                    <a:gd name="T3" fmla="*/ 10 h 162"/>
                    <a:gd name="T4" fmla="*/ 64 w 92"/>
                    <a:gd name="T5" fmla="*/ 0 h 162"/>
                    <a:gd name="T6" fmla="*/ 28 w 92"/>
                    <a:gd name="T7" fmla="*/ 0 h 162"/>
                    <a:gd name="T8" fmla="*/ 19 w 92"/>
                    <a:gd name="T9" fmla="*/ 5 h 162"/>
                    <a:gd name="T10" fmla="*/ 18 w 92"/>
                    <a:gd name="T11" fmla="*/ 7 h 162"/>
                    <a:gd name="T12" fmla="*/ 18 w 92"/>
                    <a:gd name="T13" fmla="*/ 7 h 162"/>
                    <a:gd name="T14" fmla="*/ 17 w 92"/>
                    <a:gd name="T15" fmla="*/ 8 h 162"/>
                    <a:gd name="T16" fmla="*/ 1 w 92"/>
                    <a:gd name="T17" fmla="*/ 60 h 162"/>
                    <a:gd name="T18" fmla="*/ 5 w 92"/>
                    <a:gd name="T19" fmla="*/ 68 h 162"/>
                    <a:gd name="T20" fmla="*/ 14 w 92"/>
                    <a:gd name="T21" fmla="*/ 64 h 162"/>
                    <a:gd name="T22" fmla="*/ 26 w 92"/>
                    <a:gd name="T23" fmla="*/ 23 h 162"/>
                    <a:gd name="T24" fmla="*/ 28 w 92"/>
                    <a:gd name="T25" fmla="*/ 23 h 162"/>
                    <a:gd name="T26" fmla="*/ 29 w 92"/>
                    <a:gd name="T27" fmla="*/ 23 h 162"/>
                    <a:gd name="T28" fmla="*/ 9 w 92"/>
                    <a:gd name="T29" fmla="*/ 96 h 162"/>
                    <a:gd name="T30" fmla="*/ 29 w 92"/>
                    <a:gd name="T31" fmla="*/ 96 h 162"/>
                    <a:gd name="T32" fmla="*/ 29 w 92"/>
                    <a:gd name="T33" fmla="*/ 154 h 162"/>
                    <a:gd name="T34" fmla="*/ 37 w 92"/>
                    <a:gd name="T35" fmla="*/ 162 h 162"/>
                    <a:gd name="T36" fmla="*/ 44 w 92"/>
                    <a:gd name="T37" fmla="*/ 154 h 162"/>
                    <a:gd name="T38" fmla="*/ 44 w 92"/>
                    <a:gd name="T39" fmla="*/ 96 h 162"/>
                    <a:gd name="T40" fmla="*/ 49 w 92"/>
                    <a:gd name="T41" fmla="*/ 96 h 162"/>
                    <a:gd name="T42" fmla="*/ 49 w 92"/>
                    <a:gd name="T43" fmla="*/ 154 h 162"/>
                    <a:gd name="T44" fmla="*/ 56 w 92"/>
                    <a:gd name="T45" fmla="*/ 162 h 162"/>
                    <a:gd name="T46" fmla="*/ 64 w 92"/>
                    <a:gd name="T47" fmla="*/ 154 h 162"/>
                    <a:gd name="T48" fmla="*/ 64 w 92"/>
                    <a:gd name="T49" fmla="*/ 96 h 162"/>
                    <a:gd name="T50" fmla="*/ 83 w 92"/>
                    <a:gd name="T51" fmla="*/ 96 h 162"/>
                    <a:gd name="T52" fmla="*/ 63 w 92"/>
                    <a:gd name="T53" fmla="*/ 23 h 162"/>
                    <a:gd name="T54" fmla="*/ 64 w 92"/>
                    <a:gd name="T55" fmla="*/ 23 h 162"/>
                    <a:gd name="T56" fmla="*/ 65 w 92"/>
                    <a:gd name="T57" fmla="*/ 23 h 162"/>
                    <a:gd name="T58" fmla="*/ 79 w 92"/>
                    <a:gd name="T59" fmla="*/ 64 h 162"/>
                    <a:gd name="T60" fmla="*/ 87 w 92"/>
                    <a:gd name="T61" fmla="*/ 68 h 162"/>
                    <a:gd name="T62" fmla="*/ 91 w 92"/>
                    <a:gd name="T63" fmla="*/ 6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2" h="162">
                      <a:moveTo>
                        <a:pt x="91" y="60"/>
                      </a:moveTo>
                      <a:cubicBezTo>
                        <a:pt x="75" y="10"/>
                        <a:pt x="75" y="10"/>
                        <a:pt x="75" y="10"/>
                      </a:cubicBezTo>
                      <a:cubicBezTo>
                        <a:pt x="74" y="4"/>
                        <a:pt x="70" y="0"/>
                        <a:pt x="64" y="0"/>
                      </a:cubicBezTo>
                      <a:cubicBezTo>
                        <a:pt x="28" y="0"/>
                        <a:pt x="28" y="0"/>
                        <a:pt x="28" y="0"/>
                      </a:cubicBezTo>
                      <a:cubicBezTo>
                        <a:pt x="24" y="0"/>
                        <a:pt x="21" y="2"/>
                        <a:pt x="19" y="5"/>
                      </a:cubicBezTo>
                      <a:cubicBezTo>
                        <a:pt x="18" y="5"/>
                        <a:pt x="18" y="6"/>
                        <a:pt x="18" y="7"/>
                      </a:cubicBezTo>
                      <a:cubicBezTo>
                        <a:pt x="18" y="7"/>
                        <a:pt x="18" y="7"/>
                        <a:pt x="18" y="7"/>
                      </a:cubicBezTo>
                      <a:cubicBezTo>
                        <a:pt x="18" y="7"/>
                        <a:pt x="17" y="8"/>
                        <a:pt x="17" y="8"/>
                      </a:cubicBezTo>
                      <a:cubicBezTo>
                        <a:pt x="1" y="60"/>
                        <a:pt x="1" y="60"/>
                        <a:pt x="1" y="60"/>
                      </a:cubicBezTo>
                      <a:cubicBezTo>
                        <a:pt x="0" y="63"/>
                        <a:pt x="2" y="67"/>
                        <a:pt x="5" y="68"/>
                      </a:cubicBezTo>
                      <a:cubicBezTo>
                        <a:pt x="9" y="69"/>
                        <a:pt x="13" y="67"/>
                        <a:pt x="14" y="64"/>
                      </a:cubicBezTo>
                      <a:cubicBezTo>
                        <a:pt x="26" y="23"/>
                        <a:pt x="26" y="23"/>
                        <a:pt x="26" y="23"/>
                      </a:cubicBezTo>
                      <a:cubicBezTo>
                        <a:pt x="27" y="23"/>
                        <a:pt x="27" y="23"/>
                        <a:pt x="28" y="23"/>
                      </a:cubicBezTo>
                      <a:cubicBezTo>
                        <a:pt x="29" y="23"/>
                        <a:pt x="29" y="23"/>
                        <a:pt x="29" y="23"/>
                      </a:cubicBezTo>
                      <a:cubicBezTo>
                        <a:pt x="9" y="96"/>
                        <a:pt x="9" y="96"/>
                        <a:pt x="9" y="96"/>
                      </a:cubicBezTo>
                      <a:cubicBezTo>
                        <a:pt x="29" y="96"/>
                        <a:pt x="29" y="96"/>
                        <a:pt x="29" y="96"/>
                      </a:cubicBezTo>
                      <a:cubicBezTo>
                        <a:pt x="29" y="154"/>
                        <a:pt x="29" y="154"/>
                        <a:pt x="29" y="154"/>
                      </a:cubicBezTo>
                      <a:cubicBezTo>
                        <a:pt x="29" y="159"/>
                        <a:pt x="33" y="162"/>
                        <a:pt x="37" y="162"/>
                      </a:cubicBezTo>
                      <a:cubicBezTo>
                        <a:pt x="41" y="162"/>
                        <a:pt x="44" y="159"/>
                        <a:pt x="44" y="154"/>
                      </a:cubicBezTo>
                      <a:cubicBezTo>
                        <a:pt x="44" y="96"/>
                        <a:pt x="44" y="96"/>
                        <a:pt x="44" y="96"/>
                      </a:cubicBezTo>
                      <a:cubicBezTo>
                        <a:pt x="49" y="96"/>
                        <a:pt x="49" y="96"/>
                        <a:pt x="49" y="96"/>
                      </a:cubicBezTo>
                      <a:cubicBezTo>
                        <a:pt x="49" y="154"/>
                        <a:pt x="49" y="154"/>
                        <a:pt x="49" y="154"/>
                      </a:cubicBezTo>
                      <a:cubicBezTo>
                        <a:pt x="49" y="159"/>
                        <a:pt x="52" y="162"/>
                        <a:pt x="56" y="162"/>
                      </a:cubicBezTo>
                      <a:cubicBezTo>
                        <a:pt x="60" y="162"/>
                        <a:pt x="64" y="159"/>
                        <a:pt x="64" y="154"/>
                      </a:cubicBezTo>
                      <a:cubicBezTo>
                        <a:pt x="64" y="96"/>
                        <a:pt x="64" y="96"/>
                        <a:pt x="64" y="96"/>
                      </a:cubicBezTo>
                      <a:cubicBezTo>
                        <a:pt x="83" y="96"/>
                        <a:pt x="83" y="96"/>
                        <a:pt x="83" y="96"/>
                      </a:cubicBezTo>
                      <a:cubicBezTo>
                        <a:pt x="63" y="23"/>
                        <a:pt x="63" y="23"/>
                        <a:pt x="63" y="23"/>
                      </a:cubicBezTo>
                      <a:cubicBezTo>
                        <a:pt x="64" y="23"/>
                        <a:pt x="64" y="23"/>
                        <a:pt x="64" y="23"/>
                      </a:cubicBezTo>
                      <a:cubicBezTo>
                        <a:pt x="65" y="23"/>
                        <a:pt x="65" y="23"/>
                        <a:pt x="65" y="23"/>
                      </a:cubicBezTo>
                      <a:cubicBezTo>
                        <a:pt x="79" y="64"/>
                        <a:pt x="79" y="64"/>
                        <a:pt x="79" y="64"/>
                      </a:cubicBezTo>
                      <a:cubicBezTo>
                        <a:pt x="80" y="67"/>
                        <a:pt x="84" y="69"/>
                        <a:pt x="87" y="68"/>
                      </a:cubicBezTo>
                      <a:cubicBezTo>
                        <a:pt x="91" y="67"/>
                        <a:pt x="92" y="63"/>
                        <a:pt x="91" y="60"/>
                      </a:cubicBezTo>
                      <a:close/>
                    </a:path>
                  </a:pathLst>
                </a:custGeom>
                <a:solidFill>
                  <a:schemeClr val="tx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latin typeface="Calibri Light" panose="020F0302020204030204"/>
                  </a:endParaRPr>
                </a:p>
              </p:txBody>
            </p:sp>
          </p:grpSp>
          <p:sp>
            <p:nvSpPr>
              <p:cNvPr id="176" name="Content Placeholder 2"/>
              <p:cNvSpPr txBox="1"/>
              <p:nvPr/>
            </p:nvSpPr>
            <p:spPr>
              <a:xfrm>
                <a:off x="2015868" y="4352016"/>
                <a:ext cx="1384679" cy="621719"/>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None/>
                </a:pPr>
                <a:r>
                  <a:rPr lang="en-US" sz="5600" dirty="0" smtClean="0">
                    <a:solidFill>
                      <a:schemeClr val="tx1"/>
                    </a:solidFill>
                    <a:latin typeface="Lato Regular"/>
                    <a:cs typeface="Lato Regular"/>
                  </a:rPr>
                  <a:t>75%</a:t>
                </a:r>
                <a:endParaRPr lang="en-US" sz="5600" dirty="0">
                  <a:solidFill>
                    <a:schemeClr val="tx1"/>
                  </a:solidFill>
                  <a:latin typeface="Lato Regular"/>
                  <a:cs typeface="Lato Regular"/>
                </a:endParaRPr>
              </a:p>
            </p:txBody>
          </p:sp>
        </p:grpSp>
        <p:sp>
          <p:nvSpPr>
            <p:cNvPr id="174" name="Title 1"/>
            <p:cNvSpPr txBox="1"/>
            <p:nvPr/>
          </p:nvSpPr>
          <p:spPr>
            <a:xfrm>
              <a:off x="2030271" y="4662876"/>
              <a:ext cx="1370276" cy="492768"/>
            </a:xfrm>
            <a:prstGeom prst="rect">
              <a:avLst/>
            </a:prstGeom>
          </p:spPr>
          <p:txBody>
            <a:bodyPr vert="horz" lIns="91440" tIns="45720" rIns="91440" bIns="45720" rtlCol="0" anchor="ctr">
              <a:no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en-US" sz="2800" dirty="0">
                  <a:solidFill>
                    <a:schemeClr val="tx1"/>
                  </a:solidFill>
                  <a:latin typeface="Calibri Light" panose="020F0302020204030204"/>
                  <a:cs typeface="Calibri Light" panose="020F0302020204030204"/>
                </a:rPr>
                <a:t>Female Users</a:t>
              </a:r>
              <a:endParaRPr lang="en-US" sz="2800" dirty="0">
                <a:solidFill>
                  <a:schemeClr val="tx1"/>
                </a:solidFill>
                <a:latin typeface="Calibri Light" panose="020F0302020204030204"/>
                <a:cs typeface="Calibri Light" panose="020F0302020204030204"/>
              </a:endParaRPr>
            </a:p>
          </p:txBody>
        </p:sp>
      </p:grpSp>
      <p:grpSp>
        <p:nvGrpSpPr>
          <p:cNvPr id="179" name="Group 178"/>
          <p:cNvGrpSpPr/>
          <p:nvPr/>
        </p:nvGrpSpPr>
        <p:grpSpPr>
          <a:xfrm>
            <a:off x="11204569" y="7155249"/>
            <a:ext cx="3164422" cy="1606062"/>
            <a:chOff x="3532582" y="4352013"/>
            <a:chExt cx="1582623" cy="803031"/>
          </a:xfrm>
        </p:grpSpPr>
        <p:grpSp>
          <p:nvGrpSpPr>
            <p:cNvPr id="180" name="Group 179"/>
            <p:cNvGrpSpPr/>
            <p:nvPr/>
          </p:nvGrpSpPr>
          <p:grpSpPr>
            <a:xfrm>
              <a:off x="3532582" y="4352013"/>
              <a:ext cx="1582623" cy="621719"/>
              <a:chOff x="3532582" y="4352013"/>
              <a:chExt cx="1582623" cy="621719"/>
            </a:xfrm>
          </p:grpSpPr>
          <p:grpSp>
            <p:nvGrpSpPr>
              <p:cNvPr id="182" name="Group 181"/>
              <p:cNvGrpSpPr/>
              <p:nvPr/>
            </p:nvGrpSpPr>
            <p:grpSpPr>
              <a:xfrm>
                <a:off x="3532582" y="4443631"/>
                <a:ext cx="204213" cy="519412"/>
                <a:chOff x="4422775" y="2198688"/>
                <a:chExt cx="292100" cy="742950"/>
              </a:xfrm>
              <a:solidFill>
                <a:schemeClr val="accent2"/>
              </a:solidFill>
            </p:grpSpPr>
            <p:sp>
              <p:nvSpPr>
                <p:cNvPr id="184" name="Freeform 12"/>
                <p:cNvSpPr/>
                <p:nvPr/>
              </p:nvSpPr>
              <p:spPr bwMode="auto">
                <a:xfrm>
                  <a:off x="4422775" y="2325688"/>
                  <a:ext cx="292100" cy="615950"/>
                </a:xfrm>
                <a:custGeom>
                  <a:avLst/>
                  <a:gdLst>
                    <a:gd name="T0" fmla="*/ 59 w 78"/>
                    <a:gd name="T1" fmla="*/ 0 h 164"/>
                    <a:gd name="T2" fmla="*/ 20 w 78"/>
                    <a:gd name="T3" fmla="*/ 0 h 164"/>
                    <a:gd name="T4" fmla="*/ 0 w 78"/>
                    <a:gd name="T5" fmla="*/ 16 h 164"/>
                    <a:gd name="T6" fmla="*/ 0 w 78"/>
                    <a:gd name="T7" fmla="*/ 16 h 164"/>
                    <a:gd name="T8" fmla="*/ 0 w 78"/>
                    <a:gd name="T9" fmla="*/ 19 h 164"/>
                    <a:gd name="T10" fmla="*/ 0 w 78"/>
                    <a:gd name="T11" fmla="*/ 74 h 164"/>
                    <a:gd name="T12" fmla="*/ 7 w 78"/>
                    <a:gd name="T13" fmla="*/ 80 h 164"/>
                    <a:gd name="T14" fmla="*/ 13 w 78"/>
                    <a:gd name="T15" fmla="*/ 74 h 164"/>
                    <a:gd name="T16" fmla="*/ 13 w 78"/>
                    <a:gd name="T17" fmla="*/ 26 h 164"/>
                    <a:gd name="T18" fmla="*/ 19 w 78"/>
                    <a:gd name="T19" fmla="*/ 26 h 164"/>
                    <a:gd name="T20" fmla="*/ 19 w 78"/>
                    <a:gd name="T21" fmla="*/ 72 h 164"/>
                    <a:gd name="T22" fmla="*/ 19 w 78"/>
                    <a:gd name="T23" fmla="*/ 73 h 164"/>
                    <a:gd name="T24" fmla="*/ 19 w 78"/>
                    <a:gd name="T25" fmla="*/ 154 h 164"/>
                    <a:gd name="T26" fmla="*/ 28 w 78"/>
                    <a:gd name="T27" fmla="*/ 164 h 164"/>
                    <a:gd name="T28" fmla="*/ 37 w 78"/>
                    <a:gd name="T29" fmla="*/ 154 h 164"/>
                    <a:gd name="T30" fmla="*/ 37 w 78"/>
                    <a:gd name="T31" fmla="*/ 83 h 164"/>
                    <a:gd name="T32" fmla="*/ 41 w 78"/>
                    <a:gd name="T33" fmla="*/ 83 h 164"/>
                    <a:gd name="T34" fmla="*/ 41 w 78"/>
                    <a:gd name="T35" fmla="*/ 154 h 164"/>
                    <a:gd name="T36" fmla="*/ 50 w 78"/>
                    <a:gd name="T37" fmla="*/ 164 h 164"/>
                    <a:gd name="T38" fmla="*/ 59 w 78"/>
                    <a:gd name="T39" fmla="*/ 154 h 164"/>
                    <a:gd name="T40" fmla="*/ 59 w 78"/>
                    <a:gd name="T41" fmla="*/ 72 h 164"/>
                    <a:gd name="T42" fmla="*/ 59 w 78"/>
                    <a:gd name="T43" fmla="*/ 71 h 164"/>
                    <a:gd name="T44" fmla="*/ 59 w 78"/>
                    <a:gd name="T45" fmla="*/ 26 h 164"/>
                    <a:gd name="T46" fmla="*/ 64 w 78"/>
                    <a:gd name="T47" fmla="*/ 26 h 164"/>
                    <a:gd name="T48" fmla="*/ 64 w 78"/>
                    <a:gd name="T49" fmla="*/ 74 h 164"/>
                    <a:gd name="T50" fmla="*/ 71 w 78"/>
                    <a:gd name="T51" fmla="*/ 80 h 164"/>
                    <a:gd name="T52" fmla="*/ 78 w 78"/>
                    <a:gd name="T53" fmla="*/ 74 h 164"/>
                    <a:gd name="T54" fmla="*/ 78 w 78"/>
                    <a:gd name="T55" fmla="*/ 19 h 164"/>
                    <a:gd name="T56" fmla="*/ 78 w 78"/>
                    <a:gd name="T57" fmla="*/ 16 h 164"/>
                    <a:gd name="T58" fmla="*/ 78 w 78"/>
                    <a:gd name="T59" fmla="*/ 15 h 164"/>
                    <a:gd name="T60" fmla="*/ 59 w 78"/>
                    <a:gd name="T6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8" h="164">
                      <a:moveTo>
                        <a:pt x="59" y="0"/>
                      </a:moveTo>
                      <a:cubicBezTo>
                        <a:pt x="20" y="0"/>
                        <a:pt x="20" y="0"/>
                        <a:pt x="20" y="0"/>
                      </a:cubicBezTo>
                      <a:cubicBezTo>
                        <a:pt x="6" y="0"/>
                        <a:pt x="0" y="12"/>
                        <a:pt x="0" y="16"/>
                      </a:cubicBezTo>
                      <a:cubicBezTo>
                        <a:pt x="0" y="16"/>
                        <a:pt x="0" y="16"/>
                        <a:pt x="0" y="16"/>
                      </a:cubicBezTo>
                      <a:cubicBezTo>
                        <a:pt x="0" y="19"/>
                        <a:pt x="0" y="19"/>
                        <a:pt x="0" y="19"/>
                      </a:cubicBezTo>
                      <a:cubicBezTo>
                        <a:pt x="0" y="74"/>
                        <a:pt x="0" y="74"/>
                        <a:pt x="0" y="74"/>
                      </a:cubicBezTo>
                      <a:cubicBezTo>
                        <a:pt x="0" y="77"/>
                        <a:pt x="3" y="80"/>
                        <a:pt x="7" y="80"/>
                      </a:cubicBezTo>
                      <a:cubicBezTo>
                        <a:pt x="10" y="80"/>
                        <a:pt x="13" y="77"/>
                        <a:pt x="13" y="74"/>
                      </a:cubicBezTo>
                      <a:cubicBezTo>
                        <a:pt x="13" y="26"/>
                        <a:pt x="13" y="26"/>
                        <a:pt x="13" y="26"/>
                      </a:cubicBezTo>
                      <a:cubicBezTo>
                        <a:pt x="19" y="26"/>
                        <a:pt x="19" y="26"/>
                        <a:pt x="19" y="26"/>
                      </a:cubicBezTo>
                      <a:cubicBezTo>
                        <a:pt x="19" y="72"/>
                        <a:pt x="19" y="72"/>
                        <a:pt x="19" y="72"/>
                      </a:cubicBezTo>
                      <a:cubicBezTo>
                        <a:pt x="19" y="72"/>
                        <a:pt x="19" y="73"/>
                        <a:pt x="19" y="73"/>
                      </a:cubicBezTo>
                      <a:cubicBezTo>
                        <a:pt x="19" y="154"/>
                        <a:pt x="19" y="154"/>
                        <a:pt x="19" y="154"/>
                      </a:cubicBezTo>
                      <a:cubicBezTo>
                        <a:pt x="19" y="159"/>
                        <a:pt x="23" y="164"/>
                        <a:pt x="28" y="164"/>
                      </a:cubicBezTo>
                      <a:cubicBezTo>
                        <a:pt x="33" y="164"/>
                        <a:pt x="37" y="159"/>
                        <a:pt x="37" y="154"/>
                      </a:cubicBezTo>
                      <a:cubicBezTo>
                        <a:pt x="37" y="83"/>
                        <a:pt x="37" y="83"/>
                        <a:pt x="37" y="83"/>
                      </a:cubicBezTo>
                      <a:cubicBezTo>
                        <a:pt x="41" y="83"/>
                        <a:pt x="41" y="83"/>
                        <a:pt x="41" y="83"/>
                      </a:cubicBezTo>
                      <a:cubicBezTo>
                        <a:pt x="41" y="154"/>
                        <a:pt x="41" y="154"/>
                        <a:pt x="41" y="154"/>
                      </a:cubicBezTo>
                      <a:cubicBezTo>
                        <a:pt x="41" y="159"/>
                        <a:pt x="45" y="164"/>
                        <a:pt x="50" y="164"/>
                      </a:cubicBezTo>
                      <a:cubicBezTo>
                        <a:pt x="55" y="164"/>
                        <a:pt x="59" y="159"/>
                        <a:pt x="59" y="154"/>
                      </a:cubicBezTo>
                      <a:cubicBezTo>
                        <a:pt x="59" y="72"/>
                        <a:pt x="59" y="72"/>
                        <a:pt x="59" y="72"/>
                      </a:cubicBezTo>
                      <a:cubicBezTo>
                        <a:pt x="59" y="71"/>
                        <a:pt x="59" y="71"/>
                        <a:pt x="59" y="71"/>
                      </a:cubicBezTo>
                      <a:cubicBezTo>
                        <a:pt x="59" y="26"/>
                        <a:pt x="59" y="26"/>
                        <a:pt x="59" y="26"/>
                      </a:cubicBezTo>
                      <a:cubicBezTo>
                        <a:pt x="64" y="26"/>
                        <a:pt x="64" y="26"/>
                        <a:pt x="64" y="26"/>
                      </a:cubicBezTo>
                      <a:cubicBezTo>
                        <a:pt x="64" y="74"/>
                        <a:pt x="64" y="74"/>
                        <a:pt x="64" y="74"/>
                      </a:cubicBezTo>
                      <a:cubicBezTo>
                        <a:pt x="64" y="77"/>
                        <a:pt x="67" y="80"/>
                        <a:pt x="71" y="80"/>
                      </a:cubicBezTo>
                      <a:cubicBezTo>
                        <a:pt x="75" y="80"/>
                        <a:pt x="78" y="77"/>
                        <a:pt x="78" y="74"/>
                      </a:cubicBezTo>
                      <a:cubicBezTo>
                        <a:pt x="78" y="19"/>
                        <a:pt x="78" y="19"/>
                        <a:pt x="78" y="19"/>
                      </a:cubicBezTo>
                      <a:cubicBezTo>
                        <a:pt x="78" y="16"/>
                        <a:pt x="78" y="16"/>
                        <a:pt x="78" y="16"/>
                      </a:cubicBezTo>
                      <a:cubicBezTo>
                        <a:pt x="78" y="15"/>
                        <a:pt x="78" y="15"/>
                        <a:pt x="78" y="15"/>
                      </a:cubicBezTo>
                      <a:cubicBezTo>
                        <a:pt x="78" y="10"/>
                        <a:pt x="72" y="0"/>
                        <a:pt x="59" y="0"/>
                      </a:cubicBezTo>
                      <a:close/>
                    </a:path>
                  </a:pathLst>
                </a:custGeom>
                <a:solidFill>
                  <a:schemeClr val="accent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latin typeface="Calibri Light" panose="020F0302020204030204"/>
                  </a:endParaRPr>
                </a:p>
              </p:txBody>
            </p:sp>
            <p:sp>
              <p:nvSpPr>
                <p:cNvPr id="185" name="Oval 13"/>
                <p:cNvSpPr>
                  <a:spLocks noChangeArrowheads="1"/>
                </p:cNvSpPr>
                <p:nvPr/>
              </p:nvSpPr>
              <p:spPr bwMode="auto">
                <a:xfrm>
                  <a:off x="4511675" y="2198688"/>
                  <a:ext cx="115888" cy="115888"/>
                </a:xfrm>
                <a:prstGeom prst="ellipse">
                  <a:avLst/>
                </a:prstGeom>
                <a:solidFill>
                  <a:schemeClr val="accent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latin typeface="Calibri Light" panose="020F0302020204030204"/>
                  </a:endParaRPr>
                </a:p>
              </p:txBody>
            </p:sp>
          </p:grpSp>
          <p:sp>
            <p:nvSpPr>
              <p:cNvPr id="183" name="Content Placeholder 2"/>
              <p:cNvSpPr txBox="1"/>
              <p:nvPr/>
            </p:nvSpPr>
            <p:spPr>
              <a:xfrm>
                <a:off x="3730526" y="4352013"/>
                <a:ext cx="1384679" cy="621719"/>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None/>
                </a:pPr>
                <a:r>
                  <a:rPr lang="en-US" sz="5600" dirty="0" smtClean="0">
                    <a:solidFill>
                      <a:schemeClr val="accent1"/>
                    </a:solidFill>
                    <a:latin typeface="Lato Regular"/>
                    <a:cs typeface="Lato Regular"/>
                  </a:rPr>
                  <a:t>25%</a:t>
                </a:r>
                <a:endParaRPr lang="en-US" sz="5600" dirty="0">
                  <a:solidFill>
                    <a:schemeClr val="accent1"/>
                  </a:solidFill>
                  <a:latin typeface="Lato Regular"/>
                  <a:cs typeface="Lato Regular"/>
                </a:endParaRPr>
              </a:p>
            </p:txBody>
          </p:sp>
        </p:grpSp>
        <p:sp>
          <p:nvSpPr>
            <p:cNvPr id="181" name="Title 1"/>
            <p:cNvSpPr txBox="1"/>
            <p:nvPr/>
          </p:nvSpPr>
          <p:spPr>
            <a:xfrm>
              <a:off x="3744929" y="4662277"/>
              <a:ext cx="1370276" cy="492767"/>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en-US" sz="2800" dirty="0">
                  <a:solidFill>
                    <a:schemeClr val="tx1"/>
                  </a:solidFill>
                  <a:latin typeface="Calibri Light" panose="020F0302020204030204"/>
                  <a:cs typeface="Calibri Light" panose="020F0302020204030204"/>
                </a:rPr>
                <a:t>Male Users</a:t>
              </a:r>
              <a:endParaRPr lang="en-US" sz="2800" dirty="0">
                <a:solidFill>
                  <a:schemeClr val="tx1"/>
                </a:solidFill>
                <a:latin typeface="Calibri Light" panose="020F0302020204030204"/>
                <a:cs typeface="Calibri Light" panose="020F0302020204030204"/>
              </a:endParaRPr>
            </a:p>
          </p:txBody>
        </p:sp>
      </p:grpSp>
      <p:grpSp>
        <p:nvGrpSpPr>
          <p:cNvPr id="186" name="Group 185"/>
          <p:cNvGrpSpPr/>
          <p:nvPr/>
        </p:nvGrpSpPr>
        <p:grpSpPr>
          <a:xfrm>
            <a:off x="1739573" y="488028"/>
            <a:ext cx="20937538" cy="2200624"/>
            <a:chOff x="1739573" y="511491"/>
            <a:chExt cx="20937538" cy="2200624"/>
          </a:xfrm>
        </p:grpSpPr>
        <p:sp>
          <p:nvSpPr>
            <p:cNvPr id="187" name="TextBox 186"/>
            <p:cNvSpPr txBox="1"/>
            <p:nvPr/>
          </p:nvSpPr>
          <p:spPr>
            <a:xfrm>
              <a:off x="1739573" y="511491"/>
              <a:ext cx="20937538" cy="1446550"/>
            </a:xfrm>
            <a:prstGeom prst="rect">
              <a:avLst/>
            </a:prstGeom>
            <a:noFill/>
          </p:spPr>
          <p:txBody>
            <a:bodyPr wrap="square" rtlCol="0">
              <a:spAutoFit/>
            </a:bodyPr>
            <a:lstStyle/>
            <a:p>
              <a:pPr algn="ctr"/>
              <a:r>
                <a:rPr lang="id-ID" sz="8800" b="1" dirty="0" smtClean="0">
                  <a:solidFill>
                    <a:schemeClr val="tx2"/>
                  </a:solidFill>
                  <a:latin typeface="Lato Regular"/>
                  <a:cs typeface="Lato Regular"/>
                </a:rPr>
                <a:t>TEXAS INFOGRAPHIC</a:t>
              </a:r>
              <a:endParaRPr lang="id-ID" sz="8800" b="1" dirty="0">
                <a:solidFill>
                  <a:schemeClr val="tx2"/>
                </a:solidFill>
                <a:latin typeface="Lato Regular"/>
                <a:cs typeface="Lato Regular"/>
              </a:endParaRPr>
            </a:p>
          </p:txBody>
        </p:sp>
        <p:grpSp>
          <p:nvGrpSpPr>
            <p:cNvPr id="188" name="Group 187"/>
            <p:cNvGrpSpPr/>
            <p:nvPr/>
          </p:nvGrpSpPr>
          <p:grpSpPr>
            <a:xfrm>
              <a:off x="10842089" y="1977406"/>
              <a:ext cx="2738812" cy="73151"/>
              <a:chOff x="1775295" y="2020905"/>
              <a:chExt cx="3631535" cy="45719"/>
            </a:xfrm>
          </p:grpSpPr>
          <p:sp>
            <p:nvSpPr>
              <p:cNvPr id="190" name="Rectangle 189"/>
              <p:cNvSpPr/>
              <p:nvPr/>
            </p:nvSpPr>
            <p:spPr>
              <a:xfrm flipV="1">
                <a:off x="1775295" y="2020905"/>
                <a:ext cx="540354" cy="45719"/>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sp>
            <p:nvSpPr>
              <p:cNvPr id="191" name="Rectangle 190"/>
              <p:cNvSpPr/>
              <p:nvPr/>
            </p:nvSpPr>
            <p:spPr>
              <a:xfrm flipV="1">
                <a:off x="2390858" y="2020905"/>
                <a:ext cx="540354" cy="45719"/>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sp>
            <p:nvSpPr>
              <p:cNvPr id="192" name="Rectangle 191"/>
              <p:cNvSpPr/>
              <p:nvPr/>
            </p:nvSpPr>
            <p:spPr>
              <a:xfrm flipV="1">
                <a:off x="3025595" y="2020905"/>
                <a:ext cx="540354" cy="45719"/>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sp>
            <p:nvSpPr>
              <p:cNvPr id="193" name="Rectangle 192"/>
              <p:cNvSpPr/>
              <p:nvPr/>
            </p:nvSpPr>
            <p:spPr>
              <a:xfrm flipV="1">
                <a:off x="3641290" y="2020905"/>
                <a:ext cx="540354" cy="45719"/>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sp>
            <p:nvSpPr>
              <p:cNvPr id="194" name="Rectangle 193"/>
              <p:cNvSpPr/>
              <p:nvPr/>
            </p:nvSpPr>
            <p:spPr>
              <a:xfrm flipV="1">
                <a:off x="4256852" y="2020905"/>
                <a:ext cx="540354" cy="45719"/>
              </a:xfrm>
              <a:prstGeom prst="rect">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sp>
            <p:nvSpPr>
              <p:cNvPr id="195" name="Rectangle 194"/>
              <p:cNvSpPr/>
              <p:nvPr/>
            </p:nvSpPr>
            <p:spPr>
              <a:xfrm flipV="1">
                <a:off x="4866476" y="2020905"/>
                <a:ext cx="540354" cy="45719"/>
              </a:xfrm>
              <a:prstGeom prst="rect">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grpSp>
        <p:sp>
          <p:nvSpPr>
            <p:cNvPr id="189" name="TextBox 188"/>
            <p:cNvSpPr txBox="1"/>
            <p:nvPr/>
          </p:nvSpPr>
          <p:spPr>
            <a:xfrm>
              <a:off x="1739573" y="2035007"/>
              <a:ext cx="20937538" cy="677108"/>
            </a:xfrm>
            <a:prstGeom prst="rect">
              <a:avLst/>
            </a:prstGeom>
            <a:noFill/>
          </p:spPr>
          <p:txBody>
            <a:bodyPr wrap="square" rtlCol="0">
              <a:spAutoFit/>
            </a:bodyPr>
            <a:lstStyle/>
            <a:p>
              <a:pPr algn="ctr"/>
              <a:r>
                <a:rPr lang="id-ID" sz="3800" dirty="0" smtClean="0">
                  <a:solidFill>
                    <a:schemeClr val="bg1">
                      <a:lumMod val="75000"/>
                    </a:schemeClr>
                  </a:solidFill>
                  <a:latin typeface="Calibri Light" panose="020F0302020204030204"/>
                  <a:cs typeface="Calibri Light" panose="020F0302020204030204"/>
                </a:rPr>
                <a:t>Your great subtitle </a:t>
              </a:r>
              <a:r>
                <a:rPr lang="id-ID" sz="3800" dirty="0" smtClean="0">
                  <a:solidFill>
                    <a:schemeClr val="accent1"/>
                  </a:solidFill>
                  <a:latin typeface="Calibri Light" panose="020F0302020204030204"/>
                  <a:cs typeface="Calibri Light" panose="020F0302020204030204"/>
                </a:rPr>
                <a:t>in </a:t>
              </a:r>
              <a:r>
                <a:rPr lang="id-ID" sz="3800" dirty="0">
                  <a:solidFill>
                    <a:schemeClr val="accent1"/>
                  </a:solidFill>
                  <a:latin typeface="Calibri Light" panose="020F0302020204030204"/>
                  <a:cs typeface="Calibri Light" panose="020F0302020204030204"/>
                </a:rPr>
                <a:t>this line</a:t>
              </a:r>
              <a:endParaRPr lang="id-ID" sz="3800" dirty="0">
                <a:solidFill>
                  <a:schemeClr val="accent1"/>
                </a:solidFill>
                <a:latin typeface="Calibri Light" panose="020F0302020204030204"/>
                <a:cs typeface="Calibri Light" panose="020F0302020204030204"/>
              </a:endParaRPr>
            </a:p>
          </p:txBody>
        </p:sp>
      </p:grpSp>
    </p:spTree>
  </p:cSld>
  <p:clrMapOvr>
    <a:masterClrMapping/>
  </p:clrMapOvr>
  <mc:AlternateContent xmlns:mc="http://schemas.openxmlformats.org/markup-compatibility/2006">
    <mc:Choice xmlns:p14="http://schemas.microsoft.com/office/powerpoint/2010/main" Requires="p14">
      <p:transition spd="med" p14:dur="700" advClick="0" advTm="3000">
        <p:fade/>
      </p:transition>
    </mc:Choice>
    <mc:Fallback>
      <p:transition spd="med" advClick="0" advTm="3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86"/>
                                        </p:tgtEl>
                                        <p:attrNameLst>
                                          <p:attrName>style.visibility</p:attrName>
                                        </p:attrNameLst>
                                      </p:cBhvr>
                                      <p:to>
                                        <p:strVal val="visible"/>
                                      </p:to>
                                    </p:set>
                                    <p:animEffect transition="in" filter="fade">
                                      <p:cBhvr>
                                        <p:cTn id="7" dur="500"/>
                                        <p:tgtEl>
                                          <p:spTgt spid="186"/>
                                        </p:tgtEl>
                                      </p:cBhvr>
                                    </p:animEffect>
                                    <p:anim calcmode="lin" valueType="num">
                                      <p:cBhvr>
                                        <p:cTn id="8" dur="500" fill="hold"/>
                                        <p:tgtEl>
                                          <p:spTgt spid="186"/>
                                        </p:tgtEl>
                                        <p:attrNameLst>
                                          <p:attrName>ppt_x</p:attrName>
                                        </p:attrNameLst>
                                      </p:cBhvr>
                                      <p:tavLst>
                                        <p:tav tm="0">
                                          <p:val>
                                            <p:strVal val="#ppt_x"/>
                                          </p:val>
                                        </p:tav>
                                        <p:tav tm="100000">
                                          <p:val>
                                            <p:strVal val="#ppt_x"/>
                                          </p:val>
                                        </p:tav>
                                      </p:tavLst>
                                    </p:anim>
                                    <p:anim calcmode="lin" valueType="num">
                                      <p:cBhvr>
                                        <p:cTn id="9" dur="500" fill="hold"/>
                                        <p:tgtEl>
                                          <p:spTgt spid="186"/>
                                        </p:tgtEl>
                                        <p:attrNameLst>
                                          <p:attrName>ppt_y</p:attrName>
                                        </p:attrNameLst>
                                      </p:cBhvr>
                                      <p:tavLst>
                                        <p:tav tm="0">
                                          <p:val>
                                            <p:strVal val="#ppt_y+.1"/>
                                          </p:val>
                                        </p:tav>
                                        <p:tav tm="100000">
                                          <p:val>
                                            <p:strVal val="#ppt_y"/>
                                          </p:val>
                                        </p:tav>
                                      </p:tavLst>
                                    </p:anim>
                                  </p:childTnLst>
                                </p:cTn>
                              </p:par>
                            </p:childTnLst>
                          </p:cTn>
                        </p:par>
                        <p:par>
                          <p:cTn id="10" fill="hold">
                            <p:stCondLst>
                              <p:cond delay="500"/>
                            </p:stCondLst>
                            <p:childTnLst>
                              <p:par>
                                <p:cTn id="11" presetID="10" presetClass="entr" presetSubtype="0" fill="hold" grpId="0" nodeType="afterEffect">
                                  <p:stCondLst>
                                    <p:cond delay="0"/>
                                  </p:stCondLst>
                                  <p:childTnLst>
                                    <p:set>
                                      <p:cBhvr>
                                        <p:cTn id="12" dur="1" fill="hold">
                                          <p:stCondLst>
                                            <p:cond delay="0"/>
                                          </p:stCondLst>
                                        </p:cTn>
                                        <p:tgtEl>
                                          <p:spTgt spid="153"/>
                                        </p:tgtEl>
                                        <p:attrNameLst>
                                          <p:attrName>style.visibility</p:attrName>
                                        </p:attrNameLst>
                                      </p:cBhvr>
                                      <p:to>
                                        <p:strVal val="visible"/>
                                      </p:to>
                                    </p:set>
                                    <p:animEffect transition="in" filter="fade">
                                      <p:cBhvr>
                                        <p:cTn id="13" dur="500"/>
                                        <p:tgtEl>
                                          <p:spTgt spid="153"/>
                                        </p:tgtEl>
                                      </p:cBhvr>
                                    </p:animEffect>
                                  </p:childTnLst>
                                </p:cTn>
                              </p:par>
                            </p:childTnLst>
                          </p:cTn>
                        </p:par>
                        <p:par>
                          <p:cTn id="14" fill="hold">
                            <p:stCondLst>
                              <p:cond delay="1000"/>
                            </p:stCondLst>
                            <p:childTnLst>
                              <p:par>
                                <p:cTn id="15" presetID="10" presetClass="entr" presetSubtype="0" fill="hold" nodeType="afterEffect">
                                  <p:stCondLst>
                                    <p:cond delay="0"/>
                                  </p:stCondLst>
                                  <p:childTnLst>
                                    <p:set>
                                      <p:cBhvr>
                                        <p:cTn id="16" dur="1" fill="hold">
                                          <p:stCondLst>
                                            <p:cond delay="0"/>
                                          </p:stCondLst>
                                        </p:cTn>
                                        <p:tgtEl>
                                          <p:spTgt spid="172"/>
                                        </p:tgtEl>
                                        <p:attrNameLst>
                                          <p:attrName>style.visibility</p:attrName>
                                        </p:attrNameLst>
                                      </p:cBhvr>
                                      <p:to>
                                        <p:strVal val="visible"/>
                                      </p:to>
                                    </p:set>
                                    <p:animEffect transition="in" filter="fade">
                                      <p:cBhvr>
                                        <p:cTn id="17" dur="500"/>
                                        <p:tgtEl>
                                          <p:spTgt spid="172"/>
                                        </p:tgtEl>
                                      </p:cBhvr>
                                    </p:animEffect>
                                  </p:childTnLst>
                                </p:cTn>
                              </p:par>
                              <p:par>
                                <p:cTn id="18" presetID="10" presetClass="entr" presetSubtype="0" fill="hold" nodeType="withEffect">
                                  <p:stCondLst>
                                    <p:cond delay="0"/>
                                  </p:stCondLst>
                                  <p:childTnLst>
                                    <p:set>
                                      <p:cBhvr>
                                        <p:cTn id="19" dur="1" fill="hold">
                                          <p:stCondLst>
                                            <p:cond delay="0"/>
                                          </p:stCondLst>
                                        </p:cTn>
                                        <p:tgtEl>
                                          <p:spTgt spid="179"/>
                                        </p:tgtEl>
                                        <p:attrNameLst>
                                          <p:attrName>style.visibility</p:attrName>
                                        </p:attrNameLst>
                                      </p:cBhvr>
                                      <p:to>
                                        <p:strVal val="visible"/>
                                      </p:to>
                                    </p:set>
                                    <p:animEffect transition="in" filter="fade">
                                      <p:cBhvr>
                                        <p:cTn id="20" dur="500"/>
                                        <p:tgtEl>
                                          <p:spTgt spid="179"/>
                                        </p:tgtEl>
                                      </p:cBhvr>
                                    </p:animEffect>
                                  </p:childTnLst>
                                </p:cTn>
                              </p:par>
                            </p:childTnLst>
                          </p:cTn>
                        </p:par>
                        <p:par>
                          <p:cTn id="21" fill="hold">
                            <p:stCondLst>
                              <p:cond delay="1500"/>
                            </p:stCondLst>
                            <p:childTnLst>
                              <p:par>
                                <p:cTn id="22" presetID="22" presetClass="entr" presetSubtype="4" fill="hold" nodeType="afterEffect">
                                  <p:stCondLst>
                                    <p:cond delay="0"/>
                                  </p:stCondLst>
                                  <p:childTnLst>
                                    <p:set>
                                      <p:cBhvr>
                                        <p:cTn id="23" dur="1" fill="hold">
                                          <p:stCondLst>
                                            <p:cond delay="0"/>
                                          </p:stCondLst>
                                        </p:cTn>
                                        <p:tgtEl>
                                          <p:spTgt spid="156"/>
                                        </p:tgtEl>
                                        <p:attrNameLst>
                                          <p:attrName>style.visibility</p:attrName>
                                        </p:attrNameLst>
                                      </p:cBhvr>
                                      <p:to>
                                        <p:strVal val="visible"/>
                                      </p:to>
                                    </p:set>
                                    <p:animEffect transition="in" filter="wipe(down)">
                                      <p:cBhvr>
                                        <p:cTn id="24" dur="500"/>
                                        <p:tgtEl>
                                          <p:spTgt spid="156"/>
                                        </p:tgtEl>
                                      </p:cBhvr>
                                    </p:animEffect>
                                  </p:childTnLst>
                                </p:cTn>
                              </p:par>
                            </p:childTnLst>
                          </p:cTn>
                        </p:par>
                        <p:par>
                          <p:cTn id="25" fill="hold">
                            <p:stCondLst>
                              <p:cond delay="2000"/>
                            </p:stCondLst>
                            <p:childTnLst>
                              <p:par>
                                <p:cTn id="26" presetID="10" presetClass="entr" presetSubtype="0" fill="hold" grpId="0" nodeType="afterEffect">
                                  <p:stCondLst>
                                    <p:cond delay="0"/>
                                  </p:stCondLst>
                                  <p:childTnLst>
                                    <p:set>
                                      <p:cBhvr>
                                        <p:cTn id="27" dur="1" fill="hold">
                                          <p:stCondLst>
                                            <p:cond delay="0"/>
                                          </p:stCondLst>
                                        </p:cTn>
                                        <p:tgtEl>
                                          <p:spTgt spid="526"/>
                                        </p:tgtEl>
                                        <p:attrNameLst>
                                          <p:attrName>style.visibility</p:attrName>
                                        </p:attrNameLst>
                                      </p:cBhvr>
                                      <p:to>
                                        <p:strVal val="visible"/>
                                      </p:to>
                                    </p:set>
                                    <p:animEffect transition="in" filter="fade">
                                      <p:cBhvr>
                                        <p:cTn id="28" dur="500"/>
                                        <p:tgtEl>
                                          <p:spTgt spid="526"/>
                                        </p:tgtEl>
                                      </p:cBhvr>
                                    </p:animEffect>
                                  </p:childTnLst>
                                </p:cTn>
                              </p:par>
                              <p:par>
                                <p:cTn id="29" presetID="10" presetClass="entr" presetSubtype="0" fill="hold" grpId="0" nodeType="withEffect">
                                  <p:stCondLst>
                                    <p:cond delay="0"/>
                                  </p:stCondLst>
                                  <p:childTnLst>
                                    <p:set>
                                      <p:cBhvr>
                                        <p:cTn id="30" dur="1" fill="hold">
                                          <p:stCondLst>
                                            <p:cond delay="0"/>
                                          </p:stCondLst>
                                        </p:cTn>
                                        <p:tgtEl>
                                          <p:spTgt spid="527"/>
                                        </p:tgtEl>
                                        <p:attrNameLst>
                                          <p:attrName>style.visibility</p:attrName>
                                        </p:attrNameLst>
                                      </p:cBhvr>
                                      <p:to>
                                        <p:strVal val="visible"/>
                                      </p:to>
                                    </p:set>
                                    <p:animEffect transition="in" filter="fade">
                                      <p:cBhvr>
                                        <p:cTn id="31" dur="500"/>
                                        <p:tgtEl>
                                          <p:spTgt spid="527"/>
                                        </p:tgtEl>
                                      </p:cBhvr>
                                    </p:animEffect>
                                  </p:childTnLst>
                                </p:cTn>
                              </p:par>
                              <p:par>
                                <p:cTn id="32" presetID="10" presetClass="entr" presetSubtype="0" fill="hold" grpId="0" nodeType="withEffect">
                                  <p:stCondLst>
                                    <p:cond delay="0"/>
                                  </p:stCondLst>
                                  <p:childTnLst>
                                    <p:set>
                                      <p:cBhvr>
                                        <p:cTn id="33" dur="1" fill="hold">
                                          <p:stCondLst>
                                            <p:cond delay="0"/>
                                          </p:stCondLst>
                                        </p:cTn>
                                        <p:tgtEl>
                                          <p:spTgt spid="528"/>
                                        </p:tgtEl>
                                        <p:attrNameLst>
                                          <p:attrName>style.visibility</p:attrName>
                                        </p:attrNameLst>
                                      </p:cBhvr>
                                      <p:to>
                                        <p:strVal val="visible"/>
                                      </p:to>
                                    </p:set>
                                    <p:animEffect transition="in" filter="fade">
                                      <p:cBhvr>
                                        <p:cTn id="34" dur="500"/>
                                        <p:tgtEl>
                                          <p:spTgt spid="528"/>
                                        </p:tgtEl>
                                      </p:cBhvr>
                                    </p:animEffect>
                                  </p:childTnLst>
                                </p:cTn>
                              </p:par>
                              <p:par>
                                <p:cTn id="35" presetID="10" presetClass="entr" presetSubtype="0" fill="hold" grpId="0" nodeType="withEffect">
                                  <p:stCondLst>
                                    <p:cond delay="0"/>
                                  </p:stCondLst>
                                  <p:childTnLst>
                                    <p:set>
                                      <p:cBhvr>
                                        <p:cTn id="36" dur="1" fill="hold">
                                          <p:stCondLst>
                                            <p:cond delay="0"/>
                                          </p:stCondLst>
                                        </p:cTn>
                                        <p:tgtEl>
                                          <p:spTgt spid="529"/>
                                        </p:tgtEl>
                                        <p:attrNameLst>
                                          <p:attrName>style.visibility</p:attrName>
                                        </p:attrNameLst>
                                      </p:cBhvr>
                                      <p:to>
                                        <p:strVal val="visible"/>
                                      </p:to>
                                    </p:set>
                                    <p:animEffect transition="in" filter="fade">
                                      <p:cBhvr>
                                        <p:cTn id="37" dur="500"/>
                                        <p:tgtEl>
                                          <p:spTgt spid="529"/>
                                        </p:tgtEl>
                                      </p:cBhvr>
                                    </p:animEffect>
                                  </p:childTnLst>
                                </p:cTn>
                              </p:par>
                              <p:par>
                                <p:cTn id="38" presetID="10" presetClass="entr" presetSubtype="0" fill="hold" grpId="0" nodeType="withEffect">
                                  <p:stCondLst>
                                    <p:cond delay="0"/>
                                  </p:stCondLst>
                                  <p:childTnLst>
                                    <p:set>
                                      <p:cBhvr>
                                        <p:cTn id="39" dur="1" fill="hold">
                                          <p:stCondLst>
                                            <p:cond delay="0"/>
                                          </p:stCondLst>
                                        </p:cTn>
                                        <p:tgtEl>
                                          <p:spTgt spid="530"/>
                                        </p:tgtEl>
                                        <p:attrNameLst>
                                          <p:attrName>style.visibility</p:attrName>
                                        </p:attrNameLst>
                                      </p:cBhvr>
                                      <p:to>
                                        <p:strVal val="visible"/>
                                      </p:to>
                                    </p:set>
                                    <p:animEffect transition="in" filter="fade">
                                      <p:cBhvr>
                                        <p:cTn id="40" dur="500"/>
                                        <p:tgtEl>
                                          <p:spTgt spid="530"/>
                                        </p:tgtEl>
                                      </p:cBhvr>
                                    </p:animEffect>
                                  </p:childTnLst>
                                </p:cTn>
                              </p:par>
                              <p:par>
                                <p:cTn id="41" presetID="10" presetClass="entr" presetSubtype="0" fill="hold" grpId="0" nodeType="withEffect">
                                  <p:stCondLst>
                                    <p:cond delay="0"/>
                                  </p:stCondLst>
                                  <p:childTnLst>
                                    <p:set>
                                      <p:cBhvr>
                                        <p:cTn id="42" dur="1" fill="hold">
                                          <p:stCondLst>
                                            <p:cond delay="0"/>
                                          </p:stCondLst>
                                        </p:cTn>
                                        <p:tgtEl>
                                          <p:spTgt spid="531"/>
                                        </p:tgtEl>
                                        <p:attrNameLst>
                                          <p:attrName>style.visibility</p:attrName>
                                        </p:attrNameLst>
                                      </p:cBhvr>
                                      <p:to>
                                        <p:strVal val="visible"/>
                                      </p:to>
                                    </p:set>
                                    <p:animEffect transition="in" filter="fade">
                                      <p:cBhvr>
                                        <p:cTn id="43" dur="500"/>
                                        <p:tgtEl>
                                          <p:spTgt spid="531"/>
                                        </p:tgtEl>
                                      </p:cBhvr>
                                    </p:animEffect>
                                  </p:childTnLst>
                                </p:cTn>
                              </p:par>
                              <p:par>
                                <p:cTn id="44" presetID="10" presetClass="entr" presetSubtype="0" fill="hold" grpId="0" nodeType="withEffect">
                                  <p:stCondLst>
                                    <p:cond delay="0"/>
                                  </p:stCondLst>
                                  <p:childTnLst>
                                    <p:set>
                                      <p:cBhvr>
                                        <p:cTn id="45" dur="1" fill="hold">
                                          <p:stCondLst>
                                            <p:cond delay="0"/>
                                          </p:stCondLst>
                                        </p:cTn>
                                        <p:tgtEl>
                                          <p:spTgt spid="532"/>
                                        </p:tgtEl>
                                        <p:attrNameLst>
                                          <p:attrName>style.visibility</p:attrName>
                                        </p:attrNameLst>
                                      </p:cBhvr>
                                      <p:to>
                                        <p:strVal val="visible"/>
                                      </p:to>
                                    </p:set>
                                    <p:animEffect transition="in" filter="fade">
                                      <p:cBhvr>
                                        <p:cTn id="46" dur="500"/>
                                        <p:tgtEl>
                                          <p:spTgt spid="532"/>
                                        </p:tgtEl>
                                      </p:cBhvr>
                                    </p:animEffect>
                                  </p:childTnLst>
                                </p:cTn>
                              </p:par>
                              <p:par>
                                <p:cTn id="47" presetID="10" presetClass="entr" presetSubtype="0" fill="hold" grpId="0" nodeType="withEffect">
                                  <p:stCondLst>
                                    <p:cond delay="0"/>
                                  </p:stCondLst>
                                  <p:childTnLst>
                                    <p:set>
                                      <p:cBhvr>
                                        <p:cTn id="48" dur="1" fill="hold">
                                          <p:stCondLst>
                                            <p:cond delay="0"/>
                                          </p:stCondLst>
                                        </p:cTn>
                                        <p:tgtEl>
                                          <p:spTgt spid="533"/>
                                        </p:tgtEl>
                                        <p:attrNameLst>
                                          <p:attrName>style.visibility</p:attrName>
                                        </p:attrNameLst>
                                      </p:cBhvr>
                                      <p:to>
                                        <p:strVal val="visible"/>
                                      </p:to>
                                    </p:set>
                                    <p:animEffect transition="in" filter="fade">
                                      <p:cBhvr>
                                        <p:cTn id="49" dur="500"/>
                                        <p:tgtEl>
                                          <p:spTgt spid="533"/>
                                        </p:tgtEl>
                                      </p:cBhvr>
                                    </p:animEffect>
                                  </p:childTnLst>
                                </p:cTn>
                              </p:par>
                              <p:par>
                                <p:cTn id="50" presetID="10" presetClass="entr" presetSubtype="0" fill="hold" grpId="0" nodeType="withEffect">
                                  <p:stCondLst>
                                    <p:cond delay="0"/>
                                  </p:stCondLst>
                                  <p:childTnLst>
                                    <p:set>
                                      <p:cBhvr>
                                        <p:cTn id="51" dur="1" fill="hold">
                                          <p:stCondLst>
                                            <p:cond delay="0"/>
                                          </p:stCondLst>
                                        </p:cTn>
                                        <p:tgtEl>
                                          <p:spTgt spid="534"/>
                                        </p:tgtEl>
                                        <p:attrNameLst>
                                          <p:attrName>style.visibility</p:attrName>
                                        </p:attrNameLst>
                                      </p:cBhvr>
                                      <p:to>
                                        <p:strVal val="visible"/>
                                      </p:to>
                                    </p:set>
                                    <p:animEffect transition="in" filter="fade">
                                      <p:cBhvr>
                                        <p:cTn id="52" dur="500"/>
                                        <p:tgtEl>
                                          <p:spTgt spid="534"/>
                                        </p:tgtEl>
                                      </p:cBhvr>
                                    </p:animEffect>
                                  </p:childTnLst>
                                </p:cTn>
                              </p:par>
                              <p:par>
                                <p:cTn id="53" presetID="10" presetClass="entr" presetSubtype="0" fill="hold" grpId="0" nodeType="withEffect">
                                  <p:stCondLst>
                                    <p:cond delay="0"/>
                                  </p:stCondLst>
                                  <p:childTnLst>
                                    <p:set>
                                      <p:cBhvr>
                                        <p:cTn id="54" dur="1" fill="hold">
                                          <p:stCondLst>
                                            <p:cond delay="0"/>
                                          </p:stCondLst>
                                        </p:cTn>
                                        <p:tgtEl>
                                          <p:spTgt spid="535"/>
                                        </p:tgtEl>
                                        <p:attrNameLst>
                                          <p:attrName>style.visibility</p:attrName>
                                        </p:attrNameLst>
                                      </p:cBhvr>
                                      <p:to>
                                        <p:strVal val="visible"/>
                                      </p:to>
                                    </p:set>
                                    <p:animEffect transition="in" filter="fade">
                                      <p:cBhvr>
                                        <p:cTn id="55" dur="500"/>
                                        <p:tgtEl>
                                          <p:spTgt spid="5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26" grpId="0" animBg="1"/>
      <p:bldP spid="527" grpId="0"/>
      <p:bldP spid="528" grpId="0" animBg="1"/>
      <p:bldP spid="529" grpId="0"/>
      <p:bldP spid="530" grpId="0" animBg="1"/>
      <p:bldP spid="531" grpId="0"/>
      <p:bldP spid="532" grpId="0" animBg="1"/>
      <p:bldP spid="533" grpId="0"/>
      <p:bldP spid="534" grpId="0" animBg="1"/>
      <p:bldP spid="535" grpId="0"/>
      <p:bldP spid="153" grpId="0" animBg="1"/>
    </p:bld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7" name="Group 36"/>
          <p:cNvGrpSpPr/>
          <p:nvPr/>
        </p:nvGrpSpPr>
        <p:grpSpPr>
          <a:xfrm>
            <a:off x="2022866" y="9748985"/>
            <a:ext cx="3206637" cy="1607256"/>
            <a:chOff x="1796811" y="4352016"/>
            <a:chExt cx="1603736" cy="803628"/>
          </a:xfrm>
        </p:grpSpPr>
        <p:grpSp>
          <p:nvGrpSpPr>
            <p:cNvPr id="38" name="Group 37"/>
            <p:cNvGrpSpPr/>
            <p:nvPr/>
          </p:nvGrpSpPr>
          <p:grpSpPr>
            <a:xfrm>
              <a:off x="1796811" y="4352016"/>
              <a:ext cx="1603736" cy="621719"/>
              <a:chOff x="1796811" y="4352016"/>
              <a:chExt cx="1603736" cy="621719"/>
            </a:xfrm>
          </p:grpSpPr>
          <p:grpSp>
            <p:nvGrpSpPr>
              <p:cNvPr id="40" name="Group 39"/>
              <p:cNvGrpSpPr/>
              <p:nvPr/>
            </p:nvGrpSpPr>
            <p:grpSpPr>
              <a:xfrm>
                <a:off x="1796811" y="4459323"/>
                <a:ext cx="233460" cy="503500"/>
                <a:chOff x="4395788" y="2198688"/>
                <a:chExt cx="344488" cy="742951"/>
              </a:xfrm>
              <a:solidFill>
                <a:schemeClr val="accent3"/>
              </a:solidFill>
            </p:grpSpPr>
            <p:sp>
              <p:nvSpPr>
                <p:cNvPr id="42" name="Oval 41"/>
                <p:cNvSpPr>
                  <a:spLocks noChangeArrowheads="1"/>
                </p:cNvSpPr>
                <p:nvPr/>
              </p:nvSpPr>
              <p:spPr bwMode="auto">
                <a:xfrm>
                  <a:off x="4511675" y="2198688"/>
                  <a:ext cx="109538" cy="112713"/>
                </a:xfrm>
                <a:prstGeom prst="ellipse">
                  <a:avLst/>
                </a:prstGeom>
                <a:solidFill>
                  <a:schemeClr val="tx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latin typeface="Calibri Light" panose="020F0302020204030204"/>
                  </a:endParaRPr>
                </a:p>
              </p:txBody>
            </p:sp>
            <p:sp>
              <p:nvSpPr>
                <p:cNvPr id="43" name="Freeform 7"/>
                <p:cNvSpPr/>
                <p:nvPr/>
              </p:nvSpPr>
              <p:spPr bwMode="auto">
                <a:xfrm>
                  <a:off x="4395788" y="2333626"/>
                  <a:ext cx="344488" cy="608013"/>
                </a:xfrm>
                <a:custGeom>
                  <a:avLst/>
                  <a:gdLst>
                    <a:gd name="T0" fmla="*/ 91 w 92"/>
                    <a:gd name="T1" fmla="*/ 60 h 162"/>
                    <a:gd name="T2" fmla="*/ 75 w 92"/>
                    <a:gd name="T3" fmla="*/ 10 h 162"/>
                    <a:gd name="T4" fmla="*/ 64 w 92"/>
                    <a:gd name="T5" fmla="*/ 0 h 162"/>
                    <a:gd name="T6" fmla="*/ 28 w 92"/>
                    <a:gd name="T7" fmla="*/ 0 h 162"/>
                    <a:gd name="T8" fmla="*/ 19 w 92"/>
                    <a:gd name="T9" fmla="*/ 5 h 162"/>
                    <a:gd name="T10" fmla="*/ 18 w 92"/>
                    <a:gd name="T11" fmla="*/ 7 h 162"/>
                    <a:gd name="T12" fmla="*/ 18 w 92"/>
                    <a:gd name="T13" fmla="*/ 7 h 162"/>
                    <a:gd name="T14" fmla="*/ 17 w 92"/>
                    <a:gd name="T15" fmla="*/ 8 h 162"/>
                    <a:gd name="T16" fmla="*/ 1 w 92"/>
                    <a:gd name="T17" fmla="*/ 60 h 162"/>
                    <a:gd name="T18" fmla="*/ 5 w 92"/>
                    <a:gd name="T19" fmla="*/ 68 h 162"/>
                    <a:gd name="T20" fmla="*/ 14 w 92"/>
                    <a:gd name="T21" fmla="*/ 64 h 162"/>
                    <a:gd name="T22" fmla="*/ 26 w 92"/>
                    <a:gd name="T23" fmla="*/ 23 h 162"/>
                    <a:gd name="T24" fmla="*/ 28 w 92"/>
                    <a:gd name="T25" fmla="*/ 23 h 162"/>
                    <a:gd name="T26" fmla="*/ 29 w 92"/>
                    <a:gd name="T27" fmla="*/ 23 h 162"/>
                    <a:gd name="T28" fmla="*/ 9 w 92"/>
                    <a:gd name="T29" fmla="*/ 96 h 162"/>
                    <a:gd name="T30" fmla="*/ 29 w 92"/>
                    <a:gd name="T31" fmla="*/ 96 h 162"/>
                    <a:gd name="T32" fmla="*/ 29 w 92"/>
                    <a:gd name="T33" fmla="*/ 154 h 162"/>
                    <a:gd name="T34" fmla="*/ 37 w 92"/>
                    <a:gd name="T35" fmla="*/ 162 h 162"/>
                    <a:gd name="T36" fmla="*/ 44 w 92"/>
                    <a:gd name="T37" fmla="*/ 154 h 162"/>
                    <a:gd name="T38" fmla="*/ 44 w 92"/>
                    <a:gd name="T39" fmla="*/ 96 h 162"/>
                    <a:gd name="T40" fmla="*/ 49 w 92"/>
                    <a:gd name="T41" fmla="*/ 96 h 162"/>
                    <a:gd name="T42" fmla="*/ 49 w 92"/>
                    <a:gd name="T43" fmla="*/ 154 h 162"/>
                    <a:gd name="T44" fmla="*/ 56 w 92"/>
                    <a:gd name="T45" fmla="*/ 162 h 162"/>
                    <a:gd name="T46" fmla="*/ 64 w 92"/>
                    <a:gd name="T47" fmla="*/ 154 h 162"/>
                    <a:gd name="T48" fmla="*/ 64 w 92"/>
                    <a:gd name="T49" fmla="*/ 96 h 162"/>
                    <a:gd name="T50" fmla="*/ 83 w 92"/>
                    <a:gd name="T51" fmla="*/ 96 h 162"/>
                    <a:gd name="T52" fmla="*/ 63 w 92"/>
                    <a:gd name="T53" fmla="*/ 23 h 162"/>
                    <a:gd name="T54" fmla="*/ 64 w 92"/>
                    <a:gd name="T55" fmla="*/ 23 h 162"/>
                    <a:gd name="T56" fmla="*/ 65 w 92"/>
                    <a:gd name="T57" fmla="*/ 23 h 162"/>
                    <a:gd name="T58" fmla="*/ 79 w 92"/>
                    <a:gd name="T59" fmla="*/ 64 h 162"/>
                    <a:gd name="T60" fmla="*/ 87 w 92"/>
                    <a:gd name="T61" fmla="*/ 68 h 162"/>
                    <a:gd name="T62" fmla="*/ 91 w 92"/>
                    <a:gd name="T63" fmla="*/ 6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2" h="162">
                      <a:moveTo>
                        <a:pt x="91" y="60"/>
                      </a:moveTo>
                      <a:cubicBezTo>
                        <a:pt x="75" y="10"/>
                        <a:pt x="75" y="10"/>
                        <a:pt x="75" y="10"/>
                      </a:cubicBezTo>
                      <a:cubicBezTo>
                        <a:pt x="74" y="4"/>
                        <a:pt x="70" y="0"/>
                        <a:pt x="64" y="0"/>
                      </a:cubicBezTo>
                      <a:cubicBezTo>
                        <a:pt x="28" y="0"/>
                        <a:pt x="28" y="0"/>
                        <a:pt x="28" y="0"/>
                      </a:cubicBezTo>
                      <a:cubicBezTo>
                        <a:pt x="24" y="0"/>
                        <a:pt x="21" y="2"/>
                        <a:pt x="19" y="5"/>
                      </a:cubicBezTo>
                      <a:cubicBezTo>
                        <a:pt x="18" y="5"/>
                        <a:pt x="18" y="6"/>
                        <a:pt x="18" y="7"/>
                      </a:cubicBezTo>
                      <a:cubicBezTo>
                        <a:pt x="18" y="7"/>
                        <a:pt x="18" y="7"/>
                        <a:pt x="18" y="7"/>
                      </a:cubicBezTo>
                      <a:cubicBezTo>
                        <a:pt x="18" y="7"/>
                        <a:pt x="17" y="8"/>
                        <a:pt x="17" y="8"/>
                      </a:cubicBezTo>
                      <a:cubicBezTo>
                        <a:pt x="1" y="60"/>
                        <a:pt x="1" y="60"/>
                        <a:pt x="1" y="60"/>
                      </a:cubicBezTo>
                      <a:cubicBezTo>
                        <a:pt x="0" y="63"/>
                        <a:pt x="2" y="67"/>
                        <a:pt x="5" y="68"/>
                      </a:cubicBezTo>
                      <a:cubicBezTo>
                        <a:pt x="9" y="69"/>
                        <a:pt x="13" y="67"/>
                        <a:pt x="14" y="64"/>
                      </a:cubicBezTo>
                      <a:cubicBezTo>
                        <a:pt x="26" y="23"/>
                        <a:pt x="26" y="23"/>
                        <a:pt x="26" y="23"/>
                      </a:cubicBezTo>
                      <a:cubicBezTo>
                        <a:pt x="27" y="23"/>
                        <a:pt x="27" y="23"/>
                        <a:pt x="28" y="23"/>
                      </a:cubicBezTo>
                      <a:cubicBezTo>
                        <a:pt x="29" y="23"/>
                        <a:pt x="29" y="23"/>
                        <a:pt x="29" y="23"/>
                      </a:cubicBezTo>
                      <a:cubicBezTo>
                        <a:pt x="9" y="96"/>
                        <a:pt x="9" y="96"/>
                        <a:pt x="9" y="96"/>
                      </a:cubicBezTo>
                      <a:cubicBezTo>
                        <a:pt x="29" y="96"/>
                        <a:pt x="29" y="96"/>
                        <a:pt x="29" y="96"/>
                      </a:cubicBezTo>
                      <a:cubicBezTo>
                        <a:pt x="29" y="154"/>
                        <a:pt x="29" y="154"/>
                        <a:pt x="29" y="154"/>
                      </a:cubicBezTo>
                      <a:cubicBezTo>
                        <a:pt x="29" y="159"/>
                        <a:pt x="33" y="162"/>
                        <a:pt x="37" y="162"/>
                      </a:cubicBezTo>
                      <a:cubicBezTo>
                        <a:pt x="41" y="162"/>
                        <a:pt x="44" y="159"/>
                        <a:pt x="44" y="154"/>
                      </a:cubicBezTo>
                      <a:cubicBezTo>
                        <a:pt x="44" y="96"/>
                        <a:pt x="44" y="96"/>
                        <a:pt x="44" y="96"/>
                      </a:cubicBezTo>
                      <a:cubicBezTo>
                        <a:pt x="49" y="96"/>
                        <a:pt x="49" y="96"/>
                        <a:pt x="49" y="96"/>
                      </a:cubicBezTo>
                      <a:cubicBezTo>
                        <a:pt x="49" y="154"/>
                        <a:pt x="49" y="154"/>
                        <a:pt x="49" y="154"/>
                      </a:cubicBezTo>
                      <a:cubicBezTo>
                        <a:pt x="49" y="159"/>
                        <a:pt x="52" y="162"/>
                        <a:pt x="56" y="162"/>
                      </a:cubicBezTo>
                      <a:cubicBezTo>
                        <a:pt x="60" y="162"/>
                        <a:pt x="64" y="159"/>
                        <a:pt x="64" y="154"/>
                      </a:cubicBezTo>
                      <a:cubicBezTo>
                        <a:pt x="64" y="96"/>
                        <a:pt x="64" y="96"/>
                        <a:pt x="64" y="96"/>
                      </a:cubicBezTo>
                      <a:cubicBezTo>
                        <a:pt x="83" y="96"/>
                        <a:pt x="83" y="96"/>
                        <a:pt x="83" y="96"/>
                      </a:cubicBezTo>
                      <a:cubicBezTo>
                        <a:pt x="63" y="23"/>
                        <a:pt x="63" y="23"/>
                        <a:pt x="63" y="23"/>
                      </a:cubicBezTo>
                      <a:cubicBezTo>
                        <a:pt x="64" y="23"/>
                        <a:pt x="64" y="23"/>
                        <a:pt x="64" y="23"/>
                      </a:cubicBezTo>
                      <a:cubicBezTo>
                        <a:pt x="65" y="23"/>
                        <a:pt x="65" y="23"/>
                        <a:pt x="65" y="23"/>
                      </a:cubicBezTo>
                      <a:cubicBezTo>
                        <a:pt x="79" y="64"/>
                        <a:pt x="79" y="64"/>
                        <a:pt x="79" y="64"/>
                      </a:cubicBezTo>
                      <a:cubicBezTo>
                        <a:pt x="80" y="67"/>
                        <a:pt x="84" y="69"/>
                        <a:pt x="87" y="68"/>
                      </a:cubicBezTo>
                      <a:cubicBezTo>
                        <a:pt x="91" y="67"/>
                        <a:pt x="92" y="63"/>
                        <a:pt x="91" y="60"/>
                      </a:cubicBezTo>
                      <a:close/>
                    </a:path>
                  </a:pathLst>
                </a:custGeom>
                <a:solidFill>
                  <a:schemeClr val="tx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latin typeface="Calibri Light" panose="020F0302020204030204"/>
                  </a:endParaRPr>
                </a:p>
              </p:txBody>
            </p:sp>
          </p:grpSp>
          <p:sp>
            <p:nvSpPr>
              <p:cNvPr id="41" name="Content Placeholder 2"/>
              <p:cNvSpPr txBox="1"/>
              <p:nvPr/>
            </p:nvSpPr>
            <p:spPr>
              <a:xfrm>
                <a:off x="2015868" y="4352016"/>
                <a:ext cx="1384679" cy="621719"/>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None/>
                </a:pPr>
                <a:r>
                  <a:rPr lang="en-US" sz="5600" dirty="0" smtClean="0">
                    <a:solidFill>
                      <a:schemeClr val="tx1"/>
                    </a:solidFill>
                    <a:latin typeface="Lato Regular"/>
                    <a:cs typeface="Lato Regular"/>
                  </a:rPr>
                  <a:t>75%</a:t>
                </a:r>
                <a:endParaRPr lang="en-US" sz="5600" dirty="0">
                  <a:solidFill>
                    <a:schemeClr val="tx1"/>
                  </a:solidFill>
                  <a:latin typeface="Lato Regular"/>
                  <a:cs typeface="Lato Regular"/>
                </a:endParaRPr>
              </a:p>
            </p:txBody>
          </p:sp>
        </p:grpSp>
        <p:sp>
          <p:nvSpPr>
            <p:cNvPr id="39" name="Title 1"/>
            <p:cNvSpPr txBox="1"/>
            <p:nvPr/>
          </p:nvSpPr>
          <p:spPr>
            <a:xfrm>
              <a:off x="2030271" y="4662876"/>
              <a:ext cx="1370276" cy="492768"/>
            </a:xfrm>
            <a:prstGeom prst="rect">
              <a:avLst/>
            </a:prstGeom>
          </p:spPr>
          <p:txBody>
            <a:bodyPr vert="horz" lIns="91440" tIns="45720" rIns="91440" bIns="45720" rtlCol="0" anchor="ctr">
              <a:no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en-US" sz="2800" dirty="0">
                  <a:solidFill>
                    <a:schemeClr val="tx1"/>
                  </a:solidFill>
                  <a:latin typeface="Calibri Light" panose="020F0302020204030204"/>
                  <a:cs typeface="Calibri Light" panose="020F0302020204030204"/>
                </a:rPr>
                <a:t>Female Users</a:t>
              </a:r>
              <a:endParaRPr lang="en-US" sz="2800" dirty="0">
                <a:solidFill>
                  <a:schemeClr val="tx1"/>
                </a:solidFill>
                <a:latin typeface="Calibri Light" panose="020F0302020204030204"/>
                <a:cs typeface="Calibri Light" panose="020F0302020204030204"/>
              </a:endParaRPr>
            </a:p>
          </p:txBody>
        </p:sp>
      </p:grpSp>
      <p:grpSp>
        <p:nvGrpSpPr>
          <p:cNvPr id="44" name="Group 43"/>
          <p:cNvGrpSpPr/>
          <p:nvPr/>
        </p:nvGrpSpPr>
        <p:grpSpPr>
          <a:xfrm>
            <a:off x="5493504" y="9748980"/>
            <a:ext cx="3164422" cy="1606062"/>
            <a:chOff x="3532582" y="4352013"/>
            <a:chExt cx="1582623" cy="803031"/>
          </a:xfrm>
        </p:grpSpPr>
        <p:grpSp>
          <p:nvGrpSpPr>
            <p:cNvPr id="45" name="Group 44"/>
            <p:cNvGrpSpPr/>
            <p:nvPr/>
          </p:nvGrpSpPr>
          <p:grpSpPr>
            <a:xfrm>
              <a:off x="3532582" y="4352013"/>
              <a:ext cx="1582623" cy="621719"/>
              <a:chOff x="3532582" y="4352013"/>
              <a:chExt cx="1582623" cy="621719"/>
            </a:xfrm>
          </p:grpSpPr>
          <p:grpSp>
            <p:nvGrpSpPr>
              <p:cNvPr id="47" name="Group 46"/>
              <p:cNvGrpSpPr/>
              <p:nvPr/>
            </p:nvGrpSpPr>
            <p:grpSpPr>
              <a:xfrm>
                <a:off x="3532582" y="4443631"/>
                <a:ext cx="204213" cy="519412"/>
                <a:chOff x="4422775" y="2198688"/>
                <a:chExt cx="292100" cy="742950"/>
              </a:xfrm>
              <a:solidFill>
                <a:schemeClr val="accent2"/>
              </a:solidFill>
            </p:grpSpPr>
            <p:sp>
              <p:nvSpPr>
                <p:cNvPr id="49" name="Freeform 12"/>
                <p:cNvSpPr/>
                <p:nvPr/>
              </p:nvSpPr>
              <p:spPr bwMode="auto">
                <a:xfrm>
                  <a:off x="4422775" y="2325688"/>
                  <a:ext cx="292100" cy="615950"/>
                </a:xfrm>
                <a:custGeom>
                  <a:avLst/>
                  <a:gdLst>
                    <a:gd name="T0" fmla="*/ 59 w 78"/>
                    <a:gd name="T1" fmla="*/ 0 h 164"/>
                    <a:gd name="T2" fmla="*/ 20 w 78"/>
                    <a:gd name="T3" fmla="*/ 0 h 164"/>
                    <a:gd name="T4" fmla="*/ 0 w 78"/>
                    <a:gd name="T5" fmla="*/ 16 h 164"/>
                    <a:gd name="T6" fmla="*/ 0 w 78"/>
                    <a:gd name="T7" fmla="*/ 16 h 164"/>
                    <a:gd name="T8" fmla="*/ 0 w 78"/>
                    <a:gd name="T9" fmla="*/ 19 h 164"/>
                    <a:gd name="T10" fmla="*/ 0 w 78"/>
                    <a:gd name="T11" fmla="*/ 74 h 164"/>
                    <a:gd name="T12" fmla="*/ 7 w 78"/>
                    <a:gd name="T13" fmla="*/ 80 h 164"/>
                    <a:gd name="T14" fmla="*/ 13 w 78"/>
                    <a:gd name="T15" fmla="*/ 74 h 164"/>
                    <a:gd name="T16" fmla="*/ 13 w 78"/>
                    <a:gd name="T17" fmla="*/ 26 h 164"/>
                    <a:gd name="T18" fmla="*/ 19 w 78"/>
                    <a:gd name="T19" fmla="*/ 26 h 164"/>
                    <a:gd name="T20" fmla="*/ 19 w 78"/>
                    <a:gd name="T21" fmla="*/ 72 h 164"/>
                    <a:gd name="T22" fmla="*/ 19 w 78"/>
                    <a:gd name="T23" fmla="*/ 73 h 164"/>
                    <a:gd name="T24" fmla="*/ 19 w 78"/>
                    <a:gd name="T25" fmla="*/ 154 h 164"/>
                    <a:gd name="T26" fmla="*/ 28 w 78"/>
                    <a:gd name="T27" fmla="*/ 164 h 164"/>
                    <a:gd name="T28" fmla="*/ 37 w 78"/>
                    <a:gd name="T29" fmla="*/ 154 h 164"/>
                    <a:gd name="T30" fmla="*/ 37 w 78"/>
                    <a:gd name="T31" fmla="*/ 83 h 164"/>
                    <a:gd name="T32" fmla="*/ 41 w 78"/>
                    <a:gd name="T33" fmla="*/ 83 h 164"/>
                    <a:gd name="T34" fmla="*/ 41 w 78"/>
                    <a:gd name="T35" fmla="*/ 154 h 164"/>
                    <a:gd name="T36" fmla="*/ 50 w 78"/>
                    <a:gd name="T37" fmla="*/ 164 h 164"/>
                    <a:gd name="T38" fmla="*/ 59 w 78"/>
                    <a:gd name="T39" fmla="*/ 154 h 164"/>
                    <a:gd name="T40" fmla="*/ 59 w 78"/>
                    <a:gd name="T41" fmla="*/ 72 h 164"/>
                    <a:gd name="T42" fmla="*/ 59 w 78"/>
                    <a:gd name="T43" fmla="*/ 71 h 164"/>
                    <a:gd name="T44" fmla="*/ 59 w 78"/>
                    <a:gd name="T45" fmla="*/ 26 h 164"/>
                    <a:gd name="T46" fmla="*/ 64 w 78"/>
                    <a:gd name="T47" fmla="*/ 26 h 164"/>
                    <a:gd name="T48" fmla="*/ 64 w 78"/>
                    <a:gd name="T49" fmla="*/ 74 h 164"/>
                    <a:gd name="T50" fmla="*/ 71 w 78"/>
                    <a:gd name="T51" fmla="*/ 80 h 164"/>
                    <a:gd name="T52" fmla="*/ 78 w 78"/>
                    <a:gd name="T53" fmla="*/ 74 h 164"/>
                    <a:gd name="T54" fmla="*/ 78 w 78"/>
                    <a:gd name="T55" fmla="*/ 19 h 164"/>
                    <a:gd name="T56" fmla="*/ 78 w 78"/>
                    <a:gd name="T57" fmla="*/ 16 h 164"/>
                    <a:gd name="T58" fmla="*/ 78 w 78"/>
                    <a:gd name="T59" fmla="*/ 15 h 164"/>
                    <a:gd name="T60" fmla="*/ 59 w 78"/>
                    <a:gd name="T6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8" h="164">
                      <a:moveTo>
                        <a:pt x="59" y="0"/>
                      </a:moveTo>
                      <a:cubicBezTo>
                        <a:pt x="20" y="0"/>
                        <a:pt x="20" y="0"/>
                        <a:pt x="20" y="0"/>
                      </a:cubicBezTo>
                      <a:cubicBezTo>
                        <a:pt x="6" y="0"/>
                        <a:pt x="0" y="12"/>
                        <a:pt x="0" y="16"/>
                      </a:cubicBezTo>
                      <a:cubicBezTo>
                        <a:pt x="0" y="16"/>
                        <a:pt x="0" y="16"/>
                        <a:pt x="0" y="16"/>
                      </a:cubicBezTo>
                      <a:cubicBezTo>
                        <a:pt x="0" y="19"/>
                        <a:pt x="0" y="19"/>
                        <a:pt x="0" y="19"/>
                      </a:cubicBezTo>
                      <a:cubicBezTo>
                        <a:pt x="0" y="74"/>
                        <a:pt x="0" y="74"/>
                        <a:pt x="0" y="74"/>
                      </a:cubicBezTo>
                      <a:cubicBezTo>
                        <a:pt x="0" y="77"/>
                        <a:pt x="3" y="80"/>
                        <a:pt x="7" y="80"/>
                      </a:cubicBezTo>
                      <a:cubicBezTo>
                        <a:pt x="10" y="80"/>
                        <a:pt x="13" y="77"/>
                        <a:pt x="13" y="74"/>
                      </a:cubicBezTo>
                      <a:cubicBezTo>
                        <a:pt x="13" y="26"/>
                        <a:pt x="13" y="26"/>
                        <a:pt x="13" y="26"/>
                      </a:cubicBezTo>
                      <a:cubicBezTo>
                        <a:pt x="19" y="26"/>
                        <a:pt x="19" y="26"/>
                        <a:pt x="19" y="26"/>
                      </a:cubicBezTo>
                      <a:cubicBezTo>
                        <a:pt x="19" y="72"/>
                        <a:pt x="19" y="72"/>
                        <a:pt x="19" y="72"/>
                      </a:cubicBezTo>
                      <a:cubicBezTo>
                        <a:pt x="19" y="72"/>
                        <a:pt x="19" y="73"/>
                        <a:pt x="19" y="73"/>
                      </a:cubicBezTo>
                      <a:cubicBezTo>
                        <a:pt x="19" y="154"/>
                        <a:pt x="19" y="154"/>
                        <a:pt x="19" y="154"/>
                      </a:cubicBezTo>
                      <a:cubicBezTo>
                        <a:pt x="19" y="159"/>
                        <a:pt x="23" y="164"/>
                        <a:pt x="28" y="164"/>
                      </a:cubicBezTo>
                      <a:cubicBezTo>
                        <a:pt x="33" y="164"/>
                        <a:pt x="37" y="159"/>
                        <a:pt x="37" y="154"/>
                      </a:cubicBezTo>
                      <a:cubicBezTo>
                        <a:pt x="37" y="83"/>
                        <a:pt x="37" y="83"/>
                        <a:pt x="37" y="83"/>
                      </a:cubicBezTo>
                      <a:cubicBezTo>
                        <a:pt x="41" y="83"/>
                        <a:pt x="41" y="83"/>
                        <a:pt x="41" y="83"/>
                      </a:cubicBezTo>
                      <a:cubicBezTo>
                        <a:pt x="41" y="154"/>
                        <a:pt x="41" y="154"/>
                        <a:pt x="41" y="154"/>
                      </a:cubicBezTo>
                      <a:cubicBezTo>
                        <a:pt x="41" y="159"/>
                        <a:pt x="45" y="164"/>
                        <a:pt x="50" y="164"/>
                      </a:cubicBezTo>
                      <a:cubicBezTo>
                        <a:pt x="55" y="164"/>
                        <a:pt x="59" y="159"/>
                        <a:pt x="59" y="154"/>
                      </a:cubicBezTo>
                      <a:cubicBezTo>
                        <a:pt x="59" y="72"/>
                        <a:pt x="59" y="72"/>
                        <a:pt x="59" y="72"/>
                      </a:cubicBezTo>
                      <a:cubicBezTo>
                        <a:pt x="59" y="71"/>
                        <a:pt x="59" y="71"/>
                        <a:pt x="59" y="71"/>
                      </a:cubicBezTo>
                      <a:cubicBezTo>
                        <a:pt x="59" y="26"/>
                        <a:pt x="59" y="26"/>
                        <a:pt x="59" y="26"/>
                      </a:cubicBezTo>
                      <a:cubicBezTo>
                        <a:pt x="64" y="26"/>
                        <a:pt x="64" y="26"/>
                        <a:pt x="64" y="26"/>
                      </a:cubicBezTo>
                      <a:cubicBezTo>
                        <a:pt x="64" y="74"/>
                        <a:pt x="64" y="74"/>
                        <a:pt x="64" y="74"/>
                      </a:cubicBezTo>
                      <a:cubicBezTo>
                        <a:pt x="64" y="77"/>
                        <a:pt x="67" y="80"/>
                        <a:pt x="71" y="80"/>
                      </a:cubicBezTo>
                      <a:cubicBezTo>
                        <a:pt x="75" y="80"/>
                        <a:pt x="78" y="77"/>
                        <a:pt x="78" y="74"/>
                      </a:cubicBezTo>
                      <a:cubicBezTo>
                        <a:pt x="78" y="19"/>
                        <a:pt x="78" y="19"/>
                        <a:pt x="78" y="19"/>
                      </a:cubicBezTo>
                      <a:cubicBezTo>
                        <a:pt x="78" y="16"/>
                        <a:pt x="78" y="16"/>
                        <a:pt x="78" y="16"/>
                      </a:cubicBezTo>
                      <a:cubicBezTo>
                        <a:pt x="78" y="15"/>
                        <a:pt x="78" y="15"/>
                        <a:pt x="78" y="15"/>
                      </a:cubicBezTo>
                      <a:cubicBezTo>
                        <a:pt x="78" y="10"/>
                        <a:pt x="72" y="0"/>
                        <a:pt x="59" y="0"/>
                      </a:cubicBezTo>
                      <a:close/>
                    </a:path>
                  </a:pathLst>
                </a:custGeom>
                <a:solidFill>
                  <a:schemeClr val="accent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latin typeface="Calibri Light" panose="020F0302020204030204"/>
                  </a:endParaRPr>
                </a:p>
              </p:txBody>
            </p:sp>
            <p:sp>
              <p:nvSpPr>
                <p:cNvPr id="50" name="Oval 13"/>
                <p:cNvSpPr>
                  <a:spLocks noChangeArrowheads="1"/>
                </p:cNvSpPr>
                <p:nvPr/>
              </p:nvSpPr>
              <p:spPr bwMode="auto">
                <a:xfrm>
                  <a:off x="4511675" y="2198688"/>
                  <a:ext cx="115888" cy="115888"/>
                </a:xfrm>
                <a:prstGeom prst="ellipse">
                  <a:avLst/>
                </a:prstGeom>
                <a:solidFill>
                  <a:schemeClr val="accent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latin typeface="Calibri Light" panose="020F0302020204030204"/>
                  </a:endParaRPr>
                </a:p>
              </p:txBody>
            </p:sp>
          </p:grpSp>
          <p:sp>
            <p:nvSpPr>
              <p:cNvPr id="48" name="Content Placeholder 2"/>
              <p:cNvSpPr txBox="1"/>
              <p:nvPr/>
            </p:nvSpPr>
            <p:spPr>
              <a:xfrm>
                <a:off x="3730526" y="4352013"/>
                <a:ext cx="1384679" cy="621719"/>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None/>
                </a:pPr>
                <a:r>
                  <a:rPr lang="en-US" sz="5600" dirty="0" smtClean="0">
                    <a:solidFill>
                      <a:schemeClr val="accent1"/>
                    </a:solidFill>
                    <a:latin typeface="Lato Regular"/>
                    <a:cs typeface="Lato Regular"/>
                  </a:rPr>
                  <a:t>25%</a:t>
                </a:r>
                <a:endParaRPr lang="en-US" sz="5600" dirty="0">
                  <a:solidFill>
                    <a:schemeClr val="accent1"/>
                  </a:solidFill>
                  <a:latin typeface="Lato Regular"/>
                  <a:cs typeface="Lato Regular"/>
                </a:endParaRPr>
              </a:p>
            </p:txBody>
          </p:sp>
        </p:grpSp>
        <p:sp>
          <p:nvSpPr>
            <p:cNvPr id="46" name="Title 1"/>
            <p:cNvSpPr txBox="1"/>
            <p:nvPr/>
          </p:nvSpPr>
          <p:spPr>
            <a:xfrm>
              <a:off x="3744929" y="4662277"/>
              <a:ext cx="1370276" cy="492767"/>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en-US" sz="2800" dirty="0">
                  <a:solidFill>
                    <a:schemeClr val="tx1"/>
                  </a:solidFill>
                  <a:latin typeface="Calibri Light" panose="020F0302020204030204"/>
                  <a:cs typeface="Calibri Light" panose="020F0302020204030204"/>
                </a:rPr>
                <a:t>Male Users</a:t>
              </a:r>
              <a:endParaRPr lang="en-US" sz="2800" dirty="0">
                <a:solidFill>
                  <a:schemeClr val="tx1"/>
                </a:solidFill>
                <a:latin typeface="Calibri Light" panose="020F0302020204030204"/>
                <a:cs typeface="Calibri Light" panose="020F0302020204030204"/>
              </a:endParaRPr>
            </a:p>
          </p:txBody>
        </p:sp>
      </p:grpSp>
      <p:sp>
        <p:nvSpPr>
          <p:cNvPr id="55" name="Freeform 282"/>
          <p:cNvSpPr>
            <a:spLocks noChangeAspect="1"/>
          </p:cNvSpPr>
          <p:nvPr/>
        </p:nvSpPr>
        <p:spPr bwMode="gray">
          <a:xfrm>
            <a:off x="2754040" y="4423893"/>
            <a:ext cx="4772686" cy="2807465"/>
          </a:xfrm>
          <a:custGeom>
            <a:avLst/>
            <a:gdLst/>
            <a:ahLst/>
            <a:cxnLst>
              <a:cxn ang="0">
                <a:pos x="3079" y="181"/>
              </a:cxn>
              <a:cxn ang="0">
                <a:pos x="2964" y="328"/>
              </a:cxn>
              <a:cxn ang="0">
                <a:pos x="2682" y="394"/>
              </a:cxn>
              <a:cxn ang="0">
                <a:pos x="2593" y="483"/>
              </a:cxn>
              <a:cxn ang="0">
                <a:pos x="2432" y="575"/>
              </a:cxn>
              <a:cxn ang="0">
                <a:pos x="2290" y="541"/>
              </a:cxn>
              <a:cxn ang="0">
                <a:pos x="2235" y="456"/>
              </a:cxn>
              <a:cxn ang="0">
                <a:pos x="2211" y="306"/>
              </a:cxn>
              <a:cxn ang="0">
                <a:pos x="2135" y="345"/>
              </a:cxn>
              <a:cxn ang="0">
                <a:pos x="2081" y="588"/>
              </a:cxn>
              <a:cxn ang="0">
                <a:pos x="2036" y="404"/>
              </a:cxn>
              <a:cxn ang="0">
                <a:pos x="2077" y="294"/>
              </a:cxn>
              <a:cxn ang="0">
                <a:pos x="2231" y="279"/>
              </a:cxn>
              <a:cxn ang="0">
                <a:pos x="2111" y="222"/>
              </a:cxn>
              <a:cxn ang="0">
                <a:pos x="2021" y="160"/>
              </a:cxn>
              <a:cxn ang="0">
                <a:pos x="1811" y="226"/>
              </a:cxn>
              <a:cxn ang="0">
                <a:pos x="1785" y="86"/>
              </a:cxn>
              <a:cxn ang="0">
                <a:pos x="1640" y="33"/>
              </a:cxn>
              <a:cxn ang="0">
                <a:pos x="888" y="36"/>
              </a:cxn>
              <a:cxn ang="0">
                <a:pos x="133" y="58"/>
              </a:cxn>
              <a:cxn ang="0">
                <a:pos x="101" y="150"/>
              </a:cxn>
              <a:cxn ang="0">
                <a:pos x="4" y="86"/>
              </a:cxn>
              <a:cxn ang="0">
                <a:pos x="46" y="225"/>
              </a:cxn>
              <a:cxn ang="0">
                <a:pos x="47" y="295"/>
              </a:cxn>
              <a:cxn ang="0">
                <a:pos x="27" y="576"/>
              </a:cxn>
              <a:cxn ang="0">
                <a:pos x="98" y="850"/>
              </a:cxn>
              <a:cxn ang="0">
                <a:pos x="130" y="886"/>
              </a:cxn>
              <a:cxn ang="0">
                <a:pos x="223" y="1056"/>
              </a:cxn>
              <a:cxn ang="0">
                <a:pos x="336" y="1131"/>
              </a:cxn>
              <a:cxn ang="0">
                <a:pos x="989" y="1276"/>
              </a:cxn>
              <a:cxn ang="0">
                <a:pos x="1294" y="1430"/>
              </a:cxn>
              <a:cxn ang="0">
                <a:pos x="1501" y="1624"/>
              </a:cxn>
              <a:cxn ang="0">
                <a:pos x="1515" y="1515"/>
              </a:cxn>
              <a:cxn ang="0">
                <a:pos x="1564" y="1480"/>
              </a:cxn>
              <a:cxn ang="0">
                <a:pos x="1629" y="1410"/>
              </a:cxn>
              <a:cxn ang="0">
                <a:pos x="1784" y="1405"/>
              </a:cxn>
              <a:cxn ang="0">
                <a:pos x="1912" y="1435"/>
              </a:cxn>
              <a:cxn ang="0">
                <a:pos x="1905" y="1382"/>
              </a:cxn>
              <a:cxn ang="0">
                <a:pos x="2012" y="1367"/>
              </a:cxn>
              <a:cxn ang="0">
                <a:pos x="2117" y="1377"/>
              </a:cxn>
              <a:cxn ang="0">
                <a:pos x="2264" y="1424"/>
              </a:cxn>
              <a:cxn ang="0">
                <a:pos x="2323" y="1587"/>
              </a:cxn>
              <a:cxn ang="0">
                <a:pos x="2409" y="1690"/>
              </a:cxn>
              <a:cxn ang="0">
                <a:pos x="2365" y="1348"/>
              </a:cxn>
              <a:cxn ang="0">
                <a:pos x="2446" y="1228"/>
              </a:cxn>
              <a:cxn ang="0">
                <a:pos x="2579" y="1118"/>
              </a:cxn>
              <a:cxn ang="0">
                <a:pos x="2645" y="1037"/>
              </a:cxn>
              <a:cxn ang="0">
                <a:pos x="2634" y="986"/>
              </a:cxn>
              <a:cxn ang="0">
                <a:pos x="2655" y="940"/>
              </a:cxn>
              <a:cxn ang="0">
                <a:pos x="2654" y="871"/>
              </a:cxn>
              <a:cxn ang="0">
                <a:pos x="2651" y="857"/>
              </a:cxn>
              <a:cxn ang="0">
                <a:pos x="2661" y="778"/>
              </a:cxn>
              <a:cxn ang="0">
                <a:pos x="2683" y="867"/>
              </a:cxn>
              <a:cxn ang="0">
                <a:pos x="2708" y="796"/>
              </a:cxn>
              <a:cxn ang="0">
                <a:pos x="2774" y="727"/>
              </a:cxn>
              <a:cxn ang="0">
                <a:pos x="2843" y="631"/>
              </a:cxn>
              <a:cxn ang="0">
                <a:pos x="3004" y="602"/>
              </a:cxn>
              <a:cxn ang="0">
                <a:pos x="2957" y="538"/>
              </a:cxn>
              <a:cxn ang="0">
                <a:pos x="3032" y="440"/>
              </a:cxn>
              <a:cxn ang="0">
                <a:pos x="3107" y="399"/>
              </a:cxn>
            </a:cxnLst>
            <a:rect l="0" t="0" r="r" b="b"/>
            <a:pathLst>
              <a:path w="3166" h="1693">
                <a:moveTo>
                  <a:pt x="3165" y="365"/>
                </a:moveTo>
                <a:lnTo>
                  <a:pt x="3158" y="364"/>
                </a:lnTo>
                <a:lnTo>
                  <a:pt x="3160" y="361"/>
                </a:lnTo>
                <a:lnTo>
                  <a:pt x="3162" y="355"/>
                </a:lnTo>
                <a:lnTo>
                  <a:pt x="3162" y="344"/>
                </a:lnTo>
                <a:lnTo>
                  <a:pt x="3161" y="339"/>
                </a:lnTo>
                <a:lnTo>
                  <a:pt x="3160" y="343"/>
                </a:lnTo>
                <a:lnTo>
                  <a:pt x="3155" y="343"/>
                </a:lnTo>
                <a:lnTo>
                  <a:pt x="3146" y="342"/>
                </a:lnTo>
                <a:lnTo>
                  <a:pt x="3138" y="335"/>
                </a:lnTo>
                <a:lnTo>
                  <a:pt x="3135" y="330"/>
                </a:lnTo>
                <a:lnTo>
                  <a:pt x="3134" y="326"/>
                </a:lnTo>
                <a:lnTo>
                  <a:pt x="3134" y="310"/>
                </a:lnTo>
                <a:lnTo>
                  <a:pt x="3119" y="302"/>
                </a:lnTo>
                <a:lnTo>
                  <a:pt x="3119" y="246"/>
                </a:lnTo>
                <a:lnTo>
                  <a:pt x="3119" y="195"/>
                </a:lnTo>
                <a:lnTo>
                  <a:pt x="3093" y="170"/>
                </a:lnTo>
                <a:lnTo>
                  <a:pt x="3086" y="170"/>
                </a:lnTo>
                <a:lnTo>
                  <a:pt x="3079" y="181"/>
                </a:lnTo>
                <a:lnTo>
                  <a:pt x="3061" y="184"/>
                </a:lnTo>
                <a:lnTo>
                  <a:pt x="3049" y="179"/>
                </a:lnTo>
                <a:lnTo>
                  <a:pt x="3047" y="176"/>
                </a:lnTo>
                <a:lnTo>
                  <a:pt x="3044" y="170"/>
                </a:lnTo>
                <a:lnTo>
                  <a:pt x="3037" y="163"/>
                </a:lnTo>
                <a:lnTo>
                  <a:pt x="3031" y="162"/>
                </a:lnTo>
                <a:lnTo>
                  <a:pt x="3025" y="166"/>
                </a:lnTo>
                <a:lnTo>
                  <a:pt x="2998" y="211"/>
                </a:lnTo>
                <a:lnTo>
                  <a:pt x="2994" y="235"/>
                </a:lnTo>
                <a:lnTo>
                  <a:pt x="2988" y="247"/>
                </a:lnTo>
                <a:lnTo>
                  <a:pt x="2987" y="253"/>
                </a:lnTo>
                <a:lnTo>
                  <a:pt x="2982" y="262"/>
                </a:lnTo>
                <a:lnTo>
                  <a:pt x="2979" y="269"/>
                </a:lnTo>
                <a:lnTo>
                  <a:pt x="2975" y="305"/>
                </a:lnTo>
                <a:lnTo>
                  <a:pt x="2974" y="307"/>
                </a:lnTo>
                <a:lnTo>
                  <a:pt x="2967" y="312"/>
                </a:lnTo>
                <a:lnTo>
                  <a:pt x="2964" y="317"/>
                </a:lnTo>
                <a:lnTo>
                  <a:pt x="2963" y="322"/>
                </a:lnTo>
                <a:lnTo>
                  <a:pt x="2964" y="328"/>
                </a:lnTo>
                <a:lnTo>
                  <a:pt x="2964" y="330"/>
                </a:lnTo>
                <a:lnTo>
                  <a:pt x="2957" y="327"/>
                </a:lnTo>
                <a:lnTo>
                  <a:pt x="2956" y="328"/>
                </a:lnTo>
                <a:lnTo>
                  <a:pt x="2956" y="334"/>
                </a:lnTo>
                <a:lnTo>
                  <a:pt x="2945" y="330"/>
                </a:lnTo>
                <a:lnTo>
                  <a:pt x="2936" y="333"/>
                </a:lnTo>
                <a:lnTo>
                  <a:pt x="2934" y="335"/>
                </a:lnTo>
                <a:lnTo>
                  <a:pt x="2921" y="337"/>
                </a:lnTo>
                <a:lnTo>
                  <a:pt x="2918" y="340"/>
                </a:lnTo>
                <a:lnTo>
                  <a:pt x="2912" y="356"/>
                </a:lnTo>
                <a:lnTo>
                  <a:pt x="2910" y="356"/>
                </a:lnTo>
                <a:lnTo>
                  <a:pt x="2812" y="356"/>
                </a:lnTo>
                <a:lnTo>
                  <a:pt x="2737" y="356"/>
                </a:lnTo>
                <a:lnTo>
                  <a:pt x="2722" y="356"/>
                </a:lnTo>
                <a:lnTo>
                  <a:pt x="2706" y="371"/>
                </a:lnTo>
                <a:lnTo>
                  <a:pt x="2687" y="382"/>
                </a:lnTo>
                <a:lnTo>
                  <a:pt x="2684" y="387"/>
                </a:lnTo>
                <a:lnTo>
                  <a:pt x="2683" y="388"/>
                </a:lnTo>
                <a:lnTo>
                  <a:pt x="2682" y="394"/>
                </a:lnTo>
                <a:lnTo>
                  <a:pt x="2676" y="404"/>
                </a:lnTo>
                <a:lnTo>
                  <a:pt x="2655" y="418"/>
                </a:lnTo>
                <a:lnTo>
                  <a:pt x="2651" y="423"/>
                </a:lnTo>
                <a:lnTo>
                  <a:pt x="2652" y="428"/>
                </a:lnTo>
                <a:lnTo>
                  <a:pt x="2660" y="428"/>
                </a:lnTo>
                <a:lnTo>
                  <a:pt x="2663" y="431"/>
                </a:lnTo>
                <a:lnTo>
                  <a:pt x="2662" y="436"/>
                </a:lnTo>
                <a:lnTo>
                  <a:pt x="2659" y="439"/>
                </a:lnTo>
                <a:lnTo>
                  <a:pt x="2655" y="437"/>
                </a:lnTo>
                <a:lnTo>
                  <a:pt x="2654" y="440"/>
                </a:lnTo>
                <a:lnTo>
                  <a:pt x="2655" y="442"/>
                </a:lnTo>
                <a:lnTo>
                  <a:pt x="2660" y="448"/>
                </a:lnTo>
                <a:lnTo>
                  <a:pt x="2661" y="458"/>
                </a:lnTo>
                <a:lnTo>
                  <a:pt x="2660" y="466"/>
                </a:lnTo>
                <a:lnTo>
                  <a:pt x="2643" y="468"/>
                </a:lnTo>
                <a:lnTo>
                  <a:pt x="2627" y="480"/>
                </a:lnTo>
                <a:lnTo>
                  <a:pt x="2617" y="484"/>
                </a:lnTo>
                <a:lnTo>
                  <a:pt x="2597" y="484"/>
                </a:lnTo>
                <a:lnTo>
                  <a:pt x="2593" y="483"/>
                </a:lnTo>
                <a:lnTo>
                  <a:pt x="2582" y="486"/>
                </a:lnTo>
                <a:lnTo>
                  <a:pt x="2575" y="480"/>
                </a:lnTo>
                <a:lnTo>
                  <a:pt x="2560" y="477"/>
                </a:lnTo>
                <a:lnTo>
                  <a:pt x="2553" y="477"/>
                </a:lnTo>
                <a:lnTo>
                  <a:pt x="2532" y="479"/>
                </a:lnTo>
                <a:lnTo>
                  <a:pt x="2511" y="484"/>
                </a:lnTo>
                <a:lnTo>
                  <a:pt x="2501" y="489"/>
                </a:lnTo>
                <a:lnTo>
                  <a:pt x="2504" y="499"/>
                </a:lnTo>
                <a:lnTo>
                  <a:pt x="2509" y="506"/>
                </a:lnTo>
                <a:lnTo>
                  <a:pt x="2511" y="518"/>
                </a:lnTo>
                <a:lnTo>
                  <a:pt x="2499" y="531"/>
                </a:lnTo>
                <a:lnTo>
                  <a:pt x="2495" y="536"/>
                </a:lnTo>
                <a:lnTo>
                  <a:pt x="2491" y="538"/>
                </a:lnTo>
                <a:lnTo>
                  <a:pt x="2488" y="539"/>
                </a:lnTo>
                <a:lnTo>
                  <a:pt x="2478" y="549"/>
                </a:lnTo>
                <a:lnTo>
                  <a:pt x="2461" y="560"/>
                </a:lnTo>
                <a:lnTo>
                  <a:pt x="2452" y="566"/>
                </a:lnTo>
                <a:lnTo>
                  <a:pt x="2441" y="568"/>
                </a:lnTo>
                <a:lnTo>
                  <a:pt x="2432" y="575"/>
                </a:lnTo>
                <a:lnTo>
                  <a:pt x="2419" y="582"/>
                </a:lnTo>
                <a:lnTo>
                  <a:pt x="2404" y="585"/>
                </a:lnTo>
                <a:lnTo>
                  <a:pt x="2386" y="593"/>
                </a:lnTo>
                <a:lnTo>
                  <a:pt x="2350" y="614"/>
                </a:lnTo>
                <a:lnTo>
                  <a:pt x="2334" y="614"/>
                </a:lnTo>
                <a:lnTo>
                  <a:pt x="2316" y="620"/>
                </a:lnTo>
                <a:lnTo>
                  <a:pt x="2296" y="618"/>
                </a:lnTo>
                <a:lnTo>
                  <a:pt x="2294" y="614"/>
                </a:lnTo>
                <a:lnTo>
                  <a:pt x="2286" y="614"/>
                </a:lnTo>
                <a:lnTo>
                  <a:pt x="2281" y="613"/>
                </a:lnTo>
                <a:lnTo>
                  <a:pt x="2274" y="607"/>
                </a:lnTo>
                <a:lnTo>
                  <a:pt x="2259" y="602"/>
                </a:lnTo>
                <a:lnTo>
                  <a:pt x="2264" y="595"/>
                </a:lnTo>
                <a:lnTo>
                  <a:pt x="2278" y="581"/>
                </a:lnTo>
                <a:lnTo>
                  <a:pt x="2278" y="570"/>
                </a:lnTo>
                <a:lnTo>
                  <a:pt x="2283" y="558"/>
                </a:lnTo>
                <a:lnTo>
                  <a:pt x="2289" y="553"/>
                </a:lnTo>
                <a:lnTo>
                  <a:pt x="2289" y="545"/>
                </a:lnTo>
                <a:lnTo>
                  <a:pt x="2290" y="541"/>
                </a:lnTo>
                <a:lnTo>
                  <a:pt x="2296" y="534"/>
                </a:lnTo>
                <a:lnTo>
                  <a:pt x="2308" y="534"/>
                </a:lnTo>
                <a:lnTo>
                  <a:pt x="2308" y="534"/>
                </a:lnTo>
                <a:lnTo>
                  <a:pt x="2316" y="507"/>
                </a:lnTo>
                <a:lnTo>
                  <a:pt x="2316" y="500"/>
                </a:lnTo>
                <a:lnTo>
                  <a:pt x="2315" y="502"/>
                </a:lnTo>
                <a:lnTo>
                  <a:pt x="2312" y="496"/>
                </a:lnTo>
                <a:lnTo>
                  <a:pt x="2308" y="489"/>
                </a:lnTo>
                <a:lnTo>
                  <a:pt x="2306" y="467"/>
                </a:lnTo>
                <a:lnTo>
                  <a:pt x="2305" y="456"/>
                </a:lnTo>
                <a:lnTo>
                  <a:pt x="2301" y="445"/>
                </a:lnTo>
                <a:lnTo>
                  <a:pt x="2289" y="425"/>
                </a:lnTo>
                <a:lnTo>
                  <a:pt x="2280" y="426"/>
                </a:lnTo>
                <a:lnTo>
                  <a:pt x="2263" y="434"/>
                </a:lnTo>
                <a:lnTo>
                  <a:pt x="2262" y="435"/>
                </a:lnTo>
                <a:lnTo>
                  <a:pt x="2256" y="451"/>
                </a:lnTo>
                <a:lnTo>
                  <a:pt x="2248" y="456"/>
                </a:lnTo>
                <a:lnTo>
                  <a:pt x="2242" y="458"/>
                </a:lnTo>
                <a:lnTo>
                  <a:pt x="2235" y="456"/>
                </a:lnTo>
                <a:lnTo>
                  <a:pt x="2232" y="451"/>
                </a:lnTo>
                <a:lnTo>
                  <a:pt x="2235" y="442"/>
                </a:lnTo>
                <a:lnTo>
                  <a:pt x="2240" y="432"/>
                </a:lnTo>
                <a:lnTo>
                  <a:pt x="2254" y="421"/>
                </a:lnTo>
                <a:lnTo>
                  <a:pt x="2258" y="412"/>
                </a:lnTo>
                <a:lnTo>
                  <a:pt x="2264" y="404"/>
                </a:lnTo>
                <a:lnTo>
                  <a:pt x="2267" y="398"/>
                </a:lnTo>
                <a:lnTo>
                  <a:pt x="2267" y="388"/>
                </a:lnTo>
                <a:lnTo>
                  <a:pt x="2263" y="367"/>
                </a:lnTo>
                <a:lnTo>
                  <a:pt x="2259" y="360"/>
                </a:lnTo>
                <a:lnTo>
                  <a:pt x="2259" y="353"/>
                </a:lnTo>
                <a:lnTo>
                  <a:pt x="2262" y="349"/>
                </a:lnTo>
                <a:lnTo>
                  <a:pt x="2263" y="348"/>
                </a:lnTo>
                <a:lnTo>
                  <a:pt x="2257" y="334"/>
                </a:lnTo>
                <a:lnTo>
                  <a:pt x="2251" y="328"/>
                </a:lnTo>
                <a:lnTo>
                  <a:pt x="2235" y="323"/>
                </a:lnTo>
                <a:lnTo>
                  <a:pt x="2229" y="318"/>
                </a:lnTo>
                <a:lnTo>
                  <a:pt x="2225" y="316"/>
                </a:lnTo>
                <a:lnTo>
                  <a:pt x="2211" y="306"/>
                </a:lnTo>
                <a:lnTo>
                  <a:pt x="2206" y="303"/>
                </a:lnTo>
                <a:lnTo>
                  <a:pt x="2199" y="305"/>
                </a:lnTo>
                <a:lnTo>
                  <a:pt x="2198" y="302"/>
                </a:lnTo>
                <a:lnTo>
                  <a:pt x="2186" y="299"/>
                </a:lnTo>
                <a:lnTo>
                  <a:pt x="2175" y="300"/>
                </a:lnTo>
                <a:lnTo>
                  <a:pt x="2170" y="307"/>
                </a:lnTo>
                <a:lnTo>
                  <a:pt x="2170" y="312"/>
                </a:lnTo>
                <a:lnTo>
                  <a:pt x="2171" y="318"/>
                </a:lnTo>
                <a:lnTo>
                  <a:pt x="2176" y="324"/>
                </a:lnTo>
                <a:lnTo>
                  <a:pt x="2173" y="327"/>
                </a:lnTo>
                <a:lnTo>
                  <a:pt x="2160" y="333"/>
                </a:lnTo>
                <a:lnTo>
                  <a:pt x="2151" y="334"/>
                </a:lnTo>
                <a:lnTo>
                  <a:pt x="2150" y="349"/>
                </a:lnTo>
                <a:lnTo>
                  <a:pt x="2149" y="360"/>
                </a:lnTo>
                <a:lnTo>
                  <a:pt x="2144" y="361"/>
                </a:lnTo>
                <a:lnTo>
                  <a:pt x="2140" y="367"/>
                </a:lnTo>
                <a:lnTo>
                  <a:pt x="2139" y="364"/>
                </a:lnTo>
                <a:lnTo>
                  <a:pt x="2138" y="351"/>
                </a:lnTo>
                <a:lnTo>
                  <a:pt x="2135" y="345"/>
                </a:lnTo>
                <a:lnTo>
                  <a:pt x="2130" y="349"/>
                </a:lnTo>
                <a:lnTo>
                  <a:pt x="2125" y="355"/>
                </a:lnTo>
                <a:lnTo>
                  <a:pt x="2112" y="362"/>
                </a:lnTo>
                <a:lnTo>
                  <a:pt x="2109" y="372"/>
                </a:lnTo>
                <a:lnTo>
                  <a:pt x="2104" y="378"/>
                </a:lnTo>
                <a:lnTo>
                  <a:pt x="2104" y="389"/>
                </a:lnTo>
                <a:lnTo>
                  <a:pt x="2103" y="396"/>
                </a:lnTo>
                <a:lnTo>
                  <a:pt x="2102" y="408"/>
                </a:lnTo>
                <a:lnTo>
                  <a:pt x="2103" y="412"/>
                </a:lnTo>
                <a:lnTo>
                  <a:pt x="2097" y="416"/>
                </a:lnTo>
                <a:lnTo>
                  <a:pt x="2095" y="435"/>
                </a:lnTo>
                <a:lnTo>
                  <a:pt x="2090" y="457"/>
                </a:lnTo>
                <a:lnTo>
                  <a:pt x="2097" y="480"/>
                </a:lnTo>
                <a:lnTo>
                  <a:pt x="2103" y="490"/>
                </a:lnTo>
                <a:lnTo>
                  <a:pt x="2106" y="499"/>
                </a:lnTo>
                <a:lnTo>
                  <a:pt x="2104" y="533"/>
                </a:lnTo>
                <a:lnTo>
                  <a:pt x="2095" y="559"/>
                </a:lnTo>
                <a:lnTo>
                  <a:pt x="2084" y="580"/>
                </a:lnTo>
                <a:lnTo>
                  <a:pt x="2081" y="588"/>
                </a:lnTo>
                <a:lnTo>
                  <a:pt x="2068" y="597"/>
                </a:lnTo>
                <a:lnTo>
                  <a:pt x="2054" y="606"/>
                </a:lnTo>
                <a:lnTo>
                  <a:pt x="2046" y="606"/>
                </a:lnTo>
                <a:lnTo>
                  <a:pt x="2039" y="602"/>
                </a:lnTo>
                <a:lnTo>
                  <a:pt x="2034" y="601"/>
                </a:lnTo>
                <a:lnTo>
                  <a:pt x="2032" y="595"/>
                </a:lnTo>
                <a:lnTo>
                  <a:pt x="2028" y="582"/>
                </a:lnTo>
                <a:lnTo>
                  <a:pt x="2020" y="560"/>
                </a:lnTo>
                <a:lnTo>
                  <a:pt x="2020" y="545"/>
                </a:lnTo>
                <a:lnTo>
                  <a:pt x="2020" y="533"/>
                </a:lnTo>
                <a:lnTo>
                  <a:pt x="2020" y="525"/>
                </a:lnTo>
                <a:lnTo>
                  <a:pt x="2016" y="506"/>
                </a:lnTo>
                <a:lnTo>
                  <a:pt x="2015" y="490"/>
                </a:lnTo>
                <a:lnTo>
                  <a:pt x="2018" y="477"/>
                </a:lnTo>
                <a:lnTo>
                  <a:pt x="2027" y="456"/>
                </a:lnTo>
                <a:lnTo>
                  <a:pt x="2027" y="442"/>
                </a:lnTo>
                <a:lnTo>
                  <a:pt x="2030" y="432"/>
                </a:lnTo>
                <a:lnTo>
                  <a:pt x="2036" y="413"/>
                </a:lnTo>
                <a:lnTo>
                  <a:pt x="2036" y="404"/>
                </a:lnTo>
                <a:lnTo>
                  <a:pt x="2038" y="391"/>
                </a:lnTo>
                <a:lnTo>
                  <a:pt x="2043" y="378"/>
                </a:lnTo>
                <a:lnTo>
                  <a:pt x="2053" y="362"/>
                </a:lnTo>
                <a:lnTo>
                  <a:pt x="2060" y="344"/>
                </a:lnTo>
                <a:lnTo>
                  <a:pt x="2058" y="334"/>
                </a:lnTo>
                <a:lnTo>
                  <a:pt x="2044" y="350"/>
                </a:lnTo>
                <a:lnTo>
                  <a:pt x="2043" y="359"/>
                </a:lnTo>
                <a:lnTo>
                  <a:pt x="2041" y="367"/>
                </a:lnTo>
                <a:lnTo>
                  <a:pt x="2034" y="369"/>
                </a:lnTo>
                <a:lnTo>
                  <a:pt x="2011" y="389"/>
                </a:lnTo>
                <a:lnTo>
                  <a:pt x="2011" y="385"/>
                </a:lnTo>
                <a:lnTo>
                  <a:pt x="2018" y="369"/>
                </a:lnTo>
                <a:lnTo>
                  <a:pt x="2021" y="364"/>
                </a:lnTo>
                <a:lnTo>
                  <a:pt x="2027" y="359"/>
                </a:lnTo>
                <a:lnTo>
                  <a:pt x="2034" y="346"/>
                </a:lnTo>
                <a:lnTo>
                  <a:pt x="2057" y="308"/>
                </a:lnTo>
                <a:lnTo>
                  <a:pt x="2066" y="296"/>
                </a:lnTo>
                <a:lnTo>
                  <a:pt x="2070" y="297"/>
                </a:lnTo>
                <a:lnTo>
                  <a:pt x="2077" y="294"/>
                </a:lnTo>
                <a:lnTo>
                  <a:pt x="2085" y="287"/>
                </a:lnTo>
                <a:lnTo>
                  <a:pt x="2084" y="307"/>
                </a:lnTo>
                <a:lnTo>
                  <a:pt x="2090" y="306"/>
                </a:lnTo>
                <a:lnTo>
                  <a:pt x="2107" y="287"/>
                </a:lnTo>
                <a:lnTo>
                  <a:pt x="2120" y="284"/>
                </a:lnTo>
                <a:lnTo>
                  <a:pt x="2136" y="281"/>
                </a:lnTo>
                <a:lnTo>
                  <a:pt x="2144" y="273"/>
                </a:lnTo>
                <a:lnTo>
                  <a:pt x="2155" y="270"/>
                </a:lnTo>
                <a:lnTo>
                  <a:pt x="2167" y="274"/>
                </a:lnTo>
                <a:lnTo>
                  <a:pt x="2178" y="279"/>
                </a:lnTo>
                <a:lnTo>
                  <a:pt x="2181" y="281"/>
                </a:lnTo>
                <a:lnTo>
                  <a:pt x="2184" y="286"/>
                </a:lnTo>
                <a:lnTo>
                  <a:pt x="2193" y="286"/>
                </a:lnTo>
                <a:lnTo>
                  <a:pt x="2194" y="279"/>
                </a:lnTo>
                <a:lnTo>
                  <a:pt x="2197" y="275"/>
                </a:lnTo>
                <a:lnTo>
                  <a:pt x="2202" y="278"/>
                </a:lnTo>
                <a:lnTo>
                  <a:pt x="2205" y="284"/>
                </a:lnTo>
                <a:lnTo>
                  <a:pt x="2224" y="279"/>
                </a:lnTo>
                <a:lnTo>
                  <a:pt x="2231" y="279"/>
                </a:lnTo>
                <a:lnTo>
                  <a:pt x="2231" y="278"/>
                </a:lnTo>
                <a:lnTo>
                  <a:pt x="2230" y="275"/>
                </a:lnTo>
                <a:lnTo>
                  <a:pt x="2225" y="272"/>
                </a:lnTo>
                <a:lnTo>
                  <a:pt x="2221" y="267"/>
                </a:lnTo>
                <a:lnTo>
                  <a:pt x="2215" y="263"/>
                </a:lnTo>
                <a:lnTo>
                  <a:pt x="2215" y="252"/>
                </a:lnTo>
                <a:lnTo>
                  <a:pt x="2213" y="246"/>
                </a:lnTo>
                <a:lnTo>
                  <a:pt x="2211" y="242"/>
                </a:lnTo>
                <a:lnTo>
                  <a:pt x="2209" y="238"/>
                </a:lnTo>
                <a:lnTo>
                  <a:pt x="2202" y="238"/>
                </a:lnTo>
                <a:lnTo>
                  <a:pt x="2187" y="240"/>
                </a:lnTo>
                <a:lnTo>
                  <a:pt x="2179" y="238"/>
                </a:lnTo>
                <a:lnTo>
                  <a:pt x="2171" y="233"/>
                </a:lnTo>
                <a:lnTo>
                  <a:pt x="2171" y="222"/>
                </a:lnTo>
                <a:lnTo>
                  <a:pt x="2168" y="216"/>
                </a:lnTo>
                <a:lnTo>
                  <a:pt x="2160" y="216"/>
                </a:lnTo>
                <a:lnTo>
                  <a:pt x="2150" y="221"/>
                </a:lnTo>
                <a:lnTo>
                  <a:pt x="2141" y="224"/>
                </a:lnTo>
                <a:lnTo>
                  <a:pt x="2111" y="222"/>
                </a:lnTo>
                <a:lnTo>
                  <a:pt x="2101" y="229"/>
                </a:lnTo>
                <a:lnTo>
                  <a:pt x="2092" y="232"/>
                </a:lnTo>
                <a:lnTo>
                  <a:pt x="2085" y="240"/>
                </a:lnTo>
                <a:lnTo>
                  <a:pt x="2080" y="242"/>
                </a:lnTo>
                <a:lnTo>
                  <a:pt x="2055" y="237"/>
                </a:lnTo>
                <a:lnTo>
                  <a:pt x="2047" y="238"/>
                </a:lnTo>
                <a:lnTo>
                  <a:pt x="2036" y="227"/>
                </a:lnTo>
                <a:lnTo>
                  <a:pt x="2030" y="217"/>
                </a:lnTo>
                <a:lnTo>
                  <a:pt x="2011" y="208"/>
                </a:lnTo>
                <a:lnTo>
                  <a:pt x="1995" y="210"/>
                </a:lnTo>
                <a:lnTo>
                  <a:pt x="1990" y="209"/>
                </a:lnTo>
                <a:lnTo>
                  <a:pt x="1983" y="216"/>
                </a:lnTo>
                <a:lnTo>
                  <a:pt x="1982" y="213"/>
                </a:lnTo>
                <a:lnTo>
                  <a:pt x="1983" y="200"/>
                </a:lnTo>
                <a:lnTo>
                  <a:pt x="1988" y="194"/>
                </a:lnTo>
                <a:lnTo>
                  <a:pt x="1995" y="190"/>
                </a:lnTo>
                <a:lnTo>
                  <a:pt x="2011" y="171"/>
                </a:lnTo>
                <a:lnTo>
                  <a:pt x="2020" y="165"/>
                </a:lnTo>
                <a:lnTo>
                  <a:pt x="2021" y="160"/>
                </a:lnTo>
                <a:lnTo>
                  <a:pt x="2018" y="159"/>
                </a:lnTo>
                <a:lnTo>
                  <a:pt x="2007" y="160"/>
                </a:lnTo>
                <a:lnTo>
                  <a:pt x="1996" y="163"/>
                </a:lnTo>
                <a:lnTo>
                  <a:pt x="1985" y="170"/>
                </a:lnTo>
                <a:lnTo>
                  <a:pt x="1969" y="179"/>
                </a:lnTo>
                <a:lnTo>
                  <a:pt x="1958" y="193"/>
                </a:lnTo>
                <a:lnTo>
                  <a:pt x="1947" y="199"/>
                </a:lnTo>
                <a:lnTo>
                  <a:pt x="1936" y="208"/>
                </a:lnTo>
                <a:lnTo>
                  <a:pt x="1921" y="211"/>
                </a:lnTo>
                <a:lnTo>
                  <a:pt x="1909" y="215"/>
                </a:lnTo>
                <a:lnTo>
                  <a:pt x="1890" y="229"/>
                </a:lnTo>
                <a:lnTo>
                  <a:pt x="1877" y="230"/>
                </a:lnTo>
                <a:lnTo>
                  <a:pt x="1856" y="227"/>
                </a:lnTo>
                <a:lnTo>
                  <a:pt x="1853" y="232"/>
                </a:lnTo>
                <a:lnTo>
                  <a:pt x="1851" y="230"/>
                </a:lnTo>
                <a:lnTo>
                  <a:pt x="1854" y="219"/>
                </a:lnTo>
                <a:lnTo>
                  <a:pt x="1854" y="209"/>
                </a:lnTo>
                <a:lnTo>
                  <a:pt x="1848" y="203"/>
                </a:lnTo>
                <a:lnTo>
                  <a:pt x="1811" y="226"/>
                </a:lnTo>
                <a:lnTo>
                  <a:pt x="1799" y="229"/>
                </a:lnTo>
                <a:lnTo>
                  <a:pt x="1790" y="227"/>
                </a:lnTo>
                <a:lnTo>
                  <a:pt x="1785" y="221"/>
                </a:lnTo>
                <a:lnTo>
                  <a:pt x="1792" y="213"/>
                </a:lnTo>
                <a:lnTo>
                  <a:pt x="1831" y="179"/>
                </a:lnTo>
                <a:lnTo>
                  <a:pt x="1872" y="145"/>
                </a:lnTo>
                <a:lnTo>
                  <a:pt x="1892" y="138"/>
                </a:lnTo>
                <a:lnTo>
                  <a:pt x="1915" y="118"/>
                </a:lnTo>
                <a:lnTo>
                  <a:pt x="1910" y="118"/>
                </a:lnTo>
                <a:lnTo>
                  <a:pt x="1896" y="111"/>
                </a:lnTo>
                <a:lnTo>
                  <a:pt x="1870" y="111"/>
                </a:lnTo>
                <a:lnTo>
                  <a:pt x="1853" y="103"/>
                </a:lnTo>
                <a:lnTo>
                  <a:pt x="1844" y="104"/>
                </a:lnTo>
                <a:lnTo>
                  <a:pt x="1831" y="111"/>
                </a:lnTo>
                <a:lnTo>
                  <a:pt x="1824" y="112"/>
                </a:lnTo>
                <a:lnTo>
                  <a:pt x="1812" y="106"/>
                </a:lnTo>
                <a:lnTo>
                  <a:pt x="1805" y="96"/>
                </a:lnTo>
                <a:lnTo>
                  <a:pt x="1792" y="92"/>
                </a:lnTo>
                <a:lnTo>
                  <a:pt x="1785" y="86"/>
                </a:lnTo>
                <a:lnTo>
                  <a:pt x="1776" y="84"/>
                </a:lnTo>
                <a:lnTo>
                  <a:pt x="1772" y="81"/>
                </a:lnTo>
                <a:lnTo>
                  <a:pt x="1765" y="74"/>
                </a:lnTo>
                <a:lnTo>
                  <a:pt x="1757" y="68"/>
                </a:lnTo>
                <a:lnTo>
                  <a:pt x="1747" y="64"/>
                </a:lnTo>
                <a:lnTo>
                  <a:pt x="1721" y="63"/>
                </a:lnTo>
                <a:lnTo>
                  <a:pt x="1713" y="68"/>
                </a:lnTo>
                <a:lnTo>
                  <a:pt x="1702" y="68"/>
                </a:lnTo>
                <a:lnTo>
                  <a:pt x="1695" y="66"/>
                </a:lnTo>
                <a:lnTo>
                  <a:pt x="1695" y="64"/>
                </a:lnTo>
                <a:lnTo>
                  <a:pt x="1693" y="63"/>
                </a:lnTo>
                <a:lnTo>
                  <a:pt x="1679" y="59"/>
                </a:lnTo>
                <a:lnTo>
                  <a:pt x="1675" y="55"/>
                </a:lnTo>
                <a:lnTo>
                  <a:pt x="1665" y="58"/>
                </a:lnTo>
                <a:lnTo>
                  <a:pt x="1661" y="58"/>
                </a:lnTo>
                <a:lnTo>
                  <a:pt x="1660" y="55"/>
                </a:lnTo>
                <a:lnTo>
                  <a:pt x="1651" y="57"/>
                </a:lnTo>
                <a:lnTo>
                  <a:pt x="1643" y="34"/>
                </a:lnTo>
                <a:lnTo>
                  <a:pt x="1640" y="33"/>
                </a:lnTo>
                <a:lnTo>
                  <a:pt x="1629" y="1"/>
                </a:lnTo>
                <a:lnTo>
                  <a:pt x="1622" y="0"/>
                </a:lnTo>
                <a:lnTo>
                  <a:pt x="1617" y="0"/>
                </a:lnTo>
                <a:lnTo>
                  <a:pt x="1617" y="36"/>
                </a:lnTo>
                <a:lnTo>
                  <a:pt x="1558" y="36"/>
                </a:lnTo>
                <a:lnTo>
                  <a:pt x="1503" y="36"/>
                </a:lnTo>
                <a:lnTo>
                  <a:pt x="1503" y="36"/>
                </a:lnTo>
                <a:lnTo>
                  <a:pt x="1491" y="36"/>
                </a:lnTo>
                <a:lnTo>
                  <a:pt x="1445" y="36"/>
                </a:lnTo>
                <a:lnTo>
                  <a:pt x="1397" y="36"/>
                </a:lnTo>
                <a:lnTo>
                  <a:pt x="1344" y="36"/>
                </a:lnTo>
                <a:lnTo>
                  <a:pt x="1294" y="36"/>
                </a:lnTo>
                <a:lnTo>
                  <a:pt x="1277" y="36"/>
                </a:lnTo>
                <a:lnTo>
                  <a:pt x="1130" y="36"/>
                </a:lnTo>
                <a:lnTo>
                  <a:pt x="1086" y="36"/>
                </a:lnTo>
                <a:lnTo>
                  <a:pt x="1032" y="36"/>
                </a:lnTo>
                <a:lnTo>
                  <a:pt x="983" y="36"/>
                </a:lnTo>
                <a:lnTo>
                  <a:pt x="936" y="36"/>
                </a:lnTo>
                <a:lnTo>
                  <a:pt x="888" y="36"/>
                </a:lnTo>
                <a:lnTo>
                  <a:pt x="834" y="36"/>
                </a:lnTo>
                <a:lnTo>
                  <a:pt x="802" y="36"/>
                </a:lnTo>
                <a:lnTo>
                  <a:pt x="753" y="34"/>
                </a:lnTo>
                <a:lnTo>
                  <a:pt x="699" y="34"/>
                </a:lnTo>
                <a:lnTo>
                  <a:pt x="649" y="34"/>
                </a:lnTo>
                <a:lnTo>
                  <a:pt x="580" y="34"/>
                </a:lnTo>
                <a:lnTo>
                  <a:pt x="471" y="34"/>
                </a:lnTo>
                <a:lnTo>
                  <a:pt x="418" y="34"/>
                </a:lnTo>
                <a:lnTo>
                  <a:pt x="365" y="34"/>
                </a:lnTo>
                <a:lnTo>
                  <a:pt x="320" y="34"/>
                </a:lnTo>
                <a:lnTo>
                  <a:pt x="270" y="34"/>
                </a:lnTo>
                <a:lnTo>
                  <a:pt x="218" y="34"/>
                </a:lnTo>
                <a:lnTo>
                  <a:pt x="167" y="34"/>
                </a:lnTo>
                <a:lnTo>
                  <a:pt x="105" y="34"/>
                </a:lnTo>
                <a:lnTo>
                  <a:pt x="108" y="43"/>
                </a:lnTo>
                <a:lnTo>
                  <a:pt x="113" y="50"/>
                </a:lnTo>
                <a:lnTo>
                  <a:pt x="121" y="50"/>
                </a:lnTo>
                <a:lnTo>
                  <a:pt x="129" y="53"/>
                </a:lnTo>
                <a:lnTo>
                  <a:pt x="133" y="58"/>
                </a:lnTo>
                <a:lnTo>
                  <a:pt x="132" y="59"/>
                </a:lnTo>
                <a:lnTo>
                  <a:pt x="128" y="57"/>
                </a:lnTo>
                <a:lnTo>
                  <a:pt x="124" y="58"/>
                </a:lnTo>
                <a:lnTo>
                  <a:pt x="124" y="66"/>
                </a:lnTo>
                <a:lnTo>
                  <a:pt x="119" y="74"/>
                </a:lnTo>
                <a:lnTo>
                  <a:pt x="116" y="75"/>
                </a:lnTo>
                <a:lnTo>
                  <a:pt x="116" y="76"/>
                </a:lnTo>
                <a:lnTo>
                  <a:pt x="122" y="81"/>
                </a:lnTo>
                <a:lnTo>
                  <a:pt x="127" y="84"/>
                </a:lnTo>
                <a:lnTo>
                  <a:pt x="128" y="87"/>
                </a:lnTo>
                <a:lnTo>
                  <a:pt x="133" y="103"/>
                </a:lnTo>
                <a:lnTo>
                  <a:pt x="133" y="119"/>
                </a:lnTo>
                <a:lnTo>
                  <a:pt x="132" y="133"/>
                </a:lnTo>
                <a:lnTo>
                  <a:pt x="130" y="133"/>
                </a:lnTo>
                <a:lnTo>
                  <a:pt x="127" y="125"/>
                </a:lnTo>
                <a:lnTo>
                  <a:pt x="124" y="125"/>
                </a:lnTo>
                <a:lnTo>
                  <a:pt x="118" y="127"/>
                </a:lnTo>
                <a:lnTo>
                  <a:pt x="111" y="143"/>
                </a:lnTo>
                <a:lnTo>
                  <a:pt x="101" y="150"/>
                </a:lnTo>
                <a:lnTo>
                  <a:pt x="98" y="155"/>
                </a:lnTo>
                <a:lnTo>
                  <a:pt x="101" y="156"/>
                </a:lnTo>
                <a:lnTo>
                  <a:pt x="101" y="162"/>
                </a:lnTo>
                <a:lnTo>
                  <a:pt x="92" y="162"/>
                </a:lnTo>
                <a:lnTo>
                  <a:pt x="92" y="151"/>
                </a:lnTo>
                <a:lnTo>
                  <a:pt x="101" y="130"/>
                </a:lnTo>
                <a:lnTo>
                  <a:pt x="103" y="127"/>
                </a:lnTo>
                <a:lnTo>
                  <a:pt x="109" y="124"/>
                </a:lnTo>
                <a:lnTo>
                  <a:pt x="111" y="122"/>
                </a:lnTo>
                <a:lnTo>
                  <a:pt x="112" y="112"/>
                </a:lnTo>
                <a:lnTo>
                  <a:pt x="109" y="104"/>
                </a:lnTo>
                <a:lnTo>
                  <a:pt x="98" y="106"/>
                </a:lnTo>
                <a:lnTo>
                  <a:pt x="84" y="100"/>
                </a:lnTo>
                <a:lnTo>
                  <a:pt x="70" y="101"/>
                </a:lnTo>
                <a:lnTo>
                  <a:pt x="58" y="98"/>
                </a:lnTo>
                <a:lnTo>
                  <a:pt x="48" y="98"/>
                </a:lnTo>
                <a:lnTo>
                  <a:pt x="19" y="87"/>
                </a:lnTo>
                <a:lnTo>
                  <a:pt x="9" y="81"/>
                </a:lnTo>
                <a:lnTo>
                  <a:pt x="4" y="86"/>
                </a:lnTo>
                <a:lnTo>
                  <a:pt x="1" y="96"/>
                </a:lnTo>
                <a:lnTo>
                  <a:pt x="0" y="106"/>
                </a:lnTo>
                <a:lnTo>
                  <a:pt x="3" y="113"/>
                </a:lnTo>
                <a:lnTo>
                  <a:pt x="6" y="122"/>
                </a:lnTo>
                <a:lnTo>
                  <a:pt x="15" y="131"/>
                </a:lnTo>
                <a:lnTo>
                  <a:pt x="21" y="147"/>
                </a:lnTo>
                <a:lnTo>
                  <a:pt x="28" y="181"/>
                </a:lnTo>
                <a:lnTo>
                  <a:pt x="32" y="193"/>
                </a:lnTo>
                <a:lnTo>
                  <a:pt x="33" y="194"/>
                </a:lnTo>
                <a:lnTo>
                  <a:pt x="38" y="188"/>
                </a:lnTo>
                <a:lnTo>
                  <a:pt x="42" y="193"/>
                </a:lnTo>
                <a:lnTo>
                  <a:pt x="41" y="199"/>
                </a:lnTo>
                <a:lnTo>
                  <a:pt x="37" y="205"/>
                </a:lnTo>
                <a:lnTo>
                  <a:pt x="37" y="211"/>
                </a:lnTo>
                <a:lnTo>
                  <a:pt x="38" y="215"/>
                </a:lnTo>
                <a:lnTo>
                  <a:pt x="42" y="216"/>
                </a:lnTo>
                <a:lnTo>
                  <a:pt x="46" y="215"/>
                </a:lnTo>
                <a:lnTo>
                  <a:pt x="47" y="217"/>
                </a:lnTo>
                <a:lnTo>
                  <a:pt x="46" y="225"/>
                </a:lnTo>
                <a:lnTo>
                  <a:pt x="47" y="236"/>
                </a:lnTo>
                <a:lnTo>
                  <a:pt x="46" y="240"/>
                </a:lnTo>
                <a:lnTo>
                  <a:pt x="43" y="238"/>
                </a:lnTo>
                <a:lnTo>
                  <a:pt x="42" y="229"/>
                </a:lnTo>
                <a:lnTo>
                  <a:pt x="38" y="225"/>
                </a:lnTo>
                <a:lnTo>
                  <a:pt x="37" y="238"/>
                </a:lnTo>
                <a:lnTo>
                  <a:pt x="39" y="246"/>
                </a:lnTo>
                <a:lnTo>
                  <a:pt x="47" y="252"/>
                </a:lnTo>
                <a:lnTo>
                  <a:pt x="68" y="251"/>
                </a:lnTo>
                <a:lnTo>
                  <a:pt x="74" y="257"/>
                </a:lnTo>
                <a:lnTo>
                  <a:pt x="81" y="260"/>
                </a:lnTo>
                <a:lnTo>
                  <a:pt x="80" y="264"/>
                </a:lnTo>
                <a:lnTo>
                  <a:pt x="68" y="259"/>
                </a:lnTo>
                <a:lnTo>
                  <a:pt x="48" y="262"/>
                </a:lnTo>
                <a:lnTo>
                  <a:pt x="46" y="264"/>
                </a:lnTo>
                <a:lnTo>
                  <a:pt x="44" y="269"/>
                </a:lnTo>
                <a:lnTo>
                  <a:pt x="43" y="285"/>
                </a:lnTo>
                <a:lnTo>
                  <a:pt x="43" y="291"/>
                </a:lnTo>
                <a:lnTo>
                  <a:pt x="47" y="295"/>
                </a:lnTo>
                <a:lnTo>
                  <a:pt x="44" y="301"/>
                </a:lnTo>
                <a:lnTo>
                  <a:pt x="46" y="312"/>
                </a:lnTo>
                <a:lnTo>
                  <a:pt x="42" y="321"/>
                </a:lnTo>
                <a:lnTo>
                  <a:pt x="41" y="353"/>
                </a:lnTo>
                <a:lnTo>
                  <a:pt x="37" y="366"/>
                </a:lnTo>
                <a:lnTo>
                  <a:pt x="38" y="409"/>
                </a:lnTo>
                <a:lnTo>
                  <a:pt x="36" y="419"/>
                </a:lnTo>
                <a:lnTo>
                  <a:pt x="36" y="431"/>
                </a:lnTo>
                <a:lnTo>
                  <a:pt x="30" y="457"/>
                </a:lnTo>
                <a:lnTo>
                  <a:pt x="28" y="464"/>
                </a:lnTo>
                <a:lnTo>
                  <a:pt x="30" y="466"/>
                </a:lnTo>
                <a:lnTo>
                  <a:pt x="31" y="466"/>
                </a:lnTo>
                <a:lnTo>
                  <a:pt x="32" y="474"/>
                </a:lnTo>
                <a:lnTo>
                  <a:pt x="26" y="478"/>
                </a:lnTo>
                <a:lnTo>
                  <a:pt x="20" y="488"/>
                </a:lnTo>
                <a:lnTo>
                  <a:pt x="15" y="515"/>
                </a:lnTo>
                <a:lnTo>
                  <a:pt x="17" y="529"/>
                </a:lnTo>
                <a:lnTo>
                  <a:pt x="20" y="555"/>
                </a:lnTo>
                <a:lnTo>
                  <a:pt x="27" y="576"/>
                </a:lnTo>
                <a:lnTo>
                  <a:pt x="28" y="580"/>
                </a:lnTo>
                <a:lnTo>
                  <a:pt x="31" y="590"/>
                </a:lnTo>
                <a:lnTo>
                  <a:pt x="39" y="624"/>
                </a:lnTo>
                <a:lnTo>
                  <a:pt x="36" y="646"/>
                </a:lnTo>
                <a:lnTo>
                  <a:pt x="36" y="667"/>
                </a:lnTo>
                <a:lnTo>
                  <a:pt x="30" y="678"/>
                </a:lnTo>
                <a:lnTo>
                  <a:pt x="22" y="688"/>
                </a:lnTo>
                <a:lnTo>
                  <a:pt x="22" y="697"/>
                </a:lnTo>
                <a:lnTo>
                  <a:pt x="24" y="701"/>
                </a:lnTo>
                <a:lnTo>
                  <a:pt x="30" y="706"/>
                </a:lnTo>
                <a:lnTo>
                  <a:pt x="54" y="747"/>
                </a:lnTo>
                <a:lnTo>
                  <a:pt x="55" y="752"/>
                </a:lnTo>
                <a:lnTo>
                  <a:pt x="54" y="758"/>
                </a:lnTo>
                <a:lnTo>
                  <a:pt x="54" y="769"/>
                </a:lnTo>
                <a:lnTo>
                  <a:pt x="63" y="806"/>
                </a:lnTo>
                <a:lnTo>
                  <a:pt x="69" y="813"/>
                </a:lnTo>
                <a:lnTo>
                  <a:pt x="78" y="824"/>
                </a:lnTo>
                <a:lnTo>
                  <a:pt x="95" y="841"/>
                </a:lnTo>
                <a:lnTo>
                  <a:pt x="98" y="850"/>
                </a:lnTo>
                <a:lnTo>
                  <a:pt x="98" y="857"/>
                </a:lnTo>
                <a:lnTo>
                  <a:pt x="100" y="862"/>
                </a:lnTo>
                <a:lnTo>
                  <a:pt x="108" y="868"/>
                </a:lnTo>
                <a:lnTo>
                  <a:pt x="114" y="868"/>
                </a:lnTo>
                <a:lnTo>
                  <a:pt x="116" y="872"/>
                </a:lnTo>
                <a:lnTo>
                  <a:pt x="119" y="872"/>
                </a:lnTo>
                <a:lnTo>
                  <a:pt x="122" y="870"/>
                </a:lnTo>
                <a:lnTo>
                  <a:pt x="123" y="868"/>
                </a:lnTo>
                <a:lnTo>
                  <a:pt x="124" y="854"/>
                </a:lnTo>
                <a:lnTo>
                  <a:pt x="138" y="854"/>
                </a:lnTo>
                <a:lnTo>
                  <a:pt x="150" y="859"/>
                </a:lnTo>
                <a:lnTo>
                  <a:pt x="144" y="864"/>
                </a:lnTo>
                <a:lnTo>
                  <a:pt x="138" y="865"/>
                </a:lnTo>
                <a:lnTo>
                  <a:pt x="133" y="870"/>
                </a:lnTo>
                <a:lnTo>
                  <a:pt x="134" y="876"/>
                </a:lnTo>
                <a:lnTo>
                  <a:pt x="144" y="894"/>
                </a:lnTo>
                <a:lnTo>
                  <a:pt x="145" y="899"/>
                </a:lnTo>
                <a:lnTo>
                  <a:pt x="137" y="893"/>
                </a:lnTo>
                <a:lnTo>
                  <a:pt x="130" y="886"/>
                </a:lnTo>
                <a:lnTo>
                  <a:pt x="129" y="881"/>
                </a:lnTo>
                <a:lnTo>
                  <a:pt x="124" y="880"/>
                </a:lnTo>
                <a:lnTo>
                  <a:pt x="123" y="887"/>
                </a:lnTo>
                <a:lnTo>
                  <a:pt x="124" y="894"/>
                </a:lnTo>
                <a:lnTo>
                  <a:pt x="129" y="905"/>
                </a:lnTo>
                <a:lnTo>
                  <a:pt x="133" y="925"/>
                </a:lnTo>
                <a:lnTo>
                  <a:pt x="143" y="934"/>
                </a:lnTo>
                <a:lnTo>
                  <a:pt x="155" y="936"/>
                </a:lnTo>
                <a:lnTo>
                  <a:pt x="161" y="946"/>
                </a:lnTo>
                <a:lnTo>
                  <a:pt x="161" y="958"/>
                </a:lnTo>
                <a:lnTo>
                  <a:pt x="155" y="963"/>
                </a:lnTo>
                <a:lnTo>
                  <a:pt x="155" y="977"/>
                </a:lnTo>
                <a:lnTo>
                  <a:pt x="157" y="980"/>
                </a:lnTo>
                <a:lnTo>
                  <a:pt x="180" y="1004"/>
                </a:lnTo>
                <a:lnTo>
                  <a:pt x="192" y="1023"/>
                </a:lnTo>
                <a:lnTo>
                  <a:pt x="207" y="1038"/>
                </a:lnTo>
                <a:lnTo>
                  <a:pt x="213" y="1042"/>
                </a:lnTo>
                <a:lnTo>
                  <a:pt x="214" y="1053"/>
                </a:lnTo>
                <a:lnTo>
                  <a:pt x="223" y="1056"/>
                </a:lnTo>
                <a:lnTo>
                  <a:pt x="227" y="1064"/>
                </a:lnTo>
                <a:lnTo>
                  <a:pt x="227" y="1066"/>
                </a:lnTo>
                <a:lnTo>
                  <a:pt x="226" y="1072"/>
                </a:lnTo>
                <a:lnTo>
                  <a:pt x="226" y="1081"/>
                </a:lnTo>
                <a:lnTo>
                  <a:pt x="229" y="1096"/>
                </a:lnTo>
                <a:lnTo>
                  <a:pt x="231" y="1099"/>
                </a:lnTo>
                <a:lnTo>
                  <a:pt x="238" y="1102"/>
                </a:lnTo>
                <a:lnTo>
                  <a:pt x="257" y="1104"/>
                </a:lnTo>
                <a:lnTo>
                  <a:pt x="268" y="1110"/>
                </a:lnTo>
                <a:lnTo>
                  <a:pt x="273" y="1108"/>
                </a:lnTo>
                <a:lnTo>
                  <a:pt x="280" y="1109"/>
                </a:lnTo>
                <a:lnTo>
                  <a:pt x="289" y="1114"/>
                </a:lnTo>
                <a:lnTo>
                  <a:pt x="299" y="1118"/>
                </a:lnTo>
                <a:lnTo>
                  <a:pt x="302" y="1124"/>
                </a:lnTo>
                <a:lnTo>
                  <a:pt x="318" y="1130"/>
                </a:lnTo>
                <a:lnTo>
                  <a:pt x="324" y="1134"/>
                </a:lnTo>
                <a:lnTo>
                  <a:pt x="328" y="1137"/>
                </a:lnTo>
                <a:lnTo>
                  <a:pt x="331" y="1131"/>
                </a:lnTo>
                <a:lnTo>
                  <a:pt x="336" y="1131"/>
                </a:lnTo>
                <a:lnTo>
                  <a:pt x="339" y="1134"/>
                </a:lnTo>
                <a:lnTo>
                  <a:pt x="348" y="1141"/>
                </a:lnTo>
                <a:lnTo>
                  <a:pt x="349" y="1151"/>
                </a:lnTo>
                <a:lnTo>
                  <a:pt x="350" y="1153"/>
                </a:lnTo>
                <a:lnTo>
                  <a:pt x="364" y="1155"/>
                </a:lnTo>
                <a:lnTo>
                  <a:pt x="376" y="1161"/>
                </a:lnTo>
                <a:lnTo>
                  <a:pt x="383" y="1167"/>
                </a:lnTo>
                <a:lnTo>
                  <a:pt x="397" y="1183"/>
                </a:lnTo>
                <a:lnTo>
                  <a:pt x="406" y="1192"/>
                </a:lnTo>
                <a:lnTo>
                  <a:pt x="412" y="1201"/>
                </a:lnTo>
                <a:lnTo>
                  <a:pt x="415" y="1227"/>
                </a:lnTo>
                <a:lnTo>
                  <a:pt x="417" y="1233"/>
                </a:lnTo>
                <a:lnTo>
                  <a:pt x="541" y="1223"/>
                </a:lnTo>
                <a:lnTo>
                  <a:pt x="542" y="1230"/>
                </a:lnTo>
                <a:lnTo>
                  <a:pt x="751" y="1307"/>
                </a:lnTo>
                <a:lnTo>
                  <a:pt x="854" y="1307"/>
                </a:lnTo>
                <a:lnTo>
                  <a:pt x="898" y="1307"/>
                </a:lnTo>
                <a:lnTo>
                  <a:pt x="899" y="1277"/>
                </a:lnTo>
                <a:lnTo>
                  <a:pt x="989" y="1276"/>
                </a:lnTo>
                <a:lnTo>
                  <a:pt x="999" y="1282"/>
                </a:lnTo>
                <a:lnTo>
                  <a:pt x="1004" y="1285"/>
                </a:lnTo>
                <a:lnTo>
                  <a:pt x="1011" y="1297"/>
                </a:lnTo>
                <a:lnTo>
                  <a:pt x="1023" y="1303"/>
                </a:lnTo>
                <a:lnTo>
                  <a:pt x="1032" y="1316"/>
                </a:lnTo>
                <a:lnTo>
                  <a:pt x="1052" y="1333"/>
                </a:lnTo>
                <a:lnTo>
                  <a:pt x="1081" y="1352"/>
                </a:lnTo>
                <a:lnTo>
                  <a:pt x="1095" y="1403"/>
                </a:lnTo>
                <a:lnTo>
                  <a:pt x="1109" y="1421"/>
                </a:lnTo>
                <a:lnTo>
                  <a:pt x="1128" y="1437"/>
                </a:lnTo>
                <a:lnTo>
                  <a:pt x="1152" y="1453"/>
                </a:lnTo>
                <a:lnTo>
                  <a:pt x="1176" y="1458"/>
                </a:lnTo>
                <a:lnTo>
                  <a:pt x="1199" y="1411"/>
                </a:lnTo>
                <a:lnTo>
                  <a:pt x="1202" y="1408"/>
                </a:lnTo>
                <a:lnTo>
                  <a:pt x="1213" y="1403"/>
                </a:lnTo>
                <a:lnTo>
                  <a:pt x="1224" y="1406"/>
                </a:lnTo>
                <a:lnTo>
                  <a:pt x="1269" y="1404"/>
                </a:lnTo>
                <a:lnTo>
                  <a:pt x="1277" y="1414"/>
                </a:lnTo>
                <a:lnTo>
                  <a:pt x="1294" y="1430"/>
                </a:lnTo>
                <a:lnTo>
                  <a:pt x="1300" y="1440"/>
                </a:lnTo>
                <a:lnTo>
                  <a:pt x="1311" y="1448"/>
                </a:lnTo>
                <a:lnTo>
                  <a:pt x="1331" y="1494"/>
                </a:lnTo>
                <a:lnTo>
                  <a:pt x="1347" y="1511"/>
                </a:lnTo>
                <a:lnTo>
                  <a:pt x="1355" y="1531"/>
                </a:lnTo>
                <a:lnTo>
                  <a:pt x="1372" y="1542"/>
                </a:lnTo>
                <a:lnTo>
                  <a:pt x="1387" y="1589"/>
                </a:lnTo>
                <a:lnTo>
                  <a:pt x="1404" y="1615"/>
                </a:lnTo>
                <a:lnTo>
                  <a:pt x="1421" y="1626"/>
                </a:lnTo>
                <a:lnTo>
                  <a:pt x="1435" y="1628"/>
                </a:lnTo>
                <a:lnTo>
                  <a:pt x="1450" y="1636"/>
                </a:lnTo>
                <a:lnTo>
                  <a:pt x="1477" y="1639"/>
                </a:lnTo>
                <a:lnTo>
                  <a:pt x="1495" y="1647"/>
                </a:lnTo>
                <a:lnTo>
                  <a:pt x="1512" y="1648"/>
                </a:lnTo>
                <a:lnTo>
                  <a:pt x="1514" y="1647"/>
                </a:lnTo>
                <a:lnTo>
                  <a:pt x="1509" y="1644"/>
                </a:lnTo>
                <a:lnTo>
                  <a:pt x="1505" y="1632"/>
                </a:lnTo>
                <a:lnTo>
                  <a:pt x="1503" y="1625"/>
                </a:lnTo>
                <a:lnTo>
                  <a:pt x="1501" y="1624"/>
                </a:lnTo>
                <a:lnTo>
                  <a:pt x="1495" y="1598"/>
                </a:lnTo>
                <a:lnTo>
                  <a:pt x="1494" y="1588"/>
                </a:lnTo>
                <a:lnTo>
                  <a:pt x="1499" y="1585"/>
                </a:lnTo>
                <a:lnTo>
                  <a:pt x="1499" y="1572"/>
                </a:lnTo>
                <a:lnTo>
                  <a:pt x="1498" y="1571"/>
                </a:lnTo>
                <a:lnTo>
                  <a:pt x="1491" y="1570"/>
                </a:lnTo>
                <a:lnTo>
                  <a:pt x="1489" y="1567"/>
                </a:lnTo>
                <a:lnTo>
                  <a:pt x="1490" y="1564"/>
                </a:lnTo>
                <a:lnTo>
                  <a:pt x="1498" y="1564"/>
                </a:lnTo>
                <a:lnTo>
                  <a:pt x="1500" y="1566"/>
                </a:lnTo>
                <a:lnTo>
                  <a:pt x="1505" y="1564"/>
                </a:lnTo>
                <a:lnTo>
                  <a:pt x="1506" y="1556"/>
                </a:lnTo>
                <a:lnTo>
                  <a:pt x="1506" y="1543"/>
                </a:lnTo>
                <a:lnTo>
                  <a:pt x="1501" y="1533"/>
                </a:lnTo>
                <a:lnTo>
                  <a:pt x="1516" y="1531"/>
                </a:lnTo>
                <a:lnTo>
                  <a:pt x="1521" y="1521"/>
                </a:lnTo>
                <a:lnTo>
                  <a:pt x="1520" y="1518"/>
                </a:lnTo>
                <a:lnTo>
                  <a:pt x="1515" y="1519"/>
                </a:lnTo>
                <a:lnTo>
                  <a:pt x="1515" y="1515"/>
                </a:lnTo>
                <a:lnTo>
                  <a:pt x="1525" y="1508"/>
                </a:lnTo>
                <a:lnTo>
                  <a:pt x="1528" y="1510"/>
                </a:lnTo>
                <a:lnTo>
                  <a:pt x="1533" y="1502"/>
                </a:lnTo>
                <a:lnTo>
                  <a:pt x="1534" y="1500"/>
                </a:lnTo>
                <a:lnTo>
                  <a:pt x="1537" y="1496"/>
                </a:lnTo>
                <a:lnTo>
                  <a:pt x="1547" y="1496"/>
                </a:lnTo>
                <a:lnTo>
                  <a:pt x="1550" y="1494"/>
                </a:lnTo>
                <a:lnTo>
                  <a:pt x="1552" y="1489"/>
                </a:lnTo>
                <a:lnTo>
                  <a:pt x="1546" y="1485"/>
                </a:lnTo>
                <a:lnTo>
                  <a:pt x="1546" y="1480"/>
                </a:lnTo>
                <a:lnTo>
                  <a:pt x="1547" y="1476"/>
                </a:lnTo>
                <a:lnTo>
                  <a:pt x="1552" y="1479"/>
                </a:lnTo>
                <a:lnTo>
                  <a:pt x="1555" y="1481"/>
                </a:lnTo>
                <a:lnTo>
                  <a:pt x="1557" y="1481"/>
                </a:lnTo>
                <a:lnTo>
                  <a:pt x="1557" y="1476"/>
                </a:lnTo>
                <a:lnTo>
                  <a:pt x="1558" y="1475"/>
                </a:lnTo>
                <a:lnTo>
                  <a:pt x="1559" y="1476"/>
                </a:lnTo>
                <a:lnTo>
                  <a:pt x="1563" y="1480"/>
                </a:lnTo>
                <a:lnTo>
                  <a:pt x="1564" y="1480"/>
                </a:lnTo>
                <a:lnTo>
                  <a:pt x="1566" y="1479"/>
                </a:lnTo>
                <a:lnTo>
                  <a:pt x="1569" y="1475"/>
                </a:lnTo>
                <a:lnTo>
                  <a:pt x="1570" y="1474"/>
                </a:lnTo>
                <a:lnTo>
                  <a:pt x="1571" y="1483"/>
                </a:lnTo>
                <a:lnTo>
                  <a:pt x="1587" y="1476"/>
                </a:lnTo>
                <a:lnTo>
                  <a:pt x="1590" y="1478"/>
                </a:lnTo>
                <a:lnTo>
                  <a:pt x="1590" y="1479"/>
                </a:lnTo>
                <a:lnTo>
                  <a:pt x="1585" y="1481"/>
                </a:lnTo>
                <a:lnTo>
                  <a:pt x="1575" y="1485"/>
                </a:lnTo>
                <a:lnTo>
                  <a:pt x="1566" y="1489"/>
                </a:lnTo>
                <a:lnTo>
                  <a:pt x="1565" y="1492"/>
                </a:lnTo>
                <a:lnTo>
                  <a:pt x="1568" y="1492"/>
                </a:lnTo>
                <a:lnTo>
                  <a:pt x="1584" y="1486"/>
                </a:lnTo>
                <a:lnTo>
                  <a:pt x="1598" y="1479"/>
                </a:lnTo>
                <a:lnTo>
                  <a:pt x="1606" y="1473"/>
                </a:lnTo>
                <a:lnTo>
                  <a:pt x="1619" y="1463"/>
                </a:lnTo>
                <a:lnTo>
                  <a:pt x="1622" y="1459"/>
                </a:lnTo>
                <a:lnTo>
                  <a:pt x="1628" y="1443"/>
                </a:lnTo>
                <a:lnTo>
                  <a:pt x="1629" y="1410"/>
                </a:lnTo>
                <a:lnTo>
                  <a:pt x="1632" y="1408"/>
                </a:lnTo>
                <a:lnTo>
                  <a:pt x="1635" y="1406"/>
                </a:lnTo>
                <a:lnTo>
                  <a:pt x="1638" y="1406"/>
                </a:lnTo>
                <a:lnTo>
                  <a:pt x="1638" y="1419"/>
                </a:lnTo>
                <a:lnTo>
                  <a:pt x="1645" y="1419"/>
                </a:lnTo>
                <a:lnTo>
                  <a:pt x="1643" y="1422"/>
                </a:lnTo>
                <a:lnTo>
                  <a:pt x="1636" y="1425"/>
                </a:lnTo>
                <a:lnTo>
                  <a:pt x="1639" y="1426"/>
                </a:lnTo>
                <a:lnTo>
                  <a:pt x="1659" y="1419"/>
                </a:lnTo>
                <a:lnTo>
                  <a:pt x="1671" y="1411"/>
                </a:lnTo>
                <a:lnTo>
                  <a:pt x="1688" y="1411"/>
                </a:lnTo>
                <a:lnTo>
                  <a:pt x="1719" y="1406"/>
                </a:lnTo>
                <a:lnTo>
                  <a:pt x="1740" y="1413"/>
                </a:lnTo>
                <a:lnTo>
                  <a:pt x="1751" y="1418"/>
                </a:lnTo>
                <a:lnTo>
                  <a:pt x="1763" y="1420"/>
                </a:lnTo>
                <a:lnTo>
                  <a:pt x="1775" y="1420"/>
                </a:lnTo>
                <a:lnTo>
                  <a:pt x="1781" y="1414"/>
                </a:lnTo>
                <a:lnTo>
                  <a:pt x="1781" y="1409"/>
                </a:lnTo>
                <a:lnTo>
                  <a:pt x="1784" y="1405"/>
                </a:lnTo>
                <a:lnTo>
                  <a:pt x="1794" y="1405"/>
                </a:lnTo>
                <a:lnTo>
                  <a:pt x="1810" y="1414"/>
                </a:lnTo>
                <a:lnTo>
                  <a:pt x="1816" y="1421"/>
                </a:lnTo>
                <a:lnTo>
                  <a:pt x="1822" y="1422"/>
                </a:lnTo>
                <a:lnTo>
                  <a:pt x="1833" y="1440"/>
                </a:lnTo>
                <a:lnTo>
                  <a:pt x="1845" y="1440"/>
                </a:lnTo>
                <a:lnTo>
                  <a:pt x="1848" y="1442"/>
                </a:lnTo>
                <a:lnTo>
                  <a:pt x="1856" y="1445"/>
                </a:lnTo>
                <a:lnTo>
                  <a:pt x="1864" y="1441"/>
                </a:lnTo>
                <a:lnTo>
                  <a:pt x="1870" y="1445"/>
                </a:lnTo>
                <a:lnTo>
                  <a:pt x="1875" y="1442"/>
                </a:lnTo>
                <a:lnTo>
                  <a:pt x="1880" y="1442"/>
                </a:lnTo>
                <a:lnTo>
                  <a:pt x="1890" y="1445"/>
                </a:lnTo>
                <a:lnTo>
                  <a:pt x="1897" y="1436"/>
                </a:lnTo>
                <a:lnTo>
                  <a:pt x="1898" y="1433"/>
                </a:lnTo>
                <a:lnTo>
                  <a:pt x="1897" y="1429"/>
                </a:lnTo>
                <a:lnTo>
                  <a:pt x="1899" y="1427"/>
                </a:lnTo>
                <a:lnTo>
                  <a:pt x="1904" y="1427"/>
                </a:lnTo>
                <a:lnTo>
                  <a:pt x="1912" y="1435"/>
                </a:lnTo>
                <a:lnTo>
                  <a:pt x="1923" y="1440"/>
                </a:lnTo>
                <a:lnTo>
                  <a:pt x="1934" y="1453"/>
                </a:lnTo>
                <a:lnTo>
                  <a:pt x="1937" y="1452"/>
                </a:lnTo>
                <a:lnTo>
                  <a:pt x="1945" y="1449"/>
                </a:lnTo>
                <a:lnTo>
                  <a:pt x="1946" y="1445"/>
                </a:lnTo>
                <a:lnTo>
                  <a:pt x="1941" y="1438"/>
                </a:lnTo>
                <a:lnTo>
                  <a:pt x="1925" y="1430"/>
                </a:lnTo>
                <a:lnTo>
                  <a:pt x="1918" y="1420"/>
                </a:lnTo>
                <a:lnTo>
                  <a:pt x="1918" y="1418"/>
                </a:lnTo>
                <a:lnTo>
                  <a:pt x="1923" y="1410"/>
                </a:lnTo>
                <a:lnTo>
                  <a:pt x="1934" y="1402"/>
                </a:lnTo>
                <a:lnTo>
                  <a:pt x="1936" y="1387"/>
                </a:lnTo>
                <a:lnTo>
                  <a:pt x="1934" y="1386"/>
                </a:lnTo>
                <a:lnTo>
                  <a:pt x="1933" y="1384"/>
                </a:lnTo>
                <a:lnTo>
                  <a:pt x="1920" y="1389"/>
                </a:lnTo>
                <a:lnTo>
                  <a:pt x="1914" y="1395"/>
                </a:lnTo>
                <a:lnTo>
                  <a:pt x="1910" y="1394"/>
                </a:lnTo>
                <a:lnTo>
                  <a:pt x="1908" y="1383"/>
                </a:lnTo>
                <a:lnTo>
                  <a:pt x="1905" y="1382"/>
                </a:lnTo>
                <a:lnTo>
                  <a:pt x="1902" y="1383"/>
                </a:lnTo>
                <a:lnTo>
                  <a:pt x="1893" y="1388"/>
                </a:lnTo>
                <a:lnTo>
                  <a:pt x="1883" y="1389"/>
                </a:lnTo>
                <a:lnTo>
                  <a:pt x="1876" y="1382"/>
                </a:lnTo>
                <a:lnTo>
                  <a:pt x="1878" y="1371"/>
                </a:lnTo>
                <a:lnTo>
                  <a:pt x="1891" y="1367"/>
                </a:lnTo>
                <a:lnTo>
                  <a:pt x="1905" y="1375"/>
                </a:lnTo>
                <a:lnTo>
                  <a:pt x="1921" y="1377"/>
                </a:lnTo>
                <a:lnTo>
                  <a:pt x="1934" y="1371"/>
                </a:lnTo>
                <a:lnTo>
                  <a:pt x="1942" y="1373"/>
                </a:lnTo>
                <a:lnTo>
                  <a:pt x="1953" y="1366"/>
                </a:lnTo>
                <a:lnTo>
                  <a:pt x="1987" y="1368"/>
                </a:lnTo>
                <a:lnTo>
                  <a:pt x="1995" y="1370"/>
                </a:lnTo>
                <a:lnTo>
                  <a:pt x="1999" y="1367"/>
                </a:lnTo>
                <a:lnTo>
                  <a:pt x="2007" y="1334"/>
                </a:lnTo>
                <a:lnTo>
                  <a:pt x="2010" y="1341"/>
                </a:lnTo>
                <a:lnTo>
                  <a:pt x="2010" y="1350"/>
                </a:lnTo>
                <a:lnTo>
                  <a:pt x="2012" y="1363"/>
                </a:lnTo>
                <a:lnTo>
                  <a:pt x="2012" y="1367"/>
                </a:lnTo>
                <a:lnTo>
                  <a:pt x="2010" y="1373"/>
                </a:lnTo>
                <a:lnTo>
                  <a:pt x="2011" y="1377"/>
                </a:lnTo>
                <a:lnTo>
                  <a:pt x="2020" y="1376"/>
                </a:lnTo>
                <a:lnTo>
                  <a:pt x="2041" y="1370"/>
                </a:lnTo>
                <a:lnTo>
                  <a:pt x="2049" y="1361"/>
                </a:lnTo>
                <a:lnTo>
                  <a:pt x="2054" y="1361"/>
                </a:lnTo>
                <a:lnTo>
                  <a:pt x="2059" y="1356"/>
                </a:lnTo>
                <a:lnTo>
                  <a:pt x="2061" y="1356"/>
                </a:lnTo>
                <a:lnTo>
                  <a:pt x="2061" y="1359"/>
                </a:lnTo>
                <a:lnTo>
                  <a:pt x="2058" y="1366"/>
                </a:lnTo>
                <a:lnTo>
                  <a:pt x="2065" y="1366"/>
                </a:lnTo>
                <a:lnTo>
                  <a:pt x="2087" y="1361"/>
                </a:lnTo>
                <a:lnTo>
                  <a:pt x="2098" y="1361"/>
                </a:lnTo>
                <a:lnTo>
                  <a:pt x="2103" y="1362"/>
                </a:lnTo>
                <a:lnTo>
                  <a:pt x="2102" y="1366"/>
                </a:lnTo>
                <a:lnTo>
                  <a:pt x="2100" y="1367"/>
                </a:lnTo>
                <a:lnTo>
                  <a:pt x="2100" y="1370"/>
                </a:lnTo>
                <a:lnTo>
                  <a:pt x="2107" y="1373"/>
                </a:lnTo>
                <a:lnTo>
                  <a:pt x="2117" y="1377"/>
                </a:lnTo>
                <a:lnTo>
                  <a:pt x="2143" y="1392"/>
                </a:lnTo>
                <a:lnTo>
                  <a:pt x="2147" y="1397"/>
                </a:lnTo>
                <a:lnTo>
                  <a:pt x="2152" y="1406"/>
                </a:lnTo>
                <a:lnTo>
                  <a:pt x="2157" y="1410"/>
                </a:lnTo>
                <a:lnTo>
                  <a:pt x="2171" y="1406"/>
                </a:lnTo>
                <a:lnTo>
                  <a:pt x="2186" y="1404"/>
                </a:lnTo>
                <a:lnTo>
                  <a:pt x="2199" y="1397"/>
                </a:lnTo>
                <a:lnTo>
                  <a:pt x="2205" y="1397"/>
                </a:lnTo>
                <a:lnTo>
                  <a:pt x="2206" y="1397"/>
                </a:lnTo>
                <a:lnTo>
                  <a:pt x="2208" y="1390"/>
                </a:lnTo>
                <a:lnTo>
                  <a:pt x="2213" y="1387"/>
                </a:lnTo>
                <a:lnTo>
                  <a:pt x="2221" y="1387"/>
                </a:lnTo>
                <a:lnTo>
                  <a:pt x="2226" y="1387"/>
                </a:lnTo>
                <a:lnTo>
                  <a:pt x="2236" y="1390"/>
                </a:lnTo>
                <a:lnTo>
                  <a:pt x="2243" y="1398"/>
                </a:lnTo>
                <a:lnTo>
                  <a:pt x="2253" y="1409"/>
                </a:lnTo>
                <a:lnTo>
                  <a:pt x="2258" y="1411"/>
                </a:lnTo>
                <a:lnTo>
                  <a:pt x="2259" y="1421"/>
                </a:lnTo>
                <a:lnTo>
                  <a:pt x="2264" y="1424"/>
                </a:lnTo>
                <a:lnTo>
                  <a:pt x="2274" y="1437"/>
                </a:lnTo>
                <a:lnTo>
                  <a:pt x="2280" y="1441"/>
                </a:lnTo>
                <a:lnTo>
                  <a:pt x="2292" y="1446"/>
                </a:lnTo>
                <a:lnTo>
                  <a:pt x="2295" y="1449"/>
                </a:lnTo>
                <a:lnTo>
                  <a:pt x="2296" y="1457"/>
                </a:lnTo>
                <a:lnTo>
                  <a:pt x="2297" y="1476"/>
                </a:lnTo>
                <a:lnTo>
                  <a:pt x="2292" y="1511"/>
                </a:lnTo>
                <a:lnTo>
                  <a:pt x="2292" y="1517"/>
                </a:lnTo>
                <a:lnTo>
                  <a:pt x="2295" y="1527"/>
                </a:lnTo>
                <a:lnTo>
                  <a:pt x="2295" y="1528"/>
                </a:lnTo>
                <a:lnTo>
                  <a:pt x="2300" y="1528"/>
                </a:lnTo>
                <a:lnTo>
                  <a:pt x="2301" y="1518"/>
                </a:lnTo>
                <a:lnTo>
                  <a:pt x="2305" y="1521"/>
                </a:lnTo>
                <a:lnTo>
                  <a:pt x="2308" y="1524"/>
                </a:lnTo>
                <a:lnTo>
                  <a:pt x="2305" y="1537"/>
                </a:lnTo>
                <a:lnTo>
                  <a:pt x="2303" y="1545"/>
                </a:lnTo>
                <a:lnTo>
                  <a:pt x="2305" y="1556"/>
                </a:lnTo>
                <a:lnTo>
                  <a:pt x="2310" y="1566"/>
                </a:lnTo>
                <a:lnTo>
                  <a:pt x="2323" y="1587"/>
                </a:lnTo>
                <a:lnTo>
                  <a:pt x="2326" y="1587"/>
                </a:lnTo>
                <a:lnTo>
                  <a:pt x="2333" y="1585"/>
                </a:lnTo>
                <a:lnTo>
                  <a:pt x="2335" y="1602"/>
                </a:lnTo>
                <a:lnTo>
                  <a:pt x="2340" y="1601"/>
                </a:lnTo>
                <a:lnTo>
                  <a:pt x="2340" y="1601"/>
                </a:lnTo>
                <a:lnTo>
                  <a:pt x="2338" y="1605"/>
                </a:lnTo>
                <a:lnTo>
                  <a:pt x="2337" y="1609"/>
                </a:lnTo>
                <a:lnTo>
                  <a:pt x="2345" y="1623"/>
                </a:lnTo>
                <a:lnTo>
                  <a:pt x="2349" y="1635"/>
                </a:lnTo>
                <a:lnTo>
                  <a:pt x="2353" y="1641"/>
                </a:lnTo>
                <a:lnTo>
                  <a:pt x="2358" y="1647"/>
                </a:lnTo>
                <a:lnTo>
                  <a:pt x="2366" y="1647"/>
                </a:lnTo>
                <a:lnTo>
                  <a:pt x="2371" y="1653"/>
                </a:lnTo>
                <a:lnTo>
                  <a:pt x="2381" y="1674"/>
                </a:lnTo>
                <a:lnTo>
                  <a:pt x="2381" y="1688"/>
                </a:lnTo>
                <a:lnTo>
                  <a:pt x="2382" y="1690"/>
                </a:lnTo>
                <a:lnTo>
                  <a:pt x="2386" y="1693"/>
                </a:lnTo>
                <a:lnTo>
                  <a:pt x="2399" y="1693"/>
                </a:lnTo>
                <a:lnTo>
                  <a:pt x="2409" y="1690"/>
                </a:lnTo>
                <a:lnTo>
                  <a:pt x="2421" y="1684"/>
                </a:lnTo>
                <a:lnTo>
                  <a:pt x="2429" y="1688"/>
                </a:lnTo>
                <a:lnTo>
                  <a:pt x="2432" y="1680"/>
                </a:lnTo>
                <a:lnTo>
                  <a:pt x="2429" y="1677"/>
                </a:lnTo>
                <a:lnTo>
                  <a:pt x="2434" y="1657"/>
                </a:lnTo>
                <a:lnTo>
                  <a:pt x="2440" y="1636"/>
                </a:lnTo>
                <a:lnTo>
                  <a:pt x="2442" y="1617"/>
                </a:lnTo>
                <a:lnTo>
                  <a:pt x="2440" y="1597"/>
                </a:lnTo>
                <a:lnTo>
                  <a:pt x="2441" y="1583"/>
                </a:lnTo>
                <a:lnTo>
                  <a:pt x="2424" y="1539"/>
                </a:lnTo>
                <a:lnTo>
                  <a:pt x="2414" y="1522"/>
                </a:lnTo>
                <a:lnTo>
                  <a:pt x="2412" y="1508"/>
                </a:lnTo>
                <a:lnTo>
                  <a:pt x="2414" y="1492"/>
                </a:lnTo>
                <a:lnTo>
                  <a:pt x="2412" y="1483"/>
                </a:lnTo>
                <a:lnTo>
                  <a:pt x="2404" y="1469"/>
                </a:lnTo>
                <a:lnTo>
                  <a:pt x="2387" y="1441"/>
                </a:lnTo>
                <a:lnTo>
                  <a:pt x="2374" y="1400"/>
                </a:lnTo>
                <a:lnTo>
                  <a:pt x="2362" y="1354"/>
                </a:lnTo>
                <a:lnTo>
                  <a:pt x="2365" y="1348"/>
                </a:lnTo>
                <a:lnTo>
                  <a:pt x="2365" y="1332"/>
                </a:lnTo>
                <a:lnTo>
                  <a:pt x="2371" y="1322"/>
                </a:lnTo>
                <a:lnTo>
                  <a:pt x="2374" y="1311"/>
                </a:lnTo>
                <a:lnTo>
                  <a:pt x="2377" y="1302"/>
                </a:lnTo>
                <a:lnTo>
                  <a:pt x="2389" y="1274"/>
                </a:lnTo>
                <a:lnTo>
                  <a:pt x="2396" y="1264"/>
                </a:lnTo>
                <a:lnTo>
                  <a:pt x="2398" y="1264"/>
                </a:lnTo>
                <a:lnTo>
                  <a:pt x="2398" y="1259"/>
                </a:lnTo>
                <a:lnTo>
                  <a:pt x="2399" y="1257"/>
                </a:lnTo>
                <a:lnTo>
                  <a:pt x="2408" y="1252"/>
                </a:lnTo>
                <a:lnTo>
                  <a:pt x="2413" y="1252"/>
                </a:lnTo>
                <a:lnTo>
                  <a:pt x="2417" y="1247"/>
                </a:lnTo>
                <a:lnTo>
                  <a:pt x="2414" y="1242"/>
                </a:lnTo>
                <a:lnTo>
                  <a:pt x="2409" y="1234"/>
                </a:lnTo>
                <a:lnTo>
                  <a:pt x="2409" y="1232"/>
                </a:lnTo>
                <a:lnTo>
                  <a:pt x="2409" y="1230"/>
                </a:lnTo>
                <a:lnTo>
                  <a:pt x="2425" y="1228"/>
                </a:lnTo>
                <a:lnTo>
                  <a:pt x="2441" y="1230"/>
                </a:lnTo>
                <a:lnTo>
                  <a:pt x="2446" y="1228"/>
                </a:lnTo>
                <a:lnTo>
                  <a:pt x="2468" y="1210"/>
                </a:lnTo>
                <a:lnTo>
                  <a:pt x="2471" y="1210"/>
                </a:lnTo>
                <a:lnTo>
                  <a:pt x="2475" y="1206"/>
                </a:lnTo>
                <a:lnTo>
                  <a:pt x="2478" y="1199"/>
                </a:lnTo>
                <a:lnTo>
                  <a:pt x="2487" y="1196"/>
                </a:lnTo>
                <a:lnTo>
                  <a:pt x="2493" y="1192"/>
                </a:lnTo>
                <a:lnTo>
                  <a:pt x="2495" y="1185"/>
                </a:lnTo>
                <a:lnTo>
                  <a:pt x="2493" y="1179"/>
                </a:lnTo>
                <a:lnTo>
                  <a:pt x="2499" y="1174"/>
                </a:lnTo>
                <a:lnTo>
                  <a:pt x="2505" y="1163"/>
                </a:lnTo>
                <a:lnTo>
                  <a:pt x="2512" y="1156"/>
                </a:lnTo>
                <a:lnTo>
                  <a:pt x="2526" y="1150"/>
                </a:lnTo>
                <a:lnTo>
                  <a:pt x="2527" y="1145"/>
                </a:lnTo>
                <a:lnTo>
                  <a:pt x="2533" y="1144"/>
                </a:lnTo>
                <a:lnTo>
                  <a:pt x="2550" y="1141"/>
                </a:lnTo>
                <a:lnTo>
                  <a:pt x="2569" y="1133"/>
                </a:lnTo>
                <a:lnTo>
                  <a:pt x="2571" y="1126"/>
                </a:lnTo>
                <a:lnTo>
                  <a:pt x="2574" y="1123"/>
                </a:lnTo>
                <a:lnTo>
                  <a:pt x="2579" y="1118"/>
                </a:lnTo>
                <a:lnTo>
                  <a:pt x="2585" y="1109"/>
                </a:lnTo>
                <a:lnTo>
                  <a:pt x="2592" y="1103"/>
                </a:lnTo>
                <a:lnTo>
                  <a:pt x="2611" y="1094"/>
                </a:lnTo>
                <a:lnTo>
                  <a:pt x="2631" y="1093"/>
                </a:lnTo>
                <a:lnTo>
                  <a:pt x="2646" y="1083"/>
                </a:lnTo>
                <a:lnTo>
                  <a:pt x="2649" y="1079"/>
                </a:lnTo>
                <a:lnTo>
                  <a:pt x="2649" y="1071"/>
                </a:lnTo>
                <a:lnTo>
                  <a:pt x="2640" y="1069"/>
                </a:lnTo>
                <a:lnTo>
                  <a:pt x="2635" y="1071"/>
                </a:lnTo>
                <a:lnTo>
                  <a:pt x="2634" y="1074"/>
                </a:lnTo>
                <a:lnTo>
                  <a:pt x="2634" y="1071"/>
                </a:lnTo>
                <a:lnTo>
                  <a:pt x="2634" y="1065"/>
                </a:lnTo>
                <a:lnTo>
                  <a:pt x="2639" y="1061"/>
                </a:lnTo>
                <a:lnTo>
                  <a:pt x="2640" y="1056"/>
                </a:lnTo>
                <a:lnTo>
                  <a:pt x="2645" y="1053"/>
                </a:lnTo>
                <a:lnTo>
                  <a:pt x="2641" y="1048"/>
                </a:lnTo>
                <a:lnTo>
                  <a:pt x="2625" y="1042"/>
                </a:lnTo>
                <a:lnTo>
                  <a:pt x="2639" y="1042"/>
                </a:lnTo>
                <a:lnTo>
                  <a:pt x="2645" y="1037"/>
                </a:lnTo>
                <a:lnTo>
                  <a:pt x="2647" y="1043"/>
                </a:lnTo>
                <a:lnTo>
                  <a:pt x="2651" y="1043"/>
                </a:lnTo>
                <a:lnTo>
                  <a:pt x="2655" y="1048"/>
                </a:lnTo>
                <a:lnTo>
                  <a:pt x="2665" y="1048"/>
                </a:lnTo>
                <a:lnTo>
                  <a:pt x="2671" y="1044"/>
                </a:lnTo>
                <a:lnTo>
                  <a:pt x="2679" y="1032"/>
                </a:lnTo>
                <a:lnTo>
                  <a:pt x="2686" y="1028"/>
                </a:lnTo>
                <a:lnTo>
                  <a:pt x="2686" y="1020"/>
                </a:lnTo>
                <a:lnTo>
                  <a:pt x="2684" y="1013"/>
                </a:lnTo>
                <a:lnTo>
                  <a:pt x="2679" y="1007"/>
                </a:lnTo>
                <a:lnTo>
                  <a:pt x="2674" y="1012"/>
                </a:lnTo>
                <a:lnTo>
                  <a:pt x="2670" y="1023"/>
                </a:lnTo>
                <a:lnTo>
                  <a:pt x="2670" y="1023"/>
                </a:lnTo>
                <a:lnTo>
                  <a:pt x="2667" y="1018"/>
                </a:lnTo>
                <a:lnTo>
                  <a:pt x="2666" y="1006"/>
                </a:lnTo>
                <a:lnTo>
                  <a:pt x="2641" y="1010"/>
                </a:lnTo>
                <a:lnTo>
                  <a:pt x="2635" y="1008"/>
                </a:lnTo>
                <a:lnTo>
                  <a:pt x="2634" y="1001"/>
                </a:lnTo>
                <a:lnTo>
                  <a:pt x="2634" y="986"/>
                </a:lnTo>
                <a:lnTo>
                  <a:pt x="2635" y="984"/>
                </a:lnTo>
                <a:lnTo>
                  <a:pt x="2639" y="997"/>
                </a:lnTo>
                <a:lnTo>
                  <a:pt x="2643" y="1000"/>
                </a:lnTo>
                <a:lnTo>
                  <a:pt x="2647" y="1000"/>
                </a:lnTo>
                <a:lnTo>
                  <a:pt x="2662" y="991"/>
                </a:lnTo>
                <a:lnTo>
                  <a:pt x="2666" y="993"/>
                </a:lnTo>
                <a:lnTo>
                  <a:pt x="2666" y="989"/>
                </a:lnTo>
                <a:lnTo>
                  <a:pt x="2672" y="991"/>
                </a:lnTo>
                <a:lnTo>
                  <a:pt x="2678" y="991"/>
                </a:lnTo>
                <a:lnTo>
                  <a:pt x="2682" y="999"/>
                </a:lnTo>
                <a:lnTo>
                  <a:pt x="2682" y="997"/>
                </a:lnTo>
                <a:lnTo>
                  <a:pt x="2679" y="990"/>
                </a:lnTo>
                <a:lnTo>
                  <a:pt x="2677" y="984"/>
                </a:lnTo>
                <a:lnTo>
                  <a:pt x="2674" y="975"/>
                </a:lnTo>
                <a:lnTo>
                  <a:pt x="2673" y="973"/>
                </a:lnTo>
                <a:lnTo>
                  <a:pt x="2676" y="957"/>
                </a:lnTo>
                <a:lnTo>
                  <a:pt x="2674" y="943"/>
                </a:lnTo>
                <a:lnTo>
                  <a:pt x="2657" y="938"/>
                </a:lnTo>
                <a:lnTo>
                  <a:pt x="2655" y="940"/>
                </a:lnTo>
                <a:lnTo>
                  <a:pt x="2654" y="942"/>
                </a:lnTo>
                <a:lnTo>
                  <a:pt x="2647" y="940"/>
                </a:lnTo>
                <a:lnTo>
                  <a:pt x="2643" y="936"/>
                </a:lnTo>
                <a:lnTo>
                  <a:pt x="2643" y="931"/>
                </a:lnTo>
                <a:lnTo>
                  <a:pt x="2652" y="931"/>
                </a:lnTo>
                <a:lnTo>
                  <a:pt x="2657" y="929"/>
                </a:lnTo>
                <a:lnTo>
                  <a:pt x="2656" y="925"/>
                </a:lnTo>
                <a:lnTo>
                  <a:pt x="2651" y="923"/>
                </a:lnTo>
                <a:lnTo>
                  <a:pt x="2649" y="916"/>
                </a:lnTo>
                <a:lnTo>
                  <a:pt x="2649" y="913"/>
                </a:lnTo>
                <a:lnTo>
                  <a:pt x="2654" y="910"/>
                </a:lnTo>
                <a:lnTo>
                  <a:pt x="2657" y="910"/>
                </a:lnTo>
                <a:lnTo>
                  <a:pt x="2654" y="903"/>
                </a:lnTo>
                <a:lnTo>
                  <a:pt x="2649" y="899"/>
                </a:lnTo>
                <a:lnTo>
                  <a:pt x="2647" y="892"/>
                </a:lnTo>
                <a:lnTo>
                  <a:pt x="2647" y="891"/>
                </a:lnTo>
                <a:lnTo>
                  <a:pt x="2651" y="889"/>
                </a:lnTo>
                <a:lnTo>
                  <a:pt x="2654" y="877"/>
                </a:lnTo>
                <a:lnTo>
                  <a:pt x="2654" y="871"/>
                </a:lnTo>
                <a:lnTo>
                  <a:pt x="2647" y="864"/>
                </a:lnTo>
                <a:lnTo>
                  <a:pt x="2635" y="857"/>
                </a:lnTo>
                <a:lnTo>
                  <a:pt x="2625" y="855"/>
                </a:lnTo>
                <a:lnTo>
                  <a:pt x="2616" y="846"/>
                </a:lnTo>
                <a:lnTo>
                  <a:pt x="2598" y="838"/>
                </a:lnTo>
                <a:lnTo>
                  <a:pt x="2597" y="835"/>
                </a:lnTo>
                <a:lnTo>
                  <a:pt x="2597" y="832"/>
                </a:lnTo>
                <a:lnTo>
                  <a:pt x="2600" y="825"/>
                </a:lnTo>
                <a:lnTo>
                  <a:pt x="2604" y="824"/>
                </a:lnTo>
                <a:lnTo>
                  <a:pt x="2604" y="827"/>
                </a:lnTo>
                <a:lnTo>
                  <a:pt x="2601" y="833"/>
                </a:lnTo>
                <a:lnTo>
                  <a:pt x="2603" y="835"/>
                </a:lnTo>
                <a:lnTo>
                  <a:pt x="2611" y="837"/>
                </a:lnTo>
                <a:lnTo>
                  <a:pt x="2622" y="843"/>
                </a:lnTo>
                <a:lnTo>
                  <a:pt x="2628" y="843"/>
                </a:lnTo>
                <a:lnTo>
                  <a:pt x="2631" y="846"/>
                </a:lnTo>
                <a:lnTo>
                  <a:pt x="2639" y="849"/>
                </a:lnTo>
                <a:lnTo>
                  <a:pt x="2644" y="854"/>
                </a:lnTo>
                <a:lnTo>
                  <a:pt x="2651" y="857"/>
                </a:lnTo>
                <a:lnTo>
                  <a:pt x="2646" y="841"/>
                </a:lnTo>
                <a:lnTo>
                  <a:pt x="2640" y="835"/>
                </a:lnTo>
                <a:lnTo>
                  <a:pt x="2645" y="834"/>
                </a:lnTo>
                <a:lnTo>
                  <a:pt x="2645" y="833"/>
                </a:lnTo>
                <a:lnTo>
                  <a:pt x="2643" y="828"/>
                </a:lnTo>
                <a:lnTo>
                  <a:pt x="2641" y="816"/>
                </a:lnTo>
                <a:lnTo>
                  <a:pt x="2644" y="790"/>
                </a:lnTo>
                <a:lnTo>
                  <a:pt x="2641" y="781"/>
                </a:lnTo>
                <a:lnTo>
                  <a:pt x="2649" y="778"/>
                </a:lnTo>
                <a:lnTo>
                  <a:pt x="2662" y="767"/>
                </a:lnTo>
                <a:lnTo>
                  <a:pt x="2666" y="760"/>
                </a:lnTo>
                <a:lnTo>
                  <a:pt x="2668" y="755"/>
                </a:lnTo>
                <a:lnTo>
                  <a:pt x="2671" y="755"/>
                </a:lnTo>
                <a:lnTo>
                  <a:pt x="2673" y="758"/>
                </a:lnTo>
                <a:lnTo>
                  <a:pt x="2674" y="760"/>
                </a:lnTo>
                <a:lnTo>
                  <a:pt x="2672" y="767"/>
                </a:lnTo>
                <a:lnTo>
                  <a:pt x="2670" y="770"/>
                </a:lnTo>
                <a:lnTo>
                  <a:pt x="2665" y="773"/>
                </a:lnTo>
                <a:lnTo>
                  <a:pt x="2661" y="778"/>
                </a:lnTo>
                <a:lnTo>
                  <a:pt x="2661" y="782"/>
                </a:lnTo>
                <a:lnTo>
                  <a:pt x="2663" y="789"/>
                </a:lnTo>
                <a:lnTo>
                  <a:pt x="2662" y="792"/>
                </a:lnTo>
                <a:lnTo>
                  <a:pt x="2655" y="801"/>
                </a:lnTo>
                <a:lnTo>
                  <a:pt x="2656" y="803"/>
                </a:lnTo>
                <a:lnTo>
                  <a:pt x="2662" y="803"/>
                </a:lnTo>
                <a:lnTo>
                  <a:pt x="2663" y="806"/>
                </a:lnTo>
                <a:lnTo>
                  <a:pt x="2663" y="812"/>
                </a:lnTo>
                <a:lnTo>
                  <a:pt x="2663" y="821"/>
                </a:lnTo>
                <a:lnTo>
                  <a:pt x="2660" y="823"/>
                </a:lnTo>
                <a:lnTo>
                  <a:pt x="2657" y="827"/>
                </a:lnTo>
                <a:lnTo>
                  <a:pt x="2656" y="832"/>
                </a:lnTo>
                <a:lnTo>
                  <a:pt x="2657" y="838"/>
                </a:lnTo>
                <a:lnTo>
                  <a:pt x="2663" y="845"/>
                </a:lnTo>
                <a:lnTo>
                  <a:pt x="2672" y="846"/>
                </a:lnTo>
                <a:lnTo>
                  <a:pt x="2676" y="848"/>
                </a:lnTo>
                <a:lnTo>
                  <a:pt x="2681" y="859"/>
                </a:lnTo>
                <a:lnTo>
                  <a:pt x="2682" y="865"/>
                </a:lnTo>
                <a:lnTo>
                  <a:pt x="2683" y="867"/>
                </a:lnTo>
                <a:lnTo>
                  <a:pt x="2688" y="870"/>
                </a:lnTo>
                <a:lnTo>
                  <a:pt x="2687" y="876"/>
                </a:lnTo>
                <a:lnTo>
                  <a:pt x="2682" y="877"/>
                </a:lnTo>
                <a:lnTo>
                  <a:pt x="2679" y="881"/>
                </a:lnTo>
                <a:lnTo>
                  <a:pt x="2671" y="903"/>
                </a:lnTo>
                <a:lnTo>
                  <a:pt x="2671" y="911"/>
                </a:lnTo>
                <a:lnTo>
                  <a:pt x="2672" y="923"/>
                </a:lnTo>
                <a:lnTo>
                  <a:pt x="2674" y="925"/>
                </a:lnTo>
                <a:lnTo>
                  <a:pt x="2679" y="924"/>
                </a:lnTo>
                <a:lnTo>
                  <a:pt x="2683" y="921"/>
                </a:lnTo>
                <a:lnTo>
                  <a:pt x="2686" y="916"/>
                </a:lnTo>
                <a:lnTo>
                  <a:pt x="2693" y="892"/>
                </a:lnTo>
                <a:lnTo>
                  <a:pt x="2709" y="862"/>
                </a:lnTo>
                <a:lnTo>
                  <a:pt x="2709" y="854"/>
                </a:lnTo>
                <a:lnTo>
                  <a:pt x="2717" y="843"/>
                </a:lnTo>
                <a:lnTo>
                  <a:pt x="2720" y="834"/>
                </a:lnTo>
                <a:lnTo>
                  <a:pt x="2722" y="828"/>
                </a:lnTo>
                <a:lnTo>
                  <a:pt x="2717" y="811"/>
                </a:lnTo>
                <a:lnTo>
                  <a:pt x="2708" y="796"/>
                </a:lnTo>
                <a:lnTo>
                  <a:pt x="2694" y="771"/>
                </a:lnTo>
                <a:lnTo>
                  <a:pt x="2692" y="763"/>
                </a:lnTo>
                <a:lnTo>
                  <a:pt x="2694" y="757"/>
                </a:lnTo>
                <a:lnTo>
                  <a:pt x="2700" y="764"/>
                </a:lnTo>
                <a:lnTo>
                  <a:pt x="2708" y="773"/>
                </a:lnTo>
                <a:lnTo>
                  <a:pt x="2715" y="775"/>
                </a:lnTo>
                <a:lnTo>
                  <a:pt x="2721" y="780"/>
                </a:lnTo>
                <a:lnTo>
                  <a:pt x="2732" y="781"/>
                </a:lnTo>
                <a:lnTo>
                  <a:pt x="2731" y="795"/>
                </a:lnTo>
                <a:lnTo>
                  <a:pt x="2732" y="797"/>
                </a:lnTo>
                <a:lnTo>
                  <a:pt x="2740" y="790"/>
                </a:lnTo>
                <a:lnTo>
                  <a:pt x="2751" y="773"/>
                </a:lnTo>
                <a:lnTo>
                  <a:pt x="2758" y="765"/>
                </a:lnTo>
                <a:lnTo>
                  <a:pt x="2762" y="759"/>
                </a:lnTo>
                <a:lnTo>
                  <a:pt x="2762" y="754"/>
                </a:lnTo>
                <a:lnTo>
                  <a:pt x="2767" y="752"/>
                </a:lnTo>
                <a:lnTo>
                  <a:pt x="2769" y="749"/>
                </a:lnTo>
                <a:lnTo>
                  <a:pt x="2773" y="730"/>
                </a:lnTo>
                <a:lnTo>
                  <a:pt x="2774" y="727"/>
                </a:lnTo>
                <a:lnTo>
                  <a:pt x="2776" y="728"/>
                </a:lnTo>
                <a:lnTo>
                  <a:pt x="2779" y="727"/>
                </a:lnTo>
                <a:lnTo>
                  <a:pt x="2783" y="712"/>
                </a:lnTo>
                <a:lnTo>
                  <a:pt x="2784" y="708"/>
                </a:lnTo>
                <a:lnTo>
                  <a:pt x="2781" y="703"/>
                </a:lnTo>
                <a:lnTo>
                  <a:pt x="2776" y="697"/>
                </a:lnTo>
                <a:lnTo>
                  <a:pt x="2769" y="693"/>
                </a:lnTo>
                <a:lnTo>
                  <a:pt x="2769" y="690"/>
                </a:lnTo>
                <a:lnTo>
                  <a:pt x="2769" y="687"/>
                </a:lnTo>
                <a:lnTo>
                  <a:pt x="2773" y="678"/>
                </a:lnTo>
                <a:lnTo>
                  <a:pt x="2775" y="674"/>
                </a:lnTo>
                <a:lnTo>
                  <a:pt x="2785" y="662"/>
                </a:lnTo>
                <a:lnTo>
                  <a:pt x="2790" y="662"/>
                </a:lnTo>
                <a:lnTo>
                  <a:pt x="2796" y="652"/>
                </a:lnTo>
                <a:lnTo>
                  <a:pt x="2807" y="650"/>
                </a:lnTo>
                <a:lnTo>
                  <a:pt x="2819" y="644"/>
                </a:lnTo>
                <a:lnTo>
                  <a:pt x="2830" y="641"/>
                </a:lnTo>
                <a:lnTo>
                  <a:pt x="2835" y="635"/>
                </a:lnTo>
                <a:lnTo>
                  <a:pt x="2843" y="631"/>
                </a:lnTo>
                <a:lnTo>
                  <a:pt x="2856" y="634"/>
                </a:lnTo>
                <a:lnTo>
                  <a:pt x="2869" y="631"/>
                </a:lnTo>
                <a:lnTo>
                  <a:pt x="2894" y="630"/>
                </a:lnTo>
                <a:lnTo>
                  <a:pt x="2913" y="625"/>
                </a:lnTo>
                <a:lnTo>
                  <a:pt x="2918" y="623"/>
                </a:lnTo>
                <a:lnTo>
                  <a:pt x="2923" y="619"/>
                </a:lnTo>
                <a:lnTo>
                  <a:pt x="2929" y="604"/>
                </a:lnTo>
                <a:lnTo>
                  <a:pt x="2931" y="602"/>
                </a:lnTo>
                <a:lnTo>
                  <a:pt x="2936" y="604"/>
                </a:lnTo>
                <a:lnTo>
                  <a:pt x="2937" y="614"/>
                </a:lnTo>
                <a:lnTo>
                  <a:pt x="2941" y="614"/>
                </a:lnTo>
                <a:lnTo>
                  <a:pt x="2948" y="613"/>
                </a:lnTo>
                <a:lnTo>
                  <a:pt x="2963" y="604"/>
                </a:lnTo>
                <a:lnTo>
                  <a:pt x="2967" y="604"/>
                </a:lnTo>
                <a:lnTo>
                  <a:pt x="2969" y="612"/>
                </a:lnTo>
                <a:lnTo>
                  <a:pt x="2974" y="613"/>
                </a:lnTo>
                <a:lnTo>
                  <a:pt x="2987" y="608"/>
                </a:lnTo>
                <a:lnTo>
                  <a:pt x="2993" y="609"/>
                </a:lnTo>
                <a:lnTo>
                  <a:pt x="3004" y="602"/>
                </a:lnTo>
                <a:lnTo>
                  <a:pt x="3006" y="599"/>
                </a:lnTo>
                <a:lnTo>
                  <a:pt x="3004" y="586"/>
                </a:lnTo>
                <a:lnTo>
                  <a:pt x="3002" y="583"/>
                </a:lnTo>
                <a:lnTo>
                  <a:pt x="3000" y="583"/>
                </a:lnTo>
                <a:lnTo>
                  <a:pt x="3000" y="596"/>
                </a:lnTo>
                <a:lnTo>
                  <a:pt x="2999" y="599"/>
                </a:lnTo>
                <a:lnTo>
                  <a:pt x="2991" y="602"/>
                </a:lnTo>
                <a:lnTo>
                  <a:pt x="2982" y="599"/>
                </a:lnTo>
                <a:lnTo>
                  <a:pt x="2972" y="593"/>
                </a:lnTo>
                <a:lnTo>
                  <a:pt x="2967" y="582"/>
                </a:lnTo>
                <a:lnTo>
                  <a:pt x="2963" y="580"/>
                </a:lnTo>
                <a:lnTo>
                  <a:pt x="2962" y="569"/>
                </a:lnTo>
                <a:lnTo>
                  <a:pt x="2957" y="564"/>
                </a:lnTo>
                <a:lnTo>
                  <a:pt x="2948" y="559"/>
                </a:lnTo>
                <a:lnTo>
                  <a:pt x="2947" y="558"/>
                </a:lnTo>
                <a:lnTo>
                  <a:pt x="2947" y="552"/>
                </a:lnTo>
                <a:lnTo>
                  <a:pt x="2950" y="548"/>
                </a:lnTo>
                <a:lnTo>
                  <a:pt x="2953" y="547"/>
                </a:lnTo>
                <a:lnTo>
                  <a:pt x="2957" y="538"/>
                </a:lnTo>
                <a:lnTo>
                  <a:pt x="2962" y="536"/>
                </a:lnTo>
                <a:lnTo>
                  <a:pt x="2957" y="528"/>
                </a:lnTo>
                <a:lnTo>
                  <a:pt x="2951" y="515"/>
                </a:lnTo>
                <a:lnTo>
                  <a:pt x="2956" y="500"/>
                </a:lnTo>
                <a:lnTo>
                  <a:pt x="2971" y="488"/>
                </a:lnTo>
                <a:lnTo>
                  <a:pt x="2982" y="470"/>
                </a:lnTo>
                <a:lnTo>
                  <a:pt x="2987" y="466"/>
                </a:lnTo>
                <a:lnTo>
                  <a:pt x="2989" y="455"/>
                </a:lnTo>
                <a:lnTo>
                  <a:pt x="2996" y="446"/>
                </a:lnTo>
                <a:lnTo>
                  <a:pt x="3005" y="442"/>
                </a:lnTo>
                <a:lnTo>
                  <a:pt x="3009" y="443"/>
                </a:lnTo>
                <a:lnTo>
                  <a:pt x="3011" y="451"/>
                </a:lnTo>
                <a:lnTo>
                  <a:pt x="3014" y="451"/>
                </a:lnTo>
                <a:lnTo>
                  <a:pt x="3017" y="447"/>
                </a:lnTo>
                <a:lnTo>
                  <a:pt x="3020" y="437"/>
                </a:lnTo>
                <a:lnTo>
                  <a:pt x="3022" y="437"/>
                </a:lnTo>
                <a:lnTo>
                  <a:pt x="3025" y="441"/>
                </a:lnTo>
                <a:lnTo>
                  <a:pt x="3027" y="441"/>
                </a:lnTo>
                <a:lnTo>
                  <a:pt x="3032" y="440"/>
                </a:lnTo>
                <a:lnTo>
                  <a:pt x="3036" y="432"/>
                </a:lnTo>
                <a:lnTo>
                  <a:pt x="3039" y="429"/>
                </a:lnTo>
                <a:lnTo>
                  <a:pt x="3045" y="431"/>
                </a:lnTo>
                <a:lnTo>
                  <a:pt x="3048" y="430"/>
                </a:lnTo>
                <a:lnTo>
                  <a:pt x="3053" y="421"/>
                </a:lnTo>
                <a:lnTo>
                  <a:pt x="3054" y="414"/>
                </a:lnTo>
                <a:lnTo>
                  <a:pt x="3058" y="408"/>
                </a:lnTo>
                <a:lnTo>
                  <a:pt x="3059" y="398"/>
                </a:lnTo>
                <a:lnTo>
                  <a:pt x="3065" y="393"/>
                </a:lnTo>
                <a:lnTo>
                  <a:pt x="3068" y="392"/>
                </a:lnTo>
                <a:lnTo>
                  <a:pt x="3070" y="393"/>
                </a:lnTo>
                <a:lnTo>
                  <a:pt x="3071" y="400"/>
                </a:lnTo>
                <a:lnTo>
                  <a:pt x="3072" y="405"/>
                </a:lnTo>
                <a:lnTo>
                  <a:pt x="3077" y="407"/>
                </a:lnTo>
                <a:lnTo>
                  <a:pt x="3082" y="404"/>
                </a:lnTo>
                <a:lnTo>
                  <a:pt x="3092" y="412"/>
                </a:lnTo>
                <a:lnTo>
                  <a:pt x="3097" y="410"/>
                </a:lnTo>
                <a:lnTo>
                  <a:pt x="3100" y="405"/>
                </a:lnTo>
                <a:lnTo>
                  <a:pt x="3107" y="399"/>
                </a:lnTo>
                <a:lnTo>
                  <a:pt x="3112" y="399"/>
                </a:lnTo>
                <a:lnTo>
                  <a:pt x="3118" y="396"/>
                </a:lnTo>
                <a:lnTo>
                  <a:pt x="3120" y="389"/>
                </a:lnTo>
                <a:lnTo>
                  <a:pt x="3133" y="388"/>
                </a:lnTo>
                <a:lnTo>
                  <a:pt x="3136" y="387"/>
                </a:lnTo>
                <a:lnTo>
                  <a:pt x="3141" y="383"/>
                </a:lnTo>
                <a:lnTo>
                  <a:pt x="3147" y="383"/>
                </a:lnTo>
                <a:lnTo>
                  <a:pt x="3151" y="380"/>
                </a:lnTo>
                <a:lnTo>
                  <a:pt x="3158" y="380"/>
                </a:lnTo>
                <a:lnTo>
                  <a:pt x="3165" y="375"/>
                </a:lnTo>
                <a:lnTo>
                  <a:pt x="3166" y="370"/>
                </a:lnTo>
                <a:lnTo>
                  <a:pt x="3165" y="365"/>
                </a:lnTo>
                <a:close/>
              </a:path>
            </a:pathLst>
          </a:custGeom>
          <a:solidFill>
            <a:schemeClr val="accent1"/>
          </a:solidFill>
          <a:ln w="6350" cap="flat" cmpd="sng">
            <a:noFill/>
            <a:prstDash val="solid"/>
            <a:round/>
            <a:headEnd type="none" w="med" len="med"/>
            <a:tailEnd type="none" w="med" len="med"/>
          </a:ln>
          <a:effectLst/>
        </p:spPr>
        <p:txBody>
          <a:bodyPr/>
          <a:lstStyle/>
          <a:p>
            <a:pPr>
              <a:defRPr/>
            </a:pPr>
            <a:endParaRPr lang="en-US" dirty="0">
              <a:latin typeface="Calibri Light" panose="020F0302020204030204"/>
              <a:ea typeface="+mn-ea"/>
              <a:cs typeface="+mn-cs"/>
            </a:endParaRPr>
          </a:p>
        </p:txBody>
      </p:sp>
      <p:cxnSp>
        <p:nvCxnSpPr>
          <p:cNvPr id="94" name="Straight Connector 93"/>
          <p:cNvCxnSpPr/>
          <p:nvPr/>
        </p:nvCxnSpPr>
        <p:spPr>
          <a:xfrm>
            <a:off x="8512980" y="3194813"/>
            <a:ext cx="0" cy="8334800"/>
          </a:xfrm>
          <a:prstGeom prst="line">
            <a:avLst/>
          </a:prstGeom>
          <a:ln w="6350">
            <a:solidFill>
              <a:schemeClr val="bg1">
                <a:lumMod val="85000"/>
              </a:schemeClr>
            </a:solidFill>
            <a:prstDash val="solid"/>
          </a:ln>
        </p:spPr>
        <p:style>
          <a:lnRef idx="1">
            <a:schemeClr val="dk1"/>
          </a:lnRef>
          <a:fillRef idx="0">
            <a:schemeClr val="dk1"/>
          </a:fillRef>
          <a:effectRef idx="0">
            <a:schemeClr val="dk1"/>
          </a:effectRef>
          <a:fontRef idx="minor">
            <a:schemeClr val="tx1"/>
          </a:fontRef>
        </p:style>
      </p:cxnSp>
      <p:grpSp>
        <p:nvGrpSpPr>
          <p:cNvPr id="2" name="Group 1"/>
          <p:cNvGrpSpPr/>
          <p:nvPr/>
        </p:nvGrpSpPr>
        <p:grpSpPr>
          <a:xfrm>
            <a:off x="2503559" y="7744920"/>
            <a:ext cx="5006288" cy="1828458"/>
            <a:chOff x="12238817" y="4362087"/>
            <a:chExt cx="5006288" cy="1828458"/>
          </a:xfrm>
        </p:grpSpPr>
        <p:sp>
          <p:nvSpPr>
            <p:cNvPr id="95" name="TextBox 94"/>
            <p:cNvSpPr txBox="1"/>
            <p:nvPr/>
          </p:nvSpPr>
          <p:spPr>
            <a:xfrm>
              <a:off x="12238817" y="4362087"/>
              <a:ext cx="4007175" cy="738627"/>
            </a:xfrm>
            <a:prstGeom prst="rect">
              <a:avLst/>
            </a:prstGeom>
            <a:noFill/>
          </p:spPr>
          <p:txBody>
            <a:bodyPr wrap="none" lIns="182843" tIns="91422" rIns="182843" bIns="91422" rtlCol="0">
              <a:spAutoFit/>
            </a:bodyPr>
            <a:lstStyle/>
            <a:p>
              <a:r>
                <a:rPr lang="id-ID" b="1" dirty="0" smtClean="0">
                  <a:latin typeface="Lato Regular"/>
                  <a:cs typeface="Lato Regular"/>
                </a:rPr>
                <a:t>USA POBLATION</a:t>
              </a:r>
              <a:endParaRPr lang="id-ID" b="1" dirty="0">
                <a:latin typeface="Lato Regular"/>
                <a:cs typeface="Lato Regular"/>
              </a:endParaRPr>
            </a:p>
          </p:txBody>
        </p:sp>
        <p:sp>
          <p:nvSpPr>
            <p:cNvPr id="97" name="TextBox 96"/>
            <p:cNvSpPr txBox="1"/>
            <p:nvPr/>
          </p:nvSpPr>
          <p:spPr>
            <a:xfrm>
              <a:off x="12298088" y="4939470"/>
              <a:ext cx="4947017" cy="1251075"/>
            </a:xfrm>
            <a:prstGeom prst="rect">
              <a:avLst/>
            </a:prstGeom>
            <a:noFill/>
          </p:spPr>
          <p:txBody>
            <a:bodyPr wrap="square" lIns="182843" tIns="91422" rIns="182843" bIns="91422" rtlCol="0">
              <a:spAutoFit/>
            </a:bodyPr>
            <a:lstStyle/>
            <a:p>
              <a:pPr>
                <a:lnSpc>
                  <a:spcPct val="130000"/>
                </a:lnSpc>
              </a:pPr>
              <a:r>
                <a:rPr lang="pt-BR" sz="1800" dirty="0">
                  <a:solidFill>
                    <a:schemeClr val="tx2"/>
                  </a:solidFill>
                  <a:latin typeface="Calibri Light" panose="020F0302020204030204"/>
                  <a:cs typeface="Calibri Light" panose="020F0302020204030204"/>
                </a:rPr>
                <a:t>Lorem ipsum dolor </a:t>
              </a:r>
              <a:r>
                <a:rPr lang="pt-BR" sz="1800" dirty="0">
                  <a:latin typeface="Calibri Light" panose="020F0302020204030204"/>
                  <a:cs typeface="Calibri Light" panose="020F0302020204030204"/>
                </a:rPr>
                <a:t>sit amet, consectetur adipiscing elit. Aliquam tincidunt ante nec sem congue convallis. </a:t>
              </a:r>
              <a:endParaRPr lang="en-US" sz="1800" dirty="0">
                <a:latin typeface="Calibri Light" panose="020F0302020204030204"/>
                <a:cs typeface="Calibri Light" panose="020F0302020204030204"/>
              </a:endParaRPr>
            </a:p>
          </p:txBody>
        </p:sp>
      </p:grpSp>
      <p:grpSp>
        <p:nvGrpSpPr>
          <p:cNvPr id="117" name="Group 116"/>
          <p:cNvGrpSpPr/>
          <p:nvPr/>
        </p:nvGrpSpPr>
        <p:grpSpPr>
          <a:xfrm>
            <a:off x="9208489" y="9748985"/>
            <a:ext cx="3206637" cy="1607256"/>
            <a:chOff x="1796811" y="4352016"/>
            <a:chExt cx="1603736" cy="803628"/>
          </a:xfrm>
        </p:grpSpPr>
        <p:grpSp>
          <p:nvGrpSpPr>
            <p:cNvPr id="118" name="Group 117"/>
            <p:cNvGrpSpPr/>
            <p:nvPr/>
          </p:nvGrpSpPr>
          <p:grpSpPr>
            <a:xfrm>
              <a:off x="1796811" y="4352016"/>
              <a:ext cx="1603736" cy="621719"/>
              <a:chOff x="1796811" y="4352016"/>
              <a:chExt cx="1603736" cy="621719"/>
            </a:xfrm>
          </p:grpSpPr>
          <p:grpSp>
            <p:nvGrpSpPr>
              <p:cNvPr id="120" name="Group 119"/>
              <p:cNvGrpSpPr/>
              <p:nvPr/>
            </p:nvGrpSpPr>
            <p:grpSpPr>
              <a:xfrm>
                <a:off x="1796811" y="4459323"/>
                <a:ext cx="233460" cy="503500"/>
                <a:chOff x="4395788" y="2198688"/>
                <a:chExt cx="344488" cy="742951"/>
              </a:xfrm>
              <a:solidFill>
                <a:schemeClr val="accent3"/>
              </a:solidFill>
            </p:grpSpPr>
            <p:sp>
              <p:nvSpPr>
                <p:cNvPr id="122" name="Oval 121"/>
                <p:cNvSpPr>
                  <a:spLocks noChangeArrowheads="1"/>
                </p:cNvSpPr>
                <p:nvPr/>
              </p:nvSpPr>
              <p:spPr bwMode="auto">
                <a:xfrm>
                  <a:off x="4511675" y="2198688"/>
                  <a:ext cx="109538" cy="112713"/>
                </a:xfrm>
                <a:prstGeom prst="ellipse">
                  <a:avLst/>
                </a:prstGeom>
                <a:solidFill>
                  <a:schemeClr val="tx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latin typeface="Calibri Light" panose="020F0302020204030204"/>
                  </a:endParaRPr>
                </a:p>
              </p:txBody>
            </p:sp>
            <p:sp>
              <p:nvSpPr>
                <p:cNvPr id="123" name="Freeform 7"/>
                <p:cNvSpPr/>
                <p:nvPr/>
              </p:nvSpPr>
              <p:spPr bwMode="auto">
                <a:xfrm>
                  <a:off x="4395788" y="2333626"/>
                  <a:ext cx="344488" cy="608013"/>
                </a:xfrm>
                <a:custGeom>
                  <a:avLst/>
                  <a:gdLst>
                    <a:gd name="T0" fmla="*/ 91 w 92"/>
                    <a:gd name="T1" fmla="*/ 60 h 162"/>
                    <a:gd name="T2" fmla="*/ 75 w 92"/>
                    <a:gd name="T3" fmla="*/ 10 h 162"/>
                    <a:gd name="T4" fmla="*/ 64 w 92"/>
                    <a:gd name="T5" fmla="*/ 0 h 162"/>
                    <a:gd name="T6" fmla="*/ 28 w 92"/>
                    <a:gd name="T7" fmla="*/ 0 h 162"/>
                    <a:gd name="T8" fmla="*/ 19 w 92"/>
                    <a:gd name="T9" fmla="*/ 5 h 162"/>
                    <a:gd name="T10" fmla="*/ 18 w 92"/>
                    <a:gd name="T11" fmla="*/ 7 h 162"/>
                    <a:gd name="T12" fmla="*/ 18 w 92"/>
                    <a:gd name="T13" fmla="*/ 7 h 162"/>
                    <a:gd name="T14" fmla="*/ 17 w 92"/>
                    <a:gd name="T15" fmla="*/ 8 h 162"/>
                    <a:gd name="T16" fmla="*/ 1 w 92"/>
                    <a:gd name="T17" fmla="*/ 60 h 162"/>
                    <a:gd name="T18" fmla="*/ 5 w 92"/>
                    <a:gd name="T19" fmla="*/ 68 h 162"/>
                    <a:gd name="T20" fmla="*/ 14 w 92"/>
                    <a:gd name="T21" fmla="*/ 64 h 162"/>
                    <a:gd name="T22" fmla="*/ 26 w 92"/>
                    <a:gd name="T23" fmla="*/ 23 h 162"/>
                    <a:gd name="T24" fmla="*/ 28 w 92"/>
                    <a:gd name="T25" fmla="*/ 23 h 162"/>
                    <a:gd name="T26" fmla="*/ 29 w 92"/>
                    <a:gd name="T27" fmla="*/ 23 h 162"/>
                    <a:gd name="T28" fmla="*/ 9 w 92"/>
                    <a:gd name="T29" fmla="*/ 96 h 162"/>
                    <a:gd name="T30" fmla="*/ 29 w 92"/>
                    <a:gd name="T31" fmla="*/ 96 h 162"/>
                    <a:gd name="T32" fmla="*/ 29 w 92"/>
                    <a:gd name="T33" fmla="*/ 154 h 162"/>
                    <a:gd name="T34" fmla="*/ 37 w 92"/>
                    <a:gd name="T35" fmla="*/ 162 h 162"/>
                    <a:gd name="T36" fmla="*/ 44 w 92"/>
                    <a:gd name="T37" fmla="*/ 154 h 162"/>
                    <a:gd name="T38" fmla="*/ 44 w 92"/>
                    <a:gd name="T39" fmla="*/ 96 h 162"/>
                    <a:gd name="T40" fmla="*/ 49 w 92"/>
                    <a:gd name="T41" fmla="*/ 96 h 162"/>
                    <a:gd name="T42" fmla="*/ 49 w 92"/>
                    <a:gd name="T43" fmla="*/ 154 h 162"/>
                    <a:gd name="T44" fmla="*/ 56 w 92"/>
                    <a:gd name="T45" fmla="*/ 162 h 162"/>
                    <a:gd name="T46" fmla="*/ 64 w 92"/>
                    <a:gd name="T47" fmla="*/ 154 h 162"/>
                    <a:gd name="T48" fmla="*/ 64 w 92"/>
                    <a:gd name="T49" fmla="*/ 96 h 162"/>
                    <a:gd name="T50" fmla="*/ 83 w 92"/>
                    <a:gd name="T51" fmla="*/ 96 h 162"/>
                    <a:gd name="T52" fmla="*/ 63 w 92"/>
                    <a:gd name="T53" fmla="*/ 23 h 162"/>
                    <a:gd name="T54" fmla="*/ 64 w 92"/>
                    <a:gd name="T55" fmla="*/ 23 h 162"/>
                    <a:gd name="T56" fmla="*/ 65 w 92"/>
                    <a:gd name="T57" fmla="*/ 23 h 162"/>
                    <a:gd name="T58" fmla="*/ 79 w 92"/>
                    <a:gd name="T59" fmla="*/ 64 h 162"/>
                    <a:gd name="T60" fmla="*/ 87 w 92"/>
                    <a:gd name="T61" fmla="*/ 68 h 162"/>
                    <a:gd name="T62" fmla="*/ 91 w 92"/>
                    <a:gd name="T63" fmla="*/ 6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2" h="162">
                      <a:moveTo>
                        <a:pt x="91" y="60"/>
                      </a:moveTo>
                      <a:cubicBezTo>
                        <a:pt x="75" y="10"/>
                        <a:pt x="75" y="10"/>
                        <a:pt x="75" y="10"/>
                      </a:cubicBezTo>
                      <a:cubicBezTo>
                        <a:pt x="74" y="4"/>
                        <a:pt x="70" y="0"/>
                        <a:pt x="64" y="0"/>
                      </a:cubicBezTo>
                      <a:cubicBezTo>
                        <a:pt x="28" y="0"/>
                        <a:pt x="28" y="0"/>
                        <a:pt x="28" y="0"/>
                      </a:cubicBezTo>
                      <a:cubicBezTo>
                        <a:pt x="24" y="0"/>
                        <a:pt x="21" y="2"/>
                        <a:pt x="19" y="5"/>
                      </a:cubicBezTo>
                      <a:cubicBezTo>
                        <a:pt x="18" y="5"/>
                        <a:pt x="18" y="6"/>
                        <a:pt x="18" y="7"/>
                      </a:cubicBezTo>
                      <a:cubicBezTo>
                        <a:pt x="18" y="7"/>
                        <a:pt x="18" y="7"/>
                        <a:pt x="18" y="7"/>
                      </a:cubicBezTo>
                      <a:cubicBezTo>
                        <a:pt x="18" y="7"/>
                        <a:pt x="17" y="8"/>
                        <a:pt x="17" y="8"/>
                      </a:cubicBezTo>
                      <a:cubicBezTo>
                        <a:pt x="1" y="60"/>
                        <a:pt x="1" y="60"/>
                        <a:pt x="1" y="60"/>
                      </a:cubicBezTo>
                      <a:cubicBezTo>
                        <a:pt x="0" y="63"/>
                        <a:pt x="2" y="67"/>
                        <a:pt x="5" y="68"/>
                      </a:cubicBezTo>
                      <a:cubicBezTo>
                        <a:pt x="9" y="69"/>
                        <a:pt x="13" y="67"/>
                        <a:pt x="14" y="64"/>
                      </a:cubicBezTo>
                      <a:cubicBezTo>
                        <a:pt x="26" y="23"/>
                        <a:pt x="26" y="23"/>
                        <a:pt x="26" y="23"/>
                      </a:cubicBezTo>
                      <a:cubicBezTo>
                        <a:pt x="27" y="23"/>
                        <a:pt x="27" y="23"/>
                        <a:pt x="28" y="23"/>
                      </a:cubicBezTo>
                      <a:cubicBezTo>
                        <a:pt x="29" y="23"/>
                        <a:pt x="29" y="23"/>
                        <a:pt x="29" y="23"/>
                      </a:cubicBezTo>
                      <a:cubicBezTo>
                        <a:pt x="9" y="96"/>
                        <a:pt x="9" y="96"/>
                        <a:pt x="9" y="96"/>
                      </a:cubicBezTo>
                      <a:cubicBezTo>
                        <a:pt x="29" y="96"/>
                        <a:pt x="29" y="96"/>
                        <a:pt x="29" y="96"/>
                      </a:cubicBezTo>
                      <a:cubicBezTo>
                        <a:pt x="29" y="154"/>
                        <a:pt x="29" y="154"/>
                        <a:pt x="29" y="154"/>
                      </a:cubicBezTo>
                      <a:cubicBezTo>
                        <a:pt x="29" y="159"/>
                        <a:pt x="33" y="162"/>
                        <a:pt x="37" y="162"/>
                      </a:cubicBezTo>
                      <a:cubicBezTo>
                        <a:pt x="41" y="162"/>
                        <a:pt x="44" y="159"/>
                        <a:pt x="44" y="154"/>
                      </a:cubicBezTo>
                      <a:cubicBezTo>
                        <a:pt x="44" y="96"/>
                        <a:pt x="44" y="96"/>
                        <a:pt x="44" y="96"/>
                      </a:cubicBezTo>
                      <a:cubicBezTo>
                        <a:pt x="49" y="96"/>
                        <a:pt x="49" y="96"/>
                        <a:pt x="49" y="96"/>
                      </a:cubicBezTo>
                      <a:cubicBezTo>
                        <a:pt x="49" y="154"/>
                        <a:pt x="49" y="154"/>
                        <a:pt x="49" y="154"/>
                      </a:cubicBezTo>
                      <a:cubicBezTo>
                        <a:pt x="49" y="159"/>
                        <a:pt x="52" y="162"/>
                        <a:pt x="56" y="162"/>
                      </a:cubicBezTo>
                      <a:cubicBezTo>
                        <a:pt x="60" y="162"/>
                        <a:pt x="64" y="159"/>
                        <a:pt x="64" y="154"/>
                      </a:cubicBezTo>
                      <a:cubicBezTo>
                        <a:pt x="64" y="96"/>
                        <a:pt x="64" y="96"/>
                        <a:pt x="64" y="96"/>
                      </a:cubicBezTo>
                      <a:cubicBezTo>
                        <a:pt x="83" y="96"/>
                        <a:pt x="83" y="96"/>
                        <a:pt x="83" y="96"/>
                      </a:cubicBezTo>
                      <a:cubicBezTo>
                        <a:pt x="63" y="23"/>
                        <a:pt x="63" y="23"/>
                        <a:pt x="63" y="23"/>
                      </a:cubicBezTo>
                      <a:cubicBezTo>
                        <a:pt x="64" y="23"/>
                        <a:pt x="64" y="23"/>
                        <a:pt x="64" y="23"/>
                      </a:cubicBezTo>
                      <a:cubicBezTo>
                        <a:pt x="65" y="23"/>
                        <a:pt x="65" y="23"/>
                        <a:pt x="65" y="23"/>
                      </a:cubicBezTo>
                      <a:cubicBezTo>
                        <a:pt x="79" y="64"/>
                        <a:pt x="79" y="64"/>
                        <a:pt x="79" y="64"/>
                      </a:cubicBezTo>
                      <a:cubicBezTo>
                        <a:pt x="80" y="67"/>
                        <a:pt x="84" y="69"/>
                        <a:pt x="87" y="68"/>
                      </a:cubicBezTo>
                      <a:cubicBezTo>
                        <a:pt x="91" y="67"/>
                        <a:pt x="92" y="63"/>
                        <a:pt x="91" y="60"/>
                      </a:cubicBezTo>
                      <a:close/>
                    </a:path>
                  </a:pathLst>
                </a:custGeom>
                <a:solidFill>
                  <a:schemeClr val="tx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latin typeface="Calibri Light" panose="020F0302020204030204"/>
                  </a:endParaRPr>
                </a:p>
              </p:txBody>
            </p:sp>
          </p:grpSp>
          <p:sp>
            <p:nvSpPr>
              <p:cNvPr id="121" name="Content Placeholder 2"/>
              <p:cNvSpPr txBox="1"/>
              <p:nvPr/>
            </p:nvSpPr>
            <p:spPr>
              <a:xfrm>
                <a:off x="2015868" y="4352016"/>
                <a:ext cx="1384679" cy="621719"/>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None/>
                </a:pPr>
                <a:r>
                  <a:rPr lang="en-US" sz="5600" dirty="0" smtClean="0">
                    <a:solidFill>
                      <a:schemeClr val="tx1"/>
                    </a:solidFill>
                    <a:latin typeface="Lato Regular"/>
                    <a:cs typeface="Lato Regular"/>
                  </a:rPr>
                  <a:t>75%</a:t>
                </a:r>
                <a:endParaRPr lang="en-US" sz="5600" dirty="0">
                  <a:solidFill>
                    <a:schemeClr val="tx1"/>
                  </a:solidFill>
                  <a:latin typeface="Lato Regular"/>
                  <a:cs typeface="Lato Regular"/>
                </a:endParaRPr>
              </a:p>
            </p:txBody>
          </p:sp>
        </p:grpSp>
        <p:sp>
          <p:nvSpPr>
            <p:cNvPr id="119" name="Title 1"/>
            <p:cNvSpPr txBox="1"/>
            <p:nvPr/>
          </p:nvSpPr>
          <p:spPr>
            <a:xfrm>
              <a:off x="2030271" y="4662876"/>
              <a:ext cx="1370276" cy="492768"/>
            </a:xfrm>
            <a:prstGeom prst="rect">
              <a:avLst/>
            </a:prstGeom>
          </p:spPr>
          <p:txBody>
            <a:bodyPr vert="horz" lIns="91440" tIns="45720" rIns="91440" bIns="45720" rtlCol="0" anchor="ctr">
              <a:no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en-US" sz="2800" dirty="0">
                  <a:solidFill>
                    <a:schemeClr val="tx1"/>
                  </a:solidFill>
                  <a:latin typeface="Calibri Light" panose="020F0302020204030204"/>
                  <a:cs typeface="Calibri Light" panose="020F0302020204030204"/>
                </a:rPr>
                <a:t>Female Users</a:t>
              </a:r>
              <a:endParaRPr lang="en-US" sz="2800" dirty="0">
                <a:solidFill>
                  <a:schemeClr val="tx1"/>
                </a:solidFill>
                <a:latin typeface="Calibri Light" panose="020F0302020204030204"/>
                <a:cs typeface="Calibri Light" panose="020F0302020204030204"/>
              </a:endParaRPr>
            </a:p>
          </p:txBody>
        </p:sp>
      </p:grpSp>
      <p:grpSp>
        <p:nvGrpSpPr>
          <p:cNvPr id="124" name="Group 123"/>
          <p:cNvGrpSpPr/>
          <p:nvPr/>
        </p:nvGrpSpPr>
        <p:grpSpPr>
          <a:xfrm>
            <a:off x="12679127" y="9748980"/>
            <a:ext cx="3164422" cy="1606062"/>
            <a:chOff x="3532582" y="4352013"/>
            <a:chExt cx="1582623" cy="803031"/>
          </a:xfrm>
        </p:grpSpPr>
        <p:grpSp>
          <p:nvGrpSpPr>
            <p:cNvPr id="125" name="Group 124"/>
            <p:cNvGrpSpPr/>
            <p:nvPr/>
          </p:nvGrpSpPr>
          <p:grpSpPr>
            <a:xfrm>
              <a:off x="3532582" y="4352013"/>
              <a:ext cx="1582623" cy="621719"/>
              <a:chOff x="3532582" y="4352013"/>
              <a:chExt cx="1582623" cy="621719"/>
            </a:xfrm>
          </p:grpSpPr>
          <p:grpSp>
            <p:nvGrpSpPr>
              <p:cNvPr id="127" name="Group 126"/>
              <p:cNvGrpSpPr/>
              <p:nvPr/>
            </p:nvGrpSpPr>
            <p:grpSpPr>
              <a:xfrm>
                <a:off x="3532582" y="4443631"/>
                <a:ext cx="204213" cy="519412"/>
                <a:chOff x="4422775" y="2198688"/>
                <a:chExt cx="292100" cy="742950"/>
              </a:xfrm>
              <a:solidFill>
                <a:schemeClr val="accent2"/>
              </a:solidFill>
            </p:grpSpPr>
            <p:sp>
              <p:nvSpPr>
                <p:cNvPr id="129" name="Freeform 12"/>
                <p:cNvSpPr/>
                <p:nvPr/>
              </p:nvSpPr>
              <p:spPr bwMode="auto">
                <a:xfrm>
                  <a:off x="4422775" y="2325688"/>
                  <a:ext cx="292100" cy="615950"/>
                </a:xfrm>
                <a:custGeom>
                  <a:avLst/>
                  <a:gdLst>
                    <a:gd name="T0" fmla="*/ 59 w 78"/>
                    <a:gd name="T1" fmla="*/ 0 h 164"/>
                    <a:gd name="T2" fmla="*/ 20 w 78"/>
                    <a:gd name="T3" fmla="*/ 0 h 164"/>
                    <a:gd name="T4" fmla="*/ 0 w 78"/>
                    <a:gd name="T5" fmla="*/ 16 h 164"/>
                    <a:gd name="T6" fmla="*/ 0 w 78"/>
                    <a:gd name="T7" fmla="*/ 16 h 164"/>
                    <a:gd name="T8" fmla="*/ 0 w 78"/>
                    <a:gd name="T9" fmla="*/ 19 h 164"/>
                    <a:gd name="T10" fmla="*/ 0 w 78"/>
                    <a:gd name="T11" fmla="*/ 74 h 164"/>
                    <a:gd name="T12" fmla="*/ 7 w 78"/>
                    <a:gd name="T13" fmla="*/ 80 h 164"/>
                    <a:gd name="T14" fmla="*/ 13 w 78"/>
                    <a:gd name="T15" fmla="*/ 74 h 164"/>
                    <a:gd name="T16" fmla="*/ 13 w 78"/>
                    <a:gd name="T17" fmla="*/ 26 h 164"/>
                    <a:gd name="T18" fmla="*/ 19 w 78"/>
                    <a:gd name="T19" fmla="*/ 26 h 164"/>
                    <a:gd name="T20" fmla="*/ 19 w 78"/>
                    <a:gd name="T21" fmla="*/ 72 h 164"/>
                    <a:gd name="T22" fmla="*/ 19 w 78"/>
                    <a:gd name="T23" fmla="*/ 73 h 164"/>
                    <a:gd name="T24" fmla="*/ 19 w 78"/>
                    <a:gd name="T25" fmla="*/ 154 h 164"/>
                    <a:gd name="T26" fmla="*/ 28 w 78"/>
                    <a:gd name="T27" fmla="*/ 164 h 164"/>
                    <a:gd name="T28" fmla="*/ 37 w 78"/>
                    <a:gd name="T29" fmla="*/ 154 h 164"/>
                    <a:gd name="T30" fmla="*/ 37 w 78"/>
                    <a:gd name="T31" fmla="*/ 83 h 164"/>
                    <a:gd name="T32" fmla="*/ 41 w 78"/>
                    <a:gd name="T33" fmla="*/ 83 h 164"/>
                    <a:gd name="T34" fmla="*/ 41 w 78"/>
                    <a:gd name="T35" fmla="*/ 154 h 164"/>
                    <a:gd name="T36" fmla="*/ 50 w 78"/>
                    <a:gd name="T37" fmla="*/ 164 h 164"/>
                    <a:gd name="T38" fmla="*/ 59 w 78"/>
                    <a:gd name="T39" fmla="*/ 154 h 164"/>
                    <a:gd name="T40" fmla="*/ 59 w 78"/>
                    <a:gd name="T41" fmla="*/ 72 h 164"/>
                    <a:gd name="T42" fmla="*/ 59 w 78"/>
                    <a:gd name="T43" fmla="*/ 71 h 164"/>
                    <a:gd name="T44" fmla="*/ 59 w 78"/>
                    <a:gd name="T45" fmla="*/ 26 h 164"/>
                    <a:gd name="T46" fmla="*/ 64 w 78"/>
                    <a:gd name="T47" fmla="*/ 26 h 164"/>
                    <a:gd name="T48" fmla="*/ 64 w 78"/>
                    <a:gd name="T49" fmla="*/ 74 h 164"/>
                    <a:gd name="T50" fmla="*/ 71 w 78"/>
                    <a:gd name="T51" fmla="*/ 80 h 164"/>
                    <a:gd name="T52" fmla="*/ 78 w 78"/>
                    <a:gd name="T53" fmla="*/ 74 h 164"/>
                    <a:gd name="T54" fmla="*/ 78 w 78"/>
                    <a:gd name="T55" fmla="*/ 19 h 164"/>
                    <a:gd name="T56" fmla="*/ 78 w 78"/>
                    <a:gd name="T57" fmla="*/ 16 h 164"/>
                    <a:gd name="T58" fmla="*/ 78 w 78"/>
                    <a:gd name="T59" fmla="*/ 15 h 164"/>
                    <a:gd name="T60" fmla="*/ 59 w 78"/>
                    <a:gd name="T6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8" h="164">
                      <a:moveTo>
                        <a:pt x="59" y="0"/>
                      </a:moveTo>
                      <a:cubicBezTo>
                        <a:pt x="20" y="0"/>
                        <a:pt x="20" y="0"/>
                        <a:pt x="20" y="0"/>
                      </a:cubicBezTo>
                      <a:cubicBezTo>
                        <a:pt x="6" y="0"/>
                        <a:pt x="0" y="12"/>
                        <a:pt x="0" y="16"/>
                      </a:cubicBezTo>
                      <a:cubicBezTo>
                        <a:pt x="0" y="16"/>
                        <a:pt x="0" y="16"/>
                        <a:pt x="0" y="16"/>
                      </a:cubicBezTo>
                      <a:cubicBezTo>
                        <a:pt x="0" y="19"/>
                        <a:pt x="0" y="19"/>
                        <a:pt x="0" y="19"/>
                      </a:cubicBezTo>
                      <a:cubicBezTo>
                        <a:pt x="0" y="74"/>
                        <a:pt x="0" y="74"/>
                        <a:pt x="0" y="74"/>
                      </a:cubicBezTo>
                      <a:cubicBezTo>
                        <a:pt x="0" y="77"/>
                        <a:pt x="3" y="80"/>
                        <a:pt x="7" y="80"/>
                      </a:cubicBezTo>
                      <a:cubicBezTo>
                        <a:pt x="10" y="80"/>
                        <a:pt x="13" y="77"/>
                        <a:pt x="13" y="74"/>
                      </a:cubicBezTo>
                      <a:cubicBezTo>
                        <a:pt x="13" y="26"/>
                        <a:pt x="13" y="26"/>
                        <a:pt x="13" y="26"/>
                      </a:cubicBezTo>
                      <a:cubicBezTo>
                        <a:pt x="19" y="26"/>
                        <a:pt x="19" y="26"/>
                        <a:pt x="19" y="26"/>
                      </a:cubicBezTo>
                      <a:cubicBezTo>
                        <a:pt x="19" y="72"/>
                        <a:pt x="19" y="72"/>
                        <a:pt x="19" y="72"/>
                      </a:cubicBezTo>
                      <a:cubicBezTo>
                        <a:pt x="19" y="72"/>
                        <a:pt x="19" y="73"/>
                        <a:pt x="19" y="73"/>
                      </a:cubicBezTo>
                      <a:cubicBezTo>
                        <a:pt x="19" y="154"/>
                        <a:pt x="19" y="154"/>
                        <a:pt x="19" y="154"/>
                      </a:cubicBezTo>
                      <a:cubicBezTo>
                        <a:pt x="19" y="159"/>
                        <a:pt x="23" y="164"/>
                        <a:pt x="28" y="164"/>
                      </a:cubicBezTo>
                      <a:cubicBezTo>
                        <a:pt x="33" y="164"/>
                        <a:pt x="37" y="159"/>
                        <a:pt x="37" y="154"/>
                      </a:cubicBezTo>
                      <a:cubicBezTo>
                        <a:pt x="37" y="83"/>
                        <a:pt x="37" y="83"/>
                        <a:pt x="37" y="83"/>
                      </a:cubicBezTo>
                      <a:cubicBezTo>
                        <a:pt x="41" y="83"/>
                        <a:pt x="41" y="83"/>
                        <a:pt x="41" y="83"/>
                      </a:cubicBezTo>
                      <a:cubicBezTo>
                        <a:pt x="41" y="154"/>
                        <a:pt x="41" y="154"/>
                        <a:pt x="41" y="154"/>
                      </a:cubicBezTo>
                      <a:cubicBezTo>
                        <a:pt x="41" y="159"/>
                        <a:pt x="45" y="164"/>
                        <a:pt x="50" y="164"/>
                      </a:cubicBezTo>
                      <a:cubicBezTo>
                        <a:pt x="55" y="164"/>
                        <a:pt x="59" y="159"/>
                        <a:pt x="59" y="154"/>
                      </a:cubicBezTo>
                      <a:cubicBezTo>
                        <a:pt x="59" y="72"/>
                        <a:pt x="59" y="72"/>
                        <a:pt x="59" y="72"/>
                      </a:cubicBezTo>
                      <a:cubicBezTo>
                        <a:pt x="59" y="71"/>
                        <a:pt x="59" y="71"/>
                        <a:pt x="59" y="71"/>
                      </a:cubicBezTo>
                      <a:cubicBezTo>
                        <a:pt x="59" y="26"/>
                        <a:pt x="59" y="26"/>
                        <a:pt x="59" y="26"/>
                      </a:cubicBezTo>
                      <a:cubicBezTo>
                        <a:pt x="64" y="26"/>
                        <a:pt x="64" y="26"/>
                        <a:pt x="64" y="26"/>
                      </a:cubicBezTo>
                      <a:cubicBezTo>
                        <a:pt x="64" y="74"/>
                        <a:pt x="64" y="74"/>
                        <a:pt x="64" y="74"/>
                      </a:cubicBezTo>
                      <a:cubicBezTo>
                        <a:pt x="64" y="77"/>
                        <a:pt x="67" y="80"/>
                        <a:pt x="71" y="80"/>
                      </a:cubicBezTo>
                      <a:cubicBezTo>
                        <a:pt x="75" y="80"/>
                        <a:pt x="78" y="77"/>
                        <a:pt x="78" y="74"/>
                      </a:cubicBezTo>
                      <a:cubicBezTo>
                        <a:pt x="78" y="19"/>
                        <a:pt x="78" y="19"/>
                        <a:pt x="78" y="19"/>
                      </a:cubicBezTo>
                      <a:cubicBezTo>
                        <a:pt x="78" y="16"/>
                        <a:pt x="78" y="16"/>
                        <a:pt x="78" y="16"/>
                      </a:cubicBezTo>
                      <a:cubicBezTo>
                        <a:pt x="78" y="15"/>
                        <a:pt x="78" y="15"/>
                        <a:pt x="78" y="15"/>
                      </a:cubicBezTo>
                      <a:cubicBezTo>
                        <a:pt x="78" y="10"/>
                        <a:pt x="72" y="0"/>
                        <a:pt x="5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latin typeface="Calibri Light" panose="020F0302020204030204"/>
                  </a:endParaRPr>
                </a:p>
              </p:txBody>
            </p:sp>
            <p:sp>
              <p:nvSpPr>
                <p:cNvPr id="130" name="Oval 13"/>
                <p:cNvSpPr>
                  <a:spLocks noChangeArrowheads="1"/>
                </p:cNvSpPr>
                <p:nvPr/>
              </p:nvSpPr>
              <p:spPr bwMode="auto">
                <a:xfrm>
                  <a:off x="4511675" y="2198688"/>
                  <a:ext cx="115888" cy="11588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latin typeface="Calibri Light" panose="020F0302020204030204"/>
                  </a:endParaRPr>
                </a:p>
              </p:txBody>
            </p:sp>
          </p:grpSp>
          <p:sp>
            <p:nvSpPr>
              <p:cNvPr id="128" name="Content Placeholder 2"/>
              <p:cNvSpPr txBox="1"/>
              <p:nvPr/>
            </p:nvSpPr>
            <p:spPr>
              <a:xfrm>
                <a:off x="3730526" y="4352013"/>
                <a:ext cx="1384679" cy="621719"/>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None/>
                </a:pPr>
                <a:r>
                  <a:rPr lang="en-US" sz="5600" dirty="0" smtClean="0">
                    <a:solidFill>
                      <a:schemeClr val="accent2"/>
                    </a:solidFill>
                    <a:latin typeface="Lato Regular"/>
                    <a:cs typeface="Lato Regular"/>
                  </a:rPr>
                  <a:t>25%</a:t>
                </a:r>
                <a:endParaRPr lang="en-US" sz="5600" dirty="0">
                  <a:solidFill>
                    <a:schemeClr val="accent2"/>
                  </a:solidFill>
                  <a:latin typeface="Lato Regular"/>
                  <a:cs typeface="Lato Regular"/>
                </a:endParaRPr>
              </a:p>
            </p:txBody>
          </p:sp>
        </p:grpSp>
        <p:sp>
          <p:nvSpPr>
            <p:cNvPr id="126" name="Title 1"/>
            <p:cNvSpPr txBox="1"/>
            <p:nvPr/>
          </p:nvSpPr>
          <p:spPr>
            <a:xfrm>
              <a:off x="3744929" y="4662277"/>
              <a:ext cx="1370276" cy="492767"/>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en-US" sz="2800" dirty="0">
                  <a:solidFill>
                    <a:schemeClr val="tx1"/>
                  </a:solidFill>
                  <a:latin typeface="Calibri Light" panose="020F0302020204030204"/>
                  <a:cs typeface="Calibri Light" panose="020F0302020204030204"/>
                </a:rPr>
                <a:t>Male Users</a:t>
              </a:r>
              <a:endParaRPr lang="en-US" sz="2800" dirty="0">
                <a:solidFill>
                  <a:schemeClr val="tx1"/>
                </a:solidFill>
                <a:latin typeface="Calibri Light" panose="020F0302020204030204"/>
                <a:cs typeface="Calibri Light" panose="020F0302020204030204"/>
              </a:endParaRPr>
            </a:p>
          </p:txBody>
        </p:sp>
      </p:grpSp>
      <p:cxnSp>
        <p:nvCxnSpPr>
          <p:cNvPr id="132" name="Straight Connector 131"/>
          <p:cNvCxnSpPr/>
          <p:nvPr/>
        </p:nvCxnSpPr>
        <p:spPr>
          <a:xfrm>
            <a:off x="15787723" y="3194813"/>
            <a:ext cx="0" cy="8334800"/>
          </a:xfrm>
          <a:prstGeom prst="line">
            <a:avLst/>
          </a:prstGeom>
          <a:ln w="6350">
            <a:solidFill>
              <a:schemeClr val="bg1">
                <a:lumMod val="85000"/>
              </a:schemeClr>
            </a:solidFill>
            <a:prstDash val="solid"/>
          </a:ln>
        </p:spPr>
        <p:style>
          <a:lnRef idx="1">
            <a:schemeClr val="dk1"/>
          </a:lnRef>
          <a:fillRef idx="0">
            <a:schemeClr val="dk1"/>
          </a:fillRef>
          <a:effectRef idx="0">
            <a:schemeClr val="dk1"/>
          </a:effectRef>
          <a:fontRef idx="minor">
            <a:schemeClr val="tx1"/>
          </a:fontRef>
        </p:style>
      </p:cxnSp>
      <p:grpSp>
        <p:nvGrpSpPr>
          <p:cNvPr id="133" name="Group 132"/>
          <p:cNvGrpSpPr/>
          <p:nvPr/>
        </p:nvGrpSpPr>
        <p:grpSpPr>
          <a:xfrm>
            <a:off x="9689182" y="7744920"/>
            <a:ext cx="5006288" cy="1828458"/>
            <a:chOff x="12238817" y="4362087"/>
            <a:chExt cx="5006288" cy="1828458"/>
          </a:xfrm>
        </p:grpSpPr>
        <p:sp>
          <p:nvSpPr>
            <p:cNvPr id="134" name="TextBox 133"/>
            <p:cNvSpPr txBox="1"/>
            <p:nvPr/>
          </p:nvSpPr>
          <p:spPr>
            <a:xfrm>
              <a:off x="12238817" y="4362087"/>
              <a:ext cx="4701057" cy="738627"/>
            </a:xfrm>
            <a:prstGeom prst="rect">
              <a:avLst/>
            </a:prstGeom>
            <a:noFill/>
          </p:spPr>
          <p:txBody>
            <a:bodyPr wrap="none" lIns="182843" tIns="91422" rIns="182843" bIns="91422" rtlCol="0">
              <a:spAutoFit/>
            </a:bodyPr>
            <a:lstStyle/>
            <a:p>
              <a:r>
                <a:rPr lang="id-ID" b="1" dirty="0" smtClean="0">
                  <a:latin typeface="Lato Regular"/>
                  <a:cs typeface="Lato Regular"/>
                </a:rPr>
                <a:t>BRAZIL POBLATION</a:t>
              </a:r>
              <a:endParaRPr lang="id-ID" b="1" dirty="0">
                <a:latin typeface="Lato Regular"/>
                <a:cs typeface="Lato Regular"/>
              </a:endParaRPr>
            </a:p>
          </p:txBody>
        </p:sp>
        <p:sp>
          <p:nvSpPr>
            <p:cNvPr id="135" name="TextBox 134"/>
            <p:cNvSpPr txBox="1"/>
            <p:nvPr/>
          </p:nvSpPr>
          <p:spPr>
            <a:xfrm>
              <a:off x="12298088" y="4939470"/>
              <a:ext cx="4947017" cy="1251075"/>
            </a:xfrm>
            <a:prstGeom prst="rect">
              <a:avLst/>
            </a:prstGeom>
            <a:noFill/>
          </p:spPr>
          <p:txBody>
            <a:bodyPr wrap="square" lIns="182843" tIns="91422" rIns="182843" bIns="91422" rtlCol="0">
              <a:spAutoFit/>
            </a:bodyPr>
            <a:lstStyle/>
            <a:p>
              <a:pPr>
                <a:lnSpc>
                  <a:spcPct val="130000"/>
                </a:lnSpc>
              </a:pPr>
              <a:r>
                <a:rPr lang="pt-BR" sz="1800" dirty="0">
                  <a:solidFill>
                    <a:schemeClr val="tx2"/>
                  </a:solidFill>
                  <a:latin typeface="Calibri Light" panose="020F0302020204030204"/>
                  <a:cs typeface="Calibri Light" panose="020F0302020204030204"/>
                </a:rPr>
                <a:t>Lorem ipsum dolor </a:t>
              </a:r>
              <a:r>
                <a:rPr lang="pt-BR" sz="1800" dirty="0">
                  <a:latin typeface="Calibri Light" panose="020F0302020204030204"/>
                  <a:cs typeface="Calibri Light" panose="020F0302020204030204"/>
                </a:rPr>
                <a:t>sit amet, consectetur adipiscing elit. Aliquam tincidunt ante nec sem congue convallis. </a:t>
              </a:r>
              <a:endParaRPr lang="en-US" sz="1800" dirty="0">
                <a:latin typeface="Calibri Light" panose="020F0302020204030204"/>
                <a:cs typeface="Calibri Light" panose="020F0302020204030204"/>
              </a:endParaRPr>
            </a:p>
          </p:txBody>
        </p:sp>
      </p:grpSp>
      <p:grpSp>
        <p:nvGrpSpPr>
          <p:cNvPr id="136" name="Group 135"/>
          <p:cNvGrpSpPr/>
          <p:nvPr/>
        </p:nvGrpSpPr>
        <p:grpSpPr>
          <a:xfrm>
            <a:off x="16465753" y="9729343"/>
            <a:ext cx="3206637" cy="1607256"/>
            <a:chOff x="1796811" y="4352016"/>
            <a:chExt cx="1603736" cy="803628"/>
          </a:xfrm>
        </p:grpSpPr>
        <p:grpSp>
          <p:nvGrpSpPr>
            <p:cNvPr id="137" name="Group 136"/>
            <p:cNvGrpSpPr/>
            <p:nvPr/>
          </p:nvGrpSpPr>
          <p:grpSpPr>
            <a:xfrm>
              <a:off x="1796811" y="4352016"/>
              <a:ext cx="1603736" cy="621719"/>
              <a:chOff x="1796811" y="4352016"/>
              <a:chExt cx="1603736" cy="621719"/>
            </a:xfrm>
          </p:grpSpPr>
          <p:grpSp>
            <p:nvGrpSpPr>
              <p:cNvPr id="139" name="Group 138"/>
              <p:cNvGrpSpPr/>
              <p:nvPr/>
            </p:nvGrpSpPr>
            <p:grpSpPr>
              <a:xfrm>
                <a:off x="1796811" y="4459323"/>
                <a:ext cx="233460" cy="503500"/>
                <a:chOff x="4395788" y="2198688"/>
                <a:chExt cx="344488" cy="742951"/>
              </a:xfrm>
              <a:solidFill>
                <a:schemeClr val="accent3"/>
              </a:solidFill>
            </p:grpSpPr>
            <p:sp>
              <p:nvSpPr>
                <p:cNvPr id="141" name="Oval 140"/>
                <p:cNvSpPr>
                  <a:spLocks noChangeArrowheads="1"/>
                </p:cNvSpPr>
                <p:nvPr/>
              </p:nvSpPr>
              <p:spPr bwMode="auto">
                <a:xfrm>
                  <a:off x="4511675" y="2198688"/>
                  <a:ext cx="109538" cy="112713"/>
                </a:xfrm>
                <a:prstGeom prst="ellipse">
                  <a:avLst/>
                </a:prstGeom>
                <a:solidFill>
                  <a:schemeClr val="tx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latin typeface="Calibri Light" panose="020F0302020204030204"/>
                  </a:endParaRPr>
                </a:p>
              </p:txBody>
            </p:sp>
            <p:sp>
              <p:nvSpPr>
                <p:cNvPr id="142" name="Freeform 7"/>
                <p:cNvSpPr/>
                <p:nvPr/>
              </p:nvSpPr>
              <p:spPr bwMode="auto">
                <a:xfrm>
                  <a:off x="4395788" y="2333626"/>
                  <a:ext cx="344488" cy="608013"/>
                </a:xfrm>
                <a:custGeom>
                  <a:avLst/>
                  <a:gdLst>
                    <a:gd name="T0" fmla="*/ 91 w 92"/>
                    <a:gd name="T1" fmla="*/ 60 h 162"/>
                    <a:gd name="T2" fmla="*/ 75 w 92"/>
                    <a:gd name="T3" fmla="*/ 10 h 162"/>
                    <a:gd name="T4" fmla="*/ 64 w 92"/>
                    <a:gd name="T5" fmla="*/ 0 h 162"/>
                    <a:gd name="T6" fmla="*/ 28 w 92"/>
                    <a:gd name="T7" fmla="*/ 0 h 162"/>
                    <a:gd name="T8" fmla="*/ 19 w 92"/>
                    <a:gd name="T9" fmla="*/ 5 h 162"/>
                    <a:gd name="T10" fmla="*/ 18 w 92"/>
                    <a:gd name="T11" fmla="*/ 7 h 162"/>
                    <a:gd name="T12" fmla="*/ 18 w 92"/>
                    <a:gd name="T13" fmla="*/ 7 h 162"/>
                    <a:gd name="T14" fmla="*/ 17 w 92"/>
                    <a:gd name="T15" fmla="*/ 8 h 162"/>
                    <a:gd name="T16" fmla="*/ 1 w 92"/>
                    <a:gd name="T17" fmla="*/ 60 h 162"/>
                    <a:gd name="T18" fmla="*/ 5 w 92"/>
                    <a:gd name="T19" fmla="*/ 68 h 162"/>
                    <a:gd name="T20" fmla="*/ 14 w 92"/>
                    <a:gd name="T21" fmla="*/ 64 h 162"/>
                    <a:gd name="T22" fmla="*/ 26 w 92"/>
                    <a:gd name="T23" fmla="*/ 23 h 162"/>
                    <a:gd name="T24" fmla="*/ 28 w 92"/>
                    <a:gd name="T25" fmla="*/ 23 h 162"/>
                    <a:gd name="T26" fmla="*/ 29 w 92"/>
                    <a:gd name="T27" fmla="*/ 23 h 162"/>
                    <a:gd name="T28" fmla="*/ 9 w 92"/>
                    <a:gd name="T29" fmla="*/ 96 h 162"/>
                    <a:gd name="T30" fmla="*/ 29 w 92"/>
                    <a:gd name="T31" fmla="*/ 96 h 162"/>
                    <a:gd name="T32" fmla="*/ 29 w 92"/>
                    <a:gd name="T33" fmla="*/ 154 h 162"/>
                    <a:gd name="T34" fmla="*/ 37 w 92"/>
                    <a:gd name="T35" fmla="*/ 162 h 162"/>
                    <a:gd name="T36" fmla="*/ 44 w 92"/>
                    <a:gd name="T37" fmla="*/ 154 h 162"/>
                    <a:gd name="T38" fmla="*/ 44 w 92"/>
                    <a:gd name="T39" fmla="*/ 96 h 162"/>
                    <a:gd name="T40" fmla="*/ 49 w 92"/>
                    <a:gd name="T41" fmla="*/ 96 h 162"/>
                    <a:gd name="T42" fmla="*/ 49 w 92"/>
                    <a:gd name="T43" fmla="*/ 154 h 162"/>
                    <a:gd name="T44" fmla="*/ 56 w 92"/>
                    <a:gd name="T45" fmla="*/ 162 h 162"/>
                    <a:gd name="T46" fmla="*/ 64 w 92"/>
                    <a:gd name="T47" fmla="*/ 154 h 162"/>
                    <a:gd name="T48" fmla="*/ 64 w 92"/>
                    <a:gd name="T49" fmla="*/ 96 h 162"/>
                    <a:gd name="T50" fmla="*/ 83 w 92"/>
                    <a:gd name="T51" fmla="*/ 96 h 162"/>
                    <a:gd name="T52" fmla="*/ 63 w 92"/>
                    <a:gd name="T53" fmla="*/ 23 h 162"/>
                    <a:gd name="T54" fmla="*/ 64 w 92"/>
                    <a:gd name="T55" fmla="*/ 23 h 162"/>
                    <a:gd name="T56" fmla="*/ 65 w 92"/>
                    <a:gd name="T57" fmla="*/ 23 h 162"/>
                    <a:gd name="T58" fmla="*/ 79 w 92"/>
                    <a:gd name="T59" fmla="*/ 64 h 162"/>
                    <a:gd name="T60" fmla="*/ 87 w 92"/>
                    <a:gd name="T61" fmla="*/ 68 h 162"/>
                    <a:gd name="T62" fmla="*/ 91 w 92"/>
                    <a:gd name="T63" fmla="*/ 6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2" h="162">
                      <a:moveTo>
                        <a:pt x="91" y="60"/>
                      </a:moveTo>
                      <a:cubicBezTo>
                        <a:pt x="75" y="10"/>
                        <a:pt x="75" y="10"/>
                        <a:pt x="75" y="10"/>
                      </a:cubicBezTo>
                      <a:cubicBezTo>
                        <a:pt x="74" y="4"/>
                        <a:pt x="70" y="0"/>
                        <a:pt x="64" y="0"/>
                      </a:cubicBezTo>
                      <a:cubicBezTo>
                        <a:pt x="28" y="0"/>
                        <a:pt x="28" y="0"/>
                        <a:pt x="28" y="0"/>
                      </a:cubicBezTo>
                      <a:cubicBezTo>
                        <a:pt x="24" y="0"/>
                        <a:pt x="21" y="2"/>
                        <a:pt x="19" y="5"/>
                      </a:cubicBezTo>
                      <a:cubicBezTo>
                        <a:pt x="18" y="5"/>
                        <a:pt x="18" y="6"/>
                        <a:pt x="18" y="7"/>
                      </a:cubicBezTo>
                      <a:cubicBezTo>
                        <a:pt x="18" y="7"/>
                        <a:pt x="18" y="7"/>
                        <a:pt x="18" y="7"/>
                      </a:cubicBezTo>
                      <a:cubicBezTo>
                        <a:pt x="18" y="7"/>
                        <a:pt x="17" y="8"/>
                        <a:pt x="17" y="8"/>
                      </a:cubicBezTo>
                      <a:cubicBezTo>
                        <a:pt x="1" y="60"/>
                        <a:pt x="1" y="60"/>
                        <a:pt x="1" y="60"/>
                      </a:cubicBezTo>
                      <a:cubicBezTo>
                        <a:pt x="0" y="63"/>
                        <a:pt x="2" y="67"/>
                        <a:pt x="5" y="68"/>
                      </a:cubicBezTo>
                      <a:cubicBezTo>
                        <a:pt x="9" y="69"/>
                        <a:pt x="13" y="67"/>
                        <a:pt x="14" y="64"/>
                      </a:cubicBezTo>
                      <a:cubicBezTo>
                        <a:pt x="26" y="23"/>
                        <a:pt x="26" y="23"/>
                        <a:pt x="26" y="23"/>
                      </a:cubicBezTo>
                      <a:cubicBezTo>
                        <a:pt x="27" y="23"/>
                        <a:pt x="27" y="23"/>
                        <a:pt x="28" y="23"/>
                      </a:cubicBezTo>
                      <a:cubicBezTo>
                        <a:pt x="29" y="23"/>
                        <a:pt x="29" y="23"/>
                        <a:pt x="29" y="23"/>
                      </a:cubicBezTo>
                      <a:cubicBezTo>
                        <a:pt x="9" y="96"/>
                        <a:pt x="9" y="96"/>
                        <a:pt x="9" y="96"/>
                      </a:cubicBezTo>
                      <a:cubicBezTo>
                        <a:pt x="29" y="96"/>
                        <a:pt x="29" y="96"/>
                        <a:pt x="29" y="96"/>
                      </a:cubicBezTo>
                      <a:cubicBezTo>
                        <a:pt x="29" y="154"/>
                        <a:pt x="29" y="154"/>
                        <a:pt x="29" y="154"/>
                      </a:cubicBezTo>
                      <a:cubicBezTo>
                        <a:pt x="29" y="159"/>
                        <a:pt x="33" y="162"/>
                        <a:pt x="37" y="162"/>
                      </a:cubicBezTo>
                      <a:cubicBezTo>
                        <a:pt x="41" y="162"/>
                        <a:pt x="44" y="159"/>
                        <a:pt x="44" y="154"/>
                      </a:cubicBezTo>
                      <a:cubicBezTo>
                        <a:pt x="44" y="96"/>
                        <a:pt x="44" y="96"/>
                        <a:pt x="44" y="96"/>
                      </a:cubicBezTo>
                      <a:cubicBezTo>
                        <a:pt x="49" y="96"/>
                        <a:pt x="49" y="96"/>
                        <a:pt x="49" y="96"/>
                      </a:cubicBezTo>
                      <a:cubicBezTo>
                        <a:pt x="49" y="154"/>
                        <a:pt x="49" y="154"/>
                        <a:pt x="49" y="154"/>
                      </a:cubicBezTo>
                      <a:cubicBezTo>
                        <a:pt x="49" y="159"/>
                        <a:pt x="52" y="162"/>
                        <a:pt x="56" y="162"/>
                      </a:cubicBezTo>
                      <a:cubicBezTo>
                        <a:pt x="60" y="162"/>
                        <a:pt x="64" y="159"/>
                        <a:pt x="64" y="154"/>
                      </a:cubicBezTo>
                      <a:cubicBezTo>
                        <a:pt x="64" y="96"/>
                        <a:pt x="64" y="96"/>
                        <a:pt x="64" y="96"/>
                      </a:cubicBezTo>
                      <a:cubicBezTo>
                        <a:pt x="83" y="96"/>
                        <a:pt x="83" y="96"/>
                        <a:pt x="83" y="96"/>
                      </a:cubicBezTo>
                      <a:cubicBezTo>
                        <a:pt x="63" y="23"/>
                        <a:pt x="63" y="23"/>
                        <a:pt x="63" y="23"/>
                      </a:cubicBezTo>
                      <a:cubicBezTo>
                        <a:pt x="64" y="23"/>
                        <a:pt x="64" y="23"/>
                        <a:pt x="64" y="23"/>
                      </a:cubicBezTo>
                      <a:cubicBezTo>
                        <a:pt x="65" y="23"/>
                        <a:pt x="65" y="23"/>
                        <a:pt x="65" y="23"/>
                      </a:cubicBezTo>
                      <a:cubicBezTo>
                        <a:pt x="79" y="64"/>
                        <a:pt x="79" y="64"/>
                        <a:pt x="79" y="64"/>
                      </a:cubicBezTo>
                      <a:cubicBezTo>
                        <a:pt x="80" y="67"/>
                        <a:pt x="84" y="69"/>
                        <a:pt x="87" y="68"/>
                      </a:cubicBezTo>
                      <a:cubicBezTo>
                        <a:pt x="91" y="67"/>
                        <a:pt x="92" y="63"/>
                        <a:pt x="91" y="60"/>
                      </a:cubicBezTo>
                      <a:close/>
                    </a:path>
                  </a:pathLst>
                </a:custGeom>
                <a:solidFill>
                  <a:schemeClr val="tx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latin typeface="Calibri Light" panose="020F0302020204030204"/>
                  </a:endParaRPr>
                </a:p>
              </p:txBody>
            </p:sp>
          </p:grpSp>
          <p:sp>
            <p:nvSpPr>
              <p:cNvPr id="140" name="Content Placeholder 2"/>
              <p:cNvSpPr txBox="1"/>
              <p:nvPr/>
            </p:nvSpPr>
            <p:spPr>
              <a:xfrm>
                <a:off x="2015868" y="4352016"/>
                <a:ext cx="1384679" cy="621719"/>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None/>
                </a:pPr>
                <a:r>
                  <a:rPr lang="en-US" sz="5600" dirty="0" smtClean="0">
                    <a:solidFill>
                      <a:schemeClr val="tx1"/>
                    </a:solidFill>
                    <a:latin typeface="Lato Regular"/>
                    <a:cs typeface="Lato Regular"/>
                  </a:rPr>
                  <a:t>75%</a:t>
                </a:r>
                <a:endParaRPr lang="en-US" sz="5600" dirty="0">
                  <a:solidFill>
                    <a:schemeClr val="tx1"/>
                  </a:solidFill>
                  <a:latin typeface="Lato Regular"/>
                  <a:cs typeface="Lato Regular"/>
                </a:endParaRPr>
              </a:p>
            </p:txBody>
          </p:sp>
        </p:grpSp>
        <p:sp>
          <p:nvSpPr>
            <p:cNvPr id="138" name="Title 1"/>
            <p:cNvSpPr txBox="1"/>
            <p:nvPr/>
          </p:nvSpPr>
          <p:spPr>
            <a:xfrm>
              <a:off x="2030271" y="4662876"/>
              <a:ext cx="1370276" cy="492768"/>
            </a:xfrm>
            <a:prstGeom prst="rect">
              <a:avLst/>
            </a:prstGeom>
          </p:spPr>
          <p:txBody>
            <a:bodyPr vert="horz" lIns="91440" tIns="45720" rIns="91440" bIns="45720" rtlCol="0" anchor="ctr">
              <a:no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en-US" sz="2800" dirty="0">
                  <a:solidFill>
                    <a:schemeClr val="tx1"/>
                  </a:solidFill>
                  <a:latin typeface="Calibri Light" panose="020F0302020204030204"/>
                  <a:cs typeface="Calibri Light" panose="020F0302020204030204"/>
                </a:rPr>
                <a:t>Female Users</a:t>
              </a:r>
              <a:endParaRPr lang="en-US" sz="2800" dirty="0">
                <a:solidFill>
                  <a:schemeClr val="tx1"/>
                </a:solidFill>
                <a:latin typeface="Calibri Light" panose="020F0302020204030204"/>
                <a:cs typeface="Calibri Light" panose="020F0302020204030204"/>
              </a:endParaRPr>
            </a:p>
          </p:txBody>
        </p:sp>
      </p:grpSp>
      <p:grpSp>
        <p:nvGrpSpPr>
          <p:cNvPr id="143" name="Group 142"/>
          <p:cNvGrpSpPr/>
          <p:nvPr/>
        </p:nvGrpSpPr>
        <p:grpSpPr>
          <a:xfrm>
            <a:off x="19936391" y="9729338"/>
            <a:ext cx="3164422" cy="1606062"/>
            <a:chOff x="3532582" y="4352013"/>
            <a:chExt cx="1582623" cy="803031"/>
          </a:xfrm>
        </p:grpSpPr>
        <p:grpSp>
          <p:nvGrpSpPr>
            <p:cNvPr id="144" name="Group 143"/>
            <p:cNvGrpSpPr/>
            <p:nvPr/>
          </p:nvGrpSpPr>
          <p:grpSpPr>
            <a:xfrm>
              <a:off x="3532582" y="4352013"/>
              <a:ext cx="1582623" cy="621719"/>
              <a:chOff x="3532582" y="4352013"/>
              <a:chExt cx="1582623" cy="621719"/>
            </a:xfrm>
          </p:grpSpPr>
          <p:grpSp>
            <p:nvGrpSpPr>
              <p:cNvPr id="146" name="Group 145"/>
              <p:cNvGrpSpPr/>
              <p:nvPr/>
            </p:nvGrpSpPr>
            <p:grpSpPr>
              <a:xfrm>
                <a:off x="3532582" y="4443631"/>
                <a:ext cx="204213" cy="519412"/>
                <a:chOff x="4422775" y="2198688"/>
                <a:chExt cx="292100" cy="742950"/>
              </a:xfrm>
              <a:solidFill>
                <a:schemeClr val="accent2"/>
              </a:solidFill>
            </p:grpSpPr>
            <p:sp>
              <p:nvSpPr>
                <p:cNvPr id="148" name="Freeform 12"/>
                <p:cNvSpPr/>
                <p:nvPr/>
              </p:nvSpPr>
              <p:spPr bwMode="auto">
                <a:xfrm>
                  <a:off x="4422775" y="2325688"/>
                  <a:ext cx="292100" cy="615950"/>
                </a:xfrm>
                <a:custGeom>
                  <a:avLst/>
                  <a:gdLst>
                    <a:gd name="T0" fmla="*/ 59 w 78"/>
                    <a:gd name="T1" fmla="*/ 0 h 164"/>
                    <a:gd name="T2" fmla="*/ 20 w 78"/>
                    <a:gd name="T3" fmla="*/ 0 h 164"/>
                    <a:gd name="T4" fmla="*/ 0 w 78"/>
                    <a:gd name="T5" fmla="*/ 16 h 164"/>
                    <a:gd name="T6" fmla="*/ 0 w 78"/>
                    <a:gd name="T7" fmla="*/ 16 h 164"/>
                    <a:gd name="T8" fmla="*/ 0 w 78"/>
                    <a:gd name="T9" fmla="*/ 19 h 164"/>
                    <a:gd name="T10" fmla="*/ 0 w 78"/>
                    <a:gd name="T11" fmla="*/ 74 h 164"/>
                    <a:gd name="T12" fmla="*/ 7 w 78"/>
                    <a:gd name="T13" fmla="*/ 80 h 164"/>
                    <a:gd name="T14" fmla="*/ 13 w 78"/>
                    <a:gd name="T15" fmla="*/ 74 h 164"/>
                    <a:gd name="T16" fmla="*/ 13 w 78"/>
                    <a:gd name="T17" fmla="*/ 26 h 164"/>
                    <a:gd name="T18" fmla="*/ 19 w 78"/>
                    <a:gd name="T19" fmla="*/ 26 h 164"/>
                    <a:gd name="T20" fmla="*/ 19 w 78"/>
                    <a:gd name="T21" fmla="*/ 72 h 164"/>
                    <a:gd name="T22" fmla="*/ 19 w 78"/>
                    <a:gd name="T23" fmla="*/ 73 h 164"/>
                    <a:gd name="T24" fmla="*/ 19 w 78"/>
                    <a:gd name="T25" fmla="*/ 154 h 164"/>
                    <a:gd name="T26" fmla="*/ 28 w 78"/>
                    <a:gd name="T27" fmla="*/ 164 h 164"/>
                    <a:gd name="T28" fmla="*/ 37 w 78"/>
                    <a:gd name="T29" fmla="*/ 154 h 164"/>
                    <a:gd name="T30" fmla="*/ 37 w 78"/>
                    <a:gd name="T31" fmla="*/ 83 h 164"/>
                    <a:gd name="T32" fmla="*/ 41 w 78"/>
                    <a:gd name="T33" fmla="*/ 83 h 164"/>
                    <a:gd name="T34" fmla="*/ 41 w 78"/>
                    <a:gd name="T35" fmla="*/ 154 h 164"/>
                    <a:gd name="T36" fmla="*/ 50 w 78"/>
                    <a:gd name="T37" fmla="*/ 164 h 164"/>
                    <a:gd name="T38" fmla="*/ 59 w 78"/>
                    <a:gd name="T39" fmla="*/ 154 h 164"/>
                    <a:gd name="T40" fmla="*/ 59 w 78"/>
                    <a:gd name="T41" fmla="*/ 72 h 164"/>
                    <a:gd name="T42" fmla="*/ 59 w 78"/>
                    <a:gd name="T43" fmla="*/ 71 h 164"/>
                    <a:gd name="T44" fmla="*/ 59 w 78"/>
                    <a:gd name="T45" fmla="*/ 26 h 164"/>
                    <a:gd name="T46" fmla="*/ 64 w 78"/>
                    <a:gd name="T47" fmla="*/ 26 h 164"/>
                    <a:gd name="T48" fmla="*/ 64 w 78"/>
                    <a:gd name="T49" fmla="*/ 74 h 164"/>
                    <a:gd name="T50" fmla="*/ 71 w 78"/>
                    <a:gd name="T51" fmla="*/ 80 h 164"/>
                    <a:gd name="T52" fmla="*/ 78 w 78"/>
                    <a:gd name="T53" fmla="*/ 74 h 164"/>
                    <a:gd name="T54" fmla="*/ 78 w 78"/>
                    <a:gd name="T55" fmla="*/ 19 h 164"/>
                    <a:gd name="T56" fmla="*/ 78 w 78"/>
                    <a:gd name="T57" fmla="*/ 16 h 164"/>
                    <a:gd name="T58" fmla="*/ 78 w 78"/>
                    <a:gd name="T59" fmla="*/ 15 h 164"/>
                    <a:gd name="T60" fmla="*/ 59 w 78"/>
                    <a:gd name="T6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8" h="164">
                      <a:moveTo>
                        <a:pt x="59" y="0"/>
                      </a:moveTo>
                      <a:cubicBezTo>
                        <a:pt x="20" y="0"/>
                        <a:pt x="20" y="0"/>
                        <a:pt x="20" y="0"/>
                      </a:cubicBezTo>
                      <a:cubicBezTo>
                        <a:pt x="6" y="0"/>
                        <a:pt x="0" y="12"/>
                        <a:pt x="0" y="16"/>
                      </a:cubicBezTo>
                      <a:cubicBezTo>
                        <a:pt x="0" y="16"/>
                        <a:pt x="0" y="16"/>
                        <a:pt x="0" y="16"/>
                      </a:cubicBezTo>
                      <a:cubicBezTo>
                        <a:pt x="0" y="19"/>
                        <a:pt x="0" y="19"/>
                        <a:pt x="0" y="19"/>
                      </a:cubicBezTo>
                      <a:cubicBezTo>
                        <a:pt x="0" y="74"/>
                        <a:pt x="0" y="74"/>
                        <a:pt x="0" y="74"/>
                      </a:cubicBezTo>
                      <a:cubicBezTo>
                        <a:pt x="0" y="77"/>
                        <a:pt x="3" y="80"/>
                        <a:pt x="7" y="80"/>
                      </a:cubicBezTo>
                      <a:cubicBezTo>
                        <a:pt x="10" y="80"/>
                        <a:pt x="13" y="77"/>
                        <a:pt x="13" y="74"/>
                      </a:cubicBezTo>
                      <a:cubicBezTo>
                        <a:pt x="13" y="26"/>
                        <a:pt x="13" y="26"/>
                        <a:pt x="13" y="26"/>
                      </a:cubicBezTo>
                      <a:cubicBezTo>
                        <a:pt x="19" y="26"/>
                        <a:pt x="19" y="26"/>
                        <a:pt x="19" y="26"/>
                      </a:cubicBezTo>
                      <a:cubicBezTo>
                        <a:pt x="19" y="72"/>
                        <a:pt x="19" y="72"/>
                        <a:pt x="19" y="72"/>
                      </a:cubicBezTo>
                      <a:cubicBezTo>
                        <a:pt x="19" y="72"/>
                        <a:pt x="19" y="73"/>
                        <a:pt x="19" y="73"/>
                      </a:cubicBezTo>
                      <a:cubicBezTo>
                        <a:pt x="19" y="154"/>
                        <a:pt x="19" y="154"/>
                        <a:pt x="19" y="154"/>
                      </a:cubicBezTo>
                      <a:cubicBezTo>
                        <a:pt x="19" y="159"/>
                        <a:pt x="23" y="164"/>
                        <a:pt x="28" y="164"/>
                      </a:cubicBezTo>
                      <a:cubicBezTo>
                        <a:pt x="33" y="164"/>
                        <a:pt x="37" y="159"/>
                        <a:pt x="37" y="154"/>
                      </a:cubicBezTo>
                      <a:cubicBezTo>
                        <a:pt x="37" y="83"/>
                        <a:pt x="37" y="83"/>
                        <a:pt x="37" y="83"/>
                      </a:cubicBezTo>
                      <a:cubicBezTo>
                        <a:pt x="41" y="83"/>
                        <a:pt x="41" y="83"/>
                        <a:pt x="41" y="83"/>
                      </a:cubicBezTo>
                      <a:cubicBezTo>
                        <a:pt x="41" y="154"/>
                        <a:pt x="41" y="154"/>
                        <a:pt x="41" y="154"/>
                      </a:cubicBezTo>
                      <a:cubicBezTo>
                        <a:pt x="41" y="159"/>
                        <a:pt x="45" y="164"/>
                        <a:pt x="50" y="164"/>
                      </a:cubicBezTo>
                      <a:cubicBezTo>
                        <a:pt x="55" y="164"/>
                        <a:pt x="59" y="159"/>
                        <a:pt x="59" y="154"/>
                      </a:cubicBezTo>
                      <a:cubicBezTo>
                        <a:pt x="59" y="72"/>
                        <a:pt x="59" y="72"/>
                        <a:pt x="59" y="72"/>
                      </a:cubicBezTo>
                      <a:cubicBezTo>
                        <a:pt x="59" y="71"/>
                        <a:pt x="59" y="71"/>
                        <a:pt x="59" y="71"/>
                      </a:cubicBezTo>
                      <a:cubicBezTo>
                        <a:pt x="59" y="26"/>
                        <a:pt x="59" y="26"/>
                        <a:pt x="59" y="26"/>
                      </a:cubicBezTo>
                      <a:cubicBezTo>
                        <a:pt x="64" y="26"/>
                        <a:pt x="64" y="26"/>
                        <a:pt x="64" y="26"/>
                      </a:cubicBezTo>
                      <a:cubicBezTo>
                        <a:pt x="64" y="74"/>
                        <a:pt x="64" y="74"/>
                        <a:pt x="64" y="74"/>
                      </a:cubicBezTo>
                      <a:cubicBezTo>
                        <a:pt x="64" y="77"/>
                        <a:pt x="67" y="80"/>
                        <a:pt x="71" y="80"/>
                      </a:cubicBezTo>
                      <a:cubicBezTo>
                        <a:pt x="75" y="80"/>
                        <a:pt x="78" y="77"/>
                        <a:pt x="78" y="74"/>
                      </a:cubicBezTo>
                      <a:cubicBezTo>
                        <a:pt x="78" y="19"/>
                        <a:pt x="78" y="19"/>
                        <a:pt x="78" y="19"/>
                      </a:cubicBezTo>
                      <a:cubicBezTo>
                        <a:pt x="78" y="16"/>
                        <a:pt x="78" y="16"/>
                        <a:pt x="78" y="16"/>
                      </a:cubicBezTo>
                      <a:cubicBezTo>
                        <a:pt x="78" y="15"/>
                        <a:pt x="78" y="15"/>
                        <a:pt x="78" y="15"/>
                      </a:cubicBezTo>
                      <a:cubicBezTo>
                        <a:pt x="78" y="10"/>
                        <a:pt x="72" y="0"/>
                        <a:pt x="59" y="0"/>
                      </a:cubicBezTo>
                      <a:close/>
                    </a:path>
                  </a:pathLst>
                </a:custGeom>
                <a:solidFill>
                  <a:schemeClr val="accent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latin typeface="Calibri Light" panose="020F0302020204030204"/>
                  </a:endParaRPr>
                </a:p>
              </p:txBody>
            </p:sp>
            <p:sp>
              <p:nvSpPr>
                <p:cNvPr id="149" name="Oval 13"/>
                <p:cNvSpPr>
                  <a:spLocks noChangeArrowheads="1"/>
                </p:cNvSpPr>
                <p:nvPr/>
              </p:nvSpPr>
              <p:spPr bwMode="auto">
                <a:xfrm>
                  <a:off x="4511675" y="2198688"/>
                  <a:ext cx="115888" cy="115888"/>
                </a:xfrm>
                <a:prstGeom prst="ellipse">
                  <a:avLst/>
                </a:prstGeom>
                <a:solidFill>
                  <a:schemeClr val="accent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latin typeface="Calibri Light" panose="020F0302020204030204"/>
                  </a:endParaRPr>
                </a:p>
              </p:txBody>
            </p:sp>
          </p:grpSp>
          <p:sp>
            <p:nvSpPr>
              <p:cNvPr id="147" name="Content Placeholder 2"/>
              <p:cNvSpPr txBox="1"/>
              <p:nvPr/>
            </p:nvSpPr>
            <p:spPr>
              <a:xfrm>
                <a:off x="3730526" y="4352013"/>
                <a:ext cx="1384679" cy="621719"/>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None/>
                </a:pPr>
                <a:r>
                  <a:rPr lang="en-US" sz="5600" dirty="0" smtClean="0">
                    <a:solidFill>
                      <a:schemeClr val="accent3"/>
                    </a:solidFill>
                    <a:latin typeface="Lato Regular"/>
                    <a:cs typeface="Lato Regular"/>
                  </a:rPr>
                  <a:t>25%</a:t>
                </a:r>
                <a:endParaRPr lang="en-US" sz="5600" dirty="0">
                  <a:solidFill>
                    <a:schemeClr val="accent3"/>
                  </a:solidFill>
                  <a:latin typeface="Lato Regular"/>
                  <a:cs typeface="Lato Regular"/>
                </a:endParaRPr>
              </a:p>
            </p:txBody>
          </p:sp>
        </p:grpSp>
        <p:sp>
          <p:nvSpPr>
            <p:cNvPr id="145" name="Title 1"/>
            <p:cNvSpPr txBox="1"/>
            <p:nvPr/>
          </p:nvSpPr>
          <p:spPr>
            <a:xfrm>
              <a:off x="3744929" y="4662277"/>
              <a:ext cx="1370276" cy="492767"/>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en-US" sz="2800" dirty="0">
                  <a:solidFill>
                    <a:schemeClr val="tx1"/>
                  </a:solidFill>
                  <a:latin typeface="Calibri Light" panose="020F0302020204030204"/>
                  <a:cs typeface="Calibri Light" panose="020F0302020204030204"/>
                </a:rPr>
                <a:t>Male Users</a:t>
              </a:r>
              <a:endParaRPr lang="en-US" sz="2800" dirty="0">
                <a:solidFill>
                  <a:schemeClr val="tx1"/>
                </a:solidFill>
                <a:latin typeface="Calibri Light" panose="020F0302020204030204"/>
                <a:cs typeface="Calibri Light" panose="020F0302020204030204"/>
              </a:endParaRPr>
            </a:p>
          </p:txBody>
        </p:sp>
      </p:grpSp>
      <p:grpSp>
        <p:nvGrpSpPr>
          <p:cNvPr id="151" name="Group 150"/>
          <p:cNvGrpSpPr/>
          <p:nvPr/>
        </p:nvGrpSpPr>
        <p:grpSpPr>
          <a:xfrm>
            <a:off x="16946446" y="7725278"/>
            <a:ext cx="5006288" cy="1828458"/>
            <a:chOff x="12238817" y="4362087"/>
            <a:chExt cx="5006288" cy="1828458"/>
          </a:xfrm>
        </p:grpSpPr>
        <p:sp>
          <p:nvSpPr>
            <p:cNvPr id="152" name="TextBox 151"/>
            <p:cNvSpPr txBox="1"/>
            <p:nvPr/>
          </p:nvSpPr>
          <p:spPr>
            <a:xfrm>
              <a:off x="12238817" y="4362087"/>
              <a:ext cx="4917763" cy="738627"/>
            </a:xfrm>
            <a:prstGeom prst="rect">
              <a:avLst/>
            </a:prstGeom>
            <a:noFill/>
          </p:spPr>
          <p:txBody>
            <a:bodyPr wrap="none" lIns="182843" tIns="91422" rIns="182843" bIns="91422" rtlCol="0">
              <a:spAutoFit/>
            </a:bodyPr>
            <a:lstStyle/>
            <a:p>
              <a:r>
                <a:rPr lang="id-ID" b="1" dirty="0" smtClean="0">
                  <a:latin typeface="Lato Regular"/>
                  <a:cs typeface="Lato Regular"/>
                </a:rPr>
                <a:t>MEXICO POBLATION</a:t>
              </a:r>
              <a:endParaRPr lang="id-ID" b="1" dirty="0">
                <a:latin typeface="Lato Regular"/>
                <a:cs typeface="Lato Regular"/>
              </a:endParaRPr>
            </a:p>
          </p:txBody>
        </p:sp>
        <p:sp>
          <p:nvSpPr>
            <p:cNvPr id="153" name="TextBox 152"/>
            <p:cNvSpPr txBox="1"/>
            <p:nvPr/>
          </p:nvSpPr>
          <p:spPr>
            <a:xfrm>
              <a:off x="12298088" y="4939470"/>
              <a:ext cx="4947017" cy="1251075"/>
            </a:xfrm>
            <a:prstGeom prst="rect">
              <a:avLst/>
            </a:prstGeom>
            <a:noFill/>
          </p:spPr>
          <p:txBody>
            <a:bodyPr wrap="square" lIns="182843" tIns="91422" rIns="182843" bIns="91422" rtlCol="0">
              <a:spAutoFit/>
            </a:bodyPr>
            <a:lstStyle/>
            <a:p>
              <a:pPr>
                <a:lnSpc>
                  <a:spcPct val="130000"/>
                </a:lnSpc>
              </a:pPr>
              <a:r>
                <a:rPr lang="pt-BR" sz="1800" dirty="0">
                  <a:solidFill>
                    <a:schemeClr val="tx2"/>
                  </a:solidFill>
                  <a:latin typeface="Calibri Light" panose="020F0302020204030204"/>
                  <a:cs typeface="Calibri Light" panose="020F0302020204030204"/>
                </a:rPr>
                <a:t>Lorem ipsum dolor </a:t>
              </a:r>
              <a:r>
                <a:rPr lang="pt-BR" sz="1800" dirty="0">
                  <a:latin typeface="Calibri Light" panose="020F0302020204030204"/>
                  <a:cs typeface="Calibri Light" panose="020F0302020204030204"/>
                </a:rPr>
                <a:t>sit amet, consectetur adipiscing elit. Aliquam tincidunt ante nec sem congue convallis. </a:t>
              </a:r>
              <a:endParaRPr lang="en-US" sz="1800" dirty="0">
                <a:latin typeface="Calibri Light" panose="020F0302020204030204"/>
                <a:cs typeface="Calibri Light" panose="020F0302020204030204"/>
              </a:endParaRPr>
            </a:p>
          </p:txBody>
        </p:sp>
      </p:grpSp>
      <p:sp>
        <p:nvSpPr>
          <p:cNvPr id="154" name="Freeform 249"/>
          <p:cNvSpPr>
            <a:spLocks noChangeAspect="1"/>
          </p:cNvSpPr>
          <p:nvPr/>
        </p:nvSpPr>
        <p:spPr bwMode="gray">
          <a:xfrm>
            <a:off x="10632298" y="4053443"/>
            <a:ext cx="3164615" cy="3646917"/>
          </a:xfrm>
          <a:custGeom>
            <a:avLst/>
            <a:gdLst/>
            <a:ahLst/>
            <a:cxnLst>
              <a:cxn ang="0">
                <a:pos x="598" y="69"/>
              </a:cxn>
              <a:cxn ang="0">
                <a:pos x="523" y="81"/>
              </a:cxn>
              <a:cxn ang="0">
                <a:pos x="572" y="165"/>
              </a:cxn>
              <a:cxn ang="0">
                <a:pos x="503" y="211"/>
              </a:cxn>
              <a:cxn ang="0">
                <a:pos x="408" y="243"/>
              </a:cxn>
              <a:cxn ang="0">
                <a:pos x="317" y="186"/>
              </a:cxn>
              <a:cxn ang="0">
                <a:pos x="225" y="231"/>
              </a:cxn>
              <a:cxn ang="0">
                <a:pos x="210" y="254"/>
              </a:cxn>
              <a:cxn ang="0">
                <a:pos x="220" y="460"/>
              </a:cxn>
              <a:cxn ang="0">
                <a:pos x="83" y="554"/>
              </a:cxn>
              <a:cxn ang="0">
                <a:pos x="0" y="698"/>
              </a:cxn>
              <a:cxn ang="0">
                <a:pos x="82" y="806"/>
              </a:cxn>
              <a:cxn ang="0">
                <a:pos x="180" y="853"/>
              </a:cxn>
              <a:cxn ang="0">
                <a:pos x="303" y="883"/>
              </a:cxn>
              <a:cxn ang="0">
                <a:pos x="468" y="840"/>
              </a:cxn>
              <a:cxn ang="0">
                <a:pos x="573" y="973"/>
              </a:cxn>
              <a:cxn ang="0">
                <a:pos x="720" y="1039"/>
              </a:cxn>
              <a:cxn ang="0">
                <a:pos x="749" y="1181"/>
              </a:cxn>
              <a:cxn ang="0">
                <a:pos x="863" y="1243"/>
              </a:cxn>
              <a:cxn ang="0">
                <a:pos x="872" y="1398"/>
              </a:cxn>
              <a:cxn ang="0">
                <a:pos x="901" y="1526"/>
              </a:cxn>
              <a:cxn ang="0">
                <a:pos x="1000" y="1613"/>
              </a:cxn>
              <a:cxn ang="0">
                <a:pos x="1059" y="1706"/>
              </a:cxn>
              <a:cxn ang="0">
                <a:pos x="1054" y="1841"/>
              </a:cxn>
              <a:cxn ang="0">
                <a:pos x="904" y="2000"/>
              </a:cxn>
              <a:cxn ang="0">
                <a:pos x="973" y="2055"/>
              </a:cxn>
              <a:cxn ang="0">
                <a:pos x="1052" y="2092"/>
              </a:cxn>
              <a:cxn ang="0">
                <a:pos x="1126" y="2180"/>
              </a:cxn>
              <a:cxn ang="0">
                <a:pos x="1156" y="2196"/>
              </a:cxn>
              <a:cxn ang="0">
                <a:pos x="1275" y="2045"/>
              </a:cxn>
              <a:cxn ang="0">
                <a:pos x="1377" y="1895"/>
              </a:cxn>
              <a:cxn ang="0">
                <a:pos x="1376" y="1762"/>
              </a:cxn>
              <a:cxn ang="0">
                <a:pos x="1474" y="1650"/>
              </a:cxn>
              <a:cxn ang="0">
                <a:pos x="1598" y="1588"/>
              </a:cxn>
              <a:cxn ang="0">
                <a:pos x="1657" y="1570"/>
              </a:cxn>
              <a:cxn ang="0">
                <a:pos x="1787" y="1512"/>
              </a:cxn>
              <a:cxn ang="0">
                <a:pos x="1868" y="1305"/>
              </a:cxn>
              <a:cxn ang="0">
                <a:pos x="1901" y="1102"/>
              </a:cxn>
              <a:cxn ang="0">
                <a:pos x="1975" y="947"/>
              </a:cxn>
              <a:cxn ang="0">
                <a:pos x="2115" y="776"/>
              </a:cxn>
              <a:cxn ang="0">
                <a:pos x="2040" y="565"/>
              </a:cxn>
              <a:cxn ang="0">
                <a:pos x="1896" y="463"/>
              </a:cxn>
              <a:cxn ang="0">
                <a:pos x="1659" y="413"/>
              </a:cxn>
              <a:cxn ang="0">
                <a:pos x="1605" y="404"/>
              </a:cxn>
              <a:cxn ang="0">
                <a:pos x="1561" y="364"/>
              </a:cxn>
              <a:cxn ang="0">
                <a:pos x="1403" y="342"/>
              </a:cxn>
              <a:cxn ang="0">
                <a:pos x="1344" y="419"/>
              </a:cxn>
              <a:cxn ang="0">
                <a:pos x="1277" y="387"/>
              </a:cxn>
              <a:cxn ang="0">
                <a:pos x="1238" y="381"/>
              </a:cxn>
              <a:cxn ang="0">
                <a:pos x="1261" y="339"/>
              </a:cxn>
              <a:cxn ang="0">
                <a:pos x="1231" y="308"/>
              </a:cxn>
              <a:cxn ang="0">
                <a:pos x="1312" y="195"/>
              </a:cxn>
              <a:cxn ang="0">
                <a:pos x="1247" y="69"/>
              </a:cxn>
              <a:cxn ang="0">
                <a:pos x="1141" y="170"/>
              </a:cxn>
              <a:cxn ang="0">
                <a:pos x="1034" y="149"/>
              </a:cxn>
              <a:cxn ang="0">
                <a:pos x="921" y="177"/>
              </a:cxn>
              <a:cxn ang="0">
                <a:pos x="812" y="213"/>
              </a:cxn>
              <a:cxn ang="0">
                <a:pos x="774" y="96"/>
              </a:cxn>
              <a:cxn ang="0">
                <a:pos x="755" y="0"/>
              </a:cxn>
            </a:cxnLst>
            <a:rect l="0" t="0" r="r" b="b"/>
            <a:pathLst>
              <a:path w="2135" h="2241">
                <a:moveTo>
                  <a:pt x="725" y="3"/>
                </a:moveTo>
                <a:lnTo>
                  <a:pt x="725" y="15"/>
                </a:lnTo>
                <a:lnTo>
                  <a:pt x="713" y="28"/>
                </a:lnTo>
                <a:lnTo>
                  <a:pt x="706" y="35"/>
                </a:lnTo>
                <a:lnTo>
                  <a:pt x="702" y="37"/>
                </a:lnTo>
                <a:lnTo>
                  <a:pt x="686" y="38"/>
                </a:lnTo>
                <a:lnTo>
                  <a:pt x="680" y="42"/>
                </a:lnTo>
                <a:lnTo>
                  <a:pt x="672" y="46"/>
                </a:lnTo>
                <a:lnTo>
                  <a:pt x="666" y="54"/>
                </a:lnTo>
                <a:lnTo>
                  <a:pt x="661" y="57"/>
                </a:lnTo>
                <a:lnTo>
                  <a:pt x="632" y="59"/>
                </a:lnTo>
                <a:lnTo>
                  <a:pt x="616" y="63"/>
                </a:lnTo>
                <a:lnTo>
                  <a:pt x="598" y="69"/>
                </a:lnTo>
                <a:lnTo>
                  <a:pt x="594" y="73"/>
                </a:lnTo>
                <a:lnTo>
                  <a:pt x="593" y="74"/>
                </a:lnTo>
                <a:lnTo>
                  <a:pt x="568" y="73"/>
                </a:lnTo>
                <a:lnTo>
                  <a:pt x="550" y="68"/>
                </a:lnTo>
                <a:lnTo>
                  <a:pt x="529" y="55"/>
                </a:lnTo>
                <a:lnTo>
                  <a:pt x="507" y="53"/>
                </a:lnTo>
                <a:lnTo>
                  <a:pt x="500" y="51"/>
                </a:lnTo>
                <a:lnTo>
                  <a:pt x="496" y="51"/>
                </a:lnTo>
                <a:lnTo>
                  <a:pt x="495" y="51"/>
                </a:lnTo>
                <a:lnTo>
                  <a:pt x="496" y="60"/>
                </a:lnTo>
                <a:lnTo>
                  <a:pt x="500" y="69"/>
                </a:lnTo>
                <a:lnTo>
                  <a:pt x="511" y="74"/>
                </a:lnTo>
                <a:lnTo>
                  <a:pt x="523" y="81"/>
                </a:lnTo>
                <a:lnTo>
                  <a:pt x="525" y="84"/>
                </a:lnTo>
                <a:lnTo>
                  <a:pt x="524" y="96"/>
                </a:lnTo>
                <a:lnTo>
                  <a:pt x="521" y="109"/>
                </a:lnTo>
                <a:lnTo>
                  <a:pt x="521" y="116"/>
                </a:lnTo>
                <a:lnTo>
                  <a:pt x="522" y="121"/>
                </a:lnTo>
                <a:lnTo>
                  <a:pt x="527" y="138"/>
                </a:lnTo>
                <a:lnTo>
                  <a:pt x="528" y="146"/>
                </a:lnTo>
                <a:lnTo>
                  <a:pt x="530" y="152"/>
                </a:lnTo>
                <a:lnTo>
                  <a:pt x="545" y="155"/>
                </a:lnTo>
                <a:lnTo>
                  <a:pt x="548" y="156"/>
                </a:lnTo>
                <a:lnTo>
                  <a:pt x="572" y="155"/>
                </a:lnTo>
                <a:lnTo>
                  <a:pt x="572" y="164"/>
                </a:lnTo>
                <a:lnTo>
                  <a:pt x="572" y="165"/>
                </a:lnTo>
                <a:lnTo>
                  <a:pt x="570" y="168"/>
                </a:lnTo>
                <a:lnTo>
                  <a:pt x="559" y="170"/>
                </a:lnTo>
                <a:lnTo>
                  <a:pt x="551" y="173"/>
                </a:lnTo>
                <a:lnTo>
                  <a:pt x="550" y="176"/>
                </a:lnTo>
                <a:lnTo>
                  <a:pt x="545" y="179"/>
                </a:lnTo>
                <a:lnTo>
                  <a:pt x="537" y="179"/>
                </a:lnTo>
                <a:lnTo>
                  <a:pt x="532" y="187"/>
                </a:lnTo>
                <a:lnTo>
                  <a:pt x="527" y="202"/>
                </a:lnTo>
                <a:lnTo>
                  <a:pt x="522" y="205"/>
                </a:lnTo>
                <a:lnTo>
                  <a:pt x="517" y="207"/>
                </a:lnTo>
                <a:lnTo>
                  <a:pt x="512" y="207"/>
                </a:lnTo>
                <a:lnTo>
                  <a:pt x="506" y="210"/>
                </a:lnTo>
                <a:lnTo>
                  <a:pt x="503" y="211"/>
                </a:lnTo>
                <a:lnTo>
                  <a:pt x="501" y="216"/>
                </a:lnTo>
                <a:lnTo>
                  <a:pt x="492" y="216"/>
                </a:lnTo>
                <a:lnTo>
                  <a:pt x="480" y="221"/>
                </a:lnTo>
                <a:lnTo>
                  <a:pt x="478" y="221"/>
                </a:lnTo>
                <a:lnTo>
                  <a:pt x="470" y="225"/>
                </a:lnTo>
                <a:lnTo>
                  <a:pt x="462" y="229"/>
                </a:lnTo>
                <a:lnTo>
                  <a:pt x="457" y="232"/>
                </a:lnTo>
                <a:lnTo>
                  <a:pt x="449" y="240"/>
                </a:lnTo>
                <a:lnTo>
                  <a:pt x="447" y="241"/>
                </a:lnTo>
                <a:lnTo>
                  <a:pt x="428" y="245"/>
                </a:lnTo>
                <a:lnTo>
                  <a:pt x="411" y="245"/>
                </a:lnTo>
                <a:lnTo>
                  <a:pt x="409" y="243"/>
                </a:lnTo>
                <a:lnTo>
                  <a:pt x="408" y="243"/>
                </a:lnTo>
                <a:lnTo>
                  <a:pt x="394" y="235"/>
                </a:lnTo>
                <a:lnTo>
                  <a:pt x="390" y="231"/>
                </a:lnTo>
                <a:lnTo>
                  <a:pt x="387" y="226"/>
                </a:lnTo>
                <a:lnTo>
                  <a:pt x="384" y="221"/>
                </a:lnTo>
                <a:lnTo>
                  <a:pt x="379" y="214"/>
                </a:lnTo>
                <a:lnTo>
                  <a:pt x="379" y="216"/>
                </a:lnTo>
                <a:lnTo>
                  <a:pt x="368" y="221"/>
                </a:lnTo>
                <a:lnTo>
                  <a:pt x="362" y="192"/>
                </a:lnTo>
                <a:lnTo>
                  <a:pt x="354" y="181"/>
                </a:lnTo>
                <a:lnTo>
                  <a:pt x="349" y="176"/>
                </a:lnTo>
                <a:lnTo>
                  <a:pt x="338" y="176"/>
                </a:lnTo>
                <a:lnTo>
                  <a:pt x="319" y="186"/>
                </a:lnTo>
                <a:lnTo>
                  <a:pt x="317" y="186"/>
                </a:lnTo>
                <a:lnTo>
                  <a:pt x="313" y="179"/>
                </a:lnTo>
                <a:lnTo>
                  <a:pt x="309" y="177"/>
                </a:lnTo>
                <a:lnTo>
                  <a:pt x="307" y="177"/>
                </a:lnTo>
                <a:lnTo>
                  <a:pt x="303" y="182"/>
                </a:lnTo>
                <a:lnTo>
                  <a:pt x="302" y="188"/>
                </a:lnTo>
                <a:lnTo>
                  <a:pt x="298" y="192"/>
                </a:lnTo>
                <a:lnTo>
                  <a:pt x="218" y="192"/>
                </a:lnTo>
                <a:lnTo>
                  <a:pt x="217" y="191"/>
                </a:lnTo>
                <a:lnTo>
                  <a:pt x="217" y="222"/>
                </a:lnTo>
                <a:lnTo>
                  <a:pt x="217" y="222"/>
                </a:lnTo>
                <a:lnTo>
                  <a:pt x="217" y="225"/>
                </a:lnTo>
                <a:lnTo>
                  <a:pt x="221" y="226"/>
                </a:lnTo>
                <a:lnTo>
                  <a:pt x="225" y="231"/>
                </a:lnTo>
                <a:lnTo>
                  <a:pt x="232" y="231"/>
                </a:lnTo>
                <a:lnTo>
                  <a:pt x="234" y="229"/>
                </a:lnTo>
                <a:lnTo>
                  <a:pt x="244" y="227"/>
                </a:lnTo>
                <a:lnTo>
                  <a:pt x="249" y="235"/>
                </a:lnTo>
                <a:lnTo>
                  <a:pt x="250" y="242"/>
                </a:lnTo>
                <a:lnTo>
                  <a:pt x="254" y="252"/>
                </a:lnTo>
                <a:lnTo>
                  <a:pt x="254" y="253"/>
                </a:lnTo>
                <a:lnTo>
                  <a:pt x="249" y="254"/>
                </a:lnTo>
                <a:lnTo>
                  <a:pt x="248" y="252"/>
                </a:lnTo>
                <a:lnTo>
                  <a:pt x="244" y="251"/>
                </a:lnTo>
                <a:lnTo>
                  <a:pt x="234" y="249"/>
                </a:lnTo>
                <a:lnTo>
                  <a:pt x="227" y="252"/>
                </a:lnTo>
                <a:lnTo>
                  <a:pt x="210" y="254"/>
                </a:lnTo>
                <a:lnTo>
                  <a:pt x="205" y="257"/>
                </a:lnTo>
                <a:lnTo>
                  <a:pt x="205" y="295"/>
                </a:lnTo>
                <a:lnTo>
                  <a:pt x="210" y="300"/>
                </a:lnTo>
                <a:lnTo>
                  <a:pt x="222" y="310"/>
                </a:lnTo>
                <a:lnTo>
                  <a:pt x="228" y="316"/>
                </a:lnTo>
                <a:lnTo>
                  <a:pt x="233" y="326"/>
                </a:lnTo>
                <a:lnTo>
                  <a:pt x="240" y="354"/>
                </a:lnTo>
                <a:lnTo>
                  <a:pt x="239" y="360"/>
                </a:lnTo>
                <a:lnTo>
                  <a:pt x="238" y="370"/>
                </a:lnTo>
                <a:lnTo>
                  <a:pt x="228" y="433"/>
                </a:lnTo>
                <a:lnTo>
                  <a:pt x="227" y="434"/>
                </a:lnTo>
                <a:lnTo>
                  <a:pt x="223" y="452"/>
                </a:lnTo>
                <a:lnTo>
                  <a:pt x="220" y="460"/>
                </a:lnTo>
                <a:lnTo>
                  <a:pt x="218" y="472"/>
                </a:lnTo>
                <a:lnTo>
                  <a:pt x="217" y="475"/>
                </a:lnTo>
                <a:lnTo>
                  <a:pt x="216" y="483"/>
                </a:lnTo>
                <a:lnTo>
                  <a:pt x="213" y="498"/>
                </a:lnTo>
                <a:lnTo>
                  <a:pt x="211" y="504"/>
                </a:lnTo>
                <a:lnTo>
                  <a:pt x="210" y="511"/>
                </a:lnTo>
                <a:lnTo>
                  <a:pt x="209" y="514"/>
                </a:lnTo>
                <a:lnTo>
                  <a:pt x="202" y="517"/>
                </a:lnTo>
                <a:lnTo>
                  <a:pt x="182" y="516"/>
                </a:lnTo>
                <a:lnTo>
                  <a:pt x="169" y="521"/>
                </a:lnTo>
                <a:lnTo>
                  <a:pt x="118" y="536"/>
                </a:lnTo>
                <a:lnTo>
                  <a:pt x="99" y="543"/>
                </a:lnTo>
                <a:lnTo>
                  <a:pt x="83" y="554"/>
                </a:lnTo>
                <a:lnTo>
                  <a:pt x="72" y="563"/>
                </a:lnTo>
                <a:lnTo>
                  <a:pt x="59" y="579"/>
                </a:lnTo>
                <a:lnTo>
                  <a:pt x="50" y="591"/>
                </a:lnTo>
                <a:lnTo>
                  <a:pt x="41" y="607"/>
                </a:lnTo>
                <a:lnTo>
                  <a:pt x="39" y="613"/>
                </a:lnTo>
                <a:lnTo>
                  <a:pt x="39" y="643"/>
                </a:lnTo>
                <a:lnTo>
                  <a:pt x="30" y="644"/>
                </a:lnTo>
                <a:lnTo>
                  <a:pt x="21" y="646"/>
                </a:lnTo>
                <a:lnTo>
                  <a:pt x="17" y="651"/>
                </a:lnTo>
                <a:lnTo>
                  <a:pt x="13" y="668"/>
                </a:lnTo>
                <a:lnTo>
                  <a:pt x="1" y="690"/>
                </a:lnTo>
                <a:lnTo>
                  <a:pt x="0" y="694"/>
                </a:lnTo>
                <a:lnTo>
                  <a:pt x="0" y="698"/>
                </a:lnTo>
                <a:lnTo>
                  <a:pt x="11" y="721"/>
                </a:lnTo>
                <a:lnTo>
                  <a:pt x="13" y="733"/>
                </a:lnTo>
                <a:lnTo>
                  <a:pt x="14" y="737"/>
                </a:lnTo>
                <a:lnTo>
                  <a:pt x="23" y="748"/>
                </a:lnTo>
                <a:lnTo>
                  <a:pt x="27" y="756"/>
                </a:lnTo>
                <a:lnTo>
                  <a:pt x="39" y="769"/>
                </a:lnTo>
                <a:lnTo>
                  <a:pt x="49" y="775"/>
                </a:lnTo>
                <a:lnTo>
                  <a:pt x="50" y="784"/>
                </a:lnTo>
                <a:lnTo>
                  <a:pt x="44" y="794"/>
                </a:lnTo>
                <a:lnTo>
                  <a:pt x="45" y="797"/>
                </a:lnTo>
                <a:lnTo>
                  <a:pt x="57" y="801"/>
                </a:lnTo>
                <a:lnTo>
                  <a:pt x="77" y="802"/>
                </a:lnTo>
                <a:lnTo>
                  <a:pt x="82" y="806"/>
                </a:lnTo>
                <a:lnTo>
                  <a:pt x="86" y="811"/>
                </a:lnTo>
                <a:lnTo>
                  <a:pt x="88" y="822"/>
                </a:lnTo>
                <a:lnTo>
                  <a:pt x="91" y="826"/>
                </a:lnTo>
                <a:lnTo>
                  <a:pt x="104" y="829"/>
                </a:lnTo>
                <a:lnTo>
                  <a:pt x="119" y="830"/>
                </a:lnTo>
                <a:lnTo>
                  <a:pt x="127" y="829"/>
                </a:lnTo>
                <a:lnTo>
                  <a:pt x="145" y="819"/>
                </a:lnTo>
                <a:lnTo>
                  <a:pt x="167" y="803"/>
                </a:lnTo>
                <a:lnTo>
                  <a:pt x="177" y="794"/>
                </a:lnTo>
                <a:lnTo>
                  <a:pt x="180" y="792"/>
                </a:lnTo>
                <a:lnTo>
                  <a:pt x="180" y="795"/>
                </a:lnTo>
                <a:lnTo>
                  <a:pt x="180" y="849"/>
                </a:lnTo>
                <a:lnTo>
                  <a:pt x="180" y="853"/>
                </a:lnTo>
                <a:lnTo>
                  <a:pt x="180" y="882"/>
                </a:lnTo>
                <a:lnTo>
                  <a:pt x="183" y="886"/>
                </a:lnTo>
                <a:lnTo>
                  <a:pt x="189" y="889"/>
                </a:lnTo>
                <a:lnTo>
                  <a:pt x="194" y="889"/>
                </a:lnTo>
                <a:lnTo>
                  <a:pt x="201" y="887"/>
                </a:lnTo>
                <a:lnTo>
                  <a:pt x="201" y="887"/>
                </a:lnTo>
                <a:lnTo>
                  <a:pt x="209" y="883"/>
                </a:lnTo>
                <a:lnTo>
                  <a:pt x="226" y="882"/>
                </a:lnTo>
                <a:lnTo>
                  <a:pt x="228" y="880"/>
                </a:lnTo>
                <a:lnTo>
                  <a:pt x="236" y="880"/>
                </a:lnTo>
                <a:lnTo>
                  <a:pt x="254" y="886"/>
                </a:lnTo>
                <a:lnTo>
                  <a:pt x="295" y="887"/>
                </a:lnTo>
                <a:lnTo>
                  <a:pt x="303" y="883"/>
                </a:lnTo>
                <a:lnTo>
                  <a:pt x="308" y="880"/>
                </a:lnTo>
                <a:lnTo>
                  <a:pt x="334" y="871"/>
                </a:lnTo>
                <a:lnTo>
                  <a:pt x="341" y="867"/>
                </a:lnTo>
                <a:lnTo>
                  <a:pt x="366" y="845"/>
                </a:lnTo>
                <a:lnTo>
                  <a:pt x="383" y="826"/>
                </a:lnTo>
                <a:lnTo>
                  <a:pt x="389" y="819"/>
                </a:lnTo>
                <a:lnTo>
                  <a:pt x="405" y="816"/>
                </a:lnTo>
                <a:lnTo>
                  <a:pt x="411" y="816"/>
                </a:lnTo>
                <a:lnTo>
                  <a:pt x="438" y="812"/>
                </a:lnTo>
                <a:lnTo>
                  <a:pt x="457" y="813"/>
                </a:lnTo>
                <a:lnTo>
                  <a:pt x="460" y="816"/>
                </a:lnTo>
                <a:lnTo>
                  <a:pt x="465" y="823"/>
                </a:lnTo>
                <a:lnTo>
                  <a:pt x="468" y="840"/>
                </a:lnTo>
                <a:lnTo>
                  <a:pt x="468" y="872"/>
                </a:lnTo>
                <a:lnTo>
                  <a:pt x="467" y="882"/>
                </a:lnTo>
                <a:lnTo>
                  <a:pt x="462" y="889"/>
                </a:lnTo>
                <a:lnTo>
                  <a:pt x="460" y="893"/>
                </a:lnTo>
                <a:lnTo>
                  <a:pt x="459" y="900"/>
                </a:lnTo>
                <a:lnTo>
                  <a:pt x="465" y="924"/>
                </a:lnTo>
                <a:lnTo>
                  <a:pt x="474" y="937"/>
                </a:lnTo>
                <a:lnTo>
                  <a:pt x="481" y="943"/>
                </a:lnTo>
                <a:lnTo>
                  <a:pt x="508" y="963"/>
                </a:lnTo>
                <a:lnTo>
                  <a:pt x="521" y="967"/>
                </a:lnTo>
                <a:lnTo>
                  <a:pt x="538" y="969"/>
                </a:lnTo>
                <a:lnTo>
                  <a:pt x="557" y="969"/>
                </a:lnTo>
                <a:lnTo>
                  <a:pt x="573" y="973"/>
                </a:lnTo>
                <a:lnTo>
                  <a:pt x="580" y="979"/>
                </a:lnTo>
                <a:lnTo>
                  <a:pt x="582" y="983"/>
                </a:lnTo>
                <a:lnTo>
                  <a:pt x="589" y="991"/>
                </a:lnTo>
                <a:lnTo>
                  <a:pt x="597" y="995"/>
                </a:lnTo>
                <a:lnTo>
                  <a:pt x="635" y="1005"/>
                </a:lnTo>
                <a:lnTo>
                  <a:pt x="651" y="1020"/>
                </a:lnTo>
                <a:lnTo>
                  <a:pt x="656" y="1023"/>
                </a:lnTo>
                <a:lnTo>
                  <a:pt x="666" y="1023"/>
                </a:lnTo>
                <a:lnTo>
                  <a:pt x="675" y="1021"/>
                </a:lnTo>
                <a:lnTo>
                  <a:pt x="680" y="1021"/>
                </a:lnTo>
                <a:lnTo>
                  <a:pt x="693" y="1023"/>
                </a:lnTo>
                <a:lnTo>
                  <a:pt x="712" y="1034"/>
                </a:lnTo>
                <a:lnTo>
                  <a:pt x="720" y="1039"/>
                </a:lnTo>
                <a:lnTo>
                  <a:pt x="726" y="1050"/>
                </a:lnTo>
                <a:lnTo>
                  <a:pt x="731" y="1065"/>
                </a:lnTo>
                <a:lnTo>
                  <a:pt x="732" y="1080"/>
                </a:lnTo>
                <a:lnTo>
                  <a:pt x="736" y="1088"/>
                </a:lnTo>
                <a:lnTo>
                  <a:pt x="739" y="1093"/>
                </a:lnTo>
                <a:lnTo>
                  <a:pt x="739" y="1102"/>
                </a:lnTo>
                <a:lnTo>
                  <a:pt x="737" y="1119"/>
                </a:lnTo>
                <a:lnTo>
                  <a:pt x="729" y="1120"/>
                </a:lnTo>
                <a:lnTo>
                  <a:pt x="729" y="1124"/>
                </a:lnTo>
                <a:lnTo>
                  <a:pt x="729" y="1129"/>
                </a:lnTo>
                <a:lnTo>
                  <a:pt x="736" y="1145"/>
                </a:lnTo>
                <a:lnTo>
                  <a:pt x="743" y="1168"/>
                </a:lnTo>
                <a:lnTo>
                  <a:pt x="749" y="1181"/>
                </a:lnTo>
                <a:lnTo>
                  <a:pt x="764" y="1181"/>
                </a:lnTo>
                <a:lnTo>
                  <a:pt x="775" y="1182"/>
                </a:lnTo>
                <a:lnTo>
                  <a:pt x="788" y="1182"/>
                </a:lnTo>
                <a:lnTo>
                  <a:pt x="793" y="1184"/>
                </a:lnTo>
                <a:lnTo>
                  <a:pt x="836" y="1184"/>
                </a:lnTo>
                <a:lnTo>
                  <a:pt x="841" y="1185"/>
                </a:lnTo>
                <a:lnTo>
                  <a:pt x="844" y="1188"/>
                </a:lnTo>
                <a:lnTo>
                  <a:pt x="846" y="1193"/>
                </a:lnTo>
                <a:lnTo>
                  <a:pt x="844" y="1203"/>
                </a:lnTo>
                <a:lnTo>
                  <a:pt x="841" y="1211"/>
                </a:lnTo>
                <a:lnTo>
                  <a:pt x="841" y="1217"/>
                </a:lnTo>
                <a:lnTo>
                  <a:pt x="846" y="1237"/>
                </a:lnTo>
                <a:lnTo>
                  <a:pt x="863" y="1243"/>
                </a:lnTo>
                <a:lnTo>
                  <a:pt x="866" y="1246"/>
                </a:lnTo>
                <a:lnTo>
                  <a:pt x="871" y="1260"/>
                </a:lnTo>
                <a:lnTo>
                  <a:pt x="881" y="1279"/>
                </a:lnTo>
                <a:lnTo>
                  <a:pt x="883" y="1289"/>
                </a:lnTo>
                <a:lnTo>
                  <a:pt x="883" y="1312"/>
                </a:lnTo>
                <a:lnTo>
                  <a:pt x="882" y="1341"/>
                </a:lnTo>
                <a:lnTo>
                  <a:pt x="881" y="1345"/>
                </a:lnTo>
                <a:lnTo>
                  <a:pt x="876" y="1356"/>
                </a:lnTo>
                <a:lnTo>
                  <a:pt x="871" y="1367"/>
                </a:lnTo>
                <a:lnTo>
                  <a:pt x="869" y="1373"/>
                </a:lnTo>
                <a:lnTo>
                  <a:pt x="869" y="1381"/>
                </a:lnTo>
                <a:lnTo>
                  <a:pt x="871" y="1386"/>
                </a:lnTo>
                <a:lnTo>
                  <a:pt x="872" y="1398"/>
                </a:lnTo>
                <a:lnTo>
                  <a:pt x="871" y="1399"/>
                </a:lnTo>
                <a:lnTo>
                  <a:pt x="863" y="1402"/>
                </a:lnTo>
                <a:lnTo>
                  <a:pt x="862" y="1403"/>
                </a:lnTo>
                <a:lnTo>
                  <a:pt x="861" y="1408"/>
                </a:lnTo>
                <a:lnTo>
                  <a:pt x="861" y="1410"/>
                </a:lnTo>
                <a:lnTo>
                  <a:pt x="868" y="1424"/>
                </a:lnTo>
                <a:lnTo>
                  <a:pt x="869" y="1426"/>
                </a:lnTo>
                <a:lnTo>
                  <a:pt x="871" y="1474"/>
                </a:lnTo>
                <a:lnTo>
                  <a:pt x="869" y="1507"/>
                </a:lnTo>
                <a:lnTo>
                  <a:pt x="873" y="1516"/>
                </a:lnTo>
                <a:lnTo>
                  <a:pt x="879" y="1518"/>
                </a:lnTo>
                <a:lnTo>
                  <a:pt x="894" y="1522"/>
                </a:lnTo>
                <a:lnTo>
                  <a:pt x="901" y="1526"/>
                </a:lnTo>
                <a:lnTo>
                  <a:pt x="919" y="1528"/>
                </a:lnTo>
                <a:lnTo>
                  <a:pt x="931" y="1528"/>
                </a:lnTo>
                <a:lnTo>
                  <a:pt x="943" y="1527"/>
                </a:lnTo>
                <a:lnTo>
                  <a:pt x="948" y="1524"/>
                </a:lnTo>
                <a:lnTo>
                  <a:pt x="957" y="1521"/>
                </a:lnTo>
                <a:lnTo>
                  <a:pt x="963" y="1526"/>
                </a:lnTo>
                <a:lnTo>
                  <a:pt x="986" y="1533"/>
                </a:lnTo>
                <a:lnTo>
                  <a:pt x="992" y="1542"/>
                </a:lnTo>
                <a:lnTo>
                  <a:pt x="994" y="1548"/>
                </a:lnTo>
                <a:lnTo>
                  <a:pt x="996" y="1571"/>
                </a:lnTo>
                <a:lnTo>
                  <a:pt x="1000" y="1583"/>
                </a:lnTo>
                <a:lnTo>
                  <a:pt x="998" y="1608"/>
                </a:lnTo>
                <a:lnTo>
                  <a:pt x="1000" y="1613"/>
                </a:lnTo>
                <a:lnTo>
                  <a:pt x="1006" y="1620"/>
                </a:lnTo>
                <a:lnTo>
                  <a:pt x="1013" y="1625"/>
                </a:lnTo>
                <a:lnTo>
                  <a:pt x="1019" y="1628"/>
                </a:lnTo>
                <a:lnTo>
                  <a:pt x="1029" y="1628"/>
                </a:lnTo>
                <a:lnTo>
                  <a:pt x="1035" y="1625"/>
                </a:lnTo>
                <a:lnTo>
                  <a:pt x="1048" y="1625"/>
                </a:lnTo>
                <a:lnTo>
                  <a:pt x="1057" y="1623"/>
                </a:lnTo>
                <a:lnTo>
                  <a:pt x="1062" y="1628"/>
                </a:lnTo>
                <a:lnTo>
                  <a:pt x="1067" y="1636"/>
                </a:lnTo>
                <a:lnTo>
                  <a:pt x="1067" y="1661"/>
                </a:lnTo>
                <a:lnTo>
                  <a:pt x="1066" y="1664"/>
                </a:lnTo>
                <a:lnTo>
                  <a:pt x="1062" y="1680"/>
                </a:lnTo>
                <a:lnTo>
                  <a:pt x="1059" y="1706"/>
                </a:lnTo>
                <a:lnTo>
                  <a:pt x="1057" y="1726"/>
                </a:lnTo>
                <a:lnTo>
                  <a:pt x="1066" y="1726"/>
                </a:lnTo>
                <a:lnTo>
                  <a:pt x="1070" y="1725"/>
                </a:lnTo>
                <a:lnTo>
                  <a:pt x="1084" y="1725"/>
                </a:lnTo>
                <a:lnTo>
                  <a:pt x="1091" y="1732"/>
                </a:lnTo>
                <a:lnTo>
                  <a:pt x="1103" y="1771"/>
                </a:lnTo>
                <a:lnTo>
                  <a:pt x="1103" y="1803"/>
                </a:lnTo>
                <a:lnTo>
                  <a:pt x="1102" y="1814"/>
                </a:lnTo>
                <a:lnTo>
                  <a:pt x="1099" y="1818"/>
                </a:lnTo>
                <a:lnTo>
                  <a:pt x="1097" y="1822"/>
                </a:lnTo>
                <a:lnTo>
                  <a:pt x="1073" y="1838"/>
                </a:lnTo>
                <a:lnTo>
                  <a:pt x="1066" y="1840"/>
                </a:lnTo>
                <a:lnTo>
                  <a:pt x="1054" y="1841"/>
                </a:lnTo>
                <a:lnTo>
                  <a:pt x="1046" y="1845"/>
                </a:lnTo>
                <a:lnTo>
                  <a:pt x="1037" y="1857"/>
                </a:lnTo>
                <a:lnTo>
                  <a:pt x="1028" y="1867"/>
                </a:lnTo>
                <a:lnTo>
                  <a:pt x="984" y="1905"/>
                </a:lnTo>
                <a:lnTo>
                  <a:pt x="982" y="1909"/>
                </a:lnTo>
                <a:lnTo>
                  <a:pt x="978" y="1916"/>
                </a:lnTo>
                <a:lnTo>
                  <a:pt x="958" y="1941"/>
                </a:lnTo>
                <a:lnTo>
                  <a:pt x="955" y="1947"/>
                </a:lnTo>
                <a:lnTo>
                  <a:pt x="937" y="1968"/>
                </a:lnTo>
                <a:lnTo>
                  <a:pt x="922" y="1980"/>
                </a:lnTo>
                <a:lnTo>
                  <a:pt x="915" y="1989"/>
                </a:lnTo>
                <a:lnTo>
                  <a:pt x="906" y="1995"/>
                </a:lnTo>
                <a:lnTo>
                  <a:pt x="904" y="2000"/>
                </a:lnTo>
                <a:lnTo>
                  <a:pt x="895" y="2010"/>
                </a:lnTo>
                <a:lnTo>
                  <a:pt x="885" y="2015"/>
                </a:lnTo>
                <a:lnTo>
                  <a:pt x="904" y="2017"/>
                </a:lnTo>
                <a:lnTo>
                  <a:pt x="911" y="2013"/>
                </a:lnTo>
                <a:lnTo>
                  <a:pt x="915" y="2007"/>
                </a:lnTo>
                <a:lnTo>
                  <a:pt x="920" y="2005"/>
                </a:lnTo>
                <a:lnTo>
                  <a:pt x="925" y="2005"/>
                </a:lnTo>
                <a:lnTo>
                  <a:pt x="931" y="2007"/>
                </a:lnTo>
                <a:lnTo>
                  <a:pt x="943" y="2017"/>
                </a:lnTo>
                <a:lnTo>
                  <a:pt x="948" y="2022"/>
                </a:lnTo>
                <a:lnTo>
                  <a:pt x="959" y="2032"/>
                </a:lnTo>
                <a:lnTo>
                  <a:pt x="968" y="2040"/>
                </a:lnTo>
                <a:lnTo>
                  <a:pt x="973" y="2055"/>
                </a:lnTo>
                <a:lnTo>
                  <a:pt x="974" y="2064"/>
                </a:lnTo>
                <a:lnTo>
                  <a:pt x="982" y="2065"/>
                </a:lnTo>
                <a:lnTo>
                  <a:pt x="986" y="2064"/>
                </a:lnTo>
                <a:lnTo>
                  <a:pt x="1000" y="2053"/>
                </a:lnTo>
                <a:lnTo>
                  <a:pt x="1005" y="2056"/>
                </a:lnTo>
                <a:lnTo>
                  <a:pt x="1006" y="2060"/>
                </a:lnTo>
                <a:lnTo>
                  <a:pt x="1011" y="2070"/>
                </a:lnTo>
                <a:lnTo>
                  <a:pt x="1018" y="2078"/>
                </a:lnTo>
                <a:lnTo>
                  <a:pt x="1021" y="2081"/>
                </a:lnTo>
                <a:lnTo>
                  <a:pt x="1025" y="2082"/>
                </a:lnTo>
                <a:lnTo>
                  <a:pt x="1033" y="2082"/>
                </a:lnTo>
                <a:lnTo>
                  <a:pt x="1040" y="2091"/>
                </a:lnTo>
                <a:lnTo>
                  <a:pt x="1052" y="2092"/>
                </a:lnTo>
                <a:lnTo>
                  <a:pt x="1055" y="2096"/>
                </a:lnTo>
                <a:lnTo>
                  <a:pt x="1062" y="2107"/>
                </a:lnTo>
                <a:lnTo>
                  <a:pt x="1068" y="2112"/>
                </a:lnTo>
                <a:lnTo>
                  <a:pt x="1077" y="2117"/>
                </a:lnTo>
                <a:lnTo>
                  <a:pt x="1082" y="2118"/>
                </a:lnTo>
                <a:lnTo>
                  <a:pt x="1097" y="2125"/>
                </a:lnTo>
                <a:lnTo>
                  <a:pt x="1100" y="2131"/>
                </a:lnTo>
                <a:lnTo>
                  <a:pt x="1104" y="2150"/>
                </a:lnTo>
                <a:lnTo>
                  <a:pt x="1107" y="2153"/>
                </a:lnTo>
                <a:lnTo>
                  <a:pt x="1127" y="2168"/>
                </a:lnTo>
                <a:lnTo>
                  <a:pt x="1132" y="2177"/>
                </a:lnTo>
                <a:lnTo>
                  <a:pt x="1131" y="2179"/>
                </a:lnTo>
                <a:lnTo>
                  <a:pt x="1126" y="2180"/>
                </a:lnTo>
                <a:lnTo>
                  <a:pt x="1124" y="2188"/>
                </a:lnTo>
                <a:lnTo>
                  <a:pt x="1121" y="2189"/>
                </a:lnTo>
                <a:lnTo>
                  <a:pt x="1116" y="2196"/>
                </a:lnTo>
                <a:lnTo>
                  <a:pt x="1114" y="2204"/>
                </a:lnTo>
                <a:lnTo>
                  <a:pt x="1114" y="2220"/>
                </a:lnTo>
                <a:lnTo>
                  <a:pt x="1111" y="2234"/>
                </a:lnTo>
                <a:lnTo>
                  <a:pt x="1113" y="2236"/>
                </a:lnTo>
                <a:lnTo>
                  <a:pt x="1116" y="2241"/>
                </a:lnTo>
                <a:lnTo>
                  <a:pt x="1116" y="2237"/>
                </a:lnTo>
                <a:lnTo>
                  <a:pt x="1121" y="2232"/>
                </a:lnTo>
                <a:lnTo>
                  <a:pt x="1130" y="2227"/>
                </a:lnTo>
                <a:lnTo>
                  <a:pt x="1145" y="2215"/>
                </a:lnTo>
                <a:lnTo>
                  <a:pt x="1156" y="2196"/>
                </a:lnTo>
                <a:lnTo>
                  <a:pt x="1167" y="2184"/>
                </a:lnTo>
                <a:lnTo>
                  <a:pt x="1173" y="2156"/>
                </a:lnTo>
                <a:lnTo>
                  <a:pt x="1178" y="2148"/>
                </a:lnTo>
                <a:lnTo>
                  <a:pt x="1193" y="2132"/>
                </a:lnTo>
                <a:lnTo>
                  <a:pt x="1199" y="2129"/>
                </a:lnTo>
                <a:lnTo>
                  <a:pt x="1221" y="2112"/>
                </a:lnTo>
                <a:lnTo>
                  <a:pt x="1229" y="2108"/>
                </a:lnTo>
                <a:lnTo>
                  <a:pt x="1238" y="2102"/>
                </a:lnTo>
                <a:lnTo>
                  <a:pt x="1244" y="2096"/>
                </a:lnTo>
                <a:lnTo>
                  <a:pt x="1247" y="2088"/>
                </a:lnTo>
                <a:lnTo>
                  <a:pt x="1253" y="2078"/>
                </a:lnTo>
                <a:lnTo>
                  <a:pt x="1267" y="2059"/>
                </a:lnTo>
                <a:lnTo>
                  <a:pt x="1275" y="2045"/>
                </a:lnTo>
                <a:lnTo>
                  <a:pt x="1286" y="2032"/>
                </a:lnTo>
                <a:lnTo>
                  <a:pt x="1291" y="2010"/>
                </a:lnTo>
                <a:lnTo>
                  <a:pt x="1303" y="1981"/>
                </a:lnTo>
                <a:lnTo>
                  <a:pt x="1309" y="1973"/>
                </a:lnTo>
                <a:lnTo>
                  <a:pt x="1314" y="1963"/>
                </a:lnTo>
                <a:lnTo>
                  <a:pt x="1318" y="1956"/>
                </a:lnTo>
                <a:lnTo>
                  <a:pt x="1324" y="1951"/>
                </a:lnTo>
                <a:lnTo>
                  <a:pt x="1339" y="1930"/>
                </a:lnTo>
                <a:lnTo>
                  <a:pt x="1346" y="1922"/>
                </a:lnTo>
                <a:lnTo>
                  <a:pt x="1352" y="1919"/>
                </a:lnTo>
                <a:lnTo>
                  <a:pt x="1363" y="1915"/>
                </a:lnTo>
                <a:lnTo>
                  <a:pt x="1368" y="1902"/>
                </a:lnTo>
                <a:lnTo>
                  <a:pt x="1377" y="1895"/>
                </a:lnTo>
                <a:lnTo>
                  <a:pt x="1380" y="1873"/>
                </a:lnTo>
                <a:lnTo>
                  <a:pt x="1382" y="1834"/>
                </a:lnTo>
                <a:lnTo>
                  <a:pt x="1384" y="1829"/>
                </a:lnTo>
                <a:lnTo>
                  <a:pt x="1390" y="1829"/>
                </a:lnTo>
                <a:lnTo>
                  <a:pt x="1392" y="1825"/>
                </a:lnTo>
                <a:lnTo>
                  <a:pt x="1389" y="1820"/>
                </a:lnTo>
                <a:lnTo>
                  <a:pt x="1382" y="1813"/>
                </a:lnTo>
                <a:lnTo>
                  <a:pt x="1380" y="1809"/>
                </a:lnTo>
                <a:lnTo>
                  <a:pt x="1380" y="1795"/>
                </a:lnTo>
                <a:lnTo>
                  <a:pt x="1378" y="1792"/>
                </a:lnTo>
                <a:lnTo>
                  <a:pt x="1378" y="1777"/>
                </a:lnTo>
                <a:lnTo>
                  <a:pt x="1376" y="1769"/>
                </a:lnTo>
                <a:lnTo>
                  <a:pt x="1376" y="1762"/>
                </a:lnTo>
                <a:lnTo>
                  <a:pt x="1378" y="1758"/>
                </a:lnTo>
                <a:lnTo>
                  <a:pt x="1380" y="1752"/>
                </a:lnTo>
                <a:lnTo>
                  <a:pt x="1380" y="1742"/>
                </a:lnTo>
                <a:lnTo>
                  <a:pt x="1390" y="1726"/>
                </a:lnTo>
                <a:lnTo>
                  <a:pt x="1395" y="1719"/>
                </a:lnTo>
                <a:lnTo>
                  <a:pt x="1409" y="1706"/>
                </a:lnTo>
                <a:lnTo>
                  <a:pt x="1428" y="1684"/>
                </a:lnTo>
                <a:lnTo>
                  <a:pt x="1431" y="1684"/>
                </a:lnTo>
                <a:lnTo>
                  <a:pt x="1436" y="1680"/>
                </a:lnTo>
                <a:lnTo>
                  <a:pt x="1446" y="1672"/>
                </a:lnTo>
                <a:lnTo>
                  <a:pt x="1459" y="1662"/>
                </a:lnTo>
                <a:lnTo>
                  <a:pt x="1464" y="1656"/>
                </a:lnTo>
                <a:lnTo>
                  <a:pt x="1474" y="1650"/>
                </a:lnTo>
                <a:lnTo>
                  <a:pt x="1487" y="1636"/>
                </a:lnTo>
                <a:lnTo>
                  <a:pt x="1501" y="1628"/>
                </a:lnTo>
                <a:lnTo>
                  <a:pt x="1511" y="1628"/>
                </a:lnTo>
                <a:lnTo>
                  <a:pt x="1516" y="1625"/>
                </a:lnTo>
                <a:lnTo>
                  <a:pt x="1522" y="1618"/>
                </a:lnTo>
                <a:lnTo>
                  <a:pt x="1533" y="1614"/>
                </a:lnTo>
                <a:lnTo>
                  <a:pt x="1550" y="1614"/>
                </a:lnTo>
                <a:lnTo>
                  <a:pt x="1561" y="1606"/>
                </a:lnTo>
                <a:lnTo>
                  <a:pt x="1565" y="1604"/>
                </a:lnTo>
                <a:lnTo>
                  <a:pt x="1573" y="1593"/>
                </a:lnTo>
                <a:lnTo>
                  <a:pt x="1578" y="1591"/>
                </a:lnTo>
                <a:lnTo>
                  <a:pt x="1591" y="1588"/>
                </a:lnTo>
                <a:lnTo>
                  <a:pt x="1598" y="1588"/>
                </a:lnTo>
                <a:lnTo>
                  <a:pt x="1600" y="1585"/>
                </a:lnTo>
                <a:lnTo>
                  <a:pt x="1600" y="1581"/>
                </a:lnTo>
                <a:lnTo>
                  <a:pt x="1597" y="1579"/>
                </a:lnTo>
                <a:lnTo>
                  <a:pt x="1597" y="1576"/>
                </a:lnTo>
                <a:lnTo>
                  <a:pt x="1605" y="1569"/>
                </a:lnTo>
                <a:lnTo>
                  <a:pt x="1608" y="1569"/>
                </a:lnTo>
                <a:lnTo>
                  <a:pt x="1608" y="1567"/>
                </a:lnTo>
                <a:lnTo>
                  <a:pt x="1609" y="1571"/>
                </a:lnTo>
                <a:lnTo>
                  <a:pt x="1615" y="1572"/>
                </a:lnTo>
                <a:lnTo>
                  <a:pt x="1638" y="1566"/>
                </a:lnTo>
                <a:lnTo>
                  <a:pt x="1643" y="1566"/>
                </a:lnTo>
                <a:lnTo>
                  <a:pt x="1647" y="1569"/>
                </a:lnTo>
                <a:lnTo>
                  <a:pt x="1657" y="1570"/>
                </a:lnTo>
                <a:lnTo>
                  <a:pt x="1673" y="1564"/>
                </a:lnTo>
                <a:lnTo>
                  <a:pt x="1680" y="1564"/>
                </a:lnTo>
                <a:lnTo>
                  <a:pt x="1686" y="1566"/>
                </a:lnTo>
                <a:lnTo>
                  <a:pt x="1697" y="1567"/>
                </a:lnTo>
                <a:lnTo>
                  <a:pt x="1708" y="1567"/>
                </a:lnTo>
                <a:lnTo>
                  <a:pt x="1732" y="1564"/>
                </a:lnTo>
                <a:lnTo>
                  <a:pt x="1736" y="1563"/>
                </a:lnTo>
                <a:lnTo>
                  <a:pt x="1740" y="1554"/>
                </a:lnTo>
                <a:lnTo>
                  <a:pt x="1743" y="1542"/>
                </a:lnTo>
                <a:lnTo>
                  <a:pt x="1751" y="1533"/>
                </a:lnTo>
                <a:lnTo>
                  <a:pt x="1759" y="1529"/>
                </a:lnTo>
                <a:lnTo>
                  <a:pt x="1778" y="1521"/>
                </a:lnTo>
                <a:lnTo>
                  <a:pt x="1787" y="1512"/>
                </a:lnTo>
                <a:lnTo>
                  <a:pt x="1791" y="1505"/>
                </a:lnTo>
                <a:lnTo>
                  <a:pt x="1792" y="1497"/>
                </a:lnTo>
                <a:lnTo>
                  <a:pt x="1793" y="1483"/>
                </a:lnTo>
                <a:lnTo>
                  <a:pt x="1796" y="1469"/>
                </a:lnTo>
                <a:lnTo>
                  <a:pt x="1808" y="1452"/>
                </a:lnTo>
                <a:lnTo>
                  <a:pt x="1825" y="1431"/>
                </a:lnTo>
                <a:lnTo>
                  <a:pt x="1834" y="1416"/>
                </a:lnTo>
                <a:lnTo>
                  <a:pt x="1845" y="1388"/>
                </a:lnTo>
                <a:lnTo>
                  <a:pt x="1858" y="1373"/>
                </a:lnTo>
                <a:lnTo>
                  <a:pt x="1864" y="1365"/>
                </a:lnTo>
                <a:lnTo>
                  <a:pt x="1867" y="1335"/>
                </a:lnTo>
                <a:lnTo>
                  <a:pt x="1867" y="1318"/>
                </a:lnTo>
                <a:lnTo>
                  <a:pt x="1868" y="1305"/>
                </a:lnTo>
                <a:lnTo>
                  <a:pt x="1872" y="1291"/>
                </a:lnTo>
                <a:lnTo>
                  <a:pt x="1878" y="1282"/>
                </a:lnTo>
                <a:lnTo>
                  <a:pt x="1890" y="1268"/>
                </a:lnTo>
                <a:lnTo>
                  <a:pt x="1894" y="1260"/>
                </a:lnTo>
                <a:lnTo>
                  <a:pt x="1894" y="1244"/>
                </a:lnTo>
                <a:lnTo>
                  <a:pt x="1898" y="1206"/>
                </a:lnTo>
                <a:lnTo>
                  <a:pt x="1900" y="1199"/>
                </a:lnTo>
                <a:lnTo>
                  <a:pt x="1904" y="1173"/>
                </a:lnTo>
                <a:lnTo>
                  <a:pt x="1907" y="1156"/>
                </a:lnTo>
                <a:lnTo>
                  <a:pt x="1906" y="1144"/>
                </a:lnTo>
                <a:lnTo>
                  <a:pt x="1904" y="1134"/>
                </a:lnTo>
                <a:lnTo>
                  <a:pt x="1904" y="1111"/>
                </a:lnTo>
                <a:lnTo>
                  <a:pt x="1901" y="1102"/>
                </a:lnTo>
                <a:lnTo>
                  <a:pt x="1901" y="1080"/>
                </a:lnTo>
                <a:lnTo>
                  <a:pt x="1904" y="1052"/>
                </a:lnTo>
                <a:lnTo>
                  <a:pt x="1907" y="1034"/>
                </a:lnTo>
                <a:lnTo>
                  <a:pt x="1907" y="1022"/>
                </a:lnTo>
                <a:lnTo>
                  <a:pt x="1910" y="1009"/>
                </a:lnTo>
                <a:lnTo>
                  <a:pt x="1911" y="1006"/>
                </a:lnTo>
                <a:lnTo>
                  <a:pt x="1922" y="995"/>
                </a:lnTo>
                <a:lnTo>
                  <a:pt x="1926" y="995"/>
                </a:lnTo>
                <a:lnTo>
                  <a:pt x="1935" y="998"/>
                </a:lnTo>
                <a:lnTo>
                  <a:pt x="1937" y="998"/>
                </a:lnTo>
                <a:lnTo>
                  <a:pt x="1952" y="984"/>
                </a:lnTo>
                <a:lnTo>
                  <a:pt x="1963" y="969"/>
                </a:lnTo>
                <a:lnTo>
                  <a:pt x="1975" y="947"/>
                </a:lnTo>
                <a:lnTo>
                  <a:pt x="1981" y="929"/>
                </a:lnTo>
                <a:lnTo>
                  <a:pt x="1989" y="914"/>
                </a:lnTo>
                <a:lnTo>
                  <a:pt x="1997" y="902"/>
                </a:lnTo>
                <a:lnTo>
                  <a:pt x="2013" y="889"/>
                </a:lnTo>
                <a:lnTo>
                  <a:pt x="2018" y="881"/>
                </a:lnTo>
                <a:lnTo>
                  <a:pt x="2028" y="871"/>
                </a:lnTo>
                <a:lnTo>
                  <a:pt x="2049" y="860"/>
                </a:lnTo>
                <a:lnTo>
                  <a:pt x="2055" y="853"/>
                </a:lnTo>
                <a:lnTo>
                  <a:pt x="2063" y="840"/>
                </a:lnTo>
                <a:lnTo>
                  <a:pt x="2076" y="824"/>
                </a:lnTo>
                <a:lnTo>
                  <a:pt x="2094" y="805"/>
                </a:lnTo>
                <a:lnTo>
                  <a:pt x="2111" y="779"/>
                </a:lnTo>
                <a:lnTo>
                  <a:pt x="2115" y="776"/>
                </a:lnTo>
                <a:lnTo>
                  <a:pt x="2120" y="767"/>
                </a:lnTo>
                <a:lnTo>
                  <a:pt x="2120" y="767"/>
                </a:lnTo>
                <a:lnTo>
                  <a:pt x="2130" y="724"/>
                </a:lnTo>
                <a:lnTo>
                  <a:pt x="2132" y="709"/>
                </a:lnTo>
                <a:lnTo>
                  <a:pt x="2135" y="673"/>
                </a:lnTo>
                <a:lnTo>
                  <a:pt x="2135" y="650"/>
                </a:lnTo>
                <a:lnTo>
                  <a:pt x="2126" y="629"/>
                </a:lnTo>
                <a:lnTo>
                  <a:pt x="2120" y="597"/>
                </a:lnTo>
                <a:lnTo>
                  <a:pt x="2111" y="582"/>
                </a:lnTo>
                <a:lnTo>
                  <a:pt x="2102" y="570"/>
                </a:lnTo>
                <a:lnTo>
                  <a:pt x="2093" y="565"/>
                </a:lnTo>
                <a:lnTo>
                  <a:pt x="2046" y="565"/>
                </a:lnTo>
                <a:lnTo>
                  <a:pt x="2040" y="565"/>
                </a:lnTo>
                <a:lnTo>
                  <a:pt x="2034" y="564"/>
                </a:lnTo>
                <a:lnTo>
                  <a:pt x="2030" y="560"/>
                </a:lnTo>
                <a:lnTo>
                  <a:pt x="2022" y="558"/>
                </a:lnTo>
                <a:lnTo>
                  <a:pt x="2014" y="558"/>
                </a:lnTo>
                <a:lnTo>
                  <a:pt x="2009" y="550"/>
                </a:lnTo>
                <a:lnTo>
                  <a:pt x="2000" y="542"/>
                </a:lnTo>
                <a:lnTo>
                  <a:pt x="1993" y="538"/>
                </a:lnTo>
                <a:lnTo>
                  <a:pt x="1985" y="534"/>
                </a:lnTo>
                <a:lnTo>
                  <a:pt x="1971" y="526"/>
                </a:lnTo>
                <a:lnTo>
                  <a:pt x="1942" y="496"/>
                </a:lnTo>
                <a:lnTo>
                  <a:pt x="1930" y="485"/>
                </a:lnTo>
                <a:lnTo>
                  <a:pt x="1915" y="474"/>
                </a:lnTo>
                <a:lnTo>
                  <a:pt x="1896" y="463"/>
                </a:lnTo>
                <a:lnTo>
                  <a:pt x="1883" y="455"/>
                </a:lnTo>
                <a:lnTo>
                  <a:pt x="1872" y="448"/>
                </a:lnTo>
                <a:lnTo>
                  <a:pt x="1860" y="445"/>
                </a:lnTo>
                <a:lnTo>
                  <a:pt x="1808" y="444"/>
                </a:lnTo>
                <a:lnTo>
                  <a:pt x="1799" y="445"/>
                </a:lnTo>
                <a:lnTo>
                  <a:pt x="1790" y="445"/>
                </a:lnTo>
                <a:lnTo>
                  <a:pt x="1760" y="444"/>
                </a:lnTo>
                <a:lnTo>
                  <a:pt x="1751" y="442"/>
                </a:lnTo>
                <a:lnTo>
                  <a:pt x="1731" y="437"/>
                </a:lnTo>
                <a:lnTo>
                  <a:pt x="1678" y="420"/>
                </a:lnTo>
                <a:lnTo>
                  <a:pt x="1668" y="420"/>
                </a:lnTo>
                <a:lnTo>
                  <a:pt x="1665" y="420"/>
                </a:lnTo>
                <a:lnTo>
                  <a:pt x="1659" y="413"/>
                </a:lnTo>
                <a:lnTo>
                  <a:pt x="1652" y="417"/>
                </a:lnTo>
                <a:lnTo>
                  <a:pt x="1645" y="423"/>
                </a:lnTo>
                <a:lnTo>
                  <a:pt x="1636" y="426"/>
                </a:lnTo>
                <a:lnTo>
                  <a:pt x="1620" y="433"/>
                </a:lnTo>
                <a:lnTo>
                  <a:pt x="1611" y="434"/>
                </a:lnTo>
                <a:lnTo>
                  <a:pt x="1610" y="428"/>
                </a:lnTo>
                <a:lnTo>
                  <a:pt x="1613" y="421"/>
                </a:lnTo>
                <a:lnTo>
                  <a:pt x="1619" y="415"/>
                </a:lnTo>
                <a:lnTo>
                  <a:pt x="1619" y="410"/>
                </a:lnTo>
                <a:lnTo>
                  <a:pt x="1616" y="405"/>
                </a:lnTo>
                <a:lnTo>
                  <a:pt x="1611" y="403"/>
                </a:lnTo>
                <a:lnTo>
                  <a:pt x="1609" y="403"/>
                </a:lnTo>
                <a:lnTo>
                  <a:pt x="1605" y="404"/>
                </a:lnTo>
                <a:lnTo>
                  <a:pt x="1602" y="404"/>
                </a:lnTo>
                <a:lnTo>
                  <a:pt x="1600" y="403"/>
                </a:lnTo>
                <a:lnTo>
                  <a:pt x="1600" y="399"/>
                </a:lnTo>
                <a:lnTo>
                  <a:pt x="1604" y="397"/>
                </a:lnTo>
                <a:lnTo>
                  <a:pt x="1605" y="387"/>
                </a:lnTo>
                <a:lnTo>
                  <a:pt x="1598" y="375"/>
                </a:lnTo>
                <a:lnTo>
                  <a:pt x="1587" y="366"/>
                </a:lnTo>
                <a:lnTo>
                  <a:pt x="1582" y="367"/>
                </a:lnTo>
                <a:lnTo>
                  <a:pt x="1576" y="370"/>
                </a:lnTo>
                <a:lnTo>
                  <a:pt x="1570" y="375"/>
                </a:lnTo>
                <a:lnTo>
                  <a:pt x="1564" y="378"/>
                </a:lnTo>
                <a:lnTo>
                  <a:pt x="1564" y="369"/>
                </a:lnTo>
                <a:lnTo>
                  <a:pt x="1561" y="364"/>
                </a:lnTo>
                <a:lnTo>
                  <a:pt x="1555" y="355"/>
                </a:lnTo>
                <a:lnTo>
                  <a:pt x="1543" y="353"/>
                </a:lnTo>
                <a:lnTo>
                  <a:pt x="1533" y="347"/>
                </a:lnTo>
                <a:lnTo>
                  <a:pt x="1522" y="345"/>
                </a:lnTo>
                <a:lnTo>
                  <a:pt x="1517" y="340"/>
                </a:lnTo>
                <a:lnTo>
                  <a:pt x="1502" y="340"/>
                </a:lnTo>
                <a:lnTo>
                  <a:pt x="1497" y="339"/>
                </a:lnTo>
                <a:lnTo>
                  <a:pt x="1465" y="322"/>
                </a:lnTo>
                <a:lnTo>
                  <a:pt x="1454" y="318"/>
                </a:lnTo>
                <a:lnTo>
                  <a:pt x="1425" y="320"/>
                </a:lnTo>
                <a:lnTo>
                  <a:pt x="1416" y="324"/>
                </a:lnTo>
                <a:lnTo>
                  <a:pt x="1409" y="339"/>
                </a:lnTo>
                <a:lnTo>
                  <a:pt x="1403" y="342"/>
                </a:lnTo>
                <a:lnTo>
                  <a:pt x="1399" y="350"/>
                </a:lnTo>
                <a:lnTo>
                  <a:pt x="1396" y="359"/>
                </a:lnTo>
                <a:lnTo>
                  <a:pt x="1392" y="366"/>
                </a:lnTo>
                <a:lnTo>
                  <a:pt x="1383" y="366"/>
                </a:lnTo>
                <a:lnTo>
                  <a:pt x="1374" y="370"/>
                </a:lnTo>
                <a:lnTo>
                  <a:pt x="1371" y="371"/>
                </a:lnTo>
                <a:lnTo>
                  <a:pt x="1365" y="376"/>
                </a:lnTo>
                <a:lnTo>
                  <a:pt x="1358" y="396"/>
                </a:lnTo>
                <a:lnTo>
                  <a:pt x="1355" y="403"/>
                </a:lnTo>
                <a:lnTo>
                  <a:pt x="1352" y="404"/>
                </a:lnTo>
                <a:lnTo>
                  <a:pt x="1351" y="408"/>
                </a:lnTo>
                <a:lnTo>
                  <a:pt x="1349" y="418"/>
                </a:lnTo>
                <a:lnTo>
                  <a:pt x="1344" y="419"/>
                </a:lnTo>
                <a:lnTo>
                  <a:pt x="1344" y="419"/>
                </a:lnTo>
                <a:lnTo>
                  <a:pt x="1341" y="412"/>
                </a:lnTo>
                <a:lnTo>
                  <a:pt x="1341" y="401"/>
                </a:lnTo>
                <a:lnTo>
                  <a:pt x="1345" y="386"/>
                </a:lnTo>
                <a:lnTo>
                  <a:pt x="1342" y="386"/>
                </a:lnTo>
                <a:lnTo>
                  <a:pt x="1334" y="386"/>
                </a:lnTo>
                <a:lnTo>
                  <a:pt x="1326" y="388"/>
                </a:lnTo>
                <a:lnTo>
                  <a:pt x="1319" y="387"/>
                </a:lnTo>
                <a:lnTo>
                  <a:pt x="1296" y="388"/>
                </a:lnTo>
                <a:lnTo>
                  <a:pt x="1287" y="387"/>
                </a:lnTo>
                <a:lnTo>
                  <a:pt x="1286" y="388"/>
                </a:lnTo>
                <a:lnTo>
                  <a:pt x="1280" y="388"/>
                </a:lnTo>
                <a:lnTo>
                  <a:pt x="1277" y="387"/>
                </a:lnTo>
                <a:lnTo>
                  <a:pt x="1271" y="387"/>
                </a:lnTo>
                <a:lnTo>
                  <a:pt x="1256" y="392"/>
                </a:lnTo>
                <a:lnTo>
                  <a:pt x="1250" y="392"/>
                </a:lnTo>
                <a:lnTo>
                  <a:pt x="1238" y="387"/>
                </a:lnTo>
                <a:lnTo>
                  <a:pt x="1234" y="387"/>
                </a:lnTo>
                <a:lnTo>
                  <a:pt x="1232" y="388"/>
                </a:lnTo>
                <a:lnTo>
                  <a:pt x="1229" y="397"/>
                </a:lnTo>
                <a:lnTo>
                  <a:pt x="1228" y="399"/>
                </a:lnTo>
                <a:lnTo>
                  <a:pt x="1226" y="397"/>
                </a:lnTo>
                <a:lnTo>
                  <a:pt x="1224" y="390"/>
                </a:lnTo>
                <a:lnTo>
                  <a:pt x="1226" y="387"/>
                </a:lnTo>
                <a:lnTo>
                  <a:pt x="1232" y="381"/>
                </a:lnTo>
                <a:lnTo>
                  <a:pt x="1238" y="381"/>
                </a:lnTo>
                <a:lnTo>
                  <a:pt x="1247" y="385"/>
                </a:lnTo>
                <a:lnTo>
                  <a:pt x="1259" y="386"/>
                </a:lnTo>
                <a:lnTo>
                  <a:pt x="1269" y="382"/>
                </a:lnTo>
                <a:lnTo>
                  <a:pt x="1271" y="380"/>
                </a:lnTo>
                <a:lnTo>
                  <a:pt x="1272" y="377"/>
                </a:lnTo>
                <a:lnTo>
                  <a:pt x="1272" y="355"/>
                </a:lnTo>
                <a:lnTo>
                  <a:pt x="1271" y="353"/>
                </a:lnTo>
                <a:lnTo>
                  <a:pt x="1265" y="353"/>
                </a:lnTo>
                <a:lnTo>
                  <a:pt x="1264" y="349"/>
                </a:lnTo>
                <a:lnTo>
                  <a:pt x="1258" y="345"/>
                </a:lnTo>
                <a:lnTo>
                  <a:pt x="1256" y="344"/>
                </a:lnTo>
                <a:lnTo>
                  <a:pt x="1256" y="340"/>
                </a:lnTo>
                <a:lnTo>
                  <a:pt x="1261" y="339"/>
                </a:lnTo>
                <a:lnTo>
                  <a:pt x="1266" y="334"/>
                </a:lnTo>
                <a:lnTo>
                  <a:pt x="1267" y="329"/>
                </a:lnTo>
                <a:lnTo>
                  <a:pt x="1261" y="329"/>
                </a:lnTo>
                <a:lnTo>
                  <a:pt x="1258" y="332"/>
                </a:lnTo>
                <a:lnTo>
                  <a:pt x="1254" y="332"/>
                </a:lnTo>
                <a:lnTo>
                  <a:pt x="1249" y="340"/>
                </a:lnTo>
                <a:lnTo>
                  <a:pt x="1247" y="348"/>
                </a:lnTo>
                <a:lnTo>
                  <a:pt x="1236" y="348"/>
                </a:lnTo>
                <a:lnTo>
                  <a:pt x="1234" y="345"/>
                </a:lnTo>
                <a:lnTo>
                  <a:pt x="1234" y="343"/>
                </a:lnTo>
                <a:lnTo>
                  <a:pt x="1234" y="327"/>
                </a:lnTo>
                <a:lnTo>
                  <a:pt x="1231" y="317"/>
                </a:lnTo>
                <a:lnTo>
                  <a:pt x="1231" y="308"/>
                </a:lnTo>
                <a:lnTo>
                  <a:pt x="1232" y="306"/>
                </a:lnTo>
                <a:lnTo>
                  <a:pt x="1238" y="299"/>
                </a:lnTo>
                <a:lnTo>
                  <a:pt x="1243" y="292"/>
                </a:lnTo>
                <a:lnTo>
                  <a:pt x="1253" y="281"/>
                </a:lnTo>
                <a:lnTo>
                  <a:pt x="1266" y="267"/>
                </a:lnTo>
                <a:lnTo>
                  <a:pt x="1283" y="254"/>
                </a:lnTo>
                <a:lnTo>
                  <a:pt x="1291" y="242"/>
                </a:lnTo>
                <a:lnTo>
                  <a:pt x="1297" y="238"/>
                </a:lnTo>
                <a:lnTo>
                  <a:pt x="1303" y="232"/>
                </a:lnTo>
                <a:lnTo>
                  <a:pt x="1306" y="222"/>
                </a:lnTo>
                <a:lnTo>
                  <a:pt x="1306" y="218"/>
                </a:lnTo>
                <a:lnTo>
                  <a:pt x="1312" y="199"/>
                </a:lnTo>
                <a:lnTo>
                  <a:pt x="1312" y="195"/>
                </a:lnTo>
                <a:lnTo>
                  <a:pt x="1308" y="192"/>
                </a:lnTo>
                <a:lnTo>
                  <a:pt x="1301" y="192"/>
                </a:lnTo>
                <a:lnTo>
                  <a:pt x="1285" y="187"/>
                </a:lnTo>
                <a:lnTo>
                  <a:pt x="1279" y="175"/>
                </a:lnTo>
                <a:lnTo>
                  <a:pt x="1272" y="152"/>
                </a:lnTo>
                <a:lnTo>
                  <a:pt x="1271" y="150"/>
                </a:lnTo>
                <a:lnTo>
                  <a:pt x="1269" y="138"/>
                </a:lnTo>
                <a:lnTo>
                  <a:pt x="1264" y="129"/>
                </a:lnTo>
                <a:lnTo>
                  <a:pt x="1260" y="116"/>
                </a:lnTo>
                <a:lnTo>
                  <a:pt x="1256" y="105"/>
                </a:lnTo>
                <a:lnTo>
                  <a:pt x="1253" y="91"/>
                </a:lnTo>
                <a:lnTo>
                  <a:pt x="1253" y="80"/>
                </a:lnTo>
                <a:lnTo>
                  <a:pt x="1247" y="69"/>
                </a:lnTo>
                <a:lnTo>
                  <a:pt x="1237" y="57"/>
                </a:lnTo>
                <a:lnTo>
                  <a:pt x="1232" y="53"/>
                </a:lnTo>
                <a:lnTo>
                  <a:pt x="1229" y="54"/>
                </a:lnTo>
                <a:lnTo>
                  <a:pt x="1227" y="62"/>
                </a:lnTo>
                <a:lnTo>
                  <a:pt x="1222" y="63"/>
                </a:lnTo>
                <a:lnTo>
                  <a:pt x="1209" y="76"/>
                </a:lnTo>
                <a:lnTo>
                  <a:pt x="1206" y="84"/>
                </a:lnTo>
                <a:lnTo>
                  <a:pt x="1193" y="102"/>
                </a:lnTo>
                <a:lnTo>
                  <a:pt x="1183" y="114"/>
                </a:lnTo>
                <a:lnTo>
                  <a:pt x="1179" y="121"/>
                </a:lnTo>
                <a:lnTo>
                  <a:pt x="1170" y="143"/>
                </a:lnTo>
                <a:lnTo>
                  <a:pt x="1143" y="167"/>
                </a:lnTo>
                <a:lnTo>
                  <a:pt x="1141" y="170"/>
                </a:lnTo>
                <a:lnTo>
                  <a:pt x="1136" y="172"/>
                </a:lnTo>
                <a:lnTo>
                  <a:pt x="1126" y="172"/>
                </a:lnTo>
                <a:lnTo>
                  <a:pt x="1119" y="168"/>
                </a:lnTo>
                <a:lnTo>
                  <a:pt x="1113" y="168"/>
                </a:lnTo>
                <a:lnTo>
                  <a:pt x="1109" y="170"/>
                </a:lnTo>
                <a:lnTo>
                  <a:pt x="1093" y="177"/>
                </a:lnTo>
                <a:lnTo>
                  <a:pt x="1087" y="177"/>
                </a:lnTo>
                <a:lnTo>
                  <a:pt x="1084" y="176"/>
                </a:lnTo>
                <a:lnTo>
                  <a:pt x="1075" y="170"/>
                </a:lnTo>
                <a:lnTo>
                  <a:pt x="1065" y="159"/>
                </a:lnTo>
                <a:lnTo>
                  <a:pt x="1059" y="157"/>
                </a:lnTo>
                <a:lnTo>
                  <a:pt x="1055" y="155"/>
                </a:lnTo>
                <a:lnTo>
                  <a:pt x="1034" y="149"/>
                </a:lnTo>
                <a:lnTo>
                  <a:pt x="1012" y="155"/>
                </a:lnTo>
                <a:lnTo>
                  <a:pt x="1008" y="155"/>
                </a:lnTo>
                <a:lnTo>
                  <a:pt x="998" y="152"/>
                </a:lnTo>
                <a:lnTo>
                  <a:pt x="991" y="152"/>
                </a:lnTo>
                <a:lnTo>
                  <a:pt x="985" y="155"/>
                </a:lnTo>
                <a:lnTo>
                  <a:pt x="986" y="179"/>
                </a:lnTo>
                <a:lnTo>
                  <a:pt x="982" y="183"/>
                </a:lnTo>
                <a:lnTo>
                  <a:pt x="965" y="183"/>
                </a:lnTo>
                <a:lnTo>
                  <a:pt x="953" y="178"/>
                </a:lnTo>
                <a:lnTo>
                  <a:pt x="942" y="179"/>
                </a:lnTo>
                <a:lnTo>
                  <a:pt x="928" y="181"/>
                </a:lnTo>
                <a:lnTo>
                  <a:pt x="922" y="178"/>
                </a:lnTo>
                <a:lnTo>
                  <a:pt x="921" y="177"/>
                </a:lnTo>
                <a:lnTo>
                  <a:pt x="917" y="176"/>
                </a:lnTo>
                <a:lnTo>
                  <a:pt x="912" y="176"/>
                </a:lnTo>
                <a:lnTo>
                  <a:pt x="901" y="182"/>
                </a:lnTo>
                <a:lnTo>
                  <a:pt x="893" y="192"/>
                </a:lnTo>
                <a:lnTo>
                  <a:pt x="879" y="192"/>
                </a:lnTo>
                <a:lnTo>
                  <a:pt x="871" y="195"/>
                </a:lnTo>
                <a:lnTo>
                  <a:pt x="866" y="200"/>
                </a:lnTo>
                <a:lnTo>
                  <a:pt x="855" y="200"/>
                </a:lnTo>
                <a:lnTo>
                  <a:pt x="846" y="203"/>
                </a:lnTo>
                <a:lnTo>
                  <a:pt x="840" y="213"/>
                </a:lnTo>
                <a:lnTo>
                  <a:pt x="835" y="215"/>
                </a:lnTo>
                <a:lnTo>
                  <a:pt x="822" y="215"/>
                </a:lnTo>
                <a:lnTo>
                  <a:pt x="812" y="213"/>
                </a:lnTo>
                <a:lnTo>
                  <a:pt x="796" y="203"/>
                </a:lnTo>
                <a:lnTo>
                  <a:pt x="790" y="198"/>
                </a:lnTo>
                <a:lnTo>
                  <a:pt x="786" y="192"/>
                </a:lnTo>
                <a:lnTo>
                  <a:pt x="783" y="191"/>
                </a:lnTo>
                <a:lnTo>
                  <a:pt x="779" y="186"/>
                </a:lnTo>
                <a:lnTo>
                  <a:pt x="777" y="183"/>
                </a:lnTo>
                <a:lnTo>
                  <a:pt x="779" y="170"/>
                </a:lnTo>
                <a:lnTo>
                  <a:pt x="777" y="161"/>
                </a:lnTo>
                <a:lnTo>
                  <a:pt x="766" y="151"/>
                </a:lnTo>
                <a:lnTo>
                  <a:pt x="765" y="148"/>
                </a:lnTo>
                <a:lnTo>
                  <a:pt x="765" y="117"/>
                </a:lnTo>
                <a:lnTo>
                  <a:pt x="771" y="103"/>
                </a:lnTo>
                <a:lnTo>
                  <a:pt x="774" y="96"/>
                </a:lnTo>
                <a:lnTo>
                  <a:pt x="774" y="86"/>
                </a:lnTo>
                <a:lnTo>
                  <a:pt x="783" y="73"/>
                </a:lnTo>
                <a:lnTo>
                  <a:pt x="785" y="70"/>
                </a:lnTo>
                <a:lnTo>
                  <a:pt x="783" y="63"/>
                </a:lnTo>
                <a:lnTo>
                  <a:pt x="779" y="57"/>
                </a:lnTo>
                <a:lnTo>
                  <a:pt x="779" y="42"/>
                </a:lnTo>
                <a:lnTo>
                  <a:pt x="767" y="38"/>
                </a:lnTo>
                <a:lnTo>
                  <a:pt x="765" y="37"/>
                </a:lnTo>
                <a:lnTo>
                  <a:pt x="756" y="36"/>
                </a:lnTo>
                <a:lnTo>
                  <a:pt x="760" y="22"/>
                </a:lnTo>
                <a:lnTo>
                  <a:pt x="760" y="15"/>
                </a:lnTo>
                <a:lnTo>
                  <a:pt x="760" y="9"/>
                </a:lnTo>
                <a:lnTo>
                  <a:pt x="755" y="0"/>
                </a:lnTo>
                <a:lnTo>
                  <a:pt x="747" y="0"/>
                </a:lnTo>
                <a:lnTo>
                  <a:pt x="734" y="4"/>
                </a:lnTo>
                <a:lnTo>
                  <a:pt x="725" y="3"/>
                </a:lnTo>
                <a:close/>
              </a:path>
            </a:pathLst>
          </a:custGeom>
          <a:solidFill>
            <a:schemeClr val="accent2"/>
          </a:solidFill>
          <a:ln w="6350" cap="flat" cmpd="sng">
            <a:noFill/>
            <a:prstDash val="solid"/>
            <a:round/>
            <a:headEnd type="none" w="med" len="med"/>
            <a:tailEnd type="none" w="med" len="med"/>
          </a:ln>
          <a:effectLst/>
        </p:spPr>
        <p:txBody>
          <a:bodyPr/>
          <a:lstStyle/>
          <a:p>
            <a:pPr>
              <a:defRPr/>
            </a:pPr>
            <a:endParaRPr lang="en-US" dirty="0">
              <a:latin typeface="Calibri Light" panose="020F0302020204030204"/>
              <a:ea typeface="+mn-ea"/>
              <a:cs typeface="+mn-cs"/>
            </a:endParaRPr>
          </a:p>
        </p:txBody>
      </p:sp>
      <p:sp>
        <p:nvSpPr>
          <p:cNvPr id="155" name="Freeform 269"/>
          <p:cNvSpPr>
            <a:spLocks noChangeAspect="1"/>
          </p:cNvSpPr>
          <p:nvPr/>
        </p:nvSpPr>
        <p:spPr bwMode="gray">
          <a:xfrm>
            <a:off x="17425815" y="4063714"/>
            <a:ext cx="4824974" cy="3458406"/>
          </a:xfrm>
          <a:custGeom>
            <a:avLst/>
            <a:gdLst/>
            <a:ahLst/>
            <a:cxnLst>
              <a:cxn ang="0">
                <a:pos x="183" y="77"/>
              </a:cxn>
              <a:cxn ang="0">
                <a:pos x="233" y="144"/>
              </a:cxn>
              <a:cxn ang="0">
                <a:pos x="260" y="212"/>
              </a:cxn>
              <a:cxn ang="0">
                <a:pos x="324" y="292"/>
              </a:cxn>
              <a:cxn ang="0">
                <a:pos x="367" y="342"/>
              </a:cxn>
              <a:cxn ang="0">
                <a:pos x="433" y="395"/>
              </a:cxn>
              <a:cxn ang="0">
                <a:pos x="432" y="445"/>
              </a:cxn>
              <a:cxn ang="0">
                <a:pos x="501" y="481"/>
              </a:cxn>
              <a:cxn ang="0">
                <a:pos x="567" y="558"/>
              </a:cxn>
              <a:cxn ang="0">
                <a:pos x="630" y="627"/>
              </a:cxn>
              <a:cxn ang="0">
                <a:pos x="658" y="703"/>
              </a:cxn>
              <a:cxn ang="0">
                <a:pos x="635" y="752"/>
              </a:cxn>
              <a:cxn ang="0">
                <a:pos x="683" y="821"/>
              </a:cxn>
              <a:cxn ang="0">
                <a:pos x="740" y="858"/>
              </a:cxn>
              <a:cxn ang="0">
                <a:pos x="782" y="884"/>
              </a:cxn>
              <a:cxn ang="0">
                <a:pos x="860" y="913"/>
              </a:cxn>
              <a:cxn ang="0">
                <a:pos x="905" y="941"/>
              </a:cxn>
              <a:cxn ang="0">
                <a:pos x="1019" y="983"/>
              </a:cxn>
              <a:cxn ang="0">
                <a:pos x="1120" y="1020"/>
              </a:cxn>
              <a:cxn ang="0">
                <a:pos x="1202" y="995"/>
              </a:cxn>
              <a:cxn ang="0">
                <a:pos x="1336" y="1060"/>
              </a:cxn>
              <a:cxn ang="0">
                <a:pos x="1371" y="1047"/>
              </a:cxn>
              <a:cxn ang="0">
                <a:pos x="1454" y="974"/>
              </a:cxn>
              <a:cxn ang="0">
                <a:pos x="1541" y="892"/>
              </a:cxn>
              <a:cxn ang="0">
                <a:pos x="1593" y="859"/>
              </a:cxn>
              <a:cxn ang="0">
                <a:pos x="1616" y="810"/>
              </a:cxn>
              <a:cxn ang="0">
                <a:pos x="1641" y="736"/>
              </a:cxn>
              <a:cxn ang="0">
                <a:pos x="1588" y="675"/>
              </a:cxn>
              <a:cxn ang="0">
                <a:pos x="1464" y="708"/>
              </a:cxn>
              <a:cxn ang="0">
                <a:pos x="1411" y="830"/>
              </a:cxn>
              <a:cxn ang="0">
                <a:pos x="1345" y="848"/>
              </a:cxn>
              <a:cxn ang="0">
                <a:pos x="1215" y="853"/>
              </a:cxn>
              <a:cxn ang="0">
                <a:pos x="1154" y="822"/>
              </a:cxn>
              <a:cxn ang="0">
                <a:pos x="1103" y="741"/>
              </a:cxn>
              <a:cxn ang="0">
                <a:pos x="1063" y="634"/>
              </a:cxn>
              <a:cxn ang="0">
                <a:pos x="1057" y="498"/>
              </a:cxn>
              <a:cxn ang="0">
                <a:pos x="1098" y="444"/>
              </a:cxn>
              <a:cxn ang="0">
                <a:pos x="1078" y="424"/>
              </a:cxn>
              <a:cxn ang="0">
                <a:pos x="930" y="288"/>
              </a:cxn>
              <a:cxn ang="0">
                <a:pos x="785" y="185"/>
              </a:cxn>
              <a:cxn ang="0">
                <a:pos x="615" y="93"/>
              </a:cxn>
              <a:cxn ang="0">
                <a:pos x="334" y="84"/>
              </a:cxn>
              <a:cxn ang="0">
                <a:pos x="22" y="52"/>
              </a:cxn>
              <a:cxn ang="0">
                <a:pos x="57" y="120"/>
              </a:cxn>
              <a:cxn ang="0">
                <a:pos x="84" y="191"/>
              </a:cxn>
              <a:cxn ang="0">
                <a:pos x="147" y="241"/>
              </a:cxn>
              <a:cxn ang="0">
                <a:pos x="164" y="300"/>
              </a:cxn>
              <a:cxn ang="0">
                <a:pos x="126" y="315"/>
              </a:cxn>
              <a:cxn ang="0">
                <a:pos x="179" y="358"/>
              </a:cxn>
              <a:cxn ang="0">
                <a:pos x="239" y="397"/>
              </a:cxn>
              <a:cxn ang="0">
                <a:pos x="272" y="491"/>
              </a:cxn>
              <a:cxn ang="0">
                <a:pos x="305" y="509"/>
              </a:cxn>
              <a:cxn ang="0">
                <a:pos x="394" y="606"/>
              </a:cxn>
              <a:cxn ang="0">
                <a:pos x="412" y="557"/>
              </a:cxn>
              <a:cxn ang="0">
                <a:pos x="353" y="507"/>
              </a:cxn>
              <a:cxn ang="0">
                <a:pos x="323" y="424"/>
              </a:cxn>
              <a:cxn ang="0">
                <a:pos x="298" y="387"/>
              </a:cxn>
              <a:cxn ang="0">
                <a:pos x="266" y="330"/>
              </a:cxn>
              <a:cxn ang="0">
                <a:pos x="231" y="271"/>
              </a:cxn>
              <a:cxn ang="0">
                <a:pos x="195" y="218"/>
              </a:cxn>
              <a:cxn ang="0">
                <a:pos x="143" y="164"/>
              </a:cxn>
              <a:cxn ang="0">
                <a:pos x="127" y="56"/>
              </a:cxn>
            </a:cxnLst>
            <a:rect l="0" t="0" r="r" b="b"/>
            <a:pathLst>
              <a:path w="1657" h="1083">
                <a:moveTo>
                  <a:pt x="127" y="56"/>
                </a:moveTo>
                <a:lnTo>
                  <a:pt x="136" y="59"/>
                </a:lnTo>
                <a:lnTo>
                  <a:pt x="140" y="61"/>
                </a:lnTo>
                <a:lnTo>
                  <a:pt x="148" y="68"/>
                </a:lnTo>
                <a:lnTo>
                  <a:pt x="151" y="67"/>
                </a:lnTo>
                <a:lnTo>
                  <a:pt x="152" y="72"/>
                </a:lnTo>
                <a:lnTo>
                  <a:pt x="162" y="77"/>
                </a:lnTo>
                <a:lnTo>
                  <a:pt x="168" y="79"/>
                </a:lnTo>
                <a:lnTo>
                  <a:pt x="183" y="77"/>
                </a:lnTo>
                <a:lnTo>
                  <a:pt x="191" y="82"/>
                </a:lnTo>
                <a:lnTo>
                  <a:pt x="191" y="88"/>
                </a:lnTo>
                <a:lnTo>
                  <a:pt x="196" y="90"/>
                </a:lnTo>
                <a:lnTo>
                  <a:pt x="215" y="95"/>
                </a:lnTo>
                <a:lnTo>
                  <a:pt x="219" y="99"/>
                </a:lnTo>
                <a:lnTo>
                  <a:pt x="223" y="105"/>
                </a:lnTo>
                <a:lnTo>
                  <a:pt x="223" y="125"/>
                </a:lnTo>
                <a:lnTo>
                  <a:pt x="226" y="131"/>
                </a:lnTo>
                <a:lnTo>
                  <a:pt x="233" y="144"/>
                </a:lnTo>
                <a:lnTo>
                  <a:pt x="234" y="152"/>
                </a:lnTo>
                <a:lnTo>
                  <a:pt x="237" y="154"/>
                </a:lnTo>
                <a:lnTo>
                  <a:pt x="240" y="161"/>
                </a:lnTo>
                <a:lnTo>
                  <a:pt x="243" y="177"/>
                </a:lnTo>
                <a:lnTo>
                  <a:pt x="248" y="183"/>
                </a:lnTo>
                <a:lnTo>
                  <a:pt x="251" y="185"/>
                </a:lnTo>
                <a:lnTo>
                  <a:pt x="254" y="188"/>
                </a:lnTo>
                <a:lnTo>
                  <a:pt x="258" y="207"/>
                </a:lnTo>
                <a:lnTo>
                  <a:pt x="260" y="212"/>
                </a:lnTo>
                <a:lnTo>
                  <a:pt x="262" y="215"/>
                </a:lnTo>
                <a:lnTo>
                  <a:pt x="269" y="219"/>
                </a:lnTo>
                <a:lnTo>
                  <a:pt x="272" y="224"/>
                </a:lnTo>
                <a:lnTo>
                  <a:pt x="277" y="239"/>
                </a:lnTo>
                <a:lnTo>
                  <a:pt x="286" y="245"/>
                </a:lnTo>
                <a:lnTo>
                  <a:pt x="290" y="257"/>
                </a:lnTo>
                <a:lnTo>
                  <a:pt x="299" y="268"/>
                </a:lnTo>
                <a:lnTo>
                  <a:pt x="310" y="272"/>
                </a:lnTo>
                <a:lnTo>
                  <a:pt x="324" y="292"/>
                </a:lnTo>
                <a:lnTo>
                  <a:pt x="334" y="299"/>
                </a:lnTo>
                <a:lnTo>
                  <a:pt x="351" y="303"/>
                </a:lnTo>
                <a:lnTo>
                  <a:pt x="357" y="304"/>
                </a:lnTo>
                <a:lnTo>
                  <a:pt x="360" y="306"/>
                </a:lnTo>
                <a:lnTo>
                  <a:pt x="361" y="320"/>
                </a:lnTo>
                <a:lnTo>
                  <a:pt x="358" y="325"/>
                </a:lnTo>
                <a:lnTo>
                  <a:pt x="361" y="330"/>
                </a:lnTo>
                <a:lnTo>
                  <a:pt x="361" y="335"/>
                </a:lnTo>
                <a:lnTo>
                  <a:pt x="367" y="342"/>
                </a:lnTo>
                <a:lnTo>
                  <a:pt x="374" y="348"/>
                </a:lnTo>
                <a:lnTo>
                  <a:pt x="390" y="355"/>
                </a:lnTo>
                <a:lnTo>
                  <a:pt x="398" y="364"/>
                </a:lnTo>
                <a:lnTo>
                  <a:pt x="401" y="374"/>
                </a:lnTo>
                <a:lnTo>
                  <a:pt x="406" y="376"/>
                </a:lnTo>
                <a:lnTo>
                  <a:pt x="407" y="379"/>
                </a:lnTo>
                <a:lnTo>
                  <a:pt x="421" y="379"/>
                </a:lnTo>
                <a:lnTo>
                  <a:pt x="428" y="384"/>
                </a:lnTo>
                <a:lnTo>
                  <a:pt x="433" y="395"/>
                </a:lnTo>
                <a:lnTo>
                  <a:pt x="439" y="397"/>
                </a:lnTo>
                <a:lnTo>
                  <a:pt x="439" y="402"/>
                </a:lnTo>
                <a:lnTo>
                  <a:pt x="433" y="412"/>
                </a:lnTo>
                <a:lnTo>
                  <a:pt x="430" y="414"/>
                </a:lnTo>
                <a:lnTo>
                  <a:pt x="428" y="421"/>
                </a:lnTo>
                <a:lnTo>
                  <a:pt x="427" y="425"/>
                </a:lnTo>
                <a:lnTo>
                  <a:pt x="426" y="433"/>
                </a:lnTo>
                <a:lnTo>
                  <a:pt x="427" y="438"/>
                </a:lnTo>
                <a:lnTo>
                  <a:pt x="432" y="445"/>
                </a:lnTo>
                <a:lnTo>
                  <a:pt x="444" y="445"/>
                </a:lnTo>
                <a:lnTo>
                  <a:pt x="452" y="439"/>
                </a:lnTo>
                <a:lnTo>
                  <a:pt x="454" y="443"/>
                </a:lnTo>
                <a:lnTo>
                  <a:pt x="450" y="451"/>
                </a:lnTo>
                <a:lnTo>
                  <a:pt x="453" y="456"/>
                </a:lnTo>
                <a:lnTo>
                  <a:pt x="476" y="468"/>
                </a:lnTo>
                <a:lnTo>
                  <a:pt x="482" y="470"/>
                </a:lnTo>
                <a:lnTo>
                  <a:pt x="487" y="466"/>
                </a:lnTo>
                <a:lnTo>
                  <a:pt x="501" y="481"/>
                </a:lnTo>
                <a:lnTo>
                  <a:pt x="506" y="484"/>
                </a:lnTo>
                <a:lnTo>
                  <a:pt x="507" y="492"/>
                </a:lnTo>
                <a:lnTo>
                  <a:pt x="507" y="503"/>
                </a:lnTo>
                <a:lnTo>
                  <a:pt x="509" y="507"/>
                </a:lnTo>
                <a:lnTo>
                  <a:pt x="543" y="535"/>
                </a:lnTo>
                <a:lnTo>
                  <a:pt x="554" y="545"/>
                </a:lnTo>
                <a:lnTo>
                  <a:pt x="561" y="548"/>
                </a:lnTo>
                <a:lnTo>
                  <a:pt x="565" y="553"/>
                </a:lnTo>
                <a:lnTo>
                  <a:pt x="567" y="558"/>
                </a:lnTo>
                <a:lnTo>
                  <a:pt x="567" y="564"/>
                </a:lnTo>
                <a:lnTo>
                  <a:pt x="570" y="568"/>
                </a:lnTo>
                <a:lnTo>
                  <a:pt x="576" y="568"/>
                </a:lnTo>
                <a:lnTo>
                  <a:pt x="582" y="577"/>
                </a:lnTo>
                <a:lnTo>
                  <a:pt x="588" y="589"/>
                </a:lnTo>
                <a:lnTo>
                  <a:pt x="592" y="595"/>
                </a:lnTo>
                <a:lnTo>
                  <a:pt x="604" y="604"/>
                </a:lnTo>
                <a:lnTo>
                  <a:pt x="615" y="617"/>
                </a:lnTo>
                <a:lnTo>
                  <a:pt x="630" y="627"/>
                </a:lnTo>
                <a:lnTo>
                  <a:pt x="632" y="633"/>
                </a:lnTo>
                <a:lnTo>
                  <a:pt x="631" y="635"/>
                </a:lnTo>
                <a:lnTo>
                  <a:pt x="631" y="640"/>
                </a:lnTo>
                <a:lnTo>
                  <a:pt x="638" y="664"/>
                </a:lnTo>
                <a:lnTo>
                  <a:pt x="645" y="672"/>
                </a:lnTo>
                <a:lnTo>
                  <a:pt x="646" y="681"/>
                </a:lnTo>
                <a:lnTo>
                  <a:pt x="652" y="687"/>
                </a:lnTo>
                <a:lnTo>
                  <a:pt x="656" y="694"/>
                </a:lnTo>
                <a:lnTo>
                  <a:pt x="658" y="703"/>
                </a:lnTo>
                <a:lnTo>
                  <a:pt x="658" y="712"/>
                </a:lnTo>
                <a:lnTo>
                  <a:pt x="656" y="717"/>
                </a:lnTo>
                <a:lnTo>
                  <a:pt x="646" y="728"/>
                </a:lnTo>
                <a:lnTo>
                  <a:pt x="645" y="729"/>
                </a:lnTo>
                <a:lnTo>
                  <a:pt x="646" y="733"/>
                </a:lnTo>
                <a:lnTo>
                  <a:pt x="653" y="739"/>
                </a:lnTo>
                <a:lnTo>
                  <a:pt x="654" y="742"/>
                </a:lnTo>
                <a:lnTo>
                  <a:pt x="640" y="748"/>
                </a:lnTo>
                <a:lnTo>
                  <a:pt x="635" y="752"/>
                </a:lnTo>
                <a:lnTo>
                  <a:pt x="635" y="756"/>
                </a:lnTo>
                <a:lnTo>
                  <a:pt x="637" y="758"/>
                </a:lnTo>
                <a:lnTo>
                  <a:pt x="642" y="771"/>
                </a:lnTo>
                <a:lnTo>
                  <a:pt x="643" y="779"/>
                </a:lnTo>
                <a:lnTo>
                  <a:pt x="646" y="788"/>
                </a:lnTo>
                <a:lnTo>
                  <a:pt x="656" y="793"/>
                </a:lnTo>
                <a:lnTo>
                  <a:pt x="670" y="810"/>
                </a:lnTo>
                <a:lnTo>
                  <a:pt x="675" y="815"/>
                </a:lnTo>
                <a:lnTo>
                  <a:pt x="683" y="821"/>
                </a:lnTo>
                <a:lnTo>
                  <a:pt x="689" y="823"/>
                </a:lnTo>
                <a:lnTo>
                  <a:pt x="699" y="827"/>
                </a:lnTo>
                <a:lnTo>
                  <a:pt x="706" y="827"/>
                </a:lnTo>
                <a:lnTo>
                  <a:pt x="710" y="830"/>
                </a:lnTo>
                <a:lnTo>
                  <a:pt x="722" y="841"/>
                </a:lnTo>
                <a:lnTo>
                  <a:pt x="731" y="843"/>
                </a:lnTo>
                <a:lnTo>
                  <a:pt x="738" y="850"/>
                </a:lnTo>
                <a:lnTo>
                  <a:pt x="740" y="855"/>
                </a:lnTo>
                <a:lnTo>
                  <a:pt x="740" y="858"/>
                </a:lnTo>
                <a:lnTo>
                  <a:pt x="744" y="859"/>
                </a:lnTo>
                <a:lnTo>
                  <a:pt x="746" y="861"/>
                </a:lnTo>
                <a:lnTo>
                  <a:pt x="748" y="865"/>
                </a:lnTo>
                <a:lnTo>
                  <a:pt x="750" y="870"/>
                </a:lnTo>
                <a:lnTo>
                  <a:pt x="755" y="874"/>
                </a:lnTo>
                <a:lnTo>
                  <a:pt x="769" y="875"/>
                </a:lnTo>
                <a:lnTo>
                  <a:pt x="775" y="879"/>
                </a:lnTo>
                <a:lnTo>
                  <a:pt x="780" y="880"/>
                </a:lnTo>
                <a:lnTo>
                  <a:pt x="782" y="884"/>
                </a:lnTo>
                <a:lnTo>
                  <a:pt x="814" y="892"/>
                </a:lnTo>
                <a:lnTo>
                  <a:pt x="820" y="895"/>
                </a:lnTo>
                <a:lnTo>
                  <a:pt x="828" y="895"/>
                </a:lnTo>
                <a:lnTo>
                  <a:pt x="832" y="892"/>
                </a:lnTo>
                <a:lnTo>
                  <a:pt x="836" y="895"/>
                </a:lnTo>
                <a:lnTo>
                  <a:pt x="850" y="902"/>
                </a:lnTo>
                <a:lnTo>
                  <a:pt x="855" y="909"/>
                </a:lnTo>
                <a:lnTo>
                  <a:pt x="856" y="912"/>
                </a:lnTo>
                <a:lnTo>
                  <a:pt x="860" y="913"/>
                </a:lnTo>
                <a:lnTo>
                  <a:pt x="862" y="917"/>
                </a:lnTo>
                <a:lnTo>
                  <a:pt x="869" y="919"/>
                </a:lnTo>
                <a:lnTo>
                  <a:pt x="875" y="924"/>
                </a:lnTo>
                <a:lnTo>
                  <a:pt x="884" y="928"/>
                </a:lnTo>
                <a:lnTo>
                  <a:pt x="884" y="931"/>
                </a:lnTo>
                <a:lnTo>
                  <a:pt x="890" y="936"/>
                </a:lnTo>
                <a:lnTo>
                  <a:pt x="894" y="935"/>
                </a:lnTo>
                <a:lnTo>
                  <a:pt x="900" y="939"/>
                </a:lnTo>
                <a:lnTo>
                  <a:pt x="905" y="941"/>
                </a:lnTo>
                <a:lnTo>
                  <a:pt x="916" y="945"/>
                </a:lnTo>
                <a:lnTo>
                  <a:pt x="926" y="946"/>
                </a:lnTo>
                <a:lnTo>
                  <a:pt x="943" y="951"/>
                </a:lnTo>
                <a:lnTo>
                  <a:pt x="953" y="959"/>
                </a:lnTo>
                <a:lnTo>
                  <a:pt x="960" y="961"/>
                </a:lnTo>
                <a:lnTo>
                  <a:pt x="985" y="968"/>
                </a:lnTo>
                <a:lnTo>
                  <a:pt x="1000" y="974"/>
                </a:lnTo>
                <a:lnTo>
                  <a:pt x="1009" y="973"/>
                </a:lnTo>
                <a:lnTo>
                  <a:pt x="1019" y="983"/>
                </a:lnTo>
                <a:lnTo>
                  <a:pt x="1043" y="998"/>
                </a:lnTo>
                <a:lnTo>
                  <a:pt x="1049" y="999"/>
                </a:lnTo>
                <a:lnTo>
                  <a:pt x="1052" y="999"/>
                </a:lnTo>
                <a:lnTo>
                  <a:pt x="1057" y="1003"/>
                </a:lnTo>
                <a:lnTo>
                  <a:pt x="1063" y="1005"/>
                </a:lnTo>
                <a:lnTo>
                  <a:pt x="1074" y="1009"/>
                </a:lnTo>
                <a:lnTo>
                  <a:pt x="1103" y="1011"/>
                </a:lnTo>
                <a:lnTo>
                  <a:pt x="1113" y="1017"/>
                </a:lnTo>
                <a:lnTo>
                  <a:pt x="1120" y="1020"/>
                </a:lnTo>
                <a:lnTo>
                  <a:pt x="1122" y="1020"/>
                </a:lnTo>
                <a:lnTo>
                  <a:pt x="1130" y="1024"/>
                </a:lnTo>
                <a:lnTo>
                  <a:pt x="1145" y="1025"/>
                </a:lnTo>
                <a:lnTo>
                  <a:pt x="1152" y="1024"/>
                </a:lnTo>
                <a:lnTo>
                  <a:pt x="1158" y="1021"/>
                </a:lnTo>
                <a:lnTo>
                  <a:pt x="1162" y="1017"/>
                </a:lnTo>
                <a:lnTo>
                  <a:pt x="1173" y="1013"/>
                </a:lnTo>
                <a:lnTo>
                  <a:pt x="1181" y="1010"/>
                </a:lnTo>
                <a:lnTo>
                  <a:pt x="1202" y="995"/>
                </a:lnTo>
                <a:lnTo>
                  <a:pt x="1207" y="994"/>
                </a:lnTo>
                <a:lnTo>
                  <a:pt x="1215" y="992"/>
                </a:lnTo>
                <a:lnTo>
                  <a:pt x="1232" y="992"/>
                </a:lnTo>
                <a:lnTo>
                  <a:pt x="1244" y="995"/>
                </a:lnTo>
                <a:lnTo>
                  <a:pt x="1266" y="1004"/>
                </a:lnTo>
                <a:lnTo>
                  <a:pt x="1291" y="1015"/>
                </a:lnTo>
                <a:lnTo>
                  <a:pt x="1309" y="1033"/>
                </a:lnTo>
                <a:lnTo>
                  <a:pt x="1316" y="1042"/>
                </a:lnTo>
                <a:lnTo>
                  <a:pt x="1336" y="1060"/>
                </a:lnTo>
                <a:lnTo>
                  <a:pt x="1345" y="1070"/>
                </a:lnTo>
                <a:lnTo>
                  <a:pt x="1362" y="1083"/>
                </a:lnTo>
                <a:lnTo>
                  <a:pt x="1364" y="1081"/>
                </a:lnTo>
                <a:lnTo>
                  <a:pt x="1366" y="1065"/>
                </a:lnTo>
                <a:lnTo>
                  <a:pt x="1368" y="1063"/>
                </a:lnTo>
                <a:lnTo>
                  <a:pt x="1369" y="1060"/>
                </a:lnTo>
                <a:lnTo>
                  <a:pt x="1367" y="1053"/>
                </a:lnTo>
                <a:lnTo>
                  <a:pt x="1368" y="1052"/>
                </a:lnTo>
                <a:lnTo>
                  <a:pt x="1371" y="1047"/>
                </a:lnTo>
                <a:lnTo>
                  <a:pt x="1377" y="1037"/>
                </a:lnTo>
                <a:lnTo>
                  <a:pt x="1378" y="1033"/>
                </a:lnTo>
                <a:lnTo>
                  <a:pt x="1401" y="997"/>
                </a:lnTo>
                <a:lnTo>
                  <a:pt x="1431" y="994"/>
                </a:lnTo>
                <a:lnTo>
                  <a:pt x="1454" y="994"/>
                </a:lnTo>
                <a:lnTo>
                  <a:pt x="1455" y="995"/>
                </a:lnTo>
                <a:lnTo>
                  <a:pt x="1455" y="994"/>
                </a:lnTo>
                <a:lnTo>
                  <a:pt x="1457" y="979"/>
                </a:lnTo>
                <a:lnTo>
                  <a:pt x="1454" y="974"/>
                </a:lnTo>
                <a:lnTo>
                  <a:pt x="1444" y="966"/>
                </a:lnTo>
                <a:lnTo>
                  <a:pt x="1441" y="957"/>
                </a:lnTo>
                <a:lnTo>
                  <a:pt x="1425" y="947"/>
                </a:lnTo>
                <a:lnTo>
                  <a:pt x="1399" y="922"/>
                </a:lnTo>
                <a:lnTo>
                  <a:pt x="1401" y="923"/>
                </a:lnTo>
                <a:lnTo>
                  <a:pt x="1433" y="923"/>
                </a:lnTo>
                <a:lnTo>
                  <a:pt x="1433" y="896"/>
                </a:lnTo>
                <a:lnTo>
                  <a:pt x="1528" y="895"/>
                </a:lnTo>
                <a:lnTo>
                  <a:pt x="1541" y="892"/>
                </a:lnTo>
                <a:lnTo>
                  <a:pt x="1546" y="892"/>
                </a:lnTo>
                <a:lnTo>
                  <a:pt x="1561" y="864"/>
                </a:lnTo>
                <a:lnTo>
                  <a:pt x="1565" y="861"/>
                </a:lnTo>
                <a:lnTo>
                  <a:pt x="1571" y="863"/>
                </a:lnTo>
                <a:lnTo>
                  <a:pt x="1572" y="855"/>
                </a:lnTo>
                <a:lnTo>
                  <a:pt x="1583" y="839"/>
                </a:lnTo>
                <a:lnTo>
                  <a:pt x="1590" y="842"/>
                </a:lnTo>
                <a:lnTo>
                  <a:pt x="1588" y="858"/>
                </a:lnTo>
                <a:lnTo>
                  <a:pt x="1593" y="859"/>
                </a:lnTo>
                <a:lnTo>
                  <a:pt x="1595" y="861"/>
                </a:lnTo>
                <a:lnTo>
                  <a:pt x="1594" y="876"/>
                </a:lnTo>
                <a:lnTo>
                  <a:pt x="1597" y="886"/>
                </a:lnTo>
                <a:lnTo>
                  <a:pt x="1600" y="881"/>
                </a:lnTo>
                <a:lnTo>
                  <a:pt x="1606" y="860"/>
                </a:lnTo>
                <a:lnTo>
                  <a:pt x="1608" y="849"/>
                </a:lnTo>
                <a:lnTo>
                  <a:pt x="1616" y="825"/>
                </a:lnTo>
                <a:lnTo>
                  <a:pt x="1619" y="815"/>
                </a:lnTo>
                <a:lnTo>
                  <a:pt x="1616" y="810"/>
                </a:lnTo>
                <a:lnTo>
                  <a:pt x="1611" y="806"/>
                </a:lnTo>
                <a:lnTo>
                  <a:pt x="1620" y="801"/>
                </a:lnTo>
                <a:lnTo>
                  <a:pt x="1619" y="794"/>
                </a:lnTo>
                <a:lnTo>
                  <a:pt x="1611" y="790"/>
                </a:lnTo>
                <a:lnTo>
                  <a:pt x="1617" y="782"/>
                </a:lnTo>
                <a:lnTo>
                  <a:pt x="1622" y="772"/>
                </a:lnTo>
                <a:lnTo>
                  <a:pt x="1622" y="763"/>
                </a:lnTo>
                <a:lnTo>
                  <a:pt x="1632" y="744"/>
                </a:lnTo>
                <a:lnTo>
                  <a:pt x="1641" y="736"/>
                </a:lnTo>
                <a:lnTo>
                  <a:pt x="1653" y="723"/>
                </a:lnTo>
                <a:lnTo>
                  <a:pt x="1656" y="714"/>
                </a:lnTo>
                <a:lnTo>
                  <a:pt x="1657" y="703"/>
                </a:lnTo>
                <a:lnTo>
                  <a:pt x="1654" y="692"/>
                </a:lnTo>
                <a:lnTo>
                  <a:pt x="1648" y="683"/>
                </a:lnTo>
                <a:lnTo>
                  <a:pt x="1617" y="680"/>
                </a:lnTo>
                <a:lnTo>
                  <a:pt x="1605" y="691"/>
                </a:lnTo>
                <a:lnTo>
                  <a:pt x="1605" y="678"/>
                </a:lnTo>
                <a:lnTo>
                  <a:pt x="1588" y="675"/>
                </a:lnTo>
                <a:lnTo>
                  <a:pt x="1576" y="676"/>
                </a:lnTo>
                <a:lnTo>
                  <a:pt x="1555" y="682"/>
                </a:lnTo>
                <a:lnTo>
                  <a:pt x="1544" y="690"/>
                </a:lnTo>
                <a:lnTo>
                  <a:pt x="1519" y="691"/>
                </a:lnTo>
                <a:lnTo>
                  <a:pt x="1504" y="691"/>
                </a:lnTo>
                <a:lnTo>
                  <a:pt x="1495" y="692"/>
                </a:lnTo>
                <a:lnTo>
                  <a:pt x="1484" y="697"/>
                </a:lnTo>
                <a:lnTo>
                  <a:pt x="1474" y="699"/>
                </a:lnTo>
                <a:lnTo>
                  <a:pt x="1464" y="708"/>
                </a:lnTo>
                <a:lnTo>
                  <a:pt x="1459" y="720"/>
                </a:lnTo>
                <a:lnTo>
                  <a:pt x="1457" y="750"/>
                </a:lnTo>
                <a:lnTo>
                  <a:pt x="1453" y="767"/>
                </a:lnTo>
                <a:lnTo>
                  <a:pt x="1449" y="779"/>
                </a:lnTo>
                <a:lnTo>
                  <a:pt x="1443" y="788"/>
                </a:lnTo>
                <a:lnTo>
                  <a:pt x="1441" y="801"/>
                </a:lnTo>
                <a:lnTo>
                  <a:pt x="1436" y="812"/>
                </a:lnTo>
                <a:lnTo>
                  <a:pt x="1426" y="823"/>
                </a:lnTo>
                <a:lnTo>
                  <a:pt x="1411" y="830"/>
                </a:lnTo>
                <a:lnTo>
                  <a:pt x="1414" y="849"/>
                </a:lnTo>
                <a:lnTo>
                  <a:pt x="1395" y="859"/>
                </a:lnTo>
                <a:lnTo>
                  <a:pt x="1387" y="860"/>
                </a:lnTo>
                <a:lnTo>
                  <a:pt x="1380" y="859"/>
                </a:lnTo>
                <a:lnTo>
                  <a:pt x="1377" y="854"/>
                </a:lnTo>
                <a:lnTo>
                  <a:pt x="1377" y="848"/>
                </a:lnTo>
                <a:lnTo>
                  <a:pt x="1368" y="846"/>
                </a:lnTo>
                <a:lnTo>
                  <a:pt x="1351" y="846"/>
                </a:lnTo>
                <a:lnTo>
                  <a:pt x="1345" y="848"/>
                </a:lnTo>
                <a:lnTo>
                  <a:pt x="1335" y="850"/>
                </a:lnTo>
                <a:lnTo>
                  <a:pt x="1321" y="858"/>
                </a:lnTo>
                <a:lnTo>
                  <a:pt x="1312" y="860"/>
                </a:lnTo>
                <a:lnTo>
                  <a:pt x="1303" y="859"/>
                </a:lnTo>
                <a:lnTo>
                  <a:pt x="1275" y="864"/>
                </a:lnTo>
                <a:lnTo>
                  <a:pt x="1251" y="876"/>
                </a:lnTo>
                <a:lnTo>
                  <a:pt x="1238" y="876"/>
                </a:lnTo>
                <a:lnTo>
                  <a:pt x="1226" y="868"/>
                </a:lnTo>
                <a:lnTo>
                  <a:pt x="1215" y="853"/>
                </a:lnTo>
                <a:lnTo>
                  <a:pt x="1210" y="849"/>
                </a:lnTo>
                <a:lnTo>
                  <a:pt x="1210" y="852"/>
                </a:lnTo>
                <a:lnTo>
                  <a:pt x="1195" y="850"/>
                </a:lnTo>
                <a:lnTo>
                  <a:pt x="1183" y="846"/>
                </a:lnTo>
                <a:lnTo>
                  <a:pt x="1175" y="843"/>
                </a:lnTo>
                <a:lnTo>
                  <a:pt x="1169" y="839"/>
                </a:lnTo>
                <a:lnTo>
                  <a:pt x="1164" y="832"/>
                </a:lnTo>
                <a:lnTo>
                  <a:pt x="1160" y="830"/>
                </a:lnTo>
                <a:lnTo>
                  <a:pt x="1154" y="822"/>
                </a:lnTo>
                <a:lnTo>
                  <a:pt x="1152" y="820"/>
                </a:lnTo>
                <a:lnTo>
                  <a:pt x="1149" y="820"/>
                </a:lnTo>
                <a:lnTo>
                  <a:pt x="1148" y="818"/>
                </a:lnTo>
                <a:lnTo>
                  <a:pt x="1146" y="809"/>
                </a:lnTo>
                <a:lnTo>
                  <a:pt x="1130" y="773"/>
                </a:lnTo>
                <a:lnTo>
                  <a:pt x="1126" y="766"/>
                </a:lnTo>
                <a:lnTo>
                  <a:pt x="1120" y="761"/>
                </a:lnTo>
                <a:lnTo>
                  <a:pt x="1108" y="747"/>
                </a:lnTo>
                <a:lnTo>
                  <a:pt x="1103" y="741"/>
                </a:lnTo>
                <a:lnTo>
                  <a:pt x="1088" y="717"/>
                </a:lnTo>
                <a:lnTo>
                  <a:pt x="1084" y="705"/>
                </a:lnTo>
                <a:lnTo>
                  <a:pt x="1086" y="703"/>
                </a:lnTo>
                <a:lnTo>
                  <a:pt x="1090" y="696"/>
                </a:lnTo>
                <a:lnTo>
                  <a:pt x="1090" y="690"/>
                </a:lnTo>
                <a:lnTo>
                  <a:pt x="1089" y="686"/>
                </a:lnTo>
                <a:lnTo>
                  <a:pt x="1071" y="664"/>
                </a:lnTo>
                <a:lnTo>
                  <a:pt x="1063" y="645"/>
                </a:lnTo>
                <a:lnTo>
                  <a:pt x="1063" y="634"/>
                </a:lnTo>
                <a:lnTo>
                  <a:pt x="1068" y="611"/>
                </a:lnTo>
                <a:lnTo>
                  <a:pt x="1067" y="574"/>
                </a:lnTo>
                <a:lnTo>
                  <a:pt x="1067" y="562"/>
                </a:lnTo>
                <a:lnTo>
                  <a:pt x="1065" y="552"/>
                </a:lnTo>
                <a:lnTo>
                  <a:pt x="1061" y="547"/>
                </a:lnTo>
                <a:lnTo>
                  <a:pt x="1060" y="529"/>
                </a:lnTo>
                <a:lnTo>
                  <a:pt x="1060" y="505"/>
                </a:lnTo>
                <a:lnTo>
                  <a:pt x="1057" y="502"/>
                </a:lnTo>
                <a:lnTo>
                  <a:pt x="1057" y="498"/>
                </a:lnTo>
                <a:lnTo>
                  <a:pt x="1062" y="484"/>
                </a:lnTo>
                <a:lnTo>
                  <a:pt x="1068" y="479"/>
                </a:lnTo>
                <a:lnTo>
                  <a:pt x="1071" y="467"/>
                </a:lnTo>
                <a:lnTo>
                  <a:pt x="1071" y="459"/>
                </a:lnTo>
                <a:lnTo>
                  <a:pt x="1073" y="455"/>
                </a:lnTo>
                <a:lnTo>
                  <a:pt x="1086" y="459"/>
                </a:lnTo>
                <a:lnTo>
                  <a:pt x="1089" y="457"/>
                </a:lnTo>
                <a:lnTo>
                  <a:pt x="1095" y="450"/>
                </a:lnTo>
                <a:lnTo>
                  <a:pt x="1098" y="444"/>
                </a:lnTo>
                <a:lnTo>
                  <a:pt x="1099" y="434"/>
                </a:lnTo>
                <a:lnTo>
                  <a:pt x="1098" y="433"/>
                </a:lnTo>
                <a:lnTo>
                  <a:pt x="1095" y="439"/>
                </a:lnTo>
                <a:lnTo>
                  <a:pt x="1093" y="443"/>
                </a:lnTo>
                <a:lnTo>
                  <a:pt x="1090" y="444"/>
                </a:lnTo>
                <a:lnTo>
                  <a:pt x="1089" y="444"/>
                </a:lnTo>
                <a:lnTo>
                  <a:pt x="1090" y="438"/>
                </a:lnTo>
                <a:lnTo>
                  <a:pt x="1095" y="425"/>
                </a:lnTo>
                <a:lnTo>
                  <a:pt x="1078" y="424"/>
                </a:lnTo>
                <a:lnTo>
                  <a:pt x="1060" y="416"/>
                </a:lnTo>
                <a:lnTo>
                  <a:pt x="1033" y="413"/>
                </a:lnTo>
                <a:lnTo>
                  <a:pt x="1018" y="405"/>
                </a:lnTo>
                <a:lnTo>
                  <a:pt x="1004" y="403"/>
                </a:lnTo>
                <a:lnTo>
                  <a:pt x="987" y="392"/>
                </a:lnTo>
                <a:lnTo>
                  <a:pt x="970" y="366"/>
                </a:lnTo>
                <a:lnTo>
                  <a:pt x="955" y="319"/>
                </a:lnTo>
                <a:lnTo>
                  <a:pt x="938" y="308"/>
                </a:lnTo>
                <a:lnTo>
                  <a:pt x="930" y="288"/>
                </a:lnTo>
                <a:lnTo>
                  <a:pt x="914" y="271"/>
                </a:lnTo>
                <a:lnTo>
                  <a:pt x="894" y="225"/>
                </a:lnTo>
                <a:lnTo>
                  <a:pt x="883" y="217"/>
                </a:lnTo>
                <a:lnTo>
                  <a:pt x="877" y="207"/>
                </a:lnTo>
                <a:lnTo>
                  <a:pt x="860" y="191"/>
                </a:lnTo>
                <a:lnTo>
                  <a:pt x="852" y="181"/>
                </a:lnTo>
                <a:lnTo>
                  <a:pt x="807" y="183"/>
                </a:lnTo>
                <a:lnTo>
                  <a:pt x="796" y="180"/>
                </a:lnTo>
                <a:lnTo>
                  <a:pt x="785" y="185"/>
                </a:lnTo>
                <a:lnTo>
                  <a:pt x="782" y="188"/>
                </a:lnTo>
                <a:lnTo>
                  <a:pt x="759" y="235"/>
                </a:lnTo>
                <a:lnTo>
                  <a:pt x="735" y="230"/>
                </a:lnTo>
                <a:lnTo>
                  <a:pt x="711" y="214"/>
                </a:lnTo>
                <a:lnTo>
                  <a:pt x="692" y="198"/>
                </a:lnTo>
                <a:lnTo>
                  <a:pt x="678" y="180"/>
                </a:lnTo>
                <a:lnTo>
                  <a:pt x="664" y="129"/>
                </a:lnTo>
                <a:lnTo>
                  <a:pt x="635" y="110"/>
                </a:lnTo>
                <a:lnTo>
                  <a:pt x="615" y="93"/>
                </a:lnTo>
                <a:lnTo>
                  <a:pt x="606" y="80"/>
                </a:lnTo>
                <a:lnTo>
                  <a:pt x="594" y="74"/>
                </a:lnTo>
                <a:lnTo>
                  <a:pt x="587" y="62"/>
                </a:lnTo>
                <a:lnTo>
                  <a:pt x="582" y="59"/>
                </a:lnTo>
                <a:lnTo>
                  <a:pt x="572" y="53"/>
                </a:lnTo>
                <a:lnTo>
                  <a:pt x="482" y="54"/>
                </a:lnTo>
                <a:lnTo>
                  <a:pt x="481" y="84"/>
                </a:lnTo>
                <a:lnTo>
                  <a:pt x="437" y="84"/>
                </a:lnTo>
                <a:lnTo>
                  <a:pt x="334" y="84"/>
                </a:lnTo>
                <a:lnTo>
                  <a:pt x="125" y="7"/>
                </a:lnTo>
                <a:lnTo>
                  <a:pt x="124" y="0"/>
                </a:lnTo>
                <a:lnTo>
                  <a:pt x="0" y="10"/>
                </a:lnTo>
                <a:lnTo>
                  <a:pt x="7" y="18"/>
                </a:lnTo>
                <a:lnTo>
                  <a:pt x="8" y="25"/>
                </a:lnTo>
                <a:lnTo>
                  <a:pt x="12" y="31"/>
                </a:lnTo>
                <a:lnTo>
                  <a:pt x="16" y="41"/>
                </a:lnTo>
                <a:lnTo>
                  <a:pt x="22" y="47"/>
                </a:lnTo>
                <a:lnTo>
                  <a:pt x="22" y="52"/>
                </a:lnTo>
                <a:lnTo>
                  <a:pt x="25" y="52"/>
                </a:lnTo>
                <a:lnTo>
                  <a:pt x="29" y="57"/>
                </a:lnTo>
                <a:lnTo>
                  <a:pt x="30" y="73"/>
                </a:lnTo>
                <a:lnTo>
                  <a:pt x="48" y="99"/>
                </a:lnTo>
                <a:lnTo>
                  <a:pt x="50" y="106"/>
                </a:lnTo>
                <a:lnTo>
                  <a:pt x="50" y="111"/>
                </a:lnTo>
                <a:lnTo>
                  <a:pt x="52" y="112"/>
                </a:lnTo>
                <a:lnTo>
                  <a:pt x="54" y="117"/>
                </a:lnTo>
                <a:lnTo>
                  <a:pt x="57" y="120"/>
                </a:lnTo>
                <a:lnTo>
                  <a:pt x="65" y="137"/>
                </a:lnTo>
                <a:lnTo>
                  <a:pt x="65" y="147"/>
                </a:lnTo>
                <a:lnTo>
                  <a:pt x="66" y="149"/>
                </a:lnTo>
                <a:lnTo>
                  <a:pt x="70" y="145"/>
                </a:lnTo>
                <a:lnTo>
                  <a:pt x="72" y="147"/>
                </a:lnTo>
                <a:lnTo>
                  <a:pt x="75" y="155"/>
                </a:lnTo>
                <a:lnTo>
                  <a:pt x="78" y="176"/>
                </a:lnTo>
                <a:lnTo>
                  <a:pt x="82" y="187"/>
                </a:lnTo>
                <a:lnTo>
                  <a:pt x="84" y="191"/>
                </a:lnTo>
                <a:lnTo>
                  <a:pt x="94" y="195"/>
                </a:lnTo>
                <a:lnTo>
                  <a:pt x="98" y="197"/>
                </a:lnTo>
                <a:lnTo>
                  <a:pt x="104" y="198"/>
                </a:lnTo>
                <a:lnTo>
                  <a:pt x="111" y="208"/>
                </a:lnTo>
                <a:lnTo>
                  <a:pt x="121" y="209"/>
                </a:lnTo>
                <a:lnTo>
                  <a:pt x="126" y="217"/>
                </a:lnTo>
                <a:lnTo>
                  <a:pt x="132" y="228"/>
                </a:lnTo>
                <a:lnTo>
                  <a:pt x="136" y="230"/>
                </a:lnTo>
                <a:lnTo>
                  <a:pt x="147" y="241"/>
                </a:lnTo>
                <a:lnTo>
                  <a:pt x="151" y="244"/>
                </a:lnTo>
                <a:lnTo>
                  <a:pt x="170" y="268"/>
                </a:lnTo>
                <a:lnTo>
                  <a:pt x="172" y="276"/>
                </a:lnTo>
                <a:lnTo>
                  <a:pt x="172" y="284"/>
                </a:lnTo>
                <a:lnTo>
                  <a:pt x="173" y="287"/>
                </a:lnTo>
                <a:lnTo>
                  <a:pt x="172" y="290"/>
                </a:lnTo>
                <a:lnTo>
                  <a:pt x="173" y="295"/>
                </a:lnTo>
                <a:lnTo>
                  <a:pt x="168" y="296"/>
                </a:lnTo>
                <a:lnTo>
                  <a:pt x="164" y="300"/>
                </a:lnTo>
                <a:lnTo>
                  <a:pt x="164" y="305"/>
                </a:lnTo>
                <a:lnTo>
                  <a:pt x="167" y="306"/>
                </a:lnTo>
                <a:lnTo>
                  <a:pt x="165" y="311"/>
                </a:lnTo>
                <a:lnTo>
                  <a:pt x="159" y="306"/>
                </a:lnTo>
                <a:lnTo>
                  <a:pt x="142" y="311"/>
                </a:lnTo>
                <a:lnTo>
                  <a:pt x="120" y="309"/>
                </a:lnTo>
                <a:lnTo>
                  <a:pt x="120" y="317"/>
                </a:lnTo>
                <a:lnTo>
                  <a:pt x="122" y="319"/>
                </a:lnTo>
                <a:lnTo>
                  <a:pt x="126" y="315"/>
                </a:lnTo>
                <a:lnTo>
                  <a:pt x="137" y="326"/>
                </a:lnTo>
                <a:lnTo>
                  <a:pt x="147" y="330"/>
                </a:lnTo>
                <a:lnTo>
                  <a:pt x="149" y="333"/>
                </a:lnTo>
                <a:lnTo>
                  <a:pt x="152" y="344"/>
                </a:lnTo>
                <a:lnTo>
                  <a:pt x="156" y="347"/>
                </a:lnTo>
                <a:lnTo>
                  <a:pt x="165" y="348"/>
                </a:lnTo>
                <a:lnTo>
                  <a:pt x="170" y="351"/>
                </a:lnTo>
                <a:lnTo>
                  <a:pt x="173" y="357"/>
                </a:lnTo>
                <a:lnTo>
                  <a:pt x="179" y="358"/>
                </a:lnTo>
                <a:lnTo>
                  <a:pt x="188" y="363"/>
                </a:lnTo>
                <a:lnTo>
                  <a:pt x="192" y="369"/>
                </a:lnTo>
                <a:lnTo>
                  <a:pt x="199" y="373"/>
                </a:lnTo>
                <a:lnTo>
                  <a:pt x="212" y="375"/>
                </a:lnTo>
                <a:lnTo>
                  <a:pt x="222" y="363"/>
                </a:lnTo>
                <a:lnTo>
                  <a:pt x="224" y="368"/>
                </a:lnTo>
                <a:lnTo>
                  <a:pt x="223" y="375"/>
                </a:lnTo>
                <a:lnTo>
                  <a:pt x="227" y="380"/>
                </a:lnTo>
                <a:lnTo>
                  <a:pt x="239" y="397"/>
                </a:lnTo>
                <a:lnTo>
                  <a:pt x="251" y="405"/>
                </a:lnTo>
                <a:lnTo>
                  <a:pt x="258" y="408"/>
                </a:lnTo>
                <a:lnTo>
                  <a:pt x="264" y="408"/>
                </a:lnTo>
                <a:lnTo>
                  <a:pt x="267" y="414"/>
                </a:lnTo>
                <a:lnTo>
                  <a:pt x="277" y="436"/>
                </a:lnTo>
                <a:lnTo>
                  <a:pt x="278" y="444"/>
                </a:lnTo>
                <a:lnTo>
                  <a:pt x="280" y="466"/>
                </a:lnTo>
                <a:lnTo>
                  <a:pt x="276" y="483"/>
                </a:lnTo>
                <a:lnTo>
                  <a:pt x="272" y="491"/>
                </a:lnTo>
                <a:lnTo>
                  <a:pt x="272" y="497"/>
                </a:lnTo>
                <a:lnTo>
                  <a:pt x="275" y="492"/>
                </a:lnTo>
                <a:lnTo>
                  <a:pt x="277" y="491"/>
                </a:lnTo>
                <a:lnTo>
                  <a:pt x="280" y="495"/>
                </a:lnTo>
                <a:lnTo>
                  <a:pt x="286" y="494"/>
                </a:lnTo>
                <a:lnTo>
                  <a:pt x="291" y="498"/>
                </a:lnTo>
                <a:lnTo>
                  <a:pt x="292" y="504"/>
                </a:lnTo>
                <a:lnTo>
                  <a:pt x="294" y="508"/>
                </a:lnTo>
                <a:lnTo>
                  <a:pt x="305" y="509"/>
                </a:lnTo>
                <a:lnTo>
                  <a:pt x="305" y="514"/>
                </a:lnTo>
                <a:lnTo>
                  <a:pt x="315" y="524"/>
                </a:lnTo>
                <a:lnTo>
                  <a:pt x="334" y="534"/>
                </a:lnTo>
                <a:lnTo>
                  <a:pt x="340" y="541"/>
                </a:lnTo>
                <a:lnTo>
                  <a:pt x="361" y="559"/>
                </a:lnTo>
                <a:lnTo>
                  <a:pt x="368" y="562"/>
                </a:lnTo>
                <a:lnTo>
                  <a:pt x="379" y="575"/>
                </a:lnTo>
                <a:lnTo>
                  <a:pt x="388" y="600"/>
                </a:lnTo>
                <a:lnTo>
                  <a:pt x="394" y="606"/>
                </a:lnTo>
                <a:lnTo>
                  <a:pt x="399" y="607"/>
                </a:lnTo>
                <a:lnTo>
                  <a:pt x="404" y="601"/>
                </a:lnTo>
                <a:lnTo>
                  <a:pt x="412" y="597"/>
                </a:lnTo>
                <a:lnTo>
                  <a:pt x="419" y="590"/>
                </a:lnTo>
                <a:lnTo>
                  <a:pt x="422" y="584"/>
                </a:lnTo>
                <a:lnTo>
                  <a:pt x="423" y="575"/>
                </a:lnTo>
                <a:lnTo>
                  <a:pt x="421" y="569"/>
                </a:lnTo>
                <a:lnTo>
                  <a:pt x="415" y="563"/>
                </a:lnTo>
                <a:lnTo>
                  <a:pt x="412" y="557"/>
                </a:lnTo>
                <a:lnTo>
                  <a:pt x="404" y="546"/>
                </a:lnTo>
                <a:lnTo>
                  <a:pt x="404" y="541"/>
                </a:lnTo>
                <a:lnTo>
                  <a:pt x="390" y="532"/>
                </a:lnTo>
                <a:lnTo>
                  <a:pt x="382" y="524"/>
                </a:lnTo>
                <a:lnTo>
                  <a:pt x="373" y="531"/>
                </a:lnTo>
                <a:lnTo>
                  <a:pt x="367" y="529"/>
                </a:lnTo>
                <a:lnTo>
                  <a:pt x="362" y="524"/>
                </a:lnTo>
                <a:lnTo>
                  <a:pt x="355" y="511"/>
                </a:lnTo>
                <a:lnTo>
                  <a:pt x="353" y="507"/>
                </a:lnTo>
                <a:lnTo>
                  <a:pt x="353" y="488"/>
                </a:lnTo>
                <a:lnTo>
                  <a:pt x="346" y="475"/>
                </a:lnTo>
                <a:lnTo>
                  <a:pt x="342" y="468"/>
                </a:lnTo>
                <a:lnTo>
                  <a:pt x="341" y="470"/>
                </a:lnTo>
                <a:lnTo>
                  <a:pt x="341" y="451"/>
                </a:lnTo>
                <a:lnTo>
                  <a:pt x="333" y="445"/>
                </a:lnTo>
                <a:lnTo>
                  <a:pt x="330" y="441"/>
                </a:lnTo>
                <a:lnTo>
                  <a:pt x="324" y="434"/>
                </a:lnTo>
                <a:lnTo>
                  <a:pt x="323" y="424"/>
                </a:lnTo>
                <a:lnTo>
                  <a:pt x="320" y="405"/>
                </a:lnTo>
                <a:lnTo>
                  <a:pt x="317" y="402"/>
                </a:lnTo>
                <a:lnTo>
                  <a:pt x="315" y="395"/>
                </a:lnTo>
                <a:lnTo>
                  <a:pt x="308" y="379"/>
                </a:lnTo>
                <a:lnTo>
                  <a:pt x="299" y="370"/>
                </a:lnTo>
                <a:lnTo>
                  <a:pt x="294" y="370"/>
                </a:lnTo>
                <a:lnTo>
                  <a:pt x="296" y="382"/>
                </a:lnTo>
                <a:lnTo>
                  <a:pt x="299" y="387"/>
                </a:lnTo>
                <a:lnTo>
                  <a:pt x="298" y="387"/>
                </a:lnTo>
                <a:lnTo>
                  <a:pt x="292" y="380"/>
                </a:lnTo>
                <a:lnTo>
                  <a:pt x="292" y="375"/>
                </a:lnTo>
                <a:lnTo>
                  <a:pt x="287" y="368"/>
                </a:lnTo>
                <a:lnTo>
                  <a:pt x="285" y="360"/>
                </a:lnTo>
                <a:lnTo>
                  <a:pt x="285" y="358"/>
                </a:lnTo>
                <a:lnTo>
                  <a:pt x="282" y="353"/>
                </a:lnTo>
                <a:lnTo>
                  <a:pt x="274" y="349"/>
                </a:lnTo>
                <a:lnTo>
                  <a:pt x="272" y="341"/>
                </a:lnTo>
                <a:lnTo>
                  <a:pt x="266" y="330"/>
                </a:lnTo>
                <a:lnTo>
                  <a:pt x="247" y="309"/>
                </a:lnTo>
                <a:lnTo>
                  <a:pt x="244" y="298"/>
                </a:lnTo>
                <a:lnTo>
                  <a:pt x="243" y="289"/>
                </a:lnTo>
                <a:lnTo>
                  <a:pt x="240" y="282"/>
                </a:lnTo>
                <a:lnTo>
                  <a:pt x="239" y="274"/>
                </a:lnTo>
                <a:lnTo>
                  <a:pt x="238" y="274"/>
                </a:lnTo>
                <a:lnTo>
                  <a:pt x="237" y="271"/>
                </a:lnTo>
                <a:lnTo>
                  <a:pt x="234" y="269"/>
                </a:lnTo>
                <a:lnTo>
                  <a:pt x="231" y="271"/>
                </a:lnTo>
                <a:lnTo>
                  <a:pt x="229" y="269"/>
                </a:lnTo>
                <a:lnTo>
                  <a:pt x="224" y="261"/>
                </a:lnTo>
                <a:lnTo>
                  <a:pt x="219" y="246"/>
                </a:lnTo>
                <a:lnTo>
                  <a:pt x="217" y="247"/>
                </a:lnTo>
                <a:lnTo>
                  <a:pt x="215" y="246"/>
                </a:lnTo>
                <a:lnTo>
                  <a:pt x="208" y="241"/>
                </a:lnTo>
                <a:lnTo>
                  <a:pt x="204" y="242"/>
                </a:lnTo>
                <a:lnTo>
                  <a:pt x="197" y="229"/>
                </a:lnTo>
                <a:lnTo>
                  <a:pt x="195" y="218"/>
                </a:lnTo>
                <a:lnTo>
                  <a:pt x="175" y="202"/>
                </a:lnTo>
                <a:lnTo>
                  <a:pt x="170" y="197"/>
                </a:lnTo>
                <a:lnTo>
                  <a:pt x="168" y="192"/>
                </a:lnTo>
                <a:lnTo>
                  <a:pt x="164" y="190"/>
                </a:lnTo>
                <a:lnTo>
                  <a:pt x="157" y="188"/>
                </a:lnTo>
                <a:lnTo>
                  <a:pt x="156" y="183"/>
                </a:lnTo>
                <a:lnTo>
                  <a:pt x="152" y="176"/>
                </a:lnTo>
                <a:lnTo>
                  <a:pt x="148" y="169"/>
                </a:lnTo>
                <a:lnTo>
                  <a:pt x="143" y="164"/>
                </a:lnTo>
                <a:lnTo>
                  <a:pt x="140" y="143"/>
                </a:lnTo>
                <a:lnTo>
                  <a:pt x="138" y="125"/>
                </a:lnTo>
                <a:lnTo>
                  <a:pt x="137" y="115"/>
                </a:lnTo>
                <a:lnTo>
                  <a:pt x="132" y="107"/>
                </a:lnTo>
                <a:lnTo>
                  <a:pt x="130" y="100"/>
                </a:lnTo>
                <a:lnTo>
                  <a:pt x="127" y="82"/>
                </a:lnTo>
                <a:lnTo>
                  <a:pt x="127" y="72"/>
                </a:lnTo>
                <a:lnTo>
                  <a:pt x="129" y="64"/>
                </a:lnTo>
                <a:lnTo>
                  <a:pt x="127" y="56"/>
                </a:lnTo>
                <a:close/>
              </a:path>
            </a:pathLst>
          </a:custGeom>
          <a:solidFill>
            <a:schemeClr val="accent3"/>
          </a:solidFill>
          <a:ln w="6350" cap="flat" cmpd="sng">
            <a:noFill/>
            <a:prstDash val="solid"/>
            <a:round/>
            <a:headEnd type="none" w="med" len="med"/>
            <a:tailEnd type="none" w="med" len="med"/>
          </a:ln>
          <a:effectLst/>
        </p:spPr>
        <p:txBody>
          <a:bodyPr/>
          <a:lstStyle/>
          <a:p>
            <a:pPr>
              <a:defRPr/>
            </a:pPr>
            <a:endParaRPr lang="en-US" dirty="0">
              <a:latin typeface="Calibri Light" panose="020F0302020204030204"/>
              <a:ea typeface="+mn-ea"/>
              <a:cs typeface="+mn-cs"/>
            </a:endParaRPr>
          </a:p>
        </p:txBody>
      </p:sp>
      <p:grpSp>
        <p:nvGrpSpPr>
          <p:cNvPr id="64" name="Group 63"/>
          <p:cNvGrpSpPr/>
          <p:nvPr/>
        </p:nvGrpSpPr>
        <p:grpSpPr>
          <a:xfrm>
            <a:off x="1739573" y="488028"/>
            <a:ext cx="20937538" cy="2200624"/>
            <a:chOff x="1739573" y="511491"/>
            <a:chExt cx="20937538" cy="2200624"/>
          </a:xfrm>
        </p:grpSpPr>
        <p:sp>
          <p:nvSpPr>
            <p:cNvPr id="65" name="TextBox 64"/>
            <p:cNvSpPr txBox="1"/>
            <p:nvPr/>
          </p:nvSpPr>
          <p:spPr>
            <a:xfrm>
              <a:off x="1739573" y="511491"/>
              <a:ext cx="20937538" cy="1446550"/>
            </a:xfrm>
            <a:prstGeom prst="rect">
              <a:avLst/>
            </a:prstGeom>
            <a:noFill/>
          </p:spPr>
          <p:txBody>
            <a:bodyPr wrap="square" rtlCol="0">
              <a:spAutoFit/>
            </a:bodyPr>
            <a:lstStyle/>
            <a:p>
              <a:pPr algn="ctr"/>
              <a:r>
                <a:rPr lang="id-ID" sz="8800" b="1" dirty="0" smtClean="0">
                  <a:solidFill>
                    <a:schemeClr val="tx2"/>
                  </a:solidFill>
                  <a:latin typeface="Lato Regular"/>
                  <a:cs typeface="Lato Regular"/>
                </a:rPr>
                <a:t>THREE COUNTRY DEMOGRAPHIC</a:t>
              </a:r>
              <a:endParaRPr lang="id-ID" sz="8800" b="1" dirty="0">
                <a:solidFill>
                  <a:schemeClr val="tx2"/>
                </a:solidFill>
                <a:latin typeface="Lato Regular"/>
                <a:cs typeface="Lato Regular"/>
              </a:endParaRPr>
            </a:p>
          </p:txBody>
        </p:sp>
        <p:grpSp>
          <p:nvGrpSpPr>
            <p:cNvPr id="66" name="Group 65"/>
            <p:cNvGrpSpPr/>
            <p:nvPr/>
          </p:nvGrpSpPr>
          <p:grpSpPr>
            <a:xfrm>
              <a:off x="10842089" y="1977406"/>
              <a:ext cx="2738812" cy="73151"/>
              <a:chOff x="1775295" y="2020905"/>
              <a:chExt cx="3631535" cy="45719"/>
            </a:xfrm>
          </p:grpSpPr>
          <p:sp>
            <p:nvSpPr>
              <p:cNvPr id="68" name="Rectangle 67"/>
              <p:cNvSpPr/>
              <p:nvPr/>
            </p:nvSpPr>
            <p:spPr>
              <a:xfrm flipV="1">
                <a:off x="1775295" y="2020905"/>
                <a:ext cx="540354" cy="45719"/>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sp>
            <p:nvSpPr>
              <p:cNvPr id="69" name="Rectangle 68"/>
              <p:cNvSpPr/>
              <p:nvPr/>
            </p:nvSpPr>
            <p:spPr>
              <a:xfrm flipV="1">
                <a:off x="2390858" y="2020905"/>
                <a:ext cx="540354" cy="45719"/>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sp>
            <p:nvSpPr>
              <p:cNvPr id="70" name="Rectangle 69"/>
              <p:cNvSpPr/>
              <p:nvPr/>
            </p:nvSpPr>
            <p:spPr>
              <a:xfrm flipV="1">
                <a:off x="3025595" y="2020905"/>
                <a:ext cx="540354" cy="45719"/>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sp>
            <p:nvSpPr>
              <p:cNvPr id="71" name="Rectangle 70"/>
              <p:cNvSpPr/>
              <p:nvPr/>
            </p:nvSpPr>
            <p:spPr>
              <a:xfrm flipV="1">
                <a:off x="3641290" y="2020905"/>
                <a:ext cx="540354" cy="45719"/>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sp>
            <p:nvSpPr>
              <p:cNvPr id="72" name="Rectangle 71"/>
              <p:cNvSpPr/>
              <p:nvPr/>
            </p:nvSpPr>
            <p:spPr>
              <a:xfrm flipV="1">
                <a:off x="4256852" y="2020905"/>
                <a:ext cx="540354" cy="45719"/>
              </a:xfrm>
              <a:prstGeom prst="rect">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sp>
            <p:nvSpPr>
              <p:cNvPr id="73" name="Rectangle 72"/>
              <p:cNvSpPr/>
              <p:nvPr/>
            </p:nvSpPr>
            <p:spPr>
              <a:xfrm flipV="1">
                <a:off x="4866476" y="2020905"/>
                <a:ext cx="540354" cy="45719"/>
              </a:xfrm>
              <a:prstGeom prst="rect">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grpSp>
        <p:sp>
          <p:nvSpPr>
            <p:cNvPr id="67" name="TextBox 66"/>
            <p:cNvSpPr txBox="1"/>
            <p:nvPr/>
          </p:nvSpPr>
          <p:spPr>
            <a:xfrm>
              <a:off x="1739573" y="2035007"/>
              <a:ext cx="20937538" cy="677108"/>
            </a:xfrm>
            <a:prstGeom prst="rect">
              <a:avLst/>
            </a:prstGeom>
            <a:noFill/>
          </p:spPr>
          <p:txBody>
            <a:bodyPr wrap="square" rtlCol="0">
              <a:spAutoFit/>
            </a:bodyPr>
            <a:lstStyle/>
            <a:p>
              <a:pPr algn="ctr"/>
              <a:r>
                <a:rPr lang="id-ID" sz="3800" dirty="0" smtClean="0">
                  <a:solidFill>
                    <a:schemeClr val="bg1">
                      <a:lumMod val="75000"/>
                    </a:schemeClr>
                  </a:solidFill>
                  <a:latin typeface="Calibri Light" panose="020F0302020204030204"/>
                  <a:cs typeface="Calibri Light" panose="020F0302020204030204"/>
                </a:rPr>
                <a:t>Your great subtitle </a:t>
              </a:r>
              <a:r>
                <a:rPr lang="id-ID" sz="3800" dirty="0" smtClean="0">
                  <a:solidFill>
                    <a:schemeClr val="accent1"/>
                  </a:solidFill>
                  <a:latin typeface="Calibri Light" panose="020F0302020204030204"/>
                  <a:cs typeface="Calibri Light" panose="020F0302020204030204"/>
                </a:rPr>
                <a:t>in </a:t>
              </a:r>
              <a:r>
                <a:rPr lang="id-ID" sz="3800" dirty="0">
                  <a:solidFill>
                    <a:schemeClr val="accent1"/>
                  </a:solidFill>
                  <a:latin typeface="Calibri Light" panose="020F0302020204030204"/>
                  <a:cs typeface="Calibri Light" panose="020F0302020204030204"/>
                </a:rPr>
                <a:t>this line</a:t>
              </a:r>
              <a:endParaRPr lang="id-ID" sz="3800" dirty="0">
                <a:solidFill>
                  <a:schemeClr val="accent1"/>
                </a:solidFill>
                <a:latin typeface="Calibri Light" panose="020F0302020204030204"/>
                <a:cs typeface="Calibri Light" panose="020F0302020204030204"/>
              </a:endParaRPr>
            </a:p>
          </p:txBody>
        </p:sp>
      </p:grpSp>
    </p:spTree>
  </p:cSld>
  <p:clrMapOvr>
    <a:masterClrMapping/>
  </p:clrMapOvr>
  <mc:AlternateContent xmlns:mc="http://schemas.openxmlformats.org/markup-compatibility/2006">
    <mc:Choice xmlns:p14="http://schemas.microsoft.com/office/powerpoint/2010/main" Requires="p14">
      <p:transition spd="slow" advClick="0" advTm="3000">
        <p14:flash/>
      </p:transition>
    </mc:Choice>
    <mc:Fallback>
      <p:transition spd="slow" advClick="0" advTm="3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64"/>
                                        </p:tgtEl>
                                        <p:attrNameLst>
                                          <p:attrName>style.visibility</p:attrName>
                                        </p:attrNameLst>
                                      </p:cBhvr>
                                      <p:to>
                                        <p:strVal val="visible"/>
                                      </p:to>
                                    </p:set>
                                    <p:animEffect transition="in" filter="fade">
                                      <p:cBhvr>
                                        <p:cTn id="7" dur="500"/>
                                        <p:tgtEl>
                                          <p:spTgt spid="64"/>
                                        </p:tgtEl>
                                      </p:cBhvr>
                                    </p:animEffect>
                                    <p:anim calcmode="lin" valueType="num">
                                      <p:cBhvr>
                                        <p:cTn id="8" dur="500" fill="hold"/>
                                        <p:tgtEl>
                                          <p:spTgt spid="64"/>
                                        </p:tgtEl>
                                        <p:attrNameLst>
                                          <p:attrName>ppt_x</p:attrName>
                                        </p:attrNameLst>
                                      </p:cBhvr>
                                      <p:tavLst>
                                        <p:tav tm="0">
                                          <p:val>
                                            <p:strVal val="#ppt_x"/>
                                          </p:val>
                                        </p:tav>
                                        <p:tav tm="100000">
                                          <p:val>
                                            <p:strVal val="#ppt_x"/>
                                          </p:val>
                                        </p:tav>
                                      </p:tavLst>
                                    </p:anim>
                                    <p:anim calcmode="lin" valueType="num">
                                      <p:cBhvr>
                                        <p:cTn id="9" dur="500" fill="hold"/>
                                        <p:tgtEl>
                                          <p:spTgt spid="64"/>
                                        </p:tgtEl>
                                        <p:attrNameLst>
                                          <p:attrName>ppt_y</p:attrName>
                                        </p:attrNameLst>
                                      </p:cBhvr>
                                      <p:tavLst>
                                        <p:tav tm="0">
                                          <p:val>
                                            <p:strVal val="#ppt_y+.1"/>
                                          </p:val>
                                        </p:tav>
                                        <p:tav tm="100000">
                                          <p:val>
                                            <p:strVal val="#ppt_y"/>
                                          </p:val>
                                        </p:tav>
                                      </p:tavLst>
                                    </p:anim>
                                  </p:childTnLst>
                                </p:cTn>
                              </p:par>
                            </p:childTnLst>
                          </p:cTn>
                        </p:par>
                        <p:par>
                          <p:cTn id="10" fill="hold">
                            <p:stCondLst>
                              <p:cond delay="500"/>
                            </p:stCondLst>
                            <p:childTnLst>
                              <p:par>
                                <p:cTn id="11" presetID="10" presetClass="entr" presetSubtype="0" fill="hold" grpId="0" nodeType="afterEffect">
                                  <p:stCondLst>
                                    <p:cond delay="0"/>
                                  </p:stCondLst>
                                  <p:childTnLst>
                                    <p:set>
                                      <p:cBhvr>
                                        <p:cTn id="12" dur="1" fill="hold">
                                          <p:stCondLst>
                                            <p:cond delay="0"/>
                                          </p:stCondLst>
                                        </p:cTn>
                                        <p:tgtEl>
                                          <p:spTgt spid="55"/>
                                        </p:tgtEl>
                                        <p:attrNameLst>
                                          <p:attrName>style.visibility</p:attrName>
                                        </p:attrNameLst>
                                      </p:cBhvr>
                                      <p:to>
                                        <p:strVal val="visible"/>
                                      </p:to>
                                    </p:set>
                                    <p:animEffect transition="in" filter="fade">
                                      <p:cBhvr>
                                        <p:cTn id="13" dur="500"/>
                                        <p:tgtEl>
                                          <p:spTgt spid="55"/>
                                        </p:tgtEl>
                                      </p:cBhvr>
                                    </p:animEffect>
                                  </p:childTnLst>
                                </p:cTn>
                              </p:par>
                            </p:childTnLst>
                          </p:cTn>
                        </p:par>
                        <p:par>
                          <p:cTn id="14" fill="hold">
                            <p:stCondLst>
                              <p:cond delay="1000"/>
                            </p:stCondLst>
                            <p:childTnLst>
                              <p:par>
                                <p:cTn id="15" presetID="10" presetClass="entr" presetSubtype="0" fill="hold" nodeType="afterEffect">
                                  <p:stCondLst>
                                    <p:cond delay="0"/>
                                  </p:stCondLst>
                                  <p:childTnLst>
                                    <p:set>
                                      <p:cBhvr>
                                        <p:cTn id="16" dur="1" fill="hold">
                                          <p:stCondLst>
                                            <p:cond delay="0"/>
                                          </p:stCondLst>
                                        </p:cTn>
                                        <p:tgtEl>
                                          <p:spTgt spid="2"/>
                                        </p:tgtEl>
                                        <p:attrNameLst>
                                          <p:attrName>style.visibility</p:attrName>
                                        </p:attrNameLst>
                                      </p:cBhvr>
                                      <p:to>
                                        <p:strVal val="visible"/>
                                      </p:to>
                                    </p:set>
                                    <p:animEffect transition="in" filter="fade">
                                      <p:cBhvr>
                                        <p:cTn id="17" dur="500"/>
                                        <p:tgtEl>
                                          <p:spTgt spid="2"/>
                                        </p:tgtEl>
                                      </p:cBhvr>
                                    </p:animEffect>
                                  </p:childTnLst>
                                </p:cTn>
                              </p:par>
                            </p:childTnLst>
                          </p:cTn>
                        </p:par>
                        <p:par>
                          <p:cTn id="18" fill="hold">
                            <p:stCondLst>
                              <p:cond delay="1500"/>
                            </p:stCondLst>
                            <p:childTnLst>
                              <p:par>
                                <p:cTn id="19" presetID="10" presetClass="entr" presetSubtype="0" fill="hold" nodeType="afterEffect">
                                  <p:stCondLst>
                                    <p:cond delay="0"/>
                                  </p:stCondLst>
                                  <p:childTnLst>
                                    <p:set>
                                      <p:cBhvr>
                                        <p:cTn id="20" dur="1" fill="hold">
                                          <p:stCondLst>
                                            <p:cond delay="0"/>
                                          </p:stCondLst>
                                        </p:cTn>
                                        <p:tgtEl>
                                          <p:spTgt spid="37"/>
                                        </p:tgtEl>
                                        <p:attrNameLst>
                                          <p:attrName>style.visibility</p:attrName>
                                        </p:attrNameLst>
                                      </p:cBhvr>
                                      <p:to>
                                        <p:strVal val="visible"/>
                                      </p:to>
                                    </p:set>
                                    <p:animEffect transition="in" filter="fade">
                                      <p:cBhvr>
                                        <p:cTn id="21" dur="500"/>
                                        <p:tgtEl>
                                          <p:spTgt spid="37"/>
                                        </p:tgtEl>
                                      </p:cBhvr>
                                    </p:animEffect>
                                  </p:childTnLst>
                                </p:cTn>
                              </p:par>
                            </p:childTnLst>
                          </p:cTn>
                        </p:par>
                        <p:par>
                          <p:cTn id="22" fill="hold">
                            <p:stCondLst>
                              <p:cond delay="2000"/>
                            </p:stCondLst>
                            <p:childTnLst>
                              <p:par>
                                <p:cTn id="23" presetID="10" presetClass="entr" presetSubtype="0" fill="hold" nodeType="afterEffect">
                                  <p:stCondLst>
                                    <p:cond delay="0"/>
                                  </p:stCondLst>
                                  <p:childTnLst>
                                    <p:set>
                                      <p:cBhvr>
                                        <p:cTn id="24" dur="1" fill="hold">
                                          <p:stCondLst>
                                            <p:cond delay="0"/>
                                          </p:stCondLst>
                                        </p:cTn>
                                        <p:tgtEl>
                                          <p:spTgt spid="44"/>
                                        </p:tgtEl>
                                        <p:attrNameLst>
                                          <p:attrName>style.visibility</p:attrName>
                                        </p:attrNameLst>
                                      </p:cBhvr>
                                      <p:to>
                                        <p:strVal val="visible"/>
                                      </p:to>
                                    </p:set>
                                    <p:animEffect transition="in" filter="fade">
                                      <p:cBhvr>
                                        <p:cTn id="25" dur="500"/>
                                        <p:tgtEl>
                                          <p:spTgt spid="44"/>
                                        </p:tgtEl>
                                      </p:cBhvr>
                                    </p:animEffect>
                                  </p:childTnLst>
                                </p:cTn>
                              </p:par>
                            </p:childTnLst>
                          </p:cTn>
                        </p:par>
                        <p:par>
                          <p:cTn id="26" fill="hold">
                            <p:stCondLst>
                              <p:cond delay="2500"/>
                            </p:stCondLst>
                            <p:childTnLst>
                              <p:par>
                                <p:cTn id="27" presetID="22" presetClass="entr" presetSubtype="4" fill="hold" nodeType="afterEffect">
                                  <p:stCondLst>
                                    <p:cond delay="0"/>
                                  </p:stCondLst>
                                  <p:childTnLst>
                                    <p:set>
                                      <p:cBhvr>
                                        <p:cTn id="28" dur="1" fill="hold">
                                          <p:stCondLst>
                                            <p:cond delay="0"/>
                                          </p:stCondLst>
                                        </p:cTn>
                                        <p:tgtEl>
                                          <p:spTgt spid="94"/>
                                        </p:tgtEl>
                                        <p:attrNameLst>
                                          <p:attrName>style.visibility</p:attrName>
                                        </p:attrNameLst>
                                      </p:cBhvr>
                                      <p:to>
                                        <p:strVal val="visible"/>
                                      </p:to>
                                    </p:set>
                                    <p:animEffect transition="in" filter="wipe(down)">
                                      <p:cBhvr>
                                        <p:cTn id="29" dur="500"/>
                                        <p:tgtEl>
                                          <p:spTgt spid="94"/>
                                        </p:tgtEl>
                                      </p:cBhvr>
                                    </p:animEffect>
                                  </p:childTnLst>
                                </p:cTn>
                              </p:par>
                            </p:childTnLst>
                          </p:cTn>
                        </p:par>
                        <p:par>
                          <p:cTn id="30" fill="hold">
                            <p:stCondLst>
                              <p:cond delay="3000"/>
                            </p:stCondLst>
                            <p:childTnLst>
                              <p:par>
                                <p:cTn id="31" presetID="10" presetClass="entr" presetSubtype="0" fill="hold" grpId="0" nodeType="afterEffect">
                                  <p:stCondLst>
                                    <p:cond delay="0"/>
                                  </p:stCondLst>
                                  <p:childTnLst>
                                    <p:set>
                                      <p:cBhvr>
                                        <p:cTn id="32" dur="1" fill="hold">
                                          <p:stCondLst>
                                            <p:cond delay="0"/>
                                          </p:stCondLst>
                                        </p:cTn>
                                        <p:tgtEl>
                                          <p:spTgt spid="154"/>
                                        </p:tgtEl>
                                        <p:attrNameLst>
                                          <p:attrName>style.visibility</p:attrName>
                                        </p:attrNameLst>
                                      </p:cBhvr>
                                      <p:to>
                                        <p:strVal val="visible"/>
                                      </p:to>
                                    </p:set>
                                    <p:animEffect transition="in" filter="fade">
                                      <p:cBhvr>
                                        <p:cTn id="33" dur="500"/>
                                        <p:tgtEl>
                                          <p:spTgt spid="154"/>
                                        </p:tgtEl>
                                      </p:cBhvr>
                                    </p:animEffect>
                                  </p:childTnLst>
                                </p:cTn>
                              </p:par>
                            </p:childTnLst>
                          </p:cTn>
                        </p:par>
                        <p:par>
                          <p:cTn id="34" fill="hold">
                            <p:stCondLst>
                              <p:cond delay="3500"/>
                            </p:stCondLst>
                            <p:childTnLst>
                              <p:par>
                                <p:cTn id="35" presetID="10" presetClass="entr" presetSubtype="0" fill="hold" nodeType="afterEffect">
                                  <p:stCondLst>
                                    <p:cond delay="0"/>
                                  </p:stCondLst>
                                  <p:childTnLst>
                                    <p:set>
                                      <p:cBhvr>
                                        <p:cTn id="36" dur="1" fill="hold">
                                          <p:stCondLst>
                                            <p:cond delay="0"/>
                                          </p:stCondLst>
                                        </p:cTn>
                                        <p:tgtEl>
                                          <p:spTgt spid="133"/>
                                        </p:tgtEl>
                                        <p:attrNameLst>
                                          <p:attrName>style.visibility</p:attrName>
                                        </p:attrNameLst>
                                      </p:cBhvr>
                                      <p:to>
                                        <p:strVal val="visible"/>
                                      </p:to>
                                    </p:set>
                                    <p:animEffect transition="in" filter="fade">
                                      <p:cBhvr>
                                        <p:cTn id="37" dur="500"/>
                                        <p:tgtEl>
                                          <p:spTgt spid="133"/>
                                        </p:tgtEl>
                                      </p:cBhvr>
                                    </p:animEffect>
                                  </p:childTnLst>
                                </p:cTn>
                              </p:par>
                            </p:childTnLst>
                          </p:cTn>
                        </p:par>
                        <p:par>
                          <p:cTn id="38" fill="hold">
                            <p:stCondLst>
                              <p:cond delay="4000"/>
                            </p:stCondLst>
                            <p:childTnLst>
                              <p:par>
                                <p:cTn id="39" presetID="10" presetClass="entr" presetSubtype="0" fill="hold" nodeType="afterEffect">
                                  <p:stCondLst>
                                    <p:cond delay="0"/>
                                  </p:stCondLst>
                                  <p:childTnLst>
                                    <p:set>
                                      <p:cBhvr>
                                        <p:cTn id="40" dur="1" fill="hold">
                                          <p:stCondLst>
                                            <p:cond delay="0"/>
                                          </p:stCondLst>
                                        </p:cTn>
                                        <p:tgtEl>
                                          <p:spTgt spid="117"/>
                                        </p:tgtEl>
                                        <p:attrNameLst>
                                          <p:attrName>style.visibility</p:attrName>
                                        </p:attrNameLst>
                                      </p:cBhvr>
                                      <p:to>
                                        <p:strVal val="visible"/>
                                      </p:to>
                                    </p:set>
                                    <p:animEffect transition="in" filter="fade">
                                      <p:cBhvr>
                                        <p:cTn id="41" dur="500"/>
                                        <p:tgtEl>
                                          <p:spTgt spid="117"/>
                                        </p:tgtEl>
                                      </p:cBhvr>
                                    </p:animEffect>
                                  </p:childTnLst>
                                </p:cTn>
                              </p:par>
                            </p:childTnLst>
                          </p:cTn>
                        </p:par>
                        <p:par>
                          <p:cTn id="42" fill="hold">
                            <p:stCondLst>
                              <p:cond delay="4500"/>
                            </p:stCondLst>
                            <p:childTnLst>
                              <p:par>
                                <p:cTn id="43" presetID="10" presetClass="entr" presetSubtype="0" fill="hold" nodeType="afterEffect">
                                  <p:stCondLst>
                                    <p:cond delay="0"/>
                                  </p:stCondLst>
                                  <p:childTnLst>
                                    <p:set>
                                      <p:cBhvr>
                                        <p:cTn id="44" dur="1" fill="hold">
                                          <p:stCondLst>
                                            <p:cond delay="0"/>
                                          </p:stCondLst>
                                        </p:cTn>
                                        <p:tgtEl>
                                          <p:spTgt spid="124"/>
                                        </p:tgtEl>
                                        <p:attrNameLst>
                                          <p:attrName>style.visibility</p:attrName>
                                        </p:attrNameLst>
                                      </p:cBhvr>
                                      <p:to>
                                        <p:strVal val="visible"/>
                                      </p:to>
                                    </p:set>
                                    <p:animEffect transition="in" filter="fade">
                                      <p:cBhvr>
                                        <p:cTn id="45" dur="500"/>
                                        <p:tgtEl>
                                          <p:spTgt spid="124"/>
                                        </p:tgtEl>
                                      </p:cBhvr>
                                    </p:animEffect>
                                  </p:childTnLst>
                                </p:cTn>
                              </p:par>
                            </p:childTnLst>
                          </p:cTn>
                        </p:par>
                        <p:par>
                          <p:cTn id="46" fill="hold">
                            <p:stCondLst>
                              <p:cond delay="5000"/>
                            </p:stCondLst>
                            <p:childTnLst>
                              <p:par>
                                <p:cTn id="47" presetID="10" presetClass="entr" presetSubtype="0" fill="hold" nodeType="afterEffect">
                                  <p:stCondLst>
                                    <p:cond delay="0"/>
                                  </p:stCondLst>
                                  <p:childTnLst>
                                    <p:set>
                                      <p:cBhvr>
                                        <p:cTn id="48" dur="1" fill="hold">
                                          <p:stCondLst>
                                            <p:cond delay="0"/>
                                          </p:stCondLst>
                                        </p:cTn>
                                        <p:tgtEl>
                                          <p:spTgt spid="132"/>
                                        </p:tgtEl>
                                        <p:attrNameLst>
                                          <p:attrName>style.visibility</p:attrName>
                                        </p:attrNameLst>
                                      </p:cBhvr>
                                      <p:to>
                                        <p:strVal val="visible"/>
                                      </p:to>
                                    </p:set>
                                    <p:animEffect transition="in" filter="fade">
                                      <p:cBhvr>
                                        <p:cTn id="49" dur="500"/>
                                        <p:tgtEl>
                                          <p:spTgt spid="132"/>
                                        </p:tgtEl>
                                      </p:cBhvr>
                                    </p:animEffect>
                                  </p:childTnLst>
                                </p:cTn>
                              </p:par>
                            </p:childTnLst>
                          </p:cTn>
                        </p:par>
                        <p:par>
                          <p:cTn id="50" fill="hold">
                            <p:stCondLst>
                              <p:cond delay="5500"/>
                            </p:stCondLst>
                            <p:childTnLst>
                              <p:par>
                                <p:cTn id="51" presetID="10" presetClass="entr" presetSubtype="0" fill="hold" grpId="0" nodeType="afterEffect">
                                  <p:stCondLst>
                                    <p:cond delay="0"/>
                                  </p:stCondLst>
                                  <p:childTnLst>
                                    <p:set>
                                      <p:cBhvr>
                                        <p:cTn id="52" dur="1" fill="hold">
                                          <p:stCondLst>
                                            <p:cond delay="0"/>
                                          </p:stCondLst>
                                        </p:cTn>
                                        <p:tgtEl>
                                          <p:spTgt spid="155"/>
                                        </p:tgtEl>
                                        <p:attrNameLst>
                                          <p:attrName>style.visibility</p:attrName>
                                        </p:attrNameLst>
                                      </p:cBhvr>
                                      <p:to>
                                        <p:strVal val="visible"/>
                                      </p:to>
                                    </p:set>
                                    <p:animEffect transition="in" filter="fade">
                                      <p:cBhvr>
                                        <p:cTn id="53" dur="500"/>
                                        <p:tgtEl>
                                          <p:spTgt spid="155"/>
                                        </p:tgtEl>
                                      </p:cBhvr>
                                    </p:animEffect>
                                  </p:childTnLst>
                                </p:cTn>
                              </p:par>
                            </p:childTnLst>
                          </p:cTn>
                        </p:par>
                        <p:par>
                          <p:cTn id="54" fill="hold">
                            <p:stCondLst>
                              <p:cond delay="6000"/>
                            </p:stCondLst>
                            <p:childTnLst>
                              <p:par>
                                <p:cTn id="55" presetID="10" presetClass="entr" presetSubtype="0" fill="hold" nodeType="afterEffect">
                                  <p:stCondLst>
                                    <p:cond delay="0"/>
                                  </p:stCondLst>
                                  <p:childTnLst>
                                    <p:set>
                                      <p:cBhvr>
                                        <p:cTn id="56" dur="1" fill="hold">
                                          <p:stCondLst>
                                            <p:cond delay="0"/>
                                          </p:stCondLst>
                                        </p:cTn>
                                        <p:tgtEl>
                                          <p:spTgt spid="151"/>
                                        </p:tgtEl>
                                        <p:attrNameLst>
                                          <p:attrName>style.visibility</p:attrName>
                                        </p:attrNameLst>
                                      </p:cBhvr>
                                      <p:to>
                                        <p:strVal val="visible"/>
                                      </p:to>
                                    </p:set>
                                    <p:animEffect transition="in" filter="fade">
                                      <p:cBhvr>
                                        <p:cTn id="57" dur="500"/>
                                        <p:tgtEl>
                                          <p:spTgt spid="151"/>
                                        </p:tgtEl>
                                      </p:cBhvr>
                                    </p:animEffect>
                                  </p:childTnLst>
                                </p:cTn>
                              </p:par>
                            </p:childTnLst>
                          </p:cTn>
                        </p:par>
                        <p:par>
                          <p:cTn id="58" fill="hold">
                            <p:stCondLst>
                              <p:cond delay="6500"/>
                            </p:stCondLst>
                            <p:childTnLst>
                              <p:par>
                                <p:cTn id="59" presetID="10" presetClass="entr" presetSubtype="0" fill="hold" nodeType="afterEffect">
                                  <p:stCondLst>
                                    <p:cond delay="0"/>
                                  </p:stCondLst>
                                  <p:childTnLst>
                                    <p:set>
                                      <p:cBhvr>
                                        <p:cTn id="60" dur="1" fill="hold">
                                          <p:stCondLst>
                                            <p:cond delay="0"/>
                                          </p:stCondLst>
                                        </p:cTn>
                                        <p:tgtEl>
                                          <p:spTgt spid="136"/>
                                        </p:tgtEl>
                                        <p:attrNameLst>
                                          <p:attrName>style.visibility</p:attrName>
                                        </p:attrNameLst>
                                      </p:cBhvr>
                                      <p:to>
                                        <p:strVal val="visible"/>
                                      </p:to>
                                    </p:set>
                                    <p:animEffect transition="in" filter="fade">
                                      <p:cBhvr>
                                        <p:cTn id="61" dur="500"/>
                                        <p:tgtEl>
                                          <p:spTgt spid="136"/>
                                        </p:tgtEl>
                                      </p:cBhvr>
                                    </p:animEffect>
                                  </p:childTnLst>
                                </p:cTn>
                              </p:par>
                            </p:childTnLst>
                          </p:cTn>
                        </p:par>
                        <p:par>
                          <p:cTn id="62" fill="hold">
                            <p:stCondLst>
                              <p:cond delay="7000"/>
                            </p:stCondLst>
                            <p:childTnLst>
                              <p:par>
                                <p:cTn id="63" presetID="10" presetClass="entr" presetSubtype="0" fill="hold" nodeType="afterEffect">
                                  <p:stCondLst>
                                    <p:cond delay="0"/>
                                  </p:stCondLst>
                                  <p:childTnLst>
                                    <p:set>
                                      <p:cBhvr>
                                        <p:cTn id="64" dur="1" fill="hold">
                                          <p:stCondLst>
                                            <p:cond delay="0"/>
                                          </p:stCondLst>
                                        </p:cTn>
                                        <p:tgtEl>
                                          <p:spTgt spid="143"/>
                                        </p:tgtEl>
                                        <p:attrNameLst>
                                          <p:attrName>style.visibility</p:attrName>
                                        </p:attrNameLst>
                                      </p:cBhvr>
                                      <p:to>
                                        <p:strVal val="visible"/>
                                      </p:to>
                                    </p:set>
                                    <p:animEffect transition="in" filter="fade">
                                      <p:cBhvr>
                                        <p:cTn id="65" dur="500"/>
                                        <p:tgtEl>
                                          <p:spTgt spid="1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5" grpId="0" animBg="1"/>
      <p:bldP spid="154" grpId="0" animBg="1"/>
      <p:bldP spid="155" grpId="0" animBg="1"/>
    </p:bld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39" name="Group 438"/>
          <p:cNvGrpSpPr/>
          <p:nvPr/>
        </p:nvGrpSpPr>
        <p:grpSpPr>
          <a:xfrm>
            <a:off x="2687101" y="11438921"/>
            <a:ext cx="4581937" cy="609651"/>
            <a:chOff x="991211" y="4381500"/>
            <a:chExt cx="1718674" cy="228619"/>
          </a:xfrm>
        </p:grpSpPr>
        <p:sp>
          <p:nvSpPr>
            <p:cNvPr id="440" name="Rounded Rectangle 439"/>
            <p:cNvSpPr/>
            <p:nvPr/>
          </p:nvSpPr>
          <p:spPr>
            <a:xfrm>
              <a:off x="991211" y="4381500"/>
              <a:ext cx="1718674" cy="228600"/>
            </a:xfrm>
            <a:prstGeom prst="roundRect">
              <a:avLst/>
            </a:prstGeom>
            <a:solidFill>
              <a:schemeClr val="accent1"/>
            </a:solidFill>
            <a:ln>
              <a:no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dirty="0">
                <a:latin typeface="Calibri Light" panose="020F0302020204030204"/>
                <a:cs typeface="Calibri Light" panose="020F0302020204030204"/>
              </a:endParaRPr>
            </a:p>
          </p:txBody>
        </p:sp>
        <p:sp>
          <p:nvSpPr>
            <p:cNvPr id="441" name="Rectangle 129"/>
            <p:cNvSpPr/>
            <p:nvPr/>
          </p:nvSpPr>
          <p:spPr bwMode="auto">
            <a:xfrm>
              <a:off x="1040523" y="4415136"/>
              <a:ext cx="1631350" cy="1949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lstStyle/>
            <a:p>
              <a:pPr algn="ctr">
                <a:tabLst>
                  <a:tab pos="948055" algn="l"/>
                  <a:tab pos="1896110" algn="l"/>
                  <a:tab pos="2844165" algn="l"/>
                  <a:tab pos="3792220" algn="l"/>
                  <a:tab pos="4740275" algn="l"/>
                  <a:tab pos="5688330" algn="l"/>
                  <a:tab pos="6636385" algn="l"/>
                  <a:tab pos="7584440" algn="l"/>
                  <a:tab pos="8532495" algn="l"/>
                  <a:tab pos="9480550" algn="l"/>
                  <a:tab pos="10428605" algn="l"/>
                  <a:tab pos="11376660" algn="l"/>
                </a:tabLst>
              </a:pPr>
              <a:r>
                <a:rPr lang="en-US" sz="2400" b="1" dirty="0" smtClean="0">
                  <a:solidFill>
                    <a:srgbClr val="FFFFFF"/>
                  </a:solidFill>
                  <a:latin typeface="Lato Regular"/>
                  <a:ea typeface="MS PGothic" panose="020B0600070205080204" charset="-128"/>
                  <a:cs typeface="Lato Regular"/>
                  <a:sym typeface="Helvetica" charset="0"/>
                </a:rPr>
                <a:t>NORTH AMERICA</a:t>
              </a:r>
              <a:endParaRPr lang="en-US" sz="2400" b="1" dirty="0">
                <a:solidFill>
                  <a:srgbClr val="FFFFFF"/>
                </a:solidFill>
                <a:latin typeface="Lato Regular"/>
                <a:ea typeface="MS PGothic" panose="020B0600070205080204" charset="-128"/>
                <a:cs typeface="Lato Regular"/>
                <a:sym typeface="Helvetica" charset="0"/>
              </a:endParaRPr>
            </a:p>
          </p:txBody>
        </p:sp>
      </p:grpSp>
      <p:grpSp>
        <p:nvGrpSpPr>
          <p:cNvPr id="442" name="Group 441"/>
          <p:cNvGrpSpPr/>
          <p:nvPr/>
        </p:nvGrpSpPr>
        <p:grpSpPr>
          <a:xfrm>
            <a:off x="7512353" y="11438921"/>
            <a:ext cx="4581937" cy="609651"/>
            <a:chOff x="2801152" y="4381500"/>
            <a:chExt cx="1718674" cy="228619"/>
          </a:xfrm>
        </p:grpSpPr>
        <p:sp>
          <p:nvSpPr>
            <p:cNvPr id="443" name="Rounded Rectangle 442"/>
            <p:cNvSpPr/>
            <p:nvPr/>
          </p:nvSpPr>
          <p:spPr>
            <a:xfrm>
              <a:off x="2801152" y="4381500"/>
              <a:ext cx="1718674" cy="228600"/>
            </a:xfrm>
            <a:prstGeom prst="roundRect">
              <a:avLst/>
            </a:prstGeom>
            <a:solidFill>
              <a:schemeClr val="accent2"/>
            </a:solidFill>
            <a:ln>
              <a:no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dirty="0">
                <a:latin typeface="Calibri Light" panose="020F0302020204030204"/>
                <a:cs typeface="Calibri Light" panose="020F0302020204030204"/>
              </a:endParaRPr>
            </a:p>
          </p:txBody>
        </p:sp>
        <p:sp>
          <p:nvSpPr>
            <p:cNvPr id="444" name="Rectangle 129"/>
            <p:cNvSpPr/>
            <p:nvPr/>
          </p:nvSpPr>
          <p:spPr bwMode="auto">
            <a:xfrm>
              <a:off x="2850025" y="4415136"/>
              <a:ext cx="1631350" cy="1949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lstStyle/>
            <a:p>
              <a:pPr algn="ctr">
                <a:tabLst>
                  <a:tab pos="948055" algn="l"/>
                  <a:tab pos="1896110" algn="l"/>
                  <a:tab pos="2844165" algn="l"/>
                  <a:tab pos="3792220" algn="l"/>
                  <a:tab pos="4740275" algn="l"/>
                  <a:tab pos="5688330" algn="l"/>
                  <a:tab pos="6636385" algn="l"/>
                  <a:tab pos="7584440" algn="l"/>
                  <a:tab pos="8532495" algn="l"/>
                  <a:tab pos="9480550" algn="l"/>
                  <a:tab pos="10428605" algn="l"/>
                  <a:tab pos="11376660" algn="l"/>
                </a:tabLst>
              </a:pPr>
              <a:r>
                <a:rPr lang="en-US" sz="2400" b="1" dirty="0" smtClean="0">
                  <a:solidFill>
                    <a:srgbClr val="FFFFFF"/>
                  </a:solidFill>
                  <a:latin typeface="Lato Regular"/>
                  <a:ea typeface="MS PGothic" panose="020B0600070205080204" charset="-128"/>
                  <a:cs typeface="Lato Regular"/>
                  <a:sym typeface="Helvetica" charset="0"/>
                </a:rPr>
                <a:t>SOUTH AMERICA</a:t>
              </a:r>
              <a:endParaRPr lang="en-US" sz="2400" b="1" dirty="0">
                <a:solidFill>
                  <a:srgbClr val="FFFFFF"/>
                </a:solidFill>
                <a:latin typeface="Lato Regular"/>
                <a:ea typeface="MS PGothic" panose="020B0600070205080204" charset="-128"/>
                <a:cs typeface="Lato Regular"/>
                <a:sym typeface="Helvetica" charset="0"/>
              </a:endParaRPr>
            </a:p>
          </p:txBody>
        </p:sp>
      </p:grpSp>
      <p:grpSp>
        <p:nvGrpSpPr>
          <p:cNvPr id="445" name="Group 444"/>
          <p:cNvGrpSpPr/>
          <p:nvPr/>
        </p:nvGrpSpPr>
        <p:grpSpPr>
          <a:xfrm>
            <a:off x="12337606" y="11438921"/>
            <a:ext cx="4581937" cy="609651"/>
            <a:chOff x="4611093" y="4381500"/>
            <a:chExt cx="1718674" cy="228619"/>
          </a:xfrm>
          <a:solidFill>
            <a:schemeClr val="accent3"/>
          </a:solidFill>
        </p:grpSpPr>
        <p:sp>
          <p:nvSpPr>
            <p:cNvPr id="446" name="Rounded Rectangle 445"/>
            <p:cNvSpPr/>
            <p:nvPr/>
          </p:nvSpPr>
          <p:spPr>
            <a:xfrm>
              <a:off x="4611093" y="4381500"/>
              <a:ext cx="1718674" cy="228600"/>
            </a:xfrm>
            <a:prstGeom prst="roundRect">
              <a:avLst/>
            </a:prstGeom>
            <a:grpFill/>
            <a:ln>
              <a:no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dirty="0">
                <a:latin typeface="Calibri Light" panose="020F0302020204030204"/>
                <a:cs typeface="Calibri Light" panose="020F0302020204030204"/>
              </a:endParaRPr>
            </a:p>
          </p:txBody>
        </p:sp>
        <p:sp>
          <p:nvSpPr>
            <p:cNvPr id="447" name="Rectangle 129"/>
            <p:cNvSpPr/>
            <p:nvPr/>
          </p:nvSpPr>
          <p:spPr bwMode="auto">
            <a:xfrm>
              <a:off x="4661479" y="4415136"/>
              <a:ext cx="1631350" cy="194983"/>
            </a:xfrm>
            <a:prstGeom prst="rect">
              <a:avLst/>
            </a:prstGeom>
            <a:grpFill/>
            <a:ln>
              <a:noFill/>
            </a:ln>
            <a:extLst>
              <a:ext uri="{91240B29-F687-4F45-9708-019B960494DF}">
                <a14:hiddenLine xmlns:a14="http://schemas.microsoft.com/office/drawing/2010/main" w="12700">
                  <a:solidFill>
                    <a:schemeClr val="tx1"/>
                  </a:solidFill>
                  <a:miter lim="800000"/>
                  <a:headEnd/>
                  <a:tailEnd/>
                </a14:hiddenLine>
              </a:ext>
            </a:extLst>
          </p:spPr>
          <p:txBody>
            <a:bodyPr lIns="0" tIns="0" rIns="0" bIns="0"/>
            <a:lstStyle/>
            <a:p>
              <a:pPr algn="ctr">
                <a:tabLst>
                  <a:tab pos="948055" algn="l"/>
                  <a:tab pos="1896110" algn="l"/>
                  <a:tab pos="2844165" algn="l"/>
                  <a:tab pos="3792220" algn="l"/>
                  <a:tab pos="4740275" algn="l"/>
                  <a:tab pos="5688330" algn="l"/>
                  <a:tab pos="6636385" algn="l"/>
                  <a:tab pos="7584440" algn="l"/>
                  <a:tab pos="8532495" algn="l"/>
                  <a:tab pos="9480550" algn="l"/>
                  <a:tab pos="10428605" algn="l"/>
                  <a:tab pos="11376660" algn="l"/>
                </a:tabLst>
              </a:pPr>
              <a:r>
                <a:rPr lang="en-US" sz="2400" b="1" dirty="0" smtClean="0">
                  <a:solidFill>
                    <a:srgbClr val="FFFFFF"/>
                  </a:solidFill>
                  <a:latin typeface="Lato Regular"/>
                  <a:ea typeface="MS PGothic" panose="020B0600070205080204" charset="-128"/>
                  <a:cs typeface="Lato Regular"/>
                  <a:sym typeface="Helvetica" charset="0"/>
                </a:rPr>
                <a:t>RUSIA</a:t>
              </a:r>
              <a:endParaRPr lang="en-US" sz="2400" b="1" dirty="0">
                <a:solidFill>
                  <a:srgbClr val="FFFFFF"/>
                </a:solidFill>
                <a:latin typeface="Lato Regular"/>
                <a:ea typeface="MS PGothic" panose="020B0600070205080204" charset="-128"/>
                <a:cs typeface="Lato Regular"/>
                <a:sym typeface="Helvetica" charset="0"/>
              </a:endParaRPr>
            </a:p>
          </p:txBody>
        </p:sp>
      </p:grpSp>
      <p:grpSp>
        <p:nvGrpSpPr>
          <p:cNvPr id="448" name="Group 447"/>
          <p:cNvGrpSpPr/>
          <p:nvPr/>
        </p:nvGrpSpPr>
        <p:grpSpPr>
          <a:xfrm>
            <a:off x="17162858" y="11438921"/>
            <a:ext cx="4581937" cy="609651"/>
            <a:chOff x="6421034" y="4381500"/>
            <a:chExt cx="1718674" cy="228619"/>
          </a:xfrm>
          <a:solidFill>
            <a:schemeClr val="accent4"/>
          </a:solidFill>
        </p:grpSpPr>
        <p:sp>
          <p:nvSpPr>
            <p:cNvPr id="449" name="Rounded Rectangle 448"/>
            <p:cNvSpPr/>
            <p:nvPr/>
          </p:nvSpPr>
          <p:spPr>
            <a:xfrm>
              <a:off x="6421034" y="4381500"/>
              <a:ext cx="1718674" cy="228600"/>
            </a:xfrm>
            <a:prstGeom prst="roundRect">
              <a:avLst/>
            </a:prstGeom>
            <a:grpFill/>
            <a:ln>
              <a:no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dirty="0">
                <a:latin typeface="Calibri Light" panose="020F0302020204030204"/>
                <a:cs typeface="Calibri Light" panose="020F0302020204030204"/>
              </a:endParaRPr>
            </a:p>
          </p:txBody>
        </p:sp>
        <p:sp>
          <p:nvSpPr>
            <p:cNvPr id="450" name="Rectangle 129"/>
            <p:cNvSpPr/>
            <p:nvPr/>
          </p:nvSpPr>
          <p:spPr bwMode="auto">
            <a:xfrm>
              <a:off x="6463908" y="4415136"/>
              <a:ext cx="1631350" cy="194983"/>
            </a:xfrm>
            <a:prstGeom prst="rect">
              <a:avLst/>
            </a:prstGeom>
            <a:grpFill/>
            <a:ln>
              <a:noFill/>
            </a:ln>
            <a:extLst>
              <a:ext uri="{91240B29-F687-4F45-9708-019B960494DF}">
                <a14:hiddenLine xmlns:a14="http://schemas.microsoft.com/office/drawing/2010/main" w="12700">
                  <a:solidFill>
                    <a:schemeClr val="tx1"/>
                  </a:solidFill>
                  <a:miter lim="800000"/>
                  <a:headEnd/>
                  <a:tailEnd/>
                </a14:hiddenLine>
              </a:ext>
            </a:extLst>
          </p:spPr>
          <p:txBody>
            <a:bodyPr lIns="0" tIns="0" rIns="0" bIns="0"/>
            <a:lstStyle/>
            <a:p>
              <a:pPr algn="ctr">
                <a:tabLst>
                  <a:tab pos="948055" algn="l"/>
                  <a:tab pos="1896110" algn="l"/>
                  <a:tab pos="2844165" algn="l"/>
                  <a:tab pos="3792220" algn="l"/>
                  <a:tab pos="4740275" algn="l"/>
                  <a:tab pos="5688330" algn="l"/>
                  <a:tab pos="6636385" algn="l"/>
                  <a:tab pos="7584440" algn="l"/>
                  <a:tab pos="8532495" algn="l"/>
                  <a:tab pos="9480550" algn="l"/>
                  <a:tab pos="10428605" algn="l"/>
                  <a:tab pos="11376660" algn="l"/>
                </a:tabLst>
              </a:pPr>
              <a:r>
                <a:rPr lang="en-US" sz="2400" b="1" dirty="0" smtClean="0">
                  <a:solidFill>
                    <a:srgbClr val="FFFFFF"/>
                  </a:solidFill>
                  <a:latin typeface="Lato Regular"/>
                  <a:ea typeface="MS PGothic" panose="020B0600070205080204" charset="-128"/>
                  <a:cs typeface="Lato Regular"/>
                  <a:sym typeface="Helvetica" charset="0"/>
                </a:rPr>
                <a:t>EUROPE</a:t>
              </a:r>
              <a:endParaRPr lang="en-US" sz="2400" b="1" dirty="0">
                <a:solidFill>
                  <a:srgbClr val="FFFFFF"/>
                </a:solidFill>
                <a:latin typeface="Lato Regular"/>
                <a:ea typeface="MS PGothic" panose="020B0600070205080204" charset="-128"/>
                <a:cs typeface="Lato Regular"/>
                <a:sym typeface="Helvetica" charset="0"/>
              </a:endParaRPr>
            </a:p>
          </p:txBody>
        </p:sp>
      </p:grpSp>
      <p:grpSp>
        <p:nvGrpSpPr>
          <p:cNvPr id="171" name="Group 170"/>
          <p:cNvGrpSpPr/>
          <p:nvPr/>
        </p:nvGrpSpPr>
        <p:grpSpPr>
          <a:xfrm>
            <a:off x="7468976" y="7800000"/>
            <a:ext cx="2131879" cy="2741972"/>
            <a:chOff x="3880056" y="4761467"/>
            <a:chExt cx="1260000" cy="1620160"/>
          </a:xfrm>
          <a:solidFill>
            <a:schemeClr val="accent2"/>
          </a:solidFill>
        </p:grpSpPr>
        <p:sp>
          <p:nvSpPr>
            <p:cNvPr id="172" name="Rectangle 391"/>
            <p:cNvSpPr>
              <a:spLocks noChangeAspect="1"/>
            </p:cNvSpPr>
            <p:nvPr/>
          </p:nvSpPr>
          <p:spPr>
            <a:xfrm>
              <a:off x="4060056" y="4761467"/>
              <a:ext cx="180000" cy="180000"/>
            </a:xfrm>
            <a:prstGeom prst="star7">
              <a:avLst/>
            </a:prstGeom>
            <a:grp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Light" panose="020F0302020204030204"/>
              </a:endParaRPr>
            </a:p>
          </p:txBody>
        </p:sp>
        <p:sp>
          <p:nvSpPr>
            <p:cNvPr id="173" name="Rectangle 714"/>
            <p:cNvSpPr>
              <a:spLocks noChangeAspect="1"/>
            </p:cNvSpPr>
            <p:nvPr/>
          </p:nvSpPr>
          <p:spPr>
            <a:xfrm>
              <a:off x="4240056" y="4761467"/>
              <a:ext cx="180000" cy="180000"/>
            </a:xfrm>
            <a:prstGeom prst="star7">
              <a:avLst/>
            </a:prstGeom>
            <a:grp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Light" panose="020F0302020204030204"/>
              </a:endParaRPr>
            </a:p>
          </p:txBody>
        </p:sp>
        <p:sp>
          <p:nvSpPr>
            <p:cNvPr id="174" name="Rectangle 715"/>
            <p:cNvSpPr>
              <a:spLocks noChangeAspect="1"/>
            </p:cNvSpPr>
            <p:nvPr/>
          </p:nvSpPr>
          <p:spPr>
            <a:xfrm>
              <a:off x="4420056" y="4761467"/>
              <a:ext cx="180000" cy="180000"/>
            </a:xfrm>
            <a:prstGeom prst="star7">
              <a:avLst/>
            </a:prstGeom>
            <a:grp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Light" panose="020F0302020204030204"/>
              </a:endParaRPr>
            </a:p>
          </p:txBody>
        </p:sp>
        <p:sp>
          <p:nvSpPr>
            <p:cNvPr id="175" name="Rectangle 716"/>
            <p:cNvSpPr>
              <a:spLocks noChangeAspect="1"/>
            </p:cNvSpPr>
            <p:nvPr/>
          </p:nvSpPr>
          <p:spPr>
            <a:xfrm>
              <a:off x="3880056" y="4941487"/>
              <a:ext cx="180000" cy="180000"/>
            </a:xfrm>
            <a:prstGeom prst="star7">
              <a:avLst/>
            </a:prstGeom>
            <a:grp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Light" panose="020F0302020204030204"/>
              </a:endParaRPr>
            </a:p>
          </p:txBody>
        </p:sp>
        <p:sp>
          <p:nvSpPr>
            <p:cNvPr id="176" name="Rectangle 717"/>
            <p:cNvSpPr>
              <a:spLocks noChangeAspect="1"/>
            </p:cNvSpPr>
            <p:nvPr/>
          </p:nvSpPr>
          <p:spPr>
            <a:xfrm>
              <a:off x="4060056" y="4941487"/>
              <a:ext cx="180000" cy="180000"/>
            </a:xfrm>
            <a:prstGeom prst="star7">
              <a:avLst/>
            </a:prstGeom>
            <a:grp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Light" panose="020F0302020204030204"/>
              </a:endParaRPr>
            </a:p>
          </p:txBody>
        </p:sp>
        <p:sp>
          <p:nvSpPr>
            <p:cNvPr id="177" name="Rectangle 718"/>
            <p:cNvSpPr>
              <a:spLocks noChangeAspect="1"/>
            </p:cNvSpPr>
            <p:nvPr/>
          </p:nvSpPr>
          <p:spPr>
            <a:xfrm>
              <a:off x="4240056" y="4941487"/>
              <a:ext cx="180000" cy="180000"/>
            </a:xfrm>
            <a:prstGeom prst="star7">
              <a:avLst/>
            </a:prstGeom>
            <a:grp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Light" panose="020F0302020204030204"/>
              </a:endParaRPr>
            </a:p>
          </p:txBody>
        </p:sp>
        <p:sp>
          <p:nvSpPr>
            <p:cNvPr id="178" name="Rectangle 719"/>
            <p:cNvSpPr>
              <a:spLocks noChangeAspect="1"/>
            </p:cNvSpPr>
            <p:nvPr/>
          </p:nvSpPr>
          <p:spPr>
            <a:xfrm>
              <a:off x="4420056" y="4941487"/>
              <a:ext cx="180000" cy="180000"/>
            </a:xfrm>
            <a:prstGeom prst="star7">
              <a:avLst/>
            </a:prstGeom>
            <a:grp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Light" panose="020F0302020204030204"/>
              </a:endParaRPr>
            </a:p>
          </p:txBody>
        </p:sp>
        <p:sp>
          <p:nvSpPr>
            <p:cNvPr id="179" name="Rectangle 720"/>
            <p:cNvSpPr>
              <a:spLocks noChangeAspect="1"/>
            </p:cNvSpPr>
            <p:nvPr/>
          </p:nvSpPr>
          <p:spPr>
            <a:xfrm>
              <a:off x="4600056" y="4941487"/>
              <a:ext cx="180000" cy="180000"/>
            </a:xfrm>
            <a:prstGeom prst="star7">
              <a:avLst/>
            </a:prstGeom>
            <a:grp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Light" panose="020F0302020204030204"/>
              </a:endParaRPr>
            </a:p>
          </p:txBody>
        </p:sp>
        <p:sp>
          <p:nvSpPr>
            <p:cNvPr id="180" name="Rectangle 721"/>
            <p:cNvSpPr>
              <a:spLocks noChangeAspect="1"/>
            </p:cNvSpPr>
            <p:nvPr/>
          </p:nvSpPr>
          <p:spPr>
            <a:xfrm>
              <a:off x="3880056" y="5121507"/>
              <a:ext cx="180000" cy="180000"/>
            </a:xfrm>
            <a:prstGeom prst="star7">
              <a:avLst/>
            </a:prstGeom>
            <a:grp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Light" panose="020F0302020204030204"/>
              </a:endParaRPr>
            </a:p>
          </p:txBody>
        </p:sp>
        <p:sp>
          <p:nvSpPr>
            <p:cNvPr id="181" name="Rectangle 722"/>
            <p:cNvSpPr>
              <a:spLocks noChangeAspect="1"/>
            </p:cNvSpPr>
            <p:nvPr/>
          </p:nvSpPr>
          <p:spPr>
            <a:xfrm>
              <a:off x="4060056" y="5121507"/>
              <a:ext cx="180000" cy="180000"/>
            </a:xfrm>
            <a:prstGeom prst="star7">
              <a:avLst/>
            </a:prstGeom>
            <a:grp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Light" panose="020F0302020204030204"/>
              </a:endParaRPr>
            </a:p>
          </p:txBody>
        </p:sp>
        <p:sp>
          <p:nvSpPr>
            <p:cNvPr id="182" name="Rectangle 723"/>
            <p:cNvSpPr>
              <a:spLocks noChangeAspect="1"/>
            </p:cNvSpPr>
            <p:nvPr/>
          </p:nvSpPr>
          <p:spPr>
            <a:xfrm>
              <a:off x="4240056" y="5121507"/>
              <a:ext cx="180000" cy="180000"/>
            </a:xfrm>
            <a:prstGeom prst="star7">
              <a:avLst/>
            </a:prstGeom>
            <a:grp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Light" panose="020F0302020204030204"/>
              </a:endParaRPr>
            </a:p>
          </p:txBody>
        </p:sp>
        <p:sp>
          <p:nvSpPr>
            <p:cNvPr id="183" name="Rectangle 724"/>
            <p:cNvSpPr>
              <a:spLocks noChangeAspect="1"/>
            </p:cNvSpPr>
            <p:nvPr/>
          </p:nvSpPr>
          <p:spPr>
            <a:xfrm>
              <a:off x="4420056" y="5121507"/>
              <a:ext cx="180000" cy="180000"/>
            </a:xfrm>
            <a:prstGeom prst="star7">
              <a:avLst/>
            </a:prstGeom>
            <a:grp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Light" panose="020F0302020204030204"/>
              </a:endParaRPr>
            </a:p>
          </p:txBody>
        </p:sp>
        <p:sp>
          <p:nvSpPr>
            <p:cNvPr id="184" name="Rectangle 725"/>
            <p:cNvSpPr>
              <a:spLocks noChangeAspect="1"/>
            </p:cNvSpPr>
            <p:nvPr/>
          </p:nvSpPr>
          <p:spPr>
            <a:xfrm>
              <a:off x="4600056" y="5121507"/>
              <a:ext cx="180000" cy="180000"/>
            </a:xfrm>
            <a:prstGeom prst="star7">
              <a:avLst/>
            </a:prstGeom>
            <a:grp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Light" panose="020F0302020204030204"/>
              </a:endParaRPr>
            </a:p>
          </p:txBody>
        </p:sp>
        <p:sp>
          <p:nvSpPr>
            <p:cNvPr id="185" name="Rectangle 726"/>
            <p:cNvSpPr>
              <a:spLocks noChangeAspect="1"/>
            </p:cNvSpPr>
            <p:nvPr/>
          </p:nvSpPr>
          <p:spPr>
            <a:xfrm>
              <a:off x="4780056" y="5121507"/>
              <a:ext cx="180000" cy="180000"/>
            </a:xfrm>
            <a:prstGeom prst="star7">
              <a:avLst/>
            </a:prstGeom>
            <a:grp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Light" panose="020F0302020204030204"/>
              </a:endParaRPr>
            </a:p>
          </p:txBody>
        </p:sp>
        <p:sp>
          <p:nvSpPr>
            <p:cNvPr id="186" name="Rectangle 727"/>
            <p:cNvSpPr>
              <a:spLocks noChangeAspect="1"/>
            </p:cNvSpPr>
            <p:nvPr/>
          </p:nvSpPr>
          <p:spPr>
            <a:xfrm>
              <a:off x="4960056" y="5121507"/>
              <a:ext cx="180000" cy="180000"/>
            </a:xfrm>
            <a:prstGeom prst="star7">
              <a:avLst/>
            </a:prstGeom>
            <a:grp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Light" panose="020F0302020204030204"/>
              </a:endParaRPr>
            </a:p>
          </p:txBody>
        </p:sp>
        <p:sp>
          <p:nvSpPr>
            <p:cNvPr id="187" name="Rectangle 728"/>
            <p:cNvSpPr>
              <a:spLocks noChangeAspect="1"/>
            </p:cNvSpPr>
            <p:nvPr/>
          </p:nvSpPr>
          <p:spPr>
            <a:xfrm>
              <a:off x="4060056" y="5301527"/>
              <a:ext cx="180000" cy="180000"/>
            </a:xfrm>
            <a:prstGeom prst="star7">
              <a:avLst/>
            </a:prstGeom>
            <a:grp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Light" panose="020F0302020204030204"/>
              </a:endParaRPr>
            </a:p>
          </p:txBody>
        </p:sp>
        <p:sp>
          <p:nvSpPr>
            <p:cNvPr id="188" name="Rectangle 729"/>
            <p:cNvSpPr>
              <a:spLocks noChangeAspect="1"/>
            </p:cNvSpPr>
            <p:nvPr/>
          </p:nvSpPr>
          <p:spPr>
            <a:xfrm>
              <a:off x="4240056" y="5301527"/>
              <a:ext cx="180000" cy="180000"/>
            </a:xfrm>
            <a:prstGeom prst="star7">
              <a:avLst/>
            </a:prstGeom>
            <a:grp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Light" panose="020F0302020204030204"/>
              </a:endParaRPr>
            </a:p>
          </p:txBody>
        </p:sp>
        <p:sp>
          <p:nvSpPr>
            <p:cNvPr id="189" name="Rectangle 730"/>
            <p:cNvSpPr>
              <a:spLocks noChangeAspect="1"/>
            </p:cNvSpPr>
            <p:nvPr/>
          </p:nvSpPr>
          <p:spPr>
            <a:xfrm>
              <a:off x="4420056" y="5301527"/>
              <a:ext cx="180000" cy="180000"/>
            </a:xfrm>
            <a:prstGeom prst="star7">
              <a:avLst/>
            </a:prstGeom>
            <a:grp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Light" panose="020F0302020204030204"/>
              </a:endParaRPr>
            </a:p>
          </p:txBody>
        </p:sp>
        <p:sp>
          <p:nvSpPr>
            <p:cNvPr id="190" name="Rectangle 731"/>
            <p:cNvSpPr>
              <a:spLocks noChangeAspect="1"/>
            </p:cNvSpPr>
            <p:nvPr/>
          </p:nvSpPr>
          <p:spPr>
            <a:xfrm>
              <a:off x="4600056" y="5301527"/>
              <a:ext cx="180000" cy="180000"/>
            </a:xfrm>
            <a:prstGeom prst="star7">
              <a:avLst/>
            </a:prstGeom>
            <a:grp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Light" panose="020F0302020204030204"/>
              </a:endParaRPr>
            </a:p>
          </p:txBody>
        </p:sp>
        <p:sp>
          <p:nvSpPr>
            <p:cNvPr id="191" name="Rectangle 732"/>
            <p:cNvSpPr>
              <a:spLocks noChangeAspect="1"/>
            </p:cNvSpPr>
            <p:nvPr/>
          </p:nvSpPr>
          <p:spPr>
            <a:xfrm>
              <a:off x="4780056" y="5301527"/>
              <a:ext cx="180000" cy="180000"/>
            </a:xfrm>
            <a:prstGeom prst="star7">
              <a:avLst/>
            </a:prstGeom>
            <a:grp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Light" panose="020F0302020204030204"/>
              </a:endParaRPr>
            </a:p>
          </p:txBody>
        </p:sp>
        <p:sp>
          <p:nvSpPr>
            <p:cNvPr id="192" name="Rectangle 733"/>
            <p:cNvSpPr>
              <a:spLocks noChangeAspect="1"/>
            </p:cNvSpPr>
            <p:nvPr/>
          </p:nvSpPr>
          <p:spPr>
            <a:xfrm>
              <a:off x="4240056" y="5481547"/>
              <a:ext cx="180000" cy="180000"/>
            </a:xfrm>
            <a:prstGeom prst="star7">
              <a:avLst/>
            </a:prstGeom>
            <a:grp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Light" panose="020F0302020204030204"/>
              </a:endParaRPr>
            </a:p>
          </p:txBody>
        </p:sp>
        <p:sp>
          <p:nvSpPr>
            <p:cNvPr id="193" name="Rectangle 734"/>
            <p:cNvSpPr>
              <a:spLocks noChangeAspect="1"/>
            </p:cNvSpPr>
            <p:nvPr/>
          </p:nvSpPr>
          <p:spPr>
            <a:xfrm>
              <a:off x="4420056" y="5481547"/>
              <a:ext cx="180000" cy="180000"/>
            </a:xfrm>
            <a:prstGeom prst="star7">
              <a:avLst/>
            </a:prstGeom>
            <a:grp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Light" panose="020F0302020204030204"/>
              </a:endParaRPr>
            </a:p>
          </p:txBody>
        </p:sp>
        <p:sp>
          <p:nvSpPr>
            <p:cNvPr id="194" name="Rectangle 735"/>
            <p:cNvSpPr>
              <a:spLocks noChangeAspect="1"/>
            </p:cNvSpPr>
            <p:nvPr/>
          </p:nvSpPr>
          <p:spPr>
            <a:xfrm>
              <a:off x="4600056" y="5481547"/>
              <a:ext cx="180000" cy="180000"/>
            </a:xfrm>
            <a:prstGeom prst="star7">
              <a:avLst/>
            </a:prstGeom>
            <a:grp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Light" panose="020F0302020204030204"/>
              </a:endParaRPr>
            </a:p>
          </p:txBody>
        </p:sp>
        <p:sp>
          <p:nvSpPr>
            <p:cNvPr id="195" name="Rectangle 736"/>
            <p:cNvSpPr>
              <a:spLocks noChangeAspect="1"/>
            </p:cNvSpPr>
            <p:nvPr/>
          </p:nvSpPr>
          <p:spPr>
            <a:xfrm>
              <a:off x="4780056" y="5481547"/>
              <a:ext cx="180000" cy="180000"/>
            </a:xfrm>
            <a:prstGeom prst="star7">
              <a:avLst/>
            </a:prstGeom>
            <a:grp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Light" panose="020F0302020204030204"/>
              </a:endParaRPr>
            </a:p>
          </p:txBody>
        </p:sp>
        <p:sp>
          <p:nvSpPr>
            <p:cNvPr id="196" name="Rectangle 737"/>
            <p:cNvSpPr>
              <a:spLocks noChangeAspect="1"/>
            </p:cNvSpPr>
            <p:nvPr/>
          </p:nvSpPr>
          <p:spPr>
            <a:xfrm>
              <a:off x="4240056" y="5661567"/>
              <a:ext cx="180000" cy="180000"/>
            </a:xfrm>
            <a:prstGeom prst="star7">
              <a:avLst/>
            </a:prstGeom>
            <a:grp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Light" panose="020F0302020204030204"/>
              </a:endParaRPr>
            </a:p>
          </p:txBody>
        </p:sp>
        <p:sp>
          <p:nvSpPr>
            <p:cNvPr id="197" name="Rectangle 738"/>
            <p:cNvSpPr>
              <a:spLocks noChangeAspect="1"/>
            </p:cNvSpPr>
            <p:nvPr/>
          </p:nvSpPr>
          <p:spPr>
            <a:xfrm>
              <a:off x="4420056" y="5661567"/>
              <a:ext cx="180000" cy="180000"/>
            </a:xfrm>
            <a:prstGeom prst="star7">
              <a:avLst/>
            </a:prstGeom>
            <a:grp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Light" panose="020F0302020204030204"/>
              </a:endParaRPr>
            </a:p>
          </p:txBody>
        </p:sp>
        <p:sp>
          <p:nvSpPr>
            <p:cNvPr id="198" name="Rectangle 739"/>
            <p:cNvSpPr>
              <a:spLocks noChangeAspect="1"/>
            </p:cNvSpPr>
            <p:nvPr/>
          </p:nvSpPr>
          <p:spPr>
            <a:xfrm>
              <a:off x="4600056" y="5661567"/>
              <a:ext cx="180000" cy="180000"/>
            </a:xfrm>
            <a:prstGeom prst="star7">
              <a:avLst/>
            </a:prstGeom>
            <a:grp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Light" panose="020F0302020204030204"/>
              </a:endParaRPr>
            </a:p>
          </p:txBody>
        </p:sp>
        <p:sp>
          <p:nvSpPr>
            <p:cNvPr id="199" name="Rectangle 740"/>
            <p:cNvSpPr>
              <a:spLocks noChangeAspect="1"/>
            </p:cNvSpPr>
            <p:nvPr/>
          </p:nvSpPr>
          <p:spPr>
            <a:xfrm>
              <a:off x="4240056" y="5841587"/>
              <a:ext cx="180000" cy="180000"/>
            </a:xfrm>
            <a:prstGeom prst="star7">
              <a:avLst/>
            </a:prstGeom>
            <a:grp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Light" panose="020F0302020204030204"/>
              </a:endParaRPr>
            </a:p>
          </p:txBody>
        </p:sp>
        <p:sp>
          <p:nvSpPr>
            <p:cNvPr id="200" name="Rectangle 741"/>
            <p:cNvSpPr>
              <a:spLocks noChangeAspect="1"/>
            </p:cNvSpPr>
            <p:nvPr/>
          </p:nvSpPr>
          <p:spPr>
            <a:xfrm>
              <a:off x="4420056" y="5841587"/>
              <a:ext cx="180000" cy="180000"/>
            </a:xfrm>
            <a:prstGeom prst="star7">
              <a:avLst/>
            </a:prstGeom>
            <a:grp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Light" panose="020F0302020204030204"/>
              </a:endParaRPr>
            </a:p>
          </p:txBody>
        </p:sp>
        <p:sp>
          <p:nvSpPr>
            <p:cNvPr id="201" name="Rectangle 742"/>
            <p:cNvSpPr>
              <a:spLocks noChangeAspect="1"/>
            </p:cNvSpPr>
            <p:nvPr/>
          </p:nvSpPr>
          <p:spPr>
            <a:xfrm>
              <a:off x="4060056" y="6021607"/>
              <a:ext cx="180000" cy="180000"/>
            </a:xfrm>
            <a:prstGeom prst="star7">
              <a:avLst/>
            </a:prstGeom>
            <a:grp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Light" panose="020F0302020204030204"/>
              </a:endParaRPr>
            </a:p>
          </p:txBody>
        </p:sp>
        <p:sp>
          <p:nvSpPr>
            <p:cNvPr id="202" name="Rectangle 743"/>
            <p:cNvSpPr>
              <a:spLocks noChangeAspect="1"/>
            </p:cNvSpPr>
            <p:nvPr/>
          </p:nvSpPr>
          <p:spPr>
            <a:xfrm>
              <a:off x="4240056" y="6021607"/>
              <a:ext cx="180000" cy="180000"/>
            </a:xfrm>
            <a:prstGeom prst="star7">
              <a:avLst/>
            </a:prstGeom>
            <a:grp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Light" panose="020F0302020204030204"/>
              </a:endParaRPr>
            </a:p>
          </p:txBody>
        </p:sp>
        <p:sp>
          <p:nvSpPr>
            <p:cNvPr id="203" name="Rectangle 744"/>
            <p:cNvSpPr>
              <a:spLocks noChangeAspect="1"/>
            </p:cNvSpPr>
            <p:nvPr/>
          </p:nvSpPr>
          <p:spPr>
            <a:xfrm>
              <a:off x="4060056" y="6201627"/>
              <a:ext cx="180000" cy="180000"/>
            </a:xfrm>
            <a:prstGeom prst="star7">
              <a:avLst/>
            </a:prstGeom>
            <a:grp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Light" panose="020F0302020204030204"/>
              </a:endParaRPr>
            </a:p>
          </p:txBody>
        </p:sp>
      </p:grpSp>
      <p:grpSp>
        <p:nvGrpSpPr>
          <p:cNvPr id="204" name="Group 203"/>
          <p:cNvGrpSpPr/>
          <p:nvPr/>
        </p:nvGrpSpPr>
        <p:grpSpPr>
          <a:xfrm>
            <a:off x="15691937" y="8714003"/>
            <a:ext cx="2436433" cy="1827970"/>
            <a:chOff x="8740056" y="5301527"/>
            <a:chExt cx="1440000" cy="1080100"/>
          </a:xfrm>
          <a:solidFill>
            <a:schemeClr val="accent5"/>
          </a:solidFill>
        </p:grpSpPr>
        <p:sp>
          <p:nvSpPr>
            <p:cNvPr id="205" name="Rectangle 746"/>
            <p:cNvSpPr>
              <a:spLocks noChangeAspect="1"/>
            </p:cNvSpPr>
            <p:nvPr/>
          </p:nvSpPr>
          <p:spPr>
            <a:xfrm>
              <a:off x="9100056" y="5301527"/>
              <a:ext cx="180000" cy="180000"/>
            </a:xfrm>
            <a:prstGeom prst="star7">
              <a:avLst/>
            </a:prstGeom>
            <a:grp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Light" panose="020F0302020204030204"/>
              </a:endParaRPr>
            </a:p>
          </p:txBody>
        </p:sp>
        <p:sp>
          <p:nvSpPr>
            <p:cNvPr id="206" name="Rectangle 747"/>
            <p:cNvSpPr>
              <a:spLocks noChangeAspect="1"/>
            </p:cNvSpPr>
            <p:nvPr/>
          </p:nvSpPr>
          <p:spPr>
            <a:xfrm>
              <a:off x="9460056" y="5301527"/>
              <a:ext cx="180000" cy="180000"/>
            </a:xfrm>
            <a:prstGeom prst="star7">
              <a:avLst/>
            </a:prstGeom>
            <a:grp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Light" panose="020F0302020204030204"/>
              </a:endParaRPr>
            </a:p>
          </p:txBody>
        </p:sp>
        <p:sp>
          <p:nvSpPr>
            <p:cNvPr id="207" name="Rectangle 748"/>
            <p:cNvSpPr>
              <a:spLocks noChangeAspect="1"/>
            </p:cNvSpPr>
            <p:nvPr/>
          </p:nvSpPr>
          <p:spPr>
            <a:xfrm>
              <a:off x="8920056" y="5481547"/>
              <a:ext cx="180000" cy="180000"/>
            </a:xfrm>
            <a:prstGeom prst="star7">
              <a:avLst/>
            </a:prstGeom>
            <a:grp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Light" panose="020F0302020204030204"/>
              </a:endParaRPr>
            </a:p>
          </p:txBody>
        </p:sp>
        <p:sp>
          <p:nvSpPr>
            <p:cNvPr id="208" name="Rectangle 749"/>
            <p:cNvSpPr>
              <a:spLocks noChangeAspect="1"/>
            </p:cNvSpPr>
            <p:nvPr/>
          </p:nvSpPr>
          <p:spPr>
            <a:xfrm>
              <a:off x="9100056" y="5481547"/>
              <a:ext cx="180000" cy="180000"/>
            </a:xfrm>
            <a:prstGeom prst="star7">
              <a:avLst/>
            </a:prstGeom>
            <a:grp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Light" panose="020F0302020204030204"/>
              </a:endParaRPr>
            </a:p>
          </p:txBody>
        </p:sp>
        <p:sp>
          <p:nvSpPr>
            <p:cNvPr id="209" name="Rectangle 750"/>
            <p:cNvSpPr>
              <a:spLocks noChangeAspect="1"/>
            </p:cNvSpPr>
            <p:nvPr/>
          </p:nvSpPr>
          <p:spPr>
            <a:xfrm>
              <a:off x="9280056" y="5481547"/>
              <a:ext cx="180000" cy="180000"/>
            </a:xfrm>
            <a:prstGeom prst="star7">
              <a:avLst/>
            </a:prstGeom>
            <a:grp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Light" panose="020F0302020204030204"/>
              </a:endParaRPr>
            </a:p>
          </p:txBody>
        </p:sp>
        <p:sp>
          <p:nvSpPr>
            <p:cNvPr id="210" name="Rectangle 751"/>
            <p:cNvSpPr>
              <a:spLocks noChangeAspect="1"/>
            </p:cNvSpPr>
            <p:nvPr/>
          </p:nvSpPr>
          <p:spPr>
            <a:xfrm>
              <a:off x="9460056" y="5481547"/>
              <a:ext cx="180000" cy="180000"/>
            </a:xfrm>
            <a:prstGeom prst="star7">
              <a:avLst/>
            </a:prstGeom>
            <a:grp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Light" panose="020F0302020204030204"/>
              </a:endParaRPr>
            </a:p>
          </p:txBody>
        </p:sp>
        <p:sp>
          <p:nvSpPr>
            <p:cNvPr id="211" name="Rectangle 752"/>
            <p:cNvSpPr>
              <a:spLocks noChangeAspect="1"/>
            </p:cNvSpPr>
            <p:nvPr/>
          </p:nvSpPr>
          <p:spPr>
            <a:xfrm>
              <a:off x="8740056" y="5661567"/>
              <a:ext cx="180000" cy="180000"/>
            </a:xfrm>
            <a:prstGeom prst="star7">
              <a:avLst/>
            </a:prstGeom>
            <a:grp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Light" panose="020F0302020204030204"/>
              </a:endParaRPr>
            </a:p>
          </p:txBody>
        </p:sp>
        <p:sp>
          <p:nvSpPr>
            <p:cNvPr id="212" name="Rectangle 753"/>
            <p:cNvSpPr>
              <a:spLocks noChangeAspect="1"/>
            </p:cNvSpPr>
            <p:nvPr/>
          </p:nvSpPr>
          <p:spPr>
            <a:xfrm>
              <a:off x="8920056" y="5661567"/>
              <a:ext cx="180000" cy="180000"/>
            </a:xfrm>
            <a:prstGeom prst="star7">
              <a:avLst/>
            </a:prstGeom>
            <a:grp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Light" panose="020F0302020204030204"/>
              </a:endParaRPr>
            </a:p>
          </p:txBody>
        </p:sp>
        <p:sp>
          <p:nvSpPr>
            <p:cNvPr id="213" name="Rectangle 754"/>
            <p:cNvSpPr>
              <a:spLocks noChangeAspect="1"/>
            </p:cNvSpPr>
            <p:nvPr/>
          </p:nvSpPr>
          <p:spPr>
            <a:xfrm>
              <a:off x="9100056" y="5661567"/>
              <a:ext cx="180000" cy="180000"/>
            </a:xfrm>
            <a:prstGeom prst="star7">
              <a:avLst/>
            </a:prstGeom>
            <a:grp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Light" panose="020F0302020204030204"/>
              </a:endParaRPr>
            </a:p>
          </p:txBody>
        </p:sp>
        <p:sp>
          <p:nvSpPr>
            <p:cNvPr id="214" name="Rectangle 755"/>
            <p:cNvSpPr>
              <a:spLocks noChangeAspect="1"/>
            </p:cNvSpPr>
            <p:nvPr/>
          </p:nvSpPr>
          <p:spPr>
            <a:xfrm>
              <a:off x="9280056" y="5661567"/>
              <a:ext cx="180000" cy="180000"/>
            </a:xfrm>
            <a:prstGeom prst="star7">
              <a:avLst/>
            </a:prstGeom>
            <a:grp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Light" panose="020F0302020204030204"/>
              </a:endParaRPr>
            </a:p>
          </p:txBody>
        </p:sp>
        <p:sp>
          <p:nvSpPr>
            <p:cNvPr id="215" name="Rectangle 756"/>
            <p:cNvSpPr>
              <a:spLocks noChangeAspect="1"/>
            </p:cNvSpPr>
            <p:nvPr/>
          </p:nvSpPr>
          <p:spPr>
            <a:xfrm>
              <a:off x="9460056" y="5661567"/>
              <a:ext cx="180000" cy="180000"/>
            </a:xfrm>
            <a:prstGeom prst="star7">
              <a:avLst/>
            </a:prstGeom>
            <a:grp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Light" panose="020F0302020204030204"/>
              </a:endParaRPr>
            </a:p>
          </p:txBody>
        </p:sp>
        <p:sp>
          <p:nvSpPr>
            <p:cNvPr id="216" name="Rectangle 757"/>
            <p:cNvSpPr>
              <a:spLocks noChangeAspect="1"/>
            </p:cNvSpPr>
            <p:nvPr/>
          </p:nvSpPr>
          <p:spPr>
            <a:xfrm>
              <a:off x="9640056" y="5661567"/>
              <a:ext cx="180000" cy="180000"/>
            </a:xfrm>
            <a:prstGeom prst="star7">
              <a:avLst/>
            </a:prstGeom>
            <a:grp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Light" panose="020F0302020204030204"/>
              </a:endParaRPr>
            </a:p>
          </p:txBody>
        </p:sp>
        <p:sp>
          <p:nvSpPr>
            <p:cNvPr id="217" name="Rectangle 758"/>
            <p:cNvSpPr>
              <a:spLocks noChangeAspect="1"/>
            </p:cNvSpPr>
            <p:nvPr/>
          </p:nvSpPr>
          <p:spPr>
            <a:xfrm>
              <a:off x="8740056" y="5841587"/>
              <a:ext cx="180000" cy="180000"/>
            </a:xfrm>
            <a:prstGeom prst="star7">
              <a:avLst/>
            </a:prstGeom>
            <a:grp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Light" panose="020F0302020204030204"/>
              </a:endParaRPr>
            </a:p>
          </p:txBody>
        </p:sp>
        <p:sp>
          <p:nvSpPr>
            <p:cNvPr id="218" name="Rectangle 759"/>
            <p:cNvSpPr>
              <a:spLocks noChangeAspect="1"/>
            </p:cNvSpPr>
            <p:nvPr/>
          </p:nvSpPr>
          <p:spPr>
            <a:xfrm>
              <a:off x="8920056" y="5841587"/>
              <a:ext cx="180000" cy="180000"/>
            </a:xfrm>
            <a:prstGeom prst="star7">
              <a:avLst/>
            </a:prstGeom>
            <a:grp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Light" panose="020F0302020204030204"/>
              </a:endParaRPr>
            </a:p>
          </p:txBody>
        </p:sp>
        <p:sp>
          <p:nvSpPr>
            <p:cNvPr id="219" name="Rectangle 760"/>
            <p:cNvSpPr>
              <a:spLocks noChangeAspect="1"/>
            </p:cNvSpPr>
            <p:nvPr/>
          </p:nvSpPr>
          <p:spPr>
            <a:xfrm>
              <a:off x="9100056" y="5841587"/>
              <a:ext cx="180000" cy="180000"/>
            </a:xfrm>
            <a:prstGeom prst="star7">
              <a:avLst/>
            </a:prstGeom>
            <a:grp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Light" panose="020F0302020204030204"/>
              </a:endParaRPr>
            </a:p>
          </p:txBody>
        </p:sp>
        <p:sp>
          <p:nvSpPr>
            <p:cNvPr id="220" name="Rectangle 761"/>
            <p:cNvSpPr>
              <a:spLocks noChangeAspect="1"/>
            </p:cNvSpPr>
            <p:nvPr/>
          </p:nvSpPr>
          <p:spPr>
            <a:xfrm>
              <a:off x="9280056" y="5841587"/>
              <a:ext cx="180000" cy="180000"/>
            </a:xfrm>
            <a:prstGeom prst="star7">
              <a:avLst/>
            </a:prstGeom>
            <a:grp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Light" panose="020F0302020204030204"/>
              </a:endParaRPr>
            </a:p>
          </p:txBody>
        </p:sp>
        <p:sp>
          <p:nvSpPr>
            <p:cNvPr id="221" name="Rectangle 762"/>
            <p:cNvSpPr>
              <a:spLocks noChangeAspect="1"/>
            </p:cNvSpPr>
            <p:nvPr/>
          </p:nvSpPr>
          <p:spPr>
            <a:xfrm>
              <a:off x="9460056" y="5841587"/>
              <a:ext cx="180000" cy="180000"/>
            </a:xfrm>
            <a:prstGeom prst="star7">
              <a:avLst/>
            </a:prstGeom>
            <a:grp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Light" panose="020F0302020204030204"/>
              </a:endParaRPr>
            </a:p>
          </p:txBody>
        </p:sp>
        <p:sp>
          <p:nvSpPr>
            <p:cNvPr id="222" name="Rectangle 763"/>
            <p:cNvSpPr>
              <a:spLocks noChangeAspect="1"/>
            </p:cNvSpPr>
            <p:nvPr/>
          </p:nvSpPr>
          <p:spPr>
            <a:xfrm>
              <a:off x="9640056" y="5841587"/>
              <a:ext cx="180000" cy="180000"/>
            </a:xfrm>
            <a:prstGeom prst="star7">
              <a:avLst/>
            </a:prstGeom>
            <a:grp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Light" panose="020F0302020204030204"/>
              </a:endParaRPr>
            </a:p>
          </p:txBody>
        </p:sp>
        <p:sp>
          <p:nvSpPr>
            <p:cNvPr id="223" name="Rectangle 764"/>
            <p:cNvSpPr>
              <a:spLocks noChangeAspect="1"/>
            </p:cNvSpPr>
            <p:nvPr/>
          </p:nvSpPr>
          <p:spPr>
            <a:xfrm>
              <a:off x="9280056" y="6021607"/>
              <a:ext cx="180000" cy="180000"/>
            </a:xfrm>
            <a:prstGeom prst="star7">
              <a:avLst/>
            </a:prstGeom>
            <a:grp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Light" panose="020F0302020204030204"/>
              </a:endParaRPr>
            </a:p>
          </p:txBody>
        </p:sp>
        <p:sp>
          <p:nvSpPr>
            <p:cNvPr id="224" name="Rectangle 765"/>
            <p:cNvSpPr>
              <a:spLocks noChangeAspect="1"/>
            </p:cNvSpPr>
            <p:nvPr/>
          </p:nvSpPr>
          <p:spPr>
            <a:xfrm>
              <a:off x="9460056" y="6021607"/>
              <a:ext cx="180000" cy="180000"/>
            </a:xfrm>
            <a:prstGeom prst="star7">
              <a:avLst/>
            </a:prstGeom>
            <a:grp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Light" panose="020F0302020204030204"/>
              </a:endParaRPr>
            </a:p>
          </p:txBody>
        </p:sp>
        <p:sp>
          <p:nvSpPr>
            <p:cNvPr id="225" name="Rectangle 766"/>
            <p:cNvSpPr>
              <a:spLocks noChangeAspect="1"/>
            </p:cNvSpPr>
            <p:nvPr/>
          </p:nvSpPr>
          <p:spPr>
            <a:xfrm>
              <a:off x="8920056" y="6021607"/>
              <a:ext cx="180000" cy="180000"/>
            </a:xfrm>
            <a:prstGeom prst="star7">
              <a:avLst/>
            </a:prstGeom>
            <a:grp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Light" panose="020F0302020204030204"/>
              </a:endParaRPr>
            </a:p>
          </p:txBody>
        </p:sp>
        <p:sp>
          <p:nvSpPr>
            <p:cNvPr id="226" name="Rectangle 767"/>
            <p:cNvSpPr>
              <a:spLocks noChangeAspect="1"/>
            </p:cNvSpPr>
            <p:nvPr/>
          </p:nvSpPr>
          <p:spPr>
            <a:xfrm>
              <a:off x="9640056" y="6021607"/>
              <a:ext cx="180000" cy="180000"/>
            </a:xfrm>
            <a:prstGeom prst="star7">
              <a:avLst/>
            </a:prstGeom>
            <a:grp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Light" panose="020F0302020204030204"/>
              </a:endParaRPr>
            </a:p>
          </p:txBody>
        </p:sp>
        <p:sp>
          <p:nvSpPr>
            <p:cNvPr id="227" name="Rectangle 768"/>
            <p:cNvSpPr>
              <a:spLocks noChangeAspect="1"/>
            </p:cNvSpPr>
            <p:nvPr/>
          </p:nvSpPr>
          <p:spPr>
            <a:xfrm>
              <a:off x="9820056" y="5841587"/>
              <a:ext cx="180000" cy="180000"/>
            </a:xfrm>
            <a:prstGeom prst="star7">
              <a:avLst/>
            </a:prstGeom>
            <a:grp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Light" panose="020F0302020204030204"/>
              </a:endParaRPr>
            </a:p>
          </p:txBody>
        </p:sp>
        <p:sp>
          <p:nvSpPr>
            <p:cNvPr id="228" name="Rectangle 769"/>
            <p:cNvSpPr>
              <a:spLocks noChangeAspect="1"/>
            </p:cNvSpPr>
            <p:nvPr/>
          </p:nvSpPr>
          <p:spPr>
            <a:xfrm>
              <a:off x="9460056" y="6201627"/>
              <a:ext cx="180000" cy="180000"/>
            </a:xfrm>
            <a:prstGeom prst="star7">
              <a:avLst/>
            </a:prstGeom>
            <a:grp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Light" panose="020F0302020204030204"/>
              </a:endParaRPr>
            </a:p>
          </p:txBody>
        </p:sp>
        <p:sp>
          <p:nvSpPr>
            <p:cNvPr id="229" name="Rectangle 770"/>
            <p:cNvSpPr>
              <a:spLocks noChangeAspect="1"/>
            </p:cNvSpPr>
            <p:nvPr/>
          </p:nvSpPr>
          <p:spPr>
            <a:xfrm>
              <a:off x="10000056" y="6201627"/>
              <a:ext cx="180000" cy="180000"/>
            </a:xfrm>
            <a:prstGeom prst="star7">
              <a:avLst/>
            </a:prstGeom>
            <a:grp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Light" panose="020F0302020204030204"/>
              </a:endParaRPr>
            </a:p>
          </p:txBody>
        </p:sp>
      </p:grpSp>
      <p:grpSp>
        <p:nvGrpSpPr>
          <p:cNvPr id="230" name="Group 229"/>
          <p:cNvGrpSpPr/>
          <p:nvPr/>
        </p:nvGrpSpPr>
        <p:grpSpPr>
          <a:xfrm>
            <a:off x="10514517" y="6885998"/>
            <a:ext cx="3045541" cy="3046640"/>
            <a:chOff x="5680056" y="4221407"/>
            <a:chExt cx="1800000" cy="1800180"/>
          </a:xfrm>
          <a:solidFill>
            <a:schemeClr val="accent6"/>
          </a:solidFill>
        </p:grpSpPr>
        <p:sp>
          <p:nvSpPr>
            <p:cNvPr id="231" name="Rectangle 772"/>
            <p:cNvSpPr>
              <a:spLocks noChangeAspect="1"/>
            </p:cNvSpPr>
            <p:nvPr/>
          </p:nvSpPr>
          <p:spPr>
            <a:xfrm>
              <a:off x="5860056" y="4221407"/>
              <a:ext cx="180000" cy="180000"/>
            </a:xfrm>
            <a:prstGeom prst="star7">
              <a:avLst/>
            </a:prstGeom>
            <a:grp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Light" panose="020F0302020204030204"/>
              </a:endParaRPr>
            </a:p>
          </p:txBody>
        </p:sp>
        <p:sp>
          <p:nvSpPr>
            <p:cNvPr id="232" name="Rectangle 773"/>
            <p:cNvSpPr>
              <a:spLocks noChangeAspect="1"/>
            </p:cNvSpPr>
            <p:nvPr/>
          </p:nvSpPr>
          <p:spPr>
            <a:xfrm>
              <a:off x="6040056" y="4221407"/>
              <a:ext cx="180000" cy="180000"/>
            </a:xfrm>
            <a:prstGeom prst="star7">
              <a:avLst/>
            </a:prstGeom>
            <a:grp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Light" panose="020F0302020204030204"/>
              </a:endParaRPr>
            </a:p>
          </p:txBody>
        </p:sp>
        <p:sp>
          <p:nvSpPr>
            <p:cNvPr id="233" name="Rectangle 774"/>
            <p:cNvSpPr>
              <a:spLocks noChangeAspect="1"/>
            </p:cNvSpPr>
            <p:nvPr/>
          </p:nvSpPr>
          <p:spPr>
            <a:xfrm>
              <a:off x="6220056" y="4221407"/>
              <a:ext cx="180000" cy="180000"/>
            </a:xfrm>
            <a:prstGeom prst="star7">
              <a:avLst/>
            </a:prstGeom>
            <a:grp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Light" panose="020F0302020204030204"/>
              </a:endParaRPr>
            </a:p>
          </p:txBody>
        </p:sp>
        <p:sp>
          <p:nvSpPr>
            <p:cNvPr id="234" name="Rectangle 775"/>
            <p:cNvSpPr>
              <a:spLocks noChangeAspect="1"/>
            </p:cNvSpPr>
            <p:nvPr/>
          </p:nvSpPr>
          <p:spPr>
            <a:xfrm>
              <a:off x="5680056" y="4401427"/>
              <a:ext cx="180000" cy="180000"/>
            </a:xfrm>
            <a:prstGeom prst="star7">
              <a:avLst/>
            </a:prstGeom>
            <a:grp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Light" panose="020F0302020204030204"/>
              </a:endParaRPr>
            </a:p>
          </p:txBody>
        </p:sp>
        <p:sp>
          <p:nvSpPr>
            <p:cNvPr id="235" name="Rectangle 776"/>
            <p:cNvSpPr>
              <a:spLocks noChangeAspect="1"/>
            </p:cNvSpPr>
            <p:nvPr/>
          </p:nvSpPr>
          <p:spPr>
            <a:xfrm>
              <a:off x="5860056" y="4401427"/>
              <a:ext cx="180000" cy="180000"/>
            </a:xfrm>
            <a:prstGeom prst="star7">
              <a:avLst/>
            </a:prstGeom>
            <a:grp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Light" panose="020F0302020204030204"/>
              </a:endParaRPr>
            </a:p>
          </p:txBody>
        </p:sp>
        <p:sp>
          <p:nvSpPr>
            <p:cNvPr id="236" name="Rectangle 777"/>
            <p:cNvSpPr>
              <a:spLocks noChangeAspect="1"/>
            </p:cNvSpPr>
            <p:nvPr/>
          </p:nvSpPr>
          <p:spPr>
            <a:xfrm>
              <a:off x="6040056" y="4401427"/>
              <a:ext cx="180000" cy="180000"/>
            </a:xfrm>
            <a:prstGeom prst="star7">
              <a:avLst/>
            </a:prstGeom>
            <a:grp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Light" panose="020F0302020204030204"/>
              </a:endParaRPr>
            </a:p>
          </p:txBody>
        </p:sp>
        <p:sp>
          <p:nvSpPr>
            <p:cNvPr id="237" name="Rectangle 778"/>
            <p:cNvSpPr>
              <a:spLocks noChangeAspect="1"/>
            </p:cNvSpPr>
            <p:nvPr/>
          </p:nvSpPr>
          <p:spPr>
            <a:xfrm>
              <a:off x="6220056" y="4401427"/>
              <a:ext cx="180000" cy="180000"/>
            </a:xfrm>
            <a:prstGeom prst="star7">
              <a:avLst/>
            </a:prstGeom>
            <a:grp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Light" panose="020F0302020204030204"/>
              </a:endParaRPr>
            </a:p>
          </p:txBody>
        </p:sp>
        <p:sp>
          <p:nvSpPr>
            <p:cNvPr id="238" name="Rectangle 779"/>
            <p:cNvSpPr>
              <a:spLocks noChangeAspect="1"/>
            </p:cNvSpPr>
            <p:nvPr/>
          </p:nvSpPr>
          <p:spPr>
            <a:xfrm>
              <a:off x="6400056" y="4401427"/>
              <a:ext cx="180000" cy="180000"/>
            </a:xfrm>
            <a:prstGeom prst="star7">
              <a:avLst/>
            </a:prstGeom>
            <a:grp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Light" panose="020F0302020204030204"/>
              </a:endParaRPr>
            </a:p>
          </p:txBody>
        </p:sp>
        <p:sp>
          <p:nvSpPr>
            <p:cNvPr id="239" name="Rectangle 780"/>
            <p:cNvSpPr>
              <a:spLocks noChangeAspect="1"/>
            </p:cNvSpPr>
            <p:nvPr/>
          </p:nvSpPr>
          <p:spPr>
            <a:xfrm>
              <a:off x="6580056" y="4401427"/>
              <a:ext cx="180000" cy="180000"/>
            </a:xfrm>
            <a:prstGeom prst="star7">
              <a:avLst/>
            </a:prstGeom>
            <a:grp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Light" panose="020F0302020204030204"/>
              </a:endParaRPr>
            </a:p>
          </p:txBody>
        </p:sp>
        <p:sp>
          <p:nvSpPr>
            <p:cNvPr id="240" name="Rectangle 781"/>
            <p:cNvSpPr>
              <a:spLocks noChangeAspect="1"/>
            </p:cNvSpPr>
            <p:nvPr/>
          </p:nvSpPr>
          <p:spPr>
            <a:xfrm>
              <a:off x="6760056" y="4401427"/>
              <a:ext cx="180000" cy="180000"/>
            </a:xfrm>
            <a:prstGeom prst="star7">
              <a:avLst/>
            </a:prstGeom>
            <a:grp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Light" panose="020F0302020204030204"/>
              </a:endParaRPr>
            </a:p>
          </p:txBody>
        </p:sp>
        <p:sp>
          <p:nvSpPr>
            <p:cNvPr id="241" name="Rectangle 782"/>
            <p:cNvSpPr>
              <a:spLocks noChangeAspect="1"/>
            </p:cNvSpPr>
            <p:nvPr/>
          </p:nvSpPr>
          <p:spPr>
            <a:xfrm>
              <a:off x="5680056" y="4581447"/>
              <a:ext cx="180000" cy="180000"/>
            </a:xfrm>
            <a:prstGeom prst="star7">
              <a:avLst/>
            </a:prstGeom>
            <a:grp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Light" panose="020F0302020204030204"/>
              </a:endParaRPr>
            </a:p>
          </p:txBody>
        </p:sp>
        <p:sp>
          <p:nvSpPr>
            <p:cNvPr id="242" name="Rectangle 783"/>
            <p:cNvSpPr>
              <a:spLocks noChangeAspect="1"/>
            </p:cNvSpPr>
            <p:nvPr/>
          </p:nvSpPr>
          <p:spPr>
            <a:xfrm>
              <a:off x="5860056" y="4581447"/>
              <a:ext cx="180000" cy="180000"/>
            </a:xfrm>
            <a:prstGeom prst="star7">
              <a:avLst/>
            </a:prstGeom>
            <a:grp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Light" panose="020F0302020204030204"/>
              </a:endParaRPr>
            </a:p>
          </p:txBody>
        </p:sp>
        <p:sp>
          <p:nvSpPr>
            <p:cNvPr id="243" name="Rectangle 784"/>
            <p:cNvSpPr>
              <a:spLocks noChangeAspect="1"/>
            </p:cNvSpPr>
            <p:nvPr/>
          </p:nvSpPr>
          <p:spPr>
            <a:xfrm>
              <a:off x="6040056" y="4581447"/>
              <a:ext cx="180000" cy="180000"/>
            </a:xfrm>
            <a:prstGeom prst="star7">
              <a:avLst/>
            </a:prstGeom>
            <a:grp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Light" panose="020F0302020204030204"/>
              </a:endParaRPr>
            </a:p>
          </p:txBody>
        </p:sp>
        <p:sp>
          <p:nvSpPr>
            <p:cNvPr id="244" name="Rectangle 785"/>
            <p:cNvSpPr>
              <a:spLocks noChangeAspect="1"/>
            </p:cNvSpPr>
            <p:nvPr/>
          </p:nvSpPr>
          <p:spPr>
            <a:xfrm>
              <a:off x="6220056" y="4581447"/>
              <a:ext cx="180000" cy="180000"/>
            </a:xfrm>
            <a:prstGeom prst="star7">
              <a:avLst/>
            </a:prstGeom>
            <a:grp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Light" panose="020F0302020204030204"/>
              </a:endParaRPr>
            </a:p>
          </p:txBody>
        </p:sp>
        <p:sp>
          <p:nvSpPr>
            <p:cNvPr id="245" name="Rectangle 786"/>
            <p:cNvSpPr>
              <a:spLocks noChangeAspect="1"/>
            </p:cNvSpPr>
            <p:nvPr/>
          </p:nvSpPr>
          <p:spPr>
            <a:xfrm>
              <a:off x="6400056" y="4581447"/>
              <a:ext cx="180000" cy="180000"/>
            </a:xfrm>
            <a:prstGeom prst="star7">
              <a:avLst/>
            </a:prstGeom>
            <a:grp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Light" panose="020F0302020204030204"/>
              </a:endParaRPr>
            </a:p>
          </p:txBody>
        </p:sp>
        <p:sp>
          <p:nvSpPr>
            <p:cNvPr id="246" name="Rectangle 787"/>
            <p:cNvSpPr>
              <a:spLocks noChangeAspect="1"/>
            </p:cNvSpPr>
            <p:nvPr/>
          </p:nvSpPr>
          <p:spPr>
            <a:xfrm>
              <a:off x="6580056" y="4581447"/>
              <a:ext cx="180000" cy="180000"/>
            </a:xfrm>
            <a:prstGeom prst="star7">
              <a:avLst/>
            </a:prstGeom>
            <a:grp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Light" panose="020F0302020204030204"/>
              </a:endParaRPr>
            </a:p>
          </p:txBody>
        </p:sp>
        <p:sp>
          <p:nvSpPr>
            <p:cNvPr id="247" name="Rectangle 788"/>
            <p:cNvSpPr>
              <a:spLocks noChangeAspect="1"/>
            </p:cNvSpPr>
            <p:nvPr/>
          </p:nvSpPr>
          <p:spPr>
            <a:xfrm>
              <a:off x="6760056" y="4581447"/>
              <a:ext cx="180000" cy="180000"/>
            </a:xfrm>
            <a:prstGeom prst="star7">
              <a:avLst/>
            </a:prstGeom>
            <a:grp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Light" panose="020F0302020204030204"/>
              </a:endParaRPr>
            </a:p>
          </p:txBody>
        </p:sp>
        <p:sp>
          <p:nvSpPr>
            <p:cNvPr id="248" name="Rectangle 789"/>
            <p:cNvSpPr>
              <a:spLocks noChangeAspect="1"/>
            </p:cNvSpPr>
            <p:nvPr/>
          </p:nvSpPr>
          <p:spPr>
            <a:xfrm>
              <a:off x="5680056" y="4761467"/>
              <a:ext cx="180000" cy="180000"/>
            </a:xfrm>
            <a:prstGeom prst="star7">
              <a:avLst/>
            </a:prstGeom>
            <a:grp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Light" panose="020F0302020204030204"/>
              </a:endParaRPr>
            </a:p>
          </p:txBody>
        </p:sp>
        <p:sp>
          <p:nvSpPr>
            <p:cNvPr id="249" name="Rectangle 790"/>
            <p:cNvSpPr>
              <a:spLocks noChangeAspect="1"/>
            </p:cNvSpPr>
            <p:nvPr/>
          </p:nvSpPr>
          <p:spPr>
            <a:xfrm>
              <a:off x="5860056" y="4761467"/>
              <a:ext cx="180000" cy="180000"/>
            </a:xfrm>
            <a:prstGeom prst="star7">
              <a:avLst/>
            </a:prstGeom>
            <a:grp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Light" panose="020F0302020204030204"/>
              </a:endParaRPr>
            </a:p>
          </p:txBody>
        </p:sp>
        <p:sp>
          <p:nvSpPr>
            <p:cNvPr id="250" name="Rectangle 791"/>
            <p:cNvSpPr>
              <a:spLocks noChangeAspect="1"/>
            </p:cNvSpPr>
            <p:nvPr/>
          </p:nvSpPr>
          <p:spPr>
            <a:xfrm>
              <a:off x="6040056" y="4761467"/>
              <a:ext cx="180000" cy="180000"/>
            </a:xfrm>
            <a:prstGeom prst="star7">
              <a:avLst/>
            </a:prstGeom>
            <a:grp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Light" panose="020F0302020204030204"/>
              </a:endParaRPr>
            </a:p>
          </p:txBody>
        </p:sp>
        <p:sp>
          <p:nvSpPr>
            <p:cNvPr id="251" name="Rectangle 792"/>
            <p:cNvSpPr>
              <a:spLocks noChangeAspect="1"/>
            </p:cNvSpPr>
            <p:nvPr/>
          </p:nvSpPr>
          <p:spPr>
            <a:xfrm>
              <a:off x="6220056" y="4761467"/>
              <a:ext cx="180000" cy="180000"/>
            </a:xfrm>
            <a:prstGeom prst="star7">
              <a:avLst/>
            </a:prstGeom>
            <a:grp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Light" panose="020F0302020204030204"/>
              </a:endParaRPr>
            </a:p>
          </p:txBody>
        </p:sp>
        <p:sp>
          <p:nvSpPr>
            <p:cNvPr id="252" name="Rectangle 793"/>
            <p:cNvSpPr>
              <a:spLocks noChangeAspect="1"/>
            </p:cNvSpPr>
            <p:nvPr/>
          </p:nvSpPr>
          <p:spPr>
            <a:xfrm>
              <a:off x="6400056" y="4761467"/>
              <a:ext cx="180000" cy="180000"/>
            </a:xfrm>
            <a:prstGeom prst="star7">
              <a:avLst/>
            </a:prstGeom>
            <a:grp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Light" panose="020F0302020204030204"/>
              </a:endParaRPr>
            </a:p>
          </p:txBody>
        </p:sp>
        <p:sp>
          <p:nvSpPr>
            <p:cNvPr id="253" name="Rectangle 794"/>
            <p:cNvSpPr>
              <a:spLocks noChangeAspect="1"/>
            </p:cNvSpPr>
            <p:nvPr/>
          </p:nvSpPr>
          <p:spPr>
            <a:xfrm>
              <a:off x="6580056" y="4761467"/>
              <a:ext cx="180000" cy="180000"/>
            </a:xfrm>
            <a:prstGeom prst="star7">
              <a:avLst/>
            </a:prstGeom>
            <a:grp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Light" panose="020F0302020204030204"/>
              </a:endParaRPr>
            </a:p>
          </p:txBody>
        </p:sp>
        <p:sp>
          <p:nvSpPr>
            <p:cNvPr id="254" name="Rectangle 795"/>
            <p:cNvSpPr>
              <a:spLocks noChangeAspect="1"/>
            </p:cNvSpPr>
            <p:nvPr/>
          </p:nvSpPr>
          <p:spPr>
            <a:xfrm>
              <a:off x="6760056" y="4761467"/>
              <a:ext cx="180000" cy="180000"/>
            </a:xfrm>
            <a:prstGeom prst="star7">
              <a:avLst/>
            </a:prstGeom>
            <a:grp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Light" panose="020F0302020204030204"/>
              </a:endParaRPr>
            </a:p>
          </p:txBody>
        </p:sp>
        <p:sp>
          <p:nvSpPr>
            <p:cNvPr id="255" name="Rectangle 796"/>
            <p:cNvSpPr>
              <a:spLocks noChangeAspect="1"/>
            </p:cNvSpPr>
            <p:nvPr/>
          </p:nvSpPr>
          <p:spPr>
            <a:xfrm>
              <a:off x="6940056" y="4761467"/>
              <a:ext cx="180000" cy="180000"/>
            </a:xfrm>
            <a:prstGeom prst="star7">
              <a:avLst/>
            </a:prstGeom>
            <a:grp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Light" panose="020F0302020204030204"/>
              </a:endParaRPr>
            </a:p>
          </p:txBody>
        </p:sp>
        <p:sp>
          <p:nvSpPr>
            <p:cNvPr id="256" name="Rectangle 797"/>
            <p:cNvSpPr>
              <a:spLocks noChangeAspect="1"/>
            </p:cNvSpPr>
            <p:nvPr/>
          </p:nvSpPr>
          <p:spPr>
            <a:xfrm>
              <a:off x="7120056" y="4761467"/>
              <a:ext cx="180000" cy="180000"/>
            </a:xfrm>
            <a:prstGeom prst="star7">
              <a:avLst/>
            </a:prstGeom>
            <a:grp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Light" panose="020F0302020204030204"/>
              </a:endParaRPr>
            </a:p>
          </p:txBody>
        </p:sp>
        <p:sp>
          <p:nvSpPr>
            <p:cNvPr id="257" name="Rectangle 798"/>
            <p:cNvSpPr>
              <a:spLocks noChangeAspect="1"/>
            </p:cNvSpPr>
            <p:nvPr/>
          </p:nvSpPr>
          <p:spPr>
            <a:xfrm>
              <a:off x="5860056" y="4941487"/>
              <a:ext cx="180000" cy="180000"/>
            </a:xfrm>
            <a:prstGeom prst="star7">
              <a:avLst/>
            </a:prstGeom>
            <a:grp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Light" panose="020F0302020204030204"/>
              </a:endParaRPr>
            </a:p>
          </p:txBody>
        </p:sp>
        <p:sp>
          <p:nvSpPr>
            <p:cNvPr id="258" name="Rectangle 799"/>
            <p:cNvSpPr>
              <a:spLocks noChangeAspect="1"/>
            </p:cNvSpPr>
            <p:nvPr/>
          </p:nvSpPr>
          <p:spPr>
            <a:xfrm>
              <a:off x="6040056" y="4941487"/>
              <a:ext cx="180000" cy="180000"/>
            </a:xfrm>
            <a:prstGeom prst="star7">
              <a:avLst/>
            </a:prstGeom>
            <a:grp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Light" panose="020F0302020204030204"/>
              </a:endParaRPr>
            </a:p>
          </p:txBody>
        </p:sp>
        <p:sp>
          <p:nvSpPr>
            <p:cNvPr id="259" name="Rectangle 800"/>
            <p:cNvSpPr>
              <a:spLocks noChangeAspect="1"/>
            </p:cNvSpPr>
            <p:nvPr/>
          </p:nvSpPr>
          <p:spPr>
            <a:xfrm>
              <a:off x="6220056" y="4941487"/>
              <a:ext cx="180000" cy="180000"/>
            </a:xfrm>
            <a:prstGeom prst="star7">
              <a:avLst/>
            </a:prstGeom>
            <a:grp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Light" panose="020F0302020204030204"/>
              </a:endParaRPr>
            </a:p>
          </p:txBody>
        </p:sp>
        <p:sp>
          <p:nvSpPr>
            <p:cNvPr id="260" name="Rectangle 801"/>
            <p:cNvSpPr>
              <a:spLocks noChangeAspect="1"/>
            </p:cNvSpPr>
            <p:nvPr/>
          </p:nvSpPr>
          <p:spPr>
            <a:xfrm>
              <a:off x="6400056" y="4941487"/>
              <a:ext cx="180000" cy="180000"/>
            </a:xfrm>
            <a:prstGeom prst="star7">
              <a:avLst/>
            </a:prstGeom>
            <a:grp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Light" panose="020F0302020204030204"/>
              </a:endParaRPr>
            </a:p>
          </p:txBody>
        </p:sp>
        <p:sp>
          <p:nvSpPr>
            <p:cNvPr id="261" name="Rectangle 802"/>
            <p:cNvSpPr>
              <a:spLocks noChangeAspect="1"/>
            </p:cNvSpPr>
            <p:nvPr/>
          </p:nvSpPr>
          <p:spPr>
            <a:xfrm>
              <a:off x="6580056" y="4941487"/>
              <a:ext cx="180000" cy="180000"/>
            </a:xfrm>
            <a:prstGeom prst="star7">
              <a:avLst/>
            </a:prstGeom>
            <a:grp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Light" panose="020F0302020204030204"/>
              </a:endParaRPr>
            </a:p>
          </p:txBody>
        </p:sp>
        <p:sp>
          <p:nvSpPr>
            <p:cNvPr id="262" name="Rectangle 803"/>
            <p:cNvSpPr>
              <a:spLocks noChangeAspect="1"/>
            </p:cNvSpPr>
            <p:nvPr/>
          </p:nvSpPr>
          <p:spPr>
            <a:xfrm>
              <a:off x="6760056" y="4941487"/>
              <a:ext cx="180000" cy="180000"/>
            </a:xfrm>
            <a:prstGeom prst="star7">
              <a:avLst/>
            </a:prstGeom>
            <a:grp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Light" panose="020F0302020204030204"/>
              </a:endParaRPr>
            </a:p>
          </p:txBody>
        </p:sp>
        <p:sp>
          <p:nvSpPr>
            <p:cNvPr id="263" name="Rectangle 804"/>
            <p:cNvSpPr>
              <a:spLocks noChangeAspect="1"/>
            </p:cNvSpPr>
            <p:nvPr/>
          </p:nvSpPr>
          <p:spPr>
            <a:xfrm>
              <a:off x="6940056" y="4941487"/>
              <a:ext cx="180000" cy="180000"/>
            </a:xfrm>
            <a:prstGeom prst="star7">
              <a:avLst/>
            </a:prstGeom>
            <a:grp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Light" panose="020F0302020204030204"/>
              </a:endParaRPr>
            </a:p>
          </p:txBody>
        </p:sp>
        <p:sp>
          <p:nvSpPr>
            <p:cNvPr id="264" name="Rectangle 805"/>
            <p:cNvSpPr>
              <a:spLocks noChangeAspect="1"/>
            </p:cNvSpPr>
            <p:nvPr/>
          </p:nvSpPr>
          <p:spPr>
            <a:xfrm>
              <a:off x="6220056" y="5121507"/>
              <a:ext cx="180000" cy="180000"/>
            </a:xfrm>
            <a:prstGeom prst="star7">
              <a:avLst/>
            </a:prstGeom>
            <a:grp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Light" panose="020F0302020204030204"/>
              </a:endParaRPr>
            </a:p>
          </p:txBody>
        </p:sp>
        <p:sp>
          <p:nvSpPr>
            <p:cNvPr id="265" name="Rectangle 806"/>
            <p:cNvSpPr>
              <a:spLocks noChangeAspect="1"/>
            </p:cNvSpPr>
            <p:nvPr/>
          </p:nvSpPr>
          <p:spPr>
            <a:xfrm>
              <a:off x="6400056" y="5121527"/>
              <a:ext cx="180000" cy="180000"/>
            </a:xfrm>
            <a:prstGeom prst="star7">
              <a:avLst/>
            </a:prstGeom>
            <a:grp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Light" panose="020F0302020204030204"/>
              </a:endParaRPr>
            </a:p>
          </p:txBody>
        </p:sp>
        <p:sp>
          <p:nvSpPr>
            <p:cNvPr id="266" name="Rectangle 807"/>
            <p:cNvSpPr>
              <a:spLocks noChangeAspect="1"/>
            </p:cNvSpPr>
            <p:nvPr/>
          </p:nvSpPr>
          <p:spPr>
            <a:xfrm>
              <a:off x="6580056" y="5121507"/>
              <a:ext cx="180000" cy="180000"/>
            </a:xfrm>
            <a:prstGeom prst="star7">
              <a:avLst/>
            </a:prstGeom>
            <a:grp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Light" panose="020F0302020204030204"/>
              </a:endParaRPr>
            </a:p>
          </p:txBody>
        </p:sp>
        <p:sp>
          <p:nvSpPr>
            <p:cNvPr id="267" name="Rectangle 808"/>
            <p:cNvSpPr>
              <a:spLocks noChangeAspect="1"/>
            </p:cNvSpPr>
            <p:nvPr/>
          </p:nvSpPr>
          <p:spPr>
            <a:xfrm>
              <a:off x="6760056" y="5121507"/>
              <a:ext cx="180000" cy="180000"/>
            </a:xfrm>
            <a:prstGeom prst="star7">
              <a:avLst/>
            </a:prstGeom>
            <a:grp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Light" panose="020F0302020204030204"/>
              </a:endParaRPr>
            </a:p>
          </p:txBody>
        </p:sp>
        <p:sp>
          <p:nvSpPr>
            <p:cNvPr id="268" name="Rectangle 809"/>
            <p:cNvSpPr>
              <a:spLocks noChangeAspect="1"/>
            </p:cNvSpPr>
            <p:nvPr/>
          </p:nvSpPr>
          <p:spPr>
            <a:xfrm>
              <a:off x="6940056" y="5121507"/>
              <a:ext cx="180000" cy="180000"/>
            </a:xfrm>
            <a:prstGeom prst="star7">
              <a:avLst/>
            </a:prstGeom>
            <a:grp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Light" panose="020F0302020204030204"/>
              </a:endParaRPr>
            </a:p>
          </p:txBody>
        </p:sp>
        <p:sp>
          <p:nvSpPr>
            <p:cNvPr id="269" name="Rectangle 810"/>
            <p:cNvSpPr>
              <a:spLocks noChangeAspect="1"/>
            </p:cNvSpPr>
            <p:nvPr/>
          </p:nvSpPr>
          <p:spPr>
            <a:xfrm>
              <a:off x="6400056" y="5301547"/>
              <a:ext cx="180000" cy="180000"/>
            </a:xfrm>
            <a:prstGeom prst="star7">
              <a:avLst/>
            </a:prstGeom>
            <a:grp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Light" panose="020F0302020204030204"/>
              </a:endParaRPr>
            </a:p>
          </p:txBody>
        </p:sp>
        <p:sp>
          <p:nvSpPr>
            <p:cNvPr id="270" name="Rectangle 811"/>
            <p:cNvSpPr>
              <a:spLocks noChangeAspect="1"/>
            </p:cNvSpPr>
            <p:nvPr/>
          </p:nvSpPr>
          <p:spPr>
            <a:xfrm>
              <a:off x="6580056" y="5301527"/>
              <a:ext cx="180000" cy="180000"/>
            </a:xfrm>
            <a:prstGeom prst="star7">
              <a:avLst/>
            </a:prstGeom>
            <a:grp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Light" panose="020F0302020204030204"/>
              </a:endParaRPr>
            </a:p>
          </p:txBody>
        </p:sp>
        <p:sp>
          <p:nvSpPr>
            <p:cNvPr id="271" name="Rectangle 812"/>
            <p:cNvSpPr>
              <a:spLocks noChangeAspect="1"/>
            </p:cNvSpPr>
            <p:nvPr/>
          </p:nvSpPr>
          <p:spPr>
            <a:xfrm>
              <a:off x="6760056" y="5301527"/>
              <a:ext cx="180000" cy="180000"/>
            </a:xfrm>
            <a:prstGeom prst="star7">
              <a:avLst/>
            </a:prstGeom>
            <a:grp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Light" panose="020F0302020204030204"/>
              </a:endParaRPr>
            </a:p>
          </p:txBody>
        </p:sp>
        <p:sp>
          <p:nvSpPr>
            <p:cNvPr id="272" name="Rectangle 813"/>
            <p:cNvSpPr>
              <a:spLocks noChangeAspect="1"/>
            </p:cNvSpPr>
            <p:nvPr/>
          </p:nvSpPr>
          <p:spPr>
            <a:xfrm>
              <a:off x="6940056" y="5301527"/>
              <a:ext cx="180000" cy="180000"/>
            </a:xfrm>
            <a:prstGeom prst="star7">
              <a:avLst/>
            </a:prstGeom>
            <a:grp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Light" panose="020F0302020204030204"/>
              </a:endParaRPr>
            </a:p>
          </p:txBody>
        </p:sp>
        <p:sp>
          <p:nvSpPr>
            <p:cNvPr id="273" name="Rectangle 814"/>
            <p:cNvSpPr>
              <a:spLocks noChangeAspect="1"/>
            </p:cNvSpPr>
            <p:nvPr/>
          </p:nvSpPr>
          <p:spPr>
            <a:xfrm>
              <a:off x="6400056" y="5481547"/>
              <a:ext cx="180000" cy="180000"/>
            </a:xfrm>
            <a:prstGeom prst="star7">
              <a:avLst/>
            </a:prstGeom>
            <a:grp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Light" panose="020F0302020204030204"/>
              </a:endParaRPr>
            </a:p>
          </p:txBody>
        </p:sp>
        <p:sp>
          <p:nvSpPr>
            <p:cNvPr id="274" name="Rectangle 815"/>
            <p:cNvSpPr>
              <a:spLocks noChangeAspect="1"/>
            </p:cNvSpPr>
            <p:nvPr/>
          </p:nvSpPr>
          <p:spPr>
            <a:xfrm>
              <a:off x="6580056" y="5481547"/>
              <a:ext cx="180000" cy="180000"/>
            </a:xfrm>
            <a:prstGeom prst="star7">
              <a:avLst/>
            </a:prstGeom>
            <a:grp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Light" panose="020F0302020204030204"/>
              </a:endParaRPr>
            </a:p>
          </p:txBody>
        </p:sp>
        <p:sp>
          <p:nvSpPr>
            <p:cNvPr id="275" name="Rectangle 816"/>
            <p:cNvSpPr>
              <a:spLocks noChangeAspect="1"/>
            </p:cNvSpPr>
            <p:nvPr/>
          </p:nvSpPr>
          <p:spPr>
            <a:xfrm>
              <a:off x="6760056" y="5481547"/>
              <a:ext cx="180000" cy="180000"/>
            </a:xfrm>
            <a:prstGeom prst="star7">
              <a:avLst/>
            </a:prstGeom>
            <a:grp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Light" panose="020F0302020204030204"/>
              </a:endParaRPr>
            </a:p>
          </p:txBody>
        </p:sp>
        <p:sp>
          <p:nvSpPr>
            <p:cNvPr id="276" name="Rectangle 817"/>
            <p:cNvSpPr>
              <a:spLocks noChangeAspect="1"/>
            </p:cNvSpPr>
            <p:nvPr/>
          </p:nvSpPr>
          <p:spPr>
            <a:xfrm>
              <a:off x="6400056" y="5661567"/>
              <a:ext cx="180000" cy="180000"/>
            </a:xfrm>
            <a:prstGeom prst="star7">
              <a:avLst/>
            </a:prstGeom>
            <a:grp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Light" panose="020F0302020204030204"/>
              </a:endParaRPr>
            </a:p>
          </p:txBody>
        </p:sp>
        <p:sp>
          <p:nvSpPr>
            <p:cNvPr id="277" name="Rectangle 818"/>
            <p:cNvSpPr>
              <a:spLocks noChangeAspect="1"/>
            </p:cNvSpPr>
            <p:nvPr/>
          </p:nvSpPr>
          <p:spPr>
            <a:xfrm>
              <a:off x="6580056" y="5661567"/>
              <a:ext cx="180000" cy="180000"/>
            </a:xfrm>
            <a:prstGeom prst="star7">
              <a:avLst/>
            </a:prstGeom>
            <a:grp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Light" panose="020F0302020204030204"/>
              </a:endParaRPr>
            </a:p>
          </p:txBody>
        </p:sp>
        <p:sp>
          <p:nvSpPr>
            <p:cNvPr id="278" name="Rectangle 819"/>
            <p:cNvSpPr>
              <a:spLocks noChangeAspect="1"/>
            </p:cNvSpPr>
            <p:nvPr/>
          </p:nvSpPr>
          <p:spPr>
            <a:xfrm>
              <a:off x="6760056" y="5661567"/>
              <a:ext cx="180000" cy="180000"/>
            </a:xfrm>
            <a:prstGeom prst="star7">
              <a:avLst/>
            </a:prstGeom>
            <a:grp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Light" panose="020F0302020204030204"/>
              </a:endParaRPr>
            </a:p>
          </p:txBody>
        </p:sp>
        <p:sp>
          <p:nvSpPr>
            <p:cNvPr id="279" name="Rectangle 820"/>
            <p:cNvSpPr>
              <a:spLocks noChangeAspect="1"/>
            </p:cNvSpPr>
            <p:nvPr/>
          </p:nvSpPr>
          <p:spPr>
            <a:xfrm>
              <a:off x="6580056" y="5841587"/>
              <a:ext cx="180000" cy="180000"/>
            </a:xfrm>
            <a:prstGeom prst="star7">
              <a:avLst/>
            </a:prstGeom>
            <a:grp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Light" panose="020F0302020204030204"/>
              </a:endParaRPr>
            </a:p>
          </p:txBody>
        </p:sp>
        <p:sp>
          <p:nvSpPr>
            <p:cNvPr id="280" name="Rectangle 821"/>
            <p:cNvSpPr>
              <a:spLocks noChangeAspect="1"/>
            </p:cNvSpPr>
            <p:nvPr/>
          </p:nvSpPr>
          <p:spPr>
            <a:xfrm>
              <a:off x="7300056" y="5481527"/>
              <a:ext cx="180000" cy="180000"/>
            </a:xfrm>
            <a:prstGeom prst="star7">
              <a:avLst/>
            </a:prstGeom>
            <a:grp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Light" panose="020F0302020204030204"/>
              </a:endParaRPr>
            </a:p>
          </p:txBody>
        </p:sp>
        <p:sp>
          <p:nvSpPr>
            <p:cNvPr id="281" name="Rectangle 822"/>
            <p:cNvSpPr>
              <a:spLocks noChangeAspect="1"/>
            </p:cNvSpPr>
            <p:nvPr/>
          </p:nvSpPr>
          <p:spPr>
            <a:xfrm>
              <a:off x="7120056" y="5661547"/>
              <a:ext cx="180000" cy="180000"/>
            </a:xfrm>
            <a:prstGeom prst="star7">
              <a:avLst/>
            </a:prstGeom>
            <a:grp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Light" panose="020F0302020204030204"/>
              </a:endParaRPr>
            </a:p>
          </p:txBody>
        </p:sp>
      </p:grpSp>
      <p:grpSp>
        <p:nvGrpSpPr>
          <p:cNvPr id="282" name="Group 281"/>
          <p:cNvGrpSpPr/>
          <p:nvPr/>
        </p:nvGrpSpPr>
        <p:grpSpPr>
          <a:xfrm>
            <a:off x="4423435" y="3534625"/>
            <a:ext cx="6091081" cy="4265342"/>
            <a:chOff x="2080056" y="2241167"/>
            <a:chExt cx="3600000" cy="2520280"/>
          </a:xfrm>
          <a:solidFill>
            <a:schemeClr val="accent1"/>
          </a:solidFill>
        </p:grpSpPr>
        <p:sp>
          <p:nvSpPr>
            <p:cNvPr id="283" name="Rectangle 824"/>
            <p:cNvSpPr>
              <a:spLocks noChangeAspect="1"/>
            </p:cNvSpPr>
            <p:nvPr/>
          </p:nvSpPr>
          <p:spPr>
            <a:xfrm>
              <a:off x="2260056" y="2961267"/>
              <a:ext cx="180000" cy="180000"/>
            </a:xfrm>
            <a:prstGeom prst="star7">
              <a:avLst/>
            </a:prstGeom>
            <a:grp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Light" panose="020F0302020204030204"/>
              </a:endParaRPr>
            </a:p>
          </p:txBody>
        </p:sp>
        <p:sp>
          <p:nvSpPr>
            <p:cNvPr id="284" name="Rectangle 825"/>
            <p:cNvSpPr>
              <a:spLocks noChangeAspect="1"/>
            </p:cNvSpPr>
            <p:nvPr/>
          </p:nvSpPr>
          <p:spPr>
            <a:xfrm>
              <a:off x="2440056" y="2961267"/>
              <a:ext cx="180000" cy="180000"/>
            </a:xfrm>
            <a:prstGeom prst="star7">
              <a:avLst/>
            </a:prstGeom>
            <a:grp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Light" panose="020F0302020204030204"/>
              </a:endParaRPr>
            </a:p>
          </p:txBody>
        </p:sp>
        <p:sp>
          <p:nvSpPr>
            <p:cNvPr id="285" name="Rectangle 826"/>
            <p:cNvSpPr>
              <a:spLocks noChangeAspect="1"/>
            </p:cNvSpPr>
            <p:nvPr/>
          </p:nvSpPr>
          <p:spPr>
            <a:xfrm>
              <a:off x="2620056" y="2961267"/>
              <a:ext cx="180000" cy="180000"/>
            </a:xfrm>
            <a:prstGeom prst="star7">
              <a:avLst/>
            </a:prstGeom>
            <a:grp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Light" panose="020F0302020204030204"/>
              </a:endParaRPr>
            </a:p>
          </p:txBody>
        </p:sp>
        <p:sp>
          <p:nvSpPr>
            <p:cNvPr id="286" name="Rectangle 827"/>
            <p:cNvSpPr>
              <a:spLocks noChangeAspect="1"/>
            </p:cNvSpPr>
            <p:nvPr/>
          </p:nvSpPr>
          <p:spPr>
            <a:xfrm>
              <a:off x="2800056" y="2961267"/>
              <a:ext cx="180000" cy="180000"/>
            </a:xfrm>
            <a:prstGeom prst="star7">
              <a:avLst/>
            </a:prstGeom>
            <a:grp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Light" panose="020F0302020204030204"/>
              </a:endParaRPr>
            </a:p>
          </p:txBody>
        </p:sp>
        <p:sp>
          <p:nvSpPr>
            <p:cNvPr id="287" name="Rectangle 828"/>
            <p:cNvSpPr>
              <a:spLocks noChangeAspect="1"/>
            </p:cNvSpPr>
            <p:nvPr/>
          </p:nvSpPr>
          <p:spPr>
            <a:xfrm>
              <a:off x="2980056" y="2961267"/>
              <a:ext cx="180000" cy="180000"/>
            </a:xfrm>
            <a:prstGeom prst="star7">
              <a:avLst/>
            </a:prstGeom>
            <a:grp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Light" panose="020F0302020204030204"/>
              </a:endParaRPr>
            </a:p>
          </p:txBody>
        </p:sp>
        <p:sp>
          <p:nvSpPr>
            <p:cNvPr id="288" name="Rectangle 829"/>
            <p:cNvSpPr>
              <a:spLocks noChangeAspect="1"/>
            </p:cNvSpPr>
            <p:nvPr/>
          </p:nvSpPr>
          <p:spPr>
            <a:xfrm>
              <a:off x="3160056" y="2961267"/>
              <a:ext cx="180000" cy="180000"/>
            </a:xfrm>
            <a:prstGeom prst="star7">
              <a:avLst/>
            </a:prstGeom>
            <a:grp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Light" panose="020F0302020204030204"/>
              </a:endParaRPr>
            </a:p>
          </p:txBody>
        </p:sp>
        <p:sp>
          <p:nvSpPr>
            <p:cNvPr id="289" name="Rectangle 830"/>
            <p:cNvSpPr>
              <a:spLocks noChangeAspect="1"/>
            </p:cNvSpPr>
            <p:nvPr/>
          </p:nvSpPr>
          <p:spPr>
            <a:xfrm>
              <a:off x="3340056" y="2961267"/>
              <a:ext cx="180000" cy="180000"/>
            </a:xfrm>
            <a:prstGeom prst="star7">
              <a:avLst/>
            </a:prstGeom>
            <a:grp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Light" panose="020F0302020204030204"/>
              </a:endParaRPr>
            </a:p>
          </p:txBody>
        </p:sp>
        <p:sp>
          <p:nvSpPr>
            <p:cNvPr id="290" name="Rectangle 831"/>
            <p:cNvSpPr>
              <a:spLocks noChangeAspect="1"/>
            </p:cNvSpPr>
            <p:nvPr/>
          </p:nvSpPr>
          <p:spPr>
            <a:xfrm>
              <a:off x="3520056" y="2961267"/>
              <a:ext cx="180000" cy="180000"/>
            </a:xfrm>
            <a:prstGeom prst="star7">
              <a:avLst/>
            </a:prstGeom>
            <a:grp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Light" panose="020F0302020204030204"/>
              </a:endParaRPr>
            </a:p>
          </p:txBody>
        </p:sp>
        <p:sp>
          <p:nvSpPr>
            <p:cNvPr id="291" name="Rectangle 832"/>
            <p:cNvSpPr>
              <a:spLocks noChangeAspect="1"/>
            </p:cNvSpPr>
            <p:nvPr/>
          </p:nvSpPr>
          <p:spPr>
            <a:xfrm>
              <a:off x="3700056" y="2961267"/>
              <a:ext cx="180000" cy="180000"/>
            </a:xfrm>
            <a:prstGeom prst="star7">
              <a:avLst/>
            </a:prstGeom>
            <a:grp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Light" panose="020F0302020204030204"/>
              </a:endParaRPr>
            </a:p>
          </p:txBody>
        </p:sp>
        <p:sp>
          <p:nvSpPr>
            <p:cNvPr id="292" name="Rectangle 833"/>
            <p:cNvSpPr>
              <a:spLocks noChangeAspect="1"/>
            </p:cNvSpPr>
            <p:nvPr/>
          </p:nvSpPr>
          <p:spPr>
            <a:xfrm>
              <a:off x="3880056" y="2961267"/>
              <a:ext cx="180000" cy="180000"/>
            </a:xfrm>
            <a:prstGeom prst="star7">
              <a:avLst/>
            </a:prstGeom>
            <a:grp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Light" panose="020F0302020204030204"/>
              </a:endParaRPr>
            </a:p>
          </p:txBody>
        </p:sp>
        <p:sp>
          <p:nvSpPr>
            <p:cNvPr id="293" name="Rectangle 834"/>
            <p:cNvSpPr>
              <a:spLocks noChangeAspect="1"/>
            </p:cNvSpPr>
            <p:nvPr/>
          </p:nvSpPr>
          <p:spPr>
            <a:xfrm>
              <a:off x="4240056" y="2961267"/>
              <a:ext cx="180000" cy="180000"/>
            </a:xfrm>
            <a:prstGeom prst="star7">
              <a:avLst/>
            </a:prstGeom>
            <a:grp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Light" panose="020F0302020204030204"/>
              </a:endParaRPr>
            </a:p>
          </p:txBody>
        </p:sp>
        <p:sp>
          <p:nvSpPr>
            <p:cNvPr id="294" name="Rectangle 835"/>
            <p:cNvSpPr>
              <a:spLocks noChangeAspect="1"/>
            </p:cNvSpPr>
            <p:nvPr/>
          </p:nvSpPr>
          <p:spPr>
            <a:xfrm>
              <a:off x="4420056" y="2961267"/>
              <a:ext cx="180000" cy="180000"/>
            </a:xfrm>
            <a:prstGeom prst="star7">
              <a:avLst/>
            </a:prstGeom>
            <a:grp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Light" panose="020F0302020204030204"/>
              </a:endParaRPr>
            </a:p>
          </p:txBody>
        </p:sp>
        <p:sp>
          <p:nvSpPr>
            <p:cNvPr id="295" name="Rectangle 836"/>
            <p:cNvSpPr>
              <a:spLocks noChangeAspect="1"/>
            </p:cNvSpPr>
            <p:nvPr/>
          </p:nvSpPr>
          <p:spPr>
            <a:xfrm>
              <a:off x="4960056" y="2961267"/>
              <a:ext cx="180000" cy="180000"/>
            </a:xfrm>
            <a:prstGeom prst="star7">
              <a:avLst/>
            </a:prstGeom>
            <a:grp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Light" panose="020F0302020204030204"/>
              </a:endParaRPr>
            </a:p>
          </p:txBody>
        </p:sp>
        <p:sp>
          <p:nvSpPr>
            <p:cNvPr id="296" name="Rectangle 837"/>
            <p:cNvSpPr>
              <a:spLocks noChangeAspect="1"/>
            </p:cNvSpPr>
            <p:nvPr/>
          </p:nvSpPr>
          <p:spPr>
            <a:xfrm>
              <a:off x="5140056" y="2961267"/>
              <a:ext cx="180000" cy="180000"/>
            </a:xfrm>
            <a:prstGeom prst="star7">
              <a:avLst/>
            </a:prstGeom>
            <a:grp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Light" panose="020F0302020204030204"/>
              </a:endParaRPr>
            </a:p>
          </p:txBody>
        </p:sp>
        <p:sp>
          <p:nvSpPr>
            <p:cNvPr id="297" name="Rectangle 838"/>
            <p:cNvSpPr>
              <a:spLocks noChangeAspect="1"/>
            </p:cNvSpPr>
            <p:nvPr/>
          </p:nvSpPr>
          <p:spPr>
            <a:xfrm>
              <a:off x="2260056" y="3141287"/>
              <a:ext cx="180000" cy="180000"/>
            </a:xfrm>
            <a:prstGeom prst="star7">
              <a:avLst/>
            </a:prstGeom>
            <a:grp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Light" panose="020F0302020204030204"/>
              </a:endParaRPr>
            </a:p>
          </p:txBody>
        </p:sp>
        <p:sp>
          <p:nvSpPr>
            <p:cNvPr id="298" name="Rectangle 839"/>
            <p:cNvSpPr>
              <a:spLocks noChangeAspect="1"/>
            </p:cNvSpPr>
            <p:nvPr/>
          </p:nvSpPr>
          <p:spPr>
            <a:xfrm>
              <a:off x="2440056" y="3141287"/>
              <a:ext cx="180000" cy="180000"/>
            </a:xfrm>
            <a:prstGeom prst="star7">
              <a:avLst/>
            </a:prstGeom>
            <a:grp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Light" panose="020F0302020204030204"/>
              </a:endParaRPr>
            </a:p>
          </p:txBody>
        </p:sp>
        <p:sp>
          <p:nvSpPr>
            <p:cNvPr id="299" name="Rectangle 840"/>
            <p:cNvSpPr>
              <a:spLocks noChangeAspect="1"/>
            </p:cNvSpPr>
            <p:nvPr/>
          </p:nvSpPr>
          <p:spPr>
            <a:xfrm>
              <a:off x="2620056" y="3141287"/>
              <a:ext cx="180000" cy="180000"/>
            </a:xfrm>
            <a:prstGeom prst="star7">
              <a:avLst/>
            </a:prstGeom>
            <a:grp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Light" panose="020F0302020204030204"/>
              </a:endParaRPr>
            </a:p>
          </p:txBody>
        </p:sp>
        <p:sp>
          <p:nvSpPr>
            <p:cNvPr id="300" name="Rectangle 841"/>
            <p:cNvSpPr>
              <a:spLocks noChangeAspect="1"/>
            </p:cNvSpPr>
            <p:nvPr/>
          </p:nvSpPr>
          <p:spPr>
            <a:xfrm>
              <a:off x="2800056" y="3141287"/>
              <a:ext cx="180000" cy="180000"/>
            </a:xfrm>
            <a:prstGeom prst="star7">
              <a:avLst/>
            </a:prstGeom>
            <a:grp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Light" panose="020F0302020204030204"/>
              </a:endParaRPr>
            </a:p>
          </p:txBody>
        </p:sp>
        <p:sp>
          <p:nvSpPr>
            <p:cNvPr id="301" name="Rectangle 842"/>
            <p:cNvSpPr>
              <a:spLocks noChangeAspect="1"/>
            </p:cNvSpPr>
            <p:nvPr/>
          </p:nvSpPr>
          <p:spPr>
            <a:xfrm>
              <a:off x="2980056" y="3141287"/>
              <a:ext cx="180000" cy="180000"/>
            </a:xfrm>
            <a:prstGeom prst="star7">
              <a:avLst/>
            </a:prstGeom>
            <a:grp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Light" panose="020F0302020204030204"/>
              </a:endParaRPr>
            </a:p>
          </p:txBody>
        </p:sp>
        <p:sp>
          <p:nvSpPr>
            <p:cNvPr id="302" name="Rectangle 843"/>
            <p:cNvSpPr>
              <a:spLocks noChangeAspect="1"/>
            </p:cNvSpPr>
            <p:nvPr/>
          </p:nvSpPr>
          <p:spPr>
            <a:xfrm>
              <a:off x="3160056" y="3141287"/>
              <a:ext cx="180000" cy="180000"/>
            </a:xfrm>
            <a:prstGeom prst="star7">
              <a:avLst/>
            </a:prstGeom>
            <a:grp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Light" panose="020F0302020204030204"/>
              </a:endParaRPr>
            </a:p>
          </p:txBody>
        </p:sp>
        <p:sp>
          <p:nvSpPr>
            <p:cNvPr id="303" name="Rectangle 844"/>
            <p:cNvSpPr>
              <a:spLocks noChangeAspect="1"/>
            </p:cNvSpPr>
            <p:nvPr/>
          </p:nvSpPr>
          <p:spPr>
            <a:xfrm>
              <a:off x="3340056" y="3141287"/>
              <a:ext cx="180000" cy="180000"/>
            </a:xfrm>
            <a:prstGeom prst="star7">
              <a:avLst/>
            </a:prstGeom>
            <a:grp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Light" panose="020F0302020204030204"/>
              </a:endParaRPr>
            </a:p>
          </p:txBody>
        </p:sp>
        <p:sp>
          <p:nvSpPr>
            <p:cNvPr id="304" name="Rectangle 845"/>
            <p:cNvSpPr>
              <a:spLocks noChangeAspect="1"/>
            </p:cNvSpPr>
            <p:nvPr/>
          </p:nvSpPr>
          <p:spPr>
            <a:xfrm>
              <a:off x="3520056" y="3141287"/>
              <a:ext cx="180000" cy="180000"/>
            </a:xfrm>
            <a:prstGeom prst="star7">
              <a:avLst/>
            </a:prstGeom>
            <a:grp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Light" panose="020F0302020204030204"/>
              </a:endParaRPr>
            </a:p>
          </p:txBody>
        </p:sp>
        <p:sp>
          <p:nvSpPr>
            <p:cNvPr id="305" name="Rectangle 846"/>
            <p:cNvSpPr>
              <a:spLocks noChangeAspect="1"/>
            </p:cNvSpPr>
            <p:nvPr/>
          </p:nvSpPr>
          <p:spPr>
            <a:xfrm>
              <a:off x="3700056" y="3141287"/>
              <a:ext cx="180000" cy="180000"/>
            </a:xfrm>
            <a:prstGeom prst="star7">
              <a:avLst/>
            </a:prstGeom>
            <a:grp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Light" panose="020F0302020204030204"/>
              </a:endParaRPr>
            </a:p>
          </p:txBody>
        </p:sp>
        <p:sp>
          <p:nvSpPr>
            <p:cNvPr id="306" name="Rectangle 847"/>
            <p:cNvSpPr>
              <a:spLocks noChangeAspect="1"/>
            </p:cNvSpPr>
            <p:nvPr/>
          </p:nvSpPr>
          <p:spPr>
            <a:xfrm>
              <a:off x="3880056" y="3141287"/>
              <a:ext cx="180000" cy="180000"/>
            </a:xfrm>
            <a:prstGeom prst="star7">
              <a:avLst/>
            </a:prstGeom>
            <a:grp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Light" panose="020F0302020204030204"/>
              </a:endParaRPr>
            </a:p>
          </p:txBody>
        </p:sp>
        <p:sp>
          <p:nvSpPr>
            <p:cNvPr id="307" name="Rectangle 848"/>
            <p:cNvSpPr>
              <a:spLocks noChangeAspect="1"/>
            </p:cNvSpPr>
            <p:nvPr/>
          </p:nvSpPr>
          <p:spPr>
            <a:xfrm>
              <a:off x="4960056" y="3141287"/>
              <a:ext cx="180000" cy="180000"/>
            </a:xfrm>
            <a:prstGeom prst="star7">
              <a:avLst/>
            </a:prstGeom>
            <a:grp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Light" panose="020F0302020204030204"/>
              </a:endParaRPr>
            </a:p>
          </p:txBody>
        </p:sp>
        <p:sp>
          <p:nvSpPr>
            <p:cNvPr id="308" name="Rectangle 849"/>
            <p:cNvSpPr>
              <a:spLocks noChangeAspect="1"/>
            </p:cNvSpPr>
            <p:nvPr/>
          </p:nvSpPr>
          <p:spPr>
            <a:xfrm>
              <a:off x="2800056" y="3321307"/>
              <a:ext cx="180000" cy="180000"/>
            </a:xfrm>
            <a:prstGeom prst="star7">
              <a:avLst/>
            </a:prstGeom>
            <a:grp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Light" panose="020F0302020204030204"/>
              </a:endParaRPr>
            </a:p>
          </p:txBody>
        </p:sp>
        <p:sp>
          <p:nvSpPr>
            <p:cNvPr id="309" name="Rectangle 850"/>
            <p:cNvSpPr>
              <a:spLocks noChangeAspect="1"/>
            </p:cNvSpPr>
            <p:nvPr/>
          </p:nvSpPr>
          <p:spPr>
            <a:xfrm>
              <a:off x="2980056" y="3321307"/>
              <a:ext cx="180000" cy="180000"/>
            </a:xfrm>
            <a:prstGeom prst="star7">
              <a:avLst/>
            </a:prstGeom>
            <a:grp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Light" panose="020F0302020204030204"/>
              </a:endParaRPr>
            </a:p>
          </p:txBody>
        </p:sp>
        <p:sp>
          <p:nvSpPr>
            <p:cNvPr id="310" name="Rectangle 851"/>
            <p:cNvSpPr>
              <a:spLocks noChangeAspect="1"/>
            </p:cNvSpPr>
            <p:nvPr/>
          </p:nvSpPr>
          <p:spPr>
            <a:xfrm>
              <a:off x="3160056" y="3321307"/>
              <a:ext cx="180000" cy="180000"/>
            </a:xfrm>
            <a:prstGeom prst="star7">
              <a:avLst/>
            </a:prstGeom>
            <a:grp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Light" panose="020F0302020204030204"/>
              </a:endParaRPr>
            </a:p>
          </p:txBody>
        </p:sp>
        <p:sp>
          <p:nvSpPr>
            <p:cNvPr id="311" name="Rectangle 852"/>
            <p:cNvSpPr>
              <a:spLocks noChangeAspect="1"/>
            </p:cNvSpPr>
            <p:nvPr/>
          </p:nvSpPr>
          <p:spPr>
            <a:xfrm>
              <a:off x="3340056" y="3321307"/>
              <a:ext cx="180000" cy="180000"/>
            </a:xfrm>
            <a:prstGeom prst="star7">
              <a:avLst/>
            </a:prstGeom>
            <a:grp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Light" panose="020F0302020204030204"/>
              </a:endParaRPr>
            </a:p>
          </p:txBody>
        </p:sp>
        <p:sp>
          <p:nvSpPr>
            <p:cNvPr id="312" name="Rectangle 853"/>
            <p:cNvSpPr>
              <a:spLocks noChangeAspect="1"/>
            </p:cNvSpPr>
            <p:nvPr/>
          </p:nvSpPr>
          <p:spPr>
            <a:xfrm>
              <a:off x="3520056" y="3321307"/>
              <a:ext cx="180000" cy="180000"/>
            </a:xfrm>
            <a:prstGeom prst="star7">
              <a:avLst/>
            </a:prstGeom>
            <a:grp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Light" panose="020F0302020204030204"/>
              </a:endParaRPr>
            </a:p>
          </p:txBody>
        </p:sp>
        <p:sp>
          <p:nvSpPr>
            <p:cNvPr id="313" name="Rectangle 854"/>
            <p:cNvSpPr>
              <a:spLocks noChangeAspect="1"/>
            </p:cNvSpPr>
            <p:nvPr/>
          </p:nvSpPr>
          <p:spPr>
            <a:xfrm>
              <a:off x="3700056" y="3321307"/>
              <a:ext cx="180000" cy="180000"/>
            </a:xfrm>
            <a:prstGeom prst="star7">
              <a:avLst/>
            </a:prstGeom>
            <a:grp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Light" panose="020F0302020204030204"/>
              </a:endParaRPr>
            </a:p>
          </p:txBody>
        </p:sp>
        <p:sp>
          <p:nvSpPr>
            <p:cNvPr id="314" name="Rectangle 855"/>
            <p:cNvSpPr>
              <a:spLocks noChangeAspect="1"/>
            </p:cNvSpPr>
            <p:nvPr/>
          </p:nvSpPr>
          <p:spPr>
            <a:xfrm>
              <a:off x="4240056" y="3321307"/>
              <a:ext cx="180000" cy="180000"/>
            </a:xfrm>
            <a:prstGeom prst="star7">
              <a:avLst/>
            </a:prstGeom>
            <a:grp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Light" panose="020F0302020204030204"/>
              </a:endParaRPr>
            </a:p>
          </p:txBody>
        </p:sp>
        <p:sp>
          <p:nvSpPr>
            <p:cNvPr id="315" name="Rectangle 856"/>
            <p:cNvSpPr>
              <a:spLocks noChangeAspect="1"/>
            </p:cNvSpPr>
            <p:nvPr/>
          </p:nvSpPr>
          <p:spPr>
            <a:xfrm>
              <a:off x="4420056" y="3321307"/>
              <a:ext cx="180000" cy="180000"/>
            </a:xfrm>
            <a:prstGeom prst="star7">
              <a:avLst/>
            </a:prstGeom>
            <a:grp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Light" panose="020F0302020204030204"/>
              </a:endParaRPr>
            </a:p>
          </p:txBody>
        </p:sp>
        <p:sp>
          <p:nvSpPr>
            <p:cNvPr id="316" name="Rectangle 857"/>
            <p:cNvSpPr>
              <a:spLocks noChangeAspect="1"/>
            </p:cNvSpPr>
            <p:nvPr/>
          </p:nvSpPr>
          <p:spPr>
            <a:xfrm>
              <a:off x="2080056" y="3321307"/>
              <a:ext cx="180000" cy="180000"/>
            </a:xfrm>
            <a:prstGeom prst="star7">
              <a:avLst/>
            </a:prstGeom>
            <a:grp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Light" panose="020F0302020204030204"/>
              </a:endParaRPr>
            </a:p>
          </p:txBody>
        </p:sp>
        <p:sp>
          <p:nvSpPr>
            <p:cNvPr id="317" name="Rectangle 858"/>
            <p:cNvSpPr>
              <a:spLocks noChangeAspect="1"/>
            </p:cNvSpPr>
            <p:nvPr/>
          </p:nvSpPr>
          <p:spPr>
            <a:xfrm>
              <a:off x="2800056" y="3501327"/>
              <a:ext cx="180000" cy="180000"/>
            </a:xfrm>
            <a:prstGeom prst="star7">
              <a:avLst/>
            </a:prstGeom>
            <a:grp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Light" panose="020F0302020204030204"/>
              </a:endParaRPr>
            </a:p>
          </p:txBody>
        </p:sp>
        <p:sp>
          <p:nvSpPr>
            <p:cNvPr id="318" name="Rectangle 859"/>
            <p:cNvSpPr>
              <a:spLocks noChangeAspect="1"/>
            </p:cNvSpPr>
            <p:nvPr/>
          </p:nvSpPr>
          <p:spPr>
            <a:xfrm>
              <a:off x="2980056" y="3501327"/>
              <a:ext cx="180000" cy="180000"/>
            </a:xfrm>
            <a:prstGeom prst="star7">
              <a:avLst/>
            </a:prstGeom>
            <a:grp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Light" panose="020F0302020204030204"/>
              </a:endParaRPr>
            </a:p>
          </p:txBody>
        </p:sp>
        <p:sp>
          <p:nvSpPr>
            <p:cNvPr id="319" name="Rectangle 860"/>
            <p:cNvSpPr>
              <a:spLocks noChangeAspect="1"/>
            </p:cNvSpPr>
            <p:nvPr/>
          </p:nvSpPr>
          <p:spPr>
            <a:xfrm>
              <a:off x="3160056" y="3501327"/>
              <a:ext cx="180000" cy="180000"/>
            </a:xfrm>
            <a:prstGeom prst="star7">
              <a:avLst/>
            </a:prstGeom>
            <a:grp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Light" panose="020F0302020204030204"/>
              </a:endParaRPr>
            </a:p>
          </p:txBody>
        </p:sp>
        <p:sp>
          <p:nvSpPr>
            <p:cNvPr id="320" name="Rectangle 861"/>
            <p:cNvSpPr>
              <a:spLocks noChangeAspect="1"/>
            </p:cNvSpPr>
            <p:nvPr/>
          </p:nvSpPr>
          <p:spPr>
            <a:xfrm>
              <a:off x="3340056" y="3501327"/>
              <a:ext cx="180000" cy="180000"/>
            </a:xfrm>
            <a:prstGeom prst="star7">
              <a:avLst/>
            </a:prstGeom>
            <a:grp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Light" panose="020F0302020204030204"/>
              </a:endParaRPr>
            </a:p>
          </p:txBody>
        </p:sp>
        <p:sp>
          <p:nvSpPr>
            <p:cNvPr id="321" name="Rectangle 862"/>
            <p:cNvSpPr>
              <a:spLocks noChangeAspect="1"/>
            </p:cNvSpPr>
            <p:nvPr/>
          </p:nvSpPr>
          <p:spPr>
            <a:xfrm>
              <a:off x="3520056" y="3501327"/>
              <a:ext cx="180000" cy="180000"/>
            </a:xfrm>
            <a:prstGeom prst="star7">
              <a:avLst/>
            </a:prstGeom>
            <a:grp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Light" panose="020F0302020204030204"/>
              </a:endParaRPr>
            </a:p>
          </p:txBody>
        </p:sp>
        <p:sp>
          <p:nvSpPr>
            <p:cNvPr id="322" name="Rectangle 863"/>
            <p:cNvSpPr>
              <a:spLocks noChangeAspect="1"/>
            </p:cNvSpPr>
            <p:nvPr/>
          </p:nvSpPr>
          <p:spPr>
            <a:xfrm>
              <a:off x="3700056" y="3501327"/>
              <a:ext cx="180000" cy="180000"/>
            </a:xfrm>
            <a:prstGeom prst="star7">
              <a:avLst/>
            </a:prstGeom>
            <a:grp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Light" panose="020F0302020204030204"/>
              </a:endParaRPr>
            </a:p>
          </p:txBody>
        </p:sp>
        <p:sp>
          <p:nvSpPr>
            <p:cNvPr id="323" name="Rectangle 864"/>
            <p:cNvSpPr>
              <a:spLocks noChangeAspect="1"/>
            </p:cNvSpPr>
            <p:nvPr/>
          </p:nvSpPr>
          <p:spPr>
            <a:xfrm>
              <a:off x="3880056" y="3501327"/>
              <a:ext cx="180000" cy="180000"/>
            </a:xfrm>
            <a:prstGeom prst="star7">
              <a:avLst/>
            </a:prstGeom>
            <a:grp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Light" panose="020F0302020204030204"/>
              </a:endParaRPr>
            </a:p>
          </p:txBody>
        </p:sp>
        <p:sp>
          <p:nvSpPr>
            <p:cNvPr id="324" name="Rectangle 865"/>
            <p:cNvSpPr>
              <a:spLocks noChangeAspect="1"/>
            </p:cNvSpPr>
            <p:nvPr/>
          </p:nvSpPr>
          <p:spPr>
            <a:xfrm>
              <a:off x="4240056" y="3501327"/>
              <a:ext cx="180000" cy="180000"/>
            </a:xfrm>
            <a:prstGeom prst="star7">
              <a:avLst/>
            </a:prstGeom>
            <a:grp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Light" panose="020F0302020204030204"/>
              </a:endParaRPr>
            </a:p>
          </p:txBody>
        </p:sp>
        <p:sp>
          <p:nvSpPr>
            <p:cNvPr id="325" name="Rectangle 866"/>
            <p:cNvSpPr>
              <a:spLocks noChangeAspect="1"/>
            </p:cNvSpPr>
            <p:nvPr/>
          </p:nvSpPr>
          <p:spPr>
            <a:xfrm>
              <a:off x="4420056" y="3501327"/>
              <a:ext cx="180000" cy="180000"/>
            </a:xfrm>
            <a:prstGeom prst="star7">
              <a:avLst/>
            </a:prstGeom>
            <a:grp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Light" panose="020F0302020204030204"/>
              </a:endParaRPr>
            </a:p>
          </p:txBody>
        </p:sp>
        <p:sp>
          <p:nvSpPr>
            <p:cNvPr id="326" name="Rectangle 867"/>
            <p:cNvSpPr>
              <a:spLocks noChangeAspect="1"/>
            </p:cNvSpPr>
            <p:nvPr/>
          </p:nvSpPr>
          <p:spPr>
            <a:xfrm>
              <a:off x="4600056" y="3501327"/>
              <a:ext cx="180000" cy="180000"/>
            </a:xfrm>
            <a:prstGeom prst="star7">
              <a:avLst/>
            </a:prstGeom>
            <a:grp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Light" panose="020F0302020204030204"/>
              </a:endParaRPr>
            </a:p>
          </p:txBody>
        </p:sp>
        <p:sp>
          <p:nvSpPr>
            <p:cNvPr id="327" name="Rectangle 868"/>
            <p:cNvSpPr>
              <a:spLocks noChangeAspect="1"/>
            </p:cNvSpPr>
            <p:nvPr/>
          </p:nvSpPr>
          <p:spPr>
            <a:xfrm>
              <a:off x="2980056" y="3681347"/>
              <a:ext cx="180000" cy="180000"/>
            </a:xfrm>
            <a:prstGeom prst="star7">
              <a:avLst/>
            </a:prstGeom>
            <a:grp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Light" panose="020F0302020204030204"/>
              </a:endParaRPr>
            </a:p>
          </p:txBody>
        </p:sp>
        <p:sp>
          <p:nvSpPr>
            <p:cNvPr id="328" name="Rectangle 869"/>
            <p:cNvSpPr>
              <a:spLocks noChangeAspect="1"/>
            </p:cNvSpPr>
            <p:nvPr/>
          </p:nvSpPr>
          <p:spPr>
            <a:xfrm>
              <a:off x="3160056" y="3681347"/>
              <a:ext cx="180000" cy="180000"/>
            </a:xfrm>
            <a:prstGeom prst="star7">
              <a:avLst/>
            </a:prstGeom>
            <a:grp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Light" panose="020F0302020204030204"/>
              </a:endParaRPr>
            </a:p>
          </p:txBody>
        </p:sp>
        <p:sp>
          <p:nvSpPr>
            <p:cNvPr id="329" name="Rectangle 870"/>
            <p:cNvSpPr>
              <a:spLocks noChangeAspect="1"/>
            </p:cNvSpPr>
            <p:nvPr/>
          </p:nvSpPr>
          <p:spPr>
            <a:xfrm>
              <a:off x="3340056" y="3681347"/>
              <a:ext cx="180000" cy="180000"/>
            </a:xfrm>
            <a:prstGeom prst="star7">
              <a:avLst/>
            </a:prstGeom>
            <a:grp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Light" panose="020F0302020204030204"/>
              </a:endParaRPr>
            </a:p>
          </p:txBody>
        </p:sp>
        <p:sp>
          <p:nvSpPr>
            <p:cNvPr id="330" name="Rectangle 871"/>
            <p:cNvSpPr>
              <a:spLocks noChangeAspect="1"/>
            </p:cNvSpPr>
            <p:nvPr/>
          </p:nvSpPr>
          <p:spPr>
            <a:xfrm>
              <a:off x="3520056" y="3681347"/>
              <a:ext cx="180000" cy="180000"/>
            </a:xfrm>
            <a:prstGeom prst="star7">
              <a:avLst/>
            </a:prstGeom>
            <a:grp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Light" panose="020F0302020204030204"/>
              </a:endParaRPr>
            </a:p>
          </p:txBody>
        </p:sp>
        <p:sp>
          <p:nvSpPr>
            <p:cNvPr id="331" name="Rectangle 872"/>
            <p:cNvSpPr>
              <a:spLocks noChangeAspect="1"/>
            </p:cNvSpPr>
            <p:nvPr/>
          </p:nvSpPr>
          <p:spPr>
            <a:xfrm>
              <a:off x="3700056" y="3681347"/>
              <a:ext cx="180000" cy="180000"/>
            </a:xfrm>
            <a:prstGeom prst="star7">
              <a:avLst/>
            </a:prstGeom>
            <a:grp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Light" panose="020F0302020204030204"/>
              </a:endParaRPr>
            </a:p>
          </p:txBody>
        </p:sp>
        <p:sp>
          <p:nvSpPr>
            <p:cNvPr id="332" name="Rectangle 873"/>
            <p:cNvSpPr>
              <a:spLocks noChangeAspect="1"/>
            </p:cNvSpPr>
            <p:nvPr/>
          </p:nvSpPr>
          <p:spPr>
            <a:xfrm>
              <a:off x="3880056" y="3681347"/>
              <a:ext cx="180000" cy="180000"/>
            </a:xfrm>
            <a:prstGeom prst="star7">
              <a:avLst/>
            </a:prstGeom>
            <a:grp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Light" panose="020F0302020204030204"/>
              </a:endParaRPr>
            </a:p>
          </p:txBody>
        </p:sp>
        <p:sp>
          <p:nvSpPr>
            <p:cNvPr id="333" name="Rectangle 874"/>
            <p:cNvSpPr>
              <a:spLocks noChangeAspect="1"/>
            </p:cNvSpPr>
            <p:nvPr/>
          </p:nvSpPr>
          <p:spPr>
            <a:xfrm>
              <a:off x="4060056" y="3681347"/>
              <a:ext cx="180000" cy="180000"/>
            </a:xfrm>
            <a:prstGeom prst="star7">
              <a:avLst/>
            </a:prstGeom>
            <a:grp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Light" panose="020F0302020204030204"/>
              </a:endParaRPr>
            </a:p>
          </p:txBody>
        </p:sp>
        <p:sp>
          <p:nvSpPr>
            <p:cNvPr id="334" name="Rectangle 875"/>
            <p:cNvSpPr>
              <a:spLocks noChangeAspect="1"/>
            </p:cNvSpPr>
            <p:nvPr/>
          </p:nvSpPr>
          <p:spPr>
            <a:xfrm>
              <a:off x="4240056" y="3681347"/>
              <a:ext cx="180000" cy="180000"/>
            </a:xfrm>
            <a:prstGeom prst="star7">
              <a:avLst/>
            </a:prstGeom>
            <a:grp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Light" panose="020F0302020204030204"/>
              </a:endParaRPr>
            </a:p>
          </p:txBody>
        </p:sp>
        <p:sp>
          <p:nvSpPr>
            <p:cNvPr id="335" name="Rectangle 876"/>
            <p:cNvSpPr>
              <a:spLocks noChangeAspect="1"/>
            </p:cNvSpPr>
            <p:nvPr/>
          </p:nvSpPr>
          <p:spPr>
            <a:xfrm>
              <a:off x="4420056" y="3681347"/>
              <a:ext cx="180000" cy="180000"/>
            </a:xfrm>
            <a:prstGeom prst="star7">
              <a:avLst/>
            </a:prstGeom>
            <a:grp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Light" panose="020F0302020204030204"/>
              </a:endParaRPr>
            </a:p>
          </p:txBody>
        </p:sp>
        <p:sp>
          <p:nvSpPr>
            <p:cNvPr id="336" name="Rectangle 877"/>
            <p:cNvSpPr>
              <a:spLocks noChangeAspect="1"/>
            </p:cNvSpPr>
            <p:nvPr/>
          </p:nvSpPr>
          <p:spPr>
            <a:xfrm>
              <a:off x="2980056" y="3861367"/>
              <a:ext cx="180000" cy="180000"/>
            </a:xfrm>
            <a:prstGeom prst="star7">
              <a:avLst/>
            </a:prstGeom>
            <a:grp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Light" panose="020F0302020204030204"/>
              </a:endParaRPr>
            </a:p>
          </p:txBody>
        </p:sp>
        <p:sp>
          <p:nvSpPr>
            <p:cNvPr id="337" name="Rectangle 878"/>
            <p:cNvSpPr>
              <a:spLocks noChangeAspect="1"/>
            </p:cNvSpPr>
            <p:nvPr/>
          </p:nvSpPr>
          <p:spPr>
            <a:xfrm>
              <a:off x="3160056" y="3861367"/>
              <a:ext cx="180000" cy="180000"/>
            </a:xfrm>
            <a:prstGeom prst="star7">
              <a:avLst/>
            </a:prstGeom>
            <a:grp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Light" panose="020F0302020204030204"/>
              </a:endParaRPr>
            </a:p>
          </p:txBody>
        </p:sp>
        <p:sp>
          <p:nvSpPr>
            <p:cNvPr id="338" name="Rectangle 879"/>
            <p:cNvSpPr>
              <a:spLocks noChangeAspect="1"/>
            </p:cNvSpPr>
            <p:nvPr/>
          </p:nvSpPr>
          <p:spPr>
            <a:xfrm>
              <a:off x="3340056" y="3861367"/>
              <a:ext cx="180000" cy="180000"/>
            </a:xfrm>
            <a:prstGeom prst="star7">
              <a:avLst/>
            </a:prstGeom>
            <a:grp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Light" panose="020F0302020204030204"/>
              </a:endParaRPr>
            </a:p>
          </p:txBody>
        </p:sp>
        <p:sp>
          <p:nvSpPr>
            <p:cNvPr id="339" name="Rectangle 880"/>
            <p:cNvSpPr>
              <a:spLocks noChangeAspect="1"/>
            </p:cNvSpPr>
            <p:nvPr/>
          </p:nvSpPr>
          <p:spPr>
            <a:xfrm>
              <a:off x="3520056" y="3861367"/>
              <a:ext cx="180000" cy="180000"/>
            </a:xfrm>
            <a:prstGeom prst="star7">
              <a:avLst/>
            </a:prstGeom>
            <a:grp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Light" panose="020F0302020204030204"/>
              </a:endParaRPr>
            </a:p>
          </p:txBody>
        </p:sp>
        <p:sp>
          <p:nvSpPr>
            <p:cNvPr id="340" name="Rectangle 881"/>
            <p:cNvSpPr>
              <a:spLocks noChangeAspect="1"/>
            </p:cNvSpPr>
            <p:nvPr/>
          </p:nvSpPr>
          <p:spPr>
            <a:xfrm>
              <a:off x="3700056" y="3861367"/>
              <a:ext cx="180000" cy="180000"/>
            </a:xfrm>
            <a:prstGeom prst="star7">
              <a:avLst/>
            </a:prstGeom>
            <a:grp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Light" panose="020F0302020204030204"/>
              </a:endParaRPr>
            </a:p>
          </p:txBody>
        </p:sp>
        <p:sp>
          <p:nvSpPr>
            <p:cNvPr id="341" name="Rectangle 882"/>
            <p:cNvSpPr>
              <a:spLocks noChangeAspect="1"/>
            </p:cNvSpPr>
            <p:nvPr/>
          </p:nvSpPr>
          <p:spPr>
            <a:xfrm>
              <a:off x="3880056" y="3861367"/>
              <a:ext cx="180000" cy="180000"/>
            </a:xfrm>
            <a:prstGeom prst="star7">
              <a:avLst/>
            </a:prstGeom>
            <a:grp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Light" panose="020F0302020204030204"/>
              </a:endParaRPr>
            </a:p>
          </p:txBody>
        </p:sp>
        <p:sp>
          <p:nvSpPr>
            <p:cNvPr id="342" name="Rectangle 883"/>
            <p:cNvSpPr>
              <a:spLocks noChangeAspect="1"/>
            </p:cNvSpPr>
            <p:nvPr/>
          </p:nvSpPr>
          <p:spPr>
            <a:xfrm>
              <a:off x="4060056" y="3861367"/>
              <a:ext cx="180000" cy="180000"/>
            </a:xfrm>
            <a:prstGeom prst="star7">
              <a:avLst/>
            </a:prstGeom>
            <a:grp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Light" panose="020F0302020204030204"/>
              </a:endParaRPr>
            </a:p>
          </p:txBody>
        </p:sp>
        <p:sp>
          <p:nvSpPr>
            <p:cNvPr id="343" name="Rectangle 884"/>
            <p:cNvSpPr>
              <a:spLocks noChangeAspect="1"/>
            </p:cNvSpPr>
            <p:nvPr/>
          </p:nvSpPr>
          <p:spPr>
            <a:xfrm>
              <a:off x="4240056" y="3861367"/>
              <a:ext cx="180000" cy="180000"/>
            </a:xfrm>
            <a:prstGeom prst="star7">
              <a:avLst/>
            </a:prstGeom>
            <a:grp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Light" panose="020F0302020204030204"/>
              </a:endParaRPr>
            </a:p>
          </p:txBody>
        </p:sp>
        <p:sp>
          <p:nvSpPr>
            <p:cNvPr id="344" name="Rectangle 885"/>
            <p:cNvSpPr>
              <a:spLocks noChangeAspect="1"/>
            </p:cNvSpPr>
            <p:nvPr/>
          </p:nvSpPr>
          <p:spPr>
            <a:xfrm>
              <a:off x="3160056" y="4041387"/>
              <a:ext cx="180000" cy="180000"/>
            </a:xfrm>
            <a:prstGeom prst="star7">
              <a:avLst/>
            </a:prstGeom>
            <a:grp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Light" panose="020F0302020204030204"/>
              </a:endParaRPr>
            </a:p>
          </p:txBody>
        </p:sp>
        <p:sp>
          <p:nvSpPr>
            <p:cNvPr id="345" name="Rectangle 886"/>
            <p:cNvSpPr>
              <a:spLocks noChangeAspect="1"/>
            </p:cNvSpPr>
            <p:nvPr/>
          </p:nvSpPr>
          <p:spPr>
            <a:xfrm>
              <a:off x="3340056" y="4041387"/>
              <a:ext cx="180000" cy="180000"/>
            </a:xfrm>
            <a:prstGeom prst="star7">
              <a:avLst/>
            </a:prstGeom>
            <a:grp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Light" panose="020F0302020204030204"/>
              </a:endParaRPr>
            </a:p>
          </p:txBody>
        </p:sp>
        <p:sp>
          <p:nvSpPr>
            <p:cNvPr id="346" name="Rectangle 887"/>
            <p:cNvSpPr>
              <a:spLocks noChangeAspect="1"/>
            </p:cNvSpPr>
            <p:nvPr/>
          </p:nvSpPr>
          <p:spPr>
            <a:xfrm>
              <a:off x="3520056" y="4041387"/>
              <a:ext cx="180000" cy="180000"/>
            </a:xfrm>
            <a:prstGeom prst="star7">
              <a:avLst/>
            </a:prstGeom>
            <a:grp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Light" panose="020F0302020204030204"/>
              </a:endParaRPr>
            </a:p>
          </p:txBody>
        </p:sp>
        <p:sp>
          <p:nvSpPr>
            <p:cNvPr id="347" name="Rectangle 888"/>
            <p:cNvSpPr>
              <a:spLocks noChangeAspect="1"/>
            </p:cNvSpPr>
            <p:nvPr/>
          </p:nvSpPr>
          <p:spPr>
            <a:xfrm>
              <a:off x="3700056" y="4041387"/>
              <a:ext cx="180000" cy="180000"/>
            </a:xfrm>
            <a:prstGeom prst="star7">
              <a:avLst/>
            </a:prstGeom>
            <a:grp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Light" panose="020F0302020204030204"/>
              </a:endParaRPr>
            </a:p>
          </p:txBody>
        </p:sp>
        <p:sp>
          <p:nvSpPr>
            <p:cNvPr id="348" name="Rectangle 889"/>
            <p:cNvSpPr>
              <a:spLocks noChangeAspect="1"/>
            </p:cNvSpPr>
            <p:nvPr/>
          </p:nvSpPr>
          <p:spPr>
            <a:xfrm>
              <a:off x="3880056" y="4041387"/>
              <a:ext cx="180000" cy="180000"/>
            </a:xfrm>
            <a:prstGeom prst="star7">
              <a:avLst/>
            </a:prstGeom>
            <a:grp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Light" panose="020F0302020204030204"/>
              </a:endParaRPr>
            </a:p>
          </p:txBody>
        </p:sp>
        <p:sp>
          <p:nvSpPr>
            <p:cNvPr id="349" name="Rectangle 890"/>
            <p:cNvSpPr>
              <a:spLocks noChangeAspect="1"/>
            </p:cNvSpPr>
            <p:nvPr/>
          </p:nvSpPr>
          <p:spPr>
            <a:xfrm>
              <a:off x="4060056" y="4041387"/>
              <a:ext cx="180000" cy="180000"/>
            </a:xfrm>
            <a:prstGeom prst="star7">
              <a:avLst/>
            </a:prstGeom>
            <a:grp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Light" panose="020F0302020204030204"/>
              </a:endParaRPr>
            </a:p>
          </p:txBody>
        </p:sp>
        <p:sp>
          <p:nvSpPr>
            <p:cNvPr id="350" name="Rectangle 891"/>
            <p:cNvSpPr>
              <a:spLocks noChangeAspect="1"/>
            </p:cNvSpPr>
            <p:nvPr/>
          </p:nvSpPr>
          <p:spPr>
            <a:xfrm>
              <a:off x="3340056" y="4221407"/>
              <a:ext cx="180000" cy="180000"/>
            </a:xfrm>
            <a:prstGeom prst="star7">
              <a:avLst/>
            </a:prstGeom>
            <a:grp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Light" panose="020F0302020204030204"/>
              </a:endParaRPr>
            </a:p>
          </p:txBody>
        </p:sp>
        <p:sp>
          <p:nvSpPr>
            <p:cNvPr id="351" name="Rectangle 892"/>
            <p:cNvSpPr>
              <a:spLocks noChangeAspect="1"/>
            </p:cNvSpPr>
            <p:nvPr/>
          </p:nvSpPr>
          <p:spPr>
            <a:xfrm>
              <a:off x="3520056" y="4221407"/>
              <a:ext cx="180000" cy="180000"/>
            </a:xfrm>
            <a:prstGeom prst="star7">
              <a:avLst/>
            </a:prstGeom>
            <a:grp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Light" panose="020F0302020204030204"/>
              </a:endParaRPr>
            </a:p>
          </p:txBody>
        </p:sp>
        <p:sp>
          <p:nvSpPr>
            <p:cNvPr id="352" name="Rectangle 893"/>
            <p:cNvSpPr>
              <a:spLocks noChangeAspect="1"/>
            </p:cNvSpPr>
            <p:nvPr/>
          </p:nvSpPr>
          <p:spPr>
            <a:xfrm>
              <a:off x="4060056" y="4221407"/>
              <a:ext cx="180000" cy="180000"/>
            </a:xfrm>
            <a:prstGeom prst="star7">
              <a:avLst/>
            </a:prstGeom>
            <a:grp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Light" panose="020F0302020204030204"/>
              </a:endParaRPr>
            </a:p>
          </p:txBody>
        </p:sp>
        <p:sp>
          <p:nvSpPr>
            <p:cNvPr id="353" name="Rectangle 894"/>
            <p:cNvSpPr>
              <a:spLocks noChangeAspect="1"/>
            </p:cNvSpPr>
            <p:nvPr/>
          </p:nvSpPr>
          <p:spPr>
            <a:xfrm>
              <a:off x="3520056" y="4401427"/>
              <a:ext cx="180000" cy="180000"/>
            </a:xfrm>
            <a:prstGeom prst="star7">
              <a:avLst/>
            </a:prstGeom>
            <a:grp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Light" panose="020F0302020204030204"/>
              </a:endParaRPr>
            </a:p>
          </p:txBody>
        </p:sp>
        <p:sp>
          <p:nvSpPr>
            <p:cNvPr id="354" name="Rectangle 895"/>
            <p:cNvSpPr>
              <a:spLocks noChangeAspect="1"/>
            </p:cNvSpPr>
            <p:nvPr/>
          </p:nvSpPr>
          <p:spPr>
            <a:xfrm>
              <a:off x="3700056" y="4401427"/>
              <a:ext cx="180000" cy="180000"/>
            </a:xfrm>
            <a:prstGeom prst="star7">
              <a:avLst/>
            </a:prstGeom>
            <a:grp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Light" panose="020F0302020204030204"/>
              </a:endParaRPr>
            </a:p>
          </p:txBody>
        </p:sp>
        <p:sp>
          <p:nvSpPr>
            <p:cNvPr id="355" name="Rectangle 896"/>
            <p:cNvSpPr>
              <a:spLocks noChangeAspect="1"/>
            </p:cNvSpPr>
            <p:nvPr/>
          </p:nvSpPr>
          <p:spPr>
            <a:xfrm>
              <a:off x="3700056" y="4581447"/>
              <a:ext cx="180000" cy="180000"/>
            </a:xfrm>
            <a:prstGeom prst="star7">
              <a:avLst/>
            </a:prstGeom>
            <a:grp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Light" panose="020F0302020204030204"/>
              </a:endParaRPr>
            </a:p>
          </p:txBody>
        </p:sp>
        <p:sp>
          <p:nvSpPr>
            <p:cNvPr id="356" name="Rectangle 897"/>
            <p:cNvSpPr>
              <a:spLocks noChangeAspect="1"/>
            </p:cNvSpPr>
            <p:nvPr/>
          </p:nvSpPr>
          <p:spPr>
            <a:xfrm>
              <a:off x="3880056" y="4581447"/>
              <a:ext cx="180000" cy="180000"/>
            </a:xfrm>
            <a:prstGeom prst="star7">
              <a:avLst/>
            </a:prstGeom>
            <a:grp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Light" panose="020F0302020204030204"/>
              </a:endParaRPr>
            </a:p>
          </p:txBody>
        </p:sp>
        <p:sp>
          <p:nvSpPr>
            <p:cNvPr id="357" name="Rectangle 898"/>
            <p:cNvSpPr>
              <a:spLocks noChangeAspect="1"/>
            </p:cNvSpPr>
            <p:nvPr/>
          </p:nvSpPr>
          <p:spPr>
            <a:xfrm>
              <a:off x="3160056" y="2781247"/>
              <a:ext cx="180000" cy="180000"/>
            </a:xfrm>
            <a:prstGeom prst="star7">
              <a:avLst/>
            </a:prstGeom>
            <a:grp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Light" panose="020F0302020204030204"/>
              </a:endParaRPr>
            </a:p>
          </p:txBody>
        </p:sp>
        <p:sp>
          <p:nvSpPr>
            <p:cNvPr id="358" name="Rectangle 899"/>
            <p:cNvSpPr>
              <a:spLocks noChangeAspect="1"/>
            </p:cNvSpPr>
            <p:nvPr/>
          </p:nvSpPr>
          <p:spPr>
            <a:xfrm>
              <a:off x="3340056" y="2781247"/>
              <a:ext cx="180000" cy="180000"/>
            </a:xfrm>
            <a:prstGeom prst="star7">
              <a:avLst/>
            </a:prstGeom>
            <a:grp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Light" panose="020F0302020204030204"/>
              </a:endParaRPr>
            </a:p>
          </p:txBody>
        </p:sp>
        <p:sp>
          <p:nvSpPr>
            <p:cNvPr id="359" name="Rectangle 900"/>
            <p:cNvSpPr>
              <a:spLocks noChangeAspect="1"/>
            </p:cNvSpPr>
            <p:nvPr/>
          </p:nvSpPr>
          <p:spPr>
            <a:xfrm>
              <a:off x="3520056" y="2781247"/>
              <a:ext cx="180000" cy="180000"/>
            </a:xfrm>
            <a:prstGeom prst="star7">
              <a:avLst/>
            </a:prstGeom>
            <a:grp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Light" panose="020F0302020204030204"/>
              </a:endParaRPr>
            </a:p>
          </p:txBody>
        </p:sp>
        <p:sp>
          <p:nvSpPr>
            <p:cNvPr id="360" name="Rectangle 901"/>
            <p:cNvSpPr>
              <a:spLocks noChangeAspect="1"/>
            </p:cNvSpPr>
            <p:nvPr/>
          </p:nvSpPr>
          <p:spPr>
            <a:xfrm>
              <a:off x="4060056" y="2781247"/>
              <a:ext cx="180000" cy="180000"/>
            </a:xfrm>
            <a:prstGeom prst="star7">
              <a:avLst/>
            </a:prstGeom>
            <a:grp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Light" panose="020F0302020204030204"/>
              </a:endParaRPr>
            </a:p>
          </p:txBody>
        </p:sp>
        <p:sp>
          <p:nvSpPr>
            <p:cNvPr id="361" name="Rectangle 902"/>
            <p:cNvSpPr>
              <a:spLocks noChangeAspect="1"/>
            </p:cNvSpPr>
            <p:nvPr/>
          </p:nvSpPr>
          <p:spPr>
            <a:xfrm>
              <a:off x="4240056" y="2781247"/>
              <a:ext cx="180000" cy="180000"/>
            </a:xfrm>
            <a:prstGeom prst="star7">
              <a:avLst/>
            </a:prstGeom>
            <a:grp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Light" panose="020F0302020204030204"/>
              </a:endParaRPr>
            </a:p>
          </p:txBody>
        </p:sp>
        <p:sp>
          <p:nvSpPr>
            <p:cNvPr id="362" name="Rectangle 903"/>
            <p:cNvSpPr>
              <a:spLocks noChangeAspect="1"/>
            </p:cNvSpPr>
            <p:nvPr/>
          </p:nvSpPr>
          <p:spPr>
            <a:xfrm>
              <a:off x="4780056" y="2781247"/>
              <a:ext cx="180000" cy="180000"/>
            </a:xfrm>
            <a:prstGeom prst="star7">
              <a:avLst/>
            </a:prstGeom>
            <a:grp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Light" panose="020F0302020204030204"/>
              </a:endParaRPr>
            </a:p>
          </p:txBody>
        </p:sp>
        <p:sp>
          <p:nvSpPr>
            <p:cNvPr id="363" name="Rectangle 904"/>
            <p:cNvSpPr>
              <a:spLocks noChangeAspect="1"/>
            </p:cNvSpPr>
            <p:nvPr/>
          </p:nvSpPr>
          <p:spPr>
            <a:xfrm>
              <a:off x="4960056" y="2781247"/>
              <a:ext cx="180000" cy="180000"/>
            </a:xfrm>
            <a:prstGeom prst="star7">
              <a:avLst/>
            </a:prstGeom>
            <a:grp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Light" panose="020F0302020204030204"/>
              </a:endParaRPr>
            </a:p>
          </p:txBody>
        </p:sp>
        <p:sp>
          <p:nvSpPr>
            <p:cNvPr id="364" name="Rectangle 905"/>
            <p:cNvSpPr>
              <a:spLocks noChangeAspect="1"/>
            </p:cNvSpPr>
            <p:nvPr/>
          </p:nvSpPr>
          <p:spPr>
            <a:xfrm>
              <a:off x="5140056" y="2781247"/>
              <a:ext cx="180000" cy="180000"/>
            </a:xfrm>
            <a:prstGeom prst="star7">
              <a:avLst/>
            </a:prstGeom>
            <a:grp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Light" panose="020F0302020204030204"/>
              </a:endParaRPr>
            </a:p>
          </p:txBody>
        </p:sp>
        <p:sp>
          <p:nvSpPr>
            <p:cNvPr id="365" name="Rectangle 906"/>
            <p:cNvSpPr>
              <a:spLocks noChangeAspect="1"/>
            </p:cNvSpPr>
            <p:nvPr/>
          </p:nvSpPr>
          <p:spPr>
            <a:xfrm>
              <a:off x="3880056" y="2601227"/>
              <a:ext cx="180000" cy="180000"/>
            </a:xfrm>
            <a:prstGeom prst="star7">
              <a:avLst/>
            </a:prstGeom>
            <a:grp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Light" panose="020F0302020204030204"/>
              </a:endParaRPr>
            </a:p>
          </p:txBody>
        </p:sp>
        <p:sp>
          <p:nvSpPr>
            <p:cNvPr id="366" name="Rectangle 907"/>
            <p:cNvSpPr>
              <a:spLocks noChangeAspect="1"/>
            </p:cNvSpPr>
            <p:nvPr/>
          </p:nvSpPr>
          <p:spPr>
            <a:xfrm>
              <a:off x="4420056" y="2601227"/>
              <a:ext cx="180000" cy="180000"/>
            </a:xfrm>
            <a:prstGeom prst="star7">
              <a:avLst/>
            </a:prstGeom>
            <a:grp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Light" panose="020F0302020204030204"/>
              </a:endParaRPr>
            </a:p>
          </p:txBody>
        </p:sp>
        <p:sp>
          <p:nvSpPr>
            <p:cNvPr id="367" name="Rectangle 908"/>
            <p:cNvSpPr>
              <a:spLocks noChangeAspect="1"/>
            </p:cNvSpPr>
            <p:nvPr/>
          </p:nvSpPr>
          <p:spPr>
            <a:xfrm>
              <a:off x="4600056" y="2601227"/>
              <a:ext cx="180000" cy="180000"/>
            </a:xfrm>
            <a:prstGeom prst="star7">
              <a:avLst/>
            </a:prstGeom>
            <a:grp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Light" panose="020F0302020204030204"/>
              </a:endParaRPr>
            </a:p>
          </p:txBody>
        </p:sp>
        <p:sp>
          <p:nvSpPr>
            <p:cNvPr id="368" name="Rectangle 909"/>
            <p:cNvSpPr>
              <a:spLocks noChangeAspect="1"/>
            </p:cNvSpPr>
            <p:nvPr/>
          </p:nvSpPr>
          <p:spPr>
            <a:xfrm>
              <a:off x="4780056" y="2601227"/>
              <a:ext cx="180000" cy="180000"/>
            </a:xfrm>
            <a:prstGeom prst="star7">
              <a:avLst/>
            </a:prstGeom>
            <a:grp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Light" panose="020F0302020204030204"/>
              </a:endParaRPr>
            </a:p>
          </p:txBody>
        </p:sp>
        <p:sp>
          <p:nvSpPr>
            <p:cNvPr id="369" name="Rectangle 910"/>
            <p:cNvSpPr>
              <a:spLocks noChangeAspect="1"/>
            </p:cNvSpPr>
            <p:nvPr/>
          </p:nvSpPr>
          <p:spPr>
            <a:xfrm>
              <a:off x="4960056" y="2601227"/>
              <a:ext cx="180000" cy="180000"/>
            </a:xfrm>
            <a:prstGeom prst="star7">
              <a:avLst/>
            </a:prstGeom>
            <a:grp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Light" panose="020F0302020204030204"/>
              </a:endParaRPr>
            </a:p>
          </p:txBody>
        </p:sp>
        <p:sp>
          <p:nvSpPr>
            <p:cNvPr id="370" name="Rectangle 911"/>
            <p:cNvSpPr>
              <a:spLocks noChangeAspect="1"/>
            </p:cNvSpPr>
            <p:nvPr/>
          </p:nvSpPr>
          <p:spPr>
            <a:xfrm>
              <a:off x="5140056" y="2601227"/>
              <a:ext cx="180000" cy="180000"/>
            </a:xfrm>
            <a:prstGeom prst="star7">
              <a:avLst/>
            </a:prstGeom>
            <a:grp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Light" panose="020F0302020204030204"/>
              </a:endParaRPr>
            </a:p>
          </p:txBody>
        </p:sp>
        <p:sp>
          <p:nvSpPr>
            <p:cNvPr id="371" name="Rectangle 912"/>
            <p:cNvSpPr>
              <a:spLocks noChangeAspect="1"/>
            </p:cNvSpPr>
            <p:nvPr/>
          </p:nvSpPr>
          <p:spPr>
            <a:xfrm>
              <a:off x="5320056" y="2601227"/>
              <a:ext cx="180000" cy="180000"/>
            </a:xfrm>
            <a:prstGeom prst="star7">
              <a:avLst/>
            </a:prstGeom>
            <a:grp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Light" panose="020F0302020204030204"/>
              </a:endParaRPr>
            </a:p>
          </p:txBody>
        </p:sp>
        <p:sp>
          <p:nvSpPr>
            <p:cNvPr id="372" name="Rectangle 913"/>
            <p:cNvSpPr>
              <a:spLocks noChangeAspect="1"/>
            </p:cNvSpPr>
            <p:nvPr/>
          </p:nvSpPr>
          <p:spPr>
            <a:xfrm>
              <a:off x="3880056" y="2421207"/>
              <a:ext cx="180000" cy="180000"/>
            </a:xfrm>
            <a:prstGeom prst="star7">
              <a:avLst/>
            </a:prstGeom>
            <a:grp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Light" panose="020F0302020204030204"/>
              </a:endParaRPr>
            </a:p>
          </p:txBody>
        </p:sp>
        <p:sp>
          <p:nvSpPr>
            <p:cNvPr id="373" name="Rectangle 914"/>
            <p:cNvSpPr>
              <a:spLocks noChangeAspect="1"/>
            </p:cNvSpPr>
            <p:nvPr/>
          </p:nvSpPr>
          <p:spPr>
            <a:xfrm>
              <a:off x="4060056" y="2421207"/>
              <a:ext cx="180000" cy="180000"/>
            </a:xfrm>
            <a:prstGeom prst="star7">
              <a:avLst/>
            </a:prstGeom>
            <a:grp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Light" panose="020F0302020204030204"/>
              </a:endParaRPr>
            </a:p>
          </p:txBody>
        </p:sp>
        <p:sp>
          <p:nvSpPr>
            <p:cNvPr id="374" name="Rectangle 915"/>
            <p:cNvSpPr>
              <a:spLocks noChangeAspect="1"/>
            </p:cNvSpPr>
            <p:nvPr/>
          </p:nvSpPr>
          <p:spPr>
            <a:xfrm>
              <a:off x="4240056" y="2421207"/>
              <a:ext cx="180000" cy="180000"/>
            </a:xfrm>
            <a:prstGeom prst="star7">
              <a:avLst/>
            </a:prstGeom>
            <a:grp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Light" panose="020F0302020204030204"/>
              </a:endParaRPr>
            </a:p>
          </p:txBody>
        </p:sp>
        <p:sp>
          <p:nvSpPr>
            <p:cNvPr id="375" name="Rectangle 916"/>
            <p:cNvSpPr>
              <a:spLocks noChangeAspect="1"/>
            </p:cNvSpPr>
            <p:nvPr/>
          </p:nvSpPr>
          <p:spPr>
            <a:xfrm>
              <a:off x="4600056" y="2421207"/>
              <a:ext cx="180000" cy="180000"/>
            </a:xfrm>
            <a:prstGeom prst="star7">
              <a:avLst/>
            </a:prstGeom>
            <a:grp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Light" panose="020F0302020204030204"/>
              </a:endParaRPr>
            </a:p>
          </p:txBody>
        </p:sp>
        <p:sp>
          <p:nvSpPr>
            <p:cNvPr id="376" name="Rectangle 917"/>
            <p:cNvSpPr>
              <a:spLocks noChangeAspect="1"/>
            </p:cNvSpPr>
            <p:nvPr/>
          </p:nvSpPr>
          <p:spPr>
            <a:xfrm>
              <a:off x="4780056" y="2421207"/>
              <a:ext cx="180000" cy="180000"/>
            </a:xfrm>
            <a:prstGeom prst="star7">
              <a:avLst/>
            </a:prstGeom>
            <a:grp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Light" panose="020F0302020204030204"/>
              </a:endParaRPr>
            </a:p>
          </p:txBody>
        </p:sp>
        <p:sp>
          <p:nvSpPr>
            <p:cNvPr id="377" name="Rectangle 918"/>
            <p:cNvSpPr>
              <a:spLocks noChangeAspect="1"/>
            </p:cNvSpPr>
            <p:nvPr/>
          </p:nvSpPr>
          <p:spPr>
            <a:xfrm>
              <a:off x="4960056" y="2421207"/>
              <a:ext cx="180000" cy="180000"/>
            </a:xfrm>
            <a:prstGeom prst="star7">
              <a:avLst/>
            </a:prstGeom>
            <a:grp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Light" panose="020F0302020204030204"/>
              </a:endParaRPr>
            </a:p>
          </p:txBody>
        </p:sp>
        <p:sp>
          <p:nvSpPr>
            <p:cNvPr id="378" name="Rectangle 919"/>
            <p:cNvSpPr>
              <a:spLocks noChangeAspect="1"/>
            </p:cNvSpPr>
            <p:nvPr/>
          </p:nvSpPr>
          <p:spPr>
            <a:xfrm>
              <a:off x="5140056" y="2421207"/>
              <a:ext cx="180000" cy="180000"/>
            </a:xfrm>
            <a:prstGeom prst="star7">
              <a:avLst/>
            </a:prstGeom>
            <a:grp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Light" panose="020F0302020204030204"/>
              </a:endParaRPr>
            </a:p>
          </p:txBody>
        </p:sp>
        <p:sp>
          <p:nvSpPr>
            <p:cNvPr id="379" name="Rectangle 920"/>
            <p:cNvSpPr>
              <a:spLocks noChangeAspect="1"/>
            </p:cNvSpPr>
            <p:nvPr/>
          </p:nvSpPr>
          <p:spPr>
            <a:xfrm>
              <a:off x="5320056" y="2421207"/>
              <a:ext cx="180000" cy="180000"/>
            </a:xfrm>
            <a:prstGeom prst="star7">
              <a:avLst/>
            </a:prstGeom>
            <a:grp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Light" panose="020F0302020204030204"/>
              </a:endParaRPr>
            </a:p>
          </p:txBody>
        </p:sp>
        <p:sp>
          <p:nvSpPr>
            <p:cNvPr id="380" name="Rectangle 921"/>
            <p:cNvSpPr>
              <a:spLocks noChangeAspect="1"/>
            </p:cNvSpPr>
            <p:nvPr/>
          </p:nvSpPr>
          <p:spPr>
            <a:xfrm>
              <a:off x="5500056" y="2421207"/>
              <a:ext cx="180000" cy="180000"/>
            </a:xfrm>
            <a:prstGeom prst="star7">
              <a:avLst/>
            </a:prstGeom>
            <a:grp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Light" panose="020F0302020204030204"/>
              </a:endParaRPr>
            </a:p>
          </p:txBody>
        </p:sp>
        <p:sp>
          <p:nvSpPr>
            <p:cNvPr id="381" name="Rectangle 922"/>
            <p:cNvSpPr>
              <a:spLocks noChangeAspect="1"/>
            </p:cNvSpPr>
            <p:nvPr/>
          </p:nvSpPr>
          <p:spPr>
            <a:xfrm>
              <a:off x="4960056" y="2241187"/>
              <a:ext cx="180000" cy="180000"/>
            </a:xfrm>
            <a:prstGeom prst="star7">
              <a:avLst/>
            </a:prstGeom>
            <a:grp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Light" panose="020F0302020204030204"/>
              </a:endParaRPr>
            </a:p>
          </p:txBody>
        </p:sp>
        <p:sp>
          <p:nvSpPr>
            <p:cNvPr id="382" name="Rectangle 923"/>
            <p:cNvSpPr>
              <a:spLocks noChangeAspect="1"/>
            </p:cNvSpPr>
            <p:nvPr/>
          </p:nvSpPr>
          <p:spPr>
            <a:xfrm>
              <a:off x="5140056" y="2241187"/>
              <a:ext cx="180000" cy="180000"/>
            </a:xfrm>
            <a:prstGeom prst="star7">
              <a:avLst/>
            </a:prstGeom>
            <a:grp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Light" panose="020F0302020204030204"/>
              </a:endParaRPr>
            </a:p>
          </p:txBody>
        </p:sp>
        <p:sp>
          <p:nvSpPr>
            <p:cNvPr id="383" name="Rectangle 924"/>
            <p:cNvSpPr>
              <a:spLocks noChangeAspect="1"/>
            </p:cNvSpPr>
            <p:nvPr/>
          </p:nvSpPr>
          <p:spPr>
            <a:xfrm>
              <a:off x="5320056" y="2241187"/>
              <a:ext cx="180000" cy="180000"/>
            </a:xfrm>
            <a:prstGeom prst="star7">
              <a:avLst/>
            </a:prstGeom>
            <a:grp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Light" panose="020F0302020204030204"/>
              </a:endParaRPr>
            </a:p>
          </p:txBody>
        </p:sp>
        <p:sp>
          <p:nvSpPr>
            <p:cNvPr id="384" name="Rectangle 925"/>
            <p:cNvSpPr>
              <a:spLocks noChangeAspect="1"/>
            </p:cNvSpPr>
            <p:nvPr/>
          </p:nvSpPr>
          <p:spPr>
            <a:xfrm>
              <a:off x="2080056" y="2961267"/>
              <a:ext cx="180000" cy="180000"/>
            </a:xfrm>
            <a:prstGeom prst="star7">
              <a:avLst/>
            </a:prstGeom>
            <a:grp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Light" panose="020F0302020204030204"/>
              </a:endParaRPr>
            </a:p>
          </p:txBody>
        </p:sp>
        <p:sp>
          <p:nvSpPr>
            <p:cNvPr id="385" name="Rectangle 926"/>
            <p:cNvSpPr>
              <a:spLocks noChangeAspect="1"/>
            </p:cNvSpPr>
            <p:nvPr/>
          </p:nvSpPr>
          <p:spPr>
            <a:xfrm>
              <a:off x="2260056" y="2776203"/>
              <a:ext cx="180000" cy="180000"/>
            </a:xfrm>
            <a:prstGeom prst="star7">
              <a:avLst/>
            </a:prstGeom>
            <a:grp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Light" panose="020F0302020204030204"/>
              </a:endParaRPr>
            </a:p>
          </p:txBody>
        </p:sp>
        <p:sp>
          <p:nvSpPr>
            <p:cNvPr id="386" name="Rectangle 927"/>
            <p:cNvSpPr>
              <a:spLocks noChangeAspect="1"/>
            </p:cNvSpPr>
            <p:nvPr/>
          </p:nvSpPr>
          <p:spPr>
            <a:xfrm>
              <a:off x="3880056" y="2241167"/>
              <a:ext cx="180000" cy="180000"/>
            </a:xfrm>
            <a:prstGeom prst="star7">
              <a:avLst/>
            </a:prstGeom>
            <a:grp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Light" panose="020F0302020204030204"/>
              </a:endParaRPr>
            </a:p>
          </p:txBody>
        </p:sp>
        <p:sp>
          <p:nvSpPr>
            <p:cNvPr id="387" name="Rectangle 928"/>
            <p:cNvSpPr>
              <a:spLocks noChangeAspect="1"/>
            </p:cNvSpPr>
            <p:nvPr/>
          </p:nvSpPr>
          <p:spPr>
            <a:xfrm>
              <a:off x="3700056" y="2421207"/>
              <a:ext cx="180000" cy="180000"/>
            </a:xfrm>
            <a:prstGeom prst="star7">
              <a:avLst/>
            </a:prstGeom>
            <a:grp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Light" panose="020F0302020204030204"/>
              </a:endParaRPr>
            </a:p>
          </p:txBody>
        </p:sp>
      </p:grpSp>
      <p:grpSp>
        <p:nvGrpSpPr>
          <p:cNvPr id="388" name="Group 387"/>
          <p:cNvGrpSpPr/>
          <p:nvPr/>
        </p:nvGrpSpPr>
        <p:grpSpPr>
          <a:xfrm>
            <a:off x="10511174" y="4135491"/>
            <a:ext cx="2744331" cy="2750474"/>
            <a:chOff x="5678080" y="2596203"/>
            <a:chExt cx="1621976" cy="1625184"/>
          </a:xfrm>
          <a:solidFill>
            <a:schemeClr val="accent4"/>
          </a:solidFill>
        </p:grpSpPr>
        <p:sp>
          <p:nvSpPr>
            <p:cNvPr id="389" name="Rectangle 930"/>
            <p:cNvSpPr>
              <a:spLocks noChangeAspect="1"/>
            </p:cNvSpPr>
            <p:nvPr/>
          </p:nvSpPr>
          <p:spPr>
            <a:xfrm>
              <a:off x="6400056" y="2961267"/>
              <a:ext cx="180000" cy="180000"/>
            </a:xfrm>
            <a:prstGeom prst="star7">
              <a:avLst/>
            </a:prstGeom>
            <a:grp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Light" panose="020F0302020204030204"/>
              </a:endParaRPr>
            </a:p>
          </p:txBody>
        </p:sp>
        <p:sp>
          <p:nvSpPr>
            <p:cNvPr id="390" name="Rectangle 931"/>
            <p:cNvSpPr>
              <a:spLocks noChangeAspect="1"/>
            </p:cNvSpPr>
            <p:nvPr/>
          </p:nvSpPr>
          <p:spPr>
            <a:xfrm>
              <a:off x="6580056" y="2961267"/>
              <a:ext cx="180000" cy="180000"/>
            </a:xfrm>
            <a:prstGeom prst="star7">
              <a:avLst/>
            </a:prstGeom>
            <a:grp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Light" panose="020F0302020204030204"/>
              </a:endParaRPr>
            </a:p>
          </p:txBody>
        </p:sp>
        <p:sp>
          <p:nvSpPr>
            <p:cNvPr id="391" name="Rectangle 932"/>
            <p:cNvSpPr>
              <a:spLocks noChangeAspect="1"/>
            </p:cNvSpPr>
            <p:nvPr/>
          </p:nvSpPr>
          <p:spPr>
            <a:xfrm>
              <a:off x="6760056" y="2961267"/>
              <a:ext cx="180000" cy="180000"/>
            </a:xfrm>
            <a:prstGeom prst="star7">
              <a:avLst/>
            </a:prstGeom>
            <a:grp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Light" panose="020F0302020204030204"/>
              </a:endParaRPr>
            </a:p>
          </p:txBody>
        </p:sp>
        <p:sp>
          <p:nvSpPr>
            <p:cNvPr id="392" name="Rectangle 933"/>
            <p:cNvSpPr>
              <a:spLocks noChangeAspect="1"/>
            </p:cNvSpPr>
            <p:nvPr/>
          </p:nvSpPr>
          <p:spPr>
            <a:xfrm>
              <a:off x="6940056" y="2961267"/>
              <a:ext cx="180000" cy="180000"/>
            </a:xfrm>
            <a:prstGeom prst="star7">
              <a:avLst/>
            </a:prstGeom>
            <a:grp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Light" panose="020F0302020204030204"/>
              </a:endParaRPr>
            </a:p>
          </p:txBody>
        </p:sp>
        <p:sp>
          <p:nvSpPr>
            <p:cNvPr id="393" name="Rectangle 934"/>
            <p:cNvSpPr>
              <a:spLocks noChangeAspect="1"/>
            </p:cNvSpPr>
            <p:nvPr/>
          </p:nvSpPr>
          <p:spPr>
            <a:xfrm>
              <a:off x="6400056" y="3141287"/>
              <a:ext cx="180000" cy="180000"/>
            </a:xfrm>
            <a:prstGeom prst="star7">
              <a:avLst/>
            </a:prstGeom>
            <a:grp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Light" panose="020F0302020204030204"/>
              </a:endParaRPr>
            </a:p>
          </p:txBody>
        </p:sp>
        <p:sp>
          <p:nvSpPr>
            <p:cNvPr id="394" name="Rectangle 935"/>
            <p:cNvSpPr>
              <a:spLocks noChangeAspect="1"/>
            </p:cNvSpPr>
            <p:nvPr/>
          </p:nvSpPr>
          <p:spPr>
            <a:xfrm>
              <a:off x="6580056" y="3141287"/>
              <a:ext cx="180000" cy="180000"/>
            </a:xfrm>
            <a:prstGeom prst="star7">
              <a:avLst/>
            </a:prstGeom>
            <a:grp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Light" panose="020F0302020204030204"/>
              </a:endParaRPr>
            </a:p>
          </p:txBody>
        </p:sp>
        <p:sp>
          <p:nvSpPr>
            <p:cNvPr id="395" name="Rectangle 936"/>
            <p:cNvSpPr>
              <a:spLocks noChangeAspect="1"/>
            </p:cNvSpPr>
            <p:nvPr/>
          </p:nvSpPr>
          <p:spPr>
            <a:xfrm>
              <a:off x="6940056" y="3141287"/>
              <a:ext cx="180000" cy="180000"/>
            </a:xfrm>
            <a:prstGeom prst="star7">
              <a:avLst/>
            </a:prstGeom>
            <a:grp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Light" panose="020F0302020204030204"/>
              </a:endParaRPr>
            </a:p>
          </p:txBody>
        </p:sp>
        <p:sp>
          <p:nvSpPr>
            <p:cNvPr id="396" name="Rectangle 937"/>
            <p:cNvSpPr>
              <a:spLocks noChangeAspect="1"/>
            </p:cNvSpPr>
            <p:nvPr/>
          </p:nvSpPr>
          <p:spPr>
            <a:xfrm>
              <a:off x="6040056" y="3321307"/>
              <a:ext cx="180000" cy="180000"/>
            </a:xfrm>
            <a:prstGeom prst="star7">
              <a:avLst/>
            </a:prstGeom>
            <a:grp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Light" panose="020F0302020204030204"/>
              </a:endParaRPr>
            </a:p>
          </p:txBody>
        </p:sp>
        <p:sp>
          <p:nvSpPr>
            <p:cNvPr id="397" name="Rectangle 938"/>
            <p:cNvSpPr>
              <a:spLocks noChangeAspect="1"/>
            </p:cNvSpPr>
            <p:nvPr/>
          </p:nvSpPr>
          <p:spPr>
            <a:xfrm>
              <a:off x="6760056" y="3321307"/>
              <a:ext cx="180000" cy="180000"/>
            </a:xfrm>
            <a:prstGeom prst="star7">
              <a:avLst/>
            </a:prstGeom>
            <a:grp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Light" panose="020F0302020204030204"/>
              </a:endParaRPr>
            </a:p>
          </p:txBody>
        </p:sp>
        <p:sp>
          <p:nvSpPr>
            <p:cNvPr id="398" name="Rectangle 939"/>
            <p:cNvSpPr>
              <a:spLocks noChangeAspect="1"/>
            </p:cNvSpPr>
            <p:nvPr/>
          </p:nvSpPr>
          <p:spPr>
            <a:xfrm>
              <a:off x="6940056" y="3321307"/>
              <a:ext cx="180000" cy="180000"/>
            </a:xfrm>
            <a:prstGeom prst="star7">
              <a:avLst/>
            </a:prstGeom>
            <a:grp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Light" panose="020F0302020204030204"/>
              </a:endParaRPr>
            </a:p>
          </p:txBody>
        </p:sp>
        <p:sp>
          <p:nvSpPr>
            <p:cNvPr id="399" name="Rectangle 940"/>
            <p:cNvSpPr>
              <a:spLocks noChangeAspect="1"/>
            </p:cNvSpPr>
            <p:nvPr/>
          </p:nvSpPr>
          <p:spPr>
            <a:xfrm>
              <a:off x="7120056" y="3321307"/>
              <a:ext cx="180000" cy="180000"/>
            </a:xfrm>
            <a:prstGeom prst="star7">
              <a:avLst/>
            </a:prstGeom>
            <a:grp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Light" panose="020F0302020204030204"/>
              </a:endParaRPr>
            </a:p>
          </p:txBody>
        </p:sp>
        <p:sp>
          <p:nvSpPr>
            <p:cNvPr id="400" name="Rectangle 941"/>
            <p:cNvSpPr>
              <a:spLocks noChangeAspect="1"/>
            </p:cNvSpPr>
            <p:nvPr/>
          </p:nvSpPr>
          <p:spPr>
            <a:xfrm>
              <a:off x="6220056" y="3501327"/>
              <a:ext cx="180000" cy="180000"/>
            </a:xfrm>
            <a:prstGeom prst="star7">
              <a:avLst/>
            </a:prstGeom>
            <a:grp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Light" panose="020F0302020204030204"/>
              </a:endParaRPr>
            </a:p>
          </p:txBody>
        </p:sp>
        <p:sp>
          <p:nvSpPr>
            <p:cNvPr id="401" name="Rectangle 942"/>
            <p:cNvSpPr>
              <a:spLocks noChangeAspect="1"/>
            </p:cNvSpPr>
            <p:nvPr/>
          </p:nvSpPr>
          <p:spPr>
            <a:xfrm>
              <a:off x="6400056" y="3501327"/>
              <a:ext cx="180000" cy="180000"/>
            </a:xfrm>
            <a:prstGeom prst="star7">
              <a:avLst/>
            </a:prstGeom>
            <a:grp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Light" panose="020F0302020204030204"/>
              </a:endParaRPr>
            </a:p>
          </p:txBody>
        </p:sp>
        <p:sp>
          <p:nvSpPr>
            <p:cNvPr id="402" name="Rectangle 943"/>
            <p:cNvSpPr>
              <a:spLocks noChangeAspect="1"/>
            </p:cNvSpPr>
            <p:nvPr/>
          </p:nvSpPr>
          <p:spPr>
            <a:xfrm>
              <a:off x="6580056" y="3501327"/>
              <a:ext cx="180000" cy="180000"/>
            </a:xfrm>
            <a:prstGeom prst="star7">
              <a:avLst/>
            </a:prstGeom>
            <a:grp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Light" panose="020F0302020204030204"/>
              </a:endParaRPr>
            </a:p>
          </p:txBody>
        </p:sp>
        <p:sp>
          <p:nvSpPr>
            <p:cNvPr id="403" name="Rectangle 944"/>
            <p:cNvSpPr>
              <a:spLocks noChangeAspect="1"/>
            </p:cNvSpPr>
            <p:nvPr/>
          </p:nvSpPr>
          <p:spPr>
            <a:xfrm>
              <a:off x="6760056" y="3501327"/>
              <a:ext cx="180000" cy="180000"/>
            </a:xfrm>
            <a:prstGeom prst="star7">
              <a:avLst/>
            </a:prstGeom>
            <a:grp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Light" panose="020F0302020204030204"/>
              </a:endParaRPr>
            </a:p>
          </p:txBody>
        </p:sp>
        <p:sp>
          <p:nvSpPr>
            <p:cNvPr id="404" name="Rectangle 945"/>
            <p:cNvSpPr>
              <a:spLocks noChangeAspect="1"/>
            </p:cNvSpPr>
            <p:nvPr/>
          </p:nvSpPr>
          <p:spPr>
            <a:xfrm>
              <a:off x="6940056" y="3501327"/>
              <a:ext cx="180000" cy="180000"/>
            </a:xfrm>
            <a:prstGeom prst="star7">
              <a:avLst/>
            </a:prstGeom>
            <a:grp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Light" panose="020F0302020204030204"/>
              </a:endParaRPr>
            </a:p>
          </p:txBody>
        </p:sp>
        <p:sp>
          <p:nvSpPr>
            <p:cNvPr id="405" name="Rectangle 946"/>
            <p:cNvSpPr>
              <a:spLocks noChangeAspect="1"/>
            </p:cNvSpPr>
            <p:nvPr/>
          </p:nvSpPr>
          <p:spPr>
            <a:xfrm>
              <a:off x="7120056" y="3501327"/>
              <a:ext cx="180000" cy="180000"/>
            </a:xfrm>
            <a:prstGeom prst="star7">
              <a:avLst/>
            </a:prstGeom>
            <a:grp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Light" panose="020F0302020204030204"/>
              </a:endParaRPr>
            </a:p>
          </p:txBody>
        </p:sp>
        <p:sp>
          <p:nvSpPr>
            <p:cNvPr id="406" name="Rectangle 947"/>
            <p:cNvSpPr>
              <a:spLocks noChangeAspect="1"/>
            </p:cNvSpPr>
            <p:nvPr/>
          </p:nvSpPr>
          <p:spPr>
            <a:xfrm>
              <a:off x="5860056" y="3681347"/>
              <a:ext cx="180000" cy="180000"/>
            </a:xfrm>
            <a:prstGeom prst="star7">
              <a:avLst/>
            </a:prstGeom>
            <a:grp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Light" panose="020F0302020204030204"/>
              </a:endParaRPr>
            </a:p>
          </p:txBody>
        </p:sp>
        <p:sp>
          <p:nvSpPr>
            <p:cNvPr id="407" name="Rectangle 948"/>
            <p:cNvSpPr>
              <a:spLocks noChangeAspect="1"/>
            </p:cNvSpPr>
            <p:nvPr/>
          </p:nvSpPr>
          <p:spPr>
            <a:xfrm>
              <a:off x="6040056" y="3681347"/>
              <a:ext cx="180000" cy="180000"/>
            </a:xfrm>
            <a:prstGeom prst="star7">
              <a:avLst/>
            </a:prstGeom>
            <a:grp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Light" panose="020F0302020204030204"/>
              </a:endParaRPr>
            </a:p>
          </p:txBody>
        </p:sp>
        <p:sp>
          <p:nvSpPr>
            <p:cNvPr id="408" name="Rectangle 949"/>
            <p:cNvSpPr>
              <a:spLocks noChangeAspect="1"/>
            </p:cNvSpPr>
            <p:nvPr/>
          </p:nvSpPr>
          <p:spPr>
            <a:xfrm>
              <a:off x="6220056" y="3681347"/>
              <a:ext cx="180000" cy="180000"/>
            </a:xfrm>
            <a:prstGeom prst="star7">
              <a:avLst/>
            </a:prstGeom>
            <a:grp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Light" panose="020F0302020204030204"/>
              </a:endParaRPr>
            </a:p>
          </p:txBody>
        </p:sp>
        <p:sp>
          <p:nvSpPr>
            <p:cNvPr id="409" name="Rectangle 950"/>
            <p:cNvSpPr>
              <a:spLocks noChangeAspect="1"/>
            </p:cNvSpPr>
            <p:nvPr/>
          </p:nvSpPr>
          <p:spPr>
            <a:xfrm>
              <a:off x="6400056" y="3681347"/>
              <a:ext cx="180000" cy="180000"/>
            </a:xfrm>
            <a:prstGeom prst="star7">
              <a:avLst/>
            </a:prstGeom>
            <a:grp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Light" panose="020F0302020204030204"/>
              </a:endParaRPr>
            </a:p>
          </p:txBody>
        </p:sp>
        <p:sp>
          <p:nvSpPr>
            <p:cNvPr id="410" name="Rectangle 951"/>
            <p:cNvSpPr>
              <a:spLocks noChangeAspect="1"/>
            </p:cNvSpPr>
            <p:nvPr/>
          </p:nvSpPr>
          <p:spPr>
            <a:xfrm>
              <a:off x="6580056" y="3681347"/>
              <a:ext cx="180000" cy="180000"/>
            </a:xfrm>
            <a:prstGeom prst="star7">
              <a:avLst/>
            </a:prstGeom>
            <a:grp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Light" panose="020F0302020204030204"/>
              </a:endParaRPr>
            </a:p>
          </p:txBody>
        </p:sp>
        <p:sp>
          <p:nvSpPr>
            <p:cNvPr id="411" name="Rectangle 952"/>
            <p:cNvSpPr>
              <a:spLocks noChangeAspect="1"/>
            </p:cNvSpPr>
            <p:nvPr/>
          </p:nvSpPr>
          <p:spPr>
            <a:xfrm>
              <a:off x="6760056" y="3681347"/>
              <a:ext cx="180000" cy="180000"/>
            </a:xfrm>
            <a:prstGeom prst="star7">
              <a:avLst/>
            </a:prstGeom>
            <a:grp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Light" panose="020F0302020204030204"/>
              </a:endParaRPr>
            </a:p>
          </p:txBody>
        </p:sp>
        <p:sp>
          <p:nvSpPr>
            <p:cNvPr id="412" name="Rectangle 953"/>
            <p:cNvSpPr>
              <a:spLocks noChangeAspect="1"/>
            </p:cNvSpPr>
            <p:nvPr/>
          </p:nvSpPr>
          <p:spPr>
            <a:xfrm>
              <a:off x="6940056" y="3681347"/>
              <a:ext cx="180000" cy="180000"/>
            </a:xfrm>
            <a:prstGeom prst="star7">
              <a:avLst/>
            </a:prstGeom>
            <a:grp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Light" panose="020F0302020204030204"/>
              </a:endParaRPr>
            </a:p>
          </p:txBody>
        </p:sp>
        <p:sp>
          <p:nvSpPr>
            <p:cNvPr id="413" name="Rectangle 954"/>
            <p:cNvSpPr>
              <a:spLocks noChangeAspect="1"/>
            </p:cNvSpPr>
            <p:nvPr/>
          </p:nvSpPr>
          <p:spPr>
            <a:xfrm>
              <a:off x="7120056" y="3681347"/>
              <a:ext cx="180000" cy="180000"/>
            </a:xfrm>
            <a:prstGeom prst="star7">
              <a:avLst/>
            </a:prstGeom>
            <a:grp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Light" panose="020F0302020204030204"/>
              </a:endParaRPr>
            </a:p>
          </p:txBody>
        </p:sp>
        <p:sp>
          <p:nvSpPr>
            <p:cNvPr id="414" name="Rectangle 955"/>
            <p:cNvSpPr>
              <a:spLocks noChangeAspect="1"/>
            </p:cNvSpPr>
            <p:nvPr/>
          </p:nvSpPr>
          <p:spPr>
            <a:xfrm>
              <a:off x="5860056" y="3861367"/>
              <a:ext cx="180000" cy="180000"/>
            </a:xfrm>
            <a:prstGeom prst="star7">
              <a:avLst/>
            </a:prstGeom>
            <a:grp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Light" panose="020F0302020204030204"/>
              </a:endParaRPr>
            </a:p>
          </p:txBody>
        </p:sp>
        <p:sp>
          <p:nvSpPr>
            <p:cNvPr id="415" name="Rectangle 956"/>
            <p:cNvSpPr>
              <a:spLocks noChangeAspect="1"/>
            </p:cNvSpPr>
            <p:nvPr/>
          </p:nvSpPr>
          <p:spPr>
            <a:xfrm>
              <a:off x="6040056" y="3861367"/>
              <a:ext cx="180000" cy="180000"/>
            </a:xfrm>
            <a:prstGeom prst="star7">
              <a:avLst/>
            </a:prstGeom>
            <a:grp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Light" panose="020F0302020204030204"/>
              </a:endParaRPr>
            </a:p>
          </p:txBody>
        </p:sp>
        <p:sp>
          <p:nvSpPr>
            <p:cNvPr id="416" name="Rectangle 957"/>
            <p:cNvSpPr>
              <a:spLocks noChangeAspect="1"/>
            </p:cNvSpPr>
            <p:nvPr/>
          </p:nvSpPr>
          <p:spPr>
            <a:xfrm>
              <a:off x="6400056" y="3861367"/>
              <a:ext cx="180000" cy="180000"/>
            </a:xfrm>
            <a:prstGeom prst="star7">
              <a:avLst/>
            </a:prstGeom>
            <a:grp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Light" panose="020F0302020204030204"/>
              </a:endParaRPr>
            </a:p>
          </p:txBody>
        </p:sp>
        <p:sp>
          <p:nvSpPr>
            <p:cNvPr id="417" name="Rectangle 958"/>
            <p:cNvSpPr>
              <a:spLocks noChangeAspect="1"/>
            </p:cNvSpPr>
            <p:nvPr/>
          </p:nvSpPr>
          <p:spPr>
            <a:xfrm>
              <a:off x="6760056" y="3861367"/>
              <a:ext cx="180000" cy="180000"/>
            </a:xfrm>
            <a:prstGeom prst="star7">
              <a:avLst/>
            </a:prstGeom>
            <a:grp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Light" panose="020F0302020204030204"/>
              </a:endParaRPr>
            </a:p>
          </p:txBody>
        </p:sp>
        <p:sp>
          <p:nvSpPr>
            <p:cNvPr id="418" name="Rectangle 959"/>
            <p:cNvSpPr>
              <a:spLocks noChangeAspect="1"/>
            </p:cNvSpPr>
            <p:nvPr/>
          </p:nvSpPr>
          <p:spPr>
            <a:xfrm>
              <a:off x="6580056" y="4041387"/>
              <a:ext cx="180000" cy="180000"/>
            </a:xfrm>
            <a:prstGeom prst="star7">
              <a:avLst/>
            </a:prstGeom>
            <a:grp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Light" panose="020F0302020204030204"/>
              </a:endParaRPr>
            </a:p>
          </p:txBody>
        </p:sp>
        <p:sp>
          <p:nvSpPr>
            <p:cNvPr id="419" name="Rectangle 960"/>
            <p:cNvSpPr>
              <a:spLocks noChangeAspect="1"/>
            </p:cNvSpPr>
            <p:nvPr/>
          </p:nvSpPr>
          <p:spPr>
            <a:xfrm>
              <a:off x="6580056" y="2781247"/>
              <a:ext cx="180000" cy="180000"/>
            </a:xfrm>
            <a:prstGeom prst="star7">
              <a:avLst/>
            </a:prstGeom>
            <a:grp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Light" panose="020F0302020204030204"/>
              </a:endParaRPr>
            </a:p>
          </p:txBody>
        </p:sp>
        <p:sp>
          <p:nvSpPr>
            <p:cNvPr id="420" name="Rectangle 961"/>
            <p:cNvSpPr>
              <a:spLocks noChangeAspect="1"/>
            </p:cNvSpPr>
            <p:nvPr/>
          </p:nvSpPr>
          <p:spPr>
            <a:xfrm>
              <a:off x="6760056" y="2781247"/>
              <a:ext cx="180000" cy="180000"/>
            </a:xfrm>
            <a:prstGeom prst="star7">
              <a:avLst/>
            </a:prstGeom>
            <a:grp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Light" panose="020F0302020204030204"/>
              </a:endParaRPr>
            </a:p>
          </p:txBody>
        </p:sp>
        <p:sp>
          <p:nvSpPr>
            <p:cNvPr id="421" name="Rectangle 962"/>
            <p:cNvSpPr>
              <a:spLocks noChangeAspect="1"/>
            </p:cNvSpPr>
            <p:nvPr/>
          </p:nvSpPr>
          <p:spPr>
            <a:xfrm>
              <a:off x="5678080" y="3681347"/>
              <a:ext cx="180000" cy="180000"/>
            </a:xfrm>
            <a:prstGeom prst="star7">
              <a:avLst/>
            </a:prstGeom>
            <a:grp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Light" panose="020F0302020204030204"/>
              </a:endParaRPr>
            </a:p>
          </p:txBody>
        </p:sp>
        <p:sp>
          <p:nvSpPr>
            <p:cNvPr id="422" name="Rectangle 963"/>
            <p:cNvSpPr>
              <a:spLocks noChangeAspect="1"/>
            </p:cNvSpPr>
            <p:nvPr/>
          </p:nvSpPr>
          <p:spPr>
            <a:xfrm>
              <a:off x="6760056" y="2596203"/>
              <a:ext cx="180000" cy="180000"/>
            </a:xfrm>
            <a:prstGeom prst="star7">
              <a:avLst/>
            </a:prstGeom>
            <a:grp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Light" panose="020F0302020204030204"/>
              </a:endParaRPr>
            </a:p>
          </p:txBody>
        </p:sp>
        <p:sp>
          <p:nvSpPr>
            <p:cNvPr id="423" name="Rectangle 964"/>
            <p:cNvSpPr>
              <a:spLocks noChangeAspect="1"/>
            </p:cNvSpPr>
            <p:nvPr/>
          </p:nvSpPr>
          <p:spPr>
            <a:xfrm>
              <a:off x="5858080" y="3501327"/>
              <a:ext cx="180000" cy="180000"/>
            </a:xfrm>
            <a:prstGeom prst="star7">
              <a:avLst/>
            </a:prstGeom>
            <a:grp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Light" panose="020F0302020204030204"/>
              </a:endParaRPr>
            </a:p>
          </p:txBody>
        </p:sp>
        <p:sp>
          <p:nvSpPr>
            <p:cNvPr id="424" name="Rectangle 965"/>
            <p:cNvSpPr>
              <a:spLocks noChangeAspect="1"/>
            </p:cNvSpPr>
            <p:nvPr/>
          </p:nvSpPr>
          <p:spPr>
            <a:xfrm>
              <a:off x="6038080" y="3501327"/>
              <a:ext cx="180000" cy="180000"/>
            </a:xfrm>
            <a:prstGeom prst="star7">
              <a:avLst/>
            </a:prstGeom>
            <a:grp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Light" panose="020F0302020204030204"/>
              </a:endParaRPr>
            </a:p>
          </p:txBody>
        </p:sp>
      </p:grpSp>
      <p:grpSp>
        <p:nvGrpSpPr>
          <p:cNvPr id="425" name="Group 424"/>
          <p:cNvGrpSpPr/>
          <p:nvPr/>
        </p:nvGrpSpPr>
        <p:grpSpPr>
          <a:xfrm>
            <a:off x="12646397" y="3534659"/>
            <a:ext cx="6091081" cy="5179310"/>
            <a:chOff x="6940056" y="2241187"/>
            <a:chExt cx="3600000" cy="3060320"/>
          </a:xfrm>
          <a:solidFill>
            <a:schemeClr val="accent3"/>
          </a:solidFill>
        </p:grpSpPr>
        <p:sp>
          <p:nvSpPr>
            <p:cNvPr id="426" name="Rectangle 967"/>
            <p:cNvSpPr>
              <a:spLocks noChangeAspect="1"/>
            </p:cNvSpPr>
            <p:nvPr/>
          </p:nvSpPr>
          <p:spPr>
            <a:xfrm>
              <a:off x="7480056" y="2961267"/>
              <a:ext cx="180000" cy="180000"/>
            </a:xfrm>
            <a:prstGeom prst="star7">
              <a:avLst/>
            </a:prstGeom>
            <a:grp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Light" panose="020F0302020204030204"/>
              </a:endParaRPr>
            </a:p>
          </p:txBody>
        </p:sp>
        <p:sp>
          <p:nvSpPr>
            <p:cNvPr id="427" name="Rectangle 968"/>
            <p:cNvSpPr>
              <a:spLocks noChangeAspect="1"/>
            </p:cNvSpPr>
            <p:nvPr/>
          </p:nvSpPr>
          <p:spPr>
            <a:xfrm>
              <a:off x="7660056" y="2961267"/>
              <a:ext cx="180000" cy="180000"/>
            </a:xfrm>
            <a:prstGeom prst="star7">
              <a:avLst/>
            </a:prstGeom>
            <a:grp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Light" panose="020F0302020204030204"/>
              </a:endParaRPr>
            </a:p>
          </p:txBody>
        </p:sp>
        <p:sp>
          <p:nvSpPr>
            <p:cNvPr id="428" name="Rectangle 969"/>
            <p:cNvSpPr>
              <a:spLocks noChangeAspect="1"/>
            </p:cNvSpPr>
            <p:nvPr/>
          </p:nvSpPr>
          <p:spPr>
            <a:xfrm>
              <a:off x="7840056" y="2961267"/>
              <a:ext cx="180000" cy="180000"/>
            </a:xfrm>
            <a:prstGeom prst="star7">
              <a:avLst/>
            </a:prstGeom>
            <a:grp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Light" panose="020F0302020204030204"/>
              </a:endParaRPr>
            </a:p>
          </p:txBody>
        </p:sp>
        <p:sp>
          <p:nvSpPr>
            <p:cNvPr id="429" name="Rectangle 970"/>
            <p:cNvSpPr>
              <a:spLocks noChangeAspect="1"/>
            </p:cNvSpPr>
            <p:nvPr/>
          </p:nvSpPr>
          <p:spPr>
            <a:xfrm>
              <a:off x="8020056" y="2961267"/>
              <a:ext cx="180000" cy="180000"/>
            </a:xfrm>
            <a:prstGeom prst="star7">
              <a:avLst/>
            </a:prstGeom>
            <a:grp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Light" panose="020F0302020204030204"/>
              </a:endParaRPr>
            </a:p>
          </p:txBody>
        </p:sp>
        <p:sp>
          <p:nvSpPr>
            <p:cNvPr id="430" name="Rectangle 971"/>
            <p:cNvSpPr>
              <a:spLocks noChangeAspect="1"/>
            </p:cNvSpPr>
            <p:nvPr/>
          </p:nvSpPr>
          <p:spPr>
            <a:xfrm>
              <a:off x="8200056" y="2961267"/>
              <a:ext cx="180000" cy="180000"/>
            </a:xfrm>
            <a:prstGeom prst="star7">
              <a:avLst/>
            </a:prstGeom>
            <a:grp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Light" panose="020F0302020204030204"/>
              </a:endParaRPr>
            </a:p>
          </p:txBody>
        </p:sp>
        <p:sp>
          <p:nvSpPr>
            <p:cNvPr id="431" name="Rectangle 972"/>
            <p:cNvSpPr>
              <a:spLocks noChangeAspect="1"/>
            </p:cNvSpPr>
            <p:nvPr/>
          </p:nvSpPr>
          <p:spPr>
            <a:xfrm>
              <a:off x="8380056" y="2961267"/>
              <a:ext cx="180000" cy="180000"/>
            </a:xfrm>
            <a:prstGeom prst="star7">
              <a:avLst/>
            </a:prstGeom>
            <a:grp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Light" panose="020F0302020204030204"/>
              </a:endParaRPr>
            </a:p>
          </p:txBody>
        </p:sp>
        <p:sp>
          <p:nvSpPr>
            <p:cNvPr id="432" name="Rectangle 973"/>
            <p:cNvSpPr>
              <a:spLocks noChangeAspect="1"/>
            </p:cNvSpPr>
            <p:nvPr/>
          </p:nvSpPr>
          <p:spPr>
            <a:xfrm>
              <a:off x="8560056" y="2961267"/>
              <a:ext cx="180000" cy="180000"/>
            </a:xfrm>
            <a:prstGeom prst="star7">
              <a:avLst/>
            </a:prstGeom>
            <a:grp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Light" panose="020F0302020204030204"/>
              </a:endParaRPr>
            </a:p>
          </p:txBody>
        </p:sp>
        <p:sp>
          <p:nvSpPr>
            <p:cNvPr id="433" name="Rectangle 974"/>
            <p:cNvSpPr>
              <a:spLocks noChangeAspect="1"/>
            </p:cNvSpPr>
            <p:nvPr/>
          </p:nvSpPr>
          <p:spPr>
            <a:xfrm>
              <a:off x="8740056" y="2961267"/>
              <a:ext cx="180000" cy="180000"/>
            </a:xfrm>
            <a:prstGeom prst="star7">
              <a:avLst/>
            </a:prstGeom>
            <a:grp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Light" panose="020F0302020204030204"/>
              </a:endParaRPr>
            </a:p>
          </p:txBody>
        </p:sp>
        <p:sp>
          <p:nvSpPr>
            <p:cNvPr id="434" name="Rectangle 975"/>
            <p:cNvSpPr>
              <a:spLocks noChangeAspect="1"/>
            </p:cNvSpPr>
            <p:nvPr/>
          </p:nvSpPr>
          <p:spPr>
            <a:xfrm>
              <a:off x="8920056" y="2961267"/>
              <a:ext cx="180000" cy="180000"/>
            </a:xfrm>
            <a:prstGeom prst="star7">
              <a:avLst/>
            </a:prstGeom>
            <a:grp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Light" panose="020F0302020204030204"/>
              </a:endParaRPr>
            </a:p>
          </p:txBody>
        </p:sp>
        <p:sp>
          <p:nvSpPr>
            <p:cNvPr id="435" name="Rectangle 976"/>
            <p:cNvSpPr>
              <a:spLocks noChangeAspect="1"/>
            </p:cNvSpPr>
            <p:nvPr/>
          </p:nvSpPr>
          <p:spPr>
            <a:xfrm>
              <a:off x="9100056" y="2961267"/>
              <a:ext cx="180000" cy="180000"/>
            </a:xfrm>
            <a:prstGeom prst="star7">
              <a:avLst/>
            </a:prstGeom>
            <a:grp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Light" panose="020F0302020204030204"/>
              </a:endParaRPr>
            </a:p>
          </p:txBody>
        </p:sp>
        <p:sp>
          <p:nvSpPr>
            <p:cNvPr id="436" name="Rectangle 977"/>
            <p:cNvSpPr>
              <a:spLocks noChangeAspect="1"/>
            </p:cNvSpPr>
            <p:nvPr/>
          </p:nvSpPr>
          <p:spPr>
            <a:xfrm>
              <a:off x="9280056" y="2961267"/>
              <a:ext cx="180000" cy="180000"/>
            </a:xfrm>
            <a:prstGeom prst="star7">
              <a:avLst/>
            </a:prstGeom>
            <a:grp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Light" panose="020F0302020204030204"/>
              </a:endParaRPr>
            </a:p>
          </p:txBody>
        </p:sp>
        <p:sp>
          <p:nvSpPr>
            <p:cNvPr id="437" name="Rectangle 978"/>
            <p:cNvSpPr>
              <a:spLocks noChangeAspect="1"/>
            </p:cNvSpPr>
            <p:nvPr/>
          </p:nvSpPr>
          <p:spPr>
            <a:xfrm>
              <a:off x="9460056" y="2961267"/>
              <a:ext cx="180000" cy="180000"/>
            </a:xfrm>
            <a:prstGeom prst="star7">
              <a:avLst/>
            </a:prstGeom>
            <a:grp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Light" panose="020F0302020204030204"/>
              </a:endParaRPr>
            </a:p>
          </p:txBody>
        </p:sp>
        <p:sp>
          <p:nvSpPr>
            <p:cNvPr id="438" name="Rectangle 979"/>
            <p:cNvSpPr>
              <a:spLocks noChangeAspect="1"/>
            </p:cNvSpPr>
            <p:nvPr/>
          </p:nvSpPr>
          <p:spPr>
            <a:xfrm>
              <a:off x="9640056" y="2961267"/>
              <a:ext cx="180000" cy="180000"/>
            </a:xfrm>
            <a:prstGeom prst="star7">
              <a:avLst/>
            </a:prstGeom>
            <a:grp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Light" panose="020F0302020204030204"/>
              </a:endParaRPr>
            </a:p>
          </p:txBody>
        </p:sp>
        <p:sp>
          <p:nvSpPr>
            <p:cNvPr id="451" name="Rectangle 980"/>
            <p:cNvSpPr>
              <a:spLocks noChangeAspect="1"/>
            </p:cNvSpPr>
            <p:nvPr/>
          </p:nvSpPr>
          <p:spPr>
            <a:xfrm>
              <a:off x="9820056" y="2961267"/>
              <a:ext cx="180000" cy="180000"/>
            </a:xfrm>
            <a:prstGeom prst="star7">
              <a:avLst/>
            </a:prstGeom>
            <a:grp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Light" panose="020F0302020204030204"/>
              </a:endParaRPr>
            </a:p>
          </p:txBody>
        </p:sp>
        <p:sp>
          <p:nvSpPr>
            <p:cNvPr id="452" name="Rectangle 981"/>
            <p:cNvSpPr>
              <a:spLocks noChangeAspect="1"/>
            </p:cNvSpPr>
            <p:nvPr/>
          </p:nvSpPr>
          <p:spPr>
            <a:xfrm>
              <a:off x="10000056" y="2961287"/>
              <a:ext cx="180000" cy="180000"/>
            </a:xfrm>
            <a:prstGeom prst="star7">
              <a:avLst/>
            </a:prstGeom>
            <a:grp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Light" panose="020F0302020204030204"/>
              </a:endParaRPr>
            </a:p>
          </p:txBody>
        </p:sp>
        <p:sp>
          <p:nvSpPr>
            <p:cNvPr id="453" name="Rectangle 982"/>
            <p:cNvSpPr>
              <a:spLocks noChangeAspect="1"/>
            </p:cNvSpPr>
            <p:nvPr/>
          </p:nvSpPr>
          <p:spPr>
            <a:xfrm>
              <a:off x="10180056" y="2961287"/>
              <a:ext cx="180000" cy="180000"/>
            </a:xfrm>
            <a:prstGeom prst="star7">
              <a:avLst/>
            </a:prstGeom>
            <a:grp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Light" panose="020F0302020204030204"/>
              </a:endParaRPr>
            </a:p>
          </p:txBody>
        </p:sp>
        <p:sp>
          <p:nvSpPr>
            <p:cNvPr id="454" name="Rectangle 983"/>
            <p:cNvSpPr>
              <a:spLocks noChangeAspect="1"/>
            </p:cNvSpPr>
            <p:nvPr/>
          </p:nvSpPr>
          <p:spPr>
            <a:xfrm>
              <a:off x="7120056" y="3141287"/>
              <a:ext cx="180000" cy="180000"/>
            </a:xfrm>
            <a:prstGeom prst="star7">
              <a:avLst/>
            </a:prstGeom>
            <a:grp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Light" panose="020F0302020204030204"/>
              </a:endParaRPr>
            </a:p>
          </p:txBody>
        </p:sp>
        <p:sp>
          <p:nvSpPr>
            <p:cNvPr id="467" name="Rectangle 984"/>
            <p:cNvSpPr>
              <a:spLocks noChangeAspect="1"/>
            </p:cNvSpPr>
            <p:nvPr/>
          </p:nvSpPr>
          <p:spPr>
            <a:xfrm>
              <a:off x="7300056" y="3141287"/>
              <a:ext cx="180000" cy="180000"/>
            </a:xfrm>
            <a:prstGeom prst="star7">
              <a:avLst/>
            </a:prstGeom>
            <a:grp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Light" panose="020F0302020204030204"/>
              </a:endParaRPr>
            </a:p>
          </p:txBody>
        </p:sp>
        <p:sp>
          <p:nvSpPr>
            <p:cNvPr id="468" name="Rectangle 985"/>
            <p:cNvSpPr>
              <a:spLocks noChangeAspect="1"/>
            </p:cNvSpPr>
            <p:nvPr/>
          </p:nvSpPr>
          <p:spPr>
            <a:xfrm>
              <a:off x="7480056" y="3141287"/>
              <a:ext cx="180000" cy="180000"/>
            </a:xfrm>
            <a:prstGeom prst="star7">
              <a:avLst/>
            </a:prstGeom>
            <a:grp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Light" panose="020F0302020204030204"/>
              </a:endParaRPr>
            </a:p>
          </p:txBody>
        </p:sp>
        <p:sp>
          <p:nvSpPr>
            <p:cNvPr id="469" name="Rectangle 986"/>
            <p:cNvSpPr>
              <a:spLocks noChangeAspect="1"/>
            </p:cNvSpPr>
            <p:nvPr/>
          </p:nvSpPr>
          <p:spPr>
            <a:xfrm>
              <a:off x="7660056" y="3141287"/>
              <a:ext cx="180000" cy="180000"/>
            </a:xfrm>
            <a:prstGeom prst="star7">
              <a:avLst/>
            </a:prstGeom>
            <a:grp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Light" panose="020F0302020204030204"/>
              </a:endParaRPr>
            </a:p>
          </p:txBody>
        </p:sp>
        <p:sp>
          <p:nvSpPr>
            <p:cNvPr id="470" name="Rectangle 987"/>
            <p:cNvSpPr>
              <a:spLocks noChangeAspect="1"/>
            </p:cNvSpPr>
            <p:nvPr/>
          </p:nvSpPr>
          <p:spPr>
            <a:xfrm>
              <a:off x="7840056" y="3141287"/>
              <a:ext cx="180000" cy="180000"/>
            </a:xfrm>
            <a:prstGeom prst="star7">
              <a:avLst/>
            </a:prstGeom>
            <a:grp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Light" panose="020F0302020204030204"/>
              </a:endParaRPr>
            </a:p>
          </p:txBody>
        </p:sp>
        <p:sp>
          <p:nvSpPr>
            <p:cNvPr id="471" name="Rectangle 988"/>
            <p:cNvSpPr>
              <a:spLocks noChangeAspect="1"/>
            </p:cNvSpPr>
            <p:nvPr/>
          </p:nvSpPr>
          <p:spPr>
            <a:xfrm>
              <a:off x="8020056" y="3141287"/>
              <a:ext cx="180000" cy="180000"/>
            </a:xfrm>
            <a:prstGeom prst="star7">
              <a:avLst/>
            </a:prstGeom>
            <a:grp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Light" panose="020F0302020204030204"/>
              </a:endParaRPr>
            </a:p>
          </p:txBody>
        </p:sp>
        <p:sp>
          <p:nvSpPr>
            <p:cNvPr id="472" name="Rectangle 989"/>
            <p:cNvSpPr>
              <a:spLocks noChangeAspect="1"/>
            </p:cNvSpPr>
            <p:nvPr/>
          </p:nvSpPr>
          <p:spPr>
            <a:xfrm>
              <a:off x="8200056" y="3141287"/>
              <a:ext cx="180000" cy="180000"/>
            </a:xfrm>
            <a:prstGeom prst="star7">
              <a:avLst/>
            </a:prstGeom>
            <a:grp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Light" panose="020F0302020204030204"/>
              </a:endParaRPr>
            </a:p>
          </p:txBody>
        </p:sp>
        <p:sp>
          <p:nvSpPr>
            <p:cNvPr id="473" name="Rectangle 990"/>
            <p:cNvSpPr>
              <a:spLocks noChangeAspect="1"/>
            </p:cNvSpPr>
            <p:nvPr/>
          </p:nvSpPr>
          <p:spPr>
            <a:xfrm>
              <a:off x="8380056" y="3141287"/>
              <a:ext cx="180000" cy="180000"/>
            </a:xfrm>
            <a:prstGeom prst="star7">
              <a:avLst/>
            </a:prstGeom>
            <a:grp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Light" panose="020F0302020204030204"/>
              </a:endParaRPr>
            </a:p>
          </p:txBody>
        </p:sp>
        <p:sp>
          <p:nvSpPr>
            <p:cNvPr id="474" name="Rectangle 991"/>
            <p:cNvSpPr>
              <a:spLocks noChangeAspect="1"/>
            </p:cNvSpPr>
            <p:nvPr/>
          </p:nvSpPr>
          <p:spPr>
            <a:xfrm>
              <a:off x="8560056" y="3141287"/>
              <a:ext cx="180000" cy="180000"/>
            </a:xfrm>
            <a:prstGeom prst="star7">
              <a:avLst/>
            </a:prstGeom>
            <a:grp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Light" panose="020F0302020204030204"/>
              </a:endParaRPr>
            </a:p>
          </p:txBody>
        </p:sp>
        <p:sp>
          <p:nvSpPr>
            <p:cNvPr id="475" name="Rectangle 992"/>
            <p:cNvSpPr>
              <a:spLocks noChangeAspect="1"/>
            </p:cNvSpPr>
            <p:nvPr/>
          </p:nvSpPr>
          <p:spPr>
            <a:xfrm>
              <a:off x="8740056" y="3141287"/>
              <a:ext cx="180000" cy="180000"/>
            </a:xfrm>
            <a:prstGeom prst="star7">
              <a:avLst/>
            </a:prstGeom>
            <a:grp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Light" panose="020F0302020204030204"/>
              </a:endParaRPr>
            </a:p>
          </p:txBody>
        </p:sp>
        <p:sp>
          <p:nvSpPr>
            <p:cNvPr id="476" name="Rectangle 993"/>
            <p:cNvSpPr>
              <a:spLocks noChangeAspect="1"/>
            </p:cNvSpPr>
            <p:nvPr/>
          </p:nvSpPr>
          <p:spPr>
            <a:xfrm>
              <a:off x="8920056" y="3141287"/>
              <a:ext cx="180000" cy="180000"/>
            </a:xfrm>
            <a:prstGeom prst="star7">
              <a:avLst/>
            </a:prstGeom>
            <a:grp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Light" panose="020F0302020204030204"/>
              </a:endParaRPr>
            </a:p>
          </p:txBody>
        </p:sp>
        <p:sp>
          <p:nvSpPr>
            <p:cNvPr id="477" name="Rectangle 994"/>
            <p:cNvSpPr>
              <a:spLocks noChangeAspect="1"/>
            </p:cNvSpPr>
            <p:nvPr/>
          </p:nvSpPr>
          <p:spPr>
            <a:xfrm>
              <a:off x="9100056" y="3141287"/>
              <a:ext cx="180000" cy="180000"/>
            </a:xfrm>
            <a:prstGeom prst="star7">
              <a:avLst/>
            </a:prstGeom>
            <a:grp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Light" panose="020F0302020204030204"/>
              </a:endParaRPr>
            </a:p>
          </p:txBody>
        </p:sp>
        <p:sp>
          <p:nvSpPr>
            <p:cNvPr id="480" name="Rectangle 995"/>
            <p:cNvSpPr>
              <a:spLocks noChangeAspect="1"/>
            </p:cNvSpPr>
            <p:nvPr/>
          </p:nvSpPr>
          <p:spPr>
            <a:xfrm>
              <a:off x="9280056" y="3141287"/>
              <a:ext cx="180000" cy="180000"/>
            </a:xfrm>
            <a:prstGeom prst="star7">
              <a:avLst/>
            </a:prstGeom>
            <a:grp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Light" panose="020F0302020204030204"/>
              </a:endParaRPr>
            </a:p>
          </p:txBody>
        </p:sp>
        <p:sp>
          <p:nvSpPr>
            <p:cNvPr id="481" name="Rectangle 996"/>
            <p:cNvSpPr>
              <a:spLocks noChangeAspect="1"/>
            </p:cNvSpPr>
            <p:nvPr/>
          </p:nvSpPr>
          <p:spPr>
            <a:xfrm>
              <a:off x="9460056" y="3141287"/>
              <a:ext cx="180000" cy="180000"/>
            </a:xfrm>
            <a:prstGeom prst="star7">
              <a:avLst/>
            </a:prstGeom>
            <a:grp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Light" panose="020F0302020204030204"/>
              </a:endParaRPr>
            </a:p>
          </p:txBody>
        </p:sp>
        <p:sp>
          <p:nvSpPr>
            <p:cNvPr id="482" name="Rectangle 997"/>
            <p:cNvSpPr>
              <a:spLocks noChangeAspect="1"/>
            </p:cNvSpPr>
            <p:nvPr/>
          </p:nvSpPr>
          <p:spPr>
            <a:xfrm>
              <a:off x="9640056" y="3141287"/>
              <a:ext cx="180000" cy="180000"/>
            </a:xfrm>
            <a:prstGeom prst="star7">
              <a:avLst/>
            </a:prstGeom>
            <a:grp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Light" panose="020F0302020204030204"/>
              </a:endParaRPr>
            </a:p>
          </p:txBody>
        </p:sp>
        <p:sp>
          <p:nvSpPr>
            <p:cNvPr id="483" name="Rectangle 998"/>
            <p:cNvSpPr>
              <a:spLocks noChangeAspect="1"/>
            </p:cNvSpPr>
            <p:nvPr/>
          </p:nvSpPr>
          <p:spPr>
            <a:xfrm>
              <a:off x="9820056" y="3141287"/>
              <a:ext cx="180000" cy="180000"/>
            </a:xfrm>
            <a:prstGeom prst="star7">
              <a:avLst/>
            </a:prstGeom>
            <a:grp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Light" panose="020F0302020204030204"/>
              </a:endParaRPr>
            </a:p>
          </p:txBody>
        </p:sp>
        <p:sp>
          <p:nvSpPr>
            <p:cNvPr id="484" name="Rectangle 999"/>
            <p:cNvSpPr>
              <a:spLocks noChangeAspect="1"/>
            </p:cNvSpPr>
            <p:nvPr/>
          </p:nvSpPr>
          <p:spPr>
            <a:xfrm>
              <a:off x="10000056" y="3141307"/>
              <a:ext cx="180000" cy="180000"/>
            </a:xfrm>
            <a:prstGeom prst="star7">
              <a:avLst/>
            </a:prstGeom>
            <a:grp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Light" panose="020F0302020204030204"/>
              </a:endParaRPr>
            </a:p>
          </p:txBody>
        </p:sp>
        <p:sp>
          <p:nvSpPr>
            <p:cNvPr id="485" name="Rectangle 1000"/>
            <p:cNvSpPr>
              <a:spLocks noChangeAspect="1"/>
            </p:cNvSpPr>
            <p:nvPr/>
          </p:nvSpPr>
          <p:spPr>
            <a:xfrm>
              <a:off x="10180056" y="3141307"/>
              <a:ext cx="180000" cy="180000"/>
            </a:xfrm>
            <a:prstGeom prst="star7">
              <a:avLst/>
            </a:prstGeom>
            <a:grp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Light" panose="020F0302020204030204"/>
              </a:endParaRPr>
            </a:p>
          </p:txBody>
        </p:sp>
        <p:sp>
          <p:nvSpPr>
            <p:cNvPr id="486" name="Rectangle 1001"/>
            <p:cNvSpPr>
              <a:spLocks noChangeAspect="1"/>
            </p:cNvSpPr>
            <p:nvPr/>
          </p:nvSpPr>
          <p:spPr>
            <a:xfrm>
              <a:off x="10360056" y="3141307"/>
              <a:ext cx="180000" cy="180000"/>
            </a:xfrm>
            <a:prstGeom prst="star7">
              <a:avLst/>
            </a:prstGeom>
            <a:grp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Light" panose="020F0302020204030204"/>
              </a:endParaRPr>
            </a:p>
          </p:txBody>
        </p:sp>
        <p:sp>
          <p:nvSpPr>
            <p:cNvPr id="487" name="Rectangle 1002"/>
            <p:cNvSpPr>
              <a:spLocks noChangeAspect="1"/>
            </p:cNvSpPr>
            <p:nvPr/>
          </p:nvSpPr>
          <p:spPr>
            <a:xfrm>
              <a:off x="7300056" y="3321307"/>
              <a:ext cx="180000" cy="180000"/>
            </a:xfrm>
            <a:prstGeom prst="star7">
              <a:avLst/>
            </a:prstGeom>
            <a:grp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Light" panose="020F0302020204030204"/>
              </a:endParaRPr>
            </a:p>
          </p:txBody>
        </p:sp>
        <p:sp>
          <p:nvSpPr>
            <p:cNvPr id="488" name="Rectangle 1003"/>
            <p:cNvSpPr>
              <a:spLocks noChangeAspect="1"/>
            </p:cNvSpPr>
            <p:nvPr/>
          </p:nvSpPr>
          <p:spPr>
            <a:xfrm>
              <a:off x="7480056" y="3321307"/>
              <a:ext cx="180000" cy="180000"/>
            </a:xfrm>
            <a:prstGeom prst="star7">
              <a:avLst/>
            </a:prstGeom>
            <a:grp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Light" panose="020F0302020204030204"/>
              </a:endParaRPr>
            </a:p>
          </p:txBody>
        </p:sp>
        <p:sp>
          <p:nvSpPr>
            <p:cNvPr id="489" name="Rectangle 1004"/>
            <p:cNvSpPr>
              <a:spLocks noChangeAspect="1"/>
            </p:cNvSpPr>
            <p:nvPr/>
          </p:nvSpPr>
          <p:spPr>
            <a:xfrm>
              <a:off x="7660056" y="3321307"/>
              <a:ext cx="180000" cy="180000"/>
            </a:xfrm>
            <a:prstGeom prst="star7">
              <a:avLst/>
            </a:prstGeom>
            <a:grp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Light" panose="020F0302020204030204"/>
              </a:endParaRPr>
            </a:p>
          </p:txBody>
        </p:sp>
        <p:sp>
          <p:nvSpPr>
            <p:cNvPr id="490" name="Rectangle 1005"/>
            <p:cNvSpPr>
              <a:spLocks noChangeAspect="1"/>
            </p:cNvSpPr>
            <p:nvPr/>
          </p:nvSpPr>
          <p:spPr>
            <a:xfrm>
              <a:off x="7840056" y="3321307"/>
              <a:ext cx="180000" cy="180000"/>
            </a:xfrm>
            <a:prstGeom prst="star7">
              <a:avLst/>
            </a:prstGeom>
            <a:grp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Light" panose="020F0302020204030204"/>
              </a:endParaRPr>
            </a:p>
          </p:txBody>
        </p:sp>
        <p:sp>
          <p:nvSpPr>
            <p:cNvPr id="491" name="Rectangle 1006"/>
            <p:cNvSpPr>
              <a:spLocks noChangeAspect="1"/>
            </p:cNvSpPr>
            <p:nvPr/>
          </p:nvSpPr>
          <p:spPr>
            <a:xfrm>
              <a:off x="8020056" y="3321307"/>
              <a:ext cx="180000" cy="180000"/>
            </a:xfrm>
            <a:prstGeom prst="star7">
              <a:avLst/>
            </a:prstGeom>
            <a:grp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Light" panose="020F0302020204030204"/>
              </a:endParaRPr>
            </a:p>
          </p:txBody>
        </p:sp>
        <p:sp>
          <p:nvSpPr>
            <p:cNvPr id="492" name="Rectangle 1007"/>
            <p:cNvSpPr>
              <a:spLocks noChangeAspect="1"/>
            </p:cNvSpPr>
            <p:nvPr/>
          </p:nvSpPr>
          <p:spPr>
            <a:xfrm>
              <a:off x="8200056" y="3321307"/>
              <a:ext cx="180000" cy="180000"/>
            </a:xfrm>
            <a:prstGeom prst="star7">
              <a:avLst/>
            </a:prstGeom>
            <a:grp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Light" panose="020F0302020204030204"/>
              </a:endParaRPr>
            </a:p>
          </p:txBody>
        </p:sp>
        <p:sp>
          <p:nvSpPr>
            <p:cNvPr id="493" name="Rectangle 1008"/>
            <p:cNvSpPr>
              <a:spLocks noChangeAspect="1"/>
            </p:cNvSpPr>
            <p:nvPr/>
          </p:nvSpPr>
          <p:spPr>
            <a:xfrm>
              <a:off x="8380056" y="3321307"/>
              <a:ext cx="180000" cy="180000"/>
            </a:xfrm>
            <a:prstGeom prst="star7">
              <a:avLst/>
            </a:prstGeom>
            <a:grp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Light" panose="020F0302020204030204"/>
              </a:endParaRPr>
            </a:p>
          </p:txBody>
        </p:sp>
        <p:sp>
          <p:nvSpPr>
            <p:cNvPr id="494" name="Rectangle 1009"/>
            <p:cNvSpPr>
              <a:spLocks noChangeAspect="1"/>
            </p:cNvSpPr>
            <p:nvPr/>
          </p:nvSpPr>
          <p:spPr>
            <a:xfrm>
              <a:off x="8560056" y="3321307"/>
              <a:ext cx="180000" cy="180000"/>
            </a:xfrm>
            <a:prstGeom prst="star7">
              <a:avLst/>
            </a:prstGeom>
            <a:grp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Light" panose="020F0302020204030204"/>
              </a:endParaRPr>
            </a:p>
          </p:txBody>
        </p:sp>
        <p:sp>
          <p:nvSpPr>
            <p:cNvPr id="495" name="Rectangle 1010"/>
            <p:cNvSpPr>
              <a:spLocks noChangeAspect="1"/>
            </p:cNvSpPr>
            <p:nvPr/>
          </p:nvSpPr>
          <p:spPr>
            <a:xfrm>
              <a:off x="8740056" y="3321307"/>
              <a:ext cx="180000" cy="180000"/>
            </a:xfrm>
            <a:prstGeom prst="star7">
              <a:avLst/>
            </a:prstGeom>
            <a:grp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Light" panose="020F0302020204030204"/>
              </a:endParaRPr>
            </a:p>
          </p:txBody>
        </p:sp>
        <p:sp>
          <p:nvSpPr>
            <p:cNvPr id="496" name="Rectangle 1011"/>
            <p:cNvSpPr>
              <a:spLocks noChangeAspect="1"/>
            </p:cNvSpPr>
            <p:nvPr/>
          </p:nvSpPr>
          <p:spPr>
            <a:xfrm>
              <a:off x="8920056" y="3321307"/>
              <a:ext cx="180000" cy="180000"/>
            </a:xfrm>
            <a:prstGeom prst="star7">
              <a:avLst/>
            </a:prstGeom>
            <a:grp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Light" panose="020F0302020204030204"/>
              </a:endParaRPr>
            </a:p>
          </p:txBody>
        </p:sp>
        <p:sp>
          <p:nvSpPr>
            <p:cNvPr id="497" name="Rectangle 1012"/>
            <p:cNvSpPr>
              <a:spLocks noChangeAspect="1"/>
            </p:cNvSpPr>
            <p:nvPr/>
          </p:nvSpPr>
          <p:spPr>
            <a:xfrm>
              <a:off x="9100056" y="3321307"/>
              <a:ext cx="180000" cy="180000"/>
            </a:xfrm>
            <a:prstGeom prst="star7">
              <a:avLst/>
            </a:prstGeom>
            <a:grp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Light" panose="020F0302020204030204"/>
              </a:endParaRPr>
            </a:p>
          </p:txBody>
        </p:sp>
        <p:sp>
          <p:nvSpPr>
            <p:cNvPr id="498" name="Rectangle 1013"/>
            <p:cNvSpPr>
              <a:spLocks noChangeAspect="1"/>
            </p:cNvSpPr>
            <p:nvPr/>
          </p:nvSpPr>
          <p:spPr>
            <a:xfrm>
              <a:off x="9280056" y="3321307"/>
              <a:ext cx="180000" cy="180000"/>
            </a:xfrm>
            <a:prstGeom prst="star7">
              <a:avLst/>
            </a:prstGeom>
            <a:grp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Light" panose="020F0302020204030204"/>
              </a:endParaRPr>
            </a:p>
          </p:txBody>
        </p:sp>
        <p:sp>
          <p:nvSpPr>
            <p:cNvPr id="499" name="Rectangle 1014"/>
            <p:cNvSpPr>
              <a:spLocks noChangeAspect="1"/>
            </p:cNvSpPr>
            <p:nvPr/>
          </p:nvSpPr>
          <p:spPr>
            <a:xfrm>
              <a:off x="9460056" y="3321307"/>
              <a:ext cx="180000" cy="180000"/>
            </a:xfrm>
            <a:prstGeom prst="star7">
              <a:avLst/>
            </a:prstGeom>
            <a:grp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Light" panose="020F0302020204030204"/>
              </a:endParaRPr>
            </a:p>
          </p:txBody>
        </p:sp>
        <p:sp>
          <p:nvSpPr>
            <p:cNvPr id="500" name="Rectangle 1015"/>
            <p:cNvSpPr>
              <a:spLocks noChangeAspect="1"/>
            </p:cNvSpPr>
            <p:nvPr/>
          </p:nvSpPr>
          <p:spPr>
            <a:xfrm>
              <a:off x="9640056" y="3321307"/>
              <a:ext cx="180000" cy="180000"/>
            </a:xfrm>
            <a:prstGeom prst="star7">
              <a:avLst/>
            </a:prstGeom>
            <a:grp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Light" panose="020F0302020204030204"/>
              </a:endParaRPr>
            </a:p>
          </p:txBody>
        </p:sp>
        <p:sp>
          <p:nvSpPr>
            <p:cNvPr id="508" name="Rectangle 1016"/>
            <p:cNvSpPr>
              <a:spLocks noChangeAspect="1"/>
            </p:cNvSpPr>
            <p:nvPr/>
          </p:nvSpPr>
          <p:spPr>
            <a:xfrm>
              <a:off x="10000056" y="3321307"/>
              <a:ext cx="180000" cy="180000"/>
            </a:xfrm>
            <a:prstGeom prst="star7">
              <a:avLst/>
            </a:prstGeom>
            <a:grp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Light" panose="020F0302020204030204"/>
              </a:endParaRPr>
            </a:p>
          </p:txBody>
        </p:sp>
        <p:sp>
          <p:nvSpPr>
            <p:cNvPr id="509" name="Rectangle 1017"/>
            <p:cNvSpPr>
              <a:spLocks noChangeAspect="1"/>
            </p:cNvSpPr>
            <p:nvPr/>
          </p:nvSpPr>
          <p:spPr>
            <a:xfrm>
              <a:off x="7300056" y="3501327"/>
              <a:ext cx="180000" cy="180000"/>
            </a:xfrm>
            <a:prstGeom prst="star7">
              <a:avLst/>
            </a:prstGeom>
            <a:grp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Light" panose="020F0302020204030204"/>
              </a:endParaRPr>
            </a:p>
          </p:txBody>
        </p:sp>
        <p:sp>
          <p:nvSpPr>
            <p:cNvPr id="510" name="Rectangle 1018"/>
            <p:cNvSpPr>
              <a:spLocks noChangeAspect="1"/>
            </p:cNvSpPr>
            <p:nvPr/>
          </p:nvSpPr>
          <p:spPr>
            <a:xfrm>
              <a:off x="7480056" y="3501327"/>
              <a:ext cx="180000" cy="180000"/>
            </a:xfrm>
            <a:prstGeom prst="star7">
              <a:avLst/>
            </a:prstGeom>
            <a:grp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Light" panose="020F0302020204030204"/>
              </a:endParaRPr>
            </a:p>
          </p:txBody>
        </p:sp>
        <p:sp>
          <p:nvSpPr>
            <p:cNvPr id="511" name="Rectangle 1019"/>
            <p:cNvSpPr>
              <a:spLocks noChangeAspect="1"/>
            </p:cNvSpPr>
            <p:nvPr/>
          </p:nvSpPr>
          <p:spPr>
            <a:xfrm>
              <a:off x="7660056" y="3501347"/>
              <a:ext cx="180000" cy="180000"/>
            </a:xfrm>
            <a:prstGeom prst="star7">
              <a:avLst/>
            </a:prstGeom>
            <a:grp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Light" panose="020F0302020204030204"/>
              </a:endParaRPr>
            </a:p>
          </p:txBody>
        </p:sp>
        <p:sp>
          <p:nvSpPr>
            <p:cNvPr id="512" name="Rectangle 1020"/>
            <p:cNvSpPr>
              <a:spLocks noChangeAspect="1"/>
            </p:cNvSpPr>
            <p:nvPr/>
          </p:nvSpPr>
          <p:spPr>
            <a:xfrm>
              <a:off x="7840056" y="3501327"/>
              <a:ext cx="180000" cy="180000"/>
            </a:xfrm>
            <a:prstGeom prst="star7">
              <a:avLst/>
            </a:prstGeom>
            <a:grp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Light" panose="020F0302020204030204"/>
              </a:endParaRPr>
            </a:p>
          </p:txBody>
        </p:sp>
        <p:sp>
          <p:nvSpPr>
            <p:cNvPr id="513" name="Rectangle 1021"/>
            <p:cNvSpPr>
              <a:spLocks noChangeAspect="1"/>
            </p:cNvSpPr>
            <p:nvPr/>
          </p:nvSpPr>
          <p:spPr>
            <a:xfrm>
              <a:off x="8020056" y="3501327"/>
              <a:ext cx="180000" cy="180000"/>
            </a:xfrm>
            <a:prstGeom prst="star7">
              <a:avLst/>
            </a:prstGeom>
            <a:grp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Light" panose="020F0302020204030204"/>
              </a:endParaRPr>
            </a:p>
          </p:txBody>
        </p:sp>
        <p:sp>
          <p:nvSpPr>
            <p:cNvPr id="514" name="Rectangle 1022"/>
            <p:cNvSpPr>
              <a:spLocks noChangeAspect="1"/>
            </p:cNvSpPr>
            <p:nvPr/>
          </p:nvSpPr>
          <p:spPr>
            <a:xfrm>
              <a:off x="8200056" y="3501327"/>
              <a:ext cx="180000" cy="180000"/>
            </a:xfrm>
            <a:prstGeom prst="star7">
              <a:avLst/>
            </a:prstGeom>
            <a:grp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Light" panose="020F0302020204030204"/>
              </a:endParaRPr>
            </a:p>
          </p:txBody>
        </p:sp>
        <p:sp>
          <p:nvSpPr>
            <p:cNvPr id="515" name="Rectangle 1023"/>
            <p:cNvSpPr>
              <a:spLocks noChangeAspect="1"/>
            </p:cNvSpPr>
            <p:nvPr/>
          </p:nvSpPr>
          <p:spPr>
            <a:xfrm>
              <a:off x="8380056" y="3501327"/>
              <a:ext cx="180000" cy="180000"/>
            </a:xfrm>
            <a:prstGeom prst="star7">
              <a:avLst/>
            </a:prstGeom>
            <a:grp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Light" panose="020F0302020204030204"/>
              </a:endParaRPr>
            </a:p>
          </p:txBody>
        </p:sp>
        <p:sp>
          <p:nvSpPr>
            <p:cNvPr id="516" name="Rectangle 1024"/>
            <p:cNvSpPr>
              <a:spLocks noChangeAspect="1"/>
            </p:cNvSpPr>
            <p:nvPr/>
          </p:nvSpPr>
          <p:spPr>
            <a:xfrm>
              <a:off x="8560056" y="3501327"/>
              <a:ext cx="180000" cy="180000"/>
            </a:xfrm>
            <a:prstGeom prst="star7">
              <a:avLst/>
            </a:prstGeom>
            <a:grp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Light" panose="020F0302020204030204"/>
              </a:endParaRPr>
            </a:p>
          </p:txBody>
        </p:sp>
        <p:sp>
          <p:nvSpPr>
            <p:cNvPr id="517" name="Rectangle 1025"/>
            <p:cNvSpPr>
              <a:spLocks noChangeAspect="1"/>
            </p:cNvSpPr>
            <p:nvPr/>
          </p:nvSpPr>
          <p:spPr>
            <a:xfrm>
              <a:off x="8740056" y="3501327"/>
              <a:ext cx="180000" cy="180000"/>
            </a:xfrm>
            <a:prstGeom prst="star7">
              <a:avLst/>
            </a:prstGeom>
            <a:grp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Light" panose="020F0302020204030204"/>
              </a:endParaRPr>
            </a:p>
          </p:txBody>
        </p:sp>
        <p:sp>
          <p:nvSpPr>
            <p:cNvPr id="518" name="Rectangle 1026"/>
            <p:cNvSpPr>
              <a:spLocks noChangeAspect="1"/>
            </p:cNvSpPr>
            <p:nvPr/>
          </p:nvSpPr>
          <p:spPr>
            <a:xfrm>
              <a:off x="8920056" y="3501327"/>
              <a:ext cx="180000" cy="180000"/>
            </a:xfrm>
            <a:prstGeom prst="star7">
              <a:avLst/>
            </a:prstGeom>
            <a:grp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Light" panose="020F0302020204030204"/>
              </a:endParaRPr>
            </a:p>
          </p:txBody>
        </p:sp>
        <p:sp>
          <p:nvSpPr>
            <p:cNvPr id="519" name="Rectangle 1027"/>
            <p:cNvSpPr>
              <a:spLocks noChangeAspect="1"/>
            </p:cNvSpPr>
            <p:nvPr/>
          </p:nvSpPr>
          <p:spPr>
            <a:xfrm>
              <a:off x="9100056" y="3501327"/>
              <a:ext cx="180000" cy="180000"/>
            </a:xfrm>
            <a:prstGeom prst="star7">
              <a:avLst/>
            </a:prstGeom>
            <a:grp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Light" panose="020F0302020204030204"/>
              </a:endParaRPr>
            </a:p>
          </p:txBody>
        </p:sp>
        <p:sp>
          <p:nvSpPr>
            <p:cNvPr id="520" name="Rectangle 1028"/>
            <p:cNvSpPr>
              <a:spLocks noChangeAspect="1"/>
            </p:cNvSpPr>
            <p:nvPr/>
          </p:nvSpPr>
          <p:spPr>
            <a:xfrm>
              <a:off x="9280056" y="3501327"/>
              <a:ext cx="180000" cy="180000"/>
            </a:xfrm>
            <a:prstGeom prst="star7">
              <a:avLst/>
            </a:prstGeom>
            <a:grp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Light" panose="020F0302020204030204"/>
              </a:endParaRPr>
            </a:p>
          </p:txBody>
        </p:sp>
        <p:sp>
          <p:nvSpPr>
            <p:cNvPr id="521" name="Rectangle 1029"/>
            <p:cNvSpPr>
              <a:spLocks noChangeAspect="1"/>
            </p:cNvSpPr>
            <p:nvPr/>
          </p:nvSpPr>
          <p:spPr>
            <a:xfrm>
              <a:off x="9460056" y="3501327"/>
              <a:ext cx="180000" cy="180000"/>
            </a:xfrm>
            <a:prstGeom prst="star7">
              <a:avLst/>
            </a:prstGeom>
            <a:grp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Light" panose="020F0302020204030204"/>
              </a:endParaRPr>
            </a:p>
          </p:txBody>
        </p:sp>
        <p:sp>
          <p:nvSpPr>
            <p:cNvPr id="522" name="Rectangle 1030"/>
            <p:cNvSpPr>
              <a:spLocks noChangeAspect="1"/>
            </p:cNvSpPr>
            <p:nvPr/>
          </p:nvSpPr>
          <p:spPr>
            <a:xfrm>
              <a:off x="10000056" y="3501327"/>
              <a:ext cx="180000" cy="180000"/>
            </a:xfrm>
            <a:prstGeom prst="star7">
              <a:avLst/>
            </a:prstGeom>
            <a:grp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Light" panose="020F0302020204030204"/>
              </a:endParaRPr>
            </a:p>
          </p:txBody>
        </p:sp>
        <p:sp>
          <p:nvSpPr>
            <p:cNvPr id="523" name="Rectangle 1031"/>
            <p:cNvSpPr>
              <a:spLocks noChangeAspect="1"/>
            </p:cNvSpPr>
            <p:nvPr/>
          </p:nvSpPr>
          <p:spPr>
            <a:xfrm>
              <a:off x="7300056" y="3681347"/>
              <a:ext cx="180000" cy="180000"/>
            </a:xfrm>
            <a:prstGeom prst="star7">
              <a:avLst/>
            </a:prstGeom>
            <a:grp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Light" panose="020F0302020204030204"/>
              </a:endParaRPr>
            </a:p>
          </p:txBody>
        </p:sp>
        <p:sp>
          <p:nvSpPr>
            <p:cNvPr id="524" name="Rectangle 1032"/>
            <p:cNvSpPr>
              <a:spLocks noChangeAspect="1"/>
            </p:cNvSpPr>
            <p:nvPr/>
          </p:nvSpPr>
          <p:spPr>
            <a:xfrm>
              <a:off x="7480056" y="3681347"/>
              <a:ext cx="180000" cy="180000"/>
            </a:xfrm>
            <a:prstGeom prst="star7">
              <a:avLst/>
            </a:prstGeom>
            <a:grp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Light" panose="020F0302020204030204"/>
              </a:endParaRPr>
            </a:p>
          </p:txBody>
        </p:sp>
        <p:sp>
          <p:nvSpPr>
            <p:cNvPr id="525" name="Rectangle 1033"/>
            <p:cNvSpPr>
              <a:spLocks noChangeAspect="1"/>
            </p:cNvSpPr>
            <p:nvPr/>
          </p:nvSpPr>
          <p:spPr>
            <a:xfrm>
              <a:off x="7660056" y="3681367"/>
              <a:ext cx="180000" cy="180000"/>
            </a:xfrm>
            <a:prstGeom prst="star7">
              <a:avLst/>
            </a:prstGeom>
            <a:grp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Light" panose="020F0302020204030204"/>
              </a:endParaRPr>
            </a:p>
          </p:txBody>
        </p:sp>
        <p:sp>
          <p:nvSpPr>
            <p:cNvPr id="526" name="Rectangle 1034"/>
            <p:cNvSpPr>
              <a:spLocks noChangeAspect="1"/>
            </p:cNvSpPr>
            <p:nvPr/>
          </p:nvSpPr>
          <p:spPr>
            <a:xfrm>
              <a:off x="7840056" y="3681347"/>
              <a:ext cx="180000" cy="180000"/>
            </a:xfrm>
            <a:prstGeom prst="star7">
              <a:avLst/>
            </a:prstGeom>
            <a:grp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Light" panose="020F0302020204030204"/>
              </a:endParaRPr>
            </a:p>
          </p:txBody>
        </p:sp>
        <p:sp>
          <p:nvSpPr>
            <p:cNvPr id="527" name="Rectangle 1035"/>
            <p:cNvSpPr>
              <a:spLocks noChangeAspect="1"/>
            </p:cNvSpPr>
            <p:nvPr/>
          </p:nvSpPr>
          <p:spPr>
            <a:xfrm>
              <a:off x="8020056" y="3681347"/>
              <a:ext cx="180000" cy="180000"/>
            </a:xfrm>
            <a:prstGeom prst="star7">
              <a:avLst/>
            </a:prstGeom>
            <a:grp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Light" panose="020F0302020204030204"/>
              </a:endParaRPr>
            </a:p>
          </p:txBody>
        </p:sp>
        <p:sp>
          <p:nvSpPr>
            <p:cNvPr id="528" name="Rectangle 1036"/>
            <p:cNvSpPr>
              <a:spLocks noChangeAspect="1"/>
            </p:cNvSpPr>
            <p:nvPr/>
          </p:nvSpPr>
          <p:spPr>
            <a:xfrm>
              <a:off x="8200056" y="3681347"/>
              <a:ext cx="180000" cy="180000"/>
            </a:xfrm>
            <a:prstGeom prst="star7">
              <a:avLst/>
            </a:prstGeom>
            <a:grp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Light" panose="020F0302020204030204"/>
              </a:endParaRPr>
            </a:p>
          </p:txBody>
        </p:sp>
        <p:sp>
          <p:nvSpPr>
            <p:cNvPr id="529" name="Rectangle 1037"/>
            <p:cNvSpPr>
              <a:spLocks noChangeAspect="1"/>
            </p:cNvSpPr>
            <p:nvPr/>
          </p:nvSpPr>
          <p:spPr>
            <a:xfrm>
              <a:off x="8380056" y="3681347"/>
              <a:ext cx="180000" cy="180000"/>
            </a:xfrm>
            <a:prstGeom prst="star7">
              <a:avLst/>
            </a:prstGeom>
            <a:grp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Light" panose="020F0302020204030204"/>
              </a:endParaRPr>
            </a:p>
          </p:txBody>
        </p:sp>
        <p:sp>
          <p:nvSpPr>
            <p:cNvPr id="530" name="Rectangle 1038"/>
            <p:cNvSpPr>
              <a:spLocks noChangeAspect="1"/>
            </p:cNvSpPr>
            <p:nvPr/>
          </p:nvSpPr>
          <p:spPr>
            <a:xfrm>
              <a:off x="8560056" y="3681347"/>
              <a:ext cx="180000" cy="180000"/>
            </a:xfrm>
            <a:prstGeom prst="star7">
              <a:avLst/>
            </a:prstGeom>
            <a:grp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Light" panose="020F0302020204030204"/>
              </a:endParaRPr>
            </a:p>
          </p:txBody>
        </p:sp>
        <p:sp>
          <p:nvSpPr>
            <p:cNvPr id="531" name="Rectangle 1039"/>
            <p:cNvSpPr>
              <a:spLocks noChangeAspect="1"/>
            </p:cNvSpPr>
            <p:nvPr/>
          </p:nvSpPr>
          <p:spPr>
            <a:xfrm>
              <a:off x="8740056" y="3681347"/>
              <a:ext cx="180000" cy="180000"/>
            </a:xfrm>
            <a:prstGeom prst="star7">
              <a:avLst/>
            </a:prstGeom>
            <a:grp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Light" panose="020F0302020204030204"/>
              </a:endParaRPr>
            </a:p>
          </p:txBody>
        </p:sp>
        <p:sp>
          <p:nvSpPr>
            <p:cNvPr id="532" name="Rectangle 1040"/>
            <p:cNvSpPr>
              <a:spLocks noChangeAspect="1"/>
            </p:cNvSpPr>
            <p:nvPr/>
          </p:nvSpPr>
          <p:spPr>
            <a:xfrm>
              <a:off x="8920056" y="3681347"/>
              <a:ext cx="180000" cy="180000"/>
            </a:xfrm>
            <a:prstGeom prst="star7">
              <a:avLst/>
            </a:prstGeom>
            <a:grp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Light" panose="020F0302020204030204"/>
              </a:endParaRPr>
            </a:p>
          </p:txBody>
        </p:sp>
        <p:sp>
          <p:nvSpPr>
            <p:cNvPr id="533" name="Rectangle 1041"/>
            <p:cNvSpPr>
              <a:spLocks noChangeAspect="1"/>
            </p:cNvSpPr>
            <p:nvPr/>
          </p:nvSpPr>
          <p:spPr>
            <a:xfrm>
              <a:off x="9100056" y="3681347"/>
              <a:ext cx="180000" cy="180000"/>
            </a:xfrm>
            <a:prstGeom prst="star7">
              <a:avLst/>
            </a:prstGeom>
            <a:grp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Light" panose="020F0302020204030204"/>
              </a:endParaRPr>
            </a:p>
          </p:txBody>
        </p:sp>
        <p:sp>
          <p:nvSpPr>
            <p:cNvPr id="534" name="Rectangle 1042"/>
            <p:cNvSpPr>
              <a:spLocks noChangeAspect="1"/>
            </p:cNvSpPr>
            <p:nvPr/>
          </p:nvSpPr>
          <p:spPr>
            <a:xfrm>
              <a:off x="9280056" y="3681347"/>
              <a:ext cx="180000" cy="180000"/>
            </a:xfrm>
            <a:prstGeom prst="star7">
              <a:avLst/>
            </a:prstGeom>
            <a:grp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Light" panose="020F0302020204030204"/>
              </a:endParaRPr>
            </a:p>
          </p:txBody>
        </p:sp>
        <p:sp>
          <p:nvSpPr>
            <p:cNvPr id="535" name="Rectangle 1043"/>
            <p:cNvSpPr>
              <a:spLocks noChangeAspect="1"/>
            </p:cNvSpPr>
            <p:nvPr/>
          </p:nvSpPr>
          <p:spPr>
            <a:xfrm>
              <a:off x="9820056" y="3681347"/>
              <a:ext cx="180000" cy="180000"/>
            </a:xfrm>
            <a:prstGeom prst="star7">
              <a:avLst/>
            </a:prstGeom>
            <a:grp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Light" panose="020F0302020204030204"/>
              </a:endParaRPr>
            </a:p>
          </p:txBody>
        </p:sp>
        <p:sp>
          <p:nvSpPr>
            <p:cNvPr id="536" name="Rectangle 1044"/>
            <p:cNvSpPr>
              <a:spLocks noChangeAspect="1"/>
            </p:cNvSpPr>
            <p:nvPr/>
          </p:nvSpPr>
          <p:spPr>
            <a:xfrm>
              <a:off x="7300056" y="3861367"/>
              <a:ext cx="180000" cy="180000"/>
            </a:xfrm>
            <a:prstGeom prst="star7">
              <a:avLst/>
            </a:prstGeom>
            <a:grp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Light" panose="020F0302020204030204"/>
              </a:endParaRPr>
            </a:p>
          </p:txBody>
        </p:sp>
        <p:sp>
          <p:nvSpPr>
            <p:cNvPr id="537" name="Rectangle 1045"/>
            <p:cNvSpPr>
              <a:spLocks noChangeAspect="1"/>
            </p:cNvSpPr>
            <p:nvPr/>
          </p:nvSpPr>
          <p:spPr>
            <a:xfrm>
              <a:off x="7480056" y="3861367"/>
              <a:ext cx="180000" cy="180000"/>
            </a:xfrm>
            <a:prstGeom prst="star7">
              <a:avLst/>
            </a:prstGeom>
            <a:grp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Light" panose="020F0302020204030204"/>
              </a:endParaRPr>
            </a:p>
          </p:txBody>
        </p:sp>
        <p:sp>
          <p:nvSpPr>
            <p:cNvPr id="538" name="Rectangle 1046"/>
            <p:cNvSpPr>
              <a:spLocks noChangeAspect="1"/>
            </p:cNvSpPr>
            <p:nvPr/>
          </p:nvSpPr>
          <p:spPr>
            <a:xfrm>
              <a:off x="7660056" y="3861367"/>
              <a:ext cx="180000" cy="180000"/>
            </a:xfrm>
            <a:prstGeom prst="star7">
              <a:avLst/>
            </a:prstGeom>
            <a:grp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Light" panose="020F0302020204030204"/>
              </a:endParaRPr>
            </a:p>
          </p:txBody>
        </p:sp>
        <p:sp>
          <p:nvSpPr>
            <p:cNvPr id="539" name="Rectangle 1047"/>
            <p:cNvSpPr>
              <a:spLocks noChangeAspect="1"/>
            </p:cNvSpPr>
            <p:nvPr/>
          </p:nvSpPr>
          <p:spPr>
            <a:xfrm>
              <a:off x="7840056" y="3861367"/>
              <a:ext cx="180000" cy="180000"/>
            </a:xfrm>
            <a:prstGeom prst="star7">
              <a:avLst/>
            </a:prstGeom>
            <a:grp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Light" panose="020F0302020204030204"/>
              </a:endParaRPr>
            </a:p>
          </p:txBody>
        </p:sp>
        <p:sp>
          <p:nvSpPr>
            <p:cNvPr id="540" name="Rectangle 1048"/>
            <p:cNvSpPr>
              <a:spLocks noChangeAspect="1"/>
            </p:cNvSpPr>
            <p:nvPr/>
          </p:nvSpPr>
          <p:spPr>
            <a:xfrm>
              <a:off x="8020056" y="3861367"/>
              <a:ext cx="180000" cy="180000"/>
            </a:xfrm>
            <a:prstGeom prst="star7">
              <a:avLst/>
            </a:prstGeom>
            <a:grp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Light" panose="020F0302020204030204"/>
              </a:endParaRPr>
            </a:p>
          </p:txBody>
        </p:sp>
        <p:sp>
          <p:nvSpPr>
            <p:cNvPr id="541" name="Rectangle 1049"/>
            <p:cNvSpPr>
              <a:spLocks noChangeAspect="1"/>
            </p:cNvSpPr>
            <p:nvPr/>
          </p:nvSpPr>
          <p:spPr>
            <a:xfrm>
              <a:off x="8200056" y="3861367"/>
              <a:ext cx="180000" cy="180000"/>
            </a:xfrm>
            <a:prstGeom prst="star7">
              <a:avLst/>
            </a:prstGeom>
            <a:grp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Light" panose="020F0302020204030204"/>
              </a:endParaRPr>
            </a:p>
          </p:txBody>
        </p:sp>
        <p:sp>
          <p:nvSpPr>
            <p:cNvPr id="542" name="Rectangle 1050"/>
            <p:cNvSpPr>
              <a:spLocks noChangeAspect="1"/>
            </p:cNvSpPr>
            <p:nvPr/>
          </p:nvSpPr>
          <p:spPr>
            <a:xfrm>
              <a:off x="8380056" y="3861367"/>
              <a:ext cx="180000" cy="180000"/>
            </a:xfrm>
            <a:prstGeom prst="star7">
              <a:avLst/>
            </a:prstGeom>
            <a:grp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Light" panose="020F0302020204030204"/>
              </a:endParaRPr>
            </a:p>
          </p:txBody>
        </p:sp>
        <p:sp>
          <p:nvSpPr>
            <p:cNvPr id="543" name="Rectangle 1051"/>
            <p:cNvSpPr>
              <a:spLocks noChangeAspect="1"/>
            </p:cNvSpPr>
            <p:nvPr/>
          </p:nvSpPr>
          <p:spPr>
            <a:xfrm>
              <a:off x="8560056" y="3861367"/>
              <a:ext cx="180000" cy="180000"/>
            </a:xfrm>
            <a:prstGeom prst="star7">
              <a:avLst/>
            </a:prstGeom>
            <a:grp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Light" panose="020F0302020204030204"/>
              </a:endParaRPr>
            </a:p>
          </p:txBody>
        </p:sp>
        <p:sp>
          <p:nvSpPr>
            <p:cNvPr id="544" name="Rectangle 1052"/>
            <p:cNvSpPr>
              <a:spLocks noChangeAspect="1"/>
            </p:cNvSpPr>
            <p:nvPr/>
          </p:nvSpPr>
          <p:spPr>
            <a:xfrm>
              <a:off x="8740056" y="3861367"/>
              <a:ext cx="180000" cy="180000"/>
            </a:xfrm>
            <a:prstGeom prst="star7">
              <a:avLst/>
            </a:prstGeom>
            <a:grp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Light" panose="020F0302020204030204"/>
              </a:endParaRPr>
            </a:p>
          </p:txBody>
        </p:sp>
        <p:sp>
          <p:nvSpPr>
            <p:cNvPr id="545" name="Rectangle 1053"/>
            <p:cNvSpPr>
              <a:spLocks noChangeAspect="1"/>
            </p:cNvSpPr>
            <p:nvPr/>
          </p:nvSpPr>
          <p:spPr>
            <a:xfrm>
              <a:off x="8920056" y="3861367"/>
              <a:ext cx="180000" cy="180000"/>
            </a:xfrm>
            <a:prstGeom prst="star7">
              <a:avLst/>
            </a:prstGeom>
            <a:grp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Light" panose="020F0302020204030204"/>
              </a:endParaRPr>
            </a:p>
          </p:txBody>
        </p:sp>
        <p:sp>
          <p:nvSpPr>
            <p:cNvPr id="546" name="Rectangle 1054"/>
            <p:cNvSpPr>
              <a:spLocks noChangeAspect="1"/>
            </p:cNvSpPr>
            <p:nvPr/>
          </p:nvSpPr>
          <p:spPr>
            <a:xfrm>
              <a:off x="9100056" y="3861367"/>
              <a:ext cx="180000" cy="180000"/>
            </a:xfrm>
            <a:prstGeom prst="star7">
              <a:avLst/>
            </a:prstGeom>
            <a:grp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Light" panose="020F0302020204030204"/>
              </a:endParaRPr>
            </a:p>
          </p:txBody>
        </p:sp>
        <p:sp>
          <p:nvSpPr>
            <p:cNvPr id="547" name="Rectangle 1055"/>
            <p:cNvSpPr>
              <a:spLocks noChangeAspect="1"/>
            </p:cNvSpPr>
            <p:nvPr/>
          </p:nvSpPr>
          <p:spPr>
            <a:xfrm>
              <a:off x="6940056" y="4041387"/>
              <a:ext cx="180000" cy="180000"/>
            </a:xfrm>
            <a:prstGeom prst="star7">
              <a:avLst/>
            </a:prstGeom>
            <a:grp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Light" panose="020F0302020204030204"/>
              </a:endParaRPr>
            </a:p>
          </p:txBody>
        </p:sp>
        <p:sp>
          <p:nvSpPr>
            <p:cNvPr id="548" name="Rectangle 1056"/>
            <p:cNvSpPr>
              <a:spLocks noChangeAspect="1"/>
            </p:cNvSpPr>
            <p:nvPr/>
          </p:nvSpPr>
          <p:spPr>
            <a:xfrm>
              <a:off x="7120056" y="4041387"/>
              <a:ext cx="180000" cy="180000"/>
            </a:xfrm>
            <a:prstGeom prst="star7">
              <a:avLst/>
            </a:prstGeom>
            <a:grp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Light" panose="020F0302020204030204"/>
              </a:endParaRPr>
            </a:p>
          </p:txBody>
        </p:sp>
        <p:sp>
          <p:nvSpPr>
            <p:cNvPr id="549" name="Rectangle 1057"/>
            <p:cNvSpPr>
              <a:spLocks noChangeAspect="1"/>
            </p:cNvSpPr>
            <p:nvPr/>
          </p:nvSpPr>
          <p:spPr>
            <a:xfrm>
              <a:off x="7300056" y="4041387"/>
              <a:ext cx="180000" cy="180000"/>
            </a:xfrm>
            <a:prstGeom prst="star7">
              <a:avLst/>
            </a:prstGeom>
            <a:grp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Light" panose="020F0302020204030204"/>
              </a:endParaRPr>
            </a:p>
          </p:txBody>
        </p:sp>
        <p:sp>
          <p:nvSpPr>
            <p:cNvPr id="550" name="Rectangle 1058"/>
            <p:cNvSpPr>
              <a:spLocks noChangeAspect="1"/>
            </p:cNvSpPr>
            <p:nvPr/>
          </p:nvSpPr>
          <p:spPr>
            <a:xfrm>
              <a:off x="7480056" y="4041387"/>
              <a:ext cx="180000" cy="180000"/>
            </a:xfrm>
            <a:prstGeom prst="star7">
              <a:avLst/>
            </a:prstGeom>
            <a:grp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Light" panose="020F0302020204030204"/>
              </a:endParaRPr>
            </a:p>
          </p:txBody>
        </p:sp>
        <p:sp>
          <p:nvSpPr>
            <p:cNvPr id="551" name="Rectangle 1059"/>
            <p:cNvSpPr>
              <a:spLocks noChangeAspect="1"/>
            </p:cNvSpPr>
            <p:nvPr/>
          </p:nvSpPr>
          <p:spPr>
            <a:xfrm>
              <a:off x="7660056" y="4041387"/>
              <a:ext cx="180000" cy="180000"/>
            </a:xfrm>
            <a:prstGeom prst="star7">
              <a:avLst/>
            </a:prstGeom>
            <a:grp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Light" panose="020F0302020204030204"/>
              </a:endParaRPr>
            </a:p>
          </p:txBody>
        </p:sp>
        <p:sp>
          <p:nvSpPr>
            <p:cNvPr id="552" name="Rectangle 1060"/>
            <p:cNvSpPr>
              <a:spLocks noChangeAspect="1"/>
            </p:cNvSpPr>
            <p:nvPr/>
          </p:nvSpPr>
          <p:spPr>
            <a:xfrm>
              <a:off x="7840056" y="4041387"/>
              <a:ext cx="180000" cy="180000"/>
            </a:xfrm>
            <a:prstGeom prst="star7">
              <a:avLst/>
            </a:prstGeom>
            <a:grp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Light" panose="020F0302020204030204"/>
              </a:endParaRPr>
            </a:p>
          </p:txBody>
        </p:sp>
        <p:sp>
          <p:nvSpPr>
            <p:cNvPr id="553" name="Rectangle 1061"/>
            <p:cNvSpPr>
              <a:spLocks noChangeAspect="1"/>
            </p:cNvSpPr>
            <p:nvPr/>
          </p:nvSpPr>
          <p:spPr>
            <a:xfrm>
              <a:off x="8020056" y="4041387"/>
              <a:ext cx="180000" cy="180000"/>
            </a:xfrm>
            <a:prstGeom prst="star7">
              <a:avLst/>
            </a:prstGeom>
            <a:grp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Light" panose="020F0302020204030204"/>
              </a:endParaRPr>
            </a:p>
          </p:txBody>
        </p:sp>
        <p:sp>
          <p:nvSpPr>
            <p:cNvPr id="554" name="Rectangle 1062"/>
            <p:cNvSpPr>
              <a:spLocks noChangeAspect="1"/>
            </p:cNvSpPr>
            <p:nvPr/>
          </p:nvSpPr>
          <p:spPr>
            <a:xfrm>
              <a:off x="8200056" y="4041387"/>
              <a:ext cx="180000" cy="180000"/>
            </a:xfrm>
            <a:prstGeom prst="star7">
              <a:avLst/>
            </a:prstGeom>
            <a:grp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Light" panose="020F0302020204030204"/>
              </a:endParaRPr>
            </a:p>
          </p:txBody>
        </p:sp>
        <p:sp>
          <p:nvSpPr>
            <p:cNvPr id="555" name="Rectangle 1063"/>
            <p:cNvSpPr>
              <a:spLocks noChangeAspect="1"/>
            </p:cNvSpPr>
            <p:nvPr/>
          </p:nvSpPr>
          <p:spPr>
            <a:xfrm>
              <a:off x="8380056" y="4041387"/>
              <a:ext cx="180000" cy="180000"/>
            </a:xfrm>
            <a:prstGeom prst="star7">
              <a:avLst/>
            </a:prstGeom>
            <a:grp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Light" panose="020F0302020204030204"/>
              </a:endParaRPr>
            </a:p>
          </p:txBody>
        </p:sp>
        <p:sp>
          <p:nvSpPr>
            <p:cNvPr id="556" name="Rectangle 1064"/>
            <p:cNvSpPr>
              <a:spLocks noChangeAspect="1"/>
            </p:cNvSpPr>
            <p:nvPr/>
          </p:nvSpPr>
          <p:spPr>
            <a:xfrm>
              <a:off x="8560056" y="4041387"/>
              <a:ext cx="180000" cy="180000"/>
            </a:xfrm>
            <a:prstGeom prst="star7">
              <a:avLst/>
            </a:prstGeom>
            <a:grp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Light" panose="020F0302020204030204"/>
              </a:endParaRPr>
            </a:p>
          </p:txBody>
        </p:sp>
        <p:sp>
          <p:nvSpPr>
            <p:cNvPr id="557" name="Rectangle 1065"/>
            <p:cNvSpPr>
              <a:spLocks noChangeAspect="1"/>
            </p:cNvSpPr>
            <p:nvPr/>
          </p:nvSpPr>
          <p:spPr>
            <a:xfrm>
              <a:off x="8740056" y="4041387"/>
              <a:ext cx="180000" cy="180000"/>
            </a:xfrm>
            <a:prstGeom prst="star7">
              <a:avLst/>
            </a:prstGeom>
            <a:grp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Light" panose="020F0302020204030204"/>
              </a:endParaRPr>
            </a:p>
          </p:txBody>
        </p:sp>
        <p:sp>
          <p:nvSpPr>
            <p:cNvPr id="558" name="Rectangle 1066"/>
            <p:cNvSpPr>
              <a:spLocks noChangeAspect="1"/>
            </p:cNvSpPr>
            <p:nvPr/>
          </p:nvSpPr>
          <p:spPr>
            <a:xfrm>
              <a:off x="8920056" y="4041387"/>
              <a:ext cx="180000" cy="180000"/>
            </a:xfrm>
            <a:prstGeom prst="star7">
              <a:avLst/>
            </a:prstGeom>
            <a:grp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Light" panose="020F0302020204030204"/>
              </a:endParaRPr>
            </a:p>
          </p:txBody>
        </p:sp>
        <p:sp>
          <p:nvSpPr>
            <p:cNvPr id="559" name="Rectangle 1067"/>
            <p:cNvSpPr>
              <a:spLocks noChangeAspect="1"/>
            </p:cNvSpPr>
            <p:nvPr/>
          </p:nvSpPr>
          <p:spPr>
            <a:xfrm>
              <a:off x="6940056" y="4221407"/>
              <a:ext cx="180000" cy="180000"/>
            </a:xfrm>
            <a:prstGeom prst="star7">
              <a:avLst/>
            </a:prstGeom>
            <a:grp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Light" panose="020F0302020204030204"/>
              </a:endParaRPr>
            </a:p>
          </p:txBody>
        </p:sp>
        <p:sp>
          <p:nvSpPr>
            <p:cNvPr id="560" name="Rectangle 1068"/>
            <p:cNvSpPr>
              <a:spLocks noChangeAspect="1"/>
            </p:cNvSpPr>
            <p:nvPr/>
          </p:nvSpPr>
          <p:spPr>
            <a:xfrm>
              <a:off x="7120056" y="4221407"/>
              <a:ext cx="180000" cy="180000"/>
            </a:xfrm>
            <a:prstGeom prst="star7">
              <a:avLst/>
            </a:prstGeom>
            <a:grp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Light" panose="020F0302020204030204"/>
              </a:endParaRPr>
            </a:p>
          </p:txBody>
        </p:sp>
        <p:sp>
          <p:nvSpPr>
            <p:cNvPr id="561" name="Rectangle 1069"/>
            <p:cNvSpPr>
              <a:spLocks noChangeAspect="1"/>
            </p:cNvSpPr>
            <p:nvPr/>
          </p:nvSpPr>
          <p:spPr>
            <a:xfrm>
              <a:off x="7480056" y="4221407"/>
              <a:ext cx="180000" cy="180000"/>
            </a:xfrm>
            <a:prstGeom prst="star7">
              <a:avLst/>
            </a:prstGeom>
            <a:grp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Light" panose="020F0302020204030204"/>
              </a:endParaRPr>
            </a:p>
          </p:txBody>
        </p:sp>
        <p:sp>
          <p:nvSpPr>
            <p:cNvPr id="562" name="Rectangle 1070"/>
            <p:cNvSpPr>
              <a:spLocks noChangeAspect="1"/>
            </p:cNvSpPr>
            <p:nvPr/>
          </p:nvSpPr>
          <p:spPr>
            <a:xfrm>
              <a:off x="7660056" y="4221407"/>
              <a:ext cx="180000" cy="180000"/>
            </a:xfrm>
            <a:prstGeom prst="star7">
              <a:avLst/>
            </a:prstGeom>
            <a:grp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Light" panose="020F0302020204030204"/>
              </a:endParaRPr>
            </a:p>
          </p:txBody>
        </p:sp>
        <p:sp>
          <p:nvSpPr>
            <p:cNvPr id="563" name="Rectangle 1071"/>
            <p:cNvSpPr>
              <a:spLocks noChangeAspect="1"/>
            </p:cNvSpPr>
            <p:nvPr/>
          </p:nvSpPr>
          <p:spPr>
            <a:xfrm>
              <a:off x="7840056" y="4221407"/>
              <a:ext cx="180000" cy="180000"/>
            </a:xfrm>
            <a:prstGeom prst="star7">
              <a:avLst/>
            </a:prstGeom>
            <a:grp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Light" panose="020F0302020204030204"/>
              </a:endParaRPr>
            </a:p>
          </p:txBody>
        </p:sp>
        <p:sp>
          <p:nvSpPr>
            <p:cNvPr id="564" name="Rectangle 1072"/>
            <p:cNvSpPr>
              <a:spLocks noChangeAspect="1"/>
            </p:cNvSpPr>
            <p:nvPr/>
          </p:nvSpPr>
          <p:spPr>
            <a:xfrm>
              <a:off x="8020056" y="4221407"/>
              <a:ext cx="180000" cy="180000"/>
            </a:xfrm>
            <a:prstGeom prst="star7">
              <a:avLst/>
            </a:prstGeom>
            <a:grp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Light" panose="020F0302020204030204"/>
              </a:endParaRPr>
            </a:p>
          </p:txBody>
        </p:sp>
        <p:sp>
          <p:nvSpPr>
            <p:cNvPr id="565" name="Rectangle 1073"/>
            <p:cNvSpPr>
              <a:spLocks noChangeAspect="1"/>
            </p:cNvSpPr>
            <p:nvPr/>
          </p:nvSpPr>
          <p:spPr>
            <a:xfrm>
              <a:off x="8200056" y="4221407"/>
              <a:ext cx="180000" cy="180000"/>
            </a:xfrm>
            <a:prstGeom prst="star7">
              <a:avLst/>
            </a:prstGeom>
            <a:grp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Light" panose="020F0302020204030204"/>
              </a:endParaRPr>
            </a:p>
          </p:txBody>
        </p:sp>
        <p:sp>
          <p:nvSpPr>
            <p:cNvPr id="566" name="Rectangle 1074"/>
            <p:cNvSpPr>
              <a:spLocks noChangeAspect="1"/>
            </p:cNvSpPr>
            <p:nvPr/>
          </p:nvSpPr>
          <p:spPr>
            <a:xfrm>
              <a:off x="8380056" y="4221407"/>
              <a:ext cx="180000" cy="180000"/>
            </a:xfrm>
            <a:prstGeom prst="star7">
              <a:avLst/>
            </a:prstGeom>
            <a:grp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Light" panose="020F0302020204030204"/>
              </a:endParaRPr>
            </a:p>
          </p:txBody>
        </p:sp>
        <p:sp>
          <p:nvSpPr>
            <p:cNvPr id="567" name="Rectangle 1075"/>
            <p:cNvSpPr>
              <a:spLocks noChangeAspect="1"/>
            </p:cNvSpPr>
            <p:nvPr/>
          </p:nvSpPr>
          <p:spPr>
            <a:xfrm>
              <a:off x="8560056" y="4221407"/>
              <a:ext cx="180000" cy="180000"/>
            </a:xfrm>
            <a:prstGeom prst="star7">
              <a:avLst/>
            </a:prstGeom>
            <a:grp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Light" panose="020F0302020204030204"/>
              </a:endParaRPr>
            </a:p>
          </p:txBody>
        </p:sp>
        <p:sp>
          <p:nvSpPr>
            <p:cNvPr id="568" name="Rectangle 1076"/>
            <p:cNvSpPr>
              <a:spLocks noChangeAspect="1"/>
            </p:cNvSpPr>
            <p:nvPr/>
          </p:nvSpPr>
          <p:spPr>
            <a:xfrm>
              <a:off x="8740056" y="4221407"/>
              <a:ext cx="180000" cy="180000"/>
            </a:xfrm>
            <a:prstGeom prst="star7">
              <a:avLst/>
            </a:prstGeom>
            <a:grp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Light" panose="020F0302020204030204"/>
              </a:endParaRPr>
            </a:p>
          </p:txBody>
        </p:sp>
        <p:sp>
          <p:nvSpPr>
            <p:cNvPr id="569" name="Rectangle 1077"/>
            <p:cNvSpPr>
              <a:spLocks noChangeAspect="1"/>
            </p:cNvSpPr>
            <p:nvPr/>
          </p:nvSpPr>
          <p:spPr>
            <a:xfrm>
              <a:off x="8920056" y="4221407"/>
              <a:ext cx="180000" cy="180000"/>
            </a:xfrm>
            <a:prstGeom prst="star7">
              <a:avLst/>
            </a:prstGeom>
            <a:grp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Light" panose="020F0302020204030204"/>
              </a:endParaRPr>
            </a:p>
          </p:txBody>
        </p:sp>
        <p:sp>
          <p:nvSpPr>
            <p:cNvPr id="570" name="Rectangle 1078"/>
            <p:cNvSpPr>
              <a:spLocks noChangeAspect="1"/>
            </p:cNvSpPr>
            <p:nvPr/>
          </p:nvSpPr>
          <p:spPr>
            <a:xfrm>
              <a:off x="7120056" y="4401427"/>
              <a:ext cx="180000" cy="180000"/>
            </a:xfrm>
            <a:prstGeom prst="star7">
              <a:avLst/>
            </a:prstGeom>
            <a:grp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Light" panose="020F0302020204030204"/>
              </a:endParaRPr>
            </a:p>
          </p:txBody>
        </p:sp>
        <p:sp>
          <p:nvSpPr>
            <p:cNvPr id="571" name="Rectangle 1079"/>
            <p:cNvSpPr>
              <a:spLocks noChangeAspect="1"/>
            </p:cNvSpPr>
            <p:nvPr/>
          </p:nvSpPr>
          <p:spPr>
            <a:xfrm>
              <a:off x="7300056" y="4401427"/>
              <a:ext cx="180000" cy="180000"/>
            </a:xfrm>
            <a:prstGeom prst="star7">
              <a:avLst/>
            </a:prstGeom>
            <a:grp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Light" panose="020F0302020204030204"/>
              </a:endParaRPr>
            </a:p>
          </p:txBody>
        </p:sp>
        <p:sp>
          <p:nvSpPr>
            <p:cNvPr id="572" name="Rectangle 1080"/>
            <p:cNvSpPr>
              <a:spLocks noChangeAspect="1"/>
            </p:cNvSpPr>
            <p:nvPr/>
          </p:nvSpPr>
          <p:spPr>
            <a:xfrm>
              <a:off x="7840056" y="4401427"/>
              <a:ext cx="180000" cy="180000"/>
            </a:xfrm>
            <a:prstGeom prst="star7">
              <a:avLst/>
            </a:prstGeom>
            <a:grp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Light" panose="020F0302020204030204"/>
              </a:endParaRPr>
            </a:p>
          </p:txBody>
        </p:sp>
        <p:sp>
          <p:nvSpPr>
            <p:cNvPr id="573" name="Rectangle 1081"/>
            <p:cNvSpPr>
              <a:spLocks noChangeAspect="1"/>
            </p:cNvSpPr>
            <p:nvPr/>
          </p:nvSpPr>
          <p:spPr>
            <a:xfrm>
              <a:off x="8020056" y="4401427"/>
              <a:ext cx="180000" cy="180000"/>
            </a:xfrm>
            <a:prstGeom prst="star7">
              <a:avLst/>
            </a:prstGeom>
            <a:grp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Light" panose="020F0302020204030204"/>
              </a:endParaRPr>
            </a:p>
          </p:txBody>
        </p:sp>
        <p:sp>
          <p:nvSpPr>
            <p:cNvPr id="574" name="Rectangle 1082"/>
            <p:cNvSpPr>
              <a:spLocks noChangeAspect="1"/>
            </p:cNvSpPr>
            <p:nvPr/>
          </p:nvSpPr>
          <p:spPr>
            <a:xfrm>
              <a:off x="8200056" y="4401427"/>
              <a:ext cx="180000" cy="180000"/>
            </a:xfrm>
            <a:prstGeom prst="star7">
              <a:avLst/>
            </a:prstGeom>
            <a:grp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Light" panose="020F0302020204030204"/>
              </a:endParaRPr>
            </a:p>
          </p:txBody>
        </p:sp>
        <p:sp>
          <p:nvSpPr>
            <p:cNvPr id="575" name="Rectangle 1083"/>
            <p:cNvSpPr>
              <a:spLocks noChangeAspect="1"/>
            </p:cNvSpPr>
            <p:nvPr/>
          </p:nvSpPr>
          <p:spPr>
            <a:xfrm>
              <a:off x="8380056" y="4401427"/>
              <a:ext cx="180000" cy="180000"/>
            </a:xfrm>
            <a:prstGeom prst="star7">
              <a:avLst/>
            </a:prstGeom>
            <a:grp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Light" panose="020F0302020204030204"/>
              </a:endParaRPr>
            </a:p>
          </p:txBody>
        </p:sp>
        <p:sp>
          <p:nvSpPr>
            <p:cNvPr id="576" name="Rectangle 1084"/>
            <p:cNvSpPr>
              <a:spLocks noChangeAspect="1"/>
            </p:cNvSpPr>
            <p:nvPr/>
          </p:nvSpPr>
          <p:spPr>
            <a:xfrm>
              <a:off x="8560056" y="4401427"/>
              <a:ext cx="180000" cy="180000"/>
            </a:xfrm>
            <a:prstGeom prst="star7">
              <a:avLst/>
            </a:prstGeom>
            <a:grp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Light" panose="020F0302020204030204"/>
              </a:endParaRPr>
            </a:p>
          </p:txBody>
        </p:sp>
        <p:sp>
          <p:nvSpPr>
            <p:cNvPr id="577" name="Rectangle 1085"/>
            <p:cNvSpPr>
              <a:spLocks noChangeAspect="1"/>
            </p:cNvSpPr>
            <p:nvPr/>
          </p:nvSpPr>
          <p:spPr>
            <a:xfrm>
              <a:off x="8740056" y="4401427"/>
              <a:ext cx="180000" cy="180000"/>
            </a:xfrm>
            <a:prstGeom prst="star7">
              <a:avLst/>
            </a:prstGeom>
            <a:grp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Light" panose="020F0302020204030204"/>
              </a:endParaRPr>
            </a:p>
          </p:txBody>
        </p:sp>
        <p:sp>
          <p:nvSpPr>
            <p:cNvPr id="578" name="Rectangle 1086"/>
            <p:cNvSpPr>
              <a:spLocks noChangeAspect="1"/>
            </p:cNvSpPr>
            <p:nvPr/>
          </p:nvSpPr>
          <p:spPr>
            <a:xfrm>
              <a:off x="7840056" y="4581447"/>
              <a:ext cx="180000" cy="180000"/>
            </a:xfrm>
            <a:prstGeom prst="star7">
              <a:avLst/>
            </a:prstGeom>
            <a:grp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Light" panose="020F0302020204030204"/>
              </a:endParaRPr>
            </a:p>
          </p:txBody>
        </p:sp>
        <p:sp>
          <p:nvSpPr>
            <p:cNvPr id="579" name="Rectangle 1087"/>
            <p:cNvSpPr>
              <a:spLocks noChangeAspect="1"/>
            </p:cNvSpPr>
            <p:nvPr/>
          </p:nvSpPr>
          <p:spPr>
            <a:xfrm>
              <a:off x="8020056" y="4581447"/>
              <a:ext cx="180000" cy="180000"/>
            </a:xfrm>
            <a:prstGeom prst="star7">
              <a:avLst/>
            </a:prstGeom>
            <a:grp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Light" panose="020F0302020204030204"/>
              </a:endParaRPr>
            </a:p>
          </p:txBody>
        </p:sp>
        <p:sp>
          <p:nvSpPr>
            <p:cNvPr id="580" name="Rectangle 1088"/>
            <p:cNvSpPr>
              <a:spLocks noChangeAspect="1"/>
            </p:cNvSpPr>
            <p:nvPr/>
          </p:nvSpPr>
          <p:spPr>
            <a:xfrm>
              <a:off x="8560056" y="4581447"/>
              <a:ext cx="180000" cy="180000"/>
            </a:xfrm>
            <a:prstGeom prst="star7">
              <a:avLst/>
            </a:prstGeom>
            <a:grp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Light" panose="020F0302020204030204"/>
              </a:endParaRPr>
            </a:p>
          </p:txBody>
        </p:sp>
        <p:sp>
          <p:nvSpPr>
            <p:cNvPr id="581" name="Rectangle 1089"/>
            <p:cNvSpPr>
              <a:spLocks noChangeAspect="1"/>
            </p:cNvSpPr>
            <p:nvPr/>
          </p:nvSpPr>
          <p:spPr>
            <a:xfrm>
              <a:off x="8740056" y="4581447"/>
              <a:ext cx="180000" cy="180000"/>
            </a:xfrm>
            <a:prstGeom prst="star7">
              <a:avLst/>
            </a:prstGeom>
            <a:grp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Light" panose="020F0302020204030204"/>
              </a:endParaRPr>
            </a:p>
          </p:txBody>
        </p:sp>
        <p:sp>
          <p:nvSpPr>
            <p:cNvPr id="582" name="Rectangle 1090"/>
            <p:cNvSpPr>
              <a:spLocks noChangeAspect="1"/>
            </p:cNvSpPr>
            <p:nvPr/>
          </p:nvSpPr>
          <p:spPr>
            <a:xfrm>
              <a:off x="8020056" y="4761467"/>
              <a:ext cx="180000" cy="180000"/>
            </a:xfrm>
            <a:prstGeom prst="star7">
              <a:avLst/>
            </a:prstGeom>
            <a:grp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Light" panose="020F0302020204030204"/>
              </a:endParaRPr>
            </a:p>
          </p:txBody>
        </p:sp>
        <p:sp>
          <p:nvSpPr>
            <p:cNvPr id="587" name="Rectangle 1091"/>
            <p:cNvSpPr>
              <a:spLocks noChangeAspect="1"/>
            </p:cNvSpPr>
            <p:nvPr/>
          </p:nvSpPr>
          <p:spPr>
            <a:xfrm>
              <a:off x="8560056" y="4761467"/>
              <a:ext cx="180000" cy="180000"/>
            </a:xfrm>
            <a:prstGeom prst="star7">
              <a:avLst/>
            </a:prstGeom>
            <a:grp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Light" panose="020F0302020204030204"/>
              </a:endParaRPr>
            </a:p>
          </p:txBody>
        </p:sp>
        <p:sp>
          <p:nvSpPr>
            <p:cNvPr id="588" name="Rectangle 1092"/>
            <p:cNvSpPr>
              <a:spLocks noChangeAspect="1"/>
            </p:cNvSpPr>
            <p:nvPr/>
          </p:nvSpPr>
          <p:spPr>
            <a:xfrm>
              <a:off x="8740056" y="4941487"/>
              <a:ext cx="180000" cy="180000"/>
            </a:xfrm>
            <a:prstGeom prst="star7">
              <a:avLst/>
            </a:prstGeom>
            <a:grp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Light" panose="020F0302020204030204"/>
              </a:endParaRPr>
            </a:p>
          </p:txBody>
        </p:sp>
        <p:sp>
          <p:nvSpPr>
            <p:cNvPr id="589" name="Rectangle 1093"/>
            <p:cNvSpPr>
              <a:spLocks noChangeAspect="1"/>
            </p:cNvSpPr>
            <p:nvPr/>
          </p:nvSpPr>
          <p:spPr>
            <a:xfrm>
              <a:off x="8920056" y="4941487"/>
              <a:ext cx="180000" cy="180000"/>
            </a:xfrm>
            <a:prstGeom prst="star7">
              <a:avLst/>
            </a:prstGeom>
            <a:grp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Light" panose="020F0302020204030204"/>
              </a:endParaRPr>
            </a:p>
          </p:txBody>
        </p:sp>
        <p:sp>
          <p:nvSpPr>
            <p:cNvPr id="590" name="Rectangle 1094"/>
            <p:cNvSpPr>
              <a:spLocks noChangeAspect="1"/>
            </p:cNvSpPr>
            <p:nvPr/>
          </p:nvSpPr>
          <p:spPr>
            <a:xfrm>
              <a:off x="7660056" y="2781247"/>
              <a:ext cx="180000" cy="180000"/>
            </a:xfrm>
            <a:prstGeom prst="star7">
              <a:avLst/>
            </a:prstGeom>
            <a:grp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Light" panose="020F0302020204030204"/>
              </a:endParaRPr>
            </a:p>
          </p:txBody>
        </p:sp>
        <p:sp>
          <p:nvSpPr>
            <p:cNvPr id="591" name="Rectangle 1095"/>
            <p:cNvSpPr>
              <a:spLocks noChangeAspect="1"/>
            </p:cNvSpPr>
            <p:nvPr/>
          </p:nvSpPr>
          <p:spPr>
            <a:xfrm>
              <a:off x="7840056" y="2781247"/>
              <a:ext cx="180000" cy="180000"/>
            </a:xfrm>
            <a:prstGeom prst="star7">
              <a:avLst/>
            </a:prstGeom>
            <a:grp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Light" panose="020F0302020204030204"/>
              </a:endParaRPr>
            </a:p>
          </p:txBody>
        </p:sp>
        <p:sp>
          <p:nvSpPr>
            <p:cNvPr id="593" name="Rectangle 1096"/>
            <p:cNvSpPr>
              <a:spLocks noChangeAspect="1"/>
            </p:cNvSpPr>
            <p:nvPr/>
          </p:nvSpPr>
          <p:spPr>
            <a:xfrm>
              <a:off x="8020056" y="2781247"/>
              <a:ext cx="180000" cy="180000"/>
            </a:xfrm>
            <a:prstGeom prst="star7">
              <a:avLst/>
            </a:prstGeom>
            <a:grp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Light" panose="020F0302020204030204"/>
              </a:endParaRPr>
            </a:p>
          </p:txBody>
        </p:sp>
        <p:sp>
          <p:nvSpPr>
            <p:cNvPr id="594" name="Rectangle 1097"/>
            <p:cNvSpPr>
              <a:spLocks noChangeAspect="1"/>
            </p:cNvSpPr>
            <p:nvPr/>
          </p:nvSpPr>
          <p:spPr>
            <a:xfrm>
              <a:off x="8200056" y="2781247"/>
              <a:ext cx="180000" cy="180000"/>
            </a:xfrm>
            <a:prstGeom prst="star7">
              <a:avLst/>
            </a:prstGeom>
            <a:grp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Light" panose="020F0302020204030204"/>
              </a:endParaRPr>
            </a:p>
          </p:txBody>
        </p:sp>
        <p:sp>
          <p:nvSpPr>
            <p:cNvPr id="595" name="Rectangle 1098"/>
            <p:cNvSpPr>
              <a:spLocks noChangeAspect="1"/>
            </p:cNvSpPr>
            <p:nvPr/>
          </p:nvSpPr>
          <p:spPr>
            <a:xfrm>
              <a:off x="8380056" y="2781247"/>
              <a:ext cx="180000" cy="180000"/>
            </a:xfrm>
            <a:prstGeom prst="star7">
              <a:avLst/>
            </a:prstGeom>
            <a:grp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Light" panose="020F0302020204030204"/>
              </a:endParaRPr>
            </a:p>
          </p:txBody>
        </p:sp>
        <p:sp>
          <p:nvSpPr>
            <p:cNvPr id="596" name="Rectangle 1099"/>
            <p:cNvSpPr>
              <a:spLocks noChangeAspect="1"/>
            </p:cNvSpPr>
            <p:nvPr/>
          </p:nvSpPr>
          <p:spPr>
            <a:xfrm>
              <a:off x="8560056" y="2781247"/>
              <a:ext cx="180000" cy="180000"/>
            </a:xfrm>
            <a:prstGeom prst="star7">
              <a:avLst/>
            </a:prstGeom>
            <a:grp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Light" panose="020F0302020204030204"/>
              </a:endParaRPr>
            </a:p>
          </p:txBody>
        </p:sp>
        <p:sp>
          <p:nvSpPr>
            <p:cNvPr id="597" name="Rectangle 1100"/>
            <p:cNvSpPr>
              <a:spLocks noChangeAspect="1"/>
            </p:cNvSpPr>
            <p:nvPr/>
          </p:nvSpPr>
          <p:spPr>
            <a:xfrm>
              <a:off x="8740056" y="2781247"/>
              <a:ext cx="180000" cy="180000"/>
            </a:xfrm>
            <a:prstGeom prst="star7">
              <a:avLst/>
            </a:prstGeom>
            <a:grp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Light" panose="020F0302020204030204"/>
              </a:endParaRPr>
            </a:p>
          </p:txBody>
        </p:sp>
        <p:sp>
          <p:nvSpPr>
            <p:cNvPr id="598" name="Rectangle 1101"/>
            <p:cNvSpPr>
              <a:spLocks noChangeAspect="1"/>
            </p:cNvSpPr>
            <p:nvPr/>
          </p:nvSpPr>
          <p:spPr>
            <a:xfrm>
              <a:off x="8920056" y="2781247"/>
              <a:ext cx="180000" cy="180000"/>
            </a:xfrm>
            <a:prstGeom prst="star7">
              <a:avLst/>
            </a:prstGeom>
            <a:grp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Light" panose="020F0302020204030204"/>
              </a:endParaRPr>
            </a:p>
          </p:txBody>
        </p:sp>
        <p:sp>
          <p:nvSpPr>
            <p:cNvPr id="599" name="Rectangle 1167"/>
            <p:cNvSpPr>
              <a:spLocks noChangeAspect="1"/>
            </p:cNvSpPr>
            <p:nvPr/>
          </p:nvSpPr>
          <p:spPr>
            <a:xfrm>
              <a:off x="9100056" y="2781247"/>
              <a:ext cx="180000" cy="180000"/>
            </a:xfrm>
            <a:prstGeom prst="star7">
              <a:avLst/>
            </a:prstGeom>
            <a:grp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Light" panose="020F0302020204030204"/>
              </a:endParaRPr>
            </a:p>
          </p:txBody>
        </p:sp>
        <p:sp>
          <p:nvSpPr>
            <p:cNvPr id="600" name="Rectangle 1168"/>
            <p:cNvSpPr>
              <a:spLocks noChangeAspect="1"/>
            </p:cNvSpPr>
            <p:nvPr/>
          </p:nvSpPr>
          <p:spPr>
            <a:xfrm>
              <a:off x="9280056" y="2781247"/>
              <a:ext cx="180000" cy="180000"/>
            </a:xfrm>
            <a:prstGeom prst="star7">
              <a:avLst/>
            </a:prstGeom>
            <a:grp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Light" panose="020F0302020204030204"/>
              </a:endParaRPr>
            </a:p>
          </p:txBody>
        </p:sp>
        <p:sp>
          <p:nvSpPr>
            <p:cNvPr id="601" name="Rectangle 1169"/>
            <p:cNvSpPr>
              <a:spLocks noChangeAspect="1"/>
            </p:cNvSpPr>
            <p:nvPr/>
          </p:nvSpPr>
          <p:spPr>
            <a:xfrm>
              <a:off x="9460056" y="2781247"/>
              <a:ext cx="180000" cy="180000"/>
            </a:xfrm>
            <a:prstGeom prst="star7">
              <a:avLst/>
            </a:prstGeom>
            <a:grp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Light" panose="020F0302020204030204"/>
              </a:endParaRPr>
            </a:p>
          </p:txBody>
        </p:sp>
        <p:sp>
          <p:nvSpPr>
            <p:cNvPr id="602" name="Rectangle 1170"/>
            <p:cNvSpPr>
              <a:spLocks noChangeAspect="1"/>
            </p:cNvSpPr>
            <p:nvPr/>
          </p:nvSpPr>
          <p:spPr>
            <a:xfrm>
              <a:off x="9640056" y="2781247"/>
              <a:ext cx="180000" cy="180000"/>
            </a:xfrm>
            <a:prstGeom prst="star7">
              <a:avLst/>
            </a:prstGeom>
            <a:grp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Light" panose="020F0302020204030204"/>
              </a:endParaRPr>
            </a:p>
          </p:txBody>
        </p:sp>
        <p:sp>
          <p:nvSpPr>
            <p:cNvPr id="603" name="Rectangle 1171"/>
            <p:cNvSpPr>
              <a:spLocks noChangeAspect="1"/>
            </p:cNvSpPr>
            <p:nvPr/>
          </p:nvSpPr>
          <p:spPr>
            <a:xfrm>
              <a:off x="9820056" y="2781247"/>
              <a:ext cx="180000" cy="180000"/>
            </a:xfrm>
            <a:prstGeom prst="star7">
              <a:avLst/>
            </a:prstGeom>
            <a:grp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Light" panose="020F0302020204030204"/>
              </a:endParaRPr>
            </a:p>
          </p:txBody>
        </p:sp>
        <p:sp>
          <p:nvSpPr>
            <p:cNvPr id="604" name="Rectangle 1172"/>
            <p:cNvSpPr>
              <a:spLocks noChangeAspect="1"/>
            </p:cNvSpPr>
            <p:nvPr/>
          </p:nvSpPr>
          <p:spPr>
            <a:xfrm>
              <a:off x="7840056" y="2601227"/>
              <a:ext cx="180000" cy="180000"/>
            </a:xfrm>
            <a:prstGeom prst="star7">
              <a:avLst/>
            </a:prstGeom>
            <a:grp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Light" panose="020F0302020204030204"/>
              </a:endParaRPr>
            </a:p>
          </p:txBody>
        </p:sp>
        <p:sp>
          <p:nvSpPr>
            <p:cNvPr id="605" name="Rectangle 1173"/>
            <p:cNvSpPr>
              <a:spLocks noChangeAspect="1"/>
            </p:cNvSpPr>
            <p:nvPr/>
          </p:nvSpPr>
          <p:spPr>
            <a:xfrm>
              <a:off x="8020056" y="2601227"/>
              <a:ext cx="180000" cy="180000"/>
            </a:xfrm>
            <a:prstGeom prst="star7">
              <a:avLst/>
            </a:prstGeom>
            <a:grp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Light" panose="020F0302020204030204"/>
              </a:endParaRPr>
            </a:p>
          </p:txBody>
        </p:sp>
        <p:sp>
          <p:nvSpPr>
            <p:cNvPr id="606" name="Rectangle 1174"/>
            <p:cNvSpPr>
              <a:spLocks noChangeAspect="1"/>
            </p:cNvSpPr>
            <p:nvPr/>
          </p:nvSpPr>
          <p:spPr>
            <a:xfrm>
              <a:off x="8200056" y="2601227"/>
              <a:ext cx="180000" cy="180000"/>
            </a:xfrm>
            <a:prstGeom prst="star7">
              <a:avLst/>
            </a:prstGeom>
            <a:grp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Light" panose="020F0302020204030204"/>
              </a:endParaRPr>
            </a:p>
          </p:txBody>
        </p:sp>
        <p:sp>
          <p:nvSpPr>
            <p:cNvPr id="607" name="Rectangle 1175"/>
            <p:cNvSpPr>
              <a:spLocks noChangeAspect="1"/>
            </p:cNvSpPr>
            <p:nvPr/>
          </p:nvSpPr>
          <p:spPr>
            <a:xfrm>
              <a:off x="8380056" y="2601227"/>
              <a:ext cx="180000" cy="180000"/>
            </a:xfrm>
            <a:prstGeom prst="star7">
              <a:avLst/>
            </a:prstGeom>
            <a:grp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Light" panose="020F0302020204030204"/>
              </a:endParaRPr>
            </a:p>
          </p:txBody>
        </p:sp>
        <p:sp>
          <p:nvSpPr>
            <p:cNvPr id="608" name="Rectangle 1176"/>
            <p:cNvSpPr>
              <a:spLocks noChangeAspect="1"/>
            </p:cNvSpPr>
            <p:nvPr/>
          </p:nvSpPr>
          <p:spPr>
            <a:xfrm>
              <a:off x="8560056" y="2601227"/>
              <a:ext cx="180000" cy="180000"/>
            </a:xfrm>
            <a:prstGeom prst="star7">
              <a:avLst/>
            </a:prstGeom>
            <a:grp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Light" panose="020F0302020204030204"/>
              </a:endParaRPr>
            </a:p>
          </p:txBody>
        </p:sp>
        <p:sp>
          <p:nvSpPr>
            <p:cNvPr id="609" name="Rectangle 1177"/>
            <p:cNvSpPr>
              <a:spLocks noChangeAspect="1"/>
            </p:cNvSpPr>
            <p:nvPr/>
          </p:nvSpPr>
          <p:spPr>
            <a:xfrm>
              <a:off x="8740056" y="2601227"/>
              <a:ext cx="180000" cy="180000"/>
            </a:xfrm>
            <a:prstGeom prst="star7">
              <a:avLst/>
            </a:prstGeom>
            <a:grp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Light" panose="020F0302020204030204"/>
              </a:endParaRPr>
            </a:p>
          </p:txBody>
        </p:sp>
        <p:sp>
          <p:nvSpPr>
            <p:cNvPr id="610" name="Rectangle 1178"/>
            <p:cNvSpPr>
              <a:spLocks noChangeAspect="1"/>
            </p:cNvSpPr>
            <p:nvPr/>
          </p:nvSpPr>
          <p:spPr>
            <a:xfrm>
              <a:off x="8920056" y="2601227"/>
              <a:ext cx="180000" cy="180000"/>
            </a:xfrm>
            <a:prstGeom prst="star7">
              <a:avLst/>
            </a:prstGeom>
            <a:grp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Light" panose="020F0302020204030204"/>
              </a:endParaRPr>
            </a:p>
          </p:txBody>
        </p:sp>
        <p:sp>
          <p:nvSpPr>
            <p:cNvPr id="611" name="Rectangle 1179"/>
            <p:cNvSpPr>
              <a:spLocks noChangeAspect="1"/>
            </p:cNvSpPr>
            <p:nvPr/>
          </p:nvSpPr>
          <p:spPr>
            <a:xfrm>
              <a:off x="8380056" y="2421207"/>
              <a:ext cx="180000" cy="180000"/>
            </a:xfrm>
            <a:prstGeom prst="star7">
              <a:avLst/>
            </a:prstGeom>
            <a:grp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Light" panose="020F0302020204030204"/>
              </a:endParaRPr>
            </a:p>
          </p:txBody>
        </p:sp>
        <p:sp>
          <p:nvSpPr>
            <p:cNvPr id="612" name="Rectangle 1180"/>
            <p:cNvSpPr>
              <a:spLocks noChangeAspect="1"/>
            </p:cNvSpPr>
            <p:nvPr/>
          </p:nvSpPr>
          <p:spPr>
            <a:xfrm>
              <a:off x="8560056" y="2421207"/>
              <a:ext cx="180000" cy="180000"/>
            </a:xfrm>
            <a:prstGeom prst="star7">
              <a:avLst/>
            </a:prstGeom>
            <a:grp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Light" panose="020F0302020204030204"/>
              </a:endParaRPr>
            </a:p>
          </p:txBody>
        </p:sp>
        <p:sp>
          <p:nvSpPr>
            <p:cNvPr id="613" name="Rectangle 1181"/>
            <p:cNvSpPr>
              <a:spLocks noChangeAspect="1"/>
            </p:cNvSpPr>
            <p:nvPr/>
          </p:nvSpPr>
          <p:spPr>
            <a:xfrm>
              <a:off x="8200056" y="2241187"/>
              <a:ext cx="180000" cy="180000"/>
            </a:xfrm>
            <a:prstGeom prst="star7">
              <a:avLst/>
            </a:prstGeom>
            <a:grp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Light" panose="020F0302020204030204"/>
              </a:endParaRPr>
            </a:p>
          </p:txBody>
        </p:sp>
        <p:sp>
          <p:nvSpPr>
            <p:cNvPr id="614" name="Rectangle 1182"/>
            <p:cNvSpPr>
              <a:spLocks noChangeAspect="1"/>
            </p:cNvSpPr>
            <p:nvPr/>
          </p:nvSpPr>
          <p:spPr>
            <a:xfrm>
              <a:off x="8740056" y="5121507"/>
              <a:ext cx="180000" cy="180000"/>
            </a:xfrm>
            <a:prstGeom prst="star7">
              <a:avLst/>
            </a:prstGeom>
            <a:grp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Light" panose="020F0302020204030204"/>
              </a:endParaRPr>
            </a:p>
          </p:txBody>
        </p:sp>
        <p:sp>
          <p:nvSpPr>
            <p:cNvPr id="615" name="Rectangle 1183"/>
            <p:cNvSpPr>
              <a:spLocks noChangeAspect="1"/>
            </p:cNvSpPr>
            <p:nvPr/>
          </p:nvSpPr>
          <p:spPr>
            <a:xfrm>
              <a:off x="9283746" y="4941487"/>
              <a:ext cx="180000" cy="180000"/>
            </a:xfrm>
            <a:prstGeom prst="star7">
              <a:avLst/>
            </a:prstGeom>
            <a:grp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Light" panose="020F0302020204030204"/>
              </a:endParaRPr>
            </a:p>
          </p:txBody>
        </p:sp>
        <p:sp>
          <p:nvSpPr>
            <p:cNvPr id="616" name="Rectangle 1184"/>
            <p:cNvSpPr>
              <a:spLocks noChangeAspect="1"/>
            </p:cNvSpPr>
            <p:nvPr/>
          </p:nvSpPr>
          <p:spPr>
            <a:xfrm>
              <a:off x="9460056" y="4941487"/>
              <a:ext cx="180000" cy="180000"/>
            </a:xfrm>
            <a:prstGeom prst="star7">
              <a:avLst/>
            </a:prstGeom>
            <a:grp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Light" panose="020F0302020204030204"/>
              </a:endParaRPr>
            </a:p>
          </p:txBody>
        </p:sp>
        <p:sp>
          <p:nvSpPr>
            <p:cNvPr id="617" name="Rectangle 1185"/>
            <p:cNvSpPr>
              <a:spLocks noChangeAspect="1"/>
            </p:cNvSpPr>
            <p:nvPr/>
          </p:nvSpPr>
          <p:spPr>
            <a:xfrm>
              <a:off x="9283746" y="4761467"/>
              <a:ext cx="180000" cy="180000"/>
            </a:xfrm>
            <a:prstGeom prst="star7">
              <a:avLst/>
            </a:prstGeom>
            <a:grp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Light" panose="020F0302020204030204"/>
              </a:endParaRPr>
            </a:p>
          </p:txBody>
        </p:sp>
      </p:grpSp>
      <p:grpSp>
        <p:nvGrpSpPr>
          <p:cNvPr id="459" name="Group 458"/>
          <p:cNvGrpSpPr/>
          <p:nvPr/>
        </p:nvGrpSpPr>
        <p:grpSpPr>
          <a:xfrm>
            <a:off x="1739573" y="488028"/>
            <a:ext cx="20937538" cy="2200624"/>
            <a:chOff x="1739573" y="511491"/>
            <a:chExt cx="20937538" cy="2200624"/>
          </a:xfrm>
        </p:grpSpPr>
        <p:sp>
          <p:nvSpPr>
            <p:cNvPr id="460" name="TextBox 459"/>
            <p:cNvSpPr txBox="1"/>
            <p:nvPr/>
          </p:nvSpPr>
          <p:spPr>
            <a:xfrm>
              <a:off x="1739573" y="511491"/>
              <a:ext cx="20937538" cy="1446550"/>
            </a:xfrm>
            <a:prstGeom prst="rect">
              <a:avLst/>
            </a:prstGeom>
            <a:noFill/>
          </p:spPr>
          <p:txBody>
            <a:bodyPr wrap="square" rtlCol="0">
              <a:spAutoFit/>
            </a:bodyPr>
            <a:lstStyle/>
            <a:p>
              <a:pPr algn="ctr"/>
              <a:r>
                <a:rPr lang="id-ID" sz="8800" b="1" dirty="0" smtClean="0">
                  <a:solidFill>
                    <a:schemeClr val="tx2"/>
                  </a:solidFill>
                  <a:latin typeface="Lato Regular"/>
                  <a:cs typeface="Lato Regular"/>
                </a:rPr>
                <a:t>WORLDWIDE MAP</a:t>
              </a:r>
              <a:endParaRPr lang="id-ID" sz="8800" b="1" dirty="0">
                <a:solidFill>
                  <a:schemeClr val="tx2"/>
                </a:solidFill>
                <a:latin typeface="Lato Regular"/>
                <a:cs typeface="Lato Regular"/>
              </a:endParaRPr>
            </a:p>
          </p:txBody>
        </p:sp>
        <p:grpSp>
          <p:nvGrpSpPr>
            <p:cNvPr id="461" name="Group 460"/>
            <p:cNvGrpSpPr/>
            <p:nvPr/>
          </p:nvGrpSpPr>
          <p:grpSpPr>
            <a:xfrm>
              <a:off x="10842089" y="1977406"/>
              <a:ext cx="2738812" cy="73151"/>
              <a:chOff x="1775295" y="2020905"/>
              <a:chExt cx="3631535" cy="45719"/>
            </a:xfrm>
          </p:grpSpPr>
          <p:sp>
            <p:nvSpPr>
              <p:cNvPr id="463" name="Rectangle 462"/>
              <p:cNvSpPr/>
              <p:nvPr/>
            </p:nvSpPr>
            <p:spPr>
              <a:xfrm flipV="1">
                <a:off x="1775295" y="2020905"/>
                <a:ext cx="540354" cy="45719"/>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sp>
            <p:nvSpPr>
              <p:cNvPr id="464" name="Rectangle 463"/>
              <p:cNvSpPr/>
              <p:nvPr/>
            </p:nvSpPr>
            <p:spPr>
              <a:xfrm flipV="1">
                <a:off x="2390858" y="2020905"/>
                <a:ext cx="540354" cy="45719"/>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sp>
            <p:nvSpPr>
              <p:cNvPr id="465" name="Rectangle 464"/>
              <p:cNvSpPr/>
              <p:nvPr/>
            </p:nvSpPr>
            <p:spPr>
              <a:xfrm flipV="1">
                <a:off x="3025595" y="2020905"/>
                <a:ext cx="540354" cy="45719"/>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sp>
            <p:nvSpPr>
              <p:cNvPr id="466" name="Rectangle 465"/>
              <p:cNvSpPr/>
              <p:nvPr/>
            </p:nvSpPr>
            <p:spPr>
              <a:xfrm flipV="1">
                <a:off x="3641290" y="2020905"/>
                <a:ext cx="540354" cy="45719"/>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sp>
            <p:nvSpPr>
              <p:cNvPr id="478" name="Rectangle 477"/>
              <p:cNvSpPr/>
              <p:nvPr/>
            </p:nvSpPr>
            <p:spPr>
              <a:xfrm flipV="1">
                <a:off x="4256852" y="2020905"/>
                <a:ext cx="540354" cy="45719"/>
              </a:xfrm>
              <a:prstGeom prst="rect">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sp>
            <p:nvSpPr>
              <p:cNvPr id="479" name="Rectangle 478"/>
              <p:cNvSpPr/>
              <p:nvPr/>
            </p:nvSpPr>
            <p:spPr>
              <a:xfrm flipV="1">
                <a:off x="4866476" y="2020905"/>
                <a:ext cx="540354" cy="45719"/>
              </a:xfrm>
              <a:prstGeom prst="rect">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grpSp>
        <p:sp>
          <p:nvSpPr>
            <p:cNvPr id="462" name="TextBox 461"/>
            <p:cNvSpPr txBox="1"/>
            <p:nvPr/>
          </p:nvSpPr>
          <p:spPr>
            <a:xfrm>
              <a:off x="1739573" y="2035007"/>
              <a:ext cx="20937538" cy="677108"/>
            </a:xfrm>
            <a:prstGeom prst="rect">
              <a:avLst/>
            </a:prstGeom>
            <a:noFill/>
          </p:spPr>
          <p:txBody>
            <a:bodyPr wrap="square" rtlCol="0">
              <a:spAutoFit/>
            </a:bodyPr>
            <a:lstStyle/>
            <a:p>
              <a:pPr algn="ctr"/>
              <a:r>
                <a:rPr lang="id-ID" sz="3800" dirty="0" smtClean="0">
                  <a:solidFill>
                    <a:schemeClr val="bg1">
                      <a:lumMod val="75000"/>
                    </a:schemeClr>
                  </a:solidFill>
                  <a:latin typeface="Calibri Light" panose="020F0302020204030204"/>
                  <a:cs typeface="Calibri Light" panose="020F0302020204030204"/>
                </a:rPr>
                <a:t>Your great subtitle </a:t>
              </a:r>
              <a:r>
                <a:rPr lang="id-ID" sz="3800" dirty="0" smtClean="0">
                  <a:solidFill>
                    <a:schemeClr val="accent1"/>
                  </a:solidFill>
                  <a:latin typeface="Calibri Light" panose="020F0302020204030204"/>
                  <a:cs typeface="Calibri Light" panose="020F0302020204030204"/>
                </a:rPr>
                <a:t>in </a:t>
              </a:r>
              <a:r>
                <a:rPr lang="id-ID" sz="3800" dirty="0">
                  <a:solidFill>
                    <a:schemeClr val="accent1"/>
                  </a:solidFill>
                  <a:latin typeface="Calibri Light" panose="020F0302020204030204"/>
                  <a:cs typeface="Calibri Light" panose="020F0302020204030204"/>
                </a:rPr>
                <a:t>this line</a:t>
              </a:r>
              <a:endParaRPr lang="id-ID" sz="3800" dirty="0">
                <a:solidFill>
                  <a:schemeClr val="accent1"/>
                </a:solidFill>
                <a:latin typeface="Calibri Light" panose="020F0302020204030204"/>
                <a:cs typeface="Calibri Light" panose="020F0302020204030204"/>
              </a:endParaRPr>
            </a:p>
          </p:txBody>
        </p:sp>
      </p:grpSp>
    </p:spTree>
  </p:cSld>
  <p:clrMapOvr>
    <a:masterClrMapping/>
  </p:clrMapOvr>
  <p:transition spd="slow" advClick="0" advTm="3000">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459"/>
                                        </p:tgtEl>
                                        <p:attrNameLst>
                                          <p:attrName>style.visibility</p:attrName>
                                        </p:attrNameLst>
                                      </p:cBhvr>
                                      <p:to>
                                        <p:strVal val="visible"/>
                                      </p:to>
                                    </p:set>
                                    <p:animEffect transition="in" filter="fade">
                                      <p:cBhvr>
                                        <p:cTn id="7" dur="500"/>
                                        <p:tgtEl>
                                          <p:spTgt spid="459"/>
                                        </p:tgtEl>
                                      </p:cBhvr>
                                    </p:animEffect>
                                    <p:anim calcmode="lin" valueType="num">
                                      <p:cBhvr>
                                        <p:cTn id="8" dur="500" fill="hold"/>
                                        <p:tgtEl>
                                          <p:spTgt spid="459"/>
                                        </p:tgtEl>
                                        <p:attrNameLst>
                                          <p:attrName>ppt_x</p:attrName>
                                        </p:attrNameLst>
                                      </p:cBhvr>
                                      <p:tavLst>
                                        <p:tav tm="0">
                                          <p:val>
                                            <p:strVal val="#ppt_x"/>
                                          </p:val>
                                        </p:tav>
                                        <p:tav tm="100000">
                                          <p:val>
                                            <p:strVal val="#ppt_x"/>
                                          </p:val>
                                        </p:tav>
                                      </p:tavLst>
                                    </p:anim>
                                    <p:anim calcmode="lin" valueType="num">
                                      <p:cBhvr>
                                        <p:cTn id="9" dur="500" fill="hold"/>
                                        <p:tgtEl>
                                          <p:spTgt spid="459"/>
                                        </p:tgtEl>
                                        <p:attrNameLst>
                                          <p:attrName>ppt_y</p:attrName>
                                        </p:attrNameLst>
                                      </p:cBhvr>
                                      <p:tavLst>
                                        <p:tav tm="0">
                                          <p:val>
                                            <p:strVal val="#ppt_y+.1"/>
                                          </p:val>
                                        </p:tav>
                                        <p:tav tm="100000">
                                          <p:val>
                                            <p:strVal val="#ppt_y"/>
                                          </p:val>
                                        </p:tav>
                                      </p:tavLst>
                                    </p:anim>
                                  </p:childTnLst>
                                </p:cTn>
                              </p:par>
                            </p:childTnLst>
                          </p:cTn>
                        </p:par>
                        <p:par>
                          <p:cTn id="10" fill="hold">
                            <p:stCondLst>
                              <p:cond delay="500"/>
                            </p:stCondLst>
                            <p:childTnLst>
                              <p:par>
                                <p:cTn id="11" presetID="23" presetClass="entr" presetSubtype="288" fill="hold" nodeType="afterEffect">
                                  <p:stCondLst>
                                    <p:cond delay="0"/>
                                  </p:stCondLst>
                                  <p:childTnLst>
                                    <p:set>
                                      <p:cBhvr>
                                        <p:cTn id="12" dur="1" fill="hold">
                                          <p:stCondLst>
                                            <p:cond delay="0"/>
                                          </p:stCondLst>
                                        </p:cTn>
                                        <p:tgtEl>
                                          <p:spTgt spid="282"/>
                                        </p:tgtEl>
                                        <p:attrNameLst>
                                          <p:attrName>style.visibility</p:attrName>
                                        </p:attrNameLst>
                                      </p:cBhvr>
                                      <p:to>
                                        <p:strVal val="visible"/>
                                      </p:to>
                                    </p:set>
                                    <p:anim calcmode="lin" valueType="num">
                                      <p:cBhvr>
                                        <p:cTn id="13" dur="500" fill="hold"/>
                                        <p:tgtEl>
                                          <p:spTgt spid="282"/>
                                        </p:tgtEl>
                                        <p:attrNameLst>
                                          <p:attrName>ppt_w</p:attrName>
                                        </p:attrNameLst>
                                      </p:cBhvr>
                                      <p:tavLst>
                                        <p:tav tm="0">
                                          <p:val>
                                            <p:strVal val="4/3*#ppt_w"/>
                                          </p:val>
                                        </p:tav>
                                        <p:tav tm="100000">
                                          <p:val>
                                            <p:strVal val="#ppt_w"/>
                                          </p:val>
                                        </p:tav>
                                      </p:tavLst>
                                    </p:anim>
                                    <p:anim calcmode="lin" valueType="num">
                                      <p:cBhvr>
                                        <p:cTn id="14" dur="500" fill="hold"/>
                                        <p:tgtEl>
                                          <p:spTgt spid="282"/>
                                        </p:tgtEl>
                                        <p:attrNameLst>
                                          <p:attrName>ppt_h</p:attrName>
                                        </p:attrNameLst>
                                      </p:cBhvr>
                                      <p:tavLst>
                                        <p:tav tm="0">
                                          <p:val>
                                            <p:strVal val="4/3*#ppt_h"/>
                                          </p:val>
                                        </p:tav>
                                        <p:tav tm="100000">
                                          <p:val>
                                            <p:strVal val="#ppt_h"/>
                                          </p:val>
                                        </p:tav>
                                      </p:tavLst>
                                    </p:anim>
                                  </p:childTnLst>
                                </p:cTn>
                              </p:par>
                              <p:par>
                                <p:cTn id="15" presetID="23" presetClass="entr" presetSubtype="288" fill="hold" nodeType="withEffect">
                                  <p:stCondLst>
                                    <p:cond delay="0"/>
                                  </p:stCondLst>
                                  <p:childTnLst>
                                    <p:set>
                                      <p:cBhvr>
                                        <p:cTn id="16" dur="1" fill="hold">
                                          <p:stCondLst>
                                            <p:cond delay="0"/>
                                          </p:stCondLst>
                                        </p:cTn>
                                        <p:tgtEl>
                                          <p:spTgt spid="388"/>
                                        </p:tgtEl>
                                        <p:attrNameLst>
                                          <p:attrName>style.visibility</p:attrName>
                                        </p:attrNameLst>
                                      </p:cBhvr>
                                      <p:to>
                                        <p:strVal val="visible"/>
                                      </p:to>
                                    </p:set>
                                    <p:anim calcmode="lin" valueType="num">
                                      <p:cBhvr>
                                        <p:cTn id="17" dur="500" fill="hold"/>
                                        <p:tgtEl>
                                          <p:spTgt spid="388"/>
                                        </p:tgtEl>
                                        <p:attrNameLst>
                                          <p:attrName>ppt_w</p:attrName>
                                        </p:attrNameLst>
                                      </p:cBhvr>
                                      <p:tavLst>
                                        <p:tav tm="0">
                                          <p:val>
                                            <p:strVal val="4/3*#ppt_w"/>
                                          </p:val>
                                        </p:tav>
                                        <p:tav tm="100000">
                                          <p:val>
                                            <p:strVal val="#ppt_w"/>
                                          </p:val>
                                        </p:tav>
                                      </p:tavLst>
                                    </p:anim>
                                    <p:anim calcmode="lin" valueType="num">
                                      <p:cBhvr>
                                        <p:cTn id="18" dur="500" fill="hold"/>
                                        <p:tgtEl>
                                          <p:spTgt spid="388"/>
                                        </p:tgtEl>
                                        <p:attrNameLst>
                                          <p:attrName>ppt_h</p:attrName>
                                        </p:attrNameLst>
                                      </p:cBhvr>
                                      <p:tavLst>
                                        <p:tav tm="0">
                                          <p:val>
                                            <p:strVal val="4/3*#ppt_h"/>
                                          </p:val>
                                        </p:tav>
                                        <p:tav tm="100000">
                                          <p:val>
                                            <p:strVal val="#ppt_h"/>
                                          </p:val>
                                        </p:tav>
                                      </p:tavLst>
                                    </p:anim>
                                  </p:childTnLst>
                                </p:cTn>
                              </p:par>
                              <p:par>
                                <p:cTn id="19" presetID="23" presetClass="entr" presetSubtype="288" fill="hold" nodeType="withEffect">
                                  <p:stCondLst>
                                    <p:cond delay="0"/>
                                  </p:stCondLst>
                                  <p:childTnLst>
                                    <p:set>
                                      <p:cBhvr>
                                        <p:cTn id="20" dur="1" fill="hold">
                                          <p:stCondLst>
                                            <p:cond delay="0"/>
                                          </p:stCondLst>
                                        </p:cTn>
                                        <p:tgtEl>
                                          <p:spTgt spid="230"/>
                                        </p:tgtEl>
                                        <p:attrNameLst>
                                          <p:attrName>style.visibility</p:attrName>
                                        </p:attrNameLst>
                                      </p:cBhvr>
                                      <p:to>
                                        <p:strVal val="visible"/>
                                      </p:to>
                                    </p:set>
                                    <p:anim calcmode="lin" valueType="num">
                                      <p:cBhvr>
                                        <p:cTn id="21" dur="500" fill="hold"/>
                                        <p:tgtEl>
                                          <p:spTgt spid="230"/>
                                        </p:tgtEl>
                                        <p:attrNameLst>
                                          <p:attrName>ppt_w</p:attrName>
                                        </p:attrNameLst>
                                      </p:cBhvr>
                                      <p:tavLst>
                                        <p:tav tm="0">
                                          <p:val>
                                            <p:strVal val="4/3*#ppt_w"/>
                                          </p:val>
                                        </p:tav>
                                        <p:tav tm="100000">
                                          <p:val>
                                            <p:strVal val="#ppt_w"/>
                                          </p:val>
                                        </p:tav>
                                      </p:tavLst>
                                    </p:anim>
                                    <p:anim calcmode="lin" valueType="num">
                                      <p:cBhvr>
                                        <p:cTn id="22" dur="500" fill="hold"/>
                                        <p:tgtEl>
                                          <p:spTgt spid="230"/>
                                        </p:tgtEl>
                                        <p:attrNameLst>
                                          <p:attrName>ppt_h</p:attrName>
                                        </p:attrNameLst>
                                      </p:cBhvr>
                                      <p:tavLst>
                                        <p:tav tm="0">
                                          <p:val>
                                            <p:strVal val="4/3*#ppt_h"/>
                                          </p:val>
                                        </p:tav>
                                        <p:tav tm="100000">
                                          <p:val>
                                            <p:strVal val="#ppt_h"/>
                                          </p:val>
                                        </p:tav>
                                      </p:tavLst>
                                    </p:anim>
                                  </p:childTnLst>
                                </p:cTn>
                              </p:par>
                              <p:par>
                                <p:cTn id="23" presetID="23" presetClass="entr" presetSubtype="288" fill="hold" nodeType="withEffect">
                                  <p:stCondLst>
                                    <p:cond delay="0"/>
                                  </p:stCondLst>
                                  <p:childTnLst>
                                    <p:set>
                                      <p:cBhvr>
                                        <p:cTn id="24" dur="1" fill="hold">
                                          <p:stCondLst>
                                            <p:cond delay="0"/>
                                          </p:stCondLst>
                                        </p:cTn>
                                        <p:tgtEl>
                                          <p:spTgt spid="425"/>
                                        </p:tgtEl>
                                        <p:attrNameLst>
                                          <p:attrName>style.visibility</p:attrName>
                                        </p:attrNameLst>
                                      </p:cBhvr>
                                      <p:to>
                                        <p:strVal val="visible"/>
                                      </p:to>
                                    </p:set>
                                    <p:anim calcmode="lin" valueType="num">
                                      <p:cBhvr>
                                        <p:cTn id="25" dur="500" fill="hold"/>
                                        <p:tgtEl>
                                          <p:spTgt spid="425"/>
                                        </p:tgtEl>
                                        <p:attrNameLst>
                                          <p:attrName>ppt_w</p:attrName>
                                        </p:attrNameLst>
                                      </p:cBhvr>
                                      <p:tavLst>
                                        <p:tav tm="0">
                                          <p:val>
                                            <p:strVal val="4/3*#ppt_w"/>
                                          </p:val>
                                        </p:tav>
                                        <p:tav tm="100000">
                                          <p:val>
                                            <p:strVal val="#ppt_w"/>
                                          </p:val>
                                        </p:tav>
                                      </p:tavLst>
                                    </p:anim>
                                    <p:anim calcmode="lin" valueType="num">
                                      <p:cBhvr>
                                        <p:cTn id="26" dur="500" fill="hold"/>
                                        <p:tgtEl>
                                          <p:spTgt spid="425"/>
                                        </p:tgtEl>
                                        <p:attrNameLst>
                                          <p:attrName>ppt_h</p:attrName>
                                        </p:attrNameLst>
                                      </p:cBhvr>
                                      <p:tavLst>
                                        <p:tav tm="0">
                                          <p:val>
                                            <p:strVal val="4/3*#ppt_h"/>
                                          </p:val>
                                        </p:tav>
                                        <p:tav tm="100000">
                                          <p:val>
                                            <p:strVal val="#ppt_h"/>
                                          </p:val>
                                        </p:tav>
                                      </p:tavLst>
                                    </p:anim>
                                  </p:childTnLst>
                                </p:cTn>
                              </p:par>
                              <p:par>
                                <p:cTn id="27" presetID="23" presetClass="entr" presetSubtype="288" fill="hold" nodeType="withEffect">
                                  <p:stCondLst>
                                    <p:cond delay="0"/>
                                  </p:stCondLst>
                                  <p:childTnLst>
                                    <p:set>
                                      <p:cBhvr>
                                        <p:cTn id="28" dur="1" fill="hold">
                                          <p:stCondLst>
                                            <p:cond delay="0"/>
                                          </p:stCondLst>
                                        </p:cTn>
                                        <p:tgtEl>
                                          <p:spTgt spid="204"/>
                                        </p:tgtEl>
                                        <p:attrNameLst>
                                          <p:attrName>style.visibility</p:attrName>
                                        </p:attrNameLst>
                                      </p:cBhvr>
                                      <p:to>
                                        <p:strVal val="visible"/>
                                      </p:to>
                                    </p:set>
                                    <p:anim calcmode="lin" valueType="num">
                                      <p:cBhvr>
                                        <p:cTn id="29" dur="500" fill="hold"/>
                                        <p:tgtEl>
                                          <p:spTgt spid="204"/>
                                        </p:tgtEl>
                                        <p:attrNameLst>
                                          <p:attrName>ppt_w</p:attrName>
                                        </p:attrNameLst>
                                      </p:cBhvr>
                                      <p:tavLst>
                                        <p:tav tm="0">
                                          <p:val>
                                            <p:strVal val="4/3*#ppt_w"/>
                                          </p:val>
                                        </p:tav>
                                        <p:tav tm="100000">
                                          <p:val>
                                            <p:strVal val="#ppt_w"/>
                                          </p:val>
                                        </p:tav>
                                      </p:tavLst>
                                    </p:anim>
                                    <p:anim calcmode="lin" valueType="num">
                                      <p:cBhvr>
                                        <p:cTn id="30" dur="500" fill="hold"/>
                                        <p:tgtEl>
                                          <p:spTgt spid="204"/>
                                        </p:tgtEl>
                                        <p:attrNameLst>
                                          <p:attrName>ppt_h</p:attrName>
                                        </p:attrNameLst>
                                      </p:cBhvr>
                                      <p:tavLst>
                                        <p:tav tm="0">
                                          <p:val>
                                            <p:strVal val="4/3*#ppt_h"/>
                                          </p:val>
                                        </p:tav>
                                        <p:tav tm="100000">
                                          <p:val>
                                            <p:strVal val="#ppt_h"/>
                                          </p:val>
                                        </p:tav>
                                      </p:tavLst>
                                    </p:anim>
                                  </p:childTnLst>
                                </p:cTn>
                              </p:par>
                              <p:par>
                                <p:cTn id="31" presetID="23" presetClass="entr" presetSubtype="288" fill="hold" nodeType="withEffect">
                                  <p:stCondLst>
                                    <p:cond delay="0"/>
                                  </p:stCondLst>
                                  <p:childTnLst>
                                    <p:set>
                                      <p:cBhvr>
                                        <p:cTn id="32" dur="1" fill="hold">
                                          <p:stCondLst>
                                            <p:cond delay="0"/>
                                          </p:stCondLst>
                                        </p:cTn>
                                        <p:tgtEl>
                                          <p:spTgt spid="171"/>
                                        </p:tgtEl>
                                        <p:attrNameLst>
                                          <p:attrName>style.visibility</p:attrName>
                                        </p:attrNameLst>
                                      </p:cBhvr>
                                      <p:to>
                                        <p:strVal val="visible"/>
                                      </p:to>
                                    </p:set>
                                    <p:anim calcmode="lin" valueType="num">
                                      <p:cBhvr>
                                        <p:cTn id="33" dur="500" fill="hold"/>
                                        <p:tgtEl>
                                          <p:spTgt spid="171"/>
                                        </p:tgtEl>
                                        <p:attrNameLst>
                                          <p:attrName>ppt_w</p:attrName>
                                        </p:attrNameLst>
                                      </p:cBhvr>
                                      <p:tavLst>
                                        <p:tav tm="0">
                                          <p:val>
                                            <p:strVal val="4/3*#ppt_w"/>
                                          </p:val>
                                        </p:tav>
                                        <p:tav tm="100000">
                                          <p:val>
                                            <p:strVal val="#ppt_w"/>
                                          </p:val>
                                        </p:tav>
                                      </p:tavLst>
                                    </p:anim>
                                    <p:anim calcmode="lin" valueType="num">
                                      <p:cBhvr>
                                        <p:cTn id="34" dur="500" fill="hold"/>
                                        <p:tgtEl>
                                          <p:spTgt spid="171"/>
                                        </p:tgtEl>
                                        <p:attrNameLst>
                                          <p:attrName>ppt_h</p:attrName>
                                        </p:attrNameLst>
                                      </p:cBhvr>
                                      <p:tavLst>
                                        <p:tav tm="0">
                                          <p:val>
                                            <p:strVal val="4/3*#ppt_h"/>
                                          </p:val>
                                        </p:tav>
                                        <p:tav tm="100000">
                                          <p:val>
                                            <p:strVal val="#ppt_h"/>
                                          </p:val>
                                        </p:tav>
                                      </p:tavLst>
                                    </p:anim>
                                  </p:childTnLst>
                                </p:cTn>
                              </p:par>
                            </p:childTnLst>
                          </p:cTn>
                        </p:par>
                        <p:par>
                          <p:cTn id="35" fill="hold">
                            <p:stCondLst>
                              <p:cond delay="1000"/>
                            </p:stCondLst>
                            <p:childTnLst>
                              <p:par>
                                <p:cTn id="36" presetID="10" presetClass="entr" presetSubtype="0" fill="hold" nodeType="afterEffect">
                                  <p:stCondLst>
                                    <p:cond delay="0"/>
                                  </p:stCondLst>
                                  <p:childTnLst>
                                    <p:set>
                                      <p:cBhvr>
                                        <p:cTn id="37" dur="1" fill="hold">
                                          <p:stCondLst>
                                            <p:cond delay="0"/>
                                          </p:stCondLst>
                                        </p:cTn>
                                        <p:tgtEl>
                                          <p:spTgt spid="439"/>
                                        </p:tgtEl>
                                        <p:attrNameLst>
                                          <p:attrName>style.visibility</p:attrName>
                                        </p:attrNameLst>
                                      </p:cBhvr>
                                      <p:to>
                                        <p:strVal val="visible"/>
                                      </p:to>
                                    </p:set>
                                    <p:animEffect transition="in" filter="fade">
                                      <p:cBhvr>
                                        <p:cTn id="38" dur="500"/>
                                        <p:tgtEl>
                                          <p:spTgt spid="439"/>
                                        </p:tgtEl>
                                      </p:cBhvr>
                                    </p:animEffect>
                                  </p:childTnLst>
                                </p:cTn>
                              </p:par>
                            </p:childTnLst>
                          </p:cTn>
                        </p:par>
                        <p:par>
                          <p:cTn id="39" fill="hold">
                            <p:stCondLst>
                              <p:cond delay="1500"/>
                            </p:stCondLst>
                            <p:childTnLst>
                              <p:par>
                                <p:cTn id="40" presetID="10" presetClass="entr" presetSubtype="0" fill="hold" nodeType="afterEffect">
                                  <p:stCondLst>
                                    <p:cond delay="0"/>
                                  </p:stCondLst>
                                  <p:childTnLst>
                                    <p:set>
                                      <p:cBhvr>
                                        <p:cTn id="41" dur="1" fill="hold">
                                          <p:stCondLst>
                                            <p:cond delay="0"/>
                                          </p:stCondLst>
                                        </p:cTn>
                                        <p:tgtEl>
                                          <p:spTgt spid="442"/>
                                        </p:tgtEl>
                                        <p:attrNameLst>
                                          <p:attrName>style.visibility</p:attrName>
                                        </p:attrNameLst>
                                      </p:cBhvr>
                                      <p:to>
                                        <p:strVal val="visible"/>
                                      </p:to>
                                    </p:set>
                                    <p:animEffect transition="in" filter="fade">
                                      <p:cBhvr>
                                        <p:cTn id="42" dur="500"/>
                                        <p:tgtEl>
                                          <p:spTgt spid="442"/>
                                        </p:tgtEl>
                                      </p:cBhvr>
                                    </p:animEffect>
                                  </p:childTnLst>
                                </p:cTn>
                              </p:par>
                            </p:childTnLst>
                          </p:cTn>
                        </p:par>
                        <p:par>
                          <p:cTn id="43" fill="hold">
                            <p:stCondLst>
                              <p:cond delay="2000"/>
                            </p:stCondLst>
                            <p:childTnLst>
                              <p:par>
                                <p:cTn id="44" presetID="10" presetClass="entr" presetSubtype="0" fill="hold" nodeType="afterEffect">
                                  <p:stCondLst>
                                    <p:cond delay="0"/>
                                  </p:stCondLst>
                                  <p:childTnLst>
                                    <p:set>
                                      <p:cBhvr>
                                        <p:cTn id="45" dur="1" fill="hold">
                                          <p:stCondLst>
                                            <p:cond delay="0"/>
                                          </p:stCondLst>
                                        </p:cTn>
                                        <p:tgtEl>
                                          <p:spTgt spid="445"/>
                                        </p:tgtEl>
                                        <p:attrNameLst>
                                          <p:attrName>style.visibility</p:attrName>
                                        </p:attrNameLst>
                                      </p:cBhvr>
                                      <p:to>
                                        <p:strVal val="visible"/>
                                      </p:to>
                                    </p:set>
                                    <p:animEffect transition="in" filter="fade">
                                      <p:cBhvr>
                                        <p:cTn id="46" dur="500"/>
                                        <p:tgtEl>
                                          <p:spTgt spid="445"/>
                                        </p:tgtEl>
                                      </p:cBhvr>
                                    </p:animEffect>
                                  </p:childTnLst>
                                </p:cTn>
                              </p:par>
                            </p:childTnLst>
                          </p:cTn>
                        </p:par>
                        <p:par>
                          <p:cTn id="47" fill="hold">
                            <p:stCondLst>
                              <p:cond delay="2500"/>
                            </p:stCondLst>
                            <p:childTnLst>
                              <p:par>
                                <p:cTn id="48" presetID="10" presetClass="entr" presetSubtype="0" fill="hold" nodeType="afterEffect">
                                  <p:stCondLst>
                                    <p:cond delay="0"/>
                                  </p:stCondLst>
                                  <p:childTnLst>
                                    <p:set>
                                      <p:cBhvr>
                                        <p:cTn id="49" dur="1" fill="hold">
                                          <p:stCondLst>
                                            <p:cond delay="0"/>
                                          </p:stCondLst>
                                        </p:cTn>
                                        <p:tgtEl>
                                          <p:spTgt spid="448"/>
                                        </p:tgtEl>
                                        <p:attrNameLst>
                                          <p:attrName>style.visibility</p:attrName>
                                        </p:attrNameLst>
                                      </p:cBhvr>
                                      <p:to>
                                        <p:strVal val="visible"/>
                                      </p:to>
                                    </p:set>
                                    <p:animEffect transition="in" filter="fade">
                                      <p:cBhvr>
                                        <p:cTn id="50" dur="500"/>
                                        <p:tgtEl>
                                          <p:spTgt spid="4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Round Same Side Corner Rectangle 21"/>
          <p:cNvSpPr/>
          <p:nvPr/>
        </p:nvSpPr>
        <p:spPr>
          <a:xfrm rot="5400000">
            <a:off x="7062272" y="-3187683"/>
            <a:ext cx="5346910" cy="19892697"/>
          </a:xfrm>
          <a:prstGeom prst="round2SameRect">
            <a:avLst>
              <a:gd name="adj1" fmla="val 50000"/>
              <a:gd name="adj2" fmla="val 0"/>
            </a:avLst>
          </a:prstGeom>
          <a:solidFill>
            <a:schemeClr val="accent6">
              <a:lumMod val="50000"/>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dirty="0">
              <a:latin typeface="Calibri Light" panose="020F0302020204030204"/>
            </a:endParaRPr>
          </a:p>
        </p:txBody>
      </p:sp>
      <p:sp>
        <p:nvSpPr>
          <p:cNvPr id="8" name="Round Same Side Corner Rectangle 7"/>
          <p:cNvSpPr/>
          <p:nvPr/>
        </p:nvSpPr>
        <p:spPr>
          <a:xfrm rot="5400000">
            <a:off x="7346082" y="-2826026"/>
            <a:ext cx="4477219" cy="19169382"/>
          </a:xfrm>
          <a:prstGeom prst="round2SameRect">
            <a:avLst>
              <a:gd name="adj1" fmla="val 50000"/>
              <a:gd name="adj2" fmla="val 0"/>
            </a:avLst>
          </a:prstGeom>
          <a:solidFill>
            <a:schemeClr val="accent6">
              <a:lumMod val="50000"/>
              <a:alpha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dirty="0">
              <a:latin typeface="Calibri Light" panose="020F0302020204030204"/>
            </a:endParaRPr>
          </a:p>
        </p:txBody>
      </p:sp>
      <p:grpSp>
        <p:nvGrpSpPr>
          <p:cNvPr id="32" name="Group 31"/>
          <p:cNvGrpSpPr/>
          <p:nvPr/>
        </p:nvGrpSpPr>
        <p:grpSpPr>
          <a:xfrm>
            <a:off x="15187120" y="5382657"/>
            <a:ext cx="2505293" cy="2504058"/>
            <a:chOff x="3051175" y="1077913"/>
            <a:chExt cx="3222626" cy="3221037"/>
          </a:xfrm>
          <a:solidFill>
            <a:schemeClr val="bg1"/>
          </a:solidFill>
        </p:grpSpPr>
        <p:sp>
          <p:nvSpPr>
            <p:cNvPr id="33" name="Freeform 32"/>
            <p:cNvSpPr>
              <a:spLocks noEditPoints="1"/>
            </p:cNvSpPr>
            <p:nvPr/>
          </p:nvSpPr>
          <p:spPr bwMode="auto">
            <a:xfrm>
              <a:off x="3051175" y="1077913"/>
              <a:ext cx="1009650" cy="3221037"/>
            </a:xfrm>
            <a:custGeom>
              <a:avLst/>
              <a:gdLst>
                <a:gd name="T0" fmla="*/ 214 w 268"/>
                <a:gd name="T1" fmla="*/ 161 h 856"/>
                <a:gd name="T2" fmla="*/ 214 w 268"/>
                <a:gd name="T3" fmla="*/ 80 h 856"/>
                <a:gd name="T4" fmla="*/ 134 w 268"/>
                <a:gd name="T5" fmla="*/ 0 h 856"/>
                <a:gd name="T6" fmla="*/ 54 w 268"/>
                <a:gd name="T7" fmla="*/ 80 h 856"/>
                <a:gd name="T8" fmla="*/ 54 w 268"/>
                <a:gd name="T9" fmla="*/ 161 h 856"/>
                <a:gd name="T10" fmla="*/ 0 w 268"/>
                <a:gd name="T11" fmla="*/ 268 h 856"/>
                <a:gd name="T12" fmla="*/ 54 w 268"/>
                <a:gd name="T13" fmla="*/ 374 h 856"/>
                <a:gd name="T14" fmla="*/ 54 w 268"/>
                <a:gd name="T15" fmla="*/ 776 h 856"/>
                <a:gd name="T16" fmla="*/ 134 w 268"/>
                <a:gd name="T17" fmla="*/ 856 h 856"/>
                <a:gd name="T18" fmla="*/ 214 w 268"/>
                <a:gd name="T19" fmla="*/ 776 h 856"/>
                <a:gd name="T20" fmla="*/ 214 w 268"/>
                <a:gd name="T21" fmla="*/ 374 h 856"/>
                <a:gd name="T22" fmla="*/ 268 w 268"/>
                <a:gd name="T23" fmla="*/ 268 h 856"/>
                <a:gd name="T24" fmla="*/ 214 w 268"/>
                <a:gd name="T25" fmla="*/ 161 h 856"/>
                <a:gd name="T26" fmla="*/ 107 w 268"/>
                <a:gd name="T27" fmla="*/ 80 h 856"/>
                <a:gd name="T28" fmla="*/ 134 w 268"/>
                <a:gd name="T29" fmla="*/ 54 h 856"/>
                <a:gd name="T30" fmla="*/ 161 w 268"/>
                <a:gd name="T31" fmla="*/ 80 h 856"/>
                <a:gd name="T32" fmla="*/ 161 w 268"/>
                <a:gd name="T33" fmla="*/ 136 h 856"/>
                <a:gd name="T34" fmla="*/ 134 w 268"/>
                <a:gd name="T35" fmla="*/ 134 h 856"/>
                <a:gd name="T36" fmla="*/ 107 w 268"/>
                <a:gd name="T37" fmla="*/ 136 h 856"/>
                <a:gd name="T38" fmla="*/ 107 w 268"/>
                <a:gd name="T39" fmla="*/ 80 h 856"/>
                <a:gd name="T40" fmla="*/ 161 w 268"/>
                <a:gd name="T41" fmla="*/ 776 h 856"/>
                <a:gd name="T42" fmla="*/ 134 w 268"/>
                <a:gd name="T43" fmla="*/ 803 h 856"/>
                <a:gd name="T44" fmla="*/ 107 w 268"/>
                <a:gd name="T45" fmla="*/ 776 h 856"/>
                <a:gd name="T46" fmla="*/ 107 w 268"/>
                <a:gd name="T47" fmla="*/ 399 h 856"/>
                <a:gd name="T48" fmla="*/ 134 w 268"/>
                <a:gd name="T49" fmla="*/ 401 h 856"/>
                <a:gd name="T50" fmla="*/ 161 w 268"/>
                <a:gd name="T51" fmla="*/ 399 h 856"/>
                <a:gd name="T52" fmla="*/ 161 w 268"/>
                <a:gd name="T53" fmla="*/ 776 h 856"/>
                <a:gd name="T54" fmla="*/ 210 w 268"/>
                <a:gd name="T55" fmla="*/ 290 h 856"/>
                <a:gd name="T56" fmla="*/ 209 w 268"/>
                <a:gd name="T57" fmla="*/ 294 h 856"/>
                <a:gd name="T58" fmla="*/ 199 w 268"/>
                <a:gd name="T59" fmla="*/ 314 h 856"/>
                <a:gd name="T60" fmla="*/ 199 w 268"/>
                <a:gd name="T61" fmla="*/ 314 h 856"/>
                <a:gd name="T62" fmla="*/ 182 w 268"/>
                <a:gd name="T63" fmla="*/ 331 h 856"/>
                <a:gd name="T64" fmla="*/ 182 w 268"/>
                <a:gd name="T65" fmla="*/ 331 h 856"/>
                <a:gd name="T66" fmla="*/ 161 w 268"/>
                <a:gd name="T67" fmla="*/ 343 h 856"/>
                <a:gd name="T68" fmla="*/ 134 w 268"/>
                <a:gd name="T69" fmla="*/ 348 h 856"/>
                <a:gd name="T70" fmla="*/ 107 w 268"/>
                <a:gd name="T71" fmla="*/ 343 h 856"/>
                <a:gd name="T72" fmla="*/ 86 w 268"/>
                <a:gd name="T73" fmla="*/ 331 h 856"/>
                <a:gd name="T74" fmla="*/ 85 w 268"/>
                <a:gd name="T75" fmla="*/ 331 h 856"/>
                <a:gd name="T76" fmla="*/ 69 w 268"/>
                <a:gd name="T77" fmla="*/ 314 h 856"/>
                <a:gd name="T78" fmla="*/ 69 w 268"/>
                <a:gd name="T79" fmla="*/ 314 h 856"/>
                <a:gd name="T80" fmla="*/ 58 w 268"/>
                <a:gd name="T81" fmla="*/ 294 h 856"/>
                <a:gd name="T82" fmla="*/ 57 w 268"/>
                <a:gd name="T83" fmla="*/ 290 h 856"/>
                <a:gd name="T84" fmla="*/ 54 w 268"/>
                <a:gd name="T85" fmla="*/ 268 h 856"/>
                <a:gd name="T86" fmla="*/ 57 w 268"/>
                <a:gd name="T87" fmla="*/ 245 h 856"/>
                <a:gd name="T88" fmla="*/ 58 w 268"/>
                <a:gd name="T89" fmla="*/ 241 h 856"/>
                <a:gd name="T90" fmla="*/ 69 w 268"/>
                <a:gd name="T91" fmla="*/ 221 h 856"/>
                <a:gd name="T92" fmla="*/ 69 w 268"/>
                <a:gd name="T93" fmla="*/ 221 h 856"/>
                <a:gd name="T94" fmla="*/ 85 w 268"/>
                <a:gd name="T95" fmla="*/ 204 h 856"/>
                <a:gd name="T96" fmla="*/ 86 w 268"/>
                <a:gd name="T97" fmla="*/ 204 h 856"/>
                <a:gd name="T98" fmla="*/ 107 w 268"/>
                <a:gd name="T99" fmla="*/ 192 h 856"/>
                <a:gd name="T100" fmla="*/ 134 w 268"/>
                <a:gd name="T101" fmla="*/ 187 h 856"/>
                <a:gd name="T102" fmla="*/ 161 w 268"/>
                <a:gd name="T103" fmla="*/ 192 h 856"/>
                <a:gd name="T104" fmla="*/ 182 w 268"/>
                <a:gd name="T105" fmla="*/ 204 h 856"/>
                <a:gd name="T106" fmla="*/ 182 w 268"/>
                <a:gd name="T107" fmla="*/ 204 h 856"/>
                <a:gd name="T108" fmla="*/ 199 w 268"/>
                <a:gd name="T109" fmla="*/ 221 h 856"/>
                <a:gd name="T110" fmla="*/ 199 w 268"/>
                <a:gd name="T111" fmla="*/ 221 h 856"/>
                <a:gd name="T112" fmla="*/ 209 w 268"/>
                <a:gd name="T113" fmla="*/ 241 h 856"/>
                <a:gd name="T114" fmla="*/ 210 w 268"/>
                <a:gd name="T115" fmla="*/ 245 h 856"/>
                <a:gd name="T116" fmla="*/ 214 w 268"/>
                <a:gd name="T117" fmla="*/ 268 h 856"/>
                <a:gd name="T118" fmla="*/ 210 w 268"/>
                <a:gd name="T119" fmla="*/ 290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68" h="856">
                  <a:moveTo>
                    <a:pt x="214" y="161"/>
                  </a:moveTo>
                  <a:cubicBezTo>
                    <a:pt x="214" y="80"/>
                    <a:pt x="214" y="80"/>
                    <a:pt x="214" y="80"/>
                  </a:cubicBezTo>
                  <a:cubicBezTo>
                    <a:pt x="214" y="36"/>
                    <a:pt x="178" y="0"/>
                    <a:pt x="134" y="0"/>
                  </a:cubicBezTo>
                  <a:cubicBezTo>
                    <a:pt x="89" y="0"/>
                    <a:pt x="54" y="36"/>
                    <a:pt x="54" y="80"/>
                  </a:cubicBezTo>
                  <a:cubicBezTo>
                    <a:pt x="54" y="161"/>
                    <a:pt x="54" y="161"/>
                    <a:pt x="54" y="161"/>
                  </a:cubicBezTo>
                  <a:cubicBezTo>
                    <a:pt x="21" y="186"/>
                    <a:pt x="0" y="224"/>
                    <a:pt x="0" y="268"/>
                  </a:cubicBezTo>
                  <a:cubicBezTo>
                    <a:pt x="0" y="311"/>
                    <a:pt x="21" y="349"/>
                    <a:pt x="54" y="374"/>
                  </a:cubicBezTo>
                  <a:cubicBezTo>
                    <a:pt x="54" y="776"/>
                    <a:pt x="54" y="776"/>
                    <a:pt x="54" y="776"/>
                  </a:cubicBezTo>
                  <a:cubicBezTo>
                    <a:pt x="54" y="820"/>
                    <a:pt x="89" y="856"/>
                    <a:pt x="134" y="856"/>
                  </a:cubicBezTo>
                  <a:cubicBezTo>
                    <a:pt x="178" y="856"/>
                    <a:pt x="214" y="820"/>
                    <a:pt x="214" y="776"/>
                  </a:cubicBezTo>
                  <a:cubicBezTo>
                    <a:pt x="214" y="374"/>
                    <a:pt x="214" y="374"/>
                    <a:pt x="214" y="374"/>
                  </a:cubicBezTo>
                  <a:cubicBezTo>
                    <a:pt x="246" y="349"/>
                    <a:pt x="268" y="311"/>
                    <a:pt x="268" y="268"/>
                  </a:cubicBezTo>
                  <a:cubicBezTo>
                    <a:pt x="268" y="224"/>
                    <a:pt x="246" y="186"/>
                    <a:pt x="214" y="161"/>
                  </a:cubicBezTo>
                  <a:close/>
                  <a:moveTo>
                    <a:pt x="107" y="80"/>
                  </a:moveTo>
                  <a:cubicBezTo>
                    <a:pt x="107" y="65"/>
                    <a:pt x="119" y="54"/>
                    <a:pt x="134" y="54"/>
                  </a:cubicBezTo>
                  <a:cubicBezTo>
                    <a:pt x="149" y="54"/>
                    <a:pt x="161" y="65"/>
                    <a:pt x="161" y="80"/>
                  </a:cubicBezTo>
                  <a:cubicBezTo>
                    <a:pt x="161" y="136"/>
                    <a:pt x="161" y="136"/>
                    <a:pt x="161" y="136"/>
                  </a:cubicBezTo>
                  <a:cubicBezTo>
                    <a:pt x="152" y="135"/>
                    <a:pt x="143" y="134"/>
                    <a:pt x="134" y="134"/>
                  </a:cubicBezTo>
                  <a:cubicBezTo>
                    <a:pt x="125" y="134"/>
                    <a:pt x="116" y="135"/>
                    <a:pt x="107" y="136"/>
                  </a:cubicBezTo>
                  <a:lnTo>
                    <a:pt x="107" y="80"/>
                  </a:lnTo>
                  <a:close/>
                  <a:moveTo>
                    <a:pt x="161" y="776"/>
                  </a:moveTo>
                  <a:cubicBezTo>
                    <a:pt x="161" y="791"/>
                    <a:pt x="149" y="803"/>
                    <a:pt x="134" y="803"/>
                  </a:cubicBezTo>
                  <a:cubicBezTo>
                    <a:pt x="119" y="803"/>
                    <a:pt x="107" y="791"/>
                    <a:pt x="107" y="776"/>
                  </a:cubicBezTo>
                  <a:cubicBezTo>
                    <a:pt x="107" y="399"/>
                    <a:pt x="107" y="399"/>
                    <a:pt x="107" y="399"/>
                  </a:cubicBezTo>
                  <a:cubicBezTo>
                    <a:pt x="116" y="400"/>
                    <a:pt x="125" y="401"/>
                    <a:pt x="134" y="401"/>
                  </a:cubicBezTo>
                  <a:cubicBezTo>
                    <a:pt x="143" y="401"/>
                    <a:pt x="152" y="400"/>
                    <a:pt x="161" y="399"/>
                  </a:cubicBezTo>
                  <a:lnTo>
                    <a:pt x="161" y="776"/>
                  </a:lnTo>
                  <a:close/>
                  <a:moveTo>
                    <a:pt x="210" y="290"/>
                  </a:moveTo>
                  <a:cubicBezTo>
                    <a:pt x="210" y="291"/>
                    <a:pt x="210" y="293"/>
                    <a:pt x="209" y="294"/>
                  </a:cubicBezTo>
                  <a:cubicBezTo>
                    <a:pt x="207" y="301"/>
                    <a:pt x="203" y="308"/>
                    <a:pt x="199" y="314"/>
                  </a:cubicBezTo>
                  <a:cubicBezTo>
                    <a:pt x="199" y="314"/>
                    <a:pt x="199" y="314"/>
                    <a:pt x="199" y="314"/>
                  </a:cubicBezTo>
                  <a:cubicBezTo>
                    <a:pt x="194" y="321"/>
                    <a:pt x="188" y="326"/>
                    <a:pt x="182" y="331"/>
                  </a:cubicBezTo>
                  <a:cubicBezTo>
                    <a:pt x="182" y="331"/>
                    <a:pt x="182" y="331"/>
                    <a:pt x="182" y="331"/>
                  </a:cubicBezTo>
                  <a:cubicBezTo>
                    <a:pt x="175" y="336"/>
                    <a:pt x="168" y="340"/>
                    <a:pt x="161" y="343"/>
                  </a:cubicBezTo>
                  <a:cubicBezTo>
                    <a:pt x="152" y="346"/>
                    <a:pt x="143" y="348"/>
                    <a:pt x="134" y="348"/>
                  </a:cubicBezTo>
                  <a:cubicBezTo>
                    <a:pt x="124" y="348"/>
                    <a:pt x="115" y="346"/>
                    <a:pt x="107" y="343"/>
                  </a:cubicBezTo>
                  <a:cubicBezTo>
                    <a:pt x="99" y="340"/>
                    <a:pt x="92" y="336"/>
                    <a:pt x="86" y="331"/>
                  </a:cubicBezTo>
                  <a:cubicBezTo>
                    <a:pt x="86" y="331"/>
                    <a:pt x="85" y="331"/>
                    <a:pt x="85" y="331"/>
                  </a:cubicBezTo>
                  <a:cubicBezTo>
                    <a:pt x="79" y="326"/>
                    <a:pt x="74" y="321"/>
                    <a:pt x="69" y="314"/>
                  </a:cubicBezTo>
                  <a:cubicBezTo>
                    <a:pt x="69" y="314"/>
                    <a:pt x="69" y="314"/>
                    <a:pt x="69" y="314"/>
                  </a:cubicBezTo>
                  <a:cubicBezTo>
                    <a:pt x="64" y="308"/>
                    <a:pt x="61" y="301"/>
                    <a:pt x="58" y="294"/>
                  </a:cubicBezTo>
                  <a:cubicBezTo>
                    <a:pt x="58" y="293"/>
                    <a:pt x="58" y="291"/>
                    <a:pt x="57" y="290"/>
                  </a:cubicBezTo>
                  <a:cubicBezTo>
                    <a:pt x="55" y="283"/>
                    <a:pt x="54" y="275"/>
                    <a:pt x="54" y="268"/>
                  </a:cubicBezTo>
                  <a:cubicBezTo>
                    <a:pt x="54" y="260"/>
                    <a:pt x="55" y="252"/>
                    <a:pt x="57" y="245"/>
                  </a:cubicBezTo>
                  <a:cubicBezTo>
                    <a:pt x="58" y="244"/>
                    <a:pt x="58" y="242"/>
                    <a:pt x="58" y="241"/>
                  </a:cubicBezTo>
                  <a:cubicBezTo>
                    <a:pt x="61" y="234"/>
                    <a:pt x="64" y="227"/>
                    <a:pt x="69" y="221"/>
                  </a:cubicBezTo>
                  <a:cubicBezTo>
                    <a:pt x="69" y="221"/>
                    <a:pt x="69" y="221"/>
                    <a:pt x="69" y="221"/>
                  </a:cubicBezTo>
                  <a:cubicBezTo>
                    <a:pt x="74" y="214"/>
                    <a:pt x="79" y="209"/>
                    <a:pt x="85" y="204"/>
                  </a:cubicBezTo>
                  <a:cubicBezTo>
                    <a:pt x="85" y="204"/>
                    <a:pt x="86" y="204"/>
                    <a:pt x="86" y="204"/>
                  </a:cubicBezTo>
                  <a:cubicBezTo>
                    <a:pt x="92" y="199"/>
                    <a:pt x="99" y="195"/>
                    <a:pt x="107" y="192"/>
                  </a:cubicBezTo>
                  <a:cubicBezTo>
                    <a:pt x="115" y="189"/>
                    <a:pt x="124" y="187"/>
                    <a:pt x="134" y="187"/>
                  </a:cubicBezTo>
                  <a:cubicBezTo>
                    <a:pt x="143" y="187"/>
                    <a:pt x="152" y="189"/>
                    <a:pt x="161" y="192"/>
                  </a:cubicBezTo>
                  <a:cubicBezTo>
                    <a:pt x="168" y="195"/>
                    <a:pt x="175" y="199"/>
                    <a:pt x="182" y="204"/>
                  </a:cubicBezTo>
                  <a:cubicBezTo>
                    <a:pt x="182" y="204"/>
                    <a:pt x="182" y="204"/>
                    <a:pt x="182" y="204"/>
                  </a:cubicBezTo>
                  <a:cubicBezTo>
                    <a:pt x="188" y="209"/>
                    <a:pt x="194" y="214"/>
                    <a:pt x="199" y="221"/>
                  </a:cubicBezTo>
                  <a:cubicBezTo>
                    <a:pt x="199" y="221"/>
                    <a:pt x="199" y="221"/>
                    <a:pt x="199" y="221"/>
                  </a:cubicBezTo>
                  <a:cubicBezTo>
                    <a:pt x="203" y="227"/>
                    <a:pt x="207" y="234"/>
                    <a:pt x="209" y="241"/>
                  </a:cubicBezTo>
                  <a:cubicBezTo>
                    <a:pt x="210" y="242"/>
                    <a:pt x="210" y="244"/>
                    <a:pt x="210" y="245"/>
                  </a:cubicBezTo>
                  <a:cubicBezTo>
                    <a:pt x="213" y="252"/>
                    <a:pt x="214" y="260"/>
                    <a:pt x="214" y="268"/>
                  </a:cubicBezTo>
                  <a:cubicBezTo>
                    <a:pt x="214" y="275"/>
                    <a:pt x="213" y="283"/>
                    <a:pt x="210" y="29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dirty="0">
                <a:latin typeface="Calibri Light" panose="020F0302020204030204"/>
              </a:endParaRPr>
            </a:p>
          </p:txBody>
        </p:sp>
        <p:sp>
          <p:nvSpPr>
            <p:cNvPr id="34" name="Freeform 6"/>
            <p:cNvSpPr>
              <a:spLocks noEditPoints="1"/>
            </p:cNvSpPr>
            <p:nvPr/>
          </p:nvSpPr>
          <p:spPr bwMode="auto">
            <a:xfrm>
              <a:off x="5268913" y="1077913"/>
              <a:ext cx="1004888" cy="3221037"/>
            </a:xfrm>
            <a:custGeom>
              <a:avLst/>
              <a:gdLst>
                <a:gd name="T0" fmla="*/ 214 w 267"/>
                <a:gd name="T1" fmla="*/ 161 h 856"/>
                <a:gd name="T2" fmla="*/ 214 w 267"/>
                <a:gd name="T3" fmla="*/ 80 h 856"/>
                <a:gd name="T4" fmla="*/ 133 w 267"/>
                <a:gd name="T5" fmla="*/ 0 h 856"/>
                <a:gd name="T6" fmla="*/ 53 w 267"/>
                <a:gd name="T7" fmla="*/ 80 h 856"/>
                <a:gd name="T8" fmla="*/ 53 w 267"/>
                <a:gd name="T9" fmla="*/ 161 h 856"/>
                <a:gd name="T10" fmla="*/ 0 w 267"/>
                <a:gd name="T11" fmla="*/ 268 h 856"/>
                <a:gd name="T12" fmla="*/ 53 w 267"/>
                <a:gd name="T13" fmla="*/ 374 h 856"/>
                <a:gd name="T14" fmla="*/ 53 w 267"/>
                <a:gd name="T15" fmla="*/ 776 h 856"/>
                <a:gd name="T16" fmla="*/ 133 w 267"/>
                <a:gd name="T17" fmla="*/ 856 h 856"/>
                <a:gd name="T18" fmla="*/ 214 w 267"/>
                <a:gd name="T19" fmla="*/ 776 h 856"/>
                <a:gd name="T20" fmla="*/ 214 w 267"/>
                <a:gd name="T21" fmla="*/ 374 h 856"/>
                <a:gd name="T22" fmla="*/ 267 w 267"/>
                <a:gd name="T23" fmla="*/ 268 h 856"/>
                <a:gd name="T24" fmla="*/ 214 w 267"/>
                <a:gd name="T25" fmla="*/ 161 h 856"/>
                <a:gd name="T26" fmla="*/ 107 w 267"/>
                <a:gd name="T27" fmla="*/ 80 h 856"/>
                <a:gd name="T28" fmla="*/ 133 w 267"/>
                <a:gd name="T29" fmla="*/ 54 h 856"/>
                <a:gd name="T30" fmla="*/ 160 w 267"/>
                <a:gd name="T31" fmla="*/ 80 h 856"/>
                <a:gd name="T32" fmla="*/ 160 w 267"/>
                <a:gd name="T33" fmla="*/ 136 h 856"/>
                <a:gd name="T34" fmla="*/ 133 w 267"/>
                <a:gd name="T35" fmla="*/ 134 h 856"/>
                <a:gd name="T36" fmla="*/ 107 w 267"/>
                <a:gd name="T37" fmla="*/ 136 h 856"/>
                <a:gd name="T38" fmla="*/ 107 w 267"/>
                <a:gd name="T39" fmla="*/ 80 h 856"/>
                <a:gd name="T40" fmla="*/ 160 w 267"/>
                <a:gd name="T41" fmla="*/ 776 h 856"/>
                <a:gd name="T42" fmla="*/ 133 w 267"/>
                <a:gd name="T43" fmla="*/ 803 h 856"/>
                <a:gd name="T44" fmla="*/ 107 w 267"/>
                <a:gd name="T45" fmla="*/ 776 h 856"/>
                <a:gd name="T46" fmla="*/ 107 w 267"/>
                <a:gd name="T47" fmla="*/ 399 h 856"/>
                <a:gd name="T48" fmla="*/ 133 w 267"/>
                <a:gd name="T49" fmla="*/ 401 h 856"/>
                <a:gd name="T50" fmla="*/ 160 w 267"/>
                <a:gd name="T51" fmla="*/ 399 h 856"/>
                <a:gd name="T52" fmla="*/ 160 w 267"/>
                <a:gd name="T53" fmla="*/ 776 h 856"/>
                <a:gd name="T54" fmla="*/ 210 w 267"/>
                <a:gd name="T55" fmla="*/ 290 h 856"/>
                <a:gd name="T56" fmla="*/ 209 w 267"/>
                <a:gd name="T57" fmla="*/ 294 h 856"/>
                <a:gd name="T58" fmla="*/ 198 w 267"/>
                <a:gd name="T59" fmla="*/ 314 h 856"/>
                <a:gd name="T60" fmla="*/ 198 w 267"/>
                <a:gd name="T61" fmla="*/ 314 h 856"/>
                <a:gd name="T62" fmla="*/ 182 w 267"/>
                <a:gd name="T63" fmla="*/ 331 h 856"/>
                <a:gd name="T64" fmla="*/ 181 w 267"/>
                <a:gd name="T65" fmla="*/ 331 h 856"/>
                <a:gd name="T66" fmla="*/ 160 w 267"/>
                <a:gd name="T67" fmla="*/ 343 h 856"/>
                <a:gd name="T68" fmla="*/ 133 w 267"/>
                <a:gd name="T69" fmla="*/ 348 h 856"/>
                <a:gd name="T70" fmla="*/ 107 w 267"/>
                <a:gd name="T71" fmla="*/ 343 h 856"/>
                <a:gd name="T72" fmla="*/ 85 w 267"/>
                <a:gd name="T73" fmla="*/ 331 h 856"/>
                <a:gd name="T74" fmla="*/ 85 w 267"/>
                <a:gd name="T75" fmla="*/ 331 h 856"/>
                <a:gd name="T76" fmla="*/ 68 w 267"/>
                <a:gd name="T77" fmla="*/ 314 h 856"/>
                <a:gd name="T78" fmla="*/ 68 w 267"/>
                <a:gd name="T79" fmla="*/ 314 h 856"/>
                <a:gd name="T80" fmla="*/ 58 w 267"/>
                <a:gd name="T81" fmla="*/ 294 h 856"/>
                <a:gd name="T82" fmla="*/ 57 w 267"/>
                <a:gd name="T83" fmla="*/ 290 h 856"/>
                <a:gd name="T84" fmla="*/ 53 w 267"/>
                <a:gd name="T85" fmla="*/ 268 h 856"/>
                <a:gd name="T86" fmla="*/ 57 w 267"/>
                <a:gd name="T87" fmla="*/ 245 h 856"/>
                <a:gd name="T88" fmla="*/ 58 w 267"/>
                <a:gd name="T89" fmla="*/ 241 h 856"/>
                <a:gd name="T90" fmla="*/ 68 w 267"/>
                <a:gd name="T91" fmla="*/ 221 h 856"/>
                <a:gd name="T92" fmla="*/ 68 w 267"/>
                <a:gd name="T93" fmla="*/ 221 h 856"/>
                <a:gd name="T94" fmla="*/ 85 w 267"/>
                <a:gd name="T95" fmla="*/ 204 h 856"/>
                <a:gd name="T96" fmla="*/ 85 w 267"/>
                <a:gd name="T97" fmla="*/ 204 h 856"/>
                <a:gd name="T98" fmla="*/ 107 w 267"/>
                <a:gd name="T99" fmla="*/ 192 h 856"/>
                <a:gd name="T100" fmla="*/ 133 w 267"/>
                <a:gd name="T101" fmla="*/ 187 h 856"/>
                <a:gd name="T102" fmla="*/ 160 w 267"/>
                <a:gd name="T103" fmla="*/ 192 h 856"/>
                <a:gd name="T104" fmla="*/ 181 w 267"/>
                <a:gd name="T105" fmla="*/ 204 h 856"/>
                <a:gd name="T106" fmla="*/ 182 w 267"/>
                <a:gd name="T107" fmla="*/ 204 h 856"/>
                <a:gd name="T108" fmla="*/ 198 w 267"/>
                <a:gd name="T109" fmla="*/ 221 h 856"/>
                <a:gd name="T110" fmla="*/ 198 w 267"/>
                <a:gd name="T111" fmla="*/ 221 h 856"/>
                <a:gd name="T112" fmla="*/ 209 w 267"/>
                <a:gd name="T113" fmla="*/ 241 h 856"/>
                <a:gd name="T114" fmla="*/ 210 w 267"/>
                <a:gd name="T115" fmla="*/ 245 h 856"/>
                <a:gd name="T116" fmla="*/ 214 w 267"/>
                <a:gd name="T117" fmla="*/ 268 h 856"/>
                <a:gd name="T118" fmla="*/ 210 w 267"/>
                <a:gd name="T119" fmla="*/ 290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67" h="856">
                  <a:moveTo>
                    <a:pt x="214" y="161"/>
                  </a:moveTo>
                  <a:cubicBezTo>
                    <a:pt x="214" y="80"/>
                    <a:pt x="214" y="80"/>
                    <a:pt x="214" y="80"/>
                  </a:cubicBezTo>
                  <a:cubicBezTo>
                    <a:pt x="214" y="36"/>
                    <a:pt x="178" y="0"/>
                    <a:pt x="133" y="0"/>
                  </a:cubicBezTo>
                  <a:cubicBezTo>
                    <a:pt x="89" y="0"/>
                    <a:pt x="53" y="36"/>
                    <a:pt x="53" y="80"/>
                  </a:cubicBezTo>
                  <a:cubicBezTo>
                    <a:pt x="53" y="161"/>
                    <a:pt x="53" y="161"/>
                    <a:pt x="53" y="161"/>
                  </a:cubicBezTo>
                  <a:cubicBezTo>
                    <a:pt x="21" y="186"/>
                    <a:pt x="0" y="224"/>
                    <a:pt x="0" y="268"/>
                  </a:cubicBezTo>
                  <a:cubicBezTo>
                    <a:pt x="0" y="311"/>
                    <a:pt x="21" y="349"/>
                    <a:pt x="53" y="374"/>
                  </a:cubicBezTo>
                  <a:cubicBezTo>
                    <a:pt x="53" y="776"/>
                    <a:pt x="53" y="776"/>
                    <a:pt x="53" y="776"/>
                  </a:cubicBezTo>
                  <a:cubicBezTo>
                    <a:pt x="53" y="820"/>
                    <a:pt x="89" y="856"/>
                    <a:pt x="133" y="856"/>
                  </a:cubicBezTo>
                  <a:cubicBezTo>
                    <a:pt x="178" y="856"/>
                    <a:pt x="214" y="820"/>
                    <a:pt x="214" y="776"/>
                  </a:cubicBezTo>
                  <a:cubicBezTo>
                    <a:pt x="214" y="374"/>
                    <a:pt x="214" y="374"/>
                    <a:pt x="214" y="374"/>
                  </a:cubicBezTo>
                  <a:cubicBezTo>
                    <a:pt x="246" y="349"/>
                    <a:pt x="267" y="311"/>
                    <a:pt x="267" y="268"/>
                  </a:cubicBezTo>
                  <a:cubicBezTo>
                    <a:pt x="267" y="224"/>
                    <a:pt x="246" y="186"/>
                    <a:pt x="214" y="161"/>
                  </a:cubicBezTo>
                  <a:close/>
                  <a:moveTo>
                    <a:pt x="107" y="80"/>
                  </a:moveTo>
                  <a:cubicBezTo>
                    <a:pt x="107" y="65"/>
                    <a:pt x="118" y="54"/>
                    <a:pt x="133" y="54"/>
                  </a:cubicBezTo>
                  <a:cubicBezTo>
                    <a:pt x="148" y="54"/>
                    <a:pt x="160" y="65"/>
                    <a:pt x="160" y="80"/>
                  </a:cubicBezTo>
                  <a:cubicBezTo>
                    <a:pt x="160" y="136"/>
                    <a:pt x="160" y="136"/>
                    <a:pt x="160" y="136"/>
                  </a:cubicBezTo>
                  <a:cubicBezTo>
                    <a:pt x="151" y="135"/>
                    <a:pt x="142" y="134"/>
                    <a:pt x="133" y="134"/>
                  </a:cubicBezTo>
                  <a:cubicBezTo>
                    <a:pt x="124" y="134"/>
                    <a:pt x="115" y="135"/>
                    <a:pt x="107" y="136"/>
                  </a:cubicBezTo>
                  <a:lnTo>
                    <a:pt x="107" y="80"/>
                  </a:lnTo>
                  <a:close/>
                  <a:moveTo>
                    <a:pt x="160" y="776"/>
                  </a:moveTo>
                  <a:cubicBezTo>
                    <a:pt x="160" y="791"/>
                    <a:pt x="148" y="803"/>
                    <a:pt x="133" y="803"/>
                  </a:cubicBezTo>
                  <a:cubicBezTo>
                    <a:pt x="118" y="803"/>
                    <a:pt x="107" y="791"/>
                    <a:pt x="107" y="776"/>
                  </a:cubicBezTo>
                  <a:cubicBezTo>
                    <a:pt x="107" y="399"/>
                    <a:pt x="107" y="399"/>
                    <a:pt x="107" y="399"/>
                  </a:cubicBezTo>
                  <a:cubicBezTo>
                    <a:pt x="115" y="400"/>
                    <a:pt x="124" y="401"/>
                    <a:pt x="133" y="401"/>
                  </a:cubicBezTo>
                  <a:cubicBezTo>
                    <a:pt x="142" y="401"/>
                    <a:pt x="151" y="400"/>
                    <a:pt x="160" y="399"/>
                  </a:cubicBezTo>
                  <a:lnTo>
                    <a:pt x="160" y="776"/>
                  </a:lnTo>
                  <a:close/>
                  <a:moveTo>
                    <a:pt x="210" y="290"/>
                  </a:moveTo>
                  <a:cubicBezTo>
                    <a:pt x="209" y="291"/>
                    <a:pt x="209" y="293"/>
                    <a:pt x="209" y="294"/>
                  </a:cubicBezTo>
                  <a:cubicBezTo>
                    <a:pt x="206" y="301"/>
                    <a:pt x="203" y="308"/>
                    <a:pt x="198" y="314"/>
                  </a:cubicBezTo>
                  <a:cubicBezTo>
                    <a:pt x="198" y="314"/>
                    <a:pt x="198" y="314"/>
                    <a:pt x="198" y="314"/>
                  </a:cubicBezTo>
                  <a:cubicBezTo>
                    <a:pt x="193" y="321"/>
                    <a:pt x="188" y="326"/>
                    <a:pt x="182" y="331"/>
                  </a:cubicBezTo>
                  <a:cubicBezTo>
                    <a:pt x="182" y="331"/>
                    <a:pt x="181" y="331"/>
                    <a:pt x="181" y="331"/>
                  </a:cubicBezTo>
                  <a:cubicBezTo>
                    <a:pt x="175" y="336"/>
                    <a:pt x="168" y="340"/>
                    <a:pt x="160" y="343"/>
                  </a:cubicBezTo>
                  <a:cubicBezTo>
                    <a:pt x="152" y="346"/>
                    <a:pt x="143" y="348"/>
                    <a:pt x="133" y="348"/>
                  </a:cubicBezTo>
                  <a:cubicBezTo>
                    <a:pt x="124" y="348"/>
                    <a:pt x="115" y="346"/>
                    <a:pt x="107" y="343"/>
                  </a:cubicBezTo>
                  <a:cubicBezTo>
                    <a:pt x="99" y="340"/>
                    <a:pt x="92" y="336"/>
                    <a:pt x="85" y="331"/>
                  </a:cubicBezTo>
                  <a:cubicBezTo>
                    <a:pt x="85" y="331"/>
                    <a:pt x="85" y="331"/>
                    <a:pt x="85" y="331"/>
                  </a:cubicBezTo>
                  <a:cubicBezTo>
                    <a:pt x="79" y="326"/>
                    <a:pt x="73" y="321"/>
                    <a:pt x="68" y="314"/>
                  </a:cubicBezTo>
                  <a:cubicBezTo>
                    <a:pt x="68" y="314"/>
                    <a:pt x="68" y="314"/>
                    <a:pt x="68" y="314"/>
                  </a:cubicBezTo>
                  <a:cubicBezTo>
                    <a:pt x="64" y="308"/>
                    <a:pt x="60" y="301"/>
                    <a:pt x="58" y="294"/>
                  </a:cubicBezTo>
                  <a:cubicBezTo>
                    <a:pt x="57" y="293"/>
                    <a:pt x="57" y="291"/>
                    <a:pt x="57" y="290"/>
                  </a:cubicBezTo>
                  <a:cubicBezTo>
                    <a:pt x="54" y="283"/>
                    <a:pt x="53" y="275"/>
                    <a:pt x="53" y="268"/>
                  </a:cubicBezTo>
                  <a:cubicBezTo>
                    <a:pt x="53" y="260"/>
                    <a:pt x="54" y="252"/>
                    <a:pt x="57" y="245"/>
                  </a:cubicBezTo>
                  <a:cubicBezTo>
                    <a:pt x="57" y="244"/>
                    <a:pt x="57" y="242"/>
                    <a:pt x="58" y="241"/>
                  </a:cubicBezTo>
                  <a:cubicBezTo>
                    <a:pt x="60" y="234"/>
                    <a:pt x="64" y="227"/>
                    <a:pt x="68" y="221"/>
                  </a:cubicBezTo>
                  <a:cubicBezTo>
                    <a:pt x="68" y="221"/>
                    <a:pt x="68" y="221"/>
                    <a:pt x="68" y="221"/>
                  </a:cubicBezTo>
                  <a:cubicBezTo>
                    <a:pt x="73" y="214"/>
                    <a:pt x="79" y="209"/>
                    <a:pt x="85" y="204"/>
                  </a:cubicBezTo>
                  <a:cubicBezTo>
                    <a:pt x="85" y="204"/>
                    <a:pt x="85" y="204"/>
                    <a:pt x="85" y="204"/>
                  </a:cubicBezTo>
                  <a:cubicBezTo>
                    <a:pt x="92" y="199"/>
                    <a:pt x="99" y="195"/>
                    <a:pt x="107" y="192"/>
                  </a:cubicBezTo>
                  <a:cubicBezTo>
                    <a:pt x="115" y="189"/>
                    <a:pt x="124" y="187"/>
                    <a:pt x="133" y="187"/>
                  </a:cubicBezTo>
                  <a:cubicBezTo>
                    <a:pt x="143" y="187"/>
                    <a:pt x="152" y="189"/>
                    <a:pt x="160" y="192"/>
                  </a:cubicBezTo>
                  <a:cubicBezTo>
                    <a:pt x="168" y="195"/>
                    <a:pt x="175" y="199"/>
                    <a:pt x="181" y="204"/>
                  </a:cubicBezTo>
                  <a:cubicBezTo>
                    <a:pt x="181" y="204"/>
                    <a:pt x="182" y="204"/>
                    <a:pt x="182" y="204"/>
                  </a:cubicBezTo>
                  <a:cubicBezTo>
                    <a:pt x="188" y="209"/>
                    <a:pt x="193" y="214"/>
                    <a:pt x="198" y="221"/>
                  </a:cubicBezTo>
                  <a:cubicBezTo>
                    <a:pt x="198" y="221"/>
                    <a:pt x="198" y="221"/>
                    <a:pt x="198" y="221"/>
                  </a:cubicBezTo>
                  <a:cubicBezTo>
                    <a:pt x="203" y="227"/>
                    <a:pt x="206" y="234"/>
                    <a:pt x="209" y="241"/>
                  </a:cubicBezTo>
                  <a:cubicBezTo>
                    <a:pt x="209" y="242"/>
                    <a:pt x="209" y="244"/>
                    <a:pt x="210" y="245"/>
                  </a:cubicBezTo>
                  <a:cubicBezTo>
                    <a:pt x="212" y="252"/>
                    <a:pt x="214" y="260"/>
                    <a:pt x="214" y="268"/>
                  </a:cubicBezTo>
                  <a:cubicBezTo>
                    <a:pt x="214" y="275"/>
                    <a:pt x="212" y="283"/>
                    <a:pt x="210" y="29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dirty="0">
                <a:latin typeface="Calibri Light" panose="020F0302020204030204"/>
              </a:endParaRPr>
            </a:p>
          </p:txBody>
        </p:sp>
        <p:sp>
          <p:nvSpPr>
            <p:cNvPr id="36" name="Freeform 7"/>
            <p:cNvSpPr>
              <a:spLocks noEditPoints="1"/>
            </p:cNvSpPr>
            <p:nvPr/>
          </p:nvSpPr>
          <p:spPr bwMode="auto">
            <a:xfrm>
              <a:off x="4157663" y="1077913"/>
              <a:ext cx="1009650" cy="3221037"/>
            </a:xfrm>
            <a:custGeom>
              <a:avLst/>
              <a:gdLst>
                <a:gd name="T0" fmla="*/ 214 w 268"/>
                <a:gd name="T1" fmla="*/ 482 h 856"/>
                <a:gd name="T2" fmla="*/ 214 w 268"/>
                <a:gd name="T3" fmla="*/ 80 h 856"/>
                <a:gd name="T4" fmla="*/ 134 w 268"/>
                <a:gd name="T5" fmla="*/ 0 h 856"/>
                <a:gd name="T6" fmla="*/ 54 w 268"/>
                <a:gd name="T7" fmla="*/ 80 h 856"/>
                <a:gd name="T8" fmla="*/ 54 w 268"/>
                <a:gd name="T9" fmla="*/ 482 h 856"/>
                <a:gd name="T10" fmla="*/ 0 w 268"/>
                <a:gd name="T11" fmla="*/ 589 h 856"/>
                <a:gd name="T12" fmla="*/ 54 w 268"/>
                <a:gd name="T13" fmla="*/ 695 h 856"/>
                <a:gd name="T14" fmla="*/ 54 w 268"/>
                <a:gd name="T15" fmla="*/ 776 h 856"/>
                <a:gd name="T16" fmla="*/ 134 w 268"/>
                <a:gd name="T17" fmla="*/ 856 h 856"/>
                <a:gd name="T18" fmla="*/ 214 w 268"/>
                <a:gd name="T19" fmla="*/ 776 h 856"/>
                <a:gd name="T20" fmla="*/ 214 w 268"/>
                <a:gd name="T21" fmla="*/ 695 h 856"/>
                <a:gd name="T22" fmla="*/ 268 w 268"/>
                <a:gd name="T23" fmla="*/ 589 h 856"/>
                <a:gd name="T24" fmla="*/ 214 w 268"/>
                <a:gd name="T25" fmla="*/ 482 h 856"/>
                <a:gd name="T26" fmla="*/ 107 w 268"/>
                <a:gd name="T27" fmla="*/ 80 h 856"/>
                <a:gd name="T28" fmla="*/ 134 w 268"/>
                <a:gd name="T29" fmla="*/ 54 h 856"/>
                <a:gd name="T30" fmla="*/ 161 w 268"/>
                <a:gd name="T31" fmla="*/ 80 h 856"/>
                <a:gd name="T32" fmla="*/ 161 w 268"/>
                <a:gd name="T33" fmla="*/ 457 h 856"/>
                <a:gd name="T34" fmla="*/ 134 w 268"/>
                <a:gd name="T35" fmla="*/ 455 h 856"/>
                <a:gd name="T36" fmla="*/ 107 w 268"/>
                <a:gd name="T37" fmla="*/ 457 h 856"/>
                <a:gd name="T38" fmla="*/ 107 w 268"/>
                <a:gd name="T39" fmla="*/ 80 h 856"/>
                <a:gd name="T40" fmla="*/ 161 w 268"/>
                <a:gd name="T41" fmla="*/ 776 h 856"/>
                <a:gd name="T42" fmla="*/ 134 w 268"/>
                <a:gd name="T43" fmla="*/ 803 h 856"/>
                <a:gd name="T44" fmla="*/ 107 w 268"/>
                <a:gd name="T45" fmla="*/ 776 h 856"/>
                <a:gd name="T46" fmla="*/ 107 w 268"/>
                <a:gd name="T47" fmla="*/ 720 h 856"/>
                <a:gd name="T48" fmla="*/ 134 w 268"/>
                <a:gd name="T49" fmla="*/ 722 h 856"/>
                <a:gd name="T50" fmla="*/ 161 w 268"/>
                <a:gd name="T51" fmla="*/ 720 h 856"/>
                <a:gd name="T52" fmla="*/ 161 w 268"/>
                <a:gd name="T53" fmla="*/ 776 h 856"/>
                <a:gd name="T54" fmla="*/ 211 w 268"/>
                <a:gd name="T55" fmla="*/ 611 h 856"/>
                <a:gd name="T56" fmla="*/ 209 w 268"/>
                <a:gd name="T57" fmla="*/ 615 h 856"/>
                <a:gd name="T58" fmla="*/ 199 w 268"/>
                <a:gd name="T59" fmla="*/ 635 h 856"/>
                <a:gd name="T60" fmla="*/ 199 w 268"/>
                <a:gd name="T61" fmla="*/ 635 h 856"/>
                <a:gd name="T62" fmla="*/ 182 w 268"/>
                <a:gd name="T63" fmla="*/ 652 h 856"/>
                <a:gd name="T64" fmla="*/ 182 w 268"/>
                <a:gd name="T65" fmla="*/ 652 h 856"/>
                <a:gd name="T66" fmla="*/ 161 w 268"/>
                <a:gd name="T67" fmla="*/ 664 h 856"/>
                <a:gd name="T68" fmla="*/ 134 w 268"/>
                <a:gd name="T69" fmla="*/ 669 h 856"/>
                <a:gd name="T70" fmla="*/ 107 w 268"/>
                <a:gd name="T71" fmla="*/ 664 h 856"/>
                <a:gd name="T72" fmla="*/ 86 w 268"/>
                <a:gd name="T73" fmla="*/ 652 h 856"/>
                <a:gd name="T74" fmla="*/ 86 w 268"/>
                <a:gd name="T75" fmla="*/ 652 h 856"/>
                <a:gd name="T76" fmla="*/ 69 w 268"/>
                <a:gd name="T77" fmla="*/ 635 h 856"/>
                <a:gd name="T78" fmla="*/ 69 w 268"/>
                <a:gd name="T79" fmla="*/ 635 h 856"/>
                <a:gd name="T80" fmla="*/ 59 w 268"/>
                <a:gd name="T81" fmla="*/ 615 h 856"/>
                <a:gd name="T82" fmla="*/ 57 w 268"/>
                <a:gd name="T83" fmla="*/ 611 h 856"/>
                <a:gd name="T84" fmla="*/ 54 w 268"/>
                <a:gd name="T85" fmla="*/ 589 h 856"/>
                <a:gd name="T86" fmla="*/ 57 w 268"/>
                <a:gd name="T87" fmla="*/ 566 h 856"/>
                <a:gd name="T88" fmla="*/ 59 w 268"/>
                <a:gd name="T89" fmla="*/ 562 h 856"/>
                <a:gd name="T90" fmla="*/ 69 w 268"/>
                <a:gd name="T91" fmla="*/ 542 h 856"/>
                <a:gd name="T92" fmla="*/ 69 w 268"/>
                <a:gd name="T93" fmla="*/ 542 h 856"/>
                <a:gd name="T94" fmla="*/ 86 w 268"/>
                <a:gd name="T95" fmla="*/ 525 h 856"/>
                <a:gd name="T96" fmla="*/ 86 w 268"/>
                <a:gd name="T97" fmla="*/ 525 h 856"/>
                <a:gd name="T98" fmla="*/ 107 w 268"/>
                <a:gd name="T99" fmla="*/ 513 h 856"/>
                <a:gd name="T100" fmla="*/ 134 w 268"/>
                <a:gd name="T101" fmla="*/ 508 h 856"/>
                <a:gd name="T102" fmla="*/ 161 w 268"/>
                <a:gd name="T103" fmla="*/ 513 h 856"/>
                <a:gd name="T104" fmla="*/ 182 w 268"/>
                <a:gd name="T105" fmla="*/ 525 h 856"/>
                <a:gd name="T106" fmla="*/ 182 w 268"/>
                <a:gd name="T107" fmla="*/ 525 h 856"/>
                <a:gd name="T108" fmla="*/ 199 w 268"/>
                <a:gd name="T109" fmla="*/ 542 h 856"/>
                <a:gd name="T110" fmla="*/ 199 w 268"/>
                <a:gd name="T111" fmla="*/ 542 h 856"/>
                <a:gd name="T112" fmla="*/ 209 w 268"/>
                <a:gd name="T113" fmla="*/ 562 h 856"/>
                <a:gd name="T114" fmla="*/ 211 w 268"/>
                <a:gd name="T115" fmla="*/ 566 h 856"/>
                <a:gd name="T116" fmla="*/ 214 w 268"/>
                <a:gd name="T117" fmla="*/ 589 h 856"/>
                <a:gd name="T118" fmla="*/ 211 w 268"/>
                <a:gd name="T119" fmla="*/ 611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68" h="856">
                  <a:moveTo>
                    <a:pt x="214" y="482"/>
                  </a:moveTo>
                  <a:cubicBezTo>
                    <a:pt x="214" y="80"/>
                    <a:pt x="214" y="80"/>
                    <a:pt x="214" y="80"/>
                  </a:cubicBezTo>
                  <a:cubicBezTo>
                    <a:pt x="214" y="36"/>
                    <a:pt x="178" y="0"/>
                    <a:pt x="134" y="0"/>
                  </a:cubicBezTo>
                  <a:cubicBezTo>
                    <a:pt x="90" y="0"/>
                    <a:pt x="54" y="36"/>
                    <a:pt x="54" y="80"/>
                  </a:cubicBezTo>
                  <a:cubicBezTo>
                    <a:pt x="54" y="482"/>
                    <a:pt x="54" y="482"/>
                    <a:pt x="54" y="482"/>
                  </a:cubicBezTo>
                  <a:cubicBezTo>
                    <a:pt x="21" y="507"/>
                    <a:pt x="0" y="545"/>
                    <a:pt x="0" y="589"/>
                  </a:cubicBezTo>
                  <a:cubicBezTo>
                    <a:pt x="0" y="632"/>
                    <a:pt x="21" y="670"/>
                    <a:pt x="54" y="695"/>
                  </a:cubicBezTo>
                  <a:cubicBezTo>
                    <a:pt x="54" y="776"/>
                    <a:pt x="54" y="776"/>
                    <a:pt x="54" y="776"/>
                  </a:cubicBezTo>
                  <a:cubicBezTo>
                    <a:pt x="54" y="820"/>
                    <a:pt x="90" y="856"/>
                    <a:pt x="134" y="856"/>
                  </a:cubicBezTo>
                  <a:cubicBezTo>
                    <a:pt x="178" y="856"/>
                    <a:pt x="214" y="820"/>
                    <a:pt x="214" y="776"/>
                  </a:cubicBezTo>
                  <a:cubicBezTo>
                    <a:pt x="214" y="695"/>
                    <a:pt x="214" y="695"/>
                    <a:pt x="214" y="695"/>
                  </a:cubicBezTo>
                  <a:cubicBezTo>
                    <a:pt x="247" y="670"/>
                    <a:pt x="268" y="632"/>
                    <a:pt x="268" y="589"/>
                  </a:cubicBezTo>
                  <a:cubicBezTo>
                    <a:pt x="268" y="545"/>
                    <a:pt x="247" y="507"/>
                    <a:pt x="214" y="482"/>
                  </a:cubicBezTo>
                  <a:close/>
                  <a:moveTo>
                    <a:pt x="107" y="80"/>
                  </a:moveTo>
                  <a:cubicBezTo>
                    <a:pt x="107" y="65"/>
                    <a:pt x="119" y="54"/>
                    <a:pt x="134" y="54"/>
                  </a:cubicBezTo>
                  <a:cubicBezTo>
                    <a:pt x="149" y="54"/>
                    <a:pt x="161" y="65"/>
                    <a:pt x="161" y="80"/>
                  </a:cubicBezTo>
                  <a:cubicBezTo>
                    <a:pt x="161" y="457"/>
                    <a:pt x="161" y="457"/>
                    <a:pt x="161" y="457"/>
                  </a:cubicBezTo>
                  <a:cubicBezTo>
                    <a:pt x="152" y="456"/>
                    <a:pt x="143" y="455"/>
                    <a:pt x="134" y="455"/>
                  </a:cubicBezTo>
                  <a:cubicBezTo>
                    <a:pt x="125" y="455"/>
                    <a:pt x="116" y="456"/>
                    <a:pt x="107" y="457"/>
                  </a:cubicBezTo>
                  <a:lnTo>
                    <a:pt x="107" y="80"/>
                  </a:lnTo>
                  <a:close/>
                  <a:moveTo>
                    <a:pt x="161" y="776"/>
                  </a:moveTo>
                  <a:cubicBezTo>
                    <a:pt x="161" y="791"/>
                    <a:pt x="149" y="803"/>
                    <a:pt x="134" y="803"/>
                  </a:cubicBezTo>
                  <a:cubicBezTo>
                    <a:pt x="119" y="803"/>
                    <a:pt x="107" y="791"/>
                    <a:pt x="107" y="776"/>
                  </a:cubicBezTo>
                  <a:cubicBezTo>
                    <a:pt x="107" y="720"/>
                    <a:pt x="107" y="720"/>
                    <a:pt x="107" y="720"/>
                  </a:cubicBezTo>
                  <a:cubicBezTo>
                    <a:pt x="116" y="721"/>
                    <a:pt x="125" y="722"/>
                    <a:pt x="134" y="722"/>
                  </a:cubicBezTo>
                  <a:cubicBezTo>
                    <a:pt x="143" y="722"/>
                    <a:pt x="152" y="721"/>
                    <a:pt x="161" y="720"/>
                  </a:cubicBezTo>
                  <a:lnTo>
                    <a:pt x="161" y="776"/>
                  </a:lnTo>
                  <a:close/>
                  <a:moveTo>
                    <a:pt x="211" y="611"/>
                  </a:moveTo>
                  <a:cubicBezTo>
                    <a:pt x="210" y="612"/>
                    <a:pt x="210" y="614"/>
                    <a:pt x="209" y="615"/>
                  </a:cubicBezTo>
                  <a:cubicBezTo>
                    <a:pt x="207" y="622"/>
                    <a:pt x="204" y="629"/>
                    <a:pt x="199" y="635"/>
                  </a:cubicBezTo>
                  <a:cubicBezTo>
                    <a:pt x="199" y="635"/>
                    <a:pt x="199" y="635"/>
                    <a:pt x="199" y="635"/>
                  </a:cubicBezTo>
                  <a:cubicBezTo>
                    <a:pt x="194" y="642"/>
                    <a:pt x="189" y="647"/>
                    <a:pt x="182" y="652"/>
                  </a:cubicBezTo>
                  <a:cubicBezTo>
                    <a:pt x="182" y="652"/>
                    <a:pt x="182" y="652"/>
                    <a:pt x="182" y="652"/>
                  </a:cubicBezTo>
                  <a:cubicBezTo>
                    <a:pt x="176" y="657"/>
                    <a:pt x="168" y="661"/>
                    <a:pt x="161" y="664"/>
                  </a:cubicBezTo>
                  <a:cubicBezTo>
                    <a:pt x="152" y="667"/>
                    <a:pt x="143" y="669"/>
                    <a:pt x="134" y="669"/>
                  </a:cubicBezTo>
                  <a:cubicBezTo>
                    <a:pt x="125" y="669"/>
                    <a:pt x="116" y="667"/>
                    <a:pt x="107" y="664"/>
                  </a:cubicBezTo>
                  <a:cubicBezTo>
                    <a:pt x="100" y="661"/>
                    <a:pt x="92" y="657"/>
                    <a:pt x="86" y="652"/>
                  </a:cubicBezTo>
                  <a:cubicBezTo>
                    <a:pt x="86" y="652"/>
                    <a:pt x="86" y="652"/>
                    <a:pt x="86" y="652"/>
                  </a:cubicBezTo>
                  <a:cubicBezTo>
                    <a:pt x="79" y="647"/>
                    <a:pt x="74" y="642"/>
                    <a:pt x="69" y="635"/>
                  </a:cubicBezTo>
                  <a:cubicBezTo>
                    <a:pt x="69" y="635"/>
                    <a:pt x="69" y="635"/>
                    <a:pt x="69" y="635"/>
                  </a:cubicBezTo>
                  <a:cubicBezTo>
                    <a:pt x="64" y="629"/>
                    <a:pt x="61" y="622"/>
                    <a:pt x="59" y="615"/>
                  </a:cubicBezTo>
                  <a:cubicBezTo>
                    <a:pt x="58" y="614"/>
                    <a:pt x="58" y="612"/>
                    <a:pt x="57" y="611"/>
                  </a:cubicBezTo>
                  <a:cubicBezTo>
                    <a:pt x="55" y="604"/>
                    <a:pt x="54" y="596"/>
                    <a:pt x="54" y="589"/>
                  </a:cubicBezTo>
                  <a:cubicBezTo>
                    <a:pt x="54" y="581"/>
                    <a:pt x="55" y="573"/>
                    <a:pt x="57" y="566"/>
                  </a:cubicBezTo>
                  <a:cubicBezTo>
                    <a:pt x="58" y="565"/>
                    <a:pt x="58" y="563"/>
                    <a:pt x="59" y="562"/>
                  </a:cubicBezTo>
                  <a:cubicBezTo>
                    <a:pt x="61" y="555"/>
                    <a:pt x="64" y="548"/>
                    <a:pt x="69" y="542"/>
                  </a:cubicBezTo>
                  <a:cubicBezTo>
                    <a:pt x="69" y="542"/>
                    <a:pt x="69" y="542"/>
                    <a:pt x="69" y="542"/>
                  </a:cubicBezTo>
                  <a:cubicBezTo>
                    <a:pt x="74" y="535"/>
                    <a:pt x="79" y="530"/>
                    <a:pt x="86" y="525"/>
                  </a:cubicBezTo>
                  <a:cubicBezTo>
                    <a:pt x="86" y="525"/>
                    <a:pt x="86" y="525"/>
                    <a:pt x="86" y="525"/>
                  </a:cubicBezTo>
                  <a:cubicBezTo>
                    <a:pt x="92" y="520"/>
                    <a:pt x="100" y="516"/>
                    <a:pt x="107" y="513"/>
                  </a:cubicBezTo>
                  <a:cubicBezTo>
                    <a:pt x="116" y="510"/>
                    <a:pt x="125" y="508"/>
                    <a:pt x="134" y="508"/>
                  </a:cubicBezTo>
                  <a:cubicBezTo>
                    <a:pt x="143" y="508"/>
                    <a:pt x="152" y="510"/>
                    <a:pt x="161" y="513"/>
                  </a:cubicBezTo>
                  <a:cubicBezTo>
                    <a:pt x="168" y="516"/>
                    <a:pt x="176" y="520"/>
                    <a:pt x="182" y="525"/>
                  </a:cubicBezTo>
                  <a:cubicBezTo>
                    <a:pt x="182" y="525"/>
                    <a:pt x="182" y="525"/>
                    <a:pt x="182" y="525"/>
                  </a:cubicBezTo>
                  <a:cubicBezTo>
                    <a:pt x="189" y="530"/>
                    <a:pt x="194" y="535"/>
                    <a:pt x="199" y="542"/>
                  </a:cubicBezTo>
                  <a:cubicBezTo>
                    <a:pt x="199" y="542"/>
                    <a:pt x="199" y="542"/>
                    <a:pt x="199" y="542"/>
                  </a:cubicBezTo>
                  <a:cubicBezTo>
                    <a:pt x="204" y="548"/>
                    <a:pt x="207" y="555"/>
                    <a:pt x="209" y="562"/>
                  </a:cubicBezTo>
                  <a:cubicBezTo>
                    <a:pt x="210" y="563"/>
                    <a:pt x="210" y="565"/>
                    <a:pt x="211" y="566"/>
                  </a:cubicBezTo>
                  <a:cubicBezTo>
                    <a:pt x="213" y="573"/>
                    <a:pt x="214" y="581"/>
                    <a:pt x="214" y="589"/>
                  </a:cubicBezTo>
                  <a:cubicBezTo>
                    <a:pt x="214" y="596"/>
                    <a:pt x="213" y="604"/>
                    <a:pt x="211" y="6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dirty="0">
                <a:latin typeface="Calibri Light" panose="020F0302020204030204"/>
              </a:endParaRPr>
            </a:p>
          </p:txBody>
        </p:sp>
      </p:grpSp>
      <p:sp>
        <p:nvSpPr>
          <p:cNvPr id="19" name="Freeform 7"/>
          <p:cNvSpPr>
            <a:spLocks noEditPoints="1"/>
          </p:cNvSpPr>
          <p:nvPr/>
        </p:nvSpPr>
        <p:spPr bwMode="auto">
          <a:xfrm>
            <a:off x="3064154" y="4990466"/>
            <a:ext cx="1673674" cy="1674110"/>
          </a:xfrm>
          <a:custGeom>
            <a:avLst/>
            <a:gdLst>
              <a:gd name="T0" fmla="*/ 106 w 212"/>
              <a:gd name="T1" fmla="*/ 212 h 212"/>
              <a:gd name="T2" fmla="*/ 0 w 212"/>
              <a:gd name="T3" fmla="*/ 106 h 212"/>
              <a:gd name="T4" fmla="*/ 106 w 212"/>
              <a:gd name="T5" fmla="*/ 0 h 212"/>
              <a:gd name="T6" fmla="*/ 212 w 212"/>
              <a:gd name="T7" fmla="*/ 106 h 212"/>
              <a:gd name="T8" fmla="*/ 106 w 212"/>
              <a:gd name="T9" fmla="*/ 212 h 212"/>
              <a:gd name="T10" fmla="*/ 106 w 212"/>
              <a:gd name="T11" fmla="*/ 20 h 212"/>
              <a:gd name="T12" fmla="*/ 20 w 212"/>
              <a:gd name="T13" fmla="*/ 106 h 212"/>
              <a:gd name="T14" fmla="*/ 106 w 212"/>
              <a:gd name="T15" fmla="*/ 192 h 212"/>
              <a:gd name="T16" fmla="*/ 192 w 212"/>
              <a:gd name="T17" fmla="*/ 106 h 212"/>
              <a:gd name="T18" fmla="*/ 106 w 212"/>
              <a:gd name="T19" fmla="*/ 20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2" h="212">
                <a:moveTo>
                  <a:pt x="106" y="212"/>
                </a:moveTo>
                <a:cubicBezTo>
                  <a:pt x="48" y="212"/>
                  <a:pt x="0" y="165"/>
                  <a:pt x="0" y="106"/>
                </a:cubicBezTo>
                <a:cubicBezTo>
                  <a:pt x="0" y="48"/>
                  <a:pt x="48" y="0"/>
                  <a:pt x="106" y="0"/>
                </a:cubicBezTo>
                <a:cubicBezTo>
                  <a:pt x="165" y="0"/>
                  <a:pt x="212" y="48"/>
                  <a:pt x="212" y="106"/>
                </a:cubicBezTo>
                <a:cubicBezTo>
                  <a:pt x="212" y="165"/>
                  <a:pt x="165" y="212"/>
                  <a:pt x="106" y="212"/>
                </a:cubicBezTo>
                <a:close/>
                <a:moveTo>
                  <a:pt x="106" y="20"/>
                </a:moveTo>
                <a:cubicBezTo>
                  <a:pt x="59" y="20"/>
                  <a:pt x="20" y="59"/>
                  <a:pt x="20" y="106"/>
                </a:cubicBezTo>
                <a:cubicBezTo>
                  <a:pt x="20" y="154"/>
                  <a:pt x="59" y="192"/>
                  <a:pt x="106" y="192"/>
                </a:cubicBezTo>
                <a:cubicBezTo>
                  <a:pt x="154" y="192"/>
                  <a:pt x="192" y="154"/>
                  <a:pt x="192" y="106"/>
                </a:cubicBezTo>
                <a:cubicBezTo>
                  <a:pt x="192" y="59"/>
                  <a:pt x="154" y="20"/>
                  <a:pt x="106" y="20"/>
                </a:cubicBezTo>
                <a:close/>
              </a:path>
            </a:pathLst>
          </a:custGeom>
          <a:solidFill>
            <a:schemeClr val="accent2"/>
          </a:solidFill>
          <a:ln>
            <a:noFill/>
          </a:ln>
        </p:spPr>
        <p:txBody>
          <a:bodyPr vert="horz" wrap="square" lIns="182843" tIns="91422" rIns="182843" bIns="91422" numCol="1" anchor="t" anchorCtr="0" compatLnSpc="1"/>
          <a:lstStyle/>
          <a:p>
            <a:endParaRPr lang="id-ID" dirty="0">
              <a:latin typeface="Calibri Light" panose="020F0302020204030204"/>
            </a:endParaRPr>
          </a:p>
        </p:txBody>
      </p:sp>
      <p:grpSp>
        <p:nvGrpSpPr>
          <p:cNvPr id="20" name="Group 19"/>
          <p:cNvGrpSpPr/>
          <p:nvPr/>
        </p:nvGrpSpPr>
        <p:grpSpPr>
          <a:xfrm>
            <a:off x="3501111" y="5412734"/>
            <a:ext cx="787903" cy="790658"/>
            <a:chOff x="3206750" y="1381125"/>
            <a:chExt cx="490538" cy="492125"/>
          </a:xfrm>
          <a:solidFill>
            <a:schemeClr val="accent2"/>
          </a:solidFill>
        </p:grpSpPr>
        <p:sp>
          <p:nvSpPr>
            <p:cNvPr id="21" name="Freeform 10"/>
            <p:cNvSpPr>
              <a:spLocks noEditPoints="1"/>
            </p:cNvSpPr>
            <p:nvPr/>
          </p:nvSpPr>
          <p:spPr bwMode="auto">
            <a:xfrm>
              <a:off x="3206750" y="1381125"/>
              <a:ext cx="490538" cy="492125"/>
            </a:xfrm>
            <a:custGeom>
              <a:avLst/>
              <a:gdLst>
                <a:gd name="T0" fmla="*/ 80 w 128"/>
                <a:gd name="T1" fmla="*/ 0 h 128"/>
                <a:gd name="T2" fmla="*/ 32 w 128"/>
                <a:gd name="T3" fmla="*/ 48 h 128"/>
                <a:gd name="T4" fmla="*/ 38 w 128"/>
                <a:gd name="T5" fmla="*/ 70 h 128"/>
                <a:gd name="T6" fmla="*/ 4 w 128"/>
                <a:gd name="T7" fmla="*/ 104 h 128"/>
                <a:gd name="T8" fmla="*/ 4 w 128"/>
                <a:gd name="T9" fmla="*/ 104 h 128"/>
                <a:gd name="T10" fmla="*/ 0 w 128"/>
                <a:gd name="T11" fmla="*/ 114 h 128"/>
                <a:gd name="T12" fmla="*/ 14 w 128"/>
                <a:gd name="T13" fmla="*/ 128 h 128"/>
                <a:gd name="T14" fmla="*/ 24 w 128"/>
                <a:gd name="T15" fmla="*/ 124 h 128"/>
                <a:gd name="T16" fmla="*/ 24 w 128"/>
                <a:gd name="T17" fmla="*/ 124 h 128"/>
                <a:gd name="T18" fmla="*/ 58 w 128"/>
                <a:gd name="T19" fmla="*/ 90 h 128"/>
                <a:gd name="T20" fmla="*/ 80 w 128"/>
                <a:gd name="T21" fmla="*/ 96 h 128"/>
                <a:gd name="T22" fmla="*/ 128 w 128"/>
                <a:gd name="T23" fmla="*/ 48 h 128"/>
                <a:gd name="T24" fmla="*/ 80 w 128"/>
                <a:gd name="T25" fmla="*/ 0 h 128"/>
                <a:gd name="T26" fmla="*/ 19 w 128"/>
                <a:gd name="T27" fmla="*/ 119 h 128"/>
                <a:gd name="T28" fmla="*/ 14 w 128"/>
                <a:gd name="T29" fmla="*/ 121 h 128"/>
                <a:gd name="T30" fmla="*/ 7 w 128"/>
                <a:gd name="T31" fmla="*/ 114 h 128"/>
                <a:gd name="T32" fmla="*/ 9 w 128"/>
                <a:gd name="T33" fmla="*/ 109 h 128"/>
                <a:gd name="T34" fmla="*/ 9 w 128"/>
                <a:gd name="T35" fmla="*/ 109 h 128"/>
                <a:gd name="T36" fmla="*/ 41 w 128"/>
                <a:gd name="T37" fmla="*/ 77 h 128"/>
                <a:gd name="T38" fmla="*/ 51 w 128"/>
                <a:gd name="T39" fmla="*/ 87 h 128"/>
                <a:gd name="T40" fmla="*/ 19 w 128"/>
                <a:gd name="T41" fmla="*/ 119 h 128"/>
                <a:gd name="T42" fmla="*/ 80 w 128"/>
                <a:gd name="T43" fmla="*/ 88 h 128"/>
                <a:gd name="T44" fmla="*/ 40 w 128"/>
                <a:gd name="T45" fmla="*/ 48 h 128"/>
                <a:gd name="T46" fmla="*/ 80 w 128"/>
                <a:gd name="T47" fmla="*/ 8 h 128"/>
                <a:gd name="T48" fmla="*/ 120 w 128"/>
                <a:gd name="T49" fmla="*/ 48 h 128"/>
                <a:gd name="T50" fmla="*/ 80 w 128"/>
                <a:gd name="T51" fmla="*/ 8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28" h="128">
                  <a:moveTo>
                    <a:pt x="80" y="0"/>
                  </a:moveTo>
                  <a:cubicBezTo>
                    <a:pt x="53" y="0"/>
                    <a:pt x="32" y="21"/>
                    <a:pt x="32" y="48"/>
                  </a:cubicBezTo>
                  <a:cubicBezTo>
                    <a:pt x="32" y="56"/>
                    <a:pt x="34" y="64"/>
                    <a:pt x="38" y="70"/>
                  </a:cubicBezTo>
                  <a:cubicBezTo>
                    <a:pt x="4" y="104"/>
                    <a:pt x="4" y="104"/>
                    <a:pt x="4" y="104"/>
                  </a:cubicBezTo>
                  <a:cubicBezTo>
                    <a:pt x="4" y="104"/>
                    <a:pt x="4" y="104"/>
                    <a:pt x="4" y="104"/>
                  </a:cubicBezTo>
                  <a:cubicBezTo>
                    <a:pt x="2" y="106"/>
                    <a:pt x="0" y="110"/>
                    <a:pt x="0" y="114"/>
                  </a:cubicBezTo>
                  <a:cubicBezTo>
                    <a:pt x="0" y="122"/>
                    <a:pt x="6" y="128"/>
                    <a:pt x="14" y="128"/>
                  </a:cubicBezTo>
                  <a:cubicBezTo>
                    <a:pt x="18" y="128"/>
                    <a:pt x="22" y="126"/>
                    <a:pt x="24" y="124"/>
                  </a:cubicBezTo>
                  <a:cubicBezTo>
                    <a:pt x="24" y="124"/>
                    <a:pt x="24" y="124"/>
                    <a:pt x="24" y="124"/>
                  </a:cubicBezTo>
                  <a:cubicBezTo>
                    <a:pt x="58" y="90"/>
                    <a:pt x="58" y="90"/>
                    <a:pt x="58" y="90"/>
                  </a:cubicBezTo>
                  <a:cubicBezTo>
                    <a:pt x="64" y="94"/>
                    <a:pt x="72" y="96"/>
                    <a:pt x="80" y="96"/>
                  </a:cubicBezTo>
                  <a:cubicBezTo>
                    <a:pt x="107" y="96"/>
                    <a:pt x="128" y="75"/>
                    <a:pt x="128" y="48"/>
                  </a:cubicBezTo>
                  <a:cubicBezTo>
                    <a:pt x="128" y="21"/>
                    <a:pt x="107" y="0"/>
                    <a:pt x="80" y="0"/>
                  </a:cubicBezTo>
                  <a:close/>
                  <a:moveTo>
                    <a:pt x="19" y="119"/>
                  </a:moveTo>
                  <a:cubicBezTo>
                    <a:pt x="18" y="120"/>
                    <a:pt x="16" y="121"/>
                    <a:pt x="14" y="121"/>
                  </a:cubicBezTo>
                  <a:cubicBezTo>
                    <a:pt x="10" y="121"/>
                    <a:pt x="7" y="118"/>
                    <a:pt x="7" y="114"/>
                  </a:cubicBezTo>
                  <a:cubicBezTo>
                    <a:pt x="7" y="112"/>
                    <a:pt x="8" y="110"/>
                    <a:pt x="9" y="109"/>
                  </a:cubicBezTo>
                  <a:cubicBezTo>
                    <a:pt x="9" y="109"/>
                    <a:pt x="9" y="109"/>
                    <a:pt x="9" y="109"/>
                  </a:cubicBezTo>
                  <a:cubicBezTo>
                    <a:pt x="41" y="77"/>
                    <a:pt x="41" y="77"/>
                    <a:pt x="41" y="77"/>
                  </a:cubicBezTo>
                  <a:cubicBezTo>
                    <a:pt x="44" y="80"/>
                    <a:pt x="48" y="84"/>
                    <a:pt x="51" y="87"/>
                  </a:cubicBezTo>
                  <a:lnTo>
                    <a:pt x="19" y="119"/>
                  </a:lnTo>
                  <a:close/>
                  <a:moveTo>
                    <a:pt x="80" y="88"/>
                  </a:moveTo>
                  <a:cubicBezTo>
                    <a:pt x="58" y="88"/>
                    <a:pt x="40" y="70"/>
                    <a:pt x="40" y="48"/>
                  </a:cubicBezTo>
                  <a:cubicBezTo>
                    <a:pt x="40" y="26"/>
                    <a:pt x="58" y="8"/>
                    <a:pt x="80" y="8"/>
                  </a:cubicBezTo>
                  <a:cubicBezTo>
                    <a:pt x="102" y="8"/>
                    <a:pt x="120" y="26"/>
                    <a:pt x="120" y="48"/>
                  </a:cubicBezTo>
                  <a:cubicBezTo>
                    <a:pt x="120" y="70"/>
                    <a:pt x="102" y="88"/>
                    <a:pt x="80" y="8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dirty="0">
                <a:latin typeface="Calibri Light" panose="020F0302020204030204"/>
              </a:endParaRPr>
            </a:p>
          </p:txBody>
        </p:sp>
        <p:sp>
          <p:nvSpPr>
            <p:cNvPr id="23" name="Freeform 11"/>
            <p:cNvSpPr/>
            <p:nvPr/>
          </p:nvSpPr>
          <p:spPr bwMode="auto">
            <a:xfrm>
              <a:off x="3406775" y="1458913"/>
              <a:ext cx="114300" cy="114300"/>
            </a:xfrm>
            <a:custGeom>
              <a:avLst/>
              <a:gdLst>
                <a:gd name="T0" fmla="*/ 28 w 30"/>
                <a:gd name="T1" fmla="*/ 0 h 30"/>
                <a:gd name="T2" fmla="*/ 0 w 30"/>
                <a:gd name="T3" fmla="*/ 28 h 30"/>
                <a:gd name="T4" fmla="*/ 2 w 30"/>
                <a:gd name="T5" fmla="*/ 30 h 30"/>
                <a:gd name="T6" fmla="*/ 4 w 30"/>
                <a:gd name="T7" fmla="*/ 28 h 30"/>
                <a:gd name="T8" fmla="*/ 28 w 30"/>
                <a:gd name="T9" fmla="*/ 4 h 30"/>
                <a:gd name="T10" fmla="*/ 30 w 30"/>
                <a:gd name="T11" fmla="*/ 2 h 30"/>
                <a:gd name="T12" fmla="*/ 28 w 30"/>
                <a:gd name="T13" fmla="*/ 0 h 30"/>
              </a:gdLst>
              <a:ahLst/>
              <a:cxnLst>
                <a:cxn ang="0">
                  <a:pos x="T0" y="T1"/>
                </a:cxn>
                <a:cxn ang="0">
                  <a:pos x="T2" y="T3"/>
                </a:cxn>
                <a:cxn ang="0">
                  <a:pos x="T4" y="T5"/>
                </a:cxn>
                <a:cxn ang="0">
                  <a:pos x="T6" y="T7"/>
                </a:cxn>
                <a:cxn ang="0">
                  <a:pos x="T8" y="T9"/>
                </a:cxn>
                <a:cxn ang="0">
                  <a:pos x="T10" y="T11"/>
                </a:cxn>
                <a:cxn ang="0">
                  <a:pos x="T12" y="T13"/>
                </a:cxn>
              </a:cxnLst>
              <a:rect l="0" t="0" r="r" b="b"/>
              <a:pathLst>
                <a:path w="30" h="30">
                  <a:moveTo>
                    <a:pt x="28" y="0"/>
                  </a:moveTo>
                  <a:cubicBezTo>
                    <a:pt x="13" y="0"/>
                    <a:pt x="0" y="13"/>
                    <a:pt x="0" y="28"/>
                  </a:cubicBezTo>
                  <a:cubicBezTo>
                    <a:pt x="0" y="29"/>
                    <a:pt x="1" y="30"/>
                    <a:pt x="2" y="30"/>
                  </a:cubicBezTo>
                  <a:cubicBezTo>
                    <a:pt x="3" y="30"/>
                    <a:pt x="4" y="29"/>
                    <a:pt x="4" y="28"/>
                  </a:cubicBezTo>
                  <a:cubicBezTo>
                    <a:pt x="4" y="15"/>
                    <a:pt x="15" y="4"/>
                    <a:pt x="28" y="4"/>
                  </a:cubicBezTo>
                  <a:cubicBezTo>
                    <a:pt x="29" y="4"/>
                    <a:pt x="30" y="3"/>
                    <a:pt x="30" y="2"/>
                  </a:cubicBezTo>
                  <a:cubicBezTo>
                    <a:pt x="30" y="1"/>
                    <a:pt x="29" y="0"/>
                    <a:pt x="2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dirty="0">
                <a:latin typeface="Calibri Light" panose="020F0302020204030204"/>
              </a:endParaRPr>
            </a:p>
          </p:txBody>
        </p:sp>
      </p:grpSp>
      <p:sp>
        <p:nvSpPr>
          <p:cNvPr id="24" name="Freeform 9"/>
          <p:cNvSpPr>
            <a:spLocks noEditPoints="1"/>
          </p:cNvSpPr>
          <p:nvPr/>
        </p:nvSpPr>
        <p:spPr bwMode="auto">
          <a:xfrm>
            <a:off x="6831961" y="4990466"/>
            <a:ext cx="1673674" cy="1674110"/>
          </a:xfrm>
          <a:custGeom>
            <a:avLst/>
            <a:gdLst>
              <a:gd name="T0" fmla="*/ 106 w 212"/>
              <a:gd name="T1" fmla="*/ 212 h 212"/>
              <a:gd name="T2" fmla="*/ 0 w 212"/>
              <a:gd name="T3" fmla="*/ 106 h 212"/>
              <a:gd name="T4" fmla="*/ 106 w 212"/>
              <a:gd name="T5" fmla="*/ 0 h 212"/>
              <a:gd name="T6" fmla="*/ 212 w 212"/>
              <a:gd name="T7" fmla="*/ 106 h 212"/>
              <a:gd name="T8" fmla="*/ 106 w 212"/>
              <a:gd name="T9" fmla="*/ 212 h 212"/>
              <a:gd name="T10" fmla="*/ 106 w 212"/>
              <a:gd name="T11" fmla="*/ 20 h 212"/>
              <a:gd name="T12" fmla="*/ 20 w 212"/>
              <a:gd name="T13" fmla="*/ 106 h 212"/>
              <a:gd name="T14" fmla="*/ 106 w 212"/>
              <a:gd name="T15" fmla="*/ 192 h 212"/>
              <a:gd name="T16" fmla="*/ 192 w 212"/>
              <a:gd name="T17" fmla="*/ 106 h 212"/>
              <a:gd name="T18" fmla="*/ 106 w 212"/>
              <a:gd name="T19" fmla="*/ 20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2" h="212">
                <a:moveTo>
                  <a:pt x="106" y="212"/>
                </a:moveTo>
                <a:cubicBezTo>
                  <a:pt x="48" y="212"/>
                  <a:pt x="0" y="165"/>
                  <a:pt x="0" y="106"/>
                </a:cubicBezTo>
                <a:cubicBezTo>
                  <a:pt x="0" y="48"/>
                  <a:pt x="48" y="0"/>
                  <a:pt x="106" y="0"/>
                </a:cubicBezTo>
                <a:cubicBezTo>
                  <a:pt x="165" y="0"/>
                  <a:pt x="212" y="48"/>
                  <a:pt x="212" y="106"/>
                </a:cubicBezTo>
                <a:cubicBezTo>
                  <a:pt x="212" y="165"/>
                  <a:pt x="165" y="212"/>
                  <a:pt x="106" y="212"/>
                </a:cubicBezTo>
                <a:close/>
                <a:moveTo>
                  <a:pt x="106" y="20"/>
                </a:moveTo>
                <a:cubicBezTo>
                  <a:pt x="59" y="20"/>
                  <a:pt x="20" y="59"/>
                  <a:pt x="20" y="106"/>
                </a:cubicBezTo>
                <a:cubicBezTo>
                  <a:pt x="20" y="154"/>
                  <a:pt x="59" y="192"/>
                  <a:pt x="106" y="192"/>
                </a:cubicBezTo>
                <a:cubicBezTo>
                  <a:pt x="154" y="192"/>
                  <a:pt x="192" y="154"/>
                  <a:pt x="192" y="106"/>
                </a:cubicBezTo>
                <a:cubicBezTo>
                  <a:pt x="192" y="59"/>
                  <a:pt x="154" y="20"/>
                  <a:pt x="106" y="20"/>
                </a:cubicBezTo>
                <a:close/>
              </a:path>
            </a:pathLst>
          </a:custGeom>
          <a:solidFill>
            <a:schemeClr val="accent3"/>
          </a:solidFill>
          <a:ln>
            <a:noFill/>
          </a:ln>
        </p:spPr>
        <p:txBody>
          <a:bodyPr vert="horz" wrap="square" lIns="182843" tIns="91422" rIns="182843" bIns="91422" numCol="1" anchor="t" anchorCtr="0" compatLnSpc="1"/>
          <a:lstStyle/>
          <a:p>
            <a:endParaRPr lang="id-ID" dirty="0">
              <a:latin typeface="Calibri Light" panose="020F0302020204030204"/>
            </a:endParaRPr>
          </a:p>
        </p:txBody>
      </p:sp>
      <p:grpSp>
        <p:nvGrpSpPr>
          <p:cNvPr id="25" name="Group 24"/>
          <p:cNvGrpSpPr/>
          <p:nvPr/>
        </p:nvGrpSpPr>
        <p:grpSpPr>
          <a:xfrm>
            <a:off x="7335390" y="5367566"/>
            <a:ext cx="640287" cy="917486"/>
            <a:chOff x="3741341" y="1604128"/>
            <a:chExt cx="341313" cy="488950"/>
          </a:xfrm>
          <a:solidFill>
            <a:schemeClr val="accent3"/>
          </a:solidFill>
        </p:grpSpPr>
        <p:sp>
          <p:nvSpPr>
            <p:cNvPr id="26" name="Freeform 15"/>
            <p:cNvSpPr>
              <a:spLocks noEditPoints="1"/>
            </p:cNvSpPr>
            <p:nvPr/>
          </p:nvSpPr>
          <p:spPr bwMode="auto">
            <a:xfrm>
              <a:off x="3741341" y="1604128"/>
              <a:ext cx="341313" cy="488950"/>
            </a:xfrm>
            <a:custGeom>
              <a:avLst/>
              <a:gdLst>
                <a:gd name="T0" fmla="*/ 44 w 88"/>
                <a:gd name="T1" fmla="*/ 0 h 128"/>
                <a:gd name="T2" fmla="*/ 0 w 88"/>
                <a:gd name="T3" fmla="*/ 44 h 128"/>
                <a:gd name="T4" fmla="*/ 20 w 88"/>
                <a:gd name="T5" fmla="*/ 92 h 128"/>
                <a:gd name="T6" fmla="*/ 44 w 88"/>
                <a:gd name="T7" fmla="*/ 128 h 128"/>
                <a:gd name="T8" fmla="*/ 68 w 88"/>
                <a:gd name="T9" fmla="*/ 92 h 128"/>
                <a:gd name="T10" fmla="*/ 88 w 88"/>
                <a:gd name="T11" fmla="*/ 44 h 128"/>
                <a:gd name="T12" fmla="*/ 44 w 88"/>
                <a:gd name="T13" fmla="*/ 0 h 128"/>
                <a:gd name="T14" fmla="*/ 54 w 88"/>
                <a:gd name="T15" fmla="*/ 109 h 128"/>
                <a:gd name="T16" fmla="*/ 35 w 88"/>
                <a:gd name="T17" fmla="*/ 111 h 128"/>
                <a:gd name="T18" fmla="*/ 32 w 88"/>
                <a:gd name="T19" fmla="*/ 104 h 128"/>
                <a:gd name="T20" fmla="*/ 32 w 88"/>
                <a:gd name="T21" fmla="*/ 103 h 128"/>
                <a:gd name="T22" fmla="*/ 57 w 88"/>
                <a:gd name="T23" fmla="*/ 100 h 128"/>
                <a:gd name="T24" fmla="*/ 56 w 88"/>
                <a:gd name="T25" fmla="*/ 104 h 128"/>
                <a:gd name="T26" fmla="*/ 54 w 88"/>
                <a:gd name="T27" fmla="*/ 109 h 128"/>
                <a:gd name="T28" fmla="*/ 31 w 88"/>
                <a:gd name="T29" fmla="*/ 100 h 128"/>
                <a:gd name="T30" fmla="*/ 28 w 88"/>
                <a:gd name="T31" fmla="*/ 92 h 128"/>
                <a:gd name="T32" fmla="*/ 60 w 88"/>
                <a:gd name="T33" fmla="*/ 92 h 128"/>
                <a:gd name="T34" fmla="*/ 58 w 88"/>
                <a:gd name="T35" fmla="*/ 96 h 128"/>
                <a:gd name="T36" fmla="*/ 31 w 88"/>
                <a:gd name="T37" fmla="*/ 100 h 128"/>
                <a:gd name="T38" fmla="*/ 44 w 88"/>
                <a:gd name="T39" fmla="*/ 120 h 128"/>
                <a:gd name="T40" fmla="*/ 36 w 88"/>
                <a:gd name="T41" fmla="*/ 115 h 128"/>
                <a:gd name="T42" fmla="*/ 53 w 88"/>
                <a:gd name="T43" fmla="*/ 113 h 128"/>
                <a:gd name="T44" fmla="*/ 44 w 88"/>
                <a:gd name="T45" fmla="*/ 120 h 128"/>
                <a:gd name="T46" fmla="*/ 63 w 88"/>
                <a:gd name="T47" fmla="*/ 84 h 128"/>
                <a:gd name="T48" fmla="*/ 25 w 88"/>
                <a:gd name="T49" fmla="*/ 84 h 128"/>
                <a:gd name="T50" fmla="*/ 19 w 88"/>
                <a:gd name="T51" fmla="*/ 71 h 128"/>
                <a:gd name="T52" fmla="*/ 8 w 88"/>
                <a:gd name="T53" fmla="*/ 44 h 128"/>
                <a:gd name="T54" fmla="*/ 44 w 88"/>
                <a:gd name="T55" fmla="*/ 8 h 128"/>
                <a:gd name="T56" fmla="*/ 80 w 88"/>
                <a:gd name="T57" fmla="*/ 44 h 128"/>
                <a:gd name="T58" fmla="*/ 69 w 88"/>
                <a:gd name="T59" fmla="*/ 71 h 128"/>
                <a:gd name="T60" fmla="*/ 63 w 88"/>
                <a:gd name="T61" fmla="*/ 84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88" h="128">
                  <a:moveTo>
                    <a:pt x="44" y="0"/>
                  </a:moveTo>
                  <a:cubicBezTo>
                    <a:pt x="20" y="0"/>
                    <a:pt x="0" y="20"/>
                    <a:pt x="0" y="44"/>
                  </a:cubicBezTo>
                  <a:cubicBezTo>
                    <a:pt x="0" y="60"/>
                    <a:pt x="15" y="77"/>
                    <a:pt x="20" y="92"/>
                  </a:cubicBezTo>
                  <a:cubicBezTo>
                    <a:pt x="28" y="115"/>
                    <a:pt x="27" y="128"/>
                    <a:pt x="44" y="128"/>
                  </a:cubicBezTo>
                  <a:cubicBezTo>
                    <a:pt x="61" y="128"/>
                    <a:pt x="60" y="115"/>
                    <a:pt x="68" y="92"/>
                  </a:cubicBezTo>
                  <a:cubicBezTo>
                    <a:pt x="73" y="77"/>
                    <a:pt x="88" y="60"/>
                    <a:pt x="88" y="44"/>
                  </a:cubicBezTo>
                  <a:cubicBezTo>
                    <a:pt x="88" y="20"/>
                    <a:pt x="68" y="0"/>
                    <a:pt x="44" y="0"/>
                  </a:cubicBezTo>
                  <a:close/>
                  <a:moveTo>
                    <a:pt x="54" y="109"/>
                  </a:moveTo>
                  <a:cubicBezTo>
                    <a:pt x="35" y="111"/>
                    <a:pt x="35" y="111"/>
                    <a:pt x="35" y="111"/>
                  </a:cubicBezTo>
                  <a:cubicBezTo>
                    <a:pt x="34" y="109"/>
                    <a:pt x="33" y="107"/>
                    <a:pt x="32" y="104"/>
                  </a:cubicBezTo>
                  <a:cubicBezTo>
                    <a:pt x="32" y="104"/>
                    <a:pt x="32" y="104"/>
                    <a:pt x="32" y="103"/>
                  </a:cubicBezTo>
                  <a:cubicBezTo>
                    <a:pt x="57" y="100"/>
                    <a:pt x="57" y="100"/>
                    <a:pt x="57" y="100"/>
                  </a:cubicBezTo>
                  <a:cubicBezTo>
                    <a:pt x="57" y="102"/>
                    <a:pt x="56" y="103"/>
                    <a:pt x="56" y="104"/>
                  </a:cubicBezTo>
                  <a:cubicBezTo>
                    <a:pt x="55" y="106"/>
                    <a:pt x="55" y="107"/>
                    <a:pt x="54" y="109"/>
                  </a:cubicBezTo>
                  <a:close/>
                  <a:moveTo>
                    <a:pt x="31" y="100"/>
                  </a:moveTo>
                  <a:cubicBezTo>
                    <a:pt x="30" y="97"/>
                    <a:pt x="29" y="95"/>
                    <a:pt x="28" y="92"/>
                  </a:cubicBezTo>
                  <a:cubicBezTo>
                    <a:pt x="60" y="92"/>
                    <a:pt x="60" y="92"/>
                    <a:pt x="60" y="92"/>
                  </a:cubicBezTo>
                  <a:cubicBezTo>
                    <a:pt x="59" y="93"/>
                    <a:pt x="59" y="95"/>
                    <a:pt x="58" y="96"/>
                  </a:cubicBezTo>
                  <a:lnTo>
                    <a:pt x="31" y="100"/>
                  </a:lnTo>
                  <a:close/>
                  <a:moveTo>
                    <a:pt x="44" y="120"/>
                  </a:moveTo>
                  <a:cubicBezTo>
                    <a:pt x="40" y="120"/>
                    <a:pt x="38" y="120"/>
                    <a:pt x="36" y="115"/>
                  </a:cubicBezTo>
                  <a:cubicBezTo>
                    <a:pt x="53" y="113"/>
                    <a:pt x="53" y="113"/>
                    <a:pt x="53" y="113"/>
                  </a:cubicBezTo>
                  <a:cubicBezTo>
                    <a:pt x="51" y="119"/>
                    <a:pt x="49" y="120"/>
                    <a:pt x="44" y="120"/>
                  </a:cubicBezTo>
                  <a:close/>
                  <a:moveTo>
                    <a:pt x="63" y="84"/>
                  </a:moveTo>
                  <a:cubicBezTo>
                    <a:pt x="25" y="84"/>
                    <a:pt x="25" y="84"/>
                    <a:pt x="25" y="84"/>
                  </a:cubicBezTo>
                  <a:cubicBezTo>
                    <a:pt x="23" y="80"/>
                    <a:pt x="21" y="75"/>
                    <a:pt x="19" y="71"/>
                  </a:cubicBezTo>
                  <a:cubicBezTo>
                    <a:pt x="13" y="62"/>
                    <a:pt x="8" y="52"/>
                    <a:pt x="8" y="44"/>
                  </a:cubicBezTo>
                  <a:cubicBezTo>
                    <a:pt x="8" y="24"/>
                    <a:pt x="24" y="8"/>
                    <a:pt x="44" y="8"/>
                  </a:cubicBezTo>
                  <a:cubicBezTo>
                    <a:pt x="64" y="8"/>
                    <a:pt x="80" y="24"/>
                    <a:pt x="80" y="44"/>
                  </a:cubicBezTo>
                  <a:cubicBezTo>
                    <a:pt x="80" y="52"/>
                    <a:pt x="75" y="62"/>
                    <a:pt x="69" y="71"/>
                  </a:cubicBezTo>
                  <a:cubicBezTo>
                    <a:pt x="67" y="75"/>
                    <a:pt x="65" y="80"/>
                    <a:pt x="63" y="8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dirty="0">
                <a:latin typeface="Calibri Light" panose="020F0302020204030204"/>
              </a:endParaRPr>
            </a:p>
          </p:txBody>
        </p:sp>
        <p:sp>
          <p:nvSpPr>
            <p:cNvPr id="27" name="Freeform 16"/>
            <p:cNvSpPr/>
            <p:nvPr/>
          </p:nvSpPr>
          <p:spPr bwMode="auto">
            <a:xfrm>
              <a:off x="3819128" y="1680328"/>
              <a:ext cx="101600" cy="100013"/>
            </a:xfrm>
            <a:custGeom>
              <a:avLst/>
              <a:gdLst>
                <a:gd name="T0" fmla="*/ 24 w 26"/>
                <a:gd name="T1" fmla="*/ 0 h 26"/>
                <a:gd name="T2" fmla="*/ 0 w 26"/>
                <a:gd name="T3" fmla="*/ 24 h 26"/>
                <a:gd name="T4" fmla="*/ 2 w 26"/>
                <a:gd name="T5" fmla="*/ 26 h 26"/>
                <a:gd name="T6" fmla="*/ 4 w 26"/>
                <a:gd name="T7" fmla="*/ 24 h 26"/>
                <a:gd name="T8" fmla="*/ 24 w 26"/>
                <a:gd name="T9" fmla="*/ 4 h 26"/>
                <a:gd name="T10" fmla="*/ 26 w 26"/>
                <a:gd name="T11" fmla="*/ 2 h 26"/>
                <a:gd name="T12" fmla="*/ 24 w 26"/>
                <a:gd name="T13" fmla="*/ 0 h 26"/>
              </a:gdLst>
              <a:ahLst/>
              <a:cxnLst>
                <a:cxn ang="0">
                  <a:pos x="T0" y="T1"/>
                </a:cxn>
                <a:cxn ang="0">
                  <a:pos x="T2" y="T3"/>
                </a:cxn>
                <a:cxn ang="0">
                  <a:pos x="T4" y="T5"/>
                </a:cxn>
                <a:cxn ang="0">
                  <a:pos x="T6" y="T7"/>
                </a:cxn>
                <a:cxn ang="0">
                  <a:pos x="T8" y="T9"/>
                </a:cxn>
                <a:cxn ang="0">
                  <a:pos x="T10" y="T11"/>
                </a:cxn>
                <a:cxn ang="0">
                  <a:pos x="T12" y="T13"/>
                </a:cxn>
              </a:cxnLst>
              <a:rect l="0" t="0" r="r" b="b"/>
              <a:pathLst>
                <a:path w="26" h="26">
                  <a:moveTo>
                    <a:pt x="24" y="0"/>
                  </a:moveTo>
                  <a:cubicBezTo>
                    <a:pt x="11" y="0"/>
                    <a:pt x="0" y="11"/>
                    <a:pt x="0" y="24"/>
                  </a:cubicBezTo>
                  <a:cubicBezTo>
                    <a:pt x="0" y="25"/>
                    <a:pt x="1" y="26"/>
                    <a:pt x="2" y="26"/>
                  </a:cubicBezTo>
                  <a:cubicBezTo>
                    <a:pt x="3" y="26"/>
                    <a:pt x="4" y="25"/>
                    <a:pt x="4" y="24"/>
                  </a:cubicBezTo>
                  <a:cubicBezTo>
                    <a:pt x="4" y="13"/>
                    <a:pt x="13" y="4"/>
                    <a:pt x="24" y="4"/>
                  </a:cubicBezTo>
                  <a:cubicBezTo>
                    <a:pt x="25" y="4"/>
                    <a:pt x="26" y="3"/>
                    <a:pt x="26" y="2"/>
                  </a:cubicBezTo>
                  <a:cubicBezTo>
                    <a:pt x="26" y="1"/>
                    <a:pt x="25" y="0"/>
                    <a:pt x="2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dirty="0">
                <a:latin typeface="Calibri Light" panose="020F0302020204030204"/>
              </a:endParaRPr>
            </a:p>
          </p:txBody>
        </p:sp>
      </p:grpSp>
      <p:sp>
        <p:nvSpPr>
          <p:cNvPr id="28" name="Freeform 6"/>
          <p:cNvSpPr>
            <a:spLocks noEditPoints="1"/>
          </p:cNvSpPr>
          <p:nvPr/>
        </p:nvSpPr>
        <p:spPr bwMode="auto">
          <a:xfrm>
            <a:off x="10650940" y="5011924"/>
            <a:ext cx="1673674" cy="1677444"/>
          </a:xfrm>
          <a:custGeom>
            <a:avLst/>
            <a:gdLst>
              <a:gd name="T0" fmla="*/ 106 w 212"/>
              <a:gd name="T1" fmla="*/ 212 h 212"/>
              <a:gd name="T2" fmla="*/ 0 w 212"/>
              <a:gd name="T3" fmla="*/ 106 h 212"/>
              <a:gd name="T4" fmla="*/ 106 w 212"/>
              <a:gd name="T5" fmla="*/ 0 h 212"/>
              <a:gd name="T6" fmla="*/ 212 w 212"/>
              <a:gd name="T7" fmla="*/ 106 h 212"/>
              <a:gd name="T8" fmla="*/ 106 w 212"/>
              <a:gd name="T9" fmla="*/ 212 h 212"/>
              <a:gd name="T10" fmla="*/ 106 w 212"/>
              <a:gd name="T11" fmla="*/ 20 h 212"/>
              <a:gd name="T12" fmla="*/ 20 w 212"/>
              <a:gd name="T13" fmla="*/ 106 h 212"/>
              <a:gd name="T14" fmla="*/ 106 w 212"/>
              <a:gd name="T15" fmla="*/ 192 h 212"/>
              <a:gd name="T16" fmla="*/ 192 w 212"/>
              <a:gd name="T17" fmla="*/ 106 h 212"/>
              <a:gd name="T18" fmla="*/ 106 w 212"/>
              <a:gd name="T19" fmla="*/ 20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2" h="212">
                <a:moveTo>
                  <a:pt x="106" y="212"/>
                </a:moveTo>
                <a:cubicBezTo>
                  <a:pt x="48" y="212"/>
                  <a:pt x="0" y="165"/>
                  <a:pt x="0" y="106"/>
                </a:cubicBezTo>
                <a:cubicBezTo>
                  <a:pt x="0" y="48"/>
                  <a:pt x="48" y="0"/>
                  <a:pt x="106" y="0"/>
                </a:cubicBezTo>
                <a:cubicBezTo>
                  <a:pt x="165" y="0"/>
                  <a:pt x="212" y="48"/>
                  <a:pt x="212" y="106"/>
                </a:cubicBezTo>
                <a:cubicBezTo>
                  <a:pt x="212" y="165"/>
                  <a:pt x="165" y="212"/>
                  <a:pt x="106" y="212"/>
                </a:cubicBezTo>
                <a:close/>
                <a:moveTo>
                  <a:pt x="106" y="20"/>
                </a:moveTo>
                <a:cubicBezTo>
                  <a:pt x="59" y="20"/>
                  <a:pt x="20" y="59"/>
                  <a:pt x="20" y="106"/>
                </a:cubicBezTo>
                <a:cubicBezTo>
                  <a:pt x="20" y="154"/>
                  <a:pt x="59" y="192"/>
                  <a:pt x="106" y="192"/>
                </a:cubicBezTo>
                <a:cubicBezTo>
                  <a:pt x="154" y="192"/>
                  <a:pt x="192" y="154"/>
                  <a:pt x="192" y="106"/>
                </a:cubicBezTo>
                <a:cubicBezTo>
                  <a:pt x="192" y="59"/>
                  <a:pt x="154" y="20"/>
                  <a:pt x="106" y="20"/>
                </a:cubicBezTo>
                <a:close/>
              </a:path>
            </a:pathLst>
          </a:custGeom>
          <a:solidFill>
            <a:schemeClr val="accent4"/>
          </a:solidFill>
          <a:ln>
            <a:noFill/>
          </a:ln>
        </p:spPr>
        <p:txBody>
          <a:bodyPr vert="horz" wrap="square" lIns="182843" tIns="91422" rIns="182843" bIns="91422" numCol="1" anchor="t" anchorCtr="0" compatLnSpc="1"/>
          <a:lstStyle/>
          <a:p>
            <a:endParaRPr lang="id-ID" dirty="0">
              <a:latin typeface="Calibri Light" panose="020F0302020204030204"/>
            </a:endParaRPr>
          </a:p>
        </p:txBody>
      </p:sp>
      <p:grpSp>
        <p:nvGrpSpPr>
          <p:cNvPr id="29" name="Group 28"/>
          <p:cNvGrpSpPr/>
          <p:nvPr/>
        </p:nvGrpSpPr>
        <p:grpSpPr>
          <a:xfrm>
            <a:off x="11127607" y="5510551"/>
            <a:ext cx="760532" cy="717670"/>
            <a:chOff x="3498850" y="1541463"/>
            <a:chExt cx="504825" cy="476250"/>
          </a:xfrm>
          <a:solidFill>
            <a:schemeClr val="accent4"/>
          </a:solidFill>
        </p:grpSpPr>
        <p:sp>
          <p:nvSpPr>
            <p:cNvPr id="30" name="Oval 5"/>
            <p:cNvSpPr>
              <a:spLocks noChangeArrowheads="1"/>
            </p:cNvSpPr>
            <p:nvPr/>
          </p:nvSpPr>
          <p:spPr bwMode="auto">
            <a:xfrm>
              <a:off x="3743325" y="1801813"/>
              <a:ext cx="61913" cy="6191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dirty="0">
                <a:latin typeface="Calibri Light" panose="020F0302020204030204"/>
              </a:endParaRPr>
            </a:p>
          </p:txBody>
        </p:sp>
        <p:sp>
          <p:nvSpPr>
            <p:cNvPr id="37" name="Freeform 6"/>
            <p:cNvSpPr>
              <a:spLocks noEditPoints="1"/>
            </p:cNvSpPr>
            <p:nvPr/>
          </p:nvSpPr>
          <p:spPr bwMode="auto">
            <a:xfrm>
              <a:off x="3498850" y="1541463"/>
              <a:ext cx="504825" cy="476250"/>
            </a:xfrm>
            <a:custGeom>
              <a:avLst/>
              <a:gdLst>
                <a:gd name="T0" fmla="*/ 116 w 132"/>
                <a:gd name="T1" fmla="*/ 48 h 124"/>
                <a:gd name="T2" fmla="*/ 116 w 132"/>
                <a:gd name="T3" fmla="*/ 22 h 124"/>
                <a:gd name="T4" fmla="*/ 104 w 132"/>
                <a:gd name="T5" fmla="*/ 0 h 124"/>
                <a:gd name="T6" fmla="*/ 22 w 132"/>
                <a:gd name="T7" fmla="*/ 0 h 124"/>
                <a:gd name="T8" fmla="*/ 0 w 132"/>
                <a:gd name="T9" fmla="*/ 102 h 124"/>
                <a:gd name="T10" fmla="*/ 94 w 132"/>
                <a:gd name="T11" fmla="*/ 124 h 124"/>
                <a:gd name="T12" fmla="*/ 116 w 132"/>
                <a:gd name="T13" fmla="*/ 96 h 124"/>
                <a:gd name="T14" fmla="*/ 116 w 132"/>
                <a:gd name="T15" fmla="*/ 48 h 124"/>
                <a:gd name="T16" fmla="*/ 88 w 132"/>
                <a:gd name="T17" fmla="*/ 8 h 124"/>
                <a:gd name="T18" fmla="*/ 108 w 132"/>
                <a:gd name="T19" fmla="*/ 12 h 124"/>
                <a:gd name="T20" fmla="*/ 108 w 132"/>
                <a:gd name="T21" fmla="*/ 24 h 124"/>
                <a:gd name="T22" fmla="*/ 104 w 132"/>
                <a:gd name="T23" fmla="*/ 36 h 124"/>
                <a:gd name="T24" fmla="*/ 104 w 132"/>
                <a:gd name="T25" fmla="*/ 32 h 124"/>
                <a:gd name="T26" fmla="*/ 104 w 132"/>
                <a:gd name="T27" fmla="*/ 16 h 124"/>
                <a:gd name="T28" fmla="*/ 16 w 132"/>
                <a:gd name="T29" fmla="*/ 12 h 124"/>
                <a:gd name="T30" fmla="*/ 12 w 132"/>
                <a:gd name="T31" fmla="*/ 24 h 124"/>
                <a:gd name="T32" fmla="*/ 8 w 132"/>
                <a:gd name="T33" fmla="*/ 22 h 124"/>
                <a:gd name="T34" fmla="*/ 100 w 132"/>
                <a:gd name="T35" fmla="*/ 20 h 124"/>
                <a:gd name="T36" fmla="*/ 16 w 132"/>
                <a:gd name="T37" fmla="*/ 16 h 124"/>
                <a:gd name="T38" fmla="*/ 100 w 132"/>
                <a:gd name="T39" fmla="*/ 20 h 124"/>
                <a:gd name="T40" fmla="*/ 100 w 132"/>
                <a:gd name="T41" fmla="*/ 28 h 124"/>
                <a:gd name="T42" fmla="*/ 16 w 132"/>
                <a:gd name="T43" fmla="*/ 24 h 124"/>
                <a:gd name="T44" fmla="*/ 100 w 132"/>
                <a:gd name="T45" fmla="*/ 32 h 124"/>
                <a:gd name="T46" fmla="*/ 88 w 132"/>
                <a:gd name="T47" fmla="*/ 36 h 124"/>
                <a:gd name="T48" fmla="*/ 16 w 132"/>
                <a:gd name="T49" fmla="*/ 35 h 124"/>
                <a:gd name="T50" fmla="*/ 100 w 132"/>
                <a:gd name="T51" fmla="*/ 32 h 124"/>
                <a:gd name="T52" fmla="*/ 94 w 132"/>
                <a:gd name="T53" fmla="*/ 116 h 124"/>
                <a:gd name="T54" fmla="*/ 8 w 132"/>
                <a:gd name="T55" fmla="*/ 102 h 124"/>
                <a:gd name="T56" fmla="*/ 22 w 132"/>
                <a:gd name="T57" fmla="*/ 44 h 124"/>
                <a:gd name="T58" fmla="*/ 104 w 132"/>
                <a:gd name="T59" fmla="*/ 44 h 124"/>
                <a:gd name="T60" fmla="*/ 108 w 132"/>
                <a:gd name="T61" fmla="*/ 56 h 124"/>
                <a:gd name="T62" fmla="*/ 52 w 132"/>
                <a:gd name="T63" fmla="*/ 76 h 124"/>
                <a:gd name="T64" fmla="*/ 108 w 132"/>
                <a:gd name="T65" fmla="*/ 96 h 124"/>
                <a:gd name="T66" fmla="*/ 113 w 132"/>
                <a:gd name="T67" fmla="*/ 88 h 124"/>
                <a:gd name="T68" fmla="*/ 60 w 132"/>
                <a:gd name="T69" fmla="*/ 76 h 124"/>
                <a:gd name="T70" fmla="*/ 108 w 132"/>
                <a:gd name="T71" fmla="*/ 64 h 124"/>
                <a:gd name="T72" fmla="*/ 115 w 132"/>
                <a:gd name="T73" fmla="*/ 59 h 124"/>
                <a:gd name="T74" fmla="*/ 120 w 132"/>
                <a:gd name="T75" fmla="*/ 72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24">
                  <a:moveTo>
                    <a:pt x="116" y="48"/>
                  </a:moveTo>
                  <a:cubicBezTo>
                    <a:pt x="116" y="48"/>
                    <a:pt x="116" y="48"/>
                    <a:pt x="116" y="48"/>
                  </a:cubicBezTo>
                  <a:cubicBezTo>
                    <a:pt x="116" y="24"/>
                    <a:pt x="116" y="24"/>
                    <a:pt x="116" y="24"/>
                  </a:cubicBezTo>
                  <a:cubicBezTo>
                    <a:pt x="116" y="22"/>
                    <a:pt x="116" y="22"/>
                    <a:pt x="116" y="22"/>
                  </a:cubicBezTo>
                  <a:cubicBezTo>
                    <a:pt x="116" y="12"/>
                    <a:pt x="116" y="12"/>
                    <a:pt x="116" y="12"/>
                  </a:cubicBezTo>
                  <a:cubicBezTo>
                    <a:pt x="116" y="5"/>
                    <a:pt x="111" y="0"/>
                    <a:pt x="104" y="0"/>
                  </a:cubicBezTo>
                  <a:cubicBezTo>
                    <a:pt x="88" y="0"/>
                    <a:pt x="88" y="0"/>
                    <a:pt x="88" y="0"/>
                  </a:cubicBezTo>
                  <a:cubicBezTo>
                    <a:pt x="22" y="0"/>
                    <a:pt x="22" y="0"/>
                    <a:pt x="22" y="0"/>
                  </a:cubicBezTo>
                  <a:cubicBezTo>
                    <a:pt x="10" y="0"/>
                    <a:pt x="0" y="10"/>
                    <a:pt x="0" y="22"/>
                  </a:cubicBezTo>
                  <a:cubicBezTo>
                    <a:pt x="0" y="102"/>
                    <a:pt x="0" y="102"/>
                    <a:pt x="0" y="102"/>
                  </a:cubicBezTo>
                  <a:cubicBezTo>
                    <a:pt x="0" y="114"/>
                    <a:pt x="10" y="124"/>
                    <a:pt x="22" y="124"/>
                  </a:cubicBezTo>
                  <a:cubicBezTo>
                    <a:pt x="94" y="124"/>
                    <a:pt x="94" y="124"/>
                    <a:pt x="94" y="124"/>
                  </a:cubicBezTo>
                  <a:cubicBezTo>
                    <a:pt x="106" y="124"/>
                    <a:pt x="116" y="114"/>
                    <a:pt x="116" y="102"/>
                  </a:cubicBezTo>
                  <a:cubicBezTo>
                    <a:pt x="116" y="96"/>
                    <a:pt x="116" y="96"/>
                    <a:pt x="116" y="96"/>
                  </a:cubicBezTo>
                  <a:cubicBezTo>
                    <a:pt x="116" y="96"/>
                    <a:pt x="116" y="96"/>
                    <a:pt x="116" y="96"/>
                  </a:cubicBezTo>
                  <a:cubicBezTo>
                    <a:pt x="132" y="84"/>
                    <a:pt x="132" y="60"/>
                    <a:pt x="116" y="48"/>
                  </a:cubicBezTo>
                  <a:close/>
                  <a:moveTo>
                    <a:pt x="22" y="8"/>
                  </a:moveTo>
                  <a:cubicBezTo>
                    <a:pt x="88" y="8"/>
                    <a:pt x="88" y="8"/>
                    <a:pt x="88" y="8"/>
                  </a:cubicBezTo>
                  <a:cubicBezTo>
                    <a:pt x="104" y="8"/>
                    <a:pt x="104" y="8"/>
                    <a:pt x="104" y="8"/>
                  </a:cubicBezTo>
                  <a:cubicBezTo>
                    <a:pt x="106" y="8"/>
                    <a:pt x="108" y="10"/>
                    <a:pt x="108" y="12"/>
                  </a:cubicBezTo>
                  <a:cubicBezTo>
                    <a:pt x="108" y="22"/>
                    <a:pt x="108" y="22"/>
                    <a:pt x="108" y="22"/>
                  </a:cubicBezTo>
                  <a:cubicBezTo>
                    <a:pt x="108" y="24"/>
                    <a:pt x="108" y="24"/>
                    <a:pt x="108" y="24"/>
                  </a:cubicBezTo>
                  <a:cubicBezTo>
                    <a:pt x="108" y="37"/>
                    <a:pt x="108" y="37"/>
                    <a:pt x="108" y="37"/>
                  </a:cubicBezTo>
                  <a:cubicBezTo>
                    <a:pt x="107" y="36"/>
                    <a:pt x="105" y="36"/>
                    <a:pt x="104" y="36"/>
                  </a:cubicBezTo>
                  <a:cubicBezTo>
                    <a:pt x="104" y="36"/>
                    <a:pt x="104" y="36"/>
                    <a:pt x="104" y="36"/>
                  </a:cubicBezTo>
                  <a:cubicBezTo>
                    <a:pt x="104" y="32"/>
                    <a:pt x="104" y="32"/>
                    <a:pt x="104" y="32"/>
                  </a:cubicBezTo>
                  <a:cubicBezTo>
                    <a:pt x="104" y="24"/>
                    <a:pt x="104" y="24"/>
                    <a:pt x="104" y="24"/>
                  </a:cubicBezTo>
                  <a:cubicBezTo>
                    <a:pt x="104" y="16"/>
                    <a:pt x="104" y="16"/>
                    <a:pt x="104" y="16"/>
                  </a:cubicBezTo>
                  <a:cubicBezTo>
                    <a:pt x="104" y="14"/>
                    <a:pt x="102" y="12"/>
                    <a:pt x="100" y="12"/>
                  </a:cubicBezTo>
                  <a:cubicBezTo>
                    <a:pt x="16" y="12"/>
                    <a:pt x="16" y="12"/>
                    <a:pt x="16" y="12"/>
                  </a:cubicBezTo>
                  <a:cubicBezTo>
                    <a:pt x="14" y="12"/>
                    <a:pt x="12" y="14"/>
                    <a:pt x="12" y="16"/>
                  </a:cubicBezTo>
                  <a:cubicBezTo>
                    <a:pt x="12" y="24"/>
                    <a:pt x="12" y="24"/>
                    <a:pt x="12" y="24"/>
                  </a:cubicBezTo>
                  <a:cubicBezTo>
                    <a:pt x="12" y="32"/>
                    <a:pt x="12" y="32"/>
                    <a:pt x="12" y="32"/>
                  </a:cubicBezTo>
                  <a:cubicBezTo>
                    <a:pt x="10" y="29"/>
                    <a:pt x="8" y="26"/>
                    <a:pt x="8" y="22"/>
                  </a:cubicBezTo>
                  <a:cubicBezTo>
                    <a:pt x="8" y="14"/>
                    <a:pt x="14" y="8"/>
                    <a:pt x="22" y="8"/>
                  </a:cubicBezTo>
                  <a:close/>
                  <a:moveTo>
                    <a:pt x="100" y="20"/>
                  </a:moveTo>
                  <a:cubicBezTo>
                    <a:pt x="16" y="20"/>
                    <a:pt x="16" y="20"/>
                    <a:pt x="16" y="20"/>
                  </a:cubicBezTo>
                  <a:cubicBezTo>
                    <a:pt x="16" y="16"/>
                    <a:pt x="16" y="16"/>
                    <a:pt x="16" y="16"/>
                  </a:cubicBezTo>
                  <a:cubicBezTo>
                    <a:pt x="100" y="16"/>
                    <a:pt x="100" y="16"/>
                    <a:pt x="100" y="16"/>
                  </a:cubicBezTo>
                  <a:lnTo>
                    <a:pt x="100" y="20"/>
                  </a:lnTo>
                  <a:close/>
                  <a:moveTo>
                    <a:pt x="100" y="24"/>
                  </a:moveTo>
                  <a:cubicBezTo>
                    <a:pt x="100" y="28"/>
                    <a:pt x="100" y="28"/>
                    <a:pt x="100" y="28"/>
                  </a:cubicBezTo>
                  <a:cubicBezTo>
                    <a:pt x="16" y="28"/>
                    <a:pt x="16" y="28"/>
                    <a:pt x="16" y="28"/>
                  </a:cubicBezTo>
                  <a:cubicBezTo>
                    <a:pt x="16" y="24"/>
                    <a:pt x="16" y="24"/>
                    <a:pt x="16" y="24"/>
                  </a:cubicBezTo>
                  <a:lnTo>
                    <a:pt x="100" y="24"/>
                  </a:lnTo>
                  <a:close/>
                  <a:moveTo>
                    <a:pt x="100" y="32"/>
                  </a:moveTo>
                  <a:cubicBezTo>
                    <a:pt x="100" y="36"/>
                    <a:pt x="100" y="36"/>
                    <a:pt x="100" y="36"/>
                  </a:cubicBezTo>
                  <a:cubicBezTo>
                    <a:pt x="88" y="36"/>
                    <a:pt x="88" y="36"/>
                    <a:pt x="88" y="36"/>
                  </a:cubicBezTo>
                  <a:cubicBezTo>
                    <a:pt x="22" y="36"/>
                    <a:pt x="22" y="36"/>
                    <a:pt x="22" y="36"/>
                  </a:cubicBezTo>
                  <a:cubicBezTo>
                    <a:pt x="20" y="36"/>
                    <a:pt x="18" y="35"/>
                    <a:pt x="16" y="35"/>
                  </a:cubicBezTo>
                  <a:cubicBezTo>
                    <a:pt x="16" y="32"/>
                    <a:pt x="16" y="32"/>
                    <a:pt x="16" y="32"/>
                  </a:cubicBezTo>
                  <a:lnTo>
                    <a:pt x="100" y="32"/>
                  </a:lnTo>
                  <a:close/>
                  <a:moveTo>
                    <a:pt x="108" y="102"/>
                  </a:moveTo>
                  <a:cubicBezTo>
                    <a:pt x="108" y="110"/>
                    <a:pt x="102" y="116"/>
                    <a:pt x="94" y="116"/>
                  </a:cubicBezTo>
                  <a:cubicBezTo>
                    <a:pt x="22" y="116"/>
                    <a:pt x="22" y="116"/>
                    <a:pt x="22" y="116"/>
                  </a:cubicBezTo>
                  <a:cubicBezTo>
                    <a:pt x="14" y="116"/>
                    <a:pt x="8" y="110"/>
                    <a:pt x="8" y="102"/>
                  </a:cubicBezTo>
                  <a:cubicBezTo>
                    <a:pt x="8" y="39"/>
                    <a:pt x="8" y="39"/>
                    <a:pt x="8" y="39"/>
                  </a:cubicBezTo>
                  <a:cubicBezTo>
                    <a:pt x="12" y="42"/>
                    <a:pt x="17" y="44"/>
                    <a:pt x="22" y="44"/>
                  </a:cubicBezTo>
                  <a:cubicBezTo>
                    <a:pt x="88" y="44"/>
                    <a:pt x="88" y="44"/>
                    <a:pt x="88" y="44"/>
                  </a:cubicBezTo>
                  <a:cubicBezTo>
                    <a:pt x="104" y="44"/>
                    <a:pt x="104" y="44"/>
                    <a:pt x="104" y="44"/>
                  </a:cubicBezTo>
                  <a:cubicBezTo>
                    <a:pt x="106" y="44"/>
                    <a:pt x="108" y="46"/>
                    <a:pt x="108" y="48"/>
                  </a:cubicBezTo>
                  <a:cubicBezTo>
                    <a:pt x="108" y="56"/>
                    <a:pt x="108" y="56"/>
                    <a:pt x="108" y="56"/>
                  </a:cubicBezTo>
                  <a:cubicBezTo>
                    <a:pt x="72" y="56"/>
                    <a:pt x="72" y="56"/>
                    <a:pt x="72" y="56"/>
                  </a:cubicBezTo>
                  <a:cubicBezTo>
                    <a:pt x="61" y="56"/>
                    <a:pt x="52" y="65"/>
                    <a:pt x="52" y="76"/>
                  </a:cubicBezTo>
                  <a:cubicBezTo>
                    <a:pt x="52" y="87"/>
                    <a:pt x="61" y="96"/>
                    <a:pt x="72" y="96"/>
                  </a:cubicBezTo>
                  <a:cubicBezTo>
                    <a:pt x="108" y="96"/>
                    <a:pt x="108" y="96"/>
                    <a:pt x="108" y="96"/>
                  </a:cubicBezTo>
                  <a:lnTo>
                    <a:pt x="108" y="102"/>
                  </a:lnTo>
                  <a:close/>
                  <a:moveTo>
                    <a:pt x="113" y="88"/>
                  </a:moveTo>
                  <a:cubicBezTo>
                    <a:pt x="72" y="88"/>
                    <a:pt x="72" y="88"/>
                    <a:pt x="72" y="88"/>
                  </a:cubicBezTo>
                  <a:cubicBezTo>
                    <a:pt x="65" y="88"/>
                    <a:pt x="60" y="83"/>
                    <a:pt x="60" y="76"/>
                  </a:cubicBezTo>
                  <a:cubicBezTo>
                    <a:pt x="60" y="69"/>
                    <a:pt x="65" y="64"/>
                    <a:pt x="72" y="64"/>
                  </a:cubicBezTo>
                  <a:cubicBezTo>
                    <a:pt x="108" y="64"/>
                    <a:pt x="108" y="64"/>
                    <a:pt x="108" y="64"/>
                  </a:cubicBezTo>
                  <a:cubicBezTo>
                    <a:pt x="110" y="64"/>
                    <a:pt x="113" y="63"/>
                    <a:pt x="114" y="61"/>
                  </a:cubicBezTo>
                  <a:cubicBezTo>
                    <a:pt x="115" y="60"/>
                    <a:pt x="115" y="60"/>
                    <a:pt x="115" y="59"/>
                  </a:cubicBezTo>
                  <a:cubicBezTo>
                    <a:pt x="115" y="59"/>
                    <a:pt x="116" y="59"/>
                    <a:pt x="116" y="59"/>
                  </a:cubicBezTo>
                  <a:cubicBezTo>
                    <a:pt x="118" y="62"/>
                    <a:pt x="120" y="67"/>
                    <a:pt x="120" y="72"/>
                  </a:cubicBezTo>
                  <a:cubicBezTo>
                    <a:pt x="120" y="78"/>
                    <a:pt x="118" y="84"/>
                    <a:pt x="113" y="8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dirty="0">
                <a:latin typeface="Calibri Light" panose="020F0302020204030204"/>
              </a:endParaRPr>
            </a:p>
          </p:txBody>
        </p:sp>
      </p:grpSp>
      <p:grpSp>
        <p:nvGrpSpPr>
          <p:cNvPr id="2" name="Group 1"/>
          <p:cNvGrpSpPr/>
          <p:nvPr/>
        </p:nvGrpSpPr>
        <p:grpSpPr>
          <a:xfrm>
            <a:off x="1828773" y="6612406"/>
            <a:ext cx="4186968" cy="1943034"/>
            <a:chOff x="2564013" y="6612406"/>
            <a:chExt cx="4186968" cy="1943034"/>
          </a:xfrm>
        </p:grpSpPr>
        <p:sp>
          <p:nvSpPr>
            <p:cNvPr id="46" name="Content Placeholder 19"/>
            <p:cNvSpPr txBox="1"/>
            <p:nvPr/>
          </p:nvSpPr>
          <p:spPr>
            <a:xfrm>
              <a:off x="2564013" y="7308925"/>
              <a:ext cx="4186968" cy="1246515"/>
            </a:xfrm>
            <a:prstGeom prst="rect">
              <a:avLst/>
            </a:prstGeom>
          </p:spPr>
          <p:txBody>
            <a:bodyPr vert="horz" lIns="182843" tIns="91422" rIns="182843" bIns="91422" rtlCol="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US" sz="2400" dirty="0">
                  <a:solidFill>
                    <a:schemeClr val="bg1"/>
                  </a:solidFill>
                  <a:latin typeface="Calibri Light" panose="020F0302020204030204"/>
                  <a:ea typeface="Open Sans Light" panose="020B0306030504020204" pitchFamily="34" charset="0"/>
                  <a:cs typeface="Calibri Light" panose="020F0302020204030204"/>
                </a:rPr>
                <a:t>Lorem Ipsum has two main statistical methodologies are used in data </a:t>
              </a:r>
              <a:r>
                <a:rPr lang="en-US" sz="2400" dirty="0" smtClean="0">
                  <a:solidFill>
                    <a:schemeClr val="bg1"/>
                  </a:solidFill>
                  <a:latin typeface="Calibri Light" panose="020F0302020204030204"/>
                  <a:ea typeface="Open Sans Light" panose="020B0306030504020204" pitchFamily="34" charset="0"/>
                  <a:cs typeface="Calibri Light" panose="020F0302020204030204"/>
                </a:rPr>
                <a:t>analysis</a:t>
              </a:r>
              <a:endParaRPr lang="en-US" sz="2400" dirty="0">
                <a:solidFill>
                  <a:schemeClr val="bg1"/>
                </a:solidFill>
                <a:latin typeface="Calibri Light" panose="020F0302020204030204"/>
                <a:ea typeface="Open Sans Light" panose="020B0306030504020204" pitchFamily="34" charset="0"/>
                <a:cs typeface="Calibri Light" panose="020F0302020204030204"/>
              </a:endParaRPr>
            </a:p>
          </p:txBody>
        </p:sp>
        <p:sp>
          <p:nvSpPr>
            <p:cNvPr id="47" name="TextBox 46"/>
            <p:cNvSpPr txBox="1"/>
            <p:nvPr/>
          </p:nvSpPr>
          <p:spPr>
            <a:xfrm>
              <a:off x="3315866" y="6612406"/>
              <a:ext cx="2655310" cy="830960"/>
            </a:xfrm>
            <a:prstGeom prst="rect">
              <a:avLst/>
            </a:prstGeom>
            <a:noFill/>
          </p:spPr>
          <p:txBody>
            <a:bodyPr wrap="square" lIns="182843" tIns="91422" rIns="182843" bIns="91422" rtlCol="0">
              <a:spAutoFit/>
            </a:bodyPr>
            <a:lstStyle/>
            <a:p>
              <a:pPr algn="ctr"/>
              <a:r>
                <a:rPr lang="id-ID" sz="4200" b="1" dirty="0" smtClean="0">
                  <a:solidFill>
                    <a:schemeClr val="bg1"/>
                  </a:solidFill>
                  <a:latin typeface="Lato Regular"/>
                  <a:cs typeface="Lato Regular"/>
                </a:rPr>
                <a:t>Design</a:t>
              </a:r>
              <a:endParaRPr lang="en-US" sz="4200" b="1" dirty="0">
                <a:solidFill>
                  <a:schemeClr val="bg1"/>
                </a:solidFill>
                <a:latin typeface="Lato Regular"/>
                <a:cs typeface="Lato Regular"/>
              </a:endParaRPr>
            </a:p>
          </p:txBody>
        </p:sp>
      </p:grpSp>
      <p:grpSp>
        <p:nvGrpSpPr>
          <p:cNvPr id="51" name="Group 50"/>
          <p:cNvGrpSpPr/>
          <p:nvPr/>
        </p:nvGrpSpPr>
        <p:grpSpPr>
          <a:xfrm>
            <a:off x="5622988" y="6612406"/>
            <a:ext cx="4186968" cy="1943034"/>
            <a:chOff x="2564013" y="6612406"/>
            <a:chExt cx="4186968" cy="1943034"/>
          </a:xfrm>
        </p:grpSpPr>
        <p:sp>
          <p:nvSpPr>
            <p:cNvPr id="52" name="Content Placeholder 19"/>
            <p:cNvSpPr txBox="1"/>
            <p:nvPr/>
          </p:nvSpPr>
          <p:spPr>
            <a:xfrm>
              <a:off x="2564013" y="7308925"/>
              <a:ext cx="4186968" cy="1246515"/>
            </a:xfrm>
            <a:prstGeom prst="rect">
              <a:avLst/>
            </a:prstGeom>
          </p:spPr>
          <p:txBody>
            <a:bodyPr vert="horz" lIns="182843" tIns="91422" rIns="182843" bIns="91422" rtlCol="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US" sz="2400" dirty="0">
                  <a:solidFill>
                    <a:schemeClr val="bg1"/>
                  </a:solidFill>
                  <a:latin typeface="Calibri Light" panose="020F0302020204030204"/>
                  <a:ea typeface="Open Sans Light" panose="020B0306030504020204" pitchFamily="34" charset="0"/>
                  <a:cs typeface="Calibri Light" panose="020F0302020204030204"/>
                </a:rPr>
                <a:t>Lorem Ipsum has two main statistical methodologies are used in data </a:t>
              </a:r>
              <a:r>
                <a:rPr lang="en-US" sz="2400" dirty="0" smtClean="0">
                  <a:solidFill>
                    <a:schemeClr val="bg1"/>
                  </a:solidFill>
                  <a:latin typeface="Calibri Light" panose="020F0302020204030204"/>
                  <a:ea typeface="Open Sans Light" panose="020B0306030504020204" pitchFamily="34" charset="0"/>
                  <a:cs typeface="Calibri Light" panose="020F0302020204030204"/>
                </a:rPr>
                <a:t>analysis</a:t>
              </a:r>
              <a:endParaRPr lang="en-US" sz="2400" dirty="0">
                <a:solidFill>
                  <a:schemeClr val="bg1"/>
                </a:solidFill>
                <a:latin typeface="Calibri Light" panose="020F0302020204030204"/>
                <a:ea typeface="Open Sans Light" panose="020B0306030504020204" pitchFamily="34" charset="0"/>
                <a:cs typeface="Calibri Light" panose="020F0302020204030204"/>
              </a:endParaRPr>
            </a:p>
          </p:txBody>
        </p:sp>
        <p:sp>
          <p:nvSpPr>
            <p:cNvPr id="53" name="TextBox 52"/>
            <p:cNvSpPr txBox="1"/>
            <p:nvPr/>
          </p:nvSpPr>
          <p:spPr>
            <a:xfrm>
              <a:off x="3315866" y="6612406"/>
              <a:ext cx="2655310" cy="830960"/>
            </a:xfrm>
            <a:prstGeom prst="rect">
              <a:avLst/>
            </a:prstGeom>
            <a:noFill/>
          </p:spPr>
          <p:txBody>
            <a:bodyPr wrap="square" lIns="182843" tIns="91422" rIns="182843" bIns="91422" rtlCol="0">
              <a:spAutoFit/>
            </a:bodyPr>
            <a:lstStyle/>
            <a:p>
              <a:pPr algn="ctr"/>
              <a:r>
                <a:rPr lang="id-ID" sz="4200" b="1" dirty="0" smtClean="0">
                  <a:solidFill>
                    <a:schemeClr val="bg1"/>
                  </a:solidFill>
                  <a:latin typeface="Lato Regular"/>
                  <a:cs typeface="Lato Regular"/>
                </a:rPr>
                <a:t>Idea</a:t>
              </a:r>
              <a:endParaRPr lang="en-US" sz="4200" b="1" dirty="0">
                <a:solidFill>
                  <a:schemeClr val="bg1"/>
                </a:solidFill>
                <a:latin typeface="Lato Regular"/>
                <a:cs typeface="Lato Regular"/>
              </a:endParaRPr>
            </a:p>
          </p:txBody>
        </p:sp>
      </p:grpSp>
      <p:grpSp>
        <p:nvGrpSpPr>
          <p:cNvPr id="54" name="Group 53"/>
          <p:cNvGrpSpPr/>
          <p:nvPr/>
        </p:nvGrpSpPr>
        <p:grpSpPr>
          <a:xfrm>
            <a:off x="9452913" y="6612406"/>
            <a:ext cx="4186968" cy="1943034"/>
            <a:chOff x="2564013" y="6612406"/>
            <a:chExt cx="4186968" cy="1943034"/>
          </a:xfrm>
        </p:grpSpPr>
        <p:sp>
          <p:nvSpPr>
            <p:cNvPr id="55" name="Content Placeholder 19"/>
            <p:cNvSpPr txBox="1"/>
            <p:nvPr/>
          </p:nvSpPr>
          <p:spPr>
            <a:xfrm>
              <a:off x="2564013" y="7308925"/>
              <a:ext cx="4186968" cy="1246515"/>
            </a:xfrm>
            <a:prstGeom prst="rect">
              <a:avLst/>
            </a:prstGeom>
          </p:spPr>
          <p:txBody>
            <a:bodyPr vert="horz" lIns="182843" tIns="91422" rIns="182843" bIns="91422" rtlCol="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US" sz="2400" dirty="0">
                  <a:solidFill>
                    <a:schemeClr val="bg1"/>
                  </a:solidFill>
                  <a:latin typeface="Calibri Light" panose="020F0302020204030204"/>
                  <a:ea typeface="Open Sans Light" panose="020B0306030504020204" pitchFamily="34" charset="0"/>
                  <a:cs typeface="Calibri Light" panose="020F0302020204030204"/>
                </a:rPr>
                <a:t>Lorem Ipsum has two main statistical methodologies are used in data </a:t>
              </a:r>
              <a:r>
                <a:rPr lang="en-US" sz="2400" dirty="0" smtClean="0">
                  <a:solidFill>
                    <a:schemeClr val="bg1"/>
                  </a:solidFill>
                  <a:latin typeface="Calibri Light" panose="020F0302020204030204"/>
                  <a:ea typeface="Open Sans Light" panose="020B0306030504020204" pitchFamily="34" charset="0"/>
                  <a:cs typeface="Calibri Light" panose="020F0302020204030204"/>
                </a:rPr>
                <a:t>analysis</a:t>
              </a:r>
              <a:endParaRPr lang="en-US" sz="2400" dirty="0">
                <a:solidFill>
                  <a:schemeClr val="bg1"/>
                </a:solidFill>
                <a:latin typeface="Calibri Light" panose="020F0302020204030204"/>
                <a:ea typeface="Open Sans Light" panose="020B0306030504020204" pitchFamily="34" charset="0"/>
                <a:cs typeface="Calibri Light" panose="020F0302020204030204"/>
              </a:endParaRPr>
            </a:p>
          </p:txBody>
        </p:sp>
        <p:sp>
          <p:nvSpPr>
            <p:cNvPr id="56" name="TextBox 55"/>
            <p:cNvSpPr txBox="1"/>
            <p:nvPr/>
          </p:nvSpPr>
          <p:spPr>
            <a:xfrm>
              <a:off x="3315866" y="6612406"/>
              <a:ext cx="2655310" cy="830960"/>
            </a:xfrm>
            <a:prstGeom prst="rect">
              <a:avLst/>
            </a:prstGeom>
            <a:noFill/>
          </p:spPr>
          <p:txBody>
            <a:bodyPr wrap="square" lIns="182843" tIns="91422" rIns="182843" bIns="91422" rtlCol="0">
              <a:spAutoFit/>
            </a:bodyPr>
            <a:lstStyle/>
            <a:p>
              <a:pPr algn="ctr"/>
              <a:r>
                <a:rPr lang="id-ID" sz="4200" b="1" dirty="0" smtClean="0">
                  <a:solidFill>
                    <a:schemeClr val="bg1"/>
                  </a:solidFill>
                  <a:latin typeface="Lato Regular"/>
                  <a:cs typeface="Lato Regular"/>
                </a:rPr>
                <a:t>Plan</a:t>
              </a:r>
              <a:endParaRPr lang="en-US" sz="4200" b="1" dirty="0">
                <a:solidFill>
                  <a:schemeClr val="bg1"/>
                </a:solidFill>
                <a:latin typeface="Lato Regular"/>
                <a:cs typeface="Lato Regular"/>
              </a:endParaRPr>
            </a:p>
          </p:txBody>
        </p:sp>
      </p:grpSp>
      <p:sp>
        <p:nvSpPr>
          <p:cNvPr id="3" name="Picture Placeholder 2"/>
          <p:cNvSpPr>
            <a:spLocks noGrp="1"/>
          </p:cNvSpPr>
          <p:nvPr>
            <p:ph type="pic" sz="quarter" idx="13"/>
          </p:nvPr>
        </p:nvSpPr>
        <p:spPr/>
      </p:sp>
    </p:spTree>
  </p:cSld>
  <p:clrMapOvr>
    <a:masterClrMapping/>
  </p:clrMapOvr>
  <mc:AlternateContent xmlns:mc="http://schemas.openxmlformats.org/markup-compatibility/2006">
    <mc:Choice xmlns:p14="http://schemas.microsoft.com/office/powerpoint/2010/main" Requires="p14">
      <p:transition spd="slow" p14:dur="900" advClick="0" advTm="3000">
        <p14:warp dir="in"/>
      </p:transition>
    </mc:Choice>
    <mc:Fallback>
      <p:transition spd="slow" advClick="0" advTm="3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par>
                                <p:cTn id="8" presetID="22" presetClass="entr" presetSubtype="8" fill="hold" grpId="0" nodeType="withEffect">
                                  <p:stCondLst>
                                    <p:cond delay="0"/>
                                  </p:stCondLst>
                                  <p:childTnLst>
                                    <p:set>
                                      <p:cBhvr>
                                        <p:cTn id="9" dur="1" fill="hold">
                                          <p:stCondLst>
                                            <p:cond delay="0"/>
                                          </p:stCondLst>
                                        </p:cTn>
                                        <p:tgtEl>
                                          <p:spTgt spid="22"/>
                                        </p:tgtEl>
                                        <p:attrNameLst>
                                          <p:attrName>style.visibility</p:attrName>
                                        </p:attrNameLst>
                                      </p:cBhvr>
                                      <p:to>
                                        <p:strVal val="visible"/>
                                      </p:to>
                                    </p:set>
                                    <p:animEffect transition="in" filter="wipe(left)">
                                      <p:cBhvr>
                                        <p:cTn id="10" dur="500"/>
                                        <p:tgtEl>
                                          <p:spTgt spid="22"/>
                                        </p:tgtEl>
                                      </p:cBhvr>
                                    </p:animEffect>
                                  </p:childTnLst>
                                </p:cTn>
                              </p:par>
                            </p:childTnLst>
                          </p:cTn>
                        </p:par>
                        <p:par>
                          <p:cTn id="11" fill="hold">
                            <p:stCondLst>
                              <p:cond delay="500"/>
                            </p:stCondLst>
                            <p:childTnLst>
                              <p:par>
                                <p:cTn id="12" presetID="53" presetClass="entr" presetSubtype="16" fill="hold" nodeType="afterEffect">
                                  <p:stCondLst>
                                    <p:cond delay="0"/>
                                  </p:stCondLst>
                                  <p:childTnLst>
                                    <p:set>
                                      <p:cBhvr>
                                        <p:cTn id="13" dur="1" fill="hold">
                                          <p:stCondLst>
                                            <p:cond delay="0"/>
                                          </p:stCondLst>
                                        </p:cTn>
                                        <p:tgtEl>
                                          <p:spTgt spid="32"/>
                                        </p:tgtEl>
                                        <p:attrNameLst>
                                          <p:attrName>style.visibility</p:attrName>
                                        </p:attrNameLst>
                                      </p:cBhvr>
                                      <p:to>
                                        <p:strVal val="visible"/>
                                      </p:to>
                                    </p:set>
                                    <p:anim calcmode="lin" valueType="num">
                                      <p:cBhvr>
                                        <p:cTn id="14" dur="500" fill="hold"/>
                                        <p:tgtEl>
                                          <p:spTgt spid="32"/>
                                        </p:tgtEl>
                                        <p:attrNameLst>
                                          <p:attrName>ppt_w</p:attrName>
                                        </p:attrNameLst>
                                      </p:cBhvr>
                                      <p:tavLst>
                                        <p:tav tm="0">
                                          <p:val>
                                            <p:fltVal val="0"/>
                                          </p:val>
                                        </p:tav>
                                        <p:tav tm="100000">
                                          <p:val>
                                            <p:strVal val="#ppt_w"/>
                                          </p:val>
                                        </p:tav>
                                      </p:tavLst>
                                    </p:anim>
                                    <p:anim calcmode="lin" valueType="num">
                                      <p:cBhvr>
                                        <p:cTn id="15" dur="500" fill="hold"/>
                                        <p:tgtEl>
                                          <p:spTgt spid="32"/>
                                        </p:tgtEl>
                                        <p:attrNameLst>
                                          <p:attrName>ppt_h</p:attrName>
                                        </p:attrNameLst>
                                      </p:cBhvr>
                                      <p:tavLst>
                                        <p:tav tm="0">
                                          <p:val>
                                            <p:fltVal val="0"/>
                                          </p:val>
                                        </p:tav>
                                        <p:tav tm="100000">
                                          <p:val>
                                            <p:strVal val="#ppt_h"/>
                                          </p:val>
                                        </p:tav>
                                      </p:tavLst>
                                    </p:anim>
                                    <p:animEffect transition="in" filter="fade">
                                      <p:cBhvr>
                                        <p:cTn id="16" dur="500"/>
                                        <p:tgtEl>
                                          <p:spTgt spid="32"/>
                                        </p:tgtEl>
                                      </p:cBhvr>
                                    </p:animEffect>
                                  </p:childTnLst>
                                </p:cTn>
                              </p:par>
                            </p:childTnLst>
                          </p:cTn>
                        </p:par>
                        <p:par>
                          <p:cTn id="17" fill="hold">
                            <p:stCondLst>
                              <p:cond delay="1000"/>
                            </p:stCondLst>
                            <p:childTnLst>
                              <p:par>
                                <p:cTn id="18" presetID="53" presetClass="entr" presetSubtype="16" fill="hold" nodeType="afterEffect">
                                  <p:stCondLst>
                                    <p:cond delay="0"/>
                                  </p:stCondLst>
                                  <p:childTnLst>
                                    <p:set>
                                      <p:cBhvr>
                                        <p:cTn id="19" dur="1" fill="hold">
                                          <p:stCondLst>
                                            <p:cond delay="0"/>
                                          </p:stCondLst>
                                        </p:cTn>
                                        <p:tgtEl>
                                          <p:spTgt spid="20"/>
                                        </p:tgtEl>
                                        <p:attrNameLst>
                                          <p:attrName>style.visibility</p:attrName>
                                        </p:attrNameLst>
                                      </p:cBhvr>
                                      <p:to>
                                        <p:strVal val="visible"/>
                                      </p:to>
                                    </p:set>
                                    <p:anim calcmode="lin" valueType="num">
                                      <p:cBhvr>
                                        <p:cTn id="20" dur="500" fill="hold"/>
                                        <p:tgtEl>
                                          <p:spTgt spid="20"/>
                                        </p:tgtEl>
                                        <p:attrNameLst>
                                          <p:attrName>ppt_w</p:attrName>
                                        </p:attrNameLst>
                                      </p:cBhvr>
                                      <p:tavLst>
                                        <p:tav tm="0">
                                          <p:val>
                                            <p:fltVal val="0"/>
                                          </p:val>
                                        </p:tav>
                                        <p:tav tm="100000">
                                          <p:val>
                                            <p:strVal val="#ppt_w"/>
                                          </p:val>
                                        </p:tav>
                                      </p:tavLst>
                                    </p:anim>
                                    <p:anim calcmode="lin" valueType="num">
                                      <p:cBhvr>
                                        <p:cTn id="21" dur="500" fill="hold"/>
                                        <p:tgtEl>
                                          <p:spTgt spid="20"/>
                                        </p:tgtEl>
                                        <p:attrNameLst>
                                          <p:attrName>ppt_h</p:attrName>
                                        </p:attrNameLst>
                                      </p:cBhvr>
                                      <p:tavLst>
                                        <p:tav tm="0">
                                          <p:val>
                                            <p:fltVal val="0"/>
                                          </p:val>
                                        </p:tav>
                                        <p:tav tm="100000">
                                          <p:val>
                                            <p:strVal val="#ppt_h"/>
                                          </p:val>
                                        </p:tav>
                                      </p:tavLst>
                                    </p:anim>
                                    <p:animEffect transition="in" filter="fade">
                                      <p:cBhvr>
                                        <p:cTn id="22" dur="500"/>
                                        <p:tgtEl>
                                          <p:spTgt spid="20"/>
                                        </p:tgtEl>
                                      </p:cBhvr>
                                    </p:animEffect>
                                  </p:childTnLst>
                                </p:cTn>
                              </p:par>
                              <p:par>
                                <p:cTn id="23" presetID="53" presetClass="entr" presetSubtype="16" fill="hold" grpId="0" nodeType="withEffect">
                                  <p:stCondLst>
                                    <p:cond delay="0"/>
                                  </p:stCondLst>
                                  <p:childTnLst>
                                    <p:set>
                                      <p:cBhvr>
                                        <p:cTn id="24" dur="1" fill="hold">
                                          <p:stCondLst>
                                            <p:cond delay="0"/>
                                          </p:stCondLst>
                                        </p:cTn>
                                        <p:tgtEl>
                                          <p:spTgt spid="19"/>
                                        </p:tgtEl>
                                        <p:attrNameLst>
                                          <p:attrName>style.visibility</p:attrName>
                                        </p:attrNameLst>
                                      </p:cBhvr>
                                      <p:to>
                                        <p:strVal val="visible"/>
                                      </p:to>
                                    </p:set>
                                    <p:anim calcmode="lin" valueType="num">
                                      <p:cBhvr>
                                        <p:cTn id="25" dur="500" fill="hold"/>
                                        <p:tgtEl>
                                          <p:spTgt spid="19"/>
                                        </p:tgtEl>
                                        <p:attrNameLst>
                                          <p:attrName>ppt_w</p:attrName>
                                        </p:attrNameLst>
                                      </p:cBhvr>
                                      <p:tavLst>
                                        <p:tav tm="0">
                                          <p:val>
                                            <p:fltVal val="0"/>
                                          </p:val>
                                        </p:tav>
                                        <p:tav tm="100000">
                                          <p:val>
                                            <p:strVal val="#ppt_w"/>
                                          </p:val>
                                        </p:tav>
                                      </p:tavLst>
                                    </p:anim>
                                    <p:anim calcmode="lin" valueType="num">
                                      <p:cBhvr>
                                        <p:cTn id="26" dur="500" fill="hold"/>
                                        <p:tgtEl>
                                          <p:spTgt spid="19"/>
                                        </p:tgtEl>
                                        <p:attrNameLst>
                                          <p:attrName>ppt_h</p:attrName>
                                        </p:attrNameLst>
                                      </p:cBhvr>
                                      <p:tavLst>
                                        <p:tav tm="0">
                                          <p:val>
                                            <p:fltVal val="0"/>
                                          </p:val>
                                        </p:tav>
                                        <p:tav tm="100000">
                                          <p:val>
                                            <p:strVal val="#ppt_h"/>
                                          </p:val>
                                        </p:tav>
                                      </p:tavLst>
                                    </p:anim>
                                    <p:animEffect transition="in" filter="fade">
                                      <p:cBhvr>
                                        <p:cTn id="27" dur="500"/>
                                        <p:tgtEl>
                                          <p:spTgt spid="19"/>
                                        </p:tgtEl>
                                      </p:cBhvr>
                                    </p:animEffect>
                                  </p:childTnLst>
                                </p:cTn>
                              </p:par>
                              <p:par>
                                <p:cTn id="28" presetID="53" presetClass="entr" presetSubtype="16" fill="hold" nodeType="withEffect">
                                  <p:stCondLst>
                                    <p:cond delay="0"/>
                                  </p:stCondLst>
                                  <p:childTnLst>
                                    <p:set>
                                      <p:cBhvr>
                                        <p:cTn id="29" dur="1" fill="hold">
                                          <p:stCondLst>
                                            <p:cond delay="0"/>
                                          </p:stCondLst>
                                        </p:cTn>
                                        <p:tgtEl>
                                          <p:spTgt spid="2"/>
                                        </p:tgtEl>
                                        <p:attrNameLst>
                                          <p:attrName>style.visibility</p:attrName>
                                        </p:attrNameLst>
                                      </p:cBhvr>
                                      <p:to>
                                        <p:strVal val="visible"/>
                                      </p:to>
                                    </p:set>
                                    <p:anim calcmode="lin" valueType="num">
                                      <p:cBhvr>
                                        <p:cTn id="30" dur="500" fill="hold"/>
                                        <p:tgtEl>
                                          <p:spTgt spid="2"/>
                                        </p:tgtEl>
                                        <p:attrNameLst>
                                          <p:attrName>ppt_w</p:attrName>
                                        </p:attrNameLst>
                                      </p:cBhvr>
                                      <p:tavLst>
                                        <p:tav tm="0">
                                          <p:val>
                                            <p:fltVal val="0"/>
                                          </p:val>
                                        </p:tav>
                                        <p:tav tm="100000">
                                          <p:val>
                                            <p:strVal val="#ppt_w"/>
                                          </p:val>
                                        </p:tav>
                                      </p:tavLst>
                                    </p:anim>
                                    <p:anim calcmode="lin" valueType="num">
                                      <p:cBhvr>
                                        <p:cTn id="31" dur="500" fill="hold"/>
                                        <p:tgtEl>
                                          <p:spTgt spid="2"/>
                                        </p:tgtEl>
                                        <p:attrNameLst>
                                          <p:attrName>ppt_h</p:attrName>
                                        </p:attrNameLst>
                                      </p:cBhvr>
                                      <p:tavLst>
                                        <p:tav tm="0">
                                          <p:val>
                                            <p:fltVal val="0"/>
                                          </p:val>
                                        </p:tav>
                                        <p:tav tm="100000">
                                          <p:val>
                                            <p:strVal val="#ppt_h"/>
                                          </p:val>
                                        </p:tav>
                                      </p:tavLst>
                                    </p:anim>
                                    <p:animEffect transition="in" filter="fade">
                                      <p:cBhvr>
                                        <p:cTn id="32" dur="500"/>
                                        <p:tgtEl>
                                          <p:spTgt spid="2"/>
                                        </p:tgtEl>
                                      </p:cBhvr>
                                    </p:animEffect>
                                  </p:childTnLst>
                                </p:cTn>
                              </p:par>
                            </p:childTnLst>
                          </p:cTn>
                        </p:par>
                        <p:par>
                          <p:cTn id="33" fill="hold">
                            <p:stCondLst>
                              <p:cond delay="1500"/>
                            </p:stCondLst>
                            <p:childTnLst>
                              <p:par>
                                <p:cTn id="34" presetID="53" presetClass="entr" presetSubtype="16" fill="hold" grpId="0" nodeType="afterEffect">
                                  <p:stCondLst>
                                    <p:cond delay="0"/>
                                  </p:stCondLst>
                                  <p:childTnLst>
                                    <p:set>
                                      <p:cBhvr>
                                        <p:cTn id="35" dur="1" fill="hold">
                                          <p:stCondLst>
                                            <p:cond delay="0"/>
                                          </p:stCondLst>
                                        </p:cTn>
                                        <p:tgtEl>
                                          <p:spTgt spid="24"/>
                                        </p:tgtEl>
                                        <p:attrNameLst>
                                          <p:attrName>style.visibility</p:attrName>
                                        </p:attrNameLst>
                                      </p:cBhvr>
                                      <p:to>
                                        <p:strVal val="visible"/>
                                      </p:to>
                                    </p:set>
                                    <p:anim calcmode="lin" valueType="num">
                                      <p:cBhvr>
                                        <p:cTn id="36" dur="500" fill="hold"/>
                                        <p:tgtEl>
                                          <p:spTgt spid="24"/>
                                        </p:tgtEl>
                                        <p:attrNameLst>
                                          <p:attrName>ppt_w</p:attrName>
                                        </p:attrNameLst>
                                      </p:cBhvr>
                                      <p:tavLst>
                                        <p:tav tm="0">
                                          <p:val>
                                            <p:fltVal val="0"/>
                                          </p:val>
                                        </p:tav>
                                        <p:tav tm="100000">
                                          <p:val>
                                            <p:strVal val="#ppt_w"/>
                                          </p:val>
                                        </p:tav>
                                      </p:tavLst>
                                    </p:anim>
                                    <p:anim calcmode="lin" valueType="num">
                                      <p:cBhvr>
                                        <p:cTn id="37" dur="500" fill="hold"/>
                                        <p:tgtEl>
                                          <p:spTgt spid="24"/>
                                        </p:tgtEl>
                                        <p:attrNameLst>
                                          <p:attrName>ppt_h</p:attrName>
                                        </p:attrNameLst>
                                      </p:cBhvr>
                                      <p:tavLst>
                                        <p:tav tm="0">
                                          <p:val>
                                            <p:fltVal val="0"/>
                                          </p:val>
                                        </p:tav>
                                        <p:tav tm="100000">
                                          <p:val>
                                            <p:strVal val="#ppt_h"/>
                                          </p:val>
                                        </p:tav>
                                      </p:tavLst>
                                    </p:anim>
                                    <p:animEffect transition="in" filter="fade">
                                      <p:cBhvr>
                                        <p:cTn id="38" dur="500"/>
                                        <p:tgtEl>
                                          <p:spTgt spid="24"/>
                                        </p:tgtEl>
                                      </p:cBhvr>
                                    </p:animEffect>
                                  </p:childTnLst>
                                </p:cTn>
                              </p:par>
                              <p:par>
                                <p:cTn id="39" presetID="53" presetClass="entr" presetSubtype="16" fill="hold" nodeType="withEffect">
                                  <p:stCondLst>
                                    <p:cond delay="0"/>
                                  </p:stCondLst>
                                  <p:childTnLst>
                                    <p:set>
                                      <p:cBhvr>
                                        <p:cTn id="40" dur="1" fill="hold">
                                          <p:stCondLst>
                                            <p:cond delay="0"/>
                                          </p:stCondLst>
                                        </p:cTn>
                                        <p:tgtEl>
                                          <p:spTgt spid="25"/>
                                        </p:tgtEl>
                                        <p:attrNameLst>
                                          <p:attrName>style.visibility</p:attrName>
                                        </p:attrNameLst>
                                      </p:cBhvr>
                                      <p:to>
                                        <p:strVal val="visible"/>
                                      </p:to>
                                    </p:set>
                                    <p:anim calcmode="lin" valueType="num">
                                      <p:cBhvr>
                                        <p:cTn id="41" dur="500" fill="hold"/>
                                        <p:tgtEl>
                                          <p:spTgt spid="25"/>
                                        </p:tgtEl>
                                        <p:attrNameLst>
                                          <p:attrName>ppt_w</p:attrName>
                                        </p:attrNameLst>
                                      </p:cBhvr>
                                      <p:tavLst>
                                        <p:tav tm="0">
                                          <p:val>
                                            <p:fltVal val="0"/>
                                          </p:val>
                                        </p:tav>
                                        <p:tav tm="100000">
                                          <p:val>
                                            <p:strVal val="#ppt_w"/>
                                          </p:val>
                                        </p:tav>
                                      </p:tavLst>
                                    </p:anim>
                                    <p:anim calcmode="lin" valueType="num">
                                      <p:cBhvr>
                                        <p:cTn id="42" dur="500" fill="hold"/>
                                        <p:tgtEl>
                                          <p:spTgt spid="25"/>
                                        </p:tgtEl>
                                        <p:attrNameLst>
                                          <p:attrName>ppt_h</p:attrName>
                                        </p:attrNameLst>
                                      </p:cBhvr>
                                      <p:tavLst>
                                        <p:tav tm="0">
                                          <p:val>
                                            <p:fltVal val="0"/>
                                          </p:val>
                                        </p:tav>
                                        <p:tav tm="100000">
                                          <p:val>
                                            <p:strVal val="#ppt_h"/>
                                          </p:val>
                                        </p:tav>
                                      </p:tavLst>
                                    </p:anim>
                                    <p:animEffect transition="in" filter="fade">
                                      <p:cBhvr>
                                        <p:cTn id="43" dur="500"/>
                                        <p:tgtEl>
                                          <p:spTgt spid="25"/>
                                        </p:tgtEl>
                                      </p:cBhvr>
                                    </p:animEffect>
                                  </p:childTnLst>
                                </p:cTn>
                              </p:par>
                              <p:par>
                                <p:cTn id="44" presetID="53" presetClass="entr" presetSubtype="16" fill="hold" nodeType="withEffect">
                                  <p:stCondLst>
                                    <p:cond delay="0"/>
                                  </p:stCondLst>
                                  <p:childTnLst>
                                    <p:set>
                                      <p:cBhvr>
                                        <p:cTn id="45" dur="1" fill="hold">
                                          <p:stCondLst>
                                            <p:cond delay="0"/>
                                          </p:stCondLst>
                                        </p:cTn>
                                        <p:tgtEl>
                                          <p:spTgt spid="51"/>
                                        </p:tgtEl>
                                        <p:attrNameLst>
                                          <p:attrName>style.visibility</p:attrName>
                                        </p:attrNameLst>
                                      </p:cBhvr>
                                      <p:to>
                                        <p:strVal val="visible"/>
                                      </p:to>
                                    </p:set>
                                    <p:anim calcmode="lin" valueType="num">
                                      <p:cBhvr>
                                        <p:cTn id="46" dur="500" fill="hold"/>
                                        <p:tgtEl>
                                          <p:spTgt spid="51"/>
                                        </p:tgtEl>
                                        <p:attrNameLst>
                                          <p:attrName>ppt_w</p:attrName>
                                        </p:attrNameLst>
                                      </p:cBhvr>
                                      <p:tavLst>
                                        <p:tav tm="0">
                                          <p:val>
                                            <p:fltVal val="0"/>
                                          </p:val>
                                        </p:tav>
                                        <p:tav tm="100000">
                                          <p:val>
                                            <p:strVal val="#ppt_w"/>
                                          </p:val>
                                        </p:tav>
                                      </p:tavLst>
                                    </p:anim>
                                    <p:anim calcmode="lin" valueType="num">
                                      <p:cBhvr>
                                        <p:cTn id="47" dur="500" fill="hold"/>
                                        <p:tgtEl>
                                          <p:spTgt spid="51"/>
                                        </p:tgtEl>
                                        <p:attrNameLst>
                                          <p:attrName>ppt_h</p:attrName>
                                        </p:attrNameLst>
                                      </p:cBhvr>
                                      <p:tavLst>
                                        <p:tav tm="0">
                                          <p:val>
                                            <p:fltVal val="0"/>
                                          </p:val>
                                        </p:tav>
                                        <p:tav tm="100000">
                                          <p:val>
                                            <p:strVal val="#ppt_h"/>
                                          </p:val>
                                        </p:tav>
                                      </p:tavLst>
                                    </p:anim>
                                    <p:animEffect transition="in" filter="fade">
                                      <p:cBhvr>
                                        <p:cTn id="48" dur="500"/>
                                        <p:tgtEl>
                                          <p:spTgt spid="51"/>
                                        </p:tgtEl>
                                      </p:cBhvr>
                                    </p:animEffect>
                                  </p:childTnLst>
                                </p:cTn>
                              </p:par>
                            </p:childTnLst>
                          </p:cTn>
                        </p:par>
                        <p:par>
                          <p:cTn id="49" fill="hold">
                            <p:stCondLst>
                              <p:cond delay="2000"/>
                            </p:stCondLst>
                            <p:childTnLst>
                              <p:par>
                                <p:cTn id="50" presetID="53" presetClass="entr" presetSubtype="16" fill="hold" grpId="0" nodeType="afterEffect">
                                  <p:stCondLst>
                                    <p:cond delay="0"/>
                                  </p:stCondLst>
                                  <p:childTnLst>
                                    <p:set>
                                      <p:cBhvr>
                                        <p:cTn id="51" dur="1" fill="hold">
                                          <p:stCondLst>
                                            <p:cond delay="0"/>
                                          </p:stCondLst>
                                        </p:cTn>
                                        <p:tgtEl>
                                          <p:spTgt spid="28"/>
                                        </p:tgtEl>
                                        <p:attrNameLst>
                                          <p:attrName>style.visibility</p:attrName>
                                        </p:attrNameLst>
                                      </p:cBhvr>
                                      <p:to>
                                        <p:strVal val="visible"/>
                                      </p:to>
                                    </p:set>
                                    <p:anim calcmode="lin" valueType="num">
                                      <p:cBhvr>
                                        <p:cTn id="52" dur="500" fill="hold"/>
                                        <p:tgtEl>
                                          <p:spTgt spid="28"/>
                                        </p:tgtEl>
                                        <p:attrNameLst>
                                          <p:attrName>ppt_w</p:attrName>
                                        </p:attrNameLst>
                                      </p:cBhvr>
                                      <p:tavLst>
                                        <p:tav tm="0">
                                          <p:val>
                                            <p:fltVal val="0"/>
                                          </p:val>
                                        </p:tav>
                                        <p:tav tm="100000">
                                          <p:val>
                                            <p:strVal val="#ppt_w"/>
                                          </p:val>
                                        </p:tav>
                                      </p:tavLst>
                                    </p:anim>
                                    <p:anim calcmode="lin" valueType="num">
                                      <p:cBhvr>
                                        <p:cTn id="53" dur="500" fill="hold"/>
                                        <p:tgtEl>
                                          <p:spTgt spid="28"/>
                                        </p:tgtEl>
                                        <p:attrNameLst>
                                          <p:attrName>ppt_h</p:attrName>
                                        </p:attrNameLst>
                                      </p:cBhvr>
                                      <p:tavLst>
                                        <p:tav tm="0">
                                          <p:val>
                                            <p:fltVal val="0"/>
                                          </p:val>
                                        </p:tav>
                                        <p:tav tm="100000">
                                          <p:val>
                                            <p:strVal val="#ppt_h"/>
                                          </p:val>
                                        </p:tav>
                                      </p:tavLst>
                                    </p:anim>
                                    <p:animEffect transition="in" filter="fade">
                                      <p:cBhvr>
                                        <p:cTn id="54" dur="500"/>
                                        <p:tgtEl>
                                          <p:spTgt spid="28"/>
                                        </p:tgtEl>
                                      </p:cBhvr>
                                    </p:animEffect>
                                  </p:childTnLst>
                                </p:cTn>
                              </p:par>
                              <p:par>
                                <p:cTn id="55" presetID="53" presetClass="entr" presetSubtype="16" fill="hold" nodeType="withEffect">
                                  <p:stCondLst>
                                    <p:cond delay="0"/>
                                  </p:stCondLst>
                                  <p:childTnLst>
                                    <p:set>
                                      <p:cBhvr>
                                        <p:cTn id="56" dur="1" fill="hold">
                                          <p:stCondLst>
                                            <p:cond delay="0"/>
                                          </p:stCondLst>
                                        </p:cTn>
                                        <p:tgtEl>
                                          <p:spTgt spid="29"/>
                                        </p:tgtEl>
                                        <p:attrNameLst>
                                          <p:attrName>style.visibility</p:attrName>
                                        </p:attrNameLst>
                                      </p:cBhvr>
                                      <p:to>
                                        <p:strVal val="visible"/>
                                      </p:to>
                                    </p:set>
                                    <p:anim calcmode="lin" valueType="num">
                                      <p:cBhvr>
                                        <p:cTn id="57" dur="500" fill="hold"/>
                                        <p:tgtEl>
                                          <p:spTgt spid="29"/>
                                        </p:tgtEl>
                                        <p:attrNameLst>
                                          <p:attrName>ppt_w</p:attrName>
                                        </p:attrNameLst>
                                      </p:cBhvr>
                                      <p:tavLst>
                                        <p:tav tm="0">
                                          <p:val>
                                            <p:fltVal val="0"/>
                                          </p:val>
                                        </p:tav>
                                        <p:tav tm="100000">
                                          <p:val>
                                            <p:strVal val="#ppt_w"/>
                                          </p:val>
                                        </p:tav>
                                      </p:tavLst>
                                    </p:anim>
                                    <p:anim calcmode="lin" valueType="num">
                                      <p:cBhvr>
                                        <p:cTn id="58" dur="500" fill="hold"/>
                                        <p:tgtEl>
                                          <p:spTgt spid="29"/>
                                        </p:tgtEl>
                                        <p:attrNameLst>
                                          <p:attrName>ppt_h</p:attrName>
                                        </p:attrNameLst>
                                      </p:cBhvr>
                                      <p:tavLst>
                                        <p:tav tm="0">
                                          <p:val>
                                            <p:fltVal val="0"/>
                                          </p:val>
                                        </p:tav>
                                        <p:tav tm="100000">
                                          <p:val>
                                            <p:strVal val="#ppt_h"/>
                                          </p:val>
                                        </p:tav>
                                      </p:tavLst>
                                    </p:anim>
                                    <p:animEffect transition="in" filter="fade">
                                      <p:cBhvr>
                                        <p:cTn id="59" dur="500"/>
                                        <p:tgtEl>
                                          <p:spTgt spid="29"/>
                                        </p:tgtEl>
                                      </p:cBhvr>
                                    </p:animEffect>
                                  </p:childTnLst>
                                </p:cTn>
                              </p:par>
                              <p:par>
                                <p:cTn id="60" presetID="53" presetClass="entr" presetSubtype="16" fill="hold" nodeType="withEffect">
                                  <p:stCondLst>
                                    <p:cond delay="0"/>
                                  </p:stCondLst>
                                  <p:childTnLst>
                                    <p:set>
                                      <p:cBhvr>
                                        <p:cTn id="61" dur="1" fill="hold">
                                          <p:stCondLst>
                                            <p:cond delay="0"/>
                                          </p:stCondLst>
                                        </p:cTn>
                                        <p:tgtEl>
                                          <p:spTgt spid="54"/>
                                        </p:tgtEl>
                                        <p:attrNameLst>
                                          <p:attrName>style.visibility</p:attrName>
                                        </p:attrNameLst>
                                      </p:cBhvr>
                                      <p:to>
                                        <p:strVal val="visible"/>
                                      </p:to>
                                    </p:set>
                                    <p:anim calcmode="lin" valueType="num">
                                      <p:cBhvr>
                                        <p:cTn id="62" dur="500" fill="hold"/>
                                        <p:tgtEl>
                                          <p:spTgt spid="54"/>
                                        </p:tgtEl>
                                        <p:attrNameLst>
                                          <p:attrName>ppt_w</p:attrName>
                                        </p:attrNameLst>
                                      </p:cBhvr>
                                      <p:tavLst>
                                        <p:tav tm="0">
                                          <p:val>
                                            <p:fltVal val="0"/>
                                          </p:val>
                                        </p:tav>
                                        <p:tav tm="100000">
                                          <p:val>
                                            <p:strVal val="#ppt_w"/>
                                          </p:val>
                                        </p:tav>
                                      </p:tavLst>
                                    </p:anim>
                                    <p:anim calcmode="lin" valueType="num">
                                      <p:cBhvr>
                                        <p:cTn id="63" dur="500" fill="hold"/>
                                        <p:tgtEl>
                                          <p:spTgt spid="54"/>
                                        </p:tgtEl>
                                        <p:attrNameLst>
                                          <p:attrName>ppt_h</p:attrName>
                                        </p:attrNameLst>
                                      </p:cBhvr>
                                      <p:tavLst>
                                        <p:tav tm="0">
                                          <p:val>
                                            <p:fltVal val="0"/>
                                          </p:val>
                                        </p:tav>
                                        <p:tav tm="100000">
                                          <p:val>
                                            <p:strVal val="#ppt_h"/>
                                          </p:val>
                                        </p:tav>
                                      </p:tavLst>
                                    </p:anim>
                                    <p:animEffect transition="in" filter="fade">
                                      <p:cBhvr>
                                        <p:cTn id="64" dur="500"/>
                                        <p:tgtEl>
                                          <p:spTgt spid="5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animBg="1"/>
      <p:bldP spid="8" grpId="0" animBg="1"/>
      <p:bldP spid="19" grpId="0" animBg="1"/>
      <p:bldP spid="24" grpId="0" animBg="1"/>
      <p:bldP spid="28" grpId="0" animBg="1"/>
    </p:bld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 name="TextBox 49"/>
          <p:cNvSpPr txBox="1"/>
          <p:nvPr/>
        </p:nvSpPr>
        <p:spPr>
          <a:xfrm>
            <a:off x="12232199" y="4142869"/>
            <a:ext cx="10056051" cy="960227"/>
          </a:xfrm>
          <a:prstGeom prst="rect">
            <a:avLst/>
          </a:prstGeom>
          <a:noFill/>
        </p:spPr>
        <p:txBody>
          <a:bodyPr wrap="square" lIns="219419" tIns="109710" rIns="219419" bIns="109710" rtlCol="0">
            <a:spAutoFit/>
          </a:bodyPr>
          <a:lstStyle/>
          <a:p>
            <a:pPr algn="just"/>
            <a:r>
              <a:rPr lang="en-US" sz="2400" dirty="0">
                <a:latin typeface="Calibri Light" panose="020F0302020204030204"/>
                <a:ea typeface="Open Sans Light" panose="020B0306030504020204" pitchFamily="34" charset="0"/>
                <a:cs typeface="Calibri Light" panose="020F0302020204030204"/>
              </a:rPr>
              <a:t>Lorem Ipsum has two main statistical methodologies are used in data analysis which summarizes data from a sample using indexes.</a:t>
            </a:r>
            <a:endParaRPr lang="en-US" sz="2400" dirty="0">
              <a:latin typeface="Calibri Light" panose="020F0302020204030204"/>
              <a:ea typeface="Open Sans Light" panose="020B0306030504020204" pitchFamily="34" charset="0"/>
              <a:cs typeface="Calibri Light" panose="020F0302020204030204"/>
            </a:endParaRPr>
          </a:p>
        </p:txBody>
      </p:sp>
      <p:sp>
        <p:nvSpPr>
          <p:cNvPr id="51" name="TextBox 50"/>
          <p:cNvSpPr txBox="1"/>
          <p:nvPr/>
        </p:nvSpPr>
        <p:spPr>
          <a:xfrm>
            <a:off x="12232199" y="5381392"/>
            <a:ext cx="10056052" cy="960227"/>
          </a:xfrm>
          <a:prstGeom prst="rect">
            <a:avLst/>
          </a:prstGeom>
          <a:noFill/>
        </p:spPr>
        <p:txBody>
          <a:bodyPr wrap="square" lIns="219419" tIns="109710" rIns="219419" bIns="109710" rtlCol="0">
            <a:spAutoFit/>
          </a:bodyPr>
          <a:lstStyle/>
          <a:p>
            <a:pPr algn="just"/>
            <a:r>
              <a:rPr lang="en-US" sz="2400" dirty="0" smtClean="0">
                <a:latin typeface="Calibri Light" panose="020F0302020204030204"/>
                <a:ea typeface="Open Sans Light" panose="020B0306030504020204" pitchFamily="34" charset="0"/>
                <a:cs typeface="Calibri Light" panose="020F0302020204030204"/>
              </a:rPr>
              <a:t>Lorem Ipsum has two </a:t>
            </a:r>
            <a:r>
              <a:rPr lang="en-US" sz="2400" dirty="0">
                <a:latin typeface="Calibri Light" panose="020F0302020204030204"/>
                <a:ea typeface="Open Sans Light" panose="020B0306030504020204" pitchFamily="34" charset="0"/>
                <a:cs typeface="Calibri Light" panose="020F0302020204030204"/>
              </a:rPr>
              <a:t>main statistical methodologies are used in data </a:t>
            </a:r>
            <a:r>
              <a:rPr lang="en-US" sz="2400" dirty="0" smtClean="0">
                <a:latin typeface="Calibri Light" panose="020F0302020204030204"/>
                <a:ea typeface="Open Sans Light" panose="020B0306030504020204" pitchFamily="34" charset="0"/>
                <a:cs typeface="Calibri Light" panose="020F0302020204030204"/>
              </a:rPr>
              <a:t>analysis which </a:t>
            </a:r>
            <a:r>
              <a:rPr lang="en-US" sz="2400" dirty="0">
                <a:latin typeface="Calibri Light" panose="020F0302020204030204"/>
                <a:ea typeface="Open Sans Light" panose="020B0306030504020204" pitchFamily="34" charset="0"/>
                <a:cs typeface="Calibri Light" panose="020F0302020204030204"/>
              </a:rPr>
              <a:t>summarizes data from a sample using </a:t>
            </a:r>
            <a:r>
              <a:rPr lang="en-US" sz="2400" dirty="0" smtClean="0">
                <a:latin typeface="Calibri Light" panose="020F0302020204030204"/>
                <a:ea typeface="Open Sans Light" panose="020B0306030504020204" pitchFamily="34" charset="0"/>
                <a:cs typeface="Calibri Light" panose="020F0302020204030204"/>
              </a:rPr>
              <a:t>indexes.</a:t>
            </a:r>
            <a:endParaRPr lang="en-US" sz="2400" dirty="0">
              <a:latin typeface="Calibri Light" panose="020F0302020204030204"/>
              <a:ea typeface="Open Sans Light" panose="020B0306030504020204" pitchFamily="34" charset="0"/>
              <a:cs typeface="Calibri Light" panose="020F0302020204030204"/>
            </a:endParaRPr>
          </a:p>
        </p:txBody>
      </p:sp>
      <p:sp>
        <p:nvSpPr>
          <p:cNvPr id="52" name="TextBox 51"/>
          <p:cNvSpPr txBox="1"/>
          <p:nvPr/>
        </p:nvSpPr>
        <p:spPr>
          <a:xfrm>
            <a:off x="12232199" y="6619914"/>
            <a:ext cx="10056052" cy="960227"/>
          </a:xfrm>
          <a:prstGeom prst="rect">
            <a:avLst/>
          </a:prstGeom>
          <a:noFill/>
        </p:spPr>
        <p:txBody>
          <a:bodyPr wrap="square" lIns="219419" tIns="109710" rIns="219419" bIns="109710" rtlCol="0">
            <a:spAutoFit/>
          </a:bodyPr>
          <a:lstStyle/>
          <a:p>
            <a:pPr algn="just"/>
            <a:r>
              <a:rPr lang="en-US" sz="2400" dirty="0">
                <a:latin typeface="Calibri Light" panose="020F0302020204030204"/>
                <a:ea typeface="Open Sans Light" panose="020B0306030504020204" pitchFamily="34" charset="0"/>
                <a:cs typeface="Calibri Light" panose="020F0302020204030204"/>
              </a:rPr>
              <a:t>Lorem Ipsum has two main statistical methodologies are used in data analysis which summarizes data from a sample using indexes.</a:t>
            </a:r>
            <a:endParaRPr lang="en-US" sz="2400" dirty="0">
              <a:latin typeface="Calibri Light" panose="020F0302020204030204"/>
              <a:ea typeface="Open Sans Light" panose="020B0306030504020204" pitchFamily="34" charset="0"/>
              <a:cs typeface="Calibri Light" panose="020F0302020204030204"/>
            </a:endParaRPr>
          </a:p>
        </p:txBody>
      </p:sp>
      <p:sp>
        <p:nvSpPr>
          <p:cNvPr id="53" name="TextBox 52"/>
          <p:cNvSpPr txBox="1"/>
          <p:nvPr/>
        </p:nvSpPr>
        <p:spPr>
          <a:xfrm>
            <a:off x="12232199" y="7858439"/>
            <a:ext cx="10056051" cy="960227"/>
          </a:xfrm>
          <a:prstGeom prst="rect">
            <a:avLst/>
          </a:prstGeom>
          <a:noFill/>
        </p:spPr>
        <p:txBody>
          <a:bodyPr wrap="square" lIns="219419" tIns="109710" rIns="219419" bIns="109710" rtlCol="0">
            <a:spAutoFit/>
          </a:bodyPr>
          <a:lstStyle/>
          <a:p>
            <a:pPr algn="just"/>
            <a:r>
              <a:rPr lang="en-US" sz="2400" dirty="0">
                <a:latin typeface="Calibri Light" panose="020F0302020204030204"/>
                <a:ea typeface="Open Sans Light" panose="020B0306030504020204" pitchFamily="34" charset="0"/>
                <a:cs typeface="Calibri Light" panose="020F0302020204030204"/>
              </a:rPr>
              <a:t>Lorem Ipsum has two main statistical methodologies are used in data analysis which summarizes data from a sample using indexes.</a:t>
            </a:r>
            <a:endParaRPr lang="en-US" sz="2400" dirty="0">
              <a:latin typeface="Calibri Light" panose="020F0302020204030204"/>
              <a:ea typeface="Open Sans Light" panose="020B0306030504020204" pitchFamily="34" charset="0"/>
              <a:cs typeface="Calibri Light" panose="020F0302020204030204"/>
            </a:endParaRPr>
          </a:p>
        </p:txBody>
      </p:sp>
      <p:sp>
        <p:nvSpPr>
          <p:cNvPr id="56" name="Round Same Side Corner Rectangle 55"/>
          <p:cNvSpPr/>
          <p:nvPr/>
        </p:nvSpPr>
        <p:spPr>
          <a:xfrm rot="10800000" flipH="1">
            <a:off x="12249456" y="4242172"/>
            <a:ext cx="109697" cy="913591"/>
          </a:xfrm>
          <a:prstGeom prst="round2SameRect">
            <a:avLst>
              <a:gd name="adj1" fmla="val 50000"/>
              <a:gd name="adj2"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dirty="0">
              <a:latin typeface="Calibri Light" panose="020F0302020204030204"/>
            </a:endParaRPr>
          </a:p>
        </p:txBody>
      </p:sp>
      <p:sp>
        <p:nvSpPr>
          <p:cNvPr id="57" name="Round Same Side Corner Rectangle 56"/>
          <p:cNvSpPr/>
          <p:nvPr/>
        </p:nvSpPr>
        <p:spPr>
          <a:xfrm rot="10800000" flipH="1">
            <a:off x="12249456" y="5472385"/>
            <a:ext cx="109697" cy="913591"/>
          </a:xfrm>
          <a:prstGeom prst="round2SameRect">
            <a:avLst>
              <a:gd name="adj1" fmla="val 50000"/>
              <a:gd name="adj2"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dirty="0">
              <a:latin typeface="Calibri Light" panose="020F0302020204030204"/>
            </a:endParaRPr>
          </a:p>
        </p:txBody>
      </p:sp>
      <p:sp>
        <p:nvSpPr>
          <p:cNvPr id="58" name="Round Same Side Corner Rectangle 57"/>
          <p:cNvSpPr/>
          <p:nvPr/>
        </p:nvSpPr>
        <p:spPr>
          <a:xfrm rot="10800000" flipH="1">
            <a:off x="12249456" y="6702599"/>
            <a:ext cx="109697" cy="913591"/>
          </a:xfrm>
          <a:prstGeom prst="round2SameRect">
            <a:avLst>
              <a:gd name="adj1" fmla="val 50000"/>
              <a:gd name="adj2"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dirty="0">
              <a:latin typeface="Calibri Light" panose="020F0302020204030204"/>
            </a:endParaRPr>
          </a:p>
        </p:txBody>
      </p:sp>
      <p:sp>
        <p:nvSpPr>
          <p:cNvPr id="59" name="Round Same Side Corner Rectangle 58"/>
          <p:cNvSpPr/>
          <p:nvPr/>
        </p:nvSpPr>
        <p:spPr>
          <a:xfrm rot="10800000" flipH="1">
            <a:off x="12249456" y="7932813"/>
            <a:ext cx="109697" cy="913591"/>
          </a:xfrm>
          <a:prstGeom prst="round2SameRect">
            <a:avLst>
              <a:gd name="adj1" fmla="val 50000"/>
              <a:gd name="adj2" fmla="val 5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dirty="0">
              <a:latin typeface="Calibri Light" panose="020F0302020204030204"/>
            </a:endParaRPr>
          </a:p>
        </p:txBody>
      </p:sp>
      <p:sp>
        <p:nvSpPr>
          <p:cNvPr id="60" name="Round Same Side Corner Rectangle 59"/>
          <p:cNvSpPr/>
          <p:nvPr/>
        </p:nvSpPr>
        <p:spPr>
          <a:xfrm rot="5400000">
            <a:off x="13425064" y="8016248"/>
            <a:ext cx="753065" cy="3184158"/>
          </a:xfrm>
          <a:prstGeom prst="round2SameRect">
            <a:avLst>
              <a:gd name="adj1" fmla="val 50000"/>
              <a:gd name="adj2" fmla="val 50000"/>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r"/>
            <a:endParaRPr lang="bg-BG" dirty="0">
              <a:latin typeface="Calibri Light" panose="020F0302020204030204"/>
            </a:endParaRPr>
          </a:p>
        </p:txBody>
      </p:sp>
      <p:sp>
        <p:nvSpPr>
          <p:cNvPr id="66" name="Round Same Side Corner Rectangle 65"/>
          <p:cNvSpPr/>
          <p:nvPr/>
        </p:nvSpPr>
        <p:spPr>
          <a:xfrm rot="5400000">
            <a:off x="16851117" y="7899338"/>
            <a:ext cx="779446" cy="3353638"/>
          </a:xfrm>
          <a:prstGeom prst="round2SameRect">
            <a:avLst>
              <a:gd name="adj1" fmla="val 50000"/>
              <a:gd name="adj2" fmla="val 5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r"/>
            <a:endParaRPr lang="bg-BG" dirty="0">
              <a:latin typeface="Calibri Light" panose="020F0302020204030204"/>
            </a:endParaRPr>
          </a:p>
        </p:txBody>
      </p:sp>
      <p:sp>
        <p:nvSpPr>
          <p:cNvPr id="78" name="Round Same Side Corner Rectangle 77"/>
          <p:cNvSpPr/>
          <p:nvPr/>
        </p:nvSpPr>
        <p:spPr>
          <a:xfrm rot="10800000" flipH="1">
            <a:off x="12249456" y="4251644"/>
            <a:ext cx="109697" cy="913591"/>
          </a:xfrm>
          <a:prstGeom prst="round2SameRect">
            <a:avLst>
              <a:gd name="adj1" fmla="val 50000"/>
              <a:gd name="adj2"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dirty="0">
              <a:latin typeface="Calibri Light" panose="020F0302020204030204"/>
            </a:endParaRPr>
          </a:p>
        </p:txBody>
      </p:sp>
      <p:sp>
        <p:nvSpPr>
          <p:cNvPr id="37" name="Round Same Side Corner Rectangle 36"/>
          <p:cNvSpPr/>
          <p:nvPr/>
        </p:nvSpPr>
        <p:spPr>
          <a:xfrm rot="5400000">
            <a:off x="20319638" y="7997548"/>
            <a:ext cx="753065" cy="3184158"/>
          </a:xfrm>
          <a:prstGeom prst="round2SameRect">
            <a:avLst>
              <a:gd name="adj1" fmla="val 50000"/>
              <a:gd name="adj2"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r"/>
            <a:endParaRPr lang="bg-BG" dirty="0">
              <a:latin typeface="Calibri Light" panose="020F0302020204030204"/>
            </a:endParaRPr>
          </a:p>
        </p:txBody>
      </p:sp>
      <p:grpSp>
        <p:nvGrpSpPr>
          <p:cNvPr id="39" name="Group 38"/>
          <p:cNvGrpSpPr/>
          <p:nvPr/>
        </p:nvGrpSpPr>
        <p:grpSpPr>
          <a:xfrm>
            <a:off x="2928927" y="3431656"/>
            <a:ext cx="7843451" cy="7653746"/>
            <a:chOff x="1247362" y="1888031"/>
            <a:chExt cx="3912424" cy="3816803"/>
          </a:xfrm>
        </p:grpSpPr>
        <p:graphicFrame>
          <p:nvGraphicFramePr>
            <p:cNvPr id="40" name="Chart 39"/>
            <p:cNvGraphicFramePr/>
            <p:nvPr/>
          </p:nvGraphicFramePr>
          <p:xfrm>
            <a:off x="1247362" y="1888031"/>
            <a:ext cx="3912424" cy="3816803"/>
          </p:xfrm>
          <a:graphic>
            <a:graphicData uri="http://schemas.openxmlformats.org/drawingml/2006/chart">
              <c:chart xmlns:c="http://schemas.openxmlformats.org/drawingml/2006/chart" xmlns:r="http://schemas.openxmlformats.org/officeDocument/2006/relationships" r:id="rId1"/>
            </a:graphicData>
          </a:graphic>
        </p:graphicFrame>
        <p:sp>
          <p:nvSpPr>
            <p:cNvPr id="41" name="TextBox 40"/>
            <p:cNvSpPr txBox="1"/>
            <p:nvPr/>
          </p:nvSpPr>
          <p:spPr>
            <a:xfrm>
              <a:off x="2438962" y="3232792"/>
              <a:ext cx="1505666" cy="767417"/>
            </a:xfrm>
            <a:prstGeom prst="rect">
              <a:avLst/>
            </a:prstGeom>
            <a:noFill/>
          </p:spPr>
          <p:txBody>
            <a:bodyPr wrap="none" lIns="0" tIns="0" rIns="0" bIns="0" rtlCol="0">
              <a:spAutoFit/>
            </a:bodyPr>
            <a:lstStyle/>
            <a:p>
              <a:pPr algn="ctr"/>
              <a:r>
                <a:rPr lang="en-US" sz="5000" b="1" dirty="0" smtClean="0">
                  <a:solidFill>
                    <a:schemeClr val="tx2"/>
                  </a:solidFill>
                  <a:latin typeface="Lato Regular"/>
                  <a:cs typeface="Lato Regular"/>
                </a:rPr>
                <a:t>DATA</a:t>
              </a:r>
              <a:endParaRPr lang="en-US" sz="5000" b="1" dirty="0" smtClean="0">
                <a:solidFill>
                  <a:schemeClr val="tx2"/>
                </a:solidFill>
                <a:latin typeface="Lato Regular"/>
                <a:cs typeface="Lato Regular"/>
              </a:endParaRPr>
            </a:p>
            <a:p>
              <a:pPr algn="ctr"/>
              <a:r>
                <a:rPr lang="en-US" sz="5000" b="1" dirty="0" smtClean="0">
                  <a:solidFill>
                    <a:schemeClr val="tx2"/>
                  </a:solidFill>
                  <a:latin typeface="Lato Regular"/>
                  <a:cs typeface="Lato Regular"/>
                </a:rPr>
                <a:t>ANALYSIS</a:t>
              </a:r>
              <a:endParaRPr lang="en-US" sz="5000" b="1" dirty="0">
                <a:solidFill>
                  <a:schemeClr val="tx2"/>
                </a:solidFill>
                <a:latin typeface="Lato Regular"/>
                <a:cs typeface="Lato Regular"/>
              </a:endParaRPr>
            </a:p>
          </p:txBody>
        </p:sp>
        <p:sp>
          <p:nvSpPr>
            <p:cNvPr id="42" name="TextBox 41"/>
            <p:cNvSpPr txBox="1"/>
            <p:nvPr/>
          </p:nvSpPr>
          <p:spPr>
            <a:xfrm>
              <a:off x="4227830" y="3523272"/>
              <a:ext cx="544156" cy="506495"/>
            </a:xfrm>
            <a:prstGeom prst="rect">
              <a:avLst/>
            </a:prstGeom>
            <a:noFill/>
          </p:spPr>
          <p:txBody>
            <a:bodyPr wrap="none" rtlCol="0">
              <a:spAutoFit/>
            </a:bodyPr>
            <a:lstStyle/>
            <a:p>
              <a:pPr algn="ctr"/>
              <a:r>
                <a:rPr lang="en-US" sz="2400" b="1" dirty="0" smtClean="0">
                  <a:solidFill>
                    <a:schemeClr val="bg1"/>
                  </a:solidFill>
                  <a:latin typeface="Lato Regular"/>
                  <a:cs typeface="Lato Regular"/>
                </a:rPr>
                <a:t>Social</a:t>
              </a:r>
              <a:endParaRPr lang="en-US" sz="2400" b="1" dirty="0">
                <a:solidFill>
                  <a:schemeClr val="bg1"/>
                </a:solidFill>
                <a:latin typeface="Lato Regular"/>
                <a:cs typeface="Lato Regular"/>
              </a:endParaRPr>
            </a:p>
            <a:p>
              <a:pPr algn="ctr"/>
              <a:r>
                <a:rPr lang="en-US" b="1" dirty="0">
                  <a:solidFill>
                    <a:schemeClr val="bg1"/>
                  </a:solidFill>
                  <a:latin typeface="Lato Regular"/>
                  <a:cs typeface="Lato Regular"/>
                </a:rPr>
                <a:t>63%</a:t>
              </a:r>
              <a:endParaRPr lang="en-US" b="1" dirty="0">
                <a:solidFill>
                  <a:schemeClr val="bg1"/>
                </a:solidFill>
                <a:latin typeface="Lato Regular"/>
                <a:cs typeface="Lato Regular"/>
              </a:endParaRPr>
            </a:p>
          </p:txBody>
        </p:sp>
        <p:sp>
          <p:nvSpPr>
            <p:cNvPr id="43" name="TextBox 42"/>
            <p:cNvSpPr txBox="1"/>
            <p:nvPr/>
          </p:nvSpPr>
          <p:spPr>
            <a:xfrm>
              <a:off x="1701155" y="3795893"/>
              <a:ext cx="544156" cy="506495"/>
            </a:xfrm>
            <a:prstGeom prst="rect">
              <a:avLst/>
            </a:prstGeom>
            <a:noFill/>
          </p:spPr>
          <p:txBody>
            <a:bodyPr wrap="none" rtlCol="0">
              <a:spAutoFit/>
            </a:bodyPr>
            <a:lstStyle/>
            <a:p>
              <a:pPr algn="ctr"/>
              <a:r>
                <a:rPr lang="en-US" sz="2400" b="1" dirty="0" smtClean="0">
                  <a:solidFill>
                    <a:schemeClr val="bg1"/>
                  </a:solidFill>
                  <a:latin typeface="Lato Regular"/>
                  <a:cs typeface="Lato Regular"/>
                </a:rPr>
                <a:t>SEO</a:t>
              </a:r>
              <a:endParaRPr lang="en-US" sz="2400" b="1" dirty="0">
                <a:solidFill>
                  <a:schemeClr val="bg1"/>
                </a:solidFill>
                <a:latin typeface="Lato Regular"/>
                <a:cs typeface="Lato Regular"/>
              </a:endParaRPr>
            </a:p>
            <a:p>
              <a:pPr algn="ctr"/>
              <a:r>
                <a:rPr lang="en-US" b="1" dirty="0">
                  <a:solidFill>
                    <a:schemeClr val="bg1"/>
                  </a:solidFill>
                  <a:latin typeface="Lato Regular"/>
                  <a:cs typeface="Lato Regular"/>
                </a:rPr>
                <a:t>22%</a:t>
              </a:r>
              <a:endParaRPr lang="en-US" b="1" dirty="0">
                <a:solidFill>
                  <a:schemeClr val="bg1"/>
                </a:solidFill>
                <a:latin typeface="Lato Regular"/>
                <a:cs typeface="Lato Regular"/>
              </a:endParaRPr>
            </a:p>
          </p:txBody>
        </p:sp>
        <p:sp>
          <p:nvSpPr>
            <p:cNvPr id="44" name="TextBox 43"/>
            <p:cNvSpPr txBox="1"/>
            <p:nvPr/>
          </p:nvSpPr>
          <p:spPr>
            <a:xfrm>
              <a:off x="1947561" y="2588145"/>
              <a:ext cx="571874" cy="506495"/>
            </a:xfrm>
            <a:prstGeom prst="rect">
              <a:avLst/>
            </a:prstGeom>
            <a:noFill/>
          </p:spPr>
          <p:txBody>
            <a:bodyPr wrap="none" rtlCol="0">
              <a:spAutoFit/>
            </a:bodyPr>
            <a:lstStyle/>
            <a:p>
              <a:pPr algn="ctr"/>
              <a:r>
                <a:rPr lang="en-US" sz="2400" b="1" dirty="0" smtClean="0">
                  <a:solidFill>
                    <a:schemeClr val="bg1"/>
                  </a:solidFill>
                  <a:latin typeface="Lato Regular"/>
                  <a:cs typeface="Lato Regular"/>
                </a:rPr>
                <a:t>Money</a:t>
              </a:r>
              <a:endParaRPr lang="en-US" sz="2400" b="1" dirty="0">
                <a:solidFill>
                  <a:schemeClr val="bg1"/>
                </a:solidFill>
                <a:latin typeface="Lato Regular"/>
                <a:cs typeface="Lato Regular"/>
              </a:endParaRPr>
            </a:p>
            <a:p>
              <a:pPr algn="ctr"/>
              <a:r>
                <a:rPr lang="en-US" b="1" dirty="0">
                  <a:solidFill>
                    <a:schemeClr val="bg1"/>
                  </a:solidFill>
                  <a:latin typeface="Lato Regular"/>
                  <a:cs typeface="Lato Regular"/>
                </a:rPr>
                <a:t>13%</a:t>
              </a:r>
              <a:endParaRPr lang="en-US" b="1" dirty="0">
                <a:solidFill>
                  <a:schemeClr val="bg1"/>
                </a:solidFill>
                <a:latin typeface="Lato Regular"/>
                <a:cs typeface="Lato Regular"/>
              </a:endParaRPr>
            </a:p>
          </p:txBody>
        </p:sp>
        <p:sp>
          <p:nvSpPr>
            <p:cNvPr id="45" name="TextBox 44"/>
            <p:cNvSpPr txBox="1"/>
            <p:nvPr/>
          </p:nvSpPr>
          <p:spPr>
            <a:xfrm>
              <a:off x="2551202" y="2177551"/>
              <a:ext cx="630129" cy="506495"/>
            </a:xfrm>
            <a:prstGeom prst="rect">
              <a:avLst/>
            </a:prstGeom>
            <a:noFill/>
          </p:spPr>
          <p:txBody>
            <a:bodyPr wrap="none" rtlCol="0">
              <a:spAutoFit/>
            </a:bodyPr>
            <a:lstStyle/>
            <a:p>
              <a:pPr algn="ctr"/>
              <a:r>
                <a:rPr lang="en-US" sz="2400" b="1" dirty="0" smtClean="0">
                  <a:solidFill>
                    <a:schemeClr val="bg1"/>
                  </a:solidFill>
                  <a:latin typeface="Lato Regular"/>
                  <a:cs typeface="Lato Regular"/>
                </a:rPr>
                <a:t>Finance</a:t>
              </a:r>
              <a:endParaRPr lang="en-US" sz="2400" b="1" dirty="0">
                <a:solidFill>
                  <a:schemeClr val="bg1"/>
                </a:solidFill>
                <a:latin typeface="Lato Regular"/>
                <a:cs typeface="Lato Regular"/>
              </a:endParaRPr>
            </a:p>
            <a:p>
              <a:pPr algn="ctr"/>
              <a:r>
                <a:rPr lang="en-US" b="1" dirty="0" smtClean="0">
                  <a:solidFill>
                    <a:schemeClr val="bg1"/>
                  </a:solidFill>
                  <a:latin typeface="Lato Regular"/>
                  <a:cs typeface="Lato Regular"/>
                </a:rPr>
                <a:t>7%</a:t>
              </a:r>
              <a:endParaRPr lang="en-US" b="1" dirty="0">
                <a:solidFill>
                  <a:schemeClr val="bg1"/>
                </a:solidFill>
                <a:latin typeface="Lato Regular"/>
                <a:cs typeface="Lato Regular"/>
              </a:endParaRPr>
            </a:p>
          </p:txBody>
        </p:sp>
      </p:grpSp>
      <p:sp>
        <p:nvSpPr>
          <p:cNvPr id="46" name="TextBox 45"/>
          <p:cNvSpPr txBox="1"/>
          <p:nvPr/>
        </p:nvSpPr>
        <p:spPr>
          <a:xfrm>
            <a:off x="12146795" y="9231794"/>
            <a:ext cx="3293181" cy="615553"/>
          </a:xfrm>
          <a:prstGeom prst="rect">
            <a:avLst/>
          </a:prstGeom>
          <a:noFill/>
        </p:spPr>
        <p:txBody>
          <a:bodyPr wrap="square" lIns="0" tIns="0" rIns="0" bIns="0" rtlCol="0">
            <a:spAutoFit/>
          </a:bodyPr>
          <a:lstStyle/>
          <a:p>
            <a:pPr algn="ctr"/>
            <a:r>
              <a:rPr lang="en-US" sz="4000" b="1" dirty="0" smtClean="0">
                <a:solidFill>
                  <a:schemeClr val="bg1"/>
                </a:solidFill>
                <a:latin typeface="Lato Regular"/>
                <a:cs typeface="Lato Regular"/>
              </a:rPr>
              <a:t>Finance</a:t>
            </a:r>
            <a:endParaRPr lang="en-US" sz="4000" b="1" dirty="0">
              <a:solidFill>
                <a:schemeClr val="bg1"/>
              </a:solidFill>
              <a:latin typeface="Lato Regular"/>
              <a:cs typeface="Lato Regular"/>
            </a:endParaRPr>
          </a:p>
        </p:txBody>
      </p:sp>
      <p:sp>
        <p:nvSpPr>
          <p:cNvPr id="47" name="TextBox 46"/>
          <p:cNvSpPr txBox="1"/>
          <p:nvPr/>
        </p:nvSpPr>
        <p:spPr>
          <a:xfrm>
            <a:off x="15579118" y="9226618"/>
            <a:ext cx="3293181" cy="615553"/>
          </a:xfrm>
          <a:prstGeom prst="rect">
            <a:avLst/>
          </a:prstGeom>
          <a:noFill/>
        </p:spPr>
        <p:txBody>
          <a:bodyPr wrap="square" lIns="0" tIns="0" rIns="0" bIns="0" rtlCol="0">
            <a:spAutoFit/>
          </a:bodyPr>
          <a:lstStyle/>
          <a:p>
            <a:pPr algn="ctr"/>
            <a:r>
              <a:rPr lang="en-US" sz="4000" b="1" dirty="0" smtClean="0">
                <a:solidFill>
                  <a:schemeClr val="bg1"/>
                </a:solidFill>
                <a:latin typeface="Lato Regular"/>
                <a:cs typeface="Lato Regular"/>
              </a:rPr>
              <a:t>Analysis</a:t>
            </a:r>
            <a:endParaRPr lang="en-US" sz="4000" b="1" dirty="0">
              <a:solidFill>
                <a:schemeClr val="bg1"/>
              </a:solidFill>
              <a:latin typeface="Lato Regular"/>
              <a:cs typeface="Lato Regular"/>
            </a:endParaRPr>
          </a:p>
        </p:txBody>
      </p:sp>
      <p:sp>
        <p:nvSpPr>
          <p:cNvPr id="48" name="TextBox 47"/>
          <p:cNvSpPr txBox="1"/>
          <p:nvPr/>
        </p:nvSpPr>
        <p:spPr>
          <a:xfrm>
            <a:off x="19058731" y="9221441"/>
            <a:ext cx="3293181" cy="615553"/>
          </a:xfrm>
          <a:prstGeom prst="rect">
            <a:avLst/>
          </a:prstGeom>
          <a:noFill/>
        </p:spPr>
        <p:txBody>
          <a:bodyPr wrap="square" lIns="0" tIns="0" rIns="0" bIns="0" rtlCol="0">
            <a:spAutoFit/>
          </a:bodyPr>
          <a:lstStyle/>
          <a:p>
            <a:pPr algn="ctr"/>
            <a:r>
              <a:rPr lang="en-US" sz="4000" b="1" dirty="0" smtClean="0">
                <a:solidFill>
                  <a:schemeClr val="bg1"/>
                </a:solidFill>
                <a:latin typeface="Lato Regular"/>
                <a:cs typeface="Lato Regular"/>
              </a:rPr>
              <a:t>Indexes</a:t>
            </a:r>
            <a:endParaRPr lang="en-US" sz="4000" b="1" dirty="0">
              <a:solidFill>
                <a:schemeClr val="bg1"/>
              </a:solidFill>
              <a:latin typeface="Lato Regular"/>
              <a:cs typeface="Lato Regular"/>
            </a:endParaRPr>
          </a:p>
        </p:txBody>
      </p:sp>
      <p:grpSp>
        <p:nvGrpSpPr>
          <p:cNvPr id="28" name="Group 27"/>
          <p:cNvGrpSpPr/>
          <p:nvPr/>
        </p:nvGrpSpPr>
        <p:grpSpPr>
          <a:xfrm>
            <a:off x="1739573" y="488028"/>
            <a:ext cx="20937538" cy="2200624"/>
            <a:chOff x="1739573" y="511491"/>
            <a:chExt cx="20937538" cy="2200624"/>
          </a:xfrm>
        </p:grpSpPr>
        <p:sp>
          <p:nvSpPr>
            <p:cNvPr id="29" name="TextBox 28"/>
            <p:cNvSpPr txBox="1"/>
            <p:nvPr/>
          </p:nvSpPr>
          <p:spPr>
            <a:xfrm>
              <a:off x="1739573" y="511491"/>
              <a:ext cx="20937538" cy="1446550"/>
            </a:xfrm>
            <a:prstGeom prst="rect">
              <a:avLst/>
            </a:prstGeom>
            <a:noFill/>
          </p:spPr>
          <p:txBody>
            <a:bodyPr wrap="square" rtlCol="0">
              <a:spAutoFit/>
            </a:bodyPr>
            <a:lstStyle/>
            <a:p>
              <a:pPr algn="ctr"/>
              <a:r>
                <a:rPr lang="id-ID" sz="8800" b="1" dirty="0" smtClean="0">
                  <a:solidFill>
                    <a:schemeClr val="tx2"/>
                  </a:solidFill>
                  <a:latin typeface="Lato Regular"/>
                  <a:cs typeface="Lato Regular"/>
                </a:rPr>
                <a:t>DATA ANALYSIS</a:t>
              </a:r>
              <a:endParaRPr lang="id-ID" sz="8800" b="1" dirty="0">
                <a:solidFill>
                  <a:schemeClr val="tx2"/>
                </a:solidFill>
                <a:latin typeface="Lato Regular"/>
                <a:cs typeface="Lato Regular"/>
              </a:endParaRPr>
            </a:p>
          </p:txBody>
        </p:sp>
        <p:grpSp>
          <p:nvGrpSpPr>
            <p:cNvPr id="30" name="Group 29"/>
            <p:cNvGrpSpPr/>
            <p:nvPr/>
          </p:nvGrpSpPr>
          <p:grpSpPr>
            <a:xfrm>
              <a:off x="10842089" y="1977406"/>
              <a:ext cx="2738812" cy="73151"/>
              <a:chOff x="1775295" y="2020905"/>
              <a:chExt cx="3631535" cy="45719"/>
            </a:xfrm>
          </p:grpSpPr>
          <p:sp>
            <p:nvSpPr>
              <p:cNvPr id="32" name="Rectangle 31"/>
              <p:cNvSpPr/>
              <p:nvPr/>
            </p:nvSpPr>
            <p:spPr>
              <a:xfrm flipV="1">
                <a:off x="1775295" y="2020905"/>
                <a:ext cx="540354" cy="45719"/>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sp>
            <p:nvSpPr>
              <p:cNvPr id="33" name="Rectangle 32"/>
              <p:cNvSpPr/>
              <p:nvPr/>
            </p:nvSpPr>
            <p:spPr>
              <a:xfrm flipV="1">
                <a:off x="2390858" y="2020905"/>
                <a:ext cx="540354" cy="45719"/>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sp>
            <p:nvSpPr>
              <p:cNvPr id="36" name="Rectangle 35"/>
              <p:cNvSpPr/>
              <p:nvPr/>
            </p:nvSpPr>
            <p:spPr>
              <a:xfrm flipV="1">
                <a:off x="3025595" y="2020905"/>
                <a:ext cx="540354" cy="45719"/>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sp>
            <p:nvSpPr>
              <p:cNvPr id="38" name="Rectangle 37"/>
              <p:cNvSpPr/>
              <p:nvPr/>
            </p:nvSpPr>
            <p:spPr>
              <a:xfrm flipV="1">
                <a:off x="3641290" y="2020905"/>
                <a:ext cx="540354" cy="45719"/>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sp>
            <p:nvSpPr>
              <p:cNvPr id="49" name="Rectangle 48"/>
              <p:cNvSpPr/>
              <p:nvPr/>
            </p:nvSpPr>
            <p:spPr>
              <a:xfrm flipV="1">
                <a:off x="4256852" y="2020905"/>
                <a:ext cx="540354" cy="45719"/>
              </a:xfrm>
              <a:prstGeom prst="rect">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sp>
            <p:nvSpPr>
              <p:cNvPr id="54" name="Rectangle 53"/>
              <p:cNvSpPr/>
              <p:nvPr/>
            </p:nvSpPr>
            <p:spPr>
              <a:xfrm flipV="1">
                <a:off x="4866476" y="2020905"/>
                <a:ext cx="540354" cy="45719"/>
              </a:xfrm>
              <a:prstGeom prst="rect">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grpSp>
        <p:sp>
          <p:nvSpPr>
            <p:cNvPr id="31" name="TextBox 30"/>
            <p:cNvSpPr txBox="1"/>
            <p:nvPr/>
          </p:nvSpPr>
          <p:spPr>
            <a:xfrm>
              <a:off x="1739573" y="2035007"/>
              <a:ext cx="20937538" cy="677108"/>
            </a:xfrm>
            <a:prstGeom prst="rect">
              <a:avLst/>
            </a:prstGeom>
            <a:noFill/>
          </p:spPr>
          <p:txBody>
            <a:bodyPr wrap="square" rtlCol="0">
              <a:spAutoFit/>
            </a:bodyPr>
            <a:lstStyle/>
            <a:p>
              <a:pPr algn="ctr"/>
              <a:r>
                <a:rPr lang="id-ID" sz="3800" dirty="0" smtClean="0">
                  <a:solidFill>
                    <a:schemeClr val="bg1">
                      <a:lumMod val="75000"/>
                    </a:schemeClr>
                  </a:solidFill>
                  <a:latin typeface="Calibri Light" panose="020F0302020204030204"/>
                  <a:cs typeface="Calibri Light" panose="020F0302020204030204"/>
                </a:rPr>
                <a:t>Your great subtitle </a:t>
              </a:r>
              <a:r>
                <a:rPr lang="id-ID" sz="3800" dirty="0" smtClean="0">
                  <a:solidFill>
                    <a:schemeClr val="accent1"/>
                  </a:solidFill>
                  <a:latin typeface="Calibri Light" panose="020F0302020204030204"/>
                  <a:cs typeface="Calibri Light" panose="020F0302020204030204"/>
                </a:rPr>
                <a:t>in </a:t>
              </a:r>
              <a:r>
                <a:rPr lang="id-ID" sz="3800" dirty="0">
                  <a:solidFill>
                    <a:schemeClr val="accent1"/>
                  </a:solidFill>
                  <a:latin typeface="Calibri Light" panose="020F0302020204030204"/>
                  <a:cs typeface="Calibri Light" panose="020F0302020204030204"/>
                </a:rPr>
                <a:t>this line</a:t>
              </a:r>
              <a:endParaRPr lang="id-ID" sz="3800" dirty="0">
                <a:solidFill>
                  <a:schemeClr val="accent1"/>
                </a:solidFill>
                <a:latin typeface="Calibri Light" panose="020F0302020204030204"/>
                <a:cs typeface="Calibri Light" panose="020F0302020204030204"/>
              </a:endParaRPr>
            </a:p>
          </p:txBody>
        </p:sp>
      </p:grpSp>
    </p:spTree>
  </p:cSld>
  <p:clrMapOvr>
    <a:masterClrMapping/>
  </p:clrMapOvr>
  <mc:AlternateContent xmlns:mc="http://schemas.openxmlformats.org/markup-compatibility/2006">
    <mc:Choice xmlns:p14="http://schemas.microsoft.com/office/powerpoint/2010/main" Requires="p14">
      <p:transition spd="slow" p14:dur="1300" advClick="0" advTm="3000">
        <p14:pan dir="u"/>
      </p:transition>
    </mc:Choice>
    <mc:Fallback>
      <p:transition spd="slow" advClick="0" advTm="3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28"/>
                                        </p:tgtEl>
                                        <p:attrNameLst>
                                          <p:attrName>style.visibility</p:attrName>
                                        </p:attrNameLst>
                                      </p:cBhvr>
                                      <p:to>
                                        <p:strVal val="visible"/>
                                      </p:to>
                                    </p:set>
                                    <p:animEffect transition="in" filter="fade">
                                      <p:cBhvr>
                                        <p:cTn id="7" dur="500"/>
                                        <p:tgtEl>
                                          <p:spTgt spid="28"/>
                                        </p:tgtEl>
                                      </p:cBhvr>
                                    </p:animEffect>
                                    <p:anim calcmode="lin" valueType="num">
                                      <p:cBhvr>
                                        <p:cTn id="8" dur="500" fill="hold"/>
                                        <p:tgtEl>
                                          <p:spTgt spid="28"/>
                                        </p:tgtEl>
                                        <p:attrNameLst>
                                          <p:attrName>ppt_x</p:attrName>
                                        </p:attrNameLst>
                                      </p:cBhvr>
                                      <p:tavLst>
                                        <p:tav tm="0">
                                          <p:val>
                                            <p:strVal val="#ppt_x"/>
                                          </p:val>
                                        </p:tav>
                                        <p:tav tm="100000">
                                          <p:val>
                                            <p:strVal val="#ppt_x"/>
                                          </p:val>
                                        </p:tav>
                                      </p:tavLst>
                                    </p:anim>
                                    <p:anim calcmode="lin" valueType="num">
                                      <p:cBhvr>
                                        <p:cTn id="9" dur="500" fill="hold"/>
                                        <p:tgtEl>
                                          <p:spTgt spid="28"/>
                                        </p:tgtEl>
                                        <p:attrNameLst>
                                          <p:attrName>ppt_y</p:attrName>
                                        </p:attrNameLst>
                                      </p:cBhvr>
                                      <p:tavLst>
                                        <p:tav tm="0">
                                          <p:val>
                                            <p:strVal val="#ppt_y+.1"/>
                                          </p:val>
                                        </p:tav>
                                        <p:tav tm="100000">
                                          <p:val>
                                            <p:strVal val="#ppt_y"/>
                                          </p:val>
                                        </p:tav>
                                      </p:tavLst>
                                    </p:anim>
                                  </p:childTnLst>
                                </p:cTn>
                              </p:par>
                            </p:childTnLst>
                          </p:cTn>
                        </p:par>
                        <p:par>
                          <p:cTn id="10" fill="hold">
                            <p:stCondLst>
                              <p:cond delay="500"/>
                            </p:stCondLst>
                            <p:childTnLst>
                              <p:par>
                                <p:cTn id="11" presetID="22" presetClass="entr" presetSubtype="4" fill="hold" nodeType="afterEffect">
                                  <p:stCondLst>
                                    <p:cond delay="0"/>
                                  </p:stCondLst>
                                  <p:childTnLst>
                                    <p:set>
                                      <p:cBhvr>
                                        <p:cTn id="12" dur="1" fill="hold">
                                          <p:stCondLst>
                                            <p:cond delay="0"/>
                                          </p:stCondLst>
                                        </p:cTn>
                                        <p:tgtEl>
                                          <p:spTgt spid="39"/>
                                        </p:tgtEl>
                                        <p:attrNameLst>
                                          <p:attrName>style.visibility</p:attrName>
                                        </p:attrNameLst>
                                      </p:cBhvr>
                                      <p:to>
                                        <p:strVal val="visible"/>
                                      </p:to>
                                    </p:set>
                                    <p:animEffect transition="in" filter="wipe(down)">
                                      <p:cBhvr>
                                        <p:cTn id="13" dur="500"/>
                                        <p:tgtEl>
                                          <p:spTgt spid="39"/>
                                        </p:tgtEl>
                                      </p:cBhvr>
                                    </p:animEffect>
                                  </p:childTnLst>
                                </p:cTn>
                              </p:par>
                            </p:childTnLst>
                          </p:cTn>
                        </p:par>
                        <p:par>
                          <p:cTn id="14" fill="hold">
                            <p:stCondLst>
                              <p:cond delay="1000"/>
                            </p:stCondLst>
                            <p:childTnLst>
                              <p:par>
                                <p:cTn id="15" presetID="53" presetClass="entr" presetSubtype="16" fill="hold" grpId="0" nodeType="afterEffect">
                                  <p:stCondLst>
                                    <p:cond delay="0"/>
                                  </p:stCondLst>
                                  <p:childTnLst>
                                    <p:set>
                                      <p:cBhvr>
                                        <p:cTn id="16" dur="1" fill="hold">
                                          <p:stCondLst>
                                            <p:cond delay="0"/>
                                          </p:stCondLst>
                                        </p:cTn>
                                        <p:tgtEl>
                                          <p:spTgt spid="78"/>
                                        </p:tgtEl>
                                        <p:attrNameLst>
                                          <p:attrName>style.visibility</p:attrName>
                                        </p:attrNameLst>
                                      </p:cBhvr>
                                      <p:to>
                                        <p:strVal val="visible"/>
                                      </p:to>
                                    </p:set>
                                    <p:anim calcmode="lin" valueType="num">
                                      <p:cBhvr>
                                        <p:cTn id="17" dur="500" fill="hold"/>
                                        <p:tgtEl>
                                          <p:spTgt spid="78"/>
                                        </p:tgtEl>
                                        <p:attrNameLst>
                                          <p:attrName>ppt_w</p:attrName>
                                        </p:attrNameLst>
                                      </p:cBhvr>
                                      <p:tavLst>
                                        <p:tav tm="0">
                                          <p:val>
                                            <p:fltVal val="0"/>
                                          </p:val>
                                        </p:tav>
                                        <p:tav tm="100000">
                                          <p:val>
                                            <p:strVal val="#ppt_w"/>
                                          </p:val>
                                        </p:tav>
                                      </p:tavLst>
                                    </p:anim>
                                    <p:anim calcmode="lin" valueType="num">
                                      <p:cBhvr>
                                        <p:cTn id="18" dur="500" fill="hold"/>
                                        <p:tgtEl>
                                          <p:spTgt spid="78"/>
                                        </p:tgtEl>
                                        <p:attrNameLst>
                                          <p:attrName>ppt_h</p:attrName>
                                        </p:attrNameLst>
                                      </p:cBhvr>
                                      <p:tavLst>
                                        <p:tav tm="0">
                                          <p:val>
                                            <p:fltVal val="0"/>
                                          </p:val>
                                        </p:tav>
                                        <p:tav tm="100000">
                                          <p:val>
                                            <p:strVal val="#ppt_h"/>
                                          </p:val>
                                        </p:tav>
                                      </p:tavLst>
                                    </p:anim>
                                    <p:animEffect transition="in" filter="fade">
                                      <p:cBhvr>
                                        <p:cTn id="19" dur="500"/>
                                        <p:tgtEl>
                                          <p:spTgt spid="78"/>
                                        </p:tgtEl>
                                      </p:cBhvr>
                                    </p:animEffect>
                                  </p:childTnLst>
                                </p:cTn>
                              </p:par>
                              <p:par>
                                <p:cTn id="20" presetID="53" presetClass="entr" presetSubtype="16" fill="hold" grpId="0" nodeType="withEffect">
                                  <p:stCondLst>
                                    <p:cond delay="0"/>
                                  </p:stCondLst>
                                  <p:childTnLst>
                                    <p:set>
                                      <p:cBhvr>
                                        <p:cTn id="21" dur="1" fill="hold">
                                          <p:stCondLst>
                                            <p:cond delay="0"/>
                                          </p:stCondLst>
                                        </p:cTn>
                                        <p:tgtEl>
                                          <p:spTgt spid="50"/>
                                        </p:tgtEl>
                                        <p:attrNameLst>
                                          <p:attrName>style.visibility</p:attrName>
                                        </p:attrNameLst>
                                      </p:cBhvr>
                                      <p:to>
                                        <p:strVal val="visible"/>
                                      </p:to>
                                    </p:set>
                                    <p:anim calcmode="lin" valueType="num">
                                      <p:cBhvr>
                                        <p:cTn id="22" dur="500" fill="hold"/>
                                        <p:tgtEl>
                                          <p:spTgt spid="50"/>
                                        </p:tgtEl>
                                        <p:attrNameLst>
                                          <p:attrName>ppt_w</p:attrName>
                                        </p:attrNameLst>
                                      </p:cBhvr>
                                      <p:tavLst>
                                        <p:tav tm="0">
                                          <p:val>
                                            <p:fltVal val="0"/>
                                          </p:val>
                                        </p:tav>
                                        <p:tav tm="100000">
                                          <p:val>
                                            <p:strVal val="#ppt_w"/>
                                          </p:val>
                                        </p:tav>
                                      </p:tavLst>
                                    </p:anim>
                                    <p:anim calcmode="lin" valueType="num">
                                      <p:cBhvr>
                                        <p:cTn id="23" dur="500" fill="hold"/>
                                        <p:tgtEl>
                                          <p:spTgt spid="50"/>
                                        </p:tgtEl>
                                        <p:attrNameLst>
                                          <p:attrName>ppt_h</p:attrName>
                                        </p:attrNameLst>
                                      </p:cBhvr>
                                      <p:tavLst>
                                        <p:tav tm="0">
                                          <p:val>
                                            <p:fltVal val="0"/>
                                          </p:val>
                                        </p:tav>
                                        <p:tav tm="100000">
                                          <p:val>
                                            <p:strVal val="#ppt_h"/>
                                          </p:val>
                                        </p:tav>
                                      </p:tavLst>
                                    </p:anim>
                                    <p:animEffect transition="in" filter="fade">
                                      <p:cBhvr>
                                        <p:cTn id="24" dur="500"/>
                                        <p:tgtEl>
                                          <p:spTgt spid="50"/>
                                        </p:tgtEl>
                                      </p:cBhvr>
                                    </p:animEffect>
                                  </p:childTnLst>
                                </p:cTn>
                              </p:par>
                            </p:childTnLst>
                          </p:cTn>
                        </p:par>
                        <p:par>
                          <p:cTn id="25" fill="hold">
                            <p:stCondLst>
                              <p:cond delay="1500"/>
                            </p:stCondLst>
                            <p:childTnLst>
                              <p:par>
                                <p:cTn id="26" presetID="53" presetClass="entr" presetSubtype="16" fill="hold" grpId="0" nodeType="afterEffect">
                                  <p:stCondLst>
                                    <p:cond delay="0"/>
                                  </p:stCondLst>
                                  <p:childTnLst>
                                    <p:set>
                                      <p:cBhvr>
                                        <p:cTn id="27" dur="1" fill="hold">
                                          <p:stCondLst>
                                            <p:cond delay="0"/>
                                          </p:stCondLst>
                                        </p:cTn>
                                        <p:tgtEl>
                                          <p:spTgt spid="57"/>
                                        </p:tgtEl>
                                        <p:attrNameLst>
                                          <p:attrName>style.visibility</p:attrName>
                                        </p:attrNameLst>
                                      </p:cBhvr>
                                      <p:to>
                                        <p:strVal val="visible"/>
                                      </p:to>
                                    </p:set>
                                    <p:anim calcmode="lin" valueType="num">
                                      <p:cBhvr>
                                        <p:cTn id="28" dur="500" fill="hold"/>
                                        <p:tgtEl>
                                          <p:spTgt spid="57"/>
                                        </p:tgtEl>
                                        <p:attrNameLst>
                                          <p:attrName>ppt_w</p:attrName>
                                        </p:attrNameLst>
                                      </p:cBhvr>
                                      <p:tavLst>
                                        <p:tav tm="0">
                                          <p:val>
                                            <p:fltVal val="0"/>
                                          </p:val>
                                        </p:tav>
                                        <p:tav tm="100000">
                                          <p:val>
                                            <p:strVal val="#ppt_w"/>
                                          </p:val>
                                        </p:tav>
                                      </p:tavLst>
                                    </p:anim>
                                    <p:anim calcmode="lin" valueType="num">
                                      <p:cBhvr>
                                        <p:cTn id="29" dur="500" fill="hold"/>
                                        <p:tgtEl>
                                          <p:spTgt spid="57"/>
                                        </p:tgtEl>
                                        <p:attrNameLst>
                                          <p:attrName>ppt_h</p:attrName>
                                        </p:attrNameLst>
                                      </p:cBhvr>
                                      <p:tavLst>
                                        <p:tav tm="0">
                                          <p:val>
                                            <p:fltVal val="0"/>
                                          </p:val>
                                        </p:tav>
                                        <p:tav tm="100000">
                                          <p:val>
                                            <p:strVal val="#ppt_h"/>
                                          </p:val>
                                        </p:tav>
                                      </p:tavLst>
                                    </p:anim>
                                    <p:animEffect transition="in" filter="fade">
                                      <p:cBhvr>
                                        <p:cTn id="30" dur="500"/>
                                        <p:tgtEl>
                                          <p:spTgt spid="57"/>
                                        </p:tgtEl>
                                      </p:cBhvr>
                                    </p:animEffect>
                                  </p:childTnLst>
                                </p:cTn>
                              </p:par>
                              <p:par>
                                <p:cTn id="31" presetID="53" presetClass="entr" presetSubtype="16" fill="hold" grpId="0" nodeType="withEffect">
                                  <p:stCondLst>
                                    <p:cond delay="0"/>
                                  </p:stCondLst>
                                  <p:childTnLst>
                                    <p:set>
                                      <p:cBhvr>
                                        <p:cTn id="32" dur="1" fill="hold">
                                          <p:stCondLst>
                                            <p:cond delay="0"/>
                                          </p:stCondLst>
                                        </p:cTn>
                                        <p:tgtEl>
                                          <p:spTgt spid="51"/>
                                        </p:tgtEl>
                                        <p:attrNameLst>
                                          <p:attrName>style.visibility</p:attrName>
                                        </p:attrNameLst>
                                      </p:cBhvr>
                                      <p:to>
                                        <p:strVal val="visible"/>
                                      </p:to>
                                    </p:set>
                                    <p:anim calcmode="lin" valueType="num">
                                      <p:cBhvr>
                                        <p:cTn id="33" dur="500" fill="hold"/>
                                        <p:tgtEl>
                                          <p:spTgt spid="51"/>
                                        </p:tgtEl>
                                        <p:attrNameLst>
                                          <p:attrName>ppt_w</p:attrName>
                                        </p:attrNameLst>
                                      </p:cBhvr>
                                      <p:tavLst>
                                        <p:tav tm="0">
                                          <p:val>
                                            <p:fltVal val="0"/>
                                          </p:val>
                                        </p:tav>
                                        <p:tav tm="100000">
                                          <p:val>
                                            <p:strVal val="#ppt_w"/>
                                          </p:val>
                                        </p:tav>
                                      </p:tavLst>
                                    </p:anim>
                                    <p:anim calcmode="lin" valueType="num">
                                      <p:cBhvr>
                                        <p:cTn id="34" dur="500" fill="hold"/>
                                        <p:tgtEl>
                                          <p:spTgt spid="51"/>
                                        </p:tgtEl>
                                        <p:attrNameLst>
                                          <p:attrName>ppt_h</p:attrName>
                                        </p:attrNameLst>
                                      </p:cBhvr>
                                      <p:tavLst>
                                        <p:tav tm="0">
                                          <p:val>
                                            <p:fltVal val="0"/>
                                          </p:val>
                                        </p:tav>
                                        <p:tav tm="100000">
                                          <p:val>
                                            <p:strVal val="#ppt_h"/>
                                          </p:val>
                                        </p:tav>
                                      </p:tavLst>
                                    </p:anim>
                                    <p:animEffect transition="in" filter="fade">
                                      <p:cBhvr>
                                        <p:cTn id="35" dur="500"/>
                                        <p:tgtEl>
                                          <p:spTgt spid="51"/>
                                        </p:tgtEl>
                                      </p:cBhvr>
                                    </p:animEffect>
                                  </p:childTnLst>
                                </p:cTn>
                              </p:par>
                            </p:childTnLst>
                          </p:cTn>
                        </p:par>
                        <p:par>
                          <p:cTn id="36" fill="hold">
                            <p:stCondLst>
                              <p:cond delay="2000"/>
                            </p:stCondLst>
                            <p:childTnLst>
                              <p:par>
                                <p:cTn id="37" presetID="53" presetClass="entr" presetSubtype="16" fill="hold" grpId="0" nodeType="afterEffect">
                                  <p:stCondLst>
                                    <p:cond delay="0"/>
                                  </p:stCondLst>
                                  <p:childTnLst>
                                    <p:set>
                                      <p:cBhvr>
                                        <p:cTn id="38" dur="1" fill="hold">
                                          <p:stCondLst>
                                            <p:cond delay="0"/>
                                          </p:stCondLst>
                                        </p:cTn>
                                        <p:tgtEl>
                                          <p:spTgt spid="58"/>
                                        </p:tgtEl>
                                        <p:attrNameLst>
                                          <p:attrName>style.visibility</p:attrName>
                                        </p:attrNameLst>
                                      </p:cBhvr>
                                      <p:to>
                                        <p:strVal val="visible"/>
                                      </p:to>
                                    </p:set>
                                    <p:anim calcmode="lin" valueType="num">
                                      <p:cBhvr>
                                        <p:cTn id="39" dur="500" fill="hold"/>
                                        <p:tgtEl>
                                          <p:spTgt spid="58"/>
                                        </p:tgtEl>
                                        <p:attrNameLst>
                                          <p:attrName>ppt_w</p:attrName>
                                        </p:attrNameLst>
                                      </p:cBhvr>
                                      <p:tavLst>
                                        <p:tav tm="0">
                                          <p:val>
                                            <p:fltVal val="0"/>
                                          </p:val>
                                        </p:tav>
                                        <p:tav tm="100000">
                                          <p:val>
                                            <p:strVal val="#ppt_w"/>
                                          </p:val>
                                        </p:tav>
                                      </p:tavLst>
                                    </p:anim>
                                    <p:anim calcmode="lin" valueType="num">
                                      <p:cBhvr>
                                        <p:cTn id="40" dur="500" fill="hold"/>
                                        <p:tgtEl>
                                          <p:spTgt spid="58"/>
                                        </p:tgtEl>
                                        <p:attrNameLst>
                                          <p:attrName>ppt_h</p:attrName>
                                        </p:attrNameLst>
                                      </p:cBhvr>
                                      <p:tavLst>
                                        <p:tav tm="0">
                                          <p:val>
                                            <p:fltVal val="0"/>
                                          </p:val>
                                        </p:tav>
                                        <p:tav tm="100000">
                                          <p:val>
                                            <p:strVal val="#ppt_h"/>
                                          </p:val>
                                        </p:tav>
                                      </p:tavLst>
                                    </p:anim>
                                    <p:animEffect transition="in" filter="fade">
                                      <p:cBhvr>
                                        <p:cTn id="41" dur="500"/>
                                        <p:tgtEl>
                                          <p:spTgt spid="58"/>
                                        </p:tgtEl>
                                      </p:cBhvr>
                                    </p:animEffect>
                                  </p:childTnLst>
                                </p:cTn>
                              </p:par>
                              <p:par>
                                <p:cTn id="42" presetID="53" presetClass="entr" presetSubtype="16" fill="hold" grpId="0" nodeType="withEffect">
                                  <p:stCondLst>
                                    <p:cond delay="0"/>
                                  </p:stCondLst>
                                  <p:childTnLst>
                                    <p:set>
                                      <p:cBhvr>
                                        <p:cTn id="43" dur="1" fill="hold">
                                          <p:stCondLst>
                                            <p:cond delay="0"/>
                                          </p:stCondLst>
                                        </p:cTn>
                                        <p:tgtEl>
                                          <p:spTgt spid="52"/>
                                        </p:tgtEl>
                                        <p:attrNameLst>
                                          <p:attrName>style.visibility</p:attrName>
                                        </p:attrNameLst>
                                      </p:cBhvr>
                                      <p:to>
                                        <p:strVal val="visible"/>
                                      </p:to>
                                    </p:set>
                                    <p:anim calcmode="lin" valueType="num">
                                      <p:cBhvr>
                                        <p:cTn id="44" dur="500" fill="hold"/>
                                        <p:tgtEl>
                                          <p:spTgt spid="52"/>
                                        </p:tgtEl>
                                        <p:attrNameLst>
                                          <p:attrName>ppt_w</p:attrName>
                                        </p:attrNameLst>
                                      </p:cBhvr>
                                      <p:tavLst>
                                        <p:tav tm="0">
                                          <p:val>
                                            <p:fltVal val="0"/>
                                          </p:val>
                                        </p:tav>
                                        <p:tav tm="100000">
                                          <p:val>
                                            <p:strVal val="#ppt_w"/>
                                          </p:val>
                                        </p:tav>
                                      </p:tavLst>
                                    </p:anim>
                                    <p:anim calcmode="lin" valueType="num">
                                      <p:cBhvr>
                                        <p:cTn id="45" dur="500" fill="hold"/>
                                        <p:tgtEl>
                                          <p:spTgt spid="52"/>
                                        </p:tgtEl>
                                        <p:attrNameLst>
                                          <p:attrName>ppt_h</p:attrName>
                                        </p:attrNameLst>
                                      </p:cBhvr>
                                      <p:tavLst>
                                        <p:tav tm="0">
                                          <p:val>
                                            <p:fltVal val="0"/>
                                          </p:val>
                                        </p:tav>
                                        <p:tav tm="100000">
                                          <p:val>
                                            <p:strVal val="#ppt_h"/>
                                          </p:val>
                                        </p:tav>
                                      </p:tavLst>
                                    </p:anim>
                                    <p:animEffect transition="in" filter="fade">
                                      <p:cBhvr>
                                        <p:cTn id="46" dur="500"/>
                                        <p:tgtEl>
                                          <p:spTgt spid="52"/>
                                        </p:tgtEl>
                                      </p:cBhvr>
                                    </p:animEffect>
                                  </p:childTnLst>
                                </p:cTn>
                              </p:par>
                            </p:childTnLst>
                          </p:cTn>
                        </p:par>
                        <p:par>
                          <p:cTn id="47" fill="hold">
                            <p:stCondLst>
                              <p:cond delay="2500"/>
                            </p:stCondLst>
                            <p:childTnLst>
                              <p:par>
                                <p:cTn id="48" presetID="53" presetClass="entr" presetSubtype="16" fill="hold" grpId="0" nodeType="afterEffect">
                                  <p:stCondLst>
                                    <p:cond delay="0"/>
                                  </p:stCondLst>
                                  <p:childTnLst>
                                    <p:set>
                                      <p:cBhvr>
                                        <p:cTn id="49" dur="1" fill="hold">
                                          <p:stCondLst>
                                            <p:cond delay="0"/>
                                          </p:stCondLst>
                                        </p:cTn>
                                        <p:tgtEl>
                                          <p:spTgt spid="59"/>
                                        </p:tgtEl>
                                        <p:attrNameLst>
                                          <p:attrName>style.visibility</p:attrName>
                                        </p:attrNameLst>
                                      </p:cBhvr>
                                      <p:to>
                                        <p:strVal val="visible"/>
                                      </p:to>
                                    </p:set>
                                    <p:anim calcmode="lin" valueType="num">
                                      <p:cBhvr>
                                        <p:cTn id="50" dur="500" fill="hold"/>
                                        <p:tgtEl>
                                          <p:spTgt spid="59"/>
                                        </p:tgtEl>
                                        <p:attrNameLst>
                                          <p:attrName>ppt_w</p:attrName>
                                        </p:attrNameLst>
                                      </p:cBhvr>
                                      <p:tavLst>
                                        <p:tav tm="0">
                                          <p:val>
                                            <p:fltVal val="0"/>
                                          </p:val>
                                        </p:tav>
                                        <p:tav tm="100000">
                                          <p:val>
                                            <p:strVal val="#ppt_w"/>
                                          </p:val>
                                        </p:tav>
                                      </p:tavLst>
                                    </p:anim>
                                    <p:anim calcmode="lin" valueType="num">
                                      <p:cBhvr>
                                        <p:cTn id="51" dur="500" fill="hold"/>
                                        <p:tgtEl>
                                          <p:spTgt spid="59"/>
                                        </p:tgtEl>
                                        <p:attrNameLst>
                                          <p:attrName>ppt_h</p:attrName>
                                        </p:attrNameLst>
                                      </p:cBhvr>
                                      <p:tavLst>
                                        <p:tav tm="0">
                                          <p:val>
                                            <p:fltVal val="0"/>
                                          </p:val>
                                        </p:tav>
                                        <p:tav tm="100000">
                                          <p:val>
                                            <p:strVal val="#ppt_h"/>
                                          </p:val>
                                        </p:tav>
                                      </p:tavLst>
                                    </p:anim>
                                    <p:animEffect transition="in" filter="fade">
                                      <p:cBhvr>
                                        <p:cTn id="52" dur="500"/>
                                        <p:tgtEl>
                                          <p:spTgt spid="59"/>
                                        </p:tgtEl>
                                      </p:cBhvr>
                                    </p:animEffect>
                                  </p:childTnLst>
                                </p:cTn>
                              </p:par>
                              <p:par>
                                <p:cTn id="53" presetID="53" presetClass="entr" presetSubtype="16" fill="hold" grpId="0" nodeType="withEffect">
                                  <p:stCondLst>
                                    <p:cond delay="0"/>
                                  </p:stCondLst>
                                  <p:childTnLst>
                                    <p:set>
                                      <p:cBhvr>
                                        <p:cTn id="54" dur="1" fill="hold">
                                          <p:stCondLst>
                                            <p:cond delay="0"/>
                                          </p:stCondLst>
                                        </p:cTn>
                                        <p:tgtEl>
                                          <p:spTgt spid="53"/>
                                        </p:tgtEl>
                                        <p:attrNameLst>
                                          <p:attrName>style.visibility</p:attrName>
                                        </p:attrNameLst>
                                      </p:cBhvr>
                                      <p:to>
                                        <p:strVal val="visible"/>
                                      </p:to>
                                    </p:set>
                                    <p:anim calcmode="lin" valueType="num">
                                      <p:cBhvr>
                                        <p:cTn id="55" dur="500" fill="hold"/>
                                        <p:tgtEl>
                                          <p:spTgt spid="53"/>
                                        </p:tgtEl>
                                        <p:attrNameLst>
                                          <p:attrName>ppt_w</p:attrName>
                                        </p:attrNameLst>
                                      </p:cBhvr>
                                      <p:tavLst>
                                        <p:tav tm="0">
                                          <p:val>
                                            <p:fltVal val="0"/>
                                          </p:val>
                                        </p:tav>
                                        <p:tav tm="100000">
                                          <p:val>
                                            <p:strVal val="#ppt_w"/>
                                          </p:val>
                                        </p:tav>
                                      </p:tavLst>
                                    </p:anim>
                                    <p:anim calcmode="lin" valueType="num">
                                      <p:cBhvr>
                                        <p:cTn id="56" dur="500" fill="hold"/>
                                        <p:tgtEl>
                                          <p:spTgt spid="53"/>
                                        </p:tgtEl>
                                        <p:attrNameLst>
                                          <p:attrName>ppt_h</p:attrName>
                                        </p:attrNameLst>
                                      </p:cBhvr>
                                      <p:tavLst>
                                        <p:tav tm="0">
                                          <p:val>
                                            <p:fltVal val="0"/>
                                          </p:val>
                                        </p:tav>
                                        <p:tav tm="100000">
                                          <p:val>
                                            <p:strVal val="#ppt_h"/>
                                          </p:val>
                                        </p:tav>
                                      </p:tavLst>
                                    </p:anim>
                                    <p:animEffect transition="in" filter="fade">
                                      <p:cBhvr>
                                        <p:cTn id="57" dur="500"/>
                                        <p:tgtEl>
                                          <p:spTgt spid="53"/>
                                        </p:tgtEl>
                                      </p:cBhvr>
                                    </p:animEffect>
                                  </p:childTnLst>
                                </p:cTn>
                              </p:par>
                            </p:childTnLst>
                          </p:cTn>
                        </p:par>
                        <p:par>
                          <p:cTn id="58" fill="hold">
                            <p:stCondLst>
                              <p:cond delay="3000"/>
                            </p:stCondLst>
                            <p:childTnLst>
                              <p:par>
                                <p:cTn id="59" presetID="53" presetClass="entr" presetSubtype="16" fill="hold" grpId="0" nodeType="afterEffect">
                                  <p:stCondLst>
                                    <p:cond delay="0"/>
                                  </p:stCondLst>
                                  <p:childTnLst>
                                    <p:set>
                                      <p:cBhvr>
                                        <p:cTn id="60" dur="1" fill="hold">
                                          <p:stCondLst>
                                            <p:cond delay="0"/>
                                          </p:stCondLst>
                                        </p:cTn>
                                        <p:tgtEl>
                                          <p:spTgt spid="60"/>
                                        </p:tgtEl>
                                        <p:attrNameLst>
                                          <p:attrName>style.visibility</p:attrName>
                                        </p:attrNameLst>
                                      </p:cBhvr>
                                      <p:to>
                                        <p:strVal val="visible"/>
                                      </p:to>
                                    </p:set>
                                    <p:anim calcmode="lin" valueType="num">
                                      <p:cBhvr>
                                        <p:cTn id="61" dur="500" fill="hold"/>
                                        <p:tgtEl>
                                          <p:spTgt spid="60"/>
                                        </p:tgtEl>
                                        <p:attrNameLst>
                                          <p:attrName>ppt_w</p:attrName>
                                        </p:attrNameLst>
                                      </p:cBhvr>
                                      <p:tavLst>
                                        <p:tav tm="0">
                                          <p:val>
                                            <p:fltVal val="0"/>
                                          </p:val>
                                        </p:tav>
                                        <p:tav tm="100000">
                                          <p:val>
                                            <p:strVal val="#ppt_w"/>
                                          </p:val>
                                        </p:tav>
                                      </p:tavLst>
                                    </p:anim>
                                    <p:anim calcmode="lin" valueType="num">
                                      <p:cBhvr>
                                        <p:cTn id="62" dur="500" fill="hold"/>
                                        <p:tgtEl>
                                          <p:spTgt spid="60"/>
                                        </p:tgtEl>
                                        <p:attrNameLst>
                                          <p:attrName>ppt_h</p:attrName>
                                        </p:attrNameLst>
                                      </p:cBhvr>
                                      <p:tavLst>
                                        <p:tav tm="0">
                                          <p:val>
                                            <p:fltVal val="0"/>
                                          </p:val>
                                        </p:tav>
                                        <p:tav tm="100000">
                                          <p:val>
                                            <p:strVal val="#ppt_h"/>
                                          </p:val>
                                        </p:tav>
                                      </p:tavLst>
                                    </p:anim>
                                    <p:animEffect transition="in" filter="fade">
                                      <p:cBhvr>
                                        <p:cTn id="63" dur="500"/>
                                        <p:tgtEl>
                                          <p:spTgt spid="60"/>
                                        </p:tgtEl>
                                      </p:cBhvr>
                                    </p:animEffect>
                                  </p:childTnLst>
                                </p:cTn>
                              </p:par>
                              <p:par>
                                <p:cTn id="64" presetID="53" presetClass="entr" presetSubtype="16" fill="hold" grpId="0" nodeType="withEffect">
                                  <p:stCondLst>
                                    <p:cond delay="0"/>
                                  </p:stCondLst>
                                  <p:childTnLst>
                                    <p:set>
                                      <p:cBhvr>
                                        <p:cTn id="65" dur="1" fill="hold">
                                          <p:stCondLst>
                                            <p:cond delay="0"/>
                                          </p:stCondLst>
                                        </p:cTn>
                                        <p:tgtEl>
                                          <p:spTgt spid="46"/>
                                        </p:tgtEl>
                                        <p:attrNameLst>
                                          <p:attrName>style.visibility</p:attrName>
                                        </p:attrNameLst>
                                      </p:cBhvr>
                                      <p:to>
                                        <p:strVal val="visible"/>
                                      </p:to>
                                    </p:set>
                                    <p:anim calcmode="lin" valueType="num">
                                      <p:cBhvr>
                                        <p:cTn id="66" dur="500" fill="hold"/>
                                        <p:tgtEl>
                                          <p:spTgt spid="46"/>
                                        </p:tgtEl>
                                        <p:attrNameLst>
                                          <p:attrName>ppt_w</p:attrName>
                                        </p:attrNameLst>
                                      </p:cBhvr>
                                      <p:tavLst>
                                        <p:tav tm="0">
                                          <p:val>
                                            <p:fltVal val="0"/>
                                          </p:val>
                                        </p:tav>
                                        <p:tav tm="100000">
                                          <p:val>
                                            <p:strVal val="#ppt_w"/>
                                          </p:val>
                                        </p:tav>
                                      </p:tavLst>
                                    </p:anim>
                                    <p:anim calcmode="lin" valueType="num">
                                      <p:cBhvr>
                                        <p:cTn id="67" dur="500" fill="hold"/>
                                        <p:tgtEl>
                                          <p:spTgt spid="46"/>
                                        </p:tgtEl>
                                        <p:attrNameLst>
                                          <p:attrName>ppt_h</p:attrName>
                                        </p:attrNameLst>
                                      </p:cBhvr>
                                      <p:tavLst>
                                        <p:tav tm="0">
                                          <p:val>
                                            <p:fltVal val="0"/>
                                          </p:val>
                                        </p:tav>
                                        <p:tav tm="100000">
                                          <p:val>
                                            <p:strVal val="#ppt_h"/>
                                          </p:val>
                                        </p:tav>
                                      </p:tavLst>
                                    </p:anim>
                                    <p:animEffect transition="in" filter="fade">
                                      <p:cBhvr>
                                        <p:cTn id="68" dur="500"/>
                                        <p:tgtEl>
                                          <p:spTgt spid="46"/>
                                        </p:tgtEl>
                                      </p:cBhvr>
                                    </p:animEffect>
                                  </p:childTnLst>
                                </p:cTn>
                              </p:par>
                              <p:par>
                                <p:cTn id="69" presetID="53" presetClass="entr" presetSubtype="16" fill="hold" grpId="0" nodeType="withEffect">
                                  <p:stCondLst>
                                    <p:cond delay="0"/>
                                  </p:stCondLst>
                                  <p:childTnLst>
                                    <p:set>
                                      <p:cBhvr>
                                        <p:cTn id="70" dur="1" fill="hold">
                                          <p:stCondLst>
                                            <p:cond delay="0"/>
                                          </p:stCondLst>
                                        </p:cTn>
                                        <p:tgtEl>
                                          <p:spTgt spid="66"/>
                                        </p:tgtEl>
                                        <p:attrNameLst>
                                          <p:attrName>style.visibility</p:attrName>
                                        </p:attrNameLst>
                                      </p:cBhvr>
                                      <p:to>
                                        <p:strVal val="visible"/>
                                      </p:to>
                                    </p:set>
                                    <p:anim calcmode="lin" valueType="num">
                                      <p:cBhvr>
                                        <p:cTn id="71" dur="500" fill="hold"/>
                                        <p:tgtEl>
                                          <p:spTgt spid="66"/>
                                        </p:tgtEl>
                                        <p:attrNameLst>
                                          <p:attrName>ppt_w</p:attrName>
                                        </p:attrNameLst>
                                      </p:cBhvr>
                                      <p:tavLst>
                                        <p:tav tm="0">
                                          <p:val>
                                            <p:fltVal val="0"/>
                                          </p:val>
                                        </p:tav>
                                        <p:tav tm="100000">
                                          <p:val>
                                            <p:strVal val="#ppt_w"/>
                                          </p:val>
                                        </p:tav>
                                      </p:tavLst>
                                    </p:anim>
                                    <p:anim calcmode="lin" valueType="num">
                                      <p:cBhvr>
                                        <p:cTn id="72" dur="500" fill="hold"/>
                                        <p:tgtEl>
                                          <p:spTgt spid="66"/>
                                        </p:tgtEl>
                                        <p:attrNameLst>
                                          <p:attrName>ppt_h</p:attrName>
                                        </p:attrNameLst>
                                      </p:cBhvr>
                                      <p:tavLst>
                                        <p:tav tm="0">
                                          <p:val>
                                            <p:fltVal val="0"/>
                                          </p:val>
                                        </p:tav>
                                        <p:tav tm="100000">
                                          <p:val>
                                            <p:strVal val="#ppt_h"/>
                                          </p:val>
                                        </p:tav>
                                      </p:tavLst>
                                    </p:anim>
                                    <p:animEffect transition="in" filter="fade">
                                      <p:cBhvr>
                                        <p:cTn id="73" dur="500"/>
                                        <p:tgtEl>
                                          <p:spTgt spid="66"/>
                                        </p:tgtEl>
                                      </p:cBhvr>
                                    </p:animEffect>
                                  </p:childTnLst>
                                </p:cTn>
                              </p:par>
                              <p:par>
                                <p:cTn id="74" presetID="53" presetClass="entr" presetSubtype="16" fill="hold" grpId="0" nodeType="withEffect">
                                  <p:stCondLst>
                                    <p:cond delay="0"/>
                                  </p:stCondLst>
                                  <p:childTnLst>
                                    <p:set>
                                      <p:cBhvr>
                                        <p:cTn id="75" dur="1" fill="hold">
                                          <p:stCondLst>
                                            <p:cond delay="0"/>
                                          </p:stCondLst>
                                        </p:cTn>
                                        <p:tgtEl>
                                          <p:spTgt spid="47"/>
                                        </p:tgtEl>
                                        <p:attrNameLst>
                                          <p:attrName>style.visibility</p:attrName>
                                        </p:attrNameLst>
                                      </p:cBhvr>
                                      <p:to>
                                        <p:strVal val="visible"/>
                                      </p:to>
                                    </p:set>
                                    <p:anim calcmode="lin" valueType="num">
                                      <p:cBhvr>
                                        <p:cTn id="76" dur="500" fill="hold"/>
                                        <p:tgtEl>
                                          <p:spTgt spid="47"/>
                                        </p:tgtEl>
                                        <p:attrNameLst>
                                          <p:attrName>ppt_w</p:attrName>
                                        </p:attrNameLst>
                                      </p:cBhvr>
                                      <p:tavLst>
                                        <p:tav tm="0">
                                          <p:val>
                                            <p:fltVal val="0"/>
                                          </p:val>
                                        </p:tav>
                                        <p:tav tm="100000">
                                          <p:val>
                                            <p:strVal val="#ppt_w"/>
                                          </p:val>
                                        </p:tav>
                                      </p:tavLst>
                                    </p:anim>
                                    <p:anim calcmode="lin" valueType="num">
                                      <p:cBhvr>
                                        <p:cTn id="77" dur="500" fill="hold"/>
                                        <p:tgtEl>
                                          <p:spTgt spid="47"/>
                                        </p:tgtEl>
                                        <p:attrNameLst>
                                          <p:attrName>ppt_h</p:attrName>
                                        </p:attrNameLst>
                                      </p:cBhvr>
                                      <p:tavLst>
                                        <p:tav tm="0">
                                          <p:val>
                                            <p:fltVal val="0"/>
                                          </p:val>
                                        </p:tav>
                                        <p:tav tm="100000">
                                          <p:val>
                                            <p:strVal val="#ppt_h"/>
                                          </p:val>
                                        </p:tav>
                                      </p:tavLst>
                                    </p:anim>
                                    <p:animEffect transition="in" filter="fade">
                                      <p:cBhvr>
                                        <p:cTn id="78" dur="500"/>
                                        <p:tgtEl>
                                          <p:spTgt spid="47"/>
                                        </p:tgtEl>
                                      </p:cBhvr>
                                    </p:animEffect>
                                  </p:childTnLst>
                                </p:cTn>
                              </p:par>
                              <p:par>
                                <p:cTn id="79" presetID="53" presetClass="entr" presetSubtype="16" fill="hold" grpId="0" nodeType="withEffect">
                                  <p:stCondLst>
                                    <p:cond delay="0"/>
                                  </p:stCondLst>
                                  <p:childTnLst>
                                    <p:set>
                                      <p:cBhvr>
                                        <p:cTn id="80" dur="1" fill="hold">
                                          <p:stCondLst>
                                            <p:cond delay="0"/>
                                          </p:stCondLst>
                                        </p:cTn>
                                        <p:tgtEl>
                                          <p:spTgt spid="37"/>
                                        </p:tgtEl>
                                        <p:attrNameLst>
                                          <p:attrName>style.visibility</p:attrName>
                                        </p:attrNameLst>
                                      </p:cBhvr>
                                      <p:to>
                                        <p:strVal val="visible"/>
                                      </p:to>
                                    </p:set>
                                    <p:anim calcmode="lin" valueType="num">
                                      <p:cBhvr>
                                        <p:cTn id="81" dur="500" fill="hold"/>
                                        <p:tgtEl>
                                          <p:spTgt spid="37"/>
                                        </p:tgtEl>
                                        <p:attrNameLst>
                                          <p:attrName>ppt_w</p:attrName>
                                        </p:attrNameLst>
                                      </p:cBhvr>
                                      <p:tavLst>
                                        <p:tav tm="0">
                                          <p:val>
                                            <p:fltVal val="0"/>
                                          </p:val>
                                        </p:tav>
                                        <p:tav tm="100000">
                                          <p:val>
                                            <p:strVal val="#ppt_w"/>
                                          </p:val>
                                        </p:tav>
                                      </p:tavLst>
                                    </p:anim>
                                    <p:anim calcmode="lin" valueType="num">
                                      <p:cBhvr>
                                        <p:cTn id="82" dur="500" fill="hold"/>
                                        <p:tgtEl>
                                          <p:spTgt spid="37"/>
                                        </p:tgtEl>
                                        <p:attrNameLst>
                                          <p:attrName>ppt_h</p:attrName>
                                        </p:attrNameLst>
                                      </p:cBhvr>
                                      <p:tavLst>
                                        <p:tav tm="0">
                                          <p:val>
                                            <p:fltVal val="0"/>
                                          </p:val>
                                        </p:tav>
                                        <p:tav tm="100000">
                                          <p:val>
                                            <p:strVal val="#ppt_h"/>
                                          </p:val>
                                        </p:tav>
                                      </p:tavLst>
                                    </p:anim>
                                    <p:animEffect transition="in" filter="fade">
                                      <p:cBhvr>
                                        <p:cTn id="83" dur="500"/>
                                        <p:tgtEl>
                                          <p:spTgt spid="37"/>
                                        </p:tgtEl>
                                      </p:cBhvr>
                                    </p:animEffect>
                                  </p:childTnLst>
                                </p:cTn>
                              </p:par>
                              <p:par>
                                <p:cTn id="84" presetID="53" presetClass="entr" presetSubtype="16" fill="hold" grpId="0" nodeType="withEffect">
                                  <p:stCondLst>
                                    <p:cond delay="0"/>
                                  </p:stCondLst>
                                  <p:childTnLst>
                                    <p:set>
                                      <p:cBhvr>
                                        <p:cTn id="85" dur="1" fill="hold">
                                          <p:stCondLst>
                                            <p:cond delay="0"/>
                                          </p:stCondLst>
                                        </p:cTn>
                                        <p:tgtEl>
                                          <p:spTgt spid="48"/>
                                        </p:tgtEl>
                                        <p:attrNameLst>
                                          <p:attrName>style.visibility</p:attrName>
                                        </p:attrNameLst>
                                      </p:cBhvr>
                                      <p:to>
                                        <p:strVal val="visible"/>
                                      </p:to>
                                    </p:set>
                                    <p:anim calcmode="lin" valueType="num">
                                      <p:cBhvr>
                                        <p:cTn id="86" dur="500" fill="hold"/>
                                        <p:tgtEl>
                                          <p:spTgt spid="48"/>
                                        </p:tgtEl>
                                        <p:attrNameLst>
                                          <p:attrName>ppt_w</p:attrName>
                                        </p:attrNameLst>
                                      </p:cBhvr>
                                      <p:tavLst>
                                        <p:tav tm="0">
                                          <p:val>
                                            <p:fltVal val="0"/>
                                          </p:val>
                                        </p:tav>
                                        <p:tav tm="100000">
                                          <p:val>
                                            <p:strVal val="#ppt_w"/>
                                          </p:val>
                                        </p:tav>
                                      </p:tavLst>
                                    </p:anim>
                                    <p:anim calcmode="lin" valueType="num">
                                      <p:cBhvr>
                                        <p:cTn id="87" dur="500" fill="hold"/>
                                        <p:tgtEl>
                                          <p:spTgt spid="48"/>
                                        </p:tgtEl>
                                        <p:attrNameLst>
                                          <p:attrName>ppt_h</p:attrName>
                                        </p:attrNameLst>
                                      </p:cBhvr>
                                      <p:tavLst>
                                        <p:tav tm="0">
                                          <p:val>
                                            <p:fltVal val="0"/>
                                          </p:val>
                                        </p:tav>
                                        <p:tav tm="100000">
                                          <p:val>
                                            <p:strVal val="#ppt_h"/>
                                          </p:val>
                                        </p:tav>
                                      </p:tavLst>
                                    </p:anim>
                                    <p:animEffect transition="in" filter="fade">
                                      <p:cBhvr>
                                        <p:cTn id="88" dur="500"/>
                                        <p:tgtEl>
                                          <p:spTgt spid="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 grpId="0"/>
      <p:bldP spid="51" grpId="0"/>
      <p:bldP spid="52" grpId="0"/>
      <p:bldP spid="53" grpId="0"/>
      <p:bldP spid="57" grpId="0" animBg="1"/>
      <p:bldP spid="58" grpId="0" animBg="1"/>
      <p:bldP spid="59" grpId="0" animBg="1"/>
      <p:bldP spid="60" grpId="0" animBg="1"/>
      <p:bldP spid="66" grpId="0" animBg="1"/>
      <p:bldP spid="78" grpId="0" animBg="1"/>
      <p:bldP spid="37" grpId="0" animBg="1"/>
      <p:bldP spid="46" grpId="0"/>
      <p:bldP spid="47" grpId="0"/>
      <p:bldP spid="48" grpId="0"/>
    </p:bld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oup 3"/>
          <p:cNvGrpSpPr/>
          <p:nvPr/>
        </p:nvGrpSpPr>
        <p:grpSpPr>
          <a:xfrm>
            <a:off x="4823744" y="4807895"/>
            <a:ext cx="3648183" cy="2840568"/>
            <a:chOff x="4823744" y="4807895"/>
            <a:chExt cx="3648183" cy="2840568"/>
          </a:xfrm>
        </p:grpSpPr>
        <p:sp>
          <p:nvSpPr>
            <p:cNvPr id="10" name="Rectangle 9"/>
            <p:cNvSpPr/>
            <p:nvPr/>
          </p:nvSpPr>
          <p:spPr bwMode="auto">
            <a:xfrm>
              <a:off x="4823744" y="4807895"/>
              <a:ext cx="647532" cy="194733"/>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Calibri Light" panose="020F0302020204030204"/>
              </a:endParaRPr>
            </a:p>
          </p:txBody>
        </p:sp>
        <p:sp>
          <p:nvSpPr>
            <p:cNvPr id="62" name="Rectangle 61"/>
            <p:cNvSpPr/>
            <p:nvPr/>
          </p:nvSpPr>
          <p:spPr bwMode="auto">
            <a:xfrm>
              <a:off x="4823744" y="5099997"/>
              <a:ext cx="647532" cy="194733"/>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Calibri Light" panose="020F0302020204030204"/>
              </a:endParaRPr>
            </a:p>
          </p:txBody>
        </p:sp>
        <p:sp>
          <p:nvSpPr>
            <p:cNvPr id="64" name="Rectangle 63"/>
            <p:cNvSpPr/>
            <p:nvPr/>
          </p:nvSpPr>
          <p:spPr bwMode="auto">
            <a:xfrm>
              <a:off x="4823744" y="5396330"/>
              <a:ext cx="647532" cy="194733"/>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Calibri Light" panose="020F0302020204030204"/>
              </a:endParaRPr>
            </a:p>
          </p:txBody>
        </p:sp>
        <p:sp>
          <p:nvSpPr>
            <p:cNvPr id="65" name="Rectangle 64"/>
            <p:cNvSpPr/>
            <p:nvPr/>
          </p:nvSpPr>
          <p:spPr bwMode="auto">
            <a:xfrm>
              <a:off x="4823744" y="5688428"/>
              <a:ext cx="647532" cy="19473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Calibri Light" panose="020F0302020204030204"/>
              </a:endParaRPr>
            </a:p>
          </p:txBody>
        </p:sp>
        <p:sp>
          <p:nvSpPr>
            <p:cNvPr id="66" name="Rectangle 65"/>
            <p:cNvSpPr/>
            <p:nvPr/>
          </p:nvSpPr>
          <p:spPr bwMode="auto">
            <a:xfrm>
              <a:off x="4823744" y="5984762"/>
              <a:ext cx="647532" cy="19473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Calibri Light" panose="020F0302020204030204"/>
              </a:endParaRPr>
            </a:p>
          </p:txBody>
        </p:sp>
        <p:sp>
          <p:nvSpPr>
            <p:cNvPr id="67" name="Rectangle 66"/>
            <p:cNvSpPr/>
            <p:nvPr/>
          </p:nvSpPr>
          <p:spPr bwMode="auto">
            <a:xfrm>
              <a:off x="4823744" y="6276863"/>
              <a:ext cx="647532" cy="19473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Calibri Light" panose="020F0302020204030204"/>
              </a:endParaRPr>
            </a:p>
          </p:txBody>
        </p:sp>
        <p:sp>
          <p:nvSpPr>
            <p:cNvPr id="70" name="Rectangle 69"/>
            <p:cNvSpPr/>
            <p:nvPr/>
          </p:nvSpPr>
          <p:spPr bwMode="auto">
            <a:xfrm>
              <a:off x="4823744" y="6573197"/>
              <a:ext cx="647532" cy="19473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Calibri Light" panose="020F0302020204030204"/>
              </a:endParaRPr>
            </a:p>
          </p:txBody>
        </p:sp>
        <p:sp>
          <p:nvSpPr>
            <p:cNvPr id="71" name="Rectangle 70"/>
            <p:cNvSpPr/>
            <p:nvPr/>
          </p:nvSpPr>
          <p:spPr bwMode="auto">
            <a:xfrm>
              <a:off x="4823744" y="6865295"/>
              <a:ext cx="647532" cy="19473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Calibri Light" panose="020F0302020204030204"/>
              </a:endParaRPr>
            </a:p>
          </p:txBody>
        </p:sp>
        <p:sp>
          <p:nvSpPr>
            <p:cNvPr id="72" name="Rectangle 71"/>
            <p:cNvSpPr/>
            <p:nvPr/>
          </p:nvSpPr>
          <p:spPr bwMode="auto">
            <a:xfrm>
              <a:off x="4823744" y="7161628"/>
              <a:ext cx="647532" cy="19473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Calibri Light" panose="020F0302020204030204"/>
              </a:endParaRPr>
            </a:p>
          </p:txBody>
        </p:sp>
        <p:sp>
          <p:nvSpPr>
            <p:cNvPr id="73" name="Rectangle 72"/>
            <p:cNvSpPr/>
            <p:nvPr/>
          </p:nvSpPr>
          <p:spPr bwMode="auto">
            <a:xfrm>
              <a:off x="4823744" y="7453730"/>
              <a:ext cx="647532" cy="19473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Calibri Light" panose="020F0302020204030204"/>
              </a:endParaRPr>
            </a:p>
          </p:txBody>
        </p:sp>
        <p:sp>
          <p:nvSpPr>
            <p:cNvPr id="84" name="Rectangle 83"/>
            <p:cNvSpPr/>
            <p:nvPr/>
          </p:nvSpPr>
          <p:spPr bwMode="auto">
            <a:xfrm>
              <a:off x="5818321" y="4807895"/>
              <a:ext cx="647528" cy="194733"/>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Calibri Light" panose="020F0302020204030204"/>
              </a:endParaRPr>
            </a:p>
          </p:txBody>
        </p:sp>
        <p:sp>
          <p:nvSpPr>
            <p:cNvPr id="85" name="Rectangle 84"/>
            <p:cNvSpPr/>
            <p:nvPr/>
          </p:nvSpPr>
          <p:spPr bwMode="auto">
            <a:xfrm>
              <a:off x="5818321" y="5099997"/>
              <a:ext cx="647528" cy="194733"/>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Calibri Light" panose="020F0302020204030204"/>
              </a:endParaRPr>
            </a:p>
          </p:txBody>
        </p:sp>
        <p:sp>
          <p:nvSpPr>
            <p:cNvPr id="86" name="Rectangle 85"/>
            <p:cNvSpPr/>
            <p:nvPr/>
          </p:nvSpPr>
          <p:spPr bwMode="auto">
            <a:xfrm>
              <a:off x="5818321" y="5396330"/>
              <a:ext cx="647528" cy="194733"/>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Calibri Light" panose="020F0302020204030204"/>
              </a:endParaRPr>
            </a:p>
          </p:txBody>
        </p:sp>
        <p:sp>
          <p:nvSpPr>
            <p:cNvPr id="87" name="Rectangle 86"/>
            <p:cNvSpPr/>
            <p:nvPr/>
          </p:nvSpPr>
          <p:spPr bwMode="auto">
            <a:xfrm>
              <a:off x="5818321" y="5688428"/>
              <a:ext cx="647528" cy="194733"/>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Calibri Light" panose="020F0302020204030204"/>
              </a:endParaRPr>
            </a:p>
          </p:txBody>
        </p:sp>
        <p:sp>
          <p:nvSpPr>
            <p:cNvPr id="88" name="Rectangle 87"/>
            <p:cNvSpPr/>
            <p:nvPr/>
          </p:nvSpPr>
          <p:spPr bwMode="auto">
            <a:xfrm>
              <a:off x="5818321" y="5984762"/>
              <a:ext cx="647528" cy="194733"/>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Calibri Light" panose="020F0302020204030204"/>
              </a:endParaRPr>
            </a:p>
          </p:txBody>
        </p:sp>
        <p:sp>
          <p:nvSpPr>
            <p:cNvPr id="89" name="Rectangle 88"/>
            <p:cNvSpPr/>
            <p:nvPr/>
          </p:nvSpPr>
          <p:spPr bwMode="auto">
            <a:xfrm>
              <a:off x="5818321" y="6276863"/>
              <a:ext cx="647528" cy="194733"/>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Calibri Light" panose="020F0302020204030204"/>
              </a:endParaRPr>
            </a:p>
          </p:txBody>
        </p:sp>
        <p:sp>
          <p:nvSpPr>
            <p:cNvPr id="90" name="Rectangle 89"/>
            <p:cNvSpPr/>
            <p:nvPr/>
          </p:nvSpPr>
          <p:spPr bwMode="auto">
            <a:xfrm>
              <a:off x="5818321" y="6573197"/>
              <a:ext cx="647528" cy="194733"/>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Calibri Light" panose="020F0302020204030204"/>
              </a:endParaRPr>
            </a:p>
          </p:txBody>
        </p:sp>
        <p:sp>
          <p:nvSpPr>
            <p:cNvPr id="91" name="Rectangle 90"/>
            <p:cNvSpPr/>
            <p:nvPr/>
          </p:nvSpPr>
          <p:spPr bwMode="auto">
            <a:xfrm>
              <a:off x="5818321" y="6865295"/>
              <a:ext cx="647528" cy="194733"/>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Calibri Light" panose="020F0302020204030204"/>
              </a:endParaRPr>
            </a:p>
          </p:txBody>
        </p:sp>
        <p:sp>
          <p:nvSpPr>
            <p:cNvPr id="92" name="Rectangle 91"/>
            <p:cNvSpPr/>
            <p:nvPr/>
          </p:nvSpPr>
          <p:spPr bwMode="auto">
            <a:xfrm>
              <a:off x="5818321" y="7161628"/>
              <a:ext cx="647528" cy="194733"/>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Calibri Light" panose="020F0302020204030204"/>
              </a:endParaRPr>
            </a:p>
          </p:txBody>
        </p:sp>
        <p:sp>
          <p:nvSpPr>
            <p:cNvPr id="93" name="Rectangle 92"/>
            <p:cNvSpPr/>
            <p:nvPr/>
          </p:nvSpPr>
          <p:spPr bwMode="auto">
            <a:xfrm>
              <a:off x="5818321" y="7453730"/>
              <a:ext cx="647528" cy="194733"/>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Calibri Light" panose="020F0302020204030204"/>
              </a:endParaRPr>
            </a:p>
          </p:txBody>
        </p:sp>
        <p:sp>
          <p:nvSpPr>
            <p:cNvPr id="94" name="Rectangle 93"/>
            <p:cNvSpPr/>
            <p:nvPr/>
          </p:nvSpPr>
          <p:spPr bwMode="auto">
            <a:xfrm>
              <a:off x="6829822" y="4807895"/>
              <a:ext cx="647532" cy="194733"/>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Calibri Light" panose="020F0302020204030204"/>
              </a:endParaRPr>
            </a:p>
          </p:txBody>
        </p:sp>
        <p:sp>
          <p:nvSpPr>
            <p:cNvPr id="95" name="Rectangle 94"/>
            <p:cNvSpPr/>
            <p:nvPr/>
          </p:nvSpPr>
          <p:spPr bwMode="auto">
            <a:xfrm>
              <a:off x="6829822" y="5099997"/>
              <a:ext cx="647532" cy="194733"/>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Calibri Light" panose="020F0302020204030204"/>
              </a:endParaRPr>
            </a:p>
          </p:txBody>
        </p:sp>
        <p:sp>
          <p:nvSpPr>
            <p:cNvPr id="96" name="Rectangle 95"/>
            <p:cNvSpPr/>
            <p:nvPr/>
          </p:nvSpPr>
          <p:spPr bwMode="auto">
            <a:xfrm>
              <a:off x="6829822" y="5396330"/>
              <a:ext cx="647532" cy="194733"/>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Calibri Light" panose="020F0302020204030204"/>
              </a:endParaRPr>
            </a:p>
          </p:txBody>
        </p:sp>
        <p:sp>
          <p:nvSpPr>
            <p:cNvPr id="97" name="Rectangle 96"/>
            <p:cNvSpPr/>
            <p:nvPr/>
          </p:nvSpPr>
          <p:spPr bwMode="auto">
            <a:xfrm>
              <a:off x="6829822" y="5688428"/>
              <a:ext cx="647532" cy="194733"/>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Calibri Light" panose="020F0302020204030204"/>
              </a:endParaRPr>
            </a:p>
          </p:txBody>
        </p:sp>
        <p:sp>
          <p:nvSpPr>
            <p:cNvPr id="98" name="Rectangle 97"/>
            <p:cNvSpPr/>
            <p:nvPr/>
          </p:nvSpPr>
          <p:spPr bwMode="auto">
            <a:xfrm>
              <a:off x="6829822" y="5984762"/>
              <a:ext cx="647532" cy="194733"/>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Calibri Light" panose="020F0302020204030204"/>
              </a:endParaRPr>
            </a:p>
          </p:txBody>
        </p:sp>
        <p:sp>
          <p:nvSpPr>
            <p:cNvPr id="99" name="Rectangle 98"/>
            <p:cNvSpPr/>
            <p:nvPr/>
          </p:nvSpPr>
          <p:spPr bwMode="auto">
            <a:xfrm>
              <a:off x="6829822" y="6276863"/>
              <a:ext cx="647532" cy="194733"/>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Calibri Light" panose="020F0302020204030204"/>
              </a:endParaRPr>
            </a:p>
          </p:txBody>
        </p:sp>
        <p:sp>
          <p:nvSpPr>
            <p:cNvPr id="100" name="Rectangle 99"/>
            <p:cNvSpPr/>
            <p:nvPr/>
          </p:nvSpPr>
          <p:spPr bwMode="auto">
            <a:xfrm>
              <a:off x="6829822" y="6573197"/>
              <a:ext cx="647532" cy="194733"/>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Calibri Light" panose="020F0302020204030204"/>
              </a:endParaRPr>
            </a:p>
          </p:txBody>
        </p:sp>
        <p:sp>
          <p:nvSpPr>
            <p:cNvPr id="101" name="Rectangle 100"/>
            <p:cNvSpPr/>
            <p:nvPr/>
          </p:nvSpPr>
          <p:spPr bwMode="auto">
            <a:xfrm>
              <a:off x="6829822" y="6865295"/>
              <a:ext cx="647532" cy="194733"/>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Calibri Light" panose="020F0302020204030204"/>
              </a:endParaRPr>
            </a:p>
          </p:txBody>
        </p:sp>
        <p:sp>
          <p:nvSpPr>
            <p:cNvPr id="102" name="Rectangle 101"/>
            <p:cNvSpPr/>
            <p:nvPr/>
          </p:nvSpPr>
          <p:spPr bwMode="auto">
            <a:xfrm>
              <a:off x="6829822" y="7161628"/>
              <a:ext cx="647532" cy="194733"/>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Calibri Light" panose="020F0302020204030204"/>
              </a:endParaRPr>
            </a:p>
          </p:txBody>
        </p:sp>
        <p:sp>
          <p:nvSpPr>
            <p:cNvPr id="103" name="Rectangle 102"/>
            <p:cNvSpPr/>
            <p:nvPr/>
          </p:nvSpPr>
          <p:spPr bwMode="auto">
            <a:xfrm>
              <a:off x="6829822" y="7453730"/>
              <a:ext cx="647532" cy="194733"/>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Calibri Light" panose="020F0302020204030204"/>
              </a:endParaRPr>
            </a:p>
          </p:txBody>
        </p:sp>
        <p:sp>
          <p:nvSpPr>
            <p:cNvPr id="104" name="Rectangle 103"/>
            <p:cNvSpPr/>
            <p:nvPr/>
          </p:nvSpPr>
          <p:spPr bwMode="auto">
            <a:xfrm>
              <a:off x="7824399" y="4807895"/>
              <a:ext cx="647528" cy="194733"/>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Calibri Light" panose="020F0302020204030204"/>
              </a:endParaRPr>
            </a:p>
          </p:txBody>
        </p:sp>
        <p:sp>
          <p:nvSpPr>
            <p:cNvPr id="105" name="Rectangle 104"/>
            <p:cNvSpPr/>
            <p:nvPr/>
          </p:nvSpPr>
          <p:spPr bwMode="auto">
            <a:xfrm>
              <a:off x="7824399" y="5099997"/>
              <a:ext cx="647528" cy="194733"/>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Calibri Light" panose="020F0302020204030204"/>
              </a:endParaRPr>
            </a:p>
          </p:txBody>
        </p:sp>
        <p:sp>
          <p:nvSpPr>
            <p:cNvPr id="106" name="Rectangle 105"/>
            <p:cNvSpPr/>
            <p:nvPr/>
          </p:nvSpPr>
          <p:spPr bwMode="auto">
            <a:xfrm>
              <a:off x="7824399" y="5396330"/>
              <a:ext cx="647528" cy="194733"/>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Calibri Light" panose="020F0302020204030204"/>
              </a:endParaRPr>
            </a:p>
          </p:txBody>
        </p:sp>
        <p:sp>
          <p:nvSpPr>
            <p:cNvPr id="107" name="Rectangle 106"/>
            <p:cNvSpPr/>
            <p:nvPr/>
          </p:nvSpPr>
          <p:spPr bwMode="auto">
            <a:xfrm>
              <a:off x="7824399" y="5688428"/>
              <a:ext cx="647528" cy="194733"/>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Calibri Light" panose="020F0302020204030204"/>
              </a:endParaRPr>
            </a:p>
          </p:txBody>
        </p:sp>
        <p:sp>
          <p:nvSpPr>
            <p:cNvPr id="108" name="Rectangle 107"/>
            <p:cNvSpPr/>
            <p:nvPr/>
          </p:nvSpPr>
          <p:spPr bwMode="auto">
            <a:xfrm>
              <a:off x="7824399" y="5984762"/>
              <a:ext cx="647528" cy="194733"/>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Calibri Light" panose="020F0302020204030204"/>
              </a:endParaRPr>
            </a:p>
          </p:txBody>
        </p:sp>
        <p:sp>
          <p:nvSpPr>
            <p:cNvPr id="109" name="Rectangle 108"/>
            <p:cNvSpPr/>
            <p:nvPr/>
          </p:nvSpPr>
          <p:spPr bwMode="auto">
            <a:xfrm>
              <a:off x="7824399" y="6276863"/>
              <a:ext cx="647528" cy="194733"/>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Calibri Light" panose="020F0302020204030204"/>
              </a:endParaRPr>
            </a:p>
          </p:txBody>
        </p:sp>
        <p:sp>
          <p:nvSpPr>
            <p:cNvPr id="110" name="Rectangle 109"/>
            <p:cNvSpPr/>
            <p:nvPr/>
          </p:nvSpPr>
          <p:spPr bwMode="auto">
            <a:xfrm>
              <a:off x="7824399" y="6573197"/>
              <a:ext cx="647528" cy="194733"/>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Calibri Light" panose="020F0302020204030204"/>
              </a:endParaRPr>
            </a:p>
          </p:txBody>
        </p:sp>
        <p:sp>
          <p:nvSpPr>
            <p:cNvPr id="111" name="Rectangle 110"/>
            <p:cNvSpPr/>
            <p:nvPr/>
          </p:nvSpPr>
          <p:spPr bwMode="auto">
            <a:xfrm>
              <a:off x="7824399" y="6865295"/>
              <a:ext cx="647528" cy="194733"/>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Calibri Light" panose="020F0302020204030204"/>
              </a:endParaRPr>
            </a:p>
          </p:txBody>
        </p:sp>
        <p:sp>
          <p:nvSpPr>
            <p:cNvPr id="112" name="Rectangle 111"/>
            <p:cNvSpPr/>
            <p:nvPr/>
          </p:nvSpPr>
          <p:spPr bwMode="auto">
            <a:xfrm>
              <a:off x="7824399" y="7161628"/>
              <a:ext cx="647528" cy="194733"/>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Calibri Light" panose="020F0302020204030204"/>
              </a:endParaRPr>
            </a:p>
          </p:txBody>
        </p:sp>
        <p:sp>
          <p:nvSpPr>
            <p:cNvPr id="113" name="Rectangle 112"/>
            <p:cNvSpPr/>
            <p:nvPr/>
          </p:nvSpPr>
          <p:spPr bwMode="auto">
            <a:xfrm>
              <a:off x="7824399" y="7453730"/>
              <a:ext cx="647528" cy="194733"/>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Calibri Light" panose="020F0302020204030204"/>
              </a:endParaRPr>
            </a:p>
          </p:txBody>
        </p:sp>
      </p:grpSp>
      <p:grpSp>
        <p:nvGrpSpPr>
          <p:cNvPr id="119" name="Group 118"/>
          <p:cNvGrpSpPr/>
          <p:nvPr/>
        </p:nvGrpSpPr>
        <p:grpSpPr bwMode="auto">
          <a:xfrm>
            <a:off x="10372200" y="4807895"/>
            <a:ext cx="3648183" cy="2840568"/>
            <a:chOff x="755576" y="1443081"/>
            <a:chExt cx="916502" cy="2385975"/>
          </a:xfrm>
        </p:grpSpPr>
        <p:sp>
          <p:nvSpPr>
            <p:cNvPr id="124" name="Rectangle 123"/>
            <p:cNvSpPr/>
            <p:nvPr/>
          </p:nvSpPr>
          <p:spPr>
            <a:xfrm>
              <a:off x="755576" y="1443081"/>
              <a:ext cx="162673" cy="163569"/>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Calibri Light" panose="020F0302020204030204"/>
              </a:endParaRPr>
            </a:p>
          </p:txBody>
        </p:sp>
        <p:sp>
          <p:nvSpPr>
            <p:cNvPr id="125" name="Rectangle 124"/>
            <p:cNvSpPr/>
            <p:nvPr/>
          </p:nvSpPr>
          <p:spPr>
            <a:xfrm>
              <a:off x="755576" y="1688436"/>
              <a:ext cx="162673" cy="163569"/>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Calibri Light" panose="020F0302020204030204"/>
              </a:endParaRPr>
            </a:p>
          </p:txBody>
        </p:sp>
        <p:sp>
          <p:nvSpPr>
            <p:cNvPr id="126" name="Rectangle 125"/>
            <p:cNvSpPr/>
            <p:nvPr/>
          </p:nvSpPr>
          <p:spPr>
            <a:xfrm>
              <a:off x="755576" y="1937345"/>
              <a:ext cx="162673" cy="163569"/>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Calibri Light" panose="020F0302020204030204"/>
              </a:endParaRPr>
            </a:p>
          </p:txBody>
        </p:sp>
        <p:sp>
          <p:nvSpPr>
            <p:cNvPr id="127" name="Rectangle 126"/>
            <p:cNvSpPr/>
            <p:nvPr/>
          </p:nvSpPr>
          <p:spPr>
            <a:xfrm>
              <a:off x="755576" y="2182697"/>
              <a:ext cx="162673" cy="16356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Calibri Light" panose="020F0302020204030204"/>
              </a:endParaRPr>
            </a:p>
          </p:txBody>
        </p:sp>
        <p:sp>
          <p:nvSpPr>
            <p:cNvPr id="128" name="Rectangle 127"/>
            <p:cNvSpPr/>
            <p:nvPr/>
          </p:nvSpPr>
          <p:spPr>
            <a:xfrm>
              <a:off x="755576" y="2431607"/>
              <a:ext cx="162673" cy="16356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Calibri Light" panose="020F0302020204030204"/>
              </a:endParaRPr>
            </a:p>
          </p:txBody>
        </p:sp>
        <p:sp>
          <p:nvSpPr>
            <p:cNvPr id="129" name="Rectangle 128"/>
            <p:cNvSpPr/>
            <p:nvPr/>
          </p:nvSpPr>
          <p:spPr>
            <a:xfrm>
              <a:off x="755576" y="2676961"/>
              <a:ext cx="162673" cy="16356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Calibri Light" panose="020F0302020204030204"/>
              </a:endParaRPr>
            </a:p>
          </p:txBody>
        </p:sp>
        <p:sp>
          <p:nvSpPr>
            <p:cNvPr id="130" name="Rectangle 129"/>
            <p:cNvSpPr/>
            <p:nvPr/>
          </p:nvSpPr>
          <p:spPr>
            <a:xfrm>
              <a:off x="755576" y="2925871"/>
              <a:ext cx="162673" cy="16356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Calibri Light" panose="020F0302020204030204"/>
              </a:endParaRPr>
            </a:p>
          </p:txBody>
        </p:sp>
        <p:sp>
          <p:nvSpPr>
            <p:cNvPr id="131" name="Rectangle 130"/>
            <p:cNvSpPr/>
            <p:nvPr/>
          </p:nvSpPr>
          <p:spPr>
            <a:xfrm>
              <a:off x="755576" y="3171223"/>
              <a:ext cx="162673" cy="16356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Calibri Light" panose="020F0302020204030204"/>
              </a:endParaRPr>
            </a:p>
          </p:txBody>
        </p:sp>
        <p:sp>
          <p:nvSpPr>
            <p:cNvPr id="132" name="Rectangle 131"/>
            <p:cNvSpPr/>
            <p:nvPr/>
          </p:nvSpPr>
          <p:spPr>
            <a:xfrm>
              <a:off x="755576" y="3420132"/>
              <a:ext cx="162673" cy="16356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Calibri Light" panose="020F0302020204030204"/>
              </a:endParaRPr>
            </a:p>
          </p:txBody>
        </p:sp>
        <p:sp>
          <p:nvSpPr>
            <p:cNvPr id="133" name="Rectangle 132"/>
            <p:cNvSpPr/>
            <p:nvPr/>
          </p:nvSpPr>
          <p:spPr>
            <a:xfrm>
              <a:off x="755576" y="3665487"/>
              <a:ext cx="162673" cy="16356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Calibri Light" panose="020F0302020204030204"/>
              </a:endParaRPr>
            </a:p>
          </p:txBody>
        </p:sp>
        <p:sp>
          <p:nvSpPr>
            <p:cNvPr id="134" name="Rectangle 133"/>
            <p:cNvSpPr/>
            <p:nvPr/>
          </p:nvSpPr>
          <p:spPr>
            <a:xfrm>
              <a:off x="1005434" y="1443081"/>
              <a:ext cx="162674" cy="163569"/>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Calibri Light" panose="020F0302020204030204"/>
              </a:endParaRPr>
            </a:p>
          </p:txBody>
        </p:sp>
        <p:sp>
          <p:nvSpPr>
            <p:cNvPr id="135" name="Rectangle 134"/>
            <p:cNvSpPr/>
            <p:nvPr/>
          </p:nvSpPr>
          <p:spPr>
            <a:xfrm>
              <a:off x="1005434" y="1688436"/>
              <a:ext cx="162674" cy="163569"/>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Calibri Light" panose="020F0302020204030204"/>
              </a:endParaRPr>
            </a:p>
          </p:txBody>
        </p:sp>
        <p:sp>
          <p:nvSpPr>
            <p:cNvPr id="136" name="Rectangle 135"/>
            <p:cNvSpPr/>
            <p:nvPr/>
          </p:nvSpPr>
          <p:spPr>
            <a:xfrm>
              <a:off x="1005434" y="1937345"/>
              <a:ext cx="162674" cy="163569"/>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Calibri Light" panose="020F0302020204030204"/>
              </a:endParaRPr>
            </a:p>
          </p:txBody>
        </p:sp>
        <p:sp>
          <p:nvSpPr>
            <p:cNvPr id="137" name="Rectangle 136"/>
            <p:cNvSpPr/>
            <p:nvPr/>
          </p:nvSpPr>
          <p:spPr>
            <a:xfrm>
              <a:off x="1005434" y="2182697"/>
              <a:ext cx="162674" cy="163569"/>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Calibri Light" panose="020F0302020204030204"/>
              </a:endParaRPr>
            </a:p>
          </p:txBody>
        </p:sp>
        <p:sp>
          <p:nvSpPr>
            <p:cNvPr id="138" name="Rectangle 137"/>
            <p:cNvSpPr/>
            <p:nvPr/>
          </p:nvSpPr>
          <p:spPr>
            <a:xfrm>
              <a:off x="1005434" y="2431607"/>
              <a:ext cx="162674" cy="163569"/>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Calibri Light" panose="020F0302020204030204"/>
              </a:endParaRPr>
            </a:p>
          </p:txBody>
        </p:sp>
        <p:sp>
          <p:nvSpPr>
            <p:cNvPr id="139" name="Rectangle 138"/>
            <p:cNvSpPr/>
            <p:nvPr/>
          </p:nvSpPr>
          <p:spPr>
            <a:xfrm>
              <a:off x="1005434" y="2676961"/>
              <a:ext cx="162674" cy="163569"/>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Calibri Light" panose="020F0302020204030204"/>
              </a:endParaRPr>
            </a:p>
          </p:txBody>
        </p:sp>
        <p:sp>
          <p:nvSpPr>
            <p:cNvPr id="140" name="Rectangle 139"/>
            <p:cNvSpPr/>
            <p:nvPr/>
          </p:nvSpPr>
          <p:spPr>
            <a:xfrm>
              <a:off x="1005434" y="2925871"/>
              <a:ext cx="162674" cy="163569"/>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Calibri Light" panose="020F0302020204030204"/>
              </a:endParaRPr>
            </a:p>
          </p:txBody>
        </p:sp>
        <p:sp>
          <p:nvSpPr>
            <p:cNvPr id="141" name="Rectangle 140"/>
            <p:cNvSpPr/>
            <p:nvPr/>
          </p:nvSpPr>
          <p:spPr>
            <a:xfrm>
              <a:off x="1005434" y="3171223"/>
              <a:ext cx="162674" cy="163569"/>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Calibri Light" panose="020F0302020204030204"/>
              </a:endParaRPr>
            </a:p>
          </p:txBody>
        </p:sp>
        <p:sp>
          <p:nvSpPr>
            <p:cNvPr id="142" name="Rectangle 141"/>
            <p:cNvSpPr/>
            <p:nvPr/>
          </p:nvSpPr>
          <p:spPr>
            <a:xfrm>
              <a:off x="1005434" y="3420132"/>
              <a:ext cx="162674" cy="163569"/>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Calibri Light" panose="020F0302020204030204"/>
              </a:endParaRPr>
            </a:p>
          </p:txBody>
        </p:sp>
        <p:sp>
          <p:nvSpPr>
            <p:cNvPr id="143" name="Rectangle 142"/>
            <p:cNvSpPr/>
            <p:nvPr/>
          </p:nvSpPr>
          <p:spPr>
            <a:xfrm>
              <a:off x="1005434" y="3665487"/>
              <a:ext cx="162674" cy="163569"/>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Calibri Light" panose="020F0302020204030204"/>
              </a:endParaRPr>
            </a:p>
          </p:txBody>
        </p:sp>
        <p:sp>
          <p:nvSpPr>
            <p:cNvPr id="144" name="Rectangle 143"/>
            <p:cNvSpPr/>
            <p:nvPr/>
          </p:nvSpPr>
          <p:spPr>
            <a:xfrm>
              <a:off x="1259546" y="1443081"/>
              <a:ext cx="162673" cy="163569"/>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Calibri Light" panose="020F0302020204030204"/>
              </a:endParaRPr>
            </a:p>
          </p:txBody>
        </p:sp>
        <p:sp>
          <p:nvSpPr>
            <p:cNvPr id="145" name="Rectangle 144"/>
            <p:cNvSpPr/>
            <p:nvPr/>
          </p:nvSpPr>
          <p:spPr>
            <a:xfrm>
              <a:off x="1259546" y="1688436"/>
              <a:ext cx="162673" cy="163569"/>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Calibri Light" panose="020F0302020204030204"/>
              </a:endParaRPr>
            </a:p>
          </p:txBody>
        </p:sp>
        <p:sp>
          <p:nvSpPr>
            <p:cNvPr id="146" name="Rectangle 145"/>
            <p:cNvSpPr/>
            <p:nvPr/>
          </p:nvSpPr>
          <p:spPr>
            <a:xfrm>
              <a:off x="1259546" y="1937345"/>
              <a:ext cx="162673" cy="163569"/>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Calibri Light" panose="020F0302020204030204"/>
              </a:endParaRPr>
            </a:p>
          </p:txBody>
        </p:sp>
        <p:sp>
          <p:nvSpPr>
            <p:cNvPr id="161" name="Rectangle 160"/>
            <p:cNvSpPr/>
            <p:nvPr/>
          </p:nvSpPr>
          <p:spPr>
            <a:xfrm>
              <a:off x="1259546" y="2182697"/>
              <a:ext cx="162673" cy="163569"/>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Calibri Light" panose="020F0302020204030204"/>
              </a:endParaRPr>
            </a:p>
          </p:txBody>
        </p:sp>
        <p:sp>
          <p:nvSpPr>
            <p:cNvPr id="162" name="Rectangle 161"/>
            <p:cNvSpPr/>
            <p:nvPr/>
          </p:nvSpPr>
          <p:spPr>
            <a:xfrm>
              <a:off x="1259546" y="2431607"/>
              <a:ext cx="162673" cy="163569"/>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Calibri Light" panose="020F0302020204030204"/>
              </a:endParaRPr>
            </a:p>
          </p:txBody>
        </p:sp>
        <p:sp>
          <p:nvSpPr>
            <p:cNvPr id="173" name="Rectangle 172"/>
            <p:cNvSpPr/>
            <p:nvPr/>
          </p:nvSpPr>
          <p:spPr>
            <a:xfrm>
              <a:off x="1259546" y="2676961"/>
              <a:ext cx="162673" cy="163569"/>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Calibri Light" panose="020F0302020204030204"/>
              </a:endParaRPr>
            </a:p>
          </p:txBody>
        </p:sp>
        <p:sp>
          <p:nvSpPr>
            <p:cNvPr id="174" name="Rectangle 173"/>
            <p:cNvSpPr/>
            <p:nvPr/>
          </p:nvSpPr>
          <p:spPr>
            <a:xfrm>
              <a:off x="1259546" y="2925871"/>
              <a:ext cx="162673" cy="163569"/>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Calibri Light" panose="020F0302020204030204"/>
              </a:endParaRPr>
            </a:p>
          </p:txBody>
        </p:sp>
        <p:sp>
          <p:nvSpPr>
            <p:cNvPr id="175" name="Rectangle 174"/>
            <p:cNvSpPr/>
            <p:nvPr/>
          </p:nvSpPr>
          <p:spPr>
            <a:xfrm>
              <a:off x="1259546" y="3171223"/>
              <a:ext cx="162673" cy="163569"/>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Calibri Light" panose="020F0302020204030204"/>
              </a:endParaRPr>
            </a:p>
          </p:txBody>
        </p:sp>
        <p:sp>
          <p:nvSpPr>
            <p:cNvPr id="176" name="Rectangle 175"/>
            <p:cNvSpPr/>
            <p:nvPr/>
          </p:nvSpPr>
          <p:spPr>
            <a:xfrm>
              <a:off x="1259546" y="3420132"/>
              <a:ext cx="162673" cy="163569"/>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Calibri Light" panose="020F0302020204030204"/>
              </a:endParaRPr>
            </a:p>
          </p:txBody>
        </p:sp>
        <p:sp>
          <p:nvSpPr>
            <p:cNvPr id="177" name="Rectangle 176"/>
            <p:cNvSpPr/>
            <p:nvPr/>
          </p:nvSpPr>
          <p:spPr>
            <a:xfrm>
              <a:off x="1259546" y="3665487"/>
              <a:ext cx="162673" cy="163569"/>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Calibri Light" panose="020F0302020204030204"/>
              </a:endParaRPr>
            </a:p>
          </p:txBody>
        </p:sp>
        <p:sp>
          <p:nvSpPr>
            <p:cNvPr id="178" name="Rectangle 177"/>
            <p:cNvSpPr/>
            <p:nvPr/>
          </p:nvSpPr>
          <p:spPr>
            <a:xfrm>
              <a:off x="1509404" y="1443081"/>
              <a:ext cx="162674" cy="163569"/>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Calibri Light" panose="020F0302020204030204"/>
              </a:endParaRPr>
            </a:p>
          </p:txBody>
        </p:sp>
        <p:sp>
          <p:nvSpPr>
            <p:cNvPr id="179" name="Rectangle 178"/>
            <p:cNvSpPr/>
            <p:nvPr/>
          </p:nvSpPr>
          <p:spPr>
            <a:xfrm>
              <a:off x="1509404" y="1688436"/>
              <a:ext cx="162674" cy="163569"/>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Calibri Light" panose="020F0302020204030204"/>
              </a:endParaRPr>
            </a:p>
          </p:txBody>
        </p:sp>
        <p:sp>
          <p:nvSpPr>
            <p:cNvPr id="180" name="Rectangle 179"/>
            <p:cNvSpPr/>
            <p:nvPr/>
          </p:nvSpPr>
          <p:spPr>
            <a:xfrm>
              <a:off x="1509404" y="1937345"/>
              <a:ext cx="162674" cy="163569"/>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Calibri Light" panose="020F0302020204030204"/>
              </a:endParaRPr>
            </a:p>
          </p:txBody>
        </p:sp>
        <p:sp>
          <p:nvSpPr>
            <p:cNvPr id="181" name="Rectangle 180"/>
            <p:cNvSpPr/>
            <p:nvPr/>
          </p:nvSpPr>
          <p:spPr>
            <a:xfrm>
              <a:off x="1509404" y="2182697"/>
              <a:ext cx="162674" cy="163569"/>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Calibri Light" panose="020F0302020204030204"/>
              </a:endParaRPr>
            </a:p>
          </p:txBody>
        </p:sp>
        <p:sp>
          <p:nvSpPr>
            <p:cNvPr id="182" name="Rectangle 181"/>
            <p:cNvSpPr/>
            <p:nvPr/>
          </p:nvSpPr>
          <p:spPr>
            <a:xfrm>
              <a:off x="1509404" y="2431607"/>
              <a:ext cx="162674" cy="163569"/>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Calibri Light" panose="020F0302020204030204"/>
              </a:endParaRPr>
            </a:p>
          </p:txBody>
        </p:sp>
        <p:sp>
          <p:nvSpPr>
            <p:cNvPr id="183" name="Rectangle 182"/>
            <p:cNvSpPr/>
            <p:nvPr/>
          </p:nvSpPr>
          <p:spPr>
            <a:xfrm>
              <a:off x="1509404" y="2676961"/>
              <a:ext cx="162674" cy="163569"/>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Calibri Light" panose="020F0302020204030204"/>
              </a:endParaRPr>
            </a:p>
          </p:txBody>
        </p:sp>
        <p:sp>
          <p:nvSpPr>
            <p:cNvPr id="184" name="Rectangle 183"/>
            <p:cNvSpPr/>
            <p:nvPr/>
          </p:nvSpPr>
          <p:spPr>
            <a:xfrm>
              <a:off x="1509404" y="2925871"/>
              <a:ext cx="162674" cy="163569"/>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Calibri Light" panose="020F0302020204030204"/>
              </a:endParaRPr>
            </a:p>
          </p:txBody>
        </p:sp>
        <p:sp>
          <p:nvSpPr>
            <p:cNvPr id="185" name="Rectangle 184"/>
            <p:cNvSpPr/>
            <p:nvPr/>
          </p:nvSpPr>
          <p:spPr>
            <a:xfrm>
              <a:off x="1509404" y="3171223"/>
              <a:ext cx="162674" cy="163569"/>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Calibri Light" panose="020F0302020204030204"/>
              </a:endParaRPr>
            </a:p>
          </p:txBody>
        </p:sp>
        <p:sp>
          <p:nvSpPr>
            <p:cNvPr id="186" name="Rectangle 185"/>
            <p:cNvSpPr/>
            <p:nvPr/>
          </p:nvSpPr>
          <p:spPr>
            <a:xfrm>
              <a:off x="1509404" y="3420132"/>
              <a:ext cx="162674" cy="163569"/>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Calibri Light" panose="020F0302020204030204"/>
              </a:endParaRPr>
            </a:p>
          </p:txBody>
        </p:sp>
        <p:sp>
          <p:nvSpPr>
            <p:cNvPr id="187" name="Rectangle 186"/>
            <p:cNvSpPr/>
            <p:nvPr/>
          </p:nvSpPr>
          <p:spPr>
            <a:xfrm>
              <a:off x="1509404" y="3665487"/>
              <a:ext cx="162674" cy="163569"/>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Calibri Light" panose="020F0302020204030204"/>
              </a:endParaRPr>
            </a:p>
          </p:txBody>
        </p:sp>
      </p:grpSp>
      <p:grpSp>
        <p:nvGrpSpPr>
          <p:cNvPr id="189" name="Group 188"/>
          <p:cNvGrpSpPr/>
          <p:nvPr/>
        </p:nvGrpSpPr>
        <p:grpSpPr bwMode="auto">
          <a:xfrm>
            <a:off x="15937582" y="4807895"/>
            <a:ext cx="3648183" cy="2840568"/>
            <a:chOff x="755576" y="1443081"/>
            <a:chExt cx="916502" cy="2385975"/>
          </a:xfrm>
        </p:grpSpPr>
        <p:sp>
          <p:nvSpPr>
            <p:cNvPr id="194" name="Rectangle 193"/>
            <p:cNvSpPr/>
            <p:nvPr/>
          </p:nvSpPr>
          <p:spPr>
            <a:xfrm>
              <a:off x="755576" y="1443081"/>
              <a:ext cx="162674" cy="163569"/>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Calibri Light" panose="020F0302020204030204"/>
              </a:endParaRPr>
            </a:p>
          </p:txBody>
        </p:sp>
        <p:sp>
          <p:nvSpPr>
            <p:cNvPr id="195" name="Rectangle 194"/>
            <p:cNvSpPr/>
            <p:nvPr/>
          </p:nvSpPr>
          <p:spPr>
            <a:xfrm>
              <a:off x="755576" y="1688436"/>
              <a:ext cx="162674" cy="163569"/>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Calibri Light" panose="020F0302020204030204"/>
              </a:endParaRPr>
            </a:p>
          </p:txBody>
        </p:sp>
        <p:sp>
          <p:nvSpPr>
            <p:cNvPr id="196" name="Rectangle 195"/>
            <p:cNvSpPr/>
            <p:nvPr/>
          </p:nvSpPr>
          <p:spPr>
            <a:xfrm>
              <a:off x="755576" y="1937345"/>
              <a:ext cx="162674" cy="16356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Calibri Light" panose="020F0302020204030204"/>
              </a:endParaRPr>
            </a:p>
          </p:txBody>
        </p:sp>
        <p:sp>
          <p:nvSpPr>
            <p:cNvPr id="197" name="Rectangle 196"/>
            <p:cNvSpPr/>
            <p:nvPr/>
          </p:nvSpPr>
          <p:spPr>
            <a:xfrm>
              <a:off x="755576" y="2182697"/>
              <a:ext cx="162674" cy="16356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Calibri Light" panose="020F0302020204030204"/>
              </a:endParaRPr>
            </a:p>
          </p:txBody>
        </p:sp>
        <p:sp>
          <p:nvSpPr>
            <p:cNvPr id="198" name="Rectangle 197"/>
            <p:cNvSpPr/>
            <p:nvPr/>
          </p:nvSpPr>
          <p:spPr>
            <a:xfrm>
              <a:off x="755576" y="2431607"/>
              <a:ext cx="162674" cy="16356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Calibri Light" panose="020F0302020204030204"/>
              </a:endParaRPr>
            </a:p>
          </p:txBody>
        </p:sp>
        <p:sp>
          <p:nvSpPr>
            <p:cNvPr id="199" name="Rectangle 198"/>
            <p:cNvSpPr/>
            <p:nvPr/>
          </p:nvSpPr>
          <p:spPr>
            <a:xfrm>
              <a:off x="755576" y="2676961"/>
              <a:ext cx="162674" cy="16356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Calibri Light" panose="020F0302020204030204"/>
              </a:endParaRPr>
            </a:p>
          </p:txBody>
        </p:sp>
        <p:sp>
          <p:nvSpPr>
            <p:cNvPr id="200" name="Rectangle 199"/>
            <p:cNvSpPr/>
            <p:nvPr/>
          </p:nvSpPr>
          <p:spPr>
            <a:xfrm>
              <a:off x="755576" y="2925871"/>
              <a:ext cx="162674" cy="16356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Calibri Light" panose="020F0302020204030204"/>
              </a:endParaRPr>
            </a:p>
          </p:txBody>
        </p:sp>
        <p:sp>
          <p:nvSpPr>
            <p:cNvPr id="201" name="Rectangle 200"/>
            <p:cNvSpPr/>
            <p:nvPr/>
          </p:nvSpPr>
          <p:spPr>
            <a:xfrm>
              <a:off x="755576" y="3171223"/>
              <a:ext cx="162674" cy="16356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Calibri Light" panose="020F0302020204030204"/>
              </a:endParaRPr>
            </a:p>
          </p:txBody>
        </p:sp>
        <p:sp>
          <p:nvSpPr>
            <p:cNvPr id="202" name="Rectangle 201"/>
            <p:cNvSpPr/>
            <p:nvPr/>
          </p:nvSpPr>
          <p:spPr>
            <a:xfrm>
              <a:off x="755576" y="3420132"/>
              <a:ext cx="162674" cy="16356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Calibri Light" panose="020F0302020204030204"/>
              </a:endParaRPr>
            </a:p>
          </p:txBody>
        </p:sp>
        <p:sp>
          <p:nvSpPr>
            <p:cNvPr id="203" name="Rectangle 202"/>
            <p:cNvSpPr/>
            <p:nvPr/>
          </p:nvSpPr>
          <p:spPr>
            <a:xfrm>
              <a:off x="755576" y="3665487"/>
              <a:ext cx="162674" cy="16356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Calibri Light" panose="020F0302020204030204"/>
              </a:endParaRPr>
            </a:p>
          </p:txBody>
        </p:sp>
        <p:sp>
          <p:nvSpPr>
            <p:cNvPr id="204" name="Rectangle 203"/>
            <p:cNvSpPr/>
            <p:nvPr/>
          </p:nvSpPr>
          <p:spPr>
            <a:xfrm>
              <a:off x="1005435" y="1443081"/>
              <a:ext cx="162673" cy="163569"/>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Calibri Light" panose="020F0302020204030204"/>
              </a:endParaRPr>
            </a:p>
          </p:txBody>
        </p:sp>
        <p:sp>
          <p:nvSpPr>
            <p:cNvPr id="205" name="Rectangle 204"/>
            <p:cNvSpPr/>
            <p:nvPr/>
          </p:nvSpPr>
          <p:spPr>
            <a:xfrm>
              <a:off x="1005435" y="1688436"/>
              <a:ext cx="162673" cy="163569"/>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Calibri Light" panose="020F0302020204030204"/>
              </a:endParaRPr>
            </a:p>
          </p:txBody>
        </p:sp>
        <p:sp>
          <p:nvSpPr>
            <p:cNvPr id="206" name="Rectangle 205"/>
            <p:cNvSpPr/>
            <p:nvPr/>
          </p:nvSpPr>
          <p:spPr>
            <a:xfrm>
              <a:off x="1005435" y="1937345"/>
              <a:ext cx="162673" cy="163569"/>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Calibri Light" panose="020F0302020204030204"/>
              </a:endParaRPr>
            </a:p>
          </p:txBody>
        </p:sp>
        <p:sp>
          <p:nvSpPr>
            <p:cNvPr id="207" name="Rectangle 206"/>
            <p:cNvSpPr/>
            <p:nvPr/>
          </p:nvSpPr>
          <p:spPr>
            <a:xfrm>
              <a:off x="1005435" y="2182697"/>
              <a:ext cx="162673" cy="163569"/>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Calibri Light" panose="020F0302020204030204"/>
              </a:endParaRPr>
            </a:p>
          </p:txBody>
        </p:sp>
        <p:sp>
          <p:nvSpPr>
            <p:cNvPr id="208" name="Rectangle 207"/>
            <p:cNvSpPr/>
            <p:nvPr/>
          </p:nvSpPr>
          <p:spPr>
            <a:xfrm>
              <a:off x="1005435" y="2431607"/>
              <a:ext cx="162673" cy="163569"/>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Calibri Light" panose="020F0302020204030204"/>
              </a:endParaRPr>
            </a:p>
          </p:txBody>
        </p:sp>
        <p:sp>
          <p:nvSpPr>
            <p:cNvPr id="209" name="Rectangle 208"/>
            <p:cNvSpPr/>
            <p:nvPr/>
          </p:nvSpPr>
          <p:spPr>
            <a:xfrm>
              <a:off x="1005435" y="2676961"/>
              <a:ext cx="162673" cy="163569"/>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Calibri Light" panose="020F0302020204030204"/>
              </a:endParaRPr>
            </a:p>
          </p:txBody>
        </p:sp>
        <p:sp>
          <p:nvSpPr>
            <p:cNvPr id="210" name="Rectangle 209"/>
            <p:cNvSpPr/>
            <p:nvPr/>
          </p:nvSpPr>
          <p:spPr>
            <a:xfrm>
              <a:off x="1005435" y="2925871"/>
              <a:ext cx="162673" cy="163569"/>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Calibri Light" panose="020F0302020204030204"/>
              </a:endParaRPr>
            </a:p>
          </p:txBody>
        </p:sp>
        <p:sp>
          <p:nvSpPr>
            <p:cNvPr id="211" name="Rectangle 210"/>
            <p:cNvSpPr/>
            <p:nvPr/>
          </p:nvSpPr>
          <p:spPr>
            <a:xfrm>
              <a:off x="1005435" y="3171223"/>
              <a:ext cx="162673" cy="163569"/>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Calibri Light" panose="020F0302020204030204"/>
              </a:endParaRPr>
            </a:p>
          </p:txBody>
        </p:sp>
        <p:sp>
          <p:nvSpPr>
            <p:cNvPr id="212" name="Rectangle 211"/>
            <p:cNvSpPr/>
            <p:nvPr/>
          </p:nvSpPr>
          <p:spPr>
            <a:xfrm>
              <a:off x="1005435" y="3420132"/>
              <a:ext cx="162673" cy="163569"/>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Calibri Light" panose="020F0302020204030204"/>
              </a:endParaRPr>
            </a:p>
          </p:txBody>
        </p:sp>
        <p:sp>
          <p:nvSpPr>
            <p:cNvPr id="213" name="Rectangle 212"/>
            <p:cNvSpPr/>
            <p:nvPr/>
          </p:nvSpPr>
          <p:spPr>
            <a:xfrm>
              <a:off x="1005435" y="3665487"/>
              <a:ext cx="162673" cy="163569"/>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Calibri Light" panose="020F0302020204030204"/>
              </a:endParaRPr>
            </a:p>
          </p:txBody>
        </p:sp>
        <p:sp>
          <p:nvSpPr>
            <p:cNvPr id="214" name="Rectangle 213"/>
            <p:cNvSpPr/>
            <p:nvPr/>
          </p:nvSpPr>
          <p:spPr>
            <a:xfrm>
              <a:off x="1259546" y="1443081"/>
              <a:ext cx="162674" cy="163569"/>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Calibri Light" panose="020F0302020204030204"/>
              </a:endParaRPr>
            </a:p>
          </p:txBody>
        </p:sp>
        <p:sp>
          <p:nvSpPr>
            <p:cNvPr id="215" name="Rectangle 214"/>
            <p:cNvSpPr/>
            <p:nvPr/>
          </p:nvSpPr>
          <p:spPr>
            <a:xfrm>
              <a:off x="1259546" y="1688436"/>
              <a:ext cx="162674" cy="163569"/>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Calibri Light" panose="020F0302020204030204"/>
              </a:endParaRPr>
            </a:p>
          </p:txBody>
        </p:sp>
        <p:sp>
          <p:nvSpPr>
            <p:cNvPr id="216" name="Rectangle 215"/>
            <p:cNvSpPr/>
            <p:nvPr/>
          </p:nvSpPr>
          <p:spPr>
            <a:xfrm>
              <a:off x="1259546" y="1937345"/>
              <a:ext cx="162674" cy="163569"/>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Calibri Light" panose="020F0302020204030204"/>
              </a:endParaRPr>
            </a:p>
          </p:txBody>
        </p:sp>
        <p:sp>
          <p:nvSpPr>
            <p:cNvPr id="217" name="Rectangle 216"/>
            <p:cNvSpPr/>
            <p:nvPr/>
          </p:nvSpPr>
          <p:spPr>
            <a:xfrm>
              <a:off x="1259546" y="2182697"/>
              <a:ext cx="162674" cy="163569"/>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Calibri Light" panose="020F0302020204030204"/>
              </a:endParaRPr>
            </a:p>
          </p:txBody>
        </p:sp>
        <p:sp>
          <p:nvSpPr>
            <p:cNvPr id="218" name="Rectangle 217"/>
            <p:cNvSpPr/>
            <p:nvPr/>
          </p:nvSpPr>
          <p:spPr>
            <a:xfrm>
              <a:off x="1259546" y="2431607"/>
              <a:ext cx="162674" cy="163569"/>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Calibri Light" panose="020F0302020204030204"/>
              </a:endParaRPr>
            </a:p>
          </p:txBody>
        </p:sp>
        <p:sp>
          <p:nvSpPr>
            <p:cNvPr id="219" name="Rectangle 218"/>
            <p:cNvSpPr/>
            <p:nvPr/>
          </p:nvSpPr>
          <p:spPr>
            <a:xfrm>
              <a:off x="1259546" y="2676961"/>
              <a:ext cx="162674" cy="163569"/>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Calibri Light" panose="020F0302020204030204"/>
              </a:endParaRPr>
            </a:p>
          </p:txBody>
        </p:sp>
        <p:sp>
          <p:nvSpPr>
            <p:cNvPr id="220" name="Rectangle 219"/>
            <p:cNvSpPr/>
            <p:nvPr/>
          </p:nvSpPr>
          <p:spPr>
            <a:xfrm>
              <a:off x="1259546" y="2925871"/>
              <a:ext cx="162674" cy="163569"/>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Calibri Light" panose="020F0302020204030204"/>
              </a:endParaRPr>
            </a:p>
          </p:txBody>
        </p:sp>
        <p:sp>
          <p:nvSpPr>
            <p:cNvPr id="221" name="Rectangle 220"/>
            <p:cNvSpPr/>
            <p:nvPr/>
          </p:nvSpPr>
          <p:spPr>
            <a:xfrm>
              <a:off x="1259546" y="3171223"/>
              <a:ext cx="162674" cy="163569"/>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Calibri Light" panose="020F0302020204030204"/>
              </a:endParaRPr>
            </a:p>
          </p:txBody>
        </p:sp>
        <p:sp>
          <p:nvSpPr>
            <p:cNvPr id="222" name="Rectangle 221"/>
            <p:cNvSpPr/>
            <p:nvPr/>
          </p:nvSpPr>
          <p:spPr>
            <a:xfrm>
              <a:off x="1259546" y="3420132"/>
              <a:ext cx="162674" cy="163569"/>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Calibri Light" panose="020F0302020204030204"/>
              </a:endParaRPr>
            </a:p>
          </p:txBody>
        </p:sp>
        <p:sp>
          <p:nvSpPr>
            <p:cNvPr id="223" name="Rectangle 222"/>
            <p:cNvSpPr/>
            <p:nvPr/>
          </p:nvSpPr>
          <p:spPr>
            <a:xfrm>
              <a:off x="1259546" y="3665487"/>
              <a:ext cx="162674" cy="163569"/>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Calibri Light" panose="020F0302020204030204"/>
              </a:endParaRPr>
            </a:p>
          </p:txBody>
        </p:sp>
        <p:sp>
          <p:nvSpPr>
            <p:cNvPr id="224" name="Rectangle 223"/>
            <p:cNvSpPr/>
            <p:nvPr/>
          </p:nvSpPr>
          <p:spPr>
            <a:xfrm>
              <a:off x="1509405" y="1443081"/>
              <a:ext cx="162673" cy="163569"/>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Calibri Light" panose="020F0302020204030204"/>
              </a:endParaRPr>
            </a:p>
          </p:txBody>
        </p:sp>
        <p:sp>
          <p:nvSpPr>
            <p:cNvPr id="225" name="Rectangle 224"/>
            <p:cNvSpPr/>
            <p:nvPr/>
          </p:nvSpPr>
          <p:spPr>
            <a:xfrm>
              <a:off x="1509405" y="1688436"/>
              <a:ext cx="162673" cy="163569"/>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Calibri Light" panose="020F0302020204030204"/>
              </a:endParaRPr>
            </a:p>
          </p:txBody>
        </p:sp>
        <p:sp>
          <p:nvSpPr>
            <p:cNvPr id="226" name="Rectangle 225"/>
            <p:cNvSpPr/>
            <p:nvPr/>
          </p:nvSpPr>
          <p:spPr>
            <a:xfrm>
              <a:off x="1509405" y="1937345"/>
              <a:ext cx="162673" cy="163569"/>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Calibri Light" panose="020F0302020204030204"/>
              </a:endParaRPr>
            </a:p>
          </p:txBody>
        </p:sp>
        <p:sp>
          <p:nvSpPr>
            <p:cNvPr id="227" name="Rectangle 226"/>
            <p:cNvSpPr/>
            <p:nvPr/>
          </p:nvSpPr>
          <p:spPr>
            <a:xfrm>
              <a:off x="1509405" y="2182697"/>
              <a:ext cx="162673" cy="163569"/>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Calibri Light" panose="020F0302020204030204"/>
              </a:endParaRPr>
            </a:p>
          </p:txBody>
        </p:sp>
        <p:sp>
          <p:nvSpPr>
            <p:cNvPr id="228" name="Rectangle 227"/>
            <p:cNvSpPr/>
            <p:nvPr/>
          </p:nvSpPr>
          <p:spPr>
            <a:xfrm>
              <a:off x="1509405" y="2431607"/>
              <a:ext cx="162673" cy="163569"/>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Calibri Light" panose="020F0302020204030204"/>
              </a:endParaRPr>
            </a:p>
          </p:txBody>
        </p:sp>
        <p:sp>
          <p:nvSpPr>
            <p:cNvPr id="229" name="Rectangle 228"/>
            <p:cNvSpPr/>
            <p:nvPr/>
          </p:nvSpPr>
          <p:spPr>
            <a:xfrm>
              <a:off x="1509405" y="2676961"/>
              <a:ext cx="162673" cy="163569"/>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Calibri Light" panose="020F0302020204030204"/>
              </a:endParaRPr>
            </a:p>
          </p:txBody>
        </p:sp>
        <p:sp>
          <p:nvSpPr>
            <p:cNvPr id="230" name="Rectangle 229"/>
            <p:cNvSpPr/>
            <p:nvPr/>
          </p:nvSpPr>
          <p:spPr>
            <a:xfrm>
              <a:off x="1509405" y="2925871"/>
              <a:ext cx="162673" cy="163569"/>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Calibri Light" panose="020F0302020204030204"/>
              </a:endParaRPr>
            </a:p>
          </p:txBody>
        </p:sp>
        <p:sp>
          <p:nvSpPr>
            <p:cNvPr id="231" name="Rectangle 230"/>
            <p:cNvSpPr/>
            <p:nvPr/>
          </p:nvSpPr>
          <p:spPr>
            <a:xfrm>
              <a:off x="1509405" y="3171223"/>
              <a:ext cx="162673" cy="163569"/>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Calibri Light" panose="020F0302020204030204"/>
              </a:endParaRPr>
            </a:p>
          </p:txBody>
        </p:sp>
        <p:sp>
          <p:nvSpPr>
            <p:cNvPr id="232" name="Rectangle 231"/>
            <p:cNvSpPr/>
            <p:nvPr/>
          </p:nvSpPr>
          <p:spPr>
            <a:xfrm>
              <a:off x="1509405" y="3420132"/>
              <a:ext cx="162673" cy="163569"/>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Calibri Light" panose="020F0302020204030204"/>
              </a:endParaRPr>
            </a:p>
          </p:txBody>
        </p:sp>
        <p:sp>
          <p:nvSpPr>
            <p:cNvPr id="233" name="Rectangle 232"/>
            <p:cNvSpPr/>
            <p:nvPr/>
          </p:nvSpPr>
          <p:spPr>
            <a:xfrm>
              <a:off x="1509405" y="3665487"/>
              <a:ext cx="162673" cy="163569"/>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Calibri Light" panose="020F0302020204030204"/>
              </a:endParaRPr>
            </a:p>
          </p:txBody>
        </p:sp>
      </p:grpSp>
      <p:cxnSp>
        <p:nvCxnSpPr>
          <p:cNvPr id="280" name="Straight Connector 279"/>
          <p:cNvCxnSpPr/>
          <p:nvPr/>
        </p:nvCxnSpPr>
        <p:spPr>
          <a:xfrm>
            <a:off x="9430647" y="3787567"/>
            <a:ext cx="0" cy="6550220"/>
          </a:xfrm>
          <a:prstGeom prst="line">
            <a:avLst/>
          </a:prstGeom>
          <a:ln>
            <a:solidFill>
              <a:schemeClr val="bg1">
                <a:lumMod val="8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281" name="Straight Connector 280"/>
          <p:cNvCxnSpPr/>
          <p:nvPr/>
        </p:nvCxnSpPr>
        <p:spPr>
          <a:xfrm>
            <a:off x="14996817" y="3787567"/>
            <a:ext cx="0" cy="6550220"/>
          </a:xfrm>
          <a:prstGeom prst="line">
            <a:avLst/>
          </a:prstGeom>
          <a:ln>
            <a:solidFill>
              <a:schemeClr val="bg1">
                <a:lumMod val="85000"/>
              </a:schemeClr>
            </a:solidFill>
            <a:prstDash val="sysDot"/>
          </a:ln>
        </p:spPr>
        <p:style>
          <a:lnRef idx="1">
            <a:schemeClr val="accent1"/>
          </a:lnRef>
          <a:fillRef idx="0">
            <a:schemeClr val="accent1"/>
          </a:fillRef>
          <a:effectRef idx="0">
            <a:schemeClr val="accent1"/>
          </a:effectRef>
          <a:fontRef idx="minor">
            <a:schemeClr val="tx1"/>
          </a:fontRef>
        </p:style>
      </p:cxnSp>
      <p:sp>
        <p:nvSpPr>
          <p:cNvPr id="240" name="TextBox 30"/>
          <p:cNvSpPr txBox="1">
            <a:spLocks noChangeArrowheads="1"/>
          </p:cNvSpPr>
          <p:nvPr/>
        </p:nvSpPr>
        <p:spPr bwMode="auto">
          <a:xfrm>
            <a:off x="4632466" y="8029463"/>
            <a:ext cx="4610096" cy="23083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3600">
                <a:solidFill>
                  <a:schemeClr val="tx1"/>
                </a:solidFill>
                <a:latin typeface="Lato Light" charset="0"/>
                <a:ea typeface="MS PGothic" panose="020B0600070205080204" charset="-128"/>
                <a:cs typeface="MS PGothic" panose="020B0600070205080204" charset="-128"/>
              </a:defRPr>
            </a:lvl1pPr>
            <a:lvl2pPr marL="742950" indent="-285750" eaLnBrk="0" hangingPunct="0">
              <a:defRPr sz="3600">
                <a:solidFill>
                  <a:schemeClr val="tx1"/>
                </a:solidFill>
                <a:latin typeface="Lato Light" charset="0"/>
                <a:ea typeface="MS PGothic" panose="020B0600070205080204" charset="-128"/>
              </a:defRPr>
            </a:lvl2pPr>
            <a:lvl3pPr marL="1143000" indent="-228600" eaLnBrk="0" hangingPunct="0">
              <a:defRPr sz="3600">
                <a:solidFill>
                  <a:schemeClr val="tx1"/>
                </a:solidFill>
                <a:latin typeface="Lato Light" charset="0"/>
                <a:ea typeface="MS PGothic" panose="020B0600070205080204" charset="-128"/>
              </a:defRPr>
            </a:lvl3pPr>
            <a:lvl4pPr marL="1600200" indent="-228600" eaLnBrk="0" hangingPunct="0">
              <a:defRPr sz="3600">
                <a:solidFill>
                  <a:schemeClr val="tx1"/>
                </a:solidFill>
                <a:latin typeface="Lato Light" charset="0"/>
                <a:ea typeface="MS PGothic" panose="020B0600070205080204" charset="-128"/>
              </a:defRPr>
            </a:lvl4pPr>
            <a:lvl5pPr marL="2057400" indent="-228600" eaLnBrk="0" hangingPunct="0">
              <a:defRPr sz="3600">
                <a:solidFill>
                  <a:schemeClr val="tx1"/>
                </a:solidFill>
                <a:latin typeface="Lato Light" charset="0"/>
                <a:ea typeface="MS PGothic" panose="020B0600070205080204" charset="-128"/>
              </a:defRPr>
            </a:lvl5pPr>
            <a:lvl6pPr marL="2514600" indent="-228600" defTabSz="1826895" eaLnBrk="0" fontAlgn="base" hangingPunct="0">
              <a:spcBef>
                <a:spcPct val="0"/>
              </a:spcBef>
              <a:spcAft>
                <a:spcPct val="0"/>
              </a:spcAft>
              <a:defRPr sz="3600">
                <a:solidFill>
                  <a:schemeClr val="tx1"/>
                </a:solidFill>
                <a:latin typeface="Lato Light" charset="0"/>
                <a:ea typeface="MS PGothic" panose="020B0600070205080204" charset="-128"/>
              </a:defRPr>
            </a:lvl6pPr>
            <a:lvl7pPr marL="2971800" indent="-228600" defTabSz="1826895" eaLnBrk="0" fontAlgn="base" hangingPunct="0">
              <a:spcBef>
                <a:spcPct val="0"/>
              </a:spcBef>
              <a:spcAft>
                <a:spcPct val="0"/>
              </a:spcAft>
              <a:defRPr sz="3600">
                <a:solidFill>
                  <a:schemeClr val="tx1"/>
                </a:solidFill>
                <a:latin typeface="Lato Light" charset="0"/>
                <a:ea typeface="MS PGothic" panose="020B0600070205080204" charset="-128"/>
              </a:defRPr>
            </a:lvl7pPr>
            <a:lvl8pPr marL="3429000" indent="-228600" defTabSz="1826895" eaLnBrk="0" fontAlgn="base" hangingPunct="0">
              <a:spcBef>
                <a:spcPct val="0"/>
              </a:spcBef>
              <a:spcAft>
                <a:spcPct val="0"/>
              </a:spcAft>
              <a:defRPr sz="3600">
                <a:solidFill>
                  <a:schemeClr val="tx1"/>
                </a:solidFill>
                <a:latin typeface="Lato Light" charset="0"/>
                <a:ea typeface="MS PGothic" panose="020B0600070205080204" charset="-128"/>
              </a:defRPr>
            </a:lvl8pPr>
            <a:lvl9pPr marL="3886200" indent="-228600" defTabSz="1826895" eaLnBrk="0" fontAlgn="base" hangingPunct="0">
              <a:spcBef>
                <a:spcPct val="0"/>
              </a:spcBef>
              <a:spcAft>
                <a:spcPct val="0"/>
              </a:spcAft>
              <a:defRPr sz="3600">
                <a:solidFill>
                  <a:schemeClr val="tx1"/>
                </a:solidFill>
                <a:latin typeface="Lato Light" charset="0"/>
                <a:ea typeface="MS PGothic" panose="020B0600070205080204" charset="-128"/>
              </a:defRPr>
            </a:lvl9pPr>
          </a:lstStyle>
          <a:p>
            <a:r>
              <a:rPr lang="en-US" sz="2400" dirty="0">
                <a:latin typeface="Calibri Light" panose="020F0302020204030204"/>
                <a:ea typeface="Open Sans Light" panose="020B0306030504020204" pitchFamily="34" charset="0"/>
                <a:cs typeface="Calibri Light" panose="020F0302020204030204"/>
              </a:rPr>
              <a:t>Lorem Ipsum has two main </a:t>
            </a:r>
            <a:r>
              <a:rPr lang="en-US" sz="2400" dirty="0" smtClean="0">
                <a:latin typeface="Calibri Light" panose="020F0302020204030204"/>
                <a:ea typeface="Open Sans Light" panose="020B0306030504020204" pitchFamily="34" charset="0"/>
                <a:cs typeface="Calibri Light" panose="020F0302020204030204"/>
              </a:rPr>
              <a:t>data </a:t>
            </a:r>
            <a:r>
              <a:rPr lang="en-US" sz="2400" dirty="0">
                <a:latin typeface="Calibri Light" panose="020F0302020204030204"/>
                <a:ea typeface="Open Sans Light" panose="020B0306030504020204" pitchFamily="34" charset="0"/>
                <a:cs typeface="Calibri Light" panose="020F0302020204030204"/>
              </a:rPr>
              <a:t>statistical this </a:t>
            </a:r>
            <a:r>
              <a:rPr lang="en-US" sz="2400" dirty="0" smtClean="0">
                <a:latin typeface="Calibri Light" panose="020F0302020204030204"/>
                <a:ea typeface="Open Sans Light" panose="020B0306030504020204" pitchFamily="34" charset="0"/>
                <a:cs typeface="Calibri Light" panose="020F0302020204030204"/>
              </a:rPr>
              <a:t>methodologies.</a:t>
            </a:r>
            <a:endParaRPr lang="en-US" sz="2400" dirty="0" smtClean="0">
              <a:latin typeface="Calibri Light" panose="020F0302020204030204"/>
              <a:ea typeface="Open Sans Light" panose="020B0306030504020204" pitchFamily="34" charset="0"/>
              <a:cs typeface="Calibri Light" panose="020F0302020204030204"/>
            </a:endParaRPr>
          </a:p>
          <a:p>
            <a:endParaRPr lang="en-US" sz="2400" dirty="0" smtClean="0">
              <a:latin typeface="Calibri Light" panose="020F0302020204030204"/>
              <a:ea typeface="Open Sans Light" panose="020B0306030504020204" pitchFamily="34" charset="0"/>
              <a:cs typeface="Calibri Light" panose="020F0302020204030204"/>
            </a:endParaRPr>
          </a:p>
          <a:p>
            <a:r>
              <a:rPr lang="en-US" sz="2400" b="1" dirty="0" smtClean="0">
                <a:latin typeface="Lato Regular"/>
                <a:ea typeface="Open Sans Light" panose="020B0306030504020204" pitchFamily="34" charset="0"/>
                <a:cs typeface="Lato Regular"/>
              </a:rPr>
              <a:t>Data </a:t>
            </a:r>
            <a:r>
              <a:rPr lang="en-US" sz="2400" b="1" dirty="0">
                <a:latin typeface="Lato Regular"/>
                <a:ea typeface="Open Sans Light" panose="020B0306030504020204" pitchFamily="34" charset="0"/>
                <a:cs typeface="Lato Regular"/>
              </a:rPr>
              <a:t>analysis </a:t>
            </a:r>
            <a:r>
              <a:rPr lang="en-US" sz="2400" dirty="0">
                <a:latin typeface="Calibri Light" panose="020F0302020204030204"/>
                <a:ea typeface="Open Sans Light" panose="020B0306030504020204" pitchFamily="34" charset="0"/>
                <a:cs typeface="Calibri Light" panose="020F0302020204030204"/>
              </a:rPr>
              <a:t>which </a:t>
            </a:r>
            <a:r>
              <a:rPr lang="en-US" sz="2400" dirty="0" smtClean="0">
                <a:latin typeface="Calibri Light" panose="020F0302020204030204"/>
                <a:ea typeface="Open Sans Light" panose="020B0306030504020204" pitchFamily="34" charset="0"/>
                <a:cs typeface="Calibri Light" panose="020F0302020204030204"/>
              </a:rPr>
              <a:t>summarizes </a:t>
            </a:r>
            <a:r>
              <a:rPr lang="en-US" sz="2400" dirty="0">
                <a:latin typeface="Calibri Light" panose="020F0302020204030204"/>
                <a:ea typeface="Open Sans Light" panose="020B0306030504020204" pitchFamily="34" charset="0"/>
                <a:cs typeface="Calibri Light" panose="020F0302020204030204"/>
              </a:rPr>
              <a:t>data</a:t>
            </a:r>
            <a:r>
              <a:rPr lang="en-US" sz="2400" dirty="0" smtClean="0">
                <a:latin typeface="Calibri Light" panose="020F0302020204030204"/>
                <a:ea typeface="Open Sans Light" panose="020B0306030504020204" pitchFamily="34" charset="0"/>
                <a:cs typeface="Calibri Light" panose="020F0302020204030204"/>
              </a:rPr>
              <a:t>. </a:t>
            </a:r>
            <a:r>
              <a:rPr lang="pt-BR" sz="2400" dirty="0">
                <a:latin typeface="Calibri Light" panose="020F0302020204030204"/>
                <a:cs typeface="Calibri Light" panose="020F0302020204030204"/>
              </a:rPr>
              <a:t>sed an </a:t>
            </a:r>
            <a:r>
              <a:rPr lang="pt-BR" sz="2400" dirty="0" smtClean="0">
                <a:latin typeface="Calibri Light" panose="020F0302020204030204"/>
                <a:cs typeface="Calibri Light" panose="020F0302020204030204"/>
              </a:rPr>
              <a:t>graecie </a:t>
            </a:r>
            <a:r>
              <a:rPr lang="pt-BR" sz="2400" dirty="0">
                <a:latin typeface="Calibri Light" panose="020F0302020204030204"/>
                <a:cs typeface="Calibri Light" panose="020F0302020204030204"/>
              </a:rPr>
              <a:t>prompta invenire, in </a:t>
            </a:r>
            <a:r>
              <a:rPr lang="pt-BR" sz="2400" dirty="0" smtClean="0">
                <a:latin typeface="Calibri Light" panose="020F0302020204030204"/>
                <a:cs typeface="Calibri Light" panose="020F0302020204030204"/>
              </a:rPr>
              <a:t>gubergreno</a:t>
            </a:r>
            <a:endParaRPr lang="en-US" sz="2400" dirty="0">
              <a:latin typeface="Calibri Light" panose="020F0302020204030204"/>
              <a:ea typeface="Open Sans Light" panose="020B0306030504020204" pitchFamily="34" charset="0"/>
              <a:cs typeface="Calibri Light" panose="020F0302020204030204"/>
            </a:endParaRPr>
          </a:p>
        </p:txBody>
      </p:sp>
      <p:sp>
        <p:nvSpPr>
          <p:cNvPr id="241" name="TextBox 30"/>
          <p:cNvSpPr txBox="1">
            <a:spLocks noChangeArrowheads="1"/>
          </p:cNvSpPr>
          <p:nvPr/>
        </p:nvSpPr>
        <p:spPr bwMode="auto">
          <a:xfrm>
            <a:off x="10160564" y="8006996"/>
            <a:ext cx="4610096" cy="23083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3600">
                <a:solidFill>
                  <a:schemeClr val="tx1"/>
                </a:solidFill>
                <a:latin typeface="Lato Light" charset="0"/>
                <a:ea typeface="MS PGothic" panose="020B0600070205080204" charset="-128"/>
                <a:cs typeface="MS PGothic" panose="020B0600070205080204" charset="-128"/>
              </a:defRPr>
            </a:lvl1pPr>
            <a:lvl2pPr marL="742950" indent="-285750" eaLnBrk="0" hangingPunct="0">
              <a:defRPr sz="3600">
                <a:solidFill>
                  <a:schemeClr val="tx1"/>
                </a:solidFill>
                <a:latin typeface="Lato Light" charset="0"/>
                <a:ea typeface="MS PGothic" panose="020B0600070205080204" charset="-128"/>
              </a:defRPr>
            </a:lvl2pPr>
            <a:lvl3pPr marL="1143000" indent="-228600" eaLnBrk="0" hangingPunct="0">
              <a:defRPr sz="3600">
                <a:solidFill>
                  <a:schemeClr val="tx1"/>
                </a:solidFill>
                <a:latin typeface="Lato Light" charset="0"/>
                <a:ea typeface="MS PGothic" panose="020B0600070205080204" charset="-128"/>
              </a:defRPr>
            </a:lvl3pPr>
            <a:lvl4pPr marL="1600200" indent="-228600" eaLnBrk="0" hangingPunct="0">
              <a:defRPr sz="3600">
                <a:solidFill>
                  <a:schemeClr val="tx1"/>
                </a:solidFill>
                <a:latin typeface="Lato Light" charset="0"/>
                <a:ea typeface="MS PGothic" panose="020B0600070205080204" charset="-128"/>
              </a:defRPr>
            </a:lvl4pPr>
            <a:lvl5pPr marL="2057400" indent="-228600" eaLnBrk="0" hangingPunct="0">
              <a:defRPr sz="3600">
                <a:solidFill>
                  <a:schemeClr val="tx1"/>
                </a:solidFill>
                <a:latin typeface="Lato Light" charset="0"/>
                <a:ea typeface="MS PGothic" panose="020B0600070205080204" charset="-128"/>
              </a:defRPr>
            </a:lvl5pPr>
            <a:lvl6pPr marL="2514600" indent="-228600" defTabSz="1826895" eaLnBrk="0" fontAlgn="base" hangingPunct="0">
              <a:spcBef>
                <a:spcPct val="0"/>
              </a:spcBef>
              <a:spcAft>
                <a:spcPct val="0"/>
              </a:spcAft>
              <a:defRPr sz="3600">
                <a:solidFill>
                  <a:schemeClr val="tx1"/>
                </a:solidFill>
                <a:latin typeface="Lato Light" charset="0"/>
                <a:ea typeface="MS PGothic" panose="020B0600070205080204" charset="-128"/>
              </a:defRPr>
            </a:lvl6pPr>
            <a:lvl7pPr marL="2971800" indent="-228600" defTabSz="1826895" eaLnBrk="0" fontAlgn="base" hangingPunct="0">
              <a:spcBef>
                <a:spcPct val="0"/>
              </a:spcBef>
              <a:spcAft>
                <a:spcPct val="0"/>
              </a:spcAft>
              <a:defRPr sz="3600">
                <a:solidFill>
                  <a:schemeClr val="tx1"/>
                </a:solidFill>
                <a:latin typeface="Lato Light" charset="0"/>
                <a:ea typeface="MS PGothic" panose="020B0600070205080204" charset="-128"/>
              </a:defRPr>
            </a:lvl7pPr>
            <a:lvl8pPr marL="3429000" indent="-228600" defTabSz="1826895" eaLnBrk="0" fontAlgn="base" hangingPunct="0">
              <a:spcBef>
                <a:spcPct val="0"/>
              </a:spcBef>
              <a:spcAft>
                <a:spcPct val="0"/>
              </a:spcAft>
              <a:defRPr sz="3600">
                <a:solidFill>
                  <a:schemeClr val="tx1"/>
                </a:solidFill>
                <a:latin typeface="Lato Light" charset="0"/>
                <a:ea typeface="MS PGothic" panose="020B0600070205080204" charset="-128"/>
              </a:defRPr>
            </a:lvl8pPr>
            <a:lvl9pPr marL="3886200" indent="-228600" defTabSz="1826895" eaLnBrk="0" fontAlgn="base" hangingPunct="0">
              <a:spcBef>
                <a:spcPct val="0"/>
              </a:spcBef>
              <a:spcAft>
                <a:spcPct val="0"/>
              </a:spcAft>
              <a:defRPr sz="3600">
                <a:solidFill>
                  <a:schemeClr val="tx1"/>
                </a:solidFill>
                <a:latin typeface="Lato Light" charset="0"/>
                <a:ea typeface="MS PGothic" panose="020B0600070205080204" charset="-128"/>
              </a:defRPr>
            </a:lvl9pPr>
          </a:lstStyle>
          <a:p>
            <a:r>
              <a:rPr lang="en-US" sz="2400" dirty="0">
                <a:latin typeface="Calibri Light" panose="020F0302020204030204"/>
                <a:ea typeface="Open Sans Light" panose="020B0306030504020204" pitchFamily="34" charset="0"/>
                <a:cs typeface="Calibri Light" panose="020F0302020204030204"/>
              </a:rPr>
              <a:t>Lorem Ipsum has two main </a:t>
            </a:r>
            <a:r>
              <a:rPr lang="en-US" sz="2400" dirty="0" smtClean="0">
                <a:latin typeface="Calibri Light" panose="020F0302020204030204"/>
                <a:ea typeface="Open Sans Light" panose="020B0306030504020204" pitchFamily="34" charset="0"/>
                <a:cs typeface="Calibri Light" panose="020F0302020204030204"/>
              </a:rPr>
              <a:t>data </a:t>
            </a:r>
            <a:r>
              <a:rPr lang="en-US" sz="2400" dirty="0">
                <a:latin typeface="Calibri Light" panose="020F0302020204030204"/>
                <a:ea typeface="Open Sans Light" panose="020B0306030504020204" pitchFamily="34" charset="0"/>
                <a:cs typeface="Calibri Light" panose="020F0302020204030204"/>
              </a:rPr>
              <a:t>statistical this </a:t>
            </a:r>
            <a:r>
              <a:rPr lang="en-US" sz="2400" dirty="0" smtClean="0">
                <a:latin typeface="Calibri Light" panose="020F0302020204030204"/>
                <a:ea typeface="Open Sans Light" panose="020B0306030504020204" pitchFamily="34" charset="0"/>
                <a:cs typeface="Calibri Light" panose="020F0302020204030204"/>
              </a:rPr>
              <a:t>methodologies.</a:t>
            </a:r>
            <a:endParaRPr lang="en-US" sz="2400" dirty="0" smtClean="0">
              <a:latin typeface="Calibri Light" panose="020F0302020204030204"/>
              <a:ea typeface="Open Sans Light" panose="020B0306030504020204" pitchFamily="34" charset="0"/>
              <a:cs typeface="Calibri Light" panose="020F0302020204030204"/>
            </a:endParaRPr>
          </a:p>
          <a:p>
            <a:endParaRPr lang="en-US" sz="2400" dirty="0" smtClean="0">
              <a:latin typeface="Calibri Light" panose="020F0302020204030204"/>
              <a:ea typeface="Open Sans Light" panose="020B0306030504020204" pitchFamily="34" charset="0"/>
              <a:cs typeface="Calibri Light" panose="020F0302020204030204"/>
            </a:endParaRPr>
          </a:p>
          <a:p>
            <a:r>
              <a:rPr lang="en-US" sz="2400" b="1" dirty="0" smtClean="0">
                <a:latin typeface="Lato Regular"/>
                <a:ea typeface="Open Sans Light" panose="020B0306030504020204" pitchFamily="34" charset="0"/>
                <a:cs typeface="Lato Regular"/>
              </a:rPr>
              <a:t>Data </a:t>
            </a:r>
            <a:r>
              <a:rPr lang="en-US" sz="2400" b="1" dirty="0">
                <a:latin typeface="Lato Regular"/>
                <a:ea typeface="Open Sans Light" panose="020B0306030504020204" pitchFamily="34" charset="0"/>
                <a:cs typeface="Lato Regular"/>
              </a:rPr>
              <a:t>analysis </a:t>
            </a:r>
            <a:r>
              <a:rPr lang="en-US" sz="2400" dirty="0">
                <a:latin typeface="Calibri Light" panose="020F0302020204030204"/>
                <a:ea typeface="Open Sans Light" panose="020B0306030504020204" pitchFamily="34" charset="0"/>
                <a:cs typeface="Calibri Light" panose="020F0302020204030204"/>
              </a:rPr>
              <a:t>which </a:t>
            </a:r>
            <a:r>
              <a:rPr lang="en-US" sz="2400" dirty="0" smtClean="0">
                <a:latin typeface="Calibri Light" panose="020F0302020204030204"/>
                <a:ea typeface="Open Sans Light" panose="020B0306030504020204" pitchFamily="34" charset="0"/>
                <a:cs typeface="Calibri Light" panose="020F0302020204030204"/>
              </a:rPr>
              <a:t>summarizes </a:t>
            </a:r>
            <a:r>
              <a:rPr lang="en-US" sz="2400" dirty="0">
                <a:latin typeface="Calibri Light" panose="020F0302020204030204"/>
                <a:ea typeface="Open Sans Light" panose="020B0306030504020204" pitchFamily="34" charset="0"/>
                <a:cs typeface="Calibri Light" panose="020F0302020204030204"/>
              </a:rPr>
              <a:t>data</a:t>
            </a:r>
            <a:r>
              <a:rPr lang="en-US" sz="2400" dirty="0" smtClean="0">
                <a:latin typeface="Calibri Light" panose="020F0302020204030204"/>
                <a:ea typeface="Open Sans Light" panose="020B0306030504020204" pitchFamily="34" charset="0"/>
                <a:cs typeface="Calibri Light" panose="020F0302020204030204"/>
              </a:rPr>
              <a:t>. </a:t>
            </a:r>
            <a:r>
              <a:rPr lang="pt-BR" sz="2400" dirty="0">
                <a:latin typeface="Calibri Light" panose="020F0302020204030204"/>
                <a:cs typeface="Calibri Light" panose="020F0302020204030204"/>
              </a:rPr>
              <a:t>sed an </a:t>
            </a:r>
            <a:r>
              <a:rPr lang="pt-BR" sz="2400" dirty="0" smtClean="0">
                <a:latin typeface="Calibri Light" panose="020F0302020204030204"/>
                <a:cs typeface="Calibri Light" panose="020F0302020204030204"/>
              </a:rPr>
              <a:t>graecie </a:t>
            </a:r>
            <a:r>
              <a:rPr lang="pt-BR" sz="2400" dirty="0">
                <a:latin typeface="Calibri Light" panose="020F0302020204030204"/>
                <a:cs typeface="Calibri Light" panose="020F0302020204030204"/>
              </a:rPr>
              <a:t>prompta invenire, in </a:t>
            </a:r>
            <a:r>
              <a:rPr lang="pt-BR" sz="2400" dirty="0" smtClean="0">
                <a:latin typeface="Calibri Light" panose="020F0302020204030204"/>
                <a:cs typeface="Calibri Light" panose="020F0302020204030204"/>
              </a:rPr>
              <a:t>gubergreno</a:t>
            </a:r>
            <a:endParaRPr lang="en-US" sz="2400" dirty="0">
              <a:latin typeface="Calibri Light" panose="020F0302020204030204"/>
              <a:ea typeface="Open Sans Light" panose="020B0306030504020204" pitchFamily="34" charset="0"/>
              <a:cs typeface="Calibri Light" panose="020F0302020204030204"/>
            </a:endParaRPr>
          </a:p>
        </p:txBody>
      </p:sp>
      <p:sp>
        <p:nvSpPr>
          <p:cNvPr id="242" name="TextBox 30"/>
          <p:cNvSpPr txBox="1">
            <a:spLocks noChangeArrowheads="1"/>
          </p:cNvSpPr>
          <p:nvPr/>
        </p:nvSpPr>
        <p:spPr bwMode="auto">
          <a:xfrm>
            <a:off x="15719700" y="8007183"/>
            <a:ext cx="4610096" cy="23083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3600">
                <a:solidFill>
                  <a:schemeClr val="tx1"/>
                </a:solidFill>
                <a:latin typeface="Lato Light" charset="0"/>
                <a:ea typeface="MS PGothic" panose="020B0600070205080204" charset="-128"/>
                <a:cs typeface="MS PGothic" panose="020B0600070205080204" charset="-128"/>
              </a:defRPr>
            </a:lvl1pPr>
            <a:lvl2pPr marL="742950" indent="-285750" eaLnBrk="0" hangingPunct="0">
              <a:defRPr sz="3600">
                <a:solidFill>
                  <a:schemeClr val="tx1"/>
                </a:solidFill>
                <a:latin typeface="Lato Light" charset="0"/>
                <a:ea typeface="MS PGothic" panose="020B0600070205080204" charset="-128"/>
              </a:defRPr>
            </a:lvl2pPr>
            <a:lvl3pPr marL="1143000" indent="-228600" eaLnBrk="0" hangingPunct="0">
              <a:defRPr sz="3600">
                <a:solidFill>
                  <a:schemeClr val="tx1"/>
                </a:solidFill>
                <a:latin typeface="Lato Light" charset="0"/>
                <a:ea typeface="MS PGothic" panose="020B0600070205080204" charset="-128"/>
              </a:defRPr>
            </a:lvl3pPr>
            <a:lvl4pPr marL="1600200" indent="-228600" eaLnBrk="0" hangingPunct="0">
              <a:defRPr sz="3600">
                <a:solidFill>
                  <a:schemeClr val="tx1"/>
                </a:solidFill>
                <a:latin typeface="Lato Light" charset="0"/>
                <a:ea typeface="MS PGothic" panose="020B0600070205080204" charset="-128"/>
              </a:defRPr>
            </a:lvl4pPr>
            <a:lvl5pPr marL="2057400" indent="-228600" eaLnBrk="0" hangingPunct="0">
              <a:defRPr sz="3600">
                <a:solidFill>
                  <a:schemeClr val="tx1"/>
                </a:solidFill>
                <a:latin typeface="Lato Light" charset="0"/>
                <a:ea typeface="MS PGothic" panose="020B0600070205080204" charset="-128"/>
              </a:defRPr>
            </a:lvl5pPr>
            <a:lvl6pPr marL="2514600" indent="-228600" defTabSz="1826895" eaLnBrk="0" fontAlgn="base" hangingPunct="0">
              <a:spcBef>
                <a:spcPct val="0"/>
              </a:spcBef>
              <a:spcAft>
                <a:spcPct val="0"/>
              </a:spcAft>
              <a:defRPr sz="3600">
                <a:solidFill>
                  <a:schemeClr val="tx1"/>
                </a:solidFill>
                <a:latin typeface="Lato Light" charset="0"/>
                <a:ea typeface="MS PGothic" panose="020B0600070205080204" charset="-128"/>
              </a:defRPr>
            </a:lvl6pPr>
            <a:lvl7pPr marL="2971800" indent="-228600" defTabSz="1826895" eaLnBrk="0" fontAlgn="base" hangingPunct="0">
              <a:spcBef>
                <a:spcPct val="0"/>
              </a:spcBef>
              <a:spcAft>
                <a:spcPct val="0"/>
              </a:spcAft>
              <a:defRPr sz="3600">
                <a:solidFill>
                  <a:schemeClr val="tx1"/>
                </a:solidFill>
                <a:latin typeface="Lato Light" charset="0"/>
                <a:ea typeface="MS PGothic" panose="020B0600070205080204" charset="-128"/>
              </a:defRPr>
            </a:lvl7pPr>
            <a:lvl8pPr marL="3429000" indent="-228600" defTabSz="1826895" eaLnBrk="0" fontAlgn="base" hangingPunct="0">
              <a:spcBef>
                <a:spcPct val="0"/>
              </a:spcBef>
              <a:spcAft>
                <a:spcPct val="0"/>
              </a:spcAft>
              <a:defRPr sz="3600">
                <a:solidFill>
                  <a:schemeClr val="tx1"/>
                </a:solidFill>
                <a:latin typeface="Lato Light" charset="0"/>
                <a:ea typeface="MS PGothic" panose="020B0600070205080204" charset="-128"/>
              </a:defRPr>
            </a:lvl8pPr>
            <a:lvl9pPr marL="3886200" indent="-228600" defTabSz="1826895" eaLnBrk="0" fontAlgn="base" hangingPunct="0">
              <a:spcBef>
                <a:spcPct val="0"/>
              </a:spcBef>
              <a:spcAft>
                <a:spcPct val="0"/>
              </a:spcAft>
              <a:defRPr sz="3600">
                <a:solidFill>
                  <a:schemeClr val="tx1"/>
                </a:solidFill>
                <a:latin typeface="Lato Light" charset="0"/>
                <a:ea typeface="MS PGothic" panose="020B0600070205080204" charset="-128"/>
              </a:defRPr>
            </a:lvl9pPr>
          </a:lstStyle>
          <a:p>
            <a:r>
              <a:rPr lang="en-US" sz="2400" dirty="0">
                <a:latin typeface="Calibri Light" panose="020F0302020204030204"/>
                <a:ea typeface="Open Sans Light" panose="020B0306030504020204" pitchFamily="34" charset="0"/>
                <a:cs typeface="Calibri Light" panose="020F0302020204030204"/>
              </a:rPr>
              <a:t>Lorem Ipsum has two main </a:t>
            </a:r>
            <a:r>
              <a:rPr lang="en-US" sz="2400" dirty="0" smtClean="0">
                <a:latin typeface="Calibri Light" panose="020F0302020204030204"/>
                <a:ea typeface="Open Sans Light" panose="020B0306030504020204" pitchFamily="34" charset="0"/>
                <a:cs typeface="Calibri Light" panose="020F0302020204030204"/>
              </a:rPr>
              <a:t>data </a:t>
            </a:r>
            <a:r>
              <a:rPr lang="en-US" sz="2400" dirty="0">
                <a:latin typeface="Calibri Light" panose="020F0302020204030204"/>
                <a:ea typeface="Open Sans Light" panose="020B0306030504020204" pitchFamily="34" charset="0"/>
                <a:cs typeface="Calibri Light" panose="020F0302020204030204"/>
              </a:rPr>
              <a:t>statistical this </a:t>
            </a:r>
            <a:r>
              <a:rPr lang="en-US" sz="2400" dirty="0" smtClean="0">
                <a:latin typeface="Calibri Light" panose="020F0302020204030204"/>
                <a:ea typeface="Open Sans Light" panose="020B0306030504020204" pitchFamily="34" charset="0"/>
                <a:cs typeface="Calibri Light" panose="020F0302020204030204"/>
              </a:rPr>
              <a:t>methodologies.</a:t>
            </a:r>
            <a:endParaRPr lang="en-US" sz="2400" dirty="0" smtClean="0">
              <a:latin typeface="Calibri Light" panose="020F0302020204030204"/>
              <a:ea typeface="Open Sans Light" panose="020B0306030504020204" pitchFamily="34" charset="0"/>
              <a:cs typeface="Calibri Light" panose="020F0302020204030204"/>
            </a:endParaRPr>
          </a:p>
          <a:p>
            <a:endParaRPr lang="en-US" sz="2400" dirty="0" smtClean="0">
              <a:latin typeface="Calibri Light" panose="020F0302020204030204"/>
              <a:ea typeface="Open Sans Light" panose="020B0306030504020204" pitchFamily="34" charset="0"/>
              <a:cs typeface="Calibri Light" panose="020F0302020204030204"/>
            </a:endParaRPr>
          </a:p>
          <a:p>
            <a:r>
              <a:rPr lang="en-US" sz="2400" b="1" dirty="0" smtClean="0">
                <a:latin typeface="Lato Regular"/>
                <a:ea typeface="Open Sans Light" panose="020B0306030504020204" pitchFamily="34" charset="0"/>
                <a:cs typeface="Lato Regular"/>
              </a:rPr>
              <a:t>Data </a:t>
            </a:r>
            <a:r>
              <a:rPr lang="en-US" sz="2400" b="1" dirty="0">
                <a:latin typeface="Lato Regular"/>
                <a:ea typeface="Open Sans Light" panose="020B0306030504020204" pitchFamily="34" charset="0"/>
                <a:cs typeface="Lato Regular"/>
              </a:rPr>
              <a:t>analysis </a:t>
            </a:r>
            <a:r>
              <a:rPr lang="en-US" sz="2400" dirty="0">
                <a:latin typeface="Calibri Light" panose="020F0302020204030204"/>
                <a:ea typeface="Open Sans Light" panose="020B0306030504020204" pitchFamily="34" charset="0"/>
                <a:cs typeface="Calibri Light" panose="020F0302020204030204"/>
              </a:rPr>
              <a:t>which </a:t>
            </a:r>
            <a:r>
              <a:rPr lang="en-US" sz="2400" dirty="0" smtClean="0">
                <a:latin typeface="Calibri Light" panose="020F0302020204030204"/>
                <a:ea typeface="Open Sans Light" panose="020B0306030504020204" pitchFamily="34" charset="0"/>
                <a:cs typeface="Calibri Light" panose="020F0302020204030204"/>
              </a:rPr>
              <a:t>summarizes </a:t>
            </a:r>
            <a:r>
              <a:rPr lang="en-US" sz="2400" dirty="0">
                <a:latin typeface="Calibri Light" panose="020F0302020204030204"/>
                <a:ea typeface="Open Sans Light" panose="020B0306030504020204" pitchFamily="34" charset="0"/>
                <a:cs typeface="Calibri Light" panose="020F0302020204030204"/>
              </a:rPr>
              <a:t>data</a:t>
            </a:r>
            <a:r>
              <a:rPr lang="en-US" sz="2400" dirty="0" smtClean="0">
                <a:latin typeface="Calibri Light" panose="020F0302020204030204"/>
                <a:ea typeface="Open Sans Light" panose="020B0306030504020204" pitchFamily="34" charset="0"/>
                <a:cs typeface="Calibri Light" panose="020F0302020204030204"/>
              </a:rPr>
              <a:t>. </a:t>
            </a:r>
            <a:r>
              <a:rPr lang="pt-BR" sz="2400" dirty="0">
                <a:latin typeface="Calibri Light" panose="020F0302020204030204"/>
                <a:cs typeface="Calibri Light" panose="020F0302020204030204"/>
              </a:rPr>
              <a:t>sed an </a:t>
            </a:r>
            <a:r>
              <a:rPr lang="pt-BR" sz="2400" dirty="0" smtClean="0">
                <a:latin typeface="Calibri Light" panose="020F0302020204030204"/>
                <a:cs typeface="Calibri Light" panose="020F0302020204030204"/>
              </a:rPr>
              <a:t>graecie </a:t>
            </a:r>
            <a:r>
              <a:rPr lang="pt-BR" sz="2400" dirty="0">
                <a:latin typeface="Calibri Light" panose="020F0302020204030204"/>
                <a:cs typeface="Calibri Light" panose="020F0302020204030204"/>
              </a:rPr>
              <a:t>prompta invenire, in </a:t>
            </a:r>
            <a:r>
              <a:rPr lang="pt-BR" sz="2400" dirty="0" smtClean="0">
                <a:latin typeface="Calibri Light" panose="020F0302020204030204"/>
                <a:cs typeface="Calibri Light" panose="020F0302020204030204"/>
              </a:rPr>
              <a:t>gubergreno</a:t>
            </a:r>
            <a:endParaRPr lang="en-US" sz="2400" dirty="0">
              <a:latin typeface="Calibri Light" panose="020F0302020204030204"/>
              <a:ea typeface="Open Sans Light" panose="020B0306030504020204" pitchFamily="34" charset="0"/>
              <a:cs typeface="Calibri Light" panose="020F0302020204030204"/>
            </a:endParaRPr>
          </a:p>
        </p:txBody>
      </p:sp>
      <p:sp>
        <p:nvSpPr>
          <p:cNvPr id="243" name="TextBox 31"/>
          <p:cNvSpPr txBox="1">
            <a:spLocks noChangeArrowheads="1"/>
          </p:cNvSpPr>
          <p:nvPr/>
        </p:nvSpPr>
        <p:spPr bwMode="auto">
          <a:xfrm>
            <a:off x="5889850" y="3411038"/>
            <a:ext cx="1523463" cy="7848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3600">
                <a:solidFill>
                  <a:schemeClr val="tx1"/>
                </a:solidFill>
                <a:latin typeface="Lato Light" charset="0"/>
                <a:ea typeface="MS PGothic" panose="020B0600070205080204" charset="-128"/>
                <a:cs typeface="MS PGothic" panose="020B0600070205080204" charset="-128"/>
              </a:defRPr>
            </a:lvl1pPr>
            <a:lvl2pPr marL="742950" indent="-285750" eaLnBrk="0" hangingPunct="0">
              <a:defRPr sz="3600">
                <a:solidFill>
                  <a:schemeClr val="tx1"/>
                </a:solidFill>
                <a:latin typeface="Lato Light" charset="0"/>
                <a:ea typeface="MS PGothic" panose="020B0600070205080204" charset="-128"/>
              </a:defRPr>
            </a:lvl2pPr>
            <a:lvl3pPr marL="1143000" indent="-228600" eaLnBrk="0" hangingPunct="0">
              <a:defRPr sz="3600">
                <a:solidFill>
                  <a:schemeClr val="tx1"/>
                </a:solidFill>
                <a:latin typeface="Lato Light" charset="0"/>
                <a:ea typeface="MS PGothic" panose="020B0600070205080204" charset="-128"/>
              </a:defRPr>
            </a:lvl3pPr>
            <a:lvl4pPr marL="1600200" indent="-228600" eaLnBrk="0" hangingPunct="0">
              <a:defRPr sz="3600">
                <a:solidFill>
                  <a:schemeClr val="tx1"/>
                </a:solidFill>
                <a:latin typeface="Lato Light" charset="0"/>
                <a:ea typeface="MS PGothic" panose="020B0600070205080204" charset="-128"/>
              </a:defRPr>
            </a:lvl4pPr>
            <a:lvl5pPr marL="2057400" indent="-228600" eaLnBrk="0" hangingPunct="0">
              <a:defRPr sz="3600">
                <a:solidFill>
                  <a:schemeClr val="tx1"/>
                </a:solidFill>
                <a:latin typeface="Lato Light" charset="0"/>
                <a:ea typeface="MS PGothic" panose="020B0600070205080204" charset="-128"/>
              </a:defRPr>
            </a:lvl5pPr>
            <a:lvl6pPr marL="2514600" indent="-228600" defTabSz="1826895" eaLnBrk="0" fontAlgn="base" hangingPunct="0">
              <a:spcBef>
                <a:spcPct val="0"/>
              </a:spcBef>
              <a:spcAft>
                <a:spcPct val="0"/>
              </a:spcAft>
              <a:defRPr sz="3600">
                <a:solidFill>
                  <a:schemeClr val="tx1"/>
                </a:solidFill>
                <a:latin typeface="Lato Light" charset="0"/>
                <a:ea typeface="MS PGothic" panose="020B0600070205080204" charset="-128"/>
              </a:defRPr>
            </a:lvl6pPr>
            <a:lvl7pPr marL="2971800" indent="-228600" defTabSz="1826895" eaLnBrk="0" fontAlgn="base" hangingPunct="0">
              <a:spcBef>
                <a:spcPct val="0"/>
              </a:spcBef>
              <a:spcAft>
                <a:spcPct val="0"/>
              </a:spcAft>
              <a:defRPr sz="3600">
                <a:solidFill>
                  <a:schemeClr val="tx1"/>
                </a:solidFill>
                <a:latin typeface="Lato Light" charset="0"/>
                <a:ea typeface="MS PGothic" panose="020B0600070205080204" charset="-128"/>
              </a:defRPr>
            </a:lvl7pPr>
            <a:lvl8pPr marL="3429000" indent="-228600" defTabSz="1826895" eaLnBrk="0" fontAlgn="base" hangingPunct="0">
              <a:spcBef>
                <a:spcPct val="0"/>
              </a:spcBef>
              <a:spcAft>
                <a:spcPct val="0"/>
              </a:spcAft>
              <a:defRPr sz="3600">
                <a:solidFill>
                  <a:schemeClr val="tx1"/>
                </a:solidFill>
                <a:latin typeface="Lato Light" charset="0"/>
                <a:ea typeface="MS PGothic" panose="020B0600070205080204" charset="-128"/>
              </a:defRPr>
            </a:lvl8pPr>
            <a:lvl9pPr marL="3886200" indent="-228600" defTabSz="1826895" eaLnBrk="0" fontAlgn="base" hangingPunct="0">
              <a:spcBef>
                <a:spcPct val="0"/>
              </a:spcBef>
              <a:spcAft>
                <a:spcPct val="0"/>
              </a:spcAft>
              <a:defRPr sz="3600">
                <a:solidFill>
                  <a:schemeClr val="tx1"/>
                </a:solidFill>
                <a:latin typeface="Lato Light" charset="0"/>
                <a:ea typeface="MS PGothic" panose="020B0600070205080204" charset="-128"/>
              </a:defRPr>
            </a:lvl9pPr>
          </a:lstStyle>
          <a:p>
            <a:pPr algn="ctr" eaLnBrk="1" hangingPunct="1"/>
            <a:r>
              <a:rPr lang="id-ID" sz="4500" b="1" dirty="0" smtClean="0">
                <a:latin typeface="Lato Regular"/>
                <a:cs typeface="Lato Regular"/>
              </a:rPr>
              <a:t>2014</a:t>
            </a:r>
            <a:endParaRPr lang="id-ID" sz="4500" b="1" dirty="0">
              <a:latin typeface="Lato Regular"/>
              <a:cs typeface="Lato Regular"/>
            </a:endParaRPr>
          </a:p>
        </p:txBody>
      </p:sp>
      <p:sp>
        <p:nvSpPr>
          <p:cNvPr id="244" name="Rounded Rectangle 243"/>
          <p:cNvSpPr/>
          <p:nvPr/>
        </p:nvSpPr>
        <p:spPr>
          <a:xfrm>
            <a:off x="4734141" y="4267286"/>
            <a:ext cx="3806059" cy="109726"/>
          </a:xfrm>
          <a:prstGeom prst="roundRect">
            <a:avLst>
              <a:gd name="adj" fmla="val 50000"/>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dirty="0">
              <a:latin typeface="Calibri Light" panose="020F0302020204030204"/>
            </a:endParaRPr>
          </a:p>
        </p:txBody>
      </p:sp>
      <p:sp>
        <p:nvSpPr>
          <p:cNvPr id="245" name="TextBox 31"/>
          <p:cNvSpPr txBox="1">
            <a:spLocks noChangeArrowheads="1"/>
          </p:cNvSpPr>
          <p:nvPr/>
        </p:nvSpPr>
        <p:spPr bwMode="auto">
          <a:xfrm>
            <a:off x="11420180" y="3441813"/>
            <a:ext cx="1523463" cy="7848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3600">
                <a:solidFill>
                  <a:schemeClr val="tx1"/>
                </a:solidFill>
                <a:latin typeface="Lato Light" charset="0"/>
                <a:ea typeface="MS PGothic" panose="020B0600070205080204" charset="-128"/>
                <a:cs typeface="MS PGothic" panose="020B0600070205080204" charset="-128"/>
              </a:defRPr>
            </a:lvl1pPr>
            <a:lvl2pPr marL="742950" indent="-285750" eaLnBrk="0" hangingPunct="0">
              <a:defRPr sz="3600">
                <a:solidFill>
                  <a:schemeClr val="tx1"/>
                </a:solidFill>
                <a:latin typeface="Lato Light" charset="0"/>
                <a:ea typeface="MS PGothic" panose="020B0600070205080204" charset="-128"/>
              </a:defRPr>
            </a:lvl2pPr>
            <a:lvl3pPr marL="1143000" indent="-228600" eaLnBrk="0" hangingPunct="0">
              <a:defRPr sz="3600">
                <a:solidFill>
                  <a:schemeClr val="tx1"/>
                </a:solidFill>
                <a:latin typeface="Lato Light" charset="0"/>
                <a:ea typeface="MS PGothic" panose="020B0600070205080204" charset="-128"/>
              </a:defRPr>
            </a:lvl3pPr>
            <a:lvl4pPr marL="1600200" indent="-228600" eaLnBrk="0" hangingPunct="0">
              <a:defRPr sz="3600">
                <a:solidFill>
                  <a:schemeClr val="tx1"/>
                </a:solidFill>
                <a:latin typeface="Lato Light" charset="0"/>
                <a:ea typeface="MS PGothic" panose="020B0600070205080204" charset="-128"/>
              </a:defRPr>
            </a:lvl4pPr>
            <a:lvl5pPr marL="2057400" indent="-228600" eaLnBrk="0" hangingPunct="0">
              <a:defRPr sz="3600">
                <a:solidFill>
                  <a:schemeClr val="tx1"/>
                </a:solidFill>
                <a:latin typeface="Lato Light" charset="0"/>
                <a:ea typeface="MS PGothic" panose="020B0600070205080204" charset="-128"/>
              </a:defRPr>
            </a:lvl5pPr>
            <a:lvl6pPr marL="2514600" indent="-228600" defTabSz="1826895" eaLnBrk="0" fontAlgn="base" hangingPunct="0">
              <a:spcBef>
                <a:spcPct val="0"/>
              </a:spcBef>
              <a:spcAft>
                <a:spcPct val="0"/>
              </a:spcAft>
              <a:defRPr sz="3600">
                <a:solidFill>
                  <a:schemeClr val="tx1"/>
                </a:solidFill>
                <a:latin typeface="Lato Light" charset="0"/>
                <a:ea typeface="MS PGothic" panose="020B0600070205080204" charset="-128"/>
              </a:defRPr>
            </a:lvl6pPr>
            <a:lvl7pPr marL="2971800" indent="-228600" defTabSz="1826895" eaLnBrk="0" fontAlgn="base" hangingPunct="0">
              <a:spcBef>
                <a:spcPct val="0"/>
              </a:spcBef>
              <a:spcAft>
                <a:spcPct val="0"/>
              </a:spcAft>
              <a:defRPr sz="3600">
                <a:solidFill>
                  <a:schemeClr val="tx1"/>
                </a:solidFill>
                <a:latin typeface="Lato Light" charset="0"/>
                <a:ea typeface="MS PGothic" panose="020B0600070205080204" charset="-128"/>
              </a:defRPr>
            </a:lvl7pPr>
            <a:lvl8pPr marL="3429000" indent="-228600" defTabSz="1826895" eaLnBrk="0" fontAlgn="base" hangingPunct="0">
              <a:spcBef>
                <a:spcPct val="0"/>
              </a:spcBef>
              <a:spcAft>
                <a:spcPct val="0"/>
              </a:spcAft>
              <a:defRPr sz="3600">
                <a:solidFill>
                  <a:schemeClr val="tx1"/>
                </a:solidFill>
                <a:latin typeface="Lato Light" charset="0"/>
                <a:ea typeface="MS PGothic" panose="020B0600070205080204" charset="-128"/>
              </a:defRPr>
            </a:lvl8pPr>
            <a:lvl9pPr marL="3886200" indent="-228600" defTabSz="1826895" eaLnBrk="0" fontAlgn="base" hangingPunct="0">
              <a:spcBef>
                <a:spcPct val="0"/>
              </a:spcBef>
              <a:spcAft>
                <a:spcPct val="0"/>
              </a:spcAft>
              <a:defRPr sz="3600">
                <a:solidFill>
                  <a:schemeClr val="tx1"/>
                </a:solidFill>
                <a:latin typeface="Lato Light" charset="0"/>
                <a:ea typeface="MS PGothic" panose="020B0600070205080204" charset="-128"/>
              </a:defRPr>
            </a:lvl9pPr>
          </a:lstStyle>
          <a:p>
            <a:pPr algn="ctr" eaLnBrk="1" hangingPunct="1"/>
            <a:r>
              <a:rPr lang="id-ID" sz="4500" b="1" dirty="0" smtClean="0">
                <a:latin typeface="Lato Regular"/>
                <a:cs typeface="Lato Regular"/>
              </a:rPr>
              <a:t>2015</a:t>
            </a:r>
            <a:endParaRPr lang="id-ID" sz="4500" b="1" dirty="0">
              <a:latin typeface="Lato Regular"/>
              <a:cs typeface="Lato Regular"/>
            </a:endParaRPr>
          </a:p>
        </p:txBody>
      </p:sp>
      <p:sp>
        <p:nvSpPr>
          <p:cNvPr id="246" name="Rounded Rectangle 245"/>
          <p:cNvSpPr/>
          <p:nvPr/>
        </p:nvSpPr>
        <p:spPr>
          <a:xfrm>
            <a:off x="10242191" y="4298061"/>
            <a:ext cx="3806059" cy="109726"/>
          </a:xfrm>
          <a:prstGeom prst="roundRect">
            <a:avLst>
              <a:gd name="adj" fmla="val 50000"/>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dirty="0">
              <a:latin typeface="Calibri Light" panose="020F0302020204030204"/>
            </a:endParaRPr>
          </a:p>
        </p:txBody>
      </p:sp>
      <p:sp>
        <p:nvSpPr>
          <p:cNvPr id="247" name="TextBox 31"/>
          <p:cNvSpPr txBox="1">
            <a:spLocks noChangeArrowheads="1"/>
          </p:cNvSpPr>
          <p:nvPr/>
        </p:nvSpPr>
        <p:spPr bwMode="auto">
          <a:xfrm>
            <a:off x="16996195" y="3441813"/>
            <a:ext cx="1523463" cy="7848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3600">
                <a:solidFill>
                  <a:schemeClr val="tx1"/>
                </a:solidFill>
                <a:latin typeface="Lato Light" charset="0"/>
                <a:ea typeface="MS PGothic" panose="020B0600070205080204" charset="-128"/>
                <a:cs typeface="MS PGothic" panose="020B0600070205080204" charset="-128"/>
              </a:defRPr>
            </a:lvl1pPr>
            <a:lvl2pPr marL="742950" indent="-285750" eaLnBrk="0" hangingPunct="0">
              <a:defRPr sz="3600">
                <a:solidFill>
                  <a:schemeClr val="tx1"/>
                </a:solidFill>
                <a:latin typeface="Lato Light" charset="0"/>
                <a:ea typeface="MS PGothic" panose="020B0600070205080204" charset="-128"/>
              </a:defRPr>
            </a:lvl2pPr>
            <a:lvl3pPr marL="1143000" indent="-228600" eaLnBrk="0" hangingPunct="0">
              <a:defRPr sz="3600">
                <a:solidFill>
                  <a:schemeClr val="tx1"/>
                </a:solidFill>
                <a:latin typeface="Lato Light" charset="0"/>
                <a:ea typeface="MS PGothic" panose="020B0600070205080204" charset="-128"/>
              </a:defRPr>
            </a:lvl3pPr>
            <a:lvl4pPr marL="1600200" indent="-228600" eaLnBrk="0" hangingPunct="0">
              <a:defRPr sz="3600">
                <a:solidFill>
                  <a:schemeClr val="tx1"/>
                </a:solidFill>
                <a:latin typeface="Lato Light" charset="0"/>
                <a:ea typeface="MS PGothic" panose="020B0600070205080204" charset="-128"/>
              </a:defRPr>
            </a:lvl4pPr>
            <a:lvl5pPr marL="2057400" indent="-228600" eaLnBrk="0" hangingPunct="0">
              <a:defRPr sz="3600">
                <a:solidFill>
                  <a:schemeClr val="tx1"/>
                </a:solidFill>
                <a:latin typeface="Lato Light" charset="0"/>
                <a:ea typeface="MS PGothic" panose="020B0600070205080204" charset="-128"/>
              </a:defRPr>
            </a:lvl5pPr>
            <a:lvl6pPr marL="2514600" indent="-228600" defTabSz="1826895" eaLnBrk="0" fontAlgn="base" hangingPunct="0">
              <a:spcBef>
                <a:spcPct val="0"/>
              </a:spcBef>
              <a:spcAft>
                <a:spcPct val="0"/>
              </a:spcAft>
              <a:defRPr sz="3600">
                <a:solidFill>
                  <a:schemeClr val="tx1"/>
                </a:solidFill>
                <a:latin typeface="Lato Light" charset="0"/>
                <a:ea typeface="MS PGothic" panose="020B0600070205080204" charset="-128"/>
              </a:defRPr>
            </a:lvl6pPr>
            <a:lvl7pPr marL="2971800" indent="-228600" defTabSz="1826895" eaLnBrk="0" fontAlgn="base" hangingPunct="0">
              <a:spcBef>
                <a:spcPct val="0"/>
              </a:spcBef>
              <a:spcAft>
                <a:spcPct val="0"/>
              </a:spcAft>
              <a:defRPr sz="3600">
                <a:solidFill>
                  <a:schemeClr val="tx1"/>
                </a:solidFill>
                <a:latin typeface="Lato Light" charset="0"/>
                <a:ea typeface="MS PGothic" panose="020B0600070205080204" charset="-128"/>
              </a:defRPr>
            </a:lvl7pPr>
            <a:lvl8pPr marL="3429000" indent="-228600" defTabSz="1826895" eaLnBrk="0" fontAlgn="base" hangingPunct="0">
              <a:spcBef>
                <a:spcPct val="0"/>
              </a:spcBef>
              <a:spcAft>
                <a:spcPct val="0"/>
              </a:spcAft>
              <a:defRPr sz="3600">
                <a:solidFill>
                  <a:schemeClr val="tx1"/>
                </a:solidFill>
                <a:latin typeface="Lato Light" charset="0"/>
                <a:ea typeface="MS PGothic" panose="020B0600070205080204" charset="-128"/>
              </a:defRPr>
            </a:lvl8pPr>
            <a:lvl9pPr marL="3886200" indent="-228600" defTabSz="1826895" eaLnBrk="0" fontAlgn="base" hangingPunct="0">
              <a:spcBef>
                <a:spcPct val="0"/>
              </a:spcBef>
              <a:spcAft>
                <a:spcPct val="0"/>
              </a:spcAft>
              <a:defRPr sz="3600">
                <a:solidFill>
                  <a:schemeClr val="tx1"/>
                </a:solidFill>
                <a:latin typeface="Lato Light" charset="0"/>
                <a:ea typeface="MS PGothic" panose="020B0600070205080204" charset="-128"/>
              </a:defRPr>
            </a:lvl9pPr>
          </a:lstStyle>
          <a:p>
            <a:pPr algn="ctr" eaLnBrk="1" hangingPunct="1"/>
            <a:r>
              <a:rPr lang="id-ID" sz="4500" b="1" dirty="0" smtClean="0">
                <a:latin typeface="Lato Regular"/>
                <a:cs typeface="Lato Regular"/>
              </a:rPr>
              <a:t>2016</a:t>
            </a:r>
            <a:endParaRPr lang="id-ID" sz="4500" b="1" dirty="0">
              <a:latin typeface="Lato Regular"/>
              <a:cs typeface="Lato Regular"/>
            </a:endParaRPr>
          </a:p>
        </p:txBody>
      </p:sp>
      <p:sp>
        <p:nvSpPr>
          <p:cNvPr id="248" name="Rounded Rectangle 247"/>
          <p:cNvSpPr/>
          <p:nvPr/>
        </p:nvSpPr>
        <p:spPr>
          <a:xfrm>
            <a:off x="15840486" y="4298061"/>
            <a:ext cx="3806059" cy="109726"/>
          </a:xfrm>
          <a:prstGeom prst="roundRect">
            <a:avLst>
              <a:gd name="adj" fmla="val 50000"/>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dirty="0">
              <a:latin typeface="Calibri Light" panose="020F0302020204030204"/>
            </a:endParaRPr>
          </a:p>
        </p:txBody>
      </p:sp>
      <p:grpSp>
        <p:nvGrpSpPr>
          <p:cNvPr id="249" name="Group 248"/>
          <p:cNvGrpSpPr/>
          <p:nvPr/>
        </p:nvGrpSpPr>
        <p:grpSpPr>
          <a:xfrm>
            <a:off x="8408347" y="10794928"/>
            <a:ext cx="7583382" cy="635001"/>
            <a:chOff x="8159162" y="3555955"/>
            <a:chExt cx="7583382" cy="635001"/>
          </a:xfrm>
        </p:grpSpPr>
        <p:grpSp>
          <p:nvGrpSpPr>
            <p:cNvPr id="250" name="Group 249"/>
            <p:cNvGrpSpPr/>
            <p:nvPr/>
          </p:nvGrpSpPr>
          <p:grpSpPr bwMode="auto">
            <a:xfrm>
              <a:off x="8159162" y="3555955"/>
              <a:ext cx="2235736" cy="635001"/>
              <a:chOff x="6876115" y="1996532"/>
              <a:chExt cx="1485168" cy="238569"/>
            </a:xfrm>
          </p:grpSpPr>
          <p:sp>
            <p:nvSpPr>
              <p:cNvPr id="260" name="Rectangle 259"/>
              <p:cNvSpPr/>
              <p:nvPr/>
            </p:nvSpPr>
            <p:spPr>
              <a:xfrm>
                <a:off x="6876115" y="2076140"/>
                <a:ext cx="241781" cy="73161"/>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Calibri Light" panose="020F0302020204030204"/>
                </a:endParaRPr>
              </a:p>
            </p:txBody>
          </p:sp>
          <p:sp>
            <p:nvSpPr>
              <p:cNvPr id="261" name="Subtitle 2"/>
              <p:cNvSpPr txBox="1"/>
              <p:nvPr/>
            </p:nvSpPr>
            <p:spPr>
              <a:xfrm>
                <a:off x="7132697" y="1996532"/>
                <a:ext cx="1228586" cy="238569"/>
              </a:xfrm>
              <a:prstGeom prst="rect">
                <a:avLst/>
              </a:prstGeom>
            </p:spPr>
            <p:txBody>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None/>
                  <a:defRPr/>
                </a:pPr>
                <a:r>
                  <a:rPr lang="en-US" sz="2900" b="1" dirty="0">
                    <a:latin typeface="Calibri Light" panose="020F0302020204030204"/>
                    <a:ea typeface="Franchise" pitchFamily="49" charset="0"/>
                    <a:cs typeface="Calibri Light" panose="020F0302020204030204"/>
                  </a:rPr>
                  <a:t>Shoes</a:t>
                </a:r>
                <a:endParaRPr lang="en-US" sz="2900" b="1" dirty="0">
                  <a:latin typeface="Calibri Light" panose="020F0302020204030204"/>
                  <a:ea typeface="Franchise" pitchFamily="49" charset="0"/>
                  <a:cs typeface="Calibri Light" panose="020F0302020204030204"/>
                </a:endParaRPr>
              </a:p>
            </p:txBody>
          </p:sp>
        </p:grpSp>
        <p:grpSp>
          <p:nvGrpSpPr>
            <p:cNvPr id="251" name="Group 250"/>
            <p:cNvGrpSpPr/>
            <p:nvPr/>
          </p:nvGrpSpPr>
          <p:grpSpPr bwMode="auto">
            <a:xfrm>
              <a:off x="10067899" y="3555955"/>
              <a:ext cx="2235736" cy="635001"/>
              <a:chOff x="6876115" y="1996532"/>
              <a:chExt cx="1485168" cy="238569"/>
            </a:xfrm>
          </p:grpSpPr>
          <p:sp>
            <p:nvSpPr>
              <p:cNvPr id="258" name="Rectangle 257"/>
              <p:cNvSpPr/>
              <p:nvPr/>
            </p:nvSpPr>
            <p:spPr>
              <a:xfrm>
                <a:off x="6876115" y="2076140"/>
                <a:ext cx="241781" cy="7316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Calibri Light" panose="020F0302020204030204"/>
                </a:endParaRPr>
              </a:p>
            </p:txBody>
          </p:sp>
          <p:sp>
            <p:nvSpPr>
              <p:cNvPr id="259" name="Subtitle 2"/>
              <p:cNvSpPr txBox="1"/>
              <p:nvPr/>
            </p:nvSpPr>
            <p:spPr>
              <a:xfrm>
                <a:off x="7132697" y="1996532"/>
                <a:ext cx="1228586" cy="238569"/>
              </a:xfrm>
              <a:prstGeom prst="rect">
                <a:avLst/>
              </a:prstGeom>
            </p:spPr>
            <p:txBody>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None/>
                  <a:defRPr/>
                </a:pPr>
                <a:r>
                  <a:rPr lang="en-US" sz="2900" b="1" dirty="0" smtClean="0">
                    <a:latin typeface="Calibri Light" panose="020F0302020204030204"/>
                    <a:ea typeface="Franchise" pitchFamily="49" charset="0"/>
                    <a:cs typeface="Calibri Light" panose="020F0302020204030204"/>
                  </a:rPr>
                  <a:t>T-Shirts</a:t>
                </a:r>
                <a:endParaRPr lang="en-US" sz="2900" b="1" dirty="0">
                  <a:latin typeface="Calibri Light" panose="020F0302020204030204"/>
                  <a:ea typeface="Franchise" pitchFamily="49" charset="0"/>
                  <a:cs typeface="Calibri Light" panose="020F0302020204030204"/>
                </a:endParaRPr>
              </a:p>
            </p:txBody>
          </p:sp>
        </p:grpSp>
        <p:grpSp>
          <p:nvGrpSpPr>
            <p:cNvPr id="252" name="Group 251"/>
            <p:cNvGrpSpPr/>
            <p:nvPr/>
          </p:nvGrpSpPr>
          <p:grpSpPr bwMode="auto">
            <a:xfrm>
              <a:off x="12013995" y="3555955"/>
              <a:ext cx="2235736" cy="635001"/>
              <a:chOff x="6683715" y="1996532"/>
              <a:chExt cx="1485168" cy="238569"/>
            </a:xfrm>
          </p:grpSpPr>
          <p:sp>
            <p:nvSpPr>
              <p:cNvPr id="256" name="Rectangle 255"/>
              <p:cNvSpPr/>
              <p:nvPr/>
            </p:nvSpPr>
            <p:spPr>
              <a:xfrm>
                <a:off x="6683715" y="2076140"/>
                <a:ext cx="241781" cy="73161"/>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Calibri Light" panose="020F0302020204030204"/>
                </a:endParaRPr>
              </a:p>
            </p:txBody>
          </p:sp>
          <p:sp>
            <p:nvSpPr>
              <p:cNvPr id="257" name="Subtitle 2"/>
              <p:cNvSpPr txBox="1"/>
              <p:nvPr/>
            </p:nvSpPr>
            <p:spPr>
              <a:xfrm>
                <a:off x="6940297" y="1996532"/>
                <a:ext cx="1228586" cy="238569"/>
              </a:xfrm>
              <a:prstGeom prst="rect">
                <a:avLst/>
              </a:prstGeom>
            </p:spPr>
            <p:txBody>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None/>
                  <a:defRPr/>
                </a:pPr>
                <a:r>
                  <a:rPr lang="en-US" sz="2900" b="1" dirty="0" smtClean="0">
                    <a:latin typeface="Calibri Light" panose="020F0302020204030204"/>
                    <a:ea typeface="Franchise" pitchFamily="49" charset="0"/>
                    <a:cs typeface="Calibri Light" panose="020F0302020204030204"/>
                  </a:rPr>
                  <a:t>Jeans</a:t>
                </a:r>
                <a:endParaRPr lang="en-US" sz="2900" b="1" dirty="0">
                  <a:latin typeface="Calibri Light" panose="020F0302020204030204"/>
                  <a:ea typeface="Franchise" pitchFamily="49" charset="0"/>
                  <a:cs typeface="Calibri Light" panose="020F0302020204030204"/>
                </a:endParaRPr>
              </a:p>
            </p:txBody>
          </p:sp>
        </p:grpSp>
        <p:grpSp>
          <p:nvGrpSpPr>
            <p:cNvPr id="253" name="Group 252"/>
            <p:cNvGrpSpPr/>
            <p:nvPr/>
          </p:nvGrpSpPr>
          <p:grpSpPr bwMode="auto">
            <a:xfrm>
              <a:off x="13937812" y="3555955"/>
              <a:ext cx="1804732" cy="635001"/>
              <a:chOff x="6476515" y="1996532"/>
              <a:chExt cx="1198858" cy="238569"/>
            </a:xfrm>
          </p:grpSpPr>
          <p:sp>
            <p:nvSpPr>
              <p:cNvPr id="254" name="Rectangle 253"/>
              <p:cNvSpPr/>
              <p:nvPr/>
            </p:nvSpPr>
            <p:spPr>
              <a:xfrm>
                <a:off x="6476515" y="2076140"/>
                <a:ext cx="241781" cy="73161"/>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Calibri Light" panose="020F0302020204030204"/>
                </a:endParaRPr>
              </a:p>
            </p:txBody>
          </p:sp>
          <p:sp>
            <p:nvSpPr>
              <p:cNvPr id="255" name="Subtitle 2"/>
              <p:cNvSpPr txBox="1"/>
              <p:nvPr/>
            </p:nvSpPr>
            <p:spPr>
              <a:xfrm>
                <a:off x="6733097" y="1996532"/>
                <a:ext cx="942276" cy="238569"/>
              </a:xfrm>
              <a:prstGeom prst="rect">
                <a:avLst/>
              </a:prstGeom>
            </p:spPr>
            <p:txBody>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None/>
                  <a:defRPr/>
                </a:pPr>
                <a:r>
                  <a:rPr lang="en-US" sz="2900" b="1" dirty="0" smtClean="0">
                    <a:latin typeface="Calibri Light" panose="020F0302020204030204"/>
                    <a:ea typeface="Franchise" pitchFamily="49" charset="0"/>
                    <a:cs typeface="Calibri Light" panose="020F0302020204030204"/>
                  </a:rPr>
                  <a:t>Pants</a:t>
                </a:r>
                <a:endParaRPr lang="en-US" sz="2900" b="1" dirty="0">
                  <a:latin typeface="Calibri Light" panose="020F0302020204030204"/>
                  <a:ea typeface="Franchise" pitchFamily="49" charset="0"/>
                  <a:cs typeface="Calibri Light" panose="020F0302020204030204"/>
                </a:endParaRPr>
              </a:p>
            </p:txBody>
          </p:sp>
        </p:grpSp>
      </p:grpSp>
      <p:grpSp>
        <p:nvGrpSpPr>
          <p:cNvPr id="153" name="Group 152"/>
          <p:cNvGrpSpPr/>
          <p:nvPr/>
        </p:nvGrpSpPr>
        <p:grpSpPr>
          <a:xfrm>
            <a:off x="1739573" y="488028"/>
            <a:ext cx="20937538" cy="2200624"/>
            <a:chOff x="1739573" y="511491"/>
            <a:chExt cx="20937538" cy="2200624"/>
          </a:xfrm>
        </p:grpSpPr>
        <p:sp>
          <p:nvSpPr>
            <p:cNvPr id="154" name="TextBox 153"/>
            <p:cNvSpPr txBox="1"/>
            <p:nvPr/>
          </p:nvSpPr>
          <p:spPr>
            <a:xfrm>
              <a:off x="1739573" y="511491"/>
              <a:ext cx="20937538" cy="1446550"/>
            </a:xfrm>
            <a:prstGeom prst="rect">
              <a:avLst/>
            </a:prstGeom>
            <a:noFill/>
          </p:spPr>
          <p:txBody>
            <a:bodyPr wrap="square" rtlCol="0">
              <a:spAutoFit/>
            </a:bodyPr>
            <a:lstStyle/>
            <a:p>
              <a:pPr algn="ctr"/>
              <a:r>
                <a:rPr lang="id-ID" sz="8800" b="1" dirty="0" smtClean="0">
                  <a:solidFill>
                    <a:schemeClr val="tx2"/>
                  </a:solidFill>
                  <a:latin typeface="Lato Regular"/>
                  <a:cs typeface="Lato Regular"/>
                </a:rPr>
                <a:t>ANUAL SALES REPORT</a:t>
              </a:r>
              <a:endParaRPr lang="id-ID" sz="8800" b="1" dirty="0">
                <a:solidFill>
                  <a:schemeClr val="tx2"/>
                </a:solidFill>
                <a:latin typeface="Lato Regular"/>
                <a:cs typeface="Lato Regular"/>
              </a:endParaRPr>
            </a:p>
          </p:txBody>
        </p:sp>
        <p:grpSp>
          <p:nvGrpSpPr>
            <p:cNvPr id="155" name="Group 154"/>
            <p:cNvGrpSpPr/>
            <p:nvPr/>
          </p:nvGrpSpPr>
          <p:grpSpPr>
            <a:xfrm>
              <a:off x="10842089" y="1977406"/>
              <a:ext cx="2738812" cy="73151"/>
              <a:chOff x="1775295" y="2020905"/>
              <a:chExt cx="3631535" cy="45719"/>
            </a:xfrm>
          </p:grpSpPr>
          <p:sp>
            <p:nvSpPr>
              <p:cNvPr id="157" name="Rectangle 156"/>
              <p:cNvSpPr/>
              <p:nvPr/>
            </p:nvSpPr>
            <p:spPr>
              <a:xfrm flipV="1">
                <a:off x="1775295" y="2020905"/>
                <a:ext cx="540354" cy="45719"/>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sp>
            <p:nvSpPr>
              <p:cNvPr id="158" name="Rectangle 157"/>
              <p:cNvSpPr/>
              <p:nvPr/>
            </p:nvSpPr>
            <p:spPr>
              <a:xfrm flipV="1">
                <a:off x="2390858" y="2020905"/>
                <a:ext cx="540354" cy="45719"/>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sp>
            <p:nvSpPr>
              <p:cNvPr id="165" name="Rectangle 164"/>
              <p:cNvSpPr/>
              <p:nvPr/>
            </p:nvSpPr>
            <p:spPr>
              <a:xfrm flipV="1">
                <a:off x="3025595" y="2020905"/>
                <a:ext cx="540354" cy="45719"/>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sp>
            <p:nvSpPr>
              <p:cNvPr id="166" name="Rectangle 165"/>
              <p:cNvSpPr/>
              <p:nvPr/>
            </p:nvSpPr>
            <p:spPr>
              <a:xfrm flipV="1">
                <a:off x="3641290" y="2020905"/>
                <a:ext cx="540354" cy="45719"/>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sp>
            <p:nvSpPr>
              <p:cNvPr id="167" name="Rectangle 166"/>
              <p:cNvSpPr/>
              <p:nvPr/>
            </p:nvSpPr>
            <p:spPr>
              <a:xfrm flipV="1">
                <a:off x="4256852" y="2020905"/>
                <a:ext cx="540354" cy="45719"/>
              </a:xfrm>
              <a:prstGeom prst="rect">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sp>
            <p:nvSpPr>
              <p:cNvPr id="168" name="Rectangle 167"/>
              <p:cNvSpPr/>
              <p:nvPr/>
            </p:nvSpPr>
            <p:spPr>
              <a:xfrm flipV="1">
                <a:off x="4866476" y="2020905"/>
                <a:ext cx="540354" cy="45719"/>
              </a:xfrm>
              <a:prstGeom prst="rect">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grpSp>
        <p:sp>
          <p:nvSpPr>
            <p:cNvPr id="156" name="TextBox 155"/>
            <p:cNvSpPr txBox="1"/>
            <p:nvPr/>
          </p:nvSpPr>
          <p:spPr>
            <a:xfrm>
              <a:off x="1739573" y="2035007"/>
              <a:ext cx="20937538" cy="677108"/>
            </a:xfrm>
            <a:prstGeom prst="rect">
              <a:avLst/>
            </a:prstGeom>
            <a:noFill/>
          </p:spPr>
          <p:txBody>
            <a:bodyPr wrap="square" rtlCol="0">
              <a:spAutoFit/>
            </a:bodyPr>
            <a:lstStyle/>
            <a:p>
              <a:pPr algn="ctr"/>
              <a:r>
                <a:rPr lang="id-ID" sz="3800" dirty="0" smtClean="0">
                  <a:solidFill>
                    <a:schemeClr val="bg1">
                      <a:lumMod val="75000"/>
                    </a:schemeClr>
                  </a:solidFill>
                  <a:latin typeface="Calibri Light" panose="020F0302020204030204"/>
                  <a:cs typeface="Calibri Light" panose="020F0302020204030204"/>
                </a:rPr>
                <a:t>Your great subtitle </a:t>
              </a:r>
              <a:r>
                <a:rPr lang="id-ID" sz="3800" dirty="0" smtClean="0">
                  <a:solidFill>
                    <a:schemeClr val="accent1"/>
                  </a:solidFill>
                  <a:latin typeface="Calibri Light" panose="020F0302020204030204"/>
                  <a:cs typeface="Calibri Light" panose="020F0302020204030204"/>
                </a:rPr>
                <a:t>in </a:t>
              </a:r>
              <a:r>
                <a:rPr lang="id-ID" sz="3800" dirty="0">
                  <a:solidFill>
                    <a:schemeClr val="accent1"/>
                  </a:solidFill>
                  <a:latin typeface="Calibri Light" panose="020F0302020204030204"/>
                  <a:cs typeface="Calibri Light" panose="020F0302020204030204"/>
                </a:rPr>
                <a:t>this line</a:t>
              </a:r>
              <a:endParaRPr lang="id-ID" sz="3800" dirty="0">
                <a:solidFill>
                  <a:schemeClr val="accent1"/>
                </a:solidFill>
                <a:latin typeface="Calibri Light" panose="020F0302020204030204"/>
                <a:cs typeface="Calibri Light" panose="020F0302020204030204"/>
              </a:endParaRPr>
            </a:p>
          </p:txBody>
        </p:sp>
      </p:grpSp>
    </p:spTree>
  </p:cSld>
  <p:clrMapOvr>
    <a:masterClrMapping/>
  </p:clrMapOvr>
  <p:transition spd="med" advClick="0" advTm="3000">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53"/>
                                        </p:tgtEl>
                                        <p:attrNameLst>
                                          <p:attrName>style.visibility</p:attrName>
                                        </p:attrNameLst>
                                      </p:cBhvr>
                                      <p:to>
                                        <p:strVal val="visible"/>
                                      </p:to>
                                    </p:set>
                                    <p:animEffect transition="in" filter="fade">
                                      <p:cBhvr>
                                        <p:cTn id="7" dur="500"/>
                                        <p:tgtEl>
                                          <p:spTgt spid="153"/>
                                        </p:tgtEl>
                                      </p:cBhvr>
                                    </p:animEffect>
                                    <p:anim calcmode="lin" valueType="num">
                                      <p:cBhvr>
                                        <p:cTn id="8" dur="500" fill="hold"/>
                                        <p:tgtEl>
                                          <p:spTgt spid="153"/>
                                        </p:tgtEl>
                                        <p:attrNameLst>
                                          <p:attrName>ppt_x</p:attrName>
                                        </p:attrNameLst>
                                      </p:cBhvr>
                                      <p:tavLst>
                                        <p:tav tm="0">
                                          <p:val>
                                            <p:strVal val="#ppt_x"/>
                                          </p:val>
                                        </p:tav>
                                        <p:tav tm="100000">
                                          <p:val>
                                            <p:strVal val="#ppt_x"/>
                                          </p:val>
                                        </p:tav>
                                      </p:tavLst>
                                    </p:anim>
                                    <p:anim calcmode="lin" valueType="num">
                                      <p:cBhvr>
                                        <p:cTn id="9" dur="500" fill="hold"/>
                                        <p:tgtEl>
                                          <p:spTgt spid="153"/>
                                        </p:tgtEl>
                                        <p:attrNameLst>
                                          <p:attrName>ppt_y</p:attrName>
                                        </p:attrNameLst>
                                      </p:cBhvr>
                                      <p:tavLst>
                                        <p:tav tm="0">
                                          <p:val>
                                            <p:strVal val="#ppt_y+.1"/>
                                          </p:val>
                                        </p:tav>
                                        <p:tav tm="100000">
                                          <p:val>
                                            <p:strVal val="#ppt_y"/>
                                          </p:val>
                                        </p:tav>
                                      </p:tavLst>
                                    </p:anim>
                                  </p:childTnLst>
                                </p:cTn>
                              </p:par>
                            </p:childTnLst>
                          </p:cTn>
                        </p:par>
                        <p:par>
                          <p:cTn id="10" fill="hold">
                            <p:stCondLst>
                              <p:cond delay="500"/>
                            </p:stCondLst>
                            <p:childTnLst>
                              <p:par>
                                <p:cTn id="11" presetID="10" presetClass="entr" presetSubtype="0" fill="hold" grpId="0" nodeType="afterEffect">
                                  <p:stCondLst>
                                    <p:cond delay="0"/>
                                  </p:stCondLst>
                                  <p:childTnLst>
                                    <p:set>
                                      <p:cBhvr>
                                        <p:cTn id="12" dur="1" fill="hold">
                                          <p:stCondLst>
                                            <p:cond delay="0"/>
                                          </p:stCondLst>
                                        </p:cTn>
                                        <p:tgtEl>
                                          <p:spTgt spid="243"/>
                                        </p:tgtEl>
                                        <p:attrNameLst>
                                          <p:attrName>style.visibility</p:attrName>
                                        </p:attrNameLst>
                                      </p:cBhvr>
                                      <p:to>
                                        <p:strVal val="visible"/>
                                      </p:to>
                                    </p:set>
                                    <p:animEffect transition="in" filter="fade">
                                      <p:cBhvr>
                                        <p:cTn id="13" dur="500"/>
                                        <p:tgtEl>
                                          <p:spTgt spid="243"/>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244"/>
                                        </p:tgtEl>
                                        <p:attrNameLst>
                                          <p:attrName>style.visibility</p:attrName>
                                        </p:attrNameLst>
                                      </p:cBhvr>
                                      <p:to>
                                        <p:strVal val="visible"/>
                                      </p:to>
                                    </p:set>
                                    <p:animEffect transition="in" filter="fade">
                                      <p:cBhvr>
                                        <p:cTn id="16" dur="500"/>
                                        <p:tgtEl>
                                          <p:spTgt spid="244"/>
                                        </p:tgtEl>
                                      </p:cBhvr>
                                    </p:animEffect>
                                  </p:childTnLst>
                                </p:cTn>
                              </p:par>
                            </p:childTnLst>
                          </p:cTn>
                        </p:par>
                        <p:par>
                          <p:cTn id="17" fill="hold">
                            <p:stCondLst>
                              <p:cond delay="1000"/>
                            </p:stCondLst>
                            <p:childTnLst>
                              <p:par>
                                <p:cTn id="18" presetID="12" presetClass="entr" presetSubtype="4" fill="hold" nodeType="afterEffect">
                                  <p:stCondLst>
                                    <p:cond delay="0"/>
                                  </p:stCondLst>
                                  <p:childTnLst>
                                    <p:set>
                                      <p:cBhvr>
                                        <p:cTn id="19" dur="1" fill="hold">
                                          <p:stCondLst>
                                            <p:cond delay="0"/>
                                          </p:stCondLst>
                                        </p:cTn>
                                        <p:tgtEl>
                                          <p:spTgt spid="4"/>
                                        </p:tgtEl>
                                        <p:attrNameLst>
                                          <p:attrName>style.visibility</p:attrName>
                                        </p:attrNameLst>
                                      </p:cBhvr>
                                      <p:to>
                                        <p:strVal val="visible"/>
                                      </p:to>
                                    </p:set>
                                    <p:anim calcmode="lin" valueType="num">
                                      <p:cBhvr additive="base">
                                        <p:cTn id="20" dur="500"/>
                                        <p:tgtEl>
                                          <p:spTgt spid="4"/>
                                        </p:tgtEl>
                                        <p:attrNameLst>
                                          <p:attrName>ppt_y</p:attrName>
                                        </p:attrNameLst>
                                      </p:cBhvr>
                                      <p:tavLst>
                                        <p:tav tm="0">
                                          <p:val>
                                            <p:strVal val="#ppt_y+#ppt_h*1.125000"/>
                                          </p:val>
                                        </p:tav>
                                        <p:tav tm="100000">
                                          <p:val>
                                            <p:strVal val="#ppt_y"/>
                                          </p:val>
                                        </p:tav>
                                      </p:tavLst>
                                    </p:anim>
                                    <p:animEffect transition="in" filter="wipe(up)">
                                      <p:cBhvr>
                                        <p:cTn id="21" dur="500"/>
                                        <p:tgtEl>
                                          <p:spTgt spid="4"/>
                                        </p:tgtEl>
                                      </p:cBhvr>
                                    </p:animEffect>
                                  </p:childTnLst>
                                </p:cTn>
                              </p:par>
                            </p:childTnLst>
                          </p:cTn>
                        </p:par>
                        <p:par>
                          <p:cTn id="22" fill="hold">
                            <p:stCondLst>
                              <p:cond delay="1500"/>
                            </p:stCondLst>
                            <p:childTnLst>
                              <p:par>
                                <p:cTn id="23" presetID="10" presetClass="entr" presetSubtype="0" fill="hold" grpId="0" nodeType="afterEffect">
                                  <p:stCondLst>
                                    <p:cond delay="0"/>
                                  </p:stCondLst>
                                  <p:childTnLst>
                                    <p:set>
                                      <p:cBhvr>
                                        <p:cTn id="24" dur="1" fill="hold">
                                          <p:stCondLst>
                                            <p:cond delay="0"/>
                                          </p:stCondLst>
                                        </p:cTn>
                                        <p:tgtEl>
                                          <p:spTgt spid="240">
                                            <p:txEl>
                                              <p:pRg st="0" end="0"/>
                                            </p:txEl>
                                          </p:spTgt>
                                        </p:tgtEl>
                                        <p:attrNameLst>
                                          <p:attrName>style.visibility</p:attrName>
                                        </p:attrNameLst>
                                      </p:cBhvr>
                                      <p:to>
                                        <p:strVal val="visible"/>
                                      </p:to>
                                    </p:set>
                                    <p:animEffect transition="in" filter="fade">
                                      <p:cBhvr>
                                        <p:cTn id="25" dur="500"/>
                                        <p:tgtEl>
                                          <p:spTgt spid="240">
                                            <p:txEl>
                                              <p:pRg st="0" end="0"/>
                                            </p:txEl>
                                          </p:spTgt>
                                        </p:tgtEl>
                                      </p:cBhvr>
                                    </p:animEffect>
                                  </p:childTnLst>
                                </p:cTn>
                              </p:par>
                            </p:childTnLst>
                          </p:cTn>
                        </p:par>
                        <p:par>
                          <p:cTn id="26" fill="hold">
                            <p:stCondLst>
                              <p:cond delay="2000"/>
                            </p:stCondLst>
                            <p:childTnLst>
                              <p:par>
                                <p:cTn id="27" presetID="10" presetClass="entr" presetSubtype="0" fill="hold" grpId="0" nodeType="afterEffect">
                                  <p:stCondLst>
                                    <p:cond delay="0"/>
                                  </p:stCondLst>
                                  <p:childTnLst>
                                    <p:set>
                                      <p:cBhvr>
                                        <p:cTn id="28" dur="1" fill="hold">
                                          <p:stCondLst>
                                            <p:cond delay="0"/>
                                          </p:stCondLst>
                                        </p:cTn>
                                        <p:tgtEl>
                                          <p:spTgt spid="240">
                                            <p:txEl>
                                              <p:pRg st="2" end="2"/>
                                            </p:txEl>
                                          </p:spTgt>
                                        </p:tgtEl>
                                        <p:attrNameLst>
                                          <p:attrName>style.visibility</p:attrName>
                                        </p:attrNameLst>
                                      </p:cBhvr>
                                      <p:to>
                                        <p:strVal val="visible"/>
                                      </p:to>
                                    </p:set>
                                    <p:animEffect transition="in" filter="fade">
                                      <p:cBhvr>
                                        <p:cTn id="29" dur="500"/>
                                        <p:tgtEl>
                                          <p:spTgt spid="240">
                                            <p:txEl>
                                              <p:pRg st="2" end="2"/>
                                            </p:txEl>
                                          </p:spTgt>
                                        </p:tgtEl>
                                      </p:cBhvr>
                                    </p:animEffect>
                                  </p:childTnLst>
                                </p:cTn>
                              </p:par>
                            </p:childTnLst>
                          </p:cTn>
                        </p:par>
                        <p:par>
                          <p:cTn id="30" fill="hold">
                            <p:stCondLst>
                              <p:cond delay="2500"/>
                            </p:stCondLst>
                            <p:childTnLst>
                              <p:par>
                                <p:cTn id="31" presetID="22" presetClass="entr" presetSubtype="4" fill="hold" nodeType="afterEffect">
                                  <p:stCondLst>
                                    <p:cond delay="0"/>
                                  </p:stCondLst>
                                  <p:childTnLst>
                                    <p:set>
                                      <p:cBhvr>
                                        <p:cTn id="32" dur="1" fill="hold">
                                          <p:stCondLst>
                                            <p:cond delay="0"/>
                                          </p:stCondLst>
                                        </p:cTn>
                                        <p:tgtEl>
                                          <p:spTgt spid="280"/>
                                        </p:tgtEl>
                                        <p:attrNameLst>
                                          <p:attrName>style.visibility</p:attrName>
                                        </p:attrNameLst>
                                      </p:cBhvr>
                                      <p:to>
                                        <p:strVal val="visible"/>
                                      </p:to>
                                    </p:set>
                                    <p:animEffect transition="in" filter="wipe(down)">
                                      <p:cBhvr>
                                        <p:cTn id="33" dur="500"/>
                                        <p:tgtEl>
                                          <p:spTgt spid="280"/>
                                        </p:tgtEl>
                                      </p:cBhvr>
                                    </p:animEffect>
                                  </p:childTnLst>
                                </p:cTn>
                              </p:par>
                            </p:childTnLst>
                          </p:cTn>
                        </p:par>
                        <p:par>
                          <p:cTn id="34" fill="hold">
                            <p:stCondLst>
                              <p:cond delay="3000"/>
                            </p:stCondLst>
                            <p:childTnLst>
                              <p:par>
                                <p:cTn id="35" presetID="10" presetClass="entr" presetSubtype="0" fill="hold" grpId="0" nodeType="afterEffect">
                                  <p:stCondLst>
                                    <p:cond delay="0"/>
                                  </p:stCondLst>
                                  <p:childTnLst>
                                    <p:set>
                                      <p:cBhvr>
                                        <p:cTn id="36" dur="1" fill="hold">
                                          <p:stCondLst>
                                            <p:cond delay="0"/>
                                          </p:stCondLst>
                                        </p:cTn>
                                        <p:tgtEl>
                                          <p:spTgt spid="245"/>
                                        </p:tgtEl>
                                        <p:attrNameLst>
                                          <p:attrName>style.visibility</p:attrName>
                                        </p:attrNameLst>
                                      </p:cBhvr>
                                      <p:to>
                                        <p:strVal val="visible"/>
                                      </p:to>
                                    </p:set>
                                    <p:animEffect transition="in" filter="fade">
                                      <p:cBhvr>
                                        <p:cTn id="37" dur="500"/>
                                        <p:tgtEl>
                                          <p:spTgt spid="245"/>
                                        </p:tgtEl>
                                      </p:cBhvr>
                                    </p:animEffect>
                                  </p:childTnLst>
                                </p:cTn>
                              </p:par>
                              <p:par>
                                <p:cTn id="38" presetID="10" presetClass="entr" presetSubtype="0" fill="hold" grpId="0" nodeType="withEffect">
                                  <p:stCondLst>
                                    <p:cond delay="0"/>
                                  </p:stCondLst>
                                  <p:childTnLst>
                                    <p:set>
                                      <p:cBhvr>
                                        <p:cTn id="39" dur="1" fill="hold">
                                          <p:stCondLst>
                                            <p:cond delay="0"/>
                                          </p:stCondLst>
                                        </p:cTn>
                                        <p:tgtEl>
                                          <p:spTgt spid="246"/>
                                        </p:tgtEl>
                                        <p:attrNameLst>
                                          <p:attrName>style.visibility</p:attrName>
                                        </p:attrNameLst>
                                      </p:cBhvr>
                                      <p:to>
                                        <p:strVal val="visible"/>
                                      </p:to>
                                    </p:set>
                                    <p:animEffect transition="in" filter="fade">
                                      <p:cBhvr>
                                        <p:cTn id="40" dur="500"/>
                                        <p:tgtEl>
                                          <p:spTgt spid="246"/>
                                        </p:tgtEl>
                                      </p:cBhvr>
                                    </p:animEffect>
                                  </p:childTnLst>
                                </p:cTn>
                              </p:par>
                            </p:childTnLst>
                          </p:cTn>
                        </p:par>
                        <p:par>
                          <p:cTn id="41" fill="hold">
                            <p:stCondLst>
                              <p:cond delay="3500"/>
                            </p:stCondLst>
                            <p:childTnLst>
                              <p:par>
                                <p:cTn id="42" presetID="12" presetClass="entr" presetSubtype="4" fill="hold" nodeType="afterEffect">
                                  <p:stCondLst>
                                    <p:cond delay="0"/>
                                  </p:stCondLst>
                                  <p:childTnLst>
                                    <p:set>
                                      <p:cBhvr>
                                        <p:cTn id="43" dur="1" fill="hold">
                                          <p:stCondLst>
                                            <p:cond delay="0"/>
                                          </p:stCondLst>
                                        </p:cTn>
                                        <p:tgtEl>
                                          <p:spTgt spid="119"/>
                                        </p:tgtEl>
                                        <p:attrNameLst>
                                          <p:attrName>style.visibility</p:attrName>
                                        </p:attrNameLst>
                                      </p:cBhvr>
                                      <p:to>
                                        <p:strVal val="visible"/>
                                      </p:to>
                                    </p:set>
                                    <p:anim calcmode="lin" valueType="num">
                                      <p:cBhvr additive="base">
                                        <p:cTn id="44" dur="500"/>
                                        <p:tgtEl>
                                          <p:spTgt spid="119"/>
                                        </p:tgtEl>
                                        <p:attrNameLst>
                                          <p:attrName>ppt_y</p:attrName>
                                        </p:attrNameLst>
                                      </p:cBhvr>
                                      <p:tavLst>
                                        <p:tav tm="0">
                                          <p:val>
                                            <p:strVal val="#ppt_y+#ppt_h*1.125000"/>
                                          </p:val>
                                        </p:tav>
                                        <p:tav tm="100000">
                                          <p:val>
                                            <p:strVal val="#ppt_y"/>
                                          </p:val>
                                        </p:tav>
                                      </p:tavLst>
                                    </p:anim>
                                    <p:animEffect transition="in" filter="wipe(up)">
                                      <p:cBhvr>
                                        <p:cTn id="45" dur="500"/>
                                        <p:tgtEl>
                                          <p:spTgt spid="119"/>
                                        </p:tgtEl>
                                      </p:cBhvr>
                                    </p:animEffect>
                                  </p:childTnLst>
                                </p:cTn>
                              </p:par>
                            </p:childTnLst>
                          </p:cTn>
                        </p:par>
                        <p:par>
                          <p:cTn id="46" fill="hold">
                            <p:stCondLst>
                              <p:cond delay="4000"/>
                            </p:stCondLst>
                            <p:childTnLst>
                              <p:par>
                                <p:cTn id="47" presetID="10" presetClass="entr" presetSubtype="0" fill="hold" grpId="0" nodeType="afterEffect">
                                  <p:stCondLst>
                                    <p:cond delay="0"/>
                                  </p:stCondLst>
                                  <p:childTnLst>
                                    <p:set>
                                      <p:cBhvr>
                                        <p:cTn id="48" dur="1" fill="hold">
                                          <p:stCondLst>
                                            <p:cond delay="0"/>
                                          </p:stCondLst>
                                        </p:cTn>
                                        <p:tgtEl>
                                          <p:spTgt spid="241">
                                            <p:txEl>
                                              <p:pRg st="0" end="0"/>
                                            </p:txEl>
                                          </p:spTgt>
                                        </p:tgtEl>
                                        <p:attrNameLst>
                                          <p:attrName>style.visibility</p:attrName>
                                        </p:attrNameLst>
                                      </p:cBhvr>
                                      <p:to>
                                        <p:strVal val="visible"/>
                                      </p:to>
                                    </p:set>
                                    <p:animEffect transition="in" filter="fade">
                                      <p:cBhvr>
                                        <p:cTn id="49" dur="500"/>
                                        <p:tgtEl>
                                          <p:spTgt spid="241">
                                            <p:txEl>
                                              <p:pRg st="0" end="0"/>
                                            </p:txEl>
                                          </p:spTgt>
                                        </p:tgtEl>
                                      </p:cBhvr>
                                    </p:animEffect>
                                  </p:childTnLst>
                                </p:cTn>
                              </p:par>
                            </p:childTnLst>
                          </p:cTn>
                        </p:par>
                        <p:par>
                          <p:cTn id="50" fill="hold">
                            <p:stCondLst>
                              <p:cond delay="4500"/>
                            </p:stCondLst>
                            <p:childTnLst>
                              <p:par>
                                <p:cTn id="51" presetID="10" presetClass="entr" presetSubtype="0" fill="hold" grpId="0" nodeType="afterEffect">
                                  <p:stCondLst>
                                    <p:cond delay="0"/>
                                  </p:stCondLst>
                                  <p:childTnLst>
                                    <p:set>
                                      <p:cBhvr>
                                        <p:cTn id="52" dur="1" fill="hold">
                                          <p:stCondLst>
                                            <p:cond delay="0"/>
                                          </p:stCondLst>
                                        </p:cTn>
                                        <p:tgtEl>
                                          <p:spTgt spid="241">
                                            <p:txEl>
                                              <p:pRg st="2" end="2"/>
                                            </p:txEl>
                                          </p:spTgt>
                                        </p:tgtEl>
                                        <p:attrNameLst>
                                          <p:attrName>style.visibility</p:attrName>
                                        </p:attrNameLst>
                                      </p:cBhvr>
                                      <p:to>
                                        <p:strVal val="visible"/>
                                      </p:to>
                                    </p:set>
                                    <p:animEffect transition="in" filter="fade">
                                      <p:cBhvr>
                                        <p:cTn id="53" dur="500"/>
                                        <p:tgtEl>
                                          <p:spTgt spid="241">
                                            <p:txEl>
                                              <p:pRg st="2" end="2"/>
                                            </p:txEl>
                                          </p:spTgt>
                                        </p:tgtEl>
                                      </p:cBhvr>
                                    </p:animEffect>
                                  </p:childTnLst>
                                </p:cTn>
                              </p:par>
                            </p:childTnLst>
                          </p:cTn>
                        </p:par>
                        <p:par>
                          <p:cTn id="54" fill="hold">
                            <p:stCondLst>
                              <p:cond delay="5000"/>
                            </p:stCondLst>
                            <p:childTnLst>
                              <p:par>
                                <p:cTn id="55" presetID="22" presetClass="entr" presetSubtype="4" fill="hold" nodeType="afterEffect">
                                  <p:stCondLst>
                                    <p:cond delay="0"/>
                                  </p:stCondLst>
                                  <p:childTnLst>
                                    <p:set>
                                      <p:cBhvr>
                                        <p:cTn id="56" dur="1" fill="hold">
                                          <p:stCondLst>
                                            <p:cond delay="0"/>
                                          </p:stCondLst>
                                        </p:cTn>
                                        <p:tgtEl>
                                          <p:spTgt spid="281"/>
                                        </p:tgtEl>
                                        <p:attrNameLst>
                                          <p:attrName>style.visibility</p:attrName>
                                        </p:attrNameLst>
                                      </p:cBhvr>
                                      <p:to>
                                        <p:strVal val="visible"/>
                                      </p:to>
                                    </p:set>
                                    <p:animEffect transition="in" filter="wipe(down)">
                                      <p:cBhvr>
                                        <p:cTn id="57" dur="500"/>
                                        <p:tgtEl>
                                          <p:spTgt spid="281"/>
                                        </p:tgtEl>
                                      </p:cBhvr>
                                    </p:animEffect>
                                  </p:childTnLst>
                                </p:cTn>
                              </p:par>
                            </p:childTnLst>
                          </p:cTn>
                        </p:par>
                        <p:par>
                          <p:cTn id="58" fill="hold">
                            <p:stCondLst>
                              <p:cond delay="5500"/>
                            </p:stCondLst>
                            <p:childTnLst>
                              <p:par>
                                <p:cTn id="59" presetID="10" presetClass="entr" presetSubtype="0" fill="hold" grpId="0" nodeType="afterEffect">
                                  <p:stCondLst>
                                    <p:cond delay="0"/>
                                  </p:stCondLst>
                                  <p:childTnLst>
                                    <p:set>
                                      <p:cBhvr>
                                        <p:cTn id="60" dur="1" fill="hold">
                                          <p:stCondLst>
                                            <p:cond delay="0"/>
                                          </p:stCondLst>
                                        </p:cTn>
                                        <p:tgtEl>
                                          <p:spTgt spid="247"/>
                                        </p:tgtEl>
                                        <p:attrNameLst>
                                          <p:attrName>style.visibility</p:attrName>
                                        </p:attrNameLst>
                                      </p:cBhvr>
                                      <p:to>
                                        <p:strVal val="visible"/>
                                      </p:to>
                                    </p:set>
                                    <p:animEffect transition="in" filter="fade">
                                      <p:cBhvr>
                                        <p:cTn id="61" dur="500"/>
                                        <p:tgtEl>
                                          <p:spTgt spid="247"/>
                                        </p:tgtEl>
                                      </p:cBhvr>
                                    </p:animEffect>
                                  </p:childTnLst>
                                </p:cTn>
                              </p:par>
                            </p:childTnLst>
                          </p:cTn>
                        </p:par>
                        <p:par>
                          <p:cTn id="62" fill="hold">
                            <p:stCondLst>
                              <p:cond delay="6000"/>
                            </p:stCondLst>
                            <p:childTnLst>
                              <p:par>
                                <p:cTn id="63" presetID="10" presetClass="entr" presetSubtype="0" fill="hold" grpId="0" nodeType="afterEffect">
                                  <p:stCondLst>
                                    <p:cond delay="0"/>
                                  </p:stCondLst>
                                  <p:childTnLst>
                                    <p:set>
                                      <p:cBhvr>
                                        <p:cTn id="64" dur="1" fill="hold">
                                          <p:stCondLst>
                                            <p:cond delay="0"/>
                                          </p:stCondLst>
                                        </p:cTn>
                                        <p:tgtEl>
                                          <p:spTgt spid="248"/>
                                        </p:tgtEl>
                                        <p:attrNameLst>
                                          <p:attrName>style.visibility</p:attrName>
                                        </p:attrNameLst>
                                      </p:cBhvr>
                                      <p:to>
                                        <p:strVal val="visible"/>
                                      </p:to>
                                    </p:set>
                                    <p:animEffect transition="in" filter="fade">
                                      <p:cBhvr>
                                        <p:cTn id="65" dur="500"/>
                                        <p:tgtEl>
                                          <p:spTgt spid="248"/>
                                        </p:tgtEl>
                                      </p:cBhvr>
                                    </p:animEffect>
                                  </p:childTnLst>
                                </p:cTn>
                              </p:par>
                            </p:childTnLst>
                          </p:cTn>
                        </p:par>
                        <p:par>
                          <p:cTn id="66" fill="hold">
                            <p:stCondLst>
                              <p:cond delay="6500"/>
                            </p:stCondLst>
                            <p:childTnLst>
                              <p:par>
                                <p:cTn id="67" presetID="12" presetClass="entr" presetSubtype="4" fill="hold" nodeType="afterEffect">
                                  <p:stCondLst>
                                    <p:cond delay="0"/>
                                  </p:stCondLst>
                                  <p:childTnLst>
                                    <p:set>
                                      <p:cBhvr>
                                        <p:cTn id="68" dur="1" fill="hold">
                                          <p:stCondLst>
                                            <p:cond delay="0"/>
                                          </p:stCondLst>
                                        </p:cTn>
                                        <p:tgtEl>
                                          <p:spTgt spid="189"/>
                                        </p:tgtEl>
                                        <p:attrNameLst>
                                          <p:attrName>style.visibility</p:attrName>
                                        </p:attrNameLst>
                                      </p:cBhvr>
                                      <p:to>
                                        <p:strVal val="visible"/>
                                      </p:to>
                                    </p:set>
                                    <p:anim calcmode="lin" valueType="num">
                                      <p:cBhvr additive="base">
                                        <p:cTn id="69" dur="500"/>
                                        <p:tgtEl>
                                          <p:spTgt spid="189"/>
                                        </p:tgtEl>
                                        <p:attrNameLst>
                                          <p:attrName>ppt_y</p:attrName>
                                        </p:attrNameLst>
                                      </p:cBhvr>
                                      <p:tavLst>
                                        <p:tav tm="0">
                                          <p:val>
                                            <p:strVal val="#ppt_y+#ppt_h*1.125000"/>
                                          </p:val>
                                        </p:tav>
                                        <p:tav tm="100000">
                                          <p:val>
                                            <p:strVal val="#ppt_y"/>
                                          </p:val>
                                        </p:tav>
                                      </p:tavLst>
                                    </p:anim>
                                    <p:animEffect transition="in" filter="wipe(up)">
                                      <p:cBhvr>
                                        <p:cTn id="70" dur="500"/>
                                        <p:tgtEl>
                                          <p:spTgt spid="189"/>
                                        </p:tgtEl>
                                      </p:cBhvr>
                                    </p:animEffect>
                                  </p:childTnLst>
                                </p:cTn>
                              </p:par>
                            </p:childTnLst>
                          </p:cTn>
                        </p:par>
                        <p:par>
                          <p:cTn id="71" fill="hold">
                            <p:stCondLst>
                              <p:cond delay="7000"/>
                            </p:stCondLst>
                            <p:childTnLst>
                              <p:par>
                                <p:cTn id="72" presetID="10" presetClass="entr" presetSubtype="0" fill="hold" grpId="0" nodeType="afterEffect">
                                  <p:stCondLst>
                                    <p:cond delay="0"/>
                                  </p:stCondLst>
                                  <p:childTnLst>
                                    <p:set>
                                      <p:cBhvr>
                                        <p:cTn id="73" dur="1" fill="hold">
                                          <p:stCondLst>
                                            <p:cond delay="0"/>
                                          </p:stCondLst>
                                        </p:cTn>
                                        <p:tgtEl>
                                          <p:spTgt spid="242">
                                            <p:txEl>
                                              <p:pRg st="0" end="0"/>
                                            </p:txEl>
                                          </p:spTgt>
                                        </p:tgtEl>
                                        <p:attrNameLst>
                                          <p:attrName>style.visibility</p:attrName>
                                        </p:attrNameLst>
                                      </p:cBhvr>
                                      <p:to>
                                        <p:strVal val="visible"/>
                                      </p:to>
                                    </p:set>
                                    <p:animEffect transition="in" filter="fade">
                                      <p:cBhvr>
                                        <p:cTn id="74" dur="500"/>
                                        <p:tgtEl>
                                          <p:spTgt spid="242">
                                            <p:txEl>
                                              <p:pRg st="0" end="0"/>
                                            </p:txEl>
                                          </p:spTgt>
                                        </p:tgtEl>
                                      </p:cBhvr>
                                    </p:animEffect>
                                  </p:childTnLst>
                                </p:cTn>
                              </p:par>
                            </p:childTnLst>
                          </p:cTn>
                        </p:par>
                        <p:par>
                          <p:cTn id="75" fill="hold">
                            <p:stCondLst>
                              <p:cond delay="7500"/>
                            </p:stCondLst>
                            <p:childTnLst>
                              <p:par>
                                <p:cTn id="76" presetID="10" presetClass="entr" presetSubtype="0" fill="hold" grpId="0" nodeType="afterEffect">
                                  <p:stCondLst>
                                    <p:cond delay="0"/>
                                  </p:stCondLst>
                                  <p:childTnLst>
                                    <p:set>
                                      <p:cBhvr>
                                        <p:cTn id="77" dur="1" fill="hold">
                                          <p:stCondLst>
                                            <p:cond delay="0"/>
                                          </p:stCondLst>
                                        </p:cTn>
                                        <p:tgtEl>
                                          <p:spTgt spid="242">
                                            <p:txEl>
                                              <p:pRg st="2" end="2"/>
                                            </p:txEl>
                                          </p:spTgt>
                                        </p:tgtEl>
                                        <p:attrNameLst>
                                          <p:attrName>style.visibility</p:attrName>
                                        </p:attrNameLst>
                                      </p:cBhvr>
                                      <p:to>
                                        <p:strVal val="visible"/>
                                      </p:to>
                                    </p:set>
                                    <p:animEffect transition="in" filter="fade">
                                      <p:cBhvr>
                                        <p:cTn id="78" dur="500"/>
                                        <p:tgtEl>
                                          <p:spTgt spid="242">
                                            <p:txEl>
                                              <p:pRg st="2" end="2"/>
                                            </p:txEl>
                                          </p:spTgt>
                                        </p:tgtEl>
                                      </p:cBhvr>
                                    </p:animEffect>
                                  </p:childTnLst>
                                </p:cTn>
                              </p:par>
                            </p:childTnLst>
                          </p:cTn>
                        </p:par>
                        <p:par>
                          <p:cTn id="79" fill="hold">
                            <p:stCondLst>
                              <p:cond delay="8000"/>
                            </p:stCondLst>
                            <p:childTnLst>
                              <p:par>
                                <p:cTn id="80" presetID="53" presetClass="entr" presetSubtype="16" fill="hold" nodeType="afterEffect">
                                  <p:stCondLst>
                                    <p:cond delay="0"/>
                                  </p:stCondLst>
                                  <p:childTnLst>
                                    <p:set>
                                      <p:cBhvr>
                                        <p:cTn id="81" dur="1" fill="hold">
                                          <p:stCondLst>
                                            <p:cond delay="0"/>
                                          </p:stCondLst>
                                        </p:cTn>
                                        <p:tgtEl>
                                          <p:spTgt spid="249"/>
                                        </p:tgtEl>
                                        <p:attrNameLst>
                                          <p:attrName>style.visibility</p:attrName>
                                        </p:attrNameLst>
                                      </p:cBhvr>
                                      <p:to>
                                        <p:strVal val="visible"/>
                                      </p:to>
                                    </p:set>
                                    <p:anim calcmode="lin" valueType="num">
                                      <p:cBhvr>
                                        <p:cTn id="82" dur="500" fill="hold"/>
                                        <p:tgtEl>
                                          <p:spTgt spid="249"/>
                                        </p:tgtEl>
                                        <p:attrNameLst>
                                          <p:attrName>ppt_w</p:attrName>
                                        </p:attrNameLst>
                                      </p:cBhvr>
                                      <p:tavLst>
                                        <p:tav tm="0">
                                          <p:val>
                                            <p:fltVal val="0"/>
                                          </p:val>
                                        </p:tav>
                                        <p:tav tm="100000">
                                          <p:val>
                                            <p:strVal val="#ppt_w"/>
                                          </p:val>
                                        </p:tav>
                                      </p:tavLst>
                                    </p:anim>
                                    <p:anim calcmode="lin" valueType="num">
                                      <p:cBhvr>
                                        <p:cTn id="83" dur="500" fill="hold"/>
                                        <p:tgtEl>
                                          <p:spTgt spid="249"/>
                                        </p:tgtEl>
                                        <p:attrNameLst>
                                          <p:attrName>ppt_h</p:attrName>
                                        </p:attrNameLst>
                                      </p:cBhvr>
                                      <p:tavLst>
                                        <p:tav tm="0">
                                          <p:val>
                                            <p:fltVal val="0"/>
                                          </p:val>
                                        </p:tav>
                                        <p:tav tm="100000">
                                          <p:val>
                                            <p:strVal val="#ppt_h"/>
                                          </p:val>
                                        </p:tav>
                                      </p:tavLst>
                                    </p:anim>
                                    <p:animEffect transition="in" filter="fade">
                                      <p:cBhvr>
                                        <p:cTn id="84" dur="500"/>
                                        <p:tgtEl>
                                          <p:spTgt spid="24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0" grpId="0" build="p"/>
      <p:bldP spid="241" grpId="0" build="p"/>
      <p:bldP spid="242" grpId="0" build="p"/>
      <p:bldP spid="243" grpId="0"/>
      <p:bldP spid="244" grpId="0" animBg="1"/>
      <p:bldP spid="245" grpId="0"/>
      <p:bldP spid="246" grpId="0" animBg="1"/>
      <p:bldP spid="247" grpId="0"/>
      <p:bldP spid="248" grpId="0" animBg="1"/>
    </p:bld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6" name="Group 45"/>
          <p:cNvGrpSpPr/>
          <p:nvPr/>
        </p:nvGrpSpPr>
        <p:grpSpPr>
          <a:xfrm>
            <a:off x="1739573" y="488028"/>
            <a:ext cx="20937538" cy="2200624"/>
            <a:chOff x="1739573" y="511491"/>
            <a:chExt cx="20937538" cy="2200624"/>
          </a:xfrm>
        </p:grpSpPr>
        <p:sp>
          <p:nvSpPr>
            <p:cNvPr id="47" name="TextBox 46"/>
            <p:cNvSpPr txBox="1"/>
            <p:nvPr/>
          </p:nvSpPr>
          <p:spPr>
            <a:xfrm>
              <a:off x="1739573" y="511491"/>
              <a:ext cx="20937538" cy="1446550"/>
            </a:xfrm>
            <a:prstGeom prst="rect">
              <a:avLst/>
            </a:prstGeom>
            <a:noFill/>
          </p:spPr>
          <p:txBody>
            <a:bodyPr wrap="square" rtlCol="0">
              <a:spAutoFit/>
            </a:bodyPr>
            <a:lstStyle/>
            <a:p>
              <a:pPr algn="ctr"/>
              <a:r>
                <a:rPr lang="id-ID" sz="8800" b="1" dirty="0" smtClean="0">
                  <a:solidFill>
                    <a:schemeClr val="tx2"/>
                  </a:solidFill>
                  <a:latin typeface="Lato Regular"/>
                  <a:cs typeface="Lato Regular"/>
                </a:rPr>
                <a:t>THREE CHART SAMPLE 2</a:t>
              </a:r>
              <a:endParaRPr lang="id-ID" sz="8800" b="1" dirty="0">
                <a:solidFill>
                  <a:schemeClr val="tx2"/>
                </a:solidFill>
                <a:latin typeface="Lato Regular"/>
                <a:cs typeface="Lato Regular"/>
              </a:endParaRPr>
            </a:p>
          </p:txBody>
        </p:sp>
        <p:grpSp>
          <p:nvGrpSpPr>
            <p:cNvPr id="48" name="Group 47"/>
            <p:cNvGrpSpPr/>
            <p:nvPr/>
          </p:nvGrpSpPr>
          <p:grpSpPr>
            <a:xfrm>
              <a:off x="10842089" y="1977406"/>
              <a:ext cx="2738812" cy="73151"/>
              <a:chOff x="1775295" y="2020905"/>
              <a:chExt cx="3631535" cy="45719"/>
            </a:xfrm>
          </p:grpSpPr>
          <p:sp>
            <p:nvSpPr>
              <p:cNvPr id="50" name="Rectangle 49"/>
              <p:cNvSpPr/>
              <p:nvPr/>
            </p:nvSpPr>
            <p:spPr>
              <a:xfrm flipV="1">
                <a:off x="1775295" y="2020905"/>
                <a:ext cx="540354" cy="45719"/>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sp>
            <p:nvSpPr>
              <p:cNvPr id="51" name="Rectangle 50"/>
              <p:cNvSpPr/>
              <p:nvPr/>
            </p:nvSpPr>
            <p:spPr>
              <a:xfrm flipV="1">
                <a:off x="2390858" y="2020905"/>
                <a:ext cx="540354" cy="45719"/>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sp>
            <p:nvSpPr>
              <p:cNvPr id="52" name="Rectangle 51"/>
              <p:cNvSpPr/>
              <p:nvPr/>
            </p:nvSpPr>
            <p:spPr>
              <a:xfrm flipV="1">
                <a:off x="3025595" y="2020905"/>
                <a:ext cx="540354" cy="45719"/>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sp>
            <p:nvSpPr>
              <p:cNvPr id="53" name="Rectangle 52"/>
              <p:cNvSpPr/>
              <p:nvPr/>
            </p:nvSpPr>
            <p:spPr>
              <a:xfrm flipV="1">
                <a:off x="3641290" y="2020905"/>
                <a:ext cx="540354" cy="45719"/>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sp>
            <p:nvSpPr>
              <p:cNvPr id="54" name="Rectangle 53"/>
              <p:cNvSpPr/>
              <p:nvPr/>
            </p:nvSpPr>
            <p:spPr>
              <a:xfrm flipV="1">
                <a:off x="4256852" y="2020905"/>
                <a:ext cx="540354" cy="45719"/>
              </a:xfrm>
              <a:prstGeom prst="rect">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sp>
            <p:nvSpPr>
              <p:cNvPr id="55" name="Rectangle 54"/>
              <p:cNvSpPr/>
              <p:nvPr/>
            </p:nvSpPr>
            <p:spPr>
              <a:xfrm flipV="1">
                <a:off x="4866476" y="2020905"/>
                <a:ext cx="540354" cy="45719"/>
              </a:xfrm>
              <a:prstGeom prst="rect">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grpSp>
        <p:sp>
          <p:nvSpPr>
            <p:cNvPr id="49" name="TextBox 48"/>
            <p:cNvSpPr txBox="1"/>
            <p:nvPr/>
          </p:nvSpPr>
          <p:spPr>
            <a:xfrm>
              <a:off x="1739573" y="2035007"/>
              <a:ext cx="20937538" cy="677108"/>
            </a:xfrm>
            <a:prstGeom prst="rect">
              <a:avLst/>
            </a:prstGeom>
            <a:noFill/>
          </p:spPr>
          <p:txBody>
            <a:bodyPr wrap="square" rtlCol="0">
              <a:spAutoFit/>
            </a:bodyPr>
            <a:lstStyle/>
            <a:p>
              <a:pPr algn="ctr"/>
              <a:r>
                <a:rPr lang="id-ID" sz="3800" dirty="0" smtClean="0">
                  <a:solidFill>
                    <a:schemeClr val="bg1">
                      <a:lumMod val="75000"/>
                    </a:schemeClr>
                  </a:solidFill>
                  <a:latin typeface="Calibri Light" panose="020F0302020204030204"/>
                  <a:cs typeface="Calibri Light" panose="020F0302020204030204"/>
                </a:rPr>
                <a:t>Your great subtitle </a:t>
              </a:r>
              <a:r>
                <a:rPr lang="id-ID" sz="3800" dirty="0" smtClean="0">
                  <a:solidFill>
                    <a:schemeClr val="accent1"/>
                  </a:solidFill>
                  <a:latin typeface="Calibri Light" panose="020F0302020204030204"/>
                  <a:cs typeface="Calibri Light" panose="020F0302020204030204"/>
                </a:rPr>
                <a:t>in </a:t>
              </a:r>
              <a:r>
                <a:rPr lang="id-ID" sz="3800" dirty="0">
                  <a:solidFill>
                    <a:schemeClr val="accent1"/>
                  </a:solidFill>
                  <a:latin typeface="Calibri Light" panose="020F0302020204030204"/>
                  <a:cs typeface="Calibri Light" panose="020F0302020204030204"/>
                </a:rPr>
                <a:t>this line</a:t>
              </a:r>
              <a:endParaRPr lang="id-ID" sz="3800" dirty="0">
                <a:solidFill>
                  <a:schemeClr val="accent1"/>
                </a:solidFill>
                <a:latin typeface="Calibri Light" panose="020F0302020204030204"/>
                <a:cs typeface="Calibri Light" panose="020F0302020204030204"/>
              </a:endParaRPr>
            </a:p>
          </p:txBody>
        </p:sp>
      </p:grpSp>
      <p:graphicFrame>
        <p:nvGraphicFramePr>
          <p:cNvPr id="56" name="Chart 55"/>
          <p:cNvGraphicFramePr/>
          <p:nvPr/>
        </p:nvGraphicFramePr>
        <p:xfrm>
          <a:off x="2522067" y="4624660"/>
          <a:ext cx="5841209" cy="3895155"/>
        </p:xfrm>
        <a:graphic>
          <a:graphicData uri="http://schemas.openxmlformats.org/drawingml/2006/chart">
            <c:chart xmlns:c="http://schemas.openxmlformats.org/drawingml/2006/chart" xmlns:r="http://schemas.openxmlformats.org/officeDocument/2006/relationships" r:id="rId1"/>
          </a:graphicData>
        </a:graphic>
      </p:graphicFrame>
      <p:graphicFrame>
        <p:nvGraphicFramePr>
          <p:cNvPr id="57" name="Chart 56"/>
          <p:cNvGraphicFramePr/>
          <p:nvPr/>
        </p:nvGraphicFramePr>
        <p:xfrm>
          <a:off x="9248955" y="4596657"/>
          <a:ext cx="5841209" cy="3895155"/>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58" name="Chart 57"/>
          <p:cNvGraphicFramePr/>
          <p:nvPr/>
        </p:nvGraphicFramePr>
        <p:xfrm>
          <a:off x="16092055" y="4596657"/>
          <a:ext cx="5841209" cy="3895155"/>
        </p:xfrm>
        <a:graphic>
          <a:graphicData uri="http://schemas.openxmlformats.org/drawingml/2006/chart">
            <c:chart xmlns:c="http://schemas.openxmlformats.org/drawingml/2006/chart" xmlns:r="http://schemas.openxmlformats.org/officeDocument/2006/relationships" r:id="rId3"/>
          </a:graphicData>
        </a:graphic>
      </p:graphicFrame>
      <p:grpSp>
        <p:nvGrpSpPr>
          <p:cNvPr id="59" name="Group 58"/>
          <p:cNvGrpSpPr/>
          <p:nvPr/>
        </p:nvGrpSpPr>
        <p:grpSpPr>
          <a:xfrm>
            <a:off x="8944607" y="8535493"/>
            <a:ext cx="6581966" cy="1840002"/>
            <a:chOff x="3330030" y="2957186"/>
            <a:chExt cx="2468880" cy="690001"/>
          </a:xfrm>
        </p:grpSpPr>
        <p:sp>
          <p:nvSpPr>
            <p:cNvPr id="60" name="TextBox 59"/>
            <p:cNvSpPr txBox="1"/>
            <p:nvPr/>
          </p:nvSpPr>
          <p:spPr>
            <a:xfrm>
              <a:off x="3330030" y="2957186"/>
              <a:ext cx="2468880" cy="201978"/>
            </a:xfrm>
            <a:prstGeom prst="rect">
              <a:avLst/>
            </a:prstGeom>
            <a:noFill/>
          </p:spPr>
          <p:txBody>
            <a:bodyPr wrap="square" lIns="0" rIns="0" bIns="0" rtlCol="0">
              <a:spAutoFit/>
            </a:bodyPr>
            <a:lstStyle/>
            <a:p>
              <a:pPr algn="ctr">
                <a:tabLst>
                  <a:tab pos="2733675" algn="l"/>
                </a:tabLst>
              </a:pPr>
              <a:r>
                <a:rPr lang="en-US" sz="3200" b="1" dirty="0">
                  <a:latin typeface="Lato Regular"/>
                  <a:cs typeface="Lato Regular"/>
                </a:rPr>
                <a:t>Cinematography</a:t>
              </a:r>
              <a:endParaRPr lang="en-US" sz="3200" b="1" dirty="0">
                <a:latin typeface="Lato Regular"/>
                <a:cs typeface="Lato Regular"/>
              </a:endParaRPr>
            </a:p>
          </p:txBody>
        </p:sp>
        <p:sp>
          <p:nvSpPr>
            <p:cNvPr id="61" name="TextBox 60"/>
            <p:cNvSpPr txBox="1"/>
            <p:nvPr/>
          </p:nvSpPr>
          <p:spPr>
            <a:xfrm>
              <a:off x="3500666" y="3162439"/>
              <a:ext cx="2113728" cy="484748"/>
            </a:xfrm>
            <a:prstGeom prst="rect">
              <a:avLst/>
            </a:prstGeom>
            <a:noFill/>
          </p:spPr>
          <p:txBody>
            <a:bodyPr wrap="square" lIns="0" rIns="0" bIns="0" rtlCol="0">
              <a:spAutoFit/>
            </a:bodyPr>
            <a:lstStyle/>
            <a:p>
              <a:pPr algn="ctr"/>
              <a:r>
                <a:rPr lang="en-US" sz="2700" dirty="0">
                  <a:latin typeface="Calibri Light" panose="020F0302020204030204"/>
                  <a:cs typeface="Calibri Light" panose="020F0302020204030204"/>
                </a:rPr>
                <a:t>Lorem ipsum dolor sit amet,consectetur adipisicing elit, sed do eiusmod tempor incididunt ut.</a:t>
              </a:r>
              <a:endParaRPr lang="en-US" sz="2700" dirty="0">
                <a:latin typeface="Calibri Light" panose="020F0302020204030204"/>
                <a:cs typeface="Calibri Light" panose="020F0302020204030204"/>
              </a:endParaRPr>
            </a:p>
          </p:txBody>
        </p:sp>
      </p:grpSp>
      <p:grpSp>
        <p:nvGrpSpPr>
          <p:cNvPr id="62" name="Group 61"/>
          <p:cNvGrpSpPr/>
          <p:nvPr/>
        </p:nvGrpSpPr>
        <p:grpSpPr>
          <a:xfrm>
            <a:off x="2171769" y="8535493"/>
            <a:ext cx="6581966" cy="1856034"/>
            <a:chOff x="789554" y="2957186"/>
            <a:chExt cx="2468880" cy="696013"/>
          </a:xfrm>
        </p:grpSpPr>
        <p:sp>
          <p:nvSpPr>
            <p:cNvPr id="63" name="TextBox 62"/>
            <p:cNvSpPr txBox="1"/>
            <p:nvPr/>
          </p:nvSpPr>
          <p:spPr>
            <a:xfrm>
              <a:off x="789554" y="2957186"/>
              <a:ext cx="2468880" cy="201978"/>
            </a:xfrm>
            <a:prstGeom prst="rect">
              <a:avLst/>
            </a:prstGeom>
            <a:noFill/>
          </p:spPr>
          <p:txBody>
            <a:bodyPr wrap="square" lIns="0" rIns="0" bIns="0" rtlCol="0">
              <a:spAutoFit/>
            </a:bodyPr>
            <a:lstStyle/>
            <a:p>
              <a:pPr algn="ctr">
                <a:tabLst>
                  <a:tab pos="2733675" algn="l"/>
                </a:tabLst>
              </a:pPr>
              <a:r>
                <a:rPr lang="en-US" sz="3200" b="1" dirty="0">
                  <a:latin typeface="Lato Regular"/>
                  <a:cs typeface="Lato Regular"/>
                </a:rPr>
                <a:t>Photography</a:t>
              </a:r>
              <a:endParaRPr lang="en-US" sz="3200" b="1" dirty="0">
                <a:latin typeface="Lato Regular"/>
                <a:cs typeface="Lato Regular"/>
              </a:endParaRPr>
            </a:p>
          </p:txBody>
        </p:sp>
        <p:sp>
          <p:nvSpPr>
            <p:cNvPr id="64" name="TextBox 63"/>
            <p:cNvSpPr txBox="1"/>
            <p:nvPr/>
          </p:nvSpPr>
          <p:spPr>
            <a:xfrm>
              <a:off x="962436" y="3168451"/>
              <a:ext cx="2113728" cy="484748"/>
            </a:xfrm>
            <a:prstGeom prst="rect">
              <a:avLst/>
            </a:prstGeom>
            <a:noFill/>
          </p:spPr>
          <p:txBody>
            <a:bodyPr wrap="square" lIns="0" rIns="0" bIns="0" rtlCol="0">
              <a:spAutoFit/>
            </a:bodyPr>
            <a:lstStyle/>
            <a:p>
              <a:pPr algn="ctr"/>
              <a:r>
                <a:rPr lang="en-US" sz="2700" dirty="0">
                  <a:latin typeface="Calibri Light" panose="020F0302020204030204"/>
                  <a:cs typeface="Calibri Light" panose="020F0302020204030204"/>
                </a:rPr>
                <a:t>Lorem ipsum dolor sit amet,consectetur adipisicing elit, sed do eiusmod tempor incididunt ut.</a:t>
              </a:r>
              <a:endParaRPr lang="en-US" sz="2700" dirty="0">
                <a:latin typeface="Calibri Light" panose="020F0302020204030204"/>
                <a:cs typeface="Calibri Light" panose="020F0302020204030204"/>
              </a:endParaRPr>
            </a:p>
          </p:txBody>
        </p:sp>
      </p:grpSp>
      <p:grpSp>
        <p:nvGrpSpPr>
          <p:cNvPr id="65" name="Group 64"/>
          <p:cNvGrpSpPr/>
          <p:nvPr/>
        </p:nvGrpSpPr>
        <p:grpSpPr>
          <a:xfrm>
            <a:off x="15823930" y="8535494"/>
            <a:ext cx="6581966" cy="1884256"/>
            <a:chOff x="5910448" y="2957186"/>
            <a:chExt cx="2468880" cy="706596"/>
          </a:xfrm>
        </p:grpSpPr>
        <p:sp>
          <p:nvSpPr>
            <p:cNvPr id="66" name="TextBox 65"/>
            <p:cNvSpPr txBox="1"/>
            <p:nvPr/>
          </p:nvSpPr>
          <p:spPr>
            <a:xfrm>
              <a:off x="5910448" y="2957186"/>
              <a:ext cx="2468880" cy="201978"/>
            </a:xfrm>
            <a:prstGeom prst="rect">
              <a:avLst/>
            </a:prstGeom>
            <a:noFill/>
          </p:spPr>
          <p:txBody>
            <a:bodyPr wrap="square" lIns="0" rIns="0" bIns="0" rtlCol="0">
              <a:spAutoFit/>
            </a:bodyPr>
            <a:lstStyle/>
            <a:p>
              <a:pPr algn="ctr">
                <a:tabLst>
                  <a:tab pos="2733675" algn="l"/>
                </a:tabLst>
              </a:pPr>
              <a:r>
                <a:rPr lang="en-US" sz="3200" b="1" dirty="0">
                  <a:latin typeface="Lato Regular"/>
                  <a:cs typeface="Lato Regular"/>
                </a:rPr>
                <a:t>Investments</a:t>
              </a:r>
              <a:endParaRPr lang="en-US" sz="3200" b="1" dirty="0">
                <a:latin typeface="Lato Regular"/>
                <a:cs typeface="Lato Regular"/>
              </a:endParaRPr>
            </a:p>
          </p:txBody>
        </p:sp>
        <p:sp>
          <p:nvSpPr>
            <p:cNvPr id="67" name="TextBox 66"/>
            <p:cNvSpPr txBox="1"/>
            <p:nvPr/>
          </p:nvSpPr>
          <p:spPr>
            <a:xfrm>
              <a:off x="6095257" y="3179034"/>
              <a:ext cx="2113728" cy="484748"/>
            </a:xfrm>
            <a:prstGeom prst="rect">
              <a:avLst/>
            </a:prstGeom>
            <a:noFill/>
          </p:spPr>
          <p:txBody>
            <a:bodyPr wrap="square" lIns="0" rIns="0" bIns="0" rtlCol="0">
              <a:spAutoFit/>
            </a:bodyPr>
            <a:lstStyle/>
            <a:p>
              <a:pPr algn="ctr"/>
              <a:r>
                <a:rPr lang="en-US" sz="2700" dirty="0">
                  <a:latin typeface="Calibri Light" panose="020F0302020204030204"/>
                  <a:cs typeface="Calibri Light" panose="020F0302020204030204"/>
                </a:rPr>
                <a:t>Lorem ipsum dolor sit amet,consectetur adipisicing elit, sed do eiusmod tempor incididunt ut.</a:t>
              </a:r>
              <a:endParaRPr lang="en-US" sz="2700" dirty="0">
                <a:latin typeface="Calibri Light" panose="020F0302020204030204"/>
                <a:cs typeface="Calibri Light" panose="020F0302020204030204"/>
              </a:endParaRPr>
            </a:p>
          </p:txBody>
        </p:sp>
      </p:grpSp>
    </p:spTree>
  </p:cSld>
  <p:clrMapOvr>
    <a:masterClrMapping/>
  </p:clrMapOvr>
  <p:transition spd="slow" advClick="0" advTm="3000">
    <p:wip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46"/>
                                        </p:tgtEl>
                                        <p:attrNameLst>
                                          <p:attrName>style.visibility</p:attrName>
                                        </p:attrNameLst>
                                      </p:cBhvr>
                                      <p:to>
                                        <p:strVal val="visible"/>
                                      </p:to>
                                    </p:set>
                                    <p:animEffect transition="in" filter="fade">
                                      <p:cBhvr>
                                        <p:cTn id="7" dur="500"/>
                                        <p:tgtEl>
                                          <p:spTgt spid="46"/>
                                        </p:tgtEl>
                                      </p:cBhvr>
                                    </p:animEffect>
                                    <p:anim calcmode="lin" valueType="num">
                                      <p:cBhvr>
                                        <p:cTn id="8" dur="500" fill="hold"/>
                                        <p:tgtEl>
                                          <p:spTgt spid="46"/>
                                        </p:tgtEl>
                                        <p:attrNameLst>
                                          <p:attrName>ppt_x</p:attrName>
                                        </p:attrNameLst>
                                      </p:cBhvr>
                                      <p:tavLst>
                                        <p:tav tm="0">
                                          <p:val>
                                            <p:strVal val="#ppt_x"/>
                                          </p:val>
                                        </p:tav>
                                        <p:tav tm="100000">
                                          <p:val>
                                            <p:strVal val="#ppt_x"/>
                                          </p:val>
                                        </p:tav>
                                      </p:tavLst>
                                    </p:anim>
                                    <p:anim calcmode="lin" valueType="num">
                                      <p:cBhvr>
                                        <p:cTn id="9" dur="500" fill="hold"/>
                                        <p:tgtEl>
                                          <p:spTgt spid="46"/>
                                        </p:tgtEl>
                                        <p:attrNameLst>
                                          <p:attrName>ppt_y</p:attrName>
                                        </p:attrNameLst>
                                      </p:cBhvr>
                                      <p:tavLst>
                                        <p:tav tm="0">
                                          <p:val>
                                            <p:strVal val="#ppt_y+.1"/>
                                          </p:val>
                                        </p:tav>
                                        <p:tav tm="100000">
                                          <p:val>
                                            <p:strVal val="#ppt_y"/>
                                          </p:val>
                                        </p:tav>
                                      </p:tavLst>
                                    </p:anim>
                                  </p:childTnLst>
                                </p:cTn>
                              </p:par>
                            </p:childTnLst>
                          </p:cTn>
                        </p:par>
                        <p:par>
                          <p:cTn id="10" fill="hold">
                            <p:stCondLst>
                              <p:cond delay="500"/>
                            </p:stCondLst>
                            <p:childTnLst>
                              <p:par>
                                <p:cTn id="11" presetID="22" presetClass="entr" presetSubtype="8" fill="hold" grpId="0" nodeType="afterEffect">
                                  <p:stCondLst>
                                    <p:cond delay="0"/>
                                  </p:stCondLst>
                                  <p:childTnLst>
                                    <p:set>
                                      <p:cBhvr>
                                        <p:cTn id="12" dur="1" fill="hold">
                                          <p:stCondLst>
                                            <p:cond delay="0"/>
                                          </p:stCondLst>
                                        </p:cTn>
                                        <p:tgtEl>
                                          <p:spTgt spid="56">
                                            <p:graphicEl>
                                              <a:chart seriesIdx="-3" categoryIdx="-3" bldStep="gridLegend"/>
                                            </p:graphicEl>
                                          </p:spTgt>
                                        </p:tgtEl>
                                        <p:attrNameLst>
                                          <p:attrName>style.visibility</p:attrName>
                                        </p:attrNameLst>
                                      </p:cBhvr>
                                      <p:to>
                                        <p:strVal val="visible"/>
                                      </p:to>
                                    </p:set>
                                    <p:animEffect transition="in" filter="wipe(left)">
                                      <p:cBhvr>
                                        <p:cTn id="13" dur="500"/>
                                        <p:tgtEl>
                                          <p:spTgt spid="56">
                                            <p:graphicEl>
                                              <a:chart seriesIdx="-3" categoryIdx="-3" bldStep="gridLegend"/>
                                            </p:graphicEl>
                                          </p:spTgt>
                                        </p:tgtEl>
                                      </p:cBhvr>
                                    </p:animEffect>
                                  </p:childTnLst>
                                </p:cTn>
                              </p:par>
                            </p:childTnLst>
                          </p:cTn>
                        </p:par>
                        <p:par>
                          <p:cTn id="14" fill="hold">
                            <p:stCondLst>
                              <p:cond delay="1000"/>
                            </p:stCondLst>
                            <p:childTnLst>
                              <p:par>
                                <p:cTn id="15" presetID="22" presetClass="entr" presetSubtype="8" fill="hold" grpId="0" nodeType="afterEffect">
                                  <p:stCondLst>
                                    <p:cond delay="0"/>
                                  </p:stCondLst>
                                  <p:childTnLst>
                                    <p:set>
                                      <p:cBhvr>
                                        <p:cTn id="16" dur="1" fill="hold">
                                          <p:stCondLst>
                                            <p:cond delay="0"/>
                                          </p:stCondLst>
                                        </p:cTn>
                                        <p:tgtEl>
                                          <p:spTgt spid="56">
                                            <p:graphicEl>
                                              <a:chart seriesIdx="-4" categoryIdx="0" bldStep="category"/>
                                            </p:graphicEl>
                                          </p:spTgt>
                                        </p:tgtEl>
                                        <p:attrNameLst>
                                          <p:attrName>style.visibility</p:attrName>
                                        </p:attrNameLst>
                                      </p:cBhvr>
                                      <p:to>
                                        <p:strVal val="visible"/>
                                      </p:to>
                                    </p:set>
                                    <p:animEffect transition="in" filter="wipe(left)">
                                      <p:cBhvr>
                                        <p:cTn id="17" dur="500"/>
                                        <p:tgtEl>
                                          <p:spTgt spid="56">
                                            <p:graphicEl>
                                              <a:chart seriesIdx="-4" categoryIdx="0" bldStep="category"/>
                                            </p:graphicEl>
                                          </p:spTgt>
                                        </p:tgtEl>
                                      </p:cBhvr>
                                    </p:animEffect>
                                  </p:childTnLst>
                                </p:cTn>
                              </p:par>
                            </p:childTnLst>
                          </p:cTn>
                        </p:par>
                        <p:par>
                          <p:cTn id="18" fill="hold">
                            <p:stCondLst>
                              <p:cond delay="1500"/>
                            </p:stCondLst>
                            <p:childTnLst>
                              <p:par>
                                <p:cTn id="19" presetID="22" presetClass="entr" presetSubtype="8" fill="hold" grpId="0" nodeType="afterEffect">
                                  <p:stCondLst>
                                    <p:cond delay="0"/>
                                  </p:stCondLst>
                                  <p:childTnLst>
                                    <p:set>
                                      <p:cBhvr>
                                        <p:cTn id="20" dur="1" fill="hold">
                                          <p:stCondLst>
                                            <p:cond delay="0"/>
                                          </p:stCondLst>
                                        </p:cTn>
                                        <p:tgtEl>
                                          <p:spTgt spid="56">
                                            <p:graphicEl>
                                              <a:chart seriesIdx="-4" categoryIdx="1" bldStep="category"/>
                                            </p:graphicEl>
                                          </p:spTgt>
                                        </p:tgtEl>
                                        <p:attrNameLst>
                                          <p:attrName>style.visibility</p:attrName>
                                        </p:attrNameLst>
                                      </p:cBhvr>
                                      <p:to>
                                        <p:strVal val="visible"/>
                                      </p:to>
                                    </p:set>
                                    <p:animEffect transition="in" filter="wipe(left)">
                                      <p:cBhvr>
                                        <p:cTn id="21" dur="500"/>
                                        <p:tgtEl>
                                          <p:spTgt spid="56">
                                            <p:graphicEl>
                                              <a:chart seriesIdx="-4" categoryIdx="1" bldStep="category"/>
                                            </p:graphicEl>
                                          </p:spTgt>
                                        </p:tgtEl>
                                      </p:cBhvr>
                                    </p:animEffect>
                                  </p:childTnLst>
                                </p:cTn>
                              </p:par>
                            </p:childTnLst>
                          </p:cTn>
                        </p:par>
                        <p:par>
                          <p:cTn id="22" fill="hold">
                            <p:stCondLst>
                              <p:cond delay="2000"/>
                            </p:stCondLst>
                            <p:childTnLst>
                              <p:par>
                                <p:cTn id="23" presetID="22" presetClass="entr" presetSubtype="8" fill="hold" grpId="0" nodeType="afterEffect">
                                  <p:stCondLst>
                                    <p:cond delay="0"/>
                                  </p:stCondLst>
                                  <p:childTnLst>
                                    <p:set>
                                      <p:cBhvr>
                                        <p:cTn id="24" dur="1" fill="hold">
                                          <p:stCondLst>
                                            <p:cond delay="0"/>
                                          </p:stCondLst>
                                        </p:cTn>
                                        <p:tgtEl>
                                          <p:spTgt spid="56">
                                            <p:graphicEl>
                                              <a:chart seriesIdx="-4" categoryIdx="2" bldStep="category"/>
                                            </p:graphicEl>
                                          </p:spTgt>
                                        </p:tgtEl>
                                        <p:attrNameLst>
                                          <p:attrName>style.visibility</p:attrName>
                                        </p:attrNameLst>
                                      </p:cBhvr>
                                      <p:to>
                                        <p:strVal val="visible"/>
                                      </p:to>
                                    </p:set>
                                    <p:animEffect transition="in" filter="wipe(left)">
                                      <p:cBhvr>
                                        <p:cTn id="25" dur="500"/>
                                        <p:tgtEl>
                                          <p:spTgt spid="56">
                                            <p:graphicEl>
                                              <a:chart seriesIdx="-4" categoryIdx="2" bldStep="category"/>
                                            </p:graphicEl>
                                          </p:spTgt>
                                        </p:tgtEl>
                                      </p:cBhvr>
                                    </p:animEffect>
                                  </p:childTnLst>
                                </p:cTn>
                              </p:par>
                            </p:childTnLst>
                          </p:cTn>
                        </p:par>
                        <p:par>
                          <p:cTn id="26" fill="hold">
                            <p:stCondLst>
                              <p:cond delay="2500"/>
                            </p:stCondLst>
                            <p:childTnLst>
                              <p:par>
                                <p:cTn id="27" presetID="22" presetClass="entr" presetSubtype="8" fill="hold" grpId="0" nodeType="afterEffect">
                                  <p:stCondLst>
                                    <p:cond delay="0"/>
                                  </p:stCondLst>
                                  <p:childTnLst>
                                    <p:set>
                                      <p:cBhvr>
                                        <p:cTn id="28" dur="1" fill="hold">
                                          <p:stCondLst>
                                            <p:cond delay="0"/>
                                          </p:stCondLst>
                                        </p:cTn>
                                        <p:tgtEl>
                                          <p:spTgt spid="56">
                                            <p:graphicEl>
                                              <a:chart seriesIdx="-4" categoryIdx="3" bldStep="category"/>
                                            </p:graphicEl>
                                          </p:spTgt>
                                        </p:tgtEl>
                                        <p:attrNameLst>
                                          <p:attrName>style.visibility</p:attrName>
                                        </p:attrNameLst>
                                      </p:cBhvr>
                                      <p:to>
                                        <p:strVal val="visible"/>
                                      </p:to>
                                    </p:set>
                                    <p:animEffect transition="in" filter="wipe(left)">
                                      <p:cBhvr>
                                        <p:cTn id="29" dur="500"/>
                                        <p:tgtEl>
                                          <p:spTgt spid="56">
                                            <p:graphicEl>
                                              <a:chart seriesIdx="-4" categoryIdx="3" bldStep="category"/>
                                            </p:graphicEl>
                                          </p:spTgt>
                                        </p:tgtEl>
                                      </p:cBhvr>
                                    </p:animEffect>
                                  </p:childTnLst>
                                </p:cTn>
                              </p:par>
                            </p:childTnLst>
                          </p:cTn>
                        </p:par>
                        <p:par>
                          <p:cTn id="30" fill="hold">
                            <p:stCondLst>
                              <p:cond delay="3000"/>
                            </p:stCondLst>
                            <p:childTnLst>
                              <p:par>
                                <p:cTn id="31" presetID="10" presetClass="entr" presetSubtype="0" fill="hold" nodeType="afterEffect">
                                  <p:stCondLst>
                                    <p:cond delay="0"/>
                                  </p:stCondLst>
                                  <p:childTnLst>
                                    <p:set>
                                      <p:cBhvr>
                                        <p:cTn id="32" dur="1" fill="hold">
                                          <p:stCondLst>
                                            <p:cond delay="0"/>
                                          </p:stCondLst>
                                        </p:cTn>
                                        <p:tgtEl>
                                          <p:spTgt spid="62"/>
                                        </p:tgtEl>
                                        <p:attrNameLst>
                                          <p:attrName>style.visibility</p:attrName>
                                        </p:attrNameLst>
                                      </p:cBhvr>
                                      <p:to>
                                        <p:strVal val="visible"/>
                                      </p:to>
                                    </p:set>
                                    <p:animEffect transition="in" filter="fade">
                                      <p:cBhvr>
                                        <p:cTn id="33" dur="500"/>
                                        <p:tgtEl>
                                          <p:spTgt spid="62"/>
                                        </p:tgtEl>
                                      </p:cBhvr>
                                    </p:animEffect>
                                  </p:childTnLst>
                                </p:cTn>
                              </p:par>
                            </p:childTnLst>
                          </p:cTn>
                        </p:par>
                        <p:par>
                          <p:cTn id="34" fill="hold">
                            <p:stCondLst>
                              <p:cond delay="3500"/>
                            </p:stCondLst>
                            <p:childTnLst>
                              <p:par>
                                <p:cTn id="35" presetID="22" presetClass="entr" presetSubtype="8" fill="hold" grpId="0" nodeType="afterEffect">
                                  <p:stCondLst>
                                    <p:cond delay="0"/>
                                  </p:stCondLst>
                                  <p:childTnLst>
                                    <p:set>
                                      <p:cBhvr>
                                        <p:cTn id="36" dur="1" fill="hold">
                                          <p:stCondLst>
                                            <p:cond delay="0"/>
                                          </p:stCondLst>
                                        </p:cTn>
                                        <p:tgtEl>
                                          <p:spTgt spid="57">
                                            <p:graphicEl>
                                              <a:chart seriesIdx="-3" categoryIdx="-3" bldStep="gridLegend"/>
                                            </p:graphicEl>
                                          </p:spTgt>
                                        </p:tgtEl>
                                        <p:attrNameLst>
                                          <p:attrName>style.visibility</p:attrName>
                                        </p:attrNameLst>
                                      </p:cBhvr>
                                      <p:to>
                                        <p:strVal val="visible"/>
                                      </p:to>
                                    </p:set>
                                    <p:animEffect transition="in" filter="wipe(left)">
                                      <p:cBhvr>
                                        <p:cTn id="37" dur="500"/>
                                        <p:tgtEl>
                                          <p:spTgt spid="57">
                                            <p:graphicEl>
                                              <a:chart seriesIdx="-3" categoryIdx="-3" bldStep="gridLegend"/>
                                            </p:graphicEl>
                                          </p:spTgt>
                                        </p:tgtEl>
                                      </p:cBhvr>
                                    </p:animEffect>
                                  </p:childTnLst>
                                </p:cTn>
                              </p:par>
                            </p:childTnLst>
                          </p:cTn>
                        </p:par>
                        <p:par>
                          <p:cTn id="38" fill="hold">
                            <p:stCondLst>
                              <p:cond delay="4000"/>
                            </p:stCondLst>
                            <p:childTnLst>
                              <p:par>
                                <p:cTn id="39" presetID="22" presetClass="entr" presetSubtype="8" fill="hold" grpId="0" nodeType="afterEffect">
                                  <p:stCondLst>
                                    <p:cond delay="0"/>
                                  </p:stCondLst>
                                  <p:childTnLst>
                                    <p:set>
                                      <p:cBhvr>
                                        <p:cTn id="40" dur="1" fill="hold">
                                          <p:stCondLst>
                                            <p:cond delay="0"/>
                                          </p:stCondLst>
                                        </p:cTn>
                                        <p:tgtEl>
                                          <p:spTgt spid="57">
                                            <p:graphicEl>
                                              <a:chart seriesIdx="-4" categoryIdx="0" bldStep="category"/>
                                            </p:graphicEl>
                                          </p:spTgt>
                                        </p:tgtEl>
                                        <p:attrNameLst>
                                          <p:attrName>style.visibility</p:attrName>
                                        </p:attrNameLst>
                                      </p:cBhvr>
                                      <p:to>
                                        <p:strVal val="visible"/>
                                      </p:to>
                                    </p:set>
                                    <p:animEffect transition="in" filter="wipe(left)">
                                      <p:cBhvr>
                                        <p:cTn id="41" dur="500"/>
                                        <p:tgtEl>
                                          <p:spTgt spid="57">
                                            <p:graphicEl>
                                              <a:chart seriesIdx="-4" categoryIdx="0" bldStep="category"/>
                                            </p:graphicEl>
                                          </p:spTgt>
                                        </p:tgtEl>
                                      </p:cBhvr>
                                    </p:animEffect>
                                  </p:childTnLst>
                                </p:cTn>
                              </p:par>
                            </p:childTnLst>
                          </p:cTn>
                        </p:par>
                        <p:par>
                          <p:cTn id="42" fill="hold">
                            <p:stCondLst>
                              <p:cond delay="4500"/>
                            </p:stCondLst>
                            <p:childTnLst>
                              <p:par>
                                <p:cTn id="43" presetID="22" presetClass="entr" presetSubtype="8" fill="hold" grpId="0" nodeType="afterEffect">
                                  <p:stCondLst>
                                    <p:cond delay="0"/>
                                  </p:stCondLst>
                                  <p:childTnLst>
                                    <p:set>
                                      <p:cBhvr>
                                        <p:cTn id="44" dur="1" fill="hold">
                                          <p:stCondLst>
                                            <p:cond delay="0"/>
                                          </p:stCondLst>
                                        </p:cTn>
                                        <p:tgtEl>
                                          <p:spTgt spid="57">
                                            <p:graphicEl>
                                              <a:chart seriesIdx="-4" categoryIdx="1" bldStep="category"/>
                                            </p:graphicEl>
                                          </p:spTgt>
                                        </p:tgtEl>
                                        <p:attrNameLst>
                                          <p:attrName>style.visibility</p:attrName>
                                        </p:attrNameLst>
                                      </p:cBhvr>
                                      <p:to>
                                        <p:strVal val="visible"/>
                                      </p:to>
                                    </p:set>
                                    <p:animEffect transition="in" filter="wipe(left)">
                                      <p:cBhvr>
                                        <p:cTn id="45" dur="500"/>
                                        <p:tgtEl>
                                          <p:spTgt spid="57">
                                            <p:graphicEl>
                                              <a:chart seriesIdx="-4" categoryIdx="1" bldStep="category"/>
                                            </p:graphicEl>
                                          </p:spTgt>
                                        </p:tgtEl>
                                      </p:cBhvr>
                                    </p:animEffect>
                                  </p:childTnLst>
                                </p:cTn>
                              </p:par>
                            </p:childTnLst>
                          </p:cTn>
                        </p:par>
                        <p:par>
                          <p:cTn id="46" fill="hold">
                            <p:stCondLst>
                              <p:cond delay="5000"/>
                            </p:stCondLst>
                            <p:childTnLst>
                              <p:par>
                                <p:cTn id="47" presetID="22" presetClass="entr" presetSubtype="8" fill="hold" grpId="0" nodeType="afterEffect">
                                  <p:stCondLst>
                                    <p:cond delay="0"/>
                                  </p:stCondLst>
                                  <p:childTnLst>
                                    <p:set>
                                      <p:cBhvr>
                                        <p:cTn id="48" dur="1" fill="hold">
                                          <p:stCondLst>
                                            <p:cond delay="0"/>
                                          </p:stCondLst>
                                        </p:cTn>
                                        <p:tgtEl>
                                          <p:spTgt spid="57">
                                            <p:graphicEl>
                                              <a:chart seriesIdx="-4" categoryIdx="2" bldStep="category"/>
                                            </p:graphicEl>
                                          </p:spTgt>
                                        </p:tgtEl>
                                        <p:attrNameLst>
                                          <p:attrName>style.visibility</p:attrName>
                                        </p:attrNameLst>
                                      </p:cBhvr>
                                      <p:to>
                                        <p:strVal val="visible"/>
                                      </p:to>
                                    </p:set>
                                    <p:animEffect transition="in" filter="wipe(left)">
                                      <p:cBhvr>
                                        <p:cTn id="49" dur="500"/>
                                        <p:tgtEl>
                                          <p:spTgt spid="57">
                                            <p:graphicEl>
                                              <a:chart seriesIdx="-4" categoryIdx="2" bldStep="category"/>
                                            </p:graphicEl>
                                          </p:spTgt>
                                        </p:tgtEl>
                                      </p:cBhvr>
                                    </p:animEffect>
                                  </p:childTnLst>
                                </p:cTn>
                              </p:par>
                            </p:childTnLst>
                          </p:cTn>
                        </p:par>
                        <p:par>
                          <p:cTn id="50" fill="hold">
                            <p:stCondLst>
                              <p:cond delay="5500"/>
                            </p:stCondLst>
                            <p:childTnLst>
                              <p:par>
                                <p:cTn id="51" presetID="22" presetClass="entr" presetSubtype="8" fill="hold" grpId="0" nodeType="afterEffect">
                                  <p:stCondLst>
                                    <p:cond delay="0"/>
                                  </p:stCondLst>
                                  <p:childTnLst>
                                    <p:set>
                                      <p:cBhvr>
                                        <p:cTn id="52" dur="1" fill="hold">
                                          <p:stCondLst>
                                            <p:cond delay="0"/>
                                          </p:stCondLst>
                                        </p:cTn>
                                        <p:tgtEl>
                                          <p:spTgt spid="57">
                                            <p:graphicEl>
                                              <a:chart seriesIdx="-4" categoryIdx="3" bldStep="category"/>
                                            </p:graphicEl>
                                          </p:spTgt>
                                        </p:tgtEl>
                                        <p:attrNameLst>
                                          <p:attrName>style.visibility</p:attrName>
                                        </p:attrNameLst>
                                      </p:cBhvr>
                                      <p:to>
                                        <p:strVal val="visible"/>
                                      </p:to>
                                    </p:set>
                                    <p:animEffect transition="in" filter="wipe(left)">
                                      <p:cBhvr>
                                        <p:cTn id="53" dur="500"/>
                                        <p:tgtEl>
                                          <p:spTgt spid="57">
                                            <p:graphicEl>
                                              <a:chart seriesIdx="-4" categoryIdx="3" bldStep="category"/>
                                            </p:graphicEl>
                                          </p:spTgt>
                                        </p:tgtEl>
                                      </p:cBhvr>
                                    </p:animEffect>
                                  </p:childTnLst>
                                </p:cTn>
                              </p:par>
                            </p:childTnLst>
                          </p:cTn>
                        </p:par>
                        <p:par>
                          <p:cTn id="54" fill="hold">
                            <p:stCondLst>
                              <p:cond delay="6000"/>
                            </p:stCondLst>
                            <p:childTnLst>
                              <p:par>
                                <p:cTn id="55" presetID="10" presetClass="entr" presetSubtype="0" fill="hold" nodeType="afterEffect">
                                  <p:stCondLst>
                                    <p:cond delay="0"/>
                                  </p:stCondLst>
                                  <p:childTnLst>
                                    <p:set>
                                      <p:cBhvr>
                                        <p:cTn id="56" dur="1" fill="hold">
                                          <p:stCondLst>
                                            <p:cond delay="0"/>
                                          </p:stCondLst>
                                        </p:cTn>
                                        <p:tgtEl>
                                          <p:spTgt spid="59"/>
                                        </p:tgtEl>
                                        <p:attrNameLst>
                                          <p:attrName>style.visibility</p:attrName>
                                        </p:attrNameLst>
                                      </p:cBhvr>
                                      <p:to>
                                        <p:strVal val="visible"/>
                                      </p:to>
                                    </p:set>
                                    <p:animEffect transition="in" filter="fade">
                                      <p:cBhvr>
                                        <p:cTn id="57" dur="500"/>
                                        <p:tgtEl>
                                          <p:spTgt spid="59"/>
                                        </p:tgtEl>
                                      </p:cBhvr>
                                    </p:animEffect>
                                  </p:childTnLst>
                                </p:cTn>
                              </p:par>
                            </p:childTnLst>
                          </p:cTn>
                        </p:par>
                        <p:par>
                          <p:cTn id="58" fill="hold">
                            <p:stCondLst>
                              <p:cond delay="6500"/>
                            </p:stCondLst>
                            <p:childTnLst>
                              <p:par>
                                <p:cTn id="59" presetID="22" presetClass="entr" presetSubtype="8" fill="hold" grpId="0" nodeType="afterEffect">
                                  <p:stCondLst>
                                    <p:cond delay="0"/>
                                  </p:stCondLst>
                                  <p:childTnLst>
                                    <p:set>
                                      <p:cBhvr>
                                        <p:cTn id="60" dur="1" fill="hold">
                                          <p:stCondLst>
                                            <p:cond delay="0"/>
                                          </p:stCondLst>
                                        </p:cTn>
                                        <p:tgtEl>
                                          <p:spTgt spid="58">
                                            <p:graphicEl>
                                              <a:chart seriesIdx="-3" categoryIdx="-3" bldStep="gridLegend"/>
                                            </p:graphicEl>
                                          </p:spTgt>
                                        </p:tgtEl>
                                        <p:attrNameLst>
                                          <p:attrName>style.visibility</p:attrName>
                                        </p:attrNameLst>
                                      </p:cBhvr>
                                      <p:to>
                                        <p:strVal val="visible"/>
                                      </p:to>
                                    </p:set>
                                    <p:animEffect transition="in" filter="wipe(left)">
                                      <p:cBhvr>
                                        <p:cTn id="61" dur="500"/>
                                        <p:tgtEl>
                                          <p:spTgt spid="58">
                                            <p:graphicEl>
                                              <a:chart seriesIdx="-3" categoryIdx="-3" bldStep="gridLegend"/>
                                            </p:graphicEl>
                                          </p:spTgt>
                                        </p:tgtEl>
                                      </p:cBhvr>
                                    </p:animEffect>
                                  </p:childTnLst>
                                </p:cTn>
                              </p:par>
                            </p:childTnLst>
                          </p:cTn>
                        </p:par>
                        <p:par>
                          <p:cTn id="62" fill="hold">
                            <p:stCondLst>
                              <p:cond delay="7000"/>
                            </p:stCondLst>
                            <p:childTnLst>
                              <p:par>
                                <p:cTn id="63" presetID="22" presetClass="entr" presetSubtype="8" fill="hold" grpId="0" nodeType="afterEffect">
                                  <p:stCondLst>
                                    <p:cond delay="0"/>
                                  </p:stCondLst>
                                  <p:childTnLst>
                                    <p:set>
                                      <p:cBhvr>
                                        <p:cTn id="64" dur="1" fill="hold">
                                          <p:stCondLst>
                                            <p:cond delay="0"/>
                                          </p:stCondLst>
                                        </p:cTn>
                                        <p:tgtEl>
                                          <p:spTgt spid="58">
                                            <p:graphicEl>
                                              <a:chart seriesIdx="-4" categoryIdx="0" bldStep="category"/>
                                            </p:graphicEl>
                                          </p:spTgt>
                                        </p:tgtEl>
                                        <p:attrNameLst>
                                          <p:attrName>style.visibility</p:attrName>
                                        </p:attrNameLst>
                                      </p:cBhvr>
                                      <p:to>
                                        <p:strVal val="visible"/>
                                      </p:to>
                                    </p:set>
                                    <p:animEffect transition="in" filter="wipe(left)">
                                      <p:cBhvr>
                                        <p:cTn id="65" dur="500"/>
                                        <p:tgtEl>
                                          <p:spTgt spid="58">
                                            <p:graphicEl>
                                              <a:chart seriesIdx="-4" categoryIdx="0" bldStep="category"/>
                                            </p:graphicEl>
                                          </p:spTgt>
                                        </p:tgtEl>
                                      </p:cBhvr>
                                    </p:animEffect>
                                  </p:childTnLst>
                                </p:cTn>
                              </p:par>
                            </p:childTnLst>
                          </p:cTn>
                        </p:par>
                        <p:par>
                          <p:cTn id="66" fill="hold">
                            <p:stCondLst>
                              <p:cond delay="7500"/>
                            </p:stCondLst>
                            <p:childTnLst>
                              <p:par>
                                <p:cTn id="67" presetID="22" presetClass="entr" presetSubtype="8" fill="hold" grpId="0" nodeType="afterEffect">
                                  <p:stCondLst>
                                    <p:cond delay="0"/>
                                  </p:stCondLst>
                                  <p:childTnLst>
                                    <p:set>
                                      <p:cBhvr>
                                        <p:cTn id="68" dur="1" fill="hold">
                                          <p:stCondLst>
                                            <p:cond delay="0"/>
                                          </p:stCondLst>
                                        </p:cTn>
                                        <p:tgtEl>
                                          <p:spTgt spid="58">
                                            <p:graphicEl>
                                              <a:chart seriesIdx="-4" categoryIdx="1" bldStep="category"/>
                                            </p:graphicEl>
                                          </p:spTgt>
                                        </p:tgtEl>
                                        <p:attrNameLst>
                                          <p:attrName>style.visibility</p:attrName>
                                        </p:attrNameLst>
                                      </p:cBhvr>
                                      <p:to>
                                        <p:strVal val="visible"/>
                                      </p:to>
                                    </p:set>
                                    <p:animEffect transition="in" filter="wipe(left)">
                                      <p:cBhvr>
                                        <p:cTn id="69" dur="500"/>
                                        <p:tgtEl>
                                          <p:spTgt spid="58">
                                            <p:graphicEl>
                                              <a:chart seriesIdx="-4" categoryIdx="1" bldStep="category"/>
                                            </p:graphicEl>
                                          </p:spTgt>
                                        </p:tgtEl>
                                      </p:cBhvr>
                                    </p:animEffect>
                                  </p:childTnLst>
                                </p:cTn>
                              </p:par>
                            </p:childTnLst>
                          </p:cTn>
                        </p:par>
                        <p:par>
                          <p:cTn id="70" fill="hold">
                            <p:stCondLst>
                              <p:cond delay="8000"/>
                            </p:stCondLst>
                            <p:childTnLst>
                              <p:par>
                                <p:cTn id="71" presetID="22" presetClass="entr" presetSubtype="8" fill="hold" grpId="0" nodeType="afterEffect">
                                  <p:stCondLst>
                                    <p:cond delay="0"/>
                                  </p:stCondLst>
                                  <p:childTnLst>
                                    <p:set>
                                      <p:cBhvr>
                                        <p:cTn id="72" dur="1" fill="hold">
                                          <p:stCondLst>
                                            <p:cond delay="0"/>
                                          </p:stCondLst>
                                        </p:cTn>
                                        <p:tgtEl>
                                          <p:spTgt spid="58">
                                            <p:graphicEl>
                                              <a:chart seriesIdx="-4" categoryIdx="2" bldStep="category"/>
                                            </p:graphicEl>
                                          </p:spTgt>
                                        </p:tgtEl>
                                        <p:attrNameLst>
                                          <p:attrName>style.visibility</p:attrName>
                                        </p:attrNameLst>
                                      </p:cBhvr>
                                      <p:to>
                                        <p:strVal val="visible"/>
                                      </p:to>
                                    </p:set>
                                    <p:animEffect transition="in" filter="wipe(left)">
                                      <p:cBhvr>
                                        <p:cTn id="73" dur="500"/>
                                        <p:tgtEl>
                                          <p:spTgt spid="58">
                                            <p:graphicEl>
                                              <a:chart seriesIdx="-4" categoryIdx="2" bldStep="category"/>
                                            </p:graphicEl>
                                          </p:spTgt>
                                        </p:tgtEl>
                                      </p:cBhvr>
                                    </p:animEffect>
                                  </p:childTnLst>
                                </p:cTn>
                              </p:par>
                            </p:childTnLst>
                          </p:cTn>
                        </p:par>
                        <p:par>
                          <p:cTn id="74" fill="hold">
                            <p:stCondLst>
                              <p:cond delay="8500"/>
                            </p:stCondLst>
                            <p:childTnLst>
                              <p:par>
                                <p:cTn id="75" presetID="22" presetClass="entr" presetSubtype="8" fill="hold" grpId="0" nodeType="afterEffect">
                                  <p:stCondLst>
                                    <p:cond delay="0"/>
                                  </p:stCondLst>
                                  <p:childTnLst>
                                    <p:set>
                                      <p:cBhvr>
                                        <p:cTn id="76" dur="1" fill="hold">
                                          <p:stCondLst>
                                            <p:cond delay="0"/>
                                          </p:stCondLst>
                                        </p:cTn>
                                        <p:tgtEl>
                                          <p:spTgt spid="58">
                                            <p:graphicEl>
                                              <a:chart seriesIdx="-4" categoryIdx="3" bldStep="category"/>
                                            </p:graphicEl>
                                          </p:spTgt>
                                        </p:tgtEl>
                                        <p:attrNameLst>
                                          <p:attrName>style.visibility</p:attrName>
                                        </p:attrNameLst>
                                      </p:cBhvr>
                                      <p:to>
                                        <p:strVal val="visible"/>
                                      </p:to>
                                    </p:set>
                                    <p:animEffect transition="in" filter="wipe(left)">
                                      <p:cBhvr>
                                        <p:cTn id="77" dur="500"/>
                                        <p:tgtEl>
                                          <p:spTgt spid="58">
                                            <p:graphicEl>
                                              <a:chart seriesIdx="-4" categoryIdx="3" bldStep="category"/>
                                            </p:graphicEl>
                                          </p:spTgt>
                                        </p:tgtEl>
                                      </p:cBhvr>
                                    </p:animEffect>
                                  </p:childTnLst>
                                </p:cTn>
                              </p:par>
                            </p:childTnLst>
                          </p:cTn>
                        </p:par>
                        <p:par>
                          <p:cTn id="78" fill="hold">
                            <p:stCondLst>
                              <p:cond delay="9000"/>
                            </p:stCondLst>
                            <p:childTnLst>
                              <p:par>
                                <p:cTn id="79" presetID="10" presetClass="entr" presetSubtype="0" fill="hold" nodeType="afterEffect">
                                  <p:stCondLst>
                                    <p:cond delay="0"/>
                                  </p:stCondLst>
                                  <p:childTnLst>
                                    <p:set>
                                      <p:cBhvr>
                                        <p:cTn id="80" dur="1" fill="hold">
                                          <p:stCondLst>
                                            <p:cond delay="0"/>
                                          </p:stCondLst>
                                        </p:cTn>
                                        <p:tgtEl>
                                          <p:spTgt spid="65"/>
                                        </p:tgtEl>
                                        <p:attrNameLst>
                                          <p:attrName>style.visibility</p:attrName>
                                        </p:attrNameLst>
                                      </p:cBhvr>
                                      <p:to>
                                        <p:strVal val="visible"/>
                                      </p:to>
                                    </p:set>
                                    <p:animEffect transition="in" filter="fade">
                                      <p:cBhvr>
                                        <p:cTn id="81" dur="500"/>
                                        <p:tgtEl>
                                          <p:spTgt spid="6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56" grpId="0">
        <p:bldSub>
          <a:bldChart bld="category"/>
        </p:bldSub>
      </p:bldGraphic>
      <p:bldGraphic spid="57" grpId="0">
        <p:bldSub>
          <a:bldChart bld="category"/>
        </p:bldSub>
      </p:bldGraphic>
      <p:bldGraphic spid="58" grpId="0">
        <p:bldSub>
          <a:bldChart bld="category"/>
        </p:bldSub>
      </p:bldGraphic>
    </p:bld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Group 7"/>
          <p:cNvGrpSpPr/>
          <p:nvPr/>
        </p:nvGrpSpPr>
        <p:grpSpPr>
          <a:xfrm>
            <a:off x="1739573" y="488028"/>
            <a:ext cx="20937538" cy="2200624"/>
            <a:chOff x="1739573" y="511491"/>
            <a:chExt cx="20937538" cy="2200624"/>
          </a:xfrm>
        </p:grpSpPr>
        <p:sp>
          <p:nvSpPr>
            <p:cNvPr id="9" name="TextBox 8"/>
            <p:cNvSpPr txBox="1"/>
            <p:nvPr/>
          </p:nvSpPr>
          <p:spPr>
            <a:xfrm>
              <a:off x="1739573" y="511491"/>
              <a:ext cx="20937538" cy="1446550"/>
            </a:xfrm>
            <a:prstGeom prst="rect">
              <a:avLst/>
            </a:prstGeom>
            <a:noFill/>
          </p:spPr>
          <p:txBody>
            <a:bodyPr wrap="square" rtlCol="0">
              <a:spAutoFit/>
            </a:bodyPr>
            <a:lstStyle/>
            <a:p>
              <a:pPr algn="ctr"/>
              <a:r>
                <a:rPr lang="id-ID" sz="8800" b="1" dirty="0" smtClean="0">
                  <a:solidFill>
                    <a:schemeClr val="tx2"/>
                  </a:solidFill>
                  <a:latin typeface="Lato Regular"/>
                  <a:cs typeface="Lato Regular"/>
                </a:rPr>
                <a:t>CHART SAMPLE 5</a:t>
              </a:r>
              <a:endParaRPr lang="id-ID" sz="8800" b="1" dirty="0">
                <a:solidFill>
                  <a:schemeClr val="tx2"/>
                </a:solidFill>
                <a:latin typeface="Lato Regular"/>
                <a:cs typeface="Lato Regular"/>
              </a:endParaRPr>
            </a:p>
          </p:txBody>
        </p:sp>
        <p:grpSp>
          <p:nvGrpSpPr>
            <p:cNvPr id="10" name="Group 9"/>
            <p:cNvGrpSpPr/>
            <p:nvPr/>
          </p:nvGrpSpPr>
          <p:grpSpPr>
            <a:xfrm>
              <a:off x="10842089" y="1977406"/>
              <a:ext cx="2738812" cy="73151"/>
              <a:chOff x="1775295" y="2020905"/>
              <a:chExt cx="3631535" cy="45719"/>
            </a:xfrm>
          </p:grpSpPr>
          <p:sp>
            <p:nvSpPr>
              <p:cNvPr id="12" name="Rectangle 11"/>
              <p:cNvSpPr/>
              <p:nvPr/>
            </p:nvSpPr>
            <p:spPr>
              <a:xfrm flipV="1">
                <a:off x="1775295" y="2020905"/>
                <a:ext cx="540354" cy="45719"/>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sp>
            <p:nvSpPr>
              <p:cNvPr id="13" name="Rectangle 12"/>
              <p:cNvSpPr/>
              <p:nvPr/>
            </p:nvSpPr>
            <p:spPr>
              <a:xfrm flipV="1">
                <a:off x="2390858" y="2020905"/>
                <a:ext cx="540354" cy="45719"/>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sp>
            <p:nvSpPr>
              <p:cNvPr id="14" name="Rectangle 13"/>
              <p:cNvSpPr/>
              <p:nvPr/>
            </p:nvSpPr>
            <p:spPr>
              <a:xfrm flipV="1">
                <a:off x="3025595" y="2020905"/>
                <a:ext cx="540354" cy="45719"/>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sp>
            <p:nvSpPr>
              <p:cNvPr id="19" name="Rectangle 18"/>
              <p:cNvSpPr/>
              <p:nvPr/>
            </p:nvSpPr>
            <p:spPr>
              <a:xfrm flipV="1">
                <a:off x="3641290" y="2020905"/>
                <a:ext cx="540354" cy="45719"/>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sp>
            <p:nvSpPr>
              <p:cNvPr id="20" name="Rectangle 19"/>
              <p:cNvSpPr/>
              <p:nvPr/>
            </p:nvSpPr>
            <p:spPr>
              <a:xfrm flipV="1">
                <a:off x="4256852" y="2020905"/>
                <a:ext cx="540354" cy="45719"/>
              </a:xfrm>
              <a:prstGeom prst="rect">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sp>
            <p:nvSpPr>
              <p:cNvPr id="21" name="Rectangle 20"/>
              <p:cNvSpPr/>
              <p:nvPr/>
            </p:nvSpPr>
            <p:spPr>
              <a:xfrm flipV="1">
                <a:off x="4866476" y="2020905"/>
                <a:ext cx="540354" cy="45719"/>
              </a:xfrm>
              <a:prstGeom prst="rect">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grpSp>
        <p:sp>
          <p:nvSpPr>
            <p:cNvPr id="11" name="TextBox 10"/>
            <p:cNvSpPr txBox="1"/>
            <p:nvPr/>
          </p:nvSpPr>
          <p:spPr>
            <a:xfrm>
              <a:off x="1739573" y="2035007"/>
              <a:ext cx="20937538" cy="677108"/>
            </a:xfrm>
            <a:prstGeom prst="rect">
              <a:avLst/>
            </a:prstGeom>
            <a:noFill/>
          </p:spPr>
          <p:txBody>
            <a:bodyPr wrap="square" rtlCol="0">
              <a:spAutoFit/>
            </a:bodyPr>
            <a:lstStyle/>
            <a:p>
              <a:pPr algn="ctr"/>
              <a:r>
                <a:rPr lang="id-ID" sz="3800" dirty="0" smtClean="0">
                  <a:solidFill>
                    <a:schemeClr val="bg1">
                      <a:lumMod val="75000"/>
                    </a:schemeClr>
                  </a:solidFill>
                  <a:latin typeface="Calibri Light" panose="020F0302020204030204"/>
                  <a:cs typeface="Calibri Light" panose="020F0302020204030204"/>
                </a:rPr>
                <a:t>Your great subtitle </a:t>
              </a:r>
              <a:r>
                <a:rPr lang="id-ID" sz="3800" dirty="0" smtClean="0">
                  <a:solidFill>
                    <a:schemeClr val="accent1"/>
                  </a:solidFill>
                  <a:latin typeface="Calibri Light" panose="020F0302020204030204"/>
                  <a:cs typeface="Calibri Light" panose="020F0302020204030204"/>
                </a:rPr>
                <a:t>in </a:t>
              </a:r>
              <a:r>
                <a:rPr lang="id-ID" sz="3800" dirty="0">
                  <a:solidFill>
                    <a:schemeClr val="accent1"/>
                  </a:solidFill>
                  <a:latin typeface="Calibri Light" panose="020F0302020204030204"/>
                  <a:cs typeface="Calibri Light" panose="020F0302020204030204"/>
                </a:rPr>
                <a:t>this line</a:t>
              </a:r>
              <a:endParaRPr lang="id-ID" sz="3800" dirty="0">
                <a:solidFill>
                  <a:schemeClr val="accent1"/>
                </a:solidFill>
                <a:latin typeface="Calibri Light" panose="020F0302020204030204"/>
                <a:cs typeface="Calibri Light" panose="020F0302020204030204"/>
              </a:endParaRPr>
            </a:p>
          </p:txBody>
        </p:sp>
      </p:grpSp>
      <p:graphicFrame>
        <p:nvGraphicFramePr>
          <p:cNvPr id="22" name="Chart 21"/>
          <p:cNvGraphicFramePr/>
          <p:nvPr/>
        </p:nvGraphicFramePr>
        <p:xfrm>
          <a:off x="2307836" y="3059246"/>
          <a:ext cx="19701544" cy="9018108"/>
        </p:xfrm>
        <a:graphic>
          <a:graphicData uri="http://schemas.openxmlformats.org/drawingml/2006/chart">
            <c:chart xmlns:c="http://schemas.openxmlformats.org/drawingml/2006/chart" xmlns:r="http://schemas.openxmlformats.org/officeDocument/2006/relationships" r:id="rId1"/>
          </a:graphicData>
        </a:graphic>
      </p:graphicFrame>
    </p:spTree>
  </p:cSld>
  <p:clrMapOvr>
    <a:masterClrMapping/>
  </p:clrMapOvr>
  <mc:AlternateContent xmlns:mc="http://schemas.openxmlformats.org/markup-compatibility/2006">
    <mc:Choice xmlns:p14="http://schemas.microsoft.com/office/powerpoint/2010/main" Requires="p14">
      <p:transition spd="med" p14:dur="700" advClick="0" advTm="3000">
        <p:fade/>
      </p:transition>
    </mc:Choice>
    <mc:Fallback>
      <p:transition spd="med" advClick="0" advTm="3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fade">
                                      <p:cBhvr>
                                        <p:cTn id="7" dur="500"/>
                                        <p:tgtEl>
                                          <p:spTgt spid="8"/>
                                        </p:tgtEl>
                                      </p:cBhvr>
                                    </p:animEffect>
                                    <p:anim calcmode="lin" valueType="num">
                                      <p:cBhvr>
                                        <p:cTn id="8" dur="500" fill="hold"/>
                                        <p:tgtEl>
                                          <p:spTgt spid="8"/>
                                        </p:tgtEl>
                                        <p:attrNameLst>
                                          <p:attrName>ppt_x</p:attrName>
                                        </p:attrNameLst>
                                      </p:cBhvr>
                                      <p:tavLst>
                                        <p:tav tm="0">
                                          <p:val>
                                            <p:strVal val="#ppt_x"/>
                                          </p:val>
                                        </p:tav>
                                        <p:tav tm="100000">
                                          <p:val>
                                            <p:strVal val="#ppt_x"/>
                                          </p:val>
                                        </p:tav>
                                      </p:tavLst>
                                    </p:anim>
                                    <p:anim calcmode="lin" valueType="num">
                                      <p:cBhvr>
                                        <p:cTn id="9" dur="500" fill="hold"/>
                                        <p:tgtEl>
                                          <p:spTgt spid="8"/>
                                        </p:tgtEl>
                                        <p:attrNameLst>
                                          <p:attrName>ppt_y</p:attrName>
                                        </p:attrNameLst>
                                      </p:cBhvr>
                                      <p:tavLst>
                                        <p:tav tm="0">
                                          <p:val>
                                            <p:strVal val="#ppt_y+.1"/>
                                          </p:val>
                                        </p:tav>
                                        <p:tav tm="100000">
                                          <p:val>
                                            <p:strVal val="#ppt_y"/>
                                          </p:val>
                                        </p:tav>
                                      </p:tavLst>
                                    </p:anim>
                                  </p:childTnLst>
                                </p:cTn>
                              </p:par>
                            </p:childTnLst>
                          </p:cTn>
                        </p:par>
                        <p:par>
                          <p:cTn id="10" fill="hold">
                            <p:stCondLst>
                              <p:cond delay="500"/>
                            </p:stCondLst>
                            <p:childTnLst>
                              <p:par>
                                <p:cTn id="11" presetID="10" presetClass="entr" presetSubtype="0" fill="hold" grpId="0" nodeType="afterEffect">
                                  <p:stCondLst>
                                    <p:cond delay="0"/>
                                  </p:stCondLst>
                                  <p:childTnLst>
                                    <p:set>
                                      <p:cBhvr>
                                        <p:cTn id="12" dur="1" fill="hold">
                                          <p:stCondLst>
                                            <p:cond delay="0"/>
                                          </p:stCondLst>
                                        </p:cTn>
                                        <p:tgtEl>
                                          <p:spTgt spid="22">
                                            <p:graphicEl>
                                              <a:chart seriesIdx="-3" categoryIdx="-3" bldStep="gridLegend"/>
                                            </p:graphicEl>
                                          </p:spTgt>
                                        </p:tgtEl>
                                        <p:attrNameLst>
                                          <p:attrName>style.visibility</p:attrName>
                                        </p:attrNameLst>
                                      </p:cBhvr>
                                      <p:to>
                                        <p:strVal val="visible"/>
                                      </p:to>
                                    </p:set>
                                    <p:animEffect transition="in" filter="fade">
                                      <p:cBhvr>
                                        <p:cTn id="13" dur="500"/>
                                        <p:tgtEl>
                                          <p:spTgt spid="22">
                                            <p:graphicEl>
                                              <a:chart seriesIdx="-3" categoryIdx="-3" bldStep="gridLegend"/>
                                            </p:graphicEl>
                                          </p:spTgt>
                                        </p:tgtEl>
                                      </p:cBhvr>
                                    </p:animEffect>
                                  </p:childTnLst>
                                </p:cTn>
                              </p:par>
                            </p:childTnLst>
                          </p:cTn>
                        </p:par>
                        <p:par>
                          <p:cTn id="14" fill="hold">
                            <p:stCondLst>
                              <p:cond delay="1000"/>
                            </p:stCondLst>
                            <p:childTnLst>
                              <p:par>
                                <p:cTn id="15" presetID="10" presetClass="entr" presetSubtype="0" fill="hold" grpId="0" nodeType="afterEffect">
                                  <p:stCondLst>
                                    <p:cond delay="0"/>
                                  </p:stCondLst>
                                  <p:childTnLst>
                                    <p:set>
                                      <p:cBhvr>
                                        <p:cTn id="16" dur="1" fill="hold">
                                          <p:stCondLst>
                                            <p:cond delay="0"/>
                                          </p:stCondLst>
                                        </p:cTn>
                                        <p:tgtEl>
                                          <p:spTgt spid="22">
                                            <p:graphicEl>
                                              <a:chart seriesIdx="0" categoryIdx="-4" bldStep="series"/>
                                            </p:graphicEl>
                                          </p:spTgt>
                                        </p:tgtEl>
                                        <p:attrNameLst>
                                          <p:attrName>style.visibility</p:attrName>
                                        </p:attrNameLst>
                                      </p:cBhvr>
                                      <p:to>
                                        <p:strVal val="visible"/>
                                      </p:to>
                                    </p:set>
                                    <p:animEffect transition="in" filter="fade">
                                      <p:cBhvr>
                                        <p:cTn id="17" dur="500"/>
                                        <p:tgtEl>
                                          <p:spTgt spid="22">
                                            <p:graphicEl>
                                              <a:chart seriesIdx="0" categoryIdx="-4" bldStep="series"/>
                                            </p:graphicEl>
                                          </p:spTgt>
                                        </p:tgtEl>
                                      </p:cBhvr>
                                    </p:animEffect>
                                  </p:childTnLst>
                                </p:cTn>
                              </p:par>
                            </p:childTnLst>
                          </p:cTn>
                        </p:par>
                        <p:par>
                          <p:cTn id="18" fill="hold">
                            <p:stCondLst>
                              <p:cond delay="1500"/>
                            </p:stCondLst>
                            <p:childTnLst>
                              <p:par>
                                <p:cTn id="19" presetID="10" presetClass="entr" presetSubtype="0" fill="hold" grpId="0" nodeType="afterEffect">
                                  <p:stCondLst>
                                    <p:cond delay="0"/>
                                  </p:stCondLst>
                                  <p:childTnLst>
                                    <p:set>
                                      <p:cBhvr>
                                        <p:cTn id="20" dur="1" fill="hold">
                                          <p:stCondLst>
                                            <p:cond delay="0"/>
                                          </p:stCondLst>
                                        </p:cTn>
                                        <p:tgtEl>
                                          <p:spTgt spid="22">
                                            <p:graphicEl>
                                              <a:chart seriesIdx="1" categoryIdx="-4" bldStep="series"/>
                                            </p:graphicEl>
                                          </p:spTgt>
                                        </p:tgtEl>
                                        <p:attrNameLst>
                                          <p:attrName>style.visibility</p:attrName>
                                        </p:attrNameLst>
                                      </p:cBhvr>
                                      <p:to>
                                        <p:strVal val="visible"/>
                                      </p:to>
                                    </p:set>
                                    <p:animEffect transition="in" filter="fade">
                                      <p:cBhvr>
                                        <p:cTn id="21" dur="500"/>
                                        <p:tgtEl>
                                          <p:spTgt spid="22">
                                            <p:graphicEl>
                                              <a:chart seriesIdx="1" categoryIdx="-4" bldStep="series"/>
                                            </p:graphicEl>
                                          </p:spTgt>
                                        </p:tgtEl>
                                      </p:cBhvr>
                                    </p:animEffect>
                                  </p:childTnLst>
                                </p:cTn>
                              </p:par>
                            </p:childTnLst>
                          </p:cTn>
                        </p:par>
                        <p:par>
                          <p:cTn id="22" fill="hold">
                            <p:stCondLst>
                              <p:cond delay="2000"/>
                            </p:stCondLst>
                            <p:childTnLst>
                              <p:par>
                                <p:cTn id="23" presetID="10" presetClass="entr" presetSubtype="0" fill="hold" grpId="0" nodeType="afterEffect">
                                  <p:stCondLst>
                                    <p:cond delay="0"/>
                                  </p:stCondLst>
                                  <p:childTnLst>
                                    <p:set>
                                      <p:cBhvr>
                                        <p:cTn id="24" dur="1" fill="hold">
                                          <p:stCondLst>
                                            <p:cond delay="0"/>
                                          </p:stCondLst>
                                        </p:cTn>
                                        <p:tgtEl>
                                          <p:spTgt spid="22">
                                            <p:graphicEl>
                                              <a:chart seriesIdx="2" categoryIdx="-4" bldStep="series"/>
                                            </p:graphicEl>
                                          </p:spTgt>
                                        </p:tgtEl>
                                        <p:attrNameLst>
                                          <p:attrName>style.visibility</p:attrName>
                                        </p:attrNameLst>
                                      </p:cBhvr>
                                      <p:to>
                                        <p:strVal val="visible"/>
                                      </p:to>
                                    </p:set>
                                    <p:animEffect transition="in" filter="fade">
                                      <p:cBhvr>
                                        <p:cTn id="25" dur="500"/>
                                        <p:tgtEl>
                                          <p:spTgt spid="22">
                                            <p:graphicEl>
                                              <a:chart seriesIdx="2" categoryIdx="-4" bldStep="series"/>
                                            </p:graphicEl>
                                          </p:spTgt>
                                        </p:tgtEl>
                                      </p:cBhvr>
                                    </p:animEffect>
                                  </p:childTnLst>
                                </p:cTn>
                              </p:par>
                            </p:childTnLst>
                          </p:cTn>
                        </p:par>
                        <p:par>
                          <p:cTn id="26" fill="hold">
                            <p:stCondLst>
                              <p:cond delay="2500"/>
                            </p:stCondLst>
                            <p:childTnLst>
                              <p:par>
                                <p:cTn id="27" presetID="10" presetClass="entr" presetSubtype="0" fill="hold" grpId="0" nodeType="afterEffect">
                                  <p:stCondLst>
                                    <p:cond delay="0"/>
                                  </p:stCondLst>
                                  <p:childTnLst>
                                    <p:set>
                                      <p:cBhvr>
                                        <p:cTn id="28" dur="1" fill="hold">
                                          <p:stCondLst>
                                            <p:cond delay="0"/>
                                          </p:stCondLst>
                                        </p:cTn>
                                        <p:tgtEl>
                                          <p:spTgt spid="22">
                                            <p:graphicEl>
                                              <a:chart seriesIdx="3" categoryIdx="-4" bldStep="series"/>
                                            </p:graphicEl>
                                          </p:spTgt>
                                        </p:tgtEl>
                                        <p:attrNameLst>
                                          <p:attrName>style.visibility</p:attrName>
                                        </p:attrNameLst>
                                      </p:cBhvr>
                                      <p:to>
                                        <p:strVal val="visible"/>
                                      </p:to>
                                    </p:set>
                                    <p:animEffect transition="in" filter="fade">
                                      <p:cBhvr>
                                        <p:cTn id="29" dur="500"/>
                                        <p:tgtEl>
                                          <p:spTgt spid="22">
                                            <p:graphicEl>
                                              <a:chart seriesIdx="3" categoryIdx="-4" bldStep="series"/>
                                            </p:graphic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22" grpId="0">
        <p:bldSub>
          <a:bldChart bld="series"/>
        </p:bldSub>
      </p:bldGraphic>
    </p:bld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5" name="Group 34"/>
          <p:cNvGrpSpPr/>
          <p:nvPr/>
        </p:nvGrpSpPr>
        <p:grpSpPr>
          <a:xfrm>
            <a:off x="1739573" y="488028"/>
            <a:ext cx="20937538" cy="2200624"/>
            <a:chOff x="1739573" y="511491"/>
            <a:chExt cx="20937538" cy="2200624"/>
          </a:xfrm>
        </p:grpSpPr>
        <p:sp>
          <p:nvSpPr>
            <p:cNvPr id="36" name="TextBox 35"/>
            <p:cNvSpPr txBox="1"/>
            <p:nvPr/>
          </p:nvSpPr>
          <p:spPr>
            <a:xfrm>
              <a:off x="1739573" y="511491"/>
              <a:ext cx="20937538" cy="1446550"/>
            </a:xfrm>
            <a:prstGeom prst="rect">
              <a:avLst/>
            </a:prstGeom>
            <a:noFill/>
          </p:spPr>
          <p:txBody>
            <a:bodyPr wrap="square" rtlCol="0">
              <a:spAutoFit/>
            </a:bodyPr>
            <a:lstStyle/>
            <a:p>
              <a:pPr algn="ctr"/>
              <a:r>
                <a:rPr lang="id-ID" sz="8800" b="1" dirty="0" smtClean="0">
                  <a:solidFill>
                    <a:schemeClr val="tx2"/>
                  </a:solidFill>
                  <a:latin typeface="Lato Regular"/>
                  <a:cs typeface="Lato Regular"/>
                </a:rPr>
                <a:t>CHART SAMPLE 6</a:t>
              </a:r>
              <a:endParaRPr lang="id-ID" sz="8800" b="1" dirty="0">
                <a:solidFill>
                  <a:schemeClr val="tx2"/>
                </a:solidFill>
                <a:latin typeface="Lato Regular"/>
                <a:cs typeface="Lato Regular"/>
              </a:endParaRPr>
            </a:p>
          </p:txBody>
        </p:sp>
        <p:grpSp>
          <p:nvGrpSpPr>
            <p:cNvPr id="37" name="Group 36"/>
            <p:cNvGrpSpPr/>
            <p:nvPr/>
          </p:nvGrpSpPr>
          <p:grpSpPr>
            <a:xfrm>
              <a:off x="10842089" y="1977406"/>
              <a:ext cx="2738812" cy="73151"/>
              <a:chOff x="1775295" y="2020905"/>
              <a:chExt cx="3631535" cy="45719"/>
            </a:xfrm>
          </p:grpSpPr>
          <p:sp>
            <p:nvSpPr>
              <p:cNvPr id="39" name="Rectangle 38"/>
              <p:cNvSpPr/>
              <p:nvPr/>
            </p:nvSpPr>
            <p:spPr>
              <a:xfrm flipV="1">
                <a:off x="1775295" y="2020905"/>
                <a:ext cx="540354" cy="45719"/>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sp>
            <p:nvSpPr>
              <p:cNvPr id="40" name="Rectangle 39"/>
              <p:cNvSpPr/>
              <p:nvPr/>
            </p:nvSpPr>
            <p:spPr>
              <a:xfrm flipV="1">
                <a:off x="2390858" y="2020905"/>
                <a:ext cx="540354" cy="45719"/>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sp>
            <p:nvSpPr>
              <p:cNvPr id="41" name="Rectangle 40"/>
              <p:cNvSpPr/>
              <p:nvPr/>
            </p:nvSpPr>
            <p:spPr>
              <a:xfrm flipV="1">
                <a:off x="3025595" y="2020905"/>
                <a:ext cx="540354" cy="45719"/>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sp>
            <p:nvSpPr>
              <p:cNvPr id="42" name="Rectangle 41"/>
              <p:cNvSpPr/>
              <p:nvPr/>
            </p:nvSpPr>
            <p:spPr>
              <a:xfrm flipV="1">
                <a:off x="3641290" y="2020905"/>
                <a:ext cx="540354" cy="45719"/>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sp>
            <p:nvSpPr>
              <p:cNvPr id="43" name="Rectangle 42"/>
              <p:cNvSpPr/>
              <p:nvPr/>
            </p:nvSpPr>
            <p:spPr>
              <a:xfrm flipV="1">
                <a:off x="4256852" y="2020905"/>
                <a:ext cx="540354" cy="45719"/>
              </a:xfrm>
              <a:prstGeom prst="rect">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sp>
            <p:nvSpPr>
              <p:cNvPr id="44" name="Rectangle 43"/>
              <p:cNvSpPr/>
              <p:nvPr/>
            </p:nvSpPr>
            <p:spPr>
              <a:xfrm flipV="1">
                <a:off x="4866476" y="2020905"/>
                <a:ext cx="540354" cy="45719"/>
              </a:xfrm>
              <a:prstGeom prst="rect">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grpSp>
        <p:sp>
          <p:nvSpPr>
            <p:cNvPr id="38" name="TextBox 37"/>
            <p:cNvSpPr txBox="1"/>
            <p:nvPr/>
          </p:nvSpPr>
          <p:spPr>
            <a:xfrm>
              <a:off x="1739573" y="2035007"/>
              <a:ext cx="20937538" cy="677108"/>
            </a:xfrm>
            <a:prstGeom prst="rect">
              <a:avLst/>
            </a:prstGeom>
            <a:noFill/>
          </p:spPr>
          <p:txBody>
            <a:bodyPr wrap="square" rtlCol="0">
              <a:spAutoFit/>
            </a:bodyPr>
            <a:lstStyle/>
            <a:p>
              <a:pPr algn="ctr"/>
              <a:r>
                <a:rPr lang="id-ID" sz="3800" dirty="0" smtClean="0">
                  <a:solidFill>
                    <a:schemeClr val="bg1">
                      <a:lumMod val="75000"/>
                    </a:schemeClr>
                  </a:solidFill>
                  <a:latin typeface="Calibri Light" panose="020F0302020204030204"/>
                  <a:cs typeface="Calibri Light" panose="020F0302020204030204"/>
                </a:rPr>
                <a:t>Your great subtitle </a:t>
              </a:r>
              <a:r>
                <a:rPr lang="id-ID" sz="3800" dirty="0" smtClean="0">
                  <a:solidFill>
                    <a:schemeClr val="accent1"/>
                  </a:solidFill>
                  <a:latin typeface="Calibri Light" panose="020F0302020204030204"/>
                  <a:cs typeface="Calibri Light" panose="020F0302020204030204"/>
                </a:rPr>
                <a:t>in </a:t>
              </a:r>
              <a:r>
                <a:rPr lang="id-ID" sz="3800" dirty="0">
                  <a:solidFill>
                    <a:schemeClr val="accent1"/>
                  </a:solidFill>
                  <a:latin typeface="Calibri Light" panose="020F0302020204030204"/>
                  <a:cs typeface="Calibri Light" panose="020F0302020204030204"/>
                </a:rPr>
                <a:t>this line</a:t>
              </a:r>
              <a:endParaRPr lang="id-ID" sz="3800" dirty="0">
                <a:solidFill>
                  <a:schemeClr val="accent1"/>
                </a:solidFill>
                <a:latin typeface="Calibri Light" panose="020F0302020204030204"/>
                <a:cs typeface="Calibri Light" panose="020F0302020204030204"/>
              </a:endParaRPr>
            </a:p>
          </p:txBody>
        </p:sp>
      </p:grpSp>
      <p:graphicFrame>
        <p:nvGraphicFramePr>
          <p:cNvPr id="45" name="Chart 44"/>
          <p:cNvGraphicFramePr/>
          <p:nvPr/>
        </p:nvGraphicFramePr>
        <p:xfrm>
          <a:off x="2176292" y="4431085"/>
          <a:ext cx="9412111" cy="6152420"/>
        </p:xfrm>
        <a:graphic>
          <a:graphicData uri="http://schemas.openxmlformats.org/drawingml/2006/chart">
            <c:chart xmlns:c="http://schemas.openxmlformats.org/drawingml/2006/chart" xmlns:r="http://schemas.openxmlformats.org/officeDocument/2006/relationships" r:id="rId1"/>
          </a:graphicData>
        </a:graphic>
      </p:graphicFrame>
      <p:sp>
        <p:nvSpPr>
          <p:cNvPr id="46" name="TextBox 45"/>
          <p:cNvSpPr txBox="1"/>
          <p:nvPr/>
        </p:nvSpPr>
        <p:spPr>
          <a:xfrm>
            <a:off x="13734612" y="4706560"/>
            <a:ext cx="3532783" cy="2031331"/>
          </a:xfrm>
          <a:prstGeom prst="rect">
            <a:avLst/>
          </a:prstGeom>
          <a:noFill/>
        </p:spPr>
        <p:txBody>
          <a:bodyPr wrap="square" lIns="0" tIns="121926" rIns="0" bIns="0">
            <a:spAutoFit/>
          </a:bodyPr>
          <a:lstStyle/>
          <a:p>
            <a:pPr defTabSz="1218565">
              <a:lnSpc>
                <a:spcPct val="120000"/>
              </a:lnSpc>
              <a:defRPr/>
            </a:pPr>
            <a:r>
              <a:rPr lang="en-US" sz="3200" b="1" dirty="0" smtClean="0">
                <a:latin typeface="Lato Regular"/>
                <a:cs typeface="Lato Regular"/>
              </a:rPr>
              <a:t>Shop</a:t>
            </a:r>
            <a:endParaRPr lang="en-US" sz="3200" b="1" dirty="0">
              <a:latin typeface="Lato Regular"/>
              <a:cs typeface="Lato Regular"/>
            </a:endParaRPr>
          </a:p>
          <a:p>
            <a:pPr defTabSz="1218565">
              <a:lnSpc>
                <a:spcPct val="120000"/>
              </a:lnSpc>
              <a:defRPr/>
            </a:pPr>
            <a:r>
              <a:rPr lang="en-US" sz="2400" dirty="0">
                <a:latin typeface="Calibri Light" panose="020F0302020204030204"/>
                <a:cs typeface="Calibri Light" panose="020F0302020204030204"/>
              </a:rPr>
              <a:t>Lorem ipsum dolor sit amet,consectetur adipisicing elit, sed do eiusmod tempor</a:t>
            </a:r>
            <a:endParaRPr lang="en-US" sz="2400" dirty="0">
              <a:latin typeface="Calibri Light" panose="020F0302020204030204"/>
              <a:cs typeface="Calibri Light" panose="020F0302020204030204"/>
            </a:endParaRPr>
          </a:p>
        </p:txBody>
      </p:sp>
      <p:grpSp>
        <p:nvGrpSpPr>
          <p:cNvPr id="47" name="Group 46"/>
          <p:cNvGrpSpPr/>
          <p:nvPr/>
        </p:nvGrpSpPr>
        <p:grpSpPr>
          <a:xfrm>
            <a:off x="12185616" y="4901295"/>
            <a:ext cx="1311991" cy="1312333"/>
            <a:chOff x="12591574" y="4411134"/>
            <a:chExt cx="1312504" cy="1312333"/>
          </a:xfrm>
        </p:grpSpPr>
        <p:sp>
          <p:nvSpPr>
            <p:cNvPr id="48" name="Oval 47"/>
            <p:cNvSpPr/>
            <p:nvPr/>
          </p:nvSpPr>
          <p:spPr bwMode="auto">
            <a:xfrm>
              <a:off x="12591574" y="4411134"/>
              <a:ext cx="1312504" cy="1312333"/>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defTabSz="1218565">
                <a:defRPr/>
              </a:pPr>
              <a:endParaRPr lang="en-US" dirty="0">
                <a:latin typeface="Calibri Light" panose="020F0302020204030204"/>
              </a:endParaRPr>
            </a:p>
          </p:txBody>
        </p:sp>
        <p:sp>
          <p:nvSpPr>
            <p:cNvPr id="49" name="AutoShape 118"/>
            <p:cNvSpPr/>
            <p:nvPr/>
          </p:nvSpPr>
          <p:spPr bwMode="auto">
            <a:xfrm>
              <a:off x="12906409" y="4778440"/>
              <a:ext cx="654636" cy="562506"/>
            </a:xfrm>
            <a:custGeom>
              <a:avLst/>
              <a:gdLst>
                <a:gd name="T0" fmla="*/ 10782 w 21564"/>
                <a:gd name="T1" fmla="*/ 10800 h 21600"/>
                <a:gd name="T2" fmla="*/ 10782 w 21564"/>
                <a:gd name="T3" fmla="*/ 10800 h 21600"/>
                <a:gd name="T4" fmla="*/ 10782 w 21564"/>
                <a:gd name="T5" fmla="*/ 10800 h 21600"/>
                <a:gd name="T6" fmla="*/ 10782 w 21564"/>
                <a:gd name="T7" fmla="*/ 10800 h 21600"/>
              </a:gdLst>
              <a:ahLst/>
              <a:cxnLst>
                <a:cxn ang="0">
                  <a:pos x="T0" y="T1"/>
                </a:cxn>
                <a:cxn ang="0">
                  <a:pos x="T2" y="T3"/>
                </a:cxn>
                <a:cxn ang="0">
                  <a:pos x="T4" y="T5"/>
                </a:cxn>
                <a:cxn ang="0">
                  <a:pos x="T6" y="T7"/>
                </a:cxn>
              </a:cxnLst>
              <a:rect l="0" t="0" r="r" b="b"/>
              <a:pathLst>
                <a:path w="21564" h="21600">
                  <a:moveTo>
                    <a:pt x="20680" y="3130"/>
                  </a:moveTo>
                  <a:cubicBezTo>
                    <a:pt x="20952" y="3130"/>
                    <a:pt x="21179" y="3257"/>
                    <a:pt x="21357" y="3515"/>
                  </a:cubicBezTo>
                  <a:cubicBezTo>
                    <a:pt x="21536" y="3767"/>
                    <a:pt x="21600" y="4044"/>
                    <a:pt x="21543" y="4340"/>
                  </a:cubicBezTo>
                  <a:lnTo>
                    <a:pt x="20279" y="12471"/>
                  </a:lnTo>
                  <a:cubicBezTo>
                    <a:pt x="20230" y="12706"/>
                    <a:pt x="20128" y="12899"/>
                    <a:pt x="19969" y="13061"/>
                  </a:cubicBezTo>
                  <a:cubicBezTo>
                    <a:pt x="19810" y="13222"/>
                    <a:pt x="19614" y="13296"/>
                    <a:pt x="19389" y="13296"/>
                  </a:cubicBezTo>
                  <a:lnTo>
                    <a:pt x="6706" y="13296"/>
                  </a:lnTo>
                  <a:lnTo>
                    <a:pt x="7114" y="15660"/>
                  </a:lnTo>
                  <a:cubicBezTo>
                    <a:pt x="7146" y="15810"/>
                    <a:pt x="7214" y="15936"/>
                    <a:pt x="7319" y="16033"/>
                  </a:cubicBezTo>
                  <a:cubicBezTo>
                    <a:pt x="7424" y="16130"/>
                    <a:pt x="7539" y="16183"/>
                    <a:pt x="7666" y="16183"/>
                  </a:cubicBezTo>
                  <a:lnTo>
                    <a:pt x="17685" y="16183"/>
                  </a:lnTo>
                  <a:cubicBezTo>
                    <a:pt x="17810" y="16183"/>
                    <a:pt x="17918" y="16236"/>
                    <a:pt x="18008" y="16345"/>
                  </a:cubicBezTo>
                  <a:cubicBezTo>
                    <a:pt x="18096" y="16453"/>
                    <a:pt x="18143" y="16580"/>
                    <a:pt x="18143" y="16735"/>
                  </a:cubicBezTo>
                  <a:lnTo>
                    <a:pt x="18143" y="17831"/>
                  </a:lnTo>
                  <a:cubicBezTo>
                    <a:pt x="18143" y="17981"/>
                    <a:pt x="18099" y="18107"/>
                    <a:pt x="18013" y="18204"/>
                  </a:cubicBezTo>
                  <a:cubicBezTo>
                    <a:pt x="17927" y="18301"/>
                    <a:pt x="17817" y="18348"/>
                    <a:pt x="17685" y="18348"/>
                  </a:cubicBezTo>
                  <a:lnTo>
                    <a:pt x="15776" y="18348"/>
                  </a:lnTo>
                  <a:lnTo>
                    <a:pt x="8146" y="18348"/>
                  </a:lnTo>
                  <a:lnTo>
                    <a:pt x="6928" y="18348"/>
                  </a:lnTo>
                  <a:cubicBezTo>
                    <a:pt x="6801" y="18348"/>
                    <a:pt x="6662" y="18336"/>
                    <a:pt x="6500" y="18301"/>
                  </a:cubicBezTo>
                  <a:cubicBezTo>
                    <a:pt x="6339" y="18266"/>
                    <a:pt x="6202" y="18222"/>
                    <a:pt x="6085" y="18169"/>
                  </a:cubicBezTo>
                  <a:cubicBezTo>
                    <a:pt x="6036" y="18145"/>
                    <a:pt x="5982" y="18090"/>
                    <a:pt x="5921" y="17987"/>
                  </a:cubicBezTo>
                  <a:cubicBezTo>
                    <a:pt x="5860" y="17884"/>
                    <a:pt x="5799" y="17769"/>
                    <a:pt x="5740" y="17643"/>
                  </a:cubicBezTo>
                  <a:cubicBezTo>
                    <a:pt x="5684" y="17517"/>
                    <a:pt x="5632" y="17391"/>
                    <a:pt x="5593" y="17258"/>
                  </a:cubicBezTo>
                  <a:cubicBezTo>
                    <a:pt x="5552" y="17132"/>
                    <a:pt x="5527" y="17035"/>
                    <a:pt x="5513" y="16959"/>
                  </a:cubicBezTo>
                  <a:lnTo>
                    <a:pt x="2997" y="2669"/>
                  </a:lnTo>
                  <a:cubicBezTo>
                    <a:pt x="2965" y="2519"/>
                    <a:pt x="2897" y="2399"/>
                    <a:pt x="2791" y="2308"/>
                  </a:cubicBezTo>
                  <a:cubicBezTo>
                    <a:pt x="2686" y="2211"/>
                    <a:pt x="2569" y="2164"/>
                    <a:pt x="2444" y="2164"/>
                  </a:cubicBezTo>
                  <a:lnTo>
                    <a:pt x="457" y="2164"/>
                  </a:lnTo>
                  <a:cubicBezTo>
                    <a:pt x="151" y="2164"/>
                    <a:pt x="0" y="1982"/>
                    <a:pt x="0" y="1618"/>
                  </a:cubicBezTo>
                  <a:lnTo>
                    <a:pt x="0" y="546"/>
                  </a:lnTo>
                  <a:cubicBezTo>
                    <a:pt x="0" y="185"/>
                    <a:pt x="151" y="0"/>
                    <a:pt x="457" y="0"/>
                  </a:cubicBezTo>
                  <a:lnTo>
                    <a:pt x="3158" y="0"/>
                  </a:lnTo>
                  <a:cubicBezTo>
                    <a:pt x="3285" y="0"/>
                    <a:pt x="3432" y="17"/>
                    <a:pt x="3606" y="58"/>
                  </a:cubicBezTo>
                  <a:cubicBezTo>
                    <a:pt x="3774" y="94"/>
                    <a:pt x="3916" y="132"/>
                    <a:pt x="4026" y="167"/>
                  </a:cubicBezTo>
                  <a:cubicBezTo>
                    <a:pt x="4075" y="208"/>
                    <a:pt x="4129" y="276"/>
                    <a:pt x="4192" y="373"/>
                  </a:cubicBezTo>
                  <a:cubicBezTo>
                    <a:pt x="4261" y="470"/>
                    <a:pt x="4322" y="584"/>
                    <a:pt x="4376" y="704"/>
                  </a:cubicBezTo>
                  <a:cubicBezTo>
                    <a:pt x="4429" y="825"/>
                    <a:pt x="4478" y="951"/>
                    <a:pt x="4518" y="1072"/>
                  </a:cubicBezTo>
                  <a:cubicBezTo>
                    <a:pt x="4557" y="1198"/>
                    <a:pt x="4584" y="1301"/>
                    <a:pt x="4598" y="1377"/>
                  </a:cubicBezTo>
                  <a:lnTo>
                    <a:pt x="4916" y="3134"/>
                  </a:lnTo>
                  <a:lnTo>
                    <a:pt x="20680" y="3134"/>
                  </a:lnTo>
                  <a:close/>
                  <a:moveTo>
                    <a:pt x="6811" y="19981"/>
                  </a:moveTo>
                  <a:cubicBezTo>
                    <a:pt x="6811" y="19540"/>
                    <a:pt x="6940" y="19156"/>
                    <a:pt x="7202" y="18833"/>
                  </a:cubicBezTo>
                  <a:cubicBezTo>
                    <a:pt x="7461" y="18512"/>
                    <a:pt x="7776" y="18345"/>
                    <a:pt x="8146" y="18345"/>
                  </a:cubicBezTo>
                  <a:cubicBezTo>
                    <a:pt x="8527" y="18345"/>
                    <a:pt x="8850" y="18512"/>
                    <a:pt x="9114" y="18833"/>
                  </a:cubicBezTo>
                  <a:cubicBezTo>
                    <a:pt x="9380" y="19153"/>
                    <a:pt x="9512" y="19538"/>
                    <a:pt x="9512" y="19981"/>
                  </a:cubicBezTo>
                  <a:cubicBezTo>
                    <a:pt x="9512" y="20425"/>
                    <a:pt x="9380" y="20800"/>
                    <a:pt x="9114" y="21118"/>
                  </a:cubicBezTo>
                  <a:cubicBezTo>
                    <a:pt x="8850" y="21438"/>
                    <a:pt x="8527" y="21599"/>
                    <a:pt x="8146" y="21599"/>
                  </a:cubicBezTo>
                  <a:cubicBezTo>
                    <a:pt x="7779" y="21599"/>
                    <a:pt x="7464" y="21438"/>
                    <a:pt x="7202" y="21118"/>
                  </a:cubicBezTo>
                  <a:cubicBezTo>
                    <a:pt x="6940" y="20800"/>
                    <a:pt x="6811" y="20421"/>
                    <a:pt x="6811" y="19981"/>
                  </a:cubicBezTo>
                  <a:moveTo>
                    <a:pt x="14431" y="19981"/>
                  </a:moveTo>
                  <a:cubicBezTo>
                    <a:pt x="14431" y="19540"/>
                    <a:pt x="14563" y="19156"/>
                    <a:pt x="14822" y="18833"/>
                  </a:cubicBezTo>
                  <a:cubicBezTo>
                    <a:pt x="15084" y="18512"/>
                    <a:pt x="15399" y="18345"/>
                    <a:pt x="15778" y="18345"/>
                  </a:cubicBezTo>
                  <a:cubicBezTo>
                    <a:pt x="16143" y="18345"/>
                    <a:pt x="16458" y="18512"/>
                    <a:pt x="16720" y="18833"/>
                  </a:cubicBezTo>
                  <a:cubicBezTo>
                    <a:pt x="16981" y="19153"/>
                    <a:pt x="17113" y="19538"/>
                    <a:pt x="17113" y="19981"/>
                  </a:cubicBezTo>
                  <a:cubicBezTo>
                    <a:pt x="17113" y="20425"/>
                    <a:pt x="16981" y="20800"/>
                    <a:pt x="16720" y="21118"/>
                  </a:cubicBezTo>
                  <a:cubicBezTo>
                    <a:pt x="16460" y="21438"/>
                    <a:pt x="16145" y="21599"/>
                    <a:pt x="15778" y="21599"/>
                  </a:cubicBezTo>
                  <a:cubicBezTo>
                    <a:pt x="15412" y="21599"/>
                    <a:pt x="15094" y="21438"/>
                    <a:pt x="14830" y="21118"/>
                  </a:cubicBezTo>
                  <a:cubicBezTo>
                    <a:pt x="14563" y="20800"/>
                    <a:pt x="14431" y="20421"/>
                    <a:pt x="14431" y="19981"/>
                  </a:cubicBezTo>
                </a:path>
              </a:pathLst>
            </a:custGeom>
            <a:solidFill>
              <a:schemeClr val="bg1"/>
            </a:solidFill>
            <a:ln>
              <a:noFill/>
            </a:ln>
            <a:effectLst/>
          </p:spPr>
          <p:txBody>
            <a:bodyPr lIns="38100" tIns="38100" rIns="38100" bIns="38100" anchor="ctr"/>
            <a:lstStyle/>
            <a:p>
              <a:pPr defTabSz="342900">
                <a:defRPr/>
              </a:pPr>
              <a:endParaRPr lang="es-ES" sz="2200" dirty="0">
                <a:solidFill>
                  <a:srgbClr val="44CEB9"/>
                </a:solidFill>
                <a:effectLst>
                  <a:outerShdw blurRad="38100" dist="38100" dir="2700000" algn="tl">
                    <a:srgbClr val="000000"/>
                  </a:outerShdw>
                </a:effectLst>
                <a:latin typeface="Gill Sans" charset="0"/>
                <a:cs typeface="Gill Sans" charset="0"/>
                <a:sym typeface="Gill Sans" charset="0"/>
              </a:endParaRPr>
            </a:p>
          </p:txBody>
        </p:sp>
      </p:grpSp>
      <p:grpSp>
        <p:nvGrpSpPr>
          <p:cNvPr id="50" name="Group 49"/>
          <p:cNvGrpSpPr/>
          <p:nvPr/>
        </p:nvGrpSpPr>
        <p:grpSpPr>
          <a:xfrm>
            <a:off x="12185616" y="8072041"/>
            <a:ext cx="1311991" cy="1312332"/>
            <a:chOff x="12591574" y="7581881"/>
            <a:chExt cx="1312504" cy="1312332"/>
          </a:xfrm>
        </p:grpSpPr>
        <p:sp>
          <p:nvSpPr>
            <p:cNvPr id="51" name="Oval 50"/>
            <p:cNvSpPr/>
            <p:nvPr/>
          </p:nvSpPr>
          <p:spPr bwMode="auto">
            <a:xfrm>
              <a:off x="12591574" y="7581881"/>
              <a:ext cx="1312504" cy="1312332"/>
            </a:xfrm>
            <a:prstGeom prst="ellipse">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defTabSz="1218565">
                <a:defRPr/>
              </a:pPr>
              <a:endParaRPr lang="en-US" dirty="0">
                <a:latin typeface="Calibri Light" panose="020F0302020204030204"/>
              </a:endParaRPr>
            </a:p>
          </p:txBody>
        </p:sp>
        <p:grpSp>
          <p:nvGrpSpPr>
            <p:cNvPr id="52" name="Group 51"/>
            <p:cNvGrpSpPr/>
            <p:nvPr/>
          </p:nvGrpSpPr>
          <p:grpSpPr>
            <a:xfrm>
              <a:off x="12847592" y="7855517"/>
              <a:ext cx="767350" cy="763964"/>
              <a:chOff x="-365126" y="-2462213"/>
              <a:chExt cx="4321176" cy="4302126"/>
            </a:xfrm>
            <a:solidFill>
              <a:schemeClr val="bg1"/>
            </a:solidFill>
          </p:grpSpPr>
          <p:sp>
            <p:nvSpPr>
              <p:cNvPr id="53" name="Freeform 5"/>
              <p:cNvSpPr>
                <a:spLocks noEditPoints="1"/>
              </p:cNvSpPr>
              <p:nvPr/>
            </p:nvSpPr>
            <p:spPr bwMode="auto">
              <a:xfrm>
                <a:off x="-365126" y="-2058988"/>
                <a:ext cx="3937000" cy="3898901"/>
              </a:xfrm>
              <a:custGeom>
                <a:avLst/>
                <a:gdLst>
                  <a:gd name="T0" fmla="*/ 744 w 1047"/>
                  <a:gd name="T1" fmla="*/ 26 h 1037"/>
                  <a:gd name="T2" fmla="*/ 681 w 1047"/>
                  <a:gd name="T3" fmla="*/ 0 h 1037"/>
                  <a:gd name="T4" fmla="*/ 618 w 1047"/>
                  <a:gd name="T5" fmla="*/ 26 h 1037"/>
                  <a:gd name="T6" fmla="*/ 568 w 1047"/>
                  <a:gd name="T7" fmla="*/ 77 h 1037"/>
                  <a:gd name="T8" fmla="*/ 541 w 1047"/>
                  <a:gd name="T9" fmla="*/ 140 h 1037"/>
                  <a:gd name="T10" fmla="*/ 555 w 1047"/>
                  <a:gd name="T11" fmla="*/ 187 h 1037"/>
                  <a:gd name="T12" fmla="*/ 69 w 1047"/>
                  <a:gd name="T13" fmla="*/ 382 h 1037"/>
                  <a:gd name="T14" fmla="*/ 7 w 1047"/>
                  <a:gd name="T15" fmla="*/ 460 h 1037"/>
                  <a:gd name="T16" fmla="*/ 37 w 1047"/>
                  <a:gd name="T17" fmla="*/ 556 h 1037"/>
                  <a:gd name="T18" fmla="*/ 491 w 1047"/>
                  <a:gd name="T19" fmla="*/ 1006 h 1037"/>
                  <a:gd name="T20" fmla="*/ 565 w 1047"/>
                  <a:gd name="T21" fmla="*/ 1037 h 1037"/>
                  <a:gd name="T22" fmla="*/ 567 w 1047"/>
                  <a:gd name="T23" fmla="*/ 1037 h 1037"/>
                  <a:gd name="T24" fmla="*/ 589 w 1047"/>
                  <a:gd name="T25" fmla="*/ 1035 h 1037"/>
                  <a:gd name="T26" fmla="*/ 667 w 1047"/>
                  <a:gd name="T27" fmla="*/ 969 h 1037"/>
                  <a:gd name="T28" fmla="*/ 858 w 1047"/>
                  <a:gd name="T29" fmla="*/ 491 h 1037"/>
                  <a:gd name="T30" fmla="*/ 907 w 1047"/>
                  <a:gd name="T31" fmla="*/ 506 h 1037"/>
                  <a:gd name="T32" fmla="*/ 970 w 1047"/>
                  <a:gd name="T33" fmla="*/ 480 h 1037"/>
                  <a:gd name="T34" fmla="*/ 1020 w 1047"/>
                  <a:gd name="T35" fmla="*/ 429 h 1037"/>
                  <a:gd name="T36" fmla="*/ 1047 w 1047"/>
                  <a:gd name="T37" fmla="*/ 366 h 1037"/>
                  <a:gd name="T38" fmla="*/ 1021 w 1047"/>
                  <a:gd name="T39" fmla="*/ 303 h 1037"/>
                  <a:gd name="T40" fmla="*/ 744 w 1047"/>
                  <a:gd name="T41" fmla="*/ 26 h 1037"/>
                  <a:gd name="T42" fmla="*/ 601 w 1047"/>
                  <a:gd name="T43" fmla="*/ 943 h 1037"/>
                  <a:gd name="T44" fmla="*/ 575 w 1047"/>
                  <a:gd name="T45" fmla="*/ 965 h 1037"/>
                  <a:gd name="T46" fmla="*/ 566 w 1047"/>
                  <a:gd name="T47" fmla="*/ 966 h 1037"/>
                  <a:gd name="T48" fmla="*/ 542 w 1047"/>
                  <a:gd name="T49" fmla="*/ 955 h 1037"/>
                  <a:gd name="T50" fmla="*/ 87 w 1047"/>
                  <a:gd name="T51" fmla="*/ 505 h 1037"/>
                  <a:gd name="T52" fmla="*/ 77 w 1047"/>
                  <a:gd name="T53" fmla="*/ 473 h 1037"/>
                  <a:gd name="T54" fmla="*/ 98 w 1047"/>
                  <a:gd name="T55" fmla="*/ 447 h 1037"/>
                  <a:gd name="T56" fmla="*/ 320 w 1047"/>
                  <a:gd name="T57" fmla="*/ 358 h 1037"/>
                  <a:gd name="T58" fmla="*/ 770 w 1047"/>
                  <a:gd name="T59" fmla="*/ 520 h 1037"/>
                  <a:gd name="T60" fmla="*/ 601 w 1047"/>
                  <a:gd name="T61" fmla="*/ 943 h 1037"/>
                  <a:gd name="T62" fmla="*/ 970 w 1047"/>
                  <a:gd name="T63" fmla="*/ 378 h 1037"/>
                  <a:gd name="T64" fmla="*/ 919 w 1047"/>
                  <a:gd name="T65" fmla="*/ 429 h 1037"/>
                  <a:gd name="T66" fmla="*/ 894 w 1047"/>
                  <a:gd name="T67" fmla="*/ 429 h 1037"/>
                  <a:gd name="T68" fmla="*/ 831 w 1047"/>
                  <a:gd name="T69" fmla="*/ 366 h 1037"/>
                  <a:gd name="T70" fmla="*/ 780 w 1047"/>
                  <a:gd name="T71" fmla="*/ 494 h 1037"/>
                  <a:gd name="T72" fmla="*/ 784 w 1047"/>
                  <a:gd name="T73" fmla="*/ 483 h 1037"/>
                  <a:gd name="T74" fmla="*/ 468 w 1047"/>
                  <a:gd name="T75" fmla="*/ 350 h 1037"/>
                  <a:gd name="T76" fmla="*/ 376 w 1047"/>
                  <a:gd name="T77" fmla="*/ 336 h 1037"/>
                  <a:gd name="T78" fmla="*/ 679 w 1047"/>
                  <a:gd name="T79" fmla="*/ 214 h 1037"/>
                  <a:gd name="T80" fmla="*/ 618 w 1047"/>
                  <a:gd name="T81" fmla="*/ 153 h 1037"/>
                  <a:gd name="T82" fmla="*/ 618 w 1047"/>
                  <a:gd name="T83" fmla="*/ 128 h 1037"/>
                  <a:gd name="T84" fmla="*/ 669 w 1047"/>
                  <a:gd name="T85" fmla="*/ 77 h 1037"/>
                  <a:gd name="T86" fmla="*/ 694 w 1047"/>
                  <a:gd name="T87" fmla="*/ 77 h 1037"/>
                  <a:gd name="T88" fmla="*/ 970 w 1047"/>
                  <a:gd name="T89" fmla="*/ 353 h 1037"/>
                  <a:gd name="T90" fmla="*/ 970 w 1047"/>
                  <a:gd name="T91" fmla="*/ 378 h 10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047" h="1037">
                    <a:moveTo>
                      <a:pt x="744" y="26"/>
                    </a:moveTo>
                    <a:cubicBezTo>
                      <a:pt x="727" y="10"/>
                      <a:pt x="705" y="0"/>
                      <a:pt x="681" y="0"/>
                    </a:cubicBezTo>
                    <a:cubicBezTo>
                      <a:pt x="657" y="0"/>
                      <a:pt x="635" y="10"/>
                      <a:pt x="618" y="26"/>
                    </a:cubicBezTo>
                    <a:cubicBezTo>
                      <a:pt x="568" y="77"/>
                      <a:pt x="568" y="77"/>
                      <a:pt x="568" y="77"/>
                    </a:cubicBezTo>
                    <a:cubicBezTo>
                      <a:pt x="551" y="94"/>
                      <a:pt x="541" y="116"/>
                      <a:pt x="541" y="140"/>
                    </a:cubicBezTo>
                    <a:cubicBezTo>
                      <a:pt x="541" y="157"/>
                      <a:pt x="546" y="173"/>
                      <a:pt x="555" y="187"/>
                    </a:cubicBezTo>
                    <a:cubicBezTo>
                      <a:pt x="69" y="382"/>
                      <a:pt x="69" y="382"/>
                      <a:pt x="69" y="382"/>
                    </a:cubicBezTo>
                    <a:cubicBezTo>
                      <a:pt x="37" y="396"/>
                      <a:pt x="13" y="425"/>
                      <a:pt x="7" y="460"/>
                    </a:cubicBezTo>
                    <a:cubicBezTo>
                      <a:pt x="0" y="495"/>
                      <a:pt x="11" y="531"/>
                      <a:pt x="37" y="556"/>
                    </a:cubicBezTo>
                    <a:cubicBezTo>
                      <a:pt x="491" y="1006"/>
                      <a:pt x="491" y="1006"/>
                      <a:pt x="491" y="1006"/>
                    </a:cubicBezTo>
                    <a:cubicBezTo>
                      <a:pt x="511" y="1025"/>
                      <a:pt x="537" y="1036"/>
                      <a:pt x="565" y="1037"/>
                    </a:cubicBezTo>
                    <a:cubicBezTo>
                      <a:pt x="565" y="1037"/>
                      <a:pt x="567" y="1037"/>
                      <a:pt x="567" y="1037"/>
                    </a:cubicBezTo>
                    <a:cubicBezTo>
                      <a:pt x="575" y="1037"/>
                      <a:pt x="582" y="1036"/>
                      <a:pt x="589" y="1035"/>
                    </a:cubicBezTo>
                    <a:cubicBezTo>
                      <a:pt x="625" y="1027"/>
                      <a:pt x="654" y="1003"/>
                      <a:pt x="667" y="969"/>
                    </a:cubicBezTo>
                    <a:cubicBezTo>
                      <a:pt x="858" y="491"/>
                      <a:pt x="858" y="491"/>
                      <a:pt x="858" y="491"/>
                    </a:cubicBezTo>
                    <a:cubicBezTo>
                      <a:pt x="872" y="501"/>
                      <a:pt x="889" y="506"/>
                      <a:pt x="907" y="506"/>
                    </a:cubicBezTo>
                    <a:cubicBezTo>
                      <a:pt x="931" y="506"/>
                      <a:pt x="953" y="496"/>
                      <a:pt x="970" y="480"/>
                    </a:cubicBezTo>
                    <a:cubicBezTo>
                      <a:pt x="1020" y="429"/>
                      <a:pt x="1020" y="429"/>
                      <a:pt x="1020" y="429"/>
                    </a:cubicBezTo>
                    <a:cubicBezTo>
                      <a:pt x="1037" y="412"/>
                      <a:pt x="1047" y="390"/>
                      <a:pt x="1047" y="366"/>
                    </a:cubicBezTo>
                    <a:cubicBezTo>
                      <a:pt x="1047" y="342"/>
                      <a:pt x="1037" y="319"/>
                      <a:pt x="1021" y="303"/>
                    </a:cubicBezTo>
                    <a:lnTo>
                      <a:pt x="744" y="26"/>
                    </a:lnTo>
                    <a:close/>
                    <a:moveTo>
                      <a:pt x="601" y="943"/>
                    </a:moveTo>
                    <a:cubicBezTo>
                      <a:pt x="596" y="954"/>
                      <a:pt x="586" y="962"/>
                      <a:pt x="575" y="965"/>
                    </a:cubicBezTo>
                    <a:cubicBezTo>
                      <a:pt x="572" y="965"/>
                      <a:pt x="569" y="966"/>
                      <a:pt x="566" y="966"/>
                    </a:cubicBezTo>
                    <a:cubicBezTo>
                      <a:pt x="557" y="965"/>
                      <a:pt x="549" y="962"/>
                      <a:pt x="542" y="955"/>
                    </a:cubicBezTo>
                    <a:cubicBezTo>
                      <a:pt x="87" y="505"/>
                      <a:pt x="87" y="505"/>
                      <a:pt x="87" y="505"/>
                    </a:cubicBezTo>
                    <a:cubicBezTo>
                      <a:pt x="79" y="497"/>
                      <a:pt x="75" y="485"/>
                      <a:pt x="77" y="473"/>
                    </a:cubicBezTo>
                    <a:cubicBezTo>
                      <a:pt x="79" y="462"/>
                      <a:pt x="87" y="452"/>
                      <a:pt x="98" y="447"/>
                    </a:cubicBezTo>
                    <a:cubicBezTo>
                      <a:pt x="320" y="358"/>
                      <a:pt x="320" y="358"/>
                      <a:pt x="320" y="358"/>
                    </a:cubicBezTo>
                    <a:cubicBezTo>
                      <a:pt x="470" y="408"/>
                      <a:pt x="620" y="360"/>
                      <a:pt x="770" y="520"/>
                    </a:cubicBezTo>
                    <a:lnTo>
                      <a:pt x="601" y="943"/>
                    </a:lnTo>
                    <a:close/>
                    <a:moveTo>
                      <a:pt x="970" y="378"/>
                    </a:moveTo>
                    <a:cubicBezTo>
                      <a:pt x="919" y="429"/>
                      <a:pt x="919" y="429"/>
                      <a:pt x="919" y="429"/>
                    </a:cubicBezTo>
                    <a:cubicBezTo>
                      <a:pt x="912" y="436"/>
                      <a:pt x="901" y="436"/>
                      <a:pt x="894" y="429"/>
                    </a:cubicBezTo>
                    <a:cubicBezTo>
                      <a:pt x="831" y="366"/>
                      <a:pt x="831" y="366"/>
                      <a:pt x="831" y="366"/>
                    </a:cubicBezTo>
                    <a:cubicBezTo>
                      <a:pt x="780" y="494"/>
                      <a:pt x="780" y="494"/>
                      <a:pt x="780" y="494"/>
                    </a:cubicBezTo>
                    <a:cubicBezTo>
                      <a:pt x="784" y="483"/>
                      <a:pt x="784" y="483"/>
                      <a:pt x="784" y="483"/>
                    </a:cubicBezTo>
                    <a:cubicBezTo>
                      <a:pt x="676" y="376"/>
                      <a:pt x="567" y="362"/>
                      <a:pt x="468" y="350"/>
                    </a:cubicBezTo>
                    <a:cubicBezTo>
                      <a:pt x="437" y="346"/>
                      <a:pt x="406" y="342"/>
                      <a:pt x="376" y="336"/>
                    </a:cubicBezTo>
                    <a:cubicBezTo>
                      <a:pt x="679" y="214"/>
                      <a:pt x="679" y="214"/>
                      <a:pt x="679" y="214"/>
                    </a:cubicBezTo>
                    <a:cubicBezTo>
                      <a:pt x="618" y="153"/>
                      <a:pt x="618" y="153"/>
                      <a:pt x="618" y="153"/>
                    </a:cubicBezTo>
                    <a:cubicBezTo>
                      <a:pt x="611" y="146"/>
                      <a:pt x="611" y="135"/>
                      <a:pt x="618" y="128"/>
                    </a:cubicBezTo>
                    <a:cubicBezTo>
                      <a:pt x="669" y="77"/>
                      <a:pt x="669" y="77"/>
                      <a:pt x="669" y="77"/>
                    </a:cubicBezTo>
                    <a:cubicBezTo>
                      <a:pt x="676" y="70"/>
                      <a:pt x="687" y="70"/>
                      <a:pt x="694" y="77"/>
                    </a:cubicBezTo>
                    <a:cubicBezTo>
                      <a:pt x="970" y="353"/>
                      <a:pt x="970" y="353"/>
                      <a:pt x="970" y="353"/>
                    </a:cubicBezTo>
                    <a:cubicBezTo>
                      <a:pt x="977" y="360"/>
                      <a:pt x="977" y="372"/>
                      <a:pt x="970" y="37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dirty="0">
                  <a:latin typeface="Calibri Light" panose="020F0302020204030204"/>
                </a:endParaRPr>
              </a:p>
            </p:txBody>
          </p:sp>
          <p:sp>
            <p:nvSpPr>
              <p:cNvPr id="54" name="Freeform 6"/>
              <p:cNvSpPr>
                <a:spLocks noEditPoints="1"/>
              </p:cNvSpPr>
              <p:nvPr/>
            </p:nvSpPr>
            <p:spPr bwMode="auto">
              <a:xfrm>
                <a:off x="1536700" y="-311150"/>
                <a:ext cx="669925" cy="673100"/>
              </a:xfrm>
              <a:custGeom>
                <a:avLst/>
                <a:gdLst>
                  <a:gd name="T0" fmla="*/ 89 w 178"/>
                  <a:gd name="T1" fmla="*/ 179 h 179"/>
                  <a:gd name="T2" fmla="*/ 178 w 178"/>
                  <a:gd name="T3" fmla="*/ 89 h 179"/>
                  <a:gd name="T4" fmla="*/ 89 w 178"/>
                  <a:gd name="T5" fmla="*/ 0 h 179"/>
                  <a:gd name="T6" fmla="*/ 0 w 178"/>
                  <a:gd name="T7" fmla="*/ 89 h 179"/>
                  <a:gd name="T8" fmla="*/ 89 w 178"/>
                  <a:gd name="T9" fmla="*/ 179 h 179"/>
                  <a:gd name="T10" fmla="*/ 89 w 178"/>
                  <a:gd name="T11" fmla="*/ 36 h 179"/>
                  <a:gd name="T12" fmla="*/ 143 w 178"/>
                  <a:gd name="T13" fmla="*/ 89 h 179"/>
                  <a:gd name="T14" fmla="*/ 89 w 178"/>
                  <a:gd name="T15" fmla="*/ 143 h 179"/>
                  <a:gd name="T16" fmla="*/ 35 w 178"/>
                  <a:gd name="T17" fmla="*/ 89 h 179"/>
                  <a:gd name="T18" fmla="*/ 89 w 178"/>
                  <a:gd name="T19" fmla="*/ 36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179">
                    <a:moveTo>
                      <a:pt x="89" y="179"/>
                    </a:moveTo>
                    <a:cubicBezTo>
                      <a:pt x="138" y="179"/>
                      <a:pt x="178" y="139"/>
                      <a:pt x="178" y="89"/>
                    </a:cubicBezTo>
                    <a:cubicBezTo>
                      <a:pt x="178" y="40"/>
                      <a:pt x="138" y="0"/>
                      <a:pt x="89" y="0"/>
                    </a:cubicBezTo>
                    <a:cubicBezTo>
                      <a:pt x="40" y="0"/>
                      <a:pt x="0" y="40"/>
                      <a:pt x="0" y="89"/>
                    </a:cubicBezTo>
                    <a:cubicBezTo>
                      <a:pt x="0" y="139"/>
                      <a:pt x="40" y="179"/>
                      <a:pt x="89" y="179"/>
                    </a:cubicBezTo>
                    <a:close/>
                    <a:moveTo>
                      <a:pt x="89" y="36"/>
                    </a:moveTo>
                    <a:cubicBezTo>
                      <a:pt x="119" y="36"/>
                      <a:pt x="143" y="60"/>
                      <a:pt x="143" y="89"/>
                    </a:cubicBezTo>
                    <a:cubicBezTo>
                      <a:pt x="143" y="119"/>
                      <a:pt x="119" y="143"/>
                      <a:pt x="89" y="143"/>
                    </a:cubicBezTo>
                    <a:cubicBezTo>
                      <a:pt x="59" y="143"/>
                      <a:pt x="35" y="119"/>
                      <a:pt x="35" y="89"/>
                    </a:cubicBezTo>
                    <a:cubicBezTo>
                      <a:pt x="35" y="60"/>
                      <a:pt x="59" y="36"/>
                      <a:pt x="89" y="3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dirty="0">
                  <a:latin typeface="Calibri Light" panose="020F0302020204030204"/>
                </a:endParaRPr>
              </a:p>
            </p:txBody>
          </p:sp>
          <p:sp>
            <p:nvSpPr>
              <p:cNvPr id="55" name="Freeform 7"/>
              <p:cNvSpPr>
                <a:spLocks noEditPoints="1"/>
              </p:cNvSpPr>
              <p:nvPr/>
            </p:nvSpPr>
            <p:spPr bwMode="auto">
              <a:xfrm>
                <a:off x="3282950" y="-2462213"/>
                <a:ext cx="673100" cy="673100"/>
              </a:xfrm>
              <a:custGeom>
                <a:avLst/>
                <a:gdLst>
                  <a:gd name="T0" fmla="*/ 90 w 179"/>
                  <a:gd name="T1" fmla="*/ 0 h 179"/>
                  <a:gd name="T2" fmla="*/ 0 w 179"/>
                  <a:gd name="T3" fmla="*/ 89 h 179"/>
                  <a:gd name="T4" fmla="*/ 90 w 179"/>
                  <a:gd name="T5" fmla="*/ 179 h 179"/>
                  <a:gd name="T6" fmla="*/ 179 w 179"/>
                  <a:gd name="T7" fmla="*/ 89 h 179"/>
                  <a:gd name="T8" fmla="*/ 90 w 179"/>
                  <a:gd name="T9" fmla="*/ 0 h 179"/>
                  <a:gd name="T10" fmla="*/ 90 w 179"/>
                  <a:gd name="T11" fmla="*/ 143 h 179"/>
                  <a:gd name="T12" fmla="*/ 36 w 179"/>
                  <a:gd name="T13" fmla="*/ 89 h 179"/>
                  <a:gd name="T14" fmla="*/ 90 w 179"/>
                  <a:gd name="T15" fmla="*/ 36 h 179"/>
                  <a:gd name="T16" fmla="*/ 143 w 179"/>
                  <a:gd name="T17" fmla="*/ 89 h 179"/>
                  <a:gd name="T18" fmla="*/ 90 w 179"/>
                  <a:gd name="T19" fmla="*/ 143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9" h="179">
                    <a:moveTo>
                      <a:pt x="90" y="0"/>
                    </a:moveTo>
                    <a:cubicBezTo>
                      <a:pt x="40" y="0"/>
                      <a:pt x="0" y="40"/>
                      <a:pt x="0" y="89"/>
                    </a:cubicBezTo>
                    <a:cubicBezTo>
                      <a:pt x="0" y="139"/>
                      <a:pt x="40" y="179"/>
                      <a:pt x="90" y="179"/>
                    </a:cubicBezTo>
                    <a:cubicBezTo>
                      <a:pt x="139" y="179"/>
                      <a:pt x="179" y="139"/>
                      <a:pt x="179" y="89"/>
                    </a:cubicBezTo>
                    <a:cubicBezTo>
                      <a:pt x="179" y="40"/>
                      <a:pt x="139" y="0"/>
                      <a:pt x="90" y="0"/>
                    </a:cubicBezTo>
                    <a:close/>
                    <a:moveTo>
                      <a:pt x="90" y="143"/>
                    </a:moveTo>
                    <a:cubicBezTo>
                      <a:pt x="60" y="143"/>
                      <a:pt x="36" y="119"/>
                      <a:pt x="36" y="89"/>
                    </a:cubicBezTo>
                    <a:cubicBezTo>
                      <a:pt x="36" y="60"/>
                      <a:pt x="60" y="36"/>
                      <a:pt x="90" y="36"/>
                    </a:cubicBezTo>
                    <a:cubicBezTo>
                      <a:pt x="119" y="36"/>
                      <a:pt x="143" y="60"/>
                      <a:pt x="143" y="89"/>
                    </a:cubicBezTo>
                    <a:cubicBezTo>
                      <a:pt x="143" y="119"/>
                      <a:pt x="119" y="143"/>
                      <a:pt x="90" y="1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dirty="0">
                  <a:latin typeface="Calibri Light" panose="020F0302020204030204"/>
                </a:endParaRPr>
              </a:p>
            </p:txBody>
          </p:sp>
          <p:sp>
            <p:nvSpPr>
              <p:cNvPr id="56" name="Freeform 8"/>
              <p:cNvSpPr>
                <a:spLocks noEditPoints="1"/>
              </p:cNvSpPr>
              <p:nvPr/>
            </p:nvSpPr>
            <p:spPr bwMode="auto">
              <a:xfrm>
                <a:off x="728662" y="-446088"/>
                <a:ext cx="538163" cy="536575"/>
              </a:xfrm>
              <a:custGeom>
                <a:avLst/>
                <a:gdLst>
                  <a:gd name="T0" fmla="*/ 0 w 143"/>
                  <a:gd name="T1" fmla="*/ 72 h 143"/>
                  <a:gd name="T2" fmla="*/ 72 w 143"/>
                  <a:gd name="T3" fmla="*/ 143 h 143"/>
                  <a:gd name="T4" fmla="*/ 143 w 143"/>
                  <a:gd name="T5" fmla="*/ 72 h 143"/>
                  <a:gd name="T6" fmla="*/ 72 w 143"/>
                  <a:gd name="T7" fmla="*/ 0 h 143"/>
                  <a:gd name="T8" fmla="*/ 0 w 143"/>
                  <a:gd name="T9" fmla="*/ 72 h 143"/>
                  <a:gd name="T10" fmla="*/ 72 w 143"/>
                  <a:gd name="T11" fmla="*/ 36 h 143"/>
                  <a:gd name="T12" fmla="*/ 107 w 143"/>
                  <a:gd name="T13" fmla="*/ 72 h 143"/>
                  <a:gd name="T14" fmla="*/ 72 w 143"/>
                  <a:gd name="T15" fmla="*/ 108 h 143"/>
                  <a:gd name="T16" fmla="*/ 36 w 143"/>
                  <a:gd name="T17" fmla="*/ 72 h 143"/>
                  <a:gd name="T18" fmla="*/ 72 w 143"/>
                  <a:gd name="T19" fmla="*/ 36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3" h="143">
                    <a:moveTo>
                      <a:pt x="0" y="72"/>
                    </a:moveTo>
                    <a:cubicBezTo>
                      <a:pt x="0" y="111"/>
                      <a:pt x="32" y="143"/>
                      <a:pt x="72" y="143"/>
                    </a:cubicBezTo>
                    <a:cubicBezTo>
                      <a:pt x="111" y="143"/>
                      <a:pt x="143" y="111"/>
                      <a:pt x="143" y="72"/>
                    </a:cubicBezTo>
                    <a:cubicBezTo>
                      <a:pt x="143" y="32"/>
                      <a:pt x="111" y="0"/>
                      <a:pt x="72" y="0"/>
                    </a:cubicBezTo>
                    <a:cubicBezTo>
                      <a:pt x="32" y="0"/>
                      <a:pt x="0" y="32"/>
                      <a:pt x="0" y="72"/>
                    </a:cubicBezTo>
                    <a:close/>
                    <a:moveTo>
                      <a:pt x="72" y="36"/>
                    </a:moveTo>
                    <a:cubicBezTo>
                      <a:pt x="91" y="36"/>
                      <a:pt x="107" y="52"/>
                      <a:pt x="107" y="72"/>
                    </a:cubicBezTo>
                    <a:cubicBezTo>
                      <a:pt x="107" y="92"/>
                      <a:pt x="91" y="108"/>
                      <a:pt x="72" y="108"/>
                    </a:cubicBezTo>
                    <a:cubicBezTo>
                      <a:pt x="52" y="108"/>
                      <a:pt x="36" y="92"/>
                      <a:pt x="36" y="72"/>
                    </a:cubicBezTo>
                    <a:cubicBezTo>
                      <a:pt x="36" y="52"/>
                      <a:pt x="52" y="36"/>
                      <a:pt x="72" y="3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dirty="0">
                  <a:latin typeface="Calibri Light" panose="020F0302020204030204"/>
                </a:endParaRPr>
              </a:p>
            </p:txBody>
          </p:sp>
          <p:sp>
            <p:nvSpPr>
              <p:cNvPr id="57" name="Oval 9"/>
              <p:cNvSpPr>
                <a:spLocks noChangeArrowheads="1"/>
              </p:cNvSpPr>
              <p:nvPr/>
            </p:nvSpPr>
            <p:spPr bwMode="auto">
              <a:xfrm>
                <a:off x="1266825" y="496888"/>
                <a:ext cx="269875" cy="26670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dirty="0">
                  <a:latin typeface="Calibri Light" panose="020F0302020204030204"/>
                </a:endParaRPr>
              </a:p>
            </p:txBody>
          </p:sp>
          <p:sp>
            <p:nvSpPr>
              <p:cNvPr id="58" name="Oval 10"/>
              <p:cNvSpPr>
                <a:spLocks noChangeArrowheads="1"/>
              </p:cNvSpPr>
              <p:nvPr/>
            </p:nvSpPr>
            <p:spPr bwMode="auto">
              <a:xfrm>
                <a:off x="3417887" y="-1522413"/>
                <a:ext cx="269875" cy="27146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dirty="0">
                  <a:latin typeface="Calibri Light" panose="020F0302020204030204"/>
                </a:endParaRPr>
              </a:p>
            </p:txBody>
          </p:sp>
        </p:grpSp>
      </p:grpSp>
      <p:grpSp>
        <p:nvGrpSpPr>
          <p:cNvPr id="84" name="Group 83"/>
          <p:cNvGrpSpPr/>
          <p:nvPr/>
        </p:nvGrpSpPr>
        <p:grpSpPr>
          <a:xfrm>
            <a:off x="17725622" y="4901295"/>
            <a:ext cx="1311991" cy="1312333"/>
            <a:chOff x="18133744" y="4411134"/>
            <a:chExt cx="1312504" cy="1312333"/>
          </a:xfrm>
        </p:grpSpPr>
        <p:sp>
          <p:nvSpPr>
            <p:cNvPr id="85" name="Oval 84"/>
            <p:cNvSpPr/>
            <p:nvPr/>
          </p:nvSpPr>
          <p:spPr bwMode="auto">
            <a:xfrm>
              <a:off x="18133744" y="4411134"/>
              <a:ext cx="1312504" cy="1312333"/>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defTabSz="1218565">
                <a:defRPr/>
              </a:pPr>
              <a:endParaRPr lang="en-US" dirty="0">
                <a:latin typeface="Calibri Light" panose="020F0302020204030204"/>
              </a:endParaRPr>
            </a:p>
          </p:txBody>
        </p:sp>
        <p:grpSp>
          <p:nvGrpSpPr>
            <p:cNvPr id="86" name="Group 85"/>
            <p:cNvGrpSpPr/>
            <p:nvPr/>
          </p:nvGrpSpPr>
          <p:grpSpPr>
            <a:xfrm>
              <a:off x="18553888" y="4778440"/>
              <a:ext cx="515282" cy="537326"/>
              <a:chOff x="-251803" y="2267153"/>
              <a:chExt cx="2078037" cy="2166938"/>
            </a:xfrm>
            <a:solidFill>
              <a:schemeClr val="bg1"/>
            </a:solidFill>
          </p:grpSpPr>
          <p:sp>
            <p:nvSpPr>
              <p:cNvPr id="87" name="Freeform 22"/>
              <p:cNvSpPr/>
              <p:nvPr/>
            </p:nvSpPr>
            <p:spPr bwMode="auto">
              <a:xfrm>
                <a:off x="57759" y="2267153"/>
                <a:ext cx="1768475" cy="1522413"/>
              </a:xfrm>
              <a:custGeom>
                <a:avLst/>
                <a:gdLst>
                  <a:gd name="T0" fmla="*/ 432 w 469"/>
                  <a:gd name="T1" fmla="*/ 0 h 404"/>
                  <a:gd name="T2" fmla="*/ 0 w 469"/>
                  <a:gd name="T3" fmla="*/ 0 h 404"/>
                  <a:gd name="T4" fmla="*/ 147 w 469"/>
                  <a:gd name="T5" fmla="*/ 73 h 404"/>
                  <a:gd name="T6" fmla="*/ 395 w 469"/>
                  <a:gd name="T7" fmla="*/ 73 h 404"/>
                  <a:gd name="T8" fmla="*/ 395 w 469"/>
                  <a:gd name="T9" fmla="*/ 110 h 404"/>
                  <a:gd name="T10" fmla="*/ 220 w 469"/>
                  <a:gd name="T11" fmla="*/ 110 h 404"/>
                  <a:gd name="T12" fmla="*/ 269 w 469"/>
                  <a:gd name="T13" fmla="*/ 134 h 404"/>
                  <a:gd name="T14" fmla="*/ 314 w 469"/>
                  <a:gd name="T15" fmla="*/ 184 h 404"/>
                  <a:gd name="T16" fmla="*/ 395 w 469"/>
                  <a:gd name="T17" fmla="*/ 184 h 404"/>
                  <a:gd name="T18" fmla="*/ 395 w 469"/>
                  <a:gd name="T19" fmla="*/ 220 h 404"/>
                  <a:gd name="T20" fmla="*/ 322 w 469"/>
                  <a:gd name="T21" fmla="*/ 220 h 404"/>
                  <a:gd name="T22" fmla="*/ 322 w 469"/>
                  <a:gd name="T23" fmla="*/ 404 h 404"/>
                  <a:gd name="T24" fmla="*/ 432 w 469"/>
                  <a:gd name="T25" fmla="*/ 404 h 404"/>
                  <a:gd name="T26" fmla="*/ 469 w 469"/>
                  <a:gd name="T27" fmla="*/ 367 h 404"/>
                  <a:gd name="T28" fmla="*/ 469 w 469"/>
                  <a:gd name="T29" fmla="*/ 37 h 404"/>
                  <a:gd name="T30" fmla="*/ 432 w 469"/>
                  <a:gd name="T31" fmla="*/ 0 h 4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69" h="404">
                    <a:moveTo>
                      <a:pt x="432" y="0"/>
                    </a:moveTo>
                    <a:cubicBezTo>
                      <a:pt x="0" y="0"/>
                      <a:pt x="0" y="0"/>
                      <a:pt x="0" y="0"/>
                    </a:cubicBezTo>
                    <a:cubicBezTo>
                      <a:pt x="147" y="73"/>
                      <a:pt x="147" y="73"/>
                      <a:pt x="147" y="73"/>
                    </a:cubicBezTo>
                    <a:cubicBezTo>
                      <a:pt x="395" y="73"/>
                      <a:pt x="395" y="73"/>
                      <a:pt x="395" y="73"/>
                    </a:cubicBezTo>
                    <a:cubicBezTo>
                      <a:pt x="395" y="110"/>
                      <a:pt x="395" y="110"/>
                      <a:pt x="395" y="110"/>
                    </a:cubicBezTo>
                    <a:cubicBezTo>
                      <a:pt x="220" y="110"/>
                      <a:pt x="220" y="110"/>
                      <a:pt x="220" y="110"/>
                    </a:cubicBezTo>
                    <a:cubicBezTo>
                      <a:pt x="269" y="134"/>
                      <a:pt x="269" y="134"/>
                      <a:pt x="269" y="134"/>
                    </a:cubicBezTo>
                    <a:cubicBezTo>
                      <a:pt x="288" y="144"/>
                      <a:pt x="304" y="163"/>
                      <a:pt x="314" y="184"/>
                    </a:cubicBezTo>
                    <a:cubicBezTo>
                      <a:pt x="395" y="184"/>
                      <a:pt x="395" y="184"/>
                      <a:pt x="395" y="184"/>
                    </a:cubicBezTo>
                    <a:cubicBezTo>
                      <a:pt x="395" y="220"/>
                      <a:pt x="395" y="220"/>
                      <a:pt x="395" y="220"/>
                    </a:cubicBezTo>
                    <a:cubicBezTo>
                      <a:pt x="322" y="220"/>
                      <a:pt x="322" y="220"/>
                      <a:pt x="322" y="220"/>
                    </a:cubicBezTo>
                    <a:cubicBezTo>
                      <a:pt x="322" y="404"/>
                      <a:pt x="322" y="404"/>
                      <a:pt x="322" y="404"/>
                    </a:cubicBezTo>
                    <a:cubicBezTo>
                      <a:pt x="432" y="404"/>
                      <a:pt x="432" y="404"/>
                      <a:pt x="432" y="404"/>
                    </a:cubicBezTo>
                    <a:cubicBezTo>
                      <a:pt x="452" y="404"/>
                      <a:pt x="469" y="387"/>
                      <a:pt x="469" y="367"/>
                    </a:cubicBezTo>
                    <a:cubicBezTo>
                      <a:pt x="469" y="37"/>
                      <a:pt x="469" y="37"/>
                      <a:pt x="469" y="37"/>
                    </a:cubicBezTo>
                    <a:cubicBezTo>
                      <a:pt x="469" y="17"/>
                      <a:pt x="452" y="0"/>
                      <a:pt x="43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dirty="0">
                  <a:latin typeface="Calibri Light" panose="020F0302020204030204"/>
                </a:endParaRPr>
              </a:p>
            </p:txBody>
          </p:sp>
          <p:sp>
            <p:nvSpPr>
              <p:cNvPr id="88" name="Freeform 23"/>
              <p:cNvSpPr>
                <a:spLocks noEditPoints="1"/>
              </p:cNvSpPr>
              <p:nvPr/>
            </p:nvSpPr>
            <p:spPr bwMode="auto">
              <a:xfrm>
                <a:off x="-251803" y="2314778"/>
                <a:ext cx="1384300" cy="2119313"/>
              </a:xfrm>
              <a:custGeom>
                <a:avLst/>
                <a:gdLst>
                  <a:gd name="T0" fmla="*/ 334 w 367"/>
                  <a:gd name="T1" fmla="*/ 154 h 562"/>
                  <a:gd name="T2" fmla="*/ 33 w 367"/>
                  <a:gd name="T3" fmla="*/ 3 h 562"/>
                  <a:gd name="T4" fmla="*/ 20 w 367"/>
                  <a:gd name="T5" fmla="*/ 0 h 562"/>
                  <a:gd name="T6" fmla="*/ 0 w 367"/>
                  <a:gd name="T7" fmla="*/ 24 h 562"/>
                  <a:gd name="T8" fmla="*/ 0 w 367"/>
                  <a:gd name="T9" fmla="*/ 354 h 562"/>
                  <a:gd name="T10" fmla="*/ 33 w 367"/>
                  <a:gd name="T11" fmla="*/ 407 h 562"/>
                  <a:gd name="T12" fmla="*/ 334 w 367"/>
                  <a:gd name="T13" fmla="*/ 558 h 562"/>
                  <a:gd name="T14" fmla="*/ 348 w 367"/>
                  <a:gd name="T15" fmla="*/ 562 h 562"/>
                  <a:gd name="T16" fmla="*/ 367 w 367"/>
                  <a:gd name="T17" fmla="*/ 538 h 562"/>
                  <a:gd name="T18" fmla="*/ 367 w 367"/>
                  <a:gd name="T19" fmla="*/ 207 h 562"/>
                  <a:gd name="T20" fmla="*/ 334 w 367"/>
                  <a:gd name="T21" fmla="*/ 154 h 562"/>
                  <a:gd name="T22" fmla="*/ 257 w 367"/>
                  <a:gd name="T23" fmla="*/ 391 h 562"/>
                  <a:gd name="T24" fmla="*/ 220 w 367"/>
                  <a:gd name="T25" fmla="*/ 336 h 562"/>
                  <a:gd name="T26" fmla="*/ 257 w 367"/>
                  <a:gd name="T27" fmla="*/ 281 h 562"/>
                  <a:gd name="T28" fmla="*/ 294 w 367"/>
                  <a:gd name="T29" fmla="*/ 336 h 562"/>
                  <a:gd name="T30" fmla="*/ 257 w 367"/>
                  <a:gd name="T31" fmla="*/ 391 h 5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67" h="562">
                    <a:moveTo>
                      <a:pt x="334" y="154"/>
                    </a:moveTo>
                    <a:cubicBezTo>
                      <a:pt x="33" y="3"/>
                      <a:pt x="33" y="3"/>
                      <a:pt x="33" y="3"/>
                    </a:cubicBezTo>
                    <a:cubicBezTo>
                      <a:pt x="28" y="1"/>
                      <a:pt x="24" y="0"/>
                      <a:pt x="20" y="0"/>
                    </a:cubicBezTo>
                    <a:cubicBezTo>
                      <a:pt x="8" y="0"/>
                      <a:pt x="0" y="9"/>
                      <a:pt x="0" y="24"/>
                    </a:cubicBezTo>
                    <a:cubicBezTo>
                      <a:pt x="0" y="354"/>
                      <a:pt x="0" y="354"/>
                      <a:pt x="0" y="354"/>
                    </a:cubicBezTo>
                    <a:cubicBezTo>
                      <a:pt x="0" y="374"/>
                      <a:pt x="15" y="398"/>
                      <a:pt x="33" y="407"/>
                    </a:cubicBezTo>
                    <a:cubicBezTo>
                      <a:pt x="334" y="558"/>
                      <a:pt x="334" y="558"/>
                      <a:pt x="334" y="558"/>
                    </a:cubicBezTo>
                    <a:cubicBezTo>
                      <a:pt x="339" y="560"/>
                      <a:pt x="344" y="562"/>
                      <a:pt x="348" y="562"/>
                    </a:cubicBezTo>
                    <a:cubicBezTo>
                      <a:pt x="359" y="562"/>
                      <a:pt x="367" y="553"/>
                      <a:pt x="367" y="538"/>
                    </a:cubicBezTo>
                    <a:cubicBezTo>
                      <a:pt x="367" y="207"/>
                      <a:pt x="367" y="207"/>
                      <a:pt x="367" y="207"/>
                    </a:cubicBezTo>
                    <a:cubicBezTo>
                      <a:pt x="367" y="187"/>
                      <a:pt x="352" y="163"/>
                      <a:pt x="334" y="154"/>
                    </a:cubicBezTo>
                    <a:close/>
                    <a:moveTo>
                      <a:pt x="257" y="391"/>
                    </a:moveTo>
                    <a:cubicBezTo>
                      <a:pt x="237" y="391"/>
                      <a:pt x="220" y="366"/>
                      <a:pt x="220" y="336"/>
                    </a:cubicBezTo>
                    <a:cubicBezTo>
                      <a:pt x="220" y="305"/>
                      <a:pt x="237" y="281"/>
                      <a:pt x="257" y="281"/>
                    </a:cubicBezTo>
                    <a:cubicBezTo>
                      <a:pt x="277" y="281"/>
                      <a:pt x="294" y="305"/>
                      <a:pt x="294" y="336"/>
                    </a:cubicBezTo>
                    <a:cubicBezTo>
                      <a:pt x="294" y="366"/>
                      <a:pt x="277" y="391"/>
                      <a:pt x="257" y="39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dirty="0">
                  <a:latin typeface="Calibri Light" panose="020F0302020204030204"/>
                </a:endParaRPr>
              </a:p>
            </p:txBody>
          </p:sp>
        </p:grpSp>
      </p:grpSp>
      <p:grpSp>
        <p:nvGrpSpPr>
          <p:cNvPr id="89" name="Group 88"/>
          <p:cNvGrpSpPr/>
          <p:nvPr/>
        </p:nvGrpSpPr>
        <p:grpSpPr>
          <a:xfrm>
            <a:off x="17725608" y="8101694"/>
            <a:ext cx="1311991" cy="1312332"/>
            <a:chOff x="18133730" y="7611534"/>
            <a:chExt cx="1312504" cy="1312332"/>
          </a:xfrm>
        </p:grpSpPr>
        <p:sp>
          <p:nvSpPr>
            <p:cNvPr id="90" name="Oval 89"/>
            <p:cNvSpPr/>
            <p:nvPr/>
          </p:nvSpPr>
          <p:spPr bwMode="auto">
            <a:xfrm>
              <a:off x="18133730" y="7611534"/>
              <a:ext cx="1312504" cy="1312332"/>
            </a:xfrm>
            <a:prstGeom prst="ellipse">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defTabSz="1218565">
                <a:defRPr/>
              </a:pPr>
              <a:endParaRPr lang="en-US" dirty="0">
                <a:latin typeface="Calibri Light" panose="020F0302020204030204"/>
              </a:endParaRPr>
            </a:p>
          </p:txBody>
        </p:sp>
        <p:sp>
          <p:nvSpPr>
            <p:cNvPr id="91" name="Freeform 78"/>
            <p:cNvSpPr>
              <a:spLocks noChangeAspect="1" noEditPoints="1"/>
            </p:cNvSpPr>
            <p:nvPr/>
          </p:nvSpPr>
          <p:spPr bwMode="auto">
            <a:xfrm>
              <a:off x="18439477" y="7868138"/>
              <a:ext cx="744971" cy="722790"/>
            </a:xfrm>
            <a:custGeom>
              <a:avLst/>
              <a:gdLst>
                <a:gd name="T0" fmla="*/ 172 w 241"/>
                <a:gd name="T1" fmla="*/ 0 h 234"/>
                <a:gd name="T2" fmla="*/ 102 w 241"/>
                <a:gd name="T3" fmla="*/ 50 h 234"/>
                <a:gd name="T4" fmla="*/ 102 w 241"/>
                <a:gd name="T5" fmla="*/ 50 h 234"/>
                <a:gd name="T6" fmla="*/ 26 w 241"/>
                <a:gd name="T7" fmla="*/ 126 h 234"/>
                <a:gd name="T8" fmla="*/ 2 w 241"/>
                <a:gd name="T9" fmla="*/ 201 h 234"/>
                <a:gd name="T10" fmla="*/ 26 w 241"/>
                <a:gd name="T11" fmla="*/ 234 h 234"/>
                <a:gd name="T12" fmla="*/ 96 w 241"/>
                <a:gd name="T13" fmla="*/ 216 h 234"/>
                <a:gd name="T14" fmla="*/ 220 w 241"/>
                <a:gd name="T15" fmla="*/ 97 h 234"/>
                <a:gd name="T16" fmla="*/ 117 w 241"/>
                <a:gd name="T17" fmla="*/ 174 h 234"/>
                <a:gd name="T18" fmla="*/ 181 w 241"/>
                <a:gd name="T19" fmla="*/ 86 h 234"/>
                <a:gd name="T20" fmla="*/ 174 w 241"/>
                <a:gd name="T21" fmla="*/ 123 h 234"/>
                <a:gd name="T22" fmla="*/ 117 w 241"/>
                <a:gd name="T23" fmla="*/ 180 h 234"/>
                <a:gd name="T24" fmla="*/ 108 w 241"/>
                <a:gd name="T25" fmla="*/ 148 h 234"/>
                <a:gd name="T26" fmla="*/ 84 w 241"/>
                <a:gd name="T27" fmla="*/ 125 h 234"/>
                <a:gd name="T28" fmla="*/ 169 w 241"/>
                <a:gd name="T29" fmla="*/ 66 h 234"/>
                <a:gd name="T30" fmla="*/ 108 w 241"/>
                <a:gd name="T31" fmla="*/ 148 h 234"/>
                <a:gd name="T32" fmla="*/ 56 w 241"/>
                <a:gd name="T33" fmla="*/ 117 h 234"/>
                <a:gd name="T34" fmla="*/ 146 w 241"/>
                <a:gd name="T35" fmla="*/ 53 h 234"/>
                <a:gd name="T36" fmla="*/ 31 w 241"/>
                <a:gd name="T37" fmla="*/ 219 h 234"/>
                <a:gd name="T38" fmla="*/ 15 w 241"/>
                <a:gd name="T39" fmla="*/ 209 h 234"/>
                <a:gd name="T40" fmla="*/ 23 w 241"/>
                <a:gd name="T41" fmla="*/ 177 h 234"/>
                <a:gd name="T42" fmla="*/ 58 w 241"/>
                <a:gd name="T43" fmla="*/ 211 h 234"/>
                <a:gd name="T44" fmla="*/ 65 w 241"/>
                <a:gd name="T45" fmla="*/ 210 h 234"/>
                <a:gd name="T46" fmla="*/ 26 w 241"/>
                <a:gd name="T47" fmla="*/ 169 h 234"/>
                <a:gd name="T48" fmla="*/ 36 w 241"/>
                <a:gd name="T49" fmla="*/ 138 h 234"/>
                <a:gd name="T50" fmla="*/ 95 w 241"/>
                <a:gd name="T51" fmla="*/ 201 h 234"/>
                <a:gd name="T52" fmla="*/ 65 w 241"/>
                <a:gd name="T53" fmla="*/ 210 h 234"/>
                <a:gd name="T54" fmla="*/ 198 w 241"/>
                <a:gd name="T55" fmla="*/ 99 h 234"/>
                <a:gd name="T56" fmla="*/ 179 w 241"/>
                <a:gd name="T57" fmla="*/ 55 h 234"/>
                <a:gd name="T58" fmla="*/ 148 w 241"/>
                <a:gd name="T59" fmla="*/ 24 h 234"/>
                <a:gd name="T60" fmla="*/ 205 w 241"/>
                <a:gd name="T61" fmla="*/ 30 h 234"/>
                <a:gd name="T62" fmla="*/ 210 w 241"/>
                <a:gd name="T63" fmla="*/ 86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41" h="234">
                  <a:moveTo>
                    <a:pt x="215" y="19"/>
                  </a:moveTo>
                  <a:cubicBezTo>
                    <a:pt x="203" y="7"/>
                    <a:pt x="187" y="0"/>
                    <a:pt x="172" y="0"/>
                  </a:cubicBezTo>
                  <a:cubicBezTo>
                    <a:pt x="159" y="0"/>
                    <a:pt x="146" y="5"/>
                    <a:pt x="138" y="14"/>
                  </a:cubicBezTo>
                  <a:cubicBezTo>
                    <a:pt x="102" y="50"/>
                    <a:pt x="102" y="50"/>
                    <a:pt x="102" y="50"/>
                  </a:cubicBezTo>
                  <a:cubicBezTo>
                    <a:pt x="102" y="50"/>
                    <a:pt x="102" y="50"/>
                    <a:pt x="102" y="50"/>
                  </a:cubicBezTo>
                  <a:cubicBezTo>
                    <a:pt x="102" y="50"/>
                    <a:pt x="102" y="50"/>
                    <a:pt x="102" y="50"/>
                  </a:cubicBezTo>
                  <a:cubicBezTo>
                    <a:pt x="102" y="50"/>
                    <a:pt x="102" y="50"/>
                    <a:pt x="102" y="50"/>
                  </a:cubicBezTo>
                  <a:cubicBezTo>
                    <a:pt x="26" y="126"/>
                    <a:pt x="26" y="126"/>
                    <a:pt x="26" y="126"/>
                  </a:cubicBezTo>
                  <a:cubicBezTo>
                    <a:pt x="23" y="130"/>
                    <a:pt x="20" y="134"/>
                    <a:pt x="19" y="139"/>
                  </a:cubicBezTo>
                  <a:cubicBezTo>
                    <a:pt x="2" y="201"/>
                    <a:pt x="2" y="201"/>
                    <a:pt x="2" y="201"/>
                  </a:cubicBezTo>
                  <a:cubicBezTo>
                    <a:pt x="2" y="201"/>
                    <a:pt x="0" y="206"/>
                    <a:pt x="0" y="209"/>
                  </a:cubicBezTo>
                  <a:cubicBezTo>
                    <a:pt x="0" y="223"/>
                    <a:pt x="12" y="234"/>
                    <a:pt x="26" y="234"/>
                  </a:cubicBezTo>
                  <a:cubicBezTo>
                    <a:pt x="29" y="234"/>
                    <a:pt x="34" y="233"/>
                    <a:pt x="34" y="233"/>
                  </a:cubicBezTo>
                  <a:cubicBezTo>
                    <a:pt x="96" y="216"/>
                    <a:pt x="96" y="216"/>
                    <a:pt x="96" y="216"/>
                  </a:cubicBezTo>
                  <a:cubicBezTo>
                    <a:pt x="101" y="215"/>
                    <a:pt x="105" y="213"/>
                    <a:pt x="109" y="209"/>
                  </a:cubicBezTo>
                  <a:cubicBezTo>
                    <a:pt x="220" y="97"/>
                    <a:pt x="220" y="97"/>
                    <a:pt x="220" y="97"/>
                  </a:cubicBezTo>
                  <a:cubicBezTo>
                    <a:pt x="241" y="76"/>
                    <a:pt x="238" y="42"/>
                    <a:pt x="215" y="19"/>
                  </a:cubicBezTo>
                  <a:close/>
                  <a:moveTo>
                    <a:pt x="117" y="174"/>
                  </a:moveTo>
                  <a:cubicBezTo>
                    <a:pt x="117" y="168"/>
                    <a:pt x="115" y="161"/>
                    <a:pt x="112" y="155"/>
                  </a:cubicBezTo>
                  <a:cubicBezTo>
                    <a:pt x="181" y="86"/>
                    <a:pt x="181" y="86"/>
                    <a:pt x="181" y="86"/>
                  </a:cubicBezTo>
                  <a:cubicBezTo>
                    <a:pt x="185" y="99"/>
                    <a:pt x="183" y="113"/>
                    <a:pt x="174" y="123"/>
                  </a:cubicBezTo>
                  <a:cubicBezTo>
                    <a:pt x="174" y="123"/>
                    <a:pt x="174" y="123"/>
                    <a:pt x="174" y="123"/>
                  </a:cubicBezTo>
                  <a:cubicBezTo>
                    <a:pt x="174" y="123"/>
                    <a:pt x="174" y="123"/>
                    <a:pt x="174" y="123"/>
                  </a:cubicBezTo>
                  <a:cubicBezTo>
                    <a:pt x="117" y="180"/>
                    <a:pt x="117" y="180"/>
                    <a:pt x="117" y="180"/>
                  </a:cubicBezTo>
                  <a:cubicBezTo>
                    <a:pt x="117" y="178"/>
                    <a:pt x="118" y="176"/>
                    <a:pt x="117" y="174"/>
                  </a:cubicBezTo>
                  <a:close/>
                  <a:moveTo>
                    <a:pt x="108" y="148"/>
                  </a:moveTo>
                  <a:cubicBezTo>
                    <a:pt x="106" y="144"/>
                    <a:pt x="103" y="140"/>
                    <a:pt x="99" y="136"/>
                  </a:cubicBezTo>
                  <a:cubicBezTo>
                    <a:pt x="94" y="131"/>
                    <a:pt x="89" y="128"/>
                    <a:pt x="84" y="125"/>
                  </a:cubicBezTo>
                  <a:cubicBezTo>
                    <a:pt x="154" y="55"/>
                    <a:pt x="154" y="55"/>
                    <a:pt x="154" y="55"/>
                  </a:cubicBezTo>
                  <a:cubicBezTo>
                    <a:pt x="159" y="58"/>
                    <a:pt x="164" y="61"/>
                    <a:pt x="169" y="66"/>
                  </a:cubicBezTo>
                  <a:cubicBezTo>
                    <a:pt x="173" y="70"/>
                    <a:pt x="176" y="74"/>
                    <a:pt x="178" y="79"/>
                  </a:cubicBezTo>
                  <a:lnTo>
                    <a:pt x="108" y="148"/>
                  </a:lnTo>
                  <a:close/>
                  <a:moveTo>
                    <a:pt x="77" y="121"/>
                  </a:moveTo>
                  <a:cubicBezTo>
                    <a:pt x="70" y="119"/>
                    <a:pt x="63" y="117"/>
                    <a:pt x="56" y="117"/>
                  </a:cubicBezTo>
                  <a:cubicBezTo>
                    <a:pt x="112" y="60"/>
                    <a:pt x="112" y="60"/>
                    <a:pt x="112" y="60"/>
                  </a:cubicBezTo>
                  <a:cubicBezTo>
                    <a:pt x="121" y="52"/>
                    <a:pt x="133" y="50"/>
                    <a:pt x="146" y="53"/>
                  </a:cubicBezTo>
                  <a:lnTo>
                    <a:pt x="77" y="121"/>
                  </a:lnTo>
                  <a:close/>
                  <a:moveTo>
                    <a:pt x="31" y="219"/>
                  </a:moveTo>
                  <a:cubicBezTo>
                    <a:pt x="30" y="219"/>
                    <a:pt x="28" y="219"/>
                    <a:pt x="26" y="220"/>
                  </a:cubicBezTo>
                  <a:cubicBezTo>
                    <a:pt x="20" y="219"/>
                    <a:pt x="15" y="215"/>
                    <a:pt x="15" y="209"/>
                  </a:cubicBezTo>
                  <a:cubicBezTo>
                    <a:pt x="15" y="207"/>
                    <a:pt x="16" y="205"/>
                    <a:pt x="16" y="204"/>
                  </a:cubicBezTo>
                  <a:cubicBezTo>
                    <a:pt x="23" y="177"/>
                    <a:pt x="23" y="177"/>
                    <a:pt x="23" y="177"/>
                  </a:cubicBezTo>
                  <a:cubicBezTo>
                    <a:pt x="32" y="176"/>
                    <a:pt x="41" y="180"/>
                    <a:pt x="48" y="187"/>
                  </a:cubicBezTo>
                  <a:cubicBezTo>
                    <a:pt x="55" y="194"/>
                    <a:pt x="58" y="203"/>
                    <a:pt x="58" y="211"/>
                  </a:cubicBezTo>
                  <a:lnTo>
                    <a:pt x="31" y="219"/>
                  </a:lnTo>
                  <a:close/>
                  <a:moveTo>
                    <a:pt x="65" y="210"/>
                  </a:moveTo>
                  <a:cubicBezTo>
                    <a:pt x="65" y="200"/>
                    <a:pt x="61" y="190"/>
                    <a:pt x="53" y="182"/>
                  </a:cubicBezTo>
                  <a:cubicBezTo>
                    <a:pt x="45" y="174"/>
                    <a:pt x="35" y="170"/>
                    <a:pt x="26" y="169"/>
                  </a:cubicBezTo>
                  <a:cubicBezTo>
                    <a:pt x="33" y="143"/>
                    <a:pt x="33" y="143"/>
                    <a:pt x="33" y="143"/>
                  </a:cubicBezTo>
                  <a:cubicBezTo>
                    <a:pt x="33" y="141"/>
                    <a:pt x="34" y="139"/>
                    <a:pt x="36" y="138"/>
                  </a:cubicBezTo>
                  <a:cubicBezTo>
                    <a:pt x="50" y="127"/>
                    <a:pt x="73" y="130"/>
                    <a:pt x="88" y="146"/>
                  </a:cubicBezTo>
                  <a:cubicBezTo>
                    <a:pt x="105" y="163"/>
                    <a:pt x="108" y="187"/>
                    <a:pt x="95" y="201"/>
                  </a:cubicBezTo>
                  <a:cubicBezTo>
                    <a:pt x="94" y="202"/>
                    <a:pt x="93" y="202"/>
                    <a:pt x="92" y="202"/>
                  </a:cubicBezTo>
                  <a:lnTo>
                    <a:pt x="65" y="210"/>
                  </a:lnTo>
                  <a:close/>
                  <a:moveTo>
                    <a:pt x="210" y="86"/>
                  </a:moveTo>
                  <a:cubicBezTo>
                    <a:pt x="198" y="99"/>
                    <a:pt x="198" y="99"/>
                    <a:pt x="198" y="99"/>
                  </a:cubicBezTo>
                  <a:cubicBezTo>
                    <a:pt x="198" y="97"/>
                    <a:pt x="198" y="96"/>
                    <a:pt x="198" y="94"/>
                  </a:cubicBezTo>
                  <a:cubicBezTo>
                    <a:pt x="196" y="80"/>
                    <a:pt x="190" y="66"/>
                    <a:pt x="179" y="55"/>
                  </a:cubicBezTo>
                  <a:cubicBezTo>
                    <a:pt x="167" y="44"/>
                    <a:pt x="151" y="37"/>
                    <a:pt x="136" y="37"/>
                  </a:cubicBezTo>
                  <a:cubicBezTo>
                    <a:pt x="148" y="24"/>
                    <a:pt x="148" y="24"/>
                    <a:pt x="148" y="24"/>
                  </a:cubicBezTo>
                  <a:cubicBezTo>
                    <a:pt x="154" y="18"/>
                    <a:pt x="162" y="15"/>
                    <a:pt x="172" y="15"/>
                  </a:cubicBezTo>
                  <a:cubicBezTo>
                    <a:pt x="183" y="15"/>
                    <a:pt x="196" y="20"/>
                    <a:pt x="205" y="30"/>
                  </a:cubicBezTo>
                  <a:cubicBezTo>
                    <a:pt x="214" y="38"/>
                    <a:pt x="219" y="49"/>
                    <a:pt x="219" y="60"/>
                  </a:cubicBezTo>
                  <a:cubicBezTo>
                    <a:pt x="220" y="70"/>
                    <a:pt x="217" y="80"/>
                    <a:pt x="210" y="86"/>
                  </a:cubicBezTo>
                  <a:close/>
                </a:path>
              </a:pathLst>
            </a:custGeom>
            <a:solidFill>
              <a:schemeClr val="bg1"/>
            </a:solidFill>
            <a:ln>
              <a:noFill/>
            </a:ln>
          </p:spPr>
          <p:txBody>
            <a:bodyPr vert="horz" wrap="square" lIns="91440" tIns="45720" rIns="91440" bIns="45720" numCol="1" anchor="t" anchorCtr="0" compatLnSpc="1"/>
            <a:lstStyle/>
            <a:p>
              <a:endParaRPr lang="id-ID" dirty="0">
                <a:latin typeface="Calibri Light" panose="020F0302020204030204"/>
              </a:endParaRPr>
            </a:p>
          </p:txBody>
        </p:sp>
      </p:grpSp>
      <p:sp>
        <p:nvSpPr>
          <p:cNvPr id="92" name="TextBox 91"/>
          <p:cNvSpPr txBox="1"/>
          <p:nvPr/>
        </p:nvSpPr>
        <p:spPr>
          <a:xfrm>
            <a:off x="19266498" y="4706560"/>
            <a:ext cx="3532783" cy="2031331"/>
          </a:xfrm>
          <a:prstGeom prst="rect">
            <a:avLst/>
          </a:prstGeom>
          <a:noFill/>
        </p:spPr>
        <p:txBody>
          <a:bodyPr wrap="square" lIns="0" tIns="121926" rIns="0" bIns="0">
            <a:spAutoFit/>
          </a:bodyPr>
          <a:lstStyle/>
          <a:p>
            <a:pPr defTabSz="1218565">
              <a:lnSpc>
                <a:spcPct val="120000"/>
              </a:lnSpc>
              <a:defRPr/>
            </a:pPr>
            <a:r>
              <a:rPr lang="en-US" sz="3200" b="1" dirty="0" smtClean="0">
                <a:latin typeface="Lato Regular"/>
                <a:cs typeface="Lato Regular"/>
              </a:rPr>
              <a:t>Wallet</a:t>
            </a:r>
            <a:endParaRPr lang="en-US" sz="3200" b="1" dirty="0">
              <a:latin typeface="Lato Regular"/>
              <a:cs typeface="Lato Regular"/>
            </a:endParaRPr>
          </a:p>
          <a:p>
            <a:pPr defTabSz="1218565">
              <a:lnSpc>
                <a:spcPct val="120000"/>
              </a:lnSpc>
              <a:defRPr/>
            </a:pPr>
            <a:r>
              <a:rPr lang="en-US" sz="2400" dirty="0">
                <a:latin typeface="Calibri Light" panose="020F0302020204030204"/>
                <a:cs typeface="Calibri Light" panose="020F0302020204030204"/>
              </a:rPr>
              <a:t>Lorem ipsum dolor sit amet,consectetur adipisicing elit, sed do eiusmod tempor</a:t>
            </a:r>
            <a:endParaRPr lang="en-US" sz="2400" dirty="0">
              <a:latin typeface="Calibri Light" panose="020F0302020204030204"/>
              <a:cs typeface="Calibri Light" panose="020F0302020204030204"/>
            </a:endParaRPr>
          </a:p>
        </p:txBody>
      </p:sp>
      <p:sp>
        <p:nvSpPr>
          <p:cNvPr id="93" name="TextBox 92"/>
          <p:cNvSpPr txBox="1"/>
          <p:nvPr/>
        </p:nvSpPr>
        <p:spPr>
          <a:xfrm>
            <a:off x="13734612" y="7791443"/>
            <a:ext cx="3532783" cy="2031331"/>
          </a:xfrm>
          <a:prstGeom prst="rect">
            <a:avLst/>
          </a:prstGeom>
          <a:noFill/>
        </p:spPr>
        <p:txBody>
          <a:bodyPr wrap="square" lIns="0" tIns="121926" rIns="0" bIns="0">
            <a:spAutoFit/>
          </a:bodyPr>
          <a:lstStyle/>
          <a:p>
            <a:pPr defTabSz="1218565">
              <a:lnSpc>
                <a:spcPct val="120000"/>
              </a:lnSpc>
              <a:defRPr/>
            </a:pPr>
            <a:r>
              <a:rPr lang="en-US" sz="3200" b="1" dirty="0" smtClean="0">
                <a:latin typeface="Lato Regular"/>
                <a:cs typeface="Lato Regular"/>
              </a:rPr>
              <a:t>Formula</a:t>
            </a:r>
            <a:endParaRPr lang="en-US" sz="3200" b="1" dirty="0">
              <a:latin typeface="Lato Regular"/>
              <a:cs typeface="Lato Regular"/>
            </a:endParaRPr>
          </a:p>
          <a:p>
            <a:pPr defTabSz="1218565">
              <a:lnSpc>
                <a:spcPct val="120000"/>
              </a:lnSpc>
              <a:defRPr/>
            </a:pPr>
            <a:r>
              <a:rPr lang="en-US" sz="2400" dirty="0">
                <a:latin typeface="Calibri Light" panose="020F0302020204030204"/>
                <a:cs typeface="Calibri Light" panose="020F0302020204030204"/>
              </a:rPr>
              <a:t>Lorem ipsum dolor sit amet,consectetur adipisicing elit, sed do eiusmod tempor</a:t>
            </a:r>
            <a:endParaRPr lang="en-US" sz="2400" dirty="0">
              <a:latin typeface="Calibri Light" panose="020F0302020204030204"/>
              <a:cs typeface="Calibri Light" panose="020F0302020204030204"/>
            </a:endParaRPr>
          </a:p>
        </p:txBody>
      </p:sp>
      <p:sp>
        <p:nvSpPr>
          <p:cNvPr id="94" name="TextBox 93"/>
          <p:cNvSpPr txBox="1"/>
          <p:nvPr/>
        </p:nvSpPr>
        <p:spPr>
          <a:xfrm>
            <a:off x="19266498" y="7791443"/>
            <a:ext cx="3532783" cy="2031331"/>
          </a:xfrm>
          <a:prstGeom prst="rect">
            <a:avLst/>
          </a:prstGeom>
          <a:noFill/>
        </p:spPr>
        <p:txBody>
          <a:bodyPr wrap="square" lIns="0" tIns="121926" rIns="0" bIns="0">
            <a:spAutoFit/>
          </a:bodyPr>
          <a:lstStyle/>
          <a:p>
            <a:pPr defTabSz="1218565">
              <a:lnSpc>
                <a:spcPct val="120000"/>
              </a:lnSpc>
              <a:defRPr/>
            </a:pPr>
            <a:r>
              <a:rPr lang="en-US" sz="3200" b="1" dirty="0" smtClean="0">
                <a:latin typeface="Lato Regular"/>
                <a:cs typeface="Lato Regular"/>
              </a:rPr>
              <a:t>Design</a:t>
            </a:r>
            <a:endParaRPr lang="en-US" sz="3200" b="1" dirty="0">
              <a:latin typeface="Lato Regular"/>
              <a:cs typeface="Lato Regular"/>
            </a:endParaRPr>
          </a:p>
          <a:p>
            <a:pPr defTabSz="1218565">
              <a:lnSpc>
                <a:spcPct val="120000"/>
              </a:lnSpc>
              <a:defRPr/>
            </a:pPr>
            <a:r>
              <a:rPr lang="en-US" sz="2400" dirty="0">
                <a:latin typeface="Calibri Light" panose="020F0302020204030204"/>
                <a:cs typeface="Calibri Light" panose="020F0302020204030204"/>
              </a:rPr>
              <a:t>Lorem ipsum dolor sit amet,consectetur adipisicing elit, sed do eiusmod tempor</a:t>
            </a:r>
            <a:endParaRPr lang="en-US" sz="2400" dirty="0">
              <a:latin typeface="Calibri Light" panose="020F0302020204030204"/>
              <a:cs typeface="Calibri Light" panose="020F0302020204030204"/>
            </a:endParaRPr>
          </a:p>
        </p:txBody>
      </p:sp>
    </p:spTree>
  </p:cSld>
  <p:clrMapOvr>
    <a:masterClrMapping/>
  </p:clrMapOvr>
  <p:transition spd="slow" advClick="0" advTm="3000">
    <p:cove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35"/>
                                        </p:tgtEl>
                                        <p:attrNameLst>
                                          <p:attrName>style.visibility</p:attrName>
                                        </p:attrNameLst>
                                      </p:cBhvr>
                                      <p:to>
                                        <p:strVal val="visible"/>
                                      </p:to>
                                    </p:set>
                                    <p:animEffect transition="in" filter="fade">
                                      <p:cBhvr>
                                        <p:cTn id="7" dur="500"/>
                                        <p:tgtEl>
                                          <p:spTgt spid="35"/>
                                        </p:tgtEl>
                                      </p:cBhvr>
                                    </p:animEffect>
                                    <p:anim calcmode="lin" valueType="num">
                                      <p:cBhvr>
                                        <p:cTn id="8" dur="500" fill="hold"/>
                                        <p:tgtEl>
                                          <p:spTgt spid="35"/>
                                        </p:tgtEl>
                                        <p:attrNameLst>
                                          <p:attrName>ppt_x</p:attrName>
                                        </p:attrNameLst>
                                      </p:cBhvr>
                                      <p:tavLst>
                                        <p:tav tm="0">
                                          <p:val>
                                            <p:strVal val="#ppt_x"/>
                                          </p:val>
                                        </p:tav>
                                        <p:tav tm="100000">
                                          <p:val>
                                            <p:strVal val="#ppt_x"/>
                                          </p:val>
                                        </p:tav>
                                      </p:tavLst>
                                    </p:anim>
                                    <p:anim calcmode="lin" valueType="num">
                                      <p:cBhvr>
                                        <p:cTn id="9" dur="500" fill="hold"/>
                                        <p:tgtEl>
                                          <p:spTgt spid="35"/>
                                        </p:tgtEl>
                                        <p:attrNameLst>
                                          <p:attrName>ppt_y</p:attrName>
                                        </p:attrNameLst>
                                      </p:cBhvr>
                                      <p:tavLst>
                                        <p:tav tm="0">
                                          <p:val>
                                            <p:strVal val="#ppt_y+.1"/>
                                          </p:val>
                                        </p:tav>
                                        <p:tav tm="100000">
                                          <p:val>
                                            <p:strVal val="#ppt_y"/>
                                          </p:val>
                                        </p:tav>
                                      </p:tavLst>
                                    </p:anim>
                                  </p:childTnLst>
                                </p:cTn>
                              </p:par>
                            </p:childTnLst>
                          </p:cTn>
                        </p:par>
                        <p:par>
                          <p:cTn id="10" fill="hold">
                            <p:stCondLst>
                              <p:cond delay="500"/>
                            </p:stCondLst>
                            <p:childTnLst>
                              <p:par>
                                <p:cTn id="11" presetID="12" presetClass="entr" presetSubtype="4" fill="hold" grpId="0" nodeType="afterEffect">
                                  <p:stCondLst>
                                    <p:cond delay="0"/>
                                  </p:stCondLst>
                                  <p:childTnLst>
                                    <p:set>
                                      <p:cBhvr>
                                        <p:cTn id="12" dur="1" fill="hold">
                                          <p:stCondLst>
                                            <p:cond delay="0"/>
                                          </p:stCondLst>
                                        </p:cTn>
                                        <p:tgtEl>
                                          <p:spTgt spid="45">
                                            <p:graphicEl>
                                              <a:chart seriesIdx="-3" categoryIdx="-3" bldStep="gridLegend"/>
                                            </p:graphicEl>
                                          </p:spTgt>
                                        </p:tgtEl>
                                        <p:attrNameLst>
                                          <p:attrName>style.visibility</p:attrName>
                                        </p:attrNameLst>
                                      </p:cBhvr>
                                      <p:to>
                                        <p:strVal val="visible"/>
                                      </p:to>
                                    </p:set>
                                    <p:anim calcmode="lin" valueType="num">
                                      <p:cBhvr additive="base">
                                        <p:cTn id="13" dur="500"/>
                                        <p:tgtEl>
                                          <p:spTgt spid="45">
                                            <p:graphicEl>
                                              <a:chart seriesIdx="-3" categoryIdx="-3" bldStep="gridLegend"/>
                                            </p:graphicEl>
                                          </p:spTgt>
                                        </p:tgtEl>
                                        <p:attrNameLst>
                                          <p:attrName>ppt_y</p:attrName>
                                        </p:attrNameLst>
                                      </p:cBhvr>
                                      <p:tavLst>
                                        <p:tav tm="0">
                                          <p:val>
                                            <p:strVal val="#ppt_y+#ppt_h*1.125000"/>
                                          </p:val>
                                        </p:tav>
                                        <p:tav tm="100000">
                                          <p:val>
                                            <p:strVal val="#ppt_y"/>
                                          </p:val>
                                        </p:tav>
                                      </p:tavLst>
                                    </p:anim>
                                    <p:animEffect transition="in" filter="wipe(up)">
                                      <p:cBhvr>
                                        <p:cTn id="14" dur="500"/>
                                        <p:tgtEl>
                                          <p:spTgt spid="45">
                                            <p:graphicEl>
                                              <a:chart seriesIdx="-3" categoryIdx="-3" bldStep="gridLegend"/>
                                            </p:graphicEl>
                                          </p:spTgt>
                                        </p:tgtEl>
                                      </p:cBhvr>
                                    </p:animEffect>
                                  </p:childTnLst>
                                </p:cTn>
                              </p:par>
                            </p:childTnLst>
                          </p:cTn>
                        </p:par>
                        <p:par>
                          <p:cTn id="15" fill="hold">
                            <p:stCondLst>
                              <p:cond delay="1000"/>
                            </p:stCondLst>
                            <p:childTnLst>
                              <p:par>
                                <p:cTn id="16" presetID="12" presetClass="entr" presetSubtype="4" fill="hold" grpId="0" nodeType="afterEffect">
                                  <p:stCondLst>
                                    <p:cond delay="0"/>
                                  </p:stCondLst>
                                  <p:childTnLst>
                                    <p:set>
                                      <p:cBhvr>
                                        <p:cTn id="17" dur="1" fill="hold">
                                          <p:stCondLst>
                                            <p:cond delay="0"/>
                                          </p:stCondLst>
                                        </p:cTn>
                                        <p:tgtEl>
                                          <p:spTgt spid="45">
                                            <p:graphicEl>
                                              <a:chart seriesIdx="0" categoryIdx="-4" bldStep="series"/>
                                            </p:graphicEl>
                                          </p:spTgt>
                                        </p:tgtEl>
                                        <p:attrNameLst>
                                          <p:attrName>style.visibility</p:attrName>
                                        </p:attrNameLst>
                                      </p:cBhvr>
                                      <p:to>
                                        <p:strVal val="visible"/>
                                      </p:to>
                                    </p:set>
                                    <p:anim calcmode="lin" valueType="num">
                                      <p:cBhvr additive="base">
                                        <p:cTn id="18" dur="500"/>
                                        <p:tgtEl>
                                          <p:spTgt spid="45">
                                            <p:graphicEl>
                                              <a:chart seriesIdx="0" categoryIdx="-4" bldStep="series"/>
                                            </p:graphicEl>
                                          </p:spTgt>
                                        </p:tgtEl>
                                        <p:attrNameLst>
                                          <p:attrName>ppt_y</p:attrName>
                                        </p:attrNameLst>
                                      </p:cBhvr>
                                      <p:tavLst>
                                        <p:tav tm="0">
                                          <p:val>
                                            <p:strVal val="#ppt_y+#ppt_h*1.125000"/>
                                          </p:val>
                                        </p:tav>
                                        <p:tav tm="100000">
                                          <p:val>
                                            <p:strVal val="#ppt_y"/>
                                          </p:val>
                                        </p:tav>
                                      </p:tavLst>
                                    </p:anim>
                                    <p:animEffect transition="in" filter="wipe(up)">
                                      <p:cBhvr>
                                        <p:cTn id="19" dur="500"/>
                                        <p:tgtEl>
                                          <p:spTgt spid="45">
                                            <p:graphicEl>
                                              <a:chart seriesIdx="0" categoryIdx="-4" bldStep="series"/>
                                            </p:graphicEl>
                                          </p:spTgt>
                                        </p:tgtEl>
                                      </p:cBhvr>
                                    </p:animEffect>
                                  </p:childTnLst>
                                </p:cTn>
                              </p:par>
                            </p:childTnLst>
                          </p:cTn>
                        </p:par>
                        <p:par>
                          <p:cTn id="20" fill="hold">
                            <p:stCondLst>
                              <p:cond delay="1500"/>
                            </p:stCondLst>
                            <p:childTnLst>
                              <p:par>
                                <p:cTn id="21" presetID="12" presetClass="entr" presetSubtype="4" fill="hold" grpId="0" nodeType="afterEffect">
                                  <p:stCondLst>
                                    <p:cond delay="0"/>
                                  </p:stCondLst>
                                  <p:childTnLst>
                                    <p:set>
                                      <p:cBhvr>
                                        <p:cTn id="22" dur="1" fill="hold">
                                          <p:stCondLst>
                                            <p:cond delay="0"/>
                                          </p:stCondLst>
                                        </p:cTn>
                                        <p:tgtEl>
                                          <p:spTgt spid="45">
                                            <p:graphicEl>
                                              <a:chart seriesIdx="1" categoryIdx="-4" bldStep="series"/>
                                            </p:graphicEl>
                                          </p:spTgt>
                                        </p:tgtEl>
                                        <p:attrNameLst>
                                          <p:attrName>style.visibility</p:attrName>
                                        </p:attrNameLst>
                                      </p:cBhvr>
                                      <p:to>
                                        <p:strVal val="visible"/>
                                      </p:to>
                                    </p:set>
                                    <p:anim calcmode="lin" valueType="num">
                                      <p:cBhvr additive="base">
                                        <p:cTn id="23" dur="500"/>
                                        <p:tgtEl>
                                          <p:spTgt spid="45">
                                            <p:graphicEl>
                                              <a:chart seriesIdx="1" categoryIdx="-4" bldStep="series"/>
                                            </p:graphicEl>
                                          </p:spTgt>
                                        </p:tgtEl>
                                        <p:attrNameLst>
                                          <p:attrName>ppt_y</p:attrName>
                                        </p:attrNameLst>
                                      </p:cBhvr>
                                      <p:tavLst>
                                        <p:tav tm="0">
                                          <p:val>
                                            <p:strVal val="#ppt_y+#ppt_h*1.125000"/>
                                          </p:val>
                                        </p:tav>
                                        <p:tav tm="100000">
                                          <p:val>
                                            <p:strVal val="#ppt_y"/>
                                          </p:val>
                                        </p:tav>
                                      </p:tavLst>
                                    </p:anim>
                                    <p:animEffect transition="in" filter="wipe(up)">
                                      <p:cBhvr>
                                        <p:cTn id="24" dur="500"/>
                                        <p:tgtEl>
                                          <p:spTgt spid="45">
                                            <p:graphicEl>
                                              <a:chart seriesIdx="1" categoryIdx="-4" bldStep="series"/>
                                            </p:graphicEl>
                                          </p:spTgt>
                                        </p:tgtEl>
                                      </p:cBhvr>
                                    </p:animEffect>
                                  </p:childTnLst>
                                </p:cTn>
                              </p:par>
                            </p:childTnLst>
                          </p:cTn>
                        </p:par>
                        <p:par>
                          <p:cTn id="25" fill="hold">
                            <p:stCondLst>
                              <p:cond delay="2000"/>
                            </p:stCondLst>
                            <p:childTnLst>
                              <p:par>
                                <p:cTn id="26" presetID="12" presetClass="entr" presetSubtype="4" fill="hold" grpId="0" nodeType="afterEffect">
                                  <p:stCondLst>
                                    <p:cond delay="0"/>
                                  </p:stCondLst>
                                  <p:childTnLst>
                                    <p:set>
                                      <p:cBhvr>
                                        <p:cTn id="27" dur="1" fill="hold">
                                          <p:stCondLst>
                                            <p:cond delay="0"/>
                                          </p:stCondLst>
                                        </p:cTn>
                                        <p:tgtEl>
                                          <p:spTgt spid="45">
                                            <p:graphicEl>
                                              <a:chart seriesIdx="2" categoryIdx="-4" bldStep="series"/>
                                            </p:graphicEl>
                                          </p:spTgt>
                                        </p:tgtEl>
                                        <p:attrNameLst>
                                          <p:attrName>style.visibility</p:attrName>
                                        </p:attrNameLst>
                                      </p:cBhvr>
                                      <p:to>
                                        <p:strVal val="visible"/>
                                      </p:to>
                                    </p:set>
                                    <p:anim calcmode="lin" valueType="num">
                                      <p:cBhvr additive="base">
                                        <p:cTn id="28" dur="500"/>
                                        <p:tgtEl>
                                          <p:spTgt spid="45">
                                            <p:graphicEl>
                                              <a:chart seriesIdx="2" categoryIdx="-4" bldStep="series"/>
                                            </p:graphicEl>
                                          </p:spTgt>
                                        </p:tgtEl>
                                        <p:attrNameLst>
                                          <p:attrName>ppt_y</p:attrName>
                                        </p:attrNameLst>
                                      </p:cBhvr>
                                      <p:tavLst>
                                        <p:tav tm="0">
                                          <p:val>
                                            <p:strVal val="#ppt_y+#ppt_h*1.125000"/>
                                          </p:val>
                                        </p:tav>
                                        <p:tav tm="100000">
                                          <p:val>
                                            <p:strVal val="#ppt_y"/>
                                          </p:val>
                                        </p:tav>
                                      </p:tavLst>
                                    </p:anim>
                                    <p:animEffect transition="in" filter="wipe(up)">
                                      <p:cBhvr>
                                        <p:cTn id="29" dur="500"/>
                                        <p:tgtEl>
                                          <p:spTgt spid="45">
                                            <p:graphicEl>
                                              <a:chart seriesIdx="2" categoryIdx="-4" bldStep="series"/>
                                            </p:graphicEl>
                                          </p:spTgt>
                                        </p:tgtEl>
                                      </p:cBhvr>
                                    </p:animEffect>
                                  </p:childTnLst>
                                </p:cTn>
                              </p:par>
                            </p:childTnLst>
                          </p:cTn>
                        </p:par>
                        <p:par>
                          <p:cTn id="30" fill="hold">
                            <p:stCondLst>
                              <p:cond delay="2500"/>
                            </p:stCondLst>
                            <p:childTnLst>
                              <p:par>
                                <p:cTn id="31" presetID="12" presetClass="entr" presetSubtype="4" fill="hold" grpId="0" nodeType="afterEffect">
                                  <p:stCondLst>
                                    <p:cond delay="0"/>
                                  </p:stCondLst>
                                  <p:childTnLst>
                                    <p:set>
                                      <p:cBhvr>
                                        <p:cTn id="32" dur="1" fill="hold">
                                          <p:stCondLst>
                                            <p:cond delay="0"/>
                                          </p:stCondLst>
                                        </p:cTn>
                                        <p:tgtEl>
                                          <p:spTgt spid="45">
                                            <p:graphicEl>
                                              <a:chart seriesIdx="3" categoryIdx="-4" bldStep="series"/>
                                            </p:graphicEl>
                                          </p:spTgt>
                                        </p:tgtEl>
                                        <p:attrNameLst>
                                          <p:attrName>style.visibility</p:attrName>
                                        </p:attrNameLst>
                                      </p:cBhvr>
                                      <p:to>
                                        <p:strVal val="visible"/>
                                      </p:to>
                                    </p:set>
                                    <p:anim calcmode="lin" valueType="num">
                                      <p:cBhvr additive="base">
                                        <p:cTn id="33" dur="500"/>
                                        <p:tgtEl>
                                          <p:spTgt spid="45">
                                            <p:graphicEl>
                                              <a:chart seriesIdx="3" categoryIdx="-4" bldStep="series"/>
                                            </p:graphicEl>
                                          </p:spTgt>
                                        </p:tgtEl>
                                        <p:attrNameLst>
                                          <p:attrName>ppt_y</p:attrName>
                                        </p:attrNameLst>
                                      </p:cBhvr>
                                      <p:tavLst>
                                        <p:tav tm="0">
                                          <p:val>
                                            <p:strVal val="#ppt_y+#ppt_h*1.125000"/>
                                          </p:val>
                                        </p:tav>
                                        <p:tav tm="100000">
                                          <p:val>
                                            <p:strVal val="#ppt_y"/>
                                          </p:val>
                                        </p:tav>
                                      </p:tavLst>
                                    </p:anim>
                                    <p:animEffect transition="in" filter="wipe(up)">
                                      <p:cBhvr>
                                        <p:cTn id="34" dur="500"/>
                                        <p:tgtEl>
                                          <p:spTgt spid="45">
                                            <p:graphicEl>
                                              <a:chart seriesIdx="3" categoryIdx="-4" bldStep="series"/>
                                            </p:graphicEl>
                                          </p:spTgt>
                                        </p:tgtEl>
                                      </p:cBhvr>
                                    </p:animEffect>
                                  </p:childTnLst>
                                </p:cTn>
                              </p:par>
                            </p:childTnLst>
                          </p:cTn>
                        </p:par>
                        <p:par>
                          <p:cTn id="35" fill="hold">
                            <p:stCondLst>
                              <p:cond delay="3000"/>
                            </p:stCondLst>
                            <p:childTnLst>
                              <p:par>
                                <p:cTn id="36" presetID="53" presetClass="entr" presetSubtype="16" fill="hold" nodeType="afterEffect">
                                  <p:stCondLst>
                                    <p:cond delay="0"/>
                                  </p:stCondLst>
                                  <p:childTnLst>
                                    <p:set>
                                      <p:cBhvr>
                                        <p:cTn id="37" dur="1" fill="hold">
                                          <p:stCondLst>
                                            <p:cond delay="0"/>
                                          </p:stCondLst>
                                        </p:cTn>
                                        <p:tgtEl>
                                          <p:spTgt spid="47"/>
                                        </p:tgtEl>
                                        <p:attrNameLst>
                                          <p:attrName>style.visibility</p:attrName>
                                        </p:attrNameLst>
                                      </p:cBhvr>
                                      <p:to>
                                        <p:strVal val="visible"/>
                                      </p:to>
                                    </p:set>
                                    <p:anim calcmode="lin" valueType="num">
                                      <p:cBhvr>
                                        <p:cTn id="38" dur="500" fill="hold"/>
                                        <p:tgtEl>
                                          <p:spTgt spid="47"/>
                                        </p:tgtEl>
                                        <p:attrNameLst>
                                          <p:attrName>ppt_w</p:attrName>
                                        </p:attrNameLst>
                                      </p:cBhvr>
                                      <p:tavLst>
                                        <p:tav tm="0">
                                          <p:val>
                                            <p:fltVal val="0"/>
                                          </p:val>
                                        </p:tav>
                                        <p:tav tm="100000">
                                          <p:val>
                                            <p:strVal val="#ppt_w"/>
                                          </p:val>
                                        </p:tav>
                                      </p:tavLst>
                                    </p:anim>
                                    <p:anim calcmode="lin" valueType="num">
                                      <p:cBhvr>
                                        <p:cTn id="39" dur="500" fill="hold"/>
                                        <p:tgtEl>
                                          <p:spTgt spid="47"/>
                                        </p:tgtEl>
                                        <p:attrNameLst>
                                          <p:attrName>ppt_h</p:attrName>
                                        </p:attrNameLst>
                                      </p:cBhvr>
                                      <p:tavLst>
                                        <p:tav tm="0">
                                          <p:val>
                                            <p:fltVal val="0"/>
                                          </p:val>
                                        </p:tav>
                                        <p:tav tm="100000">
                                          <p:val>
                                            <p:strVal val="#ppt_h"/>
                                          </p:val>
                                        </p:tav>
                                      </p:tavLst>
                                    </p:anim>
                                    <p:animEffect transition="in" filter="fade">
                                      <p:cBhvr>
                                        <p:cTn id="40" dur="500"/>
                                        <p:tgtEl>
                                          <p:spTgt spid="47"/>
                                        </p:tgtEl>
                                      </p:cBhvr>
                                    </p:animEffect>
                                  </p:childTnLst>
                                </p:cTn>
                              </p:par>
                              <p:par>
                                <p:cTn id="41" presetID="53" presetClass="entr" presetSubtype="16" fill="hold" grpId="0" nodeType="withEffect">
                                  <p:stCondLst>
                                    <p:cond delay="0"/>
                                  </p:stCondLst>
                                  <p:childTnLst>
                                    <p:set>
                                      <p:cBhvr>
                                        <p:cTn id="42" dur="1" fill="hold">
                                          <p:stCondLst>
                                            <p:cond delay="0"/>
                                          </p:stCondLst>
                                        </p:cTn>
                                        <p:tgtEl>
                                          <p:spTgt spid="46"/>
                                        </p:tgtEl>
                                        <p:attrNameLst>
                                          <p:attrName>style.visibility</p:attrName>
                                        </p:attrNameLst>
                                      </p:cBhvr>
                                      <p:to>
                                        <p:strVal val="visible"/>
                                      </p:to>
                                    </p:set>
                                    <p:anim calcmode="lin" valueType="num">
                                      <p:cBhvr>
                                        <p:cTn id="43" dur="500" fill="hold"/>
                                        <p:tgtEl>
                                          <p:spTgt spid="46"/>
                                        </p:tgtEl>
                                        <p:attrNameLst>
                                          <p:attrName>ppt_w</p:attrName>
                                        </p:attrNameLst>
                                      </p:cBhvr>
                                      <p:tavLst>
                                        <p:tav tm="0">
                                          <p:val>
                                            <p:fltVal val="0"/>
                                          </p:val>
                                        </p:tav>
                                        <p:tav tm="100000">
                                          <p:val>
                                            <p:strVal val="#ppt_w"/>
                                          </p:val>
                                        </p:tav>
                                      </p:tavLst>
                                    </p:anim>
                                    <p:anim calcmode="lin" valueType="num">
                                      <p:cBhvr>
                                        <p:cTn id="44" dur="500" fill="hold"/>
                                        <p:tgtEl>
                                          <p:spTgt spid="46"/>
                                        </p:tgtEl>
                                        <p:attrNameLst>
                                          <p:attrName>ppt_h</p:attrName>
                                        </p:attrNameLst>
                                      </p:cBhvr>
                                      <p:tavLst>
                                        <p:tav tm="0">
                                          <p:val>
                                            <p:fltVal val="0"/>
                                          </p:val>
                                        </p:tav>
                                        <p:tav tm="100000">
                                          <p:val>
                                            <p:strVal val="#ppt_h"/>
                                          </p:val>
                                        </p:tav>
                                      </p:tavLst>
                                    </p:anim>
                                    <p:animEffect transition="in" filter="fade">
                                      <p:cBhvr>
                                        <p:cTn id="45" dur="500"/>
                                        <p:tgtEl>
                                          <p:spTgt spid="46"/>
                                        </p:tgtEl>
                                      </p:cBhvr>
                                    </p:animEffect>
                                  </p:childTnLst>
                                </p:cTn>
                              </p:par>
                            </p:childTnLst>
                          </p:cTn>
                        </p:par>
                        <p:par>
                          <p:cTn id="46" fill="hold">
                            <p:stCondLst>
                              <p:cond delay="3500"/>
                            </p:stCondLst>
                            <p:childTnLst>
                              <p:par>
                                <p:cTn id="47" presetID="53" presetClass="entr" presetSubtype="16" fill="hold" nodeType="afterEffect">
                                  <p:stCondLst>
                                    <p:cond delay="0"/>
                                  </p:stCondLst>
                                  <p:childTnLst>
                                    <p:set>
                                      <p:cBhvr>
                                        <p:cTn id="48" dur="1" fill="hold">
                                          <p:stCondLst>
                                            <p:cond delay="0"/>
                                          </p:stCondLst>
                                        </p:cTn>
                                        <p:tgtEl>
                                          <p:spTgt spid="84"/>
                                        </p:tgtEl>
                                        <p:attrNameLst>
                                          <p:attrName>style.visibility</p:attrName>
                                        </p:attrNameLst>
                                      </p:cBhvr>
                                      <p:to>
                                        <p:strVal val="visible"/>
                                      </p:to>
                                    </p:set>
                                    <p:anim calcmode="lin" valueType="num">
                                      <p:cBhvr>
                                        <p:cTn id="49" dur="500" fill="hold"/>
                                        <p:tgtEl>
                                          <p:spTgt spid="84"/>
                                        </p:tgtEl>
                                        <p:attrNameLst>
                                          <p:attrName>ppt_w</p:attrName>
                                        </p:attrNameLst>
                                      </p:cBhvr>
                                      <p:tavLst>
                                        <p:tav tm="0">
                                          <p:val>
                                            <p:fltVal val="0"/>
                                          </p:val>
                                        </p:tav>
                                        <p:tav tm="100000">
                                          <p:val>
                                            <p:strVal val="#ppt_w"/>
                                          </p:val>
                                        </p:tav>
                                      </p:tavLst>
                                    </p:anim>
                                    <p:anim calcmode="lin" valueType="num">
                                      <p:cBhvr>
                                        <p:cTn id="50" dur="500" fill="hold"/>
                                        <p:tgtEl>
                                          <p:spTgt spid="84"/>
                                        </p:tgtEl>
                                        <p:attrNameLst>
                                          <p:attrName>ppt_h</p:attrName>
                                        </p:attrNameLst>
                                      </p:cBhvr>
                                      <p:tavLst>
                                        <p:tav tm="0">
                                          <p:val>
                                            <p:fltVal val="0"/>
                                          </p:val>
                                        </p:tav>
                                        <p:tav tm="100000">
                                          <p:val>
                                            <p:strVal val="#ppt_h"/>
                                          </p:val>
                                        </p:tav>
                                      </p:tavLst>
                                    </p:anim>
                                    <p:animEffect transition="in" filter="fade">
                                      <p:cBhvr>
                                        <p:cTn id="51" dur="500"/>
                                        <p:tgtEl>
                                          <p:spTgt spid="84"/>
                                        </p:tgtEl>
                                      </p:cBhvr>
                                    </p:animEffect>
                                  </p:childTnLst>
                                </p:cTn>
                              </p:par>
                              <p:par>
                                <p:cTn id="52" presetID="53" presetClass="entr" presetSubtype="16" fill="hold" grpId="0" nodeType="withEffect">
                                  <p:stCondLst>
                                    <p:cond delay="0"/>
                                  </p:stCondLst>
                                  <p:childTnLst>
                                    <p:set>
                                      <p:cBhvr>
                                        <p:cTn id="53" dur="1" fill="hold">
                                          <p:stCondLst>
                                            <p:cond delay="0"/>
                                          </p:stCondLst>
                                        </p:cTn>
                                        <p:tgtEl>
                                          <p:spTgt spid="92"/>
                                        </p:tgtEl>
                                        <p:attrNameLst>
                                          <p:attrName>style.visibility</p:attrName>
                                        </p:attrNameLst>
                                      </p:cBhvr>
                                      <p:to>
                                        <p:strVal val="visible"/>
                                      </p:to>
                                    </p:set>
                                    <p:anim calcmode="lin" valueType="num">
                                      <p:cBhvr>
                                        <p:cTn id="54" dur="500" fill="hold"/>
                                        <p:tgtEl>
                                          <p:spTgt spid="92"/>
                                        </p:tgtEl>
                                        <p:attrNameLst>
                                          <p:attrName>ppt_w</p:attrName>
                                        </p:attrNameLst>
                                      </p:cBhvr>
                                      <p:tavLst>
                                        <p:tav tm="0">
                                          <p:val>
                                            <p:fltVal val="0"/>
                                          </p:val>
                                        </p:tav>
                                        <p:tav tm="100000">
                                          <p:val>
                                            <p:strVal val="#ppt_w"/>
                                          </p:val>
                                        </p:tav>
                                      </p:tavLst>
                                    </p:anim>
                                    <p:anim calcmode="lin" valueType="num">
                                      <p:cBhvr>
                                        <p:cTn id="55" dur="500" fill="hold"/>
                                        <p:tgtEl>
                                          <p:spTgt spid="92"/>
                                        </p:tgtEl>
                                        <p:attrNameLst>
                                          <p:attrName>ppt_h</p:attrName>
                                        </p:attrNameLst>
                                      </p:cBhvr>
                                      <p:tavLst>
                                        <p:tav tm="0">
                                          <p:val>
                                            <p:fltVal val="0"/>
                                          </p:val>
                                        </p:tav>
                                        <p:tav tm="100000">
                                          <p:val>
                                            <p:strVal val="#ppt_h"/>
                                          </p:val>
                                        </p:tav>
                                      </p:tavLst>
                                    </p:anim>
                                    <p:animEffect transition="in" filter="fade">
                                      <p:cBhvr>
                                        <p:cTn id="56" dur="500"/>
                                        <p:tgtEl>
                                          <p:spTgt spid="92"/>
                                        </p:tgtEl>
                                      </p:cBhvr>
                                    </p:animEffect>
                                  </p:childTnLst>
                                </p:cTn>
                              </p:par>
                            </p:childTnLst>
                          </p:cTn>
                        </p:par>
                        <p:par>
                          <p:cTn id="57" fill="hold">
                            <p:stCondLst>
                              <p:cond delay="4000"/>
                            </p:stCondLst>
                            <p:childTnLst>
                              <p:par>
                                <p:cTn id="58" presetID="53" presetClass="entr" presetSubtype="16" fill="hold" nodeType="afterEffect">
                                  <p:stCondLst>
                                    <p:cond delay="0"/>
                                  </p:stCondLst>
                                  <p:childTnLst>
                                    <p:set>
                                      <p:cBhvr>
                                        <p:cTn id="59" dur="1" fill="hold">
                                          <p:stCondLst>
                                            <p:cond delay="0"/>
                                          </p:stCondLst>
                                        </p:cTn>
                                        <p:tgtEl>
                                          <p:spTgt spid="50"/>
                                        </p:tgtEl>
                                        <p:attrNameLst>
                                          <p:attrName>style.visibility</p:attrName>
                                        </p:attrNameLst>
                                      </p:cBhvr>
                                      <p:to>
                                        <p:strVal val="visible"/>
                                      </p:to>
                                    </p:set>
                                    <p:anim calcmode="lin" valueType="num">
                                      <p:cBhvr>
                                        <p:cTn id="60" dur="500" fill="hold"/>
                                        <p:tgtEl>
                                          <p:spTgt spid="50"/>
                                        </p:tgtEl>
                                        <p:attrNameLst>
                                          <p:attrName>ppt_w</p:attrName>
                                        </p:attrNameLst>
                                      </p:cBhvr>
                                      <p:tavLst>
                                        <p:tav tm="0">
                                          <p:val>
                                            <p:fltVal val="0"/>
                                          </p:val>
                                        </p:tav>
                                        <p:tav tm="100000">
                                          <p:val>
                                            <p:strVal val="#ppt_w"/>
                                          </p:val>
                                        </p:tav>
                                      </p:tavLst>
                                    </p:anim>
                                    <p:anim calcmode="lin" valueType="num">
                                      <p:cBhvr>
                                        <p:cTn id="61" dur="500" fill="hold"/>
                                        <p:tgtEl>
                                          <p:spTgt spid="50"/>
                                        </p:tgtEl>
                                        <p:attrNameLst>
                                          <p:attrName>ppt_h</p:attrName>
                                        </p:attrNameLst>
                                      </p:cBhvr>
                                      <p:tavLst>
                                        <p:tav tm="0">
                                          <p:val>
                                            <p:fltVal val="0"/>
                                          </p:val>
                                        </p:tav>
                                        <p:tav tm="100000">
                                          <p:val>
                                            <p:strVal val="#ppt_h"/>
                                          </p:val>
                                        </p:tav>
                                      </p:tavLst>
                                    </p:anim>
                                    <p:animEffect transition="in" filter="fade">
                                      <p:cBhvr>
                                        <p:cTn id="62" dur="500"/>
                                        <p:tgtEl>
                                          <p:spTgt spid="50"/>
                                        </p:tgtEl>
                                      </p:cBhvr>
                                    </p:animEffect>
                                  </p:childTnLst>
                                </p:cTn>
                              </p:par>
                              <p:par>
                                <p:cTn id="63" presetID="53" presetClass="entr" presetSubtype="16" fill="hold" grpId="0" nodeType="withEffect">
                                  <p:stCondLst>
                                    <p:cond delay="0"/>
                                  </p:stCondLst>
                                  <p:childTnLst>
                                    <p:set>
                                      <p:cBhvr>
                                        <p:cTn id="64" dur="1" fill="hold">
                                          <p:stCondLst>
                                            <p:cond delay="0"/>
                                          </p:stCondLst>
                                        </p:cTn>
                                        <p:tgtEl>
                                          <p:spTgt spid="93"/>
                                        </p:tgtEl>
                                        <p:attrNameLst>
                                          <p:attrName>style.visibility</p:attrName>
                                        </p:attrNameLst>
                                      </p:cBhvr>
                                      <p:to>
                                        <p:strVal val="visible"/>
                                      </p:to>
                                    </p:set>
                                    <p:anim calcmode="lin" valueType="num">
                                      <p:cBhvr>
                                        <p:cTn id="65" dur="500" fill="hold"/>
                                        <p:tgtEl>
                                          <p:spTgt spid="93"/>
                                        </p:tgtEl>
                                        <p:attrNameLst>
                                          <p:attrName>ppt_w</p:attrName>
                                        </p:attrNameLst>
                                      </p:cBhvr>
                                      <p:tavLst>
                                        <p:tav tm="0">
                                          <p:val>
                                            <p:fltVal val="0"/>
                                          </p:val>
                                        </p:tav>
                                        <p:tav tm="100000">
                                          <p:val>
                                            <p:strVal val="#ppt_w"/>
                                          </p:val>
                                        </p:tav>
                                      </p:tavLst>
                                    </p:anim>
                                    <p:anim calcmode="lin" valueType="num">
                                      <p:cBhvr>
                                        <p:cTn id="66" dur="500" fill="hold"/>
                                        <p:tgtEl>
                                          <p:spTgt spid="93"/>
                                        </p:tgtEl>
                                        <p:attrNameLst>
                                          <p:attrName>ppt_h</p:attrName>
                                        </p:attrNameLst>
                                      </p:cBhvr>
                                      <p:tavLst>
                                        <p:tav tm="0">
                                          <p:val>
                                            <p:fltVal val="0"/>
                                          </p:val>
                                        </p:tav>
                                        <p:tav tm="100000">
                                          <p:val>
                                            <p:strVal val="#ppt_h"/>
                                          </p:val>
                                        </p:tav>
                                      </p:tavLst>
                                    </p:anim>
                                    <p:animEffect transition="in" filter="fade">
                                      <p:cBhvr>
                                        <p:cTn id="67" dur="500"/>
                                        <p:tgtEl>
                                          <p:spTgt spid="93"/>
                                        </p:tgtEl>
                                      </p:cBhvr>
                                    </p:animEffect>
                                  </p:childTnLst>
                                </p:cTn>
                              </p:par>
                            </p:childTnLst>
                          </p:cTn>
                        </p:par>
                        <p:par>
                          <p:cTn id="68" fill="hold">
                            <p:stCondLst>
                              <p:cond delay="4500"/>
                            </p:stCondLst>
                            <p:childTnLst>
                              <p:par>
                                <p:cTn id="69" presetID="53" presetClass="entr" presetSubtype="16" fill="hold" nodeType="afterEffect">
                                  <p:stCondLst>
                                    <p:cond delay="0"/>
                                  </p:stCondLst>
                                  <p:childTnLst>
                                    <p:set>
                                      <p:cBhvr>
                                        <p:cTn id="70" dur="1" fill="hold">
                                          <p:stCondLst>
                                            <p:cond delay="0"/>
                                          </p:stCondLst>
                                        </p:cTn>
                                        <p:tgtEl>
                                          <p:spTgt spid="89"/>
                                        </p:tgtEl>
                                        <p:attrNameLst>
                                          <p:attrName>style.visibility</p:attrName>
                                        </p:attrNameLst>
                                      </p:cBhvr>
                                      <p:to>
                                        <p:strVal val="visible"/>
                                      </p:to>
                                    </p:set>
                                    <p:anim calcmode="lin" valueType="num">
                                      <p:cBhvr>
                                        <p:cTn id="71" dur="500" fill="hold"/>
                                        <p:tgtEl>
                                          <p:spTgt spid="89"/>
                                        </p:tgtEl>
                                        <p:attrNameLst>
                                          <p:attrName>ppt_w</p:attrName>
                                        </p:attrNameLst>
                                      </p:cBhvr>
                                      <p:tavLst>
                                        <p:tav tm="0">
                                          <p:val>
                                            <p:fltVal val="0"/>
                                          </p:val>
                                        </p:tav>
                                        <p:tav tm="100000">
                                          <p:val>
                                            <p:strVal val="#ppt_w"/>
                                          </p:val>
                                        </p:tav>
                                      </p:tavLst>
                                    </p:anim>
                                    <p:anim calcmode="lin" valueType="num">
                                      <p:cBhvr>
                                        <p:cTn id="72" dur="500" fill="hold"/>
                                        <p:tgtEl>
                                          <p:spTgt spid="89"/>
                                        </p:tgtEl>
                                        <p:attrNameLst>
                                          <p:attrName>ppt_h</p:attrName>
                                        </p:attrNameLst>
                                      </p:cBhvr>
                                      <p:tavLst>
                                        <p:tav tm="0">
                                          <p:val>
                                            <p:fltVal val="0"/>
                                          </p:val>
                                        </p:tav>
                                        <p:tav tm="100000">
                                          <p:val>
                                            <p:strVal val="#ppt_h"/>
                                          </p:val>
                                        </p:tav>
                                      </p:tavLst>
                                    </p:anim>
                                    <p:animEffect transition="in" filter="fade">
                                      <p:cBhvr>
                                        <p:cTn id="73" dur="500"/>
                                        <p:tgtEl>
                                          <p:spTgt spid="89"/>
                                        </p:tgtEl>
                                      </p:cBhvr>
                                    </p:animEffect>
                                  </p:childTnLst>
                                </p:cTn>
                              </p:par>
                              <p:par>
                                <p:cTn id="74" presetID="53" presetClass="entr" presetSubtype="16" fill="hold" grpId="0" nodeType="withEffect">
                                  <p:stCondLst>
                                    <p:cond delay="0"/>
                                  </p:stCondLst>
                                  <p:childTnLst>
                                    <p:set>
                                      <p:cBhvr>
                                        <p:cTn id="75" dur="1" fill="hold">
                                          <p:stCondLst>
                                            <p:cond delay="0"/>
                                          </p:stCondLst>
                                        </p:cTn>
                                        <p:tgtEl>
                                          <p:spTgt spid="94"/>
                                        </p:tgtEl>
                                        <p:attrNameLst>
                                          <p:attrName>style.visibility</p:attrName>
                                        </p:attrNameLst>
                                      </p:cBhvr>
                                      <p:to>
                                        <p:strVal val="visible"/>
                                      </p:to>
                                    </p:set>
                                    <p:anim calcmode="lin" valueType="num">
                                      <p:cBhvr>
                                        <p:cTn id="76" dur="500" fill="hold"/>
                                        <p:tgtEl>
                                          <p:spTgt spid="94"/>
                                        </p:tgtEl>
                                        <p:attrNameLst>
                                          <p:attrName>ppt_w</p:attrName>
                                        </p:attrNameLst>
                                      </p:cBhvr>
                                      <p:tavLst>
                                        <p:tav tm="0">
                                          <p:val>
                                            <p:fltVal val="0"/>
                                          </p:val>
                                        </p:tav>
                                        <p:tav tm="100000">
                                          <p:val>
                                            <p:strVal val="#ppt_w"/>
                                          </p:val>
                                        </p:tav>
                                      </p:tavLst>
                                    </p:anim>
                                    <p:anim calcmode="lin" valueType="num">
                                      <p:cBhvr>
                                        <p:cTn id="77" dur="500" fill="hold"/>
                                        <p:tgtEl>
                                          <p:spTgt spid="94"/>
                                        </p:tgtEl>
                                        <p:attrNameLst>
                                          <p:attrName>ppt_h</p:attrName>
                                        </p:attrNameLst>
                                      </p:cBhvr>
                                      <p:tavLst>
                                        <p:tav tm="0">
                                          <p:val>
                                            <p:fltVal val="0"/>
                                          </p:val>
                                        </p:tav>
                                        <p:tav tm="100000">
                                          <p:val>
                                            <p:strVal val="#ppt_h"/>
                                          </p:val>
                                        </p:tav>
                                      </p:tavLst>
                                    </p:anim>
                                    <p:animEffect transition="in" filter="fade">
                                      <p:cBhvr>
                                        <p:cTn id="78" dur="500"/>
                                        <p:tgtEl>
                                          <p:spTgt spid="9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45" grpId="0">
        <p:bldSub>
          <a:bldChart bld="series"/>
        </p:bldSub>
      </p:bldGraphic>
      <p:bldP spid="46" grpId="0"/>
      <p:bldP spid="92" grpId="0"/>
      <p:bldP spid="93" grpId="0"/>
      <p:bldP spid="94" grpId="0"/>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8" name="Rectangle 127"/>
          <p:cNvSpPr>
            <a:spLocks noChangeAspect="1"/>
          </p:cNvSpPr>
          <p:nvPr/>
        </p:nvSpPr>
        <p:spPr>
          <a:xfrm>
            <a:off x="0" y="0"/>
            <a:ext cx="24399930" cy="13716000"/>
          </a:xfrm>
          <a:prstGeom prst="rect">
            <a:avLst/>
          </a:prstGeom>
          <a:solidFill>
            <a:schemeClr val="accent6">
              <a:lumMod val="50000"/>
              <a:alpha val="82000"/>
            </a:schemeClr>
          </a:solidFill>
          <a:ln>
            <a:noFill/>
          </a:ln>
        </p:spPr>
        <p:style>
          <a:lnRef idx="1">
            <a:schemeClr val="accent1"/>
          </a:lnRef>
          <a:fillRef idx="3">
            <a:schemeClr val="accent1"/>
          </a:fillRef>
          <a:effectRef idx="2">
            <a:schemeClr val="accent1"/>
          </a:effectRef>
          <a:fontRef idx="minor">
            <a:schemeClr val="lt1"/>
          </a:fontRef>
        </p:style>
        <p:txBody>
          <a:bodyPr anchor="ctr"/>
          <a:lstStyle/>
          <a:p>
            <a:pPr algn="ctr" defTabSz="1828165" fontAlgn="auto">
              <a:spcBef>
                <a:spcPts val="0"/>
              </a:spcBef>
              <a:spcAft>
                <a:spcPts val="0"/>
              </a:spcAft>
              <a:defRPr/>
            </a:pPr>
            <a:endParaRPr lang="en-US" dirty="0">
              <a:latin typeface="Calibri Light" panose="020F0302020204030204"/>
            </a:endParaRPr>
          </a:p>
        </p:txBody>
      </p:sp>
      <p:grpSp>
        <p:nvGrpSpPr>
          <p:cNvPr id="54" name="Group 53"/>
          <p:cNvGrpSpPr/>
          <p:nvPr/>
        </p:nvGrpSpPr>
        <p:grpSpPr bwMode="auto">
          <a:xfrm>
            <a:off x="8565490" y="4002102"/>
            <a:ext cx="7292975" cy="6022976"/>
            <a:chOff x="4517221" y="2682505"/>
            <a:chExt cx="7028976" cy="5802508"/>
          </a:xfrm>
        </p:grpSpPr>
        <p:sp>
          <p:nvSpPr>
            <p:cNvPr id="56" name="Freeform 18"/>
            <p:cNvSpPr/>
            <p:nvPr/>
          </p:nvSpPr>
          <p:spPr bwMode="auto">
            <a:xfrm>
              <a:off x="4607493" y="2795680"/>
              <a:ext cx="6938704" cy="5689333"/>
            </a:xfrm>
            <a:custGeom>
              <a:avLst/>
              <a:gdLst>
                <a:gd name="T0" fmla="*/ 1735 w 1847"/>
                <a:gd name="T1" fmla="*/ 757 h 1514"/>
                <a:gd name="T2" fmla="*/ 721 w 1847"/>
                <a:gd name="T3" fmla="*/ 1514 h 1514"/>
                <a:gd name="T4" fmla="*/ 112 w 1847"/>
                <a:gd name="T5" fmla="*/ 757 h 1514"/>
                <a:gd name="T6" fmla="*/ 1126 w 1847"/>
                <a:gd name="T7" fmla="*/ 0 h 1514"/>
                <a:gd name="T8" fmla="*/ 1735 w 1847"/>
                <a:gd name="T9" fmla="*/ 757 h 1514"/>
              </a:gdLst>
              <a:ahLst/>
              <a:cxnLst>
                <a:cxn ang="0">
                  <a:pos x="T0" y="T1"/>
                </a:cxn>
                <a:cxn ang="0">
                  <a:pos x="T2" y="T3"/>
                </a:cxn>
                <a:cxn ang="0">
                  <a:pos x="T4" y="T5"/>
                </a:cxn>
                <a:cxn ang="0">
                  <a:pos x="T6" y="T7"/>
                </a:cxn>
                <a:cxn ang="0">
                  <a:pos x="T8" y="T9"/>
                </a:cxn>
              </a:cxnLst>
              <a:rect l="0" t="0" r="r" b="b"/>
              <a:pathLst>
                <a:path w="1847" h="1514">
                  <a:moveTo>
                    <a:pt x="1735" y="757"/>
                  </a:moveTo>
                  <a:cubicBezTo>
                    <a:pt x="1623" y="1175"/>
                    <a:pt x="1169" y="1514"/>
                    <a:pt x="721" y="1514"/>
                  </a:cubicBezTo>
                  <a:cubicBezTo>
                    <a:pt x="273" y="1514"/>
                    <a:pt x="0" y="1175"/>
                    <a:pt x="112" y="757"/>
                  </a:cubicBezTo>
                  <a:cubicBezTo>
                    <a:pt x="224" y="339"/>
                    <a:pt x="678" y="0"/>
                    <a:pt x="1126" y="0"/>
                  </a:cubicBezTo>
                  <a:cubicBezTo>
                    <a:pt x="1574" y="0"/>
                    <a:pt x="1847" y="339"/>
                    <a:pt x="1735" y="757"/>
                  </a:cubicBezTo>
                  <a:close/>
                </a:path>
              </a:pathLst>
            </a:custGeom>
            <a:solidFill>
              <a:schemeClr val="accent3">
                <a:lumMod val="50000"/>
              </a:schemeClr>
            </a:solidFill>
            <a:ln>
              <a:noFill/>
            </a:ln>
          </p:spPr>
          <p:txBody>
            <a:bodyPr/>
            <a:lstStyle/>
            <a:p>
              <a:pPr defTabSz="1828165" fontAlgn="auto">
                <a:spcBef>
                  <a:spcPts val="0"/>
                </a:spcBef>
                <a:spcAft>
                  <a:spcPts val="0"/>
                </a:spcAft>
                <a:defRPr/>
              </a:pPr>
              <a:endParaRPr lang="id-ID" dirty="0">
                <a:latin typeface="Calibri Light" panose="020F0302020204030204"/>
                <a:ea typeface="+mn-ea"/>
                <a:cs typeface="+mn-cs"/>
              </a:endParaRPr>
            </a:p>
          </p:txBody>
        </p:sp>
        <p:sp>
          <p:nvSpPr>
            <p:cNvPr id="57" name="Freeform 19"/>
            <p:cNvSpPr/>
            <p:nvPr/>
          </p:nvSpPr>
          <p:spPr bwMode="auto">
            <a:xfrm>
              <a:off x="4517221" y="2682505"/>
              <a:ext cx="6938705" cy="5689333"/>
            </a:xfrm>
            <a:custGeom>
              <a:avLst/>
              <a:gdLst>
                <a:gd name="T0" fmla="*/ 1735 w 1847"/>
                <a:gd name="T1" fmla="*/ 757 h 1514"/>
                <a:gd name="T2" fmla="*/ 721 w 1847"/>
                <a:gd name="T3" fmla="*/ 1514 h 1514"/>
                <a:gd name="T4" fmla="*/ 112 w 1847"/>
                <a:gd name="T5" fmla="*/ 757 h 1514"/>
                <a:gd name="T6" fmla="*/ 1126 w 1847"/>
                <a:gd name="T7" fmla="*/ 0 h 1514"/>
                <a:gd name="T8" fmla="*/ 1735 w 1847"/>
                <a:gd name="T9" fmla="*/ 757 h 1514"/>
              </a:gdLst>
              <a:ahLst/>
              <a:cxnLst>
                <a:cxn ang="0">
                  <a:pos x="T0" y="T1"/>
                </a:cxn>
                <a:cxn ang="0">
                  <a:pos x="T2" y="T3"/>
                </a:cxn>
                <a:cxn ang="0">
                  <a:pos x="T4" y="T5"/>
                </a:cxn>
                <a:cxn ang="0">
                  <a:pos x="T6" y="T7"/>
                </a:cxn>
                <a:cxn ang="0">
                  <a:pos x="T8" y="T9"/>
                </a:cxn>
              </a:cxnLst>
              <a:rect l="0" t="0" r="r" b="b"/>
              <a:pathLst>
                <a:path w="1847" h="1514">
                  <a:moveTo>
                    <a:pt x="1735" y="757"/>
                  </a:moveTo>
                  <a:cubicBezTo>
                    <a:pt x="1623" y="1175"/>
                    <a:pt x="1169" y="1514"/>
                    <a:pt x="721" y="1514"/>
                  </a:cubicBezTo>
                  <a:cubicBezTo>
                    <a:pt x="273" y="1514"/>
                    <a:pt x="0" y="1175"/>
                    <a:pt x="112" y="757"/>
                  </a:cubicBezTo>
                  <a:cubicBezTo>
                    <a:pt x="224" y="339"/>
                    <a:pt x="678" y="0"/>
                    <a:pt x="1126" y="0"/>
                  </a:cubicBezTo>
                  <a:cubicBezTo>
                    <a:pt x="1574" y="0"/>
                    <a:pt x="1847" y="339"/>
                    <a:pt x="1735" y="757"/>
                  </a:cubicBezTo>
                  <a:close/>
                </a:path>
              </a:pathLst>
            </a:custGeom>
            <a:solidFill>
              <a:schemeClr val="accent3"/>
            </a:solidFill>
            <a:ln>
              <a:noFill/>
            </a:ln>
          </p:spPr>
          <p:txBody>
            <a:bodyPr/>
            <a:lstStyle/>
            <a:p>
              <a:pPr defTabSz="1828165" fontAlgn="auto">
                <a:spcBef>
                  <a:spcPts val="0"/>
                </a:spcBef>
                <a:spcAft>
                  <a:spcPts val="0"/>
                </a:spcAft>
                <a:defRPr/>
              </a:pPr>
              <a:endParaRPr lang="id-ID" dirty="0">
                <a:latin typeface="Calibri Light" panose="020F0302020204030204"/>
                <a:ea typeface="+mn-ea"/>
                <a:cs typeface="+mn-cs"/>
              </a:endParaRPr>
            </a:p>
          </p:txBody>
        </p:sp>
        <p:sp>
          <p:nvSpPr>
            <p:cNvPr id="58" name="Freeform 20"/>
            <p:cNvSpPr/>
            <p:nvPr/>
          </p:nvSpPr>
          <p:spPr bwMode="auto">
            <a:xfrm>
              <a:off x="5175136" y="3222379"/>
              <a:ext cx="5624405" cy="4611113"/>
            </a:xfrm>
            <a:custGeom>
              <a:avLst/>
              <a:gdLst>
                <a:gd name="T0" fmla="*/ 1406 w 1497"/>
                <a:gd name="T1" fmla="*/ 613 h 1227"/>
                <a:gd name="T2" fmla="*/ 584 w 1497"/>
                <a:gd name="T3" fmla="*/ 1227 h 1227"/>
                <a:gd name="T4" fmla="*/ 91 w 1497"/>
                <a:gd name="T5" fmla="*/ 613 h 1227"/>
                <a:gd name="T6" fmla="*/ 913 w 1497"/>
                <a:gd name="T7" fmla="*/ 0 h 1227"/>
                <a:gd name="T8" fmla="*/ 1406 w 1497"/>
                <a:gd name="T9" fmla="*/ 613 h 1227"/>
              </a:gdLst>
              <a:ahLst/>
              <a:cxnLst>
                <a:cxn ang="0">
                  <a:pos x="T0" y="T1"/>
                </a:cxn>
                <a:cxn ang="0">
                  <a:pos x="T2" y="T3"/>
                </a:cxn>
                <a:cxn ang="0">
                  <a:pos x="T4" y="T5"/>
                </a:cxn>
                <a:cxn ang="0">
                  <a:pos x="T6" y="T7"/>
                </a:cxn>
                <a:cxn ang="0">
                  <a:pos x="T8" y="T9"/>
                </a:cxn>
              </a:cxnLst>
              <a:rect l="0" t="0" r="r" b="b"/>
              <a:pathLst>
                <a:path w="1497" h="1227">
                  <a:moveTo>
                    <a:pt x="1406" y="613"/>
                  </a:moveTo>
                  <a:cubicBezTo>
                    <a:pt x="1315" y="952"/>
                    <a:pt x="947" y="1227"/>
                    <a:pt x="584" y="1227"/>
                  </a:cubicBezTo>
                  <a:cubicBezTo>
                    <a:pt x="221" y="1227"/>
                    <a:pt x="0" y="952"/>
                    <a:pt x="91" y="613"/>
                  </a:cubicBezTo>
                  <a:cubicBezTo>
                    <a:pt x="182" y="274"/>
                    <a:pt x="550" y="0"/>
                    <a:pt x="913" y="0"/>
                  </a:cubicBezTo>
                  <a:cubicBezTo>
                    <a:pt x="1276" y="0"/>
                    <a:pt x="1497" y="274"/>
                    <a:pt x="1406" y="613"/>
                  </a:cubicBezTo>
                  <a:close/>
                </a:path>
              </a:pathLst>
            </a:custGeom>
            <a:solidFill>
              <a:schemeClr val="bg1">
                <a:lumMod val="95000"/>
              </a:schemeClr>
            </a:solidFill>
            <a:ln>
              <a:noFill/>
            </a:ln>
          </p:spPr>
          <p:txBody>
            <a:bodyPr/>
            <a:lstStyle/>
            <a:p>
              <a:pPr defTabSz="1828165" fontAlgn="auto">
                <a:spcBef>
                  <a:spcPts val="0"/>
                </a:spcBef>
                <a:spcAft>
                  <a:spcPts val="0"/>
                </a:spcAft>
                <a:defRPr/>
              </a:pPr>
              <a:endParaRPr lang="id-ID" dirty="0">
                <a:latin typeface="Calibri Light" panose="020F0302020204030204"/>
                <a:ea typeface="+mn-ea"/>
                <a:cs typeface="+mn-cs"/>
              </a:endParaRPr>
            </a:p>
          </p:txBody>
        </p:sp>
        <p:sp>
          <p:nvSpPr>
            <p:cNvPr id="59" name="Freeform 21"/>
            <p:cNvSpPr/>
            <p:nvPr/>
          </p:nvSpPr>
          <p:spPr bwMode="auto">
            <a:xfrm>
              <a:off x="5542344" y="3523670"/>
              <a:ext cx="4888459" cy="4005473"/>
            </a:xfrm>
            <a:custGeom>
              <a:avLst/>
              <a:gdLst>
                <a:gd name="T0" fmla="*/ 1222 w 1301"/>
                <a:gd name="T1" fmla="*/ 533 h 1066"/>
                <a:gd name="T2" fmla="*/ 508 w 1301"/>
                <a:gd name="T3" fmla="*/ 1066 h 1066"/>
                <a:gd name="T4" fmla="*/ 79 w 1301"/>
                <a:gd name="T5" fmla="*/ 533 h 1066"/>
                <a:gd name="T6" fmla="*/ 793 w 1301"/>
                <a:gd name="T7" fmla="*/ 0 h 1066"/>
                <a:gd name="T8" fmla="*/ 1222 w 1301"/>
                <a:gd name="T9" fmla="*/ 533 h 1066"/>
              </a:gdLst>
              <a:ahLst/>
              <a:cxnLst>
                <a:cxn ang="0">
                  <a:pos x="T0" y="T1"/>
                </a:cxn>
                <a:cxn ang="0">
                  <a:pos x="T2" y="T3"/>
                </a:cxn>
                <a:cxn ang="0">
                  <a:pos x="T4" y="T5"/>
                </a:cxn>
                <a:cxn ang="0">
                  <a:pos x="T6" y="T7"/>
                </a:cxn>
                <a:cxn ang="0">
                  <a:pos x="T8" y="T9"/>
                </a:cxn>
              </a:cxnLst>
              <a:rect l="0" t="0" r="r" b="b"/>
              <a:pathLst>
                <a:path w="1301" h="1066">
                  <a:moveTo>
                    <a:pt x="1222" y="533"/>
                  </a:moveTo>
                  <a:cubicBezTo>
                    <a:pt x="1143" y="828"/>
                    <a:pt x="823" y="1066"/>
                    <a:pt x="508" y="1066"/>
                  </a:cubicBezTo>
                  <a:cubicBezTo>
                    <a:pt x="192" y="1066"/>
                    <a:pt x="0" y="828"/>
                    <a:pt x="79" y="533"/>
                  </a:cubicBezTo>
                  <a:cubicBezTo>
                    <a:pt x="158" y="239"/>
                    <a:pt x="478" y="0"/>
                    <a:pt x="793" y="0"/>
                  </a:cubicBezTo>
                  <a:cubicBezTo>
                    <a:pt x="1109" y="0"/>
                    <a:pt x="1301" y="239"/>
                    <a:pt x="1222" y="533"/>
                  </a:cubicBezTo>
                  <a:close/>
                </a:path>
              </a:pathLst>
            </a:custGeom>
            <a:solidFill>
              <a:schemeClr val="accent2"/>
            </a:solidFill>
            <a:ln>
              <a:noFill/>
            </a:ln>
          </p:spPr>
          <p:txBody>
            <a:bodyPr/>
            <a:lstStyle/>
            <a:p>
              <a:pPr defTabSz="1828165" fontAlgn="auto">
                <a:spcBef>
                  <a:spcPts val="0"/>
                </a:spcBef>
                <a:spcAft>
                  <a:spcPts val="0"/>
                </a:spcAft>
                <a:defRPr/>
              </a:pPr>
              <a:endParaRPr lang="id-ID" dirty="0">
                <a:latin typeface="Calibri Light" panose="020F0302020204030204"/>
                <a:ea typeface="+mn-ea"/>
                <a:cs typeface="+mn-cs"/>
              </a:endParaRPr>
            </a:p>
          </p:txBody>
        </p:sp>
        <p:sp>
          <p:nvSpPr>
            <p:cNvPr id="60" name="Freeform 22"/>
            <p:cNvSpPr/>
            <p:nvPr/>
          </p:nvSpPr>
          <p:spPr bwMode="auto">
            <a:xfrm>
              <a:off x="6048785" y="3933546"/>
              <a:ext cx="3874046" cy="3185720"/>
            </a:xfrm>
            <a:custGeom>
              <a:avLst/>
              <a:gdLst>
                <a:gd name="T0" fmla="*/ 968 w 1031"/>
                <a:gd name="T1" fmla="*/ 424 h 848"/>
                <a:gd name="T2" fmla="*/ 402 w 1031"/>
                <a:gd name="T3" fmla="*/ 848 h 848"/>
                <a:gd name="T4" fmla="*/ 63 w 1031"/>
                <a:gd name="T5" fmla="*/ 424 h 848"/>
                <a:gd name="T6" fmla="*/ 629 w 1031"/>
                <a:gd name="T7" fmla="*/ 0 h 848"/>
                <a:gd name="T8" fmla="*/ 968 w 1031"/>
                <a:gd name="T9" fmla="*/ 424 h 848"/>
              </a:gdLst>
              <a:ahLst/>
              <a:cxnLst>
                <a:cxn ang="0">
                  <a:pos x="T0" y="T1"/>
                </a:cxn>
                <a:cxn ang="0">
                  <a:pos x="T2" y="T3"/>
                </a:cxn>
                <a:cxn ang="0">
                  <a:pos x="T4" y="T5"/>
                </a:cxn>
                <a:cxn ang="0">
                  <a:pos x="T6" y="T7"/>
                </a:cxn>
                <a:cxn ang="0">
                  <a:pos x="T8" y="T9"/>
                </a:cxn>
              </a:cxnLst>
              <a:rect l="0" t="0" r="r" b="b"/>
              <a:pathLst>
                <a:path w="1031" h="848">
                  <a:moveTo>
                    <a:pt x="968" y="424"/>
                  </a:moveTo>
                  <a:cubicBezTo>
                    <a:pt x="905" y="658"/>
                    <a:pt x="652" y="848"/>
                    <a:pt x="402" y="848"/>
                  </a:cubicBezTo>
                  <a:cubicBezTo>
                    <a:pt x="152" y="848"/>
                    <a:pt x="0" y="658"/>
                    <a:pt x="63" y="424"/>
                  </a:cubicBezTo>
                  <a:cubicBezTo>
                    <a:pt x="126" y="190"/>
                    <a:pt x="379" y="0"/>
                    <a:pt x="629" y="0"/>
                  </a:cubicBezTo>
                  <a:cubicBezTo>
                    <a:pt x="879" y="0"/>
                    <a:pt x="1031" y="190"/>
                    <a:pt x="968" y="424"/>
                  </a:cubicBezTo>
                  <a:close/>
                </a:path>
              </a:pathLst>
            </a:custGeom>
            <a:solidFill>
              <a:schemeClr val="bg1">
                <a:lumMod val="95000"/>
              </a:schemeClr>
            </a:solidFill>
            <a:ln>
              <a:noFill/>
            </a:ln>
          </p:spPr>
          <p:txBody>
            <a:bodyPr/>
            <a:lstStyle/>
            <a:p>
              <a:pPr defTabSz="1828165" fontAlgn="auto">
                <a:spcBef>
                  <a:spcPts val="0"/>
                </a:spcBef>
                <a:spcAft>
                  <a:spcPts val="0"/>
                </a:spcAft>
                <a:defRPr/>
              </a:pPr>
              <a:endParaRPr lang="id-ID" dirty="0">
                <a:latin typeface="Calibri Light" panose="020F0302020204030204"/>
                <a:ea typeface="+mn-ea"/>
                <a:cs typeface="+mn-cs"/>
              </a:endParaRPr>
            </a:p>
          </p:txBody>
        </p:sp>
        <p:sp>
          <p:nvSpPr>
            <p:cNvPr id="61" name="Freeform 23"/>
            <p:cNvSpPr/>
            <p:nvPr/>
          </p:nvSpPr>
          <p:spPr bwMode="auto">
            <a:xfrm>
              <a:off x="6466671" y="4268417"/>
              <a:ext cx="3040063" cy="2517775"/>
            </a:xfrm>
            <a:custGeom>
              <a:avLst/>
              <a:gdLst>
                <a:gd name="T0" fmla="*/ 2147483647 w 809"/>
                <a:gd name="T1" fmla="*/ 2147483647 h 670"/>
                <a:gd name="T2" fmla="*/ 2147483647 w 809"/>
                <a:gd name="T3" fmla="*/ 2147483647 h 670"/>
                <a:gd name="T4" fmla="*/ 706053692 w 809"/>
                <a:gd name="T5" fmla="*/ 2147483647 h 670"/>
                <a:gd name="T6" fmla="*/ 2147483647 w 809"/>
                <a:gd name="T7" fmla="*/ 0 h 670"/>
                <a:gd name="T8" fmla="*/ 2147483647 w 809"/>
                <a:gd name="T9" fmla="*/ 2147483647 h 67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09" h="670">
                  <a:moveTo>
                    <a:pt x="759" y="335"/>
                  </a:moveTo>
                  <a:cubicBezTo>
                    <a:pt x="710" y="520"/>
                    <a:pt x="511" y="670"/>
                    <a:pt x="315" y="670"/>
                  </a:cubicBezTo>
                  <a:cubicBezTo>
                    <a:pt x="119" y="670"/>
                    <a:pt x="0" y="520"/>
                    <a:pt x="50" y="335"/>
                  </a:cubicBezTo>
                  <a:cubicBezTo>
                    <a:pt x="99" y="150"/>
                    <a:pt x="298" y="0"/>
                    <a:pt x="494" y="0"/>
                  </a:cubicBezTo>
                  <a:cubicBezTo>
                    <a:pt x="690" y="0"/>
                    <a:pt x="809" y="150"/>
                    <a:pt x="759" y="335"/>
                  </a:cubicBezTo>
                  <a:close/>
                </a:path>
              </a:pathLst>
            </a:custGeom>
            <a:solidFill>
              <a:schemeClr val="accent3"/>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dirty="0">
                <a:latin typeface="Calibri Light" panose="020F0302020204030204"/>
              </a:endParaRPr>
            </a:p>
          </p:txBody>
        </p:sp>
        <p:sp>
          <p:nvSpPr>
            <p:cNvPr id="62" name="Freeform 24"/>
            <p:cNvSpPr/>
            <p:nvPr/>
          </p:nvSpPr>
          <p:spPr bwMode="auto">
            <a:xfrm>
              <a:off x="6876533" y="4595772"/>
              <a:ext cx="2220080" cy="1862798"/>
            </a:xfrm>
            <a:custGeom>
              <a:avLst/>
              <a:gdLst>
                <a:gd name="T0" fmla="*/ 555 w 591"/>
                <a:gd name="T1" fmla="*/ 248 h 496"/>
                <a:gd name="T2" fmla="*/ 229 w 591"/>
                <a:gd name="T3" fmla="*/ 496 h 496"/>
                <a:gd name="T4" fmla="*/ 36 w 591"/>
                <a:gd name="T5" fmla="*/ 248 h 496"/>
                <a:gd name="T6" fmla="*/ 362 w 591"/>
                <a:gd name="T7" fmla="*/ 0 h 496"/>
                <a:gd name="T8" fmla="*/ 555 w 591"/>
                <a:gd name="T9" fmla="*/ 248 h 496"/>
              </a:gdLst>
              <a:ahLst/>
              <a:cxnLst>
                <a:cxn ang="0">
                  <a:pos x="T0" y="T1"/>
                </a:cxn>
                <a:cxn ang="0">
                  <a:pos x="T2" y="T3"/>
                </a:cxn>
                <a:cxn ang="0">
                  <a:pos x="T4" y="T5"/>
                </a:cxn>
                <a:cxn ang="0">
                  <a:pos x="T6" y="T7"/>
                </a:cxn>
                <a:cxn ang="0">
                  <a:pos x="T8" y="T9"/>
                </a:cxn>
              </a:cxnLst>
              <a:rect l="0" t="0" r="r" b="b"/>
              <a:pathLst>
                <a:path w="591" h="496">
                  <a:moveTo>
                    <a:pt x="555" y="248"/>
                  </a:moveTo>
                  <a:cubicBezTo>
                    <a:pt x="518" y="385"/>
                    <a:pt x="372" y="496"/>
                    <a:pt x="229" y="496"/>
                  </a:cubicBezTo>
                  <a:cubicBezTo>
                    <a:pt x="86" y="496"/>
                    <a:pt x="0" y="385"/>
                    <a:pt x="36" y="248"/>
                  </a:cubicBezTo>
                  <a:cubicBezTo>
                    <a:pt x="73" y="111"/>
                    <a:pt x="219" y="0"/>
                    <a:pt x="362" y="0"/>
                  </a:cubicBezTo>
                  <a:cubicBezTo>
                    <a:pt x="505" y="0"/>
                    <a:pt x="591" y="111"/>
                    <a:pt x="555" y="248"/>
                  </a:cubicBezTo>
                  <a:close/>
                </a:path>
              </a:pathLst>
            </a:custGeom>
            <a:solidFill>
              <a:schemeClr val="bg1">
                <a:lumMod val="95000"/>
              </a:schemeClr>
            </a:solidFill>
            <a:ln>
              <a:noFill/>
            </a:ln>
          </p:spPr>
          <p:txBody>
            <a:bodyPr/>
            <a:lstStyle/>
            <a:p>
              <a:pPr defTabSz="1828165" fontAlgn="auto">
                <a:spcBef>
                  <a:spcPts val="0"/>
                </a:spcBef>
                <a:spcAft>
                  <a:spcPts val="0"/>
                </a:spcAft>
                <a:defRPr/>
              </a:pPr>
              <a:endParaRPr lang="id-ID" dirty="0">
                <a:latin typeface="Calibri Light" panose="020F0302020204030204"/>
                <a:ea typeface="+mn-ea"/>
                <a:cs typeface="+mn-cs"/>
              </a:endParaRPr>
            </a:p>
          </p:txBody>
        </p:sp>
        <p:sp>
          <p:nvSpPr>
            <p:cNvPr id="63" name="Freeform 25"/>
            <p:cNvSpPr/>
            <p:nvPr/>
          </p:nvSpPr>
          <p:spPr bwMode="auto">
            <a:xfrm>
              <a:off x="7454096" y="5090742"/>
              <a:ext cx="1068388" cy="876300"/>
            </a:xfrm>
            <a:custGeom>
              <a:avLst/>
              <a:gdLst>
                <a:gd name="T0" fmla="*/ 2147483647 w 284"/>
                <a:gd name="T1" fmla="*/ 1640787129 h 233"/>
                <a:gd name="T2" fmla="*/ 1556731602 w 284"/>
                <a:gd name="T3" fmla="*/ 2147483647 h 233"/>
                <a:gd name="T4" fmla="*/ 240586682 w 284"/>
                <a:gd name="T5" fmla="*/ 1640787129 h 233"/>
                <a:gd name="T6" fmla="*/ 2147483647 w 284"/>
                <a:gd name="T7" fmla="*/ 0 h 233"/>
                <a:gd name="T8" fmla="*/ 2147483647 w 284"/>
                <a:gd name="T9" fmla="*/ 1640787129 h 23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84" h="233">
                  <a:moveTo>
                    <a:pt x="266" y="116"/>
                  </a:moveTo>
                  <a:cubicBezTo>
                    <a:pt x="249" y="180"/>
                    <a:pt x="179" y="233"/>
                    <a:pt x="110" y="233"/>
                  </a:cubicBezTo>
                  <a:cubicBezTo>
                    <a:pt x="41" y="233"/>
                    <a:pt x="0" y="180"/>
                    <a:pt x="17" y="116"/>
                  </a:cubicBezTo>
                  <a:cubicBezTo>
                    <a:pt x="34" y="52"/>
                    <a:pt x="104" y="0"/>
                    <a:pt x="173" y="0"/>
                  </a:cubicBezTo>
                  <a:cubicBezTo>
                    <a:pt x="242" y="0"/>
                    <a:pt x="284" y="52"/>
                    <a:pt x="266" y="116"/>
                  </a:cubicBezTo>
                  <a:close/>
                </a:path>
              </a:pathLst>
            </a:custGeom>
            <a:solidFill>
              <a:schemeClr val="accent6"/>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dirty="0">
                <a:latin typeface="Calibri Light" panose="020F0302020204030204"/>
              </a:endParaRPr>
            </a:p>
          </p:txBody>
        </p:sp>
      </p:grpSp>
      <p:grpSp>
        <p:nvGrpSpPr>
          <p:cNvPr id="104" name="Group 103"/>
          <p:cNvGrpSpPr/>
          <p:nvPr/>
        </p:nvGrpSpPr>
        <p:grpSpPr>
          <a:xfrm>
            <a:off x="9011024" y="3747829"/>
            <a:ext cx="3168831" cy="3227917"/>
            <a:chOff x="6076950" y="2566001"/>
            <a:chExt cx="3076576" cy="3133124"/>
          </a:xfrm>
          <a:effectLst>
            <a:outerShdw blurRad="177800" dir="18900000" sy="23000" kx="-1200000" algn="bl" rotWithShape="0">
              <a:prstClr val="black">
                <a:alpha val="29000"/>
              </a:prstClr>
            </a:outerShdw>
          </a:effectLst>
        </p:grpSpPr>
        <p:sp>
          <p:nvSpPr>
            <p:cNvPr id="105" name="Freeform 21"/>
            <p:cNvSpPr/>
            <p:nvPr/>
          </p:nvSpPr>
          <p:spPr bwMode="auto">
            <a:xfrm>
              <a:off x="8840788" y="5375275"/>
              <a:ext cx="312738" cy="323850"/>
            </a:xfrm>
            <a:custGeom>
              <a:avLst/>
              <a:gdLst>
                <a:gd name="T0" fmla="*/ 68 w 83"/>
                <a:gd name="T1" fmla="*/ 68 h 86"/>
                <a:gd name="T2" fmla="*/ 34 w 83"/>
                <a:gd name="T3" fmla="*/ 30 h 86"/>
                <a:gd name="T4" fmla="*/ 16 w 83"/>
                <a:gd name="T5" fmla="*/ 10 h 86"/>
                <a:gd name="T6" fmla="*/ 6 w 83"/>
                <a:gd name="T7" fmla="*/ 0 h 86"/>
                <a:gd name="T8" fmla="*/ 3 w 83"/>
                <a:gd name="T9" fmla="*/ 5 h 86"/>
                <a:gd name="T10" fmla="*/ 0 w 83"/>
                <a:gd name="T11" fmla="*/ 11 h 86"/>
                <a:gd name="T12" fmla="*/ 9 w 83"/>
                <a:gd name="T13" fmla="*/ 21 h 86"/>
                <a:gd name="T14" fmla="*/ 29 w 83"/>
                <a:gd name="T15" fmla="*/ 39 h 86"/>
                <a:gd name="T16" fmla="*/ 66 w 83"/>
                <a:gd name="T17" fmla="*/ 72 h 86"/>
                <a:gd name="T18" fmla="*/ 83 w 83"/>
                <a:gd name="T19" fmla="*/ 86 h 86"/>
                <a:gd name="T20" fmla="*/ 83 w 83"/>
                <a:gd name="T21" fmla="*/ 85 h 86"/>
                <a:gd name="T22" fmla="*/ 68 w 83"/>
                <a:gd name="T23" fmla="*/ 68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3" h="86">
                  <a:moveTo>
                    <a:pt x="68" y="68"/>
                  </a:moveTo>
                  <a:cubicBezTo>
                    <a:pt x="59" y="57"/>
                    <a:pt x="46" y="44"/>
                    <a:pt x="34" y="30"/>
                  </a:cubicBezTo>
                  <a:cubicBezTo>
                    <a:pt x="28" y="23"/>
                    <a:pt x="22" y="16"/>
                    <a:pt x="16" y="10"/>
                  </a:cubicBezTo>
                  <a:cubicBezTo>
                    <a:pt x="13" y="6"/>
                    <a:pt x="9" y="3"/>
                    <a:pt x="6" y="0"/>
                  </a:cubicBezTo>
                  <a:cubicBezTo>
                    <a:pt x="5" y="2"/>
                    <a:pt x="4" y="4"/>
                    <a:pt x="3" y="5"/>
                  </a:cubicBezTo>
                  <a:cubicBezTo>
                    <a:pt x="2" y="7"/>
                    <a:pt x="1" y="9"/>
                    <a:pt x="0" y="11"/>
                  </a:cubicBezTo>
                  <a:cubicBezTo>
                    <a:pt x="3" y="14"/>
                    <a:pt x="6" y="18"/>
                    <a:pt x="9" y="21"/>
                  </a:cubicBezTo>
                  <a:cubicBezTo>
                    <a:pt x="15" y="27"/>
                    <a:pt x="22" y="33"/>
                    <a:pt x="29" y="39"/>
                  </a:cubicBezTo>
                  <a:cubicBezTo>
                    <a:pt x="42" y="51"/>
                    <a:pt x="56" y="63"/>
                    <a:pt x="66" y="72"/>
                  </a:cubicBezTo>
                  <a:cubicBezTo>
                    <a:pt x="76" y="81"/>
                    <a:pt x="83" y="86"/>
                    <a:pt x="83" y="86"/>
                  </a:cubicBezTo>
                  <a:cubicBezTo>
                    <a:pt x="83" y="85"/>
                    <a:pt x="83" y="85"/>
                    <a:pt x="83" y="85"/>
                  </a:cubicBezTo>
                  <a:cubicBezTo>
                    <a:pt x="83" y="85"/>
                    <a:pt x="77" y="78"/>
                    <a:pt x="68" y="68"/>
                  </a:cubicBezTo>
                  <a:close/>
                </a:path>
              </a:pathLst>
            </a:custGeom>
            <a:solidFill>
              <a:srgbClr val="B1B1B1"/>
            </a:solidFill>
            <a:ln>
              <a:noFill/>
            </a:ln>
            <a:extLst>
              <a:ext uri="{91240B29-F687-4F45-9708-019B960494DF}">
                <a14:hiddenLine xmlns:a14="http://schemas.microsoft.com/office/drawing/2010/main" w="9525">
                  <a:solidFill>
                    <a:srgbClr val="000000"/>
                  </a:solidFill>
                  <a:round/>
                </a14:hiddenLine>
              </a:ext>
            </a:extLst>
          </p:spPr>
          <p:txBody>
            <a:bodyPr/>
            <a:lstStyle/>
            <a:p>
              <a:pPr defTabSz="1828165" fontAlgn="auto">
                <a:spcBef>
                  <a:spcPts val="0"/>
                </a:spcBef>
                <a:spcAft>
                  <a:spcPts val="0"/>
                </a:spcAft>
                <a:defRPr/>
              </a:pPr>
              <a:endParaRPr lang="id-ID" dirty="0">
                <a:latin typeface="Calibri Light" panose="020F0302020204030204"/>
                <a:ea typeface="+mn-ea"/>
                <a:cs typeface="+mn-cs"/>
              </a:endParaRPr>
            </a:p>
          </p:txBody>
        </p:sp>
        <p:sp>
          <p:nvSpPr>
            <p:cNvPr id="106" name="Freeform 22"/>
            <p:cNvSpPr/>
            <p:nvPr/>
          </p:nvSpPr>
          <p:spPr bwMode="auto">
            <a:xfrm>
              <a:off x="8129589" y="4606925"/>
              <a:ext cx="782638" cy="903287"/>
            </a:xfrm>
            <a:custGeom>
              <a:avLst/>
              <a:gdLst>
                <a:gd name="T0" fmla="*/ 204 w 208"/>
                <a:gd name="T1" fmla="*/ 156 h 240"/>
                <a:gd name="T2" fmla="*/ 48 w 208"/>
                <a:gd name="T3" fmla="*/ 0 h 240"/>
                <a:gd name="T4" fmla="*/ 48 w 208"/>
                <a:gd name="T5" fmla="*/ 0 h 240"/>
                <a:gd name="T6" fmla="*/ 35 w 208"/>
                <a:gd name="T7" fmla="*/ 53 h 240"/>
                <a:gd name="T8" fmla="*/ 0 w 208"/>
                <a:gd name="T9" fmla="*/ 84 h 240"/>
                <a:gd name="T10" fmla="*/ 156 w 208"/>
                <a:gd name="T11" fmla="*/ 240 h 240"/>
                <a:gd name="T12" fmla="*/ 189 w 208"/>
                <a:gd name="T13" fmla="*/ 215 h 240"/>
                <a:gd name="T14" fmla="*/ 192 w 208"/>
                <a:gd name="T15" fmla="*/ 209 h 240"/>
                <a:gd name="T16" fmla="*/ 195 w 208"/>
                <a:gd name="T17" fmla="*/ 204 h 240"/>
                <a:gd name="T18" fmla="*/ 204 w 208"/>
                <a:gd name="T19" fmla="*/ 156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8" h="240">
                  <a:moveTo>
                    <a:pt x="204" y="156"/>
                  </a:moveTo>
                  <a:cubicBezTo>
                    <a:pt x="48" y="0"/>
                    <a:pt x="48" y="0"/>
                    <a:pt x="48" y="0"/>
                  </a:cubicBezTo>
                  <a:cubicBezTo>
                    <a:pt x="48" y="0"/>
                    <a:pt x="48" y="0"/>
                    <a:pt x="48" y="0"/>
                  </a:cubicBezTo>
                  <a:cubicBezTo>
                    <a:pt x="54" y="6"/>
                    <a:pt x="48" y="30"/>
                    <a:pt x="35" y="53"/>
                  </a:cubicBezTo>
                  <a:cubicBezTo>
                    <a:pt x="22" y="75"/>
                    <a:pt x="7" y="89"/>
                    <a:pt x="0" y="84"/>
                  </a:cubicBezTo>
                  <a:cubicBezTo>
                    <a:pt x="156" y="240"/>
                    <a:pt x="156" y="240"/>
                    <a:pt x="156" y="240"/>
                  </a:cubicBezTo>
                  <a:cubicBezTo>
                    <a:pt x="156" y="240"/>
                    <a:pt x="173" y="237"/>
                    <a:pt x="189" y="215"/>
                  </a:cubicBezTo>
                  <a:cubicBezTo>
                    <a:pt x="190" y="213"/>
                    <a:pt x="191" y="211"/>
                    <a:pt x="192" y="209"/>
                  </a:cubicBezTo>
                  <a:cubicBezTo>
                    <a:pt x="193" y="208"/>
                    <a:pt x="194" y="206"/>
                    <a:pt x="195" y="204"/>
                  </a:cubicBezTo>
                  <a:cubicBezTo>
                    <a:pt x="208" y="179"/>
                    <a:pt x="204" y="156"/>
                    <a:pt x="204" y="156"/>
                  </a:cubicBezTo>
                  <a:close/>
                </a:path>
              </a:pathLst>
            </a:custGeom>
            <a:solidFill>
              <a:schemeClr val="accent5"/>
            </a:solidFill>
            <a:ln>
              <a:noFill/>
            </a:ln>
            <a:extLst>
              <a:ext uri="{91240B29-F687-4F45-9708-019B960494DF}">
                <a14:hiddenLine xmlns:a14="http://schemas.microsoft.com/office/drawing/2010/main" w="9525">
                  <a:solidFill>
                    <a:srgbClr val="000000"/>
                  </a:solidFill>
                  <a:round/>
                </a14:hiddenLine>
              </a:ext>
            </a:extLst>
          </p:spPr>
          <p:txBody>
            <a:bodyPr/>
            <a:lstStyle/>
            <a:p>
              <a:pPr defTabSz="1828165" fontAlgn="auto">
                <a:spcBef>
                  <a:spcPts val="0"/>
                </a:spcBef>
                <a:spcAft>
                  <a:spcPts val="0"/>
                </a:spcAft>
                <a:defRPr/>
              </a:pPr>
              <a:endParaRPr lang="id-ID" dirty="0">
                <a:latin typeface="Calibri Light" panose="020F0302020204030204"/>
                <a:ea typeface="+mn-ea"/>
                <a:cs typeface="+mn-cs"/>
              </a:endParaRPr>
            </a:p>
          </p:txBody>
        </p:sp>
        <p:sp>
          <p:nvSpPr>
            <p:cNvPr id="107" name="Freeform 23"/>
            <p:cNvSpPr/>
            <p:nvPr/>
          </p:nvSpPr>
          <p:spPr bwMode="auto">
            <a:xfrm>
              <a:off x="8113713" y="4592638"/>
              <a:ext cx="219075" cy="349250"/>
            </a:xfrm>
            <a:custGeom>
              <a:avLst/>
              <a:gdLst>
                <a:gd name="T0" fmla="*/ 52 w 58"/>
                <a:gd name="T1" fmla="*/ 4 h 93"/>
                <a:gd name="T2" fmla="*/ 32 w 58"/>
                <a:gd name="T3" fmla="*/ 13 h 93"/>
                <a:gd name="T4" fmla="*/ 39 w 58"/>
                <a:gd name="T5" fmla="*/ 21 h 93"/>
                <a:gd name="T6" fmla="*/ 39 w 58"/>
                <a:gd name="T7" fmla="*/ 26 h 93"/>
                <a:gd name="T8" fmla="*/ 32 w 58"/>
                <a:gd name="T9" fmla="*/ 51 h 93"/>
                <a:gd name="T10" fmla="*/ 16 w 58"/>
                <a:gd name="T11" fmla="*/ 66 h 93"/>
                <a:gd name="T12" fmla="*/ 13 w 58"/>
                <a:gd name="T13" fmla="*/ 67 h 93"/>
                <a:gd name="T14" fmla="*/ 5 w 58"/>
                <a:gd name="T15" fmla="*/ 59 h 93"/>
                <a:gd name="T16" fmla="*/ 4 w 58"/>
                <a:gd name="T17" fmla="*/ 87 h 93"/>
                <a:gd name="T18" fmla="*/ 4 w 58"/>
                <a:gd name="T19" fmla="*/ 88 h 93"/>
                <a:gd name="T20" fmla="*/ 39 w 58"/>
                <a:gd name="T21" fmla="*/ 57 h 93"/>
                <a:gd name="T22" fmla="*/ 52 w 58"/>
                <a:gd name="T23" fmla="*/ 4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8" h="93">
                  <a:moveTo>
                    <a:pt x="52" y="4"/>
                  </a:moveTo>
                  <a:cubicBezTo>
                    <a:pt x="48" y="0"/>
                    <a:pt x="40" y="4"/>
                    <a:pt x="32" y="13"/>
                  </a:cubicBezTo>
                  <a:cubicBezTo>
                    <a:pt x="37" y="18"/>
                    <a:pt x="39" y="21"/>
                    <a:pt x="39" y="21"/>
                  </a:cubicBezTo>
                  <a:cubicBezTo>
                    <a:pt x="39" y="21"/>
                    <a:pt x="40" y="23"/>
                    <a:pt x="39" y="26"/>
                  </a:cubicBezTo>
                  <a:cubicBezTo>
                    <a:pt x="39" y="31"/>
                    <a:pt x="38" y="40"/>
                    <a:pt x="32" y="51"/>
                  </a:cubicBezTo>
                  <a:cubicBezTo>
                    <a:pt x="25" y="61"/>
                    <a:pt x="20" y="65"/>
                    <a:pt x="16" y="66"/>
                  </a:cubicBezTo>
                  <a:cubicBezTo>
                    <a:pt x="14" y="67"/>
                    <a:pt x="13" y="67"/>
                    <a:pt x="13" y="67"/>
                  </a:cubicBezTo>
                  <a:cubicBezTo>
                    <a:pt x="13" y="67"/>
                    <a:pt x="10" y="64"/>
                    <a:pt x="5" y="59"/>
                  </a:cubicBezTo>
                  <a:cubicBezTo>
                    <a:pt x="1" y="72"/>
                    <a:pt x="0" y="83"/>
                    <a:pt x="4" y="87"/>
                  </a:cubicBezTo>
                  <a:cubicBezTo>
                    <a:pt x="4" y="88"/>
                    <a:pt x="4" y="88"/>
                    <a:pt x="4" y="88"/>
                  </a:cubicBezTo>
                  <a:cubicBezTo>
                    <a:pt x="11" y="93"/>
                    <a:pt x="26" y="79"/>
                    <a:pt x="39" y="57"/>
                  </a:cubicBezTo>
                  <a:cubicBezTo>
                    <a:pt x="52" y="34"/>
                    <a:pt x="58" y="10"/>
                    <a:pt x="52" y="4"/>
                  </a:cubicBezTo>
                  <a:close/>
                </a:path>
              </a:pathLst>
            </a:custGeom>
            <a:solidFill>
              <a:srgbClr val="B1B1B1"/>
            </a:solidFill>
            <a:ln>
              <a:noFill/>
            </a:ln>
            <a:extLst>
              <a:ext uri="{91240B29-F687-4F45-9708-019B960494DF}">
                <a14:hiddenLine xmlns:a14="http://schemas.microsoft.com/office/drawing/2010/main" w="9525">
                  <a:solidFill>
                    <a:srgbClr val="000000"/>
                  </a:solidFill>
                  <a:round/>
                </a14:hiddenLine>
              </a:ext>
            </a:extLst>
          </p:spPr>
          <p:txBody>
            <a:bodyPr/>
            <a:lstStyle/>
            <a:p>
              <a:pPr defTabSz="1828165" fontAlgn="auto">
                <a:spcBef>
                  <a:spcPts val="0"/>
                </a:spcBef>
                <a:spcAft>
                  <a:spcPts val="0"/>
                </a:spcAft>
                <a:defRPr/>
              </a:pPr>
              <a:endParaRPr lang="id-ID" dirty="0">
                <a:latin typeface="Calibri Light" panose="020F0302020204030204"/>
                <a:ea typeface="+mn-ea"/>
                <a:cs typeface="+mn-cs"/>
              </a:endParaRPr>
            </a:p>
          </p:txBody>
        </p:sp>
        <p:sp>
          <p:nvSpPr>
            <p:cNvPr id="108" name="Freeform 24"/>
            <p:cNvSpPr/>
            <p:nvPr/>
          </p:nvSpPr>
          <p:spPr bwMode="auto">
            <a:xfrm>
              <a:off x="6076950" y="3233738"/>
              <a:ext cx="754063" cy="647700"/>
            </a:xfrm>
            <a:custGeom>
              <a:avLst/>
              <a:gdLst>
                <a:gd name="T0" fmla="*/ 82 w 200"/>
                <a:gd name="T1" fmla="*/ 64 h 172"/>
                <a:gd name="T2" fmla="*/ 200 w 200"/>
                <a:gd name="T3" fmla="*/ 38 h 172"/>
                <a:gd name="T4" fmla="*/ 200 w 200"/>
                <a:gd name="T5" fmla="*/ 36 h 172"/>
                <a:gd name="T6" fmla="*/ 73 w 200"/>
                <a:gd name="T7" fmla="*/ 14 h 172"/>
                <a:gd name="T8" fmla="*/ 8 w 200"/>
                <a:gd name="T9" fmla="*/ 126 h 172"/>
                <a:gd name="T10" fmla="*/ 63 w 200"/>
                <a:gd name="T11" fmla="*/ 172 h 172"/>
                <a:gd name="T12" fmla="*/ 82 w 200"/>
                <a:gd name="T13" fmla="*/ 64 h 172"/>
              </a:gdLst>
              <a:ahLst/>
              <a:cxnLst>
                <a:cxn ang="0">
                  <a:pos x="T0" y="T1"/>
                </a:cxn>
                <a:cxn ang="0">
                  <a:pos x="T2" y="T3"/>
                </a:cxn>
                <a:cxn ang="0">
                  <a:pos x="T4" y="T5"/>
                </a:cxn>
                <a:cxn ang="0">
                  <a:pos x="T6" y="T7"/>
                </a:cxn>
                <a:cxn ang="0">
                  <a:pos x="T8" y="T9"/>
                </a:cxn>
                <a:cxn ang="0">
                  <a:pos x="T10" y="T11"/>
                </a:cxn>
                <a:cxn ang="0">
                  <a:pos x="T12" y="T13"/>
                </a:cxn>
              </a:cxnLst>
              <a:rect l="0" t="0" r="r" b="b"/>
              <a:pathLst>
                <a:path w="200" h="172">
                  <a:moveTo>
                    <a:pt x="82" y="64"/>
                  </a:moveTo>
                  <a:cubicBezTo>
                    <a:pt x="105" y="25"/>
                    <a:pt x="156" y="22"/>
                    <a:pt x="200" y="38"/>
                  </a:cubicBezTo>
                  <a:cubicBezTo>
                    <a:pt x="200" y="37"/>
                    <a:pt x="199" y="36"/>
                    <a:pt x="200" y="36"/>
                  </a:cubicBezTo>
                  <a:cubicBezTo>
                    <a:pt x="159" y="13"/>
                    <a:pt x="108" y="0"/>
                    <a:pt x="73" y="14"/>
                  </a:cubicBezTo>
                  <a:cubicBezTo>
                    <a:pt x="5" y="41"/>
                    <a:pt x="0" y="80"/>
                    <a:pt x="8" y="126"/>
                  </a:cubicBezTo>
                  <a:cubicBezTo>
                    <a:pt x="13" y="151"/>
                    <a:pt x="34" y="167"/>
                    <a:pt x="63" y="172"/>
                  </a:cubicBezTo>
                  <a:cubicBezTo>
                    <a:pt x="57" y="136"/>
                    <a:pt x="63" y="96"/>
                    <a:pt x="82" y="64"/>
                  </a:cubicBezTo>
                  <a:close/>
                </a:path>
              </a:pathLst>
            </a:custGeom>
            <a:solidFill>
              <a:schemeClr val="bg1">
                <a:lumMod val="65000"/>
              </a:schemeClr>
            </a:solidFill>
            <a:ln>
              <a:noFill/>
            </a:ln>
          </p:spPr>
          <p:txBody>
            <a:bodyPr/>
            <a:lstStyle/>
            <a:p>
              <a:pPr defTabSz="1828165" fontAlgn="auto">
                <a:spcBef>
                  <a:spcPts val="0"/>
                </a:spcBef>
                <a:spcAft>
                  <a:spcPts val="0"/>
                </a:spcAft>
                <a:defRPr/>
              </a:pPr>
              <a:endParaRPr lang="id-ID" dirty="0">
                <a:latin typeface="Calibri Light" panose="020F0302020204030204"/>
                <a:ea typeface="+mn-ea"/>
                <a:cs typeface="+mn-cs"/>
              </a:endParaRPr>
            </a:p>
          </p:txBody>
        </p:sp>
        <p:sp>
          <p:nvSpPr>
            <p:cNvPr id="109" name="Freeform 25"/>
            <p:cNvSpPr/>
            <p:nvPr/>
          </p:nvSpPr>
          <p:spPr bwMode="auto">
            <a:xfrm>
              <a:off x="6634163" y="2638425"/>
              <a:ext cx="279400" cy="730250"/>
            </a:xfrm>
            <a:custGeom>
              <a:avLst/>
              <a:gdLst>
                <a:gd name="T0" fmla="*/ 40 w 74"/>
                <a:gd name="T1" fmla="*/ 38 h 194"/>
                <a:gd name="T2" fmla="*/ 74 w 74"/>
                <a:gd name="T3" fmla="*/ 0 h 194"/>
                <a:gd name="T4" fmla="*/ 1 w 74"/>
                <a:gd name="T5" fmla="*/ 100 h 194"/>
                <a:gd name="T6" fmla="*/ 52 w 74"/>
                <a:gd name="T7" fmla="*/ 194 h 194"/>
                <a:gd name="T8" fmla="*/ 52 w 74"/>
                <a:gd name="T9" fmla="*/ 194 h 194"/>
                <a:gd name="T10" fmla="*/ 40 w 74"/>
                <a:gd name="T11" fmla="*/ 38 h 194"/>
              </a:gdLst>
              <a:ahLst/>
              <a:cxnLst>
                <a:cxn ang="0">
                  <a:pos x="T0" y="T1"/>
                </a:cxn>
                <a:cxn ang="0">
                  <a:pos x="T2" y="T3"/>
                </a:cxn>
                <a:cxn ang="0">
                  <a:pos x="T4" y="T5"/>
                </a:cxn>
                <a:cxn ang="0">
                  <a:pos x="T6" y="T7"/>
                </a:cxn>
                <a:cxn ang="0">
                  <a:pos x="T8" y="T9"/>
                </a:cxn>
                <a:cxn ang="0">
                  <a:pos x="T10" y="T11"/>
                </a:cxn>
              </a:cxnLst>
              <a:rect l="0" t="0" r="r" b="b"/>
              <a:pathLst>
                <a:path w="74" h="194">
                  <a:moveTo>
                    <a:pt x="40" y="38"/>
                  </a:moveTo>
                  <a:cubicBezTo>
                    <a:pt x="50" y="21"/>
                    <a:pt x="62" y="9"/>
                    <a:pt x="74" y="0"/>
                  </a:cubicBezTo>
                  <a:cubicBezTo>
                    <a:pt x="32" y="10"/>
                    <a:pt x="0" y="31"/>
                    <a:pt x="1" y="100"/>
                  </a:cubicBezTo>
                  <a:cubicBezTo>
                    <a:pt x="1" y="132"/>
                    <a:pt x="23" y="166"/>
                    <a:pt x="52" y="194"/>
                  </a:cubicBezTo>
                  <a:cubicBezTo>
                    <a:pt x="52" y="194"/>
                    <a:pt x="52" y="194"/>
                    <a:pt x="52" y="194"/>
                  </a:cubicBezTo>
                  <a:cubicBezTo>
                    <a:pt x="29" y="143"/>
                    <a:pt x="18" y="77"/>
                    <a:pt x="40" y="38"/>
                  </a:cubicBezTo>
                  <a:close/>
                </a:path>
              </a:pathLst>
            </a:custGeom>
            <a:solidFill>
              <a:schemeClr val="bg1">
                <a:lumMod val="65000"/>
              </a:schemeClr>
            </a:solidFill>
            <a:ln>
              <a:noFill/>
            </a:ln>
          </p:spPr>
          <p:txBody>
            <a:bodyPr/>
            <a:lstStyle/>
            <a:p>
              <a:pPr defTabSz="1828165" fontAlgn="auto">
                <a:spcBef>
                  <a:spcPts val="0"/>
                </a:spcBef>
                <a:spcAft>
                  <a:spcPts val="0"/>
                </a:spcAft>
                <a:defRPr/>
              </a:pPr>
              <a:endParaRPr lang="id-ID" dirty="0">
                <a:latin typeface="Calibri Light" panose="020F0302020204030204"/>
                <a:ea typeface="+mn-ea"/>
                <a:cs typeface="+mn-cs"/>
              </a:endParaRPr>
            </a:p>
          </p:txBody>
        </p:sp>
        <p:sp>
          <p:nvSpPr>
            <p:cNvPr id="110" name="Freeform 26"/>
            <p:cNvSpPr/>
            <p:nvPr/>
          </p:nvSpPr>
          <p:spPr bwMode="auto">
            <a:xfrm>
              <a:off x="6291263" y="3296039"/>
              <a:ext cx="803275" cy="974725"/>
            </a:xfrm>
            <a:custGeom>
              <a:avLst/>
              <a:gdLst>
                <a:gd name="T0" fmla="*/ 199 w 213"/>
                <a:gd name="T1" fmla="*/ 83 h 259"/>
                <a:gd name="T2" fmla="*/ 143 w 213"/>
                <a:gd name="T3" fmla="*/ 16 h 259"/>
                <a:gd name="T4" fmla="*/ 25 w 213"/>
                <a:gd name="T5" fmla="*/ 42 h 259"/>
                <a:gd name="T6" fmla="*/ 6 w 213"/>
                <a:gd name="T7" fmla="*/ 150 h 259"/>
                <a:gd name="T8" fmla="*/ 39 w 213"/>
                <a:gd name="T9" fmla="*/ 218 h 259"/>
                <a:gd name="T10" fmla="*/ 172 w 213"/>
                <a:gd name="T11" fmla="*/ 190 h 259"/>
                <a:gd name="T12" fmla="*/ 211 w 213"/>
                <a:gd name="T13" fmla="*/ 104 h 259"/>
                <a:gd name="T14" fmla="*/ 213 w 213"/>
                <a:gd name="T15" fmla="*/ 99 h 259"/>
                <a:gd name="T16" fmla="*/ 212 w 213"/>
                <a:gd name="T17" fmla="*/ 98 h 259"/>
                <a:gd name="T18" fmla="*/ 199 w 213"/>
                <a:gd name="T19" fmla="*/ 83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3" h="259">
                  <a:moveTo>
                    <a:pt x="199" y="83"/>
                  </a:moveTo>
                  <a:cubicBezTo>
                    <a:pt x="173" y="54"/>
                    <a:pt x="145" y="23"/>
                    <a:pt x="143" y="16"/>
                  </a:cubicBezTo>
                  <a:cubicBezTo>
                    <a:pt x="99" y="0"/>
                    <a:pt x="48" y="3"/>
                    <a:pt x="25" y="42"/>
                  </a:cubicBezTo>
                  <a:cubicBezTo>
                    <a:pt x="6" y="74"/>
                    <a:pt x="0" y="114"/>
                    <a:pt x="6" y="150"/>
                  </a:cubicBezTo>
                  <a:cubicBezTo>
                    <a:pt x="11" y="176"/>
                    <a:pt x="22" y="201"/>
                    <a:pt x="39" y="218"/>
                  </a:cubicBezTo>
                  <a:cubicBezTo>
                    <a:pt x="80" y="259"/>
                    <a:pt x="140" y="246"/>
                    <a:pt x="172" y="190"/>
                  </a:cubicBezTo>
                  <a:cubicBezTo>
                    <a:pt x="191" y="158"/>
                    <a:pt x="207" y="130"/>
                    <a:pt x="211" y="104"/>
                  </a:cubicBezTo>
                  <a:cubicBezTo>
                    <a:pt x="212" y="102"/>
                    <a:pt x="213" y="101"/>
                    <a:pt x="213" y="99"/>
                  </a:cubicBezTo>
                  <a:cubicBezTo>
                    <a:pt x="213" y="99"/>
                    <a:pt x="213" y="98"/>
                    <a:pt x="212" y="98"/>
                  </a:cubicBezTo>
                  <a:cubicBezTo>
                    <a:pt x="207" y="92"/>
                    <a:pt x="203" y="87"/>
                    <a:pt x="199" y="83"/>
                  </a:cubicBezTo>
                  <a:close/>
                </a:path>
              </a:pathLst>
            </a:custGeom>
            <a:solidFill>
              <a:schemeClr val="accent5">
                <a:lumMod val="50000"/>
              </a:schemeClr>
            </a:solidFill>
            <a:ln>
              <a:noFill/>
            </a:ln>
          </p:spPr>
          <p:txBody>
            <a:bodyPr/>
            <a:lstStyle/>
            <a:p>
              <a:pPr defTabSz="1828165" fontAlgn="auto">
                <a:spcBef>
                  <a:spcPts val="0"/>
                </a:spcBef>
                <a:spcAft>
                  <a:spcPts val="0"/>
                </a:spcAft>
                <a:defRPr/>
              </a:pPr>
              <a:endParaRPr lang="id-ID" dirty="0">
                <a:latin typeface="Calibri Light" panose="020F0302020204030204"/>
                <a:ea typeface="+mn-ea"/>
                <a:cs typeface="+mn-cs"/>
              </a:endParaRPr>
            </a:p>
          </p:txBody>
        </p:sp>
        <p:sp>
          <p:nvSpPr>
            <p:cNvPr id="117" name="Freeform 27"/>
            <p:cNvSpPr/>
            <p:nvPr/>
          </p:nvSpPr>
          <p:spPr bwMode="auto">
            <a:xfrm>
              <a:off x="6692301" y="2566001"/>
              <a:ext cx="763588" cy="1065212"/>
            </a:xfrm>
            <a:custGeom>
              <a:avLst/>
              <a:gdLst>
                <a:gd name="T0" fmla="*/ 22 w 203"/>
                <a:gd name="T1" fmla="*/ 60 h 283"/>
                <a:gd name="T2" fmla="*/ 34 w 203"/>
                <a:gd name="T3" fmla="*/ 216 h 283"/>
                <a:gd name="T4" fmla="*/ 72 w 203"/>
                <a:gd name="T5" fmla="*/ 246 h 283"/>
                <a:gd name="T6" fmla="*/ 95 w 203"/>
                <a:gd name="T7" fmla="*/ 267 h 283"/>
                <a:gd name="T8" fmla="*/ 99 w 203"/>
                <a:gd name="T9" fmla="*/ 270 h 283"/>
                <a:gd name="T10" fmla="*/ 113 w 203"/>
                <a:gd name="T11" fmla="*/ 283 h 283"/>
                <a:gd name="T12" fmla="*/ 170 w 203"/>
                <a:gd name="T13" fmla="*/ 207 h 283"/>
                <a:gd name="T14" fmla="*/ 155 w 203"/>
                <a:gd name="T15" fmla="*/ 31 h 283"/>
                <a:gd name="T16" fmla="*/ 56 w 203"/>
                <a:gd name="T17" fmla="*/ 22 h 283"/>
                <a:gd name="T18" fmla="*/ 22 w 203"/>
                <a:gd name="T19" fmla="*/ 60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3" h="283">
                  <a:moveTo>
                    <a:pt x="22" y="60"/>
                  </a:moveTo>
                  <a:cubicBezTo>
                    <a:pt x="0" y="99"/>
                    <a:pt x="11" y="165"/>
                    <a:pt x="34" y="216"/>
                  </a:cubicBezTo>
                  <a:cubicBezTo>
                    <a:pt x="37" y="216"/>
                    <a:pt x="55" y="231"/>
                    <a:pt x="72" y="246"/>
                  </a:cubicBezTo>
                  <a:cubicBezTo>
                    <a:pt x="79" y="252"/>
                    <a:pt x="87" y="259"/>
                    <a:pt x="95" y="267"/>
                  </a:cubicBezTo>
                  <a:cubicBezTo>
                    <a:pt x="97" y="268"/>
                    <a:pt x="98" y="269"/>
                    <a:pt x="99" y="270"/>
                  </a:cubicBezTo>
                  <a:cubicBezTo>
                    <a:pt x="103" y="274"/>
                    <a:pt x="108" y="278"/>
                    <a:pt x="113" y="283"/>
                  </a:cubicBezTo>
                  <a:cubicBezTo>
                    <a:pt x="133" y="272"/>
                    <a:pt x="150" y="241"/>
                    <a:pt x="170" y="207"/>
                  </a:cubicBezTo>
                  <a:cubicBezTo>
                    <a:pt x="203" y="151"/>
                    <a:pt x="196" y="72"/>
                    <a:pt x="155" y="31"/>
                  </a:cubicBezTo>
                  <a:cubicBezTo>
                    <a:pt x="126" y="2"/>
                    <a:pt x="88" y="0"/>
                    <a:pt x="56" y="22"/>
                  </a:cubicBezTo>
                  <a:cubicBezTo>
                    <a:pt x="44" y="31"/>
                    <a:pt x="32" y="43"/>
                    <a:pt x="22" y="60"/>
                  </a:cubicBezTo>
                  <a:close/>
                </a:path>
              </a:pathLst>
            </a:custGeom>
            <a:solidFill>
              <a:schemeClr val="accent5">
                <a:lumMod val="50000"/>
              </a:schemeClr>
            </a:solidFill>
            <a:ln>
              <a:noFill/>
            </a:ln>
          </p:spPr>
          <p:txBody>
            <a:bodyPr/>
            <a:lstStyle/>
            <a:p>
              <a:pPr defTabSz="1828165" fontAlgn="auto">
                <a:spcBef>
                  <a:spcPts val="0"/>
                </a:spcBef>
                <a:spcAft>
                  <a:spcPts val="0"/>
                </a:spcAft>
                <a:defRPr/>
              </a:pPr>
              <a:endParaRPr lang="id-ID" dirty="0">
                <a:latin typeface="Calibri Light" panose="020F0302020204030204"/>
                <a:ea typeface="+mn-ea"/>
                <a:cs typeface="+mn-cs"/>
              </a:endParaRPr>
            </a:p>
          </p:txBody>
        </p:sp>
        <p:sp>
          <p:nvSpPr>
            <p:cNvPr id="118" name="Freeform 28"/>
            <p:cNvSpPr/>
            <p:nvPr/>
          </p:nvSpPr>
          <p:spPr bwMode="auto">
            <a:xfrm>
              <a:off x="6826250" y="3368675"/>
              <a:ext cx="1438275" cy="1476375"/>
            </a:xfrm>
            <a:custGeom>
              <a:avLst/>
              <a:gdLst>
                <a:gd name="T0" fmla="*/ 381 w 382"/>
                <a:gd name="T1" fmla="*/ 346 h 392"/>
                <a:gd name="T2" fmla="*/ 374 w 382"/>
                <a:gd name="T3" fmla="*/ 338 h 392"/>
                <a:gd name="T4" fmla="*/ 80 w 382"/>
                <a:gd name="T5" fmla="*/ 67 h 392"/>
                <a:gd name="T6" fmla="*/ 66 w 382"/>
                <a:gd name="T7" fmla="*/ 54 h 392"/>
                <a:gd name="T8" fmla="*/ 62 w 382"/>
                <a:gd name="T9" fmla="*/ 51 h 392"/>
                <a:gd name="T10" fmla="*/ 39 w 382"/>
                <a:gd name="T11" fmla="*/ 30 h 392"/>
                <a:gd name="T12" fmla="*/ 1 w 382"/>
                <a:gd name="T13" fmla="*/ 0 h 392"/>
                <a:gd name="T14" fmla="*/ 1 w 382"/>
                <a:gd name="T15" fmla="*/ 0 h 392"/>
                <a:gd name="T16" fmla="*/ 1 w 382"/>
                <a:gd name="T17" fmla="*/ 0 h 392"/>
                <a:gd name="T18" fmla="*/ 1 w 382"/>
                <a:gd name="T19" fmla="*/ 0 h 392"/>
                <a:gd name="T20" fmla="*/ 1 w 382"/>
                <a:gd name="T21" fmla="*/ 2 h 392"/>
                <a:gd name="T22" fmla="*/ 57 w 382"/>
                <a:gd name="T23" fmla="*/ 69 h 392"/>
                <a:gd name="T24" fmla="*/ 70 w 382"/>
                <a:gd name="T25" fmla="*/ 84 h 392"/>
                <a:gd name="T26" fmla="*/ 71 w 382"/>
                <a:gd name="T27" fmla="*/ 85 h 392"/>
                <a:gd name="T28" fmla="*/ 347 w 382"/>
                <a:gd name="T29" fmla="*/ 384 h 392"/>
                <a:gd name="T30" fmla="*/ 355 w 382"/>
                <a:gd name="T31" fmla="*/ 392 h 392"/>
                <a:gd name="T32" fmla="*/ 358 w 382"/>
                <a:gd name="T33" fmla="*/ 391 h 392"/>
                <a:gd name="T34" fmla="*/ 374 w 382"/>
                <a:gd name="T35" fmla="*/ 376 h 392"/>
                <a:gd name="T36" fmla="*/ 381 w 382"/>
                <a:gd name="T37" fmla="*/ 351 h 392"/>
                <a:gd name="T38" fmla="*/ 381 w 382"/>
                <a:gd name="T39" fmla="*/ 346 h 3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82" h="392">
                  <a:moveTo>
                    <a:pt x="381" y="346"/>
                  </a:moveTo>
                  <a:cubicBezTo>
                    <a:pt x="381" y="346"/>
                    <a:pt x="379" y="343"/>
                    <a:pt x="374" y="338"/>
                  </a:cubicBezTo>
                  <a:cubicBezTo>
                    <a:pt x="337" y="304"/>
                    <a:pt x="177" y="154"/>
                    <a:pt x="80" y="67"/>
                  </a:cubicBezTo>
                  <a:cubicBezTo>
                    <a:pt x="75" y="62"/>
                    <a:pt x="70" y="58"/>
                    <a:pt x="66" y="54"/>
                  </a:cubicBezTo>
                  <a:cubicBezTo>
                    <a:pt x="65" y="53"/>
                    <a:pt x="64" y="52"/>
                    <a:pt x="62" y="51"/>
                  </a:cubicBezTo>
                  <a:cubicBezTo>
                    <a:pt x="54" y="43"/>
                    <a:pt x="46" y="36"/>
                    <a:pt x="39" y="30"/>
                  </a:cubicBezTo>
                  <a:cubicBezTo>
                    <a:pt x="22" y="15"/>
                    <a:pt x="4" y="0"/>
                    <a:pt x="1" y="0"/>
                  </a:cubicBezTo>
                  <a:cubicBezTo>
                    <a:pt x="1" y="0"/>
                    <a:pt x="1" y="0"/>
                    <a:pt x="1" y="0"/>
                  </a:cubicBezTo>
                  <a:cubicBezTo>
                    <a:pt x="1" y="0"/>
                    <a:pt x="1" y="0"/>
                    <a:pt x="1" y="0"/>
                  </a:cubicBezTo>
                  <a:cubicBezTo>
                    <a:pt x="1" y="0"/>
                    <a:pt x="1" y="0"/>
                    <a:pt x="1" y="0"/>
                  </a:cubicBezTo>
                  <a:cubicBezTo>
                    <a:pt x="0" y="0"/>
                    <a:pt x="1" y="1"/>
                    <a:pt x="1" y="2"/>
                  </a:cubicBezTo>
                  <a:cubicBezTo>
                    <a:pt x="3" y="9"/>
                    <a:pt x="31" y="40"/>
                    <a:pt x="57" y="69"/>
                  </a:cubicBezTo>
                  <a:cubicBezTo>
                    <a:pt x="61" y="73"/>
                    <a:pt x="65" y="78"/>
                    <a:pt x="70" y="84"/>
                  </a:cubicBezTo>
                  <a:cubicBezTo>
                    <a:pt x="71" y="84"/>
                    <a:pt x="71" y="85"/>
                    <a:pt x="71" y="85"/>
                  </a:cubicBezTo>
                  <a:cubicBezTo>
                    <a:pt x="162" y="186"/>
                    <a:pt x="312" y="347"/>
                    <a:pt x="347" y="384"/>
                  </a:cubicBezTo>
                  <a:cubicBezTo>
                    <a:pt x="352" y="389"/>
                    <a:pt x="355" y="392"/>
                    <a:pt x="355" y="392"/>
                  </a:cubicBezTo>
                  <a:cubicBezTo>
                    <a:pt x="355" y="392"/>
                    <a:pt x="356" y="392"/>
                    <a:pt x="358" y="391"/>
                  </a:cubicBezTo>
                  <a:cubicBezTo>
                    <a:pt x="362" y="390"/>
                    <a:pt x="367" y="386"/>
                    <a:pt x="374" y="376"/>
                  </a:cubicBezTo>
                  <a:cubicBezTo>
                    <a:pt x="380" y="365"/>
                    <a:pt x="381" y="356"/>
                    <a:pt x="381" y="351"/>
                  </a:cubicBezTo>
                  <a:cubicBezTo>
                    <a:pt x="382" y="348"/>
                    <a:pt x="381" y="346"/>
                    <a:pt x="381" y="346"/>
                  </a:cubicBezTo>
                  <a:close/>
                </a:path>
              </a:pathLst>
            </a:custGeom>
            <a:solidFill>
              <a:schemeClr val="accent5"/>
            </a:solidFill>
            <a:ln>
              <a:noFill/>
            </a:ln>
          </p:spPr>
          <p:txBody>
            <a:bodyPr/>
            <a:lstStyle/>
            <a:p>
              <a:pPr defTabSz="1828165" fontAlgn="auto">
                <a:spcBef>
                  <a:spcPts val="0"/>
                </a:spcBef>
                <a:spcAft>
                  <a:spcPts val="0"/>
                </a:spcAft>
                <a:defRPr/>
              </a:pPr>
              <a:endParaRPr lang="id-ID" dirty="0">
                <a:latin typeface="Calibri Light" panose="020F0302020204030204"/>
                <a:ea typeface="+mn-ea"/>
                <a:cs typeface="+mn-cs"/>
              </a:endParaRPr>
            </a:p>
          </p:txBody>
        </p:sp>
      </p:grpSp>
      <p:sp>
        <p:nvSpPr>
          <p:cNvPr id="119" name="TextBox 118"/>
          <p:cNvSpPr txBox="1"/>
          <p:nvPr/>
        </p:nvSpPr>
        <p:spPr>
          <a:xfrm>
            <a:off x="2686621" y="10409220"/>
            <a:ext cx="18992136" cy="1395767"/>
          </a:xfrm>
          <a:prstGeom prst="rect">
            <a:avLst/>
          </a:prstGeom>
          <a:noFill/>
        </p:spPr>
        <p:txBody>
          <a:bodyPr wrap="square" rtlCol="0">
            <a:spAutoFit/>
          </a:bodyPr>
          <a:lstStyle/>
          <a:p>
            <a:pPr>
              <a:lnSpc>
                <a:spcPct val="130000"/>
              </a:lnSpc>
            </a:pPr>
            <a:r>
              <a:rPr lang="pt-BR" sz="2200" b="1" dirty="0">
                <a:solidFill>
                  <a:schemeClr val="bg1"/>
                </a:solidFill>
                <a:latin typeface="Calibri Light" panose="020F0302020204030204"/>
                <a:cs typeface="Calibri Light" panose="020F0302020204030204"/>
              </a:rPr>
              <a:t>Lorem ipsum dolor </a:t>
            </a:r>
            <a:r>
              <a:rPr lang="pt-BR" sz="2200" dirty="0">
                <a:solidFill>
                  <a:schemeClr val="bg1"/>
                </a:solidFill>
                <a:latin typeface="Calibri Light" panose="020F0302020204030204"/>
                <a:cs typeface="Calibri Light" panose="020F0302020204030204"/>
              </a:rPr>
              <a:t>sit amet, eos numquam accommodare et. In cibo graeco dicunt sea. Augue zril sapientem ne mei, ad suas voluptatibus eum. Tempor mediocrem imperdiet no usu, tractatos salutatus ut est. Eu vel detraxit laboramus. Cu nam unum liber audiam, sed an graeci prompta invenire, in gubergren percipitur scribentur </a:t>
            </a:r>
            <a:r>
              <a:rPr lang="pt-BR" sz="2200" dirty="0" smtClean="0">
                <a:solidFill>
                  <a:schemeClr val="bg1"/>
                </a:solidFill>
                <a:latin typeface="Calibri Light" panose="020F0302020204030204"/>
                <a:cs typeface="Calibri Light" panose="020F0302020204030204"/>
              </a:rPr>
              <a:t>nam. Sale </a:t>
            </a:r>
            <a:r>
              <a:rPr lang="pt-BR" sz="2200" dirty="0">
                <a:solidFill>
                  <a:schemeClr val="bg1"/>
                </a:solidFill>
                <a:latin typeface="Calibri Light" panose="020F0302020204030204"/>
                <a:cs typeface="Calibri Light" panose="020F0302020204030204"/>
              </a:rPr>
              <a:t>omnis indoctum has ei, ne sed ludus tamquam urbanitas. Vis id illud iusto, id omnium percipitur </a:t>
            </a:r>
            <a:r>
              <a:rPr lang="pt-BR" sz="2200" dirty="0" smtClean="0">
                <a:solidFill>
                  <a:schemeClr val="bg1"/>
                </a:solidFill>
                <a:latin typeface="Calibri Light" panose="020F0302020204030204"/>
                <a:cs typeface="Calibri Light" panose="020F0302020204030204"/>
              </a:rPr>
              <a:t>duo.</a:t>
            </a:r>
            <a:endParaRPr lang="en-US" sz="2200" dirty="0">
              <a:solidFill>
                <a:schemeClr val="bg1"/>
              </a:solidFill>
              <a:latin typeface="Calibri Light" panose="020F0302020204030204"/>
              <a:cs typeface="Calibri Light" panose="020F0302020204030204"/>
            </a:endParaRPr>
          </a:p>
        </p:txBody>
      </p:sp>
      <p:grpSp>
        <p:nvGrpSpPr>
          <p:cNvPr id="27" name="Group 26"/>
          <p:cNvGrpSpPr/>
          <p:nvPr/>
        </p:nvGrpSpPr>
        <p:grpSpPr>
          <a:xfrm>
            <a:off x="1739573" y="488028"/>
            <a:ext cx="20937538" cy="2200624"/>
            <a:chOff x="1739573" y="511491"/>
            <a:chExt cx="20937538" cy="2200624"/>
          </a:xfrm>
        </p:grpSpPr>
        <p:sp>
          <p:nvSpPr>
            <p:cNvPr id="28" name="TextBox 27"/>
            <p:cNvSpPr txBox="1"/>
            <p:nvPr/>
          </p:nvSpPr>
          <p:spPr>
            <a:xfrm>
              <a:off x="1739573" y="511491"/>
              <a:ext cx="20937538" cy="1446550"/>
            </a:xfrm>
            <a:prstGeom prst="rect">
              <a:avLst/>
            </a:prstGeom>
            <a:noFill/>
          </p:spPr>
          <p:txBody>
            <a:bodyPr wrap="square" rtlCol="0">
              <a:spAutoFit/>
            </a:bodyPr>
            <a:lstStyle/>
            <a:p>
              <a:pPr algn="ctr"/>
              <a:r>
                <a:rPr lang="id-ID" sz="8800" b="1" dirty="0" smtClean="0">
                  <a:solidFill>
                    <a:schemeClr val="bg1"/>
                  </a:solidFill>
                  <a:latin typeface="Lato Regular"/>
                  <a:cs typeface="Lato Regular"/>
                </a:rPr>
                <a:t>GOALS AND OBJECTIVES</a:t>
              </a:r>
              <a:endParaRPr lang="id-ID" sz="8800" b="1" dirty="0">
                <a:solidFill>
                  <a:schemeClr val="bg1"/>
                </a:solidFill>
                <a:latin typeface="Lato Regular"/>
                <a:cs typeface="Lato Regular"/>
              </a:endParaRPr>
            </a:p>
          </p:txBody>
        </p:sp>
        <p:grpSp>
          <p:nvGrpSpPr>
            <p:cNvPr id="29" name="Group 28"/>
            <p:cNvGrpSpPr/>
            <p:nvPr/>
          </p:nvGrpSpPr>
          <p:grpSpPr>
            <a:xfrm>
              <a:off x="10842089" y="1977406"/>
              <a:ext cx="2738812" cy="73151"/>
              <a:chOff x="1775295" y="2020905"/>
              <a:chExt cx="3631535" cy="45719"/>
            </a:xfrm>
          </p:grpSpPr>
          <p:sp>
            <p:nvSpPr>
              <p:cNvPr id="31" name="Rectangle 30"/>
              <p:cNvSpPr/>
              <p:nvPr/>
            </p:nvSpPr>
            <p:spPr>
              <a:xfrm flipV="1">
                <a:off x="1775295" y="2020905"/>
                <a:ext cx="540354" cy="45719"/>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sp>
            <p:nvSpPr>
              <p:cNvPr id="32" name="Rectangle 31"/>
              <p:cNvSpPr/>
              <p:nvPr/>
            </p:nvSpPr>
            <p:spPr>
              <a:xfrm flipV="1">
                <a:off x="2390858" y="2020905"/>
                <a:ext cx="540354" cy="45719"/>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sp>
            <p:nvSpPr>
              <p:cNvPr id="37" name="Rectangle 36"/>
              <p:cNvSpPr/>
              <p:nvPr/>
            </p:nvSpPr>
            <p:spPr>
              <a:xfrm flipV="1">
                <a:off x="3025595" y="2020905"/>
                <a:ext cx="540354" cy="45719"/>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sp>
            <p:nvSpPr>
              <p:cNvPr id="38" name="Rectangle 37"/>
              <p:cNvSpPr/>
              <p:nvPr/>
            </p:nvSpPr>
            <p:spPr>
              <a:xfrm flipV="1">
                <a:off x="3641290" y="2020905"/>
                <a:ext cx="540354" cy="45719"/>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sp>
            <p:nvSpPr>
              <p:cNvPr id="39" name="Rectangle 38"/>
              <p:cNvSpPr/>
              <p:nvPr/>
            </p:nvSpPr>
            <p:spPr>
              <a:xfrm flipV="1">
                <a:off x="4256852" y="2020905"/>
                <a:ext cx="540354" cy="45719"/>
              </a:xfrm>
              <a:prstGeom prst="rect">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sp>
            <p:nvSpPr>
              <p:cNvPr id="40" name="Rectangle 39"/>
              <p:cNvSpPr/>
              <p:nvPr/>
            </p:nvSpPr>
            <p:spPr>
              <a:xfrm flipV="1">
                <a:off x="4866476" y="2020905"/>
                <a:ext cx="540354" cy="45719"/>
              </a:xfrm>
              <a:prstGeom prst="rect">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grpSp>
        <p:sp>
          <p:nvSpPr>
            <p:cNvPr id="30" name="TextBox 29"/>
            <p:cNvSpPr txBox="1"/>
            <p:nvPr/>
          </p:nvSpPr>
          <p:spPr>
            <a:xfrm>
              <a:off x="1739573" y="2035007"/>
              <a:ext cx="20937538" cy="677108"/>
            </a:xfrm>
            <a:prstGeom prst="rect">
              <a:avLst/>
            </a:prstGeom>
            <a:noFill/>
          </p:spPr>
          <p:txBody>
            <a:bodyPr wrap="square" rtlCol="0">
              <a:spAutoFit/>
            </a:bodyPr>
            <a:lstStyle/>
            <a:p>
              <a:pPr algn="ctr"/>
              <a:r>
                <a:rPr lang="id-ID" sz="3800" dirty="0" smtClean="0">
                  <a:solidFill>
                    <a:schemeClr val="bg1"/>
                  </a:solidFill>
                  <a:latin typeface="Calibri Light" panose="020F0302020204030204"/>
                  <a:cs typeface="Calibri Light" panose="020F0302020204030204"/>
                </a:rPr>
                <a:t>Your great subtitle </a:t>
              </a:r>
              <a:r>
                <a:rPr lang="id-ID" sz="3800" dirty="0" smtClean="0">
                  <a:solidFill>
                    <a:schemeClr val="accent1"/>
                  </a:solidFill>
                  <a:latin typeface="Calibri Light" panose="020F0302020204030204"/>
                  <a:cs typeface="Calibri Light" panose="020F0302020204030204"/>
                </a:rPr>
                <a:t>in </a:t>
              </a:r>
              <a:r>
                <a:rPr lang="id-ID" sz="3800" dirty="0">
                  <a:solidFill>
                    <a:schemeClr val="accent1"/>
                  </a:solidFill>
                  <a:latin typeface="Calibri Light" panose="020F0302020204030204"/>
                  <a:cs typeface="Calibri Light" panose="020F0302020204030204"/>
                </a:rPr>
                <a:t>this line</a:t>
              </a:r>
              <a:endParaRPr lang="id-ID" sz="3800" dirty="0">
                <a:solidFill>
                  <a:schemeClr val="accent1"/>
                </a:solidFill>
                <a:latin typeface="Calibri Light" panose="020F0302020204030204"/>
                <a:cs typeface="Calibri Light" panose="020F0302020204030204"/>
              </a:endParaRPr>
            </a:p>
          </p:txBody>
        </p:sp>
      </p:grpSp>
    </p:spTree>
  </p:cSld>
  <p:clrMapOvr>
    <a:masterClrMapping/>
  </p:clrMapOvr>
  <mc:AlternateContent xmlns:mc="http://schemas.openxmlformats.org/markup-compatibility/2006">
    <mc:Choice xmlns:p14="http://schemas.microsoft.com/office/powerpoint/2010/main" Requires="p14">
      <p:transition spd="slow" p14:dur="800" advClick="0" advTm="3000">
        <p:circle/>
      </p:transition>
    </mc:Choice>
    <mc:Fallback>
      <p:transition spd="slow" advClick="0" advTm="3000">
        <p:circl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fade">
                                      <p:cBhvr>
                                        <p:cTn id="7" dur="500"/>
                                        <p:tgtEl>
                                          <p:spTgt spid="27"/>
                                        </p:tgtEl>
                                      </p:cBhvr>
                                    </p:animEffect>
                                    <p:anim calcmode="lin" valueType="num">
                                      <p:cBhvr>
                                        <p:cTn id="8" dur="500" fill="hold"/>
                                        <p:tgtEl>
                                          <p:spTgt spid="27"/>
                                        </p:tgtEl>
                                        <p:attrNameLst>
                                          <p:attrName>ppt_x</p:attrName>
                                        </p:attrNameLst>
                                      </p:cBhvr>
                                      <p:tavLst>
                                        <p:tav tm="0">
                                          <p:val>
                                            <p:strVal val="#ppt_x"/>
                                          </p:val>
                                        </p:tav>
                                        <p:tav tm="100000">
                                          <p:val>
                                            <p:strVal val="#ppt_x"/>
                                          </p:val>
                                        </p:tav>
                                      </p:tavLst>
                                    </p:anim>
                                    <p:anim calcmode="lin" valueType="num">
                                      <p:cBhvr>
                                        <p:cTn id="9" dur="500" fill="hold"/>
                                        <p:tgtEl>
                                          <p:spTgt spid="27"/>
                                        </p:tgtEl>
                                        <p:attrNameLst>
                                          <p:attrName>ppt_y</p:attrName>
                                        </p:attrNameLst>
                                      </p:cBhvr>
                                      <p:tavLst>
                                        <p:tav tm="0">
                                          <p:val>
                                            <p:strVal val="#ppt_y+.1"/>
                                          </p:val>
                                        </p:tav>
                                        <p:tav tm="100000">
                                          <p:val>
                                            <p:strVal val="#ppt_y"/>
                                          </p:val>
                                        </p:tav>
                                      </p:tavLst>
                                    </p:anim>
                                  </p:childTnLst>
                                </p:cTn>
                              </p:par>
                            </p:childTnLst>
                          </p:cTn>
                        </p:par>
                        <p:par>
                          <p:cTn id="10" fill="hold">
                            <p:stCondLst>
                              <p:cond delay="500"/>
                            </p:stCondLst>
                            <p:childTnLst>
                              <p:par>
                                <p:cTn id="11" presetID="37" presetClass="entr" presetSubtype="0" fill="hold" nodeType="afterEffect">
                                  <p:stCondLst>
                                    <p:cond delay="0"/>
                                  </p:stCondLst>
                                  <p:childTnLst>
                                    <p:set>
                                      <p:cBhvr>
                                        <p:cTn id="12" dur="1" fill="hold">
                                          <p:stCondLst>
                                            <p:cond delay="0"/>
                                          </p:stCondLst>
                                        </p:cTn>
                                        <p:tgtEl>
                                          <p:spTgt spid="54"/>
                                        </p:tgtEl>
                                        <p:attrNameLst>
                                          <p:attrName>style.visibility</p:attrName>
                                        </p:attrNameLst>
                                      </p:cBhvr>
                                      <p:to>
                                        <p:strVal val="visible"/>
                                      </p:to>
                                    </p:set>
                                    <p:animEffect transition="in" filter="fade">
                                      <p:cBhvr>
                                        <p:cTn id="13" dur="1000"/>
                                        <p:tgtEl>
                                          <p:spTgt spid="54"/>
                                        </p:tgtEl>
                                      </p:cBhvr>
                                    </p:animEffect>
                                    <p:anim calcmode="lin" valueType="num">
                                      <p:cBhvr>
                                        <p:cTn id="14" dur="1000" fill="hold"/>
                                        <p:tgtEl>
                                          <p:spTgt spid="54"/>
                                        </p:tgtEl>
                                        <p:attrNameLst>
                                          <p:attrName>ppt_x</p:attrName>
                                        </p:attrNameLst>
                                      </p:cBhvr>
                                      <p:tavLst>
                                        <p:tav tm="0">
                                          <p:val>
                                            <p:strVal val="#ppt_x"/>
                                          </p:val>
                                        </p:tav>
                                        <p:tav tm="100000">
                                          <p:val>
                                            <p:strVal val="#ppt_x"/>
                                          </p:val>
                                        </p:tav>
                                      </p:tavLst>
                                    </p:anim>
                                    <p:anim calcmode="lin" valueType="num">
                                      <p:cBhvr>
                                        <p:cTn id="15" dur="900" decel="100000" fill="hold"/>
                                        <p:tgtEl>
                                          <p:spTgt spid="54"/>
                                        </p:tgtEl>
                                        <p:attrNameLst>
                                          <p:attrName>ppt_y</p:attrName>
                                        </p:attrNameLst>
                                      </p:cBhvr>
                                      <p:tavLst>
                                        <p:tav tm="0">
                                          <p:val>
                                            <p:strVal val="#ppt_y+1"/>
                                          </p:val>
                                        </p:tav>
                                        <p:tav tm="100000">
                                          <p:val>
                                            <p:strVal val="#ppt_y-.03"/>
                                          </p:val>
                                        </p:tav>
                                      </p:tavLst>
                                    </p:anim>
                                    <p:anim calcmode="lin" valueType="num">
                                      <p:cBhvr>
                                        <p:cTn id="16" dur="100" accel="100000" fill="hold">
                                          <p:stCondLst>
                                            <p:cond delay="900"/>
                                          </p:stCondLst>
                                        </p:cTn>
                                        <p:tgtEl>
                                          <p:spTgt spid="54"/>
                                        </p:tgtEl>
                                        <p:attrNameLst>
                                          <p:attrName>ppt_y</p:attrName>
                                        </p:attrNameLst>
                                      </p:cBhvr>
                                      <p:tavLst>
                                        <p:tav tm="0">
                                          <p:val>
                                            <p:strVal val="#ppt_y-.03"/>
                                          </p:val>
                                        </p:tav>
                                        <p:tav tm="100000">
                                          <p:val>
                                            <p:strVal val="#ppt_y"/>
                                          </p:val>
                                        </p:tav>
                                      </p:tavLst>
                                    </p:anim>
                                  </p:childTnLst>
                                </p:cTn>
                              </p:par>
                            </p:childTnLst>
                          </p:cTn>
                        </p:par>
                        <p:par>
                          <p:cTn id="17" fill="hold">
                            <p:stCondLst>
                              <p:cond delay="1500"/>
                            </p:stCondLst>
                            <p:childTnLst>
                              <p:par>
                                <p:cTn id="18" presetID="2" presetClass="entr" presetSubtype="9" fill="hold" nodeType="afterEffect">
                                  <p:stCondLst>
                                    <p:cond delay="0"/>
                                  </p:stCondLst>
                                  <p:childTnLst>
                                    <p:set>
                                      <p:cBhvr>
                                        <p:cTn id="19" dur="1" fill="hold">
                                          <p:stCondLst>
                                            <p:cond delay="0"/>
                                          </p:stCondLst>
                                        </p:cTn>
                                        <p:tgtEl>
                                          <p:spTgt spid="104"/>
                                        </p:tgtEl>
                                        <p:attrNameLst>
                                          <p:attrName>style.visibility</p:attrName>
                                        </p:attrNameLst>
                                      </p:cBhvr>
                                      <p:to>
                                        <p:strVal val="visible"/>
                                      </p:to>
                                    </p:set>
                                    <p:anim calcmode="lin" valueType="num">
                                      <p:cBhvr additive="base">
                                        <p:cTn id="20" dur="500" fill="hold"/>
                                        <p:tgtEl>
                                          <p:spTgt spid="104"/>
                                        </p:tgtEl>
                                        <p:attrNameLst>
                                          <p:attrName>ppt_x</p:attrName>
                                        </p:attrNameLst>
                                      </p:cBhvr>
                                      <p:tavLst>
                                        <p:tav tm="0">
                                          <p:val>
                                            <p:strVal val="0-#ppt_w/2"/>
                                          </p:val>
                                        </p:tav>
                                        <p:tav tm="100000">
                                          <p:val>
                                            <p:strVal val="#ppt_x"/>
                                          </p:val>
                                        </p:tav>
                                      </p:tavLst>
                                    </p:anim>
                                    <p:anim calcmode="lin" valueType="num">
                                      <p:cBhvr additive="base">
                                        <p:cTn id="21" dur="500" fill="hold"/>
                                        <p:tgtEl>
                                          <p:spTgt spid="104"/>
                                        </p:tgtEl>
                                        <p:attrNameLst>
                                          <p:attrName>ppt_y</p:attrName>
                                        </p:attrNameLst>
                                      </p:cBhvr>
                                      <p:tavLst>
                                        <p:tav tm="0">
                                          <p:val>
                                            <p:strVal val="0-#ppt_h/2"/>
                                          </p:val>
                                        </p:tav>
                                        <p:tav tm="100000">
                                          <p:val>
                                            <p:strVal val="#ppt_y"/>
                                          </p:val>
                                        </p:tav>
                                      </p:tavLst>
                                    </p:anim>
                                  </p:childTnLst>
                                </p:cTn>
                              </p:par>
                            </p:childTnLst>
                          </p:cTn>
                        </p:par>
                        <p:par>
                          <p:cTn id="22" fill="hold">
                            <p:stCondLst>
                              <p:cond delay="2000"/>
                            </p:stCondLst>
                            <p:childTnLst>
                              <p:par>
                                <p:cTn id="23" presetID="22" presetClass="entr" presetSubtype="8" fill="hold" grpId="0" nodeType="afterEffect">
                                  <p:stCondLst>
                                    <p:cond delay="0"/>
                                  </p:stCondLst>
                                  <p:childTnLst>
                                    <p:set>
                                      <p:cBhvr>
                                        <p:cTn id="24" dur="1" fill="hold">
                                          <p:stCondLst>
                                            <p:cond delay="0"/>
                                          </p:stCondLst>
                                        </p:cTn>
                                        <p:tgtEl>
                                          <p:spTgt spid="119"/>
                                        </p:tgtEl>
                                        <p:attrNameLst>
                                          <p:attrName>style.visibility</p:attrName>
                                        </p:attrNameLst>
                                      </p:cBhvr>
                                      <p:to>
                                        <p:strVal val="visible"/>
                                      </p:to>
                                    </p:set>
                                    <p:animEffect transition="in" filter="wipe(left)">
                                      <p:cBhvr>
                                        <p:cTn id="25" dur="500"/>
                                        <p:tgtEl>
                                          <p:spTgt spid="1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9" grpId="0"/>
    </p:bld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6" name="Group 25"/>
          <p:cNvGrpSpPr/>
          <p:nvPr/>
        </p:nvGrpSpPr>
        <p:grpSpPr>
          <a:xfrm>
            <a:off x="9152976" y="8434689"/>
            <a:ext cx="5964553" cy="3150643"/>
            <a:chOff x="3433260" y="3280864"/>
            <a:chExt cx="2237290" cy="1181491"/>
          </a:xfrm>
        </p:grpSpPr>
        <p:sp>
          <p:nvSpPr>
            <p:cNvPr id="27" name="Freeform 11"/>
            <p:cNvSpPr/>
            <p:nvPr/>
          </p:nvSpPr>
          <p:spPr bwMode="auto">
            <a:xfrm>
              <a:off x="3433260" y="3280864"/>
              <a:ext cx="2237290" cy="743372"/>
            </a:xfrm>
            <a:custGeom>
              <a:avLst/>
              <a:gdLst>
                <a:gd name="T0" fmla="*/ 985 w 985"/>
                <a:gd name="T1" fmla="*/ 265 h 449"/>
                <a:gd name="T2" fmla="*/ 492 w 985"/>
                <a:gd name="T3" fmla="*/ 0 h 449"/>
                <a:gd name="T4" fmla="*/ 0 w 985"/>
                <a:gd name="T5" fmla="*/ 265 h 449"/>
                <a:gd name="T6" fmla="*/ 0 w 985"/>
                <a:gd name="T7" fmla="*/ 449 h 449"/>
                <a:gd name="T8" fmla="*/ 492 w 985"/>
                <a:gd name="T9" fmla="*/ 183 h 449"/>
                <a:gd name="T10" fmla="*/ 985 w 985"/>
                <a:gd name="T11" fmla="*/ 449 h 449"/>
                <a:gd name="T12" fmla="*/ 985 w 985"/>
                <a:gd name="T13" fmla="*/ 265 h 449"/>
              </a:gdLst>
              <a:ahLst/>
              <a:cxnLst>
                <a:cxn ang="0">
                  <a:pos x="T0" y="T1"/>
                </a:cxn>
                <a:cxn ang="0">
                  <a:pos x="T2" y="T3"/>
                </a:cxn>
                <a:cxn ang="0">
                  <a:pos x="T4" y="T5"/>
                </a:cxn>
                <a:cxn ang="0">
                  <a:pos x="T6" y="T7"/>
                </a:cxn>
                <a:cxn ang="0">
                  <a:pos x="T8" y="T9"/>
                </a:cxn>
                <a:cxn ang="0">
                  <a:pos x="T10" y="T11"/>
                </a:cxn>
                <a:cxn ang="0">
                  <a:pos x="T12" y="T13"/>
                </a:cxn>
              </a:cxnLst>
              <a:rect l="0" t="0" r="r" b="b"/>
              <a:pathLst>
                <a:path w="985" h="449">
                  <a:moveTo>
                    <a:pt x="985" y="265"/>
                  </a:moveTo>
                  <a:cubicBezTo>
                    <a:pt x="985" y="119"/>
                    <a:pt x="764" y="0"/>
                    <a:pt x="492" y="0"/>
                  </a:cubicBezTo>
                  <a:cubicBezTo>
                    <a:pt x="220" y="0"/>
                    <a:pt x="0" y="119"/>
                    <a:pt x="0" y="265"/>
                  </a:cubicBezTo>
                  <a:cubicBezTo>
                    <a:pt x="0" y="449"/>
                    <a:pt x="0" y="449"/>
                    <a:pt x="0" y="449"/>
                  </a:cubicBezTo>
                  <a:cubicBezTo>
                    <a:pt x="0" y="302"/>
                    <a:pt x="220" y="183"/>
                    <a:pt x="492" y="183"/>
                  </a:cubicBezTo>
                  <a:cubicBezTo>
                    <a:pt x="764" y="183"/>
                    <a:pt x="985" y="302"/>
                    <a:pt x="985" y="449"/>
                  </a:cubicBezTo>
                  <a:lnTo>
                    <a:pt x="985" y="265"/>
                  </a:lnTo>
                  <a:close/>
                </a:path>
              </a:pathLst>
            </a:custGeom>
            <a:solidFill>
              <a:schemeClr val="accent4"/>
            </a:solidFill>
            <a:ln w="3175">
              <a:noFill/>
            </a:ln>
          </p:spPr>
          <p:txBody>
            <a:bodyPr vert="horz" wrap="square" lIns="91440" tIns="45720" rIns="91440" bIns="45720" numCol="1" anchor="t" anchorCtr="0" compatLnSpc="1"/>
            <a:lstStyle/>
            <a:p>
              <a:endParaRPr lang="ko-KR" altLang="en-US" dirty="0">
                <a:latin typeface="Calibri Light" panose="020F0302020204030204"/>
              </a:endParaRPr>
            </a:p>
          </p:txBody>
        </p:sp>
        <p:sp>
          <p:nvSpPr>
            <p:cNvPr id="28" name="Freeform 12"/>
            <p:cNvSpPr>
              <a:spLocks noEditPoints="1"/>
            </p:cNvSpPr>
            <p:nvPr/>
          </p:nvSpPr>
          <p:spPr bwMode="auto">
            <a:xfrm>
              <a:off x="3433260" y="3280864"/>
              <a:ext cx="2237290" cy="878760"/>
            </a:xfrm>
            <a:custGeom>
              <a:avLst/>
              <a:gdLst>
                <a:gd name="T0" fmla="*/ 492 w 985"/>
                <a:gd name="T1" fmla="*/ 60 h 531"/>
                <a:gd name="T2" fmla="*/ 925 w 985"/>
                <a:gd name="T3" fmla="*/ 265 h 531"/>
                <a:gd name="T4" fmla="*/ 492 w 985"/>
                <a:gd name="T5" fmla="*/ 471 h 531"/>
                <a:gd name="T6" fmla="*/ 60 w 985"/>
                <a:gd name="T7" fmla="*/ 265 h 531"/>
                <a:gd name="T8" fmla="*/ 492 w 985"/>
                <a:gd name="T9" fmla="*/ 60 h 531"/>
                <a:gd name="T10" fmla="*/ 492 w 985"/>
                <a:gd name="T11" fmla="*/ 0 h 531"/>
                <a:gd name="T12" fmla="*/ 0 w 985"/>
                <a:gd name="T13" fmla="*/ 265 h 531"/>
                <a:gd name="T14" fmla="*/ 492 w 985"/>
                <a:gd name="T15" fmla="*/ 531 h 531"/>
                <a:gd name="T16" fmla="*/ 985 w 985"/>
                <a:gd name="T17" fmla="*/ 265 h 531"/>
                <a:gd name="T18" fmla="*/ 492 w 985"/>
                <a:gd name="T19" fmla="*/ 0 h 5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5" h="531">
                  <a:moveTo>
                    <a:pt x="492" y="60"/>
                  </a:moveTo>
                  <a:cubicBezTo>
                    <a:pt x="747" y="60"/>
                    <a:pt x="925" y="168"/>
                    <a:pt x="925" y="265"/>
                  </a:cubicBezTo>
                  <a:cubicBezTo>
                    <a:pt x="925" y="362"/>
                    <a:pt x="747" y="471"/>
                    <a:pt x="492" y="471"/>
                  </a:cubicBezTo>
                  <a:cubicBezTo>
                    <a:pt x="237" y="471"/>
                    <a:pt x="60" y="362"/>
                    <a:pt x="60" y="265"/>
                  </a:cubicBezTo>
                  <a:cubicBezTo>
                    <a:pt x="60" y="168"/>
                    <a:pt x="237" y="60"/>
                    <a:pt x="492" y="60"/>
                  </a:cubicBezTo>
                  <a:moveTo>
                    <a:pt x="492" y="0"/>
                  </a:moveTo>
                  <a:cubicBezTo>
                    <a:pt x="220" y="0"/>
                    <a:pt x="0" y="119"/>
                    <a:pt x="0" y="265"/>
                  </a:cubicBezTo>
                  <a:cubicBezTo>
                    <a:pt x="0" y="412"/>
                    <a:pt x="220" y="531"/>
                    <a:pt x="492" y="531"/>
                  </a:cubicBezTo>
                  <a:cubicBezTo>
                    <a:pt x="764" y="531"/>
                    <a:pt x="985" y="412"/>
                    <a:pt x="985" y="265"/>
                  </a:cubicBezTo>
                  <a:cubicBezTo>
                    <a:pt x="985" y="119"/>
                    <a:pt x="764" y="0"/>
                    <a:pt x="492" y="0"/>
                  </a:cubicBezTo>
                  <a:close/>
                </a:path>
              </a:pathLst>
            </a:custGeom>
            <a:solidFill>
              <a:schemeClr val="accent4">
                <a:lumMod val="50000"/>
              </a:schemeClr>
            </a:solidFill>
            <a:ln w="3175">
              <a:noFill/>
            </a:ln>
          </p:spPr>
          <p:txBody>
            <a:bodyPr vert="horz" wrap="square" lIns="91440" tIns="45720" rIns="91440" bIns="45720" numCol="1" anchor="t" anchorCtr="0" compatLnSpc="1"/>
            <a:lstStyle/>
            <a:p>
              <a:endParaRPr lang="ko-KR" altLang="en-US" dirty="0">
                <a:latin typeface="Calibri Light" panose="020F0302020204030204"/>
              </a:endParaRPr>
            </a:p>
          </p:txBody>
        </p:sp>
        <p:sp>
          <p:nvSpPr>
            <p:cNvPr id="29" name="Freeform 13"/>
            <p:cNvSpPr/>
            <p:nvPr/>
          </p:nvSpPr>
          <p:spPr bwMode="auto">
            <a:xfrm>
              <a:off x="3433260" y="3719824"/>
              <a:ext cx="2237290" cy="742531"/>
            </a:xfrm>
            <a:custGeom>
              <a:avLst/>
              <a:gdLst>
                <a:gd name="T0" fmla="*/ 985 w 985"/>
                <a:gd name="T1" fmla="*/ 184 h 449"/>
                <a:gd name="T2" fmla="*/ 492 w 985"/>
                <a:gd name="T3" fmla="*/ 449 h 449"/>
                <a:gd name="T4" fmla="*/ 0 w 985"/>
                <a:gd name="T5" fmla="*/ 184 h 449"/>
                <a:gd name="T6" fmla="*/ 0 w 985"/>
                <a:gd name="T7" fmla="*/ 0 h 449"/>
                <a:gd name="T8" fmla="*/ 492 w 985"/>
                <a:gd name="T9" fmla="*/ 266 h 449"/>
                <a:gd name="T10" fmla="*/ 985 w 985"/>
                <a:gd name="T11" fmla="*/ 0 h 449"/>
                <a:gd name="T12" fmla="*/ 985 w 985"/>
                <a:gd name="T13" fmla="*/ 184 h 449"/>
              </a:gdLst>
              <a:ahLst/>
              <a:cxnLst>
                <a:cxn ang="0">
                  <a:pos x="T0" y="T1"/>
                </a:cxn>
                <a:cxn ang="0">
                  <a:pos x="T2" y="T3"/>
                </a:cxn>
                <a:cxn ang="0">
                  <a:pos x="T4" y="T5"/>
                </a:cxn>
                <a:cxn ang="0">
                  <a:pos x="T6" y="T7"/>
                </a:cxn>
                <a:cxn ang="0">
                  <a:pos x="T8" y="T9"/>
                </a:cxn>
                <a:cxn ang="0">
                  <a:pos x="T10" y="T11"/>
                </a:cxn>
                <a:cxn ang="0">
                  <a:pos x="T12" y="T13"/>
                </a:cxn>
              </a:cxnLst>
              <a:rect l="0" t="0" r="r" b="b"/>
              <a:pathLst>
                <a:path w="985" h="449">
                  <a:moveTo>
                    <a:pt x="985" y="184"/>
                  </a:moveTo>
                  <a:cubicBezTo>
                    <a:pt x="985" y="330"/>
                    <a:pt x="764" y="449"/>
                    <a:pt x="492" y="449"/>
                  </a:cubicBezTo>
                  <a:cubicBezTo>
                    <a:pt x="220" y="449"/>
                    <a:pt x="0" y="330"/>
                    <a:pt x="0" y="184"/>
                  </a:cubicBezTo>
                  <a:cubicBezTo>
                    <a:pt x="0" y="0"/>
                    <a:pt x="0" y="0"/>
                    <a:pt x="0" y="0"/>
                  </a:cubicBezTo>
                  <a:cubicBezTo>
                    <a:pt x="0" y="147"/>
                    <a:pt x="220" y="266"/>
                    <a:pt x="492" y="266"/>
                  </a:cubicBezTo>
                  <a:cubicBezTo>
                    <a:pt x="764" y="266"/>
                    <a:pt x="985" y="147"/>
                    <a:pt x="985" y="0"/>
                  </a:cubicBezTo>
                  <a:lnTo>
                    <a:pt x="985" y="184"/>
                  </a:lnTo>
                  <a:close/>
                </a:path>
              </a:pathLst>
            </a:custGeom>
            <a:solidFill>
              <a:schemeClr val="accent4"/>
            </a:solidFill>
            <a:ln w="3175">
              <a:noFill/>
            </a:ln>
          </p:spPr>
          <p:txBody>
            <a:bodyPr vert="horz" wrap="square" lIns="0" tIns="0" rIns="0" bIns="0" numCol="1" anchor="ctr" anchorCtr="0" compatLnSpc="1"/>
            <a:lstStyle/>
            <a:p>
              <a:pPr algn="ctr">
                <a:spcAft>
                  <a:spcPts val="800"/>
                </a:spcAft>
              </a:pPr>
              <a:endParaRPr lang="en-US" altLang="ko-KR" sz="3200" b="1" dirty="0">
                <a:gradFill>
                  <a:gsLst>
                    <a:gs pos="0">
                      <a:schemeClr val="accent4">
                        <a:alpha val="50000"/>
                      </a:schemeClr>
                    </a:gs>
                    <a:gs pos="100000">
                      <a:schemeClr val="accent4">
                        <a:alpha val="50000"/>
                      </a:schemeClr>
                    </a:gs>
                  </a:gsLst>
                  <a:lin ang="5400000" scaled="0"/>
                </a:gradFill>
                <a:latin typeface="Bebas Neue" pitchFamily="34" charset="0"/>
                <a:ea typeface="Roboto Condensed Regular"/>
              </a:endParaRPr>
            </a:p>
          </p:txBody>
        </p:sp>
      </p:grpSp>
      <p:grpSp>
        <p:nvGrpSpPr>
          <p:cNvPr id="42" name="Group 41"/>
          <p:cNvGrpSpPr/>
          <p:nvPr/>
        </p:nvGrpSpPr>
        <p:grpSpPr>
          <a:xfrm>
            <a:off x="9152976" y="6859369"/>
            <a:ext cx="5964553" cy="3150643"/>
            <a:chOff x="3433260" y="3280864"/>
            <a:chExt cx="2237290" cy="1181491"/>
          </a:xfrm>
        </p:grpSpPr>
        <p:sp>
          <p:nvSpPr>
            <p:cNvPr id="43" name="Freeform 11"/>
            <p:cNvSpPr/>
            <p:nvPr/>
          </p:nvSpPr>
          <p:spPr bwMode="auto">
            <a:xfrm>
              <a:off x="3433260" y="3280864"/>
              <a:ext cx="2237290" cy="743372"/>
            </a:xfrm>
            <a:custGeom>
              <a:avLst/>
              <a:gdLst>
                <a:gd name="T0" fmla="*/ 985 w 985"/>
                <a:gd name="T1" fmla="*/ 265 h 449"/>
                <a:gd name="T2" fmla="*/ 492 w 985"/>
                <a:gd name="T3" fmla="*/ 0 h 449"/>
                <a:gd name="T4" fmla="*/ 0 w 985"/>
                <a:gd name="T5" fmla="*/ 265 h 449"/>
                <a:gd name="T6" fmla="*/ 0 w 985"/>
                <a:gd name="T7" fmla="*/ 449 h 449"/>
                <a:gd name="T8" fmla="*/ 492 w 985"/>
                <a:gd name="T9" fmla="*/ 183 h 449"/>
                <a:gd name="T10" fmla="*/ 985 w 985"/>
                <a:gd name="T11" fmla="*/ 449 h 449"/>
                <a:gd name="T12" fmla="*/ 985 w 985"/>
                <a:gd name="T13" fmla="*/ 265 h 449"/>
              </a:gdLst>
              <a:ahLst/>
              <a:cxnLst>
                <a:cxn ang="0">
                  <a:pos x="T0" y="T1"/>
                </a:cxn>
                <a:cxn ang="0">
                  <a:pos x="T2" y="T3"/>
                </a:cxn>
                <a:cxn ang="0">
                  <a:pos x="T4" y="T5"/>
                </a:cxn>
                <a:cxn ang="0">
                  <a:pos x="T6" y="T7"/>
                </a:cxn>
                <a:cxn ang="0">
                  <a:pos x="T8" y="T9"/>
                </a:cxn>
                <a:cxn ang="0">
                  <a:pos x="T10" y="T11"/>
                </a:cxn>
                <a:cxn ang="0">
                  <a:pos x="T12" y="T13"/>
                </a:cxn>
              </a:cxnLst>
              <a:rect l="0" t="0" r="r" b="b"/>
              <a:pathLst>
                <a:path w="985" h="449">
                  <a:moveTo>
                    <a:pt x="985" y="265"/>
                  </a:moveTo>
                  <a:cubicBezTo>
                    <a:pt x="985" y="119"/>
                    <a:pt x="764" y="0"/>
                    <a:pt x="492" y="0"/>
                  </a:cubicBezTo>
                  <a:cubicBezTo>
                    <a:pt x="220" y="0"/>
                    <a:pt x="0" y="119"/>
                    <a:pt x="0" y="265"/>
                  </a:cubicBezTo>
                  <a:cubicBezTo>
                    <a:pt x="0" y="449"/>
                    <a:pt x="0" y="449"/>
                    <a:pt x="0" y="449"/>
                  </a:cubicBezTo>
                  <a:cubicBezTo>
                    <a:pt x="0" y="302"/>
                    <a:pt x="220" y="183"/>
                    <a:pt x="492" y="183"/>
                  </a:cubicBezTo>
                  <a:cubicBezTo>
                    <a:pt x="764" y="183"/>
                    <a:pt x="985" y="302"/>
                    <a:pt x="985" y="449"/>
                  </a:cubicBezTo>
                  <a:lnTo>
                    <a:pt x="985" y="265"/>
                  </a:lnTo>
                  <a:close/>
                </a:path>
              </a:pathLst>
            </a:custGeom>
            <a:solidFill>
              <a:schemeClr val="accent3"/>
            </a:solidFill>
            <a:ln w="3175">
              <a:noFill/>
            </a:ln>
          </p:spPr>
          <p:txBody>
            <a:bodyPr vert="horz" wrap="square" lIns="91440" tIns="45720" rIns="91440" bIns="45720" numCol="1" anchor="t" anchorCtr="0" compatLnSpc="1"/>
            <a:lstStyle/>
            <a:p>
              <a:endParaRPr lang="ko-KR" altLang="en-US" dirty="0">
                <a:latin typeface="Calibri Light" panose="020F0302020204030204"/>
              </a:endParaRPr>
            </a:p>
          </p:txBody>
        </p:sp>
        <p:sp>
          <p:nvSpPr>
            <p:cNvPr id="44" name="Freeform 12"/>
            <p:cNvSpPr>
              <a:spLocks noEditPoints="1"/>
            </p:cNvSpPr>
            <p:nvPr/>
          </p:nvSpPr>
          <p:spPr bwMode="auto">
            <a:xfrm>
              <a:off x="3433260" y="3280864"/>
              <a:ext cx="2237290" cy="878760"/>
            </a:xfrm>
            <a:custGeom>
              <a:avLst/>
              <a:gdLst>
                <a:gd name="T0" fmla="*/ 492 w 985"/>
                <a:gd name="T1" fmla="*/ 60 h 531"/>
                <a:gd name="T2" fmla="*/ 925 w 985"/>
                <a:gd name="T3" fmla="*/ 265 h 531"/>
                <a:gd name="T4" fmla="*/ 492 w 985"/>
                <a:gd name="T5" fmla="*/ 471 h 531"/>
                <a:gd name="T6" fmla="*/ 60 w 985"/>
                <a:gd name="T7" fmla="*/ 265 h 531"/>
                <a:gd name="T8" fmla="*/ 492 w 985"/>
                <a:gd name="T9" fmla="*/ 60 h 531"/>
                <a:gd name="T10" fmla="*/ 492 w 985"/>
                <a:gd name="T11" fmla="*/ 0 h 531"/>
                <a:gd name="T12" fmla="*/ 0 w 985"/>
                <a:gd name="T13" fmla="*/ 265 h 531"/>
                <a:gd name="T14" fmla="*/ 492 w 985"/>
                <a:gd name="T15" fmla="*/ 531 h 531"/>
                <a:gd name="T16" fmla="*/ 985 w 985"/>
                <a:gd name="T17" fmla="*/ 265 h 531"/>
                <a:gd name="T18" fmla="*/ 492 w 985"/>
                <a:gd name="T19" fmla="*/ 0 h 5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5" h="531">
                  <a:moveTo>
                    <a:pt x="492" y="60"/>
                  </a:moveTo>
                  <a:cubicBezTo>
                    <a:pt x="747" y="60"/>
                    <a:pt x="925" y="168"/>
                    <a:pt x="925" y="265"/>
                  </a:cubicBezTo>
                  <a:cubicBezTo>
                    <a:pt x="925" y="362"/>
                    <a:pt x="747" y="471"/>
                    <a:pt x="492" y="471"/>
                  </a:cubicBezTo>
                  <a:cubicBezTo>
                    <a:pt x="237" y="471"/>
                    <a:pt x="60" y="362"/>
                    <a:pt x="60" y="265"/>
                  </a:cubicBezTo>
                  <a:cubicBezTo>
                    <a:pt x="60" y="168"/>
                    <a:pt x="237" y="60"/>
                    <a:pt x="492" y="60"/>
                  </a:cubicBezTo>
                  <a:moveTo>
                    <a:pt x="492" y="0"/>
                  </a:moveTo>
                  <a:cubicBezTo>
                    <a:pt x="220" y="0"/>
                    <a:pt x="0" y="119"/>
                    <a:pt x="0" y="265"/>
                  </a:cubicBezTo>
                  <a:cubicBezTo>
                    <a:pt x="0" y="412"/>
                    <a:pt x="220" y="531"/>
                    <a:pt x="492" y="531"/>
                  </a:cubicBezTo>
                  <a:cubicBezTo>
                    <a:pt x="764" y="531"/>
                    <a:pt x="985" y="412"/>
                    <a:pt x="985" y="265"/>
                  </a:cubicBezTo>
                  <a:cubicBezTo>
                    <a:pt x="985" y="119"/>
                    <a:pt x="764" y="0"/>
                    <a:pt x="492" y="0"/>
                  </a:cubicBezTo>
                  <a:close/>
                </a:path>
              </a:pathLst>
            </a:custGeom>
            <a:solidFill>
              <a:schemeClr val="accent3">
                <a:lumMod val="50000"/>
              </a:schemeClr>
            </a:solidFill>
            <a:ln w="3175">
              <a:noFill/>
            </a:ln>
          </p:spPr>
          <p:txBody>
            <a:bodyPr vert="horz" wrap="square" lIns="91440" tIns="45720" rIns="91440" bIns="45720" numCol="1" anchor="t" anchorCtr="0" compatLnSpc="1"/>
            <a:lstStyle/>
            <a:p>
              <a:endParaRPr lang="ko-KR" altLang="en-US" dirty="0">
                <a:latin typeface="Calibri Light" panose="020F0302020204030204"/>
              </a:endParaRPr>
            </a:p>
          </p:txBody>
        </p:sp>
        <p:sp>
          <p:nvSpPr>
            <p:cNvPr id="45" name="Freeform 13"/>
            <p:cNvSpPr/>
            <p:nvPr/>
          </p:nvSpPr>
          <p:spPr bwMode="auto">
            <a:xfrm>
              <a:off x="3433260" y="3719824"/>
              <a:ext cx="2237290" cy="742531"/>
            </a:xfrm>
            <a:custGeom>
              <a:avLst/>
              <a:gdLst>
                <a:gd name="T0" fmla="*/ 985 w 985"/>
                <a:gd name="T1" fmla="*/ 184 h 449"/>
                <a:gd name="T2" fmla="*/ 492 w 985"/>
                <a:gd name="T3" fmla="*/ 449 h 449"/>
                <a:gd name="T4" fmla="*/ 0 w 985"/>
                <a:gd name="T5" fmla="*/ 184 h 449"/>
                <a:gd name="T6" fmla="*/ 0 w 985"/>
                <a:gd name="T7" fmla="*/ 0 h 449"/>
                <a:gd name="T8" fmla="*/ 492 w 985"/>
                <a:gd name="T9" fmla="*/ 266 h 449"/>
                <a:gd name="T10" fmla="*/ 985 w 985"/>
                <a:gd name="T11" fmla="*/ 0 h 449"/>
                <a:gd name="T12" fmla="*/ 985 w 985"/>
                <a:gd name="T13" fmla="*/ 184 h 449"/>
              </a:gdLst>
              <a:ahLst/>
              <a:cxnLst>
                <a:cxn ang="0">
                  <a:pos x="T0" y="T1"/>
                </a:cxn>
                <a:cxn ang="0">
                  <a:pos x="T2" y="T3"/>
                </a:cxn>
                <a:cxn ang="0">
                  <a:pos x="T4" y="T5"/>
                </a:cxn>
                <a:cxn ang="0">
                  <a:pos x="T6" y="T7"/>
                </a:cxn>
                <a:cxn ang="0">
                  <a:pos x="T8" y="T9"/>
                </a:cxn>
                <a:cxn ang="0">
                  <a:pos x="T10" y="T11"/>
                </a:cxn>
                <a:cxn ang="0">
                  <a:pos x="T12" y="T13"/>
                </a:cxn>
              </a:cxnLst>
              <a:rect l="0" t="0" r="r" b="b"/>
              <a:pathLst>
                <a:path w="985" h="449">
                  <a:moveTo>
                    <a:pt x="985" y="184"/>
                  </a:moveTo>
                  <a:cubicBezTo>
                    <a:pt x="985" y="330"/>
                    <a:pt x="764" y="449"/>
                    <a:pt x="492" y="449"/>
                  </a:cubicBezTo>
                  <a:cubicBezTo>
                    <a:pt x="220" y="449"/>
                    <a:pt x="0" y="330"/>
                    <a:pt x="0" y="184"/>
                  </a:cubicBezTo>
                  <a:cubicBezTo>
                    <a:pt x="0" y="0"/>
                    <a:pt x="0" y="0"/>
                    <a:pt x="0" y="0"/>
                  </a:cubicBezTo>
                  <a:cubicBezTo>
                    <a:pt x="0" y="147"/>
                    <a:pt x="220" y="266"/>
                    <a:pt x="492" y="266"/>
                  </a:cubicBezTo>
                  <a:cubicBezTo>
                    <a:pt x="764" y="266"/>
                    <a:pt x="985" y="147"/>
                    <a:pt x="985" y="0"/>
                  </a:cubicBezTo>
                  <a:lnTo>
                    <a:pt x="985" y="184"/>
                  </a:lnTo>
                  <a:close/>
                </a:path>
              </a:pathLst>
            </a:custGeom>
            <a:solidFill>
              <a:schemeClr val="accent3"/>
            </a:solidFill>
            <a:ln w="3175">
              <a:noFill/>
            </a:ln>
          </p:spPr>
          <p:txBody>
            <a:bodyPr vert="horz" wrap="square" lIns="0" tIns="0" rIns="0" bIns="0" numCol="1" anchor="ctr" anchorCtr="0" compatLnSpc="1"/>
            <a:lstStyle/>
            <a:p>
              <a:pPr algn="ctr">
                <a:spcAft>
                  <a:spcPts val="800"/>
                </a:spcAft>
              </a:pPr>
              <a:endParaRPr lang="en-US" altLang="ko-KR" sz="3200" b="1" dirty="0">
                <a:gradFill>
                  <a:gsLst>
                    <a:gs pos="0">
                      <a:schemeClr val="accent4">
                        <a:alpha val="50000"/>
                      </a:schemeClr>
                    </a:gs>
                    <a:gs pos="100000">
                      <a:schemeClr val="accent4">
                        <a:alpha val="50000"/>
                      </a:schemeClr>
                    </a:gs>
                  </a:gsLst>
                  <a:lin ang="5400000" scaled="0"/>
                </a:gradFill>
                <a:latin typeface="Bebas Neue" pitchFamily="34" charset="0"/>
                <a:ea typeface="Roboto Condensed Regular"/>
              </a:endParaRPr>
            </a:p>
          </p:txBody>
        </p:sp>
      </p:grpSp>
      <p:grpSp>
        <p:nvGrpSpPr>
          <p:cNvPr id="46" name="Group 45"/>
          <p:cNvGrpSpPr/>
          <p:nvPr/>
        </p:nvGrpSpPr>
        <p:grpSpPr>
          <a:xfrm>
            <a:off x="9152976" y="5284047"/>
            <a:ext cx="5964553" cy="3150643"/>
            <a:chOff x="3433260" y="3280864"/>
            <a:chExt cx="2237290" cy="1181491"/>
          </a:xfrm>
        </p:grpSpPr>
        <p:sp>
          <p:nvSpPr>
            <p:cNvPr id="47" name="Freeform 11"/>
            <p:cNvSpPr/>
            <p:nvPr/>
          </p:nvSpPr>
          <p:spPr bwMode="auto">
            <a:xfrm>
              <a:off x="3433260" y="3280864"/>
              <a:ext cx="2237290" cy="743372"/>
            </a:xfrm>
            <a:custGeom>
              <a:avLst/>
              <a:gdLst>
                <a:gd name="T0" fmla="*/ 985 w 985"/>
                <a:gd name="T1" fmla="*/ 265 h 449"/>
                <a:gd name="T2" fmla="*/ 492 w 985"/>
                <a:gd name="T3" fmla="*/ 0 h 449"/>
                <a:gd name="T4" fmla="*/ 0 w 985"/>
                <a:gd name="T5" fmla="*/ 265 h 449"/>
                <a:gd name="T6" fmla="*/ 0 w 985"/>
                <a:gd name="T7" fmla="*/ 449 h 449"/>
                <a:gd name="T8" fmla="*/ 492 w 985"/>
                <a:gd name="T9" fmla="*/ 183 h 449"/>
                <a:gd name="T10" fmla="*/ 985 w 985"/>
                <a:gd name="T11" fmla="*/ 449 h 449"/>
                <a:gd name="T12" fmla="*/ 985 w 985"/>
                <a:gd name="T13" fmla="*/ 265 h 449"/>
              </a:gdLst>
              <a:ahLst/>
              <a:cxnLst>
                <a:cxn ang="0">
                  <a:pos x="T0" y="T1"/>
                </a:cxn>
                <a:cxn ang="0">
                  <a:pos x="T2" y="T3"/>
                </a:cxn>
                <a:cxn ang="0">
                  <a:pos x="T4" y="T5"/>
                </a:cxn>
                <a:cxn ang="0">
                  <a:pos x="T6" y="T7"/>
                </a:cxn>
                <a:cxn ang="0">
                  <a:pos x="T8" y="T9"/>
                </a:cxn>
                <a:cxn ang="0">
                  <a:pos x="T10" y="T11"/>
                </a:cxn>
                <a:cxn ang="0">
                  <a:pos x="T12" y="T13"/>
                </a:cxn>
              </a:cxnLst>
              <a:rect l="0" t="0" r="r" b="b"/>
              <a:pathLst>
                <a:path w="985" h="449">
                  <a:moveTo>
                    <a:pt x="985" y="265"/>
                  </a:moveTo>
                  <a:cubicBezTo>
                    <a:pt x="985" y="119"/>
                    <a:pt x="764" y="0"/>
                    <a:pt x="492" y="0"/>
                  </a:cubicBezTo>
                  <a:cubicBezTo>
                    <a:pt x="220" y="0"/>
                    <a:pt x="0" y="119"/>
                    <a:pt x="0" y="265"/>
                  </a:cubicBezTo>
                  <a:cubicBezTo>
                    <a:pt x="0" y="449"/>
                    <a:pt x="0" y="449"/>
                    <a:pt x="0" y="449"/>
                  </a:cubicBezTo>
                  <a:cubicBezTo>
                    <a:pt x="0" y="302"/>
                    <a:pt x="220" y="183"/>
                    <a:pt x="492" y="183"/>
                  </a:cubicBezTo>
                  <a:cubicBezTo>
                    <a:pt x="764" y="183"/>
                    <a:pt x="985" y="302"/>
                    <a:pt x="985" y="449"/>
                  </a:cubicBezTo>
                  <a:lnTo>
                    <a:pt x="985" y="265"/>
                  </a:lnTo>
                  <a:close/>
                </a:path>
              </a:pathLst>
            </a:custGeom>
            <a:solidFill>
              <a:schemeClr val="accent2"/>
            </a:solidFill>
            <a:ln w="3175">
              <a:noFill/>
            </a:ln>
          </p:spPr>
          <p:txBody>
            <a:bodyPr vert="horz" wrap="square" lIns="91440" tIns="45720" rIns="91440" bIns="45720" numCol="1" anchor="t" anchorCtr="0" compatLnSpc="1"/>
            <a:lstStyle/>
            <a:p>
              <a:endParaRPr lang="ko-KR" altLang="en-US" dirty="0">
                <a:latin typeface="Calibri Light" panose="020F0302020204030204"/>
              </a:endParaRPr>
            </a:p>
          </p:txBody>
        </p:sp>
        <p:sp>
          <p:nvSpPr>
            <p:cNvPr id="48" name="Freeform 12"/>
            <p:cNvSpPr>
              <a:spLocks noEditPoints="1"/>
            </p:cNvSpPr>
            <p:nvPr/>
          </p:nvSpPr>
          <p:spPr bwMode="auto">
            <a:xfrm>
              <a:off x="3433260" y="3280864"/>
              <a:ext cx="2237290" cy="878760"/>
            </a:xfrm>
            <a:custGeom>
              <a:avLst/>
              <a:gdLst>
                <a:gd name="T0" fmla="*/ 492 w 985"/>
                <a:gd name="T1" fmla="*/ 60 h 531"/>
                <a:gd name="T2" fmla="*/ 925 w 985"/>
                <a:gd name="T3" fmla="*/ 265 h 531"/>
                <a:gd name="T4" fmla="*/ 492 w 985"/>
                <a:gd name="T5" fmla="*/ 471 h 531"/>
                <a:gd name="T6" fmla="*/ 60 w 985"/>
                <a:gd name="T7" fmla="*/ 265 h 531"/>
                <a:gd name="T8" fmla="*/ 492 w 985"/>
                <a:gd name="T9" fmla="*/ 60 h 531"/>
                <a:gd name="T10" fmla="*/ 492 w 985"/>
                <a:gd name="T11" fmla="*/ 0 h 531"/>
                <a:gd name="T12" fmla="*/ 0 w 985"/>
                <a:gd name="T13" fmla="*/ 265 h 531"/>
                <a:gd name="T14" fmla="*/ 492 w 985"/>
                <a:gd name="T15" fmla="*/ 531 h 531"/>
                <a:gd name="T16" fmla="*/ 985 w 985"/>
                <a:gd name="T17" fmla="*/ 265 h 531"/>
                <a:gd name="T18" fmla="*/ 492 w 985"/>
                <a:gd name="T19" fmla="*/ 0 h 5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5" h="531">
                  <a:moveTo>
                    <a:pt x="492" y="60"/>
                  </a:moveTo>
                  <a:cubicBezTo>
                    <a:pt x="747" y="60"/>
                    <a:pt x="925" y="168"/>
                    <a:pt x="925" y="265"/>
                  </a:cubicBezTo>
                  <a:cubicBezTo>
                    <a:pt x="925" y="362"/>
                    <a:pt x="747" y="471"/>
                    <a:pt x="492" y="471"/>
                  </a:cubicBezTo>
                  <a:cubicBezTo>
                    <a:pt x="237" y="471"/>
                    <a:pt x="60" y="362"/>
                    <a:pt x="60" y="265"/>
                  </a:cubicBezTo>
                  <a:cubicBezTo>
                    <a:pt x="60" y="168"/>
                    <a:pt x="237" y="60"/>
                    <a:pt x="492" y="60"/>
                  </a:cubicBezTo>
                  <a:moveTo>
                    <a:pt x="492" y="0"/>
                  </a:moveTo>
                  <a:cubicBezTo>
                    <a:pt x="220" y="0"/>
                    <a:pt x="0" y="119"/>
                    <a:pt x="0" y="265"/>
                  </a:cubicBezTo>
                  <a:cubicBezTo>
                    <a:pt x="0" y="412"/>
                    <a:pt x="220" y="531"/>
                    <a:pt x="492" y="531"/>
                  </a:cubicBezTo>
                  <a:cubicBezTo>
                    <a:pt x="764" y="531"/>
                    <a:pt x="985" y="412"/>
                    <a:pt x="985" y="265"/>
                  </a:cubicBezTo>
                  <a:cubicBezTo>
                    <a:pt x="985" y="119"/>
                    <a:pt x="764" y="0"/>
                    <a:pt x="492" y="0"/>
                  </a:cubicBezTo>
                  <a:close/>
                </a:path>
              </a:pathLst>
            </a:custGeom>
            <a:solidFill>
              <a:schemeClr val="accent2">
                <a:lumMod val="50000"/>
              </a:schemeClr>
            </a:solidFill>
            <a:ln w="3175">
              <a:noFill/>
            </a:ln>
          </p:spPr>
          <p:txBody>
            <a:bodyPr vert="horz" wrap="square" lIns="91440" tIns="45720" rIns="91440" bIns="45720" numCol="1" anchor="t" anchorCtr="0" compatLnSpc="1"/>
            <a:lstStyle/>
            <a:p>
              <a:endParaRPr lang="ko-KR" altLang="en-US" dirty="0">
                <a:latin typeface="Calibri Light" panose="020F0302020204030204"/>
              </a:endParaRPr>
            </a:p>
          </p:txBody>
        </p:sp>
        <p:sp>
          <p:nvSpPr>
            <p:cNvPr id="49" name="Freeform 13"/>
            <p:cNvSpPr/>
            <p:nvPr/>
          </p:nvSpPr>
          <p:spPr bwMode="auto">
            <a:xfrm>
              <a:off x="3433260" y="3719824"/>
              <a:ext cx="2237290" cy="742531"/>
            </a:xfrm>
            <a:custGeom>
              <a:avLst/>
              <a:gdLst>
                <a:gd name="T0" fmla="*/ 985 w 985"/>
                <a:gd name="T1" fmla="*/ 184 h 449"/>
                <a:gd name="T2" fmla="*/ 492 w 985"/>
                <a:gd name="T3" fmla="*/ 449 h 449"/>
                <a:gd name="T4" fmla="*/ 0 w 985"/>
                <a:gd name="T5" fmla="*/ 184 h 449"/>
                <a:gd name="T6" fmla="*/ 0 w 985"/>
                <a:gd name="T7" fmla="*/ 0 h 449"/>
                <a:gd name="T8" fmla="*/ 492 w 985"/>
                <a:gd name="T9" fmla="*/ 266 h 449"/>
                <a:gd name="T10" fmla="*/ 985 w 985"/>
                <a:gd name="T11" fmla="*/ 0 h 449"/>
                <a:gd name="T12" fmla="*/ 985 w 985"/>
                <a:gd name="T13" fmla="*/ 184 h 449"/>
              </a:gdLst>
              <a:ahLst/>
              <a:cxnLst>
                <a:cxn ang="0">
                  <a:pos x="T0" y="T1"/>
                </a:cxn>
                <a:cxn ang="0">
                  <a:pos x="T2" y="T3"/>
                </a:cxn>
                <a:cxn ang="0">
                  <a:pos x="T4" y="T5"/>
                </a:cxn>
                <a:cxn ang="0">
                  <a:pos x="T6" y="T7"/>
                </a:cxn>
                <a:cxn ang="0">
                  <a:pos x="T8" y="T9"/>
                </a:cxn>
                <a:cxn ang="0">
                  <a:pos x="T10" y="T11"/>
                </a:cxn>
                <a:cxn ang="0">
                  <a:pos x="T12" y="T13"/>
                </a:cxn>
              </a:cxnLst>
              <a:rect l="0" t="0" r="r" b="b"/>
              <a:pathLst>
                <a:path w="985" h="449">
                  <a:moveTo>
                    <a:pt x="985" y="184"/>
                  </a:moveTo>
                  <a:cubicBezTo>
                    <a:pt x="985" y="330"/>
                    <a:pt x="764" y="449"/>
                    <a:pt x="492" y="449"/>
                  </a:cubicBezTo>
                  <a:cubicBezTo>
                    <a:pt x="220" y="449"/>
                    <a:pt x="0" y="330"/>
                    <a:pt x="0" y="184"/>
                  </a:cubicBezTo>
                  <a:cubicBezTo>
                    <a:pt x="0" y="0"/>
                    <a:pt x="0" y="0"/>
                    <a:pt x="0" y="0"/>
                  </a:cubicBezTo>
                  <a:cubicBezTo>
                    <a:pt x="0" y="147"/>
                    <a:pt x="220" y="266"/>
                    <a:pt x="492" y="266"/>
                  </a:cubicBezTo>
                  <a:cubicBezTo>
                    <a:pt x="764" y="266"/>
                    <a:pt x="985" y="147"/>
                    <a:pt x="985" y="0"/>
                  </a:cubicBezTo>
                  <a:lnTo>
                    <a:pt x="985" y="184"/>
                  </a:lnTo>
                  <a:close/>
                </a:path>
              </a:pathLst>
            </a:custGeom>
            <a:solidFill>
              <a:schemeClr val="accent2"/>
            </a:solidFill>
            <a:ln w="3175">
              <a:noFill/>
            </a:ln>
          </p:spPr>
          <p:txBody>
            <a:bodyPr vert="horz" wrap="square" lIns="0" tIns="0" rIns="0" bIns="0" numCol="1" anchor="ctr" anchorCtr="0" compatLnSpc="1"/>
            <a:lstStyle/>
            <a:p>
              <a:pPr algn="ctr">
                <a:spcAft>
                  <a:spcPts val="800"/>
                </a:spcAft>
              </a:pPr>
              <a:endParaRPr lang="en-US" altLang="ko-KR" sz="3200" b="1" dirty="0">
                <a:gradFill>
                  <a:gsLst>
                    <a:gs pos="0">
                      <a:schemeClr val="accent4">
                        <a:alpha val="50000"/>
                      </a:schemeClr>
                    </a:gs>
                    <a:gs pos="100000">
                      <a:schemeClr val="accent4">
                        <a:alpha val="50000"/>
                      </a:schemeClr>
                    </a:gs>
                  </a:gsLst>
                  <a:lin ang="5400000" scaled="0"/>
                </a:gradFill>
                <a:latin typeface="Bebas Neue" pitchFamily="34" charset="0"/>
                <a:ea typeface="Roboto Condensed Regular"/>
              </a:endParaRPr>
            </a:p>
          </p:txBody>
        </p:sp>
      </p:grpSp>
      <p:grpSp>
        <p:nvGrpSpPr>
          <p:cNvPr id="50" name="Group 49"/>
          <p:cNvGrpSpPr/>
          <p:nvPr/>
        </p:nvGrpSpPr>
        <p:grpSpPr>
          <a:xfrm>
            <a:off x="9152976" y="3708724"/>
            <a:ext cx="5964553" cy="3150643"/>
            <a:chOff x="3433260" y="1508627"/>
            <a:chExt cx="2237290" cy="1181491"/>
          </a:xfrm>
        </p:grpSpPr>
        <p:sp>
          <p:nvSpPr>
            <p:cNvPr id="51" name="Freeform 11"/>
            <p:cNvSpPr/>
            <p:nvPr/>
          </p:nvSpPr>
          <p:spPr bwMode="auto">
            <a:xfrm>
              <a:off x="3433260" y="1508627"/>
              <a:ext cx="2237290" cy="743372"/>
            </a:xfrm>
            <a:custGeom>
              <a:avLst/>
              <a:gdLst>
                <a:gd name="T0" fmla="*/ 985 w 985"/>
                <a:gd name="T1" fmla="*/ 265 h 449"/>
                <a:gd name="T2" fmla="*/ 492 w 985"/>
                <a:gd name="T3" fmla="*/ 0 h 449"/>
                <a:gd name="T4" fmla="*/ 0 w 985"/>
                <a:gd name="T5" fmla="*/ 265 h 449"/>
                <a:gd name="T6" fmla="*/ 0 w 985"/>
                <a:gd name="T7" fmla="*/ 449 h 449"/>
                <a:gd name="T8" fmla="*/ 492 w 985"/>
                <a:gd name="T9" fmla="*/ 183 h 449"/>
                <a:gd name="T10" fmla="*/ 985 w 985"/>
                <a:gd name="T11" fmla="*/ 449 h 449"/>
                <a:gd name="T12" fmla="*/ 985 w 985"/>
                <a:gd name="T13" fmla="*/ 265 h 449"/>
              </a:gdLst>
              <a:ahLst/>
              <a:cxnLst>
                <a:cxn ang="0">
                  <a:pos x="T0" y="T1"/>
                </a:cxn>
                <a:cxn ang="0">
                  <a:pos x="T2" y="T3"/>
                </a:cxn>
                <a:cxn ang="0">
                  <a:pos x="T4" y="T5"/>
                </a:cxn>
                <a:cxn ang="0">
                  <a:pos x="T6" y="T7"/>
                </a:cxn>
                <a:cxn ang="0">
                  <a:pos x="T8" y="T9"/>
                </a:cxn>
                <a:cxn ang="0">
                  <a:pos x="T10" y="T11"/>
                </a:cxn>
                <a:cxn ang="0">
                  <a:pos x="T12" y="T13"/>
                </a:cxn>
              </a:cxnLst>
              <a:rect l="0" t="0" r="r" b="b"/>
              <a:pathLst>
                <a:path w="985" h="449">
                  <a:moveTo>
                    <a:pt x="985" y="265"/>
                  </a:moveTo>
                  <a:cubicBezTo>
                    <a:pt x="985" y="119"/>
                    <a:pt x="764" y="0"/>
                    <a:pt x="492" y="0"/>
                  </a:cubicBezTo>
                  <a:cubicBezTo>
                    <a:pt x="220" y="0"/>
                    <a:pt x="0" y="119"/>
                    <a:pt x="0" y="265"/>
                  </a:cubicBezTo>
                  <a:cubicBezTo>
                    <a:pt x="0" y="449"/>
                    <a:pt x="0" y="449"/>
                    <a:pt x="0" y="449"/>
                  </a:cubicBezTo>
                  <a:cubicBezTo>
                    <a:pt x="0" y="302"/>
                    <a:pt x="220" y="183"/>
                    <a:pt x="492" y="183"/>
                  </a:cubicBezTo>
                  <a:cubicBezTo>
                    <a:pt x="764" y="183"/>
                    <a:pt x="985" y="302"/>
                    <a:pt x="985" y="449"/>
                  </a:cubicBezTo>
                  <a:lnTo>
                    <a:pt x="985" y="265"/>
                  </a:lnTo>
                  <a:close/>
                </a:path>
              </a:pathLst>
            </a:custGeom>
            <a:solidFill>
              <a:schemeClr val="accent1"/>
            </a:solidFill>
            <a:ln w="3175">
              <a:noFill/>
            </a:ln>
          </p:spPr>
          <p:txBody>
            <a:bodyPr vert="horz" wrap="square" lIns="91440" tIns="45720" rIns="91440" bIns="45720" numCol="1" anchor="t" anchorCtr="0" compatLnSpc="1"/>
            <a:lstStyle/>
            <a:p>
              <a:endParaRPr lang="ko-KR" altLang="en-US" dirty="0">
                <a:latin typeface="Calibri Light" panose="020F0302020204030204"/>
              </a:endParaRPr>
            </a:p>
          </p:txBody>
        </p:sp>
        <p:sp>
          <p:nvSpPr>
            <p:cNvPr id="52" name="Freeform 12"/>
            <p:cNvSpPr>
              <a:spLocks noEditPoints="1"/>
            </p:cNvSpPr>
            <p:nvPr/>
          </p:nvSpPr>
          <p:spPr bwMode="auto">
            <a:xfrm>
              <a:off x="3433260" y="1508627"/>
              <a:ext cx="2237290" cy="878760"/>
            </a:xfrm>
            <a:custGeom>
              <a:avLst/>
              <a:gdLst>
                <a:gd name="T0" fmla="*/ 492 w 985"/>
                <a:gd name="T1" fmla="*/ 60 h 531"/>
                <a:gd name="T2" fmla="*/ 925 w 985"/>
                <a:gd name="T3" fmla="*/ 265 h 531"/>
                <a:gd name="T4" fmla="*/ 492 w 985"/>
                <a:gd name="T5" fmla="*/ 471 h 531"/>
                <a:gd name="T6" fmla="*/ 60 w 985"/>
                <a:gd name="T7" fmla="*/ 265 h 531"/>
                <a:gd name="T8" fmla="*/ 492 w 985"/>
                <a:gd name="T9" fmla="*/ 60 h 531"/>
                <a:gd name="T10" fmla="*/ 492 w 985"/>
                <a:gd name="T11" fmla="*/ 0 h 531"/>
                <a:gd name="T12" fmla="*/ 0 w 985"/>
                <a:gd name="T13" fmla="*/ 265 h 531"/>
                <a:gd name="T14" fmla="*/ 492 w 985"/>
                <a:gd name="T15" fmla="*/ 531 h 531"/>
                <a:gd name="T16" fmla="*/ 985 w 985"/>
                <a:gd name="T17" fmla="*/ 265 h 531"/>
                <a:gd name="T18" fmla="*/ 492 w 985"/>
                <a:gd name="T19" fmla="*/ 0 h 5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5" h="531">
                  <a:moveTo>
                    <a:pt x="492" y="60"/>
                  </a:moveTo>
                  <a:cubicBezTo>
                    <a:pt x="747" y="60"/>
                    <a:pt x="925" y="168"/>
                    <a:pt x="925" y="265"/>
                  </a:cubicBezTo>
                  <a:cubicBezTo>
                    <a:pt x="925" y="362"/>
                    <a:pt x="747" y="471"/>
                    <a:pt x="492" y="471"/>
                  </a:cubicBezTo>
                  <a:cubicBezTo>
                    <a:pt x="237" y="471"/>
                    <a:pt x="60" y="362"/>
                    <a:pt x="60" y="265"/>
                  </a:cubicBezTo>
                  <a:cubicBezTo>
                    <a:pt x="60" y="168"/>
                    <a:pt x="237" y="60"/>
                    <a:pt x="492" y="60"/>
                  </a:cubicBezTo>
                  <a:moveTo>
                    <a:pt x="492" y="0"/>
                  </a:moveTo>
                  <a:cubicBezTo>
                    <a:pt x="220" y="0"/>
                    <a:pt x="0" y="119"/>
                    <a:pt x="0" y="265"/>
                  </a:cubicBezTo>
                  <a:cubicBezTo>
                    <a:pt x="0" y="412"/>
                    <a:pt x="220" y="531"/>
                    <a:pt x="492" y="531"/>
                  </a:cubicBezTo>
                  <a:cubicBezTo>
                    <a:pt x="764" y="531"/>
                    <a:pt x="985" y="412"/>
                    <a:pt x="985" y="265"/>
                  </a:cubicBezTo>
                  <a:cubicBezTo>
                    <a:pt x="985" y="119"/>
                    <a:pt x="764" y="0"/>
                    <a:pt x="492" y="0"/>
                  </a:cubicBezTo>
                  <a:close/>
                </a:path>
              </a:pathLst>
            </a:custGeom>
            <a:solidFill>
              <a:schemeClr val="accent1">
                <a:lumMod val="90000"/>
                <a:lumOff val="10000"/>
              </a:schemeClr>
            </a:solidFill>
            <a:ln w="3175">
              <a:noFill/>
            </a:ln>
          </p:spPr>
          <p:txBody>
            <a:bodyPr vert="horz" wrap="square" lIns="91440" tIns="45720" rIns="91440" bIns="45720" numCol="1" anchor="t" anchorCtr="0" compatLnSpc="1"/>
            <a:lstStyle/>
            <a:p>
              <a:endParaRPr lang="ko-KR" altLang="en-US" dirty="0">
                <a:latin typeface="Calibri Light" panose="020F0302020204030204"/>
              </a:endParaRPr>
            </a:p>
          </p:txBody>
        </p:sp>
        <p:sp>
          <p:nvSpPr>
            <p:cNvPr id="53" name="Freeform 13"/>
            <p:cNvSpPr/>
            <p:nvPr/>
          </p:nvSpPr>
          <p:spPr bwMode="auto">
            <a:xfrm>
              <a:off x="3433260" y="1947587"/>
              <a:ext cx="2237290" cy="742531"/>
            </a:xfrm>
            <a:custGeom>
              <a:avLst/>
              <a:gdLst>
                <a:gd name="T0" fmla="*/ 985 w 985"/>
                <a:gd name="T1" fmla="*/ 184 h 449"/>
                <a:gd name="T2" fmla="*/ 492 w 985"/>
                <a:gd name="T3" fmla="*/ 449 h 449"/>
                <a:gd name="T4" fmla="*/ 0 w 985"/>
                <a:gd name="T5" fmla="*/ 184 h 449"/>
                <a:gd name="T6" fmla="*/ 0 w 985"/>
                <a:gd name="T7" fmla="*/ 0 h 449"/>
                <a:gd name="T8" fmla="*/ 492 w 985"/>
                <a:gd name="T9" fmla="*/ 266 h 449"/>
                <a:gd name="T10" fmla="*/ 985 w 985"/>
                <a:gd name="T11" fmla="*/ 0 h 449"/>
                <a:gd name="T12" fmla="*/ 985 w 985"/>
                <a:gd name="T13" fmla="*/ 184 h 449"/>
              </a:gdLst>
              <a:ahLst/>
              <a:cxnLst>
                <a:cxn ang="0">
                  <a:pos x="T0" y="T1"/>
                </a:cxn>
                <a:cxn ang="0">
                  <a:pos x="T2" y="T3"/>
                </a:cxn>
                <a:cxn ang="0">
                  <a:pos x="T4" y="T5"/>
                </a:cxn>
                <a:cxn ang="0">
                  <a:pos x="T6" y="T7"/>
                </a:cxn>
                <a:cxn ang="0">
                  <a:pos x="T8" y="T9"/>
                </a:cxn>
                <a:cxn ang="0">
                  <a:pos x="T10" y="T11"/>
                </a:cxn>
                <a:cxn ang="0">
                  <a:pos x="T12" y="T13"/>
                </a:cxn>
              </a:cxnLst>
              <a:rect l="0" t="0" r="r" b="b"/>
              <a:pathLst>
                <a:path w="985" h="449">
                  <a:moveTo>
                    <a:pt x="985" y="184"/>
                  </a:moveTo>
                  <a:cubicBezTo>
                    <a:pt x="985" y="330"/>
                    <a:pt x="764" y="449"/>
                    <a:pt x="492" y="449"/>
                  </a:cubicBezTo>
                  <a:cubicBezTo>
                    <a:pt x="220" y="449"/>
                    <a:pt x="0" y="330"/>
                    <a:pt x="0" y="184"/>
                  </a:cubicBezTo>
                  <a:cubicBezTo>
                    <a:pt x="0" y="0"/>
                    <a:pt x="0" y="0"/>
                    <a:pt x="0" y="0"/>
                  </a:cubicBezTo>
                  <a:cubicBezTo>
                    <a:pt x="0" y="147"/>
                    <a:pt x="220" y="266"/>
                    <a:pt x="492" y="266"/>
                  </a:cubicBezTo>
                  <a:cubicBezTo>
                    <a:pt x="764" y="266"/>
                    <a:pt x="985" y="147"/>
                    <a:pt x="985" y="0"/>
                  </a:cubicBezTo>
                  <a:lnTo>
                    <a:pt x="985" y="184"/>
                  </a:lnTo>
                  <a:close/>
                </a:path>
              </a:pathLst>
            </a:custGeom>
            <a:solidFill>
              <a:schemeClr val="accent1"/>
            </a:solidFill>
            <a:ln w="3175">
              <a:noFill/>
            </a:ln>
          </p:spPr>
          <p:txBody>
            <a:bodyPr vert="horz" wrap="square" lIns="0" tIns="0" rIns="0" bIns="0" numCol="1" anchor="ctr" anchorCtr="0" compatLnSpc="1"/>
            <a:lstStyle/>
            <a:p>
              <a:pPr algn="ctr">
                <a:spcAft>
                  <a:spcPts val="800"/>
                </a:spcAft>
              </a:pPr>
              <a:endParaRPr lang="en-US" altLang="ko-KR" sz="3200" b="1" dirty="0">
                <a:gradFill>
                  <a:gsLst>
                    <a:gs pos="0">
                      <a:schemeClr val="accent4">
                        <a:alpha val="50000"/>
                      </a:schemeClr>
                    </a:gs>
                    <a:gs pos="100000">
                      <a:schemeClr val="accent4">
                        <a:alpha val="50000"/>
                      </a:schemeClr>
                    </a:gs>
                  </a:gsLst>
                  <a:lin ang="5400000" scaled="0"/>
                </a:gradFill>
                <a:latin typeface="Bebas Neue" pitchFamily="34" charset="0"/>
                <a:ea typeface="Roboto Condensed Regular"/>
              </a:endParaRPr>
            </a:p>
          </p:txBody>
        </p:sp>
      </p:grpSp>
      <p:cxnSp>
        <p:nvCxnSpPr>
          <p:cNvPr id="54" name="Straight Connector 53"/>
          <p:cNvCxnSpPr/>
          <p:nvPr/>
        </p:nvCxnSpPr>
        <p:spPr>
          <a:xfrm>
            <a:off x="15231615" y="8499179"/>
            <a:ext cx="1317350" cy="5488"/>
          </a:xfrm>
          <a:prstGeom prst="line">
            <a:avLst/>
          </a:prstGeom>
          <a:ln>
            <a:solidFill>
              <a:schemeClr val="bg1">
                <a:lumMod val="65000"/>
              </a:schemeClr>
            </a:solidFill>
            <a:prstDash val="sysDash"/>
            <a:headEnd type="oval" w="sm" len="sm"/>
            <a:tailEnd type="triangle" w="sm" len="sm"/>
          </a:ln>
        </p:spPr>
        <p:style>
          <a:lnRef idx="1">
            <a:schemeClr val="dk1"/>
          </a:lnRef>
          <a:fillRef idx="0">
            <a:schemeClr val="dk1"/>
          </a:fillRef>
          <a:effectRef idx="0">
            <a:schemeClr val="dk1"/>
          </a:effectRef>
          <a:fontRef idx="minor">
            <a:schemeClr val="tx1"/>
          </a:fontRef>
        </p:style>
      </p:cxnSp>
      <p:cxnSp>
        <p:nvCxnSpPr>
          <p:cNvPr id="55" name="Straight Connector 54"/>
          <p:cNvCxnSpPr/>
          <p:nvPr/>
        </p:nvCxnSpPr>
        <p:spPr>
          <a:xfrm>
            <a:off x="15231615" y="5129704"/>
            <a:ext cx="1317350" cy="5488"/>
          </a:xfrm>
          <a:prstGeom prst="line">
            <a:avLst/>
          </a:prstGeom>
          <a:ln>
            <a:solidFill>
              <a:schemeClr val="bg1">
                <a:lumMod val="65000"/>
              </a:schemeClr>
            </a:solidFill>
            <a:prstDash val="sysDash"/>
            <a:headEnd type="oval" w="sm" len="sm"/>
            <a:tailEnd type="triangle" w="sm" len="sm"/>
          </a:ln>
        </p:spPr>
        <p:style>
          <a:lnRef idx="1">
            <a:schemeClr val="dk1"/>
          </a:lnRef>
          <a:fillRef idx="0">
            <a:schemeClr val="dk1"/>
          </a:fillRef>
          <a:effectRef idx="0">
            <a:schemeClr val="dk1"/>
          </a:effectRef>
          <a:fontRef idx="minor">
            <a:schemeClr val="tx1"/>
          </a:fontRef>
        </p:style>
      </p:cxnSp>
      <p:cxnSp>
        <p:nvCxnSpPr>
          <p:cNvPr id="56" name="Straight Connector 55"/>
          <p:cNvCxnSpPr/>
          <p:nvPr/>
        </p:nvCxnSpPr>
        <p:spPr>
          <a:xfrm flipH="1">
            <a:off x="7727114" y="10237229"/>
            <a:ext cx="1317350" cy="5488"/>
          </a:xfrm>
          <a:prstGeom prst="line">
            <a:avLst/>
          </a:prstGeom>
          <a:ln>
            <a:solidFill>
              <a:schemeClr val="bg1">
                <a:lumMod val="65000"/>
              </a:schemeClr>
            </a:solidFill>
            <a:prstDash val="sysDash"/>
            <a:headEnd type="oval" w="sm" len="sm"/>
            <a:tailEnd type="triangle" w="sm" len="sm"/>
          </a:ln>
        </p:spPr>
        <p:style>
          <a:lnRef idx="1">
            <a:schemeClr val="dk1"/>
          </a:lnRef>
          <a:fillRef idx="0">
            <a:schemeClr val="dk1"/>
          </a:fillRef>
          <a:effectRef idx="0">
            <a:schemeClr val="dk1"/>
          </a:effectRef>
          <a:fontRef idx="minor">
            <a:schemeClr val="tx1"/>
          </a:fontRef>
        </p:style>
      </p:cxnSp>
      <p:cxnSp>
        <p:nvCxnSpPr>
          <p:cNvPr id="57" name="Straight Connector 56"/>
          <p:cNvCxnSpPr/>
          <p:nvPr/>
        </p:nvCxnSpPr>
        <p:spPr>
          <a:xfrm flipH="1">
            <a:off x="7727114" y="6867755"/>
            <a:ext cx="1317350" cy="5488"/>
          </a:xfrm>
          <a:prstGeom prst="line">
            <a:avLst/>
          </a:prstGeom>
          <a:ln>
            <a:solidFill>
              <a:schemeClr val="bg1">
                <a:lumMod val="65000"/>
              </a:schemeClr>
            </a:solidFill>
            <a:prstDash val="sysDash"/>
            <a:headEnd type="oval" w="sm" len="sm"/>
            <a:tailEnd type="triangle" w="sm" len="sm"/>
          </a:ln>
        </p:spPr>
        <p:style>
          <a:lnRef idx="1">
            <a:schemeClr val="dk1"/>
          </a:lnRef>
          <a:fillRef idx="0">
            <a:schemeClr val="dk1"/>
          </a:fillRef>
          <a:effectRef idx="0">
            <a:schemeClr val="dk1"/>
          </a:effectRef>
          <a:fontRef idx="minor">
            <a:schemeClr val="tx1"/>
          </a:fontRef>
        </p:style>
      </p:cxnSp>
      <p:sp>
        <p:nvSpPr>
          <p:cNvPr id="58" name="Oval 57"/>
          <p:cNvSpPr/>
          <p:nvPr/>
        </p:nvSpPr>
        <p:spPr>
          <a:xfrm>
            <a:off x="6394634" y="6215597"/>
            <a:ext cx="1312452" cy="1312794"/>
          </a:xfrm>
          <a:prstGeom prst="ellipse">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lIns="243785" tIns="121892" rIns="243785" bIns="121892" rtlCol="0" anchor="ctr"/>
          <a:lstStyle/>
          <a:p>
            <a:pPr algn="ctr"/>
            <a:endParaRPr lang="en-US" dirty="0">
              <a:latin typeface="Calibri Light" panose="020F0302020204030204"/>
            </a:endParaRPr>
          </a:p>
        </p:txBody>
      </p:sp>
      <p:sp>
        <p:nvSpPr>
          <p:cNvPr id="59" name="TextBox 58"/>
          <p:cNvSpPr txBox="1"/>
          <p:nvPr/>
        </p:nvSpPr>
        <p:spPr>
          <a:xfrm>
            <a:off x="2910455" y="6017652"/>
            <a:ext cx="3218980" cy="1600410"/>
          </a:xfrm>
          <a:prstGeom prst="rect">
            <a:avLst/>
          </a:prstGeom>
          <a:noFill/>
        </p:spPr>
        <p:txBody>
          <a:bodyPr wrap="square" lIns="0" tIns="121892" rIns="0" bIns="0" rtlCol="0">
            <a:spAutoFit/>
          </a:bodyPr>
          <a:lstStyle/>
          <a:p>
            <a:pPr algn="r"/>
            <a:r>
              <a:rPr lang="en-US" sz="3000" b="1" dirty="0">
                <a:solidFill>
                  <a:schemeClr val="tx2"/>
                </a:solidFill>
                <a:latin typeface="Lato"/>
                <a:cs typeface="Lato"/>
              </a:rPr>
              <a:t>Communication</a:t>
            </a:r>
            <a:endParaRPr lang="en-US" sz="3000" b="1" dirty="0">
              <a:solidFill>
                <a:schemeClr val="tx2"/>
              </a:solidFill>
              <a:latin typeface="Lato"/>
              <a:cs typeface="Lato"/>
            </a:endParaRPr>
          </a:p>
          <a:p>
            <a:pPr algn="r"/>
            <a:r>
              <a:rPr lang="en-US" sz="2200" dirty="0">
                <a:latin typeface="Calibri Light" panose="020F0302020204030204"/>
                <a:cs typeface="Calibri Light" panose="020F0302020204030204"/>
              </a:rPr>
              <a:t>Lorem ipsum dolor sit amet,consectetur adipisicing elit, sed do eiusmod tempor</a:t>
            </a:r>
            <a:endParaRPr lang="en-US" sz="2200" dirty="0">
              <a:latin typeface="Calibri Light" panose="020F0302020204030204"/>
              <a:cs typeface="Calibri Light" panose="020F0302020204030204"/>
            </a:endParaRPr>
          </a:p>
        </p:txBody>
      </p:sp>
      <p:sp>
        <p:nvSpPr>
          <p:cNvPr id="60" name="Oval 59"/>
          <p:cNvSpPr/>
          <p:nvPr/>
        </p:nvSpPr>
        <p:spPr>
          <a:xfrm>
            <a:off x="6390145" y="9568716"/>
            <a:ext cx="1312452" cy="1312794"/>
          </a:xfrm>
          <a:prstGeom prst="ellipse">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lIns="243785" tIns="121892" rIns="243785" bIns="121892" rtlCol="0" anchor="ctr"/>
          <a:lstStyle/>
          <a:p>
            <a:pPr algn="ctr"/>
            <a:endParaRPr lang="en-US" dirty="0">
              <a:latin typeface="Calibri Light" panose="020F0302020204030204"/>
            </a:endParaRPr>
          </a:p>
        </p:txBody>
      </p:sp>
      <p:sp>
        <p:nvSpPr>
          <p:cNvPr id="61" name="TextBox 60"/>
          <p:cNvSpPr txBox="1"/>
          <p:nvPr/>
        </p:nvSpPr>
        <p:spPr>
          <a:xfrm>
            <a:off x="2948365" y="9345916"/>
            <a:ext cx="3218980" cy="1600410"/>
          </a:xfrm>
          <a:prstGeom prst="rect">
            <a:avLst/>
          </a:prstGeom>
          <a:noFill/>
        </p:spPr>
        <p:txBody>
          <a:bodyPr wrap="square" lIns="0" tIns="121892" rIns="0" bIns="0" rtlCol="0">
            <a:spAutoFit/>
          </a:bodyPr>
          <a:lstStyle/>
          <a:p>
            <a:pPr algn="r"/>
            <a:r>
              <a:rPr lang="en-US" sz="3000" b="1" dirty="0">
                <a:solidFill>
                  <a:schemeClr val="tx2"/>
                </a:solidFill>
                <a:latin typeface="Lato"/>
                <a:cs typeface="Lato"/>
              </a:rPr>
              <a:t>Research</a:t>
            </a:r>
            <a:endParaRPr lang="en-US" sz="3000" b="1" dirty="0">
              <a:solidFill>
                <a:schemeClr val="tx2"/>
              </a:solidFill>
              <a:latin typeface="Lato"/>
              <a:cs typeface="Lato"/>
            </a:endParaRPr>
          </a:p>
          <a:p>
            <a:pPr algn="r"/>
            <a:r>
              <a:rPr lang="en-US" sz="2200" dirty="0">
                <a:latin typeface="Calibri Light" panose="020F0302020204030204"/>
                <a:cs typeface="Calibri Light" panose="020F0302020204030204"/>
              </a:rPr>
              <a:t>Lorem ipsum dolor sit amet,consectetur adipisicing elit, sed do eiusmod tempor</a:t>
            </a:r>
            <a:endParaRPr lang="en-US" sz="2200" dirty="0">
              <a:latin typeface="Calibri Light" panose="020F0302020204030204"/>
              <a:cs typeface="Calibri Light" panose="020F0302020204030204"/>
            </a:endParaRPr>
          </a:p>
        </p:txBody>
      </p:sp>
      <p:sp>
        <p:nvSpPr>
          <p:cNvPr id="62" name="TextBox 61"/>
          <p:cNvSpPr txBox="1"/>
          <p:nvPr/>
        </p:nvSpPr>
        <p:spPr>
          <a:xfrm>
            <a:off x="18165062" y="7604976"/>
            <a:ext cx="3218980" cy="1600410"/>
          </a:xfrm>
          <a:prstGeom prst="rect">
            <a:avLst/>
          </a:prstGeom>
          <a:noFill/>
        </p:spPr>
        <p:txBody>
          <a:bodyPr wrap="square" lIns="0" tIns="121892" rIns="0" bIns="0" rtlCol="0">
            <a:spAutoFit/>
          </a:bodyPr>
          <a:lstStyle/>
          <a:p>
            <a:r>
              <a:rPr lang="en-US" sz="3000" b="1" dirty="0">
                <a:solidFill>
                  <a:schemeClr val="tx2"/>
                </a:solidFill>
                <a:latin typeface="Lato"/>
                <a:cs typeface="Lato"/>
              </a:rPr>
              <a:t>Picture</a:t>
            </a:r>
            <a:endParaRPr lang="en-US" sz="3000" b="1" dirty="0">
              <a:solidFill>
                <a:schemeClr val="tx2"/>
              </a:solidFill>
              <a:latin typeface="Lato"/>
              <a:cs typeface="Lato"/>
            </a:endParaRPr>
          </a:p>
          <a:p>
            <a:r>
              <a:rPr lang="en-US" sz="2200" dirty="0">
                <a:latin typeface="Calibri Light" panose="020F0302020204030204"/>
                <a:cs typeface="Calibri Light" panose="020F0302020204030204"/>
              </a:rPr>
              <a:t>Lorem ipsum dolor sit amet,consectetur adipisicing elit, sed do eiusmod tempor</a:t>
            </a:r>
            <a:endParaRPr lang="en-US" sz="2200" dirty="0">
              <a:latin typeface="Calibri Light" panose="020F0302020204030204"/>
              <a:cs typeface="Calibri Light" panose="020F0302020204030204"/>
            </a:endParaRPr>
          </a:p>
        </p:txBody>
      </p:sp>
      <p:sp>
        <p:nvSpPr>
          <p:cNvPr id="63" name="Oval 62"/>
          <p:cNvSpPr/>
          <p:nvPr/>
        </p:nvSpPr>
        <p:spPr>
          <a:xfrm>
            <a:off x="16634906" y="4358234"/>
            <a:ext cx="1312452" cy="1312794"/>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lIns="243785" tIns="121892" rIns="243785" bIns="121892" rtlCol="0" anchor="ctr"/>
          <a:lstStyle/>
          <a:p>
            <a:pPr algn="ctr"/>
            <a:endParaRPr lang="en-US" dirty="0">
              <a:latin typeface="Calibri Light" panose="020F0302020204030204"/>
            </a:endParaRPr>
          </a:p>
        </p:txBody>
      </p:sp>
      <p:sp>
        <p:nvSpPr>
          <p:cNvPr id="64" name="TextBox 63"/>
          <p:cNvSpPr txBox="1"/>
          <p:nvPr/>
        </p:nvSpPr>
        <p:spPr>
          <a:xfrm>
            <a:off x="18187342" y="4160686"/>
            <a:ext cx="3218980" cy="1600410"/>
          </a:xfrm>
          <a:prstGeom prst="rect">
            <a:avLst/>
          </a:prstGeom>
          <a:noFill/>
        </p:spPr>
        <p:txBody>
          <a:bodyPr wrap="square" lIns="0" tIns="121892" rIns="0" bIns="0" rtlCol="0">
            <a:spAutoFit/>
          </a:bodyPr>
          <a:lstStyle/>
          <a:p>
            <a:r>
              <a:rPr lang="en-US" sz="3000" b="1" dirty="0">
                <a:solidFill>
                  <a:schemeClr val="tx2"/>
                </a:solidFill>
                <a:latin typeface="Lato"/>
                <a:cs typeface="Lato"/>
              </a:rPr>
              <a:t>Quality</a:t>
            </a:r>
            <a:endParaRPr lang="en-US" sz="3000" b="1" dirty="0">
              <a:solidFill>
                <a:schemeClr val="tx2"/>
              </a:solidFill>
              <a:latin typeface="Lato"/>
              <a:cs typeface="Lato"/>
            </a:endParaRPr>
          </a:p>
          <a:p>
            <a:r>
              <a:rPr lang="en-US" sz="2200" dirty="0">
                <a:latin typeface="Calibri Light" panose="020F0302020204030204"/>
                <a:cs typeface="Calibri Light" panose="020F0302020204030204"/>
              </a:rPr>
              <a:t>Lorem ipsum dolor sit amet,consectetur adipisicing elit, sed do eiusmod tempor</a:t>
            </a:r>
            <a:endParaRPr lang="en-US" sz="2200" dirty="0">
              <a:latin typeface="Calibri Light" panose="020F0302020204030204"/>
              <a:cs typeface="Calibri Light" panose="020F0302020204030204"/>
            </a:endParaRPr>
          </a:p>
        </p:txBody>
      </p:sp>
      <p:sp>
        <p:nvSpPr>
          <p:cNvPr id="65" name="Oval 64"/>
          <p:cNvSpPr/>
          <p:nvPr/>
        </p:nvSpPr>
        <p:spPr>
          <a:xfrm>
            <a:off x="16612626" y="7802524"/>
            <a:ext cx="1312454" cy="1312794"/>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lIns="182843" tIns="91422" rIns="182843" bIns="91422" rtlCol="0" anchor="ctr"/>
          <a:lstStyle/>
          <a:p>
            <a:pPr algn="ctr"/>
            <a:r>
              <a:rPr lang="en-US" dirty="0" smtClean="0">
                <a:latin typeface="Calibri Light" panose="020F0302020204030204"/>
              </a:rPr>
              <a:t> </a:t>
            </a:r>
            <a:endParaRPr lang="en-US" dirty="0">
              <a:latin typeface="Calibri Light" panose="020F0302020204030204"/>
            </a:endParaRPr>
          </a:p>
        </p:txBody>
      </p:sp>
      <p:grpSp>
        <p:nvGrpSpPr>
          <p:cNvPr id="66" name="Group 65"/>
          <p:cNvGrpSpPr/>
          <p:nvPr/>
        </p:nvGrpSpPr>
        <p:grpSpPr>
          <a:xfrm>
            <a:off x="16932219" y="8072518"/>
            <a:ext cx="699824" cy="748658"/>
            <a:chOff x="494476" y="2241785"/>
            <a:chExt cx="239742" cy="256405"/>
          </a:xfrm>
          <a:solidFill>
            <a:schemeClr val="bg1"/>
          </a:solidFill>
        </p:grpSpPr>
        <p:sp>
          <p:nvSpPr>
            <p:cNvPr id="67" name="Freeform 67"/>
            <p:cNvSpPr>
              <a:spLocks noEditPoints="1"/>
            </p:cNvSpPr>
            <p:nvPr/>
          </p:nvSpPr>
          <p:spPr bwMode="auto">
            <a:xfrm>
              <a:off x="494476" y="2241785"/>
              <a:ext cx="239742" cy="256405"/>
            </a:xfrm>
            <a:custGeom>
              <a:avLst/>
              <a:gdLst>
                <a:gd name="T0" fmla="*/ 190 w 219"/>
                <a:gd name="T1" fmla="*/ 0 h 234"/>
                <a:gd name="T2" fmla="*/ 30 w 219"/>
                <a:gd name="T3" fmla="*/ 0 h 234"/>
                <a:gd name="T4" fmla="*/ 0 w 219"/>
                <a:gd name="T5" fmla="*/ 29 h 234"/>
                <a:gd name="T6" fmla="*/ 0 w 219"/>
                <a:gd name="T7" fmla="*/ 205 h 234"/>
                <a:gd name="T8" fmla="*/ 30 w 219"/>
                <a:gd name="T9" fmla="*/ 234 h 234"/>
                <a:gd name="T10" fmla="*/ 190 w 219"/>
                <a:gd name="T11" fmla="*/ 234 h 234"/>
                <a:gd name="T12" fmla="*/ 219 w 219"/>
                <a:gd name="T13" fmla="*/ 205 h 234"/>
                <a:gd name="T14" fmla="*/ 219 w 219"/>
                <a:gd name="T15" fmla="*/ 29 h 234"/>
                <a:gd name="T16" fmla="*/ 190 w 219"/>
                <a:gd name="T17" fmla="*/ 0 h 234"/>
                <a:gd name="T18" fmla="*/ 205 w 219"/>
                <a:gd name="T19" fmla="*/ 205 h 234"/>
                <a:gd name="T20" fmla="*/ 190 w 219"/>
                <a:gd name="T21" fmla="*/ 219 h 234"/>
                <a:gd name="T22" fmla="*/ 30 w 219"/>
                <a:gd name="T23" fmla="*/ 219 h 234"/>
                <a:gd name="T24" fmla="*/ 15 w 219"/>
                <a:gd name="T25" fmla="*/ 205 h 234"/>
                <a:gd name="T26" fmla="*/ 15 w 219"/>
                <a:gd name="T27" fmla="*/ 29 h 234"/>
                <a:gd name="T28" fmla="*/ 30 w 219"/>
                <a:gd name="T29" fmla="*/ 15 h 234"/>
                <a:gd name="T30" fmla="*/ 190 w 219"/>
                <a:gd name="T31" fmla="*/ 15 h 234"/>
                <a:gd name="T32" fmla="*/ 205 w 219"/>
                <a:gd name="T33" fmla="*/ 29 h 234"/>
                <a:gd name="T34" fmla="*/ 205 w 219"/>
                <a:gd name="T35" fmla="*/ 205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9" h="234">
                  <a:moveTo>
                    <a:pt x="190" y="0"/>
                  </a:moveTo>
                  <a:cubicBezTo>
                    <a:pt x="30" y="0"/>
                    <a:pt x="30" y="0"/>
                    <a:pt x="30" y="0"/>
                  </a:cubicBezTo>
                  <a:cubicBezTo>
                    <a:pt x="13" y="0"/>
                    <a:pt x="0" y="13"/>
                    <a:pt x="0" y="29"/>
                  </a:cubicBezTo>
                  <a:cubicBezTo>
                    <a:pt x="0" y="205"/>
                    <a:pt x="0" y="205"/>
                    <a:pt x="0" y="205"/>
                  </a:cubicBezTo>
                  <a:cubicBezTo>
                    <a:pt x="0" y="221"/>
                    <a:pt x="13" y="234"/>
                    <a:pt x="30" y="234"/>
                  </a:cubicBezTo>
                  <a:cubicBezTo>
                    <a:pt x="190" y="234"/>
                    <a:pt x="190" y="234"/>
                    <a:pt x="190" y="234"/>
                  </a:cubicBezTo>
                  <a:cubicBezTo>
                    <a:pt x="206" y="234"/>
                    <a:pt x="219" y="221"/>
                    <a:pt x="219" y="205"/>
                  </a:cubicBezTo>
                  <a:cubicBezTo>
                    <a:pt x="219" y="29"/>
                    <a:pt x="219" y="29"/>
                    <a:pt x="219" y="29"/>
                  </a:cubicBezTo>
                  <a:cubicBezTo>
                    <a:pt x="219" y="13"/>
                    <a:pt x="206" y="0"/>
                    <a:pt x="190" y="0"/>
                  </a:cubicBezTo>
                  <a:close/>
                  <a:moveTo>
                    <a:pt x="205" y="205"/>
                  </a:moveTo>
                  <a:cubicBezTo>
                    <a:pt x="205" y="213"/>
                    <a:pt x="198" y="219"/>
                    <a:pt x="190" y="219"/>
                  </a:cubicBezTo>
                  <a:cubicBezTo>
                    <a:pt x="30" y="219"/>
                    <a:pt x="30" y="219"/>
                    <a:pt x="30" y="219"/>
                  </a:cubicBezTo>
                  <a:cubicBezTo>
                    <a:pt x="21" y="219"/>
                    <a:pt x="15" y="213"/>
                    <a:pt x="15" y="205"/>
                  </a:cubicBezTo>
                  <a:cubicBezTo>
                    <a:pt x="15" y="29"/>
                    <a:pt x="15" y="29"/>
                    <a:pt x="15" y="29"/>
                  </a:cubicBezTo>
                  <a:cubicBezTo>
                    <a:pt x="15" y="21"/>
                    <a:pt x="21" y="15"/>
                    <a:pt x="30" y="15"/>
                  </a:cubicBezTo>
                  <a:cubicBezTo>
                    <a:pt x="190" y="15"/>
                    <a:pt x="190" y="15"/>
                    <a:pt x="190" y="15"/>
                  </a:cubicBezTo>
                  <a:cubicBezTo>
                    <a:pt x="198" y="15"/>
                    <a:pt x="205" y="21"/>
                    <a:pt x="205" y="29"/>
                  </a:cubicBezTo>
                  <a:lnTo>
                    <a:pt x="205" y="20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dirty="0">
                <a:latin typeface="Calibri Light" panose="020F0302020204030204"/>
              </a:endParaRPr>
            </a:p>
          </p:txBody>
        </p:sp>
        <p:sp>
          <p:nvSpPr>
            <p:cNvPr id="68" name="Freeform 68"/>
            <p:cNvSpPr>
              <a:spLocks noEditPoints="1"/>
            </p:cNvSpPr>
            <p:nvPr/>
          </p:nvSpPr>
          <p:spPr bwMode="auto">
            <a:xfrm>
              <a:off x="527337" y="2273716"/>
              <a:ext cx="175411" cy="160601"/>
            </a:xfrm>
            <a:custGeom>
              <a:avLst/>
              <a:gdLst>
                <a:gd name="T0" fmla="*/ 153 w 160"/>
                <a:gd name="T1" fmla="*/ 0 h 147"/>
                <a:gd name="T2" fmla="*/ 7 w 160"/>
                <a:gd name="T3" fmla="*/ 0 h 147"/>
                <a:gd name="T4" fmla="*/ 0 w 160"/>
                <a:gd name="T5" fmla="*/ 8 h 147"/>
                <a:gd name="T6" fmla="*/ 0 w 160"/>
                <a:gd name="T7" fmla="*/ 139 h 147"/>
                <a:gd name="T8" fmla="*/ 7 w 160"/>
                <a:gd name="T9" fmla="*/ 147 h 147"/>
                <a:gd name="T10" fmla="*/ 153 w 160"/>
                <a:gd name="T11" fmla="*/ 147 h 147"/>
                <a:gd name="T12" fmla="*/ 160 w 160"/>
                <a:gd name="T13" fmla="*/ 139 h 147"/>
                <a:gd name="T14" fmla="*/ 160 w 160"/>
                <a:gd name="T15" fmla="*/ 8 h 147"/>
                <a:gd name="T16" fmla="*/ 153 w 160"/>
                <a:gd name="T17" fmla="*/ 0 h 147"/>
                <a:gd name="T18" fmla="*/ 153 w 160"/>
                <a:gd name="T19" fmla="*/ 8 h 147"/>
                <a:gd name="T20" fmla="*/ 153 w 160"/>
                <a:gd name="T21" fmla="*/ 109 h 147"/>
                <a:gd name="T22" fmla="*/ 129 w 160"/>
                <a:gd name="T23" fmla="*/ 83 h 147"/>
                <a:gd name="T24" fmla="*/ 124 w 160"/>
                <a:gd name="T25" fmla="*/ 81 h 147"/>
                <a:gd name="T26" fmla="*/ 118 w 160"/>
                <a:gd name="T27" fmla="*/ 83 h 147"/>
                <a:gd name="T28" fmla="*/ 99 w 160"/>
                <a:gd name="T29" fmla="*/ 105 h 147"/>
                <a:gd name="T30" fmla="*/ 42 w 160"/>
                <a:gd name="T31" fmla="*/ 39 h 147"/>
                <a:gd name="T32" fmla="*/ 36 w 160"/>
                <a:gd name="T33" fmla="*/ 37 h 147"/>
                <a:gd name="T34" fmla="*/ 31 w 160"/>
                <a:gd name="T35" fmla="*/ 39 h 147"/>
                <a:gd name="T36" fmla="*/ 7 w 160"/>
                <a:gd name="T37" fmla="*/ 67 h 147"/>
                <a:gd name="T38" fmla="*/ 7 w 160"/>
                <a:gd name="T39" fmla="*/ 8 h 147"/>
                <a:gd name="T40" fmla="*/ 153 w 160"/>
                <a:gd name="T41" fmla="*/ 8 h 147"/>
                <a:gd name="T42" fmla="*/ 7 w 160"/>
                <a:gd name="T43" fmla="*/ 78 h 147"/>
                <a:gd name="T44" fmla="*/ 36 w 160"/>
                <a:gd name="T45" fmla="*/ 44 h 147"/>
                <a:gd name="T46" fmla="*/ 95 w 160"/>
                <a:gd name="T47" fmla="*/ 111 h 147"/>
                <a:gd name="T48" fmla="*/ 99 w 160"/>
                <a:gd name="T49" fmla="*/ 116 h 147"/>
                <a:gd name="T50" fmla="*/ 119 w 160"/>
                <a:gd name="T51" fmla="*/ 139 h 147"/>
                <a:gd name="T52" fmla="*/ 7 w 160"/>
                <a:gd name="T53" fmla="*/ 139 h 147"/>
                <a:gd name="T54" fmla="*/ 7 w 160"/>
                <a:gd name="T55" fmla="*/ 78 h 147"/>
                <a:gd name="T56" fmla="*/ 129 w 160"/>
                <a:gd name="T57" fmla="*/ 139 h 147"/>
                <a:gd name="T58" fmla="*/ 104 w 160"/>
                <a:gd name="T59" fmla="*/ 110 h 147"/>
                <a:gd name="T60" fmla="*/ 124 w 160"/>
                <a:gd name="T61" fmla="*/ 88 h 147"/>
                <a:gd name="T62" fmla="*/ 153 w 160"/>
                <a:gd name="T63" fmla="*/ 120 h 147"/>
                <a:gd name="T64" fmla="*/ 153 w 160"/>
                <a:gd name="T65" fmla="*/ 139 h 147"/>
                <a:gd name="T66" fmla="*/ 129 w 160"/>
                <a:gd name="T67" fmla="*/ 139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0" h="147">
                  <a:moveTo>
                    <a:pt x="153" y="0"/>
                  </a:moveTo>
                  <a:cubicBezTo>
                    <a:pt x="7" y="0"/>
                    <a:pt x="7" y="0"/>
                    <a:pt x="7" y="0"/>
                  </a:cubicBezTo>
                  <a:cubicBezTo>
                    <a:pt x="3" y="0"/>
                    <a:pt x="0" y="4"/>
                    <a:pt x="0" y="8"/>
                  </a:cubicBezTo>
                  <a:cubicBezTo>
                    <a:pt x="0" y="139"/>
                    <a:pt x="0" y="139"/>
                    <a:pt x="0" y="139"/>
                  </a:cubicBezTo>
                  <a:cubicBezTo>
                    <a:pt x="0" y="143"/>
                    <a:pt x="3" y="147"/>
                    <a:pt x="7" y="147"/>
                  </a:cubicBezTo>
                  <a:cubicBezTo>
                    <a:pt x="153" y="147"/>
                    <a:pt x="153" y="147"/>
                    <a:pt x="153" y="147"/>
                  </a:cubicBezTo>
                  <a:cubicBezTo>
                    <a:pt x="157" y="147"/>
                    <a:pt x="160" y="143"/>
                    <a:pt x="160" y="139"/>
                  </a:cubicBezTo>
                  <a:cubicBezTo>
                    <a:pt x="160" y="8"/>
                    <a:pt x="160" y="8"/>
                    <a:pt x="160" y="8"/>
                  </a:cubicBezTo>
                  <a:cubicBezTo>
                    <a:pt x="160" y="4"/>
                    <a:pt x="157" y="0"/>
                    <a:pt x="153" y="0"/>
                  </a:cubicBezTo>
                  <a:close/>
                  <a:moveTo>
                    <a:pt x="153" y="8"/>
                  </a:moveTo>
                  <a:cubicBezTo>
                    <a:pt x="153" y="109"/>
                    <a:pt x="153" y="109"/>
                    <a:pt x="153" y="109"/>
                  </a:cubicBezTo>
                  <a:cubicBezTo>
                    <a:pt x="129" y="83"/>
                    <a:pt x="129" y="83"/>
                    <a:pt x="129" y="83"/>
                  </a:cubicBezTo>
                  <a:cubicBezTo>
                    <a:pt x="128" y="82"/>
                    <a:pt x="126" y="81"/>
                    <a:pt x="124" y="81"/>
                  </a:cubicBezTo>
                  <a:cubicBezTo>
                    <a:pt x="122" y="81"/>
                    <a:pt x="120" y="82"/>
                    <a:pt x="118" y="83"/>
                  </a:cubicBezTo>
                  <a:cubicBezTo>
                    <a:pt x="99" y="105"/>
                    <a:pt x="99" y="105"/>
                    <a:pt x="99" y="105"/>
                  </a:cubicBezTo>
                  <a:cubicBezTo>
                    <a:pt x="42" y="39"/>
                    <a:pt x="42" y="39"/>
                    <a:pt x="42" y="39"/>
                  </a:cubicBezTo>
                  <a:cubicBezTo>
                    <a:pt x="40" y="38"/>
                    <a:pt x="38" y="37"/>
                    <a:pt x="36" y="37"/>
                  </a:cubicBezTo>
                  <a:cubicBezTo>
                    <a:pt x="34" y="37"/>
                    <a:pt x="32" y="38"/>
                    <a:pt x="31" y="39"/>
                  </a:cubicBezTo>
                  <a:cubicBezTo>
                    <a:pt x="7" y="67"/>
                    <a:pt x="7" y="67"/>
                    <a:pt x="7" y="67"/>
                  </a:cubicBezTo>
                  <a:cubicBezTo>
                    <a:pt x="7" y="8"/>
                    <a:pt x="7" y="8"/>
                    <a:pt x="7" y="8"/>
                  </a:cubicBezTo>
                  <a:lnTo>
                    <a:pt x="153" y="8"/>
                  </a:lnTo>
                  <a:close/>
                  <a:moveTo>
                    <a:pt x="7" y="78"/>
                  </a:moveTo>
                  <a:cubicBezTo>
                    <a:pt x="36" y="44"/>
                    <a:pt x="36" y="44"/>
                    <a:pt x="36" y="44"/>
                  </a:cubicBezTo>
                  <a:cubicBezTo>
                    <a:pt x="95" y="111"/>
                    <a:pt x="95" y="111"/>
                    <a:pt x="95" y="111"/>
                  </a:cubicBezTo>
                  <a:cubicBezTo>
                    <a:pt x="99" y="116"/>
                    <a:pt x="99" y="116"/>
                    <a:pt x="99" y="116"/>
                  </a:cubicBezTo>
                  <a:cubicBezTo>
                    <a:pt x="119" y="139"/>
                    <a:pt x="119" y="139"/>
                    <a:pt x="119" y="139"/>
                  </a:cubicBezTo>
                  <a:cubicBezTo>
                    <a:pt x="7" y="139"/>
                    <a:pt x="7" y="139"/>
                    <a:pt x="7" y="139"/>
                  </a:cubicBezTo>
                  <a:lnTo>
                    <a:pt x="7" y="78"/>
                  </a:lnTo>
                  <a:close/>
                  <a:moveTo>
                    <a:pt x="129" y="139"/>
                  </a:moveTo>
                  <a:cubicBezTo>
                    <a:pt x="104" y="110"/>
                    <a:pt x="104" y="110"/>
                    <a:pt x="104" y="110"/>
                  </a:cubicBezTo>
                  <a:cubicBezTo>
                    <a:pt x="124" y="88"/>
                    <a:pt x="124" y="88"/>
                    <a:pt x="124" y="88"/>
                  </a:cubicBezTo>
                  <a:cubicBezTo>
                    <a:pt x="153" y="120"/>
                    <a:pt x="153" y="120"/>
                    <a:pt x="153" y="120"/>
                  </a:cubicBezTo>
                  <a:cubicBezTo>
                    <a:pt x="153" y="139"/>
                    <a:pt x="153" y="139"/>
                    <a:pt x="153" y="139"/>
                  </a:cubicBezTo>
                  <a:lnTo>
                    <a:pt x="129" y="13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dirty="0">
                <a:latin typeface="Calibri Light" panose="020F0302020204030204"/>
              </a:endParaRPr>
            </a:p>
          </p:txBody>
        </p:sp>
        <p:sp>
          <p:nvSpPr>
            <p:cNvPr id="69" name="Freeform 69"/>
            <p:cNvSpPr>
              <a:spLocks noEditPoints="1"/>
            </p:cNvSpPr>
            <p:nvPr/>
          </p:nvSpPr>
          <p:spPr bwMode="auto">
            <a:xfrm>
              <a:off x="622677" y="2297776"/>
              <a:ext cx="48134" cy="48134"/>
            </a:xfrm>
            <a:custGeom>
              <a:avLst/>
              <a:gdLst>
                <a:gd name="T0" fmla="*/ 22 w 44"/>
                <a:gd name="T1" fmla="*/ 44 h 44"/>
                <a:gd name="T2" fmla="*/ 44 w 44"/>
                <a:gd name="T3" fmla="*/ 22 h 44"/>
                <a:gd name="T4" fmla="*/ 22 w 44"/>
                <a:gd name="T5" fmla="*/ 0 h 44"/>
                <a:gd name="T6" fmla="*/ 0 w 44"/>
                <a:gd name="T7" fmla="*/ 22 h 44"/>
                <a:gd name="T8" fmla="*/ 22 w 44"/>
                <a:gd name="T9" fmla="*/ 44 h 44"/>
                <a:gd name="T10" fmla="*/ 22 w 44"/>
                <a:gd name="T11" fmla="*/ 8 h 44"/>
                <a:gd name="T12" fmla="*/ 37 w 44"/>
                <a:gd name="T13" fmla="*/ 22 h 44"/>
                <a:gd name="T14" fmla="*/ 22 w 44"/>
                <a:gd name="T15" fmla="*/ 37 h 44"/>
                <a:gd name="T16" fmla="*/ 7 w 44"/>
                <a:gd name="T17" fmla="*/ 22 h 44"/>
                <a:gd name="T18" fmla="*/ 22 w 44"/>
                <a:gd name="T19" fmla="*/ 8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 h="44">
                  <a:moveTo>
                    <a:pt x="22" y="44"/>
                  </a:moveTo>
                  <a:cubicBezTo>
                    <a:pt x="34" y="44"/>
                    <a:pt x="44" y="34"/>
                    <a:pt x="44" y="22"/>
                  </a:cubicBezTo>
                  <a:cubicBezTo>
                    <a:pt x="44" y="10"/>
                    <a:pt x="34" y="0"/>
                    <a:pt x="22" y="0"/>
                  </a:cubicBezTo>
                  <a:cubicBezTo>
                    <a:pt x="10" y="0"/>
                    <a:pt x="0" y="10"/>
                    <a:pt x="0" y="22"/>
                  </a:cubicBezTo>
                  <a:cubicBezTo>
                    <a:pt x="0" y="34"/>
                    <a:pt x="10" y="44"/>
                    <a:pt x="22" y="44"/>
                  </a:cubicBezTo>
                  <a:close/>
                  <a:moveTo>
                    <a:pt x="22" y="8"/>
                  </a:moveTo>
                  <a:cubicBezTo>
                    <a:pt x="30" y="8"/>
                    <a:pt x="37" y="14"/>
                    <a:pt x="37" y="22"/>
                  </a:cubicBezTo>
                  <a:cubicBezTo>
                    <a:pt x="37" y="30"/>
                    <a:pt x="30" y="37"/>
                    <a:pt x="22" y="37"/>
                  </a:cubicBezTo>
                  <a:cubicBezTo>
                    <a:pt x="14" y="37"/>
                    <a:pt x="7" y="30"/>
                    <a:pt x="7" y="22"/>
                  </a:cubicBezTo>
                  <a:cubicBezTo>
                    <a:pt x="7" y="14"/>
                    <a:pt x="14" y="8"/>
                    <a:pt x="22"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dirty="0">
                <a:latin typeface="Calibri Light" panose="020F0302020204030204"/>
              </a:endParaRPr>
            </a:p>
          </p:txBody>
        </p:sp>
      </p:grpSp>
      <p:sp>
        <p:nvSpPr>
          <p:cNvPr id="70" name="Freeform 73"/>
          <p:cNvSpPr>
            <a:spLocks noEditPoints="1"/>
          </p:cNvSpPr>
          <p:nvPr/>
        </p:nvSpPr>
        <p:spPr bwMode="auto">
          <a:xfrm>
            <a:off x="16961927" y="4628228"/>
            <a:ext cx="656595" cy="748658"/>
          </a:xfrm>
          <a:custGeom>
            <a:avLst/>
            <a:gdLst>
              <a:gd name="T0" fmla="*/ 191 w 205"/>
              <a:gd name="T1" fmla="*/ 37 h 234"/>
              <a:gd name="T2" fmla="*/ 182 w 205"/>
              <a:gd name="T3" fmla="*/ 10 h 234"/>
              <a:gd name="T4" fmla="*/ 168 w 205"/>
              <a:gd name="T5" fmla="*/ 0 h 234"/>
              <a:gd name="T6" fmla="*/ 37 w 205"/>
              <a:gd name="T7" fmla="*/ 0 h 234"/>
              <a:gd name="T8" fmla="*/ 23 w 205"/>
              <a:gd name="T9" fmla="*/ 10 h 234"/>
              <a:gd name="T10" fmla="*/ 14 w 205"/>
              <a:gd name="T11" fmla="*/ 37 h 234"/>
              <a:gd name="T12" fmla="*/ 0 w 205"/>
              <a:gd name="T13" fmla="*/ 51 h 234"/>
              <a:gd name="T14" fmla="*/ 0 w 205"/>
              <a:gd name="T15" fmla="*/ 73 h 234"/>
              <a:gd name="T16" fmla="*/ 15 w 205"/>
              <a:gd name="T17" fmla="*/ 88 h 234"/>
              <a:gd name="T18" fmla="*/ 22 w 205"/>
              <a:gd name="T19" fmla="*/ 88 h 234"/>
              <a:gd name="T20" fmla="*/ 22 w 205"/>
              <a:gd name="T21" fmla="*/ 89 h 234"/>
              <a:gd name="T22" fmla="*/ 37 w 205"/>
              <a:gd name="T23" fmla="*/ 221 h 234"/>
              <a:gd name="T24" fmla="*/ 51 w 205"/>
              <a:gd name="T25" fmla="*/ 234 h 234"/>
              <a:gd name="T26" fmla="*/ 153 w 205"/>
              <a:gd name="T27" fmla="*/ 234 h 234"/>
              <a:gd name="T28" fmla="*/ 168 w 205"/>
              <a:gd name="T29" fmla="*/ 221 h 234"/>
              <a:gd name="T30" fmla="*/ 183 w 205"/>
              <a:gd name="T31" fmla="*/ 89 h 234"/>
              <a:gd name="T32" fmla="*/ 182 w 205"/>
              <a:gd name="T33" fmla="*/ 88 h 234"/>
              <a:gd name="T34" fmla="*/ 190 w 205"/>
              <a:gd name="T35" fmla="*/ 88 h 234"/>
              <a:gd name="T36" fmla="*/ 205 w 205"/>
              <a:gd name="T37" fmla="*/ 73 h 234"/>
              <a:gd name="T38" fmla="*/ 205 w 205"/>
              <a:gd name="T39" fmla="*/ 51 h 234"/>
              <a:gd name="T40" fmla="*/ 191 w 205"/>
              <a:gd name="T41" fmla="*/ 37 h 234"/>
              <a:gd name="T42" fmla="*/ 37 w 205"/>
              <a:gd name="T43" fmla="*/ 14 h 234"/>
              <a:gd name="T44" fmla="*/ 168 w 205"/>
              <a:gd name="T45" fmla="*/ 14 h 234"/>
              <a:gd name="T46" fmla="*/ 175 w 205"/>
              <a:gd name="T47" fmla="*/ 36 h 234"/>
              <a:gd name="T48" fmla="*/ 29 w 205"/>
              <a:gd name="T49" fmla="*/ 36 h 234"/>
              <a:gd name="T50" fmla="*/ 37 w 205"/>
              <a:gd name="T51" fmla="*/ 14 h 234"/>
              <a:gd name="T52" fmla="*/ 51 w 205"/>
              <a:gd name="T53" fmla="*/ 219 h 234"/>
              <a:gd name="T54" fmla="*/ 49 w 205"/>
              <a:gd name="T55" fmla="*/ 197 h 234"/>
              <a:gd name="T56" fmla="*/ 156 w 205"/>
              <a:gd name="T57" fmla="*/ 197 h 234"/>
              <a:gd name="T58" fmla="*/ 153 w 205"/>
              <a:gd name="T59" fmla="*/ 219 h 234"/>
              <a:gd name="T60" fmla="*/ 51 w 205"/>
              <a:gd name="T61" fmla="*/ 219 h 234"/>
              <a:gd name="T62" fmla="*/ 157 w 205"/>
              <a:gd name="T63" fmla="*/ 190 h 234"/>
              <a:gd name="T64" fmla="*/ 48 w 205"/>
              <a:gd name="T65" fmla="*/ 190 h 234"/>
              <a:gd name="T66" fmla="*/ 40 w 205"/>
              <a:gd name="T67" fmla="*/ 117 h 234"/>
              <a:gd name="T68" fmla="*/ 165 w 205"/>
              <a:gd name="T69" fmla="*/ 117 h 234"/>
              <a:gd name="T70" fmla="*/ 157 w 205"/>
              <a:gd name="T71" fmla="*/ 190 h 234"/>
              <a:gd name="T72" fmla="*/ 166 w 205"/>
              <a:gd name="T73" fmla="*/ 109 h 234"/>
              <a:gd name="T74" fmla="*/ 39 w 205"/>
              <a:gd name="T75" fmla="*/ 109 h 234"/>
              <a:gd name="T76" fmla="*/ 37 w 205"/>
              <a:gd name="T77" fmla="*/ 88 h 234"/>
              <a:gd name="T78" fmla="*/ 168 w 205"/>
              <a:gd name="T79" fmla="*/ 88 h 234"/>
              <a:gd name="T80" fmla="*/ 166 w 205"/>
              <a:gd name="T81" fmla="*/ 109 h 234"/>
              <a:gd name="T82" fmla="*/ 190 w 205"/>
              <a:gd name="T83" fmla="*/ 73 h 234"/>
              <a:gd name="T84" fmla="*/ 15 w 205"/>
              <a:gd name="T85" fmla="*/ 73 h 234"/>
              <a:gd name="T86" fmla="*/ 15 w 205"/>
              <a:gd name="T87" fmla="*/ 51 h 234"/>
              <a:gd name="T88" fmla="*/ 190 w 205"/>
              <a:gd name="T89" fmla="*/ 51 h 234"/>
              <a:gd name="T90" fmla="*/ 190 w 205"/>
              <a:gd name="T91" fmla="*/ 73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05" h="234">
                <a:moveTo>
                  <a:pt x="191" y="37"/>
                </a:moveTo>
                <a:cubicBezTo>
                  <a:pt x="182" y="10"/>
                  <a:pt x="182" y="10"/>
                  <a:pt x="182" y="10"/>
                </a:cubicBezTo>
                <a:cubicBezTo>
                  <a:pt x="180" y="4"/>
                  <a:pt x="174" y="0"/>
                  <a:pt x="168" y="0"/>
                </a:cubicBezTo>
                <a:cubicBezTo>
                  <a:pt x="37" y="0"/>
                  <a:pt x="37" y="0"/>
                  <a:pt x="37" y="0"/>
                </a:cubicBezTo>
                <a:cubicBezTo>
                  <a:pt x="30" y="0"/>
                  <a:pt x="25" y="4"/>
                  <a:pt x="23" y="10"/>
                </a:cubicBezTo>
                <a:cubicBezTo>
                  <a:pt x="14" y="37"/>
                  <a:pt x="14" y="37"/>
                  <a:pt x="14" y="37"/>
                </a:cubicBezTo>
                <a:cubicBezTo>
                  <a:pt x="6" y="37"/>
                  <a:pt x="0" y="43"/>
                  <a:pt x="0" y="51"/>
                </a:cubicBezTo>
                <a:cubicBezTo>
                  <a:pt x="0" y="73"/>
                  <a:pt x="0" y="73"/>
                  <a:pt x="0" y="73"/>
                </a:cubicBezTo>
                <a:cubicBezTo>
                  <a:pt x="0" y="81"/>
                  <a:pt x="7" y="88"/>
                  <a:pt x="15" y="88"/>
                </a:cubicBezTo>
                <a:cubicBezTo>
                  <a:pt x="22" y="88"/>
                  <a:pt x="22" y="88"/>
                  <a:pt x="22" y="88"/>
                </a:cubicBezTo>
                <a:cubicBezTo>
                  <a:pt x="22" y="88"/>
                  <a:pt x="22" y="89"/>
                  <a:pt x="22" y="89"/>
                </a:cubicBezTo>
                <a:cubicBezTo>
                  <a:pt x="37" y="221"/>
                  <a:pt x="37" y="221"/>
                  <a:pt x="37" y="221"/>
                </a:cubicBezTo>
                <a:cubicBezTo>
                  <a:pt x="37" y="228"/>
                  <a:pt x="44" y="234"/>
                  <a:pt x="51" y="234"/>
                </a:cubicBezTo>
                <a:cubicBezTo>
                  <a:pt x="153" y="234"/>
                  <a:pt x="153" y="234"/>
                  <a:pt x="153" y="234"/>
                </a:cubicBezTo>
                <a:cubicBezTo>
                  <a:pt x="161" y="234"/>
                  <a:pt x="167" y="228"/>
                  <a:pt x="168" y="221"/>
                </a:cubicBezTo>
                <a:cubicBezTo>
                  <a:pt x="183" y="89"/>
                  <a:pt x="183" y="89"/>
                  <a:pt x="183" y="89"/>
                </a:cubicBezTo>
                <a:cubicBezTo>
                  <a:pt x="183" y="89"/>
                  <a:pt x="182" y="88"/>
                  <a:pt x="182" y="88"/>
                </a:cubicBezTo>
                <a:cubicBezTo>
                  <a:pt x="190" y="88"/>
                  <a:pt x="190" y="88"/>
                  <a:pt x="190" y="88"/>
                </a:cubicBezTo>
                <a:cubicBezTo>
                  <a:pt x="198" y="88"/>
                  <a:pt x="205" y="81"/>
                  <a:pt x="205" y="73"/>
                </a:cubicBezTo>
                <a:cubicBezTo>
                  <a:pt x="205" y="51"/>
                  <a:pt x="205" y="51"/>
                  <a:pt x="205" y="51"/>
                </a:cubicBezTo>
                <a:cubicBezTo>
                  <a:pt x="205" y="43"/>
                  <a:pt x="198" y="37"/>
                  <a:pt x="191" y="37"/>
                </a:cubicBezTo>
                <a:close/>
                <a:moveTo>
                  <a:pt x="37" y="14"/>
                </a:moveTo>
                <a:cubicBezTo>
                  <a:pt x="168" y="14"/>
                  <a:pt x="168" y="14"/>
                  <a:pt x="168" y="14"/>
                </a:cubicBezTo>
                <a:cubicBezTo>
                  <a:pt x="175" y="36"/>
                  <a:pt x="175" y="36"/>
                  <a:pt x="175" y="36"/>
                </a:cubicBezTo>
                <a:cubicBezTo>
                  <a:pt x="29" y="36"/>
                  <a:pt x="29" y="36"/>
                  <a:pt x="29" y="36"/>
                </a:cubicBezTo>
                <a:lnTo>
                  <a:pt x="37" y="14"/>
                </a:lnTo>
                <a:close/>
                <a:moveTo>
                  <a:pt x="51" y="219"/>
                </a:moveTo>
                <a:cubicBezTo>
                  <a:pt x="49" y="197"/>
                  <a:pt x="49" y="197"/>
                  <a:pt x="49" y="197"/>
                </a:cubicBezTo>
                <a:cubicBezTo>
                  <a:pt x="156" y="197"/>
                  <a:pt x="156" y="197"/>
                  <a:pt x="156" y="197"/>
                </a:cubicBezTo>
                <a:cubicBezTo>
                  <a:pt x="153" y="219"/>
                  <a:pt x="153" y="219"/>
                  <a:pt x="153" y="219"/>
                </a:cubicBezTo>
                <a:lnTo>
                  <a:pt x="51" y="219"/>
                </a:lnTo>
                <a:close/>
                <a:moveTo>
                  <a:pt x="157" y="190"/>
                </a:moveTo>
                <a:cubicBezTo>
                  <a:pt x="48" y="190"/>
                  <a:pt x="48" y="190"/>
                  <a:pt x="48" y="190"/>
                </a:cubicBezTo>
                <a:cubicBezTo>
                  <a:pt x="40" y="117"/>
                  <a:pt x="40" y="117"/>
                  <a:pt x="40" y="117"/>
                </a:cubicBezTo>
                <a:cubicBezTo>
                  <a:pt x="165" y="117"/>
                  <a:pt x="165" y="117"/>
                  <a:pt x="165" y="117"/>
                </a:cubicBezTo>
                <a:lnTo>
                  <a:pt x="157" y="190"/>
                </a:lnTo>
                <a:close/>
                <a:moveTo>
                  <a:pt x="166" y="109"/>
                </a:moveTo>
                <a:cubicBezTo>
                  <a:pt x="39" y="109"/>
                  <a:pt x="39" y="109"/>
                  <a:pt x="39" y="109"/>
                </a:cubicBezTo>
                <a:cubicBezTo>
                  <a:pt x="37" y="88"/>
                  <a:pt x="37" y="88"/>
                  <a:pt x="37" y="88"/>
                </a:cubicBezTo>
                <a:cubicBezTo>
                  <a:pt x="168" y="88"/>
                  <a:pt x="168" y="88"/>
                  <a:pt x="168" y="88"/>
                </a:cubicBezTo>
                <a:lnTo>
                  <a:pt x="166" y="109"/>
                </a:lnTo>
                <a:close/>
                <a:moveTo>
                  <a:pt x="190" y="73"/>
                </a:moveTo>
                <a:cubicBezTo>
                  <a:pt x="15" y="73"/>
                  <a:pt x="15" y="73"/>
                  <a:pt x="15" y="73"/>
                </a:cubicBezTo>
                <a:cubicBezTo>
                  <a:pt x="15" y="51"/>
                  <a:pt x="15" y="51"/>
                  <a:pt x="15" y="51"/>
                </a:cubicBezTo>
                <a:cubicBezTo>
                  <a:pt x="190" y="51"/>
                  <a:pt x="190" y="51"/>
                  <a:pt x="190" y="51"/>
                </a:cubicBezTo>
                <a:lnTo>
                  <a:pt x="190" y="73"/>
                </a:lnTo>
                <a:close/>
              </a:path>
            </a:pathLst>
          </a:custGeom>
          <a:solidFill>
            <a:schemeClr val="bg1"/>
          </a:solidFill>
          <a:ln>
            <a:noFill/>
          </a:ln>
        </p:spPr>
        <p:txBody>
          <a:bodyPr vert="horz" wrap="square" lIns="182843" tIns="91422" rIns="182843" bIns="91422" numCol="1" anchor="t" anchorCtr="0" compatLnSpc="1"/>
          <a:lstStyle/>
          <a:p>
            <a:endParaRPr lang="id-ID" dirty="0">
              <a:latin typeface="Calibri Light" panose="020F0302020204030204"/>
            </a:endParaRPr>
          </a:p>
        </p:txBody>
      </p:sp>
      <p:grpSp>
        <p:nvGrpSpPr>
          <p:cNvPr id="71" name="Group 70"/>
          <p:cNvGrpSpPr/>
          <p:nvPr/>
        </p:nvGrpSpPr>
        <p:grpSpPr>
          <a:xfrm>
            <a:off x="6808582" y="9862900"/>
            <a:ext cx="512033" cy="748658"/>
            <a:chOff x="527333" y="1217552"/>
            <a:chExt cx="175409" cy="256405"/>
          </a:xfrm>
          <a:solidFill>
            <a:schemeClr val="bg1"/>
          </a:solidFill>
        </p:grpSpPr>
        <p:sp>
          <p:nvSpPr>
            <p:cNvPr id="72" name="Freeform 79"/>
            <p:cNvSpPr>
              <a:spLocks noEditPoints="1"/>
            </p:cNvSpPr>
            <p:nvPr/>
          </p:nvSpPr>
          <p:spPr bwMode="auto">
            <a:xfrm>
              <a:off x="527333" y="1217552"/>
              <a:ext cx="175409" cy="256405"/>
            </a:xfrm>
            <a:custGeom>
              <a:avLst/>
              <a:gdLst>
                <a:gd name="T0" fmla="*/ 80 w 160"/>
                <a:gd name="T1" fmla="*/ 0 h 234"/>
                <a:gd name="T2" fmla="*/ 0 w 160"/>
                <a:gd name="T3" fmla="*/ 81 h 234"/>
                <a:gd name="T4" fmla="*/ 36 w 160"/>
                <a:gd name="T5" fmla="*/ 169 h 234"/>
                <a:gd name="T6" fmla="*/ 80 w 160"/>
                <a:gd name="T7" fmla="*/ 234 h 234"/>
                <a:gd name="T8" fmla="*/ 123 w 160"/>
                <a:gd name="T9" fmla="*/ 169 h 234"/>
                <a:gd name="T10" fmla="*/ 160 w 160"/>
                <a:gd name="T11" fmla="*/ 81 h 234"/>
                <a:gd name="T12" fmla="*/ 80 w 160"/>
                <a:gd name="T13" fmla="*/ 0 h 234"/>
                <a:gd name="T14" fmla="*/ 99 w 160"/>
                <a:gd name="T15" fmla="*/ 199 h 234"/>
                <a:gd name="T16" fmla="*/ 63 w 160"/>
                <a:gd name="T17" fmla="*/ 203 h 234"/>
                <a:gd name="T18" fmla="*/ 58 w 160"/>
                <a:gd name="T19" fmla="*/ 190 h 234"/>
                <a:gd name="T20" fmla="*/ 58 w 160"/>
                <a:gd name="T21" fmla="*/ 189 h 234"/>
                <a:gd name="T22" fmla="*/ 103 w 160"/>
                <a:gd name="T23" fmla="*/ 184 h 234"/>
                <a:gd name="T24" fmla="*/ 101 w 160"/>
                <a:gd name="T25" fmla="*/ 190 h 234"/>
                <a:gd name="T26" fmla="*/ 99 w 160"/>
                <a:gd name="T27" fmla="*/ 199 h 234"/>
                <a:gd name="T28" fmla="*/ 56 w 160"/>
                <a:gd name="T29" fmla="*/ 182 h 234"/>
                <a:gd name="T30" fmla="*/ 52 w 160"/>
                <a:gd name="T31" fmla="*/ 168 h 234"/>
                <a:gd name="T32" fmla="*/ 108 w 160"/>
                <a:gd name="T33" fmla="*/ 168 h 234"/>
                <a:gd name="T34" fmla="*/ 106 w 160"/>
                <a:gd name="T35" fmla="*/ 176 h 234"/>
                <a:gd name="T36" fmla="*/ 56 w 160"/>
                <a:gd name="T37" fmla="*/ 182 h 234"/>
                <a:gd name="T38" fmla="*/ 80 w 160"/>
                <a:gd name="T39" fmla="*/ 220 h 234"/>
                <a:gd name="T40" fmla="*/ 65 w 160"/>
                <a:gd name="T41" fmla="*/ 210 h 234"/>
                <a:gd name="T42" fmla="*/ 96 w 160"/>
                <a:gd name="T43" fmla="*/ 207 h 234"/>
                <a:gd name="T44" fmla="*/ 80 w 160"/>
                <a:gd name="T45" fmla="*/ 220 h 234"/>
                <a:gd name="T46" fmla="*/ 114 w 160"/>
                <a:gd name="T47" fmla="*/ 154 h 234"/>
                <a:gd name="T48" fmla="*/ 46 w 160"/>
                <a:gd name="T49" fmla="*/ 154 h 234"/>
                <a:gd name="T50" fmla="*/ 34 w 160"/>
                <a:gd name="T51" fmla="*/ 130 h 234"/>
                <a:gd name="T52" fmla="*/ 14 w 160"/>
                <a:gd name="T53" fmla="*/ 81 h 234"/>
                <a:gd name="T54" fmla="*/ 80 w 160"/>
                <a:gd name="T55" fmla="*/ 15 h 234"/>
                <a:gd name="T56" fmla="*/ 146 w 160"/>
                <a:gd name="T57" fmla="*/ 81 h 234"/>
                <a:gd name="T58" fmla="*/ 126 w 160"/>
                <a:gd name="T59" fmla="*/ 130 h 234"/>
                <a:gd name="T60" fmla="*/ 114 w 160"/>
                <a:gd name="T61" fmla="*/ 154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60" h="234">
                  <a:moveTo>
                    <a:pt x="80" y="0"/>
                  </a:moveTo>
                  <a:cubicBezTo>
                    <a:pt x="35" y="0"/>
                    <a:pt x="0" y="36"/>
                    <a:pt x="0" y="81"/>
                  </a:cubicBezTo>
                  <a:cubicBezTo>
                    <a:pt x="0" y="110"/>
                    <a:pt x="26" y="141"/>
                    <a:pt x="36" y="169"/>
                  </a:cubicBezTo>
                  <a:cubicBezTo>
                    <a:pt x="51" y="210"/>
                    <a:pt x="49" y="234"/>
                    <a:pt x="80" y="234"/>
                  </a:cubicBezTo>
                  <a:cubicBezTo>
                    <a:pt x="111" y="234"/>
                    <a:pt x="109" y="210"/>
                    <a:pt x="123" y="169"/>
                  </a:cubicBezTo>
                  <a:cubicBezTo>
                    <a:pt x="133" y="142"/>
                    <a:pt x="160" y="110"/>
                    <a:pt x="160" y="81"/>
                  </a:cubicBezTo>
                  <a:cubicBezTo>
                    <a:pt x="160" y="36"/>
                    <a:pt x="124" y="0"/>
                    <a:pt x="80" y="0"/>
                  </a:cubicBezTo>
                  <a:close/>
                  <a:moveTo>
                    <a:pt x="99" y="199"/>
                  </a:moveTo>
                  <a:cubicBezTo>
                    <a:pt x="63" y="203"/>
                    <a:pt x="63" y="203"/>
                    <a:pt x="63" y="203"/>
                  </a:cubicBezTo>
                  <a:cubicBezTo>
                    <a:pt x="61" y="200"/>
                    <a:pt x="60" y="195"/>
                    <a:pt x="58" y="190"/>
                  </a:cubicBezTo>
                  <a:cubicBezTo>
                    <a:pt x="58" y="190"/>
                    <a:pt x="58" y="189"/>
                    <a:pt x="58" y="189"/>
                  </a:cubicBezTo>
                  <a:cubicBezTo>
                    <a:pt x="103" y="184"/>
                    <a:pt x="103" y="184"/>
                    <a:pt x="103" y="184"/>
                  </a:cubicBezTo>
                  <a:cubicBezTo>
                    <a:pt x="103" y="186"/>
                    <a:pt x="102" y="188"/>
                    <a:pt x="101" y="190"/>
                  </a:cubicBezTo>
                  <a:cubicBezTo>
                    <a:pt x="100" y="193"/>
                    <a:pt x="100" y="196"/>
                    <a:pt x="99" y="199"/>
                  </a:cubicBezTo>
                  <a:close/>
                  <a:moveTo>
                    <a:pt x="56" y="182"/>
                  </a:moveTo>
                  <a:cubicBezTo>
                    <a:pt x="55" y="178"/>
                    <a:pt x="53" y="173"/>
                    <a:pt x="52" y="168"/>
                  </a:cubicBezTo>
                  <a:cubicBezTo>
                    <a:pt x="108" y="168"/>
                    <a:pt x="108" y="168"/>
                    <a:pt x="108" y="168"/>
                  </a:cubicBezTo>
                  <a:cubicBezTo>
                    <a:pt x="107" y="171"/>
                    <a:pt x="106" y="174"/>
                    <a:pt x="106" y="176"/>
                  </a:cubicBezTo>
                  <a:lnTo>
                    <a:pt x="56" y="182"/>
                  </a:lnTo>
                  <a:close/>
                  <a:moveTo>
                    <a:pt x="80" y="220"/>
                  </a:moveTo>
                  <a:cubicBezTo>
                    <a:pt x="72" y="220"/>
                    <a:pt x="69" y="219"/>
                    <a:pt x="65" y="210"/>
                  </a:cubicBezTo>
                  <a:cubicBezTo>
                    <a:pt x="96" y="207"/>
                    <a:pt x="96" y="207"/>
                    <a:pt x="96" y="207"/>
                  </a:cubicBezTo>
                  <a:cubicBezTo>
                    <a:pt x="92" y="219"/>
                    <a:pt x="88" y="220"/>
                    <a:pt x="80" y="220"/>
                  </a:cubicBezTo>
                  <a:close/>
                  <a:moveTo>
                    <a:pt x="114" y="154"/>
                  </a:moveTo>
                  <a:cubicBezTo>
                    <a:pt x="46" y="154"/>
                    <a:pt x="46" y="154"/>
                    <a:pt x="46" y="154"/>
                  </a:cubicBezTo>
                  <a:cubicBezTo>
                    <a:pt x="42" y="146"/>
                    <a:pt x="38" y="138"/>
                    <a:pt x="34" y="130"/>
                  </a:cubicBezTo>
                  <a:cubicBezTo>
                    <a:pt x="24" y="113"/>
                    <a:pt x="14" y="96"/>
                    <a:pt x="14" y="81"/>
                  </a:cubicBezTo>
                  <a:cubicBezTo>
                    <a:pt x="14" y="45"/>
                    <a:pt x="44" y="15"/>
                    <a:pt x="80" y="15"/>
                  </a:cubicBezTo>
                  <a:cubicBezTo>
                    <a:pt x="116" y="15"/>
                    <a:pt x="146" y="45"/>
                    <a:pt x="146" y="81"/>
                  </a:cubicBezTo>
                  <a:cubicBezTo>
                    <a:pt x="146" y="96"/>
                    <a:pt x="136" y="113"/>
                    <a:pt x="126" y="130"/>
                  </a:cubicBezTo>
                  <a:cubicBezTo>
                    <a:pt x="122" y="138"/>
                    <a:pt x="118" y="146"/>
                    <a:pt x="114" y="15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dirty="0">
                <a:latin typeface="Calibri Light" panose="020F0302020204030204"/>
              </a:endParaRPr>
            </a:p>
          </p:txBody>
        </p:sp>
        <p:sp>
          <p:nvSpPr>
            <p:cNvPr id="73" name="Freeform 80"/>
            <p:cNvSpPr/>
            <p:nvPr/>
          </p:nvSpPr>
          <p:spPr bwMode="auto">
            <a:xfrm>
              <a:off x="566675" y="1258276"/>
              <a:ext cx="52762" cy="51373"/>
            </a:xfrm>
            <a:custGeom>
              <a:avLst/>
              <a:gdLst>
                <a:gd name="T0" fmla="*/ 44 w 48"/>
                <a:gd name="T1" fmla="*/ 0 h 47"/>
                <a:gd name="T2" fmla="*/ 0 w 48"/>
                <a:gd name="T3" fmla="*/ 44 h 47"/>
                <a:gd name="T4" fmla="*/ 4 w 48"/>
                <a:gd name="T5" fmla="*/ 47 h 47"/>
                <a:gd name="T6" fmla="*/ 7 w 48"/>
                <a:gd name="T7" fmla="*/ 44 h 47"/>
                <a:gd name="T8" fmla="*/ 44 w 48"/>
                <a:gd name="T9" fmla="*/ 7 h 47"/>
                <a:gd name="T10" fmla="*/ 48 w 48"/>
                <a:gd name="T11" fmla="*/ 4 h 47"/>
                <a:gd name="T12" fmla="*/ 44 w 48"/>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48" h="47">
                  <a:moveTo>
                    <a:pt x="44" y="0"/>
                  </a:moveTo>
                  <a:cubicBezTo>
                    <a:pt x="20" y="0"/>
                    <a:pt x="0" y="20"/>
                    <a:pt x="0" y="44"/>
                  </a:cubicBezTo>
                  <a:cubicBezTo>
                    <a:pt x="0" y="46"/>
                    <a:pt x="2" y="47"/>
                    <a:pt x="4" y="47"/>
                  </a:cubicBezTo>
                  <a:cubicBezTo>
                    <a:pt x="6" y="47"/>
                    <a:pt x="7" y="46"/>
                    <a:pt x="7" y="44"/>
                  </a:cubicBezTo>
                  <a:cubicBezTo>
                    <a:pt x="7" y="24"/>
                    <a:pt x="24" y="7"/>
                    <a:pt x="44" y="7"/>
                  </a:cubicBezTo>
                  <a:cubicBezTo>
                    <a:pt x="46" y="7"/>
                    <a:pt x="48" y="6"/>
                    <a:pt x="48" y="4"/>
                  </a:cubicBezTo>
                  <a:cubicBezTo>
                    <a:pt x="48" y="2"/>
                    <a:pt x="46" y="0"/>
                    <a:pt x="4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dirty="0">
                <a:latin typeface="Calibri Light" panose="020F0302020204030204"/>
              </a:endParaRPr>
            </a:p>
          </p:txBody>
        </p:sp>
      </p:grpSp>
      <p:grpSp>
        <p:nvGrpSpPr>
          <p:cNvPr id="74" name="Group 73"/>
          <p:cNvGrpSpPr/>
          <p:nvPr/>
        </p:nvGrpSpPr>
        <p:grpSpPr>
          <a:xfrm>
            <a:off x="6679557" y="6530590"/>
            <a:ext cx="749817" cy="631088"/>
            <a:chOff x="1511296" y="730196"/>
            <a:chExt cx="256867" cy="216138"/>
          </a:xfrm>
          <a:solidFill>
            <a:schemeClr val="bg1"/>
          </a:solidFill>
        </p:grpSpPr>
        <p:sp>
          <p:nvSpPr>
            <p:cNvPr id="75" name="Freeform 81"/>
            <p:cNvSpPr>
              <a:spLocks noEditPoints="1"/>
            </p:cNvSpPr>
            <p:nvPr/>
          </p:nvSpPr>
          <p:spPr bwMode="auto">
            <a:xfrm>
              <a:off x="1575166" y="786197"/>
              <a:ext cx="128202" cy="128202"/>
            </a:xfrm>
            <a:custGeom>
              <a:avLst/>
              <a:gdLst>
                <a:gd name="T0" fmla="*/ 59 w 117"/>
                <a:gd name="T1" fmla="*/ 0 h 117"/>
                <a:gd name="T2" fmla="*/ 0 w 117"/>
                <a:gd name="T3" fmla="*/ 58 h 117"/>
                <a:gd name="T4" fmla="*/ 59 w 117"/>
                <a:gd name="T5" fmla="*/ 117 h 117"/>
                <a:gd name="T6" fmla="*/ 117 w 117"/>
                <a:gd name="T7" fmla="*/ 58 h 117"/>
                <a:gd name="T8" fmla="*/ 59 w 117"/>
                <a:gd name="T9" fmla="*/ 0 h 117"/>
                <a:gd name="T10" fmla="*/ 92 w 117"/>
                <a:gd name="T11" fmla="*/ 87 h 117"/>
                <a:gd name="T12" fmla="*/ 30 w 117"/>
                <a:gd name="T13" fmla="*/ 92 h 117"/>
                <a:gd name="T14" fmla="*/ 25 w 117"/>
                <a:gd name="T15" fmla="*/ 30 h 117"/>
                <a:gd name="T16" fmla="*/ 87 w 117"/>
                <a:gd name="T17" fmla="*/ 25 h 117"/>
                <a:gd name="T18" fmla="*/ 92 w 117"/>
                <a:gd name="T19" fmla="*/ 87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7" h="117">
                  <a:moveTo>
                    <a:pt x="59" y="0"/>
                  </a:moveTo>
                  <a:cubicBezTo>
                    <a:pt x="26" y="0"/>
                    <a:pt x="0" y="26"/>
                    <a:pt x="0" y="58"/>
                  </a:cubicBezTo>
                  <a:cubicBezTo>
                    <a:pt x="0" y="91"/>
                    <a:pt x="26" y="117"/>
                    <a:pt x="59" y="117"/>
                  </a:cubicBezTo>
                  <a:cubicBezTo>
                    <a:pt x="91" y="117"/>
                    <a:pt x="117" y="91"/>
                    <a:pt x="117" y="58"/>
                  </a:cubicBezTo>
                  <a:cubicBezTo>
                    <a:pt x="117" y="26"/>
                    <a:pt x="91" y="0"/>
                    <a:pt x="59" y="0"/>
                  </a:cubicBezTo>
                  <a:close/>
                  <a:moveTo>
                    <a:pt x="92" y="87"/>
                  </a:moveTo>
                  <a:cubicBezTo>
                    <a:pt x="76" y="105"/>
                    <a:pt x="49" y="107"/>
                    <a:pt x="30" y="92"/>
                  </a:cubicBezTo>
                  <a:cubicBezTo>
                    <a:pt x="12" y="76"/>
                    <a:pt x="10" y="48"/>
                    <a:pt x="25" y="30"/>
                  </a:cubicBezTo>
                  <a:cubicBezTo>
                    <a:pt x="41" y="12"/>
                    <a:pt x="69" y="9"/>
                    <a:pt x="87" y="25"/>
                  </a:cubicBezTo>
                  <a:cubicBezTo>
                    <a:pt x="106" y="41"/>
                    <a:pt x="108" y="69"/>
                    <a:pt x="92" y="8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dirty="0">
                <a:latin typeface="Calibri Light" panose="020F0302020204030204"/>
              </a:endParaRPr>
            </a:p>
          </p:txBody>
        </p:sp>
        <p:sp>
          <p:nvSpPr>
            <p:cNvPr id="76" name="Freeform 82"/>
            <p:cNvSpPr/>
            <p:nvPr/>
          </p:nvSpPr>
          <p:spPr bwMode="auto">
            <a:xfrm>
              <a:off x="1608026" y="818132"/>
              <a:ext cx="35175" cy="36100"/>
            </a:xfrm>
            <a:custGeom>
              <a:avLst/>
              <a:gdLst>
                <a:gd name="T0" fmla="*/ 29 w 32"/>
                <a:gd name="T1" fmla="*/ 0 h 33"/>
                <a:gd name="T2" fmla="*/ 0 w 32"/>
                <a:gd name="T3" fmla="*/ 29 h 33"/>
                <a:gd name="T4" fmla="*/ 0 w 32"/>
                <a:gd name="T5" fmla="*/ 29 h 33"/>
                <a:gd name="T6" fmla="*/ 3 w 32"/>
                <a:gd name="T7" fmla="*/ 33 h 33"/>
                <a:gd name="T8" fmla="*/ 7 w 32"/>
                <a:gd name="T9" fmla="*/ 29 h 33"/>
                <a:gd name="T10" fmla="*/ 7 w 32"/>
                <a:gd name="T11" fmla="*/ 29 h 33"/>
                <a:gd name="T12" fmla="*/ 29 w 32"/>
                <a:gd name="T13" fmla="*/ 8 h 33"/>
                <a:gd name="T14" fmla="*/ 32 w 32"/>
                <a:gd name="T15" fmla="*/ 4 h 33"/>
                <a:gd name="T16" fmla="*/ 29 w 32"/>
                <a:gd name="T17"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33">
                  <a:moveTo>
                    <a:pt x="29" y="0"/>
                  </a:moveTo>
                  <a:cubicBezTo>
                    <a:pt x="13" y="0"/>
                    <a:pt x="0" y="13"/>
                    <a:pt x="0" y="29"/>
                  </a:cubicBezTo>
                  <a:cubicBezTo>
                    <a:pt x="0" y="29"/>
                    <a:pt x="0" y="29"/>
                    <a:pt x="0" y="29"/>
                  </a:cubicBezTo>
                  <a:cubicBezTo>
                    <a:pt x="0" y="31"/>
                    <a:pt x="1" y="33"/>
                    <a:pt x="3" y="33"/>
                  </a:cubicBezTo>
                  <a:cubicBezTo>
                    <a:pt x="5" y="33"/>
                    <a:pt x="7" y="31"/>
                    <a:pt x="7" y="29"/>
                  </a:cubicBezTo>
                  <a:cubicBezTo>
                    <a:pt x="7" y="29"/>
                    <a:pt x="7" y="29"/>
                    <a:pt x="7" y="29"/>
                  </a:cubicBezTo>
                  <a:cubicBezTo>
                    <a:pt x="7" y="17"/>
                    <a:pt x="17" y="8"/>
                    <a:pt x="29" y="8"/>
                  </a:cubicBezTo>
                  <a:cubicBezTo>
                    <a:pt x="31" y="8"/>
                    <a:pt x="32" y="6"/>
                    <a:pt x="32" y="4"/>
                  </a:cubicBezTo>
                  <a:cubicBezTo>
                    <a:pt x="32" y="2"/>
                    <a:pt x="31" y="0"/>
                    <a:pt x="2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dirty="0">
                <a:latin typeface="Calibri Light" panose="020F0302020204030204"/>
              </a:endParaRPr>
            </a:p>
          </p:txBody>
        </p:sp>
        <p:sp>
          <p:nvSpPr>
            <p:cNvPr id="77" name="Freeform 83"/>
            <p:cNvSpPr>
              <a:spLocks noEditPoints="1"/>
            </p:cNvSpPr>
            <p:nvPr/>
          </p:nvSpPr>
          <p:spPr bwMode="auto">
            <a:xfrm>
              <a:off x="1511296" y="730196"/>
              <a:ext cx="256867" cy="216138"/>
            </a:xfrm>
            <a:custGeom>
              <a:avLst/>
              <a:gdLst>
                <a:gd name="T0" fmla="*/ 215 w 234"/>
                <a:gd name="T1" fmla="*/ 44 h 197"/>
                <a:gd name="T2" fmla="*/ 184 w 234"/>
                <a:gd name="T3" fmla="*/ 39 h 197"/>
                <a:gd name="T4" fmla="*/ 174 w 234"/>
                <a:gd name="T5" fmla="*/ 14 h 197"/>
                <a:gd name="T6" fmla="*/ 153 w 234"/>
                <a:gd name="T7" fmla="*/ 0 h 197"/>
                <a:gd name="T8" fmla="*/ 80 w 234"/>
                <a:gd name="T9" fmla="*/ 0 h 197"/>
                <a:gd name="T10" fmla="*/ 60 w 234"/>
                <a:gd name="T11" fmla="*/ 14 h 197"/>
                <a:gd name="T12" fmla="*/ 50 w 234"/>
                <a:gd name="T13" fmla="*/ 39 h 197"/>
                <a:gd name="T14" fmla="*/ 18 w 234"/>
                <a:gd name="T15" fmla="*/ 44 h 197"/>
                <a:gd name="T16" fmla="*/ 0 w 234"/>
                <a:gd name="T17" fmla="*/ 66 h 197"/>
                <a:gd name="T18" fmla="*/ 0 w 234"/>
                <a:gd name="T19" fmla="*/ 175 h 197"/>
                <a:gd name="T20" fmla="*/ 22 w 234"/>
                <a:gd name="T21" fmla="*/ 197 h 197"/>
                <a:gd name="T22" fmla="*/ 212 w 234"/>
                <a:gd name="T23" fmla="*/ 197 h 197"/>
                <a:gd name="T24" fmla="*/ 234 w 234"/>
                <a:gd name="T25" fmla="*/ 175 h 197"/>
                <a:gd name="T26" fmla="*/ 234 w 234"/>
                <a:gd name="T27" fmla="*/ 66 h 197"/>
                <a:gd name="T28" fmla="*/ 215 w 234"/>
                <a:gd name="T29" fmla="*/ 44 h 197"/>
                <a:gd name="T30" fmla="*/ 219 w 234"/>
                <a:gd name="T31" fmla="*/ 175 h 197"/>
                <a:gd name="T32" fmla="*/ 212 w 234"/>
                <a:gd name="T33" fmla="*/ 182 h 197"/>
                <a:gd name="T34" fmla="*/ 22 w 234"/>
                <a:gd name="T35" fmla="*/ 182 h 197"/>
                <a:gd name="T36" fmla="*/ 14 w 234"/>
                <a:gd name="T37" fmla="*/ 175 h 197"/>
                <a:gd name="T38" fmla="*/ 14 w 234"/>
                <a:gd name="T39" fmla="*/ 66 h 197"/>
                <a:gd name="T40" fmla="*/ 21 w 234"/>
                <a:gd name="T41" fmla="*/ 58 h 197"/>
                <a:gd name="T42" fmla="*/ 60 w 234"/>
                <a:gd name="T43" fmla="*/ 52 h 197"/>
                <a:gd name="T44" fmla="*/ 73 w 234"/>
                <a:gd name="T45" fmla="*/ 19 h 197"/>
                <a:gd name="T46" fmla="*/ 80 w 234"/>
                <a:gd name="T47" fmla="*/ 15 h 197"/>
                <a:gd name="T48" fmla="*/ 153 w 234"/>
                <a:gd name="T49" fmla="*/ 15 h 197"/>
                <a:gd name="T50" fmla="*/ 160 w 234"/>
                <a:gd name="T51" fmla="*/ 19 h 197"/>
                <a:gd name="T52" fmla="*/ 173 w 234"/>
                <a:gd name="T53" fmla="*/ 52 h 197"/>
                <a:gd name="T54" fmla="*/ 213 w 234"/>
                <a:gd name="T55" fmla="*/ 58 h 197"/>
                <a:gd name="T56" fmla="*/ 219 w 234"/>
                <a:gd name="T57" fmla="*/ 66 h 197"/>
                <a:gd name="T58" fmla="*/ 219 w 234"/>
                <a:gd name="T59" fmla="*/ 175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34" h="197">
                  <a:moveTo>
                    <a:pt x="215" y="44"/>
                  </a:moveTo>
                  <a:cubicBezTo>
                    <a:pt x="184" y="39"/>
                    <a:pt x="184" y="39"/>
                    <a:pt x="184" y="39"/>
                  </a:cubicBezTo>
                  <a:cubicBezTo>
                    <a:pt x="174" y="14"/>
                    <a:pt x="174" y="14"/>
                    <a:pt x="174" y="14"/>
                  </a:cubicBezTo>
                  <a:cubicBezTo>
                    <a:pt x="170" y="5"/>
                    <a:pt x="162" y="0"/>
                    <a:pt x="153" y="0"/>
                  </a:cubicBezTo>
                  <a:cubicBezTo>
                    <a:pt x="80" y="0"/>
                    <a:pt x="80" y="0"/>
                    <a:pt x="80" y="0"/>
                  </a:cubicBezTo>
                  <a:cubicBezTo>
                    <a:pt x="71" y="0"/>
                    <a:pt x="63" y="5"/>
                    <a:pt x="60" y="14"/>
                  </a:cubicBezTo>
                  <a:cubicBezTo>
                    <a:pt x="50" y="39"/>
                    <a:pt x="50" y="39"/>
                    <a:pt x="50" y="39"/>
                  </a:cubicBezTo>
                  <a:cubicBezTo>
                    <a:pt x="18" y="44"/>
                    <a:pt x="18" y="44"/>
                    <a:pt x="18" y="44"/>
                  </a:cubicBezTo>
                  <a:cubicBezTo>
                    <a:pt x="8" y="46"/>
                    <a:pt x="0" y="55"/>
                    <a:pt x="0" y="66"/>
                  </a:cubicBezTo>
                  <a:cubicBezTo>
                    <a:pt x="0" y="175"/>
                    <a:pt x="0" y="175"/>
                    <a:pt x="0" y="175"/>
                  </a:cubicBezTo>
                  <a:cubicBezTo>
                    <a:pt x="0" y="187"/>
                    <a:pt x="10" y="197"/>
                    <a:pt x="22" y="197"/>
                  </a:cubicBezTo>
                  <a:cubicBezTo>
                    <a:pt x="212" y="197"/>
                    <a:pt x="212" y="197"/>
                    <a:pt x="212" y="197"/>
                  </a:cubicBezTo>
                  <a:cubicBezTo>
                    <a:pt x="224" y="197"/>
                    <a:pt x="234" y="187"/>
                    <a:pt x="234" y="175"/>
                  </a:cubicBezTo>
                  <a:cubicBezTo>
                    <a:pt x="234" y="66"/>
                    <a:pt x="234" y="66"/>
                    <a:pt x="234" y="66"/>
                  </a:cubicBezTo>
                  <a:cubicBezTo>
                    <a:pt x="234" y="55"/>
                    <a:pt x="226" y="46"/>
                    <a:pt x="215" y="44"/>
                  </a:cubicBezTo>
                  <a:close/>
                  <a:moveTo>
                    <a:pt x="219" y="175"/>
                  </a:moveTo>
                  <a:cubicBezTo>
                    <a:pt x="219" y="179"/>
                    <a:pt x="216" y="182"/>
                    <a:pt x="212" y="182"/>
                  </a:cubicBezTo>
                  <a:cubicBezTo>
                    <a:pt x="22" y="182"/>
                    <a:pt x="22" y="182"/>
                    <a:pt x="22" y="182"/>
                  </a:cubicBezTo>
                  <a:cubicBezTo>
                    <a:pt x="18" y="182"/>
                    <a:pt x="14" y="179"/>
                    <a:pt x="14" y="175"/>
                  </a:cubicBezTo>
                  <a:cubicBezTo>
                    <a:pt x="14" y="66"/>
                    <a:pt x="14" y="66"/>
                    <a:pt x="14" y="66"/>
                  </a:cubicBezTo>
                  <a:cubicBezTo>
                    <a:pt x="14" y="62"/>
                    <a:pt x="17" y="59"/>
                    <a:pt x="21" y="58"/>
                  </a:cubicBezTo>
                  <a:cubicBezTo>
                    <a:pt x="60" y="52"/>
                    <a:pt x="60" y="52"/>
                    <a:pt x="60" y="52"/>
                  </a:cubicBezTo>
                  <a:cubicBezTo>
                    <a:pt x="73" y="19"/>
                    <a:pt x="73" y="19"/>
                    <a:pt x="73" y="19"/>
                  </a:cubicBezTo>
                  <a:cubicBezTo>
                    <a:pt x="75" y="16"/>
                    <a:pt x="77" y="15"/>
                    <a:pt x="80" y="15"/>
                  </a:cubicBezTo>
                  <a:cubicBezTo>
                    <a:pt x="153" y="15"/>
                    <a:pt x="153" y="15"/>
                    <a:pt x="153" y="15"/>
                  </a:cubicBezTo>
                  <a:cubicBezTo>
                    <a:pt x="156" y="15"/>
                    <a:pt x="159" y="16"/>
                    <a:pt x="160" y="19"/>
                  </a:cubicBezTo>
                  <a:cubicBezTo>
                    <a:pt x="173" y="52"/>
                    <a:pt x="173" y="52"/>
                    <a:pt x="173" y="52"/>
                  </a:cubicBezTo>
                  <a:cubicBezTo>
                    <a:pt x="213" y="58"/>
                    <a:pt x="213" y="58"/>
                    <a:pt x="213" y="58"/>
                  </a:cubicBezTo>
                  <a:cubicBezTo>
                    <a:pt x="216" y="59"/>
                    <a:pt x="219" y="62"/>
                    <a:pt x="219" y="66"/>
                  </a:cubicBezTo>
                  <a:lnTo>
                    <a:pt x="219" y="17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dirty="0">
                <a:latin typeface="Calibri Light" panose="020F0302020204030204"/>
              </a:endParaRPr>
            </a:p>
          </p:txBody>
        </p:sp>
      </p:grpSp>
      <p:grpSp>
        <p:nvGrpSpPr>
          <p:cNvPr id="78" name="Group 77"/>
          <p:cNvGrpSpPr/>
          <p:nvPr/>
        </p:nvGrpSpPr>
        <p:grpSpPr>
          <a:xfrm>
            <a:off x="1739573" y="488028"/>
            <a:ext cx="20937538" cy="2200624"/>
            <a:chOff x="1739573" y="511491"/>
            <a:chExt cx="20937538" cy="2200624"/>
          </a:xfrm>
        </p:grpSpPr>
        <p:sp>
          <p:nvSpPr>
            <p:cNvPr id="79" name="TextBox 78"/>
            <p:cNvSpPr txBox="1"/>
            <p:nvPr/>
          </p:nvSpPr>
          <p:spPr>
            <a:xfrm>
              <a:off x="1739573" y="511491"/>
              <a:ext cx="20937538" cy="1446550"/>
            </a:xfrm>
            <a:prstGeom prst="rect">
              <a:avLst/>
            </a:prstGeom>
            <a:noFill/>
          </p:spPr>
          <p:txBody>
            <a:bodyPr wrap="square" rtlCol="0">
              <a:spAutoFit/>
            </a:bodyPr>
            <a:lstStyle/>
            <a:p>
              <a:pPr algn="ctr"/>
              <a:r>
                <a:rPr lang="id-ID" sz="8800" b="1" dirty="0" smtClean="0">
                  <a:solidFill>
                    <a:schemeClr val="tx2"/>
                  </a:solidFill>
                  <a:latin typeface="Lato Regular"/>
                  <a:cs typeface="Lato Regular"/>
                </a:rPr>
                <a:t>PROCESS DIAGRAM</a:t>
              </a:r>
              <a:endParaRPr lang="id-ID" sz="8800" b="1" dirty="0">
                <a:solidFill>
                  <a:schemeClr val="tx2"/>
                </a:solidFill>
                <a:latin typeface="Lato Regular"/>
                <a:cs typeface="Lato Regular"/>
              </a:endParaRPr>
            </a:p>
          </p:txBody>
        </p:sp>
        <p:grpSp>
          <p:nvGrpSpPr>
            <p:cNvPr id="80" name="Group 79"/>
            <p:cNvGrpSpPr/>
            <p:nvPr/>
          </p:nvGrpSpPr>
          <p:grpSpPr>
            <a:xfrm>
              <a:off x="10842089" y="1977406"/>
              <a:ext cx="2738812" cy="73151"/>
              <a:chOff x="1775295" y="2020905"/>
              <a:chExt cx="3631535" cy="45719"/>
            </a:xfrm>
          </p:grpSpPr>
          <p:sp>
            <p:nvSpPr>
              <p:cNvPr id="82" name="Rectangle 81"/>
              <p:cNvSpPr/>
              <p:nvPr/>
            </p:nvSpPr>
            <p:spPr>
              <a:xfrm flipV="1">
                <a:off x="1775295" y="2020905"/>
                <a:ext cx="540354" cy="45719"/>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sp>
            <p:nvSpPr>
              <p:cNvPr id="83" name="Rectangle 82"/>
              <p:cNvSpPr/>
              <p:nvPr/>
            </p:nvSpPr>
            <p:spPr>
              <a:xfrm flipV="1">
                <a:off x="2390858" y="2020905"/>
                <a:ext cx="540354" cy="45719"/>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sp>
            <p:nvSpPr>
              <p:cNvPr id="84" name="Rectangle 83"/>
              <p:cNvSpPr/>
              <p:nvPr/>
            </p:nvSpPr>
            <p:spPr>
              <a:xfrm flipV="1">
                <a:off x="3025595" y="2020905"/>
                <a:ext cx="540354" cy="45719"/>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sp>
            <p:nvSpPr>
              <p:cNvPr id="85" name="Rectangle 84"/>
              <p:cNvSpPr/>
              <p:nvPr/>
            </p:nvSpPr>
            <p:spPr>
              <a:xfrm flipV="1">
                <a:off x="3641290" y="2020905"/>
                <a:ext cx="540354" cy="45719"/>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sp>
            <p:nvSpPr>
              <p:cNvPr id="86" name="Rectangle 85"/>
              <p:cNvSpPr/>
              <p:nvPr/>
            </p:nvSpPr>
            <p:spPr>
              <a:xfrm flipV="1">
                <a:off x="4256852" y="2020905"/>
                <a:ext cx="540354" cy="45719"/>
              </a:xfrm>
              <a:prstGeom prst="rect">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sp>
            <p:nvSpPr>
              <p:cNvPr id="87" name="Rectangle 86"/>
              <p:cNvSpPr/>
              <p:nvPr/>
            </p:nvSpPr>
            <p:spPr>
              <a:xfrm flipV="1">
                <a:off x="4866476" y="2020905"/>
                <a:ext cx="540354" cy="45719"/>
              </a:xfrm>
              <a:prstGeom prst="rect">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grpSp>
        <p:sp>
          <p:nvSpPr>
            <p:cNvPr id="81" name="TextBox 80"/>
            <p:cNvSpPr txBox="1"/>
            <p:nvPr/>
          </p:nvSpPr>
          <p:spPr>
            <a:xfrm>
              <a:off x="1739573" y="2035007"/>
              <a:ext cx="20937538" cy="677108"/>
            </a:xfrm>
            <a:prstGeom prst="rect">
              <a:avLst/>
            </a:prstGeom>
            <a:noFill/>
          </p:spPr>
          <p:txBody>
            <a:bodyPr wrap="square" rtlCol="0">
              <a:spAutoFit/>
            </a:bodyPr>
            <a:lstStyle/>
            <a:p>
              <a:pPr algn="ctr"/>
              <a:r>
                <a:rPr lang="id-ID" sz="3800" dirty="0" smtClean="0">
                  <a:solidFill>
                    <a:schemeClr val="bg1">
                      <a:lumMod val="75000"/>
                    </a:schemeClr>
                  </a:solidFill>
                  <a:latin typeface="Calibri Light" panose="020F0302020204030204"/>
                  <a:cs typeface="Calibri Light" panose="020F0302020204030204"/>
                </a:rPr>
                <a:t>Your great subtitle </a:t>
              </a:r>
              <a:r>
                <a:rPr lang="id-ID" sz="3800" dirty="0" smtClean="0">
                  <a:solidFill>
                    <a:schemeClr val="accent1"/>
                  </a:solidFill>
                  <a:latin typeface="Calibri Light" panose="020F0302020204030204"/>
                  <a:cs typeface="Calibri Light" panose="020F0302020204030204"/>
                </a:rPr>
                <a:t>in </a:t>
              </a:r>
              <a:r>
                <a:rPr lang="id-ID" sz="3800" dirty="0">
                  <a:solidFill>
                    <a:schemeClr val="accent1"/>
                  </a:solidFill>
                  <a:latin typeface="Calibri Light" panose="020F0302020204030204"/>
                  <a:cs typeface="Calibri Light" panose="020F0302020204030204"/>
                </a:rPr>
                <a:t>this line</a:t>
              </a:r>
              <a:endParaRPr lang="id-ID" sz="3800" dirty="0">
                <a:solidFill>
                  <a:schemeClr val="accent1"/>
                </a:solidFill>
                <a:latin typeface="Calibri Light" panose="020F0302020204030204"/>
                <a:cs typeface="Calibri Light" panose="020F0302020204030204"/>
              </a:endParaRPr>
            </a:p>
          </p:txBody>
        </p:sp>
      </p:grpSp>
    </p:spTree>
  </p:cSld>
  <p:clrMapOvr>
    <a:masterClrMapping/>
  </p:clrMapOvr>
  <mc:AlternateContent xmlns:mc="http://schemas.openxmlformats.org/markup-compatibility/2006">
    <mc:Choice xmlns:p14="http://schemas.microsoft.com/office/powerpoint/2010/main" Requires="p14">
      <p:transition spd="slow" p14:dur="3400" advClick="0" advTm="3000">
        <p14:reveal/>
      </p:transition>
    </mc:Choice>
    <mc:Fallback>
      <p:transition spd="slow" advClick="0" advTm="3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78"/>
                                        </p:tgtEl>
                                        <p:attrNameLst>
                                          <p:attrName>style.visibility</p:attrName>
                                        </p:attrNameLst>
                                      </p:cBhvr>
                                      <p:to>
                                        <p:strVal val="visible"/>
                                      </p:to>
                                    </p:set>
                                    <p:animEffect transition="in" filter="fade">
                                      <p:cBhvr>
                                        <p:cTn id="7" dur="500"/>
                                        <p:tgtEl>
                                          <p:spTgt spid="78"/>
                                        </p:tgtEl>
                                      </p:cBhvr>
                                    </p:animEffect>
                                    <p:anim calcmode="lin" valueType="num">
                                      <p:cBhvr>
                                        <p:cTn id="8" dur="500" fill="hold"/>
                                        <p:tgtEl>
                                          <p:spTgt spid="78"/>
                                        </p:tgtEl>
                                        <p:attrNameLst>
                                          <p:attrName>ppt_x</p:attrName>
                                        </p:attrNameLst>
                                      </p:cBhvr>
                                      <p:tavLst>
                                        <p:tav tm="0">
                                          <p:val>
                                            <p:strVal val="#ppt_x"/>
                                          </p:val>
                                        </p:tav>
                                        <p:tav tm="100000">
                                          <p:val>
                                            <p:strVal val="#ppt_x"/>
                                          </p:val>
                                        </p:tav>
                                      </p:tavLst>
                                    </p:anim>
                                    <p:anim calcmode="lin" valueType="num">
                                      <p:cBhvr>
                                        <p:cTn id="9" dur="500" fill="hold"/>
                                        <p:tgtEl>
                                          <p:spTgt spid="78"/>
                                        </p:tgtEl>
                                        <p:attrNameLst>
                                          <p:attrName>ppt_y</p:attrName>
                                        </p:attrNameLst>
                                      </p:cBhvr>
                                      <p:tavLst>
                                        <p:tav tm="0">
                                          <p:val>
                                            <p:strVal val="#ppt_y+.1"/>
                                          </p:val>
                                        </p:tav>
                                        <p:tav tm="100000">
                                          <p:val>
                                            <p:strVal val="#ppt_y"/>
                                          </p:val>
                                        </p:tav>
                                      </p:tavLst>
                                    </p:anim>
                                  </p:childTnLst>
                                </p:cTn>
                              </p:par>
                            </p:childTnLst>
                          </p:cTn>
                        </p:par>
                        <p:par>
                          <p:cTn id="10" fill="hold">
                            <p:stCondLst>
                              <p:cond delay="500"/>
                            </p:stCondLst>
                            <p:childTnLst>
                              <p:par>
                                <p:cTn id="11" presetID="2" presetClass="entr" presetSubtype="4" fill="hold" nodeType="afterEffect">
                                  <p:stCondLst>
                                    <p:cond delay="0"/>
                                  </p:stCondLst>
                                  <p:childTnLst>
                                    <p:set>
                                      <p:cBhvr>
                                        <p:cTn id="12" dur="1" fill="hold">
                                          <p:stCondLst>
                                            <p:cond delay="0"/>
                                          </p:stCondLst>
                                        </p:cTn>
                                        <p:tgtEl>
                                          <p:spTgt spid="50"/>
                                        </p:tgtEl>
                                        <p:attrNameLst>
                                          <p:attrName>style.visibility</p:attrName>
                                        </p:attrNameLst>
                                      </p:cBhvr>
                                      <p:to>
                                        <p:strVal val="visible"/>
                                      </p:to>
                                    </p:set>
                                    <p:anim calcmode="lin" valueType="num">
                                      <p:cBhvr additive="base">
                                        <p:cTn id="13" dur="500" fill="hold"/>
                                        <p:tgtEl>
                                          <p:spTgt spid="50"/>
                                        </p:tgtEl>
                                        <p:attrNameLst>
                                          <p:attrName>ppt_x</p:attrName>
                                        </p:attrNameLst>
                                      </p:cBhvr>
                                      <p:tavLst>
                                        <p:tav tm="0">
                                          <p:val>
                                            <p:strVal val="#ppt_x"/>
                                          </p:val>
                                        </p:tav>
                                        <p:tav tm="100000">
                                          <p:val>
                                            <p:strVal val="#ppt_x"/>
                                          </p:val>
                                        </p:tav>
                                      </p:tavLst>
                                    </p:anim>
                                    <p:anim calcmode="lin" valueType="num">
                                      <p:cBhvr additive="base">
                                        <p:cTn id="14" dur="500" fill="hold"/>
                                        <p:tgtEl>
                                          <p:spTgt spid="50"/>
                                        </p:tgtEl>
                                        <p:attrNameLst>
                                          <p:attrName>ppt_y</p:attrName>
                                        </p:attrNameLst>
                                      </p:cBhvr>
                                      <p:tavLst>
                                        <p:tav tm="0">
                                          <p:val>
                                            <p:strVal val="1+#ppt_h/2"/>
                                          </p:val>
                                        </p:tav>
                                        <p:tav tm="100000">
                                          <p:val>
                                            <p:strVal val="#ppt_y"/>
                                          </p:val>
                                        </p:tav>
                                      </p:tavLst>
                                    </p:anim>
                                  </p:childTnLst>
                                </p:cTn>
                              </p:par>
                            </p:childTnLst>
                          </p:cTn>
                        </p:par>
                        <p:par>
                          <p:cTn id="15" fill="hold">
                            <p:stCondLst>
                              <p:cond delay="1000"/>
                            </p:stCondLst>
                            <p:childTnLst>
                              <p:par>
                                <p:cTn id="16" presetID="2" presetClass="entr" presetSubtype="4" fill="hold" nodeType="afterEffect">
                                  <p:stCondLst>
                                    <p:cond delay="0"/>
                                  </p:stCondLst>
                                  <p:childTnLst>
                                    <p:set>
                                      <p:cBhvr>
                                        <p:cTn id="17" dur="1" fill="hold">
                                          <p:stCondLst>
                                            <p:cond delay="0"/>
                                          </p:stCondLst>
                                        </p:cTn>
                                        <p:tgtEl>
                                          <p:spTgt spid="46"/>
                                        </p:tgtEl>
                                        <p:attrNameLst>
                                          <p:attrName>style.visibility</p:attrName>
                                        </p:attrNameLst>
                                      </p:cBhvr>
                                      <p:to>
                                        <p:strVal val="visible"/>
                                      </p:to>
                                    </p:set>
                                    <p:anim calcmode="lin" valueType="num">
                                      <p:cBhvr additive="base">
                                        <p:cTn id="18" dur="500" fill="hold"/>
                                        <p:tgtEl>
                                          <p:spTgt spid="46"/>
                                        </p:tgtEl>
                                        <p:attrNameLst>
                                          <p:attrName>ppt_x</p:attrName>
                                        </p:attrNameLst>
                                      </p:cBhvr>
                                      <p:tavLst>
                                        <p:tav tm="0">
                                          <p:val>
                                            <p:strVal val="#ppt_x"/>
                                          </p:val>
                                        </p:tav>
                                        <p:tav tm="100000">
                                          <p:val>
                                            <p:strVal val="#ppt_x"/>
                                          </p:val>
                                        </p:tav>
                                      </p:tavLst>
                                    </p:anim>
                                    <p:anim calcmode="lin" valueType="num">
                                      <p:cBhvr additive="base">
                                        <p:cTn id="19" dur="500" fill="hold"/>
                                        <p:tgtEl>
                                          <p:spTgt spid="46"/>
                                        </p:tgtEl>
                                        <p:attrNameLst>
                                          <p:attrName>ppt_y</p:attrName>
                                        </p:attrNameLst>
                                      </p:cBhvr>
                                      <p:tavLst>
                                        <p:tav tm="0">
                                          <p:val>
                                            <p:strVal val="1+#ppt_h/2"/>
                                          </p:val>
                                        </p:tav>
                                        <p:tav tm="100000">
                                          <p:val>
                                            <p:strVal val="#ppt_y"/>
                                          </p:val>
                                        </p:tav>
                                      </p:tavLst>
                                    </p:anim>
                                  </p:childTnLst>
                                </p:cTn>
                              </p:par>
                            </p:childTnLst>
                          </p:cTn>
                        </p:par>
                        <p:par>
                          <p:cTn id="20" fill="hold">
                            <p:stCondLst>
                              <p:cond delay="1500"/>
                            </p:stCondLst>
                            <p:childTnLst>
                              <p:par>
                                <p:cTn id="21" presetID="2" presetClass="entr" presetSubtype="4" fill="hold" nodeType="afterEffect">
                                  <p:stCondLst>
                                    <p:cond delay="0"/>
                                  </p:stCondLst>
                                  <p:childTnLst>
                                    <p:set>
                                      <p:cBhvr>
                                        <p:cTn id="22" dur="1" fill="hold">
                                          <p:stCondLst>
                                            <p:cond delay="0"/>
                                          </p:stCondLst>
                                        </p:cTn>
                                        <p:tgtEl>
                                          <p:spTgt spid="42"/>
                                        </p:tgtEl>
                                        <p:attrNameLst>
                                          <p:attrName>style.visibility</p:attrName>
                                        </p:attrNameLst>
                                      </p:cBhvr>
                                      <p:to>
                                        <p:strVal val="visible"/>
                                      </p:to>
                                    </p:set>
                                    <p:anim calcmode="lin" valueType="num">
                                      <p:cBhvr additive="base">
                                        <p:cTn id="23" dur="500" fill="hold"/>
                                        <p:tgtEl>
                                          <p:spTgt spid="42"/>
                                        </p:tgtEl>
                                        <p:attrNameLst>
                                          <p:attrName>ppt_x</p:attrName>
                                        </p:attrNameLst>
                                      </p:cBhvr>
                                      <p:tavLst>
                                        <p:tav tm="0">
                                          <p:val>
                                            <p:strVal val="#ppt_x"/>
                                          </p:val>
                                        </p:tav>
                                        <p:tav tm="100000">
                                          <p:val>
                                            <p:strVal val="#ppt_x"/>
                                          </p:val>
                                        </p:tav>
                                      </p:tavLst>
                                    </p:anim>
                                    <p:anim calcmode="lin" valueType="num">
                                      <p:cBhvr additive="base">
                                        <p:cTn id="24" dur="500" fill="hold"/>
                                        <p:tgtEl>
                                          <p:spTgt spid="42"/>
                                        </p:tgtEl>
                                        <p:attrNameLst>
                                          <p:attrName>ppt_y</p:attrName>
                                        </p:attrNameLst>
                                      </p:cBhvr>
                                      <p:tavLst>
                                        <p:tav tm="0">
                                          <p:val>
                                            <p:strVal val="1+#ppt_h/2"/>
                                          </p:val>
                                        </p:tav>
                                        <p:tav tm="100000">
                                          <p:val>
                                            <p:strVal val="#ppt_y"/>
                                          </p:val>
                                        </p:tav>
                                      </p:tavLst>
                                    </p:anim>
                                  </p:childTnLst>
                                </p:cTn>
                              </p:par>
                            </p:childTnLst>
                          </p:cTn>
                        </p:par>
                        <p:par>
                          <p:cTn id="25" fill="hold">
                            <p:stCondLst>
                              <p:cond delay="2000"/>
                            </p:stCondLst>
                            <p:childTnLst>
                              <p:par>
                                <p:cTn id="26" presetID="2" presetClass="entr" presetSubtype="4" fill="hold" nodeType="afterEffect">
                                  <p:stCondLst>
                                    <p:cond delay="0"/>
                                  </p:stCondLst>
                                  <p:childTnLst>
                                    <p:set>
                                      <p:cBhvr>
                                        <p:cTn id="27" dur="1" fill="hold">
                                          <p:stCondLst>
                                            <p:cond delay="0"/>
                                          </p:stCondLst>
                                        </p:cTn>
                                        <p:tgtEl>
                                          <p:spTgt spid="26"/>
                                        </p:tgtEl>
                                        <p:attrNameLst>
                                          <p:attrName>style.visibility</p:attrName>
                                        </p:attrNameLst>
                                      </p:cBhvr>
                                      <p:to>
                                        <p:strVal val="visible"/>
                                      </p:to>
                                    </p:set>
                                    <p:anim calcmode="lin" valueType="num">
                                      <p:cBhvr additive="base">
                                        <p:cTn id="28" dur="500" fill="hold"/>
                                        <p:tgtEl>
                                          <p:spTgt spid="26"/>
                                        </p:tgtEl>
                                        <p:attrNameLst>
                                          <p:attrName>ppt_x</p:attrName>
                                        </p:attrNameLst>
                                      </p:cBhvr>
                                      <p:tavLst>
                                        <p:tav tm="0">
                                          <p:val>
                                            <p:strVal val="#ppt_x"/>
                                          </p:val>
                                        </p:tav>
                                        <p:tav tm="100000">
                                          <p:val>
                                            <p:strVal val="#ppt_x"/>
                                          </p:val>
                                        </p:tav>
                                      </p:tavLst>
                                    </p:anim>
                                    <p:anim calcmode="lin" valueType="num">
                                      <p:cBhvr additive="base">
                                        <p:cTn id="29" dur="500" fill="hold"/>
                                        <p:tgtEl>
                                          <p:spTgt spid="26"/>
                                        </p:tgtEl>
                                        <p:attrNameLst>
                                          <p:attrName>ppt_y</p:attrName>
                                        </p:attrNameLst>
                                      </p:cBhvr>
                                      <p:tavLst>
                                        <p:tav tm="0">
                                          <p:val>
                                            <p:strVal val="1+#ppt_h/2"/>
                                          </p:val>
                                        </p:tav>
                                        <p:tav tm="100000">
                                          <p:val>
                                            <p:strVal val="#ppt_y"/>
                                          </p:val>
                                        </p:tav>
                                      </p:tavLst>
                                    </p:anim>
                                  </p:childTnLst>
                                </p:cTn>
                              </p:par>
                            </p:childTnLst>
                          </p:cTn>
                        </p:par>
                        <p:par>
                          <p:cTn id="30" fill="hold">
                            <p:stCondLst>
                              <p:cond delay="2500"/>
                            </p:stCondLst>
                            <p:childTnLst>
                              <p:par>
                                <p:cTn id="31" presetID="12" presetClass="entr" presetSubtype="2" fill="hold" nodeType="afterEffect">
                                  <p:stCondLst>
                                    <p:cond delay="0"/>
                                  </p:stCondLst>
                                  <p:childTnLst>
                                    <p:set>
                                      <p:cBhvr>
                                        <p:cTn id="32" dur="1" fill="hold">
                                          <p:stCondLst>
                                            <p:cond delay="0"/>
                                          </p:stCondLst>
                                        </p:cTn>
                                        <p:tgtEl>
                                          <p:spTgt spid="55"/>
                                        </p:tgtEl>
                                        <p:attrNameLst>
                                          <p:attrName>style.visibility</p:attrName>
                                        </p:attrNameLst>
                                      </p:cBhvr>
                                      <p:to>
                                        <p:strVal val="visible"/>
                                      </p:to>
                                    </p:set>
                                    <p:anim calcmode="lin" valueType="num">
                                      <p:cBhvr additive="base">
                                        <p:cTn id="33" dur="500"/>
                                        <p:tgtEl>
                                          <p:spTgt spid="55"/>
                                        </p:tgtEl>
                                        <p:attrNameLst>
                                          <p:attrName>ppt_x</p:attrName>
                                        </p:attrNameLst>
                                      </p:cBhvr>
                                      <p:tavLst>
                                        <p:tav tm="0">
                                          <p:val>
                                            <p:strVal val="#ppt_x+#ppt_w*1.125000"/>
                                          </p:val>
                                        </p:tav>
                                        <p:tav tm="100000">
                                          <p:val>
                                            <p:strVal val="#ppt_x"/>
                                          </p:val>
                                        </p:tav>
                                      </p:tavLst>
                                    </p:anim>
                                    <p:animEffect transition="in" filter="wipe(left)">
                                      <p:cBhvr>
                                        <p:cTn id="34" dur="500"/>
                                        <p:tgtEl>
                                          <p:spTgt spid="55"/>
                                        </p:tgtEl>
                                      </p:cBhvr>
                                    </p:animEffect>
                                  </p:childTnLst>
                                </p:cTn>
                              </p:par>
                            </p:childTnLst>
                          </p:cTn>
                        </p:par>
                        <p:par>
                          <p:cTn id="35" fill="hold">
                            <p:stCondLst>
                              <p:cond delay="3000"/>
                            </p:stCondLst>
                            <p:childTnLst>
                              <p:par>
                                <p:cTn id="36" presetID="10" presetClass="entr" presetSubtype="0" fill="hold" grpId="0" nodeType="afterEffect">
                                  <p:stCondLst>
                                    <p:cond delay="0"/>
                                  </p:stCondLst>
                                  <p:childTnLst>
                                    <p:set>
                                      <p:cBhvr>
                                        <p:cTn id="37" dur="1" fill="hold">
                                          <p:stCondLst>
                                            <p:cond delay="0"/>
                                          </p:stCondLst>
                                        </p:cTn>
                                        <p:tgtEl>
                                          <p:spTgt spid="63"/>
                                        </p:tgtEl>
                                        <p:attrNameLst>
                                          <p:attrName>style.visibility</p:attrName>
                                        </p:attrNameLst>
                                      </p:cBhvr>
                                      <p:to>
                                        <p:strVal val="visible"/>
                                      </p:to>
                                    </p:set>
                                    <p:animEffect transition="in" filter="fade">
                                      <p:cBhvr>
                                        <p:cTn id="38" dur="500"/>
                                        <p:tgtEl>
                                          <p:spTgt spid="63"/>
                                        </p:tgtEl>
                                      </p:cBhvr>
                                    </p:animEffect>
                                  </p:childTnLst>
                                </p:cTn>
                              </p:par>
                              <p:par>
                                <p:cTn id="39" presetID="53" presetClass="entr" presetSubtype="16" fill="hold" grpId="0" nodeType="withEffect">
                                  <p:stCondLst>
                                    <p:cond delay="0"/>
                                  </p:stCondLst>
                                  <p:childTnLst>
                                    <p:set>
                                      <p:cBhvr>
                                        <p:cTn id="40" dur="1" fill="hold">
                                          <p:stCondLst>
                                            <p:cond delay="0"/>
                                          </p:stCondLst>
                                        </p:cTn>
                                        <p:tgtEl>
                                          <p:spTgt spid="70"/>
                                        </p:tgtEl>
                                        <p:attrNameLst>
                                          <p:attrName>style.visibility</p:attrName>
                                        </p:attrNameLst>
                                      </p:cBhvr>
                                      <p:to>
                                        <p:strVal val="visible"/>
                                      </p:to>
                                    </p:set>
                                    <p:anim calcmode="lin" valueType="num">
                                      <p:cBhvr>
                                        <p:cTn id="41" dur="500" fill="hold"/>
                                        <p:tgtEl>
                                          <p:spTgt spid="70"/>
                                        </p:tgtEl>
                                        <p:attrNameLst>
                                          <p:attrName>ppt_w</p:attrName>
                                        </p:attrNameLst>
                                      </p:cBhvr>
                                      <p:tavLst>
                                        <p:tav tm="0">
                                          <p:val>
                                            <p:fltVal val="0"/>
                                          </p:val>
                                        </p:tav>
                                        <p:tav tm="100000">
                                          <p:val>
                                            <p:strVal val="#ppt_w"/>
                                          </p:val>
                                        </p:tav>
                                      </p:tavLst>
                                    </p:anim>
                                    <p:anim calcmode="lin" valueType="num">
                                      <p:cBhvr>
                                        <p:cTn id="42" dur="500" fill="hold"/>
                                        <p:tgtEl>
                                          <p:spTgt spid="70"/>
                                        </p:tgtEl>
                                        <p:attrNameLst>
                                          <p:attrName>ppt_h</p:attrName>
                                        </p:attrNameLst>
                                      </p:cBhvr>
                                      <p:tavLst>
                                        <p:tav tm="0">
                                          <p:val>
                                            <p:fltVal val="0"/>
                                          </p:val>
                                        </p:tav>
                                        <p:tav tm="100000">
                                          <p:val>
                                            <p:strVal val="#ppt_h"/>
                                          </p:val>
                                        </p:tav>
                                      </p:tavLst>
                                    </p:anim>
                                    <p:animEffect transition="in" filter="fade">
                                      <p:cBhvr>
                                        <p:cTn id="43" dur="500"/>
                                        <p:tgtEl>
                                          <p:spTgt spid="70"/>
                                        </p:tgtEl>
                                      </p:cBhvr>
                                    </p:animEffect>
                                  </p:childTnLst>
                                </p:cTn>
                              </p:par>
                              <p:par>
                                <p:cTn id="44" presetID="12" presetClass="entr" presetSubtype="2" fill="hold" grpId="0" nodeType="withEffect">
                                  <p:stCondLst>
                                    <p:cond delay="0"/>
                                  </p:stCondLst>
                                  <p:childTnLst>
                                    <p:set>
                                      <p:cBhvr>
                                        <p:cTn id="45" dur="1" fill="hold">
                                          <p:stCondLst>
                                            <p:cond delay="0"/>
                                          </p:stCondLst>
                                        </p:cTn>
                                        <p:tgtEl>
                                          <p:spTgt spid="64"/>
                                        </p:tgtEl>
                                        <p:attrNameLst>
                                          <p:attrName>style.visibility</p:attrName>
                                        </p:attrNameLst>
                                      </p:cBhvr>
                                      <p:to>
                                        <p:strVal val="visible"/>
                                      </p:to>
                                    </p:set>
                                    <p:anim calcmode="lin" valueType="num">
                                      <p:cBhvr additive="base">
                                        <p:cTn id="46" dur="500"/>
                                        <p:tgtEl>
                                          <p:spTgt spid="64"/>
                                        </p:tgtEl>
                                        <p:attrNameLst>
                                          <p:attrName>ppt_x</p:attrName>
                                        </p:attrNameLst>
                                      </p:cBhvr>
                                      <p:tavLst>
                                        <p:tav tm="0">
                                          <p:val>
                                            <p:strVal val="#ppt_x+#ppt_w*1.125000"/>
                                          </p:val>
                                        </p:tav>
                                        <p:tav tm="100000">
                                          <p:val>
                                            <p:strVal val="#ppt_x"/>
                                          </p:val>
                                        </p:tav>
                                      </p:tavLst>
                                    </p:anim>
                                    <p:animEffect transition="in" filter="wipe(left)">
                                      <p:cBhvr>
                                        <p:cTn id="47" dur="500"/>
                                        <p:tgtEl>
                                          <p:spTgt spid="64"/>
                                        </p:tgtEl>
                                      </p:cBhvr>
                                    </p:animEffect>
                                  </p:childTnLst>
                                </p:cTn>
                              </p:par>
                              <p:par>
                                <p:cTn id="48" presetID="12" presetClass="entr" presetSubtype="8" fill="hold" nodeType="withEffect">
                                  <p:stCondLst>
                                    <p:cond delay="0"/>
                                  </p:stCondLst>
                                  <p:childTnLst>
                                    <p:set>
                                      <p:cBhvr>
                                        <p:cTn id="49" dur="1" fill="hold">
                                          <p:stCondLst>
                                            <p:cond delay="0"/>
                                          </p:stCondLst>
                                        </p:cTn>
                                        <p:tgtEl>
                                          <p:spTgt spid="57"/>
                                        </p:tgtEl>
                                        <p:attrNameLst>
                                          <p:attrName>style.visibility</p:attrName>
                                        </p:attrNameLst>
                                      </p:cBhvr>
                                      <p:to>
                                        <p:strVal val="visible"/>
                                      </p:to>
                                    </p:set>
                                    <p:anim calcmode="lin" valueType="num">
                                      <p:cBhvr additive="base">
                                        <p:cTn id="50" dur="500"/>
                                        <p:tgtEl>
                                          <p:spTgt spid="57"/>
                                        </p:tgtEl>
                                        <p:attrNameLst>
                                          <p:attrName>ppt_x</p:attrName>
                                        </p:attrNameLst>
                                      </p:cBhvr>
                                      <p:tavLst>
                                        <p:tav tm="0">
                                          <p:val>
                                            <p:strVal val="#ppt_x-#ppt_w*1.125000"/>
                                          </p:val>
                                        </p:tav>
                                        <p:tav tm="100000">
                                          <p:val>
                                            <p:strVal val="#ppt_x"/>
                                          </p:val>
                                        </p:tav>
                                      </p:tavLst>
                                    </p:anim>
                                    <p:animEffect transition="in" filter="wipe(right)">
                                      <p:cBhvr>
                                        <p:cTn id="51" dur="500"/>
                                        <p:tgtEl>
                                          <p:spTgt spid="57"/>
                                        </p:tgtEl>
                                      </p:cBhvr>
                                    </p:animEffect>
                                  </p:childTnLst>
                                </p:cTn>
                              </p:par>
                              <p:par>
                                <p:cTn id="52" presetID="10" presetClass="entr" presetSubtype="0" fill="hold" grpId="0" nodeType="withEffect">
                                  <p:stCondLst>
                                    <p:cond delay="0"/>
                                  </p:stCondLst>
                                  <p:childTnLst>
                                    <p:set>
                                      <p:cBhvr>
                                        <p:cTn id="53" dur="1" fill="hold">
                                          <p:stCondLst>
                                            <p:cond delay="0"/>
                                          </p:stCondLst>
                                        </p:cTn>
                                        <p:tgtEl>
                                          <p:spTgt spid="58"/>
                                        </p:tgtEl>
                                        <p:attrNameLst>
                                          <p:attrName>style.visibility</p:attrName>
                                        </p:attrNameLst>
                                      </p:cBhvr>
                                      <p:to>
                                        <p:strVal val="visible"/>
                                      </p:to>
                                    </p:set>
                                    <p:animEffect transition="in" filter="fade">
                                      <p:cBhvr>
                                        <p:cTn id="54" dur="500"/>
                                        <p:tgtEl>
                                          <p:spTgt spid="58"/>
                                        </p:tgtEl>
                                      </p:cBhvr>
                                    </p:animEffect>
                                  </p:childTnLst>
                                </p:cTn>
                              </p:par>
                              <p:par>
                                <p:cTn id="55" presetID="53" presetClass="entr" presetSubtype="16" fill="hold" nodeType="withEffect">
                                  <p:stCondLst>
                                    <p:cond delay="0"/>
                                  </p:stCondLst>
                                  <p:childTnLst>
                                    <p:set>
                                      <p:cBhvr>
                                        <p:cTn id="56" dur="1" fill="hold">
                                          <p:stCondLst>
                                            <p:cond delay="0"/>
                                          </p:stCondLst>
                                        </p:cTn>
                                        <p:tgtEl>
                                          <p:spTgt spid="74"/>
                                        </p:tgtEl>
                                        <p:attrNameLst>
                                          <p:attrName>style.visibility</p:attrName>
                                        </p:attrNameLst>
                                      </p:cBhvr>
                                      <p:to>
                                        <p:strVal val="visible"/>
                                      </p:to>
                                    </p:set>
                                    <p:anim calcmode="lin" valueType="num">
                                      <p:cBhvr>
                                        <p:cTn id="57" dur="500" fill="hold"/>
                                        <p:tgtEl>
                                          <p:spTgt spid="74"/>
                                        </p:tgtEl>
                                        <p:attrNameLst>
                                          <p:attrName>ppt_w</p:attrName>
                                        </p:attrNameLst>
                                      </p:cBhvr>
                                      <p:tavLst>
                                        <p:tav tm="0">
                                          <p:val>
                                            <p:fltVal val="0"/>
                                          </p:val>
                                        </p:tav>
                                        <p:tav tm="100000">
                                          <p:val>
                                            <p:strVal val="#ppt_w"/>
                                          </p:val>
                                        </p:tav>
                                      </p:tavLst>
                                    </p:anim>
                                    <p:anim calcmode="lin" valueType="num">
                                      <p:cBhvr>
                                        <p:cTn id="58" dur="500" fill="hold"/>
                                        <p:tgtEl>
                                          <p:spTgt spid="74"/>
                                        </p:tgtEl>
                                        <p:attrNameLst>
                                          <p:attrName>ppt_h</p:attrName>
                                        </p:attrNameLst>
                                      </p:cBhvr>
                                      <p:tavLst>
                                        <p:tav tm="0">
                                          <p:val>
                                            <p:fltVal val="0"/>
                                          </p:val>
                                        </p:tav>
                                        <p:tav tm="100000">
                                          <p:val>
                                            <p:strVal val="#ppt_h"/>
                                          </p:val>
                                        </p:tav>
                                      </p:tavLst>
                                    </p:anim>
                                    <p:animEffect transition="in" filter="fade">
                                      <p:cBhvr>
                                        <p:cTn id="59" dur="500"/>
                                        <p:tgtEl>
                                          <p:spTgt spid="74"/>
                                        </p:tgtEl>
                                      </p:cBhvr>
                                    </p:animEffect>
                                  </p:childTnLst>
                                </p:cTn>
                              </p:par>
                              <p:par>
                                <p:cTn id="60" presetID="12" presetClass="entr" presetSubtype="8" fill="hold" grpId="0" nodeType="withEffect">
                                  <p:stCondLst>
                                    <p:cond delay="0"/>
                                  </p:stCondLst>
                                  <p:childTnLst>
                                    <p:set>
                                      <p:cBhvr>
                                        <p:cTn id="61" dur="1" fill="hold">
                                          <p:stCondLst>
                                            <p:cond delay="0"/>
                                          </p:stCondLst>
                                        </p:cTn>
                                        <p:tgtEl>
                                          <p:spTgt spid="59"/>
                                        </p:tgtEl>
                                        <p:attrNameLst>
                                          <p:attrName>style.visibility</p:attrName>
                                        </p:attrNameLst>
                                      </p:cBhvr>
                                      <p:to>
                                        <p:strVal val="visible"/>
                                      </p:to>
                                    </p:set>
                                    <p:anim calcmode="lin" valueType="num">
                                      <p:cBhvr additive="base">
                                        <p:cTn id="62" dur="500"/>
                                        <p:tgtEl>
                                          <p:spTgt spid="59"/>
                                        </p:tgtEl>
                                        <p:attrNameLst>
                                          <p:attrName>ppt_x</p:attrName>
                                        </p:attrNameLst>
                                      </p:cBhvr>
                                      <p:tavLst>
                                        <p:tav tm="0">
                                          <p:val>
                                            <p:strVal val="#ppt_x-#ppt_w*1.125000"/>
                                          </p:val>
                                        </p:tav>
                                        <p:tav tm="100000">
                                          <p:val>
                                            <p:strVal val="#ppt_x"/>
                                          </p:val>
                                        </p:tav>
                                      </p:tavLst>
                                    </p:anim>
                                    <p:animEffect transition="in" filter="wipe(right)">
                                      <p:cBhvr>
                                        <p:cTn id="63" dur="500"/>
                                        <p:tgtEl>
                                          <p:spTgt spid="59"/>
                                        </p:tgtEl>
                                      </p:cBhvr>
                                    </p:animEffect>
                                  </p:childTnLst>
                                </p:cTn>
                              </p:par>
                            </p:childTnLst>
                          </p:cTn>
                        </p:par>
                        <p:par>
                          <p:cTn id="64" fill="hold">
                            <p:stCondLst>
                              <p:cond delay="3500"/>
                            </p:stCondLst>
                            <p:childTnLst>
                              <p:par>
                                <p:cTn id="65" presetID="12" presetClass="entr" presetSubtype="2" fill="hold" nodeType="afterEffect">
                                  <p:stCondLst>
                                    <p:cond delay="0"/>
                                  </p:stCondLst>
                                  <p:childTnLst>
                                    <p:set>
                                      <p:cBhvr>
                                        <p:cTn id="66" dur="1" fill="hold">
                                          <p:stCondLst>
                                            <p:cond delay="0"/>
                                          </p:stCondLst>
                                        </p:cTn>
                                        <p:tgtEl>
                                          <p:spTgt spid="54"/>
                                        </p:tgtEl>
                                        <p:attrNameLst>
                                          <p:attrName>style.visibility</p:attrName>
                                        </p:attrNameLst>
                                      </p:cBhvr>
                                      <p:to>
                                        <p:strVal val="visible"/>
                                      </p:to>
                                    </p:set>
                                    <p:anim calcmode="lin" valueType="num">
                                      <p:cBhvr additive="base">
                                        <p:cTn id="67" dur="500"/>
                                        <p:tgtEl>
                                          <p:spTgt spid="54"/>
                                        </p:tgtEl>
                                        <p:attrNameLst>
                                          <p:attrName>ppt_x</p:attrName>
                                        </p:attrNameLst>
                                      </p:cBhvr>
                                      <p:tavLst>
                                        <p:tav tm="0">
                                          <p:val>
                                            <p:strVal val="#ppt_x+#ppt_w*1.125000"/>
                                          </p:val>
                                        </p:tav>
                                        <p:tav tm="100000">
                                          <p:val>
                                            <p:strVal val="#ppt_x"/>
                                          </p:val>
                                        </p:tav>
                                      </p:tavLst>
                                    </p:anim>
                                    <p:animEffect transition="in" filter="wipe(left)">
                                      <p:cBhvr>
                                        <p:cTn id="68" dur="500"/>
                                        <p:tgtEl>
                                          <p:spTgt spid="54"/>
                                        </p:tgtEl>
                                      </p:cBhvr>
                                    </p:animEffect>
                                  </p:childTnLst>
                                </p:cTn>
                              </p:par>
                              <p:par>
                                <p:cTn id="69" presetID="10" presetClass="entr" presetSubtype="0" fill="hold" grpId="0" nodeType="withEffect">
                                  <p:stCondLst>
                                    <p:cond delay="0"/>
                                  </p:stCondLst>
                                  <p:childTnLst>
                                    <p:set>
                                      <p:cBhvr>
                                        <p:cTn id="70" dur="1" fill="hold">
                                          <p:stCondLst>
                                            <p:cond delay="0"/>
                                          </p:stCondLst>
                                        </p:cTn>
                                        <p:tgtEl>
                                          <p:spTgt spid="65"/>
                                        </p:tgtEl>
                                        <p:attrNameLst>
                                          <p:attrName>style.visibility</p:attrName>
                                        </p:attrNameLst>
                                      </p:cBhvr>
                                      <p:to>
                                        <p:strVal val="visible"/>
                                      </p:to>
                                    </p:set>
                                    <p:animEffect transition="in" filter="fade">
                                      <p:cBhvr>
                                        <p:cTn id="71" dur="500"/>
                                        <p:tgtEl>
                                          <p:spTgt spid="65"/>
                                        </p:tgtEl>
                                      </p:cBhvr>
                                    </p:animEffect>
                                  </p:childTnLst>
                                </p:cTn>
                              </p:par>
                              <p:par>
                                <p:cTn id="72" presetID="53" presetClass="entr" presetSubtype="16" fill="hold" nodeType="withEffect">
                                  <p:stCondLst>
                                    <p:cond delay="0"/>
                                  </p:stCondLst>
                                  <p:childTnLst>
                                    <p:set>
                                      <p:cBhvr>
                                        <p:cTn id="73" dur="1" fill="hold">
                                          <p:stCondLst>
                                            <p:cond delay="0"/>
                                          </p:stCondLst>
                                        </p:cTn>
                                        <p:tgtEl>
                                          <p:spTgt spid="66"/>
                                        </p:tgtEl>
                                        <p:attrNameLst>
                                          <p:attrName>style.visibility</p:attrName>
                                        </p:attrNameLst>
                                      </p:cBhvr>
                                      <p:to>
                                        <p:strVal val="visible"/>
                                      </p:to>
                                    </p:set>
                                    <p:anim calcmode="lin" valueType="num">
                                      <p:cBhvr>
                                        <p:cTn id="74" dur="500" fill="hold"/>
                                        <p:tgtEl>
                                          <p:spTgt spid="66"/>
                                        </p:tgtEl>
                                        <p:attrNameLst>
                                          <p:attrName>ppt_w</p:attrName>
                                        </p:attrNameLst>
                                      </p:cBhvr>
                                      <p:tavLst>
                                        <p:tav tm="0">
                                          <p:val>
                                            <p:fltVal val="0"/>
                                          </p:val>
                                        </p:tav>
                                        <p:tav tm="100000">
                                          <p:val>
                                            <p:strVal val="#ppt_w"/>
                                          </p:val>
                                        </p:tav>
                                      </p:tavLst>
                                    </p:anim>
                                    <p:anim calcmode="lin" valueType="num">
                                      <p:cBhvr>
                                        <p:cTn id="75" dur="500" fill="hold"/>
                                        <p:tgtEl>
                                          <p:spTgt spid="66"/>
                                        </p:tgtEl>
                                        <p:attrNameLst>
                                          <p:attrName>ppt_h</p:attrName>
                                        </p:attrNameLst>
                                      </p:cBhvr>
                                      <p:tavLst>
                                        <p:tav tm="0">
                                          <p:val>
                                            <p:fltVal val="0"/>
                                          </p:val>
                                        </p:tav>
                                        <p:tav tm="100000">
                                          <p:val>
                                            <p:strVal val="#ppt_h"/>
                                          </p:val>
                                        </p:tav>
                                      </p:tavLst>
                                    </p:anim>
                                    <p:animEffect transition="in" filter="fade">
                                      <p:cBhvr>
                                        <p:cTn id="76" dur="500"/>
                                        <p:tgtEl>
                                          <p:spTgt spid="66"/>
                                        </p:tgtEl>
                                      </p:cBhvr>
                                    </p:animEffect>
                                  </p:childTnLst>
                                </p:cTn>
                              </p:par>
                              <p:par>
                                <p:cTn id="77" presetID="12" presetClass="entr" presetSubtype="2" fill="hold" grpId="0" nodeType="withEffect">
                                  <p:stCondLst>
                                    <p:cond delay="0"/>
                                  </p:stCondLst>
                                  <p:childTnLst>
                                    <p:set>
                                      <p:cBhvr>
                                        <p:cTn id="78" dur="1" fill="hold">
                                          <p:stCondLst>
                                            <p:cond delay="0"/>
                                          </p:stCondLst>
                                        </p:cTn>
                                        <p:tgtEl>
                                          <p:spTgt spid="62"/>
                                        </p:tgtEl>
                                        <p:attrNameLst>
                                          <p:attrName>style.visibility</p:attrName>
                                        </p:attrNameLst>
                                      </p:cBhvr>
                                      <p:to>
                                        <p:strVal val="visible"/>
                                      </p:to>
                                    </p:set>
                                    <p:anim calcmode="lin" valueType="num">
                                      <p:cBhvr additive="base">
                                        <p:cTn id="79" dur="500"/>
                                        <p:tgtEl>
                                          <p:spTgt spid="62"/>
                                        </p:tgtEl>
                                        <p:attrNameLst>
                                          <p:attrName>ppt_x</p:attrName>
                                        </p:attrNameLst>
                                      </p:cBhvr>
                                      <p:tavLst>
                                        <p:tav tm="0">
                                          <p:val>
                                            <p:strVal val="#ppt_x+#ppt_w*1.125000"/>
                                          </p:val>
                                        </p:tav>
                                        <p:tav tm="100000">
                                          <p:val>
                                            <p:strVal val="#ppt_x"/>
                                          </p:val>
                                        </p:tav>
                                      </p:tavLst>
                                    </p:anim>
                                    <p:animEffect transition="in" filter="wipe(left)">
                                      <p:cBhvr>
                                        <p:cTn id="80" dur="500"/>
                                        <p:tgtEl>
                                          <p:spTgt spid="62"/>
                                        </p:tgtEl>
                                      </p:cBhvr>
                                    </p:animEffect>
                                  </p:childTnLst>
                                </p:cTn>
                              </p:par>
                              <p:par>
                                <p:cTn id="81" presetID="12" presetClass="entr" presetSubtype="8" fill="hold" nodeType="withEffect">
                                  <p:stCondLst>
                                    <p:cond delay="0"/>
                                  </p:stCondLst>
                                  <p:childTnLst>
                                    <p:set>
                                      <p:cBhvr>
                                        <p:cTn id="82" dur="1" fill="hold">
                                          <p:stCondLst>
                                            <p:cond delay="0"/>
                                          </p:stCondLst>
                                        </p:cTn>
                                        <p:tgtEl>
                                          <p:spTgt spid="56"/>
                                        </p:tgtEl>
                                        <p:attrNameLst>
                                          <p:attrName>style.visibility</p:attrName>
                                        </p:attrNameLst>
                                      </p:cBhvr>
                                      <p:to>
                                        <p:strVal val="visible"/>
                                      </p:to>
                                    </p:set>
                                    <p:anim calcmode="lin" valueType="num">
                                      <p:cBhvr additive="base">
                                        <p:cTn id="83" dur="500"/>
                                        <p:tgtEl>
                                          <p:spTgt spid="56"/>
                                        </p:tgtEl>
                                        <p:attrNameLst>
                                          <p:attrName>ppt_x</p:attrName>
                                        </p:attrNameLst>
                                      </p:cBhvr>
                                      <p:tavLst>
                                        <p:tav tm="0">
                                          <p:val>
                                            <p:strVal val="#ppt_x-#ppt_w*1.125000"/>
                                          </p:val>
                                        </p:tav>
                                        <p:tav tm="100000">
                                          <p:val>
                                            <p:strVal val="#ppt_x"/>
                                          </p:val>
                                        </p:tav>
                                      </p:tavLst>
                                    </p:anim>
                                    <p:animEffect transition="in" filter="wipe(right)">
                                      <p:cBhvr>
                                        <p:cTn id="84" dur="500"/>
                                        <p:tgtEl>
                                          <p:spTgt spid="56"/>
                                        </p:tgtEl>
                                      </p:cBhvr>
                                    </p:animEffect>
                                  </p:childTnLst>
                                </p:cTn>
                              </p:par>
                              <p:par>
                                <p:cTn id="85" presetID="10" presetClass="entr" presetSubtype="0" fill="hold" grpId="0" nodeType="withEffect">
                                  <p:stCondLst>
                                    <p:cond delay="0"/>
                                  </p:stCondLst>
                                  <p:childTnLst>
                                    <p:set>
                                      <p:cBhvr>
                                        <p:cTn id="86" dur="1" fill="hold">
                                          <p:stCondLst>
                                            <p:cond delay="0"/>
                                          </p:stCondLst>
                                        </p:cTn>
                                        <p:tgtEl>
                                          <p:spTgt spid="60"/>
                                        </p:tgtEl>
                                        <p:attrNameLst>
                                          <p:attrName>style.visibility</p:attrName>
                                        </p:attrNameLst>
                                      </p:cBhvr>
                                      <p:to>
                                        <p:strVal val="visible"/>
                                      </p:to>
                                    </p:set>
                                    <p:animEffect transition="in" filter="fade">
                                      <p:cBhvr>
                                        <p:cTn id="87" dur="500"/>
                                        <p:tgtEl>
                                          <p:spTgt spid="60"/>
                                        </p:tgtEl>
                                      </p:cBhvr>
                                    </p:animEffect>
                                  </p:childTnLst>
                                </p:cTn>
                              </p:par>
                              <p:par>
                                <p:cTn id="88" presetID="53" presetClass="entr" presetSubtype="16" fill="hold" nodeType="withEffect">
                                  <p:stCondLst>
                                    <p:cond delay="0"/>
                                  </p:stCondLst>
                                  <p:childTnLst>
                                    <p:set>
                                      <p:cBhvr>
                                        <p:cTn id="89" dur="1" fill="hold">
                                          <p:stCondLst>
                                            <p:cond delay="0"/>
                                          </p:stCondLst>
                                        </p:cTn>
                                        <p:tgtEl>
                                          <p:spTgt spid="71"/>
                                        </p:tgtEl>
                                        <p:attrNameLst>
                                          <p:attrName>style.visibility</p:attrName>
                                        </p:attrNameLst>
                                      </p:cBhvr>
                                      <p:to>
                                        <p:strVal val="visible"/>
                                      </p:to>
                                    </p:set>
                                    <p:anim calcmode="lin" valueType="num">
                                      <p:cBhvr>
                                        <p:cTn id="90" dur="500" fill="hold"/>
                                        <p:tgtEl>
                                          <p:spTgt spid="71"/>
                                        </p:tgtEl>
                                        <p:attrNameLst>
                                          <p:attrName>ppt_w</p:attrName>
                                        </p:attrNameLst>
                                      </p:cBhvr>
                                      <p:tavLst>
                                        <p:tav tm="0">
                                          <p:val>
                                            <p:fltVal val="0"/>
                                          </p:val>
                                        </p:tav>
                                        <p:tav tm="100000">
                                          <p:val>
                                            <p:strVal val="#ppt_w"/>
                                          </p:val>
                                        </p:tav>
                                      </p:tavLst>
                                    </p:anim>
                                    <p:anim calcmode="lin" valueType="num">
                                      <p:cBhvr>
                                        <p:cTn id="91" dur="500" fill="hold"/>
                                        <p:tgtEl>
                                          <p:spTgt spid="71"/>
                                        </p:tgtEl>
                                        <p:attrNameLst>
                                          <p:attrName>ppt_h</p:attrName>
                                        </p:attrNameLst>
                                      </p:cBhvr>
                                      <p:tavLst>
                                        <p:tav tm="0">
                                          <p:val>
                                            <p:fltVal val="0"/>
                                          </p:val>
                                        </p:tav>
                                        <p:tav tm="100000">
                                          <p:val>
                                            <p:strVal val="#ppt_h"/>
                                          </p:val>
                                        </p:tav>
                                      </p:tavLst>
                                    </p:anim>
                                    <p:animEffect transition="in" filter="fade">
                                      <p:cBhvr>
                                        <p:cTn id="92" dur="500"/>
                                        <p:tgtEl>
                                          <p:spTgt spid="71"/>
                                        </p:tgtEl>
                                      </p:cBhvr>
                                    </p:animEffect>
                                  </p:childTnLst>
                                </p:cTn>
                              </p:par>
                              <p:par>
                                <p:cTn id="93" presetID="12" presetClass="entr" presetSubtype="8" fill="hold" grpId="0" nodeType="withEffect">
                                  <p:stCondLst>
                                    <p:cond delay="0"/>
                                  </p:stCondLst>
                                  <p:childTnLst>
                                    <p:set>
                                      <p:cBhvr>
                                        <p:cTn id="94" dur="1" fill="hold">
                                          <p:stCondLst>
                                            <p:cond delay="0"/>
                                          </p:stCondLst>
                                        </p:cTn>
                                        <p:tgtEl>
                                          <p:spTgt spid="61"/>
                                        </p:tgtEl>
                                        <p:attrNameLst>
                                          <p:attrName>style.visibility</p:attrName>
                                        </p:attrNameLst>
                                      </p:cBhvr>
                                      <p:to>
                                        <p:strVal val="visible"/>
                                      </p:to>
                                    </p:set>
                                    <p:anim calcmode="lin" valueType="num">
                                      <p:cBhvr additive="base">
                                        <p:cTn id="95" dur="500"/>
                                        <p:tgtEl>
                                          <p:spTgt spid="61"/>
                                        </p:tgtEl>
                                        <p:attrNameLst>
                                          <p:attrName>ppt_x</p:attrName>
                                        </p:attrNameLst>
                                      </p:cBhvr>
                                      <p:tavLst>
                                        <p:tav tm="0">
                                          <p:val>
                                            <p:strVal val="#ppt_x-#ppt_w*1.125000"/>
                                          </p:val>
                                        </p:tav>
                                        <p:tav tm="100000">
                                          <p:val>
                                            <p:strVal val="#ppt_x"/>
                                          </p:val>
                                        </p:tav>
                                      </p:tavLst>
                                    </p:anim>
                                    <p:animEffect transition="in" filter="wipe(right)">
                                      <p:cBhvr>
                                        <p:cTn id="96" dur="500"/>
                                        <p:tgtEl>
                                          <p:spTgt spid="6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8" grpId="0" animBg="1"/>
      <p:bldP spid="59" grpId="0"/>
      <p:bldP spid="60" grpId="0" animBg="1"/>
      <p:bldP spid="61" grpId="0"/>
      <p:bldP spid="62" grpId="0"/>
      <p:bldP spid="63" grpId="0" animBg="1"/>
      <p:bldP spid="64" grpId="0"/>
      <p:bldP spid="65" grpId="0" animBg="1"/>
      <p:bldP spid="70" grpId="0" animBg="1"/>
    </p:bld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51" name="Table 150"/>
          <p:cNvGraphicFramePr>
            <a:graphicFrameLocks noGrp="1"/>
          </p:cNvGraphicFramePr>
          <p:nvPr/>
        </p:nvGraphicFramePr>
        <p:xfrm>
          <a:off x="3755084" y="4174584"/>
          <a:ext cx="3973806" cy="5294376"/>
        </p:xfrm>
        <a:graphic>
          <a:graphicData uri="http://schemas.openxmlformats.org/drawingml/2006/table">
            <a:tbl>
              <a:tblPr firstRow="1" bandRow="1">
                <a:tableStyleId>{B301B821-A1FF-4177-AEE7-76D212191A09}</a:tableStyleId>
              </a:tblPr>
              <a:tblGrid>
                <a:gridCol w="3973806"/>
              </a:tblGrid>
              <a:tr h="731040">
                <a:tc>
                  <a:txBody>
                    <a:bodyPr/>
                    <a:lstStyle/>
                    <a:p>
                      <a:pPr marL="0" marR="0" indent="0" algn="ctr" defTabSz="914400" rtl="0" eaLnBrk="1" fontAlgn="auto" latinLnBrk="0" hangingPunct="1">
                        <a:lnSpc>
                          <a:spcPct val="150000"/>
                        </a:lnSpc>
                        <a:spcBef>
                          <a:spcPts val="0"/>
                        </a:spcBef>
                        <a:spcAft>
                          <a:spcPts val="0"/>
                        </a:spcAft>
                        <a:buClrTx/>
                        <a:buSzTx/>
                        <a:buFontTx/>
                        <a:buNone/>
                        <a:defRPr/>
                      </a:pPr>
                      <a:endParaRPr lang="bg-BG" sz="2900" b="0" dirty="0">
                        <a:solidFill>
                          <a:schemeClr val="tx2"/>
                        </a:solidFill>
                        <a:latin typeface="Open Sans Light" panose="020B0306030504020204" pitchFamily="34" charset="0"/>
                        <a:ea typeface="Open Sans Light" panose="020B0306030504020204" pitchFamily="34" charset="0"/>
                        <a:cs typeface="Open Sans Light" panose="020B0306030504020204" pitchFamily="34" charset="0"/>
                      </a:endParaRPr>
                    </a:p>
                  </a:txBody>
                  <a:tcPr marL="219399" marR="219399" marT="109728" marB="109728"/>
                </a:tc>
              </a:tr>
              <a:tr h="731040">
                <a:tc>
                  <a:txBody>
                    <a:bodyPr/>
                    <a:lstStyle/>
                    <a:p>
                      <a:pPr marL="0" marR="0" indent="0" algn="ctr" defTabSz="1828165" rtl="0" eaLnBrk="1" fontAlgn="auto" latinLnBrk="0" hangingPunct="1">
                        <a:lnSpc>
                          <a:spcPct val="150000"/>
                        </a:lnSpc>
                        <a:spcBef>
                          <a:spcPts val="0"/>
                        </a:spcBef>
                        <a:spcAft>
                          <a:spcPts val="0"/>
                        </a:spcAft>
                        <a:buClrTx/>
                        <a:buSzTx/>
                        <a:buFontTx/>
                        <a:buNone/>
                        <a:defRPr/>
                      </a:pPr>
                      <a:r>
                        <a:rPr lang="en-US" sz="2900" dirty="0" smtClean="0">
                          <a:solidFill>
                            <a:schemeClr val="accent6"/>
                          </a:solidFill>
                          <a:latin typeface="Calibri Light" panose="020F0302020204030204"/>
                          <a:cs typeface="Calibri Light" panose="020F0302020204030204"/>
                        </a:rPr>
                        <a:t>1 User</a:t>
                      </a:r>
                      <a:endParaRPr lang="bg-BG" sz="2900" b="0" dirty="0" smtClean="0">
                        <a:solidFill>
                          <a:schemeClr val="accent6"/>
                        </a:solidFill>
                        <a:latin typeface="Calibri Light" panose="020F0302020204030204"/>
                        <a:ea typeface="Open Sans Light" panose="020B0306030504020204" pitchFamily="34" charset="0"/>
                        <a:cs typeface="Calibri Light" panose="020F0302020204030204"/>
                      </a:endParaRPr>
                    </a:p>
                  </a:txBody>
                  <a:tcPr marL="219399" marR="219399" marT="109728" marB="109728"/>
                </a:tc>
              </a:tr>
              <a:tr h="731040">
                <a:tc>
                  <a:txBody>
                    <a:bodyPr/>
                    <a:lstStyle/>
                    <a:p>
                      <a:pPr algn="ctr">
                        <a:lnSpc>
                          <a:spcPct val="150000"/>
                        </a:lnSpc>
                      </a:pPr>
                      <a:r>
                        <a:rPr lang="en-US" sz="2900" dirty="0" smtClean="0">
                          <a:solidFill>
                            <a:schemeClr val="accent6"/>
                          </a:solidFill>
                          <a:latin typeface="Calibri Light" panose="020F0302020204030204"/>
                          <a:cs typeface="Calibri Light" panose="020F0302020204030204"/>
                        </a:rPr>
                        <a:t>500MB</a:t>
                      </a:r>
                      <a:endParaRPr lang="bg-BG" sz="2900" b="0" dirty="0">
                        <a:solidFill>
                          <a:schemeClr val="accent6"/>
                        </a:solidFill>
                        <a:latin typeface="Calibri Light" panose="020F0302020204030204"/>
                        <a:ea typeface="Open Sans Light" panose="020B0306030504020204" pitchFamily="34" charset="0"/>
                        <a:cs typeface="Calibri Light" panose="020F0302020204030204"/>
                      </a:endParaRPr>
                    </a:p>
                  </a:txBody>
                  <a:tcPr marL="219399" marR="219399" marT="109728" marB="109728"/>
                </a:tc>
              </a:tr>
              <a:tr h="731040">
                <a:tc>
                  <a:txBody>
                    <a:bodyPr/>
                    <a:lstStyle/>
                    <a:p>
                      <a:pPr marL="0" marR="0" indent="0" algn="ctr" defTabSz="914400" rtl="0" eaLnBrk="1" fontAlgn="auto" latinLnBrk="0" hangingPunct="1">
                        <a:lnSpc>
                          <a:spcPct val="150000"/>
                        </a:lnSpc>
                        <a:spcBef>
                          <a:spcPts val="0"/>
                        </a:spcBef>
                        <a:spcAft>
                          <a:spcPts val="0"/>
                        </a:spcAft>
                        <a:buClrTx/>
                        <a:buSzTx/>
                        <a:buFontTx/>
                        <a:buNone/>
                        <a:defRPr/>
                      </a:pPr>
                      <a:r>
                        <a:rPr lang="en-US" sz="2900" dirty="0" smtClean="0">
                          <a:solidFill>
                            <a:schemeClr val="accent6"/>
                          </a:solidFill>
                          <a:latin typeface="Calibri Light" panose="020F0302020204030204"/>
                          <a:cs typeface="Calibri Light" panose="020F0302020204030204"/>
                        </a:rPr>
                        <a:t>Free</a:t>
                      </a:r>
                      <a:r>
                        <a:rPr lang="en-US" sz="2900" baseline="0" dirty="0" smtClean="0">
                          <a:solidFill>
                            <a:schemeClr val="accent6"/>
                          </a:solidFill>
                          <a:latin typeface="Calibri Light" panose="020F0302020204030204"/>
                          <a:cs typeface="Calibri Light" panose="020F0302020204030204"/>
                        </a:rPr>
                        <a:t> E-Mails</a:t>
                      </a:r>
                      <a:endParaRPr lang="bg-BG" sz="2900" b="0" dirty="0" smtClean="0">
                        <a:solidFill>
                          <a:schemeClr val="accent6"/>
                        </a:solidFill>
                        <a:latin typeface="Calibri Light" panose="020F0302020204030204"/>
                        <a:ea typeface="Open Sans Light" panose="020B0306030504020204" pitchFamily="34" charset="0"/>
                        <a:cs typeface="Calibri Light" panose="020F0302020204030204"/>
                      </a:endParaRPr>
                    </a:p>
                  </a:txBody>
                  <a:tcPr marL="219399" marR="219399" marT="109728" marB="109728"/>
                </a:tc>
              </a:tr>
              <a:tr h="731040">
                <a:tc>
                  <a:txBody>
                    <a:bodyPr/>
                    <a:lstStyle/>
                    <a:p>
                      <a:pPr marL="0" marR="0" indent="0" algn="ctr" defTabSz="914400" rtl="0" eaLnBrk="1" fontAlgn="auto" latinLnBrk="0" hangingPunct="1">
                        <a:lnSpc>
                          <a:spcPct val="150000"/>
                        </a:lnSpc>
                        <a:spcBef>
                          <a:spcPts val="0"/>
                        </a:spcBef>
                        <a:spcAft>
                          <a:spcPts val="0"/>
                        </a:spcAft>
                        <a:buClrTx/>
                        <a:buSzTx/>
                        <a:buFontTx/>
                        <a:buNone/>
                        <a:defRPr/>
                      </a:pPr>
                      <a:r>
                        <a:rPr lang="en-US" sz="2900" baseline="0" dirty="0" smtClean="0">
                          <a:solidFill>
                            <a:schemeClr val="accent6"/>
                          </a:solidFill>
                          <a:latin typeface="Calibri Light" panose="020F0302020204030204"/>
                          <a:cs typeface="Calibri Light" panose="020F0302020204030204"/>
                        </a:rPr>
                        <a:t>1 PC</a:t>
                      </a:r>
                      <a:endParaRPr lang="bg-BG" sz="2900" b="0" dirty="0" smtClean="0">
                        <a:solidFill>
                          <a:schemeClr val="accent6"/>
                        </a:solidFill>
                        <a:latin typeface="Calibri Light" panose="020F0302020204030204"/>
                        <a:ea typeface="Open Sans Light" panose="020B0306030504020204" pitchFamily="34" charset="0"/>
                        <a:cs typeface="Calibri Light" panose="020F0302020204030204"/>
                      </a:endParaRPr>
                    </a:p>
                  </a:txBody>
                  <a:tcPr marL="219399" marR="219399" marT="109728" marB="109728"/>
                </a:tc>
              </a:tr>
              <a:tr h="731040">
                <a:tc>
                  <a:txBody>
                    <a:bodyPr/>
                    <a:lstStyle/>
                    <a:p>
                      <a:pPr marL="0" marR="0" indent="0" algn="ctr" defTabSz="914400" rtl="0" eaLnBrk="1" fontAlgn="auto" latinLnBrk="0" hangingPunct="1">
                        <a:lnSpc>
                          <a:spcPct val="150000"/>
                        </a:lnSpc>
                        <a:spcBef>
                          <a:spcPts val="0"/>
                        </a:spcBef>
                        <a:spcAft>
                          <a:spcPts val="0"/>
                        </a:spcAft>
                        <a:buClrTx/>
                        <a:buSzTx/>
                        <a:buFontTx/>
                        <a:buNone/>
                        <a:defRPr/>
                      </a:pPr>
                      <a:r>
                        <a:rPr lang="en-US" sz="2900" baseline="0" dirty="0" smtClean="0">
                          <a:solidFill>
                            <a:schemeClr val="accent6"/>
                          </a:solidFill>
                          <a:latin typeface="Calibri Light" panose="020F0302020204030204"/>
                          <a:cs typeface="Calibri Light" panose="020F0302020204030204"/>
                        </a:rPr>
                        <a:t>1 Server</a:t>
                      </a:r>
                      <a:endParaRPr lang="en-US" sz="2900" baseline="0" dirty="0" smtClean="0">
                        <a:solidFill>
                          <a:schemeClr val="accent6"/>
                        </a:solidFill>
                        <a:latin typeface="Calibri Light" panose="020F0302020204030204"/>
                        <a:cs typeface="Calibri Light" panose="020F0302020204030204"/>
                      </a:endParaRPr>
                    </a:p>
                  </a:txBody>
                  <a:tcPr marL="219399" marR="219399" marT="109728" marB="109728"/>
                </a:tc>
              </a:tr>
            </a:tbl>
          </a:graphicData>
        </a:graphic>
      </p:graphicFrame>
      <p:sp>
        <p:nvSpPr>
          <p:cNvPr id="152" name="Round Same Side Corner Rectangle 151"/>
          <p:cNvSpPr/>
          <p:nvPr/>
        </p:nvSpPr>
        <p:spPr>
          <a:xfrm rot="10800000">
            <a:off x="3755089" y="9450668"/>
            <a:ext cx="3973806" cy="920472"/>
          </a:xfrm>
          <a:prstGeom prst="round2Same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dirty="0">
              <a:latin typeface="Calibri Light" panose="020F0302020204030204"/>
            </a:endParaRPr>
          </a:p>
        </p:txBody>
      </p:sp>
      <p:sp>
        <p:nvSpPr>
          <p:cNvPr id="199" name="Rectangle 198"/>
          <p:cNvSpPr/>
          <p:nvPr/>
        </p:nvSpPr>
        <p:spPr>
          <a:xfrm>
            <a:off x="4635576" y="4196869"/>
            <a:ext cx="2212839" cy="744783"/>
          </a:xfrm>
          <a:prstGeom prst="rect">
            <a:avLst/>
          </a:prstGeom>
        </p:spPr>
        <p:txBody>
          <a:bodyPr wrap="none" lIns="219419" tIns="109710" rIns="219419" bIns="109710">
            <a:spAutoFit/>
          </a:bodyPr>
          <a:lstStyle/>
          <a:p>
            <a:pPr algn="ctr"/>
            <a:r>
              <a:rPr lang="en-US" sz="3400" dirty="0" smtClean="0">
                <a:solidFill>
                  <a:schemeClr val="bg1"/>
                </a:solidFill>
                <a:latin typeface="Lato Regular"/>
                <a:ea typeface="Open Sans Light" panose="020B0306030504020204" pitchFamily="34" charset="0"/>
                <a:cs typeface="Lato Regular"/>
              </a:rPr>
              <a:t>Economy</a:t>
            </a:r>
            <a:endParaRPr lang="en-US" sz="3400" dirty="0">
              <a:solidFill>
                <a:schemeClr val="bg1"/>
              </a:solidFill>
              <a:latin typeface="Lato Regular"/>
              <a:ea typeface="Open Sans Light" panose="020B0306030504020204" pitchFamily="34" charset="0"/>
              <a:cs typeface="Lato Regular"/>
            </a:endParaRPr>
          </a:p>
        </p:txBody>
      </p:sp>
      <p:sp>
        <p:nvSpPr>
          <p:cNvPr id="200" name="Rectangle 199"/>
          <p:cNvSpPr/>
          <p:nvPr/>
        </p:nvSpPr>
        <p:spPr>
          <a:xfrm>
            <a:off x="4590695" y="9488217"/>
            <a:ext cx="2302607" cy="744783"/>
          </a:xfrm>
          <a:prstGeom prst="rect">
            <a:avLst/>
          </a:prstGeom>
        </p:spPr>
        <p:txBody>
          <a:bodyPr wrap="none" lIns="219419" tIns="109710" rIns="219419" bIns="109710">
            <a:spAutoFit/>
          </a:bodyPr>
          <a:lstStyle/>
          <a:p>
            <a:pPr algn="ctr"/>
            <a:r>
              <a:rPr lang="en-US" sz="3400" b="1" dirty="0" smtClean="0">
                <a:solidFill>
                  <a:schemeClr val="bg1"/>
                </a:solidFill>
                <a:latin typeface="Lato Regular"/>
                <a:ea typeface="Open Sans Light" panose="020B0306030504020204" pitchFamily="34" charset="0"/>
                <a:cs typeface="Lato Regular"/>
              </a:rPr>
              <a:t> Buy Now</a:t>
            </a:r>
            <a:endParaRPr lang="en-US" sz="3400" b="1" dirty="0">
              <a:solidFill>
                <a:schemeClr val="bg1"/>
              </a:solidFill>
              <a:latin typeface="Lato Regular"/>
              <a:ea typeface="Open Sans Light" panose="020B0306030504020204" pitchFamily="34" charset="0"/>
              <a:cs typeface="Lato Regular"/>
            </a:endParaRPr>
          </a:p>
        </p:txBody>
      </p:sp>
      <p:graphicFrame>
        <p:nvGraphicFramePr>
          <p:cNvPr id="201" name="Table 200"/>
          <p:cNvGraphicFramePr>
            <a:graphicFrameLocks noGrp="1"/>
          </p:cNvGraphicFramePr>
          <p:nvPr/>
        </p:nvGraphicFramePr>
        <p:xfrm>
          <a:off x="8079004" y="4174584"/>
          <a:ext cx="3973806" cy="5294376"/>
        </p:xfrm>
        <a:graphic>
          <a:graphicData uri="http://schemas.openxmlformats.org/drawingml/2006/table">
            <a:tbl>
              <a:tblPr firstRow="1" bandRow="1">
                <a:tableStyleId>{9DCAF9ED-07DC-4A11-8D7F-57B35C25682E}</a:tableStyleId>
              </a:tblPr>
              <a:tblGrid>
                <a:gridCol w="3973806"/>
              </a:tblGrid>
              <a:tr h="731040">
                <a:tc>
                  <a:txBody>
                    <a:bodyPr/>
                    <a:lstStyle/>
                    <a:p>
                      <a:pPr marL="0" marR="0" indent="0" algn="ctr" defTabSz="914400" rtl="0" eaLnBrk="1" fontAlgn="auto" latinLnBrk="0" hangingPunct="1">
                        <a:lnSpc>
                          <a:spcPct val="150000"/>
                        </a:lnSpc>
                        <a:spcBef>
                          <a:spcPts val="0"/>
                        </a:spcBef>
                        <a:spcAft>
                          <a:spcPts val="0"/>
                        </a:spcAft>
                        <a:buClrTx/>
                        <a:buSzTx/>
                        <a:buFontTx/>
                        <a:buNone/>
                        <a:defRPr/>
                      </a:pPr>
                      <a:endParaRPr lang="bg-BG" sz="2900" b="0" dirty="0">
                        <a:solidFill>
                          <a:schemeClr val="tx2"/>
                        </a:solidFill>
                        <a:latin typeface="Lato Regular"/>
                        <a:ea typeface="Open Sans Light" panose="020B0306030504020204" pitchFamily="34" charset="0"/>
                        <a:cs typeface="Lato Regular"/>
                      </a:endParaRPr>
                    </a:p>
                  </a:txBody>
                  <a:tcPr marL="219399" marR="219399" marT="109728" marB="109728"/>
                </a:tc>
              </a:tr>
              <a:tr h="731040">
                <a:tc>
                  <a:txBody>
                    <a:bodyPr/>
                    <a:lstStyle/>
                    <a:p>
                      <a:pPr marL="0" marR="0" indent="0" algn="ctr" defTabSz="1828165" rtl="0" eaLnBrk="1" fontAlgn="auto" latinLnBrk="0" hangingPunct="1">
                        <a:lnSpc>
                          <a:spcPct val="150000"/>
                        </a:lnSpc>
                        <a:spcBef>
                          <a:spcPts val="0"/>
                        </a:spcBef>
                        <a:spcAft>
                          <a:spcPts val="0"/>
                        </a:spcAft>
                        <a:buClrTx/>
                        <a:buSzTx/>
                        <a:buFontTx/>
                        <a:buNone/>
                        <a:defRPr/>
                      </a:pPr>
                      <a:r>
                        <a:rPr lang="en-US" sz="2900" dirty="0" smtClean="0">
                          <a:solidFill>
                            <a:schemeClr val="accent6"/>
                          </a:solidFill>
                          <a:latin typeface="Calibri Light" panose="020F0302020204030204"/>
                        </a:rPr>
                        <a:t>1 User</a:t>
                      </a:r>
                      <a:endParaRPr lang="bg-BG" sz="2900" b="0" dirty="0" smtClean="0">
                        <a:solidFill>
                          <a:schemeClr val="accent6"/>
                        </a:solidFill>
                        <a:latin typeface="Calibri Light" panose="020F0302020204030204"/>
                        <a:ea typeface="Open Sans Light" panose="020B0306030504020204" pitchFamily="34" charset="0"/>
                        <a:cs typeface="Calibri Light" panose="020F0302020204030204"/>
                      </a:endParaRPr>
                    </a:p>
                  </a:txBody>
                  <a:tcPr marL="219399" marR="219399" marT="109728" marB="109728"/>
                </a:tc>
              </a:tr>
              <a:tr h="731040">
                <a:tc>
                  <a:txBody>
                    <a:bodyPr/>
                    <a:lstStyle/>
                    <a:p>
                      <a:pPr algn="ctr">
                        <a:lnSpc>
                          <a:spcPct val="150000"/>
                        </a:lnSpc>
                      </a:pPr>
                      <a:r>
                        <a:rPr lang="en-US" sz="2900" dirty="0" smtClean="0">
                          <a:solidFill>
                            <a:schemeClr val="accent6"/>
                          </a:solidFill>
                          <a:latin typeface="Calibri Light" panose="020F0302020204030204"/>
                        </a:rPr>
                        <a:t>500MB</a:t>
                      </a:r>
                      <a:endParaRPr lang="bg-BG" sz="2900" b="0" dirty="0">
                        <a:solidFill>
                          <a:schemeClr val="accent6"/>
                        </a:solidFill>
                        <a:latin typeface="Calibri Light" panose="020F0302020204030204"/>
                        <a:ea typeface="Open Sans Light" panose="020B0306030504020204" pitchFamily="34" charset="0"/>
                        <a:cs typeface="Calibri Light" panose="020F0302020204030204"/>
                      </a:endParaRPr>
                    </a:p>
                  </a:txBody>
                  <a:tcPr marL="219399" marR="219399" marT="109728" marB="109728"/>
                </a:tc>
              </a:tr>
              <a:tr h="731040">
                <a:tc>
                  <a:txBody>
                    <a:bodyPr/>
                    <a:lstStyle/>
                    <a:p>
                      <a:pPr marL="0" marR="0" indent="0" algn="ctr" defTabSz="914400" rtl="0" eaLnBrk="1" fontAlgn="auto" latinLnBrk="0" hangingPunct="1">
                        <a:lnSpc>
                          <a:spcPct val="150000"/>
                        </a:lnSpc>
                        <a:spcBef>
                          <a:spcPts val="0"/>
                        </a:spcBef>
                        <a:spcAft>
                          <a:spcPts val="0"/>
                        </a:spcAft>
                        <a:buClrTx/>
                        <a:buSzTx/>
                        <a:buFontTx/>
                        <a:buNone/>
                        <a:defRPr/>
                      </a:pPr>
                      <a:r>
                        <a:rPr lang="en-US" sz="2900" dirty="0" smtClean="0">
                          <a:solidFill>
                            <a:schemeClr val="accent6"/>
                          </a:solidFill>
                          <a:latin typeface="Calibri Light" panose="020F0302020204030204"/>
                        </a:rPr>
                        <a:t>Free</a:t>
                      </a:r>
                      <a:r>
                        <a:rPr lang="en-US" sz="2900" baseline="0" dirty="0" smtClean="0">
                          <a:solidFill>
                            <a:schemeClr val="accent6"/>
                          </a:solidFill>
                          <a:latin typeface="Calibri Light" panose="020F0302020204030204"/>
                        </a:rPr>
                        <a:t> E-Mails</a:t>
                      </a:r>
                      <a:endParaRPr lang="bg-BG" sz="2900" b="0" dirty="0" smtClean="0">
                        <a:solidFill>
                          <a:schemeClr val="accent6"/>
                        </a:solidFill>
                        <a:latin typeface="Calibri Light" panose="020F0302020204030204"/>
                        <a:ea typeface="Open Sans Light" panose="020B0306030504020204" pitchFamily="34" charset="0"/>
                        <a:cs typeface="Calibri Light" panose="020F0302020204030204"/>
                      </a:endParaRPr>
                    </a:p>
                  </a:txBody>
                  <a:tcPr marL="219399" marR="219399" marT="109728" marB="109728"/>
                </a:tc>
              </a:tr>
              <a:tr h="731040">
                <a:tc>
                  <a:txBody>
                    <a:bodyPr/>
                    <a:lstStyle/>
                    <a:p>
                      <a:pPr marL="0" marR="0" indent="0" algn="ctr" defTabSz="914400" rtl="0" eaLnBrk="1" fontAlgn="auto" latinLnBrk="0" hangingPunct="1">
                        <a:lnSpc>
                          <a:spcPct val="150000"/>
                        </a:lnSpc>
                        <a:spcBef>
                          <a:spcPts val="0"/>
                        </a:spcBef>
                        <a:spcAft>
                          <a:spcPts val="0"/>
                        </a:spcAft>
                        <a:buClrTx/>
                        <a:buSzTx/>
                        <a:buFontTx/>
                        <a:buNone/>
                        <a:defRPr/>
                      </a:pPr>
                      <a:r>
                        <a:rPr lang="en-US" sz="2900" baseline="0" dirty="0" smtClean="0">
                          <a:solidFill>
                            <a:schemeClr val="accent6"/>
                          </a:solidFill>
                          <a:latin typeface="Calibri Light" panose="020F0302020204030204"/>
                        </a:rPr>
                        <a:t>1 PC</a:t>
                      </a:r>
                      <a:endParaRPr lang="bg-BG" sz="2900" b="0" dirty="0" smtClean="0">
                        <a:solidFill>
                          <a:schemeClr val="accent6"/>
                        </a:solidFill>
                        <a:latin typeface="Calibri Light" panose="020F0302020204030204"/>
                        <a:ea typeface="Open Sans Light" panose="020B0306030504020204" pitchFamily="34" charset="0"/>
                        <a:cs typeface="Calibri Light" panose="020F0302020204030204"/>
                      </a:endParaRPr>
                    </a:p>
                  </a:txBody>
                  <a:tcPr marL="219399" marR="219399" marT="109728" marB="109728"/>
                </a:tc>
              </a:tr>
              <a:tr h="731040">
                <a:tc>
                  <a:txBody>
                    <a:bodyPr/>
                    <a:lstStyle/>
                    <a:p>
                      <a:pPr marL="0" marR="0" indent="0" algn="ctr" defTabSz="914400" rtl="0" eaLnBrk="1" fontAlgn="auto" latinLnBrk="0" hangingPunct="1">
                        <a:lnSpc>
                          <a:spcPct val="150000"/>
                        </a:lnSpc>
                        <a:spcBef>
                          <a:spcPts val="0"/>
                        </a:spcBef>
                        <a:spcAft>
                          <a:spcPts val="0"/>
                        </a:spcAft>
                        <a:buClrTx/>
                        <a:buSzTx/>
                        <a:buFontTx/>
                        <a:buNone/>
                        <a:defRPr/>
                      </a:pPr>
                      <a:r>
                        <a:rPr lang="en-US" sz="2900" baseline="0" dirty="0" smtClean="0">
                          <a:solidFill>
                            <a:schemeClr val="accent6"/>
                          </a:solidFill>
                          <a:latin typeface="Calibri Light" panose="020F0302020204030204"/>
                        </a:rPr>
                        <a:t>10 Server</a:t>
                      </a:r>
                      <a:endParaRPr lang="en-US" sz="2900" baseline="0" dirty="0" smtClean="0">
                        <a:solidFill>
                          <a:schemeClr val="accent6"/>
                        </a:solidFill>
                        <a:latin typeface="Calibri Light" panose="020F0302020204030204"/>
                        <a:cs typeface="Calibri Light" panose="020F0302020204030204"/>
                      </a:endParaRPr>
                    </a:p>
                  </a:txBody>
                  <a:tcPr marL="219399" marR="219399" marT="109728" marB="109728"/>
                </a:tc>
              </a:tr>
            </a:tbl>
          </a:graphicData>
        </a:graphic>
      </p:graphicFrame>
      <p:sp>
        <p:nvSpPr>
          <p:cNvPr id="202" name="Round Same Side Corner Rectangle 201"/>
          <p:cNvSpPr/>
          <p:nvPr/>
        </p:nvSpPr>
        <p:spPr>
          <a:xfrm rot="10800000">
            <a:off x="8079009" y="9450668"/>
            <a:ext cx="3973806" cy="920472"/>
          </a:xfrm>
          <a:prstGeom prst="round2Same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dirty="0">
              <a:latin typeface="Calibri Light" panose="020F0302020204030204"/>
            </a:endParaRPr>
          </a:p>
        </p:txBody>
      </p:sp>
      <p:sp>
        <p:nvSpPr>
          <p:cNvPr id="203" name="Rectangle 202"/>
          <p:cNvSpPr/>
          <p:nvPr/>
        </p:nvSpPr>
        <p:spPr>
          <a:xfrm>
            <a:off x="8854609" y="4196869"/>
            <a:ext cx="2422616" cy="744783"/>
          </a:xfrm>
          <a:prstGeom prst="rect">
            <a:avLst/>
          </a:prstGeom>
        </p:spPr>
        <p:txBody>
          <a:bodyPr wrap="none" lIns="219419" tIns="109710" rIns="219419" bIns="109710">
            <a:spAutoFit/>
          </a:bodyPr>
          <a:lstStyle/>
          <a:p>
            <a:pPr algn="ctr"/>
            <a:r>
              <a:rPr lang="en-US" sz="3400" dirty="0" smtClean="0">
                <a:solidFill>
                  <a:schemeClr val="bg1"/>
                </a:solidFill>
                <a:latin typeface="Lato Regular"/>
                <a:ea typeface="Open Sans Light" panose="020B0306030504020204" pitchFamily="34" charset="0"/>
                <a:cs typeface="Lato Regular"/>
              </a:rPr>
              <a:t>Corporate</a:t>
            </a:r>
            <a:endParaRPr lang="en-US" sz="3400" dirty="0">
              <a:solidFill>
                <a:schemeClr val="bg1"/>
              </a:solidFill>
              <a:latin typeface="Lato Regular"/>
              <a:ea typeface="Open Sans Light" panose="020B0306030504020204" pitchFamily="34" charset="0"/>
              <a:cs typeface="Lato Regular"/>
            </a:endParaRPr>
          </a:p>
        </p:txBody>
      </p:sp>
      <p:sp>
        <p:nvSpPr>
          <p:cNvPr id="204" name="Rectangle 203"/>
          <p:cNvSpPr/>
          <p:nvPr/>
        </p:nvSpPr>
        <p:spPr>
          <a:xfrm>
            <a:off x="8958817" y="9488217"/>
            <a:ext cx="2214202" cy="744783"/>
          </a:xfrm>
          <a:prstGeom prst="rect">
            <a:avLst/>
          </a:prstGeom>
        </p:spPr>
        <p:txBody>
          <a:bodyPr wrap="none" lIns="219419" tIns="109710" rIns="219419" bIns="109710">
            <a:spAutoFit/>
          </a:bodyPr>
          <a:lstStyle/>
          <a:p>
            <a:pPr algn="ctr"/>
            <a:r>
              <a:rPr lang="en-US" sz="3400" b="1" dirty="0" smtClean="0">
                <a:solidFill>
                  <a:schemeClr val="bg1"/>
                </a:solidFill>
                <a:latin typeface="Lato Regular"/>
                <a:ea typeface="Open Sans Light" panose="020B0306030504020204" pitchFamily="34" charset="0"/>
                <a:cs typeface="Lato Regular"/>
              </a:rPr>
              <a:t>Buy Now</a:t>
            </a:r>
            <a:endParaRPr lang="en-US" sz="3400" b="1" dirty="0">
              <a:solidFill>
                <a:schemeClr val="bg1"/>
              </a:solidFill>
              <a:latin typeface="Lato Regular"/>
              <a:ea typeface="Open Sans Light" panose="020B0306030504020204" pitchFamily="34" charset="0"/>
              <a:cs typeface="Lato Regular"/>
            </a:endParaRPr>
          </a:p>
        </p:txBody>
      </p:sp>
      <p:graphicFrame>
        <p:nvGraphicFramePr>
          <p:cNvPr id="205" name="Table 204"/>
          <p:cNvGraphicFramePr>
            <a:graphicFrameLocks noGrp="1"/>
          </p:cNvGraphicFramePr>
          <p:nvPr/>
        </p:nvGraphicFramePr>
        <p:xfrm>
          <a:off x="12401431" y="4174584"/>
          <a:ext cx="3973806" cy="5294376"/>
        </p:xfrm>
        <a:graphic>
          <a:graphicData uri="http://schemas.openxmlformats.org/drawingml/2006/table">
            <a:tbl>
              <a:tblPr firstRow="1" bandRow="1">
                <a:tableStyleId>{1FECB4D8-DB02-4DC6-A0A2-4F2EBAE1DC90}</a:tableStyleId>
              </a:tblPr>
              <a:tblGrid>
                <a:gridCol w="3973806"/>
              </a:tblGrid>
              <a:tr h="731040">
                <a:tc>
                  <a:txBody>
                    <a:bodyPr/>
                    <a:lstStyle/>
                    <a:p>
                      <a:pPr marL="0" marR="0" indent="0" algn="ctr" defTabSz="914400" rtl="0" eaLnBrk="1" fontAlgn="auto" latinLnBrk="0" hangingPunct="1">
                        <a:lnSpc>
                          <a:spcPct val="150000"/>
                        </a:lnSpc>
                        <a:spcBef>
                          <a:spcPts val="0"/>
                        </a:spcBef>
                        <a:spcAft>
                          <a:spcPts val="0"/>
                        </a:spcAft>
                        <a:buClrTx/>
                        <a:buSzTx/>
                        <a:buFontTx/>
                        <a:buNone/>
                        <a:defRPr/>
                      </a:pPr>
                      <a:endParaRPr lang="bg-BG" sz="2900" b="0" dirty="0">
                        <a:solidFill>
                          <a:schemeClr val="tx2"/>
                        </a:solidFill>
                        <a:latin typeface="Open Sans Light" panose="020B0306030504020204" pitchFamily="34" charset="0"/>
                        <a:ea typeface="Open Sans Light" panose="020B0306030504020204" pitchFamily="34" charset="0"/>
                        <a:cs typeface="Open Sans Light" panose="020B0306030504020204" pitchFamily="34" charset="0"/>
                      </a:endParaRPr>
                    </a:p>
                  </a:txBody>
                  <a:tcPr marL="219399" marR="219399" marT="109728" marB="109728"/>
                </a:tc>
              </a:tr>
              <a:tr h="731040">
                <a:tc>
                  <a:txBody>
                    <a:bodyPr/>
                    <a:lstStyle/>
                    <a:p>
                      <a:pPr marL="0" marR="0" indent="0" algn="ctr" defTabSz="1828165" rtl="0" eaLnBrk="1" fontAlgn="auto" latinLnBrk="0" hangingPunct="1">
                        <a:lnSpc>
                          <a:spcPct val="150000"/>
                        </a:lnSpc>
                        <a:spcBef>
                          <a:spcPts val="0"/>
                        </a:spcBef>
                        <a:spcAft>
                          <a:spcPts val="0"/>
                        </a:spcAft>
                        <a:buClrTx/>
                        <a:buSzTx/>
                        <a:buFontTx/>
                        <a:buNone/>
                        <a:defRPr/>
                      </a:pPr>
                      <a:r>
                        <a:rPr lang="en-US" sz="2900" dirty="0" smtClean="0">
                          <a:solidFill>
                            <a:schemeClr val="accent6"/>
                          </a:solidFill>
                          <a:latin typeface="Calibri Light" panose="020F0302020204030204"/>
                        </a:rPr>
                        <a:t>1 User</a:t>
                      </a:r>
                      <a:endParaRPr lang="bg-BG" sz="2900" b="0" dirty="0" smtClean="0">
                        <a:solidFill>
                          <a:schemeClr val="accent6"/>
                        </a:solidFill>
                        <a:latin typeface="Calibri Light" panose="020F0302020204030204"/>
                        <a:ea typeface="Open Sans Light" panose="020B0306030504020204" pitchFamily="34" charset="0"/>
                        <a:cs typeface="Calibri Light" panose="020F0302020204030204"/>
                      </a:endParaRPr>
                    </a:p>
                  </a:txBody>
                  <a:tcPr marL="219399" marR="219399" marT="109728" marB="109728"/>
                </a:tc>
              </a:tr>
              <a:tr h="731040">
                <a:tc>
                  <a:txBody>
                    <a:bodyPr/>
                    <a:lstStyle/>
                    <a:p>
                      <a:pPr algn="ctr">
                        <a:lnSpc>
                          <a:spcPct val="150000"/>
                        </a:lnSpc>
                      </a:pPr>
                      <a:r>
                        <a:rPr lang="en-US" sz="2900" dirty="0" smtClean="0">
                          <a:solidFill>
                            <a:schemeClr val="accent6"/>
                          </a:solidFill>
                          <a:latin typeface="Calibri Light" panose="020F0302020204030204"/>
                        </a:rPr>
                        <a:t>500MB</a:t>
                      </a:r>
                      <a:endParaRPr lang="bg-BG" sz="2900" b="0" dirty="0">
                        <a:solidFill>
                          <a:schemeClr val="accent6"/>
                        </a:solidFill>
                        <a:latin typeface="Calibri Light" panose="020F0302020204030204"/>
                        <a:ea typeface="Open Sans Light" panose="020B0306030504020204" pitchFamily="34" charset="0"/>
                        <a:cs typeface="Calibri Light" panose="020F0302020204030204"/>
                      </a:endParaRPr>
                    </a:p>
                  </a:txBody>
                  <a:tcPr marL="219399" marR="219399" marT="109728" marB="109728"/>
                </a:tc>
              </a:tr>
              <a:tr h="731040">
                <a:tc>
                  <a:txBody>
                    <a:bodyPr/>
                    <a:lstStyle/>
                    <a:p>
                      <a:pPr marL="0" marR="0" indent="0" algn="ctr" defTabSz="914400" rtl="0" eaLnBrk="1" fontAlgn="auto" latinLnBrk="0" hangingPunct="1">
                        <a:lnSpc>
                          <a:spcPct val="150000"/>
                        </a:lnSpc>
                        <a:spcBef>
                          <a:spcPts val="0"/>
                        </a:spcBef>
                        <a:spcAft>
                          <a:spcPts val="0"/>
                        </a:spcAft>
                        <a:buClrTx/>
                        <a:buSzTx/>
                        <a:buFontTx/>
                        <a:buNone/>
                        <a:defRPr/>
                      </a:pPr>
                      <a:r>
                        <a:rPr lang="en-US" sz="2900" dirty="0" smtClean="0">
                          <a:solidFill>
                            <a:schemeClr val="accent6"/>
                          </a:solidFill>
                          <a:latin typeface="Calibri Light" panose="020F0302020204030204"/>
                        </a:rPr>
                        <a:t>Free</a:t>
                      </a:r>
                      <a:r>
                        <a:rPr lang="en-US" sz="2900" baseline="0" dirty="0" smtClean="0">
                          <a:solidFill>
                            <a:schemeClr val="accent6"/>
                          </a:solidFill>
                          <a:latin typeface="Calibri Light" panose="020F0302020204030204"/>
                        </a:rPr>
                        <a:t> E-Mails</a:t>
                      </a:r>
                      <a:endParaRPr lang="bg-BG" sz="2900" b="0" dirty="0" smtClean="0">
                        <a:solidFill>
                          <a:schemeClr val="accent6"/>
                        </a:solidFill>
                        <a:latin typeface="Calibri Light" panose="020F0302020204030204"/>
                        <a:ea typeface="Open Sans Light" panose="020B0306030504020204" pitchFamily="34" charset="0"/>
                        <a:cs typeface="Calibri Light" panose="020F0302020204030204"/>
                      </a:endParaRPr>
                    </a:p>
                  </a:txBody>
                  <a:tcPr marL="219399" marR="219399" marT="109728" marB="109728"/>
                </a:tc>
              </a:tr>
              <a:tr h="731040">
                <a:tc>
                  <a:txBody>
                    <a:bodyPr/>
                    <a:lstStyle/>
                    <a:p>
                      <a:pPr marL="0" marR="0" indent="0" algn="ctr" defTabSz="914400" rtl="0" eaLnBrk="1" fontAlgn="auto" latinLnBrk="0" hangingPunct="1">
                        <a:lnSpc>
                          <a:spcPct val="150000"/>
                        </a:lnSpc>
                        <a:spcBef>
                          <a:spcPts val="0"/>
                        </a:spcBef>
                        <a:spcAft>
                          <a:spcPts val="0"/>
                        </a:spcAft>
                        <a:buClrTx/>
                        <a:buSzTx/>
                        <a:buFontTx/>
                        <a:buNone/>
                        <a:defRPr/>
                      </a:pPr>
                      <a:r>
                        <a:rPr lang="en-US" sz="2900" baseline="0" dirty="0" smtClean="0">
                          <a:solidFill>
                            <a:schemeClr val="accent6"/>
                          </a:solidFill>
                          <a:latin typeface="Calibri Light" panose="020F0302020204030204"/>
                        </a:rPr>
                        <a:t>1 PC</a:t>
                      </a:r>
                      <a:endParaRPr lang="bg-BG" sz="2900" b="0" dirty="0" smtClean="0">
                        <a:solidFill>
                          <a:schemeClr val="accent6"/>
                        </a:solidFill>
                        <a:latin typeface="Calibri Light" panose="020F0302020204030204"/>
                        <a:ea typeface="Open Sans Light" panose="020B0306030504020204" pitchFamily="34" charset="0"/>
                        <a:cs typeface="Calibri Light" panose="020F0302020204030204"/>
                      </a:endParaRPr>
                    </a:p>
                  </a:txBody>
                  <a:tcPr marL="219399" marR="219399" marT="109728" marB="109728"/>
                </a:tc>
              </a:tr>
              <a:tr h="731040">
                <a:tc>
                  <a:txBody>
                    <a:bodyPr/>
                    <a:lstStyle/>
                    <a:p>
                      <a:pPr marL="0" marR="0" indent="0" algn="ctr" defTabSz="914400" rtl="0" eaLnBrk="1" fontAlgn="auto" latinLnBrk="0" hangingPunct="1">
                        <a:lnSpc>
                          <a:spcPct val="150000"/>
                        </a:lnSpc>
                        <a:spcBef>
                          <a:spcPts val="0"/>
                        </a:spcBef>
                        <a:spcAft>
                          <a:spcPts val="0"/>
                        </a:spcAft>
                        <a:buClrTx/>
                        <a:buSzTx/>
                        <a:buFontTx/>
                        <a:buNone/>
                        <a:defRPr/>
                      </a:pPr>
                      <a:r>
                        <a:rPr lang="en-US" sz="2900" baseline="0" dirty="0" smtClean="0">
                          <a:solidFill>
                            <a:schemeClr val="accent6"/>
                          </a:solidFill>
                          <a:latin typeface="Calibri Light" panose="020F0302020204030204"/>
                        </a:rPr>
                        <a:t>20 Server</a:t>
                      </a:r>
                      <a:endParaRPr lang="en-US" sz="2900" baseline="0" dirty="0" smtClean="0">
                        <a:solidFill>
                          <a:schemeClr val="accent6"/>
                        </a:solidFill>
                        <a:latin typeface="Calibri Light" panose="020F0302020204030204"/>
                        <a:cs typeface="Calibri Light" panose="020F0302020204030204"/>
                      </a:endParaRPr>
                    </a:p>
                  </a:txBody>
                  <a:tcPr marL="219399" marR="219399" marT="109728" marB="109728"/>
                </a:tc>
              </a:tr>
            </a:tbl>
          </a:graphicData>
        </a:graphic>
      </p:graphicFrame>
      <p:sp>
        <p:nvSpPr>
          <p:cNvPr id="206" name="Round Same Side Corner Rectangle 205"/>
          <p:cNvSpPr/>
          <p:nvPr/>
        </p:nvSpPr>
        <p:spPr>
          <a:xfrm rot="10800000">
            <a:off x="12401436" y="9450668"/>
            <a:ext cx="3973806" cy="920472"/>
          </a:xfrm>
          <a:prstGeom prst="round2Same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dirty="0">
              <a:latin typeface="Calibri Light" panose="020F0302020204030204"/>
            </a:endParaRPr>
          </a:p>
        </p:txBody>
      </p:sp>
      <p:sp>
        <p:nvSpPr>
          <p:cNvPr id="207" name="Rectangle 206"/>
          <p:cNvSpPr/>
          <p:nvPr/>
        </p:nvSpPr>
        <p:spPr>
          <a:xfrm>
            <a:off x="13329425" y="4196869"/>
            <a:ext cx="2117839" cy="744783"/>
          </a:xfrm>
          <a:prstGeom prst="rect">
            <a:avLst/>
          </a:prstGeom>
        </p:spPr>
        <p:txBody>
          <a:bodyPr wrap="none" lIns="219419" tIns="109710" rIns="219419" bIns="109710">
            <a:spAutoFit/>
          </a:bodyPr>
          <a:lstStyle/>
          <a:p>
            <a:pPr algn="ctr"/>
            <a:r>
              <a:rPr lang="en-US" sz="3400" dirty="0" smtClean="0">
                <a:solidFill>
                  <a:schemeClr val="bg1"/>
                </a:solidFill>
                <a:latin typeface="Lato Regular"/>
                <a:ea typeface="Open Sans Light" panose="020B0306030504020204" pitchFamily="34" charset="0"/>
                <a:cs typeface="Lato Regular"/>
              </a:rPr>
              <a:t>Business</a:t>
            </a:r>
            <a:endParaRPr lang="en-US" sz="3400" dirty="0">
              <a:solidFill>
                <a:schemeClr val="bg1"/>
              </a:solidFill>
              <a:latin typeface="Lato Regular"/>
              <a:ea typeface="Open Sans Light" panose="020B0306030504020204" pitchFamily="34" charset="0"/>
              <a:cs typeface="Lato Regular"/>
            </a:endParaRPr>
          </a:p>
        </p:txBody>
      </p:sp>
      <p:sp>
        <p:nvSpPr>
          <p:cNvPr id="208" name="Rectangle 207"/>
          <p:cNvSpPr/>
          <p:nvPr/>
        </p:nvSpPr>
        <p:spPr>
          <a:xfrm>
            <a:off x="13281244" y="9488217"/>
            <a:ext cx="2214202" cy="744783"/>
          </a:xfrm>
          <a:prstGeom prst="rect">
            <a:avLst/>
          </a:prstGeom>
        </p:spPr>
        <p:txBody>
          <a:bodyPr wrap="none" lIns="219419" tIns="109710" rIns="219419" bIns="109710">
            <a:spAutoFit/>
          </a:bodyPr>
          <a:lstStyle/>
          <a:p>
            <a:pPr algn="ctr"/>
            <a:r>
              <a:rPr lang="en-US" sz="3400" b="1" dirty="0" smtClean="0">
                <a:solidFill>
                  <a:schemeClr val="bg1"/>
                </a:solidFill>
                <a:latin typeface="Lato Regular"/>
                <a:ea typeface="Open Sans Light" panose="020B0306030504020204" pitchFamily="34" charset="0"/>
                <a:cs typeface="Lato Regular"/>
              </a:rPr>
              <a:t>Buy Now</a:t>
            </a:r>
            <a:endParaRPr lang="en-US" sz="3400" b="1" dirty="0">
              <a:solidFill>
                <a:schemeClr val="bg1"/>
              </a:solidFill>
              <a:latin typeface="Lato Regular"/>
              <a:ea typeface="Open Sans Light" panose="020B0306030504020204" pitchFamily="34" charset="0"/>
              <a:cs typeface="Lato Regular"/>
            </a:endParaRPr>
          </a:p>
        </p:txBody>
      </p:sp>
      <p:graphicFrame>
        <p:nvGraphicFramePr>
          <p:cNvPr id="209" name="Table 208"/>
          <p:cNvGraphicFramePr>
            <a:graphicFrameLocks noGrp="1"/>
          </p:cNvGraphicFramePr>
          <p:nvPr/>
        </p:nvGraphicFramePr>
        <p:xfrm>
          <a:off x="16723860" y="4182678"/>
          <a:ext cx="3973806" cy="5294376"/>
        </p:xfrm>
        <a:graphic>
          <a:graphicData uri="http://schemas.openxmlformats.org/drawingml/2006/table">
            <a:tbl>
              <a:tblPr firstRow="1" bandRow="1">
                <a:tableStyleId>{1E171933-4619-4E11-9A3F-F7608DF75F80}</a:tableStyleId>
              </a:tblPr>
              <a:tblGrid>
                <a:gridCol w="3973806"/>
              </a:tblGrid>
              <a:tr h="731040">
                <a:tc>
                  <a:txBody>
                    <a:bodyPr/>
                    <a:lstStyle/>
                    <a:p>
                      <a:pPr marL="0" marR="0" indent="0" algn="ctr" defTabSz="914400" rtl="0" eaLnBrk="1" fontAlgn="auto" latinLnBrk="0" hangingPunct="1">
                        <a:lnSpc>
                          <a:spcPct val="150000"/>
                        </a:lnSpc>
                        <a:spcBef>
                          <a:spcPts val="0"/>
                        </a:spcBef>
                        <a:spcAft>
                          <a:spcPts val="0"/>
                        </a:spcAft>
                        <a:buClrTx/>
                        <a:buSzTx/>
                        <a:buFontTx/>
                        <a:buNone/>
                        <a:defRPr/>
                      </a:pPr>
                      <a:endParaRPr lang="bg-BG" sz="2900" b="0" dirty="0">
                        <a:solidFill>
                          <a:schemeClr val="tx2"/>
                        </a:solidFill>
                        <a:latin typeface="Open Sans Light" panose="020B0306030504020204" pitchFamily="34" charset="0"/>
                        <a:ea typeface="Open Sans Light" panose="020B0306030504020204" pitchFamily="34" charset="0"/>
                        <a:cs typeface="Open Sans Light" panose="020B0306030504020204" pitchFamily="34" charset="0"/>
                      </a:endParaRPr>
                    </a:p>
                  </a:txBody>
                  <a:tcPr marL="219399" marR="219399" marT="109728" marB="109728"/>
                </a:tc>
              </a:tr>
              <a:tr h="731040">
                <a:tc>
                  <a:txBody>
                    <a:bodyPr/>
                    <a:lstStyle/>
                    <a:p>
                      <a:pPr marL="0" marR="0" indent="0" algn="ctr" defTabSz="1828165" rtl="0" eaLnBrk="1" fontAlgn="auto" latinLnBrk="0" hangingPunct="1">
                        <a:lnSpc>
                          <a:spcPct val="150000"/>
                        </a:lnSpc>
                        <a:spcBef>
                          <a:spcPts val="0"/>
                        </a:spcBef>
                        <a:spcAft>
                          <a:spcPts val="0"/>
                        </a:spcAft>
                        <a:buClrTx/>
                        <a:buSzTx/>
                        <a:buFontTx/>
                        <a:buNone/>
                        <a:defRPr/>
                      </a:pPr>
                      <a:r>
                        <a:rPr lang="en-US" sz="2900" dirty="0" smtClean="0">
                          <a:solidFill>
                            <a:schemeClr val="accent6"/>
                          </a:solidFill>
                          <a:latin typeface="Calibri Light" panose="020F0302020204030204"/>
                        </a:rPr>
                        <a:t>1 User</a:t>
                      </a:r>
                      <a:endParaRPr lang="bg-BG" sz="2900" b="0" dirty="0" smtClean="0">
                        <a:solidFill>
                          <a:schemeClr val="accent6"/>
                        </a:solidFill>
                        <a:latin typeface="Calibri Light" panose="020F0302020204030204"/>
                        <a:ea typeface="Open Sans Light" panose="020B0306030504020204" pitchFamily="34" charset="0"/>
                        <a:cs typeface="Calibri Light" panose="020F0302020204030204"/>
                      </a:endParaRPr>
                    </a:p>
                  </a:txBody>
                  <a:tcPr marL="219399" marR="219399" marT="109728" marB="109728"/>
                </a:tc>
              </a:tr>
              <a:tr h="731040">
                <a:tc>
                  <a:txBody>
                    <a:bodyPr/>
                    <a:lstStyle/>
                    <a:p>
                      <a:pPr algn="ctr">
                        <a:lnSpc>
                          <a:spcPct val="150000"/>
                        </a:lnSpc>
                      </a:pPr>
                      <a:r>
                        <a:rPr lang="en-US" sz="2900" dirty="0" smtClean="0">
                          <a:solidFill>
                            <a:schemeClr val="accent6"/>
                          </a:solidFill>
                          <a:latin typeface="Calibri Light" panose="020F0302020204030204"/>
                        </a:rPr>
                        <a:t>500MB</a:t>
                      </a:r>
                      <a:endParaRPr lang="bg-BG" sz="2900" b="0" dirty="0">
                        <a:solidFill>
                          <a:schemeClr val="accent6"/>
                        </a:solidFill>
                        <a:latin typeface="Calibri Light" panose="020F0302020204030204"/>
                        <a:ea typeface="Open Sans Light" panose="020B0306030504020204" pitchFamily="34" charset="0"/>
                        <a:cs typeface="Calibri Light" panose="020F0302020204030204"/>
                      </a:endParaRPr>
                    </a:p>
                  </a:txBody>
                  <a:tcPr marL="219399" marR="219399" marT="109728" marB="109728"/>
                </a:tc>
              </a:tr>
              <a:tr h="731040">
                <a:tc>
                  <a:txBody>
                    <a:bodyPr/>
                    <a:lstStyle/>
                    <a:p>
                      <a:pPr marL="0" marR="0" indent="0" algn="ctr" defTabSz="914400" rtl="0" eaLnBrk="1" fontAlgn="auto" latinLnBrk="0" hangingPunct="1">
                        <a:lnSpc>
                          <a:spcPct val="150000"/>
                        </a:lnSpc>
                        <a:spcBef>
                          <a:spcPts val="0"/>
                        </a:spcBef>
                        <a:spcAft>
                          <a:spcPts val="0"/>
                        </a:spcAft>
                        <a:buClrTx/>
                        <a:buSzTx/>
                        <a:buFontTx/>
                        <a:buNone/>
                        <a:defRPr/>
                      </a:pPr>
                      <a:r>
                        <a:rPr lang="en-US" sz="2900" dirty="0" smtClean="0">
                          <a:solidFill>
                            <a:schemeClr val="accent6"/>
                          </a:solidFill>
                          <a:latin typeface="Calibri Light" panose="020F0302020204030204"/>
                        </a:rPr>
                        <a:t>Free</a:t>
                      </a:r>
                      <a:r>
                        <a:rPr lang="en-US" sz="2900" baseline="0" dirty="0" smtClean="0">
                          <a:solidFill>
                            <a:schemeClr val="accent6"/>
                          </a:solidFill>
                          <a:latin typeface="Calibri Light" panose="020F0302020204030204"/>
                        </a:rPr>
                        <a:t> E-Mails</a:t>
                      </a:r>
                      <a:endParaRPr lang="bg-BG" sz="2900" b="0" dirty="0" smtClean="0">
                        <a:solidFill>
                          <a:schemeClr val="accent6"/>
                        </a:solidFill>
                        <a:latin typeface="Calibri Light" panose="020F0302020204030204"/>
                        <a:ea typeface="Open Sans Light" panose="020B0306030504020204" pitchFamily="34" charset="0"/>
                        <a:cs typeface="Calibri Light" panose="020F0302020204030204"/>
                      </a:endParaRPr>
                    </a:p>
                  </a:txBody>
                  <a:tcPr marL="219399" marR="219399" marT="109728" marB="109728"/>
                </a:tc>
              </a:tr>
              <a:tr h="731040">
                <a:tc>
                  <a:txBody>
                    <a:bodyPr/>
                    <a:lstStyle/>
                    <a:p>
                      <a:pPr marL="0" marR="0" indent="0" algn="ctr" defTabSz="914400" rtl="0" eaLnBrk="1" fontAlgn="auto" latinLnBrk="0" hangingPunct="1">
                        <a:lnSpc>
                          <a:spcPct val="150000"/>
                        </a:lnSpc>
                        <a:spcBef>
                          <a:spcPts val="0"/>
                        </a:spcBef>
                        <a:spcAft>
                          <a:spcPts val="0"/>
                        </a:spcAft>
                        <a:buClrTx/>
                        <a:buSzTx/>
                        <a:buFontTx/>
                        <a:buNone/>
                        <a:defRPr/>
                      </a:pPr>
                      <a:r>
                        <a:rPr lang="en-US" sz="2900" baseline="0" dirty="0" smtClean="0">
                          <a:solidFill>
                            <a:schemeClr val="accent6"/>
                          </a:solidFill>
                          <a:latin typeface="Calibri Light" panose="020F0302020204030204"/>
                        </a:rPr>
                        <a:t>1 PC</a:t>
                      </a:r>
                      <a:endParaRPr lang="bg-BG" sz="2900" b="0" dirty="0" smtClean="0">
                        <a:solidFill>
                          <a:schemeClr val="accent6"/>
                        </a:solidFill>
                        <a:latin typeface="Calibri Light" panose="020F0302020204030204"/>
                        <a:ea typeface="Open Sans Light" panose="020B0306030504020204" pitchFamily="34" charset="0"/>
                        <a:cs typeface="Calibri Light" panose="020F0302020204030204"/>
                      </a:endParaRPr>
                    </a:p>
                  </a:txBody>
                  <a:tcPr marL="219399" marR="219399" marT="109728" marB="109728"/>
                </a:tc>
              </a:tr>
              <a:tr h="731040">
                <a:tc>
                  <a:txBody>
                    <a:bodyPr/>
                    <a:lstStyle/>
                    <a:p>
                      <a:pPr marL="0" marR="0" indent="0" algn="ctr" defTabSz="914400" rtl="0" eaLnBrk="1" fontAlgn="auto" latinLnBrk="0" hangingPunct="1">
                        <a:lnSpc>
                          <a:spcPct val="150000"/>
                        </a:lnSpc>
                        <a:spcBef>
                          <a:spcPts val="0"/>
                        </a:spcBef>
                        <a:spcAft>
                          <a:spcPts val="0"/>
                        </a:spcAft>
                        <a:buClrTx/>
                        <a:buSzTx/>
                        <a:buFontTx/>
                        <a:buNone/>
                        <a:defRPr/>
                      </a:pPr>
                      <a:r>
                        <a:rPr lang="en-US" sz="2900" baseline="0" dirty="0" smtClean="0">
                          <a:solidFill>
                            <a:schemeClr val="accent6"/>
                          </a:solidFill>
                          <a:latin typeface="Calibri Light" panose="020F0302020204030204"/>
                        </a:rPr>
                        <a:t>50 Server</a:t>
                      </a:r>
                      <a:endParaRPr lang="en-US" sz="2900" baseline="0" dirty="0" smtClean="0">
                        <a:solidFill>
                          <a:schemeClr val="accent6"/>
                        </a:solidFill>
                        <a:latin typeface="Calibri Light" panose="020F0302020204030204"/>
                        <a:cs typeface="Calibri Light" panose="020F0302020204030204"/>
                      </a:endParaRPr>
                    </a:p>
                  </a:txBody>
                  <a:tcPr marL="219399" marR="219399" marT="109728" marB="109728"/>
                </a:tc>
              </a:tr>
            </a:tbl>
          </a:graphicData>
        </a:graphic>
      </p:graphicFrame>
      <p:sp>
        <p:nvSpPr>
          <p:cNvPr id="210" name="Round Same Side Corner Rectangle 209"/>
          <p:cNvSpPr/>
          <p:nvPr/>
        </p:nvSpPr>
        <p:spPr>
          <a:xfrm rot="10800000">
            <a:off x="16723865" y="9458762"/>
            <a:ext cx="3973806" cy="920472"/>
          </a:xfrm>
          <a:prstGeom prst="round2Same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dirty="0">
              <a:latin typeface="Calibri Light" panose="020F0302020204030204"/>
            </a:endParaRPr>
          </a:p>
        </p:txBody>
      </p:sp>
      <p:sp>
        <p:nvSpPr>
          <p:cNvPr id="211" name="Rectangle 210"/>
          <p:cNvSpPr/>
          <p:nvPr/>
        </p:nvSpPr>
        <p:spPr>
          <a:xfrm>
            <a:off x="17309584" y="4204963"/>
            <a:ext cx="2802382" cy="744783"/>
          </a:xfrm>
          <a:prstGeom prst="rect">
            <a:avLst/>
          </a:prstGeom>
        </p:spPr>
        <p:txBody>
          <a:bodyPr wrap="none" lIns="219419" tIns="109710" rIns="219419" bIns="109710">
            <a:spAutoFit/>
          </a:bodyPr>
          <a:lstStyle/>
          <a:p>
            <a:pPr algn="ctr"/>
            <a:r>
              <a:rPr lang="en-US" sz="3400" dirty="0" err="1" smtClean="0">
                <a:solidFill>
                  <a:schemeClr val="bg1"/>
                </a:solidFill>
                <a:latin typeface="Lato Regular"/>
                <a:ea typeface="Open Sans Light" panose="020B0306030504020204" pitchFamily="34" charset="0"/>
                <a:cs typeface="Lato Regular"/>
              </a:rPr>
              <a:t>ProBusiness</a:t>
            </a:r>
            <a:endParaRPr lang="en-US" sz="3400" dirty="0">
              <a:solidFill>
                <a:schemeClr val="bg1"/>
              </a:solidFill>
              <a:latin typeface="Lato Regular"/>
              <a:ea typeface="Open Sans Light" panose="020B0306030504020204" pitchFamily="34" charset="0"/>
              <a:cs typeface="Lato Regular"/>
            </a:endParaRPr>
          </a:p>
        </p:txBody>
      </p:sp>
      <p:sp>
        <p:nvSpPr>
          <p:cNvPr id="212" name="Rectangle 211"/>
          <p:cNvSpPr/>
          <p:nvPr/>
        </p:nvSpPr>
        <p:spPr>
          <a:xfrm>
            <a:off x="17603673" y="9496311"/>
            <a:ext cx="2214202" cy="744783"/>
          </a:xfrm>
          <a:prstGeom prst="rect">
            <a:avLst/>
          </a:prstGeom>
        </p:spPr>
        <p:txBody>
          <a:bodyPr wrap="none" lIns="219419" tIns="109710" rIns="219419" bIns="109710">
            <a:spAutoFit/>
          </a:bodyPr>
          <a:lstStyle/>
          <a:p>
            <a:pPr algn="ctr"/>
            <a:r>
              <a:rPr lang="en-US" sz="3400" b="1" dirty="0" smtClean="0">
                <a:solidFill>
                  <a:schemeClr val="bg1"/>
                </a:solidFill>
                <a:latin typeface="Lato Regular"/>
                <a:ea typeface="Open Sans Light" panose="020B0306030504020204" pitchFamily="34" charset="0"/>
                <a:cs typeface="Lato Regular"/>
              </a:rPr>
              <a:t>Buy Now</a:t>
            </a:r>
            <a:endParaRPr lang="en-US" sz="3400" b="1" dirty="0">
              <a:solidFill>
                <a:schemeClr val="bg1"/>
              </a:solidFill>
              <a:latin typeface="Lato Regular"/>
              <a:ea typeface="Open Sans Light" panose="020B0306030504020204" pitchFamily="34" charset="0"/>
              <a:cs typeface="Lato Regular"/>
            </a:endParaRPr>
          </a:p>
        </p:txBody>
      </p:sp>
      <p:grpSp>
        <p:nvGrpSpPr>
          <p:cNvPr id="26" name="Group 25"/>
          <p:cNvGrpSpPr/>
          <p:nvPr/>
        </p:nvGrpSpPr>
        <p:grpSpPr>
          <a:xfrm>
            <a:off x="1739573" y="488028"/>
            <a:ext cx="20937538" cy="2200624"/>
            <a:chOff x="1739573" y="511491"/>
            <a:chExt cx="20937538" cy="2200624"/>
          </a:xfrm>
        </p:grpSpPr>
        <p:sp>
          <p:nvSpPr>
            <p:cNvPr id="27" name="TextBox 26"/>
            <p:cNvSpPr txBox="1"/>
            <p:nvPr/>
          </p:nvSpPr>
          <p:spPr>
            <a:xfrm>
              <a:off x="1739573" y="511491"/>
              <a:ext cx="20937538" cy="1446550"/>
            </a:xfrm>
            <a:prstGeom prst="rect">
              <a:avLst/>
            </a:prstGeom>
            <a:noFill/>
          </p:spPr>
          <p:txBody>
            <a:bodyPr wrap="square" rtlCol="0">
              <a:spAutoFit/>
            </a:bodyPr>
            <a:lstStyle/>
            <a:p>
              <a:pPr algn="ctr"/>
              <a:r>
                <a:rPr lang="id-ID" sz="8800" b="1" dirty="0" smtClean="0">
                  <a:solidFill>
                    <a:schemeClr val="tx2"/>
                  </a:solidFill>
                  <a:latin typeface="Lato Regular"/>
                  <a:cs typeface="Lato Regular"/>
                </a:rPr>
                <a:t>PRICE TABLE</a:t>
              </a:r>
              <a:endParaRPr lang="id-ID" sz="8800" b="1" dirty="0">
                <a:solidFill>
                  <a:schemeClr val="tx2"/>
                </a:solidFill>
                <a:latin typeface="Lato Regular"/>
                <a:cs typeface="Lato Regular"/>
              </a:endParaRPr>
            </a:p>
          </p:txBody>
        </p:sp>
        <p:grpSp>
          <p:nvGrpSpPr>
            <p:cNvPr id="28" name="Group 27"/>
            <p:cNvGrpSpPr/>
            <p:nvPr/>
          </p:nvGrpSpPr>
          <p:grpSpPr>
            <a:xfrm>
              <a:off x="10842089" y="1977406"/>
              <a:ext cx="2738812" cy="73151"/>
              <a:chOff x="1775295" y="2020905"/>
              <a:chExt cx="3631535" cy="45719"/>
            </a:xfrm>
          </p:grpSpPr>
          <p:sp>
            <p:nvSpPr>
              <p:cNvPr id="30" name="Rectangle 29"/>
              <p:cNvSpPr/>
              <p:nvPr/>
            </p:nvSpPr>
            <p:spPr>
              <a:xfrm flipV="1">
                <a:off x="1775295" y="2020905"/>
                <a:ext cx="540354" cy="45719"/>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sp>
            <p:nvSpPr>
              <p:cNvPr id="31" name="Rectangle 30"/>
              <p:cNvSpPr/>
              <p:nvPr/>
            </p:nvSpPr>
            <p:spPr>
              <a:xfrm flipV="1">
                <a:off x="2390858" y="2020905"/>
                <a:ext cx="540354" cy="45719"/>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sp>
            <p:nvSpPr>
              <p:cNvPr id="32" name="Rectangle 31"/>
              <p:cNvSpPr/>
              <p:nvPr/>
            </p:nvSpPr>
            <p:spPr>
              <a:xfrm flipV="1">
                <a:off x="3025595" y="2020905"/>
                <a:ext cx="540354" cy="45719"/>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sp>
            <p:nvSpPr>
              <p:cNvPr id="33" name="Rectangle 32"/>
              <p:cNvSpPr/>
              <p:nvPr/>
            </p:nvSpPr>
            <p:spPr>
              <a:xfrm flipV="1">
                <a:off x="3641290" y="2020905"/>
                <a:ext cx="540354" cy="45719"/>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sp>
            <p:nvSpPr>
              <p:cNvPr id="34" name="Rectangle 33"/>
              <p:cNvSpPr/>
              <p:nvPr/>
            </p:nvSpPr>
            <p:spPr>
              <a:xfrm flipV="1">
                <a:off x="4256852" y="2020905"/>
                <a:ext cx="540354" cy="45719"/>
              </a:xfrm>
              <a:prstGeom prst="rect">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sp>
            <p:nvSpPr>
              <p:cNvPr id="35" name="Rectangle 34"/>
              <p:cNvSpPr/>
              <p:nvPr/>
            </p:nvSpPr>
            <p:spPr>
              <a:xfrm flipV="1">
                <a:off x="4866476" y="2020905"/>
                <a:ext cx="540354" cy="45719"/>
              </a:xfrm>
              <a:prstGeom prst="rect">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grpSp>
        <p:sp>
          <p:nvSpPr>
            <p:cNvPr id="29" name="TextBox 28"/>
            <p:cNvSpPr txBox="1"/>
            <p:nvPr/>
          </p:nvSpPr>
          <p:spPr>
            <a:xfrm>
              <a:off x="1739573" y="2035007"/>
              <a:ext cx="20937538" cy="677108"/>
            </a:xfrm>
            <a:prstGeom prst="rect">
              <a:avLst/>
            </a:prstGeom>
            <a:noFill/>
          </p:spPr>
          <p:txBody>
            <a:bodyPr wrap="square" rtlCol="0">
              <a:spAutoFit/>
            </a:bodyPr>
            <a:lstStyle/>
            <a:p>
              <a:pPr algn="ctr"/>
              <a:r>
                <a:rPr lang="id-ID" sz="3800" dirty="0" smtClean="0">
                  <a:solidFill>
                    <a:schemeClr val="bg1">
                      <a:lumMod val="75000"/>
                    </a:schemeClr>
                  </a:solidFill>
                  <a:latin typeface="Calibri Light" panose="020F0302020204030204"/>
                  <a:cs typeface="Calibri Light" panose="020F0302020204030204"/>
                </a:rPr>
                <a:t>Your great subtitle </a:t>
              </a:r>
              <a:r>
                <a:rPr lang="id-ID" sz="3800" dirty="0" smtClean="0">
                  <a:solidFill>
                    <a:schemeClr val="accent1"/>
                  </a:solidFill>
                  <a:latin typeface="Calibri Light" panose="020F0302020204030204"/>
                  <a:cs typeface="Calibri Light" panose="020F0302020204030204"/>
                </a:rPr>
                <a:t>in </a:t>
              </a:r>
              <a:r>
                <a:rPr lang="id-ID" sz="3800" dirty="0">
                  <a:solidFill>
                    <a:schemeClr val="accent1"/>
                  </a:solidFill>
                  <a:latin typeface="Calibri Light" panose="020F0302020204030204"/>
                  <a:cs typeface="Calibri Light" panose="020F0302020204030204"/>
                </a:rPr>
                <a:t>this line</a:t>
              </a:r>
              <a:endParaRPr lang="id-ID" sz="3800" dirty="0">
                <a:solidFill>
                  <a:schemeClr val="accent1"/>
                </a:solidFill>
                <a:latin typeface="Calibri Light" panose="020F0302020204030204"/>
                <a:cs typeface="Calibri Light" panose="020F0302020204030204"/>
              </a:endParaRPr>
            </a:p>
          </p:txBody>
        </p:sp>
      </p:grpSp>
    </p:spTree>
  </p:cSld>
  <p:clrMapOvr>
    <a:masterClrMapping/>
  </p:clrMapOvr>
  <p:transition spd="slow" advClick="0" advTm="3000">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26"/>
                                        </p:tgtEl>
                                        <p:attrNameLst>
                                          <p:attrName>style.visibility</p:attrName>
                                        </p:attrNameLst>
                                      </p:cBhvr>
                                      <p:to>
                                        <p:strVal val="visible"/>
                                      </p:to>
                                    </p:set>
                                    <p:animEffect transition="in" filter="fade">
                                      <p:cBhvr>
                                        <p:cTn id="7" dur="500"/>
                                        <p:tgtEl>
                                          <p:spTgt spid="26"/>
                                        </p:tgtEl>
                                      </p:cBhvr>
                                    </p:animEffect>
                                    <p:anim calcmode="lin" valueType="num">
                                      <p:cBhvr>
                                        <p:cTn id="8" dur="500" fill="hold"/>
                                        <p:tgtEl>
                                          <p:spTgt spid="26"/>
                                        </p:tgtEl>
                                        <p:attrNameLst>
                                          <p:attrName>ppt_x</p:attrName>
                                        </p:attrNameLst>
                                      </p:cBhvr>
                                      <p:tavLst>
                                        <p:tav tm="0">
                                          <p:val>
                                            <p:strVal val="#ppt_x"/>
                                          </p:val>
                                        </p:tav>
                                        <p:tav tm="100000">
                                          <p:val>
                                            <p:strVal val="#ppt_x"/>
                                          </p:val>
                                        </p:tav>
                                      </p:tavLst>
                                    </p:anim>
                                    <p:anim calcmode="lin" valueType="num">
                                      <p:cBhvr>
                                        <p:cTn id="9" dur="500" fill="hold"/>
                                        <p:tgtEl>
                                          <p:spTgt spid="26"/>
                                        </p:tgtEl>
                                        <p:attrNameLst>
                                          <p:attrName>ppt_y</p:attrName>
                                        </p:attrNameLst>
                                      </p:cBhvr>
                                      <p:tavLst>
                                        <p:tav tm="0">
                                          <p:val>
                                            <p:strVal val="#ppt_y+.1"/>
                                          </p:val>
                                        </p:tav>
                                        <p:tav tm="100000">
                                          <p:val>
                                            <p:strVal val="#ppt_y"/>
                                          </p:val>
                                        </p:tav>
                                      </p:tavLst>
                                    </p:anim>
                                  </p:childTnLst>
                                </p:cTn>
                              </p:par>
                            </p:childTnLst>
                          </p:cTn>
                        </p:par>
                        <p:par>
                          <p:cTn id="10" fill="hold">
                            <p:stCondLst>
                              <p:cond delay="500"/>
                            </p:stCondLst>
                            <p:childTnLst>
                              <p:par>
                                <p:cTn id="11" presetID="37" presetClass="entr" presetSubtype="0" fill="hold" nodeType="afterEffect">
                                  <p:stCondLst>
                                    <p:cond delay="0"/>
                                  </p:stCondLst>
                                  <p:childTnLst>
                                    <p:set>
                                      <p:cBhvr>
                                        <p:cTn id="12" dur="1" fill="hold">
                                          <p:stCondLst>
                                            <p:cond delay="0"/>
                                          </p:stCondLst>
                                        </p:cTn>
                                        <p:tgtEl>
                                          <p:spTgt spid="151"/>
                                        </p:tgtEl>
                                        <p:attrNameLst>
                                          <p:attrName>style.visibility</p:attrName>
                                        </p:attrNameLst>
                                      </p:cBhvr>
                                      <p:to>
                                        <p:strVal val="visible"/>
                                      </p:to>
                                    </p:set>
                                    <p:animEffect transition="in" filter="fade">
                                      <p:cBhvr>
                                        <p:cTn id="13" dur="1000"/>
                                        <p:tgtEl>
                                          <p:spTgt spid="151"/>
                                        </p:tgtEl>
                                      </p:cBhvr>
                                    </p:animEffect>
                                    <p:anim calcmode="lin" valueType="num">
                                      <p:cBhvr>
                                        <p:cTn id="14" dur="1000" fill="hold"/>
                                        <p:tgtEl>
                                          <p:spTgt spid="151"/>
                                        </p:tgtEl>
                                        <p:attrNameLst>
                                          <p:attrName>ppt_x</p:attrName>
                                        </p:attrNameLst>
                                      </p:cBhvr>
                                      <p:tavLst>
                                        <p:tav tm="0">
                                          <p:val>
                                            <p:strVal val="#ppt_x"/>
                                          </p:val>
                                        </p:tav>
                                        <p:tav tm="100000">
                                          <p:val>
                                            <p:strVal val="#ppt_x"/>
                                          </p:val>
                                        </p:tav>
                                      </p:tavLst>
                                    </p:anim>
                                    <p:anim calcmode="lin" valueType="num">
                                      <p:cBhvr>
                                        <p:cTn id="15" dur="900" decel="100000" fill="hold"/>
                                        <p:tgtEl>
                                          <p:spTgt spid="151"/>
                                        </p:tgtEl>
                                        <p:attrNameLst>
                                          <p:attrName>ppt_y</p:attrName>
                                        </p:attrNameLst>
                                      </p:cBhvr>
                                      <p:tavLst>
                                        <p:tav tm="0">
                                          <p:val>
                                            <p:strVal val="#ppt_y+1"/>
                                          </p:val>
                                        </p:tav>
                                        <p:tav tm="100000">
                                          <p:val>
                                            <p:strVal val="#ppt_y-.03"/>
                                          </p:val>
                                        </p:tav>
                                      </p:tavLst>
                                    </p:anim>
                                    <p:anim calcmode="lin" valueType="num">
                                      <p:cBhvr>
                                        <p:cTn id="16" dur="100" accel="100000" fill="hold">
                                          <p:stCondLst>
                                            <p:cond delay="900"/>
                                          </p:stCondLst>
                                        </p:cTn>
                                        <p:tgtEl>
                                          <p:spTgt spid="151"/>
                                        </p:tgtEl>
                                        <p:attrNameLst>
                                          <p:attrName>ppt_y</p:attrName>
                                        </p:attrNameLst>
                                      </p:cBhvr>
                                      <p:tavLst>
                                        <p:tav tm="0">
                                          <p:val>
                                            <p:strVal val="#ppt_y-.03"/>
                                          </p:val>
                                        </p:tav>
                                        <p:tav tm="100000">
                                          <p:val>
                                            <p:strVal val="#ppt_y"/>
                                          </p:val>
                                        </p:tav>
                                      </p:tavLst>
                                    </p:anim>
                                  </p:childTnLst>
                                </p:cTn>
                              </p:par>
                              <p:par>
                                <p:cTn id="17" presetID="37" presetClass="entr" presetSubtype="0" fill="hold" grpId="0" nodeType="withEffect">
                                  <p:stCondLst>
                                    <p:cond delay="0"/>
                                  </p:stCondLst>
                                  <p:childTnLst>
                                    <p:set>
                                      <p:cBhvr>
                                        <p:cTn id="18" dur="1" fill="hold">
                                          <p:stCondLst>
                                            <p:cond delay="0"/>
                                          </p:stCondLst>
                                        </p:cTn>
                                        <p:tgtEl>
                                          <p:spTgt spid="152"/>
                                        </p:tgtEl>
                                        <p:attrNameLst>
                                          <p:attrName>style.visibility</p:attrName>
                                        </p:attrNameLst>
                                      </p:cBhvr>
                                      <p:to>
                                        <p:strVal val="visible"/>
                                      </p:to>
                                    </p:set>
                                    <p:animEffect transition="in" filter="fade">
                                      <p:cBhvr>
                                        <p:cTn id="19" dur="1000"/>
                                        <p:tgtEl>
                                          <p:spTgt spid="152"/>
                                        </p:tgtEl>
                                      </p:cBhvr>
                                    </p:animEffect>
                                    <p:anim calcmode="lin" valueType="num">
                                      <p:cBhvr>
                                        <p:cTn id="20" dur="1000" fill="hold"/>
                                        <p:tgtEl>
                                          <p:spTgt spid="152"/>
                                        </p:tgtEl>
                                        <p:attrNameLst>
                                          <p:attrName>ppt_x</p:attrName>
                                        </p:attrNameLst>
                                      </p:cBhvr>
                                      <p:tavLst>
                                        <p:tav tm="0">
                                          <p:val>
                                            <p:strVal val="#ppt_x"/>
                                          </p:val>
                                        </p:tav>
                                        <p:tav tm="100000">
                                          <p:val>
                                            <p:strVal val="#ppt_x"/>
                                          </p:val>
                                        </p:tav>
                                      </p:tavLst>
                                    </p:anim>
                                    <p:anim calcmode="lin" valueType="num">
                                      <p:cBhvr>
                                        <p:cTn id="21" dur="900" decel="100000" fill="hold"/>
                                        <p:tgtEl>
                                          <p:spTgt spid="152"/>
                                        </p:tgtEl>
                                        <p:attrNameLst>
                                          <p:attrName>ppt_y</p:attrName>
                                        </p:attrNameLst>
                                      </p:cBhvr>
                                      <p:tavLst>
                                        <p:tav tm="0">
                                          <p:val>
                                            <p:strVal val="#ppt_y+1"/>
                                          </p:val>
                                        </p:tav>
                                        <p:tav tm="100000">
                                          <p:val>
                                            <p:strVal val="#ppt_y-.03"/>
                                          </p:val>
                                        </p:tav>
                                      </p:tavLst>
                                    </p:anim>
                                    <p:anim calcmode="lin" valueType="num">
                                      <p:cBhvr>
                                        <p:cTn id="22" dur="100" accel="100000" fill="hold">
                                          <p:stCondLst>
                                            <p:cond delay="900"/>
                                          </p:stCondLst>
                                        </p:cTn>
                                        <p:tgtEl>
                                          <p:spTgt spid="152"/>
                                        </p:tgtEl>
                                        <p:attrNameLst>
                                          <p:attrName>ppt_y</p:attrName>
                                        </p:attrNameLst>
                                      </p:cBhvr>
                                      <p:tavLst>
                                        <p:tav tm="0">
                                          <p:val>
                                            <p:strVal val="#ppt_y-.03"/>
                                          </p:val>
                                        </p:tav>
                                        <p:tav tm="100000">
                                          <p:val>
                                            <p:strVal val="#ppt_y"/>
                                          </p:val>
                                        </p:tav>
                                      </p:tavLst>
                                    </p:anim>
                                  </p:childTnLst>
                                </p:cTn>
                              </p:par>
                              <p:par>
                                <p:cTn id="23" presetID="37" presetClass="entr" presetSubtype="0" fill="hold" grpId="0" nodeType="withEffect">
                                  <p:stCondLst>
                                    <p:cond delay="0"/>
                                  </p:stCondLst>
                                  <p:childTnLst>
                                    <p:set>
                                      <p:cBhvr>
                                        <p:cTn id="24" dur="1" fill="hold">
                                          <p:stCondLst>
                                            <p:cond delay="0"/>
                                          </p:stCondLst>
                                        </p:cTn>
                                        <p:tgtEl>
                                          <p:spTgt spid="199"/>
                                        </p:tgtEl>
                                        <p:attrNameLst>
                                          <p:attrName>style.visibility</p:attrName>
                                        </p:attrNameLst>
                                      </p:cBhvr>
                                      <p:to>
                                        <p:strVal val="visible"/>
                                      </p:to>
                                    </p:set>
                                    <p:animEffect transition="in" filter="fade">
                                      <p:cBhvr>
                                        <p:cTn id="25" dur="1000"/>
                                        <p:tgtEl>
                                          <p:spTgt spid="199"/>
                                        </p:tgtEl>
                                      </p:cBhvr>
                                    </p:animEffect>
                                    <p:anim calcmode="lin" valueType="num">
                                      <p:cBhvr>
                                        <p:cTn id="26" dur="1000" fill="hold"/>
                                        <p:tgtEl>
                                          <p:spTgt spid="199"/>
                                        </p:tgtEl>
                                        <p:attrNameLst>
                                          <p:attrName>ppt_x</p:attrName>
                                        </p:attrNameLst>
                                      </p:cBhvr>
                                      <p:tavLst>
                                        <p:tav tm="0">
                                          <p:val>
                                            <p:strVal val="#ppt_x"/>
                                          </p:val>
                                        </p:tav>
                                        <p:tav tm="100000">
                                          <p:val>
                                            <p:strVal val="#ppt_x"/>
                                          </p:val>
                                        </p:tav>
                                      </p:tavLst>
                                    </p:anim>
                                    <p:anim calcmode="lin" valueType="num">
                                      <p:cBhvr>
                                        <p:cTn id="27" dur="900" decel="100000" fill="hold"/>
                                        <p:tgtEl>
                                          <p:spTgt spid="199"/>
                                        </p:tgtEl>
                                        <p:attrNameLst>
                                          <p:attrName>ppt_y</p:attrName>
                                        </p:attrNameLst>
                                      </p:cBhvr>
                                      <p:tavLst>
                                        <p:tav tm="0">
                                          <p:val>
                                            <p:strVal val="#ppt_y+1"/>
                                          </p:val>
                                        </p:tav>
                                        <p:tav tm="100000">
                                          <p:val>
                                            <p:strVal val="#ppt_y-.03"/>
                                          </p:val>
                                        </p:tav>
                                      </p:tavLst>
                                    </p:anim>
                                    <p:anim calcmode="lin" valueType="num">
                                      <p:cBhvr>
                                        <p:cTn id="28" dur="100" accel="100000" fill="hold">
                                          <p:stCondLst>
                                            <p:cond delay="900"/>
                                          </p:stCondLst>
                                        </p:cTn>
                                        <p:tgtEl>
                                          <p:spTgt spid="199"/>
                                        </p:tgtEl>
                                        <p:attrNameLst>
                                          <p:attrName>ppt_y</p:attrName>
                                        </p:attrNameLst>
                                      </p:cBhvr>
                                      <p:tavLst>
                                        <p:tav tm="0">
                                          <p:val>
                                            <p:strVal val="#ppt_y-.03"/>
                                          </p:val>
                                        </p:tav>
                                        <p:tav tm="100000">
                                          <p:val>
                                            <p:strVal val="#ppt_y"/>
                                          </p:val>
                                        </p:tav>
                                      </p:tavLst>
                                    </p:anim>
                                  </p:childTnLst>
                                </p:cTn>
                              </p:par>
                              <p:par>
                                <p:cTn id="29" presetID="37" presetClass="entr" presetSubtype="0" fill="hold" grpId="0" nodeType="withEffect">
                                  <p:stCondLst>
                                    <p:cond delay="0"/>
                                  </p:stCondLst>
                                  <p:childTnLst>
                                    <p:set>
                                      <p:cBhvr>
                                        <p:cTn id="30" dur="1" fill="hold">
                                          <p:stCondLst>
                                            <p:cond delay="0"/>
                                          </p:stCondLst>
                                        </p:cTn>
                                        <p:tgtEl>
                                          <p:spTgt spid="200"/>
                                        </p:tgtEl>
                                        <p:attrNameLst>
                                          <p:attrName>style.visibility</p:attrName>
                                        </p:attrNameLst>
                                      </p:cBhvr>
                                      <p:to>
                                        <p:strVal val="visible"/>
                                      </p:to>
                                    </p:set>
                                    <p:animEffect transition="in" filter="fade">
                                      <p:cBhvr>
                                        <p:cTn id="31" dur="1000"/>
                                        <p:tgtEl>
                                          <p:spTgt spid="200"/>
                                        </p:tgtEl>
                                      </p:cBhvr>
                                    </p:animEffect>
                                    <p:anim calcmode="lin" valueType="num">
                                      <p:cBhvr>
                                        <p:cTn id="32" dur="1000" fill="hold"/>
                                        <p:tgtEl>
                                          <p:spTgt spid="200"/>
                                        </p:tgtEl>
                                        <p:attrNameLst>
                                          <p:attrName>ppt_x</p:attrName>
                                        </p:attrNameLst>
                                      </p:cBhvr>
                                      <p:tavLst>
                                        <p:tav tm="0">
                                          <p:val>
                                            <p:strVal val="#ppt_x"/>
                                          </p:val>
                                        </p:tav>
                                        <p:tav tm="100000">
                                          <p:val>
                                            <p:strVal val="#ppt_x"/>
                                          </p:val>
                                        </p:tav>
                                      </p:tavLst>
                                    </p:anim>
                                    <p:anim calcmode="lin" valueType="num">
                                      <p:cBhvr>
                                        <p:cTn id="33" dur="900" decel="100000" fill="hold"/>
                                        <p:tgtEl>
                                          <p:spTgt spid="200"/>
                                        </p:tgtEl>
                                        <p:attrNameLst>
                                          <p:attrName>ppt_y</p:attrName>
                                        </p:attrNameLst>
                                      </p:cBhvr>
                                      <p:tavLst>
                                        <p:tav tm="0">
                                          <p:val>
                                            <p:strVal val="#ppt_y+1"/>
                                          </p:val>
                                        </p:tav>
                                        <p:tav tm="100000">
                                          <p:val>
                                            <p:strVal val="#ppt_y-.03"/>
                                          </p:val>
                                        </p:tav>
                                      </p:tavLst>
                                    </p:anim>
                                    <p:anim calcmode="lin" valueType="num">
                                      <p:cBhvr>
                                        <p:cTn id="34" dur="100" accel="100000" fill="hold">
                                          <p:stCondLst>
                                            <p:cond delay="900"/>
                                          </p:stCondLst>
                                        </p:cTn>
                                        <p:tgtEl>
                                          <p:spTgt spid="200"/>
                                        </p:tgtEl>
                                        <p:attrNameLst>
                                          <p:attrName>ppt_y</p:attrName>
                                        </p:attrNameLst>
                                      </p:cBhvr>
                                      <p:tavLst>
                                        <p:tav tm="0">
                                          <p:val>
                                            <p:strVal val="#ppt_y-.03"/>
                                          </p:val>
                                        </p:tav>
                                        <p:tav tm="100000">
                                          <p:val>
                                            <p:strVal val="#ppt_y"/>
                                          </p:val>
                                        </p:tav>
                                      </p:tavLst>
                                    </p:anim>
                                  </p:childTnLst>
                                </p:cTn>
                              </p:par>
                              <p:par>
                                <p:cTn id="35" presetID="37" presetClass="entr" presetSubtype="0" fill="hold" nodeType="withEffect">
                                  <p:stCondLst>
                                    <p:cond delay="0"/>
                                  </p:stCondLst>
                                  <p:childTnLst>
                                    <p:set>
                                      <p:cBhvr>
                                        <p:cTn id="36" dur="1" fill="hold">
                                          <p:stCondLst>
                                            <p:cond delay="0"/>
                                          </p:stCondLst>
                                        </p:cTn>
                                        <p:tgtEl>
                                          <p:spTgt spid="201"/>
                                        </p:tgtEl>
                                        <p:attrNameLst>
                                          <p:attrName>style.visibility</p:attrName>
                                        </p:attrNameLst>
                                      </p:cBhvr>
                                      <p:to>
                                        <p:strVal val="visible"/>
                                      </p:to>
                                    </p:set>
                                    <p:animEffect transition="in" filter="fade">
                                      <p:cBhvr>
                                        <p:cTn id="37" dur="1000"/>
                                        <p:tgtEl>
                                          <p:spTgt spid="201"/>
                                        </p:tgtEl>
                                      </p:cBhvr>
                                    </p:animEffect>
                                    <p:anim calcmode="lin" valueType="num">
                                      <p:cBhvr>
                                        <p:cTn id="38" dur="1000" fill="hold"/>
                                        <p:tgtEl>
                                          <p:spTgt spid="201"/>
                                        </p:tgtEl>
                                        <p:attrNameLst>
                                          <p:attrName>ppt_x</p:attrName>
                                        </p:attrNameLst>
                                      </p:cBhvr>
                                      <p:tavLst>
                                        <p:tav tm="0">
                                          <p:val>
                                            <p:strVal val="#ppt_x"/>
                                          </p:val>
                                        </p:tav>
                                        <p:tav tm="100000">
                                          <p:val>
                                            <p:strVal val="#ppt_x"/>
                                          </p:val>
                                        </p:tav>
                                      </p:tavLst>
                                    </p:anim>
                                    <p:anim calcmode="lin" valueType="num">
                                      <p:cBhvr>
                                        <p:cTn id="39" dur="900" decel="100000" fill="hold"/>
                                        <p:tgtEl>
                                          <p:spTgt spid="201"/>
                                        </p:tgtEl>
                                        <p:attrNameLst>
                                          <p:attrName>ppt_y</p:attrName>
                                        </p:attrNameLst>
                                      </p:cBhvr>
                                      <p:tavLst>
                                        <p:tav tm="0">
                                          <p:val>
                                            <p:strVal val="#ppt_y+1"/>
                                          </p:val>
                                        </p:tav>
                                        <p:tav tm="100000">
                                          <p:val>
                                            <p:strVal val="#ppt_y-.03"/>
                                          </p:val>
                                        </p:tav>
                                      </p:tavLst>
                                    </p:anim>
                                    <p:anim calcmode="lin" valueType="num">
                                      <p:cBhvr>
                                        <p:cTn id="40" dur="100" accel="100000" fill="hold">
                                          <p:stCondLst>
                                            <p:cond delay="900"/>
                                          </p:stCondLst>
                                        </p:cTn>
                                        <p:tgtEl>
                                          <p:spTgt spid="201"/>
                                        </p:tgtEl>
                                        <p:attrNameLst>
                                          <p:attrName>ppt_y</p:attrName>
                                        </p:attrNameLst>
                                      </p:cBhvr>
                                      <p:tavLst>
                                        <p:tav tm="0">
                                          <p:val>
                                            <p:strVal val="#ppt_y-.03"/>
                                          </p:val>
                                        </p:tav>
                                        <p:tav tm="100000">
                                          <p:val>
                                            <p:strVal val="#ppt_y"/>
                                          </p:val>
                                        </p:tav>
                                      </p:tavLst>
                                    </p:anim>
                                  </p:childTnLst>
                                </p:cTn>
                              </p:par>
                              <p:par>
                                <p:cTn id="41" presetID="37" presetClass="entr" presetSubtype="0" fill="hold" grpId="0" nodeType="withEffect">
                                  <p:stCondLst>
                                    <p:cond delay="0"/>
                                  </p:stCondLst>
                                  <p:childTnLst>
                                    <p:set>
                                      <p:cBhvr>
                                        <p:cTn id="42" dur="1" fill="hold">
                                          <p:stCondLst>
                                            <p:cond delay="0"/>
                                          </p:stCondLst>
                                        </p:cTn>
                                        <p:tgtEl>
                                          <p:spTgt spid="202"/>
                                        </p:tgtEl>
                                        <p:attrNameLst>
                                          <p:attrName>style.visibility</p:attrName>
                                        </p:attrNameLst>
                                      </p:cBhvr>
                                      <p:to>
                                        <p:strVal val="visible"/>
                                      </p:to>
                                    </p:set>
                                    <p:animEffect transition="in" filter="fade">
                                      <p:cBhvr>
                                        <p:cTn id="43" dur="1000"/>
                                        <p:tgtEl>
                                          <p:spTgt spid="202"/>
                                        </p:tgtEl>
                                      </p:cBhvr>
                                    </p:animEffect>
                                    <p:anim calcmode="lin" valueType="num">
                                      <p:cBhvr>
                                        <p:cTn id="44" dur="1000" fill="hold"/>
                                        <p:tgtEl>
                                          <p:spTgt spid="202"/>
                                        </p:tgtEl>
                                        <p:attrNameLst>
                                          <p:attrName>ppt_x</p:attrName>
                                        </p:attrNameLst>
                                      </p:cBhvr>
                                      <p:tavLst>
                                        <p:tav tm="0">
                                          <p:val>
                                            <p:strVal val="#ppt_x"/>
                                          </p:val>
                                        </p:tav>
                                        <p:tav tm="100000">
                                          <p:val>
                                            <p:strVal val="#ppt_x"/>
                                          </p:val>
                                        </p:tav>
                                      </p:tavLst>
                                    </p:anim>
                                    <p:anim calcmode="lin" valueType="num">
                                      <p:cBhvr>
                                        <p:cTn id="45" dur="900" decel="100000" fill="hold"/>
                                        <p:tgtEl>
                                          <p:spTgt spid="202"/>
                                        </p:tgtEl>
                                        <p:attrNameLst>
                                          <p:attrName>ppt_y</p:attrName>
                                        </p:attrNameLst>
                                      </p:cBhvr>
                                      <p:tavLst>
                                        <p:tav tm="0">
                                          <p:val>
                                            <p:strVal val="#ppt_y+1"/>
                                          </p:val>
                                        </p:tav>
                                        <p:tav tm="100000">
                                          <p:val>
                                            <p:strVal val="#ppt_y-.03"/>
                                          </p:val>
                                        </p:tav>
                                      </p:tavLst>
                                    </p:anim>
                                    <p:anim calcmode="lin" valueType="num">
                                      <p:cBhvr>
                                        <p:cTn id="46" dur="100" accel="100000" fill="hold">
                                          <p:stCondLst>
                                            <p:cond delay="900"/>
                                          </p:stCondLst>
                                        </p:cTn>
                                        <p:tgtEl>
                                          <p:spTgt spid="202"/>
                                        </p:tgtEl>
                                        <p:attrNameLst>
                                          <p:attrName>ppt_y</p:attrName>
                                        </p:attrNameLst>
                                      </p:cBhvr>
                                      <p:tavLst>
                                        <p:tav tm="0">
                                          <p:val>
                                            <p:strVal val="#ppt_y-.03"/>
                                          </p:val>
                                        </p:tav>
                                        <p:tav tm="100000">
                                          <p:val>
                                            <p:strVal val="#ppt_y"/>
                                          </p:val>
                                        </p:tav>
                                      </p:tavLst>
                                    </p:anim>
                                  </p:childTnLst>
                                </p:cTn>
                              </p:par>
                              <p:par>
                                <p:cTn id="47" presetID="37" presetClass="entr" presetSubtype="0" fill="hold" grpId="0" nodeType="withEffect">
                                  <p:stCondLst>
                                    <p:cond delay="0"/>
                                  </p:stCondLst>
                                  <p:childTnLst>
                                    <p:set>
                                      <p:cBhvr>
                                        <p:cTn id="48" dur="1" fill="hold">
                                          <p:stCondLst>
                                            <p:cond delay="0"/>
                                          </p:stCondLst>
                                        </p:cTn>
                                        <p:tgtEl>
                                          <p:spTgt spid="203"/>
                                        </p:tgtEl>
                                        <p:attrNameLst>
                                          <p:attrName>style.visibility</p:attrName>
                                        </p:attrNameLst>
                                      </p:cBhvr>
                                      <p:to>
                                        <p:strVal val="visible"/>
                                      </p:to>
                                    </p:set>
                                    <p:animEffect transition="in" filter="fade">
                                      <p:cBhvr>
                                        <p:cTn id="49" dur="1000"/>
                                        <p:tgtEl>
                                          <p:spTgt spid="203"/>
                                        </p:tgtEl>
                                      </p:cBhvr>
                                    </p:animEffect>
                                    <p:anim calcmode="lin" valueType="num">
                                      <p:cBhvr>
                                        <p:cTn id="50" dur="1000" fill="hold"/>
                                        <p:tgtEl>
                                          <p:spTgt spid="203"/>
                                        </p:tgtEl>
                                        <p:attrNameLst>
                                          <p:attrName>ppt_x</p:attrName>
                                        </p:attrNameLst>
                                      </p:cBhvr>
                                      <p:tavLst>
                                        <p:tav tm="0">
                                          <p:val>
                                            <p:strVal val="#ppt_x"/>
                                          </p:val>
                                        </p:tav>
                                        <p:tav tm="100000">
                                          <p:val>
                                            <p:strVal val="#ppt_x"/>
                                          </p:val>
                                        </p:tav>
                                      </p:tavLst>
                                    </p:anim>
                                    <p:anim calcmode="lin" valueType="num">
                                      <p:cBhvr>
                                        <p:cTn id="51" dur="900" decel="100000" fill="hold"/>
                                        <p:tgtEl>
                                          <p:spTgt spid="203"/>
                                        </p:tgtEl>
                                        <p:attrNameLst>
                                          <p:attrName>ppt_y</p:attrName>
                                        </p:attrNameLst>
                                      </p:cBhvr>
                                      <p:tavLst>
                                        <p:tav tm="0">
                                          <p:val>
                                            <p:strVal val="#ppt_y+1"/>
                                          </p:val>
                                        </p:tav>
                                        <p:tav tm="100000">
                                          <p:val>
                                            <p:strVal val="#ppt_y-.03"/>
                                          </p:val>
                                        </p:tav>
                                      </p:tavLst>
                                    </p:anim>
                                    <p:anim calcmode="lin" valueType="num">
                                      <p:cBhvr>
                                        <p:cTn id="52" dur="100" accel="100000" fill="hold">
                                          <p:stCondLst>
                                            <p:cond delay="900"/>
                                          </p:stCondLst>
                                        </p:cTn>
                                        <p:tgtEl>
                                          <p:spTgt spid="203"/>
                                        </p:tgtEl>
                                        <p:attrNameLst>
                                          <p:attrName>ppt_y</p:attrName>
                                        </p:attrNameLst>
                                      </p:cBhvr>
                                      <p:tavLst>
                                        <p:tav tm="0">
                                          <p:val>
                                            <p:strVal val="#ppt_y-.03"/>
                                          </p:val>
                                        </p:tav>
                                        <p:tav tm="100000">
                                          <p:val>
                                            <p:strVal val="#ppt_y"/>
                                          </p:val>
                                        </p:tav>
                                      </p:tavLst>
                                    </p:anim>
                                  </p:childTnLst>
                                </p:cTn>
                              </p:par>
                              <p:par>
                                <p:cTn id="53" presetID="37" presetClass="entr" presetSubtype="0" fill="hold" grpId="0" nodeType="withEffect">
                                  <p:stCondLst>
                                    <p:cond delay="0"/>
                                  </p:stCondLst>
                                  <p:childTnLst>
                                    <p:set>
                                      <p:cBhvr>
                                        <p:cTn id="54" dur="1" fill="hold">
                                          <p:stCondLst>
                                            <p:cond delay="0"/>
                                          </p:stCondLst>
                                        </p:cTn>
                                        <p:tgtEl>
                                          <p:spTgt spid="204"/>
                                        </p:tgtEl>
                                        <p:attrNameLst>
                                          <p:attrName>style.visibility</p:attrName>
                                        </p:attrNameLst>
                                      </p:cBhvr>
                                      <p:to>
                                        <p:strVal val="visible"/>
                                      </p:to>
                                    </p:set>
                                    <p:animEffect transition="in" filter="fade">
                                      <p:cBhvr>
                                        <p:cTn id="55" dur="1000"/>
                                        <p:tgtEl>
                                          <p:spTgt spid="204"/>
                                        </p:tgtEl>
                                      </p:cBhvr>
                                    </p:animEffect>
                                    <p:anim calcmode="lin" valueType="num">
                                      <p:cBhvr>
                                        <p:cTn id="56" dur="1000" fill="hold"/>
                                        <p:tgtEl>
                                          <p:spTgt spid="204"/>
                                        </p:tgtEl>
                                        <p:attrNameLst>
                                          <p:attrName>ppt_x</p:attrName>
                                        </p:attrNameLst>
                                      </p:cBhvr>
                                      <p:tavLst>
                                        <p:tav tm="0">
                                          <p:val>
                                            <p:strVal val="#ppt_x"/>
                                          </p:val>
                                        </p:tav>
                                        <p:tav tm="100000">
                                          <p:val>
                                            <p:strVal val="#ppt_x"/>
                                          </p:val>
                                        </p:tav>
                                      </p:tavLst>
                                    </p:anim>
                                    <p:anim calcmode="lin" valueType="num">
                                      <p:cBhvr>
                                        <p:cTn id="57" dur="900" decel="100000" fill="hold"/>
                                        <p:tgtEl>
                                          <p:spTgt spid="204"/>
                                        </p:tgtEl>
                                        <p:attrNameLst>
                                          <p:attrName>ppt_y</p:attrName>
                                        </p:attrNameLst>
                                      </p:cBhvr>
                                      <p:tavLst>
                                        <p:tav tm="0">
                                          <p:val>
                                            <p:strVal val="#ppt_y+1"/>
                                          </p:val>
                                        </p:tav>
                                        <p:tav tm="100000">
                                          <p:val>
                                            <p:strVal val="#ppt_y-.03"/>
                                          </p:val>
                                        </p:tav>
                                      </p:tavLst>
                                    </p:anim>
                                    <p:anim calcmode="lin" valueType="num">
                                      <p:cBhvr>
                                        <p:cTn id="58" dur="100" accel="100000" fill="hold">
                                          <p:stCondLst>
                                            <p:cond delay="900"/>
                                          </p:stCondLst>
                                        </p:cTn>
                                        <p:tgtEl>
                                          <p:spTgt spid="204"/>
                                        </p:tgtEl>
                                        <p:attrNameLst>
                                          <p:attrName>ppt_y</p:attrName>
                                        </p:attrNameLst>
                                      </p:cBhvr>
                                      <p:tavLst>
                                        <p:tav tm="0">
                                          <p:val>
                                            <p:strVal val="#ppt_y-.03"/>
                                          </p:val>
                                        </p:tav>
                                        <p:tav tm="100000">
                                          <p:val>
                                            <p:strVal val="#ppt_y"/>
                                          </p:val>
                                        </p:tav>
                                      </p:tavLst>
                                    </p:anim>
                                  </p:childTnLst>
                                </p:cTn>
                              </p:par>
                              <p:par>
                                <p:cTn id="59" presetID="37" presetClass="entr" presetSubtype="0" fill="hold" nodeType="withEffect">
                                  <p:stCondLst>
                                    <p:cond delay="0"/>
                                  </p:stCondLst>
                                  <p:childTnLst>
                                    <p:set>
                                      <p:cBhvr>
                                        <p:cTn id="60" dur="1" fill="hold">
                                          <p:stCondLst>
                                            <p:cond delay="0"/>
                                          </p:stCondLst>
                                        </p:cTn>
                                        <p:tgtEl>
                                          <p:spTgt spid="205"/>
                                        </p:tgtEl>
                                        <p:attrNameLst>
                                          <p:attrName>style.visibility</p:attrName>
                                        </p:attrNameLst>
                                      </p:cBhvr>
                                      <p:to>
                                        <p:strVal val="visible"/>
                                      </p:to>
                                    </p:set>
                                    <p:animEffect transition="in" filter="fade">
                                      <p:cBhvr>
                                        <p:cTn id="61" dur="1000"/>
                                        <p:tgtEl>
                                          <p:spTgt spid="205"/>
                                        </p:tgtEl>
                                      </p:cBhvr>
                                    </p:animEffect>
                                    <p:anim calcmode="lin" valueType="num">
                                      <p:cBhvr>
                                        <p:cTn id="62" dur="1000" fill="hold"/>
                                        <p:tgtEl>
                                          <p:spTgt spid="205"/>
                                        </p:tgtEl>
                                        <p:attrNameLst>
                                          <p:attrName>ppt_x</p:attrName>
                                        </p:attrNameLst>
                                      </p:cBhvr>
                                      <p:tavLst>
                                        <p:tav tm="0">
                                          <p:val>
                                            <p:strVal val="#ppt_x"/>
                                          </p:val>
                                        </p:tav>
                                        <p:tav tm="100000">
                                          <p:val>
                                            <p:strVal val="#ppt_x"/>
                                          </p:val>
                                        </p:tav>
                                      </p:tavLst>
                                    </p:anim>
                                    <p:anim calcmode="lin" valueType="num">
                                      <p:cBhvr>
                                        <p:cTn id="63" dur="900" decel="100000" fill="hold"/>
                                        <p:tgtEl>
                                          <p:spTgt spid="205"/>
                                        </p:tgtEl>
                                        <p:attrNameLst>
                                          <p:attrName>ppt_y</p:attrName>
                                        </p:attrNameLst>
                                      </p:cBhvr>
                                      <p:tavLst>
                                        <p:tav tm="0">
                                          <p:val>
                                            <p:strVal val="#ppt_y+1"/>
                                          </p:val>
                                        </p:tav>
                                        <p:tav tm="100000">
                                          <p:val>
                                            <p:strVal val="#ppt_y-.03"/>
                                          </p:val>
                                        </p:tav>
                                      </p:tavLst>
                                    </p:anim>
                                    <p:anim calcmode="lin" valueType="num">
                                      <p:cBhvr>
                                        <p:cTn id="64" dur="100" accel="100000" fill="hold">
                                          <p:stCondLst>
                                            <p:cond delay="900"/>
                                          </p:stCondLst>
                                        </p:cTn>
                                        <p:tgtEl>
                                          <p:spTgt spid="205"/>
                                        </p:tgtEl>
                                        <p:attrNameLst>
                                          <p:attrName>ppt_y</p:attrName>
                                        </p:attrNameLst>
                                      </p:cBhvr>
                                      <p:tavLst>
                                        <p:tav tm="0">
                                          <p:val>
                                            <p:strVal val="#ppt_y-.03"/>
                                          </p:val>
                                        </p:tav>
                                        <p:tav tm="100000">
                                          <p:val>
                                            <p:strVal val="#ppt_y"/>
                                          </p:val>
                                        </p:tav>
                                      </p:tavLst>
                                    </p:anim>
                                  </p:childTnLst>
                                </p:cTn>
                              </p:par>
                              <p:par>
                                <p:cTn id="65" presetID="37" presetClass="entr" presetSubtype="0" fill="hold" grpId="0" nodeType="withEffect">
                                  <p:stCondLst>
                                    <p:cond delay="0"/>
                                  </p:stCondLst>
                                  <p:childTnLst>
                                    <p:set>
                                      <p:cBhvr>
                                        <p:cTn id="66" dur="1" fill="hold">
                                          <p:stCondLst>
                                            <p:cond delay="0"/>
                                          </p:stCondLst>
                                        </p:cTn>
                                        <p:tgtEl>
                                          <p:spTgt spid="206"/>
                                        </p:tgtEl>
                                        <p:attrNameLst>
                                          <p:attrName>style.visibility</p:attrName>
                                        </p:attrNameLst>
                                      </p:cBhvr>
                                      <p:to>
                                        <p:strVal val="visible"/>
                                      </p:to>
                                    </p:set>
                                    <p:animEffect transition="in" filter="fade">
                                      <p:cBhvr>
                                        <p:cTn id="67" dur="1000"/>
                                        <p:tgtEl>
                                          <p:spTgt spid="206"/>
                                        </p:tgtEl>
                                      </p:cBhvr>
                                    </p:animEffect>
                                    <p:anim calcmode="lin" valueType="num">
                                      <p:cBhvr>
                                        <p:cTn id="68" dur="1000" fill="hold"/>
                                        <p:tgtEl>
                                          <p:spTgt spid="206"/>
                                        </p:tgtEl>
                                        <p:attrNameLst>
                                          <p:attrName>ppt_x</p:attrName>
                                        </p:attrNameLst>
                                      </p:cBhvr>
                                      <p:tavLst>
                                        <p:tav tm="0">
                                          <p:val>
                                            <p:strVal val="#ppt_x"/>
                                          </p:val>
                                        </p:tav>
                                        <p:tav tm="100000">
                                          <p:val>
                                            <p:strVal val="#ppt_x"/>
                                          </p:val>
                                        </p:tav>
                                      </p:tavLst>
                                    </p:anim>
                                    <p:anim calcmode="lin" valueType="num">
                                      <p:cBhvr>
                                        <p:cTn id="69" dur="900" decel="100000" fill="hold"/>
                                        <p:tgtEl>
                                          <p:spTgt spid="206"/>
                                        </p:tgtEl>
                                        <p:attrNameLst>
                                          <p:attrName>ppt_y</p:attrName>
                                        </p:attrNameLst>
                                      </p:cBhvr>
                                      <p:tavLst>
                                        <p:tav tm="0">
                                          <p:val>
                                            <p:strVal val="#ppt_y+1"/>
                                          </p:val>
                                        </p:tav>
                                        <p:tav tm="100000">
                                          <p:val>
                                            <p:strVal val="#ppt_y-.03"/>
                                          </p:val>
                                        </p:tav>
                                      </p:tavLst>
                                    </p:anim>
                                    <p:anim calcmode="lin" valueType="num">
                                      <p:cBhvr>
                                        <p:cTn id="70" dur="100" accel="100000" fill="hold">
                                          <p:stCondLst>
                                            <p:cond delay="900"/>
                                          </p:stCondLst>
                                        </p:cTn>
                                        <p:tgtEl>
                                          <p:spTgt spid="206"/>
                                        </p:tgtEl>
                                        <p:attrNameLst>
                                          <p:attrName>ppt_y</p:attrName>
                                        </p:attrNameLst>
                                      </p:cBhvr>
                                      <p:tavLst>
                                        <p:tav tm="0">
                                          <p:val>
                                            <p:strVal val="#ppt_y-.03"/>
                                          </p:val>
                                        </p:tav>
                                        <p:tav tm="100000">
                                          <p:val>
                                            <p:strVal val="#ppt_y"/>
                                          </p:val>
                                        </p:tav>
                                      </p:tavLst>
                                    </p:anim>
                                  </p:childTnLst>
                                </p:cTn>
                              </p:par>
                              <p:par>
                                <p:cTn id="71" presetID="37" presetClass="entr" presetSubtype="0" fill="hold" grpId="0" nodeType="withEffect">
                                  <p:stCondLst>
                                    <p:cond delay="0"/>
                                  </p:stCondLst>
                                  <p:childTnLst>
                                    <p:set>
                                      <p:cBhvr>
                                        <p:cTn id="72" dur="1" fill="hold">
                                          <p:stCondLst>
                                            <p:cond delay="0"/>
                                          </p:stCondLst>
                                        </p:cTn>
                                        <p:tgtEl>
                                          <p:spTgt spid="207"/>
                                        </p:tgtEl>
                                        <p:attrNameLst>
                                          <p:attrName>style.visibility</p:attrName>
                                        </p:attrNameLst>
                                      </p:cBhvr>
                                      <p:to>
                                        <p:strVal val="visible"/>
                                      </p:to>
                                    </p:set>
                                    <p:animEffect transition="in" filter="fade">
                                      <p:cBhvr>
                                        <p:cTn id="73" dur="1000"/>
                                        <p:tgtEl>
                                          <p:spTgt spid="207"/>
                                        </p:tgtEl>
                                      </p:cBhvr>
                                    </p:animEffect>
                                    <p:anim calcmode="lin" valueType="num">
                                      <p:cBhvr>
                                        <p:cTn id="74" dur="1000" fill="hold"/>
                                        <p:tgtEl>
                                          <p:spTgt spid="207"/>
                                        </p:tgtEl>
                                        <p:attrNameLst>
                                          <p:attrName>ppt_x</p:attrName>
                                        </p:attrNameLst>
                                      </p:cBhvr>
                                      <p:tavLst>
                                        <p:tav tm="0">
                                          <p:val>
                                            <p:strVal val="#ppt_x"/>
                                          </p:val>
                                        </p:tav>
                                        <p:tav tm="100000">
                                          <p:val>
                                            <p:strVal val="#ppt_x"/>
                                          </p:val>
                                        </p:tav>
                                      </p:tavLst>
                                    </p:anim>
                                    <p:anim calcmode="lin" valueType="num">
                                      <p:cBhvr>
                                        <p:cTn id="75" dur="900" decel="100000" fill="hold"/>
                                        <p:tgtEl>
                                          <p:spTgt spid="207"/>
                                        </p:tgtEl>
                                        <p:attrNameLst>
                                          <p:attrName>ppt_y</p:attrName>
                                        </p:attrNameLst>
                                      </p:cBhvr>
                                      <p:tavLst>
                                        <p:tav tm="0">
                                          <p:val>
                                            <p:strVal val="#ppt_y+1"/>
                                          </p:val>
                                        </p:tav>
                                        <p:tav tm="100000">
                                          <p:val>
                                            <p:strVal val="#ppt_y-.03"/>
                                          </p:val>
                                        </p:tav>
                                      </p:tavLst>
                                    </p:anim>
                                    <p:anim calcmode="lin" valueType="num">
                                      <p:cBhvr>
                                        <p:cTn id="76" dur="100" accel="100000" fill="hold">
                                          <p:stCondLst>
                                            <p:cond delay="900"/>
                                          </p:stCondLst>
                                        </p:cTn>
                                        <p:tgtEl>
                                          <p:spTgt spid="207"/>
                                        </p:tgtEl>
                                        <p:attrNameLst>
                                          <p:attrName>ppt_y</p:attrName>
                                        </p:attrNameLst>
                                      </p:cBhvr>
                                      <p:tavLst>
                                        <p:tav tm="0">
                                          <p:val>
                                            <p:strVal val="#ppt_y-.03"/>
                                          </p:val>
                                        </p:tav>
                                        <p:tav tm="100000">
                                          <p:val>
                                            <p:strVal val="#ppt_y"/>
                                          </p:val>
                                        </p:tav>
                                      </p:tavLst>
                                    </p:anim>
                                  </p:childTnLst>
                                </p:cTn>
                              </p:par>
                              <p:par>
                                <p:cTn id="77" presetID="37" presetClass="entr" presetSubtype="0" fill="hold" grpId="0" nodeType="withEffect">
                                  <p:stCondLst>
                                    <p:cond delay="0"/>
                                  </p:stCondLst>
                                  <p:childTnLst>
                                    <p:set>
                                      <p:cBhvr>
                                        <p:cTn id="78" dur="1" fill="hold">
                                          <p:stCondLst>
                                            <p:cond delay="0"/>
                                          </p:stCondLst>
                                        </p:cTn>
                                        <p:tgtEl>
                                          <p:spTgt spid="208"/>
                                        </p:tgtEl>
                                        <p:attrNameLst>
                                          <p:attrName>style.visibility</p:attrName>
                                        </p:attrNameLst>
                                      </p:cBhvr>
                                      <p:to>
                                        <p:strVal val="visible"/>
                                      </p:to>
                                    </p:set>
                                    <p:animEffect transition="in" filter="fade">
                                      <p:cBhvr>
                                        <p:cTn id="79" dur="1000"/>
                                        <p:tgtEl>
                                          <p:spTgt spid="208"/>
                                        </p:tgtEl>
                                      </p:cBhvr>
                                    </p:animEffect>
                                    <p:anim calcmode="lin" valueType="num">
                                      <p:cBhvr>
                                        <p:cTn id="80" dur="1000" fill="hold"/>
                                        <p:tgtEl>
                                          <p:spTgt spid="208"/>
                                        </p:tgtEl>
                                        <p:attrNameLst>
                                          <p:attrName>ppt_x</p:attrName>
                                        </p:attrNameLst>
                                      </p:cBhvr>
                                      <p:tavLst>
                                        <p:tav tm="0">
                                          <p:val>
                                            <p:strVal val="#ppt_x"/>
                                          </p:val>
                                        </p:tav>
                                        <p:tav tm="100000">
                                          <p:val>
                                            <p:strVal val="#ppt_x"/>
                                          </p:val>
                                        </p:tav>
                                      </p:tavLst>
                                    </p:anim>
                                    <p:anim calcmode="lin" valueType="num">
                                      <p:cBhvr>
                                        <p:cTn id="81" dur="900" decel="100000" fill="hold"/>
                                        <p:tgtEl>
                                          <p:spTgt spid="208"/>
                                        </p:tgtEl>
                                        <p:attrNameLst>
                                          <p:attrName>ppt_y</p:attrName>
                                        </p:attrNameLst>
                                      </p:cBhvr>
                                      <p:tavLst>
                                        <p:tav tm="0">
                                          <p:val>
                                            <p:strVal val="#ppt_y+1"/>
                                          </p:val>
                                        </p:tav>
                                        <p:tav tm="100000">
                                          <p:val>
                                            <p:strVal val="#ppt_y-.03"/>
                                          </p:val>
                                        </p:tav>
                                      </p:tavLst>
                                    </p:anim>
                                    <p:anim calcmode="lin" valueType="num">
                                      <p:cBhvr>
                                        <p:cTn id="82" dur="100" accel="100000" fill="hold">
                                          <p:stCondLst>
                                            <p:cond delay="900"/>
                                          </p:stCondLst>
                                        </p:cTn>
                                        <p:tgtEl>
                                          <p:spTgt spid="208"/>
                                        </p:tgtEl>
                                        <p:attrNameLst>
                                          <p:attrName>ppt_y</p:attrName>
                                        </p:attrNameLst>
                                      </p:cBhvr>
                                      <p:tavLst>
                                        <p:tav tm="0">
                                          <p:val>
                                            <p:strVal val="#ppt_y-.03"/>
                                          </p:val>
                                        </p:tav>
                                        <p:tav tm="100000">
                                          <p:val>
                                            <p:strVal val="#ppt_y"/>
                                          </p:val>
                                        </p:tav>
                                      </p:tavLst>
                                    </p:anim>
                                  </p:childTnLst>
                                </p:cTn>
                              </p:par>
                              <p:par>
                                <p:cTn id="83" presetID="37" presetClass="entr" presetSubtype="0" fill="hold" nodeType="withEffect">
                                  <p:stCondLst>
                                    <p:cond delay="0"/>
                                  </p:stCondLst>
                                  <p:childTnLst>
                                    <p:set>
                                      <p:cBhvr>
                                        <p:cTn id="84" dur="1" fill="hold">
                                          <p:stCondLst>
                                            <p:cond delay="0"/>
                                          </p:stCondLst>
                                        </p:cTn>
                                        <p:tgtEl>
                                          <p:spTgt spid="209"/>
                                        </p:tgtEl>
                                        <p:attrNameLst>
                                          <p:attrName>style.visibility</p:attrName>
                                        </p:attrNameLst>
                                      </p:cBhvr>
                                      <p:to>
                                        <p:strVal val="visible"/>
                                      </p:to>
                                    </p:set>
                                    <p:animEffect transition="in" filter="fade">
                                      <p:cBhvr>
                                        <p:cTn id="85" dur="1000"/>
                                        <p:tgtEl>
                                          <p:spTgt spid="209"/>
                                        </p:tgtEl>
                                      </p:cBhvr>
                                    </p:animEffect>
                                    <p:anim calcmode="lin" valueType="num">
                                      <p:cBhvr>
                                        <p:cTn id="86" dur="1000" fill="hold"/>
                                        <p:tgtEl>
                                          <p:spTgt spid="209"/>
                                        </p:tgtEl>
                                        <p:attrNameLst>
                                          <p:attrName>ppt_x</p:attrName>
                                        </p:attrNameLst>
                                      </p:cBhvr>
                                      <p:tavLst>
                                        <p:tav tm="0">
                                          <p:val>
                                            <p:strVal val="#ppt_x"/>
                                          </p:val>
                                        </p:tav>
                                        <p:tav tm="100000">
                                          <p:val>
                                            <p:strVal val="#ppt_x"/>
                                          </p:val>
                                        </p:tav>
                                      </p:tavLst>
                                    </p:anim>
                                    <p:anim calcmode="lin" valueType="num">
                                      <p:cBhvr>
                                        <p:cTn id="87" dur="900" decel="100000" fill="hold"/>
                                        <p:tgtEl>
                                          <p:spTgt spid="209"/>
                                        </p:tgtEl>
                                        <p:attrNameLst>
                                          <p:attrName>ppt_y</p:attrName>
                                        </p:attrNameLst>
                                      </p:cBhvr>
                                      <p:tavLst>
                                        <p:tav tm="0">
                                          <p:val>
                                            <p:strVal val="#ppt_y+1"/>
                                          </p:val>
                                        </p:tav>
                                        <p:tav tm="100000">
                                          <p:val>
                                            <p:strVal val="#ppt_y-.03"/>
                                          </p:val>
                                        </p:tav>
                                      </p:tavLst>
                                    </p:anim>
                                    <p:anim calcmode="lin" valueType="num">
                                      <p:cBhvr>
                                        <p:cTn id="88" dur="100" accel="100000" fill="hold">
                                          <p:stCondLst>
                                            <p:cond delay="900"/>
                                          </p:stCondLst>
                                        </p:cTn>
                                        <p:tgtEl>
                                          <p:spTgt spid="209"/>
                                        </p:tgtEl>
                                        <p:attrNameLst>
                                          <p:attrName>ppt_y</p:attrName>
                                        </p:attrNameLst>
                                      </p:cBhvr>
                                      <p:tavLst>
                                        <p:tav tm="0">
                                          <p:val>
                                            <p:strVal val="#ppt_y-.03"/>
                                          </p:val>
                                        </p:tav>
                                        <p:tav tm="100000">
                                          <p:val>
                                            <p:strVal val="#ppt_y"/>
                                          </p:val>
                                        </p:tav>
                                      </p:tavLst>
                                    </p:anim>
                                  </p:childTnLst>
                                </p:cTn>
                              </p:par>
                              <p:par>
                                <p:cTn id="89" presetID="37" presetClass="entr" presetSubtype="0" fill="hold" grpId="0" nodeType="withEffect">
                                  <p:stCondLst>
                                    <p:cond delay="0"/>
                                  </p:stCondLst>
                                  <p:childTnLst>
                                    <p:set>
                                      <p:cBhvr>
                                        <p:cTn id="90" dur="1" fill="hold">
                                          <p:stCondLst>
                                            <p:cond delay="0"/>
                                          </p:stCondLst>
                                        </p:cTn>
                                        <p:tgtEl>
                                          <p:spTgt spid="210"/>
                                        </p:tgtEl>
                                        <p:attrNameLst>
                                          <p:attrName>style.visibility</p:attrName>
                                        </p:attrNameLst>
                                      </p:cBhvr>
                                      <p:to>
                                        <p:strVal val="visible"/>
                                      </p:to>
                                    </p:set>
                                    <p:animEffect transition="in" filter="fade">
                                      <p:cBhvr>
                                        <p:cTn id="91" dur="1000"/>
                                        <p:tgtEl>
                                          <p:spTgt spid="210"/>
                                        </p:tgtEl>
                                      </p:cBhvr>
                                    </p:animEffect>
                                    <p:anim calcmode="lin" valueType="num">
                                      <p:cBhvr>
                                        <p:cTn id="92" dur="1000" fill="hold"/>
                                        <p:tgtEl>
                                          <p:spTgt spid="210"/>
                                        </p:tgtEl>
                                        <p:attrNameLst>
                                          <p:attrName>ppt_x</p:attrName>
                                        </p:attrNameLst>
                                      </p:cBhvr>
                                      <p:tavLst>
                                        <p:tav tm="0">
                                          <p:val>
                                            <p:strVal val="#ppt_x"/>
                                          </p:val>
                                        </p:tav>
                                        <p:tav tm="100000">
                                          <p:val>
                                            <p:strVal val="#ppt_x"/>
                                          </p:val>
                                        </p:tav>
                                      </p:tavLst>
                                    </p:anim>
                                    <p:anim calcmode="lin" valueType="num">
                                      <p:cBhvr>
                                        <p:cTn id="93" dur="900" decel="100000" fill="hold"/>
                                        <p:tgtEl>
                                          <p:spTgt spid="210"/>
                                        </p:tgtEl>
                                        <p:attrNameLst>
                                          <p:attrName>ppt_y</p:attrName>
                                        </p:attrNameLst>
                                      </p:cBhvr>
                                      <p:tavLst>
                                        <p:tav tm="0">
                                          <p:val>
                                            <p:strVal val="#ppt_y+1"/>
                                          </p:val>
                                        </p:tav>
                                        <p:tav tm="100000">
                                          <p:val>
                                            <p:strVal val="#ppt_y-.03"/>
                                          </p:val>
                                        </p:tav>
                                      </p:tavLst>
                                    </p:anim>
                                    <p:anim calcmode="lin" valueType="num">
                                      <p:cBhvr>
                                        <p:cTn id="94" dur="100" accel="100000" fill="hold">
                                          <p:stCondLst>
                                            <p:cond delay="900"/>
                                          </p:stCondLst>
                                        </p:cTn>
                                        <p:tgtEl>
                                          <p:spTgt spid="210"/>
                                        </p:tgtEl>
                                        <p:attrNameLst>
                                          <p:attrName>ppt_y</p:attrName>
                                        </p:attrNameLst>
                                      </p:cBhvr>
                                      <p:tavLst>
                                        <p:tav tm="0">
                                          <p:val>
                                            <p:strVal val="#ppt_y-.03"/>
                                          </p:val>
                                        </p:tav>
                                        <p:tav tm="100000">
                                          <p:val>
                                            <p:strVal val="#ppt_y"/>
                                          </p:val>
                                        </p:tav>
                                      </p:tavLst>
                                    </p:anim>
                                  </p:childTnLst>
                                </p:cTn>
                              </p:par>
                              <p:par>
                                <p:cTn id="95" presetID="37" presetClass="entr" presetSubtype="0" fill="hold" grpId="0" nodeType="withEffect">
                                  <p:stCondLst>
                                    <p:cond delay="0"/>
                                  </p:stCondLst>
                                  <p:childTnLst>
                                    <p:set>
                                      <p:cBhvr>
                                        <p:cTn id="96" dur="1" fill="hold">
                                          <p:stCondLst>
                                            <p:cond delay="0"/>
                                          </p:stCondLst>
                                        </p:cTn>
                                        <p:tgtEl>
                                          <p:spTgt spid="211"/>
                                        </p:tgtEl>
                                        <p:attrNameLst>
                                          <p:attrName>style.visibility</p:attrName>
                                        </p:attrNameLst>
                                      </p:cBhvr>
                                      <p:to>
                                        <p:strVal val="visible"/>
                                      </p:to>
                                    </p:set>
                                    <p:animEffect transition="in" filter="fade">
                                      <p:cBhvr>
                                        <p:cTn id="97" dur="1000"/>
                                        <p:tgtEl>
                                          <p:spTgt spid="211"/>
                                        </p:tgtEl>
                                      </p:cBhvr>
                                    </p:animEffect>
                                    <p:anim calcmode="lin" valueType="num">
                                      <p:cBhvr>
                                        <p:cTn id="98" dur="1000" fill="hold"/>
                                        <p:tgtEl>
                                          <p:spTgt spid="211"/>
                                        </p:tgtEl>
                                        <p:attrNameLst>
                                          <p:attrName>ppt_x</p:attrName>
                                        </p:attrNameLst>
                                      </p:cBhvr>
                                      <p:tavLst>
                                        <p:tav tm="0">
                                          <p:val>
                                            <p:strVal val="#ppt_x"/>
                                          </p:val>
                                        </p:tav>
                                        <p:tav tm="100000">
                                          <p:val>
                                            <p:strVal val="#ppt_x"/>
                                          </p:val>
                                        </p:tav>
                                      </p:tavLst>
                                    </p:anim>
                                    <p:anim calcmode="lin" valueType="num">
                                      <p:cBhvr>
                                        <p:cTn id="99" dur="900" decel="100000" fill="hold"/>
                                        <p:tgtEl>
                                          <p:spTgt spid="211"/>
                                        </p:tgtEl>
                                        <p:attrNameLst>
                                          <p:attrName>ppt_y</p:attrName>
                                        </p:attrNameLst>
                                      </p:cBhvr>
                                      <p:tavLst>
                                        <p:tav tm="0">
                                          <p:val>
                                            <p:strVal val="#ppt_y+1"/>
                                          </p:val>
                                        </p:tav>
                                        <p:tav tm="100000">
                                          <p:val>
                                            <p:strVal val="#ppt_y-.03"/>
                                          </p:val>
                                        </p:tav>
                                      </p:tavLst>
                                    </p:anim>
                                    <p:anim calcmode="lin" valueType="num">
                                      <p:cBhvr>
                                        <p:cTn id="100" dur="100" accel="100000" fill="hold">
                                          <p:stCondLst>
                                            <p:cond delay="900"/>
                                          </p:stCondLst>
                                        </p:cTn>
                                        <p:tgtEl>
                                          <p:spTgt spid="211"/>
                                        </p:tgtEl>
                                        <p:attrNameLst>
                                          <p:attrName>ppt_y</p:attrName>
                                        </p:attrNameLst>
                                      </p:cBhvr>
                                      <p:tavLst>
                                        <p:tav tm="0">
                                          <p:val>
                                            <p:strVal val="#ppt_y-.03"/>
                                          </p:val>
                                        </p:tav>
                                        <p:tav tm="100000">
                                          <p:val>
                                            <p:strVal val="#ppt_y"/>
                                          </p:val>
                                        </p:tav>
                                      </p:tavLst>
                                    </p:anim>
                                  </p:childTnLst>
                                </p:cTn>
                              </p:par>
                              <p:par>
                                <p:cTn id="101" presetID="37" presetClass="entr" presetSubtype="0" fill="hold" grpId="0" nodeType="withEffect">
                                  <p:stCondLst>
                                    <p:cond delay="0"/>
                                  </p:stCondLst>
                                  <p:childTnLst>
                                    <p:set>
                                      <p:cBhvr>
                                        <p:cTn id="102" dur="1" fill="hold">
                                          <p:stCondLst>
                                            <p:cond delay="0"/>
                                          </p:stCondLst>
                                        </p:cTn>
                                        <p:tgtEl>
                                          <p:spTgt spid="212"/>
                                        </p:tgtEl>
                                        <p:attrNameLst>
                                          <p:attrName>style.visibility</p:attrName>
                                        </p:attrNameLst>
                                      </p:cBhvr>
                                      <p:to>
                                        <p:strVal val="visible"/>
                                      </p:to>
                                    </p:set>
                                    <p:animEffect transition="in" filter="fade">
                                      <p:cBhvr>
                                        <p:cTn id="103" dur="1000"/>
                                        <p:tgtEl>
                                          <p:spTgt spid="212"/>
                                        </p:tgtEl>
                                      </p:cBhvr>
                                    </p:animEffect>
                                    <p:anim calcmode="lin" valueType="num">
                                      <p:cBhvr>
                                        <p:cTn id="104" dur="1000" fill="hold"/>
                                        <p:tgtEl>
                                          <p:spTgt spid="212"/>
                                        </p:tgtEl>
                                        <p:attrNameLst>
                                          <p:attrName>ppt_x</p:attrName>
                                        </p:attrNameLst>
                                      </p:cBhvr>
                                      <p:tavLst>
                                        <p:tav tm="0">
                                          <p:val>
                                            <p:strVal val="#ppt_x"/>
                                          </p:val>
                                        </p:tav>
                                        <p:tav tm="100000">
                                          <p:val>
                                            <p:strVal val="#ppt_x"/>
                                          </p:val>
                                        </p:tav>
                                      </p:tavLst>
                                    </p:anim>
                                    <p:anim calcmode="lin" valueType="num">
                                      <p:cBhvr>
                                        <p:cTn id="105" dur="900" decel="100000" fill="hold"/>
                                        <p:tgtEl>
                                          <p:spTgt spid="212"/>
                                        </p:tgtEl>
                                        <p:attrNameLst>
                                          <p:attrName>ppt_y</p:attrName>
                                        </p:attrNameLst>
                                      </p:cBhvr>
                                      <p:tavLst>
                                        <p:tav tm="0">
                                          <p:val>
                                            <p:strVal val="#ppt_y+1"/>
                                          </p:val>
                                        </p:tav>
                                        <p:tav tm="100000">
                                          <p:val>
                                            <p:strVal val="#ppt_y-.03"/>
                                          </p:val>
                                        </p:tav>
                                      </p:tavLst>
                                    </p:anim>
                                    <p:anim calcmode="lin" valueType="num">
                                      <p:cBhvr>
                                        <p:cTn id="106" dur="100" accel="100000" fill="hold">
                                          <p:stCondLst>
                                            <p:cond delay="900"/>
                                          </p:stCondLst>
                                        </p:cTn>
                                        <p:tgtEl>
                                          <p:spTgt spid="212"/>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2" grpId="0" animBg="1"/>
      <p:bldP spid="199" grpId="0"/>
      <p:bldP spid="200" grpId="0"/>
      <p:bldP spid="202" grpId="0" animBg="1"/>
      <p:bldP spid="203" grpId="0"/>
      <p:bldP spid="204" grpId="0"/>
      <p:bldP spid="206" grpId="0" animBg="1"/>
      <p:bldP spid="207" grpId="0"/>
      <p:bldP spid="208" grpId="0"/>
      <p:bldP spid="210" grpId="0" animBg="1"/>
      <p:bldP spid="211" grpId="0"/>
      <p:bldP spid="212" grpId="0"/>
    </p:bld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4" name="Group 53"/>
          <p:cNvGrpSpPr/>
          <p:nvPr/>
        </p:nvGrpSpPr>
        <p:grpSpPr>
          <a:xfrm>
            <a:off x="1739573" y="488028"/>
            <a:ext cx="20937538" cy="2200624"/>
            <a:chOff x="1739573" y="511491"/>
            <a:chExt cx="20937538" cy="2200624"/>
          </a:xfrm>
        </p:grpSpPr>
        <p:sp>
          <p:nvSpPr>
            <p:cNvPr id="77" name="TextBox 76"/>
            <p:cNvSpPr txBox="1"/>
            <p:nvPr/>
          </p:nvSpPr>
          <p:spPr>
            <a:xfrm>
              <a:off x="1739573" y="511491"/>
              <a:ext cx="20937538" cy="1446550"/>
            </a:xfrm>
            <a:prstGeom prst="rect">
              <a:avLst/>
            </a:prstGeom>
            <a:noFill/>
          </p:spPr>
          <p:txBody>
            <a:bodyPr wrap="square" rtlCol="0">
              <a:spAutoFit/>
            </a:bodyPr>
            <a:lstStyle/>
            <a:p>
              <a:pPr algn="ctr"/>
              <a:r>
                <a:rPr lang="en-US" sz="8800" b="1" dirty="0" smtClean="0">
                  <a:solidFill>
                    <a:schemeClr val="tx2"/>
                  </a:solidFill>
                  <a:latin typeface="Lato Regular"/>
                  <a:cs typeface="Lato Regular"/>
                </a:rPr>
                <a:t>TABLE FOR CONTENT</a:t>
              </a:r>
              <a:endParaRPr lang="id-ID" sz="8800" b="1" dirty="0">
                <a:solidFill>
                  <a:schemeClr val="tx2"/>
                </a:solidFill>
                <a:latin typeface="Lato Regular"/>
                <a:cs typeface="Lato Regular"/>
              </a:endParaRPr>
            </a:p>
          </p:txBody>
        </p:sp>
        <p:grpSp>
          <p:nvGrpSpPr>
            <p:cNvPr id="79" name="Group 78"/>
            <p:cNvGrpSpPr/>
            <p:nvPr/>
          </p:nvGrpSpPr>
          <p:grpSpPr>
            <a:xfrm>
              <a:off x="10842089" y="1977406"/>
              <a:ext cx="2738812" cy="73151"/>
              <a:chOff x="1775295" y="2020905"/>
              <a:chExt cx="3631535" cy="45719"/>
            </a:xfrm>
          </p:grpSpPr>
          <p:sp>
            <p:nvSpPr>
              <p:cNvPr id="82" name="Rectangle 81"/>
              <p:cNvSpPr/>
              <p:nvPr/>
            </p:nvSpPr>
            <p:spPr>
              <a:xfrm flipV="1">
                <a:off x="1775295" y="2020905"/>
                <a:ext cx="540354" cy="45719"/>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sp>
            <p:nvSpPr>
              <p:cNvPr id="83" name="Rectangle 82"/>
              <p:cNvSpPr/>
              <p:nvPr/>
            </p:nvSpPr>
            <p:spPr>
              <a:xfrm flipV="1">
                <a:off x="2390858" y="2020905"/>
                <a:ext cx="540354" cy="45719"/>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sp>
            <p:nvSpPr>
              <p:cNvPr id="84" name="Rectangle 83"/>
              <p:cNvSpPr/>
              <p:nvPr/>
            </p:nvSpPr>
            <p:spPr>
              <a:xfrm flipV="1">
                <a:off x="3025595" y="2020905"/>
                <a:ext cx="540354" cy="45719"/>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sp>
            <p:nvSpPr>
              <p:cNvPr id="86" name="Rectangle 85"/>
              <p:cNvSpPr/>
              <p:nvPr/>
            </p:nvSpPr>
            <p:spPr>
              <a:xfrm flipV="1">
                <a:off x="3641290" y="2020905"/>
                <a:ext cx="540354" cy="45719"/>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sp>
            <p:nvSpPr>
              <p:cNvPr id="91" name="Rectangle 90"/>
              <p:cNvSpPr/>
              <p:nvPr/>
            </p:nvSpPr>
            <p:spPr>
              <a:xfrm flipV="1">
                <a:off x="4256852" y="2020905"/>
                <a:ext cx="540354" cy="45719"/>
              </a:xfrm>
              <a:prstGeom prst="rect">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sp>
            <p:nvSpPr>
              <p:cNvPr id="93" name="Rectangle 92"/>
              <p:cNvSpPr/>
              <p:nvPr/>
            </p:nvSpPr>
            <p:spPr>
              <a:xfrm flipV="1">
                <a:off x="4866476" y="2020905"/>
                <a:ext cx="540354" cy="45719"/>
              </a:xfrm>
              <a:prstGeom prst="rect">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grpSp>
        <p:sp>
          <p:nvSpPr>
            <p:cNvPr id="81" name="TextBox 80"/>
            <p:cNvSpPr txBox="1"/>
            <p:nvPr/>
          </p:nvSpPr>
          <p:spPr>
            <a:xfrm>
              <a:off x="1739573" y="2035007"/>
              <a:ext cx="20937538" cy="677108"/>
            </a:xfrm>
            <a:prstGeom prst="rect">
              <a:avLst/>
            </a:prstGeom>
            <a:noFill/>
          </p:spPr>
          <p:txBody>
            <a:bodyPr wrap="square" rtlCol="0">
              <a:spAutoFit/>
            </a:bodyPr>
            <a:lstStyle/>
            <a:p>
              <a:pPr algn="ctr"/>
              <a:r>
                <a:rPr lang="id-ID" sz="3800" dirty="0" smtClean="0">
                  <a:solidFill>
                    <a:schemeClr val="bg1">
                      <a:lumMod val="75000"/>
                    </a:schemeClr>
                  </a:solidFill>
                  <a:latin typeface="Calibri Light" panose="020F0302020204030204"/>
                  <a:cs typeface="Calibri Light" panose="020F0302020204030204"/>
                </a:rPr>
                <a:t>Your great subtitle </a:t>
              </a:r>
              <a:r>
                <a:rPr lang="id-ID" sz="3800" dirty="0" smtClean="0">
                  <a:solidFill>
                    <a:schemeClr val="accent1"/>
                  </a:solidFill>
                  <a:latin typeface="Calibri Light" panose="020F0302020204030204"/>
                  <a:cs typeface="Calibri Light" panose="020F0302020204030204"/>
                </a:rPr>
                <a:t>in </a:t>
              </a:r>
              <a:r>
                <a:rPr lang="id-ID" sz="3800" dirty="0">
                  <a:solidFill>
                    <a:schemeClr val="accent1"/>
                  </a:solidFill>
                  <a:latin typeface="Calibri Light" panose="020F0302020204030204"/>
                  <a:cs typeface="Calibri Light" panose="020F0302020204030204"/>
                </a:rPr>
                <a:t>this line</a:t>
              </a:r>
              <a:endParaRPr lang="id-ID" sz="3800" dirty="0">
                <a:solidFill>
                  <a:schemeClr val="accent1"/>
                </a:solidFill>
                <a:latin typeface="Calibri Light" panose="020F0302020204030204"/>
                <a:cs typeface="Calibri Light" panose="020F0302020204030204"/>
              </a:endParaRPr>
            </a:p>
          </p:txBody>
        </p:sp>
      </p:grpSp>
      <p:grpSp>
        <p:nvGrpSpPr>
          <p:cNvPr id="2" name="Group 1"/>
          <p:cNvGrpSpPr/>
          <p:nvPr/>
        </p:nvGrpSpPr>
        <p:grpSpPr>
          <a:xfrm>
            <a:off x="1823370" y="4260007"/>
            <a:ext cx="20730915" cy="6904585"/>
            <a:chOff x="1823370" y="4260007"/>
            <a:chExt cx="20730915" cy="6904585"/>
          </a:xfrm>
        </p:grpSpPr>
        <p:grpSp>
          <p:nvGrpSpPr>
            <p:cNvPr id="116" name="Group 115"/>
            <p:cNvGrpSpPr/>
            <p:nvPr/>
          </p:nvGrpSpPr>
          <p:grpSpPr>
            <a:xfrm>
              <a:off x="7940702" y="4260007"/>
              <a:ext cx="14579247" cy="6904584"/>
              <a:chOff x="4019359" y="1562560"/>
              <a:chExt cx="7291522" cy="4140000"/>
            </a:xfrm>
          </p:grpSpPr>
          <p:cxnSp>
            <p:nvCxnSpPr>
              <p:cNvPr id="140" name="Straight Connector 139"/>
              <p:cNvCxnSpPr/>
              <p:nvPr/>
            </p:nvCxnSpPr>
            <p:spPr>
              <a:xfrm>
                <a:off x="5846070" y="1562560"/>
                <a:ext cx="0" cy="414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41" name="Straight Connector 140"/>
              <p:cNvCxnSpPr/>
              <p:nvPr/>
            </p:nvCxnSpPr>
            <p:spPr>
              <a:xfrm>
                <a:off x="7662148" y="1562560"/>
                <a:ext cx="0" cy="414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42" name="Straight Connector 141"/>
              <p:cNvCxnSpPr/>
              <p:nvPr/>
            </p:nvCxnSpPr>
            <p:spPr>
              <a:xfrm>
                <a:off x="4019359" y="1562560"/>
                <a:ext cx="0" cy="414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43" name="Straight Connector 142"/>
              <p:cNvCxnSpPr/>
              <p:nvPr/>
            </p:nvCxnSpPr>
            <p:spPr>
              <a:xfrm>
                <a:off x="9509188" y="1562560"/>
                <a:ext cx="0" cy="414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44" name="Straight Connector 143"/>
              <p:cNvCxnSpPr/>
              <p:nvPr/>
            </p:nvCxnSpPr>
            <p:spPr>
              <a:xfrm>
                <a:off x="11310881" y="1562560"/>
                <a:ext cx="0" cy="414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sp>
          <p:nvSpPr>
            <p:cNvPr id="117" name="Rectangle 116"/>
            <p:cNvSpPr/>
            <p:nvPr/>
          </p:nvSpPr>
          <p:spPr>
            <a:xfrm>
              <a:off x="1834555" y="8314326"/>
              <a:ext cx="20687903" cy="948442"/>
            </a:xfrm>
            <a:prstGeom prst="rect">
              <a:avLst/>
            </a:prstGeom>
            <a:solidFill>
              <a:schemeClr val="bg1">
                <a:lumMod val="75000"/>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82889" tIns="91445" rIns="182889" bIns="91445" rtlCol="0" anchor="ctr"/>
            <a:lstStyle/>
            <a:p>
              <a:pPr algn="ctr"/>
              <a:endParaRPr lang="en-US">
                <a:solidFill>
                  <a:schemeClr val="tx1"/>
                </a:solidFill>
                <a:latin typeface="Roboto Light"/>
                <a:cs typeface="Roboto Light"/>
              </a:endParaRPr>
            </a:p>
          </p:txBody>
        </p:sp>
        <p:sp>
          <p:nvSpPr>
            <p:cNvPr id="118" name="Rectangle 117"/>
            <p:cNvSpPr/>
            <p:nvPr/>
          </p:nvSpPr>
          <p:spPr>
            <a:xfrm>
              <a:off x="1834555" y="6387380"/>
              <a:ext cx="20687903" cy="948442"/>
            </a:xfrm>
            <a:prstGeom prst="rect">
              <a:avLst/>
            </a:prstGeom>
            <a:solidFill>
              <a:schemeClr val="bg1">
                <a:lumMod val="75000"/>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82889" tIns="91445" rIns="182889" bIns="91445" rtlCol="0" anchor="ctr"/>
            <a:lstStyle/>
            <a:p>
              <a:pPr algn="ctr"/>
              <a:endParaRPr lang="en-US">
                <a:solidFill>
                  <a:schemeClr val="tx1"/>
                </a:solidFill>
                <a:latin typeface="Roboto Light"/>
                <a:cs typeface="Roboto Light"/>
              </a:endParaRPr>
            </a:p>
          </p:txBody>
        </p:sp>
        <p:sp>
          <p:nvSpPr>
            <p:cNvPr id="119" name="Rectangle 118"/>
            <p:cNvSpPr/>
            <p:nvPr/>
          </p:nvSpPr>
          <p:spPr>
            <a:xfrm>
              <a:off x="1834555" y="10216150"/>
              <a:ext cx="20687903" cy="948442"/>
            </a:xfrm>
            <a:prstGeom prst="rect">
              <a:avLst/>
            </a:prstGeom>
            <a:solidFill>
              <a:schemeClr val="bg1">
                <a:lumMod val="75000"/>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82889" tIns="91445" rIns="182889" bIns="91445" rtlCol="0" anchor="ctr"/>
            <a:lstStyle/>
            <a:p>
              <a:pPr algn="ctr"/>
              <a:endParaRPr lang="en-US">
                <a:solidFill>
                  <a:schemeClr val="tx1"/>
                </a:solidFill>
                <a:latin typeface="Roboto Light"/>
                <a:cs typeface="Roboto Light"/>
              </a:endParaRPr>
            </a:p>
          </p:txBody>
        </p:sp>
        <p:sp>
          <p:nvSpPr>
            <p:cNvPr id="120" name="TextBox 119"/>
            <p:cNvSpPr txBox="1"/>
            <p:nvPr/>
          </p:nvSpPr>
          <p:spPr>
            <a:xfrm>
              <a:off x="7938196" y="5507705"/>
              <a:ext cx="3652471" cy="738674"/>
            </a:xfrm>
            <a:prstGeom prst="rect">
              <a:avLst/>
            </a:prstGeom>
            <a:noFill/>
          </p:spPr>
          <p:txBody>
            <a:bodyPr wrap="square" lIns="182889" tIns="91445" rIns="182889" bIns="91445" rtlCol="0">
              <a:spAutoFit/>
            </a:bodyPr>
            <a:lstStyle/>
            <a:p>
              <a:pPr algn="ctr"/>
              <a:r>
                <a:rPr lang="id-ID" sz="3600" b="1" dirty="0" smtClean="0">
                  <a:latin typeface="Lato Regular"/>
                  <a:cs typeface="Lato Regular"/>
                </a:rPr>
                <a:t>Fact 01</a:t>
              </a:r>
              <a:endParaRPr lang="en-US" sz="3600" b="1" dirty="0" smtClean="0">
                <a:latin typeface="Lato Regular"/>
                <a:cs typeface="Lato Regular"/>
              </a:endParaRPr>
            </a:p>
          </p:txBody>
        </p:sp>
        <p:sp>
          <p:nvSpPr>
            <p:cNvPr id="121" name="TextBox 120"/>
            <p:cNvSpPr txBox="1"/>
            <p:nvPr/>
          </p:nvSpPr>
          <p:spPr>
            <a:xfrm>
              <a:off x="1823370" y="5473255"/>
              <a:ext cx="6101133" cy="738674"/>
            </a:xfrm>
            <a:prstGeom prst="rect">
              <a:avLst/>
            </a:prstGeom>
            <a:noFill/>
          </p:spPr>
          <p:txBody>
            <a:bodyPr wrap="square" lIns="182889" tIns="91445" rIns="182889" bIns="91445" rtlCol="0">
              <a:spAutoFit/>
            </a:bodyPr>
            <a:lstStyle/>
            <a:p>
              <a:pPr algn="ctr"/>
              <a:r>
                <a:rPr lang="id-ID" sz="3600" b="1" dirty="0" smtClean="0">
                  <a:latin typeface="Lato Regular"/>
                  <a:cs typeface="Lato Regular"/>
                </a:rPr>
                <a:t>Column Title</a:t>
              </a:r>
              <a:endParaRPr lang="en-US" sz="3600" b="1" dirty="0" smtClean="0">
                <a:latin typeface="Lato Regular"/>
                <a:cs typeface="Lato Regular"/>
              </a:endParaRPr>
            </a:p>
          </p:txBody>
        </p:sp>
        <p:sp>
          <p:nvSpPr>
            <p:cNvPr id="122" name="TextBox 121"/>
            <p:cNvSpPr txBox="1"/>
            <p:nvPr/>
          </p:nvSpPr>
          <p:spPr>
            <a:xfrm>
              <a:off x="11589412" y="5507705"/>
              <a:ext cx="3652471" cy="738674"/>
            </a:xfrm>
            <a:prstGeom prst="rect">
              <a:avLst/>
            </a:prstGeom>
            <a:noFill/>
          </p:spPr>
          <p:txBody>
            <a:bodyPr wrap="square" lIns="182889" tIns="91445" rIns="182889" bIns="91445" rtlCol="0">
              <a:spAutoFit/>
            </a:bodyPr>
            <a:lstStyle/>
            <a:p>
              <a:pPr algn="ctr"/>
              <a:r>
                <a:rPr lang="id-ID" sz="3600" b="1" dirty="0" smtClean="0">
                  <a:latin typeface="Lato Regular"/>
                  <a:cs typeface="Lato Regular"/>
                </a:rPr>
                <a:t>Fact 02</a:t>
              </a:r>
              <a:endParaRPr lang="en-US" sz="3600" b="1" dirty="0" smtClean="0">
                <a:latin typeface="Lato Regular"/>
                <a:cs typeface="Lato Regular"/>
              </a:endParaRPr>
            </a:p>
          </p:txBody>
        </p:sp>
        <p:sp>
          <p:nvSpPr>
            <p:cNvPr id="123" name="TextBox 122"/>
            <p:cNvSpPr txBox="1"/>
            <p:nvPr/>
          </p:nvSpPr>
          <p:spPr>
            <a:xfrm>
              <a:off x="15266978" y="5507705"/>
              <a:ext cx="3652471" cy="738674"/>
            </a:xfrm>
            <a:prstGeom prst="rect">
              <a:avLst/>
            </a:prstGeom>
            <a:noFill/>
          </p:spPr>
          <p:txBody>
            <a:bodyPr wrap="square" lIns="182889" tIns="91445" rIns="182889" bIns="91445" rtlCol="0">
              <a:spAutoFit/>
            </a:bodyPr>
            <a:lstStyle/>
            <a:p>
              <a:pPr algn="ctr"/>
              <a:r>
                <a:rPr lang="id-ID" sz="3600" b="1" dirty="0" smtClean="0">
                  <a:latin typeface="Lato Regular"/>
                  <a:cs typeface="Lato Regular"/>
                </a:rPr>
                <a:t>Fact 03</a:t>
              </a:r>
              <a:endParaRPr lang="en-US" sz="3600" b="1" dirty="0" smtClean="0">
                <a:latin typeface="Lato Regular"/>
                <a:cs typeface="Lato Regular"/>
              </a:endParaRPr>
            </a:p>
          </p:txBody>
        </p:sp>
        <p:sp>
          <p:nvSpPr>
            <p:cNvPr id="124" name="TextBox 123"/>
            <p:cNvSpPr txBox="1"/>
            <p:nvPr/>
          </p:nvSpPr>
          <p:spPr>
            <a:xfrm>
              <a:off x="18901814" y="5507705"/>
              <a:ext cx="3652471" cy="738674"/>
            </a:xfrm>
            <a:prstGeom prst="rect">
              <a:avLst/>
            </a:prstGeom>
            <a:noFill/>
          </p:spPr>
          <p:txBody>
            <a:bodyPr wrap="square" lIns="182889" tIns="91445" rIns="182889" bIns="91445" rtlCol="0">
              <a:spAutoFit/>
            </a:bodyPr>
            <a:lstStyle/>
            <a:p>
              <a:pPr algn="ctr"/>
              <a:r>
                <a:rPr lang="id-ID" sz="3600" b="1" dirty="0" smtClean="0">
                  <a:latin typeface="Lato Regular"/>
                  <a:cs typeface="Lato Regular"/>
                </a:rPr>
                <a:t>Fact 04</a:t>
              </a:r>
              <a:endParaRPr lang="en-US" sz="3600" b="1" dirty="0" smtClean="0">
                <a:latin typeface="Lato Regular"/>
                <a:cs typeface="Lato Regular"/>
              </a:endParaRPr>
            </a:p>
          </p:txBody>
        </p:sp>
        <p:sp>
          <p:nvSpPr>
            <p:cNvPr id="125" name="TextBox 124"/>
            <p:cNvSpPr txBox="1"/>
            <p:nvPr/>
          </p:nvSpPr>
          <p:spPr>
            <a:xfrm>
              <a:off x="1823370" y="6584602"/>
              <a:ext cx="6101133" cy="553998"/>
            </a:xfrm>
            <a:prstGeom prst="rect">
              <a:avLst/>
            </a:prstGeom>
            <a:noFill/>
          </p:spPr>
          <p:txBody>
            <a:bodyPr wrap="square" lIns="182889" tIns="91445" rIns="182889" bIns="91445" rtlCol="0">
              <a:spAutoFit/>
            </a:bodyPr>
            <a:lstStyle/>
            <a:p>
              <a:pPr algn="ctr"/>
              <a:r>
                <a:rPr lang="id-ID" sz="2400" dirty="0" smtClean="0">
                  <a:latin typeface="Calibri Light" panose="020F0302020204030204"/>
                  <a:cs typeface="Calibri Light" panose="020F0302020204030204"/>
                </a:rPr>
                <a:t>Element Number One</a:t>
              </a:r>
              <a:endParaRPr lang="en-US" sz="2400" dirty="0">
                <a:latin typeface="Calibri Light" panose="020F0302020204030204"/>
                <a:cs typeface="Calibri Light" panose="020F0302020204030204"/>
              </a:endParaRPr>
            </a:p>
          </p:txBody>
        </p:sp>
        <p:sp>
          <p:nvSpPr>
            <p:cNvPr id="126" name="TextBox 125"/>
            <p:cNvSpPr txBox="1"/>
            <p:nvPr/>
          </p:nvSpPr>
          <p:spPr>
            <a:xfrm>
              <a:off x="1823370" y="7537792"/>
              <a:ext cx="6101133" cy="553998"/>
            </a:xfrm>
            <a:prstGeom prst="rect">
              <a:avLst/>
            </a:prstGeom>
            <a:noFill/>
          </p:spPr>
          <p:txBody>
            <a:bodyPr wrap="square" lIns="182889" tIns="91445" rIns="182889" bIns="91445" rtlCol="0">
              <a:spAutoFit/>
            </a:bodyPr>
            <a:lstStyle/>
            <a:p>
              <a:pPr algn="ctr"/>
              <a:r>
                <a:rPr lang="id-ID" sz="2400" dirty="0" smtClean="0">
                  <a:latin typeface="Calibri Light" panose="020F0302020204030204"/>
                  <a:cs typeface="Calibri Light" panose="020F0302020204030204"/>
                </a:rPr>
                <a:t>Element Number Two</a:t>
              </a:r>
              <a:endParaRPr lang="en-US" sz="2400" dirty="0">
                <a:latin typeface="Calibri Light" panose="020F0302020204030204"/>
                <a:cs typeface="Calibri Light" panose="020F0302020204030204"/>
              </a:endParaRPr>
            </a:p>
          </p:txBody>
        </p:sp>
        <p:sp>
          <p:nvSpPr>
            <p:cNvPr id="127" name="TextBox 126"/>
            <p:cNvSpPr txBox="1"/>
            <p:nvPr/>
          </p:nvSpPr>
          <p:spPr>
            <a:xfrm>
              <a:off x="1823370" y="8511548"/>
              <a:ext cx="6101133" cy="553998"/>
            </a:xfrm>
            <a:prstGeom prst="rect">
              <a:avLst/>
            </a:prstGeom>
            <a:noFill/>
          </p:spPr>
          <p:txBody>
            <a:bodyPr wrap="square" lIns="182889" tIns="91445" rIns="182889" bIns="91445" rtlCol="0">
              <a:spAutoFit/>
            </a:bodyPr>
            <a:lstStyle/>
            <a:p>
              <a:pPr algn="ctr"/>
              <a:r>
                <a:rPr lang="id-ID" sz="2400" dirty="0" smtClean="0">
                  <a:latin typeface="Calibri Light" panose="020F0302020204030204"/>
                  <a:cs typeface="Calibri Light" panose="020F0302020204030204"/>
                </a:rPr>
                <a:t>Element Number Three</a:t>
              </a:r>
              <a:endParaRPr lang="en-US" sz="2400" dirty="0">
                <a:latin typeface="Calibri Light" panose="020F0302020204030204"/>
                <a:cs typeface="Calibri Light" panose="020F0302020204030204"/>
              </a:endParaRPr>
            </a:p>
          </p:txBody>
        </p:sp>
        <p:sp>
          <p:nvSpPr>
            <p:cNvPr id="128" name="TextBox 127"/>
            <p:cNvSpPr txBox="1"/>
            <p:nvPr/>
          </p:nvSpPr>
          <p:spPr>
            <a:xfrm>
              <a:off x="1823370" y="9478056"/>
              <a:ext cx="6101133" cy="553998"/>
            </a:xfrm>
            <a:prstGeom prst="rect">
              <a:avLst/>
            </a:prstGeom>
            <a:noFill/>
          </p:spPr>
          <p:txBody>
            <a:bodyPr wrap="square" lIns="182889" tIns="91445" rIns="182889" bIns="91445" rtlCol="0">
              <a:spAutoFit/>
            </a:bodyPr>
            <a:lstStyle/>
            <a:p>
              <a:pPr algn="ctr"/>
              <a:r>
                <a:rPr lang="id-ID" sz="2400" dirty="0" smtClean="0">
                  <a:latin typeface="Calibri Light" panose="020F0302020204030204"/>
                  <a:cs typeface="Calibri Light" panose="020F0302020204030204"/>
                </a:rPr>
                <a:t>Element Number Four</a:t>
              </a:r>
              <a:endParaRPr lang="en-US" sz="2400" dirty="0">
                <a:latin typeface="Calibri Light" panose="020F0302020204030204"/>
                <a:cs typeface="Calibri Light" panose="020F0302020204030204"/>
              </a:endParaRPr>
            </a:p>
          </p:txBody>
        </p:sp>
        <p:sp>
          <p:nvSpPr>
            <p:cNvPr id="129" name="TextBox 128"/>
            <p:cNvSpPr txBox="1"/>
            <p:nvPr/>
          </p:nvSpPr>
          <p:spPr>
            <a:xfrm>
              <a:off x="1823370" y="10413372"/>
              <a:ext cx="6101133" cy="553998"/>
            </a:xfrm>
            <a:prstGeom prst="rect">
              <a:avLst/>
            </a:prstGeom>
            <a:noFill/>
          </p:spPr>
          <p:txBody>
            <a:bodyPr wrap="square" lIns="182889" tIns="91445" rIns="182889" bIns="91445" rtlCol="0">
              <a:spAutoFit/>
            </a:bodyPr>
            <a:lstStyle/>
            <a:p>
              <a:pPr algn="ctr"/>
              <a:r>
                <a:rPr lang="id-ID" sz="2400" dirty="0" smtClean="0">
                  <a:latin typeface="Calibri Light" panose="020F0302020204030204"/>
                  <a:cs typeface="Calibri Light" panose="020F0302020204030204"/>
                </a:rPr>
                <a:t>Element Number Five</a:t>
              </a:r>
              <a:endParaRPr lang="en-US" sz="2400" dirty="0">
                <a:latin typeface="Calibri Light" panose="020F0302020204030204"/>
                <a:cs typeface="Calibri Light" panose="020F0302020204030204"/>
              </a:endParaRPr>
            </a:p>
          </p:txBody>
        </p:sp>
        <p:sp>
          <p:nvSpPr>
            <p:cNvPr id="130" name="Rectangle 129"/>
            <p:cNvSpPr/>
            <p:nvPr/>
          </p:nvSpPr>
          <p:spPr>
            <a:xfrm>
              <a:off x="7938195" y="6387378"/>
              <a:ext cx="3651217" cy="94844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182889" tIns="91445" rIns="182889" bIns="91445" rtlCol="0" anchor="ctr"/>
            <a:lstStyle/>
            <a:p>
              <a:pPr algn="ctr"/>
              <a:endParaRPr lang="id-ID">
                <a:solidFill>
                  <a:schemeClr val="tx1"/>
                </a:solidFill>
                <a:latin typeface="Roboto Light"/>
                <a:cs typeface="Roboto Light"/>
              </a:endParaRPr>
            </a:p>
          </p:txBody>
        </p:sp>
        <p:sp>
          <p:nvSpPr>
            <p:cNvPr id="131" name="Rectangle 130"/>
            <p:cNvSpPr/>
            <p:nvPr/>
          </p:nvSpPr>
          <p:spPr>
            <a:xfrm>
              <a:off x="11588158" y="7332947"/>
              <a:ext cx="3632462" cy="97920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182889" tIns="91445" rIns="182889" bIns="91445" rtlCol="0" anchor="ctr"/>
            <a:lstStyle/>
            <a:p>
              <a:pPr algn="ctr"/>
              <a:endParaRPr lang="id-ID">
                <a:solidFill>
                  <a:schemeClr val="tx1"/>
                </a:solidFill>
                <a:latin typeface="Roboto Light"/>
                <a:cs typeface="Roboto Light"/>
              </a:endParaRPr>
            </a:p>
          </p:txBody>
        </p:sp>
        <p:sp>
          <p:nvSpPr>
            <p:cNvPr id="132" name="Rectangle 131"/>
            <p:cNvSpPr/>
            <p:nvPr/>
          </p:nvSpPr>
          <p:spPr>
            <a:xfrm>
              <a:off x="15224383" y="8312152"/>
              <a:ext cx="3693118" cy="939642"/>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182889" tIns="91445" rIns="182889" bIns="91445" rtlCol="0" anchor="ctr"/>
            <a:lstStyle/>
            <a:p>
              <a:pPr algn="ctr"/>
              <a:endParaRPr lang="id-ID">
                <a:solidFill>
                  <a:schemeClr val="tx1"/>
                </a:solidFill>
                <a:latin typeface="Roboto Light"/>
                <a:cs typeface="Roboto Light"/>
              </a:endParaRPr>
            </a:p>
          </p:txBody>
        </p:sp>
        <p:sp>
          <p:nvSpPr>
            <p:cNvPr id="133" name="Rectangle 132"/>
            <p:cNvSpPr/>
            <p:nvPr/>
          </p:nvSpPr>
          <p:spPr>
            <a:xfrm>
              <a:off x="18917499" y="9262769"/>
              <a:ext cx="3599942" cy="953382"/>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182889" tIns="91445" rIns="182889" bIns="91445" rtlCol="0" anchor="ctr"/>
            <a:lstStyle/>
            <a:p>
              <a:pPr algn="ctr"/>
              <a:endParaRPr lang="id-ID">
                <a:solidFill>
                  <a:schemeClr val="tx1"/>
                </a:solidFill>
                <a:latin typeface="Roboto Light"/>
                <a:cs typeface="Roboto Light"/>
              </a:endParaRPr>
            </a:p>
          </p:txBody>
        </p:sp>
        <p:sp>
          <p:nvSpPr>
            <p:cNvPr id="134" name="Freeform 169"/>
            <p:cNvSpPr>
              <a:spLocks noChangeArrowheads="1"/>
            </p:cNvSpPr>
            <p:nvPr/>
          </p:nvSpPr>
          <p:spPr bwMode="auto">
            <a:xfrm>
              <a:off x="9233001" y="4535486"/>
              <a:ext cx="1027469" cy="822294"/>
            </a:xfrm>
            <a:custGeom>
              <a:avLst/>
              <a:gdLst>
                <a:gd name="T0" fmla="*/ 478 w 487"/>
                <a:gd name="T1" fmla="*/ 9 h 390"/>
                <a:gd name="T2" fmla="*/ 478 w 487"/>
                <a:gd name="T3" fmla="*/ 9 h 390"/>
                <a:gd name="T4" fmla="*/ 372 w 487"/>
                <a:gd name="T5" fmla="*/ 195 h 390"/>
                <a:gd name="T6" fmla="*/ 345 w 487"/>
                <a:gd name="T7" fmla="*/ 195 h 390"/>
                <a:gd name="T8" fmla="*/ 292 w 487"/>
                <a:gd name="T9" fmla="*/ 150 h 390"/>
                <a:gd name="T10" fmla="*/ 274 w 487"/>
                <a:gd name="T11" fmla="*/ 150 h 390"/>
                <a:gd name="T12" fmla="*/ 194 w 487"/>
                <a:gd name="T13" fmla="*/ 266 h 390"/>
                <a:gd name="T14" fmla="*/ 177 w 487"/>
                <a:gd name="T15" fmla="*/ 266 h 390"/>
                <a:gd name="T16" fmla="*/ 141 w 487"/>
                <a:gd name="T17" fmla="*/ 239 h 390"/>
                <a:gd name="T18" fmla="*/ 123 w 487"/>
                <a:gd name="T19" fmla="*/ 239 h 390"/>
                <a:gd name="T20" fmla="*/ 8 w 487"/>
                <a:gd name="T21" fmla="*/ 381 h 390"/>
                <a:gd name="T22" fmla="*/ 8 w 487"/>
                <a:gd name="T23" fmla="*/ 389 h 390"/>
                <a:gd name="T24" fmla="*/ 486 w 487"/>
                <a:gd name="T25" fmla="*/ 389 h 390"/>
                <a:gd name="T26" fmla="*/ 486 w 487"/>
                <a:gd name="T27" fmla="*/ 9 h 390"/>
                <a:gd name="T28" fmla="*/ 478 w 487"/>
                <a:gd name="T29" fmla="*/ 9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87" h="390">
                  <a:moveTo>
                    <a:pt x="478" y="9"/>
                  </a:moveTo>
                  <a:lnTo>
                    <a:pt x="478" y="9"/>
                  </a:lnTo>
                  <a:cubicBezTo>
                    <a:pt x="372" y="195"/>
                    <a:pt x="372" y="195"/>
                    <a:pt x="372" y="195"/>
                  </a:cubicBezTo>
                  <a:cubicBezTo>
                    <a:pt x="363" y="204"/>
                    <a:pt x="354" y="204"/>
                    <a:pt x="345" y="195"/>
                  </a:cubicBezTo>
                  <a:cubicBezTo>
                    <a:pt x="292" y="150"/>
                    <a:pt x="292" y="150"/>
                    <a:pt x="292" y="150"/>
                  </a:cubicBezTo>
                  <a:cubicBezTo>
                    <a:pt x="283" y="141"/>
                    <a:pt x="283" y="141"/>
                    <a:pt x="274" y="150"/>
                  </a:cubicBezTo>
                  <a:cubicBezTo>
                    <a:pt x="194" y="266"/>
                    <a:pt x="194" y="266"/>
                    <a:pt x="194" y="266"/>
                  </a:cubicBezTo>
                  <a:cubicBezTo>
                    <a:pt x="194" y="275"/>
                    <a:pt x="186" y="275"/>
                    <a:pt x="177" y="266"/>
                  </a:cubicBezTo>
                  <a:cubicBezTo>
                    <a:pt x="141" y="239"/>
                    <a:pt x="141" y="239"/>
                    <a:pt x="141" y="239"/>
                  </a:cubicBezTo>
                  <a:cubicBezTo>
                    <a:pt x="132" y="230"/>
                    <a:pt x="123" y="230"/>
                    <a:pt x="123" y="239"/>
                  </a:cubicBezTo>
                  <a:cubicBezTo>
                    <a:pt x="8" y="381"/>
                    <a:pt x="8" y="381"/>
                    <a:pt x="8" y="381"/>
                  </a:cubicBezTo>
                  <a:cubicBezTo>
                    <a:pt x="0" y="389"/>
                    <a:pt x="0" y="389"/>
                    <a:pt x="8" y="389"/>
                  </a:cubicBezTo>
                  <a:cubicBezTo>
                    <a:pt x="486" y="389"/>
                    <a:pt x="486" y="389"/>
                    <a:pt x="486" y="389"/>
                  </a:cubicBezTo>
                  <a:cubicBezTo>
                    <a:pt x="486" y="9"/>
                    <a:pt x="486" y="9"/>
                    <a:pt x="486" y="9"/>
                  </a:cubicBezTo>
                  <a:cubicBezTo>
                    <a:pt x="486" y="0"/>
                    <a:pt x="486" y="0"/>
                    <a:pt x="478" y="9"/>
                  </a:cubicBezTo>
                </a:path>
              </a:pathLst>
            </a:custGeom>
            <a:solidFill>
              <a:schemeClr val="accent1"/>
            </a:solidFill>
            <a:ln>
              <a:noFill/>
            </a:ln>
            <a:effectLst/>
          </p:spPr>
          <p:txBody>
            <a:bodyPr wrap="none" anchor="ctr"/>
            <a:lstStyle/>
            <a:p>
              <a:endParaRPr lang="en-US" dirty="0">
                <a:latin typeface="Calibri Light" panose="020F0302020204030204"/>
              </a:endParaRPr>
            </a:p>
          </p:txBody>
        </p:sp>
        <p:sp>
          <p:nvSpPr>
            <p:cNvPr id="135" name="Freeform 65"/>
            <p:cNvSpPr>
              <a:spLocks noChangeArrowheads="1"/>
            </p:cNvSpPr>
            <p:nvPr/>
          </p:nvSpPr>
          <p:spPr bwMode="auto">
            <a:xfrm>
              <a:off x="13025202" y="4510361"/>
              <a:ext cx="887353" cy="887700"/>
            </a:xfrm>
            <a:custGeom>
              <a:avLst/>
              <a:gdLst>
                <a:gd name="T0" fmla="*/ 381 w 417"/>
                <a:gd name="T1" fmla="*/ 203 h 417"/>
                <a:gd name="T2" fmla="*/ 381 w 417"/>
                <a:gd name="T3" fmla="*/ 203 h 417"/>
                <a:gd name="T4" fmla="*/ 416 w 417"/>
                <a:gd name="T5" fmla="*/ 141 h 417"/>
                <a:gd name="T6" fmla="*/ 408 w 417"/>
                <a:gd name="T7" fmla="*/ 106 h 417"/>
                <a:gd name="T8" fmla="*/ 337 w 417"/>
                <a:gd name="T9" fmla="*/ 79 h 417"/>
                <a:gd name="T10" fmla="*/ 319 w 417"/>
                <a:gd name="T11" fmla="*/ 17 h 417"/>
                <a:gd name="T12" fmla="*/ 275 w 417"/>
                <a:gd name="T13" fmla="*/ 0 h 417"/>
                <a:gd name="T14" fmla="*/ 213 w 417"/>
                <a:gd name="T15" fmla="*/ 35 h 417"/>
                <a:gd name="T16" fmla="*/ 151 w 417"/>
                <a:gd name="T17" fmla="*/ 0 h 417"/>
                <a:gd name="T18" fmla="*/ 107 w 417"/>
                <a:gd name="T19" fmla="*/ 17 h 417"/>
                <a:gd name="T20" fmla="*/ 89 w 417"/>
                <a:gd name="T21" fmla="*/ 79 h 417"/>
                <a:gd name="T22" fmla="*/ 18 w 417"/>
                <a:gd name="T23" fmla="*/ 106 h 417"/>
                <a:gd name="T24" fmla="*/ 0 w 417"/>
                <a:gd name="T25" fmla="*/ 141 h 417"/>
                <a:gd name="T26" fmla="*/ 44 w 417"/>
                <a:gd name="T27" fmla="*/ 203 h 417"/>
                <a:gd name="T28" fmla="*/ 0 w 417"/>
                <a:gd name="T29" fmla="*/ 275 h 417"/>
                <a:gd name="T30" fmla="*/ 18 w 417"/>
                <a:gd name="T31" fmla="*/ 310 h 417"/>
                <a:gd name="T32" fmla="*/ 89 w 417"/>
                <a:gd name="T33" fmla="*/ 328 h 417"/>
                <a:gd name="T34" fmla="*/ 107 w 417"/>
                <a:gd name="T35" fmla="*/ 398 h 417"/>
                <a:gd name="T36" fmla="*/ 151 w 417"/>
                <a:gd name="T37" fmla="*/ 416 h 417"/>
                <a:gd name="T38" fmla="*/ 213 w 417"/>
                <a:gd name="T39" fmla="*/ 372 h 417"/>
                <a:gd name="T40" fmla="*/ 275 w 417"/>
                <a:gd name="T41" fmla="*/ 416 h 417"/>
                <a:gd name="T42" fmla="*/ 319 w 417"/>
                <a:gd name="T43" fmla="*/ 398 h 417"/>
                <a:gd name="T44" fmla="*/ 337 w 417"/>
                <a:gd name="T45" fmla="*/ 328 h 417"/>
                <a:gd name="T46" fmla="*/ 408 w 417"/>
                <a:gd name="T47" fmla="*/ 310 h 417"/>
                <a:gd name="T48" fmla="*/ 416 w 417"/>
                <a:gd name="T49" fmla="*/ 265 h 417"/>
                <a:gd name="T50" fmla="*/ 381 w 417"/>
                <a:gd name="T51" fmla="*/ 203 h 417"/>
                <a:gd name="T52" fmla="*/ 213 w 417"/>
                <a:gd name="T53" fmla="*/ 292 h 417"/>
                <a:gd name="T54" fmla="*/ 213 w 417"/>
                <a:gd name="T55" fmla="*/ 292 h 417"/>
                <a:gd name="T56" fmla="*/ 125 w 417"/>
                <a:gd name="T57" fmla="*/ 203 h 417"/>
                <a:gd name="T58" fmla="*/ 213 w 417"/>
                <a:gd name="T59" fmla="*/ 115 h 417"/>
                <a:gd name="T60" fmla="*/ 301 w 417"/>
                <a:gd name="T61" fmla="*/ 203 h 417"/>
                <a:gd name="T62" fmla="*/ 213 w 417"/>
                <a:gd name="T63" fmla="*/ 292 h 4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17" h="417">
                  <a:moveTo>
                    <a:pt x="381" y="203"/>
                  </a:moveTo>
                  <a:lnTo>
                    <a:pt x="381" y="203"/>
                  </a:lnTo>
                  <a:cubicBezTo>
                    <a:pt x="381" y="177"/>
                    <a:pt x="399" y="159"/>
                    <a:pt x="416" y="141"/>
                  </a:cubicBezTo>
                  <a:cubicBezTo>
                    <a:pt x="416" y="132"/>
                    <a:pt x="408" y="115"/>
                    <a:pt x="408" y="106"/>
                  </a:cubicBezTo>
                  <a:cubicBezTo>
                    <a:pt x="372" y="115"/>
                    <a:pt x="354" y="97"/>
                    <a:pt x="337" y="79"/>
                  </a:cubicBezTo>
                  <a:cubicBezTo>
                    <a:pt x="319" y="62"/>
                    <a:pt x="310" y="44"/>
                    <a:pt x="319" y="17"/>
                  </a:cubicBezTo>
                  <a:cubicBezTo>
                    <a:pt x="310" y="9"/>
                    <a:pt x="293" y="0"/>
                    <a:pt x="275" y="0"/>
                  </a:cubicBezTo>
                  <a:cubicBezTo>
                    <a:pt x="266" y="17"/>
                    <a:pt x="240" y="35"/>
                    <a:pt x="213" y="35"/>
                  </a:cubicBezTo>
                  <a:cubicBezTo>
                    <a:pt x="187" y="35"/>
                    <a:pt x="160" y="17"/>
                    <a:pt x="151" y="0"/>
                  </a:cubicBezTo>
                  <a:cubicBezTo>
                    <a:pt x="133" y="0"/>
                    <a:pt x="116" y="9"/>
                    <a:pt x="107" y="17"/>
                  </a:cubicBezTo>
                  <a:cubicBezTo>
                    <a:pt x="116" y="44"/>
                    <a:pt x="107" y="62"/>
                    <a:pt x="89" y="79"/>
                  </a:cubicBezTo>
                  <a:cubicBezTo>
                    <a:pt x="72" y="97"/>
                    <a:pt x="44" y="115"/>
                    <a:pt x="18" y="106"/>
                  </a:cubicBezTo>
                  <a:cubicBezTo>
                    <a:pt x="18" y="115"/>
                    <a:pt x="9" y="132"/>
                    <a:pt x="0" y="141"/>
                  </a:cubicBezTo>
                  <a:cubicBezTo>
                    <a:pt x="27" y="159"/>
                    <a:pt x="44" y="177"/>
                    <a:pt x="44" y="203"/>
                  </a:cubicBezTo>
                  <a:cubicBezTo>
                    <a:pt x="44" y="230"/>
                    <a:pt x="27" y="256"/>
                    <a:pt x="0" y="275"/>
                  </a:cubicBezTo>
                  <a:cubicBezTo>
                    <a:pt x="9" y="283"/>
                    <a:pt x="18" y="301"/>
                    <a:pt x="18" y="310"/>
                  </a:cubicBezTo>
                  <a:cubicBezTo>
                    <a:pt x="44" y="310"/>
                    <a:pt x="72" y="310"/>
                    <a:pt x="89" y="328"/>
                  </a:cubicBezTo>
                  <a:cubicBezTo>
                    <a:pt x="107" y="345"/>
                    <a:pt x="116" y="372"/>
                    <a:pt x="107" y="398"/>
                  </a:cubicBezTo>
                  <a:cubicBezTo>
                    <a:pt x="116" y="407"/>
                    <a:pt x="133" y="407"/>
                    <a:pt x="151" y="416"/>
                  </a:cubicBezTo>
                  <a:cubicBezTo>
                    <a:pt x="160" y="389"/>
                    <a:pt x="187" y="372"/>
                    <a:pt x="213" y="372"/>
                  </a:cubicBezTo>
                  <a:cubicBezTo>
                    <a:pt x="240" y="372"/>
                    <a:pt x="266" y="389"/>
                    <a:pt x="275" y="416"/>
                  </a:cubicBezTo>
                  <a:cubicBezTo>
                    <a:pt x="293" y="407"/>
                    <a:pt x="310" y="407"/>
                    <a:pt x="319" y="398"/>
                  </a:cubicBezTo>
                  <a:cubicBezTo>
                    <a:pt x="310" y="372"/>
                    <a:pt x="319" y="345"/>
                    <a:pt x="337" y="328"/>
                  </a:cubicBezTo>
                  <a:cubicBezTo>
                    <a:pt x="354" y="310"/>
                    <a:pt x="372" y="301"/>
                    <a:pt x="408" y="310"/>
                  </a:cubicBezTo>
                  <a:cubicBezTo>
                    <a:pt x="408" y="292"/>
                    <a:pt x="416" y="283"/>
                    <a:pt x="416" y="265"/>
                  </a:cubicBezTo>
                  <a:cubicBezTo>
                    <a:pt x="399" y="256"/>
                    <a:pt x="381" y="230"/>
                    <a:pt x="381" y="203"/>
                  </a:cubicBezTo>
                  <a:close/>
                  <a:moveTo>
                    <a:pt x="213" y="292"/>
                  </a:moveTo>
                  <a:lnTo>
                    <a:pt x="213" y="292"/>
                  </a:lnTo>
                  <a:cubicBezTo>
                    <a:pt x="160" y="292"/>
                    <a:pt x="125" y="256"/>
                    <a:pt x="125" y="203"/>
                  </a:cubicBezTo>
                  <a:cubicBezTo>
                    <a:pt x="125" y="159"/>
                    <a:pt x="160" y="115"/>
                    <a:pt x="213" y="115"/>
                  </a:cubicBezTo>
                  <a:cubicBezTo>
                    <a:pt x="266" y="115"/>
                    <a:pt x="301" y="159"/>
                    <a:pt x="301" y="203"/>
                  </a:cubicBezTo>
                  <a:cubicBezTo>
                    <a:pt x="301" y="256"/>
                    <a:pt x="266" y="292"/>
                    <a:pt x="213" y="292"/>
                  </a:cubicBezTo>
                  <a:close/>
                </a:path>
              </a:pathLst>
            </a:custGeom>
            <a:solidFill>
              <a:schemeClr val="accent2"/>
            </a:solidFill>
            <a:ln>
              <a:noFill/>
            </a:ln>
            <a:effectLst/>
          </p:spPr>
          <p:txBody>
            <a:bodyPr wrap="none" anchor="ctr"/>
            <a:lstStyle/>
            <a:p>
              <a:endParaRPr lang="en-US" dirty="0">
                <a:latin typeface="Calibri Light" panose="020F0302020204030204"/>
              </a:endParaRPr>
            </a:p>
          </p:txBody>
        </p:sp>
        <p:sp>
          <p:nvSpPr>
            <p:cNvPr id="136" name="Freeform 101"/>
            <p:cNvSpPr>
              <a:spLocks noChangeArrowheads="1"/>
            </p:cNvSpPr>
            <p:nvPr/>
          </p:nvSpPr>
          <p:spPr bwMode="auto">
            <a:xfrm>
              <a:off x="16481906" y="4535486"/>
              <a:ext cx="959532" cy="739043"/>
            </a:xfrm>
            <a:custGeom>
              <a:avLst/>
              <a:gdLst>
                <a:gd name="T0" fmla="*/ 80 w 497"/>
                <a:gd name="T1" fmla="*/ 248 h 382"/>
                <a:gd name="T2" fmla="*/ 80 w 497"/>
                <a:gd name="T3" fmla="*/ 248 h 382"/>
                <a:gd name="T4" fmla="*/ 159 w 497"/>
                <a:gd name="T5" fmla="*/ 328 h 382"/>
                <a:gd name="T6" fmla="*/ 248 w 497"/>
                <a:gd name="T7" fmla="*/ 381 h 382"/>
                <a:gd name="T8" fmla="*/ 337 w 497"/>
                <a:gd name="T9" fmla="*/ 337 h 382"/>
                <a:gd name="T10" fmla="*/ 390 w 497"/>
                <a:gd name="T11" fmla="*/ 258 h 382"/>
                <a:gd name="T12" fmla="*/ 248 w 497"/>
                <a:gd name="T13" fmla="*/ 328 h 382"/>
                <a:gd name="T14" fmla="*/ 80 w 497"/>
                <a:gd name="T15" fmla="*/ 248 h 382"/>
                <a:gd name="T16" fmla="*/ 487 w 497"/>
                <a:gd name="T17" fmla="*/ 124 h 382"/>
                <a:gd name="T18" fmla="*/ 487 w 497"/>
                <a:gd name="T19" fmla="*/ 124 h 382"/>
                <a:gd name="T20" fmla="*/ 274 w 497"/>
                <a:gd name="T21" fmla="*/ 9 h 382"/>
                <a:gd name="T22" fmla="*/ 221 w 497"/>
                <a:gd name="T23" fmla="*/ 9 h 382"/>
                <a:gd name="T24" fmla="*/ 9 w 497"/>
                <a:gd name="T25" fmla="*/ 124 h 382"/>
                <a:gd name="T26" fmla="*/ 9 w 497"/>
                <a:gd name="T27" fmla="*/ 160 h 382"/>
                <a:gd name="T28" fmla="*/ 221 w 497"/>
                <a:gd name="T29" fmla="*/ 275 h 382"/>
                <a:gd name="T30" fmla="*/ 274 w 497"/>
                <a:gd name="T31" fmla="*/ 275 h 382"/>
                <a:gd name="T32" fmla="*/ 408 w 497"/>
                <a:gd name="T33" fmla="*/ 195 h 382"/>
                <a:gd name="T34" fmla="*/ 266 w 497"/>
                <a:gd name="T35" fmla="*/ 160 h 382"/>
                <a:gd name="T36" fmla="*/ 248 w 497"/>
                <a:gd name="T37" fmla="*/ 168 h 382"/>
                <a:gd name="T38" fmla="*/ 203 w 497"/>
                <a:gd name="T39" fmla="*/ 133 h 382"/>
                <a:gd name="T40" fmla="*/ 248 w 497"/>
                <a:gd name="T41" fmla="*/ 107 h 382"/>
                <a:gd name="T42" fmla="*/ 293 w 497"/>
                <a:gd name="T43" fmla="*/ 124 h 382"/>
                <a:gd name="T44" fmla="*/ 443 w 497"/>
                <a:gd name="T45" fmla="*/ 177 h 382"/>
                <a:gd name="T46" fmla="*/ 487 w 497"/>
                <a:gd name="T47" fmla="*/ 160 h 382"/>
                <a:gd name="T48" fmla="*/ 487 w 497"/>
                <a:gd name="T49" fmla="*/ 124 h 382"/>
                <a:gd name="T50" fmla="*/ 425 w 497"/>
                <a:gd name="T51" fmla="*/ 346 h 382"/>
                <a:gd name="T52" fmla="*/ 425 w 497"/>
                <a:gd name="T53" fmla="*/ 346 h 382"/>
                <a:gd name="T54" fmla="*/ 461 w 497"/>
                <a:gd name="T55" fmla="*/ 337 h 382"/>
                <a:gd name="T56" fmla="*/ 443 w 497"/>
                <a:gd name="T57" fmla="*/ 177 h 382"/>
                <a:gd name="T58" fmla="*/ 408 w 497"/>
                <a:gd name="T59" fmla="*/ 195 h 382"/>
                <a:gd name="T60" fmla="*/ 425 w 497"/>
                <a:gd name="T61" fmla="*/ 346 h 3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97" h="382">
                  <a:moveTo>
                    <a:pt x="80" y="248"/>
                  </a:moveTo>
                  <a:lnTo>
                    <a:pt x="80" y="248"/>
                  </a:lnTo>
                  <a:cubicBezTo>
                    <a:pt x="97" y="293"/>
                    <a:pt x="106" y="311"/>
                    <a:pt x="159" y="328"/>
                  </a:cubicBezTo>
                  <a:cubicBezTo>
                    <a:pt x="203" y="355"/>
                    <a:pt x="230" y="381"/>
                    <a:pt x="248" y="381"/>
                  </a:cubicBezTo>
                  <a:cubicBezTo>
                    <a:pt x="266" y="381"/>
                    <a:pt x="293" y="355"/>
                    <a:pt x="337" y="337"/>
                  </a:cubicBezTo>
                  <a:cubicBezTo>
                    <a:pt x="390" y="311"/>
                    <a:pt x="372" y="311"/>
                    <a:pt x="390" y="258"/>
                  </a:cubicBezTo>
                  <a:cubicBezTo>
                    <a:pt x="248" y="328"/>
                    <a:pt x="248" y="328"/>
                    <a:pt x="248" y="328"/>
                  </a:cubicBezTo>
                  <a:lnTo>
                    <a:pt x="80" y="248"/>
                  </a:lnTo>
                  <a:close/>
                  <a:moveTo>
                    <a:pt x="487" y="124"/>
                  </a:moveTo>
                  <a:lnTo>
                    <a:pt x="487" y="124"/>
                  </a:lnTo>
                  <a:cubicBezTo>
                    <a:pt x="274" y="9"/>
                    <a:pt x="274" y="9"/>
                    <a:pt x="274" y="9"/>
                  </a:cubicBezTo>
                  <a:cubicBezTo>
                    <a:pt x="266" y="0"/>
                    <a:pt x="239" y="0"/>
                    <a:pt x="221" y="9"/>
                  </a:cubicBezTo>
                  <a:cubicBezTo>
                    <a:pt x="9" y="124"/>
                    <a:pt x="9" y="124"/>
                    <a:pt x="9" y="124"/>
                  </a:cubicBezTo>
                  <a:cubicBezTo>
                    <a:pt x="0" y="133"/>
                    <a:pt x="0" y="142"/>
                    <a:pt x="9" y="160"/>
                  </a:cubicBezTo>
                  <a:cubicBezTo>
                    <a:pt x="221" y="275"/>
                    <a:pt x="221" y="275"/>
                    <a:pt x="221" y="275"/>
                  </a:cubicBezTo>
                  <a:cubicBezTo>
                    <a:pt x="239" y="284"/>
                    <a:pt x="266" y="284"/>
                    <a:pt x="274" y="275"/>
                  </a:cubicBezTo>
                  <a:cubicBezTo>
                    <a:pt x="408" y="195"/>
                    <a:pt x="408" y="195"/>
                    <a:pt x="408" y="195"/>
                  </a:cubicBezTo>
                  <a:cubicBezTo>
                    <a:pt x="266" y="160"/>
                    <a:pt x="266" y="160"/>
                    <a:pt x="266" y="160"/>
                  </a:cubicBezTo>
                  <a:cubicBezTo>
                    <a:pt x="257" y="160"/>
                    <a:pt x="257" y="168"/>
                    <a:pt x="248" y="168"/>
                  </a:cubicBezTo>
                  <a:cubicBezTo>
                    <a:pt x="221" y="168"/>
                    <a:pt x="203" y="151"/>
                    <a:pt x="203" y="133"/>
                  </a:cubicBezTo>
                  <a:cubicBezTo>
                    <a:pt x="203" y="124"/>
                    <a:pt x="221" y="107"/>
                    <a:pt x="248" y="107"/>
                  </a:cubicBezTo>
                  <a:cubicBezTo>
                    <a:pt x="266" y="107"/>
                    <a:pt x="284" y="115"/>
                    <a:pt x="293" y="124"/>
                  </a:cubicBezTo>
                  <a:cubicBezTo>
                    <a:pt x="443" y="177"/>
                    <a:pt x="443" y="177"/>
                    <a:pt x="443" y="177"/>
                  </a:cubicBezTo>
                  <a:cubicBezTo>
                    <a:pt x="487" y="160"/>
                    <a:pt x="487" y="160"/>
                    <a:pt x="487" y="160"/>
                  </a:cubicBezTo>
                  <a:cubicBezTo>
                    <a:pt x="496" y="142"/>
                    <a:pt x="496" y="133"/>
                    <a:pt x="487" y="124"/>
                  </a:cubicBezTo>
                  <a:close/>
                  <a:moveTo>
                    <a:pt x="425" y="346"/>
                  </a:moveTo>
                  <a:lnTo>
                    <a:pt x="425" y="346"/>
                  </a:lnTo>
                  <a:cubicBezTo>
                    <a:pt x="416" y="355"/>
                    <a:pt x="452" y="364"/>
                    <a:pt x="461" y="337"/>
                  </a:cubicBezTo>
                  <a:cubicBezTo>
                    <a:pt x="469" y="213"/>
                    <a:pt x="443" y="177"/>
                    <a:pt x="443" y="177"/>
                  </a:cubicBezTo>
                  <a:cubicBezTo>
                    <a:pt x="408" y="195"/>
                    <a:pt x="408" y="195"/>
                    <a:pt x="408" y="195"/>
                  </a:cubicBezTo>
                  <a:cubicBezTo>
                    <a:pt x="408" y="195"/>
                    <a:pt x="443" y="222"/>
                    <a:pt x="425" y="346"/>
                  </a:cubicBezTo>
                  <a:close/>
                </a:path>
              </a:pathLst>
            </a:custGeom>
            <a:solidFill>
              <a:schemeClr val="accent3"/>
            </a:solidFill>
            <a:ln>
              <a:noFill/>
            </a:ln>
            <a:effectLst/>
          </p:spPr>
          <p:txBody>
            <a:bodyPr wrap="none" anchor="ctr"/>
            <a:lstStyle/>
            <a:p>
              <a:endParaRPr lang="en-US" dirty="0">
                <a:latin typeface="Calibri Light" panose="020F0302020204030204"/>
              </a:endParaRPr>
            </a:p>
          </p:txBody>
        </p:sp>
        <p:sp>
          <p:nvSpPr>
            <p:cNvPr id="137" name="Freeform 97"/>
            <p:cNvSpPr>
              <a:spLocks noChangeArrowheads="1"/>
            </p:cNvSpPr>
            <p:nvPr/>
          </p:nvSpPr>
          <p:spPr bwMode="auto">
            <a:xfrm>
              <a:off x="20276088" y="4589015"/>
              <a:ext cx="872308" cy="749088"/>
            </a:xfrm>
            <a:custGeom>
              <a:avLst/>
              <a:gdLst>
                <a:gd name="T0" fmla="*/ 230 w 497"/>
                <a:gd name="T1" fmla="*/ 231 h 426"/>
                <a:gd name="T2" fmla="*/ 230 w 497"/>
                <a:gd name="T3" fmla="*/ 231 h 426"/>
                <a:gd name="T4" fmla="*/ 274 w 497"/>
                <a:gd name="T5" fmla="*/ 231 h 426"/>
                <a:gd name="T6" fmla="*/ 274 w 497"/>
                <a:gd name="T7" fmla="*/ 275 h 426"/>
                <a:gd name="T8" fmla="*/ 496 w 497"/>
                <a:gd name="T9" fmla="*/ 275 h 426"/>
                <a:gd name="T10" fmla="*/ 487 w 497"/>
                <a:gd name="T11" fmla="*/ 133 h 426"/>
                <a:gd name="T12" fmla="*/ 443 w 497"/>
                <a:gd name="T13" fmla="*/ 80 h 426"/>
                <a:gd name="T14" fmla="*/ 363 w 497"/>
                <a:gd name="T15" fmla="*/ 80 h 426"/>
                <a:gd name="T16" fmla="*/ 337 w 497"/>
                <a:gd name="T17" fmla="*/ 27 h 426"/>
                <a:gd name="T18" fmla="*/ 300 w 497"/>
                <a:gd name="T19" fmla="*/ 0 h 426"/>
                <a:gd name="T20" fmla="*/ 194 w 497"/>
                <a:gd name="T21" fmla="*/ 0 h 426"/>
                <a:gd name="T22" fmla="*/ 168 w 497"/>
                <a:gd name="T23" fmla="*/ 27 h 426"/>
                <a:gd name="T24" fmla="*/ 133 w 497"/>
                <a:gd name="T25" fmla="*/ 80 h 426"/>
                <a:gd name="T26" fmla="*/ 53 w 497"/>
                <a:gd name="T27" fmla="*/ 80 h 426"/>
                <a:gd name="T28" fmla="*/ 9 w 497"/>
                <a:gd name="T29" fmla="*/ 133 h 426"/>
                <a:gd name="T30" fmla="*/ 0 w 497"/>
                <a:gd name="T31" fmla="*/ 275 h 426"/>
                <a:gd name="T32" fmla="*/ 230 w 497"/>
                <a:gd name="T33" fmla="*/ 275 h 426"/>
                <a:gd name="T34" fmla="*/ 230 w 497"/>
                <a:gd name="T35" fmla="*/ 231 h 426"/>
                <a:gd name="T36" fmla="*/ 186 w 497"/>
                <a:gd name="T37" fmla="*/ 53 h 426"/>
                <a:gd name="T38" fmla="*/ 186 w 497"/>
                <a:gd name="T39" fmla="*/ 53 h 426"/>
                <a:gd name="T40" fmla="*/ 212 w 497"/>
                <a:gd name="T41" fmla="*/ 36 h 426"/>
                <a:gd name="T42" fmla="*/ 284 w 497"/>
                <a:gd name="T43" fmla="*/ 36 h 426"/>
                <a:gd name="T44" fmla="*/ 309 w 497"/>
                <a:gd name="T45" fmla="*/ 53 h 426"/>
                <a:gd name="T46" fmla="*/ 319 w 497"/>
                <a:gd name="T47" fmla="*/ 80 h 426"/>
                <a:gd name="T48" fmla="*/ 177 w 497"/>
                <a:gd name="T49" fmla="*/ 80 h 426"/>
                <a:gd name="T50" fmla="*/ 186 w 497"/>
                <a:gd name="T51" fmla="*/ 53 h 426"/>
                <a:gd name="T52" fmla="*/ 274 w 497"/>
                <a:gd name="T53" fmla="*/ 355 h 426"/>
                <a:gd name="T54" fmla="*/ 274 w 497"/>
                <a:gd name="T55" fmla="*/ 355 h 426"/>
                <a:gd name="T56" fmla="*/ 230 w 497"/>
                <a:gd name="T57" fmla="*/ 355 h 426"/>
                <a:gd name="T58" fmla="*/ 230 w 497"/>
                <a:gd name="T59" fmla="*/ 302 h 426"/>
                <a:gd name="T60" fmla="*/ 9 w 497"/>
                <a:gd name="T61" fmla="*/ 302 h 426"/>
                <a:gd name="T62" fmla="*/ 17 w 497"/>
                <a:gd name="T63" fmla="*/ 381 h 426"/>
                <a:gd name="T64" fmla="*/ 62 w 497"/>
                <a:gd name="T65" fmla="*/ 425 h 426"/>
                <a:gd name="T66" fmla="*/ 434 w 497"/>
                <a:gd name="T67" fmla="*/ 425 h 426"/>
                <a:gd name="T68" fmla="*/ 478 w 497"/>
                <a:gd name="T69" fmla="*/ 381 h 426"/>
                <a:gd name="T70" fmla="*/ 487 w 497"/>
                <a:gd name="T71" fmla="*/ 302 h 426"/>
                <a:gd name="T72" fmla="*/ 274 w 497"/>
                <a:gd name="T73" fmla="*/ 302 h 426"/>
                <a:gd name="T74" fmla="*/ 274 w 497"/>
                <a:gd name="T75" fmla="*/ 355 h 4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97" h="426">
                  <a:moveTo>
                    <a:pt x="230" y="231"/>
                  </a:moveTo>
                  <a:lnTo>
                    <a:pt x="230" y="231"/>
                  </a:lnTo>
                  <a:cubicBezTo>
                    <a:pt x="274" y="231"/>
                    <a:pt x="274" y="231"/>
                    <a:pt x="274" y="231"/>
                  </a:cubicBezTo>
                  <a:cubicBezTo>
                    <a:pt x="274" y="275"/>
                    <a:pt x="274" y="275"/>
                    <a:pt x="274" y="275"/>
                  </a:cubicBezTo>
                  <a:cubicBezTo>
                    <a:pt x="496" y="275"/>
                    <a:pt x="496" y="275"/>
                    <a:pt x="496" y="275"/>
                  </a:cubicBezTo>
                  <a:cubicBezTo>
                    <a:pt x="496" y="275"/>
                    <a:pt x="496" y="168"/>
                    <a:pt x="487" y="133"/>
                  </a:cubicBezTo>
                  <a:cubicBezTo>
                    <a:pt x="487" y="97"/>
                    <a:pt x="478" y="80"/>
                    <a:pt x="443" y="80"/>
                  </a:cubicBezTo>
                  <a:cubicBezTo>
                    <a:pt x="363" y="80"/>
                    <a:pt x="363" y="80"/>
                    <a:pt x="363" y="80"/>
                  </a:cubicBezTo>
                  <a:cubicBezTo>
                    <a:pt x="345" y="53"/>
                    <a:pt x="337" y="27"/>
                    <a:pt x="337" y="27"/>
                  </a:cubicBezTo>
                  <a:cubicBezTo>
                    <a:pt x="328" y="9"/>
                    <a:pt x="319" y="0"/>
                    <a:pt x="300" y="0"/>
                  </a:cubicBezTo>
                  <a:cubicBezTo>
                    <a:pt x="194" y="0"/>
                    <a:pt x="194" y="0"/>
                    <a:pt x="194" y="0"/>
                  </a:cubicBezTo>
                  <a:cubicBezTo>
                    <a:pt x="177" y="0"/>
                    <a:pt x="168" y="9"/>
                    <a:pt x="168" y="27"/>
                  </a:cubicBezTo>
                  <a:cubicBezTo>
                    <a:pt x="159" y="27"/>
                    <a:pt x="150" y="53"/>
                    <a:pt x="133" y="80"/>
                  </a:cubicBezTo>
                  <a:cubicBezTo>
                    <a:pt x="53" y="80"/>
                    <a:pt x="53" y="80"/>
                    <a:pt x="53" y="80"/>
                  </a:cubicBezTo>
                  <a:cubicBezTo>
                    <a:pt x="17" y="80"/>
                    <a:pt x="9" y="97"/>
                    <a:pt x="9" y="133"/>
                  </a:cubicBezTo>
                  <a:cubicBezTo>
                    <a:pt x="0" y="168"/>
                    <a:pt x="0" y="275"/>
                    <a:pt x="0" y="275"/>
                  </a:cubicBezTo>
                  <a:cubicBezTo>
                    <a:pt x="230" y="275"/>
                    <a:pt x="230" y="275"/>
                    <a:pt x="230" y="275"/>
                  </a:cubicBezTo>
                  <a:lnTo>
                    <a:pt x="230" y="231"/>
                  </a:lnTo>
                  <a:close/>
                  <a:moveTo>
                    <a:pt x="186" y="53"/>
                  </a:moveTo>
                  <a:lnTo>
                    <a:pt x="186" y="53"/>
                  </a:lnTo>
                  <a:cubicBezTo>
                    <a:pt x="194" y="44"/>
                    <a:pt x="194" y="36"/>
                    <a:pt x="212" y="36"/>
                  </a:cubicBezTo>
                  <a:cubicBezTo>
                    <a:pt x="284" y="36"/>
                    <a:pt x="284" y="36"/>
                    <a:pt x="284" y="36"/>
                  </a:cubicBezTo>
                  <a:cubicBezTo>
                    <a:pt x="300" y="36"/>
                    <a:pt x="300" y="44"/>
                    <a:pt x="309" y="53"/>
                  </a:cubicBezTo>
                  <a:cubicBezTo>
                    <a:pt x="309" y="53"/>
                    <a:pt x="319" y="71"/>
                    <a:pt x="319" y="80"/>
                  </a:cubicBezTo>
                  <a:cubicBezTo>
                    <a:pt x="177" y="80"/>
                    <a:pt x="177" y="80"/>
                    <a:pt x="177" y="80"/>
                  </a:cubicBezTo>
                  <a:cubicBezTo>
                    <a:pt x="186" y="71"/>
                    <a:pt x="186" y="53"/>
                    <a:pt x="186" y="53"/>
                  </a:cubicBezTo>
                  <a:close/>
                  <a:moveTo>
                    <a:pt x="274" y="355"/>
                  </a:moveTo>
                  <a:lnTo>
                    <a:pt x="274" y="355"/>
                  </a:lnTo>
                  <a:cubicBezTo>
                    <a:pt x="230" y="355"/>
                    <a:pt x="230" y="355"/>
                    <a:pt x="230" y="355"/>
                  </a:cubicBezTo>
                  <a:cubicBezTo>
                    <a:pt x="230" y="302"/>
                    <a:pt x="230" y="302"/>
                    <a:pt x="230" y="302"/>
                  </a:cubicBezTo>
                  <a:cubicBezTo>
                    <a:pt x="9" y="302"/>
                    <a:pt x="9" y="302"/>
                    <a:pt x="9" y="302"/>
                  </a:cubicBezTo>
                  <a:cubicBezTo>
                    <a:pt x="9" y="302"/>
                    <a:pt x="17" y="346"/>
                    <a:pt x="17" y="381"/>
                  </a:cubicBezTo>
                  <a:cubicBezTo>
                    <a:pt x="17" y="399"/>
                    <a:pt x="26" y="425"/>
                    <a:pt x="62" y="425"/>
                  </a:cubicBezTo>
                  <a:cubicBezTo>
                    <a:pt x="434" y="425"/>
                    <a:pt x="434" y="425"/>
                    <a:pt x="434" y="425"/>
                  </a:cubicBezTo>
                  <a:cubicBezTo>
                    <a:pt x="469" y="425"/>
                    <a:pt x="478" y="399"/>
                    <a:pt x="478" y="381"/>
                  </a:cubicBezTo>
                  <a:cubicBezTo>
                    <a:pt x="478" y="346"/>
                    <a:pt x="487" y="302"/>
                    <a:pt x="487" y="302"/>
                  </a:cubicBezTo>
                  <a:cubicBezTo>
                    <a:pt x="274" y="302"/>
                    <a:pt x="274" y="302"/>
                    <a:pt x="274" y="302"/>
                  </a:cubicBezTo>
                  <a:lnTo>
                    <a:pt x="274" y="355"/>
                  </a:lnTo>
                  <a:close/>
                </a:path>
              </a:pathLst>
            </a:custGeom>
            <a:solidFill>
              <a:schemeClr val="accent4"/>
            </a:solidFill>
            <a:ln>
              <a:noFill/>
            </a:ln>
            <a:effectLst/>
          </p:spPr>
          <p:txBody>
            <a:bodyPr wrap="none" anchor="ctr"/>
            <a:lstStyle/>
            <a:p>
              <a:endParaRPr lang="en-US" dirty="0">
                <a:latin typeface="Calibri Light" panose="020F0302020204030204"/>
              </a:endParaRPr>
            </a:p>
          </p:txBody>
        </p:sp>
        <p:sp>
          <p:nvSpPr>
            <p:cNvPr id="138" name="Freeform 77"/>
            <p:cNvSpPr>
              <a:spLocks noChangeArrowheads="1"/>
            </p:cNvSpPr>
            <p:nvPr/>
          </p:nvSpPr>
          <p:spPr bwMode="auto">
            <a:xfrm>
              <a:off x="4466235" y="4651471"/>
              <a:ext cx="872308" cy="733643"/>
            </a:xfrm>
            <a:custGeom>
              <a:avLst/>
              <a:gdLst>
                <a:gd name="T0" fmla="*/ 372 w 497"/>
                <a:gd name="T1" fmla="*/ 124 h 418"/>
                <a:gd name="T2" fmla="*/ 372 w 497"/>
                <a:gd name="T3" fmla="*/ 124 h 418"/>
                <a:gd name="T4" fmla="*/ 389 w 497"/>
                <a:gd name="T5" fmla="*/ 124 h 418"/>
                <a:gd name="T6" fmla="*/ 389 w 497"/>
                <a:gd name="T7" fmla="*/ 178 h 418"/>
                <a:gd name="T8" fmla="*/ 496 w 497"/>
                <a:gd name="T9" fmla="*/ 89 h 418"/>
                <a:gd name="T10" fmla="*/ 389 w 497"/>
                <a:gd name="T11" fmla="*/ 0 h 418"/>
                <a:gd name="T12" fmla="*/ 389 w 497"/>
                <a:gd name="T13" fmla="*/ 53 h 418"/>
                <a:gd name="T14" fmla="*/ 372 w 497"/>
                <a:gd name="T15" fmla="*/ 53 h 418"/>
                <a:gd name="T16" fmla="*/ 186 w 497"/>
                <a:gd name="T17" fmla="*/ 187 h 418"/>
                <a:gd name="T18" fmla="*/ 53 w 497"/>
                <a:gd name="T19" fmla="*/ 284 h 418"/>
                <a:gd name="T20" fmla="*/ 0 w 497"/>
                <a:gd name="T21" fmla="*/ 284 h 418"/>
                <a:gd name="T22" fmla="*/ 0 w 497"/>
                <a:gd name="T23" fmla="*/ 355 h 418"/>
                <a:gd name="T24" fmla="*/ 53 w 497"/>
                <a:gd name="T25" fmla="*/ 355 h 418"/>
                <a:gd name="T26" fmla="*/ 239 w 497"/>
                <a:gd name="T27" fmla="*/ 222 h 418"/>
                <a:gd name="T28" fmla="*/ 372 w 497"/>
                <a:gd name="T29" fmla="*/ 124 h 418"/>
                <a:gd name="T30" fmla="*/ 132 w 497"/>
                <a:gd name="T31" fmla="*/ 169 h 418"/>
                <a:gd name="T32" fmla="*/ 132 w 497"/>
                <a:gd name="T33" fmla="*/ 169 h 418"/>
                <a:gd name="T34" fmla="*/ 141 w 497"/>
                <a:gd name="T35" fmla="*/ 152 h 418"/>
                <a:gd name="T36" fmla="*/ 177 w 497"/>
                <a:gd name="T37" fmla="*/ 116 h 418"/>
                <a:gd name="T38" fmla="*/ 53 w 497"/>
                <a:gd name="T39" fmla="*/ 63 h 418"/>
                <a:gd name="T40" fmla="*/ 0 w 497"/>
                <a:gd name="T41" fmla="*/ 63 h 418"/>
                <a:gd name="T42" fmla="*/ 0 w 497"/>
                <a:gd name="T43" fmla="*/ 134 h 418"/>
                <a:gd name="T44" fmla="*/ 53 w 497"/>
                <a:gd name="T45" fmla="*/ 134 h 418"/>
                <a:gd name="T46" fmla="*/ 132 w 497"/>
                <a:gd name="T47" fmla="*/ 169 h 418"/>
                <a:gd name="T48" fmla="*/ 389 w 497"/>
                <a:gd name="T49" fmla="*/ 293 h 418"/>
                <a:gd name="T50" fmla="*/ 389 w 497"/>
                <a:gd name="T51" fmla="*/ 293 h 418"/>
                <a:gd name="T52" fmla="*/ 372 w 497"/>
                <a:gd name="T53" fmla="*/ 293 h 418"/>
                <a:gd name="T54" fmla="*/ 283 w 497"/>
                <a:gd name="T55" fmla="*/ 249 h 418"/>
                <a:gd name="T56" fmla="*/ 283 w 497"/>
                <a:gd name="T57" fmla="*/ 258 h 418"/>
                <a:gd name="T58" fmla="*/ 248 w 497"/>
                <a:gd name="T59" fmla="*/ 302 h 418"/>
                <a:gd name="T60" fmla="*/ 372 w 497"/>
                <a:gd name="T61" fmla="*/ 355 h 418"/>
                <a:gd name="T62" fmla="*/ 389 w 497"/>
                <a:gd name="T63" fmla="*/ 355 h 418"/>
                <a:gd name="T64" fmla="*/ 389 w 497"/>
                <a:gd name="T65" fmla="*/ 417 h 418"/>
                <a:gd name="T66" fmla="*/ 496 w 497"/>
                <a:gd name="T67" fmla="*/ 328 h 418"/>
                <a:gd name="T68" fmla="*/ 389 w 497"/>
                <a:gd name="T69" fmla="*/ 240 h 418"/>
                <a:gd name="T70" fmla="*/ 389 w 497"/>
                <a:gd name="T71" fmla="*/ 293 h 4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97" h="418">
                  <a:moveTo>
                    <a:pt x="372" y="124"/>
                  </a:moveTo>
                  <a:lnTo>
                    <a:pt x="372" y="124"/>
                  </a:lnTo>
                  <a:cubicBezTo>
                    <a:pt x="389" y="124"/>
                    <a:pt x="389" y="124"/>
                    <a:pt x="389" y="124"/>
                  </a:cubicBezTo>
                  <a:cubicBezTo>
                    <a:pt x="389" y="178"/>
                    <a:pt x="389" y="178"/>
                    <a:pt x="389" y="178"/>
                  </a:cubicBezTo>
                  <a:cubicBezTo>
                    <a:pt x="496" y="89"/>
                    <a:pt x="496" y="89"/>
                    <a:pt x="496" y="89"/>
                  </a:cubicBezTo>
                  <a:cubicBezTo>
                    <a:pt x="389" y="0"/>
                    <a:pt x="389" y="0"/>
                    <a:pt x="389" y="0"/>
                  </a:cubicBezTo>
                  <a:cubicBezTo>
                    <a:pt x="389" y="53"/>
                    <a:pt x="389" y="53"/>
                    <a:pt x="389" y="53"/>
                  </a:cubicBezTo>
                  <a:cubicBezTo>
                    <a:pt x="372" y="53"/>
                    <a:pt x="372" y="53"/>
                    <a:pt x="372" y="53"/>
                  </a:cubicBezTo>
                  <a:cubicBezTo>
                    <a:pt x="283" y="53"/>
                    <a:pt x="230" y="124"/>
                    <a:pt x="186" y="187"/>
                  </a:cubicBezTo>
                  <a:cubicBezTo>
                    <a:pt x="141" y="240"/>
                    <a:pt x="106" y="284"/>
                    <a:pt x="53" y="284"/>
                  </a:cubicBezTo>
                  <a:cubicBezTo>
                    <a:pt x="0" y="284"/>
                    <a:pt x="0" y="284"/>
                    <a:pt x="0" y="284"/>
                  </a:cubicBezTo>
                  <a:cubicBezTo>
                    <a:pt x="0" y="355"/>
                    <a:pt x="0" y="355"/>
                    <a:pt x="0" y="355"/>
                  </a:cubicBezTo>
                  <a:cubicBezTo>
                    <a:pt x="53" y="355"/>
                    <a:pt x="53" y="355"/>
                    <a:pt x="53" y="355"/>
                  </a:cubicBezTo>
                  <a:cubicBezTo>
                    <a:pt x="141" y="355"/>
                    <a:pt x="194" y="284"/>
                    <a:pt x="239" y="222"/>
                  </a:cubicBezTo>
                  <a:cubicBezTo>
                    <a:pt x="283" y="169"/>
                    <a:pt x="319" y="124"/>
                    <a:pt x="372" y="124"/>
                  </a:cubicBezTo>
                  <a:close/>
                  <a:moveTo>
                    <a:pt x="132" y="169"/>
                  </a:moveTo>
                  <a:lnTo>
                    <a:pt x="132" y="169"/>
                  </a:lnTo>
                  <a:cubicBezTo>
                    <a:pt x="132" y="160"/>
                    <a:pt x="141" y="160"/>
                    <a:pt x="141" y="152"/>
                  </a:cubicBezTo>
                  <a:cubicBezTo>
                    <a:pt x="150" y="143"/>
                    <a:pt x="167" y="124"/>
                    <a:pt x="177" y="116"/>
                  </a:cubicBezTo>
                  <a:cubicBezTo>
                    <a:pt x="141" y="80"/>
                    <a:pt x="106" y="63"/>
                    <a:pt x="53" y="63"/>
                  </a:cubicBezTo>
                  <a:cubicBezTo>
                    <a:pt x="0" y="63"/>
                    <a:pt x="0" y="63"/>
                    <a:pt x="0" y="63"/>
                  </a:cubicBezTo>
                  <a:cubicBezTo>
                    <a:pt x="0" y="134"/>
                    <a:pt x="0" y="134"/>
                    <a:pt x="0" y="134"/>
                  </a:cubicBezTo>
                  <a:cubicBezTo>
                    <a:pt x="53" y="134"/>
                    <a:pt x="53" y="134"/>
                    <a:pt x="53" y="134"/>
                  </a:cubicBezTo>
                  <a:cubicBezTo>
                    <a:pt x="79" y="134"/>
                    <a:pt x="106" y="143"/>
                    <a:pt x="132" y="169"/>
                  </a:cubicBezTo>
                  <a:close/>
                  <a:moveTo>
                    <a:pt x="389" y="293"/>
                  </a:moveTo>
                  <a:lnTo>
                    <a:pt x="389" y="293"/>
                  </a:lnTo>
                  <a:cubicBezTo>
                    <a:pt x="372" y="293"/>
                    <a:pt x="372" y="293"/>
                    <a:pt x="372" y="293"/>
                  </a:cubicBezTo>
                  <a:cubicBezTo>
                    <a:pt x="336" y="293"/>
                    <a:pt x="310" y="275"/>
                    <a:pt x="283" y="249"/>
                  </a:cubicBezTo>
                  <a:cubicBezTo>
                    <a:pt x="283" y="249"/>
                    <a:pt x="283" y="249"/>
                    <a:pt x="283" y="258"/>
                  </a:cubicBezTo>
                  <a:cubicBezTo>
                    <a:pt x="266" y="266"/>
                    <a:pt x="257" y="284"/>
                    <a:pt x="248" y="302"/>
                  </a:cubicBezTo>
                  <a:cubicBezTo>
                    <a:pt x="274" y="337"/>
                    <a:pt x="319" y="355"/>
                    <a:pt x="372" y="355"/>
                  </a:cubicBezTo>
                  <a:cubicBezTo>
                    <a:pt x="389" y="355"/>
                    <a:pt x="389" y="355"/>
                    <a:pt x="389" y="355"/>
                  </a:cubicBezTo>
                  <a:cubicBezTo>
                    <a:pt x="389" y="417"/>
                    <a:pt x="389" y="417"/>
                    <a:pt x="389" y="417"/>
                  </a:cubicBezTo>
                  <a:cubicBezTo>
                    <a:pt x="496" y="328"/>
                    <a:pt x="496" y="328"/>
                    <a:pt x="496" y="328"/>
                  </a:cubicBezTo>
                  <a:cubicBezTo>
                    <a:pt x="389" y="240"/>
                    <a:pt x="389" y="240"/>
                    <a:pt x="389" y="240"/>
                  </a:cubicBezTo>
                  <a:lnTo>
                    <a:pt x="389" y="293"/>
                  </a:lnTo>
                  <a:close/>
                </a:path>
              </a:pathLst>
            </a:custGeom>
            <a:solidFill>
              <a:schemeClr val="tx1"/>
            </a:solidFill>
            <a:ln>
              <a:noFill/>
            </a:ln>
            <a:effectLst/>
          </p:spPr>
          <p:txBody>
            <a:bodyPr wrap="none" anchor="ctr"/>
            <a:lstStyle/>
            <a:p>
              <a:endParaRPr lang="en-US" dirty="0">
                <a:latin typeface="Calibri Light" panose="020F0302020204030204"/>
              </a:endParaRPr>
            </a:p>
          </p:txBody>
        </p:sp>
        <p:sp>
          <p:nvSpPr>
            <p:cNvPr id="139" name="Rectangle 138"/>
            <p:cNvSpPr/>
            <p:nvPr/>
          </p:nvSpPr>
          <p:spPr>
            <a:xfrm>
              <a:off x="11588158" y="10185386"/>
              <a:ext cx="3632462" cy="97920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182889" tIns="91445" rIns="182889" bIns="91445" rtlCol="0" anchor="ctr"/>
            <a:lstStyle/>
            <a:p>
              <a:pPr algn="ctr"/>
              <a:endParaRPr lang="id-ID">
                <a:solidFill>
                  <a:schemeClr val="tx1"/>
                </a:solidFill>
                <a:latin typeface="Roboto Light"/>
                <a:cs typeface="Roboto Light"/>
              </a:endParaRPr>
            </a:p>
          </p:txBody>
        </p:sp>
      </p:grpSp>
    </p:spTree>
  </p:cSld>
  <p:clrMapOvr>
    <a:masterClrMapping/>
  </p:clrMapOvr>
  <mc:AlternateContent xmlns:mc="http://schemas.openxmlformats.org/markup-compatibility/2006">
    <mc:Choice xmlns:p14="http://schemas.microsoft.com/office/powerpoint/2010/main" Requires="p14">
      <p:transition spd="med" p14:dur="700" advClick="0" advTm="3000">
        <p:fade/>
      </p:transition>
    </mc:Choice>
    <mc:Fallback>
      <p:transition spd="med" advClick="0" advTm="3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54"/>
                                        </p:tgtEl>
                                        <p:attrNameLst>
                                          <p:attrName>style.visibility</p:attrName>
                                        </p:attrNameLst>
                                      </p:cBhvr>
                                      <p:to>
                                        <p:strVal val="visible"/>
                                      </p:to>
                                    </p:set>
                                    <p:animEffect transition="in" filter="fade">
                                      <p:cBhvr>
                                        <p:cTn id="7" dur="500"/>
                                        <p:tgtEl>
                                          <p:spTgt spid="54"/>
                                        </p:tgtEl>
                                      </p:cBhvr>
                                    </p:animEffect>
                                    <p:anim calcmode="lin" valueType="num">
                                      <p:cBhvr>
                                        <p:cTn id="8" dur="500" fill="hold"/>
                                        <p:tgtEl>
                                          <p:spTgt spid="54"/>
                                        </p:tgtEl>
                                        <p:attrNameLst>
                                          <p:attrName>ppt_x</p:attrName>
                                        </p:attrNameLst>
                                      </p:cBhvr>
                                      <p:tavLst>
                                        <p:tav tm="0">
                                          <p:val>
                                            <p:strVal val="#ppt_x"/>
                                          </p:val>
                                        </p:tav>
                                        <p:tav tm="100000">
                                          <p:val>
                                            <p:strVal val="#ppt_x"/>
                                          </p:val>
                                        </p:tav>
                                      </p:tavLst>
                                    </p:anim>
                                    <p:anim calcmode="lin" valueType="num">
                                      <p:cBhvr>
                                        <p:cTn id="9" dur="500" fill="hold"/>
                                        <p:tgtEl>
                                          <p:spTgt spid="54"/>
                                        </p:tgtEl>
                                        <p:attrNameLst>
                                          <p:attrName>ppt_y</p:attrName>
                                        </p:attrNameLst>
                                      </p:cBhvr>
                                      <p:tavLst>
                                        <p:tav tm="0">
                                          <p:val>
                                            <p:strVal val="#ppt_y+.1"/>
                                          </p:val>
                                        </p:tav>
                                        <p:tav tm="100000">
                                          <p:val>
                                            <p:strVal val="#ppt_y"/>
                                          </p:val>
                                        </p:tav>
                                      </p:tavLst>
                                    </p:anim>
                                  </p:childTnLst>
                                </p:cTn>
                              </p:par>
                            </p:childTnLst>
                          </p:cTn>
                        </p:par>
                        <p:par>
                          <p:cTn id="10" fill="hold">
                            <p:stCondLst>
                              <p:cond delay="500"/>
                            </p:stCondLst>
                            <p:childTnLst>
                              <p:par>
                                <p:cTn id="11" presetID="53" presetClass="entr" presetSubtype="16" fill="hold" nodeType="afterEffect">
                                  <p:stCondLst>
                                    <p:cond delay="0"/>
                                  </p:stCondLst>
                                  <p:childTnLst>
                                    <p:set>
                                      <p:cBhvr>
                                        <p:cTn id="12" dur="1" fill="hold">
                                          <p:stCondLst>
                                            <p:cond delay="0"/>
                                          </p:stCondLst>
                                        </p:cTn>
                                        <p:tgtEl>
                                          <p:spTgt spid="2"/>
                                        </p:tgtEl>
                                        <p:attrNameLst>
                                          <p:attrName>style.visibility</p:attrName>
                                        </p:attrNameLst>
                                      </p:cBhvr>
                                      <p:to>
                                        <p:strVal val="visible"/>
                                      </p:to>
                                    </p:set>
                                    <p:anim calcmode="lin" valueType="num">
                                      <p:cBhvr>
                                        <p:cTn id="13" dur="500" fill="hold"/>
                                        <p:tgtEl>
                                          <p:spTgt spid="2"/>
                                        </p:tgtEl>
                                        <p:attrNameLst>
                                          <p:attrName>ppt_w</p:attrName>
                                        </p:attrNameLst>
                                      </p:cBhvr>
                                      <p:tavLst>
                                        <p:tav tm="0">
                                          <p:val>
                                            <p:fltVal val="0"/>
                                          </p:val>
                                        </p:tav>
                                        <p:tav tm="100000">
                                          <p:val>
                                            <p:strVal val="#ppt_w"/>
                                          </p:val>
                                        </p:tav>
                                      </p:tavLst>
                                    </p:anim>
                                    <p:anim calcmode="lin" valueType="num">
                                      <p:cBhvr>
                                        <p:cTn id="14" dur="500" fill="hold"/>
                                        <p:tgtEl>
                                          <p:spTgt spid="2"/>
                                        </p:tgtEl>
                                        <p:attrNameLst>
                                          <p:attrName>ppt_h</p:attrName>
                                        </p:attrNameLst>
                                      </p:cBhvr>
                                      <p:tavLst>
                                        <p:tav tm="0">
                                          <p:val>
                                            <p:fltVal val="0"/>
                                          </p:val>
                                        </p:tav>
                                        <p:tav tm="100000">
                                          <p:val>
                                            <p:strVal val="#ppt_h"/>
                                          </p:val>
                                        </p:tav>
                                      </p:tavLst>
                                    </p:anim>
                                    <p:animEffect transition="in" filter="fade">
                                      <p:cBhvr>
                                        <p:cTn id="15"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3390378" y="3544496"/>
            <a:ext cx="3618561" cy="7835900"/>
            <a:chOff x="3390378" y="3544496"/>
            <a:chExt cx="3618561" cy="7835900"/>
          </a:xfrm>
        </p:grpSpPr>
        <p:sp>
          <p:nvSpPr>
            <p:cNvPr id="8" name="Rectangle 4"/>
            <p:cNvSpPr/>
            <p:nvPr/>
          </p:nvSpPr>
          <p:spPr bwMode="auto">
            <a:xfrm>
              <a:off x="3390381" y="4274746"/>
              <a:ext cx="3618558" cy="6464300"/>
            </a:xfrm>
            <a:prstGeom prst="rect">
              <a:avLst/>
            </a:prstGeom>
            <a:solidFill>
              <a:srgbClr val="F4F4F4"/>
            </a:solidFill>
            <a:ln>
              <a:noFill/>
            </a:ln>
            <a:extLst>
              <a:ext uri="{91240B29-F687-4F45-9708-019B960494DF}">
                <a14:hiddenLine xmlns:a14="http://schemas.microsoft.com/office/drawing/2010/main" w="12700">
                  <a:solidFill>
                    <a:schemeClr val="tx1"/>
                  </a:solidFill>
                  <a:miter lim="800000"/>
                  <a:headEnd/>
                  <a:tailEnd/>
                </a14:hiddenLine>
              </a:ext>
            </a:extLst>
          </p:spPr>
          <p:txBody>
            <a:bodyPr lIns="0" tIns="0" rIns="0" bIns="0"/>
            <a:lstStyle/>
            <a:p>
              <a:pPr algn="ctr"/>
              <a:endParaRPr lang="es-ES" dirty="0">
                <a:latin typeface="Calibri Light" panose="020F0302020204030204"/>
              </a:endParaRPr>
            </a:p>
          </p:txBody>
        </p:sp>
        <p:sp>
          <p:nvSpPr>
            <p:cNvPr id="78" name="Round Same Side Corner Rectangle 77"/>
            <p:cNvSpPr/>
            <p:nvPr/>
          </p:nvSpPr>
          <p:spPr>
            <a:xfrm rot="10800000">
              <a:off x="3390378" y="4261934"/>
              <a:ext cx="3618560" cy="1441694"/>
            </a:xfrm>
            <a:prstGeom prst="round2SameRect">
              <a:avLst>
                <a:gd name="adj1" fmla="val 50000"/>
                <a:gd name="adj2" fmla="val 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dirty="0">
                <a:latin typeface="Calibri Light" panose="020F0302020204030204"/>
              </a:endParaRPr>
            </a:p>
          </p:txBody>
        </p:sp>
        <p:sp>
          <p:nvSpPr>
            <p:cNvPr id="7" name="Rectangle 3"/>
            <p:cNvSpPr/>
            <p:nvPr/>
          </p:nvSpPr>
          <p:spPr bwMode="auto">
            <a:xfrm>
              <a:off x="3390381" y="3544496"/>
              <a:ext cx="3618558" cy="736600"/>
            </a:xfrm>
            <a:prstGeom prst="rect">
              <a:avLst/>
            </a:prstGeom>
            <a:solidFill>
              <a:schemeClr val="accent1">
                <a:lumMod val="75000"/>
              </a:schemeClr>
            </a:solidFill>
            <a:ln w="12700">
              <a:noFill/>
              <a:miter lim="800000"/>
            </a:ln>
          </p:spPr>
          <p:txBody>
            <a:bodyPr lIns="0" tIns="0" rIns="0" bIns="0"/>
            <a:lstStyle/>
            <a:p>
              <a:pPr algn="ctr"/>
              <a:endParaRPr lang="es-ES" dirty="0">
                <a:latin typeface="Calibri Light" panose="020F0302020204030204"/>
              </a:endParaRPr>
            </a:p>
          </p:txBody>
        </p:sp>
        <p:sp>
          <p:nvSpPr>
            <p:cNvPr id="10" name="Rectangle 6"/>
            <p:cNvSpPr/>
            <p:nvPr/>
          </p:nvSpPr>
          <p:spPr bwMode="auto">
            <a:xfrm>
              <a:off x="4266453" y="3620696"/>
              <a:ext cx="1866414" cy="50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45720" rIns="45720" anchor="ctr"/>
            <a:lstStyle/>
            <a:p>
              <a:pPr algn="ctr"/>
              <a:r>
                <a:rPr lang="en-US" sz="2600" dirty="0">
                  <a:solidFill>
                    <a:schemeClr val="bg1"/>
                  </a:solidFill>
                  <a:latin typeface="Lato Regular"/>
                  <a:ea typeface="MS PGothic" panose="020B0600070205080204" charset="-128"/>
                  <a:cs typeface="Lato Regular"/>
                  <a:sym typeface="Lato Bold" charset="0"/>
                </a:rPr>
                <a:t>Basic</a:t>
              </a:r>
              <a:endParaRPr lang="en-US" sz="2600" dirty="0">
                <a:solidFill>
                  <a:schemeClr val="bg1"/>
                </a:solidFill>
                <a:latin typeface="Lato Regular"/>
                <a:ea typeface="MS PGothic" panose="020B0600070205080204" charset="-128"/>
                <a:cs typeface="Lato Regular"/>
                <a:sym typeface="Lato Bold" charset="0"/>
              </a:endParaRPr>
            </a:p>
          </p:txBody>
        </p:sp>
        <p:sp>
          <p:nvSpPr>
            <p:cNvPr id="11" name="Rectangle 7"/>
            <p:cNvSpPr/>
            <p:nvPr/>
          </p:nvSpPr>
          <p:spPr bwMode="auto">
            <a:xfrm>
              <a:off x="3390381" y="10034196"/>
              <a:ext cx="3618558" cy="1346200"/>
            </a:xfrm>
            <a:prstGeom prst="rect">
              <a:avLst/>
            </a:prstGeom>
            <a:solidFill>
              <a:schemeClr val="accent1"/>
            </a:solidFill>
            <a:ln>
              <a:noFill/>
            </a:ln>
            <a:extLst>
              <a:ext uri="{91240B29-F687-4F45-9708-019B960494DF}">
                <a14:hiddenLine xmlns:a14="http://schemas.microsoft.com/office/drawing/2010/main" w="12700">
                  <a:solidFill>
                    <a:schemeClr val="tx1"/>
                  </a:solidFill>
                  <a:miter lim="800000"/>
                  <a:headEnd/>
                  <a:tailEnd/>
                </a14:hiddenLine>
              </a:ext>
            </a:extLst>
          </p:spPr>
          <p:txBody>
            <a:bodyPr lIns="0" tIns="0" rIns="0" bIns="0"/>
            <a:lstStyle/>
            <a:p>
              <a:pPr algn="ctr"/>
              <a:endParaRPr lang="es-ES" dirty="0">
                <a:latin typeface="Calibri Light" panose="020F0302020204030204"/>
              </a:endParaRPr>
            </a:p>
          </p:txBody>
        </p:sp>
        <p:sp>
          <p:nvSpPr>
            <p:cNvPr id="12" name="Rectangle 8"/>
            <p:cNvSpPr/>
            <p:nvPr/>
          </p:nvSpPr>
          <p:spPr bwMode="auto">
            <a:xfrm>
              <a:off x="4241060" y="4535096"/>
              <a:ext cx="1866414" cy="736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45720" rIns="45720" anchor="ctr"/>
            <a:lstStyle/>
            <a:p>
              <a:pPr algn="ctr"/>
              <a:r>
                <a:rPr lang="en-US" sz="5000" dirty="0">
                  <a:solidFill>
                    <a:schemeClr val="bg1"/>
                  </a:solidFill>
                  <a:latin typeface="Lato Bold" charset="0"/>
                  <a:ea typeface="MS PGothic" panose="020B0600070205080204" charset="-128"/>
                  <a:cs typeface="MS PGothic" panose="020B0600070205080204" charset="-128"/>
                  <a:sym typeface="Lato Bold" charset="0"/>
                </a:rPr>
                <a:t>$10</a:t>
              </a:r>
              <a:endParaRPr lang="en-US" sz="5000" dirty="0">
                <a:solidFill>
                  <a:schemeClr val="bg1"/>
                </a:solidFill>
                <a:latin typeface="Lato Bold" charset="0"/>
                <a:ea typeface="MS PGothic" panose="020B0600070205080204" charset="-128"/>
                <a:cs typeface="MS PGothic" panose="020B0600070205080204" charset="-128"/>
                <a:sym typeface="Lato Bold" charset="0"/>
              </a:endParaRPr>
            </a:p>
          </p:txBody>
        </p:sp>
        <p:sp>
          <p:nvSpPr>
            <p:cNvPr id="13" name="Rectangle 9"/>
            <p:cNvSpPr/>
            <p:nvPr/>
          </p:nvSpPr>
          <p:spPr bwMode="auto">
            <a:xfrm>
              <a:off x="4266453" y="6097196"/>
              <a:ext cx="1866414" cy="50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45720" rIns="45720" anchor="ctr"/>
            <a:lstStyle/>
            <a:p>
              <a:pPr algn="ctr"/>
              <a:r>
                <a:rPr lang="en-US" sz="2600" dirty="0">
                  <a:solidFill>
                    <a:schemeClr val="bg1">
                      <a:lumMod val="65000"/>
                    </a:schemeClr>
                  </a:solidFill>
                  <a:latin typeface="Lato Regular" charset="0"/>
                  <a:ea typeface="MS PGothic" panose="020B0600070205080204" charset="-128"/>
                  <a:cs typeface="MS PGothic" panose="020B0600070205080204" charset="-128"/>
                  <a:sym typeface="Lato Regular" charset="0"/>
                </a:rPr>
                <a:t>Monthly</a:t>
              </a:r>
              <a:endParaRPr lang="en-US" sz="2600" dirty="0">
                <a:solidFill>
                  <a:schemeClr val="bg1">
                    <a:lumMod val="65000"/>
                  </a:schemeClr>
                </a:solidFill>
                <a:latin typeface="Lato Regular" charset="0"/>
                <a:ea typeface="MS PGothic" panose="020B0600070205080204" charset="-128"/>
                <a:cs typeface="MS PGothic" panose="020B0600070205080204" charset="-128"/>
                <a:sym typeface="Lato Regular" charset="0"/>
              </a:endParaRPr>
            </a:p>
          </p:txBody>
        </p:sp>
        <p:sp>
          <p:nvSpPr>
            <p:cNvPr id="15" name="Rectangle 11"/>
            <p:cNvSpPr/>
            <p:nvPr/>
          </p:nvSpPr>
          <p:spPr bwMode="auto">
            <a:xfrm>
              <a:off x="3657012" y="7036996"/>
              <a:ext cx="3085297" cy="50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45720" rIns="45720" anchor="ctr"/>
            <a:lstStyle/>
            <a:p>
              <a:pPr algn="ctr"/>
              <a:r>
                <a:rPr lang="en-US" sz="2000" dirty="0">
                  <a:solidFill>
                    <a:schemeClr val="bg1">
                      <a:lumMod val="65000"/>
                    </a:schemeClr>
                  </a:solidFill>
                  <a:latin typeface="Lato Regular" charset="0"/>
                  <a:ea typeface="MS PGothic" panose="020B0600070205080204" charset="-128"/>
                  <a:cs typeface="MS PGothic" panose="020B0600070205080204" charset="-128"/>
                  <a:sym typeface="Lato Regular" charset="0"/>
                </a:rPr>
                <a:t>1 GB Bandwith</a:t>
              </a:r>
              <a:endParaRPr lang="en-US" sz="2000" dirty="0">
                <a:solidFill>
                  <a:schemeClr val="bg1">
                    <a:lumMod val="65000"/>
                  </a:schemeClr>
                </a:solidFill>
                <a:latin typeface="Lato Regular" charset="0"/>
                <a:ea typeface="MS PGothic" panose="020B0600070205080204" charset="-128"/>
                <a:cs typeface="MS PGothic" panose="020B0600070205080204" charset="-128"/>
                <a:sym typeface="Lato Regular" charset="0"/>
              </a:endParaRPr>
            </a:p>
          </p:txBody>
        </p:sp>
        <p:sp>
          <p:nvSpPr>
            <p:cNvPr id="16" name="Rectangle 12"/>
            <p:cNvSpPr/>
            <p:nvPr/>
          </p:nvSpPr>
          <p:spPr bwMode="auto">
            <a:xfrm>
              <a:off x="3657012" y="7557696"/>
              <a:ext cx="3085297" cy="50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45720" rIns="45720" anchor="ctr"/>
            <a:lstStyle/>
            <a:p>
              <a:pPr algn="ctr"/>
              <a:r>
                <a:rPr lang="en-US" sz="2000" dirty="0">
                  <a:solidFill>
                    <a:schemeClr val="bg1">
                      <a:lumMod val="65000"/>
                    </a:schemeClr>
                  </a:solidFill>
                  <a:latin typeface="Lato Regular" charset="0"/>
                  <a:ea typeface="MS PGothic" panose="020B0600070205080204" charset="-128"/>
                  <a:cs typeface="MS PGothic" panose="020B0600070205080204" charset="-128"/>
                  <a:sym typeface="Lato Regular" charset="0"/>
                </a:rPr>
                <a:t>10 MB Max File Size</a:t>
              </a:r>
              <a:endParaRPr lang="en-US" sz="2000" dirty="0">
                <a:solidFill>
                  <a:schemeClr val="bg1">
                    <a:lumMod val="65000"/>
                  </a:schemeClr>
                </a:solidFill>
                <a:latin typeface="Lato Regular" charset="0"/>
                <a:ea typeface="MS PGothic" panose="020B0600070205080204" charset="-128"/>
                <a:cs typeface="MS PGothic" panose="020B0600070205080204" charset="-128"/>
                <a:sym typeface="Lato Regular" charset="0"/>
              </a:endParaRPr>
            </a:p>
          </p:txBody>
        </p:sp>
        <p:sp>
          <p:nvSpPr>
            <p:cNvPr id="17" name="Rectangle 13"/>
            <p:cNvSpPr/>
            <p:nvPr/>
          </p:nvSpPr>
          <p:spPr bwMode="auto">
            <a:xfrm>
              <a:off x="3657012" y="8065696"/>
              <a:ext cx="3085297" cy="50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45720" rIns="45720" anchor="ctr"/>
            <a:lstStyle/>
            <a:p>
              <a:pPr algn="ctr"/>
              <a:r>
                <a:rPr lang="en-US" sz="2000" dirty="0">
                  <a:solidFill>
                    <a:schemeClr val="bg1">
                      <a:lumMod val="65000"/>
                    </a:schemeClr>
                  </a:solidFill>
                  <a:latin typeface="Lato Regular" charset="0"/>
                  <a:ea typeface="MS PGothic" panose="020B0600070205080204" charset="-128"/>
                  <a:cs typeface="MS PGothic" panose="020B0600070205080204" charset="-128"/>
                  <a:sym typeface="Lato Regular" charset="0"/>
                </a:rPr>
                <a:t>3 GHZ CPU </a:t>
              </a:r>
              <a:endParaRPr lang="en-US" sz="2000" dirty="0">
                <a:solidFill>
                  <a:schemeClr val="bg1">
                    <a:lumMod val="65000"/>
                  </a:schemeClr>
                </a:solidFill>
                <a:latin typeface="Lato Regular" charset="0"/>
                <a:ea typeface="MS PGothic" panose="020B0600070205080204" charset="-128"/>
                <a:cs typeface="MS PGothic" panose="020B0600070205080204" charset="-128"/>
                <a:sym typeface="Lato Regular" charset="0"/>
              </a:endParaRPr>
            </a:p>
          </p:txBody>
        </p:sp>
        <p:sp>
          <p:nvSpPr>
            <p:cNvPr id="18" name="Rectangle 14"/>
            <p:cNvSpPr/>
            <p:nvPr/>
          </p:nvSpPr>
          <p:spPr bwMode="auto">
            <a:xfrm>
              <a:off x="3657012" y="8573696"/>
              <a:ext cx="3085297" cy="50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45720" rIns="45720" anchor="ctr"/>
            <a:lstStyle/>
            <a:p>
              <a:pPr algn="ctr"/>
              <a:r>
                <a:rPr lang="en-US" sz="2000" dirty="0">
                  <a:solidFill>
                    <a:schemeClr val="bg1">
                      <a:lumMod val="65000"/>
                    </a:schemeClr>
                  </a:solidFill>
                  <a:latin typeface="Lato Regular" charset="0"/>
                  <a:ea typeface="MS PGothic" panose="020B0600070205080204" charset="-128"/>
                  <a:cs typeface="MS PGothic" panose="020B0600070205080204" charset="-128"/>
                  <a:sym typeface="Lato Regular" charset="0"/>
                </a:rPr>
                <a:t>2 GB Memory Ram</a:t>
              </a:r>
              <a:endParaRPr lang="en-US" sz="2000" dirty="0">
                <a:solidFill>
                  <a:schemeClr val="bg1">
                    <a:lumMod val="65000"/>
                  </a:schemeClr>
                </a:solidFill>
                <a:latin typeface="Lato Regular" charset="0"/>
                <a:ea typeface="MS PGothic" panose="020B0600070205080204" charset="-128"/>
                <a:cs typeface="MS PGothic" panose="020B0600070205080204" charset="-128"/>
                <a:sym typeface="Lato Regular" charset="0"/>
              </a:endParaRPr>
            </a:p>
          </p:txBody>
        </p:sp>
        <p:sp>
          <p:nvSpPr>
            <p:cNvPr id="19" name="Rectangle 15"/>
            <p:cNvSpPr/>
            <p:nvPr/>
          </p:nvSpPr>
          <p:spPr bwMode="auto">
            <a:xfrm>
              <a:off x="3657012" y="9081696"/>
              <a:ext cx="3085297" cy="50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45720" rIns="45720" anchor="ctr"/>
            <a:lstStyle/>
            <a:p>
              <a:pPr algn="ctr"/>
              <a:r>
                <a:rPr lang="en-US" sz="2000" dirty="0">
                  <a:solidFill>
                    <a:schemeClr val="bg1">
                      <a:lumMod val="65000"/>
                    </a:schemeClr>
                  </a:solidFill>
                  <a:latin typeface="Lato Regular" charset="0"/>
                  <a:ea typeface="MS PGothic" panose="020B0600070205080204" charset="-128"/>
                  <a:cs typeface="MS PGothic" panose="020B0600070205080204" charset="-128"/>
                  <a:sym typeface="Lato Regular" charset="0"/>
                </a:rPr>
                <a:t>Exclusive</a:t>
              </a:r>
              <a:endParaRPr lang="en-US" sz="2000" dirty="0">
                <a:solidFill>
                  <a:schemeClr val="bg1">
                    <a:lumMod val="65000"/>
                  </a:schemeClr>
                </a:solidFill>
                <a:latin typeface="Lato Regular" charset="0"/>
                <a:ea typeface="MS PGothic" panose="020B0600070205080204" charset="-128"/>
                <a:cs typeface="MS PGothic" panose="020B0600070205080204" charset="-128"/>
                <a:sym typeface="Lato Regular" charset="0"/>
              </a:endParaRPr>
            </a:p>
          </p:txBody>
        </p:sp>
        <p:sp>
          <p:nvSpPr>
            <p:cNvPr id="20" name="Rectangle 16"/>
            <p:cNvSpPr/>
            <p:nvPr/>
          </p:nvSpPr>
          <p:spPr bwMode="auto">
            <a:xfrm>
              <a:off x="3390381" y="6668696"/>
              <a:ext cx="3618558" cy="25400"/>
            </a:xfrm>
            <a:prstGeom prst="rect">
              <a:avLst/>
            </a:prstGeom>
            <a:solidFill>
              <a:srgbClr val="D6D6D6"/>
            </a:solidFill>
            <a:ln>
              <a:noFill/>
            </a:ln>
            <a:extLst>
              <a:ext uri="{91240B29-F687-4F45-9708-019B960494DF}">
                <a14:hiddenLine xmlns:a14="http://schemas.microsoft.com/office/drawing/2010/main" w="12700">
                  <a:solidFill>
                    <a:schemeClr val="tx1"/>
                  </a:solidFill>
                  <a:miter lim="800000"/>
                  <a:headEnd/>
                  <a:tailEnd/>
                </a14:hiddenLine>
              </a:ext>
            </a:extLst>
          </p:spPr>
          <p:txBody>
            <a:bodyPr lIns="0" tIns="0" rIns="0" bIns="0"/>
            <a:lstStyle/>
            <a:p>
              <a:pPr algn="ctr"/>
              <a:endParaRPr lang="es-ES" dirty="0">
                <a:latin typeface="Calibri Light" panose="020F0302020204030204"/>
              </a:endParaRPr>
            </a:p>
          </p:txBody>
        </p:sp>
        <p:sp>
          <p:nvSpPr>
            <p:cNvPr id="79" name="Rectangle 6"/>
            <p:cNvSpPr/>
            <p:nvPr/>
          </p:nvSpPr>
          <p:spPr bwMode="auto">
            <a:xfrm>
              <a:off x="3390381" y="10034196"/>
              <a:ext cx="3618557" cy="1346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45720" rIns="45720" anchor="ctr"/>
            <a:lstStyle/>
            <a:p>
              <a:pPr algn="ctr"/>
              <a:r>
                <a:rPr lang="en-US" sz="4800" b="1" dirty="0" smtClean="0">
                  <a:solidFill>
                    <a:schemeClr val="bg1"/>
                  </a:solidFill>
                  <a:latin typeface="Lato Regular"/>
                  <a:ea typeface="MS PGothic" panose="020B0600070205080204" charset="-128"/>
                  <a:cs typeface="Lato Regular"/>
                  <a:sym typeface="Lato Bold" charset="0"/>
                </a:rPr>
                <a:t>1 MONTH</a:t>
              </a:r>
              <a:endParaRPr lang="en-US" sz="4800" b="1" dirty="0">
                <a:solidFill>
                  <a:schemeClr val="bg1"/>
                </a:solidFill>
                <a:latin typeface="Lato Regular"/>
                <a:ea typeface="MS PGothic" panose="020B0600070205080204" charset="-128"/>
                <a:cs typeface="Lato Regular"/>
                <a:sym typeface="Lato Bold" charset="0"/>
              </a:endParaRPr>
            </a:p>
          </p:txBody>
        </p:sp>
      </p:grpSp>
      <p:grpSp>
        <p:nvGrpSpPr>
          <p:cNvPr id="80" name="Group 79"/>
          <p:cNvGrpSpPr/>
          <p:nvPr/>
        </p:nvGrpSpPr>
        <p:grpSpPr>
          <a:xfrm>
            <a:off x="8166473" y="3544496"/>
            <a:ext cx="3618561" cy="7835900"/>
            <a:chOff x="3390378" y="3544496"/>
            <a:chExt cx="3618561" cy="7835900"/>
          </a:xfrm>
        </p:grpSpPr>
        <p:sp>
          <p:nvSpPr>
            <p:cNvPr id="126" name="Rectangle 4"/>
            <p:cNvSpPr/>
            <p:nvPr/>
          </p:nvSpPr>
          <p:spPr bwMode="auto">
            <a:xfrm>
              <a:off x="3390381" y="4274746"/>
              <a:ext cx="3618558" cy="6464300"/>
            </a:xfrm>
            <a:prstGeom prst="rect">
              <a:avLst/>
            </a:prstGeom>
            <a:solidFill>
              <a:srgbClr val="F4F4F4"/>
            </a:solidFill>
            <a:ln>
              <a:noFill/>
            </a:ln>
            <a:extLst>
              <a:ext uri="{91240B29-F687-4F45-9708-019B960494DF}">
                <a14:hiddenLine xmlns:a14="http://schemas.microsoft.com/office/drawing/2010/main" w="12700">
                  <a:solidFill>
                    <a:schemeClr val="tx1"/>
                  </a:solidFill>
                  <a:miter lim="800000"/>
                  <a:headEnd/>
                  <a:tailEnd/>
                </a14:hiddenLine>
              </a:ext>
            </a:extLst>
          </p:spPr>
          <p:txBody>
            <a:bodyPr lIns="0" tIns="0" rIns="0" bIns="0"/>
            <a:lstStyle/>
            <a:p>
              <a:pPr algn="ctr"/>
              <a:endParaRPr lang="es-ES" dirty="0">
                <a:latin typeface="Calibri Light" panose="020F0302020204030204"/>
              </a:endParaRPr>
            </a:p>
          </p:txBody>
        </p:sp>
        <p:sp>
          <p:nvSpPr>
            <p:cNvPr id="127" name="Round Same Side Corner Rectangle 126"/>
            <p:cNvSpPr/>
            <p:nvPr/>
          </p:nvSpPr>
          <p:spPr>
            <a:xfrm rot="10800000">
              <a:off x="3390378" y="4261934"/>
              <a:ext cx="3618560" cy="1441694"/>
            </a:xfrm>
            <a:prstGeom prst="round2SameRect">
              <a:avLst>
                <a:gd name="adj1" fmla="val 50000"/>
                <a:gd name="adj2" fmla="val 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dirty="0">
                <a:latin typeface="Calibri Light" panose="020F0302020204030204"/>
              </a:endParaRPr>
            </a:p>
          </p:txBody>
        </p:sp>
        <p:sp>
          <p:nvSpPr>
            <p:cNvPr id="128" name="Rectangle 3"/>
            <p:cNvSpPr/>
            <p:nvPr/>
          </p:nvSpPr>
          <p:spPr bwMode="auto">
            <a:xfrm>
              <a:off x="3390381" y="3544496"/>
              <a:ext cx="3618558" cy="736600"/>
            </a:xfrm>
            <a:prstGeom prst="rect">
              <a:avLst/>
            </a:prstGeom>
            <a:solidFill>
              <a:schemeClr val="accent2">
                <a:lumMod val="75000"/>
              </a:schemeClr>
            </a:solidFill>
            <a:ln w="12700">
              <a:noFill/>
              <a:miter lim="800000"/>
            </a:ln>
          </p:spPr>
          <p:txBody>
            <a:bodyPr lIns="0" tIns="0" rIns="0" bIns="0"/>
            <a:lstStyle/>
            <a:p>
              <a:pPr algn="ctr"/>
              <a:endParaRPr lang="es-ES" dirty="0">
                <a:latin typeface="Calibri Light" panose="020F0302020204030204"/>
              </a:endParaRPr>
            </a:p>
          </p:txBody>
        </p:sp>
        <p:sp>
          <p:nvSpPr>
            <p:cNvPr id="129" name="Rectangle 6"/>
            <p:cNvSpPr/>
            <p:nvPr/>
          </p:nvSpPr>
          <p:spPr bwMode="auto">
            <a:xfrm>
              <a:off x="4266453" y="3620696"/>
              <a:ext cx="1866414" cy="50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45720" rIns="45720" anchor="ctr"/>
            <a:lstStyle/>
            <a:p>
              <a:pPr algn="ctr"/>
              <a:r>
                <a:rPr lang="en-US" sz="2600" dirty="0">
                  <a:solidFill>
                    <a:schemeClr val="bg1"/>
                  </a:solidFill>
                  <a:latin typeface="Lato Regular"/>
                  <a:ea typeface="MS PGothic" panose="020B0600070205080204" charset="-128"/>
                  <a:cs typeface="Lato Regular"/>
                  <a:sym typeface="Lato Bold" charset="0"/>
                </a:rPr>
                <a:t>Basic</a:t>
              </a:r>
              <a:endParaRPr lang="en-US" sz="2600" dirty="0">
                <a:solidFill>
                  <a:schemeClr val="bg1"/>
                </a:solidFill>
                <a:latin typeface="Lato Regular"/>
                <a:ea typeface="MS PGothic" panose="020B0600070205080204" charset="-128"/>
                <a:cs typeface="Lato Regular"/>
                <a:sym typeface="Lato Bold" charset="0"/>
              </a:endParaRPr>
            </a:p>
          </p:txBody>
        </p:sp>
        <p:sp>
          <p:nvSpPr>
            <p:cNvPr id="130" name="Rectangle 7"/>
            <p:cNvSpPr/>
            <p:nvPr/>
          </p:nvSpPr>
          <p:spPr bwMode="auto">
            <a:xfrm>
              <a:off x="3390381" y="10034196"/>
              <a:ext cx="3618558" cy="1346200"/>
            </a:xfrm>
            <a:prstGeom prst="rect">
              <a:avLst/>
            </a:prstGeom>
            <a:solidFill>
              <a:schemeClr val="accent2"/>
            </a:solidFill>
            <a:ln>
              <a:noFill/>
            </a:ln>
            <a:extLst>
              <a:ext uri="{91240B29-F687-4F45-9708-019B960494DF}">
                <a14:hiddenLine xmlns:a14="http://schemas.microsoft.com/office/drawing/2010/main" w="12700">
                  <a:solidFill>
                    <a:schemeClr val="tx1"/>
                  </a:solidFill>
                  <a:miter lim="800000"/>
                  <a:headEnd/>
                  <a:tailEnd/>
                </a14:hiddenLine>
              </a:ext>
            </a:extLst>
          </p:spPr>
          <p:txBody>
            <a:bodyPr lIns="0" tIns="0" rIns="0" bIns="0"/>
            <a:lstStyle/>
            <a:p>
              <a:pPr algn="ctr"/>
              <a:endParaRPr lang="es-ES" dirty="0">
                <a:latin typeface="Calibri Light" panose="020F0302020204030204"/>
              </a:endParaRPr>
            </a:p>
          </p:txBody>
        </p:sp>
        <p:sp>
          <p:nvSpPr>
            <p:cNvPr id="131" name="Rectangle 8"/>
            <p:cNvSpPr/>
            <p:nvPr/>
          </p:nvSpPr>
          <p:spPr bwMode="auto">
            <a:xfrm>
              <a:off x="4241060" y="4535096"/>
              <a:ext cx="1866414" cy="736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45720" rIns="45720" anchor="ctr"/>
            <a:lstStyle/>
            <a:p>
              <a:pPr algn="ctr"/>
              <a:r>
                <a:rPr lang="en-US" sz="5000" dirty="0">
                  <a:solidFill>
                    <a:schemeClr val="bg1"/>
                  </a:solidFill>
                  <a:latin typeface="Lato Bold" charset="0"/>
                  <a:ea typeface="MS PGothic" panose="020B0600070205080204" charset="-128"/>
                  <a:cs typeface="MS PGothic" panose="020B0600070205080204" charset="-128"/>
                  <a:sym typeface="Lato Bold" charset="0"/>
                </a:rPr>
                <a:t>$10</a:t>
              </a:r>
              <a:endParaRPr lang="en-US" sz="5000" dirty="0">
                <a:solidFill>
                  <a:schemeClr val="bg1"/>
                </a:solidFill>
                <a:latin typeface="Lato Bold" charset="0"/>
                <a:ea typeface="MS PGothic" panose="020B0600070205080204" charset="-128"/>
                <a:cs typeface="MS PGothic" panose="020B0600070205080204" charset="-128"/>
                <a:sym typeface="Lato Bold" charset="0"/>
              </a:endParaRPr>
            </a:p>
          </p:txBody>
        </p:sp>
        <p:sp>
          <p:nvSpPr>
            <p:cNvPr id="132" name="Rectangle 9"/>
            <p:cNvSpPr/>
            <p:nvPr/>
          </p:nvSpPr>
          <p:spPr bwMode="auto">
            <a:xfrm>
              <a:off x="4266453" y="6097196"/>
              <a:ext cx="1866414" cy="50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45720" rIns="45720" anchor="ctr"/>
            <a:lstStyle/>
            <a:p>
              <a:pPr algn="ctr"/>
              <a:r>
                <a:rPr lang="en-US" sz="2600" dirty="0">
                  <a:solidFill>
                    <a:schemeClr val="bg1">
                      <a:lumMod val="65000"/>
                    </a:schemeClr>
                  </a:solidFill>
                  <a:latin typeface="Lato Regular" charset="0"/>
                  <a:ea typeface="MS PGothic" panose="020B0600070205080204" charset="-128"/>
                  <a:cs typeface="MS PGothic" panose="020B0600070205080204" charset="-128"/>
                  <a:sym typeface="Lato Regular" charset="0"/>
                </a:rPr>
                <a:t>Monthly</a:t>
              </a:r>
              <a:endParaRPr lang="en-US" sz="2600" dirty="0">
                <a:solidFill>
                  <a:schemeClr val="bg1">
                    <a:lumMod val="65000"/>
                  </a:schemeClr>
                </a:solidFill>
                <a:latin typeface="Lato Regular" charset="0"/>
                <a:ea typeface="MS PGothic" panose="020B0600070205080204" charset="-128"/>
                <a:cs typeface="MS PGothic" panose="020B0600070205080204" charset="-128"/>
                <a:sym typeface="Lato Regular" charset="0"/>
              </a:endParaRPr>
            </a:p>
          </p:txBody>
        </p:sp>
        <p:sp>
          <p:nvSpPr>
            <p:cNvPr id="133" name="Rectangle 11"/>
            <p:cNvSpPr/>
            <p:nvPr/>
          </p:nvSpPr>
          <p:spPr bwMode="auto">
            <a:xfrm>
              <a:off x="3657012" y="7036996"/>
              <a:ext cx="3085297" cy="50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45720" rIns="45720" anchor="ctr"/>
            <a:lstStyle/>
            <a:p>
              <a:pPr algn="ctr"/>
              <a:r>
                <a:rPr lang="en-US" sz="2000" dirty="0">
                  <a:solidFill>
                    <a:schemeClr val="bg1">
                      <a:lumMod val="65000"/>
                    </a:schemeClr>
                  </a:solidFill>
                  <a:latin typeface="Lato Regular" charset="0"/>
                  <a:ea typeface="MS PGothic" panose="020B0600070205080204" charset="-128"/>
                  <a:cs typeface="MS PGothic" panose="020B0600070205080204" charset="-128"/>
                  <a:sym typeface="Lato Regular" charset="0"/>
                </a:rPr>
                <a:t>1 GB Bandwith</a:t>
              </a:r>
              <a:endParaRPr lang="en-US" sz="2000" dirty="0">
                <a:solidFill>
                  <a:schemeClr val="bg1">
                    <a:lumMod val="65000"/>
                  </a:schemeClr>
                </a:solidFill>
                <a:latin typeface="Lato Regular" charset="0"/>
                <a:ea typeface="MS PGothic" panose="020B0600070205080204" charset="-128"/>
                <a:cs typeface="MS PGothic" panose="020B0600070205080204" charset="-128"/>
                <a:sym typeface="Lato Regular" charset="0"/>
              </a:endParaRPr>
            </a:p>
          </p:txBody>
        </p:sp>
        <p:sp>
          <p:nvSpPr>
            <p:cNvPr id="134" name="Rectangle 12"/>
            <p:cNvSpPr/>
            <p:nvPr/>
          </p:nvSpPr>
          <p:spPr bwMode="auto">
            <a:xfrm>
              <a:off x="3657012" y="7557696"/>
              <a:ext cx="3085297" cy="50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45720" rIns="45720" anchor="ctr"/>
            <a:lstStyle/>
            <a:p>
              <a:pPr algn="ctr"/>
              <a:r>
                <a:rPr lang="en-US" sz="2000" dirty="0">
                  <a:solidFill>
                    <a:schemeClr val="bg1">
                      <a:lumMod val="65000"/>
                    </a:schemeClr>
                  </a:solidFill>
                  <a:latin typeface="Lato Regular" charset="0"/>
                  <a:ea typeface="MS PGothic" panose="020B0600070205080204" charset="-128"/>
                  <a:cs typeface="MS PGothic" panose="020B0600070205080204" charset="-128"/>
                  <a:sym typeface="Lato Regular" charset="0"/>
                </a:rPr>
                <a:t>10 MB Max File Size</a:t>
              </a:r>
              <a:endParaRPr lang="en-US" sz="2000" dirty="0">
                <a:solidFill>
                  <a:schemeClr val="bg1">
                    <a:lumMod val="65000"/>
                  </a:schemeClr>
                </a:solidFill>
                <a:latin typeface="Lato Regular" charset="0"/>
                <a:ea typeface="MS PGothic" panose="020B0600070205080204" charset="-128"/>
                <a:cs typeface="MS PGothic" panose="020B0600070205080204" charset="-128"/>
                <a:sym typeface="Lato Regular" charset="0"/>
              </a:endParaRPr>
            </a:p>
          </p:txBody>
        </p:sp>
        <p:sp>
          <p:nvSpPr>
            <p:cNvPr id="135" name="Rectangle 13"/>
            <p:cNvSpPr/>
            <p:nvPr/>
          </p:nvSpPr>
          <p:spPr bwMode="auto">
            <a:xfrm>
              <a:off x="3657012" y="8065696"/>
              <a:ext cx="3085297" cy="50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45720" rIns="45720" anchor="ctr"/>
            <a:lstStyle/>
            <a:p>
              <a:pPr algn="ctr"/>
              <a:r>
                <a:rPr lang="en-US" sz="2000" dirty="0">
                  <a:solidFill>
                    <a:schemeClr val="bg1">
                      <a:lumMod val="65000"/>
                    </a:schemeClr>
                  </a:solidFill>
                  <a:latin typeface="Lato Regular" charset="0"/>
                  <a:ea typeface="MS PGothic" panose="020B0600070205080204" charset="-128"/>
                  <a:cs typeface="MS PGothic" panose="020B0600070205080204" charset="-128"/>
                  <a:sym typeface="Lato Regular" charset="0"/>
                </a:rPr>
                <a:t>3 GHZ CPU </a:t>
              </a:r>
              <a:endParaRPr lang="en-US" sz="2000" dirty="0">
                <a:solidFill>
                  <a:schemeClr val="bg1">
                    <a:lumMod val="65000"/>
                  </a:schemeClr>
                </a:solidFill>
                <a:latin typeface="Lato Regular" charset="0"/>
                <a:ea typeface="MS PGothic" panose="020B0600070205080204" charset="-128"/>
                <a:cs typeface="MS PGothic" panose="020B0600070205080204" charset="-128"/>
                <a:sym typeface="Lato Regular" charset="0"/>
              </a:endParaRPr>
            </a:p>
          </p:txBody>
        </p:sp>
        <p:sp>
          <p:nvSpPr>
            <p:cNvPr id="136" name="Rectangle 14"/>
            <p:cNvSpPr/>
            <p:nvPr/>
          </p:nvSpPr>
          <p:spPr bwMode="auto">
            <a:xfrm>
              <a:off x="3657012" y="8573696"/>
              <a:ext cx="3085297" cy="50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45720" rIns="45720" anchor="ctr"/>
            <a:lstStyle/>
            <a:p>
              <a:pPr algn="ctr"/>
              <a:r>
                <a:rPr lang="en-US" sz="2000" dirty="0">
                  <a:solidFill>
                    <a:schemeClr val="bg1">
                      <a:lumMod val="65000"/>
                    </a:schemeClr>
                  </a:solidFill>
                  <a:latin typeface="Lato Regular" charset="0"/>
                  <a:ea typeface="MS PGothic" panose="020B0600070205080204" charset="-128"/>
                  <a:cs typeface="MS PGothic" panose="020B0600070205080204" charset="-128"/>
                  <a:sym typeface="Lato Regular" charset="0"/>
                </a:rPr>
                <a:t>2 GB Memory Ram</a:t>
              </a:r>
              <a:endParaRPr lang="en-US" sz="2000" dirty="0">
                <a:solidFill>
                  <a:schemeClr val="bg1">
                    <a:lumMod val="65000"/>
                  </a:schemeClr>
                </a:solidFill>
                <a:latin typeface="Lato Regular" charset="0"/>
                <a:ea typeface="MS PGothic" panose="020B0600070205080204" charset="-128"/>
                <a:cs typeface="MS PGothic" panose="020B0600070205080204" charset="-128"/>
                <a:sym typeface="Lato Regular" charset="0"/>
              </a:endParaRPr>
            </a:p>
          </p:txBody>
        </p:sp>
        <p:sp>
          <p:nvSpPr>
            <p:cNvPr id="137" name="Rectangle 15"/>
            <p:cNvSpPr/>
            <p:nvPr/>
          </p:nvSpPr>
          <p:spPr bwMode="auto">
            <a:xfrm>
              <a:off x="3657012" y="9081696"/>
              <a:ext cx="3085297" cy="50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45720" rIns="45720" anchor="ctr"/>
            <a:lstStyle/>
            <a:p>
              <a:pPr algn="ctr"/>
              <a:r>
                <a:rPr lang="en-US" sz="2000" dirty="0">
                  <a:solidFill>
                    <a:schemeClr val="bg1">
                      <a:lumMod val="65000"/>
                    </a:schemeClr>
                  </a:solidFill>
                  <a:latin typeface="Lato Regular" charset="0"/>
                  <a:ea typeface="MS PGothic" panose="020B0600070205080204" charset="-128"/>
                  <a:cs typeface="MS PGothic" panose="020B0600070205080204" charset="-128"/>
                  <a:sym typeface="Lato Regular" charset="0"/>
                </a:rPr>
                <a:t>Exclusive</a:t>
              </a:r>
              <a:endParaRPr lang="en-US" sz="2000" dirty="0">
                <a:solidFill>
                  <a:schemeClr val="bg1">
                    <a:lumMod val="65000"/>
                  </a:schemeClr>
                </a:solidFill>
                <a:latin typeface="Lato Regular" charset="0"/>
                <a:ea typeface="MS PGothic" panose="020B0600070205080204" charset="-128"/>
                <a:cs typeface="MS PGothic" panose="020B0600070205080204" charset="-128"/>
                <a:sym typeface="Lato Regular" charset="0"/>
              </a:endParaRPr>
            </a:p>
          </p:txBody>
        </p:sp>
        <p:sp>
          <p:nvSpPr>
            <p:cNvPr id="138" name="Rectangle 16"/>
            <p:cNvSpPr/>
            <p:nvPr/>
          </p:nvSpPr>
          <p:spPr bwMode="auto">
            <a:xfrm>
              <a:off x="3390381" y="6668696"/>
              <a:ext cx="3618558" cy="25400"/>
            </a:xfrm>
            <a:prstGeom prst="rect">
              <a:avLst/>
            </a:prstGeom>
            <a:solidFill>
              <a:srgbClr val="D6D6D6"/>
            </a:solidFill>
            <a:ln>
              <a:noFill/>
            </a:ln>
            <a:extLst>
              <a:ext uri="{91240B29-F687-4F45-9708-019B960494DF}">
                <a14:hiddenLine xmlns:a14="http://schemas.microsoft.com/office/drawing/2010/main" w="12700">
                  <a:solidFill>
                    <a:schemeClr val="tx1"/>
                  </a:solidFill>
                  <a:miter lim="800000"/>
                  <a:headEnd/>
                  <a:tailEnd/>
                </a14:hiddenLine>
              </a:ext>
            </a:extLst>
          </p:spPr>
          <p:txBody>
            <a:bodyPr lIns="0" tIns="0" rIns="0" bIns="0"/>
            <a:lstStyle/>
            <a:p>
              <a:pPr algn="ctr"/>
              <a:endParaRPr lang="es-ES" dirty="0">
                <a:latin typeface="Calibri Light" panose="020F0302020204030204"/>
              </a:endParaRPr>
            </a:p>
          </p:txBody>
        </p:sp>
        <p:sp>
          <p:nvSpPr>
            <p:cNvPr id="139" name="Rectangle 6"/>
            <p:cNvSpPr/>
            <p:nvPr/>
          </p:nvSpPr>
          <p:spPr bwMode="auto">
            <a:xfrm>
              <a:off x="3390381" y="10034196"/>
              <a:ext cx="3618557" cy="1346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45720" rIns="45720" anchor="ctr"/>
            <a:lstStyle/>
            <a:p>
              <a:pPr algn="ctr"/>
              <a:r>
                <a:rPr lang="en-US" sz="4800" b="1" dirty="0" smtClean="0">
                  <a:solidFill>
                    <a:schemeClr val="bg1"/>
                  </a:solidFill>
                  <a:latin typeface="Lato Regular"/>
                  <a:ea typeface="MS PGothic" panose="020B0600070205080204" charset="-128"/>
                  <a:cs typeface="Lato Regular"/>
                  <a:sym typeface="Lato Bold" charset="0"/>
                </a:rPr>
                <a:t>3 MONTH</a:t>
              </a:r>
              <a:endParaRPr lang="en-US" sz="4800" b="1" dirty="0">
                <a:solidFill>
                  <a:schemeClr val="bg1"/>
                </a:solidFill>
                <a:latin typeface="Lato Regular"/>
                <a:ea typeface="MS PGothic" panose="020B0600070205080204" charset="-128"/>
                <a:cs typeface="Lato Regular"/>
                <a:sym typeface="Lato Bold" charset="0"/>
              </a:endParaRPr>
            </a:p>
          </p:txBody>
        </p:sp>
      </p:grpSp>
      <p:grpSp>
        <p:nvGrpSpPr>
          <p:cNvPr id="140" name="Group 139"/>
          <p:cNvGrpSpPr/>
          <p:nvPr/>
        </p:nvGrpSpPr>
        <p:grpSpPr>
          <a:xfrm>
            <a:off x="12656896" y="3544496"/>
            <a:ext cx="3618561" cy="7835900"/>
            <a:chOff x="3390378" y="3544496"/>
            <a:chExt cx="3618561" cy="7835900"/>
          </a:xfrm>
        </p:grpSpPr>
        <p:sp>
          <p:nvSpPr>
            <p:cNvPr id="141" name="Rectangle 4"/>
            <p:cNvSpPr/>
            <p:nvPr/>
          </p:nvSpPr>
          <p:spPr bwMode="auto">
            <a:xfrm>
              <a:off x="3390381" y="4274746"/>
              <a:ext cx="3618558" cy="6464300"/>
            </a:xfrm>
            <a:prstGeom prst="rect">
              <a:avLst/>
            </a:prstGeom>
            <a:solidFill>
              <a:srgbClr val="F4F4F4"/>
            </a:solidFill>
            <a:ln>
              <a:noFill/>
            </a:ln>
            <a:extLst>
              <a:ext uri="{91240B29-F687-4F45-9708-019B960494DF}">
                <a14:hiddenLine xmlns:a14="http://schemas.microsoft.com/office/drawing/2010/main" w="12700">
                  <a:solidFill>
                    <a:schemeClr val="tx1"/>
                  </a:solidFill>
                  <a:miter lim="800000"/>
                  <a:headEnd/>
                  <a:tailEnd/>
                </a14:hiddenLine>
              </a:ext>
            </a:extLst>
          </p:spPr>
          <p:txBody>
            <a:bodyPr lIns="0" tIns="0" rIns="0" bIns="0"/>
            <a:lstStyle/>
            <a:p>
              <a:pPr algn="ctr"/>
              <a:endParaRPr lang="es-ES" dirty="0">
                <a:latin typeface="Calibri Light" panose="020F0302020204030204"/>
              </a:endParaRPr>
            </a:p>
          </p:txBody>
        </p:sp>
        <p:sp>
          <p:nvSpPr>
            <p:cNvPr id="142" name="Round Same Side Corner Rectangle 141"/>
            <p:cNvSpPr/>
            <p:nvPr/>
          </p:nvSpPr>
          <p:spPr>
            <a:xfrm rot="10800000">
              <a:off x="3390378" y="4261934"/>
              <a:ext cx="3618560" cy="1441694"/>
            </a:xfrm>
            <a:prstGeom prst="round2SameRect">
              <a:avLst>
                <a:gd name="adj1" fmla="val 50000"/>
                <a:gd name="adj2" fmla="val 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dirty="0">
                <a:latin typeface="Calibri Light" panose="020F0302020204030204"/>
              </a:endParaRPr>
            </a:p>
          </p:txBody>
        </p:sp>
        <p:sp>
          <p:nvSpPr>
            <p:cNvPr id="143" name="Rectangle 3"/>
            <p:cNvSpPr/>
            <p:nvPr/>
          </p:nvSpPr>
          <p:spPr bwMode="auto">
            <a:xfrm>
              <a:off x="3390381" y="3544496"/>
              <a:ext cx="3618558" cy="736600"/>
            </a:xfrm>
            <a:prstGeom prst="rect">
              <a:avLst/>
            </a:prstGeom>
            <a:solidFill>
              <a:schemeClr val="accent3">
                <a:lumMod val="75000"/>
              </a:schemeClr>
            </a:solidFill>
            <a:ln w="12700">
              <a:noFill/>
              <a:miter lim="800000"/>
            </a:ln>
          </p:spPr>
          <p:txBody>
            <a:bodyPr lIns="0" tIns="0" rIns="0" bIns="0"/>
            <a:lstStyle/>
            <a:p>
              <a:pPr algn="ctr"/>
              <a:endParaRPr lang="es-ES" dirty="0">
                <a:latin typeface="Calibri Light" panose="020F0302020204030204"/>
              </a:endParaRPr>
            </a:p>
          </p:txBody>
        </p:sp>
        <p:sp>
          <p:nvSpPr>
            <p:cNvPr id="144" name="Rectangle 6"/>
            <p:cNvSpPr/>
            <p:nvPr/>
          </p:nvSpPr>
          <p:spPr bwMode="auto">
            <a:xfrm>
              <a:off x="4266453" y="3620696"/>
              <a:ext cx="1866414" cy="50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45720" rIns="45720" anchor="ctr"/>
            <a:lstStyle/>
            <a:p>
              <a:pPr algn="ctr"/>
              <a:r>
                <a:rPr lang="en-US" sz="2600" dirty="0">
                  <a:solidFill>
                    <a:schemeClr val="bg1"/>
                  </a:solidFill>
                  <a:latin typeface="Lato Regular"/>
                  <a:ea typeface="MS PGothic" panose="020B0600070205080204" charset="-128"/>
                  <a:cs typeface="Lato Regular"/>
                  <a:sym typeface="Lato Bold" charset="0"/>
                </a:rPr>
                <a:t>Basic</a:t>
              </a:r>
              <a:endParaRPr lang="en-US" sz="2600" dirty="0">
                <a:solidFill>
                  <a:schemeClr val="bg1"/>
                </a:solidFill>
                <a:latin typeface="Lato Regular"/>
                <a:ea typeface="MS PGothic" panose="020B0600070205080204" charset="-128"/>
                <a:cs typeface="Lato Regular"/>
                <a:sym typeface="Lato Bold" charset="0"/>
              </a:endParaRPr>
            </a:p>
          </p:txBody>
        </p:sp>
        <p:sp>
          <p:nvSpPr>
            <p:cNvPr id="145" name="Rectangle 7"/>
            <p:cNvSpPr/>
            <p:nvPr/>
          </p:nvSpPr>
          <p:spPr bwMode="auto">
            <a:xfrm>
              <a:off x="3390381" y="10034196"/>
              <a:ext cx="3618558" cy="1346200"/>
            </a:xfrm>
            <a:prstGeom prst="rect">
              <a:avLst/>
            </a:prstGeom>
            <a:solidFill>
              <a:schemeClr val="accent3"/>
            </a:solidFill>
            <a:ln>
              <a:noFill/>
            </a:ln>
            <a:extLst>
              <a:ext uri="{91240B29-F687-4F45-9708-019B960494DF}">
                <a14:hiddenLine xmlns:a14="http://schemas.microsoft.com/office/drawing/2010/main" w="12700">
                  <a:solidFill>
                    <a:schemeClr val="tx1"/>
                  </a:solidFill>
                  <a:miter lim="800000"/>
                  <a:headEnd/>
                  <a:tailEnd/>
                </a14:hiddenLine>
              </a:ext>
            </a:extLst>
          </p:spPr>
          <p:txBody>
            <a:bodyPr lIns="0" tIns="0" rIns="0" bIns="0"/>
            <a:lstStyle/>
            <a:p>
              <a:pPr algn="ctr"/>
              <a:endParaRPr lang="es-ES" dirty="0">
                <a:latin typeface="Calibri Light" panose="020F0302020204030204"/>
              </a:endParaRPr>
            </a:p>
          </p:txBody>
        </p:sp>
        <p:sp>
          <p:nvSpPr>
            <p:cNvPr id="146" name="Rectangle 8"/>
            <p:cNvSpPr/>
            <p:nvPr/>
          </p:nvSpPr>
          <p:spPr bwMode="auto">
            <a:xfrm>
              <a:off x="4241060" y="4535096"/>
              <a:ext cx="1866414" cy="736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45720" rIns="45720" anchor="ctr"/>
            <a:lstStyle/>
            <a:p>
              <a:pPr algn="ctr"/>
              <a:r>
                <a:rPr lang="en-US" sz="5000" dirty="0">
                  <a:solidFill>
                    <a:schemeClr val="bg1"/>
                  </a:solidFill>
                  <a:latin typeface="Lato Bold" charset="0"/>
                  <a:ea typeface="MS PGothic" panose="020B0600070205080204" charset="-128"/>
                  <a:cs typeface="MS PGothic" panose="020B0600070205080204" charset="-128"/>
                  <a:sym typeface="Lato Bold" charset="0"/>
                </a:rPr>
                <a:t>$10</a:t>
              </a:r>
              <a:endParaRPr lang="en-US" sz="5000" dirty="0">
                <a:solidFill>
                  <a:schemeClr val="bg1"/>
                </a:solidFill>
                <a:latin typeface="Lato Bold" charset="0"/>
                <a:ea typeface="MS PGothic" panose="020B0600070205080204" charset="-128"/>
                <a:cs typeface="MS PGothic" panose="020B0600070205080204" charset="-128"/>
                <a:sym typeface="Lato Bold" charset="0"/>
              </a:endParaRPr>
            </a:p>
          </p:txBody>
        </p:sp>
        <p:sp>
          <p:nvSpPr>
            <p:cNvPr id="147" name="Rectangle 9"/>
            <p:cNvSpPr/>
            <p:nvPr/>
          </p:nvSpPr>
          <p:spPr bwMode="auto">
            <a:xfrm>
              <a:off x="4266453" y="6097196"/>
              <a:ext cx="1866414" cy="50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45720" rIns="45720" anchor="ctr"/>
            <a:lstStyle/>
            <a:p>
              <a:pPr algn="ctr"/>
              <a:r>
                <a:rPr lang="en-US" sz="2600" dirty="0">
                  <a:solidFill>
                    <a:schemeClr val="bg1">
                      <a:lumMod val="65000"/>
                    </a:schemeClr>
                  </a:solidFill>
                  <a:latin typeface="Lato Regular" charset="0"/>
                  <a:ea typeface="MS PGothic" panose="020B0600070205080204" charset="-128"/>
                  <a:cs typeface="MS PGothic" panose="020B0600070205080204" charset="-128"/>
                  <a:sym typeface="Lato Regular" charset="0"/>
                </a:rPr>
                <a:t>Monthly</a:t>
              </a:r>
              <a:endParaRPr lang="en-US" sz="2600" dirty="0">
                <a:solidFill>
                  <a:schemeClr val="bg1">
                    <a:lumMod val="65000"/>
                  </a:schemeClr>
                </a:solidFill>
                <a:latin typeface="Lato Regular" charset="0"/>
                <a:ea typeface="MS PGothic" panose="020B0600070205080204" charset="-128"/>
                <a:cs typeface="MS PGothic" panose="020B0600070205080204" charset="-128"/>
                <a:sym typeface="Lato Regular" charset="0"/>
              </a:endParaRPr>
            </a:p>
          </p:txBody>
        </p:sp>
        <p:sp>
          <p:nvSpPr>
            <p:cNvPr id="148" name="Rectangle 11"/>
            <p:cNvSpPr/>
            <p:nvPr/>
          </p:nvSpPr>
          <p:spPr bwMode="auto">
            <a:xfrm>
              <a:off x="3657012" y="7036996"/>
              <a:ext cx="3085297" cy="50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45720" rIns="45720" anchor="ctr"/>
            <a:lstStyle/>
            <a:p>
              <a:pPr algn="ctr"/>
              <a:r>
                <a:rPr lang="en-US" sz="2000" dirty="0">
                  <a:solidFill>
                    <a:schemeClr val="bg1">
                      <a:lumMod val="65000"/>
                    </a:schemeClr>
                  </a:solidFill>
                  <a:latin typeface="Lato Regular" charset="0"/>
                  <a:ea typeface="MS PGothic" panose="020B0600070205080204" charset="-128"/>
                  <a:cs typeface="MS PGothic" panose="020B0600070205080204" charset="-128"/>
                  <a:sym typeface="Lato Regular" charset="0"/>
                </a:rPr>
                <a:t>1 GB Bandwith</a:t>
              </a:r>
              <a:endParaRPr lang="en-US" sz="2000" dirty="0">
                <a:solidFill>
                  <a:schemeClr val="bg1">
                    <a:lumMod val="65000"/>
                  </a:schemeClr>
                </a:solidFill>
                <a:latin typeface="Lato Regular" charset="0"/>
                <a:ea typeface="MS PGothic" panose="020B0600070205080204" charset="-128"/>
                <a:cs typeface="MS PGothic" panose="020B0600070205080204" charset="-128"/>
                <a:sym typeface="Lato Regular" charset="0"/>
              </a:endParaRPr>
            </a:p>
          </p:txBody>
        </p:sp>
        <p:sp>
          <p:nvSpPr>
            <p:cNvPr id="149" name="Rectangle 12"/>
            <p:cNvSpPr/>
            <p:nvPr/>
          </p:nvSpPr>
          <p:spPr bwMode="auto">
            <a:xfrm>
              <a:off x="3657012" y="7557696"/>
              <a:ext cx="3085297" cy="50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45720" rIns="45720" anchor="ctr"/>
            <a:lstStyle/>
            <a:p>
              <a:pPr algn="ctr"/>
              <a:r>
                <a:rPr lang="en-US" sz="2000" dirty="0">
                  <a:solidFill>
                    <a:schemeClr val="bg1">
                      <a:lumMod val="65000"/>
                    </a:schemeClr>
                  </a:solidFill>
                  <a:latin typeface="Lato Regular" charset="0"/>
                  <a:ea typeface="MS PGothic" panose="020B0600070205080204" charset="-128"/>
                  <a:cs typeface="MS PGothic" panose="020B0600070205080204" charset="-128"/>
                  <a:sym typeface="Lato Regular" charset="0"/>
                </a:rPr>
                <a:t>10 MB Max File Size</a:t>
              </a:r>
              <a:endParaRPr lang="en-US" sz="2000" dirty="0">
                <a:solidFill>
                  <a:schemeClr val="bg1">
                    <a:lumMod val="65000"/>
                  </a:schemeClr>
                </a:solidFill>
                <a:latin typeface="Lato Regular" charset="0"/>
                <a:ea typeface="MS PGothic" panose="020B0600070205080204" charset="-128"/>
                <a:cs typeface="MS PGothic" panose="020B0600070205080204" charset="-128"/>
                <a:sym typeface="Lato Regular" charset="0"/>
              </a:endParaRPr>
            </a:p>
          </p:txBody>
        </p:sp>
        <p:sp>
          <p:nvSpPr>
            <p:cNvPr id="150" name="Rectangle 13"/>
            <p:cNvSpPr/>
            <p:nvPr/>
          </p:nvSpPr>
          <p:spPr bwMode="auto">
            <a:xfrm>
              <a:off x="3657012" y="8065696"/>
              <a:ext cx="3085297" cy="50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45720" rIns="45720" anchor="ctr"/>
            <a:lstStyle/>
            <a:p>
              <a:pPr algn="ctr"/>
              <a:r>
                <a:rPr lang="en-US" sz="2000" dirty="0">
                  <a:solidFill>
                    <a:schemeClr val="bg1">
                      <a:lumMod val="65000"/>
                    </a:schemeClr>
                  </a:solidFill>
                  <a:latin typeface="Lato Regular" charset="0"/>
                  <a:ea typeface="MS PGothic" panose="020B0600070205080204" charset="-128"/>
                  <a:cs typeface="MS PGothic" panose="020B0600070205080204" charset="-128"/>
                  <a:sym typeface="Lato Regular" charset="0"/>
                </a:rPr>
                <a:t>3 GHZ CPU </a:t>
              </a:r>
              <a:endParaRPr lang="en-US" sz="2000" dirty="0">
                <a:solidFill>
                  <a:schemeClr val="bg1">
                    <a:lumMod val="65000"/>
                  </a:schemeClr>
                </a:solidFill>
                <a:latin typeface="Lato Regular" charset="0"/>
                <a:ea typeface="MS PGothic" panose="020B0600070205080204" charset="-128"/>
                <a:cs typeface="MS PGothic" panose="020B0600070205080204" charset="-128"/>
                <a:sym typeface="Lato Regular" charset="0"/>
              </a:endParaRPr>
            </a:p>
          </p:txBody>
        </p:sp>
        <p:sp>
          <p:nvSpPr>
            <p:cNvPr id="151" name="Rectangle 14"/>
            <p:cNvSpPr/>
            <p:nvPr/>
          </p:nvSpPr>
          <p:spPr bwMode="auto">
            <a:xfrm>
              <a:off x="3657012" y="8573696"/>
              <a:ext cx="3085297" cy="50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45720" rIns="45720" anchor="ctr"/>
            <a:lstStyle/>
            <a:p>
              <a:pPr algn="ctr"/>
              <a:r>
                <a:rPr lang="en-US" sz="2000" dirty="0">
                  <a:solidFill>
                    <a:schemeClr val="bg1">
                      <a:lumMod val="65000"/>
                    </a:schemeClr>
                  </a:solidFill>
                  <a:latin typeface="Lato Regular" charset="0"/>
                  <a:ea typeface="MS PGothic" panose="020B0600070205080204" charset="-128"/>
                  <a:cs typeface="MS PGothic" panose="020B0600070205080204" charset="-128"/>
                  <a:sym typeface="Lato Regular" charset="0"/>
                </a:rPr>
                <a:t>2 GB Memory Ram</a:t>
              </a:r>
              <a:endParaRPr lang="en-US" sz="2000" dirty="0">
                <a:solidFill>
                  <a:schemeClr val="bg1">
                    <a:lumMod val="65000"/>
                  </a:schemeClr>
                </a:solidFill>
                <a:latin typeface="Lato Regular" charset="0"/>
                <a:ea typeface="MS PGothic" panose="020B0600070205080204" charset="-128"/>
                <a:cs typeface="MS PGothic" panose="020B0600070205080204" charset="-128"/>
                <a:sym typeface="Lato Regular" charset="0"/>
              </a:endParaRPr>
            </a:p>
          </p:txBody>
        </p:sp>
        <p:sp>
          <p:nvSpPr>
            <p:cNvPr id="152" name="Rectangle 15"/>
            <p:cNvSpPr/>
            <p:nvPr/>
          </p:nvSpPr>
          <p:spPr bwMode="auto">
            <a:xfrm>
              <a:off x="3657012" y="9081696"/>
              <a:ext cx="3085297" cy="50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45720" rIns="45720" anchor="ctr"/>
            <a:lstStyle/>
            <a:p>
              <a:pPr algn="ctr"/>
              <a:r>
                <a:rPr lang="en-US" sz="2000" dirty="0">
                  <a:solidFill>
                    <a:schemeClr val="bg1">
                      <a:lumMod val="65000"/>
                    </a:schemeClr>
                  </a:solidFill>
                  <a:latin typeface="Lato Regular" charset="0"/>
                  <a:ea typeface="MS PGothic" panose="020B0600070205080204" charset="-128"/>
                  <a:cs typeface="MS PGothic" panose="020B0600070205080204" charset="-128"/>
                  <a:sym typeface="Lato Regular" charset="0"/>
                </a:rPr>
                <a:t>Exclusive</a:t>
              </a:r>
              <a:endParaRPr lang="en-US" sz="2000" dirty="0">
                <a:solidFill>
                  <a:schemeClr val="bg1">
                    <a:lumMod val="65000"/>
                  </a:schemeClr>
                </a:solidFill>
                <a:latin typeface="Lato Regular" charset="0"/>
                <a:ea typeface="MS PGothic" panose="020B0600070205080204" charset="-128"/>
                <a:cs typeface="MS PGothic" panose="020B0600070205080204" charset="-128"/>
                <a:sym typeface="Lato Regular" charset="0"/>
              </a:endParaRPr>
            </a:p>
          </p:txBody>
        </p:sp>
        <p:sp>
          <p:nvSpPr>
            <p:cNvPr id="153" name="Rectangle 16"/>
            <p:cNvSpPr/>
            <p:nvPr/>
          </p:nvSpPr>
          <p:spPr bwMode="auto">
            <a:xfrm>
              <a:off x="3390381" y="6668696"/>
              <a:ext cx="3618558" cy="25400"/>
            </a:xfrm>
            <a:prstGeom prst="rect">
              <a:avLst/>
            </a:prstGeom>
            <a:solidFill>
              <a:srgbClr val="D6D6D6"/>
            </a:solidFill>
            <a:ln>
              <a:noFill/>
            </a:ln>
            <a:extLst>
              <a:ext uri="{91240B29-F687-4F45-9708-019B960494DF}">
                <a14:hiddenLine xmlns:a14="http://schemas.microsoft.com/office/drawing/2010/main" w="12700">
                  <a:solidFill>
                    <a:schemeClr val="tx1"/>
                  </a:solidFill>
                  <a:miter lim="800000"/>
                  <a:headEnd/>
                  <a:tailEnd/>
                </a14:hiddenLine>
              </a:ext>
            </a:extLst>
          </p:spPr>
          <p:txBody>
            <a:bodyPr lIns="0" tIns="0" rIns="0" bIns="0"/>
            <a:lstStyle/>
            <a:p>
              <a:pPr algn="ctr"/>
              <a:endParaRPr lang="es-ES" dirty="0">
                <a:latin typeface="Calibri Light" panose="020F0302020204030204"/>
              </a:endParaRPr>
            </a:p>
          </p:txBody>
        </p:sp>
        <p:sp>
          <p:nvSpPr>
            <p:cNvPr id="154" name="Rectangle 6"/>
            <p:cNvSpPr/>
            <p:nvPr/>
          </p:nvSpPr>
          <p:spPr bwMode="auto">
            <a:xfrm>
              <a:off x="3390381" y="10034196"/>
              <a:ext cx="3618557" cy="1346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45720" rIns="45720" anchor="ctr"/>
            <a:lstStyle/>
            <a:p>
              <a:pPr algn="ctr"/>
              <a:r>
                <a:rPr lang="en-US" sz="4800" b="1" dirty="0" smtClean="0">
                  <a:solidFill>
                    <a:schemeClr val="bg1"/>
                  </a:solidFill>
                  <a:latin typeface="Lato Regular"/>
                  <a:ea typeface="MS PGothic" panose="020B0600070205080204" charset="-128"/>
                  <a:cs typeface="Lato Regular"/>
                  <a:sym typeface="Lato Bold" charset="0"/>
                </a:rPr>
                <a:t>6 MONTH</a:t>
              </a:r>
              <a:endParaRPr lang="en-US" sz="4800" b="1" dirty="0">
                <a:solidFill>
                  <a:schemeClr val="bg1"/>
                </a:solidFill>
                <a:latin typeface="Lato Regular"/>
                <a:ea typeface="MS PGothic" panose="020B0600070205080204" charset="-128"/>
                <a:cs typeface="Lato Regular"/>
                <a:sym typeface="Lato Bold" charset="0"/>
              </a:endParaRPr>
            </a:p>
          </p:txBody>
        </p:sp>
      </p:grpSp>
      <p:grpSp>
        <p:nvGrpSpPr>
          <p:cNvPr id="155" name="Group 154"/>
          <p:cNvGrpSpPr/>
          <p:nvPr/>
        </p:nvGrpSpPr>
        <p:grpSpPr>
          <a:xfrm>
            <a:off x="17432991" y="3544496"/>
            <a:ext cx="3618561" cy="7835900"/>
            <a:chOff x="3390378" y="3544496"/>
            <a:chExt cx="3618561" cy="7835900"/>
          </a:xfrm>
        </p:grpSpPr>
        <p:sp>
          <p:nvSpPr>
            <p:cNvPr id="156" name="Rectangle 4"/>
            <p:cNvSpPr/>
            <p:nvPr/>
          </p:nvSpPr>
          <p:spPr bwMode="auto">
            <a:xfrm>
              <a:off x="3390381" y="4274746"/>
              <a:ext cx="3618558" cy="6464300"/>
            </a:xfrm>
            <a:prstGeom prst="rect">
              <a:avLst/>
            </a:prstGeom>
            <a:solidFill>
              <a:srgbClr val="F4F4F4"/>
            </a:solidFill>
            <a:ln>
              <a:noFill/>
            </a:ln>
            <a:extLst>
              <a:ext uri="{91240B29-F687-4F45-9708-019B960494DF}">
                <a14:hiddenLine xmlns:a14="http://schemas.microsoft.com/office/drawing/2010/main" w="12700">
                  <a:solidFill>
                    <a:schemeClr val="tx1"/>
                  </a:solidFill>
                  <a:miter lim="800000"/>
                  <a:headEnd/>
                  <a:tailEnd/>
                </a14:hiddenLine>
              </a:ext>
            </a:extLst>
          </p:spPr>
          <p:txBody>
            <a:bodyPr lIns="0" tIns="0" rIns="0" bIns="0"/>
            <a:lstStyle/>
            <a:p>
              <a:pPr algn="ctr"/>
              <a:endParaRPr lang="es-ES" dirty="0">
                <a:latin typeface="Calibri Light" panose="020F0302020204030204"/>
              </a:endParaRPr>
            </a:p>
          </p:txBody>
        </p:sp>
        <p:sp>
          <p:nvSpPr>
            <p:cNvPr id="157" name="Round Same Side Corner Rectangle 156"/>
            <p:cNvSpPr/>
            <p:nvPr/>
          </p:nvSpPr>
          <p:spPr>
            <a:xfrm rot="10800000">
              <a:off x="3390378" y="4261934"/>
              <a:ext cx="3618560" cy="1441694"/>
            </a:xfrm>
            <a:prstGeom prst="round2SameRect">
              <a:avLst>
                <a:gd name="adj1" fmla="val 50000"/>
                <a:gd name="adj2" fmla="val 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dirty="0">
                <a:latin typeface="Calibri Light" panose="020F0302020204030204"/>
              </a:endParaRPr>
            </a:p>
          </p:txBody>
        </p:sp>
        <p:sp>
          <p:nvSpPr>
            <p:cNvPr id="158" name="Rectangle 3"/>
            <p:cNvSpPr/>
            <p:nvPr/>
          </p:nvSpPr>
          <p:spPr bwMode="auto">
            <a:xfrm>
              <a:off x="3390381" y="3544496"/>
              <a:ext cx="3618558" cy="736600"/>
            </a:xfrm>
            <a:prstGeom prst="rect">
              <a:avLst/>
            </a:prstGeom>
            <a:solidFill>
              <a:schemeClr val="accent4">
                <a:lumMod val="75000"/>
              </a:schemeClr>
            </a:solidFill>
            <a:ln w="12700">
              <a:noFill/>
              <a:miter lim="800000"/>
            </a:ln>
          </p:spPr>
          <p:txBody>
            <a:bodyPr lIns="0" tIns="0" rIns="0" bIns="0"/>
            <a:lstStyle/>
            <a:p>
              <a:pPr algn="ctr"/>
              <a:endParaRPr lang="es-ES" dirty="0">
                <a:latin typeface="Calibri Light" panose="020F0302020204030204"/>
              </a:endParaRPr>
            </a:p>
          </p:txBody>
        </p:sp>
        <p:sp>
          <p:nvSpPr>
            <p:cNvPr id="159" name="Rectangle 6"/>
            <p:cNvSpPr/>
            <p:nvPr/>
          </p:nvSpPr>
          <p:spPr bwMode="auto">
            <a:xfrm>
              <a:off x="4266453" y="3620696"/>
              <a:ext cx="1866414" cy="50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45720" rIns="45720" anchor="ctr"/>
            <a:lstStyle/>
            <a:p>
              <a:pPr algn="ctr"/>
              <a:r>
                <a:rPr lang="en-US" sz="2600" dirty="0">
                  <a:solidFill>
                    <a:schemeClr val="bg1"/>
                  </a:solidFill>
                  <a:latin typeface="Lato Regular"/>
                  <a:ea typeface="MS PGothic" panose="020B0600070205080204" charset="-128"/>
                  <a:cs typeface="Lato Regular"/>
                  <a:sym typeface="Lato Bold" charset="0"/>
                </a:rPr>
                <a:t>Basic</a:t>
              </a:r>
              <a:endParaRPr lang="en-US" sz="2600" dirty="0">
                <a:solidFill>
                  <a:schemeClr val="bg1"/>
                </a:solidFill>
                <a:latin typeface="Lato Regular"/>
                <a:ea typeface="MS PGothic" panose="020B0600070205080204" charset="-128"/>
                <a:cs typeface="Lato Regular"/>
                <a:sym typeface="Lato Bold" charset="0"/>
              </a:endParaRPr>
            </a:p>
          </p:txBody>
        </p:sp>
        <p:sp>
          <p:nvSpPr>
            <p:cNvPr id="160" name="Rectangle 7"/>
            <p:cNvSpPr/>
            <p:nvPr/>
          </p:nvSpPr>
          <p:spPr bwMode="auto">
            <a:xfrm>
              <a:off x="3390381" y="10034196"/>
              <a:ext cx="3618558" cy="1346200"/>
            </a:xfrm>
            <a:prstGeom prst="rect">
              <a:avLst/>
            </a:prstGeom>
            <a:solidFill>
              <a:schemeClr val="accent4"/>
            </a:solidFill>
            <a:ln>
              <a:noFill/>
            </a:ln>
            <a:extLst>
              <a:ext uri="{91240B29-F687-4F45-9708-019B960494DF}">
                <a14:hiddenLine xmlns:a14="http://schemas.microsoft.com/office/drawing/2010/main" w="12700">
                  <a:solidFill>
                    <a:schemeClr val="tx1"/>
                  </a:solidFill>
                  <a:miter lim="800000"/>
                  <a:headEnd/>
                  <a:tailEnd/>
                </a14:hiddenLine>
              </a:ext>
            </a:extLst>
          </p:spPr>
          <p:txBody>
            <a:bodyPr lIns="0" tIns="0" rIns="0" bIns="0"/>
            <a:lstStyle/>
            <a:p>
              <a:pPr algn="ctr"/>
              <a:endParaRPr lang="es-ES" dirty="0">
                <a:latin typeface="Calibri Light" panose="020F0302020204030204"/>
              </a:endParaRPr>
            </a:p>
          </p:txBody>
        </p:sp>
        <p:sp>
          <p:nvSpPr>
            <p:cNvPr id="161" name="Rectangle 8"/>
            <p:cNvSpPr/>
            <p:nvPr/>
          </p:nvSpPr>
          <p:spPr bwMode="auto">
            <a:xfrm>
              <a:off x="4241060" y="4535096"/>
              <a:ext cx="1866414" cy="736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45720" rIns="45720" anchor="ctr"/>
            <a:lstStyle/>
            <a:p>
              <a:pPr algn="ctr"/>
              <a:r>
                <a:rPr lang="en-US" sz="5000" dirty="0">
                  <a:solidFill>
                    <a:schemeClr val="bg1"/>
                  </a:solidFill>
                  <a:latin typeface="Lato Bold" charset="0"/>
                  <a:ea typeface="MS PGothic" panose="020B0600070205080204" charset="-128"/>
                  <a:cs typeface="MS PGothic" panose="020B0600070205080204" charset="-128"/>
                  <a:sym typeface="Lato Bold" charset="0"/>
                </a:rPr>
                <a:t>$10</a:t>
              </a:r>
              <a:endParaRPr lang="en-US" sz="5000" dirty="0">
                <a:solidFill>
                  <a:schemeClr val="bg1"/>
                </a:solidFill>
                <a:latin typeface="Lato Bold" charset="0"/>
                <a:ea typeface="MS PGothic" panose="020B0600070205080204" charset="-128"/>
                <a:cs typeface="MS PGothic" panose="020B0600070205080204" charset="-128"/>
                <a:sym typeface="Lato Bold" charset="0"/>
              </a:endParaRPr>
            </a:p>
          </p:txBody>
        </p:sp>
        <p:sp>
          <p:nvSpPr>
            <p:cNvPr id="162" name="Rectangle 9"/>
            <p:cNvSpPr/>
            <p:nvPr/>
          </p:nvSpPr>
          <p:spPr bwMode="auto">
            <a:xfrm>
              <a:off x="4266453" y="6097196"/>
              <a:ext cx="1866414" cy="50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45720" rIns="45720" anchor="ctr"/>
            <a:lstStyle/>
            <a:p>
              <a:pPr algn="ctr"/>
              <a:r>
                <a:rPr lang="en-US" sz="2600" dirty="0">
                  <a:solidFill>
                    <a:schemeClr val="bg1">
                      <a:lumMod val="65000"/>
                    </a:schemeClr>
                  </a:solidFill>
                  <a:latin typeface="Lato Regular" charset="0"/>
                  <a:ea typeface="MS PGothic" panose="020B0600070205080204" charset="-128"/>
                  <a:cs typeface="MS PGothic" panose="020B0600070205080204" charset="-128"/>
                  <a:sym typeface="Lato Regular" charset="0"/>
                </a:rPr>
                <a:t>Monthly</a:t>
              </a:r>
              <a:endParaRPr lang="en-US" sz="2600" dirty="0">
                <a:solidFill>
                  <a:schemeClr val="bg1">
                    <a:lumMod val="65000"/>
                  </a:schemeClr>
                </a:solidFill>
                <a:latin typeface="Lato Regular" charset="0"/>
                <a:ea typeface="MS PGothic" panose="020B0600070205080204" charset="-128"/>
                <a:cs typeface="MS PGothic" panose="020B0600070205080204" charset="-128"/>
                <a:sym typeface="Lato Regular" charset="0"/>
              </a:endParaRPr>
            </a:p>
          </p:txBody>
        </p:sp>
        <p:sp>
          <p:nvSpPr>
            <p:cNvPr id="163" name="Rectangle 11"/>
            <p:cNvSpPr/>
            <p:nvPr/>
          </p:nvSpPr>
          <p:spPr bwMode="auto">
            <a:xfrm>
              <a:off x="3657012" y="7036996"/>
              <a:ext cx="3085297" cy="50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45720" rIns="45720" anchor="ctr"/>
            <a:lstStyle/>
            <a:p>
              <a:pPr algn="ctr"/>
              <a:r>
                <a:rPr lang="en-US" sz="2000" dirty="0">
                  <a:solidFill>
                    <a:schemeClr val="bg1">
                      <a:lumMod val="65000"/>
                    </a:schemeClr>
                  </a:solidFill>
                  <a:latin typeface="Lato Regular" charset="0"/>
                  <a:ea typeface="MS PGothic" panose="020B0600070205080204" charset="-128"/>
                  <a:cs typeface="MS PGothic" panose="020B0600070205080204" charset="-128"/>
                  <a:sym typeface="Lato Regular" charset="0"/>
                </a:rPr>
                <a:t>1 GB Bandwith</a:t>
              </a:r>
              <a:endParaRPr lang="en-US" sz="2000" dirty="0">
                <a:solidFill>
                  <a:schemeClr val="bg1">
                    <a:lumMod val="65000"/>
                  </a:schemeClr>
                </a:solidFill>
                <a:latin typeface="Lato Regular" charset="0"/>
                <a:ea typeface="MS PGothic" panose="020B0600070205080204" charset="-128"/>
                <a:cs typeface="MS PGothic" panose="020B0600070205080204" charset="-128"/>
                <a:sym typeface="Lato Regular" charset="0"/>
              </a:endParaRPr>
            </a:p>
          </p:txBody>
        </p:sp>
        <p:sp>
          <p:nvSpPr>
            <p:cNvPr id="164" name="Rectangle 12"/>
            <p:cNvSpPr/>
            <p:nvPr/>
          </p:nvSpPr>
          <p:spPr bwMode="auto">
            <a:xfrm>
              <a:off x="3657012" y="7557696"/>
              <a:ext cx="3085297" cy="50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45720" rIns="45720" anchor="ctr"/>
            <a:lstStyle/>
            <a:p>
              <a:pPr algn="ctr"/>
              <a:r>
                <a:rPr lang="en-US" sz="2000" dirty="0">
                  <a:solidFill>
                    <a:schemeClr val="bg1">
                      <a:lumMod val="65000"/>
                    </a:schemeClr>
                  </a:solidFill>
                  <a:latin typeface="Lato Regular" charset="0"/>
                  <a:ea typeface="MS PGothic" panose="020B0600070205080204" charset="-128"/>
                  <a:cs typeface="MS PGothic" panose="020B0600070205080204" charset="-128"/>
                  <a:sym typeface="Lato Regular" charset="0"/>
                </a:rPr>
                <a:t>10 MB Max File Size</a:t>
              </a:r>
              <a:endParaRPr lang="en-US" sz="2000" dirty="0">
                <a:solidFill>
                  <a:schemeClr val="bg1">
                    <a:lumMod val="65000"/>
                  </a:schemeClr>
                </a:solidFill>
                <a:latin typeface="Lato Regular" charset="0"/>
                <a:ea typeface="MS PGothic" panose="020B0600070205080204" charset="-128"/>
                <a:cs typeface="MS PGothic" panose="020B0600070205080204" charset="-128"/>
                <a:sym typeface="Lato Regular" charset="0"/>
              </a:endParaRPr>
            </a:p>
          </p:txBody>
        </p:sp>
        <p:sp>
          <p:nvSpPr>
            <p:cNvPr id="165" name="Rectangle 13"/>
            <p:cNvSpPr/>
            <p:nvPr/>
          </p:nvSpPr>
          <p:spPr bwMode="auto">
            <a:xfrm>
              <a:off x="3657012" y="8065696"/>
              <a:ext cx="3085297" cy="50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45720" rIns="45720" anchor="ctr"/>
            <a:lstStyle/>
            <a:p>
              <a:pPr algn="ctr"/>
              <a:r>
                <a:rPr lang="en-US" sz="2000" dirty="0">
                  <a:solidFill>
                    <a:schemeClr val="bg1">
                      <a:lumMod val="65000"/>
                    </a:schemeClr>
                  </a:solidFill>
                  <a:latin typeface="Lato Regular" charset="0"/>
                  <a:ea typeface="MS PGothic" panose="020B0600070205080204" charset="-128"/>
                  <a:cs typeface="MS PGothic" panose="020B0600070205080204" charset="-128"/>
                  <a:sym typeface="Lato Regular" charset="0"/>
                </a:rPr>
                <a:t>3 GHZ CPU </a:t>
              </a:r>
              <a:endParaRPr lang="en-US" sz="2000" dirty="0">
                <a:solidFill>
                  <a:schemeClr val="bg1">
                    <a:lumMod val="65000"/>
                  </a:schemeClr>
                </a:solidFill>
                <a:latin typeface="Lato Regular" charset="0"/>
                <a:ea typeface="MS PGothic" panose="020B0600070205080204" charset="-128"/>
                <a:cs typeface="MS PGothic" panose="020B0600070205080204" charset="-128"/>
                <a:sym typeface="Lato Regular" charset="0"/>
              </a:endParaRPr>
            </a:p>
          </p:txBody>
        </p:sp>
        <p:sp>
          <p:nvSpPr>
            <p:cNvPr id="166" name="Rectangle 14"/>
            <p:cNvSpPr/>
            <p:nvPr/>
          </p:nvSpPr>
          <p:spPr bwMode="auto">
            <a:xfrm>
              <a:off x="3657012" y="8573696"/>
              <a:ext cx="3085297" cy="50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45720" rIns="45720" anchor="ctr"/>
            <a:lstStyle/>
            <a:p>
              <a:pPr algn="ctr"/>
              <a:r>
                <a:rPr lang="en-US" sz="2000" dirty="0">
                  <a:solidFill>
                    <a:schemeClr val="bg1">
                      <a:lumMod val="65000"/>
                    </a:schemeClr>
                  </a:solidFill>
                  <a:latin typeface="Lato Regular" charset="0"/>
                  <a:ea typeface="MS PGothic" panose="020B0600070205080204" charset="-128"/>
                  <a:cs typeface="MS PGothic" panose="020B0600070205080204" charset="-128"/>
                  <a:sym typeface="Lato Regular" charset="0"/>
                </a:rPr>
                <a:t>2 GB Memory Ram</a:t>
              </a:r>
              <a:endParaRPr lang="en-US" sz="2000" dirty="0">
                <a:solidFill>
                  <a:schemeClr val="bg1">
                    <a:lumMod val="65000"/>
                  </a:schemeClr>
                </a:solidFill>
                <a:latin typeface="Lato Regular" charset="0"/>
                <a:ea typeface="MS PGothic" panose="020B0600070205080204" charset="-128"/>
                <a:cs typeface="MS PGothic" panose="020B0600070205080204" charset="-128"/>
                <a:sym typeface="Lato Regular" charset="0"/>
              </a:endParaRPr>
            </a:p>
          </p:txBody>
        </p:sp>
        <p:sp>
          <p:nvSpPr>
            <p:cNvPr id="167" name="Rectangle 15"/>
            <p:cNvSpPr/>
            <p:nvPr/>
          </p:nvSpPr>
          <p:spPr bwMode="auto">
            <a:xfrm>
              <a:off x="3657012" y="9081696"/>
              <a:ext cx="3085297" cy="50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45720" rIns="45720" anchor="ctr"/>
            <a:lstStyle/>
            <a:p>
              <a:pPr algn="ctr"/>
              <a:r>
                <a:rPr lang="en-US" sz="2000" dirty="0">
                  <a:solidFill>
                    <a:schemeClr val="bg1">
                      <a:lumMod val="65000"/>
                    </a:schemeClr>
                  </a:solidFill>
                  <a:latin typeface="Lato Regular" charset="0"/>
                  <a:ea typeface="MS PGothic" panose="020B0600070205080204" charset="-128"/>
                  <a:cs typeface="MS PGothic" panose="020B0600070205080204" charset="-128"/>
                  <a:sym typeface="Lato Regular" charset="0"/>
                </a:rPr>
                <a:t>Exclusive</a:t>
              </a:r>
              <a:endParaRPr lang="en-US" sz="2000" dirty="0">
                <a:solidFill>
                  <a:schemeClr val="bg1">
                    <a:lumMod val="65000"/>
                  </a:schemeClr>
                </a:solidFill>
                <a:latin typeface="Lato Regular" charset="0"/>
                <a:ea typeface="MS PGothic" panose="020B0600070205080204" charset="-128"/>
                <a:cs typeface="MS PGothic" panose="020B0600070205080204" charset="-128"/>
                <a:sym typeface="Lato Regular" charset="0"/>
              </a:endParaRPr>
            </a:p>
          </p:txBody>
        </p:sp>
        <p:sp>
          <p:nvSpPr>
            <p:cNvPr id="168" name="Rectangle 16"/>
            <p:cNvSpPr/>
            <p:nvPr/>
          </p:nvSpPr>
          <p:spPr bwMode="auto">
            <a:xfrm>
              <a:off x="3390381" y="6668696"/>
              <a:ext cx="3618558" cy="25400"/>
            </a:xfrm>
            <a:prstGeom prst="rect">
              <a:avLst/>
            </a:prstGeom>
            <a:solidFill>
              <a:srgbClr val="D6D6D6"/>
            </a:solidFill>
            <a:ln>
              <a:noFill/>
            </a:ln>
            <a:extLst>
              <a:ext uri="{91240B29-F687-4F45-9708-019B960494DF}">
                <a14:hiddenLine xmlns:a14="http://schemas.microsoft.com/office/drawing/2010/main" w="12700">
                  <a:solidFill>
                    <a:schemeClr val="tx1"/>
                  </a:solidFill>
                  <a:miter lim="800000"/>
                  <a:headEnd/>
                  <a:tailEnd/>
                </a14:hiddenLine>
              </a:ext>
            </a:extLst>
          </p:spPr>
          <p:txBody>
            <a:bodyPr lIns="0" tIns="0" rIns="0" bIns="0"/>
            <a:lstStyle/>
            <a:p>
              <a:pPr algn="ctr"/>
              <a:endParaRPr lang="es-ES" dirty="0">
                <a:latin typeface="Calibri Light" panose="020F0302020204030204"/>
              </a:endParaRPr>
            </a:p>
          </p:txBody>
        </p:sp>
        <p:sp>
          <p:nvSpPr>
            <p:cNvPr id="169" name="Rectangle 6"/>
            <p:cNvSpPr/>
            <p:nvPr/>
          </p:nvSpPr>
          <p:spPr bwMode="auto">
            <a:xfrm>
              <a:off x="3390381" y="10034196"/>
              <a:ext cx="3618557" cy="1346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45720" rIns="45720" anchor="ctr"/>
            <a:lstStyle/>
            <a:p>
              <a:pPr algn="ctr"/>
              <a:r>
                <a:rPr lang="en-US" sz="4800" b="1" dirty="0" smtClean="0">
                  <a:solidFill>
                    <a:schemeClr val="bg1"/>
                  </a:solidFill>
                  <a:latin typeface="Lato Regular"/>
                  <a:ea typeface="MS PGothic" panose="020B0600070205080204" charset="-128"/>
                  <a:cs typeface="Lato Regular"/>
                  <a:sym typeface="Lato Bold" charset="0"/>
                </a:rPr>
                <a:t>12 MONTH</a:t>
              </a:r>
              <a:endParaRPr lang="en-US" sz="4800" b="1" dirty="0">
                <a:solidFill>
                  <a:schemeClr val="bg1"/>
                </a:solidFill>
                <a:latin typeface="Lato Regular"/>
                <a:ea typeface="MS PGothic" panose="020B0600070205080204" charset="-128"/>
                <a:cs typeface="Lato Regular"/>
                <a:sym typeface="Lato Bold" charset="0"/>
              </a:endParaRPr>
            </a:p>
          </p:txBody>
        </p:sp>
      </p:grpSp>
      <p:grpSp>
        <p:nvGrpSpPr>
          <p:cNvPr id="66" name="Group 65"/>
          <p:cNvGrpSpPr/>
          <p:nvPr/>
        </p:nvGrpSpPr>
        <p:grpSpPr>
          <a:xfrm>
            <a:off x="1739573" y="488028"/>
            <a:ext cx="20937538" cy="2200624"/>
            <a:chOff x="1739573" y="511491"/>
            <a:chExt cx="20937538" cy="2200624"/>
          </a:xfrm>
        </p:grpSpPr>
        <p:sp>
          <p:nvSpPr>
            <p:cNvPr id="67" name="TextBox 66"/>
            <p:cNvSpPr txBox="1"/>
            <p:nvPr/>
          </p:nvSpPr>
          <p:spPr>
            <a:xfrm>
              <a:off x="1739573" y="511491"/>
              <a:ext cx="20937538" cy="1446550"/>
            </a:xfrm>
            <a:prstGeom prst="rect">
              <a:avLst/>
            </a:prstGeom>
            <a:noFill/>
          </p:spPr>
          <p:txBody>
            <a:bodyPr wrap="square" rtlCol="0">
              <a:spAutoFit/>
            </a:bodyPr>
            <a:lstStyle/>
            <a:p>
              <a:pPr algn="ctr"/>
              <a:r>
                <a:rPr lang="id-ID" sz="8800" b="1" dirty="0" smtClean="0">
                  <a:solidFill>
                    <a:schemeClr val="tx2"/>
                  </a:solidFill>
                  <a:latin typeface="Lato Regular"/>
                  <a:cs typeface="Lato Regular"/>
                </a:rPr>
                <a:t>PRICE TABLE 2</a:t>
              </a:r>
              <a:endParaRPr lang="id-ID" sz="8800" b="1" dirty="0">
                <a:solidFill>
                  <a:schemeClr val="tx2"/>
                </a:solidFill>
                <a:latin typeface="Lato Regular"/>
                <a:cs typeface="Lato Regular"/>
              </a:endParaRPr>
            </a:p>
          </p:txBody>
        </p:sp>
        <p:grpSp>
          <p:nvGrpSpPr>
            <p:cNvPr id="68" name="Group 67"/>
            <p:cNvGrpSpPr/>
            <p:nvPr/>
          </p:nvGrpSpPr>
          <p:grpSpPr>
            <a:xfrm>
              <a:off x="10842089" y="1977406"/>
              <a:ext cx="2738812" cy="73151"/>
              <a:chOff x="1775295" y="2020905"/>
              <a:chExt cx="3631535" cy="45719"/>
            </a:xfrm>
          </p:grpSpPr>
          <p:sp>
            <p:nvSpPr>
              <p:cNvPr id="70" name="Rectangle 69"/>
              <p:cNvSpPr/>
              <p:nvPr/>
            </p:nvSpPr>
            <p:spPr>
              <a:xfrm flipV="1">
                <a:off x="1775295" y="2020905"/>
                <a:ext cx="540354" cy="45719"/>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sp>
            <p:nvSpPr>
              <p:cNvPr id="71" name="Rectangle 70"/>
              <p:cNvSpPr/>
              <p:nvPr/>
            </p:nvSpPr>
            <p:spPr>
              <a:xfrm flipV="1">
                <a:off x="2390858" y="2020905"/>
                <a:ext cx="540354" cy="45719"/>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sp>
            <p:nvSpPr>
              <p:cNvPr id="72" name="Rectangle 71"/>
              <p:cNvSpPr/>
              <p:nvPr/>
            </p:nvSpPr>
            <p:spPr>
              <a:xfrm flipV="1">
                <a:off x="3025595" y="2020905"/>
                <a:ext cx="540354" cy="45719"/>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sp>
            <p:nvSpPr>
              <p:cNvPr id="73" name="Rectangle 72"/>
              <p:cNvSpPr/>
              <p:nvPr/>
            </p:nvSpPr>
            <p:spPr>
              <a:xfrm flipV="1">
                <a:off x="3641290" y="2020905"/>
                <a:ext cx="540354" cy="45719"/>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sp>
            <p:nvSpPr>
              <p:cNvPr id="74" name="Rectangle 73"/>
              <p:cNvSpPr/>
              <p:nvPr/>
            </p:nvSpPr>
            <p:spPr>
              <a:xfrm flipV="1">
                <a:off x="4256852" y="2020905"/>
                <a:ext cx="540354" cy="45719"/>
              </a:xfrm>
              <a:prstGeom prst="rect">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sp>
            <p:nvSpPr>
              <p:cNvPr id="75" name="Rectangle 74"/>
              <p:cNvSpPr/>
              <p:nvPr/>
            </p:nvSpPr>
            <p:spPr>
              <a:xfrm flipV="1">
                <a:off x="4866476" y="2020905"/>
                <a:ext cx="540354" cy="45719"/>
              </a:xfrm>
              <a:prstGeom prst="rect">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grpSp>
        <p:sp>
          <p:nvSpPr>
            <p:cNvPr id="69" name="TextBox 68"/>
            <p:cNvSpPr txBox="1"/>
            <p:nvPr/>
          </p:nvSpPr>
          <p:spPr>
            <a:xfrm>
              <a:off x="1739573" y="2035007"/>
              <a:ext cx="20937538" cy="677108"/>
            </a:xfrm>
            <a:prstGeom prst="rect">
              <a:avLst/>
            </a:prstGeom>
            <a:noFill/>
          </p:spPr>
          <p:txBody>
            <a:bodyPr wrap="square" rtlCol="0">
              <a:spAutoFit/>
            </a:bodyPr>
            <a:lstStyle/>
            <a:p>
              <a:pPr algn="ctr"/>
              <a:r>
                <a:rPr lang="id-ID" sz="3800" dirty="0" smtClean="0">
                  <a:solidFill>
                    <a:schemeClr val="bg1">
                      <a:lumMod val="75000"/>
                    </a:schemeClr>
                  </a:solidFill>
                  <a:latin typeface="Calibri Light" panose="020F0302020204030204"/>
                  <a:cs typeface="Calibri Light" panose="020F0302020204030204"/>
                </a:rPr>
                <a:t>Your great subtitle </a:t>
              </a:r>
              <a:r>
                <a:rPr lang="id-ID" sz="3800" dirty="0" smtClean="0">
                  <a:solidFill>
                    <a:schemeClr val="accent1"/>
                  </a:solidFill>
                  <a:latin typeface="Calibri Light" panose="020F0302020204030204"/>
                  <a:cs typeface="Calibri Light" panose="020F0302020204030204"/>
                </a:rPr>
                <a:t>in </a:t>
              </a:r>
              <a:r>
                <a:rPr lang="id-ID" sz="3800" dirty="0">
                  <a:solidFill>
                    <a:schemeClr val="accent1"/>
                  </a:solidFill>
                  <a:latin typeface="Calibri Light" panose="020F0302020204030204"/>
                  <a:cs typeface="Calibri Light" panose="020F0302020204030204"/>
                </a:rPr>
                <a:t>this line</a:t>
              </a:r>
              <a:endParaRPr lang="id-ID" sz="3800" dirty="0">
                <a:solidFill>
                  <a:schemeClr val="accent1"/>
                </a:solidFill>
                <a:latin typeface="Calibri Light" panose="020F0302020204030204"/>
                <a:cs typeface="Calibri Light" panose="020F0302020204030204"/>
              </a:endParaRPr>
            </a:p>
          </p:txBody>
        </p:sp>
      </p:grpSp>
    </p:spTree>
  </p:cSld>
  <p:clrMapOvr>
    <a:masterClrMapping/>
  </p:clrMapOvr>
  <mc:AlternateContent xmlns:mc="http://schemas.openxmlformats.org/markup-compatibility/2006">
    <mc:Choice xmlns:p14="http://schemas.microsoft.com/office/powerpoint/2010/main" Requires="p14">
      <p:transition spd="slow" p14:dur="1100" advClick="0" advTm="3000">
        <p14:switch dir="r"/>
      </p:transition>
    </mc:Choice>
    <mc:Fallback>
      <p:transition spd="slow" advClick="0" advTm="3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66"/>
                                        </p:tgtEl>
                                        <p:attrNameLst>
                                          <p:attrName>style.visibility</p:attrName>
                                        </p:attrNameLst>
                                      </p:cBhvr>
                                      <p:to>
                                        <p:strVal val="visible"/>
                                      </p:to>
                                    </p:set>
                                    <p:animEffect transition="in" filter="fade">
                                      <p:cBhvr>
                                        <p:cTn id="7" dur="500"/>
                                        <p:tgtEl>
                                          <p:spTgt spid="66"/>
                                        </p:tgtEl>
                                      </p:cBhvr>
                                    </p:animEffect>
                                    <p:anim calcmode="lin" valueType="num">
                                      <p:cBhvr>
                                        <p:cTn id="8" dur="500" fill="hold"/>
                                        <p:tgtEl>
                                          <p:spTgt spid="66"/>
                                        </p:tgtEl>
                                        <p:attrNameLst>
                                          <p:attrName>ppt_x</p:attrName>
                                        </p:attrNameLst>
                                      </p:cBhvr>
                                      <p:tavLst>
                                        <p:tav tm="0">
                                          <p:val>
                                            <p:strVal val="#ppt_x"/>
                                          </p:val>
                                        </p:tav>
                                        <p:tav tm="100000">
                                          <p:val>
                                            <p:strVal val="#ppt_x"/>
                                          </p:val>
                                        </p:tav>
                                      </p:tavLst>
                                    </p:anim>
                                    <p:anim calcmode="lin" valueType="num">
                                      <p:cBhvr>
                                        <p:cTn id="9" dur="500" fill="hold"/>
                                        <p:tgtEl>
                                          <p:spTgt spid="66"/>
                                        </p:tgtEl>
                                        <p:attrNameLst>
                                          <p:attrName>ppt_y</p:attrName>
                                        </p:attrNameLst>
                                      </p:cBhvr>
                                      <p:tavLst>
                                        <p:tav tm="0">
                                          <p:val>
                                            <p:strVal val="#ppt_y+.1"/>
                                          </p:val>
                                        </p:tav>
                                        <p:tav tm="100000">
                                          <p:val>
                                            <p:strVal val="#ppt_y"/>
                                          </p:val>
                                        </p:tav>
                                      </p:tavLst>
                                    </p:anim>
                                  </p:childTnLst>
                                </p:cTn>
                              </p:par>
                            </p:childTnLst>
                          </p:cTn>
                        </p:par>
                        <p:par>
                          <p:cTn id="10" fill="hold">
                            <p:stCondLst>
                              <p:cond delay="500"/>
                            </p:stCondLst>
                            <p:childTnLst>
                              <p:par>
                                <p:cTn id="11" presetID="23" presetClass="entr" presetSubtype="16" fill="hold" nodeType="afterEffect">
                                  <p:stCondLst>
                                    <p:cond delay="0"/>
                                  </p:stCondLst>
                                  <p:childTnLst>
                                    <p:set>
                                      <p:cBhvr>
                                        <p:cTn id="12" dur="1" fill="hold">
                                          <p:stCondLst>
                                            <p:cond delay="0"/>
                                          </p:stCondLst>
                                        </p:cTn>
                                        <p:tgtEl>
                                          <p:spTgt spid="2"/>
                                        </p:tgtEl>
                                        <p:attrNameLst>
                                          <p:attrName>style.visibility</p:attrName>
                                        </p:attrNameLst>
                                      </p:cBhvr>
                                      <p:to>
                                        <p:strVal val="visible"/>
                                      </p:to>
                                    </p:set>
                                    <p:anim calcmode="lin" valueType="num">
                                      <p:cBhvr>
                                        <p:cTn id="13" dur="500" fill="hold"/>
                                        <p:tgtEl>
                                          <p:spTgt spid="2"/>
                                        </p:tgtEl>
                                        <p:attrNameLst>
                                          <p:attrName>ppt_w</p:attrName>
                                        </p:attrNameLst>
                                      </p:cBhvr>
                                      <p:tavLst>
                                        <p:tav tm="0">
                                          <p:val>
                                            <p:fltVal val="0"/>
                                          </p:val>
                                        </p:tav>
                                        <p:tav tm="100000">
                                          <p:val>
                                            <p:strVal val="#ppt_w"/>
                                          </p:val>
                                        </p:tav>
                                      </p:tavLst>
                                    </p:anim>
                                    <p:anim calcmode="lin" valueType="num">
                                      <p:cBhvr>
                                        <p:cTn id="14" dur="500" fill="hold"/>
                                        <p:tgtEl>
                                          <p:spTgt spid="2"/>
                                        </p:tgtEl>
                                        <p:attrNameLst>
                                          <p:attrName>ppt_h</p:attrName>
                                        </p:attrNameLst>
                                      </p:cBhvr>
                                      <p:tavLst>
                                        <p:tav tm="0">
                                          <p:val>
                                            <p:fltVal val="0"/>
                                          </p:val>
                                        </p:tav>
                                        <p:tav tm="100000">
                                          <p:val>
                                            <p:strVal val="#ppt_h"/>
                                          </p:val>
                                        </p:tav>
                                      </p:tavLst>
                                    </p:anim>
                                  </p:childTnLst>
                                </p:cTn>
                              </p:par>
                              <p:par>
                                <p:cTn id="15" presetID="23" presetClass="entr" presetSubtype="16" fill="hold" nodeType="withEffect">
                                  <p:stCondLst>
                                    <p:cond delay="0"/>
                                  </p:stCondLst>
                                  <p:childTnLst>
                                    <p:set>
                                      <p:cBhvr>
                                        <p:cTn id="16" dur="1" fill="hold">
                                          <p:stCondLst>
                                            <p:cond delay="0"/>
                                          </p:stCondLst>
                                        </p:cTn>
                                        <p:tgtEl>
                                          <p:spTgt spid="80"/>
                                        </p:tgtEl>
                                        <p:attrNameLst>
                                          <p:attrName>style.visibility</p:attrName>
                                        </p:attrNameLst>
                                      </p:cBhvr>
                                      <p:to>
                                        <p:strVal val="visible"/>
                                      </p:to>
                                    </p:set>
                                    <p:anim calcmode="lin" valueType="num">
                                      <p:cBhvr>
                                        <p:cTn id="17" dur="500" fill="hold"/>
                                        <p:tgtEl>
                                          <p:spTgt spid="80"/>
                                        </p:tgtEl>
                                        <p:attrNameLst>
                                          <p:attrName>ppt_w</p:attrName>
                                        </p:attrNameLst>
                                      </p:cBhvr>
                                      <p:tavLst>
                                        <p:tav tm="0">
                                          <p:val>
                                            <p:fltVal val="0"/>
                                          </p:val>
                                        </p:tav>
                                        <p:tav tm="100000">
                                          <p:val>
                                            <p:strVal val="#ppt_w"/>
                                          </p:val>
                                        </p:tav>
                                      </p:tavLst>
                                    </p:anim>
                                    <p:anim calcmode="lin" valueType="num">
                                      <p:cBhvr>
                                        <p:cTn id="18" dur="500" fill="hold"/>
                                        <p:tgtEl>
                                          <p:spTgt spid="80"/>
                                        </p:tgtEl>
                                        <p:attrNameLst>
                                          <p:attrName>ppt_h</p:attrName>
                                        </p:attrNameLst>
                                      </p:cBhvr>
                                      <p:tavLst>
                                        <p:tav tm="0">
                                          <p:val>
                                            <p:fltVal val="0"/>
                                          </p:val>
                                        </p:tav>
                                        <p:tav tm="100000">
                                          <p:val>
                                            <p:strVal val="#ppt_h"/>
                                          </p:val>
                                        </p:tav>
                                      </p:tavLst>
                                    </p:anim>
                                  </p:childTnLst>
                                </p:cTn>
                              </p:par>
                              <p:par>
                                <p:cTn id="19" presetID="23" presetClass="entr" presetSubtype="16" fill="hold" nodeType="withEffect">
                                  <p:stCondLst>
                                    <p:cond delay="0"/>
                                  </p:stCondLst>
                                  <p:childTnLst>
                                    <p:set>
                                      <p:cBhvr>
                                        <p:cTn id="20" dur="1" fill="hold">
                                          <p:stCondLst>
                                            <p:cond delay="0"/>
                                          </p:stCondLst>
                                        </p:cTn>
                                        <p:tgtEl>
                                          <p:spTgt spid="140"/>
                                        </p:tgtEl>
                                        <p:attrNameLst>
                                          <p:attrName>style.visibility</p:attrName>
                                        </p:attrNameLst>
                                      </p:cBhvr>
                                      <p:to>
                                        <p:strVal val="visible"/>
                                      </p:to>
                                    </p:set>
                                    <p:anim calcmode="lin" valueType="num">
                                      <p:cBhvr>
                                        <p:cTn id="21" dur="500" fill="hold"/>
                                        <p:tgtEl>
                                          <p:spTgt spid="140"/>
                                        </p:tgtEl>
                                        <p:attrNameLst>
                                          <p:attrName>ppt_w</p:attrName>
                                        </p:attrNameLst>
                                      </p:cBhvr>
                                      <p:tavLst>
                                        <p:tav tm="0">
                                          <p:val>
                                            <p:fltVal val="0"/>
                                          </p:val>
                                        </p:tav>
                                        <p:tav tm="100000">
                                          <p:val>
                                            <p:strVal val="#ppt_w"/>
                                          </p:val>
                                        </p:tav>
                                      </p:tavLst>
                                    </p:anim>
                                    <p:anim calcmode="lin" valueType="num">
                                      <p:cBhvr>
                                        <p:cTn id="22" dur="500" fill="hold"/>
                                        <p:tgtEl>
                                          <p:spTgt spid="140"/>
                                        </p:tgtEl>
                                        <p:attrNameLst>
                                          <p:attrName>ppt_h</p:attrName>
                                        </p:attrNameLst>
                                      </p:cBhvr>
                                      <p:tavLst>
                                        <p:tav tm="0">
                                          <p:val>
                                            <p:fltVal val="0"/>
                                          </p:val>
                                        </p:tav>
                                        <p:tav tm="100000">
                                          <p:val>
                                            <p:strVal val="#ppt_h"/>
                                          </p:val>
                                        </p:tav>
                                      </p:tavLst>
                                    </p:anim>
                                  </p:childTnLst>
                                </p:cTn>
                              </p:par>
                              <p:par>
                                <p:cTn id="23" presetID="23" presetClass="entr" presetSubtype="16" fill="hold" nodeType="withEffect">
                                  <p:stCondLst>
                                    <p:cond delay="0"/>
                                  </p:stCondLst>
                                  <p:childTnLst>
                                    <p:set>
                                      <p:cBhvr>
                                        <p:cTn id="24" dur="1" fill="hold">
                                          <p:stCondLst>
                                            <p:cond delay="0"/>
                                          </p:stCondLst>
                                        </p:cTn>
                                        <p:tgtEl>
                                          <p:spTgt spid="155"/>
                                        </p:tgtEl>
                                        <p:attrNameLst>
                                          <p:attrName>style.visibility</p:attrName>
                                        </p:attrNameLst>
                                      </p:cBhvr>
                                      <p:to>
                                        <p:strVal val="visible"/>
                                      </p:to>
                                    </p:set>
                                    <p:anim calcmode="lin" valueType="num">
                                      <p:cBhvr>
                                        <p:cTn id="25" dur="500" fill="hold"/>
                                        <p:tgtEl>
                                          <p:spTgt spid="155"/>
                                        </p:tgtEl>
                                        <p:attrNameLst>
                                          <p:attrName>ppt_w</p:attrName>
                                        </p:attrNameLst>
                                      </p:cBhvr>
                                      <p:tavLst>
                                        <p:tav tm="0">
                                          <p:val>
                                            <p:fltVal val="0"/>
                                          </p:val>
                                        </p:tav>
                                        <p:tav tm="100000">
                                          <p:val>
                                            <p:strVal val="#ppt_w"/>
                                          </p:val>
                                        </p:tav>
                                      </p:tavLst>
                                    </p:anim>
                                    <p:anim calcmode="lin" valueType="num">
                                      <p:cBhvr>
                                        <p:cTn id="26" dur="500" fill="hold"/>
                                        <p:tgtEl>
                                          <p:spTgt spid="155"/>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Content Placeholder 2"/>
          <p:cNvSpPr txBox="1"/>
          <p:nvPr/>
        </p:nvSpPr>
        <p:spPr bwMode="auto">
          <a:xfrm>
            <a:off x="13036710" y="4241796"/>
            <a:ext cx="6530331" cy="1952172"/>
          </a:xfrm>
          <a:prstGeom prst="rect">
            <a:avLst/>
          </a:prstGeom>
        </p:spPr>
        <p:txBody>
          <a:bodyPr wrap="square" lIns="182843" tIns="91422" rIns="182843" bIns="91422" numCol="1" anchor="t" anchorCtr="0" compatLnSpc="1"/>
          <a:lstStyle>
            <a:lvl1pPr marL="0" indent="0" algn="l" defTabSz="457200" rtl="0" eaLnBrk="1" latinLnBrk="0" hangingPunct="1">
              <a:spcBef>
                <a:spcPct val="20000"/>
              </a:spcBef>
              <a:buFont typeface="Arial" panose="020B0604020202020204"/>
              <a:buNone/>
              <a:defRPr sz="1200" kern="1200">
                <a:solidFill>
                  <a:schemeClr val="accent4"/>
                </a:solidFill>
                <a:latin typeface="Source Sans Pro Light"/>
                <a:ea typeface="+mn-ea"/>
                <a:cs typeface="Source Sans Pro Light"/>
              </a:defRPr>
            </a:lvl1pPr>
            <a:lvl2pPr marL="457200" indent="0" algn="l" defTabSz="457200" rtl="0" eaLnBrk="1" latinLnBrk="0" hangingPunct="1">
              <a:spcBef>
                <a:spcPct val="20000"/>
              </a:spcBef>
              <a:buFont typeface="Arial" panose="020B0604020202020204"/>
              <a:buNone/>
              <a:defRPr sz="1200" kern="1200">
                <a:solidFill>
                  <a:schemeClr val="accent4"/>
                </a:solidFill>
                <a:latin typeface="Source Sans Pro Light"/>
                <a:ea typeface="+mn-ea"/>
                <a:cs typeface="Source Sans Pro Light"/>
              </a:defRPr>
            </a:lvl2pPr>
            <a:lvl3pPr marL="914400" indent="0" algn="l" defTabSz="457200" rtl="0" eaLnBrk="1" latinLnBrk="0" hangingPunct="1">
              <a:spcBef>
                <a:spcPct val="20000"/>
              </a:spcBef>
              <a:buFont typeface="Arial" panose="020B0604020202020204"/>
              <a:buNone/>
              <a:defRPr sz="1200" kern="1200">
                <a:solidFill>
                  <a:schemeClr val="accent4"/>
                </a:solidFill>
                <a:latin typeface="Source Sans Pro Light"/>
                <a:ea typeface="+mn-ea"/>
                <a:cs typeface="Source Sans Pro Light"/>
              </a:defRPr>
            </a:lvl3pPr>
            <a:lvl4pPr marL="1371600" indent="0" algn="l" defTabSz="457200" rtl="0" eaLnBrk="1" latinLnBrk="0" hangingPunct="1">
              <a:spcBef>
                <a:spcPct val="20000"/>
              </a:spcBef>
              <a:buFont typeface="Arial" panose="020B0604020202020204"/>
              <a:buNone/>
              <a:defRPr sz="1200" kern="1200">
                <a:solidFill>
                  <a:schemeClr val="accent4"/>
                </a:solidFill>
                <a:latin typeface="Source Sans Pro Light"/>
                <a:ea typeface="+mn-ea"/>
                <a:cs typeface="Source Sans Pro Light"/>
              </a:defRPr>
            </a:lvl4pPr>
            <a:lvl5pPr marL="1828800" indent="0" algn="l" defTabSz="457200" rtl="0" eaLnBrk="1" latinLnBrk="0" hangingPunct="1">
              <a:spcBef>
                <a:spcPct val="20000"/>
              </a:spcBef>
              <a:buFont typeface="Arial" panose="020B0604020202020204"/>
              <a:buNone/>
              <a:defRPr sz="1200" kern="1200">
                <a:solidFill>
                  <a:schemeClr val="accent4"/>
                </a:solidFill>
                <a:latin typeface="Source Sans Pro Light"/>
                <a:ea typeface="+mn-ea"/>
                <a:cs typeface="Source Sans Pro Light"/>
              </a:defRPr>
            </a:lvl5pPr>
            <a:lvl6pPr marL="2514600" indent="-228600" algn="l" defTabSz="457200" rtl="0" eaLnBrk="1" latinLnBrk="0" hangingPunct="1">
              <a:spcBef>
                <a:spcPct val="20000"/>
              </a:spcBef>
              <a:buFont typeface="Arial" panose="020B0604020202020204"/>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panose="020B0604020202020204"/>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panose="020B0604020202020204"/>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panose="020B0604020202020204"/>
              <a:buChar char="•"/>
              <a:defRPr sz="2000" kern="1200">
                <a:solidFill>
                  <a:schemeClr val="tx1"/>
                </a:solidFill>
                <a:latin typeface="+mn-lt"/>
                <a:ea typeface="+mn-ea"/>
                <a:cs typeface="+mn-cs"/>
              </a:defRPr>
            </a:lvl9pPr>
          </a:lstStyle>
          <a:p>
            <a:r>
              <a:rPr lang="en-US" sz="2600" dirty="0">
                <a:solidFill>
                  <a:schemeClr val="tx1"/>
                </a:solidFill>
                <a:latin typeface="Calibri Light" panose="020F0302020204030204"/>
                <a:cs typeface="Calibri Light" panose="020F0302020204030204"/>
              </a:rPr>
              <a:t>Creativity is the key to success in the future, and primary education is where teachers can bring creativity in children at that level keep growing.</a:t>
            </a:r>
            <a:endParaRPr lang="en-US" sz="2600" dirty="0">
              <a:solidFill>
                <a:schemeClr val="tx1"/>
              </a:solidFill>
              <a:latin typeface="Calibri Light" panose="020F0302020204030204"/>
              <a:cs typeface="Calibri Light" panose="020F0302020204030204"/>
            </a:endParaRPr>
          </a:p>
        </p:txBody>
      </p:sp>
      <p:sp>
        <p:nvSpPr>
          <p:cNvPr id="8" name="Title 13"/>
          <p:cNvSpPr txBox="1"/>
          <p:nvPr/>
        </p:nvSpPr>
        <p:spPr bwMode="auto">
          <a:xfrm>
            <a:off x="12981690" y="3238499"/>
            <a:ext cx="7689965" cy="11768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82843" tIns="91422" rIns="182843" bIns="91422" anchor="ctr"/>
          <a:lstStyle>
            <a:lvl1pPr>
              <a:defRPr>
                <a:solidFill>
                  <a:schemeClr val="tx1"/>
                </a:solidFill>
                <a:latin typeface="Calibri" panose="020F0502020204030204" charset="0"/>
                <a:ea typeface="MS PGothic" panose="020B0600070205080204" charset="-128"/>
              </a:defRPr>
            </a:lvl1pPr>
            <a:lvl2pPr marL="742950" indent="-285750">
              <a:defRPr>
                <a:solidFill>
                  <a:schemeClr val="tx1"/>
                </a:solidFill>
                <a:latin typeface="Calibri" panose="020F0502020204030204" charset="0"/>
                <a:ea typeface="MS PGothic" panose="020B0600070205080204" charset="-128"/>
              </a:defRPr>
            </a:lvl2pPr>
            <a:lvl3pPr marL="1143000" indent="-228600">
              <a:defRPr>
                <a:solidFill>
                  <a:schemeClr val="tx1"/>
                </a:solidFill>
                <a:latin typeface="Calibri" panose="020F0502020204030204" charset="0"/>
                <a:ea typeface="MS PGothic" panose="020B0600070205080204" charset="-128"/>
              </a:defRPr>
            </a:lvl3pPr>
            <a:lvl4pPr marL="1600200" indent="-228600">
              <a:defRPr>
                <a:solidFill>
                  <a:schemeClr val="tx1"/>
                </a:solidFill>
                <a:latin typeface="Calibri" panose="020F0502020204030204" charset="0"/>
                <a:ea typeface="MS PGothic" panose="020B0600070205080204" charset="-128"/>
              </a:defRPr>
            </a:lvl4pPr>
            <a:lvl5pPr marL="2057400" indent="-228600">
              <a:defRPr>
                <a:solidFill>
                  <a:schemeClr val="tx1"/>
                </a:solidFill>
                <a:latin typeface="Calibri" panose="020F0502020204030204" charset="0"/>
                <a:ea typeface="MS PGothic" panose="020B0600070205080204" charset="-128"/>
              </a:defRPr>
            </a:lvl5pPr>
            <a:lvl6pPr marL="2514600" indent="-228600" fontAlgn="base">
              <a:spcBef>
                <a:spcPct val="0"/>
              </a:spcBef>
              <a:spcAft>
                <a:spcPct val="0"/>
              </a:spcAft>
              <a:defRPr>
                <a:solidFill>
                  <a:schemeClr val="tx1"/>
                </a:solidFill>
                <a:latin typeface="Calibri" panose="020F0502020204030204" charset="0"/>
                <a:ea typeface="MS PGothic" panose="020B0600070205080204" charset="-128"/>
              </a:defRPr>
            </a:lvl6pPr>
            <a:lvl7pPr marL="2971800" indent="-228600" fontAlgn="base">
              <a:spcBef>
                <a:spcPct val="0"/>
              </a:spcBef>
              <a:spcAft>
                <a:spcPct val="0"/>
              </a:spcAft>
              <a:defRPr>
                <a:solidFill>
                  <a:schemeClr val="tx1"/>
                </a:solidFill>
                <a:latin typeface="Calibri" panose="020F0502020204030204" charset="0"/>
                <a:ea typeface="MS PGothic" panose="020B0600070205080204" charset="-128"/>
              </a:defRPr>
            </a:lvl7pPr>
            <a:lvl8pPr marL="3429000" indent="-228600" fontAlgn="base">
              <a:spcBef>
                <a:spcPct val="0"/>
              </a:spcBef>
              <a:spcAft>
                <a:spcPct val="0"/>
              </a:spcAft>
              <a:defRPr>
                <a:solidFill>
                  <a:schemeClr val="tx1"/>
                </a:solidFill>
                <a:latin typeface="Calibri" panose="020F0502020204030204" charset="0"/>
                <a:ea typeface="MS PGothic" panose="020B0600070205080204" charset="-128"/>
              </a:defRPr>
            </a:lvl8pPr>
            <a:lvl9pPr marL="3886200" indent="-228600" fontAlgn="base">
              <a:spcBef>
                <a:spcPct val="0"/>
              </a:spcBef>
              <a:spcAft>
                <a:spcPct val="0"/>
              </a:spcAft>
              <a:defRPr>
                <a:solidFill>
                  <a:schemeClr val="tx1"/>
                </a:solidFill>
                <a:latin typeface="Calibri" panose="020F0502020204030204" charset="0"/>
                <a:ea typeface="MS PGothic" panose="020B0600070205080204" charset="-128"/>
              </a:defRPr>
            </a:lvl9pPr>
          </a:lstStyle>
          <a:p>
            <a:r>
              <a:rPr lang="en-US" sz="7000" dirty="0">
                <a:solidFill>
                  <a:schemeClr val="accent1"/>
                </a:solidFill>
                <a:latin typeface="Lato Regular"/>
                <a:cs typeface="Lato Regular"/>
              </a:rPr>
              <a:t>Start</a:t>
            </a:r>
            <a:endParaRPr lang="en-US" sz="7000" dirty="0">
              <a:solidFill>
                <a:schemeClr val="accent1"/>
              </a:solidFill>
              <a:latin typeface="Lato Regular"/>
              <a:cs typeface="Lato Regular"/>
            </a:endParaRPr>
          </a:p>
        </p:txBody>
      </p:sp>
      <p:cxnSp>
        <p:nvCxnSpPr>
          <p:cNvPr id="9" name="Straight Connector 8"/>
          <p:cNvCxnSpPr/>
          <p:nvPr/>
        </p:nvCxnSpPr>
        <p:spPr>
          <a:xfrm>
            <a:off x="12200762" y="10156709"/>
            <a:ext cx="0" cy="3628570"/>
          </a:xfrm>
          <a:prstGeom prst="line">
            <a:avLst/>
          </a:prstGeom>
          <a:ln>
            <a:solidFill>
              <a:schemeClr val="bg1">
                <a:lumMod val="65000"/>
              </a:schemeClr>
            </a:solidFill>
            <a:headEnd type="oval"/>
            <a:tailEnd type="none"/>
          </a:ln>
        </p:spPr>
        <p:style>
          <a:lnRef idx="1">
            <a:schemeClr val="accent1"/>
          </a:lnRef>
          <a:fillRef idx="0">
            <a:schemeClr val="accent1"/>
          </a:fillRef>
          <a:effectRef idx="0">
            <a:schemeClr val="accent1"/>
          </a:effectRef>
          <a:fontRef idx="minor">
            <a:schemeClr val="tx1"/>
          </a:fontRef>
        </p:style>
      </p:cxnSp>
      <p:sp>
        <p:nvSpPr>
          <p:cNvPr id="11" name="Content Placeholder 2"/>
          <p:cNvSpPr txBox="1"/>
          <p:nvPr/>
        </p:nvSpPr>
        <p:spPr bwMode="auto">
          <a:xfrm>
            <a:off x="4416721" y="9808375"/>
            <a:ext cx="6530331" cy="18699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82843" tIns="91422" rIns="182843" bIns="91422"/>
          <a:lstStyle>
            <a:lvl1pPr>
              <a:defRPr>
                <a:solidFill>
                  <a:schemeClr val="tx1"/>
                </a:solidFill>
                <a:latin typeface="Calibri" panose="020F0502020204030204" charset="0"/>
                <a:ea typeface="MS PGothic" panose="020B0600070205080204" charset="-128"/>
              </a:defRPr>
            </a:lvl1pPr>
            <a:lvl2pPr marL="742950" indent="-285750">
              <a:defRPr>
                <a:solidFill>
                  <a:schemeClr val="tx1"/>
                </a:solidFill>
                <a:latin typeface="Calibri" panose="020F0502020204030204" charset="0"/>
                <a:ea typeface="MS PGothic" panose="020B0600070205080204" charset="-128"/>
              </a:defRPr>
            </a:lvl2pPr>
            <a:lvl3pPr marL="1143000" indent="-228600">
              <a:defRPr>
                <a:solidFill>
                  <a:schemeClr val="tx1"/>
                </a:solidFill>
                <a:latin typeface="Calibri" panose="020F0502020204030204" charset="0"/>
                <a:ea typeface="MS PGothic" panose="020B0600070205080204" charset="-128"/>
              </a:defRPr>
            </a:lvl3pPr>
            <a:lvl4pPr marL="1600200" indent="-228600">
              <a:defRPr>
                <a:solidFill>
                  <a:schemeClr val="tx1"/>
                </a:solidFill>
                <a:latin typeface="Calibri" panose="020F0502020204030204" charset="0"/>
                <a:ea typeface="MS PGothic" panose="020B0600070205080204" charset="-128"/>
              </a:defRPr>
            </a:lvl4pPr>
            <a:lvl5pPr marL="2057400" indent="-228600">
              <a:defRPr>
                <a:solidFill>
                  <a:schemeClr val="tx1"/>
                </a:solidFill>
                <a:latin typeface="Calibri" panose="020F0502020204030204" charset="0"/>
                <a:ea typeface="MS PGothic" panose="020B0600070205080204" charset="-128"/>
              </a:defRPr>
            </a:lvl5pPr>
            <a:lvl6pPr marL="2514600" indent="-228600" fontAlgn="base">
              <a:spcBef>
                <a:spcPct val="0"/>
              </a:spcBef>
              <a:spcAft>
                <a:spcPct val="0"/>
              </a:spcAft>
              <a:defRPr>
                <a:solidFill>
                  <a:schemeClr val="tx1"/>
                </a:solidFill>
                <a:latin typeface="Calibri" panose="020F0502020204030204" charset="0"/>
                <a:ea typeface="MS PGothic" panose="020B0600070205080204" charset="-128"/>
              </a:defRPr>
            </a:lvl6pPr>
            <a:lvl7pPr marL="2971800" indent="-228600" fontAlgn="base">
              <a:spcBef>
                <a:spcPct val="0"/>
              </a:spcBef>
              <a:spcAft>
                <a:spcPct val="0"/>
              </a:spcAft>
              <a:defRPr>
                <a:solidFill>
                  <a:schemeClr val="tx1"/>
                </a:solidFill>
                <a:latin typeface="Calibri" panose="020F0502020204030204" charset="0"/>
                <a:ea typeface="MS PGothic" panose="020B0600070205080204" charset="-128"/>
              </a:defRPr>
            </a:lvl7pPr>
            <a:lvl8pPr marL="3429000" indent="-228600" fontAlgn="base">
              <a:spcBef>
                <a:spcPct val="0"/>
              </a:spcBef>
              <a:spcAft>
                <a:spcPct val="0"/>
              </a:spcAft>
              <a:defRPr>
                <a:solidFill>
                  <a:schemeClr val="tx1"/>
                </a:solidFill>
                <a:latin typeface="Calibri" panose="020F0502020204030204" charset="0"/>
                <a:ea typeface="MS PGothic" panose="020B0600070205080204" charset="-128"/>
              </a:defRPr>
            </a:lvl8pPr>
            <a:lvl9pPr marL="3886200" indent="-228600" fontAlgn="base">
              <a:spcBef>
                <a:spcPct val="0"/>
              </a:spcBef>
              <a:spcAft>
                <a:spcPct val="0"/>
              </a:spcAft>
              <a:defRPr>
                <a:solidFill>
                  <a:schemeClr val="tx1"/>
                </a:solidFill>
                <a:latin typeface="Calibri" panose="020F0502020204030204" charset="0"/>
                <a:ea typeface="MS PGothic" panose="020B0600070205080204" charset="-128"/>
              </a:defRPr>
            </a:lvl9pPr>
          </a:lstStyle>
          <a:p>
            <a:pPr algn="r"/>
            <a:r>
              <a:rPr lang="en-US" sz="2600" dirty="0">
                <a:latin typeface="Calibri Light" panose="020F0302020204030204"/>
                <a:cs typeface="Calibri Light" panose="020F0302020204030204"/>
              </a:rPr>
              <a:t>Creativity is the key to success in the future, and primary education is where teachers can bring creativity in children at that level keep growing.</a:t>
            </a:r>
            <a:endParaRPr lang="en-US" sz="2600" dirty="0">
              <a:latin typeface="Calibri Light" panose="020F0302020204030204"/>
              <a:cs typeface="Calibri Light" panose="020F0302020204030204"/>
            </a:endParaRPr>
          </a:p>
        </p:txBody>
      </p:sp>
      <p:sp>
        <p:nvSpPr>
          <p:cNvPr id="12" name="Title 13"/>
          <p:cNvSpPr txBox="1"/>
          <p:nvPr/>
        </p:nvSpPr>
        <p:spPr bwMode="auto">
          <a:xfrm>
            <a:off x="3257091" y="8809311"/>
            <a:ext cx="7689963" cy="11768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82843" tIns="91422" rIns="182843" bIns="91422" anchor="ctr"/>
          <a:lstStyle>
            <a:lvl1pPr>
              <a:defRPr>
                <a:solidFill>
                  <a:schemeClr val="tx1"/>
                </a:solidFill>
                <a:latin typeface="Calibri" panose="020F0502020204030204" charset="0"/>
                <a:ea typeface="MS PGothic" panose="020B0600070205080204" charset="-128"/>
              </a:defRPr>
            </a:lvl1pPr>
            <a:lvl2pPr marL="742950" indent="-285750">
              <a:defRPr>
                <a:solidFill>
                  <a:schemeClr val="tx1"/>
                </a:solidFill>
                <a:latin typeface="Calibri" panose="020F0502020204030204" charset="0"/>
                <a:ea typeface="MS PGothic" panose="020B0600070205080204" charset="-128"/>
              </a:defRPr>
            </a:lvl2pPr>
            <a:lvl3pPr marL="1143000" indent="-228600">
              <a:defRPr>
                <a:solidFill>
                  <a:schemeClr val="tx1"/>
                </a:solidFill>
                <a:latin typeface="Calibri" panose="020F0502020204030204" charset="0"/>
                <a:ea typeface="MS PGothic" panose="020B0600070205080204" charset="-128"/>
              </a:defRPr>
            </a:lvl3pPr>
            <a:lvl4pPr marL="1600200" indent="-228600">
              <a:defRPr>
                <a:solidFill>
                  <a:schemeClr val="tx1"/>
                </a:solidFill>
                <a:latin typeface="Calibri" panose="020F0502020204030204" charset="0"/>
                <a:ea typeface="MS PGothic" panose="020B0600070205080204" charset="-128"/>
              </a:defRPr>
            </a:lvl4pPr>
            <a:lvl5pPr marL="2057400" indent="-228600">
              <a:defRPr>
                <a:solidFill>
                  <a:schemeClr val="tx1"/>
                </a:solidFill>
                <a:latin typeface="Calibri" panose="020F0502020204030204" charset="0"/>
                <a:ea typeface="MS PGothic" panose="020B0600070205080204" charset="-128"/>
              </a:defRPr>
            </a:lvl5pPr>
            <a:lvl6pPr marL="2514600" indent="-228600" fontAlgn="base">
              <a:spcBef>
                <a:spcPct val="0"/>
              </a:spcBef>
              <a:spcAft>
                <a:spcPct val="0"/>
              </a:spcAft>
              <a:defRPr>
                <a:solidFill>
                  <a:schemeClr val="tx1"/>
                </a:solidFill>
                <a:latin typeface="Calibri" panose="020F0502020204030204" charset="0"/>
                <a:ea typeface="MS PGothic" panose="020B0600070205080204" charset="-128"/>
              </a:defRPr>
            </a:lvl6pPr>
            <a:lvl7pPr marL="2971800" indent="-228600" fontAlgn="base">
              <a:spcBef>
                <a:spcPct val="0"/>
              </a:spcBef>
              <a:spcAft>
                <a:spcPct val="0"/>
              </a:spcAft>
              <a:defRPr>
                <a:solidFill>
                  <a:schemeClr val="tx1"/>
                </a:solidFill>
                <a:latin typeface="Calibri" panose="020F0502020204030204" charset="0"/>
                <a:ea typeface="MS PGothic" panose="020B0600070205080204" charset="-128"/>
              </a:defRPr>
            </a:lvl7pPr>
            <a:lvl8pPr marL="3429000" indent="-228600" fontAlgn="base">
              <a:spcBef>
                <a:spcPct val="0"/>
              </a:spcBef>
              <a:spcAft>
                <a:spcPct val="0"/>
              </a:spcAft>
              <a:defRPr>
                <a:solidFill>
                  <a:schemeClr val="tx1"/>
                </a:solidFill>
                <a:latin typeface="Calibri" panose="020F0502020204030204" charset="0"/>
                <a:ea typeface="MS PGothic" panose="020B0600070205080204" charset="-128"/>
              </a:defRPr>
            </a:lvl8pPr>
            <a:lvl9pPr marL="3886200" indent="-228600" fontAlgn="base">
              <a:spcBef>
                <a:spcPct val="0"/>
              </a:spcBef>
              <a:spcAft>
                <a:spcPct val="0"/>
              </a:spcAft>
              <a:defRPr>
                <a:solidFill>
                  <a:schemeClr val="tx1"/>
                </a:solidFill>
                <a:latin typeface="Calibri" panose="020F0502020204030204" charset="0"/>
                <a:ea typeface="MS PGothic" panose="020B0600070205080204" charset="-128"/>
              </a:defRPr>
            </a:lvl9pPr>
          </a:lstStyle>
          <a:p>
            <a:pPr algn="r"/>
            <a:r>
              <a:rPr lang="en-US" sz="7000" dirty="0">
                <a:solidFill>
                  <a:schemeClr val="tx2"/>
                </a:solidFill>
                <a:latin typeface="Lato Regular"/>
                <a:cs typeface="Lato Regular"/>
              </a:rPr>
              <a:t>Release</a:t>
            </a:r>
            <a:endParaRPr lang="en-US" sz="7000" dirty="0">
              <a:solidFill>
                <a:schemeClr val="tx2"/>
              </a:solidFill>
              <a:latin typeface="Lato Regular"/>
              <a:cs typeface="Lato Regular"/>
            </a:endParaRPr>
          </a:p>
        </p:txBody>
      </p:sp>
      <p:grpSp>
        <p:nvGrpSpPr>
          <p:cNvPr id="13" name="Group 4700"/>
          <p:cNvGrpSpPr/>
          <p:nvPr/>
        </p:nvGrpSpPr>
        <p:grpSpPr bwMode="auto">
          <a:xfrm>
            <a:off x="11592511" y="3280817"/>
            <a:ext cx="1340817" cy="1341166"/>
            <a:chOff x="3062288" y="3998912"/>
            <a:chExt cx="412750" cy="412750"/>
          </a:xfrm>
          <a:solidFill>
            <a:schemeClr val="accent1"/>
          </a:solidFill>
        </p:grpSpPr>
        <p:sp>
          <p:nvSpPr>
            <p:cNvPr id="14" name="Freeform 408"/>
            <p:cNvSpPr>
              <a:spLocks noChangeArrowheads="1"/>
            </p:cNvSpPr>
            <p:nvPr/>
          </p:nvSpPr>
          <p:spPr bwMode="auto">
            <a:xfrm>
              <a:off x="3062288" y="3998912"/>
              <a:ext cx="328612" cy="315912"/>
            </a:xfrm>
            <a:custGeom>
              <a:avLst/>
              <a:gdLst>
                <a:gd name="T0" fmla="*/ 911 w 912"/>
                <a:gd name="T1" fmla="*/ 242 h 879"/>
                <a:gd name="T2" fmla="*/ 594 w 912"/>
                <a:gd name="T3" fmla="*/ 33 h 879"/>
                <a:gd name="T4" fmla="*/ 75 w 912"/>
                <a:gd name="T5" fmla="*/ 435 h 879"/>
                <a:gd name="T6" fmla="*/ 242 w 912"/>
                <a:gd name="T7" fmla="*/ 878 h 879"/>
                <a:gd name="T8" fmla="*/ 343 w 912"/>
                <a:gd name="T9" fmla="*/ 819 h 879"/>
                <a:gd name="T10" fmla="*/ 911 w 912"/>
                <a:gd name="T11" fmla="*/ 242 h 879"/>
                <a:gd name="T12" fmla="*/ 451 w 912"/>
                <a:gd name="T13" fmla="*/ 226 h 879"/>
                <a:gd name="T14" fmla="*/ 577 w 912"/>
                <a:gd name="T15" fmla="*/ 125 h 879"/>
                <a:gd name="T16" fmla="*/ 669 w 912"/>
                <a:gd name="T17" fmla="*/ 251 h 879"/>
                <a:gd name="T18" fmla="*/ 543 w 912"/>
                <a:gd name="T19" fmla="*/ 351 h 879"/>
                <a:gd name="T20" fmla="*/ 451 w 912"/>
                <a:gd name="T21" fmla="*/ 226 h 879"/>
                <a:gd name="T22" fmla="*/ 226 w 912"/>
                <a:gd name="T23" fmla="*/ 343 h 879"/>
                <a:gd name="T24" fmla="*/ 318 w 912"/>
                <a:gd name="T25" fmla="*/ 276 h 879"/>
                <a:gd name="T26" fmla="*/ 385 w 912"/>
                <a:gd name="T27" fmla="*/ 368 h 879"/>
                <a:gd name="T28" fmla="*/ 293 w 912"/>
                <a:gd name="T29" fmla="*/ 435 h 879"/>
                <a:gd name="T30" fmla="*/ 226 w 912"/>
                <a:gd name="T31" fmla="*/ 343 h 879"/>
                <a:gd name="T32" fmla="*/ 251 w 912"/>
                <a:gd name="T33" fmla="*/ 710 h 879"/>
                <a:gd name="T34" fmla="*/ 176 w 912"/>
                <a:gd name="T35" fmla="*/ 618 h 879"/>
                <a:gd name="T36" fmla="*/ 267 w 912"/>
                <a:gd name="T37" fmla="*/ 552 h 879"/>
                <a:gd name="T38" fmla="*/ 343 w 912"/>
                <a:gd name="T39" fmla="*/ 644 h 879"/>
                <a:gd name="T40" fmla="*/ 251 w 912"/>
                <a:gd name="T41" fmla="*/ 710 h 879"/>
                <a:gd name="T42" fmla="*/ 251 w 912"/>
                <a:gd name="T43" fmla="*/ 710 h 879"/>
                <a:gd name="T44" fmla="*/ 251 w 912"/>
                <a:gd name="T45" fmla="*/ 710 h 8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912" h="879">
                  <a:moveTo>
                    <a:pt x="911" y="242"/>
                  </a:moveTo>
                  <a:cubicBezTo>
                    <a:pt x="844" y="134"/>
                    <a:pt x="727" y="50"/>
                    <a:pt x="594" y="33"/>
                  </a:cubicBezTo>
                  <a:cubicBezTo>
                    <a:pt x="343" y="0"/>
                    <a:pt x="134" y="184"/>
                    <a:pt x="75" y="435"/>
                  </a:cubicBezTo>
                  <a:cubicBezTo>
                    <a:pt x="0" y="761"/>
                    <a:pt x="84" y="869"/>
                    <a:pt x="242" y="878"/>
                  </a:cubicBezTo>
                  <a:cubicBezTo>
                    <a:pt x="267" y="853"/>
                    <a:pt x="309" y="828"/>
                    <a:pt x="343" y="819"/>
                  </a:cubicBezTo>
                  <a:lnTo>
                    <a:pt x="911" y="242"/>
                  </a:lnTo>
                  <a:close/>
                  <a:moveTo>
                    <a:pt x="451" y="226"/>
                  </a:moveTo>
                  <a:cubicBezTo>
                    <a:pt x="460" y="167"/>
                    <a:pt x="518" y="117"/>
                    <a:pt x="577" y="125"/>
                  </a:cubicBezTo>
                  <a:cubicBezTo>
                    <a:pt x="635" y="134"/>
                    <a:pt x="677" y="192"/>
                    <a:pt x="669" y="251"/>
                  </a:cubicBezTo>
                  <a:cubicBezTo>
                    <a:pt x="660" y="317"/>
                    <a:pt x="610" y="359"/>
                    <a:pt x="543" y="351"/>
                  </a:cubicBezTo>
                  <a:cubicBezTo>
                    <a:pt x="485" y="343"/>
                    <a:pt x="443" y="284"/>
                    <a:pt x="451" y="226"/>
                  </a:cubicBezTo>
                  <a:close/>
                  <a:moveTo>
                    <a:pt x="226" y="343"/>
                  </a:moveTo>
                  <a:cubicBezTo>
                    <a:pt x="226" y="301"/>
                    <a:pt x="267" y="267"/>
                    <a:pt x="318" y="276"/>
                  </a:cubicBezTo>
                  <a:cubicBezTo>
                    <a:pt x="359" y="284"/>
                    <a:pt x="393" y="326"/>
                    <a:pt x="385" y="368"/>
                  </a:cubicBezTo>
                  <a:cubicBezTo>
                    <a:pt x="376" y="409"/>
                    <a:pt x="334" y="443"/>
                    <a:pt x="293" y="435"/>
                  </a:cubicBezTo>
                  <a:cubicBezTo>
                    <a:pt x="251" y="435"/>
                    <a:pt x="217" y="393"/>
                    <a:pt x="226" y="343"/>
                  </a:cubicBezTo>
                  <a:close/>
                  <a:moveTo>
                    <a:pt x="251" y="710"/>
                  </a:moveTo>
                  <a:cubicBezTo>
                    <a:pt x="200" y="710"/>
                    <a:pt x="167" y="669"/>
                    <a:pt x="176" y="618"/>
                  </a:cubicBezTo>
                  <a:cubicBezTo>
                    <a:pt x="184" y="577"/>
                    <a:pt x="226" y="543"/>
                    <a:pt x="267" y="552"/>
                  </a:cubicBezTo>
                  <a:cubicBezTo>
                    <a:pt x="318" y="560"/>
                    <a:pt x="343" y="602"/>
                    <a:pt x="343" y="644"/>
                  </a:cubicBezTo>
                  <a:cubicBezTo>
                    <a:pt x="334" y="685"/>
                    <a:pt x="293" y="719"/>
                    <a:pt x="251" y="710"/>
                  </a:cubicBezTo>
                  <a:close/>
                  <a:moveTo>
                    <a:pt x="251" y="710"/>
                  </a:moveTo>
                  <a:lnTo>
                    <a:pt x="251" y="710"/>
                  </a:ln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dirty="0">
                <a:latin typeface="Calibri Light" panose="020F0302020204030204"/>
                <a:ea typeface="宋体" panose="02010600030101010101" pitchFamily="2" charset="-122"/>
              </a:endParaRPr>
            </a:p>
          </p:txBody>
        </p:sp>
        <p:sp>
          <p:nvSpPr>
            <p:cNvPr id="15" name="Freeform 409"/>
            <p:cNvSpPr>
              <a:spLocks noChangeArrowheads="1"/>
            </p:cNvSpPr>
            <p:nvPr/>
          </p:nvSpPr>
          <p:spPr bwMode="auto">
            <a:xfrm>
              <a:off x="3270250" y="4052887"/>
              <a:ext cx="204788" cy="223837"/>
            </a:xfrm>
            <a:custGeom>
              <a:avLst/>
              <a:gdLst>
                <a:gd name="T0" fmla="*/ 142 w 569"/>
                <a:gd name="T1" fmla="*/ 619 h 620"/>
                <a:gd name="T2" fmla="*/ 150 w 569"/>
                <a:gd name="T3" fmla="*/ 611 h 620"/>
                <a:gd name="T4" fmla="*/ 568 w 569"/>
                <a:gd name="T5" fmla="*/ 67 h 620"/>
                <a:gd name="T6" fmla="*/ 543 w 569"/>
                <a:gd name="T7" fmla="*/ 25 h 620"/>
                <a:gd name="T8" fmla="*/ 493 w 569"/>
                <a:gd name="T9" fmla="*/ 17 h 620"/>
                <a:gd name="T10" fmla="*/ 8 w 569"/>
                <a:gd name="T11" fmla="*/ 485 h 620"/>
                <a:gd name="T12" fmla="*/ 0 w 569"/>
                <a:gd name="T13" fmla="*/ 494 h 620"/>
                <a:gd name="T14" fmla="*/ 142 w 569"/>
                <a:gd name="T15" fmla="*/ 619 h 620"/>
                <a:gd name="T16" fmla="*/ 142 w 569"/>
                <a:gd name="T17" fmla="*/ 619 h 620"/>
                <a:gd name="T18" fmla="*/ 142 w 569"/>
                <a:gd name="T19" fmla="*/ 619 h 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9" h="620">
                  <a:moveTo>
                    <a:pt x="142" y="619"/>
                  </a:moveTo>
                  <a:cubicBezTo>
                    <a:pt x="150" y="611"/>
                    <a:pt x="150" y="611"/>
                    <a:pt x="150" y="611"/>
                  </a:cubicBezTo>
                  <a:cubicBezTo>
                    <a:pt x="568" y="67"/>
                    <a:pt x="568" y="67"/>
                    <a:pt x="568" y="67"/>
                  </a:cubicBezTo>
                  <a:cubicBezTo>
                    <a:pt x="568" y="59"/>
                    <a:pt x="560" y="42"/>
                    <a:pt x="543" y="25"/>
                  </a:cubicBezTo>
                  <a:cubicBezTo>
                    <a:pt x="518" y="0"/>
                    <a:pt x="493" y="17"/>
                    <a:pt x="493" y="17"/>
                  </a:cubicBezTo>
                  <a:cubicBezTo>
                    <a:pt x="8" y="485"/>
                    <a:pt x="8" y="485"/>
                    <a:pt x="8" y="485"/>
                  </a:cubicBezTo>
                  <a:cubicBezTo>
                    <a:pt x="0" y="494"/>
                    <a:pt x="0" y="494"/>
                    <a:pt x="0" y="494"/>
                  </a:cubicBezTo>
                  <a:lnTo>
                    <a:pt x="142" y="619"/>
                  </a:lnTo>
                  <a:close/>
                  <a:moveTo>
                    <a:pt x="142" y="619"/>
                  </a:moveTo>
                  <a:lnTo>
                    <a:pt x="142" y="619"/>
                  </a:ln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dirty="0">
                <a:latin typeface="Calibri Light" panose="020F0302020204030204"/>
                <a:ea typeface="宋体" panose="02010600030101010101" pitchFamily="2" charset="-122"/>
              </a:endParaRPr>
            </a:p>
          </p:txBody>
        </p:sp>
        <p:sp>
          <p:nvSpPr>
            <p:cNvPr id="16" name="Freeform 410"/>
            <p:cNvSpPr>
              <a:spLocks noChangeArrowheads="1"/>
            </p:cNvSpPr>
            <p:nvPr/>
          </p:nvSpPr>
          <p:spPr bwMode="auto">
            <a:xfrm>
              <a:off x="3209925" y="4241799"/>
              <a:ext cx="103188" cy="103188"/>
            </a:xfrm>
            <a:custGeom>
              <a:avLst/>
              <a:gdLst>
                <a:gd name="T0" fmla="*/ 143 w 286"/>
                <a:gd name="T1" fmla="*/ 284 h 285"/>
                <a:gd name="T2" fmla="*/ 151 w 286"/>
                <a:gd name="T3" fmla="*/ 268 h 285"/>
                <a:gd name="T4" fmla="*/ 285 w 286"/>
                <a:gd name="T5" fmla="*/ 125 h 285"/>
                <a:gd name="T6" fmla="*/ 143 w 286"/>
                <a:gd name="T7" fmla="*/ 0 h 285"/>
                <a:gd name="T8" fmla="*/ 9 w 286"/>
                <a:gd name="T9" fmla="*/ 142 h 285"/>
                <a:gd name="T10" fmla="*/ 0 w 286"/>
                <a:gd name="T11" fmla="*/ 151 h 285"/>
                <a:gd name="T12" fmla="*/ 143 w 286"/>
                <a:gd name="T13" fmla="*/ 284 h 285"/>
                <a:gd name="T14" fmla="*/ 59 w 286"/>
                <a:gd name="T15" fmla="*/ 134 h 285"/>
                <a:gd name="T16" fmla="*/ 126 w 286"/>
                <a:gd name="T17" fmla="*/ 59 h 285"/>
                <a:gd name="T18" fmla="*/ 151 w 286"/>
                <a:gd name="T19" fmla="*/ 59 h 285"/>
                <a:gd name="T20" fmla="*/ 159 w 286"/>
                <a:gd name="T21" fmla="*/ 67 h 285"/>
                <a:gd name="T22" fmla="*/ 159 w 286"/>
                <a:gd name="T23" fmla="*/ 75 h 285"/>
                <a:gd name="T24" fmla="*/ 159 w 286"/>
                <a:gd name="T25" fmla="*/ 92 h 285"/>
                <a:gd name="T26" fmla="*/ 92 w 286"/>
                <a:gd name="T27" fmla="*/ 159 h 285"/>
                <a:gd name="T28" fmla="*/ 68 w 286"/>
                <a:gd name="T29" fmla="*/ 167 h 285"/>
                <a:gd name="T30" fmla="*/ 59 w 286"/>
                <a:gd name="T31" fmla="*/ 159 h 285"/>
                <a:gd name="T32" fmla="*/ 59 w 286"/>
                <a:gd name="T33" fmla="*/ 142 h 285"/>
                <a:gd name="T34" fmla="*/ 59 w 286"/>
                <a:gd name="T35" fmla="*/ 134 h 285"/>
                <a:gd name="T36" fmla="*/ 59 w 286"/>
                <a:gd name="T37" fmla="*/ 134 h 285"/>
                <a:gd name="T38" fmla="*/ 59 w 286"/>
                <a:gd name="T39" fmla="*/ 134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6" h="285">
                  <a:moveTo>
                    <a:pt x="143" y="284"/>
                  </a:moveTo>
                  <a:cubicBezTo>
                    <a:pt x="151" y="268"/>
                    <a:pt x="151" y="268"/>
                    <a:pt x="151" y="268"/>
                  </a:cubicBezTo>
                  <a:cubicBezTo>
                    <a:pt x="285" y="125"/>
                    <a:pt x="285" y="125"/>
                    <a:pt x="285" y="125"/>
                  </a:cubicBezTo>
                  <a:cubicBezTo>
                    <a:pt x="143" y="0"/>
                    <a:pt x="143" y="0"/>
                    <a:pt x="143" y="0"/>
                  </a:cubicBezTo>
                  <a:cubicBezTo>
                    <a:pt x="9" y="142"/>
                    <a:pt x="9" y="142"/>
                    <a:pt x="9" y="142"/>
                  </a:cubicBezTo>
                  <a:cubicBezTo>
                    <a:pt x="0" y="151"/>
                    <a:pt x="0" y="151"/>
                    <a:pt x="0" y="151"/>
                  </a:cubicBezTo>
                  <a:lnTo>
                    <a:pt x="143" y="284"/>
                  </a:lnTo>
                  <a:close/>
                  <a:moveTo>
                    <a:pt x="59" y="134"/>
                  </a:moveTo>
                  <a:cubicBezTo>
                    <a:pt x="126" y="59"/>
                    <a:pt x="126" y="59"/>
                    <a:pt x="126" y="59"/>
                  </a:cubicBezTo>
                  <a:cubicBezTo>
                    <a:pt x="134" y="50"/>
                    <a:pt x="143" y="50"/>
                    <a:pt x="151" y="59"/>
                  </a:cubicBezTo>
                  <a:cubicBezTo>
                    <a:pt x="159" y="67"/>
                    <a:pt x="159" y="67"/>
                    <a:pt x="159" y="67"/>
                  </a:cubicBezTo>
                  <a:lnTo>
                    <a:pt x="159" y="75"/>
                  </a:lnTo>
                  <a:cubicBezTo>
                    <a:pt x="159" y="84"/>
                    <a:pt x="159" y="84"/>
                    <a:pt x="159" y="92"/>
                  </a:cubicBezTo>
                  <a:cubicBezTo>
                    <a:pt x="92" y="159"/>
                    <a:pt x="92" y="159"/>
                    <a:pt x="92" y="159"/>
                  </a:cubicBezTo>
                  <a:cubicBezTo>
                    <a:pt x="84" y="167"/>
                    <a:pt x="76" y="167"/>
                    <a:pt x="68" y="167"/>
                  </a:cubicBezTo>
                  <a:cubicBezTo>
                    <a:pt x="59" y="159"/>
                    <a:pt x="59" y="159"/>
                    <a:pt x="59" y="159"/>
                  </a:cubicBezTo>
                  <a:cubicBezTo>
                    <a:pt x="59" y="151"/>
                    <a:pt x="59" y="151"/>
                    <a:pt x="59" y="142"/>
                  </a:cubicBezTo>
                  <a:lnTo>
                    <a:pt x="59" y="134"/>
                  </a:lnTo>
                  <a:close/>
                  <a:moveTo>
                    <a:pt x="59" y="134"/>
                  </a:moveTo>
                  <a:lnTo>
                    <a:pt x="59" y="134"/>
                  </a:ln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dirty="0">
                <a:latin typeface="Calibri Light" panose="020F0302020204030204"/>
                <a:ea typeface="宋体" panose="02010600030101010101" pitchFamily="2" charset="-122"/>
              </a:endParaRPr>
            </a:p>
          </p:txBody>
        </p:sp>
        <p:sp>
          <p:nvSpPr>
            <p:cNvPr id="17" name="Freeform 411"/>
            <p:cNvSpPr>
              <a:spLocks noChangeArrowheads="1"/>
            </p:cNvSpPr>
            <p:nvPr/>
          </p:nvSpPr>
          <p:spPr bwMode="auto">
            <a:xfrm>
              <a:off x="3122613" y="4308474"/>
              <a:ext cx="127000" cy="103188"/>
            </a:xfrm>
            <a:custGeom>
              <a:avLst/>
              <a:gdLst>
                <a:gd name="T0" fmla="*/ 343 w 352"/>
                <a:gd name="T1" fmla="*/ 134 h 285"/>
                <a:gd name="T2" fmla="*/ 351 w 352"/>
                <a:gd name="T3" fmla="*/ 125 h 285"/>
                <a:gd name="T4" fmla="*/ 218 w 352"/>
                <a:gd name="T5" fmla="*/ 0 h 285"/>
                <a:gd name="T6" fmla="*/ 209 w 352"/>
                <a:gd name="T7" fmla="*/ 8 h 285"/>
                <a:gd name="T8" fmla="*/ 100 w 352"/>
                <a:gd name="T9" fmla="*/ 276 h 285"/>
                <a:gd name="T10" fmla="*/ 126 w 352"/>
                <a:gd name="T11" fmla="*/ 276 h 285"/>
                <a:gd name="T12" fmla="*/ 134 w 352"/>
                <a:gd name="T13" fmla="*/ 268 h 285"/>
                <a:gd name="T14" fmla="*/ 159 w 352"/>
                <a:gd name="T15" fmla="*/ 217 h 285"/>
                <a:gd name="T16" fmla="*/ 343 w 352"/>
                <a:gd name="T17" fmla="*/ 134 h 285"/>
                <a:gd name="T18" fmla="*/ 218 w 352"/>
                <a:gd name="T19" fmla="*/ 167 h 285"/>
                <a:gd name="T20" fmla="*/ 142 w 352"/>
                <a:gd name="T21" fmla="*/ 192 h 285"/>
                <a:gd name="T22" fmla="*/ 126 w 352"/>
                <a:gd name="T23" fmla="*/ 201 h 285"/>
                <a:gd name="T24" fmla="*/ 109 w 352"/>
                <a:gd name="T25" fmla="*/ 209 h 285"/>
                <a:gd name="T26" fmla="*/ 100 w 352"/>
                <a:gd name="T27" fmla="*/ 201 h 285"/>
                <a:gd name="T28" fmla="*/ 100 w 352"/>
                <a:gd name="T29" fmla="*/ 142 h 285"/>
                <a:gd name="T30" fmla="*/ 109 w 352"/>
                <a:gd name="T31" fmla="*/ 109 h 285"/>
                <a:gd name="T32" fmla="*/ 209 w 352"/>
                <a:gd name="T33" fmla="*/ 150 h 285"/>
                <a:gd name="T34" fmla="*/ 284 w 352"/>
                <a:gd name="T35" fmla="*/ 150 h 285"/>
                <a:gd name="T36" fmla="*/ 218 w 352"/>
                <a:gd name="T37" fmla="*/ 167 h 285"/>
                <a:gd name="T38" fmla="*/ 218 w 352"/>
                <a:gd name="T39" fmla="*/ 167 h 285"/>
                <a:gd name="T40" fmla="*/ 218 w 352"/>
                <a:gd name="T41" fmla="*/ 167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52" h="285">
                  <a:moveTo>
                    <a:pt x="343" y="134"/>
                  </a:moveTo>
                  <a:lnTo>
                    <a:pt x="351" y="125"/>
                  </a:lnTo>
                  <a:cubicBezTo>
                    <a:pt x="218" y="0"/>
                    <a:pt x="218" y="0"/>
                    <a:pt x="218" y="0"/>
                  </a:cubicBezTo>
                  <a:cubicBezTo>
                    <a:pt x="218" y="0"/>
                    <a:pt x="209" y="0"/>
                    <a:pt x="209" y="8"/>
                  </a:cubicBezTo>
                  <a:cubicBezTo>
                    <a:pt x="100" y="34"/>
                    <a:pt x="0" y="142"/>
                    <a:pt x="100" y="276"/>
                  </a:cubicBezTo>
                  <a:cubicBezTo>
                    <a:pt x="109" y="276"/>
                    <a:pt x="117" y="284"/>
                    <a:pt x="126" y="276"/>
                  </a:cubicBezTo>
                  <a:cubicBezTo>
                    <a:pt x="134" y="276"/>
                    <a:pt x="134" y="276"/>
                    <a:pt x="134" y="268"/>
                  </a:cubicBezTo>
                  <a:cubicBezTo>
                    <a:pt x="142" y="251"/>
                    <a:pt x="151" y="226"/>
                    <a:pt x="159" y="217"/>
                  </a:cubicBezTo>
                  <a:cubicBezTo>
                    <a:pt x="192" y="184"/>
                    <a:pt x="284" y="234"/>
                    <a:pt x="343" y="134"/>
                  </a:cubicBezTo>
                  <a:close/>
                  <a:moveTo>
                    <a:pt x="218" y="167"/>
                  </a:moveTo>
                  <a:cubicBezTo>
                    <a:pt x="184" y="167"/>
                    <a:pt x="159" y="167"/>
                    <a:pt x="142" y="192"/>
                  </a:cubicBezTo>
                  <a:cubicBezTo>
                    <a:pt x="134" y="192"/>
                    <a:pt x="134" y="201"/>
                    <a:pt x="126" y="201"/>
                  </a:cubicBezTo>
                  <a:cubicBezTo>
                    <a:pt x="126" y="209"/>
                    <a:pt x="117" y="209"/>
                    <a:pt x="109" y="209"/>
                  </a:cubicBezTo>
                  <a:lnTo>
                    <a:pt x="100" y="201"/>
                  </a:lnTo>
                  <a:cubicBezTo>
                    <a:pt x="92" y="176"/>
                    <a:pt x="92" y="159"/>
                    <a:pt x="100" y="142"/>
                  </a:cubicBezTo>
                  <a:cubicBezTo>
                    <a:pt x="100" y="125"/>
                    <a:pt x="109" y="117"/>
                    <a:pt x="109" y="109"/>
                  </a:cubicBezTo>
                  <a:cubicBezTo>
                    <a:pt x="142" y="134"/>
                    <a:pt x="167" y="150"/>
                    <a:pt x="209" y="150"/>
                  </a:cubicBezTo>
                  <a:cubicBezTo>
                    <a:pt x="234" y="142"/>
                    <a:pt x="259" y="150"/>
                    <a:pt x="284" y="150"/>
                  </a:cubicBezTo>
                  <a:cubicBezTo>
                    <a:pt x="259" y="167"/>
                    <a:pt x="234" y="167"/>
                    <a:pt x="218" y="167"/>
                  </a:cubicBezTo>
                  <a:close/>
                  <a:moveTo>
                    <a:pt x="218" y="167"/>
                  </a:moveTo>
                  <a:lnTo>
                    <a:pt x="218" y="167"/>
                  </a:ln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dirty="0">
                <a:latin typeface="Calibri Light" panose="020F0302020204030204"/>
                <a:ea typeface="宋体" panose="02010600030101010101" pitchFamily="2" charset="-122"/>
              </a:endParaRPr>
            </a:p>
          </p:txBody>
        </p:sp>
      </p:grpSp>
      <p:cxnSp>
        <p:nvCxnSpPr>
          <p:cNvPr id="18" name="Straight Connector 17"/>
          <p:cNvCxnSpPr/>
          <p:nvPr/>
        </p:nvCxnSpPr>
        <p:spPr>
          <a:xfrm>
            <a:off x="12200762" y="4979949"/>
            <a:ext cx="0" cy="3338286"/>
          </a:xfrm>
          <a:prstGeom prst="line">
            <a:avLst/>
          </a:prstGeom>
          <a:ln>
            <a:solidFill>
              <a:schemeClr val="bg1">
                <a:lumMod val="65000"/>
              </a:schemeClr>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sp>
        <p:nvSpPr>
          <p:cNvPr id="19" name="Freeform 460"/>
          <p:cNvSpPr>
            <a:spLocks noChangeArrowheads="1"/>
          </p:cNvSpPr>
          <p:nvPr/>
        </p:nvSpPr>
        <p:spPr bwMode="auto">
          <a:xfrm>
            <a:off x="11535802" y="8567419"/>
            <a:ext cx="1314440" cy="1314782"/>
          </a:xfrm>
          <a:custGeom>
            <a:avLst/>
            <a:gdLst>
              <a:gd name="T0" fmla="*/ 920 w 929"/>
              <a:gd name="T1" fmla="*/ 9 h 930"/>
              <a:gd name="T2" fmla="*/ 644 w 929"/>
              <a:gd name="T3" fmla="*/ 67 h 930"/>
              <a:gd name="T4" fmla="*/ 518 w 929"/>
              <a:gd name="T5" fmla="*/ 159 h 930"/>
              <a:gd name="T6" fmla="*/ 293 w 929"/>
              <a:gd name="T7" fmla="*/ 427 h 930"/>
              <a:gd name="T8" fmla="*/ 126 w 929"/>
              <a:gd name="T9" fmla="*/ 427 h 930"/>
              <a:gd name="T10" fmla="*/ 42 w 929"/>
              <a:gd name="T11" fmla="*/ 536 h 930"/>
              <a:gd name="T12" fmla="*/ 176 w 929"/>
              <a:gd name="T13" fmla="*/ 569 h 930"/>
              <a:gd name="T14" fmla="*/ 184 w 929"/>
              <a:gd name="T15" fmla="*/ 594 h 930"/>
              <a:gd name="T16" fmla="*/ 159 w 929"/>
              <a:gd name="T17" fmla="*/ 636 h 930"/>
              <a:gd name="T18" fmla="*/ 209 w 929"/>
              <a:gd name="T19" fmla="*/ 711 h 930"/>
              <a:gd name="T20" fmla="*/ 293 w 929"/>
              <a:gd name="T21" fmla="*/ 770 h 930"/>
              <a:gd name="T22" fmla="*/ 335 w 929"/>
              <a:gd name="T23" fmla="*/ 744 h 930"/>
              <a:gd name="T24" fmla="*/ 351 w 929"/>
              <a:gd name="T25" fmla="*/ 744 h 930"/>
              <a:gd name="T26" fmla="*/ 385 w 929"/>
              <a:gd name="T27" fmla="*/ 878 h 930"/>
              <a:gd name="T28" fmla="*/ 502 w 929"/>
              <a:gd name="T29" fmla="*/ 803 h 930"/>
              <a:gd name="T30" fmla="*/ 502 w 929"/>
              <a:gd name="T31" fmla="*/ 636 h 930"/>
              <a:gd name="T32" fmla="*/ 769 w 929"/>
              <a:gd name="T33" fmla="*/ 402 h 930"/>
              <a:gd name="T34" fmla="*/ 861 w 929"/>
              <a:gd name="T35" fmla="*/ 276 h 930"/>
              <a:gd name="T36" fmla="*/ 920 w 929"/>
              <a:gd name="T37" fmla="*/ 9 h 930"/>
              <a:gd name="T38" fmla="*/ 652 w 929"/>
              <a:gd name="T39" fmla="*/ 352 h 930"/>
              <a:gd name="T40" fmla="*/ 577 w 929"/>
              <a:gd name="T41" fmla="*/ 268 h 930"/>
              <a:gd name="T42" fmla="*/ 652 w 929"/>
              <a:gd name="T43" fmla="*/ 193 h 930"/>
              <a:gd name="T44" fmla="*/ 728 w 929"/>
              <a:gd name="T45" fmla="*/ 268 h 930"/>
              <a:gd name="T46" fmla="*/ 652 w 929"/>
              <a:gd name="T47" fmla="*/ 352 h 930"/>
              <a:gd name="T48" fmla="*/ 259 w 929"/>
              <a:gd name="T49" fmla="*/ 803 h 930"/>
              <a:gd name="T50" fmla="*/ 276 w 929"/>
              <a:gd name="T51" fmla="*/ 811 h 930"/>
              <a:gd name="T52" fmla="*/ 251 w 929"/>
              <a:gd name="T53" fmla="*/ 845 h 930"/>
              <a:gd name="T54" fmla="*/ 8 w 929"/>
              <a:gd name="T55" fmla="*/ 920 h 930"/>
              <a:gd name="T56" fmla="*/ 84 w 929"/>
              <a:gd name="T57" fmla="*/ 678 h 930"/>
              <a:gd name="T58" fmla="*/ 109 w 929"/>
              <a:gd name="T59" fmla="*/ 653 h 930"/>
              <a:gd name="T60" fmla="*/ 126 w 929"/>
              <a:gd name="T61" fmla="*/ 669 h 930"/>
              <a:gd name="T62" fmla="*/ 75 w 929"/>
              <a:gd name="T63" fmla="*/ 853 h 930"/>
              <a:gd name="T64" fmla="*/ 259 w 929"/>
              <a:gd name="T65" fmla="*/ 803 h 930"/>
              <a:gd name="T66" fmla="*/ 259 w 929"/>
              <a:gd name="T67" fmla="*/ 803 h 930"/>
              <a:gd name="T68" fmla="*/ 259 w 929"/>
              <a:gd name="T69" fmla="*/ 803 h 9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29" h="930">
                <a:moveTo>
                  <a:pt x="920" y="9"/>
                </a:moveTo>
                <a:cubicBezTo>
                  <a:pt x="920" y="9"/>
                  <a:pt x="786" y="0"/>
                  <a:pt x="644" y="67"/>
                </a:cubicBezTo>
                <a:cubicBezTo>
                  <a:pt x="602" y="92"/>
                  <a:pt x="560" y="118"/>
                  <a:pt x="518" y="159"/>
                </a:cubicBezTo>
                <a:cubicBezTo>
                  <a:pt x="460" y="218"/>
                  <a:pt x="368" y="335"/>
                  <a:pt x="293" y="427"/>
                </a:cubicBezTo>
                <a:cubicBezTo>
                  <a:pt x="126" y="427"/>
                  <a:pt x="126" y="427"/>
                  <a:pt x="126" y="427"/>
                </a:cubicBezTo>
                <a:cubicBezTo>
                  <a:pt x="42" y="536"/>
                  <a:pt x="42" y="536"/>
                  <a:pt x="42" y="536"/>
                </a:cubicBezTo>
                <a:cubicBezTo>
                  <a:pt x="176" y="569"/>
                  <a:pt x="176" y="569"/>
                  <a:pt x="176" y="569"/>
                </a:cubicBezTo>
                <a:cubicBezTo>
                  <a:pt x="176" y="577"/>
                  <a:pt x="176" y="586"/>
                  <a:pt x="184" y="594"/>
                </a:cubicBezTo>
                <a:cubicBezTo>
                  <a:pt x="159" y="636"/>
                  <a:pt x="159" y="636"/>
                  <a:pt x="159" y="636"/>
                </a:cubicBezTo>
                <a:cubicBezTo>
                  <a:pt x="159" y="636"/>
                  <a:pt x="151" y="653"/>
                  <a:pt x="209" y="711"/>
                </a:cubicBezTo>
                <a:cubicBezTo>
                  <a:pt x="268" y="770"/>
                  <a:pt x="293" y="770"/>
                  <a:pt x="293" y="770"/>
                </a:cubicBezTo>
                <a:cubicBezTo>
                  <a:pt x="335" y="744"/>
                  <a:pt x="335" y="744"/>
                  <a:pt x="335" y="744"/>
                </a:cubicBezTo>
                <a:cubicBezTo>
                  <a:pt x="343" y="744"/>
                  <a:pt x="351" y="744"/>
                  <a:pt x="351" y="744"/>
                </a:cubicBezTo>
                <a:cubicBezTo>
                  <a:pt x="385" y="878"/>
                  <a:pt x="385" y="878"/>
                  <a:pt x="385" y="878"/>
                </a:cubicBezTo>
                <a:cubicBezTo>
                  <a:pt x="502" y="803"/>
                  <a:pt x="502" y="803"/>
                  <a:pt x="502" y="803"/>
                </a:cubicBezTo>
                <a:cubicBezTo>
                  <a:pt x="502" y="636"/>
                  <a:pt x="502" y="636"/>
                  <a:pt x="502" y="636"/>
                </a:cubicBezTo>
                <a:cubicBezTo>
                  <a:pt x="594" y="561"/>
                  <a:pt x="711" y="460"/>
                  <a:pt x="769" y="402"/>
                </a:cubicBezTo>
                <a:cubicBezTo>
                  <a:pt x="811" y="368"/>
                  <a:pt x="836" y="318"/>
                  <a:pt x="861" y="276"/>
                </a:cubicBezTo>
                <a:cubicBezTo>
                  <a:pt x="928" y="142"/>
                  <a:pt x="920" y="9"/>
                  <a:pt x="920" y="9"/>
                </a:cubicBezTo>
                <a:close/>
                <a:moveTo>
                  <a:pt x="652" y="352"/>
                </a:moveTo>
                <a:cubicBezTo>
                  <a:pt x="610" y="352"/>
                  <a:pt x="577" y="310"/>
                  <a:pt x="577" y="268"/>
                </a:cubicBezTo>
                <a:cubicBezTo>
                  <a:pt x="577" y="226"/>
                  <a:pt x="610" y="193"/>
                  <a:pt x="652" y="193"/>
                </a:cubicBezTo>
                <a:cubicBezTo>
                  <a:pt x="694" y="193"/>
                  <a:pt x="728" y="226"/>
                  <a:pt x="728" y="268"/>
                </a:cubicBezTo>
                <a:cubicBezTo>
                  <a:pt x="728" y="310"/>
                  <a:pt x="694" y="352"/>
                  <a:pt x="652" y="352"/>
                </a:cubicBezTo>
                <a:close/>
                <a:moveTo>
                  <a:pt x="259" y="803"/>
                </a:moveTo>
                <a:cubicBezTo>
                  <a:pt x="259" y="811"/>
                  <a:pt x="268" y="811"/>
                  <a:pt x="276" y="811"/>
                </a:cubicBezTo>
                <a:cubicBezTo>
                  <a:pt x="268" y="820"/>
                  <a:pt x="259" y="837"/>
                  <a:pt x="251" y="845"/>
                </a:cubicBezTo>
                <a:cubicBezTo>
                  <a:pt x="167" y="929"/>
                  <a:pt x="8" y="920"/>
                  <a:pt x="8" y="920"/>
                </a:cubicBezTo>
                <a:cubicBezTo>
                  <a:pt x="8" y="920"/>
                  <a:pt x="0" y="761"/>
                  <a:pt x="84" y="678"/>
                </a:cubicBezTo>
                <a:cubicBezTo>
                  <a:pt x="92" y="669"/>
                  <a:pt x="100" y="661"/>
                  <a:pt x="109" y="653"/>
                </a:cubicBezTo>
                <a:cubicBezTo>
                  <a:pt x="117" y="661"/>
                  <a:pt x="117" y="661"/>
                  <a:pt x="126" y="669"/>
                </a:cubicBezTo>
                <a:cubicBezTo>
                  <a:pt x="67" y="744"/>
                  <a:pt x="75" y="853"/>
                  <a:pt x="75" y="853"/>
                </a:cubicBezTo>
                <a:cubicBezTo>
                  <a:pt x="75" y="853"/>
                  <a:pt x="184" y="862"/>
                  <a:pt x="259" y="803"/>
                </a:cubicBezTo>
                <a:close/>
                <a:moveTo>
                  <a:pt x="259" y="803"/>
                </a:moveTo>
                <a:lnTo>
                  <a:pt x="259" y="803"/>
                </a:lnTo>
                <a:close/>
              </a:path>
            </a:pathLst>
          </a:custGeom>
          <a:solidFill>
            <a:schemeClr val="accent2"/>
          </a:solidFill>
          <a:ln>
            <a:noFill/>
          </a:ln>
          <a:effectLst/>
        </p:spPr>
        <p:txBody>
          <a:bodyPr wrap="none" lIns="243785" tIns="121892" rIns="243785" bIns="121892" anchor="ctr"/>
          <a:lstStyle/>
          <a:p>
            <a:pPr>
              <a:defRPr/>
            </a:pPr>
            <a:endParaRPr lang="en-US" dirty="0">
              <a:latin typeface="Calibri Light" panose="020F0302020204030204"/>
              <a:ea typeface="宋体" panose="02010600030101010101" pitchFamily="2" charset="-122"/>
            </a:endParaRPr>
          </a:p>
        </p:txBody>
      </p:sp>
      <p:grpSp>
        <p:nvGrpSpPr>
          <p:cNvPr id="20" name="Group 19"/>
          <p:cNvGrpSpPr/>
          <p:nvPr/>
        </p:nvGrpSpPr>
        <p:grpSpPr>
          <a:xfrm>
            <a:off x="1739573" y="488028"/>
            <a:ext cx="20937538" cy="2200624"/>
            <a:chOff x="1739573" y="511491"/>
            <a:chExt cx="20937538" cy="2200624"/>
          </a:xfrm>
        </p:grpSpPr>
        <p:sp>
          <p:nvSpPr>
            <p:cNvPr id="21" name="TextBox 20"/>
            <p:cNvSpPr txBox="1"/>
            <p:nvPr/>
          </p:nvSpPr>
          <p:spPr>
            <a:xfrm>
              <a:off x="1739573" y="511491"/>
              <a:ext cx="20937538" cy="1446550"/>
            </a:xfrm>
            <a:prstGeom prst="rect">
              <a:avLst/>
            </a:prstGeom>
            <a:noFill/>
          </p:spPr>
          <p:txBody>
            <a:bodyPr wrap="square" rtlCol="0">
              <a:spAutoFit/>
            </a:bodyPr>
            <a:lstStyle/>
            <a:p>
              <a:pPr algn="ctr"/>
              <a:r>
                <a:rPr lang="id-ID" sz="8800" b="1" dirty="0" smtClean="0">
                  <a:solidFill>
                    <a:schemeClr val="tx2"/>
                  </a:solidFill>
                  <a:latin typeface="Lato Regular"/>
                  <a:cs typeface="Lato Regular"/>
                </a:rPr>
                <a:t>TIMELINE</a:t>
              </a:r>
              <a:endParaRPr lang="id-ID" sz="8800" b="1" dirty="0">
                <a:solidFill>
                  <a:schemeClr val="tx2"/>
                </a:solidFill>
                <a:latin typeface="Lato Regular"/>
                <a:cs typeface="Lato Regular"/>
              </a:endParaRPr>
            </a:p>
          </p:txBody>
        </p:sp>
        <p:grpSp>
          <p:nvGrpSpPr>
            <p:cNvPr id="22" name="Group 21"/>
            <p:cNvGrpSpPr/>
            <p:nvPr/>
          </p:nvGrpSpPr>
          <p:grpSpPr>
            <a:xfrm>
              <a:off x="10842089" y="1977406"/>
              <a:ext cx="2738812" cy="73151"/>
              <a:chOff x="1775295" y="2020905"/>
              <a:chExt cx="3631535" cy="45719"/>
            </a:xfrm>
          </p:grpSpPr>
          <p:sp>
            <p:nvSpPr>
              <p:cNvPr id="24" name="Rectangle 23"/>
              <p:cNvSpPr/>
              <p:nvPr/>
            </p:nvSpPr>
            <p:spPr>
              <a:xfrm flipV="1">
                <a:off x="1775295" y="2020905"/>
                <a:ext cx="540354" cy="45719"/>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sp>
            <p:nvSpPr>
              <p:cNvPr id="25" name="Rectangle 24"/>
              <p:cNvSpPr/>
              <p:nvPr/>
            </p:nvSpPr>
            <p:spPr>
              <a:xfrm flipV="1">
                <a:off x="2390858" y="2020905"/>
                <a:ext cx="540354" cy="45719"/>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sp>
            <p:nvSpPr>
              <p:cNvPr id="26" name="Rectangle 25"/>
              <p:cNvSpPr/>
              <p:nvPr/>
            </p:nvSpPr>
            <p:spPr>
              <a:xfrm flipV="1">
                <a:off x="3025595" y="2020905"/>
                <a:ext cx="540354" cy="45719"/>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sp>
            <p:nvSpPr>
              <p:cNvPr id="27" name="Rectangle 26"/>
              <p:cNvSpPr/>
              <p:nvPr/>
            </p:nvSpPr>
            <p:spPr>
              <a:xfrm flipV="1">
                <a:off x="3641290" y="2020905"/>
                <a:ext cx="540354" cy="45719"/>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sp>
            <p:nvSpPr>
              <p:cNvPr id="28" name="Rectangle 27"/>
              <p:cNvSpPr/>
              <p:nvPr/>
            </p:nvSpPr>
            <p:spPr>
              <a:xfrm flipV="1">
                <a:off x="4256852" y="2020905"/>
                <a:ext cx="540354" cy="45719"/>
              </a:xfrm>
              <a:prstGeom prst="rect">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sp>
            <p:nvSpPr>
              <p:cNvPr id="29" name="Rectangle 28"/>
              <p:cNvSpPr/>
              <p:nvPr/>
            </p:nvSpPr>
            <p:spPr>
              <a:xfrm flipV="1">
                <a:off x="4866476" y="2020905"/>
                <a:ext cx="540354" cy="45719"/>
              </a:xfrm>
              <a:prstGeom prst="rect">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grpSp>
        <p:sp>
          <p:nvSpPr>
            <p:cNvPr id="23" name="TextBox 22"/>
            <p:cNvSpPr txBox="1"/>
            <p:nvPr/>
          </p:nvSpPr>
          <p:spPr>
            <a:xfrm>
              <a:off x="1739573" y="2035007"/>
              <a:ext cx="20937538" cy="677108"/>
            </a:xfrm>
            <a:prstGeom prst="rect">
              <a:avLst/>
            </a:prstGeom>
            <a:noFill/>
          </p:spPr>
          <p:txBody>
            <a:bodyPr wrap="square" rtlCol="0">
              <a:spAutoFit/>
            </a:bodyPr>
            <a:lstStyle/>
            <a:p>
              <a:pPr algn="ctr"/>
              <a:r>
                <a:rPr lang="id-ID" sz="3800" dirty="0" smtClean="0">
                  <a:solidFill>
                    <a:schemeClr val="bg1">
                      <a:lumMod val="75000"/>
                    </a:schemeClr>
                  </a:solidFill>
                  <a:latin typeface="Calibri Light" panose="020F0302020204030204"/>
                  <a:cs typeface="Calibri Light" panose="020F0302020204030204"/>
                </a:rPr>
                <a:t>Your great subtitle </a:t>
              </a:r>
              <a:r>
                <a:rPr lang="id-ID" sz="3800" dirty="0" smtClean="0">
                  <a:solidFill>
                    <a:schemeClr val="accent1"/>
                  </a:solidFill>
                  <a:latin typeface="Calibri Light" panose="020F0302020204030204"/>
                  <a:cs typeface="Calibri Light" panose="020F0302020204030204"/>
                </a:rPr>
                <a:t>in </a:t>
              </a:r>
              <a:r>
                <a:rPr lang="id-ID" sz="3800" dirty="0">
                  <a:solidFill>
                    <a:schemeClr val="accent1"/>
                  </a:solidFill>
                  <a:latin typeface="Calibri Light" panose="020F0302020204030204"/>
                  <a:cs typeface="Calibri Light" panose="020F0302020204030204"/>
                </a:rPr>
                <a:t>this line</a:t>
              </a:r>
              <a:endParaRPr lang="id-ID" sz="3800" dirty="0">
                <a:solidFill>
                  <a:schemeClr val="accent1"/>
                </a:solidFill>
                <a:latin typeface="Calibri Light" panose="020F0302020204030204"/>
                <a:cs typeface="Calibri Light" panose="020F0302020204030204"/>
              </a:endParaRPr>
            </a:p>
          </p:txBody>
        </p:sp>
      </p:grpSp>
    </p:spTree>
  </p:cSld>
  <p:clrMapOvr>
    <a:masterClrMapping/>
  </p:clrMapOvr>
  <mc:AlternateContent xmlns:mc="http://schemas.openxmlformats.org/markup-compatibility/2006">
    <mc:Choice xmlns:p14="http://schemas.microsoft.com/office/powerpoint/2010/main" Requires="p14">
      <p:transition spd="slow" p14:dur="1700" advClick="0" advTm="3000">
        <p14:reveal/>
      </p:transition>
    </mc:Choice>
    <mc:Fallback>
      <p:transition spd="slow" advClick="0" advTm="3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fade">
                                      <p:cBhvr>
                                        <p:cTn id="7" dur="500"/>
                                        <p:tgtEl>
                                          <p:spTgt spid="20"/>
                                        </p:tgtEl>
                                      </p:cBhvr>
                                    </p:animEffect>
                                    <p:anim calcmode="lin" valueType="num">
                                      <p:cBhvr>
                                        <p:cTn id="8" dur="500" fill="hold"/>
                                        <p:tgtEl>
                                          <p:spTgt spid="20"/>
                                        </p:tgtEl>
                                        <p:attrNameLst>
                                          <p:attrName>ppt_x</p:attrName>
                                        </p:attrNameLst>
                                      </p:cBhvr>
                                      <p:tavLst>
                                        <p:tav tm="0">
                                          <p:val>
                                            <p:strVal val="#ppt_x"/>
                                          </p:val>
                                        </p:tav>
                                        <p:tav tm="100000">
                                          <p:val>
                                            <p:strVal val="#ppt_x"/>
                                          </p:val>
                                        </p:tav>
                                      </p:tavLst>
                                    </p:anim>
                                    <p:anim calcmode="lin" valueType="num">
                                      <p:cBhvr>
                                        <p:cTn id="9" dur="500" fill="hold"/>
                                        <p:tgtEl>
                                          <p:spTgt spid="20"/>
                                        </p:tgtEl>
                                        <p:attrNameLst>
                                          <p:attrName>ppt_y</p:attrName>
                                        </p:attrNameLst>
                                      </p:cBhvr>
                                      <p:tavLst>
                                        <p:tav tm="0">
                                          <p:val>
                                            <p:strVal val="#ppt_y+.1"/>
                                          </p:val>
                                        </p:tav>
                                        <p:tav tm="100000">
                                          <p:val>
                                            <p:strVal val="#ppt_y"/>
                                          </p:val>
                                        </p:tav>
                                      </p:tavLst>
                                    </p:anim>
                                  </p:childTnLst>
                                </p:cTn>
                              </p:par>
                            </p:childTnLst>
                          </p:cTn>
                        </p:par>
                        <p:par>
                          <p:cTn id="10" fill="hold">
                            <p:stCondLst>
                              <p:cond delay="500"/>
                            </p:stCondLst>
                            <p:childTnLst>
                              <p:par>
                                <p:cTn id="11" presetID="53" presetClass="entr" presetSubtype="16" fill="hold" nodeType="afterEffect">
                                  <p:stCondLst>
                                    <p:cond delay="0"/>
                                  </p:stCondLst>
                                  <p:childTnLst>
                                    <p:set>
                                      <p:cBhvr>
                                        <p:cTn id="12" dur="1" fill="hold">
                                          <p:stCondLst>
                                            <p:cond delay="0"/>
                                          </p:stCondLst>
                                        </p:cTn>
                                        <p:tgtEl>
                                          <p:spTgt spid="13"/>
                                        </p:tgtEl>
                                        <p:attrNameLst>
                                          <p:attrName>style.visibility</p:attrName>
                                        </p:attrNameLst>
                                      </p:cBhvr>
                                      <p:to>
                                        <p:strVal val="visible"/>
                                      </p:to>
                                    </p:set>
                                    <p:anim calcmode="lin" valueType="num">
                                      <p:cBhvr>
                                        <p:cTn id="13" dur="500" fill="hold"/>
                                        <p:tgtEl>
                                          <p:spTgt spid="13"/>
                                        </p:tgtEl>
                                        <p:attrNameLst>
                                          <p:attrName>ppt_w</p:attrName>
                                        </p:attrNameLst>
                                      </p:cBhvr>
                                      <p:tavLst>
                                        <p:tav tm="0">
                                          <p:val>
                                            <p:fltVal val="0"/>
                                          </p:val>
                                        </p:tav>
                                        <p:tav tm="100000">
                                          <p:val>
                                            <p:strVal val="#ppt_w"/>
                                          </p:val>
                                        </p:tav>
                                      </p:tavLst>
                                    </p:anim>
                                    <p:anim calcmode="lin" valueType="num">
                                      <p:cBhvr>
                                        <p:cTn id="14" dur="500" fill="hold"/>
                                        <p:tgtEl>
                                          <p:spTgt spid="13"/>
                                        </p:tgtEl>
                                        <p:attrNameLst>
                                          <p:attrName>ppt_h</p:attrName>
                                        </p:attrNameLst>
                                      </p:cBhvr>
                                      <p:tavLst>
                                        <p:tav tm="0">
                                          <p:val>
                                            <p:fltVal val="0"/>
                                          </p:val>
                                        </p:tav>
                                        <p:tav tm="100000">
                                          <p:val>
                                            <p:strVal val="#ppt_h"/>
                                          </p:val>
                                        </p:tav>
                                      </p:tavLst>
                                    </p:anim>
                                    <p:animEffect transition="in" filter="fade">
                                      <p:cBhvr>
                                        <p:cTn id="15" dur="500"/>
                                        <p:tgtEl>
                                          <p:spTgt spid="13"/>
                                        </p:tgtEl>
                                      </p:cBhvr>
                                    </p:animEffect>
                                  </p:childTnLst>
                                </p:cTn>
                              </p:par>
                            </p:childTnLst>
                          </p:cTn>
                        </p:par>
                        <p:par>
                          <p:cTn id="16" fill="hold">
                            <p:stCondLst>
                              <p:cond delay="1000"/>
                            </p:stCondLst>
                            <p:childTnLst>
                              <p:par>
                                <p:cTn id="17" presetID="10" presetClass="entr" presetSubtype="0" fill="hold" grpId="0" nodeType="afterEffect">
                                  <p:stCondLst>
                                    <p:cond delay="0"/>
                                  </p:stCondLst>
                                  <p:childTnLst>
                                    <p:set>
                                      <p:cBhvr>
                                        <p:cTn id="18" dur="1" fill="hold">
                                          <p:stCondLst>
                                            <p:cond delay="0"/>
                                          </p:stCondLst>
                                        </p:cTn>
                                        <p:tgtEl>
                                          <p:spTgt spid="8"/>
                                        </p:tgtEl>
                                        <p:attrNameLst>
                                          <p:attrName>style.visibility</p:attrName>
                                        </p:attrNameLst>
                                      </p:cBhvr>
                                      <p:to>
                                        <p:strVal val="visible"/>
                                      </p:to>
                                    </p:set>
                                    <p:animEffect transition="in" filter="fade">
                                      <p:cBhvr>
                                        <p:cTn id="19" dur="500"/>
                                        <p:tgtEl>
                                          <p:spTgt spid="8"/>
                                        </p:tgtEl>
                                      </p:cBhvr>
                                    </p:animEffect>
                                  </p:childTnLst>
                                </p:cTn>
                              </p:par>
                            </p:childTnLst>
                          </p:cTn>
                        </p:par>
                        <p:par>
                          <p:cTn id="20" fill="hold">
                            <p:stCondLst>
                              <p:cond delay="1500"/>
                            </p:stCondLst>
                            <p:childTnLst>
                              <p:par>
                                <p:cTn id="21" presetID="10" presetClass="entr" presetSubtype="0" fill="hold" grpId="0" nodeType="afterEffect">
                                  <p:stCondLst>
                                    <p:cond delay="0"/>
                                  </p:stCondLst>
                                  <p:childTnLst>
                                    <p:set>
                                      <p:cBhvr>
                                        <p:cTn id="22" dur="1" fill="hold">
                                          <p:stCondLst>
                                            <p:cond delay="0"/>
                                          </p:stCondLst>
                                        </p:cTn>
                                        <p:tgtEl>
                                          <p:spTgt spid="7"/>
                                        </p:tgtEl>
                                        <p:attrNameLst>
                                          <p:attrName>style.visibility</p:attrName>
                                        </p:attrNameLst>
                                      </p:cBhvr>
                                      <p:to>
                                        <p:strVal val="visible"/>
                                      </p:to>
                                    </p:set>
                                    <p:animEffect transition="in" filter="fade">
                                      <p:cBhvr>
                                        <p:cTn id="23" dur="500"/>
                                        <p:tgtEl>
                                          <p:spTgt spid="7"/>
                                        </p:tgtEl>
                                      </p:cBhvr>
                                    </p:animEffect>
                                  </p:childTnLst>
                                </p:cTn>
                              </p:par>
                            </p:childTnLst>
                          </p:cTn>
                        </p:par>
                        <p:par>
                          <p:cTn id="24" fill="hold">
                            <p:stCondLst>
                              <p:cond delay="2000"/>
                            </p:stCondLst>
                            <p:childTnLst>
                              <p:par>
                                <p:cTn id="25" presetID="12" presetClass="entr" presetSubtype="1" fill="hold" nodeType="afterEffect">
                                  <p:stCondLst>
                                    <p:cond delay="0"/>
                                  </p:stCondLst>
                                  <p:childTnLst>
                                    <p:set>
                                      <p:cBhvr>
                                        <p:cTn id="26" dur="1" fill="hold">
                                          <p:stCondLst>
                                            <p:cond delay="0"/>
                                          </p:stCondLst>
                                        </p:cTn>
                                        <p:tgtEl>
                                          <p:spTgt spid="18"/>
                                        </p:tgtEl>
                                        <p:attrNameLst>
                                          <p:attrName>style.visibility</p:attrName>
                                        </p:attrNameLst>
                                      </p:cBhvr>
                                      <p:to>
                                        <p:strVal val="visible"/>
                                      </p:to>
                                    </p:set>
                                    <p:anim calcmode="lin" valueType="num">
                                      <p:cBhvr additive="base">
                                        <p:cTn id="27" dur="500"/>
                                        <p:tgtEl>
                                          <p:spTgt spid="18"/>
                                        </p:tgtEl>
                                        <p:attrNameLst>
                                          <p:attrName>ppt_y</p:attrName>
                                        </p:attrNameLst>
                                      </p:cBhvr>
                                      <p:tavLst>
                                        <p:tav tm="0">
                                          <p:val>
                                            <p:strVal val="#ppt_y-#ppt_h*1.125000"/>
                                          </p:val>
                                        </p:tav>
                                        <p:tav tm="100000">
                                          <p:val>
                                            <p:strVal val="#ppt_y"/>
                                          </p:val>
                                        </p:tav>
                                      </p:tavLst>
                                    </p:anim>
                                    <p:animEffect transition="in" filter="wipe(down)">
                                      <p:cBhvr>
                                        <p:cTn id="28" dur="500"/>
                                        <p:tgtEl>
                                          <p:spTgt spid="18"/>
                                        </p:tgtEl>
                                      </p:cBhvr>
                                    </p:animEffect>
                                  </p:childTnLst>
                                </p:cTn>
                              </p:par>
                            </p:childTnLst>
                          </p:cTn>
                        </p:par>
                        <p:par>
                          <p:cTn id="29" fill="hold">
                            <p:stCondLst>
                              <p:cond delay="2500"/>
                            </p:stCondLst>
                            <p:childTnLst>
                              <p:par>
                                <p:cTn id="30" presetID="53" presetClass="entr" presetSubtype="16" fill="hold" grpId="0" nodeType="afterEffect">
                                  <p:stCondLst>
                                    <p:cond delay="0"/>
                                  </p:stCondLst>
                                  <p:childTnLst>
                                    <p:set>
                                      <p:cBhvr>
                                        <p:cTn id="31" dur="1" fill="hold">
                                          <p:stCondLst>
                                            <p:cond delay="0"/>
                                          </p:stCondLst>
                                        </p:cTn>
                                        <p:tgtEl>
                                          <p:spTgt spid="19"/>
                                        </p:tgtEl>
                                        <p:attrNameLst>
                                          <p:attrName>style.visibility</p:attrName>
                                        </p:attrNameLst>
                                      </p:cBhvr>
                                      <p:to>
                                        <p:strVal val="visible"/>
                                      </p:to>
                                    </p:set>
                                    <p:anim calcmode="lin" valueType="num">
                                      <p:cBhvr>
                                        <p:cTn id="32" dur="500" fill="hold"/>
                                        <p:tgtEl>
                                          <p:spTgt spid="19"/>
                                        </p:tgtEl>
                                        <p:attrNameLst>
                                          <p:attrName>ppt_w</p:attrName>
                                        </p:attrNameLst>
                                      </p:cBhvr>
                                      <p:tavLst>
                                        <p:tav tm="0">
                                          <p:val>
                                            <p:fltVal val="0"/>
                                          </p:val>
                                        </p:tav>
                                        <p:tav tm="100000">
                                          <p:val>
                                            <p:strVal val="#ppt_w"/>
                                          </p:val>
                                        </p:tav>
                                      </p:tavLst>
                                    </p:anim>
                                    <p:anim calcmode="lin" valueType="num">
                                      <p:cBhvr>
                                        <p:cTn id="33" dur="500" fill="hold"/>
                                        <p:tgtEl>
                                          <p:spTgt spid="19"/>
                                        </p:tgtEl>
                                        <p:attrNameLst>
                                          <p:attrName>ppt_h</p:attrName>
                                        </p:attrNameLst>
                                      </p:cBhvr>
                                      <p:tavLst>
                                        <p:tav tm="0">
                                          <p:val>
                                            <p:fltVal val="0"/>
                                          </p:val>
                                        </p:tav>
                                        <p:tav tm="100000">
                                          <p:val>
                                            <p:strVal val="#ppt_h"/>
                                          </p:val>
                                        </p:tav>
                                      </p:tavLst>
                                    </p:anim>
                                    <p:animEffect transition="in" filter="fade">
                                      <p:cBhvr>
                                        <p:cTn id="34" dur="500"/>
                                        <p:tgtEl>
                                          <p:spTgt spid="19"/>
                                        </p:tgtEl>
                                      </p:cBhvr>
                                    </p:animEffect>
                                  </p:childTnLst>
                                </p:cTn>
                              </p:par>
                            </p:childTnLst>
                          </p:cTn>
                        </p:par>
                        <p:par>
                          <p:cTn id="35" fill="hold">
                            <p:stCondLst>
                              <p:cond delay="3000"/>
                            </p:stCondLst>
                            <p:childTnLst>
                              <p:par>
                                <p:cTn id="36" presetID="10" presetClass="entr" presetSubtype="0" fill="hold" grpId="0" nodeType="afterEffect">
                                  <p:stCondLst>
                                    <p:cond delay="0"/>
                                  </p:stCondLst>
                                  <p:childTnLst>
                                    <p:set>
                                      <p:cBhvr>
                                        <p:cTn id="37" dur="1" fill="hold">
                                          <p:stCondLst>
                                            <p:cond delay="0"/>
                                          </p:stCondLst>
                                        </p:cTn>
                                        <p:tgtEl>
                                          <p:spTgt spid="12"/>
                                        </p:tgtEl>
                                        <p:attrNameLst>
                                          <p:attrName>style.visibility</p:attrName>
                                        </p:attrNameLst>
                                      </p:cBhvr>
                                      <p:to>
                                        <p:strVal val="visible"/>
                                      </p:to>
                                    </p:set>
                                    <p:animEffect transition="in" filter="fade">
                                      <p:cBhvr>
                                        <p:cTn id="38" dur="500"/>
                                        <p:tgtEl>
                                          <p:spTgt spid="12"/>
                                        </p:tgtEl>
                                      </p:cBhvr>
                                    </p:animEffect>
                                  </p:childTnLst>
                                </p:cTn>
                              </p:par>
                            </p:childTnLst>
                          </p:cTn>
                        </p:par>
                        <p:par>
                          <p:cTn id="39" fill="hold">
                            <p:stCondLst>
                              <p:cond delay="3500"/>
                            </p:stCondLst>
                            <p:childTnLst>
                              <p:par>
                                <p:cTn id="40" presetID="10" presetClass="entr" presetSubtype="0" fill="hold" grpId="0" nodeType="afterEffect">
                                  <p:stCondLst>
                                    <p:cond delay="0"/>
                                  </p:stCondLst>
                                  <p:childTnLst>
                                    <p:set>
                                      <p:cBhvr>
                                        <p:cTn id="41" dur="1" fill="hold">
                                          <p:stCondLst>
                                            <p:cond delay="0"/>
                                          </p:stCondLst>
                                        </p:cTn>
                                        <p:tgtEl>
                                          <p:spTgt spid="11"/>
                                        </p:tgtEl>
                                        <p:attrNameLst>
                                          <p:attrName>style.visibility</p:attrName>
                                        </p:attrNameLst>
                                      </p:cBhvr>
                                      <p:to>
                                        <p:strVal val="visible"/>
                                      </p:to>
                                    </p:set>
                                    <p:animEffect transition="in" filter="fade">
                                      <p:cBhvr>
                                        <p:cTn id="42" dur="500"/>
                                        <p:tgtEl>
                                          <p:spTgt spid="11"/>
                                        </p:tgtEl>
                                      </p:cBhvr>
                                    </p:animEffect>
                                  </p:childTnLst>
                                </p:cTn>
                              </p:par>
                            </p:childTnLst>
                          </p:cTn>
                        </p:par>
                        <p:par>
                          <p:cTn id="43" fill="hold">
                            <p:stCondLst>
                              <p:cond delay="4000"/>
                            </p:stCondLst>
                            <p:childTnLst>
                              <p:par>
                                <p:cTn id="44" presetID="12" presetClass="entr" presetSubtype="1" fill="hold" nodeType="afterEffect">
                                  <p:stCondLst>
                                    <p:cond delay="0"/>
                                  </p:stCondLst>
                                  <p:childTnLst>
                                    <p:set>
                                      <p:cBhvr>
                                        <p:cTn id="45" dur="1" fill="hold">
                                          <p:stCondLst>
                                            <p:cond delay="0"/>
                                          </p:stCondLst>
                                        </p:cTn>
                                        <p:tgtEl>
                                          <p:spTgt spid="9"/>
                                        </p:tgtEl>
                                        <p:attrNameLst>
                                          <p:attrName>style.visibility</p:attrName>
                                        </p:attrNameLst>
                                      </p:cBhvr>
                                      <p:to>
                                        <p:strVal val="visible"/>
                                      </p:to>
                                    </p:set>
                                    <p:anim calcmode="lin" valueType="num">
                                      <p:cBhvr additive="base">
                                        <p:cTn id="46" dur="500"/>
                                        <p:tgtEl>
                                          <p:spTgt spid="9"/>
                                        </p:tgtEl>
                                        <p:attrNameLst>
                                          <p:attrName>ppt_y</p:attrName>
                                        </p:attrNameLst>
                                      </p:cBhvr>
                                      <p:tavLst>
                                        <p:tav tm="0">
                                          <p:val>
                                            <p:strVal val="#ppt_y-#ppt_h*1.125000"/>
                                          </p:val>
                                        </p:tav>
                                        <p:tav tm="100000">
                                          <p:val>
                                            <p:strVal val="#ppt_y"/>
                                          </p:val>
                                        </p:tav>
                                      </p:tavLst>
                                    </p:anim>
                                    <p:animEffect transition="in" filter="wipe(down)">
                                      <p:cBhvr>
                                        <p:cTn id="4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11" grpId="0"/>
      <p:bldP spid="12" grpId="0"/>
      <p:bldP spid="19" grpId="0" animBg="1"/>
    </p:bld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Content Placeholder 2"/>
          <p:cNvSpPr txBox="1"/>
          <p:nvPr/>
        </p:nvSpPr>
        <p:spPr bwMode="auto">
          <a:xfrm>
            <a:off x="13059794" y="4172526"/>
            <a:ext cx="6530331" cy="1952172"/>
          </a:xfrm>
          <a:prstGeom prst="rect">
            <a:avLst/>
          </a:prstGeom>
        </p:spPr>
        <p:txBody>
          <a:bodyPr wrap="square" lIns="182843" tIns="91422" rIns="182843" bIns="91422" numCol="1" anchor="t" anchorCtr="0" compatLnSpc="1"/>
          <a:lstStyle>
            <a:lvl1pPr marL="0" indent="0" algn="l" defTabSz="457200" rtl="0" eaLnBrk="1" latinLnBrk="0" hangingPunct="1">
              <a:spcBef>
                <a:spcPct val="20000"/>
              </a:spcBef>
              <a:buFont typeface="Arial" panose="020B0604020202020204"/>
              <a:buNone/>
              <a:defRPr sz="1200" kern="1200">
                <a:solidFill>
                  <a:schemeClr val="accent4"/>
                </a:solidFill>
                <a:latin typeface="Source Sans Pro Light"/>
                <a:ea typeface="+mn-ea"/>
                <a:cs typeface="Source Sans Pro Light"/>
              </a:defRPr>
            </a:lvl1pPr>
            <a:lvl2pPr marL="457200" indent="0" algn="l" defTabSz="457200" rtl="0" eaLnBrk="1" latinLnBrk="0" hangingPunct="1">
              <a:spcBef>
                <a:spcPct val="20000"/>
              </a:spcBef>
              <a:buFont typeface="Arial" panose="020B0604020202020204"/>
              <a:buNone/>
              <a:defRPr sz="1200" kern="1200">
                <a:solidFill>
                  <a:schemeClr val="accent4"/>
                </a:solidFill>
                <a:latin typeface="Source Sans Pro Light"/>
                <a:ea typeface="+mn-ea"/>
                <a:cs typeface="Source Sans Pro Light"/>
              </a:defRPr>
            </a:lvl2pPr>
            <a:lvl3pPr marL="914400" indent="0" algn="l" defTabSz="457200" rtl="0" eaLnBrk="1" latinLnBrk="0" hangingPunct="1">
              <a:spcBef>
                <a:spcPct val="20000"/>
              </a:spcBef>
              <a:buFont typeface="Arial" panose="020B0604020202020204"/>
              <a:buNone/>
              <a:defRPr sz="1200" kern="1200">
                <a:solidFill>
                  <a:schemeClr val="accent4"/>
                </a:solidFill>
                <a:latin typeface="Source Sans Pro Light"/>
                <a:ea typeface="+mn-ea"/>
                <a:cs typeface="Source Sans Pro Light"/>
              </a:defRPr>
            </a:lvl3pPr>
            <a:lvl4pPr marL="1371600" indent="0" algn="l" defTabSz="457200" rtl="0" eaLnBrk="1" latinLnBrk="0" hangingPunct="1">
              <a:spcBef>
                <a:spcPct val="20000"/>
              </a:spcBef>
              <a:buFont typeface="Arial" panose="020B0604020202020204"/>
              <a:buNone/>
              <a:defRPr sz="1200" kern="1200">
                <a:solidFill>
                  <a:schemeClr val="accent4"/>
                </a:solidFill>
                <a:latin typeface="Source Sans Pro Light"/>
                <a:ea typeface="+mn-ea"/>
                <a:cs typeface="Source Sans Pro Light"/>
              </a:defRPr>
            </a:lvl4pPr>
            <a:lvl5pPr marL="1828800" indent="0" algn="l" defTabSz="457200" rtl="0" eaLnBrk="1" latinLnBrk="0" hangingPunct="1">
              <a:spcBef>
                <a:spcPct val="20000"/>
              </a:spcBef>
              <a:buFont typeface="Arial" panose="020B0604020202020204"/>
              <a:buNone/>
              <a:defRPr sz="1200" kern="1200">
                <a:solidFill>
                  <a:schemeClr val="accent4"/>
                </a:solidFill>
                <a:latin typeface="Source Sans Pro Light"/>
                <a:ea typeface="+mn-ea"/>
                <a:cs typeface="Source Sans Pro Light"/>
              </a:defRPr>
            </a:lvl5pPr>
            <a:lvl6pPr marL="2514600" indent="-228600" algn="l" defTabSz="457200" rtl="0" eaLnBrk="1" latinLnBrk="0" hangingPunct="1">
              <a:spcBef>
                <a:spcPct val="20000"/>
              </a:spcBef>
              <a:buFont typeface="Arial" panose="020B0604020202020204"/>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panose="020B0604020202020204"/>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panose="020B0604020202020204"/>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panose="020B0604020202020204"/>
              <a:buChar char="•"/>
              <a:defRPr sz="2000" kern="1200">
                <a:solidFill>
                  <a:schemeClr val="tx1"/>
                </a:solidFill>
                <a:latin typeface="+mn-lt"/>
                <a:ea typeface="+mn-ea"/>
                <a:cs typeface="+mn-cs"/>
              </a:defRPr>
            </a:lvl9pPr>
          </a:lstStyle>
          <a:p>
            <a:r>
              <a:rPr lang="en-US" sz="2600" dirty="0">
                <a:solidFill>
                  <a:schemeClr val="tx1"/>
                </a:solidFill>
                <a:latin typeface="Calibri Light" panose="020F0302020204030204"/>
                <a:cs typeface="Calibri Light" panose="020F0302020204030204"/>
              </a:rPr>
              <a:t>Creativity is the key to success in the future, and primary education is where teachers can bring creativity in children at that level keep growing.</a:t>
            </a:r>
            <a:endParaRPr lang="en-US" sz="2600" dirty="0">
              <a:solidFill>
                <a:schemeClr val="tx1"/>
              </a:solidFill>
              <a:latin typeface="Calibri Light" panose="020F0302020204030204"/>
              <a:cs typeface="Calibri Light" panose="020F0302020204030204"/>
            </a:endParaRPr>
          </a:p>
        </p:txBody>
      </p:sp>
      <p:sp>
        <p:nvSpPr>
          <p:cNvPr id="8" name="Title 13"/>
          <p:cNvSpPr txBox="1"/>
          <p:nvPr/>
        </p:nvSpPr>
        <p:spPr bwMode="auto">
          <a:xfrm>
            <a:off x="13004774" y="3169229"/>
            <a:ext cx="8429065" cy="11768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82843" tIns="91422" rIns="182843" bIns="91422" anchor="ctr"/>
          <a:lstStyle>
            <a:lvl1pPr>
              <a:defRPr>
                <a:solidFill>
                  <a:schemeClr val="tx1"/>
                </a:solidFill>
                <a:latin typeface="Calibri" panose="020F0502020204030204" charset="0"/>
                <a:ea typeface="MS PGothic" panose="020B0600070205080204" charset="-128"/>
              </a:defRPr>
            </a:lvl1pPr>
            <a:lvl2pPr marL="742950" indent="-285750">
              <a:defRPr>
                <a:solidFill>
                  <a:schemeClr val="tx1"/>
                </a:solidFill>
                <a:latin typeface="Calibri" panose="020F0502020204030204" charset="0"/>
                <a:ea typeface="MS PGothic" panose="020B0600070205080204" charset="-128"/>
              </a:defRPr>
            </a:lvl2pPr>
            <a:lvl3pPr marL="1143000" indent="-228600">
              <a:defRPr>
                <a:solidFill>
                  <a:schemeClr val="tx1"/>
                </a:solidFill>
                <a:latin typeface="Calibri" panose="020F0502020204030204" charset="0"/>
                <a:ea typeface="MS PGothic" panose="020B0600070205080204" charset="-128"/>
              </a:defRPr>
            </a:lvl3pPr>
            <a:lvl4pPr marL="1600200" indent="-228600">
              <a:defRPr>
                <a:solidFill>
                  <a:schemeClr val="tx1"/>
                </a:solidFill>
                <a:latin typeface="Calibri" panose="020F0502020204030204" charset="0"/>
                <a:ea typeface="MS PGothic" panose="020B0600070205080204" charset="-128"/>
              </a:defRPr>
            </a:lvl4pPr>
            <a:lvl5pPr marL="2057400" indent="-228600">
              <a:defRPr>
                <a:solidFill>
                  <a:schemeClr val="tx1"/>
                </a:solidFill>
                <a:latin typeface="Calibri" panose="020F0502020204030204" charset="0"/>
                <a:ea typeface="MS PGothic" panose="020B0600070205080204" charset="-128"/>
              </a:defRPr>
            </a:lvl5pPr>
            <a:lvl6pPr marL="2514600" indent="-228600" fontAlgn="base">
              <a:spcBef>
                <a:spcPct val="0"/>
              </a:spcBef>
              <a:spcAft>
                <a:spcPct val="0"/>
              </a:spcAft>
              <a:defRPr>
                <a:solidFill>
                  <a:schemeClr val="tx1"/>
                </a:solidFill>
                <a:latin typeface="Calibri" panose="020F0502020204030204" charset="0"/>
                <a:ea typeface="MS PGothic" panose="020B0600070205080204" charset="-128"/>
              </a:defRPr>
            </a:lvl6pPr>
            <a:lvl7pPr marL="2971800" indent="-228600" fontAlgn="base">
              <a:spcBef>
                <a:spcPct val="0"/>
              </a:spcBef>
              <a:spcAft>
                <a:spcPct val="0"/>
              </a:spcAft>
              <a:defRPr>
                <a:solidFill>
                  <a:schemeClr val="tx1"/>
                </a:solidFill>
                <a:latin typeface="Calibri" panose="020F0502020204030204" charset="0"/>
                <a:ea typeface="MS PGothic" panose="020B0600070205080204" charset="-128"/>
              </a:defRPr>
            </a:lvl7pPr>
            <a:lvl8pPr marL="3429000" indent="-228600" fontAlgn="base">
              <a:spcBef>
                <a:spcPct val="0"/>
              </a:spcBef>
              <a:spcAft>
                <a:spcPct val="0"/>
              </a:spcAft>
              <a:defRPr>
                <a:solidFill>
                  <a:schemeClr val="tx1"/>
                </a:solidFill>
                <a:latin typeface="Calibri" panose="020F0502020204030204" charset="0"/>
                <a:ea typeface="MS PGothic" panose="020B0600070205080204" charset="-128"/>
              </a:defRPr>
            </a:lvl8pPr>
            <a:lvl9pPr marL="3886200" indent="-228600" fontAlgn="base">
              <a:spcBef>
                <a:spcPct val="0"/>
              </a:spcBef>
              <a:spcAft>
                <a:spcPct val="0"/>
              </a:spcAft>
              <a:defRPr>
                <a:solidFill>
                  <a:schemeClr val="tx1"/>
                </a:solidFill>
                <a:latin typeface="Calibri" panose="020F0502020204030204" charset="0"/>
                <a:ea typeface="MS PGothic" panose="020B0600070205080204" charset="-128"/>
              </a:defRPr>
            </a:lvl9pPr>
          </a:lstStyle>
          <a:p>
            <a:r>
              <a:rPr lang="en-US" sz="7000" dirty="0">
                <a:solidFill>
                  <a:schemeClr val="accent3"/>
                </a:solidFill>
                <a:latin typeface="Lato Regular"/>
                <a:cs typeface="Lato Regular"/>
              </a:rPr>
              <a:t>Board of Directors</a:t>
            </a:r>
            <a:endParaRPr lang="en-US" sz="7000" dirty="0">
              <a:solidFill>
                <a:schemeClr val="accent3"/>
              </a:solidFill>
              <a:latin typeface="Lato Regular"/>
              <a:cs typeface="Lato Regular"/>
            </a:endParaRPr>
          </a:p>
        </p:txBody>
      </p:sp>
      <p:cxnSp>
        <p:nvCxnSpPr>
          <p:cNvPr id="9" name="Straight Connector 8"/>
          <p:cNvCxnSpPr/>
          <p:nvPr/>
        </p:nvCxnSpPr>
        <p:spPr>
          <a:xfrm flipH="1">
            <a:off x="12223851" y="10329345"/>
            <a:ext cx="262" cy="3386666"/>
          </a:xfrm>
          <a:prstGeom prst="line">
            <a:avLst/>
          </a:prstGeom>
          <a:ln>
            <a:solidFill>
              <a:schemeClr val="bg1">
                <a:lumMod val="65000"/>
              </a:schemeClr>
            </a:solidFill>
            <a:headEnd type="oval"/>
            <a:tailEnd type="none"/>
          </a:ln>
        </p:spPr>
        <p:style>
          <a:lnRef idx="1">
            <a:schemeClr val="accent1"/>
          </a:lnRef>
          <a:fillRef idx="0">
            <a:schemeClr val="accent1"/>
          </a:fillRef>
          <a:effectRef idx="0">
            <a:schemeClr val="accent1"/>
          </a:effectRef>
          <a:fontRef idx="minor">
            <a:schemeClr val="tx1"/>
          </a:fontRef>
        </p:style>
      </p:cxnSp>
      <p:sp>
        <p:nvSpPr>
          <p:cNvPr id="11" name="Content Placeholder 2"/>
          <p:cNvSpPr txBox="1"/>
          <p:nvPr/>
        </p:nvSpPr>
        <p:spPr bwMode="auto">
          <a:xfrm>
            <a:off x="4439805" y="9739105"/>
            <a:ext cx="6530331" cy="18699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82843" tIns="91422" rIns="182843" bIns="91422"/>
          <a:lstStyle>
            <a:lvl1pPr>
              <a:defRPr>
                <a:solidFill>
                  <a:schemeClr val="tx1"/>
                </a:solidFill>
                <a:latin typeface="Calibri" panose="020F0502020204030204" charset="0"/>
                <a:ea typeface="MS PGothic" panose="020B0600070205080204" charset="-128"/>
              </a:defRPr>
            </a:lvl1pPr>
            <a:lvl2pPr marL="742950" indent="-285750">
              <a:defRPr>
                <a:solidFill>
                  <a:schemeClr val="tx1"/>
                </a:solidFill>
                <a:latin typeface="Calibri" panose="020F0502020204030204" charset="0"/>
                <a:ea typeface="MS PGothic" panose="020B0600070205080204" charset="-128"/>
              </a:defRPr>
            </a:lvl2pPr>
            <a:lvl3pPr marL="1143000" indent="-228600">
              <a:defRPr>
                <a:solidFill>
                  <a:schemeClr val="tx1"/>
                </a:solidFill>
                <a:latin typeface="Calibri" panose="020F0502020204030204" charset="0"/>
                <a:ea typeface="MS PGothic" panose="020B0600070205080204" charset="-128"/>
              </a:defRPr>
            </a:lvl3pPr>
            <a:lvl4pPr marL="1600200" indent="-228600">
              <a:defRPr>
                <a:solidFill>
                  <a:schemeClr val="tx1"/>
                </a:solidFill>
                <a:latin typeface="Calibri" panose="020F0502020204030204" charset="0"/>
                <a:ea typeface="MS PGothic" panose="020B0600070205080204" charset="-128"/>
              </a:defRPr>
            </a:lvl4pPr>
            <a:lvl5pPr marL="2057400" indent="-228600">
              <a:defRPr>
                <a:solidFill>
                  <a:schemeClr val="tx1"/>
                </a:solidFill>
                <a:latin typeface="Calibri" panose="020F0502020204030204" charset="0"/>
                <a:ea typeface="MS PGothic" panose="020B0600070205080204" charset="-128"/>
              </a:defRPr>
            </a:lvl5pPr>
            <a:lvl6pPr marL="2514600" indent="-228600" fontAlgn="base">
              <a:spcBef>
                <a:spcPct val="0"/>
              </a:spcBef>
              <a:spcAft>
                <a:spcPct val="0"/>
              </a:spcAft>
              <a:defRPr>
                <a:solidFill>
                  <a:schemeClr val="tx1"/>
                </a:solidFill>
                <a:latin typeface="Calibri" panose="020F0502020204030204" charset="0"/>
                <a:ea typeface="MS PGothic" panose="020B0600070205080204" charset="-128"/>
              </a:defRPr>
            </a:lvl6pPr>
            <a:lvl7pPr marL="2971800" indent="-228600" fontAlgn="base">
              <a:spcBef>
                <a:spcPct val="0"/>
              </a:spcBef>
              <a:spcAft>
                <a:spcPct val="0"/>
              </a:spcAft>
              <a:defRPr>
                <a:solidFill>
                  <a:schemeClr val="tx1"/>
                </a:solidFill>
                <a:latin typeface="Calibri" panose="020F0502020204030204" charset="0"/>
                <a:ea typeface="MS PGothic" panose="020B0600070205080204" charset="-128"/>
              </a:defRPr>
            </a:lvl7pPr>
            <a:lvl8pPr marL="3429000" indent="-228600" fontAlgn="base">
              <a:spcBef>
                <a:spcPct val="0"/>
              </a:spcBef>
              <a:spcAft>
                <a:spcPct val="0"/>
              </a:spcAft>
              <a:defRPr>
                <a:solidFill>
                  <a:schemeClr val="tx1"/>
                </a:solidFill>
                <a:latin typeface="Calibri" panose="020F0502020204030204" charset="0"/>
                <a:ea typeface="MS PGothic" panose="020B0600070205080204" charset="-128"/>
              </a:defRPr>
            </a:lvl8pPr>
            <a:lvl9pPr marL="3886200" indent="-228600" fontAlgn="base">
              <a:spcBef>
                <a:spcPct val="0"/>
              </a:spcBef>
              <a:spcAft>
                <a:spcPct val="0"/>
              </a:spcAft>
              <a:defRPr>
                <a:solidFill>
                  <a:schemeClr val="tx1"/>
                </a:solidFill>
                <a:latin typeface="Calibri" panose="020F0502020204030204" charset="0"/>
                <a:ea typeface="MS PGothic" panose="020B0600070205080204" charset="-128"/>
              </a:defRPr>
            </a:lvl9pPr>
          </a:lstStyle>
          <a:p>
            <a:pPr algn="r"/>
            <a:r>
              <a:rPr lang="en-US" sz="2600" dirty="0">
                <a:latin typeface="Calibri Light" panose="020F0302020204030204"/>
                <a:cs typeface="Calibri Light" panose="020F0302020204030204"/>
              </a:rPr>
              <a:t>Creativity is the key to success in the future, and primary education is where teachers can bring creativity in children at that level keep growing.</a:t>
            </a:r>
            <a:endParaRPr lang="en-US" sz="2600" dirty="0">
              <a:latin typeface="Calibri Light" panose="020F0302020204030204"/>
              <a:cs typeface="Calibri Light" panose="020F0302020204030204"/>
            </a:endParaRPr>
          </a:p>
        </p:txBody>
      </p:sp>
      <p:sp>
        <p:nvSpPr>
          <p:cNvPr id="12" name="Title 13"/>
          <p:cNvSpPr txBox="1"/>
          <p:nvPr/>
        </p:nvSpPr>
        <p:spPr bwMode="auto">
          <a:xfrm>
            <a:off x="3280175" y="8740041"/>
            <a:ext cx="7689963" cy="11768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82843" tIns="91422" rIns="182843" bIns="91422" anchor="ctr"/>
          <a:lstStyle>
            <a:lvl1pPr>
              <a:defRPr>
                <a:solidFill>
                  <a:schemeClr val="tx1"/>
                </a:solidFill>
                <a:latin typeface="Calibri" panose="020F0502020204030204" charset="0"/>
                <a:ea typeface="MS PGothic" panose="020B0600070205080204" charset="-128"/>
              </a:defRPr>
            </a:lvl1pPr>
            <a:lvl2pPr marL="742950" indent="-285750">
              <a:defRPr>
                <a:solidFill>
                  <a:schemeClr val="tx1"/>
                </a:solidFill>
                <a:latin typeface="Calibri" panose="020F0502020204030204" charset="0"/>
                <a:ea typeface="MS PGothic" panose="020B0600070205080204" charset="-128"/>
              </a:defRPr>
            </a:lvl2pPr>
            <a:lvl3pPr marL="1143000" indent="-228600">
              <a:defRPr>
                <a:solidFill>
                  <a:schemeClr val="tx1"/>
                </a:solidFill>
                <a:latin typeface="Calibri" panose="020F0502020204030204" charset="0"/>
                <a:ea typeface="MS PGothic" panose="020B0600070205080204" charset="-128"/>
              </a:defRPr>
            </a:lvl3pPr>
            <a:lvl4pPr marL="1600200" indent="-228600">
              <a:defRPr>
                <a:solidFill>
                  <a:schemeClr val="tx1"/>
                </a:solidFill>
                <a:latin typeface="Calibri" panose="020F0502020204030204" charset="0"/>
                <a:ea typeface="MS PGothic" panose="020B0600070205080204" charset="-128"/>
              </a:defRPr>
            </a:lvl4pPr>
            <a:lvl5pPr marL="2057400" indent="-228600">
              <a:defRPr>
                <a:solidFill>
                  <a:schemeClr val="tx1"/>
                </a:solidFill>
                <a:latin typeface="Calibri" panose="020F0502020204030204" charset="0"/>
                <a:ea typeface="MS PGothic" panose="020B0600070205080204" charset="-128"/>
              </a:defRPr>
            </a:lvl5pPr>
            <a:lvl6pPr marL="2514600" indent="-228600" fontAlgn="base">
              <a:spcBef>
                <a:spcPct val="0"/>
              </a:spcBef>
              <a:spcAft>
                <a:spcPct val="0"/>
              </a:spcAft>
              <a:defRPr>
                <a:solidFill>
                  <a:schemeClr val="tx1"/>
                </a:solidFill>
                <a:latin typeface="Calibri" panose="020F0502020204030204" charset="0"/>
                <a:ea typeface="MS PGothic" panose="020B0600070205080204" charset="-128"/>
              </a:defRPr>
            </a:lvl6pPr>
            <a:lvl7pPr marL="2971800" indent="-228600" fontAlgn="base">
              <a:spcBef>
                <a:spcPct val="0"/>
              </a:spcBef>
              <a:spcAft>
                <a:spcPct val="0"/>
              </a:spcAft>
              <a:defRPr>
                <a:solidFill>
                  <a:schemeClr val="tx1"/>
                </a:solidFill>
                <a:latin typeface="Calibri" panose="020F0502020204030204" charset="0"/>
                <a:ea typeface="MS PGothic" panose="020B0600070205080204" charset="-128"/>
              </a:defRPr>
            </a:lvl7pPr>
            <a:lvl8pPr marL="3429000" indent="-228600" fontAlgn="base">
              <a:spcBef>
                <a:spcPct val="0"/>
              </a:spcBef>
              <a:spcAft>
                <a:spcPct val="0"/>
              </a:spcAft>
              <a:defRPr>
                <a:solidFill>
                  <a:schemeClr val="tx1"/>
                </a:solidFill>
                <a:latin typeface="Calibri" panose="020F0502020204030204" charset="0"/>
                <a:ea typeface="MS PGothic" panose="020B0600070205080204" charset="-128"/>
              </a:defRPr>
            </a:lvl8pPr>
            <a:lvl9pPr marL="3886200" indent="-228600" fontAlgn="base">
              <a:spcBef>
                <a:spcPct val="0"/>
              </a:spcBef>
              <a:spcAft>
                <a:spcPct val="0"/>
              </a:spcAft>
              <a:defRPr>
                <a:solidFill>
                  <a:schemeClr val="tx1"/>
                </a:solidFill>
                <a:latin typeface="Calibri" panose="020F0502020204030204" charset="0"/>
                <a:ea typeface="MS PGothic" panose="020B0600070205080204" charset="-128"/>
              </a:defRPr>
            </a:lvl9pPr>
          </a:lstStyle>
          <a:p>
            <a:pPr algn="r"/>
            <a:r>
              <a:rPr lang="en-US" sz="7000" dirty="0">
                <a:solidFill>
                  <a:schemeClr val="accent4"/>
                </a:solidFill>
                <a:latin typeface="Lato Regular"/>
                <a:cs typeface="Lato Regular"/>
              </a:rPr>
              <a:t>Connection</a:t>
            </a:r>
            <a:endParaRPr lang="en-US" sz="7000" dirty="0">
              <a:solidFill>
                <a:schemeClr val="accent4"/>
              </a:solidFill>
              <a:latin typeface="Lato Regular"/>
              <a:cs typeface="Lato Regular"/>
            </a:endParaRPr>
          </a:p>
        </p:txBody>
      </p:sp>
      <p:cxnSp>
        <p:nvCxnSpPr>
          <p:cNvPr id="13" name="Straight Connector 12"/>
          <p:cNvCxnSpPr/>
          <p:nvPr/>
        </p:nvCxnSpPr>
        <p:spPr>
          <a:xfrm flipH="1">
            <a:off x="12223851" y="5007443"/>
            <a:ext cx="262" cy="3241522"/>
          </a:xfrm>
          <a:prstGeom prst="line">
            <a:avLst/>
          </a:prstGeom>
          <a:ln>
            <a:solidFill>
              <a:schemeClr val="bg1">
                <a:lumMod val="65000"/>
              </a:schemeClr>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14" name="Straight Connector 13"/>
          <p:cNvCxnSpPr/>
          <p:nvPr/>
        </p:nvCxnSpPr>
        <p:spPr>
          <a:xfrm flipV="1">
            <a:off x="12202755" y="4"/>
            <a:ext cx="0" cy="2791656"/>
          </a:xfrm>
          <a:prstGeom prst="line">
            <a:avLst/>
          </a:prstGeom>
          <a:ln>
            <a:solidFill>
              <a:schemeClr val="bg1">
                <a:lumMod val="65000"/>
              </a:schemeClr>
            </a:solidFill>
            <a:headEnd type="oval"/>
            <a:tailEnd type="none"/>
          </a:ln>
        </p:spPr>
        <p:style>
          <a:lnRef idx="1">
            <a:schemeClr val="accent1"/>
          </a:lnRef>
          <a:fillRef idx="0">
            <a:schemeClr val="accent1"/>
          </a:fillRef>
          <a:effectRef idx="0">
            <a:schemeClr val="accent1"/>
          </a:effectRef>
          <a:fontRef idx="minor">
            <a:schemeClr val="tx1"/>
          </a:fontRef>
        </p:style>
      </p:cxnSp>
      <p:grpSp>
        <p:nvGrpSpPr>
          <p:cNvPr id="15" name="Group 15"/>
          <p:cNvGrpSpPr/>
          <p:nvPr/>
        </p:nvGrpSpPr>
        <p:grpSpPr bwMode="auto">
          <a:xfrm>
            <a:off x="11476472" y="3373905"/>
            <a:ext cx="1462409" cy="1022766"/>
            <a:chOff x="3817938" y="1211262"/>
            <a:chExt cx="585787" cy="409575"/>
          </a:xfrm>
          <a:solidFill>
            <a:schemeClr val="accent3"/>
          </a:solidFill>
        </p:grpSpPr>
        <p:sp>
          <p:nvSpPr>
            <p:cNvPr id="16" name="Freeform 97"/>
            <p:cNvSpPr>
              <a:spLocks noChangeArrowheads="1"/>
            </p:cNvSpPr>
            <p:nvPr/>
          </p:nvSpPr>
          <p:spPr bwMode="auto">
            <a:xfrm>
              <a:off x="4044950" y="1220787"/>
              <a:ext cx="133350" cy="133350"/>
            </a:xfrm>
            <a:custGeom>
              <a:avLst/>
              <a:gdLst>
                <a:gd name="T0" fmla="*/ 183 w 369"/>
                <a:gd name="T1" fmla="*/ 368 h 369"/>
                <a:gd name="T2" fmla="*/ 368 w 369"/>
                <a:gd name="T3" fmla="*/ 184 h 369"/>
                <a:gd name="T4" fmla="*/ 183 w 369"/>
                <a:gd name="T5" fmla="*/ 0 h 369"/>
                <a:gd name="T6" fmla="*/ 0 w 369"/>
                <a:gd name="T7" fmla="*/ 184 h 369"/>
                <a:gd name="T8" fmla="*/ 183 w 369"/>
                <a:gd name="T9" fmla="*/ 368 h 369"/>
                <a:gd name="T10" fmla="*/ 183 w 369"/>
                <a:gd name="T11" fmla="*/ 368 h 369"/>
                <a:gd name="T12" fmla="*/ 183 w 369"/>
                <a:gd name="T13" fmla="*/ 368 h 369"/>
              </a:gdLst>
              <a:ahLst/>
              <a:cxnLst>
                <a:cxn ang="0">
                  <a:pos x="T0" y="T1"/>
                </a:cxn>
                <a:cxn ang="0">
                  <a:pos x="T2" y="T3"/>
                </a:cxn>
                <a:cxn ang="0">
                  <a:pos x="T4" y="T5"/>
                </a:cxn>
                <a:cxn ang="0">
                  <a:pos x="T6" y="T7"/>
                </a:cxn>
                <a:cxn ang="0">
                  <a:pos x="T8" y="T9"/>
                </a:cxn>
                <a:cxn ang="0">
                  <a:pos x="T10" y="T11"/>
                </a:cxn>
                <a:cxn ang="0">
                  <a:pos x="T12" y="T13"/>
                </a:cxn>
              </a:cxnLst>
              <a:rect l="0" t="0" r="r" b="b"/>
              <a:pathLst>
                <a:path w="369" h="369">
                  <a:moveTo>
                    <a:pt x="183" y="368"/>
                  </a:moveTo>
                  <a:cubicBezTo>
                    <a:pt x="284" y="368"/>
                    <a:pt x="368" y="284"/>
                    <a:pt x="368" y="184"/>
                  </a:cubicBezTo>
                  <a:cubicBezTo>
                    <a:pt x="368" y="84"/>
                    <a:pt x="284" y="0"/>
                    <a:pt x="183" y="0"/>
                  </a:cubicBezTo>
                  <a:cubicBezTo>
                    <a:pt x="83" y="0"/>
                    <a:pt x="0" y="84"/>
                    <a:pt x="0" y="184"/>
                  </a:cubicBezTo>
                  <a:cubicBezTo>
                    <a:pt x="0" y="284"/>
                    <a:pt x="83" y="368"/>
                    <a:pt x="183" y="368"/>
                  </a:cubicBezTo>
                  <a:close/>
                  <a:moveTo>
                    <a:pt x="183" y="368"/>
                  </a:moveTo>
                  <a:lnTo>
                    <a:pt x="183" y="368"/>
                  </a:ln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dirty="0">
                <a:solidFill>
                  <a:schemeClr val="accent3"/>
                </a:solidFill>
                <a:latin typeface="Calibri Light" panose="020F0302020204030204"/>
                <a:ea typeface="宋体" panose="02010600030101010101" pitchFamily="2" charset="-122"/>
              </a:endParaRPr>
            </a:p>
          </p:txBody>
        </p:sp>
        <p:sp>
          <p:nvSpPr>
            <p:cNvPr id="17" name="Freeform 98"/>
            <p:cNvSpPr>
              <a:spLocks noChangeArrowheads="1"/>
            </p:cNvSpPr>
            <p:nvPr/>
          </p:nvSpPr>
          <p:spPr bwMode="auto">
            <a:xfrm>
              <a:off x="3871913" y="1211262"/>
              <a:ext cx="93662" cy="96837"/>
            </a:xfrm>
            <a:custGeom>
              <a:avLst/>
              <a:gdLst>
                <a:gd name="T0" fmla="*/ 125 w 260"/>
                <a:gd name="T1" fmla="*/ 267 h 268"/>
                <a:gd name="T2" fmla="*/ 259 w 260"/>
                <a:gd name="T3" fmla="*/ 133 h 268"/>
                <a:gd name="T4" fmla="*/ 125 w 260"/>
                <a:gd name="T5" fmla="*/ 0 h 268"/>
                <a:gd name="T6" fmla="*/ 0 w 260"/>
                <a:gd name="T7" fmla="*/ 133 h 268"/>
                <a:gd name="T8" fmla="*/ 125 w 260"/>
                <a:gd name="T9" fmla="*/ 267 h 268"/>
                <a:gd name="T10" fmla="*/ 125 w 260"/>
                <a:gd name="T11" fmla="*/ 267 h 268"/>
                <a:gd name="T12" fmla="*/ 125 w 260"/>
                <a:gd name="T13" fmla="*/ 267 h 268"/>
              </a:gdLst>
              <a:ahLst/>
              <a:cxnLst>
                <a:cxn ang="0">
                  <a:pos x="T0" y="T1"/>
                </a:cxn>
                <a:cxn ang="0">
                  <a:pos x="T2" y="T3"/>
                </a:cxn>
                <a:cxn ang="0">
                  <a:pos x="T4" y="T5"/>
                </a:cxn>
                <a:cxn ang="0">
                  <a:pos x="T6" y="T7"/>
                </a:cxn>
                <a:cxn ang="0">
                  <a:pos x="T8" y="T9"/>
                </a:cxn>
                <a:cxn ang="0">
                  <a:pos x="T10" y="T11"/>
                </a:cxn>
                <a:cxn ang="0">
                  <a:pos x="T12" y="T13"/>
                </a:cxn>
              </a:cxnLst>
              <a:rect l="0" t="0" r="r" b="b"/>
              <a:pathLst>
                <a:path w="260" h="268">
                  <a:moveTo>
                    <a:pt x="125" y="267"/>
                  </a:moveTo>
                  <a:cubicBezTo>
                    <a:pt x="201" y="267"/>
                    <a:pt x="259" y="209"/>
                    <a:pt x="259" y="133"/>
                  </a:cubicBezTo>
                  <a:cubicBezTo>
                    <a:pt x="259" y="58"/>
                    <a:pt x="201" y="0"/>
                    <a:pt x="125" y="0"/>
                  </a:cubicBezTo>
                  <a:cubicBezTo>
                    <a:pt x="58" y="0"/>
                    <a:pt x="0" y="58"/>
                    <a:pt x="0" y="133"/>
                  </a:cubicBezTo>
                  <a:cubicBezTo>
                    <a:pt x="0" y="209"/>
                    <a:pt x="58" y="267"/>
                    <a:pt x="125" y="267"/>
                  </a:cubicBezTo>
                  <a:close/>
                  <a:moveTo>
                    <a:pt x="125" y="267"/>
                  </a:moveTo>
                  <a:lnTo>
                    <a:pt x="125" y="267"/>
                  </a:ln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dirty="0">
                <a:solidFill>
                  <a:schemeClr val="accent3"/>
                </a:solidFill>
                <a:latin typeface="Calibri Light" panose="020F0302020204030204"/>
                <a:ea typeface="宋体" panose="02010600030101010101" pitchFamily="2" charset="-122"/>
              </a:endParaRPr>
            </a:p>
          </p:txBody>
        </p:sp>
        <p:sp>
          <p:nvSpPr>
            <p:cNvPr id="18" name="Freeform 99"/>
            <p:cNvSpPr>
              <a:spLocks noChangeArrowheads="1"/>
            </p:cNvSpPr>
            <p:nvPr/>
          </p:nvSpPr>
          <p:spPr bwMode="auto">
            <a:xfrm>
              <a:off x="4254500" y="1211262"/>
              <a:ext cx="96838" cy="96837"/>
            </a:xfrm>
            <a:custGeom>
              <a:avLst/>
              <a:gdLst>
                <a:gd name="T0" fmla="*/ 267 w 268"/>
                <a:gd name="T1" fmla="*/ 133 h 268"/>
                <a:gd name="T2" fmla="*/ 134 w 268"/>
                <a:gd name="T3" fmla="*/ 267 h 268"/>
                <a:gd name="T4" fmla="*/ 0 w 268"/>
                <a:gd name="T5" fmla="*/ 133 h 268"/>
                <a:gd name="T6" fmla="*/ 134 w 268"/>
                <a:gd name="T7" fmla="*/ 0 h 268"/>
                <a:gd name="T8" fmla="*/ 267 w 268"/>
                <a:gd name="T9" fmla="*/ 133 h 268"/>
                <a:gd name="T10" fmla="*/ 267 w 268"/>
                <a:gd name="T11" fmla="*/ 133 h 268"/>
                <a:gd name="T12" fmla="*/ 267 w 268"/>
                <a:gd name="T13" fmla="*/ 133 h 268"/>
              </a:gdLst>
              <a:ahLst/>
              <a:cxnLst>
                <a:cxn ang="0">
                  <a:pos x="T0" y="T1"/>
                </a:cxn>
                <a:cxn ang="0">
                  <a:pos x="T2" y="T3"/>
                </a:cxn>
                <a:cxn ang="0">
                  <a:pos x="T4" y="T5"/>
                </a:cxn>
                <a:cxn ang="0">
                  <a:pos x="T6" y="T7"/>
                </a:cxn>
                <a:cxn ang="0">
                  <a:pos x="T8" y="T9"/>
                </a:cxn>
                <a:cxn ang="0">
                  <a:pos x="T10" y="T11"/>
                </a:cxn>
                <a:cxn ang="0">
                  <a:pos x="T12" y="T13"/>
                </a:cxn>
              </a:cxnLst>
              <a:rect l="0" t="0" r="r" b="b"/>
              <a:pathLst>
                <a:path w="268" h="268">
                  <a:moveTo>
                    <a:pt x="267" y="133"/>
                  </a:moveTo>
                  <a:cubicBezTo>
                    <a:pt x="267" y="209"/>
                    <a:pt x="209" y="267"/>
                    <a:pt x="134" y="267"/>
                  </a:cubicBezTo>
                  <a:cubicBezTo>
                    <a:pt x="58" y="267"/>
                    <a:pt x="0" y="209"/>
                    <a:pt x="0" y="133"/>
                  </a:cubicBezTo>
                  <a:cubicBezTo>
                    <a:pt x="0" y="58"/>
                    <a:pt x="58" y="0"/>
                    <a:pt x="134" y="0"/>
                  </a:cubicBezTo>
                  <a:cubicBezTo>
                    <a:pt x="209" y="0"/>
                    <a:pt x="267" y="58"/>
                    <a:pt x="267" y="133"/>
                  </a:cubicBezTo>
                  <a:close/>
                  <a:moveTo>
                    <a:pt x="267" y="133"/>
                  </a:moveTo>
                  <a:lnTo>
                    <a:pt x="267" y="133"/>
                  </a:ln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dirty="0">
                <a:solidFill>
                  <a:schemeClr val="accent3"/>
                </a:solidFill>
                <a:latin typeface="Calibri Light" panose="020F0302020204030204"/>
                <a:ea typeface="宋体" panose="02010600030101010101" pitchFamily="2" charset="-122"/>
              </a:endParaRPr>
            </a:p>
          </p:txBody>
        </p:sp>
        <p:sp>
          <p:nvSpPr>
            <p:cNvPr id="19" name="Freeform 100"/>
            <p:cNvSpPr>
              <a:spLocks noChangeArrowheads="1"/>
            </p:cNvSpPr>
            <p:nvPr/>
          </p:nvSpPr>
          <p:spPr bwMode="auto">
            <a:xfrm>
              <a:off x="3817938" y="1306512"/>
              <a:ext cx="584200" cy="314325"/>
            </a:xfrm>
            <a:custGeom>
              <a:avLst/>
              <a:gdLst>
                <a:gd name="T0" fmla="*/ 1623 w 1624"/>
                <a:gd name="T1" fmla="*/ 310 h 871"/>
                <a:gd name="T2" fmla="*/ 1572 w 1624"/>
                <a:gd name="T3" fmla="*/ 59 h 871"/>
                <a:gd name="T4" fmla="*/ 1430 w 1624"/>
                <a:gd name="T5" fmla="*/ 34 h 871"/>
                <a:gd name="T6" fmla="*/ 1405 w 1624"/>
                <a:gd name="T7" fmla="*/ 0 h 871"/>
                <a:gd name="T8" fmla="*/ 1363 w 1624"/>
                <a:gd name="T9" fmla="*/ 50 h 871"/>
                <a:gd name="T10" fmla="*/ 1389 w 1624"/>
                <a:gd name="T11" fmla="*/ 293 h 871"/>
                <a:gd name="T12" fmla="*/ 1347 w 1624"/>
                <a:gd name="T13" fmla="*/ 343 h 871"/>
                <a:gd name="T14" fmla="*/ 1305 w 1624"/>
                <a:gd name="T15" fmla="*/ 293 h 871"/>
                <a:gd name="T16" fmla="*/ 1330 w 1624"/>
                <a:gd name="T17" fmla="*/ 50 h 871"/>
                <a:gd name="T18" fmla="*/ 1288 w 1624"/>
                <a:gd name="T19" fmla="*/ 0 h 871"/>
                <a:gd name="T20" fmla="*/ 1263 w 1624"/>
                <a:gd name="T21" fmla="*/ 34 h 871"/>
                <a:gd name="T22" fmla="*/ 1121 w 1624"/>
                <a:gd name="T23" fmla="*/ 59 h 871"/>
                <a:gd name="T24" fmla="*/ 1088 w 1624"/>
                <a:gd name="T25" fmla="*/ 209 h 871"/>
                <a:gd name="T26" fmla="*/ 937 w 1624"/>
                <a:gd name="T27" fmla="*/ 176 h 871"/>
                <a:gd name="T28" fmla="*/ 895 w 1624"/>
                <a:gd name="T29" fmla="*/ 134 h 871"/>
                <a:gd name="T30" fmla="*/ 837 w 1624"/>
                <a:gd name="T31" fmla="*/ 201 h 871"/>
                <a:gd name="T32" fmla="*/ 870 w 1624"/>
                <a:gd name="T33" fmla="*/ 544 h 871"/>
                <a:gd name="T34" fmla="*/ 811 w 1624"/>
                <a:gd name="T35" fmla="*/ 611 h 871"/>
                <a:gd name="T36" fmla="*/ 753 w 1624"/>
                <a:gd name="T37" fmla="*/ 544 h 871"/>
                <a:gd name="T38" fmla="*/ 787 w 1624"/>
                <a:gd name="T39" fmla="*/ 201 h 871"/>
                <a:gd name="T40" fmla="*/ 728 w 1624"/>
                <a:gd name="T41" fmla="*/ 134 h 871"/>
                <a:gd name="T42" fmla="*/ 695 w 1624"/>
                <a:gd name="T43" fmla="*/ 176 h 871"/>
                <a:gd name="T44" fmla="*/ 536 w 1624"/>
                <a:gd name="T45" fmla="*/ 209 h 871"/>
                <a:gd name="T46" fmla="*/ 502 w 1624"/>
                <a:gd name="T47" fmla="*/ 59 h 871"/>
                <a:gd name="T48" fmla="*/ 368 w 1624"/>
                <a:gd name="T49" fmla="*/ 34 h 871"/>
                <a:gd name="T50" fmla="*/ 335 w 1624"/>
                <a:gd name="T51" fmla="*/ 0 h 871"/>
                <a:gd name="T52" fmla="*/ 293 w 1624"/>
                <a:gd name="T53" fmla="*/ 50 h 871"/>
                <a:gd name="T54" fmla="*/ 318 w 1624"/>
                <a:gd name="T55" fmla="*/ 293 h 871"/>
                <a:gd name="T56" fmla="*/ 276 w 1624"/>
                <a:gd name="T57" fmla="*/ 343 h 871"/>
                <a:gd name="T58" fmla="*/ 243 w 1624"/>
                <a:gd name="T59" fmla="*/ 293 h 871"/>
                <a:gd name="T60" fmla="*/ 260 w 1624"/>
                <a:gd name="T61" fmla="*/ 50 h 871"/>
                <a:gd name="T62" fmla="*/ 218 w 1624"/>
                <a:gd name="T63" fmla="*/ 0 h 871"/>
                <a:gd name="T64" fmla="*/ 193 w 1624"/>
                <a:gd name="T65" fmla="*/ 34 h 871"/>
                <a:gd name="T66" fmla="*/ 59 w 1624"/>
                <a:gd name="T67" fmla="*/ 59 h 871"/>
                <a:gd name="T68" fmla="*/ 0 w 1624"/>
                <a:gd name="T69" fmla="*/ 310 h 871"/>
                <a:gd name="T70" fmla="*/ 101 w 1624"/>
                <a:gd name="T71" fmla="*/ 527 h 871"/>
                <a:gd name="T72" fmla="*/ 435 w 1624"/>
                <a:gd name="T73" fmla="*/ 527 h 871"/>
                <a:gd name="T74" fmla="*/ 427 w 1624"/>
                <a:gd name="T75" fmla="*/ 569 h 871"/>
                <a:gd name="T76" fmla="*/ 419 w 1624"/>
                <a:gd name="T77" fmla="*/ 569 h 871"/>
                <a:gd name="T78" fmla="*/ 561 w 1624"/>
                <a:gd name="T79" fmla="*/ 870 h 871"/>
                <a:gd name="T80" fmla="*/ 1062 w 1624"/>
                <a:gd name="T81" fmla="*/ 870 h 871"/>
                <a:gd name="T82" fmla="*/ 1204 w 1624"/>
                <a:gd name="T83" fmla="*/ 569 h 871"/>
                <a:gd name="T84" fmla="*/ 1196 w 1624"/>
                <a:gd name="T85" fmla="*/ 527 h 871"/>
                <a:gd name="T86" fmla="*/ 1522 w 1624"/>
                <a:gd name="T87" fmla="*/ 527 h 871"/>
                <a:gd name="T88" fmla="*/ 1623 w 1624"/>
                <a:gd name="T89" fmla="*/ 310 h 871"/>
                <a:gd name="T90" fmla="*/ 1623 w 1624"/>
                <a:gd name="T91" fmla="*/ 310 h 871"/>
                <a:gd name="T92" fmla="*/ 1623 w 1624"/>
                <a:gd name="T93" fmla="*/ 310 h 8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624" h="871">
                  <a:moveTo>
                    <a:pt x="1623" y="310"/>
                  </a:moveTo>
                  <a:lnTo>
                    <a:pt x="1572" y="59"/>
                  </a:lnTo>
                  <a:lnTo>
                    <a:pt x="1430" y="34"/>
                  </a:lnTo>
                  <a:lnTo>
                    <a:pt x="1405" y="0"/>
                  </a:lnTo>
                  <a:lnTo>
                    <a:pt x="1363" y="50"/>
                  </a:lnTo>
                  <a:lnTo>
                    <a:pt x="1389" y="293"/>
                  </a:lnTo>
                  <a:lnTo>
                    <a:pt x="1347" y="343"/>
                  </a:lnTo>
                  <a:lnTo>
                    <a:pt x="1305" y="293"/>
                  </a:lnTo>
                  <a:lnTo>
                    <a:pt x="1330" y="50"/>
                  </a:lnTo>
                  <a:lnTo>
                    <a:pt x="1288" y="0"/>
                  </a:lnTo>
                  <a:lnTo>
                    <a:pt x="1263" y="34"/>
                  </a:lnTo>
                  <a:lnTo>
                    <a:pt x="1121" y="59"/>
                  </a:lnTo>
                  <a:lnTo>
                    <a:pt x="1088" y="209"/>
                  </a:lnTo>
                  <a:lnTo>
                    <a:pt x="937" y="176"/>
                  </a:lnTo>
                  <a:lnTo>
                    <a:pt x="895" y="134"/>
                  </a:lnTo>
                  <a:lnTo>
                    <a:pt x="837" y="201"/>
                  </a:lnTo>
                  <a:lnTo>
                    <a:pt x="870" y="544"/>
                  </a:lnTo>
                  <a:lnTo>
                    <a:pt x="811" y="611"/>
                  </a:lnTo>
                  <a:lnTo>
                    <a:pt x="753" y="544"/>
                  </a:lnTo>
                  <a:lnTo>
                    <a:pt x="787" y="201"/>
                  </a:lnTo>
                  <a:lnTo>
                    <a:pt x="728" y="134"/>
                  </a:lnTo>
                  <a:lnTo>
                    <a:pt x="695" y="176"/>
                  </a:lnTo>
                  <a:lnTo>
                    <a:pt x="536" y="209"/>
                  </a:lnTo>
                  <a:lnTo>
                    <a:pt x="502" y="59"/>
                  </a:lnTo>
                  <a:lnTo>
                    <a:pt x="368" y="34"/>
                  </a:lnTo>
                  <a:lnTo>
                    <a:pt x="335" y="0"/>
                  </a:lnTo>
                  <a:lnTo>
                    <a:pt x="293" y="50"/>
                  </a:lnTo>
                  <a:lnTo>
                    <a:pt x="318" y="293"/>
                  </a:lnTo>
                  <a:lnTo>
                    <a:pt x="276" y="343"/>
                  </a:lnTo>
                  <a:lnTo>
                    <a:pt x="243" y="293"/>
                  </a:lnTo>
                  <a:lnTo>
                    <a:pt x="260" y="50"/>
                  </a:lnTo>
                  <a:lnTo>
                    <a:pt x="218" y="0"/>
                  </a:lnTo>
                  <a:lnTo>
                    <a:pt x="193" y="34"/>
                  </a:lnTo>
                  <a:lnTo>
                    <a:pt x="59" y="59"/>
                  </a:lnTo>
                  <a:lnTo>
                    <a:pt x="0" y="310"/>
                  </a:lnTo>
                  <a:lnTo>
                    <a:pt x="101" y="527"/>
                  </a:lnTo>
                  <a:lnTo>
                    <a:pt x="435" y="527"/>
                  </a:lnTo>
                  <a:lnTo>
                    <a:pt x="427" y="569"/>
                  </a:lnTo>
                  <a:lnTo>
                    <a:pt x="419" y="569"/>
                  </a:lnTo>
                  <a:lnTo>
                    <a:pt x="561" y="870"/>
                  </a:lnTo>
                  <a:lnTo>
                    <a:pt x="1062" y="870"/>
                  </a:lnTo>
                  <a:lnTo>
                    <a:pt x="1204" y="569"/>
                  </a:lnTo>
                  <a:lnTo>
                    <a:pt x="1196" y="527"/>
                  </a:lnTo>
                  <a:lnTo>
                    <a:pt x="1522" y="527"/>
                  </a:lnTo>
                  <a:lnTo>
                    <a:pt x="1623" y="310"/>
                  </a:lnTo>
                  <a:close/>
                  <a:moveTo>
                    <a:pt x="1623" y="310"/>
                  </a:moveTo>
                  <a:lnTo>
                    <a:pt x="1623" y="310"/>
                  </a:ln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dirty="0">
                <a:solidFill>
                  <a:schemeClr val="accent3"/>
                </a:solidFill>
                <a:latin typeface="Calibri Light" panose="020F0302020204030204"/>
                <a:ea typeface="宋体" panose="02010600030101010101" pitchFamily="2" charset="-122"/>
              </a:endParaRPr>
            </a:p>
          </p:txBody>
        </p:sp>
        <p:sp>
          <p:nvSpPr>
            <p:cNvPr id="20" name="Freeform 101"/>
            <p:cNvSpPr>
              <a:spLocks noChangeArrowheads="1"/>
            </p:cNvSpPr>
            <p:nvPr/>
          </p:nvSpPr>
          <p:spPr bwMode="auto">
            <a:xfrm>
              <a:off x="3817938" y="1306512"/>
              <a:ext cx="584200" cy="314325"/>
            </a:xfrm>
            <a:custGeom>
              <a:avLst/>
              <a:gdLst>
                <a:gd name="T0" fmla="*/ 1623 w 1624"/>
                <a:gd name="T1" fmla="*/ 310 h 871"/>
                <a:gd name="T2" fmla="*/ 1572 w 1624"/>
                <a:gd name="T3" fmla="*/ 59 h 871"/>
                <a:gd name="T4" fmla="*/ 1430 w 1624"/>
                <a:gd name="T5" fmla="*/ 34 h 871"/>
                <a:gd name="T6" fmla="*/ 1405 w 1624"/>
                <a:gd name="T7" fmla="*/ 0 h 871"/>
                <a:gd name="T8" fmla="*/ 1363 w 1624"/>
                <a:gd name="T9" fmla="*/ 50 h 871"/>
                <a:gd name="T10" fmla="*/ 1389 w 1624"/>
                <a:gd name="T11" fmla="*/ 293 h 871"/>
                <a:gd name="T12" fmla="*/ 1347 w 1624"/>
                <a:gd name="T13" fmla="*/ 343 h 871"/>
                <a:gd name="T14" fmla="*/ 1305 w 1624"/>
                <a:gd name="T15" fmla="*/ 293 h 871"/>
                <a:gd name="T16" fmla="*/ 1330 w 1624"/>
                <a:gd name="T17" fmla="*/ 50 h 871"/>
                <a:gd name="T18" fmla="*/ 1288 w 1624"/>
                <a:gd name="T19" fmla="*/ 0 h 871"/>
                <a:gd name="T20" fmla="*/ 1263 w 1624"/>
                <a:gd name="T21" fmla="*/ 34 h 871"/>
                <a:gd name="T22" fmla="*/ 1121 w 1624"/>
                <a:gd name="T23" fmla="*/ 59 h 871"/>
                <a:gd name="T24" fmla="*/ 1088 w 1624"/>
                <a:gd name="T25" fmla="*/ 209 h 871"/>
                <a:gd name="T26" fmla="*/ 937 w 1624"/>
                <a:gd name="T27" fmla="*/ 176 h 871"/>
                <a:gd name="T28" fmla="*/ 895 w 1624"/>
                <a:gd name="T29" fmla="*/ 134 h 871"/>
                <a:gd name="T30" fmla="*/ 837 w 1624"/>
                <a:gd name="T31" fmla="*/ 201 h 871"/>
                <a:gd name="T32" fmla="*/ 870 w 1624"/>
                <a:gd name="T33" fmla="*/ 544 h 871"/>
                <a:gd name="T34" fmla="*/ 811 w 1624"/>
                <a:gd name="T35" fmla="*/ 611 h 871"/>
                <a:gd name="T36" fmla="*/ 753 w 1624"/>
                <a:gd name="T37" fmla="*/ 544 h 871"/>
                <a:gd name="T38" fmla="*/ 787 w 1624"/>
                <a:gd name="T39" fmla="*/ 201 h 871"/>
                <a:gd name="T40" fmla="*/ 728 w 1624"/>
                <a:gd name="T41" fmla="*/ 134 h 871"/>
                <a:gd name="T42" fmla="*/ 695 w 1624"/>
                <a:gd name="T43" fmla="*/ 176 h 871"/>
                <a:gd name="T44" fmla="*/ 536 w 1624"/>
                <a:gd name="T45" fmla="*/ 209 h 871"/>
                <a:gd name="T46" fmla="*/ 502 w 1624"/>
                <a:gd name="T47" fmla="*/ 59 h 871"/>
                <a:gd name="T48" fmla="*/ 368 w 1624"/>
                <a:gd name="T49" fmla="*/ 34 h 871"/>
                <a:gd name="T50" fmla="*/ 335 w 1624"/>
                <a:gd name="T51" fmla="*/ 0 h 871"/>
                <a:gd name="T52" fmla="*/ 293 w 1624"/>
                <a:gd name="T53" fmla="*/ 50 h 871"/>
                <a:gd name="T54" fmla="*/ 318 w 1624"/>
                <a:gd name="T55" fmla="*/ 293 h 871"/>
                <a:gd name="T56" fmla="*/ 276 w 1624"/>
                <a:gd name="T57" fmla="*/ 343 h 871"/>
                <a:gd name="T58" fmla="*/ 243 w 1624"/>
                <a:gd name="T59" fmla="*/ 293 h 871"/>
                <a:gd name="T60" fmla="*/ 260 w 1624"/>
                <a:gd name="T61" fmla="*/ 50 h 871"/>
                <a:gd name="T62" fmla="*/ 218 w 1624"/>
                <a:gd name="T63" fmla="*/ 0 h 871"/>
                <a:gd name="T64" fmla="*/ 193 w 1624"/>
                <a:gd name="T65" fmla="*/ 34 h 871"/>
                <a:gd name="T66" fmla="*/ 59 w 1624"/>
                <a:gd name="T67" fmla="*/ 59 h 871"/>
                <a:gd name="T68" fmla="*/ 0 w 1624"/>
                <a:gd name="T69" fmla="*/ 310 h 871"/>
                <a:gd name="T70" fmla="*/ 0 w 1624"/>
                <a:gd name="T71" fmla="*/ 310 h 871"/>
                <a:gd name="T72" fmla="*/ 101 w 1624"/>
                <a:gd name="T73" fmla="*/ 527 h 871"/>
                <a:gd name="T74" fmla="*/ 435 w 1624"/>
                <a:gd name="T75" fmla="*/ 527 h 871"/>
                <a:gd name="T76" fmla="*/ 427 w 1624"/>
                <a:gd name="T77" fmla="*/ 569 h 871"/>
                <a:gd name="T78" fmla="*/ 419 w 1624"/>
                <a:gd name="T79" fmla="*/ 569 h 871"/>
                <a:gd name="T80" fmla="*/ 561 w 1624"/>
                <a:gd name="T81" fmla="*/ 870 h 871"/>
                <a:gd name="T82" fmla="*/ 1062 w 1624"/>
                <a:gd name="T83" fmla="*/ 870 h 871"/>
                <a:gd name="T84" fmla="*/ 1204 w 1624"/>
                <a:gd name="T85" fmla="*/ 569 h 871"/>
                <a:gd name="T86" fmla="*/ 1196 w 1624"/>
                <a:gd name="T87" fmla="*/ 527 h 871"/>
                <a:gd name="T88" fmla="*/ 1522 w 1624"/>
                <a:gd name="T89" fmla="*/ 527 h 871"/>
                <a:gd name="T90" fmla="*/ 1623 w 1624"/>
                <a:gd name="T91" fmla="*/ 310 h 8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624" h="871">
                  <a:moveTo>
                    <a:pt x="1623" y="310"/>
                  </a:moveTo>
                  <a:lnTo>
                    <a:pt x="1572" y="59"/>
                  </a:lnTo>
                  <a:lnTo>
                    <a:pt x="1430" y="34"/>
                  </a:lnTo>
                  <a:lnTo>
                    <a:pt x="1405" y="0"/>
                  </a:lnTo>
                  <a:lnTo>
                    <a:pt x="1363" y="50"/>
                  </a:lnTo>
                  <a:lnTo>
                    <a:pt x="1389" y="293"/>
                  </a:lnTo>
                  <a:lnTo>
                    <a:pt x="1347" y="343"/>
                  </a:lnTo>
                  <a:lnTo>
                    <a:pt x="1305" y="293"/>
                  </a:lnTo>
                  <a:lnTo>
                    <a:pt x="1330" y="50"/>
                  </a:lnTo>
                  <a:lnTo>
                    <a:pt x="1288" y="0"/>
                  </a:lnTo>
                  <a:lnTo>
                    <a:pt x="1263" y="34"/>
                  </a:lnTo>
                  <a:lnTo>
                    <a:pt x="1121" y="59"/>
                  </a:lnTo>
                  <a:lnTo>
                    <a:pt x="1088" y="209"/>
                  </a:lnTo>
                  <a:lnTo>
                    <a:pt x="937" y="176"/>
                  </a:lnTo>
                  <a:lnTo>
                    <a:pt x="895" y="134"/>
                  </a:lnTo>
                  <a:lnTo>
                    <a:pt x="837" y="201"/>
                  </a:lnTo>
                  <a:lnTo>
                    <a:pt x="870" y="544"/>
                  </a:lnTo>
                  <a:lnTo>
                    <a:pt x="811" y="611"/>
                  </a:lnTo>
                  <a:lnTo>
                    <a:pt x="753" y="544"/>
                  </a:lnTo>
                  <a:lnTo>
                    <a:pt x="787" y="201"/>
                  </a:lnTo>
                  <a:lnTo>
                    <a:pt x="728" y="134"/>
                  </a:lnTo>
                  <a:lnTo>
                    <a:pt x="695" y="176"/>
                  </a:lnTo>
                  <a:lnTo>
                    <a:pt x="536" y="209"/>
                  </a:lnTo>
                  <a:lnTo>
                    <a:pt x="502" y="59"/>
                  </a:lnTo>
                  <a:lnTo>
                    <a:pt x="368" y="34"/>
                  </a:lnTo>
                  <a:lnTo>
                    <a:pt x="335" y="0"/>
                  </a:lnTo>
                  <a:lnTo>
                    <a:pt x="293" y="50"/>
                  </a:lnTo>
                  <a:lnTo>
                    <a:pt x="318" y="293"/>
                  </a:lnTo>
                  <a:lnTo>
                    <a:pt x="276" y="343"/>
                  </a:lnTo>
                  <a:lnTo>
                    <a:pt x="243" y="293"/>
                  </a:lnTo>
                  <a:lnTo>
                    <a:pt x="260" y="50"/>
                  </a:lnTo>
                  <a:lnTo>
                    <a:pt x="218" y="0"/>
                  </a:lnTo>
                  <a:lnTo>
                    <a:pt x="193" y="34"/>
                  </a:lnTo>
                  <a:lnTo>
                    <a:pt x="59" y="59"/>
                  </a:lnTo>
                  <a:lnTo>
                    <a:pt x="0" y="310"/>
                  </a:lnTo>
                  <a:lnTo>
                    <a:pt x="0" y="310"/>
                  </a:lnTo>
                  <a:lnTo>
                    <a:pt x="101" y="527"/>
                  </a:lnTo>
                  <a:lnTo>
                    <a:pt x="435" y="527"/>
                  </a:lnTo>
                  <a:lnTo>
                    <a:pt x="427" y="569"/>
                  </a:lnTo>
                  <a:lnTo>
                    <a:pt x="419" y="569"/>
                  </a:lnTo>
                  <a:lnTo>
                    <a:pt x="561" y="870"/>
                  </a:lnTo>
                  <a:lnTo>
                    <a:pt x="1062" y="870"/>
                  </a:lnTo>
                  <a:lnTo>
                    <a:pt x="1204" y="569"/>
                  </a:lnTo>
                  <a:lnTo>
                    <a:pt x="1196" y="527"/>
                  </a:lnTo>
                  <a:lnTo>
                    <a:pt x="1522" y="527"/>
                  </a:lnTo>
                  <a:lnTo>
                    <a:pt x="1623" y="310"/>
                  </a:lnTo>
                </a:path>
              </a:pathLst>
            </a:custGeom>
            <a:grpFill/>
            <a:ln>
              <a:noFill/>
            </a:ln>
            <a:effectLst/>
            <a:extLst>
              <a:ext uri="{91240B29-F687-4F45-9708-019B960494DF}">
                <a14:hiddenLine xmlns:a14="http://schemas.microsoft.com/office/drawing/2010/main" w="9525">
                  <a:solidFill>
                    <a:srgbClr val="808080"/>
                  </a:solidFill>
                  <a:rou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dirty="0">
                <a:solidFill>
                  <a:schemeClr val="accent3"/>
                </a:solidFill>
                <a:latin typeface="Calibri Light" panose="020F0302020204030204"/>
                <a:ea typeface="宋体" panose="02010600030101010101" pitchFamily="2" charset="-122"/>
              </a:endParaRPr>
            </a:p>
          </p:txBody>
        </p:sp>
        <p:sp>
          <p:nvSpPr>
            <p:cNvPr id="21" name="Freeform 102"/>
            <p:cNvSpPr>
              <a:spLocks noChangeArrowheads="1"/>
            </p:cNvSpPr>
            <p:nvPr/>
          </p:nvSpPr>
          <p:spPr bwMode="auto">
            <a:xfrm>
              <a:off x="4402138" y="1419224"/>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a:solidFill>
                    <a:srgbClr val="808080"/>
                  </a:solidFill>
                  <a:rou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dirty="0">
                <a:solidFill>
                  <a:schemeClr val="accent3"/>
                </a:solidFill>
                <a:latin typeface="Calibri Light" panose="020F0302020204030204"/>
                <a:ea typeface="宋体" panose="02010600030101010101" pitchFamily="2" charset="-122"/>
              </a:endParaRPr>
            </a:p>
          </p:txBody>
        </p:sp>
      </p:grpSp>
      <p:grpSp>
        <p:nvGrpSpPr>
          <p:cNvPr id="22" name="Group 3"/>
          <p:cNvGrpSpPr/>
          <p:nvPr/>
        </p:nvGrpSpPr>
        <p:grpSpPr bwMode="auto">
          <a:xfrm>
            <a:off x="11708649" y="8889423"/>
            <a:ext cx="1005944" cy="970774"/>
            <a:chOff x="4197350" y="919163"/>
            <a:chExt cx="225425" cy="217487"/>
          </a:xfrm>
          <a:solidFill>
            <a:schemeClr val="accent4"/>
          </a:solidFill>
        </p:grpSpPr>
        <p:sp>
          <p:nvSpPr>
            <p:cNvPr id="23" name="Freeform 21"/>
            <p:cNvSpPr>
              <a:spLocks noChangeArrowheads="1"/>
            </p:cNvSpPr>
            <p:nvPr/>
          </p:nvSpPr>
          <p:spPr bwMode="auto">
            <a:xfrm>
              <a:off x="4335463" y="1001713"/>
              <a:ext cx="87312" cy="134937"/>
            </a:xfrm>
            <a:custGeom>
              <a:avLst/>
              <a:gdLst>
                <a:gd name="T0" fmla="*/ 52 w 241"/>
                <a:gd name="T1" fmla="*/ 0 h 375"/>
                <a:gd name="T2" fmla="*/ 52 w 241"/>
                <a:gd name="T3" fmla="*/ 52 h 375"/>
                <a:gd name="T4" fmla="*/ 156 w 241"/>
                <a:gd name="T5" fmla="*/ 83 h 375"/>
                <a:gd name="T6" fmla="*/ 94 w 241"/>
                <a:gd name="T7" fmla="*/ 187 h 375"/>
                <a:gd name="T8" fmla="*/ 73 w 241"/>
                <a:gd name="T9" fmla="*/ 354 h 375"/>
                <a:gd name="T10" fmla="*/ 104 w 241"/>
                <a:gd name="T11" fmla="*/ 312 h 375"/>
                <a:gd name="T12" fmla="*/ 208 w 241"/>
                <a:gd name="T13" fmla="*/ 114 h 375"/>
                <a:gd name="T14" fmla="*/ 52 w 241"/>
                <a:gd name="T15" fmla="*/ 0 h 375"/>
                <a:gd name="T16" fmla="*/ 52 w 241"/>
                <a:gd name="T17" fmla="*/ 0 h 375"/>
                <a:gd name="T18" fmla="*/ 52 w 241"/>
                <a:gd name="T19" fmla="*/ 0 h 3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1" h="375">
                  <a:moveTo>
                    <a:pt x="52" y="0"/>
                  </a:moveTo>
                  <a:cubicBezTo>
                    <a:pt x="52" y="52"/>
                    <a:pt x="52" y="52"/>
                    <a:pt x="52" y="52"/>
                  </a:cubicBezTo>
                  <a:cubicBezTo>
                    <a:pt x="94" y="52"/>
                    <a:pt x="146" y="52"/>
                    <a:pt x="156" y="83"/>
                  </a:cubicBezTo>
                  <a:cubicBezTo>
                    <a:pt x="167" y="114"/>
                    <a:pt x="115" y="166"/>
                    <a:pt x="94" y="187"/>
                  </a:cubicBezTo>
                  <a:cubicBezTo>
                    <a:pt x="63" y="229"/>
                    <a:pt x="0" y="312"/>
                    <a:pt x="73" y="354"/>
                  </a:cubicBezTo>
                  <a:cubicBezTo>
                    <a:pt x="104" y="374"/>
                    <a:pt x="135" y="322"/>
                    <a:pt x="104" y="312"/>
                  </a:cubicBezTo>
                  <a:cubicBezTo>
                    <a:pt x="73" y="291"/>
                    <a:pt x="198" y="145"/>
                    <a:pt x="208" y="114"/>
                  </a:cubicBezTo>
                  <a:cubicBezTo>
                    <a:pt x="240" y="10"/>
                    <a:pt x="125" y="0"/>
                    <a:pt x="52" y="0"/>
                  </a:cubicBezTo>
                  <a:close/>
                  <a:moveTo>
                    <a:pt x="52" y="0"/>
                  </a:moveTo>
                  <a:lnTo>
                    <a:pt x="52" y="0"/>
                  </a:ln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dirty="0">
                <a:latin typeface="Calibri Light" panose="020F0302020204030204"/>
                <a:ea typeface="宋体" panose="02010600030101010101" pitchFamily="2" charset="-122"/>
              </a:endParaRPr>
            </a:p>
          </p:txBody>
        </p:sp>
        <p:sp>
          <p:nvSpPr>
            <p:cNvPr id="24" name="Freeform 22"/>
            <p:cNvSpPr>
              <a:spLocks noChangeArrowheads="1"/>
            </p:cNvSpPr>
            <p:nvPr/>
          </p:nvSpPr>
          <p:spPr bwMode="auto">
            <a:xfrm>
              <a:off x="4260850" y="922338"/>
              <a:ext cx="90488" cy="173037"/>
            </a:xfrm>
            <a:custGeom>
              <a:avLst/>
              <a:gdLst>
                <a:gd name="T0" fmla="*/ 250 w 251"/>
                <a:gd name="T1" fmla="*/ 354 h 480"/>
                <a:gd name="T2" fmla="*/ 250 w 251"/>
                <a:gd name="T3" fmla="*/ 136 h 480"/>
                <a:gd name="T4" fmla="*/ 83 w 251"/>
                <a:gd name="T5" fmla="*/ 0 h 480"/>
                <a:gd name="T6" fmla="*/ 0 w 251"/>
                <a:gd name="T7" fmla="*/ 0 h 480"/>
                <a:gd name="T8" fmla="*/ 0 w 251"/>
                <a:gd name="T9" fmla="*/ 479 h 480"/>
                <a:gd name="T10" fmla="*/ 83 w 251"/>
                <a:gd name="T11" fmla="*/ 479 h 480"/>
                <a:gd name="T12" fmla="*/ 250 w 251"/>
                <a:gd name="T13" fmla="*/ 354 h 480"/>
                <a:gd name="T14" fmla="*/ 250 w 251"/>
                <a:gd name="T15" fmla="*/ 354 h 480"/>
                <a:gd name="T16" fmla="*/ 250 w 251"/>
                <a:gd name="T17" fmla="*/ 354 h 4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1" h="480">
                  <a:moveTo>
                    <a:pt x="250" y="354"/>
                  </a:moveTo>
                  <a:cubicBezTo>
                    <a:pt x="250" y="136"/>
                    <a:pt x="250" y="136"/>
                    <a:pt x="250" y="136"/>
                  </a:cubicBezTo>
                  <a:cubicBezTo>
                    <a:pt x="250" y="125"/>
                    <a:pt x="104" y="0"/>
                    <a:pt x="83" y="0"/>
                  </a:cubicBezTo>
                  <a:cubicBezTo>
                    <a:pt x="0" y="0"/>
                    <a:pt x="0" y="0"/>
                    <a:pt x="0" y="0"/>
                  </a:cubicBezTo>
                  <a:cubicBezTo>
                    <a:pt x="0" y="479"/>
                    <a:pt x="0" y="479"/>
                    <a:pt x="0" y="479"/>
                  </a:cubicBezTo>
                  <a:cubicBezTo>
                    <a:pt x="83" y="479"/>
                    <a:pt x="83" y="479"/>
                    <a:pt x="83" y="479"/>
                  </a:cubicBezTo>
                  <a:cubicBezTo>
                    <a:pt x="104" y="469"/>
                    <a:pt x="239" y="364"/>
                    <a:pt x="250" y="354"/>
                  </a:cubicBezTo>
                  <a:close/>
                  <a:moveTo>
                    <a:pt x="250" y="354"/>
                  </a:moveTo>
                  <a:lnTo>
                    <a:pt x="250" y="354"/>
                  </a:ln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dirty="0">
                <a:latin typeface="Calibri Light" panose="020F0302020204030204"/>
                <a:ea typeface="宋体" panose="02010600030101010101" pitchFamily="2" charset="-122"/>
              </a:endParaRPr>
            </a:p>
          </p:txBody>
        </p:sp>
        <p:sp>
          <p:nvSpPr>
            <p:cNvPr id="25" name="Freeform 23"/>
            <p:cNvSpPr>
              <a:spLocks noChangeArrowheads="1"/>
            </p:cNvSpPr>
            <p:nvPr/>
          </p:nvSpPr>
          <p:spPr bwMode="auto">
            <a:xfrm>
              <a:off x="4197350" y="963613"/>
              <a:ext cx="46038" cy="11112"/>
            </a:xfrm>
            <a:custGeom>
              <a:avLst/>
              <a:gdLst>
                <a:gd name="T0" fmla="*/ 0 w 126"/>
                <a:gd name="T1" fmla="*/ 0 h 32"/>
                <a:gd name="T2" fmla="*/ 125 w 126"/>
                <a:gd name="T3" fmla="*/ 0 h 32"/>
                <a:gd name="T4" fmla="*/ 125 w 126"/>
                <a:gd name="T5" fmla="*/ 31 h 32"/>
                <a:gd name="T6" fmla="*/ 0 w 126"/>
                <a:gd name="T7" fmla="*/ 31 h 32"/>
                <a:gd name="T8" fmla="*/ 0 w 126"/>
                <a:gd name="T9" fmla="*/ 0 h 32"/>
              </a:gdLst>
              <a:ahLst/>
              <a:cxnLst>
                <a:cxn ang="0">
                  <a:pos x="T0" y="T1"/>
                </a:cxn>
                <a:cxn ang="0">
                  <a:pos x="T2" y="T3"/>
                </a:cxn>
                <a:cxn ang="0">
                  <a:pos x="T4" y="T5"/>
                </a:cxn>
                <a:cxn ang="0">
                  <a:pos x="T6" y="T7"/>
                </a:cxn>
                <a:cxn ang="0">
                  <a:pos x="T8" y="T9"/>
                </a:cxn>
              </a:cxnLst>
              <a:rect l="0" t="0" r="r" b="b"/>
              <a:pathLst>
                <a:path w="126" h="32">
                  <a:moveTo>
                    <a:pt x="0" y="0"/>
                  </a:moveTo>
                  <a:lnTo>
                    <a:pt x="125" y="0"/>
                  </a:lnTo>
                  <a:lnTo>
                    <a:pt x="125" y="31"/>
                  </a:lnTo>
                  <a:lnTo>
                    <a:pt x="0" y="31"/>
                  </a:lnTo>
                  <a:lnTo>
                    <a:pt x="0" y="0"/>
                  </a:ln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dirty="0">
                <a:latin typeface="Calibri Light" panose="020F0302020204030204"/>
                <a:ea typeface="宋体" panose="02010600030101010101" pitchFamily="2" charset="-122"/>
              </a:endParaRPr>
            </a:p>
          </p:txBody>
        </p:sp>
        <p:sp>
          <p:nvSpPr>
            <p:cNvPr id="26" name="Freeform 24"/>
            <p:cNvSpPr>
              <a:spLocks noChangeArrowheads="1"/>
            </p:cNvSpPr>
            <p:nvPr/>
          </p:nvSpPr>
          <p:spPr bwMode="auto">
            <a:xfrm>
              <a:off x="4197350" y="1042988"/>
              <a:ext cx="46038" cy="11112"/>
            </a:xfrm>
            <a:custGeom>
              <a:avLst/>
              <a:gdLst>
                <a:gd name="T0" fmla="*/ 0 w 126"/>
                <a:gd name="T1" fmla="*/ 0 h 32"/>
                <a:gd name="T2" fmla="*/ 125 w 126"/>
                <a:gd name="T3" fmla="*/ 0 h 32"/>
                <a:gd name="T4" fmla="*/ 125 w 126"/>
                <a:gd name="T5" fmla="*/ 31 h 32"/>
                <a:gd name="T6" fmla="*/ 0 w 126"/>
                <a:gd name="T7" fmla="*/ 31 h 32"/>
                <a:gd name="T8" fmla="*/ 0 w 126"/>
                <a:gd name="T9" fmla="*/ 0 h 32"/>
              </a:gdLst>
              <a:ahLst/>
              <a:cxnLst>
                <a:cxn ang="0">
                  <a:pos x="T0" y="T1"/>
                </a:cxn>
                <a:cxn ang="0">
                  <a:pos x="T2" y="T3"/>
                </a:cxn>
                <a:cxn ang="0">
                  <a:pos x="T4" y="T5"/>
                </a:cxn>
                <a:cxn ang="0">
                  <a:pos x="T6" y="T7"/>
                </a:cxn>
                <a:cxn ang="0">
                  <a:pos x="T8" y="T9"/>
                </a:cxn>
              </a:cxnLst>
              <a:rect l="0" t="0" r="r" b="b"/>
              <a:pathLst>
                <a:path w="126" h="32">
                  <a:moveTo>
                    <a:pt x="0" y="0"/>
                  </a:moveTo>
                  <a:lnTo>
                    <a:pt x="125" y="0"/>
                  </a:lnTo>
                  <a:lnTo>
                    <a:pt x="125" y="31"/>
                  </a:lnTo>
                  <a:lnTo>
                    <a:pt x="0" y="31"/>
                  </a:lnTo>
                  <a:lnTo>
                    <a:pt x="0" y="0"/>
                  </a:ln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dirty="0">
                <a:latin typeface="Calibri Light" panose="020F0302020204030204"/>
                <a:ea typeface="宋体" panose="02010600030101010101" pitchFamily="2" charset="-122"/>
              </a:endParaRPr>
            </a:p>
          </p:txBody>
        </p:sp>
        <p:sp>
          <p:nvSpPr>
            <p:cNvPr id="27" name="Freeform 25"/>
            <p:cNvSpPr>
              <a:spLocks noChangeArrowheads="1"/>
            </p:cNvSpPr>
            <p:nvPr/>
          </p:nvSpPr>
          <p:spPr bwMode="auto">
            <a:xfrm>
              <a:off x="4249738" y="919163"/>
              <a:ext cx="7937" cy="179387"/>
            </a:xfrm>
            <a:custGeom>
              <a:avLst/>
              <a:gdLst>
                <a:gd name="T0" fmla="*/ 21 w 22"/>
                <a:gd name="T1" fmla="*/ 385 h 500"/>
                <a:gd name="T2" fmla="*/ 21 w 22"/>
                <a:gd name="T3" fmla="*/ 0 h 500"/>
                <a:gd name="T4" fmla="*/ 0 w 22"/>
                <a:gd name="T5" fmla="*/ 0 h 500"/>
                <a:gd name="T6" fmla="*/ 0 w 22"/>
                <a:gd name="T7" fmla="*/ 499 h 500"/>
                <a:gd name="T8" fmla="*/ 21 w 22"/>
                <a:gd name="T9" fmla="*/ 499 h 500"/>
                <a:gd name="T10" fmla="*/ 21 w 22"/>
                <a:gd name="T11" fmla="*/ 385 h 500"/>
                <a:gd name="T12" fmla="*/ 21 w 22"/>
                <a:gd name="T13" fmla="*/ 385 h 500"/>
                <a:gd name="T14" fmla="*/ 21 w 22"/>
                <a:gd name="T15" fmla="*/ 385 h 50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 h="500">
                  <a:moveTo>
                    <a:pt x="21" y="385"/>
                  </a:moveTo>
                  <a:lnTo>
                    <a:pt x="21" y="0"/>
                  </a:lnTo>
                  <a:lnTo>
                    <a:pt x="0" y="0"/>
                  </a:lnTo>
                  <a:lnTo>
                    <a:pt x="0" y="499"/>
                  </a:lnTo>
                  <a:lnTo>
                    <a:pt x="21" y="499"/>
                  </a:lnTo>
                  <a:lnTo>
                    <a:pt x="21" y="385"/>
                  </a:lnTo>
                  <a:close/>
                  <a:moveTo>
                    <a:pt x="21" y="385"/>
                  </a:moveTo>
                  <a:lnTo>
                    <a:pt x="21" y="385"/>
                  </a:ln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dirty="0">
                <a:latin typeface="Calibri Light" panose="020F0302020204030204"/>
                <a:ea typeface="宋体" panose="02010600030101010101" pitchFamily="2" charset="-122"/>
              </a:endParaRPr>
            </a:p>
          </p:txBody>
        </p:sp>
        <p:sp>
          <p:nvSpPr>
            <p:cNvPr id="28" name="Freeform 26"/>
            <p:cNvSpPr>
              <a:spLocks noChangeArrowheads="1"/>
            </p:cNvSpPr>
            <p:nvPr/>
          </p:nvSpPr>
          <p:spPr bwMode="auto">
            <a:xfrm>
              <a:off x="4249738" y="919163"/>
              <a:ext cx="7937" cy="179387"/>
            </a:xfrm>
            <a:custGeom>
              <a:avLst/>
              <a:gdLst>
                <a:gd name="T0" fmla="*/ 21 w 22"/>
                <a:gd name="T1" fmla="*/ 385 h 500"/>
                <a:gd name="T2" fmla="*/ 21 w 22"/>
                <a:gd name="T3" fmla="*/ 0 h 500"/>
                <a:gd name="T4" fmla="*/ 0 w 22"/>
                <a:gd name="T5" fmla="*/ 0 h 500"/>
                <a:gd name="T6" fmla="*/ 0 w 22"/>
                <a:gd name="T7" fmla="*/ 499 h 500"/>
                <a:gd name="T8" fmla="*/ 21 w 22"/>
                <a:gd name="T9" fmla="*/ 499 h 500"/>
                <a:gd name="T10" fmla="*/ 21 w 22"/>
                <a:gd name="T11" fmla="*/ 385 h 500"/>
              </a:gdLst>
              <a:ahLst/>
              <a:cxnLst>
                <a:cxn ang="0">
                  <a:pos x="T0" y="T1"/>
                </a:cxn>
                <a:cxn ang="0">
                  <a:pos x="T2" y="T3"/>
                </a:cxn>
                <a:cxn ang="0">
                  <a:pos x="T4" y="T5"/>
                </a:cxn>
                <a:cxn ang="0">
                  <a:pos x="T6" y="T7"/>
                </a:cxn>
                <a:cxn ang="0">
                  <a:pos x="T8" y="T9"/>
                </a:cxn>
                <a:cxn ang="0">
                  <a:pos x="T10" y="T11"/>
                </a:cxn>
              </a:cxnLst>
              <a:rect l="0" t="0" r="r" b="b"/>
              <a:pathLst>
                <a:path w="22" h="500">
                  <a:moveTo>
                    <a:pt x="21" y="385"/>
                  </a:moveTo>
                  <a:lnTo>
                    <a:pt x="21" y="0"/>
                  </a:lnTo>
                  <a:lnTo>
                    <a:pt x="0" y="0"/>
                  </a:lnTo>
                  <a:lnTo>
                    <a:pt x="0" y="499"/>
                  </a:lnTo>
                  <a:lnTo>
                    <a:pt x="21" y="499"/>
                  </a:lnTo>
                  <a:lnTo>
                    <a:pt x="21" y="385"/>
                  </a:lnTo>
                </a:path>
              </a:pathLst>
            </a:custGeom>
            <a:grpFill/>
            <a:ln>
              <a:noFill/>
            </a:ln>
            <a:effectLst/>
            <a:extLst>
              <a:ext uri="{91240B29-F687-4F45-9708-019B960494DF}">
                <a14:hiddenLine xmlns:a14="http://schemas.microsoft.com/office/drawing/2010/main" w="9525">
                  <a:solidFill>
                    <a:srgbClr val="808080"/>
                  </a:solidFill>
                  <a:rou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dirty="0">
                <a:latin typeface="Calibri Light" panose="020F0302020204030204"/>
                <a:ea typeface="宋体" panose="02010600030101010101" pitchFamily="2" charset="-122"/>
              </a:endParaRPr>
            </a:p>
          </p:txBody>
        </p:sp>
        <p:sp>
          <p:nvSpPr>
            <p:cNvPr id="29" name="Freeform 27"/>
            <p:cNvSpPr>
              <a:spLocks noChangeArrowheads="1"/>
            </p:cNvSpPr>
            <p:nvPr/>
          </p:nvSpPr>
          <p:spPr bwMode="auto">
            <a:xfrm>
              <a:off x="4257675" y="1057275"/>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a:solidFill>
                    <a:srgbClr val="808080"/>
                  </a:solidFill>
                  <a:rou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dirty="0">
                <a:latin typeface="Calibri Light" panose="020F0302020204030204"/>
                <a:ea typeface="宋体" panose="02010600030101010101" pitchFamily="2" charset="-122"/>
              </a:endParaRPr>
            </a:p>
          </p:txBody>
        </p:sp>
      </p:grpSp>
    </p:spTree>
  </p:cSld>
  <p:clrMapOvr>
    <a:masterClrMapping/>
  </p:clrMapOvr>
  <p:transition spd="slow" advClick="0" advTm="3000">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1" fill="hold" nodeType="afterEffect">
                                  <p:stCondLst>
                                    <p:cond delay="0"/>
                                  </p:stCondLst>
                                  <p:childTnLst>
                                    <p:set>
                                      <p:cBhvr>
                                        <p:cTn id="6" dur="1" fill="hold">
                                          <p:stCondLst>
                                            <p:cond delay="0"/>
                                          </p:stCondLst>
                                        </p:cTn>
                                        <p:tgtEl>
                                          <p:spTgt spid="14"/>
                                        </p:tgtEl>
                                        <p:attrNameLst>
                                          <p:attrName>style.visibility</p:attrName>
                                        </p:attrNameLst>
                                      </p:cBhvr>
                                      <p:to>
                                        <p:strVal val="visible"/>
                                      </p:to>
                                    </p:set>
                                    <p:anim calcmode="lin" valueType="num">
                                      <p:cBhvr additive="base">
                                        <p:cTn id="7" dur="500"/>
                                        <p:tgtEl>
                                          <p:spTgt spid="14"/>
                                        </p:tgtEl>
                                        <p:attrNameLst>
                                          <p:attrName>ppt_y</p:attrName>
                                        </p:attrNameLst>
                                      </p:cBhvr>
                                      <p:tavLst>
                                        <p:tav tm="0">
                                          <p:val>
                                            <p:strVal val="#ppt_y-#ppt_h*1.125000"/>
                                          </p:val>
                                        </p:tav>
                                        <p:tav tm="100000">
                                          <p:val>
                                            <p:strVal val="#ppt_y"/>
                                          </p:val>
                                        </p:tav>
                                      </p:tavLst>
                                    </p:anim>
                                    <p:animEffect transition="in" filter="wipe(down)">
                                      <p:cBhvr>
                                        <p:cTn id="8" dur="500"/>
                                        <p:tgtEl>
                                          <p:spTgt spid="14"/>
                                        </p:tgtEl>
                                      </p:cBhvr>
                                    </p:animEffect>
                                  </p:childTnLst>
                                </p:cTn>
                              </p:par>
                            </p:childTnLst>
                          </p:cTn>
                        </p:par>
                        <p:par>
                          <p:cTn id="9" fill="hold">
                            <p:stCondLst>
                              <p:cond delay="500"/>
                            </p:stCondLst>
                            <p:childTnLst>
                              <p:par>
                                <p:cTn id="10" presetID="53" presetClass="entr" presetSubtype="16" fill="hold" nodeType="afterEffect">
                                  <p:stCondLst>
                                    <p:cond delay="0"/>
                                  </p:stCondLst>
                                  <p:childTnLst>
                                    <p:set>
                                      <p:cBhvr>
                                        <p:cTn id="11" dur="1" fill="hold">
                                          <p:stCondLst>
                                            <p:cond delay="0"/>
                                          </p:stCondLst>
                                        </p:cTn>
                                        <p:tgtEl>
                                          <p:spTgt spid="15"/>
                                        </p:tgtEl>
                                        <p:attrNameLst>
                                          <p:attrName>style.visibility</p:attrName>
                                        </p:attrNameLst>
                                      </p:cBhvr>
                                      <p:to>
                                        <p:strVal val="visible"/>
                                      </p:to>
                                    </p:set>
                                    <p:anim calcmode="lin" valueType="num">
                                      <p:cBhvr>
                                        <p:cTn id="12" dur="500" fill="hold"/>
                                        <p:tgtEl>
                                          <p:spTgt spid="15"/>
                                        </p:tgtEl>
                                        <p:attrNameLst>
                                          <p:attrName>ppt_w</p:attrName>
                                        </p:attrNameLst>
                                      </p:cBhvr>
                                      <p:tavLst>
                                        <p:tav tm="0">
                                          <p:val>
                                            <p:fltVal val="0"/>
                                          </p:val>
                                        </p:tav>
                                        <p:tav tm="100000">
                                          <p:val>
                                            <p:strVal val="#ppt_w"/>
                                          </p:val>
                                        </p:tav>
                                      </p:tavLst>
                                    </p:anim>
                                    <p:anim calcmode="lin" valueType="num">
                                      <p:cBhvr>
                                        <p:cTn id="13" dur="500" fill="hold"/>
                                        <p:tgtEl>
                                          <p:spTgt spid="15"/>
                                        </p:tgtEl>
                                        <p:attrNameLst>
                                          <p:attrName>ppt_h</p:attrName>
                                        </p:attrNameLst>
                                      </p:cBhvr>
                                      <p:tavLst>
                                        <p:tav tm="0">
                                          <p:val>
                                            <p:fltVal val="0"/>
                                          </p:val>
                                        </p:tav>
                                        <p:tav tm="100000">
                                          <p:val>
                                            <p:strVal val="#ppt_h"/>
                                          </p:val>
                                        </p:tav>
                                      </p:tavLst>
                                    </p:anim>
                                    <p:animEffect transition="in" filter="fade">
                                      <p:cBhvr>
                                        <p:cTn id="14" dur="500"/>
                                        <p:tgtEl>
                                          <p:spTgt spid="15"/>
                                        </p:tgtEl>
                                      </p:cBhvr>
                                    </p:animEffect>
                                  </p:childTnLst>
                                </p:cTn>
                              </p:par>
                            </p:childTnLst>
                          </p:cTn>
                        </p:par>
                        <p:par>
                          <p:cTn id="15" fill="hold">
                            <p:stCondLst>
                              <p:cond delay="1000"/>
                            </p:stCondLst>
                            <p:childTnLst>
                              <p:par>
                                <p:cTn id="16" presetID="10" presetClass="entr" presetSubtype="0" fill="hold" grpId="0" nodeType="afterEffect">
                                  <p:stCondLst>
                                    <p:cond delay="0"/>
                                  </p:stCondLst>
                                  <p:childTnLst>
                                    <p:set>
                                      <p:cBhvr>
                                        <p:cTn id="17" dur="1" fill="hold">
                                          <p:stCondLst>
                                            <p:cond delay="0"/>
                                          </p:stCondLst>
                                        </p:cTn>
                                        <p:tgtEl>
                                          <p:spTgt spid="8"/>
                                        </p:tgtEl>
                                        <p:attrNameLst>
                                          <p:attrName>style.visibility</p:attrName>
                                        </p:attrNameLst>
                                      </p:cBhvr>
                                      <p:to>
                                        <p:strVal val="visible"/>
                                      </p:to>
                                    </p:set>
                                    <p:animEffect transition="in" filter="fade">
                                      <p:cBhvr>
                                        <p:cTn id="18" dur="500"/>
                                        <p:tgtEl>
                                          <p:spTgt spid="8"/>
                                        </p:tgtEl>
                                      </p:cBhvr>
                                    </p:animEffect>
                                  </p:childTnLst>
                                </p:cTn>
                              </p:par>
                            </p:childTnLst>
                          </p:cTn>
                        </p:par>
                        <p:par>
                          <p:cTn id="19" fill="hold">
                            <p:stCondLst>
                              <p:cond delay="1500"/>
                            </p:stCondLst>
                            <p:childTnLst>
                              <p:par>
                                <p:cTn id="20" presetID="10" presetClass="entr" presetSubtype="0" fill="hold" grpId="0" nodeType="afterEffect">
                                  <p:stCondLst>
                                    <p:cond delay="0"/>
                                  </p:stCondLst>
                                  <p:childTnLst>
                                    <p:set>
                                      <p:cBhvr>
                                        <p:cTn id="21" dur="1" fill="hold">
                                          <p:stCondLst>
                                            <p:cond delay="0"/>
                                          </p:stCondLst>
                                        </p:cTn>
                                        <p:tgtEl>
                                          <p:spTgt spid="7"/>
                                        </p:tgtEl>
                                        <p:attrNameLst>
                                          <p:attrName>style.visibility</p:attrName>
                                        </p:attrNameLst>
                                      </p:cBhvr>
                                      <p:to>
                                        <p:strVal val="visible"/>
                                      </p:to>
                                    </p:set>
                                    <p:animEffect transition="in" filter="fade">
                                      <p:cBhvr>
                                        <p:cTn id="22" dur="500"/>
                                        <p:tgtEl>
                                          <p:spTgt spid="7"/>
                                        </p:tgtEl>
                                      </p:cBhvr>
                                    </p:animEffect>
                                  </p:childTnLst>
                                </p:cTn>
                              </p:par>
                            </p:childTnLst>
                          </p:cTn>
                        </p:par>
                        <p:par>
                          <p:cTn id="23" fill="hold">
                            <p:stCondLst>
                              <p:cond delay="2000"/>
                            </p:stCondLst>
                            <p:childTnLst>
                              <p:par>
                                <p:cTn id="24" presetID="12" presetClass="entr" presetSubtype="1" fill="hold" nodeType="afterEffect">
                                  <p:stCondLst>
                                    <p:cond delay="0"/>
                                  </p:stCondLst>
                                  <p:childTnLst>
                                    <p:set>
                                      <p:cBhvr>
                                        <p:cTn id="25" dur="1" fill="hold">
                                          <p:stCondLst>
                                            <p:cond delay="0"/>
                                          </p:stCondLst>
                                        </p:cTn>
                                        <p:tgtEl>
                                          <p:spTgt spid="13"/>
                                        </p:tgtEl>
                                        <p:attrNameLst>
                                          <p:attrName>style.visibility</p:attrName>
                                        </p:attrNameLst>
                                      </p:cBhvr>
                                      <p:to>
                                        <p:strVal val="visible"/>
                                      </p:to>
                                    </p:set>
                                    <p:anim calcmode="lin" valueType="num">
                                      <p:cBhvr additive="base">
                                        <p:cTn id="26" dur="500"/>
                                        <p:tgtEl>
                                          <p:spTgt spid="13"/>
                                        </p:tgtEl>
                                        <p:attrNameLst>
                                          <p:attrName>ppt_y</p:attrName>
                                        </p:attrNameLst>
                                      </p:cBhvr>
                                      <p:tavLst>
                                        <p:tav tm="0">
                                          <p:val>
                                            <p:strVal val="#ppt_y-#ppt_h*1.125000"/>
                                          </p:val>
                                        </p:tav>
                                        <p:tav tm="100000">
                                          <p:val>
                                            <p:strVal val="#ppt_y"/>
                                          </p:val>
                                        </p:tav>
                                      </p:tavLst>
                                    </p:anim>
                                    <p:animEffect transition="in" filter="wipe(down)">
                                      <p:cBhvr>
                                        <p:cTn id="27" dur="500"/>
                                        <p:tgtEl>
                                          <p:spTgt spid="13"/>
                                        </p:tgtEl>
                                      </p:cBhvr>
                                    </p:animEffect>
                                  </p:childTnLst>
                                </p:cTn>
                              </p:par>
                            </p:childTnLst>
                          </p:cTn>
                        </p:par>
                        <p:par>
                          <p:cTn id="28" fill="hold">
                            <p:stCondLst>
                              <p:cond delay="2500"/>
                            </p:stCondLst>
                            <p:childTnLst>
                              <p:par>
                                <p:cTn id="29" presetID="53" presetClass="entr" presetSubtype="16" fill="hold" nodeType="afterEffect">
                                  <p:stCondLst>
                                    <p:cond delay="0"/>
                                  </p:stCondLst>
                                  <p:childTnLst>
                                    <p:set>
                                      <p:cBhvr>
                                        <p:cTn id="30" dur="1" fill="hold">
                                          <p:stCondLst>
                                            <p:cond delay="0"/>
                                          </p:stCondLst>
                                        </p:cTn>
                                        <p:tgtEl>
                                          <p:spTgt spid="22"/>
                                        </p:tgtEl>
                                        <p:attrNameLst>
                                          <p:attrName>style.visibility</p:attrName>
                                        </p:attrNameLst>
                                      </p:cBhvr>
                                      <p:to>
                                        <p:strVal val="visible"/>
                                      </p:to>
                                    </p:set>
                                    <p:anim calcmode="lin" valueType="num">
                                      <p:cBhvr>
                                        <p:cTn id="31" dur="500" fill="hold"/>
                                        <p:tgtEl>
                                          <p:spTgt spid="22"/>
                                        </p:tgtEl>
                                        <p:attrNameLst>
                                          <p:attrName>ppt_w</p:attrName>
                                        </p:attrNameLst>
                                      </p:cBhvr>
                                      <p:tavLst>
                                        <p:tav tm="0">
                                          <p:val>
                                            <p:fltVal val="0"/>
                                          </p:val>
                                        </p:tav>
                                        <p:tav tm="100000">
                                          <p:val>
                                            <p:strVal val="#ppt_w"/>
                                          </p:val>
                                        </p:tav>
                                      </p:tavLst>
                                    </p:anim>
                                    <p:anim calcmode="lin" valueType="num">
                                      <p:cBhvr>
                                        <p:cTn id="32" dur="500" fill="hold"/>
                                        <p:tgtEl>
                                          <p:spTgt spid="22"/>
                                        </p:tgtEl>
                                        <p:attrNameLst>
                                          <p:attrName>ppt_h</p:attrName>
                                        </p:attrNameLst>
                                      </p:cBhvr>
                                      <p:tavLst>
                                        <p:tav tm="0">
                                          <p:val>
                                            <p:fltVal val="0"/>
                                          </p:val>
                                        </p:tav>
                                        <p:tav tm="100000">
                                          <p:val>
                                            <p:strVal val="#ppt_h"/>
                                          </p:val>
                                        </p:tav>
                                      </p:tavLst>
                                    </p:anim>
                                    <p:animEffect transition="in" filter="fade">
                                      <p:cBhvr>
                                        <p:cTn id="33" dur="500"/>
                                        <p:tgtEl>
                                          <p:spTgt spid="22"/>
                                        </p:tgtEl>
                                      </p:cBhvr>
                                    </p:animEffect>
                                  </p:childTnLst>
                                </p:cTn>
                              </p:par>
                            </p:childTnLst>
                          </p:cTn>
                        </p:par>
                        <p:par>
                          <p:cTn id="34" fill="hold">
                            <p:stCondLst>
                              <p:cond delay="3000"/>
                            </p:stCondLst>
                            <p:childTnLst>
                              <p:par>
                                <p:cTn id="35" presetID="10" presetClass="entr" presetSubtype="0" fill="hold" grpId="0" nodeType="afterEffect">
                                  <p:stCondLst>
                                    <p:cond delay="0"/>
                                  </p:stCondLst>
                                  <p:childTnLst>
                                    <p:set>
                                      <p:cBhvr>
                                        <p:cTn id="36" dur="1" fill="hold">
                                          <p:stCondLst>
                                            <p:cond delay="0"/>
                                          </p:stCondLst>
                                        </p:cTn>
                                        <p:tgtEl>
                                          <p:spTgt spid="12"/>
                                        </p:tgtEl>
                                        <p:attrNameLst>
                                          <p:attrName>style.visibility</p:attrName>
                                        </p:attrNameLst>
                                      </p:cBhvr>
                                      <p:to>
                                        <p:strVal val="visible"/>
                                      </p:to>
                                    </p:set>
                                    <p:animEffect transition="in" filter="fade">
                                      <p:cBhvr>
                                        <p:cTn id="37" dur="500"/>
                                        <p:tgtEl>
                                          <p:spTgt spid="12"/>
                                        </p:tgtEl>
                                      </p:cBhvr>
                                    </p:animEffect>
                                  </p:childTnLst>
                                </p:cTn>
                              </p:par>
                            </p:childTnLst>
                          </p:cTn>
                        </p:par>
                        <p:par>
                          <p:cTn id="38" fill="hold">
                            <p:stCondLst>
                              <p:cond delay="3500"/>
                            </p:stCondLst>
                            <p:childTnLst>
                              <p:par>
                                <p:cTn id="39" presetID="10" presetClass="entr" presetSubtype="0" fill="hold" grpId="0" nodeType="afterEffect">
                                  <p:stCondLst>
                                    <p:cond delay="0"/>
                                  </p:stCondLst>
                                  <p:childTnLst>
                                    <p:set>
                                      <p:cBhvr>
                                        <p:cTn id="40" dur="1" fill="hold">
                                          <p:stCondLst>
                                            <p:cond delay="0"/>
                                          </p:stCondLst>
                                        </p:cTn>
                                        <p:tgtEl>
                                          <p:spTgt spid="11"/>
                                        </p:tgtEl>
                                        <p:attrNameLst>
                                          <p:attrName>style.visibility</p:attrName>
                                        </p:attrNameLst>
                                      </p:cBhvr>
                                      <p:to>
                                        <p:strVal val="visible"/>
                                      </p:to>
                                    </p:set>
                                    <p:animEffect transition="in" filter="fade">
                                      <p:cBhvr>
                                        <p:cTn id="41" dur="500"/>
                                        <p:tgtEl>
                                          <p:spTgt spid="11"/>
                                        </p:tgtEl>
                                      </p:cBhvr>
                                    </p:animEffect>
                                  </p:childTnLst>
                                </p:cTn>
                              </p:par>
                            </p:childTnLst>
                          </p:cTn>
                        </p:par>
                        <p:par>
                          <p:cTn id="42" fill="hold">
                            <p:stCondLst>
                              <p:cond delay="4000"/>
                            </p:stCondLst>
                            <p:childTnLst>
                              <p:par>
                                <p:cTn id="43" presetID="12" presetClass="entr" presetSubtype="1" fill="hold" nodeType="afterEffect">
                                  <p:stCondLst>
                                    <p:cond delay="0"/>
                                  </p:stCondLst>
                                  <p:childTnLst>
                                    <p:set>
                                      <p:cBhvr>
                                        <p:cTn id="44" dur="1" fill="hold">
                                          <p:stCondLst>
                                            <p:cond delay="0"/>
                                          </p:stCondLst>
                                        </p:cTn>
                                        <p:tgtEl>
                                          <p:spTgt spid="9"/>
                                        </p:tgtEl>
                                        <p:attrNameLst>
                                          <p:attrName>style.visibility</p:attrName>
                                        </p:attrNameLst>
                                      </p:cBhvr>
                                      <p:to>
                                        <p:strVal val="visible"/>
                                      </p:to>
                                    </p:set>
                                    <p:anim calcmode="lin" valueType="num">
                                      <p:cBhvr additive="base">
                                        <p:cTn id="45" dur="500"/>
                                        <p:tgtEl>
                                          <p:spTgt spid="9"/>
                                        </p:tgtEl>
                                        <p:attrNameLst>
                                          <p:attrName>ppt_y</p:attrName>
                                        </p:attrNameLst>
                                      </p:cBhvr>
                                      <p:tavLst>
                                        <p:tav tm="0">
                                          <p:val>
                                            <p:strVal val="#ppt_y-#ppt_h*1.125000"/>
                                          </p:val>
                                        </p:tav>
                                        <p:tav tm="100000">
                                          <p:val>
                                            <p:strVal val="#ppt_y"/>
                                          </p:val>
                                        </p:tav>
                                      </p:tavLst>
                                    </p:anim>
                                    <p:animEffect transition="in" filter="wipe(down)">
                                      <p:cBhvr>
                                        <p:cTn id="46"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11" grpId="0"/>
      <p:bldP spid="12" grpId="0"/>
    </p:bld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Content Placeholder 2"/>
          <p:cNvSpPr txBox="1"/>
          <p:nvPr/>
        </p:nvSpPr>
        <p:spPr bwMode="auto">
          <a:xfrm>
            <a:off x="13059794" y="4261646"/>
            <a:ext cx="6530331" cy="1952172"/>
          </a:xfrm>
          <a:prstGeom prst="rect">
            <a:avLst/>
          </a:prstGeom>
        </p:spPr>
        <p:txBody>
          <a:bodyPr wrap="square" lIns="182843" tIns="91422" rIns="182843" bIns="91422" numCol="1" anchor="t" anchorCtr="0" compatLnSpc="1"/>
          <a:lstStyle>
            <a:lvl1pPr marL="0" indent="0" algn="l" defTabSz="457200" rtl="0" eaLnBrk="1" latinLnBrk="0" hangingPunct="1">
              <a:spcBef>
                <a:spcPct val="20000"/>
              </a:spcBef>
              <a:buFont typeface="Arial" panose="020B0604020202020204"/>
              <a:buNone/>
              <a:defRPr sz="1200" kern="1200">
                <a:solidFill>
                  <a:schemeClr val="accent4"/>
                </a:solidFill>
                <a:latin typeface="Source Sans Pro Light"/>
                <a:ea typeface="+mn-ea"/>
                <a:cs typeface="Source Sans Pro Light"/>
              </a:defRPr>
            </a:lvl1pPr>
            <a:lvl2pPr marL="457200" indent="0" algn="l" defTabSz="457200" rtl="0" eaLnBrk="1" latinLnBrk="0" hangingPunct="1">
              <a:spcBef>
                <a:spcPct val="20000"/>
              </a:spcBef>
              <a:buFont typeface="Arial" panose="020B0604020202020204"/>
              <a:buNone/>
              <a:defRPr sz="1200" kern="1200">
                <a:solidFill>
                  <a:schemeClr val="accent4"/>
                </a:solidFill>
                <a:latin typeface="Source Sans Pro Light"/>
                <a:ea typeface="+mn-ea"/>
                <a:cs typeface="Source Sans Pro Light"/>
              </a:defRPr>
            </a:lvl2pPr>
            <a:lvl3pPr marL="914400" indent="0" algn="l" defTabSz="457200" rtl="0" eaLnBrk="1" latinLnBrk="0" hangingPunct="1">
              <a:spcBef>
                <a:spcPct val="20000"/>
              </a:spcBef>
              <a:buFont typeface="Arial" panose="020B0604020202020204"/>
              <a:buNone/>
              <a:defRPr sz="1200" kern="1200">
                <a:solidFill>
                  <a:schemeClr val="accent4"/>
                </a:solidFill>
                <a:latin typeface="Source Sans Pro Light"/>
                <a:ea typeface="+mn-ea"/>
                <a:cs typeface="Source Sans Pro Light"/>
              </a:defRPr>
            </a:lvl3pPr>
            <a:lvl4pPr marL="1371600" indent="0" algn="l" defTabSz="457200" rtl="0" eaLnBrk="1" latinLnBrk="0" hangingPunct="1">
              <a:spcBef>
                <a:spcPct val="20000"/>
              </a:spcBef>
              <a:buFont typeface="Arial" panose="020B0604020202020204"/>
              <a:buNone/>
              <a:defRPr sz="1200" kern="1200">
                <a:solidFill>
                  <a:schemeClr val="accent4"/>
                </a:solidFill>
                <a:latin typeface="Source Sans Pro Light"/>
                <a:ea typeface="+mn-ea"/>
                <a:cs typeface="Source Sans Pro Light"/>
              </a:defRPr>
            </a:lvl4pPr>
            <a:lvl5pPr marL="1828800" indent="0" algn="l" defTabSz="457200" rtl="0" eaLnBrk="1" latinLnBrk="0" hangingPunct="1">
              <a:spcBef>
                <a:spcPct val="20000"/>
              </a:spcBef>
              <a:buFont typeface="Arial" panose="020B0604020202020204"/>
              <a:buNone/>
              <a:defRPr sz="1200" kern="1200">
                <a:solidFill>
                  <a:schemeClr val="accent4"/>
                </a:solidFill>
                <a:latin typeface="Source Sans Pro Light"/>
                <a:ea typeface="+mn-ea"/>
                <a:cs typeface="Source Sans Pro Light"/>
              </a:defRPr>
            </a:lvl5pPr>
            <a:lvl6pPr marL="2514600" indent="-228600" algn="l" defTabSz="457200" rtl="0" eaLnBrk="1" latinLnBrk="0" hangingPunct="1">
              <a:spcBef>
                <a:spcPct val="20000"/>
              </a:spcBef>
              <a:buFont typeface="Arial" panose="020B0604020202020204"/>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panose="020B0604020202020204"/>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panose="020B0604020202020204"/>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panose="020B0604020202020204"/>
              <a:buChar char="•"/>
              <a:defRPr sz="2000" kern="1200">
                <a:solidFill>
                  <a:schemeClr val="tx1"/>
                </a:solidFill>
                <a:latin typeface="+mn-lt"/>
                <a:ea typeface="+mn-ea"/>
                <a:cs typeface="+mn-cs"/>
              </a:defRPr>
            </a:lvl9pPr>
          </a:lstStyle>
          <a:p>
            <a:r>
              <a:rPr lang="en-US" sz="2600" dirty="0">
                <a:solidFill>
                  <a:schemeClr val="tx1"/>
                </a:solidFill>
                <a:latin typeface="Calibri Light" panose="020F0302020204030204"/>
                <a:cs typeface="Calibri Light" panose="020F0302020204030204"/>
              </a:rPr>
              <a:t>Creativity is the key to success in the future, and primary education is where teachers can bring creativity in children at that level keep growing.</a:t>
            </a:r>
            <a:endParaRPr lang="en-US" sz="2600" dirty="0">
              <a:solidFill>
                <a:schemeClr val="tx1"/>
              </a:solidFill>
              <a:latin typeface="Calibri Light" panose="020F0302020204030204"/>
              <a:cs typeface="Calibri Light" panose="020F0302020204030204"/>
            </a:endParaRPr>
          </a:p>
        </p:txBody>
      </p:sp>
      <p:sp>
        <p:nvSpPr>
          <p:cNvPr id="8" name="Title 13"/>
          <p:cNvSpPr txBox="1"/>
          <p:nvPr/>
        </p:nvSpPr>
        <p:spPr bwMode="auto">
          <a:xfrm>
            <a:off x="13004774" y="3169229"/>
            <a:ext cx="7689965" cy="11768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82843" tIns="91422" rIns="182843" bIns="91422" anchor="ctr"/>
          <a:lstStyle>
            <a:lvl1pPr>
              <a:defRPr>
                <a:solidFill>
                  <a:schemeClr val="tx1"/>
                </a:solidFill>
                <a:latin typeface="Calibri" panose="020F0502020204030204" charset="0"/>
                <a:ea typeface="MS PGothic" panose="020B0600070205080204" charset="-128"/>
              </a:defRPr>
            </a:lvl1pPr>
            <a:lvl2pPr marL="742950" indent="-285750">
              <a:defRPr>
                <a:solidFill>
                  <a:schemeClr val="tx1"/>
                </a:solidFill>
                <a:latin typeface="Calibri" panose="020F0502020204030204" charset="0"/>
                <a:ea typeface="MS PGothic" panose="020B0600070205080204" charset="-128"/>
              </a:defRPr>
            </a:lvl2pPr>
            <a:lvl3pPr marL="1143000" indent="-228600">
              <a:defRPr>
                <a:solidFill>
                  <a:schemeClr val="tx1"/>
                </a:solidFill>
                <a:latin typeface="Calibri" panose="020F0502020204030204" charset="0"/>
                <a:ea typeface="MS PGothic" panose="020B0600070205080204" charset="-128"/>
              </a:defRPr>
            </a:lvl3pPr>
            <a:lvl4pPr marL="1600200" indent="-228600">
              <a:defRPr>
                <a:solidFill>
                  <a:schemeClr val="tx1"/>
                </a:solidFill>
                <a:latin typeface="Calibri" panose="020F0502020204030204" charset="0"/>
                <a:ea typeface="MS PGothic" panose="020B0600070205080204" charset="-128"/>
              </a:defRPr>
            </a:lvl4pPr>
            <a:lvl5pPr marL="2057400" indent="-228600">
              <a:defRPr>
                <a:solidFill>
                  <a:schemeClr val="tx1"/>
                </a:solidFill>
                <a:latin typeface="Calibri" panose="020F0502020204030204" charset="0"/>
                <a:ea typeface="MS PGothic" panose="020B0600070205080204" charset="-128"/>
              </a:defRPr>
            </a:lvl5pPr>
            <a:lvl6pPr marL="2514600" indent="-228600" fontAlgn="base">
              <a:spcBef>
                <a:spcPct val="0"/>
              </a:spcBef>
              <a:spcAft>
                <a:spcPct val="0"/>
              </a:spcAft>
              <a:defRPr>
                <a:solidFill>
                  <a:schemeClr val="tx1"/>
                </a:solidFill>
                <a:latin typeface="Calibri" panose="020F0502020204030204" charset="0"/>
                <a:ea typeface="MS PGothic" panose="020B0600070205080204" charset="-128"/>
              </a:defRPr>
            </a:lvl6pPr>
            <a:lvl7pPr marL="2971800" indent="-228600" fontAlgn="base">
              <a:spcBef>
                <a:spcPct val="0"/>
              </a:spcBef>
              <a:spcAft>
                <a:spcPct val="0"/>
              </a:spcAft>
              <a:defRPr>
                <a:solidFill>
                  <a:schemeClr val="tx1"/>
                </a:solidFill>
                <a:latin typeface="Calibri" panose="020F0502020204030204" charset="0"/>
                <a:ea typeface="MS PGothic" panose="020B0600070205080204" charset="-128"/>
              </a:defRPr>
            </a:lvl7pPr>
            <a:lvl8pPr marL="3429000" indent="-228600" fontAlgn="base">
              <a:spcBef>
                <a:spcPct val="0"/>
              </a:spcBef>
              <a:spcAft>
                <a:spcPct val="0"/>
              </a:spcAft>
              <a:defRPr>
                <a:solidFill>
                  <a:schemeClr val="tx1"/>
                </a:solidFill>
                <a:latin typeface="Calibri" panose="020F0502020204030204" charset="0"/>
                <a:ea typeface="MS PGothic" panose="020B0600070205080204" charset="-128"/>
              </a:defRPr>
            </a:lvl8pPr>
            <a:lvl9pPr marL="3886200" indent="-228600" fontAlgn="base">
              <a:spcBef>
                <a:spcPct val="0"/>
              </a:spcBef>
              <a:spcAft>
                <a:spcPct val="0"/>
              </a:spcAft>
              <a:defRPr>
                <a:solidFill>
                  <a:schemeClr val="tx1"/>
                </a:solidFill>
                <a:latin typeface="Calibri" panose="020F0502020204030204" charset="0"/>
                <a:ea typeface="MS PGothic" panose="020B0600070205080204" charset="-128"/>
              </a:defRPr>
            </a:lvl9pPr>
          </a:lstStyle>
          <a:p>
            <a:r>
              <a:rPr lang="en-US" sz="7000" dirty="0">
                <a:solidFill>
                  <a:schemeClr val="accent5"/>
                </a:solidFill>
                <a:latin typeface="Lato Regular"/>
                <a:cs typeface="Lato Regular"/>
              </a:rPr>
              <a:t>Organization</a:t>
            </a:r>
            <a:endParaRPr lang="en-US" sz="7000" dirty="0">
              <a:solidFill>
                <a:schemeClr val="accent5"/>
              </a:solidFill>
              <a:latin typeface="Lato Regular"/>
              <a:cs typeface="Lato Regular"/>
            </a:endParaRPr>
          </a:p>
        </p:txBody>
      </p:sp>
      <p:sp>
        <p:nvSpPr>
          <p:cNvPr id="11" name="Content Placeholder 2"/>
          <p:cNvSpPr txBox="1"/>
          <p:nvPr/>
        </p:nvSpPr>
        <p:spPr bwMode="auto">
          <a:xfrm>
            <a:off x="4439805" y="9739105"/>
            <a:ext cx="6530331" cy="18699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82843" tIns="91422" rIns="182843" bIns="91422"/>
          <a:lstStyle>
            <a:lvl1pPr>
              <a:defRPr>
                <a:solidFill>
                  <a:schemeClr val="tx1"/>
                </a:solidFill>
                <a:latin typeface="Calibri" panose="020F0502020204030204" charset="0"/>
                <a:ea typeface="MS PGothic" panose="020B0600070205080204" charset="-128"/>
              </a:defRPr>
            </a:lvl1pPr>
            <a:lvl2pPr marL="742950" indent="-285750">
              <a:defRPr>
                <a:solidFill>
                  <a:schemeClr val="tx1"/>
                </a:solidFill>
                <a:latin typeface="Calibri" panose="020F0502020204030204" charset="0"/>
                <a:ea typeface="MS PGothic" panose="020B0600070205080204" charset="-128"/>
              </a:defRPr>
            </a:lvl2pPr>
            <a:lvl3pPr marL="1143000" indent="-228600">
              <a:defRPr>
                <a:solidFill>
                  <a:schemeClr val="tx1"/>
                </a:solidFill>
                <a:latin typeface="Calibri" panose="020F0502020204030204" charset="0"/>
                <a:ea typeface="MS PGothic" panose="020B0600070205080204" charset="-128"/>
              </a:defRPr>
            </a:lvl3pPr>
            <a:lvl4pPr marL="1600200" indent="-228600">
              <a:defRPr>
                <a:solidFill>
                  <a:schemeClr val="tx1"/>
                </a:solidFill>
                <a:latin typeface="Calibri" panose="020F0502020204030204" charset="0"/>
                <a:ea typeface="MS PGothic" panose="020B0600070205080204" charset="-128"/>
              </a:defRPr>
            </a:lvl4pPr>
            <a:lvl5pPr marL="2057400" indent="-228600">
              <a:defRPr>
                <a:solidFill>
                  <a:schemeClr val="tx1"/>
                </a:solidFill>
                <a:latin typeface="Calibri" panose="020F0502020204030204" charset="0"/>
                <a:ea typeface="MS PGothic" panose="020B0600070205080204" charset="-128"/>
              </a:defRPr>
            </a:lvl5pPr>
            <a:lvl6pPr marL="2514600" indent="-228600" fontAlgn="base">
              <a:spcBef>
                <a:spcPct val="0"/>
              </a:spcBef>
              <a:spcAft>
                <a:spcPct val="0"/>
              </a:spcAft>
              <a:defRPr>
                <a:solidFill>
                  <a:schemeClr val="tx1"/>
                </a:solidFill>
                <a:latin typeface="Calibri" panose="020F0502020204030204" charset="0"/>
                <a:ea typeface="MS PGothic" panose="020B0600070205080204" charset="-128"/>
              </a:defRPr>
            </a:lvl6pPr>
            <a:lvl7pPr marL="2971800" indent="-228600" fontAlgn="base">
              <a:spcBef>
                <a:spcPct val="0"/>
              </a:spcBef>
              <a:spcAft>
                <a:spcPct val="0"/>
              </a:spcAft>
              <a:defRPr>
                <a:solidFill>
                  <a:schemeClr val="tx1"/>
                </a:solidFill>
                <a:latin typeface="Calibri" panose="020F0502020204030204" charset="0"/>
                <a:ea typeface="MS PGothic" panose="020B0600070205080204" charset="-128"/>
              </a:defRPr>
            </a:lvl7pPr>
            <a:lvl8pPr marL="3429000" indent="-228600" fontAlgn="base">
              <a:spcBef>
                <a:spcPct val="0"/>
              </a:spcBef>
              <a:spcAft>
                <a:spcPct val="0"/>
              </a:spcAft>
              <a:defRPr>
                <a:solidFill>
                  <a:schemeClr val="tx1"/>
                </a:solidFill>
                <a:latin typeface="Calibri" panose="020F0502020204030204" charset="0"/>
                <a:ea typeface="MS PGothic" panose="020B0600070205080204" charset="-128"/>
              </a:defRPr>
            </a:lvl8pPr>
            <a:lvl9pPr marL="3886200" indent="-228600" fontAlgn="base">
              <a:spcBef>
                <a:spcPct val="0"/>
              </a:spcBef>
              <a:spcAft>
                <a:spcPct val="0"/>
              </a:spcAft>
              <a:defRPr>
                <a:solidFill>
                  <a:schemeClr val="tx1"/>
                </a:solidFill>
                <a:latin typeface="Calibri" panose="020F0502020204030204" charset="0"/>
                <a:ea typeface="MS PGothic" panose="020B0600070205080204" charset="-128"/>
              </a:defRPr>
            </a:lvl9pPr>
          </a:lstStyle>
          <a:p>
            <a:pPr algn="r"/>
            <a:r>
              <a:rPr lang="en-US" sz="2600" dirty="0">
                <a:latin typeface="Calibri Light" panose="020F0302020204030204"/>
                <a:cs typeface="Calibri Light" panose="020F0302020204030204"/>
              </a:rPr>
              <a:t>Creativity is the key to success in the future, and primary education is where teachers can bring creativity in children at that level keep growing.</a:t>
            </a:r>
            <a:endParaRPr lang="en-US" sz="2600" dirty="0">
              <a:latin typeface="Calibri Light" panose="020F0302020204030204"/>
              <a:cs typeface="Calibri Light" panose="020F0302020204030204"/>
            </a:endParaRPr>
          </a:p>
        </p:txBody>
      </p:sp>
      <p:sp>
        <p:nvSpPr>
          <p:cNvPr id="12" name="Title 13"/>
          <p:cNvSpPr txBox="1"/>
          <p:nvPr/>
        </p:nvSpPr>
        <p:spPr bwMode="auto">
          <a:xfrm>
            <a:off x="3280175" y="8740041"/>
            <a:ext cx="7689963" cy="11768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82843" tIns="91422" rIns="182843" bIns="91422" anchor="ctr"/>
          <a:lstStyle>
            <a:lvl1pPr>
              <a:defRPr>
                <a:solidFill>
                  <a:schemeClr val="tx1"/>
                </a:solidFill>
                <a:latin typeface="Calibri" panose="020F0502020204030204" charset="0"/>
                <a:ea typeface="MS PGothic" panose="020B0600070205080204" charset="-128"/>
              </a:defRPr>
            </a:lvl1pPr>
            <a:lvl2pPr marL="742950" indent="-285750">
              <a:defRPr>
                <a:solidFill>
                  <a:schemeClr val="tx1"/>
                </a:solidFill>
                <a:latin typeface="Calibri" panose="020F0502020204030204" charset="0"/>
                <a:ea typeface="MS PGothic" panose="020B0600070205080204" charset="-128"/>
              </a:defRPr>
            </a:lvl2pPr>
            <a:lvl3pPr marL="1143000" indent="-228600">
              <a:defRPr>
                <a:solidFill>
                  <a:schemeClr val="tx1"/>
                </a:solidFill>
                <a:latin typeface="Calibri" panose="020F0502020204030204" charset="0"/>
                <a:ea typeface="MS PGothic" panose="020B0600070205080204" charset="-128"/>
              </a:defRPr>
            </a:lvl3pPr>
            <a:lvl4pPr marL="1600200" indent="-228600">
              <a:defRPr>
                <a:solidFill>
                  <a:schemeClr val="tx1"/>
                </a:solidFill>
                <a:latin typeface="Calibri" panose="020F0502020204030204" charset="0"/>
                <a:ea typeface="MS PGothic" panose="020B0600070205080204" charset="-128"/>
              </a:defRPr>
            </a:lvl4pPr>
            <a:lvl5pPr marL="2057400" indent="-228600">
              <a:defRPr>
                <a:solidFill>
                  <a:schemeClr val="tx1"/>
                </a:solidFill>
                <a:latin typeface="Calibri" panose="020F0502020204030204" charset="0"/>
                <a:ea typeface="MS PGothic" panose="020B0600070205080204" charset="-128"/>
              </a:defRPr>
            </a:lvl5pPr>
            <a:lvl6pPr marL="2514600" indent="-228600" fontAlgn="base">
              <a:spcBef>
                <a:spcPct val="0"/>
              </a:spcBef>
              <a:spcAft>
                <a:spcPct val="0"/>
              </a:spcAft>
              <a:defRPr>
                <a:solidFill>
                  <a:schemeClr val="tx1"/>
                </a:solidFill>
                <a:latin typeface="Calibri" panose="020F0502020204030204" charset="0"/>
                <a:ea typeface="MS PGothic" panose="020B0600070205080204" charset="-128"/>
              </a:defRPr>
            </a:lvl6pPr>
            <a:lvl7pPr marL="2971800" indent="-228600" fontAlgn="base">
              <a:spcBef>
                <a:spcPct val="0"/>
              </a:spcBef>
              <a:spcAft>
                <a:spcPct val="0"/>
              </a:spcAft>
              <a:defRPr>
                <a:solidFill>
                  <a:schemeClr val="tx1"/>
                </a:solidFill>
                <a:latin typeface="Calibri" panose="020F0502020204030204" charset="0"/>
                <a:ea typeface="MS PGothic" panose="020B0600070205080204" charset="-128"/>
              </a:defRPr>
            </a:lvl7pPr>
            <a:lvl8pPr marL="3429000" indent="-228600" fontAlgn="base">
              <a:spcBef>
                <a:spcPct val="0"/>
              </a:spcBef>
              <a:spcAft>
                <a:spcPct val="0"/>
              </a:spcAft>
              <a:defRPr>
                <a:solidFill>
                  <a:schemeClr val="tx1"/>
                </a:solidFill>
                <a:latin typeface="Calibri" panose="020F0502020204030204" charset="0"/>
                <a:ea typeface="MS PGothic" panose="020B0600070205080204" charset="-128"/>
              </a:defRPr>
            </a:lvl8pPr>
            <a:lvl9pPr marL="3886200" indent="-228600" fontAlgn="base">
              <a:spcBef>
                <a:spcPct val="0"/>
              </a:spcBef>
              <a:spcAft>
                <a:spcPct val="0"/>
              </a:spcAft>
              <a:defRPr>
                <a:solidFill>
                  <a:schemeClr val="tx1"/>
                </a:solidFill>
                <a:latin typeface="Calibri" panose="020F0502020204030204" charset="0"/>
                <a:ea typeface="MS PGothic" panose="020B0600070205080204" charset="-128"/>
              </a:defRPr>
            </a:lvl9pPr>
          </a:lstStyle>
          <a:p>
            <a:pPr algn="r"/>
            <a:r>
              <a:rPr lang="en-US" sz="7000" dirty="0">
                <a:solidFill>
                  <a:schemeClr val="accent1"/>
                </a:solidFill>
                <a:latin typeface="Lato Regular"/>
                <a:cs typeface="Lato Regular"/>
              </a:rPr>
              <a:t>Finish</a:t>
            </a:r>
            <a:endParaRPr lang="en-US" sz="7000" dirty="0">
              <a:solidFill>
                <a:schemeClr val="accent1"/>
              </a:solidFill>
              <a:latin typeface="Lato Regular"/>
              <a:cs typeface="Lato Regular"/>
            </a:endParaRPr>
          </a:p>
        </p:txBody>
      </p:sp>
      <p:cxnSp>
        <p:nvCxnSpPr>
          <p:cNvPr id="13" name="Straight Connector 12"/>
          <p:cNvCxnSpPr/>
          <p:nvPr/>
        </p:nvCxnSpPr>
        <p:spPr>
          <a:xfrm flipH="1">
            <a:off x="12223851" y="5007443"/>
            <a:ext cx="262" cy="3241522"/>
          </a:xfrm>
          <a:prstGeom prst="line">
            <a:avLst/>
          </a:prstGeom>
          <a:ln>
            <a:solidFill>
              <a:schemeClr val="bg1">
                <a:lumMod val="65000"/>
              </a:schemeClr>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14" name="Straight Connector 13"/>
          <p:cNvCxnSpPr/>
          <p:nvPr/>
        </p:nvCxnSpPr>
        <p:spPr>
          <a:xfrm flipV="1">
            <a:off x="12202755" y="4"/>
            <a:ext cx="0" cy="2791656"/>
          </a:xfrm>
          <a:prstGeom prst="line">
            <a:avLst/>
          </a:prstGeom>
          <a:ln>
            <a:solidFill>
              <a:schemeClr val="bg1">
                <a:lumMod val="65000"/>
              </a:schemeClr>
            </a:solidFill>
            <a:headEnd type="oval"/>
            <a:tailEnd type="none"/>
          </a:ln>
        </p:spPr>
        <p:style>
          <a:lnRef idx="1">
            <a:schemeClr val="accent1"/>
          </a:lnRef>
          <a:fillRef idx="0">
            <a:schemeClr val="accent1"/>
          </a:fillRef>
          <a:effectRef idx="0">
            <a:schemeClr val="accent1"/>
          </a:effectRef>
          <a:fontRef idx="minor">
            <a:schemeClr val="tx1"/>
          </a:fontRef>
        </p:style>
      </p:cxnSp>
      <p:sp>
        <p:nvSpPr>
          <p:cNvPr id="30" name="AutoShape 52"/>
          <p:cNvSpPr/>
          <p:nvPr/>
        </p:nvSpPr>
        <p:spPr bwMode="auto">
          <a:xfrm>
            <a:off x="11555081" y="3244107"/>
            <a:ext cx="1341517" cy="133650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708" y="14020"/>
                </a:moveTo>
                <a:cubicBezTo>
                  <a:pt x="20951" y="14020"/>
                  <a:pt x="21161" y="14125"/>
                  <a:pt x="21335" y="14334"/>
                </a:cubicBezTo>
                <a:cubicBezTo>
                  <a:pt x="21511" y="14548"/>
                  <a:pt x="21599" y="14810"/>
                  <a:pt x="21599" y="15115"/>
                </a:cubicBezTo>
                <a:lnTo>
                  <a:pt x="21599" y="20504"/>
                </a:lnTo>
                <a:cubicBezTo>
                  <a:pt x="21599" y="20815"/>
                  <a:pt x="21511" y="21071"/>
                  <a:pt x="21335" y="21285"/>
                </a:cubicBezTo>
                <a:cubicBezTo>
                  <a:pt x="21161" y="21494"/>
                  <a:pt x="20951" y="21599"/>
                  <a:pt x="20708" y="21599"/>
                </a:cubicBezTo>
                <a:lnTo>
                  <a:pt x="16197" y="21599"/>
                </a:lnTo>
                <a:cubicBezTo>
                  <a:pt x="15940" y="21599"/>
                  <a:pt x="15729" y="21494"/>
                  <a:pt x="15563" y="21285"/>
                </a:cubicBezTo>
                <a:cubicBezTo>
                  <a:pt x="15399" y="21071"/>
                  <a:pt x="15316" y="20815"/>
                  <a:pt x="15316" y="20504"/>
                </a:cubicBezTo>
                <a:lnTo>
                  <a:pt x="15316" y="15115"/>
                </a:lnTo>
                <a:cubicBezTo>
                  <a:pt x="15316" y="14810"/>
                  <a:pt x="15399" y="14548"/>
                  <a:pt x="15570" y="14334"/>
                </a:cubicBezTo>
                <a:cubicBezTo>
                  <a:pt x="15737" y="14125"/>
                  <a:pt x="15945" y="14020"/>
                  <a:pt x="16197" y="14020"/>
                </a:cubicBezTo>
                <a:lnTo>
                  <a:pt x="17788" y="14020"/>
                </a:lnTo>
                <a:lnTo>
                  <a:pt x="17788" y="11869"/>
                </a:lnTo>
                <a:cubicBezTo>
                  <a:pt x="17788" y="11699"/>
                  <a:pt x="17707" y="11610"/>
                  <a:pt x="17543" y="11602"/>
                </a:cubicBezTo>
                <a:lnTo>
                  <a:pt x="11473" y="11602"/>
                </a:lnTo>
                <a:lnTo>
                  <a:pt x="11473" y="14019"/>
                </a:lnTo>
                <a:lnTo>
                  <a:pt x="13054" y="14019"/>
                </a:lnTo>
                <a:cubicBezTo>
                  <a:pt x="13296" y="14019"/>
                  <a:pt x="13507" y="14125"/>
                  <a:pt x="13681" y="14334"/>
                </a:cubicBezTo>
                <a:cubicBezTo>
                  <a:pt x="13857" y="14548"/>
                  <a:pt x="13945" y="14810"/>
                  <a:pt x="13945" y="15115"/>
                </a:cubicBezTo>
                <a:lnTo>
                  <a:pt x="13945" y="20504"/>
                </a:lnTo>
                <a:cubicBezTo>
                  <a:pt x="13945" y="20815"/>
                  <a:pt x="13857" y="21071"/>
                  <a:pt x="13681" y="21285"/>
                </a:cubicBezTo>
                <a:cubicBezTo>
                  <a:pt x="13507" y="21494"/>
                  <a:pt x="13296" y="21599"/>
                  <a:pt x="13054" y="21599"/>
                </a:cubicBezTo>
                <a:lnTo>
                  <a:pt x="8543" y="21599"/>
                </a:lnTo>
                <a:cubicBezTo>
                  <a:pt x="8298" y="21599"/>
                  <a:pt x="8090" y="21494"/>
                  <a:pt x="7913" y="21285"/>
                </a:cubicBezTo>
                <a:cubicBezTo>
                  <a:pt x="7740" y="21071"/>
                  <a:pt x="7651" y="20815"/>
                  <a:pt x="7651" y="20504"/>
                </a:cubicBezTo>
                <a:lnTo>
                  <a:pt x="7651" y="15115"/>
                </a:lnTo>
                <a:cubicBezTo>
                  <a:pt x="7651" y="14810"/>
                  <a:pt x="7740" y="14548"/>
                  <a:pt x="7913" y="14334"/>
                </a:cubicBezTo>
                <a:cubicBezTo>
                  <a:pt x="8090" y="14125"/>
                  <a:pt x="8298" y="14019"/>
                  <a:pt x="8543" y="14019"/>
                </a:cubicBezTo>
                <a:lnTo>
                  <a:pt x="10124" y="14019"/>
                </a:lnTo>
                <a:lnTo>
                  <a:pt x="10124" y="11602"/>
                </a:lnTo>
                <a:lnTo>
                  <a:pt x="4056" y="11602"/>
                </a:lnTo>
                <a:cubicBezTo>
                  <a:pt x="3901" y="11602"/>
                  <a:pt x="3821" y="11690"/>
                  <a:pt x="3821" y="11869"/>
                </a:cubicBezTo>
                <a:lnTo>
                  <a:pt x="3821" y="14020"/>
                </a:lnTo>
                <a:lnTo>
                  <a:pt x="5402" y="14020"/>
                </a:lnTo>
                <a:cubicBezTo>
                  <a:pt x="5661" y="14020"/>
                  <a:pt x="5874" y="14125"/>
                  <a:pt x="6053" y="14334"/>
                </a:cubicBezTo>
                <a:cubicBezTo>
                  <a:pt x="6229" y="14548"/>
                  <a:pt x="6315" y="14810"/>
                  <a:pt x="6315" y="15115"/>
                </a:cubicBezTo>
                <a:lnTo>
                  <a:pt x="6315" y="20504"/>
                </a:lnTo>
                <a:cubicBezTo>
                  <a:pt x="6315" y="20815"/>
                  <a:pt x="6229" y="21071"/>
                  <a:pt x="6053" y="21285"/>
                </a:cubicBezTo>
                <a:cubicBezTo>
                  <a:pt x="5877" y="21494"/>
                  <a:pt x="5664" y="21599"/>
                  <a:pt x="5402" y="21599"/>
                </a:cubicBezTo>
                <a:lnTo>
                  <a:pt x="913" y="21599"/>
                </a:lnTo>
                <a:cubicBezTo>
                  <a:pt x="658" y="21599"/>
                  <a:pt x="440" y="21494"/>
                  <a:pt x="261" y="21285"/>
                </a:cubicBezTo>
                <a:cubicBezTo>
                  <a:pt x="88" y="21071"/>
                  <a:pt x="0" y="20815"/>
                  <a:pt x="0" y="20504"/>
                </a:cubicBezTo>
                <a:lnTo>
                  <a:pt x="0" y="15115"/>
                </a:lnTo>
                <a:cubicBezTo>
                  <a:pt x="0" y="14810"/>
                  <a:pt x="88" y="14548"/>
                  <a:pt x="261" y="14334"/>
                </a:cubicBezTo>
                <a:cubicBezTo>
                  <a:pt x="438" y="14125"/>
                  <a:pt x="656" y="14020"/>
                  <a:pt x="913" y="14020"/>
                </a:cubicBezTo>
                <a:lnTo>
                  <a:pt x="2472" y="14020"/>
                </a:lnTo>
                <a:lnTo>
                  <a:pt x="2472" y="11869"/>
                </a:lnTo>
                <a:cubicBezTo>
                  <a:pt x="2472" y="11352"/>
                  <a:pt x="2629" y="10911"/>
                  <a:pt x="2942" y="10544"/>
                </a:cubicBezTo>
                <a:cubicBezTo>
                  <a:pt x="3253" y="10180"/>
                  <a:pt x="3622" y="9997"/>
                  <a:pt x="4053" y="9997"/>
                </a:cubicBezTo>
                <a:lnTo>
                  <a:pt x="10121" y="9997"/>
                </a:lnTo>
                <a:lnTo>
                  <a:pt x="10121" y="7550"/>
                </a:lnTo>
                <a:lnTo>
                  <a:pt x="8540" y="7550"/>
                </a:lnTo>
                <a:cubicBezTo>
                  <a:pt x="8295" y="7550"/>
                  <a:pt x="8087" y="7450"/>
                  <a:pt x="7911" y="7248"/>
                </a:cubicBezTo>
                <a:cubicBezTo>
                  <a:pt x="7737" y="7045"/>
                  <a:pt x="7649" y="6789"/>
                  <a:pt x="7649" y="6484"/>
                </a:cubicBezTo>
                <a:lnTo>
                  <a:pt x="7649" y="1066"/>
                </a:lnTo>
                <a:cubicBezTo>
                  <a:pt x="7649" y="775"/>
                  <a:pt x="7737" y="522"/>
                  <a:pt x="7911" y="314"/>
                </a:cubicBezTo>
                <a:cubicBezTo>
                  <a:pt x="8087" y="102"/>
                  <a:pt x="8295" y="0"/>
                  <a:pt x="8540" y="0"/>
                </a:cubicBezTo>
                <a:lnTo>
                  <a:pt x="13052" y="0"/>
                </a:lnTo>
                <a:cubicBezTo>
                  <a:pt x="13294" y="0"/>
                  <a:pt x="13504" y="102"/>
                  <a:pt x="13678" y="314"/>
                </a:cubicBezTo>
                <a:cubicBezTo>
                  <a:pt x="13854" y="522"/>
                  <a:pt x="13943" y="775"/>
                  <a:pt x="13943" y="1066"/>
                </a:cubicBezTo>
                <a:lnTo>
                  <a:pt x="13943" y="6484"/>
                </a:lnTo>
                <a:cubicBezTo>
                  <a:pt x="13943" y="6789"/>
                  <a:pt x="13854" y="7045"/>
                  <a:pt x="13678" y="7248"/>
                </a:cubicBezTo>
                <a:cubicBezTo>
                  <a:pt x="13504" y="7450"/>
                  <a:pt x="13294" y="7550"/>
                  <a:pt x="13052" y="7550"/>
                </a:cubicBezTo>
                <a:lnTo>
                  <a:pt x="11470" y="7550"/>
                </a:lnTo>
                <a:lnTo>
                  <a:pt x="11470" y="9997"/>
                </a:lnTo>
                <a:lnTo>
                  <a:pt x="17541" y="9997"/>
                </a:lnTo>
                <a:cubicBezTo>
                  <a:pt x="17969" y="9997"/>
                  <a:pt x="18339" y="10177"/>
                  <a:pt x="18652" y="10538"/>
                </a:cubicBezTo>
                <a:cubicBezTo>
                  <a:pt x="18966" y="10899"/>
                  <a:pt x="19122" y="11343"/>
                  <a:pt x="19122" y="11869"/>
                </a:cubicBezTo>
                <a:lnTo>
                  <a:pt x="19122" y="14020"/>
                </a:lnTo>
                <a:lnTo>
                  <a:pt x="20708" y="14020"/>
                </a:lnTo>
                <a:close/>
              </a:path>
            </a:pathLst>
          </a:custGeom>
          <a:solidFill>
            <a:schemeClr val="accent5"/>
          </a:solidFill>
          <a:ln>
            <a:noFill/>
          </a:ln>
          <a:effectLst/>
        </p:spPr>
        <p:txBody>
          <a:bodyPr lIns="101578" tIns="101578" rIns="101578" bIns="101578" anchor="ctr"/>
          <a:lstStyle/>
          <a:p>
            <a:pPr defTabSz="913765">
              <a:defRPr/>
            </a:pPr>
            <a:endParaRPr lang="es-ES" sz="5800" dirty="0">
              <a:solidFill>
                <a:schemeClr val="accent5"/>
              </a:solidFill>
              <a:effectLst>
                <a:outerShdw blurRad="38100" dist="38100" dir="2700000" algn="tl">
                  <a:srgbClr val="000000"/>
                </a:outerShdw>
              </a:effectLst>
              <a:latin typeface="Gill Sans" charset="0"/>
              <a:cs typeface="Gill Sans" charset="0"/>
              <a:sym typeface="Gill Sans" charset="0"/>
            </a:endParaRPr>
          </a:p>
        </p:txBody>
      </p:sp>
      <p:sp>
        <p:nvSpPr>
          <p:cNvPr id="31" name="AutoShape 39"/>
          <p:cNvSpPr/>
          <p:nvPr/>
        </p:nvSpPr>
        <p:spPr bwMode="auto">
          <a:xfrm>
            <a:off x="11679097" y="8682855"/>
            <a:ext cx="1107418" cy="1107706"/>
          </a:xfrm>
          <a:custGeom>
            <a:avLst/>
            <a:gdLst>
              <a:gd name="T0" fmla="*/ 10797 w 21595"/>
              <a:gd name="T1" fmla="*/ 10800 h 21600"/>
              <a:gd name="T2" fmla="*/ 10797 w 21595"/>
              <a:gd name="T3" fmla="*/ 10800 h 21600"/>
              <a:gd name="T4" fmla="*/ 10797 w 21595"/>
              <a:gd name="T5" fmla="*/ 10800 h 21600"/>
              <a:gd name="T6" fmla="*/ 10797 w 21595"/>
              <a:gd name="T7" fmla="*/ 10800 h 21600"/>
            </a:gdLst>
            <a:ahLst/>
            <a:cxnLst>
              <a:cxn ang="0">
                <a:pos x="T0" y="T1"/>
              </a:cxn>
              <a:cxn ang="0">
                <a:pos x="T2" y="T3"/>
              </a:cxn>
              <a:cxn ang="0">
                <a:pos x="T4" y="T5"/>
              </a:cxn>
              <a:cxn ang="0">
                <a:pos x="T6" y="T7"/>
              </a:cxn>
            </a:cxnLst>
            <a:rect l="0" t="0" r="r" b="b"/>
            <a:pathLst>
              <a:path w="21595" h="21600">
                <a:moveTo>
                  <a:pt x="8043" y="21599"/>
                </a:moveTo>
                <a:cubicBezTo>
                  <a:pt x="7769" y="21599"/>
                  <a:pt x="7477" y="21507"/>
                  <a:pt x="7164" y="21320"/>
                </a:cubicBezTo>
                <a:cubicBezTo>
                  <a:pt x="6850" y="21132"/>
                  <a:pt x="6608" y="20916"/>
                  <a:pt x="6436" y="20665"/>
                </a:cubicBezTo>
                <a:lnTo>
                  <a:pt x="266" y="11697"/>
                </a:lnTo>
                <a:cubicBezTo>
                  <a:pt x="88" y="11439"/>
                  <a:pt x="0" y="11120"/>
                  <a:pt x="0" y="10741"/>
                </a:cubicBezTo>
                <a:cubicBezTo>
                  <a:pt x="0" y="10362"/>
                  <a:pt x="88" y="10047"/>
                  <a:pt x="266" y="9799"/>
                </a:cubicBezTo>
                <a:lnTo>
                  <a:pt x="2307" y="6831"/>
                </a:lnTo>
                <a:cubicBezTo>
                  <a:pt x="2488" y="6573"/>
                  <a:pt x="2708" y="6445"/>
                  <a:pt x="2970" y="6452"/>
                </a:cubicBezTo>
                <a:cubicBezTo>
                  <a:pt x="3233" y="6459"/>
                  <a:pt x="3448" y="6583"/>
                  <a:pt x="3622" y="6831"/>
                </a:cubicBezTo>
                <a:lnTo>
                  <a:pt x="7903" y="13022"/>
                </a:lnTo>
                <a:cubicBezTo>
                  <a:pt x="8082" y="13280"/>
                  <a:pt x="8302" y="13408"/>
                  <a:pt x="8567" y="13408"/>
                </a:cubicBezTo>
                <a:cubicBezTo>
                  <a:pt x="8827" y="13408"/>
                  <a:pt x="9045" y="13280"/>
                  <a:pt x="9221" y="13022"/>
                </a:cubicBezTo>
                <a:lnTo>
                  <a:pt x="17965" y="393"/>
                </a:lnTo>
                <a:cubicBezTo>
                  <a:pt x="18144" y="127"/>
                  <a:pt x="18364" y="0"/>
                  <a:pt x="18629" y="0"/>
                </a:cubicBezTo>
                <a:cubicBezTo>
                  <a:pt x="18888" y="0"/>
                  <a:pt x="19109" y="127"/>
                  <a:pt x="19292" y="393"/>
                </a:cubicBezTo>
                <a:lnTo>
                  <a:pt x="21333" y="3339"/>
                </a:lnTo>
                <a:cubicBezTo>
                  <a:pt x="21511" y="3601"/>
                  <a:pt x="21600" y="3920"/>
                  <a:pt x="21595" y="4299"/>
                </a:cubicBezTo>
                <a:cubicBezTo>
                  <a:pt x="21590" y="4678"/>
                  <a:pt x="21502" y="4993"/>
                  <a:pt x="21333" y="5241"/>
                </a:cubicBezTo>
                <a:lnTo>
                  <a:pt x="10664" y="20665"/>
                </a:lnTo>
                <a:cubicBezTo>
                  <a:pt x="10482" y="20930"/>
                  <a:pt x="10237" y="21146"/>
                  <a:pt x="9929" y="21330"/>
                </a:cubicBezTo>
                <a:cubicBezTo>
                  <a:pt x="9620" y="21511"/>
                  <a:pt x="9339" y="21599"/>
                  <a:pt x="9079" y="21599"/>
                </a:cubicBezTo>
                <a:lnTo>
                  <a:pt x="8043" y="21599"/>
                </a:lnTo>
                <a:close/>
              </a:path>
            </a:pathLst>
          </a:custGeom>
          <a:solidFill>
            <a:schemeClr val="accent1"/>
          </a:solidFill>
          <a:ln>
            <a:noFill/>
          </a:ln>
          <a:effectLst/>
        </p:spPr>
        <p:txBody>
          <a:bodyPr lIns="101578" tIns="101578" rIns="101578" bIns="101578" anchor="ctr"/>
          <a:lstStyle/>
          <a:p>
            <a:pPr defTabSz="913765">
              <a:defRPr/>
            </a:pPr>
            <a:endParaRPr lang="es-ES" sz="5800" dirty="0">
              <a:solidFill>
                <a:srgbClr val="44CEB9"/>
              </a:solidFill>
              <a:effectLst>
                <a:outerShdw blurRad="38100" dist="38100" dir="2700000" algn="tl">
                  <a:srgbClr val="000000"/>
                </a:outerShdw>
              </a:effectLst>
              <a:latin typeface="Gill Sans" charset="0"/>
              <a:cs typeface="Gill Sans" charset="0"/>
              <a:sym typeface="Gill Sans" charset="0"/>
            </a:endParaRPr>
          </a:p>
        </p:txBody>
      </p:sp>
    </p:spTree>
  </p:cSld>
  <p:clrMapOvr>
    <a:masterClrMapping/>
  </p:clrMapOvr>
  <p:transition spd="slow" advClick="0" advTm="3000">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1" fill="hold" nodeType="afterEffect">
                                  <p:stCondLst>
                                    <p:cond delay="0"/>
                                  </p:stCondLst>
                                  <p:childTnLst>
                                    <p:set>
                                      <p:cBhvr>
                                        <p:cTn id="6" dur="1" fill="hold">
                                          <p:stCondLst>
                                            <p:cond delay="0"/>
                                          </p:stCondLst>
                                        </p:cTn>
                                        <p:tgtEl>
                                          <p:spTgt spid="14"/>
                                        </p:tgtEl>
                                        <p:attrNameLst>
                                          <p:attrName>style.visibility</p:attrName>
                                        </p:attrNameLst>
                                      </p:cBhvr>
                                      <p:to>
                                        <p:strVal val="visible"/>
                                      </p:to>
                                    </p:set>
                                    <p:anim calcmode="lin" valueType="num">
                                      <p:cBhvr additive="base">
                                        <p:cTn id="7" dur="500"/>
                                        <p:tgtEl>
                                          <p:spTgt spid="14"/>
                                        </p:tgtEl>
                                        <p:attrNameLst>
                                          <p:attrName>ppt_y</p:attrName>
                                        </p:attrNameLst>
                                      </p:cBhvr>
                                      <p:tavLst>
                                        <p:tav tm="0">
                                          <p:val>
                                            <p:strVal val="#ppt_y-#ppt_h*1.125000"/>
                                          </p:val>
                                        </p:tav>
                                        <p:tav tm="100000">
                                          <p:val>
                                            <p:strVal val="#ppt_y"/>
                                          </p:val>
                                        </p:tav>
                                      </p:tavLst>
                                    </p:anim>
                                    <p:animEffect transition="in" filter="wipe(down)">
                                      <p:cBhvr>
                                        <p:cTn id="8" dur="500"/>
                                        <p:tgtEl>
                                          <p:spTgt spid="14"/>
                                        </p:tgtEl>
                                      </p:cBhvr>
                                    </p:animEffect>
                                  </p:childTnLst>
                                </p:cTn>
                              </p:par>
                            </p:childTnLst>
                          </p:cTn>
                        </p:par>
                        <p:par>
                          <p:cTn id="9" fill="hold">
                            <p:stCondLst>
                              <p:cond delay="500"/>
                            </p:stCondLst>
                            <p:childTnLst>
                              <p:par>
                                <p:cTn id="10" presetID="53" presetClass="entr" presetSubtype="16" fill="hold" grpId="0" nodeType="afterEffect">
                                  <p:stCondLst>
                                    <p:cond delay="0"/>
                                  </p:stCondLst>
                                  <p:childTnLst>
                                    <p:set>
                                      <p:cBhvr>
                                        <p:cTn id="11" dur="1" fill="hold">
                                          <p:stCondLst>
                                            <p:cond delay="0"/>
                                          </p:stCondLst>
                                        </p:cTn>
                                        <p:tgtEl>
                                          <p:spTgt spid="30"/>
                                        </p:tgtEl>
                                        <p:attrNameLst>
                                          <p:attrName>style.visibility</p:attrName>
                                        </p:attrNameLst>
                                      </p:cBhvr>
                                      <p:to>
                                        <p:strVal val="visible"/>
                                      </p:to>
                                    </p:set>
                                    <p:anim calcmode="lin" valueType="num">
                                      <p:cBhvr>
                                        <p:cTn id="12" dur="500" fill="hold"/>
                                        <p:tgtEl>
                                          <p:spTgt spid="30"/>
                                        </p:tgtEl>
                                        <p:attrNameLst>
                                          <p:attrName>ppt_w</p:attrName>
                                        </p:attrNameLst>
                                      </p:cBhvr>
                                      <p:tavLst>
                                        <p:tav tm="0">
                                          <p:val>
                                            <p:fltVal val="0"/>
                                          </p:val>
                                        </p:tav>
                                        <p:tav tm="100000">
                                          <p:val>
                                            <p:strVal val="#ppt_w"/>
                                          </p:val>
                                        </p:tav>
                                      </p:tavLst>
                                    </p:anim>
                                    <p:anim calcmode="lin" valueType="num">
                                      <p:cBhvr>
                                        <p:cTn id="13" dur="500" fill="hold"/>
                                        <p:tgtEl>
                                          <p:spTgt spid="30"/>
                                        </p:tgtEl>
                                        <p:attrNameLst>
                                          <p:attrName>ppt_h</p:attrName>
                                        </p:attrNameLst>
                                      </p:cBhvr>
                                      <p:tavLst>
                                        <p:tav tm="0">
                                          <p:val>
                                            <p:fltVal val="0"/>
                                          </p:val>
                                        </p:tav>
                                        <p:tav tm="100000">
                                          <p:val>
                                            <p:strVal val="#ppt_h"/>
                                          </p:val>
                                        </p:tav>
                                      </p:tavLst>
                                    </p:anim>
                                    <p:animEffect transition="in" filter="fade">
                                      <p:cBhvr>
                                        <p:cTn id="14" dur="500"/>
                                        <p:tgtEl>
                                          <p:spTgt spid="30"/>
                                        </p:tgtEl>
                                      </p:cBhvr>
                                    </p:animEffect>
                                  </p:childTnLst>
                                </p:cTn>
                              </p:par>
                            </p:childTnLst>
                          </p:cTn>
                        </p:par>
                        <p:par>
                          <p:cTn id="15" fill="hold">
                            <p:stCondLst>
                              <p:cond delay="1000"/>
                            </p:stCondLst>
                            <p:childTnLst>
                              <p:par>
                                <p:cTn id="16" presetID="10" presetClass="entr" presetSubtype="0" fill="hold" grpId="0" nodeType="afterEffect">
                                  <p:stCondLst>
                                    <p:cond delay="0"/>
                                  </p:stCondLst>
                                  <p:childTnLst>
                                    <p:set>
                                      <p:cBhvr>
                                        <p:cTn id="17" dur="1" fill="hold">
                                          <p:stCondLst>
                                            <p:cond delay="0"/>
                                          </p:stCondLst>
                                        </p:cTn>
                                        <p:tgtEl>
                                          <p:spTgt spid="8"/>
                                        </p:tgtEl>
                                        <p:attrNameLst>
                                          <p:attrName>style.visibility</p:attrName>
                                        </p:attrNameLst>
                                      </p:cBhvr>
                                      <p:to>
                                        <p:strVal val="visible"/>
                                      </p:to>
                                    </p:set>
                                    <p:animEffect transition="in" filter="fade">
                                      <p:cBhvr>
                                        <p:cTn id="18" dur="500"/>
                                        <p:tgtEl>
                                          <p:spTgt spid="8"/>
                                        </p:tgtEl>
                                      </p:cBhvr>
                                    </p:animEffect>
                                  </p:childTnLst>
                                </p:cTn>
                              </p:par>
                            </p:childTnLst>
                          </p:cTn>
                        </p:par>
                        <p:par>
                          <p:cTn id="19" fill="hold">
                            <p:stCondLst>
                              <p:cond delay="1500"/>
                            </p:stCondLst>
                            <p:childTnLst>
                              <p:par>
                                <p:cTn id="20" presetID="10" presetClass="entr" presetSubtype="0" fill="hold" grpId="0" nodeType="afterEffect">
                                  <p:stCondLst>
                                    <p:cond delay="0"/>
                                  </p:stCondLst>
                                  <p:childTnLst>
                                    <p:set>
                                      <p:cBhvr>
                                        <p:cTn id="21" dur="1" fill="hold">
                                          <p:stCondLst>
                                            <p:cond delay="0"/>
                                          </p:stCondLst>
                                        </p:cTn>
                                        <p:tgtEl>
                                          <p:spTgt spid="7"/>
                                        </p:tgtEl>
                                        <p:attrNameLst>
                                          <p:attrName>style.visibility</p:attrName>
                                        </p:attrNameLst>
                                      </p:cBhvr>
                                      <p:to>
                                        <p:strVal val="visible"/>
                                      </p:to>
                                    </p:set>
                                    <p:animEffect transition="in" filter="fade">
                                      <p:cBhvr>
                                        <p:cTn id="22" dur="500"/>
                                        <p:tgtEl>
                                          <p:spTgt spid="7"/>
                                        </p:tgtEl>
                                      </p:cBhvr>
                                    </p:animEffect>
                                  </p:childTnLst>
                                </p:cTn>
                              </p:par>
                            </p:childTnLst>
                          </p:cTn>
                        </p:par>
                        <p:par>
                          <p:cTn id="23" fill="hold">
                            <p:stCondLst>
                              <p:cond delay="2000"/>
                            </p:stCondLst>
                            <p:childTnLst>
                              <p:par>
                                <p:cTn id="24" presetID="12" presetClass="entr" presetSubtype="1" fill="hold" nodeType="afterEffect">
                                  <p:stCondLst>
                                    <p:cond delay="0"/>
                                  </p:stCondLst>
                                  <p:childTnLst>
                                    <p:set>
                                      <p:cBhvr>
                                        <p:cTn id="25" dur="1" fill="hold">
                                          <p:stCondLst>
                                            <p:cond delay="0"/>
                                          </p:stCondLst>
                                        </p:cTn>
                                        <p:tgtEl>
                                          <p:spTgt spid="13"/>
                                        </p:tgtEl>
                                        <p:attrNameLst>
                                          <p:attrName>style.visibility</p:attrName>
                                        </p:attrNameLst>
                                      </p:cBhvr>
                                      <p:to>
                                        <p:strVal val="visible"/>
                                      </p:to>
                                    </p:set>
                                    <p:anim calcmode="lin" valueType="num">
                                      <p:cBhvr additive="base">
                                        <p:cTn id="26" dur="500"/>
                                        <p:tgtEl>
                                          <p:spTgt spid="13"/>
                                        </p:tgtEl>
                                        <p:attrNameLst>
                                          <p:attrName>ppt_y</p:attrName>
                                        </p:attrNameLst>
                                      </p:cBhvr>
                                      <p:tavLst>
                                        <p:tav tm="0">
                                          <p:val>
                                            <p:strVal val="#ppt_y-#ppt_h*1.125000"/>
                                          </p:val>
                                        </p:tav>
                                        <p:tav tm="100000">
                                          <p:val>
                                            <p:strVal val="#ppt_y"/>
                                          </p:val>
                                        </p:tav>
                                      </p:tavLst>
                                    </p:anim>
                                    <p:animEffect transition="in" filter="wipe(down)">
                                      <p:cBhvr>
                                        <p:cTn id="27" dur="500"/>
                                        <p:tgtEl>
                                          <p:spTgt spid="13"/>
                                        </p:tgtEl>
                                      </p:cBhvr>
                                    </p:animEffect>
                                  </p:childTnLst>
                                </p:cTn>
                              </p:par>
                            </p:childTnLst>
                          </p:cTn>
                        </p:par>
                        <p:par>
                          <p:cTn id="28" fill="hold">
                            <p:stCondLst>
                              <p:cond delay="2500"/>
                            </p:stCondLst>
                            <p:childTnLst>
                              <p:par>
                                <p:cTn id="29" presetID="53" presetClass="entr" presetSubtype="16" fill="hold" grpId="0" nodeType="afterEffect">
                                  <p:stCondLst>
                                    <p:cond delay="0"/>
                                  </p:stCondLst>
                                  <p:childTnLst>
                                    <p:set>
                                      <p:cBhvr>
                                        <p:cTn id="30" dur="1" fill="hold">
                                          <p:stCondLst>
                                            <p:cond delay="0"/>
                                          </p:stCondLst>
                                        </p:cTn>
                                        <p:tgtEl>
                                          <p:spTgt spid="31"/>
                                        </p:tgtEl>
                                        <p:attrNameLst>
                                          <p:attrName>style.visibility</p:attrName>
                                        </p:attrNameLst>
                                      </p:cBhvr>
                                      <p:to>
                                        <p:strVal val="visible"/>
                                      </p:to>
                                    </p:set>
                                    <p:anim calcmode="lin" valueType="num">
                                      <p:cBhvr>
                                        <p:cTn id="31" dur="500" fill="hold"/>
                                        <p:tgtEl>
                                          <p:spTgt spid="31"/>
                                        </p:tgtEl>
                                        <p:attrNameLst>
                                          <p:attrName>ppt_w</p:attrName>
                                        </p:attrNameLst>
                                      </p:cBhvr>
                                      <p:tavLst>
                                        <p:tav tm="0">
                                          <p:val>
                                            <p:fltVal val="0"/>
                                          </p:val>
                                        </p:tav>
                                        <p:tav tm="100000">
                                          <p:val>
                                            <p:strVal val="#ppt_w"/>
                                          </p:val>
                                        </p:tav>
                                      </p:tavLst>
                                    </p:anim>
                                    <p:anim calcmode="lin" valueType="num">
                                      <p:cBhvr>
                                        <p:cTn id="32" dur="500" fill="hold"/>
                                        <p:tgtEl>
                                          <p:spTgt spid="31"/>
                                        </p:tgtEl>
                                        <p:attrNameLst>
                                          <p:attrName>ppt_h</p:attrName>
                                        </p:attrNameLst>
                                      </p:cBhvr>
                                      <p:tavLst>
                                        <p:tav tm="0">
                                          <p:val>
                                            <p:fltVal val="0"/>
                                          </p:val>
                                        </p:tav>
                                        <p:tav tm="100000">
                                          <p:val>
                                            <p:strVal val="#ppt_h"/>
                                          </p:val>
                                        </p:tav>
                                      </p:tavLst>
                                    </p:anim>
                                    <p:animEffect transition="in" filter="fade">
                                      <p:cBhvr>
                                        <p:cTn id="33" dur="500"/>
                                        <p:tgtEl>
                                          <p:spTgt spid="31"/>
                                        </p:tgtEl>
                                      </p:cBhvr>
                                    </p:animEffect>
                                  </p:childTnLst>
                                </p:cTn>
                              </p:par>
                            </p:childTnLst>
                          </p:cTn>
                        </p:par>
                        <p:par>
                          <p:cTn id="34" fill="hold">
                            <p:stCondLst>
                              <p:cond delay="3000"/>
                            </p:stCondLst>
                            <p:childTnLst>
                              <p:par>
                                <p:cTn id="35" presetID="10" presetClass="entr" presetSubtype="0" fill="hold" grpId="0" nodeType="afterEffect">
                                  <p:stCondLst>
                                    <p:cond delay="0"/>
                                  </p:stCondLst>
                                  <p:childTnLst>
                                    <p:set>
                                      <p:cBhvr>
                                        <p:cTn id="36" dur="1" fill="hold">
                                          <p:stCondLst>
                                            <p:cond delay="0"/>
                                          </p:stCondLst>
                                        </p:cTn>
                                        <p:tgtEl>
                                          <p:spTgt spid="12"/>
                                        </p:tgtEl>
                                        <p:attrNameLst>
                                          <p:attrName>style.visibility</p:attrName>
                                        </p:attrNameLst>
                                      </p:cBhvr>
                                      <p:to>
                                        <p:strVal val="visible"/>
                                      </p:to>
                                    </p:set>
                                    <p:animEffect transition="in" filter="fade">
                                      <p:cBhvr>
                                        <p:cTn id="37" dur="500"/>
                                        <p:tgtEl>
                                          <p:spTgt spid="12"/>
                                        </p:tgtEl>
                                      </p:cBhvr>
                                    </p:animEffect>
                                  </p:childTnLst>
                                </p:cTn>
                              </p:par>
                            </p:childTnLst>
                          </p:cTn>
                        </p:par>
                        <p:par>
                          <p:cTn id="38" fill="hold">
                            <p:stCondLst>
                              <p:cond delay="3500"/>
                            </p:stCondLst>
                            <p:childTnLst>
                              <p:par>
                                <p:cTn id="39" presetID="10" presetClass="entr" presetSubtype="0" fill="hold" grpId="0" nodeType="afterEffect">
                                  <p:stCondLst>
                                    <p:cond delay="0"/>
                                  </p:stCondLst>
                                  <p:childTnLst>
                                    <p:set>
                                      <p:cBhvr>
                                        <p:cTn id="40" dur="1" fill="hold">
                                          <p:stCondLst>
                                            <p:cond delay="0"/>
                                          </p:stCondLst>
                                        </p:cTn>
                                        <p:tgtEl>
                                          <p:spTgt spid="11"/>
                                        </p:tgtEl>
                                        <p:attrNameLst>
                                          <p:attrName>style.visibility</p:attrName>
                                        </p:attrNameLst>
                                      </p:cBhvr>
                                      <p:to>
                                        <p:strVal val="visible"/>
                                      </p:to>
                                    </p:set>
                                    <p:animEffect transition="in" filter="fade">
                                      <p:cBhvr>
                                        <p:cTn id="41"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11" grpId="0"/>
      <p:bldP spid="12" grpId="0"/>
      <p:bldP spid="30" grpId="0" animBg="1"/>
      <p:bldP spid="31" grpId="0" animBg="1"/>
    </p:bld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6" name="Picture 45"/>
          <p:cNvPicPr>
            <a:picLocks noChangeAspect="1"/>
          </p:cNvPicPr>
          <p:nvPr/>
        </p:nvPicPr>
        <p:blipFill>
          <a:blip r:embed="rId1"/>
          <a:stretch>
            <a:fillRect/>
          </a:stretch>
        </p:blipFill>
        <p:spPr>
          <a:xfrm>
            <a:off x="7711798" y="2986759"/>
            <a:ext cx="3316527" cy="7061431"/>
          </a:xfrm>
          <a:prstGeom prst="rect">
            <a:avLst/>
          </a:prstGeom>
        </p:spPr>
      </p:pic>
      <p:grpSp>
        <p:nvGrpSpPr>
          <p:cNvPr id="3" name="Group 2"/>
          <p:cNvGrpSpPr/>
          <p:nvPr/>
        </p:nvGrpSpPr>
        <p:grpSpPr>
          <a:xfrm>
            <a:off x="1996843" y="5164854"/>
            <a:ext cx="5038267" cy="2640024"/>
            <a:chOff x="1996843" y="5164854"/>
            <a:chExt cx="5038267" cy="2640024"/>
          </a:xfrm>
        </p:grpSpPr>
        <p:grpSp>
          <p:nvGrpSpPr>
            <p:cNvPr id="49" name="Group 48"/>
            <p:cNvGrpSpPr/>
            <p:nvPr/>
          </p:nvGrpSpPr>
          <p:grpSpPr>
            <a:xfrm>
              <a:off x="1996843" y="5164854"/>
              <a:ext cx="5038267" cy="2129285"/>
              <a:chOff x="714174" y="1970277"/>
              <a:chExt cx="2638626" cy="1370297"/>
            </a:xfrm>
          </p:grpSpPr>
          <p:cxnSp>
            <p:nvCxnSpPr>
              <p:cNvPr id="56" name="Straight Connector 55"/>
              <p:cNvCxnSpPr/>
              <p:nvPr/>
            </p:nvCxnSpPr>
            <p:spPr>
              <a:xfrm>
                <a:off x="714174" y="3340574"/>
                <a:ext cx="2638626" cy="0"/>
              </a:xfrm>
              <a:prstGeom prst="line">
                <a:avLst/>
              </a:prstGeom>
              <a:ln w="76200">
                <a:solidFill>
                  <a:schemeClr val="tx1">
                    <a:lumMod val="40000"/>
                    <a:lumOff val="60000"/>
                  </a:schemeClr>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74" name="Rounded Rectangle 73"/>
              <p:cNvSpPr/>
              <p:nvPr/>
            </p:nvSpPr>
            <p:spPr>
              <a:xfrm>
                <a:off x="951571" y="1980562"/>
                <a:ext cx="198959" cy="1267796"/>
              </a:xfrm>
              <a:prstGeom prst="round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Calibri Light" panose="020F0302020204030204"/>
                </a:endParaRPr>
              </a:p>
            </p:txBody>
          </p:sp>
          <p:sp>
            <p:nvSpPr>
              <p:cNvPr id="72" name="Rounded Rectangle 71"/>
              <p:cNvSpPr/>
              <p:nvPr/>
            </p:nvSpPr>
            <p:spPr>
              <a:xfrm>
                <a:off x="1336791" y="2333957"/>
                <a:ext cx="202844" cy="876301"/>
              </a:xfrm>
              <a:prstGeom prst="round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Calibri Light" panose="020F0302020204030204"/>
                </a:endParaRPr>
              </a:p>
            </p:txBody>
          </p:sp>
          <p:sp>
            <p:nvSpPr>
              <p:cNvPr id="70" name="Rounded Rectangle 69"/>
              <p:cNvSpPr/>
              <p:nvPr/>
            </p:nvSpPr>
            <p:spPr>
              <a:xfrm>
                <a:off x="1722011" y="1980563"/>
                <a:ext cx="210599" cy="1247012"/>
              </a:xfrm>
              <a:prstGeom prst="round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Calibri Light" panose="020F0302020204030204"/>
                </a:endParaRPr>
              </a:p>
            </p:txBody>
          </p:sp>
          <p:sp>
            <p:nvSpPr>
              <p:cNvPr id="68" name="Rounded Rectangle 67"/>
              <p:cNvSpPr/>
              <p:nvPr/>
            </p:nvSpPr>
            <p:spPr>
              <a:xfrm>
                <a:off x="2107231" y="2202008"/>
                <a:ext cx="212902" cy="1032494"/>
              </a:xfrm>
              <a:prstGeom prst="round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Calibri Light" panose="020F0302020204030204"/>
                </a:endParaRPr>
              </a:p>
            </p:txBody>
          </p:sp>
          <p:sp>
            <p:nvSpPr>
              <p:cNvPr id="66" name="Rounded Rectangle 65"/>
              <p:cNvSpPr/>
              <p:nvPr/>
            </p:nvSpPr>
            <p:spPr>
              <a:xfrm>
                <a:off x="2492451" y="2087594"/>
                <a:ext cx="192716" cy="1136518"/>
              </a:xfrm>
              <a:prstGeom prst="round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Calibri Light" panose="020F0302020204030204"/>
                </a:endParaRPr>
              </a:p>
            </p:txBody>
          </p:sp>
          <p:sp>
            <p:nvSpPr>
              <p:cNvPr id="64" name="Rounded Rectangle 63"/>
              <p:cNvSpPr/>
              <p:nvPr/>
            </p:nvSpPr>
            <p:spPr>
              <a:xfrm>
                <a:off x="2877671" y="1970277"/>
                <a:ext cx="202844" cy="1246909"/>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Calibri Light" panose="020F0302020204030204"/>
                </a:endParaRPr>
              </a:p>
            </p:txBody>
          </p:sp>
        </p:grpSp>
        <p:grpSp>
          <p:nvGrpSpPr>
            <p:cNvPr id="41" name="Group 40"/>
            <p:cNvGrpSpPr/>
            <p:nvPr/>
          </p:nvGrpSpPr>
          <p:grpSpPr>
            <a:xfrm>
              <a:off x="2470960" y="7435546"/>
              <a:ext cx="4095002" cy="369332"/>
              <a:chOff x="2452765" y="7502131"/>
              <a:chExt cx="4095002" cy="369332"/>
            </a:xfrm>
          </p:grpSpPr>
          <p:sp>
            <p:nvSpPr>
              <p:cNvPr id="50" name="Rectangle 1436"/>
              <p:cNvSpPr>
                <a:spLocks noChangeArrowheads="1"/>
              </p:cNvSpPr>
              <p:nvPr/>
            </p:nvSpPr>
            <p:spPr bwMode="auto">
              <a:xfrm>
                <a:off x="2452765" y="7502131"/>
                <a:ext cx="359073"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spAutoFit/>
              </a:bodyPr>
              <a:lstStyle/>
              <a:p>
                <a:pPr algn="ctr" fontAlgn="base">
                  <a:spcBef>
                    <a:spcPct val="0"/>
                  </a:spcBef>
                  <a:spcAft>
                    <a:spcPct val="0"/>
                  </a:spcAft>
                </a:pPr>
                <a:r>
                  <a:rPr lang="id-ID" sz="2400" dirty="0" smtClean="0">
                    <a:latin typeface="Lato Regular"/>
                    <a:cs typeface="Lato Regular"/>
                  </a:rPr>
                  <a:t>34</a:t>
                </a:r>
                <a:endParaRPr kumimoji="0" lang="en-US" sz="4400" i="0" u="none" strike="noStrike" cap="none" normalizeH="0" baseline="0" dirty="0" smtClean="0">
                  <a:ln>
                    <a:noFill/>
                  </a:ln>
                  <a:effectLst/>
                  <a:latin typeface="Lato Regular"/>
                  <a:cs typeface="Lato Regular"/>
                </a:endParaRPr>
              </a:p>
            </p:txBody>
          </p:sp>
          <p:sp>
            <p:nvSpPr>
              <p:cNvPr id="51" name="Rectangle 1436"/>
              <p:cNvSpPr>
                <a:spLocks noChangeArrowheads="1"/>
              </p:cNvSpPr>
              <p:nvPr/>
            </p:nvSpPr>
            <p:spPr bwMode="auto">
              <a:xfrm>
                <a:off x="3207171" y="7502131"/>
                <a:ext cx="359073"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spAutoFit/>
              </a:bodyPr>
              <a:lstStyle/>
              <a:p>
                <a:pPr algn="ctr" fontAlgn="base">
                  <a:spcBef>
                    <a:spcPct val="0"/>
                  </a:spcBef>
                  <a:spcAft>
                    <a:spcPct val="0"/>
                  </a:spcAft>
                </a:pPr>
                <a:r>
                  <a:rPr lang="en-US" sz="2400" dirty="0" smtClean="0">
                    <a:latin typeface="Lato Regular"/>
                    <a:cs typeface="Lato Regular"/>
                  </a:rPr>
                  <a:t>54</a:t>
                </a:r>
                <a:endParaRPr kumimoji="0" lang="en-US" sz="4400" i="0" u="none" strike="noStrike" cap="none" normalizeH="0" baseline="0" dirty="0" smtClean="0">
                  <a:ln>
                    <a:noFill/>
                  </a:ln>
                  <a:effectLst/>
                  <a:latin typeface="Lato Regular"/>
                  <a:cs typeface="Lato Regular"/>
                </a:endParaRPr>
              </a:p>
            </p:txBody>
          </p:sp>
          <p:sp>
            <p:nvSpPr>
              <p:cNvPr id="52" name="Rectangle 1436"/>
              <p:cNvSpPr>
                <a:spLocks noChangeArrowheads="1"/>
              </p:cNvSpPr>
              <p:nvPr/>
            </p:nvSpPr>
            <p:spPr bwMode="auto">
              <a:xfrm>
                <a:off x="3948151" y="7502131"/>
                <a:ext cx="357013"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spAutoFit/>
              </a:bodyPr>
              <a:lstStyle/>
              <a:p>
                <a:pPr algn="ctr" fontAlgn="base">
                  <a:spcBef>
                    <a:spcPct val="0"/>
                  </a:spcBef>
                  <a:spcAft>
                    <a:spcPct val="0"/>
                  </a:spcAft>
                </a:pPr>
                <a:r>
                  <a:rPr lang="en-US" sz="2400" dirty="0" smtClean="0">
                    <a:latin typeface="Lato Regular"/>
                    <a:cs typeface="Lato Regular"/>
                  </a:rPr>
                  <a:t>32</a:t>
                </a:r>
                <a:endParaRPr kumimoji="0" lang="en-US" sz="4400" i="0" u="none" strike="noStrike" cap="none" normalizeH="0" baseline="0" dirty="0" smtClean="0">
                  <a:ln>
                    <a:noFill/>
                  </a:ln>
                  <a:effectLst/>
                  <a:latin typeface="Lato Regular"/>
                  <a:cs typeface="Lato Regular"/>
                </a:endParaRPr>
              </a:p>
            </p:txBody>
          </p:sp>
          <p:sp>
            <p:nvSpPr>
              <p:cNvPr id="53" name="Rectangle 1436"/>
              <p:cNvSpPr>
                <a:spLocks noChangeArrowheads="1"/>
              </p:cNvSpPr>
              <p:nvPr/>
            </p:nvSpPr>
            <p:spPr bwMode="auto">
              <a:xfrm>
                <a:off x="4688099" y="7502131"/>
                <a:ext cx="357013"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spAutoFit/>
              </a:bodyPr>
              <a:lstStyle/>
              <a:p>
                <a:pPr algn="ctr" fontAlgn="base">
                  <a:spcBef>
                    <a:spcPct val="0"/>
                  </a:spcBef>
                  <a:spcAft>
                    <a:spcPct val="0"/>
                  </a:spcAft>
                </a:pPr>
                <a:r>
                  <a:rPr lang="en-US" sz="2400" dirty="0" smtClean="0">
                    <a:latin typeface="Lato Regular"/>
                    <a:cs typeface="Lato Regular"/>
                  </a:rPr>
                  <a:t>43</a:t>
                </a:r>
                <a:endParaRPr kumimoji="0" lang="en-US" sz="4400" i="0" u="none" strike="noStrike" cap="none" normalizeH="0" baseline="0" dirty="0" smtClean="0">
                  <a:ln>
                    <a:noFill/>
                  </a:ln>
                  <a:effectLst/>
                  <a:latin typeface="Lato Regular"/>
                  <a:cs typeface="Lato Regular"/>
                </a:endParaRPr>
              </a:p>
            </p:txBody>
          </p:sp>
          <p:sp>
            <p:nvSpPr>
              <p:cNvPr id="54" name="Rectangle 1436"/>
              <p:cNvSpPr>
                <a:spLocks noChangeArrowheads="1"/>
              </p:cNvSpPr>
              <p:nvPr/>
            </p:nvSpPr>
            <p:spPr bwMode="auto">
              <a:xfrm>
                <a:off x="5428045" y="7502131"/>
                <a:ext cx="357013"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spAutoFit/>
              </a:bodyPr>
              <a:lstStyle/>
              <a:p>
                <a:pPr algn="ctr" fontAlgn="base">
                  <a:spcBef>
                    <a:spcPct val="0"/>
                  </a:spcBef>
                  <a:spcAft>
                    <a:spcPct val="0"/>
                  </a:spcAft>
                </a:pPr>
                <a:r>
                  <a:rPr lang="en-US" sz="2400" dirty="0" smtClean="0">
                    <a:latin typeface="Lato Regular"/>
                    <a:cs typeface="Lato Regular"/>
                  </a:rPr>
                  <a:t>26</a:t>
                </a:r>
                <a:endParaRPr kumimoji="0" lang="en-US" sz="4400" i="0" u="none" strike="noStrike" cap="none" normalizeH="0" baseline="0" dirty="0" smtClean="0">
                  <a:ln>
                    <a:noFill/>
                  </a:ln>
                  <a:effectLst/>
                  <a:latin typeface="Lato Regular"/>
                  <a:cs typeface="Lato Regular"/>
                </a:endParaRPr>
              </a:p>
            </p:txBody>
          </p:sp>
          <p:sp>
            <p:nvSpPr>
              <p:cNvPr id="55" name="Rectangle 1436"/>
              <p:cNvSpPr>
                <a:spLocks noChangeArrowheads="1"/>
              </p:cNvSpPr>
              <p:nvPr/>
            </p:nvSpPr>
            <p:spPr bwMode="auto">
              <a:xfrm>
                <a:off x="6188694" y="7502131"/>
                <a:ext cx="359073"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spAutoFit/>
              </a:bodyPr>
              <a:lstStyle/>
              <a:p>
                <a:pPr algn="ctr" fontAlgn="base">
                  <a:spcBef>
                    <a:spcPct val="0"/>
                  </a:spcBef>
                  <a:spcAft>
                    <a:spcPct val="0"/>
                  </a:spcAft>
                </a:pPr>
                <a:r>
                  <a:rPr lang="en-US" sz="2400" dirty="0" smtClean="0">
                    <a:latin typeface="Lato Regular"/>
                    <a:cs typeface="Lato Regular"/>
                  </a:rPr>
                  <a:t>70</a:t>
                </a:r>
                <a:endParaRPr kumimoji="0" lang="en-US" sz="4400" i="0" u="none" strike="noStrike" cap="none" normalizeH="0" baseline="0" dirty="0" smtClean="0">
                  <a:ln>
                    <a:noFill/>
                  </a:ln>
                  <a:effectLst/>
                  <a:latin typeface="Lato Regular"/>
                  <a:cs typeface="Lato Regular"/>
                </a:endParaRPr>
              </a:p>
            </p:txBody>
          </p:sp>
        </p:grpSp>
      </p:grpSp>
      <p:pic>
        <p:nvPicPr>
          <p:cNvPr id="75" name="Picture 74"/>
          <p:cNvPicPr>
            <a:picLocks noChangeAspect="1"/>
          </p:cNvPicPr>
          <p:nvPr/>
        </p:nvPicPr>
        <p:blipFill>
          <a:blip r:embed="rId1"/>
          <a:stretch>
            <a:fillRect/>
          </a:stretch>
        </p:blipFill>
        <p:spPr>
          <a:xfrm>
            <a:off x="13339468" y="3071998"/>
            <a:ext cx="3316527" cy="7061431"/>
          </a:xfrm>
          <a:prstGeom prst="rect">
            <a:avLst/>
          </a:prstGeom>
        </p:spPr>
      </p:pic>
      <p:sp>
        <p:nvSpPr>
          <p:cNvPr id="91" name="TextBox 90"/>
          <p:cNvSpPr txBox="1"/>
          <p:nvPr/>
        </p:nvSpPr>
        <p:spPr>
          <a:xfrm>
            <a:off x="2309378" y="9173276"/>
            <a:ext cx="4450012" cy="1277273"/>
          </a:xfrm>
          <a:prstGeom prst="rect">
            <a:avLst/>
          </a:prstGeom>
          <a:noFill/>
        </p:spPr>
        <p:txBody>
          <a:bodyPr wrap="square" rtlCol="0">
            <a:spAutoFit/>
          </a:bodyPr>
          <a:lstStyle/>
          <a:p>
            <a:pPr>
              <a:lnSpc>
                <a:spcPct val="130000"/>
              </a:lnSpc>
            </a:pPr>
            <a:r>
              <a:rPr lang="pt-BR" sz="2000" dirty="0">
                <a:latin typeface="Calibri Light" panose="020F0302020204030204"/>
                <a:cs typeface="Calibri Light" panose="020F0302020204030204"/>
              </a:rPr>
              <a:t>Lorem ipsum dolor sit </a:t>
            </a:r>
            <a:r>
              <a:rPr lang="pt-BR" sz="2000" dirty="0" smtClean="0">
                <a:latin typeface="Calibri Light" panose="020F0302020204030204"/>
                <a:cs typeface="Calibri Light" panose="020F0302020204030204"/>
              </a:rPr>
              <a:t>amet ignota  dem consectetur </a:t>
            </a:r>
            <a:r>
              <a:rPr lang="pt-BR" sz="2000" dirty="0">
                <a:latin typeface="Calibri Light" panose="020F0302020204030204"/>
                <a:cs typeface="Calibri Light" panose="020F0302020204030204"/>
              </a:rPr>
              <a:t>adipiscing </a:t>
            </a:r>
            <a:r>
              <a:rPr lang="pt-BR" sz="2000" dirty="0" smtClean="0">
                <a:latin typeface="Calibri Light" panose="020F0302020204030204"/>
                <a:cs typeface="Calibri Light" panose="020F0302020204030204"/>
              </a:rPr>
              <a:t>elitara creativity tincidunt </a:t>
            </a:r>
            <a:r>
              <a:rPr lang="pt-BR" sz="2000" dirty="0">
                <a:latin typeface="Calibri Light" panose="020F0302020204030204"/>
                <a:cs typeface="Calibri Light" panose="020F0302020204030204"/>
              </a:rPr>
              <a:t>ante nec sem </a:t>
            </a:r>
            <a:r>
              <a:rPr lang="pt-BR" sz="2000" dirty="0" smtClean="0">
                <a:latin typeface="Calibri Light" panose="020F0302020204030204"/>
                <a:cs typeface="Calibri Light" panose="020F0302020204030204"/>
              </a:rPr>
              <a:t>conguerala idea.</a:t>
            </a:r>
            <a:endParaRPr lang="en-US" sz="2000" dirty="0">
              <a:latin typeface="Calibri Light" panose="020F0302020204030204"/>
              <a:cs typeface="Calibri Light" panose="020F0302020204030204"/>
            </a:endParaRPr>
          </a:p>
        </p:txBody>
      </p:sp>
      <p:sp>
        <p:nvSpPr>
          <p:cNvPr id="92" name="TextBox 91"/>
          <p:cNvSpPr txBox="1"/>
          <p:nvPr/>
        </p:nvSpPr>
        <p:spPr>
          <a:xfrm>
            <a:off x="2309378" y="8445828"/>
            <a:ext cx="4463529" cy="769423"/>
          </a:xfrm>
          <a:prstGeom prst="rect">
            <a:avLst/>
          </a:prstGeom>
          <a:noFill/>
        </p:spPr>
        <p:txBody>
          <a:bodyPr wrap="square" lIns="91422" tIns="45711" rIns="91422" bIns="45711" rtlCol="0">
            <a:spAutoFit/>
          </a:bodyPr>
          <a:lstStyle/>
          <a:p>
            <a:pPr algn="ctr"/>
            <a:r>
              <a:rPr lang="en-US" sz="4400" b="1" dirty="0" err="1" smtClean="0">
                <a:latin typeface="Lato Regular"/>
                <a:cs typeface="Lato Regular"/>
              </a:rPr>
              <a:t>Treko</a:t>
            </a:r>
            <a:r>
              <a:rPr lang="en-US" sz="4400" b="1" dirty="0" smtClean="0">
                <a:latin typeface="Lato Regular"/>
                <a:cs typeface="Lato Regular"/>
              </a:rPr>
              <a:t> App</a:t>
            </a:r>
            <a:endParaRPr lang="id-ID" sz="4400" b="1" dirty="0" smtClean="0">
              <a:latin typeface="Lato Regular"/>
              <a:cs typeface="Lato Regular"/>
            </a:endParaRPr>
          </a:p>
        </p:txBody>
      </p:sp>
      <p:grpSp>
        <p:nvGrpSpPr>
          <p:cNvPr id="2" name="Group 1"/>
          <p:cNvGrpSpPr/>
          <p:nvPr/>
        </p:nvGrpSpPr>
        <p:grpSpPr>
          <a:xfrm>
            <a:off x="6649769" y="11247053"/>
            <a:ext cx="12067891" cy="635001"/>
            <a:chOff x="8276209" y="11804053"/>
            <a:chExt cx="12067891" cy="635001"/>
          </a:xfrm>
        </p:grpSpPr>
        <p:grpSp>
          <p:nvGrpSpPr>
            <p:cNvPr id="94" name="Group 93"/>
            <p:cNvGrpSpPr/>
            <p:nvPr/>
          </p:nvGrpSpPr>
          <p:grpSpPr bwMode="auto">
            <a:xfrm>
              <a:off x="8276209" y="11804053"/>
              <a:ext cx="2235736" cy="635001"/>
              <a:chOff x="6876115" y="1996532"/>
              <a:chExt cx="1485168" cy="238569"/>
            </a:xfrm>
          </p:grpSpPr>
          <p:sp>
            <p:nvSpPr>
              <p:cNvPr id="104" name="Rectangle 103"/>
              <p:cNvSpPr/>
              <p:nvPr/>
            </p:nvSpPr>
            <p:spPr>
              <a:xfrm>
                <a:off x="6876115" y="2076140"/>
                <a:ext cx="241781" cy="73161"/>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Calibri Light" panose="020F0302020204030204"/>
                </a:endParaRPr>
              </a:p>
            </p:txBody>
          </p:sp>
          <p:sp>
            <p:nvSpPr>
              <p:cNvPr id="105" name="Subtitle 2"/>
              <p:cNvSpPr txBox="1"/>
              <p:nvPr/>
            </p:nvSpPr>
            <p:spPr>
              <a:xfrm>
                <a:off x="7132697" y="1996532"/>
                <a:ext cx="1228586" cy="238569"/>
              </a:xfrm>
              <a:prstGeom prst="rect">
                <a:avLst/>
              </a:prstGeom>
            </p:spPr>
            <p:txBody>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None/>
                  <a:defRPr/>
                </a:pPr>
                <a:r>
                  <a:rPr lang="en-US" sz="2900" b="1" dirty="0" smtClean="0">
                    <a:latin typeface="Calibri Light" panose="020F0302020204030204"/>
                    <a:ea typeface="Franchise" pitchFamily="49" charset="0"/>
                    <a:cs typeface="Calibri Light" panose="020F0302020204030204"/>
                  </a:rPr>
                  <a:t>Fast</a:t>
                </a:r>
                <a:endParaRPr lang="en-US" sz="2900" b="1" dirty="0">
                  <a:latin typeface="Calibri Light" panose="020F0302020204030204"/>
                  <a:ea typeface="Franchise" pitchFamily="49" charset="0"/>
                  <a:cs typeface="Calibri Light" panose="020F0302020204030204"/>
                </a:endParaRPr>
              </a:p>
            </p:txBody>
          </p:sp>
        </p:grpSp>
        <p:grpSp>
          <p:nvGrpSpPr>
            <p:cNvPr id="95" name="Group 94"/>
            <p:cNvGrpSpPr/>
            <p:nvPr/>
          </p:nvGrpSpPr>
          <p:grpSpPr bwMode="auto">
            <a:xfrm>
              <a:off x="10184946" y="11804053"/>
              <a:ext cx="2235736" cy="635001"/>
              <a:chOff x="6876115" y="1996532"/>
              <a:chExt cx="1485168" cy="238569"/>
            </a:xfrm>
          </p:grpSpPr>
          <p:sp>
            <p:nvSpPr>
              <p:cNvPr id="102" name="Rectangle 101"/>
              <p:cNvSpPr/>
              <p:nvPr/>
            </p:nvSpPr>
            <p:spPr>
              <a:xfrm>
                <a:off x="6876115" y="2076140"/>
                <a:ext cx="241781" cy="7316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Calibri Light" panose="020F0302020204030204"/>
                </a:endParaRPr>
              </a:p>
            </p:txBody>
          </p:sp>
          <p:sp>
            <p:nvSpPr>
              <p:cNvPr id="103" name="Subtitle 2"/>
              <p:cNvSpPr txBox="1"/>
              <p:nvPr/>
            </p:nvSpPr>
            <p:spPr>
              <a:xfrm>
                <a:off x="7132697" y="1996532"/>
                <a:ext cx="1228586" cy="238569"/>
              </a:xfrm>
              <a:prstGeom prst="rect">
                <a:avLst/>
              </a:prstGeom>
            </p:spPr>
            <p:txBody>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None/>
                  <a:defRPr/>
                </a:pPr>
                <a:r>
                  <a:rPr lang="en-US" sz="2900" b="1" dirty="0" smtClean="0">
                    <a:latin typeface="Calibri Light" panose="020F0302020204030204"/>
                    <a:ea typeface="Franchise" pitchFamily="49" charset="0"/>
                    <a:cs typeface="Calibri Light" panose="020F0302020204030204"/>
                  </a:rPr>
                  <a:t>HD</a:t>
                </a:r>
                <a:endParaRPr lang="en-US" sz="2900" b="1" dirty="0">
                  <a:latin typeface="Calibri Light" panose="020F0302020204030204"/>
                  <a:ea typeface="Franchise" pitchFamily="49" charset="0"/>
                  <a:cs typeface="Calibri Light" panose="020F0302020204030204"/>
                </a:endParaRPr>
              </a:p>
            </p:txBody>
          </p:sp>
        </p:grpSp>
        <p:grpSp>
          <p:nvGrpSpPr>
            <p:cNvPr id="96" name="Group 95"/>
            <p:cNvGrpSpPr/>
            <p:nvPr/>
          </p:nvGrpSpPr>
          <p:grpSpPr bwMode="auto">
            <a:xfrm>
              <a:off x="12131042" y="11804053"/>
              <a:ext cx="2235736" cy="635001"/>
              <a:chOff x="6683715" y="1996532"/>
              <a:chExt cx="1485168" cy="238569"/>
            </a:xfrm>
          </p:grpSpPr>
          <p:sp>
            <p:nvSpPr>
              <p:cNvPr id="100" name="Rectangle 99"/>
              <p:cNvSpPr/>
              <p:nvPr/>
            </p:nvSpPr>
            <p:spPr>
              <a:xfrm>
                <a:off x="6683715" y="2076140"/>
                <a:ext cx="241781" cy="73161"/>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Calibri Light" panose="020F0302020204030204"/>
                </a:endParaRPr>
              </a:p>
            </p:txBody>
          </p:sp>
          <p:sp>
            <p:nvSpPr>
              <p:cNvPr id="101" name="Subtitle 2"/>
              <p:cNvSpPr txBox="1"/>
              <p:nvPr/>
            </p:nvSpPr>
            <p:spPr>
              <a:xfrm>
                <a:off x="6940297" y="1996532"/>
                <a:ext cx="1228586" cy="238569"/>
              </a:xfrm>
              <a:prstGeom prst="rect">
                <a:avLst/>
              </a:prstGeom>
            </p:spPr>
            <p:txBody>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None/>
                  <a:defRPr/>
                </a:pPr>
                <a:r>
                  <a:rPr lang="en-US" sz="2900" b="1" dirty="0" smtClean="0">
                    <a:latin typeface="Calibri Light" panose="020F0302020204030204"/>
                    <a:ea typeface="Franchise" pitchFamily="49" charset="0"/>
                    <a:cs typeface="Calibri Light" panose="020F0302020204030204"/>
                  </a:rPr>
                  <a:t>E-Mail</a:t>
                </a:r>
                <a:endParaRPr lang="en-US" sz="2900" b="1" dirty="0">
                  <a:latin typeface="Calibri Light" panose="020F0302020204030204"/>
                  <a:ea typeface="Franchise" pitchFamily="49" charset="0"/>
                  <a:cs typeface="Calibri Light" panose="020F0302020204030204"/>
                </a:endParaRPr>
              </a:p>
            </p:txBody>
          </p:sp>
        </p:grpSp>
        <p:grpSp>
          <p:nvGrpSpPr>
            <p:cNvPr id="97" name="Group 96"/>
            <p:cNvGrpSpPr/>
            <p:nvPr/>
          </p:nvGrpSpPr>
          <p:grpSpPr bwMode="auto">
            <a:xfrm>
              <a:off x="14054859" y="11804053"/>
              <a:ext cx="1804732" cy="635001"/>
              <a:chOff x="6476515" y="1996532"/>
              <a:chExt cx="1198858" cy="238569"/>
            </a:xfrm>
          </p:grpSpPr>
          <p:sp>
            <p:nvSpPr>
              <p:cNvPr id="98" name="Rectangle 97"/>
              <p:cNvSpPr/>
              <p:nvPr/>
            </p:nvSpPr>
            <p:spPr>
              <a:xfrm>
                <a:off x="6476515" y="2076140"/>
                <a:ext cx="241781" cy="73161"/>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Calibri Light" panose="020F0302020204030204"/>
                </a:endParaRPr>
              </a:p>
            </p:txBody>
          </p:sp>
          <p:sp>
            <p:nvSpPr>
              <p:cNvPr id="99" name="Subtitle 2"/>
              <p:cNvSpPr txBox="1"/>
              <p:nvPr/>
            </p:nvSpPr>
            <p:spPr>
              <a:xfrm>
                <a:off x="6733097" y="1996532"/>
                <a:ext cx="942276" cy="238569"/>
              </a:xfrm>
              <a:prstGeom prst="rect">
                <a:avLst/>
              </a:prstGeom>
            </p:spPr>
            <p:txBody>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None/>
                  <a:defRPr/>
                </a:pPr>
                <a:r>
                  <a:rPr lang="en-US" sz="2900" b="1" dirty="0" smtClean="0">
                    <a:latin typeface="Calibri Light" panose="020F0302020204030204"/>
                    <a:ea typeface="Franchise" pitchFamily="49" charset="0"/>
                    <a:cs typeface="Calibri Light" panose="020F0302020204030204"/>
                  </a:rPr>
                  <a:t>4G</a:t>
                </a:r>
                <a:endParaRPr lang="en-US" sz="2900" b="1" dirty="0">
                  <a:latin typeface="Calibri Light" panose="020F0302020204030204"/>
                  <a:ea typeface="Franchise" pitchFamily="49" charset="0"/>
                  <a:cs typeface="Calibri Light" panose="020F0302020204030204"/>
                </a:endParaRPr>
              </a:p>
            </p:txBody>
          </p:sp>
        </p:grpSp>
        <p:grpSp>
          <p:nvGrpSpPr>
            <p:cNvPr id="106" name="Group 105"/>
            <p:cNvGrpSpPr/>
            <p:nvPr/>
          </p:nvGrpSpPr>
          <p:grpSpPr bwMode="auto">
            <a:xfrm>
              <a:off x="15932419" y="11804053"/>
              <a:ext cx="2235736" cy="635001"/>
              <a:chOff x="6683715" y="1996532"/>
              <a:chExt cx="1485168" cy="238569"/>
            </a:xfrm>
          </p:grpSpPr>
          <p:sp>
            <p:nvSpPr>
              <p:cNvPr id="107" name="Rectangle 106"/>
              <p:cNvSpPr/>
              <p:nvPr/>
            </p:nvSpPr>
            <p:spPr>
              <a:xfrm>
                <a:off x="6683715" y="2076140"/>
                <a:ext cx="241781" cy="73161"/>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Calibri Light" panose="020F0302020204030204"/>
                </a:endParaRPr>
              </a:p>
            </p:txBody>
          </p:sp>
          <p:sp>
            <p:nvSpPr>
              <p:cNvPr id="108" name="Subtitle 2"/>
              <p:cNvSpPr txBox="1"/>
              <p:nvPr/>
            </p:nvSpPr>
            <p:spPr>
              <a:xfrm>
                <a:off x="6940297" y="1996532"/>
                <a:ext cx="1228586" cy="238569"/>
              </a:xfrm>
              <a:prstGeom prst="rect">
                <a:avLst/>
              </a:prstGeom>
            </p:spPr>
            <p:txBody>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None/>
                  <a:defRPr/>
                </a:pPr>
                <a:r>
                  <a:rPr lang="en-US" sz="2900" b="1" dirty="0" smtClean="0">
                    <a:latin typeface="Calibri Light" panose="020F0302020204030204"/>
                    <a:ea typeface="Franchise" pitchFamily="49" charset="0"/>
                    <a:cs typeface="Calibri Light" panose="020F0302020204030204"/>
                  </a:rPr>
                  <a:t>5G</a:t>
                </a:r>
                <a:endParaRPr lang="en-US" sz="2900" b="1" dirty="0">
                  <a:latin typeface="Calibri Light" panose="020F0302020204030204"/>
                  <a:ea typeface="Franchise" pitchFamily="49" charset="0"/>
                  <a:cs typeface="Calibri Light" panose="020F0302020204030204"/>
                </a:endParaRPr>
              </a:p>
            </p:txBody>
          </p:sp>
        </p:grpSp>
        <p:grpSp>
          <p:nvGrpSpPr>
            <p:cNvPr id="109" name="Group 108"/>
            <p:cNvGrpSpPr/>
            <p:nvPr/>
          </p:nvGrpSpPr>
          <p:grpSpPr bwMode="auto">
            <a:xfrm>
              <a:off x="17856236" y="11804053"/>
              <a:ext cx="2487864" cy="635001"/>
              <a:chOff x="6476515" y="1996532"/>
              <a:chExt cx="1652653" cy="238569"/>
            </a:xfrm>
          </p:grpSpPr>
          <p:sp>
            <p:nvSpPr>
              <p:cNvPr id="110" name="Rectangle 109"/>
              <p:cNvSpPr/>
              <p:nvPr/>
            </p:nvSpPr>
            <p:spPr>
              <a:xfrm>
                <a:off x="6476515" y="2076140"/>
                <a:ext cx="241781" cy="73161"/>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Calibri Light" panose="020F0302020204030204"/>
                </a:endParaRPr>
              </a:p>
            </p:txBody>
          </p:sp>
          <p:sp>
            <p:nvSpPr>
              <p:cNvPr id="111" name="Subtitle 2"/>
              <p:cNvSpPr txBox="1"/>
              <p:nvPr/>
            </p:nvSpPr>
            <p:spPr>
              <a:xfrm>
                <a:off x="6733096" y="1996532"/>
                <a:ext cx="1396072" cy="238569"/>
              </a:xfrm>
              <a:prstGeom prst="rect">
                <a:avLst/>
              </a:prstGeom>
            </p:spPr>
            <p:txBody>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None/>
                  <a:defRPr/>
                </a:pPr>
                <a:r>
                  <a:rPr lang="en-US" sz="2900" b="1" dirty="0" smtClean="0">
                    <a:latin typeface="Calibri Light" panose="020F0302020204030204"/>
                    <a:ea typeface="Franchise" pitchFamily="49" charset="0"/>
                    <a:cs typeface="Calibri Light" panose="020F0302020204030204"/>
                  </a:rPr>
                  <a:t>Internet</a:t>
                </a:r>
                <a:endParaRPr lang="en-US" sz="2900" b="1" dirty="0">
                  <a:latin typeface="Calibri Light" panose="020F0302020204030204"/>
                  <a:ea typeface="Franchise" pitchFamily="49" charset="0"/>
                  <a:cs typeface="Calibri Light" panose="020F0302020204030204"/>
                </a:endParaRPr>
              </a:p>
            </p:txBody>
          </p:sp>
        </p:grpSp>
      </p:grpSp>
      <p:grpSp>
        <p:nvGrpSpPr>
          <p:cNvPr id="4" name="Group 3"/>
          <p:cNvGrpSpPr/>
          <p:nvPr/>
        </p:nvGrpSpPr>
        <p:grpSpPr>
          <a:xfrm>
            <a:off x="17348098" y="4954786"/>
            <a:ext cx="5038267" cy="2850092"/>
            <a:chOff x="17348098" y="4954786"/>
            <a:chExt cx="5038267" cy="2850092"/>
          </a:xfrm>
        </p:grpSpPr>
        <p:grpSp>
          <p:nvGrpSpPr>
            <p:cNvPr id="77" name="Group 76"/>
            <p:cNvGrpSpPr/>
            <p:nvPr/>
          </p:nvGrpSpPr>
          <p:grpSpPr>
            <a:xfrm>
              <a:off x="17348098" y="4954786"/>
              <a:ext cx="5038267" cy="2355335"/>
              <a:chOff x="714174" y="1824803"/>
              <a:chExt cx="2638626" cy="1515771"/>
            </a:xfrm>
          </p:grpSpPr>
          <p:cxnSp>
            <p:nvCxnSpPr>
              <p:cNvPr id="84" name="Straight Connector 83"/>
              <p:cNvCxnSpPr/>
              <p:nvPr/>
            </p:nvCxnSpPr>
            <p:spPr>
              <a:xfrm>
                <a:off x="714174" y="3340574"/>
                <a:ext cx="2638626" cy="0"/>
              </a:xfrm>
              <a:prstGeom prst="line">
                <a:avLst/>
              </a:prstGeom>
              <a:ln w="76200">
                <a:solidFill>
                  <a:schemeClr val="tx1">
                    <a:lumMod val="40000"/>
                    <a:lumOff val="60000"/>
                  </a:schemeClr>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85" name="Rounded Rectangle 84"/>
              <p:cNvSpPr/>
              <p:nvPr/>
            </p:nvSpPr>
            <p:spPr>
              <a:xfrm>
                <a:off x="951571" y="2191723"/>
                <a:ext cx="202844" cy="1056635"/>
              </a:xfrm>
              <a:prstGeom prst="round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Calibri Light" panose="020F0302020204030204"/>
                </a:endParaRPr>
              </a:p>
            </p:txBody>
          </p:sp>
          <p:sp>
            <p:nvSpPr>
              <p:cNvPr id="86" name="Rounded Rectangle 85"/>
              <p:cNvSpPr/>
              <p:nvPr/>
            </p:nvSpPr>
            <p:spPr>
              <a:xfrm>
                <a:off x="1336791" y="1824803"/>
                <a:ext cx="202844" cy="1385455"/>
              </a:xfrm>
              <a:prstGeom prst="round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Calibri Light" panose="020F0302020204030204"/>
                </a:endParaRPr>
              </a:p>
            </p:txBody>
          </p:sp>
          <p:sp>
            <p:nvSpPr>
              <p:cNvPr id="87" name="Rounded Rectangle 86"/>
              <p:cNvSpPr/>
              <p:nvPr/>
            </p:nvSpPr>
            <p:spPr>
              <a:xfrm>
                <a:off x="1722011" y="2188483"/>
                <a:ext cx="202844" cy="1039091"/>
              </a:xfrm>
              <a:prstGeom prst="round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Calibri Light" panose="020F0302020204030204"/>
                </a:endParaRPr>
              </a:p>
            </p:txBody>
          </p:sp>
          <p:sp>
            <p:nvSpPr>
              <p:cNvPr id="88" name="Rounded Rectangle 87"/>
              <p:cNvSpPr/>
              <p:nvPr/>
            </p:nvSpPr>
            <p:spPr>
              <a:xfrm>
                <a:off x="2107231" y="2333957"/>
                <a:ext cx="202844" cy="900545"/>
              </a:xfrm>
              <a:prstGeom prst="round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Calibri Light" panose="020F0302020204030204"/>
                </a:endParaRPr>
              </a:p>
            </p:txBody>
          </p:sp>
          <p:sp>
            <p:nvSpPr>
              <p:cNvPr id="89" name="Rounded Rectangle 88"/>
              <p:cNvSpPr/>
              <p:nvPr/>
            </p:nvSpPr>
            <p:spPr>
              <a:xfrm>
                <a:off x="2492451" y="1849427"/>
                <a:ext cx="192716" cy="1374685"/>
              </a:xfrm>
              <a:prstGeom prst="round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Calibri Light" panose="020F0302020204030204"/>
                </a:endParaRPr>
              </a:p>
            </p:txBody>
          </p:sp>
          <p:sp>
            <p:nvSpPr>
              <p:cNvPr id="90" name="Rounded Rectangle 89"/>
              <p:cNvSpPr/>
              <p:nvPr/>
            </p:nvSpPr>
            <p:spPr>
              <a:xfrm>
                <a:off x="2877671" y="1970277"/>
                <a:ext cx="202844" cy="1246909"/>
              </a:xfrm>
              <a:prstGeom prst="round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Calibri Light" panose="020F0302020204030204"/>
                </a:endParaRPr>
              </a:p>
            </p:txBody>
          </p:sp>
        </p:grpSp>
        <p:grpSp>
          <p:nvGrpSpPr>
            <p:cNvPr id="113" name="Group 112"/>
            <p:cNvGrpSpPr/>
            <p:nvPr/>
          </p:nvGrpSpPr>
          <p:grpSpPr>
            <a:xfrm>
              <a:off x="17803532" y="7435546"/>
              <a:ext cx="4095002" cy="369332"/>
              <a:chOff x="2452765" y="7502131"/>
              <a:chExt cx="4095002" cy="369332"/>
            </a:xfrm>
          </p:grpSpPr>
          <p:sp>
            <p:nvSpPr>
              <p:cNvPr id="114" name="Rectangle 1436"/>
              <p:cNvSpPr>
                <a:spLocks noChangeArrowheads="1"/>
              </p:cNvSpPr>
              <p:nvPr/>
            </p:nvSpPr>
            <p:spPr bwMode="auto">
              <a:xfrm>
                <a:off x="2452765" y="7502131"/>
                <a:ext cx="359073"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spAutoFit/>
              </a:bodyPr>
              <a:lstStyle/>
              <a:p>
                <a:pPr algn="ctr" fontAlgn="base">
                  <a:spcBef>
                    <a:spcPct val="0"/>
                  </a:spcBef>
                  <a:spcAft>
                    <a:spcPct val="0"/>
                  </a:spcAft>
                </a:pPr>
                <a:r>
                  <a:rPr lang="id-ID" sz="2400" dirty="0" smtClean="0">
                    <a:latin typeface="Lato Regular"/>
                    <a:cs typeface="Lato Regular"/>
                  </a:rPr>
                  <a:t>34</a:t>
                </a:r>
                <a:endParaRPr kumimoji="0" lang="en-US" sz="4400" i="0" u="none" strike="noStrike" cap="none" normalizeH="0" baseline="0" dirty="0" smtClean="0">
                  <a:ln>
                    <a:noFill/>
                  </a:ln>
                  <a:effectLst/>
                  <a:latin typeface="Lato Regular"/>
                  <a:cs typeface="Lato Regular"/>
                </a:endParaRPr>
              </a:p>
            </p:txBody>
          </p:sp>
          <p:sp>
            <p:nvSpPr>
              <p:cNvPr id="115" name="Rectangle 1436"/>
              <p:cNvSpPr>
                <a:spLocks noChangeArrowheads="1"/>
              </p:cNvSpPr>
              <p:nvPr/>
            </p:nvSpPr>
            <p:spPr bwMode="auto">
              <a:xfrm>
                <a:off x="3207171" y="7502131"/>
                <a:ext cx="359073"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spAutoFit/>
              </a:bodyPr>
              <a:lstStyle/>
              <a:p>
                <a:pPr algn="ctr" fontAlgn="base">
                  <a:spcBef>
                    <a:spcPct val="0"/>
                  </a:spcBef>
                  <a:spcAft>
                    <a:spcPct val="0"/>
                  </a:spcAft>
                </a:pPr>
                <a:r>
                  <a:rPr lang="en-US" sz="2400" dirty="0" smtClean="0">
                    <a:latin typeface="Lato Regular"/>
                    <a:cs typeface="Lato Regular"/>
                  </a:rPr>
                  <a:t>54</a:t>
                </a:r>
                <a:endParaRPr kumimoji="0" lang="en-US" sz="4400" i="0" u="none" strike="noStrike" cap="none" normalizeH="0" baseline="0" dirty="0" smtClean="0">
                  <a:ln>
                    <a:noFill/>
                  </a:ln>
                  <a:effectLst/>
                  <a:latin typeface="Lato Regular"/>
                  <a:cs typeface="Lato Regular"/>
                </a:endParaRPr>
              </a:p>
            </p:txBody>
          </p:sp>
          <p:sp>
            <p:nvSpPr>
              <p:cNvPr id="116" name="Rectangle 1436"/>
              <p:cNvSpPr>
                <a:spLocks noChangeArrowheads="1"/>
              </p:cNvSpPr>
              <p:nvPr/>
            </p:nvSpPr>
            <p:spPr bwMode="auto">
              <a:xfrm>
                <a:off x="3948151" y="7502131"/>
                <a:ext cx="357013"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spAutoFit/>
              </a:bodyPr>
              <a:lstStyle/>
              <a:p>
                <a:pPr algn="ctr" fontAlgn="base">
                  <a:spcBef>
                    <a:spcPct val="0"/>
                  </a:spcBef>
                  <a:spcAft>
                    <a:spcPct val="0"/>
                  </a:spcAft>
                </a:pPr>
                <a:r>
                  <a:rPr lang="en-US" sz="2400" dirty="0" smtClean="0">
                    <a:latin typeface="Lato Regular"/>
                    <a:cs typeface="Lato Regular"/>
                  </a:rPr>
                  <a:t>32</a:t>
                </a:r>
                <a:endParaRPr kumimoji="0" lang="en-US" sz="4400" i="0" u="none" strike="noStrike" cap="none" normalizeH="0" baseline="0" dirty="0" smtClean="0">
                  <a:ln>
                    <a:noFill/>
                  </a:ln>
                  <a:effectLst/>
                  <a:latin typeface="Lato Regular"/>
                  <a:cs typeface="Lato Regular"/>
                </a:endParaRPr>
              </a:p>
            </p:txBody>
          </p:sp>
          <p:sp>
            <p:nvSpPr>
              <p:cNvPr id="117" name="Rectangle 1436"/>
              <p:cNvSpPr>
                <a:spLocks noChangeArrowheads="1"/>
              </p:cNvSpPr>
              <p:nvPr/>
            </p:nvSpPr>
            <p:spPr bwMode="auto">
              <a:xfrm>
                <a:off x="4688099" y="7502131"/>
                <a:ext cx="357013"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spAutoFit/>
              </a:bodyPr>
              <a:lstStyle/>
              <a:p>
                <a:pPr algn="ctr" fontAlgn="base">
                  <a:spcBef>
                    <a:spcPct val="0"/>
                  </a:spcBef>
                  <a:spcAft>
                    <a:spcPct val="0"/>
                  </a:spcAft>
                </a:pPr>
                <a:r>
                  <a:rPr lang="en-US" sz="2400" dirty="0" smtClean="0">
                    <a:latin typeface="Lato Regular"/>
                    <a:cs typeface="Lato Regular"/>
                  </a:rPr>
                  <a:t>43</a:t>
                </a:r>
                <a:endParaRPr kumimoji="0" lang="en-US" sz="4400" i="0" u="none" strike="noStrike" cap="none" normalizeH="0" baseline="0" dirty="0" smtClean="0">
                  <a:ln>
                    <a:noFill/>
                  </a:ln>
                  <a:effectLst/>
                  <a:latin typeface="Lato Regular"/>
                  <a:cs typeface="Lato Regular"/>
                </a:endParaRPr>
              </a:p>
            </p:txBody>
          </p:sp>
          <p:sp>
            <p:nvSpPr>
              <p:cNvPr id="118" name="Rectangle 1436"/>
              <p:cNvSpPr>
                <a:spLocks noChangeArrowheads="1"/>
              </p:cNvSpPr>
              <p:nvPr/>
            </p:nvSpPr>
            <p:spPr bwMode="auto">
              <a:xfrm>
                <a:off x="5428045" y="7502131"/>
                <a:ext cx="357013"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spAutoFit/>
              </a:bodyPr>
              <a:lstStyle/>
              <a:p>
                <a:pPr algn="ctr" fontAlgn="base">
                  <a:spcBef>
                    <a:spcPct val="0"/>
                  </a:spcBef>
                  <a:spcAft>
                    <a:spcPct val="0"/>
                  </a:spcAft>
                </a:pPr>
                <a:r>
                  <a:rPr lang="en-US" sz="2400" dirty="0" smtClean="0">
                    <a:latin typeface="Lato Regular"/>
                    <a:cs typeface="Lato Regular"/>
                  </a:rPr>
                  <a:t>26</a:t>
                </a:r>
                <a:endParaRPr kumimoji="0" lang="en-US" sz="4400" i="0" u="none" strike="noStrike" cap="none" normalizeH="0" baseline="0" dirty="0" smtClean="0">
                  <a:ln>
                    <a:noFill/>
                  </a:ln>
                  <a:effectLst/>
                  <a:latin typeface="Lato Regular"/>
                  <a:cs typeface="Lato Regular"/>
                </a:endParaRPr>
              </a:p>
            </p:txBody>
          </p:sp>
          <p:sp>
            <p:nvSpPr>
              <p:cNvPr id="119" name="Rectangle 1436"/>
              <p:cNvSpPr>
                <a:spLocks noChangeArrowheads="1"/>
              </p:cNvSpPr>
              <p:nvPr/>
            </p:nvSpPr>
            <p:spPr bwMode="auto">
              <a:xfrm>
                <a:off x="6188694" y="7502131"/>
                <a:ext cx="359073"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spAutoFit/>
              </a:bodyPr>
              <a:lstStyle/>
              <a:p>
                <a:pPr algn="ctr" fontAlgn="base">
                  <a:spcBef>
                    <a:spcPct val="0"/>
                  </a:spcBef>
                  <a:spcAft>
                    <a:spcPct val="0"/>
                  </a:spcAft>
                </a:pPr>
                <a:r>
                  <a:rPr lang="en-US" sz="2400" dirty="0" smtClean="0">
                    <a:latin typeface="Lato Regular"/>
                    <a:cs typeface="Lato Regular"/>
                  </a:rPr>
                  <a:t>70</a:t>
                </a:r>
                <a:endParaRPr kumimoji="0" lang="en-US" sz="4400" i="0" u="none" strike="noStrike" cap="none" normalizeH="0" baseline="0" dirty="0" smtClean="0">
                  <a:ln>
                    <a:noFill/>
                  </a:ln>
                  <a:effectLst/>
                  <a:latin typeface="Lato Regular"/>
                  <a:cs typeface="Lato Regular"/>
                </a:endParaRPr>
              </a:p>
            </p:txBody>
          </p:sp>
        </p:grpSp>
      </p:grpSp>
      <p:sp>
        <p:nvSpPr>
          <p:cNvPr id="61" name="TextBox 60"/>
          <p:cNvSpPr txBox="1"/>
          <p:nvPr/>
        </p:nvSpPr>
        <p:spPr>
          <a:xfrm>
            <a:off x="17645886" y="9195556"/>
            <a:ext cx="4450012" cy="1277273"/>
          </a:xfrm>
          <a:prstGeom prst="rect">
            <a:avLst/>
          </a:prstGeom>
          <a:noFill/>
        </p:spPr>
        <p:txBody>
          <a:bodyPr wrap="square" rtlCol="0">
            <a:spAutoFit/>
          </a:bodyPr>
          <a:lstStyle/>
          <a:p>
            <a:pPr>
              <a:lnSpc>
                <a:spcPct val="130000"/>
              </a:lnSpc>
            </a:pPr>
            <a:r>
              <a:rPr lang="pt-BR" sz="2000" dirty="0">
                <a:latin typeface="Calibri Light" panose="020F0302020204030204"/>
                <a:cs typeface="Calibri Light" panose="020F0302020204030204"/>
              </a:rPr>
              <a:t>Lorem ipsum dolor sit </a:t>
            </a:r>
            <a:r>
              <a:rPr lang="pt-BR" sz="2000" dirty="0" smtClean="0">
                <a:latin typeface="Calibri Light" panose="020F0302020204030204"/>
                <a:cs typeface="Calibri Light" panose="020F0302020204030204"/>
              </a:rPr>
              <a:t>amet ignota  dem consectetur </a:t>
            </a:r>
            <a:r>
              <a:rPr lang="pt-BR" sz="2000" dirty="0">
                <a:latin typeface="Calibri Light" panose="020F0302020204030204"/>
                <a:cs typeface="Calibri Light" panose="020F0302020204030204"/>
              </a:rPr>
              <a:t>adipiscing </a:t>
            </a:r>
            <a:r>
              <a:rPr lang="pt-BR" sz="2000" dirty="0" smtClean="0">
                <a:latin typeface="Calibri Light" panose="020F0302020204030204"/>
                <a:cs typeface="Calibri Light" panose="020F0302020204030204"/>
              </a:rPr>
              <a:t>elitara creativity tincidunt </a:t>
            </a:r>
            <a:r>
              <a:rPr lang="pt-BR" sz="2000" dirty="0">
                <a:latin typeface="Calibri Light" panose="020F0302020204030204"/>
                <a:cs typeface="Calibri Light" panose="020F0302020204030204"/>
              </a:rPr>
              <a:t>ante nec sem </a:t>
            </a:r>
            <a:r>
              <a:rPr lang="pt-BR" sz="2000" dirty="0" smtClean="0">
                <a:latin typeface="Calibri Light" panose="020F0302020204030204"/>
                <a:cs typeface="Calibri Light" panose="020F0302020204030204"/>
              </a:rPr>
              <a:t>conguerala idea.</a:t>
            </a:r>
            <a:endParaRPr lang="en-US" sz="2000" dirty="0">
              <a:latin typeface="Calibri Light" panose="020F0302020204030204"/>
              <a:cs typeface="Calibri Light" panose="020F0302020204030204"/>
            </a:endParaRPr>
          </a:p>
        </p:txBody>
      </p:sp>
      <p:sp>
        <p:nvSpPr>
          <p:cNvPr id="62" name="TextBox 61"/>
          <p:cNvSpPr txBox="1"/>
          <p:nvPr/>
        </p:nvSpPr>
        <p:spPr>
          <a:xfrm>
            <a:off x="17645886" y="8468108"/>
            <a:ext cx="4463529" cy="769423"/>
          </a:xfrm>
          <a:prstGeom prst="rect">
            <a:avLst/>
          </a:prstGeom>
          <a:noFill/>
        </p:spPr>
        <p:txBody>
          <a:bodyPr wrap="square" lIns="91422" tIns="45711" rIns="91422" bIns="45711" rtlCol="0">
            <a:spAutoFit/>
          </a:bodyPr>
          <a:lstStyle/>
          <a:p>
            <a:pPr algn="ctr"/>
            <a:r>
              <a:rPr lang="en-US" sz="4400" b="1" dirty="0" err="1" smtClean="0">
                <a:latin typeface="Lato Regular"/>
                <a:cs typeface="Lato Regular"/>
              </a:rPr>
              <a:t>Vaxter</a:t>
            </a:r>
            <a:r>
              <a:rPr lang="en-US" sz="4400" b="1" dirty="0" smtClean="0">
                <a:latin typeface="Lato Regular"/>
                <a:cs typeface="Lato Regular"/>
              </a:rPr>
              <a:t> App</a:t>
            </a:r>
            <a:endParaRPr lang="id-ID" sz="4400" b="1" dirty="0" smtClean="0">
              <a:latin typeface="Lato Regular"/>
              <a:cs typeface="Lato Regular"/>
            </a:endParaRPr>
          </a:p>
        </p:txBody>
      </p:sp>
      <p:sp>
        <p:nvSpPr>
          <p:cNvPr id="63" name="TextBox 62"/>
          <p:cNvSpPr txBox="1"/>
          <p:nvPr/>
        </p:nvSpPr>
        <p:spPr>
          <a:xfrm>
            <a:off x="9992095" y="5524937"/>
            <a:ext cx="4463529" cy="1862030"/>
          </a:xfrm>
          <a:prstGeom prst="rect">
            <a:avLst/>
          </a:prstGeom>
          <a:noFill/>
        </p:spPr>
        <p:txBody>
          <a:bodyPr wrap="square" lIns="91422" tIns="45711" rIns="91422" bIns="45711" rtlCol="0">
            <a:spAutoFit/>
          </a:bodyPr>
          <a:lstStyle/>
          <a:p>
            <a:pPr algn="ctr"/>
            <a:r>
              <a:rPr lang="en-US" sz="11500" b="1" dirty="0" smtClean="0">
                <a:solidFill>
                  <a:schemeClr val="tx2"/>
                </a:solidFill>
                <a:latin typeface="Lato Regular"/>
                <a:cs typeface="Lato Regular"/>
              </a:rPr>
              <a:t>VS</a:t>
            </a:r>
            <a:endParaRPr lang="id-ID" sz="11500" b="1" dirty="0" smtClean="0">
              <a:solidFill>
                <a:schemeClr val="tx2"/>
              </a:solidFill>
              <a:latin typeface="Lato Regular"/>
              <a:cs typeface="Lato Regular"/>
            </a:endParaRPr>
          </a:p>
        </p:txBody>
      </p:sp>
      <p:grpSp>
        <p:nvGrpSpPr>
          <p:cNvPr id="67" name="Group 66"/>
          <p:cNvGrpSpPr/>
          <p:nvPr/>
        </p:nvGrpSpPr>
        <p:grpSpPr>
          <a:xfrm>
            <a:off x="1739573" y="488028"/>
            <a:ext cx="20937538" cy="2200624"/>
            <a:chOff x="1739573" y="511491"/>
            <a:chExt cx="20937538" cy="2200624"/>
          </a:xfrm>
        </p:grpSpPr>
        <p:sp>
          <p:nvSpPr>
            <p:cNvPr id="69" name="TextBox 68"/>
            <p:cNvSpPr txBox="1"/>
            <p:nvPr/>
          </p:nvSpPr>
          <p:spPr>
            <a:xfrm>
              <a:off x="1739573" y="511491"/>
              <a:ext cx="20937538" cy="1446550"/>
            </a:xfrm>
            <a:prstGeom prst="rect">
              <a:avLst/>
            </a:prstGeom>
            <a:noFill/>
          </p:spPr>
          <p:txBody>
            <a:bodyPr wrap="square" rtlCol="0">
              <a:spAutoFit/>
            </a:bodyPr>
            <a:lstStyle/>
            <a:p>
              <a:pPr algn="ctr"/>
              <a:r>
                <a:rPr lang="id-ID" sz="8800" b="1" dirty="0" smtClean="0">
                  <a:solidFill>
                    <a:schemeClr val="tx2"/>
                  </a:solidFill>
                  <a:latin typeface="Lato Regular"/>
                  <a:cs typeface="Lato Regular"/>
                </a:rPr>
                <a:t>COMPARE PHONES</a:t>
              </a:r>
              <a:endParaRPr lang="id-ID" sz="8800" b="1" dirty="0">
                <a:solidFill>
                  <a:schemeClr val="tx2"/>
                </a:solidFill>
                <a:latin typeface="Lato Regular"/>
                <a:cs typeface="Lato Regular"/>
              </a:endParaRPr>
            </a:p>
          </p:txBody>
        </p:sp>
        <p:grpSp>
          <p:nvGrpSpPr>
            <p:cNvPr id="71" name="Group 70"/>
            <p:cNvGrpSpPr/>
            <p:nvPr/>
          </p:nvGrpSpPr>
          <p:grpSpPr>
            <a:xfrm>
              <a:off x="10842089" y="1977406"/>
              <a:ext cx="2738812" cy="73151"/>
              <a:chOff x="1775295" y="2020905"/>
              <a:chExt cx="3631535" cy="45719"/>
            </a:xfrm>
          </p:grpSpPr>
          <p:sp>
            <p:nvSpPr>
              <p:cNvPr id="76" name="Rectangle 75"/>
              <p:cNvSpPr/>
              <p:nvPr/>
            </p:nvSpPr>
            <p:spPr>
              <a:xfrm flipV="1">
                <a:off x="1775295" y="2020905"/>
                <a:ext cx="540354" cy="45719"/>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sp>
            <p:nvSpPr>
              <p:cNvPr id="78" name="Rectangle 77"/>
              <p:cNvSpPr/>
              <p:nvPr/>
            </p:nvSpPr>
            <p:spPr>
              <a:xfrm flipV="1">
                <a:off x="2390858" y="2020905"/>
                <a:ext cx="540354" cy="45719"/>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sp>
            <p:nvSpPr>
              <p:cNvPr id="79" name="Rectangle 78"/>
              <p:cNvSpPr/>
              <p:nvPr/>
            </p:nvSpPr>
            <p:spPr>
              <a:xfrm flipV="1">
                <a:off x="3025595" y="2020905"/>
                <a:ext cx="540354" cy="45719"/>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sp>
            <p:nvSpPr>
              <p:cNvPr id="80" name="Rectangle 79"/>
              <p:cNvSpPr/>
              <p:nvPr/>
            </p:nvSpPr>
            <p:spPr>
              <a:xfrm flipV="1">
                <a:off x="3641290" y="2020905"/>
                <a:ext cx="540354" cy="45719"/>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sp>
            <p:nvSpPr>
              <p:cNvPr id="81" name="Rectangle 80"/>
              <p:cNvSpPr/>
              <p:nvPr/>
            </p:nvSpPr>
            <p:spPr>
              <a:xfrm flipV="1">
                <a:off x="4256852" y="2020905"/>
                <a:ext cx="540354" cy="45719"/>
              </a:xfrm>
              <a:prstGeom prst="rect">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sp>
            <p:nvSpPr>
              <p:cNvPr id="82" name="Rectangle 81"/>
              <p:cNvSpPr/>
              <p:nvPr/>
            </p:nvSpPr>
            <p:spPr>
              <a:xfrm flipV="1">
                <a:off x="4866476" y="2020905"/>
                <a:ext cx="540354" cy="45719"/>
              </a:xfrm>
              <a:prstGeom prst="rect">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grpSp>
        <p:sp>
          <p:nvSpPr>
            <p:cNvPr id="73" name="TextBox 72"/>
            <p:cNvSpPr txBox="1"/>
            <p:nvPr/>
          </p:nvSpPr>
          <p:spPr>
            <a:xfrm>
              <a:off x="1739573" y="2035007"/>
              <a:ext cx="20937538" cy="677108"/>
            </a:xfrm>
            <a:prstGeom prst="rect">
              <a:avLst/>
            </a:prstGeom>
            <a:noFill/>
          </p:spPr>
          <p:txBody>
            <a:bodyPr wrap="square" rtlCol="0">
              <a:spAutoFit/>
            </a:bodyPr>
            <a:lstStyle/>
            <a:p>
              <a:pPr algn="ctr"/>
              <a:r>
                <a:rPr lang="id-ID" sz="3800" dirty="0" smtClean="0">
                  <a:solidFill>
                    <a:schemeClr val="bg1">
                      <a:lumMod val="75000"/>
                    </a:schemeClr>
                  </a:solidFill>
                  <a:latin typeface="Calibri Light" panose="020F0302020204030204"/>
                  <a:cs typeface="Calibri Light" panose="020F0302020204030204"/>
                </a:rPr>
                <a:t>Your great subtitle </a:t>
              </a:r>
              <a:r>
                <a:rPr lang="id-ID" sz="3800" dirty="0" smtClean="0">
                  <a:solidFill>
                    <a:schemeClr val="accent1"/>
                  </a:solidFill>
                  <a:latin typeface="Calibri Light" panose="020F0302020204030204"/>
                  <a:cs typeface="Calibri Light" panose="020F0302020204030204"/>
                </a:rPr>
                <a:t>in </a:t>
              </a:r>
              <a:r>
                <a:rPr lang="id-ID" sz="3800" dirty="0">
                  <a:solidFill>
                    <a:schemeClr val="accent1"/>
                  </a:solidFill>
                  <a:latin typeface="Calibri Light" panose="020F0302020204030204"/>
                  <a:cs typeface="Calibri Light" panose="020F0302020204030204"/>
                </a:rPr>
                <a:t>this line</a:t>
              </a:r>
              <a:endParaRPr lang="id-ID" sz="3800" dirty="0">
                <a:solidFill>
                  <a:schemeClr val="accent1"/>
                </a:solidFill>
                <a:latin typeface="Calibri Light" panose="020F0302020204030204"/>
                <a:cs typeface="Calibri Light" panose="020F0302020204030204"/>
              </a:endParaRPr>
            </a:p>
          </p:txBody>
        </p:sp>
      </p:grpSp>
      <p:sp>
        <p:nvSpPr>
          <p:cNvPr id="6" name="Picture Placeholder 5"/>
          <p:cNvSpPr>
            <a:spLocks noGrp="1"/>
          </p:cNvSpPr>
          <p:nvPr>
            <p:ph type="pic" sz="quarter" idx="10"/>
          </p:nvPr>
        </p:nvSpPr>
        <p:spPr/>
      </p:sp>
      <p:sp>
        <p:nvSpPr>
          <p:cNvPr id="7" name="Picture Placeholder 6"/>
          <p:cNvSpPr>
            <a:spLocks noGrp="1"/>
          </p:cNvSpPr>
          <p:nvPr>
            <p:ph type="pic" sz="quarter" idx="11"/>
          </p:nvPr>
        </p:nvSpPr>
        <p:spPr/>
      </p:sp>
    </p:spTree>
  </p:cSld>
  <p:clrMapOvr>
    <a:masterClrMapping/>
  </p:clrMapOvr>
  <mc:AlternateContent xmlns:mc="http://schemas.openxmlformats.org/markup-compatibility/2006">
    <mc:Choice xmlns:p14="http://schemas.microsoft.com/office/powerpoint/2010/main" Requires="p14">
      <p:transition spd="slow" p14:dur="1100" advClick="0" advTm="3000">
        <p14:switch dir="r"/>
      </p:transition>
    </mc:Choice>
    <mc:Fallback>
      <p:transition spd="slow" advClick="0" advTm="3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67"/>
                                        </p:tgtEl>
                                        <p:attrNameLst>
                                          <p:attrName>style.visibility</p:attrName>
                                        </p:attrNameLst>
                                      </p:cBhvr>
                                      <p:to>
                                        <p:strVal val="visible"/>
                                      </p:to>
                                    </p:set>
                                    <p:animEffect transition="in" filter="fade">
                                      <p:cBhvr>
                                        <p:cTn id="7" dur="500"/>
                                        <p:tgtEl>
                                          <p:spTgt spid="67"/>
                                        </p:tgtEl>
                                      </p:cBhvr>
                                    </p:animEffect>
                                    <p:anim calcmode="lin" valueType="num">
                                      <p:cBhvr>
                                        <p:cTn id="8" dur="500" fill="hold"/>
                                        <p:tgtEl>
                                          <p:spTgt spid="67"/>
                                        </p:tgtEl>
                                        <p:attrNameLst>
                                          <p:attrName>ppt_x</p:attrName>
                                        </p:attrNameLst>
                                      </p:cBhvr>
                                      <p:tavLst>
                                        <p:tav tm="0">
                                          <p:val>
                                            <p:strVal val="#ppt_x"/>
                                          </p:val>
                                        </p:tav>
                                        <p:tav tm="100000">
                                          <p:val>
                                            <p:strVal val="#ppt_x"/>
                                          </p:val>
                                        </p:tav>
                                      </p:tavLst>
                                    </p:anim>
                                    <p:anim calcmode="lin" valueType="num">
                                      <p:cBhvr>
                                        <p:cTn id="9" dur="500" fill="hold"/>
                                        <p:tgtEl>
                                          <p:spTgt spid="67"/>
                                        </p:tgtEl>
                                        <p:attrNameLst>
                                          <p:attrName>ppt_y</p:attrName>
                                        </p:attrNameLst>
                                      </p:cBhvr>
                                      <p:tavLst>
                                        <p:tav tm="0">
                                          <p:val>
                                            <p:strVal val="#ppt_y+.1"/>
                                          </p:val>
                                        </p:tav>
                                        <p:tav tm="100000">
                                          <p:val>
                                            <p:strVal val="#ppt_y"/>
                                          </p:val>
                                        </p:tav>
                                      </p:tavLst>
                                    </p:anim>
                                  </p:childTnLst>
                                </p:cTn>
                              </p:par>
                            </p:childTnLst>
                          </p:cTn>
                        </p:par>
                        <p:par>
                          <p:cTn id="10" fill="hold">
                            <p:stCondLst>
                              <p:cond delay="500"/>
                            </p:stCondLst>
                            <p:childTnLst>
                              <p:par>
                                <p:cTn id="11" presetID="2" presetClass="entr" presetSubtype="4" fill="hold" nodeType="afterEffect">
                                  <p:stCondLst>
                                    <p:cond delay="0"/>
                                  </p:stCondLst>
                                  <p:childTnLst>
                                    <p:set>
                                      <p:cBhvr>
                                        <p:cTn id="12" dur="1" fill="hold">
                                          <p:stCondLst>
                                            <p:cond delay="0"/>
                                          </p:stCondLst>
                                        </p:cTn>
                                        <p:tgtEl>
                                          <p:spTgt spid="46"/>
                                        </p:tgtEl>
                                        <p:attrNameLst>
                                          <p:attrName>style.visibility</p:attrName>
                                        </p:attrNameLst>
                                      </p:cBhvr>
                                      <p:to>
                                        <p:strVal val="visible"/>
                                      </p:to>
                                    </p:set>
                                    <p:anim calcmode="lin" valueType="num">
                                      <p:cBhvr additive="base">
                                        <p:cTn id="13" dur="500" fill="hold"/>
                                        <p:tgtEl>
                                          <p:spTgt spid="46"/>
                                        </p:tgtEl>
                                        <p:attrNameLst>
                                          <p:attrName>ppt_x</p:attrName>
                                        </p:attrNameLst>
                                      </p:cBhvr>
                                      <p:tavLst>
                                        <p:tav tm="0">
                                          <p:val>
                                            <p:strVal val="#ppt_x"/>
                                          </p:val>
                                        </p:tav>
                                        <p:tav tm="100000">
                                          <p:val>
                                            <p:strVal val="#ppt_x"/>
                                          </p:val>
                                        </p:tav>
                                      </p:tavLst>
                                    </p:anim>
                                    <p:anim calcmode="lin" valueType="num">
                                      <p:cBhvr additive="base">
                                        <p:cTn id="14" dur="500" fill="hold"/>
                                        <p:tgtEl>
                                          <p:spTgt spid="46"/>
                                        </p:tgtEl>
                                        <p:attrNameLst>
                                          <p:attrName>ppt_y</p:attrName>
                                        </p:attrNameLst>
                                      </p:cBhvr>
                                      <p:tavLst>
                                        <p:tav tm="0">
                                          <p:val>
                                            <p:strVal val="1+#ppt_h/2"/>
                                          </p:val>
                                        </p:tav>
                                        <p:tav tm="100000">
                                          <p:val>
                                            <p:strVal val="#ppt_y"/>
                                          </p:val>
                                        </p:tav>
                                      </p:tavLst>
                                    </p:anim>
                                  </p:childTnLst>
                                </p:cTn>
                              </p:par>
                            </p:childTnLst>
                          </p:cTn>
                        </p:par>
                        <p:par>
                          <p:cTn id="15" fill="hold">
                            <p:stCondLst>
                              <p:cond delay="1000"/>
                            </p:stCondLst>
                            <p:childTnLst>
                              <p:par>
                                <p:cTn id="16" presetID="10" presetClass="entr" presetSubtype="0" fill="hold" nodeType="afterEffect">
                                  <p:stCondLst>
                                    <p:cond delay="0"/>
                                  </p:stCondLst>
                                  <p:childTnLst>
                                    <p:set>
                                      <p:cBhvr>
                                        <p:cTn id="17" dur="1" fill="hold">
                                          <p:stCondLst>
                                            <p:cond delay="0"/>
                                          </p:stCondLst>
                                        </p:cTn>
                                        <p:tgtEl>
                                          <p:spTgt spid="3"/>
                                        </p:tgtEl>
                                        <p:attrNameLst>
                                          <p:attrName>style.visibility</p:attrName>
                                        </p:attrNameLst>
                                      </p:cBhvr>
                                      <p:to>
                                        <p:strVal val="visible"/>
                                      </p:to>
                                    </p:set>
                                    <p:animEffect transition="in" filter="fade">
                                      <p:cBhvr>
                                        <p:cTn id="18" dur="500"/>
                                        <p:tgtEl>
                                          <p:spTgt spid="3"/>
                                        </p:tgtEl>
                                      </p:cBhvr>
                                    </p:animEffect>
                                  </p:childTnLst>
                                </p:cTn>
                              </p:par>
                              <p:par>
                                <p:cTn id="19" presetID="10" presetClass="entr" presetSubtype="0" fill="hold" grpId="0" nodeType="withEffect">
                                  <p:stCondLst>
                                    <p:cond delay="0"/>
                                  </p:stCondLst>
                                  <p:childTnLst>
                                    <p:set>
                                      <p:cBhvr>
                                        <p:cTn id="20" dur="1" fill="hold">
                                          <p:stCondLst>
                                            <p:cond delay="0"/>
                                          </p:stCondLst>
                                        </p:cTn>
                                        <p:tgtEl>
                                          <p:spTgt spid="92"/>
                                        </p:tgtEl>
                                        <p:attrNameLst>
                                          <p:attrName>style.visibility</p:attrName>
                                        </p:attrNameLst>
                                      </p:cBhvr>
                                      <p:to>
                                        <p:strVal val="visible"/>
                                      </p:to>
                                    </p:set>
                                    <p:animEffect transition="in" filter="fade">
                                      <p:cBhvr>
                                        <p:cTn id="21" dur="500"/>
                                        <p:tgtEl>
                                          <p:spTgt spid="92"/>
                                        </p:tgtEl>
                                      </p:cBhvr>
                                    </p:animEffect>
                                  </p:childTnLst>
                                </p:cTn>
                              </p:par>
                              <p:par>
                                <p:cTn id="22" presetID="10" presetClass="entr" presetSubtype="0" fill="hold" grpId="0" nodeType="withEffect">
                                  <p:stCondLst>
                                    <p:cond delay="0"/>
                                  </p:stCondLst>
                                  <p:childTnLst>
                                    <p:set>
                                      <p:cBhvr>
                                        <p:cTn id="23" dur="1" fill="hold">
                                          <p:stCondLst>
                                            <p:cond delay="0"/>
                                          </p:stCondLst>
                                        </p:cTn>
                                        <p:tgtEl>
                                          <p:spTgt spid="91"/>
                                        </p:tgtEl>
                                        <p:attrNameLst>
                                          <p:attrName>style.visibility</p:attrName>
                                        </p:attrNameLst>
                                      </p:cBhvr>
                                      <p:to>
                                        <p:strVal val="visible"/>
                                      </p:to>
                                    </p:set>
                                    <p:animEffect transition="in" filter="fade">
                                      <p:cBhvr>
                                        <p:cTn id="24" dur="500"/>
                                        <p:tgtEl>
                                          <p:spTgt spid="91"/>
                                        </p:tgtEl>
                                      </p:cBhvr>
                                    </p:animEffect>
                                  </p:childTnLst>
                                </p:cTn>
                              </p:par>
                              <p:par>
                                <p:cTn id="25" presetID="22" presetClass="entr" presetSubtype="8" fill="hold" grpId="0" nodeType="withEffect">
                                  <p:stCondLst>
                                    <p:cond delay="0"/>
                                  </p:stCondLst>
                                  <p:childTnLst>
                                    <p:set>
                                      <p:cBhvr>
                                        <p:cTn id="26" dur="1" fill="hold">
                                          <p:stCondLst>
                                            <p:cond delay="0"/>
                                          </p:stCondLst>
                                        </p:cTn>
                                        <p:tgtEl>
                                          <p:spTgt spid="63"/>
                                        </p:tgtEl>
                                        <p:attrNameLst>
                                          <p:attrName>style.visibility</p:attrName>
                                        </p:attrNameLst>
                                      </p:cBhvr>
                                      <p:to>
                                        <p:strVal val="visible"/>
                                      </p:to>
                                    </p:set>
                                    <p:animEffect transition="in" filter="wipe(left)">
                                      <p:cBhvr>
                                        <p:cTn id="27" dur="500"/>
                                        <p:tgtEl>
                                          <p:spTgt spid="63"/>
                                        </p:tgtEl>
                                      </p:cBhvr>
                                    </p:animEffect>
                                  </p:childTnLst>
                                </p:cTn>
                              </p:par>
                            </p:childTnLst>
                          </p:cTn>
                        </p:par>
                        <p:par>
                          <p:cTn id="28" fill="hold">
                            <p:stCondLst>
                              <p:cond delay="1500"/>
                            </p:stCondLst>
                            <p:childTnLst>
                              <p:par>
                                <p:cTn id="29" presetID="2" presetClass="entr" presetSubtype="4" fill="hold" nodeType="afterEffect">
                                  <p:stCondLst>
                                    <p:cond delay="0"/>
                                  </p:stCondLst>
                                  <p:childTnLst>
                                    <p:set>
                                      <p:cBhvr>
                                        <p:cTn id="30" dur="1" fill="hold">
                                          <p:stCondLst>
                                            <p:cond delay="0"/>
                                          </p:stCondLst>
                                        </p:cTn>
                                        <p:tgtEl>
                                          <p:spTgt spid="75"/>
                                        </p:tgtEl>
                                        <p:attrNameLst>
                                          <p:attrName>style.visibility</p:attrName>
                                        </p:attrNameLst>
                                      </p:cBhvr>
                                      <p:to>
                                        <p:strVal val="visible"/>
                                      </p:to>
                                    </p:set>
                                    <p:anim calcmode="lin" valueType="num">
                                      <p:cBhvr additive="base">
                                        <p:cTn id="31" dur="500" fill="hold"/>
                                        <p:tgtEl>
                                          <p:spTgt spid="75"/>
                                        </p:tgtEl>
                                        <p:attrNameLst>
                                          <p:attrName>ppt_x</p:attrName>
                                        </p:attrNameLst>
                                      </p:cBhvr>
                                      <p:tavLst>
                                        <p:tav tm="0">
                                          <p:val>
                                            <p:strVal val="#ppt_x"/>
                                          </p:val>
                                        </p:tav>
                                        <p:tav tm="100000">
                                          <p:val>
                                            <p:strVal val="#ppt_x"/>
                                          </p:val>
                                        </p:tav>
                                      </p:tavLst>
                                    </p:anim>
                                    <p:anim calcmode="lin" valueType="num">
                                      <p:cBhvr additive="base">
                                        <p:cTn id="32" dur="500" fill="hold"/>
                                        <p:tgtEl>
                                          <p:spTgt spid="75"/>
                                        </p:tgtEl>
                                        <p:attrNameLst>
                                          <p:attrName>ppt_y</p:attrName>
                                        </p:attrNameLst>
                                      </p:cBhvr>
                                      <p:tavLst>
                                        <p:tav tm="0">
                                          <p:val>
                                            <p:strVal val="1+#ppt_h/2"/>
                                          </p:val>
                                        </p:tav>
                                        <p:tav tm="100000">
                                          <p:val>
                                            <p:strVal val="#ppt_y"/>
                                          </p:val>
                                        </p:tav>
                                      </p:tavLst>
                                    </p:anim>
                                  </p:childTnLst>
                                </p:cTn>
                              </p:par>
                            </p:childTnLst>
                          </p:cTn>
                        </p:par>
                        <p:par>
                          <p:cTn id="33" fill="hold">
                            <p:stCondLst>
                              <p:cond delay="2000"/>
                            </p:stCondLst>
                            <p:childTnLst>
                              <p:par>
                                <p:cTn id="34" presetID="10" presetClass="entr" presetSubtype="0" fill="hold" nodeType="afterEffect">
                                  <p:stCondLst>
                                    <p:cond delay="0"/>
                                  </p:stCondLst>
                                  <p:childTnLst>
                                    <p:set>
                                      <p:cBhvr>
                                        <p:cTn id="35" dur="1" fill="hold">
                                          <p:stCondLst>
                                            <p:cond delay="0"/>
                                          </p:stCondLst>
                                        </p:cTn>
                                        <p:tgtEl>
                                          <p:spTgt spid="4"/>
                                        </p:tgtEl>
                                        <p:attrNameLst>
                                          <p:attrName>style.visibility</p:attrName>
                                        </p:attrNameLst>
                                      </p:cBhvr>
                                      <p:to>
                                        <p:strVal val="visible"/>
                                      </p:to>
                                    </p:set>
                                    <p:animEffect transition="in" filter="fade">
                                      <p:cBhvr>
                                        <p:cTn id="36" dur="500"/>
                                        <p:tgtEl>
                                          <p:spTgt spid="4"/>
                                        </p:tgtEl>
                                      </p:cBhvr>
                                    </p:animEffect>
                                  </p:childTnLst>
                                </p:cTn>
                              </p:par>
                              <p:par>
                                <p:cTn id="37" presetID="10" presetClass="entr" presetSubtype="0" fill="hold" grpId="0" nodeType="withEffect">
                                  <p:stCondLst>
                                    <p:cond delay="0"/>
                                  </p:stCondLst>
                                  <p:childTnLst>
                                    <p:set>
                                      <p:cBhvr>
                                        <p:cTn id="38" dur="1" fill="hold">
                                          <p:stCondLst>
                                            <p:cond delay="0"/>
                                          </p:stCondLst>
                                        </p:cTn>
                                        <p:tgtEl>
                                          <p:spTgt spid="62"/>
                                        </p:tgtEl>
                                        <p:attrNameLst>
                                          <p:attrName>style.visibility</p:attrName>
                                        </p:attrNameLst>
                                      </p:cBhvr>
                                      <p:to>
                                        <p:strVal val="visible"/>
                                      </p:to>
                                    </p:set>
                                    <p:animEffect transition="in" filter="fade">
                                      <p:cBhvr>
                                        <p:cTn id="39" dur="500"/>
                                        <p:tgtEl>
                                          <p:spTgt spid="62"/>
                                        </p:tgtEl>
                                      </p:cBhvr>
                                    </p:animEffect>
                                  </p:childTnLst>
                                </p:cTn>
                              </p:par>
                              <p:par>
                                <p:cTn id="40" presetID="10" presetClass="entr" presetSubtype="0" fill="hold" grpId="0" nodeType="withEffect">
                                  <p:stCondLst>
                                    <p:cond delay="0"/>
                                  </p:stCondLst>
                                  <p:childTnLst>
                                    <p:set>
                                      <p:cBhvr>
                                        <p:cTn id="41" dur="1" fill="hold">
                                          <p:stCondLst>
                                            <p:cond delay="0"/>
                                          </p:stCondLst>
                                        </p:cTn>
                                        <p:tgtEl>
                                          <p:spTgt spid="61"/>
                                        </p:tgtEl>
                                        <p:attrNameLst>
                                          <p:attrName>style.visibility</p:attrName>
                                        </p:attrNameLst>
                                      </p:cBhvr>
                                      <p:to>
                                        <p:strVal val="visible"/>
                                      </p:to>
                                    </p:set>
                                    <p:animEffect transition="in" filter="fade">
                                      <p:cBhvr>
                                        <p:cTn id="42" dur="500"/>
                                        <p:tgtEl>
                                          <p:spTgt spid="61"/>
                                        </p:tgtEl>
                                      </p:cBhvr>
                                    </p:animEffect>
                                  </p:childTnLst>
                                </p:cTn>
                              </p:par>
                              <p:par>
                                <p:cTn id="43" presetID="10" presetClass="entr" presetSubtype="0" fill="hold" nodeType="withEffect">
                                  <p:stCondLst>
                                    <p:cond delay="0"/>
                                  </p:stCondLst>
                                  <p:childTnLst>
                                    <p:set>
                                      <p:cBhvr>
                                        <p:cTn id="44" dur="1" fill="hold">
                                          <p:stCondLst>
                                            <p:cond delay="0"/>
                                          </p:stCondLst>
                                        </p:cTn>
                                        <p:tgtEl>
                                          <p:spTgt spid="2"/>
                                        </p:tgtEl>
                                        <p:attrNameLst>
                                          <p:attrName>style.visibility</p:attrName>
                                        </p:attrNameLst>
                                      </p:cBhvr>
                                      <p:to>
                                        <p:strVal val="visible"/>
                                      </p:to>
                                    </p:set>
                                    <p:animEffect transition="in" filter="fade">
                                      <p:cBhvr>
                                        <p:cTn id="45"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1" grpId="0"/>
      <p:bldP spid="92" grpId="0"/>
      <p:bldP spid="61" grpId="0"/>
      <p:bldP spid="62" grpId="0"/>
      <p:bldP spid="63" grpId="0"/>
    </p:bld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4" name="Group 133"/>
          <p:cNvGrpSpPr/>
          <p:nvPr/>
        </p:nvGrpSpPr>
        <p:grpSpPr>
          <a:xfrm rot="5400000">
            <a:off x="4612633" y="6170302"/>
            <a:ext cx="4115828" cy="2745447"/>
            <a:chOff x="2450136" y="4405398"/>
            <a:chExt cx="4115828" cy="2745447"/>
          </a:xfrm>
        </p:grpSpPr>
        <p:grpSp>
          <p:nvGrpSpPr>
            <p:cNvPr id="135" name="Group 134"/>
            <p:cNvGrpSpPr/>
            <p:nvPr/>
          </p:nvGrpSpPr>
          <p:grpSpPr>
            <a:xfrm>
              <a:off x="2450136" y="4938805"/>
              <a:ext cx="4065066" cy="2212040"/>
              <a:chOff x="951571" y="1824804"/>
              <a:chExt cx="2128944" cy="1423554"/>
            </a:xfrm>
          </p:grpSpPr>
          <p:sp>
            <p:nvSpPr>
              <p:cNvPr id="143" name="Rounded Rectangle 142"/>
              <p:cNvSpPr/>
              <p:nvPr/>
            </p:nvSpPr>
            <p:spPr>
              <a:xfrm>
                <a:off x="951571" y="2624904"/>
                <a:ext cx="202844" cy="623454"/>
              </a:xfrm>
              <a:prstGeom prst="round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Calibri Light" panose="020F0302020204030204"/>
                </a:endParaRPr>
              </a:p>
            </p:txBody>
          </p:sp>
          <p:sp>
            <p:nvSpPr>
              <p:cNvPr id="144" name="Rounded Rectangle 143"/>
              <p:cNvSpPr/>
              <p:nvPr/>
            </p:nvSpPr>
            <p:spPr>
              <a:xfrm>
                <a:off x="1336791" y="1824804"/>
                <a:ext cx="202844" cy="1385455"/>
              </a:xfrm>
              <a:prstGeom prst="round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Calibri Light" panose="020F0302020204030204"/>
                </a:endParaRPr>
              </a:p>
            </p:txBody>
          </p:sp>
          <p:sp>
            <p:nvSpPr>
              <p:cNvPr id="145" name="Rounded Rectangle 144"/>
              <p:cNvSpPr/>
              <p:nvPr/>
            </p:nvSpPr>
            <p:spPr>
              <a:xfrm>
                <a:off x="1722011" y="2188483"/>
                <a:ext cx="202844" cy="1039091"/>
              </a:xfrm>
              <a:prstGeom prst="round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Calibri Light" panose="020F0302020204030204"/>
                </a:endParaRPr>
              </a:p>
            </p:txBody>
          </p:sp>
          <p:sp>
            <p:nvSpPr>
              <p:cNvPr id="146" name="Rounded Rectangle 145"/>
              <p:cNvSpPr/>
              <p:nvPr/>
            </p:nvSpPr>
            <p:spPr>
              <a:xfrm>
                <a:off x="2107231" y="2333957"/>
                <a:ext cx="202844" cy="900545"/>
              </a:xfrm>
              <a:prstGeom prst="round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Calibri Light" panose="020F0302020204030204"/>
                </a:endParaRPr>
              </a:p>
            </p:txBody>
          </p:sp>
          <p:sp>
            <p:nvSpPr>
              <p:cNvPr id="147" name="Rounded Rectangle 146"/>
              <p:cNvSpPr/>
              <p:nvPr/>
            </p:nvSpPr>
            <p:spPr>
              <a:xfrm>
                <a:off x="2492451" y="1849427"/>
                <a:ext cx="192716" cy="1374685"/>
              </a:xfrm>
              <a:prstGeom prst="round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Calibri Light" panose="020F0302020204030204"/>
                </a:endParaRPr>
              </a:p>
            </p:txBody>
          </p:sp>
          <p:sp>
            <p:nvSpPr>
              <p:cNvPr id="148" name="Rounded Rectangle 147"/>
              <p:cNvSpPr/>
              <p:nvPr/>
            </p:nvSpPr>
            <p:spPr>
              <a:xfrm>
                <a:off x="2877671" y="1970277"/>
                <a:ext cx="202844" cy="1246909"/>
              </a:xfrm>
              <a:prstGeom prst="round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Calibri Light" panose="020F0302020204030204"/>
                </a:endParaRPr>
              </a:p>
            </p:txBody>
          </p:sp>
        </p:grpSp>
        <p:grpSp>
          <p:nvGrpSpPr>
            <p:cNvPr id="136" name="Group 135"/>
            <p:cNvGrpSpPr/>
            <p:nvPr/>
          </p:nvGrpSpPr>
          <p:grpSpPr>
            <a:xfrm>
              <a:off x="2470961" y="4405398"/>
              <a:ext cx="4095003" cy="369335"/>
              <a:chOff x="2452766" y="4471983"/>
              <a:chExt cx="4095003" cy="369335"/>
            </a:xfrm>
          </p:grpSpPr>
          <p:sp>
            <p:nvSpPr>
              <p:cNvPr id="137" name="Rectangle 1436"/>
              <p:cNvSpPr>
                <a:spLocks noChangeArrowheads="1"/>
              </p:cNvSpPr>
              <p:nvPr/>
            </p:nvSpPr>
            <p:spPr bwMode="auto">
              <a:xfrm>
                <a:off x="2452766" y="4471986"/>
                <a:ext cx="359073"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spAutoFit/>
              </a:bodyPr>
              <a:lstStyle/>
              <a:p>
                <a:pPr algn="ctr" fontAlgn="base">
                  <a:spcBef>
                    <a:spcPct val="0"/>
                  </a:spcBef>
                  <a:spcAft>
                    <a:spcPct val="0"/>
                  </a:spcAft>
                </a:pPr>
                <a:r>
                  <a:rPr lang="id-ID" sz="2400" dirty="0" smtClean="0">
                    <a:latin typeface="Lato Regular"/>
                    <a:cs typeface="Lato Regular"/>
                  </a:rPr>
                  <a:t>34</a:t>
                </a:r>
                <a:endParaRPr kumimoji="0" lang="en-US" sz="4400" i="0" u="none" strike="noStrike" cap="none" normalizeH="0" baseline="0" dirty="0" smtClean="0">
                  <a:ln>
                    <a:noFill/>
                  </a:ln>
                  <a:effectLst/>
                  <a:latin typeface="Lato Regular"/>
                  <a:cs typeface="Lato Regular"/>
                </a:endParaRPr>
              </a:p>
            </p:txBody>
          </p:sp>
          <p:sp>
            <p:nvSpPr>
              <p:cNvPr id="138" name="Rectangle 1436"/>
              <p:cNvSpPr>
                <a:spLocks noChangeArrowheads="1"/>
              </p:cNvSpPr>
              <p:nvPr/>
            </p:nvSpPr>
            <p:spPr bwMode="auto">
              <a:xfrm>
                <a:off x="3207172" y="4471984"/>
                <a:ext cx="359073"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spAutoFit/>
              </a:bodyPr>
              <a:lstStyle/>
              <a:p>
                <a:pPr algn="ctr" fontAlgn="base">
                  <a:spcBef>
                    <a:spcPct val="0"/>
                  </a:spcBef>
                  <a:spcAft>
                    <a:spcPct val="0"/>
                  </a:spcAft>
                </a:pPr>
                <a:r>
                  <a:rPr lang="en-US" sz="2400" dirty="0" smtClean="0">
                    <a:latin typeface="Lato Regular"/>
                    <a:cs typeface="Lato Regular"/>
                  </a:rPr>
                  <a:t>54</a:t>
                </a:r>
                <a:endParaRPr kumimoji="0" lang="en-US" sz="4400" i="0" u="none" strike="noStrike" cap="none" normalizeH="0" baseline="0" dirty="0" smtClean="0">
                  <a:ln>
                    <a:noFill/>
                  </a:ln>
                  <a:effectLst/>
                  <a:latin typeface="Lato Regular"/>
                  <a:cs typeface="Lato Regular"/>
                </a:endParaRPr>
              </a:p>
            </p:txBody>
          </p:sp>
          <p:sp>
            <p:nvSpPr>
              <p:cNvPr id="139" name="Rectangle 1436"/>
              <p:cNvSpPr>
                <a:spLocks noChangeArrowheads="1"/>
              </p:cNvSpPr>
              <p:nvPr/>
            </p:nvSpPr>
            <p:spPr bwMode="auto">
              <a:xfrm>
                <a:off x="3948152" y="4471984"/>
                <a:ext cx="357013"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spAutoFit/>
              </a:bodyPr>
              <a:lstStyle/>
              <a:p>
                <a:pPr algn="ctr" fontAlgn="base">
                  <a:spcBef>
                    <a:spcPct val="0"/>
                  </a:spcBef>
                  <a:spcAft>
                    <a:spcPct val="0"/>
                  </a:spcAft>
                </a:pPr>
                <a:r>
                  <a:rPr lang="en-US" sz="2400" dirty="0" smtClean="0">
                    <a:latin typeface="Lato Regular"/>
                    <a:cs typeface="Lato Regular"/>
                  </a:rPr>
                  <a:t>32</a:t>
                </a:r>
                <a:endParaRPr kumimoji="0" lang="en-US" sz="4400" i="0" u="none" strike="noStrike" cap="none" normalizeH="0" baseline="0" dirty="0" smtClean="0">
                  <a:ln>
                    <a:noFill/>
                  </a:ln>
                  <a:effectLst/>
                  <a:latin typeface="Lato Regular"/>
                  <a:cs typeface="Lato Regular"/>
                </a:endParaRPr>
              </a:p>
            </p:txBody>
          </p:sp>
          <p:sp>
            <p:nvSpPr>
              <p:cNvPr id="140" name="Rectangle 1436"/>
              <p:cNvSpPr>
                <a:spLocks noChangeArrowheads="1"/>
              </p:cNvSpPr>
              <p:nvPr/>
            </p:nvSpPr>
            <p:spPr bwMode="auto">
              <a:xfrm>
                <a:off x="4688100" y="4471984"/>
                <a:ext cx="357013"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spAutoFit/>
              </a:bodyPr>
              <a:lstStyle/>
              <a:p>
                <a:pPr algn="ctr" fontAlgn="base">
                  <a:spcBef>
                    <a:spcPct val="0"/>
                  </a:spcBef>
                  <a:spcAft>
                    <a:spcPct val="0"/>
                  </a:spcAft>
                </a:pPr>
                <a:r>
                  <a:rPr lang="en-US" sz="2400" dirty="0" smtClean="0">
                    <a:latin typeface="Lato Regular"/>
                    <a:cs typeface="Lato Regular"/>
                  </a:rPr>
                  <a:t>43</a:t>
                </a:r>
                <a:endParaRPr kumimoji="0" lang="en-US" sz="4400" i="0" u="none" strike="noStrike" cap="none" normalizeH="0" baseline="0" dirty="0" smtClean="0">
                  <a:ln>
                    <a:noFill/>
                  </a:ln>
                  <a:effectLst/>
                  <a:latin typeface="Lato Regular"/>
                  <a:cs typeface="Lato Regular"/>
                </a:endParaRPr>
              </a:p>
            </p:txBody>
          </p:sp>
          <p:sp>
            <p:nvSpPr>
              <p:cNvPr id="141" name="Rectangle 1436"/>
              <p:cNvSpPr>
                <a:spLocks noChangeArrowheads="1"/>
              </p:cNvSpPr>
              <p:nvPr/>
            </p:nvSpPr>
            <p:spPr bwMode="auto">
              <a:xfrm>
                <a:off x="5428046" y="4471984"/>
                <a:ext cx="357013"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spAutoFit/>
              </a:bodyPr>
              <a:lstStyle/>
              <a:p>
                <a:pPr algn="ctr" fontAlgn="base">
                  <a:spcBef>
                    <a:spcPct val="0"/>
                  </a:spcBef>
                  <a:spcAft>
                    <a:spcPct val="0"/>
                  </a:spcAft>
                </a:pPr>
                <a:r>
                  <a:rPr lang="en-US" sz="2400" dirty="0" smtClean="0">
                    <a:latin typeface="Lato Regular"/>
                    <a:cs typeface="Lato Regular"/>
                  </a:rPr>
                  <a:t>26</a:t>
                </a:r>
                <a:endParaRPr kumimoji="0" lang="en-US" sz="4400" i="0" u="none" strike="noStrike" cap="none" normalizeH="0" baseline="0" dirty="0" smtClean="0">
                  <a:ln>
                    <a:noFill/>
                  </a:ln>
                  <a:effectLst/>
                  <a:latin typeface="Lato Regular"/>
                  <a:cs typeface="Lato Regular"/>
                </a:endParaRPr>
              </a:p>
            </p:txBody>
          </p:sp>
          <p:sp>
            <p:nvSpPr>
              <p:cNvPr id="142" name="Rectangle 1436"/>
              <p:cNvSpPr>
                <a:spLocks noChangeArrowheads="1"/>
              </p:cNvSpPr>
              <p:nvPr/>
            </p:nvSpPr>
            <p:spPr bwMode="auto">
              <a:xfrm>
                <a:off x="6188696" y="4471983"/>
                <a:ext cx="359073"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spAutoFit/>
              </a:bodyPr>
              <a:lstStyle/>
              <a:p>
                <a:pPr algn="ctr" fontAlgn="base">
                  <a:spcBef>
                    <a:spcPct val="0"/>
                  </a:spcBef>
                  <a:spcAft>
                    <a:spcPct val="0"/>
                  </a:spcAft>
                </a:pPr>
                <a:r>
                  <a:rPr lang="en-US" sz="2400" dirty="0" smtClean="0">
                    <a:latin typeface="Lato Regular"/>
                    <a:cs typeface="Lato Regular"/>
                  </a:rPr>
                  <a:t>70</a:t>
                </a:r>
                <a:endParaRPr kumimoji="0" lang="en-US" sz="4400" i="0" u="none" strike="noStrike" cap="none" normalizeH="0" baseline="0" dirty="0" smtClean="0">
                  <a:ln>
                    <a:noFill/>
                  </a:ln>
                  <a:effectLst/>
                  <a:latin typeface="Lato Regular"/>
                  <a:cs typeface="Lato Regular"/>
                </a:endParaRPr>
              </a:p>
            </p:txBody>
          </p:sp>
        </p:grpSp>
      </p:grpSp>
      <p:grpSp>
        <p:nvGrpSpPr>
          <p:cNvPr id="112" name="Group 111"/>
          <p:cNvGrpSpPr/>
          <p:nvPr/>
        </p:nvGrpSpPr>
        <p:grpSpPr>
          <a:xfrm rot="5400000">
            <a:off x="11885261" y="6170298"/>
            <a:ext cx="4115828" cy="2745448"/>
            <a:chOff x="2450136" y="4405398"/>
            <a:chExt cx="4115828" cy="2745448"/>
          </a:xfrm>
        </p:grpSpPr>
        <p:grpSp>
          <p:nvGrpSpPr>
            <p:cNvPr id="120" name="Group 119"/>
            <p:cNvGrpSpPr/>
            <p:nvPr/>
          </p:nvGrpSpPr>
          <p:grpSpPr>
            <a:xfrm>
              <a:off x="2450136" y="4938804"/>
              <a:ext cx="4065066" cy="2212042"/>
              <a:chOff x="951571" y="1824803"/>
              <a:chExt cx="2128944" cy="1423555"/>
            </a:xfrm>
          </p:grpSpPr>
          <p:sp>
            <p:nvSpPr>
              <p:cNvPr id="128" name="Rounded Rectangle 127"/>
              <p:cNvSpPr/>
              <p:nvPr/>
            </p:nvSpPr>
            <p:spPr>
              <a:xfrm>
                <a:off x="951571" y="2624904"/>
                <a:ext cx="202844" cy="623454"/>
              </a:xfrm>
              <a:prstGeom prst="round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Calibri Light" panose="020F0302020204030204"/>
                </a:endParaRPr>
              </a:p>
            </p:txBody>
          </p:sp>
          <p:sp>
            <p:nvSpPr>
              <p:cNvPr id="129" name="Rounded Rectangle 128"/>
              <p:cNvSpPr/>
              <p:nvPr/>
            </p:nvSpPr>
            <p:spPr>
              <a:xfrm>
                <a:off x="1336791" y="1824803"/>
                <a:ext cx="202844" cy="1385455"/>
              </a:xfrm>
              <a:prstGeom prst="round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Calibri Light" panose="020F0302020204030204"/>
                </a:endParaRPr>
              </a:p>
            </p:txBody>
          </p:sp>
          <p:sp>
            <p:nvSpPr>
              <p:cNvPr id="130" name="Rounded Rectangle 129"/>
              <p:cNvSpPr/>
              <p:nvPr/>
            </p:nvSpPr>
            <p:spPr>
              <a:xfrm>
                <a:off x="1722011" y="2188483"/>
                <a:ext cx="202844" cy="1039091"/>
              </a:xfrm>
              <a:prstGeom prst="round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Calibri Light" panose="020F0302020204030204"/>
                </a:endParaRPr>
              </a:p>
            </p:txBody>
          </p:sp>
          <p:sp>
            <p:nvSpPr>
              <p:cNvPr id="131" name="Rounded Rectangle 130"/>
              <p:cNvSpPr/>
              <p:nvPr/>
            </p:nvSpPr>
            <p:spPr>
              <a:xfrm>
                <a:off x="2107231" y="2333957"/>
                <a:ext cx="202844" cy="900545"/>
              </a:xfrm>
              <a:prstGeom prst="round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Calibri Light" panose="020F0302020204030204"/>
                </a:endParaRPr>
              </a:p>
            </p:txBody>
          </p:sp>
          <p:sp>
            <p:nvSpPr>
              <p:cNvPr id="132" name="Rounded Rectangle 131"/>
              <p:cNvSpPr/>
              <p:nvPr/>
            </p:nvSpPr>
            <p:spPr>
              <a:xfrm>
                <a:off x="2492451" y="1849427"/>
                <a:ext cx="192716" cy="1374685"/>
              </a:xfrm>
              <a:prstGeom prst="round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Calibri Light" panose="020F0302020204030204"/>
                </a:endParaRPr>
              </a:p>
            </p:txBody>
          </p:sp>
          <p:sp>
            <p:nvSpPr>
              <p:cNvPr id="133" name="Rounded Rectangle 132"/>
              <p:cNvSpPr/>
              <p:nvPr/>
            </p:nvSpPr>
            <p:spPr>
              <a:xfrm>
                <a:off x="2877671" y="1970277"/>
                <a:ext cx="202844" cy="1246909"/>
              </a:xfrm>
              <a:prstGeom prst="round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Calibri Light" panose="020F0302020204030204"/>
                </a:endParaRPr>
              </a:p>
            </p:txBody>
          </p:sp>
        </p:grpSp>
        <p:grpSp>
          <p:nvGrpSpPr>
            <p:cNvPr id="121" name="Group 120"/>
            <p:cNvGrpSpPr/>
            <p:nvPr/>
          </p:nvGrpSpPr>
          <p:grpSpPr>
            <a:xfrm>
              <a:off x="2470962" y="4405398"/>
              <a:ext cx="4095002" cy="369332"/>
              <a:chOff x="2452767" y="4471983"/>
              <a:chExt cx="4095002" cy="369332"/>
            </a:xfrm>
          </p:grpSpPr>
          <p:sp>
            <p:nvSpPr>
              <p:cNvPr id="122" name="Rectangle 1436"/>
              <p:cNvSpPr>
                <a:spLocks noChangeArrowheads="1"/>
              </p:cNvSpPr>
              <p:nvPr/>
            </p:nvSpPr>
            <p:spPr bwMode="auto">
              <a:xfrm>
                <a:off x="2452767" y="4471983"/>
                <a:ext cx="359073"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spAutoFit/>
              </a:bodyPr>
              <a:lstStyle/>
              <a:p>
                <a:pPr algn="ctr" fontAlgn="base">
                  <a:spcBef>
                    <a:spcPct val="0"/>
                  </a:spcBef>
                  <a:spcAft>
                    <a:spcPct val="0"/>
                  </a:spcAft>
                </a:pPr>
                <a:r>
                  <a:rPr lang="id-ID" sz="2400" dirty="0" smtClean="0">
                    <a:latin typeface="Lato Regular"/>
                    <a:cs typeface="Lato Regular"/>
                  </a:rPr>
                  <a:t>34</a:t>
                </a:r>
                <a:endParaRPr kumimoji="0" lang="en-US" sz="4400" i="0" u="none" strike="noStrike" cap="none" normalizeH="0" baseline="0" dirty="0" smtClean="0">
                  <a:ln>
                    <a:noFill/>
                  </a:ln>
                  <a:effectLst/>
                  <a:latin typeface="Lato Regular"/>
                  <a:cs typeface="Lato Regular"/>
                </a:endParaRPr>
              </a:p>
            </p:txBody>
          </p:sp>
          <p:sp>
            <p:nvSpPr>
              <p:cNvPr id="123" name="Rectangle 1436"/>
              <p:cNvSpPr>
                <a:spLocks noChangeArrowheads="1"/>
              </p:cNvSpPr>
              <p:nvPr/>
            </p:nvSpPr>
            <p:spPr bwMode="auto">
              <a:xfrm>
                <a:off x="3207173" y="4471983"/>
                <a:ext cx="359073"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spAutoFit/>
              </a:bodyPr>
              <a:lstStyle/>
              <a:p>
                <a:pPr algn="ctr" fontAlgn="base">
                  <a:spcBef>
                    <a:spcPct val="0"/>
                  </a:spcBef>
                  <a:spcAft>
                    <a:spcPct val="0"/>
                  </a:spcAft>
                </a:pPr>
                <a:r>
                  <a:rPr lang="en-US" sz="2400" dirty="0" smtClean="0">
                    <a:latin typeface="Lato Regular"/>
                    <a:cs typeface="Lato Regular"/>
                  </a:rPr>
                  <a:t>54</a:t>
                </a:r>
                <a:endParaRPr kumimoji="0" lang="en-US" sz="4400" i="0" u="none" strike="noStrike" cap="none" normalizeH="0" baseline="0" dirty="0" smtClean="0">
                  <a:ln>
                    <a:noFill/>
                  </a:ln>
                  <a:effectLst/>
                  <a:latin typeface="Lato Regular"/>
                  <a:cs typeface="Lato Regular"/>
                </a:endParaRPr>
              </a:p>
            </p:txBody>
          </p:sp>
          <p:sp>
            <p:nvSpPr>
              <p:cNvPr id="124" name="Rectangle 1436"/>
              <p:cNvSpPr>
                <a:spLocks noChangeArrowheads="1"/>
              </p:cNvSpPr>
              <p:nvPr/>
            </p:nvSpPr>
            <p:spPr bwMode="auto">
              <a:xfrm>
                <a:off x="3948153" y="4471983"/>
                <a:ext cx="357013"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spAutoFit/>
              </a:bodyPr>
              <a:lstStyle/>
              <a:p>
                <a:pPr algn="ctr" fontAlgn="base">
                  <a:spcBef>
                    <a:spcPct val="0"/>
                  </a:spcBef>
                  <a:spcAft>
                    <a:spcPct val="0"/>
                  </a:spcAft>
                </a:pPr>
                <a:r>
                  <a:rPr lang="en-US" sz="2400" dirty="0" smtClean="0">
                    <a:latin typeface="Lato Regular"/>
                    <a:cs typeface="Lato Regular"/>
                  </a:rPr>
                  <a:t>32</a:t>
                </a:r>
                <a:endParaRPr kumimoji="0" lang="en-US" sz="4400" i="0" u="none" strike="noStrike" cap="none" normalizeH="0" baseline="0" dirty="0" smtClean="0">
                  <a:ln>
                    <a:noFill/>
                  </a:ln>
                  <a:effectLst/>
                  <a:latin typeface="Lato Regular"/>
                  <a:cs typeface="Lato Regular"/>
                </a:endParaRPr>
              </a:p>
            </p:txBody>
          </p:sp>
          <p:sp>
            <p:nvSpPr>
              <p:cNvPr id="125" name="Rectangle 1436"/>
              <p:cNvSpPr>
                <a:spLocks noChangeArrowheads="1"/>
              </p:cNvSpPr>
              <p:nvPr/>
            </p:nvSpPr>
            <p:spPr bwMode="auto">
              <a:xfrm>
                <a:off x="4688101" y="4471983"/>
                <a:ext cx="357013"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spAutoFit/>
              </a:bodyPr>
              <a:lstStyle/>
              <a:p>
                <a:pPr algn="ctr" fontAlgn="base">
                  <a:spcBef>
                    <a:spcPct val="0"/>
                  </a:spcBef>
                  <a:spcAft>
                    <a:spcPct val="0"/>
                  </a:spcAft>
                </a:pPr>
                <a:r>
                  <a:rPr lang="en-US" sz="2400" dirty="0" smtClean="0">
                    <a:latin typeface="Lato Regular"/>
                    <a:cs typeface="Lato Regular"/>
                  </a:rPr>
                  <a:t>43</a:t>
                </a:r>
                <a:endParaRPr kumimoji="0" lang="en-US" sz="4400" i="0" u="none" strike="noStrike" cap="none" normalizeH="0" baseline="0" dirty="0" smtClean="0">
                  <a:ln>
                    <a:noFill/>
                  </a:ln>
                  <a:effectLst/>
                  <a:latin typeface="Lato Regular"/>
                  <a:cs typeface="Lato Regular"/>
                </a:endParaRPr>
              </a:p>
            </p:txBody>
          </p:sp>
          <p:sp>
            <p:nvSpPr>
              <p:cNvPr id="126" name="Rectangle 1436"/>
              <p:cNvSpPr>
                <a:spLocks noChangeArrowheads="1"/>
              </p:cNvSpPr>
              <p:nvPr/>
            </p:nvSpPr>
            <p:spPr bwMode="auto">
              <a:xfrm>
                <a:off x="5428047" y="4471983"/>
                <a:ext cx="357013"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spAutoFit/>
              </a:bodyPr>
              <a:lstStyle/>
              <a:p>
                <a:pPr algn="ctr" fontAlgn="base">
                  <a:spcBef>
                    <a:spcPct val="0"/>
                  </a:spcBef>
                  <a:spcAft>
                    <a:spcPct val="0"/>
                  </a:spcAft>
                </a:pPr>
                <a:r>
                  <a:rPr lang="en-US" sz="2400" dirty="0" smtClean="0">
                    <a:latin typeface="Lato Regular"/>
                    <a:cs typeface="Lato Regular"/>
                  </a:rPr>
                  <a:t>26</a:t>
                </a:r>
                <a:endParaRPr kumimoji="0" lang="en-US" sz="4400" i="0" u="none" strike="noStrike" cap="none" normalizeH="0" baseline="0" dirty="0" smtClean="0">
                  <a:ln>
                    <a:noFill/>
                  </a:ln>
                  <a:effectLst/>
                  <a:latin typeface="Lato Regular"/>
                  <a:cs typeface="Lato Regular"/>
                </a:endParaRPr>
              </a:p>
            </p:txBody>
          </p:sp>
          <p:sp>
            <p:nvSpPr>
              <p:cNvPr id="127" name="Rectangle 1436"/>
              <p:cNvSpPr>
                <a:spLocks noChangeArrowheads="1"/>
              </p:cNvSpPr>
              <p:nvPr/>
            </p:nvSpPr>
            <p:spPr bwMode="auto">
              <a:xfrm>
                <a:off x="6188696" y="4471983"/>
                <a:ext cx="359073"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spAutoFit/>
              </a:bodyPr>
              <a:lstStyle/>
              <a:p>
                <a:pPr algn="ctr" fontAlgn="base">
                  <a:spcBef>
                    <a:spcPct val="0"/>
                  </a:spcBef>
                  <a:spcAft>
                    <a:spcPct val="0"/>
                  </a:spcAft>
                </a:pPr>
                <a:r>
                  <a:rPr lang="en-US" sz="2400" dirty="0" smtClean="0">
                    <a:latin typeface="Lato Regular"/>
                    <a:cs typeface="Lato Regular"/>
                  </a:rPr>
                  <a:t>70</a:t>
                </a:r>
                <a:endParaRPr kumimoji="0" lang="en-US" sz="4400" i="0" u="none" strike="noStrike" cap="none" normalizeH="0" baseline="0" dirty="0" smtClean="0">
                  <a:ln>
                    <a:noFill/>
                  </a:ln>
                  <a:effectLst/>
                  <a:latin typeface="Lato Regular"/>
                  <a:cs typeface="Lato Regular"/>
                </a:endParaRPr>
              </a:p>
            </p:txBody>
          </p:sp>
        </p:grpSp>
      </p:grpSp>
      <p:pic>
        <p:nvPicPr>
          <p:cNvPr id="46" name="Picture 45"/>
          <p:cNvPicPr>
            <a:picLocks noChangeAspect="1"/>
          </p:cNvPicPr>
          <p:nvPr/>
        </p:nvPicPr>
        <p:blipFill>
          <a:blip r:embed="rId1"/>
          <a:stretch>
            <a:fillRect/>
          </a:stretch>
        </p:blipFill>
        <p:spPr>
          <a:xfrm>
            <a:off x="2092692" y="3937094"/>
            <a:ext cx="3316527" cy="7061431"/>
          </a:xfrm>
          <a:prstGeom prst="rect">
            <a:avLst/>
          </a:prstGeom>
        </p:spPr>
      </p:pic>
      <p:grpSp>
        <p:nvGrpSpPr>
          <p:cNvPr id="3" name="Group 2"/>
          <p:cNvGrpSpPr/>
          <p:nvPr/>
        </p:nvGrpSpPr>
        <p:grpSpPr>
          <a:xfrm rot="5400000">
            <a:off x="19279610" y="6170298"/>
            <a:ext cx="4115828" cy="2745448"/>
            <a:chOff x="2450136" y="4405398"/>
            <a:chExt cx="4115828" cy="2745448"/>
          </a:xfrm>
        </p:grpSpPr>
        <p:grpSp>
          <p:nvGrpSpPr>
            <p:cNvPr id="49" name="Group 48"/>
            <p:cNvGrpSpPr/>
            <p:nvPr/>
          </p:nvGrpSpPr>
          <p:grpSpPr>
            <a:xfrm>
              <a:off x="2450136" y="4938804"/>
              <a:ext cx="4065066" cy="2212042"/>
              <a:chOff x="951571" y="1824803"/>
              <a:chExt cx="2128944" cy="1423555"/>
            </a:xfrm>
          </p:grpSpPr>
          <p:sp>
            <p:nvSpPr>
              <p:cNvPr id="74" name="Rounded Rectangle 73"/>
              <p:cNvSpPr/>
              <p:nvPr/>
            </p:nvSpPr>
            <p:spPr>
              <a:xfrm>
                <a:off x="951571" y="2624904"/>
                <a:ext cx="202844" cy="623454"/>
              </a:xfrm>
              <a:prstGeom prst="round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Calibri Light" panose="020F0302020204030204"/>
                </a:endParaRPr>
              </a:p>
            </p:txBody>
          </p:sp>
          <p:sp>
            <p:nvSpPr>
              <p:cNvPr id="72" name="Rounded Rectangle 71"/>
              <p:cNvSpPr/>
              <p:nvPr/>
            </p:nvSpPr>
            <p:spPr>
              <a:xfrm>
                <a:off x="1336791" y="1824803"/>
                <a:ext cx="202844" cy="1385455"/>
              </a:xfrm>
              <a:prstGeom prst="round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Calibri Light" panose="020F0302020204030204"/>
                </a:endParaRPr>
              </a:p>
            </p:txBody>
          </p:sp>
          <p:sp>
            <p:nvSpPr>
              <p:cNvPr id="70" name="Rounded Rectangle 69"/>
              <p:cNvSpPr/>
              <p:nvPr/>
            </p:nvSpPr>
            <p:spPr>
              <a:xfrm>
                <a:off x="1722011" y="2188483"/>
                <a:ext cx="202844" cy="1039091"/>
              </a:xfrm>
              <a:prstGeom prst="round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Calibri Light" panose="020F0302020204030204"/>
                </a:endParaRPr>
              </a:p>
            </p:txBody>
          </p:sp>
          <p:sp>
            <p:nvSpPr>
              <p:cNvPr id="68" name="Rounded Rectangle 67"/>
              <p:cNvSpPr/>
              <p:nvPr/>
            </p:nvSpPr>
            <p:spPr>
              <a:xfrm>
                <a:off x="2107231" y="2333957"/>
                <a:ext cx="202844" cy="900545"/>
              </a:xfrm>
              <a:prstGeom prst="round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Calibri Light" panose="020F0302020204030204"/>
                </a:endParaRPr>
              </a:p>
            </p:txBody>
          </p:sp>
          <p:sp>
            <p:nvSpPr>
              <p:cNvPr id="66" name="Rounded Rectangle 65"/>
              <p:cNvSpPr/>
              <p:nvPr/>
            </p:nvSpPr>
            <p:spPr>
              <a:xfrm>
                <a:off x="2492451" y="1849427"/>
                <a:ext cx="192716" cy="1374685"/>
              </a:xfrm>
              <a:prstGeom prst="round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Calibri Light" panose="020F0302020204030204"/>
                </a:endParaRPr>
              </a:p>
            </p:txBody>
          </p:sp>
          <p:sp>
            <p:nvSpPr>
              <p:cNvPr id="64" name="Rounded Rectangle 63"/>
              <p:cNvSpPr/>
              <p:nvPr/>
            </p:nvSpPr>
            <p:spPr>
              <a:xfrm>
                <a:off x="2877671" y="1970277"/>
                <a:ext cx="202844" cy="1246909"/>
              </a:xfrm>
              <a:prstGeom prst="round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Calibri Light" panose="020F0302020204030204"/>
                </a:endParaRPr>
              </a:p>
            </p:txBody>
          </p:sp>
        </p:grpSp>
        <p:grpSp>
          <p:nvGrpSpPr>
            <p:cNvPr id="41" name="Group 40"/>
            <p:cNvGrpSpPr/>
            <p:nvPr/>
          </p:nvGrpSpPr>
          <p:grpSpPr>
            <a:xfrm>
              <a:off x="2470962" y="4405398"/>
              <a:ext cx="4095002" cy="369332"/>
              <a:chOff x="2452767" y="4471983"/>
              <a:chExt cx="4095002" cy="369332"/>
            </a:xfrm>
          </p:grpSpPr>
          <p:sp>
            <p:nvSpPr>
              <p:cNvPr id="50" name="Rectangle 1436"/>
              <p:cNvSpPr>
                <a:spLocks noChangeArrowheads="1"/>
              </p:cNvSpPr>
              <p:nvPr/>
            </p:nvSpPr>
            <p:spPr bwMode="auto">
              <a:xfrm>
                <a:off x="2452767" y="4471983"/>
                <a:ext cx="359073"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spAutoFit/>
              </a:bodyPr>
              <a:lstStyle/>
              <a:p>
                <a:pPr algn="ctr" fontAlgn="base">
                  <a:spcBef>
                    <a:spcPct val="0"/>
                  </a:spcBef>
                  <a:spcAft>
                    <a:spcPct val="0"/>
                  </a:spcAft>
                </a:pPr>
                <a:r>
                  <a:rPr lang="id-ID" sz="2400" dirty="0" smtClean="0">
                    <a:latin typeface="Lato Regular"/>
                    <a:cs typeface="Lato Regular"/>
                  </a:rPr>
                  <a:t>34</a:t>
                </a:r>
                <a:endParaRPr kumimoji="0" lang="en-US" sz="4400" i="0" u="none" strike="noStrike" cap="none" normalizeH="0" baseline="0" dirty="0" smtClean="0">
                  <a:ln>
                    <a:noFill/>
                  </a:ln>
                  <a:effectLst/>
                  <a:latin typeface="Lato Regular"/>
                  <a:cs typeface="Lato Regular"/>
                </a:endParaRPr>
              </a:p>
            </p:txBody>
          </p:sp>
          <p:sp>
            <p:nvSpPr>
              <p:cNvPr id="51" name="Rectangle 1436"/>
              <p:cNvSpPr>
                <a:spLocks noChangeArrowheads="1"/>
              </p:cNvSpPr>
              <p:nvPr/>
            </p:nvSpPr>
            <p:spPr bwMode="auto">
              <a:xfrm>
                <a:off x="3207173" y="4471983"/>
                <a:ext cx="359073"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spAutoFit/>
              </a:bodyPr>
              <a:lstStyle/>
              <a:p>
                <a:pPr algn="ctr" fontAlgn="base">
                  <a:spcBef>
                    <a:spcPct val="0"/>
                  </a:spcBef>
                  <a:spcAft>
                    <a:spcPct val="0"/>
                  </a:spcAft>
                </a:pPr>
                <a:r>
                  <a:rPr lang="en-US" sz="2400" dirty="0" smtClean="0">
                    <a:latin typeface="Lato Regular"/>
                    <a:cs typeface="Lato Regular"/>
                  </a:rPr>
                  <a:t>54</a:t>
                </a:r>
                <a:endParaRPr kumimoji="0" lang="en-US" sz="4400" i="0" u="none" strike="noStrike" cap="none" normalizeH="0" baseline="0" dirty="0" smtClean="0">
                  <a:ln>
                    <a:noFill/>
                  </a:ln>
                  <a:effectLst/>
                  <a:latin typeface="Lato Regular"/>
                  <a:cs typeface="Lato Regular"/>
                </a:endParaRPr>
              </a:p>
            </p:txBody>
          </p:sp>
          <p:sp>
            <p:nvSpPr>
              <p:cNvPr id="52" name="Rectangle 1436"/>
              <p:cNvSpPr>
                <a:spLocks noChangeArrowheads="1"/>
              </p:cNvSpPr>
              <p:nvPr/>
            </p:nvSpPr>
            <p:spPr bwMode="auto">
              <a:xfrm>
                <a:off x="3948153" y="4471983"/>
                <a:ext cx="357013"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spAutoFit/>
              </a:bodyPr>
              <a:lstStyle/>
              <a:p>
                <a:pPr algn="ctr" fontAlgn="base">
                  <a:spcBef>
                    <a:spcPct val="0"/>
                  </a:spcBef>
                  <a:spcAft>
                    <a:spcPct val="0"/>
                  </a:spcAft>
                </a:pPr>
                <a:r>
                  <a:rPr lang="en-US" sz="2400" dirty="0" smtClean="0">
                    <a:latin typeface="Lato Regular"/>
                    <a:cs typeface="Lato Regular"/>
                  </a:rPr>
                  <a:t>32</a:t>
                </a:r>
                <a:endParaRPr kumimoji="0" lang="en-US" sz="4400" i="0" u="none" strike="noStrike" cap="none" normalizeH="0" baseline="0" dirty="0" smtClean="0">
                  <a:ln>
                    <a:noFill/>
                  </a:ln>
                  <a:effectLst/>
                  <a:latin typeface="Lato Regular"/>
                  <a:cs typeface="Lato Regular"/>
                </a:endParaRPr>
              </a:p>
            </p:txBody>
          </p:sp>
          <p:sp>
            <p:nvSpPr>
              <p:cNvPr id="53" name="Rectangle 1436"/>
              <p:cNvSpPr>
                <a:spLocks noChangeArrowheads="1"/>
              </p:cNvSpPr>
              <p:nvPr/>
            </p:nvSpPr>
            <p:spPr bwMode="auto">
              <a:xfrm>
                <a:off x="4688101" y="4471983"/>
                <a:ext cx="357013"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spAutoFit/>
              </a:bodyPr>
              <a:lstStyle/>
              <a:p>
                <a:pPr algn="ctr" fontAlgn="base">
                  <a:spcBef>
                    <a:spcPct val="0"/>
                  </a:spcBef>
                  <a:spcAft>
                    <a:spcPct val="0"/>
                  </a:spcAft>
                </a:pPr>
                <a:r>
                  <a:rPr lang="en-US" sz="2400" dirty="0" smtClean="0">
                    <a:latin typeface="Lato Regular"/>
                    <a:cs typeface="Lato Regular"/>
                  </a:rPr>
                  <a:t>43</a:t>
                </a:r>
                <a:endParaRPr kumimoji="0" lang="en-US" sz="4400" i="0" u="none" strike="noStrike" cap="none" normalizeH="0" baseline="0" dirty="0" smtClean="0">
                  <a:ln>
                    <a:noFill/>
                  </a:ln>
                  <a:effectLst/>
                  <a:latin typeface="Lato Regular"/>
                  <a:cs typeface="Lato Regular"/>
                </a:endParaRPr>
              </a:p>
            </p:txBody>
          </p:sp>
          <p:sp>
            <p:nvSpPr>
              <p:cNvPr id="54" name="Rectangle 1436"/>
              <p:cNvSpPr>
                <a:spLocks noChangeArrowheads="1"/>
              </p:cNvSpPr>
              <p:nvPr/>
            </p:nvSpPr>
            <p:spPr bwMode="auto">
              <a:xfrm>
                <a:off x="5428047" y="4471983"/>
                <a:ext cx="357013"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spAutoFit/>
              </a:bodyPr>
              <a:lstStyle/>
              <a:p>
                <a:pPr algn="ctr" fontAlgn="base">
                  <a:spcBef>
                    <a:spcPct val="0"/>
                  </a:spcBef>
                  <a:spcAft>
                    <a:spcPct val="0"/>
                  </a:spcAft>
                </a:pPr>
                <a:r>
                  <a:rPr lang="en-US" sz="2400" dirty="0" smtClean="0">
                    <a:latin typeface="Lato Regular"/>
                    <a:cs typeface="Lato Regular"/>
                  </a:rPr>
                  <a:t>26</a:t>
                </a:r>
                <a:endParaRPr kumimoji="0" lang="en-US" sz="4400" i="0" u="none" strike="noStrike" cap="none" normalizeH="0" baseline="0" dirty="0" smtClean="0">
                  <a:ln>
                    <a:noFill/>
                  </a:ln>
                  <a:effectLst/>
                  <a:latin typeface="Lato Regular"/>
                  <a:cs typeface="Lato Regular"/>
                </a:endParaRPr>
              </a:p>
            </p:txBody>
          </p:sp>
          <p:sp>
            <p:nvSpPr>
              <p:cNvPr id="55" name="Rectangle 1436"/>
              <p:cNvSpPr>
                <a:spLocks noChangeArrowheads="1"/>
              </p:cNvSpPr>
              <p:nvPr/>
            </p:nvSpPr>
            <p:spPr bwMode="auto">
              <a:xfrm>
                <a:off x="6188696" y="4471983"/>
                <a:ext cx="359073"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spAutoFit/>
              </a:bodyPr>
              <a:lstStyle/>
              <a:p>
                <a:pPr algn="ctr" fontAlgn="base">
                  <a:spcBef>
                    <a:spcPct val="0"/>
                  </a:spcBef>
                  <a:spcAft>
                    <a:spcPct val="0"/>
                  </a:spcAft>
                </a:pPr>
                <a:r>
                  <a:rPr lang="en-US" sz="2400" dirty="0" smtClean="0">
                    <a:latin typeface="Lato Regular"/>
                    <a:cs typeface="Lato Regular"/>
                  </a:rPr>
                  <a:t>70</a:t>
                </a:r>
                <a:endParaRPr kumimoji="0" lang="en-US" sz="4400" i="0" u="none" strike="noStrike" cap="none" normalizeH="0" baseline="0" dirty="0" smtClean="0">
                  <a:ln>
                    <a:noFill/>
                  </a:ln>
                  <a:effectLst/>
                  <a:latin typeface="Lato Regular"/>
                  <a:cs typeface="Lato Regular"/>
                </a:endParaRPr>
              </a:p>
            </p:txBody>
          </p:sp>
        </p:grpSp>
      </p:grpSp>
      <p:pic>
        <p:nvPicPr>
          <p:cNvPr id="75" name="Picture 74"/>
          <p:cNvPicPr>
            <a:picLocks noChangeAspect="1"/>
          </p:cNvPicPr>
          <p:nvPr/>
        </p:nvPicPr>
        <p:blipFill>
          <a:blip r:embed="rId1"/>
          <a:stretch>
            <a:fillRect/>
          </a:stretch>
        </p:blipFill>
        <p:spPr>
          <a:xfrm>
            <a:off x="9370909" y="3933213"/>
            <a:ext cx="3316527" cy="7061431"/>
          </a:xfrm>
          <a:prstGeom prst="rect">
            <a:avLst/>
          </a:prstGeom>
        </p:spPr>
      </p:pic>
      <p:pic>
        <p:nvPicPr>
          <p:cNvPr id="67" name="Picture 66"/>
          <p:cNvPicPr>
            <a:picLocks noChangeAspect="1"/>
          </p:cNvPicPr>
          <p:nvPr/>
        </p:nvPicPr>
        <p:blipFill>
          <a:blip r:embed="rId1"/>
          <a:stretch>
            <a:fillRect/>
          </a:stretch>
        </p:blipFill>
        <p:spPr>
          <a:xfrm>
            <a:off x="16737393" y="3916563"/>
            <a:ext cx="3316527" cy="7061431"/>
          </a:xfrm>
          <a:prstGeom prst="rect">
            <a:avLst/>
          </a:prstGeom>
        </p:spPr>
      </p:pic>
      <p:sp>
        <p:nvSpPr>
          <p:cNvPr id="69" name="TextBox 68"/>
          <p:cNvSpPr txBox="1"/>
          <p:nvPr/>
        </p:nvSpPr>
        <p:spPr>
          <a:xfrm>
            <a:off x="5185726" y="3407897"/>
            <a:ext cx="4463529" cy="1862030"/>
          </a:xfrm>
          <a:prstGeom prst="rect">
            <a:avLst/>
          </a:prstGeom>
          <a:noFill/>
        </p:spPr>
        <p:txBody>
          <a:bodyPr wrap="square" lIns="91422" tIns="45711" rIns="91422" bIns="45711" rtlCol="0">
            <a:spAutoFit/>
          </a:bodyPr>
          <a:lstStyle/>
          <a:p>
            <a:pPr algn="ctr"/>
            <a:r>
              <a:rPr lang="en-US" sz="11500" b="1" dirty="0" smtClean="0">
                <a:latin typeface="Lato Regular"/>
                <a:cs typeface="Lato Regular"/>
              </a:rPr>
              <a:t>VS</a:t>
            </a:r>
            <a:endParaRPr lang="id-ID" sz="11500" b="1" dirty="0" smtClean="0">
              <a:latin typeface="Lato Regular"/>
              <a:cs typeface="Lato Regular"/>
            </a:endParaRPr>
          </a:p>
        </p:txBody>
      </p:sp>
      <p:sp>
        <p:nvSpPr>
          <p:cNvPr id="149" name="TextBox 148"/>
          <p:cNvSpPr txBox="1"/>
          <p:nvPr/>
        </p:nvSpPr>
        <p:spPr>
          <a:xfrm>
            <a:off x="12528022" y="3407897"/>
            <a:ext cx="4463529" cy="1862030"/>
          </a:xfrm>
          <a:prstGeom prst="rect">
            <a:avLst/>
          </a:prstGeom>
          <a:noFill/>
        </p:spPr>
        <p:txBody>
          <a:bodyPr wrap="square" lIns="91422" tIns="45711" rIns="91422" bIns="45711" rtlCol="0">
            <a:spAutoFit/>
          </a:bodyPr>
          <a:lstStyle/>
          <a:p>
            <a:pPr algn="ctr"/>
            <a:r>
              <a:rPr lang="en-US" sz="11500" b="1" dirty="0" smtClean="0">
                <a:latin typeface="Lato Regular"/>
                <a:cs typeface="Lato Regular"/>
              </a:rPr>
              <a:t>VS</a:t>
            </a:r>
            <a:endParaRPr lang="id-ID" sz="11500" b="1" dirty="0" smtClean="0">
              <a:latin typeface="Lato Regular"/>
              <a:cs typeface="Lato Regular"/>
            </a:endParaRPr>
          </a:p>
        </p:txBody>
      </p:sp>
      <p:sp>
        <p:nvSpPr>
          <p:cNvPr id="152" name="TextBox 151"/>
          <p:cNvSpPr txBox="1"/>
          <p:nvPr/>
        </p:nvSpPr>
        <p:spPr>
          <a:xfrm>
            <a:off x="1588775" y="3246786"/>
            <a:ext cx="4463529" cy="584757"/>
          </a:xfrm>
          <a:prstGeom prst="rect">
            <a:avLst/>
          </a:prstGeom>
          <a:noFill/>
        </p:spPr>
        <p:txBody>
          <a:bodyPr wrap="square" lIns="91422" tIns="45711" rIns="91422" bIns="45711" rtlCol="0">
            <a:spAutoFit/>
          </a:bodyPr>
          <a:lstStyle/>
          <a:p>
            <a:pPr algn="ctr"/>
            <a:r>
              <a:rPr lang="en-US" sz="3200" b="1" dirty="0" smtClean="0">
                <a:latin typeface="Lato Regular"/>
                <a:cs typeface="Lato Regular"/>
              </a:rPr>
              <a:t>Android Apps</a:t>
            </a:r>
            <a:endParaRPr lang="id-ID" sz="3200" b="1" dirty="0" smtClean="0">
              <a:latin typeface="Lato Regular"/>
              <a:cs typeface="Lato Regular"/>
            </a:endParaRPr>
          </a:p>
        </p:txBody>
      </p:sp>
      <p:sp>
        <p:nvSpPr>
          <p:cNvPr id="154" name="TextBox 153"/>
          <p:cNvSpPr txBox="1"/>
          <p:nvPr/>
        </p:nvSpPr>
        <p:spPr>
          <a:xfrm>
            <a:off x="8836765" y="3246786"/>
            <a:ext cx="4463529" cy="584757"/>
          </a:xfrm>
          <a:prstGeom prst="rect">
            <a:avLst/>
          </a:prstGeom>
          <a:noFill/>
        </p:spPr>
        <p:txBody>
          <a:bodyPr wrap="square" lIns="91422" tIns="45711" rIns="91422" bIns="45711" rtlCol="0">
            <a:spAutoFit/>
          </a:bodyPr>
          <a:lstStyle/>
          <a:p>
            <a:pPr algn="ctr"/>
            <a:r>
              <a:rPr lang="en-US" sz="3200" b="1" dirty="0" smtClean="0">
                <a:latin typeface="Lato Regular"/>
                <a:cs typeface="Lato Regular"/>
              </a:rPr>
              <a:t>Android Apps</a:t>
            </a:r>
            <a:endParaRPr lang="id-ID" sz="3200" b="1" dirty="0" smtClean="0">
              <a:latin typeface="Lato Regular"/>
              <a:cs typeface="Lato Regular"/>
            </a:endParaRPr>
          </a:p>
        </p:txBody>
      </p:sp>
      <p:sp>
        <p:nvSpPr>
          <p:cNvPr id="156" name="TextBox 155"/>
          <p:cNvSpPr txBox="1"/>
          <p:nvPr/>
        </p:nvSpPr>
        <p:spPr>
          <a:xfrm>
            <a:off x="16200016" y="3274696"/>
            <a:ext cx="4463529" cy="584757"/>
          </a:xfrm>
          <a:prstGeom prst="rect">
            <a:avLst/>
          </a:prstGeom>
          <a:noFill/>
        </p:spPr>
        <p:txBody>
          <a:bodyPr wrap="square" lIns="91422" tIns="45711" rIns="91422" bIns="45711" rtlCol="0">
            <a:spAutoFit/>
          </a:bodyPr>
          <a:lstStyle/>
          <a:p>
            <a:pPr algn="ctr"/>
            <a:r>
              <a:rPr lang="en-US" sz="3200" b="1" dirty="0" smtClean="0">
                <a:latin typeface="Lato Regular"/>
                <a:cs typeface="Lato Regular"/>
              </a:rPr>
              <a:t>Android Apps</a:t>
            </a:r>
            <a:endParaRPr lang="id-ID" sz="3200" b="1" dirty="0" smtClean="0">
              <a:latin typeface="Lato Regular"/>
              <a:cs typeface="Lato Regular"/>
            </a:endParaRPr>
          </a:p>
        </p:txBody>
      </p:sp>
      <p:grpSp>
        <p:nvGrpSpPr>
          <p:cNvPr id="157" name="Group 156"/>
          <p:cNvGrpSpPr/>
          <p:nvPr/>
        </p:nvGrpSpPr>
        <p:grpSpPr>
          <a:xfrm>
            <a:off x="5892249" y="11648093"/>
            <a:ext cx="12067891" cy="635001"/>
            <a:chOff x="8276209" y="11804053"/>
            <a:chExt cx="12067891" cy="635001"/>
          </a:xfrm>
        </p:grpSpPr>
        <p:grpSp>
          <p:nvGrpSpPr>
            <p:cNvPr id="158" name="Group 157"/>
            <p:cNvGrpSpPr/>
            <p:nvPr/>
          </p:nvGrpSpPr>
          <p:grpSpPr bwMode="auto">
            <a:xfrm>
              <a:off x="8276209" y="11804053"/>
              <a:ext cx="2235736" cy="635001"/>
              <a:chOff x="6876115" y="1996532"/>
              <a:chExt cx="1485168" cy="238569"/>
            </a:xfrm>
          </p:grpSpPr>
          <p:sp>
            <p:nvSpPr>
              <p:cNvPr id="174" name="Rectangle 173"/>
              <p:cNvSpPr/>
              <p:nvPr/>
            </p:nvSpPr>
            <p:spPr>
              <a:xfrm>
                <a:off x="6876115" y="2076140"/>
                <a:ext cx="241781" cy="73161"/>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Calibri Light" panose="020F0302020204030204"/>
                </a:endParaRPr>
              </a:p>
            </p:txBody>
          </p:sp>
          <p:sp>
            <p:nvSpPr>
              <p:cNvPr id="175" name="Subtitle 2"/>
              <p:cNvSpPr txBox="1"/>
              <p:nvPr/>
            </p:nvSpPr>
            <p:spPr>
              <a:xfrm>
                <a:off x="7132697" y="1996532"/>
                <a:ext cx="1228586" cy="238569"/>
              </a:xfrm>
              <a:prstGeom prst="rect">
                <a:avLst/>
              </a:prstGeom>
            </p:spPr>
            <p:txBody>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None/>
                  <a:defRPr/>
                </a:pPr>
                <a:r>
                  <a:rPr lang="en-US" sz="2900" b="1" dirty="0" smtClean="0">
                    <a:latin typeface="Calibri Light" panose="020F0302020204030204"/>
                    <a:ea typeface="Franchise" pitchFamily="49" charset="0"/>
                    <a:cs typeface="Calibri Light" panose="020F0302020204030204"/>
                  </a:rPr>
                  <a:t>Fast</a:t>
                </a:r>
                <a:endParaRPr lang="en-US" sz="2900" b="1" dirty="0">
                  <a:latin typeface="Calibri Light" panose="020F0302020204030204"/>
                  <a:ea typeface="Franchise" pitchFamily="49" charset="0"/>
                  <a:cs typeface="Calibri Light" panose="020F0302020204030204"/>
                </a:endParaRPr>
              </a:p>
            </p:txBody>
          </p:sp>
        </p:grpSp>
        <p:grpSp>
          <p:nvGrpSpPr>
            <p:cNvPr id="159" name="Group 158"/>
            <p:cNvGrpSpPr/>
            <p:nvPr/>
          </p:nvGrpSpPr>
          <p:grpSpPr bwMode="auto">
            <a:xfrm>
              <a:off x="10184946" y="11804053"/>
              <a:ext cx="2235736" cy="635001"/>
              <a:chOff x="6876115" y="1996532"/>
              <a:chExt cx="1485168" cy="238569"/>
            </a:xfrm>
          </p:grpSpPr>
          <p:sp>
            <p:nvSpPr>
              <p:cNvPr id="172" name="Rectangle 171"/>
              <p:cNvSpPr/>
              <p:nvPr/>
            </p:nvSpPr>
            <p:spPr>
              <a:xfrm>
                <a:off x="6876115" y="2076140"/>
                <a:ext cx="241781" cy="7316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Calibri Light" panose="020F0302020204030204"/>
                </a:endParaRPr>
              </a:p>
            </p:txBody>
          </p:sp>
          <p:sp>
            <p:nvSpPr>
              <p:cNvPr id="173" name="Subtitle 2"/>
              <p:cNvSpPr txBox="1"/>
              <p:nvPr/>
            </p:nvSpPr>
            <p:spPr>
              <a:xfrm>
                <a:off x="7132697" y="1996532"/>
                <a:ext cx="1228586" cy="238569"/>
              </a:xfrm>
              <a:prstGeom prst="rect">
                <a:avLst/>
              </a:prstGeom>
            </p:spPr>
            <p:txBody>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None/>
                  <a:defRPr/>
                </a:pPr>
                <a:r>
                  <a:rPr lang="en-US" sz="2900" b="1" dirty="0" smtClean="0">
                    <a:latin typeface="Calibri Light" panose="020F0302020204030204"/>
                    <a:ea typeface="Franchise" pitchFamily="49" charset="0"/>
                    <a:cs typeface="Calibri Light" panose="020F0302020204030204"/>
                  </a:rPr>
                  <a:t>HD</a:t>
                </a:r>
                <a:endParaRPr lang="en-US" sz="2900" b="1" dirty="0">
                  <a:latin typeface="Calibri Light" panose="020F0302020204030204"/>
                  <a:ea typeface="Franchise" pitchFamily="49" charset="0"/>
                  <a:cs typeface="Calibri Light" panose="020F0302020204030204"/>
                </a:endParaRPr>
              </a:p>
            </p:txBody>
          </p:sp>
        </p:grpSp>
        <p:grpSp>
          <p:nvGrpSpPr>
            <p:cNvPr id="160" name="Group 159"/>
            <p:cNvGrpSpPr/>
            <p:nvPr/>
          </p:nvGrpSpPr>
          <p:grpSpPr bwMode="auto">
            <a:xfrm>
              <a:off x="12131042" y="11804053"/>
              <a:ext cx="2235736" cy="635001"/>
              <a:chOff x="6683715" y="1996532"/>
              <a:chExt cx="1485168" cy="238569"/>
            </a:xfrm>
          </p:grpSpPr>
          <p:sp>
            <p:nvSpPr>
              <p:cNvPr id="170" name="Rectangle 169"/>
              <p:cNvSpPr/>
              <p:nvPr/>
            </p:nvSpPr>
            <p:spPr>
              <a:xfrm>
                <a:off x="6683715" y="2076140"/>
                <a:ext cx="241781" cy="73161"/>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Calibri Light" panose="020F0302020204030204"/>
                </a:endParaRPr>
              </a:p>
            </p:txBody>
          </p:sp>
          <p:sp>
            <p:nvSpPr>
              <p:cNvPr id="171" name="Subtitle 2"/>
              <p:cNvSpPr txBox="1"/>
              <p:nvPr/>
            </p:nvSpPr>
            <p:spPr>
              <a:xfrm>
                <a:off x="6940297" y="1996532"/>
                <a:ext cx="1228586" cy="238569"/>
              </a:xfrm>
              <a:prstGeom prst="rect">
                <a:avLst/>
              </a:prstGeom>
            </p:spPr>
            <p:txBody>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None/>
                  <a:defRPr/>
                </a:pPr>
                <a:r>
                  <a:rPr lang="en-US" sz="2900" b="1" dirty="0" smtClean="0">
                    <a:latin typeface="Calibri Light" panose="020F0302020204030204"/>
                    <a:ea typeface="Franchise" pitchFamily="49" charset="0"/>
                    <a:cs typeface="Calibri Light" panose="020F0302020204030204"/>
                  </a:rPr>
                  <a:t>E-Mail</a:t>
                </a:r>
                <a:endParaRPr lang="en-US" sz="2900" b="1" dirty="0">
                  <a:latin typeface="Calibri Light" panose="020F0302020204030204"/>
                  <a:ea typeface="Franchise" pitchFamily="49" charset="0"/>
                  <a:cs typeface="Calibri Light" panose="020F0302020204030204"/>
                </a:endParaRPr>
              </a:p>
            </p:txBody>
          </p:sp>
        </p:grpSp>
        <p:grpSp>
          <p:nvGrpSpPr>
            <p:cNvPr id="161" name="Group 160"/>
            <p:cNvGrpSpPr/>
            <p:nvPr/>
          </p:nvGrpSpPr>
          <p:grpSpPr bwMode="auto">
            <a:xfrm>
              <a:off x="14054859" y="11804053"/>
              <a:ext cx="1804732" cy="635001"/>
              <a:chOff x="6476515" y="1996532"/>
              <a:chExt cx="1198858" cy="238569"/>
            </a:xfrm>
          </p:grpSpPr>
          <p:sp>
            <p:nvSpPr>
              <p:cNvPr id="168" name="Rectangle 167"/>
              <p:cNvSpPr/>
              <p:nvPr/>
            </p:nvSpPr>
            <p:spPr>
              <a:xfrm>
                <a:off x="6476515" y="2076140"/>
                <a:ext cx="241781" cy="73161"/>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Calibri Light" panose="020F0302020204030204"/>
                </a:endParaRPr>
              </a:p>
            </p:txBody>
          </p:sp>
          <p:sp>
            <p:nvSpPr>
              <p:cNvPr id="169" name="Subtitle 2"/>
              <p:cNvSpPr txBox="1"/>
              <p:nvPr/>
            </p:nvSpPr>
            <p:spPr>
              <a:xfrm>
                <a:off x="6733097" y="1996532"/>
                <a:ext cx="942276" cy="238569"/>
              </a:xfrm>
              <a:prstGeom prst="rect">
                <a:avLst/>
              </a:prstGeom>
            </p:spPr>
            <p:txBody>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None/>
                  <a:defRPr/>
                </a:pPr>
                <a:r>
                  <a:rPr lang="en-US" sz="2900" b="1" dirty="0" smtClean="0">
                    <a:latin typeface="Calibri Light" panose="020F0302020204030204"/>
                    <a:ea typeface="Franchise" pitchFamily="49" charset="0"/>
                    <a:cs typeface="Calibri Light" panose="020F0302020204030204"/>
                  </a:rPr>
                  <a:t>4G</a:t>
                </a:r>
                <a:endParaRPr lang="en-US" sz="2900" b="1" dirty="0">
                  <a:latin typeface="Calibri Light" panose="020F0302020204030204"/>
                  <a:ea typeface="Franchise" pitchFamily="49" charset="0"/>
                  <a:cs typeface="Calibri Light" panose="020F0302020204030204"/>
                </a:endParaRPr>
              </a:p>
            </p:txBody>
          </p:sp>
        </p:grpSp>
        <p:grpSp>
          <p:nvGrpSpPr>
            <p:cNvPr id="162" name="Group 161"/>
            <p:cNvGrpSpPr/>
            <p:nvPr/>
          </p:nvGrpSpPr>
          <p:grpSpPr bwMode="auto">
            <a:xfrm>
              <a:off x="15932419" y="11804053"/>
              <a:ext cx="2235736" cy="635001"/>
              <a:chOff x="6683715" y="1996532"/>
              <a:chExt cx="1485168" cy="238569"/>
            </a:xfrm>
          </p:grpSpPr>
          <p:sp>
            <p:nvSpPr>
              <p:cNvPr id="166" name="Rectangle 165"/>
              <p:cNvSpPr/>
              <p:nvPr/>
            </p:nvSpPr>
            <p:spPr>
              <a:xfrm>
                <a:off x="6683715" y="2076140"/>
                <a:ext cx="241781" cy="73161"/>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Calibri Light" panose="020F0302020204030204"/>
                </a:endParaRPr>
              </a:p>
            </p:txBody>
          </p:sp>
          <p:sp>
            <p:nvSpPr>
              <p:cNvPr id="167" name="Subtitle 2"/>
              <p:cNvSpPr txBox="1"/>
              <p:nvPr/>
            </p:nvSpPr>
            <p:spPr>
              <a:xfrm>
                <a:off x="6940297" y="1996532"/>
                <a:ext cx="1228586" cy="238569"/>
              </a:xfrm>
              <a:prstGeom prst="rect">
                <a:avLst/>
              </a:prstGeom>
            </p:spPr>
            <p:txBody>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None/>
                  <a:defRPr/>
                </a:pPr>
                <a:r>
                  <a:rPr lang="en-US" sz="2900" b="1" dirty="0" smtClean="0">
                    <a:latin typeface="Calibri Light" panose="020F0302020204030204"/>
                    <a:ea typeface="Franchise" pitchFamily="49" charset="0"/>
                    <a:cs typeface="Calibri Light" panose="020F0302020204030204"/>
                  </a:rPr>
                  <a:t>5G</a:t>
                </a:r>
                <a:endParaRPr lang="en-US" sz="2900" b="1" dirty="0">
                  <a:latin typeface="Calibri Light" panose="020F0302020204030204"/>
                  <a:ea typeface="Franchise" pitchFamily="49" charset="0"/>
                  <a:cs typeface="Calibri Light" panose="020F0302020204030204"/>
                </a:endParaRPr>
              </a:p>
            </p:txBody>
          </p:sp>
        </p:grpSp>
        <p:grpSp>
          <p:nvGrpSpPr>
            <p:cNvPr id="163" name="Group 162"/>
            <p:cNvGrpSpPr/>
            <p:nvPr/>
          </p:nvGrpSpPr>
          <p:grpSpPr bwMode="auto">
            <a:xfrm>
              <a:off x="17856236" y="11804053"/>
              <a:ext cx="2487864" cy="635001"/>
              <a:chOff x="6476515" y="1996532"/>
              <a:chExt cx="1652653" cy="238569"/>
            </a:xfrm>
          </p:grpSpPr>
          <p:sp>
            <p:nvSpPr>
              <p:cNvPr id="164" name="Rectangle 163"/>
              <p:cNvSpPr/>
              <p:nvPr/>
            </p:nvSpPr>
            <p:spPr>
              <a:xfrm>
                <a:off x="6476515" y="2076140"/>
                <a:ext cx="241781" cy="73161"/>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Calibri Light" panose="020F0302020204030204"/>
                </a:endParaRPr>
              </a:p>
            </p:txBody>
          </p:sp>
          <p:sp>
            <p:nvSpPr>
              <p:cNvPr id="165" name="Subtitle 2"/>
              <p:cNvSpPr txBox="1"/>
              <p:nvPr/>
            </p:nvSpPr>
            <p:spPr>
              <a:xfrm>
                <a:off x="6733096" y="1996532"/>
                <a:ext cx="1396072" cy="238569"/>
              </a:xfrm>
              <a:prstGeom prst="rect">
                <a:avLst/>
              </a:prstGeom>
            </p:spPr>
            <p:txBody>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None/>
                  <a:defRPr/>
                </a:pPr>
                <a:r>
                  <a:rPr lang="en-US" sz="2900" b="1" dirty="0" smtClean="0">
                    <a:latin typeface="Calibri Light" panose="020F0302020204030204"/>
                    <a:ea typeface="Franchise" pitchFamily="49" charset="0"/>
                    <a:cs typeface="Calibri Light" panose="020F0302020204030204"/>
                  </a:rPr>
                  <a:t>Internet</a:t>
                </a:r>
                <a:endParaRPr lang="en-US" sz="2900" b="1" dirty="0">
                  <a:latin typeface="Calibri Light" panose="020F0302020204030204"/>
                  <a:ea typeface="Franchise" pitchFamily="49" charset="0"/>
                  <a:cs typeface="Calibri Light" panose="020F0302020204030204"/>
                </a:endParaRPr>
              </a:p>
            </p:txBody>
          </p:sp>
        </p:grpSp>
      </p:grpSp>
      <p:grpSp>
        <p:nvGrpSpPr>
          <p:cNvPr id="81" name="Group 80"/>
          <p:cNvGrpSpPr/>
          <p:nvPr/>
        </p:nvGrpSpPr>
        <p:grpSpPr>
          <a:xfrm>
            <a:off x="1739573" y="488028"/>
            <a:ext cx="20937538" cy="2200624"/>
            <a:chOff x="1739573" y="511491"/>
            <a:chExt cx="20937538" cy="2200624"/>
          </a:xfrm>
        </p:grpSpPr>
        <p:sp>
          <p:nvSpPr>
            <p:cNvPr id="82" name="TextBox 81"/>
            <p:cNvSpPr txBox="1"/>
            <p:nvPr/>
          </p:nvSpPr>
          <p:spPr>
            <a:xfrm>
              <a:off x="1739573" y="511491"/>
              <a:ext cx="20937538" cy="1446550"/>
            </a:xfrm>
            <a:prstGeom prst="rect">
              <a:avLst/>
            </a:prstGeom>
            <a:noFill/>
          </p:spPr>
          <p:txBody>
            <a:bodyPr wrap="square" rtlCol="0">
              <a:spAutoFit/>
            </a:bodyPr>
            <a:lstStyle/>
            <a:p>
              <a:pPr algn="ctr"/>
              <a:r>
                <a:rPr lang="id-ID" sz="8800" b="1" dirty="0" smtClean="0">
                  <a:solidFill>
                    <a:schemeClr val="tx2"/>
                  </a:solidFill>
                  <a:latin typeface="Lato Regular"/>
                  <a:cs typeface="Lato Regular"/>
                </a:rPr>
                <a:t>COMPARE PHONES</a:t>
              </a:r>
              <a:endParaRPr lang="id-ID" sz="8800" b="1" dirty="0">
                <a:solidFill>
                  <a:schemeClr val="tx2"/>
                </a:solidFill>
                <a:latin typeface="Lato Regular"/>
                <a:cs typeface="Lato Regular"/>
              </a:endParaRPr>
            </a:p>
          </p:txBody>
        </p:sp>
        <p:grpSp>
          <p:nvGrpSpPr>
            <p:cNvPr id="83" name="Group 82"/>
            <p:cNvGrpSpPr/>
            <p:nvPr/>
          </p:nvGrpSpPr>
          <p:grpSpPr>
            <a:xfrm>
              <a:off x="10842089" y="1977406"/>
              <a:ext cx="2738812" cy="73151"/>
              <a:chOff x="1775295" y="2020905"/>
              <a:chExt cx="3631535" cy="45719"/>
            </a:xfrm>
          </p:grpSpPr>
          <p:sp>
            <p:nvSpPr>
              <p:cNvPr id="85" name="Rectangle 84"/>
              <p:cNvSpPr/>
              <p:nvPr/>
            </p:nvSpPr>
            <p:spPr>
              <a:xfrm flipV="1">
                <a:off x="1775295" y="2020905"/>
                <a:ext cx="540354" cy="45719"/>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sp>
            <p:nvSpPr>
              <p:cNvPr id="86" name="Rectangle 85"/>
              <p:cNvSpPr/>
              <p:nvPr/>
            </p:nvSpPr>
            <p:spPr>
              <a:xfrm flipV="1">
                <a:off x="2390858" y="2020905"/>
                <a:ext cx="540354" cy="45719"/>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sp>
            <p:nvSpPr>
              <p:cNvPr id="87" name="Rectangle 86"/>
              <p:cNvSpPr/>
              <p:nvPr/>
            </p:nvSpPr>
            <p:spPr>
              <a:xfrm flipV="1">
                <a:off x="3025595" y="2020905"/>
                <a:ext cx="540354" cy="45719"/>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sp>
            <p:nvSpPr>
              <p:cNvPr id="88" name="Rectangle 87"/>
              <p:cNvSpPr/>
              <p:nvPr/>
            </p:nvSpPr>
            <p:spPr>
              <a:xfrm flipV="1">
                <a:off x="3641290" y="2020905"/>
                <a:ext cx="540354" cy="45719"/>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sp>
            <p:nvSpPr>
              <p:cNvPr id="89" name="Rectangle 88"/>
              <p:cNvSpPr/>
              <p:nvPr/>
            </p:nvSpPr>
            <p:spPr>
              <a:xfrm flipV="1">
                <a:off x="4256852" y="2020905"/>
                <a:ext cx="540354" cy="45719"/>
              </a:xfrm>
              <a:prstGeom prst="rect">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sp>
            <p:nvSpPr>
              <p:cNvPr id="90" name="Rectangle 89"/>
              <p:cNvSpPr/>
              <p:nvPr/>
            </p:nvSpPr>
            <p:spPr>
              <a:xfrm flipV="1">
                <a:off x="4866476" y="2020905"/>
                <a:ext cx="540354" cy="45719"/>
              </a:xfrm>
              <a:prstGeom prst="rect">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grpSp>
        <p:sp>
          <p:nvSpPr>
            <p:cNvPr id="84" name="TextBox 83"/>
            <p:cNvSpPr txBox="1"/>
            <p:nvPr/>
          </p:nvSpPr>
          <p:spPr>
            <a:xfrm>
              <a:off x="1739573" y="2035007"/>
              <a:ext cx="20937538" cy="677108"/>
            </a:xfrm>
            <a:prstGeom prst="rect">
              <a:avLst/>
            </a:prstGeom>
            <a:noFill/>
          </p:spPr>
          <p:txBody>
            <a:bodyPr wrap="square" rtlCol="0">
              <a:spAutoFit/>
            </a:bodyPr>
            <a:lstStyle/>
            <a:p>
              <a:pPr algn="ctr"/>
              <a:r>
                <a:rPr lang="id-ID" sz="3800" dirty="0" smtClean="0">
                  <a:solidFill>
                    <a:schemeClr val="bg1">
                      <a:lumMod val="75000"/>
                    </a:schemeClr>
                  </a:solidFill>
                  <a:latin typeface="Calibri Light" panose="020F0302020204030204"/>
                  <a:cs typeface="Calibri Light" panose="020F0302020204030204"/>
                </a:rPr>
                <a:t>Your great subtitle </a:t>
              </a:r>
              <a:r>
                <a:rPr lang="id-ID" sz="3800" dirty="0" smtClean="0">
                  <a:solidFill>
                    <a:schemeClr val="accent1"/>
                  </a:solidFill>
                  <a:latin typeface="Calibri Light" panose="020F0302020204030204"/>
                  <a:cs typeface="Calibri Light" panose="020F0302020204030204"/>
                </a:rPr>
                <a:t>in </a:t>
              </a:r>
              <a:r>
                <a:rPr lang="id-ID" sz="3800" dirty="0">
                  <a:solidFill>
                    <a:schemeClr val="accent1"/>
                  </a:solidFill>
                  <a:latin typeface="Calibri Light" panose="020F0302020204030204"/>
                  <a:cs typeface="Calibri Light" panose="020F0302020204030204"/>
                </a:rPr>
                <a:t>this line</a:t>
              </a:r>
              <a:endParaRPr lang="id-ID" sz="3800" dirty="0">
                <a:solidFill>
                  <a:schemeClr val="accent1"/>
                </a:solidFill>
                <a:latin typeface="Calibri Light" panose="020F0302020204030204"/>
                <a:cs typeface="Calibri Light" panose="020F0302020204030204"/>
              </a:endParaRPr>
            </a:p>
          </p:txBody>
        </p:sp>
      </p:grpSp>
      <p:sp>
        <p:nvSpPr>
          <p:cNvPr id="2" name="Picture Placeholder 1"/>
          <p:cNvSpPr>
            <a:spLocks noGrp="1"/>
          </p:cNvSpPr>
          <p:nvPr>
            <p:ph type="pic" sz="quarter" idx="10"/>
          </p:nvPr>
        </p:nvSpPr>
        <p:spPr/>
      </p:sp>
      <p:sp>
        <p:nvSpPr>
          <p:cNvPr id="4" name="Picture Placeholder 3"/>
          <p:cNvSpPr>
            <a:spLocks noGrp="1"/>
          </p:cNvSpPr>
          <p:nvPr>
            <p:ph type="pic" sz="quarter" idx="11"/>
          </p:nvPr>
        </p:nvSpPr>
        <p:spPr/>
      </p:sp>
      <p:sp>
        <p:nvSpPr>
          <p:cNvPr id="5" name="Picture Placeholder 4"/>
          <p:cNvSpPr>
            <a:spLocks noGrp="1"/>
          </p:cNvSpPr>
          <p:nvPr>
            <p:ph type="pic" sz="quarter" idx="12"/>
          </p:nvPr>
        </p:nvSpPr>
        <p:spPr/>
      </p:sp>
    </p:spTree>
  </p:cSld>
  <p:clrMapOvr>
    <a:masterClrMapping/>
  </p:clrMapOvr>
  <mc:AlternateContent xmlns:mc="http://schemas.openxmlformats.org/markup-compatibility/2006">
    <mc:Choice xmlns:p14="http://schemas.microsoft.com/office/powerpoint/2010/main" Requires="p14">
      <p:transition spd="slow" p14:dur="1100" advClick="0" advTm="3000">
        <p14:switch dir="r"/>
      </p:transition>
    </mc:Choice>
    <mc:Fallback>
      <p:transition spd="slow" advClick="0" advTm="3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81"/>
                                        </p:tgtEl>
                                        <p:attrNameLst>
                                          <p:attrName>style.visibility</p:attrName>
                                        </p:attrNameLst>
                                      </p:cBhvr>
                                      <p:to>
                                        <p:strVal val="visible"/>
                                      </p:to>
                                    </p:set>
                                    <p:animEffect transition="in" filter="fade">
                                      <p:cBhvr>
                                        <p:cTn id="7" dur="500"/>
                                        <p:tgtEl>
                                          <p:spTgt spid="81"/>
                                        </p:tgtEl>
                                      </p:cBhvr>
                                    </p:animEffect>
                                    <p:anim calcmode="lin" valueType="num">
                                      <p:cBhvr>
                                        <p:cTn id="8" dur="500" fill="hold"/>
                                        <p:tgtEl>
                                          <p:spTgt spid="81"/>
                                        </p:tgtEl>
                                        <p:attrNameLst>
                                          <p:attrName>ppt_x</p:attrName>
                                        </p:attrNameLst>
                                      </p:cBhvr>
                                      <p:tavLst>
                                        <p:tav tm="0">
                                          <p:val>
                                            <p:strVal val="#ppt_x"/>
                                          </p:val>
                                        </p:tav>
                                        <p:tav tm="100000">
                                          <p:val>
                                            <p:strVal val="#ppt_x"/>
                                          </p:val>
                                        </p:tav>
                                      </p:tavLst>
                                    </p:anim>
                                    <p:anim calcmode="lin" valueType="num">
                                      <p:cBhvr>
                                        <p:cTn id="9" dur="500" fill="hold"/>
                                        <p:tgtEl>
                                          <p:spTgt spid="81"/>
                                        </p:tgtEl>
                                        <p:attrNameLst>
                                          <p:attrName>ppt_y</p:attrName>
                                        </p:attrNameLst>
                                      </p:cBhvr>
                                      <p:tavLst>
                                        <p:tav tm="0">
                                          <p:val>
                                            <p:strVal val="#ppt_y+.1"/>
                                          </p:val>
                                        </p:tav>
                                        <p:tav tm="100000">
                                          <p:val>
                                            <p:strVal val="#ppt_y"/>
                                          </p:val>
                                        </p:tav>
                                      </p:tavLst>
                                    </p:anim>
                                  </p:childTnLst>
                                </p:cTn>
                              </p:par>
                            </p:childTnLst>
                          </p:cTn>
                        </p:par>
                        <p:par>
                          <p:cTn id="10" fill="hold">
                            <p:stCondLst>
                              <p:cond delay="500"/>
                            </p:stCondLst>
                            <p:childTnLst>
                              <p:par>
                                <p:cTn id="11" presetID="10" presetClass="entr" presetSubtype="0" fill="hold" grpId="0" nodeType="afterEffect">
                                  <p:stCondLst>
                                    <p:cond delay="0"/>
                                  </p:stCondLst>
                                  <p:childTnLst>
                                    <p:set>
                                      <p:cBhvr>
                                        <p:cTn id="12" dur="1" fill="hold">
                                          <p:stCondLst>
                                            <p:cond delay="0"/>
                                          </p:stCondLst>
                                        </p:cTn>
                                        <p:tgtEl>
                                          <p:spTgt spid="152"/>
                                        </p:tgtEl>
                                        <p:attrNameLst>
                                          <p:attrName>style.visibility</p:attrName>
                                        </p:attrNameLst>
                                      </p:cBhvr>
                                      <p:to>
                                        <p:strVal val="visible"/>
                                      </p:to>
                                    </p:set>
                                    <p:animEffect transition="in" filter="fade">
                                      <p:cBhvr>
                                        <p:cTn id="13" dur="500"/>
                                        <p:tgtEl>
                                          <p:spTgt spid="152"/>
                                        </p:tgtEl>
                                      </p:cBhvr>
                                    </p:animEffect>
                                  </p:childTnLst>
                                </p:cTn>
                              </p:par>
                            </p:childTnLst>
                          </p:cTn>
                        </p:par>
                        <p:par>
                          <p:cTn id="14" fill="hold">
                            <p:stCondLst>
                              <p:cond delay="1000"/>
                            </p:stCondLst>
                            <p:childTnLst>
                              <p:par>
                                <p:cTn id="15" presetID="10" presetClass="entr" presetSubtype="0" fill="hold" nodeType="afterEffect">
                                  <p:stCondLst>
                                    <p:cond delay="0"/>
                                  </p:stCondLst>
                                  <p:childTnLst>
                                    <p:set>
                                      <p:cBhvr>
                                        <p:cTn id="16" dur="1" fill="hold">
                                          <p:stCondLst>
                                            <p:cond delay="0"/>
                                          </p:stCondLst>
                                        </p:cTn>
                                        <p:tgtEl>
                                          <p:spTgt spid="46"/>
                                        </p:tgtEl>
                                        <p:attrNameLst>
                                          <p:attrName>style.visibility</p:attrName>
                                        </p:attrNameLst>
                                      </p:cBhvr>
                                      <p:to>
                                        <p:strVal val="visible"/>
                                      </p:to>
                                    </p:set>
                                    <p:animEffect transition="in" filter="fade">
                                      <p:cBhvr>
                                        <p:cTn id="17" dur="500"/>
                                        <p:tgtEl>
                                          <p:spTgt spid="46"/>
                                        </p:tgtEl>
                                      </p:cBhvr>
                                    </p:animEffect>
                                  </p:childTnLst>
                                </p:cTn>
                              </p:par>
                            </p:childTnLst>
                          </p:cTn>
                        </p:par>
                        <p:par>
                          <p:cTn id="18" fill="hold">
                            <p:stCondLst>
                              <p:cond delay="1500"/>
                            </p:stCondLst>
                            <p:childTnLst>
                              <p:par>
                                <p:cTn id="19" presetID="22" presetClass="entr" presetSubtype="8" fill="hold" nodeType="afterEffect">
                                  <p:stCondLst>
                                    <p:cond delay="0"/>
                                  </p:stCondLst>
                                  <p:childTnLst>
                                    <p:set>
                                      <p:cBhvr>
                                        <p:cTn id="20" dur="1" fill="hold">
                                          <p:stCondLst>
                                            <p:cond delay="0"/>
                                          </p:stCondLst>
                                        </p:cTn>
                                        <p:tgtEl>
                                          <p:spTgt spid="134"/>
                                        </p:tgtEl>
                                        <p:attrNameLst>
                                          <p:attrName>style.visibility</p:attrName>
                                        </p:attrNameLst>
                                      </p:cBhvr>
                                      <p:to>
                                        <p:strVal val="visible"/>
                                      </p:to>
                                    </p:set>
                                    <p:animEffect transition="in" filter="wipe(left)">
                                      <p:cBhvr>
                                        <p:cTn id="21" dur="500"/>
                                        <p:tgtEl>
                                          <p:spTgt spid="134"/>
                                        </p:tgtEl>
                                      </p:cBhvr>
                                    </p:animEffect>
                                  </p:childTnLst>
                                </p:cTn>
                              </p:par>
                            </p:childTnLst>
                          </p:cTn>
                        </p:par>
                        <p:par>
                          <p:cTn id="22" fill="hold">
                            <p:stCondLst>
                              <p:cond delay="2000"/>
                            </p:stCondLst>
                            <p:childTnLst>
                              <p:par>
                                <p:cTn id="23" presetID="10" presetClass="entr" presetSubtype="0" fill="hold" grpId="0" nodeType="afterEffect">
                                  <p:stCondLst>
                                    <p:cond delay="0"/>
                                  </p:stCondLst>
                                  <p:childTnLst>
                                    <p:set>
                                      <p:cBhvr>
                                        <p:cTn id="24" dur="1" fill="hold">
                                          <p:stCondLst>
                                            <p:cond delay="0"/>
                                          </p:stCondLst>
                                        </p:cTn>
                                        <p:tgtEl>
                                          <p:spTgt spid="69"/>
                                        </p:tgtEl>
                                        <p:attrNameLst>
                                          <p:attrName>style.visibility</p:attrName>
                                        </p:attrNameLst>
                                      </p:cBhvr>
                                      <p:to>
                                        <p:strVal val="visible"/>
                                      </p:to>
                                    </p:set>
                                    <p:animEffect transition="in" filter="fade">
                                      <p:cBhvr>
                                        <p:cTn id="25" dur="500"/>
                                        <p:tgtEl>
                                          <p:spTgt spid="69"/>
                                        </p:tgtEl>
                                      </p:cBhvr>
                                    </p:animEffect>
                                  </p:childTnLst>
                                </p:cTn>
                              </p:par>
                            </p:childTnLst>
                          </p:cTn>
                        </p:par>
                        <p:par>
                          <p:cTn id="26" fill="hold">
                            <p:stCondLst>
                              <p:cond delay="2500"/>
                            </p:stCondLst>
                            <p:childTnLst>
                              <p:par>
                                <p:cTn id="27" presetID="10" presetClass="entr" presetSubtype="0" fill="hold" grpId="0" nodeType="afterEffect">
                                  <p:stCondLst>
                                    <p:cond delay="0"/>
                                  </p:stCondLst>
                                  <p:childTnLst>
                                    <p:set>
                                      <p:cBhvr>
                                        <p:cTn id="28" dur="1" fill="hold">
                                          <p:stCondLst>
                                            <p:cond delay="0"/>
                                          </p:stCondLst>
                                        </p:cTn>
                                        <p:tgtEl>
                                          <p:spTgt spid="154"/>
                                        </p:tgtEl>
                                        <p:attrNameLst>
                                          <p:attrName>style.visibility</p:attrName>
                                        </p:attrNameLst>
                                      </p:cBhvr>
                                      <p:to>
                                        <p:strVal val="visible"/>
                                      </p:to>
                                    </p:set>
                                    <p:animEffect transition="in" filter="fade">
                                      <p:cBhvr>
                                        <p:cTn id="29" dur="500"/>
                                        <p:tgtEl>
                                          <p:spTgt spid="154"/>
                                        </p:tgtEl>
                                      </p:cBhvr>
                                    </p:animEffect>
                                  </p:childTnLst>
                                </p:cTn>
                              </p:par>
                            </p:childTnLst>
                          </p:cTn>
                        </p:par>
                        <p:par>
                          <p:cTn id="30" fill="hold">
                            <p:stCondLst>
                              <p:cond delay="3000"/>
                            </p:stCondLst>
                            <p:childTnLst>
                              <p:par>
                                <p:cTn id="31" presetID="10" presetClass="entr" presetSubtype="0" fill="hold" nodeType="afterEffect">
                                  <p:stCondLst>
                                    <p:cond delay="0"/>
                                  </p:stCondLst>
                                  <p:childTnLst>
                                    <p:set>
                                      <p:cBhvr>
                                        <p:cTn id="32" dur="1" fill="hold">
                                          <p:stCondLst>
                                            <p:cond delay="0"/>
                                          </p:stCondLst>
                                        </p:cTn>
                                        <p:tgtEl>
                                          <p:spTgt spid="75"/>
                                        </p:tgtEl>
                                        <p:attrNameLst>
                                          <p:attrName>style.visibility</p:attrName>
                                        </p:attrNameLst>
                                      </p:cBhvr>
                                      <p:to>
                                        <p:strVal val="visible"/>
                                      </p:to>
                                    </p:set>
                                    <p:animEffect transition="in" filter="fade">
                                      <p:cBhvr>
                                        <p:cTn id="33" dur="500"/>
                                        <p:tgtEl>
                                          <p:spTgt spid="75"/>
                                        </p:tgtEl>
                                      </p:cBhvr>
                                    </p:animEffect>
                                  </p:childTnLst>
                                </p:cTn>
                              </p:par>
                            </p:childTnLst>
                          </p:cTn>
                        </p:par>
                        <p:par>
                          <p:cTn id="34" fill="hold">
                            <p:stCondLst>
                              <p:cond delay="3500"/>
                            </p:stCondLst>
                            <p:childTnLst>
                              <p:par>
                                <p:cTn id="35" presetID="22" presetClass="entr" presetSubtype="8" fill="hold" nodeType="afterEffect">
                                  <p:stCondLst>
                                    <p:cond delay="0"/>
                                  </p:stCondLst>
                                  <p:childTnLst>
                                    <p:set>
                                      <p:cBhvr>
                                        <p:cTn id="36" dur="1" fill="hold">
                                          <p:stCondLst>
                                            <p:cond delay="0"/>
                                          </p:stCondLst>
                                        </p:cTn>
                                        <p:tgtEl>
                                          <p:spTgt spid="112"/>
                                        </p:tgtEl>
                                        <p:attrNameLst>
                                          <p:attrName>style.visibility</p:attrName>
                                        </p:attrNameLst>
                                      </p:cBhvr>
                                      <p:to>
                                        <p:strVal val="visible"/>
                                      </p:to>
                                    </p:set>
                                    <p:animEffect transition="in" filter="wipe(left)">
                                      <p:cBhvr>
                                        <p:cTn id="37" dur="500"/>
                                        <p:tgtEl>
                                          <p:spTgt spid="112"/>
                                        </p:tgtEl>
                                      </p:cBhvr>
                                    </p:animEffect>
                                  </p:childTnLst>
                                </p:cTn>
                              </p:par>
                            </p:childTnLst>
                          </p:cTn>
                        </p:par>
                        <p:par>
                          <p:cTn id="38" fill="hold">
                            <p:stCondLst>
                              <p:cond delay="4000"/>
                            </p:stCondLst>
                            <p:childTnLst>
                              <p:par>
                                <p:cTn id="39" presetID="10" presetClass="entr" presetSubtype="0" fill="hold" grpId="0" nodeType="afterEffect">
                                  <p:stCondLst>
                                    <p:cond delay="0"/>
                                  </p:stCondLst>
                                  <p:childTnLst>
                                    <p:set>
                                      <p:cBhvr>
                                        <p:cTn id="40" dur="1" fill="hold">
                                          <p:stCondLst>
                                            <p:cond delay="0"/>
                                          </p:stCondLst>
                                        </p:cTn>
                                        <p:tgtEl>
                                          <p:spTgt spid="149"/>
                                        </p:tgtEl>
                                        <p:attrNameLst>
                                          <p:attrName>style.visibility</p:attrName>
                                        </p:attrNameLst>
                                      </p:cBhvr>
                                      <p:to>
                                        <p:strVal val="visible"/>
                                      </p:to>
                                    </p:set>
                                    <p:animEffect transition="in" filter="fade">
                                      <p:cBhvr>
                                        <p:cTn id="41" dur="500"/>
                                        <p:tgtEl>
                                          <p:spTgt spid="149"/>
                                        </p:tgtEl>
                                      </p:cBhvr>
                                    </p:animEffect>
                                  </p:childTnLst>
                                </p:cTn>
                              </p:par>
                            </p:childTnLst>
                          </p:cTn>
                        </p:par>
                        <p:par>
                          <p:cTn id="42" fill="hold">
                            <p:stCondLst>
                              <p:cond delay="4500"/>
                            </p:stCondLst>
                            <p:childTnLst>
                              <p:par>
                                <p:cTn id="43" presetID="10" presetClass="entr" presetSubtype="0" fill="hold" grpId="0" nodeType="afterEffect">
                                  <p:stCondLst>
                                    <p:cond delay="0"/>
                                  </p:stCondLst>
                                  <p:childTnLst>
                                    <p:set>
                                      <p:cBhvr>
                                        <p:cTn id="44" dur="1" fill="hold">
                                          <p:stCondLst>
                                            <p:cond delay="0"/>
                                          </p:stCondLst>
                                        </p:cTn>
                                        <p:tgtEl>
                                          <p:spTgt spid="156"/>
                                        </p:tgtEl>
                                        <p:attrNameLst>
                                          <p:attrName>style.visibility</p:attrName>
                                        </p:attrNameLst>
                                      </p:cBhvr>
                                      <p:to>
                                        <p:strVal val="visible"/>
                                      </p:to>
                                    </p:set>
                                    <p:animEffect transition="in" filter="fade">
                                      <p:cBhvr>
                                        <p:cTn id="45" dur="500"/>
                                        <p:tgtEl>
                                          <p:spTgt spid="156"/>
                                        </p:tgtEl>
                                      </p:cBhvr>
                                    </p:animEffect>
                                  </p:childTnLst>
                                </p:cTn>
                              </p:par>
                            </p:childTnLst>
                          </p:cTn>
                        </p:par>
                        <p:par>
                          <p:cTn id="46" fill="hold">
                            <p:stCondLst>
                              <p:cond delay="5000"/>
                            </p:stCondLst>
                            <p:childTnLst>
                              <p:par>
                                <p:cTn id="47" presetID="10" presetClass="entr" presetSubtype="0" fill="hold" nodeType="afterEffect">
                                  <p:stCondLst>
                                    <p:cond delay="0"/>
                                  </p:stCondLst>
                                  <p:childTnLst>
                                    <p:set>
                                      <p:cBhvr>
                                        <p:cTn id="48" dur="1" fill="hold">
                                          <p:stCondLst>
                                            <p:cond delay="0"/>
                                          </p:stCondLst>
                                        </p:cTn>
                                        <p:tgtEl>
                                          <p:spTgt spid="67"/>
                                        </p:tgtEl>
                                        <p:attrNameLst>
                                          <p:attrName>style.visibility</p:attrName>
                                        </p:attrNameLst>
                                      </p:cBhvr>
                                      <p:to>
                                        <p:strVal val="visible"/>
                                      </p:to>
                                    </p:set>
                                    <p:animEffect transition="in" filter="fade">
                                      <p:cBhvr>
                                        <p:cTn id="49" dur="500"/>
                                        <p:tgtEl>
                                          <p:spTgt spid="67"/>
                                        </p:tgtEl>
                                      </p:cBhvr>
                                    </p:animEffect>
                                  </p:childTnLst>
                                </p:cTn>
                              </p:par>
                            </p:childTnLst>
                          </p:cTn>
                        </p:par>
                        <p:par>
                          <p:cTn id="50" fill="hold">
                            <p:stCondLst>
                              <p:cond delay="5500"/>
                            </p:stCondLst>
                            <p:childTnLst>
                              <p:par>
                                <p:cTn id="51" presetID="22" presetClass="entr" presetSubtype="8" fill="hold" nodeType="afterEffect">
                                  <p:stCondLst>
                                    <p:cond delay="0"/>
                                  </p:stCondLst>
                                  <p:childTnLst>
                                    <p:set>
                                      <p:cBhvr>
                                        <p:cTn id="52" dur="1" fill="hold">
                                          <p:stCondLst>
                                            <p:cond delay="0"/>
                                          </p:stCondLst>
                                        </p:cTn>
                                        <p:tgtEl>
                                          <p:spTgt spid="3"/>
                                        </p:tgtEl>
                                        <p:attrNameLst>
                                          <p:attrName>style.visibility</p:attrName>
                                        </p:attrNameLst>
                                      </p:cBhvr>
                                      <p:to>
                                        <p:strVal val="visible"/>
                                      </p:to>
                                    </p:set>
                                    <p:animEffect transition="in" filter="wipe(left)">
                                      <p:cBhvr>
                                        <p:cTn id="53" dur="500"/>
                                        <p:tgtEl>
                                          <p:spTgt spid="3"/>
                                        </p:tgtEl>
                                      </p:cBhvr>
                                    </p:animEffect>
                                  </p:childTnLst>
                                </p:cTn>
                              </p:par>
                            </p:childTnLst>
                          </p:cTn>
                        </p:par>
                        <p:par>
                          <p:cTn id="54" fill="hold">
                            <p:stCondLst>
                              <p:cond delay="6000"/>
                            </p:stCondLst>
                            <p:childTnLst>
                              <p:par>
                                <p:cTn id="55" presetID="53" presetClass="entr" presetSubtype="16" fill="hold" nodeType="afterEffect">
                                  <p:stCondLst>
                                    <p:cond delay="0"/>
                                  </p:stCondLst>
                                  <p:childTnLst>
                                    <p:set>
                                      <p:cBhvr>
                                        <p:cTn id="56" dur="1" fill="hold">
                                          <p:stCondLst>
                                            <p:cond delay="0"/>
                                          </p:stCondLst>
                                        </p:cTn>
                                        <p:tgtEl>
                                          <p:spTgt spid="157"/>
                                        </p:tgtEl>
                                        <p:attrNameLst>
                                          <p:attrName>style.visibility</p:attrName>
                                        </p:attrNameLst>
                                      </p:cBhvr>
                                      <p:to>
                                        <p:strVal val="visible"/>
                                      </p:to>
                                    </p:set>
                                    <p:anim calcmode="lin" valueType="num">
                                      <p:cBhvr>
                                        <p:cTn id="57" dur="500" fill="hold"/>
                                        <p:tgtEl>
                                          <p:spTgt spid="157"/>
                                        </p:tgtEl>
                                        <p:attrNameLst>
                                          <p:attrName>ppt_w</p:attrName>
                                        </p:attrNameLst>
                                      </p:cBhvr>
                                      <p:tavLst>
                                        <p:tav tm="0">
                                          <p:val>
                                            <p:fltVal val="0"/>
                                          </p:val>
                                        </p:tav>
                                        <p:tav tm="100000">
                                          <p:val>
                                            <p:strVal val="#ppt_w"/>
                                          </p:val>
                                        </p:tav>
                                      </p:tavLst>
                                    </p:anim>
                                    <p:anim calcmode="lin" valueType="num">
                                      <p:cBhvr>
                                        <p:cTn id="58" dur="500" fill="hold"/>
                                        <p:tgtEl>
                                          <p:spTgt spid="157"/>
                                        </p:tgtEl>
                                        <p:attrNameLst>
                                          <p:attrName>ppt_h</p:attrName>
                                        </p:attrNameLst>
                                      </p:cBhvr>
                                      <p:tavLst>
                                        <p:tav tm="0">
                                          <p:val>
                                            <p:fltVal val="0"/>
                                          </p:val>
                                        </p:tav>
                                        <p:tav tm="100000">
                                          <p:val>
                                            <p:strVal val="#ppt_h"/>
                                          </p:val>
                                        </p:tav>
                                      </p:tavLst>
                                    </p:anim>
                                    <p:animEffect transition="in" filter="fade">
                                      <p:cBhvr>
                                        <p:cTn id="59" dur="500"/>
                                        <p:tgtEl>
                                          <p:spTgt spid="15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9" grpId="0"/>
      <p:bldP spid="149" grpId="0"/>
      <p:bldP spid="152" grpId="0"/>
      <p:bldP spid="154" grpId="0"/>
      <p:bldP spid="156" grpId="0"/>
    </p:bld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 name="Rectangle 60"/>
          <p:cNvSpPr/>
          <p:nvPr/>
        </p:nvSpPr>
        <p:spPr>
          <a:xfrm>
            <a:off x="-5" y="1"/>
            <a:ext cx="24377655" cy="6460435"/>
          </a:xfrm>
          <a:prstGeom prst="rect">
            <a:avLst/>
          </a:prstGeom>
          <a:solidFill>
            <a:schemeClr val="accent6">
              <a:lumMod val="50000"/>
              <a:alpha val="6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sp>
        <p:nvSpPr>
          <p:cNvPr id="69" name="Freeform 7"/>
          <p:cNvSpPr>
            <a:spLocks noEditPoints="1"/>
          </p:cNvSpPr>
          <p:nvPr/>
        </p:nvSpPr>
        <p:spPr bwMode="auto">
          <a:xfrm>
            <a:off x="5594099" y="7969897"/>
            <a:ext cx="1673674" cy="1674110"/>
          </a:xfrm>
          <a:custGeom>
            <a:avLst/>
            <a:gdLst>
              <a:gd name="T0" fmla="*/ 106 w 212"/>
              <a:gd name="T1" fmla="*/ 212 h 212"/>
              <a:gd name="T2" fmla="*/ 0 w 212"/>
              <a:gd name="T3" fmla="*/ 106 h 212"/>
              <a:gd name="T4" fmla="*/ 106 w 212"/>
              <a:gd name="T5" fmla="*/ 0 h 212"/>
              <a:gd name="T6" fmla="*/ 212 w 212"/>
              <a:gd name="T7" fmla="*/ 106 h 212"/>
              <a:gd name="T8" fmla="*/ 106 w 212"/>
              <a:gd name="T9" fmla="*/ 212 h 212"/>
              <a:gd name="T10" fmla="*/ 106 w 212"/>
              <a:gd name="T11" fmla="*/ 20 h 212"/>
              <a:gd name="T12" fmla="*/ 20 w 212"/>
              <a:gd name="T13" fmla="*/ 106 h 212"/>
              <a:gd name="T14" fmla="*/ 106 w 212"/>
              <a:gd name="T15" fmla="*/ 192 h 212"/>
              <a:gd name="T16" fmla="*/ 192 w 212"/>
              <a:gd name="T17" fmla="*/ 106 h 212"/>
              <a:gd name="T18" fmla="*/ 106 w 212"/>
              <a:gd name="T19" fmla="*/ 20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2" h="212">
                <a:moveTo>
                  <a:pt x="106" y="212"/>
                </a:moveTo>
                <a:cubicBezTo>
                  <a:pt x="48" y="212"/>
                  <a:pt x="0" y="165"/>
                  <a:pt x="0" y="106"/>
                </a:cubicBezTo>
                <a:cubicBezTo>
                  <a:pt x="0" y="48"/>
                  <a:pt x="48" y="0"/>
                  <a:pt x="106" y="0"/>
                </a:cubicBezTo>
                <a:cubicBezTo>
                  <a:pt x="165" y="0"/>
                  <a:pt x="212" y="48"/>
                  <a:pt x="212" y="106"/>
                </a:cubicBezTo>
                <a:cubicBezTo>
                  <a:pt x="212" y="165"/>
                  <a:pt x="165" y="212"/>
                  <a:pt x="106" y="212"/>
                </a:cubicBezTo>
                <a:close/>
                <a:moveTo>
                  <a:pt x="106" y="20"/>
                </a:moveTo>
                <a:cubicBezTo>
                  <a:pt x="59" y="20"/>
                  <a:pt x="20" y="59"/>
                  <a:pt x="20" y="106"/>
                </a:cubicBezTo>
                <a:cubicBezTo>
                  <a:pt x="20" y="154"/>
                  <a:pt x="59" y="192"/>
                  <a:pt x="106" y="192"/>
                </a:cubicBezTo>
                <a:cubicBezTo>
                  <a:pt x="154" y="192"/>
                  <a:pt x="192" y="154"/>
                  <a:pt x="192" y="106"/>
                </a:cubicBezTo>
                <a:cubicBezTo>
                  <a:pt x="192" y="59"/>
                  <a:pt x="154" y="20"/>
                  <a:pt x="106" y="20"/>
                </a:cubicBezTo>
                <a:close/>
              </a:path>
            </a:pathLst>
          </a:custGeom>
          <a:solidFill>
            <a:schemeClr val="accent2"/>
          </a:solidFill>
          <a:ln>
            <a:noFill/>
          </a:ln>
        </p:spPr>
        <p:txBody>
          <a:bodyPr vert="horz" wrap="square" lIns="182843" tIns="91422" rIns="182843" bIns="91422" numCol="1" anchor="t" anchorCtr="0" compatLnSpc="1"/>
          <a:lstStyle/>
          <a:p>
            <a:endParaRPr lang="id-ID" dirty="0">
              <a:latin typeface="Calibri Light" panose="020F0302020204030204"/>
            </a:endParaRPr>
          </a:p>
        </p:txBody>
      </p:sp>
      <p:grpSp>
        <p:nvGrpSpPr>
          <p:cNvPr id="70" name="Group 69"/>
          <p:cNvGrpSpPr/>
          <p:nvPr/>
        </p:nvGrpSpPr>
        <p:grpSpPr>
          <a:xfrm>
            <a:off x="6031056" y="8392165"/>
            <a:ext cx="787903" cy="790658"/>
            <a:chOff x="3206750" y="1381125"/>
            <a:chExt cx="490538" cy="492125"/>
          </a:xfrm>
          <a:solidFill>
            <a:schemeClr val="accent2"/>
          </a:solidFill>
        </p:grpSpPr>
        <p:sp>
          <p:nvSpPr>
            <p:cNvPr id="71" name="Freeform 10"/>
            <p:cNvSpPr>
              <a:spLocks noEditPoints="1"/>
            </p:cNvSpPr>
            <p:nvPr/>
          </p:nvSpPr>
          <p:spPr bwMode="auto">
            <a:xfrm>
              <a:off x="3206750" y="1381125"/>
              <a:ext cx="490538" cy="492125"/>
            </a:xfrm>
            <a:custGeom>
              <a:avLst/>
              <a:gdLst>
                <a:gd name="T0" fmla="*/ 80 w 128"/>
                <a:gd name="T1" fmla="*/ 0 h 128"/>
                <a:gd name="T2" fmla="*/ 32 w 128"/>
                <a:gd name="T3" fmla="*/ 48 h 128"/>
                <a:gd name="T4" fmla="*/ 38 w 128"/>
                <a:gd name="T5" fmla="*/ 70 h 128"/>
                <a:gd name="T6" fmla="*/ 4 w 128"/>
                <a:gd name="T7" fmla="*/ 104 h 128"/>
                <a:gd name="T8" fmla="*/ 4 w 128"/>
                <a:gd name="T9" fmla="*/ 104 h 128"/>
                <a:gd name="T10" fmla="*/ 0 w 128"/>
                <a:gd name="T11" fmla="*/ 114 h 128"/>
                <a:gd name="T12" fmla="*/ 14 w 128"/>
                <a:gd name="T13" fmla="*/ 128 h 128"/>
                <a:gd name="T14" fmla="*/ 24 w 128"/>
                <a:gd name="T15" fmla="*/ 124 h 128"/>
                <a:gd name="T16" fmla="*/ 24 w 128"/>
                <a:gd name="T17" fmla="*/ 124 h 128"/>
                <a:gd name="T18" fmla="*/ 58 w 128"/>
                <a:gd name="T19" fmla="*/ 90 h 128"/>
                <a:gd name="T20" fmla="*/ 80 w 128"/>
                <a:gd name="T21" fmla="*/ 96 h 128"/>
                <a:gd name="T22" fmla="*/ 128 w 128"/>
                <a:gd name="T23" fmla="*/ 48 h 128"/>
                <a:gd name="T24" fmla="*/ 80 w 128"/>
                <a:gd name="T25" fmla="*/ 0 h 128"/>
                <a:gd name="T26" fmla="*/ 19 w 128"/>
                <a:gd name="T27" fmla="*/ 119 h 128"/>
                <a:gd name="T28" fmla="*/ 14 w 128"/>
                <a:gd name="T29" fmla="*/ 121 h 128"/>
                <a:gd name="T30" fmla="*/ 7 w 128"/>
                <a:gd name="T31" fmla="*/ 114 h 128"/>
                <a:gd name="T32" fmla="*/ 9 w 128"/>
                <a:gd name="T33" fmla="*/ 109 h 128"/>
                <a:gd name="T34" fmla="*/ 9 w 128"/>
                <a:gd name="T35" fmla="*/ 109 h 128"/>
                <a:gd name="T36" fmla="*/ 41 w 128"/>
                <a:gd name="T37" fmla="*/ 77 h 128"/>
                <a:gd name="T38" fmla="*/ 51 w 128"/>
                <a:gd name="T39" fmla="*/ 87 h 128"/>
                <a:gd name="T40" fmla="*/ 19 w 128"/>
                <a:gd name="T41" fmla="*/ 119 h 128"/>
                <a:gd name="T42" fmla="*/ 80 w 128"/>
                <a:gd name="T43" fmla="*/ 88 h 128"/>
                <a:gd name="T44" fmla="*/ 40 w 128"/>
                <a:gd name="T45" fmla="*/ 48 h 128"/>
                <a:gd name="T46" fmla="*/ 80 w 128"/>
                <a:gd name="T47" fmla="*/ 8 h 128"/>
                <a:gd name="T48" fmla="*/ 120 w 128"/>
                <a:gd name="T49" fmla="*/ 48 h 128"/>
                <a:gd name="T50" fmla="*/ 80 w 128"/>
                <a:gd name="T51" fmla="*/ 8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28" h="128">
                  <a:moveTo>
                    <a:pt x="80" y="0"/>
                  </a:moveTo>
                  <a:cubicBezTo>
                    <a:pt x="53" y="0"/>
                    <a:pt x="32" y="21"/>
                    <a:pt x="32" y="48"/>
                  </a:cubicBezTo>
                  <a:cubicBezTo>
                    <a:pt x="32" y="56"/>
                    <a:pt x="34" y="64"/>
                    <a:pt x="38" y="70"/>
                  </a:cubicBezTo>
                  <a:cubicBezTo>
                    <a:pt x="4" y="104"/>
                    <a:pt x="4" y="104"/>
                    <a:pt x="4" y="104"/>
                  </a:cubicBezTo>
                  <a:cubicBezTo>
                    <a:pt x="4" y="104"/>
                    <a:pt x="4" y="104"/>
                    <a:pt x="4" y="104"/>
                  </a:cubicBezTo>
                  <a:cubicBezTo>
                    <a:pt x="2" y="106"/>
                    <a:pt x="0" y="110"/>
                    <a:pt x="0" y="114"/>
                  </a:cubicBezTo>
                  <a:cubicBezTo>
                    <a:pt x="0" y="122"/>
                    <a:pt x="6" y="128"/>
                    <a:pt x="14" y="128"/>
                  </a:cubicBezTo>
                  <a:cubicBezTo>
                    <a:pt x="18" y="128"/>
                    <a:pt x="22" y="126"/>
                    <a:pt x="24" y="124"/>
                  </a:cubicBezTo>
                  <a:cubicBezTo>
                    <a:pt x="24" y="124"/>
                    <a:pt x="24" y="124"/>
                    <a:pt x="24" y="124"/>
                  </a:cubicBezTo>
                  <a:cubicBezTo>
                    <a:pt x="58" y="90"/>
                    <a:pt x="58" y="90"/>
                    <a:pt x="58" y="90"/>
                  </a:cubicBezTo>
                  <a:cubicBezTo>
                    <a:pt x="64" y="94"/>
                    <a:pt x="72" y="96"/>
                    <a:pt x="80" y="96"/>
                  </a:cubicBezTo>
                  <a:cubicBezTo>
                    <a:pt x="107" y="96"/>
                    <a:pt x="128" y="75"/>
                    <a:pt x="128" y="48"/>
                  </a:cubicBezTo>
                  <a:cubicBezTo>
                    <a:pt x="128" y="21"/>
                    <a:pt x="107" y="0"/>
                    <a:pt x="80" y="0"/>
                  </a:cubicBezTo>
                  <a:close/>
                  <a:moveTo>
                    <a:pt x="19" y="119"/>
                  </a:moveTo>
                  <a:cubicBezTo>
                    <a:pt x="18" y="120"/>
                    <a:pt x="16" y="121"/>
                    <a:pt x="14" y="121"/>
                  </a:cubicBezTo>
                  <a:cubicBezTo>
                    <a:pt x="10" y="121"/>
                    <a:pt x="7" y="118"/>
                    <a:pt x="7" y="114"/>
                  </a:cubicBezTo>
                  <a:cubicBezTo>
                    <a:pt x="7" y="112"/>
                    <a:pt x="8" y="110"/>
                    <a:pt x="9" y="109"/>
                  </a:cubicBezTo>
                  <a:cubicBezTo>
                    <a:pt x="9" y="109"/>
                    <a:pt x="9" y="109"/>
                    <a:pt x="9" y="109"/>
                  </a:cubicBezTo>
                  <a:cubicBezTo>
                    <a:pt x="41" y="77"/>
                    <a:pt x="41" y="77"/>
                    <a:pt x="41" y="77"/>
                  </a:cubicBezTo>
                  <a:cubicBezTo>
                    <a:pt x="44" y="80"/>
                    <a:pt x="48" y="84"/>
                    <a:pt x="51" y="87"/>
                  </a:cubicBezTo>
                  <a:lnTo>
                    <a:pt x="19" y="119"/>
                  </a:lnTo>
                  <a:close/>
                  <a:moveTo>
                    <a:pt x="80" y="88"/>
                  </a:moveTo>
                  <a:cubicBezTo>
                    <a:pt x="58" y="88"/>
                    <a:pt x="40" y="70"/>
                    <a:pt x="40" y="48"/>
                  </a:cubicBezTo>
                  <a:cubicBezTo>
                    <a:pt x="40" y="26"/>
                    <a:pt x="58" y="8"/>
                    <a:pt x="80" y="8"/>
                  </a:cubicBezTo>
                  <a:cubicBezTo>
                    <a:pt x="102" y="8"/>
                    <a:pt x="120" y="26"/>
                    <a:pt x="120" y="48"/>
                  </a:cubicBezTo>
                  <a:cubicBezTo>
                    <a:pt x="120" y="70"/>
                    <a:pt x="102" y="88"/>
                    <a:pt x="80" y="8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dirty="0">
                <a:latin typeface="Calibri Light" panose="020F0302020204030204"/>
              </a:endParaRPr>
            </a:p>
          </p:txBody>
        </p:sp>
        <p:sp>
          <p:nvSpPr>
            <p:cNvPr id="72" name="Freeform 11"/>
            <p:cNvSpPr/>
            <p:nvPr/>
          </p:nvSpPr>
          <p:spPr bwMode="auto">
            <a:xfrm>
              <a:off x="3406775" y="1458913"/>
              <a:ext cx="114300" cy="114300"/>
            </a:xfrm>
            <a:custGeom>
              <a:avLst/>
              <a:gdLst>
                <a:gd name="T0" fmla="*/ 28 w 30"/>
                <a:gd name="T1" fmla="*/ 0 h 30"/>
                <a:gd name="T2" fmla="*/ 0 w 30"/>
                <a:gd name="T3" fmla="*/ 28 h 30"/>
                <a:gd name="T4" fmla="*/ 2 w 30"/>
                <a:gd name="T5" fmla="*/ 30 h 30"/>
                <a:gd name="T6" fmla="*/ 4 w 30"/>
                <a:gd name="T7" fmla="*/ 28 h 30"/>
                <a:gd name="T8" fmla="*/ 28 w 30"/>
                <a:gd name="T9" fmla="*/ 4 h 30"/>
                <a:gd name="T10" fmla="*/ 30 w 30"/>
                <a:gd name="T11" fmla="*/ 2 h 30"/>
                <a:gd name="T12" fmla="*/ 28 w 30"/>
                <a:gd name="T13" fmla="*/ 0 h 30"/>
              </a:gdLst>
              <a:ahLst/>
              <a:cxnLst>
                <a:cxn ang="0">
                  <a:pos x="T0" y="T1"/>
                </a:cxn>
                <a:cxn ang="0">
                  <a:pos x="T2" y="T3"/>
                </a:cxn>
                <a:cxn ang="0">
                  <a:pos x="T4" y="T5"/>
                </a:cxn>
                <a:cxn ang="0">
                  <a:pos x="T6" y="T7"/>
                </a:cxn>
                <a:cxn ang="0">
                  <a:pos x="T8" y="T9"/>
                </a:cxn>
                <a:cxn ang="0">
                  <a:pos x="T10" y="T11"/>
                </a:cxn>
                <a:cxn ang="0">
                  <a:pos x="T12" y="T13"/>
                </a:cxn>
              </a:cxnLst>
              <a:rect l="0" t="0" r="r" b="b"/>
              <a:pathLst>
                <a:path w="30" h="30">
                  <a:moveTo>
                    <a:pt x="28" y="0"/>
                  </a:moveTo>
                  <a:cubicBezTo>
                    <a:pt x="13" y="0"/>
                    <a:pt x="0" y="13"/>
                    <a:pt x="0" y="28"/>
                  </a:cubicBezTo>
                  <a:cubicBezTo>
                    <a:pt x="0" y="29"/>
                    <a:pt x="1" y="30"/>
                    <a:pt x="2" y="30"/>
                  </a:cubicBezTo>
                  <a:cubicBezTo>
                    <a:pt x="3" y="30"/>
                    <a:pt x="4" y="29"/>
                    <a:pt x="4" y="28"/>
                  </a:cubicBezTo>
                  <a:cubicBezTo>
                    <a:pt x="4" y="15"/>
                    <a:pt x="15" y="4"/>
                    <a:pt x="28" y="4"/>
                  </a:cubicBezTo>
                  <a:cubicBezTo>
                    <a:pt x="29" y="4"/>
                    <a:pt x="30" y="3"/>
                    <a:pt x="30" y="2"/>
                  </a:cubicBezTo>
                  <a:cubicBezTo>
                    <a:pt x="30" y="1"/>
                    <a:pt x="29" y="0"/>
                    <a:pt x="2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dirty="0">
                <a:latin typeface="Calibri Light" panose="020F0302020204030204"/>
              </a:endParaRPr>
            </a:p>
          </p:txBody>
        </p:sp>
      </p:grpSp>
      <p:sp>
        <p:nvSpPr>
          <p:cNvPr id="73" name="Freeform 9"/>
          <p:cNvSpPr>
            <a:spLocks noEditPoints="1"/>
          </p:cNvSpPr>
          <p:nvPr/>
        </p:nvSpPr>
        <p:spPr bwMode="auto">
          <a:xfrm>
            <a:off x="8818127" y="7951282"/>
            <a:ext cx="1673674" cy="1674110"/>
          </a:xfrm>
          <a:custGeom>
            <a:avLst/>
            <a:gdLst>
              <a:gd name="T0" fmla="*/ 106 w 212"/>
              <a:gd name="T1" fmla="*/ 212 h 212"/>
              <a:gd name="T2" fmla="*/ 0 w 212"/>
              <a:gd name="T3" fmla="*/ 106 h 212"/>
              <a:gd name="T4" fmla="*/ 106 w 212"/>
              <a:gd name="T5" fmla="*/ 0 h 212"/>
              <a:gd name="T6" fmla="*/ 212 w 212"/>
              <a:gd name="T7" fmla="*/ 106 h 212"/>
              <a:gd name="T8" fmla="*/ 106 w 212"/>
              <a:gd name="T9" fmla="*/ 212 h 212"/>
              <a:gd name="T10" fmla="*/ 106 w 212"/>
              <a:gd name="T11" fmla="*/ 20 h 212"/>
              <a:gd name="T12" fmla="*/ 20 w 212"/>
              <a:gd name="T13" fmla="*/ 106 h 212"/>
              <a:gd name="T14" fmla="*/ 106 w 212"/>
              <a:gd name="T15" fmla="*/ 192 h 212"/>
              <a:gd name="T16" fmla="*/ 192 w 212"/>
              <a:gd name="T17" fmla="*/ 106 h 212"/>
              <a:gd name="T18" fmla="*/ 106 w 212"/>
              <a:gd name="T19" fmla="*/ 20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2" h="212">
                <a:moveTo>
                  <a:pt x="106" y="212"/>
                </a:moveTo>
                <a:cubicBezTo>
                  <a:pt x="48" y="212"/>
                  <a:pt x="0" y="165"/>
                  <a:pt x="0" y="106"/>
                </a:cubicBezTo>
                <a:cubicBezTo>
                  <a:pt x="0" y="48"/>
                  <a:pt x="48" y="0"/>
                  <a:pt x="106" y="0"/>
                </a:cubicBezTo>
                <a:cubicBezTo>
                  <a:pt x="165" y="0"/>
                  <a:pt x="212" y="48"/>
                  <a:pt x="212" y="106"/>
                </a:cubicBezTo>
                <a:cubicBezTo>
                  <a:pt x="212" y="165"/>
                  <a:pt x="165" y="212"/>
                  <a:pt x="106" y="212"/>
                </a:cubicBezTo>
                <a:close/>
                <a:moveTo>
                  <a:pt x="106" y="20"/>
                </a:moveTo>
                <a:cubicBezTo>
                  <a:pt x="59" y="20"/>
                  <a:pt x="20" y="59"/>
                  <a:pt x="20" y="106"/>
                </a:cubicBezTo>
                <a:cubicBezTo>
                  <a:pt x="20" y="154"/>
                  <a:pt x="59" y="192"/>
                  <a:pt x="106" y="192"/>
                </a:cubicBezTo>
                <a:cubicBezTo>
                  <a:pt x="154" y="192"/>
                  <a:pt x="192" y="154"/>
                  <a:pt x="192" y="106"/>
                </a:cubicBezTo>
                <a:cubicBezTo>
                  <a:pt x="192" y="59"/>
                  <a:pt x="154" y="20"/>
                  <a:pt x="106" y="20"/>
                </a:cubicBezTo>
                <a:close/>
              </a:path>
            </a:pathLst>
          </a:custGeom>
          <a:solidFill>
            <a:schemeClr val="accent3"/>
          </a:solidFill>
          <a:ln>
            <a:noFill/>
          </a:ln>
        </p:spPr>
        <p:txBody>
          <a:bodyPr vert="horz" wrap="square" lIns="182843" tIns="91422" rIns="182843" bIns="91422" numCol="1" anchor="t" anchorCtr="0" compatLnSpc="1"/>
          <a:lstStyle/>
          <a:p>
            <a:endParaRPr lang="id-ID" dirty="0">
              <a:latin typeface="Calibri Light" panose="020F0302020204030204"/>
            </a:endParaRPr>
          </a:p>
        </p:txBody>
      </p:sp>
      <p:grpSp>
        <p:nvGrpSpPr>
          <p:cNvPr id="74" name="Group 73"/>
          <p:cNvGrpSpPr/>
          <p:nvPr/>
        </p:nvGrpSpPr>
        <p:grpSpPr>
          <a:xfrm>
            <a:off x="9321556" y="8328382"/>
            <a:ext cx="640287" cy="917486"/>
            <a:chOff x="3741341" y="1604128"/>
            <a:chExt cx="341313" cy="488950"/>
          </a:xfrm>
          <a:solidFill>
            <a:schemeClr val="accent3"/>
          </a:solidFill>
        </p:grpSpPr>
        <p:sp>
          <p:nvSpPr>
            <p:cNvPr id="75" name="Freeform 15"/>
            <p:cNvSpPr>
              <a:spLocks noEditPoints="1"/>
            </p:cNvSpPr>
            <p:nvPr/>
          </p:nvSpPr>
          <p:spPr bwMode="auto">
            <a:xfrm>
              <a:off x="3741341" y="1604128"/>
              <a:ext cx="341313" cy="488950"/>
            </a:xfrm>
            <a:custGeom>
              <a:avLst/>
              <a:gdLst>
                <a:gd name="T0" fmla="*/ 44 w 88"/>
                <a:gd name="T1" fmla="*/ 0 h 128"/>
                <a:gd name="T2" fmla="*/ 0 w 88"/>
                <a:gd name="T3" fmla="*/ 44 h 128"/>
                <a:gd name="T4" fmla="*/ 20 w 88"/>
                <a:gd name="T5" fmla="*/ 92 h 128"/>
                <a:gd name="T6" fmla="*/ 44 w 88"/>
                <a:gd name="T7" fmla="*/ 128 h 128"/>
                <a:gd name="T8" fmla="*/ 68 w 88"/>
                <a:gd name="T9" fmla="*/ 92 h 128"/>
                <a:gd name="T10" fmla="*/ 88 w 88"/>
                <a:gd name="T11" fmla="*/ 44 h 128"/>
                <a:gd name="T12" fmla="*/ 44 w 88"/>
                <a:gd name="T13" fmla="*/ 0 h 128"/>
                <a:gd name="T14" fmla="*/ 54 w 88"/>
                <a:gd name="T15" fmla="*/ 109 h 128"/>
                <a:gd name="T16" fmla="*/ 35 w 88"/>
                <a:gd name="T17" fmla="*/ 111 h 128"/>
                <a:gd name="T18" fmla="*/ 32 w 88"/>
                <a:gd name="T19" fmla="*/ 104 h 128"/>
                <a:gd name="T20" fmla="*/ 32 w 88"/>
                <a:gd name="T21" fmla="*/ 103 h 128"/>
                <a:gd name="T22" fmla="*/ 57 w 88"/>
                <a:gd name="T23" fmla="*/ 100 h 128"/>
                <a:gd name="T24" fmla="*/ 56 w 88"/>
                <a:gd name="T25" fmla="*/ 104 h 128"/>
                <a:gd name="T26" fmla="*/ 54 w 88"/>
                <a:gd name="T27" fmla="*/ 109 h 128"/>
                <a:gd name="T28" fmla="*/ 31 w 88"/>
                <a:gd name="T29" fmla="*/ 100 h 128"/>
                <a:gd name="T30" fmla="*/ 28 w 88"/>
                <a:gd name="T31" fmla="*/ 92 h 128"/>
                <a:gd name="T32" fmla="*/ 60 w 88"/>
                <a:gd name="T33" fmla="*/ 92 h 128"/>
                <a:gd name="T34" fmla="*/ 58 w 88"/>
                <a:gd name="T35" fmla="*/ 96 h 128"/>
                <a:gd name="T36" fmla="*/ 31 w 88"/>
                <a:gd name="T37" fmla="*/ 100 h 128"/>
                <a:gd name="T38" fmla="*/ 44 w 88"/>
                <a:gd name="T39" fmla="*/ 120 h 128"/>
                <a:gd name="T40" fmla="*/ 36 w 88"/>
                <a:gd name="T41" fmla="*/ 115 h 128"/>
                <a:gd name="T42" fmla="*/ 53 w 88"/>
                <a:gd name="T43" fmla="*/ 113 h 128"/>
                <a:gd name="T44" fmla="*/ 44 w 88"/>
                <a:gd name="T45" fmla="*/ 120 h 128"/>
                <a:gd name="T46" fmla="*/ 63 w 88"/>
                <a:gd name="T47" fmla="*/ 84 h 128"/>
                <a:gd name="T48" fmla="*/ 25 w 88"/>
                <a:gd name="T49" fmla="*/ 84 h 128"/>
                <a:gd name="T50" fmla="*/ 19 w 88"/>
                <a:gd name="T51" fmla="*/ 71 h 128"/>
                <a:gd name="T52" fmla="*/ 8 w 88"/>
                <a:gd name="T53" fmla="*/ 44 h 128"/>
                <a:gd name="T54" fmla="*/ 44 w 88"/>
                <a:gd name="T55" fmla="*/ 8 h 128"/>
                <a:gd name="T56" fmla="*/ 80 w 88"/>
                <a:gd name="T57" fmla="*/ 44 h 128"/>
                <a:gd name="T58" fmla="*/ 69 w 88"/>
                <a:gd name="T59" fmla="*/ 71 h 128"/>
                <a:gd name="T60" fmla="*/ 63 w 88"/>
                <a:gd name="T61" fmla="*/ 84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88" h="128">
                  <a:moveTo>
                    <a:pt x="44" y="0"/>
                  </a:moveTo>
                  <a:cubicBezTo>
                    <a:pt x="20" y="0"/>
                    <a:pt x="0" y="20"/>
                    <a:pt x="0" y="44"/>
                  </a:cubicBezTo>
                  <a:cubicBezTo>
                    <a:pt x="0" y="60"/>
                    <a:pt x="15" y="77"/>
                    <a:pt x="20" y="92"/>
                  </a:cubicBezTo>
                  <a:cubicBezTo>
                    <a:pt x="28" y="115"/>
                    <a:pt x="27" y="128"/>
                    <a:pt x="44" y="128"/>
                  </a:cubicBezTo>
                  <a:cubicBezTo>
                    <a:pt x="61" y="128"/>
                    <a:pt x="60" y="115"/>
                    <a:pt x="68" y="92"/>
                  </a:cubicBezTo>
                  <a:cubicBezTo>
                    <a:pt x="73" y="77"/>
                    <a:pt x="88" y="60"/>
                    <a:pt x="88" y="44"/>
                  </a:cubicBezTo>
                  <a:cubicBezTo>
                    <a:pt x="88" y="20"/>
                    <a:pt x="68" y="0"/>
                    <a:pt x="44" y="0"/>
                  </a:cubicBezTo>
                  <a:close/>
                  <a:moveTo>
                    <a:pt x="54" y="109"/>
                  </a:moveTo>
                  <a:cubicBezTo>
                    <a:pt x="35" y="111"/>
                    <a:pt x="35" y="111"/>
                    <a:pt x="35" y="111"/>
                  </a:cubicBezTo>
                  <a:cubicBezTo>
                    <a:pt x="34" y="109"/>
                    <a:pt x="33" y="107"/>
                    <a:pt x="32" y="104"/>
                  </a:cubicBezTo>
                  <a:cubicBezTo>
                    <a:pt x="32" y="104"/>
                    <a:pt x="32" y="104"/>
                    <a:pt x="32" y="103"/>
                  </a:cubicBezTo>
                  <a:cubicBezTo>
                    <a:pt x="57" y="100"/>
                    <a:pt x="57" y="100"/>
                    <a:pt x="57" y="100"/>
                  </a:cubicBezTo>
                  <a:cubicBezTo>
                    <a:pt x="57" y="102"/>
                    <a:pt x="56" y="103"/>
                    <a:pt x="56" y="104"/>
                  </a:cubicBezTo>
                  <a:cubicBezTo>
                    <a:pt x="55" y="106"/>
                    <a:pt x="55" y="107"/>
                    <a:pt x="54" y="109"/>
                  </a:cubicBezTo>
                  <a:close/>
                  <a:moveTo>
                    <a:pt x="31" y="100"/>
                  </a:moveTo>
                  <a:cubicBezTo>
                    <a:pt x="30" y="97"/>
                    <a:pt x="29" y="95"/>
                    <a:pt x="28" y="92"/>
                  </a:cubicBezTo>
                  <a:cubicBezTo>
                    <a:pt x="60" y="92"/>
                    <a:pt x="60" y="92"/>
                    <a:pt x="60" y="92"/>
                  </a:cubicBezTo>
                  <a:cubicBezTo>
                    <a:pt x="59" y="93"/>
                    <a:pt x="59" y="95"/>
                    <a:pt x="58" y="96"/>
                  </a:cubicBezTo>
                  <a:lnTo>
                    <a:pt x="31" y="100"/>
                  </a:lnTo>
                  <a:close/>
                  <a:moveTo>
                    <a:pt x="44" y="120"/>
                  </a:moveTo>
                  <a:cubicBezTo>
                    <a:pt x="40" y="120"/>
                    <a:pt x="38" y="120"/>
                    <a:pt x="36" y="115"/>
                  </a:cubicBezTo>
                  <a:cubicBezTo>
                    <a:pt x="53" y="113"/>
                    <a:pt x="53" y="113"/>
                    <a:pt x="53" y="113"/>
                  </a:cubicBezTo>
                  <a:cubicBezTo>
                    <a:pt x="51" y="119"/>
                    <a:pt x="49" y="120"/>
                    <a:pt x="44" y="120"/>
                  </a:cubicBezTo>
                  <a:close/>
                  <a:moveTo>
                    <a:pt x="63" y="84"/>
                  </a:moveTo>
                  <a:cubicBezTo>
                    <a:pt x="25" y="84"/>
                    <a:pt x="25" y="84"/>
                    <a:pt x="25" y="84"/>
                  </a:cubicBezTo>
                  <a:cubicBezTo>
                    <a:pt x="23" y="80"/>
                    <a:pt x="21" y="75"/>
                    <a:pt x="19" y="71"/>
                  </a:cubicBezTo>
                  <a:cubicBezTo>
                    <a:pt x="13" y="62"/>
                    <a:pt x="8" y="52"/>
                    <a:pt x="8" y="44"/>
                  </a:cubicBezTo>
                  <a:cubicBezTo>
                    <a:pt x="8" y="24"/>
                    <a:pt x="24" y="8"/>
                    <a:pt x="44" y="8"/>
                  </a:cubicBezTo>
                  <a:cubicBezTo>
                    <a:pt x="64" y="8"/>
                    <a:pt x="80" y="24"/>
                    <a:pt x="80" y="44"/>
                  </a:cubicBezTo>
                  <a:cubicBezTo>
                    <a:pt x="80" y="52"/>
                    <a:pt x="75" y="62"/>
                    <a:pt x="69" y="71"/>
                  </a:cubicBezTo>
                  <a:cubicBezTo>
                    <a:pt x="67" y="75"/>
                    <a:pt x="65" y="80"/>
                    <a:pt x="63" y="8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dirty="0">
                <a:latin typeface="Calibri Light" panose="020F0302020204030204"/>
              </a:endParaRPr>
            </a:p>
          </p:txBody>
        </p:sp>
        <p:sp>
          <p:nvSpPr>
            <p:cNvPr id="76" name="Freeform 16"/>
            <p:cNvSpPr/>
            <p:nvPr/>
          </p:nvSpPr>
          <p:spPr bwMode="auto">
            <a:xfrm>
              <a:off x="3819128" y="1680328"/>
              <a:ext cx="101600" cy="100013"/>
            </a:xfrm>
            <a:custGeom>
              <a:avLst/>
              <a:gdLst>
                <a:gd name="T0" fmla="*/ 24 w 26"/>
                <a:gd name="T1" fmla="*/ 0 h 26"/>
                <a:gd name="T2" fmla="*/ 0 w 26"/>
                <a:gd name="T3" fmla="*/ 24 h 26"/>
                <a:gd name="T4" fmla="*/ 2 w 26"/>
                <a:gd name="T5" fmla="*/ 26 h 26"/>
                <a:gd name="T6" fmla="*/ 4 w 26"/>
                <a:gd name="T7" fmla="*/ 24 h 26"/>
                <a:gd name="T8" fmla="*/ 24 w 26"/>
                <a:gd name="T9" fmla="*/ 4 h 26"/>
                <a:gd name="T10" fmla="*/ 26 w 26"/>
                <a:gd name="T11" fmla="*/ 2 h 26"/>
                <a:gd name="T12" fmla="*/ 24 w 26"/>
                <a:gd name="T13" fmla="*/ 0 h 26"/>
              </a:gdLst>
              <a:ahLst/>
              <a:cxnLst>
                <a:cxn ang="0">
                  <a:pos x="T0" y="T1"/>
                </a:cxn>
                <a:cxn ang="0">
                  <a:pos x="T2" y="T3"/>
                </a:cxn>
                <a:cxn ang="0">
                  <a:pos x="T4" y="T5"/>
                </a:cxn>
                <a:cxn ang="0">
                  <a:pos x="T6" y="T7"/>
                </a:cxn>
                <a:cxn ang="0">
                  <a:pos x="T8" y="T9"/>
                </a:cxn>
                <a:cxn ang="0">
                  <a:pos x="T10" y="T11"/>
                </a:cxn>
                <a:cxn ang="0">
                  <a:pos x="T12" y="T13"/>
                </a:cxn>
              </a:cxnLst>
              <a:rect l="0" t="0" r="r" b="b"/>
              <a:pathLst>
                <a:path w="26" h="26">
                  <a:moveTo>
                    <a:pt x="24" y="0"/>
                  </a:moveTo>
                  <a:cubicBezTo>
                    <a:pt x="11" y="0"/>
                    <a:pt x="0" y="11"/>
                    <a:pt x="0" y="24"/>
                  </a:cubicBezTo>
                  <a:cubicBezTo>
                    <a:pt x="0" y="25"/>
                    <a:pt x="1" y="26"/>
                    <a:pt x="2" y="26"/>
                  </a:cubicBezTo>
                  <a:cubicBezTo>
                    <a:pt x="3" y="26"/>
                    <a:pt x="4" y="25"/>
                    <a:pt x="4" y="24"/>
                  </a:cubicBezTo>
                  <a:cubicBezTo>
                    <a:pt x="4" y="13"/>
                    <a:pt x="13" y="4"/>
                    <a:pt x="24" y="4"/>
                  </a:cubicBezTo>
                  <a:cubicBezTo>
                    <a:pt x="25" y="4"/>
                    <a:pt x="26" y="3"/>
                    <a:pt x="26" y="2"/>
                  </a:cubicBezTo>
                  <a:cubicBezTo>
                    <a:pt x="26" y="1"/>
                    <a:pt x="25" y="0"/>
                    <a:pt x="2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dirty="0">
                <a:latin typeface="Calibri Light" panose="020F0302020204030204"/>
              </a:endParaRPr>
            </a:p>
          </p:txBody>
        </p:sp>
      </p:grpSp>
      <p:sp>
        <p:nvSpPr>
          <p:cNvPr id="77" name="Freeform 6"/>
          <p:cNvSpPr>
            <a:spLocks noEditPoints="1"/>
          </p:cNvSpPr>
          <p:nvPr/>
        </p:nvSpPr>
        <p:spPr bwMode="auto">
          <a:xfrm>
            <a:off x="12188018" y="7929664"/>
            <a:ext cx="1673674" cy="1677444"/>
          </a:xfrm>
          <a:custGeom>
            <a:avLst/>
            <a:gdLst>
              <a:gd name="T0" fmla="*/ 106 w 212"/>
              <a:gd name="T1" fmla="*/ 212 h 212"/>
              <a:gd name="T2" fmla="*/ 0 w 212"/>
              <a:gd name="T3" fmla="*/ 106 h 212"/>
              <a:gd name="T4" fmla="*/ 106 w 212"/>
              <a:gd name="T5" fmla="*/ 0 h 212"/>
              <a:gd name="T6" fmla="*/ 212 w 212"/>
              <a:gd name="T7" fmla="*/ 106 h 212"/>
              <a:gd name="T8" fmla="*/ 106 w 212"/>
              <a:gd name="T9" fmla="*/ 212 h 212"/>
              <a:gd name="T10" fmla="*/ 106 w 212"/>
              <a:gd name="T11" fmla="*/ 20 h 212"/>
              <a:gd name="T12" fmla="*/ 20 w 212"/>
              <a:gd name="T13" fmla="*/ 106 h 212"/>
              <a:gd name="T14" fmla="*/ 106 w 212"/>
              <a:gd name="T15" fmla="*/ 192 h 212"/>
              <a:gd name="T16" fmla="*/ 192 w 212"/>
              <a:gd name="T17" fmla="*/ 106 h 212"/>
              <a:gd name="T18" fmla="*/ 106 w 212"/>
              <a:gd name="T19" fmla="*/ 20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2" h="212">
                <a:moveTo>
                  <a:pt x="106" y="212"/>
                </a:moveTo>
                <a:cubicBezTo>
                  <a:pt x="48" y="212"/>
                  <a:pt x="0" y="165"/>
                  <a:pt x="0" y="106"/>
                </a:cubicBezTo>
                <a:cubicBezTo>
                  <a:pt x="0" y="48"/>
                  <a:pt x="48" y="0"/>
                  <a:pt x="106" y="0"/>
                </a:cubicBezTo>
                <a:cubicBezTo>
                  <a:pt x="165" y="0"/>
                  <a:pt x="212" y="48"/>
                  <a:pt x="212" y="106"/>
                </a:cubicBezTo>
                <a:cubicBezTo>
                  <a:pt x="212" y="165"/>
                  <a:pt x="165" y="212"/>
                  <a:pt x="106" y="212"/>
                </a:cubicBezTo>
                <a:close/>
                <a:moveTo>
                  <a:pt x="106" y="20"/>
                </a:moveTo>
                <a:cubicBezTo>
                  <a:pt x="59" y="20"/>
                  <a:pt x="20" y="59"/>
                  <a:pt x="20" y="106"/>
                </a:cubicBezTo>
                <a:cubicBezTo>
                  <a:pt x="20" y="154"/>
                  <a:pt x="59" y="192"/>
                  <a:pt x="106" y="192"/>
                </a:cubicBezTo>
                <a:cubicBezTo>
                  <a:pt x="154" y="192"/>
                  <a:pt x="192" y="154"/>
                  <a:pt x="192" y="106"/>
                </a:cubicBezTo>
                <a:cubicBezTo>
                  <a:pt x="192" y="59"/>
                  <a:pt x="154" y="20"/>
                  <a:pt x="106" y="20"/>
                </a:cubicBezTo>
                <a:close/>
              </a:path>
            </a:pathLst>
          </a:custGeom>
          <a:solidFill>
            <a:schemeClr val="accent4"/>
          </a:solidFill>
          <a:ln>
            <a:noFill/>
          </a:ln>
        </p:spPr>
        <p:txBody>
          <a:bodyPr vert="horz" wrap="square" lIns="182843" tIns="91422" rIns="182843" bIns="91422" numCol="1" anchor="t" anchorCtr="0" compatLnSpc="1"/>
          <a:lstStyle/>
          <a:p>
            <a:endParaRPr lang="id-ID" dirty="0">
              <a:latin typeface="Calibri Light" panose="020F0302020204030204"/>
            </a:endParaRPr>
          </a:p>
        </p:txBody>
      </p:sp>
      <p:grpSp>
        <p:nvGrpSpPr>
          <p:cNvPr id="78" name="Group 77"/>
          <p:cNvGrpSpPr/>
          <p:nvPr/>
        </p:nvGrpSpPr>
        <p:grpSpPr>
          <a:xfrm>
            <a:off x="12664685" y="8428291"/>
            <a:ext cx="760532" cy="717670"/>
            <a:chOff x="3498850" y="1541463"/>
            <a:chExt cx="504825" cy="476250"/>
          </a:xfrm>
          <a:solidFill>
            <a:schemeClr val="accent4"/>
          </a:solidFill>
        </p:grpSpPr>
        <p:sp>
          <p:nvSpPr>
            <p:cNvPr id="79" name="Oval 5"/>
            <p:cNvSpPr>
              <a:spLocks noChangeArrowheads="1"/>
            </p:cNvSpPr>
            <p:nvPr/>
          </p:nvSpPr>
          <p:spPr bwMode="auto">
            <a:xfrm>
              <a:off x="3743325" y="1801813"/>
              <a:ext cx="61913" cy="6191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dirty="0">
                <a:latin typeface="Calibri Light" panose="020F0302020204030204"/>
              </a:endParaRPr>
            </a:p>
          </p:txBody>
        </p:sp>
        <p:sp>
          <p:nvSpPr>
            <p:cNvPr id="80" name="Freeform 6"/>
            <p:cNvSpPr>
              <a:spLocks noEditPoints="1"/>
            </p:cNvSpPr>
            <p:nvPr/>
          </p:nvSpPr>
          <p:spPr bwMode="auto">
            <a:xfrm>
              <a:off x="3498850" y="1541463"/>
              <a:ext cx="504825" cy="476250"/>
            </a:xfrm>
            <a:custGeom>
              <a:avLst/>
              <a:gdLst>
                <a:gd name="T0" fmla="*/ 116 w 132"/>
                <a:gd name="T1" fmla="*/ 48 h 124"/>
                <a:gd name="T2" fmla="*/ 116 w 132"/>
                <a:gd name="T3" fmla="*/ 22 h 124"/>
                <a:gd name="T4" fmla="*/ 104 w 132"/>
                <a:gd name="T5" fmla="*/ 0 h 124"/>
                <a:gd name="T6" fmla="*/ 22 w 132"/>
                <a:gd name="T7" fmla="*/ 0 h 124"/>
                <a:gd name="T8" fmla="*/ 0 w 132"/>
                <a:gd name="T9" fmla="*/ 102 h 124"/>
                <a:gd name="T10" fmla="*/ 94 w 132"/>
                <a:gd name="T11" fmla="*/ 124 h 124"/>
                <a:gd name="T12" fmla="*/ 116 w 132"/>
                <a:gd name="T13" fmla="*/ 96 h 124"/>
                <a:gd name="T14" fmla="*/ 116 w 132"/>
                <a:gd name="T15" fmla="*/ 48 h 124"/>
                <a:gd name="T16" fmla="*/ 88 w 132"/>
                <a:gd name="T17" fmla="*/ 8 h 124"/>
                <a:gd name="T18" fmla="*/ 108 w 132"/>
                <a:gd name="T19" fmla="*/ 12 h 124"/>
                <a:gd name="T20" fmla="*/ 108 w 132"/>
                <a:gd name="T21" fmla="*/ 24 h 124"/>
                <a:gd name="T22" fmla="*/ 104 w 132"/>
                <a:gd name="T23" fmla="*/ 36 h 124"/>
                <a:gd name="T24" fmla="*/ 104 w 132"/>
                <a:gd name="T25" fmla="*/ 32 h 124"/>
                <a:gd name="T26" fmla="*/ 104 w 132"/>
                <a:gd name="T27" fmla="*/ 16 h 124"/>
                <a:gd name="T28" fmla="*/ 16 w 132"/>
                <a:gd name="T29" fmla="*/ 12 h 124"/>
                <a:gd name="T30" fmla="*/ 12 w 132"/>
                <a:gd name="T31" fmla="*/ 24 h 124"/>
                <a:gd name="T32" fmla="*/ 8 w 132"/>
                <a:gd name="T33" fmla="*/ 22 h 124"/>
                <a:gd name="T34" fmla="*/ 100 w 132"/>
                <a:gd name="T35" fmla="*/ 20 h 124"/>
                <a:gd name="T36" fmla="*/ 16 w 132"/>
                <a:gd name="T37" fmla="*/ 16 h 124"/>
                <a:gd name="T38" fmla="*/ 100 w 132"/>
                <a:gd name="T39" fmla="*/ 20 h 124"/>
                <a:gd name="T40" fmla="*/ 100 w 132"/>
                <a:gd name="T41" fmla="*/ 28 h 124"/>
                <a:gd name="T42" fmla="*/ 16 w 132"/>
                <a:gd name="T43" fmla="*/ 24 h 124"/>
                <a:gd name="T44" fmla="*/ 100 w 132"/>
                <a:gd name="T45" fmla="*/ 32 h 124"/>
                <a:gd name="T46" fmla="*/ 88 w 132"/>
                <a:gd name="T47" fmla="*/ 36 h 124"/>
                <a:gd name="T48" fmla="*/ 16 w 132"/>
                <a:gd name="T49" fmla="*/ 35 h 124"/>
                <a:gd name="T50" fmla="*/ 100 w 132"/>
                <a:gd name="T51" fmla="*/ 32 h 124"/>
                <a:gd name="T52" fmla="*/ 94 w 132"/>
                <a:gd name="T53" fmla="*/ 116 h 124"/>
                <a:gd name="T54" fmla="*/ 8 w 132"/>
                <a:gd name="T55" fmla="*/ 102 h 124"/>
                <a:gd name="T56" fmla="*/ 22 w 132"/>
                <a:gd name="T57" fmla="*/ 44 h 124"/>
                <a:gd name="T58" fmla="*/ 104 w 132"/>
                <a:gd name="T59" fmla="*/ 44 h 124"/>
                <a:gd name="T60" fmla="*/ 108 w 132"/>
                <a:gd name="T61" fmla="*/ 56 h 124"/>
                <a:gd name="T62" fmla="*/ 52 w 132"/>
                <a:gd name="T63" fmla="*/ 76 h 124"/>
                <a:gd name="T64" fmla="*/ 108 w 132"/>
                <a:gd name="T65" fmla="*/ 96 h 124"/>
                <a:gd name="T66" fmla="*/ 113 w 132"/>
                <a:gd name="T67" fmla="*/ 88 h 124"/>
                <a:gd name="T68" fmla="*/ 60 w 132"/>
                <a:gd name="T69" fmla="*/ 76 h 124"/>
                <a:gd name="T70" fmla="*/ 108 w 132"/>
                <a:gd name="T71" fmla="*/ 64 h 124"/>
                <a:gd name="T72" fmla="*/ 115 w 132"/>
                <a:gd name="T73" fmla="*/ 59 h 124"/>
                <a:gd name="T74" fmla="*/ 120 w 132"/>
                <a:gd name="T75" fmla="*/ 72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24">
                  <a:moveTo>
                    <a:pt x="116" y="48"/>
                  </a:moveTo>
                  <a:cubicBezTo>
                    <a:pt x="116" y="48"/>
                    <a:pt x="116" y="48"/>
                    <a:pt x="116" y="48"/>
                  </a:cubicBezTo>
                  <a:cubicBezTo>
                    <a:pt x="116" y="24"/>
                    <a:pt x="116" y="24"/>
                    <a:pt x="116" y="24"/>
                  </a:cubicBezTo>
                  <a:cubicBezTo>
                    <a:pt x="116" y="22"/>
                    <a:pt x="116" y="22"/>
                    <a:pt x="116" y="22"/>
                  </a:cubicBezTo>
                  <a:cubicBezTo>
                    <a:pt x="116" y="12"/>
                    <a:pt x="116" y="12"/>
                    <a:pt x="116" y="12"/>
                  </a:cubicBezTo>
                  <a:cubicBezTo>
                    <a:pt x="116" y="5"/>
                    <a:pt x="111" y="0"/>
                    <a:pt x="104" y="0"/>
                  </a:cubicBezTo>
                  <a:cubicBezTo>
                    <a:pt x="88" y="0"/>
                    <a:pt x="88" y="0"/>
                    <a:pt x="88" y="0"/>
                  </a:cubicBezTo>
                  <a:cubicBezTo>
                    <a:pt x="22" y="0"/>
                    <a:pt x="22" y="0"/>
                    <a:pt x="22" y="0"/>
                  </a:cubicBezTo>
                  <a:cubicBezTo>
                    <a:pt x="10" y="0"/>
                    <a:pt x="0" y="10"/>
                    <a:pt x="0" y="22"/>
                  </a:cubicBezTo>
                  <a:cubicBezTo>
                    <a:pt x="0" y="102"/>
                    <a:pt x="0" y="102"/>
                    <a:pt x="0" y="102"/>
                  </a:cubicBezTo>
                  <a:cubicBezTo>
                    <a:pt x="0" y="114"/>
                    <a:pt x="10" y="124"/>
                    <a:pt x="22" y="124"/>
                  </a:cubicBezTo>
                  <a:cubicBezTo>
                    <a:pt x="94" y="124"/>
                    <a:pt x="94" y="124"/>
                    <a:pt x="94" y="124"/>
                  </a:cubicBezTo>
                  <a:cubicBezTo>
                    <a:pt x="106" y="124"/>
                    <a:pt x="116" y="114"/>
                    <a:pt x="116" y="102"/>
                  </a:cubicBezTo>
                  <a:cubicBezTo>
                    <a:pt x="116" y="96"/>
                    <a:pt x="116" y="96"/>
                    <a:pt x="116" y="96"/>
                  </a:cubicBezTo>
                  <a:cubicBezTo>
                    <a:pt x="116" y="96"/>
                    <a:pt x="116" y="96"/>
                    <a:pt x="116" y="96"/>
                  </a:cubicBezTo>
                  <a:cubicBezTo>
                    <a:pt x="132" y="84"/>
                    <a:pt x="132" y="60"/>
                    <a:pt x="116" y="48"/>
                  </a:cubicBezTo>
                  <a:close/>
                  <a:moveTo>
                    <a:pt x="22" y="8"/>
                  </a:moveTo>
                  <a:cubicBezTo>
                    <a:pt x="88" y="8"/>
                    <a:pt x="88" y="8"/>
                    <a:pt x="88" y="8"/>
                  </a:cubicBezTo>
                  <a:cubicBezTo>
                    <a:pt x="104" y="8"/>
                    <a:pt x="104" y="8"/>
                    <a:pt x="104" y="8"/>
                  </a:cubicBezTo>
                  <a:cubicBezTo>
                    <a:pt x="106" y="8"/>
                    <a:pt x="108" y="10"/>
                    <a:pt x="108" y="12"/>
                  </a:cubicBezTo>
                  <a:cubicBezTo>
                    <a:pt x="108" y="22"/>
                    <a:pt x="108" y="22"/>
                    <a:pt x="108" y="22"/>
                  </a:cubicBezTo>
                  <a:cubicBezTo>
                    <a:pt x="108" y="24"/>
                    <a:pt x="108" y="24"/>
                    <a:pt x="108" y="24"/>
                  </a:cubicBezTo>
                  <a:cubicBezTo>
                    <a:pt x="108" y="37"/>
                    <a:pt x="108" y="37"/>
                    <a:pt x="108" y="37"/>
                  </a:cubicBezTo>
                  <a:cubicBezTo>
                    <a:pt x="107" y="36"/>
                    <a:pt x="105" y="36"/>
                    <a:pt x="104" y="36"/>
                  </a:cubicBezTo>
                  <a:cubicBezTo>
                    <a:pt x="104" y="36"/>
                    <a:pt x="104" y="36"/>
                    <a:pt x="104" y="36"/>
                  </a:cubicBezTo>
                  <a:cubicBezTo>
                    <a:pt x="104" y="32"/>
                    <a:pt x="104" y="32"/>
                    <a:pt x="104" y="32"/>
                  </a:cubicBezTo>
                  <a:cubicBezTo>
                    <a:pt x="104" y="24"/>
                    <a:pt x="104" y="24"/>
                    <a:pt x="104" y="24"/>
                  </a:cubicBezTo>
                  <a:cubicBezTo>
                    <a:pt x="104" y="16"/>
                    <a:pt x="104" y="16"/>
                    <a:pt x="104" y="16"/>
                  </a:cubicBezTo>
                  <a:cubicBezTo>
                    <a:pt x="104" y="14"/>
                    <a:pt x="102" y="12"/>
                    <a:pt x="100" y="12"/>
                  </a:cubicBezTo>
                  <a:cubicBezTo>
                    <a:pt x="16" y="12"/>
                    <a:pt x="16" y="12"/>
                    <a:pt x="16" y="12"/>
                  </a:cubicBezTo>
                  <a:cubicBezTo>
                    <a:pt x="14" y="12"/>
                    <a:pt x="12" y="14"/>
                    <a:pt x="12" y="16"/>
                  </a:cubicBezTo>
                  <a:cubicBezTo>
                    <a:pt x="12" y="24"/>
                    <a:pt x="12" y="24"/>
                    <a:pt x="12" y="24"/>
                  </a:cubicBezTo>
                  <a:cubicBezTo>
                    <a:pt x="12" y="32"/>
                    <a:pt x="12" y="32"/>
                    <a:pt x="12" y="32"/>
                  </a:cubicBezTo>
                  <a:cubicBezTo>
                    <a:pt x="10" y="29"/>
                    <a:pt x="8" y="26"/>
                    <a:pt x="8" y="22"/>
                  </a:cubicBezTo>
                  <a:cubicBezTo>
                    <a:pt x="8" y="14"/>
                    <a:pt x="14" y="8"/>
                    <a:pt x="22" y="8"/>
                  </a:cubicBezTo>
                  <a:close/>
                  <a:moveTo>
                    <a:pt x="100" y="20"/>
                  </a:moveTo>
                  <a:cubicBezTo>
                    <a:pt x="16" y="20"/>
                    <a:pt x="16" y="20"/>
                    <a:pt x="16" y="20"/>
                  </a:cubicBezTo>
                  <a:cubicBezTo>
                    <a:pt x="16" y="16"/>
                    <a:pt x="16" y="16"/>
                    <a:pt x="16" y="16"/>
                  </a:cubicBezTo>
                  <a:cubicBezTo>
                    <a:pt x="100" y="16"/>
                    <a:pt x="100" y="16"/>
                    <a:pt x="100" y="16"/>
                  </a:cubicBezTo>
                  <a:lnTo>
                    <a:pt x="100" y="20"/>
                  </a:lnTo>
                  <a:close/>
                  <a:moveTo>
                    <a:pt x="100" y="24"/>
                  </a:moveTo>
                  <a:cubicBezTo>
                    <a:pt x="100" y="28"/>
                    <a:pt x="100" y="28"/>
                    <a:pt x="100" y="28"/>
                  </a:cubicBezTo>
                  <a:cubicBezTo>
                    <a:pt x="16" y="28"/>
                    <a:pt x="16" y="28"/>
                    <a:pt x="16" y="28"/>
                  </a:cubicBezTo>
                  <a:cubicBezTo>
                    <a:pt x="16" y="24"/>
                    <a:pt x="16" y="24"/>
                    <a:pt x="16" y="24"/>
                  </a:cubicBezTo>
                  <a:lnTo>
                    <a:pt x="100" y="24"/>
                  </a:lnTo>
                  <a:close/>
                  <a:moveTo>
                    <a:pt x="100" y="32"/>
                  </a:moveTo>
                  <a:cubicBezTo>
                    <a:pt x="100" y="36"/>
                    <a:pt x="100" y="36"/>
                    <a:pt x="100" y="36"/>
                  </a:cubicBezTo>
                  <a:cubicBezTo>
                    <a:pt x="88" y="36"/>
                    <a:pt x="88" y="36"/>
                    <a:pt x="88" y="36"/>
                  </a:cubicBezTo>
                  <a:cubicBezTo>
                    <a:pt x="22" y="36"/>
                    <a:pt x="22" y="36"/>
                    <a:pt x="22" y="36"/>
                  </a:cubicBezTo>
                  <a:cubicBezTo>
                    <a:pt x="20" y="36"/>
                    <a:pt x="18" y="35"/>
                    <a:pt x="16" y="35"/>
                  </a:cubicBezTo>
                  <a:cubicBezTo>
                    <a:pt x="16" y="32"/>
                    <a:pt x="16" y="32"/>
                    <a:pt x="16" y="32"/>
                  </a:cubicBezTo>
                  <a:lnTo>
                    <a:pt x="100" y="32"/>
                  </a:lnTo>
                  <a:close/>
                  <a:moveTo>
                    <a:pt x="108" y="102"/>
                  </a:moveTo>
                  <a:cubicBezTo>
                    <a:pt x="108" y="110"/>
                    <a:pt x="102" y="116"/>
                    <a:pt x="94" y="116"/>
                  </a:cubicBezTo>
                  <a:cubicBezTo>
                    <a:pt x="22" y="116"/>
                    <a:pt x="22" y="116"/>
                    <a:pt x="22" y="116"/>
                  </a:cubicBezTo>
                  <a:cubicBezTo>
                    <a:pt x="14" y="116"/>
                    <a:pt x="8" y="110"/>
                    <a:pt x="8" y="102"/>
                  </a:cubicBezTo>
                  <a:cubicBezTo>
                    <a:pt x="8" y="39"/>
                    <a:pt x="8" y="39"/>
                    <a:pt x="8" y="39"/>
                  </a:cubicBezTo>
                  <a:cubicBezTo>
                    <a:pt x="12" y="42"/>
                    <a:pt x="17" y="44"/>
                    <a:pt x="22" y="44"/>
                  </a:cubicBezTo>
                  <a:cubicBezTo>
                    <a:pt x="88" y="44"/>
                    <a:pt x="88" y="44"/>
                    <a:pt x="88" y="44"/>
                  </a:cubicBezTo>
                  <a:cubicBezTo>
                    <a:pt x="104" y="44"/>
                    <a:pt x="104" y="44"/>
                    <a:pt x="104" y="44"/>
                  </a:cubicBezTo>
                  <a:cubicBezTo>
                    <a:pt x="106" y="44"/>
                    <a:pt x="108" y="46"/>
                    <a:pt x="108" y="48"/>
                  </a:cubicBezTo>
                  <a:cubicBezTo>
                    <a:pt x="108" y="56"/>
                    <a:pt x="108" y="56"/>
                    <a:pt x="108" y="56"/>
                  </a:cubicBezTo>
                  <a:cubicBezTo>
                    <a:pt x="72" y="56"/>
                    <a:pt x="72" y="56"/>
                    <a:pt x="72" y="56"/>
                  </a:cubicBezTo>
                  <a:cubicBezTo>
                    <a:pt x="61" y="56"/>
                    <a:pt x="52" y="65"/>
                    <a:pt x="52" y="76"/>
                  </a:cubicBezTo>
                  <a:cubicBezTo>
                    <a:pt x="52" y="87"/>
                    <a:pt x="61" y="96"/>
                    <a:pt x="72" y="96"/>
                  </a:cubicBezTo>
                  <a:cubicBezTo>
                    <a:pt x="108" y="96"/>
                    <a:pt x="108" y="96"/>
                    <a:pt x="108" y="96"/>
                  </a:cubicBezTo>
                  <a:lnTo>
                    <a:pt x="108" y="102"/>
                  </a:lnTo>
                  <a:close/>
                  <a:moveTo>
                    <a:pt x="113" y="88"/>
                  </a:moveTo>
                  <a:cubicBezTo>
                    <a:pt x="72" y="88"/>
                    <a:pt x="72" y="88"/>
                    <a:pt x="72" y="88"/>
                  </a:cubicBezTo>
                  <a:cubicBezTo>
                    <a:pt x="65" y="88"/>
                    <a:pt x="60" y="83"/>
                    <a:pt x="60" y="76"/>
                  </a:cubicBezTo>
                  <a:cubicBezTo>
                    <a:pt x="60" y="69"/>
                    <a:pt x="65" y="64"/>
                    <a:pt x="72" y="64"/>
                  </a:cubicBezTo>
                  <a:cubicBezTo>
                    <a:pt x="108" y="64"/>
                    <a:pt x="108" y="64"/>
                    <a:pt x="108" y="64"/>
                  </a:cubicBezTo>
                  <a:cubicBezTo>
                    <a:pt x="110" y="64"/>
                    <a:pt x="113" y="63"/>
                    <a:pt x="114" y="61"/>
                  </a:cubicBezTo>
                  <a:cubicBezTo>
                    <a:pt x="115" y="60"/>
                    <a:pt x="115" y="60"/>
                    <a:pt x="115" y="59"/>
                  </a:cubicBezTo>
                  <a:cubicBezTo>
                    <a:pt x="115" y="59"/>
                    <a:pt x="116" y="59"/>
                    <a:pt x="116" y="59"/>
                  </a:cubicBezTo>
                  <a:cubicBezTo>
                    <a:pt x="118" y="62"/>
                    <a:pt x="120" y="67"/>
                    <a:pt x="120" y="72"/>
                  </a:cubicBezTo>
                  <a:cubicBezTo>
                    <a:pt x="120" y="78"/>
                    <a:pt x="118" y="84"/>
                    <a:pt x="113" y="8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dirty="0">
                <a:latin typeface="Calibri Light" panose="020F0302020204030204"/>
              </a:endParaRPr>
            </a:p>
          </p:txBody>
        </p:sp>
      </p:grpSp>
      <p:grpSp>
        <p:nvGrpSpPr>
          <p:cNvPr id="81" name="Group 80"/>
          <p:cNvGrpSpPr/>
          <p:nvPr/>
        </p:nvGrpSpPr>
        <p:grpSpPr>
          <a:xfrm>
            <a:off x="4653192" y="9591837"/>
            <a:ext cx="3498107" cy="1970144"/>
            <a:chOff x="2858487" y="6612406"/>
            <a:chExt cx="3498107" cy="1970144"/>
          </a:xfrm>
        </p:grpSpPr>
        <p:sp>
          <p:nvSpPr>
            <p:cNvPr id="82" name="Content Placeholder 19"/>
            <p:cNvSpPr txBox="1"/>
            <p:nvPr/>
          </p:nvSpPr>
          <p:spPr>
            <a:xfrm>
              <a:off x="2858487" y="7336035"/>
              <a:ext cx="3498107" cy="1246515"/>
            </a:xfrm>
            <a:prstGeom prst="rect">
              <a:avLst/>
            </a:prstGeom>
          </p:spPr>
          <p:txBody>
            <a:bodyPr vert="horz" lIns="182843" tIns="91422" rIns="182843" bIns="91422" rtlCol="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US" sz="2400" dirty="0">
                  <a:latin typeface="Calibri Light" panose="020F0302020204030204"/>
                  <a:ea typeface="Open Sans Light" panose="020B0306030504020204" pitchFamily="34" charset="0"/>
                  <a:cs typeface="Calibri Light" panose="020F0302020204030204"/>
                </a:rPr>
                <a:t>Lorem Ipsum has two main </a:t>
              </a:r>
              <a:r>
                <a:rPr lang="en-US" sz="2400" dirty="0" smtClean="0">
                  <a:latin typeface="Calibri Light" panose="020F0302020204030204"/>
                  <a:ea typeface="Open Sans Light" panose="020B0306030504020204" pitchFamily="34" charset="0"/>
                  <a:cs typeface="Calibri Light" panose="020F0302020204030204"/>
                </a:rPr>
                <a:t>statistical</a:t>
              </a:r>
              <a:endParaRPr lang="en-US" sz="2400" dirty="0">
                <a:latin typeface="Calibri Light" panose="020F0302020204030204"/>
                <a:ea typeface="Open Sans Light" panose="020B0306030504020204" pitchFamily="34" charset="0"/>
                <a:cs typeface="Calibri Light" panose="020F0302020204030204"/>
              </a:endParaRPr>
            </a:p>
          </p:txBody>
        </p:sp>
        <p:sp>
          <p:nvSpPr>
            <p:cNvPr id="83" name="TextBox 82"/>
            <p:cNvSpPr txBox="1"/>
            <p:nvPr/>
          </p:nvSpPr>
          <p:spPr>
            <a:xfrm>
              <a:off x="2996937" y="6612406"/>
              <a:ext cx="3248257" cy="830960"/>
            </a:xfrm>
            <a:prstGeom prst="rect">
              <a:avLst/>
            </a:prstGeom>
            <a:noFill/>
          </p:spPr>
          <p:txBody>
            <a:bodyPr wrap="square" lIns="182843" tIns="91422" rIns="182843" bIns="91422" rtlCol="0">
              <a:spAutoFit/>
            </a:bodyPr>
            <a:lstStyle/>
            <a:p>
              <a:pPr algn="ctr"/>
              <a:r>
                <a:rPr lang="id-ID" sz="4200" b="1" dirty="0" smtClean="0">
                  <a:solidFill>
                    <a:schemeClr val="tx2"/>
                  </a:solidFill>
                  <a:latin typeface="Lato Regular"/>
                  <a:cs typeface="Lato Regular"/>
                </a:rPr>
                <a:t>Design</a:t>
              </a:r>
              <a:endParaRPr lang="en-US" sz="4200" b="1" dirty="0">
                <a:solidFill>
                  <a:schemeClr val="tx2"/>
                </a:solidFill>
                <a:latin typeface="Lato Regular"/>
                <a:cs typeface="Lato Regular"/>
              </a:endParaRPr>
            </a:p>
          </p:txBody>
        </p:sp>
      </p:grpSp>
      <p:grpSp>
        <p:nvGrpSpPr>
          <p:cNvPr id="37" name="Group 36"/>
          <p:cNvGrpSpPr/>
          <p:nvPr/>
        </p:nvGrpSpPr>
        <p:grpSpPr>
          <a:xfrm>
            <a:off x="7931304" y="9605272"/>
            <a:ext cx="3498107" cy="1970144"/>
            <a:chOff x="2858487" y="6612406"/>
            <a:chExt cx="3498107" cy="1970144"/>
          </a:xfrm>
        </p:grpSpPr>
        <p:sp>
          <p:nvSpPr>
            <p:cNvPr id="38" name="Content Placeholder 19"/>
            <p:cNvSpPr txBox="1"/>
            <p:nvPr/>
          </p:nvSpPr>
          <p:spPr>
            <a:xfrm>
              <a:off x="2858487" y="7336035"/>
              <a:ext cx="3498107" cy="1246515"/>
            </a:xfrm>
            <a:prstGeom prst="rect">
              <a:avLst/>
            </a:prstGeom>
          </p:spPr>
          <p:txBody>
            <a:bodyPr vert="horz" lIns="182843" tIns="91422" rIns="182843" bIns="91422" rtlCol="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US" sz="2400" dirty="0">
                  <a:latin typeface="Calibri Light" panose="020F0302020204030204"/>
                  <a:ea typeface="Open Sans Light" panose="020B0306030504020204" pitchFamily="34" charset="0"/>
                  <a:cs typeface="Calibri Light" panose="020F0302020204030204"/>
                </a:rPr>
                <a:t>Lorem Ipsum has two main </a:t>
              </a:r>
              <a:r>
                <a:rPr lang="en-US" sz="2400" dirty="0" smtClean="0">
                  <a:latin typeface="Calibri Light" panose="020F0302020204030204"/>
                  <a:ea typeface="Open Sans Light" panose="020B0306030504020204" pitchFamily="34" charset="0"/>
                  <a:cs typeface="Calibri Light" panose="020F0302020204030204"/>
                </a:rPr>
                <a:t>statistical</a:t>
              </a:r>
              <a:endParaRPr lang="en-US" sz="2400" dirty="0">
                <a:latin typeface="Calibri Light" panose="020F0302020204030204"/>
                <a:ea typeface="Open Sans Light" panose="020B0306030504020204" pitchFamily="34" charset="0"/>
                <a:cs typeface="Calibri Light" panose="020F0302020204030204"/>
              </a:endParaRPr>
            </a:p>
          </p:txBody>
        </p:sp>
        <p:sp>
          <p:nvSpPr>
            <p:cNvPr id="39" name="TextBox 38"/>
            <p:cNvSpPr txBox="1"/>
            <p:nvPr/>
          </p:nvSpPr>
          <p:spPr>
            <a:xfrm>
              <a:off x="3315866" y="6612406"/>
              <a:ext cx="2655310" cy="830960"/>
            </a:xfrm>
            <a:prstGeom prst="rect">
              <a:avLst/>
            </a:prstGeom>
            <a:noFill/>
          </p:spPr>
          <p:txBody>
            <a:bodyPr wrap="square" lIns="182843" tIns="91422" rIns="182843" bIns="91422" rtlCol="0">
              <a:spAutoFit/>
            </a:bodyPr>
            <a:lstStyle/>
            <a:p>
              <a:pPr algn="ctr"/>
              <a:r>
                <a:rPr lang="id-ID" sz="4200" b="1" dirty="0" smtClean="0">
                  <a:solidFill>
                    <a:schemeClr val="tx2"/>
                  </a:solidFill>
                  <a:latin typeface="Lato Regular"/>
                  <a:cs typeface="Lato Regular"/>
                </a:rPr>
                <a:t>Idea</a:t>
              </a:r>
              <a:endParaRPr lang="en-US" sz="4200" b="1" dirty="0">
                <a:solidFill>
                  <a:schemeClr val="tx2"/>
                </a:solidFill>
                <a:latin typeface="Lato Regular"/>
                <a:cs typeface="Lato Regular"/>
              </a:endParaRPr>
            </a:p>
          </p:txBody>
        </p:sp>
      </p:grpSp>
      <p:grpSp>
        <p:nvGrpSpPr>
          <p:cNvPr id="40" name="Group 39"/>
          <p:cNvGrpSpPr/>
          <p:nvPr/>
        </p:nvGrpSpPr>
        <p:grpSpPr>
          <a:xfrm>
            <a:off x="11283939" y="9584828"/>
            <a:ext cx="3498107" cy="1970144"/>
            <a:chOff x="2858487" y="6612406"/>
            <a:chExt cx="3498107" cy="1970144"/>
          </a:xfrm>
        </p:grpSpPr>
        <p:sp>
          <p:nvSpPr>
            <p:cNvPr id="42" name="Content Placeholder 19"/>
            <p:cNvSpPr txBox="1"/>
            <p:nvPr/>
          </p:nvSpPr>
          <p:spPr>
            <a:xfrm>
              <a:off x="2858487" y="7336035"/>
              <a:ext cx="3498107" cy="1246515"/>
            </a:xfrm>
            <a:prstGeom prst="rect">
              <a:avLst/>
            </a:prstGeom>
          </p:spPr>
          <p:txBody>
            <a:bodyPr vert="horz" lIns="182843" tIns="91422" rIns="182843" bIns="91422" rtlCol="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US" sz="2400" dirty="0">
                  <a:latin typeface="Calibri Light" panose="020F0302020204030204"/>
                  <a:ea typeface="Open Sans Light" panose="020B0306030504020204" pitchFamily="34" charset="0"/>
                  <a:cs typeface="Calibri Light" panose="020F0302020204030204"/>
                </a:rPr>
                <a:t>Lorem Ipsum has two main </a:t>
              </a:r>
              <a:r>
                <a:rPr lang="en-US" sz="2400" dirty="0" smtClean="0">
                  <a:latin typeface="Calibri Light" panose="020F0302020204030204"/>
                  <a:ea typeface="Open Sans Light" panose="020B0306030504020204" pitchFamily="34" charset="0"/>
                  <a:cs typeface="Calibri Light" panose="020F0302020204030204"/>
                </a:rPr>
                <a:t>statistical</a:t>
              </a:r>
              <a:endParaRPr lang="en-US" sz="2400" dirty="0">
                <a:latin typeface="Calibri Light" panose="020F0302020204030204"/>
                <a:ea typeface="Open Sans Light" panose="020B0306030504020204" pitchFamily="34" charset="0"/>
                <a:cs typeface="Calibri Light" panose="020F0302020204030204"/>
              </a:endParaRPr>
            </a:p>
          </p:txBody>
        </p:sp>
        <p:sp>
          <p:nvSpPr>
            <p:cNvPr id="43" name="TextBox 42"/>
            <p:cNvSpPr txBox="1"/>
            <p:nvPr/>
          </p:nvSpPr>
          <p:spPr>
            <a:xfrm>
              <a:off x="3315866" y="6612406"/>
              <a:ext cx="2655310" cy="830960"/>
            </a:xfrm>
            <a:prstGeom prst="rect">
              <a:avLst/>
            </a:prstGeom>
            <a:noFill/>
          </p:spPr>
          <p:txBody>
            <a:bodyPr wrap="square" lIns="182843" tIns="91422" rIns="182843" bIns="91422" rtlCol="0">
              <a:spAutoFit/>
            </a:bodyPr>
            <a:lstStyle/>
            <a:p>
              <a:pPr algn="ctr"/>
              <a:r>
                <a:rPr lang="id-ID" sz="4200" b="1" dirty="0" smtClean="0">
                  <a:solidFill>
                    <a:schemeClr val="tx2"/>
                  </a:solidFill>
                  <a:latin typeface="Lato Regular"/>
                  <a:cs typeface="Lato Regular"/>
                </a:rPr>
                <a:t>Plan</a:t>
              </a:r>
              <a:endParaRPr lang="en-US" sz="4200" b="1" dirty="0">
                <a:solidFill>
                  <a:schemeClr val="tx2"/>
                </a:solidFill>
                <a:latin typeface="Lato Regular"/>
                <a:cs typeface="Lato Regular"/>
              </a:endParaRPr>
            </a:p>
          </p:txBody>
        </p:sp>
      </p:grpSp>
      <p:sp>
        <p:nvSpPr>
          <p:cNvPr id="44" name="Freeform 7"/>
          <p:cNvSpPr>
            <a:spLocks noEditPoints="1"/>
          </p:cNvSpPr>
          <p:nvPr/>
        </p:nvSpPr>
        <p:spPr bwMode="auto">
          <a:xfrm>
            <a:off x="2345842" y="7955227"/>
            <a:ext cx="1673674" cy="1674110"/>
          </a:xfrm>
          <a:custGeom>
            <a:avLst/>
            <a:gdLst>
              <a:gd name="T0" fmla="*/ 106 w 212"/>
              <a:gd name="T1" fmla="*/ 212 h 212"/>
              <a:gd name="T2" fmla="*/ 0 w 212"/>
              <a:gd name="T3" fmla="*/ 106 h 212"/>
              <a:gd name="T4" fmla="*/ 106 w 212"/>
              <a:gd name="T5" fmla="*/ 0 h 212"/>
              <a:gd name="T6" fmla="*/ 212 w 212"/>
              <a:gd name="T7" fmla="*/ 106 h 212"/>
              <a:gd name="T8" fmla="*/ 106 w 212"/>
              <a:gd name="T9" fmla="*/ 212 h 212"/>
              <a:gd name="T10" fmla="*/ 106 w 212"/>
              <a:gd name="T11" fmla="*/ 20 h 212"/>
              <a:gd name="T12" fmla="*/ 20 w 212"/>
              <a:gd name="T13" fmla="*/ 106 h 212"/>
              <a:gd name="T14" fmla="*/ 106 w 212"/>
              <a:gd name="T15" fmla="*/ 192 h 212"/>
              <a:gd name="T16" fmla="*/ 192 w 212"/>
              <a:gd name="T17" fmla="*/ 106 h 212"/>
              <a:gd name="T18" fmla="*/ 106 w 212"/>
              <a:gd name="T19" fmla="*/ 20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2" h="212">
                <a:moveTo>
                  <a:pt x="106" y="212"/>
                </a:moveTo>
                <a:cubicBezTo>
                  <a:pt x="48" y="212"/>
                  <a:pt x="0" y="165"/>
                  <a:pt x="0" y="106"/>
                </a:cubicBezTo>
                <a:cubicBezTo>
                  <a:pt x="0" y="48"/>
                  <a:pt x="48" y="0"/>
                  <a:pt x="106" y="0"/>
                </a:cubicBezTo>
                <a:cubicBezTo>
                  <a:pt x="165" y="0"/>
                  <a:pt x="212" y="48"/>
                  <a:pt x="212" y="106"/>
                </a:cubicBezTo>
                <a:cubicBezTo>
                  <a:pt x="212" y="165"/>
                  <a:pt x="165" y="212"/>
                  <a:pt x="106" y="212"/>
                </a:cubicBezTo>
                <a:close/>
                <a:moveTo>
                  <a:pt x="106" y="20"/>
                </a:moveTo>
                <a:cubicBezTo>
                  <a:pt x="59" y="20"/>
                  <a:pt x="20" y="59"/>
                  <a:pt x="20" y="106"/>
                </a:cubicBezTo>
                <a:cubicBezTo>
                  <a:pt x="20" y="154"/>
                  <a:pt x="59" y="192"/>
                  <a:pt x="106" y="192"/>
                </a:cubicBezTo>
                <a:cubicBezTo>
                  <a:pt x="154" y="192"/>
                  <a:pt x="192" y="154"/>
                  <a:pt x="192" y="106"/>
                </a:cubicBezTo>
                <a:cubicBezTo>
                  <a:pt x="192" y="59"/>
                  <a:pt x="154" y="20"/>
                  <a:pt x="106" y="20"/>
                </a:cubicBezTo>
                <a:close/>
              </a:path>
            </a:pathLst>
          </a:custGeom>
          <a:solidFill>
            <a:schemeClr val="accent5"/>
          </a:solidFill>
          <a:ln>
            <a:noFill/>
          </a:ln>
        </p:spPr>
        <p:txBody>
          <a:bodyPr vert="horz" wrap="square" lIns="182843" tIns="91422" rIns="182843" bIns="91422" numCol="1" anchor="t" anchorCtr="0" compatLnSpc="1"/>
          <a:lstStyle/>
          <a:p>
            <a:endParaRPr lang="id-ID" dirty="0">
              <a:latin typeface="Calibri Light" panose="020F0302020204030204"/>
            </a:endParaRPr>
          </a:p>
        </p:txBody>
      </p:sp>
      <p:grpSp>
        <p:nvGrpSpPr>
          <p:cNvPr id="48" name="Group 47"/>
          <p:cNvGrpSpPr/>
          <p:nvPr/>
        </p:nvGrpSpPr>
        <p:grpSpPr>
          <a:xfrm>
            <a:off x="1404935" y="9577167"/>
            <a:ext cx="3498107" cy="1970144"/>
            <a:chOff x="2858487" y="6612406"/>
            <a:chExt cx="3498107" cy="1970144"/>
          </a:xfrm>
        </p:grpSpPr>
        <p:sp>
          <p:nvSpPr>
            <p:cNvPr id="49" name="Content Placeholder 19"/>
            <p:cNvSpPr txBox="1"/>
            <p:nvPr/>
          </p:nvSpPr>
          <p:spPr>
            <a:xfrm>
              <a:off x="2858487" y="7336035"/>
              <a:ext cx="3498107" cy="1246515"/>
            </a:xfrm>
            <a:prstGeom prst="rect">
              <a:avLst/>
            </a:prstGeom>
          </p:spPr>
          <p:txBody>
            <a:bodyPr vert="horz" lIns="182843" tIns="91422" rIns="182843" bIns="91422" rtlCol="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US" sz="2400" dirty="0" smtClean="0">
                  <a:latin typeface="Calibri Light" panose="020F0302020204030204"/>
                  <a:ea typeface="Open Sans Light" panose="020B0306030504020204" pitchFamily="34" charset="0"/>
                  <a:cs typeface="Calibri Light" panose="020F0302020204030204"/>
                </a:rPr>
                <a:t>Lorem Ipsum has two main statistical</a:t>
              </a:r>
              <a:endParaRPr lang="en-US" sz="2400" dirty="0">
                <a:latin typeface="Calibri Light" panose="020F0302020204030204"/>
                <a:ea typeface="Open Sans Light" panose="020B0306030504020204" pitchFamily="34" charset="0"/>
                <a:cs typeface="Calibri Light" panose="020F0302020204030204"/>
              </a:endParaRPr>
            </a:p>
          </p:txBody>
        </p:sp>
        <p:sp>
          <p:nvSpPr>
            <p:cNvPr id="50" name="TextBox 49"/>
            <p:cNvSpPr txBox="1"/>
            <p:nvPr/>
          </p:nvSpPr>
          <p:spPr>
            <a:xfrm>
              <a:off x="2858487" y="6612406"/>
              <a:ext cx="3498107" cy="830960"/>
            </a:xfrm>
            <a:prstGeom prst="rect">
              <a:avLst/>
            </a:prstGeom>
            <a:noFill/>
          </p:spPr>
          <p:txBody>
            <a:bodyPr wrap="square" lIns="182843" tIns="91422" rIns="182843" bIns="91422" rtlCol="0">
              <a:spAutoFit/>
            </a:bodyPr>
            <a:lstStyle/>
            <a:p>
              <a:pPr algn="ctr"/>
              <a:r>
                <a:rPr lang="id-ID" sz="4200" b="1" dirty="0" smtClean="0">
                  <a:solidFill>
                    <a:schemeClr val="tx2"/>
                  </a:solidFill>
                  <a:latin typeface="Lato Regular"/>
                  <a:cs typeface="Lato Regular"/>
                </a:rPr>
                <a:t>Ads</a:t>
              </a:r>
              <a:endParaRPr lang="en-US" sz="4200" b="1" dirty="0">
                <a:solidFill>
                  <a:schemeClr val="tx2"/>
                </a:solidFill>
                <a:latin typeface="Lato Regular"/>
                <a:cs typeface="Lato Regular"/>
              </a:endParaRPr>
            </a:p>
          </p:txBody>
        </p:sp>
      </p:grpSp>
      <p:sp>
        <p:nvSpPr>
          <p:cNvPr id="51" name="TextBox 50"/>
          <p:cNvSpPr txBox="1"/>
          <p:nvPr/>
        </p:nvSpPr>
        <p:spPr>
          <a:xfrm>
            <a:off x="2527832" y="3085418"/>
            <a:ext cx="11959485" cy="637061"/>
          </a:xfrm>
          <a:prstGeom prst="rect">
            <a:avLst/>
          </a:prstGeom>
          <a:noFill/>
        </p:spPr>
        <p:txBody>
          <a:bodyPr wrap="square" lIns="219419" tIns="109710" rIns="219419" bIns="109710" rtlCol="0">
            <a:spAutoFit/>
          </a:bodyPr>
          <a:lstStyle/>
          <a:p>
            <a:r>
              <a:rPr lang="en-US" sz="2700" dirty="0" smtClean="0">
                <a:solidFill>
                  <a:schemeClr val="bg1">
                    <a:lumMod val="95000"/>
                  </a:schemeClr>
                </a:solidFill>
                <a:latin typeface="Calibri Light" panose="020F0302020204030204"/>
                <a:ea typeface="Open Sans Light" panose="020B0306030504020204" pitchFamily="34" charset="0"/>
                <a:cs typeface="Calibri Light" panose="020F0302020204030204"/>
              </a:rPr>
              <a:t>Lorem Ipsum has two </a:t>
            </a:r>
            <a:r>
              <a:rPr lang="en-US" sz="2700" dirty="0">
                <a:solidFill>
                  <a:schemeClr val="bg1">
                    <a:lumMod val="95000"/>
                  </a:schemeClr>
                </a:solidFill>
                <a:latin typeface="Calibri Light" panose="020F0302020204030204"/>
                <a:ea typeface="Open Sans Light" panose="020B0306030504020204" pitchFamily="34" charset="0"/>
                <a:cs typeface="Calibri Light" panose="020F0302020204030204"/>
              </a:rPr>
              <a:t>main statistical methodologies are used in </a:t>
            </a:r>
            <a:r>
              <a:rPr lang="en-US" sz="2700" dirty="0" smtClean="0">
                <a:solidFill>
                  <a:schemeClr val="bg1">
                    <a:lumMod val="95000"/>
                  </a:schemeClr>
                </a:solidFill>
                <a:latin typeface="Calibri Light" panose="020F0302020204030204"/>
                <a:ea typeface="Open Sans Light" panose="020B0306030504020204" pitchFamily="34" charset="0"/>
                <a:cs typeface="Calibri Light" panose="020F0302020204030204"/>
              </a:rPr>
              <a:t>data.</a:t>
            </a:r>
            <a:endParaRPr lang="en-US" sz="2700" dirty="0">
              <a:solidFill>
                <a:schemeClr val="bg1">
                  <a:lumMod val="95000"/>
                </a:schemeClr>
              </a:solidFill>
              <a:latin typeface="Calibri Light" panose="020F0302020204030204"/>
              <a:ea typeface="Open Sans Light" panose="020B0306030504020204" pitchFamily="34" charset="0"/>
              <a:cs typeface="Calibri Light" panose="020F0302020204030204"/>
            </a:endParaRPr>
          </a:p>
        </p:txBody>
      </p:sp>
      <p:sp>
        <p:nvSpPr>
          <p:cNvPr id="60" name="Freeform 222"/>
          <p:cNvSpPr>
            <a:spLocks noEditPoints="1"/>
          </p:cNvSpPr>
          <p:nvPr/>
        </p:nvSpPr>
        <p:spPr bwMode="auto">
          <a:xfrm>
            <a:off x="2007507" y="3157108"/>
            <a:ext cx="518612" cy="520896"/>
          </a:xfrm>
          <a:custGeom>
            <a:avLst/>
            <a:gdLst>
              <a:gd name="T0" fmla="*/ 206 w 412"/>
              <a:gd name="T1" fmla="*/ 0 h 412"/>
              <a:gd name="T2" fmla="*/ 0 w 412"/>
              <a:gd name="T3" fmla="*/ 206 h 412"/>
              <a:gd name="T4" fmla="*/ 206 w 412"/>
              <a:gd name="T5" fmla="*/ 412 h 412"/>
              <a:gd name="T6" fmla="*/ 412 w 412"/>
              <a:gd name="T7" fmla="*/ 206 h 412"/>
              <a:gd name="T8" fmla="*/ 206 w 412"/>
              <a:gd name="T9" fmla="*/ 0 h 412"/>
              <a:gd name="T10" fmla="*/ 171 w 412"/>
              <a:gd name="T11" fmla="*/ 317 h 412"/>
              <a:gd name="T12" fmla="*/ 74 w 412"/>
              <a:gd name="T13" fmla="*/ 220 h 412"/>
              <a:gd name="T14" fmla="*/ 115 w 412"/>
              <a:gd name="T15" fmla="*/ 178 h 412"/>
              <a:gd name="T16" fmla="*/ 171 w 412"/>
              <a:gd name="T17" fmla="*/ 234 h 412"/>
              <a:gd name="T18" fmla="*/ 300 w 412"/>
              <a:gd name="T19" fmla="*/ 105 h 412"/>
              <a:gd name="T20" fmla="*/ 341 w 412"/>
              <a:gd name="T21" fmla="*/ 146 h 412"/>
              <a:gd name="T22" fmla="*/ 171 w 412"/>
              <a:gd name="T23" fmla="*/ 317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2" h="412">
                <a:moveTo>
                  <a:pt x="206" y="0"/>
                </a:moveTo>
                <a:cubicBezTo>
                  <a:pt x="92" y="0"/>
                  <a:pt x="0" y="92"/>
                  <a:pt x="0" y="206"/>
                </a:cubicBezTo>
                <a:cubicBezTo>
                  <a:pt x="0" y="320"/>
                  <a:pt x="92" y="412"/>
                  <a:pt x="206" y="412"/>
                </a:cubicBezTo>
                <a:cubicBezTo>
                  <a:pt x="320" y="412"/>
                  <a:pt x="412" y="320"/>
                  <a:pt x="412" y="206"/>
                </a:cubicBezTo>
                <a:cubicBezTo>
                  <a:pt x="412" y="92"/>
                  <a:pt x="320" y="0"/>
                  <a:pt x="206" y="0"/>
                </a:cubicBezTo>
                <a:close/>
                <a:moveTo>
                  <a:pt x="171" y="317"/>
                </a:moveTo>
                <a:cubicBezTo>
                  <a:pt x="74" y="220"/>
                  <a:pt x="74" y="220"/>
                  <a:pt x="74" y="220"/>
                </a:cubicBezTo>
                <a:cubicBezTo>
                  <a:pt x="115" y="178"/>
                  <a:pt x="115" y="178"/>
                  <a:pt x="115" y="178"/>
                </a:cubicBezTo>
                <a:cubicBezTo>
                  <a:pt x="171" y="234"/>
                  <a:pt x="171" y="234"/>
                  <a:pt x="171" y="234"/>
                </a:cubicBezTo>
                <a:cubicBezTo>
                  <a:pt x="300" y="105"/>
                  <a:pt x="300" y="105"/>
                  <a:pt x="300" y="105"/>
                </a:cubicBezTo>
                <a:cubicBezTo>
                  <a:pt x="341" y="146"/>
                  <a:pt x="341" y="146"/>
                  <a:pt x="341" y="146"/>
                </a:cubicBezTo>
                <a:cubicBezTo>
                  <a:pt x="171" y="317"/>
                  <a:pt x="171" y="317"/>
                  <a:pt x="171" y="317"/>
                </a:cubicBezTo>
                <a:close/>
              </a:path>
            </a:pathLst>
          </a:custGeom>
          <a:solidFill>
            <a:schemeClr val="bg1"/>
          </a:solidFill>
          <a:ln>
            <a:noFill/>
          </a:ln>
        </p:spPr>
        <p:txBody>
          <a:bodyPr vert="horz" wrap="square" lIns="91440" tIns="45720" rIns="91440" bIns="45720" numCol="1" anchor="t" anchorCtr="0" compatLnSpc="1"/>
          <a:lstStyle/>
          <a:p>
            <a:endParaRPr lang="en-US" dirty="0">
              <a:latin typeface="Calibri Light" panose="020F0302020204030204"/>
            </a:endParaRPr>
          </a:p>
        </p:txBody>
      </p:sp>
      <p:sp>
        <p:nvSpPr>
          <p:cNvPr id="89" name="TextBox 88"/>
          <p:cNvSpPr txBox="1"/>
          <p:nvPr/>
        </p:nvSpPr>
        <p:spPr>
          <a:xfrm>
            <a:off x="2527832" y="3842930"/>
            <a:ext cx="11959485" cy="637061"/>
          </a:xfrm>
          <a:prstGeom prst="rect">
            <a:avLst/>
          </a:prstGeom>
          <a:noFill/>
        </p:spPr>
        <p:txBody>
          <a:bodyPr wrap="square" lIns="219419" tIns="109710" rIns="219419" bIns="109710" rtlCol="0">
            <a:spAutoFit/>
          </a:bodyPr>
          <a:lstStyle/>
          <a:p>
            <a:r>
              <a:rPr lang="en-US" sz="2700" dirty="0" smtClean="0">
                <a:solidFill>
                  <a:schemeClr val="bg1">
                    <a:lumMod val="95000"/>
                  </a:schemeClr>
                </a:solidFill>
                <a:latin typeface="Calibri Light" panose="020F0302020204030204"/>
                <a:ea typeface="Open Sans Light" panose="020B0306030504020204" pitchFamily="34" charset="0"/>
                <a:cs typeface="Calibri Light" panose="020F0302020204030204"/>
              </a:rPr>
              <a:t>Lorem Ipsum has two </a:t>
            </a:r>
            <a:r>
              <a:rPr lang="en-US" sz="2700" dirty="0">
                <a:solidFill>
                  <a:schemeClr val="bg1">
                    <a:lumMod val="95000"/>
                  </a:schemeClr>
                </a:solidFill>
                <a:latin typeface="Calibri Light" panose="020F0302020204030204"/>
                <a:ea typeface="Open Sans Light" panose="020B0306030504020204" pitchFamily="34" charset="0"/>
                <a:cs typeface="Calibri Light" panose="020F0302020204030204"/>
              </a:rPr>
              <a:t>main statistical methodologies are used in </a:t>
            </a:r>
            <a:r>
              <a:rPr lang="en-US" sz="2700" dirty="0" smtClean="0">
                <a:solidFill>
                  <a:schemeClr val="bg1">
                    <a:lumMod val="95000"/>
                  </a:schemeClr>
                </a:solidFill>
                <a:latin typeface="Calibri Light" panose="020F0302020204030204"/>
                <a:ea typeface="Open Sans Light" panose="020B0306030504020204" pitchFamily="34" charset="0"/>
                <a:cs typeface="Calibri Light" panose="020F0302020204030204"/>
              </a:rPr>
              <a:t>data.</a:t>
            </a:r>
            <a:endParaRPr lang="en-US" sz="2700" dirty="0">
              <a:solidFill>
                <a:schemeClr val="bg1">
                  <a:lumMod val="95000"/>
                </a:schemeClr>
              </a:solidFill>
              <a:latin typeface="Calibri Light" panose="020F0302020204030204"/>
              <a:ea typeface="Open Sans Light" panose="020B0306030504020204" pitchFamily="34" charset="0"/>
              <a:cs typeface="Calibri Light" panose="020F0302020204030204"/>
            </a:endParaRPr>
          </a:p>
        </p:txBody>
      </p:sp>
      <p:sp>
        <p:nvSpPr>
          <p:cNvPr id="94" name="Freeform 222"/>
          <p:cNvSpPr>
            <a:spLocks noEditPoints="1"/>
          </p:cNvSpPr>
          <p:nvPr/>
        </p:nvSpPr>
        <p:spPr bwMode="auto">
          <a:xfrm>
            <a:off x="2007507" y="3907644"/>
            <a:ext cx="518612" cy="520896"/>
          </a:xfrm>
          <a:custGeom>
            <a:avLst/>
            <a:gdLst>
              <a:gd name="T0" fmla="*/ 206 w 412"/>
              <a:gd name="T1" fmla="*/ 0 h 412"/>
              <a:gd name="T2" fmla="*/ 0 w 412"/>
              <a:gd name="T3" fmla="*/ 206 h 412"/>
              <a:gd name="T4" fmla="*/ 206 w 412"/>
              <a:gd name="T5" fmla="*/ 412 h 412"/>
              <a:gd name="T6" fmla="*/ 412 w 412"/>
              <a:gd name="T7" fmla="*/ 206 h 412"/>
              <a:gd name="T8" fmla="*/ 206 w 412"/>
              <a:gd name="T9" fmla="*/ 0 h 412"/>
              <a:gd name="T10" fmla="*/ 171 w 412"/>
              <a:gd name="T11" fmla="*/ 317 h 412"/>
              <a:gd name="T12" fmla="*/ 74 w 412"/>
              <a:gd name="T13" fmla="*/ 220 h 412"/>
              <a:gd name="T14" fmla="*/ 115 w 412"/>
              <a:gd name="T15" fmla="*/ 178 h 412"/>
              <a:gd name="T16" fmla="*/ 171 w 412"/>
              <a:gd name="T17" fmla="*/ 234 h 412"/>
              <a:gd name="T18" fmla="*/ 300 w 412"/>
              <a:gd name="T19" fmla="*/ 105 h 412"/>
              <a:gd name="T20" fmla="*/ 341 w 412"/>
              <a:gd name="T21" fmla="*/ 146 h 412"/>
              <a:gd name="T22" fmla="*/ 171 w 412"/>
              <a:gd name="T23" fmla="*/ 317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2" h="412">
                <a:moveTo>
                  <a:pt x="206" y="0"/>
                </a:moveTo>
                <a:cubicBezTo>
                  <a:pt x="92" y="0"/>
                  <a:pt x="0" y="92"/>
                  <a:pt x="0" y="206"/>
                </a:cubicBezTo>
                <a:cubicBezTo>
                  <a:pt x="0" y="320"/>
                  <a:pt x="92" y="412"/>
                  <a:pt x="206" y="412"/>
                </a:cubicBezTo>
                <a:cubicBezTo>
                  <a:pt x="320" y="412"/>
                  <a:pt x="412" y="320"/>
                  <a:pt x="412" y="206"/>
                </a:cubicBezTo>
                <a:cubicBezTo>
                  <a:pt x="412" y="92"/>
                  <a:pt x="320" y="0"/>
                  <a:pt x="206" y="0"/>
                </a:cubicBezTo>
                <a:close/>
                <a:moveTo>
                  <a:pt x="171" y="317"/>
                </a:moveTo>
                <a:cubicBezTo>
                  <a:pt x="74" y="220"/>
                  <a:pt x="74" y="220"/>
                  <a:pt x="74" y="220"/>
                </a:cubicBezTo>
                <a:cubicBezTo>
                  <a:pt x="115" y="178"/>
                  <a:pt x="115" y="178"/>
                  <a:pt x="115" y="178"/>
                </a:cubicBezTo>
                <a:cubicBezTo>
                  <a:pt x="171" y="234"/>
                  <a:pt x="171" y="234"/>
                  <a:pt x="171" y="234"/>
                </a:cubicBezTo>
                <a:cubicBezTo>
                  <a:pt x="300" y="105"/>
                  <a:pt x="300" y="105"/>
                  <a:pt x="300" y="105"/>
                </a:cubicBezTo>
                <a:cubicBezTo>
                  <a:pt x="341" y="146"/>
                  <a:pt x="341" y="146"/>
                  <a:pt x="341" y="146"/>
                </a:cubicBezTo>
                <a:cubicBezTo>
                  <a:pt x="171" y="317"/>
                  <a:pt x="171" y="317"/>
                  <a:pt x="171" y="317"/>
                </a:cubicBezTo>
                <a:close/>
              </a:path>
            </a:pathLst>
          </a:custGeom>
          <a:solidFill>
            <a:schemeClr val="bg1"/>
          </a:solidFill>
          <a:ln>
            <a:noFill/>
          </a:ln>
        </p:spPr>
        <p:txBody>
          <a:bodyPr vert="horz" wrap="square" lIns="91440" tIns="45720" rIns="91440" bIns="45720" numCol="1" anchor="t" anchorCtr="0" compatLnSpc="1"/>
          <a:lstStyle/>
          <a:p>
            <a:endParaRPr lang="en-US" dirty="0">
              <a:latin typeface="Calibri Light" panose="020F0302020204030204"/>
            </a:endParaRPr>
          </a:p>
        </p:txBody>
      </p:sp>
      <p:sp>
        <p:nvSpPr>
          <p:cNvPr id="95" name="TextBox 94"/>
          <p:cNvSpPr txBox="1"/>
          <p:nvPr/>
        </p:nvSpPr>
        <p:spPr>
          <a:xfrm>
            <a:off x="2527832" y="4595261"/>
            <a:ext cx="11959485" cy="637061"/>
          </a:xfrm>
          <a:prstGeom prst="rect">
            <a:avLst/>
          </a:prstGeom>
          <a:noFill/>
        </p:spPr>
        <p:txBody>
          <a:bodyPr wrap="square" lIns="219419" tIns="109710" rIns="219419" bIns="109710" rtlCol="0">
            <a:spAutoFit/>
          </a:bodyPr>
          <a:lstStyle/>
          <a:p>
            <a:r>
              <a:rPr lang="en-US" sz="2700" dirty="0" smtClean="0">
                <a:solidFill>
                  <a:schemeClr val="bg1">
                    <a:lumMod val="95000"/>
                  </a:schemeClr>
                </a:solidFill>
                <a:latin typeface="Calibri Light" panose="020F0302020204030204"/>
                <a:ea typeface="Open Sans Light" panose="020B0306030504020204" pitchFamily="34" charset="0"/>
                <a:cs typeface="Calibri Light" panose="020F0302020204030204"/>
              </a:rPr>
              <a:t>Lorem Ipsum has two </a:t>
            </a:r>
            <a:r>
              <a:rPr lang="en-US" sz="2700" dirty="0">
                <a:solidFill>
                  <a:schemeClr val="bg1">
                    <a:lumMod val="95000"/>
                  </a:schemeClr>
                </a:solidFill>
                <a:latin typeface="Calibri Light" panose="020F0302020204030204"/>
                <a:ea typeface="Open Sans Light" panose="020B0306030504020204" pitchFamily="34" charset="0"/>
                <a:cs typeface="Calibri Light" panose="020F0302020204030204"/>
              </a:rPr>
              <a:t>main statistical methodologies are used in </a:t>
            </a:r>
            <a:r>
              <a:rPr lang="en-US" sz="2700" dirty="0" smtClean="0">
                <a:solidFill>
                  <a:schemeClr val="bg1">
                    <a:lumMod val="95000"/>
                  </a:schemeClr>
                </a:solidFill>
                <a:latin typeface="Calibri Light" panose="020F0302020204030204"/>
                <a:ea typeface="Open Sans Light" panose="020B0306030504020204" pitchFamily="34" charset="0"/>
                <a:cs typeface="Calibri Light" panose="020F0302020204030204"/>
              </a:rPr>
              <a:t>data.</a:t>
            </a:r>
            <a:endParaRPr lang="en-US" sz="2700" dirty="0">
              <a:solidFill>
                <a:schemeClr val="bg1">
                  <a:lumMod val="95000"/>
                </a:schemeClr>
              </a:solidFill>
              <a:latin typeface="Calibri Light" panose="020F0302020204030204"/>
              <a:ea typeface="Open Sans Light" panose="020B0306030504020204" pitchFamily="34" charset="0"/>
              <a:cs typeface="Calibri Light" panose="020F0302020204030204"/>
            </a:endParaRPr>
          </a:p>
        </p:txBody>
      </p:sp>
      <p:sp>
        <p:nvSpPr>
          <p:cNvPr id="97" name="TextBox 96"/>
          <p:cNvSpPr txBox="1"/>
          <p:nvPr/>
        </p:nvSpPr>
        <p:spPr>
          <a:xfrm>
            <a:off x="2527832" y="5330493"/>
            <a:ext cx="11959485" cy="637061"/>
          </a:xfrm>
          <a:prstGeom prst="rect">
            <a:avLst/>
          </a:prstGeom>
          <a:noFill/>
        </p:spPr>
        <p:txBody>
          <a:bodyPr wrap="square" lIns="219419" tIns="109710" rIns="219419" bIns="109710" rtlCol="0">
            <a:spAutoFit/>
          </a:bodyPr>
          <a:lstStyle/>
          <a:p>
            <a:r>
              <a:rPr lang="en-US" sz="2700" dirty="0" smtClean="0">
                <a:solidFill>
                  <a:schemeClr val="bg1">
                    <a:lumMod val="95000"/>
                  </a:schemeClr>
                </a:solidFill>
                <a:latin typeface="Calibri Light" panose="020F0302020204030204"/>
                <a:ea typeface="Open Sans Light" panose="020B0306030504020204" pitchFamily="34" charset="0"/>
                <a:cs typeface="Calibri Light" panose="020F0302020204030204"/>
              </a:rPr>
              <a:t>Lorem Ipsum has two </a:t>
            </a:r>
            <a:r>
              <a:rPr lang="en-US" sz="2700" dirty="0">
                <a:solidFill>
                  <a:schemeClr val="bg1">
                    <a:lumMod val="95000"/>
                  </a:schemeClr>
                </a:solidFill>
                <a:latin typeface="Calibri Light" panose="020F0302020204030204"/>
                <a:ea typeface="Open Sans Light" panose="020B0306030504020204" pitchFamily="34" charset="0"/>
                <a:cs typeface="Calibri Light" panose="020F0302020204030204"/>
              </a:rPr>
              <a:t>main statistical methodologies are used in </a:t>
            </a:r>
            <a:r>
              <a:rPr lang="en-US" sz="2700" dirty="0" smtClean="0">
                <a:solidFill>
                  <a:schemeClr val="bg1">
                    <a:lumMod val="95000"/>
                  </a:schemeClr>
                </a:solidFill>
                <a:latin typeface="Calibri Light" panose="020F0302020204030204"/>
                <a:ea typeface="Open Sans Light" panose="020B0306030504020204" pitchFamily="34" charset="0"/>
                <a:cs typeface="Calibri Light" panose="020F0302020204030204"/>
              </a:rPr>
              <a:t>data.</a:t>
            </a:r>
            <a:endParaRPr lang="en-US" sz="2700" dirty="0">
              <a:solidFill>
                <a:schemeClr val="bg1">
                  <a:lumMod val="95000"/>
                </a:schemeClr>
              </a:solidFill>
              <a:latin typeface="Calibri Light" panose="020F0302020204030204"/>
              <a:ea typeface="Open Sans Light" panose="020B0306030504020204" pitchFamily="34" charset="0"/>
              <a:cs typeface="Calibri Light" panose="020F0302020204030204"/>
            </a:endParaRPr>
          </a:p>
        </p:txBody>
      </p:sp>
      <p:sp>
        <p:nvSpPr>
          <p:cNvPr id="98" name="Freeform 222"/>
          <p:cNvSpPr>
            <a:spLocks noEditPoints="1"/>
          </p:cNvSpPr>
          <p:nvPr/>
        </p:nvSpPr>
        <p:spPr bwMode="auto">
          <a:xfrm>
            <a:off x="2007507" y="5395207"/>
            <a:ext cx="518612" cy="520896"/>
          </a:xfrm>
          <a:custGeom>
            <a:avLst/>
            <a:gdLst>
              <a:gd name="T0" fmla="*/ 206 w 412"/>
              <a:gd name="T1" fmla="*/ 0 h 412"/>
              <a:gd name="T2" fmla="*/ 0 w 412"/>
              <a:gd name="T3" fmla="*/ 206 h 412"/>
              <a:gd name="T4" fmla="*/ 206 w 412"/>
              <a:gd name="T5" fmla="*/ 412 h 412"/>
              <a:gd name="T6" fmla="*/ 412 w 412"/>
              <a:gd name="T7" fmla="*/ 206 h 412"/>
              <a:gd name="T8" fmla="*/ 206 w 412"/>
              <a:gd name="T9" fmla="*/ 0 h 412"/>
              <a:gd name="T10" fmla="*/ 171 w 412"/>
              <a:gd name="T11" fmla="*/ 317 h 412"/>
              <a:gd name="T12" fmla="*/ 74 w 412"/>
              <a:gd name="T13" fmla="*/ 220 h 412"/>
              <a:gd name="T14" fmla="*/ 115 w 412"/>
              <a:gd name="T15" fmla="*/ 178 h 412"/>
              <a:gd name="T16" fmla="*/ 171 w 412"/>
              <a:gd name="T17" fmla="*/ 234 h 412"/>
              <a:gd name="T18" fmla="*/ 300 w 412"/>
              <a:gd name="T19" fmla="*/ 105 h 412"/>
              <a:gd name="T20" fmla="*/ 341 w 412"/>
              <a:gd name="T21" fmla="*/ 146 h 412"/>
              <a:gd name="T22" fmla="*/ 171 w 412"/>
              <a:gd name="T23" fmla="*/ 317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2" h="412">
                <a:moveTo>
                  <a:pt x="206" y="0"/>
                </a:moveTo>
                <a:cubicBezTo>
                  <a:pt x="92" y="0"/>
                  <a:pt x="0" y="92"/>
                  <a:pt x="0" y="206"/>
                </a:cubicBezTo>
                <a:cubicBezTo>
                  <a:pt x="0" y="320"/>
                  <a:pt x="92" y="412"/>
                  <a:pt x="206" y="412"/>
                </a:cubicBezTo>
                <a:cubicBezTo>
                  <a:pt x="320" y="412"/>
                  <a:pt x="412" y="320"/>
                  <a:pt x="412" y="206"/>
                </a:cubicBezTo>
                <a:cubicBezTo>
                  <a:pt x="412" y="92"/>
                  <a:pt x="320" y="0"/>
                  <a:pt x="206" y="0"/>
                </a:cubicBezTo>
                <a:close/>
                <a:moveTo>
                  <a:pt x="171" y="317"/>
                </a:moveTo>
                <a:cubicBezTo>
                  <a:pt x="74" y="220"/>
                  <a:pt x="74" y="220"/>
                  <a:pt x="74" y="220"/>
                </a:cubicBezTo>
                <a:cubicBezTo>
                  <a:pt x="115" y="178"/>
                  <a:pt x="115" y="178"/>
                  <a:pt x="115" y="178"/>
                </a:cubicBezTo>
                <a:cubicBezTo>
                  <a:pt x="171" y="234"/>
                  <a:pt x="171" y="234"/>
                  <a:pt x="171" y="234"/>
                </a:cubicBezTo>
                <a:cubicBezTo>
                  <a:pt x="300" y="105"/>
                  <a:pt x="300" y="105"/>
                  <a:pt x="300" y="105"/>
                </a:cubicBezTo>
                <a:cubicBezTo>
                  <a:pt x="341" y="146"/>
                  <a:pt x="341" y="146"/>
                  <a:pt x="341" y="146"/>
                </a:cubicBezTo>
                <a:cubicBezTo>
                  <a:pt x="171" y="317"/>
                  <a:pt x="171" y="317"/>
                  <a:pt x="171" y="317"/>
                </a:cubicBezTo>
                <a:close/>
              </a:path>
            </a:pathLst>
          </a:custGeom>
          <a:solidFill>
            <a:schemeClr val="bg1"/>
          </a:solidFill>
          <a:ln>
            <a:noFill/>
          </a:ln>
        </p:spPr>
        <p:txBody>
          <a:bodyPr vert="horz" wrap="square" lIns="91440" tIns="45720" rIns="91440" bIns="45720" numCol="1" anchor="t" anchorCtr="0" compatLnSpc="1"/>
          <a:lstStyle/>
          <a:p>
            <a:endParaRPr lang="en-US" dirty="0">
              <a:latin typeface="Calibri Light" panose="020F0302020204030204"/>
            </a:endParaRPr>
          </a:p>
        </p:txBody>
      </p:sp>
      <p:sp>
        <p:nvSpPr>
          <p:cNvPr id="99" name="Freeform 857"/>
          <p:cNvSpPr>
            <a:spLocks noEditPoints="1"/>
          </p:cNvSpPr>
          <p:nvPr/>
        </p:nvSpPr>
        <p:spPr bwMode="auto">
          <a:xfrm>
            <a:off x="2004911" y="4672067"/>
            <a:ext cx="521208" cy="521208"/>
          </a:xfrm>
          <a:custGeom>
            <a:avLst/>
            <a:gdLst>
              <a:gd name="T0" fmla="*/ 215 w 430"/>
              <a:gd name="T1" fmla="*/ 0 h 430"/>
              <a:gd name="T2" fmla="*/ 0 w 430"/>
              <a:gd name="T3" fmla="*/ 215 h 430"/>
              <a:gd name="T4" fmla="*/ 215 w 430"/>
              <a:gd name="T5" fmla="*/ 430 h 430"/>
              <a:gd name="T6" fmla="*/ 430 w 430"/>
              <a:gd name="T7" fmla="*/ 215 h 430"/>
              <a:gd name="T8" fmla="*/ 215 w 430"/>
              <a:gd name="T9" fmla="*/ 0 h 430"/>
              <a:gd name="T10" fmla="*/ 259 w 430"/>
              <a:gd name="T11" fmla="*/ 215 h 430"/>
              <a:gd name="T12" fmla="*/ 338 w 430"/>
              <a:gd name="T13" fmla="*/ 293 h 430"/>
              <a:gd name="T14" fmla="*/ 293 w 430"/>
              <a:gd name="T15" fmla="*/ 338 h 430"/>
              <a:gd name="T16" fmla="*/ 215 w 430"/>
              <a:gd name="T17" fmla="*/ 259 h 430"/>
              <a:gd name="T18" fmla="*/ 137 w 430"/>
              <a:gd name="T19" fmla="*/ 338 h 430"/>
              <a:gd name="T20" fmla="*/ 92 w 430"/>
              <a:gd name="T21" fmla="*/ 293 h 430"/>
              <a:gd name="T22" fmla="*/ 171 w 430"/>
              <a:gd name="T23" fmla="*/ 215 h 430"/>
              <a:gd name="T24" fmla="*/ 92 w 430"/>
              <a:gd name="T25" fmla="*/ 137 h 430"/>
              <a:gd name="T26" fmla="*/ 137 w 430"/>
              <a:gd name="T27" fmla="*/ 92 h 430"/>
              <a:gd name="T28" fmla="*/ 215 w 430"/>
              <a:gd name="T29" fmla="*/ 171 h 430"/>
              <a:gd name="T30" fmla="*/ 293 w 430"/>
              <a:gd name="T31" fmla="*/ 92 h 430"/>
              <a:gd name="T32" fmla="*/ 338 w 430"/>
              <a:gd name="T33" fmla="*/ 137 h 430"/>
              <a:gd name="T34" fmla="*/ 259 w 430"/>
              <a:gd name="T35" fmla="*/ 215 h 4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30" h="430">
                <a:moveTo>
                  <a:pt x="215" y="0"/>
                </a:moveTo>
                <a:cubicBezTo>
                  <a:pt x="96" y="0"/>
                  <a:pt x="0" y="96"/>
                  <a:pt x="0" y="215"/>
                </a:cubicBezTo>
                <a:cubicBezTo>
                  <a:pt x="0" y="334"/>
                  <a:pt x="96" y="430"/>
                  <a:pt x="215" y="430"/>
                </a:cubicBezTo>
                <a:cubicBezTo>
                  <a:pt x="334" y="430"/>
                  <a:pt x="430" y="334"/>
                  <a:pt x="430" y="215"/>
                </a:cubicBezTo>
                <a:cubicBezTo>
                  <a:pt x="430" y="96"/>
                  <a:pt x="334" y="0"/>
                  <a:pt x="215" y="0"/>
                </a:cubicBezTo>
                <a:close/>
                <a:moveTo>
                  <a:pt x="259" y="215"/>
                </a:moveTo>
                <a:cubicBezTo>
                  <a:pt x="338" y="293"/>
                  <a:pt x="338" y="293"/>
                  <a:pt x="338" y="293"/>
                </a:cubicBezTo>
                <a:cubicBezTo>
                  <a:pt x="293" y="338"/>
                  <a:pt x="293" y="338"/>
                  <a:pt x="293" y="338"/>
                </a:cubicBezTo>
                <a:cubicBezTo>
                  <a:pt x="215" y="259"/>
                  <a:pt x="215" y="259"/>
                  <a:pt x="215" y="259"/>
                </a:cubicBezTo>
                <a:cubicBezTo>
                  <a:pt x="137" y="338"/>
                  <a:pt x="137" y="338"/>
                  <a:pt x="137" y="338"/>
                </a:cubicBezTo>
                <a:cubicBezTo>
                  <a:pt x="92" y="293"/>
                  <a:pt x="92" y="293"/>
                  <a:pt x="92" y="293"/>
                </a:cubicBezTo>
                <a:cubicBezTo>
                  <a:pt x="171" y="215"/>
                  <a:pt x="171" y="215"/>
                  <a:pt x="171" y="215"/>
                </a:cubicBezTo>
                <a:cubicBezTo>
                  <a:pt x="92" y="137"/>
                  <a:pt x="92" y="137"/>
                  <a:pt x="92" y="137"/>
                </a:cubicBezTo>
                <a:cubicBezTo>
                  <a:pt x="137" y="92"/>
                  <a:pt x="137" y="92"/>
                  <a:pt x="137" y="92"/>
                </a:cubicBezTo>
                <a:cubicBezTo>
                  <a:pt x="215" y="171"/>
                  <a:pt x="215" y="171"/>
                  <a:pt x="215" y="171"/>
                </a:cubicBezTo>
                <a:cubicBezTo>
                  <a:pt x="293" y="92"/>
                  <a:pt x="293" y="92"/>
                  <a:pt x="293" y="92"/>
                </a:cubicBezTo>
                <a:cubicBezTo>
                  <a:pt x="338" y="137"/>
                  <a:pt x="338" y="137"/>
                  <a:pt x="338" y="137"/>
                </a:cubicBezTo>
                <a:cubicBezTo>
                  <a:pt x="259" y="215"/>
                  <a:pt x="259" y="215"/>
                  <a:pt x="259" y="215"/>
                </a:cubicBezTo>
                <a:close/>
              </a:path>
            </a:pathLst>
          </a:custGeom>
          <a:solidFill>
            <a:schemeClr val="bg1"/>
          </a:solidFill>
          <a:ln>
            <a:noFill/>
          </a:ln>
        </p:spPr>
        <p:txBody>
          <a:bodyPr vert="horz" wrap="square" lIns="91440" tIns="45720" rIns="91440" bIns="45720" numCol="1" anchor="t" anchorCtr="0" compatLnSpc="1"/>
          <a:lstStyle/>
          <a:p>
            <a:endParaRPr lang="en-US" dirty="0">
              <a:latin typeface="Calibri Light" panose="020F0302020204030204"/>
            </a:endParaRPr>
          </a:p>
        </p:txBody>
      </p:sp>
      <p:sp>
        <p:nvSpPr>
          <p:cNvPr id="101" name="TextBox 100"/>
          <p:cNvSpPr txBox="1"/>
          <p:nvPr/>
        </p:nvSpPr>
        <p:spPr>
          <a:xfrm>
            <a:off x="1770369" y="1351929"/>
            <a:ext cx="8378649" cy="1446532"/>
          </a:xfrm>
          <a:prstGeom prst="rect">
            <a:avLst/>
          </a:prstGeom>
          <a:noFill/>
        </p:spPr>
        <p:txBody>
          <a:bodyPr wrap="none" lIns="91422" tIns="45711" rIns="91422" bIns="45711" rtlCol="0">
            <a:spAutoFit/>
          </a:bodyPr>
          <a:lstStyle/>
          <a:p>
            <a:r>
              <a:rPr lang="id-ID" sz="8800" b="1" dirty="0" smtClean="0">
                <a:solidFill>
                  <a:schemeClr val="bg1"/>
                </a:solidFill>
                <a:latin typeface="Lato Regular"/>
                <a:cs typeface="Lato Regular"/>
              </a:rPr>
              <a:t>Mobile Features</a:t>
            </a:r>
            <a:endParaRPr lang="id-ID" sz="8800" b="1" dirty="0" smtClean="0">
              <a:solidFill>
                <a:schemeClr val="bg1"/>
              </a:solidFill>
              <a:latin typeface="Lato Regular"/>
              <a:cs typeface="Lato Regular"/>
            </a:endParaRPr>
          </a:p>
        </p:txBody>
      </p:sp>
      <p:sp>
        <p:nvSpPr>
          <p:cNvPr id="104" name="AutoShape 19"/>
          <p:cNvSpPr/>
          <p:nvPr/>
        </p:nvSpPr>
        <p:spPr bwMode="auto">
          <a:xfrm>
            <a:off x="2827359" y="8387333"/>
            <a:ext cx="758431" cy="758628"/>
          </a:xfrm>
          <a:custGeom>
            <a:avLst/>
            <a:gdLst>
              <a:gd name="T0" fmla="*/ 10800 w 21600"/>
              <a:gd name="T1" fmla="*/ 10789 h 21579"/>
              <a:gd name="T2" fmla="*/ 10800 w 21600"/>
              <a:gd name="T3" fmla="*/ 10789 h 21579"/>
              <a:gd name="T4" fmla="*/ 10800 w 21600"/>
              <a:gd name="T5" fmla="*/ 10789 h 21579"/>
              <a:gd name="T6" fmla="*/ 10800 w 21600"/>
              <a:gd name="T7" fmla="*/ 10789 h 21579"/>
            </a:gdLst>
            <a:ahLst/>
            <a:cxnLst>
              <a:cxn ang="0">
                <a:pos x="T0" y="T1"/>
              </a:cxn>
              <a:cxn ang="0">
                <a:pos x="T2" y="T3"/>
              </a:cxn>
              <a:cxn ang="0">
                <a:pos x="T4" y="T5"/>
              </a:cxn>
              <a:cxn ang="0">
                <a:pos x="T6" y="T7"/>
              </a:cxn>
            </a:cxnLst>
            <a:rect l="0" t="0" r="r" b="b"/>
            <a:pathLst>
              <a:path w="21600" h="21579">
                <a:moveTo>
                  <a:pt x="21599" y="9391"/>
                </a:moveTo>
                <a:cubicBezTo>
                  <a:pt x="21599" y="9887"/>
                  <a:pt x="21472" y="10321"/>
                  <a:pt x="21218" y="10697"/>
                </a:cubicBezTo>
                <a:cubicBezTo>
                  <a:pt x="20963" y="11072"/>
                  <a:pt x="20647" y="11313"/>
                  <a:pt x="20263" y="11427"/>
                </a:cubicBezTo>
                <a:lnTo>
                  <a:pt x="20263" y="16610"/>
                </a:lnTo>
                <a:cubicBezTo>
                  <a:pt x="20263" y="17200"/>
                  <a:pt x="20087" y="17708"/>
                  <a:pt x="19729" y="18128"/>
                </a:cubicBezTo>
                <a:cubicBezTo>
                  <a:pt x="19374" y="18550"/>
                  <a:pt x="18951" y="18758"/>
                  <a:pt x="18459" y="18758"/>
                </a:cubicBezTo>
                <a:cubicBezTo>
                  <a:pt x="17927" y="18122"/>
                  <a:pt x="17286" y="17505"/>
                  <a:pt x="16537" y="16904"/>
                </a:cubicBezTo>
                <a:cubicBezTo>
                  <a:pt x="15785" y="16305"/>
                  <a:pt x="14980" y="15756"/>
                  <a:pt x="14116" y="15254"/>
                </a:cubicBezTo>
                <a:cubicBezTo>
                  <a:pt x="13254" y="14755"/>
                  <a:pt x="12363" y="14324"/>
                  <a:pt x="11449" y="13969"/>
                </a:cubicBezTo>
                <a:cubicBezTo>
                  <a:pt x="10536" y="13614"/>
                  <a:pt x="9648" y="13379"/>
                  <a:pt x="8788" y="13267"/>
                </a:cubicBezTo>
                <a:cubicBezTo>
                  <a:pt x="8453" y="13379"/>
                  <a:pt x="8179" y="13564"/>
                  <a:pt x="7968" y="13828"/>
                </a:cubicBezTo>
                <a:cubicBezTo>
                  <a:pt x="7758" y="14092"/>
                  <a:pt x="7613" y="14386"/>
                  <a:pt x="7535" y="14706"/>
                </a:cubicBezTo>
                <a:cubicBezTo>
                  <a:pt x="7457" y="15028"/>
                  <a:pt x="7449" y="15360"/>
                  <a:pt x="7510" y="15698"/>
                </a:cubicBezTo>
                <a:cubicBezTo>
                  <a:pt x="7574" y="16035"/>
                  <a:pt x="7719" y="16340"/>
                  <a:pt x="7946" y="16610"/>
                </a:cubicBezTo>
                <a:cubicBezTo>
                  <a:pt x="7750" y="16992"/>
                  <a:pt x="7660" y="17347"/>
                  <a:pt x="7677" y="17673"/>
                </a:cubicBezTo>
                <a:cubicBezTo>
                  <a:pt x="7692" y="17993"/>
                  <a:pt x="7772" y="18307"/>
                  <a:pt x="7917" y="18606"/>
                </a:cubicBezTo>
                <a:cubicBezTo>
                  <a:pt x="8059" y="18908"/>
                  <a:pt x="8255" y="19193"/>
                  <a:pt x="8497" y="19469"/>
                </a:cubicBezTo>
                <a:cubicBezTo>
                  <a:pt x="8737" y="19745"/>
                  <a:pt x="8996" y="20021"/>
                  <a:pt x="9271" y="20291"/>
                </a:cubicBezTo>
                <a:cubicBezTo>
                  <a:pt x="9114" y="20696"/>
                  <a:pt x="8842" y="21001"/>
                  <a:pt x="8455" y="21212"/>
                </a:cubicBezTo>
                <a:cubicBezTo>
                  <a:pt x="8069" y="21423"/>
                  <a:pt x="7655" y="21541"/>
                  <a:pt x="7212" y="21570"/>
                </a:cubicBezTo>
                <a:cubicBezTo>
                  <a:pt x="6771" y="21599"/>
                  <a:pt x="6340" y="21550"/>
                  <a:pt x="5917" y="21423"/>
                </a:cubicBezTo>
                <a:cubicBezTo>
                  <a:pt x="5496" y="21294"/>
                  <a:pt x="5163" y="21092"/>
                  <a:pt x="4923" y="20810"/>
                </a:cubicBezTo>
                <a:cubicBezTo>
                  <a:pt x="4781" y="20241"/>
                  <a:pt x="4624" y="19657"/>
                  <a:pt x="4453" y="19055"/>
                </a:cubicBezTo>
                <a:cubicBezTo>
                  <a:pt x="4281" y="18453"/>
                  <a:pt x="4139" y="17843"/>
                  <a:pt x="4032" y="17224"/>
                </a:cubicBezTo>
                <a:cubicBezTo>
                  <a:pt x="3921" y="16599"/>
                  <a:pt x="3868" y="15953"/>
                  <a:pt x="3868" y="15281"/>
                </a:cubicBezTo>
                <a:cubicBezTo>
                  <a:pt x="3868" y="14615"/>
                  <a:pt x="3961" y="13905"/>
                  <a:pt x="4149" y="13153"/>
                </a:cubicBezTo>
                <a:lnTo>
                  <a:pt x="1804" y="13153"/>
                </a:lnTo>
                <a:cubicBezTo>
                  <a:pt x="1312" y="13153"/>
                  <a:pt x="888" y="12945"/>
                  <a:pt x="533" y="12522"/>
                </a:cubicBezTo>
                <a:cubicBezTo>
                  <a:pt x="176" y="12100"/>
                  <a:pt x="0" y="11592"/>
                  <a:pt x="0" y="10990"/>
                </a:cubicBezTo>
                <a:lnTo>
                  <a:pt x="0" y="7774"/>
                </a:lnTo>
                <a:cubicBezTo>
                  <a:pt x="0" y="7184"/>
                  <a:pt x="176" y="6676"/>
                  <a:pt x="526" y="6245"/>
                </a:cubicBezTo>
                <a:cubicBezTo>
                  <a:pt x="878" y="5819"/>
                  <a:pt x="1304" y="5605"/>
                  <a:pt x="1804" y="5605"/>
                </a:cubicBezTo>
                <a:lnTo>
                  <a:pt x="7652" y="5605"/>
                </a:lnTo>
                <a:cubicBezTo>
                  <a:pt x="8551" y="5605"/>
                  <a:pt x="9508" y="5449"/>
                  <a:pt x="10524" y="5135"/>
                </a:cubicBezTo>
                <a:cubicBezTo>
                  <a:pt x="11540" y="4821"/>
                  <a:pt x="12536" y="4399"/>
                  <a:pt x="13511" y="3873"/>
                </a:cubicBezTo>
                <a:cubicBezTo>
                  <a:pt x="14488" y="3342"/>
                  <a:pt x="15408" y="2744"/>
                  <a:pt x="16272" y="2071"/>
                </a:cubicBezTo>
                <a:cubicBezTo>
                  <a:pt x="17134" y="1405"/>
                  <a:pt x="17864" y="713"/>
                  <a:pt x="18459" y="0"/>
                </a:cubicBezTo>
                <a:cubicBezTo>
                  <a:pt x="18951" y="0"/>
                  <a:pt x="19374" y="214"/>
                  <a:pt x="19729" y="633"/>
                </a:cubicBezTo>
                <a:cubicBezTo>
                  <a:pt x="20087" y="1056"/>
                  <a:pt x="20263" y="1567"/>
                  <a:pt x="20263" y="2165"/>
                </a:cubicBezTo>
                <a:lnTo>
                  <a:pt x="20263" y="7334"/>
                </a:lnTo>
                <a:cubicBezTo>
                  <a:pt x="20647" y="7445"/>
                  <a:pt x="20963" y="7692"/>
                  <a:pt x="21218" y="8070"/>
                </a:cubicBezTo>
                <a:cubicBezTo>
                  <a:pt x="21472" y="8454"/>
                  <a:pt x="21599" y="8895"/>
                  <a:pt x="21599" y="9391"/>
                </a:cubicBezTo>
                <a:moveTo>
                  <a:pt x="18459" y="2855"/>
                </a:moveTo>
                <a:cubicBezTo>
                  <a:pt x="17864" y="3407"/>
                  <a:pt x="17215" y="3941"/>
                  <a:pt x="16512" y="4451"/>
                </a:cubicBezTo>
                <a:cubicBezTo>
                  <a:pt x="15810" y="4962"/>
                  <a:pt x="15065" y="5423"/>
                  <a:pt x="14280" y="5834"/>
                </a:cubicBezTo>
                <a:cubicBezTo>
                  <a:pt x="13494" y="6245"/>
                  <a:pt x="12693" y="6609"/>
                  <a:pt x="11878" y="6923"/>
                </a:cubicBezTo>
                <a:cubicBezTo>
                  <a:pt x="11060" y="7237"/>
                  <a:pt x="10255" y="7462"/>
                  <a:pt x="9457" y="7603"/>
                </a:cubicBezTo>
                <a:lnTo>
                  <a:pt x="9457" y="11172"/>
                </a:lnTo>
                <a:cubicBezTo>
                  <a:pt x="10255" y="11325"/>
                  <a:pt x="11060" y="11554"/>
                  <a:pt x="11878" y="11862"/>
                </a:cubicBezTo>
                <a:cubicBezTo>
                  <a:pt x="12693" y="12170"/>
                  <a:pt x="13494" y="12537"/>
                  <a:pt x="14280" y="12956"/>
                </a:cubicBezTo>
                <a:cubicBezTo>
                  <a:pt x="15065" y="13379"/>
                  <a:pt x="15812" y="13843"/>
                  <a:pt x="16524" y="14347"/>
                </a:cubicBezTo>
                <a:cubicBezTo>
                  <a:pt x="17234" y="14855"/>
                  <a:pt x="17881" y="15380"/>
                  <a:pt x="18459" y="15920"/>
                </a:cubicBezTo>
                <a:lnTo>
                  <a:pt x="18459" y="2855"/>
                </a:lnTo>
                <a:close/>
              </a:path>
            </a:pathLst>
          </a:custGeom>
          <a:solidFill>
            <a:schemeClr val="accent5"/>
          </a:solidFill>
          <a:ln>
            <a:noFill/>
          </a:ln>
          <a:effectLst/>
        </p:spPr>
        <p:txBody>
          <a:bodyPr lIns="101578" tIns="101578" rIns="101578" bIns="101578" anchor="ctr"/>
          <a:lstStyle/>
          <a:p>
            <a:pPr defTabSz="913765">
              <a:defRPr/>
            </a:pPr>
            <a:endParaRPr lang="es-ES" sz="5800" dirty="0">
              <a:solidFill>
                <a:schemeClr val="bg1"/>
              </a:solidFill>
              <a:effectLst>
                <a:outerShdw blurRad="38100" dist="38100" dir="2700000" algn="tl">
                  <a:srgbClr val="000000"/>
                </a:outerShdw>
              </a:effectLst>
              <a:latin typeface="Gill Sans" charset="0"/>
              <a:cs typeface="Gill Sans" charset="0"/>
              <a:sym typeface="Gill Sans" charset="0"/>
            </a:endParaRPr>
          </a:p>
        </p:txBody>
      </p:sp>
      <p:pic>
        <p:nvPicPr>
          <p:cNvPr id="59" name="Picture 58" descr="hand_iphone4.png"/>
          <p:cNvPicPr>
            <a:picLocks noChangeAspect="1"/>
          </p:cNvPicPr>
          <p:nvPr/>
        </p:nvPicPr>
        <p:blipFill>
          <a:blip r:embed="rId1">
            <a:extLst>
              <a:ext uri="{28A0092B-C50C-407E-A947-70E740481C1C}">
                <a14:useLocalDpi xmlns:a14="http://schemas.microsoft.com/office/drawing/2010/main" val="0"/>
              </a:ext>
            </a:extLst>
          </a:blip>
          <a:stretch>
            <a:fillRect/>
          </a:stretch>
        </p:blipFill>
        <p:spPr>
          <a:xfrm>
            <a:off x="14117228" y="1066800"/>
            <a:ext cx="8940800" cy="12700000"/>
          </a:xfrm>
          <a:prstGeom prst="rect">
            <a:avLst/>
          </a:prstGeom>
        </p:spPr>
      </p:pic>
      <p:sp>
        <p:nvSpPr>
          <p:cNvPr id="2" name="Picture Placeholder 1"/>
          <p:cNvSpPr>
            <a:spLocks noGrp="1"/>
          </p:cNvSpPr>
          <p:nvPr>
            <p:ph type="pic" sz="quarter" idx="13"/>
          </p:nvPr>
        </p:nvSpPr>
        <p:spPr/>
      </p:sp>
    </p:spTree>
  </p:cSld>
  <p:clrMapOvr>
    <a:masterClrMapping/>
  </p:clrMapOvr>
  <mc:AlternateContent xmlns:mc="http://schemas.openxmlformats.org/markup-compatibility/2006">
    <mc:Choice xmlns:p14="http://schemas.microsoft.com/office/powerpoint/2010/main" Requires="p14">
      <p:transition spd="slow" p14:dur="1100" advClick="0" advTm="3000">
        <p14:switch dir="r"/>
      </p:transition>
    </mc:Choice>
    <mc:Fallback>
      <p:transition spd="slow" advClick="0" advTm="3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8" fill="hold" grpId="0" nodeType="afterEffect">
                                  <p:stCondLst>
                                    <p:cond delay="0"/>
                                  </p:stCondLst>
                                  <p:childTnLst>
                                    <p:set>
                                      <p:cBhvr>
                                        <p:cTn id="6" dur="1" fill="hold">
                                          <p:stCondLst>
                                            <p:cond delay="0"/>
                                          </p:stCondLst>
                                        </p:cTn>
                                        <p:tgtEl>
                                          <p:spTgt spid="101"/>
                                        </p:tgtEl>
                                        <p:attrNameLst>
                                          <p:attrName>style.visibility</p:attrName>
                                        </p:attrNameLst>
                                      </p:cBhvr>
                                      <p:to>
                                        <p:strVal val="visible"/>
                                      </p:to>
                                    </p:set>
                                    <p:anim calcmode="lin" valueType="num">
                                      <p:cBhvr additive="base">
                                        <p:cTn id="7" dur="500"/>
                                        <p:tgtEl>
                                          <p:spTgt spid="101"/>
                                        </p:tgtEl>
                                        <p:attrNameLst>
                                          <p:attrName>ppt_x</p:attrName>
                                        </p:attrNameLst>
                                      </p:cBhvr>
                                      <p:tavLst>
                                        <p:tav tm="0">
                                          <p:val>
                                            <p:strVal val="#ppt_x-#ppt_w*1.125000"/>
                                          </p:val>
                                        </p:tav>
                                        <p:tav tm="100000">
                                          <p:val>
                                            <p:strVal val="#ppt_x"/>
                                          </p:val>
                                        </p:tav>
                                      </p:tavLst>
                                    </p:anim>
                                    <p:animEffect transition="in" filter="wipe(right)">
                                      <p:cBhvr>
                                        <p:cTn id="8" dur="500"/>
                                        <p:tgtEl>
                                          <p:spTgt spid="101"/>
                                        </p:tgtEl>
                                      </p:cBhvr>
                                    </p:animEffect>
                                  </p:childTnLst>
                                </p:cTn>
                              </p:par>
                            </p:childTnLst>
                          </p:cTn>
                        </p:par>
                        <p:par>
                          <p:cTn id="9" fill="hold">
                            <p:stCondLst>
                              <p:cond delay="500"/>
                            </p:stCondLst>
                            <p:childTnLst>
                              <p:par>
                                <p:cTn id="10" presetID="2" presetClass="entr" presetSubtype="6" fill="hold" nodeType="afterEffect">
                                  <p:stCondLst>
                                    <p:cond delay="0"/>
                                  </p:stCondLst>
                                  <p:childTnLst>
                                    <p:set>
                                      <p:cBhvr>
                                        <p:cTn id="11" dur="1" fill="hold">
                                          <p:stCondLst>
                                            <p:cond delay="0"/>
                                          </p:stCondLst>
                                        </p:cTn>
                                        <p:tgtEl>
                                          <p:spTgt spid="59"/>
                                        </p:tgtEl>
                                        <p:attrNameLst>
                                          <p:attrName>style.visibility</p:attrName>
                                        </p:attrNameLst>
                                      </p:cBhvr>
                                      <p:to>
                                        <p:strVal val="visible"/>
                                      </p:to>
                                    </p:set>
                                    <p:anim calcmode="lin" valueType="num">
                                      <p:cBhvr additive="base">
                                        <p:cTn id="12" dur="500" fill="hold"/>
                                        <p:tgtEl>
                                          <p:spTgt spid="59"/>
                                        </p:tgtEl>
                                        <p:attrNameLst>
                                          <p:attrName>ppt_x</p:attrName>
                                        </p:attrNameLst>
                                      </p:cBhvr>
                                      <p:tavLst>
                                        <p:tav tm="0">
                                          <p:val>
                                            <p:strVal val="1+#ppt_w/2"/>
                                          </p:val>
                                        </p:tav>
                                        <p:tav tm="100000">
                                          <p:val>
                                            <p:strVal val="#ppt_x"/>
                                          </p:val>
                                        </p:tav>
                                      </p:tavLst>
                                    </p:anim>
                                    <p:anim calcmode="lin" valueType="num">
                                      <p:cBhvr additive="base">
                                        <p:cTn id="13" dur="500" fill="hold"/>
                                        <p:tgtEl>
                                          <p:spTgt spid="59"/>
                                        </p:tgtEl>
                                        <p:attrNameLst>
                                          <p:attrName>ppt_y</p:attrName>
                                        </p:attrNameLst>
                                      </p:cBhvr>
                                      <p:tavLst>
                                        <p:tav tm="0">
                                          <p:val>
                                            <p:strVal val="1+#ppt_h/2"/>
                                          </p:val>
                                        </p:tav>
                                        <p:tav tm="100000">
                                          <p:val>
                                            <p:strVal val="#ppt_y"/>
                                          </p:val>
                                        </p:tav>
                                      </p:tavLst>
                                    </p:anim>
                                  </p:childTnLst>
                                </p:cTn>
                              </p:par>
                            </p:childTnLst>
                          </p:cTn>
                        </p:par>
                        <p:par>
                          <p:cTn id="14" fill="hold">
                            <p:stCondLst>
                              <p:cond delay="1000"/>
                            </p:stCondLst>
                            <p:childTnLst>
                              <p:par>
                                <p:cTn id="15" presetID="12" presetClass="entr" presetSubtype="8" fill="hold" grpId="0" nodeType="afterEffect">
                                  <p:stCondLst>
                                    <p:cond delay="0"/>
                                  </p:stCondLst>
                                  <p:childTnLst>
                                    <p:set>
                                      <p:cBhvr>
                                        <p:cTn id="16" dur="1" fill="hold">
                                          <p:stCondLst>
                                            <p:cond delay="0"/>
                                          </p:stCondLst>
                                        </p:cTn>
                                        <p:tgtEl>
                                          <p:spTgt spid="60"/>
                                        </p:tgtEl>
                                        <p:attrNameLst>
                                          <p:attrName>style.visibility</p:attrName>
                                        </p:attrNameLst>
                                      </p:cBhvr>
                                      <p:to>
                                        <p:strVal val="visible"/>
                                      </p:to>
                                    </p:set>
                                    <p:anim calcmode="lin" valueType="num">
                                      <p:cBhvr additive="base">
                                        <p:cTn id="17" dur="500"/>
                                        <p:tgtEl>
                                          <p:spTgt spid="60"/>
                                        </p:tgtEl>
                                        <p:attrNameLst>
                                          <p:attrName>ppt_x</p:attrName>
                                        </p:attrNameLst>
                                      </p:cBhvr>
                                      <p:tavLst>
                                        <p:tav tm="0">
                                          <p:val>
                                            <p:strVal val="#ppt_x-#ppt_w*1.125000"/>
                                          </p:val>
                                        </p:tav>
                                        <p:tav tm="100000">
                                          <p:val>
                                            <p:strVal val="#ppt_x"/>
                                          </p:val>
                                        </p:tav>
                                      </p:tavLst>
                                    </p:anim>
                                    <p:animEffect transition="in" filter="wipe(right)">
                                      <p:cBhvr>
                                        <p:cTn id="18" dur="500"/>
                                        <p:tgtEl>
                                          <p:spTgt spid="60"/>
                                        </p:tgtEl>
                                      </p:cBhvr>
                                    </p:animEffect>
                                  </p:childTnLst>
                                </p:cTn>
                              </p:par>
                            </p:childTnLst>
                          </p:cTn>
                        </p:par>
                        <p:par>
                          <p:cTn id="19" fill="hold">
                            <p:stCondLst>
                              <p:cond delay="1500"/>
                            </p:stCondLst>
                            <p:childTnLst>
                              <p:par>
                                <p:cTn id="20" presetID="22" presetClass="entr" presetSubtype="8" fill="hold" grpId="0" nodeType="afterEffect">
                                  <p:stCondLst>
                                    <p:cond delay="0"/>
                                  </p:stCondLst>
                                  <p:childTnLst>
                                    <p:set>
                                      <p:cBhvr>
                                        <p:cTn id="21" dur="1" fill="hold">
                                          <p:stCondLst>
                                            <p:cond delay="0"/>
                                          </p:stCondLst>
                                        </p:cTn>
                                        <p:tgtEl>
                                          <p:spTgt spid="51"/>
                                        </p:tgtEl>
                                        <p:attrNameLst>
                                          <p:attrName>style.visibility</p:attrName>
                                        </p:attrNameLst>
                                      </p:cBhvr>
                                      <p:to>
                                        <p:strVal val="visible"/>
                                      </p:to>
                                    </p:set>
                                    <p:animEffect transition="in" filter="wipe(left)">
                                      <p:cBhvr>
                                        <p:cTn id="22" dur="500"/>
                                        <p:tgtEl>
                                          <p:spTgt spid="51"/>
                                        </p:tgtEl>
                                      </p:cBhvr>
                                    </p:animEffect>
                                  </p:childTnLst>
                                </p:cTn>
                              </p:par>
                            </p:childTnLst>
                          </p:cTn>
                        </p:par>
                        <p:par>
                          <p:cTn id="23" fill="hold">
                            <p:stCondLst>
                              <p:cond delay="2000"/>
                            </p:stCondLst>
                            <p:childTnLst>
                              <p:par>
                                <p:cTn id="24" presetID="12" presetClass="entr" presetSubtype="8" fill="hold" grpId="0" nodeType="afterEffect">
                                  <p:stCondLst>
                                    <p:cond delay="0"/>
                                  </p:stCondLst>
                                  <p:childTnLst>
                                    <p:set>
                                      <p:cBhvr>
                                        <p:cTn id="25" dur="1" fill="hold">
                                          <p:stCondLst>
                                            <p:cond delay="0"/>
                                          </p:stCondLst>
                                        </p:cTn>
                                        <p:tgtEl>
                                          <p:spTgt spid="94"/>
                                        </p:tgtEl>
                                        <p:attrNameLst>
                                          <p:attrName>style.visibility</p:attrName>
                                        </p:attrNameLst>
                                      </p:cBhvr>
                                      <p:to>
                                        <p:strVal val="visible"/>
                                      </p:to>
                                    </p:set>
                                    <p:anim calcmode="lin" valueType="num">
                                      <p:cBhvr additive="base">
                                        <p:cTn id="26" dur="500"/>
                                        <p:tgtEl>
                                          <p:spTgt spid="94"/>
                                        </p:tgtEl>
                                        <p:attrNameLst>
                                          <p:attrName>ppt_x</p:attrName>
                                        </p:attrNameLst>
                                      </p:cBhvr>
                                      <p:tavLst>
                                        <p:tav tm="0">
                                          <p:val>
                                            <p:strVal val="#ppt_x-#ppt_w*1.125000"/>
                                          </p:val>
                                        </p:tav>
                                        <p:tav tm="100000">
                                          <p:val>
                                            <p:strVal val="#ppt_x"/>
                                          </p:val>
                                        </p:tav>
                                      </p:tavLst>
                                    </p:anim>
                                    <p:animEffect transition="in" filter="wipe(right)">
                                      <p:cBhvr>
                                        <p:cTn id="27" dur="500"/>
                                        <p:tgtEl>
                                          <p:spTgt spid="94"/>
                                        </p:tgtEl>
                                      </p:cBhvr>
                                    </p:animEffect>
                                  </p:childTnLst>
                                </p:cTn>
                              </p:par>
                            </p:childTnLst>
                          </p:cTn>
                        </p:par>
                        <p:par>
                          <p:cTn id="28" fill="hold">
                            <p:stCondLst>
                              <p:cond delay="2500"/>
                            </p:stCondLst>
                            <p:childTnLst>
                              <p:par>
                                <p:cTn id="29" presetID="22" presetClass="entr" presetSubtype="8" fill="hold" grpId="0" nodeType="afterEffect">
                                  <p:stCondLst>
                                    <p:cond delay="0"/>
                                  </p:stCondLst>
                                  <p:childTnLst>
                                    <p:set>
                                      <p:cBhvr>
                                        <p:cTn id="30" dur="1" fill="hold">
                                          <p:stCondLst>
                                            <p:cond delay="0"/>
                                          </p:stCondLst>
                                        </p:cTn>
                                        <p:tgtEl>
                                          <p:spTgt spid="89"/>
                                        </p:tgtEl>
                                        <p:attrNameLst>
                                          <p:attrName>style.visibility</p:attrName>
                                        </p:attrNameLst>
                                      </p:cBhvr>
                                      <p:to>
                                        <p:strVal val="visible"/>
                                      </p:to>
                                    </p:set>
                                    <p:animEffect transition="in" filter="wipe(left)">
                                      <p:cBhvr>
                                        <p:cTn id="31" dur="500"/>
                                        <p:tgtEl>
                                          <p:spTgt spid="89"/>
                                        </p:tgtEl>
                                      </p:cBhvr>
                                    </p:animEffect>
                                  </p:childTnLst>
                                </p:cTn>
                              </p:par>
                            </p:childTnLst>
                          </p:cTn>
                        </p:par>
                        <p:par>
                          <p:cTn id="32" fill="hold">
                            <p:stCondLst>
                              <p:cond delay="3000"/>
                            </p:stCondLst>
                            <p:childTnLst>
                              <p:par>
                                <p:cTn id="33" presetID="12" presetClass="entr" presetSubtype="8" fill="hold" grpId="0" nodeType="afterEffect">
                                  <p:stCondLst>
                                    <p:cond delay="0"/>
                                  </p:stCondLst>
                                  <p:childTnLst>
                                    <p:set>
                                      <p:cBhvr>
                                        <p:cTn id="34" dur="1" fill="hold">
                                          <p:stCondLst>
                                            <p:cond delay="0"/>
                                          </p:stCondLst>
                                        </p:cTn>
                                        <p:tgtEl>
                                          <p:spTgt spid="99"/>
                                        </p:tgtEl>
                                        <p:attrNameLst>
                                          <p:attrName>style.visibility</p:attrName>
                                        </p:attrNameLst>
                                      </p:cBhvr>
                                      <p:to>
                                        <p:strVal val="visible"/>
                                      </p:to>
                                    </p:set>
                                    <p:anim calcmode="lin" valueType="num">
                                      <p:cBhvr additive="base">
                                        <p:cTn id="35" dur="500"/>
                                        <p:tgtEl>
                                          <p:spTgt spid="99"/>
                                        </p:tgtEl>
                                        <p:attrNameLst>
                                          <p:attrName>ppt_x</p:attrName>
                                        </p:attrNameLst>
                                      </p:cBhvr>
                                      <p:tavLst>
                                        <p:tav tm="0">
                                          <p:val>
                                            <p:strVal val="#ppt_x-#ppt_w*1.125000"/>
                                          </p:val>
                                        </p:tav>
                                        <p:tav tm="100000">
                                          <p:val>
                                            <p:strVal val="#ppt_x"/>
                                          </p:val>
                                        </p:tav>
                                      </p:tavLst>
                                    </p:anim>
                                    <p:animEffect transition="in" filter="wipe(right)">
                                      <p:cBhvr>
                                        <p:cTn id="36" dur="500"/>
                                        <p:tgtEl>
                                          <p:spTgt spid="99"/>
                                        </p:tgtEl>
                                      </p:cBhvr>
                                    </p:animEffect>
                                  </p:childTnLst>
                                </p:cTn>
                              </p:par>
                            </p:childTnLst>
                          </p:cTn>
                        </p:par>
                        <p:par>
                          <p:cTn id="37" fill="hold">
                            <p:stCondLst>
                              <p:cond delay="3500"/>
                            </p:stCondLst>
                            <p:childTnLst>
                              <p:par>
                                <p:cTn id="38" presetID="22" presetClass="entr" presetSubtype="8" fill="hold" grpId="0" nodeType="afterEffect">
                                  <p:stCondLst>
                                    <p:cond delay="0"/>
                                  </p:stCondLst>
                                  <p:childTnLst>
                                    <p:set>
                                      <p:cBhvr>
                                        <p:cTn id="39" dur="1" fill="hold">
                                          <p:stCondLst>
                                            <p:cond delay="0"/>
                                          </p:stCondLst>
                                        </p:cTn>
                                        <p:tgtEl>
                                          <p:spTgt spid="95"/>
                                        </p:tgtEl>
                                        <p:attrNameLst>
                                          <p:attrName>style.visibility</p:attrName>
                                        </p:attrNameLst>
                                      </p:cBhvr>
                                      <p:to>
                                        <p:strVal val="visible"/>
                                      </p:to>
                                    </p:set>
                                    <p:animEffect transition="in" filter="wipe(left)">
                                      <p:cBhvr>
                                        <p:cTn id="40" dur="500"/>
                                        <p:tgtEl>
                                          <p:spTgt spid="95"/>
                                        </p:tgtEl>
                                      </p:cBhvr>
                                    </p:animEffect>
                                  </p:childTnLst>
                                </p:cTn>
                              </p:par>
                            </p:childTnLst>
                          </p:cTn>
                        </p:par>
                        <p:par>
                          <p:cTn id="41" fill="hold">
                            <p:stCondLst>
                              <p:cond delay="4000"/>
                            </p:stCondLst>
                            <p:childTnLst>
                              <p:par>
                                <p:cTn id="42" presetID="12" presetClass="entr" presetSubtype="8" fill="hold" grpId="0" nodeType="afterEffect">
                                  <p:stCondLst>
                                    <p:cond delay="0"/>
                                  </p:stCondLst>
                                  <p:childTnLst>
                                    <p:set>
                                      <p:cBhvr>
                                        <p:cTn id="43" dur="1" fill="hold">
                                          <p:stCondLst>
                                            <p:cond delay="0"/>
                                          </p:stCondLst>
                                        </p:cTn>
                                        <p:tgtEl>
                                          <p:spTgt spid="98"/>
                                        </p:tgtEl>
                                        <p:attrNameLst>
                                          <p:attrName>style.visibility</p:attrName>
                                        </p:attrNameLst>
                                      </p:cBhvr>
                                      <p:to>
                                        <p:strVal val="visible"/>
                                      </p:to>
                                    </p:set>
                                    <p:anim calcmode="lin" valueType="num">
                                      <p:cBhvr additive="base">
                                        <p:cTn id="44" dur="500"/>
                                        <p:tgtEl>
                                          <p:spTgt spid="98"/>
                                        </p:tgtEl>
                                        <p:attrNameLst>
                                          <p:attrName>ppt_x</p:attrName>
                                        </p:attrNameLst>
                                      </p:cBhvr>
                                      <p:tavLst>
                                        <p:tav tm="0">
                                          <p:val>
                                            <p:strVal val="#ppt_x-#ppt_w*1.125000"/>
                                          </p:val>
                                        </p:tav>
                                        <p:tav tm="100000">
                                          <p:val>
                                            <p:strVal val="#ppt_x"/>
                                          </p:val>
                                        </p:tav>
                                      </p:tavLst>
                                    </p:anim>
                                    <p:animEffect transition="in" filter="wipe(right)">
                                      <p:cBhvr>
                                        <p:cTn id="45" dur="500"/>
                                        <p:tgtEl>
                                          <p:spTgt spid="98"/>
                                        </p:tgtEl>
                                      </p:cBhvr>
                                    </p:animEffect>
                                  </p:childTnLst>
                                </p:cTn>
                              </p:par>
                            </p:childTnLst>
                          </p:cTn>
                        </p:par>
                        <p:par>
                          <p:cTn id="46" fill="hold">
                            <p:stCondLst>
                              <p:cond delay="4500"/>
                            </p:stCondLst>
                            <p:childTnLst>
                              <p:par>
                                <p:cTn id="47" presetID="22" presetClass="entr" presetSubtype="8" fill="hold" grpId="0" nodeType="afterEffect">
                                  <p:stCondLst>
                                    <p:cond delay="0"/>
                                  </p:stCondLst>
                                  <p:childTnLst>
                                    <p:set>
                                      <p:cBhvr>
                                        <p:cTn id="48" dur="1" fill="hold">
                                          <p:stCondLst>
                                            <p:cond delay="0"/>
                                          </p:stCondLst>
                                        </p:cTn>
                                        <p:tgtEl>
                                          <p:spTgt spid="97"/>
                                        </p:tgtEl>
                                        <p:attrNameLst>
                                          <p:attrName>style.visibility</p:attrName>
                                        </p:attrNameLst>
                                      </p:cBhvr>
                                      <p:to>
                                        <p:strVal val="visible"/>
                                      </p:to>
                                    </p:set>
                                    <p:animEffect transition="in" filter="wipe(left)">
                                      <p:cBhvr>
                                        <p:cTn id="49" dur="500"/>
                                        <p:tgtEl>
                                          <p:spTgt spid="97"/>
                                        </p:tgtEl>
                                      </p:cBhvr>
                                    </p:animEffect>
                                  </p:childTnLst>
                                </p:cTn>
                              </p:par>
                            </p:childTnLst>
                          </p:cTn>
                        </p:par>
                        <p:par>
                          <p:cTn id="50" fill="hold">
                            <p:stCondLst>
                              <p:cond delay="5000"/>
                            </p:stCondLst>
                            <p:childTnLst>
                              <p:par>
                                <p:cTn id="51" presetID="10" presetClass="entr" presetSubtype="0" fill="hold" grpId="0" nodeType="afterEffect">
                                  <p:stCondLst>
                                    <p:cond delay="0"/>
                                  </p:stCondLst>
                                  <p:childTnLst>
                                    <p:set>
                                      <p:cBhvr>
                                        <p:cTn id="52" dur="1" fill="hold">
                                          <p:stCondLst>
                                            <p:cond delay="0"/>
                                          </p:stCondLst>
                                        </p:cTn>
                                        <p:tgtEl>
                                          <p:spTgt spid="104"/>
                                        </p:tgtEl>
                                        <p:attrNameLst>
                                          <p:attrName>style.visibility</p:attrName>
                                        </p:attrNameLst>
                                      </p:cBhvr>
                                      <p:to>
                                        <p:strVal val="visible"/>
                                      </p:to>
                                    </p:set>
                                    <p:animEffect transition="in" filter="fade">
                                      <p:cBhvr>
                                        <p:cTn id="53" dur="500"/>
                                        <p:tgtEl>
                                          <p:spTgt spid="104"/>
                                        </p:tgtEl>
                                      </p:cBhvr>
                                    </p:animEffect>
                                  </p:childTnLst>
                                </p:cTn>
                              </p:par>
                              <p:par>
                                <p:cTn id="54" presetID="10" presetClass="entr" presetSubtype="0" fill="hold" grpId="0" nodeType="withEffect">
                                  <p:stCondLst>
                                    <p:cond delay="0"/>
                                  </p:stCondLst>
                                  <p:childTnLst>
                                    <p:set>
                                      <p:cBhvr>
                                        <p:cTn id="55" dur="1" fill="hold">
                                          <p:stCondLst>
                                            <p:cond delay="0"/>
                                          </p:stCondLst>
                                        </p:cTn>
                                        <p:tgtEl>
                                          <p:spTgt spid="44"/>
                                        </p:tgtEl>
                                        <p:attrNameLst>
                                          <p:attrName>style.visibility</p:attrName>
                                        </p:attrNameLst>
                                      </p:cBhvr>
                                      <p:to>
                                        <p:strVal val="visible"/>
                                      </p:to>
                                    </p:set>
                                    <p:animEffect transition="in" filter="fade">
                                      <p:cBhvr>
                                        <p:cTn id="56" dur="500"/>
                                        <p:tgtEl>
                                          <p:spTgt spid="44"/>
                                        </p:tgtEl>
                                      </p:cBhvr>
                                    </p:animEffect>
                                  </p:childTnLst>
                                </p:cTn>
                              </p:par>
                              <p:par>
                                <p:cTn id="57" presetID="10" presetClass="entr" presetSubtype="0" fill="hold" nodeType="withEffect">
                                  <p:stCondLst>
                                    <p:cond delay="0"/>
                                  </p:stCondLst>
                                  <p:childTnLst>
                                    <p:set>
                                      <p:cBhvr>
                                        <p:cTn id="58" dur="1" fill="hold">
                                          <p:stCondLst>
                                            <p:cond delay="0"/>
                                          </p:stCondLst>
                                        </p:cTn>
                                        <p:tgtEl>
                                          <p:spTgt spid="48"/>
                                        </p:tgtEl>
                                        <p:attrNameLst>
                                          <p:attrName>style.visibility</p:attrName>
                                        </p:attrNameLst>
                                      </p:cBhvr>
                                      <p:to>
                                        <p:strVal val="visible"/>
                                      </p:to>
                                    </p:set>
                                    <p:animEffect transition="in" filter="fade">
                                      <p:cBhvr>
                                        <p:cTn id="59" dur="500"/>
                                        <p:tgtEl>
                                          <p:spTgt spid="48"/>
                                        </p:tgtEl>
                                      </p:cBhvr>
                                    </p:animEffect>
                                  </p:childTnLst>
                                </p:cTn>
                              </p:par>
                              <p:par>
                                <p:cTn id="60" presetID="10" presetClass="entr" presetSubtype="0" fill="hold" grpId="0" nodeType="withEffect">
                                  <p:stCondLst>
                                    <p:cond delay="0"/>
                                  </p:stCondLst>
                                  <p:childTnLst>
                                    <p:set>
                                      <p:cBhvr>
                                        <p:cTn id="61" dur="1" fill="hold">
                                          <p:stCondLst>
                                            <p:cond delay="0"/>
                                          </p:stCondLst>
                                        </p:cTn>
                                        <p:tgtEl>
                                          <p:spTgt spid="69"/>
                                        </p:tgtEl>
                                        <p:attrNameLst>
                                          <p:attrName>style.visibility</p:attrName>
                                        </p:attrNameLst>
                                      </p:cBhvr>
                                      <p:to>
                                        <p:strVal val="visible"/>
                                      </p:to>
                                    </p:set>
                                    <p:animEffect transition="in" filter="fade">
                                      <p:cBhvr>
                                        <p:cTn id="62" dur="500"/>
                                        <p:tgtEl>
                                          <p:spTgt spid="69"/>
                                        </p:tgtEl>
                                      </p:cBhvr>
                                    </p:animEffect>
                                  </p:childTnLst>
                                </p:cTn>
                              </p:par>
                              <p:par>
                                <p:cTn id="63" presetID="10" presetClass="entr" presetSubtype="0" fill="hold" nodeType="withEffect">
                                  <p:stCondLst>
                                    <p:cond delay="0"/>
                                  </p:stCondLst>
                                  <p:childTnLst>
                                    <p:set>
                                      <p:cBhvr>
                                        <p:cTn id="64" dur="1" fill="hold">
                                          <p:stCondLst>
                                            <p:cond delay="0"/>
                                          </p:stCondLst>
                                        </p:cTn>
                                        <p:tgtEl>
                                          <p:spTgt spid="70"/>
                                        </p:tgtEl>
                                        <p:attrNameLst>
                                          <p:attrName>style.visibility</p:attrName>
                                        </p:attrNameLst>
                                      </p:cBhvr>
                                      <p:to>
                                        <p:strVal val="visible"/>
                                      </p:to>
                                    </p:set>
                                    <p:animEffect transition="in" filter="fade">
                                      <p:cBhvr>
                                        <p:cTn id="65" dur="500"/>
                                        <p:tgtEl>
                                          <p:spTgt spid="70"/>
                                        </p:tgtEl>
                                      </p:cBhvr>
                                    </p:animEffect>
                                  </p:childTnLst>
                                </p:cTn>
                              </p:par>
                              <p:par>
                                <p:cTn id="66" presetID="10" presetClass="entr" presetSubtype="0" fill="hold" nodeType="withEffect">
                                  <p:stCondLst>
                                    <p:cond delay="0"/>
                                  </p:stCondLst>
                                  <p:childTnLst>
                                    <p:set>
                                      <p:cBhvr>
                                        <p:cTn id="67" dur="1" fill="hold">
                                          <p:stCondLst>
                                            <p:cond delay="0"/>
                                          </p:stCondLst>
                                        </p:cTn>
                                        <p:tgtEl>
                                          <p:spTgt spid="81"/>
                                        </p:tgtEl>
                                        <p:attrNameLst>
                                          <p:attrName>style.visibility</p:attrName>
                                        </p:attrNameLst>
                                      </p:cBhvr>
                                      <p:to>
                                        <p:strVal val="visible"/>
                                      </p:to>
                                    </p:set>
                                    <p:animEffect transition="in" filter="fade">
                                      <p:cBhvr>
                                        <p:cTn id="68" dur="500"/>
                                        <p:tgtEl>
                                          <p:spTgt spid="81"/>
                                        </p:tgtEl>
                                      </p:cBhvr>
                                    </p:animEffect>
                                  </p:childTnLst>
                                </p:cTn>
                              </p:par>
                              <p:par>
                                <p:cTn id="69" presetID="10" presetClass="entr" presetSubtype="0" fill="hold" grpId="0" nodeType="withEffect">
                                  <p:stCondLst>
                                    <p:cond delay="0"/>
                                  </p:stCondLst>
                                  <p:childTnLst>
                                    <p:set>
                                      <p:cBhvr>
                                        <p:cTn id="70" dur="1" fill="hold">
                                          <p:stCondLst>
                                            <p:cond delay="0"/>
                                          </p:stCondLst>
                                        </p:cTn>
                                        <p:tgtEl>
                                          <p:spTgt spid="73"/>
                                        </p:tgtEl>
                                        <p:attrNameLst>
                                          <p:attrName>style.visibility</p:attrName>
                                        </p:attrNameLst>
                                      </p:cBhvr>
                                      <p:to>
                                        <p:strVal val="visible"/>
                                      </p:to>
                                    </p:set>
                                    <p:animEffect transition="in" filter="fade">
                                      <p:cBhvr>
                                        <p:cTn id="71" dur="500"/>
                                        <p:tgtEl>
                                          <p:spTgt spid="73"/>
                                        </p:tgtEl>
                                      </p:cBhvr>
                                    </p:animEffect>
                                  </p:childTnLst>
                                </p:cTn>
                              </p:par>
                              <p:par>
                                <p:cTn id="72" presetID="10" presetClass="entr" presetSubtype="0" fill="hold" nodeType="withEffect">
                                  <p:stCondLst>
                                    <p:cond delay="0"/>
                                  </p:stCondLst>
                                  <p:childTnLst>
                                    <p:set>
                                      <p:cBhvr>
                                        <p:cTn id="73" dur="1" fill="hold">
                                          <p:stCondLst>
                                            <p:cond delay="0"/>
                                          </p:stCondLst>
                                        </p:cTn>
                                        <p:tgtEl>
                                          <p:spTgt spid="74"/>
                                        </p:tgtEl>
                                        <p:attrNameLst>
                                          <p:attrName>style.visibility</p:attrName>
                                        </p:attrNameLst>
                                      </p:cBhvr>
                                      <p:to>
                                        <p:strVal val="visible"/>
                                      </p:to>
                                    </p:set>
                                    <p:animEffect transition="in" filter="fade">
                                      <p:cBhvr>
                                        <p:cTn id="74" dur="500"/>
                                        <p:tgtEl>
                                          <p:spTgt spid="74"/>
                                        </p:tgtEl>
                                      </p:cBhvr>
                                    </p:animEffect>
                                  </p:childTnLst>
                                </p:cTn>
                              </p:par>
                              <p:par>
                                <p:cTn id="75" presetID="10" presetClass="entr" presetSubtype="0" fill="hold" nodeType="withEffect">
                                  <p:stCondLst>
                                    <p:cond delay="0"/>
                                  </p:stCondLst>
                                  <p:childTnLst>
                                    <p:set>
                                      <p:cBhvr>
                                        <p:cTn id="76" dur="1" fill="hold">
                                          <p:stCondLst>
                                            <p:cond delay="0"/>
                                          </p:stCondLst>
                                        </p:cTn>
                                        <p:tgtEl>
                                          <p:spTgt spid="37"/>
                                        </p:tgtEl>
                                        <p:attrNameLst>
                                          <p:attrName>style.visibility</p:attrName>
                                        </p:attrNameLst>
                                      </p:cBhvr>
                                      <p:to>
                                        <p:strVal val="visible"/>
                                      </p:to>
                                    </p:set>
                                    <p:animEffect transition="in" filter="fade">
                                      <p:cBhvr>
                                        <p:cTn id="77" dur="500"/>
                                        <p:tgtEl>
                                          <p:spTgt spid="37"/>
                                        </p:tgtEl>
                                      </p:cBhvr>
                                    </p:animEffect>
                                  </p:childTnLst>
                                </p:cTn>
                              </p:par>
                              <p:par>
                                <p:cTn id="78" presetID="10" presetClass="entr" presetSubtype="0" fill="hold" grpId="0" nodeType="withEffect">
                                  <p:stCondLst>
                                    <p:cond delay="0"/>
                                  </p:stCondLst>
                                  <p:childTnLst>
                                    <p:set>
                                      <p:cBhvr>
                                        <p:cTn id="79" dur="1" fill="hold">
                                          <p:stCondLst>
                                            <p:cond delay="0"/>
                                          </p:stCondLst>
                                        </p:cTn>
                                        <p:tgtEl>
                                          <p:spTgt spid="77"/>
                                        </p:tgtEl>
                                        <p:attrNameLst>
                                          <p:attrName>style.visibility</p:attrName>
                                        </p:attrNameLst>
                                      </p:cBhvr>
                                      <p:to>
                                        <p:strVal val="visible"/>
                                      </p:to>
                                    </p:set>
                                    <p:animEffect transition="in" filter="fade">
                                      <p:cBhvr>
                                        <p:cTn id="80" dur="500"/>
                                        <p:tgtEl>
                                          <p:spTgt spid="77"/>
                                        </p:tgtEl>
                                      </p:cBhvr>
                                    </p:animEffect>
                                  </p:childTnLst>
                                </p:cTn>
                              </p:par>
                              <p:par>
                                <p:cTn id="81" presetID="10" presetClass="entr" presetSubtype="0" fill="hold" nodeType="withEffect">
                                  <p:stCondLst>
                                    <p:cond delay="0"/>
                                  </p:stCondLst>
                                  <p:childTnLst>
                                    <p:set>
                                      <p:cBhvr>
                                        <p:cTn id="82" dur="1" fill="hold">
                                          <p:stCondLst>
                                            <p:cond delay="0"/>
                                          </p:stCondLst>
                                        </p:cTn>
                                        <p:tgtEl>
                                          <p:spTgt spid="78"/>
                                        </p:tgtEl>
                                        <p:attrNameLst>
                                          <p:attrName>style.visibility</p:attrName>
                                        </p:attrNameLst>
                                      </p:cBhvr>
                                      <p:to>
                                        <p:strVal val="visible"/>
                                      </p:to>
                                    </p:set>
                                    <p:animEffect transition="in" filter="fade">
                                      <p:cBhvr>
                                        <p:cTn id="83" dur="500"/>
                                        <p:tgtEl>
                                          <p:spTgt spid="78"/>
                                        </p:tgtEl>
                                      </p:cBhvr>
                                    </p:animEffect>
                                  </p:childTnLst>
                                </p:cTn>
                              </p:par>
                              <p:par>
                                <p:cTn id="84" presetID="10" presetClass="entr" presetSubtype="0" fill="hold" nodeType="withEffect">
                                  <p:stCondLst>
                                    <p:cond delay="0"/>
                                  </p:stCondLst>
                                  <p:childTnLst>
                                    <p:set>
                                      <p:cBhvr>
                                        <p:cTn id="85" dur="1" fill="hold">
                                          <p:stCondLst>
                                            <p:cond delay="0"/>
                                          </p:stCondLst>
                                        </p:cTn>
                                        <p:tgtEl>
                                          <p:spTgt spid="40"/>
                                        </p:tgtEl>
                                        <p:attrNameLst>
                                          <p:attrName>style.visibility</p:attrName>
                                        </p:attrNameLst>
                                      </p:cBhvr>
                                      <p:to>
                                        <p:strVal val="visible"/>
                                      </p:to>
                                    </p:set>
                                    <p:animEffect transition="in" filter="fade">
                                      <p:cBhvr>
                                        <p:cTn id="86" dur="500"/>
                                        <p:tgtEl>
                                          <p:spTgt spid="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9" grpId="0" animBg="1"/>
      <p:bldP spid="73" grpId="0" animBg="1"/>
      <p:bldP spid="77" grpId="0" animBg="1"/>
      <p:bldP spid="44" grpId="0" animBg="1"/>
      <p:bldP spid="51" grpId="0"/>
      <p:bldP spid="60" grpId="0" animBg="1"/>
      <p:bldP spid="89" grpId="0"/>
      <p:bldP spid="94" grpId="0" animBg="1"/>
      <p:bldP spid="95" grpId="0"/>
      <p:bldP spid="97" grpId="0"/>
      <p:bldP spid="98" grpId="0" animBg="1"/>
      <p:bldP spid="99" grpId="0" animBg="1"/>
      <p:bldP spid="101" grpId="0"/>
      <p:bldP spid="104" grpId="0" animBg="1"/>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TextBox 24"/>
          <p:cNvSpPr txBox="1"/>
          <p:nvPr/>
        </p:nvSpPr>
        <p:spPr>
          <a:xfrm>
            <a:off x="1733549" y="10657440"/>
            <a:ext cx="20940713" cy="1397269"/>
          </a:xfrm>
          <a:prstGeom prst="rect">
            <a:avLst/>
          </a:prstGeom>
          <a:noFill/>
        </p:spPr>
        <p:txBody>
          <a:bodyPr wrap="square" lIns="182843" tIns="91422" rIns="182843" bIns="91422" rtlCol="0">
            <a:spAutoFit/>
          </a:bodyPr>
          <a:lstStyle/>
          <a:p>
            <a:pPr>
              <a:lnSpc>
                <a:spcPct val="110000"/>
              </a:lnSpc>
            </a:pPr>
            <a:r>
              <a:rPr lang="en-US" sz="2400" b="1" dirty="0">
                <a:latin typeface="Lato Regular"/>
                <a:cs typeface="Lato Regular"/>
              </a:rPr>
              <a:t>Creativity is the key to success </a:t>
            </a:r>
            <a:r>
              <a:rPr lang="en-US" sz="2400" dirty="0">
                <a:latin typeface="Calibri Light" panose="020F0302020204030204"/>
                <a:cs typeface="Calibri Light" panose="020F0302020204030204"/>
              </a:rPr>
              <a:t>in the future, and primary education </a:t>
            </a:r>
            <a:r>
              <a:rPr lang="en-US" sz="2400" dirty="0" smtClean="0">
                <a:latin typeface="Calibri Light" panose="020F0302020204030204"/>
                <a:cs typeface="Calibri Light" panose="020F0302020204030204"/>
              </a:rPr>
              <a:t>where our teachers </a:t>
            </a:r>
            <a:r>
              <a:rPr lang="en-US" sz="2400" dirty="0">
                <a:latin typeface="Calibri Light" panose="020F0302020204030204"/>
                <a:cs typeface="Calibri Light" panose="020F0302020204030204"/>
              </a:rPr>
              <a:t>can bring creativity in children at that level keep </a:t>
            </a:r>
            <a:r>
              <a:rPr lang="en-US" sz="2400" dirty="0" smtClean="0">
                <a:latin typeface="Calibri Light" panose="020F0302020204030204"/>
                <a:cs typeface="Calibri Light" panose="020F0302020204030204"/>
              </a:rPr>
              <a:t>growing</a:t>
            </a:r>
            <a:r>
              <a:rPr lang="pt-BR" sz="2400" dirty="0">
                <a:latin typeface="Calibri Light" panose="020F0302020204030204"/>
                <a:cs typeface="Calibri Light" panose="020F0302020204030204"/>
              </a:rPr>
              <a:t> </a:t>
            </a:r>
            <a:r>
              <a:rPr lang="pt-BR" sz="2400" dirty="0" smtClean="0">
                <a:latin typeface="Calibri Light" panose="020F0302020204030204"/>
                <a:cs typeface="Calibri Light" panose="020F0302020204030204"/>
              </a:rPr>
              <a:t>pellentesque </a:t>
            </a:r>
            <a:r>
              <a:rPr lang="pt-BR" sz="2400" dirty="0">
                <a:latin typeface="Calibri Light" panose="020F0302020204030204"/>
                <a:cs typeface="Calibri Light" panose="020F0302020204030204"/>
              </a:rPr>
              <a:t>Aliquam tincidunt ante nec sem congue </a:t>
            </a:r>
            <a:r>
              <a:rPr lang="pt-BR" sz="2400" dirty="0" smtClean="0">
                <a:latin typeface="Calibri Light" panose="020F0302020204030204"/>
                <a:cs typeface="Calibri Light" panose="020F0302020204030204"/>
              </a:rPr>
              <a:t>convallis pellentesque </a:t>
            </a:r>
            <a:r>
              <a:rPr lang="pt-BR" sz="2400" dirty="0">
                <a:latin typeface="Calibri Light" panose="020F0302020204030204"/>
                <a:cs typeface="Calibri Light" panose="020F0302020204030204"/>
              </a:rPr>
              <a:t>vel mauris quis nisl ornare rutrum in id </a:t>
            </a:r>
            <a:r>
              <a:rPr lang="pt-BR" sz="2400" dirty="0" smtClean="0">
                <a:latin typeface="Calibri Light" panose="020F0302020204030204"/>
                <a:cs typeface="Calibri Light" panose="020F0302020204030204"/>
              </a:rPr>
              <a:t>risus.</a:t>
            </a:r>
            <a:r>
              <a:rPr lang="en-US" sz="2400" dirty="0">
                <a:latin typeface="Calibri Light" panose="020F0302020204030204"/>
                <a:cs typeface="Calibri Light" panose="020F0302020204030204"/>
              </a:rPr>
              <a:t> </a:t>
            </a:r>
            <a:r>
              <a:rPr lang="pt-BR" sz="2400" dirty="0" smtClean="0">
                <a:latin typeface="Calibri Light" panose="020F0302020204030204"/>
                <a:cs typeface="Calibri Light" panose="020F0302020204030204"/>
              </a:rPr>
              <a:t>Lorem </a:t>
            </a:r>
            <a:r>
              <a:rPr lang="pt-BR" sz="2400" dirty="0">
                <a:latin typeface="Calibri Light" panose="020F0302020204030204"/>
                <a:cs typeface="Calibri Light" panose="020F0302020204030204"/>
              </a:rPr>
              <a:t>ipsum dolor sit amet, consectetur adipiscing elit. Aliquam tincidunt ante nec sem congue convallis. </a:t>
            </a:r>
            <a:endParaRPr lang="en-US" sz="2400" dirty="0">
              <a:latin typeface="Calibri Light" panose="020F0302020204030204"/>
              <a:cs typeface="Calibri Light" panose="020F0302020204030204"/>
            </a:endParaRPr>
          </a:p>
        </p:txBody>
      </p:sp>
      <p:grpSp>
        <p:nvGrpSpPr>
          <p:cNvPr id="18" name="Group 17"/>
          <p:cNvGrpSpPr/>
          <p:nvPr/>
        </p:nvGrpSpPr>
        <p:grpSpPr>
          <a:xfrm>
            <a:off x="1739573" y="8389976"/>
            <a:ext cx="20937538" cy="2200624"/>
            <a:chOff x="1739573" y="511491"/>
            <a:chExt cx="20937538" cy="2200624"/>
          </a:xfrm>
        </p:grpSpPr>
        <p:sp>
          <p:nvSpPr>
            <p:cNvPr id="19" name="TextBox 18"/>
            <p:cNvSpPr txBox="1"/>
            <p:nvPr/>
          </p:nvSpPr>
          <p:spPr>
            <a:xfrm>
              <a:off x="1739573" y="511491"/>
              <a:ext cx="20937538" cy="1446550"/>
            </a:xfrm>
            <a:prstGeom prst="rect">
              <a:avLst/>
            </a:prstGeom>
            <a:noFill/>
          </p:spPr>
          <p:txBody>
            <a:bodyPr wrap="square" rtlCol="0">
              <a:spAutoFit/>
            </a:bodyPr>
            <a:lstStyle/>
            <a:p>
              <a:pPr algn="ctr"/>
              <a:r>
                <a:rPr lang="id-ID" sz="8800" b="1" dirty="0" smtClean="0">
                  <a:solidFill>
                    <a:schemeClr val="tx2"/>
                  </a:solidFill>
                  <a:latin typeface="Lato Regular"/>
                  <a:cs typeface="Lato Regular"/>
                </a:rPr>
                <a:t>OUR OFFICE</a:t>
              </a:r>
              <a:endParaRPr lang="id-ID" sz="8800" b="1" dirty="0">
                <a:solidFill>
                  <a:schemeClr val="tx2"/>
                </a:solidFill>
                <a:latin typeface="Lato Regular"/>
                <a:cs typeface="Lato Regular"/>
              </a:endParaRPr>
            </a:p>
          </p:txBody>
        </p:sp>
        <p:grpSp>
          <p:nvGrpSpPr>
            <p:cNvPr id="21" name="Group 20"/>
            <p:cNvGrpSpPr/>
            <p:nvPr/>
          </p:nvGrpSpPr>
          <p:grpSpPr>
            <a:xfrm>
              <a:off x="10842089" y="1977406"/>
              <a:ext cx="2738812" cy="73151"/>
              <a:chOff x="1775295" y="2020905"/>
              <a:chExt cx="3631535" cy="45719"/>
            </a:xfrm>
          </p:grpSpPr>
          <p:sp>
            <p:nvSpPr>
              <p:cNvPr id="27" name="Rectangle 26"/>
              <p:cNvSpPr/>
              <p:nvPr/>
            </p:nvSpPr>
            <p:spPr>
              <a:xfrm flipV="1">
                <a:off x="1775295" y="2020905"/>
                <a:ext cx="540354" cy="45719"/>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sp>
            <p:nvSpPr>
              <p:cNvPr id="28" name="Rectangle 27"/>
              <p:cNvSpPr/>
              <p:nvPr/>
            </p:nvSpPr>
            <p:spPr>
              <a:xfrm flipV="1">
                <a:off x="2390858" y="2020905"/>
                <a:ext cx="540354" cy="45719"/>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sp>
            <p:nvSpPr>
              <p:cNvPr id="29" name="Rectangle 28"/>
              <p:cNvSpPr/>
              <p:nvPr/>
            </p:nvSpPr>
            <p:spPr>
              <a:xfrm flipV="1">
                <a:off x="3025595" y="2020905"/>
                <a:ext cx="540354" cy="45719"/>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sp>
            <p:nvSpPr>
              <p:cNvPr id="30" name="Rectangle 29"/>
              <p:cNvSpPr/>
              <p:nvPr/>
            </p:nvSpPr>
            <p:spPr>
              <a:xfrm flipV="1">
                <a:off x="3641290" y="2020905"/>
                <a:ext cx="540354" cy="45719"/>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sp>
            <p:nvSpPr>
              <p:cNvPr id="31" name="Rectangle 30"/>
              <p:cNvSpPr/>
              <p:nvPr/>
            </p:nvSpPr>
            <p:spPr>
              <a:xfrm flipV="1">
                <a:off x="4256852" y="2020905"/>
                <a:ext cx="540354" cy="45719"/>
              </a:xfrm>
              <a:prstGeom prst="rect">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sp>
            <p:nvSpPr>
              <p:cNvPr id="32" name="Rectangle 31"/>
              <p:cNvSpPr/>
              <p:nvPr/>
            </p:nvSpPr>
            <p:spPr>
              <a:xfrm flipV="1">
                <a:off x="4866476" y="2020905"/>
                <a:ext cx="540354" cy="45719"/>
              </a:xfrm>
              <a:prstGeom prst="rect">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grpSp>
        <p:sp>
          <p:nvSpPr>
            <p:cNvPr id="26" name="TextBox 25"/>
            <p:cNvSpPr txBox="1"/>
            <p:nvPr/>
          </p:nvSpPr>
          <p:spPr>
            <a:xfrm>
              <a:off x="1739573" y="2035007"/>
              <a:ext cx="20937538" cy="677108"/>
            </a:xfrm>
            <a:prstGeom prst="rect">
              <a:avLst/>
            </a:prstGeom>
            <a:noFill/>
          </p:spPr>
          <p:txBody>
            <a:bodyPr wrap="square" rtlCol="0">
              <a:spAutoFit/>
            </a:bodyPr>
            <a:lstStyle/>
            <a:p>
              <a:pPr algn="ctr"/>
              <a:r>
                <a:rPr lang="id-ID" sz="3800" dirty="0" smtClean="0">
                  <a:solidFill>
                    <a:schemeClr val="bg1">
                      <a:lumMod val="75000"/>
                    </a:schemeClr>
                  </a:solidFill>
                  <a:latin typeface="Calibri Light" panose="020F0302020204030204"/>
                  <a:cs typeface="Calibri Light" panose="020F0302020204030204"/>
                </a:rPr>
                <a:t>Your great subtitle </a:t>
              </a:r>
              <a:r>
                <a:rPr lang="id-ID" sz="3800" dirty="0" smtClean="0">
                  <a:solidFill>
                    <a:schemeClr val="accent1"/>
                  </a:solidFill>
                  <a:latin typeface="Calibri Light" panose="020F0302020204030204"/>
                  <a:cs typeface="Calibri Light" panose="020F0302020204030204"/>
                </a:rPr>
                <a:t>in </a:t>
              </a:r>
              <a:r>
                <a:rPr lang="id-ID" sz="3800" dirty="0">
                  <a:solidFill>
                    <a:schemeClr val="accent1"/>
                  </a:solidFill>
                  <a:latin typeface="Calibri Light" panose="020F0302020204030204"/>
                  <a:cs typeface="Calibri Light" panose="020F0302020204030204"/>
                </a:rPr>
                <a:t>this line</a:t>
              </a:r>
              <a:endParaRPr lang="id-ID" sz="3800" dirty="0">
                <a:solidFill>
                  <a:schemeClr val="accent1"/>
                </a:solidFill>
                <a:latin typeface="Calibri Light" panose="020F0302020204030204"/>
                <a:cs typeface="Calibri Light" panose="020F0302020204030204"/>
              </a:endParaRPr>
            </a:p>
          </p:txBody>
        </p:sp>
      </p:grpSp>
    </p:spTree>
  </p:cSld>
  <p:clrMapOvr>
    <a:masterClrMapping/>
  </p:clrMapOvr>
  <mc:AlternateContent xmlns:mc="http://schemas.openxmlformats.org/markup-compatibility/2006">
    <mc:Choice xmlns:p14="http://schemas.microsoft.com/office/powerpoint/2010/main" Requires="p14">
      <p:transition spd="med" p14:dur="700" advClick="0" advTm="3000">
        <p:fade/>
      </p:transition>
    </mc:Choice>
    <mc:Fallback>
      <p:transition spd="med" advClick="0" advTm="3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fade">
                                      <p:cBhvr>
                                        <p:cTn id="7" dur="500"/>
                                        <p:tgtEl>
                                          <p:spTgt spid="18"/>
                                        </p:tgtEl>
                                      </p:cBhvr>
                                    </p:animEffect>
                                    <p:anim calcmode="lin" valueType="num">
                                      <p:cBhvr>
                                        <p:cTn id="8" dur="500" fill="hold"/>
                                        <p:tgtEl>
                                          <p:spTgt spid="18"/>
                                        </p:tgtEl>
                                        <p:attrNameLst>
                                          <p:attrName>ppt_x</p:attrName>
                                        </p:attrNameLst>
                                      </p:cBhvr>
                                      <p:tavLst>
                                        <p:tav tm="0">
                                          <p:val>
                                            <p:strVal val="#ppt_x"/>
                                          </p:val>
                                        </p:tav>
                                        <p:tav tm="100000">
                                          <p:val>
                                            <p:strVal val="#ppt_x"/>
                                          </p:val>
                                        </p:tav>
                                      </p:tavLst>
                                    </p:anim>
                                    <p:anim calcmode="lin" valueType="num">
                                      <p:cBhvr>
                                        <p:cTn id="9" dur="500" fill="hold"/>
                                        <p:tgtEl>
                                          <p:spTgt spid="18"/>
                                        </p:tgtEl>
                                        <p:attrNameLst>
                                          <p:attrName>ppt_y</p:attrName>
                                        </p:attrNameLst>
                                      </p:cBhvr>
                                      <p:tavLst>
                                        <p:tav tm="0">
                                          <p:val>
                                            <p:strVal val="#ppt_y+.1"/>
                                          </p:val>
                                        </p:tav>
                                        <p:tav tm="100000">
                                          <p:val>
                                            <p:strVal val="#ppt_y"/>
                                          </p:val>
                                        </p:tav>
                                      </p:tavLst>
                                    </p:anim>
                                  </p:childTnLst>
                                </p:cTn>
                              </p:par>
                            </p:childTnLst>
                          </p:cTn>
                        </p:par>
                        <p:par>
                          <p:cTn id="10" fill="hold">
                            <p:stCondLst>
                              <p:cond delay="500"/>
                            </p:stCondLst>
                            <p:childTnLst>
                              <p:par>
                                <p:cTn id="11" presetID="22" presetClass="entr" presetSubtype="8" fill="hold" grpId="0" nodeType="afterEffect">
                                  <p:stCondLst>
                                    <p:cond delay="0"/>
                                  </p:stCondLst>
                                  <p:childTnLst>
                                    <p:set>
                                      <p:cBhvr>
                                        <p:cTn id="12" dur="1" fill="hold">
                                          <p:stCondLst>
                                            <p:cond delay="0"/>
                                          </p:stCondLst>
                                        </p:cTn>
                                        <p:tgtEl>
                                          <p:spTgt spid="25"/>
                                        </p:tgtEl>
                                        <p:attrNameLst>
                                          <p:attrName>style.visibility</p:attrName>
                                        </p:attrNameLst>
                                      </p:cBhvr>
                                      <p:to>
                                        <p:strVal val="visible"/>
                                      </p:to>
                                    </p:set>
                                    <p:animEffect transition="in" filter="wipe(left)">
                                      <p:cBhvr>
                                        <p:cTn id="13" dur="500"/>
                                        <p:tgtEl>
                                          <p:spTgt spid="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p:bld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 name="Picture 14"/>
          <p:cNvPicPr>
            <a:picLocks noChangeAspect="1"/>
          </p:cNvPicPr>
          <p:nvPr/>
        </p:nvPicPr>
        <p:blipFill>
          <a:blip r:embed="rId1"/>
          <a:stretch>
            <a:fillRect/>
          </a:stretch>
        </p:blipFill>
        <p:spPr>
          <a:xfrm>
            <a:off x="7312516" y="4020661"/>
            <a:ext cx="3458761" cy="7364270"/>
          </a:xfrm>
          <a:prstGeom prst="rect">
            <a:avLst/>
          </a:prstGeom>
        </p:spPr>
      </p:pic>
      <p:pic>
        <p:nvPicPr>
          <p:cNvPr id="16" name="Picture 15"/>
          <p:cNvPicPr>
            <a:picLocks noChangeAspect="1"/>
          </p:cNvPicPr>
          <p:nvPr/>
        </p:nvPicPr>
        <p:blipFill>
          <a:blip r:embed="rId1"/>
          <a:stretch>
            <a:fillRect/>
          </a:stretch>
        </p:blipFill>
        <p:spPr>
          <a:xfrm>
            <a:off x="2018523" y="4020661"/>
            <a:ext cx="3458761" cy="7364270"/>
          </a:xfrm>
          <a:prstGeom prst="rect">
            <a:avLst/>
          </a:prstGeom>
        </p:spPr>
      </p:pic>
      <p:pic>
        <p:nvPicPr>
          <p:cNvPr id="17" name="Picture 16"/>
          <p:cNvPicPr>
            <a:picLocks noChangeAspect="1"/>
          </p:cNvPicPr>
          <p:nvPr/>
        </p:nvPicPr>
        <p:blipFill>
          <a:blip r:embed="rId1"/>
          <a:stretch>
            <a:fillRect/>
          </a:stretch>
        </p:blipFill>
        <p:spPr>
          <a:xfrm>
            <a:off x="4121299" y="3126009"/>
            <a:ext cx="4484294" cy="9547794"/>
          </a:xfrm>
          <a:prstGeom prst="rect">
            <a:avLst/>
          </a:prstGeom>
        </p:spPr>
      </p:pic>
      <p:sp>
        <p:nvSpPr>
          <p:cNvPr id="6" name="TextBox 5"/>
          <p:cNvSpPr txBox="1"/>
          <p:nvPr/>
        </p:nvSpPr>
        <p:spPr>
          <a:xfrm>
            <a:off x="12029691" y="3906812"/>
            <a:ext cx="10578526" cy="6954668"/>
          </a:xfrm>
          <a:prstGeom prst="rect">
            <a:avLst/>
          </a:prstGeom>
          <a:noFill/>
        </p:spPr>
        <p:txBody>
          <a:bodyPr wrap="square" lIns="243785" tIns="121892" rIns="243785" bIns="121892" rtlCol="0">
            <a:spAutoFit/>
          </a:bodyPr>
          <a:lstStyle/>
          <a:p>
            <a:pPr>
              <a:lnSpc>
                <a:spcPct val="120000"/>
              </a:lnSpc>
            </a:pPr>
            <a:r>
              <a:rPr lang="en-US" sz="2600" b="1" dirty="0">
                <a:latin typeface="Lato Regular"/>
                <a:cs typeface="Lato Regular"/>
              </a:rPr>
              <a:t>Lorem ipsum dolor </a:t>
            </a:r>
            <a:r>
              <a:rPr lang="en-US" sz="2600" dirty="0">
                <a:latin typeface="Calibri Light" panose="020F0302020204030204"/>
                <a:cs typeface="Calibri Light" panose="020F0302020204030204"/>
              </a:rPr>
              <a:t>sit amet, consectetur adipiscing elit. In in tortor in urna pulvinar blandit. Aliquam dolor nulla, interdum non quam ac, ultricies porttitor tellus. Vivamus vitae vestibulum mauris. In ut congue arcu. In lectus nibh, ultricies a elit ac, laoreet dictum nulla. </a:t>
            </a:r>
            <a:endParaRPr lang="en-US" sz="2600" dirty="0" smtClean="0">
              <a:latin typeface="Calibri Light" panose="020F0302020204030204"/>
              <a:cs typeface="Calibri Light" panose="020F0302020204030204"/>
            </a:endParaRPr>
          </a:p>
          <a:p>
            <a:pPr>
              <a:lnSpc>
                <a:spcPct val="120000"/>
              </a:lnSpc>
            </a:pPr>
            <a:endParaRPr lang="en-US" sz="2600" dirty="0">
              <a:latin typeface="Calibri Light" panose="020F0302020204030204"/>
              <a:cs typeface="Calibri Light" panose="020F0302020204030204"/>
            </a:endParaRPr>
          </a:p>
          <a:p>
            <a:pPr>
              <a:lnSpc>
                <a:spcPct val="120000"/>
              </a:lnSpc>
            </a:pPr>
            <a:r>
              <a:rPr lang="en-US" sz="2600" dirty="0" smtClean="0">
                <a:latin typeface="Calibri Light" panose="020F0302020204030204"/>
                <a:cs typeface="Calibri Light" panose="020F0302020204030204"/>
              </a:rPr>
              <a:t>Proin </a:t>
            </a:r>
            <a:r>
              <a:rPr lang="en-US" sz="2600" dirty="0">
                <a:latin typeface="Calibri Light" panose="020F0302020204030204"/>
                <a:cs typeface="Calibri Light" panose="020F0302020204030204"/>
              </a:rPr>
              <a:t>sed nisi justo. Cras quis placerat ipsum. Duis consequat ornare mollis. In luctus justo at dapibus pretium. Donec euismod ex et erat placerat viverra. Praesent sed convallis augue. Aenean facilisis nisi id neque faucibus, nec pharetra erat luctus.</a:t>
            </a:r>
            <a:endParaRPr lang="en-US" sz="2600" dirty="0">
              <a:latin typeface="Calibri Light" panose="020F0302020204030204"/>
              <a:cs typeface="Calibri Light" panose="020F0302020204030204"/>
            </a:endParaRPr>
          </a:p>
          <a:p>
            <a:pPr>
              <a:lnSpc>
                <a:spcPct val="120000"/>
              </a:lnSpc>
            </a:pPr>
            <a:endParaRPr lang="en-US" sz="2600" dirty="0">
              <a:latin typeface="Calibri Light" panose="020F0302020204030204"/>
              <a:cs typeface="Calibri Light" panose="020F0302020204030204"/>
            </a:endParaRPr>
          </a:p>
          <a:p>
            <a:pPr>
              <a:lnSpc>
                <a:spcPct val="120000"/>
              </a:lnSpc>
            </a:pPr>
            <a:r>
              <a:rPr lang="en-US" sz="2600" dirty="0">
                <a:latin typeface="Calibri Light" panose="020F0302020204030204"/>
                <a:cs typeface="Calibri Light" panose="020F0302020204030204"/>
              </a:rPr>
              <a:t>Pellentesque sit amet massa in tortor mattis ultricies. Proin eget dui sed diam aliquet suscipit. Cras semper, leo non hendrerit tempus, est turpis bibendum enim, sit amet commodo dui nunc ultrices metus. Donec sapien erat, pellentesque eget commodo id, rutrum quis mi. Proin sed nisi sapien. </a:t>
            </a:r>
            <a:endParaRPr lang="en-US" sz="2600" dirty="0">
              <a:latin typeface="Calibri Light" panose="020F0302020204030204"/>
              <a:cs typeface="Calibri Light" panose="020F0302020204030204"/>
            </a:endParaRPr>
          </a:p>
        </p:txBody>
      </p:sp>
      <p:grpSp>
        <p:nvGrpSpPr>
          <p:cNvPr id="13" name="Group 12"/>
          <p:cNvGrpSpPr/>
          <p:nvPr/>
        </p:nvGrpSpPr>
        <p:grpSpPr>
          <a:xfrm>
            <a:off x="1739573" y="488028"/>
            <a:ext cx="20937538" cy="2200624"/>
            <a:chOff x="1739573" y="511491"/>
            <a:chExt cx="20937538" cy="2200624"/>
          </a:xfrm>
        </p:grpSpPr>
        <p:sp>
          <p:nvSpPr>
            <p:cNvPr id="14" name="TextBox 13"/>
            <p:cNvSpPr txBox="1"/>
            <p:nvPr/>
          </p:nvSpPr>
          <p:spPr>
            <a:xfrm>
              <a:off x="1739573" y="511491"/>
              <a:ext cx="20937538" cy="1446550"/>
            </a:xfrm>
            <a:prstGeom prst="rect">
              <a:avLst/>
            </a:prstGeom>
            <a:noFill/>
          </p:spPr>
          <p:txBody>
            <a:bodyPr wrap="square" rtlCol="0">
              <a:spAutoFit/>
            </a:bodyPr>
            <a:lstStyle/>
            <a:p>
              <a:pPr algn="ctr"/>
              <a:r>
                <a:rPr lang="id-ID" sz="8800" b="1" dirty="0" smtClean="0">
                  <a:solidFill>
                    <a:schemeClr val="tx2"/>
                  </a:solidFill>
                  <a:latin typeface="Lato Regular"/>
                  <a:cs typeface="Lato Regular"/>
                </a:rPr>
                <a:t>APP FEATURES</a:t>
              </a:r>
              <a:endParaRPr lang="id-ID" sz="8800" b="1" dirty="0">
                <a:solidFill>
                  <a:schemeClr val="tx2"/>
                </a:solidFill>
                <a:latin typeface="Lato Regular"/>
                <a:cs typeface="Lato Regular"/>
              </a:endParaRPr>
            </a:p>
          </p:txBody>
        </p:sp>
        <p:grpSp>
          <p:nvGrpSpPr>
            <p:cNvPr id="18" name="Group 17"/>
            <p:cNvGrpSpPr/>
            <p:nvPr/>
          </p:nvGrpSpPr>
          <p:grpSpPr>
            <a:xfrm>
              <a:off x="10842089" y="1977406"/>
              <a:ext cx="2738812" cy="73151"/>
              <a:chOff x="1775295" y="2020905"/>
              <a:chExt cx="3631535" cy="45719"/>
            </a:xfrm>
          </p:grpSpPr>
          <p:sp>
            <p:nvSpPr>
              <p:cNvPr id="20" name="Rectangle 19"/>
              <p:cNvSpPr/>
              <p:nvPr/>
            </p:nvSpPr>
            <p:spPr>
              <a:xfrm flipV="1">
                <a:off x="1775295" y="2020905"/>
                <a:ext cx="540354" cy="45719"/>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sp>
            <p:nvSpPr>
              <p:cNvPr id="21" name="Rectangle 20"/>
              <p:cNvSpPr/>
              <p:nvPr/>
            </p:nvSpPr>
            <p:spPr>
              <a:xfrm flipV="1">
                <a:off x="2390858" y="2020905"/>
                <a:ext cx="540354" cy="45719"/>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sp>
            <p:nvSpPr>
              <p:cNvPr id="22" name="Rectangle 21"/>
              <p:cNvSpPr/>
              <p:nvPr/>
            </p:nvSpPr>
            <p:spPr>
              <a:xfrm flipV="1">
                <a:off x="3025595" y="2020905"/>
                <a:ext cx="540354" cy="45719"/>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sp>
            <p:nvSpPr>
              <p:cNvPr id="23" name="Rectangle 22"/>
              <p:cNvSpPr/>
              <p:nvPr/>
            </p:nvSpPr>
            <p:spPr>
              <a:xfrm flipV="1">
                <a:off x="3641290" y="2020905"/>
                <a:ext cx="540354" cy="45719"/>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sp>
            <p:nvSpPr>
              <p:cNvPr id="24" name="Rectangle 23"/>
              <p:cNvSpPr/>
              <p:nvPr/>
            </p:nvSpPr>
            <p:spPr>
              <a:xfrm flipV="1">
                <a:off x="4256852" y="2020905"/>
                <a:ext cx="540354" cy="45719"/>
              </a:xfrm>
              <a:prstGeom prst="rect">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sp>
            <p:nvSpPr>
              <p:cNvPr id="25" name="Rectangle 24"/>
              <p:cNvSpPr/>
              <p:nvPr/>
            </p:nvSpPr>
            <p:spPr>
              <a:xfrm flipV="1">
                <a:off x="4866476" y="2020905"/>
                <a:ext cx="540354" cy="45719"/>
              </a:xfrm>
              <a:prstGeom prst="rect">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grpSp>
        <p:sp>
          <p:nvSpPr>
            <p:cNvPr id="19" name="TextBox 18"/>
            <p:cNvSpPr txBox="1"/>
            <p:nvPr/>
          </p:nvSpPr>
          <p:spPr>
            <a:xfrm>
              <a:off x="1739573" y="2035007"/>
              <a:ext cx="20937538" cy="677108"/>
            </a:xfrm>
            <a:prstGeom prst="rect">
              <a:avLst/>
            </a:prstGeom>
            <a:noFill/>
          </p:spPr>
          <p:txBody>
            <a:bodyPr wrap="square" rtlCol="0">
              <a:spAutoFit/>
            </a:bodyPr>
            <a:lstStyle/>
            <a:p>
              <a:pPr algn="ctr"/>
              <a:r>
                <a:rPr lang="id-ID" sz="3800" dirty="0" smtClean="0">
                  <a:solidFill>
                    <a:schemeClr val="bg1">
                      <a:lumMod val="75000"/>
                    </a:schemeClr>
                  </a:solidFill>
                  <a:latin typeface="Calibri Light" panose="020F0302020204030204"/>
                  <a:cs typeface="Calibri Light" panose="020F0302020204030204"/>
                </a:rPr>
                <a:t>Your great subtitle </a:t>
              </a:r>
              <a:r>
                <a:rPr lang="id-ID" sz="3800" dirty="0" smtClean="0">
                  <a:solidFill>
                    <a:schemeClr val="accent1"/>
                  </a:solidFill>
                  <a:latin typeface="Calibri Light" panose="020F0302020204030204"/>
                  <a:cs typeface="Calibri Light" panose="020F0302020204030204"/>
                </a:rPr>
                <a:t>in </a:t>
              </a:r>
              <a:r>
                <a:rPr lang="id-ID" sz="3800" dirty="0">
                  <a:solidFill>
                    <a:schemeClr val="accent1"/>
                  </a:solidFill>
                  <a:latin typeface="Calibri Light" panose="020F0302020204030204"/>
                  <a:cs typeface="Calibri Light" panose="020F0302020204030204"/>
                </a:rPr>
                <a:t>this line</a:t>
              </a:r>
              <a:endParaRPr lang="id-ID" sz="3800" dirty="0">
                <a:solidFill>
                  <a:schemeClr val="accent1"/>
                </a:solidFill>
                <a:latin typeface="Calibri Light" panose="020F0302020204030204"/>
                <a:cs typeface="Calibri Light" panose="020F0302020204030204"/>
              </a:endParaRPr>
            </a:p>
          </p:txBody>
        </p:sp>
      </p:grpSp>
      <p:sp>
        <p:nvSpPr>
          <p:cNvPr id="2" name="Picture Placeholder 1"/>
          <p:cNvSpPr>
            <a:spLocks noGrp="1"/>
          </p:cNvSpPr>
          <p:nvPr>
            <p:ph type="pic" sz="quarter" idx="14"/>
          </p:nvPr>
        </p:nvSpPr>
        <p:spPr/>
      </p:sp>
      <p:sp>
        <p:nvSpPr>
          <p:cNvPr id="3" name="Picture Placeholder 2"/>
          <p:cNvSpPr>
            <a:spLocks noGrp="1"/>
          </p:cNvSpPr>
          <p:nvPr>
            <p:ph type="pic" sz="quarter" idx="10"/>
          </p:nvPr>
        </p:nvSpPr>
        <p:spPr/>
      </p:sp>
      <p:sp>
        <p:nvSpPr>
          <p:cNvPr id="4" name="Picture Placeholder 3"/>
          <p:cNvSpPr>
            <a:spLocks noGrp="1"/>
          </p:cNvSpPr>
          <p:nvPr>
            <p:ph type="pic" sz="quarter" idx="13"/>
          </p:nvPr>
        </p:nvSpPr>
        <p:spPr/>
      </p:sp>
    </p:spTree>
  </p:cSld>
  <p:clrMapOvr>
    <a:masterClrMapping/>
  </p:clrMapOvr>
  <mc:AlternateContent xmlns:mc="http://schemas.openxmlformats.org/markup-compatibility/2006">
    <mc:Choice xmlns:p14="http://schemas.microsoft.com/office/powerpoint/2010/main" Requires="p14">
      <p:transition spd="slow" p14:dur="1500" advClick="0" advTm="3000">
        <p14:window dir="vert"/>
      </p:transition>
    </mc:Choice>
    <mc:Fallback>
      <p:transition spd="slow" advClick="0" advTm="3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fade">
                                      <p:cBhvr>
                                        <p:cTn id="7" dur="500"/>
                                        <p:tgtEl>
                                          <p:spTgt spid="13"/>
                                        </p:tgtEl>
                                      </p:cBhvr>
                                    </p:animEffect>
                                    <p:anim calcmode="lin" valueType="num">
                                      <p:cBhvr>
                                        <p:cTn id="8" dur="500" fill="hold"/>
                                        <p:tgtEl>
                                          <p:spTgt spid="13"/>
                                        </p:tgtEl>
                                        <p:attrNameLst>
                                          <p:attrName>ppt_x</p:attrName>
                                        </p:attrNameLst>
                                      </p:cBhvr>
                                      <p:tavLst>
                                        <p:tav tm="0">
                                          <p:val>
                                            <p:strVal val="#ppt_x"/>
                                          </p:val>
                                        </p:tav>
                                        <p:tav tm="100000">
                                          <p:val>
                                            <p:strVal val="#ppt_x"/>
                                          </p:val>
                                        </p:tav>
                                      </p:tavLst>
                                    </p:anim>
                                    <p:anim calcmode="lin" valueType="num">
                                      <p:cBhvr>
                                        <p:cTn id="9" dur="500" fill="hold"/>
                                        <p:tgtEl>
                                          <p:spTgt spid="13"/>
                                        </p:tgtEl>
                                        <p:attrNameLst>
                                          <p:attrName>ppt_y</p:attrName>
                                        </p:attrNameLst>
                                      </p:cBhvr>
                                      <p:tavLst>
                                        <p:tav tm="0">
                                          <p:val>
                                            <p:strVal val="#ppt_y+.1"/>
                                          </p:val>
                                        </p:tav>
                                        <p:tav tm="100000">
                                          <p:val>
                                            <p:strVal val="#ppt_y"/>
                                          </p:val>
                                        </p:tav>
                                      </p:tavLst>
                                    </p:anim>
                                  </p:childTnLst>
                                </p:cTn>
                              </p:par>
                            </p:childTnLst>
                          </p:cTn>
                        </p:par>
                        <p:par>
                          <p:cTn id="10" fill="hold">
                            <p:stCondLst>
                              <p:cond delay="500"/>
                            </p:stCondLst>
                            <p:childTnLst>
                              <p:par>
                                <p:cTn id="11" presetID="2" presetClass="entr" presetSubtype="4" fill="hold" nodeType="afterEffect">
                                  <p:stCondLst>
                                    <p:cond delay="0"/>
                                  </p:stCondLst>
                                  <p:childTnLst>
                                    <p:set>
                                      <p:cBhvr>
                                        <p:cTn id="12" dur="1" fill="hold">
                                          <p:stCondLst>
                                            <p:cond delay="0"/>
                                          </p:stCondLst>
                                        </p:cTn>
                                        <p:tgtEl>
                                          <p:spTgt spid="16"/>
                                        </p:tgtEl>
                                        <p:attrNameLst>
                                          <p:attrName>style.visibility</p:attrName>
                                        </p:attrNameLst>
                                      </p:cBhvr>
                                      <p:to>
                                        <p:strVal val="visible"/>
                                      </p:to>
                                    </p:set>
                                    <p:anim calcmode="lin" valueType="num">
                                      <p:cBhvr additive="base">
                                        <p:cTn id="13" dur="500" fill="hold"/>
                                        <p:tgtEl>
                                          <p:spTgt spid="16"/>
                                        </p:tgtEl>
                                        <p:attrNameLst>
                                          <p:attrName>ppt_x</p:attrName>
                                        </p:attrNameLst>
                                      </p:cBhvr>
                                      <p:tavLst>
                                        <p:tav tm="0">
                                          <p:val>
                                            <p:strVal val="#ppt_x"/>
                                          </p:val>
                                        </p:tav>
                                        <p:tav tm="100000">
                                          <p:val>
                                            <p:strVal val="#ppt_x"/>
                                          </p:val>
                                        </p:tav>
                                      </p:tavLst>
                                    </p:anim>
                                    <p:anim calcmode="lin" valueType="num">
                                      <p:cBhvr additive="base">
                                        <p:cTn id="14" dur="500" fill="hold"/>
                                        <p:tgtEl>
                                          <p:spTgt spid="16"/>
                                        </p:tgtEl>
                                        <p:attrNameLst>
                                          <p:attrName>ppt_y</p:attrName>
                                        </p:attrNameLst>
                                      </p:cBhvr>
                                      <p:tavLst>
                                        <p:tav tm="0">
                                          <p:val>
                                            <p:strVal val="1+#ppt_h/2"/>
                                          </p:val>
                                        </p:tav>
                                        <p:tav tm="100000">
                                          <p:val>
                                            <p:strVal val="#ppt_y"/>
                                          </p:val>
                                        </p:tav>
                                      </p:tavLst>
                                    </p:anim>
                                  </p:childTnLst>
                                </p:cTn>
                              </p:par>
                              <p:par>
                                <p:cTn id="15" presetID="2" presetClass="entr" presetSubtype="4" fill="hold" nodeType="withEffect">
                                  <p:stCondLst>
                                    <p:cond delay="0"/>
                                  </p:stCondLst>
                                  <p:childTnLst>
                                    <p:set>
                                      <p:cBhvr>
                                        <p:cTn id="16" dur="1" fill="hold">
                                          <p:stCondLst>
                                            <p:cond delay="0"/>
                                          </p:stCondLst>
                                        </p:cTn>
                                        <p:tgtEl>
                                          <p:spTgt spid="17"/>
                                        </p:tgtEl>
                                        <p:attrNameLst>
                                          <p:attrName>style.visibility</p:attrName>
                                        </p:attrNameLst>
                                      </p:cBhvr>
                                      <p:to>
                                        <p:strVal val="visible"/>
                                      </p:to>
                                    </p:set>
                                    <p:anim calcmode="lin" valueType="num">
                                      <p:cBhvr additive="base">
                                        <p:cTn id="17" dur="500" fill="hold"/>
                                        <p:tgtEl>
                                          <p:spTgt spid="17"/>
                                        </p:tgtEl>
                                        <p:attrNameLst>
                                          <p:attrName>ppt_x</p:attrName>
                                        </p:attrNameLst>
                                      </p:cBhvr>
                                      <p:tavLst>
                                        <p:tav tm="0">
                                          <p:val>
                                            <p:strVal val="#ppt_x"/>
                                          </p:val>
                                        </p:tav>
                                        <p:tav tm="100000">
                                          <p:val>
                                            <p:strVal val="#ppt_x"/>
                                          </p:val>
                                        </p:tav>
                                      </p:tavLst>
                                    </p:anim>
                                    <p:anim calcmode="lin" valueType="num">
                                      <p:cBhvr additive="base">
                                        <p:cTn id="18" dur="500" fill="hold"/>
                                        <p:tgtEl>
                                          <p:spTgt spid="17"/>
                                        </p:tgtEl>
                                        <p:attrNameLst>
                                          <p:attrName>ppt_y</p:attrName>
                                        </p:attrNameLst>
                                      </p:cBhvr>
                                      <p:tavLst>
                                        <p:tav tm="0">
                                          <p:val>
                                            <p:strVal val="1+#ppt_h/2"/>
                                          </p:val>
                                        </p:tav>
                                        <p:tav tm="100000">
                                          <p:val>
                                            <p:strVal val="#ppt_y"/>
                                          </p:val>
                                        </p:tav>
                                      </p:tavLst>
                                    </p:anim>
                                  </p:childTnLst>
                                </p:cTn>
                              </p:par>
                              <p:par>
                                <p:cTn id="19" presetID="2" presetClass="entr" presetSubtype="4" fill="hold" nodeType="withEffect">
                                  <p:stCondLst>
                                    <p:cond delay="0"/>
                                  </p:stCondLst>
                                  <p:childTnLst>
                                    <p:set>
                                      <p:cBhvr>
                                        <p:cTn id="20" dur="1" fill="hold">
                                          <p:stCondLst>
                                            <p:cond delay="0"/>
                                          </p:stCondLst>
                                        </p:cTn>
                                        <p:tgtEl>
                                          <p:spTgt spid="15"/>
                                        </p:tgtEl>
                                        <p:attrNameLst>
                                          <p:attrName>style.visibility</p:attrName>
                                        </p:attrNameLst>
                                      </p:cBhvr>
                                      <p:to>
                                        <p:strVal val="visible"/>
                                      </p:to>
                                    </p:set>
                                    <p:anim calcmode="lin" valueType="num">
                                      <p:cBhvr additive="base">
                                        <p:cTn id="21" dur="500" fill="hold"/>
                                        <p:tgtEl>
                                          <p:spTgt spid="15"/>
                                        </p:tgtEl>
                                        <p:attrNameLst>
                                          <p:attrName>ppt_x</p:attrName>
                                        </p:attrNameLst>
                                      </p:cBhvr>
                                      <p:tavLst>
                                        <p:tav tm="0">
                                          <p:val>
                                            <p:strVal val="#ppt_x"/>
                                          </p:val>
                                        </p:tav>
                                        <p:tav tm="100000">
                                          <p:val>
                                            <p:strVal val="#ppt_x"/>
                                          </p:val>
                                        </p:tav>
                                      </p:tavLst>
                                    </p:anim>
                                    <p:anim calcmode="lin" valueType="num">
                                      <p:cBhvr additive="base">
                                        <p:cTn id="22" dur="500" fill="hold"/>
                                        <p:tgtEl>
                                          <p:spTgt spid="15"/>
                                        </p:tgtEl>
                                        <p:attrNameLst>
                                          <p:attrName>ppt_y</p:attrName>
                                        </p:attrNameLst>
                                      </p:cBhvr>
                                      <p:tavLst>
                                        <p:tav tm="0">
                                          <p:val>
                                            <p:strVal val="1+#ppt_h/2"/>
                                          </p:val>
                                        </p:tav>
                                        <p:tav tm="100000">
                                          <p:val>
                                            <p:strVal val="#ppt_y"/>
                                          </p:val>
                                        </p:tav>
                                      </p:tavLst>
                                    </p:anim>
                                  </p:childTnLst>
                                </p:cTn>
                              </p:par>
                            </p:childTnLst>
                          </p:cTn>
                        </p:par>
                        <p:par>
                          <p:cTn id="23" fill="hold">
                            <p:stCondLst>
                              <p:cond delay="1000"/>
                            </p:stCondLst>
                            <p:childTnLst>
                              <p:par>
                                <p:cTn id="24" presetID="9" presetClass="entr" presetSubtype="0" fill="hold" grpId="0" nodeType="afterEffect">
                                  <p:stCondLst>
                                    <p:cond delay="0"/>
                                  </p:stCondLst>
                                  <p:childTnLst>
                                    <p:set>
                                      <p:cBhvr>
                                        <p:cTn id="25" dur="1" fill="hold">
                                          <p:stCondLst>
                                            <p:cond delay="0"/>
                                          </p:stCondLst>
                                        </p:cTn>
                                        <p:tgtEl>
                                          <p:spTgt spid="6"/>
                                        </p:tgtEl>
                                        <p:attrNameLst>
                                          <p:attrName>style.visibility</p:attrName>
                                        </p:attrNameLst>
                                      </p:cBhvr>
                                      <p:to>
                                        <p:strVal val="visible"/>
                                      </p:to>
                                    </p:set>
                                    <p:animEffect transition="in" filter="dissolve">
                                      <p:cBhvr>
                                        <p:cTn id="26"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 name="Picture Placeholder 11" descr="abstract-crystal-purple.jpg"/>
          <p:cNvPicPr>
            <a:picLocks noGrp="1" noChangeAspect="1"/>
          </p:cNvPicPr>
          <p:nvPr>
            <p:ph type="pic" sz="quarter" idx="13"/>
          </p:nvPr>
        </p:nvPicPr>
        <p:blipFill>
          <a:blip r:embed="rId1">
            <a:extLst>
              <a:ext uri="{28A0092B-C50C-407E-A947-70E740481C1C}">
                <a14:useLocalDpi xmlns:a14="http://schemas.microsoft.com/office/drawing/2010/main" val="0"/>
              </a:ext>
            </a:extLst>
          </a:blip>
          <a:srcRect t="11329" b="11329"/>
          <a:stretch>
            <a:fillRect/>
          </a:stretch>
        </p:blipFill>
        <p:spPr/>
      </p:pic>
      <p:sp>
        <p:nvSpPr>
          <p:cNvPr id="54" name="Rectangle 53"/>
          <p:cNvSpPr/>
          <p:nvPr/>
        </p:nvSpPr>
        <p:spPr>
          <a:xfrm>
            <a:off x="-23081" y="-69283"/>
            <a:ext cx="24417466" cy="10623438"/>
          </a:xfrm>
          <a:prstGeom prst="rect">
            <a:avLst/>
          </a:prstGeom>
          <a:solidFill>
            <a:schemeClr val="accent6">
              <a:lumMod val="50000"/>
              <a:alpha val="75000"/>
            </a:schemeClr>
          </a:solidFill>
          <a:ln>
            <a:noFill/>
          </a:ln>
          <a:effectLst/>
        </p:spPr>
        <p:style>
          <a:lnRef idx="1">
            <a:schemeClr val="accent1"/>
          </a:lnRef>
          <a:fillRef idx="3">
            <a:schemeClr val="accent1"/>
          </a:fillRef>
          <a:effectRef idx="2">
            <a:schemeClr val="accent1"/>
          </a:effectRef>
          <a:fontRef idx="minor">
            <a:schemeClr val="lt1"/>
          </a:fontRef>
        </p:style>
        <p:txBody>
          <a:bodyPr lIns="243755" tIns="121878" rIns="243755" bIns="121878" rtlCol="0" anchor="ctr"/>
          <a:lstStyle/>
          <a:p>
            <a:pPr algn="ctr"/>
            <a:endParaRPr lang="en-US" dirty="0">
              <a:solidFill>
                <a:schemeClr val="accent1">
                  <a:lumMod val="50000"/>
                </a:schemeClr>
              </a:solidFill>
              <a:latin typeface="Calibri Light" panose="020F0302020204030204"/>
            </a:endParaRPr>
          </a:p>
        </p:txBody>
      </p:sp>
      <p:pic>
        <p:nvPicPr>
          <p:cNvPr id="109" name="Picture 108"/>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9944396" y="3209511"/>
            <a:ext cx="4519898" cy="962237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3" name="Group 2"/>
          <p:cNvGrpSpPr/>
          <p:nvPr/>
        </p:nvGrpSpPr>
        <p:grpSpPr>
          <a:xfrm>
            <a:off x="1433001" y="3793184"/>
            <a:ext cx="7784215" cy="3126092"/>
            <a:chOff x="1433001" y="3793184"/>
            <a:chExt cx="7784215" cy="3126092"/>
          </a:xfrm>
        </p:grpSpPr>
        <p:grpSp>
          <p:nvGrpSpPr>
            <p:cNvPr id="90" name="Group 89"/>
            <p:cNvGrpSpPr/>
            <p:nvPr/>
          </p:nvGrpSpPr>
          <p:grpSpPr>
            <a:xfrm>
              <a:off x="1433001" y="3793184"/>
              <a:ext cx="7784215" cy="3126092"/>
              <a:chOff x="1554739" y="6934693"/>
              <a:chExt cx="7784215" cy="3126092"/>
            </a:xfrm>
          </p:grpSpPr>
          <p:grpSp>
            <p:nvGrpSpPr>
              <p:cNvPr id="91" name="Group 90"/>
              <p:cNvGrpSpPr/>
              <p:nvPr/>
            </p:nvGrpSpPr>
            <p:grpSpPr>
              <a:xfrm>
                <a:off x="1554739" y="6934693"/>
                <a:ext cx="5902876" cy="3126092"/>
                <a:chOff x="3023283" y="9786088"/>
                <a:chExt cx="5902876" cy="3126092"/>
              </a:xfrm>
            </p:grpSpPr>
            <p:sp>
              <p:nvSpPr>
                <p:cNvPr id="93" name="Content Placeholder 19"/>
                <p:cNvSpPr txBox="1"/>
                <p:nvPr/>
              </p:nvSpPr>
              <p:spPr>
                <a:xfrm>
                  <a:off x="3023283" y="10619358"/>
                  <a:ext cx="5902876" cy="2292822"/>
                </a:xfrm>
                <a:prstGeom prst="rect">
                  <a:avLst/>
                </a:prstGeom>
              </p:spPr>
              <p:txBody>
                <a:bodyPr vert="horz" lIns="182843" tIns="91422" rIns="182843" bIns="91422" rtlCol="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r">
                    <a:buNone/>
                  </a:pPr>
                  <a:r>
                    <a:rPr lang="en-US" sz="2400" dirty="0">
                      <a:solidFill>
                        <a:schemeClr val="bg1"/>
                      </a:solidFill>
                      <a:latin typeface="Calibri Light" panose="020F0302020204030204"/>
                      <a:ea typeface="Open Sans Light" panose="020B0306030504020204" pitchFamily="34" charset="0"/>
                      <a:cs typeface="Calibri Light" panose="020F0302020204030204"/>
                    </a:rPr>
                    <a:t>Lorem Ipsum has two main statistical methodologies are used in data analysis which summarizes data from a sample using indexes.</a:t>
                  </a:r>
                  <a:endParaRPr lang="en-US" sz="2400" dirty="0">
                    <a:solidFill>
                      <a:schemeClr val="bg1"/>
                    </a:solidFill>
                    <a:latin typeface="Calibri Light" panose="020F0302020204030204"/>
                    <a:ea typeface="Open Sans Light" panose="020B0306030504020204" pitchFamily="34" charset="0"/>
                    <a:cs typeface="Calibri Light" panose="020F0302020204030204"/>
                  </a:endParaRPr>
                </a:p>
              </p:txBody>
            </p:sp>
            <p:sp>
              <p:nvSpPr>
                <p:cNvPr id="94" name="TextBox 93"/>
                <p:cNvSpPr txBox="1"/>
                <p:nvPr/>
              </p:nvSpPr>
              <p:spPr>
                <a:xfrm>
                  <a:off x="4925897" y="9786088"/>
                  <a:ext cx="3954902" cy="861738"/>
                </a:xfrm>
                <a:prstGeom prst="rect">
                  <a:avLst/>
                </a:prstGeom>
                <a:noFill/>
              </p:spPr>
              <p:txBody>
                <a:bodyPr wrap="square" lIns="182843" tIns="91422" rIns="182843" bIns="91422" rtlCol="0">
                  <a:spAutoFit/>
                </a:bodyPr>
                <a:lstStyle/>
                <a:p>
                  <a:pPr algn="r"/>
                  <a:r>
                    <a:rPr lang="id-ID" sz="4200" b="1" dirty="0" smtClean="0">
                      <a:solidFill>
                        <a:schemeClr val="bg1"/>
                      </a:solidFill>
                      <a:latin typeface="Lato Regular"/>
                      <a:cs typeface="Lato Regular"/>
                    </a:rPr>
                    <a:t>Searching</a:t>
                  </a:r>
                  <a:endParaRPr lang="en-US" sz="4200" b="1" dirty="0">
                    <a:solidFill>
                      <a:schemeClr val="bg1"/>
                    </a:solidFill>
                    <a:latin typeface="Lato Regular"/>
                    <a:cs typeface="Lato Regular"/>
                  </a:endParaRPr>
                </a:p>
              </p:txBody>
            </p:sp>
            <p:cxnSp>
              <p:nvCxnSpPr>
                <p:cNvPr id="95" name="Straight Connector 94"/>
                <p:cNvCxnSpPr/>
                <p:nvPr/>
              </p:nvCxnSpPr>
              <p:spPr>
                <a:xfrm>
                  <a:off x="5664323" y="10600667"/>
                  <a:ext cx="3239156" cy="0"/>
                </a:xfrm>
                <a:prstGeom prst="line">
                  <a:avLst/>
                </a:prstGeom>
                <a:ln w="19050">
                  <a:solidFill>
                    <a:schemeClr val="bg1"/>
                  </a:solidFill>
                </a:ln>
              </p:spPr>
              <p:style>
                <a:lnRef idx="1">
                  <a:schemeClr val="accent1"/>
                </a:lnRef>
                <a:fillRef idx="0">
                  <a:schemeClr val="accent1"/>
                </a:fillRef>
                <a:effectRef idx="0">
                  <a:schemeClr val="accent1"/>
                </a:effectRef>
                <a:fontRef idx="minor">
                  <a:schemeClr val="tx1"/>
                </a:fontRef>
              </p:style>
            </p:cxnSp>
          </p:grpSp>
          <p:sp>
            <p:nvSpPr>
              <p:cNvPr id="92" name="Freeform 7"/>
              <p:cNvSpPr>
                <a:spLocks noEditPoints="1"/>
              </p:cNvSpPr>
              <p:nvPr/>
            </p:nvSpPr>
            <p:spPr bwMode="auto">
              <a:xfrm>
                <a:off x="7872764" y="7000384"/>
                <a:ext cx="1466190" cy="1466572"/>
              </a:xfrm>
              <a:custGeom>
                <a:avLst/>
                <a:gdLst>
                  <a:gd name="T0" fmla="*/ 106 w 212"/>
                  <a:gd name="T1" fmla="*/ 212 h 212"/>
                  <a:gd name="T2" fmla="*/ 0 w 212"/>
                  <a:gd name="T3" fmla="*/ 106 h 212"/>
                  <a:gd name="T4" fmla="*/ 106 w 212"/>
                  <a:gd name="T5" fmla="*/ 0 h 212"/>
                  <a:gd name="T6" fmla="*/ 212 w 212"/>
                  <a:gd name="T7" fmla="*/ 106 h 212"/>
                  <a:gd name="T8" fmla="*/ 106 w 212"/>
                  <a:gd name="T9" fmla="*/ 212 h 212"/>
                  <a:gd name="T10" fmla="*/ 106 w 212"/>
                  <a:gd name="T11" fmla="*/ 20 h 212"/>
                  <a:gd name="T12" fmla="*/ 20 w 212"/>
                  <a:gd name="T13" fmla="*/ 106 h 212"/>
                  <a:gd name="T14" fmla="*/ 106 w 212"/>
                  <a:gd name="T15" fmla="*/ 192 h 212"/>
                  <a:gd name="T16" fmla="*/ 192 w 212"/>
                  <a:gd name="T17" fmla="*/ 106 h 212"/>
                  <a:gd name="T18" fmla="*/ 106 w 212"/>
                  <a:gd name="T19" fmla="*/ 20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2" h="212">
                    <a:moveTo>
                      <a:pt x="106" y="212"/>
                    </a:moveTo>
                    <a:cubicBezTo>
                      <a:pt x="48" y="212"/>
                      <a:pt x="0" y="165"/>
                      <a:pt x="0" y="106"/>
                    </a:cubicBezTo>
                    <a:cubicBezTo>
                      <a:pt x="0" y="48"/>
                      <a:pt x="48" y="0"/>
                      <a:pt x="106" y="0"/>
                    </a:cubicBezTo>
                    <a:cubicBezTo>
                      <a:pt x="165" y="0"/>
                      <a:pt x="212" y="48"/>
                      <a:pt x="212" y="106"/>
                    </a:cubicBezTo>
                    <a:cubicBezTo>
                      <a:pt x="212" y="165"/>
                      <a:pt x="165" y="212"/>
                      <a:pt x="106" y="212"/>
                    </a:cubicBezTo>
                    <a:close/>
                    <a:moveTo>
                      <a:pt x="106" y="20"/>
                    </a:moveTo>
                    <a:cubicBezTo>
                      <a:pt x="59" y="20"/>
                      <a:pt x="20" y="59"/>
                      <a:pt x="20" y="106"/>
                    </a:cubicBezTo>
                    <a:cubicBezTo>
                      <a:pt x="20" y="154"/>
                      <a:pt x="59" y="192"/>
                      <a:pt x="106" y="192"/>
                    </a:cubicBezTo>
                    <a:cubicBezTo>
                      <a:pt x="154" y="192"/>
                      <a:pt x="192" y="154"/>
                      <a:pt x="192" y="106"/>
                    </a:cubicBezTo>
                    <a:cubicBezTo>
                      <a:pt x="192" y="59"/>
                      <a:pt x="154" y="20"/>
                      <a:pt x="106" y="20"/>
                    </a:cubicBezTo>
                    <a:close/>
                  </a:path>
                </a:pathLst>
              </a:custGeom>
              <a:solidFill>
                <a:schemeClr val="accent2"/>
              </a:solidFill>
              <a:ln>
                <a:noFill/>
              </a:ln>
            </p:spPr>
            <p:txBody>
              <a:bodyPr vert="horz" wrap="square" lIns="182843" tIns="91422" rIns="182843" bIns="91422" numCol="1" anchor="t" anchorCtr="0" compatLnSpc="1"/>
              <a:lstStyle/>
              <a:p>
                <a:endParaRPr lang="id-ID" dirty="0">
                  <a:solidFill>
                    <a:schemeClr val="bg1"/>
                  </a:solidFill>
                  <a:latin typeface="Calibri Light" panose="020F0302020204030204"/>
                  <a:cs typeface="Calibri Light" panose="020F0302020204030204"/>
                </a:endParaRPr>
              </a:p>
            </p:txBody>
          </p:sp>
        </p:grpSp>
        <p:grpSp>
          <p:nvGrpSpPr>
            <p:cNvPr id="110" name="Group 109"/>
            <p:cNvGrpSpPr/>
            <p:nvPr/>
          </p:nvGrpSpPr>
          <p:grpSpPr>
            <a:xfrm>
              <a:off x="8162457" y="4256228"/>
              <a:ext cx="656465" cy="658760"/>
              <a:chOff x="3206750" y="1381125"/>
              <a:chExt cx="490538" cy="492125"/>
            </a:xfrm>
            <a:solidFill>
              <a:schemeClr val="accent2"/>
            </a:solidFill>
          </p:grpSpPr>
          <p:sp>
            <p:nvSpPr>
              <p:cNvPr id="111" name="Freeform 10"/>
              <p:cNvSpPr>
                <a:spLocks noEditPoints="1"/>
              </p:cNvSpPr>
              <p:nvPr/>
            </p:nvSpPr>
            <p:spPr bwMode="auto">
              <a:xfrm>
                <a:off x="3206750" y="1381125"/>
                <a:ext cx="490538" cy="492125"/>
              </a:xfrm>
              <a:custGeom>
                <a:avLst/>
                <a:gdLst>
                  <a:gd name="T0" fmla="*/ 80 w 128"/>
                  <a:gd name="T1" fmla="*/ 0 h 128"/>
                  <a:gd name="T2" fmla="*/ 32 w 128"/>
                  <a:gd name="T3" fmla="*/ 48 h 128"/>
                  <a:gd name="T4" fmla="*/ 38 w 128"/>
                  <a:gd name="T5" fmla="*/ 70 h 128"/>
                  <a:gd name="T6" fmla="*/ 4 w 128"/>
                  <a:gd name="T7" fmla="*/ 104 h 128"/>
                  <a:gd name="T8" fmla="*/ 4 w 128"/>
                  <a:gd name="T9" fmla="*/ 104 h 128"/>
                  <a:gd name="T10" fmla="*/ 0 w 128"/>
                  <a:gd name="T11" fmla="*/ 114 h 128"/>
                  <a:gd name="T12" fmla="*/ 14 w 128"/>
                  <a:gd name="T13" fmla="*/ 128 h 128"/>
                  <a:gd name="T14" fmla="*/ 24 w 128"/>
                  <a:gd name="T15" fmla="*/ 124 h 128"/>
                  <a:gd name="T16" fmla="*/ 24 w 128"/>
                  <a:gd name="T17" fmla="*/ 124 h 128"/>
                  <a:gd name="T18" fmla="*/ 58 w 128"/>
                  <a:gd name="T19" fmla="*/ 90 h 128"/>
                  <a:gd name="T20" fmla="*/ 80 w 128"/>
                  <a:gd name="T21" fmla="*/ 96 h 128"/>
                  <a:gd name="T22" fmla="*/ 128 w 128"/>
                  <a:gd name="T23" fmla="*/ 48 h 128"/>
                  <a:gd name="T24" fmla="*/ 80 w 128"/>
                  <a:gd name="T25" fmla="*/ 0 h 128"/>
                  <a:gd name="T26" fmla="*/ 19 w 128"/>
                  <a:gd name="T27" fmla="*/ 119 h 128"/>
                  <a:gd name="T28" fmla="*/ 14 w 128"/>
                  <a:gd name="T29" fmla="*/ 121 h 128"/>
                  <a:gd name="T30" fmla="*/ 7 w 128"/>
                  <a:gd name="T31" fmla="*/ 114 h 128"/>
                  <a:gd name="T32" fmla="*/ 9 w 128"/>
                  <a:gd name="T33" fmla="*/ 109 h 128"/>
                  <a:gd name="T34" fmla="*/ 9 w 128"/>
                  <a:gd name="T35" fmla="*/ 109 h 128"/>
                  <a:gd name="T36" fmla="*/ 41 w 128"/>
                  <a:gd name="T37" fmla="*/ 77 h 128"/>
                  <a:gd name="T38" fmla="*/ 51 w 128"/>
                  <a:gd name="T39" fmla="*/ 87 h 128"/>
                  <a:gd name="T40" fmla="*/ 19 w 128"/>
                  <a:gd name="T41" fmla="*/ 119 h 128"/>
                  <a:gd name="T42" fmla="*/ 80 w 128"/>
                  <a:gd name="T43" fmla="*/ 88 h 128"/>
                  <a:gd name="T44" fmla="*/ 40 w 128"/>
                  <a:gd name="T45" fmla="*/ 48 h 128"/>
                  <a:gd name="T46" fmla="*/ 80 w 128"/>
                  <a:gd name="T47" fmla="*/ 8 h 128"/>
                  <a:gd name="T48" fmla="*/ 120 w 128"/>
                  <a:gd name="T49" fmla="*/ 48 h 128"/>
                  <a:gd name="T50" fmla="*/ 80 w 128"/>
                  <a:gd name="T51" fmla="*/ 8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28" h="128">
                    <a:moveTo>
                      <a:pt x="80" y="0"/>
                    </a:moveTo>
                    <a:cubicBezTo>
                      <a:pt x="53" y="0"/>
                      <a:pt x="32" y="21"/>
                      <a:pt x="32" y="48"/>
                    </a:cubicBezTo>
                    <a:cubicBezTo>
                      <a:pt x="32" y="56"/>
                      <a:pt x="34" y="64"/>
                      <a:pt x="38" y="70"/>
                    </a:cubicBezTo>
                    <a:cubicBezTo>
                      <a:pt x="4" y="104"/>
                      <a:pt x="4" y="104"/>
                      <a:pt x="4" y="104"/>
                    </a:cubicBezTo>
                    <a:cubicBezTo>
                      <a:pt x="4" y="104"/>
                      <a:pt x="4" y="104"/>
                      <a:pt x="4" y="104"/>
                    </a:cubicBezTo>
                    <a:cubicBezTo>
                      <a:pt x="2" y="106"/>
                      <a:pt x="0" y="110"/>
                      <a:pt x="0" y="114"/>
                    </a:cubicBezTo>
                    <a:cubicBezTo>
                      <a:pt x="0" y="122"/>
                      <a:pt x="6" y="128"/>
                      <a:pt x="14" y="128"/>
                    </a:cubicBezTo>
                    <a:cubicBezTo>
                      <a:pt x="18" y="128"/>
                      <a:pt x="22" y="126"/>
                      <a:pt x="24" y="124"/>
                    </a:cubicBezTo>
                    <a:cubicBezTo>
                      <a:pt x="24" y="124"/>
                      <a:pt x="24" y="124"/>
                      <a:pt x="24" y="124"/>
                    </a:cubicBezTo>
                    <a:cubicBezTo>
                      <a:pt x="58" y="90"/>
                      <a:pt x="58" y="90"/>
                      <a:pt x="58" y="90"/>
                    </a:cubicBezTo>
                    <a:cubicBezTo>
                      <a:pt x="64" y="94"/>
                      <a:pt x="72" y="96"/>
                      <a:pt x="80" y="96"/>
                    </a:cubicBezTo>
                    <a:cubicBezTo>
                      <a:pt x="107" y="96"/>
                      <a:pt x="128" y="75"/>
                      <a:pt x="128" y="48"/>
                    </a:cubicBezTo>
                    <a:cubicBezTo>
                      <a:pt x="128" y="21"/>
                      <a:pt x="107" y="0"/>
                      <a:pt x="80" y="0"/>
                    </a:cubicBezTo>
                    <a:close/>
                    <a:moveTo>
                      <a:pt x="19" y="119"/>
                    </a:moveTo>
                    <a:cubicBezTo>
                      <a:pt x="18" y="120"/>
                      <a:pt x="16" y="121"/>
                      <a:pt x="14" y="121"/>
                    </a:cubicBezTo>
                    <a:cubicBezTo>
                      <a:pt x="10" y="121"/>
                      <a:pt x="7" y="118"/>
                      <a:pt x="7" y="114"/>
                    </a:cubicBezTo>
                    <a:cubicBezTo>
                      <a:pt x="7" y="112"/>
                      <a:pt x="8" y="110"/>
                      <a:pt x="9" y="109"/>
                    </a:cubicBezTo>
                    <a:cubicBezTo>
                      <a:pt x="9" y="109"/>
                      <a:pt x="9" y="109"/>
                      <a:pt x="9" y="109"/>
                    </a:cubicBezTo>
                    <a:cubicBezTo>
                      <a:pt x="41" y="77"/>
                      <a:pt x="41" y="77"/>
                      <a:pt x="41" y="77"/>
                    </a:cubicBezTo>
                    <a:cubicBezTo>
                      <a:pt x="44" y="80"/>
                      <a:pt x="48" y="84"/>
                      <a:pt x="51" y="87"/>
                    </a:cubicBezTo>
                    <a:lnTo>
                      <a:pt x="19" y="119"/>
                    </a:lnTo>
                    <a:close/>
                    <a:moveTo>
                      <a:pt x="80" y="88"/>
                    </a:moveTo>
                    <a:cubicBezTo>
                      <a:pt x="58" y="88"/>
                      <a:pt x="40" y="70"/>
                      <a:pt x="40" y="48"/>
                    </a:cubicBezTo>
                    <a:cubicBezTo>
                      <a:pt x="40" y="26"/>
                      <a:pt x="58" y="8"/>
                      <a:pt x="80" y="8"/>
                    </a:cubicBezTo>
                    <a:cubicBezTo>
                      <a:pt x="102" y="8"/>
                      <a:pt x="120" y="26"/>
                      <a:pt x="120" y="48"/>
                    </a:cubicBezTo>
                    <a:cubicBezTo>
                      <a:pt x="120" y="70"/>
                      <a:pt x="102" y="88"/>
                      <a:pt x="80" y="8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dirty="0">
                  <a:latin typeface="Calibri Light" panose="020F0302020204030204"/>
                </a:endParaRPr>
              </a:p>
            </p:txBody>
          </p:sp>
          <p:sp>
            <p:nvSpPr>
              <p:cNvPr id="112" name="Freeform 11"/>
              <p:cNvSpPr/>
              <p:nvPr/>
            </p:nvSpPr>
            <p:spPr bwMode="auto">
              <a:xfrm>
                <a:off x="3406775" y="1458913"/>
                <a:ext cx="114300" cy="114300"/>
              </a:xfrm>
              <a:custGeom>
                <a:avLst/>
                <a:gdLst>
                  <a:gd name="T0" fmla="*/ 28 w 30"/>
                  <a:gd name="T1" fmla="*/ 0 h 30"/>
                  <a:gd name="T2" fmla="*/ 0 w 30"/>
                  <a:gd name="T3" fmla="*/ 28 h 30"/>
                  <a:gd name="T4" fmla="*/ 2 w 30"/>
                  <a:gd name="T5" fmla="*/ 30 h 30"/>
                  <a:gd name="T6" fmla="*/ 4 w 30"/>
                  <a:gd name="T7" fmla="*/ 28 h 30"/>
                  <a:gd name="T8" fmla="*/ 28 w 30"/>
                  <a:gd name="T9" fmla="*/ 4 h 30"/>
                  <a:gd name="T10" fmla="*/ 30 w 30"/>
                  <a:gd name="T11" fmla="*/ 2 h 30"/>
                  <a:gd name="T12" fmla="*/ 28 w 30"/>
                  <a:gd name="T13" fmla="*/ 0 h 30"/>
                </a:gdLst>
                <a:ahLst/>
                <a:cxnLst>
                  <a:cxn ang="0">
                    <a:pos x="T0" y="T1"/>
                  </a:cxn>
                  <a:cxn ang="0">
                    <a:pos x="T2" y="T3"/>
                  </a:cxn>
                  <a:cxn ang="0">
                    <a:pos x="T4" y="T5"/>
                  </a:cxn>
                  <a:cxn ang="0">
                    <a:pos x="T6" y="T7"/>
                  </a:cxn>
                  <a:cxn ang="0">
                    <a:pos x="T8" y="T9"/>
                  </a:cxn>
                  <a:cxn ang="0">
                    <a:pos x="T10" y="T11"/>
                  </a:cxn>
                  <a:cxn ang="0">
                    <a:pos x="T12" y="T13"/>
                  </a:cxn>
                </a:cxnLst>
                <a:rect l="0" t="0" r="r" b="b"/>
                <a:pathLst>
                  <a:path w="30" h="30">
                    <a:moveTo>
                      <a:pt x="28" y="0"/>
                    </a:moveTo>
                    <a:cubicBezTo>
                      <a:pt x="13" y="0"/>
                      <a:pt x="0" y="13"/>
                      <a:pt x="0" y="28"/>
                    </a:cubicBezTo>
                    <a:cubicBezTo>
                      <a:pt x="0" y="29"/>
                      <a:pt x="1" y="30"/>
                      <a:pt x="2" y="30"/>
                    </a:cubicBezTo>
                    <a:cubicBezTo>
                      <a:pt x="3" y="30"/>
                      <a:pt x="4" y="29"/>
                      <a:pt x="4" y="28"/>
                    </a:cubicBezTo>
                    <a:cubicBezTo>
                      <a:pt x="4" y="15"/>
                      <a:pt x="15" y="4"/>
                      <a:pt x="28" y="4"/>
                    </a:cubicBezTo>
                    <a:cubicBezTo>
                      <a:pt x="29" y="4"/>
                      <a:pt x="30" y="3"/>
                      <a:pt x="30" y="2"/>
                    </a:cubicBezTo>
                    <a:cubicBezTo>
                      <a:pt x="30" y="1"/>
                      <a:pt x="29" y="0"/>
                      <a:pt x="2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dirty="0">
                  <a:latin typeface="Calibri Light" panose="020F0302020204030204"/>
                </a:endParaRPr>
              </a:p>
            </p:txBody>
          </p:sp>
        </p:grpSp>
      </p:grpSp>
      <p:grpSp>
        <p:nvGrpSpPr>
          <p:cNvPr id="5" name="Group 4"/>
          <p:cNvGrpSpPr/>
          <p:nvPr/>
        </p:nvGrpSpPr>
        <p:grpSpPr>
          <a:xfrm>
            <a:off x="15292442" y="3760759"/>
            <a:ext cx="7829935" cy="3149631"/>
            <a:chOff x="15292442" y="3760759"/>
            <a:chExt cx="7829935" cy="3149631"/>
          </a:xfrm>
        </p:grpSpPr>
        <p:sp>
          <p:nvSpPr>
            <p:cNvPr id="105" name="Content Placeholder 19"/>
            <p:cNvSpPr txBox="1"/>
            <p:nvPr/>
          </p:nvSpPr>
          <p:spPr>
            <a:xfrm>
              <a:off x="17219501" y="4617568"/>
              <a:ext cx="5902876" cy="2292822"/>
            </a:xfrm>
            <a:prstGeom prst="rect">
              <a:avLst/>
            </a:prstGeom>
          </p:spPr>
          <p:txBody>
            <a:bodyPr vert="horz" lIns="182843" tIns="91422" rIns="182843" bIns="91422" rtlCol="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US" sz="2400" dirty="0">
                  <a:solidFill>
                    <a:schemeClr val="bg1"/>
                  </a:solidFill>
                  <a:latin typeface="Calibri Light" panose="020F0302020204030204"/>
                  <a:ea typeface="Open Sans Light" panose="020B0306030504020204" pitchFamily="34" charset="0"/>
                  <a:cs typeface="Calibri Light" panose="020F0302020204030204"/>
                </a:rPr>
                <a:t>Lorem Ipsum has two main statistical methodologies are used in data analysis which summarizes data from a sample using indexes.</a:t>
              </a:r>
              <a:endParaRPr lang="en-US" sz="2400" dirty="0">
                <a:solidFill>
                  <a:schemeClr val="bg1"/>
                </a:solidFill>
                <a:latin typeface="Calibri Light" panose="020F0302020204030204"/>
                <a:ea typeface="Open Sans Light" panose="020B0306030504020204" pitchFamily="34" charset="0"/>
                <a:cs typeface="Calibri Light" panose="020F0302020204030204"/>
              </a:endParaRPr>
            </a:p>
          </p:txBody>
        </p:sp>
        <p:sp>
          <p:nvSpPr>
            <p:cNvPr id="106" name="TextBox 105"/>
            <p:cNvSpPr txBox="1"/>
            <p:nvPr/>
          </p:nvSpPr>
          <p:spPr>
            <a:xfrm>
              <a:off x="17195873" y="3760759"/>
              <a:ext cx="3954902" cy="861738"/>
            </a:xfrm>
            <a:prstGeom prst="rect">
              <a:avLst/>
            </a:prstGeom>
            <a:noFill/>
          </p:spPr>
          <p:txBody>
            <a:bodyPr wrap="square" lIns="182843" tIns="91422" rIns="182843" bIns="91422" rtlCol="0">
              <a:spAutoFit/>
            </a:bodyPr>
            <a:lstStyle/>
            <a:p>
              <a:r>
                <a:rPr lang="id-ID" sz="4200" b="1" dirty="0" smtClean="0">
                  <a:solidFill>
                    <a:schemeClr val="bg1"/>
                  </a:solidFill>
                  <a:latin typeface="Lato Regular"/>
                  <a:cs typeface="Lato Regular"/>
                </a:rPr>
                <a:t>Saving</a:t>
              </a:r>
              <a:endParaRPr lang="en-US" sz="4200" b="1" dirty="0">
                <a:solidFill>
                  <a:schemeClr val="bg1"/>
                </a:solidFill>
                <a:latin typeface="Lato Regular"/>
                <a:cs typeface="Lato Regular"/>
              </a:endParaRPr>
            </a:p>
          </p:txBody>
        </p:sp>
        <p:cxnSp>
          <p:nvCxnSpPr>
            <p:cNvPr id="107" name="Straight Connector 106"/>
            <p:cNvCxnSpPr/>
            <p:nvPr/>
          </p:nvCxnSpPr>
          <p:spPr>
            <a:xfrm>
              <a:off x="17227421" y="4621717"/>
              <a:ext cx="3239156" cy="0"/>
            </a:xfrm>
            <a:prstGeom prst="line">
              <a:avLst/>
            </a:prstGeom>
            <a:ln w="19050">
              <a:solidFill>
                <a:schemeClr val="bg1"/>
              </a:solidFill>
            </a:ln>
          </p:spPr>
          <p:style>
            <a:lnRef idx="1">
              <a:schemeClr val="accent1"/>
            </a:lnRef>
            <a:fillRef idx="0">
              <a:schemeClr val="accent1"/>
            </a:fillRef>
            <a:effectRef idx="0">
              <a:schemeClr val="accent1"/>
            </a:effectRef>
            <a:fontRef idx="minor">
              <a:schemeClr val="tx1"/>
            </a:fontRef>
          </p:style>
        </p:cxnSp>
        <p:sp>
          <p:nvSpPr>
            <p:cNvPr id="104" name="Freeform 7"/>
            <p:cNvSpPr>
              <a:spLocks noEditPoints="1"/>
            </p:cNvSpPr>
            <p:nvPr/>
          </p:nvSpPr>
          <p:spPr bwMode="auto">
            <a:xfrm>
              <a:off x="15292442" y="3871886"/>
              <a:ext cx="1466190" cy="1466572"/>
            </a:xfrm>
            <a:custGeom>
              <a:avLst/>
              <a:gdLst>
                <a:gd name="T0" fmla="*/ 106 w 212"/>
                <a:gd name="T1" fmla="*/ 212 h 212"/>
                <a:gd name="T2" fmla="*/ 0 w 212"/>
                <a:gd name="T3" fmla="*/ 106 h 212"/>
                <a:gd name="T4" fmla="*/ 106 w 212"/>
                <a:gd name="T5" fmla="*/ 0 h 212"/>
                <a:gd name="T6" fmla="*/ 212 w 212"/>
                <a:gd name="T7" fmla="*/ 106 h 212"/>
                <a:gd name="T8" fmla="*/ 106 w 212"/>
                <a:gd name="T9" fmla="*/ 212 h 212"/>
                <a:gd name="T10" fmla="*/ 106 w 212"/>
                <a:gd name="T11" fmla="*/ 20 h 212"/>
                <a:gd name="T12" fmla="*/ 20 w 212"/>
                <a:gd name="T13" fmla="*/ 106 h 212"/>
                <a:gd name="T14" fmla="*/ 106 w 212"/>
                <a:gd name="T15" fmla="*/ 192 h 212"/>
                <a:gd name="T16" fmla="*/ 192 w 212"/>
                <a:gd name="T17" fmla="*/ 106 h 212"/>
                <a:gd name="T18" fmla="*/ 106 w 212"/>
                <a:gd name="T19" fmla="*/ 20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2" h="212">
                  <a:moveTo>
                    <a:pt x="106" y="212"/>
                  </a:moveTo>
                  <a:cubicBezTo>
                    <a:pt x="48" y="212"/>
                    <a:pt x="0" y="165"/>
                    <a:pt x="0" y="106"/>
                  </a:cubicBezTo>
                  <a:cubicBezTo>
                    <a:pt x="0" y="48"/>
                    <a:pt x="48" y="0"/>
                    <a:pt x="106" y="0"/>
                  </a:cubicBezTo>
                  <a:cubicBezTo>
                    <a:pt x="165" y="0"/>
                    <a:pt x="212" y="48"/>
                    <a:pt x="212" y="106"/>
                  </a:cubicBezTo>
                  <a:cubicBezTo>
                    <a:pt x="212" y="165"/>
                    <a:pt x="165" y="212"/>
                    <a:pt x="106" y="212"/>
                  </a:cubicBezTo>
                  <a:close/>
                  <a:moveTo>
                    <a:pt x="106" y="20"/>
                  </a:moveTo>
                  <a:cubicBezTo>
                    <a:pt x="59" y="20"/>
                    <a:pt x="20" y="59"/>
                    <a:pt x="20" y="106"/>
                  </a:cubicBezTo>
                  <a:cubicBezTo>
                    <a:pt x="20" y="154"/>
                    <a:pt x="59" y="192"/>
                    <a:pt x="106" y="192"/>
                  </a:cubicBezTo>
                  <a:cubicBezTo>
                    <a:pt x="154" y="192"/>
                    <a:pt x="192" y="154"/>
                    <a:pt x="192" y="106"/>
                  </a:cubicBezTo>
                  <a:cubicBezTo>
                    <a:pt x="192" y="59"/>
                    <a:pt x="154" y="20"/>
                    <a:pt x="106" y="20"/>
                  </a:cubicBezTo>
                  <a:close/>
                </a:path>
              </a:pathLst>
            </a:custGeom>
            <a:solidFill>
              <a:schemeClr val="bg1"/>
            </a:solidFill>
            <a:ln>
              <a:noFill/>
            </a:ln>
          </p:spPr>
          <p:txBody>
            <a:bodyPr vert="horz" wrap="square" lIns="182843" tIns="91422" rIns="182843" bIns="91422" numCol="1" anchor="t" anchorCtr="0" compatLnSpc="1"/>
            <a:lstStyle/>
            <a:p>
              <a:endParaRPr lang="id-ID" dirty="0">
                <a:solidFill>
                  <a:schemeClr val="bg1"/>
                </a:solidFill>
                <a:latin typeface="Calibri Light" panose="020F0302020204030204"/>
                <a:cs typeface="Calibri Light" panose="020F0302020204030204"/>
              </a:endParaRPr>
            </a:p>
          </p:txBody>
        </p:sp>
        <p:grpSp>
          <p:nvGrpSpPr>
            <p:cNvPr id="113" name="Group 112"/>
            <p:cNvGrpSpPr/>
            <p:nvPr/>
          </p:nvGrpSpPr>
          <p:grpSpPr>
            <a:xfrm>
              <a:off x="15713200" y="4256228"/>
              <a:ext cx="721308" cy="680657"/>
              <a:chOff x="3498850" y="1541463"/>
              <a:chExt cx="504825" cy="476250"/>
            </a:xfrm>
            <a:solidFill>
              <a:schemeClr val="bg1"/>
            </a:solidFill>
          </p:grpSpPr>
          <p:sp>
            <p:nvSpPr>
              <p:cNvPr id="114" name="Oval 5"/>
              <p:cNvSpPr>
                <a:spLocks noChangeArrowheads="1"/>
              </p:cNvSpPr>
              <p:nvPr/>
            </p:nvSpPr>
            <p:spPr bwMode="auto">
              <a:xfrm>
                <a:off x="3743325" y="1801813"/>
                <a:ext cx="61913" cy="6191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dirty="0">
                  <a:latin typeface="Calibri Light" panose="020F0302020204030204"/>
                </a:endParaRPr>
              </a:p>
            </p:txBody>
          </p:sp>
          <p:sp>
            <p:nvSpPr>
              <p:cNvPr id="115" name="Freeform 6"/>
              <p:cNvSpPr>
                <a:spLocks noEditPoints="1"/>
              </p:cNvSpPr>
              <p:nvPr/>
            </p:nvSpPr>
            <p:spPr bwMode="auto">
              <a:xfrm>
                <a:off x="3498850" y="1541463"/>
                <a:ext cx="504825" cy="476250"/>
              </a:xfrm>
              <a:custGeom>
                <a:avLst/>
                <a:gdLst>
                  <a:gd name="T0" fmla="*/ 116 w 132"/>
                  <a:gd name="T1" fmla="*/ 48 h 124"/>
                  <a:gd name="T2" fmla="*/ 116 w 132"/>
                  <a:gd name="T3" fmla="*/ 22 h 124"/>
                  <a:gd name="T4" fmla="*/ 104 w 132"/>
                  <a:gd name="T5" fmla="*/ 0 h 124"/>
                  <a:gd name="T6" fmla="*/ 22 w 132"/>
                  <a:gd name="T7" fmla="*/ 0 h 124"/>
                  <a:gd name="T8" fmla="*/ 0 w 132"/>
                  <a:gd name="T9" fmla="*/ 102 h 124"/>
                  <a:gd name="T10" fmla="*/ 94 w 132"/>
                  <a:gd name="T11" fmla="*/ 124 h 124"/>
                  <a:gd name="T12" fmla="*/ 116 w 132"/>
                  <a:gd name="T13" fmla="*/ 96 h 124"/>
                  <a:gd name="T14" fmla="*/ 116 w 132"/>
                  <a:gd name="T15" fmla="*/ 48 h 124"/>
                  <a:gd name="T16" fmla="*/ 88 w 132"/>
                  <a:gd name="T17" fmla="*/ 8 h 124"/>
                  <a:gd name="T18" fmla="*/ 108 w 132"/>
                  <a:gd name="T19" fmla="*/ 12 h 124"/>
                  <a:gd name="T20" fmla="*/ 108 w 132"/>
                  <a:gd name="T21" fmla="*/ 24 h 124"/>
                  <a:gd name="T22" fmla="*/ 104 w 132"/>
                  <a:gd name="T23" fmla="*/ 36 h 124"/>
                  <a:gd name="T24" fmla="*/ 104 w 132"/>
                  <a:gd name="T25" fmla="*/ 32 h 124"/>
                  <a:gd name="T26" fmla="*/ 104 w 132"/>
                  <a:gd name="T27" fmla="*/ 16 h 124"/>
                  <a:gd name="T28" fmla="*/ 16 w 132"/>
                  <a:gd name="T29" fmla="*/ 12 h 124"/>
                  <a:gd name="T30" fmla="*/ 12 w 132"/>
                  <a:gd name="T31" fmla="*/ 24 h 124"/>
                  <a:gd name="T32" fmla="*/ 8 w 132"/>
                  <a:gd name="T33" fmla="*/ 22 h 124"/>
                  <a:gd name="T34" fmla="*/ 100 w 132"/>
                  <a:gd name="T35" fmla="*/ 20 h 124"/>
                  <a:gd name="T36" fmla="*/ 16 w 132"/>
                  <a:gd name="T37" fmla="*/ 16 h 124"/>
                  <a:gd name="T38" fmla="*/ 100 w 132"/>
                  <a:gd name="T39" fmla="*/ 20 h 124"/>
                  <a:gd name="T40" fmla="*/ 100 w 132"/>
                  <a:gd name="T41" fmla="*/ 28 h 124"/>
                  <a:gd name="T42" fmla="*/ 16 w 132"/>
                  <a:gd name="T43" fmla="*/ 24 h 124"/>
                  <a:gd name="T44" fmla="*/ 100 w 132"/>
                  <a:gd name="T45" fmla="*/ 32 h 124"/>
                  <a:gd name="T46" fmla="*/ 88 w 132"/>
                  <a:gd name="T47" fmla="*/ 36 h 124"/>
                  <a:gd name="T48" fmla="*/ 16 w 132"/>
                  <a:gd name="T49" fmla="*/ 35 h 124"/>
                  <a:gd name="T50" fmla="*/ 100 w 132"/>
                  <a:gd name="T51" fmla="*/ 32 h 124"/>
                  <a:gd name="T52" fmla="*/ 94 w 132"/>
                  <a:gd name="T53" fmla="*/ 116 h 124"/>
                  <a:gd name="T54" fmla="*/ 8 w 132"/>
                  <a:gd name="T55" fmla="*/ 102 h 124"/>
                  <a:gd name="T56" fmla="*/ 22 w 132"/>
                  <a:gd name="T57" fmla="*/ 44 h 124"/>
                  <a:gd name="T58" fmla="*/ 104 w 132"/>
                  <a:gd name="T59" fmla="*/ 44 h 124"/>
                  <a:gd name="T60" fmla="*/ 108 w 132"/>
                  <a:gd name="T61" fmla="*/ 56 h 124"/>
                  <a:gd name="T62" fmla="*/ 52 w 132"/>
                  <a:gd name="T63" fmla="*/ 76 h 124"/>
                  <a:gd name="T64" fmla="*/ 108 w 132"/>
                  <a:gd name="T65" fmla="*/ 96 h 124"/>
                  <a:gd name="T66" fmla="*/ 113 w 132"/>
                  <a:gd name="T67" fmla="*/ 88 h 124"/>
                  <a:gd name="T68" fmla="*/ 60 w 132"/>
                  <a:gd name="T69" fmla="*/ 76 h 124"/>
                  <a:gd name="T70" fmla="*/ 108 w 132"/>
                  <a:gd name="T71" fmla="*/ 64 h 124"/>
                  <a:gd name="T72" fmla="*/ 115 w 132"/>
                  <a:gd name="T73" fmla="*/ 59 h 124"/>
                  <a:gd name="T74" fmla="*/ 120 w 132"/>
                  <a:gd name="T75" fmla="*/ 72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24">
                    <a:moveTo>
                      <a:pt x="116" y="48"/>
                    </a:moveTo>
                    <a:cubicBezTo>
                      <a:pt x="116" y="48"/>
                      <a:pt x="116" y="48"/>
                      <a:pt x="116" y="48"/>
                    </a:cubicBezTo>
                    <a:cubicBezTo>
                      <a:pt x="116" y="24"/>
                      <a:pt x="116" y="24"/>
                      <a:pt x="116" y="24"/>
                    </a:cubicBezTo>
                    <a:cubicBezTo>
                      <a:pt x="116" y="22"/>
                      <a:pt x="116" y="22"/>
                      <a:pt x="116" y="22"/>
                    </a:cubicBezTo>
                    <a:cubicBezTo>
                      <a:pt x="116" y="12"/>
                      <a:pt x="116" y="12"/>
                      <a:pt x="116" y="12"/>
                    </a:cubicBezTo>
                    <a:cubicBezTo>
                      <a:pt x="116" y="5"/>
                      <a:pt x="111" y="0"/>
                      <a:pt x="104" y="0"/>
                    </a:cubicBezTo>
                    <a:cubicBezTo>
                      <a:pt x="88" y="0"/>
                      <a:pt x="88" y="0"/>
                      <a:pt x="88" y="0"/>
                    </a:cubicBezTo>
                    <a:cubicBezTo>
                      <a:pt x="22" y="0"/>
                      <a:pt x="22" y="0"/>
                      <a:pt x="22" y="0"/>
                    </a:cubicBezTo>
                    <a:cubicBezTo>
                      <a:pt x="10" y="0"/>
                      <a:pt x="0" y="10"/>
                      <a:pt x="0" y="22"/>
                    </a:cubicBezTo>
                    <a:cubicBezTo>
                      <a:pt x="0" y="102"/>
                      <a:pt x="0" y="102"/>
                      <a:pt x="0" y="102"/>
                    </a:cubicBezTo>
                    <a:cubicBezTo>
                      <a:pt x="0" y="114"/>
                      <a:pt x="10" y="124"/>
                      <a:pt x="22" y="124"/>
                    </a:cubicBezTo>
                    <a:cubicBezTo>
                      <a:pt x="94" y="124"/>
                      <a:pt x="94" y="124"/>
                      <a:pt x="94" y="124"/>
                    </a:cubicBezTo>
                    <a:cubicBezTo>
                      <a:pt x="106" y="124"/>
                      <a:pt x="116" y="114"/>
                      <a:pt x="116" y="102"/>
                    </a:cubicBezTo>
                    <a:cubicBezTo>
                      <a:pt x="116" y="96"/>
                      <a:pt x="116" y="96"/>
                      <a:pt x="116" y="96"/>
                    </a:cubicBezTo>
                    <a:cubicBezTo>
                      <a:pt x="116" y="96"/>
                      <a:pt x="116" y="96"/>
                      <a:pt x="116" y="96"/>
                    </a:cubicBezTo>
                    <a:cubicBezTo>
                      <a:pt x="132" y="84"/>
                      <a:pt x="132" y="60"/>
                      <a:pt x="116" y="48"/>
                    </a:cubicBezTo>
                    <a:close/>
                    <a:moveTo>
                      <a:pt x="22" y="8"/>
                    </a:moveTo>
                    <a:cubicBezTo>
                      <a:pt x="88" y="8"/>
                      <a:pt x="88" y="8"/>
                      <a:pt x="88" y="8"/>
                    </a:cubicBezTo>
                    <a:cubicBezTo>
                      <a:pt x="104" y="8"/>
                      <a:pt x="104" y="8"/>
                      <a:pt x="104" y="8"/>
                    </a:cubicBezTo>
                    <a:cubicBezTo>
                      <a:pt x="106" y="8"/>
                      <a:pt x="108" y="10"/>
                      <a:pt x="108" y="12"/>
                    </a:cubicBezTo>
                    <a:cubicBezTo>
                      <a:pt x="108" y="22"/>
                      <a:pt x="108" y="22"/>
                      <a:pt x="108" y="22"/>
                    </a:cubicBezTo>
                    <a:cubicBezTo>
                      <a:pt x="108" y="24"/>
                      <a:pt x="108" y="24"/>
                      <a:pt x="108" y="24"/>
                    </a:cubicBezTo>
                    <a:cubicBezTo>
                      <a:pt x="108" y="37"/>
                      <a:pt x="108" y="37"/>
                      <a:pt x="108" y="37"/>
                    </a:cubicBezTo>
                    <a:cubicBezTo>
                      <a:pt x="107" y="36"/>
                      <a:pt x="105" y="36"/>
                      <a:pt x="104" y="36"/>
                    </a:cubicBezTo>
                    <a:cubicBezTo>
                      <a:pt x="104" y="36"/>
                      <a:pt x="104" y="36"/>
                      <a:pt x="104" y="36"/>
                    </a:cubicBezTo>
                    <a:cubicBezTo>
                      <a:pt x="104" y="32"/>
                      <a:pt x="104" y="32"/>
                      <a:pt x="104" y="32"/>
                    </a:cubicBezTo>
                    <a:cubicBezTo>
                      <a:pt x="104" y="24"/>
                      <a:pt x="104" y="24"/>
                      <a:pt x="104" y="24"/>
                    </a:cubicBezTo>
                    <a:cubicBezTo>
                      <a:pt x="104" y="16"/>
                      <a:pt x="104" y="16"/>
                      <a:pt x="104" y="16"/>
                    </a:cubicBezTo>
                    <a:cubicBezTo>
                      <a:pt x="104" y="14"/>
                      <a:pt x="102" y="12"/>
                      <a:pt x="100" y="12"/>
                    </a:cubicBezTo>
                    <a:cubicBezTo>
                      <a:pt x="16" y="12"/>
                      <a:pt x="16" y="12"/>
                      <a:pt x="16" y="12"/>
                    </a:cubicBezTo>
                    <a:cubicBezTo>
                      <a:pt x="14" y="12"/>
                      <a:pt x="12" y="14"/>
                      <a:pt x="12" y="16"/>
                    </a:cubicBezTo>
                    <a:cubicBezTo>
                      <a:pt x="12" y="24"/>
                      <a:pt x="12" y="24"/>
                      <a:pt x="12" y="24"/>
                    </a:cubicBezTo>
                    <a:cubicBezTo>
                      <a:pt x="12" y="32"/>
                      <a:pt x="12" y="32"/>
                      <a:pt x="12" y="32"/>
                    </a:cubicBezTo>
                    <a:cubicBezTo>
                      <a:pt x="10" y="29"/>
                      <a:pt x="8" y="26"/>
                      <a:pt x="8" y="22"/>
                    </a:cubicBezTo>
                    <a:cubicBezTo>
                      <a:pt x="8" y="14"/>
                      <a:pt x="14" y="8"/>
                      <a:pt x="22" y="8"/>
                    </a:cubicBezTo>
                    <a:close/>
                    <a:moveTo>
                      <a:pt x="100" y="20"/>
                    </a:moveTo>
                    <a:cubicBezTo>
                      <a:pt x="16" y="20"/>
                      <a:pt x="16" y="20"/>
                      <a:pt x="16" y="20"/>
                    </a:cubicBezTo>
                    <a:cubicBezTo>
                      <a:pt x="16" y="16"/>
                      <a:pt x="16" y="16"/>
                      <a:pt x="16" y="16"/>
                    </a:cubicBezTo>
                    <a:cubicBezTo>
                      <a:pt x="100" y="16"/>
                      <a:pt x="100" y="16"/>
                      <a:pt x="100" y="16"/>
                    </a:cubicBezTo>
                    <a:lnTo>
                      <a:pt x="100" y="20"/>
                    </a:lnTo>
                    <a:close/>
                    <a:moveTo>
                      <a:pt x="100" y="24"/>
                    </a:moveTo>
                    <a:cubicBezTo>
                      <a:pt x="100" y="28"/>
                      <a:pt x="100" y="28"/>
                      <a:pt x="100" y="28"/>
                    </a:cubicBezTo>
                    <a:cubicBezTo>
                      <a:pt x="16" y="28"/>
                      <a:pt x="16" y="28"/>
                      <a:pt x="16" y="28"/>
                    </a:cubicBezTo>
                    <a:cubicBezTo>
                      <a:pt x="16" y="24"/>
                      <a:pt x="16" y="24"/>
                      <a:pt x="16" y="24"/>
                    </a:cubicBezTo>
                    <a:lnTo>
                      <a:pt x="100" y="24"/>
                    </a:lnTo>
                    <a:close/>
                    <a:moveTo>
                      <a:pt x="100" y="32"/>
                    </a:moveTo>
                    <a:cubicBezTo>
                      <a:pt x="100" y="36"/>
                      <a:pt x="100" y="36"/>
                      <a:pt x="100" y="36"/>
                    </a:cubicBezTo>
                    <a:cubicBezTo>
                      <a:pt x="88" y="36"/>
                      <a:pt x="88" y="36"/>
                      <a:pt x="88" y="36"/>
                    </a:cubicBezTo>
                    <a:cubicBezTo>
                      <a:pt x="22" y="36"/>
                      <a:pt x="22" y="36"/>
                      <a:pt x="22" y="36"/>
                    </a:cubicBezTo>
                    <a:cubicBezTo>
                      <a:pt x="20" y="36"/>
                      <a:pt x="18" y="35"/>
                      <a:pt x="16" y="35"/>
                    </a:cubicBezTo>
                    <a:cubicBezTo>
                      <a:pt x="16" y="32"/>
                      <a:pt x="16" y="32"/>
                      <a:pt x="16" y="32"/>
                    </a:cubicBezTo>
                    <a:lnTo>
                      <a:pt x="100" y="32"/>
                    </a:lnTo>
                    <a:close/>
                    <a:moveTo>
                      <a:pt x="108" y="102"/>
                    </a:moveTo>
                    <a:cubicBezTo>
                      <a:pt x="108" y="110"/>
                      <a:pt x="102" y="116"/>
                      <a:pt x="94" y="116"/>
                    </a:cubicBezTo>
                    <a:cubicBezTo>
                      <a:pt x="22" y="116"/>
                      <a:pt x="22" y="116"/>
                      <a:pt x="22" y="116"/>
                    </a:cubicBezTo>
                    <a:cubicBezTo>
                      <a:pt x="14" y="116"/>
                      <a:pt x="8" y="110"/>
                      <a:pt x="8" y="102"/>
                    </a:cubicBezTo>
                    <a:cubicBezTo>
                      <a:pt x="8" y="39"/>
                      <a:pt x="8" y="39"/>
                      <a:pt x="8" y="39"/>
                    </a:cubicBezTo>
                    <a:cubicBezTo>
                      <a:pt x="12" y="42"/>
                      <a:pt x="17" y="44"/>
                      <a:pt x="22" y="44"/>
                    </a:cubicBezTo>
                    <a:cubicBezTo>
                      <a:pt x="88" y="44"/>
                      <a:pt x="88" y="44"/>
                      <a:pt x="88" y="44"/>
                    </a:cubicBezTo>
                    <a:cubicBezTo>
                      <a:pt x="104" y="44"/>
                      <a:pt x="104" y="44"/>
                      <a:pt x="104" y="44"/>
                    </a:cubicBezTo>
                    <a:cubicBezTo>
                      <a:pt x="106" y="44"/>
                      <a:pt x="108" y="46"/>
                      <a:pt x="108" y="48"/>
                    </a:cubicBezTo>
                    <a:cubicBezTo>
                      <a:pt x="108" y="56"/>
                      <a:pt x="108" y="56"/>
                      <a:pt x="108" y="56"/>
                    </a:cubicBezTo>
                    <a:cubicBezTo>
                      <a:pt x="72" y="56"/>
                      <a:pt x="72" y="56"/>
                      <a:pt x="72" y="56"/>
                    </a:cubicBezTo>
                    <a:cubicBezTo>
                      <a:pt x="61" y="56"/>
                      <a:pt x="52" y="65"/>
                      <a:pt x="52" y="76"/>
                    </a:cubicBezTo>
                    <a:cubicBezTo>
                      <a:pt x="52" y="87"/>
                      <a:pt x="61" y="96"/>
                      <a:pt x="72" y="96"/>
                    </a:cubicBezTo>
                    <a:cubicBezTo>
                      <a:pt x="108" y="96"/>
                      <a:pt x="108" y="96"/>
                      <a:pt x="108" y="96"/>
                    </a:cubicBezTo>
                    <a:lnTo>
                      <a:pt x="108" y="102"/>
                    </a:lnTo>
                    <a:close/>
                    <a:moveTo>
                      <a:pt x="113" y="88"/>
                    </a:moveTo>
                    <a:cubicBezTo>
                      <a:pt x="72" y="88"/>
                      <a:pt x="72" y="88"/>
                      <a:pt x="72" y="88"/>
                    </a:cubicBezTo>
                    <a:cubicBezTo>
                      <a:pt x="65" y="88"/>
                      <a:pt x="60" y="83"/>
                      <a:pt x="60" y="76"/>
                    </a:cubicBezTo>
                    <a:cubicBezTo>
                      <a:pt x="60" y="69"/>
                      <a:pt x="65" y="64"/>
                      <a:pt x="72" y="64"/>
                    </a:cubicBezTo>
                    <a:cubicBezTo>
                      <a:pt x="108" y="64"/>
                      <a:pt x="108" y="64"/>
                      <a:pt x="108" y="64"/>
                    </a:cubicBezTo>
                    <a:cubicBezTo>
                      <a:pt x="110" y="64"/>
                      <a:pt x="113" y="63"/>
                      <a:pt x="114" y="61"/>
                    </a:cubicBezTo>
                    <a:cubicBezTo>
                      <a:pt x="115" y="60"/>
                      <a:pt x="115" y="60"/>
                      <a:pt x="115" y="59"/>
                    </a:cubicBezTo>
                    <a:cubicBezTo>
                      <a:pt x="115" y="59"/>
                      <a:pt x="116" y="59"/>
                      <a:pt x="116" y="59"/>
                    </a:cubicBezTo>
                    <a:cubicBezTo>
                      <a:pt x="118" y="62"/>
                      <a:pt x="120" y="67"/>
                      <a:pt x="120" y="72"/>
                    </a:cubicBezTo>
                    <a:cubicBezTo>
                      <a:pt x="120" y="78"/>
                      <a:pt x="118" y="84"/>
                      <a:pt x="113" y="8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dirty="0">
                  <a:latin typeface="Calibri Light" panose="020F0302020204030204"/>
                </a:endParaRPr>
              </a:p>
            </p:txBody>
          </p:sp>
        </p:grpSp>
      </p:grpSp>
      <p:grpSp>
        <p:nvGrpSpPr>
          <p:cNvPr id="7" name="Group 6"/>
          <p:cNvGrpSpPr/>
          <p:nvPr/>
        </p:nvGrpSpPr>
        <p:grpSpPr>
          <a:xfrm>
            <a:off x="1445249" y="7197457"/>
            <a:ext cx="7784215" cy="3126092"/>
            <a:chOff x="1445249" y="7197457"/>
            <a:chExt cx="7784215" cy="3126092"/>
          </a:xfrm>
        </p:grpSpPr>
        <p:grpSp>
          <p:nvGrpSpPr>
            <p:cNvPr id="4" name="Group 3"/>
            <p:cNvGrpSpPr/>
            <p:nvPr/>
          </p:nvGrpSpPr>
          <p:grpSpPr>
            <a:xfrm>
              <a:off x="1445249" y="7197457"/>
              <a:ext cx="7784215" cy="3126092"/>
              <a:chOff x="1554739" y="6934693"/>
              <a:chExt cx="7784215" cy="3126092"/>
            </a:xfrm>
          </p:grpSpPr>
          <p:grpSp>
            <p:nvGrpSpPr>
              <p:cNvPr id="81" name="Group 80"/>
              <p:cNvGrpSpPr/>
              <p:nvPr/>
            </p:nvGrpSpPr>
            <p:grpSpPr>
              <a:xfrm>
                <a:off x="1554739" y="6934693"/>
                <a:ext cx="5902876" cy="3126092"/>
                <a:chOff x="3023283" y="9786088"/>
                <a:chExt cx="5902876" cy="3126092"/>
              </a:xfrm>
            </p:grpSpPr>
            <p:sp>
              <p:nvSpPr>
                <p:cNvPr id="82" name="Content Placeholder 19"/>
                <p:cNvSpPr txBox="1"/>
                <p:nvPr/>
              </p:nvSpPr>
              <p:spPr>
                <a:xfrm>
                  <a:off x="3023283" y="10619358"/>
                  <a:ext cx="5902876" cy="2292822"/>
                </a:xfrm>
                <a:prstGeom prst="rect">
                  <a:avLst/>
                </a:prstGeom>
              </p:spPr>
              <p:txBody>
                <a:bodyPr vert="horz" lIns="182843" tIns="91422" rIns="182843" bIns="91422" rtlCol="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r">
                    <a:buNone/>
                  </a:pPr>
                  <a:r>
                    <a:rPr lang="en-US" sz="2400" dirty="0">
                      <a:solidFill>
                        <a:schemeClr val="bg1"/>
                      </a:solidFill>
                      <a:latin typeface="Calibri Light" panose="020F0302020204030204"/>
                      <a:ea typeface="Open Sans Light" panose="020B0306030504020204" pitchFamily="34" charset="0"/>
                      <a:cs typeface="Calibri Light" panose="020F0302020204030204"/>
                    </a:rPr>
                    <a:t>Lorem Ipsum has two main statistical methodologies are used in data analysis which summarizes data from a sample using indexes.</a:t>
                  </a:r>
                  <a:endParaRPr lang="en-US" sz="2400" dirty="0">
                    <a:solidFill>
                      <a:schemeClr val="bg1"/>
                    </a:solidFill>
                    <a:latin typeface="Calibri Light" panose="020F0302020204030204"/>
                    <a:ea typeface="Open Sans Light" panose="020B0306030504020204" pitchFamily="34" charset="0"/>
                    <a:cs typeface="Calibri Light" panose="020F0302020204030204"/>
                  </a:endParaRPr>
                </a:p>
              </p:txBody>
            </p:sp>
            <p:sp>
              <p:nvSpPr>
                <p:cNvPr id="83" name="TextBox 82"/>
                <p:cNvSpPr txBox="1"/>
                <p:nvPr/>
              </p:nvSpPr>
              <p:spPr>
                <a:xfrm>
                  <a:off x="4925897" y="9786088"/>
                  <a:ext cx="3954902" cy="861738"/>
                </a:xfrm>
                <a:prstGeom prst="rect">
                  <a:avLst/>
                </a:prstGeom>
                <a:noFill/>
              </p:spPr>
              <p:txBody>
                <a:bodyPr wrap="square" lIns="182843" tIns="91422" rIns="182843" bIns="91422" rtlCol="0">
                  <a:spAutoFit/>
                </a:bodyPr>
                <a:lstStyle/>
                <a:p>
                  <a:pPr algn="r"/>
                  <a:r>
                    <a:rPr lang="id-ID" sz="4200" b="1" dirty="0" smtClean="0">
                      <a:solidFill>
                        <a:schemeClr val="bg1"/>
                      </a:solidFill>
                      <a:latin typeface="Lato Regular"/>
                      <a:cs typeface="Lato Regular"/>
                    </a:rPr>
                    <a:t>Secure</a:t>
                  </a:r>
                  <a:endParaRPr lang="en-US" sz="4200" b="1" dirty="0">
                    <a:solidFill>
                      <a:schemeClr val="bg1"/>
                    </a:solidFill>
                    <a:latin typeface="Lato Regular"/>
                    <a:cs typeface="Lato Regular"/>
                  </a:endParaRPr>
                </a:p>
              </p:txBody>
            </p:sp>
            <p:cxnSp>
              <p:nvCxnSpPr>
                <p:cNvPr id="84" name="Straight Connector 83"/>
                <p:cNvCxnSpPr/>
                <p:nvPr/>
              </p:nvCxnSpPr>
              <p:spPr>
                <a:xfrm>
                  <a:off x="5664323" y="10600667"/>
                  <a:ext cx="3239156" cy="0"/>
                </a:xfrm>
                <a:prstGeom prst="line">
                  <a:avLst/>
                </a:prstGeom>
                <a:ln w="19050">
                  <a:solidFill>
                    <a:schemeClr val="bg1"/>
                  </a:solidFill>
                </a:ln>
              </p:spPr>
              <p:style>
                <a:lnRef idx="1">
                  <a:schemeClr val="accent1"/>
                </a:lnRef>
                <a:fillRef idx="0">
                  <a:schemeClr val="accent1"/>
                </a:fillRef>
                <a:effectRef idx="0">
                  <a:schemeClr val="accent1"/>
                </a:effectRef>
                <a:fontRef idx="minor">
                  <a:schemeClr val="tx1"/>
                </a:fontRef>
              </p:style>
            </p:cxnSp>
          </p:grpSp>
          <p:sp>
            <p:nvSpPr>
              <p:cNvPr id="89" name="Freeform 7"/>
              <p:cNvSpPr>
                <a:spLocks noEditPoints="1"/>
              </p:cNvSpPr>
              <p:nvPr/>
            </p:nvSpPr>
            <p:spPr bwMode="auto">
              <a:xfrm>
                <a:off x="7872764" y="7000384"/>
                <a:ext cx="1466190" cy="1466572"/>
              </a:xfrm>
              <a:custGeom>
                <a:avLst/>
                <a:gdLst>
                  <a:gd name="T0" fmla="*/ 106 w 212"/>
                  <a:gd name="T1" fmla="*/ 212 h 212"/>
                  <a:gd name="T2" fmla="*/ 0 w 212"/>
                  <a:gd name="T3" fmla="*/ 106 h 212"/>
                  <a:gd name="T4" fmla="*/ 106 w 212"/>
                  <a:gd name="T5" fmla="*/ 0 h 212"/>
                  <a:gd name="T6" fmla="*/ 212 w 212"/>
                  <a:gd name="T7" fmla="*/ 106 h 212"/>
                  <a:gd name="T8" fmla="*/ 106 w 212"/>
                  <a:gd name="T9" fmla="*/ 212 h 212"/>
                  <a:gd name="T10" fmla="*/ 106 w 212"/>
                  <a:gd name="T11" fmla="*/ 20 h 212"/>
                  <a:gd name="T12" fmla="*/ 20 w 212"/>
                  <a:gd name="T13" fmla="*/ 106 h 212"/>
                  <a:gd name="T14" fmla="*/ 106 w 212"/>
                  <a:gd name="T15" fmla="*/ 192 h 212"/>
                  <a:gd name="T16" fmla="*/ 192 w 212"/>
                  <a:gd name="T17" fmla="*/ 106 h 212"/>
                  <a:gd name="T18" fmla="*/ 106 w 212"/>
                  <a:gd name="T19" fmla="*/ 20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2" h="212">
                    <a:moveTo>
                      <a:pt x="106" y="212"/>
                    </a:moveTo>
                    <a:cubicBezTo>
                      <a:pt x="48" y="212"/>
                      <a:pt x="0" y="165"/>
                      <a:pt x="0" y="106"/>
                    </a:cubicBezTo>
                    <a:cubicBezTo>
                      <a:pt x="0" y="48"/>
                      <a:pt x="48" y="0"/>
                      <a:pt x="106" y="0"/>
                    </a:cubicBezTo>
                    <a:cubicBezTo>
                      <a:pt x="165" y="0"/>
                      <a:pt x="212" y="48"/>
                      <a:pt x="212" y="106"/>
                    </a:cubicBezTo>
                    <a:cubicBezTo>
                      <a:pt x="212" y="165"/>
                      <a:pt x="165" y="212"/>
                      <a:pt x="106" y="212"/>
                    </a:cubicBezTo>
                    <a:close/>
                    <a:moveTo>
                      <a:pt x="106" y="20"/>
                    </a:moveTo>
                    <a:cubicBezTo>
                      <a:pt x="59" y="20"/>
                      <a:pt x="20" y="59"/>
                      <a:pt x="20" y="106"/>
                    </a:cubicBezTo>
                    <a:cubicBezTo>
                      <a:pt x="20" y="154"/>
                      <a:pt x="59" y="192"/>
                      <a:pt x="106" y="192"/>
                    </a:cubicBezTo>
                    <a:cubicBezTo>
                      <a:pt x="154" y="192"/>
                      <a:pt x="192" y="154"/>
                      <a:pt x="192" y="106"/>
                    </a:cubicBezTo>
                    <a:cubicBezTo>
                      <a:pt x="192" y="59"/>
                      <a:pt x="154" y="20"/>
                      <a:pt x="106" y="20"/>
                    </a:cubicBezTo>
                    <a:close/>
                  </a:path>
                </a:pathLst>
              </a:custGeom>
              <a:solidFill>
                <a:schemeClr val="accent4"/>
              </a:solidFill>
              <a:ln>
                <a:noFill/>
              </a:ln>
            </p:spPr>
            <p:txBody>
              <a:bodyPr vert="horz" wrap="square" lIns="182843" tIns="91422" rIns="182843" bIns="91422" numCol="1" anchor="t" anchorCtr="0" compatLnSpc="1"/>
              <a:lstStyle/>
              <a:p>
                <a:endParaRPr lang="id-ID" dirty="0">
                  <a:solidFill>
                    <a:schemeClr val="bg1"/>
                  </a:solidFill>
                  <a:latin typeface="Calibri Light" panose="020F0302020204030204"/>
                  <a:cs typeface="Calibri Light" panose="020F0302020204030204"/>
                </a:endParaRPr>
              </a:p>
            </p:txBody>
          </p:sp>
        </p:grpSp>
        <p:sp>
          <p:nvSpPr>
            <p:cNvPr id="116" name="Freeform 25"/>
            <p:cNvSpPr>
              <a:spLocks noEditPoints="1"/>
            </p:cNvSpPr>
            <p:nvPr/>
          </p:nvSpPr>
          <p:spPr bwMode="auto">
            <a:xfrm>
              <a:off x="8143465" y="7603749"/>
              <a:ext cx="768911" cy="768911"/>
            </a:xfrm>
            <a:custGeom>
              <a:avLst/>
              <a:gdLst>
                <a:gd name="T0" fmla="*/ 1639 w 1648"/>
                <a:gd name="T1" fmla="*/ 674 h 1648"/>
                <a:gd name="T2" fmla="*/ 1648 w 1648"/>
                <a:gd name="T3" fmla="*/ 621 h 1648"/>
                <a:gd name="T4" fmla="*/ 1576 w 1648"/>
                <a:gd name="T5" fmla="*/ 485 h 1648"/>
                <a:gd name="T6" fmla="*/ 1392 w 1648"/>
                <a:gd name="T7" fmla="*/ 242 h 1648"/>
                <a:gd name="T8" fmla="*/ 1225 w 1648"/>
                <a:gd name="T9" fmla="*/ 125 h 1648"/>
                <a:gd name="T10" fmla="*/ 1225 w 1648"/>
                <a:gd name="T11" fmla="*/ 125 h 1648"/>
                <a:gd name="T12" fmla="*/ 927 w 1648"/>
                <a:gd name="T13" fmla="*/ 32 h 1648"/>
                <a:gd name="T14" fmla="*/ 824 w 1648"/>
                <a:gd name="T15" fmla="*/ 0 h 1648"/>
                <a:gd name="T16" fmla="*/ 721 w 1648"/>
                <a:gd name="T17" fmla="*/ 32 h 1648"/>
                <a:gd name="T18" fmla="*/ 423 w 1648"/>
                <a:gd name="T19" fmla="*/ 125 h 1648"/>
                <a:gd name="T20" fmla="*/ 423 w 1648"/>
                <a:gd name="T21" fmla="*/ 125 h 1648"/>
                <a:gd name="T22" fmla="*/ 256 w 1648"/>
                <a:gd name="T23" fmla="*/ 242 h 1648"/>
                <a:gd name="T24" fmla="*/ 73 w 1648"/>
                <a:gd name="T25" fmla="*/ 485 h 1648"/>
                <a:gd name="T26" fmla="*/ 0 w 1648"/>
                <a:gd name="T27" fmla="*/ 621 h 1648"/>
                <a:gd name="T28" fmla="*/ 9 w 1648"/>
                <a:gd name="T29" fmla="*/ 674 h 1648"/>
                <a:gd name="T30" fmla="*/ 9 w 1648"/>
                <a:gd name="T31" fmla="*/ 974 h 1648"/>
                <a:gd name="T32" fmla="*/ 0 w 1648"/>
                <a:gd name="T33" fmla="*/ 1027 h 1648"/>
                <a:gd name="T34" fmla="*/ 73 w 1648"/>
                <a:gd name="T35" fmla="*/ 1163 h 1648"/>
                <a:gd name="T36" fmla="*/ 256 w 1648"/>
                <a:gd name="T37" fmla="*/ 1406 h 1648"/>
                <a:gd name="T38" fmla="*/ 423 w 1648"/>
                <a:gd name="T39" fmla="*/ 1523 h 1648"/>
                <a:gd name="T40" fmla="*/ 423 w 1648"/>
                <a:gd name="T41" fmla="*/ 1523 h 1648"/>
                <a:gd name="T42" fmla="*/ 721 w 1648"/>
                <a:gd name="T43" fmla="*/ 1616 h 1648"/>
                <a:gd name="T44" fmla="*/ 824 w 1648"/>
                <a:gd name="T45" fmla="*/ 1648 h 1648"/>
                <a:gd name="T46" fmla="*/ 927 w 1648"/>
                <a:gd name="T47" fmla="*/ 1616 h 1648"/>
                <a:gd name="T48" fmla="*/ 1225 w 1648"/>
                <a:gd name="T49" fmla="*/ 1523 h 1648"/>
                <a:gd name="T50" fmla="*/ 1225 w 1648"/>
                <a:gd name="T51" fmla="*/ 1523 h 1648"/>
                <a:gd name="T52" fmla="*/ 1392 w 1648"/>
                <a:gd name="T53" fmla="*/ 1406 h 1648"/>
                <a:gd name="T54" fmla="*/ 1576 w 1648"/>
                <a:gd name="T55" fmla="*/ 1163 h 1648"/>
                <a:gd name="T56" fmla="*/ 1648 w 1648"/>
                <a:gd name="T57" fmla="*/ 1027 h 1648"/>
                <a:gd name="T58" fmla="*/ 1639 w 1648"/>
                <a:gd name="T59" fmla="*/ 974 h 1648"/>
                <a:gd name="T60" fmla="*/ 1639 w 1648"/>
                <a:gd name="T61" fmla="*/ 674 h 1648"/>
                <a:gd name="T62" fmla="*/ 824 w 1648"/>
                <a:gd name="T63" fmla="*/ 1408 h 1648"/>
                <a:gd name="T64" fmla="*/ 240 w 1648"/>
                <a:gd name="T65" fmla="*/ 824 h 1648"/>
                <a:gd name="T66" fmla="*/ 824 w 1648"/>
                <a:gd name="T67" fmla="*/ 240 h 1648"/>
                <a:gd name="T68" fmla="*/ 1408 w 1648"/>
                <a:gd name="T69" fmla="*/ 824 h 1648"/>
                <a:gd name="T70" fmla="*/ 824 w 1648"/>
                <a:gd name="T71" fmla="*/ 1408 h 1648"/>
                <a:gd name="T72" fmla="*/ 738 w 1648"/>
                <a:gd name="T73" fmla="*/ 1096 h 1648"/>
                <a:gd name="T74" fmla="*/ 481 w 1648"/>
                <a:gd name="T75" fmla="*/ 846 h 1648"/>
                <a:gd name="T76" fmla="*/ 587 w 1648"/>
                <a:gd name="T77" fmla="*/ 740 h 1648"/>
                <a:gd name="T78" fmla="*/ 738 w 1648"/>
                <a:gd name="T79" fmla="*/ 883 h 1648"/>
                <a:gd name="T80" fmla="*/ 1061 w 1648"/>
                <a:gd name="T81" fmla="*/ 552 h 1648"/>
                <a:gd name="T82" fmla="*/ 1167 w 1648"/>
                <a:gd name="T83" fmla="*/ 658 h 1648"/>
                <a:gd name="T84" fmla="*/ 738 w 1648"/>
                <a:gd name="T85" fmla="*/ 1096 h 16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648" h="1648">
                  <a:moveTo>
                    <a:pt x="1639" y="674"/>
                  </a:moveTo>
                  <a:cubicBezTo>
                    <a:pt x="1645" y="656"/>
                    <a:pt x="1648" y="639"/>
                    <a:pt x="1648" y="621"/>
                  </a:cubicBezTo>
                  <a:cubicBezTo>
                    <a:pt x="1648" y="568"/>
                    <a:pt x="1622" y="517"/>
                    <a:pt x="1576" y="485"/>
                  </a:cubicBezTo>
                  <a:cubicBezTo>
                    <a:pt x="1428" y="383"/>
                    <a:pt x="1447" y="408"/>
                    <a:pt x="1392" y="242"/>
                  </a:cubicBezTo>
                  <a:cubicBezTo>
                    <a:pt x="1368" y="172"/>
                    <a:pt x="1301" y="125"/>
                    <a:pt x="1225" y="125"/>
                  </a:cubicBezTo>
                  <a:cubicBezTo>
                    <a:pt x="1225" y="125"/>
                    <a:pt x="1225" y="125"/>
                    <a:pt x="1225" y="125"/>
                  </a:cubicBezTo>
                  <a:cubicBezTo>
                    <a:pt x="1043" y="126"/>
                    <a:pt x="1074" y="136"/>
                    <a:pt x="927" y="32"/>
                  </a:cubicBezTo>
                  <a:cubicBezTo>
                    <a:pt x="896" y="11"/>
                    <a:pt x="860" y="0"/>
                    <a:pt x="824" y="0"/>
                  </a:cubicBezTo>
                  <a:cubicBezTo>
                    <a:pt x="788" y="0"/>
                    <a:pt x="752" y="11"/>
                    <a:pt x="721" y="32"/>
                  </a:cubicBezTo>
                  <a:cubicBezTo>
                    <a:pt x="573" y="136"/>
                    <a:pt x="605" y="126"/>
                    <a:pt x="423" y="125"/>
                  </a:cubicBezTo>
                  <a:cubicBezTo>
                    <a:pt x="423" y="125"/>
                    <a:pt x="423" y="125"/>
                    <a:pt x="423" y="125"/>
                  </a:cubicBezTo>
                  <a:cubicBezTo>
                    <a:pt x="347" y="125"/>
                    <a:pt x="280" y="172"/>
                    <a:pt x="256" y="242"/>
                  </a:cubicBezTo>
                  <a:cubicBezTo>
                    <a:pt x="201" y="409"/>
                    <a:pt x="220" y="383"/>
                    <a:pt x="73" y="485"/>
                  </a:cubicBezTo>
                  <a:cubicBezTo>
                    <a:pt x="26" y="517"/>
                    <a:pt x="0" y="568"/>
                    <a:pt x="0" y="621"/>
                  </a:cubicBezTo>
                  <a:cubicBezTo>
                    <a:pt x="0" y="639"/>
                    <a:pt x="3" y="656"/>
                    <a:pt x="9" y="674"/>
                  </a:cubicBezTo>
                  <a:cubicBezTo>
                    <a:pt x="66" y="840"/>
                    <a:pt x="66" y="808"/>
                    <a:pt x="9" y="974"/>
                  </a:cubicBezTo>
                  <a:cubicBezTo>
                    <a:pt x="3" y="992"/>
                    <a:pt x="0" y="1009"/>
                    <a:pt x="0" y="1027"/>
                  </a:cubicBezTo>
                  <a:cubicBezTo>
                    <a:pt x="0" y="1080"/>
                    <a:pt x="26" y="1131"/>
                    <a:pt x="73" y="1163"/>
                  </a:cubicBezTo>
                  <a:cubicBezTo>
                    <a:pt x="220" y="1265"/>
                    <a:pt x="201" y="1239"/>
                    <a:pt x="256" y="1406"/>
                  </a:cubicBezTo>
                  <a:cubicBezTo>
                    <a:pt x="280" y="1476"/>
                    <a:pt x="347" y="1523"/>
                    <a:pt x="423" y="1523"/>
                  </a:cubicBezTo>
                  <a:cubicBezTo>
                    <a:pt x="423" y="1523"/>
                    <a:pt x="423" y="1523"/>
                    <a:pt x="423" y="1523"/>
                  </a:cubicBezTo>
                  <a:cubicBezTo>
                    <a:pt x="605" y="1522"/>
                    <a:pt x="574" y="1512"/>
                    <a:pt x="721" y="1616"/>
                  </a:cubicBezTo>
                  <a:cubicBezTo>
                    <a:pt x="752" y="1637"/>
                    <a:pt x="788" y="1648"/>
                    <a:pt x="824" y="1648"/>
                  </a:cubicBezTo>
                  <a:cubicBezTo>
                    <a:pt x="860" y="1648"/>
                    <a:pt x="896" y="1637"/>
                    <a:pt x="927" y="1616"/>
                  </a:cubicBezTo>
                  <a:cubicBezTo>
                    <a:pt x="1074" y="1512"/>
                    <a:pt x="1042" y="1522"/>
                    <a:pt x="1225" y="1523"/>
                  </a:cubicBezTo>
                  <a:cubicBezTo>
                    <a:pt x="1225" y="1523"/>
                    <a:pt x="1225" y="1523"/>
                    <a:pt x="1225" y="1523"/>
                  </a:cubicBezTo>
                  <a:cubicBezTo>
                    <a:pt x="1301" y="1523"/>
                    <a:pt x="1368" y="1476"/>
                    <a:pt x="1392" y="1406"/>
                  </a:cubicBezTo>
                  <a:cubicBezTo>
                    <a:pt x="1447" y="1239"/>
                    <a:pt x="1428" y="1265"/>
                    <a:pt x="1576" y="1163"/>
                  </a:cubicBezTo>
                  <a:cubicBezTo>
                    <a:pt x="1622" y="1131"/>
                    <a:pt x="1648" y="1080"/>
                    <a:pt x="1648" y="1027"/>
                  </a:cubicBezTo>
                  <a:cubicBezTo>
                    <a:pt x="1648" y="1009"/>
                    <a:pt x="1645" y="992"/>
                    <a:pt x="1639" y="974"/>
                  </a:cubicBezTo>
                  <a:cubicBezTo>
                    <a:pt x="1582" y="808"/>
                    <a:pt x="1582" y="840"/>
                    <a:pt x="1639" y="674"/>
                  </a:cubicBezTo>
                  <a:close/>
                  <a:moveTo>
                    <a:pt x="824" y="1408"/>
                  </a:moveTo>
                  <a:cubicBezTo>
                    <a:pt x="502" y="1408"/>
                    <a:pt x="240" y="1146"/>
                    <a:pt x="240" y="824"/>
                  </a:cubicBezTo>
                  <a:cubicBezTo>
                    <a:pt x="240" y="502"/>
                    <a:pt x="502" y="240"/>
                    <a:pt x="824" y="240"/>
                  </a:cubicBezTo>
                  <a:cubicBezTo>
                    <a:pt x="1146" y="240"/>
                    <a:pt x="1408" y="502"/>
                    <a:pt x="1408" y="824"/>
                  </a:cubicBezTo>
                  <a:cubicBezTo>
                    <a:pt x="1408" y="1146"/>
                    <a:pt x="1146" y="1408"/>
                    <a:pt x="824" y="1408"/>
                  </a:cubicBezTo>
                  <a:close/>
                  <a:moveTo>
                    <a:pt x="738" y="1096"/>
                  </a:moveTo>
                  <a:cubicBezTo>
                    <a:pt x="481" y="846"/>
                    <a:pt x="481" y="846"/>
                    <a:pt x="481" y="846"/>
                  </a:cubicBezTo>
                  <a:cubicBezTo>
                    <a:pt x="587" y="740"/>
                    <a:pt x="587" y="740"/>
                    <a:pt x="587" y="740"/>
                  </a:cubicBezTo>
                  <a:cubicBezTo>
                    <a:pt x="738" y="883"/>
                    <a:pt x="738" y="883"/>
                    <a:pt x="738" y="883"/>
                  </a:cubicBezTo>
                  <a:cubicBezTo>
                    <a:pt x="1061" y="552"/>
                    <a:pt x="1061" y="552"/>
                    <a:pt x="1061" y="552"/>
                  </a:cubicBezTo>
                  <a:cubicBezTo>
                    <a:pt x="1167" y="658"/>
                    <a:pt x="1167" y="658"/>
                    <a:pt x="1167" y="658"/>
                  </a:cubicBezTo>
                  <a:lnTo>
                    <a:pt x="738" y="1096"/>
                  </a:lnTo>
                  <a:close/>
                </a:path>
              </a:pathLst>
            </a:custGeom>
            <a:solidFill>
              <a:schemeClr val="accent4"/>
            </a:solidFill>
            <a:ln>
              <a:noFill/>
            </a:ln>
          </p:spPr>
          <p:txBody>
            <a:bodyPr vert="horz" wrap="square" lIns="91440" tIns="45720" rIns="91440" bIns="45720" numCol="1" anchor="t" anchorCtr="0" compatLnSpc="1"/>
            <a:lstStyle/>
            <a:p>
              <a:endParaRPr lang="bg-BG" dirty="0">
                <a:latin typeface="Calibri Light" panose="020F0302020204030204"/>
              </a:endParaRPr>
            </a:p>
          </p:txBody>
        </p:sp>
      </p:grpSp>
      <p:grpSp>
        <p:nvGrpSpPr>
          <p:cNvPr id="6" name="Group 5"/>
          <p:cNvGrpSpPr/>
          <p:nvPr/>
        </p:nvGrpSpPr>
        <p:grpSpPr>
          <a:xfrm>
            <a:off x="15304690" y="7165032"/>
            <a:ext cx="7829935" cy="3149631"/>
            <a:chOff x="15304690" y="7165032"/>
            <a:chExt cx="7829935" cy="3149631"/>
          </a:xfrm>
        </p:grpSpPr>
        <p:sp>
          <p:nvSpPr>
            <p:cNvPr id="99" name="Content Placeholder 19"/>
            <p:cNvSpPr txBox="1"/>
            <p:nvPr/>
          </p:nvSpPr>
          <p:spPr>
            <a:xfrm>
              <a:off x="17231749" y="8021841"/>
              <a:ext cx="5902876" cy="2292822"/>
            </a:xfrm>
            <a:prstGeom prst="rect">
              <a:avLst/>
            </a:prstGeom>
          </p:spPr>
          <p:txBody>
            <a:bodyPr vert="horz" lIns="182843" tIns="91422" rIns="182843" bIns="91422" rtlCol="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US" sz="2400" dirty="0">
                  <a:solidFill>
                    <a:schemeClr val="bg1"/>
                  </a:solidFill>
                  <a:latin typeface="Calibri Light" panose="020F0302020204030204"/>
                  <a:ea typeface="Open Sans Light" panose="020B0306030504020204" pitchFamily="34" charset="0"/>
                  <a:cs typeface="Calibri Light" panose="020F0302020204030204"/>
                </a:rPr>
                <a:t>Lorem Ipsum has two main statistical methodologies are used in data analysis which summarizes data from a sample using indexes.</a:t>
              </a:r>
              <a:endParaRPr lang="en-US" sz="2400" dirty="0">
                <a:solidFill>
                  <a:schemeClr val="bg1"/>
                </a:solidFill>
                <a:latin typeface="Calibri Light" panose="020F0302020204030204"/>
                <a:ea typeface="Open Sans Light" panose="020B0306030504020204" pitchFamily="34" charset="0"/>
                <a:cs typeface="Calibri Light" panose="020F0302020204030204"/>
              </a:endParaRPr>
            </a:p>
          </p:txBody>
        </p:sp>
        <p:sp>
          <p:nvSpPr>
            <p:cNvPr id="100" name="TextBox 99"/>
            <p:cNvSpPr txBox="1"/>
            <p:nvPr/>
          </p:nvSpPr>
          <p:spPr>
            <a:xfrm>
              <a:off x="17208121" y="7165032"/>
              <a:ext cx="3954902" cy="861738"/>
            </a:xfrm>
            <a:prstGeom prst="rect">
              <a:avLst/>
            </a:prstGeom>
            <a:noFill/>
          </p:spPr>
          <p:txBody>
            <a:bodyPr wrap="square" lIns="182843" tIns="91422" rIns="182843" bIns="91422" rtlCol="0">
              <a:spAutoFit/>
            </a:bodyPr>
            <a:lstStyle/>
            <a:p>
              <a:r>
                <a:rPr lang="id-ID" sz="4200" b="1" dirty="0" smtClean="0">
                  <a:solidFill>
                    <a:schemeClr val="bg1"/>
                  </a:solidFill>
                  <a:latin typeface="Lato Regular"/>
                  <a:cs typeface="Lato Regular"/>
                </a:rPr>
                <a:t>Voice</a:t>
              </a:r>
              <a:endParaRPr lang="en-US" sz="4200" b="1" dirty="0">
                <a:solidFill>
                  <a:schemeClr val="bg1"/>
                </a:solidFill>
                <a:latin typeface="Lato Regular"/>
                <a:cs typeface="Lato Regular"/>
              </a:endParaRPr>
            </a:p>
          </p:txBody>
        </p:sp>
        <p:cxnSp>
          <p:nvCxnSpPr>
            <p:cNvPr id="101" name="Straight Connector 100"/>
            <p:cNvCxnSpPr/>
            <p:nvPr/>
          </p:nvCxnSpPr>
          <p:spPr>
            <a:xfrm>
              <a:off x="17239669" y="8025990"/>
              <a:ext cx="3239156" cy="0"/>
            </a:xfrm>
            <a:prstGeom prst="line">
              <a:avLst/>
            </a:prstGeom>
            <a:ln w="19050">
              <a:solidFill>
                <a:schemeClr val="bg1"/>
              </a:solidFill>
            </a:ln>
          </p:spPr>
          <p:style>
            <a:lnRef idx="1">
              <a:schemeClr val="accent1"/>
            </a:lnRef>
            <a:fillRef idx="0">
              <a:schemeClr val="accent1"/>
            </a:fillRef>
            <a:effectRef idx="0">
              <a:schemeClr val="accent1"/>
            </a:effectRef>
            <a:fontRef idx="minor">
              <a:schemeClr val="tx1"/>
            </a:fontRef>
          </p:style>
        </p:cxnSp>
        <p:sp>
          <p:nvSpPr>
            <p:cNvPr id="98" name="Freeform 7"/>
            <p:cNvSpPr>
              <a:spLocks noEditPoints="1"/>
            </p:cNvSpPr>
            <p:nvPr/>
          </p:nvSpPr>
          <p:spPr bwMode="auto">
            <a:xfrm>
              <a:off x="15304690" y="7276159"/>
              <a:ext cx="1466190" cy="1466572"/>
            </a:xfrm>
            <a:custGeom>
              <a:avLst/>
              <a:gdLst>
                <a:gd name="T0" fmla="*/ 106 w 212"/>
                <a:gd name="T1" fmla="*/ 212 h 212"/>
                <a:gd name="T2" fmla="*/ 0 w 212"/>
                <a:gd name="T3" fmla="*/ 106 h 212"/>
                <a:gd name="T4" fmla="*/ 106 w 212"/>
                <a:gd name="T5" fmla="*/ 0 h 212"/>
                <a:gd name="T6" fmla="*/ 212 w 212"/>
                <a:gd name="T7" fmla="*/ 106 h 212"/>
                <a:gd name="T8" fmla="*/ 106 w 212"/>
                <a:gd name="T9" fmla="*/ 212 h 212"/>
                <a:gd name="T10" fmla="*/ 106 w 212"/>
                <a:gd name="T11" fmla="*/ 20 h 212"/>
                <a:gd name="T12" fmla="*/ 20 w 212"/>
                <a:gd name="T13" fmla="*/ 106 h 212"/>
                <a:gd name="T14" fmla="*/ 106 w 212"/>
                <a:gd name="T15" fmla="*/ 192 h 212"/>
                <a:gd name="T16" fmla="*/ 192 w 212"/>
                <a:gd name="T17" fmla="*/ 106 h 212"/>
                <a:gd name="T18" fmla="*/ 106 w 212"/>
                <a:gd name="T19" fmla="*/ 20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2" h="212">
                  <a:moveTo>
                    <a:pt x="106" y="212"/>
                  </a:moveTo>
                  <a:cubicBezTo>
                    <a:pt x="48" y="212"/>
                    <a:pt x="0" y="165"/>
                    <a:pt x="0" y="106"/>
                  </a:cubicBezTo>
                  <a:cubicBezTo>
                    <a:pt x="0" y="48"/>
                    <a:pt x="48" y="0"/>
                    <a:pt x="106" y="0"/>
                  </a:cubicBezTo>
                  <a:cubicBezTo>
                    <a:pt x="165" y="0"/>
                    <a:pt x="212" y="48"/>
                    <a:pt x="212" y="106"/>
                  </a:cubicBezTo>
                  <a:cubicBezTo>
                    <a:pt x="212" y="165"/>
                    <a:pt x="165" y="212"/>
                    <a:pt x="106" y="212"/>
                  </a:cubicBezTo>
                  <a:close/>
                  <a:moveTo>
                    <a:pt x="106" y="20"/>
                  </a:moveTo>
                  <a:cubicBezTo>
                    <a:pt x="59" y="20"/>
                    <a:pt x="20" y="59"/>
                    <a:pt x="20" y="106"/>
                  </a:cubicBezTo>
                  <a:cubicBezTo>
                    <a:pt x="20" y="154"/>
                    <a:pt x="59" y="192"/>
                    <a:pt x="106" y="192"/>
                  </a:cubicBezTo>
                  <a:cubicBezTo>
                    <a:pt x="154" y="192"/>
                    <a:pt x="192" y="154"/>
                    <a:pt x="192" y="106"/>
                  </a:cubicBezTo>
                  <a:cubicBezTo>
                    <a:pt x="192" y="59"/>
                    <a:pt x="154" y="20"/>
                    <a:pt x="106" y="20"/>
                  </a:cubicBezTo>
                  <a:close/>
                </a:path>
              </a:pathLst>
            </a:custGeom>
            <a:solidFill>
              <a:schemeClr val="accent1"/>
            </a:solidFill>
            <a:ln>
              <a:noFill/>
            </a:ln>
          </p:spPr>
          <p:txBody>
            <a:bodyPr vert="horz" wrap="square" lIns="182843" tIns="91422" rIns="182843" bIns="91422" numCol="1" anchor="t" anchorCtr="0" compatLnSpc="1"/>
            <a:lstStyle/>
            <a:p>
              <a:endParaRPr lang="id-ID" dirty="0">
                <a:solidFill>
                  <a:schemeClr val="bg1"/>
                </a:solidFill>
                <a:latin typeface="Calibri Light" panose="020F0302020204030204"/>
                <a:cs typeface="Calibri Light" panose="020F0302020204030204"/>
              </a:endParaRPr>
            </a:p>
          </p:txBody>
        </p:sp>
        <p:sp>
          <p:nvSpPr>
            <p:cNvPr id="117" name="Freeform 17"/>
            <p:cNvSpPr>
              <a:spLocks noEditPoints="1"/>
            </p:cNvSpPr>
            <p:nvPr/>
          </p:nvSpPr>
          <p:spPr bwMode="auto">
            <a:xfrm>
              <a:off x="15647505" y="7791570"/>
              <a:ext cx="825191" cy="440932"/>
            </a:xfrm>
            <a:custGeom>
              <a:avLst/>
              <a:gdLst>
                <a:gd name="T0" fmla="*/ 0 w 597"/>
                <a:gd name="T1" fmla="*/ 174 h 319"/>
                <a:gd name="T2" fmla="*/ 29 w 597"/>
                <a:gd name="T3" fmla="*/ 145 h 319"/>
                <a:gd name="T4" fmla="*/ 597 w 597"/>
                <a:gd name="T5" fmla="*/ 145 h 319"/>
                <a:gd name="T6" fmla="*/ 568 w 597"/>
                <a:gd name="T7" fmla="*/ 174 h 319"/>
                <a:gd name="T8" fmla="*/ 597 w 597"/>
                <a:gd name="T9" fmla="*/ 145 h 319"/>
                <a:gd name="T10" fmla="*/ 524 w 597"/>
                <a:gd name="T11" fmla="*/ 123 h 319"/>
                <a:gd name="T12" fmla="*/ 553 w 597"/>
                <a:gd name="T13" fmla="*/ 196 h 319"/>
                <a:gd name="T14" fmla="*/ 73 w 597"/>
                <a:gd name="T15" fmla="*/ 130 h 319"/>
                <a:gd name="T16" fmla="*/ 44 w 597"/>
                <a:gd name="T17" fmla="*/ 188 h 319"/>
                <a:gd name="T18" fmla="*/ 73 w 597"/>
                <a:gd name="T19" fmla="*/ 130 h 319"/>
                <a:gd name="T20" fmla="*/ 87 w 597"/>
                <a:gd name="T21" fmla="*/ 116 h 319"/>
                <a:gd name="T22" fmla="*/ 116 w 597"/>
                <a:gd name="T23" fmla="*/ 203 h 319"/>
                <a:gd name="T24" fmla="*/ 160 w 597"/>
                <a:gd name="T25" fmla="*/ 87 h 319"/>
                <a:gd name="T26" fmla="*/ 131 w 597"/>
                <a:gd name="T27" fmla="*/ 232 h 319"/>
                <a:gd name="T28" fmla="*/ 160 w 597"/>
                <a:gd name="T29" fmla="*/ 87 h 319"/>
                <a:gd name="T30" fmla="*/ 174 w 597"/>
                <a:gd name="T31" fmla="*/ 116 h 319"/>
                <a:gd name="T32" fmla="*/ 203 w 597"/>
                <a:gd name="T33" fmla="*/ 203 h 319"/>
                <a:gd name="T34" fmla="*/ 247 w 597"/>
                <a:gd name="T35" fmla="*/ 58 h 319"/>
                <a:gd name="T36" fmla="*/ 218 w 597"/>
                <a:gd name="T37" fmla="*/ 261 h 319"/>
                <a:gd name="T38" fmla="*/ 247 w 597"/>
                <a:gd name="T39" fmla="*/ 58 h 319"/>
                <a:gd name="T40" fmla="*/ 262 w 597"/>
                <a:gd name="T41" fmla="*/ 0 h 319"/>
                <a:gd name="T42" fmla="*/ 291 w 597"/>
                <a:gd name="T43" fmla="*/ 319 h 319"/>
                <a:gd name="T44" fmla="*/ 335 w 597"/>
                <a:gd name="T45" fmla="*/ 58 h 319"/>
                <a:gd name="T46" fmla="*/ 306 w 597"/>
                <a:gd name="T47" fmla="*/ 261 h 319"/>
                <a:gd name="T48" fmla="*/ 335 w 597"/>
                <a:gd name="T49" fmla="*/ 58 h 319"/>
                <a:gd name="T50" fmla="*/ 349 w 597"/>
                <a:gd name="T51" fmla="*/ 101 h 319"/>
                <a:gd name="T52" fmla="*/ 378 w 597"/>
                <a:gd name="T53" fmla="*/ 217 h 319"/>
                <a:gd name="T54" fmla="*/ 422 w 597"/>
                <a:gd name="T55" fmla="*/ 116 h 319"/>
                <a:gd name="T56" fmla="*/ 393 w 597"/>
                <a:gd name="T57" fmla="*/ 203 h 319"/>
                <a:gd name="T58" fmla="*/ 422 w 597"/>
                <a:gd name="T59" fmla="*/ 116 h 319"/>
                <a:gd name="T60" fmla="*/ 437 w 597"/>
                <a:gd name="T61" fmla="*/ 130 h 319"/>
                <a:gd name="T62" fmla="*/ 466 w 597"/>
                <a:gd name="T63" fmla="*/ 188 h 319"/>
                <a:gd name="T64" fmla="*/ 510 w 597"/>
                <a:gd name="T65" fmla="*/ 101 h 319"/>
                <a:gd name="T66" fmla="*/ 481 w 597"/>
                <a:gd name="T67" fmla="*/ 217 h 319"/>
                <a:gd name="T68" fmla="*/ 510 w 597"/>
                <a:gd name="T69" fmla="*/ 101 h 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97" h="319">
                  <a:moveTo>
                    <a:pt x="29" y="174"/>
                  </a:moveTo>
                  <a:lnTo>
                    <a:pt x="0" y="174"/>
                  </a:lnTo>
                  <a:lnTo>
                    <a:pt x="0" y="145"/>
                  </a:lnTo>
                  <a:lnTo>
                    <a:pt x="29" y="145"/>
                  </a:lnTo>
                  <a:lnTo>
                    <a:pt x="29" y="174"/>
                  </a:lnTo>
                  <a:close/>
                  <a:moveTo>
                    <a:pt x="597" y="145"/>
                  </a:moveTo>
                  <a:lnTo>
                    <a:pt x="568" y="145"/>
                  </a:lnTo>
                  <a:lnTo>
                    <a:pt x="568" y="174"/>
                  </a:lnTo>
                  <a:lnTo>
                    <a:pt x="597" y="174"/>
                  </a:lnTo>
                  <a:lnTo>
                    <a:pt x="597" y="145"/>
                  </a:lnTo>
                  <a:close/>
                  <a:moveTo>
                    <a:pt x="553" y="123"/>
                  </a:moveTo>
                  <a:lnTo>
                    <a:pt x="524" y="123"/>
                  </a:lnTo>
                  <a:lnTo>
                    <a:pt x="524" y="196"/>
                  </a:lnTo>
                  <a:lnTo>
                    <a:pt x="553" y="196"/>
                  </a:lnTo>
                  <a:lnTo>
                    <a:pt x="553" y="123"/>
                  </a:lnTo>
                  <a:close/>
                  <a:moveTo>
                    <a:pt x="73" y="130"/>
                  </a:moveTo>
                  <a:lnTo>
                    <a:pt x="44" y="130"/>
                  </a:lnTo>
                  <a:lnTo>
                    <a:pt x="44" y="188"/>
                  </a:lnTo>
                  <a:lnTo>
                    <a:pt x="73" y="188"/>
                  </a:lnTo>
                  <a:lnTo>
                    <a:pt x="73" y="130"/>
                  </a:lnTo>
                  <a:close/>
                  <a:moveTo>
                    <a:pt x="116" y="116"/>
                  </a:moveTo>
                  <a:lnTo>
                    <a:pt x="87" y="116"/>
                  </a:lnTo>
                  <a:lnTo>
                    <a:pt x="87" y="203"/>
                  </a:lnTo>
                  <a:lnTo>
                    <a:pt x="116" y="203"/>
                  </a:lnTo>
                  <a:lnTo>
                    <a:pt x="116" y="116"/>
                  </a:lnTo>
                  <a:close/>
                  <a:moveTo>
                    <a:pt x="160" y="87"/>
                  </a:moveTo>
                  <a:lnTo>
                    <a:pt x="131" y="87"/>
                  </a:lnTo>
                  <a:lnTo>
                    <a:pt x="131" y="232"/>
                  </a:lnTo>
                  <a:lnTo>
                    <a:pt x="160" y="232"/>
                  </a:lnTo>
                  <a:lnTo>
                    <a:pt x="160" y="87"/>
                  </a:lnTo>
                  <a:close/>
                  <a:moveTo>
                    <a:pt x="203" y="116"/>
                  </a:moveTo>
                  <a:lnTo>
                    <a:pt x="174" y="116"/>
                  </a:lnTo>
                  <a:lnTo>
                    <a:pt x="174" y="203"/>
                  </a:lnTo>
                  <a:lnTo>
                    <a:pt x="203" y="203"/>
                  </a:lnTo>
                  <a:lnTo>
                    <a:pt x="203" y="116"/>
                  </a:lnTo>
                  <a:close/>
                  <a:moveTo>
                    <a:pt x="247" y="58"/>
                  </a:moveTo>
                  <a:lnTo>
                    <a:pt x="218" y="58"/>
                  </a:lnTo>
                  <a:lnTo>
                    <a:pt x="218" y="261"/>
                  </a:lnTo>
                  <a:lnTo>
                    <a:pt x="247" y="261"/>
                  </a:lnTo>
                  <a:lnTo>
                    <a:pt x="247" y="58"/>
                  </a:lnTo>
                  <a:close/>
                  <a:moveTo>
                    <a:pt x="291" y="0"/>
                  </a:moveTo>
                  <a:lnTo>
                    <a:pt x="262" y="0"/>
                  </a:lnTo>
                  <a:lnTo>
                    <a:pt x="262" y="319"/>
                  </a:lnTo>
                  <a:lnTo>
                    <a:pt x="291" y="319"/>
                  </a:lnTo>
                  <a:lnTo>
                    <a:pt x="291" y="0"/>
                  </a:lnTo>
                  <a:close/>
                  <a:moveTo>
                    <a:pt x="335" y="58"/>
                  </a:moveTo>
                  <a:lnTo>
                    <a:pt x="306" y="58"/>
                  </a:lnTo>
                  <a:lnTo>
                    <a:pt x="306" y="261"/>
                  </a:lnTo>
                  <a:lnTo>
                    <a:pt x="335" y="261"/>
                  </a:lnTo>
                  <a:lnTo>
                    <a:pt x="335" y="58"/>
                  </a:lnTo>
                  <a:close/>
                  <a:moveTo>
                    <a:pt x="378" y="101"/>
                  </a:moveTo>
                  <a:lnTo>
                    <a:pt x="349" y="101"/>
                  </a:lnTo>
                  <a:lnTo>
                    <a:pt x="349" y="217"/>
                  </a:lnTo>
                  <a:lnTo>
                    <a:pt x="378" y="217"/>
                  </a:lnTo>
                  <a:lnTo>
                    <a:pt x="378" y="101"/>
                  </a:lnTo>
                  <a:close/>
                  <a:moveTo>
                    <a:pt x="422" y="116"/>
                  </a:moveTo>
                  <a:lnTo>
                    <a:pt x="393" y="116"/>
                  </a:lnTo>
                  <a:lnTo>
                    <a:pt x="393" y="203"/>
                  </a:lnTo>
                  <a:lnTo>
                    <a:pt x="422" y="203"/>
                  </a:lnTo>
                  <a:lnTo>
                    <a:pt x="422" y="116"/>
                  </a:lnTo>
                  <a:close/>
                  <a:moveTo>
                    <a:pt x="466" y="130"/>
                  </a:moveTo>
                  <a:lnTo>
                    <a:pt x="437" y="130"/>
                  </a:lnTo>
                  <a:lnTo>
                    <a:pt x="437" y="188"/>
                  </a:lnTo>
                  <a:lnTo>
                    <a:pt x="466" y="188"/>
                  </a:lnTo>
                  <a:lnTo>
                    <a:pt x="466" y="130"/>
                  </a:lnTo>
                  <a:close/>
                  <a:moveTo>
                    <a:pt x="510" y="101"/>
                  </a:moveTo>
                  <a:lnTo>
                    <a:pt x="481" y="101"/>
                  </a:lnTo>
                  <a:lnTo>
                    <a:pt x="481" y="217"/>
                  </a:lnTo>
                  <a:lnTo>
                    <a:pt x="510" y="217"/>
                  </a:lnTo>
                  <a:lnTo>
                    <a:pt x="510" y="101"/>
                  </a:lnTo>
                  <a:close/>
                </a:path>
              </a:pathLst>
            </a:custGeom>
            <a:solidFill>
              <a:schemeClr val="accent1"/>
            </a:solidFill>
            <a:ln>
              <a:noFill/>
            </a:ln>
          </p:spPr>
          <p:txBody>
            <a:bodyPr vert="horz" wrap="square" lIns="91440" tIns="45720" rIns="91440" bIns="45720" numCol="1" anchor="t" anchorCtr="0" compatLnSpc="1"/>
            <a:lstStyle/>
            <a:p>
              <a:endParaRPr lang="bg-BG" dirty="0">
                <a:latin typeface="Calibri Light" panose="020F0302020204030204"/>
              </a:endParaRPr>
            </a:p>
          </p:txBody>
        </p:sp>
      </p:grpSp>
      <p:grpSp>
        <p:nvGrpSpPr>
          <p:cNvPr id="42" name="Group 41"/>
          <p:cNvGrpSpPr/>
          <p:nvPr/>
        </p:nvGrpSpPr>
        <p:grpSpPr>
          <a:xfrm>
            <a:off x="1739573" y="488028"/>
            <a:ext cx="20937538" cy="2200624"/>
            <a:chOff x="1739573" y="511491"/>
            <a:chExt cx="20937538" cy="2200624"/>
          </a:xfrm>
        </p:grpSpPr>
        <p:sp>
          <p:nvSpPr>
            <p:cNvPr id="43" name="TextBox 42"/>
            <p:cNvSpPr txBox="1"/>
            <p:nvPr/>
          </p:nvSpPr>
          <p:spPr>
            <a:xfrm>
              <a:off x="1739573" y="511491"/>
              <a:ext cx="20937538" cy="1446550"/>
            </a:xfrm>
            <a:prstGeom prst="rect">
              <a:avLst/>
            </a:prstGeom>
            <a:noFill/>
          </p:spPr>
          <p:txBody>
            <a:bodyPr wrap="square" rtlCol="0">
              <a:spAutoFit/>
            </a:bodyPr>
            <a:lstStyle/>
            <a:p>
              <a:pPr algn="ctr"/>
              <a:r>
                <a:rPr lang="id-ID" sz="8800" b="1" dirty="0" smtClean="0">
                  <a:solidFill>
                    <a:schemeClr val="bg1"/>
                  </a:solidFill>
                  <a:latin typeface="Lato Regular"/>
                  <a:cs typeface="Lato Regular"/>
                </a:rPr>
                <a:t>OUR APP FEATURES</a:t>
              </a:r>
              <a:endParaRPr lang="id-ID" sz="8800" b="1" dirty="0">
                <a:solidFill>
                  <a:schemeClr val="bg1"/>
                </a:solidFill>
                <a:latin typeface="Lato Regular"/>
                <a:cs typeface="Lato Regular"/>
              </a:endParaRPr>
            </a:p>
          </p:txBody>
        </p:sp>
        <p:grpSp>
          <p:nvGrpSpPr>
            <p:cNvPr id="44" name="Group 43"/>
            <p:cNvGrpSpPr/>
            <p:nvPr/>
          </p:nvGrpSpPr>
          <p:grpSpPr>
            <a:xfrm>
              <a:off x="10842089" y="1977406"/>
              <a:ext cx="2738812" cy="73151"/>
              <a:chOff x="1775295" y="2020905"/>
              <a:chExt cx="3631535" cy="45719"/>
            </a:xfrm>
          </p:grpSpPr>
          <p:sp>
            <p:nvSpPr>
              <p:cNvPr id="46" name="Rectangle 45"/>
              <p:cNvSpPr/>
              <p:nvPr/>
            </p:nvSpPr>
            <p:spPr>
              <a:xfrm flipV="1">
                <a:off x="1775295" y="2020905"/>
                <a:ext cx="540354" cy="45719"/>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sp>
            <p:nvSpPr>
              <p:cNvPr id="47" name="Rectangle 46"/>
              <p:cNvSpPr/>
              <p:nvPr/>
            </p:nvSpPr>
            <p:spPr>
              <a:xfrm flipV="1">
                <a:off x="2390858" y="2020905"/>
                <a:ext cx="540354" cy="45719"/>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sp>
            <p:nvSpPr>
              <p:cNvPr id="48" name="Rectangle 47"/>
              <p:cNvSpPr/>
              <p:nvPr/>
            </p:nvSpPr>
            <p:spPr>
              <a:xfrm flipV="1">
                <a:off x="3025595" y="2020905"/>
                <a:ext cx="540354" cy="45719"/>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sp>
            <p:nvSpPr>
              <p:cNvPr id="49" name="Rectangle 48"/>
              <p:cNvSpPr/>
              <p:nvPr/>
            </p:nvSpPr>
            <p:spPr>
              <a:xfrm flipV="1">
                <a:off x="3641290" y="2020905"/>
                <a:ext cx="540354" cy="45719"/>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sp>
            <p:nvSpPr>
              <p:cNvPr id="50" name="Rectangle 49"/>
              <p:cNvSpPr/>
              <p:nvPr/>
            </p:nvSpPr>
            <p:spPr>
              <a:xfrm flipV="1">
                <a:off x="4256852" y="2020905"/>
                <a:ext cx="540354" cy="45719"/>
              </a:xfrm>
              <a:prstGeom prst="rect">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sp>
            <p:nvSpPr>
              <p:cNvPr id="51" name="Rectangle 50"/>
              <p:cNvSpPr/>
              <p:nvPr/>
            </p:nvSpPr>
            <p:spPr>
              <a:xfrm flipV="1">
                <a:off x="4866476" y="2020905"/>
                <a:ext cx="540354" cy="45719"/>
              </a:xfrm>
              <a:prstGeom prst="rect">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grpSp>
        <p:sp>
          <p:nvSpPr>
            <p:cNvPr id="45" name="TextBox 44"/>
            <p:cNvSpPr txBox="1"/>
            <p:nvPr/>
          </p:nvSpPr>
          <p:spPr>
            <a:xfrm>
              <a:off x="1739573" y="2035007"/>
              <a:ext cx="20937538" cy="677108"/>
            </a:xfrm>
            <a:prstGeom prst="rect">
              <a:avLst/>
            </a:prstGeom>
            <a:noFill/>
          </p:spPr>
          <p:txBody>
            <a:bodyPr wrap="square" rtlCol="0">
              <a:spAutoFit/>
            </a:bodyPr>
            <a:lstStyle/>
            <a:p>
              <a:pPr algn="ctr"/>
              <a:r>
                <a:rPr lang="id-ID" sz="3800" dirty="0" smtClean="0">
                  <a:solidFill>
                    <a:schemeClr val="bg1"/>
                  </a:solidFill>
                  <a:latin typeface="Calibri Light" panose="020F0302020204030204"/>
                  <a:cs typeface="Calibri Light" panose="020F0302020204030204"/>
                </a:rPr>
                <a:t>Your great subtitle </a:t>
              </a:r>
              <a:r>
                <a:rPr lang="id-ID" sz="3800" dirty="0" smtClean="0">
                  <a:solidFill>
                    <a:schemeClr val="accent1"/>
                  </a:solidFill>
                  <a:latin typeface="Calibri Light" panose="020F0302020204030204"/>
                  <a:cs typeface="Calibri Light" panose="020F0302020204030204"/>
                </a:rPr>
                <a:t>in </a:t>
              </a:r>
              <a:r>
                <a:rPr lang="id-ID" sz="3800" dirty="0">
                  <a:solidFill>
                    <a:schemeClr val="accent1"/>
                  </a:solidFill>
                  <a:latin typeface="Calibri Light" panose="020F0302020204030204"/>
                  <a:cs typeface="Calibri Light" panose="020F0302020204030204"/>
                </a:rPr>
                <a:t>this line</a:t>
              </a:r>
              <a:endParaRPr lang="id-ID" sz="3800" dirty="0">
                <a:solidFill>
                  <a:schemeClr val="accent1"/>
                </a:solidFill>
                <a:latin typeface="Calibri Light" panose="020F0302020204030204"/>
                <a:cs typeface="Calibri Light" panose="020F0302020204030204"/>
              </a:endParaRPr>
            </a:p>
          </p:txBody>
        </p:sp>
      </p:grpSp>
      <p:sp>
        <p:nvSpPr>
          <p:cNvPr id="2" name="Picture Placeholder 1"/>
          <p:cNvSpPr>
            <a:spLocks noGrp="1"/>
          </p:cNvSpPr>
          <p:nvPr>
            <p:ph type="pic" sz="quarter" idx="15"/>
          </p:nvPr>
        </p:nvSpPr>
        <p:spPr/>
      </p:sp>
    </p:spTree>
  </p:cSld>
  <p:clrMapOvr>
    <a:masterClrMapping/>
  </p:clrMapOvr>
  <mc:AlternateContent xmlns:mc="http://schemas.openxmlformats.org/markup-compatibility/2006">
    <mc:Choice xmlns:p14="http://schemas.microsoft.com/office/powerpoint/2010/main" Requires="p14">
      <p:transition spd="slow" p14:dur="1700" advClick="0" advTm="3000">
        <p14:reveal/>
      </p:transition>
    </mc:Choice>
    <mc:Fallback>
      <p:transition spd="slow" advClick="0" advTm="3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42"/>
                                        </p:tgtEl>
                                        <p:attrNameLst>
                                          <p:attrName>style.visibility</p:attrName>
                                        </p:attrNameLst>
                                      </p:cBhvr>
                                      <p:to>
                                        <p:strVal val="visible"/>
                                      </p:to>
                                    </p:set>
                                    <p:animEffect transition="in" filter="fade">
                                      <p:cBhvr>
                                        <p:cTn id="7" dur="500"/>
                                        <p:tgtEl>
                                          <p:spTgt spid="42"/>
                                        </p:tgtEl>
                                      </p:cBhvr>
                                    </p:animEffect>
                                    <p:anim calcmode="lin" valueType="num">
                                      <p:cBhvr>
                                        <p:cTn id="8" dur="500" fill="hold"/>
                                        <p:tgtEl>
                                          <p:spTgt spid="42"/>
                                        </p:tgtEl>
                                        <p:attrNameLst>
                                          <p:attrName>ppt_x</p:attrName>
                                        </p:attrNameLst>
                                      </p:cBhvr>
                                      <p:tavLst>
                                        <p:tav tm="0">
                                          <p:val>
                                            <p:strVal val="#ppt_x"/>
                                          </p:val>
                                        </p:tav>
                                        <p:tav tm="100000">
                                          <p:val>
                                            <p:strVal val="#ppt_x"/>
                                          </p:val>
                                        </p:tav>
                                      </p:tavLst>
                                    </p:anim>
                                    <p:anim calcmode="lin" valueType="num">
                                      <p:cBhvr>
                                        <p:cTn id="9" dur="500" fill="hold"/>
                                        <p:tgtEl>
                                          <p:spTgt spid="42"/>
                                        </p:tgtEl>
                                        <p:attrNameLst>
                                          <p:attrName>ppt_y</p:attrName>
                                        </p:attrNameLst>
                                      </p:cBhvr>
                                      <p:tavLst>
                                        <p:tav tm="0">
                                          <p:val>
                                            <p:strVal val="#ppt_y+.1"/>
                                          </p:val>
                                        </p:tav>
                                        <p:tav tm="100000">
                                          <p:val>
                                            <p:strVal val="#ppt_y"/>
                                          </p:val>
                                        </p:tav>
                                      </p:tavLst>
                                    </p:anim>
                                  </p:childTnLst>
                                </p:cTn>
                              </p:par>
                            </p:childTnLst>
                          </p:cTn>
                        </p:par>
                        <p:par>
                          <p:cTn id="10" fill="hold">
                            <p:stCondLst>
                              <p:cond delay="500"/>
                            </p:stCondLst>
                            <p:childTnLst>
                              <p:par>
                                <p:cTn id="11" presetID="2" presetClass="entr" presetSubtype="4" fill="hold" nodeType="afterEffect">
                                  <p:stCondLst>
                                    <p:cond delay="0"/>
                                  </p:stCondLst>
                                  <p:childTnLst>
                                    <p:set>
                                      <p:cBhvr>
                                        <p:cTn id="12" dur="1" fill="hold">
                                          <p:stCondLst>
                                            <p:cond delay="0"/>
                                          </p:stCondLst>
                                        </p:cTn>
                                        <p:tgtEl>
                                          <p:spTgt spid="109"/>
                                        </p:tgtEl>
                                        <p:attrNameLst>
                                          <p:attrName>style.visibility</p:attrName>
                                        </p:attrNameLst>
                                      </p:cBhvr>
                                      <p:to>
                                        <p:strVal val="visible"/>
                                      </p:to>
                                    </p:set>
                                    <p:anim calcmode="lin" valueType="num">
                                      <p:cBhvr additive="base">
                                        <p:cTn id="13" dur="500" fill="hold"/>
                                        <p:tgtEl>
                                          <p:spTgt spid="109"/>
                                        </p:tgtEl>
                                        <p:attrNameLst>
                                          <p:attrName>ppt_x</p:attrName>
                                        </p:attrNameLst>
                                      </p:cBhvr>
                                      <p:tavLst>
                                        <p:tav tm="0">
                                          <p:val>
                                            <p:strVal val="#ppt_x"/>
                                          </p:val>
                                        </p:tav>
                                        <p:tav tm="100000">
                                          <p:val>
                                            <p:strVal val="#ppt_x"/>
                                          </p:val>
                                        </p:tav>
                                      </p:tavLst>
                                    </p:anim>
                                    <p:anim calcmode="lin" valueType="num">
                                      <p:cBhvr additive="base">
                                        <p:cTn id="14" dur="500" fill="hold"/>
                                        <p:tgtEl>
                                          <p:spTgt spid="109"/>
                                        </p:tgtEl>
                                        <p:attrNameLst>
                                          <p:attrName>ppt_y</p:attrName>
                                        </p:attrNameLst>
                                      </p:cBhvr>
                                      <p:tavLst>
                                        <p:tav tm="0">
                                          <p:val>
                                            <p:strVal val="1+#ppt_h/2"/>
                                          </p:val>
                                        </p:tav>
                                        <p:tav tm="100000">
                                          <p:val>
                                            <p:strVal val="#ppt_y"/>
                                          </p:val>
                                        </p:tav>
                                      </p:tavLst>
                                    </p:anim>
                                  </p:childTnLst>
                                </p:cTn>
                              </p:par>
                            </p:childTnLst>
                          </p:cTn>
                        </p:par>
                        <p:par>
                          <p:cTn id="15" fill="hold">
                            <p:stCondLst>
                              <p:cond delay="1000"/>
                            </p:stCondLst>
                            <p:childTnLst>
                              <p:par>
                                <p:cTn id="16" presetID="12" presetClass="entr" presetSubtype="8" fill="hold" nodeType="afterEffect">
                                  <p:stCondLst>
                                    <p:cond delay="0"/>
                                  </p:stCondLst>
                                  <p:childTnLst>
                                    <p:set>
                                      <p:cBhvr>
                                        <p:cTn id="17" dur="1" fill="hold">
                                          <p:stCondLst>
                                            <p:cond delay="0"/>
                                          </p:stCondLst>
                                        </p:cTn>
                                        <p:tgtEl>
                                          <p:spTgt spid="3"/>
                                        </p:tgtEl>
                                        <p:attrNameLst>
                                          <p:attrName>style.visibility</p:attrName>
                                        </p:attrNameLst>
                                      </p:cBhvr>
                                      <p:to>
                                        <p:strVal val="visible"/>
                                      </p:to>
                                    </p:set>
                                    <p:anim calcmode="lin" valueType="num">
                                      <p:cBhvr additive="base">
                                        <p:cTn id="18" dur="500"/>
                                        <p:tgtEl>
                                          <p:spTgt spid="3"/>
                                        </p:tgtEl>
                                        <p:attrNameLst>
                                          <p:attrName>ppt_x</p:attrName>
                                        </p:attrNameLst>
                                      </p:cBhvr>
                                      <p:tavLst>
                                        <p:tav tm="0">
                                          <p:val>
                                            <p:strVal val="#ppt_x-#ppt_w*1.125000"/>
                                          </p:val>
                                        </p:tav>
                                        <p:tav tm="100000">
                                          <p:val>
                                            <p:strVal val="#ppt_x"/>
                                          </p:val>
                                        </p:tav>
                                      </p:tavLst>
                                    </p:anim>
                                    <p:animEffect transition="in" filter="wipe(right)">
                                      <p:cBhvr>
                                        <p:cTn id="19" dur="500"/>
                                        <p:tgtEl>
                                          <p:spTgt spid="3"/>
                                        </p:tgtEl>
                                      </p:cBhvr>
                                    </p:animEffect>
                                  </p:childTnLst>
                                </p:cTn>
                              </p:par>
                              <p:par>
                                <p:cTn id="20" presetID="12" presetClass="entr" presetSubtype="2" fill="hold" nodeType="withEffect">
                                  <p:stCondLst>
                                    <p:cond delay="0"/>
                                  </p:stCondLst>
                                  <p:childTnLst>
                                    <p:set>
                                      <p:cBhvr>
                                        <p:cTn id="21" dur="1" fill="hold">
                                          <p:stCondLst>
                                            <p:cond delay="0"/>
                                          </p:stCondLst>
                                        </p:cTn>
                                        <p:tgtEl>
                                          <p:spTgt spid="5"/>
                                        </p:tgtEl>
                                        <p:attrNameLst>
                                          <p:attrName>style.visibility</p:attrName>
                                        </p:attrNameLst>
                                      </p:cBhvr>
                                      <p:to>
                                        <p:strVal val="visible"/>
                                      </p:to>
                                    </p:set>
                                    <p:anim calcmode="lin" valueType="num">
                                      <p:cBhvr additive="base">
                                        <p:cTn id="22" dur="500"/>
                                        <p:tgtEl>
                                          <p:spTgt spid="5"/>
                                        </p:tgtEl>
                                        <p:attrNameLst>
                                          <p:attrName>ppt_x</p:attrName>
                                        </p:attrNameLst>
                                      </p:cBhvr>
                                      <p:tavLst>
                                        <p:tav tm="0">
                                          <p:val>
                                            <p:strVal val="#ppt_x+#ppt_w*1.125000"/>
                                          </p:val>
                                        </p:tav>
                                        <p:tav tm="100000">
                                          <p:val>
                                            <p:strVal val="#ppt_x"/>
                                          </p:val>
                                        </p:tav>
                                      </p:tavLst>
                                    </p:anim>
                                    <p:animEffect transition="in" filter="wipe(left)">
                                      <p:cBhvr>
                                        <p:cTn id="23" dur="500"/>
                                        <p:tgtEl>
                                          <p:spTgt spid="5"/>
                                        </p:tgtEl>
                                      </p:cBhvr>
                                    </p:animEffect>
                                  </p:childTnLst>
                                </p:cTn>
                              </p:par>
                            </p:childTnLst>
                          </p:cTn>
                        </p:par>
                        <p:par>
                          <p:cTn id="24" fill="hold">
                            <p:stCondLst>
                              <p:cond delay="1500"/>
                            </p:stCondLst>
                            <p:childTnLst>
                              <p:par>
                                <p:cTn id="25" presetID="12" presetClass="entr" presetSubtype="8" fill="hold" nodeType="afterEffect">
                                  <p:stCondLst>
                                    <p:cond delay="0"/>
                                  </p:stCondLst>
                                  <p:childTnLst>
                                    <p:set>
                                      <p:cBhvr>
                                        <p:cTn id="26" dur="1" fill="hold">
                                          <p:stCondLst>
                                            <p:cond delay="0"/>
                                          </p:stCondLst>
                                        </p:cTn>
                                        <p:tgtEl>
                                          <p:spTgt spid="7"/>
                                        </p:tgtEl>
                                        <p:attrNameLst>
                                          <p:attrName>style.visibility</p:attrName>
                                        </p:attrNameLst>
                                      </p:cBhvr>
                                      <p:to>
                                        <p:strVal val="visible"/>
                                      </p:to>
                                    </p:set>
                                    <p:anim calcmode="lin" valueType="num">
                                      <p:cBhvr additive="base">
                                        <p:cTn id="27" dur="500"/>
                                        <p:tgtEl>
                                          <p:spTgt spid="7"/>
                                        </p:tgtEl>
                                        <p:attrNameLst>
                                          <p:attrName>ppt_x</p:attrName>
                                        </p:attrNameLst>
                                      </p:cBhvr>
                                      <p:tavLst>
                                        <p:tav tm="0">
                                          <p:val>
                                            <p:strVal val="#ppt_x-#ppt_w*1.125000"/>
                                          </p:val>
                                        </p:tav>
                                        <p:tav tm="100000">
                                          <p:val>
                                            <p:strVal val="#ppt_x"/>
                                          </p:val>
                                        </p:tav>
                                      </p:tavLst>
                                    </p:anim>
                                    <p:animEffect transition="in" filter="wipe(right)">
                                      <p:cBhvr>
                                        <p:cTn id="28" dur="500"/>
                                        <p:tgtEl>
                                          <p:spTgt spid="7"/>
                                        </p:tgtEl>
                                      </p:cBhvr>
                                    </p:animEffect>
                                  </p:childTnLst>
                                </p:cTn>
                              </p:par>
                              <p:par>
                                <p:cTn id="29" presetID="12" presetClass="entr" presetSubtype="2" fill="hold" nodeType="withEffect">
                                  <p:stCondLst>
                                    <p:cond delay="0"/>
                                  </p:stCondLst>
                                  <p:childTnLst>
                                    <p:set>
                                      <p:cBhvr>
                                        <p:cTn id="30" dur="1" fill="hold">
                                          <p:stCondLst>
                                            <p:cond delay="0"/>
                                          </p:stCondLst>
                                        </p:cTn>
                                        <p:tgtEl>
                                          <p:spTgt spid="6"/>
                                        </p:tgtEl>
                                        <p:attrNameLst>
                                          <p:attrName>style.visibility</p:attrName>
                                        </p:attrNameLst>
                                      </p:cBhvr>
                                      <p:to>
                                        <p:strVal val="visible"/>
                                      </p:to>
                                    </p:set>
                                    <p:anim calcmode="lin" valueType="num">
                                      <p:cBhvr additive="base">
                                        <p:cTn id="31" dur="500"/>
                                        <p:tgtEl>
                                          <p:spTgt spid="6"/>
                                        </p:tgtEl>
                                        <p:attrNameLst>
                                          <p:attrName>ppt_x</p:attrName>
                                        </p:attrNameLst>
                                      </p:cBhvr>
                                      <p:tavLst>
                                        <p:tav tm="0">
                                          <p:val>
                                            <p:strVal val="#ppt_x+#ppt_w*1.125000"/>
                                          </p:val>
                                        </p:tav>
                                        <p:tav tm="100000">
                                          <p:val>
                                            <p:strVal val="#ppt_x"/>
                                          </p:val>
                                        </p:tav>
                                      </p:tavLst>
                                    </p:anim>
                                    <p:animEffect transition="in" filter="wipe(left)">
                                      <p:cBhvr>
                                        <p:cTn id="32"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TextBox 14"/>
          <p:cNvSpPr txBox="1"/>
          <p:nvPr/>
        </p:nvSpPr>
        <p:spPr>
          <a:xfrm>
            <a:off x="1711325" y="2712863"/>
            <a:ext cx="11575111" cy="800220"/>
          </a:xfrm>
          <a:prstGeom prst="rect">
            <a:avLst/>
          </a:prstGeom>
          <a:noFill/>
        </p:spPr>
        <p:txBody>
          <a:bodyPr wrap="square" lIns="182843" tIns="91422" rIns="182843" bIns="91422" rtlCol="0">
            <a:spAutoFit/>
          </a:bodyPr>
          <a:lstStyle/>
          <a:p>
            <a:r>
              <a:rPr lang="id-ID" sz="4000" dirty="0">
                <a:latin typeface="Lato Regular"/>
              </a:rPr>
              <a:t>About </a:t>
            </a:r>
            <a:r>
              <a:rPr lang="id-ID" sz="4000" dirty="0" smtClean="0">
                <a:latin typeface="Lato Regular"/>
              </a:rPr>
              <a:t>Project</a:t>
            </a:r>
            <a:endParaRPr lang="id-ID" sz="4000" dirty="0">
              <a:latin typeface="Lato Regular"/>
            </a:endParaRPr>
          </a:p>
        </p:txBody>
      </p:sp>
      <p:sp>
        <p:nvSpPr>
          <p:cNvPr id="16" name="TextBox 15"/>
          <p:cNvSpPr txBox="1"/>
          <p:nvPr/>
        </p:nvSpPr>
        <p:spPr>
          <a:xfrm>
            <a:off x="1717674" y="3484383"/>
            <a:ext cx="20956589" cy="1397269"/>
          </a:xfrm>
          <a:prstGeom prst="rect">
            <a:avLst/>
          </a:prstGeom>
          <a:noFill/>
        </p:spPr>
        <p:txBody>
          <a:bodyPr wrap="square" lIns="182843" tIns="91422" rIns="182843" bIns="91422" rtlCol="0">
            <a:spAutoFit/>
          </a:bodyPr>
          <a:lstStyle/>
          <a:p>
            <a:pPr>
              <a:lnSpc>
                <a:spcPct val="110000"/>
              </a:lnSpc>
            </a:pPr>
            <a:r>
              <a:rPr lang="en-US" sz="2400" dirty="0">
                <a:solidFill>
                  <a:schemeClr val="tx2"/>
                </a:solidFill>
                <a:latin typeface="Calibri Light" panose="020F0302020204030204"/>
                <a:cs typeface="Calibri Light" panose="020F0302020204030204"/>
              </a:rPr>
              <a:t>Creativity is the key </a:t>
            </a:r>
            <a:r>
              <a:rPr lang="en-US" sz="2400" dirty="0">
                <a:latin typeface="Calibri Light" panose="020F0302020204030204"/>
                <a:cs typeface="Calibri Light" panose="020F0302020204030204"/>
              </a:rPr>
              <a:t>to success in the future, and primary education </a:t>
            </a:r>
            <a:r>
              <a:rPr lang="en-US" sz="2400" dirty="0" smtClean="0">
                <a:latin typeface="Calibri Light" panose="020F0302020204030204"/>
                <a:cs typeface="Calibri Light" panose="020F0302020204030204"/>
              </a:rPr>
              <a:t>where </a:t>
            </a:r>
            <a:r>
              <a:rPr lang="en-US" sz="2400" dirty="0">
                <a:latin typeface="Calibri Light" panose="020F0302020204030204"/>
                <a:cs typeface="Calibri Light" panose="020F0302020204030204"/>
              </a:rPr>
              <a:t>teachers can bring creativity in children at that level keep </a:t>
            </a:r>
            <a:r>
              <a:rPr lang="en-US" sz="2400" dirty="0" smtClean="0">
                <a:latin typeface="Calibri Light" panose="020F0302020204030204"/>
                <a:cs typeface="Calibri Light" panose="020F0302020204030204"/>
              </a:rPr>
              <a:t>growing. </a:t>
            </a:r>
            <a:r>
              <a:rPr lang="pt-BR" sz="2400" dirty="0" smtClean="0">
                <a:latin typeface="Calibri Light" panose="020F0302020204030204"/>
                <a:cs typeface="Calibri Light" panose="020F0302020204030204"/>
              </a:rPr>
              <a:t>Lorem </a:t>
            </a:r>
            <a:r>
              <a:rPr lang="pt-BR" sz="2400" dirty="0">
                <a:latin typeface="Calibri Light" panose="020F0302020204030204"/>
                <a:cs typeface="Calibri Light" panose="020F0302020204030204"/>
              </a:rPr>
              <a:t>ipsum dolor sit amet, consectetur adipiscing elit. Aliquam tincidunt ante nec sem congue convallis. Pellentesque vel mauris quis nisl ornare rutrum in id risus. Proin vehicula ut sem et tempus. Interdum et malesuada fames ac ante ipsum primis in faucibus</a:t>
            </a:r>
            <a:r>
              <a:rPr lang="pt-BR" sz="2400" dirty="0" smtClean="0">
                <a:latin typeface="Calibri Light" panose="020F0302020204030204"/>
                <a:cs typeface="Calibri Light" panose="020F0302020204030204"/>
              </a:rPr>
              <a:t>.</a:t>
            </a:r>
            <a:endParaRPr lang="en-US" sz="2400" dirty="0">
              <a:latin typeface="Calibri Light" panose="020F0302020204030204"/>
              <a:cs typeface="Calibri Light" panose="020F0302020204030204"/>
            </a:endParaRPr>
          </a:p>
        </p:txBody>
      </p:sp>
      <p:grpSp>
        <p:nvGrpSpPr>
          <p:cNvPr id="52" name="Group 1104"/>
          <p:cNvGrpSpPr>
            <a:grpSpLocks noChangeAspect="1"/>
          </p:cNvGrpSpPr>
          <p:nvPr/>
        </p:nvGrpSpPr>
        <p:grpSpPr>
          <a:xfrm rot="5400000">
            <a:off x="8712457" y="3591666"/>
            <a:ext cx="6949561" cy="10299208"/>
            <a:chOff x="0" y="0"/>
            <a:chExt cx="6591305" cy="9765731"/>
          </a:xfrm>
        </p:grpSpPr>
        <p:grpSp>
          <p:nvGrpSpPr>
            <p:cNvPr id="53" name="Group 1102"/>
            <p:cNvGrpSpPr/>
            <p:nvPr/>
          </p:nvGrpSpPr>
          <p:grpSpPr>
            <a:xfrm>
              <a:off x="0" y="0"/>
              <a:ext cx="6591305" cy="9765731"/>
              <a:chOff x="0" y="0"/>
              <a:chExt cx="6591304" cy="9765730"/>
            </a:xfrm>
          </p:grpSpPr>
          <p:pic>
            <p:nvPicPr>
              <p:cNvPr id="55" name="Mini-iPad-B&amp;W-Mockup.png"/>
              <p:cNvPicPr/>
              <p:nvPr/>
            </p:nvPicPr>
            <p:blipFill>
              <a:blip r:embed="rId1"/>
              <a:stretch>
                <a:fillRect/>
              </a:stretch>
            </p:blipFill>
            <p:spPr>
              <a:xfrm>
                <a:off x="0" y="0"/>
                <a:ext cx="6591304" cy="9765730"/>
              </a:xfrm>
              <a:prstGeom prst="rect">
                <a:avLst/>
              </a:prstGeom>
              <a:ln w="12700" cap="flat">
                <a:noFill/>
                <a:miter lim="400000"/>
                <a:headEnd/>
                <a:tailEnd/>
              </a:ln>
              <a:effectLst/>
            </p:spPr>
          </p:pic>
          <p:sp>
            <p:nvSpPr>
              <p:cNvPr id="56" name="Shape 1101"/>
              <p:cNvSpPr/>
              <p:nvPr/>
            </p:nvSpPr>
            <p:spPr>
              <a:xfrm>
                <a:off x="363079" y="954047"/>
                <a:ext cx="5879097" cy="7806214"/>
              </a:xfrm>
              <a:prstGeom prst="rect">
                <a:avLst/>
              </a:prstGeom>
              <a:solidFill>
                <a:srgbClr val="606060"/>
              </a:solidFill>
              <a:ln w="25400" cap="flat">
                <a:solidFill>
                  <a:srgbClr val="000000">
                    <a:alpha val="0"/>
                  </a:srgbClr>
                </a:solidFill>
                <a:prstDash val="solid"/>
                <a:miter lim="400000"/>
              </a:ln>
              <a:effectLst/>
            </p:spPr>
            <p:txBody>
              <a:bodyPr wrap="square" lIns="0" tIns="0" rIns="0" bIns="0" numCol="1" anchor="ctr">
                <a:noAutofit/>
              </a:bodyPr>
              <a:lstStyle/>
              <a:p>
                <a:pPr lvl="0" defTabSz="584200">
                  <a:defRPr sz="4000">
                    <a:solidFill>
                      <a:srgbClr val="FFFFFF"/>
                    </a:solidFill>
                    <a:effectLst>
                      <a:outerShdw blurRad="38100" dist="12700" dir="5400000" rotWithShape="0">
                        <a:srgbClr val="000000">
                          <a:alpha val="50000"/>
                        </a:srgbClr>
                      </a:outerShdw>
                    </a:effectLst>
                  </a:defRPr>
                </a:pPr>
                <a:endParaRPr dirty="0">
                  <a:latin typeface="Calibri Light" panose="020F0302020204030204"/>
                </a:endParaRPr>
              </a:p>
            </p:txBody>
          </p:sp>
        </p:grpSp>
        <p:pic>
          <p:nvPicPr>
            <p:cNvPr id="54" name="placeholder.png"/>
            <p:cNvPicPr/>
            <p:nvPr/>
          </p:nvPicPr>
          <p:blipFill>
            <a:blip r:embed="rId2"/>
            <a:srcRect l="29020" r="29020"/>
            <a:stretch>
              <a:fillRect/>
            </a:stretch>
          </p:blipFill>
          <p:spPr>
            <a:xfrm>
              <a:off x="337669" y="969500"/>
              <a:ext cx="5911543" cy="7924801"/>
            </a:xfrm>
            <a:prstGeom prst="rect">
              <a:avLst/>
            </a:prstGeom>
            <a:ln w="12700" cap="flat">
              <a:noFill/>
              <a:miter lim="400000"/>
              <a:headEnd/>
              <a:tailEnd/>
            </a:ln>
            <a:effectLst/>
          </p:spPr>
        </p:pic>
      </p:grpSp>
      <p:sp>
        <p:nvSpPr>
          <p:cNvPr id="57" name="TextBox 56"/>
          <p:cNvSpPr txBox="1"/>
          <p:nvPr/>
        </p:nvSpPr>
        <p:spPr>
          <a:xfrm>
            <a:off x="1014846" y="5918971"/>
            <a:ext cx="3532783" cy="2031331"/>
          </a:xfrm>
          <a:prstGeom prst="rect">
            <a:avLst/>
          </a:prstGeom>
          <a:noFill/>
        </p:spPr>
        <p:txBody>
          <a:bodyPr wrap="square" lIns="0" tIns="121926" rIns="0" bIns="0">
            <a:spAutoFit/>
          </a:bodyPr>
          <a:lstStyle/>
          <a:p>
            <a:pPr algn="r" defTabSz="1218565">
              <a:lnSpc>
                <a:spcPct val="120000"/>
              </a:lnSpc>
              <a:defRPr/>
            </a:pPr>
            <a:r>
              <a:rPr lang="en-US" sz="3200" b="1" dirty="0" smtClean="0">
                <a:latin typeface="Lato Regular"/>
                <a:cs typeface="Lato Regular"/>
              </a:rPr>
              <a:t>Shop</a:t>
            </a:r>
            <a:endParaRPr lang="en-US" sz="3200" b="1" dirty="0">
              <a:latin typeface="Lato Regular"/>
              <a:cs typeface="Lato Regular"/>
            </a:endParaRPr>
          </a:p>
          <a:p>
            <a:pPr algn="r" defTabSz="1218565">
              <a:lnSpc>
                <a:spcPct val="120000"/>
              </a:lnSpc>
              <a:defRPr/>
            </a:pPr>
            <a:r>
              <a:rPr lang="en-US" sz="2400" dirty="0">
                <a:latin typeface="Calibri Light" panose="020F0302020204030204"/>
                <a:cs typeface="Calibri Light" panose="020F0302020204030204"/>
              </a:rPr>
              <a:t>Lorem ipsum dolor sit amet,consectetur adipisicing elit, sed do eiusmod tempor</a:t>
            </a:r>
            <a:endParaRPr lang="en-US" sz="2400" dirty="0">
              <a:latin typeface="Calibri Light" panose="020F0302020204030204"/>
              <a:cs typeface="Calibri Light" panose="020F0302020204030204"/>
            </a:endParaRPr>
          </a:p>
        </p:txBody>
      </p:sp>
      <p:grpSp>
        <p:nvGrpSpPr>
          <p:cNvPr id="58" name="Group 57"/>
          <p:cNvGrpSpPr/>
          <p:nvPr/>
        </p:nvGrpSpPr>
        <p:grpSpPr>
          <a:xfrm>
            <a:off x="4823539" y="6113706"/>
            <a:ext cx="1311991" cy="1312333"/>
            <a:chOff x="12591574" y="4411134"/>
            <a:chExt cx="1312504" cy="1312333"/>
          </a:xfrm>
        </p:grpSpPr>
        <p:sp>
          <p:nvSpPr>
            <p:cNvPr id="59" name="Oval 58"/>
            <p:cNvSpPr/>
            <p:nvPr/>
          </p:nvSpPr>
          <p:spPr bwMode="auto">
            <a:xfrm>
              <a:off x="12591574" y="4411134"/>
              <a:ext cx="1312504" cy="1312333"/>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defTabSz="1218565">
                <a:defRPr/>
              </a:pPr>
              <a:endParaRPr lang="en-US" dirty="0">
                <a:latin typeface="Calibri Light" panose="020F0302020204030204"/>
              </a:endParaRPr>
            </a:p>
          </p:txBody>
        </p:sp>
        <p:sp>
          <p:nvSpPr>
            <p:cNvPr id="60" name="AutoShape 118"/>
            <p:cNvSpPr/>
            <p:nvPr/>
          </p:nvSpPr>
          <p:spPr bwMode="auto">
            <a:xfrm>
              <a:off x="12906409" y="4778440"/>
              <a:ext cx="654636" cy="562506"/>
            </a:xfrm>
            <a:custGeom>
              <a:avLst/>
              <a:gdLst>
                <a:gd name="T0" fmla="*/ 10782 w 21564"/>
                <a:gd name="T1" fmla="*/ 10800 h 21600"/>
                <a:gd name="T2" fmla="*/ 10782 w 21564"/>
                <a:gd name="T3" fmla="*/ 10800 h 21600"/>
                <a:gd name="T4" fmla="*/ 10782 w 21564"/>
                <a:gd name="T5" fmla="*/ 10800 h 21600"/>
                <a:gd name="T6" fmla="*/ 10782 w 21564"/>
                <a:gd name="T7" fmla="*/ 10800 h 21600"/>
              </a:gdLst>
              <a:ahLst/>
              <a:cxnLst>
                <a:cxn ang="0">
                  <a:pos x="T0" y="T1"/>
                </a:cxn>
                <a:cxn ang="0">
                  <a:pos x="T2" y="T3"/>
                </a:cxn>
                <a:cxn ang="0">
                  <a:pos x="T4" y="T5"/>
                </a:cxn>
                <a:cxn ang="0">
                  <a:pos x="T6" y="T7"/>
                </a:cxn>
              </a:cxnLst>
              <a:rect l="0" t="0" r="r" b="b"/>
              <a:pathLst>
                <a:path w="21564" h="21600">
                  <a:moveTo>
                    <a:pt x="20680" y="3130"/>
                  </a:moveTo>
                  <a:cubicBezTo>
                    <a:pt x="20952" y="3130"/>
                    <a:pt x="21179" y="3257"/>
                    <a:pt x="21357" y="3515"/>
                  </a:cubicBezTo>
                  <a:cubicBezTo>
                    <a:pt x="21536" y="3767"/>
                    <a:pt x="21600" y="4044"/>
                    <a:pt x="21543" y="4340"/>
                  </a:cubicBezTo>
                  <a:lnTo>
                    <a:pt x="20279" y="12471"/>
                  </a:lnTo>
                  <a:cubicBezTo>
                    <a:pt x="20230" y="12706"/>
                    <a:pt x="20128" y="12899"/>
                    <a:pt x="19969" y="13061"/>
                  </a:cubicBezTo>
                  <a:cubicBezTo>
                    <a:pt x="19810" y="13222"/>
                    <a:pt x="19614" y="13296"/>
                    <a:pt x="19389" y="13296"/>
                  </a:cubicBezTo>
                  <a:lnTo>
                    <a:pt x="6706" y="13296"/>
                  </a:lnTo>
                  <a:lnTo>
                    <a:pt x="7114" y="15660"/>
                  </a:lnTo>
                  <a:cubicBezTo>
                    <a:pt x="7146" y="15810"/>
                    <a:pt x="7214" y="15936"/>
                    <a:pt x="7319" y="16033"/>
                  </a:cubicBezTo>
                  <a:cubicBezTo>
                    <a:pt x="7424" y="16130"/>
                    <a:pt x="7539" y="16183"/>
                    <a:pt x="7666" y="16183"/>
                  </a:cubicBezTo>
                  <a:lnTo>
                    <a:pt x="17685" y="16183"/>
                  </a:lnTo>
                  <a:cubicBezTo>
                    <a:pt x="17810" y="16183"/>
                    <a:pt x="17918" y="16236"/>
                    <a:pt x="18008" y="16345"/>
                  </a:cubicBezTo>
                  <a:cubicBezTo>
                    <a:pt x="18096" y="16453"/>
                    <a:pt x="18143" y="16580"/>
                    <a:pt x="18143" y="16735"/>
                  </a:cubicBezTo>
                  <a:lnTo>
                    <a:pt x="18143" y="17831"/>
                  </a:lnTo>
                  <a:cubicBezTo>
                    <a:pt x="18143" y="17981"/>
                    <a:pt x="18099" y="18107"/>
                    <a:pt x="18013" y="18204"/>
                  </a:cubicBezTo>
                  <a:cubicBezTo>
                    <a:pt x="17927" y="18301"/>
                    <a:pt x="17817" y="18348"/>
                    <a:pt x="17685" y="18348"/>
                  </a:cubicBezTo>
                  <a:lnTo>
                    <a:pt x="15776" y="18348"/>
                  </a:lnTo>
                  <a:lnTo>
                    <a:pt x="8146" y="18348"/>
                  </a:lnTo>
                  <a:lnTo>
                    <a:pt x="6928" y="18348"/>
                  </a:lnTo>
                  <a:cubicBezTo>
                    <a:pt x="6801" y="18348"/>
                    <a:pt x="6662" y="18336"/>
                    <a:pt x="6500" y="18301"/>
                  </a:cubicBezTo>
                  <a:cubicBezTo>
                    <a:pt x="6339" y="18266"/>
                    <a:pt x="6202" y="18222"/>
                    <a:pt x="6085" y="18169"/>
                  </a:cubicBezTo>
                  <a:cubicBezTo>
                    <a:pt x="6036" y="18145"/>
                    <a:pt x="5982" y="18090"/>
                    <a:pt x="5921" y="17987"/>
                  </a:cubicBezTo>
                  <a:cubicBezTo>
                    <a:pt x="5860" y="17884"/>
                    <a:pt x="5799" y="17769"/>
                    <a:pt x="5740" y="17643"/>
                  </a:cubicBezTo>
                  <a:cubicBezTo>
                    <a:pt x="5684" y="17517"/>
                    <a:pt x="5632" y="17391"/>
                    <a:pt x="5593" y="17258"/>
                  </a:cubicBezTo>
                  <a:cubicBezTo>
                    <a:pt x="5552" y="17132"/>
                    <a:pt x="5527" y="17035"/>
                    <a:pt x="5513" y="16959"/>
                  </a:cubicBezTo>
                  <a:lnTo>
                    <a:pt x="2997" y="2669"/>
                  </a:lnTo>
                  <a:cubicBezTo>
                    <a:pt x="2965" y="2519"/>
                    <a:pt x="2897" y="2399"/>
                    <a:pt x="2791" y="2308"/>
                  </a:cubicBezTo>
                  <a:cubicBezTo>
                    <a:pt x="2686" y="2211"/>
                    <a:pt x="2569" y="2164"/>
                    <a:pt x="2444" y="2164"/>
                  </a:cubicBezTo>
                  <a:lnTo>
                    <a:pt x="457" y="2164"/>
                  </a:lnTo>
                  <a:cubicBezTo>
                    <a:pt x="151" y="2164"/>
                    <a:pt x="0" y="1982"/>
                    <a:pt x="0" y="1618"/>
                  </a:cubicBezTo>
                  <a:lnTo>
                    <a:pt x="0" y="546"/>
                  </a:lnTo>
                  <a:cubicBezTo>
                    <a:pt x="0" y="185"/>
                    <a:pt x="151" y="0"/>
                    <a:pt x="457" y="0"/>
                  </a:cubicBezTo>
                  <a:lnTo>
                    <a:pt x="3158" y="0"/>
                  </a:lnTo>
                  <a:cubicBezTo>
                    <a:pt x="3285" y="0"/>
                    <a:pt x="3432" y="17"/>
                    <a:pt x="3606" y="58"/>
                  </a:cubicBezTo>
                  <a:cubicBezTo>
                    <a:pt x="3774" y="94"/>
                    <a:pt x="3916" y="132"/>
                    <a:pt x="4026" y="167"/>
                  </a:cubicBezTo>
                  <a:cubicBezTo>
                    <a:pt x="4075" y="208"/>
                    <a:pt x="4129" y="276"/>
                    <a:pt x="4192" y="373"/>
                  </a:cubicBezTo>
                  <a:cubicBezTo>
                    <a:pt x="4261" y="470"/>
                    <a:pt x="4322" y="584"/>
                    <a:pt x="4376" y="704"/>
                  </a:cubicBezTo>
                  <a:cubicBezTo>
                    <a:pt x="4429" y="825"/>
                    <a:pt x="4478" y="951"/>
                    <a:pt x="4518" y="1072"/>
                  </a:cubicBezTo>
                  <a:cubicBezTo>
                    <a:pt x="4557" y="1198"/>
                    <a:pt x="4584" y="1301"/>
                    <a:pt x="4598" y="1377"/>
                  </a:cubicBezTo>
                  <a:lnTo>
                    <a:pt x="4916" y="3134"/>
                  </a:lnTo>
                  <a:lnTo>
                    <a:pt x="20680" y="3134"/>
                  </a:lnTo>
                  <a:close/>
                  <a:moveTo>
                    <a:pt x="6811" y="19981"/>
                  </a:moveTo>
                  <a:cubicBezTo>
                    <a:pt x="6811" y="19540"/>
                    <a:pt x="6940" y="19156"/>
                    <a:pt x="7202" y="18833"/>
                  </a:cubicBezTo>
                  <a:cubicBezTo>
                    <a:pt x="7461" y="18512"/>
                    <a:pt x="7776" y="18345"/>
                    <a:pt x="8146" y="18345"/>
                  </a:cubicBezTo>
                  <a:cubicBezTo>
                    <a:pt x="8527" y="18345"/>
                    <a:pt x="8850" y="18512"/>
                    <a:pt x="9114" y="18833"/>
                  </a:cubicBezTo>
                  <a:cubicBezTo>
                    <a:pt x="9380" y="19153"/>
                    <a:pt x="9512" y="19538"/>
                    <a:pt x="9512" y="19981"/>
                  </a:cubicBezTo>
                  <a:cubicBezTo>
                    <a:pt x="9512" y="20425"/>
                    <a:pt x="9380" y="20800"/>
                    <a:pt x="9114" y="21118"/>
                  </a:cubicBezTo>
                  <a:cubicBezTo>
                    <a:pt x="8850" y="21438"/>
                    <a:pt x="8527" y="21599"/>
                    <a:pt x="8146" y="21599"/>
                  </a:cubicBezTo>
                  <a:cubicBezTo>
                    <a:pt x="7779" y="21599"/>
                    <a:pt x="7464" y="21438"/>
                    <a:pt x="7202" y="21118"/>
                  </a:cubicBezTo>
                  <a:cubicBezTo>
                    <a:pt x="6940" y="20800"/>
                    <a:pt x="6811" y="20421"/>
                    <a:pt x="6811" y="19981"/>
                  </a:cubicBezTo>
                  <a:moveTo>
                    <a:pt x="14431" y="19981"/>
                  </a:moveTo>
                  <a:cubicBezTo>
                    <a:pt x="14431" y="19540"/>
                    <a:pt x="14563" y="19156"/>
                    <a:pt x="14822" y="18833"/>
                  </a:cubicBezTo>
                  <a:cubicBezTo>
                    <a:pt x="15084" y="18512"/>
                    <a:pt x="15399" y="18345"/>
                    <a:pt x="15778" y="18345"/>
                  </a:cubicBezTo>
                  <a:cubicBezTo>
                    <a:pt x="16143" y="18345"/>
                    <a:pt x="16458" y="18512"/>
                    <a:pt x="16720" y="18833"/>
                  </a:cubicBezTo>
                  <a:cubicBezTo>
                    <a:pt x="16981" y="19153"/>
                    <a:pt x="17113" y="19538"/>
                    <a:pt x="17113" y="19981"/>
                  </a:cubicBezTo>
                  <a:cubicBezTo>
                    <a:pt x="17113" y="20425"/>
                    <a:pt x="16981" y="20800"/>
                    <a:pt x="16720" y="21118"/>
                  </a:cubicBezTo>
                  <a:cubicBezTo>
                    <a:pt x="16460" y="21438"/>
                    <a:pt x="16145" y="21599"/>
                    <a:pt x="15778" y="21599"/>
                  </a:cubicBezTo>
                  <a:cubicBezTo>
                    <a:pt x="15412" y="21599"/>
                    <a:pt x="15094" y="21438"/>
                    <a:pt x="14830" y="21118"/>
                  </a:cubicBezTo>
                  <a:cubicBezTo>
                    <a:pt x="14563" y="20800"/>
                    <a:pt x="14431" y="20421"/>
                    <a:pt x="14431" y="19981"/>
                  </a:cubicBezTo>
                </a:path>
              </a:pathLst>
            </a:custGeom>
            <a:solidFill>
              <a:schemeClr val="bg1"/>
            </a:solidFill>
            <a:ln>
              <a:noFill/>
            </a:ln>
            <a:effectLst/>
          </p:spPr>
          <p:txBody>
            <a:bodyPr lIns="38100" tIns="38100" rIns="38100" bIns="38100" anchor="ctr"/>
            <a:lstStyle/>
            <a:p>
              <a:pPr defTabSz="342900">
                <a:defRPr/>
              </a:pPr>
              <a:endParaRPr lang="es-ES" sz="2200" dirty="0">
                <a:solidFill>
                  <a:srgbClr val="44CEB9"/>
                </a:solidFill>
                <a:effectLst>
                  <a:outerShdw blurRad="38100" dist="38100" dir="2700000" algn="tl">
                    <a:srgbClr val="000000"/>
                  </a:outerShdw>
                </a:effectLst>
                <a:latin typeface="Gill Sans" charset="0"/>
                <a:cs typeface="Gill Sans" charset="0"/>
                <a:sym typeface="Gill Sans" charset="0"/>
              </a:endParaRPr>
            </a:p>
          </p:txBody>
        </p:sp>
      </p:grpSp>
      <p:grpSp>
        <p:nvGrpSpPr>
          <p:cNvPr id="61" name="Group 60"/>
          <p:cNvGrpSpPr/>
          <p:nvPr/>
        </p:nvGrpSpPr>
        <p:grpSpPr>
          <a:xfrm>
            <a:off x="4823539" y="9284452"/>
            <a:ext cx="1311991" cy="1312332"/>
            <a:chOff x="12591574" y="7581881"/>
            <a:chExt cx="1312504" cy="1312332"/>
          </a:xfrm>
        </p:grpSpPr>
        <p:sp>
          <p:nvSpPr>
            <p:cNvPr id="62" name="Oval 61"/>
            <p:cNvSpPr/>
            <p:nvPr/>
          </p:nvSpPr>
          <p:spPr bwMode="auto">
            <a:xfrm>
              <a:off x="12591574" y="7581881"/>
              <a:ext cx="1312504" cy="1312332"/>
            </a:xfrm>
            <a:prstGeom prst="ellipse">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defTabSz="1218565">
                <a:defRPr/>
              </a:pPr>
              <a:endParaRPr lang="en-US" dirty="0">
                <a:latin typeface="Calibri Light" panose="020F0302020204030204"/>
              </a:endParaRPr>
            </a:p>
          </p:txBody>
        </p:sp>
        <p:grpSp>
          <p:nvGrpSpPr>
            <p:cNvPr id="63" name="Group 62"/>
            <p:cNvGrpSpPr/>
            <p:nvPr/>
          </p:nvGrpSpPr>
          <p:grpSpPr>
            <a:xfrm>
              <a:off x="12847592" y="7855517"/>
              <a:ext cx="767350" cy="763964"/>
              <a:chOff x="-365126" y="-2462213"/>
              <a:chExt cx="4321176" cy="4302126"/>
            </a:xfrm>
            <a:solidFill>
              <a:schemeClr val="bg1"/>
            </a:solidFill>
          </p:grpSpPr>
          <p:sp>
            <p:nvSpPr>
              <p:cNvPr id="64" name="Freeform 5"/>
              <p:cNvSpPr>
                <a:spLocks noEditPoints="1"/>
              </p:cNvSpPr>
              <p:nvPr/>
            </p:nvSpPr>
            <p:spPr bwMode="auto">
              <a:xfrm>
                <a:off x="-365126" y="-2058988"/>
                <a:ext cx="3937000" cy="3898901"/>
              </a:xfrm>
              <a:custGeom>
                <a:avLst/>
                <a:gdLst>
                  <a:gd name="T0" fmla="*/ 744 w 1047"/>
                  <a:gd name="T1" fmla="*/ 26 h 1037"/>
                  <a:gd name="T2" fmla="*/ 681 w 1047"/>
                  <a:gd name="T3" fmla="*/ 0 h 1037"/>
                  <a:gd name="T4" fmla="*/ 618 w 1047"/>
                  <a:gd name="T5" fmla="*/ 26 h 1037"/>
                  <a:gd name="T6" fmla="*/ 568 w 1047"/>
                  <a:gd name="T7" fmla="*/ 77 h 1037"/>
                  <a:gd name="T8" fmla="*/ 541 w 1047"/>
                  <a:gd name="T9" fmla="*/ 140 h 1037"/>
                  <a:gd name="T10" fmla="*/ 555 w 1047"/>
                  <a:gd name="T11" fmla="*/ 187 h 1037"/>
                  <a:gd name="T12" fmla="*/ 69 w 1047"/>
                  <a:gd name="T13" fmla="*/ 382 h 1037"/>
                  <a:gd name="T14" fmla="*/ 7 w 1047"/>
                  <a:gd name="T15" fmla="*/ 460 h 1037"/>
                  <a:gd name="T16" fmla="*/ 37 w 1047"/>
                  <a:gd name="T17" fmla="*/ 556 h 1037"/>
                  <a:gd name="T18" fmla="*/ 491 w 1047"/>
                  <a:gd name="T19" fmla="*/ 1006 h 1037"/>
                  <a:gd name="T20" fmla="*/ 565 w 1047"/>
                  <a:gd name="T21" fmla="*/ 1037 h 1037"/>
                  <a:gd name="T22" fmla="*/ 567 w 1047"/>
                  <a:gd name="T23" fmla="*/ 1037 h 1037"/>
                  <a:gd name="T24" fmla="*/ 589 w 1047"/>
                  <a:gd name="T25" fmla="*/ 1035 h 1037"/>
                  <a:gd name="T26" fmla="*/ 667 w 1047"/>
                  <a:gd name="T27" fmla="*/ 969 h 1037"/>
                  <a:gd name="T28" fmla="*/ 858 w 1047"/>
                  <a:gd name="T29" fmla="*/ 491 h 1037"/>
                  <a:gd name="T30" fmla="*/ 907 w 1047"/>
                  <a:gd name="T31" fmla="*/ 506 h 1037"/>
                  <a:gd name="T32" fmla="*/ 970 w 1047"/>
                  <a:gd name="T33" fmla="*/ 480 h 1037"/>
                  <a:gd name="T34" fmla="*/ 1020 w 1047"/>
                  <a:gd name="T35" fmla="*/ 429 h 1037"/>
                  <a:gd name="T36" fmla="*/ 1047 w 1047"/>
                  <a:gd name="T37" fmla="*/ 366 h 1037"/>
                  <a:gd name="T38" fmla="*/ 1021 w 1047"/>
                  <a:gd name="T39" fmla="*/ 303 h 1037"/>
                  <a:gd name="T40" fmla="*/ 744 w 1047"/>
                  <a:gd name="T41" fmla="*/ 26 h 1037"/>
                  <a:gd name="T42" fmla="*/ 601 w 1047"/>
                  <a:gd name="T43" fmla="*/ 943 h 1037"/>
                  <a:gd name="T44" fmla="*/ 575 w 1047"/>
                  <a:gd name="T45" fmla="*/ 965 h 1037"/>
                  <a:gd name="T46" fmla="*/ 566 w 1047"/>
                  <a:gd name="T47" fmla="*/ 966 h 1037"/>
                  <a:gd name="T48" fmla="*/ 542 w 1047"/>
                  <a:gd name="T49" fmla="*/ 955 h 1037"/>
                  <a:gd name="T50" fmla="*/ 87 w 1047"/>
                  <a:gd name="T51" fmla="*/ 505 h 1037"/>
                  <a:gd name="T52" fmla="*/ 77 w 1047"/>
                  <a:gd name="T53" fmla="*/ 473 h 1037"/>
                  <a:gd name="T54" fmla="*/ 98 w 1047"/>
                  <a:gd name="T55" fmla="*/ 447 h 1037"/>
                  <a:gd name="T56" fmla="*/ 320 w 1047"/>
                  <a:gd name="T57" fmla="*/ 358 h 1037"/>
                  <a:gd name="T58" fmla="*/ 770 w 1047"/>
                  <a:gd name="T59" fmla="*/ 520 h 1037"/>
                  <a:gd name="T60" fmla="*/ 601 w 1047"/>
                  <a:gd name="T61" fmla="*/ 943 h 1037"/>
                  <a:gd name="T62" fmla="*/ 970 w 1047"/>
                  <a:gd name="T63" fmla="*/ 378 h 1037"/>
                  <a:gd name="T64" fmla="*/ 919 w 1047"/>
                  <a:gd name="T65" fmla="*/ 429 h 1037"/>
                  <a:gd name="T66" fmla="*/ 894 w 1047"/>
                  <a:gd name="T67" fmla="*/ 429 h 1037"/>
                  <a:gd name="T68" fmla="*/ 831 w 1047"/>
                  <a:gd name="T69" fmla="*/ 366 h 1037"/>
                  <a:gd name="T70" fmla="*/ 780 w 1047"/>
                  <a:gd name="T71" fmla="*/ 494 h 1037"/>
                  <a:gd name="T72" fmla="*/ 784 w 1047"/>
                  <a:gd name="T73" fmla="*/ 483 h 1037"/>
                  <a:gd name="T74" fmla="*/ 468 w 1047"/>
                  <a:gd name="T75" fmla="*/ 350 h 1037"/>
                  <a:gd name="T76" fmla="*/ 376 w 1047"/>
                  <a:gd name="T77" fmla="*/ 336 h 1037"/>
                  <a:gd name="T78" fmla="*/ 679 w 1047"/>
                  <a:gd name="T79" fmla="*/ 214 h 1037"/>
                  <a:gd name="T80" fmla="*/ 618 w 1047"/>
                  <a:gd name="T81" fmla="*/ 153 h 1037"/>
                  <a:gd name="T82" fmla="*/ 618 w 1047"/>
                  <a:gd name="T83" fmla="*/ 128 h 1037"/>
                  <a:gd name="T84" fmla="*/ 669 w 1047"/>
                  <a:gd name="T85" fmla="*/ 77 h 1037"/>
                  <a:gd name="T86" fmla="*/ 694 w 1047"/>
                  <a:gd name="T87" fmla="*/ 77 h 1037"/>
                  <a:gd name="T88" fmla="*/ 970 w 1047"/>
                  <a:gd name="T89" fmla="*/ 353 h 1037"/>
                  <a:gd name="T90" fmla="*/ 970 w 1047"/>
                  <a:gd name="T91" fmla="*/ 378 h 10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047" h="1037">
                    <a:moveTo>
                      <a:pt x="744" y="26"/>
                    </a:moveTo>
                    <a:cubicBezTo>
                      <a:pt x="727" y="10"/>
                      <a:pt x="705" y="0"/>
                      <a:pt x="681" y="0"/>
                    </a:cubicBezTo>
                    <a:cubicBezTo>
                      <a:pt x="657" y="0"/>
                      <a:pt x="635" y="10"/>
                      <a:pt x="618" y="26"/>
                    </a:cubicBezTo>
                    <a:cubicBezTo>
                      <a:pt x="568" y="77"/>
                      <a:pt x="568" y="77"/>
                      <a:pt x="568" y="77"/>
                    </a:cubicBezTo>
                    <a:cubicBezTo>
                      <a:pt x="551" y="94"/>
                      <a:pt x="541" y="116"/>
                      <a:pt x="541" y="140"/>
                    </a:cubicBezTo>
                    <a:cubicBezTo>
                      <a:pt x="541" y="157"/>
                      <a:pt x="546" y="173"/>
                      <a:pt x="555" y="187"/>
                    </a:cubicBezTo>
                    <a:cubicBezTo>
                      <a:pt x="69" y="382"/>
                      <a:pt x="69" y="382"/>
                      <a:pt x="69" y="382"/>
                    </a:cubicBezTo>
                    <a:cubicBezTo>
                      <a:pt x="37" y="396"/>
                      <a:pt x="13" y="425"/>
                      <a:pt x="7" y="460"/>
                    </a:cubicBezTo>
                    <a:cubicBezTo>
                      <a:pt x="0" y="495"/>
                      <a:pt x="11" y="531"/>
                      <a:pt x="37" y="556"/>
                    </a:cubicBezTo>
                    <a:cubicBezTo>
                      <a:pt x="491" y="1006"/>
                      <a:pt x="491" y="1006"/>
                      <a:pt x="491" y="1006"/>
                    </a:cubicBezTo>
                    <a:cubicBezTo>
                      <a:pt x="511" y="1025"/>
                      <a:pt x="537" y="1036"/>
                      <a:pt x="565" y="1037"/>
                    </a:cubicBezTo>
                    <a:cubicBezTo>
                      <a:pt x="565" y="1037"/>
                      <a:pt x="567" y="1037"/>
                      <a:pt x="567" y="1037"/>
                    </a:cubicBezTo>
                    <a:cubicBezTo>
                      <a:pt x="575" y="1037"/>
                      <a:pt x="582" y="1036"/>
                      <a:pt x="589" y="1035"/>
                    </a:cubicBezTo>
                    <a:cubicBezTo>
                      <a:pt x="625" y="1027"/>
                      <a:pt x="654" y="1003"/>
                      <a:pt x="667" y="969"/>
                    </a:cubicBezTo>
                    <a:cubicBezTo>
                      <a:pt x="858" y="491"/>
                      <a:pt x="858" y="491"/>
                      <a:pt x="858" y="491"/>
                    </a:cubicBezTo>
                    <a:cubicBezTo>
                      <a:pt x="872" y="501"/>
                      <a:pt x="889" y="506"/>
                      <a:pt x="907" y="506"/>
                    </a:cubicBezTo>
                    <a:cubicBezTo>
                      <a:pt x="931" y="506"/>
                      <a:pt x="953" y="496"/>
                      <a:pt x="970" y="480"/>
                    </a:cubicBezTo>
                    <a:cubicBezTo>
                      <a:pt x="1020" y="429"/>
                      <a:pt x="1020" y="429"/>
                      <a:pt x="1020" y="429"/>
                    </a:cubicBezTo>
                    <a:cubicBezTo>
                      <a:pt x="1037" y="412"/>
                      <a:pt x="1047" y="390"/>
                      <a:pt x="1047" y="366"/>
                    </a:cubicBezTo>
                    <a:cubicBezTo>
                      <a:pt x="1047" y="342"/>
                      <a:pt x="1037" y="319"/>
                      <a:pt x="1021" y="303"/>
                    </a:cubicBezTo>
                    <a:lnTo>
                      <a:pt x="744" y="26"/>
                    </a:lnTo>
                    <a:close/>
                    <a:moveTo>
                      <a:pt x="601" y="943"/>
                    </a:moveTo>
                    <a:cubicBezTo>
                      <a:pt x="596" y="954"/>
                      <a:pt x="586" y="962"/>
                      <a:pt x="575" y="965"/>
                    </a:cubicBezTo>
                    <a:cubicBezTo>
                      <a:pt x="572" y="965"/>
                      <a:pt x="569" y="966"/>
                      <a:pt x="566" y="966"/>
                    </a:cubicBezTo>
                    <a:cubicBezTo>
                      <a:pt x="557" y="965"/>
                      <a:pt x="549" y="962"/>
                      <a:pt x="542" y="955"/>
                    </a:cubicBezTo>
                    <a:cubicBezTo>
                      <a:pt x="87" y="505"/>
                      <a:pt x="87" y="505"/>
                      <a:pt x="87" y="505"/>
                    </a:cubicBezTo>
                    <a:cubicBezTo>
                      <a:pt x="79" y="497"/>
                      <a:pt x="75" y="485"/>
                      <a:pt x="77" y="473"/>
                    </a:cubicBezTo>
                    <a:cubicBezTo>
                      <a:pt x="79" y="462"/>
                      <a:pt x="87" y="452"/>
                      <a:pt x="98" y="447"/>
                    </a:cubicBezTo>
                    <a:cubicBezTo>
                      <a:pt x="320" y="358"/>
                      <a:pt x="320" y="358"/>
                      <a:pt x="320" y="358"/>
                    </a:cubicBezTo>
                    <a:cubicBezTo>
                      <a:pt x="470" y="408"/>
                      <a:pt x="620" y="360"/>
                      <a:pt x="770" y="520"/>
                    </a:cubicBezTo>
                    <a:lnTo>
                      <a:pt x="601" y="943"/>
                    </a:lnTo>
                    <a:close/>
                    <a:moveTo>
                      <a:pt x="970" y="378"/>
                    </a:moveTo>
                    <a:cubicBezTo>
                      <a:pt x="919" y="429"/>
                      <a:pt x="919" y="429"/>
                      <a:pt x="919" y="429"/>
                    </a:cubicBezTo>
                    <a:cubicBezTo>
                      <a:pt x="912" y="436"/>
                      <a:pt x="901" y="436"/>
                      <a:pt x="894" y="429"/>
                    </a:cubicBezTo>
                    <a:cubicBezTo>
                      <a:pt x="831" y="366"/>
                      <a:pt x="831" y="366"/>
                      <a:pt x="831" y="366"/>
                    </a:cubicBezTo>
                    <a:cubicBezTo>
                      <a:pt x="780" y="494"/>
                      <a:pt x="780" y="494"/>
                      <a:pt x="780" y="494"/>
                    </a:cubicBezTo>
                    <a:cubicBezTo>
                      <a:pt x="784" y="483"/>
                      <a:pt x="784" y="483"/>
                      <a:pt x="784" y="483"/>
                    </a:cubicBezTo>
                    <a:cubicBezTo>
                      <a:pt x="676" y="376"/>
                      <a:pt x="567" y="362"/>
                      <a:pt x="468" y="350"/>
                    </a:cubicBezTo>
                    <a:cubicBezTo>
                      <a:pt x="437" y="346"/>
                      <a:pt x="406" y="342"/>
                      <a:pt x="376" y="336"/>
                    </a:cubicBezTo>
                    <a:cubicBezTo>
                      <a:pt x="679" y="214"/>
                      <a:pt x="679" y="214"/>
                      <a:pt x="679" y="214"/>
                    </a:cubicBezTo>
                    <a:cubicBezTo>
                      <a:pt x="618" y="153"/>
                      <a:pt x="618" y="153"/>
                      <a:pt x="618" y="153"/>
                    </a:cubicBezTo>
                    <a:cubicBezTo>
                      <a:pt x="611" y="146"/>
                      <a:pt x="611" y="135"/>
                      <a:pt x="618" y="128"/>
                    </a:cubicBezTo>
                    <a:cubicBezTo>
                      <a:pt x="669" y="77"/>
                      <a:pt x="669" y="77"/>
                      <a:pt x="669" y="77"/>
                    </a:cubicBezTo>
                    <a:cubicBezTo>
                      <a:pt x="676" y="70"/>
                      <a:pt x="687" y="70"/>
                      <a:pt x="694" y="77"/>
                    </a:cubicBezTo>
                    <a:cubicBezTo>
                      <a:pt x="970" y="353"/>
                      <a:pt x="970" y="353"/>
                      <a:pt x="970" y="353"/>
                    </a:cubicBezTo>
                    <a:cubicBezTo>
                      <a:pt x="977" y="360"/>
                      <a:pt x="977" y="372"/>
                      <a:pt x="970" y="37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dirty="0">
                  <a:latin typeface="Calibri Light" panose="020F0302020204030204"/>
                </a:endParaRPr>
              </a:p>
            </p:txBody>
          </p:sp>
          <p:sp>
            <p:nvSpPr>
              <p:cNvPr id="65" name="Freeform 6"/>
              <p:cNvSpPr>
                <a:spLocks noEditPoints="1"/>
              </p:cNvSpPr>
              <p:nvPr/>
            </p:nvSpPr>
            <p:spPr bwMode="auto">
              <a:xfrm>
                <a:off x="1536700" y="-311150"/>
                <a:ext cx="669925" cy="673100"/>
              </a:xfrm>
              <a:custGeom>
                <a:avLst/>
                <a:gdLst>
                  <a:gd name="T0" fmla="*/ 89 w 178"/>
                  <a:gd name="T1" fmla="*/ 179 h 179"/>
                  <a:gd name="T2" fmla="*/ 178 w 178"/>
                  <a:gd name="T3" fmla="*/ 89 h 179"/>
                  <a:gd name="T4" fmla="*/ 89 w 178"/>
                  <a:gd name="T5" fmla="*/ 0 h 179"/>
                  <a:gd name="T6" fmla="*/ 0 w 178"/>
                  <a:gd name="T7" fmla="*/ 89 h 179"/>
                  <a:gd name="T8" fmla="*/ 89 w 178"/>
                  <a:gd name="T9" fmla="*/ 179 h 179"/>
                  <a:gd name="T10" fmla="*/ 89 w 178"/>
                  <a:gd name="T11" fmla="*/ 36 h 179"/>
                  <a:gd name="T12" fmla="*/ 143 w 178"/>
                  <a:gd name="T13" fmla="*/ 89 h 179"/>
                  <a:gd name="T14" fmla="*/ 89 w 178"/>
                  <a:gd name="T15" fmla="*/ 143 h 179"/>
                  <a:gd name="T16" fmla="*/ 35 w 178"/>
                  <a:gd name="T17" fmla="*/ 89 h 179"/>
                  <a:gd name="T18" fmla="*/ 89 w 178"/>
                  <a:gd name="T19" fmla="*/ 36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179">
                    <a:moveTo>
                      <a:pt x="89" y="179"/>
                    </a:moveTo>
                    <a:cubicBezTo>
                      <a:pt x="138" y="179"/>
                      <a:pt x="178" y="139"/>
                      <a:pt x="178" y="89"/>
                    </a:cubicBezTo>
                    <a:cubicBezTo>
                      <a:pt x="178" y="40"/>
                      <a:pt x="138" y="0"/>
                      <a:pt x="89" y="0"/>
                    </a:cubicBezTo>
                    <a:cubicBezTo>
                      <a:pt x="40" y="0"/>
                      <a:pt x="0" y="40"/>
                      <a:pt x="0" y="89"/>
                    </a:cubicBezTo>
                    <a:cubicBezTo>
                      <a:pt x="0" y="139"/>
                      <a:pt x="40" y="179"/>
                      <a:pt x="89" y="179"/>
                    </a:cubicBezTo>
                    <a:close/>
                    <a:moveTo>
                      <a:pt x="89" y="36"/>
                    </a:moveTo>
                    <a:cubicBezTo>
                      <a:pt x="119" y="36"/>
                      <a:pt x="143" y="60"/>
                      <a:pt x="143" y="89"/>
                    </a:cubicBezTo>
                    <a:cubicBezTo>
                      <a:pt x="143" y="119"/>
                      <a:pt x="119" y="143"/>
                      <a:pt x="89" y="143"/>
                    </a:cubicBezTo>
                    <a:cubicBezTo>
                      <a:pt x="59" y="143"/>
                      <a:pt x="35" y="119"/>
                      <a:pt x="35" y="89"/>
                    </a:cubicBezTo>
                    <a:cubicBezTo>
                      <a:pt x="35" y="60"/>
                      <a:pt x="59" y="36"/>
                      <a:pt x="89" y="3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dirty="0">
                  <a:latin typeface="Calibri Light" panose="020F0302020204030204"/>
                </a:endParaRPr>
              </a:p>
            </p:txBody>
          </p:sp>
          <p:sp>
            <p:nvSpPr>
              <p:cNvPr id="66" name="Freeform 7"/>
              <p:cNvSpPr>
                <a:spLocks noEditPoints="1"/>
              </p:cNvSpPr>
              <p:nvPr/>
            </p:nvSpPr>
            <p:spPr bwMode="auto">
              <a:xfrm>
                <a:off x="3282950" y="-2462213"/>
                <a:ext cx="673100" cy="673100"/>
              </a:xfrm>
              <a:custGeom>
                <a:avLst/>
                <a:gdLst>
                  <a:gd name="T0" fmla="*/ 90 w 179"/>
                  <a:gd name="T1" fmla="*/ 0 h 179"/>
                  <a:gd name="T2" fmla="*/ 0 w 179"/>
                  <a:gd name="T3" fmla="*/ 89 h 179"/>
                  <a:gd name="T4" fmla="*/ 90 w 179"/>
                  <a:gd name="T5" fmla="*/ 179 h 179"/>
                  <a:gd name="T6" fmla="*/ 179 w 179"/>
                  <a:gd name="T7" fmla="*/ 89 h 179"/>
                  <a:gd name="T8" fmla="*/ 90 w 179"/>
                  <a:gd name="T9" fmla="*/ 0 h 179"/>
                  <a:gd name="T10" fmla="*/ 90 w 179"/>
                  <a:gd name="T11" fmla="*/ 143 h 179"/>
                  <a:gd name="T12" fmla="*/ 36 w 179"/>
                  <a:gd name="T13" fmla="*/ 89 h 179"/>
                  <a:gd name="T14" fmla="*/ 90 w 179"/>
                  <a:gd name="T15" fmla="*/ 36 h 179"/>
                  <a:gd name="T16" fmla="*/ 143 w 179"/>
                  <a:gd name="T17" fmla="*/ 89 h 179"/>
                  <a:gd name="T18" fmla="*/ 90 w 179"/>
                  <a:gd name="T19" fmla="*/ 143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9" h="179">
                    <a:moveTo>
                      <a:pt x="90" y="0"/>
                    </a:moveTo>
                    <a:cubicBezTo>
                      <a:pt x="40" y="0"/>
                      <a:pt x="0" y="40"/>
                      <a:pt x="0" y="89"/>
                    </a:cubicBezTo>
                    <a:cubicBezTo>
                      <a:pt x="0" y="139"/>
                      <a:pt x="40" y="179"/>
                      <a:pt x="90" y="179"/>
                    </a:cubicBezTo>
                    <a:cubicBezTo>
                      <a:pt x="139" y="179"/>
                      <a:pt x="179" y="139"/>
                      <a:pt x="179" y="89"/>
                    </a:cubicBezTo>
                    <a:cubicBezTo>
                      <a:pt x="179" y="40"/>
                      <a:pt x="139" y="0"/>
                      <a:pt x="90" y="0"/>
                    </a:cubicBezTo>
                    <a:close/>
                    <a:moveTo>
                      <a:pt x="90" y="143"/>
                    </a:moveTo>
                    <a:cubicBezTo>
                      <a:pt x="60" y="143"/>
                      <a:pt x="36" y="119"/>
                      <a:pt x="36" y="89"/>
                    </a:cubicBezTo>
                    <a:cubicBezTo>
                      <a:pt x="36" y="60"/>
                      <a:pt x="60" y="36"/>
                      <a:pt x="90" y="36"/>
                    </a:cubicBezTo>
                    <a:cubicBezTo>
                      <a:pt x="119" y="36"/>
                      <a:pt x="143" y="60"/>
                      <a:pt x="143" y="89"/>
                    </a:cubicBezTo>
                    <a:cubicBezTo>
                      <a:pt x="143" y="119"/>
                      <a:pt x="119" y="143"/>
                      <a:pt x="90" y="1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dirty="0">
                  <a:latin typeface="Calibri Light" panose="020F0302020204030204"/>
                </a:endParaRPr>
              </a:p>
            </p:txBody>
          </p:sp>
          <p:sp>
            <p:nvSpPr>
              <p:cNvPr id="67" name="Freeform 8"/>
              <p:cNvSpPr>
                <a:spLocks noEditPoints="1"/>
              </p:cNvSpPr>
              <p:nvPr/>
            </p:nvSpPr>
            <p:spPr bwMode="auto">
              <a:xfrm>
                <a:off x="728662" y="-446088"/>
                <a:ext cx="538163" cy="536575"/>
              </a:xfrm>
              <a:custGeom>
                <a:avLst/>
                <a:gdLst>
                  <a:gd name="T0" fmla="*/ 0 w 143"/>
                  <a:gd name="T1" fmla="*/ 72 h 143"/>
                  <a:gd name="T2" fmla="*/ 72 w 143"/>
                  <a:gd name="T3" fmla="*/ 143 h 143"/>
                  <a:gd name="T4" fmla="*/ 143 w 143"/>
                  <a:gd name="T5" fmla="*/ 72 h 143"/>
                  <a:gd name="T6" fmla="*/ 72 w 143"/>
                  <a:gd name="T7" fmla="*/ 0 h 143"/>
                  <a:gd name="T8" fmla="*/ 0 w 143"/>
                  <a:gd name="T9" fmla="*/ 72 h 143"/>
                  <a:gd name="T10" fmla="*/ 72 w 143"/>
                  <a:gd name="T11" fmla="*/ 36 h 143"/>
                  <a:gd name="T12" fmla="*/ 107 w 143"/>
                  <a:gd name="T13" fmla="*/ 72 h 143"/>
                  <a:gd name="T14" fmla="*/ 72 w 143"/>
                  <a:gd name="T15" fmla="*/ 108 h 143"/>
                  <a:gd name="T16" fmla="*/ 36 w 143"/>
                  <a:gd name="T17" fmla="*/ 72 h 143"/>
                  <a:gd name="T18" fmla="*/ 72 w 143"/>
                  <a:gd name="T19" fmla="*/ 36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3" h="143">
                    <a:moveTo>
                      <a:pt x="0" y="72"/>
                    </a:moveTo>
                    <a:cubicBezTo>
                      <a:pt x="0" y="111"/>
                      <a:pt x="32" y="143"/>
                      <a:pt x="72" y="143"/>
                    </a:cubicBezTo>
                    <a:cubicBezTo>
                      <a:pt x="111" y="143"/>
                      <a:pt x="143" y="111"/>
                      <a:pt x="143" y="72"/>
                    </a:cubicBezTo>
                    <a:cubicBezTo>
                      <a:pt x="143" y="32"/>
                      <a:pt x="111" y="0"/>
                      <a:pt x="72" y="0"/>
                    </a:cubicBezTo>
                    <a:cubicBezTo>
                      <a:pt x="32" y="0"/>
                      <a:pt x="0" y="32"/>
                      <a:pt x="0" y="72"/>
                    </a:cubicBezTo>
                    <a:close/>
                    <a:moveTo>
                      <a:pt x="72" y="36"/>
                    </a:moveTo>
                    <a:cubicBezTo>
                      <a:pt x="91" y="36"/>
                      <a:pt x="107" y="52"/>
                      <a:pt x="107" y="72"/>
                    </a:cubicBezTo>
                    <a:cubicBezTo>
                      <a:pt x="107" y="92"/>
                      <a:pt x="91" y="108"/>
                      <a:pt x="72" y="108"/>
                    </a:cubicBezTo>
                    <a:cubicBezTo>
                      <a:pt x="52" y="108"/>
                      <a:pt x="36" y="92"/>
                      <a:pt x="36" y="72"/>
                    </a:cubicBezTo>
                    <a:cubicBezTo>
                      <a:pt x="36" y="52"/>
                      <a:pt x="52" y="36"/>
                      <a:pt x="72" y="3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dirty="0">
                  <a:latin typeface="Calibri Light" panose="020F0302020204030204"/>
                </a:endParaRPr>
              </a:p>
            </p:txBody>
          </p:sp>
          <p:sp>
            <p:nvSpPr>
              <p:cNvPr id="68" name="Oval 9"/>
              <p:cNvSpPr>
                <a:spLocks noChangeArrowheads="1"/>
              </p:cNvSpPr>
              <p:nvPr/>
            </p:nvSpPr>
            <p:spPr bwMode="auto">
              <a:xfrm>
                <a:off x="1266825" y="496888"/>
                <a:ext cx="269875" cy="26670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dirty="0">
                  <a:latin typeface="Calibri Light" panose="020F0302020204030204"/>
                </a:endParaRPr>
              </a:p>
            </p:txBody>
          </p:sp>
          <p:sp>
            <p:nvSpPr>
              <p:cNvPr id="69" name="Oval 10"/>
              <p:cNvSpPr>
                <a:spLocks noChangeArrowheads="1"/>
              </p:cNvSpPr>
              <p:nvPr/>
            </p:nvSpPr>
            <p:spPr bwMode="auto">
              <a:xfrm>
                <a:off x="3417887" y="-1522413"/>
                <a:ext cx="269875" cy="27146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dirty="0">
                  <a:latin typeface="Calibri Light" panose="020F0302020204030204"/>
                </a:endParaRPr>
              </a:p>
            </p:txBody>
          </p:sp>
        </p:grpSp>
      </p:grpSp>
      <p:grpSp>
        <p:nvGrpSpPr>
          <p:cNvPr id="70" name="Group 69"/>
          <p:cNvGrpSpPr/>
          <p:nvPr/>
        </p:nvGrpSpPr>
        <p:grpSpPr>
          <a:xfrm>
            <a:off x="18291339" y="6113706"/>
            <a:ext cx="1311991" cy="1312333"/>
            <a:chOff x="18133744" y="4411134"/>
            <a:chExt cx="1312504" cy="1312333"/>
          </a:xfrm>
        </p:grpSpPr>
        <p:sp>
          <p:nvSpPr>
            <p:cNvPr id="71" name="Oval 70"/>
            <p:cNvSpPr/>
            <p:nvPr/>
          </p:nvSpPr>
          <p:spPr bwMode="auto">
            <a:xfrm>
              <a:off x="18133744" y="4411134"/>
              <a:ext cx="1312504" cy="1312333"/>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defTabSz="1218565">
                <a:defRPr/>
              </a:pPr>
              <a:endParaRPr lang="en-US" dirty="0">
                <a:latin typeface="Calibri Light" panose="020F0302020204030204"/>
              </a:endParaRPr>
            </a:p>
          </p:txBody>
        </p:sp>
        <p:grpSp>
          <p:nvGrpSpPr>
            <p:cNvPr id="72" name="Group 71"/>
            <p:cNvGrpSpPr/>
            <p:nvPr/>
          </p:nvGrpSpPr>
          <p:grpSpPr>
            <a:xfrm>
              <a:off x="18553888" y="4778440"/>
              <a:ext cx="515282" cy="537326"/>
              <a:chOff x="-251803" y="2267153"/>
              <a:chExt cx="2078037" cy="2166938"/>
            </a:xfrm>
            <a:solidFill>
              <a:schemeClr val="bg1"/>
            </a:solidFill>
          </p:grpSpPr>
          <p:sp>
            <p:nvSpPr>
              <p:cNvPr id="73" name="Freeform 22"/>
              <p:cNvSpPr/>
              <p:nvPr/>
            </p:nvSpPr>
            <p:spPr bwMode="auto">
              <a:xfrm>
                <a:off x="57759" y="2267153"/>
                <a:ext cx="1768475" cy="1522413"/>
              </a:xfrm>
              <a:custGeom>
                <a:avLst/>
                <a:gdLst>
                  <a:gd name="T0" fmla="*/ 432 w 469"/>
                  <a:gd name="T1" fmla="*/ 0 h 404"/>
                  <a:gd name="T2" fmla="*/ 0 w 469"/>
                  <a:gd name="T3" fmla="*/ 0 h 404"/>
                  <a:gd name="T4" fmla="*/ 147 w 469"/>
                  <a:gd name="T5" fmla="*/ 73 h 404"/>
                  <a:gd name="T6" fmla="*/ 395 w 469"/>
                  <a:gd name="T7" fmla="*/ 73 h 404"/>
                  <a:gd name="T8" fmla="*/ 395 w 469"/>
                  <a:gd name="T9" fmla="*/ 110 h 404"/>
                  <a:gd name="T10" fmla="*/ 220 w 469"/>
                  <a:gd name="T11" fmla="*/ 110 h 404"/>
                  <a:gd name="T12" fmla="*/ 269 w 469"/>
                  <a:gd name="T13" fmla="*/ 134 h 404"/>
                  <a:gd name="T14" fmla="*/ 314 w 469"/>
                  <a:gd name="T15" fmla="*/ 184 h 404"/>
                  <a:gd name="T16" fmla="*/ 395 w 469"/>
                  <a:gd name="T17" fmla="*/ 184 h 404"/>
                  <a:gd name="T18" fmla="*/ 395 w 469"/>
                  <a:gd name="T19" fmla="*/ 220 h 404"/>
                  <a:gd name="T20" fmla="*/ 322 w 469"/>
                  <a:gd name="T21" fmla="*/ 220 h 404"/>
                  <a:gd name="T22" fmla="*/ 322 w 469"/>
                  <a:gd name="T23" fmla="*/ 404 h 404"/>
                  <a:gd name="T24" fmla="*/ 432 w 469"/>
                  <a:gd name="T25" fmla="*/ 404 h 404"/>
                  <a:gd name="T26" fmla="*/ 469 w 469"/>
                  <a:gd name="T27" fmla="*/ 367 h 404"/>
                  <a:gd name="T28" fmla="*/ 469 w 469"/>
                  <a:gd name="T29" fmla="*/ 37 h 404"/>
                  <a:gd name="T30" fmla="*/ 432 w 469"/>
                  <a:gd name="T31" fmla="*/ 0 h 4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69" h="404">
                    <a:moveTo>
                      <a:pt x="432" y="0"/>
                    </a:moveTo>
                    <a:cubicBezTo>
                      <a:pt x="0" y="0"/>
                      <a:pt x="0" y="0"/>
                      <a:pt x="0" y="0"/>
                    </a:cubicBezTo>
                    <a:cubicBezTo>
                      <a:pt x="147" y="73"/>
                      <a:pt x="147" y="73"/>
                      <a:pt x="147" y="73"/>
                    </a:cubicBezTo>
                    <a:cubicBezTo>
                      <a:pt x="395" y="73"/>
                      <a:pt x="395" y="73"/>
                      <a:pt x="395" y="73"/>
                    </a:cubicBezTo>
                    <a:cubicBezTo>
                      <a:pt x="395" y="110"/>
                      <a:pt x="395" y="110"/>
                      <a:pt x="395" y="110"/>
                    </a:cubicBezTo>
                    <a:cubicBezTo>
                      <a:pt x="220" y="110"/>
                      <a:pt x="220" y="110"/>
                      <a:pt x="220" y="110"/>
                    </a:cubicBezTo>
                    <a:cubicBezTo>
                      <a:pt x="269" y="134"/>
                      <a:pt x="269" y="134"/>
                      <a:pt x="269" y="134"/>
                    </a:cubicBezTo>
                    <a:cubicBezTo>
                      <a:pt x="288" y="144"/>
                      <a:pt x="304" y="163"/>
                      <a:pt x="314" y="184"/>
                    </a:cubicBezTo>
                    <a:cubicBezTo>
                      <a:pt x="395" y="184"/>
                      <a:pt x="395" y="184"/>
                      <a:pt x="395" y="184"/>
                    </a:cubicBezTo>
                    <a:cubicBezTo>
                      <a:pt x="395" y="220"/>
                      <a:pt x="395" y="220"/>
                      <a:pt x="395" y="220"/>
                    </a:cubicBezTo>
                    <a:cubicBezTo>
                      <a:pt x="322" y="220"/>
                      <a:pt x="322" y="220"/>
                      <a:pt x="322" y="220"/>
                    </a:cubicBezTo>
                    <a:cubicBezTo>
                      <a:pt x="322" y="404"/>
                      <a:pt x="322" y="404"/>
                      <a:pt x="322" y="404"/>
                    </a:cubicBezTo>
                    <a:cubicBezTo>
                      <a:pt x="432" y="404"/>
                      <a:pt x="432" y="404"/>
                      <a:pt x="432" y="404"/>
                    </a:cubicBezTo>
                    <a:cubicBezTo>
                      <a:pt x="452" y="404"/>
                      <a:pt x="469" y="387"/>
                      <a:pt x="469" y="367"/>
                    </a:cubicBezTo>
                    <a:cubicBezTo>
                      <a:pt x="469" y="37"/>
                      <a:pt x="469" y="37"/>
                      <a:pt x="469" y="37"/>
                    </a:cubicBezTo>
                    <a:cubicBezTo>
                      <a:pt x="469" y="17"/>
                      <a:pt x="452" y="0"/>
                      <a:pt x="43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dirty="0">
                  <a:latin typeface="Calibri Light" panose="020F0302020204030204"/>
                </a:endParaRPr>
              </a:p>
            </p:txBody>
          </p:sp>
          <p:sp>
            <p:nvSpPr>
              <p:cNvPr id="74" name="Freeform 23"/>
              <p:cNvSpPr>
                <a:spLocks noEditPoints="1"/>
              </p:cNvSpPr>
              <p:nvPr/>
            </p:nvSpPr>
            <p:spPr bwMode="auto">
              <a:xfrm>
                <a:off x="-251803" y="2314778"/>
                <a:ext cx="1384300" cy="2119313"/>
              </a:xfrm>
              <a:custGeom>
                <a:avLst/>
                <a:gdLst>
                  <a:gd name="T0" fmla="*/ 334 w 367"/>
                  <a:gd name="T1" fmla="*/ 154 h 562"/>
                  <a:gd name="T2" fmla="*/ 33 w 367"/>
                  <a:gd name="T3" fmla="*/ 3 h 562"/>
                  <a:gd name="T4" fmla="*/ 20 w 367"/>
                  <a:gd name="T5" fmla="*/ 0 h 562"/>
                  <a:gd name="T6" fmla="*/ 0 w 367"/>
                  <a:gd name="T7" fmla="*/ 24 h 562"/>
                  <a:gd name="T8" fmla="*/ 0 w 367"/>
                  <a:gd name="T9" fmla="*/ 354 h 562"/>
                  <a:gd name="T10" fmla="*/ 33 w 367"/>
                  <a:gd name="T11" fmla="*/ 407 h 562"/>
                  <a:gd name="T12" fmla="*/ 334 w 367"/>
                  <a:gd name="T13" fmla="*/ 558 h 562"/>
                  <a:gd name="T14" fmla="*/ 348 w 367"/>
                  <a:gd name="T15" fmla="*/ 562 h 562"/>
                  <a:gd name="T16" fmla="*/ 367 w 367"/>
                  <a:gd name="T17" fmla="*/ 538 h 562"/>
                  <a:gd name="T18" fmla="*/ 367 w 367"/>
                  <a:gd name="T19" fmla="*/ 207 h 562"/>
                  <a:gd name="T20" fmla="*/ 334 w 367"/>
                  <a:gd name="T21" fmla="*/ 154 h 562"/>
                  <a:gd name="T22" fmla="*/ 257 w 367"/>
                  <a:gd name="T23" fmla="*/ 391 h 562"/>
                  <a:gd name="T24" fmla="*/ 220 w 367"/>
                  <a:gd name="T25" fmla="*/ 336 h 562"/>
                  <a:gd name="T26" fmla="*/ 257 w 367"/>
                  <a:gd name="T27" fmla="*/ 281 h 562"/>
                  <a:gd name="T28" fmla="*/ 294 w 367"/>
                  <a:gd name="T29" fmla="*/ 336 h 562"/>
                  <a:gd name="T30" fmla="*/ 257 w 367"/>
                  <a:gd name="T31" fmla="*/ 391 h 5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67" h="562">
                    <a:moveTo>
                      <a:pt x="334" y="154"/>
                    </a:moveTo>
                    <a:cubicBezTo>
                      <a:pt x="33" y="3"/>
                      <a:pt x="33" y="3"/>
                      <a:pt x="33" y="3"/>
                    </a:cubicBezTo>
                    <a:cubicBezTo>
                      <a:pt x="28" y="1"/>
                      <a:pt x="24" y="0"/>
                      <a:pt x="20" y="0"/>
                    </a:cubicBezTo>
                    <a:cubicBezTo>
                      <a:pt x="8" y="0"/>
                      <a:pt x="0" y="9"/>
                      <a:pt x="0" y="24"/>
                    </a:cubicBezTo>
                    <a:cubicBezTo>
                      <a:pt x="0" y="354"/>
                      <a:pt x="0" y="354"/>
                      <a:pt x="0" y="354"/>
                    </a:cubicBezTo>
                    <a:cubicBezTo>
                      <a:pt x="0" y="374"/>
                      <a:pt x="15" y="398"/>
                      <a:pt x="33" y="407"/>
                    </a:cubicBezTo>
                    <a:cubicBezTo>
                      <a:pt x="334" y="558"/>
                      <a:pt x="334" y="558"/>
                      <a:pt x="334" y="558"/>
                    </a:cubicBezTo>
                    <a:cubicBezTo>
                      <a:pt x="339" y="560"/>
                      <a:pt x="344" y="562"/>
                      <a:pt x="348" y="562"/>
                    </a:cubicBezTo>
                    <a:cubicBezTo>
                      <a:pt x="359" y="562"/>
                      <a:pt x="367" y="553"/>
                      <a:pt x="367" y="538"/>
                    </a:cubicBezTo>
                    <a:cubicBezTo>
                      <a:pt x="367" y="207"/>
                      <a:pt x="367" y="207"/>
                      <a:pt x="367" y="207"/>
                    </a:cubicBezTo>
                    <a:cubicBezTo>
                      <a:pt x="367" y="187"/>
                      <a:pt x="352" y="163"/>
                      <a:pt x="334" y="154"/>
                    </a:cubicBezTo>
                    <a:close/>
                    <a:moveTo>
                      <a:pt x="257" y="391"/>
                    </a:moveTo>
                    <a:cubicBezTo>
                      <a:pt x="237" y="391"/>
                      <a:pt x="220" y="366"/>
                      <a:pt x="220" y="336"/>
                    </a:cubicBezTo>
                    <a:cubicBezTo>
                      <a:pt x="220" y="305"/>
                      <a:pt x="237" y="281"/>
                      <a:pt x="257" y="281"/>
                    </a:cubicBezTo>
                    <a:cubicBezTo>
                      <a:pt x="277" y="281"/>
                      <a:pt x="294" y="305"/>
                      <a:pt x="294" y="336"/>
                    </a:cubicBezTo>
                    <a:cubicBezTo>
                      <a:pt x="294" y="366"/>
                      <a:pt x="277" y="391"/>
                      <a:pt x="257" y="39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dirty="0">
                  <a:latin typeface="Calibri Light" panose="020F0302020204030204"/>
                </a:endParaRPr>
              </a:p>
            </p:txBody>
          </p:sp>
        </p:grpSp>
      </p:grpSp>
      <p:grpSp>
        <p:nvGrpSpPr>
          <p:cNvPr id="75" name="Group 74"/>
          <p:cNvGrpSpPr/>
          <p:nvPr/>
        </p:nvGrpSpPr>
        <p:grpSpPr>
          <a:xfrm>
            <a:off x="18291325" y="9314105"/>
            <a:ext cx="1311991" cy="1312332"/>
            <a:chOff x="18133730" y="7611534"/>
            <a:chExt cx="1312504" cy="1312332"/>
          </a:xfrm>
        </p:grpSpPr>
        <p:sp>
          <p:nvSpPr>
            <p:cNvPr id="76" name="Oval 75"/>
            <p:cNvSpPr/>
            <p:nvPr/>
          </p:nvSpPr>
          <p:spPr bwMode="auto">
            <a:xfrm>
              <a:off x="18133730" y="7611534"/>
              <a:ext cx="1312504" cy="1312332"/>
            </a:xfrm>
            <a:prstGeom prst="ellipse">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defTabSz="1218565">
                <a:defRPr/>
              </a:pPr>
              <a:endParaRPr lang="en-US" dirty="0">
                <a:latin typeface="Calibri Light" panose="020F0302020204030204"/>
              </a:endParaRPr>
            </a:p>
          </p:txBody>
        </p:sp>
        <p:sp>
          <p:nvSpPr>
            <p:cNvPr id="77" name="Freeform 78"/>
            <p:cNvSpPr>
              <a:spLocks noChangeAspect="1" noEditPoints="1"/>
            </p:cNvSpPr>
            <p:nvPr/>
          </p:nvSpPr>
          <p:spPr bwMode="auto">
            <a:xfrm>
              <a:off x="18439477" y="7868138"/>
              <a:ext cx="744971" cy="722790"/>
            </a:xfrm>
            <a:custGeom>
              <a:avLst/>
              <a:gdLst>
                <a:gd name="T0" fmla="*/ 172 w 241"/>
                <a:gd name="T1" fmla="*/ 0 h 234"/>
                <a:gd name="T2" fmla="*/ 102 w 241"/>
                <a:gd name="T3" fmla="*/ 50 h 234"/>
                <a:gd name="T4" fmla="*/ 102 w 241"/>
                <a:gd name="T5" fmla="*/ 50 h 234"/>
                <a:gd name="T6" fmla="*/ 26 w 241"/>
                <a:gd name="T7" fmla="*/ 126 h 234"/>
                <a:gd name="T8" fmla="*/ 2 w 241"/>
                <a:gd name="T9" fmla="*/ 201 h 234"/>
                <a:gd name="T10" fmla="*/ 26 w 241"/>
                <a:gd name="T11" fmla="*/ 234 h 234"/>
                <a:gd name="T12" fmla="*/ 96 w 241"/>
                <a:gd name="T13" fmla="*/ 216 h 234"/>
                <a:gd name="T14" fmla="*/ 220 w 241"/>
                <a:gd name="T15" fmla="*/ 97 h 234"/>
                <a:gd name="T16" fmla="*/ 117 w 241"/>
                <a:gd name="T17" fmla="*/ 174 h 234"/>
                <a:gd name="T18" fmla="*/ 181 w 241"/>
                <a:gd name="T19" fmla="*/ 86 h 234"/>
                <a:gd name="T20" fmla="*/ 174 w 241"/>
                <a:gd name="T21" fmla="*/ 123 h 234"/>
                <a:gd name="T22" fmla="*/ 117 w 241"/>
                <a:gd name="T23" fmla="*/ 180 h 234"/>
                <a:gd name="T24" fmla="*/ 108 w 241"/>
                <a:gd name="T25" fmla="*/ 148 h 234"/>
                <a:gd name="T26" fmla="*/ 84 w 241"/>
                <a:gd name="T27" fmla="*/ 125 h 234"/>
                <a:gd name="T28" fmla="*/ 169 w 241"/>
                <a:gd name="T29" fmla="*/ 66 h 234"/>
                <a:gd name="T30" fmla="*/ 108 w 241"/>
                <a:gd name="T31" fmla="*/ 148 h 234"/>
                <a:gd name="T32" fmla="*/ 56 w 241"/>
                <a:gd name="T33" fmla="*/ 117 h 234"/>
                <a:gd name="T34" fmla="*/ 146 w 241"/>
                <a:gd name="T35" fmla="*/ 53 h 234"/>
                <a:gd name="T36" fmla="*/ 31 w 241"/>
                <a:gd name="T37" fmla="*/ 219 h 234"/>
                <a:gd name="T38" fmla="*/ 15 w 241"/>
                <a:gd name="T39" fmla="*/ 209 h 234"/>
                <a:gd name="T40" fmla="*/ 23 w 241"/>
                <a:gd name="T41" fmla="*/ 177 h 234"/>
                <a:gd name="T42" fmla="*/ 58 w 241"/>
                <a:gd name="T43" fmla="*/ 211 h 234"/>
                <a:gd name="T44" fmla="*/ 65 w 241"/>
                <a:gd name="T45" fmla="*/ 210 h 234"/>
                <a:gd name="T46" fmla="*/ 26 w 241"/>
                <a:gd name="T47" fmla="*/ 169 h 234"/>
                <a:gd name="T48" fmla="*/ 36 w 241"/>
                <a:gd name="T49" fmla="*/ 138 h 234"/>
                <a:gd name="T50" fmla="*/ 95 w 241"/>
                <a:gd name="T51" fmla="*/ 201 h 234"/>
                <a:gd name="T52" fmla="*/ 65 w 241"/>
                <a:gd name="T53" fmla="*/ 210 h 234"/>
                <a:gd name="T54" fmla="*/ 198 w 241"/>
                <a:gd name="T55" fmla="*/ 99 h 234"/>
                <a:gd name="T56" fmla="*/ 179 w 241"/>
                <a:gd name="T57" fmla="*/ 55 h 234"/>
                <a:gd name="T58" fmla="*/ 148 w 241"/>
                <a:gd name="T59" fmla="*/ 24 h 234"/>
                <a:gd name="T60" fmla="*/ 205 w 241"/>
                <a:gd name="T61" fmla="*/ 30 h 234"/>
                <a:gd name="T62" fmla="*/ 210 w 241"/>
                <a:gd name="T63" fmla="*/ 86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41" h="234">
                  <a:moveTo>
                    <a:pt x="215" y="19"/>
                  </a:moveTo>
                  <a:cubicBezTo>
                    <a:pt x="203" y="7"/>
                    <a:pt x="187" y="0"/>
                    <a:pt x="172" y="0"/>
                  </a:cubicBezTo>
                  <a:cubicBezTo>
                    <a:pt x="159" y="0"/>
                    <a:pt x="146" y="5"/>
                    <a:pt x="138" y="14"/>
                  </a:cubicBezTo>
                  <a:cubicBezTo>
                    <a:pt x="102" y="50"/>
                    <a:pt x="102" y="50"/>
                    <a:pt x="102" y="50"/>
                  </a:cubicBezTo>
                  <a:cubicBezTo>
                    <a:pt x="102" y="50"/>
                    <a:pt x="102" y="50"/>
                    <a:pt x="102" y="50"/>
                  </a:cubicBezTo>
                  <a:cubicBezTo>
                    <a:pt x="102" y="50"/>
                    <a:pt x="102" y="50"/>
                    <a:pt x="102" y="50"/>
                  </a:cubicBezTo>
                  <a:cubicBezTo>
                    <a:pt x="102" y="50"/>
                    <a:pt x="102" y="50"/>
                    <a:pt x="102" y="50"/>
                  </a:cubicBezTo>
                  <a:cubicBezTo>
                    <a:pt x="26" y="126"/>
                    <a:pt x="26" y="126"/>
                    <a:pt x="26" y="126"/>
                  </a:cubicBezTo>
                  <a:cubicBezTo>
                    <a:pt x="23" y="130"/>
                    <a:pt x="20" y="134"/>
                    <a:pt x="19" y="139"/>
                  </a:cubicBezTo>
                  <a:cubicBezTo>
                    <a:pt x="2" y="201"/>
                    <a:pt x="2" y="201"/>
                    <a:pt x="2" y="201"/>
                  </a:cubicBezTo>
                  <a:cubicBezTo>
                    <a:pt x="2" y="201"/>
                    <a:pt x="0" y="206"/>
                    <a:pt x="0" y="209"/>
                  </a:cubicBezTo>
                  <a:cubicBezTo>
                    <a:pt x="0" y="223"/>
                    <a:pt x="12" y="234"/>
                    <a:pt x="26" y="234"/>
                  </a:cubicBezTo>
                  <a:cubicBezTo>
                    <a:pt x="29" y="234"/>
                    <a:pt x="34" y="233"/>
                    <a:pt x="34" y="233"/>
                  </a:cubicBezTo>
                  <a:cubicBezTo>
                    <a:pt x="96" y="216"/>
                    <a:pt x="96" y="216"/>
                    <a:pt x="96" y="216"/>
                  </a:cubicBezTo>
                  <a:cubicBezTo>
                    <a:pt x="101" y="215"/>
                    <a:pt x="105" y="213"/>
                    <a:pt x="109" y="209"/>
                  </a:cubicBezTo>
                  <a:cubicBezTo>
                    <a:pt x="220" y="97"/>
                    <a:pt x="220" y="97"/>
                    <a:pt x="220" y="97"/>
                  </a:cubicBezTo>
                  <a:cubicBezTo>
                    <a:pt x="241" y="76"/>
                    <a:pt x="238" y="42"/>
                    <a:pt x="215" y="19"/>
                  </a:cubicBezTo>
                  <a:close/>
                  <a:moveTo>
                    <a:pt x="117" y="174"/>
                  </a:moveTo>
                  <a:cubicBezTo>
                    <a:pt x="117" y="168"/>
                    <a:pt x="115" y="161"/>
                    <a:pt x="112" y="155"/>
                  </a:cubicBezTo>
                  <a:cubicBezTo>
                    <a:pt x="181" y="86"/>
                    <a:pt x="181" y="86"/>
                    <a:pt x="181" y="86"/>
                  </a:cubicBezTo>
                  <a:cubicBezTo>
                    <a:pt x="185" y="99"/>
                    <a:pt x="183" y="113"/>
                    <a:pt x="174" y="123"/>
                  </a:cubicBezTo>
                  <a:cubicBezTo>
                    <a:pt x="174" y="123"/>
                    <a:pt x="174" y="123"/>
                    <a:pt x="174" y="123"/>
                  </a:cubicBezTo>
                  <a:cubicBezTo>
                    <a:pt x="174" y="123"/>
                    <a:pt x="174" y="123"/>
                    <a:pt x="174" y="123"/>
                  </a:cubicBezTo>
                  <a:cubicBezTo>
                    <a:pt x="117" y="180"/>
                    <a:pt x="117" y="180"/>
                    <a:pt x="117" y="180"/>
                  </a:cubicBezTo>
                  <a:cubicBezTo>
                    <a:pt x="117" y="178"/>
                    <a:pt x="118" y="176"/>
                    <a:pt x="117" y="174"/>
                  </a:cubicBezTo>
                  <a:close/>
                  <a:moveTo>
                    <a:pt x="108" y="148"/>
                  </a:moveTo>
                  <a:cubicBezTo>
                    <a:pt x="106" y="144"/>
                    <a:pt x="103" y="140"/>
                    <a:pt x="99" y="136"/>
                  </a:cubicBezTo>
                  <a:cubicBezTo>
                    <a:pt x="94" y="131"/>
                    <a:pt x="89" y="128"/>
                    <a:pt x="84" y="125"/>
                  </a:cubicBezTo>
                  <a:cubicBezTo>
                    <a:pt x="154" y="55"/>
                    <a:pt x="154" y="55"/>
                    <a:pt x="154" y="55"/>
                  </a:cubicBezTo>
                  <a:cubicBezTo>
                    <a:pt x="159" y="58"/>
                    <a:pt x="164" y="61"/>
                    <a:pt x="169" y="66"/>
                  </a:cubicBezTo>
                  <a:cubicBezTo>
                    <a:pt x="173" y="70"/>
                    <a:pt x="176" y="74"/>
                    <a:pt x="178" y="79"/>
                  </a:cubicBezTo>
                  <a:lnTo>
                    <a:pt x="108" y="148"/>
                  </a:lnTo>
                  <a:close/>
                  <a:moveTo>
                    <a:pt x="77" y="121"/>
                  </a:moveTo>
                  <a:cubicBezTo>
                    <a:pt x="70" y="119"/>
                    <a:pt x="63" y="117"/>
                    <a:pt x="56" y="117"/>
                  </a:cubicBezTo>
                  <a:cubicBezTo>
                    <a:pt x="112" y="60"/>
                    <a:pt x="112" y="60"/>
                    <a:pt x="112" y="60"/>
                  </a:cubicBezTo>
                  <a:cubicBezTo>
                    <a:pt x="121" y="52"/>
                    <a:pt x="133" y="50"/>
                    <a:pt x="146" y="53"/>
                  </a:cubicBezTo>
                  <a:lnTo>
                    <a:pt x="77" y="121"/>
                  </a:lnTo>
                  <a:close/>
                  <a:moveTo>
                    <a:pt x="31" y="219"/>
                  </a:moveTo>
                  <a:cubicBezTo>
                    <a:pt x="30" y="219"/>
                    <a:pt x="28" y="219"/>
                    <a:pt x="26" y="220"/>
                  </a:cubicBezTo>
                  <a:cubicBezTo>
                    <a:pt x="20" y="219"/>
                    <a:pt x="15" y="215"/>
                    <a:pt x="15" y="209"/>
                  </a:cubicBezTo>
                  <a:cubicBezTo>
                    <a:pt x="15" y="207"/>
                    <a:pt x="16" y="205"/>
                    <a:pt x="16" y="204"/>
                  </a:cubicBezTo>
                  <a:cubicBezTo>
                    <a:pt x="23" y="177"/>
                    <a:pt x="23" y="177"/>
                    <a:pt x="23" y="177"/>
                  </a:cubicBezTo>
                  <a:cubicBezTo>
                    <a:pt x="32" y="176"/>
                    <a:pt x="41" y="180"/>
                    <a:pt x="48" y="187"/>
                  </a:cubicBezTo>
                  <a:cubicBezTo>
                    <a:pt x="55" y="194"/>
                    <a:pt x="58" y="203"/>
                    <a:pt x="58" y="211"/>
                  </a:cubicBezTo>
                  <a:lnTo>
                    <a:pt x="31" y="219"/>
                  </a:lnTo>
                  <a:close/>
                  <a:moveTo>
                    <a:pt x="65" y="210"/>
                  </a:moveTo>
                  <a:cubicBezTo>
                    <a:pt x="65" y="200"/>
                    <a:pt x="61" y="190"/>
                    <a:pt x="53" y="182"/>
                  </a:cubicBezTo>
                  <a:cubicBezTo>
                    <a:pt x="45" y="174"/>
                    <a:pt x="35" y="170"/>
                    <a:pt x="26" y="169"/>
                  </a:cubicBezTo>
                  <a:cubicBezTo>
                    <a:pt x="33" y="143"/>
                    <a:pt x="33" y="143"/>
                    <a:pt x="33" y="143"/>
                  </a:cubicBezTo>
                  <a:cubicBezTo>
                    <a:pt x="33" y="141"/>
                    <a:pt x="34" y="139"/>
                    <a:pt x="36" y="138"/>
                  </a:cubicBezTo>
                  <a:cubicBezTo>
                    <a:pt x="50" y="127"/>
                    <a:pt x="73" y="130"/>
                    <a:pt x="88" y="146"/>
                  </a:cubicBezTo>
                  <a:cubicBezTo>
                    <a:pt x="105" y="163"/>
                    <a:pt x="108" y="187"/>
                    <a:pt x="95" y="201"/>
                  </a:cubicBezTo>
                  <a:cubicBezTo>
                    <a:pt x="94" y="202"/>
                    <a:pt x="93" y="202"/>
                    <a:pt x="92" y="202"/>
                  </a:cubicBezTo>
                  <a:lnTo>
                    <a:pt x="65" y="210"/>
                  </a:lnTo>
                  <a:close/>
                  <a:moveTo>
                    <a:pt x="210" y="86"/>
                  </a:moveTo>
                  <a:cubicBezTo>
                    <a:pt x="198" y="99"/>
                    <a:pt x="198" y="99"/>
                    <a:pt x="198" y="99"/>
                  </a:cubicBezTo>
                  <a:cubicBezTo>
                    <a:pt x="198" y="97"/>
                    <a:pt x="198" y="96"/>
                    <a:pt x="198" y="94"/>
                  </a:cubicBezTo>
                  <a:cubicBezTo>
                    <a:pt x="196" y="80"/>
                    <a:pt x="190" y="66"/>
                    <a:pt x="179" y="55"/>
                  </a:cubicBezTo>
                  <a:cubicBezTo>
                    <a:pt x="167" y="44"/>
                    <a:pt x="151" y="37"/>
                    <a:pt x="136" y="37"/>
                  </a:cubicBezTo>
                  <a:cubicBezTo>
                    <a:pt x="148" y="24"/>
                    <a:pt x="148" y="24"/>
                    <a:pt x="148" y="24"/>
                  </a:cubicBezTo>
                  <a:cubicBezTo>
                    <a:pt x="154" y="18"/>
                    <a:pt x="162" y="15"/>
                    <a:pt x="172" y="15"/>
                  </a:cubicBezTo>
                  <a:cubicBezTo>
                    <a:pt x="183" y="15"/>
                    <a:pt x="196" y="20"/>
                    <a:pt x="205" y="30"/>
                  </a:cubicBezTo>
                  <a:cubicBezTo>
                    <a:pt x="214" y="38"/>
                    <a:pt x="219" y="49"/>
                    <a:pt x="219" y="60"/>
                  </a:cubicBezTo>
                  <a:cubicBezTo>
                    <a:pt x="220" y="70"/>
                    <a:pt x="217" y="80"/>
                    <a:pt x="210" y="86"/>
                  </a:cubicBezTo>
                  <a:close/>
                </a:path>
              </a:pathLst>
            </a:custGeom>
            <a:solidFill>
              <a:schemeClr val="bg1"/>
            </a:solidFill>
            <a:ln>
              <a:noFill/>
            </a:ln>
          </p:spPr>
          <p:txBody>
            <a:bodyPr vert="horz" wrap="square" lIns="91440" tIns="45720" rIns="91440" bIns="45720" numCol="1" anchor="t" anchorCtr="0" compatLnSpc="1"/>
            <a:lstStyle/>
            <a:p>
              <a:endParaRPr lang="id-ID" dirty="0">
                <a:latin typeface="Calibri Light" panose="020F0302020204030204"/>
              </a:endParaRPr>
            </a:p>
          </p:txBody>
        </p:sp>
      </p:grpSp>
      <p:sp>
        <p:nvSpPr>
          <p:cNvPr id="78" name="TextBox 77"/>
          <p:cNvSpPr txBox="1"/>
          <p:nvPr/>
        </p:nvSpPr>
        <p:spPr>
          <a:xfrm>
            <a:off x="19832215" y="5918971"/>
            <a:ext cx="3532783" cy="2031331"/>
          </a:xfrm>
          <a:prstGeom prst="rect">
            <a:avLst/>
          </a:prstGeom>
          <a:noFill/>
        </p:spPr>
        <p:txBody>
          <a:bodyPr wrap="square" lIns="0" tIns="121926" rIns="0" bIns="0">
            <a:spAutoFit/>
          </a:bodyPr>
          <a:lstStyle/>
          <a:p>
            <a:pPr defTabSz="1218565">
              <a:lnSpc>
                <a:spcPct val="120000"/>
              </a:lnSpc>
              <a:defRPr/>
            </a:pPr>
            <a:r>
              <a:rPr lang="en-US" sz="3200" b="1" dirty="0" smtClean="0">
                <a:latin typeface="Lato Regular"/>
                <a:cs typeface="Lato Regular"/>
              </a:rPr>
              <a:t>Wallet</a:t>
            </a:r>
            <a:endParaRPr lang="en-US" sz="3200" b="1" dirty="0">
              <a:latin typeface="Lato Regular"/>
              <a:cs typeface="Lato Regular"/>
            </a:endParaRPr>
          </a:p>
          <a:p>
            <a:pPr defTabSz="1218565">
              <a:lnSpc>
                <a:spcPct val="120000"/>
              </a:lnSpc>
              <a:defRPr/>
            </a:pPr>
            <a:r>
              <a:rPr lang="en-US" sz="2400" dirty="0">
                <a:latin typeface="Calibri Light" panose="020F0302020204030204"/>
                <a:cs typeface="Calibri Light" panose="020F0302020204030204"/>
              </a:rPr>
              <a:t>Lorem ipsum dolor sit amet,consectetur adipisicing elit, sed do eiusmod tempor</a:t>
            </a:r>
            <a:endParaRPr lang="en-US" sz="2400" dirty="0">
              <a:latin typeface="Calibri Light" panose="020F0302020204030204"/>
              <a:cs typeface="Calibri Light" panose="020F0302020204030204"/>
            </a:endParaRPr>
          </a:p>
        </p:txBody>
      </p:sp>
      <p:sp>
        <p:nvSpPr>
          <p:cNvPr id="79" name="TextBox 78"/>
          <p:cNvSpPr txBox="1"/>
          <p:nvPr/>
        </p:nvSpPr>
        <p:spPr>
          <a:xfrm>
            <a:off x="1014846" y="9003854"/>
            <a:ext cx="3532783" cy="2031331"/>
          </a:xfrm>
          <a:prstGeom prst="rect">
            <a:avLst/>
          </a:prstGeom>
          <a:noFill/>
        </p:spPr>
        <p:txBody>
          <a:bodyPr wrap="square" lIns="0" tIns="121926" rIns="0" bIns="0">
            <a:spAutoFit/>
          </a:bodyPr>
          <a:lstStyle/>
          <a:p>
            <a:pPr algn="r" defTabSz="1218565">
              <a:lnSpc>
                <a:spcPct val="120000"/>
              </a:lnSpc>
              <a:defRPr/>
            </a:pPr>
            <a:r>
              <a:rPr lang="en-US" sz="3200" b="1" dirty="0" smtClean="0">
                <a:latin typeface="Lato Regular"/>
                <a:cs typeface="Lato Regular"/>
              </a:rPr>
              <a:t>Formula</a:t>
            </a:r>
            <a:endParaRPr lang="en-US" sz="3200" b="1" dirty="0">
              <a:latin typeface="Lato Regular"/>
              <a:cs typeface="Lato Regular"/>
            </a:endParaRPr>
          </a:p>
          <a:p>
            <a:pPr algn="r" defTabSz="1218565">
              <a:lnSpc>
                <a:spcPct val="120000"/>
              </a:lnSpc>
              <a:defRPr/>
            </a:pPr>
            <a:r>
              <a:rPr lang="en-US" sz="2400" dirty="0">
                <a:latin typeface="Calibri Light" panose="020F0302020204030204"/>
                <a:cs typeface="Calibri Light" panose="020F0302020204030204"/>
              </a:rPr>
              <a:t>Lorem ipsum dolor sit amet,consectetur adipisicing elit, sed do eiusmod tempor</a:t>
            </a:r>
            <a:endParaRPr lang="en-US" sz="2400" dirty="0">
              <a:latin typeface="Calibri Light" panose="020F0302020204030204"/>
              <a:cs typeface="Calibri Light" panose="020F0302020204030204"/>
            </a:endParaRPr>
          </a:p>
        </p:txBody>
      </p:sp>
      <p:sp>
        <p:nvSpPr>
          <p:cNvPr id="80" name="TextBox 79"/>
          <p:cNvSpPr txBox="1"/>
          <p:nvPr/>
        </p:nvSpPr>
        <p:spPr>
          <a:xfrm>
            <a:off x="19832215" y="9003854"/>
            <a:ext cx="3532783" cy="2031331"/>
          </a:xfrm>
          <a:prstGeom prst="rect">
            <a:avLst/>
          </a:prstGeom>
          <a:noFill/>
        </p:spPr>
        <p:txBody>
          <a:bodyPr wrap="square" lIns="0" tIns="121926" rIns="0" bIns="0">
            <a:spAutoFit/>
          </a:bodyPr>
          <a:lstStyle/>
          <a:p>
            <a:pPr defTabSz="1218565">
              <a:lnSpc>
                <a:spcPct val="120000"/>
              </a:lnSpc>
              <a:defRPr/>
            </a:pPr>
            <a:r>
              <a:rPr lang="en-US" sz="3200" b="1" dirty="0" smtClean="0">
                <a:latin typeface="Lato Regular"/>
                <a:cs typeface="Lato Regular"/>
              </a:rPr>
              <a:t>Design</a:t>
            </a:r>
            <a:endParaRPr lang="en-US" sz="3200" b="1" dirty="0">
              <a:latin typeface="Lato Regular"/>
              <a:cs typeface="Lato Regular"/>
            </a:endParaRPr>
          </a:p>
          <a:p>
            <a:pPr defTabSz="1218565">
              <a:lnSpc>
                <a:spcPct val="120000"/>
              </a:lnSpc>
              <a:defRPr/>
            </a:pPr>
            <a:r>
              <a:rPr lang="en-US" sz="2400" dirty="0">
                <a:latin typeface="Calibri Light" panose="020F0302020204030204"/>
                <a:cs typeface="Calibri Light" panose="020F0302020204030204"/>
              </a:rPr>
              <a:t>Lorem ipsum dolor sit amet,consectetur adipisicing elit, sed do eiusmod tempor</a:t>
            </a:r>
            <a:endParaRPr lang="en-US" sz="2400" dirty="0">
              <a:latin typeface="Calibri Light" panose="020F0302020204030204"/>
              <a:cs typeface="Calibri Light" panose="020F0302020204030204"/>
            </a:endParaRPr>
          </a:p>
        </p:txBody>
      </p:sp>
      <p:grpSp>
        <p:nvGrpSpPr>
          <p:cNvPr id="38" name="Group 37"/>
          <p:cNvGrpSpPr/>
          <p:nvPr/>
        </p:nvGrpSpPr>
        <p:grpSpPr>
          <a:xfrm>
            <a:off x="1739573" y="488028"/>
            <a:ext cx="20937538" cy="2200624"/>
            <a:chOff x="1739573" y="511491"/>
            <a:chExt cx="20937538" cy="2200624"/>
          </a:xfrm>
        </p:grpSpPr>
        <p:sp>
          <p:nvSpPr>
            <p:cNvPr id="39" name="TextBox 38"/>
            <p:cNvSpPr txBox="1"/>
            <p:nvPr/>
          </p:nvSpPr>
          <p:spPr>
            <a:xfrm>
              <a:off x="1739573" y="511491"/>
              <a:ext cx="20937538" cy="1446550"/>
            </a:xfrm>
            <a:prstGeom prst="rect">
              <a:avLst/>
            </a:prstGeom>
            <a:noFill/>
          </p:spPr>
          <p:txBody>
            <a:bodyPr wrap="square" rtlCol="0">
              <a:spAutoFit/>
            </a:bodyPr>
            <a:lstStyle/>
            <a:p>
              <a:pPr algn="ctr"/>
              <a:r>
                <a:rPr lang="id-ID" sz="8800" b="1" dirty="0" smtClean="0">
                  <a:solidFill>
                    <a:schemeClr val="tx2"/>
                  </a:solidFill>
                  <a:latin typeface="Lato Regular"/>
                  <a:cs typeface="Lato Regular"/>
                </a:rPr>
                <a:t>TABLET APP FEATURES</a:t>
              </a:r>
              <a:endParaRPr lang="id-ID" sz="8800" b="1" dirty="0">
                <a:solidFill>
                  <a:schemeClr val="tx2"/>
                </a:solidFill>
                <a:latin typeface="Lato Regular"/>
                <a:cs typeface="Lato Regular"/>
              </a:endParaRPr>
            </a:p>
          </p:txBody>
        </p:sp>
        <p:grpSp>
          <p:nvGrpSpPr>
            <p:cNvPr id="40" name="Group 39"/>
            <p:cNvGrpSpPr/>
            <p:nvPr/>
          </p:nvGrpSpPr>
          <p:grpSpPr>
            <a:xfrm>
              <a:off x="10842089" y="1977406"/>
              <a:ext cx="2738812" cy="73151"/>
              <a:chOff x="1775295" y="2020905"/>
              <a:chExt cx="3631535" cy="45719"/>
            </a:xfrm>
          </p:grpSpPr>
          <p:sp>
            <p:nvSpPr>
              <p:cNvPr id="46" name="Rectangle 45"/>
              <p:cNvSpPr/>
              <p:nvPr/>
            </p:nvSpPr>
            <p:spPr>
              <a:xfrm flipV="1">
                <a:off x="1775295" y="2020905"/>
                <a:ext cx="540354" cy="45719"/>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sp>
            <p:nvSpPr>
              <p:cNvPr id="47" name="Rectangle 46"/>
              <p:cNvSpPr/>
              <p:nvPr/>
            </p:nvSpPr>
            <p:spPr>
              <a:xfrm flipV="1">
                <a:off x="2390858" y="2020905"/>
                <a:ext cx="540354" cy="45719"/>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sp>
            <p:nvSpPr>
              <p:cNvPr id="48" name="Rectangle 47"/>
              <p:cNvSpPr/>
              <p:nvPr/>
            </p:nvSpPr>
            <p:spPr>
              <a:xfrm flipV="1">
                <a:off x="3025595" y="2020905"/>
                <a:ext cx="540354" cy="45719"/>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sp>
            <p:nvSpPr>
              <p:cNvPr id="49" name="Rectangle 48"/>
              <p:cNvSpPr/>
              <p:nvPr/>
            </p:nvSpPr>
            <p:spPr>
              <a:xfrm flipV="1">
                <a:off x="3641290" y="2020905"/>
                <a:ext cx="540354" cy="45719"/>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sp>
            <p:nvSpPr>
              <p:cNvPr id="50" name="Rectangle 49"/>
              <p:cNvSpPr/>
              <p:nvPr/>
            </p:nvSpPr>
            <p:spPr>
              <a:xfrm flipV="1">
                <a:off x="4256852" y="2020905"/>
                <a:ext cx="540354" cy="45719"/>
              </a:xfrm>
              <a:prstGeom prst="rect">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sp>
            <p:nvSpPr>
              <p:cNvPr id="51" name="Rectangle 50"/>
              <p:cNvSpPr/>
              <p:nvPr/>
            </p:nvSpPr>
            <p:spPr>
              <a:xfrm flipV="1">
                <a:off x="4866476" y="2020905"/>
                <a:ext cx="540354" cy="45719"/>
              </a:xfrm>
              <a:prstGeom prst="rect">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grpSp>
        <p:sp>
          <p:nvSpPr>
            <p:cNvPr id="41" name="TextBox 40"/>
            <p:cNvSpPr txBox="1"/>
            <p:nvPr/>
          </p:nvSpPr>
          <p:spPr>
            <a:xfrm>
              <a:off x="1739573" y="2035007"/>
              <a:ext cx="20937538" cy="677108"/>
            </a:xfrm>
            <a:prstGeom prst="rect">
              <a:avLst/>
            </a:prstGeom>
            <a:noFill/>
          </p:spPr>
          <p:txBody>
            <a:bodyPr wrap="square" rtlCol="0">
              <a:spAutoFit/>
            </a:bodyPr>
            <a:lstStyle/>
            <a:p>
              <a:pPr algn="ctr"/>
              <a:r>
                <a:rPr lang="id-ID" sz="3800" dirty="0" smtClean="0">
                  <a:solidFill>
                    <a:schemeClr val="bg1">
                      <a:lumMod val="75000"/>
                    </a:schemeClr>
                  </a:solidFill>
                  <a:latin typeface="Calibri Light" panose="020F0302020204030204"/>
                  <a:cs typeface="Calibri Light" panose="020F0302020204030204"/>
                </a:rPr>
                <a:t>Your great subtitle </a:t>
              </a:r>
              <a:r>
                <a:rPr lang="id-ID" sz="3800" dirty="0" smtClean="0">
                  <a:solidFill>
                    <a:schemeClr val="accent1"/>
                  </a:solidFill>
                  <a:latin typeface="Calibri Light" panose="020F0302020204030204"/>
                  <a:cs typeface="Calibri Light" panose="020F0302020204030204"/>
                </a:rPr>
                <a:t>in </a:t>
              </a:r>
              <a:r>
                <a:rPr lang="id-ID" sz="3800" dirty="0">
                  <a:solidFill>
                    <a:schemeClr val="accent1"/>
                  </a:solidFill>
                  <a:latin typeface="Calibri Light" panose="020F0302020204030204"/>
                  <a:cs typeface="Calibri Light" panose="020F0302020204030204"/>
                </a:rPr>
                <a:t>this line</a:t>
              </a:r>
              <a:endParaRPr lang="id-ID" sz="3800" dirty="0">
                <a:solidFill>
                  <a:schemeClr val="accent1"/>
                </a:solidFill>
                <a:latin typeface="Calibri Light" panose="020F0302020204030204"/>
                <a:cs typeface="Calibri Light" panose="020F0302020204030204"/>
              </a:endParaRPr>
            </a:p>
          </p:txBody>
        </p:sp>
      </p:grpSp>
      <p:sp>
        <p:nvSpPr>
          <p:cNvPr id="2" name="Picture Placeholder 1"/>
          <p:cNvSpPr>
            <a:spLocks noGrp="1"/>
          </p:cNvSpPr>
          <p:nvPr>
            <p:ph type="pic" sz="quarter" idx="11"/>
          </p:nvPr>
        </p:nvSpPr>
        <p:spPr/>
      </p:sp>
    </p:spTree>
  </p:cSld>
  <p:clrMapOvr>
    <a:masterClrMapping/>
  </p:clrMapOvr>
  <mc:AlternateContent xmlns:mc="http://schemas.openxmlformats.org/markup-compatibility/2006">
    <mc:Choice xmlns:p14="http://schemas.microsoft.com/office/powerpoint/2010/main" Requires="p14">
      <p:transition spd="slow" p14:dur="1600" advClick="0" advTm="3000">
        <p14:gallery dir="l"/>
      </p:transition>
    </mc:Choice>
    <mc:Fallback>
      <p:transition spd="slow" advClick="0" advTm="3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38"/>
                                        </p:tgtEl>
                                        <p:attrNameLst>
                                          <p:attrName>style.visibility</p:attrName>
                                        </p:attrNameLst>
                                      </p:cBhvr>
                                      <p:to>
                                        <p:strVal val="visible"/>
                                      </p:to>
                                    </p:set>
                                    <p:animEffect transition="in" filter="fade">
                                      <p:cBhvr>
                                        <p:cTn id="7" dur="500"/>
                                        <p:tgtEl>
                                          <p:spTgt spid="38"/>
                                        </p:tgtEl>
                                      </p:cBhvr>
                                    </p:animEffect>
                                    <p:anim calcmode="lin" valueType="num">
                                      <p:cBhvr>
                                        <p:cTn id="8" dur="500" fill="hold"/>
                                        <p:tgtEl>
                                          <p:spTgt spid="38"/>
                                        </p:tgtEl>
                                        <p:attrNameLst>
                                          <p:attrName>ppt_x</p:attrName>
                                        </p:attrNameLst>
                                      </p:cBhvr>
                                      <p:tavLst>
                                        <p:tav tm="0">
                                          <p:val>
                                            <p:strVal val="#ppt_x"/>
                                          </p:val>
                                        </p:tav>
                                        <p:tav tm="100000">
                                          <p:val>
                                            <p:strVal val="#ppt_x"/>
                                          </p:val>
                                        </p:tav>
                                      </p:tavLst>
                                    </p:anim>
                                    <p:anim calcmode="lin" valueType="num">
                                      <p:cBhvr>
                                        <p:cTn id="9" dur="500" fill="hold"/>
                                        <p:tgtEl>
                                          <p:spTgt spid="38"/>
                                        </p:tgtEl>
                                        <p:attrNameLst>
                                          <p:attrName>ppt_y</p:attrName>
                                        </p:attrNameLst>
                                      </p:cBhvr>
                                      <p:tavLst>
                                        <p:tav tm="0">
                                          <p:val>
                                            <p:strVal val="#ppt_y+.1"/>
                                          </p:val>
                                        </p:tav>
                                        <p:tav tm="100000">
                                          <p:val>
                                            <p:strVal val="#ppt_y"/>
                                          </p:val>
                                        </p:tav>
                                      </p:tavLst>
                                    </p:anim>
                                  </p:childTnLst>
                                </p:cTn>
                              </p:par>
                            </p:childTnLst>
                          </p:cTn>
                        </p:par>
                        <p:par>
                          <p:cTn id="10" fill="hold">
                            <p:stCondLst>
                              <p:cond delay="500"/>
                            </p:stCondLst>
                            <p:childTnLst>
                              <p:par>
                                <p:cTn id="11" presetID="10" presetClass="entr" presetSubtype="0" fill="hold" grpId="0" nodeType="afterEffect">
                                  <p:stCondLst>
                                    <p:cond delay="0"/>
                                  </p:stCondLst>
                                  <p:childTnLst>
                                    <p:set>
                                      <p:cBhvr>
                                        <p:cTn id="12" dur="1" fill="hold">
                                          <p:stCondLst>
                                            <p:cond delay="0"/>
                                          </p:stCondLst>
                                        </p:cTn>
                                        <p:tgtEl>
                                          <p:spTgt spid="15"/>
                                        </p:tgtEl>
                                        <p:attrNameLst>
                                          <p:attrName>style.visibility</p:attrName>
                                        </p:attrNameLst>
                                      </p:cBhvr>
                                      <p:to>
                                        <p:strVal val="visible"/>
                                      </p:to>
                                    </p:set>
                                    <p:animEffect transition="in" filter="fade">
                                      <p:cBhvr>
                                        <p:cTn id="13" dur="500"/>
                                        <p:tgtEl>
                                          <p:spTgt spid="15"/>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16"/>
                                        </p:tgtEl>
                                        <p:attrNameLst>
                                          <p:attrName>style.visibility</p:attrName>
                                        </p:attrNameLst>
                                      </p:cBhvr>
                                      <p:to>
                                        <p:strVal val="visible"/>
                                      </p:to>
                                    </p:set>
                                    <p:animEffect transition="in" filter="fade">
                                      <p:cBhvr>
                                        <p:cTn id="16" dur="500"/>
                                        <p:tgtEl>
                                          <p:spTgt spid="16"/>
                                        </p:tgtEl>
                                      </p:cBhvr>
                                    </p:animEffect>
                                  </p:childTnLst>
                                </p:cTn>
                              </p:par>
                            </p:childTnLst>
                          </p:cTn>
                        </p:par>
                        <p:par>
                          <p:cTn id="17" fill="hold">
                            <p:stCondLst>
                              <p:cond delay="1000"/>
                            </p:stCondLst>
                            <p:childTnLst>
                              <p:par>
                                <p:cTn id="18" presetID="2" presetClass="entr" presetSubtype="4" fill="hold" nodeType="afterEffect">
                                  <p:stCondLst>
                                    <p:cond delay="0"/>
                                  </p:stCondLst>
                                  <p:childTnLst>
                                    <p:set>
                                      <p:cBhvr>
                                        <p:cTn id="19" dur="1" fill="hold">
                                          <p:stCondLst>
                                            <p:cond delay="0"/>
                                          </p:stCondLst>
                                        </p:cTn>
                                        <p:tgtEl>
                                          <p:spTgt spid="52"/>
                                        </p:tgtEl>
                                        <p:attrNameLst>
                                          <p:attrName>style.visibility</p:attrName>
                                        </p:attrNameLst>
                                      </p:cBhvr>
                                      <p:to>
                                        <p:strVal val="visible"/>
                                      </p:to>
                                    </p:set>
                                    <p:anim calcmode="lin" valueType="num">
                                      <p:cBhvr additive="base">
                                        <p:cTn id="20" dur="500" fill="hold"/>
                                        <p:tgtEl>
                                          <p:spTgt spid="52"/>
                                        </p:tgtEl>
                                        <p:attrNameLst>
                                          <p:attrName>ppt_x</p:attrName>
                                        </p:attrNameLst>
                                      </p:cBhvr>
                                      <p:tavLst>
                                        <p:tav tm="0">
                                          <p:val>
                                            <p:strVal val="#ppt_x"/>
                                          </p:val>
                                        </p:tav>
                                        <p:tav tm="100000">
                                          <p:val>
                                            <p:strVal val="#ppt_x"/>
                                          </p:val>
                                        </p:tav>
                                      </p:tavLst>
                                    </p:anim>
                                    <p:anim calcmode="lin" valueType="num">
                                      <p:cBhvr additive="base">
                                        <p:cTn id="21" dur="500" fill="hold"/>
                                        <p:tgtEl>
                                          <p:spTgt spid="52"/>
                                        </p:tgtEl>
                                        <p:attrNameLst>
                                          <p:attrName>ppt_y</p:attrName>
                                        </p:attrNameLst>
                                      </p:cBhvr>
                                      <p:tavLst>
                                        <p:tav tm="0">
                                          <p:val>
                                            <p:strVal val="1+#ppt_h/2"/>
                                          </p:val>
                                        </p:tav>
                                        <p:tav tm="100000">
                                          <p:val>
                                            <p:strVal val="#ppt_y"/>
                                          </p:val>
                                        </p:tav>
                                      </p:tavLst>
                                    </p:anim>
                                  </p:childTnLst>
                                </p:cTn>
                              </p:par>
                            </p:childTnLst>
                          </p:cTn>
                        </p:par>
                        <p:par>
                          <p:cTn id="22" fill="hold">
                            <p:stCondLst>
                              <p:cond delay="1500"/>
                            </p:stCondLst>
                            <p:childTnLst>
                              <p:par>
                                <p:cTn id="23" presetID="53" presetClass="entr" presetSubtype="16" fill="hold" nodeType="afterEffect">
                                  <p:stCondLst>
                                    <p:cond delay="0"/>
                                  </p:stCondLst>
                                  <p:childTnLst>
                                    <p:set>
                                      <p:cBhvr>
                                        <p:cTn id="24" dur="1" fill="hold">
                                          <p:stCondLst>
                                            <p:cond delay="0"/>
                                          </p:stCondLst>
                                        </p:cTn>
                                        <p:tgtEl>
                                          <p:spTgt spid="58"/>
                                        </p:tgtEl>
                                        <p:attrNameLst>
                                          <p:attrName>style.visibility</p:attrName>
                                        </p:attrNameLst>
                                      </p:cBhvr>
                                      <p:to>
                                        <p:strVal val="visible"/>
                                      </p:to>
                                    </p:set>
                                    <p:anim calcmode="lin" valueType="num">
                                      <p:cBhvr>
                                        <p:cTn id="25" dur="500" fill="hold"/>
                                        <p:tgtEl>
                                          <p:spTgt spid="58"/>
                                        </p:tgtEl>
                                        <p:attrNameLst>
                                          <p:attrName>ppt_w</p:attrName>
                                        </p:attrNameLst>
                                      </p:cBhvr>
                                      <p:tavLst>
                                        <p:tav tm="0">
                                          <p:val>
                                            <p:fltVal val="0"/>
                                          </p:val>
                                        </p:tav>
                                        <p:tav tm="100000">
                                          <p:val>
                                            <p:strVal val="#ppt_w"/>
                                          </p:val>
                                        </p:tav>
                                      </p:tavLst>
                                    </p:anim>
                                    <p:anim calcmode="lin" valueType="num">
                                      <p:cBhvr>
                                        <p:cTn id="26" dur="500" fill="hold"/>
                                        <p:tgtEl>
                                          <p:spTgt spid="58"/>
                                        </p:tgtEl>
                                        <p:attrNameLst>
                                          <p:attrName>ppt_h</p:attrName>
                                        </p:attrNameLst>
                                      </p:cBhvr>
                                      <p:tavLst>
                                        <p:tav tm="0">
                                          <p:val>
                                            <p:fltVal val="0"/>
                                          </p:val>
                                        </p:tav>
                                        <p:tav tm="100000">
                                          <p:val>
                                            <p:strVal val="#ppt_h"/>
                                          </p:val>
                                        </p:tav>
                                      </p:tavLst>
                                    </p:anim>
                                    <p:animEffect transition="in" filter="fade">
                                      <p:cBhvr>
                                        <p:cTn id="27" dur="500"/>
                                        <p:tgtEl>
                                          <p:spTgt spid="58"/>
                                        </p:tgtEl>
                                      </p:cBhvr>
                                    </p:animEffect>
                                  </p:childTnLst>
                                </p:cTn>
                              </p:par>
                              <p:par>
                                <p:cTn id="28" presetID="53" presetClass="entr" presetSubtype="16" fill="hold" grpId="0" nodeType="withEffect">
                                  <p:stCondLst>
                                    <p:cond delay="0"/>
                                  </p:stCondLst>
                                  <p:childTnLst>
                                    <p:set>
                                      <p:cBhvr>
                                        <p:cTn id="29" dur="1" fill="hold">
                                          <p:stCondLst>
                                            <p:cond delay="0"/>
                                          </p:stCondLst>
                                        </p:cTn>
                                        <p:tgtEl>
                                          <p:spTgt spid="57"/>
                                        </p:tgtEl>
                                        <p:attrNameLst>
                                          <p:attrName>style.visibility</p:attrName>
                                        </p:attrNameLst>
                                      </p:cBhvr>
                                      <p:to>
                                        <p:strVal val="visible"/>
                                      </p:to>
                                    </p:set>
                                    <p:anim calcmode="lin" valueType="num">
                                      <p:cBhvr>
                                        <p:cTn id="30" dur="500" fill="hold"/>
                                        <p:tgtEl>
                                          <p:spTgt spid="57"/>
                                        </p:tgtEl>
                                        <p:attrNameLst>
                                          <p:attrName>ppt_w</p:attrName>
                                        </p:attrNameLst>
                                      </p:cBhvr>
                                      <p:tavLst>
                                        <p:tav tm="0">
                                          <p:val>
                                            <p:fltVal val="0"/>
                                          </p:val>
                                        </p:tav>
                                        <p:tav tm="100000">
                                          <p:val>
                                            <p:strVal val="#ppt_w"/>
                                          </p:val>
                                        </p:tav>
                                      </p:tavLst>
                                    </p:anim>
                                    <p:anim calcmode="lin" valueType="num">
                                      <p:cBhvr>
                                        <p:cTn id="31" dur="500" fill="hold"/>
                                        <p:tgtEl>
                                          <p:spTgt spid="57"/>
                                        </p:tgtEl>
                                        <p:attrNameLst>
                                          <p:attrName>ppt_h</p:attrName>
                                        </p:attrNameLst>
                                      </p:cBhvr>
                                      <p:tavLst>
                                        <p:tav tm="0">
                                          <p:val>
                                            <p:fltVal val="0"/>
                                          </p:val>
                                        </p:tav>
                                        <p:tav tm="100000">
                                          <p:val>
                                            <p:strVal val="#ppt_h"/>
                                          </p:val>
                                        </p:tav>
                                      </p:tavLst>
                                    </p:anim>
                                    <p:animEffect transition="in" filter="fade">
                                      <p:cBhvr>
                                        <p:cTn id="32" dur="500"/>
                                        <p:tgtEl>
                                          <p:spTgt spid="57"/>
                                        </p:tgtEl>
                                      </p:cBhvr>
                                    </p:animEffect>
                                  </p:childTnLst>
                                </p:cTn>
                              </p:par>
                            </p:childTnLst>
                          </p:cTn>
                        </p:par>
                        <p:par>
                          <p:cTn id="33" fill="hold">
                            <p:stCondLst>
                              <p:cond delay="2000"/>
                            </p:stCondLst>
                            <p:childTnLst>
                              <p:par>
                                <p:cTn id="34" presetID="53" presetClass="entr" presetSubtype="16" fill="hold" nodeType="afterEffect">
                                  <p:stCondLst>
                                    <p:cond delay="0"/>
                                  </p:stCondLst>
                                  <p:childTnLst>
                                    <p:set>
                                      <p:cBhvr>
                                        <p:cTn id="35" dur="1" fill="hold">
                                          <p:stCondLst>
                                            <p:cond delay="0"/>
                                          </p:stCondLst>
                                        </p:cTn>
                                        <p:tgtEl>
                                          <p:spTgt spid="70"/>
                                        </p:tgtEl>
                                        <p:attrNameLst>
                                          <p:attrName>style.visibility</p:attrName>
                                        </p:attrNameLst>
                                      </p:cBhvr>
                                      <p:to>
                                        <p:strVal val="visible"/>
                                      </p:to>
                                    </p:set>
                                    <p:anim calcmode="lin" valueType="num">
                                      <p:cBhvr>
                                        <p:cTn id="36" dur="500" fill="hold"/>
                                        <p:tgtEl>
                                          <p:spTgt spid="70"/>
                                        </p:tgtEl>
                                        <p:attrNameLst>
                                          <p:attrName>ppt_w</p:attrName>
                                        </p:attrNameLst>
                                      </p:cBhvr>
                                      <p:tavLst>
                                        <p:tav tm="0">
                                          <p:val>
                                            <p:fltVal val="0"/>
                                          </p:val>
                                        </p:tav>
                                        <p:tav tm="100000">
                                          <p:val>
                                            <p:strVal val="#ppt_w"/>
                                          </p:val>
                                        </p:tav>
                                      </p:tavLst>
                                    </p:anim>
                                    <p:anim calcmode="lin" valueType="num">
                                      <p:cBhvr>
                                        <p:cTn id="37" dur="500" fill="hold"/>
                                        <p:tgtEl>
                                          <p:spTgt spid="70"/>
                                        </p:tgtEl>
                                        <p:attrNameLst>
                                          <p:attrName>ppt_h</p:attrName>
                                        </p:attrNameLst>
                                      </p:cBhvr>
                                      <p:tavLst>
                                        <p:tav tm="0">
                                          <p:val>
                                            <p:fltVal val="0"/>
                                          </p:val>
                                        </p:tav>
                                        <p:tav tm="100000">
                                          <p:val>
                                            <p:strVal val="#ppt_h"/>
                                          </p:val>
                                        </p:tav>
                                      </p:tavLst>
                                    </p:anim>
                                    <p:animEffect transition="in" filter="fade">
                                      <p:cBhvr>
                                        <p:cTn id="38" dur="500"/>
                                        <p:tgtEl>
                                          <p:spTgt spid="70"/>
                                        </p:tgtEl>
                                      </p:cBhvr>
                                    </p:animEffect>
                                  </p:childTnLst>
                                </p:cTn>
                              </p:par>
                              <p:par>
                                <p:cTn id="39" presetID="53" presetClass="entr" presetSubtype="16" fill="hold" grpId="0" nodeType="withEffect">
                                  <p:stCondLst>
                                    <p:cond delay="0"/>
                                  </p:stCondLst>
                                  <p:childTnLst>
                                    <p:set>
                                      <p:cBhvr>
                                        <p:cTn id="40" dur="1" fill="hold">
                                          <p:stCondLst>
                                            <p:cond delay="0"/>
                                          </p:stCondLst>
                                        </p:cTn>
                                        <p:tgtEl>
                                          <p:spTgt spid="78"/>
                                        </p:tgtEl>
                                        <p:attrNameLst>
                                          <p:attrName>style.visibility</p:attrName>
                                        </p:attrNameLst>
                                      </p:cBhvr>
                                      <p:to>
                                        <p:strVal val="visible"/>
                                      </p:to>
                                    </p:set>
                                    <p:anim calcmode="lin" valueType="num">
                                      <p:cBhvr>
                                        <p:cTn id="41" dur="500" fill="hold"/>
                                        <p:tgtEl>
                                          <p:spTgt spid="78"/>
                                        </p:tgtEl>
                                        <p:attrNameLst>
                                          <p:attrName>ppt_w</p:attrName>
                                        </p:attrNameLst>
                                      </p:cBhvr>
                                      <p:tavLst>
                                        <p:tav tm="0">
                                          <p:val>
                                            <p:fltVal val="0"/>
                                          </p:val>
                                        </p:tav>
                                        <p:tav tm="100000">
                                          <p:val>
                                            <p:strVal val="#ppt_w"/>
                                          </p:val>
                                        </p:tav>
                                      </p:tavLst>
                                    </p:anim>
                                    <p:anim calcmode="lin" valueType="num">
                                      <p:cBhvr>
                                        <p:cTn id="42" dur="500" fill="hold"/>
                                        <p:tgtEl>
                                          <p:spTgt spid="78"/>
                                        </p:tgtEl>
                                        <p:attrNameLst>
                                          <p:attrName>ppt_h</p:attrName>
                                        </p:attrNameLst>
                                      </p:cBhvr>
                                      <p:tavLst>
                                        <p:tav tm="0">
                                          <p:val>
                                            <p:fltVal val="0"/>
                                          </p:val>
                                        </p:tav>
                                        <p:tav tm="100000">
                                          <p:val>
                                            <p:strVal val="#ppt_h"/>
                                          </p:val>
                                        </p:tav>
                                      </p:tavLst>
                                    </p:anim>
                                    <p:animEffect transition="in" filter="fade">
                                      <p:cBhvr>
                                        <p:cTn id="43" dur="500"/>
                                        <p:tgtEl>
                                          <p:spTgt spid="78"/>
                                        </p:tgtEl>
                                      </p:cBhvr>
                                    </p:animEffect>
                                  </p:childTnLst>
                                </p:cTn>
                              </p:par>
                            </p:childTnLst>
                          </p:cTn>
                        </p:par>
                        <p:par>
                          <p:cTn id="44" fill="hold">
                            <p:stCondLst>
                              <p:cond delay="2500"/>
                            </p:stCondLst>
                            <p:childTnLst>
                              <p:par>
                                <p:cTn id="45" presetID="53" presetClass="entr" presetSubtype="16" fill="hold" nodeType="afterEffect">
                                  <p:stCondLst>
                                    <p:cond delay="0"/>
                                  </p:stCondLst>
                                  <p:childTnLst>
                                    <p:set>
                                      <p:cBhvr>
                                        <p:cTn id="46" dur="1" fill="hold">
                                          <p:stCondLst>
                                            <p:cond delay="0"/>
                                          </p:stCondLst>
                                        </p:cTn>
                                        <p:tgtEl>
                                          <p:spTgt spid="61"/>
                                        </p:tgtEl>
                                        <p:attrNameLst>
                                          <p:attrName>style.visibility</p:attrName>
                                        </p:attrNameLst>
                                      </p:cBhvr>
                                      <p:to>
                                        <p:strVal val="visible"/>
                                      </p:to>
                                    </p:set>
                                    <p:anim calcmode="lin" valueType="num">
                                      <p:cBhvr>
                                        <p:cTn id="47" dur="500" fill="hold"/>
                                        <p:tgtEl>
                                          <p:spTgt spid="61"/>
                                        </p:tgtEl>
                                        <p:attrNameLst>
                                          <p:attrName>ppt_w</p:attrName>
                                        </p:attrNameLst>
                                      </p:cBhvr>
                                      <p:tavLst>
                                        <p:tav tm="0">
                                          <p:val>
                                            <p:fltVal val="0"/>
                                          </p:val>
                                        </p:tav>
                                        <p:tav tm="100000">
                                          <p:val>
                                            <p:strVal val="#ppt_w"/>
                                          </p:val>
                                        </p:tav>
                                      </p:tavLst>
                                    </p:anim>
                                    <p:anim calcmode="lin" valueType="num">
                                      <p:cBhvr>
                                        <p:cTn id="48" dur="500" fill="hold"/>
                                        <p:tgtEl>
                                          <p:spTgt spid="61"/>
                                        </p:tgtEl>
                                        <p:attrNameLst>
                                          <p:attrName>ppt_h</p:attrName>
                                        </p:attrNameLst>
                                      </p:cBhvr>
                                      <p:tavLst>
                                        <p:tav tm="0">
                                          <p:val>
                                            <p:fltVal val="0"/>
                                          </p:val>
                                        </p:tav>
                                        <p:tav tm="100000">
                                          <p:val>
                                            <p:strVal val="#ppt_h"/>
                                          </p:val>
                                        </p:tav>
                                      </p:tavLst>
                                    </p:anim>
                                    <p:animEffect transition="in" filter="fade">
                                      <p:cBhvr>
                                        <p:cTn id="49" dur="500"/>
                                        <p:tgtEl>
                                          <p:spTgt spid="61"/>
                                        </p:tgtEl>
                                      </p:cBhvr>
                                    </p:animEffect>
                                  </p:childTnLst>
                                </p:cTn>
                              </p:par>
                              <p:par>
                                <p:cTn id="50" presetID="53" presetClass="entr" presetSubtype="16" fill="hold" grpId="0" nodeType="withEffect">
                                  <p:stCondLst>
                                    <p:cond delay="0"/>
                                  </p:stCondLst>
                                  <p:childTnLst>
                                    <p:set>
                                      <p:cBhvr>
                                        <p:cTn id="51" dur="1" fill="hold">
                                          <p:stCondLst>
                                            <p:cond delay="0"/>
                                          </p:stCondLst>
                                        </p:cTn>
                                        <p:tgtEl>
                                          <p:spTgt spid="79"/>
                                        </p:tgtEl>
                                        <p:attrNameLst>
                                          <p:attrName>style.visibility</p:attrName>
                                        </p:attrNameLst>
                                      </p:cBhvr>
                                      <p:to>
                                        <p:strVal val="visible"/>
                                      </p:to>
                                    </p:set>
                                    <p:anim calcmode="lin" valueType="num">
                                      <p:cBhvr>
                                        <p:cTn id="52" dur="500" fill="hold"/>
                                        <p:tgtEl>
                                          <p:spTgt spid="79"/>
                                        </p:tgtEl>
                                        <p:attrNameLst>
                                          <p:attrName>ppt_w</p:attrName>
                                        </p:attrNameLst>
                                      </p:cBhvr>
                                      <p:tavLst>
                                        <p:tav tm="0">
                                          <p:val>
                                            <p:fltVal val="0"/>
                                          </p:val>
                                        </p:tav>
                                        <p:tav tm="100000">
                                          <p:val>
                                            <p:strVal val="#ppt_w"/>
                                          </p:val>
                                        </p:tav>
                                      </p:tavLst>
                                    </p:anim>
                                    <p:anim calcmode="lin" valueType="num">
                                      <p:cBhvr>
                                        <p:cTn id="53" dur="500" fill="hold"/>
                                        <p:tgtEl>
                                          <p:spTgt spid="79"/>
                                        </p:tgtEl>
                                        <p:attrNameLst>
                                          <p:attrName>ppt_h</p:attrName>
                                        </p:attrNameLst>
                                      </p:cBhvr>
                                      <p:tavLst>
                                        <p:tav tm="0">
                                          <p:val>
                                            <p:fltVal val="0"/>
                                          </p:val>
                                        </p:tav>
                                        <p:tav tm="100000">
                                          <p:val>
                                            <p:strVal val="#ppt_h"/>
                                          </p:val>
                                        </p:tav>
                                      </p:tavLst>
                                    </p:anim>
                                    <p:animEffect transition="in" filter="fade">
                                      <p:cBhvr>
                                        <p:cTn id="54" dur="500"/>
                                        <p:tgtEl>
                                          <p:spTgt spid="79"/>
                                        </p:tgtEl>
                                      </p:cBhvr>
                                    </p:animEffect>
                                  </p:childTnLst>
                                </p:cTn>
                              </p:par>
                            </p:childTnLst>
                          </p:cTn>
                        </p:par>
                        <p:par>
                          <p:cTn id="55" fill="hold">
                            <p:stCondLst>
                              <p:cond delay="3000"/>
                            </p:stCondLst>
                            <p:childTnLst>
                              <p:par>
                                <p:cTn id="56" presetID="53" presetClass="entr" presetSubtype="16" fill="hold" nodeType="afterEffect">
                                  <p:stCondLst>
                                    <p:cond delay="0"/>
                                  </p:stCondLst>
                                  <p:childTnLst>
                                    <p:set>
                                      <p:cBhvr>
                                        <p:cTn id="57" dur="1" fill="hold">
                                          <p:stCondLst>
                                            <p:cond delay="0"/>
                                          </p:stCondLst>
                                        </p:cTn>
                                        <p:tgtEl>
                                          <p:spTgt spid="75"/>
                                        </p:tgtEl>
                                        <p:attrNameLst>
                                          <p:attrName>style.visibility</p:attrName>
                                        </p:attrNameLst>
                                      </p:cBhvr>
                                      <p:to>
                                        <p:strVal val="visible"/>
                                      </p:to>
                                    </p:set>
                                    <p:anim calcmode="lin" valueType="num">
                                      <p:cBhvr>
                                        <p:cTn id="58" dur="500" fill="hold"/>
                                        <p:tgtEl>
                                          <p:spTgt spid="75"/>
                                        </p:tgtEl>
                                        <p:attrNameLst>
                                          <p:attrName>ppt_w</p:attrName>
                                        </p:attrNameLst>
                                      </p:cBhvr>
                                      <p:tavLst>
                                        <p:tav tm="0">
                                          <p:val>
                                            <p:fltVal val="0"/>
                                          </p:val>
                                        </p:tav>
                                        <p:tav tm="100000">
                                          <p:val>
                                            <p:strVal val="#ppt_w"/>
                                          </p:val>
                                        </p:tav>
                                      </p:tavLst>
                                    </p:anim>
                                    <p:anim calcmode="lin" valueType="num">
                                      <p:cBhvr>
                                        <p:cTn id="59" dur="500" fill="hold"/>
                                        <p:tgtEl>
                                          <p:spTgt spid="75"/>
                                        </p:tgtEl>
                                        <p:attrNameLst>
                                          <p:attrName>ppt_h</p:attrName>
                                        </p:attrNameLst>
                                      </p:cBhvr>
                                      <p:tavLst>
                                        <p:tav tm="0">
                                          <p:val>
                                            <p:fltVal val="0"/>
                                          </p:val>
                                        </p:tav>
                                        <p:tav tm="100000">
                                          <p:val>
                                            <p:strVal val="#ppt_h"/>
                                          </p:val>
                                        </p:tav>
                                      </p:tavLst>
                                    </p:anim>
                                    <p:animEffect transition="in" filter="fade">
                                      <p:cBhvr>
                                        <p:cTn id="60" dur="500"/>
                                        <p:tgtEl>
                                          <p:spTgt spid="75"/>
                                        </p:tgtEl>
                                      </p:cBhvr>
                                    </p:animEffect>
                                  </p:childTnLst>
                                </p:cTn>
                              </p:par>
                              <p:par>
                                <p:cTn id="61" presetID="53" presetClass="entr" presetSubtype="16" fill="hold" grpId="0" nodeType="withEffect">
                                  <p:stCondLst>
                                    <p:cond delay="0"/>
                                  </p:stCondLst>
                                  <p:childTnLst>
                                    <p:set>
                                      <p:cBhvr>
                                        <p:cTn id="62" dur="1" fill="hold">
                                          <p:stCondLst>
                                            <p:cond delay="0"/>
                                          </p:stCondLst>
                                        </p:cTn>
                                        <p:tgtEl>
                                          <p:spTgt spid="80"/>
                                        </p:tgtEl>
                                        <p:attrNameLst>
                                          <p:attrName>style.visibility</p:attrName>
                                        </p:attrNameLst>
                                      </p:cBhvr>
                                      <p:to>
                                        <p:strVal val="visible"/>
                                      </p:to>
                                    </p:set>
                                    <p:anim calcmode="lin" valueType="num">
                                      <p:cBhvr>
                                        <p:cTn id="63" dur="500" fill="hold"/>
                                        <p:tgtEl>
                                          <p:spTgt spid="80"/>
                                        </p:tgtEl>
                                        <p:attrNameLst>
                                          <p:attrName>ppt_w</p:attrName>
                                        </p:attrNameLst>
                                      </p:cBhvr>
                                      <p:tavLst>
                                        <p:tav tm="0">
                                          <p:val>
                                            <p:fltVal val="0"/>
                                          </p:val>
                                        </p:tav>
                                        <p:tav tm="100000">
                                          <p:val>
                                            <p:strVal val="#ppt_w"/>
                                          </p:val>
                                        </p:tav>
                                      </p:tavLst>
                                    </p:anim>
                                    <p:anim calcmode="lin" valueType="num">
                                      <p:cBhvr>
                                        <p:cTn id="64" dur="500" fill="hold"/>
                                        <p:tgtEl>
                                          <p:spTgt spid="80"/>
                                        </p:tgtEl>
                                        <p:attrNameLst>
                                          <p:attrName>ppt_h</p:attrName>
                                        </p:attrNameLst>
                                      </p:cBhvr>
                                      <p:tavLst>
                                        <p:tav tm="0">
                                          <p:val>
                                            <p:fltVal val="0"/>
                                          </p:val>
                                        </p:tav>
                                        <p:tav tm="100000">
                                          <p:val>
                                            <p:strVal val="#ppt_h"/>
                                          </p:val>
                                        </p:tav>
                                      </p:tavLst>
                                    </p:anim>
                                    <p:animEffect transition="in" filter="fade">
                                      <p:cBhvr>
                                        <p:cTn id="65" dur="500"/>
                                        <p:tgtEl>
                                          <p:spTgt spid="8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p:bldP spid="16" grpId="0"/>
      <p:bldP spid="57" grpId="0"/>
      <p:bldP spid="78" grpId="0"/>
      <p:bldP spid="79" grpId="0"/>
      <p:bldP spid="80" grpId="0"/>
    </p:bldLst>
  </p:timing>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3" name="Group 1104"/>
          <p:cNvGrpSpPr>
            <a:grpSpLocks noChangeAspect="1"/>
          </p:cNvGrpSpPr>
          <p:nvPr/>
        </p:nvGrpSpPr>
        <p:grpSpPr>
          <a:xfrm>
            <a:off x="15641266" y="3559139"/>
            <a:ext cx="4518824" cy="6696870"/>
            <a:chOff x="0" y="0"/>
            <a:chExt cx="6591305" cy="9765731"/>
          </a:xfrm>
        </p:grpSpPr>
        <p:grpSp>
          <p:nvGrpSpPr>
            <p:cNvPr id="104" name="Group 1102"/>
            <p:cNvGrpSpPr/>
            <p:nvPr/>
          </p:nvGrpSpPr>
          <p:grpSpPr>
            <a:xfrm>
              <a:off x="0" y="0"/>
              <a:ext cx="6591305" cy="9765731"/>
              <a:chOff x="0" y="0"/>
              <a:chExt cx="6591304" cy="9765730"/>
            </a:xfrm>
          </p:grpSpPr>
          <p:pic>
            <p:nvPicPr>
              <p:cNvPr id="106" name="Mini-iPad-B&amp;W-Mockup.png"/>
              <p:cNvPicPr/>
              <p:nvPr/>
            </p:nvPicPr>
            <p:blipFill>
              <a:blip r:embed="rId1"/>
              <a:stretch>
                <a:fillRect/>
              </a:stretch>
            </p:blipFill>
            <p:spPr>
              <a:xfrm>
                <a:off x="0" y="0"/>
                <a:ext cx="6591304" cy="9765730"/>
              </a:xfrm>
              <a:prstGeom prst="rect">
                <a:avLst/>
              </a:prstGeom>
              <a:ln w="12700" cap="flat">
                <a:noFill/>
                <a:miter lim="400000"/>
                <a:headEnd/>
                <a:tailEnd/>
              </a:ln>
              <a:effectLst/>
            </p:spPr>
          </p:pic>
          <p:sp>
            <p:nvSpPr>
              <p:cNvPr id="107" name="Shape 1101"/>
              <p:cNvSpPr/>
              <p:nvPr/>
            </p:nvSpPr>
            <p:spPr>
              <a:xfrm>
                <a:off x="363079" y="954047"/>
                <a:ext cx="5879097" cy="7806214"/>
              </a:xfrm>
              <a:prstGeom prst="rect">
                <a:avLst/>
              </a:prstGeom>
              <a:solidFill>
                <a:srgbClr val="606060"/>
              </a:solidFill>
              <a:ln w="25400" cap="flat">
                <a:solidFill>
                  <a:srgbClr val="000000">
                    <a:alpha val="0"/>
                  </a:srgbClr>
                </a:solidFill>
                <a:prstDash val="solid"/>
                <a:miter lim="400000"/>
              </a:ln>
              <a:effectLst/>
            </p:spPr>
            <p:txBody>
              <a:bodyPr wrap="square" lIns="0" tIns="0" rIns="0" bIns="0" numCol="1" anchor="ctr">
                <a:noAutofit/>
              </a:bodyPr>
              <a:lstStyle/>
              <a:p>
                <a:pPr lvl="0" defTabSz="584200">
                  <a:defRPr sz="4000">
                    <a:solidFill>
                      <a:srgbClr val="FFFFFF"/>
                    </a:solidFill>
                    <a:effectLst>
                      <a:outerShdw blurRad="38100" dist="12700" dir="5400000" rotWithShape="0">
                        <a:srgbClr val="000000">
                          <a:alpha val="50000"/>
                        </a:srgbClr>
                      </a:outerShdw>
                    </a:effectLst>
                  </a:defRPr>
                </a:pPr>
                <a:endParaRPr dirty="0">
                  <a:latin typeface="Calibri Light" panose="020F0302020204030204"/>
                </a:endParaRPr>
              </a:p>
            </p:txBody>
          </p:sp>
        </p:grpSp>
        <p:pic>
          <p:nvPicPr>
            <p:cNvPr id="105" name="placeholder.png"/>
            <p:cNvPicPr/>
            <p:nvPr/>
          </p:nvPicPr>
          <p:blipFill>
            <a:blip r:embed="rId2"/>
            <a:srcRect l="29020" r="29020"/>
            <a:stretch>
              <a:fillRect/>
            </a:stretch>
          </p:blipFill>
          <p:spPr>
            <a:xfrm>
              <a:off x="337669" y="969500"/>
              <a:ext cx="5911543" cy="7924801"/>
            </a:xfrm>
            <a:prstGeom prst="rect">
              <a:avLst/>
            </a:prstGeom>
            <a:ln w="12700" cap="flat">
              <a:noFill/>
              <a:miter lim="400000"/>
              <a:headEnd/>
              <a:tailEnd/>
            </a:ln>
            <a:effectLst/>
          </p:spPr>
        </p:pic>
      </p:grpSp>
      <p:grpSp>
        <p:nvGrpSpPr>
          <p:cNvPr id="98" name="Group 1104"/>
          <p:cNvGrpSpPr>
            <a:grpSpLocks noChangeAspect="1"/>
          </p:cNvGrpSpPr>
          <p:nvPr/>
        </p:nvGrpSpPr>
        <p:grpSpPr>
          <a:xfrm>
            <a:off x="9927826" y="3559139"/>
            <a:ext cx="4518824" cy="6696870"/>
            <a:chOff x="0" y="0"/>
            <a:chExt cx="6591305" cy="9765731"/>
          </a:xfrm>
        </p:grpSpPr>
        <p:grpSp>
          <p:nvGrpSpPr>
            <p:cNvPr id="99" name="Group 1102"/>
            <p:cNvGrpSpPr/>
            <p:nvPr/>
          </p:nvGrpSpPr>
          <p:grpSpPr>
            <a:xfrm>
              <a:off x="0" y="0"/>
              <a:ext cx="6591305" cy="9765731"/>
              <a:chOff x="0" y="0"/>
              <a:chExt cx="6591304" cy="9765730"/>
            </a:xfrm>
          </p:grpSpPr>
          <p:pic>
            <p:nvPicPr>
              <p:cNvPr id="101" name="Mini-iPad-B&amp;W-Mockup.png"/>
              <p:cNvPicPr/>
              <p:nvPr/>
            </p:nvPicPr>
            <p:blipFill>
              <a:blip r:embed="rId1"/>
              <a:stretch>
                <a:fillRect/>
              </a:stretch>
            </p:blipFill>
            <p:spPr>
              <a:xfrm>
                <a:off x="0" y="0"/>
                <a:ext cx="6591304" cy="9765730"/>
              </a:xfrm>
              <a:prstGeom prst="rect">
                <a:avLst/>
              </a:prstGeom>
              <a:ln w="12700" cap="flat">
                <a:noFill/>
                <a:miter lim="400000"/>
                <a:headEnd/>
                <a:tailEnd/>
              </a:ln>
              <a:effectLst/>
            </p:spPr>
          </p:pic>
          <p:sp>
            <p:nvSpPr>
              <p:cNvPr id="102" name="Shape 1101"/>
              <p:cNvSpPr/>
              <p:nvPr/>
            </p:nvSpPr>
            <p:spPr>
              <a:xfrm>
                <a:off x="363079" y="954047"/>
                <a:ext cx="5879097" cy="7806214"/>
              </a:xfrm>
              <a:prstGeom prst="rect">
                <a:avLst/>
              </a:prstGeom>
              <a:solidFill>
                <a:srgbClr val="606060"/>
              </a:solidFill>
              <a:ln w="25400" cap="flat">
                <a:solidFill>
                  <a:srgbClr val="000000">
                    <a:alpha val="0"/>
                  </a:srgbClr>
                </a:solidFill>
                <a:prstDash val="solid"/>
                <a:miter lim="400000"/>
              </a:ln>
              <a:effectLst/>
            </p:spPr>
            <p:txBody>
              <a:bodyPr wrap="square" lIns="0" tIns="0" rIns="0" bIns="0" numCol="1" anchor="ctr">
                <a:noAutofit/>
              </a:bodyPr>
              <a:lstStyle/>
              <a:p>
                <a:pPr lvl="0" defTabSz="584200">
                  <a:defRPr sz="4000">
                    <a:solidFill>
                      <a:srgbClr val="FFFFFF"/>
                    </a:solidFill>
                    <a:effectLst>
                      <a:outerShdw blurRad="38100" dist="12700" dir="5400000" rotWithShape="0">
                        <a:srgbClr val="000000">
                          <a:alpha val="50000"/>
                        </a:srgbClr>
                      </a:outerShdw>
                    </a:effectLst>
                  </a:defRPr>
                </a:pPr>
                <a:endParaRPr dirty="0">
                  <a:latin typeface="Calibri Light" panose="020F0302020204030204"/>
                </a:endParaRPr>
              </a:p>
            </p:txBody>
          </p:sp>
        </p:grpSp>
        <p:pic>
          <p:nvPicPr>
            <p:cNvPr id="100" name="placeholder.png"/>
            <p:cNvPicPr/>
            <p:nvPr/>
          </p:nvPicPr>
          <p:blipFill>
            <a:blip r:embed="rId2"/>
            <a:srcRect l="29020" r="29020"/>
            <a:stretch>
              <a:fillRect/>
            </a:stretch>
          </p:blipFill>
          <p:spPr>
            <a:xfrm>
              <a:off x="337669" y="969500"/>
              <a:ext cx="5911543" cy="7924801"/>
            </a:xfrm>
            <a:prstGeom prst="rect">
              <a:avLst/>
            </a:prstGeom>
            <a:ln w="12700" cap="flat">
              <a:noFill/>
              <a:miter lim="400000"/>
              <a:headEnd/>
              <a:tailEnd/>
            </a:ln>
            <a:effectLst/>
          </p:spPr>
        </p:pic>
      </p:grpSp>
      <p:grpSp>
        <p:nvGrpSpPr>
          <p:cNvPr id="93" name="Group 1104"/>
          <p:cNvGrpSpPr>
            <a:grpSpLocks noChangeAspect="1"/>
          </p:cNvGrpSpPr>
          <p:nvPr/>
        </p:nvGrpSpPr>
        <p:grpSpPr>
          <a:xfrm>
            <a:off x="4080922" y="3559139"/>
            <a:ext cx="4518824" cy="6696870"/>
            <a:chOff x="0" y="0"/>
            <a:chExt cx="6591305" cy="9765731"/>
          </a:xfrm>
        </p:grpSpPr>
        <p:grpSp>
          <p:nvGrpSpPr>
            <p:cNvPr id="94" name="Group 1102"/>
            <p:cNvGrpSpPr/>
            <p:nvPr/>
          </p:nvGrpSpPr>
          <p:grpSpPr>
            <a:xfrm>
              <a:off x="0" y="0"/>
              <a:ext cx="6591305" cy="9765731"/>
              <a:chOff x="0" y="0"/>
              <a:chExt cx="6591304" cy="9765730"/>
            </a:xfrm>
          </p:grpSpPr>
          <p:pic>
            <p:nvPicPr>
              <p:cNvPr id="96" name="Mini-iPad-B&amp;W-Mockup.png"/>
              <p:cNvPicPr/>
              <p:nvPr/>
            </p:nvPicPr>
            <p:blipFill>
              <a:blip r:embed="rId1"/>
              <a:stretch>
                <a:fillRect/>
              </a:stretch>
            </p:blipFill>
            <p:spPr>
              <a:xfrm>
                <a:off x="0" y="0"/>
                <a:ext cx="6591304" cy="9765730"/>
              </a:xfrm>
              <a:prstGeom prst="rect">
                <a:avLst/>
              </a:prstGeom>
              <a:ln w="12700" cap="flat">
                <a:noFill/>
                <a:miter lim="400000"/>
                <a:headEnd/>
                <a:tailEnd/>
              </a:ln>
              <a:effectLst/>
            </p:spPr>
          </p:pic>
          <p:sp>
            <p:nvSpPr>
              <p:cNvPr id="97" name="Shape 1101"/>
              <p:cNvSpPr/>
              <p:nvPr/>
            </p:nvSpPr>
            <p:spPr>
              <a:xfrm>
                <a:off x="363079" y="954047"/>
                <a:ext cx="5879097" cy="7806214"/>
              </a:xfrm>
              <a:prstGeom prst="rect">
                <a:avLst/>
              </a:prstGeom>
              <a:solidFill>
                <a:srgbClr val="606060"/>
              </a:solidFill>
              <a:ln w="25400" cap="flat">
                <a:solidFill>
                  <a:srgbClr val="000000">
                    <a:alpha val="0"/>
                  </a:srgbClr>
                </a:solidFill>
                <a:prstDash val="solid"/>
                <a:miter lim="400000"/>
              </a:ln>
              <a:effectLst/>
            </p:spPr>
            <p:txBody>
              <a:bodyPr wrap="square" lIns="0" tIns="0" rIns="0" bIns="0" numCol="1" anchor="ctr">
                <a:noAutofit/>
              </a:bodyPr>
              <a:lstStyle/>
              <a:p>
                <a:pPr lvl="0" defTabSz="584200">
                  <a:defRPr sz="4000">
                    <a:solidFill>
                      <a:srgbClr val="FFFFFF"/>
                    </a:solidFill>
                    <a:effectLst>
                      <a:outerShdw blurRad="38100" dist="12700" dir="5400000" rotWithShape="0">
                        <a:srgbClr val="000000">
                          <a:alpha val="50000"/>
                        </a:srgbClr>
                      </a:outerShdw>
                    </a:effectLst>
                  </a:defRPr>
                </a:pPr>
                <a:endParaRPr dirty="0">
                  <a:latin typeface="Calibri Light" panose="020F0302020204030204"/>
                </a:endParaRPr>
              </a:p>
            </p:txBody>
          </p:sp>
        </p:grpSp>
        <p:pic>
          <p:nvPicPr>
            <p:cNvPr id="95" name="placeholder.png"/>
            <p:cNvPicPr/>
            <p:nvPr/>
          </p:nvPicPr>
          <p:blipFill>
            <a:blip r:embed="rId2"/>
            <a:srcRect l="29020" r="29020"/>
            <a:stretch>
              <a:fillRect/>
            </a:stretch>
          </p:blipFill>
          <p:spPr>
            <a:xfrm>
              <a:off x="337669" y="969500"/>
              <a:ext cx="5911543" cy="7924801"/>
            </a:xfrm>
            <a:prstGeom prst="rect">
              <a:avLst/>
            </a:prstGeom>
            <a:ln w="12700" cap="flat">
              <a:noFill/>
              <a:miter lim="400000"/>
              <a:headEnd/>
              <a:tailEnd/>
            </a:ln>
            <a:effectLst/>
          </p:spPr>
        </p:pic>
      </p:grpSp>
      <p:sp>
        <p:nvSpPr>
          <p:cNvPr id="27" name="Rectangle 26"/>
          <p:cNvSpPr/>
          <p:nvPr/>
        </p:nvSpPr>
        <p:spPr>
          <a:xfrm>
            <a:off x="4877119" y="11576483"/>
            <a:ext cx="3058095" cy="1107996"/>
          </a:xfrm>
          <a:prstGeom prst="rect">
            <a:avLst/>
          </a:prstGeom>
        </p:spPr>
        <p:txBody>
          <a:bodyPr wrap="square" lIns="182843" tIns="91422" rIns="182843" bIns="91422">
            <a:spAutoFit/>
          </a:bodyPr>
          <a:lstStyle/>
          <a:p>
            <a:pPr algn="ctr">
              <a:lnSpc>
                <a:spcPct val="150000"/>
              </a:lnSpc>
            </a:pPr>
            <a:r>
              <a:rPr lang="pt-BR" sz="2000" dirty="0">
                <a:latin typeface="Calibri Light" panose="020F0302020204030204"/>
                <a:cs typeface="Calibri Light" panose="020F0302020204030204"/>
              </a:rPr>
              <a:t>Lorem ipsum dolor sit amet, consectetur</a:t>
            </a:r>
            <a:endParaRPr lang="en-US" sz="2000" dirty="0">
              <a:latin typeface="Calibri Light" panose="020F0302020204030204"/>
              <a:cs typeface="Calibri Light" panose="020F0302020204030204"/>
            </a:endParaRPr>
          </a:p>
        </p:txBody>
      </p:sp>
      <p:sp>
        <p:nvSpPr>
          <p:cNvPr id="28" name="TextBox 27"/>
          <p:cNvSpPr txBox="1"/>
          <p:nvPr/>
        </p:nvSpPr>
        <p:spPr>
          <a:xfrm>
            <a:off x="5678136" y="11157480"/>
            <a:ext cx="1463876" cy="615517"/>
          </a:xfrm>
          <a:prstGeom prst="rect">
            <a:avLst/>
          </a:prstGeom>
          <a:noFill/>
        </p:spPr>
        <p:txBody>
          <a:bodyPr wrap="none" lIns="182843" tIns="91422" rIns="182843" bIns="91422" rtlCol="0">
            <a:spAutoFit/>
          </a:bodyPr>
          <a:lstStyle/>
          <a:p>
            <a:pPr algn="ctr"/>
            <a:r>
              <a:rPr lang="id-ID" sz="2800" b="1" dirty="0" smtClean="0">
                <a:latin typeface="Lato Regular"/>
                <a:cs typeface="Lato Regular"/>
              </a:rPr>
              <a:t>Search</a:t>
            </a:r>
            <a:endParaRPr lang="id-ID" sz="2800" b="1" dirty="0">
              <a:latin typeface="Lato Regular"/>
              <a:cs typeface="Lato Regular"/>
            </a:endParaRPr>
          </a:p>
        </p:txBody>
      </p:sp>
      <p:sp>
        <p:nvSpPr>
          <p:cNvPr id="31" name="AutoShape 115"/>
          <p:cNvSpPr/>
          <p:nvPr/>
        </p:nvSpPr>
        <p:spPr bwMode="auto">
          <a:xfrm>
            <a:off x="6083259" y="10606036"/>
            <a:ext cx="558841" cy="5641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357" y="18801"/>
                </a:moveTo>
                <a:cubicBezTo>
                  <a:pt x="21518" y="18965"/>
                  <a:pt x="21599" y="19177"/>
                  <a:pt x="21599" y="19436"/>
                </a:cubicBezTo>
                <a:cubicBezTo>
                  <a:pt x="21599" y="19580"/>
                  <a:pt x="21518" y="19775"/>
                  <a:pt x="21357" y="20018"/>
                </a:cubicBezTo>
                <a:cubicBezTo>
                  <a:pt x="21193" y="20261"/>
                  <a:pt x="20989" y="20504"/>
                  <a:pt x="20746" y="20741"/>
                </a:cubicBezTo>
                <a:cubicBezTo>
                  <a:pt x="20503" y="20978"/>
                  <a:pt x="20260" y="21184"/>
                  <a:pt x="20023" y="21348"/>
                </a:cubicBezTo>
                <a:cubicBezTo>
                  <a:pt x="19783" y="21518"/>
                  <a:pt x="19593" y="21599"/>
                  <a:pt x="19447" y="21599"/>
                </a:cubicBezTo>
                <a:cubicBezTo>
                  <a:pt x="19189" y="21599"/>
                  <a:pt x="18975" y="21515"/>
                  <a:pt x="18811" y="21343"/>
                </a:cubicBezTo>
                <a:lnTo>
                  <a:pt x="13957" y="16502"/>
                </a:lnTo>
                <a:cubicBezTo>
                  <a:pt x="13217" y="16980"/>
                  <a:pt x="12428" y="17350"/>
                  <a:pt x="11589" y="17604"/>
                </a:cubicBezTo>
                <a:cubicBezTo>
                  <a:pt x="10750" y="17864"/>
                  <a:pt x="9891" y="17991"/>
                  <a:pt x="9007" y="17991"/>
                </a:cubicBezTo>
                <a:cubicBezTo>
                  <a:pt x="7769" y="17991"/>
                  <a:pt x="6608" y="17759"/>
                  <a:pt x="5517" y="17290"/>
                </a:cubicBezTo>
                <a:cubicBezTo>
                  <a:pt x="4427" y="16822"/>
                  <a:pt x="3469" y="16175"/>
                  <a:pt x="2644" y="15353"/>
                </a:cubicBezTo>
                <a:cubicBezTo>
                  <a:pt x="1816" y="14534"/>
                  <a:pt x="1172" y="13580"/>
                  <a:pt x="700" y="12487"/>
                </a:cubicBezTo>
                <a:cubicBezTo>
                  <a:pt x="231" y="11400"/>
                  <a:pt x="0" y="10236"/>
                  <a:pt x="0" y="8999"/>
                </a:cubicBezTo>
                <a:cubicBezTo>
                  <a:pt x="0" y="7768"/>
                  <a:pt x="231" y="6602"/>
                  <a:pt x="700" y="5515"/>
                </a:cubicBezTo>
                <a:cubicBezTo>
                  <a:pt x="1169" y="4422"/>
                  <a:pt x="1816" y="3467"/>
                  <a:pt x="2644" y="2645"/>
                </a:cubicBezTo>
                <a:cubicBezTo>
                  <a:pt x="3469" y="1827"/>
                  <a:pt x="4424" y="1180"/>
                  <a:pt x="5512" y="708"/>
                </a:cubicBezTo>
                <a:cubicBezTo>
                  <a:pt x="6600" y="237"/>
                  <a:pt x="7764" y="0"/>
                  <a:pt x="9007" y="0"/>
                </a:cubicBezTo>
                <a:cubicBezTo>
                  <a:pt x="10244" y="0"/>
                  <a:pt x="11403" y="237"/>
                  <a:pt x="12488" y="708"/>
                </a:cubicBezTo>
                <a:cubicBezTo>
                  <a:pt x="13573" y="1180"/>
                  <a:pt x="14530" y="1827"/>
                  <a:pt x="15358" y="2645"/>
                </a:cubicBezTo>
                <a:cubicBezTo>
                  <a:pt x="16183" y="3467"/>
                  <a:pt x="16830" y="4422"/>
                  <a:pt x="17299" y="5515"/>
                </a:cubicBezTo>
                <a:cubicBezTo>
                  <a:pt x="17768" y="6602"/>
                  <a:pt x="18003" y="7768"/>
                  <a:pt x="18003" y="8999"/>
                </a:cubicBezTo>
                <a:cubicBezTo>
                  <a:pt x="18003" y="9886"/>
                  <a:pt x="17873" y="10747"/>
                  <a:pt x="17616" y="11589"/>
                </a:cubicBezTo>
                <a:cubicBezTo>
                  <a:pt x="17359" y="12433"/>
                  <a:pt x="16991" y="13218"/>
                  <a:pt x="16514" y="13947"/>
                </a:cubicBezTo>
                <a:lnTo>
                  <a:pt x="21357" y="18801"/>
                </a:lnTo>
                <a:close/>
                <a:moveTo>
                  <a:pt x="3596" y="8999"/>
                </a:moveTo>
                <a:cubicBezTo>
                  <a:pt x="3596" y="9759"/>
                  <a:pt x="3740" y="10465"/>
                  <a:pt x="4028" y="11117"/>
                </a:cubicBezTo>
                <a:cubicBezTo>
                  <a:pt x="4317" y="11770"/>
                  <a:pt x="4707" y="12337"/>
                  <a:pt x="5193" y="12820"/>
                </a:cubicBezTo>
                <a:cubicBezTo>
                  <a:pt x="5679" y="13300"/>
                  <a:pt x="6252" y="13684"/>
                  <a:pt x="6908" y="13969"/>
                </a:cubicBezTo>
                <a:cubicBezTo>
                  <a:pt x="7566" y="14252"/>
                  <a:pt x="8264" y="14393"/>
                  <a:pt x="9004" y="14393"/>
                </a:cubicBezTo>
                <a:cubicBezTo>
                  <a:pt x="9744" y="14393"/>
                  <a:pt x="10439" y="14252"/>
                  <a:pt x="11092" y="13969"/>
                </a:cubicBezTo>
                <a:cubicBezTo>
                  <a:pt x="11745" y="13684"/>
                  <a:pt x="12318" y="13300"/>
                  <a:pt x="12801" y="12820"/>
                </a:cubicBezTo>
                <a:cubicBezTo>
                  <a:pt x="13290" y="12337"/>
                  <a:pt x="13677" y="11770"/>
                  <a:pt x="13965" y="11117"/>
                </a:cubicBezTo>
                <a:cubicBezTo>
                  <a:pt x="14254" y="10465"/>
                  <a:pt x="14398" y="9759"/>
                  <a:pt x="14398" y="8999"/>
                </a:cubicBezTo>
                <a:cubicBezTo>
                  <a:pt x="14398" y="8259"/>
                  <a:pt x="14254" y="7565"/>
                  <a:pt x="13965" y="6912"/>
                </a:cubicBezTo>
                <a:cubicBezTo>
                  <a:pt x="13674" y="6257"/>
                  <a:pt x="13290" y="5684"/>
                  <a:pt x="12801" y="5192"/>
                </a:cubicBezTo>
                <a:cubicBezTo>
                  <a:pt x="12315" y="4704"/>
                  <a:pt x="11745" y="4317"/>
                  <a:pt x="11092" y="4032"/>
                </a:cubicBezTo>
                <a:cubicBezTo>
                  <a:pt x="10439" y="3749"/>
                  <a:pt x="9741" y="3605"/>
                  <a:pt x="9004" y="3605"/>
                </a:cubicBezTo>
                <a:cubicBezTo>
                  <a:pt x="8267" y="3605"/>
                  <a:pt x="7566" y="3749"/>
                  <a:pt x="6908" y="4032"/>
                </a:cubicBezTo>
                <a:cubicBezTo>
                  <a:pt x="6252" y="4317"/>
                  <a:pt x="5676" y="4704"/>
                  <a:pt x="5193" y="5192"/>
                </a:cubicBezTo>
                <a:cubicBezTo>
                  <a:pt x="4707" y="5684"/>
                  <a:pt x="4317" y="6257"/>
                  <a:pt x="4028" y="6912"/>
                </a:cubicBezTo>
                <a:cubicBezTo>
                  <a:pt x="3740" y="7565"/>
                  <a:pt x="3596" y="8256"/>
                  <a:pt x="3596" y="8999"/>
                </a:cubicBezTo>
                <a:moveTo>
                  <a:pt x="9007" y="5591"/>
                </a:moveTo>
                <a:cubicBezTo>
                  <a:pt x="9185" y="5591"/>
                  <a:pt x="9343" y="5656"/>
                  <a:pt x="9473" y="5785"/>
                </a:cubicBezTo>
                <a:cubicBezTo>
                  <a:pt x="9603" y="5918"/>
                  <a:pt x="9668" y="6082"/>
                  <a:pt x="9668" y="6279"/>
                </a:cubicBezTo>
                <a:cubicBezTo>
                  <a:pt x="9668" y="6460"/>
                  <a:pt x="9603" y="6616"/>
                  <a:pt x="9473" y="6745"/>
                </a:cubicBezTo>
                <a:cubicBezTo>
                  <a:pt x="9343" y="6878"/>
                  <a:pt x="9185" y="6943"/>
                  <a:pt x="9007" y="6943"/>
                </a:cubicBezTo>
                <a:cubicBezTo>
                  <a:pt x="8439" y="6943"/>
                  <a:pt x="7953" y="7144"/>
                  <a:pt x="7552" y="7536"/>
                </a:cubicBezTo>
                <a:cubicBezTo>
                  <a:pt x="7151" y="7934"/>
                  <a:pt x="6950" y="8423"/>
                  <a:pt x="6950" y="8996"/>
                </a:cubicBezTo>
                <a:cubicBezTo>
                  <a:pt x="6950" y="9180"/>
                  <a:pt x="6885" y="9332"/>
                  <a:pt x="6755" y="9465"/>
                </a:cubicBezTo>
                <a:cubicBezTo>
                  <a:pt x="6622" y="9595"/>
                  <a:pt x="6467" y="9657"/>
                  <a:pt x="6289" y="9657"/>
                </a:cubicBezTo>
                <a:cubicBezTo>
                  <a:pt x="6080" y="9657"/>
                  <a:pt x="5913" y="9595"/>
                  <a:pt x="5786" y="9465"/>
                </a:cubicBezTo>
                <a:cubicBezTo>
                  <a:pt x="5659" y="9332"/>
                  <a:pt x="5599" y="9180"/>
                  <a:pt x="5599" y="8996"/>
                </a:cubicBezTo>
                <a:cubicBezTo>
                  <a:pt x="5599" y="8539"/>
                  <a:pt x="5684" y="8104"/>
                  <a:pt x="5862" y="7686"/>
                </a:cubicBezTo>
                <a:cubicBezTo>
                  <a:pt x="6037" y="7271"/>
                  <a:pt x="6280" y="6907"/>
                  <a:pt x="6597" y="6590"/>
                </a:cubicBezTo>
                <a:cubicBezTo>
                  <a:pt x="6905" y="6277"/>
                  <a:pt x="7264" y="6028"/>
                  <a:pt x="7676" y="5856"/>
                </a:cubicBezTo>
                <a:cubicBezTo>
                  <a:pt x="8086" y="5681"/>
                  <a:pt x="8529" y="5591"/>
                  <a:pt x="9007" y="5591"/>
                </a:cubicBezTo>
              </a:path>
            </a:pathLst>
          </a:custGeom>
          <a:solidFill>
            <a:schemeClr val="accent1"/>
          </a:solidFill>
          <a:ln>
            <a:noFill/>
          </a:ln>
          <a:effectLst/>
        </p:spPr>
        <p:txBody>
          <a:bodyPr lIns="38100" tIns="38100" rIns="38100" bIns="38100" anchor="ctr"/>
          <a:lstStyle/>
          <a:p>
            <a:pPr defTabSz="342265">
              <a:defRPr/>
            </a:pPr>
            <a:endParaRPr lang="es-ES" sz="2200" dirty="0">
              <a:solidFill>
                <a:srgbClr val="44CEB9"/>
              </a:solidFill>
              <a:effectLst>
                <a:outerShdw blurRad="38100" dist="38100" dir="2700000" algn="tl">
                  <a:srgbClr val="000000"/>
                </a:outerShdw>
              </a:effectLst>
              <a:latin typeface="Raleway Black"/>
              <a:cs typeface="Raleway Black"/>
              <a:sym typeface="Gill Sans" charset="0"/>
            </a:endParaRPr>
          </a:p>
        </p:txBody>
      </p:sp>
      <p:sp>
        <p:nvSpPr>
          <p:cNvPr id="32" name="AutoShape 71"/>
          <p:cNvSpPr>
            <a:spLocks noChangeAspect="1"/>
          </p:cNvSpPr>
          <p:nvPr/>
        </p:nvSpPr>
        <p:spPr bwMode="auto">
          <a:xfrm>
            <a:off x="11916223" y="10618866"/>
            <a:ext cx="567429" cy="551314"/>
          </a:xfrm>
          <a:custGeom>
            <a:avLst/>
            <a:gdLst>
              <a:gd name="T0" fmla="*/ 10800 w 21600"/>
              <a:gd name="T1" fmla="*/ 10794 h 21588"/>
              <a:gd name="T2" fmla="*/ 10800 w 21600"/>
              <a:gd name="T3" fmla="*/ 10794 h 21588"/>
              <a:gd name="T4" fmla="*/ 10800 w 21600"/>
              <a:gd name="T5" fmla="*/ 10794 h 21588"/>
              <a:gd name="T6" fmla="*/ 10800 w 21600"/>
              <a:gd name="T7" fmla="*/ 10794 h 21588"/>
            </a:gdLst>
            <a:ahLst/>
            <a:cxnLst>
              <a:cxn ang="0">
                <a:pos x="T0" y="T1"/>
              </a:cxn>
              <a:cxn ang="0">
                <a:pos x="T2" y="T3"/>
              </a:cxn>
              <a:cxn ang="0">
                <a:pos x="T4" y="T5"/>
              </a:cxn>
              <a:cxn ang="0">
                <a:pos x="T6" y="T7"/>
              </a:cxn>
            </a:cxnLst>
            <a:rect l="0" t="0" r="r" b="b"/>
            <a:pathLst>
              <a:path w="21600" h="21588">
                <a:moveTo>
                  <a:pt x="10794" y="0"/>
                </a:moveTo>
                <a:cubicBezTo>
                  <a:pt x="12288" y="0"/>
                  <a:pt x="13689" y="251"/>
                  <a:pt x="14997" y="750"/>
                </a:cubicBezTo>
                <a:cubicBezTo>
                  <a:pt x="16304" y="1249"/>
                  <a:pt x="17445" y="1929"/>
                  <a:pt x="18422" y="2781"/>
                </a:cubicBezTo>
                <a:cubicBezTo>
                  <a:pt x="19399" y="3639"/>
                  <a:pt x="20173" y="4640"/>
                  <a:pt x="20743" y="5783"/>
                </a:cubicBezTo>
                <a:cubicBezTo>
                  <a:pt x="21315" y="6926"/>
                  <a:pt x="21599" y="8156"/>
                  <a:pt x="21599" y="9468"/>
                </a:cubicBezTo>
                <a:cubicBezTo>
                  <a:pt x="21599" y="10774"/>
                  <a:pt x="21315" y="12002"/>
                  <a:pt x="20743" y="13141"/>
                </a:cubicBezTo>
                <a:cubicBezTo>
                  <a:pt x="20173" y="14287"/>
                  <a:pt x="19399" y="15288"/>
                  <a:pt x="18422" y="16149"/>
                </a:cubicBezTo>
                <a:cubicBezTo>
                  <a:pt x="17445" y="17007"/>
                  <a:pt x="16304" y="17686"/>
                  <a:pt x="14997" y="18180"/>
                </a:cubicBezTo>
                <a:cubicBezTo>
                  <a:pt x="13689" y="18677"/>
                  <a:pt x="12288" y="18922"/>
                  <a:pt x="10794" y="18922"/>
                </a:cubicBezTo>
                <a:cubicBezTo>
                  <a:pt x="10104" y="18922"/>
                  <a:pt x="9426" y="18869"/>
                  <a:pt x="8767" y="18761"/>
                </a:cubicBezTo>
                <a:cubicBezTo>
                  <a:pt x="7444" y="20014"/>
                  <a:pt x="5900" y="20877"/>
                  <a:pt x="4135" y="21354"/>
                </a:cubicBezTo>
                <a:cubicBezTo>
                  <a:pt x="3947" y="21391"/>
                  <a:pt x="3758" y="21430"/>
                  <a:pt x="3565" y="21467"/>
                </a:cubicBezTo>
                <a:cubicBezTo>
                  <a:pt x="3375" y="21509"/>
                  <a:pt x="3170" y="21549"/>
                  <a:pt x="2951" y="21583"/>
                </a:cubicBezTo>
                <a:cubicBezTo>
                  <a:pt x="2831" y="21600"/>
                  <a:pt x="2727" y="21571"/>
                  <a:pt x="2643" y="21495"/>
                </a:cubicBezTo>
                <a:cubicBezTo>
                  <a:pt x="2556" y="21419"/>
                  <a:pt x="2497" y="21309"/>
                  <a:pt x="2466" y="21165"/>
                </a:cubicBezTo>
                <a:cubicBezTo>
                  <a:pt x="2438" y="21021"/>
                  <a:pt x="2457" y="20900"/>
                  <a:pt x="2523" y="20807"/>
                </a:cubicBezTo>
                <a:cubicBezTo>
                  <a:pt x="2591" y="20714"/>
                  <a:pt x="2666" y="20621"/>
                  <a:pt x="2749" y="20530"/>
                </a:cubicBezTo>
                <a:cubicBezTo>
                  <a:pt x="2920" y="20324"/>
                  <a:pt x="3083" y="20124"/>
                  <a:pt x="3233" y="19929"/>
                </a:cubicBezTo>
                <a:cubicBezTo>
                  <a:pt x="3384" y="19737"/>
                  <a:pt x="3521" y="19506"/>
                  <a:pt x="3645" y="19241"/>
                </a:cubicBezTo>
                <a:cubicBezTo>
                  <a:pt x="3768" y="18976"/>
                  <a:pt x="3881" y="18662"/>
                  <a:pt x="3982" y="18301"/>
                </a:cubicBezTo>
                <a:cubicBezTo>
                  <a:pt x="4083" y="17940"/>
                  <a:pt x="4173" y="17506"/>
                  <a:pt x="4248" y="16992"/>
                </a:cubicBezTo>
                <a:cubicBezTo>
                  <a:pt x="2942" y="16109"/>
                  <a:pt x="1906" y="15020"/>
                  <a:pt x="1143" y="13731"/>
                </a:cubicBezTo>
                <a:cubicBezTo>
                  <a:pt x="381" y="12436"/>
                  <a:pt x="0" y="11017"/>
                  <a:pt x="0" y="9468"/>
                </a:cubicBezTo>
                <a:cubicBezTo>
                  <a:pt x="0" y="8164"/>
                  <a:pt x="284" y="6937"/>
                  <a:pt x="856" y="5789"/>
                </a:cubicBezTo>
                <a:cubicBezTo>
                  <a:pt x="1428" y="4640"/>
                  <a:pt x="2200" y="3639"/>
                  <a:pt x="3177" y="2781"/>
                </a:cubicBezTo>
                <a:cubicBezTo>
                  <a:pt x="4154" y="1929"/>
                  <a:pt x="5293" y="1249"/>
                  <a:pt x="6597" y="750"/>
                </a:cubicBezTo>
                <a:cubicBezTo>
                  <a:pt x="7901" y="251"/>
                  <a:pt x="9299" y="0"/>
                  <a:pt x="10794" y="0"/>
                </a:cubicBezTo>
              </a:path>
            </a:pathLst>
          </a:custGeom>
          <a:solidFill>
            <a:schemeClr val="accent2"/>
          </a:solidFill>
          <a:ln>
            <a:noFill/>
          </a:ln>
          <a:effectLst/>
        </p:spPr>
        <p:txBody>
          <a:bodyPr lIns="38100" tIns="38100" rIns="38100" bIns="38100" anchor="ctr"/>
          <a:lstStyle/>
          <a:p>
            <a:pPr defTabSz="342265">
              <a:defRPr/>
            </a:pPr>
            <a:endParaRPr lang="es-ES" sz="2200" dirty="0">
              <a:solidFill>
                <a:srgbClr val="44CEB9"/>
              </a:solidFill>
              <a:effectLst>
                <a:outerShdw blurRad="38100" dist="38100" dir="2700000" algn="tl">
                  <a:srgbClr val="000000"/>
                </a:outerShdw>
              </a:effectLst>
              <a:latin typeface="Raleway Black"/>
              <a:cs typeface="Raleway Black"/>
              <a:sym typeface="Gill Sans" charset="0"/>
            </a:endParaRPr>
          </a:p>
        </p:txBody>
      </p:sp>
      <p:sp>
        <p:nvSpPr>
          <p:cNvPr id="33" name="Rectangle 32"/>
          <p:cNvSpPr/>
          <p:nvPr/>
        </p:nvSpPr>
        <p:spPr>
          <a:xfrm>
            <a:off x="10681019" y="11576483"/>
            <a:ext cx="3058095" cy="1107996"/>
          </a:xfrm>
          <a:prstGeom prst="rect">
            <a:avLst/>
          </a:prstGeom>
        </p:spPr>
        <p:txBody>
          <a:bodyPr wrap="square" lIns="182843" tIns="91422" rIns="182843" bIns="91422">
            <a:spAutoFit/>
          </a:bodyPr>
          <a:lstStyle/>
          <a:p>
            <a:pPr algn="ctr">
              <a:lnSpc>
                <a:spcPct val="150000"/>
              </a:lnSpc>
            </a:pPr>
            <a:r>
              <a:rPr lang="pt-BR" sz="2000" dirty="0">
                <a:latin typeface="Calibri Light" panose="020F0302020204030204"/>
                <a:cs typeface="Calibri Light" panose="020F0302020204030204"/>
              </a:rPr>
              <a:t>Lorem ipsum dolor sit amet, consectetur</a:t>
            </a:r>
            <a:endParaRPr lang="en-US" sz="2000" dirty="0">
              <a:latin typeface="Calibri Light" panose="020F0302020204030204"/>
              <a:cs typeface="Calibri Light" panose="020F0302020204030204"/>
            </a:endParaRPr>
          </a:p>
        </p:txBody>
      </p:sp>
      <p:sp>
        <p:nvSpPr>
          <p:cNvPr id="34" name="TextBox 33"/>
          <p:cNvSpPr txBox="1"/>
          <p:nvPr/>
        </p:nvSpPr>
        <p:spPr>
          <a:xfrm>
            <a:off x="10415878" y="11157480"/>
            <a:ext cx="3596199" cy="615517"/>
          </a:xfrm>
          <a:prstGeom prst="rect">
            <a:avLst/>
          </a:prstGeom>
          <a:noFill/>
        </p:spPr>
        <p:txBody>
          <a:bodyPr wrap="none" lIns="182843" tIns="91422" rIns="182843" bIns="91422" rtlCol="0">
            <a:spAutoFit/>
          </a:bodyPr>
          <a:lstStyle/>
          <a:p>
            <a:pPr algn="ctr"/>
            <a:r>
              <a:rPr lang="id-ID" sz="2800" b="1" dirty="0" smtClean="0">
                <a:latin typeface="Lato Regular"/>
                <a:cs typeface="Lato Regular"/>
              </a:rPr>
              <a:t>Unlimited Messages</a:t>
            </a:r>
            <a:endParaRPr lang="id-ID" sz="2800" b="1" dirty="0">
              <a:latin typeface="Lato Regular"/>
              <a:cs typeface="Lato Regular"/>
            </a:endParaRPr>
          </a:p>
        </p:txBody>
      </p:sp>
      <p:sp>
        <p:nvSpPr>
          <p:cNvPr id="35" name="AutoShape 94"/>
          <p:cNvSpPr>
            <a:spLocks noChangeAspect="1"/>
          </p:cNvSpPr>
          <p:nvPr/>
        </p:nvSpPr>
        <p:spPr bwMode="auto">
          <a:xfrm>
            <a:off x="17678400" y="10607702"/>
            <a:ext cx="508000" cy="59962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271" y="9829"/>
                </a:moveTo>
                <a:cubicBezTo>
                  <a:pt x="20671" y="9939"/>
                  <a:pt x="20995" y="10131"/>
                  <a:pt x="21232" y="10408"/>
                </a:cubicBezTo>
                <a:cubicBezTo>
                  <a:pt x="21481" y="10681"/>
                  <a:pt x="21599" y="11001"/>
                  <a:pt x="21599" y="11358"/>
                </a:cubicBezTo>
                <a:lnTo>
                  <a:pt x="21599" y="19987"/>
                </a:lnTo>
                <a:cubicBezTo>
                  <a:pt x="21599" y="20419"/>
                  <a:pt x="21398" y="20796"/>
                  <a:pt x="21002" y="21116"/>
                </a:cubicBezTo>
                <a:cubicBezTo>
                  <a:pt x="20606" y="21438"/>
                  <a:pt x="20138" y="21599"/>
                  <a:pt x="19598" y="21599"/>
                </a:cubicBezTo>
                <a:lnTo>
                  <a:pt x="2016" y="21599"/>
                </a:lnTo>
                <a:cubicBezTo>
                  <a:pt x="1476" y="21599"/>
                  <a:pt x="1004" y="21438"/>
                  <a:pt x="604" y="21116"/>
                </a:cubicBezTo>
                <a:cubicBezTo>
                  <a:pt x="198" y="20796"/>
                  <a:pt x="0" y="20419"/>
                  <a:pt x="0" y="19987"/>
                </a:cubicBezTo>
                <a:lnTo>
                  <a:pt x="0" y="11358"/>
                </a:lnTo>
                <a:cubicBezTo>
                  <a:pt x="0" y="11001"/>
                  <a:pt x="122" y="10681"/>
                  <a:pt x="367" y="10408"/>
                </a:cubicBezTo>
                <a:cubicBezTo>
                  <a:pt x="619" y="10131"/>
                  <a:pt x="939" y="9938"/>
                  <a:pt x="1346" y="9829"/>
                </a:cubicBezTo>
                <a:lnTo>
                  <a:pt x="1346" y="7566"/>
                </a:lnTo>
                <a:cubicBezTo>
                  <a:pt x="1346" y="6530"/>
                  <a:pt x="1591" y="5551"/>
                  <a:pt x="2084" y="4632"/>
                </a:cubicBezTo>
                <a:cubicBezTo>
                  <a:pt x="2581" y="3711"/>
                  <a:pt x="3254" y="2908"/>
                  <a:pt x="4108" y="2219"/>
                </a:cubicBezTo>
                <a:cubicBezTo>
                  <a:pt x="4968" y="1531"/>
                  <a:pt x="5973" y="990"/>
                  <a:pt x="7125" y="593"/>
                </a:cubicBezTo>
                <a:cubicBezTo>
                  <a:pt x="8281" y="198"/>
                  <a:pt x="9509" y="0"/>
                  <a:pt x="10809" y="0"/>
                </a:cubicBezTo>
                <a:cubicBezTo>
                  <a:pt x="12105" y="0"/>
                  <a:pt x="13329" y="198"/>
                  <a:pt x="14478" y="593"/>
                </a:cubicBezTo>
                <a:cubicBezTo>
                  <a:pt x="15630" y="990"/>
                  <a:pt x="16634" y="1531"/>
                  <a:pt x="17495" y="2219"/>
                </a:cubicBezTo>
                <a:cubicBezTo>
                  <a:pt x="18355" y="2908"/>
                  <a:pt x="19036" y="3714"/>
                  <a:pt x="19533" y="4641"/>
                </a:cubicBezTo>
                <a:cubicBezTo>
                  <a:pt x="20022" y="5562"/>
                  <a:pt x="20271" y="6538"/>
                  <a:pt x="20271" y="7566"/>
                </a:cubicBezTo>
                <a:lnTo>
                  <a:pt x="20271" y="9829"/>
                </a:lnTo>
                <a:close/>
                <a:moveTo>
                  <a:pt x="16202" y="7566"/>
                </a:moveTo>
                <a:cubicBezTo>
                  <a:pt x="16202" y="6961"/>
                  <a:pt x="16062" y="6394"/>
                  <a:pt x="15781" y="5870"/>
                </a:cubicBezTo>
                <a:cubicBezTo>
                  <a:pt x="15496" y="5349"/>
                  <a:pt x="15108" y="4894"/>
                  <a:pt x="14614" y="4508"/>
                </a:cubicBezTo>
                <a:cubicBezTo>
                  <a:pt x="14125" y="4123"/>
                  <a:pt x="13545" y="3817"/>
                  <a:pt x="12886" y="3593"/>
                </a:cubicBezTo>
                <a:cubicBezTo>
                  <a:pt x="12224" y="3365"/>
                  <a:pt x="11532" y="3253"/>
                  <a:pt x="10809" y="3253"/>
                </a:cubicBezTo>
                <a:cubicBezTo>
                  <a:pt x="10049" y="3253"/>
                  <a:pt x="9347" y="3365"/>
                  <a:pt x="8706" y="3593"/>
                </a:cubicBezTo>
                <a:cubicBezTo>
                  <a:pt x="8061" y="3817"/>
                  <a:pt x="7489" y="4123"/>
                  <a:pt x="6988" y="4508"/>
                </a:cubicBezTo>
                <a:cubicBezTo>
                  <a:pt x="6488" y="4894"/>
                  <a:pt x="6099" y="5352"/>
                  <a:pt x="5818" y="5879"/>
                </a:cubicBezTo>
                <a:cubicBezTo>
                  <a:pt x="5537" y="6406"/>
                  <a:pt x="5397" y="6970"/>
                  <a:pt x="5397" y="7566"/>
                </a:cubicBezTo>
                <a:lnTo>
                  <a:pt x="5397" y="9717"/>
                </a:lnTo>
                <a:lnTo>
                  <a:pt x="16202" y="9717"/>
                </a:lnTo>
                <a:lnTo>
                  <a:pt x="16202" y="7566"/>
                </a:lnTo>
                <a:close/>
                <a:moveTo>
                  <a:pt x="11964" y="15409"/>
                </a:moveTo>
                <a:cubicBezTo>
                  <a:pt x="12296" y="15245"/>
                  <a:pt x="12569" y="15020"/>
                  <a:pt x="12782" y="14744"/>
                </a:cubicBezTo>
                <a:cubicBezTo>
                  <a:pt x="12990" y="14462"/>
                  <a:pt x="13098" y="14159"/>
                  <a:pt x="13098" y="13840"/>
                </a:cubicBezTo>
                <a:cubicBezTo>
                  <a:pt x="13098" y="13333"/>
                  <a:pt x="12875" y="12898"/>
                  <a:pt x="12429" y="12530"/>
                </a:cubicBezTo>
                <a:cubicBezTo>
                  <a:pt x="11979" y="12161"/>
                  <a:pt x="11439" y="11980"/>
                  <a:pt x="10809" y="11980"/>
                </a:cubicBezTo>
                <a:cubicBezTo>
                  <a:pt x="10175" y="11980"/>
                  <a:pt x="9638" y="12161"/>
                  <a:pt x="9188" y="12530"/>
                </a:cubicBezTo>
                <a:cubicBezTo>
                  <a:pt x="8738" y="12898"/>
                  <a:pt x="8515" y="13333"/>
                  <a:pt x="8515" y="13840"/>
                </a:cubicBezTo>
                <a:cubicBezTo>
                  <a:pt x="8515" y="14159"/>
                  <a:pt x="8616" y="14462"/>
                  <a:pt x="8825" y="14744"/>
                </a:cubicBezTo>
                <a:cubicBezTo>
                  <a:pt x="9033" y="15020"/>
                  <a:pt x="9300" y="15233"/>
                  <a:pt x="9638" y="15383"/>
                </a:cubicBezTo>
                <a:lnTo>
                  <a:pt x="8515" y="19339"/>
                </a:lnTo>
                <a:lnTo>
                  <a:pt x="13098" y="19339"/>
                </a:lnTo>
                <a:lnTo>
                  <a:pt x="11964" y="15409"/>
                </a:lnTo>
                <a:close/>
              </a:path>
            </a:pathLst>
          </a:custGeom>
          <a:solidFill>
            <a:schemeClr val="accent3"/>
          </a:solidFill>
          <a:ln>
            <a:noFill/>
          </a:ln>
          <a:effectLst/>
        </p:spPr>
        <p:txBody>
          <a:bodyPr lIns="38100" tIns="38100" rIns="38100" bIns="38100" anchor="ctr"/>
          <a:lstStyle/>
          <a:p>
            <a:pPr defTabSz="342265">
              <a:defRPr/>
            </a:pPr>
            <a:endParaRPr lang="es-ES" sz="2200" dirty="0">
              <a:solidFill>
                <a:srgbClr val="44CEB9"/>
              </a:solidFill>
              <a:effectLst>
                <a:outerShdw blurRad="38100" dist="38100" dir="2700000" algn="tl">
                  <a:srgbClr val="000000"/>
                </a:outerShdw>
              </a:effectLst>
              <a:latin typeface="Raleway Black"/>
              <a:cs typeface="Raleway Black"/>
              <a:sym typeface="Gill Sans" charset="0"/>
            </a:endParaRPr>
          </a:p>
        </p:txBody>
      </p:sp>
      <p:sp>
        <p:nvSpPr>
          <p:cNvPr id="36" name="Rectangle 35"/>
          <p:cNvSpPr/>
          <p:nvPr/>
        </p:nvSpPr>
        <p:spPr>
          <a:xfrm>
            <a:off x="16428752" y="11557097"/>
            <a:ext cx="3058095" cy="1107996"/>
          </a:xfrm>
          <a:prstGeom prst="rect">
            <a:avLst/>
          </a:prstGeom>
        </p:spPr>
        <p:txBody>
          <a:bodyPr wrap="square" lIns="182843" tIns="91422" rIns="182843" bIns="91422">
            <a:spAutoFit/>
          </a:bodyPr>
          <a:lstStyle/>
          <a:p>
            <a:pPr algn="ctr">
              <a:lnSpc>
                <a:spcPct val="150000"/>
              </a:lnSpc>
            </a:pPr>
            <a:r>
              <a:rPr lang="pt-BR" sz="2000" dirty="0">
                <a:latin typeface="Calibri Light" panose="020F0302020204030204"/>
                <a:cs typeface="Calibri Light" panose="020F0302020204030204"/>
              </a:rPr>
              <a:t>Lorem ipsum dolor sit amet, consectetur</a:t>
            </a:r>
            <a:endParaRPr lang="en-US" sz="2000" dirty="0">
              <a:latin typeface="Calibri Light" panose="020F0302020204030204"/>
              <a:cs typeface="Calibri Light" panose="020F0302020204030204"/>
            </a:endParaRPr>
          </a:p>
        </p:txBody>
      </p:sp>
      <p:sp>
        <p:nvSpPr>
          <p:cNvPr id="37" name="TextBox 36"/>
          <p:cNvSpPr txBox="1"/>
          <p:nvPr/>
        </p:nvSpPr>
        <p:spPr>
          <a:xfrm>
            <a:off x="17109846" y="11138094"/>
            <a:ext cx="1703731" cy="615517"/>
          </a:xfrm>
          <a:prstGeom prst="rect">
            <a:avLst/>
          </a:prstGeom>
          <a:noFill/>
        </p:spPr>
        <p:txBody>
          <a:bodyPr wrap="none" lIns="182843" tIns="91422" rIns="182843" bIns="91422" rtlCol="0">
            <a:spAutoFit/>
          </a:bodyPr>
          <a:lstStyle/>
          <a:p>
            <a:pPr algn="ctr"/>
            <a:r>
              <a:rPr lang="id-ID" sz="2800" b="1" dirty="0" smtClean="0">
                <a:latin typeface="Lato Regular"/>
                <a:cs typeface="Lato Regular"/>
              </a:rPr>
              <a:t>Security</a:t>
            </a:r>
            <a:endParaRPr lang="id-ID" sz="2800" b="1" dirty="0">
              <a:latin typeface="Lato Regular"/>
              <a:cs typeface="Lato Regular"/>
            </a:endParaRPr>
          </a:p>
        </p:txBody>
      </p:sp>
      <p:grpSp>
        <p:nvGrpSpPr>
          <p:cNvPr id="38" name="Group 37"/>
          <p:cNvGrpSpPr/>
          <p:nvPr/>
        </p:nvGrpSpPr>
        <p:grpSpPr>
          <a:xfrm>
            <a:off x="1739573" y="488028"/>
            <a:ext cx="20937538" cy="2200624"/>
            <a:chOff x="1739573" y="511491"/>
            <a:chExt cx="20937538" cy="2200624"/>
          </a:xfrm>
        </p:grpSpPr>
        <p:sp>
          <p:nvSpPr>
            <p:cNvPr id="39" name="TextBox 38"/>
            <p:cNvSpPr txBox="1"/>
            <p:nvPr/>
          </p:nvSpPr>
          <p:spPr>
            <a:xfrm>
              <a:off x="1739573" y="511491"/>
              <a:ext cx="20937538" cy="1446550"/>
            </a:xfrm>
            <a:prstGeom prst="rect">
              <a:avLst/>
            </a:prstGeom>
            <a:noFill/>
          </p:spPr>
          <p:txBody>
            <a:bodyPr wrap="square" rtlCol="0">
              <a:spAutoFit/>
            </a:bodyPr>
            <a:lstStyle/>
            <a:p>
              <a:pPr algn="ctr"/>
              <a:r>
                <a:rPr lang="id-ID" sz="8800" b="1" dirty="0" smtClean="0">
                  <a:solidFill>
                    <a:schemeClr val="tx2"/>
                  </a:solidFill>
                  <a:latin typeface="Lato Regular"/>
                  <a:cs typeface="Lato Regular"/>
                </a:rPr>
                <a:t>TABLET MOCKUPS</a:t>
              </a:r>
              <a:endParaRPr lang="id-ID" sz="8800" b="1" dirty="0">
                <a:solidFill>
                  <a:schemeClr val="tx2"/>
                </a:solidFill>
                <a:latin typeface="Lato Regular"/>
                <a:cs typeface="Lato Regular"/>
              </a:endParaRPr>
            </a:p>
          </p:txBody>
        </p:sp>
        <p:grpSp>
          <p:nvGrpSpPr>
            <p:cNvPr id="40" name="Group 39"/>
            <p:cNvGrpSpPr/>
            <p:nvPr/>
          </p:nvGrpSpPr>
          <p:grpSpPr>
            <a:xfrm>
              <a:off x="10842089" y="1977406"/>
              <a:ext cx="2738812" cy="73151"/>
              <a:chOff x="1775295" y="2020905"/>
              <a:chExt cx="3631535" cy="45719"/>
            </a:xfrm>
          </p:grpSpPr>
          <p:sp>
            <p:nvSpPr>
              <p:cNvPr id="42" name="Rectangle 41"/>
              <p:cNvSpPr/>
              <p:nvPr/>
            </p:nvSpPr>
            <p:spPr>
              <a:xfrm flipV="1">
                <a:off x="1775295" y="2020905"/>
                <a:ext cx="540354" cy="45719"/>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sp>
            <p:nvSpPr>
              <p:cNvPr id="43" name="Rectangle 42"/>
              <p:cNvSpPr/>
              <p:nvPr/>
            </p:nvSpPr>
            <p:spPr>
              <a:xfrm flipV="1">
                <a:off x="2390858" y="2020905"/>
                <a:ext cx="540354" cy="45719"/>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sp>
            <p:nvSpPr>
              <p:cNvPr id="44" name="Rectangle 43"/>
              <p:cNvSpPr/>
              <p:nvPr/>
            </p:nvSpPr>
            <p:spPr>
              <a:xfrm flipV="1">
                <a:off x="3025595" y="2020905"/>
                <a:ext cx="540354" cy="45719"/>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sp>
            <p:nvSpPr>
              <p:cNvPr id="45" name="Rectangle 44"/>
              <p:cNvSpPr/>
              <p:nvPr/>
            </p:nvSpPr>
            <p:spPr>
              <a:xfrm flipV="1">
                <a:off x="3641290" y="2020905"/>
                <a:ext cx="540354" cy="45719"/>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sp>
            <p:nvSpPr>
              <p:cNvPr id="46" name="Rectangle 45"/>
              <p:cNvSpPr/>
              <p:nvPr/>
            </p:nvSpPr>
            <p:spPr>
              <a:xfrm flipV="1">
                <a:off x="4256852" y="2020905"/>
                <a:ext cx="540354" cy="45719"/>
              </a:xfrm>
              <a:prstGeom prst="rect">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sp>
            <p:nvSpPr>
              <p:cNvPr id="47" name="Rectangle 46"/>
              <p:cNvSpPr/>
              <p:nvPr/>
            </p:nvSpPr>
            <p:spPr>
              <a:xfrm flipV="1">
                <a:off x="4866476" y="2020905"/>
                <a:ext cx="540354" cy="45719"/>
              </a:xfrm>
              <a:prstGeom prst="rect">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grpSp>
        <p:sp>
          <p:nvSpPr>
            <p:cNvPr id="41" name="TextBox 40"/>
            <p:cNvSpPr txBox="1"/>
            <p:nvPr/>
          </p:nvSpPr>
          <p:spPr>
            <a:xfrm>
              <a:off x="1739573" y="2035007"/>
              <a:ext cx="20937538" cy="677108"/>
            </a:xfrm>
            <a:prstGeom prst="rect">
              <a:avLst/>
            </a:prstGeom>
            <a:noFill/>
          </p:spPr>
          <p:txBody>
            <a:bodyPr wrap="square" rtlCol="0">
              <a:spAutoFit/>
            </a:bodyPr>
            <a:lstStyle/>
            <a:p>
              <a:pPr algn="ctr"/>
              <a:r>
                <a:rPr lang="id-ID" sz="3800" dirty="0" smtClean="0">
                  <a:solidFill>
                    <a:schemeClr val="bg1">
                      <a:lumMod val="75000"/>
                    </a:schemeClr>
                  </a:solidFill>
                  <a:latin typeface="Calibri Light" panose="020F0302020204030204"/>
                  <a:cs typeface="Calibri Light" panose="020F0302020204030204"/>
                </a:rPr>
                <a:t>Your great subtitle </a:t>
              </a:r>
              <a:r>
                <a:rPr lang="id-ID" sz="3800" dirty="0" smtClean="0">
                  <a:solidFill>
                    <a:schemeClr val="accent1"/>
                  </a:solidFill>
                  <a:latin typeface="Calibri Light" panose="020F0302020204030204"/>
                  <a:cs typeface="Calibri Light" panose="020F0302020204030204"/>
                </a:rPr>
                <a:t>in </a:t>
              </a:r>
              <a:r>
                <a:rPr lang="id-ID" sz="3800" dirty="0">
                  <a:solidFill>
                    <a:schemeClr val="accent1"/>
                  </a:solidFill>
                  <a:latin typeface="Calibri Light" panose="020F0302020204030204"/>
                  <a:cs typeface="Calibri Light" panose="020F0302020204030204"/>
                </a:rPr>
                <a:t>this line</a:t>
              </a:r>
              <a:endParaRPr lang="id-ID" sz="3800" dirty="0">
                <a:solidFill>
                  <a:schemeClr val="accent1"/>
                </a:solidFill>
                <a:latin typeface="Calibri Light" panose="020F0302020204030204"/>
                <a:cs typeface="Calibri Light" panose="020F0302020204030204"/>
              </a:endParaRPr>
            </a:p>
          </p:txBody>
        </p:sp>
      </p:grpSp>
      <p:sp>
        <p:nvSpPr>
          <p:cNvPr id="2" name="Picture Placeholder 1"/>
          <p:cNvSpPr>
            <a:spLocks noGrp="1"/>
          </p:cNvSpPr>
          <p:nvPr>
            <p:ph type="pic" sz="quarter" idx="10"/>
          </p:nvPr>
        </p:nvSpPr>
        <p:spPr/>
      </p:sp>
      <p:sp>
        <p:nvSpPr>
          <p:cNvPr id="3" name="Picture Placeholder 2"/>
          <p:cNvSpPr>
            <a:spLocks noGrp="1"/>
          </p:cNvSpPr>
          <p:nvPr>
            <p:ph type="pic" sz="quarter" idx="11"/>
          </p:nvPr>
        </p:nvSpPr>
        <p:spPr/>
      </p:sp>
      <p:sp>
        <p:nvSpPr>
          <p:cNvPr id="4" name="Picture Placeholder 3"/>
          <p:cNvSpPr>
            <a:spLocks noGrp="1"/>
          </p:cNvSpPr>
          <p:nvPr>
            <p:ph type="pic" sz="quarter" idx="12"/>
          </p:nvPr>
        </p:nvSpPr>
        <p:spPr/>
      </p:sp>
    </p:spTree>
  </p:cSld>
  <p:clrMapOvr>
    <a:masterClrMapping/>
  </p:clrMapOvr>
  <mc:AlternateContent xmlns:mc="http://schemas.openxmlformats.org/markup-compatibility/2006">
    <mc:Choice xmlns:p14="http://schemas.microsoft.com/office/powerpoint/2010/main" Requires="p14">
      <p:transition spd="slow" p14:dur="1200" advClick="0" advTm="3000">
        <p14:prism/>
      </p:transition>
    </mc:Choice>
    <mc:Fallback>
      <p:transition spd="slow" advClick="0" advTm="3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38"/>
                                        </p:tgtEl>
                                        <p:attrNameLst>
                                          <p:attrName>style.visibility</p:attrName>
                                        </p:attrNameLst>
                                      </p:cBhvr>
                                      <p:to>
                                        <p:strVal val="visible"/>
                                      </p:to>
                                    </p:set>
                                    <p:animEffect transition="in" filter="fade">
                                      <p:cBhvr>
                                        <p:cTn id="7" dur="500"/>
                                        <p:tgtEl>
                                          <p:spTgt spid="38"/>
                                        </p:tgtEl>
                                      </p:cBhvr>
                                    </p:animEffect>
                                    <p:anim calcmode="lin" valueType="num">
                                      <p:cBhvr>
                                        <p:cTn id="8" dur="500" fill="hold"/>
                                        <p:tgtEl>
                                          <p:spTgt spid="38"/>
                                        </p:tgtEl>
                                        <p:attrNameLst>
                                          <p:attrName>ppt_x</p:attrName>
                                        </p:attrNameLst>
                                      </p:cBhvr>
                                      <p:tavLst>
                                        <p:tav tm="0">
                                          <p:val>
                                            <p:strVal val="#ppt_x"/>
                                          </p:val>
                                        </p:tav>
                                        <p:tav tm="100000">
                                          <p:val>
                                            <p:strVal val="#ppt_x"/>
                                          </p:val>
                                        </p:tav>
                                      </p:tavLst>
                                    </p:anim>
                                    <p:anim calcmode="lin" valueType="num">
                                      <p:cBhvr>
                                        <p:cTn id="9" dur="500" fill="hold"/>
                                        <p:tgtEl>
                                          <p:spTgt spid="38"/>
                                        </p:tgtEl>
                                        <p:attrNameLst>
                                          <p:attrName>ppt_y</p:attrName>
                                        </p:attrNameLst>
                                      </p:cBhvr>
                                      <p:tavLst>
                                        <p:tav tm="0">
                                          <p:val>
                                            <p:strVal val="#ppt_y+.1"/>
                                          </p:val>
                                        </p:tav>
                                        <p:tav tm="100000">
                                          <p:val>
                                            <p:strVal val="#ppt_y"/>
                                          </p:val>
                                        </p:tav>
                                      </p:tavLst>
                                    </p:anim>
                                  </p:childTnLst>
                                </p:cTn>
                              </p:par>
                            </p:childTnLst>
                          </p:cTn>
                        </p:par>
                        <p:par>
                          <p:cTn id="10" fill="hold">
                            <p:stCondLst>
                              <p:cond delay="500"/>
                            </p:stCondLst>
                            <p:childTnLst>
                              <p:par>
                                <p:cTn id="11" presetID="2" presetClass="entr" presetSubtype="4" fill="hold" nodeType="afterEffect">
                                  <p:stCondLst>
                                    <p:cond delay="0"/>
                                  </p:stCondLst>
                                  <p:childTnLst>
                                    <p:set>
                                      <p:cBhvr>
                                        <p:cTn id="12" dur="1" fill="hold">
                                          <p:stCondLst>
                                            <p:cond delay="0"/>
                                          </p:stCondLst>
                                        </p:cTn>
                                        <p:tgtEl>
                                          <p:spTgt spid="93"/>
                                        </p:tgtEl>
                                        <p:attrNameLst>
                                          <p:attrName>style.visibility</p:attrName>
                                        </p:attrNameLst>
                                      </p:cBhvr>
                                      <p:to>
                                        <p:strVal val="visible"/>
                                      </p:to>
                                    </p:set>
                                    <p:anim calcmode="lin" valueType="num">
                                      <p:cBhvr additive="base">
                                        <p:cTn id="13" dur="500" fill="hold"/>
                                        <p:tgtEl>
                                          <p:spTgt spid="93"/>
                                        </p:tgtEl>
                                        <p:attrNameLst>
                                          <p:attrName>ppt_x</p:attrName>
                                        </p:attrNameLst>
                                      </p:cBhvr>
                                      <p:tavLst>
                                        <p:tav tm="0">
                                          <p:val>
                                            <p:strVal val="#ppt_x"/>
                                          </p:val>
                                        </p:tav>
                                        <p:tav tm="100000">
                                          <p:val>
                                            <p:strVal val="#ppt_x"/>
                                          </p:val>
                                        </p:tav>
                                      </p:tavLst>
                                    </p:anim>
                                    <p:anim calcmode="lin" valueType="num">
                                      <p:cBhvr additive="base">
                                        <p:cTn id="14" dur="500" fill="hold"/>
                                        <p:tgtEl>
                                          <p:spTgt spid="93"/>
                                        </p:tgtEl>
                                        <p:attrNameLst>
                                          <p:attrName>ppt_y</p:attrName>
                                        </p:attrNameLst>
                                      </p:cBhvr>
                                      <p:tavLst>
                                        <p:tav tm="0">
                                          <p:val>
                                            <p:strVal val="1+#ppt_h/2"/>
                                          </p:val>
                                        </p:tav>
                                        <p:tav tm="100000">
                                          <p:val>
                                            <p:strVal val="#ppt_y"/>
                                          </p:val>
                                        </p:tav>
                                      </p:tavLst>
                                    </p:anim>
                                  </p:childTnLst>
                                </p:cTn>
                              </p:par>
                              <p:par>
                                <p:cTn id="15" presetID="2" presetClass="entr" presetSubtype="4" fill="hold" nodeType="withEffect">
                                  <p:stCondLst>
                                    <p:cond delay="0"/>
                                  </p:stCondLst>
                                  <p:childTnLst>
                                    <p:set>
                                      <p:cBhvr>
                                        <p:cTn id="16" dur="1" fill="hold">
                                          <p:stCondLst>
                                            <p:cond delay="0"/>
                                          </p:stCondLst>
                                        </p:cTn>
                                        <p:tgtEl>
                                          <p:spTgt spid="98"/>
                                        </p:tgtEl>
                                        <p:attrNameLst>
                                          <p:attrName>style.visibility</p:attrName>
                                        </p:attrNameLst>
                                      </p:cBhvr>
                                      <p:to>
                                        <p:strVal val="visible"/>
                                      </p:to>
                                    </p:set>
                                    <p:anim calcmode="lin" valueType="num">
                                      <p:cBhvr additive="base">
                                        <p:cTn id="17" dur="500" fill="hold"/>
                                        <p:tgtEl>
                                          <p:spTgt spid="98"/>
                                        </p:tgtEl>
                                        <p:attrNameLst>
                                          <p:attrName>ppt_x</p:attrName>
                                        </p:attrNameLst>
                                      </p:cBhvr>
                                      <p:tavLst>
                                        <p:tav tm="0">
                                          <p:val>
                                            <p:strVal val="#ppt_x"/>
                                          </p:val>
                                        </p:tav>
                                        <p:tav tm="100000">
                                          <p:val>
                                            <p:strVal val="#ppt_x"/>
                                          </p:val>
                                        </p:tav>
                                      </p:tavLst>
                                    </p:anim>
                                    <p:anim calcmode="lin" valueType="num">
                                      <p:cBhvr additive="base">
                                        <p:cTn id="18" dur="500" fill="hold"/>
                                        <p:tgtEl>
                                          <p:spTgt spid="98"/>
                                        </p:tgtEl>
                                        <p:attrNameLst>
                                          <p:attrName>ppt_y</p:attrName>
                                        </p:attrNameLst>
                                      </p:cBhvr>
                                      <p:tavLst>
                                        <p:tav tm="0">
                                          <p:val>
                                            <p:strVal val="1+#ppt_h/2"/>
                                          </p:val>
                                        </p:tav>
                                        <p:tav tm="100000">
                                          <p:val>
                                            <p:strVal val="#ppt_y"/>
                                          </p:val>
                                        </p:tav>
                                      </p:tavLst>
                                    </p:anim>
                                  </p:childTnLst>
                                </p:cTn>
                              </p:par>
                              <p:par>
                                <p:cTn id="19" presetID="2" presetClass="entr" presetSubtype="4" fill="hold" nodeType="withEffect">
                                  <p:stCondLst>
                                    <p:cond delay="0"/>
                                  </p:stCondLst>
                                  <p:childTnLst>
                                    <p:set>
                                      <p:cBhvr>
                                        <p:cTn id="20" dur="1" fill="hold">
                                          <p:stCondLst>
                                            <p:cond delay="0"/>
                                          </p:stCondLst>
                                        </p:cTn>
                                        <p:tgtEl>
                                          <p:spTgt spid="103"/>
                                        </p:tgtEl>
                                        <p:attrNameLst>
                                          <p:attrName>style.visibility</p:attrName>
                                        </p:attrNameLst>
                                      </p:cBhvr>
                                      <p:to>
                                        <p:strVal val="visible"/>
                                      </p:to>
                                    </p:set>
                                    <p:anim calcmode="lin" valueType="num">
                                      <p:cBhvr additive="base">
                                        <p:cTn id="21" dur="500" fill="hold"/>
                                        <p:tgtEl>
                                          <p:spTgt spid="103"/>
                                        </p:tgtEl>
                                        <p:attrNameLst>
                                          <p:attrName>ppt_x</p:attrName>
                                        </p:attrNameLst>
                                      </p:cBhvr>
                                      <p:tavLst>
                                        <p:tav tm="0">
                                          <p:val>
                                            <p:strVal val="#ppt_x"/>
                                          </p:val>
                                        </p:tav>
                                        <p:tav tm="100000">
                                          <p:val>
                                            <p:strVal val="#ppt_x"/>
                                          </p:val>
                                        </p:tav>
                                      </p:tavLst>
                                    </p:anim>
                                    <p:anim calcmode="lin" valueType="num">
                                      <p:cBhvr additive="base">
                                        <p:cTn id="22" dur="500" fill="hold"/>
                                        <p:tgtEl>
                                          <p:spTgt spid="103"/>
                                        </p:tgtEl>
                                        <p:attrNameLst>
                                          <p:attrName>ppt_y</p:attrName>
                                        </p:attrNameLst>
                                      </p:cBhvr>
                                      <p:tavLst>
                                        <p:tav tm="0">
                                          <p:val>
                                            <p:strVal val="1+#ppt_h/2"/>
                                          </p:val>
                                        </p:tav>
                                        <p:tav tm="100000">
                                          <p:val>
                                            <p:strVal val="#ppt_y"/>
                                          </p:val>
                                        </p:tav>
                                      </p:tavLst>
                                    </p:anim>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31"/>
                                        </p:tgtEl>
                                        <p:attrNameLst>
                                          <p:attrName>style.visibility</p:attrName>
                                        </p:attrNameLst>
                                      </p:cBhvr>
                                      <p:to>
                                        <p:strVal val="visible"/>
                                      </p:to>
                                    </p:set>
                                    <p:animEffect transition="in" filter="fade">
                                      <p:cBhvr>
                                        <p:cTn id="26" dur="500"/>
                                        <p:tgtEl>
                                          <p:spTgt spid="31"/>
                                        </p:tgtEl>
                                      </p:cBhvr>
                                    </p:animEffect>
                                  </p:childTnLst>
                                </p:cTn>
                              </p:par>
                              <p:par>
                                <p:cTn id="27" presetID="10" presetClass="entr" presetSubtype="0" fill="hold" grpId="0" nodeType="withEffect">
                                  <p:stCondLst>
                                    <p:cond delay="0"/>
                                  </p:stCondLst>
                                  <p:childTnLst>
                                    <p:set>
                                      <p:cBhvr>
                                        <p:cTn id="28" dur="1" fill="hold">
                                          <p:stCondLst>
                                            <p:cond delay="0"/>
                                          </p:stCondLst>
                                        </p:cTn>
                                        <p:tgtEl>
                                          <p:spTgt spid="28"/>
                                        </p:tgtEl>
                                        <p:attrNameLst>
                                          <p:attrName>style.visibility</p:attrName>
                                        </p:attrNameLst>
                                      </p:cBhvr>
                                      <p:to>
                                        <p:strVal val="visible"/>
                                      </p:to>
                                    </p:set>
                                    <p:animEffect transition="in" filter="fade">
                                      <p:cBhvr>
                                        <p:cTn id="29" dur="500"/>
                                        <p:tgtEl>
                                          <p:spTgt spid="28"/>
                                        </p:tgtEl>
                                      </p:cBhvr>
                                    </p:animEffect>
                                  </p:childTnLst>
                                </p:cTn>
                              </p:par>
                              <p:par>
                                <p:cTn id="30" presetID="10" presetClass="entr" presetSubtype="0" fill="hold" grpId="0" nodeType="withEffect">
                                  <p:stCondLst>
                                    <p:cond delay="0"/>
                                  </p:stCondLst>
                                  <p:childTnLst>
                                    <p:set>
                                      <p:cBhvr>
                                        <p:cTn id="31" dur="1" fill="hold">
                                          <p:stCondLst>
                                            <p:cond delay="0"/>
                                          </p:stCondLst>
                                        </p:cTn>
                                        <p:tgtEl>
                                          <p:spTgt spid="27"/>
                                        </p:tgtEl>
                                        <p:attrNameLst>
                                          <p:attrName>style.visibility</p:attrName>
                                        </p:attrNameLst>
                                      </p:cBhvr>
                                      <p:to>
                                        <p:strVal val="visible"/>
                                      </p:to>
                                    </p:set>
                                    <p:animEffect transition="in" filter="fade">
                                      <p:cBhvr>
                                        <p:cTn id="32" dur="500"/>
                                        <p:tgtEl>
                                          <p:spTgt spid="27"/>
                                        </p:tgtEl>
                                      </p:cBhvr>
                                    </p:animEffect>
                                  </p:childTnLst>
                                </p:cTn>
                              </p:par>
                              <p:par>
                                <p:cTn id="33" presetID="10" presetClass="entr" presetSubtype="0" fill="hold" grpId="0" nodeType="withEffect">
                                  <p:stCondLst>
                                    <p:cond delay="0"/>
                                  </p:stCondLst>
                                  <p:childTnLst>
                                    <p:set>
                                      <p:cBhvr>
                                        <p:cTn id="34" dur="1" fill="hold">
                                          <p:stCondLst>
                                            <p:cond delay="0"/>
                                          </p:stCondLst>
                                        </p:cTn>
                                        <p:tgtEl>
                                          <p:spTgt spid="32"/>
                                        </p:tgtEl>
                                        <p:attrNameLst>
                                          <p:attrName>style.visibility</p:attrName>
                                        </p:attrNameLst>
                                      </p:cBhvr>
                                      <p:to>
                                        <p:strVal val="visible"/>
                                      </p:to>
                                    </p:set>
                                    <p:animEffect transition="in" filter="fade">
                                      <p:cBhvr>
                                        <p:cTn id="35" dur="500"/>
                                        <p:tgtEl>
                                          <p:spTgt spid="32"/>
                                        </p:tgtEl>
                                      </p:cBhvr>
                                    </p:animEffect>
                                  </p:childTnLst>
                                </p:cTn>
                              </p:par>
                              <p:par>
                                <p:cTn id="36" presetID="10" presetClass="entr" presetSubtype="0" fill="hold" grpId="0" nodeType="withEffect">
                                  <p:stCondLst>
                                    <p:cond delay="0"/>
                                  </p:stCondLst>
                                  <p:childTnLst>
                                    <p:set>
                                      <p:cBhvr>
                                        <p:cTn id="37" dur="1" fill="hold">
                                          <p:stCondLst>
                                            <p:cond delay="0"/>
                                          </p:stCondLst>
                                        </p:cTn>
                                        <p:tgtEl>
                                          <p:spTgt spid="34"/>
                                        </p:tgtEl>
                                        <p:attrNameLst>
                                          <p:attrName>style.visibility</p:attrName>
                                        </p:attrNameLst>
                                      </p:cBhvr>
                                      <p:to>
                                        <p:strVal val="visible"/>
                                      </p:to>
                                    </p:set>
                                    <p:animEffect transition="in" filter="fade">
                                      <p:cBhvr>
                                        <p:cTn id="38" dur="500"/>
                                        <p:tgtEl>
                                          <p:spTgt spid="34"/>
                                        </p:tgtEl>
                                      </p:cBhvr>
                                    </p:animEffect>
                                  </p:childTnLst>
                                </p:cTn>
                              </p:par>
                              <p:par>
                                <p:cTn id="39" presetID="10" presetClass="entr" presetSubtype="0" fill="hold" grpId="0" nodeType="withEffect">
                                  <p:stCondLst>
                                    <p:cond delay="0"/>
                                  </p:stCondLst>
                                  <p:childTnLst>
                                    <p:set>
                                      <p:cBhvr>
                                        <p:cTn id="40" dur="1" fill="hold">
                                          <p:stCondLst>
                                            <p:cond delay="0"/>
                                          </p:stCondLst>
                                        </p:cTn>
                                        <p:tgtEl>
                                          <p:spTgt spid="33"/>
                                        </p:tgtEl>
                                        <p:attrNameLst>
                                          <p:attrName>style.visibility</p:attrName>
                                        </p:attrNameLst>
                                      </p:cBhvr>
                                      <p:to>
                                        <p:strVal val="visible"/>
                                      </p:to>
                                    </p:set>
                                    <p:animEffect transition="in" filter="fade">
                                      <p:cBhvr>
                                        <p:cTn id="41" dur="500"/>
                                        <p:tgtEl>
                                          <p:spTgt spid="33"/>
                                        </p:tgtEl>
                                      </p:cBhvr>
                                    </p:animEffect>
                                  </p:childTnLst>
                                </p:cTn>
                              </p:par>
                              <p:par>
                                <p:cTn id="42" presetID="10" presetClass="entr" presetSubtype="0" fill="hold" grpId="0" nodeType="withEffect">
                                  <p:stCondLst>
                                    <p:cond delay="0"/>
                                  </p:stCondLst>
                                  <p:childTnLst>
                                    <p:set>
                                      <p:cBhvr>
                                        <p:cTn id="43" dur="1" fill="hold">
                                          <p:stCondLst>
                                            <p:cond delay="0"/>
                                          </p:stCondLst>
                                        </p:cTn>
                                        <p:tgtEl>
                                          <p:spTgt spid="35"/>
                                        </p:tgtEl>
                                        <p:attrNameLst>
                                          <p:attrName>style.visibility</p:attrName>
                                        </p:attrNameLst>
                                      </p:cBhvr>
                                      <p:to>
                                        <p:strVal val="visible"/>
                                      </p:to>
                                    </p:set>
                                    <p:animEffect transition="in" filter="fade">
                                      <p:cBhvr>
                                        <p:cTn id="44" dur="500"/>
                                        <p:tgtEl>
                                          <p:spTgt spid="35"/>
                                        </p:tgtEl>
                                      </p:cBhvr>
                                    </p:animEffect>
                                  </p:childTnLst>
                                </p:cTn>
                              </p:par>
                              <p:par>
                                <p:cTn id="45" presetID="10" presetClass="entr" presetSubtype="0" fill="hold" grpId="0" nodeType="withEffect">
                                  <p:stCondLst>
                                    <p:cond delay="0"/>
                                  </p:stCondLst>
                                  <p:childTnLst>
                                    <p:set>
                                      <p:cBhvr>
                                        <p:cTn id="46" dur="1" fill="hold">
                                          <p:stCondLst>
                                            <p:cond delay="0"/>
                                          </p:stCondLst>
                                        </p:cTn>
                                        <p:tgtEl>
                                          <p:spTgt spid="37"/>
                                        </p:tgtEl>
                                        <p:attrNameLst>
                                          <p:attrName>style.visibility</p:attrName>
                                        </p:attrNameLst>
                                      </p:cBhvr>
                                      <p:to>
                                        <p:strVal val="visible"/>
                                      </p:to>
                                    </p:set>
                                    <p:animEffect transition="in" filter="fade">
                                      <p:cBhvr>
                                        <p:cTn id="47" dur="500"/>
                                        <p:tgtEl>
                                          <p:spTgt spid="37"/>
                                        </p:tgtEl>
                                      </p:cBhvr>
                                    </p:animEffect>
                                  </p:childTnLst>
                                </p:cTn>
                              </p:par>
                              <p:par>
                                <p:cTn id="48" presetID="10" presetClass="entr" presetSubtype="0" fill="hold" grpId="0" nodeType="withEffect">
                                  <p:stCondLst>
                                    <p:cond delay="0"/>
                                  </p:stCondLst>
                                  <p:childTnLst>
                                    <p:set>
                                      <p:cBhvr>
                                        <p:cTn id="49" dur="1" fill="hold">
                                          <p:stCondLst>
                                            <p:cond delay="0"/>
                                          </p:stCondLst>
                                        </p:cTn>
                                        <p:tgtEl>
                                          <p:spTgt spid="36"/>
                                        </p:tgtEl>
                                        <p:attrNameLst>
                                          <p:attrName>style.visibility</p:attrName>
                                        </p:attrNameLst>
                                      </p:cBhvr>
                                      <p:to>
                                        <p:strVal val="visible"/>
                                      </p:to>
                                    </p:set>
                                    <p:animEffect transition="in" filter="fade">
                                      <p:cBhvr>
                                        <p:cTn id="50" dur="500"/>
                                        <p:tgtEl>
                                          <p:spTgt spid="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 grpId="0"/>
      <p:bldP spid="28" grpId="0"/>
      <p:bldP spid="31" grpId="0" animBg="1"/>
      <p:bldP spid="32" grpId="0" animBg="1"/>
      <p:bldP spid="33" grpId="0"/>
      <p:bldP spid="34" grpId="0"/>
      <p:bldP spid="35" grpId="0" animBg="1"/>
      <p:bldP spid="36" grpId="0"/>
      <p:bldP spid="37" grpId="0"/>
    </p:bldLst>
  </p:timing>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0" name="Group 19"/>
          <p:cNvGrpSpPr>
            <a:grpSpLocks noChangeAspect="1"/>
          </p:cNvGrpSpPr>
          <p:nvPr/>
        </p:nvGrpSpPr>
        <p:grpSpPr>
          <a:xfrm>
            <a:off x="727429" y="3679221"/>
            <a:ext cx="9038599" cy="7034540"/>
            <a:chOff x="2101597" y="594889"/>
            <a:chExt cx="4994398" cy="3886016"/>
          </a:xfrm>
        </p:grpSpPr>
        <p:pic>
          <p:nvPicPr>
            <p:cNvPr id="21" name="Picture 20"/>
            <p:cNvPicPr>
              <a:picLocks noChangeAspect="1"/>
            </p:cNvPicPr>
            <p:nvPr/>
          </p:nvPicPr>
          <p:blipFill>
            <a:blip r:embed="rId1"/>
            <a:stretch>
              <a:fillRect/>
            </a:stretch>
          </p:blipFill>
          <p:spPr>
            <a:xfrm>
              <a:off x="2101597" y="594889"/>
              <a:ext cx="4994398" cy="3886016"/>
            </a:xfrm>
            <a:prstGeom prst="rect">
              <a:avLst/>
            </a:prstGeom>
          </p:spPr>
        </p:pic>
        <p:sp>
          <p:nvSpPr>
            <p:cNvPr id="24" name="Rectangle 23"/>
            <p:cNvSpPr/>
            <p:nvPr/>
          </p:nvSpPr>
          <p:spPr>
            <a:xfrm>
              <a:off x="2908092" y="1313332"/>
              <a:ext cx="3310128" cy="2049481"/>
            </a:xfrm>
            <a:prstGeom prst="rect">
              <a:avLst/>
            </a:prstGeom>
            <a:solidFill>
              <a:srgbClr val="558ED5"/>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en-US" dirty="0">
                <a:latin typeface="Calibri Light" panose="020F0302020204030204"/>
              </a:endParaRPr>
            </a:p>
          </p:txBody>
        </p:sp>
      </p:grpSp>
      <p:grpSp>
        <p:nvGrpSpPr>
          <p:cNvPr id="2" name="Group 1"/>
          <p:cNvGrpSpPr/>
          <p:nvPr/>
        </p:nvGrpSpPr>
        <p:grpSpPr>
          <a:xfrm>
            <a:off x="17570424" y="5679930"/>
            <a:ext cx="5038267" cy="2827811"/>
            <a:chOff x="17570424" y="5679930"/>
            <a:chExt cx="5038267" cy="2827811"/>
          </a:xfrm>
        </p:grpSpPr>
        <p:grpSp>
          <p:nvGrpSpPr>
            <p:cNvPr id="10" name="Group 9"/>
            <p:cNvGrpSpPr/>
            <p:nvPr/>
          </p:nvGrpSpPr>
          <p:grpSpPr>
            <a:xfrm>
              <a:off x="17570424" y="5679930"/>
              <a:ext cx="5038267" cy="2317072"/>
              <a:chOff x="714174" y="1849427"/>
              <a:chExt cx="2638626" cy="1491147"/>
            </a:xfrm>
          </p:grpSpPr>
          <p:cxnSp>
            <p:nvCxnSpPr>
              <p:cNvPr id="12" name="Straight Connector 11"/>
              <p:cNvCxnSpPr/>
              <p:nvPr/>
            </p:nvCxnSpPr>
            <p:spPr>
              <a:xfrm>
                <a:off x="714174" y="3340574"/>
                <a:ext cx="2638626" cy="0"/>
              </a:xfrm>
              <a:prstGeom prst="line">
                <a:avLst/>
              </a:prstGeom>
              <a:ln w="76200">
                <a:solidFill>
                  <a:schemeClr val="tx1">
                    <a:lumMod val="40000"/>
                    <a:lumOff val="60000"/>
                  </a:schemeClr>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13" name="Rounded Rectangle 12"/>
              <p:cNvSpPr/>
              <p:nvPr/>
            </p:nvSpPr>
            <p:spPr>
              <a:xfrm>
                <a:off x="951571" y="1849427"/>
                <a:ext cx="198959" cy="1398931"/>
              </a:xfrm>
              <a:prstGeom prst="round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Calibri Light" panose="020F0302020204030204"/>
                </a:endParaRPr>
              </a:p>
            </p:txBody>
          </p:sp>
          <p:sp>
            <p:nvSpPr>
              <p:cNvPr id="14" name="Rounded Rectangle 13"/>
              <p:cNvSpPr/>
              <p:nvPr/>
            </p:nvSpPr>
            <p:spPr>
              <a:xfrm>
                <a:off x="1336791" y="2323497"/>
                <a:ext cx="208834" cy="886761"/>
              </a:xfrm>
              <a:prstGeom prst="round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Calibri Light" panose="020F0302020204030204"/>
                </a:endParaRPr>
              </a:p>
            </p:txBody>
          </p:sp>
          <p:sp>
            <p:nvSpPr>
              <p:cNvPr id="15" name="Rounded Rectangle 14"/>
              <p:cNvSpPr/>
              <p:nvPr/>
            </p:nvSpPr>
            <p:spPr>
              <a:xfrm>
                <a:off x="1722011" y="2323497"/>
                <a:ext cx="202844" cy="904077"/>
              </a:xfrm>
              <a:prstGeom prst="round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Calibri Light" panose="020F0302020204030204"/>
                </a:endParaRPr>
              </a:p>
            </p:txBody>
          </p:sp>
          <p:sp>
            <p:nvSpPr>
              <p:cNvPr id="16" name="Rounded Rectangle 15"/>
              <p:cNvSpPr/>
              <p:nvPr/>
            </p:nvSpPr>
            <p:spPr>
              <a:xfrm>
                <a:off x="2107231" y="1970278"/>
                <a:ext cx="212902" cy="1264224"/>
              </a:xfrm>
              <a:prstGeom prst="round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Calibri Light" panose="020F0302020204030204"/>
                </a:endParaRPr>
              </a:p>
            </p:txBody>
          </p:sp>
          <p:sp>
            <p:nvSpPr>
              <p:cNvPr id="17" name="Rounded Rectangle 16"/>
              <p:cNvSpPr/>
              <p:nvPr/>
            </p:nvSpPr>
            <p:spPr>
              <a:xfrm>
                <a:off x="2492451" y="1849427"/>
                <a:ext cx="192716" cy="1374685"/>
              </a:xfrm>
              <a:prstGeom prst="round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Calibri Light" panose="020F0302020204030204"/>
                </a:endParaRPr>
              </a:p>
            </p:txBody>
          </p:sp>
          <p:sp>
            <p:nvSpPr>
              <p:cNvPr id="18" name="Rounded Rectangle 17"/>
              <p:cNvSpPr/>
              <p:nvPr/>
            </p:nvSpPr>
            <p:spPr>
              <a:xfrm>
                <a:off x="2877671" y="1970277"/>
                <a:ext cx="202844" cy="1246909"/>
              </a:xfrm>
              <a:prstGeom prst="round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Calibri Light" panose="020F0302020204030204"/>
                </a:endParaRPr>
              </a:p>
            </p:txBody>
          </p:sp>
        </p:grpSp>
        <p:grpSp>
          <p:nvGrpSpPr>
            <p:cNvPr id="19" name="Group 18"/>
            <p:cNvGrpSpPr/>
            <p:nvPr/>
          </p:nvGrpSpPr>
          <p:grpSpPr>
            <a:xfrm>
              <a:off x="18044541" y="8138409"/>
              <a:ext cx="4095002" cy="369332"/>
              <a:chOff x="2452765" y="7502131"/>
              <a:chExt cx="4095002" cy="369332"/>
            </a:xfrm>
          </p:grpSpPr>
          <p:sp>
            <p:nvSpPr>
              <p:cNvPr id="22" name="Rectangle 1436"/>
              <p:cNvSpPr>
                <a:spLocks noChangeArrowheads="1"/>
              </p:cNvSpPr>
              <p:nvPr/>
            </p:nvSpPr>
            <p:spPr bwMode="auto">
              <a:xfrm>
                <a:off x="2452765" y="7502131"/>
                <a:ext cx="359073"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spAutoFit/>
              </a:bodyPr>
              <a:lstStyle/>
              <a:p>
                <a:pPr algn="ctr" fontAlgn="base">
                  <a:spcBef>
                    <a:spcPct val="0"/>
                  </a:spcBef>
                  <a:spcAft>
                    <a:spcPct val="0"/>
                  </a:spcAft>
                </a:pPr>
                <a:r>
                  <a:rPr lang="id-ID" sz="2400" dirty="0" smtClean="0">
                    <a:latin typeface="Lato Regular"/>
                    <a:cs typeface="Lato Regular"/>
                  </a:rPr>
                  <a:t>34</a:t>
                </a:r>
                <a:endParaRPr kumimoji="0" lang="en-US" sz="4400" i="0" u="none" strike="noStrike" cap="none" normalizeH="0" baseline="0" dirty="0" smtClean="0">
                  <a:ln>
                    <a:noFill/>
                  </a:ln>
                  <a:effectLst/>
                  <a:latin typeface="Lato Regular"/>
                  <a:cs typeface="Lato Regular"/>
                </a:endParaRPr>
              </a:p>
            </p:txBody>
          </p:sp>
          <p:sp>
            <p:nvSpPr>
              <p:cNvPr id="23" name="Rectangle 1436"/>
              <p:cNvSpPr>
                <a:spLocks noChangeArrowheads="1"/>
              </p:cNvSpPr>
              <p:nvPr/>
            </p:nvSpPr>
            <p:spPr bwMode="auto">
              <a:xfrm>
                <a:off x="3207171" y="7502131"/>
                <a:ext cx="359073"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spAutoFit/>
              </a:bodyPr>
              <a:lstStyle/>
              <a:p>
                <a:pPr algn="ctr" fontAlgn="base">
                  <a:spcBef>
                    <a:spcPct val="0"/>
                  </a:spcBef>
                  <a:spcAft>
                    <a:spcPct val="0"/>
                  </a:spcAft>
                </a:pPr>
                <a:r>
                  <a:rPr lang="en-US" sz="2400" dirty="0" smtClean="0">
                    <a:latin typeface="Lato Regular"/>
                    <a:cs typeface="Lato Regular"/>
                  </a:rPr>
                  <a:t>54</a:t>
                </a:r>
                <a:endParaRPr kumimoji="0" lang="en-US" sz="4400" i="0" u="none" strike="noStrike" cap="none" normalizeH="0" baseline="0" dirty="0" smtClean="0">
                  <a:ln>
                    <a:noFill/>
                  </a:ln>
                  <a:effectLst/>
                  <a:latin typeface="Lato Regular"/>
                  <a:cs typeface="Lato Regular"/>
                </a:endParaRPr>
              </a:p>
            </p:txBody>
          </p:sp>
          <p:sp>
            <p:nvSpPr>
              <p:cNvPr id="25" name="Rectangle 1436"/>
              <p:cNvSpPr>
                <a:spLocks noChangeArrowheads="1"/>
              </p:cNvSpPr>
              <p:nvPr/>
            </p:nvSpPr>
            <p:spPr bwMode="auto">
              <a:xfrm>
                <a:off x="3948151" y="7502131"/>
                <a:ext cx="357013"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spAutoFit/>
              </a:bodyPr>
              <a:lstStyle/>
              <a:p>
                <a:pPr algn="ctr" fontAlgn="base">
                  <a:spcBef>
                    <a:spcPct val="0"/>
                  </a:spcBef>
                  <a:spcAft>
                    <a:spcPct val="0"/>
                  </a:spcAft>
                </a:pPr>
                <a:r>
                  <a:rPr lang="en-US" sz="2400" dirty="0" smtClean="0">
                    <a:latin typeface="Lato Regular"/>
                    <a:cs typeface="Lato Regular"/>
                  </a:rPr>
                  <a:t>32</a:t>
                </a:r>
                <a:endParaRPr kumimoji="0" lang="en-US" sz="4400" i="0" u="none" strike="noStrike" cap="none" normalizeH="0" baseline="0" dirty="0" smtClean="0">
                  <a:ln>
                    <a:noFill/>
                  </a:ln>
                  <a:effectLst/>
                  <a:latin typeface="Lato Regular"/>
                  <a:cs typeface="Lato Regular"/>
                </a:endParaRPr>
              </a:p>
            </p:txBody>
          </p:sp>
          <p:sp>
            <p:nvSpPr>
              <p:cNvPr id="26" name="Rectangle 1436"/>
              <p:cNvSpPr>
                <a:spLocks noChangeArrowheads="1"/>
              </p:cNvSpPr>
              <p:nvPr/>
            </p:nvSpPr>
            <p:spPr bwMode="auto">
              <a:xfrm>
                <a:off x="4688099" y="7502131"/>
                <a:ext cx="357013"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spAutoFit/>
              </a:bodyPr>
              <a:lstStyle/>
              <a:p>
                <a:pPr algn="ctr" fontAlgn="base">
                  <a:spcBef>
                    <a:spcPct val="0"/>
                  </a:spcBef>
                  <a:spcAft>
                    <a:spcPct val="0"/>
                  </a:spcAft>
                </a:pPr>
                <a:r>
                  <a:rPr lang="en-US" sz="2400" dirty="0" smtClean="0">
                    <a:latin typeface="Lato Regular"/>
                    <a:cs typeface="Lato Regular"/>
                  </a:rPr>
                  <a:t>43</a:t>
                </a:r>
                <a:endParaRPr kumimoji="0" lang="en-US" sz="4400" i="0" u="none" strike="noStrike" cap="none" normalizeH="0" baseline="0" dirty="0" smtClean="0">
                  <a:ln>
                    <a:noFill/>
                  </a:ln>
                  <a:effectLst/>
                  <a:latin typeface="Lato Regular"/>
                  <a:cs typeface="Lato Regular"/>
                </a:endParaRPr>
              </a:p>
            </p:txBody>
          </p:sp>
          <p:sp>
            <p:nvSpPr>
              <p:cNvPr id="31" name="Rectangle 1436"/>
              <p:cNvSpPr>
                <a:spLocks noChangeArrowheads="1"/>
              </p:cNvSpPr>
              <p:nvPr/>
            </p:nvSpPr>
            <p:spPr bwMode="auto">
              <a:xfrm>
                <a:off x="5428045" y="7502131"/>
                <a:ext cx="357013"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spAutoFit/>
              </a:bodyPr>
              <a:lstStyle/>
              <a:p>
                <a:pPr algn="ctr" fontAlgn="base">
                  <a:spcBef>
                    <a:spcPct val="0"/>
                  </a:spcBef>
                  <a:spcAft>
                    <a:spcPct val="0"/>
                  </a:spcAft>
                </a:pPr>
                <a:r>
                  <a:rPr lang="en-US" sz="2400" dirty="0" smtClean="0">
                    <a:latin typeface="Lato Regular"/>
                    <a:cs typeface="Lato Regular"/>
                  </a:rPr>
                  <a:t>26</a:t>
                </a:r>
                <a:endParaRPr kumimoji="0" lang="en-US" sz="4400" i="0" u="none" strike="noStrike" cap="none" normalizeH="0" baseline="0" dirty="0" smtClean="0">
                  <a:ln>
                    <a:noFill/>
                  </a:ln>
                  <a:effectLst/>
                  <a:latin typeface="Lato Regular"/>
                  <a:cs typeface="Lato Regular"/>
                </a:endParaRPr>
              </a:p>
            </p:txBody>
          </p:sp>
          <p:sp>
            <p:nvSpPr>
              <p:cNvPr id="32" name="Rectangle 1436"/>
              <p:cNvSpPr>
                <a:spLocks noChangeArrowheads="1"/>
              </p:cNvSpPr>
              <p:nvPr/>
            </p:nvSpPr>
            <p:spPr bwMode="auto">
              <a:xfrm>
                <a:off x="6188694" y="7502131"/>
                <a:ext cx="359073"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spAutoFit/>
              </a:bodyPr>
              <a:lstStyle/>
              <a:p>
                <a:pPr algn="ctr" fontAlgn="base">
                  <a:spcBef>
                    <a:spcPct val="0"/>
                  </a:spcBef>
                  <a:spcAft>
                    <a:spcPct val="0"/>
                  </a:spcAft>
                </a:pPr>
                <a:r>
                  <a:rPr lang="en-US" sz="2400" dirty="0" smtClean="0">
                    <a:latin typeface="Lato Regular"/>
                    <a:cs typeface="Lato Regular"/>
                  </a:rPr>
                  <a:t>70</a:t>
                </a:r>
                <a:endParaRPr kumimoji="0" lang="en-US" sz="4400" i="0" u="none" strike="noStrike" cap="none" normalizeH="0" baseline="0" dirty="0" smtClean="0">
                  <a:ln>
                    <a:noFill/>
                  </a:ln>
                  <a:effectLst/>
                  <a:latin typeface="Lato Regular"/>
                  <a:cs typeface="Lato Regular"/>
                </a:endParaRPr>
              </a:p>
            </p:txBody>
          </p:sp>
        </p:grpSp>
      </p:grpSp>
      <p:cxnSp>
        <p:nvCxnSpPr>
          <p:cNvPr id="33" name="Straight Connector 32"/>
          <p:cNvCxnSpPr/>
          <p:nvPr/>
        </p:nvCxnSpPr>
        <p:spPr>
          <a:xfrm>
            <a:off x="9387268" y="3835181"/>
            <a:ext cx="0" cy="6878580"/>
          </a:xfrm>
          <a:prstGeom prst="line">
            <a:avLst/>
          </a:prstGeom>
          <a:ln w="9525" cmpd="sng">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34" name="Straight Connector 33"/>
          <p:cNvCxnSpPr/>
          <p:nvPr/>
        </p:nvCxnSpPr>
        <p:spPr>
          <a:xfrm>
            <a:off x="17169853" y="3835181"/>
            <a:ext cx="0" cy="6878580"/>
          </a:xfrm>
          <a:prstGeom prst="line">
            <a:avLst/>
          </a:prstGeom>
          <a:ln w="9525" cmpd="sng">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sp>
        <p:nvSpPr>
          <p:cNvPr id="35" name="Title 13"/>
          <p:cNvSpPr txBox="1"/>
          <p:nvPr/>
        </p:nvSpPr>
        <p:spPr bwMode="auto">
          <a:xfrm>
            <a:off x="10178451" y="3917842"/>
            <a:ext cx="6720783" cy="1066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243797" tIns="121899" rIns="243797" bIns="121899" anchor="ctr">
            <a:spAutoFit/>
          </a:bodyPr>
          <a:lstStyle>
            <a:lvl1pPr>
              <a:defRPr>
                <a:solidFill>
                  <a:schemeClr val="tx1"/>
                </a:solidFill>
                <a:latin typeface="Calibri" panose="020F0502020204030204" charset="0"/>
                <a:ea typeface="MS PGothic" panose="020B0600070205080204" charset="-128"/>
              </a:defRPr>
            </a:lvl1pPr>
            <a:lvl2pPr marL="742950" indent="-285750">
              <a:defRPr>
                <a:solidFill>
                  <a:schemeClr val="tx1"/>
                </a:solidFill>
                <a:latin typeface="Calibri" panose="020F0502020204030204" charset="0"/>
                <a:ea typeface="MS PGothic" panose="020B0600070205080204" charset="-128"/>
              </a:defRPr>
            </a:lvl2pPr>
            <a:lvl3pPr marL="1143000" indent="-228600">
              <a:defRPr>
                <a:solidFill>
                  <a:schemeClr val="tx1"/>
                </a:solidFill>
                <a:latin typeface="Calibri" panose="020F0502020204030204" charset="0"/>
                <a:ea typeface="MS PGothic" panose="020B0600070205080204" charset="-128"/>
              </a:defRPr>
            </a:lvl3pPr>
            <a:lvl4pPr marL="1600200" indent="-228600">
              <a:defRPr>
                <a:solidFill>
                  <a:schemeClr val="tx1"/>
                </a:solidFill>
                <a:latin typeface="Calibri" panose="020F0502020204030204" charset="0"/>
                <a:ea typeface="MS PGothic" panose="020B0600070205080204" charset="-128"/>
              </a:defRPr>
            </a:lvl4pPr>
            <a:lvl5pPr marL="2057400" indent="-228600">
              <a:defRPr>
                <a:solidFill>
                  <a:schemeClr val="tx1"/>
                </a:solidFill>
                <a:latin typeface="Calibri" panose="020F0502020204030204" charset="0"/>
                <a:ea typeface="MS PGothic" panose="020B0600070205080204" charset="-128"/>
              </a:defRPr>
            </a:lvl5pPr>
            <a:lvl6pPr marL="2514600" indent="-228600" fontAlgn="base">
              <a:spcBef>
                <a:spcPct val="0"/>
              </a:spcBef>
              <a:spcAft>
                <a:spcPct val="0"/>
              </a:spcAft>
              <a:defRPr>
                <a:solidFill>
                  <a:schemeClr val="tx1"/>
                </a:solidFill>
                <a:latin typeface="Calibri" panose="020F0502020204030204" charset="0"/>
                <a:ea typeface="MS PGothic" panose="020B0600070205080204" charset="-128"/>
              </a:defRPr>
            </a:lvl6pPr>
            <a:lvl7pPr marL="2971800" indent="-228600" fontAlgn="base">
              <a:spcBef>
                <a:spcPct val="0"/>
              </a:spcBef>
              <a:spcAft>
                <a:spcPct val="0"/>
              </a:spcAft>
              <a:defRPr>
                <a:solidFill>
                  <a:schemeClr val="tx1"/>
                </a:solidFill>
                <a:latin typeface="Calibri" panose="020F0502020204030204" charset="0"/>
                <a:ea typeface="MS PGothic" panose="020B0600070205080204" charset="-128"/>
              </a:defRPr>
            </a:lvl7pPr>
            <a:lvl8pPr marL="3429000" indent="-228600" fontAlgn="base">
              <a:spcBef>
                <a:spcPct val="0"/>
              </a:spcBef>
              <a:spcAft>
                <a:spcPct val="0"/>
              </a:spcAft>
              <a:defRPr>
                <a:solidFill>
                  <a:schemeClr val="tx1"/>
                </a:solidFill>
                <a:latin typeface="Calibri" panose="020F0502020204030204" charset="0"/>
                <a:ea typeface="MS PGothic" panose="020B0600070205080204" charset="-128"/>
              </a:defRPr>
            </a:lvl8pPr>
            <a:lvl9pPr marL="3886200" indent="-228600" fontAlgn="base">
              <a:spcBef>
                <a:spcPct val="0"/>
              </a:spcBef>
              <a:spcAft>
                <a:spcPct val="0"/>
              </a:spcAft>
              <a:defRPr>
                <a:solidFill>
                  <a:schemeClr val="tx1"/>
                </a:solidFill>
                <a:latin typeface="Calibri" panose="020F0502020204030204" charset="0"/>
                <a:ea typeface="MS PGothic" panose="020B0600070205080204" charset="-128"/>
              </a:defRPr>
            </a:lvl9pPr>
          </a:lstStyle>
          <a:p>
            <a:r>
              <a:rPr lang="en-US" sz="5300" b="1" dirty="0">
                <a:latin typeface="Lato Regular"/>
                <a:cs typeface="Lato Regular"/>
              </a:rPr>
              <a:t>About </a:t>
            </a:r>
            <a:r>
              <a:rPr lang="en-US" sz="5300" b="1" dirty="0" smtClean="0">
                <a:latin typeface="Lato Regular"/>
                <a:cs typeface="Lato Regular"/>
              </a:rPr>
              <a:t>Our Project</a:t>
            </a:r>
            <a:endParaRPr lang="en-US" sz="5300" b="1" dirty="0">
              <a:latin typeface="Lato Regular"/>
              <a:cs typeface="Lato Regular"/>
            </a:endParaRPr>
          </a:p>
        </p:txBody>
      </p:sp>
      <p:sp>
        <p:nvSpPr>
          <p:cNvPr id="36" name="TextBox 30"/>
          <p:cNvSpPr txBox="1">
            <a:spLocks noChangeArrowheads="1"/>
          </p:cNvSpPr>
          <p:nvPr/>
        </p:nvSpPr>
        <p:spPr bwMode="auto">
          <a:xfrm>
            <a:off x="10317677" y="4938925"/>
            <a:ext cx="5941918" cy="526297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3600">
                <a:solidFill>
                  <a:schemeClr val="tx1"/>
                </a:solidFill>
                <a:latin typeface="Lato Light" charset="0"/>
                <a:ea typeface="MS PGothic" panose="020B0600070205080204" charset="-128"/>
                <a:cs typeface="MS PGothic" panose="020B0600070205080204" charset="-128"/>
              </a:defRPr>
            </a:lvl1pPr>
            <a:lvl2pPr marL="742950" indent="-285750" eaLnBrk="0" hangingPunct="0">
              <a:defRPr sz="3600">
                <a:solidFill>
                  <a:schemeClr val="tx1"/>
                </a:solidFill>
                <a:latin typeface="Lato Light" charset="0"/>
                <a:ea typeface="MS PGothic" panose="020B0600070205080204" charset="-128"/>
              </a:defRPr>
            </a:lvl2pPr>
            <a:lvl3pPr marL="1143000" indent="-228600" eaLnBrk="0" hangingPunct="0">
              <a:defRPr sz="3600">
                <a:solidFill>
                  <a:schemeClr val="tx1"/>
                </a:solidFill>
                <a:latin typeface="Lato Light" charset="0"/>
                <a:ea typeface="MS PGothic" panose="020B0600070205080204" charset="-128"/>
              </a:defRPr>
            </a:lvl3pPr>
            <a:lvl4pPr marL="1600200" indent="-228600" eaLnBrk="0" hangingPunct="0">
              <a:defRPr sz="3600">
                <a:solidFill>
                  <a:schemeClr val="tx1"/>
                </a:solidFill>
                <a:latin typeface="Lato Light" charset="0"/>
                <a:ea typeface="MS PGothic" panose="020B0600070205080204" charset="-128"/>
              </a:defRPr>
            </a:lvl4pPr>
            <a:lvl5pPr marL="2057400" indent="-228600" eaLnBrk="0" hangingPunct="0">
              <a:defRPr sz="3600">
                <a:solidFill>
                  <a:schemeClr val="tx1"/>
                </a:solidFill>
                <a:latin typeface="Lato Light" charset="0"/>
                <a:ea typeface="MS PGothic" panose="020B0600070205080204" charset="-128"/>
              </a:defRPr>
            </a:lvl5pPr>
            <a:lvl6pPr marL="2514600" indent="-228600" defTabSz="1826895" eaLnBrk="0" fontAlgn="base" hangingPunct="0">
              <a:spcBef>
                <a:spcPct val="0"/>
              </a:spcBef>
              <a:spcAft>
                <a:spcPct val="0"/>
              </a:spcAft>
              <a:defRPr sz="3600">
                <a:solidFill>
                  <a:schemeClr val="tx1"/>
                </a:solidFill>
                <a:latin typeface="Lato Light" charset="0"/>
                <a:ea typeface="MS PGothic" panose="020B0600070205080204" charset="-128"/>
              </a:defRPr>
            </a:lvl6pPr>
            <a:lvl7pPr marL="2971800" indent="-228600" defTabSz="1826895" eaLnBrk="0" fontAlgn="base" hangingPunct="0">
              <a:spcBef>
                <a:spcPct val="0"/>
              </a:spcBef>
              <a:spcAft>
                <a:spcPct val="0"/>
              </a:spcAft>
              <a:defRPr sz="3600">
                <a:solidFill>
                  <a:schemeClr val="tx1"/>
                </a:solidFill>
                <a:latin typeface="Lato Light" charset="0"/>
                <a:ea typeface="MS PGothic" panose="020B0600070205080204" charset="-128"/>
              </a:defRPr>
            </a:lvl7pPr>
            <a:lvl8pPr marL="3429000" indent="-228600" defTabSz="1826895" eaLnBrk="0" fontAlgn="base" hangingPunct="0">
              <a:spcBef>
                <a:spcPct val="0"/>
              </a:spcBef>
              <a:spcAft>
                <a:spcPct val="0"/>
              </a:spcAft>
              <a:defRPr sz="3600">
                <a:solidFill>
                  <a:schemeClr val="tx1"/>
                </a:solidFill>
                <a:latin typeface="Lato Light" charset="0"/>
                <a:ea typeface="MS PGothic" panose="020B0600070205080204" charset="-128"/>
              </a:defRPr>
            </a:lvl8pPr>
            <a:lvl9pPr marL="3886200" indent="-228600" defTabSz="1826895" eaLnBrk="0" fontAlgn="base" hangingPunct="0">
              <a:spcBef>
                <a:spcPct val="0"/>
              </a:spcBef>
              <a:spcAft>
                <a:spcPct val="0"/>
              </a:spcAft>
              <a:defRPr sz="3600">
                <a:solidFill>
                  <a:schemeClr val="tx1"/>
                </a:solidFill>
                <a:latin typeface="Lato Light" charset="0"/>
                <a:ea typeface="MS PGothic" panose="020B0600070205080204" charset="-128"/>
              </a:defRPr>
            </a:lvl9pPr>
          </a:lstStyle>
          <a:p>
            <a:r>
              <a:rPr lang="en-US" sz="2400" dirty="0">
                <a:latin typeface="Calibri Light" panose="020F0302020204030204"/>
                <a:ea typeface="Open Sans Light" panose="020B0306030504020204" pitchFamily="34" charset="0"/>
                <a:cs typeface="Calibri Light" panose="020F0302020204030204"/>
              </a:rPr>
              <a:t>Lorem Ipsum has two main </a:t>
            </a:r>
            <a:r>
              <a:rPr lang="en-US" sz="2400" dirty="0" smtClean="0">
                <a:latin typeface="Calibri Light" panose="020F0302020204030204"/>
                <a:ea typeface="Open Sans Light" panose="020B0306030504020204" pitchFamily="34" charset="0"/>
                <a:cs typeface="Calibri Light" panose="020F0302020204030204"/>
              </a:rPr>
              <a:t>data </a:t>
            </a:r>
            <a:r>
              <a:rPr lang="en-US" sz="2400" dirty="0">
                <a:latin typeface="Calibri Light" panose="020F0302020204030204"/>
                <a:ea typeface="Open Sans Light" panose="020B0306030504020204" pitchFamily="34" charset="0"/>
                <a:cs typeface="Calibri Light" panose="020F0302020204030204"/>
              </a:rPr>
              <a:t>statistical this </a:t>
            </a:r>
            <a:r>
              <a:rPr lang="en-US" sz="2400" dirty="0" smtClean="0">
                <a:latin typeface="Calibri Light" panose="020F0302020204030204"/>
                <a:ea typeface="Open Sans Light" panose="020B0306030504020204" pitchFamily="34" charset="0"/>
                <a:cs typeface="Calibri Light" panose="020F0302020204030204"/>
              </a:rPr>
              <a:t>methodologies.</a:t>
            </a:r>
            <a:endParaRPr lang="en-US" sz="2400" dirty="0" smtClean="0">
              <a:latin typeface="Calibri Light" panose="020F0302020204030204"/>
              <a:ea typeface="Open Sans Light" panose="020B0306030504020204" pitchFamily="34" charset="0"/>
              <a:cs typeface="Calibri Light" panose="020F0302020204030204"/>
            </a:endParaRPr>
          </a:p>
          <a:p>
            <a:endParaRPr lang="en-US" sz="2400" dirty="0" smtClean="0">
              <a:latin typeface="Calibri Light" panose="020F0302020204030204"/>
              <a:ea typeface="Open Sans Light" panose="020B0306030504020204" pitchFamily="34" charset="0"/>
              <a:cs typeface="Calibri Light" panose="020F0302020204030204"/>
            </a:endParaRPr>
          </a:p>
          <a:p>
            <a:r>
              <a:rPr lang="en-US" sz="2400" b="1" dirty="0" smtClean="0">
                <a:latin typeface="Lato Regular"/>
                <a:ea typeface="Open Sans Light" panose="020B0306030504020204" pitchFamily="34" charset="0"/>
                <a:cs typeface="Lato Regular"/>
              </a:rPr>
              <a:t>Data </a:t>
            </a:r>
            <a:r>
              <a:rPr lang="en-US" sz="2400" b="1" dirty="0">
                <a:latin typeface="Lato Regular"/>
                <a:ea typeface="Open Sans Light" panose="020B0306030504020204" pitchFamily="34" charset="0"/>
                <a:cs typeface="Lato Regular"/>
              </a:rPr>
              <a:t>analysis </a:t>
            </a:r>
            <a:r>
              <a:rPr lang="en-US" sz="2400" dirty="0">
                <a:latin typeface="Calibri Light" panose="020F0302020204030204"/>
                <a:ea typeface="Open Sans Light" panose="020B0306030504020204" pitchFamily="34" charset="0"/>
                <a:cs typeface="Calibri Light" panose="020F0302020204030204"/>
              </a:rPr>
              <a:t>which </a:t>
            </a:r>
            <a:r>
              <a:rPr lang="en-US" sz="2400" dirty="0" smtClean="0">
                <a:latin typeface="Calibri Light" panose="020F0302020204030204"/>
                <a:ea typeface="Open Sans Light" panose="020B0306030504020204" pitchFamily="34" charset="0"/>
                <a:cs typeface="Calibri Light" panose="020F0302020204030204"/>
              </a:rPr>
              <a:t>summarizes </a:t>
            </a:r>
            <a:r>
              <a:rPr lang="en-US" sz="2400" dirty="0">
                <a:latin typeface="Calibri Light" panose="020F0302020204030204"/>
                <a:ea typeface="Open Sans Light" panose="020B0306030504020204" pitchFamily="34" charset="0"/>
                <a:cs typeface="Calibri Light" panose="020F0302020204030204"/>
              </a:rPr>
              <a:t>data</a:t>
            </a:r>
            <a:r>
              <a:rPr lang="en-US" sz="2400" dirty="0" smtClean="0">
                <a:latin typeface="Calibri Light" panose="020F0302020204030204"/>
                <a:ea typeface="Open Sans Light" panose="020B0306030504020204" pitchFamily="34" charset="0"/>
                <a:cs typeface="Calibri Light" panose="020F0302020204030204"/>
              </a:rPr>
              <a:t>. </a:t>
            </a:r>
            <a:r>
              <a:rPr lang="pt-BR" sz="2400" dirty="0">
                <a:latin typeface="Calibri Light" panose="020F0302020204030204"/>
                <a:cs typeface="Calibri Light" panose="020F0302020204030204"/>
              </a:rPr>
              <a:t>sed an </a:t>
            </a:r>
            <a:r>
              <a:rPr lang="pt-BR" sz="2400" dirty="0" smtClean="0">
                <a:latin typeface="Calibri Light" panose="020F0302020204030204"/>
                <a:cs typeface="Calibri Light" panose="020F0302020204030204"/>
              </a:rPr>
              <a:t>graecie </a:t>
            </a:r>
            <a:r>
              <a:rPr lang="pt-BR" sz="2400" dirty="0">
                <a:latin typeface="Calibri Light" panose="020F0302020204030204"/>
                <a:cs typeface="Calibri Light" panose="020F0302020204030204"/>
              </a:rPr>
              <a:t>prompta invenire, in gubergreno Eu vel detraxit laboramus. </a:t>
            </a:r>
            <a:endParaRPr lang="pt-BR" sz="2400" dirty="0" smtClean="0">
              <a:latin typeface="Calibri Light" panose="020F0302020204030204"/>
              <a:cs typeface="Calibri Light" panose="020F0302020204030204"/>
            </a:endParaRPr>
          </a:p>
          <a:p>
            <a:endParaRPr lang="pt-BR" sz="2400" dirty="0">
              <a:latin typeface="Calibri Light" panose="020F0302020204030204"/>
              <a:cs typeface="Calibri Light" panose="020F0302020204030204"/>
            </a:endParaRPr>
          </a:p>
          <a:p>
            <a:r>
              <a:rPr lang="pt-BR" sz="2400" dirty="0" smtClean="0">
                <a:latin typeface="Calibri Light" panose="020F0302020204030204"/>
                <a:cs typeface="Calibri Light" panose="020F0302020204030204"/>
              </a:rPr>
              <a:t>Cu </a:t>
            </a:r>
            <a:r>
              <a:rPr lang="pt-BR" sz="2400" dirty="0">
                <a:latin typeface="Calibri Light" panose="020F0302020204030204"/>
                <a:cs typeface="Calibri Light" panose="020F0302020204030204"/>
              </a:rPr>
              <a:t>nam unum liber audiam, sed an graeci prompta invenire, in gubergren percipitur scribentur nam. </a:t>
            </a:r>
            <a:endParaRPr lang="pt-BR" sz="2400" dirty="0" smtClean="0">
              <a:latin typeface="Calibri Light" panose="020F0302020204030204"/>
              <a:cs typeface="Calibri Light" panose="020F0302020204030204"/>
            </a:endParaRPr>
          </a:p>
          <a:p>
            <a:endParaRPr lang="pt-BR" sz="2400" dirty="0">
              <a:latin typeface="Calibri Light" panose="020F0302020204030204"/>
              <a:cs typeface="Calibri Light" panose="020F0302020204030204"/>
            </a:endParaRPr>
          </a:p>
          <a:p>
            <a:r>
              <a:rPr lang="pt-BR" sz="2400" dirty="0" smtClean="0">
                <a:latin typeface="Calibri Light" panose="020F0302020204030204"/>
                <a:cs typeface="Calibri Light" panose="020F0302020204030204"/>
              </a:rPr>
              <a:t>Sale </a:t>
            </a:r>
            <a:r>
              <a:rPr lang="pt-BR" sz="2400" dirty="0">
                <a:latin typeface="Calibri Light" panose="020F0302020204030204"/>
                <a:cs typeface="Calibri Light" panose="020F0302020204030204"/>
              </a:rPr>
              <a:t>omnis indoctum has ei, ne sed ludus tamquam urbanitas. Vis id illud iusto, id omnium percipitur duo. </a:t>
            </a:r>
            <a:endParaRPr lang="en-US" sz="2400" dirty="0">
              <a:latin typeface="Calibri Light" panose="020F0302020204030204"/>
              <a:ea typeface="Open Sans Light" panose="020B0306030504020204" pitchFamily="34" charset="0"/>
              <a:cs typeface="Calibri Light" panose="020F0302020204030204"/>
            </a:endParaRPr>
          </a:p>
        </p:txBody>
      </p:sp>
      <p:grpSp>
        <p:nvGrpSpPr>
          <p:cNvPr id="37" name="Group 36"/>
          <p:cNvGrpSpPr/>
          <p:nvPr/>
        </p:nvGrpSpPr>
        <p:grpSpPr>
          <a:xfrm>
            <a:off x="6137329" y="11648093"/>
            <a:ext cx="12067891" cy="635001"/>
            <a:chOff x="8276209" y="11804053"/>
            <a:chExt cx="12067891" cy="635001"/>
          </a:xfrm>
        </p:grpSpPr>
        <p:grpSp>
          <p:nvGrpSpPr>
            <p:cNvPr id="38" name="Group 37"/>
            <p:cNvGrpSpPr/>
            <p:nvPr/>
          </p:nvGrpSpPr>
          <p:grpSpPr bwMode="auto">
            <a:xfrm>
              <a:off x="8276209" y="11804053"/>
              <a:ext cx="2235736" cy="635001"/>
              <a:chOff x="6876115" y="1996532"/>
              <a:chExt cx="1485168" cy="238569"/>
            </a:xfrm>
          </p:grpSpPr>
          <p:sp>
            <p:nvSpPr>
              <p:cNvPr id="54" name="Rectangle 53"/>
              <p:cNvSpPr/>
              <p:nvPr/>
            </p:nvSpPr>
            <p:spPr>
              <a:xfrm>
                <a:off x="6876115" y="2076140"/>
                <a:ext cx="241781" cy="73161"/>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Calibri Light" panose="020F0302020204030204"/>
                </a:endParaRPr>
              </a:p>
            </p:txBody>
          </p:sp>
          <p:sp>
            <p:nvSpPr>
              <p:cNvPr id="55" name="Subtitle 2"/>
              <p:cNvSpPr txBox="1"/>
              <p:nvPr/>
            </p:nvSpPr>
            <p:spPr>
              <a:xfrm>
                <a:off x="7132697" y="1996532"/>
                <a:ext cx="1228586" cy="238569"/>
              </a:xfrm>
              <a:prstGeom prst="rect">
                <a:avLst/>
              </a:prstGeom>
            </p:spPr>
            <p:txBody>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None/>
                  <a:defRPr/>
                </a:pPr>
                <a:r>
                  <a:rPr lang="en-US" sz="2900" b="1" dirty="0" smtClean="0">
                    <a:latin typeface="Calibri Light" panose="020F0302020204030204"/>
                    <a:ea typeface="Franchise" pitchFamily="49" charset="0"/>
                    <a:cs typeface="Calibri Light" panose="020F0302020204030204"/>
                  </a:rPr>
                  <a:t>Fast</a:t>
                </a:r>
                <a:endParaRPr lang="en-US" sz="2900" b="1" dirty="0">
                  <a:latin typeface="Calibri Light" panose="020F0302020204030204"/>
                  <a:ea typeface="Franchise" pitchFamily="49" charset="0"/>
                  <a:cs typeface="Calibri Light" panose="020F0302020204030204"/>
                </a:endParaRPr>
              </a:p>
            </p:txBody>
          </p:sp>
        </p:grpSp>
        <p:grpSp>
          <p:nvGrpSpPr>
            <p:cNvPr id="39" name="Group 38"/>
            <p:cNvGrpSpPr/>
            <p:nvPr/>
          </p:nvGrpSpPr>
          <p:grpSpPr bwMode="auto">
            <a:xfrm>
              <a:off x="10184946" y="11804053"/>
              <a:ext cx="2235736" cy="635001"/>
              <a:chOff x="6876115" y="1996532"/>
              <a:chExt cx="1485168" cy="238569"/>
            </a:xfrm>
          </p:grpSpPr>
          <p:sp>
            <p:nvSpPr>
              <p:cNvPr id="52" name="Rectangle 51"/>
              <p:cNvSpPr/>
              <p:nvPr/>
            </p:nvSpPr>
            <p:spPr>
              <a:xfrm>
                <a:off x="6876115" y="2076140"/>
                <a:ext cx="241781" cy="7316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Calibri Light" panose="020F0302020204030204"/>
                </a:endParaRPr>
              </a:p>
            </p:txBody>
          </p:sp>
          <p:sp>
            <p:nvSpPr>
              <p:cNvPr id="53" name="Subtitle 2"/>
              <p:cNvSpPr txBox="1"/>
              <p:nvPr/>
            </p:nvSpPr>
            <p:spPr>
              <a:xfrm>
                <a:off x="7132697" y="1996532"/>
                <a:ext cx="1228586" cy="238569"/>
              </a:xfrm>
              <a:prstGeom prst="rect">
                <a:avLst/>
              </a:prstGeom>
            </p:spPr>
            <p:txBody>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None/>
                  <a:defRPr/>
                </a:pPr>
                <a:r>
                  <a:rPr lang="en-US" sz="2900" b="1" dirty="0" smtClean="0">
                    <a:latin typeface="Calibri Light" panose="020F0302020204030204"/>
                    <a:ea typeface="Franchise" pitchFamily="49" charset="0"/>
                    <a:cs typeface="Calibri Light" panose="020F0302020204030204"/>
                  </a:rPr>
                  <a:t>HD</a:t>
                </a:r>
                <a:endParaRPr lang="en-US" sz="2900" b="1" dirty="0">
                  <a:latin typeface="Calibri Light" panose="020F0302020204030204"/>
                  <a:ea typeface="Franchise" pitchFamily="49" charset="0"/>
                  <a:cs typeface="Calibri Light" panose="020F0302020204030204"/>
                </a:endParaRPr>
              </a:p>
            </p:txBody>
          </p:sp>
        </p:grpSp>
        <p:grpSp>
          <p:nvGrpSpPr>
            <p:cNvPr id="40" name="Group 39"/>
            <p:cNvGrpSpPr/>
            <p:nvPr/>
          </p:nvGrpSpPr>
          <p:grpSpPr bwMode="auto">
            <a:xfrm>
              <a:off x="12131042" y="11804053"/>
              <a:ext cx="2235736" cy="635001"/>
              <a:chOff x="6683715" y="1996532"/>
              <a:chExt cx="1485168" cy="238569"/>
            </a:xfrm>
          </p:grpSpPr>
          <p:sp>
            <p:nvSpPr>
              <p:cNvPr id="50" name="Rectangle 49"/>
              <p:cNvSpPr/>
              <p:nvPr/>
            </p:nvSpPr>
            <p:spPr>
              <a:xfrm>
                <a:off x="6683715" y="2076140"/>
                <a:ext cx="241781" cy="73161"/>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Calibri Light" panose="020F0302020204030204"/>
                </a:endParaRPr>
              </a:p>
            </p:txBody>
          </p:sp>
          <p:sp>
            <p:nvSpPr>
              <p:cNvPr id="51" name="Subtitle 2"/>
              <p:cNvSpPr txBox="1"/>
              <p:nvPr/>
            </p:nvSpPr>
            <p:spPr>
              <a:xfrm>
                <a:off x="6940297" y="1996532"/>
                <a:ext cx="1228586" cy="238569"/>
              </a:xfrm>
              <a:prstGeom prst="rect">
                <a:avLst/>
              </a:prstGeom>
            </p:spPr>
            <p:txBody>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None/>
                  <a:defRPr/>
                </a:pPr>
                <a:r>
                  <a:rPr lang="en-US" sz="2900" b="1" dirty="0" smtClean="0">
                    <a:latin typeface="Calibri Light" panose="020F0302020204030204"/>
                    <a:ea typeface="Franchise" pitchFamily="49" charset="0"/>
                    <a:cs typeface="Calibri Light" panose="020F0302020204030204"/>
                  </a:rPr>
                  <a:t>E-Mail</a:t>
                </a:r>
                <a:endParaRPr lang="en-US" sz="2900" b="1" dirty="0">
                  <a:latin typeface="Calibri Light" panose="020F0302020204030204"/>
                  <a:ea typeface="Franchise" pitchFamily="49" charset="0"/>
                  <a:cs typeface="Calibri Light" panose="020F0302020204030204"/>
                </a:endParaRPr>
              </a:p>
            </p:txBody>
          </p:sp>
        </p:grpSp>
        <p:grpSp>
          <p:nvGrpSpPr>
            <p:cNvPr id="41" name="Group 40"/>
            <p:cNvGrpSpPr/>
            <p:nvPr/>
          </p:nvGrpSpPr>
          <p:grpSpPr bwMode="auto">
            <a:xfrm>
              <a:off x="14054859" y="11804053"/>
              <a:ext cx="1804732" cy="635001"/>
              <a:chOff x="6476515" y="1996532"/>
              <a:chExt cx="1198858" cy="238569"/>
            </a:xfrm>
          </p:grpSpPr>
          <p:sp>
            <p:nvSpPr>
              <p:cNvPr id="48" name="Rectangle 47"/>
              <p:cNvSpPr/>
              <p:nvPr/>
            </p:nvSpPr>
            <p:spPr>
              <a:xfrm>
                <a:off x="6476515" y="2076140"/>
                <a:ext cx="241781" cy="73161"/>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Calibri Light" panose="020F0302020204030204"/>
                </a:endParaRPr>
              </a:p>
            </p:txBody>
          </p:sp>
          <p:sp>
            <p:nvSpPr>
              <p:cNvPr id="49" name="Subtitle 2"/>
              <p:cNvSpPr txBox="1"/>
              <p:nvPr/>
            </p:nvSpPr>
            <p:spPr>
              <a:xfrm>
                <a:off x="6733097" y="1996532"/>
                <a:ext cx="942276" cy="238569"/>
              </a:xfrm>
              <a:prstGeom prst="rect">
                <a:avLst/>
              </a:prstGeom>
            </p:spPr>
            <p:txBody>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None/>
                  <a:defRPr/>
                </a:pPr>
                <a:r>
                  <a:rPr lang="en-US" sz="2900" b="1" dirty="0" smtClean="0">
                    <a:latin typeface="Calibri Light" panose="020F0302020204030204"/>
                    <a:ea typeface="Franchise" pitchFamily="49" charset="0"/>
                    <a:cs typeface="Calibri Light" panose="020F0302020204030204"/>
                  </a:rPr>
                  <a:t>4G</a:t>
                </a:r>
                <a:endParaRPr lang="en-US" sz="2900" b="1" dirty="0">
                  <a:latin typeface="Calibri Light" panose="020F0302020204030204"/>
                  <a:ea typeface="Franchise" pitchFamily="49" charset="0"/>
                  <a:cs typeface="Calibri Light" panose="020F0302020204030204"/>
                </a:endParaRPr>
              </a:p>
            </p:txBody>
          </p:sp>
        </p:grpSp>
        <p:grpSp>
          <p:nvGrpSpPr>
            <p:cNvPr id="42" name="Group 41"/>
            <p:cNvGrpSpPr/>
            <p:nvPr/>
          </p:nvGrpSpPr>
          <p:grpSpPr bwMode="auto">
            <a:xfrm>
              <a:off x="15932419" y="11804053"/>
              <a:ext cx="2235736" cy="635001"/>
              <a:chOff x="6683715" y="1996532"/>
              <a:chExt cx="1485168" cy="238569"/>
            </a:xfrm>
          </p:grpSpPr>
          <p:sp>
            <p:nvSpPr>
              <p:cNvPr id="46" name="Rectangle 45"/>
              <p:cNvSpPr/>
              <p:nvPr/>
            </p:nvSpPr>
            <p:spPr>
              <a:xfrm>
                <a:off x="6683715" y="2076140"/>
                <a:ext cx="241781" cy="73161"/>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Calibri Light" panose="020F0302020204030204"/>
                </a:endParaRPr>
              </a:p>
            </p:txBody>
          </p:sp>
          <p:sp>
            <p:nvSpPr>
              <p:cNvPr id="47" name="Subtitle 2"/>
              <p:cNvSpPr txBox="1"/>
              <p:nvPr/>
            </p:nvSpPr>
            <p:spPr>
              <a:xfrm>
                <a:off x="6940297" y="1996532"/>
                <a:ext cx="1228586" cy="238569"/>
              </a:xfrm>
              <a:prstGeom prst="rect">
                <a:avLst/>
              </a:prstGeom>
            </p:spPr>
            <p:txBody>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None/>
                  <a:defRPr/>
                </a:pPr>
                <a:r>
                  <a:rPr lang="en-US" sz="2900" b="1" dirty="0" smtClean="0">
                    <a:latin typeface="Calibri Light" panose="020F0302020204030204"/>
                    <a:ea typeface="Franchise" pitchFamily="49" charset="0"/>
                    <a:cs typeface="Calibri Light" panose="020F0302020204030204"/>
                  </a:rPr>
                  <a:t>5G</a:t>
                </a:r>
                <a:endParaRPr lang="en-US" sz="2900" b="1" dirty="0">
                  <a:latin typeface="Calibri Light" panose="020F0302020204030204"/>
                  <a:ea typeface="Franchise" pitchFamily="49" charset="0"/>
                  <a:cs typeface="Calibri Light" panose="020F0302020204030204"/>
                </a:endParaRPr>
              </a:p>
            </p:txBody>
          </p:sp>
        </p:grpSp>
        <p:grpSp>
          <p:nvGrpSpPr>
            <p:cNvPr id="43" name="Group 42"/>
            <p:cNvGrpSpPr/>
            <p:nvPr/>
          </p:nvGrpSpPr>
          <p:grpSpPr bwMode="auto">
            <a:xfrm>
              <a:off x="17856236" y="11804053"/>
              <a:ext cx="2487864" cy="635001"/>
              <a:chOff x="6476515" y="1996532"/>
              <a:chExt cx="1652653" cy="238569"/>
            </a:xfrm>
          </p:grpSpPr>
          <p:sp>
            <p:nvSpPr>
              <p:cNvPr id="44" name="Rectangle 43"/>
              <p:cNvSpPr/>
              <p:nvPr/>
            </p:nvSpPr>
            <p:spPr>
              <a:xfrm>
                <a:off x="6476515" y="2076140"/>
                <a:ext cx="241781" cy="73161"/>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Calibri Light" panose="020F0302020204030204"/>
                </a:endParaRPr>
              </a:p>
            </p:txBody>
          </p:sp>
          <p:sp>
            <p:nvSpPr>
              <p:cNvPr id="45" name="Subtitle 2"/>
              <p:cNvSpPr txBox="1"/>
              <p:nvPr/>
            </p:nvSpPr>
            <p:spPr>
              <a:xfrm>
                <a:off x="6733096" y="1996532"/>
                <a:ext cx="1396072" cy="238569"/>
              </a:xfrm>
              <a:prstGeom prst="rect">
                <a:avLst/>
              </a:prstGeom>
            </p:spPr>
            <p:txBody>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None/>
                  <a:defRPr/>
                </a:pPr>
                <a:r>
                  <a:rPr lang="en-US" sz="2900" b="1" dirty="0" smtClean="0">
                    <a:latin typeface="Calibri Light" panose="020F0302020204030204"/>
                    <a:ea typeface="Franchise" pitchFamily="49" charset="0"/>
                    <a:cs typeface="Calibri Light" panose="020F0302020204030204"/>
                  </a:rPr>
                  <a:t>Internet</a:t>
                </a:r>
                <a:endParaRPr lang="en-US" sz="2900" b="1" dirty="0">
                  <a:latin typeface="Calibri Light" panose="020F0302020204030204"/>
                  <a:ea typeface="Franchise" pitchFamily="49" charset="0"/>
                  <a:cs typeface="Calibri Light" panose="020F0302020204030204"/>
                </a:endParaRPr>
              </a:p>
            </p:txBody>
          </p:sp>
        </p:grpSp>
      </p:grpSp>
      <p:grpSp>
        <p:nvGrpSpPr>
          <p:cNvPr id="56" name="Group 55"/>
          <p:cNvGrpSpPr/>
          <p:nvPr/>
        </p:nvGrpSpPr>
        <p:grpSpPr>
          <a:xfrm>
            <a:off x="1739573" y="488028"/>
            <a:ext cx="20937538" cy="2200624"/>
            <a:chOff x="1739573" y="511491"/>
            <a:chExt cx="20937538" cy="2200624"/>
          </a:xfrm>
        </p:grpSpPr>
        <p:sp>
          <p:nvSpPr>
            <p:cNvPr id="57" name="TextBox 56"/>
            <p:cNvSpPr txBox="1"/>
            <p:nvPr/>
          </p:nvSpPr>
          <p:spPr>
            <a:xfrm>
              <a:off x="1739573" y="511491"/>
              <a:ext cx="20937538" cy="1446550"/>
            </a:xfrm>
            <a:prstGeom prst="rect">
              <a:avLst/>
            </a:prstGeom>
            <a:noFill/>
          </p:spPr>
          <p:txBody>
            <a:bodyPr wrap="square" rtlCol="0">
              <a:spAutoFit/>
            </a:bodyPr>
            <a:lstStyle/>
            <a:p>
              <a:pPr algn="ctr"/>
              <a:r>
                <a:rPr lang="id-ID" sz="8800" b="1" dirty="0" smtClean="0">
                  <a:solidFill>
                    <a:schemeClr val="tx2"/>
                  </a:solidFill>
                  <a:latin typeface="Lato Regular"/>
                  <a:cs typeface="Lato Regular"/>
                </a:rPr>
                <a:t>LAPTOP FEATURES</a:t>
              </a:r>
              <a:endParaRPr lang="id-ID" sz="8800" b="1" dirty="0">
                <a:solidFill>
                  <a:schemeClr val="tx2"/>
                </a:solidFill>
                <a:latin typeface="Lato Regular"/>
                <a:cs typeface="Lato Regular"/>
              </a:endParaRPr>
            </a:p>
          </p:txBody>
        </p:sp>
        <p:grpSp>
          <p:nvGrpSpPr>
            <p:cNvPr id="58" name="Group 57"/>
            <p:cNvGrpSpPr/>
            <p:nvPr/>
          </p:nvGrpSpPr>
          <p:grpSpPr>
            <a:xfrm>
              <a:off x="10842089" y="1977406"/>
              <a:ext cx="2738812" cy="73151"/>
              <a:chOff x="1775295" y="2020905"/>
              <a:chExt cx="3631535" cy="45719"/>
            </a:xfrm>
          </p:grpSpPr>
          <p:sp>
            <p:nvSpPr>
              <p:cNvPr id="60" name="Rectangle 59"/>
              <p:cNvSpPr/>
              <p:nvPr/>
            </p:nvSpPr>
            <p:spPr>
              <a:xfrm flipV="1">
                <a:off x="1775295" y="2020905"/>
                <a:ext cx="540354" cy="45719"/>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sp>
            <p:nvSpPr>
              <p:cNvPr id="61" name="Rectangle 60"/>
              <p:cNvSpPr/>
              <p:nvPr/>
            </p:nvSpPr>
            <p:spPr>
              <a:xfrm flipV="1">
                <a:off x="2390858" y="2020905"/>
                <a:ext cx="540354" cy="45719"/>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sp>
            <p:nvSpPr>
              <p:cNvPr id="62" name="Rectangle 61"/>
              <p:cNvSpPr/>
              <p:nvPr/>
            </p:nvSpPr>
            <p:spPr>
              <a:xfrm flipV="1">
                <a:off x="3025595" y="2020905"/>
                <a:ext cx="540354" cy="45719"/>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sp>
            <p:nvSpPr>
              <p:cNvPr id="63" name="Rectangle 62"/>
              <p:cNvSpPr/>
              <p:nvPr/>
            </p:nvSpPr>
            <p:spPr>
              <a:xfrm flipV="1">
                <a:off x="3641290" y="2020905"/>
                <a:ext cx="540354" cy="45719"/>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sp>
            <p:nvSpPr>
              <p:cNvPr id="64" name="Rectangle 63"/>
              <p:cNvSpPr/>
              <p:nvPr/>
            </p:nvSpPr>
            <p:spPr>
              <a:xfrm flipV="1">
                <a:off x="4256852" y="2020905"/>
                <a:ext cx="540354" cy="45719"/>
              </a:xfrm>
              <a:prstGeom prst="rect">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sp>
            <p:nvSpPr>
              <p:cNvPr id="65" name="Rectangle 64"/>
              <p:cNvSpPr/>
              <p:nvPr/>
            </p:nvSpPr>
            <p:spPr>
              <a:xfrm flipV="1">
                <a:off x="4866476" y="2020905"/>
                <a:ext cx="540354" cy="45719"/>
              </a:xfrm>
              <a:prstGeom prst="rect">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grpSp>
        <p:sp>
          <p:nvSpPr>
            <p:cNvPr id="59" name="TextBox 58"/>
            <p:cNvSpPr txBox="1"/>
            <p:nvPr/>
          </p:nvSpPr>
          <p:spPr>
            <a:xfrm>
              <a:off x="1739573" y="2035007"/>
              <a:ext cx="20937538" cy="677108"/>
            </a:xfrm>
            <a:prstGeom prst="rect">
              <a:avLst/>
            </a:prstGeom>
            <a:noFill/>
          </p:spPr>
          <p:txBody>
            <a:bodyPr wrap="square" rtlCol="0">
              <a:spAutoFit/>
            </a:bodyPr>
            <a:lstStyle/>
            <a:p>
              <a:pPr algn="ctr"/>
              <a:r>
                <a:rPr lang="id-ID" sz="3800" dirty="0" smtClean="0">
                  <a:solidFill>
                    <a:schemeClr val="bg1">
                      <a:lumMod val="75000"/>
                    </a:schemeClr>
                  </a:solidFill>
                  <a:latin typeface="Calibri Light" panose="020F0302020204030204"/>
                  <a:cs typeface="Calibri Light" panose="020F0302020204030204"/>
                </a:rPr>
                <a:t>Your great subtitle </a:t>
              </a:r>
              <a:r>
                <a:rPr lang="id-ID" sz="3800" dirty="0" smtClean="0">
                  <a:solidFill>
                    <a:schemeClr val="accent1"/>
                  </a:solidFill>
                  <a:latin typeface="Calibri Light" panose="020F0302020204030204"/>
                  <a:cs typeface="Calibri Light" panose="020F0302020204030204"/>
                </a:rPr>
                <a:t>in </a:t>
              </a:r>
              <a:r>
                <a:rPr lang="id-ID" sz="3800" dirty="0">
                  <a:solidFill>
                    <a:schemeClr val="accent1"/>
                  </a:solidFill>
                  <a:latin typeface="Calibri Light" panose="020F0302020204030204"/>
                  <a:cs typeface="Calibri Light" panose="020F0302020204030204"/>
                </a:rPr>
                <a:t>this line</a:t>
              </a:r>
              <a:endParaRPr lang="id-ID" sz="3800" dirty="0">
                <a:solidFill>
                  <a:schemeClr val="accent1"/>
                </a:solidFill>
                <a:latin typeface="Calibri Light" panose="020F0302020204030204"/>
                <a:cs typeface="Calibri Light" panose="020F0302020204030204"/>
              </a:endParaRPr>
            </a:p>
          </p:txBody>
        </p:sp>
      </p:grpSp>
      <p:sp>
        <p:nvSpPr>
          <p:cNvPr id="3" name="Picture Placeholder 2"/>
          <p:cNvSpPr>
            <a:spLocks noGrp="1"/>
          </p:cNvSpPr>
          <p:nvPr>
            <p:ph type="pic" sz="quarter" idx="11"/>
          </p:nvPr>
        </p:nvSpPr>
        <p:spPr/>
      </p:sp>
    </p:spTree>
  </p:cSld>
  <p:clrMapOvr>
    <a:masterClrMapping/>
  </p:clrMapOvr>
  <mc:AlternateContent xmlns:mc="http://schemas.openxmlformats.org/markup-compatibility/2006">
    <mc:Choice xmlns:p14="http://schemas.microsoft.com/office/powerpoint/2010/main" Requires="p14">
      <p:transition spd="slow" p14:dur="1100" advClick="0" advTm="3000">
        <p14:switch dir="r"/>
      </p:transition>
    </mc:Choice>
    <mc:Fallback>
      <p:transition spd="slow" advClick="0" advTm="3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56"/>
                                        </p:tgtEl>
                                        <p:attrNameLst>
                                          <p:attrName>style.visibility</p:attrName>
                                        </p:attrNameLst>
                                      </p:cBhvr>
                                      <p:to>
                                        <p:strVal val="visible"/>
                                      </p:to>
                                    </p:set>
                                    <p:animEffect transition="in" filter="fade">
                                      <p:cBhvr>
                                        <p:cTn id="7" dur="500"/>
                                        <p:tgtEl>
                                          <p:spTgt spid="56"/>
                                        </p:tgtEl>
                                      </p:cBhvr>
                                    </p:animEffect>
                                    <p:anim calcmode="lin" valueType="num">
                                      <p:cBhvr>
                                        <p:cTn id="8" dur="500" fill="hold"/>
                                        <p:tgtEl>
                                          <p:spTgt spid="56"/>
                                        </p:tgtEl>
                                        <p:attrNameLst>
                                          <p:attrName>ppt_x</p:attrName>
                                        </p:attrNameLst>
                                      </p:cBhvr>
                                      <p:tavLst>
                                        <p:tav tm="0">
                                          <p:val>
                                            <p:strVal val="#ppt_x"/>
                                          </p:val>
                                        </p:tav>
                                        <p:tav tm="100000">
                                          <p:val>
                                            <p:strVal val="#ppt_x"/>
                                          </p:val>
                                        </p:tav>
                                      </p:tavLst>
                                    </p:anim>
                                    <p:anim calcmode="lin" valueType="num">
                                      <p:cBhvr>
                                        <p:cTn id="9" dur="500" fill="hold"/>
                                        <p:tgtEl>
                                          <p:spTgt spid="56"/>
                                        </p:tgtEl>
                                        <p:attrNameLst>
                                          <p:attrName>ppt_y</p:attrName>
                                        </p:attrNameLst>
                                      </p:cBhvr>
                                      <p:tavLst>
                                        <p:tav tm="0">
                                          <p:val>
                                            <p:strVal val="#ppt_y+.1"/>
                                          </p:val>
                                        </p:tav>
                                        <p:tav tm="100000">
                                          <p:val>
                                            <p:strVal val="#ppt_y"/>
                                          </p:val>
                                        </p:tav>
                                      </p:tavLst>
                                    </p:anim>
                                  </p:childTnLst>
                                </p:cTn>
                              </p:par>
                              <p:par>
                                <p:cTn id="10" presetID="2" presetClass="entr" presetSubtype="4" fill="hold" nodeType="withEffect">
                                  <p:stCondLst>
                                    <p:cond delay="0"/>
                                  </p:stCondLst>
                                  <p:childTnLst>
                                    <p:set>
                                      <p:cBhvr>
                                        <p:cTn id="11" dur="1" fill="hold">
                                          <p:stCondLst>
                                            <p:cond delay="0"/>
                                          </p:stCondLst>
                                        </p:cTn>
                                        <p:tgtEl>
                                          <p:spTgt spid="20"/>
                                        </p:tgtEl>
                                        <p:attrNameLst>
                                          <p:attrName>style.visibility</p:attrName>
                                        </p:attrNameLst>
                                      </p:cBhvr>
                                      <p:to>
                                        <p:strVal val="visible"/>
                                      </p:to>
                                    </p:set>
                                    <p:anim calcmode="lin" valueType="num">
                                      <p:cBhvr additive="base">
                                        <p:cTn id="12" dur="500" fill="hold"/>
                                        <p:tgtEl>
                                          <p:spTgt spid="20"/>
                                        </p:tgtEl>
                                        <p:attrNameLst>
                                          <p:attrName>ppt_x</p:attrName>
                                        </p:attrNameLst>
                                      </p:cBhvr>
                                      <p:tavLst>
                                        <p:tav tm="0">
                                          <p:val>
                                            <p:strVal val="#ppt_x"/>
                                          </p:val>
                                        </p:tav>
                                        <p:tav tm="100000">
                                          <p:val>
                                            <p:strVal val="#ppt_x"/>
                                          </p:val>
                                        </p:tav>
                                      </p:tavLst>
                                    </p:anim>
                                    <p:anim calcmode="lin" valueType="num">
                                      <p:cBhvr additive="base">
                                        <p:cTn id="13" dur="500" fill="hold"/>
                                        <p:tgtEl>
                                          <p:spTgt spid="20"/>
                                        </p:tgtEl>
                                        <p:attrNameLst>
                                          <p:attrName>ppt_y</p:attrName>
                                        </p:attrNameLst>
                                      </p:cBhvr>
                                      <p:tavLst>
                                        <p:tav tm="0">
                                          <p:val>
                                            <p:strVal val="1+#ppt_h/2"/>
                                          </p:val>
                                        </p:tav>
                                        <p:tav tm="100000">
                                          <p:val>
                                            <p:strVal val="#ppt_y"/>
                                          </p:val>
                                        </p:tav>
                                      </p:tavLst>
                                    </p:anim>
                                  </p:childTnLst>
                                </p:cTn>
                              </p:par>
                            </p:childTnLst>
                          </p:cTn>
                        </p:par>
                        <p:par>
                          <p:cTn id="14" fill="hold">
                            <p:stCondLst>
                              <p:cond delay="500"/>
                            </p:stCondLst>
                            <p:childTnLst>
                              <p:par>
                                <p:cTn id="15" presetID="10" presetClass="entr" presetSubtype="0" fill="hold" nodeType="afterEffect">
                                  <p:stCondLst>
                                    <p:cond delay="0"/>
                                  </p:stCondLst>
                                  <p:childTnLst>
                                    <p:set>
                                      <p:cBhvr>
                                        <p:cTn id="16" dur="1" fill="hold">
                                          <p:stCondLst>
                                            <p:cond delay="0"/>
                                          </p:stCondLst>
                                        </p:cTn>
                                        <p:tgtEl>
                                          <p:spTgt spid="33"/>
                                        </p:tgtEl>
                                        <p:attrNameLst>
                                          <p:attrName>style.visibility</p:attrName>
                                        </p:attrNameLst>
                                      </p:cBhvr>
                                      <p:to>
                                        <p:strVal val="visible"/>
                                      </p:to>
                                    </p:set>
                                    <p:animEffect transition="in" filter="fade">
                                      <p:cBhvr>
                                        <p:cTn id="17" dur="500"/>
                                        <p:tgtEl>
                                          <p:spTgt spid="33"/>
                                        </p:tgtEl>
                                      </p:cBhvr>
                                    </p:animEffect>
                                  </p:childTnLst>
                                </p:cTn>
                              </p:par>
                            </p:childTnLst>
                          </p:cTn>
                        </p:par>
                        <p:par>
                          <p:cTn id="18" fill="hold">
                            <p:stCondLst>
                              <p:cond delay="1000"/>
                            </p:stCondLst>
                            <p:childTnLst>
                              <p:par>
                                <p:cTn id="19" presetID="10" presetClass="entr" presetSubtype="0" fill="hold" grpId="0" nodeType="afterEffect">
                                  <p:stCondLst>
                                    <p:cond delay="0"/>
                                  </p:stCondLst>
                                  <p:childTnLst>
                                    <p:set>
                                      <p:cBhvr>
                                        <p:cTn id="20" dur="1" fill="hold">
                                          <p:stCondLst>
                                            <p:cond delay="0"/>
                                          </p:stCondLst>
                                        </p:cTn>
                                        <p:tgtEl>
                                          <p:spTgt spid="35"/>
                                        </p:tgtEl>
                                        <p:attrNameLst>
                                          <p:attrName>style.visibility</p:attrName>
                                        </p:attrNameLst>
                                      </p:cBhvr>
                                      <p:to>
                                        <p:strVal val="visible"/>
                                      </p:to>
                                    </p:set>
                                    <p:animEffect transition="in" filter="fade">
                                      <p:cBhvr>
                                        <p:cTn id="21" dur="500"/>
                                        <p:tgtEl>
                                          <p:spTgt spid="35"/>
                                        </p:tgtEl>
                                      </p:cBhvr>
                                    </p:animEffect>
                                  </p:childTnLst>
                                </p:cTn>
                              </p:par>
                            </p:childTnLst>
                          </p:cTn>
                        </p:par>
                        <p:par>
                          <p:cTn id="22" fill="hold">
                            <p:stCondLst>
                              <p:cond delay="1500"/>
                            </p:stCondLst>
                            <p:childTnLst>
                              <p:par>
                                <p:cTn id="23" presetID="10" presetClass="entr" presetSubtype="0" fill="hold" grpId="0" nodeType="afterEffect">
                                  <p:stCondLst>
                                    <p:cond delay="0"/>
                                  </p:stCondLst>
                                  <p:childTnLst>
                                    <p:set>
                                      <p:cBhvr>
                                        <p:cTn id="24" dur="1" fill="hold">
                                          <p:stCondLst>
                                            <p:cond delay="0"/>
                                          </p:stCondLst>
                                        </p:cTn>
                                        <p:tgtEl>
                                          <p:spTgt spid="36"/>
                                        </p:tgtEl>
                                        <p:attrNameLst>
                                          <p:attrName>style.visibility</p:attrName>
                                        </p:attrNameLst>
                                      </p:cBhvr>
                                      <p:to>
                                        <p:strVal val="visible"/>
                                      </p:to>
                                    </p:set>
                                    <p:animEffect transition="in" filter="fade">
                                      <p:cBhvr>
                                        <p:cTn id="25" dur="500"/>
                                        <p:tgtEl>
                                          <p:spTgt spid="36"/>
                                        </p:tgtEl>
                                      </p:cBhvr>
                                    </p:animEffect>
                                  </p:childTnLst>
                                </p:cTn>
                              </p:par>
                            </p:childTnLst>
                          </p:cTn>
                        </p:par>
                        <p:par>
                          <p:cTn id="26" fill="hold">
                            <p:stCondLst>
                              <p:cond delay="2000"/>
                            </p:stCondLst>
                            <p:childTnLst>
                              <p:par>
                                <p:cTn id="27" presetID="10" presetClass="entr" presetSubtype="0" fill="hold" nodeType="afterEffect">
                                  <p:stCondLst>
                                    <p:cond delay="0"/>
                                  </p:stCondLst>
                                  <p:childTnLst>
                                    <p:set>
                                      <p:cBhvr>
                                        <p:cTn id="28" dur="1" fill="hold">
                                          <p:stCondLst>
                                            <p:cond delay="0"/>
                                          </p:stCondLst>
                                        </p:cTn>
                                        <p:tgtEl>
                                          <p:spTgt spid="34"/>
                                        </p:tgtEl>
                                        <p:attrNameLst>
                                          <p:attrName>style.visibility</p:attrName>
                                        </p:attrNameLst>
                                      </p:cBhvr>
                                      <p:to>
                                        <p:strVal val="visible"/>
                                      </p:to>
                                    </p:set>
                                    <p:animEffect transition="in" filter="fade">
                                      <p:cBhvr>
                                        <p:cTn id="29" dur="500"/>
                                        <p:tgtEl>
                                          <p:spTgt spid="34"/>
                                        </p:tgtEl>
                                      </p:cBhvr>
                                    </p:animEffect>
                                  </p:childTnLst>
                                </p:cTn>
                              </p:par>
                            </p:childTnLst>
                          </p:cTn>
                        </p:par>
                        <p:par>
                          <p:cTn id="30" fill="hold">
                            <p:stCondLst>
                              <p:cond delay="2500"/>
                            </p:stCondLst>
                            <p:childTnLst>
                              <p:par>
                                <p:cTn id="31" presetID="22" presetClass="entr" presetSubtype="4" fill="hold" nodeType="afterEffect">
                                  <p:stCondLst>
                                    <p:cond delay="0"/>
                                  </p:stCondLst>
                                  <p:childTnLst>
                                    <p:set>
                                      <p:cBhvr>
                                        <p:cTn id="32" dur="1" fill="hold">
                                          <p:stCondLst>
                                            <p:cond delay="0"/>
                                          </p:stCondLst>
                                        </p:cTn>
                                        <p:tgtEl>
                                          <p:spTgt spid="2"/>
                                        </p:tgtEl>
                                        <p:attrNameLst>
                                          <p:attrName>style.visibility</p:attrName>
                                        </p:attrNameLst>
                                      </p:cBhvr>
                                      <p:to>
                                        <p:strVal val="visible"/>
                                      </p:to>
                                    </p:set>
                                    <p:animEffect transition="in" filter="wipe(down)">
                                      <p:cBhvr>
                                        <p:cTn id="33" dur="500"/>
                                        <p:tgtEl>
                                          <p:spTgt spid="2"/>
                                        </p:tgtEl>
                                      </p:cBhvr>
                                    </p:animEffect>
                                  </p:childTnLst>
                                </p:cTn>
                              </p:par>
                            </p:childTnLst>
                          </p:cTn>
                        </p:par>
                        <p:par>
                          <p:cTn id="34" fill="hold">
                            <p:stCondLst>
                              <p:cond delay="3000"/>
                            </p:stCondLst>
                            <p:childTnLst>
                              <p:par>
                                <p:cTn id="35" presetID="53" presetClass="entr" presetSubtype="528" fill="hold" nodeType="afterEffect">
                                  <p:stCondLst>
                                    <p:cond delay="0"/>
                                  </p:stCondLst>
                                  <p:childTnLst>
                                    <p:set>
                                      <p:cBhvr>
                                        <p:cTn id="36" dur="1" fill="hold">
                                          <p:stCondLst>
                                            <p:cond delay="0"/>
                                          </p:stCondLst>
                                        </p:cTn>
                                        <p:tgtEl>
                                          <p:spTgt spid="37"/>
                                        </p:tgtEl>
                                        <p:attrNameLst>
                                          <p:attrName>style.visibility</p:attrName>
                                        </p:attrNameLst>
                                      </p:cBhvr>
                                      <p:to>
                                        <p:strVal val="visible"/>
                                      </p:to>
                                    </p:set>
                                    <p:anim calcmode="lin" valueType="num">
                                      <p:cBhvr>
                                        <p:cTn id="37" dur="500" fill="hold"/>
                                        <p:tgtEl>
                                          <p:spTgt spid="37"/>
                                        </p:tgtEl>
                                        <p:attrNameLst>
                                          <p:attrName>ppt_w</p:attrName>
                                        </p:attrNameLst>
                                      </p:cBhvr>
                                      <p:tavLst>
                                        <p:tav tm="0">
                                          <p:val>
                                            <p:fltVal val="0"/>
                                          </p:val>
                                        </p:tav>
                                        <p:tav tm="100000">
                                          <p:val>
                                            <p:strVal val="#ppt_w"/>
                                          </p:val>
                                        </p:tav>
                                      </p:tavLst>
                                    </p:anim>
                                    <p:anim calcmode="lin" valueType="num">
                                      <p:cBhvr>
                                        <p:cTn id="38" dur="500" fill="hold"/>
                                        <p:tgtEl>
                                          <p:spTgt spid="37"/>
                                        </p:tgtEl>
                                        <p:attrNameLst>
                                          <p:attrName>ppt_h</p:attrName>
                                        </p:attrNameLst>
                                      </p:cBhvr>
                                      <p:tavLst>
                                        <p:tav tm="0">
                                          <p:val>
                                            <p:fltVal val="0"/>
                                          </p:val>
                                        </p:tav>
                                        <p:tav tm="100000">
                                          <p:val>
                                            <p:strVal val="#ppt_h"/>
                                          </p:val>
                                        </p:tav>
                                      </p:tavLst>
                                    </p:anim>
                                    <p:animEffect transition="in" filter="fade">
                                      <p:cBhvr>
                                        <p:cTn id="39" dur="500"/>
                                        <p:tgtEl>
                                          <p:spTgt spid="37"/>
                                        </p:tgtEl>
                                      </p:cBhvr>
                                    </p:animEffect>
                                    <p:anim calcmode="lin" valueType="num">
                                      <p:cBhvr>
                                        <p:cTn id="40" dur="500" fill="hold"/>
                                        <p:tgtEl>
                                          <p:spTgt spid="37"/>
                                        </p:tgtEl>
                                        <p:attrNameLst>
                                          <p:attrName>ppt_x</p:attrName>
                                        </p:attrNameLst>
                                      </p:cBhvr>
                                      <p:tavLst>
                                        <p:tav tm="0">
                                          <p:val>
                                            <p:fltVal val="0.5"/>
                                          </p:val>
                                        </p:tav>
                                        <p:tav tm="100000">
                                          <p:val>
                                            <p:strVal val="#ppt_x"/>
                                          </p:val>
                                        </p:tav>
                                      </p:tavLst>
                                    </p:anim>
                                    <p:anim calcmode="lin" valueType="num">
                                      <p:cBhvr>
                                        <p:cTn id="41" dur="500" fill="hold"/>
                                        <p:tgtEl>
                                          <p:spTgt spid="37"/>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 grpId="0"/>
      <p:bldP spid="36" grpId="0"/>
    </p:bldLst>
  </p:timing>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49" name="Group 148"/>
          <p:cNvGrpSpPr>
            <a:grpSpLocks noChangeAspect="1"/>
          </p:cNvGrpSpPr>
          <p:nvPr/>
        </p:nvGrpSpPr>
        <p:grpSpPr>
          <a:xfrm>
            <a:off x="8129883" y="3788026"/>
            <a:ext cx="7290747" cy="5873468"/>
            <a:chOff x="4300539" y="1984376"/>
            <a:chExt cx="3589338" cy="2890838"/>
          </a:xfrm>
        </p:grpSpPr>
        <p:sp>
          <p:nvSpPr>
            <p:cNvPr id="186" name="Freeform 5"/>
            <p:cNvSpPr/>
            <p:nvPr/>
          </p:nvSpPr>
          <p:spPr bwMode="auto">
            <a:xfrm>
              <a:off x="4300539" y="1984376"/>
              <a:ext cx="3589338" cy="2170113"/>
            </a:xfrm>
            <a:custGeom>
              <a:avLst/>
              <a:gdLst>
                <a:gd name="T0" fmla="*/ 2537 w 2537"/>
                <a:gd name="T1" fmla="*/ 1533 h 1533"/>
                <a:gd name="T2" fmla="*/ 2537 w 2537"/>
                <a:gd name="T3" fmla="*/ 71 h 1533"/>
                <a:gd name="T4" fmla="*/ 2467 w 2537"/>
                <a:gd name="T5" fmla="*/ 0 h 1533"/>
                <a:gd name="T6" fmla="*/ 71 w 2537"/>
                <a:gd name="T7" fmla="*/ 0 h 1533"/>
                <a:gd name="T8" fmla="*/ 0 w 2537"/>
                <a:gd name="T9" fmla="*/ 71 h 1533"/>
                <a:gd name="T10" fmla="*/ 0 w 2537"/>
                <a:gd name="T11" fmla="*/ 1533 h 1533"/>
                <a:gd name="T12" fmla="*/ 2537 w 2537"/>
                <a:gd name="T13" fmla="*/ 1533 h 1533"/>
              </a:gdLst>
              <a:ahLst/>
              <a:cxnLst>
                <a:cxn ang="0">
                  <a:pos x="T0" y="T1"/>
                </a:cxn>
                <a:cxn ang="0">
                  <a:pos x="T2" y="T3"/>
                </a:cxn>
                <a:cxn ang="0">
                  <a:pos x="T4" y="T5"/>
                </a:cxn>
                <a:cxn ang="0">
                  <a:pos x="T6" y="T7"/>
                </a:cxn>
                <a:cxn ang="0">
                  <a:pos x="T8" y="T9"/>
                </a:cxn>
                <a:cxn ang="0">
                  <a:pos x="T10" y="T11"/>
                </a:cxn>
                <a:cxn ang="0">
                  <a:pos x="T12" y="T13"/>
                </a:cxn>
              </a:cxnLst>
              <a:rect l="0" t="0" r="r" b="b"/>
              <a:pathLst>
                <a:path w="2537" h="1533">
                  <a:moveTo>
                    <a:pt x="2537" y="1533"/>
                  </a:moveTo>
                  <a:cubicBezTo>
                    <a:pt x="2537" y="71"/>
                    <a:pt x="2537" y="71"/>
                    <a:pt x="2537" y="71"/>
                  </a:cubicBezTo>
                  <a:cubicBezTo>
                    <a:pt x="2537" y="32"/>
                    <a:pt x="2506" y="0"/>
                    <a:pt x="2467" y="0"/>
                  </a:cubicBezTo>
                  <a:cubicBezTo>
                    <a:pt x="71" y="0"/>
                    <a:pt x="71" y="0"/>
                    <a:pt x="71" y="0"/>
                  </a:cubicBezTo>
                  <a:cubicBezTo>
                    <a:pt x="32" y="0"/>
                    <a:pt x="0" y="32"/>
                    <a:pt x="0" y="71"/>
                  </a:cubicBezTo>
                  <a:cubicBezTo>
                    <a:pt x="0" y="1533"/>
                    <a:pt x="0" y="1533"/>
                    <a:pt x="0" y="1533"/>
                  </a:cubicBezTo>
                  <a:lnTo>
                    <a:pt x="2537" y="1533"/>
                  </a:lnTo>
                  <a:close/>
                </a:path>
              </a:pathLst>
            </a:custGeom>
            <a:solidFill>
              <a:srgbClr val="18181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dirty="0">
                <a:latin typeface="Calibri Light" panose="020F0302020204030204"/>
              </a:endParaRPr>
            </a:p>
          </p:txBody>
        </p:sp>
        <p:sp>
          <p:nvSpPr>
            <p:cNvPr id="187" name="Freeform 6"/>
            <p:cNvSpPr>
              <a:spLocks noEditPoints="1"/>
            </p:cNvSpPr>
            <p:nvPr/>
          </p:nvSpPr>
          <p:spPr bwMode="auto">
            <a:xfrm>
              <a:off x="4440239" y="2132014"/>
              <a:ext cx="3309938" cy="1873250"/>
            </a:xfrm>
            <a:custGeom>
              <a:avLst/>
              <a:gdLst>
                <a:gd name="T0" fmla="*/ 2075 w 2085"/>
                <a:gd name="T1" fmla="*/ 10 h 1180"/>
                <a:gd name="T2" fmla="*/ 2075 w 2085"/>
                <a:gd name="T3" fmla="*/ 1170 h 1180"/>
                <a:gd name="T4" fmla="*/ 10 w 2085"/>
                <a:gd name="T5" fmla="*/ 1170 h 1180"/>
                <a:gd name="T6" fmla="*/ 10 w 2085"/>
                <a:gd name="T7" fmla="*/ 10 h 1180"/>
                <a:gd name="T8" fmla="*/ 2075 w 2085"/>
                <a:gd name="T9" fmla="*/ 10 h 1180"/>
                <a:gd name="T10" fmla="*/ 2085 w 2085"/>
                <a:gd name="T11" fmla="*/ 0 h 1180"/>
                <a:gd name="T12" fmla="*/ 2075 w 2085"/>
                <a:gd name="T13" fmla="*/ 0 h 1180"/>
                <a:gd name="T14" fmla="*/ 10 w 2085"/>
                <a:gd name="T15" fmla="*/ 0 h 1180"/>
                <a:gd name="T16" fmla="*/ 0 w 2085"/>
                <a:gd name="T17" fmla="*/ 0 h 1180"/>
                <a:gd name="T18" fmla="*/ 0 w 2085"/>
                <a:gd name="T19" fmla="*/ 10 h 1180"/>
                <a:gd name="T20" fmla="*/ 0 w 2085"/>
                <a:gd name="T21" fmla="*/ 1170 h 1180"/>
                <a:gd name="T22" fmla="*/ 0 w 2085"/>
                <a:gd name="T23" fmla="*/ 1180 h 1180"/>
                <a:gd name="T24" fmla="*/ 10 w 2085"/>
                <a:gd name="T25" fmla="*/ 1180 h 1180"/>
                <a:gd name="T26" fmla="*/ 2075 w 2085"/>
                <a:gd name="T27" fmla="*/ 1180 h 1180"/>
                <a:gd name="T28" fmla="*/ 2085 w 2085"/>
                <a:gd name="T29" fmla="*/ 1180 h 1180"/>
                <a:gd name="T30" fmla="*/ 2085 w 2085"/>
                <a:gd name="T31" fmla="*/ 1170 h 1180"/>
                <a:gd name="T32" fmla="*/ 2085 w 2085"/>
                <a:gd name="T33" fmla="*/ 10 h 1180"/>
                <a:gd name="T34" fmla="*/ 2085 w 2085"/>
                <a:gd name="T35" fmla="*/ 0 h 1180"/>
                <a:gd name="T36" fmla="*/ 2085 w 2085"/>
                <a:gd name="T37" fmla="*/ 0 h 1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85" h="1180">
                  <a:moveTo>
                    <a:pt x="2075" y="10"/>
                  </a:moveTo>
                  <a:lnTo>
                    <a:pt x="2075" y="1170"/>
                  </a:lnTo>
                  <a:lnTo>
                    <a:pt x="10" y="1170"/>
                  </a:lnTo>
                  <a:lnTo>
                    <a:pt x="10" y="10"/>
                  </a:lnTo>
                  <a:lnTo>
                    <a:pt x="2075" y="10"/>
                  </a:lnTo>
                  <a:close/>
                  <a:moveTo>
                    <a:pt x="2085" y="0"/>
                  </a:moveTo>
                  <a:lnTo>
                    <a:pt x="2075" y="0"/>
                  </a:lnTo>
                  <a:lnTo>
                    <a:pt x="10" y="0"/>
                  </a:lnTo>
                  <a:lnTo>
                    <a:pt x="0" y="0"/>
                  </a:lnTo>
                  <a:lnTo>
                    <a:pt x="0" y="10"/>
                  </a:lnTo>
                  <a:lnTo>
                    <a:pt x="0" y="1170"/>
                  </a:lnTo>
                  <a:lnTo>
                    <a:pt x="0" y="1180"/>
                  </a:lnTo>
                  <a:lnTo>
                    <a:pt x="10" y="1180"/>
                  </a:lnTo>
                  <a:lnTo>
                    <a:pt x="2075" y="1180"/>
                  </a:lnTo>
                  <a:lnTo>
                    <a:pt x="2085" y="1180"/>
                  </a:lnTo>
                  <a:lnTo>
                    <a:pt x="2085" y="1170"/>
                  </a:lnTo>
                  <a:lnTo>
                    <a:pt x="2085" y="10"/>
                  </a:lnTo>
                  <a:lnTo>
                    <a:pt x="2085" y="0"/>
                  </a:lnTo>
                  <a:lnTo>
                    <a:pt x="2085" y="0"/>
                  </a:lnTo>
                  <a:close/>
                </a:path>
              </a:pathLst>
            </a:custGeom>
            <a:solidFill>
              <a:srgbClr val="0C0D1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dirty="0">
                <a:latin typeface="Calibri Light" panose="020F0302020204030204"/>
              </a:endParaRPr>
            </a:p>
          </p:txBody>
        </p:sp>
        <p:sp>
          <p:nvSpPr>
            <p:cNvPr id="188" name="Freeform 7"/>
            <p:cNvSpPr>
              <a:spLocks noEditPoints="1"/>
            </p:cNvSpPr>
            <p:nvPr/>
          </p:nvSpPr>
          <p:spPr bwMode="auto">
            <a:xfrm>
              <a:off x="4440239" y="2132014"/>
              <a:ext cx="3309938" cy="1873250"/>
            </a:xfrm>
            <a:custGeom>
              <a:avLst/>
              <a:gdLst>
                <a:gd name="T0" fmla="*/ 2075 w 2085"/>
                <a:gd name="T1" fmla="*/ 10 h 1180"/>
                <a:gd name="T2" fmla="*/ 2075 w 2085"/>
                <a:gd name="T3" fmla="*/ 1170 h 1180"/>
                <a:gd name="T4" fmla="*/ 10 w 2085"/>
                <a:gd name="T5" fmla="*/ 1170 h 1180"/>
                <a:gd name="T6" fmla="*/ 10 w 2085"/>
                <a:gd name="T7" fmla="*/ 10 h 1180"/>
                <a:gd name="T8" fmla="*/ 2075 w 2085"/>
                <a:gd name="T9" fmla="*/ 10 h 1180"/>
                <a:gd name="T10" fmla="*/ 2085 w 2085"/>
                <a:gd name="T11" fmla="*/ 0 h 1180"/>
                <a:gd name="T12" fmla="*/ 2075 w 2085"/>
                <a:gd name="T13" fmla="*/ 0 h 1180"/>
                <a:gd name="T14" fmla="*/ 10 w 2085"/>
                <a:gd name="T15" fmla="*/ 0 h 1180"/>
                <a:gd name="T16" fmla="*/ 0 w 2085"/>
                <a:gd name="T17" fmla="*/ 0 h 1180"/>
                <a:gd name="T18" fmla="*/ 0 w 2085"/>
                <a:gd name="T19" fmla="*/ 10 h 1180"/>
                <a:gd name="T20" fmla="*/ 0 w 2085"/>
                <a:gd name="T21" fmla="*/ 1170 h 1180"/>
                <a:gd name="T22" fmla="*/ 0 w 2085"/>
                <a:gd name="T23" fmla="*/ 1180 h 1180"/>
                <a:gd name="T24" fmla="*/ 10 w 2085"/>
                <a:gd name="T25" fmla="*/ 1180 h 1180"/>
                <a:gd name="T26" fmla="*/ 2075 w 2085"/>
                <a:gd name="T27" fmla="*/ 1180 h 1180"/>
                <a:gd name="T28" fmla="*/ 2085 w 2085"/>
                <a:gd name="T29" fmla="*/ 1180 h 1180"/>
                <a:gd name="T30" fmla="*/ 2085 w 2085"/>
                <a:gd name="T31" fmla="*/ 1170 h 1180"/>
                <a:gd name="T32" fmla="*/ 2085 w 2085"/>
                <a:gd name="T33" fmla="*/ 10 h 1180"/>
                <a:gd name="T34" fmla="*/ 2085 w 2085"/>
                <a:gd name="T35" fmla="*/ 0 h 1180"/>
                <a:gd name="T36" fmla="*/ 2085 w 2085"/>
                <a:gd name="T37" fmla="*/ 0 h 1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85" h="1180">
                  <a:moveTo>
                    <a:pt x="2075" y="10"/>
                  </a:moveTo>
                  <a:lnTo>
                    <a:pt x="2075" y="1170"/>
                  </a:lnTo>
                  <a:lnTo>
                    <a:pt x="10" y="1170"/>
                  </a:lnTo>
                  <a:lnTo>
                    <a:pt x="10" y="10"/>
                  </a:lnTo>
                  <a:lnTo>
                    <a:pt x="2075" y="10"/>
                  </a:lnTo>
                  <a:moveTo>
                    <a:pt x="2085" y="0"/>
                  </a:moveTo>
                  <a:lnTo>
                    <a:pt x="2075" y="0"/>
                  </a:lnTo>
                  <a:lnTo>
                    <a:pt x="10" y="0"/>
                  </a:lnTo>
                  <a:lnTo>
                    <a:pt x="0" y="0"/>
                  </a:lnTo>
                  <a:lnTo>
                    <a:pt x="0" y="10"/>
                  </a:lnTo>
                  <a:lnTo>
                    <a:pt x="0" y="1170"/>
                  </a:lnTo>
                  <a:lnTo>
                    <a:pt x="0" y="1180"/>
                  </a:lnTo>
                  <a:lnTo>
                    <a:pt x="10" y="1180"/>
                  </a:lnTo>
                  <a:lnTo>
                    <a:pt x="2075" y="1180"/>
                  </a:lnTo>
                  <a:lnTo>
                    <a:pt x="2085" y="1180"/>
                  </a:lnTo>
                  <a:lnTo>
                    <a:pt x="2085" y="1170"/>
                  </a:lnTo>
                  <a:lnTo>
                    <a:pt x="2085" y="10"/>
                  </a:lnTo>
                  <a:lnTo>
                    <a:pt x="2085" y="0"/>
                  </a:lnTo>
                  <a:lnTo>
                    <a:pt x="208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dirty="0">
                <a:latin typeface="Calibri Light" panose="020F0302020204030204"/>
              </a:endParaRPr>
            </a:p>
          </p:txBody>
        </p:sp>
        <p:sp>
          <p:nvSpPr>
            <p:cNvPr id="189" name="Rectangle 8"/>
            <p:cNvSpPr>
              <a:spLocks noChangeArrowheads="1"/>
            </p:cNvSpPr>
            <p:nvPr/>
          </p:nvSpPr>
          <p:spPr bwMode="auto">
            <a:xfrm>
              <a:off x="4456114" y="2147889"/>
              <a:ext cx="3278188" cy="1841500"/>
            </a:xfrm>
            <a:prstGeom prst="rect">
              <a:avLst/>
            </a:prstGeom>
            <a:solidFill>
              <a:srgbClr val="7E7E7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id-ID" dirty="0">
                <a:latin typeface="Calibri Light" panose="020F0302020204030204"/>
              </a:endParaRPr>
            </a:p>
          </p:txBody>
        </p:sp>
        <p:sp>
          <p:nvSpPr>
            <p:cNvPr id="190" name="Freeform 9"/>
            <p:cNvSpPr/>
            <p:nvPr/>
          </p:nvSpPr>
          <p:spPr bwMode="auto">
            <a:xfrm>
              <a:off x="5484814" y="4826001"/>
              <a:ext cx="1208088" cy="49213"/>
            </a:xfrm>
            <a:custGeom>
              <a:avLst/>
              <a:gdLst>
                <a:gd name="T0" fmla="*/ 852 w 854"/>
                <a:gd name="T1" fmla="*/ 24 h 35"/>
                <a:gd name="T2" fmla="*/ 478 w 854"/>
                <a:gd name="T3" fmla="*/ 5 h 35"/>
                <a:gd name="T4" fmla="*/ 478 w 854"/>
                <a:gd name="T5" fmla="*/ 0 h 35"/>
                <a:gd name="T6" fmla="*/ 427 w 854"/>
                <a:gd name="T7" fmla="*/ 3 h 35"/>
                <a:gd name="T8" fmla="*/ 375 w 854"/>
                <a:gd name="T9" fmla="*/ 0 h 35"/>
                <a:gd name="T10" fmla="*/ 375 w 854"/>
                <a:gd name="T11" fmla="*/ 5 h 35"/>
                <a:gd name="T12" fmla="*/ 1 w 854"/>
                <a:gd name="T13" fmla="*/ 24 h 35"/>
                <a:gd name="T14" fmla="*/ 24 w 854"/>
                <a:gd name="T15" fmla="*/ 35 h 35"/>
                <a:gd name="T16" fmla="*/ 375 w 854"/>
                <a:gd name="T17" fmla="*/ 35 h 35"/>
                <a:gd name="T18" fmla="*/ 478 w 854"/>
                <a:gd name="T19" fmla="*/ 35 h 35"/>
                <a:gd name="T20" fmla="*/ 829 w 854"/>
                <a:gd name="T21" fmla="*/ 35 h 35"/>
                <a:gd name="T22" fmla="*/ 852 w 854"/>
                <a:gd name="T23" fmla="*/ 24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54" h="35">
                  <a:moveTo>
                    <a:pt x="852" y="24"/>
                  </a:moveTo>
                  <a:cubicBezTo>
                    <a:pt x="478" y="5"/>
                    <a:pt x="478" y="5"/>
                    <a:pt x="478" y="5"/>
                  </a:cubicBezTo>
                  <a:cubicBezTo>
                    <a:pt x="478" y="0"/>
                    <a:pt x="478" y="0"/>
                    <a:pt x="478" y="0"/>
                  </a:cubicBezTo>
                  <a:cubicBezTo>
                    <a:pt x="427" y="3"/>
                    <a:pt x="427" y="3"/>
                    <a:pt x="427" y="3"/>
                  </a:cubicBezTo>
                  <a:cubicBezTo>
                    <a:pt x="375" y="0"/>
                    <a:pt x="375" y="0"/>
                    <a:pt x="375" y="0"/>
                  </a:cubicBezTo>
                  <a:cubicBezTo>
                    <a:pt x="375" y="5"/>
                    <a:pt x="375" y="5"/>
                    <a:pt x="375" y="5"/>
                  </a:cubicBezTo>
                  <a:cubicBezTo>
                    <a:pt x="1" y="24"/>
                    <a:pt x="1" y="24"/>
                    <a:pt x="1" y="24"/>
                  </a:cubicBezTo>
                  <a:cubicBezTo>
                    <a:pt x="1" y="24"/>
                    <a:pt x="0" y="35"/>
                    <a:pt x="24" y="35"/>
                  </a:cubicBezTo>
                  <a:cubicBezTo>
                    <a:pt x="41" y="35"/>
                    <a:pt x="247" y="35"/>
                    <a:pt x="375" y="35"/>
                  </a:cubicBezTo>
                  <a:cubicBezTo>
                    <a:pt x="435" y="35"/>
                    <a:pt x="478" y="35"/>
                    <a:pt x="478" y="35"/>
                  </a:cubicBezTo>
                  <a:cubicBezTo>
                    <a:pt x="606" y="35"/>
                    <a:pt x="812" y="35"/>
                    <a:pt x="829" y="35"/>
                  </a:cubicBezTo>
                  <a:cubicBezTo>
                    <a:pt x="854" y="35"/>
                    <a:pt x="852" y="24"/>
                    <a:pt x="852" y="24"/>
                  </a:cubicBezTo>
                  <a:close/>
                </a:path>
              </a:pathLst>
            </a:custGeom>
            <a:solidFill>
              <a:srgbClr val="18181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dirty="0">
                <a:latin typeface="Calibri Light" panose="020F0302020204030204"/>
              </a:endParaRPr>
            </a:p>
          </p:txBody>
        </p:sp>
        <p:sp>
          <p:nvSpPr>
            <p:cNvPr id="191" name="Freeform 10"/>
            <p:cNvSpPr/>
            <p:nvPr/>
          </p:nvSpPr>
          <p:spPr bwMode="auto">
            <a:xfrm>
              <a:off x="5478464" y="4446589"/>
              <a:ext cx="1219200" cy="417513"/>
            </a:xfrm>
            <a:custGeom>
              <a:avLst/>
              <a:gdLst>
                <a:gd name="T0" fmla="*/ 790 w 861"/>
                <a:gd name="T1" fmla="*/ 274 h 295"/>
                <a:gd name="T2" fmla="*/ 738 w 861"/>
                <a:gd name="T3" fmla="*/ 224 h 295"/>
                <a:gd name="T4" fmla="*/ 714 w 861"/>
                <a:gd name="T5" fmla="*/ 0 h 295"/>
                <a:gd name="T6" fmla="*/ 431 w 861"/>
                <a:gd name="T7" fmla="*/ 4 h 295"/>
                <a:gd name="T8" fmla="*/ 147 w 861"/>
                <a:gd name="T9" fmla="*/ 0 h 295"/>
                <a:gd name="T10" fmla="*/ 124 w 861"/>
                <a:gd name="T11" fmla="*/ 224 h 295"/>
                <a:gd name="T12" fmla="*/ 72 w 861"/>
                <a:gd name="T13" fmla="*/ 274 h 295"/>
                <a:gd name="T14" fmla="*/ 0 w 861"/>
                <a:gd name="T15" fmla="*/ 291 h 295"/>
                <a:gd name="T16" fmla="*/ 0 w 861"/>
                <a:gd name="T17" fmla="*/ 295 h 295"/>
                <a:gd name="T18" fmla="*/ 379 w 861"/>
                <a:gd name="T19" fmla="*/ 295 h 295"/>
                <a:gd name="T20" fmla="*/ 482 w 861"/>
                <a:gd name="T21" fmla="*/ 295 h 295"/>
                <a:gd name="T22" fmla="*/ 861 w 861"/>
                <a:gd name="T23" fmla="*/ 295 h 295"/>
                <a:gd name="T24" fmla="*/ 861 w 861"/>
                <a:gd name="T25" fmla="*/ 291 h 295"/>
                <a:gd name="T26" fmla="*/ 790 w 861"/>
                <a:gd name="T27" fmla="*/ 274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61" h="295">
                  <a:moveTo>
                    <a:pt x="790" y="274"/>
                  </a:moveTo>
                  <a:cubicBezTo>
                    <a:pt x="760" y="268"/>
                    <a:pt x="744" y="271"/>
                    <a:pt x="738" y="224"/>
                  </a:cubicBezTo>
                  <a:cubicBezTo>
                    <a:pt x="731" y="177"/>
                    <a:pt x="714" y="0"/>
                    <a:pt x="714" y="0"/>
                  </a:cubicBezTo>
                  <a:cubicBezTo>
                    <a:pt x="431" y="4"/>
                    <a:pt x="431" y="4"/>
                    <a:pt x="431" y="4"/>
                  </a:cubicBezTo>
                  <a:cubicBezTo>
                    <a:pt x="147" y="0"/>
                    <a:pt x="147" y="0"/>
                    <a:pt x="147" y="0"/>
                  </a:cubicBezTo>
                  <a:cubicBezTo>
                    <a:pt x="147" y="0"/>
                    <a:pt x="130" y="177"/>
                    <a:pt x="124" y="224"/>
                  </a:cubicBezTo>
                  <a:cubicBezTo>
                    <a:pt x="117" y="271"/>
                    <a:pt x="102" y="268"/>
                    <a:pt x="72" y="274"/>
                  </a:cubicBezTo>
                  <a:cubicBezTo>
                    <a:pt x="42" y="280"/>
                    <a:pt x="0" y="287"/>
                    <a:pt x="0" y="291"/>
                  </a:cubicBezTo>
                  <a:cubicBezTo>
                    <a:pt x="0" y="295"/>
                    <a:pt x="0" y="295"/>
                    <a:pt x="0" y="295"/>
                  </a:cubicBezTo>
                  <a:cubicBezTo>
                    <a:pt x="379" y="295"/>
                    <a:pt x="379" y="295"/>
                    <a:pt x="379" y="295"/>
                  </a:cubicBezTo>
                  <a:cubicBezTo>
                    <a:pt x="482" y="295"/>
                    <a:pt x="482" y="295"/>
                    <a:pt x="482" y="295"/>
                  </a:cubicBezTo>
                  <a:cubicBezTo>
                    <a:pt x="861" y="295"/>
                    <a:pt x="861" y="295"/>
                    <a:pt x="861" y="295"/>
                  </a:cubicBezTo>
                  <a:cubicBezTo>
                    <a:pt x="861" y="295"/>
                    <a:pt x="861" y="295"/>
                    <a:pt x="861" y="291"/>
                  </a:cubicBezTo>
                  <a:cubicBezTo>
                    <a:pt x="861" y="287"/>
                    <a:pt x="820" y="280"/>
                    <a:pt x="790" y="274"/>
                  </a:cubicBezTo>
                  <a:close/>
                </a:path>
              </a:pathLst>
            </a:custGeom>
            <a:solidFill>
              <a:srgbClr val="D2D3D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dirty="0">
                <a:latin typeface="Calibri Light" panose="020F0302020204030204"/>
              </a:endParaRPr>
            </a:p>
          </p:txBody>
        </p:sp>
        <p:sp>
          <p:nvSpPr>
            <p:cNvPr id="192" name="Oval 11"/>
            <p:cNvSpPr>
              <a:spLocks noChangeArrowheads="1"/>
            </p:cNvSpPr>
            <p:nvPr/>
          </p:nvSpPr>
          <p:spPr bwMode="auto">
            <a:xfrm>
              <a:off x="6070602" y="2044701"/>
              <a:ext cx="49213" cy="49213"/>
            </a:xfrm>
            <a:prstGeom prst="ellipse">
              <a:avLst/>
            </a:prstGeom>
            <a:solidFill>
              <a:srgbClr val="2C2C2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dirty="0">
                <a:latin typeface="Calibri Light" panose="020F0302020204030204"/>
              </a:endParaRPr>
            </a:p>
          </p:txBody>
        </p:sp>
        <p:sp>
          <p:nvSpPr>
            <p:cNvPr id="193" name="Oval 12"/>
            <p:cNvSpPr>
              <a:spLocks noChangeArrowheads="1"/>
            </p:cNvSpPr>
            <p:nvPr/>
          </p:nvSpPr>
          <p:spPr bwMode="auto">
            <a:xfrm>
              <a:off x="6070602" y="2041526"/>
              <a:ext cx="49213" cy="49213"/>
            </a:xfrm>
            <a:prstGeom prst="ellipse">
              <a:avLst/>
            </a:prstGeom>
            <a:solidFill>
              <a:srgbClr val="0A0A0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dirty="0">
                <a:latin typeface="Calibri Light" panose="020F0302020204030204"/>
              </a:endParaRPr>
            </a:p>
          </p:txBody>
        </p:sp>
        <p:sp>
          <p:nvSpPr>
            <p:cNvPr id="194" name="Oval 13"/>
            <p:cNvSpPr>
              <a:spLocks noChangeArrowheads="1"/>
            </p:cNvSpPr>
            <p:nvPr/>
          </p:nvSpPr>
          <p:spPr bwMode="auto">
            <a:xfrm>
              <a:off x="6078539" y="2049464"/>
              <a:ext cx="33338" cy="31750"/>
            </a:xfrm>
            <a:prstGeom prst="ellipse">
              <a:avLst/>
            </a:pr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dirty="0">
                <a:latin typeface="Calibri Light" panose="020F0302020204030204"/>
              </a:endParaRPr>
            </a:p>
          </p:txBody>
        </p:sp>
        <p:sp>
          <p:nvSpPr>
            <p:cNvPr id="195" name="Oval 14"/>
            <p:cNvSpPr>
              <a:spLocks noChangeArrowheads="1"/>
            </p:cNvSpPr>
            <p:nvPr/>
          </p:nvSpPr>
          <p:spPr bwMode="auto">
            <a:xfrm>
              <a:off x="6088064" y="2055814"/>
              <a:ext cx="15875" cy="19050"/>
            </a:xfrm>
            <a:prstGeom prst="ellipse">
              <a:avLst/>
            </a:prstGeom>
            <a:solidFill>
              <a:srgbClr val="2C99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dirty="0">
                <a:latin typeface="Calibri Light" panose="020F0302020204030204"/>
              </a:endParaRPr>
            </a:p>
          </p:txBody>
        </p:sp>
        <p:sp>
          <p:nvSpPr>
            <p:cNvPr id="196" name="Oval 15"/>
            <p:cNvSpPr>
              <a:spLocks noChangeArrowheads="1"/>
            </p:cNvSpPr>
            <p:nvPr/>
          </p:nvSpPr>
          <p:spPr bwMode="auto">
            <a:xfrm>
              <a:off x="6092827" y="2063751"/>
              <a:ext cx="4763" cy="4763"/>
            </a:xfrm>
            <a:prstGeom prst="ellipse">
              <a:avLst/>
            </a:pr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dirty="0">
                <a:latin typeface="Calibri Light" panose="020F0302020204030204"/>
              </a:endParaRPr>
            </a:p>
          </p:txBody>
        </p:sp>
        <p:sp>
          <p:nvSpPr>
            <p:cNvPr id="197" name="Freeform 16"/>
            <p:cNvSpPr/>
            <p:nvPr/>
          </p:nvSpPr>
          <p:spPr bwMode="auto">
            <a:xfrm>
              <a:off x="5478464" y="4446589"/>
              <a:ext cx="985838" cy="417513"/>
            </a:xfrm>
            <a:custGeom>
              <a:avLst/>
              <a:gdLst>
                <a:gd name="T0" fmla="*/ 696 w 696"/>
                <a:gd name="T1" fmla="*/ 10 h 295"/>
                <a:gd name="T2" fmla="*/ 573 w 696"/>
                <a:gd name="T3" fmla="*/ 2 h 295"/>
                <a:gd name="T4" fmla="*/ 431 w 696"/>
                <a:gd name="T5" fmla="*/ 4 h 295"/>
                <a:gd name="T6" fmla="*/ 147 w 696"/>
                <a:gd name="T7" fmla="*/ 0 h 295"/>
                <a:gd name="T8" fmla="*/ 124 w 696"/>
                <a:gd name="T9" fmla="*/ 224 h 295"/>
                <a:gd name="T10" fmla="*/ 72 w 696"/>
                <a:gd name="T11" fmla="*/ 274 h 295"/>
                <a:gd name="T12" fmla="*/ 0 w 696"/>
                <a:gd name="T13" fmla="*/ 291 h 295"/>
                <a:gd name="T14" fmla="*/ 0 w 696"/>
                <a:gd name="T15" fmla="*/ 295 h 295"/>
                <a:gd name="T16" fmla="*/ 379 w 696"/>
                <a:gd name="T17" fmla="*/ 295 h 295"/>
                <a:gd name="T18" fmla="*/ 432 w 696"/>
                <a:gd name="T19" fmla="*/ 295 h 295"/>
                <a:gd name="T20" fmla="*/ 696 w 696"/>
                <a:gd name="T21" fmla="*/ 10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96" h="295">
                  <a:moveTo>
                    <a:pt x="696" y="10"/>
                  </a:moveTo>
                  <a:cubicBezTo>
                    <a:pt x="573" y="2"/>
                    <a:pt x="573" y="2"/>
                    <a:pt x="573" y="2"/>
                  </a:cubicBezTo>
                  <a:cubicBezTo>
                    <a:pt x="431" y="4"/>
                    <a:pt x="431" y="4"/>
                    <a:pt x="431" y="4"/>
                  </a:cubicBezTo>
                  <a:cubicBezTo>
                    <a:pt x="147" y="0"/>
                    <a:pt x="147" y="0"/>
                    <a:pt x="147" y="0"/>
                  </a:cubicBezTo>
                  <a:cubicBezTo>
                    <a:pt x="147" y="0"/>
                    <a:pt x="130" y="177"/>
                    <a:pt x="124" y="224"/>
                  </a:cubicBezTo>
                  <a:cubicBezTo>
                    <a:pt x="117" y="271"/>
                    <a:pt x="102" y="268"/>
                    <a:pt x="72" y="274"/>
                  </a:cubicBezTo>
                  <a:cubicBezTo>
                    <a:pt x="42" y="280"/>
                    <a:pt x="0" y="287"/>
                    <a:pt x="0" y="291"/>
                  </a:cubicBezTo>
                  <a:cubicBezTo>
                    <a:pt x="0" y="295"/>
                    <a:pt x="0" y="295"/>
                    <a:pt x="0" y="295"/>
                  </a:cubicBezTo>
                  <a:cubicBezTo>
                    <a:pt x="379" y="295"/>
                    <a:pt x="379" y="295"/>
                    <a:pt x="379" y="295"/>
                  </a:cubicBezTo>
                  <a:cubicBezTo>
                    <a:pt x="432" y="295"/>
                    <a:pt x="432" y="295"/>
                    <a:pt x="432" y="295"/>
                  </a:cubicBezTo>
                  <a:lnTo>
                    <a:pt x="696" y="10"/>
                  </a:lnTo>
                  <a:close/>
                </a:path>
              </a:pathLst>
            </a:custGeom>
            <a:solidFill>
              <a:srgbClr val="A8A9A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dirty="0">
                <a:latin typeface="Calibri Light" panose="020F0302020204030204"/>
              </a:endParaRPr>
            </a:p>
          </p:txBody>
        </p:sp>
        <p:sp>
          <p:nvSpPr>
            <p:cNvPr id="198" name="Freeform 17"/>
            <p:cNvSpPr/>
            <p:nvPr/>
          </p:nvSpPr>
          <p:spPr bwMode="auto">
            <a:xfrm>
              <a:off x="4300539" y="4154489"/>
              <a:ext cx="3589338" cy="341313"/>
            </a:xfrm>
            <a:custGeom>
              <a:avLst/>
              <a:gdLst>
                <a:gd name="T0" fmla="*/ 0 w 2537"/>
                <a:gd name="T1" fmla="*/ 0 h 241"/>
                <a:gd name="T2" fmla="*/ 0 w 2537"/>
                <a:gd name="T3" fmla="*/ 170 h 241"/>
                <a:gd name="T4" fmla="*/ 71 w 2537"/>
                <a:gd name="T5" fmla="*/ 241 h 241"/>
                <a:gd name="T6" fmla="*/ 2467 w 2537"/>
                <a:gd name="T7" fmla="*/ 241 h 241"/>
                <a:gd name="T8" fmla="*/ 2537 w 2537"/>
                <a:gd name="T9" fmla="*/ 170 h 241"/>
                <a:gd name="T10" fmla="*/ 2537 w 2537"/>
                <a:gd name="T11" fmla="*/ 0 h 241"/>
                <a:gd name="T12" fmla="*/ 0 w 2537"/>
                <a:gd name="T13" fmla="*/ 0 h 241"/>
              </a:gdLst>
              <a:ahLst/>
              <a:cxnLst>
                <a:cxn ang="0">
                  <a:pos x="T0" y="T1"/>
                </a:cxn>
                <a:cxn ang="0">
                  <a:pos x="T2" y="T3"/>
                </a:cxn>
                <a:cxn ang="0">
                  <a:pos x="T4" y="T5"/>
                </a:cxn>
                <a:cxn ang="0">
                  <a:pos x="T6" y="T7"/>
                </a:cxn>
                <a:cxn ang="0">
                  <a:pos x="T8" y="T9"/>
                </a:cxn>
                <a:cxn ang="0">
                  <a:pos x="T10" y="T11"/>
                </a:cxn>
                <a:cxn ang="0">
                  <a:pos x="T12" y="T13"/>
                </a:cxn>
              </a:cxnLst>
              <a:rect l="0" t="0" r="r" b="b"/>
              <a:pathLst>
                <a:path w="2537" h="241">
                  <a:moveTo>
                    <a:pt x="0" y="0"/>
                  </a:moveTo>
                  <a:cubicBezTo>
                    <a:pt x="0" y="170"/>
                    <a:pt x="0" y="170"/>
                    <a:pt x="0" y="170"/>
                  </a:cubicBezTo>
                  <a:cubicBezTo>
                    <a:pt x="0" y="209"/>
                    <a:pt x="32" y="241"/>
                    <a:pt x="71" y="241"/>
                  </a:cubicBezTo>
                  <a:cubicBezTo>
                    <a:pt x="2467" y="241"/>
                    <a:pt x="2467" y="241"/>
                    <a:pt x="2467" y="241"/>
                  </a:cubicBezTo>
                  <a:cubicBezTo>
                    <a:pt x="2506" y="241"/>
                    <a:pt x="2537" y="209"/>
                    <a:pt x="2537" y="170"/>
                  </a:cubicBezTo>
                  <a:cubicBezTo>
                    <a:pt x="2537" y="0"/>
                    <a:pt x="2537" y="0"/>
                    <a:pt x="2537" y="0"/>
                  </a:cubicBezTo>
                  <a:lnTo>
                    <a:pt x="0" y="0"/>
                  </a:lnTo>
                  <a:close/>
                </a:path>
              </a:pathLst>
            </a:custGeom>
            <a:solidFill>
              <a:srgbClr val="D2D3D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dirty="0">
                <a:latin typeface="Calibri Light" panose="020F0302020204030204"/>
              </a:endParaRPr>
            </a:p>
          </p:txBody>
        </p:sp>
      </p:grpSp>
      <p:sp>
        <p:nvSpPr>
          <p:cNvPr id="7" name="Picture Placeholder 6"/>
          <p:cNvSpPr>
            <a:spLocks noGrp="1"/>
          </p:cNvSpPr>
          <p:nvPr>
            <p:ph type="pic" sz="quarter" idx="25"/>
          </p:nvPr>
        </p:nvSpPr>
        <p:spPr/>
      </p:sp>
      <p:grpSp>
        <p:nvGrpSpPr>
          <p:cNvPr id="214" name="Group 213"/>
          <p:cNvGrpSpPr>
            <a:grpSpLocks noChangeAspect="1"/>
          </p:cNvGrpSpPr>
          <p:nvPr/>
        </p:nvGrpSpPr>
        <p:grpSpPr>
          <a:xfrm>
            <a:off x="6537044" y="6245525"/>
            <a:ext cx="2474782" cy="3515522"/>
            <a:chOff x="8099434" y="2121218"/>
            <a:chExt cx="1322388" cy="1878013"/>
          </a:xfrm>
        </p:grpSpPr>
        <p:sp>
          <p:nvSpPr>
            <p:cNvPr id="215" name="Freeform 33"/>
            <p:cNvSpPr/>
            <p:nvPr/>
          </p:nvSpPr>
          <p:spPr bwMode="auto">
            <a:xfrm>
              <a:off x="8099434" y="2121218"/>
              <a:ext cx="1322388" cy="1878013"/>
            </a:xfrm>
            <a:custGeom>
              <a:avLst/>
              <a:gdLst>
                <a:gd name="T0" fmla="*/ 834 w 834"/>
                <a:gd name="T1" fmla="*/ 1133 h 1183"/>
                <a:gd name="T2" fmla="*/ 785 w 834"/>
                <a:gd name="T3" fmla="*/ 1183 h 1183"/>
                <a:gd name="T4" fmla="*/ 50 w 834"/>
                <a:gd name="T5" fmla="*/ 1183 h 1183"/>
                <a:gd name="T6" fmla="*/ 0 w 834"/>
                <a:gd name="T7" fmla="*/ 1133 h 1183"/>
                <a:gd name="T8" fmla="*/ 0 w 834"/>
                <a:gd name="T9" fmla="*/ 49 h 1183"/>
                <a:gd name="T10" fmla="*/ 50 w 834"/>
                <a:gd name="T11" fmla="*/ 0 h 1183"/>
                <a:gd name="T12" fmla="*/ 785 w 834"/>
                <a:gd name="T13" fmla="*/ 0 h 1183"/>
                <a:gd name="T14" fmla="*/ 834 w 834"/>
                <a:gd name="T15" fmla="*/ 49 h 1183"/>
                <a:gd name="T16" fmla="*/ 834 w 834"/>
                <a:gd name="T17" fmla="*/ 1133 h 1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34" h="1183">
                  <a:moveTo>
                    <a:pt x="834" y="1133"/>
                  </a:moveTo>
                  <a:cubicBezTo>
                    <a:pt x="834" y="1160"/>
                    <a:pt x="812" y="1183"/>
                    <a:pt x="785" y="1183"/>
                  </a:cubicBezTo>
                  <a:cubicBezTo>
                    <a:pt x="50" y="1183"/>
                    <a:pt x="50" y="1183"/>
                    <a:pt x="50" y="1183"/>
                  </a:cubicBezTo>
                  <a:cubicBezTo>
                    <a:pt x="22" y="1183"/>
                    <a:pt x="0" y="1160"/>
                    <a:pt x="0" y="1133"/>
                  </a:cubicBezTo>
                  <a:cubicBezTo>
                    <a:pt x="0" y="49"/>
                    <a:pt x="0" y="49"/>
                    <a:pt x="0" y="49"/>
                  </a:cubicBezTo>
                  <a:cubicBezTo>
                    <a:pt x="0" y="22"/>
                    <a:pt x="22" y="0"/>
                    <a:pt x="50" y="0"/>
                  </a:cubicBezTo>
                  <a:cubicBezTo>
                    <a:pt x="785" y="0"/>
                    <a:pt x="785" y="0"/>
                    <a:pt x="785" y="0"/>
                  </a:cubicBezTo>
                  <a:cubicBezTo>
                    <a:pt x="812" y="0"/>
                    <a:pt x="834" y="22"/>
                    <a:pt x="834" y="49"/>
                  </a:cubicBezTo>
                  <a:cubicBezTo>
                    <a:pt x="834" y="1133"/>
                    <a:pt x="834" y="1133"/>
                    <a:pt x="834" y="1133"/>
                  </a:cubicBezTo>
                </a:path>
              </a:pathLst>
            </a:custGeom>
            <a:solidFill>
              <a:srgbClr val="33333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dirty="0">
                <a:latin typeface="Calibri Light" panose="020F0302020204030204"/>
              </a:endParaRPr>
            </a:p>
          </p:txBody>
        </p:sp>
        <p:sp>
          <p:nvSpPr>
            <p:cNvPr id="216" name="Freeform 34"/>
            <p:cNvSpPr/>
            <p:nvPr/>
          </p:nvSpPr>
          <p:spPr bwMode="auto">
            <a:xfrm>
              <a:off x="8107372" y="2127568"/>
              <a:ext cx="1308100" cy="1863725"/>
            </a:xfrm>
            <a:custGeom>
              <a:avLst/>
              <a:gdLst>
                <a:gd name="T0" fmla="*/ 45 w 825"/>
                <a:gd name="T1" fmla="*/ 1174 h 1174"/>
                <a:gd name="T2" fmla="*/ 0 w 825"/>
                <a:gd name="T3" fmla="*/ 1129 h 1174"/>
                <a:gd name="T4" fmla="*/ 0 w 825"/>
                <a:gd name="T5" fmla="*/ 45 h 1174"/>
                <a:gd name="T6" fmla="*/ 45 w 825"/>
                <a:gd name="T7" fmla="*/ 0 h 1174"/>
                <a:gd name="T8" fmla="*/ 780 w 825"/>
                <a:gd name="T9" fmla="*/ 0 h 1174"/>
                <a:gd name="T10" fmla="*/ 825 w 825"/>
                <a:gd name="T11" fmla="*/ 45 h 1174"/>
                <a:gd name="T12" fmla="*/ 825 w 825"/>
                <a:gd name="T13" fmla="*/ 1129 h 1174"/>
                <a:gd name="T14" fmla="*/ 780 w 825"/>
                <a:gd name="T15" fmla="*/ 1174 h 1174"/>
                <a:gd name="T16" fmla="*/ 45 w 825"/>
                <a:gd name="T17" fmla="*/ 1174 h 1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25" h="1174">
                  <a:moveTo>
                    <a:pt x="45" y="1174"/>
                  </a:moveTo>
                  <a:cubicBezTo>
                    <a:pt x="20" y="1174"/>
                    <a:pt x="0" y="1154"/>
                    <a:pt x="0" y="1129"/>
                  </a:cubicBezTo>
                  <a:cubicBezTo>
                    <a:pt x="0" y="45"/>
                    <a:pt x="0" y="45"/>
                    <a:pt x="0" y="45"/>
                  </a:cubicBezTo>
                  <a:cubicBezTo>
                    <a:pt x="0" y="21"/>
                    <a:pt x="20" y="0"/>
                    <a:pt x="45" y="0"/>
                  </a:cubicBezTo>
                  <a:cubicBezTo>
                    <a:pt x="780" y="0"/>
                    <a:pt x="780" y="0"/>
                    <a:pt x="780" y="0"/>
                  </a:cubicBezTo>
                  <a:cubicBezTo>
                    <a:pt x="805" y="0"/>
                    <a:pt x="825" y="21"/>
                    <a:pt x="825" y="45"/>
                  </a:cubicBezTo>
                  <a:cubicBezTo>
                    <a:pt x="825" y="1129"/>
                    <a:pt x="825" y="1129"/>
                    <a:pt x="825" y="1129"/>
                  </a:cubicBezTo>
                  <a:cubicBezTo>
                    <a:pt x="825" y="1154"/>
                    <a:pt x="805" y="1174"/>
                    <a:pt x="780" y="1174"/>
                  </a:cubicBezTo>
                  <a:cubicBezTo>
                    <a:pt x="45" y="1174"/>
                    <a:pt x="45" y="1174"/>
                    <a:pt x="45" y="1174"/>
                  </a:cubicBezTo>
                </a:path>
              </a:pathLst>
            </a:custGeom>
            <a:solidFill>
              <a:srgbClr val="18181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dirty="0">
                <a:latin typeface="Calibri Light" panose="020F0302020204030204"/>
              </a:endParaRPr>
            </a:p>
          </p:txBody>
        </p:sp>
        <p:sp>
          <p:nvSpPr>
            <p:cNvPr id="217" name="Oval 35"/>
            <p:cNvSpPr>
              <a:spLocks noChangeArrowheads="1"/>
            </p:cNvSpPr>
            <p:nvPr/>
          </p:nvSpPr>
          <p:spPr bwMode="auto">
            <a:xfrm>
              <a:off x="8748722" y="2197418"/>
              <a:ext cx="23813" cy="23813"/>
            </a:xfrm>
            <a:prstGeom prst="ellipse">
              <a:avLst/>
            </a:prstGeom>
            <a:solidFill>
              <a:srgbClr val="2C2C2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dirty="0">
                <a:latin typeface="Calibri Light" panose="020F0302020204030204"/>
              </a:endParaRPr>
            </a:p>
          </p:txBody>
        </p:sp>
        <p:sp>
          <p:nvSpPr>
            <p:cNvPr id="218" name="Oval 36"/>
            <p:cNvSpPr>
              <a:spLocks noChangeArrowheads="1"/>
            </p:cNvSpPr>
            <p:nvPr/>
          </p:nvSpPr>
          <p:spPr bwMode="auto">
            <a:xfrm>
              <a:off x="8748722" y="2195831"/>
              <a:ext cx="23813" cy="23813"/>
            </a:xfrm>
            <a:prstGeom prst="ellipse">
              <a:avLst/>
            </a:prstGeom>
            <a:solidFill>
              <a:srgbClr val="0A0A0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dirty="0">
                <a:latin typeface="Calibri Light" panose="020F0302020204030204"/>
              </a:endParaRPr>
            </a:p>
          </p:txBody>
        </p:sp>
        <p:sp>
          <p:nvSpPr>
            <p:cNvPr id="219" name="Oval 37"/>
            <p:cNvSpPr>
              <a:spLocks noChangeArrowheads="1"/>
            </p:cNvSpPr>
            <p:nvPr/>
          </p:nvSpPr>
          <p:spPr bwMode="auto">
            <a:xfrm>
              <a:off x="8753484" y="2200593"/>
              <a:ext cx="14288" cy="14288"/>
            </a:xfrm>
            <a:prstGeom prst="ellipse">
              <a:avLst/>
            </a:pr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dirty="0">
                <a:latin typeface="Calibri Light" panose="020F0302020204030204"/>
              </a:endParaRPr>
            </a:p>
          </p:txBody>
        </p:sp>
        <p:sp>
          <p:nvSpPr>
            <p:cNvPr id="220" name="Oval 38"/>
            <p:cNvSpPr>
              <a:spLocks noChangeArrowheads="1"/>
            </p:cNvSpPr>
            <p:nvPr/>
          </p:nvSpPr>
          <p:spPr bwMode="auto">
            <a:xfrm>
              <a:off x="8756659" y="2203768"/>
              <a:ext cx="7938" cy="7938"/>
            </a:xfrm>
            <a:prstGeom prst="ellipse">
              <a:avLst/>
            </a:prstGeom>
            <a:solidFill>
              <a:srgbClr val="2C99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dirty="0">
                <a:latin typeface="Calibri Light" panose="020F0302020204030204"/>
              </a:endParaRPr>
            </a:p>
          </p:txBody>
        </p:sp>
        <p:sp>
          <p:nvSpPr>
            <p:cNvPr id="221" name="Freeform 39"/>
            <p:cNvSpPr/>
            <p:nvPr/>
          </p:nvSpPr>
          <p:spPr bwMode="auto">
            <a:xfrm>
              <a:off x="8759834" y="2206943"/>
              <a:ext cx="1588" cy="1588"/>
            </a:xfrm>
            <a:custGeom>
              <a:avLst/>
              <a:gdLst>
                <a:gd name="T0" fmla="*/ 1 w 1"/>
                <a:gd name="T1" fmla="*/ 0 h 1"/>
                <a:gd name="T2" fmla="*/ 1 w 1"/>
                <a:gd name="T3" fmla="*/ 1 h 1"/>
                <a:gd name="T4" fmla="*/ 0 w 1"/>
                <a:gd name="T5" fmla="*/ 0 h 1"/>
                <a:gd name="T6" fmla="*/ 1 w 1"/>
                <a:gd name="T7" fmla="*/ 0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lnTo>
                    <a:pt x="1" y="1"/>
                  </a:lnTo>
                  <a:lnTo>
                    <a:pt x="0" y="0"/>
                  </a:lnTo>
                  <a:lnTo>
                    <a:pt x="1" y="0"/>
                  </a:lnTo>
                  <a:lnTo>
                    <a:pt x="1"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dirty="0">
                <a:latin typeface="Calibri Light" panose="020F0302020204030204"/>
              </a:endParaRPr>
            </a:p>
          </p:txBody>
        </p:sp>
        <p:sp>
          <p:nvSpPr>
            <p:cNvPr id="222" name="Rectangle 40"/>
            <p:cNvSpPr>
              <a:spLocks noChangeArrowheads="1"/>
            </p:cNvSpPr>
            <p:nvPr/>
          </p:nvSpPr>
          <p:spPr bwMode="auto">
            <a:xfrm>
              <a:off x="8723322" y="2203768"/>
              <a:ext cx="11113" cy="11113"/>
            </a:xfrm>
            <a:prstGeom prst="rect">
              <a:avLst/>
            </a:prstGeom>
            <a:solidFill>
              <a:srgbClr val="46464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id-ID" dirty="0">
                <a:latin typeface="Calibri Light" panose="020F0302020204030204"/>
              </a:endParaRPr>
            </a:p>
          </p:txBody>
        </p:sp>
        <p:sp>
          <p:nvSpPr>
            <p:cNvPr id="223" name="Rectangle 41"/>
            <p:cNvSpPr>
              <a:spLocks noChangeArrowheads="1"/>
            </p:cNvSpPr>
            <p:nvPr/>
          </p:nvSpPr>
          <p:spPr bwMode="auto">
            <a:xfrm>
              <a:off x="8178809" y="2278381"/>
              <a:ext cx="1165225" cy="1554163"/>
            </a:xfrm>
            <a:prstGeom prst="rect">
              <a:avLst/>
            </a:prstGeom>
            <a:solidFill>
              <a:srgbClr val="0C0D1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id-ID" dirty="0">
                <a:latin typeface="Calibri Light" panose="020F0302020204030204"/>
              </a:endParaRPr>
            </a:p>
          </p:txBody>
        </p:sp>
        <p:sp>
          <p:nvSpPr>
            <p:cNvPr id="224" name="Rectangle 42"/>
            <p:cNvSpPr>
              <a:spLocks noChangeArrowheads="1"/>
            </p:cNvSpPr>
            <p:nvPr/>
          </p:nvSpPr>
          <p:spPr bwMode="auto">
            <a:xfrm>
              <a:off x="8185159" y="2284731"/>
              <a:ext cx="1152525" cy="1541463"/>
            </a:xfrm>
            <a:prstGeom prst="rect">
              <a:avLst/>
            </a:prstGeom>
            <a:solidFill>
              <a:srgbClr val="7E7E7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id-ID" dirty="0">
                <a:latin typeface="Calibri Light" panose="020F0302020204030204"/>
              </a:endParaRPr>
            </a:p>
          </p:txBody>
        </p:sp>
        <p:sp>
          <p:nvSpPr>
            <p:cNvPr id="225" name="Oval 43"/>
            <p:cNvSpPr>
              <a:spLocks noChangeArrowheads="1"/>
            </p:cNvSpPr>
            <p:nvPr/>
          </p:nvSpPr>
          <p:spPr bwMode="auto">
            <a:xfrm>
              <a:off x="8712209" y="3865881"/>
              <a:ext cx="98425" cy="100013"/>
            </a:xfrm>
            <a:prstGeom prst="ellipse">
              <a:avLst/>
            </a:prstGeom>
            <a:solidFill>
              <a:srgbClr val="33333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dirty="0">
                <a:latin typeface="Calibri Light" panose="020F0302020204030204"/>
              </a:endParaRPr>
            </a:p>
          </p:txBody>
        </p:sp>
        <p:sp>
          <p:nvSpPr>
            <p:cNvPr id="226" name="Freeform 44"/>
            <p:cNvSpPr/>
            <p:nvPr/>
          </p:nvSpPr>
          <p:spPr bwMode="auto">
            <a:xfrm>
              <a:off x="8736022" y="3889693"/>
              <a:ext cx="50800" cy="50800"/>
            </a:xfrm>
            <a:custGeom>
              <a:avLst/>
              <a:gdLst>
                <a:gd name="T0" fmla="*/ 30 w 32"/>
                <a:gd name="T1" fmla="*/ 21 h 32"/>
                <a:gd name="T2" fmla="*/ 28 w 32"/>
                <a:gd name="T3" fmla="*/ 21 h 32"/>
                <a:gd name="T4" fmla="*/ 21 w 32"/>
                <a:gd name="T5" fmla="*/ 28 h 32"/>
                <a:gd name="T6" fmla="*/ 11 w 32"/>
                <a:gd name="T7" fmla="*/ 28 h 32"/>
                <a:gd name="T8" fmla="*/ 4 w 32"/>
                <a:gd name="T9" fmla="*/ 21 h 32"/>
                <a:gd name="T10" fmla="*/ 4 w 32"/>
                <a:gd name="T11" fmla="*/ 11 h 32"/>
                <a:gd name="T12" fmla="*/ 11 w 32"/>
                <a:gd name="T13" fmla="*/ 4 h 32"/>
                <a:gd name="T14" fmla="*/ 21 w 32"/>
                <a:gd name="T15" fmla="*/ 4 h 32"/>
                <a:gd name="T16" fmla="*/ 28 w 32"/>
                <a:gd name="T17" fmla="*/ 11 h 32"/>
                <a:gd name="T18" fmla="*/ 28 w 32"/>
                <a:gd name="T19" fmla="*/ 21 h 32"/>
                <a:gd name="T20" fmla="*/ 30 w 32"/>
                <a:gd name="T21" fmla="*/ 21 h 32"/>
                <a:gd name="T22" fmla="*/ 32 w 32"/>
                <a:gd name="T23" fmla="*/ 21 h 32"/>
                <a:gd name="T24" fmla="*/ 32 w 32"/>
                <a:gd name="T25" fmla="*/ 11 h 32"/>
                <a:gd name="T26" fmla="*/ 21 w 32"/>
                <a:gd name="T27" fmla="*/ 0 h 32"/>
                <a:gd name="T28" fmla="*/ 11 w 32"/>
                <a:gd name="T29" fmla="*/ 0 h 32"/>
                <a:gd name="T30" fmla="*/ 0 w 32"/>
                <a:gd name="T31" fmla="*/ 11 h 32"/>
                <a:gd name="T32" fmla="*/ 0 w 32"/>
                <a:gd name="T33" fmla="*/ 21 h 32"/>
                <a:gd name="T34" fmla="*/ 11 w 32"/>
                <a:gd name="T35" fmla="*/ 32 h 32"/>
                <a:gd name="T36" fmla="*/ 21 w 32"/>
                <a:gd name="T37" fmla="*/ 32 h 32"/>
                <a:gd name="T38" fmla="*/ 32 w 32"/>
                <a:gd name="T39" fmla="*/ 21 h 32"/>
                <a:gd name="T40" fmla="*/ 30 w 32"/>
                <a:gd name="T41" fmla="*/ 2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 h="32">
                  <a:moveTo>
                    <a:pt x="30" y="21"/>
                  </a:moveTo>
                  <a:cubicBezTo>
                    <a:pt x="28" y="21"/>
                    <a:pt x="28" y="21"/>
                    <a:pt x="28" y="21"/>
                  </a:cubicBezTo>
                  <a:cubicBezTo>
                    <a:pt x="28" y="25"/>
                    <a:pt x="25" y="28"/>
                    <a:pt x="21" y="28"/>
                  </a:cubicBezTo>
                  <a:cubicBezTo>
                    <a:pt x="11" y="28"/>
                    <a:pt x="11" y="28"/>
                    <a:pt x="11" y="28"/>
                  </a:cubicBezTo>
                  <a:cubicBezTo>
                    <a:pt x="7" y="28"/>
                    <a:pt x="4" y="25"/>
                    <a:pt x="4" y="21"/>
                  </a:cubicBezTo>
                  <a:cubicBezTo>
                    <a:pt x="4" y="11"/>
                    <a:pt x="4" y="11"/>
                    <a:pt x="4" y="11"/>
                  </a:cubicBezTo>
                  <a:cubicBezTo>
                    <a:pt x="4" y="7"/>
                    <a:pt x="7" y="4"/>
                    <a:pt x="11" y="4"/>
                  </a:cubicBezTo>
                  <a:cubicBezTo>
                    <a:pt x="21" y="4"/>
                    <a:pt x="21" y="4"/>
                    <a:pt x="21" y="4"/>
                  </a:cubicBezTo>
                  <a:cubicBezTo>
                    <a:pt x="25" y="4"/>
                    <a:pt x="28" y="7"/>
                    <a:pt x="28" y="11"/>
                  </a:cubicBezTo>
                  <a:cubicBezTo>
                    <a:pt x="28" y="21"/>
                    <a:pt x="28" y="21"/>
                    <a:pt x="28" y="21"/>
                  </a:cubicBezTo>
                  <a:cubicBezTo>
                    <a:pt x="30" y="21"/>
                    <a:pt x="30" y="21"/>
                    <a:pt x="30" y="21"/>
                  </a:cubicBezTo>
                  <a:cubicBezTo>
                    <a:pt x="32" y="21"/>
                    <a:pt x="32" y="21"/>
                    <a:pt x="32" y="21"/>
                  </a:cubicBezTo>
                  <a:cubicBezTo>
                    <a:pt x="32" y="11"/>
                    <a:pt x="32" y="11"/>
                    <a:pt x="32" y="11"/>
                  </a:cubicBezTo>
                  <a:cubicBezTo>
                    <a:pt x="32" y="5"/>
                    <a:pt x="28" y="0"/>
                    <a:pt x="21" y="0"/>
                  </a:cubicBezTo>
                  <a:cubicBezTo>
                    <a:pt x="11" y="0"/>
                    <a:pt x="11" y="0"/>
                    <a:pt x="11" y="0"/>
                  </a:cubicBezTo>
                  <a:cubicBezTo>
                    <a:pt x="5" y="0"/>
                    <a:pt x="0" y="5"/>
                    <a:pt x="0" y="11"/>
                  </a:cubicBezTo>
                  <a:cubicBezTo>
                    <a:pt x="0" y="21"/>
                    <a:pt x="0" y="21"/>
                    <a:pt x="0" y="21"/>
                  </a:cubicBezTo>
                  <a:cubicBezTo>
                    <a:pt x="0" y="28"/>
                    <a:pt x="5" y="32"/>
                    <a:pt x="11" y="32"/>
                  </a:cubicBezTo>
                  <a:cubicBezTo>
                    <a:pt x="21" y="32"/>
                    <a:pt x="21" y="32"/>
                    <a:pt x="21" y="32"/>
                  </a:cubicBezTo>
                  <a:cubicBezTo>
                    <a:pt x="28" y="32"/>
                    <a:pt x="32" y="28"/>
                    <a:pt x="32" y="21"/>
                  </a:cubicBezTo>
                  <a:lnTo>
                    <a:pt x="30" y="21"/>
                  </a:lnTo>
                  <a:close/>
                </a:path>
              </a:pathLst>
            </a:custGeom>
            <a:solidFill>
              <a:srgbClr val="18181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dirty="0">
                <a:latin typeface="Calibri Light" panose="020F0302020204030204"/>
              </a:endParaRPr>
            </a:p>
          </p:txBody>
        </p:sp>
      </p:grpSp>
      <p:grpSp>
        <p:nvGrpSpPr>
          <p:cNvPr id="227" name="Group 226"/>
          <p:cNvGrpSpPr>
            <a:grpSpLocks noChangeAspect="1"/>
          </p:cNvGrpSpPr>
          <p:nvPr/>
        </p:nvGrpSpPr>
        <p:grpSpPr>
          <a:xfrm>
            <a:off x="5300870" y="7535645"/>
            <a:ext cx="1083644" cy="2249607"/>
            <a:chOff x="7242184" y="2673668"/>
            <a:chExt cx="652463" cy="1354138"/>
          </a:xfrm>
        </p:grpSpPr>
        <p:sp>
          <p:nvSpPr>
            <p:cNvPr id="228" name="Freeform 59"/>
            <p:cNvSpPr/>
            <p:nvPr/>
          </p:nvSpPr>
          <p:spPr bwMode="auto">
            <a:xfrm>
              <a:off x="7242184" y="2673668"/>
              <a:ext cx="652463" cy="1354138"/>
            </a:xfrm>
            <a:custGeom>
              <a:avLst/>
              <a:gdLst>
                <a:gd name="T0" fmla="*/ 411 w 411"/>
                <a:gd name="T1" fmla="*/ 811 h 853"/>
                <a:gd name="T2" fmla="*/ 370 w 411"/>
                <a:gd name="T3" fmla="*/ 853 h 853"/>
                <a:gd name="T4" fmla="*/ 42 w 411"/>
                <a:gd name="T5" fmla="*/ 853 h 853"/>
                <a:gd name="T6" fmla="*/ 0 w 411"/>
                <a:gd name="T7" fmla="*/ 811 h 853"/>
                <a:gd name="T8" fmla="*/ 0 w 411"/>
                <a:gd name="T9" fmla="*/ 42 h 853"/>
                <a:gd name="T10" fmla="*/ 42 w 411"/>
                <a:gd name="T11" fmla="*/ 0 h 853"/>
                <a:gd name="T12" fmla="*/ 370 w 411"/>
                <a:gd name="T13" fmla="*/ 0 h 853"/>
                <a:gd name="T14" fmla="*/ 411 w 411"/>
                <a:gd name="T15" fmla="*/ 42 h 853"/>
                <a:gd name="T16" fmla="*/ 411 w 411"/>
                <a:gd name="T17" fmla="*/ 811 h 8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1" h="853">
                  <a:moveTo>
                    <a:pt x="411" y="811"/>
                  </a:moveTo>
                  <a:cubicBezTo>
                    <a:pt x="411" y="834"/>
                    <a:pt x="392" y="853"/>
                    <a:pt x="370" y="853"/>
                  </a:cubicBezTo>
                  <a:cubicBezTo>
                    <a:pt x="42" y="853"/>
                    <a:pt x="42" y="853"/>
                    <a:pt x="42" y="853"/>
                  </a:cubicBezTo>
                  <a:cubicBezTo>
                    <a:pt x="19" y="853"/>
                    <a:pt x="0" y="834"/>
                    <a:pt x="0" y="811"/>
                  </a:cubicBezTo>
                  <a:cubicBezTo>
                    <a:pt x="0" y="42"/>
                    <a:pt x="0" y="42"/>
                    <a:pt x="0" y="42"/>
                  </a:cubicBezTo>
                  <a:cubicBezTo>
                    <a:pt x="0" y="19"/>
                    <a:pt x="19" y="0"/>
                    <a:pt x="42" y="0"/>
                  </a:cubicBezTo>
                  <a:cubicBezTo>
                    <a:pt x="370" y="0"/>
                    <a:pt x="370" y="0"/>
                    <a:pt x="370" y="0"/>
                  </a:cubicBezTo>
                  <a:cubicBezTo>
                    <a:pt x="392" y="0"/>
                    <a:pt x="411" y="19"/>
                    <a:pt x="411" y="42"/>
                  </a:cubicBezTo>
                  <a:lnTo>
                    <a:pt x="411" y="811"/>
                  </a:lnTo>
                  <a:close/>
                </a:path>
              </a:pathLst>
            </a:custGeom>
            <a:solidFill>
              <a:srgbClr val="33333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dirty="0">
                <a:latin typeface="Calibri Light" panose="020F0302020204030204"/>
              </a:endParaRPr>
            </a:p>
          </p:txBody>
        </p:sp>
        <p:sp>
          <p:nvSpPr>
            <p:cNvPr id="229" name="Freeform 60"/>
            <p:cNvSpPr/>
            <p:nvPr/>
          </p:nvSpPr>
          <p:spPr bwMode="auto">
            <a:xfrm>
              <a:off x="7250122" y="2681606"/>
              <a:ext cx="636588" cy="1338263"/>
            </a:xfrm>
            <a:custGeom>
              <a:avLst/>
              <a:gdLst>
                <a:gd name="T0" fmla="*/ 37 w 401"/>
                <a:gd name="T1" fmla="*/ 843 h 843"/>
                <a:gd name="T2" fmla="*/ 0 w 401"/>
                <a:gd name="T3" fmla="*/ 806 h 843"/>
                <a:gd name="T4" fmla="*/ 0 w 401"/>
                <a:gd name="T5" fmla="*/ 37 h 843"/>
                <a:gd name="T6" fmla="*/ 37 w 401"/>
                <a:gd name="T7" fmla="*/ 0 h 843"/>
                <a:gd name="T8" fmla="*/ 365 w 401"/>
                <a:gd name="T9" fmla="*/ 0 h 843"/>
                <a:gd name="T10" fmla="*/ 401 w 401"/>
                <a:gd name="T11" fmla="*/ 37 h 843"/>
                <a:gd name="T12" fmla="*/ 401 w 401"/>
                <a:gd name="T13" fmla="*/ 806 h 843"/>
                <a:gd name="T14" fmla="*/ 365 w 401"/>
                <a:gd name="T15" fmla="*/ 843 h 843"/>
                <a:gd name="T16" fmla="*/ 37 w 401"/>
                <a:gd name="T17" fmla="*/ 843 h 8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1" h="843">
                  <a:moveTo>
                    <a:pt x="37" y="843"/>
                  </a:moveTo>
                  <a:cubicBezTo>
                    <a:pt x="16" y="843"/>
                    <a:pt x="0" y="827"/>
                    <a:pt x="0" y="806"/>
                  </a:cubicBezTo>
                  <a:cubicBezTo>
                    <a:pt x="0" y="37"/>
                    <a:pt x="0" y="37"/>
                    <a:pt x="0" y="37"/>
                  </a:cubicBezTo>
                  <a:cubicBezTo>
                    <a:pt x="0" y="16"/>
                    <a:pt x="16" y="0"/>
                    <a:pt x="37" y="0"/>
                  </a:cubicBezTo>
                  <a:cubicBezTo>
                    <a:pt x="365" y="0"/>
                    <a:pt x="365" y="0"/>
                    <a:pt x="365" y="0"/>
                  </a:cubicBezTo>
                  <a:cubicBezTo>
                    <a:pt x="385" y="0"/>
                    <a:pt x="401" y="16"/>
                    <a:pt x="401" y="37"/>
                  </a:cubicBezTo>
                  <a:cubicBezTo>
                    <a:pt x="401" y="806"/>
                    <a:pt x="401" y="806"/>
                    <a:pt x="401" y="806"/>
                  </a:cubicBezTo>
                  <a:cubicBezTo>
                    <a:pt x="401" y="827"/>
                    <a:pt x="385" y="843"/>
                    <a:pt x="365" y="843"/>
                  </a:cubicBezTo>
                  <a:lnTo>
                    <a:pt x="37" y="843"/>
                  </a:lnTo>
                  <a:close/>
                </a:path>
              </a:pathLst>
            </a:custGeom>
            <a:solidFill>
              <a:srgbClr val="18181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dirty="0">
                <a:latin typeface="Calibri Light" panose="020F0302020204030204"/>
              </a:endParaRPr>
            </a:p>
          </p:txBody>
        </p:sp>
        <p:sp>
          <p:nvSpPr>
            <p:cNvPr id="230" name="Oval 61"/>
            <p:cNvSpPr>
              <a:spLocks noChangeArrowheads="1"/>
            </p:cNvSpPr>
            <p:nvPr/>
          </p:nvSpPr>
          <p:spPr bwMode="auto">
            <a:xfrm>
              <a:off x="7559684" y="2738756"/>
              <a:ext cx="19050" cy="19050"/>
            </a:xfrm>
            <a:prstGeom prst="ellipse">
              <a:avLst/>
            </a:prstGeom>
            <a:solidFill>
              <a:srgbClr val="2C2C2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dirty="0">
                <a:latin typeface="Calibri Light" panose="020F0302020204030204"/>
              </a:endParaRPr>
            </a:p>
          </p:txBody>
        </p:sp>
        <p:sp>
          <p:nvSpPr>
            <p:cNvPr id="231" name="Oval 62"/>
            <p:cNvSpPr>
              <a:spLocks noChangeArrowheads="1"/>
            </p:cNvSpPr>
            <p:nvPr/>
          </p:nvSpPr>
          <p:spPr bwMode="auto">
            <a:xfrm>
              <a:off x="7566034" y="2745106"/>
              <a:ext cx="4763" cy="4763"/>
            </a:xfrm>
            <a:prstGeom prst="ellipse">
              <a:avLst/>
            </a:prstGeom>
            <a:solidFill>
              <a:srgbClr val="2C2C2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dirty="0">
                <a:latin typeface="Calibri Light" panose="020F0302020204030204"/>
              </a:endParaRPr>
            </a:p>
          </p:txBody>
        </p:sp>
        <p:sp>
          <p:nvSpPr>
            <p:cNvPr id="232" name="Oval 63"/>
            <p:cNvSpPr>
              <a:spLocks noChangeArrowheads="1"/>
            </p:cNvSpPr>
            <p:nvPr/>
          </p:nvSpPr>
          <p:spPr bwMode="auto">
            <a:xfrm>
              <a:off x="7559684" y="2737168"/>
              <a:ext cx="19050" cy="19050"/>
            </a:xfrm>
            <a:prstGeom prst="ellipse">
              <a:avLst/>
            </a:prstGeom>
            <a:solidFill>
              <a:srgbClr val="0A0A0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dirty="0">
                <a:latin typeface="Calibri Light" panose="020F0302020204030204"/>
              </a:endParaRPr>
            </a:p>
          </p:txBody>
        </p:sp>
        <p:sp>
          <p:nvSpPr>
            <p:cNvPr id="233" name="Oval 64"/>
            <p:cNvSpPr>
              <a:spLocks noChangeArrowheads="1"/>
            </p:cNvSpPr>
            <p:nvPr/>
          </p:nvSpPr>
          <p:spPr bwMode="auto">
            <a:xfrm>
              <a:off x="7566034" y="2743518"/>
              <a:ext cx="4763" cy="4763"/>
            </a:xfrm>
            <a:prstGeom prst="ellipse">
              <a:avLst/>
            </a:prstGeom>
            <a:solidFill>
              <a:srgbClr val="0A0A0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dirty="0">
                <a:latin typeface="Calibri Light" panose="020F0302020204030204"/>
              </a:endParaRPr>
            </a:p>
          </p:txBody>
        </p:sp>
        <p:sp>
          <p:nvSpPr>
            <p:cNvPr id="234" name="Oval 65"/>
            <p:cNvSpPr>
              <a:spLocks noChangeArrowheads="1"/>
            </p:cNvSpPr>
            <p:nvPr/>
          </p:nvSpPr>
          <p:spPr bwMode="auto">
            <a:xfrm>
              <a:off x="7562859" y="2740343"/>
              <a:ext cx="12700" cy="12700"/>
            </a:xfrm>
            <a:prstGeom prst="ellipse">
              <a:avLst/>
            </a:pr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dirty="0">
                <a:latin typeface="Calibri Light" panose="020F0302020204030204"/>
              </a:endParaRPr>
            </a:p>
          </p:txBody>
        </p:sp>
        <p:sp>
          <p:nvSpPr>
            <p:cNvPr id="235" name="Oval 66"/>
            <p:cNvSpPr>
              <a:spLocks noChangeArrowheads="1"/>
            </p:cNvSpPr>
            <p:nvPr/>
          </p:nvSpPr>
          <p:spPr bwMode="auto">
            <a:xfrm>
              <a:off x="7562859" y="2740343"/>
              <a:ext cx="12700" cy="12700"/>
            </a:xfrm>
            <a:prstGeom prst="ellipse">
              <a:avLst/>
            </a:pr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dirty="0">
                <a:latin typeface="Calibri Light" panose="020F0302020204030204"/>
              </a:endParaRPr>
            </a:p>
          </p:txBody>
        </p:sp>
        <p:sp>
          <p:nvSpPr>
            <p:cNvPr id="236" name="Oval 67"/>
            <p:cNvSpPr>
              <a:spLocks noChangeArrowheads="1"/>
            </p:cNvSpPr>
            <p:nvPr/>
          </p:nvSpPr>
          <p:spPr bwMode="auto">
            <a:xfrm>
              <a:off x="7566034" y="2743518"/>
              <a:ext cx="6350" cy="6350"/>
            </a:xfrm>
            <a:prstGeom prst="ellipse">
              <a:avLst/>
            </a:prstGeom>
            <a:solidFill>
              <a:srgbClr val="2C99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dirty="0">
                <a:latin typeface="Calibri Light" panose="020F0302020204030204"/>
              </a:endParaRPr>
            </a:p>
          </p:txBody>
        </p:sp>
        <p:sp>
          <p:nvSpPr>
            <p:cNvPr id="237" name="Oval 68"/>
            <p:cNvSpPr>
              <a:spLocks noChangeArrowheads="1"/>
            </p:cNvSpPr>
            <p:nvPr/>
          </p:nvSpPr>
          <p:spPr bwMode="auto">
            <a:xfrm>
              <a:off x="7566034" y="2743518"/>
              <a:ext cx="6350" cy="6350"/>
            </a:xfrm>
            <a:prstGeom prst="ellipse">
              <a:avLst/>
            </a:prstGeom>
            <a:solidFill>
              <a:srgbClr val="2C99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dirty="0">
                <a:latin typeface="Calibri Light" panose="020F0302020204030204"/>
              </a:endParaRPr>
            </a:p>
          </p:txBody>
        </p:sp>
        <p:sp>
          <p:nvSpPr>
            <p:cNvPr id="238" name="Freeform 69"/>
            <p:cNvSpPr/>
            <p:nvPr/>
          </p:nvSpPr>
          <p:spPr bwMode="auto">
            <a:xfrm>
              <a:off x="7567622" y="2745106"/>
              <a:ext cx="1588" cy="1588"/>
            </a:xfrm>
            <a:custGeom>
              <a:avLst/>
              <a:gdLst>
                <a:gd name="T0" fmla="*/ 1 w 1"/>
                <a:gd name="T1" fmla="*/ 1 h 1"/>
                <a:gd name="T2" fmla="*/ 1 w 1"/>
                <a:gd name="T3" fmla="*/ 1 h 1"/>
                <a:gd name="T4" fmla="*/ 0 w 1"/>
                <a:gd name="T5" fmla="*/ 1 h 1"/>
                <a:gd name="T6" fmla="*/ 1 w 1"/>
                <a:gd name="T7" fmla="*/ 0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lnTo>
                    <a:pt x="1" y="1"/>
                  </a:lnTo>
                  <a:lnTo>
                    <a:pt x="0" y="1"/>
                  </a:lnTo>
                  <a:lnTo>
                    <a:pt x="1" y="0"/>
                  </a:lnTo>
                  <a:lnTo>
                    <a:pt x="1" y="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dirty="0">
                <a:latin typeface="Calibri Light" panose="020F0302020204030204"/>
              </a:endParaRPr>
            </a:p>
          </p:txBody>
        </p:sp>
        <p:sp>
          <p:nvSpPr>
            <p:cNvPr id="239" name="Freeform 70"/>
            <p:cNvSpPr/>
            <p:nvPr/>
          </p:nvSpPr>
          <p:spPr bwMode="auto">
            <a:xfrm>
              <a:off x="7567622" y="2745106"/>
              <a:ext cx="1588" cy="1588"/>
            </a:xfrm>
            <a:custGeom>
              <a:avLst/>
              <a:gdLst>
                <a:gd name="T0" fmla="*/ 1 w 1"/>
                <a:gd name="T1" fmla="*/ 1 h 1"/>
                <a:gd name="T2" fmla="*/ 1 w 1"/>
                <a:gd name="T3" fmla="*/ 1 h 1"/>
                <a:gd name="T4" fmla="*/ 0 w 1"/>
                <a:gd name="T5" fmla="*/ 1 h 1"/>
                <a:gd name="T6" fmla="*/ 1 w 1"/>
                <a:gd name="T7" fmla="*/ 0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lnTo>
                    <a:pt x="1" y="1"/>
                  </a:lnTo>
                  <a:lnTo>
                    <a:pt x="0" y="1"/>
                  </a:lnTo>
                  <a:lnTo>
                    <a:pt x="1" y="0"/>
                  </a:lnTo>
                  <a:lnTo>
                    <a:pt x="1" y="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dirty="0">
                <a:latin typeface="Calibri Light" panose="020F0302020204030204"/>
              </a:endParaRPr>
            </a:p>
          </p:txBody>
        </p:sp>
        <p:sp>
          <p:nvSpPr>
            <p:cNvPr id="240" name="Oval 71"/>
            <p:cNvSpPr>
              <a:spLocks noChangeArrowheads="1"/>
            </p:cNvSpPr>
            <p:nvPr/>
          </p:nvSpPr>
          <p:spPr bwMode="auto">
            <a:xfrm>
              <a:off x="7516822" y="3884931"/>
              <a:ext cx="103188" cy="103188"/>
            </a:xfrm>
            <a:prstGeom prst="ellipse">
              <a:avLst/>
            </a:prstGeom>
            <a:solidFill>
              <a:srgbClr val="33333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dirty="0">
                <a:latin typeface="Calibri Light" panose="020F0302020204030204"/>
              </a:endParaRPr>
            </a:p>
          </p:txBody>
        </p:sp>
        <p:sp>
          <p:nvSpPr>
            <p:cNvPr id="241" name="Freeform 72"/>
            <p:cNvSpPr/>
            <p:nvPr/>
          </p:nvSpPr>
          <p:spPr bwMode="auto">
            <a:xfrm>
              <a:off x="7542222" y="3910331"/>
              <a:ext cx="52388" cy="52388"/>
            </a:xfrm>
            <a:custGeom>
              <a:avLst/>
              <a:gdLst>
                <a:gd name="T0" fmla="*/ 31 w 33"/>
                <a:gd name="T1" fmla="*/ 22 h 33"/>
                <a:gd name="T2" fmla="*/ 29 w 33"/>
                <a:gd name="T3" fmla="*/ 22 h 33"/>
                <a:gd name="T4" fmla="*/ 22 w 33"/>
                <a:gd name="T5" fmla="*/ 29 h 33"/>
                <a:gd name="T6" fmla="*/ 11 w 33"/>
                <a:gd name="T7" fmla="*/ 29 h 33"/>
                <a:gd name="T8" fmla="*/ 4 w 33"/>
                <a:gd name="T9" fmla="*/ 22 h 33"/>
                <a:gd name="T10" fmla="*/ 4 w 33"/>
                <a:gd name="T11" fmla="*/ 11 h 33"/>
                <a:gd name="T12" fmla="*/ 11 w 33"/>
                <a:gd name="T13" fmla="*/ 4 h 33"/>
                <a:gd name="T14" fmla="*/ 22 w 33"/>
                <a:gd name="T15" fmla="*/ 4 h 33"/>
                <a:gd name="T16" fmla="*/ 29 w 33"/>
                <a:gd name="T17" fmla="*/ 11 h 33"/>
                <a:gd name="T18" fmla="*/ 29 w 33"/>
                <a:gd name="T19" fmla="*/ 22 h 33"/>
                <a:gd name="T20" fmla="*/ 31 w 33"/>
                <a:gd name="T21" fmla="*/ 22 h 33"/>
                <a:gd name="T22" fmla="*/ 33 w 33"/>
                <a:gd name="T23" fmla="*/ 22 h 33"/>
                <a:gd name="T24" fmla="*/ 33 w 33"/>
                <a:gd name="T25" fmla="*/ 11 h 33"/>
                <a:gd name="T26" fmla="*/ 22 w 33"/>
                <a:gd name="T27" fmla="*/ 0 h 33"/>
                <a:gd name="T28" fmla="*/ 11 w 33"/>
                <a:gd name="T29" fmla="*/ 0 h 33"/>
                <a:gd name="T30" fmla="*/ 0 w 33"/>
                <a:gd name="T31" fmla="*/ 11 h 33"/>
                <a:gd name="T32" fmla="*/ 0 w 33"/>
                <a:gd name="T33" fmla="*/ 22 h 33"/>
                <a:gd name="T34" fmla="*/ 11 w 33"/>
                <a:gd name="T35" fmla="*/ 33 h 33"/>
                <a:gd name="T36" fmla="*/ 22 w 33"/>
                <a:gd name="T37" fmla="*/ 33 h 33"/>
                <a:gd name="T38" fmla="*/ 33 w 33"/>
                <a:gd name="T39" fmla="*/ 22 h 33"/>
                <a:gd name="T40" fmla="*/ 31 w 33"/>
                <a:gd name="T41" fmla="*/ 22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3" h="33">
                  <a:moveTo>
                    <a:pt x="31" y="22"/>
                  </a:moveTo>
                  <a:cubicBezTo>
                    <a:pt x="29" y="22"/>
                    <a:pt x="29" y="22"/>
                    <a:pt x="29" y="22"/>
                  </a:cubicBezTo>
                  <a:cubicBezTo>
                    <a:pt x="29" y="26"/>
                    <a:pt x="26" y="29"/>
                    <a:pt x="22" y="29"/>
                  </a:cubicBezTo>
                  <a:cubicBezTo>
                    <a:pt x="11" y="29"/>
                    <a:pt x="11" y="29"/>
                    <a:pt x="11" y="29"/>
                  </a:cubicBezTo>
                  <a:cubicBezTo>
                    <a:pt x="7" y="29"/>
                    <a:pt x="4" y="26"/>
                    <a:pt x="4" y="22"/>
                  </a:cubicBezTo>
                  <a:cubicBezTo>
                    <a:pt x="4" y="11"/>
                    <a:pt x="4" y="11"/>
                    <a:pt x="4" y="11"/>
                  </a:cubicBezTo>
                  <a:cubicBezTo>
                    <a:pt x="4" y="7"/>
                    <a:pt x="7" y="4"/>
                    <a:pt x="11" y="4"/>
                  </a:cubicBezTo>
                  <a:cubicBezTo>
                    <a:pt x="22" y="4"/>
                    <a:pt x="22" y="4"/>
                    <a:pt x="22" y="4"/>
                  </a:cubicBezTo>
                  <a:cubicBezTo>
                    <a:pt x="26" y="4"/>
                    <a:pt x="29" y="7"/>
                    <a:pt x="29" y="11"/>
                  </a:cubicBezTo>
                  <a:cubicBezTo>
                    <a:pt x="29" y="22"/>
                    <a:pt x="29" y="22"/>
                    <a:pt x="29" y="22"/>
                  </a:cubicBezTo>
                  <a:cubicBezTo>
                    <a:pt x="31" y="22"/>
                    <a:pt x="31" y="22"/>
                    <a:pt x="31" y="22"/>
                  </a:cubicBezTo>
                  <a:cubicBezTo>
                    <a:pt x="33" y="22"/>
                    <a:pt x="33" y="22"/>
                    <a:pt x="33" y="22"/>
                  </a:cubicBezTo>
                  <a:cubicBezTo>
                    <a:pt x="33" y="11"/>
                    <a:pt x="33" y="11"/>
                    <a:pt x="33" y="11"/>
                  </a:cubicBezTo>
                  <a:cubicBezTo>
                    <a:pt x="33" y="5"/>
                    <a:pt x="28" y="0"/>
                    <a:pt x="22" y="0"/>
                  </a:cubicBezTo>
                  <a:cubicBezTo>
                    <a:pt x="11" y="0"/>
                    <a:pt x="11" y="0"/>
                    <a:pt x="11" y="0"/>
                  </a:cubicBezTo>
                  <a:cubicBezTo>
                    <a:pt x="5" y="0"/>
                    <a:pt x="0" y="5"/>
                    <a:pt x="0" y="11"/>
                  </a:cubicBezTo>
                  <a:cubicBezTo>
                    <a:pt x="0" y="22"/>
                    <a:pt x="0" y="22"/>
                    <a:pt x="0" y="22"/>
                  </a:cubicBezTo>
                  <a:cubicBezTo>
                    <a:pt x="0" y="28"/>
                    <a:pt x="5" y="33"/>
                    <a:pt x="11" y="33"/>
                  </a:cubicBezTo>
                  <a:cubicBezTo>
                    <a:pt x="22" y="33"/>
                    <a:pt x="22" y="33"/>
                    <a:pt x="22" y="33"/>
                  </a:cubicBezTo>
                  <a:cubicBezTo>
                    <a:pt x="28" y="33"/>
                    <a:pt x="33" y="28"/>
                    <a:pt x="33" y="22"/>
                  </a:cubicBezTo>
                  <a:lnTo>
                    <a:pt x="31" y="22"/>
                  </a:lnTo>
                  <a:close/>
                </a:path>
              </a:pathLst>
            </a:custGeom>
            <a:solidFill>
              <a:srgbClr val="18181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dirty="0">
                <a:latin typeface="Calibri Light" panose="020F0302020204030204"/>
              </a:endParaRPr>
            </a:p>
          </p:txBody>
        </p:sp>
        <p:sp>
          <p:nvSpPr>
            <p:cNvPr id="242" name="Rectangle 73"/>
            <p:cNvSpPr>
              <a:spLocks noChangeArrowheads="1"/>
            </p:cNvSpPr>
            <p:nvPr/>
          </p:nvSpPr>
          <p:spPr bwMode="auto">
            <a:xfrm>
              <a:off x="7289809" y="2873693"/>
              <a:ext cx="558800" cy="979488"/>
            </a:xfrm>
            <a:prstGeom prst="rect">
              <a:avLst/>
            </a:prstGeom>
            <a:solidFill>
              <a:srgbClr val="0C0D1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id-ID" dirty="0">
                <a:latin typeface="Calibri Light" panose="020F0302020204030204"/>
              </a:endParaRPr>
            </a:p>
          </p:txBody>
        </p:sp>
        <p:sp>
          <p:nvSpPr>
            <p:cNvPr id="243" name="Rectangle 74"/>
            <p:cNvSpPr>
              <a:spLocks noChangeArrowheads="1"/>
            </p:cNvSpPr>
            <p:nvPr/>
          </p:nvSpPr>
          <p:spPr bwMode="auto">
            <a:xfrm>
              <a:off x="7294572" y="2880043"/>
              <a:ext cx="547688" cy="966788"/>
            </a:xfrm>
            <a:prstGeom prst="rect">
              <a:avLst/>
            </a:prstGeom>
            <a:solidFill>
              <a:srgbClr val="7E7E7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id-ID" dirty="0">
                <a:latin typeface="Calibri Light" panose="020F0302020204030204"/>
              </a:endParaRPr>
            </a:p>
          </p:txBody>
        </p:sp>
        <p:sp>
          <p:nvSpPr>
            <p:cNvPr id="244" name="Freeform 75"/>
            <p:cNvSpPr/>
            <p:nvPr/>
          </p:nvSpPr>
          <p:spPr bwMode="auto">
            <a:xfrm>
              <a:off x="7519997" y="2784793"/>
              <a:ext cx="115888" cy="26988"/>
            </a:xfrm>
            <a:custGeom>
              <a:avLst/>
              <a:gdLst>
                <a:gd name="T0" fmla="*/ 8 w 73"/>
                <a:gd name="T1" fmla="*/ 17 h 17"/>
                <a:gd name="T2" fmla="*/ 0 w 73"/>
                <a:gd name="T3" fmla="*/ 9 h 17"/>
                <a:gd name="T4" fmla="*/ 8 w 73"/>
                <a:gd name="T5" fmla="*/ 0 h 17"/>
                <a:gd name="T6" fmla="*/ 65 w 73"/>
                <a:gd name="T7" fmla="*/ 0 h 17"/>
                <a:gd name="T8" fmla="*/ 73 w 73"/>
                <a:gd name="T9" fmla="*/ 9 h 17"/>
                <a:gd name="T10" fmla="*/ 65 w 73"/>
                <a:gd name="T11" fmla="*/ 17 h 17"/>
                <a:gd name="T12" fmla="*/ 8 w 73"/>
                <a:gd name="T13" fmla="*/ 17 h 17"/>
              </a:gdLst>
              <a:ahLst/>
              <a:cxnLst>
                <a:cxn ang="0">
                  <a:pos x="T0" y="T1"/>
                </a:cxn>
                <a:cxn ang="0">
                  <a:pos x="T2" y="T3"/>
                </a:cxn>
                <a:cxn ang="0">
                  <a:pos x="T4" y="T5"/>
                </a:cxn>
                <a:cxn ang="0">
                  <a:pos x="T6" y="T7"/>
                </a:cxn>
                <a:cxn ang="0">
                  <a:pos x="T8" y="T9"/>
                </a:cxn>
                <a:cxn ang="0">
                  <a:pos x="T10" y="T11"/>
                </a:cxn>
                <a:cxn ang="0">
                  <a:pos x="T12" y="T13"/>
                </a:cxn>
              </a:cxnLst>
              <a:rect l="0" t="0" r="r" b="b"/>
              <a:pathLst>
                <a:path w="73" h="17">
                  <a:moveTo>
                    <a:pt x="8" y="17"/>
                  </a:moveTo>
                  <a:cubicBezTo>
                    <a:pt x="3" y="17"/>
                    <a:pt x="0" y="13"/>
                    <a:pt x="0" y="9"/>
                  </a:cubicBezTo>
                  <a:cubicBezTo>
                    <a:pt x="0" y="4"/>
                    <a:pt x="3" y="0"/>
                    <a:pt x="8" y="0"/>
                  </a:cubicBezTo>
                  <a:cubicBezTo>
                    <a:pt x="65" y="0"/>
                    <a:pt x="65" y="0"/>
                    <a:pt x="65" y="0"/>
                  </a:cubicBezTo>
                  <a:cubicBezTo>
                    <a:pt x="70" y="0"/>
                    <a:pt x="73" y="4"/>
                    <a:pt x="73" y="9"/>
                  </a:cubicBezTo>
                  <a:cubicBezTo>
                    <a:pt x="73" y="13"/>
                    <a:pt x="70" y="17"/>
                    <a:pt x="65" y="17"/>
                  </a:cubicBezTo>
                  <a:lnTo>
                    <a:pt x="8" y="17"/>
                  </a:lnTo>
                  <a:close/>
                </a:path>
              </a:pathLst>
            </a:custGeom>
            <a:solidFill>
              <a:srgbClr val="0C0D1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dirty="0">
                <a:latin typeface="Calibri Light" panose="020F0302020204030204"/>
              </a:endParaRPr>
            </a:p>
          </p:txBody>
        </p:sp>
        <p:sp>
          <p:nvSpPr>
            <p:cNvPr id="245" name="Freeform 76"/>
            <p:cNvSpPr/>
            <p:nvPr/>
          </p:nvSpPr>
          <p:spPr bwMode="auto">
            <a:xfrm>
              <a:off x="7526347" y="2792731"/>
              <a:ext cx="103188" cy="11113"/>
            </a:xfrm>
            <a:custGeom>
              <a:avLst/>
              <a:gdLst>
                <a:gd name="T0" fmla="*/ 65 w 65"/>
                <a:gd name="T1" fmla="*/ 4 h 7"/>
                <a:gd name="T2" fmla="*/ 61 w 65"/>
                <a:gd name="T3" fmla="*/ 7 h 7"/>
                <a:gd name="T4" fmla="*/ 4 w 65"/>
                <a:gd name="T5" fmla="*/ 7 h 7"/>
                <a:gd name="T6" fmla="*/ 0 w 65"/>
                <a:gd name="T7" fmla="*/ 4 h 7"/>
                <a:gd name="T8" fmla="*/ 4 w 65"/>
                <a:gd name="T9" fmla="*/ 0 h 7"/>
                <a:gd name="T10" fmla="*/ 61 w 65"/>
                <a:gd name="T11" fmla="*/ 0 h 7"/>
                <a:gd name="T12" fmla="*/ 65 w 65"/>
                <a:gd name="T13" fmla="*/ 4 h 7"/>
              </a:gdLst>
              <a:ahLst/>
              <a:cxnLst>
                <a:cxn ang="0">
                  <a:pos x="T0" y="T1"/>
                </a:cxn>
                <a:cxn ang="0">
                  <a:pos x="T2" y="T3"/>
                </a:cxn>
                <a:cxn ang="0">
                  <a:pos x="T4" y="T5"/>
                </a:cxn>
                <a:cxn ang="0">
                  <a:pos x="T6" y="T7"/>
                </a:cxn>
                <a:cxn ang="0">
                  <a:pos x="T8" y="T9"/>
                </a:cxn>
                <a:cxn ang="0">
                  <a:pos x="T10" y="T11"/>
                </a:cxn>
                <a:cxn ang="0">
                  <a:pos x="T12" y="T13"/>
                </a:cxn>
              </a:cxnLst>
              <a:rect l="0" t="0" r="r" b="b"/>
              <a:pathLst>
                <a:path w="65" h="7">
                  <a:moveTo>
                    <a:pt x="65" y="4"/>
                  </a:moveTo>
                  <a:cubicBezTo>
                    <a:pt x="65" y="6"/>
                    <a:pt x="63" y="7"/>
                    <a:pt x="61" y="7"/>
                  </a:cubicBezTo>
                  <a:cubicBezTo>
                    <a:pt x="4" y="7"/>
                    <a:pt x="4" y="7"/>
                    <a:pt x="4" y="7"/>
                  </a:cubicBezTo>
                  <a:cubicBezTo>
                    <a:pt x="2" y="7"/>
                    <a:pt x="0" y="6"/>
                    <a:pt x="0" y="4"/>
                  </a:cubicBezTo>
                  <a:cubicBezTo>
                    <a:pt x="0" y="2"/>
                    <a:pt x="2" y="0"/>
                    <a:pt x="4" y="0"/>
                  </a:cubicBezTo>
                  <a:cubicBezTo>
                    <a:pt x="61" y="0"/>
                    <a:pt x="61" y="0"/>
                    <a:pt x="61" y="0"/>
                  </a:cubicBezTo>
                  <a:cubicBezTo>
                    <a:pt x="63" y="0"/>
                    <a:pt x="65" y="2"/>
                    <a:pt x="65" y="4"/>
                  </a:cubicBezTo>
                  <a:close/>
                </a:path>
              </a:pathLst>
            </a:custGeom>
            <a:solidFill>
              <a:srgbClr val="33333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dirty="0">
                <a:latin typeface="Calibri Light" panose="020F0302020204030204"/>
              </a:endParaRPr>
            </a:p>
          </p:txBody>
        </p:sp>
        <p:sp>
          <p:nvSpPr>
            <p:cNvPr id="246" name="Oval 77"/>
            <p:cNvSpPr>
              <a:spLocks noChangeArrowheads="1"/>
            </p:cNvSpPr>
            <p:nvPr/>
          </p:nvSpPr>
          <p:spPr bwMode="auto">
            <a:xfrm>
              <a:off x="7481897" y="2789556"/>
              <a:ext cx="17463" cy="17463"/>
            </a:xfrm>
            <a:prstGeom prst="ellipse">
              <a:avLst/>
            </a:prstGeom>
            <a:solidFill>
              <a:srgbClr val="33333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dirty="0">
                <a:latin typeface="Calibri Light" panose="020F0302020204030204"/>
              </a:endParaRPr>
            </a:p>
          </p:txBody>
        </p:sp>
      </p:grpSp>
      <p:grpSp>
        <p:nvGrpSpPr>
          <p:cNvPr id="199" name="Group 198"/>
          <p:cNvGrpSpPr>
            <a:grpSpLocks noChangeAspect="1"/>
          </p:cNvGrpSpPr>
          <p:nvPr/>
        </p:nvGrpSpPr>
        <p:grpSpPr>
          <a:xfrm>
            <a:off x="13414359" y="6503911"/>
            <a:ext cx="5700251" cy="3281340"/>
            <a:chOff x="8440747" y="4796156"/>
            <a:chExt cx="2786063" cy="1603375"/>
          </a:xfrm>
        </p:grpSpPr>
        <p:sp>
          <p:nvSpPr>
            <p:cNvPr id="200" name="Freeform 45"/>
            <p:cNvSpPr/>
            <p:nvPr/>
          </p:nvSpPr>
          <p:spPr bwMode="auto">
            <a:xfrm>
              <a:off x="8440747" y="6337618"/>
              <a:ext cx="1403350" cy="61913"/>
            </a:xfrm>
            <a:custGeom>
              <a:avLst/>
              <a:gdLst>
                <a:gd name="T0" fmla="*/ 0 w 885"/>
                <a:gd name="T1" fmla="*/ 16 h 39"/>
                <a:gd name="T2" fmla="*/ 78 w 885"/>
                <a:gd name="T3" fmla="*/ 39 h 39"/>
                <a:gd name="T4" fmla="*/ 885 w 885"/>
                <a:gd name="T5" fmla="*/ 39 h 39"/>
                <a:gd name="T6" fmla="*/ 885 w 885"/>
                <a:gd name="T7" fmla="*/ 0 h 39"/>
                <a:gd name="T8" fmla="*/ 0 w 885"/>
                <a:gd name="T9" fmla="*/ 0 h 39"/>
                <a:gd name="T10" fmla="*/ 0 w 885"/>
                <a:gd name="T11" fmla="*/ 16 h 39"/>
              </a:gdLst>
              <a:ahLst/>
              <a:cxnLst>
                <a:cxn ang="0">
                  <a:pos x="T0" y="T1"/>
                </a:cxn>
                <a:cxn ang="0">
                  <a:pos x="T2" y="T3"/>
                </a:cxn>
                <a:cxn ang="0">
                  <a:pos x="T4" y="T5"/>
                </a:cxn>
                <a:cxn ang="0">
                  <a:pos x="T6" y="T7"/>
                </a:cxn>
                <a:cxn ang="0">
                  <a:pos x="T8" y="T9"/>
                </a:cxn>
                <a:cxn ang="0">
                  <a:pos x="T10" y="T11"/>
                </a:cxn>
              </a:cxnLst>
              <a:rect l="0" t="0" r="r" b="b"/>
              <a:pathLst>
                <a:path w="885" h="39">
                  <a:moveTo>
                    <a:pt x="0" y="16"/>
                  </a:moveTo>
                  <a:cubicBezTo>
                    <a:pt x="0" y="23"/>
                    <a:pt x="30" y="39"/>
                    <a:pt x="78" y="39"/>
                  </a:cubicBezTo>
                  <a:cubicBezTo>
                    <a:pt x="126" y="39"/>
                    <a:pt x="885" y="39"/>
                    <a:pt x="885" y="39"/>
                  </a:cubicBezTo>
                  <a:cubicBezTo>
                    <a:pt x="885" y="0"/>
                    <a:pt x="885" y="0"/>
                    <a:pt x="885" y="0"/>
                  </a:cubicBezTo>
                  <a:cubicBezTo>
                    <a:pt x="0" y="0"/>
                    <a:pt x="0" y="0"/>
                    <a:pt x="0" y="0"/>
                  </a:cubicBezTo>
                  <a:lnTo>
                    <a:pt x="0" y="16"/>
                  </a:lnTo>
                  <a:close/>
                </a:path>
              </a:pathLst>
            </a:custGeom>
            <a:solidFill>
              <a:srgbClr val="B3B4B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dirty="0">
                <a:latin typeface="Calibri Light" panose="020F0302020204030204"/>
              </a:endParaRPr>
            </a:p>
          </p:txBody>
        </p:sp>
        <p:sp>
          <p:nvSpPr>
            <p:cNvPr id="201" name="Freeform 46"/>
            <p:cNvSpPr/>
            <p:nvPr/>
          </p:nvSpPr>
          <p:spPr bwMode="auto">
            <a:xfrm>
              <a:off x="9823459" y="6337618"/>
              <a:ext cx="1403350" cy="61913"/>
            </a:xfrm>
            <a:custGeom>
              <a:avLst/>
              <a:gdLst>
                <a:gd name="T0" fmla="*/ 884 w 884"/>
                <a:gd name="T1" fmla="*/ 16 h 39"/>
                <a:gd name="T2" fmla="*/ 806 w 884"/>
                <a:gd name="T3" fmla="*/ 39 h 39"/>
                <a:gd name="T4" fmla="*/ 0 w 884"/>
                <a:gd name="T5" fmla="*/ 39 h 39"/>
                <a:gd name="T6" fmla="*/ 0 w 884"/>
                <a:gd name="T7" fmla="*/ 0 h 39"/>
                <a:gd name="T8" fmla="*/ 884 w 884"/>
                <a:gd name="T9" fmla="*/ 0 h 39"/>
                <a:gd name="T10" fmla="*/ 884 w 884"/>
                <a:gd name="T11" fmla="*/ 16 h 39"/>
              </a:gdLst>
              <a:ahLst/>
              <a:cxnLst>
                <a:cxn ang="0">
                  <a:pos x="T0" y="T1"/>
                </a:cxn>
                <a:cxn ang="0">
                  <a:pos x="T2" y="T3"/>
                </a:cxn>
                <a:cxn ang="0">
                  <a:pos x="T4" y="T5"/>
                </a:cxn>
                <a:cxn ang="0">
                  <a:pos x="T6" y="T7"/>
                </a:cxn>
                <a:cxn ang="0">
                  <a:pos x="T8" y="T9"/>
                </a:cxn>
                <a:cxn ang="0">
                  <a:pos x="T10" y="T11"/>
                </a:cxn>
              </a:cxnLst>
              <a:rect l="0" t="0" r="r" b="b"/>
              <a:pathLst>
                <a:path w="884" h="39">
                  <a:moveTo>
                    <a:pt x="884" y="16"/>
                  </a:moveTo>
                  <a:cubicBezTo>
                    <a:pt x="884" y="23"/>
                    <a:pt x="854" y="39"/>
                    <a:pt x="806" y="39"/>
                  </a:cubicBezTo>
                  <a:cubicBezTo>
                    <a:pt x="758" y="39"/>
                    <a:pt x="0" y="39"/>
                    <a:pt x="0" y="39"/>
                  </a:cubicBezTo>
                  <a:cubicBezTo>
                    <a:pt x="0" y="0"/>
                    <a:pt x="0" y="0"/>
                    <a:pt x="0" y="0"/>
                  </a:cubicBezTo>
                  <a:cubicBezTo>
                    <a:pt x="884" y="0"/>
                    <a:pt x="884" y="0"/>
                    <a:pt x="884" y="0"/>
                  </a:cubicBezTo>
                  <a:lnTo>
                    <a:pt x="884" y="16"/>
                  </a:lnTo>
                  <a:close/>
                </a:path>
              </a:pathLst>
            </a:custGeom>
            <a:solidFill>
              <a:srgbClr val="B3B4B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dirty="0">
                <a:latin typeface="Calibri Light" panose="020F0302020204030204"/>
              </a:endParaRPr>
            </a:p>
          </p:txBody>
        </p:sp>
        <p:sp>
          <p:nvSpPr>
            <p:cNvPr id="202" name="Freeform 47"/>
            <p:cNvSpPr/>
            <p:nvPr/>
          </p:nvSpPr>
          <p:spPr bwMode="auto">
            <a:xfrm>
              <a:off x="8715384" y="4796156"/>
              <a:ext cx="2257425" cy="1546225"/>
            </a:xfrm>
            <a:custGeom>
              <a:avLst/>
              <a:gdLst>
                <a:gd name="T0" fmla="*/ 1378 w 1423"/>
                <a:gd name="T1" fmla="*/ 0 h 974"/>
                <a:gd name="T2" fmla="*/ 45 w 1423"/>
                <a:gd name="T3" fmla="*/ 0 h 974"/>
                <a:gd name="T4" fmla="*/ 0 w 1423"/>
                <a:gd name="T5" fmla="*/ 45 h 974"/>
                <a:gd name="T6" fmla="*/ 0 w 1423"/>
                <a:gd name="T7" fmla="*/ 218 h 974"/>
                <a:gd name="T8" fmla="*/ 0 w 1423"/>
                <a:gd name="T9" fmla="*/ 929 h 974"/>
                <a:gd name="T10" fmla="*/ 45 w 1423"/>
                <a:gd name="T11" fmla="*/ 974 h 974"/>
                <a:gd name="T12" fmla="*/ 1378 w 1423"/>
                <a:gd name="T13" fmla="*/ 974 h 974"/>
                <a:gd name="T14" fmla="*/ 1423 w 1423"/>
                <a:gd name="T15" fmla="*/ 929 h 974"/>
                <a:gd name="T16" fmla="*/ 1423 w 1423"/>
                <a:gd name="T17" fmla="*/ 45 h 974"/>
                <a:gd name="T18" fmla="*/ 1378 w 1423"/>
                <a:gd name="T19" fmla="*/ 0 h 9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23" h="974">
                  <a:moveTo>
                    <a:pt x="1378" y="0"/>
                  </a:moveTo>
                  <a:cubicBezTo>
                    <a:pt x="45" y="0"/>
                    <a:pt x="45" y="0"/>
                    <a:pt x="45" y="0"/>
                  </a:cubicBezTo>
                  <a:cubicBezTo>
                    <a:pt x="20" y="0"/>
                    <a:pt x="0" y="20"/>
                    <a:pt x="0" y="45"/>
                  </a:cubicBezTo>
                  <a:cubicBezTo>
                    <a:pt x="0" y="218"/>
                    <a:pt x="0" y="218"/>
                    <a:pt x="0" y="218"/>
                  </a:cubicBezTo>
                  <a:cubicBezTo>
                    <a:pt x="0" y="929"/>
                    <a:pt x="0" y="929"/>
                    <a:pt x="0" y="929"/>
                  </a:cubicBezTo>
                  <a:cubicBezTo>
                    <a:pt x="0" y="954"/>
                    <a:pt x="20" y="974"/>
                    <a:pt x="45" y="974"/>
                  </a:cubicBezTo>
                  <a:cubicBezTo>
                    <a:pt x="1378" y="974"/>
                    <a:pt x="1378" y="974"/>
                    <a:pt x="1378" y="974"/>
                  </a:cubicBezTo>
                  <a:cubicBezTo>
                    <a:pt x="1403" y="974"/>
                    <a:pt x="1423" y="954"/>
                    <a:pt x="1423" y="929"/>
                  </a:cubicBezTo>
                  <a:cubicBezTo>
                    <a:pt x="1423" y="45"/>
                    <a:pt x="1423" y="45"/>
                    <a:pt x="1423" y="45"/>
                  </a:cubicBezTo>
                  <a:cubicBezTo>
                    <a:pt x="1423" y="20"/>
                    <a:pt x="1403" y="0"/>
                    <a:pt x="1378" y="0"/>
                  </a:cubicBezTo>
                  <a:close/>
                </a:path>
              </a:pathLst>
            </a:custGeom>
            <a:solidFill>
              <a:srgbClr val="D2D3D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dirty="0">
                <a:latin typeface="Calibri Light" panose="020F0302020204030204"/>
              </a:endParaRPr>
            </a:p>
          </p:txBody>
        </p:sp>
        <p:sp>
          <p:nvSpPr>
            <p:cNvPr id="203" name="Freeform 48"/>
            <p:cNvSpPr/>
            <p:nvPr/>
          </p:nvSpPr>
          <p:spPr bwMode="auto">
            <a:xfrm>
              <a:off x="8723322" y="4804093"/>
              <a:ext cx="2243138" cy="1530350"/>
            </a:xfrm>
            <a:custGeom>
              <a:avLst/>
              <a:gdLst>
                <a:gd name="T0" fmla="*/ 40 w 1414"/>
                <a:gd name="T1" fmla="*/ 964 h 964"/>
                <a:gd name="T2" fmla="*/ 0 w 1414"/>
                <a:gd name="T3" fmla="*/ 924 h 964"/>
                <a:gd name="T4" fmla="*/ 0 w 1414"/>
                <a:gd name="T5" fmla="*/ 40 h 964"/>
                <a:gd name="T6" fmla="*/ 40 w 1414"/>
                <a:gd name="T7" fmla="*/ 0 h 964"/>
                <a:gd name="T8" fmla="*/ 1373 w 1414"/>
                <a:gd name="T9" fmla="*/ 0 h 964"/>
                <a:gd name="T10" fmla="*/ 1414 w 1414"/>
                <a:gd name="T11" fmla="*/ 40 h 964"/>
                <a:gd name="T12" fmla="*/ 1414 w 1414"/>
                <a:gd name="T13" fmla="*/ 924 h 964"/>
                <a:gd name="T14" fmla="*/ 1373 w 1414"/>
                <a:gd name="T15" fmla="*/ 964 h 964"/>
                <a:gd name="T16" fmla="*/ 40 w 1414"/>
                <a:gd name="T17" fmla="*/ 964 h 9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14" h="964">
                  <a:moveTo>
                    <a:pt x="40" y="964"/>
                  </a:moveTo>
                  <a:cubicBezTo>
                    <a:pt x="18" y="964"/>
                    <a:pt x="0" y="946"/>
                    <a:pt x="0" y="924"/>
                  </a:cubicBezTo>
                  <a:cubicBezTo>
                    <a:pt x="0" y="40"/>
                    <a:pt x="0" y="40"/>
                    <a:pt x="0" y="40"/>
                  </a:cubicBezTo>
                  <a:cubicBezTo>
                    <a:pt x="0" y="18"/>
                    <a:pt x="18" y="0"/>
                    <a:pt x="40" y="0"/>
                  </a:cubicBezTo>
                  <a:cubicBezTo>
                    <a:pt x="1373" y="0"/>
                    <a:pt x="1373" y="0"/>
                    <a:pt x="1373" y="0"/>
                  </a:cubicBezTo>
                  <a:cubicBezTo>
                    <a:pt x="1396" y="0"/>
                    <a:pt x="1414" y="18"/>
                    <a:pt x="1414" y="40"/>
                  </a:cubicBezTo>
                  <a:cubicBezTo>
                    <a:pt x="1414" y="924"/>
                    <a:pt x="1414" y="924"/>
                    <a:pt x="1414" y="924"/>
                  </a:cubicBezTo>
                  <a:cubicBezTo>
                    <a:pt x="1414" y="946"/>
                    <a:pt x="1396" y="964"/>
                    <a:pt x="1373" y="964"/>
                  </a:cubicBezTo>
                  <a:lnTo>
                    <a:pt x="40" y="964"/>
                  </a:lnTo>
                  <a:close/>
                </a:path>
              </a:pathLst>
            </a:custGeom>
            <a:solidFill>
              <a:srgbClr val="18181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dirty="0">
                <a:latin typeface="Calibri Light" panose="020F0302020204030204"/>
              </a:endParaRPr>
            </a:p>
          </p:txBody>
        </p:sp>
        <p:sp>
          <p:nvSpPr>
            <p:cNvPr id="204" name="Freeform 49"/>
            <p:cNvSpPr/>
            <p:nvPr/>
          </p:nvSpPr>
          <p:spPr bwMode="auto">
            <a:xfrm>
              <a:off x="8723322" y="6269356"/>
              <a:ext cx="2243138" cy="65088"/>
            </a:xfrm>
            <a:custGeom>
              <a:avLst/>
              <a:gdLst>
                <a:gd name="T0" fmla="*/ 1414 w 1414"/>
                <a:gd name="T1" fmla="*/ 0 h 41"/>
                <a:gd name="T2" fmla="*/ 1396 w 1414"/>
                <a:gd name="T3" fmla="*/ 9 h 41"/>
                <a:gd name="T4" fmla="*/ 18 w 1414"/>
                <a:gd name="T5" fmla="*/ 9 h 41"/>
                <a:gd name="T6" fmla="*/ 0 w 1414"/>
                <a:gd name="T7" fmla="*/ 0 h 41"/>
                <a:gd name="T8" fmla="*/ 0 w 1414"/>
                <a:gd name="T9" fmla="*/ 1 h 41"/>
                <a:gd name="T10" fmla="*/ 40 w 1414"/>
                <a:gd name="T11" fmla="*/ 41 h 41"/>
                <a:gd name="T12" fmla="*/ 1373 w 1414"/>
                <a:gd name="T13" fmla="*/ 41 h 41"/>
                <a:gd name="T14" fmla="*/ 1414 w 1414"/>
                <a:gd name="T15" fmla="*/ 1 h 41"/>
                <a:gd name="T16" fmla="*/ 1414 w 1414"/>
                <a:gd name="T17"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14" h="41">
                  <a:moveTo>
                    <a:pt x="1414" y="0"/>
                  </a:moveTo>
                  <a:cubicBezTo>
                    <a:pt x="1409" y="6"/>
                    <a:pt x="1403" y="9"/>
                    <a:pt x="1396" y="9"/>
                  </a:cubicBezTo>
                  <a:cubicBezTo>
                    <a:pt x="18" y="9"/>
                    <a:pt x="18" y="9"/>
                    <a:pt x="18" y="9"/>
                  </a:cubicBezTo>
                  <a:cubicBezTo>
                    <a:pt x="10" y="9"/>
                    <a:pt x="4" y="6"/>
                    <a:pt x="0" y="0"/>
                  </a:cubicBezTo>
                  <a:cubicBezTo>
                    <a:pt x="0" y="1"/>
                    <a:pt x="0" y="1"/>
                    <a:pt x="0" y="1"/>
                  </a:cubicBezTo>
                  <a:cubicBezTo>
                    <a:pt x="0" y="23"/>
                    <a:pt x="18" y="41"/>
                    <a:pt x="40" y="41"/>
                  </a:cubicBezTo>
                  <a:cubicBezTo>
                    <a:pt x="1373" y="41"/>
                    <a:pt x="1373" y="41"/>
                    <a:pt x="1373" y="41"/>
                  </a:cubicBezTo>
                  <a:cubicBezTo>
                    <a:pt x="1396" y="41"/>
                    <a:pt x="1414" y="23"/>
                    <a:pt x="1414" y="1"/>
                  </a:cubicBezTo>
                  <a:lnTo>
                    <a:pt x="1414" y="0"/>
                  </a:lnTo>
                  <a:close/>
                </a:path>
              </a:pathLst>
            </a:custGeom>
            <a:solidFill>
              <a:srgbClr val="0C0D1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dirty="0">
                <a:latin typeface="Calibri Light" panose="020F0302020204030204"/>
              </a:endParaRPr>
            </a:p>
          </p:txBody>
        </p:sp>
        <p:sp>
          <p:nvSpPr>
            <p:cNvPr id="205" name="Rectangle 50"/>
            <p:cNvSpPr>
              <a:spLocks noChangeArrowheads="1"/>
            </p:cNvSpPr>
            <p:nvPr/>
          </p:nvSpPr>
          <p:spPr bwMode="auto">
            <a:xfrm>
              <a:off x="8440747" y="6312218"/>
              <a:ext cx="2786063" cy="50800"/>
            </a:xfrm>
            <a:prstGeom prst="rect">
              <a:avLst/>
            </a:prstGeom>
            <a:solidFill>
              <a:srgbClr val="D2D6D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id-ID" dirty="0">
                <a:latin typeface="Calibri Light" panose="020F0302020204030204"/>
              </a:endParaRPr>
            </a:p>
          </p:txBody>
        </p:sp>
        <p:sp>
          <p:nvSpPr>
            <p:cNvPr id="206" name="Freeform 51"/>
            <p:cNvSpPr/>
            <p:nvPr/>
          </p:nvSpPr>
          <p:spPr bwMode="auto">
            <a:xfrm>
              <a:off x="9632959" y="6312218"/>
              <a:ext cx="400050" cy="28575"/>
            </a:xfrm>
            <a:custGeom>
              <a:avLst/>
              <a:gdLst>
                <a:gd name="T0" fmla="*/ 0 w 252"/>
                <a:gd name="T1" fmla="*/ 0 h 18"/>
                <a:gd name="T2" fmla="*/ 22 w 252"/>
                <a:gd name="T3" fmla="*/ 18 h 18"/>
                <a:gd name="T4" fmla="*/ 230 w 252"/>
                <a:gd name="T5" fmla="*/ 18 h 18"/>
                <a:gd name="T6" fmla="*/ 252 w 252"/>
                <a:gd name="T7" fmla="*/ 0 h 18"/>
                <a:gd name="T8" fmla="*/ 0 w 252"/>
                <a:gd name="T9" fmla="*/ 0 h 18"/>
              </a:gdLst>
              <a:ahLst/>
              <a:cxnLst>
                <a:cxn ang="0">
                  <a:pos x="T0" y="T1"/>
                </a:cxn>
                <a:cxn ang="0">
                  <a:pos x="T2" y="T3"/>
                </a:cxn>
                <a:cxn ang="0">
                  <a:pos x="T4" y="T5"/>
                </a:cxn>
                <a:cxn ang="0">
                  <a:pos x="T6" y="T7"/>
                </a:cxn>
                <a:cxn ang="0">
                  <a:pos x="T8" y="T9"/>
                </a:cxn>
              </a:cxnLst>
              <a:rect l="0" t="0" r="r" b="b"/>
              <a:pathLst>
                <a:path w="252" h="18">
                  <a:moveTo>
                    <a:pt x="0" y="0"/>
                  </a:moveTo>
                  <a:cubicBezTo>
                    <a:pt x="2" y="10"/>
                    <a:pt x="11" y="18"/>
                    <a:pt x="22" y="18"/>
                  </a:cubicBezTo>
                  <a:cubicBezTo>
                    <a:pt x="230" y="18"/>
                    <a:pt x="230" y="18"/>
                    <a:pt x="230" y="18"/>
                  </a:cubicBezTo>
                  <a:cubicBezTo>
                    <a:pt x="241" y="18"/>
                    <a:pt x="250" y="10"/>
                    <a:pt x="252" y="0"/>
                  </a:cubicBezTo>
                  <a:lnTo>
                    <a:pt x="0" y="0"/>
                  </a:lnTo>
                  <a:close/>
                </a:path>
              </a:pathLst>
            </a:custGeom>
            <a:solidFill>
              <a:srgbClr val="B3B4B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dirty="0">
                <a:latin typeface="Calibri Light" panose="020F0302020204030204"/>
              </a:endParaRPr>
            </a:p>
          </p:txBody>
        </p:sp>
        <p:sp>
          <p:nvSpPr>
            <p:cNvPr id="207" name="Rectangle 52"/>
            <p:cNvSpPr>
              <a:spLocks noChangeArrowheads="1"/>
            </p:cNvSpPr>
            <p:nvPr/>
          </p:nvSpPr>
          <p:spPr bwMode="auto">
            <a:xfrm>
              <a:off x="8797934" y="4900931"/>
              <a:ext cx="2093913" cy="1322388"/>
            </a:xfrm>
            <a:prstGeom prst="rect">
              <a:avLst/>
            </a:prstGeom>
            <a:solidFill>
              <a:srgbClr val="0C0D1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id-ID" dirty="0">
                <a:latin typeface="Calibri Light" panose="020F0302020204030204"/>
              </a:endParaRPr>
            </a:p>
          </p:txBody>
        </p:sp>
        <p:sp>
          <p:nvSpPr>
            <p:cNvPr id="208" name="Rectangle 53"/>
            <p:cNvSpPr>
              <a:spLocks noChangeArrowheads="1"/>
            </p:cNvSpPr>
            <p:nvPr/>
          </p:nvSpPr>
          <p:spPr bwMode="auto">
            <a:xfrm>
              <a:off x="8804284" y="4908868"/>
              <a:ext cx="2079625" cy="1308100"/>
            </a:xfrm>
            <a:prstGeom prst="rect">
              <a:avLst/>
            </a:prstGeom>
            <a:solidFill>
              <a:srgbClr val="C6C6C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id-ID" dirty="0">
                <a:latin typeface="Calibri Light" panose="020F0302020204030204"/>
              </a:endParaRPr>
            </a:p>
          </p:txBody>
        </p:sp>
        <p:sp>
          <p:nvSpPr>
            <p:cNvPr id="209" name="Oval 54"/>
            <p:cNvSpPr>
              <a:spLocks noChangeArrowheads="1"/>
            </p:cNvSpPr>
            <p:nvPr/>
          </p:nvSpPr>
          <p:spPr bwMode="auto">
            <a:xfrm>
              <a:off x="9831397" y="4845368"/>
              <a:ext cx="23813" cy="23813"/>
            </a:xfrm>
            <a:prstGeom prst="ellipse">
              <a:avLst/>
            </a:prstGeom>
            <a:solidFill>
              <a:srgbClr val="2C2C2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dirty="0">
                <a:latin typeface="Calibri Light" panose="020F0302020204030204"/>
              </a:endParaRPr>
            </a:p>
          </p:txBody>
        </p:sp>
        <p:sp>
          <p:nvSpPr>
            <p:cNvPr id="210" name="Oval 55"/>
            <p:cNvSpPr>
              <a:spLocks noChangeArrowheads="1"/>
            </p:cNvSpPr>
            <p:nvPr/>
          </p:nvSpPr>
          <p:spPr bwMode="auto">
            <a:xfrm>
              <a:off x="9831397" y="4843781"/>
              <a:ext cx="23813" cy="22225"/>
            </a:xfrm>
            <a:prstGeom prst="ellipse">
              <a:avLst/>
            </a:prstGeom>
            <a:solidFill>
              <a:srgbClr val="0A0A0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dirty="0">
                <a:latin typeface="Calibri Light" panose="020F0302020204030204"/>
              </a:endParaRPr>
            </a:p>
          </p:txBody>
        </p:sp>
        <p:sp>
          <p:nvSpPr>
            <p:cNvPr id="211" name="Oval 56"/>
            <p:cNvSpPr>
              <a:spLocks noChangeArrowheads="1"/>
            </p:cNvSpPr>
            <p:nvPr/>
          </p:nvSpPr>
          <p:spPr bwMode="auto">
            <a:xfrm>
              <a:off x="9836159" y="4846956"/>
              <a:ext cx="14288" cy="15875"/>
            </a:xfrm>
            <a:prstGeom prst="ellipse">
              <a:avLst/>
            </a:pr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dirty="0">
                <a:latin typeface="Calibri Light" panose="020F0302020204030204"/>
              </a:endParaRPr>
            </a:p>
          </p:txBody>
        </p:sp>
        <p:sp>
          <p:nvSpPr>
            <p:cNvPr id="212" name="Oval 57"/>
            <p:cNvSpPr>
              <a:spLocks noChangeArrowheads="1"/>
            </p:cNvSpPr>
            <p:nvPr/>
          </p:nvSpPr>
          <p:spPr bwMode="auto">
            <a:xfrm>
              <a:off x="9839334" y="4851718"/>
              <a:ext cx="7938" cy="7938"/>
            </a:xfrm>
            <a:prstGeom prst="ellipse">
              <a:avLst/>
            </a:prstGeom>
            <a:solidFill>
              <a:srgbClr val="2C99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dirty="0">
                <a:latin typeface="Calibri Light" panose="020F0302020204030204"/>
              </a:endParaRPr>
            </a:p>
          </p:txBody>
        </p:sp>
        <p:sp>
          <p:nvSpPr>
            <p:cNvPr id="213" name="Freeform 58"/>
            <p:cNvSpPr/>
            <p:nvPr/>
          </p:nvSpPr>
          <p:spPr bwMode="auto">
            <a:xfrm>
              <a:off x="9842509" y="4853306"/>
              <a:ext cx="1588" cy="3175"/>
            </a:xfrm>
            <a:custGeom>
              <a:avLst/>
              <a:gdLst>
                <a:gd name="T0" fmla="*/ 1 w 1"/>
                <a:gd name="T1" fmla="*/ 1 h 2"/>
                <a:gd name="T2" fmla="*/ 1 w 1"/>
                <a:gd name="T3" fmla="*/ 2 h 2"/>
                <a:gd name="T4" fmla="*/ 0 w 1"/>
                <a:gd name="T5" fmla="*/ 1 h 2"/>
                <a:gd name="T6" fmla="*/ 1 w 1"/>
                <a:gd name="T7" fmla="*/ 0 h 2"/>
                <a:gd name="T8" fmla="*/ 1 w 1"/>
                <a:gd name="T9" fmla="*/ 1 h 2"/>
              </a:gdLst>
              <a:ahLst/>
              <a:cxnLst>
                <a:cxn ang="0">
                  <a:pos x="T0" y="T1"/>
                </a:cxn>
                <a:cxn ang="0">
                  <a:pos x="T2" y="T3"/>
                </a:cxn>
                <a:cxn ang="0">
                  <a:pos x="T4" y="T5"/>
                </a:cxn>
                <a:cxn ang="0">
                  <a:pos x="T6" y="T7"/>
                </a:cxn>
                <a:cxn ang="0">
                  <a:pos x="T8" y="T9"/>
                </a:cxn>
              </a:cxnLst>
              <a:rect l="0" t="0" r="r" b="b"/>
              <a:pathLst>
                <a:path w="1" h="2">
                  <a:moveTo>
                    <a:pt x="1" y="1"/>
                  </a:moveTo>
                  <a:lnTo>
                    <a:pt x="1" y="2"/>
                  </a:lnTo>
                  <a:lnTo>
                    <a:pt x="0" y="1"/>
                  </a:lnTo>
                  <a:lnTo>
                    <a:pt x="1" y="0"/>
                  </a:lnTo>
                  <a:lnTo>
                    <a:pt x="1" y="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dirty="0">
                <a:latin typeface="Calibri Light" panose="020F0302020204030204"/>
              </a:endParaRPr>
            </a:p>
          </p:txBody>
        </p:sp>
      </p:grpSp>
      <p:grpSp>
        <p:nvGrpSpPr>
          <p:cNvPr id="2" name="Group 1"/>
          <p:cNvGrpSpPr/>
          <p:nvPr/>
        </p:nvGrpSpPr>
        <p:grpSpPr>
          <a:xfrm>
            <a:off x="1905775" y="10424684"/>
            <a:ext cx="6402643" cy="1451775"/>
            <a:chOff x="1905775" y="10424684"/>
            <a:chExt cx="6402643" cy="1451775"/>
          </a:xfrm>
        </p:grpSpPr>
        <p:sp>
          <p:nvSpPr>
            <p:cNvPr id="270" name="Oval 269"/>
            <p:cNvSpPr/>
            <p:nvPr/>
          </p:nvSpPr>
          <p:spPr>
            <a:xfrm flipH="1">
              <a:off x="1905775" y="10536355"/>
              <a:ext cx="1171269" cy="1171574"/>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182843" tIns="91422" rIns="182843" bIns="91422" rtlCol="0" anchor="ctr"/>
            <a:lstStyle/>
            <a:p>
              <a:pPr algn="ctr"/>
              <a:endParaRPr lang="en-AU" sz="3200" dirty="0">
                <a:solidFill>
                  <a:schemeClr val="bg1"/>
                </a:solidFill>
                <a:latin typeface="Calibri Light" panose="020F0302020204030204"/>
                <a:cs typeface="Calibri Light" panose="020F0302020204030204"/>
              </a:endParaRPr>
            </a:p>
          </p:txBody>
        </p:sp>
        <p:sp>
          <p:nvSpPr>
            <p:cNvPr id="251" name="Text Placeholder 33"/>
            <p:cNvSpPr txBox="1"/>
            <p:nvPr/>
          </p:nvSpPr>
          <p:spPr>
            <a:xfrm>
              <a:off x="3386636" y="10424684"/>
              <a:ext cx="4845582" cy="559964"/>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25000"/>
                </a:lnSpc>
                <a:spcBef>
                  <a:spcPts val="0"/>
                </a:spcBef>
                <a:buNone/>
              </a:pPr>
              <a:r>
                <a:rPr lang="en-AU" sz="2600" b="1" dirty="0">
                  <a:latin typeface="Lato Regular"/>
                  <a:cs typeface="Lato Regular"/>
                </a:rPr>
                <a:t>Desktop Application</a:t>
              </a:r>
              <a:endParaRPr lang="en-AU" sz="2600" b="1" dirty="0">
                <a:latin typeface="Lato Regular"/>
                <a:cs typeface="Lato Regular"/>
              </a:endParaRPr>
            </a:p>
          </p:txBody>
        </p:sp>
        <p:sp>
          <p:nvSpPr>
            <p:cNvPr id="96" name="Rectangle 95"/>
            <p:cNvSpPr/>
            <p:nvPr/>
          </p:nvSpPr>
          <p:spPr>
            <a:xfrm>
              <a:off x="3211637" y="10794148"/>
              <a:ext cx="5096781" cy="1082311"/>
            </a:xfrm>
            <a:prstGeom prst="rect">
              <a:avLst/>
            </a:prstGeom>
          </p:spPr>
          <p:txBody>
            <a:bodyPr wrap="square" lIns="182843" tIns="91422" rIns="182843" bIns="91422">
              <a:spAutoFit/>
            </a:bodyPr>
            <a:lstStyle/>
            <a:p>
              <a:pPr>
                <a:lnSpc>
                  <a:spcPct val="150000"/>
                </a:lnSpc>
              </a:pPr>
              <a:r>
                <a:rPr lang="en-US" sz="2000" dirty="0">
                  <a:latin typeface="Calibri Light" panose="020F0302020204030204"/>
                  <a:cs typeface="Calibri Light" panose="020F0302020204030204"/>
                </a:rPr>
                <a:t>Creativity is the key to success in the future, and primary </a:t>
              </a:r>
              <a:r>
                <a:rPr lang="en-US" sz="2000" dirty="0" smtClean="0">
                  <a:latin typeface="Calibri Light" panose="020F0302020204030204"/>
                  <a:cs typeface="Calibri Light" panose="020F0302020204030204"/>
                </a:rPr>
                <a:t>education.</a:t>
              </a:r>
              <a:endParaRPr lang="en-US" sz="2000" dirty="0">
                <a:latin typeface="Calibri Light" panose="020F0302020204030204"/>
                <a:cs typeface="Calibri Light" panose="020F0302020204030204"/>
              </a:endParaRPr>
            </a:p>
          </p:txBody>
        </p:sp>
        <p:sp>
          <p:nvSpPr>
            <p:cNvPr id="115" name="AutoShape 60"/>
            <p:cNvSpPr>
              <a:spLocks noChangeAspect="1"/>
            </p:cNvSpPr>
            <p:nvPr/>
          </p:nvSpPr>
          <p:spPr bwMode="auto">
            <a:xfrm>
              <a:off x="2262707" y="10933848"/>
              <a:ext cx="502191" cy="445352"/>
            </a:xfrm>
            <a:custGeom>
              <a:avLst/>
              <a:gdLst>
                <a:gd name="T0" fmla="*/ 10800 w 21600"/>
                <a:gd name="T1" fmla="*/ 10796 h 21592"/>
                <a:gd name="T2" fmla="*/ 10800 w 21600"/>
                <a:gd name="T3" fmla="*/ 10796 h 21592"/>
                <a:gd name="T4" fmla="*/ 10800 w 21600"/>
                <a:gd name="T5" fmla="*/ 10796 h 21592"/>
                <a:gd name="T6" fmla="*/ 10800 w 21600"/>
                <a:gd name="T7" fmla="*/ 10796 h 21592"/>
              </a:gdLst>
              <a:ahLst/>
              <a:cxnLst>
                <a:cxn ang="0">
                  <a:pos x="T0" y="T1"/>
                </a:cxn>
                <a:cxn ang="0">
                  <a:pos x="T2" y="T3"/>
                </a:cxn>
                <a:cxn ang="0">
                  <a:pos x="T4" y="T5"/>
                </a:cxn>
                <a:cxn ang="0">
                  <a:pos x="T6" y="T7"/>
                </a:cxn>
              </a:cxnLst>
              <a:rect l="0" t="0" r="r" b="b"/>
              <a:pathLst>
                <a:path w="21600" h="21592">
                  <a:moveTo>
                    <a:pt x="16719" y="11484"/>
                  </a:moveTo>
                  <a:cubicBezTo>
                    <a:pt x="16972" y="11823"/>
                    <a:pt x="17102" y="12217"/>
                    <a:pt x="17111" y="12666"/>
                  </a:cubicBezTo>
                  <a:cubicBezTo>
                    <a:pt x="17118" y="13118"/>
                    <a:pt x="16986" y="13503"/>
                    <a:pt x="16719" y="13825"/>
                  </a:cubicBezTo>
                  <a:lnTo>
                    <a:pt x="10660" y="21039"/>
                  </a:lnTo>
                  <a:cubicBezTo>
                    <a:pt x="10393" y="21361"/>
                    <a:pt x="10061" y="21530"/>
                    <a:pt x="9664" y="21548"/>
                  </a:cubicBezTo>
                  <a:cubicBezTo>
                    <a:pt x="9270" y="21568"/>
                    <a:pt x="8950" y="21398"/>
                    <a:pt x="8704" y="21039"/>
                  </a:cubicBezTo>
                  <a:lnTo>
                    <a:pt x="991" y="10768"/>
                  </a:lnTo>
                  <a:cubicBezTo>
                    <a:pt x="721" y="10408"/>
                    <a:pt x="488" y="9960"/>
                    <a:pt x="293" y="9416"/>
                  </a:cubicBezTo>
                  <a:cubicBezTo>
                    <a:pt x="98" y="8878"/>
                    <a:pt x="0" y="8375"/>
                    <a:pt x="0" y="7918"/>
                  </a:cubicBezTo>
                  <a:lnTo>
                    <a:pt x="0" y="1668"/>
                  </a:lnTo>
                  <a:cubicBezTo>
                    <a:pt x="0" y="1216"/>
                    <a:pt x="134" y="825"/>
                    <a:pt x="401" y="497"/>
                  </a:cubicBezTo>
                  <a:cubicBezTo>
                    <a:pt x="671" y="166"/>
                    <a:pt x="1003" y="0"/>
                    <a:pt x="1392" y="0"/>
                  </a:cubicBezTo>
                  <a:lnTo>
                    <a:pt x="6619" y="0"/>
                  </a:lnTo>
                  <a:cubicBezTo>
                    <a:pt x="6811" y="0"/>
                    <a:pt x="7016" y="28"/>
                    <a:pt x="7237" y="83"/>
                  </a:cubicBezTo>
                  <a:cubicBezTo>
                    <a:pt x="7456" y="138"/>
                    <a:pt x="7677" y="224"/>
                    <a:pt x="7899" y="336"/>
                  </a:cubicBezTo>
                  <a:cubicBezTo>
                    <a:pt x="8120" y="451"/>
                    <a:pt x="8332" y="580"/>
                    <a:pt x="8524" y="724"/>
                  </a:cubicBezTo>
                  <a:cubicBezTo>
                    <a:pt x="8719" y="865"/>
                    <a:pt x="8880" y="1021"/>
                    <a:pt x="9005" y="1185"/>
                  </a:cubicBezTo>
                  <a:lnTo>
                    <a:pt x="16719" y="11484"/>
                  </a:lnTo>
                  <a:close/>
                  <a:moveTo>
                    <a:pt x="3603" y="5922"/>
                  </a:moveTo>
                  <a:cubicBezTo>
                    <a:pt x="3964" y="5922"/>
                    <a:pt x="4279" y="5761"/>
                    <a:pt x="4548" y="5441"/>
                  </a:cubicBezTo>
                  <a:cubicBezTo>
                    <a:pt x="4815" y="5116"/>
                    <a:pt x="4952" y="4740"/>
                    <a:pt x="4952" y="4311"/>
                  </a:cubicBezTo>
                  <a:cubicBezTo>
                    <a:pt x="4952" y="3862"/>
                    <a:pt x="4815" y="3477"/>
                    <a:pt x="4548" y="3160"/>
                  </a:cubicBezTo>
                  <a:cubicBezTo>
                    <a:pt x="4281" y="2844"/>
                    <a:pt x="3966" y="2686"/>
                    <a:pt x="3603" y="2686"/>
                  </a:cubicBezTo>
                  <a:cubicBezTo>
                    <a:pt x="3227" y="2686"/>
                    <a:pt x="2908" y="2844"/>
                    <a:pt x="2643" y="3160"/>
                  </a:cubicBezTo>
                  <a:cubicBezTo>
                    <a:pt x="2378" y="3477"/>
                    <a:pt x="2246" y="3862"/>
                    <a:pt x="2246" y="4311"/>
                  </a:cubicBezTo>
                  <a:cubicBezTo>
                    <a:pt x="2246" y="4739"/>
                    <a:pt x="2378" y="5116"/>
                    <a:pt x="2643" y="5441"/>
                  </a:cubicBezTo>
                  <a:cubicBezTo>
                    <a:pt x="2905" y="5761"/>
                    <a:pt x="3225" y="5922"/>
                    <a:pt x="3603" y="5922"/>
                  </a:cubicBezTo>
                  <a:moveTo>
                    <a:pt x="21198" y="11510"/>
                  </a:moveTo>
                  <a:cubicBezTo>
                    <a:pt x="21465" y="11852"/>
                    <a:pt x="21599" y="12252"/>
                    <a:pt x="21599" y="12709"/>
                  </a:cubicBezTo>
                  <a:cubicBezTo>
                    <a:pt x="21599" y="13167"/>
                    <a:pt x="21465" y="13558"/>
                    <a:pt x="21198" y="13880"/>
                  </a:cubicBezTo>
                  <a:lnTo>
                    <a:pt x="15163" y="21093"/>
                  </a:lnTo>
                  <a:cubicBezTo>
                    <a:pt x="14896" y="21415"/>
                    <a:pt x="14564" y="21582"/>
                    <a:pt x="14174" y="21591"/>
                  </a:cubicBezTo>
                  <a:cubicBezTo>
                    <a:pt x="13782" y="21600"/>
                    <a:pt x="13450" y="21433"/>
                    <a:pt x="13183" y="21093"/>
                  </a:cubicBezTo>
                  <a:lnTo>
                    <a:pt x="13044" y="20903"/>
                  </a:lnTo>
                  <a:lnTo>
                    <a:pt x="18963" y="13825"/>
                  </a:lnTo>
                  <a:cubicBezTo>
                    <a:pt x="19230" y="13503"/>
                    <a:pt x="19365" y="13118"/>
                    <a:pt x="19360" y="12660"/>
                  </a:cubicBezTo>
                  <a:cubicBezTo>
                    <a:pt x="19355" y="12206"/>
                    <a:pt x="19223" y="11812"/>
                    <a:pt x="18963" y="11484"/>
                  </a:cubicBezTo>
                  <a:lnTo>
                    <a:pt x="11247" y="1185"/>
                  </a:lnTo>
                  <a:cubicBezTo>
                    <a:pt x="11009" y="865"/>
                    <a:pt x="10689" y="604"/>
                    <a:pt x="10282" y="408"/>
                  </a:cubicBezTo>
                  <a:cubicBezTo>
                    <a:pt x="9873" y="210"/>
                    <a:pt x="9484" y="83"/>
                    <a:pt x="9109" y="28"/>
                  </a:cubicBezTo>
                  <a:lnTo>
                    <a:pt x="11112" y="28"/>
                  </a:lnTo>
                  <a:cubicBezTo>
                    <a:pt x="11502" y="28"/>
                    <a:pt x="11935" y="141"/>
                    <a:pt x="12406" y="365"/>
                  </a:cubicBezTo>
                  <a:cubicBezTo>
                    <a:pt x="12878" y="589"/>
                    <a:pt x="13236" y="874"/>
                    <a:pt x="13481" y="1213"/>
                  </a:cubicBezTo>
                  <a:lnTo>
                    <a:pt x="21198" y="11510"/>
                  </a:lnTo>
                  <a:close/>
                </a:path>
              </a:pathLst>
            </a:custGeom>
            <a:solidFill>
              <a:schemeClr val="bg1"/>
            </a:solidFill>
            <a:ln>
              <a:noFill/>
            </a:ln>
            <a:effectLst/>
          </p:spPr>
          <p:txBody>
            <a:bodyPr lIns="38100" tIns="38100" rIns="38100" bIns="38100" anchor="ctr"/>
            <a:lstStyle/>
            <a:p>
              <a:pPr defTabSz="342265">
                <a:defRPr/>
              </a:pPr>
              <a:endParaRPr lang="es-ES" sz="2200" dirty="0">
                <a:solidFill>
                  <a:srgbClr val="44CEB9"/>
                </a:solidFill>
                <a:effectLst>
                  <a:outerShdw blurRad="38100" dist="38100" dir="2700000" algn="tl">
                    <a:srgbClr val="000000"/>
                  </a:outerShdw>
                </a:effectLst>
                <a:latin typeface="Gill Sans" charset="0"/>
                <a:cs typeface="Gill Sans" charset="0"/>
                <a:sym typeface="Gill Sans" charset="0"/>
              </a:endParaRPr>
            </a:p>
          </p:txBody>
        </p:sp>
      </p:grpSp>
      <p:grpSp>
        <p:nvGrpSpPr>
          <p:cNvPr id="3" name="Group 2"/>
          <p:cNvGrpSpPr/>
          <p:nvPr/>
        </p:nvGrpSpPr>
        <p:grpSpPr>
          <a:xfrm>
            <a:off x="8990077" y="10424684"/>
            <a:ext cx="6401767" cy="1451775"/>
            <a:chOff x="8990077" y="10424684"/>
            <a:chExt cx="6401767" cy="1451775"/>
          </a:xfrm>
        </p:grpSpPr>
        <p:sp>
          <p:nvSpPr>
            <p:cNvPr id="249" name="Text Placeholder 33"/>
            <p:cNvSpPr txBox="1"/>
            <p:nvPr/>
          </p:nvSpPr>
          <p:spPr>
            <a:xfrm>
              <a:off x="10480532" y="10424684"/>
              <a:ext cx="4845582" cy="559964"/>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25000"/>
                </a:lnSpc>
                <a:spcBef>
                  <a:spcPts val="0"/>
                </a:spcBef>
                <a:buNone/>
              </a:pPr>
              <a:r>
                <a:rPr lang="en-AU" sz="2600" b="1" dirty="0" smtClean="0">
                  <a:latin typeface="Lato Regular"/>
                  <a:cs typeface="Lato Regular"/>
                </a:rPr>
                <a:t>Data Plan</a:t>
              </a:r>
              <a:endParaRPr lang="en-AU" sz="2600" b="1" dirty="0">
                <a:latin typeface="Lato Regular"/>
                <a:cs typeface="Lato Regular"/>
              </a:endParaRPr>
            </a:p>
          </p:txBody>
        </p:sp>
        <p:sp>
          <p:nvSpPr>
            <p:cNvPr id="271" name="Oval 270"/>
            <p:cNvSpPr/>
            <p:nvPr/>
          </p:nvSpPr>
          <p:spPr>
            <a:xfrm flipH="1">
              <a:off x="8990077" y="10536355"/>
              <a:ext cx="1171269" cy="1171574"/>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182843" tIns="91422" rIns="182843" bIns="91422" rtlCol="0" anchor="ctr"/>
            <a:lstStyle/>
            <a:p>
              <a:pPr algn="ctr"/>
              <a:endParaRPr lang="en-US" sz="3200" dirty="0">
                <a:solidFill>
                  <a:schemeClr val="bg1"/>
                </a:solidFill>
                <a:latin typeface="Calibri Light" panose="020F0302020204030204"/>
                <a:cs typeface="Calibri Light" panose="020F0302020204030204"/>
              </a:endParaRPr>
            </a:p>
          </p:txBody>
        </p:sp>
        <p:sp>
          <p:nvSpPr>
            <p:cNvPr id="97" name="Rectangle 96"/>
            <p:cNvSpPr/>
            <p:nvPr/>
          </p:nvSpPr>
          <p:spPr>
            <a:xfrm>
              <a:off x="10295063" y="10794148"/>
              <a:ext cx="5096781" cy="1082311"/>
            </a:xfrm>
            <a:prstGeom prst="rect">
              <a:avLst/>
            </a:prstGeom>
          </p:spPr>
          <p:txBody>
            <a:bodyPr wrap="square" lIns="182843" tIns="91422" rIns="182843" bIns="91422">
              <a:spAutoFit/>
            </a:bodyPr>
            <a:lstStyle/>
            <a:p>
              <a:pPr>
                <a:lnSpc>
                  <a:spcPct val="150000"/>
                </a:lnSpc>
              </a:pPr>
              <a:r>
                <a:rPr lang="en-US" sz="2000" dirty="0">
                  <a:latin typeface="Calibri Light" panose="020F0302020204030204"/>
                  <a:cs typeface="Calibri Light" panose="020F0302020204030204"/>
                </a:rPr>
                <a:t>Creativity is the key to success in the future, and primary </a:t>
              </a:r>
              <a:r>
                <a:rPr lang="en-US" sz="2000" dirty="0" smtClean="0">
                  <a:latin typeface="Calibri Light" panose="020F0302020204030204"/>
                  <a:cs typeface="Calibri Light" panose="020F0302020204030204"/>
                </a:rPr>
                <a:t>education.</a:t>
              </a:r>
              <a:endParaRPr lang="en-US" sz="2000" dirty="0">
                <a:latin typeface="Calibri Light" panose="020F0302020204030204"/>
                <a:cs typeface="Calibri Light" panose="020F0302020204030204"/>
              </a:endParaRPr>
            </a:p>
          </p:txBody>
        </p:sp>
        <p:sp>
          <p:nvSpPr>
            <p:cNvPr id="116" name="AutoShape 115"/>
            <p:cNvSpPr/>
            <p:nvPr/>
          </p:nvSpPr>
          <p:spPr bwMode="auto">
            <a:xfrm>
              <a:off x="9296358" y="10834208"/>
              <a:ext cx="635041" cy="64106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357" y="18801"/>
                  </a:moveTo>
                  <a:cubicBezTo>
                    <a:pt x="21518" y="18965"/>
                    <a:pt x="21599" y="19177"/>
                    <a:pt x="21599" y="19436"/>
                  </a:cubicBezTo>
                  <a:cubicBezTo>
                    <a:pt x="21599" y="19580"/>
                    <a:pt x="21518" y="19775"/>
                    <a:pt x="21357" y="20018"/>
                  </a:cubicBezTo>
                  <a:cubicBezTo>
                    <a:pt x="21193" y="20261"/>
                    <a:pt x="20989" y="20504"/>
                    <a:pt x="20746" y="20741"/>
                  </a:cubicBezTo>
                  <a:cubicBezTo>
                    <a:pt x="20503" y="20978"/>
                    <a:pt x="20260" y="21184"/>
                    <a:pt x="20023" y="21348"/>
                  </a:cubicBezTo>
                  <a:cubicBezTo>
                    <a:pt x="19783" y="21518"/>
                    <a:pt x="19593" y="21599"/>
                    <a:pt x="19447" y="21599"/>
                  </a:cubicBezTo>
                  <a:cubicBezTo>
                    <a:pt x="19189" y="21599"/>
                    <a:pt x="18975" y="21515"/>
                    <a:pt x="18811" y="21343"/>
                  </a:cubicBezTo>
                  <a:lnTo>
                    <a:pt x="13957" y="16502"/>
                  </a:lnTo>
                  <a:cubicBezTo>
                    <a:pt x="13217" y="16980"/>
                    <a:pt x="12428" y="17350"/>
                    <a:pt x="11589" y="17604"/>
                  </a:cubicBezTo>
                  <a:cubicBezTo>
                    <a:pt x="10750" y="17864"/>
                    <a:pt x="9891" y="17991"/>
                    <a:pt x="9007" y="17991"/>
                  </a:cubicBezTo>
                  <a:cubicBezTo>
                    <a:pt x="7769" y="17991"/>
                    <a:pt x="6608" y="17759"/>
                    <a:pt x="5517" y="17290"/>
                  </a:cubicBezTo>
                  <a:cubicBezTo>
                    <a:pt x="4427" y="16822"/>
                    <a:pt x="3469" y="16175"/>
                    <a:pt x="2644" y="15353"/>
                  </a:cubicBezTo>
                  <a:cubicBezTo>
                    <a:pt x="1816" y="14534"/>
                    <a:pt x="1172" y="13580"/>
                    <a:pt x="700" y="12487"/>
                  </a:cubicBezTo>
                  <a:cubicBezTo>
                    <a:pt x="231" y="11400"/>
                    <a:pt x="0" y="10236"/>
                    <a:pt x="0" y="8999"/>
                  </a:cubicBezTo>
                  <a:cubicBezTo>
                    <a:pt x="0" y="7768"/>
                    <a:pt x="231" y="6602"/>
                    <a:pt x="700" y="5515"/>
                  </a:cubicBezTo>
                  <a:cubicBezTo>
                    <a:pt x="1169" y="4422"/>
                    <a:pt x="1816" y="3467"/>
                    <a:pt x="2644" y="2645"/>
                  </a:cubicBezTo>
                  <a:cubicBezTo>
                    <a:pt x="3469" y="1827"/>
                    <a:pt x="4424" y="1180"/>
                    <a:pt x="5512" y="708"/>
                  </a:cubicBezTo>
                  <a:cubicBezTo>
                    <a:pt x="6600" y="237"/>
                    <a:pt x="7764" y="0"/>
                    <a:pt x="9007" y="0"/>
                  </a:cubicBezTo>
                  <a:cubicBezTo>
                    <a:pt x="10244" y="0"/>
                    <a:pt x="11403" y="237"/>
                    <a:pt x="12488" y="708"/>
                  </a:cubicBezTo>
                  <a:cubicBezTo>
                    <a:pt x="13573" y="1180"/>
                    <a:pt x="14530" y="1827"/>
                    <a:pt x="15358" y="2645"/>
                  </a:cubicBezTo>
                  <a:cubicBezTo>
                    <a:pt x="16183" y="3467"/>
                    <a:pt x="16830" y="4422"/>
                    <a:pt x="17299" y="5515"/>
                  </a:cubicBezTo>
                  <a:cubicBezTo>
                    <a:pt x="17768" y="6602"/>
                    <a:pt x="18003" y="7768"/>
                    <a:pt x="18003" y="8999"/>
                  </a:cubicBezTo>
                  <a:cubicBezTo>
                    <a:pt x="18003" y="9886"/>
                    <a:pt x="17873" y="10747"/>
                    <a:pt x="17616" y="11589"/>
                  </a:cubicBezTo>
                  <a:cubicBezTo>
                    <a:pt x="17359" y="12433"/>
                    <a:pt x="16991" y="13218"/>
                    <a:pt x="16514" y="13947"/>
                  </a:cubicBezTo>
                  <a:lnTo>
                    <a:pt x="21357" y="18801"/>
                  </a:lnTo>
                  <a:close/>
                  <a:moveTo>
                    <a:pt x="3596" y="8999"/>
                  </a:moveTo>
                  <a:cubicBezTo>
                    <a:pt x="3596" y="9759"/>
                    <a:pt x="3740" y="10465"/>
                    <a:pt x="4028" y="11117"/>
                  </a:cubicBezTo>
                  <a:cubicBezTo>
                    <a:pt x="4317" y="11770"/>
                    <a:pt x="4707" y="12337"/>
                    <a:pt x="5193" y="12820"/>
                  </a:cubicBezTo>
                  <a:cubicBezTo>
                    <a:pt x="5679" y="13300"/>
                    <a:pt x="6252" y="13684"/>
                    <a:pt x="6908" y="13969"/>
                  </a:cubicBezTo>
                  <a:cubicBezTo>
                    <a:pt x="7566" y="14252"/>
                    <a:pt x="8264" y="14393"/>
                    <a:pt x="9004" y="14393"/>
                  </a:cubicBezTo>
                  <a:cubicBezTo>
                    <a:pt x="9744" y="14393"/>
                    <a:pt x="10439" y="14252"/>
                    <a:pt x="11092" y="13969"/>
                  </a:cubicBezTo>
                  <a:cubicBezTo>
                    <a:pt x="11745" y="13684"/>
                    <a:pt x="12318" y="13300"/>
                    <a:pt x="12801" y="12820"/>
                  </a:cubicBezTo>
                  <a:cubicBezTo>
                    <a:pt x="13290" y="12337"/>
                    <a:pt x="13677" y="11770"/>
                    <a:pt x="13965" y="11117"/>
                  </a:cubicBezTo>
                  <a:cubicBezTo>
                    <a:pt x="14254" y="10465"/>
                    <a:pt x="14398" y="9759"/>
                    <a:pt x="14398" y="8999"/>
                  </a:cubicBezTo>
                  <a:cubicBezTo>
                    <a:pt x="14398" y="8259"/>
                    <a:pt x="14254" y="7565"/>
                    <a:pt x="13965" y="6912"/>
                  </a:cubicBezTo>
                  <a:cubicBezTo>
                    <a:pt x="13674" y="6257"/>
                    <a:pt x="13290" y="5684"/>
                    <a:pt x="12801" y="5192"/>
                  </a:cubicBezTo>
                  <a:cubicBezTo>
                    <a:pt x="12315" y="4704"/>
                    <a:pt x="11745" y="4317"/>
                    <a:pt x="11092" y="4032"/>
                  </a:cubicBezTo>
                  <a:cubicBezTo>
                    <a:pt x="10439" y="3749"/>
                    <a:pt x="9741" y="3605"/>
                    <a:pt x="9004" y="3605"/>
                  </a:cubicBezTo>
                  <a:cubicBezTo>
                    <a:pt x="8267" y="3605"/>
                    <a:pt x="7566" y="3749"/>
                    <a:pt x="6908" y="4032"/>
                  </a:cubicBezTo>
                  <a:cubicBezTo>
                    <a:pt x="6252" y="4317"/>
                    <a:pt x="5676" y="4704"/>
                    <a:pt x="5193" y="5192"/>
                  </a:cubicBezTo>
                  <a:cubicBezTo>
                    <a:pt x="4707" y="5684"/>
                    <a:pt x="4317" y="6257"/>
                    <a:pt x="4028" y="6912"/>
                  </a:cubicBezTo>
                  <a:cubicBezTo>
                    <a:pt x="3740" y="7565"/>
                    <a:pt x="3596" y="8256"/>
                    <a:pt x="3596" y="8999"/>
                  </a:cubicBezTo>
                  <a:moveTo>
                    <a:pt x="9007" y="5591"/>
                  </a:moveTo>
                  <a:cubicBezTo>
                    <a:pt x="9185" y="5591"/>
                    <a:pt x="9343" y="5656"/>
                    <a:pt x="9473" y="5785"/>
                  </a:cubicBezTo>
                  <a:cubicBezTo>
                    <a:pt x="9603" y="5918"/>
                    <a:pt x="9668" y="6082"/>
                    <a:pt x="9668" y="6279"/>
                  </a:cubicBezTo>
                  <a:cubicBezTo>
                    <a:pt x="9668" y="6460"/>
                    <a:pt x="9603" y="6616"/>
                    <a:pt x="9473" y="6745"/>
                  </a:cubicBezTo>
                  <a:cubicBezTo>
                    <a:pt x="9343" y="6878"/>
                    <a:pt x="9185" y="6943"/>
                    <a:pt x="9007" y="6943"/>
                  </a:cubicBezTo>
                  <a:cubicBezTo>
                    <a:pt x="8439" y="6943"/>
                    <a:pt x="7953" y="7144"/>
                    <a:pt x="7552" y="7536"/>
                  </a:cubicBezTo>
                  <a:cubicBezTo>
                    <a:pt x="7151" y="7934"/>
                    <a:pt x="6950" y="8423"/>
                    <a:pt x="6950" y="8996"/>
                  </a:cubicBezTo>
                  <a:cubicBezTo>
                    <a:pt x="6950" y="9180"/>
                    <a:pt x="6885" y="9332"/>
                    <a:pt x="6755" y="9465"/>
                  </a:cubicBezTo>
                  <a:cubicBezTo>
                    <a:pt x="6622" y="9595"/>
                    <a:pt x="6467" y="9657"/>
                    <a:pt x="6289" y="9657"/>
                  </a:cubicBezTo>
                  <a:cubicBezTo>
                    <a:pt x="6080" y="9657"/>
                    <a:pt x="5913" y="9595"/>
                    <a:pt x="5786" y="9465"/>
                  </a:cubicBezTo>
                  <a:cubicBezTo>
                    <a:pt x="5659" y="9332"/>
                    <a:pt x="5599" y="9180"/>
                    <a:pt x="5599" y="8996"/>
                  </a:cubicBezTo>
                  <a:cubicBezTo>
                    <a:pt x="5599" y="8539"/>
                    <a:pt x="5684" y="8104"/>
                    <a:pt x="5862" y="7686"/>
                  </a:cubicBezTo>
                  <a:cubicBezTo>
                    <a:pt x="6037" y="7271"/>
                    <a:pt x="6280" y="6907"/>
                    <a:pt x="6597" y="6590"/>
                  </a:cubicBezTo>
                  <a:cubicBezTo>
                    <a:pt x="6905" y="6277"/>
                    <a:pt x="7264" y="6028"/>
                    <a:pt x="7676" y="5856"/>
                  </a:cubicBezTo>
                  <a:cubicBezTo>
                    <a:pt x="8086" y="5681"/>
                    <a:pt x="8529" y="5591"/>
                    <a:pt x="9007" y="5591"/>
                  </a:cubicBezTo>
                </a:path>
              </a:pathLst>
            </a:custGeom>
            <a:solidFill>
              <a:schemeClr val="bg1"/>
            </a:solidFill>
            <a:ln>
              <a:noFill/>
            </a:ln>
            <a:effectLst/>
          </p:spPr>
          <p:txBody>
            <a:bodyPr lIns="38100" tIns="38100" rIns="38100" bIns="38100" anchor="ctr"/>
            <a:lstStyle/>
            <a:p>
              <a:pPr defTabSz="342265">
                <a:defRPr/>
              </a:pPr>
              <a:endParaRPr lang="es-ES" sz="2200" dirty="0">
                <a:solidFill>
                  <a:srgbClr val="44CEB9"/>
                </a:solidFill>
                <a:effectLst>
                  <a:outerShdw blurRad="38100" dist="38100" dir="2700000" algn="tl">
                    <a:srgbClr val="000000"/>
                  </a:outerShdw>
                </a:effectLst>
                <a:latin typeface="Gill Sans" charset="0"/>
                <a:cs typeface="Gill Sans" charset="0"/>
                <a:sym typeface="Gill Sans" charset="0"/>
              </a:endParaRPr>
            </a:p>
          </p:txBody>
        </p:sp>
      </p:grpSp>
      <p:grpSp>
        <p:nvGrpSpPr>
          <p:cNvPr id="4" name="Group 3"/>
          <p:cNvGrpSpPr/>
          <p:nvPr/>
        </p:nvGrpSpPr>
        <p:grpSpPr>
          <a:xfrm>
            <a:off x="16147937" y="10424684"/>
            <a:ext cx="6392976" cy="1453734"/>
            <a:chOff x="16147937" y="10424684"/>
            <a:chExt cx="6392976" cy="1453734"/>
          </a:xfrm>
        </p:grpSpPr>
        <p:sp>
          <p:nvSpPr>
            <p:cNvPr id="253" name="Text Placeholder 33"/>
            <p:cNvSpPr txBox="1"/>
            <p:nvPr/>
          </p:nvSpPr>
          <p:spPr>
            <a:xfrm>
              <a:off x="17626297" y="10424684"/>
              <a:ext cx="4845582" cy="559964"/>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25000"/>
                </a:lnSpc>
                <a:spcBef>
                  <a:spcPts val="0"/>
                </a:spcBef>
                <a:buNone/>
              </a:pPr>
              <a:r>
                <a:rPr lang="en-AU" sz="2600" b="1" dirty="0">
                  <a:latin typeface="Lato Regular"/>
                  <a:cs typeface="Lato Regular"/>
                </a:rPr>
                <a:t>Business Target</a:t>
              </a:r>
              <a:endParaRPr lang="en-AU" sz="2600" b="1" dirty="0">
                <a:latin typeface="Lato Regular"/>
                <a:cs typeface="Lato Regular"/>
              </a:endParaRPr>
            </a:p>
          </p:txBody>
        </p:sp>
        <p:sp>
          <p:nvSpPr>
            <p:cNvPr id="272" name="Oval 271"/>
            <p:cNvSpPr/>
            <p:nvPr/>
          </p:nvSpPr>
          <p:spPr>
            <a:xfrm flipH="1">
              <a:off x="16147937" y="10569241"/>
              <a:ext cx="1171269" cy="1171574"/>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182843" tIns="91422" rIns="182843" bIns="91422" rtlCol="0" anchor="ctr"/>
            <a:lstStyle/>
            <a:p>
              <a:pPr algn="ctr"/>
              <a:endParaRPr lang="en-AU" sz="3200" dirty="0">
                <a:solidFill>
                  <a:schemeClr val="bg1"/>
                </a:solidFill>
                <a:latin typeface="Calibri Light" panose="020F0302020204030204"/>
                <a:cs typeface="Calibri Light" panose="020F0302020204030204"/>
              </a:endParaRPr>
            </a:p>
          </p:txBody>
        </p:sp>
        <p:sp>
          <p:nvSpPr>
            <p:cNvPr id="98" name="Rectangle 97"/>
            <p:cNvSpPr/>
            <p:nvPr/>
          </p:nvSpPr>
          <p:spPr>
            <a:xfrm>
              <a:off x="17444132" y="10796107"/>
              <a:ext cx="5096781" cy="1082311"/>
            </a:xfrm>
            <a:prstGeom prst="rect">
              <a:avLst/>
            </a:prstGeom>
          </p:spPr>
          <p:txBody>
            <a:bodyPr wrap="square" lIns="182843" tIns="91422" rIns="182843" bIns="91422">
              <a:spAutoFit/>
            </a:bodyPr>
            <a:lstStyle/>
            <a:p>
              <a:pPr>
                <a:lnSpc>
                  <a:spcPct val="150000"/>
                </a:lnSpc>
              </a:pPr>
              <a:r>
                <a:rPr lang="en-US" sz="2000" dirty="0">
                  <a:latin typeface="Calibri Light" panose="020F0302020204030204"/>
                  <a:cs typeface="Calibri Light" panose="020F0302020204030204"/>
                </a:rPr>
                <a:t>Creativity is the key to success in the future, and primary </a:t>
              </a:r>
              <a:r>
                <a:rPr lang="en-US" sz="2000" dirty="0" smtClean="0">
                  <a:latin typeface="Calibri Light" panose="020F0302020204030204"/>
                  <a:cs typeface="Calibri Light" panose="020F0302020204030204"/>
                </a:rPr>
                <a:t>education.</a:t>
              </a:r>
              <a:endParaRPr lang="en-US" sz="2000" dirty="0">
                <a:latin typeface="Calibri Light" panose="020F0302020204030204"/>
                <a:cs typeface="Calibri Light" panose="020F0302020204030204"/>
              </a:endParaRPr>
            </a:p>
          </p:txBody>
        </p:sp>
        <p:sp>
          <p:nvSpPr>
            <p:cNvPr id="117" name="AutoShape 119"/>
            <p:cNvSpPr>
              <a:spLocks noChangeAspect="1"/>
            </p:cNvSpPr>
            <p:nvPr/>
          </p:nvSpPr>
          <p:spPr bwMode="auto">
            <a:xfrm>
              <a:off x="16453214" y="10821242"/>
              <a:ext cx="600410" cy="58335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328" y="11543"/>
                  </a:moveTo>
                  <a:cubicBezTo>
                    <a:pt x="21492" y="11930"/>
                    <a:pt x="21571" y="12337"/>
                    <a:pt x="21571" y="12758"/>
                  </a:cubicBezTo>
                  <a:cubicBezTo>
                    <a:pt x="21571" y="13464"/>
                    <a:pt x="21388" y="14105"/>
                    <a:pt x="21017" y="14678"/>
                  </a:cubicBezTo>
                  <a:cubicBezTo>
                    <a:pt x="21111" y="15215"/>
                    <a:pt x="21077" y="15745"/>
                    <a:pt x="20924" y="16285"/>
                  </a:cubicBezTo>
                  <a:cubicBezTo>
                    <a:pt x="20769" y="16819"/>
                    <a:pt x="20512" y="17287"/>
                    <a:pt x="20141" y="17697"/>
                  </a:cubicBezTo>
                  <a:cubicBezTo>
                    <a:pt x="20105" y="18451"/>
                    <a:pt x="19901" y="19081"/>
                    <a:pt x="19531" y="19580"/>
                  </a:cubicBezTo>
                  <a:cubicBezTo>
                    <a:pt x="19161" y="20080"/>
                    <a:pt x="18700" y="20481"/>
                    <a:pt x="18146" y="20783"/>
                  </a:cubicBezTo>
                  <a:cubicBezTo>
                    <a:pt x="17593" y="21088"/>
                    <a:pt x="16982" y="21297"/>
                    <a:pt x="16321" y="21419"/>
                  </a:cubicBezTo>
                  <a:cubicBezTo>
                    <a:pt x="15660" y="21540"/>
                    <a:pt x="15010" y="21599"/>
                    <a:pt x="14380" y="21599"/>
                  </a:cubicBezTo>
                  <a:cubicBezTo>
                    <a:pt x="13730" y="21599"/>
                    <a:pt x="13077" y="21554"/>
                    <a:pt x="12424" y="21461"/>
                  </a:cubicBezTo>
                  <a:cubicBezTo>
                    <a:pt x="11772" y="21362"/>
                    <a:pt x="11127" y="21235"/>
                    <a:pt x="10497" y="21074"/>
                  </a:cubicBezTo>
                  <a:cubicBezTo>
                    <a:pt x="9864" y="20894"/>
                    <a:pt x="9237" y="20702"/>
                    <a:pt x="8610" y="20493"/>
                  </a:cubicBezTo>
                  <a:cubicBezTo>
                    <a:pt x="7982" y="20286"/>
                    <a:pt x="7341" y="20182"/>
                    <a:pt x="6680" y="20182"/>
                  </a:cubicBezTo>
                  <a:lnTo>
                    <a:pt x="1607" y="20182"/>
                  </a:lnTo>
                  <a:cubicBezTo>
                    <a:pt x="1167" y="20182"/>
                    <a:pt x="785" y="20029"/>
                    <a:pt x="471" y="19713"/>
                  </a:cubicBezTo>
                  <a:cubicBezTo>
                    <a:pt x="158" y="19405"/>
                    <a:pt x="0" y="19024"/>
                    <a:pt x="0" y="18572"/>
                  </a:cubicBezTo>
                  <a:lnTo>
                    <a:pt x="0" y="9880"/>
                  </a:lnTo>
                  <a:cubicBezTo>
                    <a:pt x="0" y="9440"/>
                    <a:pt x="158" y="9064"/>
                    <a:pt x="471" y="8754"/>
                  </a:cubicBezTo>
                  <a:cubicBezTo>
                    <a:pt x="785" y="8440"/>
                    <a:pt x="1167" y="8285"/>
                    <a:pt x="1607" y="8285"/>
                  </a:cubicBezTo>
                  <a:lnTo>
                    <a:pt x="6315" y="8285"/>
                  </a:lnTo>
                  <a:cubicBezTo>
                    <a:pt x="6558" y="8160"/>
                    <a:pt x="6750" y="8022"/>
                    <a:pt x="6897" y="7872"/>
                  </a:cubicBezTo>
                  <a:cubicBezTo>
                    <a:pt x="7041" y="7723"/>
                    <a:pt x="7197" y="7548"/>
                    <a:pt x="7369" y="7342"/>
                  </a:cubicBezTo>
                  <a:cubicBezTo>
                    <a:pt x="7513" y="7161"/>
                    <a:pt x="7663" y="6986"/>
                    <a:pt x="7810" y="6819"/>
                  </a:cubicBezTo>
                  <a:cubicBezTo>
                    <a:pt x="7957" y="6653"/>
                    <a:pt x="8112" y="6483"/>
                    <a:pt x="8276" y="6311"/>
                  </a:cubicBezTo>
                  <a:cubicBezTo>
                    <a:pt x="8570" y="5997"/>
                    <a:pt x="8918" y="5690"/>
                    <a:pt x="9302" y="5385"/>
                  </a:cubicBezTo>
                  <a:cubicBezTo>
                    <a:pt x="9692" y="5085"/>
                    <a:pt x="9989" y="4749"/>
                    <a:pt x="10195" y="4379"/>
                  </a:cubicBezTo>
                  <a:cubicBezTo>
                    <a:pt x="10339" y="4117"/>
                    <a:pt x="10443" y="3826"/>
                    <a:pt x="10506" y="3507"/>
                  </a:cubicBezTo>
                  <a:cubicBezTo>
                    <a:pt x="10565" y="3188"/>
                    <a:pt x="10627" y="2866"/>
                    <a:pt x="10675" y="2538"/>
                  </a:cubicBezTo>
                  <a:cubicBezTo>
                    <a:pt x="10726" y="2216"/>
                    <a:pt x="10780" y="1900"/>
                    <a:pt x="10845" y="1592"/>
                  </a:cubicBezTo>
                  <a:cubicBezTo>
                    <a:pt x="10907" y="1287"/>
                    <a:pt x="11014" y="1016"/>
                    <a:pt x="11161" y="776"/>
                  </a:cubicBezTo>
                  <a:cubicBezTo>
                    <a:pt x="11311" y="536"/>
                    <a:pt x="11523" y="350"/>
                    <a:pt x="11800" y="208"/>
                  </a:cubicBezTo>
                  <a:cubicBezTo>
                    <a:pt x="12074" y="67"/>
                    <a:pt x="12441" y="0"/>
                    <a:pt x="12902" y="0"/>
                  </a:cubicBezTo>
                  <a:cubicBezTo>
                    <a:pt x="13450" y="0"/>
                    <a:pt x="13956" y="112"/>
                    <a:pt x="14411" y="344"/>
                  </a:cubicBezTo>
                  <a:cubicBezTo>
                    <a:pt x="14869" y="573"/>
                    <a:pt x="15250" y="881"/>
                    <a:pt x="15567" y="1270"/>
                  </a:cubicBezTo>
                  <a:cubicBezTo>
                    <a:pt x="15880" y="1657"/>
                    <a:pt x="16126" y="2101"/>
                    <a:pt x="16304" y="2600"/>
                  </a:cubicBezTo>
                  <a:cubicBezTo>
                    <a:pt x="16479" y="3103"/>
                    <a:pt x="16570" y="3609"/>
                    <a:pt x="16570" y="4123"/>
                  </a:cubicBezTo>
                  <a:cubicBezTo>
                    <a:pt x="16570" y="4653"/>
                    <a:pt x="16491" y="5162"/>
                    <a:pt x="16332" y="5645"/>
                  </a:cubicBezTo>
                  <a:cubicBezTo>
                    <a:pt x="16174" y="6125"/>
                    <a:pt x="15982" y="6610"/>
                    <a:pt x="15759" y="7096"/>
                  </a:cubicBezTo>
                  <a:cubicBezTo>
                    <a:pt x="16072" y="7079"/>
                    <a:pt x="16389" y="7057"/>
                    <a:pt x="16705" y="7034"/>
                  </a:cubicBezTo>
                  <a:cubicBezTo>
                    <a:pt x="17019" y="7011"/>
                    <a:pt x="17335" y="7000"/>
                    <a:pt x="17652" y="7000"/>
                  </a:cubicBezTo>
                  <a:cubicBezTo>
                    <a:pt x="18149" y="7000"/>
                    <a:pt x="18630" y="7048"/>
                    <a:pt x="19099" y="7144"/>
                  </a:cubicBezTo>
                  <a:cubicBezTo>
                    <a:pt x="19568" y="7237"/>
                    <a:pt x="19986" y="7395"/>
                    <a:pt x="20356" y="7616"/>
                  </a:cubicBezTo>
                  <a:cubicBezTo>
                    <a:pt x="20726" y="7839"/>
                    <a:pt x="21026" y="8144"/>
                    <a:pt x="21255" y="8528"/>
                  </a:cubicBezTo>
                  <a:cubicBezTo>
                    <a:pt x="21486" y="8918"/>
                    <a:pt x="21599" y="9409"/>
                    <a:pt x="21599" y="10002"/>
                  </a:cubicBezTo>
                  <a:cubicBezTo>
                    <a:pt x="21599" y="10265"/>
                    <a:pt x="21580" y="10519"/>
                    <a:pt x="21535" y="10773"/>
                  </a:cubicBezTo>
                  <a:cubicBezTo>
                    <a:pt x="21484" y="11030"/>
                    <a:pt x="21419" y="11284"/>
                    <a:pt x="21328" y="11543"/>
                  </a:cubicBezTo>
                  <a:moveTo>
                    <a:pt x="4258" y="18519"/>
                  </a:moveTo>
                  <a:cubicBezTo>
                    <a:pt x="4555" y="18519"/>
                    <a:pt x="4809" y="18417"/>
                    <a:pt x="5024" y="18214"/>
                  </a:cubicBezTo>
                  <a:cubicBezTo>
                    <a:pt x="5233" y="18013"/>
                    <a:pt x="5340" y="17759"/>
                    <a:pt x="5340" y="17454"/>
                  </a:cubicBezTo>
                  <a:cubicBezTo>
                    <a:pt x="5340" y="17155"/>
                    <a:pt x="5233" y="16900"/>
                    <a:pt x="5024" y="16686"/>
                  </a:cubicBezTo>
                  <a:cubicBezTo>
                    <a:pt x="4812" y="16477"/>
                    <a:pt x="4557" y="16372"/>
                    <a:pt x="4258" y="16372"/>
                  </a:cubicBezTo>
                  <a:cubicBezTo>
                    <a:pt x="3941" y="16372"/>
                    <a:pt x="3684" y="16477"/>
                    <a:pt x="3486" y="16686"/>
                  </a:cubicBezTo>
                  <a:cubicBezTo>
                    <a:pt x="3289" y="16900"/>
                    <a:pt x="3190" y="17155"/>
                    <a:pt x="3190" y="17454"/>
                  </a:cubicBezTo>
                  <a:cubicBezTo>
                    <a:pt x="3190" y="17767"/>
                    <a:pt x="3289" y="18024"/>
                    <a:pt x="3486" y="18222"/>
                  </a:cubicBezTo>
                  <a:cubicBezTo>
                    <a:pt x="3681" y="18420"/>
                    <a:pt x="3939" y="18519"/>
                    <a:pt x="4258" y="18519"/>
                  </a:cubicBezTo>
                  <a:moveTo>
                    <a:pt x="19164" y="14342"/>
                  </a:moveTo>
                  <a:cubicBezTo>
                    <a:pt x="19703" y="13901"/>
                    <a:pt x="19975" y="13345"/>
                    <a:pt x="19975" y="12679"/>
                  </a:cubicBezTo>
                  <a:cubicBezTo>
                    <a:pt x="19975" y="12473"/>
                    <a:pt x="19918" y="12281"/>
                    <a:pt x="19805" y="12097"/>
                  </a:cubicBezTo>
                  <a:cubicBezTo>
                    <a:pt x="19695" y="11919"/>
                    <a:pt x="19576" y="11761"/>
                    <a:pt x="19446" y="11623"/>
                  </a:cubicBezTo>
                  <a:cubicBezTo>
                    <a:pt x="19590" y="11363"/>
                    <a:pt x="19720" y="11106"/>
                    <a:pt x="19833" y="10849"/>
                  </a:cubicBezTo>
                  <a:cubicBezTo>
                    <a:pt x="19944" y="10592"/>
                    <a:pt x="20003" y="10312"/>
                    <a:pt x="20003" y="10002"/>
                  </a:cubicBezTo>
                  <a:cubicBezTo>
                    <a:pt x="20003" y="9688"/>
                    <a:pt x="19924" y="9440"/>
                    <a:pt x="19766" y="9251"/>
                  </a:cubicBezTo>
                  <a:cubicBezTo>
                    <a:pt x="19607" y="9070"/>
                    <a:pt x="19415" y="8929"/>
                    <a:pt x="19184" y="8833"/>
                  </a:cubicBezTo>
                  <a:cubicBezTo>
                    <a:pt x="18955" y="8739"/>
                    <a:pt x="18698" y="8683"/>
                    <a:pt x="18418" y="8663"/>
                  </a:cubicBezTo>
                  <a:cubicBezTo>
                    <a:pt x="18138" y="8643"/>
                    <a:pt x="17884" y="8635"/>
                    <a:pt x="17649" y="8635"/>
                  </a:cubicBezTo>
                  <a:cubicBezTo>
                    <a:pt x="17242" y="8635"/>
                    <a:pt x="16835" y="8649"/>
                    <a:pt x="16423" y="8677"/>
                  </a:cubicBezTo>
                  <a:cubicBezTo>
                    <a:pt x="16010" y="8706"/>
                    <a:pt x="15606" y="8720"/>
                    <a:pt x="15199" y="8720"/>
                  </a:cubicBezTo>
                  <a:cubicBezTo>
                    <a:pt x="14917" y="8720"/>
                    <a:pt x="14643" y="8706"/>
                    <a:pt x="14366" y="8677"/>
                  </a:cubicBezTo>
                  <a:cubicBezTo>
                    <a:pt x="14089" y="8649"/>
                    <a:pt x="13829" y="8584"/>
                    <a:pt x="13574" y="8474"/>
                  </a:cubicBezTo>
                  <a:cubicBezTo>
                    <a:pt x="13574" y="8104"/>
                    <a:pt x="13645" y="7754"/>
                    <a:pt x="13792" y="7421"/>
                  </a:cubicBezTo>
                  <a:cubicBezTo>
                    <a:pt x="13936" y="7087"/>
                    <a:pt x="14094" y="6751"/>
                    <a:pt x="14275" y="6413"/>
                  </a:cubicBezTo>
                  <a:cubicBezTo>
                    <a:pt x="14448" y="6074"/>
                    <a:pt x="14606" y="5721"/>
                    <a:pt x="14747" y="5351"/>
                  </a:cubicBezTo>
                  <a:cubicBezTo>
                    <a:pt x="14886" y="4984"/>
                    <a:pt x="14953" y="4574"/>
                    <a:pt x="14953" y="4122"/>
                  </a:cubicBezTo>
                  <a:cubicBezTo>
                    <a:pt x="14953" y="3823"/>
                    <a:pt x="14905" y="3529"/>
                    <a:pt x="14812" y="3236"/>
                  </a:cubicBezTo>
                  <a:cubicBezTo>
                    <a:pt x="14716" y="2945"/>
                    <a:pt x="14583" y="2677"/>
                    <a:pt x="14411" y="2439"/>
                  </a:cubicBezTo>
                  <a:cubicBezTo>
                    <a:pt x="14238" y="2199"/>
                    <a:pt x="14027" y="2002"/>
                    <a:pt x="13775" y="1843"/>
                  </a:cubicBezTo>
                  <a:cubicBezTo>
                    <a:pt x="13521" y="1688"/>
                    <a:pt x="13230" y="1606"/>
                    <a:pt x="12893" y="1606"/>
                  </a:cubicBezTo>
                  <a:lnTo>
                    <a:pt x="12744" y="1606"/>
                  </a:lnTo>
                  <a:cubicBezTo>
                    <a:pt x="12681" y="1606"/>
                    <a:pt x="12631" y="1617"/>
                    <a:pt x="12594" y="1634"/>
                  </a:cubicBezTo>
                  <a:cubicBezTo>
                    <a:pt x="12523" y="1671"/>
                    <a:pt x="12481" y="1705"/>
                    <a:pt x="12472" y="1742"/>
                  </a:cubicBezTo>
                  <a:cubicBezTo>
                    <a:pt x="12464" y="1778"/>
                    <a:pt x="12450" y="1838"/>
                    <a:pt x="12430" y="1920"/>
                  </a:cubicBezTo>
                  <a:cubicBezTo>
                    <a:pt x="12323" y="2450"/>
                    <a:pt x="12221" y="3007"/>
                    <a:pt x="12128" y="3586"/>
                  </a:cubicBezTo>
                  <a:cubicBezTo>
                    <a:pt x="12034" y="4167"/>
                    <a:pt x="11854" y="4698"/>
                    <a:pt x="11596" y="5176"/>
                  </a:cubicBezTo>
                  <a:cubicBezTo>
                    <a:pt x="11334" y="5636"/>
                    <a:pt x="11000" y="6034"/>
                    <a:pt x="10596" y="6367"/>
                  </a:cubicBezTo>
                  <a:cubicBezTo>
                    <a:pt x="10189" y="6701"/>
                    <a:pt x="9802" y="7051"/>
                    <a:pt x="9432" y="7421"/>
                  </a:cubicBezTo>
                  <a:cubicBezTo>
                    <a:pt x="9169" y="7700"/>
                    <a:pt x="8949" y="7954"/>
                    <a:pt x="8771" y="8183"/>
                  </a:cubicBezTo>
                  <a:cubicBezTo>
                    <a:pt x="8593" y="8412"/>
                    <a:pt x="8403" y="8632"/>
                    <a:pt x="8211" y="8833"/>
                  </a:cubicBezTo>
                  <a:cubicBezTo>
                    <a:pt x="8016" y="9036"/>
                    <a:pt x="7799" y="9222"/>
                    <a:pt x="7556" y="9400"/>
                  </a:cubicBezTo>
                  <a:cubicBezTo>
                    <a:pt x="7313" y="9575"/>
                    <a:pt x="7019" y="9736"/>
                    <a:pt x="6674" y="9880"/>
                  </a:cubicBezTo>
                  <a:lnTo>
                    <a:pt x="6646" y="9880"/>
                  </a:lnTo>
                  <a:lnTo>
                    <a:pt x="6646" y="18572"/>
                  </a:lnTo>
                  <a:cubicBezTo>
                    <a:pt x="7279" y="18572"/>
                    <a:pt x="7889" y="18649"/>
                    <a:pt x="8485" y="18795"/>
                  </a:cubicBezTo>
                  <a:cubicBezTo>
                    <a:pt x="9081" y="18945"/>
                    <a:pt x="9683" y="19103"/>
                    <a:pt x="10294" y="19270"/>
                  </a:cubicBezTo>
                  <a:cubicBezTo>
                    <a:pt x="10901" y="19439"/>
                    <a:pt x="11537" y="19592"/>
                    <a:pt x="12207" y="19741"/>
                  </a:cubicBezTo>
                  <a:cubicBezTo>
                    <a:pt x="12874" y="19891"/>
                    <a:pt x="13594" y="19965"/>
                    <a:pt x="14374" y="19965"/>
                  </a:cubicBezTo>
                  <a:cubicBezTo>
                    <a:pt x="14781" y="19965"/>
                    <a:pt x="15222" y="19939"/>
                    <a:pt x="15699" y="19885"/>
                  </a:cubicBezTo>
                  <a:cubicBezTo>
                    <a:pt x="16177" y="19829"/>
                    <a:pt x="16626" y="19710"/>
                    <a:pt x="17047" y="19527"/>
                  </a:cubicBezTo>
                  <a:cubicBezTo>
                    <a:pt x="17468" y="19343"/>
                    <a:pt x="17816" y="19086"/>
                    <a:pt x="18101" y="18762"/>
                  </a:cubicBezTo>
                  <a:cubicBezTo>
                    <a:pt x="18387" y="18440"/>
                    <a:pt x="18525" y="18010"/>
                    <a:pt x="18525" y="17477"/>
                  </a:cubicBezTo>
                  <a:cubicBezTo>
                    <a:pt x="18525" y="17386"/>
                    <a:pt x="18522" y="17304"/>
                    <a:pt x="18517" y="17225"/>
                  </a:cubicBezTo>
                  <a:cubicBezTo>
                    <a:pt x="18503" y="17152"/>
                    <a:pt x="18488" y="17070"/>
                    <a:pt x="18471" y="16980"/>
                  </a:cubicBezTo>
                  <a:cubicBezTo>
                    <a:pt x="18785" y="16836"/>
                    <a:pt x="19028" y="16596"/>
                    <a:pt x="19195" y="16262"/>
                  </a:cubicBezTo>
                  <a:cubicBezTo>
                    <a:pt x="19364" y="15929"/>
                    <a:pt x="19446" y="15593"/>
                    <a:pt x="19446" y="15263"/>
                  </a:cubicBezTo>
                  <a:cubicBezTo>
                    <a:pt x="19449" y="14912"/>
                    <a:pt x="19350" y="14605"/>
                    <a:pt x="19164" y="14342"/>
                  </a:cubicBezTo>
                </a:path>
              </a:pathLst>
            </a:custGeom>
            <a:solidFill>
              <a:schemeClr val="bg1"/>
            </a:solidFill>
            <a:ln>
              <a:noFill/>
            </a:ln>
            <a:effectLst/>
          </p:spPr>
          <p:txBody>
            <a:bodyPr lIns="38100" tIns="38100" rIns="38100" bIns="38100" anchor="ctr"/>
            <a:lstStyle/>
            <a:p>
              <a:pPr defTabSz="342265">
                <a:defRPr/>
              </a:pPr>
              <a:endParaRPr lang="es-ES" sz="2200" dirty="0">
                <a:solidFill>
                  <a:srgbClr val="44CEB9"/>
                </a:solidFill>
                <a:effectLst>
                  <a:outerShdw blurRad="38100" dist="38100" dir="2700000" algn="tl">
                    <a:srgbClr val="000000"/>
                  </a:outerShdw>
                </a:effectLst>
                <a:latin typeface="Gill Sans" charset="0"/>
                <a:cs typeface="Gill Sans" charset="0"/>
                <a:sym typeface="Gill Sans" charset="0"/>
              </a:endParaRPr>
            </a:p>
          </p:txBody>
        </p:sp>
      </p:grpSp>
      <p:grpSp>
        <p:nvGrpSpPr>
          <p:cNvPr id="87" name="Group 86"/>
          <p:cNvGrpSpPr/>
          <p:nvPr/>
        </p:nvGrpSpPr>
        <p:grpSpPr>
          <a:xfrm>
            <a:off x="1739573" y="488028"/>
            <a:ext cx="20937538" cy="2200624"/>
            <a:chOff x="1739573" y="511491"/>
            <a:chExt cx="20937538" cy="2200624"/>
          </a:xfrm>
        </p:grpSpPr>
        <p:sp>
          <p:nvSpPr>
            <p:cNvPr id="88" name="TextBox 87"/>
            <p:cNvSpPr txBox="1"/>
            <p:nvPr/>
          </p:nvSpPr>
          <p:spPr>
            <a:xfrm>
              <a:off x="1739573" y="511491"/>
              <a:ext cx="20937538" cy="1446550"/>
            </a:xfrm>
            <a:prstGeom prst="rect">
              <a:avLst/>
            </a:prstGeom>
            <a:noFill/>
          </p:spPr>
          <p:txBody>
            <a:bodyPr wrap="square" rtlCol="0">
              <a:spAutoFit/>
            </a:bodyPr>
            <a:lstStyle/>
            <a:p>
              <a:pPr algn="ctr"/>
              <a:r>
                <a:rPr lang="id-ID" sz="8800" b="1" dirty="0" smtClean="0">
                  <a:solidFill>
                    <a:schemeClr val="tx2"/>
                  </a:solidFill>
                  <a:latin typeface="Lato Regular"/>
                  <a:cs typeface="Lato Regular"/>
                </a:rPr>
                <a:t>ALL DEVICES MOCKUP</a:t>
              </a:r>
              <a:endParaRPr lang="id-ID" sz="8800" b="1" dirty="0">
                <a:solidFill>
                  <a:schemeClr val="tx2"/>
                </a:solidFill>
                <a:latin typeface="Lato Regular"/>
                <a:cs typeface="Lato Regular"/>
              </a:endParaRPr>
            </a:p>
          </p:txBody>
        </p:sp>
        <p:grpSp>
          <p:nvGrpSpPr>
            <p:cNvPr id="89" name="Group 88"/>
            <p:cNvGrpSpPr/>
            <p:nvPr/>
          </p:nvGrpSpPr>
          <p:grpSpPr>
            <a:xfrm>
              <a:off x="10842089" y="1977406"/>
              <a:ext cx="2738812" cy="73151"/>
              <a:chOff x="1775295" y="2020905"/>
              <a:chExt cx="3631535" cy="45719"/>
            </a:xfrm>
          </p:grpSpPr>
          <p:sp>
            <p:nvSpPr>
              <p:cNvPr id="91" name="Rectangle 90"/>
              <p:cNvSpPr/>
              <p:nvPr/>
            </p:nvSpPr>
            <p:spPr>
              <a:xfrm flipV="1">
                <a:off x="1775295" y="2020905"/>
                <a:ext cx="540354" cy="45719"/>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sp>
            <p:nvSpPr>
              <p:cNvPr id="92" name="Rectangle 91"/>
              <p:cNvSpPr/>
              <p:nvPr/>
            </p:nvSpPr>
            <p:spPr>
              <a:xfrm flipV="1">
                <a:off x="2390858" y="2020905"/>
                <a:ext cx="540354" cy="45719"/>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sp>
            <p:nvSpPr>
              <p:cNvPr id="93" name="Rectangle 92"/>
              <p:cNvSpPr/>
              <p:nvPr/>
            </p:nvSpPr>
            <p:spPr>
              <a:xfrm flipV="1">
                <a:off x="3025595" y="2020905"/>
                <a:ext cx="540354" cy="45719"/>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sp>
            <p:nvSpPr>
              <p:cNvPr id="94" name="Rectangle 93"/>
              <p:cNvSpPr/>
              <p:nvPr/>
            </p:nvSpPr>
            <p:spPr>
              <a:xfrm flipV="1">
                <a:off x="3641290" y="2020905"/>
                <a:ext cx="540354" cy="45719"/>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sp>
            <p:nvSpPr>
              <p:cNvPr id="95" name="Rectangle 94"/>
              <p:cNvSpPr/>
              <p:nvPr/>
            </p:nvSpPr>
            <p:spPr>
              <a:xfrm flipV="1">
                <a:off x="4256852" y="2020905"/>
                <a:ext cx="540354" cy="45719"/>
              </a:xfrm>
              <a:prstGeom prst="rect">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sp>
            <p:nvSpPr>
              <p:cNvPr id="99" name="Rectangle 98"/>
              <p:cNvSpPr/>
              <p:nvPr/>
            </p:nvSpPr>
            <p:spPr>
              <a:xfrm flipV="1">
                <a:off x="4866476" y="2020905"/>
                <a:ext cx="540354" cy="45719"/>
              </a:xfrm>
              <a:prstGeom prst="rect">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grpSp>
        <p:sp>
          <p:nvSpPr>
            <p:cNvPr id="90" name="TextBox 89"/>
            <p:cNvSpPr txBox="1"/>
            <p:nvPr/>
          </p:nvSpPr>
          <p:spPr>
            <a:xfrm>
              <a:off x="1739573" y="2035007"/>
              <a:ext cx="20937538" cy="677108"/>
            </a:xfrm>
            <a:prstGeom prst="rect">
              <a:avLst/>
            </a:prstGeom>
            <a:noFill/>
          </p:spPr>
          <p:txBody>
            <a:bodyPr wrap="square" rtlCol="0">
              <a:spAutoFit/>
            </a:bodyPr>
            <a:lstStyle/>
            <a:p>
              <a:pPr algn="ctr"/>
              <a:r>
                <a:rPr lang="id-ID" sz="3800" dirty="0" smtClean="0">
                  <a:solidFill>
                    <a:schemeClr val="bg1">
                      <a:lumMod val="75000"/>
                    </a:schemeClr>
                  </a:solidFill>
                  <a:latin typeface="Calibri Light" panose="020F0302020204030204"/>
                  <a:cs typeface="Calibri Light" panose="020F0302020204030204"/>
                </a:rPr>
                <a:t>Your great subtitle </a:t>
              </a:r>
              <a:r>
                <a:rPr lang="id-ID" sz="3800" dirty="0" smtClean="0">
                  <a:solidFill>
                    <a:schemeClr val="accent1"/>
                  </a:solidFill>
                  <a:latin typeface="Calibri Light" panose="020F0302020204030204"/>
                  <a:cs typeface="Calibri Light" panose="020F0302020204030204"/>
                </a:rPr>
                <a:t>in </a:t>
              </a:r>
              <a:r>
                <a:rPr lang="id-ID" sz="3800" dirty="0">
                  <a:solidFill>
                    <a:schemeClr val="accent1"/>
                  </a:solidFill>
                  <a:latin typeface="Calibri Light" panose="020F0302020204030204"/>
                  <a:cs typeface="Calibri Light" panose="020F0302020204030204"/>
                </a:rPr>
                <a:t>this line</a:t>
              </a:r>
              <a:endParaRPr lang="id-ID" sz="3800" dirty="0">
                <a:solidFill>
                  <a:schemeClr val="accent1"/>
                </a:solidFill>
                <a:latin typeface="Calibri Light" panose="020F0302020204030204"/>
                <a:cs typeface="Calibri Light" panose="020F0302020204030204"/>
              </a:endParaRPr>
            </a:p>
          </p:txBody>
        </p:sp>
      </p:grpSp>
      <p:sp>
        <p:nvSpPr>
          <p:cNvPr id="5" name="Picture Placeholder 4"/>
          <p:cNvSpPr>
            <a:spLocks noGrp="1"/>
          </p:cNvSpPr>
          <p:nvPr>
            <p:ph type="pic" sz="quarter" idx="22"/>
          </p:nvPr>
        </p:nvSpPr>
        <p:spPr/>
      </p:sp>
      <p:sp>
        <p:nvSpPr>
          <p:cNvPr id="6" name="Picture Placeholder 5"/>
          <p:cNvSpPr>
            <a:spLocks noGrp="1"/>
          </p:cNvSpPr>
          <p:nvPr>
            <p:ph type="pic" sz="quarter" idx="24"/>
          </p:nvPr>
        </p:nvSpPr>
        <p:spPr/>
      </p:sp>
      <p:sp>
        <p:nvSpPr>
          <p:cNvPr id="8" name="Picture Placeholder 7"/>
          <p:cNvSpPr>
            <a:spLocks noGrp="1"/>
          </p:cNvSpPr>
          <p:nvPr>
            <p:ph type="pic" sz="quarter" idx="26"/>
          </p:nvPr>
        </p:nvSpPr>
        <p:spPr/>
      </p:sp>
    </p:spTree>
  </p:cSld>
  <p:clrMapOvr>
    <a:masterClrMapping/>
  </p:clrMapOvr>
  <p:transition spd="slow" advClick="0" advTm="3000">
    <p:wip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87"/>
                                        </p:tgtEl>
                                        <p:attrNameLst>
                                          <p:attrName>style.visibility</p:attrName>
                                        </p:attrNameLst>
                                      </p:cBhvr>
                                      <p:to>
                                        <p:strVal val="visible"/>
                                      </p:to>
                                    </p:set>
                                    <p:animEffect transition="in" filter="fade">
                                      <p:cBhvr>
                                        <p:cTn id="7" dur="500"/>
                                        <p:tgtEl>
                                          <p:spTgt spid="87"/>
                                        </p:tgtEl>
                                      </p:cBhvr>
                                    </p:animEffect>
                                    <p:anim calcmode="lin" valueType="num">
                                      <p:cBhvr>
                                        <p:cTn id="8" dur="500" fill="hold"/>
                                        <p:tgtEl>
                                          <p:spTgt spid="87"/>
                                        </p:tgtEl>
                                        <p:attrNameLst>
                                          <p:attrName>ppt_x</p:attrName>
                                        </p:attrNameLst>
                                      </p:cBhvr>
                                      <p:tavLst>
                                        <p:tav tm="0">
                                          <p:val>
                                            <p:strVal val="#ppt_x"/>
                                          </p:val>
                                        </p:tav>
                                        <p:tav tm="100000">
                                          <p:val>
                                            <p:strVal val="#ppt_x"/>
                                          </p:val>
                                        </p:tav>
                                      </p:tavLst>
                                    </p:anim>
                                    <p:anim calcmode="lin" valueType="num">
                                      <p:cBhvr>
                                        <p:cTn id="9" dur="500" fill="hold"/>
                                        <p:tgtEl>
                                          <p:spTgt spid="87"/>
                                        </p:tgtEl>
                                        <p:attrNameLst>
                                          <p:attrName>ppt_y</p:attrName>
                                        </p:attrNameLst>
                                      </p:cBhvr>
                                      <p:tavLst>
                                        <p:tav tm="0">
                                          <p:val>
                                            <p:strVal val="#ppt_y+.1"/>
                                          </p:val>
                                        </p:tav>
                                        <p:tav tm="100000">
                                          <p:val>
                                            <p:strVal val="#ppt_y"/>
                                          </p:val>
                                        </p:tav>
                                      </p:tavLst>
                                    </p:anim>
                                  </p:childTnLst>
                                </p:cTn>
                              </p:par>
                            </p:childTnLst>
                          </p:cTn>
                        </p:par>
                        <p:par>
                          <p:cTn id="10" fill="hold">
                            <p:stCondLst>
                              <p:cond delay="500"/>
                            </p:stCondLst>
                            <p:childTnLst>
                              <p:par>
                                <p:cTn id="11" presetID="2" presetClass="entr" presetSubtype="4" fill="hold" nodeType="afterEffect">
                                  <p:stCondLst>
                                    <p:cond delay="0"/>
                                  </p:stCondLst>
                                  <p:childTnLst>
                                    <p:set>
                                      <p:cBhvr>
                                        <p:cTn id="12" dur="1" fill="hold">
                                          <p:stCondLst>
                                            <p:cond delay="0"/>
                                          </p:stCondLst>
                                        </p:cTn>
                                        <p:tgtEl>
                                          <p:spTgt spid="227"/>
                                        </p:tgtEl>
                                        <p:attrNameLst>
                                          <p:attrName>style.visibility</p:attrName>
                                        </p:attrNameLst>
                                      </p:cBhvr>
                                      <p:to>
                                        <p:strVal val="visible"/>
                                      </p:to>
                                    </p:set>
                                    <p:anim calcmode="lin" valueType="num">
                                      <p:cBhvr additive="base">
                                        <p:cTn id="13" dur="500" fill="hold"/>
                                        <p:tgtEl>
                                          <p:spTgt spid="227"/>
                                        </p:tgtEl>
                                        <p:attrNameLst>
                                          <p:attrName>ppt_x</p:attrName>
                                        </p:attrNameLst>
                                      </p:cBhvr>
                                      <p:tavLst>
                                        <p:tav tm="0">
                                          <p:val>
                                            <p:strVal val="#ppt_x"/>
                                          </p:val>
                                        </p:tav>
                                        <p:tav tm="100000">
                                          <p:val>
                                            <p:strVal val="#ppt_x"/>
                                          </p:val>
                                        </p:tav>
                                      </p:tavLst>
                                    </p:anim>
                                    <p:anim calcmode="lin" valueType="num">
                                      <p:cBhvr additive="base">
                                        <p:cTn id="14" dur="500" fill="hold"/>
                                        <p:tgtEl>
                                          <p:spTgt spid="227"/>
                                        </p:tgtEl>
                                        <p:attrNameLst>
                                          <p:attrName>ppt_y</p:attrName>
                                        </p:attrNameLst>
                                      </p:cBhvr>
                                      <p:tavLst>
                                        <p:tav tm="0">
                                          <p:val>
                                            <p:strVal val="1+#ppt_h/2"/>
                                          </p:val>
                                        </p:tav>
                                        <p:tav tm="100000">
                                          <p:val>
                                            <p:strVal val="#ppt_y"/>
                                          </p:val>
                                        </p:tav>
                                      </p:tavLst>
                                    </p:anim>
                                  </p:childTnLst>
                                </p:cTn>
                              </p:par>
                              <p:par>
                                <p:cTn id="15" presetID="2" presetClass="entr" presetSubtype="4" fill="hold" nodeType="withEffect">
                                  <p:stCondLst>
                                    <p:cond delay="0"/>
                                  </p:stCondLst>
                                  <p:childTnLst>
                                    <p:set>
                                      <p:cBhvr>
                                        <p:cTn id="16" dur="1" fill="hold">
                                          <p:stCondLst>
                                            <p:cond delay="0"/>
                                          </p:stCondLst>
                                        </p:cTn>
                                        <p:tgtEl>
                                          <p:spTgt spid="214"/>
                                        </p:tgtEl>
                                        <p:attrNameLst>
                                          <p:attrName>style.visibility</p:attrName>
                                        </p:attrNameLst>
                                      </p:cBhvr>
                                      <p:to>
                                        <p:strVal val="visible"/>
                                      </p:to>
                                    </p:set>
                                    <p:anim calcmode="lin" valueType="num">
                                      <p:cBhvr additive="base">
                                        <p:cTn id="17" dur="500" fill="hold"/>
                                        <p:tgtEl>
                                          <p:spTgt spid="214"/>
                                        </p:tgtEl>
                                        <p:attrNameLst>
                                          <p:attrName>ppt_x</p:attrName>
                                        </p:attrNameLst>
                                      </p:cBhvr>
                                      <p:tavLst>
                                        <p:tav tm="0">
                                          <p:val>
                                            <p:strVal val="#ppt_x"/>
                                          </p:val>
                                        </p:tav>
                                        <p:tav tm="100000">
                                          <p:val>
                                            <p:strVal val="#ppt_x"/>
                                          </p:val>
                                        </p:tav>
                                      </p:tavLst>
                                    </p:anim>
                                    <p:anim calcmode="lin" valueType="num">
                                      <p:cBhvr additive="base">
                                        <p:cTn id="18" dur="500" fill="hold"/>
                                        <p:tgtEl>
                                          <p:spTgt spid="214"/>
                                        </p:tgtEl>
                                        <p:attrNameLst>
                                          <p:attrName>ppt_y</p:attrName>
                                        </p:attrNameLst>
                                      </p:cBhvr>
                                      <p:tavLst>
                                        <p:tav tm="0">
                                          <p:val>
                                            <p:strVal val="1+#ppt_h/2"/>
                                          </p:val>
                                        </p:tav>
                                        <p:tav tm="100000">
                                          <p:val>
                                            <p:strVal val="#ppt_y"/>
                                          </p:val>
                                        </p:tav>
                                      </p:tavLst>
                                    </p:anim>
                                  </p:childTnLst>
                                </p:cTn>
                              </p:par>
                              <p:par>
                                <p:cTn id="19" presetID="2" presetClass="entr" presetSubtype="4" fill="hold" nodeType="withEffect">
                                  <p:stCondLst>
                                    <p:cond delay="0"/>
                                  </p:stCondLst>
                                  <p:childTnLst>
                                    <p:set>
                                      <p:cBhvr>
                                        <p:cTn id="20" dur="1" fill="hold">
                                          <p:stCondLst>
                                            <p:cond delay="0"/>
                                          </p:stCondLst>
                                        </p:cTn>
                                        <p:tgtEl>
                                          <p:spTgt spid="149"/>
                                        </p:tgtEl>
                                        <p:attrNameLst>
                                          <p:attrName>style.visibility</p:attrName>
                                        </p:attrNameLst>
                                      </p:cBhvr>
                                      <p:to>
                                        <p:strVal val="visible"/>
                                      </p:to>
                                    </p:set>
                                    <p:anim calcmode="lin" valueType="num">
                                      <p:cBhvr additive="base">
                                        <p:cTn id="21" dur="500" fill="hold"/>
                                        <p:tgtEl>
                                          <p:spTgt spid="149"/>
                                        </p:tgtEl>
                                        <p:attrNameLst>
                                          <p:attrName>ppt_x</p:attrName>
                                        </p:attrNameLst>
                                      </p:cBhvr>
                                      <p:tavLst>
                                        <p:tav tm="0">
                                          <p:val>
                                            <p:strVal val="#ppt_x"/>
                                          </p:val>
                                        </p:tav>
                                        <p:tav tm="100000">
                                          <p:val>
                                            <p:strVal val="#ppt_x"/>
                                          </p:val>
                                        </p:tav>
                                      </p:tavLst>
                                    </p:anim>
                                    <p:anim calcmode="lin" valueType="num">
                                      <p:cBhvr additive="base">
                                        <p:cTn id="22" dur="500" fill="hold"/>
                                        <p:tgtEl>
                                          <p:spTgt spid="149"/>
                                        </p:tgtEl>
                                        <p:attrNameLst>
                                          <p:attrName>ppt_y</p:attrName>
                                        </p:attrNameLst>
                                      </p:cBhvr>
                                      <p:tavLst>
                                        <p:tav tm="0">
                                          <p:val>
                                            <p:strVal val="1+#ppt_h/2"/>
                                          </p:val>
                                        </p:tav>
                                        <p:tav tm="100000">
                                          <p:val>
                                            <p:strVal val="#ppt_y"/>
                                          </p:val>
                                        </p:tav>
                                      </p:tavLst>
                                    </p:anim>
                                  </p:childTnLst>
                                </p:cTn>
                              </p:par>
                              <p:par>
                                <p:cTn id="23" presetID="2" presetClass="entr" presetSubtype="4" fill="hold" nodeType="withEffect">
                                  <p:stCondLst>
                                    <p:cond delay="0"/>
                                  </p:stCondLst>
                                  <p:childTnLst>
                                    <p:set>
                                      <p:cBhvr>
                                        <p:cTn id="24" dur="1" fill="hold">
                                          <p:stCondLst>
                                            <p:cond delay="0"/>
                                          </p:stCondLst>
                                        </p:cTn>
                                        <p:tgtEl>
                                          <p:spTgt spid="199"/>
                                        </p:tgtEl>
                                        <p:attrNameLst>
                                          <p:attrName>style.visibility</p:attrName>
                                        </p:attrNameLst>
                                      </p:cBhvr>
                                      <p:to>
                                        <p:strVal val="visible"/>
                                      </p:to>
                                    </p:set>
                                    <p:anim calcmode="lin" valueType="num">
                                      <p:cBhvr additive="base">
                                        <p:cTn id="25" dur="500" fill="hold"/>
                                        <p:tgtEl>
                                          <p:spTgt spid="199"/>
                                        </p:tgtEl>
                                        <p:attrNameLst>
                                          <p:attrName>ppt_x</p:attrName>
                                        </p:attrNameLst>
                                      </p:cBhvr>
                                      <p:tavLst>
                                        <p:tav tm="0">
                                          <p:val>
                                            <p:strVal val="#ppt_x"/>
                                          </p:val>
                                        </p:tav>
                                        <p:tav tm="100000">
                                          <p:val>
                                            <p:strVal val="#ppt_x"/>
                                          </p:val>
                                        </p:tav>
                                      </p:tavLst>
                                    </p:anim>
                                    <p:anim calcmode="lin" valueType="num">
                                      <p:cBhvr additive="base">
                                        <p:cTn id="26" dur="500" fill="hold"/>
                                        <p:tgtEl>
                                          <p:spTgt spid="199"/>
                                        </p:tgtEl>
                                        <p:attrNameLst>
                                          <p:attrName>ppt_y</p:attrName>
                                        </p:attrNameLst>
                                      </p:cBhvr>
                                      <p:tavLst>
                                        <p:tav tm="0">
                                          <p:val>
                                            <p:strVal val="1+#ppt_h/2"/>
                                          </p:val>
                                        </p:tav>
                                        <p:tav tm="100000">
                                          <p:val>
                                            <p:strVal val="#ppt_y"/>
                                          </p:val>
                                        </p:tav>
                                      </p:tavLst>
                                    </p:anim>
                                  </p:childTnLst>
                                </p:cTn>
                              </p:par>
                            </p:childTnLst>
                          </p:cTn>
                        </p:par>
                        <p:par>
                          <p:cTn id="27" fill="hold">
                            <p:stCondLst>
                              <p:cond delay="1000"/>
                            </p:stCondLst>
                            <p:childTnLst>
                              <p:par>
                                <p:cTn id="28" presetID="53" presetClass="entr" presetSubtype="16" fill="hold" nodeType="afterEffect">
                                  <p:stCondLst>
                                    <p:cond delay="0"/>
                                  </p:stCondLst>
                                  <p:childTnLst>
                                    <p:set>
                                      <p:cBhvr>
                                        <p:cTn id="29" dur="1" fill="hold">
                                          <p:stCondLst>
                                            <p:cond delay="0"/>
                                          </p:stCondLst>
                                        </p:cTn>
                                        <p:tgtEl>
                                          <p:spTgt spid="2"/>
                                        </p:tgtEl>
                                        <p:attrNameLst>
                                          <p:attrName>style.visibility</p:attrName>
                                        </p:attrNameLst>
                                      </p:cBhvr>
                                      <p:to>
                                        <p:strVal val="visible"/>
                                      </p:to>
                                    </p:set>
                                    <p:anim calcmode="lin" valueType="num">
                                      <p:cBhvr>
                                        <p:cTn id="30" dur="500" fill="hold"/>
                                        <p:tgtEl>
                                          <p:spTgt spid="2"/>
                                        </p:tgtEl>
                                        <p:attrNameLst>
                                          <p:attrName>ppt_w</p:attrName>
                                        </p:attrNameLst>
                                      </p:cBhvr>
                                      <p:tavLst>
                                        <p:tav tm="0">
                                          <p:val>
                                            <p:fltVal val="0"/>
                                          </p:val>
                                        </p:tav>
                                        <p:tav tm="100000">
                                          <p:val>
                                            <p:strVal val="#ppt_w"/>
                                          </p:val>
                                        </p:tav>
                                      </p:tavLst>
                                    </p:anim>
                                    <p:anim calcmode="lin" valueType="num">
                                      <p:cBhvr>
                                        <p:cTn id="31" dur="500" fill="hold"/>
                                        <p:tgtEl>
                                          <p:spTgt spid="2"/>
                                        </p:tgtEl>
                                        <p:attrNameLst>
                                          <p:attrName>ppt_h</p:attrName>
                                        </p:attrNameLst>
                                      </p:cBhvr>
                                      <p:tavLst>
                                        <p:tav tm="0">
                                          <p:val>
                                            <p:fltVal val="0"/>
                                          </p:val>
                                        </p:tav>
                                        <p:tav tm="100000">
                                          <p:val>
                                            <p:strVal val="#ppt_h"/>
                                          </p:val>
                                        </p:tav>
                                      </p:tavLst>
                                    </p:anim>
                                    <p:animEffect transition="in" filter="fade">
                                      <p:cBhvr>
                                        <p:cTn id="32" dur="500"/>
                                        <p:tgtEl>
                                          <p:spTgt spid="2"/>
                                        </p:tgtEl>
                                      </p:cBhvr>
                                    </p:animEffect>
                                  </p:childTnLst>
                                </p:cTn>
                              </p:par>
                              <p:par>
                                <p:cTn id="33" presetID="53" presetClass="entr" presetSubtype="16" fill="hold" nodeType="withEffect">
                                  <p:stCondLst>
                                    <p:cond delay="0"/>
                                  </p:stCondLst>
                                  <p:childTnLst>
                                    <p:set>
                                      <p:cBhvr>
                                        <p:cTn id="34" dur="1" fill="hold">
                                          <p:stCondLst>
                                            <p:cond delay="0"/>
                                          </p:stCondLst>
                                        </p:cTn>
                                        <p:tgtEl>
                                          <p:spTgt spid="4"/>
                                        </p:tgtEl>
                                        <p:attrNameLst>
                                          <p:attrName>style.visibility</p:attrName>
                                        </p:attrNameLst>
                                      </p:cBhvr>
                                      <p:to>
                                        <p:strVal val="visible"/>
                                      </p:to>
                                    </p:set>
                                    <p:anim calcmode="lin" valueType="num">
                                      <p:cBhvr>
                                        <p:cTn id="35" dur="500" fill="hold"/>
                                        <p:tgtEl>
                                          <p:spTgt spid="4"/>
                                        </p:tgtEl>
                                        <p:attrNameLst>
                                          <p:attrName>ppt_w</p:attrName>
                                        </p:attrNameLst>
                                      </p:cBhvr>
                                      <p:tavLst>
                                        <p:tav tm="0">
                                          <p:val>
                                            <p:fltVal val="0"/>
                                          </p:val>
                                        </p:tav>
                                        <p:tav tm="100000">
                                          <p:val>
                                            <p:strVal val="#ppt_w"/>
                                          </p:val>
                                        </p:tav>
                                      </p:tavLst>
                                    </p:anim>
                                    <p:anim calcmode="lin" valueType="num">
                                      <p:cBhvr>
                                        <p:cTn id="36" dur="500" fill="hold"/>
                                        <p:tgtEl>
                                          <p:spTgt spid="4"/>
                                        </p:tgtEl>
                                        <p:attrNameLst>
                                          <p:attrName>ppt_h</p:attrName>
                                        </p:attrNameLst>
                                      </p:cBhvr>
                                      <p:tavLst>
                                        <p:tav tm="0">
                                          <p:val>
                                            <p:fltVal val="0"/>
                                          </p:val>
                                        </p:tav>
                                        <p:tav tm="100000">
                                          <p:val>
                                            <p:strVal val="#ppt_h"/>
                                          </p:val>
                                        </p:tav>
                                      </p:tavLst>
                                    </p:anim>
                                    <p:animEffect transition="in" filter="fade">
                                      <p:cBhvr>
                                        <p:cTn id="37" dur="500"/>
                                        <p:tgtEl>
                                          <p:spTgt spid="4"/>
                                        </p:tgtEl>
                                      </p:cBhvr>
                                    </p:animEffect>
                                  </p:childTnLst>
                                </p:cTn>
                              </p:par>
                              <p:par>
                                <p:cTn id="38" presetID="53" presetClass="entr" presetSubtype="16" fill="hold" nodeType="withEffect">
                                  <p:stCondLst>
                                    <p:cond delay="0"/>
                                  </p:stCondLst>
                                  <p:childTnLst>
                                    <p:set>
                                      <p:cBhvr>
                                        <p:cTn id="39" dur="1" fill="hold">
                                          <p:stCondLst>
                                            <p:cond delay="0"/>
                                          </p:stCondLst>
                                        </p:cTn>
                                        <p:tgtEl>
                                          <p:spTgt spid="3"/>
                                        </p:tgtEl>
                                        <p:attrNameLst>
                                          <p:attrName>style.visibility</p:attrName>
                                        </p:attrNameLst>
                                      </p:cBhvr>
                                      <p:to>
                                        <p:strVal val="visible"/>
                                      </p:to>
                                    </p:set>
                                    <p:anim calcmode="lin" valueType="num">
                                      <p:cBhvr>
                                        <p:cTn id="40" dur="500" fill="hold"/>
                                        <p:tgtEl>
                                          <p:spTgt spid="3"/>
                                        </p:tgtEl>
                                        <p:attrNameLst>
                                          <p:attrName>ppt_w</p:attrName>
                                        </p:attrNameLst>
                                      </p:cBhvr>
                                      <p:tavLst>
                                        <p:tav tm="0">
                                          <p:val>
                                            <p:fltVal val="0"/>
                                          </p:val>
                                        </p:tav>
                                        <p:tav tm="100000">
                                          <p:val>
                                            <p:strVal val="#ppt_w"/>
                                          </p:val>
                                        </p:tav>
                                      </p:tavLst>
                                    </p:anim>
                                    <p:anim calcmode="lin" valueType="num">
                                      <p:cBhvr>
                                        <p:cTn id="41" dur="500" fill="hold"/>
                                        <p:tgtEl>
                                          <p:spTgt spid="3"/>
                                        </p:tgtEl>
                                        <p:attrNameLst>
                                          <p:attrName>ppt_h</p:attrName>
                                        </p:attrNameLst>
                                      </p:cBhvr>
                                      <p:tavLst>
                                        <p:tav tm="0">
                                          <p:val>
                                            <p:fltVal val="0"/>
                                          </p:val>
                                        </p:tav>
                                        <p:tav tm="100000">
                                          <p:val>
                                            <p:strVal val="#ppt_h"/>
                                          </p:val>
                                        </p:tav>
                                      </p:tavLst>
                                    </p:anim>
                                    <p:animEffect transition="in" filter="fade">
                                      <p:cBhvr>
                                        <p:cTn id="42"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4" name="Group 13"/>
          <p:cNvGrpSpPr/>
          <p:nvPr/>
        </p:nvGrpSpPr>
        <p:grpSpPr>
          <a:xfrm>
            <a:off x="1739573" y="488028"/>
            <a:ext cx="20937538" cy="2200624"/>
            <a:chOff x="1739573" y="511491"/>
            <a:chExt cx="20937538" cy="2200624"/>
          </a:xfrm>
        </p:grpSpPr>
        <p:sp>
          <p:nvSpPr>
            <p:cNvPr id="15" name="TextBox 14"/>
            <p:cNvSpPr txBox="1"/>
            <p:nvPr/>
          </p:nvSpPr>
          <p:spPr>
            <a:xfrm>
              <a:off x="1739573" y="511491"/>
              <a:ext cx="20937538" cy="1446550"/>
            </a:xfrm>
            <a:prstGeom prst="rect">
              <a:avLst/>
            </a:prstGeom>
            <a:noFill/>
          </p:spPr>
          <p:txBody>
            <a:bodyPr wrap="square" rtlCol="0">
              <a:spAutoFit/>
            </a:bodyPr>
            <a:lstStyle/>
            <a:p>
              <a:pPr algn="ctr"/>
              <a:r>
                <a:rPr lang="id-ID" sz="8800" b="1" dirty="0" smtClean="0">
                  <a:solidFill>
                    <a:schemeClr val="tx2"/>
                  </a:solidFill>
                  <a:latin typeface="Lato Regular"/>
                  <a:cs typeface="Lato Regular"/>
                </a:rPr>
                <a:t>PORTFOLIO EXAMPLE</a:t>
              </a:r>
              <a:endParaRPr lang="id-ID" sz="8800" b="1" dirty="0">
                <a:solidFill>
                  <a:schemeClr val="tx2"/>
                </a:solidFill>
                <a:latin typeface="Lato Regular"/>
                <a:cs typeface="Lato Regular"/>
              </a:endParaRPr>
            </a:p>
          </p:txBody>
        </p:sp>
        <p:grpSp>
          <p:nvGrpSpPr>
            <p:cNvPr id="19" name="Group 18"/>
            <p:cNvGrpSpPr/>
            <p:nvPr/>
          </p:nvGrpSpPr>
          <p:grpSpPr>
            <a:xfrm>
              <a:off x="10842089" y="1977406"/>
              <a:ext cx="2738812" cy="73151"/>
              <a:chOff x="1775295" y="2020905"/>
              <a:chExt cx="3631535" cy="45719"/>
            </a:xfrm>
          </p:grpSpPr>
          <p:sp>
            <p:nvSpPr>
              <p:cNvPr id="21" name="Rectangle 20"/>
              <p:cNvSpPr/>
              <p:nvPr/>
            </p:nvSpPr>
            <p:spPr>
              <a:xfrm flipV="1">
                <a:off x="1775295" y="2020905"/>
                <a:ext cx="540354" cy="45719"/>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sp>
            <p:nvSpPr>
              <p:cNvPr id="22" name="Rectangle 21"/>
              <p:cNvSpPr/>
              <p:nvPr/>
            </p:nvSpPr>
            <p:spPr>
              <a:xfrm flipV="1">
                <a:off x="2390858" y="2020905"/>
                <a:ext cx="540354" cy="45719"/>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sp>
            <p:nvSpPr>
              <p:cNvPr id="23" name="Rectangle 22"/>
              <p:cNvSpPr/>
              <p:nvPr/>
            </p:nvSpPr>
            <p:spPr>
              <a:xfrm flipV="1">
                <a:off x="3025595" y="2020905"/>
                <a:ext cx="540354" cy="45719"/>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sp>
            <p:nvSpPr>
              <p:cNvPr id="24" name="Rectangle 23"/>
              <p:cNvSpPr/>
              <p:nvPr/>
            </p:nvSpPr>
            <p:spPr>
              <a:xfrm flipV="1">
                <a:off x="3641290" y="2020905"/>
                <a:ext cx="540354" cy="45719"/>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sp>
            <p:nvSpPr>
              <p:cNvPr id="25" name="Rectangle 24"/>
              <p:cNvSpPr/>
              <p:nvPr/>
            </p:nvSpPr>
            <p:spPr>
              <a:xfrm flipV="1">
                <a:off x="4256852" y="2020905"/>
                <a:ext cx="540354" cy="45719"/>
              </a:xfrm>
              <a:prstGeom prst="rect">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sp>
            <p:nvSpPr>
              <p:cNvPr id="26" name="Rectangle 25"/>
              <p:cNvSpPr/>
              <p:nvPr/>
            </p:nvSpPr>
            <p:spPr>
              <a:xfrm flipV="1">
                <a:off x="4866476" y="2020905"/>
                <a:ext cx="540354" cy="45719"/>
              </a:xfrm>
              <a:prstGeom prst="rect">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grpSp>
        <p:sp>
          <p:nvSpPr>
            <p:cNvPr id="20" name="TextBox 19"/>
            <p:cNvSpPr txBox="1"/>
            <p:nvPr/>
          </p:nvSpPr>
          <p:spPr>
            <a:xfrm>
              <a:off x="1739573" y="2035007"/>
              <a:ext cx="20937538" cy="677108"/>
            </a:xfrm>
            <a:prstGeom prst="rect">
              <a:avLst/>
            </a:prstGeom>
            <a:noFill/>
          </p:spPr>
          <p:txBody>
            <a:bodyPr wrap="square" rtlCol="0">
              <a:spAutoFit/>
            </a:bodyPr>
            <a:lstStyle/>
            <a:p>
              <a:pPr algn="ctr"/>
              <a:r>
                <a:rPr lang="id-ID" sz="3800" dirty="0" smtClean="0">
                  <a:solidFill>
                    <a:schemeClr val="bg1">
                      <a:lumMod val="75000"/>
                    </a:schemeClr>
                  </a:solidFill>
                  <a:latin typeface="Calibri Light" panose="020F0302020204030204"/>
                  <a:cs typeface="Calibri Light" panose="020F0302020204030204"/>
                </a:rPr>
                <a:t>Your great subtitle </a:t>
              </a:r>
              <a:r>
                <a:rPr lang="id-ID" sz="3800" dirty="0" smtClean="0">
                  <a:solidFill>
                    <a:schemeClr val="accent1"/>
                  </a:solidFill>
                  <a:latin typeface="Calibri Light" panose="020F0302020204030204"/>
                  <a:cs typeface="Calibri Light" panose="020F0302020204030204"/>
                </a:rPr>
                <a:t>in </a:t>
              </a:r>
              <a:r>
                <a:rPr lang="id-ID" sz="3800" dirty="0">
                  <a:solidFill>
                    <a:schemeClr val="accent1"/>
                  </a:solidFill>
                  <a:latin typeface="Calibri Light" panose="020F0302020204030204"/>
                  <a:cs typeface="Calibri Light" panose="020F0302020204030204"/>
                </a:rPr>
                <a:t>this line</a:t>
              </a:r>
              <a:endParaRPr lang="id-ID" sz="3800" dirty="0">
                <a:solidFill>
                  <a:schemeClr val="accent1"/>
                </a:solidFill>
                <a:latin typeface="Calibri Light" panose="020F0302020204030204"/>
                <a:cs typeface="Calibri Light" panose="020F0302020204030204"/>
              </a:endParaRPr>
            </a:p>
          </p:txBody>
        </p:sp>
      </p:grpSp>
      <p:sp>
        <p:nvSpPr>
          <p:cNvPr id="2" name="Picture Placeholder 1"/>
          <p:cNvSpPr>
            <a:spLocks noGrp="1"/>
          </p:cNvSpPr>
          <p:nvPr>
            <p:ph type="pic" sz="quarter" idx="10"/>
          </p:nvPr>
        </p:nvSpPr>
        <p:spPr/>
      </p:sp>
      <p:sp>
        <p:nvSpPr>
          <p:cNvPr id="3" name="Picture Placeholder 2"/>
          <p:cNvSpPr>
            <a:spLocks noGrp="1"/>
          </p:cNvSpPr>
          <p:nvPr>
            <p:ph type="pic" sz="quarter" idx="11"/>
          </p:nvPr>
        </p:nvSpPr>
        <p:spPr/>
      </p:sp>
      <p:sp>
        <p:nvSpPr>
          <p:cNvPr id="4" name="Picture Placeholder 3"/>
          <p:cNvSpPr>
            <a:spLocks noGrp="1"/>
          </p:cNvSpPr>
          <p:nvPr>
            <p:ph type="pic" sz="quarter" idx="12"/>
          </p:nvPr>
        </p:nvSpPr>
        <p:spPr/>
      </p:sp>
      <p:sp>
        <p:nvSpPr>
          <p:cNvPr id="5" name="Picture Placeholder 4"/>
          <p:cNvSpPr>
            <a:spLocks noGrp="1"/>
          </p:cNvSpPr>
          <p:nvPr>
            <p:ph type="pic" sz="quarter" idx="13"/>
          </p:nvPr>
        </p:nvSpPr>
        <p:spPr/>
      </p:sp>
      <p:sp>
        <p:nvSpPr>
          <p:cNvPr id="6" name="Picture Placeholder 5"/>
          <p:cNvSpPr>
            <a:spLocks noGrp="1"/>
          </p:cNvSpPr>
          <p:nvPr>
            <p:ph type="pic" sz="quarter" idx="17"/>
          </p:nvPr>
        </p:nvSpPr>
        <p:spPr/>
      </p:sp>
      <p:sp>
        <p:nvSpPr>
          <p:cNvPr id="7" name="Picture Placeholder 6"/>
          <p:cNvSpPr>
            <a:spLocks noGrp="1"/>
          </p:cNvSpPr>
          <p:nvPr>
            <p:ph type="pic" sz="quarter" idx="16"/>
          </p:nvPr>
        </p:nvSpPr>
        <p:spPr/>
      </p:sp>
      <p:sp>
        <p:nvSpPr>
          <p:cNvPr id="8" name="Picture Placeholder 7"/>
          <p:cNvSpPr>
            <a:spLocks noGrp="1"/>
          </p:cNvSpPr>
          <p:nvPr>
            <p:ph type="pic" sz="quarter" idx="15"/>
          </p:nvPr>
        </p:nvSpPr>
        <p:spPr/>
      </p:sp>
      <p:sp>
        <p:nvSpPr>
          <p:cNvPr id="9" name="Picture Placeholder 8"/>
          <p:cNvSpPr>
            <a:spLocks noGrp="1"/>
          </p:cNvSpPr>
          <p:nvPr>
            <p:ph type="pic" sz="quarter" idx="14"/>
          </p:nvPr>
        </p:nvSpPr>
        <p:spPr/>
      </p:sp>
    </p:spTree>
  </p:cSld>
  <p:clrMapOvr>
    <a:masterClrMapping/>
  </p:clrMapOvr>
  <mc:AlternateContent xmlns:mc="http://schemas.openxmlformats.org/markup-compatibility/2006">
    <mc:Choice xmlns:p14="http://schemas.microsoft.com/office/powerpoint/2010/main" Requires="p14">
      <p:transition spd="slow" p14:dur="1300" advClick="0" advTm="3000">
        <p14:pan dir="u"/>
      </p:transition>
    </mc:Choice>
    <mc:Fallback>
      <p:transition spd="slow" advClick="0" advTm="3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fade">
                                      <p:cBhvr>
                                        <p:cTn id="7" dur="500"/>
                                        <p:tgtEl>
                                          <p:spTgt spid="14"/>
                                        </p:tgtEl>
                                      </p:cBhvr>
                                    </p:animEffect>
                                    <p:anim calcmode="lin" valueType="num">
                                      <p:cBhvr>
                                        <p:cTn id="8" dur="500" fill="hold"/>
                                        <p:tgtEl>
                                          <p:spTgt spid="14"/>
                                        </p:tgtEl>
                                        <p:attrNameLst>
                                          <p:attrName>ppt_x</p:attrName>
                                        </p:attrNameLst>
                                      </p:cBhvr>
                                      <p:tavLst>
                                        <p:tav tm="0">
                                          <p:val>
                                            <p:strVal val="#ppt_x"/>
                                          </p:val>
                                        </p:tav>
                                        <p:tav tm="100000">
                                          <p:val>
                                            <p:strVal val="#ppt_x"/>
                                          </p:val>
                                        </p:tav>
                                      </p:tavLst>
                                    </p:anim>
                                    <p:anim calcmode="lin" valueType="num">
                                      <p:cBhvr>
                                        <p:cTn id="9" dur="500" fill="hold"/>
                                        <p:tgtEl>
                                          <p:spTgt spid="1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icture Placeholder 1"/>
          <p:cNvSpPr>
            <a:spLocks noGrp="1"/>
          </p:cNvSpPr>
          <p:nvPr>
            <p:ph type="pic" sz="quarter" idx="10"/>
          </p:nvPr>
        </p:nvSpPr>
        <p:spPr/>
      </p:sp>
      <p:sp>
        <p:nvSpPr>
          <p:cNvPr id="3" name="Picture Placeholder 2"/>
          <p:cNvSpPr>
            <a:spLocks noGrp="1"/>
          </p:cNvSpPr>
          <p:nvPr>
            <p:ph type="pic" sz="quarter" idx="11"/>
          </p:nvPr>
        </p:nvSpPr>
        <p:spPr/>
      </p:sp>
      <p:sp>
        <p:nvSpPr>
          <p:cNvPr id="4" name="Picture Placeholder 3"/>
          <p:cNvSpPr>
            <a:spLocks noGrp="1"/>
          </p:cNvSpPr>
          <p:nvPr>
            <p:ph type="pic" sz="quarter" idx="12"/>
          </p:nvPr>
        </p:nvSpPr>
        <p:spPr/>
      </p:sp>
      <p:sp>
        <p:nvSpPr>
          <p:cNvPr id="33" name="Rounded Rectangle 32"/>
          <p:cNvSpPr/>
          <p:nvPr/>
        </p:nvSpPr>
        <p:spPr>
          <a:xfrm>
            <a:off x="6754073" y="3754239"/>
            <a:ext cx="2170513" cy="550550"/>
          </a:xfrm>
          <a:prstGeom prst="roundRect">
            <a:avLst>
              <a:gd name="adj" fmla="val 50000"/>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lIns="243785" tIns="0" rIns="0" bIns="121892" rtlCol="0" anchor="ctr"/>
          <a:lstStyle/>
          <a:p>
            <a:r>
              <a:rPr lang="en-US" sz="3000" dirty="0">
                <a:solidFill>
                  <a:schemeClr val="bg1"/>
                </a:solidFill>
                <a:latin typeface="Calibri Light" panose="020F0302020204030204"/>
                <a:cs typeface="Calibri Light" panose="020F0302020204030204"/>
              </a:rPr>
              <a:t>Project #1</a:t>
            </a:r>
            <a:endParaRPr lang="en-US" sz="3000" dirty="0">
              <a:solidFill>
                <a:schemeClr val="bg1"/>
              </a:solidFill>
              <a:latin typeface="Calibri Light" panose="020F0302020204030204"/>
              <a:cs typeface="Calibri Light" panose="020F0302020204030204"/>
            </a:endParaRPr>
          </a:p>
        </p:txBody>
      </p:sp>
      <p:sp>
        <p:nvSpPr>
          <p:cNvPr id="34" name="Rounded Rectangle 33"/>
          <p:cNvSpPr/>
          <p:nvPr/>
        </p:nvSpPr>
        <p:spPr>
          <a:xfrm>
            <a:off x="13195748" y="3754239"/>
            <a:ext cx="2170513" cy="550550"/>
          </a:xfrm>
          <a:prstGeom prst="roundRect">
            <a:avLst>
              <a:gd name="adj" fmla="val 50000"/>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lIns="243785" tIns="0" rIns="0" bIns="121892" rtlCol="0" anchor="ctr"/>
          <a:lstStyle/>
          <a:p>
            <a:r>
              <a:rPr lang="en-US" sz="3000" dirty="0">
                <a:solidFill>
                  <a:schemeClr val="bg1"/>
                </a:solidFill>
                <a:latin typeface="Calibri Light" panose="020F0302020204030204"/>
                <a:cs typeface="Calibri Light" panose="020F0302020204030204"/>
              </a:rPr>
              <a:t>Project #2</a:t>
            </a:r>
            <a:endParaRPr lang="en-US" sz="3000" dirty="0">
              <a:solidFill>
                <a:schemeClr val="bg1"/>
              </a:solidFill>
              <a:latin typeface="Calibri Light" panose="020F0302020204030204"/>
              <a:cs typeface="Calibri Light" panose="020F0302020204030204"/>
            </a:endParaRPr>
          </a:p>
        </p:txBody>
      </p:sp>
      <p:sp>
        <p:nvSpPr>
          <p:cNvPr id="35" name="Rounded Rectangle 34"/>
          <p:cNvSpPr/>
          <p:nvPr/>
        </p:nvSpPr>
        <p:spPr>
          <a:xfrm>
            <a:off x="19249121" y="3754239"/>
            <a:ext cx="2170513" cy="550550"/>
          </a:xfrm>
          <a:prstGeom prst="roundRect">
            <a:avLst>
              <a:gd name="adj" fmla="val 50000"/>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lIns="243785" tIns="0" rIns="0" bIns="121892" rtlCol="0" anchor="ctr"/>
          <a:lstStyle/>
          <a:p>
            <a:r>
              <a:rPr lang="en-US" sz="3000" dirty="0">
                <a:solidFill>
                  <a:schemeClr val="bg1"/>
                </a:solidFill>
                <a:latin typeface="Calibri Light" panose="020F0302020204030204"/>
                <a:cs typeface="Calibri Light" panose="020F0302020204030204"/>
              </a:rPr>
              <a:t>Project </a:t>
            </a:r>
            <a:r>
              <a:rPr lang="en-US" sz="3000" dirty="0" smtClean="0">
                <a:solidFill>
                  <a:schemeClr val="bg1"/>
                </a:solidFill>
                <a:latin typeface="Calibri Light" panose="020F0302020204030204"/>
                <a:cs typeface="Calibri Light" panose="020F0302020204030204"/>
              </a:rPr>
              <a:t>#3</a:t>
            </a:r>
            <a:endParaRPr lang="en-US" sz="3000" dirty="0">
              <a:solidFill>
                <a:schemeClr val="bg1"/>
              </a:solidFill>
              <a:latin typeface="Calibri Light" panose="020F0302020204030204"/>
              <a:cs typeface="Calibri Light" panose="020F0302020204030204"/>
            </a:endParaRPr>
          </a:p>
        </p:txBody>
      </p:sp>
      <p:sp>
        <p:nvSpPr>
          <p:cNvPr id="36" name="Rounded Rectangle 35"/>
          <p:cNvSpPr/>
          <p:nvPr/>
        </p:nvSpPr>
        <p:spPr>
          <a:xfrm>
            <a:off x="10064625" y="8309343"/>
            <a:ext cx="2170513" cy="550550"/>
          </a:xfrm>
          <a:prstGeom prst="roundRect">
            <a:avLst>
              <a:gd name="adj" fmla="val 50000"/>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lIns="243785" tIns="0" rIns="0" bIns="121892" rtlCol="0" anchor="ctr"/>
          <a:lstStyle/>
          <a:p>
            <a:r>
              <a:rPr lang="en-US" sz="3000" dirty="0">
                <a:solidFill>
                  <a:schemeClr val="bg1"/>
                </a:solidFill>
                <a:latin typeface="Calibri Light" panose="020F0302020204030204"/>
                <a:cs typeface="Calibri Light" panose="020F0302020204030204"/>
              </a:rPr>
              <a:t>Project </a:t>
            </a:r>
            <a:r>
              <a:rPr lang="en-US" sz="3000" dirty="0" smtClean="0">
                <a:solidFill>
                  <a:schemeClr val="bg1"/>
                </a:solidFill>
                <a:latin typeface="Calibri Light" panose="020F0302020204030204"/>
                <a:cs typeface="Calibri Light" panose="020F0302020204030204"/>
              </a:rPr>
              <a:t>#4</a:t>
            </a:r>
            <a:endParaRPr lang="en-US" sz="3000" dirty="0">
              <a:solidFill>
                <a:schemeClr val="bg1"/>
              </a:solidFill>
              <a:latin typeface="Calibri Light" panose="020F0302020204030204"/>
              <a:cs typeface="Calibri Light" panose="020F0302020204030204"/>
            </a:endParaRPr>
          </a:p>
        </p:txBody>
      </p:sp>
      <p:sp>
        <p:nvSpPr>
          <p:cNvPr id="37" name="Rounded Rectangle 36"/>
          <p:cNvSpPr/>
          <p:nvPr/>
        </p:nvSpPr>
        <p:spPr>
          <a:xfrm>
            <a:off x="16506299" y="8309343"/>
            <a:ext cx="2170513" cy="550550"/>
          </a:xfrm>
          <a:prstGeom prst="roundRect">
            <a:avLst>
              <a:gd name="adj" fmla="val 50000"/>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lIns="243785" tIns="0" rIns="0" bIns="121892" rtlCol="0" anchor="ctr"/>
          <a:lstStyle/>
          <a:p>
            <a:r>
              <a:rPr lang="en-US" sz="3000" dirty="0">
                <a:latin typeface="Calibri Light" panose="020F0302020204030204"/>
                <a:cs typeface="Calibri Light" panose="020F0302020204030204"/>
              </a:rPr>
              <a:t>Project </a:t>
            </a:r>
            <a:r>
              <a:rPr lang="en-US" sz="3000" dirty="0" smtClean="0">
                <a:latin typeface="Calibri Light" panose="020F0302020204030204"/>
                <a:cs typeface="Calibri Light" panose="020F0302020204030204"/>
              </a:rPr>
              <a:t>#5</a:t>
            </a:r>
            <a:endParaRPr lang="en-US" sz="3000" dirty="0">
              <a:latin typeface="Calibri Light" panose="020F0302020204030204"/>
              <a:cs typeface="Calibri Light" panose="020F0302020204030204"/>
            </a:endParaRPr>
          </a:p>
        </p:txBody>
      </p:sp>
      <p:grpSp>
        <p:nvGrpSpPr>
          <p:cNvPr id="16" name="Group 15"/>
          <p:cNvGrpSpPr/>
          <p:nvPr/>
        </p:nvGrpSpPr>
        <p:grpSpPr>
          <a:xfrm>
            <a:off x="1739573" y="488028"/>
            <a:ext cx="20937538" cy="2200624"/>
            <a:chOff x="1739573" y="511491"/>
            <a:chExt cx="20937538" cy="2200624"/>
          </a:xfrm>
        </p:grpSpPr>
        <p:sp>
          <p:nvSpPr>
            <p:cNvPr id="17" name="TextBox 16"/>
            <p:cNvSpPr txBox="1"/>
            <p:nvPr/>
          </p:nvSpPr>
          <p:spPr>
            <a:xfrm>
              <a:off x="1739573" y="511491"/>
              <a:ext cx="20937538" cy="1446550"/>
            </a:xfrm>
            <a:prstGeom prst="rect">
              <a:avLst/>
            </a:prstGeom>
            <a:noFill/>
          </p:spPr>
          <p:txBody>
            <a:bodyPr wrap="square" rtlCol="0">
              <a:spAutoFit/>
            </a:bodyPr>
            <a:lstStyle/>
            <a:p>
              <a:pPr algn="ctr"/>
              <a:r>
                <a:rPr lang="id-ID" sz="8800" b="1" dirty="0" smtClean="0">
                  <a:solidFill>
                    <a:schemeClr val="tx2"/>
                  </a:solidFill>
                  <a:latin typeface="Lato Regular"/>
                  <a:cs typeface="Lato Regular"/>
                </a:rPr>
                <a:t>PORTFOLIO EXAMPLE</a:t>
              </a:r>
              <a:endParaRPr lang="id-ID" sz="8800" b="1" dirty="0">
                <a:solidFill>
                  <a:schemeClr val="tx2"/>
                </a:solidFill>
                <a:latin typeface="Lato Regular"/>
                <a:cs typeface="Lato Regular"/>
              </a:endParaRPr>
            </a:p>
          </p:txBody>
        </p:sp>
        <p:grpSp>
          <p:nvGrpSpPr>
            <p:cNvPr id="18" name="Group 17"/>
            <p:cNvGrpSpPr/>
            <p:nvPr/>
          </p:nvGrpSpPr>
          <p:grpSpPr>
            <a:xfrm>
              <a:off x="10842089" y="1977406"/>
              <a:ext cx="2738812" cy="73151"/>
              <a:chOff x="1775295" y="2020905"/>
              <a:chExt cx="3631535" cy="45719"/>
            </a:xfrm>
          </p:grpSpPr>
          <p:sp>
            <p:nvSpPr>
              <p:cNvPr id="20" name="Rectangle 19"/>
              <p:cNvSpPr/>
              <p:nvPr/>
            </p:nvSpPr>
            <p:spPr>
              <a:xfrm flipV="1">
                <a:off x="1775295" y="2020905"/>
                <a:ext cx="540354" cy="45719"/>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sp>
            <p:nvSpPr>
              <p:cNvPr id="21" name="Rectangle 20"/>
              <p:cNvSpPr/>
              <p:nvPr/>
            </p:nvSpPr>
            <p:spPr>
              <a:xfrm flipV="1">
                <a:off x="2390858" y="2020905"/>
                <a:ext cx="540354" cy="45719"/>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sp>
            <p:nvSpPr>
              <p:cNvPr id="24" name="Rectangle 23"/>
              <p:cNvSpPr/>
              <p:nvPr/>
            </p:nvSpPr>
            <p:spPr>
              <a:xfrm flipV="1">
                <a:off x="3025595" y="2020905"/>
                <a:ext cx="540354" cy="45719"/>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sp>
            <p:nvSpPr>
              <p:cNvPr id="25" name="Rectangle 24"/>
              <p:cNvSpPr/>
              <p:nvPr/>
            </p:nvSpPr>
            <p:spPr>
              <a:xfrm flipV="1">
                <a:off x="3641290" y="2020905"/>
                <a:ext cx="540354" cy="45719"/>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sp>
            <p:nvSpPr>
              <p:cNvPr id="26" name="Rectangle 25"/>
              <p:cNvSpPr/>
              <p:nvPr/>
            </p:nvSpPr>
            <p:spPr>
              <a:xfrm flipV="1">
                <a:off x="4256852" y="2020905"/>
                <a:ext cx="540354" cy="45719"/>
              </a:xfrm>
              <a:prstGeom prst="rect">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sp>
            <p:nvSpPr>
              <p:cNvPr id="27" name="Rectangle 26"/>
              <p:cNvSpPr/>
              <p:nvPr/>
            </p:nvSpPr>
            <p:spPr>
              <a:xfrm flipV="1">
                <a:off x="4866476" y="2020905"/>
                <a:ext cx="540354" cy="45719"/>
              </a:xfrm>
              <a:prstGeom prst="rect">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grpSp>
        <p:sp>
          <p:nvSpPr>
            <p:cNvPr id="19" name="TextBox 18"/>
            <p:cNvSpPr txBox="1"/>
            <p:nvPr/>
          </p:nvSpPr>
          <p:spPr>
            <a:xfrm>
              <a:off x="1739573" y="2035007"/>
              <a:ext cx="20937538" cy="677108"/>
            </a:xfrm>
            <a:prstGeom prst="rect">
              <a:avLst/>
            </a:prstGeom>
            <a:noFill/>
          </p:spPr>
          <p:txBody>
            <a:bodyPr wrap="square" rtlCol="0">
              <a:spAutoFit/>
            </a:bodyPr>
            <a:lstStyle/>
            <a:p>
              <a:pPr algn="ctr"/>
              <a:r>
                <a:rPr lang="id-ID" sz="3800" dirty="0" smtClean="0">
                  <a:solidFill>
                    <a:schemeClr val="bg1">
                      <a:lumMod val="75000"/>
                    </a:schemeClr>
                  </a:solidFill>
                  <a:latin typeface="Calibri Light" panose="020F0302020204030204"/>
                  <a:cs typeface="Calibri Light" panose="020F0302020204030204"/>
                </a:rPr>
                <a:t>Your great subtitle </a:t>
              </a:r>
              <a:r>
                <a:rPr lang="id-ID" sz="3800" dirty="0" smtClean="0">
                  <a:solidFill>
                    <a:schemeClr val="accent1"/>
                  </a:solidFill>
                  <a:latin typeface="Calibri Light" panose="020F0302020204030204"/>
                  <a:cs typeface="Calibri Light" panose="020F0302020204030204"/>
                </a:rPr>
                <a:t>in </a:t>
              </a:r>
              <a:r>
                <a:rPr lang="id-ID" sz="3800" dirty="0">
                  <a:solidFill>
                    <a:schemeClr val="accent1"/>
                  </a:solidFill>
                  <a:latin typeface="Calibri Light" panose="020F0302020204030204"/>
                  <a:cs typeface="Calibri Light" panose="020F0302020204030204"/>
                </a:rPr>
                <a:t>this line</a:t>
              </a:r>
              <a:endParaRPr lang="id-ID" sz="3800" dirty="0">
                <a:solidFill>
                  <a:schemeClr val="accent1"/>
                </a:solidFill>
                <a:latin typeface="Calibri Light" panose="020F0302020204030204"/>
                <a:cs typeface="Calibri Light" panose="020F0302020204030204"/>
              </a:endParaRPr>
            </a:p>
          </p:txBody>
        </p:sp>
      </p:grpSp>
      <p:sp>
        <p:nvSpPr>
          <p:cNvPr id="5" name="Picture Placeholder 4"/>
          <p:cNvSpPr>
            <a:spLocks noGrp="1"/>
          </p:cNvSpPr>
          <p:nvPr>
            <p:ph type="pic" sz="quarter" idx="14"/>
          </p:nvPr>
        </p:nvSpPr>
        <p:spPr/>
      </p:sp>
      <p:sp>
        <p:nvSpPr>
          <p:cNvPr id="6" name="Picture Placeholder 5"/>
          <p:cNvSpPr>
            <a:spLocks noGrp="1"/>
          </p:cNvSpPr>
          <p:nvPr>
            <p:ph type="pic" sz="quarter" idx="13"/>
          </p:nvPr>
        </p:nvSpPr>
        <p:spPr/>
      </p:sp>
    </p:spTree>
  </p:cSld>
  <p:clrMapOvr>
    <a:masterClrMapping/>
  </p:clrMapOvr>
  <p:transition spd="slow" advClick="0" advTm="3000">
    <p:cove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fade">
                                      <p:cBhvr>
                                        <p:cTn id="7" dur="500"/>
                                        <p:tgtEl>
                                          <p:spTgt spid="16"/>
                                        </p:tgtEl>
                                      </p:cBhvr>
                                    </p:animEffect>
                                    <p:anim calcmode="lin" valueType="num">
                                      <p:cBhvr>
                                        <p:cTn id="8" dur="500" fill="hold"/>
                                        <p:tgtEl>
                                          <p:spTgt spid="16"/>
                                        </p:tgtEl>
                                        <p:attrNameLst>
                                          <p:attrName>ppt_x</p:attrName>
                                        </p:attrNameLst>
                                      </p:cBhvr>
                                      <p:tavLst>
                                        <p:tav tm="0">
                                          <p:val>
                                            <p:strVal val="#ppt_x"/>
                                          </p:val>
                                        </p:tav>
                                        <p:tav tm="100000">
                                          <p:val>
                                            <p:strVal val="#ppt_x"/>
                                          </p:val>
                                        </p:tav>
                                      </p:tavLst>
                                    </p:anim>
                                    <p:anim calcmode="lin" valueType="num">
                                      <p:cBhvr>
                                        <p:cTn id="9" dur="500" fill="hold"/>
                                        <p:tgtEl>
                                          <p:spTgt spid="16"/>
                                        </p:tgtEl>
                                        <p:attrNameLst>
                                          <p:attrName>ppt_y</p:attrName>
                                        </p:attrNameLst>
                                      </p:cBhvr>
                                      <p:tavLst>
                                        <p:tav tm="0">
                                          <p:val>
                                            <p:strVal val="#ppt_y+.1"/>
                                          </p:val>
                                        </p:tav>
                                        <p:tav tm="100000">
                                          <p:val>
                                            <p:strVal val="#ppt_y"/>
                                          </p:val>
                                        </p:tav>
                                      </p:tavLst>
                                    </p:anim>
                                  </p:childTnLst>
                                </p:cTn>
                              </p:par>
                            </p:childTnLst>
                          </p:cTn>
                        </p:par>
                        <p:par>
                          <p:cTn id="10" fill="hold">
                            <p:stCondLst>
                              <p:cond delay="500"/>
                            </p:stCondLst>
                            <p:childTnLst>
                              <p:par>
                                <p:cTn id="11" presetID="23" presetClass="entr" presetSubtype="272" fill="hold" grpId="0" nodeType="afterEffect">
                                  <p:stCondLst>
                                    <p:cond delay="0"/>
                                  </p:stCondLst>
                                  <p:childTnLst>
                                    <p:set>
                                      <p:cBhvr>
                                        <p:cTn id="12" dur="1" fill="hold">
                                          <p:stCondLst>
                                            <p:cond delay="0"/>
                                          </p:stCondLst>
                                        </p:cTn>
                                        <p:tgtEl>
                                          <p:spTgt spid="33"/>
                                        </p:tgtEl>
                                        <p:attrNameLst>
                                          <p:attrName>style.visibility</p:attrName>
                                        </p:attrNameLst>
                                      </p:cBhvr>
                                      <p:to>
                                        <p:strVal val="visible"/>
                                      </p:to>
                                    </p:set>
                                    <p:anim calcmode="lin" valueType="num">
                                      <p:cBhvr>
                                        <p:cTn id="13" dur="500" fill="hold"/>
                                        <p:tgtEl>
                                          <p:spTgt spid="33"/>
                                        </p:tgtEl>
                                        <p:attrNameLst>
                                          <p:attrName>ppt_w</p:attrName>
                                        </p:attrNameLst>
                                      </p:cBhvr>
                                      <p:tavLst>
                                        <p:tav tm="0">
                                          <p:val>
                                            <p:strVal val="2/3*#ppt_w"/>
                                          </p:val>
                                        </p:tav>
                                        <p:tav tm="100000">
                                          <p:val>
                                            <p:strVal val="#ppt_w"/>
                                          </p:val>
                                        </p:tav>
                                      </p:tavLst>
                                    </p:anim>
                                    <p:anim calcmode="lin" valueType="num">
                                      <p:cBhvr>
                                        <p:cTn id="14" dur="500" fill="hold"/>
                                        <p:tgtEl>
                                          <p:spTgt spid="33"/>
                                        </p:tgtEl>
                                        <p:attrNameLst>
                                          <p:attrName>ppt_h</p:attrName>
                                        </p:attrNameLst>
                                      </p:cBhvr>
                                      <p:tavLst>
                                        <p:tav tm="0">
                                          <p:val>
                                            <p:strVal val="2/3*#ppt_h"/>
                                          </p:val>
                                        </p:tav>
                                        <p:tav tm="100000">
                                          <p:val>
                                            <p:strVal val="#ppt_h"/>
                                          </p:val>
                                        </p:tav>
                                      </p:tavLst>
                                    </p:anim>
                                  </p:childTnLst>
                                </p:cTn>
                              </p:par>
                              <p:par>
                                <p:cTn id="15" presetID="23" presetClass="entr" presetSubtype="272" fill="hold" grpId="0" nodeType="withEffect">
                                  <p:stCondLst>
                                    <p:cond delay="0"/>
                                  </p:stCondLst>
                                  <p:childTnLst>
                                    <p:set>
                                      <p:cBhvr>
                                        <p:cTn id="16" dur="1" fill="hold">
                                          <p:stCondLst>
                                            <p:cond delay="0"/>
                                          </p:stCondLst>
                                        </p:cTn>
                                        <p:tgtEl>
                                          <p:spTgt spid="34"/>
                                        </p:tgtEl>
                                        <p:attrNameLst>
                                          <p:attrName>style.visibility</p:attrName>
                                        </p:attrNameLst>
                                      </p:cBhvr>
                                      <p:to>
                                        <p:strVal val="visible"/>
                                      </p:to>
                                    </p:set>
                                    <p:anim calcmode="lin" valueType="num">
                                      <p:cBhvr>
                                        <p:cTn id="17" dur="500" fill="hold"/>
                                        <p:tgtEl>
                                          <p:spTgt spid="34"/>
                                        </p:tgtEl>
                                        <p:attrNameLst>
                                          <p:attrName>ppt_w</p:attrName>
                                        </p:attrNameLst>
                                      </p:cBhvr>
                                      <p:tavLst>
                                        <p:tav tm="0">
                                          <p:val>
                                            <p:strVal val="2/3*#ppt_w"/>
                                          </p:val>
                                        </p:tav>
                                        <p:tav tm="100000">
                                          <p:val>
                                            <p:strVal val="#ppt_w"/>
                                          </p:val>
                                        </p:tav>
                                      </p:tavLst>
                                    </p:anim>
                                    <p:anim calcmode="lin" valueType="num">
                                      <p:cBhvr>
                                        <p:cTn id="18" dur="500" fill="hold"/>
                                        <p:tgtEl>
                                          <p:spTgt spid="34"/>
                                        </p:tgtEl>
                                        <p:attrNameLst>
                                          <p:attrName>ppt_h</p:attrName>
                                        </p:attrNameLst>
                                      </p:cBhvr>
                                      <p:tavLst>
                                        <p:tav tm="0">
                                          <p:val>
                                            <p:strVal val="2/3*#ppt_h"/>
                                          </p:val>
                                        </p:tav>
                                        <p:tav tm="100000">
                                          <p:val>
                                            <p:strVal val="#ppt_h"/>
                                          </p:val>
                                        </p:tav>
                                      </p:tavLst>
                                    </p:anim>
                                  </p:childTnLst>
                                </p:cTn>
                              </p:par>
                              <p:par>
                                <p:cTn id="19" presetID="23" presetClass="entr" presetSubtype="272" fill="hold" grpId="0" nodeType="withEffect">
                                  <p:stCondLst>
                                    <p:cond delay="0"/>
                                  </p:stCondLst>
                                  <p:childTnLst>
                                    <p:set>
                                      <p:cBhvr>
                                        <p:cTn id="20" dur="1" fill="hold">
                                          <p:stCondLst>
                                            <p:cond delay="0"/>
                                          </p:stCondLst>
                                        </p:cTn>
                                        <p:tgtEl>
                                          <p:spTgt spid="35"/>
                                        </p:tgtEl>
                                        <p:attrNameLst>
                                          <p:attrName>style.visibility</p:attrName>
                                        </p:attrNameLst>
                                      </p:cBhvr>
                                      <p:to>
                                        <p:strVal val="visible"/>
                                      </p:to>
                                    </p:set>
                                    <p:anim calcmode="lin" valueType="num">
                                      <p:cBhvr>
                                        <p:cTn id="21" dur="500" fill="hold"/>
                                        <p:tgtEl>
                                          <p:spTgt spid="35"/>
                                        </p:tgtEl>
                                        <p:attrNameLst>
                                          <p:attrName>ppt_w</p:attrName>
                                        </p:attrNameLst>
                                      </p:cBhvr>
                                      <p:tavLst>
                                        <p:tav tm="0">
                                          <p:val>
                                            <p:strVal val="2/3*#ppt_w"/>
                                          </p:val>
                                        </p:tav>
                                        <p:tav tm="100000">
                                          <p:val>
                                            <p:strVal val="#ppt_w"/>
                                          </p:val>
                                        </p:tav>
                                      </p:tavLst>
                                    </p:anim>
                                    <p:anim calcmode="lin" valueType="num">
                                      <p:cBhvr>
                                        <p:cTn id="22" dur="500" fill="hold"/>
                                        <p:tgtEl>
                                          <p:spTgt spid="35"/>
                                        </p:tgtEl>
                                        <p:attrNameLst>
                                          <p:attrName>ppt_h</p:attrName>
                                        </p:attrNameLst>
                                      </p:cBhvr>
                                      <p:tavLst>
                                        <p:tav tm="0">
                                          <p:val>
                                            <p:strVal val="2/3*#ppt_h"/>
                                          </p:val>
                                        </p:tav>
                                        <p:tav tm="100000">
                                          <p:val>
                                            <p:strVal val="#ppt_h"/>
                                          </p:val>
                                        </p:tav>
                                      </p:tavLst>
                                    </p:anim>
                                  </p:childTnLst>
                                </p:cTn>
                              </p:par>
                              <p:par>
                                <p:cTn id="23" presetID="23" presetClass="entr" presetSubtype="272" fill="hold" grpId="0" nodeType="withEffect">
                                  <p:stCondLst>
                                    <p:cond delay="0"/>
                                  </p:stCondLst>
                                  <p:childTnLst>
                                    <p:set>
                                      <p:cBhvr>
                                        <p:cTn id="24" dur="1" fill="hold">
                                          <p:stCondLst>
                                            <p:cond delay="0"/>
                                          </p:stCondLst>
                                        </p:cTn>
                                        <p:tgtEl>
                                          <p:spTgt spid="36"/>
                                        </p:tgtEl>
                                        <p:attrNameLst>
                                          <p:attrName>style.visibility</p:attrName>
                                        </p:attrNameLst>
                                      </p:cBhvr>
                                      <p:to>
                                        <p:strVal val="visible"/>
                                      </p:to>
                                    </p:set>
                                    <p:anim calcmode="lin" valueType="num">
                                      <p:cBhvr>
                                        <p:cTn id="25" dur="500" fill="hold"/>
                                        <p:tgtEl>
                                          <p:spTgt spid="36"/>
                                        </p:tgtEl>
                                        <p:attrNameLst>
                                          <p:attrName>ppt_w</p:attrName>
                                        </p:attrNameLst>
                                      </p:cBhvr>
                                      <p:tavLst>
                                        <p:tav tm="0">
                                          <p:val>
                                            <p:strVal val="2/3*#ppt_w"/>
                                          </p:val>
                                        </p:tav>
                                        <p:tav tm="100000">
                                          <p:val>
                                            <p:strVal val="#ppt_w"/>
                                          </p:val>
                                        </p:tav>
                                      </p:tavLst>
                                    </p:anim>
                                    <p:anim calcmode="lin" valueType="num">
                                      <p:cBhvr>
                                        <p:cTn id="26" dur="500" fill="hold"/>
                                        <p:tgtEl>
                                          <p:spTgt spid="36"/>
                                        </p:tgtEl>
                                        <p:attrNameLst>
                                          <p:attrName>ppt_h</p:attrName>
                                        </p:attrNameLst>
                                      </p:cBhvr>
                                      <p:tavLst>
                                        <p:tav tm="0">
                                          <p:val>
                                            <p:strVal val="2/3*#ppt_h"/>
                                          </p:val>
                                        </p:tav>
                                        <p:tav tm="100000">
                                          <p:val>
                                            <p:strVal val="#ppt_h"/>
                                          </p:val>
                                        </p:tav>
                                      </p:tavLst>
                                    </p:anim>
                                  </p:childTnLst>
                                </p:cTn>
                              </p:par>
                              <p:par>
                                <p:cTn id="27" presetID="23" presetClass="entr" presetSubtype="272" fill="hold" grpId="0" nodeType="withEffect">
                                  <p:stCondLst>
                                    <p:cond delay="0"/>
                                  </p:stCondLst>
                                  <p:childTnLst>
                                    <p:set>
                                      <p:cBhvr>
                                        <p:cTn id="28" dur="1" fill="hold">
                                          <p:stCondLst>
                                            <p:cond delay="0"/>
                                          </p:stCondLst>
                                        </p:cTn>
                                        <p:tgtEl>
                                          <p:spTgt spid="37"/>
                                        </p:tgtEl>
                                        <p:attrNameLst>
                                          <p:attrName>style.visibility</p:attrName>
                                        </p:attrNameLst>
                                      </p:cBhvr>
                                      <p:to>
                                        <p:strVal val="visible"/>
                                      </p:to>
                                    </p:set>
                                    <p:anim calcmode="lin" valueType="num">
                                      <p:cBhvr>
                                        <p:cTn id="29" dur="500" fill="hold"/>
                                        <p:tgtEl>
                                          <p:spTgt spid="37"/>
                                        </p:tgtEl>
                                        <p:attrNameLst>
                                          <p:attrName>ppt_w</p:attrName>
                                        </p:attrNameLst>
                                      </p:cBhvr>
                                      <p:tavLst>
                                        <p:tav tm="0">
                                          <p:val>
                                            <p:strVal val="2/3*#ppt_w"/>
                                          </p:val>
                                        </p:tav>
                                        <p:tav tm="100000">
                                          <p:val>
                                            <p:strVal val="#ppt_w"/>
                                          </p:val>
                                        </p:tav>
                                      </p:tavLst>
                                    </p:anim>
                                    <p:anim calcmode="lin" valueType="num">
                                      <p:cBhvr>
                                        <p:cTn id="30" dur="500" fill="hold"/>
                                        <p:tgtEl>
                                          <p:spTgt spid="37"/>
                                        </p:tgtEl>
                                        <p:attrNameLst>
                                          <p:attrName>ppt_h</p:attrName>
                                        </p:attrNameLst>
                                      </p:cBhvr>
                                      <p:tavLst>
                                        <p:tav tm="0">
                                          <p:val>
                                            <p:strVal val="2/3*#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 grpId="0" animBg="1"/>
      <p:bldP spid="34" grpId="0" animBg="1"/>
      <p:bldP spid="35" grpId="0" animBg="1"/>
      <p:bldP spid="36" grpId="0" animBg="1"/>
      <p:bldP spid="37" grpId="0" animBg="1"/>
    </p:bldLst>
  </p:timing>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 name="TextBox 44"/>
          <p:cNvSpPr txBox="1"/>
          <p:nvPr/>
        </p:nvSpPr>
        <p:spPr>
          <a:xfrm>
            <a:off x="2524158" y="9404793"/>
            <a:ext cx="18945604" cy="2633554"/>
          </a:xfrm>
          <a:prstGeom prst="rect">
            <a:avLst/>
          </a:prstGeom>
          <a:noFill/>
        </p:spPr>
        <p:txBody>
          <a:bodyPr wrap="square" lIns="243852" tIns="121926" rIns="243852" bIns="121926" rtlCol="0">
            <a:spAutoFit/>
          </a:bodyPr>
          <a:lstStyle/>
          <a:p>
            <a:pPr>
              <a:lnSpc>
                <a:spcPct val="120000"/>
              </a:lnSpc>
            </a:pPr>
            <a:r>
              <a:rPr lang="en-US" sz="2600" dirty="0">
                <a:latin typeface="Calibri Light" panose="020F0302020204030204"/>
                <a:cs typeface="Calibri Light" panose="020F0302020204030204"/>
              </a:rPr>
              <a:t>Lorem ipsum dolor sit amet, consectetur adipiscing elit. Praesent molestie efficitur est, non varius purus elementum quis. Sed commodo ante mauris, sed pulvinar erat sollicitudin in. Mauris vehicula enim quis magna commodo pulvinar. Phasellus ac sem augue. Phasellus ac urna a nulla lacinia fermentum. Proin placerat, orci a blandit venenatis, lacus ante sollicitudin neque, in suscipit eros leo vitae sem. Vestibulum a mattis odio. Aliquam lobortis, sapien vel accumsan pulvinar, lacus dolor convallis massa, at interdum velit ex vitae eros. Curabitur vitae efficitur nunc.</a:t>
            </a:r>
            <a:endParaRPr lang="en-US" sz="2600" dirty="0">
              <a:latin typeface="Calibri Light" panose="020F0302020204030204"/>
              <a:cs typeface="Calibri Light" panose="020F0302020204030204"/>
            </a:endParaRPr>
          </a:p>
        </p:txBody>
      </p:sp>
      <p:sp>
        <p:nvSpPr>
          <p:cNvPr id="46" name="TextBox 45"/>
          <p:cNvSpPr txBox="1"/>
          <p:nvPr/>
        </p:nvSpPr>
        <p:spPr>
          <a:xfrm>
            <a:off x="2503243" y="8176710"/>
            <a:ext cx="18877400" cy="916491"/>
          </a:xfrm>
          <a:prstGeom prst="rect">
            <a:avLst/>
          </a:prstGeom>
          <a:noFill/>
        </p:spPr>
        <p:txBody>
          <a:bodyPr wrap="square" lIns="243852" tIns="121926" rIns="243852" bIns="121926" rtlCol="0">
            <a:spAutoFit/>
          </a:bodyPr>
          <a:lstStyle/>
          <a:p>
            <a:pPr>
              <a:lnSpc>
                <a:spcPct val="120000"/>
              </a:lnSpc>
            </a:pPr>
            <a:r>
              <a:rPr lang="en-US" sz="3700" b="1" dirty="0">
                <a:solidFill>
                  <a:schemeClr val="tx2"/>
                </a:solidFill>
                <a:latin typeface="Lato Regular"/>
                <a:cs typeface="Lato Regular"/>
              </a:rPr>
              <a:t>Every single project was created taking care of the details. </a:t>
            </a:r>
            <a:endParaRPr lang="en-US" sz="3700" b="1" dirty="0">
              <a:solidFill>
                <a:schemeClr val="tx2"/>
              </a:solidFill>
              <a:latin typeface="Lato Regular"/>
              <a:cs typeface="Lato Regular"/>
            </a:endParaRPr>
          </a:p>
        </p:txBody>
      </p:sp>
      <p:cxnSp>
        <p:nvCxnSpPr>
          <p:cNvPr id="47" name="Straight Connector 46"/>
          <p:cNvCxnSpPr/>
          <p:nvPr/>
        </p:nvCxnSpPr>
        <p:spPr>
          <a:xfrm>
            <a:off x="2772010" y="9296400"/>
            <a:ext cx="18608632" cy="0"/>
          </a:xfrm>
          <a:prstGeom prst="line">
            <a:avLst/>
          </a:prstGeom>
          <a:ln w="3175" cmpd="sng">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grpSp>
        <p:nvGrpSpPr>
          <p:cNvPr id="25" name="Group 24"/>
          <p:cNvGrpSpPr/>
          <p:nvPr/>
        </p:nvGrpSpPr>
        <p:grpSpPr>
          <a:xfrm>
            <a:off x="1739573" y="488028"/>
            <a:ext cx="20937538" cy="2200624"/>
            <a:chOff x="1739573" y="511491"/>
            <a:chExt cx="20937538" cy="2200624"/>
          </a:xfrm>
        </p:grpSpPr>
        <p:sp>
          <p:nvSpPr>
            <p:cNvPr id="26" name="TextBox 25"/>
            <p:cNvSpPr txBox="1"/>
            <p:nvPr/>
          </p:nvSpPr>
          <p:spPr>
            <a:xfrm>
              <a:off x="1739573" y="511491"/>
              <a:ext cx="20937538" cy="1446550"/>
            </a:xfrm>
            <a:prstGeom prst="rect">
              <a:avLst/>
            </a:prstGeom>
            <a:noFill/>
          </p:spPr>
          <p:txBody>
            <a:bodyPr wrap="square" rtlCol="0">
              <a:spAutoFit/>
            </a:bodyPr>
            <a:lstStyle/>
            <a:p>
              <a:pPr algn="ctr"/>
              <a:r>
                <a:rPr lang="id-ID" sz="8800" b="1" dirty="0" smtClean="0">
                  <a:solidFill>
                    <a:schemeClr val="tx2"/>
                  </a:solidFill>
                  <a:latin typeface="Lato Regular"/>
                  <a:cs typeface="Lato Regular"/>
                </a:rPr>
                <a:t>PORTFOLIO EXAMPLE</a:t>
              </a:r>
              <a:endParaRPr lang="id-ID" sz="8800" b="1" dirty="0">
                <a:solidFill>
                  <a:schemeClr val="tx2"/>
                </a:solidFill>
                <a:latin typeface="Lato Regular"/>
                <a:cs typeface="Lato Regular"/>
              </a:endParaRPr>
            </a:p>
          </p:txBody>
        </p:sp>
        <p:grpSp>
          <p:nvGrpSpPr>
            <p:cNvPr id="27" name="Group 26"/>
            <p:cNvGrpSpPr/>
            <p:nvPr/>
          </p:nvGrpSpPr>
          <p:grpSpPr>
            <a:xfrm>
              <a:off x="10842089" y="1977406"/>
              <a:ext cx="2738812" cy="73151"/>
              <a:chOff x="1775295" y="2020905"/>
              <a:chExt cx="3631535" cy="45719"/>
            </a:xfrm>
          </p:grpSpPr>
          <p:sp>
            <p:nvSpPr>
              <p:cNvPr id="29" name="Rectangle 28"/>
              <p:cNvSpPr/>
              <p:nvPr/>
            </p:nvSpPr>
            <p:spPr>
              <a:xfrm flipV="1">
                <a:off x="1775295" y="2020905"/>
                <a:ext cx="540354" cy="45719"/>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sp>
            <p:nvSpPr>
              <p:cNvPr id="30" name="Rectangle 29"/>
              <p:cNvSpPr/>
              <p:nvPr/>
            </p:nvSpPr>
            <p:spPr>
              <a:xfrm flipV="1">
                <a:off x="2390858" y="2020905"/>
                <a:ext cx="540354" cy="45719"/>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sp>
            <p:nvSpPr>
              <p:cNvPr id="31" name="Rectangle 30"/>
              <p:cNvSpPr/>
              <p:nvPr/>
            </p:nvSpPr>
            <p:spPr>
              <a:xfrm flipV="1">
                <a:off x="3025595" y="2020905"/>
                <a:ext cx="540354" cy="45719"/>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sp>
            <p:nvSpPr>
              <p:cNvPr id="32" name="Rectangle 31"/>
              <p:cNvSpPr/>
              <p:nvPr/>
            </p:nvSpPr>
            <p:spPr>
              <a:xfrm flipV="1">
                <a:off x="3641290" y="2020905"/>
                <a:ext cx="540354" cy="45719"/>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sp>
            <p:nvSpPr>
              <p:cNvPr id="33" name="Rectangle 32"/>
              <p:cNvSpPr/>
              <p:nvPr/>
            </p:nvSpPr>
            <p:spPr>
              <a:xfrm flipV="1">
                <a:off x="4256852" y="2020905"/>
                <a:ext cx="540354" cy="45719"/>
              </a:xfrm>
              <a:prstGeom prst="rect">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sp>
            <p:nvSpPr>
              <p:cNvPr id="34" name="Rectangle 33"/>
              <p:cNvSpPr/>
              <p:nvPr/>
            </p:nvSpPr>
            <p:spPr>
              <a:xfrm flipV="1">
                <a:off x="4866476" y="2020905"/>
                <a:ext cx="540354" cy="45719"/>
              </a:xfrm>
              <a:prstGeom prst="rect">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grpSp>
        <p:sp>
          <p:nvSpPr>
            <p:cNvPr id="28" name="TextBox 27"/>
            <p:cNvSpPr txBox="1"/>
            <p:nvPr/>
          </p:nvSpPr>
          <p:spPr>
            <a:xfrm>
              <a:off x="1739573" y="2035007"/>
              <a:ext cx="20937538" cy="677108"/>
            </a:xfrm>
            <a:prstGeom prst="rect">
              <a:avLst/>
            </a:prstGeom>
            <a:noFill/>
          </p:spPr>
          <p:txBody>
            <a:bodyPr wrap="square" rtlCol="0">
              <a:spAutoFit/>
            </a:bodyPr>
            <a:lstStyle/>
            <a:p>
              <a:pPr algn="ctr"/>
              <a:r>
                <a:rPr lang="id-ID" sz="3800" dirty="0" smtClean="0">
                  <a:solidFill>
                    <a:schemeClr val="bg1">
                      <a:lumMod val="75000"/>
                    </a:schemeClr>
                  </a:solidFill>
                  <a:latin typeface="Calibri Light" panose="020F0302020204030204"/>
                  <a:cs typeface="Calibri Light" panose="020F0302020204030204"/>
                </a:rPr>
                <a:t>Your great subtitle </a:t>
              </a:r>
              <a:r>
                <a:rPr lang="id-ID" sz="3800" dirty="0" smtClean="0">
                  <a:solidFill>
                    <a:schemeClr val="accent1"/>
                  </a:solidFill>
                  <a:latin typeface="Calibri Light" panose="020F0302020204030204"/>
                  <a:cs typeface="Calibri Light" panose="020F0302020204030204"/>
                </a:rPr>
                <a:t>in </a:t>
              </a:r>
              <a:r>
                <a:rPr lang="id-ID" sz="3800" dirty="0">
                  <a:solidFill>
                    <a:schemeClr val="accent1"/>
                  </a:solidFill>
                  <a:latin typeface="Calibri Light" panose="020F0302020204030204"/>
                  <a:cs typeface="Calibri Light" panose="020F0302020204030204"/>
                </a:rPr>
                <a:t>this line</a:t>
              </a:r>
              <a:endParaRPr lang="id-ID" sz="3800" dirty="0">
                <a:solidFill>
                  <a:schemeClr val="accent1"/>
                </a:solidFill>
                <a:latin typeface="Calibri Light" panose="020F0302020204030204"/>
                <a:cs typeface="Calibri Light" panose="020F0302020204030204"/>
              </a:endParaRPr>
            </a:p>
          </p:txBody>
        </p:sp>
      </p:grpSp>
      <p:sp>
        <p:nvSpPr>
          <p:cNvPr id="11" name="Picture Placeholder 10"/>
          <p:cNvSpPr>
            <a:spLocks noGrp="1"/>
          </p:cNvSpPr>
          <p:nvPr>
            <p:ph type="pic" sz="quarter" idx="16"/>
          </p:nvPr>
        </p:nvSpPr>
        <p:spPr/>
      </p:sp>
      <p:sp>
        <p:nvSpPr>
          <p:cNvPr id="12" name="Picture Placeholder 11"/>
          <p:cNvSpPr>
            <a:spLocks noGrp="1"/>
          </p:cNvSpPr>
          <p:nvPr>
            <p:ph type="pic" sz="quarter" idx="18"/>
          </p:nvPr>
        </p:nvSpPr>
        <p:spPr/>
      </p:sp>
      <p:sp>
        <p:nvSpPr>
          <p:cNvPr id="13" name="Picture Placeholder 12"/>
          <p:cNvSpPr>
            <a:spLocks noGrp="1"/>
          </p:cNvSpPr>
          <p:nvPr>
            <p:ph type="pic" sz="quarter" idx="19"/>
          </p:nvPr>
        </p:nvSpPr>
        <p:spPr/>
      </p:sp>
      <p:sp>
        <p:nvSpPr>
          <p:cNvPr id="14" name="Picture Placeholder 13"/>
          <p:cNvSpPr>
            <a:spLocks noGrp="1"/>
          </p:cNvSpPr>
          <p:nvPr>
            <p:ph type="pic" sz="quarter" idx="20"/>
          </p:nvPr>
        </p:nvSpPr>
        <p:spPr/>
      </p:sp>
      <p:sp>
        <p:nvSpPr>
          <p:cNvPr id="15" name="Picture Placeholder 14"/>
          <p:cNvSpPr>
            <a:spLocks noGrp="1"/>
          </p:cNvSpPr>
          <p:nvPr>
            <p:ph type="pic" sz="quarter" idx="21"/>
          </p:nvPr>
        </p:nvSpPr>
        <p:spPr/>
      </p:sp>
      <p:sp>
        <p:nvSpPr>
          <p:cNvPr id="16" name="Picture Placeholder 15"/>
          <p:cNvSpPr>
            <a:spLocks noGrp="1"/>
          </p:cNvSpPr>
          <p:nvPr>
            <p:ph type="pic" sz="quarter" idx="22"/>
          </p:nvPr>
        </p:nvSpPr>
        <p:spPr/>
      </p:sp>
      <p:sp>
        <p:nvSpPr>
          <p:cNvPr id="17" name="Picture Placeholder 16"/>
          <p:cNvSpPr>
            <a:spLocks noGrp="1"/>
          </p:cNvSpPr>
          <p:nvPr>
            <p:ph type="pic" sz="quarter" idx="23"/>
          </p:nvPr>
        </p:nvSpPr>
        <p:spPr/>
      </p:sp>
      <p:sp>
        <p:nvSpPr>
          <p:cNvPr id="18" name="Picture Placeholder 17"/>
          <p:cNvSpPr>
            <a:spLocks noGrp="1"/>
          </p:cNvSpPr>
          <p:nvPr>
            <p:ph type="pic" sz="quarter" idx="24"/>
          </p:nvPr>
        </p:nvSpPr>
        <p:spPr/>
      </p:sp>
      <p:sp>
        <p:nvSpPr>
          <p:cNvPr id="19" name="Picture Placeholder 18"/>
          <p:cNvSpPr>
            <a:spLocks noGrp="1"/>
          </p:cNvSpPr>
          <p:nvPr>
            <p:ph type="pic" sz="quarter" idx="25"/>
          </p:nvPr>
        </p:nvSpPr>
        <p:spPr/>
      </p:sp>
      <p:sp>
        <p:nvSpPr>
          <p:cNvPr id="20" name="Picture Placeholder 19"/>
          <p:cNvSpPr>
            <a:spLocks noGrp="1"/>
          </p:cNvSpPr>
          <p:nvPr>
            <p:ph type="pic" sz="quarter" idx="26"/>
          </p:nvPr>
        </p:nvSpPr>
        <p:spPr/>
      </p:sp>
      <p:sp>
        <p:nvSpPr>
          <p:cNvPr id="21" name="Picture Placeholder 20"/>
          <p:cNvSpPr>
            <a:spLocks noGrp="1"/>
          </p:cNvSpPr>
          <p:nvPr>
            <p:ph type="pic" sz="quarter" idx="27"/>
          </p:nvPr>
        </p:nvSpPr>
        <p:spPr/>
      </p:sp>
      <p:sp>
        <p:nvSpPr>
          <p:cNvPr id="22" name="Picture Placeholder 21"/>
          <p:cNvSpPr>
            <a:spLocks noGrp="1"/>
          </p:cNvSpPr>
          <p:nvPr>
            <p:ph type="pic" sz="quarter" idx="28"/>
          </p:nvPr>
        </p:nvSpPr>
        <p:spPr/>
      </p:sp>
      <p:sp>
        <p:nvSpPr>
          <p:cNvPr id="23" name="Picture Placeholder 22"/>
          <p:cNvSpPr>
            <a:spLocks noGrp="1"/>
          </p:cNvSpPr>
          <p:nvPr>
            <p:ph type="pic" sz="quarter" idx="29"/>
          </p:nvPr>
        </p:nvSpPr>
        <p:spPr/>
      </p:sp>
      <p:sp>
        <p:nvSpPr>
          <p:cNvPr id="24" name="Picture Placeholder 23"/>
          <p:cNvSpPr>
            <a:spLocks noGrp="1"/>
          </p:cNvSpPr>
          <p:nvPr>
            <p:ph type="pic" sz="quarter" idx="30"/>
          </p:nvPr>
        </p:nvSpPr>
        <p:spPr/>
      </p:sp>
      <p:sp>
        <p:nvSpPr>
          <p:cNvPr id="35" name="Picture Placeholder 34"/>
          <p:cNvSpPr>
            <a:spLocks noGrp="1"/>
          </p:cNvSpPr>
          <p:nvPr>
            <p:ph type="pic" sz="quarter" idx="31"/>
          </p:nvPr>
        </p:nvSpPr>
        <p:spPr/>
      </p:sp>
      <p:sp>
        <p:nvSpPr>
          <p:cNvPr id="36" name="Picture Placeholder 35"/>
          <p:cNvSpPr>
            <a:spLocks noGrp="1"/>
          </p:cNvSpPr>
          <p:nvPr>
            <p:ph type="pic" sz="quarter" idx="15"/>
          </p:nvPr>
        </p:nvSpPr>
        <p:spPr/>
      </p:sp>
    </p:spTree>
  </p:cSld>
  <p:clrMapOvr>
    <a:masterClrMapping/>
  </p:clrMapOvr>
  <mc:AlternateContent xmlns:mc="http://schemas.openxmlformats.org/markup-compatibility/2006">
    <mc:Choice xmlns:p14="http://schemas.microsoft.com/office/powerpoint/2010/main" Requires="p14">
      <p:transition spd="med" p14:dur="700" advClick="0" advTm="3000">
        <p:fade/>
      </p:transition>
    </mc:Choice>
    <mc:Fallback>
      <p:transition spd="med" advClick="0" advTm="3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25"/>
                                        </p:tgtEl>
                                        <p:attrNameLst>
                                          <p:attrName>style.visibility</p:attrName>
                                        </p:attrNameLst>
                                      </p:cBhvr>
                                      <p:to>
                                        <p:strVal val="visible"/>
                                      </p:to>
                                    </p:set>
                                    <p:animEffect transition="in" filter="fade">
                                      <p:cBhvr>
                                        <p:cTn id="7" dur="500"/>
                                        <p:tgtEl>
                                          <p:spTgt spid="25"/>
                                        </p:tgtEl>
                                      </p:cBhvr>
                                    </p:animEffect>
                                    <p:anim calcmode="lin" valueType="num">
                                      <p:cBhvr>
                                        <p:cTn id="8" dur="500" fill="hold"/>
                                        <p:tgtEl>
                                          <p:spTgt spid="25"/>
                                        </p:tgtEl>
                                        <p:attrNameLst>
                                          <p:attrName>ppt_x</p:attrName>
                                        </p:attrNameLst>
                                      </p:cBhvr>
                                      <p:tavLst>
                                        <p:tav tm="0">
                                          <p:val>
                                            <p:strVal val="#ppt_x"/>
                                          </p:val>
                                        </p:tav>
                                        <p:tav tm="100000">
                                          <p:val>
                                            <p:strVal val="#ppt_x"/>
                                          </p:val>
                                        </p:tav>
                                      </p:tavLst>
                                    </p:anim>
                                    <p:anim calcmode="lin" valueType="num">
                                      <p:cBhvr>
                                        <p:cTn id="9" dur="500" fill="hold"/>
                                        <p:tgtEl>
                                          <p:spTgt spid="25"/>
                                        </p:tgtEl>
                                        <p:attrNameLst>
                                          <p:attrName>ppt_y</p:attrName>
                                        </p:attrNameLst>
                                      </p:cBhvr>
                                      <p:tavLst>
                                        <p:tav tm="0">
                                          <p:val>
                                            <p:strVal val="#ppt_y+.1"/>
                                          </p:val>
                                        </p:tav>
                                        <p:tav tm="100000">
                                          <p:val>
                                            <p:strVal val="#ppt_y"/>
                                          </p:val>
                                        </p:tav>
                                      </p:tavLst>
                                    </p:anim>
                                  </p:childTnLst>
                                </p:cTn>
                              </p:par>
                            </p:childTnLst>
                          </p:cTn>
                        </p:par>
                        <p:par>
                          <p:cTn id="10" fill="hold">
                            <p:stCondLst>
                              <p:cond delay="500"/>
                            </p:stCondLst>
                            <p:childTnLst>
                              <p:par>
                                <p:cTn id="11" presetID="10" presetClass="entr" presetSubtype="0" fill="hold" grpId="0" nodeType="afterEffect">
                                  <p:stCondLst>
                                    <p:cond delay="0"/>
                                  </p:stCondLst>
                                  <p:childTnLst>
                                    <p:set>
                                      <p:cBhvr>
                                        <p:cTn id="12" dur="1" fill="hold">
                                          <p:stCondLst>
                                            <p:cond delay="0"/>
                                          </p:stCondLst>
                                        </p:cTn>
                                        <p:tgtEl>
                                          <p:spTgt spid="46"/>
                                        </p:tgtEl>
                                        <p:attrNameLst>
                                          <p:attrName>style.visibility</p:attrName>
                                        </p:attrNameLst>
                                      </p:cBhvr>
                                      <p:to>
                                        <p:strVal val="visible"/>
                                      </p:to>
                                    </p:set>
                                    <p:animEffect transition="in" filter="fade">
                                      <p:cBhvr>
                                        <p:cTn id="13" dur="500"/>
                                        <p:tgtEl>
                                          <p:spTgt spid="46"/>
                                        </p:tgtEl>
                                      </p:cBhvr>
                                    </p:animEffect>
                                  </p:childTnLst>
                                </p:cTn>
                              </p:par>
                            </p:childTnLst>
                          </p:cTn>
                        </p:par>
                        <p:par>
                          <p:cTn id="14" fill="hold">
                            <p:stCondLst>
                              <p:cond delay="1000"/>
                            </p:stCondLst>
                            <p:childTnLst>
                              <p:par>
                                <p:cTn id="15" presetID="22" presetClass="entr" presetSubtype="8" fill="hold" nodeType="afterEffect">
                                  <p:stCondLst>
                                    <p:cond delay="0"/>
                                  </p:stCondLst>
                                  <p:childTnLst>
                                    <p:set>
                                      <p:cBhvr>
                                        <p:cTn id="16" dur="1" fill="hold">
                                          <p:stCondLst>
                                            <p:cond delay="0"/>
                                          </p:stCondLst>
                                        </p:cTn>
                                        <p:tgtEl>
                                          <p:spTgt spid="47"/>
                                        </p:tgtEl>
                                        <p:attrNameLst>
                                          <p:attrName>style.visibility</p:attrName>
                                        </p:attrNameLst>
                                      </p:cBhvr>
                                      <p:to>
                                        <p:strVal val="visible"/>
                                      </p:to>
                                    </p:set>
                                    <p:animEffect transition="in" filter="wipe(left)">
                                      <p:cBhvr>
                                        <p:cTn id="17" dur="400"/>
                                        <p:tgtEl>
                                          <p:spTgt spid="47"/>
                                        </p:tgtEl>
                                      </p:cBhvr>
                                    </p:animEffect>
                                  </p:childTnLst>
                                </p:cTn>
                              </p:par>
                            </p:childTnLst>
                          </p:cTn>
                        </p:par>
                        <p:par>
                          <p:cTn id="18" fill="hold">
                            <p:stCondLst>
                              <p:cond delay="1500"/>
                            </p:stCondLst>
                            <p:childTnLst>
                              <p:par>
                                <p:cTn id="19" presetID="10" presetClass="entr" presetSubtype="0" fill="hold" grpId="0" nodeType="afterEffect">
                                  <p:stCondLst>
                                    <p:cond delay="0"/>
                                  </p:stCondLst>
                                  <p:childTnLst>
                                    <p:set>
                                      <p:cBhvr>
                                        <p:cTn id="20" dur="1" fill="hold">
                                          <p:stCondLst>
                                            <p:cond delay="0"/>
                                          </p:stCondLst>
                                        </p:cTn>
                                        <p:tgtEl>
                                          <p:spTgt spid="45"/>
                                        </p:tgtEl>
                                        <p:attrNameLst>
                                          <p:attrName>style.visibility</p:attrName>
                                        </p:attrNameLst>
                                      </p:cBhvr>
                                      <p:to>
                                        <p:strVal val="visible"/>
                                      </p:to>
                                    </p:set>
                                    <p:animEffect transition="in" filter="fade">
                                      <p:cBhvr>
                                        <p:cTn id="21" dur="500"/>
                                        <p:tgtEl>
                                          <p:spTgt spid="4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 grpId="0"/>
      <p:bldP spid="46" grpId="0"/>
    </p:bldLst>
  </p:timing>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3" name="AutoShape 7"/>
          <p:cNvSpPr/>
          <p:nvPr/>
        </p:nvSpPr>
        <p:spPr bwMode="auto">
          <a:xfrm>
            <a:off x="14691085" y="7053269"/>
            <a:ext cx="6736405" cy="891821"/>
          </a:xfrm>
          <a:prstGeom prst="roundRect">
            <a:avLst>
              <a:gd name="adj" fmla="val 50000"/>
            </a:avLst>
          </a:prstGeom>
          <a:solidFill>
            <a:schemeClr val="accent3">
              <a:alpha val="80000"/>
            </a:schemeClr>
          </a:solidFill>
          <a:ln w="25400" cap="flat" cmpd="sng">
            <a:solidFill>
              <a:srgbClr val="000000">
                <a:alpha val="0"/>
              </a:srgbClr>
            </a:solidFill>
            <a:prstDash val="solid"/>
            <a:miter lim="0"/>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1557655">
              <a:defRPr/>
            </a:pPr>
            <a:endParaRPr lang="en-US" sz="10700" dirty="0">
              <a:solidFill>
                <a:srgbClr val="FFFFFF"/>
              </a:solidFill>
              <a:effectLst>
                <a:outerShdw blurRad="38100" dist="38100" dir="2700000" algn="tl">
                  <a:srgbClr val="000000"/>
                </a:outerShdw>
              </a:effectLst>
              <a:latin typeface="Calibri Light" panose="020F0302020204030204"/>
              <a:cs typeface="Gill Sans" charset="0"/>
            </a:endParaRPr>
          </a:p>
        </p:txBody>
      </p:sp>
      <p:sp>
        <p:nvSpPr>
          <p:cNvPr id="114" name="AutoShape 8"/>
          <p:cNvSpPr/>
          <p:nvPr/>
        </p:nvSpPr>
        <p:spPr bwMode="auto">
          <a:xfrm>
            <a:off x="8837441" y="7053269"/>
            <a:ext cx="6736405" cy="891821"/>
          </a:xfrm>
          <a:prstGeom prst="roundRect">
            <a:avLst>
              <a:gd name="adj" fmla="val 50000"/>
            </a:avLst>
          </a:prstGeom>
          <a:solidFill>
            <a:schemeClr val="accent2">
              <a:alpha val="80000"/>
            </a:schemeClr>
          </a:solidFill>
          <a:ln w="25400" cap="flat" cmpd="sng">
            <a:solidFill>
              <a:srgbClr val="000000">
                <a:alpha val="0"/>
              </a:srgbClr>
            </a:solidFill>
            <a:prstDash val="solid"/>
            <a:miter lim="0"/>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1557655">
              <a:defRPr/>
            </a:pPr>
            <a:endParaRPr lang="en-US" sz="10700" dirty="0">
              <a:solidFill>
                <a:srgbClr val="FFFFFF"/>
              </a:solidFill>
              <a:effectLst>
                <a:outerShdw blurRad="38100" dist="38100" dir="2700000" algn="tl">
                  <a:srgbClr val="000000"/>
                </a:outerShdw>
              </a:effectLst>
              <a:latin typeface="Calibri Light" panose="020F0302020204030204"/>
              <a:cs typeface="Gill Sans" charset="0"/>
            </a:endParaRPr>
          </a:p>
        </p:txBody>
      </p:sp>
      <p:sp>
        <p:nvSpPr>
          <p:cNvPr id="115" name="AutoShape 9"/>
          <p:cNvSpPr/>
          <p:nvPr/>
        </p:nvSpPr>
        <p:spPr bwMode="auto">
          <a:xfrm>
            <a:off x="3010056" y="7053269"/>
            <a:ext cx="6736405" cy="891821"/>
          </a:xfrm>
          <a:prstGeom prst="roundRect">
            <a:avLst>
              <a:gd name="adj" fmla="val 50000"/>
            </a:avLst>
          </a:prstGeom>
          <a:solidFill>
            <a:schemeClr val="accent1">
              <a:alpha val="89000"/>
            </a:schemeClr>
          </a:solidFill>
          <a:ln w="25400" cap="flat" cmpd="sng">
            <a:solidFill>
              <a:srgbClr val="000000">
                <a:alpha val="0"/>
              </a:srgbClr>
            </a:solidFill>
            <a:prstDash val="solid"/>
            <a:miter lim="0"/>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defTabSz="1557655">
              <a:defRPr/>
            </a:pPr>
            <a:endParaRPr lang="en-US" sz="10700" dirty="0">
              <a:solidFill>
                <a:srgbClr val="FFFFFF"/>
              </a:solidFill>
              <a:effectLst>
                <a:outerShdw blurRad="38100" dist="38100" dir="2700000" algn="tl">
                  <a:srgbClr val="000000"/>
                </a:outerShdw>
              </a:effectLst>
              <a:latin typeface="Calibri Light" panose="020F0302020204030204"/>
              <a:cs typeface="Gill Sans" charset="0"/>
            </a:endParaRPr>
          </a:p>
        </p:txBody>
      </p:sp>
      <p:sp>
        <p:nvSpPr>
          <p:cNvPr id="121" name="Title 20"/>
          <p:cNvSpPr txBox="1"/>
          <p:nvPr/>
        </p:nvSpPr>
        <p:spPr>
          <a:xfrm>
            <a:off x="3189847" y="3863024"/>
            <a:ext cx="5953580" cy="2449914"/>
          </a:xfrm>
          <a:prstGeom prst="rect">
            <a:avLst/>
          </a:prstGeom>
        </p:spPr>
        <p:txBody>
          <a:bodyPr vert="horz" wrap="square" lIns="243852" tIns="121926" rIns="243852" bIns="121926" rtlCol="0" anchor="ctr">
            <a:norm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gn="l">
              <a:lnSpc>
                <a:spcPct val="120000"/>
              </a:lnSpc>
            </a:pPr>
            <a:r>
              <a:rPr lang="en-US" sz="2400" dirty="0">
                <a:solidFill>
                  <a:schemeClr val="tx1"/>
                </a:solidFill>
                <a:latin typeface="Calibri Light" panose="020F0302020204030204"/>
                <a:cs typeface="Calibri Light" panose="020F0302020204030204"/>
              </a:rPr>
              <a:t>Creativity is the key to success </a:t>
            </a:r>
            <a:r>
              <a:rPr lang="en-US" sz="2400" dirty="0" smtClean="0">
                <a:solidFill>
                  <a:schemeClr val="tx1"/>
                </a:solidFill>
                <a:latin typeface="Calibri Light" panose="020F0302020204030204"/>
                <a:cs typeface="Calibri Light" panose="020F0302020204030204"/>
              </a:rPr>
              <a:t>lorem sem future</a:t>
            </a:r>
            <a:r>
              <a:rPr lang="en-US" sz="2400" dirty="0">
                <a:solidFill>
                  <a:schemeClr val="tx1"/>
                </a:solidFill>
                <a:latin typeface="Calibri Light" panose="020F0302020204030204"/>
                <a:cs typeface="Calibri Light" panose="020F0302020204030204"/>
              </a:rPr>
              <a:t>, and primary education where our </a:t>
            </a:r>
            <a:r>
              <a:rPr lang="en-US" sz="2400" dirty="0" smtClean="0">
                <a:solidFill>
                  <a:schemeClr val="tx1"/>
                </a:solidFill>
                <a:latin typeface="Calibri Light" panose="020F0302020204030204"/>
                <a:cs typeface="Calibri Light" panose="020F0302020204030204"/>
              </a:rPr>
              <a:t>e teachers </a:t>
            </a:r>
            <a:r>
              <a:rPr lang="en-US" sz="2400" dirty="0">
                <a:solidFill>
                  <a:schemeClr val="tx1"/>
                </a:solidFill>
                <a:latin typeface="Calibri Light" panose="020F0302020204030204"/>
                <a:cs typeface="Calibri Light" panose="020F0302020204030204"/>
              </a:rPr>
              <a:t>can bring creativity in children at that level keep </a:t>
            </a:r>
            <a:r>
              <a:rPr lang="en-US" sz="2400" dirty="0" smtClean="0">
                <a:solidFill>
                  <a:schemeClr val="tx1"/>
                </a:solidFill>
                <a:latin typeface="Calibri Light" panose="020F0302020204030204"/>
                <a:cs typeface="Calibri Light" panose="020F0302020204030204"/>
              </a:rPr>
              <a:t>growing p</a:t>
            </a:r>
            <a:r>
              <a:rPr lang="pt-BR" sz="2400" dirty="0" smtClean="0">
                <a:solidFill>
                  <a:schemeClr val="tx1"/>
                </a:solidFill>
                <a:latin typeface="Calibri Light" panose="020F0302020204030204"/>
                <a:cs typeface="Calibri Light" panose="020F0302020204030204"/>
              </a:rPr>
              <a:t>ellentesque velar </a:t>
            </a:r>
            <a:r>
              <a:rPr lang="pt-BR" sz="2400" dirty="0">
                <a:solidFill>
                  <a:schemeClr val="tx1"/>
                </a:solidFill>
                <a:latin typeface="Calibri Light" panose="020F0302020204030204"/>
                <a:cs typeface="Calibri Light" panose="020F0302020204030204"/>
              </a:rPr>
              <a:t>mauris quis nisl ornare </a:t>
            </a:r>
            <a:r>
              <a:rPr lang="pt-BR" sz="2400" dirty="0" smtClean="0">
                <a:solidFill>
                  <a:schemeClr val="tx1"/>
                </a:solidFill>
                <a:latin typeface="Calibri Light" panose="020F0302020204030204"/>
                <a:cs typeface="Calibri Light" panose="020F0302020204030204"/>
              </a:rPr>
              <a:t>rutrum.</a:t>
            </a:r>
            <a:endParaRPr lang="en-US" sz="2400" dirty="0">
              <a:solidFill>
                <a:schemeClr val="tx1"/>
              </a:solidFill>
              <a:latin typeface="Calibri Light" panose="020F0302020204030204"/>
              <a:cs typeface="Calibri Light" panose="020F0302020204030204"/>
            </a:endParaRPr>
          </a:p>
        </p:txBody>
      </p:sp>
      <p:sp>
        <p:nvSpPr>
          <p:cNvPr id="125" name="Title 20"/>
          <p:cNvSpPr txBox="1"/>
          <p:nvPr/>
        </p:nvSpPr>
        <p:spPr>
          <a:xfrm>
            <a:off x="3637178" y="3273041"/>
            <a:ext cx="5134919" cy="615553"/>
          </a:xfrm>
          <a:prstGeom prst="rect">
            <a:avLst/>
          </a:prstGeom>
        </p:spPr>
        <p:txBody>
          <a:bodyPr vert="horz" wrap="square" lIns="243852" tIns="0" rIns="243852" bIns="0"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r>
              <a:rPr lang="en-US" sz="4000" b="1" dirty="0" smtClean="0">
                <a:solidFill>
                  <a:schemeClr val="tx2"/>
                </a:solidFill>
                <a:latin typeface="Lato Regular"/>
                <a:cs typeface="Lato Regular"/>
              </a:rPr>
              <a:t>$250,000</a:t>
            </a:r>
            <a:endParaRPr lang="en-US" sz="4000" b="1" dirty="0">
              <a:solidFill>
                <a:schemeClr val="tx2"/>
              </a:solidFill>
              <a:latin typeface="Lato Regular"/>
              <a:cs typeface="Lato Regular"/>
            </a:endParaRPr>
          </a:p>
        </p:txBody>
      </p:sp>
      <p:sp>
        <p:nvSpPr>
          <p:cNvPr id="45" name="Title 20"/>
          <p:cNvSpPr txBox="1"/>
          <p:nvPr/>
        </p:nvSpPr>
        <p:spPr>
          <a:xfrm>
            <a:off x="3054616" y="7235131"/>
            <a:ext cx="6196144" cy="492443"/>
          </a:xfrm>
          <a:prstGeom prst="rect">
            <a:avLst/>
          </a:prstGeom>
        </p:spPr>
        <p:txBody>
          <a:bodyPr vert="horz" wrap="square" lIns="243852" tIns="0" rIns="243852" bIns="0"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r>
              <a:rPr lang="en-US" sz="3200" dirty="0" smtClean="0">
                <a:solidFill>
                  <a:schemeClr val="bg1"/>
                </a:solidFill>
                <a:latin typeface="Lato Regular"/>
                <a:cs typeface="Lato Regular"/>
              </a:rPr>
              <a:t>1423 Front Keywest, FL </a:t>
            </a:r>
            <a:endParaRPr lang="en-US" sz="3200" dirty="0">
              <a:solidFill>
                <a:schemeClr val="bg1"/>
              </a:solidFill>
              <a:latin typeface="Lato Regular"/>
              <a:cs typeface="Lato Regular"/>
            </a:endParaRPr>
          </a:p>
        </p:txBody>
      </p:sp>
      <p:sp>
        <p:nvSpPr>
          <p:cNvPr id="46" name="Title 20"/>
          <p:cNvSpPr txBox="1"/>
          <p:nvPr/>
        </p:nvSpPr>
        <p:spPr>
          <a:xfrm>
            <a:off x="9143427" y="7251608"/>
            <a:ext cx="6196144" cy="492443"/>
          </a:xfrm>
          <a:prstGeom prst="rect">
            <a:avLst/>
          </a:prstGeom>
        </p:spPr>
        <p:txBody>
          <a:bodyPr vert="horz" wrap="square" lIns="243852" tIns="0" rIns="243852" bIns="0"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r>
              <a:rPr lang="en-US" sz="3200" dirty="0" smtClean="0">
                <a:solidFill>
                  <a:schemeClr val="bg1"/>
                </a:solidFill>
                <a:latin typeface="Lato Regular"/>
                <a:cs typeface="Lato Regular"/>
              </a:rPr>
              <a:t>1200 Main Katy, TX</a:t>
            </a:r>
            <a:endParaRPr lang="en-US" sz="3200" dirty="0">
              <a:solidFill>
                <a:schemeClr val="bg1"/>
              </a:solidFill>
              <a:latin typeface="Lato Regular"/>
              <a:cs typeface="Lato Regular"/>
            </a:endParaRPr>
          </a:p>
        </p:txBody>
      </p:sp>
      <p:sp>
        <p:nvSpPr>
          <p:cNvPr id="47" name="Title 20"/>
          <p:cNvSpPr txBox="1"/>
          <p:nvPr/>
        </p:nvSpPr>
        <p:spPr>
          <a:xfrm>
            <a:off x="15085809" y="7251608"/>
            <a:ext cx="6196144" cy="492443"/>
          </a:xfrm>
          <a:prstGeom prst="rect">
            <a:avLst/>
          </a:prstGeom>
        </p:spPr>
        <p:txBody>
          <a:bodyPr vert="horz" wrap="square" lIns="243852" tIns="0" rIns="243852" bIns="0"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r>
              <a:rPr lang="en-US" sz="3200" dirty="0" smtClean="0">
                <a:solidFill>
                  <a:schemeClr val="bg1"/>
                </a:solidFill>
                <a:latin typeface="Lato Regular"/>
                <a:cs typeface="Lato Regular"/>
              </a:rPr>
              <a:t>5637 Cypress Dallas, TX</a:t>
            </a:r>
            <a:endParaRPr lang="en-US" sz="3200" dirty="0">
              <a:solidFill>
                <a:schemeClr val="bg1"/>
              </a:solidFill>
              <a:latin typeface="Lato Regular"/>
              <a:cs typeface="Lato Regular"/>
            </a:endParaRPr>
          </a:p>
        </p:txBody>
      </p:sp>
      <p:sp>
        <p:nvSpPr>
          <p:cNvPr id="48" name="Title 20"/>
          <p:cNvSpPr txBox="1"/>
          <p:nvPr/>
        </p:nvSpPr>
        <p:spPr>
          <a:xfrm>
            <a:off x="15295011" y="3863024"/>
            <a:ext cx="5953580" cy="2449914"/>
          </a:xfrm>
          <a:prstGeom prst="rect">
            <a:avLst/>
          </a:prstGeom>
        </p:spPr>
        <p:txBody>
          <a:bodyPr vert="horz" wrap="square" lIns="243852" tIns="121926" rIns="243852" bIns="121926" rtlCol="0" anchor="ctr">
            <a:norm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gn="l">
              <a:lnSpc>
                <a:spcPct val="120000"/>
              </a:lnSpc>
            </a:pPr>
            <a:r>
              <a:rPr lang="en-US" sz="2400" dirty="0">
                <a:solidFill>
                  <a:schemeClr val="tx1"/>
                </a:solidFill>
                <a:latin typeface="Calibri Light" panose="020F0302020204030204"/>
                <a:cs typeface="Calibri Light" panose="020F0302020204030204"/>
              </a:rPr>
              <a:t>Creativity is the key to success </a:t>
            </a:r>
            <a:r>
              <a:rPr lang="en-US" sz="2400" dirty="0" smtClean="0">
                <a:solidFill>
                  <a:schemeClr val="tx1"/>
                </a:solidFill>
                <a:latin typeface="Calibri Light" panose="020F0302020204030204"/>
                <a:cs typeface="Calibri Light" panose="020F0302020204030204"/>
              </a:rPr>
              <a:t>lorem sem future</a:t>
            </a:r>
            <a:r>
              <a:rPr lang="en-US" sz="2400" dirty="0">
                <a:solidFill>
                  <a:schemeClr val="tx1"/>
                </a:solidFill>
                <a:latin typeface="Calibri Light" panose="020F0302020204030204"/>
                <a:cs typeface="Calibri Light" panose="020F0302020204030204"/>
              </a:rPr>
              <a:t>, and primary education where our </a:t>
            </a:r>
            <a:r>
              <a:rPr lang="en-US" sz="2400" dirty="0" smtClean="0">
                <a:solidFill>
                  <a:schemeClr val="tx1"/>
                </a:solidFill>
                <a:latin typeface="Calibri Light" panose="020F0302020204030204"/>
                <a:cs typeface="Calibri Light" panose="020F0302020204030204"/>
              </a:rPr>
              <a:t>e teachers </a:t>
            </a:r>
            <a:r>
              <a:rPr lang="en-US" sz="2400" dirty="0">
                <a:solidFill>
                  <a:schemeClr val="tx1"/>
                </a:solidFill>
                <a:latin typeface="Calibri Light" panose="020F0302020204030204"/>
                <a:cs typeface="Calibri Light" panose="020F0302020204030204"/>
              </a:rPr>
              <a:t>can bring creativity in children at that level keep </a:t>
            </a:r>
            <a:r>
              <a:rPr lang="en-US" sz="2400" dirty="0" smtClean="0">
                <a:solidFill>
                  <a:schemeClr val="tx1"/>
                </a:solidFill>
                <a:latin typeface="Calibri Light" panose="020F0302020204030204"/>
                <a:cs typeface="Calibri Light" panose="020F0302020204030204"/>
              </a:rPr>
              <a:t>growing p</a:t>
            </a:r>
            <a:r>
              <a:rPr lang="pt-BR" sz="2400" dirty="0" smtClean="0">
                <a:solidFill>
                  <a:schemeClr val="tx1"/>
                </a:solidFill>
                <a:latin typeface="Calibri Light" panose="020F0302020204030204"/>
                <a:cs typeface="Calibri Light" panose="020F0302020204030204"/>
              </a:rPr>
              <a:t>ellentesque velar </a:t>
            </a:r>
            <a:r>
              <a:rPr lang="pt-BR" sz="2400" dirty="0">
                <a:solidFill>
                  <a:schemeClr val="tx1"/>
                </a:solidFill>
                <a:latin typeface="Calibri Light" panose="020F0302020204030204"/>
                <a:cs typeface="Calibri Light" panose="020F0302020204030204"/>
              </a:rPr>
              <a:t>mauris quis nisl ornare </a:t>
            </a:r>
            <a:r>
              <a:rPr lang="pt-BR" sz="2400" dirty="0" smtClean="0">
                <a:solidFill>
                  <a:schemeClr val="tx1"/>
                </a:solidFill>
                <a:latin typeface="Calibri Light" panose="020F0302020204030204"/>
                <a:cs typeface="Calibri Light" panose="020F0302020204030204"/>
              </a:rPr>
              <a:t>rutrum.</a:t>
            </a:r>
            <a:endParaRPr lang="en-US" sz="2400" dirty="0">
              <a:solidFill>
                <a:schemeClr val="tx1"/>
              </a:solidFill>
              <a:latin typeface="Calibri Light" panose="020F0302020204030204"/>
              <a:cs typeface="Calibri Light" panose="020F0302020204030204"/>
            </a:endParaRPr>
          </a:p>
        </p:txBody>
      </p:sp>
      <p:sp>
        <p:nvSpPr>
          <p:cNvPr id="49" name="Title 20"/>
          <p:cNvSpPr txBox="1"/>
          <p:nvPr/>
        </p:nvSpPr>
        <p:spPr>
          <a:xfrm>
            <a:off x="15742342" y="3273041"/>
            <a:ext cx="5134919" cy="615553"/>
          </a:xfrm>
          <a:prstGeom prst="rect">
            <a:avLst/>
          </a:prstGeom>
        </p:spPr>
        <p:txBody>
          <a:bodyPr vert="horz" wrap="square" lIns="243852" tIns="0" rIns="243852" bIns="0"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r>
              <a:rPr lang="en-US" sz="4000" b="1" dirty="0" smtClean="0">
                <a:solidFill>
                  <a:schemeClr val="tx2"/>
                </a:solidFill>
                <a:latin typeface="Lato Regular"/>
                <a:cs typeface="Lato Regular"/>
              </a:rPr>
              <a:t>$650,000</a:t>
            </a:r>
            <a:endParaRPr lang="en-US" sz="4000" b="1" dirty="0">
              <a:solidFill>
                <a:schemeClr val="tx2"/>
              </a:solidFill>
              <a:latin typeface="Lato Regular"/>
              <a:cs typeface="Lato Regular"/>
            </a:endParaRPr>
          </a:p>
        </p:txBody>
      </p:sp>
      <p:sp>
        <p:nvSpPr>
          <p:cNvPr id="50" name="Title 20"/>
          <p:cNvSpPr txBox="1"/>
          <p:nvPr/>
        </p:nvSpPr>
        <p:spPr>
          <a:xfrm>
            <a:off x="9183920" y="9076501"/>
            <a:ext cx="5953580" cy="2449914"/>
          </a:xfrm>
          <a:prstGeom prst="rect">
            <a:avLst/>
          </a:prstGeom>
        </p:spPr>
        <p:txBody>
          <a:bodyPr vert="horz" wrap="square" lIns="243852" tIns="121926" rIns="243852" bIns="121926" rtlCol="0" anchor="ctr">
            <a:norm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gn="l">
              <a:lnSpc>
                <a:spcPct val="120000"/>
              </a:lnSpc>
            </a:pPr>
            <a:r>
              <a:rPr lang="en-US" sz="2400" dirty="0">
                <a:solidFill>
                  <a:schemeClr val="tx1"/>
                </a:solidFill>
                <a:latin typeface="Calibri Light" panose="020F0302020204030204"/>
                <a:cs typeface="Calibri Light" panose="020F0302020204030204"/>
              </a:rPr>
              <a:t>Creativity is the key to success </a:t>
            </a:r>
            <a:r>
              <a:rPr lang="en-US" sz="2400" dirty="0" smtClean="0">
                <a:solidFill>
                  <a:schemeClr val="tx1"/>
                </a:solidFill>
                <a:latin typeface="Calibri Light" panose="020F0302020204030204"/>
                <a:cs typeface="Calibri Light" panose="020F0302020204030204"/>
              </a:rPr>
              <a:t>lorem sem future</a:t>
            </a:r>
            <a:r>
              <a:rPr lang="en-US" sz="2400" dirty="0">
                <a:solidFill>
                  <a:schemeClr val="tx1"/>
                </a:solidFill>
                <a:latin typeface="Calibri Light" panose="020F0302020204030204"/>
                <a:cs typeface="Calibri Light" panose="020F0302020204030204"/>
              </a:rPr>
              <a:t>, and primary education where our </a:t>
            </a:r>
            <a:r>
              <a:rPr lang="en-US" sz="2400" dirty="0" smtClean="0">
                <a:solidFill>
                  <a:schemeClr val="tx1"/>
                </a:solidFill>
                <a:latin typeface="Calibri Light" panose="020F0302020204030204"/>
                <a:cs typeface="Calibri Light" panose="020F0302020204030204"/>
              </a:rPr>
              <a:t>e teachers </a:t>
            </a:r>
            <a:r>
              <a:rPr lang="en-US" sz="2400" dirty="0">
                <a:solidFill>
                  <a:schemeClr val="tx1"/>
                </a:solidFill>
                <a:latin typeface="Calibri Light" panose="020F0302020204030204"/>
                <a:cs typeface="Calibri Light" panose="020F0302020204030204"/>
              </a:rPr>
              <a:t>can bring creativity in children at that level keep </a:t>
            </a:r>
            <a:r>
              <a:rPr lang="en-US" sz="2400" dirty="0" smtClean="0">
                <a:solidFill>
                  <a:schemeClr val="tx1"/>
                </a:solidFill>
                <a:latin typeface="Calibri Light" panose="020F0302020204030204"/>
                <a:cs typeface="Calibri Light" panose="020F0302020204030204"/>
              </a:rPr>
              <a:t>growing p</a:t>
            </a:r>
            <a:r>
              <a:rPr lang="pt-BR" sz="2400" dirty="0" smtClean="0">
                <a:solidFill>
                  <a:schemeClr val="tx1"/>
                </a:solidFill>
                <a:latin typeface="Calibri Light" panose="020F0302020204030204"/>
                <a:cs typeface="Calibri Light" panose="020F0302020204030204"/>
              </a:rPr>
              <a:t>ellentesque velar </a:t>
            </a:r>
            <a:r>
              <a:rPr lang="pt-BR" sz="2400" dirty="0">
                <a:solidFill>
                  <a:schemeClr val="tx1"/>
                </a:solidFill>
                <a:latin typeface="Calibri Light" panose="020F0302020204030204"/>
                <a:cs typeface="Calibri Light" panose="020F0302020204030204"/>
              </a:rPr>
              <a:t>mauris quis nisl ornare </a:t>
            </a:r>
            <a:r>
              <a:rPr lang="pt-BR" sz="2400" dirty="0" smtClean="0">
                <a:solidFill>
                  <a:schemeClr val="tx1"/>
                </a:solidFill>
                <a:latin typeface="Calibri Light" panose="020F0302020204030204"/>
                <a:cs typeface="Calibri Light" panose="020F0302020204030204"/>
              </a:rPr>
              <a:t>rutrum.</a:t>
            </a:r>
            <a:endParaRPr lang="en-US" sz="2400" dirty="0">
              <a:solidFill>
                <a:schemeClr val="tx1"/>
              </a:solidFill>
              <a:latin typeface="Calibri Light" panose="020F0302020204030204"/>
              <a:cs typeface="Calibri Light" panose="020F0302020204030204"/>
            </a:endParaRPr>
          </a:p>
        </p:txBody>
      </p:sp>
      <p:sp>
        <p:nvSpPr>
          <p:cNvPr id="51" name="Title 20"/>
          <p:cNvSpPr txBox="1"/>
          <p:nvPr/>
        </p:nvSpPr>
        <p:spPr>
          <a:xfrm>
            <a:off x="9631251" y="8486518"/>
            <a:ext cx="5134919" cy="615553"/>
          </a:xfrm>
          <a:prstGeom prst="rect">
            <a:avLst/>
          </a:prstGeom>
        </p:spPr>
        <p:txBody>
          <a:bodyPr vert="horz" wrap="square" lIns="243852" tIns="0" rIns="243852" bIns="0"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r>
              <a:rPr lang="en-US" sz="4000" b="1" dirty="0" smtClean="0">
                <a:solidFill>
                  <a:schemeClr val="tx2"/>
                </a:solidFill>
                <a:latin typeface="Lato Regular"/>
                <a:cs typeface="Lato Regular"/>
              </a:rPr>
              <a:t>$840,000</a:t>
            </a:r>
            <a:endParaRPr lang="en-US" sz="4000" b="1" dirty="0">
              <a:solidFill>
                <a:schemeClr val="tx2"/>
              </a:solidFill>
              <a:latin typeface="Lato Regular"/>
              <a:cs typeface="Lato Regular"/>
            </a:endParaRPr>
          </a:p>
        </p:txBody>
      </p:sp>
      <p:grpSp>
        <p:nvGrpSpPr>
          <p:cNvPr id="21" name="Group 20"/>
          <p:cNvGrpSpPr/>
          <p:nvPr/>
        </p:nvGrpSpPr>
        <p:grpSpPr>
          <a:xfrm>
            <a:off x="1739573" y="488028"/>
            <a:ext cx="20937538" cy="2200624"/>
            <a:chOff x="1739573" y="511491"/>
            <a:chExt cx="20937538" cy="2200624"/>
          </a:xfrm>
        </p:grpSpPr>
        <p:sp>
          <p:nvSpPr>
            <p:cNvPr id="22" name="TextBox 21"/>
            <p:cNvSpPr txBox="1"/>
            <p:nvPr/>
          </p:nvSpPr>
          <p:spPr>
            <a:xfrm>
              <a:off x="1739573" y="511491"/>
              <a:ext cx="20937538" cy="1446550"/>
            </a:xfrm>
            <a:prstGeom prst="rect">
              <a:avLst/>
            </a:prstGeom>
            <a:noFill/>
          </p:spPr>
          <p:txBody>
            <a:bodyPr wrap="square" rtlCol="0">
              <a:spAutoFit/>
            </a:bodyPr>
            <a:lstStyle/>
            <a:p>
              <a:pPr algn="ctr"/>
              <a:r>
                <a:rPr lang="id-ID" sz="8800" b="1" dirty="0" smtClean="0">
                  <a:solidFill>
                    <a:schemeClr val="tx2"/>
                  </a:solidFill>
                  <a:latin typeface="Lato Regular"/>
                  <a:cs typeface="Lato Regular"/>
                </a:rPr>
                <a:t>REAL ESTATE GALLERY</a:t>
              </a:r>
              <a:endParaRPr lang="id-ID" sz="8800" b="1" dirty="0">
                <a:solidFill>
                  <a:schemeClr val="tx2"/>
                </a:solidFill>
                <a:latin typeface="Lato Regular"/>
                <a:cs typeface="Lato Regular"/>
              </a:endParaRPr>
            </a:p>
          </p:txBody>
        </p:sp>
        <p:grpSp>
          <p:nvGrpSpPr>
            <p:cNvPr id="23" name="Group 22"/>
            <p:cNvGrpSpPr/>
            <p:nvPr/>
          </p:nvGrpSpPr>
          <p:grpSpPr>
            <a:xfrm>
              <a:off x="10842089" y="1977406"/>
              <a:ext cx="2738812" cy="73151"/>
              <a:chOff x="1775295" y="2020905"/>
              <a:chExt cx="3631535" cy="45719"/>
            </a:xfrm>
          </p:grpSpPr>
          <p:sp>
            <p:nvSpPr>
              <p:cNvPr id="25" name="Rectangle 24"/>
              <p:cNvSpPr/>
              <p:nvPr/>
            </p:nvSpPr>
            <p:spPr>
              <a:xfrm flipV="1">
                <a:off x="1775295" y="2020905"/>
                <a:ext cx="540354" cy="45719"/>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sp>
            <p:nvSpPr>
              <p:cNvPr id="26" name="Rectangle 25"/>
              <p:cNvSpPr/>
              <p:nvPr/>
            </p:nvSpPr>
            <p:spPr>
              <a:xfrm flipV="1">
                <a:off x="2390858" y="2020905"/>
                <a:ext cx="540354" cy="45719"/>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sp>
            <p:nvSpPr>
              <p:cNvPr id="27" name="Rectangle 26"/>
              <p:cNvSpPr/>
              <p:nvPr/>
            </p:nvSpPr>
            <p:spPr>
              <a:xfrm flipV="1">
                <a:off x="3025595" y="2020905"/>
                <a:ext cx="540354" cy="45719"/>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sp>
            <p:nvSpPr>
              <p:cNvPr id="28" name="Rectangle 27"/>
              <p:cNvSpPr/>
              <p:nvPr/>
            </p:nvSpPr>
            <p:spPr>
              <a:xfrm flipV="1">
                <a:off x="3641290" y="2020905"/>
                <a:ext cx="540354" cy="45719"/>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sp>
            <p:nvSpPr>
              <p:cNvPr id="29" name="Rectangle 28"/>
              <p:cNvSpPr/>
              <p:nvPr/>
            </p:nvSpPr>
            <p:spPr>
              <a:xfrm flipV="1">
                <a:off x="4256852" y="2020905"/>
                <a:ext cx="540354" cy="45719"/>
              </a:xfrm>
              <a:prstGeom prst="rect">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sp>
            <p:nvSpPr>
              <p:cNvPr id="30" name="Rectangle 29"/>
              <p:cNvSpPr/>
              <p:nvPr/>
            </p:nvSpPr>
            <p:spPr>
              <a:xfrm flipV="1">
                <a:off x="4866476" y="2020905"/>
                <a:ext cx="540354" cy="45719"/>
              </a:xfrm>
              <a:prstGeom prst="rect">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grpSp>
        <p:sp>
          <p:nvSpPr>
            <p:cNvPr id="24" name="TextBox 23"/>
            <p:cNvSpPr txBox="1"/>
            <p:nvPr/>
          </p:nvSpPr>
          <p:spPr>
            <a:xfrm>
              <a:off x="1739573" y="2035007"/>
              <a:ext cx="20937538" cy="677108"/>
            </a:xfrm>
            <a:prstGeom prst="rect">
              <a:avLst/>
            </a:prstGeom>
            <a:noFill/>
          </p:spPr>
          <p:txBody>
            <a:bodyPr wrap="square" rtlCol="0">
              <a:spAutoFit/>
            </a:bodyPr>
            <a:lstStyle/>
            <a:p>
              <a:pPr algn="ctr"/>
              <a:r>
                <a:rPr lang="id-ID" sz="3800" dirty="0" smtClean="0">
                  <a:solidFill>
                    <a:schemeClr val="bg1">
                      <a:lumMod val="75000"/>
                    </a:schemeClr>
                  </a:solidFill>
                  <a:latin typeface="Calibri Light" panose="020F0302020204030204"/>
                  <a:cs typeface="Calibri Light" panose="020F0302020204030204"/>
                </a:rPr>
                <a:t>Your great subtitle </a:t>
              </a:r>
              <a:r>
                <a:rPr lang="id-ID" sz="3800" dirty="0" smtClean="0">
                  <a:solidFill>
                    <a:schemeClr val="accent1"/>
                  </a:solidFill>
                  <a:latin typeface="Calibri Light" panose="020F0302020204030204"/>
                  <a:cs typeface="Calibri Light" panose="020F0302020204030204"/>
                </a:rPr>
                <a:t>in </a:t>
              </a:r>
              <a:r>
                <a:rPr lang="id-ID" sz="3800" dirty="0">
                  <a:solidFill>
                    <a:schemeClr val="accent1"/>
                  </a:solidFill>
                  <a:latin typeface="Calibri Light" panose="020F0302020204030204"/>
                  <a:cs typeface="Calibri Light" panose="020F0302020204030204"/>
                </a:rPr>
                <a:t>this line</a:t>
              </a:r>
              <a:endParaRPr lang="id-ID" sz="3800" dirty="0">
                <a:solidFill>
                  <a:schemeClr val="accent1"/>
                </a:solidFill>
                <a:latin typeface="Calibri Light" panose="020F0302020204030204"/>
                <a:cs typeface="Calibri Light" panose="020F0302020204030204"/>
              </a:endParaRPr>
            </a:p>
          </p:txBody>
        </p:sp>
      </p:grpSp>
      <p:sp>
        <p:nvSpPr>
          <p:cNvPr id="2" name="Picture Placeholder 1"/>
          <p:cNvSpPr>
            <a:spLocks noGrp="1"/>
          </p:cNvSpPr>
          <p:nvPr>
            <p:ph type="pic" sz="quarter" idx="23"/>
          </p:nvPr>
        </p:nvSpPr>
        <p:spPr/>
      </p:sp>
      <p:sp>
        <p:nvSpPr>
          <p:cNvPr id="3" name="Picture Placeholder 2"/>
          <p:cNvSpPr>
            <a:spLocks noGrp="1"/>
          </p:cNvSpPr>
          <p:nvPr>
            <p:ph type="pic" sz="quarter" idx="24"/>
          </p:nvPr>
        </p:nvSpPr>
        <p:spPr/>
      </p:sp>
      <p:sp>
        <p:nvSpPr>
          <p:cNvPr id="4" name="Picture Placeholder 3"/>
          <p:cNvSpPr>
            <a:spLocks noGrp="1"/>
          </p:cNvSpPr>
          <p:nvPr>
            <p:ph type="pic" sz="quarter" idx="25"/>
          </p:nvPr>
        </p:nvSpPr>
        <p:spPr/>
      </p:sp>
    </p:spTree>
  </p:cSld>
  <p:clrMapOvr>
    <a:masterClrMapping/>
  </p:clrMapOvr>
  <mc:AlternateContent xmlns:mc="http://schemas.openxmlformats.org/markup-compatibility/2006">
    <mc:Choice xmlns:p14="http://schemas.microsoft.com/office/powerpoint/2010/main" Requires="p14">
      <p:transition spd="slow" p14:dur="2000" advClick="0" advTm="3000"/>
    </mc:Choice>
    <mc:Fallback>
      <p:transition spd="slow" advClick="0" advTm="3000"/>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21"/>
                                        </p:tgtEl>
                                        <p:attrNameLst>
                                          <p:attrName>style.visibility</p:attrName>
                                        </p:attrNameLst>
                                      </p:cBhvr>
                                      <p:to>
                                        <p:strVal val="visible"/>
                                      </p:to>
                                    </p:set>
                                    <p:animEffect transition="in" filter="fade">
                                      <p:cBhvr>
                                        <p:cTn id="7" dur="500"/>
                                        <p:tgtEl>
                                          <p:spTgt spid="21"/>
                                        </p:tgtEl>
                                      </p:cBhvr>
                                    </p:animEffect>
                                    <p:anim calcmode="lin" valueType="num">
                                      <p:cBhvr>
                                        <p:cTn id="8" dur="500" fill="hold"/>
                                        <p:tgtEl>
                                          <p:spTgt spid="21"/>
                                        </p:tgtEl>
                                        <p:attrNameLst>
                                          <p:attrName>ppt_x</p:attrName>
                                        </p:attrNameLst>
                                      </p:cBhvr>
                                      <p:tavLst>
                                        <p:tav tm="0">
                                          <p:val>
                                            <p:strVal val="#ppt_x"/>
                                          </p:val>
                                        </p:tav>
                                        <p:tav tm="100000">
                                          <p:val>
                                            <p:strVal val="#ppt_x"/>
                                          </p:val>
                                        </p:tav>
                                      </p:tavLst>
                                    </p:anim>
                                    <p:anim calcmode="lin" valueType="num">
                                      <p:cBhvr>
                                        <p:cTn id="9" dur="500" fill="hold"/>
                                        <p:tgtEl>
                                          <p:spTgt spid="21"/>
                                        </p:tgtEl>
                                        <p:attrNameLst>
                                          <p:attrName>ppt_y</p:attrName>
                                        </p:attrNameLst>
                                      </p:cBhvr>
                                      <p:tavLst>
                                        <p:tav tm="0">
                                          <p:val>
                                            <p:strVal val="#ppt_y+.1"/>
                                          </p:val>
                                        </p:tav>
                                        <p:tav tm="100000">
                                          <p:val>
                                            <p:strVal val="#ppt_y"/>
                                          </p:val>
                                        </p:tav>
                                      </p:tavLst>
                                    </p:anim>
                                  </p:childTnLst>
                                </p:cTn>
                              </p:par>
                            </p:childTnLst>
                          </p:cTn>
                        </p:par>
                        <p:par>
                          <p:cTn id="10" fill="hold">
                            <p:stCondLst>
                              <p:cond delay="500"/>
                            </p:stCondLst>
                            <p:childTnLst>
                              <p:par>
                                <p:cTn id="11" presetID="22" presetClass="entr" presetSubtype="8" fill="hold" grpId="0" nodeType="afterEffect">
                                  <p:stCondLst>
                                    <p:cond delay="0"/>
                                  </p:stCondLst>
                                  <p:childTnLst>
                                    <p:set>
                                      <p:cBhvr>
                                        <p:cTn id="12" dur="1" fill="hold">
                                          <p:stCondLst>
                                            <p:cond delay="0"/>
                                          </p:stCondLst>
                                        </p:cTn>
                                        <p:tgtEl>
                                          <p:spTgt spid="125"/>
                                        </p:tgtEl>
                                        <p:attrNameLst>
                                          <p:attrName>style.visibility</p:attrName>
                                        </p:attrNameLst>
                                      </p:cBhvr>
                                      <p:to>
                                        <p:strVal val="visible"/>
                                      </p:to>
                                    </p:set>
                                    <p:animEffect transition="in" filter="wipe(left)">
                                      <p:cBhvr>
                                        <p:cTn id="13" dur="500"/>
                                        <p:tgtEl>
                                          <p:spTgt spid="125"/>
                                        </p:tgtEl>
                                      </p:cBhvr>
                                    </p:animEffect>
                                  </p:childTnLst>
                                </p:cTn>
                              </p:par>
                              <p:par>
                                <p:cTn id="14" presetID="22" presetClass="entr" presetSubtype="8" fill="hold" grpId="0" nodeType="withEffect">
                                  <p:stCondLst>
                                    <p:cond delay="0"/>
                                  </p:stCondLst>
                                  <p:childTnLst>
                                    <p:set>
                                      <p:cBhvr>
                                        <p:cTn id="15" dur="1" fill="hold">
                                          <p:stCondLst>
                                            <p:cond delay="0"/>
                                          </p:stCondLst>
                                        </p:cTn>
                                        <p:tgtEl>
                                          <p:spTgt spid="121"/>
                                        </p:tgtEl>
                                        <p:attrNameLst>
                                          <p:attrName>style.visibility</p:attrName>
                                        </p:attrNameLst>
                                      </p:cBhvr>
                                      <p:to>
                                        <p:strVal val="visible"/>
                                      </p:to>
                                    </p:set>
                                    <p:animEffect transition="in" filter="wipe(left)">
                                      <p:cBhvr>
                                        <p:cTn id="16" dur="500"/>
                                        <p:tgtEl>
                                          <p:spTgt spid="121"/>
                                        </p:tgtEl>
                                      </p:cBhvr>
                                    </p:animEffect>
                                  </p:childTnLst>
                                </p:cTn>
                              </p:par>
                            </p:childTnLst>
                          </p:cTn>
                        </p:par>
                        <p:par>
                          <p:cTn id="17" fill="hold">
                            <p:stCondLst>
                              <p:cond delay="1000"/>
                            </p:stCondLst>
                            <p:childTnLst>
                              <p:par>
                                <p:cTn id="18" presetID="2" presetClass="entr" presetSubtype="8" fill="hold" grpId="0" nodeType="afterEffect">
                                  <p:stCondLst>
                                    <p:cond delay="0"/>
                                  </p:stCondLst>
                                  <p:childTnLst>
                                    <p:set>
                                      <p:cBhvr>
                                        <p:cTn id="19" dur="1" fill="hold">
                                          <p:stCondLst>
                                            <p:cond delay="0"/>
                                          </p:stCondLst>
                                        </p:cTn>
                                        <p:tgtEl>
                                          <p:spTgt spid="115"/>
                                        </p:tgtEl>
                                        <p:attrNameLst>
                                          <p:attrName>style.visibility</p:attrName>
                                        </p:attrNameLst>
                                      </p:cBhvr>
                                      <p:to>
                                        <p:strVal val="visible"/>
                                      </p:to>
                                    </p:set>
                                    <p:anim calcmode="lin" valueType="num">
                                      <p:cBhvr additive="base">
                                        <p:cTn id="20" dur="500" fill="hold"/>
                                        <p:tgtEl>
                                          <p:spTgt spid="115"/>
                                        </p:tgtEl>
                                        <p:attrNameLst>
                                          <p:attrName>ppt_x</p:attrName>
                                        </p:attrNameLst>
                                      </p:cBhvr>
                                      <p:tavLst>
                                        <p:tav tm="0">
                                          <p:val>
                                            <p:strVal val="0-#ppt_w/2"/>
                                          </p:val>
                                        </p:tav>
                                        <p:tav tm="100000">
                                          <p:val>
                                            <p:strVal val="#ppt_x"/>
                                          </p:val>
                                        </p:tav>
                                      </p:tavLst>
                                    </p:anim>
                                    <p:anim calcmode="lin" valueType="num">
                                      <p:cBhvr additive="base">
                                        <p:cTn id="21" dur="500" fill="hold"/>
                                        <p:tgtEl>
                                          <p:spTgt spid="115"/>
                                        </p:tgtEl>
                                        <p:attrNameLst>
                                          <p:attrName>ppt_y</p:attrName>
                                        </p:attrNameLst>
                                      </p:cBhvr>
                                      <p:tavLst>
                                        <p:tav tm="0">
                                          <p:val>
                                            <p:strVal val="#ppt_y"/>
                                          </p:val>
                                        </p:tav>
                                        <p:tav tm="100000">
                                          <p:val>
                                            <p:strVal val="#ppt_y"/>
                                          </p:val>
                                        </p:tav>
                                      </p:tavLst>
                                    </p:anim>
                                  </p:childTnLst>
                                </p:cTn>
                              </p:par>
                              <p:par>
                                <p:cTn id="22" presetID="2" presetClass="entr" presetSubtype="8" fill="hold" grpId="0" nodeType="withEffect">
                                  <p:stCondLst>
                                    <p:cond delay="0"/>
                                  </p:stCondLst>
                                  <p:childTnLst>
                                    <p:set>
                                      <p:cBhvr>
                                        <p:cTn id="23" dur="1" fill="hold">
                                          <p:stCondLst>
                                            <p:cond delay="0"/>
                                          </p:stCondLst>
                                        </p:cTn>
                                        <p:tgtEl>
                                          <p:spTgt spid="45"/>
                                        </p:tgtEl>
                                        <p:attrNameLst>
                                          <p:attrName>style.visibility</p:attrName>
                                        </p:attrNameLst>
                                      </p:cBhvr>
                                      <p:to>
                                        <p:strVal val="visible"/>
                                      </p:to>
                                    </p:set>
                                    <p:anim calcmode="lin" valueType="num">
                                      <p:cBhvr additive="base">
                                        <p:cTn id="24" dur="500" fill="hold"/>
                                        <p:tgtEl>
                                          <p:spTgt spid="45"/>
                                        </p:tgtEl>
                                        <p:attrNameLst>
                                          <p:attrName>ppt_x</p:attrName>
                                        </p:attrNameLst>
                                      </p:cBhvr>
                                      <p:tavLst>
                                        <p:tav tm="0">
                                          <p:val>
                                            <p:strVal val="0-#ppt_w/2"/>
                                          </p:val>
                                        </p:tav>
                                        <p:tav tm="100000">
                                          <p:val>
                                            <p:strVal val="#ppt_x"/>
                                          </p:val>
                                        </p:tav>
                                      </p:tavLst>
                                    </p:anim>
                                    <p:anim calcmode="lin" valueType="num">
                                      <p:cBhvr additive="base">
                                        <p:cTn id="25" dur="500" fill="hold"/>
                                        <p:tgtEl>
                                          <p:spTgt spid="45"/>
                                        </p:tgtEl>
                                        <p:attrNameLst>
                                          <p:attrName>ppt_y</p:attrName>
                                        </p:attrNameLst>
                                      </p:cBhvr>
                                      <p:tavLst>
                                        <p:tav tm="0">
                                          <p:val>
                                            <p:strVal val="#ppt_y"/>
                                          </p:val>
                                        </p:tav>
                                        <p:tav tm="100000">
                                          <p:val>
                                            <p:strVal val="#ppt_y"/>
                                          </p:val>
                                        </p:tav>
                                      </p:tavLst>
                                    </p:anim>
                                  </p:childTnLst>
                                </p:cTn>
                              </p:par>
                            </p:childTnLst>
                          </p:cTn>
                        </p:par>
                        <p:par>
                          <p:cTn id="26" fill="hold">
                            <p:stCondLst>
                              <p:cond delay="1500"/>
                            </p:stCondLst>
                            <p:childTnLst>
                              <p:par>
                                <p:cTn id="27" presetID="2" presetClass="entr" presetSubtype="4" fill="hold" grpId="0" nodeType="afterEffect">
                                  <p:stCondLst>
                                    <p:cond delay="0"/>
                                  </p:stCondLst>
                                  <p:childTnLst>
                                    <p:set>
                                      <p:cBhvr>
                                        <p:cTn id="28" dur="1" fill="hold">
                                          <p:stCondLst>
                                            <p:cond delay="0"/>
                                          </p:stCondLst>
                                        </p:cTn>
                                        <p:tgtEl>
                                          <p:spTgt spid="114"/>
                                        </p:tgtEl>
                                        <p:attrNameLst>
                                          <p:attrName>style.visibility</p:attrName>
                                        </p:attrNameLst>
                                      </p:cBhvr>
                                      <p:to>
                                        <p:strVal val="visible"/>
                                      </p:to>
                                    </p:set>
                                    <p:anim calcmode="lin" valueType="num">
                                      <p:cBhvr additive="base">
                                        <p:cTn id="29" dur="500" fill="hold"/>
                                        <p:tgtEl>
                                          <p:spTgt spid="114"/>
                                        </p:tgtEl>
                                        <p:attrNameLst>
                                          <p:attrName>ppt_x</p:attrName>
                                        </p:attrNameLst>
                                      </p:cBhvr>
                                      <p:tavLst>
                                        <p:tav tm="0">
                                          <p:val>
                                            <p:strVal val="#ppt_x"/>
                                          </p:val>
                                        </p:tav>
                                        <p:tav tm="100000">
                                          <p:val>
                                            <p:strVal val="#ppt_x"/>
                                          </p:val>
                                        </p:tav>
                                      </p:tavLst>
                                    </p:anim>
                                    <p:anim calcmode="lin" valueType="num">
                                      <p:cBhvr additive="base">
                                        <p:cTn id="30" dur="500" fill="hold"/>
                                        <p:tgtEl>
                                          <p:spTgt spid="114"/>
                                        </p:tgtEl>
                                        <p:attrNameLst>
                                          <p:attrName>ppt_y</p:attrName>
                                        </p:attrNameLst>
                                      </p:cBhvr>
                                      <p:tavLst>
                                        <p:tav tm="0">
                                          <p:val>
                                            <p:strVal val="1+#ppt_h/2"/>
                                          </p:val>
                                        </p:tav>
                                        <p:tav tm="100000">
                                          <p:val>
                                            <p:strVal val="#ppt_y"/>
                                          </p:val>
                                        </p:tav>
                                      </p:tavLst>
                                    </p:anim>
                                  </p:childTnLst>
                                </p:cTn>
                              </p:par>
                              <p:par>
                                <p:cTn id="31" presetID="2" presetClass="entr" presetSubtype="4" fill="hold" grpId="0" nodeType="withEffect">
                                  <p:stCondLst>
                                    <p:cond delay="0"/>
                                  </p:stCondLst>
                                  <p:childTnLst>
                                    <p:set>
                                      <p:cBhvr>
                                        <p:cTn id="32" dur="1" fill="hold">
                                          <p:stCondLst>
                                            <p:cond delay="0"/>
                                          </p:stCondLst>
                                        </p:cTn>
                                        <p:tgtEl>
                                          <p:spTgt spid="46"/>
                                        </p:tgtEl>
                                        <p:attrNameLst>
                                          <p:attrName>style.visibility</p:attrName>
                                        </p:attrNameLst>
                                      </p:cBhvr>
                                      <p:to>
                                        <p:strVal val="visible"/>
                                      </p:to>
                                    </p:set>
                                    <p:anim calcmode="lin" valueType="num">
                                      <p:cBhvr additive="base">
                                        <p:cTn id="33" dur="500" fill="hold"/>
                                        <p:tgtEl>
                                          <p:spTgt spid="46"/>
                                        </p:tgtEl>
                                        <p:attrNameLst>
                                          <p:attrName>ppt_x</p:attrName>
                                        </p:attrNameLst>
                                      </p:cBhvr>
                                      <p:tavLst>
                                        <p:tav tm="0">
                                          <p:val>
                                            <p:strVal val="#ppt_x"/>
                                          </p:val>
                                        </p:tav>
                                        <p:tav tm="100000">
                                          <p:val>
                                            <p:strVal val="#ppt_x"/>
                                          </p:val>
                                        </p:tav>
                                      </p:tavLst>
                                    </p:anim>
                                    <p:anim calcmode="lin" valueType="num">
                                      <p:cBhvr additive="base">
                                        <p:cTn id="34" dur="500" fill="hold"/>
                                        <p:tgtEl>
                                          <p:spTgt spid="46"/>
                                        </p:tgtEl>
                                        <p:attrNameLst>
                                          <p:attrName>ppt_y</p:attrName>
                                        </p:attrNameLst>
                                      </p:cBhvr>
                                      <p:tavLst>
                                        <p:tav tm="0">
                                          <p:val>
                                            <p:strVal val="1+#ppt_h/2"/>
                                          </p:val>
                                        </p:tav>
                                        <p:tav tm="100000">
                                          <p:val>
                                            <p:strVal val="#ppt_y"/>
                                          </p:val>
                                        </p:tav>
                                      </p:tavLst>
                                    </p:anim>
                                  </p:childTnLst>
                                </p:cTn>
                              </p:par>
                            </p:childTnLst>
                          </p:cTn>
                        </p:par>
                        <p:par>
                          <p:cTn id="35" fill="hold">
                            <p:stCondLst>
                              <p:cond delay="2000"/>
                            </p:stCondLst>
                            <p:childTnLst>
                              <p:par>
                                <p:cTn id="36" presetID="22" presetClass="entr" presetSubtype="8" fill="hold" grpId="0" nodeType="afterEffect">
                                  <p:stCondLst>
                                    <p:cond delay="0"/>
                                  </p:stCondLst>
                                  <p:childTnLst>
                                    <p:set>
                                      <p:cBhvr>
                                        <p:cTn id="37" dur="1" fill="hold">
                                          <p:stCondLst>
                                            <p:cond delay="0"/>
                                          </p:stCondLst>
                                        </p:cTn>
                                        <p:tgtEl>
                                          <p:spTgt spid="51"/>
                                        </p:tgtEl>
                                        <p:attrNameLst>
                                          <p:attrName>style.visibility</p:attrName>
                                        </p:attrNameLst>
                                      </p:cBhvr>
                                      <p:to>
                                        <p:strVal val="visible"/>
                                      </p:to>
                                    </p:set>
                                    <p:animEffect transition="in" filter="wipe(left)">
                                      <p:cBhvr>
                                        <p:cTn id="38" dur="500"/>
                                        <p:tgtEl>
                                          <p:spTgt spid="51"/>
                                        </p:tgtEl>
                                      </p:cBhvr>
                                    </p:animEffect>
                                  </p:childTnLst>
                                </p:cTn>
                              </p:par>
                              <p:par>
                                <p:cTn id="39" presetID="22" presetClass="entr" presetSubtype="8" fill="hold" grpId="0" nodeType="withEffect">
                                  <p:stCondLst>
                                    <p:cond delay="0"/>
                                  </p:stCondLst>
                                  <p:childTnLst>
                                    <p:set>
                                      <p:cBhvr>
                                        <p:cTn id="40" dur="1" fill="hold">
                                          <p:stCondLst>
                                            <p:cond delay="0"/>
                                          </p:stCondLst>
                                        </p:cTn>
                                        <p:tgtEl>
                                          <p:spTgt spid="50"/>
                                        </p:tgtEl>
                                        <p:attrNameLst>
                                          <p:attrName>style.visibility</p:attrName>
                                        </p:attrNameLst>
                                      </p:cBhvr>
                                      <p:to>
                                        <p:strVal val="visible"/>
                                      </p:to>
                                    </p:set>
                                    <p:animEffect transition="in" filter="wipe(left)">
                                      <p:cBhvr>
                                        <p:cTn id="41" dur="500"/>
                                        <p:tgtEl>
                                          <p:spTgt spid="50"/>
                                        </p:tgtEl>
                                      </p:cBhvr>
                                    </p:animEffect>
                                  </p:childTnLst>
                                </p:cTn>
                              </p:par>
                            </p:childTnLst>
                          </p:cTn>
                        </p:par>
                        <p:par>
                          <p:cTn id="42" fill="hold">
                            <p:stCondLst>
                              <p:cond delay="2500"/>
                            </p:stCondLst>
                            <p:childTnLst>
                              <p:par>
                                <p:cTn id="43" presetID="22" presetClass="entr" presetSubtype="8" fill="hold" grpId="0" nodeType="afterEffect">
                                  <p:stCondLst>
                                    <p:cond delay="0"/>
                                  </p:stCondLst>
                                  <p:childTnLst>
                                    <p:set>
                                      <p:cBhvr>
                                        <p:cTn id="44" dur="1" fill="hold">
                                          <p:stCondLst>
                                            <p:cond delay="0"/>
                                          </p:stCondLst>
                                        </p:cTn>
                                        <p:tgtEl>
                                          <p:spTgt spid="49"/>
                                        </p:tgtEl>
                                        <p:attrNameLst>
                                          <p:attrName>style.visibility</p:attrName>
                                        </p:attrNameLst>
                                      </p:cBhvr>
                                      <p:to>
                                        <p:strVal val="visible"/>
                                      </p:to>
                                    </p:set>
                                    <p:animEffect transition="in" filter="wipe(left)">
                                      <p:cBhvr>
                                        <p:cTn id="45" dur="500"/>
                                        <p:tgtEl>
                                          <p:spTgt spid="49"/>
                                        </p:tgtEl>
                                      </p:cBhvr>
                                    </p:animEffect>
                                  </p:childTnLst>
                                </p:cTn>
                              </p:par>
                              <p:par>
                                <p:cTn id="46" presetID="22" presetClass="entr" presetSubtype="8" fill="hold" grpId="0" nodeType="withEffect">
                                  <p:stCondLst>
                                    <p:cond delay="0"/>
                                  </p:stCondLst>
                                  <p:childTnLst>
                                    <p:set>
                                      <p:cBhvr>
                                        <p:cTn id="47" dur="1" fill="hold">
                                          <p:stCondLst>
                                            <p:cond delay="0"/>
                                          </p:stCondLst>
                                        </p:cTn>
                                        <p:tgtEl>
                                          <p:spTgt spid="48"/>
                                        </p:tgtEl>
                                        <p:attrNameLst>
                                          <p:attrName>style.visibility</p:attrName>
                                        </p:attrNameLst>
                                      </p:cBhvr>
                                      <p:to>
                                        <p:strVal val="visible"/>
                                      </p:to>
                                    </p:set>
                                    <p:animEffect transition="in" filter="wipe(left)">
                                      <p:cBhvr>
                                        <p:cTn id="48" dur="500"/>
                                        <p:tgtEl>
                                          <p:spTgt spid="48"/>
                                        </p:tgtEl>
                                      </p:cBhvr>
                                    </p:animEffect>
                                  </p:childTnLst>
                                </p:cTn>
                              </p:par>
                            </p:childTnLst>
                          </p:cTn>
                        </p:par>
                        <p:par>
                          <p:cTn id="49" fill="hold">
                            <p:stCondLst>
                              <p:cond delay="3000"/>
                            </p:stCondLst>
                            <p:childTnLst>
                              <p:par>
                                <p:cTn id="50" presetID="2" presetClass="entr" presetSubtype="2" fill="hold" grpId="0" nodeType="afterEffect">
                                  <p:stCondLst>
                                    <p:cond delay="0"/>
                                  </p:stCondLst>
                                  <p:childTnLst>
                                    <p:set>
                                      <p:cBhvr>
                                        <p:cTn id="51" dur="1" fill="hold">
                                          <p:stCondLst>
                                            <p:cond delay="0"/>
                                          </p:stCondLst>
                                        </p:cTn>
                                        <p:tgtEl>
                                          <p:spTgt spid="113"/>
                                        </p:tgtEl>
                                        <p:attrNameLst>
                                          <p:attrName>style.visibility</p:attrName>
                                        </p:attrNameLst>
                                      </p:cBhvr>
                                      <p:to>
                                        <p:strVal val="visible"/>
                                      </p:to>
                                    </p:set>
                                    <p:anim calcmode="lin" valueType="num">
                                      <p:cBhvr additive="base">
                                        <p:cTn id="52" dur="500" fill="hold"/>
                                        <p:tgtEl>
                                          <p:spTgt spid="113"/>
                                        </p:tgtEl>
                                        <p:attrNameLst>
                                          <p:attrName>ppt_x</p:attrName>
                                        </p:attrNameLst>
                                      </p:cBhvr>
                                      <p:tavLst>
                                        <p:tav tm="0">
                                          <p:val>
                                            <p:strVal val="1+#ppt_w/2"/>
                                          </p:val>
                                        </p:tav>
                                        <p:tav tm="100000">
                                          <p:val>
                                            <p:strVal val="#ppt_x"/>
                                          </p:val>
                                        </p:tav>
                                      </p:tavLst>
                                    </p:anim>
                                    <p:anim calcmode="lin" valueType="num">
                                      <p:cBhvr additive="base">
                                        <p:cTn id="53" dur="500" fill="hold"/>
                                        <p:tgtEl>
                                          <p:spTgt spid="113"/>
                                        </p:tgtEl>
                                        <p:attrNameLst>
                                          <p:attrName>ppt_y</p:attrName>
                                        </p:attrNameLst>
                                      </p:cBhvr>
                                      <p:tavLst>
                                        <p:tav tm="0">
                                          <p:val>
                                            <p:strVal val="#ppt_y"/>
                                          </p:val>
                                        </p:tav>
                                        <p:tav tm="100000">
                                          <p:val>
                                            <p:strVal val="#ppt_y"/>
                                          </p:val>
                                        </p:tav>
                                      </p:tavLst>
                                    </p:anim>
                                  </p:childTnLst>
                                </p:cTn>
                              </p:par>
                              <p:par>
                                <p:cTn id="54" presetID="2" presetClass="entr" presetSubtype="2" fill="hold" grpId="0" nodeType="withEffect">
                                  <p:stCondLst>
                                    <p:cond delay="0"/>
                                  </p:stCondLst>
                                  <p:childTnLst>
                                    <p:set>
                                      <p:cBhvr>
                                        <p:cTn id="55" dur="1" fill="hold">
                                          <p:stCondLst>
                                            <p:cond delay="0"/>
                                          </p:stCondLst>
                                        </p:cTn>
                                        <p:tgtEl>
                                          <p:spTgt spid="47"/>
                                        </p:tgtEl>
                                        <p:attrNameLst>
                                          <p:attrName>style.visibility</p:attrName>
                                        </p:attrNameLst>
                                      </p:cBhvr>
                                      <p:to>
                                        <p:strVal val="visible"/>
                                      </p:to>
                                    </p:set>
                                    <p:anim calcmode="lin" valueType="num">
                                      <p:cBhvr additive="base">
                                        <p:cTn id="56" dur="500" fill="hold"/>
                                        <p:tgtEl>
                                          <p:spTgt spid="47"/>
                                        </p:tgtEl>
                                        <p:attrNameLst>
                                          <p:attrName>ppt_x</p:attrName>
                                        </p:attrNameLst>
                                      </p:cBhvr>
                                      <p:tavLst>
                                        <p:tav tm="0">
                                          <p:val>
                                            <p:strVal val="1+#ppt_w/2"/>
                                          </p:val>
                                        </p:tav>
                                        <p:tav tm="100000">
                                          <p:val>
                                            <p:strVal val="#ppt_x"/>
                                          </p:val>
                                        </p:tav>
                                      </p:tavLst>
                                    </p:anim>
                                    <p:anim calcmode="lin" valueType="num">
                                      <p:cBhvr additive="base">
                                        <p:cTn id="57" dur="500" fill="hold"/>
                                        <p:tgtEl>
                                          <p:spTgt spid="4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3" grpId="0" animBg="1"/>
      <p:bldP spid="114" grpId="0" animBg="1"/>
      <p:bldP spid="115" grpId="0" animBg="1"/>
      <p:bldP spid="121" grpId="0"/>
      <p:bldP spid="125" grpId="0"/>
      <p:bldP spid="45" grpId="0"/>
      <p:bldP spid="46" grpId="0"/>
      <p:bldP spid="47" grpId="0"/>
      <p:bldP spid="48" grpId="0"/>
      <p:bldP spid="49" grpId="0"/>
      <p:bldP spid="50" grpId="0"/>
      <p:bldP spid="51" grpId="0"/>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Box 5"/>
          <p:cNvSpPr txBox="1"/>
          <p:nvPr/>
        </p:nvSpPr>
        <p:spPr>
          <a:xfrm>
            <a:off x="1952118" y="3210476"/>
            <a:ext cx="20647996" cy="8891876"/>
          </a:xfrm>
          <a:prstGeom prst="rect">
            <a:avLst/>
          </a:prstGeom>
          <a:noFill/>
        </p:spPr>
        <p:txBody>
          <a:bodyPr wrap="square" lIns="243785" tIns="121892" rIns="383913" bIns="95979" numCol="1" spcCol="959784">
            <a:noAutofit/>
          </a:bodyPr>
          <a:lstStyle/>
          <a:p>
            <a:pPr algn="just">
              <a:lnSpc>
                <a:spcPct val="120000"/>
              </a:lnSpc>
              <a:defRPr/>
            </a:pPr>
            <a:r>
              <a:rPr lang="en-US" sz="2800" b="1" dirty="0">
                <a:latin typeface="Lato Regular"/>
                <a:cs typeface="Lato Regular"/>
              </a:rPr>
              <a:t>Lorem ipsum dolor </a:t>
            </a:r>
            <a:r>
              <a:rPr lang="en-US" sz="2800" dirty="0">
                <a:latin typeface="Calibri Light" panose="020F0302020204030204"/>
                <a:cs typeface="Calibri Light" panose="020F0302020204030204"/>
              </a:rPr>
              <a:t>sit amet, consectetur adipiscing elit. Sed finibus tellus varius massa sagittis scelerisque. Etiam eu imperdiet felis. In hac habitasse platea dictumst. Ut bibendum venenatis lectus ac tempus. Aenean ac viverra neque. Maecenas ullamcorper turpis sed tellus vestibulum </a:t>
            </a:r>
            <a:r>
              <a:rPr lang="en-US" sz="2800" dirty="0" smtClean="0">
                <a:latin typeface="Calibri Light" panose="020F0302020204030204"/>
                <a:cs typeface="Calibri Light" panose="020F0302020204030204"/>
              </a:rPr>
              <a:t>bibendum quam </a:t>
            </a:r>
            <a:r>
              <a:rPr lang="en-US" sz="2800" dirty="0">
                <a:latin typeface="Calibri Light" panose="020F0302020204030204"/>
                <a:cs typeface="Calibri Light" panose="020F0302020204030204"/>
              </a:rPr>
              <a:t>dictum venenatis ut ac diam. Aliquam interdum gravida molestie. Nulla tincidunt, elit sed placerat hendrerit, diam massa porttitor dolor, ac volutpat ante lacus sed quam. </a:t>
            </a:r>
            <a:endParaRPr lang="en-US" sz="2800" dirty="0" smtClean="0">
              <a:latin typeface="Calibri Light" panose="020F0302020204030204"/>
              <a:cs typeface="Calibri Light" panose="020F0302020204030204"/>
            </a:endParaRPr>
          </a:p>
          <a:p>
            <a:pPr algn="just">
              <a:lnSpc>
                <a:spcPct val="120000"/>
              </a:lnSpc>
              <a:defRPr/>
            </a:pPr>
            <a:endParaRPr lang="en-US" sz="2800" dirty="0">
              <a:latin typeface="Calibri Light" panose="020F0302020204030204"/>
              <a:cs typeface="Calibri Light" panose="020F0302020204030204"/>
            </a:endParaRPr>
          </a:p>
          <a:p>
            <a:pPr algn="just">
              <a:lnSpc>
                <a:spcPct val="120000"/>
              </a:lnSpc>
              <a:defRPr/>
            </a:pPr>
            <a:r>
              <a:rPr lang="en-US" sz="2800" b="1" dirty="0" smtClean="0">
                <a:latin typeface="Lato Regular"/>
                <a:cs typeface="Lato Regular"/>
              </a:rPr>
              <a:t>Aliquam </a:t>
            </a:r>
            <a:r>
              <a:rPr lang="en-US" sz="2800" b="1" dirty="0">
                <a:latin typeface="Lato Regular"/>
                <a:cs typeface="Lato Regular"/>
              </a:rPr>
              <a:t>et ante </a:t>
            </a:r>
            <a:r>
              <a:rPr lang="en-US" sz="2800" b="1" dirty="0" smtClean="0">
                <a:latin typeface="Lato Regular"/>
                <a:cs typeface="Lato Regular"/>
              </a:rPr>
              <a:t>nunc </a:t>
            </a:r>
            <a:r>
              <a:rPr lang="en-US" sz="2800" dirty="0" err="1" smtClean="0">
                <a:latin typeface="Calibri Light" panose="020F0302020204030204"/>
                <a:cs typeface="Calibri Light" panose="020F0302020204030204"/>
              </a:rPr>
              <a:t>fusce</a:t>
            </a:r>
            <a:r>
              <a:rPr lang="en-US" sz="2800" dirty="0" smtClean="0">
                <a:latin typeface="Calibri Light" panose="020F0302020204030204"/>
                <a:cs typeface="Calibri Light" panose="020F0302020204030204"/>
              </a:rPr>
              <a:t> </a:t>
            </a:r>
            <a:r>
              <a:rPr lang="en-US" sz="2800" dirty="0">
                <a:latin typeface="Calibri Light" panose="020F0302020204030204"/>
                <a:cs typeface="Calibri Light" panose="020F0302020204030204"/>
              </a:rPr>
              <a:t>tincidunt eget ligula vitae hendrerit. Phasellus id ligula ut enim elementum bibendum eget eget magna. Fusce in magna diam. Cras dictum suscipit mauris, convallis vehicula ex dapibus id. Aliquam neque mauris, faucibus eget vulputate a, viverra et diam. Maecenas facilisis facilisis odio id varius. Etiam congue egestas orci at bibendum. </a:t>
            </a:r>
            <a:endParaRPr lang="en-US" sz="2800" dirty="0">
              <a:latin typeface="Calibri Light" panose="020F0302020204030204"/>
              <a:cs typeface="Calibri Light" panose="020F0302020204030204"/>
            </a:endParaRPr>
          </a:p>
          <a:p>
            <a:pPr algn="just">
              <a:lnSpc>
                <a:spcPct val="120000"/>
              </a:lnSpc>
              <a:defRPr/>
            </a:pPr>
            <a:r>
              <a:rPr lang="en-US" sz="2800" dirty="0" smtClean="0">
                <a:latin typeface="Calibri Light" panose="020F0302020204030204"/>
                <a:cs typeface="Calibri Light" panose="020F0302020204030204"/>
              </a:rPr>
              <a:t>Donec </a:t>
            </a:r>
            <a:r>
              <a:rPr lang="en-US" sz="2800" dirty="0">
                <a:latin typeface="Calibri Light" panose="020F0302020204030204"/>
                <a:cs typeface="Calibri Light" panose="020F0302020204030204"/>
              </a:rPr>
              <a:t>eget viverra nisi, non luctus arcu. Sed ipsum leo, volutpat id convallis vitae, mollis ac dui. Cum sociis natoque penatibus et magnis dis parturient montes, nascetur ridiculus mus. Nulla luctus dapibus metus nec mollis. Etiam lacus nulla, bibendum egestas suscipit ut, sollicitudin eu massa. Phasellus semper quam justo, vel aliquam magna lobortis at. </a:t>
            </a:r>
            <a:endParaRPr lang="en-US" sz="2800" dirty="0" smtClean="0">
              <a:latin typeface="Calibri Light" panose="020F0302020204030204"/>
              <a:cs typeface="Calibri Light" panose="020F0302020204030204"/>
            </a:endParaRPr>
          </a:p>
          <a:p>
            <a:pPr algn="just">
              <a:lnSpc>
                <a:spcPct val="120000"/>
              </a:lnSpc>
              <a:defRPr/>
            </a:pPr>
            <a:endParaRPr lang="en-US" sz="2800" dirty="0">
              <a:latin typeface="Calibri Light" panose="020F0302020204030204"/>
              <a:cs typeface="Calibri Light" panose="020F0302020204030204"/>
            </a:endParaRPr>
          </a:p>
          <a:p>
            <a:pPr algn="just">
              <a:lnSpc>
                <a:spcPct val="120000"/>
              </a:lnSpc>
              <a:defRPr/>
            </a:pPr>
            <a:r>
              <a:rPr lang="en-US" sz="2800" dirty="0" smtClean="0">
                <a:latin typeface="Calibri Light" panose="020F0302020204030204"/>
                <a:cs typeface="Calibri Light" panose="020F0302020204030204"/>
              </a:rPr>
              <a:t>Donec </a:t>
            </a:r>
            <a:r>
              <a:rPr lang="en-US" sz="2800" dirty="0">
                <a:latin typeface="Calibri Light" panose="020F0302020204030204"/>
                <a:cs typeface="Calibri Light" panose="020F0302020204030204"/>
              </a:rPr>
              <a:t>vitae dolor sed urna laoreet consectetur et a odio. Cras vestibulum diam id risus convallis maximus. Lorem ipsum dolor sit amet, consectetur adipiscing elit. </a:t>
            </a:r>
            <a:endParaRPr lang="en-US" sz="2800" dirty="0" smtClean="0">
              <a:latin typeface="Calibri Light" panose="020F0302020204030204"/>
              <a:cs typeface="Calibri Light" panose="020F0302020204030204"/>
            </a:endParaRPr>
          </a:p>
          <a:p>
            <a:pPr algn="just">
              <a:lnSpc>
                <a:spcPct val="120000"/>
              </a:lnSpc>
              <a:defRPr/>
            </a:pPr>
            <a:endParaRPr lang="en-US" sz="2800" dirty="0">
              <a:latin typeface="Calibri Light" panose="020F0302020204030204"/>
              <a:cs typeface="Calibri Light" panose="020F0302020204030204"/>
            </a:endParaRPr>
          </a:p>
          <a:p>
            <a:pPr algn="just">
              <a:lnSpc>
                <a:spcPct val="120000"/>
              </a:lnSpc>
              <a:defRPr/>
            </a:pPr>
            <a:r>
              <a:rPr lang="en-US" sz="2800" dirty="0">
                <a:latin typeface="Calibri Light" panose="020F0302020204030204"/>
                <a:cs typeface="Calibri Light" panose="020F0302020204030204"/>
              </a:rPr>
              <a:t>Fusce tincidunt eget ligula vitae hendrerit. Phasellus id ligula ut enim elementum bibendum eget eget magna. Fusce in magna diam. </a:t>
            </a:r>
            <a:endParaRPr lang="en-US" sz="2800" dirty="0">
              <a:latin typeface="Calibri Light" panose="020F0302020204030204"/>
              <a:cs typeface="Calibri Light" panose="020F0302020204030204"/>
            </a:endParaRPr>
          </a:p>
        </p:txBody>
      </p:sp>
      <p:grpSp>
        <p:nvGrpSpPr>
          <p:cNvPr id="11" name="Group 10"/>
          <p:cNvGrpSpPr/>
          <p:nvPr/>
        </p:nvGrpSpPr>
        <p:grpSpPr>
          <a:xfrm>
            <a:off x="1739573" y="488028"/>
            <a:ext cx="20937538" cy="2200624"/>
            <a:chOff x="1739573" y="511491"/>
            <a:chExt cx="20937538" cy="2200624"/>
          </a:xfrm>
        </p:grpSpPr>
        <p:sp>
          <p:nvSpPr>
            <p:cNvPr id="12" name="TextBox 11"/>
            <p:cNvSpPr txBox="1"/>
            <p:nvPr/>
          </p:nvSpPr>
          <p:spPr>
            <a:xfrm>
              <a:off x="1739573" y="511491"/>
              <a:ext cx="20937538" cy="1446550"/>
            </a:xfrm>
            <a:prstGeom prst="rect">
              <a:avLst/>
            </a:prstGeom>
            <a:noFill/>
          </p:spPr>
          <p:txBody>
            <a:bodyPr wrap="square" rtlCol="0">
              <a:spAutoFit/>
            </a:bodyPr>
            <a:lstStyle/>
            <a:p>
              <a:pPr algn="ctr"/>
              <a:r>
                <a:rPr lang="id-ID" sz="8800" b="1" dirty="0" smtClean="0">
                  <a:solidFill>
                    <a:schemeClr val="tx2"/>
                  </a:solidFill>
                  <a:latin typeface="Lato Regular"/>
                  <a:cs typeface="Lato Regular"/>
                </a:rPr>
                <a:t>TEXT ONE COLUMN</a:t>
              </a:r>
              <a:endParaRPr lang="id-ID" sz="8800" b="1" dirty="0">
                <a:solidFill>
                  <a:schemeClr val="tx2"/>
                </a:solidFill>
                <a:latin typeface="Lato Regular"/>
                <a:cs typeface="Lato Regular"/>
              </a:endParaRPr>
            </a:p>
          </p:txBody>
        </p:sp>
        <p:grpSp>
          <p:nvGrpSpPr>
            <p:cNvPr id="13" name="Group 12"/>
            <p:cNvGrpSpPr/>
            <p:nvPr/>
          </p:nvGrpSpPr>
          <p:grpSpPr>
            <a:xfrm>
              <a:off x="10842089" y="1977406"/>
              <a:ext cx="2738812" cy="73151"/>
              <a:chOff x="1775295" y="2020905"/>
              <a:chExt cx="3631535" cy="45719"/>
            </a:xfrm>
          </p:grpSpPr>
          <p:sp>
            <p:nvSpPr>
              <p:cNvPr id="15" name="Rectangle 14"/>
              <p:cNvSpPr/>
              <p:nvPr/>
            </p:nvSpPr>
            <p:spPr>
              <a:xfrm flipV="1">
                <a:off x="1775295" y="2020905"/>
                <a:ext cx="540354" cy="45719"/>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sp>
            <p:nvSpPr>
              <p:cNvPr id="16" name="Rectangle 15"/>
              <p:cNvSpPr/>
              <p:nvPr/>
            </p:nvSpPr>
            <p:spPr>
              <a:xfrm flipV="1">
                <a:off x="2390858" y="2020905"/>
                <a:ext cx="540354" cy="45719"/>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sp>
            <p:nvSpPr>
              <p:cNvPr id="17" name="Rectangle 16"/>
              <p:cNvSpPr/>
              <p:nvPr/>
            </p:nvSpPr>
            <p:spPr>
              <a:xfrm flipV="1">
                <a:off x="3025595" y="2020905"/>
                <a:ext cx="540354" cy="45719"/>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sp>
            <p:nvSpPr>
              <p:cNvPr id="18" name="Rectangle 17"/>
              <p:cNvSpPr/>
              <p:nvPr/>
            </p:nvSpPr>
            <p:spPr>
              <a:xfrm flipV="1">
                <a:off x="3641290" y="2020905"/>
                <a:ext cx="540354" cy="45719"/>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sp>
            <p:nvSpPr>
              <p:cNvPr id="19" name="Rectangle 18"/>
              <p:cNvSpPr/>
              <p:nvPr/>
            </p:nvSpPr>
            <p:spPr>
              <a:xfrm flipV="1">
                <a:off x="4256852" y="2020905"/>
                <a:ext cx="540354" cy="45719"/>
              </a:xfrm>
              <a:prstGeom prst="rect">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sp>
            <p:nvSpPr>
              <p:cNvPr id="20" name="Rectangle 19"/>
              <p:cNvSpPr/>
              <p:nvPr/>
            </p:nvSpPr>
            <p:spPr>
              <a:xfrm flipV="1">
                <a:off x="4866476" y="2020905"/>
                <a:ext cx="540354" cy="45719"/>
              </a:xfrm>
              <a:prstGeom prst="rect">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grpSp>
        <p:sp>
          <p:nvSpPr>
            <p:cNvPr id="14" name="TextBox 13"/>
            <p:cNvSpPr txBox="1"/>
            <p:nvPr/>
          </p:nvSpPr>
          <p:spPr>
            <a:xfrm>
              <a:off x="1739573" y="2035007"/>
              <a:ext cx="20937538" cy="677108"/>
            </a:xfrm>
            <a:prstGeom prst="rect">
              <a:avLst/>
            </a:prstGeom>
            <a:noFill/>
          </p:spPr>
          <p:txBody>
            <a:bodyPr wrap="square" rtlCol="0">
              <a:spAutoFit/>
            </a:bodyPr>
            <a:lstStyle/>
            <a:p>
              <a:pPr algn="ctr"/>
              <a:r>
                <a:rPr lang="id-ID" sz="3800" dirty="0" smtClean="0">
                  <a:solidFill>
                    <a:schemeClr val="bg1">
                      <a:lumMod val="75000"/>
                    </a:schemeClr>
                  </a:solidFill>
                  <a:latin typeface="Calibri Light" panose="020F0302020204030204"/>
                  <a:cs typeface="Calibri Light" panose="020F0302020204030204"/>
                </a:rPr>
                <a:t>Your great subtitle </a:t>
              </a:r>
              <a:r>
                <a:rPr lang="id-ID" sz="3800" dirty="0" smtClean="0">
                  <a:solidFill>
                    <a:schemeClr val="accent1"/>
                  </a:solidFill>
                  <a:latin typeface="Calibri Light" panose="020F0302020204030204"/>
                  <a:cs typeface="Calibri Light" panose="020F0302020204030204"/>
                </a:rPr>
                <a:t>in </a:t>
              </a:r>
              <a:r>
                <a:rPr lang="id-ID" sz="3800" dirty="0">
                  <a:solidFill>
                    <a:schemeClr val="accent1"/>
                  </a:solidFill>
                  <a:latin typeface="Calibri Light" panose="020F0302020204030204"/>
                  <a:cs typeface="Calibri Light" panose="020F0302020204030204"/>
                </a:rPr>
                <a:t>this line</a:t>
              </a:r>
              <a:endParaRPr lang="id-ID" sz="3800" dirty="0">
                <a:solidFill>
                  <a:schemeClr val="accent1"/>
                </a:solidFill>
                <a:latin typeface="Calibri Light" panose="020F0302020204030204"/>
                <a:cs typeface="Calibri Light" panose="020F0302020204030204"/>
              </a:endParaRPr>
            </a:p>
          </p:txBody>
        </p:sp>
      </p:grpSp>
    </p:spTree>
  </p:cSld>
  <p:clrMapOvr>
    <a:masterClrMapping/>
  </p:clrMapOvr>
  <mc:AlternateContent xmlns:mc="http://schemas.openxmlformats.org/markup-compatibility/2006">
    <mc:Choice xmlns:p14="http://schemas.microsoft.com/office/powerpoint/2010/main" Requires="p14">
      <p:transition spd="slow" p14:dur="3400" advClick="0" advTm="3000">
        <p14:reveal/>
      </p:transition>
    </mc:Choice>
    <mc:Fallback>
      <p:transition spd="slow" advClick="0" advTm="3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fade">
                                      <p:cBhvr>
                                        <p:cTn id="7" dur="500"/>
                                        <p:tgtEl>
                                          <p:spTgt spid="11"/>
                                        </p:tgtEl>
                                      </p:cBhvr>
                                    </p:animEffect>
                                    <p:anim calcmode="lin" valueType="num">
                                      <p:cBhvr>
                                        <p:cTn id="8" dur="500" fill="hold"/>
                                        <p:tgtEl>
                                          <p:spTgt spid="11"/>
                                        </p:tgtEl>
                                        <p:attrNameLst>
                                          <p:attrName>ppt_x</p:attrName>
                                        </p:attrNameLst>
                                      </p:cBhvr>
                                      <p:tavLst>
                                        <p:tav tm="0">
                                          <p:val>
                                            <p:strVal val="#ppt_x"/>
                                          </p:val>
                                        </p:tav>
                                        <p:tav tm="100000">
                                          <p:val>
                                            <p:strVal val="#ppt_x"/>
                                          </p:val>
                                        </p:tav>
                                      </p:tavLst>
                                    </p:anim>
                                    <p:anim calcmode="lin" valueType="num">
                                      <p:cBhvr>
                                        <p:cTn id="9" dur="500" fill="hold"/>
                                        <p:tgtEl>
                                          <p:spTgt spid="11"/>
                                        </p:tgtEl>
                                        <p:attrNameLst>
                                          <p:attrName>ppt_y</p:attrName>
                                        </p:attrNameLst>
                                      </p:cBhvr>
                                      <p:tavLst>
                                        <p:tav tm="0">
                                          <p:val>
                                            <p:strVal val="#ppt_y+.1"/>
                                          </p:val>
                                        </p:tav>
                                        <p:tav tm="100000">
                                          <p:val>
                                            <p:strVal val="#ppt_y"/>
                                          </p:val>
                                        </p:tav>
                                      </p:tavLst>
                                    </p:anim>
                                  </p:childTnLst>
                                </p:cTn>
                              </p:par>
                            </p:childTnLst>
                          </p:cTn>
                        </p:par>
                        <p:par>
                          <p:cTn id="10" fill="hold">
                            <p:stCondLst>
                              <p:cond delay="500"/>
                            </p:stCondLst>
                            <p:childTnLst>
                              <p:par>
                                <p:cTn id="11" presetID="10" presetClass="entr" presetSubtype="0" fill="hold" nodeType="afterEffect">
                                  <p:stCondLst>
                                    <p:cond delay="0"/>
                                  </p:stCondLst>
                                  <p:childTnLst>
                                    <p:set>
                                      <p:cBhvr>
                                        <p:cTn id="12" dur="1" fill="hold">
                                          <p:stCondLst>
                                            <p:cond delay="0"/>
                                          </p:stCondLst>
                                        </p:cTn>
                                        <p:tgtEl>
                                          <p:spTgt spid="6"/>
                                        </p:tgtEl>
                                        <p:attrNameLst>
                                          <p:attrName>style.visibility</p:attrName>
                                        </p:attrNameLst>
                                      </p:cBhvr>
                                      <p:to>
                                        <p:strVal val="visible"/>
                                      </p:to>
                                    </p:set>
                                    <p:animEffect transition="in" filter="fade">
                                      <p:cBhvr>
                                        <p:cTn id="13" dur="10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p:cNvSpPr>
            <a:spLocks noChangeAspect="1"/>
          </p:cNvSpPr>
          <p:nvPr/>
        </p:nvSpPr>
        <p:spPr>
          <a:xfrm rot="16200000">
            <a:off x="9630689" y="-776971"/>
            <a:ext cx="5116281" cy="24377650"/>
          </a:xfrm>
          <a:prstGeom prst="rect">
            <a:avLst/>
          </a:prstGeom>
          <a:solidFill>
            <a:schemeClr val="accent6">
              <a:alpha val="93000"/>
            </a:schemeClr>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latin typeface="Calibri Light" panose="020F0302020204030204"/>
            </a:endParaRPr>
          </a:p>
        </p:txBody>
      </p:sp>
      <p:sp>
        <p:nvSpPr>
          <p:cNvPr id="8" name="TextBox 7"/>
          <p:cNvSpPr txBox="1"/>
          <p:nvPr/>
        </p:nvSpPr>
        <p:spPr>
          <a:xfrm>
            <a:off x="2931571" y="10257510"/>
            <a:ext cx="18533550" cy="2221121"/>
          </a:xfrm>
          <a:prstGeom prst="rect">
            <a:avLst/>
          </a:prstGeom>
          <a:noFill/>
        </p:spPr>
        <p:txBody>
          <a:bodyPr wrap="square" rtlCol="0">
            <a:spAutoFit/>
          </a:bodyPr>
          <a:lstStyle/>
          <a:p>
            <a:pPr algn="ctr">
              <a:lnSpc>
                <a:spcPct val="80000"/>
              </a:lnSpc>
            </a:pPr>
            <a:r>
              <a:rPr lang="en-US" sz="16600" dirty="0" smtClean="0">
                <a:solidFill>
                  <a:schemeClr val="bg1"/>
                </a:solidFill>
                <a:latin typeface="Lato Regular"/>
                <a:cs typeface="Lato Regular"/>
              </a:rPr>
              <a:t>OUR PROJECTS</a:t>
            </a:r>
            <a:endParaRPr lang="en-US" sz="23900" dirty="0" smtClean="0">
              <a:solidFill>
                <a:schemeClr val="bg1"/>
              </a:solidFill>
              <a:latin typeface="Lato Regular"/>
              <a:cs typeface="Lato Regular"/>
            </a:endParaRPr>
          </a:p>
        </p:txBody>
      </p:sp>
      <p:sp>
        <p:nvSpPr>
          <p:cNvPr id="3" name="Oval 2"/>
          <p:cNvSpPr/>
          <p:nvPr/>
        </p:nvSpPr>
        <p:spPr>
          <a:xfrm>
            <a:off x="11030830" y="7736357"/>
            <a:ext cx="2314317" cy="2315221"/>
          </a:xfrm>
          <a:prstGeom prst="ellipse">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latin typeface="Calibri Light" panose="020F0302020204030204"/>
            </a:endParaRPr>
          </a:p>
        </p:txBody>
      </p:sp>
      <p:sp>
        <p:nvSpPr>
          <p:cNvPr id="10" name="Freeform 97"/>
          <p:cNvSpPr>
            <a:spLocks noChangeArrowheads="1"/>
          </p:cNvSpPr>
          <p:nvPr/>
        </p:nvSpPr>
        <p:spPr bwMode="auto">
          <a:xfrm>
            <a:off x="11547967" y="8359220"/>
            <a:ext cx="1277147" cy="1096742"/>
          </a:xfrm>
          <a:custGeom>
            <a:avLst/>
            <a:gdLst>
              <a:gd name="T0" fmla="*/ 230 w 497"/>
              <a:gd name="T1" fmla="*/ 231 h 426"/>
              <a:gd name="T2" fmla="*/ 230 w 497"/>
              <a:gd name="T3" fmla="*/ 231 h 426"/>
              <a:gd name="T4" fmla="*/ 274 w 497"/>
              <a:gd name="T5" fmla="*/ 231 h 426"/>
              <a:gd name="T6" fmla="*/ 274 w 497"/>
              <a:gd name="T7" fmla="*/ 275 h 426"/>
              <a:gd name="T8" fmla="*/ 496 w 497"/>
              <a:gd name="T9" fmla="*/ 275 h 426"/>
              <a:gd name="T10" fmla="*/ 487 w 497"/>
              <a:gd name="T11" fmla="*/ 133 h 426"/>
              <a:gd name="T12" fmla="*/ 443 w 497"/>
              <a:gd name="T13" fmla="*/ 80 h 426"/>
              <a:gd name="T14" fmla="*/ 363 w 497"/>
              <a:gd name="T15" fmla="*/ 80 h 426"/>
              <a:gd name="T16" fmla="*/ 337 w 497"/>
              <a:gd name="T17" fmla="*/ 27 h 426"/>
              <a:gd name="T18" fmla="*/ 300 w 497"/>
              <a:gd name="T19" fmla="*/ 0 h 426"/>
              <a:gd name="T20" fmla="*/ 194 w 497"/>
              <a:gd name="T21" fmla="*/ 0 h 426"/>
              <a:gd name="T22" fmla="*/ 168 w 497"/>
              <a:gd name="T23" fmla="*/ 27 h 426"/>
              <a:gd name="T24" fmla="*/ 133 w 497"/>
              <a:gd name="T25" fmla="*/ 80 h 426"/>
              <a:gd name="T26" fmla="*/ 53 w 497"/>
              <a:gd name="T27" fmla="*/ 80 h 426"/>
              <a:gd name="T28" fmla="*/ 9 w 497"/>
              <a:gd name="T29" fmla="*/ 133 h 426"/>
              <a:gd name="T30" fmla="*/ 0 w 497"/>
              <a:gd name="T31" fmla="*/ 275 h 426"/>
              <a:gd name="T32" fmla="*/ 230 w 497"/>
              <a:gd name="T33" fmla="*/ 275 h 426"/>
              <a:gd name="T34" fmla="*/ 230 w 497"/>
              <a:gd name="T35" fmla="*/ 231 h 426"/>
              <a:gd name="T36" fmla="*/ 186 w 497"/>
              <a:gd name="T37" fmla="*/ 53 h 426"/>
              <a:gd name="T38" fmla="*/ 186 w 497"/>
              <a:gd name="T39" fmla="*/ 53 h 426"/>
              <a:gd name="T40" fmla="*/ 212 w 497"/>
              <a:gd name="T41" fmla="*/ 36 h 426"/>
              <a:gd name="T42" fmla="*/ 284 w 497"/>
              <a:gd name="T43" fmla="*/ 36 h 426"/>
              <a:gd name="T44" fmla="*/ 309 w 497"/>
              <a:gd name="T45" fmla="*/ 53 h 426"/>
              <a:gd name="T46" fmla="*/ 319 w 497"/>
              <a:gd name="T47" fmla="*/ 80 h 426"/>
              <a:gd name="T48" fmla="*/ 177 w 497"/>
              <a:gd name="T49" fmla="*/ 80 h 426"/>
              <a:gd name="T50" fmla="*/ 186 w 497"/>
              <a:gd name="T51" fmla="*/ 53 h 426"/>
              <a:gd name="T52" fmla="*/ 274 w 497"/>
              <a:gd name="T53" fmla="*/ 355 h 426"/>
              <a:gd name="T54" fmla="*/ 274 w 497"/>
              <a:gd name="T55" fmla="*/ 355 h 426"/>
              <a:gd name="T56" fmla="*/ 230 w 497"/>
              <a:gd name="T57" fmla="*/ 355 h 426"/>
              <a:gd name="T58" fmla="*/ 230 w 497"/>
              <a:gd name="T59" fmla="*/ 302 h 426"/>
              <a:gd name="T60" fmla="*/ 9 w 497"/>
              <a:gd name="T61" fmla="*/ 302 h 426"/>
              <a:gd name="T62" fmla="*/ 17 w 497"/>
              <a:gd name="T63" fmla="*/ 381 h 426"/>
              <a:gd name="T64" fmla="*/ 62 w 497"/>
              <a:gd name="T65" fmla="*/ 425 h 426"/>
              <a:gd name="T66" fmla="*/ 434 w 497"/>
              <a:gd name="T67" fmla="*/ 425 h 426"/>
              <a:gd name="T68" fmla="*/ 478 w 497"/>
              <a:gd name="T69" fmla="*/ 381 h 426"/>
              <a:gd name="T70" fmla="*/ 487 w 497"/>
              <a:gd name="T71" fmla="*/ 302 h 426"/>
              <a:gd name="T72" fmla="*/ 274 w 497"/>
              <a:gd name="T73" fmla="*/ 302 h 426"/>
              <a:gd name="T74" fmla="*/ 274 w 497"/>
              <a:gd name="T75" fmla="*/ 355 h 4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97" h="426">
                <a:moveTo>
                  <a:pt x="230" y="231"/>
                </a:moveTo>
                <a:lnTo>
                  <a:pt x="230" y="231"/>
                </a:lnTo>
                <a:cubicBezTo>
                  <a:pt x="274" y="231"/>
                  <a:pt x="274" y="231"/>
                  <a:pt x="274" y="231"/>
                </a:cubicBezTo>
                <a:cubicBezTo>
                  <a:pt x="274" y="275"/>
                  <a:pt x="274" y="275"/>
                  <a:pt x="274" y="275"/>
                </a:cubicBezTo>
                <a:cubicBezTo>
                  <a:pt x="496" y="275"/>
                  <a:pt x="496" y="275"/>
                  <a:pt x="496" y="275"/>
                </a:cubicBezTo>
                <a:cubicBezTo>
                  <a:pt x="496" y="275"/>
                  <a:pt x="496" y="168"/>
                  <a:pt x="487" y="133"/>
                </a:cubicBezTo>
                <a:cubicBezTo>
                  <a:pt x="487" y="97"/>
                  <a:pt x="478" y="80"/>
                  <a:pt x="443" y="80"/>
                </a:cubicBezTo>
                <a:cubicBezTo>
                  <a:pt x="363" y="80"/>
                  <a:pt x="363" y="80"/>
                  <a:pt x="363" y="80"/>
                </a:cubicBezTo>
                <a:cubicBezTo>
                  <a:pt x="345" y="53"/>
                  <a:pt x="337" y="27"/>
                  <a:pt x="337" y="27"/>
                </a:cubicBezTo>
                <a:cubicBezTo>
                  <a:pt x="328" y="9"/>
                  <a:pt x="319" y="0"/>
                  <a:pt x="300" y="0"/>
                </a:cubicBezTo>
                <a:cubicBezTo>
                  <a:pt x="194" y="0"/>
                  <a:pt x="194" y="0"/>
                  <a:pt x="194" y="0"/>
                </a:cubicBezTo>
                <a:cubicBezTo>
                  <a:pt x="177" y="0"/>
                  <a:pt x="168" y="9"/>
                  <a:pt x="168" y="27"/>
                </a:cubicBezTo>
                <a:cubicBezTo>
                  <a:pt x="159" y="27"/>
                  <a:pt x="150" y="53"/>
                  <a:pt x="133" y="80"/>
                </a:cubicBezTo>
                <a:cubicBezTo>
                  <a:pt x="53" y="80"/>
                  <a:pt x="53" y="80"/>
                  <a:pt x="53" y="80"/>
                </a:cubicBezTo>
                <a:cubicBezTo>
                  <a:pt x="17" y="80"/>
                  <a:pt x="9" y="97"/>
                  <a:pt x="9" y="133"/>
                </a:cubicBezTo>
                <a:cubicBezTo>
                  <a:pt x="0" y="168"/>
                  <a:pt x="0" y="275"/>
                  <a:pt x="0" y="275"/>
                </a:cubicBezTo>
                <a:cubicBezTo>
                  <a:pt x="230" y="275"/>
                  <a:pt x="230" y="275"/>
                  <a:pt x="230" y="275"/>
                </a:cubicBezTo>
                <a:lnTo>
                  <a:pt x="230" y="231"/>
                </a:lnTo>
                <a:close/>
                <a:moveTo>
                  <a:pt x="186" y="53"/>
                </a:moveTo>
                <a:lnTo>
                  <a:pt x="186" y="53"/>
                </a:lnTo>
                <a:cubicBezTo>
                  <a:pt x="194" y="44"/>
                  <a:pt x="194" y="36"/>
                  <a:pt x="212" y="36"/>
                </a:cubicBezTo>
                <a:cubicBezTo>
                  <a:pt x="284" y="36"/>
                  <a:pt x="284" y="36"/>
                  <a:pt x="284" y="36"/>
                </a:cubicBezTo>
                <a:cubicBezTo>
                  <a:pt x="300" y="36"/>
                  <a:pt x="300" y="44"/>
                  <a:pt x="309" y="53"/>
                </a:cubicBezTo>
                <a:cubicBezTo>
                  <a:pt x="309" y="53"/>
                  <a:pt x="319" y="71"/>
                  <a:pt x="319" y="80"/>
                </a:cubicBezTo>
                <a:cubicBezTo>
                  <a:pt x="177" y="80"/>
                  <a:pt x="177" y="80"/>
                  <a:pt x="177" y="80"/>
                </a:cubicBezTo>
                <a:cubicBezTo>
                  <a:pt x="186" y="71"/>
                  <a:pt x="186" y="53"/>
                  <a:pt x="186" y="53"/>
                </a:cubicBezTo>
                <a:close/>
                <a:moveTo>
                  <a:pt x="274" y="355"/>
                </a:moveTo>
                <a:lnTo>
                  <a:pt x="274" y="355"/>
                </a:lnTo>
                <a:cubicBezTo>
                  <a:pt x="230" y="355"/>
                  <a:pt x="230" y="355"/>
                  <a:pt x="230" y="355"/>
                </a:cubicBezTo>
                <a:cubicBezTo>
                  <a:pt x="230" y="302"/>
                  <a:pt x="230" y="302"/>
                  <a:pt x="230" y="302"/>
                </a:cubicBezTo>
                <a:cubicBezTo>
                  <a:pt x="9" y="302"/>
                  <a:pt x="9" y="302"/>
                  <a:pt x="9" y="302"/>
                </a:cubicBezTo>
                <a:cubicBezTo>
                  <a:pt x="9" y="302"/>
                  <a:pt x="17" y="346"/>
                  <a:pt x="17" y="381"/>
                </a:cubicBezTo>
                <a:cubicBezTo>
                  <a:pt x="17" y="399"/>
                  <a:pt x="26" y="425"/>
                  <a:pt x="62" y="425"/>
                </a:cubicBezTo>
                <a:cubicBezTo>
                  <a:pt x="434" y="425"/>
                  <a:pt x="434" y="425"/>
                  <a:pt x="434" y="425"/>
                </a:cubicBezTo>
                <a:cubicBezTo>
                  <a:pt x="469" y="425"/>
                  <a:pt x="478" y="399"/>
                  <a:pt x="478" y="381"/>
                </a:cubicBezTo>
                <a:cubicBezTo>
                  <a:pt x="478" y="346"/>
                  <a:pt x="487" y="302"/>
                  <a:pt x="487" y="302"/>
                </a:cubicBezTo>
                <a:cubicBezTo>
                  <a:pt x="274" y="302"/>
                  <a:pt x="274" y="302"/>
                  <a:pt x="274" y="302"/>
                </a:cubicBezTo>
                <a:lnTo>
                  <a:pt x="274" y="355"/>
                </a:lnTo>
                <a:close/>
              </a:path>
            </a:pathLst>
          </a:custGeom>
          <a:solidFill>
            <a:schemeClr val="bg1"/>
          </a:solidFill>
          <a:ln>
            <a:noFill/>
          </a:ln>
          <a:effectLst/>
        </p:spPr>
        <p:txBody>
          <a:bodyPr wrap="none" anchor="ctr"/>
          <a:lstStyle/>
          <a:p>
            <a:endParaRPr lang="en-US" dirty="0">
              <a:latin typeface="Calibri Light" panose="020F0302020204030204"/>
            </a:endParaRPr>
          </a:p>
        </p:txBody>
      </p:sp>
      <p:sp>
        <p:nvSpPr>
          <p:cNvPr id="2" name="Picture Placeholder 1"/>
          <p:cNvSpPr>
            <a:spLocks noGrp="1"/>
          </p:cNvSpPr>
          <p:nvPr>
            <p:ph type="pic" sz="quarter" idx="10"/>
          </p:nvPr>
        </p:nvSpPr>
        <p:spPr/>
      </p:sp>
    </p:spTree>
  </p:cSld>
  <p:clrMapOvr>
    <a:masterClrMapping/>
  </p:clrMapOvr>
  <mc:AlternateContent xmlns:mc="http://schemas.openxmlformats.org/markup-compatibility/2006">
    <mc:Choice xmlns:p14="http://schemas.microsoft.com/office/powerpoint/2010/main" Requires="p14">
      <p:transition spd="med" p14:dur="700" advClick="0" advTm="3000">
        <p:fade/>
      </p:transition>
    </mc:Choice>
    <mc:Fallback>
      <p:transition spd="med" advClick="0" advTm="3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0"/>
                                        </p:tgtEl>
                                        <p:attrNameLst>
                                          <p:attrName>style.visibility</p:attrName>
                                        </p:attrNameLst>
                                      </p:cBhvr>
                                      <p:to>
                                        <p:strVal val="visible"/>
                                      </p:to>
                                    </p:set>
                                    <p:animEffect transition="in" filter="fade">
                                      <p:cBhvr>
                                        <p:cTn id="11" dur="500"/>
                                        <p:tgtEl>
                                          <p:spTgt spid="10"/>
                                        </p:tgtEl>
                                      </p:cBhvr>
                                    </p:animEffect>
                                  </p:childTnLst>
                                </p:cTn>
                              </p:par>
                              <p:par>
                                <p:cTn id="12" presetID="2" presetClass="entr" presetSubtype="4" fill="hold" grpId="0" nodeType="withEffect">
                                  <p:stCondLst>
                                    <p:cond delay="0"/>
                                  </p:stCondLst>
                                  <p:childTnLst>
                                    <p:set>
                                      <p:cBhvr>
                                        <p:cTn id="13" dur="1" fill="hold">
                                          <p:stCondLst>
                                            <p:cond delay="0"/>
                                          </p:stCondLst>
                                        </p:cTn>
                                        <p:tgtEl>
                                          <p:spTgt spid="8"/>
                                        </p:tgtEl>
                                        <p:attrNameLst>
                                          <p:attrName>style.visibility</p:attrName>
                                        </p:attrNameLst>
                                      </p:cBhvr>
                                      <p:to>
                                        <p:strVal val="visible"/>
                                      </p:to>
                                    </p:set>
                                    <p:anim calcmode="lin" valueType="num">
                                      <p:cBhvr additive="base">
                                        <p:cTn id="14" dur="500" fill="hold"/>
                                        <p:tgtEl>
                                          <p:spTgt spid="8"/>
                                        </p:tgtEl>
                                        <p:attrNameLst>
                                          <p:attrName>ppt_x</p:attrName>
                                        </p:attrNameLst>
                                      </p:cBhvr>
                                      <p:tavLst>
                                        <p:tav tm="0">
                                          <p:val>
                                            <p:strVal val="#ppt_x"/>
                                          </p:val>
                                        </p:tav>
                                        <p:tav tm="100000">
                                          <p:val>
                                            <p:strVal val="#ppt_x"/>
                                          </p:val>
                                        </p:tav>
                                      </p:tavLst>
                                    </p:anim>
                                    <p:anim calcmode="lin" valueType="num">
                                      <p:cBhvr additive="base">
                                        <p:cTn id="15" dur="500" fill="hold"/>
                                        <p:tgtEl>
                                          <p:spTgt spid="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3" grpId="0" animBg="1"/>
      <p:bldP spid="10" grpId="0" animBg="1"/>
    </p:bldLst>
  </p:timing>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4" name="Group 53"/>
          <p:cNvGrpSpPr/>
          <p:nvPr/>
        </p:nvGrpSpPr>
        <p:grpSpPr>
          <a:xfrm>
            <a:off x="1739573" y="488028"/>
            <a:ext cx="20937538" cy="2200624"/>
            <a:chOff x="1739573" y="511491"/>
            <a:chExt cx="20937538" cy="2200624"/>
          </a:xfrm>
        </p:grpSpPr>
        <p:sp>
          <p:nvSpPr>
            <p:cNvPr id="77" name="TextBox 76"/>
            <p:cNvSpPr txBox="1"/>
            <p:nvPr/>
          </p:nvSpPr>
          <p:spPr>
            <a:xfrm>
              <a:off x="1739573" y="511491"/>
              <a:ext cx="20937538" cy="1446550"/>
            </a:xfrm>
            <a:prstGeom prst="rect">
              <a:avLst/>
            </a:prstGeom>
            <a:noFill/>
          </p:spPr>
          <p:txBody>
            <a:bodyPr wrap="square" rtlCol="0">
              <a:spAutoFit/>
            </a:bodyPr>
            <a:lstStyle/>
            <a:p>
              <a:pPr algn="ctr"/>
              <a:r>
                <a:rPr lang="en-US" sz="8800" b="1" dirty="0" smtClean="0">
                  <a:solidFill>
                    <a:schemeClr val="bg1"/>
                  </a:solidFill>
                  <a:latin typeface="Lato Regular"/>
                  <a:cs typeface="Lato Regular"/>
                </a:rPr>
                <a:t>CONTENT MARKET</a:t>
              </a:r>
              <a:endParaRPr lang="id-ID" sz="8800" b="1" dirty="0">
                <a:solidFill>
                  <a:schemeClr val="bg1"/>
                </a:solidFill>
                <a:latin typeface="Lato Regular"/>
                <a:cs typeface="Lato Regular"/>
              </a:endParaRPr>
            </a:p>
          </p:txBody>
        </p:sp>
        <p:grpSp>
          <p:nvGrpSpPr>
            <p:cNvPr id="79" name="Group 78"/>
            <p:cNvGrpSpPr/>
            <p:nvPr/>
          </p:nvGrpSpPr>
          <p:grpSpPr>
            <a:xfrm>
              <a:off x="10842089" y="1977406"/>
              <a:ext cx="2738812" cy="73151"/>
              <a:chOff x="1775295" y="2020905"/>
              <a:chExt cx="3631535" cy="45719"/>
            </a:xfrm>
          </p:grpSpPr>
          <p:sp>
            <p:nvSpPr>
              <p:cNvPr id="82" name="Rectangle 81"/>
              <p:cNvSpPr/>
              <p:nvPr/>
            </p:nvSpPr>
            <p:spPr>
              <a:xfrm flipV="1">
                <a:off x="1775295" y="2020905"/>
                <a:ext cx="540354" cy="45719"/>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sp>
            <p:nvSpPr>
              <p:cNvPr id="83" name="Rectangle 82"/>
              <p:cNvSpPr/>
              <p:nvPr/>
            </p:nvSpPr>
            <p:spPr>
              <a:xfrm flipV="1">
                <a:off x="2390858" y="2020905"/>
                <a:ext cx="540354" cy="45719"/>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sp>
            <p:nvSpPr>
              <p:cNvPr id="84" name="Rectangle 83"/>
              <p:cNvSpPr/>
              <p:nvPr/>
            </p:nvSpPr>
            <p:spPr>
              <a:xfrm flipV="1">
                <a:off x="3025595" y="2020905"/>
                <a:ext cx="540354" cy="45719"/>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sp>
            <p:nvSpPr>
              <p:cNvPr id="86" name="Rectangle 85"/>
              <p:cNvSpPr/>
              <p:nvPr/>
            </p:nvSpPr>
            <p:spPr>
              <a:xfrm flipV="1">
                <a:off x="3641290" y="2020905"/>
                <a:ext cx="540354" cy="45719"/>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sp>
            <p:nvSpPr>
              <p:cNvPr id="91" name="Rectangle 90"/>
              <p:cNvSpPr/>
              <p:nvPr/>
            </p:nvSpPr>
            <p:spPr>
              <a:xfrm flipV="1">
                <a:off x="4256852" y="2020905"/>
                <a:ext cx="540354" cy="45719"/>
              </a:xfrm>
              <a:prstGeom prst="rect">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sp>
            <p:nvSpPr>
              <p:cNvPr id="93" name="Rectangle 92"/>
              <p:cNvSpPr/>
              <p:nvPr/>
            </p:nvSpPr>
            <p:spPr>
              <a:xfrm flipV="1">
                <a:off x="4866476" y="2020905"/>
                <a:ext cx="540354" cy="45719"/>
              </a:xfrm>
              <a:prstGeom prst="rect">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grpSp>
        <p:sp>
          <p:nvSpPr>
            <p:cNvPr id="81" name="TextBox 80"/>
            <p:cNvSpPr txBox="1"/>
            <p:nvPr/>
          </p:nvSpPr>
          <p:spPr>
            <a:xfrm>
              <a:off x="1739573" y="2035007"/>
              <a:ext cx="20937538" cy="677108"/>
            </a:xfrm>
            <a:prstGeom prst="rect">
              <a:avLst/>
            </a:prstGeom>
            <a:noFill/>
          </p:spPr>
          <p:txBody>
            <a:bodyPr wrap="square" rtlCol="0">
              <a:spAutoFit/>
            </a:bodyPr>
            <a:lstStyle/>
            <a:p>
              <a:pPr algn="ctr"/>
              <a:r>
                <a:rPr lang="id-ID" sz="3800" dirty="0" smtClean="0">
                  <a:solidFill>
                    <a:schemeClr val="bg1"/>
                  </a:solidFill>
                  <a:latin typeface="Calibri Light" panose="020F0302020204030204"/>
                  <a:cs typeface="Calibri Light" panose="020F0302020204030204"/>
                </a:rPr>
                <a:t>Your great subtitle </a:t>
              </a:r>
              <a:r>
                <a:rPr lang="id-ID" sz="3800" dirty="0" smtClean="0">
                  <a:solidFill>
                    <a:schemeClr val="accent1"/>
                  </a:solidFill>
                  <a:latin typeface="Calibri Light" panose="020F0302020204030204"/>
                  <a:cs typeface="Calibri Light" panose="020F0302020204030204"/>
                </a:rPr>
                <a:t>in </a:t>
              </a:r>
              <a:r>
                <a:rPr lang="id-ID" sz="3800" dirty="0">
                  <a:solidFill>
                    <a:schemeClr val="accent1"/>
                  </a:solidFill>
                  <a:latin typeface="Calibri Light" panose="020F0302020204030204"/>
                  <a:cs typeface="Calibri Light" panose="020F0302020204030204"/>
                </a:rPr>
                <a:t>this line</a:t>
              </a:r>
              <a:endParaRPr lang="id-ID" sz="3800" dirty="0">
                <a:solidFill>
                  <a:schemeClr val="accent1"/>
                </a:solidFill>
                <a:latin typeface="Calibri Light" panose="020F0302020204030204"/>
                <a:cs typeface="Calibri Light" panose="020F0302020204030204"/>
              </a:endParaRPr>
            </a:p>
          </p:txBody>
        </p:sp>
      </p:grpSp>
      <p:grpSp>
        <p:nvGrpSpPr>
          <p:cNvPr id="2" name="Group 1"/>
          <p:cNvGrpSpPr/>
          <p:nvPr/>
        </p:nvGrpSpPr>
        <p:grpSpPr>
          <a:xfrm>
            <a:off x="12908409" y="4530596"/>
            <a:ext cx="10224566" cy="5076879"/>
            <a:chOff x="13331729" y="4552876"/>
            <a:chExt cx="10224566" cy="5076879"/>
          </a:xfrm>
        </p:grpSpPr>
        <p:sp>
          <p:nvSpPr>
            <p:cNvPr id="53" name="Freeform 1"/>
            <p:cNvSpPr>
              <a:spLocks noChangeArrowheads="1"/>
            </p:cNvSpPr>
            <p:nvPr/>
          </p:nvSpPr>
          <p:spPr bwMode="auto">
            <a:xfrm>
              <a:off x="18724419" y="6519274"/>
              <a:ext cx="4831876" cy="3110481"/>
            </a:xfrm>
            <a:custGeom>
              <a:avLst/>
              <a:gdLst>
                <a:gd name="T0" fmla="*/ 8377 w 8945"/>
                <a:gd name="T1" fmla="*/ 0 h 5753"/>
                <a:gd name="T2" fmla="*/ 8377 w 8945"/>
                <a:gd name="T3" fmla="*/ 0 h 5753"/>
                <a:gd name="T4" fmla="*/ 8944 w 8945"/>
                <a:gd name="T5" fmla="*/ 537 h 5753"/>
                <a:gd name="T6" fmla="*/ 8944 w 8945"/>
                <a:gd name="T7" fmla="*/ 5216 h 5753"/>
                <a:gd name="T8" fmla="*/ 8377 w 8945"/>
                <a:gd name="T9" fmla="*/ 5752 h 5753"/>
                <a:gd name="T10" fmla="*/ 565 w 8945"/>
                <a:gd name="T11" fmla="*/ 5752 h 5753"/>
                <a:gd name="T12" fmla="*/ 0 w 8945"/>
                <a:gd name="T13" fmla="*/ 5216 h 5753"/>
                <a:gd name="T14" fmla="*/ 0 w 8945"/>
                <a:gd name="T15" fmla="*/ 537 h 5753"/>
                <a:gd name="T16" fmla="*/ 565 w 8945"/>
                <a:gd name="T17" fmla="*/ 0 h 5753"/>
                <a:gd name="T18" fmla="*/ 8377 w 8945"/>
                <a:gd name="T19" fmla="*/ 0 h 57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945" h="5753">
                  <a:moveTo>
                    <a:pt x="8377" y="0"/>
                  </a:moveTo>
                  <a:lnTo>
                    <a:pt x="8377" y="0"/>
                  </a:lnTo>
                  <a:cubicBezTo>
                    <a:pt x="8706" y="0"/>
                    <a:pt x="8944" y="238"/>
                    <a:pt x="8944" y="537"/>
                  </a:cubicBezTo>
                  <a:cubicBezTo>
                    <a:pt x="8944" y="5216"/>
                    <a:pt x="8944" y="5216"/>
                    <a:pt x="8944" y="5216"/>
                  </a:cubicBezTo>
                  <a:cubicBezTo>
                    <a:pt x="8944" y="5515"/>
                    <a:pt x="8706" y="5752"/>
                    <a:pt x="8377" y="5752"/>
                  </a:cubicBezTo>
                  <a:cubicBezTo>
                    <a:pt x="565" y="5752"/>
                    <a:pt x="565" y="5752"/>
                    <a:pt x="565" y="5752"/>
                  </a:cubicBezTo>
                  <a:cubicBezTo>
                    <a:pt x="268" y="5752"/>
                    <a:pt x="0" y="5515"/>
                    <a:pt x="0" y="5216"/>
                  </a:cubicBezTo>
                  <a:cubicBezTo>
                    <a:pt x="0" y="537"/>
                    <a:pt x="0" y="537"/>
                    <a:pt x="0" y="537"/>
                  </a:cubicBezTo>
                  <a:cubicBezTo>
                    <a:pt x="0" y="238"/>
                    <a:pt x="268" y="0"/>
                    <a:pt x="565" y="0"/>
                  </a:cubicBezTo>
                  <a:cubicBezTo>
                    <a:pt x="8377" y="0"/>
                    <a:pt x="8377" y="0"/>
                    <a:pt x="8377" y="0"/>
                  </a:cubicBezTo>
                </a:path>
              </a:pathLst>
            </a:custGeom>
            <a:solidFill>
              <a:schemeClr val="accent3"/>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55" name="Freeform 2"/>
            <p:cNvSpPr>
              <a:spLocks noChangeArrowheads="1"/>
            </p:cNvSpPr>
            <p:nvPr/>
          </p:nvSpPr>
          <p:spPr bwMode="auto">
            <a:xfrm>
              <a:off x="19127076" y="6872033"/>
              <a:ext cx="3623907" cy="2400195"/>
            </a:xfrm>
            <a:custGeom>
              <a:avLst/>
              <a:gdLst>
                <a:gd name="T0" fmla="*/ 6708 w 6709"/>
                <a:gd name="T1" fmla="*/ 0 h 4442"/>
                <a:gd name="T2" fmla="*/ 6708 w 6709"/>
                <a:gd name="T3" fmla="*/ 4441 h 4442"/>
                <a:gd name="T4" fmla="*/ 0 w 6709"/>
                <a:gd name="T5" fmla="*/ 4441 h 4442"/>
                <a:gd name="T6" fmla="*/ 0 w 6709"/>
                <a:gd name="T7" fmla="*/ 0 h 4442"/>
                <a:gd name="T8" fmla="*/ 6708 w 6709"/>
                <a:gd name="T9" fmla="*/ 0 h 4442"/>
              </a:gdLst>
              <a:ahLst/>
              <a:cxnLst>
                <a:cxn ang="0">
                  <a:pos x="T0" y="T1"/>
                </a:cxn>
                <a:cxn ang="0">
                  <a:pos x="T2" y="T3"/>
                </a:cxn>
                <a:cxn ang="0">
                  <a:pos x="T4" y="T5"/>
                </a:cxn>
                <a:cxn ang="0">
                  <a:pos x="T6" y="T7"/>
                </a:cxn>
                <a:cxn ang="0">
                  <a:pos x="T8" y="T9"/>
                </a:cxn>
              </a:cxnLst>
              <a:rect l="0" t="0" r="r" b="b"/>
              <a:pathLst>
                <a:path w="6709" h="4442">
                  <a:moveTo>
                    <a:pt x="6708" y="0"/>
                  </a:moveTo>
                  <a:lnTo>
                    <a:pt x="6708" y="4441"/>
                  </a:lnTo>
                  <a:lnTo>
                    <a:pt x="0" y="4441"/>
                  </a:lnTo>
                  <a:lnTo>
                    <a:pt x="0" y="0"/>
                  </a:lnTo>
                  <a:lnTo>
                    <a:pt x="6708" y="0"/>
                  </a:lnTo>
                </a:path>
              </a:pathLst>
            </a:custGeom>
            <a:solidFill>
              <a:srgbClr val="D3D5D8"/>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56" name="Freeform 3"/>
            <p:cNvSpPr>
              <a:spLocks noChangeArrowheads="1"/>
            </p:cNvSpPr>
            <p:nvPr/>
          </p:nvSpPr>
          <p:spPr bwMode="auto">
            <a:xfrm>
              <a:off x="19127076" y="6872033"/>
              <a:ext cx="3623907" cy="2400195"/>
            </a:xfrm>
            <a:custGeom>
              <a:avLst/>
              <a:gdLst>
                <a:gd name="T0" fmla="*/ 6708 w 6709"/>
                <a:gd name="T1" fmla="*/ 0 h 4442"/>
                <a:gd name="T2" fmla="*/ 6708 w 6709"/>
                <a:gd name="T3" fmla="*/ 4441 h 4442"/>
                <a:gd name="T4" fmla="*/ 0 w 6709"/>
                <a:gd name="T5" fmla="*/ 4441 h 4442"/>
                <a:gd name="T6" fmla="*/ 0 w 6709"/>
                <a:gd name="T7" fmla="*/ 0 h 4442"/>
                <a:gd name="T8" fmla="*/ 6708 w 6709"/>
                <a:gd name="T9" fmla="*/ 0 h 4442"/>
              </a:gdLst>
              <a:ahLst/>
              <a:cxnLst>
                <a:cxn ang="0">
                  <a:pos x="T0" y="T1"/>
                </a:cxn>
                <a:cxn ang="0">
                  <a:pos x="T2" y="T3"/>
                </a:cxn>
                <a:cxn ang="0">
                  <a:pos x="T4" y="T5"/>
                </a:cxn>
                <a:cxn ang="0">
                  <a:pos x="T6" y="T7"/>
                </a:cxn>
                <a:cxn ang="0">
                  <a:pos x="T8" y="T9"/>
                </a:cxn>
              </a:cxnLst>
              <a:rect l="0" t="0" r="r" b="b"/>
              <a:pathLst>
                <a:path w="6709" h="4442">
                  <a:moveTo>
                    <a:pt x="6708" y="0"/>
                  </a:moveTo>
                  <a:lnTo>
                    <a:pt x="6708" y="4441"/>
                  </a:lnTo>
                  <a:lnTo>
                    <a:pt x="0" y="4441"/>
                  </a:lnTo>
                  <a:lnTo>
                    <a:pt x="0" y="0"/>
                  </a:lnTo>
                  <a:lnTo>
                    <a:pt x="6708" y="0"/>
                  </a:lnTo>
                </a:path>
              </a:pathLst>
            </a:custGeom>
            <a:solidFill>
              <a:srgbClr val="D3D5D8"/>
            </a:solidFill>
            <a:ln>
              <a:noFill/>
            </a:ln>
            <a:effectLst/>
            <a:extLst>
              <a:ext uri="{91240B29-F687-4F45-9708-019B960494DF}">
                <a14:hiddenLine xmlns:a14="http://schemas.microsoft.com/office/drawing/2010/main" w="9525">
                  <a:solidFill>
                    <a:srgbClr val="808080"/>
                  </a:solidFill>
                  <a:rou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57" name="Freeform 4"/>
            <p:cNvSpPr>
              <a:spLocks noChangeArrowheads="1"/>
            </p:cNvSpPr>
            <p:nvPr/>
          </p:nvSpPr>
          <p:spPr bwMode="auto">
            <a:xfrm>
              <a:off x="19224761" y="6872033"/>
              <a:ext cx="3528605" cy="2321540"/>
            </a:xfrm>
            <a:custGeom>
              <a:avLst/>
              <a:gdLst>
                <a:gd name="T0" fmla="*/ 6530 w 6531"/>
                <a:gd name="T1" fmla="*/ 0 h 4293"/>
                <a:gd name="T2" fmla="*/ 6530 w 6531"/>
                <a:gd name="T3" fmla="*/ 4292 h 4293"/>
                <a:gd name="T4" fmla="*/ 0 w 6531"/>
                <a:gd name="T5" fmla="*/ 4292 h 4293"/>
                <a:gd name="T6" fmla="*/ 0 w 6531"/>
                <a:gd name="T7" fmla="*/ 0 h 4293"/>
                <a:gd name="T8" fmla="*/ 6530 w 6531"/>
                <a:gd name="T9" fmla="*/ 0 h 4293"/>
              </a:gdLst>
              <a:ahLst/>
              <a:cxnLst>
                <a:cxn ang="0">
                  <a:pos x="T0" y="T1"/>
                </a:cxn>
                <a:cxn ang="0">
                  <a:pos x="T2" y="T3"/>
                </a:cxn>
                <a:cxn ang="0">
                  <a:pos x="T4" y="T5"/>
                </a:cxn>
                <a:cxn ang="0">
                  <a:pos x="T6" y="T7"/>
                </a:cxn>
                <a:cxn ang="0">
                  <a:pos x="T8" y="T9"/>
                </a:cxn>
              </a:cxnLst>
              <a:rect l="0" t="0" r="r" b="b"/>
              <a:pathLst>
                <a:path w="6531" h="4293">
                  <a:moveTo>
                    <a:pt x="6530" y="0"/>
                  </a:moveTo>
                  <a:lnTo>
                    <a:pt x="6530" y="4292"/>
                  </a:lnTo>
                  <a:lnTo>
                    <a:pt x="0" y="4292"/>
                  </a:lnTo>
                  <a:lnTo>
                    <a:pt x="0" y="0"/>
                  </a:lnTo>
                  <a:lnTo>
                    <a:pt x="6530" y="0"/>
                  </a:lnTo>
                </a:path>
              </a:pathLst>
            </a:custGeom>
            <a:solidFill>
              <a:srgbClr val="F0EFEF"/>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58" name="Freeform 5"/>
            <p:cNvSpPr>
              <a:spLocks noChangeArrowheads="1"/>
            </p:cNvSpPr>
            <p:nvPr/>
          </p:nvSpPr>
          <p:spPr bwMode="auto">
            <a:xfrm>
              <a:off x="19224761" y="6872033"/>
              <a:ext cx="3528605" cy="2321540"/>
            </a:xfrm>
            <a:custGeom>
              <a:avLst/>
              <a:gdLst>
                <a:gd name="T0" fmla="*/ 6530 w 6531"/>
                <a:gd name="T1" fmla="*/ 0 h 4293"/>
                <a:gd name="T2" fmla="*/ 6530 w 6531"/>
                <a:gd name="T3" fmla="*/ 4292 h 4293"/>
                <a:gd name="T4" fmla="*/ 0 w 6531"/>
                <a:gd name="T5" fmla="*/ 4292 h 4293"/>
                <a:gd name="T6" fmla="*/ 0 w 6531"/>
                <a:gd name="T7" fmla="*/ 0 h 4293"/>
                <a:gd name="T8" fmla="*/ 6530 w 6531"/>
                <a:gd name="T9" fmla="*/ 0 h 4293"/>
              </a:gdLst>
              <a:ahLst/>
              <a:cxnLst>
                <a:cxn ang="0">
                  <a:pos x="T0" y="T1"/>
                </a:cxn>
                <a:cxn ang="0">
                  <a:pos x="T2" y="T3"/>
                </a:cxn>
                <a:cxn ang="0">
                  <a:pos x="T4" y="T5"/>
                </a:cxn>
                <a:cxn ang="0">
                  <a:pos x="T6" y="T7"/>
                </a:cxn>
                <a:cxn ang="0">
                  <a:pos x="T8" y="T9"/>
                </a:cxn>
              </a:cxnLst>
              <a:rect l="0" t="0" r="r" b="b"/>
              <a:pathLst>
                <a:path w="6531" h="4293">
                  <a:moveTo>
                    <a:pt x="6530" y="0"/>
                  </a:moveTo>
                  <a:lnTo>
                    <a:pt x="6530" y="4292"/>
                  </a:lnTo>
                  <a:lnTo>
                    <a:pt x="0" y="4292"/>
                  </a:lnTo>
                  <a:lnTo>
                    <a:pt x="0" y="0"/>
                  </a:lnTo>
                  <a:lnTo>
                    <a:pt x="6530" y="0"/>
                  </a:lnTo>
                </a:path>
              </a:pathLst>
            </a:custGeom>
            <a:solidFill>
              <a:srgbClr val="F0EFEF"/>
            </a:solidFill>
            <a:ln>
              <a:noFill/>
            </a:ln>
            <a:effectLst/>
            <a:extLst>
              <a:ext uri="{91240B29-F687-4F45-9708-019B960494DF}">
                <a14:hiddenLine xmlns:a14="http://schemas.microsoft.com/office/drawing/2010/main" w="9525">
                  <a:solidFill>
                    <a:srgbClr val="808080"/>
                  </a:solidFill>
                  <a:rou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59" name="Freeform 6"/>
            <p:cNvSpPr>
              <a:spLocks noChangeArrowheads="1"/>
            </p:cNvSpPr>
            <p:nvPr/>
          </p:nvSpPr>
          <p:spPr bwMode="auto">
            <a:xfrm>
              <a:off x="22960649" y="7887409"/>
              <a:ext cx="355005" cy="355142"/>
            </a:xfrm>
            <a:custGeom>
              <a:avLst/>
              <a:gdLst>
                <a:gd name="T0" fmla="*/ 328 w 658"/>
                <a:gd name="T1" fmla="*/ 0 h 657"/>
                <a:gd name="T2" fmla="*/ 328 w 658"/>
                <a:gd name="T3" fmla="*/ 0 h 657"/>
                <a:gd name="T4" fmla="*/ 657 w 658"/>
                <a:gd name="T5" fmla="*/ 328 h 657"/>
                <a:gd name="T6" fmla="*/ 328 w 658"/>
                <a:gd name="T7" fmla="*/ 656 h 657"/>
                <a:gd name="T8" fmla="*/ 0 w 658"/>
                <a:gd name="T9" fmla="*/ 328 h 657"/>
                <a:gd name="T10" fmla="*/ 328 w 658"/>
                <a:gd name="T11" fmla="*/ 0 h 657"/>
              </a:gdLst>
              <a:ahLst/>
              <a:cxnLst>
                <a:cxn ang="0">
                  <a:pos x="T0" y="T1"/>
                </a:cxn>
                <a:cxn ang="0">
                  <a:pos x="T2" y="T3"/>
                </a:cxn>
                <a:cxn ang="0">
                  <a:pos x="T4" y="T5"/>
                </a:cxn>
                <a:cxn ang="0">
                  <a:pos x="T6" y="T7"/>
                </a:cxn>
                <a:cxn ang="0">
                  <a:pos x="T8" y="T9"/>
                </a:cxn>
                <a:cxn ang="0">
                  <a:pos x="T10" y="T11"/>
                </a:cxn>
              </a:cxnLst>
              <a:rect l="0" t="0" r="r" b="b"/>
              <a:pathLst>
                <a:path w="658" h="657">
                  <a:moveTo>
                    <a:pt x="328" y="0"/>
                  </a:moveTo>
                  <a:lnTo>
                    <a:pt x="328" y="0"/>
                  </a:lnTo>
                  <a:cubicBezTo>
                    <a:pt x="508" y="0"/>
                    <a:pt x="657" y="149"/>
                    <a:pt x="657" y="328"/>
                  </a:cubicBezTo>
                  <a:cubicBezTo>
                    <a:pt x="657" y="507"/>
                    <a:pt x="508" y="656"/>
                    <a:pt x="328" y="656"/>
                  </a:cubicBezTo>
                  <a:cubicBezTo>
                    <a:pt x="150" y="656"/>
                    <a:pt x="0" y="507"/>
                    <a:pt x="0" y="328"/>
                  </a:cubicBezTo>
                  <a:cubicBezTo>
                    <a:pt x="0" y="149"/>
                    <a:pt x="150" y="0"/>
                    <a:pt x="328" y="0"/>
                  </a:cubicBezTo>
                </a:path>
              </a:pathLst>
            </a:custGeom>
            <a:solidFill>
              <a:srgbClr val="29334E"/>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60" name="Freeform 7"/>
            <p:cNvSpPr>
              <a:spLocks noChangeArrowheads="1"/>
            </p:cNvSpPr>
            <p:nvPr/>
          </p:nvSpPr>
          <p:spPr bwMode="auto">
            <a:xfrm>
              <a:off x="19322448" y="7048413"/>
              <a:ext cx="724305" cy="2014066"/>
            </a:xfrm>
            <a:custGeom>
              <a:avLst/>
              <a:gdLst>
                <a:gd name="T0" fmla="*/ 1341 w 1342"/>
                <a:gd name="T1" fmla="*/ 0 h 3727"/>
                <a:gd name="T2" fmla="*/ 1341 w 1342"/>
                <a:gd name="T3" fmla="*/ 3726 h 3727"/>
                <a:gd name="T4" fmla="*/ 0 w 1342"/>
                <a:gd name="T5" fmla="*/ 3726 h 3727"/>
                <a:gd name="T6" fmla="*/ 0 w 1342"/>
                <a:gd name="T7" fmla="*/ 0 h 3727"/>
                <a:gd name="T8" fmla="*/ 1341 w 1342"/>
                <a:gd name="T9" fmla="*/ 0 h 3727"/>
              </a:gdLst>
              <a:ahLst/>
              <a:cxnLst>
                <a:cxn ang="0">
                  <a:pos x="T0" y="T1"/>
                </a:cxn>
                <a:cxn ang="0">
                  <a:pos x="T2" y="T3"/>
                </a:cxn>
                <a:cxn ang="0">
                  <a:pos x="T4" y="T5"/>
                </a:cxn>
                <a:cxn ang="0">
                  <a:pos x="T6" y="T7"/>
                </a:cxn>
                <a:cxn ang="0">
                  <a:pos x="T8" y="T9"/>
                </a:cxn>
              </a:cxnLst>
              <a:rect l="0" t="0" r="r" b="b"/>
              <a:pathLst>
                <a:path w="1342" h="3727">
                  <a:moveTo>
                    <a:pt x="1341" y="0"/>
                  </a:moveTo>
                  <a:lnTo>
                    <a:pt x="1341" y="3726"/>
                  </a:lnTo>
                  <a:lnTo>
                    <a:pt x="0" y="3726"/>
                  </a:lnTo>
                  <a:lnTo>
                    <a:pt x="0" y="0"/>
                  </a:lnTo>
                  <a:lnTo>
                    <a:pt x="1341" y="0"/>
                  </a:lnTo>
                </a:path>
              </a:pathLst>
            </a:custGeom>
            <a:solidFill>
              <a:srgbClr val="DBDCE0"/>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61" name="Freeform 8"/>
            <p:cNvSpPr>
              <a:spLocks noChangeArrowheads="1"/>
            </p:cNvSpPr>
            <p:nvPr/>
          </p:nvSpPr>
          <p:spPr bwMode="auto">
            <a:xfrm>
              <a:off x="22365004" y="7048413"/>
              <a:ext cx="307354" cy="1999765"/>
            </a:xfrm>
            <a:custGeom>
              <a:avLst/>
              <a:gdLst>
                <a:gd name="T0" fmla="*/ 567 w 568"/>
                <a:gd name="T1" fmla="*/ 0 h 3698"/>
                <a:gd name="T2" fmla="*/ 567 w 568"/>
                <a:gd name="T3" fmla="*/ 3697 h 3698"/>
                <a:gd name="T4" fmla="*/ 0 w 568"/>
                <a:gd name="T5" fmla="*/ 3697 h 3698"/>
                <a:gd name="T6" fmla="*/ 0 w 568"/>
                <a:gd name="T7" fmla="*/ 0 h 3698"/>
                <a:gd name="T8" fmla="*/ 567 w 568"/>
                <a:gd name="T9" fmla="*/ 0 h 3698"/>
              </a:gdLst>
              <a:ahLst/>
              <a:cxnLst>
                <a:cxn ang="0">
                  <a:pos x="T0" y="T1"/>
                </a:cxn>
                <a:cxn ang="0">
                  <a:pos x="T2" y="T3"/>
                </a:cxn>
                <a:cxn ang="0">
                  <a:pos x="T4" y="T5"/>
                </a:cxn>
                <a:cxn ang="0">
                  <a:pos x="T6" y="T7"/>
                </a:cxn>
                <a:cxn ang="0">
                  <a:pos x="T8" y="T9"/>
                </a:cxn>
              </a:cxnLst>
              <a:rect l="0" t="0" r="r" b="b"/>
              <a:pathLst>
                <a:path w="568" h="3698">
                  <a:moveTo>
                    <a:pt x="567" y="0"/>
                  </a:moveTo>
                  <a:lnTo>
                    <a:pt x="567" y="3697"/>
                  </a:lnTo>
                  <a:lnTo>
                    <a:pt x="0" y="3697"/>
                  </a:lnTo>
                  <a:lnTo>
                    <a:pt x="0" y="0"/>
                  </a:lnTo>
                  <a:lnTo>
                    <a:pt x="567" y="0"/>
                  </a:lnTo>
                </a:path>
              </a:pathLst>
            </a:custGeom>
            <a:solidFill>
              <a:srgbClr val="DBDCE0"/>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62" name="Freeform 9"/>
            <p:cNvSpPr>
              <a:spLocks noChangeArrowheads="1"/>
            </p:cNvSpPr>
            <p:nvPr/>
          </p:nvSpPr>
          <p:spPr bwMode="auto">
            <a:xfrm>
              <a:off x="20158733" y="7048413"/>
              <a:ext cx="2077612" cy="1999765"/>
            </a:xfrm>
            <a:custGeom>
              <a:avLst/>
              <a:gdLst>
                <a:gd name="T0" fmla="*/ 3846 w 3847"/>
                <a:gd name="T1" fmla="*/ 0 h 3698"/>
                <a:gd name="T2" fmla="*/ 3846 w 3847"/>
                <a:gd name="T3" fmla="*/ 3697 h 3698"/>
                <a:gd name="T4" fmla="*/ 0 w 3847"/>
                <a:gd name="T5" fmla="*/ 3697 h 3698"/>
                <a:gd name="T6" fmla="*/ 0 w 3847"/>
                <a:gd name="T7" fmla="*/ 0 h 3698"/>
                <a:gd name="T8" fmla="*/ 3846 w 3847"/>
                <a:gd name="T9" fmla="*/ 0 h 3698"/>
              </a:gdLst>
              <a:ahLst/>
              <a:cxnLst>
                <a:cxn ang="0">
                  <a:pos x="T0" y="T1"/>
                </a:cxn>
                <a:cxn ang="0">
                  <a:pos x="T2" y="T3"/>
                </a:cxn>
                <a:cxn ang="0">
                  <a:pos x="T4" y="T5"/>
                </a:cxn>
                <a:cxn ang="0">
                  <a:pos x="T6" y="T7"/>
                </a:cxn>
                <a:cxn ang="0">
                  <a:pos x="T8" y="T9"/>
                </a:cxn>
              </a:cxnLst>
              <a:rect l="0" t="0" r="r" b="b"/>
              <a:pathLst>
                <a:path w="3847" h="3698">
                  <a:moveTo>
                    <a:pt x="3846" y="0"/>
                  </a:moveTo>
                  <a:lnTo>
                    <a:pt x="3846" y="3697"/>
                  </a:lnTo>
                  <a:lnTo>
                    <a:pt x="0" y="3697"/>
                  </a:lnTo>
                  <a:lnTo>
                    <a:pt x="0" y="0"/>
                  </a:lnTo>
                  <a:lnTo>
                    <a:pt x="3846" y="0"/>
                  </a:lnTo>
                </a:path>
              </a:pathLst>
            </a:custGeom>
            <a:solidFill>
              <a:srgbClr val="DBDCE0"/>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63" name="Freeform 10"/>
            <p:cNvSpPr>
              <a:spLocks noChangeArrowheads="1"/>
            </p:cNvSpPr>
            <p:nvPr/>
          </p:nvSpPr>
          <p:spPr bwMode="auto">
            <a:xfrm>
              <a:off x="20158733" y="7048413"/>
              <a:ext cx="2077612" cy="1999765"/>
            </a:xfrm>
            <a:custGeom>
              <a:avLst/>
              <a:gdLst>
                <a:gd name="T0" fmla="*/ 3846 w 3847"/>
                <a:gd name="T1" fmla="*/ 0 h 3698"/>
                <a:gd name="T2" fmla="*/ 3846 w 3847"/>
                <a:gd name="T3" fmla="*/ 3697 h 3698"/>
                <a:gd name="T4" fmla="*/ 0 w 3847"/>
                <a:gd name="T5" fmla="*/ 3697 h 3698"/>
                <a:gd name="T6" fmla="*/ 0 w 3847"/>
                <a:gd name="T7" fmla="*/ 0 h 3698"/>
                <a:gd name="T8" fmla="*/ 3846 w 3847"/>
                <a:gd name="T9" fmla="*/ 0 h 3698"/>
              </a:gdLst>
              <a:ahLst/>
              <a:cxnLst>
                <a:cxn ang="0">
                  <a:pos x="T0" y="T1"/>
                </a:cxn>
                <a:cxn ang="0">
                  <a:pos x="T2" y="T3"/>
                </a:cxn>
                <a:cxn ang="0">
                  <a:pos x="T4" y="T5"/>
                </a:cxn>
                <a:cxn ang="0">
                  <a:pos x="T6" y="T7"/>
                </a:cxn>
                <a:cxn ang="0">
                  <a:pos x="T8" y="T9"/>
                </a:cxn>
              </a:cxnLst>
              <a:rect l="0" t="0" r="r" b="b"/>
              <a:pathLst>
                <a:path w="3847" h="3698">
                  <a:moveTo>
                    <a:pt x="3846" y="0"/>
                  </a:moveTo>
                  <a:lnTo>
                    <a:pt x="3846" y="3697"/>
                  </a:lnTo>
                  <a:lnTo>
                    <a:pt x="0" y="3697"/>
                  </a:lnTo>
                  <a:lnTo>
                    <a:pt x="0" y="0"/>
                  </a:lnTo>
                  <a:lnTo>
                    <a:pt x="3846" y="0"/>
                  </a:lnTo>
                </a:path>
              </a:pathLst>
            </a:custGeom>
            <a:solidFill>
              <a:srgbClr val="DBDCE0"/>
            </a:solidFill>
            <a:ln>
              <a:noFill/>
            </a:ln>
            <a:effectLst/>
            <a:extLst>
              <a:ext uri="{91240B29-F687-4F45-9708-019B960494DF}">
                <a14:hiddenLine xmlns:a14="http://schemas.microsoft.com/office/drawing/2010/main" w="9525">
                  <a:solidFill>
                    <a:srgbClr val="808080"/>
                  </a:solidFill>
                  <a:rou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64" name="Freeform 11"/>
            <p:cNvSpPr>
              <a:spLocks noChangeArrowheads="1"/>
            </p:cNvSpPr>
            <p:nvPr/>
          </p:nvSpPr>
          <p:spPr bwMode="auto">
            <a:xfrm>
              <a:off x="19127076" y="6357195"/>
              <a:ext cx="3623907" cy="2433564"/>
            </a:xfrm>
            <a:custGeom>
              <a:avLst/>
              <a:gdLst>
                <a:gd name="T0" fmla="*/ 3369 w 6709"/>
                <a:gd name="T1" fmla="*/ 2742 h 4502"/>
                <a:gd name="T2" fmla="*/ 3369 w 6709"/>
                <a:gd name="T3" fmla="*/ 2742 h 4502"/>
                <a:gd name="T4" fmla="*/ 3369 w 6709"/>
                <a:gd name="T5" fmla="*/ 2861 h 4502"/>
                <a:gd name="T6" fmla="*/ 3220 w 6709"/>
                <a:gd name="T7" fmla="*/ 2861 h 4502"/>
                <a:gd name="T8" fmla="*/ 3220 w 6709"/>
                <a:gd name="T9" fmla="*/ 2890 h 4502"/>
                <a:gd name="T10" fmla="*/ 3190 w 6709"/>
                <a:gd name="T11" fmla="*/ 2890 h 4502"/>
                <a:gd name="T12" fmla="*/ 2862 w 6709"/>
                <a:gd name="T13" fmla="*/ 2413 h 4502"/>
                <a:gd name="T14" fmla="*/ 2862 w 6709"/>
                <a:gd name="T15" fmla="*/ 2413 h 4502"/>
                <a:gd name="T16" fmla="*/ 2683 w 6709"/>
                <a:gd name="T17" fmla="*/ 2026 h 4502"/>
                <a:gd name="T18" fmla="*/ 2892 w 6709"/>
                <a:gd name="T19" fmla="*/ 1788 h 4502"/>
                <a:gd name="T20" fmla="*/ 2892 w 6709"/>
                <a:gd name="T21" fmla="*/ 1788 h 4502"/>
                <a:gd name="T22" fmla="*/ 2981 w 6709"/>
                <a:gd name="T23" fmla="*/ 507 h 4502"/>
                <a:gd name="T24" fmla="*/ 2892 w 6709"/>
                <a:gd name="T25" fmla="*/ 387 h 4502"/>
                <a:gd name="T26" fmla="*/ 2862 w 6709"/>
                <a:gd name="T27" fmla="*/ 358 h 4502"/>
                <a:gd name="T28" fmla="*/ 2862 w 6709"/>
                <a:gd name="T29" fmla="*/ 358 h 4502"/>
                <a:gd name="T30" fmla="*/ 2862 w 6709"/>
                <a:gd name="T31" fmla="*/ 328 h 4502"/>
                <a:gd name="T32" fmla="*/ 2862 w 6709"/>
                <a:gd name="T33" fmla="*/ 328 h 4502"/>
                <a:gd name="T34" fmla="*/ 2832 w 6709"/>
                <a:gd name="T35" fmla="*/ 298 h 4502"/>
                <a:gd name="T36" fmla="*/ 2832 w 6709"/>
                <a:gd name="T37" fmla="*/ 298 h 4502"/>
                <a:gd name="T38" fmla="*/ 2534 w 6709"/>
                <a:gd name="T39" fmla="*/ 238 h 4502"/>
                <a:gd name="T40" fmla="*/ 1222 w 6709"/>
                <a:gd name="T41" fmla="*/ 30 h 4502"/>
                <a:gd name="T42" fmla="*/ 805 w 6709"/>
                <a:gd name="T43" fmla="*/ 178 h 4502"/>
                <a:gd name="T44" fmla="*/ 0 w 6709"/>
                <a:gd name="T45" fmla="*/ 149 h 4502"/>
                <a:gd name="T46" fmla="*/ 0 w 6709"/>
                <a:gd name="T47" fmla="*/ 1966 h 4502"/>
                <a:gd name="T48" fmla="*/ 29 w 6709"/>
                <a:gd name="T49" fmla="*/ 1966 h 4502"/>
                <a:gd name="T50" fmla="*/ 477 w 6709"/>
                <a:gd name="T51" fmla="*/ 1877 h 4502"/>
                <a:gd name="T52" fmla="*/ 566 w 6709"/>
                <a:gd name="T53" fmla="*/ 1877 h 4502"/>
                <a:gd name="T54" fmla="*/ 1103 w 6709"/>
                <a:gd name="T55" fmla="*/ 2116 h 4502"/>
                <a:gd name="T56" fmla="*/ 1103 w 6709"/>
                <a:gd name="T57" fmla="*/ 2562 h 4502"/>
                <a:gd name="T58" fmla="*/ 1013 w 6709"/>
                <a:gd name="T59" fmla="*/ 3010 h 4502"/>
                <a:gd name="T60" fmla="*/ 1073 w 6709"/>
                <a:gd name="T61" fmla="*/ 3487 h 4502"/>
                <a:gd name="T62" fmla="*/ 1043 w 6709"/>
                <a:gd name="T63" fmla="*/ 3934 h 4502"/>
                <a:gd name="T64" fmla="*/ 1103 w 6709"/>
                <a:gd name="T65" fmla="*/ 3964 h 4502"/>
                <a:gd name="T66" fmla="*/ 1103 w 6709"/>
                <a:gd name="T67" fmla="*/ 4053 h 4502"/>
                <a:gd name="T68" fmla="*/ 1490 w 6709"/>
                <a:gd name="T69" fmla="*/ 4501 h 4502"/>
                <a:gd name="T70" fmla="*/ 2146 w 6709"/>
                <a:gd name="T71" fmla="*/ 4441 h 4502"/>
                <a:gd name="T72" fmla="*/ 2295 w 6709"/>
                <a:gd name="T73" fmla="*/ 4382 h 4502"/>
                <a:gd name="T74" fmla="*/ 3100 w 6709"/>
                <a:gd name="T75" fmla="*/ 4083 h 4502"/>
                <a:gd name="T76" fmla="*/ 3100 w 6709"/>
                <a:gd name="T77" fmla="*/ 4024 h 4502"/>
                <a:gd name="T78" fmla="*/ 3220 w 6709"/>
                <a:gd name="T79" fmla="*/ 4024 h 4502"/>
                <a:gd name="T80" fmla="*/ 3220 w 6709"/>
                <a:gd name="T81" fmla="*/ 4053 h 4502"/>
                <a:gd name="T82" fmla="*/ 3339 w 6709"/>
                <a:gd name="T83" fmla="*/ 4053 h 4502"/>
                <a:gd name="T84" fmla="*/ 3339 w 6709"/>
                <a:gd name="T85" fmla="*/ 4232 h 4502"/>
                <a:gd name="T86" fmla="*/ 6708 w 6709"/>
                <a:gd name="T87" fmla="*/ 4232 h 4502"/>
                <a:gd name="T88" fmla="*/ 6708 w 6709"/>
                <a:gd name="T89" fmla="*/ 2771 h 4502"/>
                <a:gd name="T90" fmla="*/ 3369 w 6709"/>
                <a:gd name="T91" fmla="*/ 2742 h 4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709" h="4502">
                  <a:moveTo>
                    <a:pt x="3369" y="2742"/>
                  </a:moveTo>
                  <a:lnTo>
                    <a:pt x="3369" y="2742"/>
                  </a:lnTo>
                  <a:cubicBezTo>
                    <a:pt x="3369" y="2861"/>
                    <a:pt x="3369" y="2861"/>
                    <a:pt x="3369" y="2861"/>
                  </a:cubicBezTo>
                  <a:cubicBezTo>
                    <a:pt x="3220" y="2861"/>
                    <a:pt x="3220" y="2861"/>
                    <a:pt x="3220" y="2861"/>
                  </a:cubicBezTo>
                  <a:cubicBezTo>
                    <a:pt x="3220" y="2890"/>
                    <a:pt x="3220" y="2890"/>
                    <a:pt x="3220" y="2890"/>
                  </a:cubicBezTo>
                  <a:cubicBezTo>
                    <a:pt x="3190" y="2890"/>
                    <a:pt x="3190" y="2890"/>
                    <a:pt x="3190" y="2890"/>
                  </a:cubicBezTo>
                  <a:cubicBezTo>
                    <a:pt x="3130" y="2682"/>
                    <a:pt x="3011" y="2533"/>
                    <a:pt x="2862" y="2413"/>
                  </a:cubicBezTo>
                  <a:lnTo>
                    <a:pt x="2862" y="2413"/>
                  </a:lnTo>
                  <a:cubicBezTo>
                    <a:pt x="2862" y="2413"/>
                    <a:pt x="2772" y="2205"/>
                    <a:pt x="2683" y="2026"/>
                  </a:cubicBezTo>
                  <a:cubicBezTo>
                    <a:pt x="2802" y="1907"/>
                    <a:pt x="2892" y="1788"/>
                    <a:pt x="2892" y="1788"/>
                  </a:cubicBezTo>
                  <a:lnTo>
                    <a:pt x="2892" y="1788"/>
                  </a:lnTo>
                  <a:cubicBezTo>
                    <a:pt x="3309" y="1252"/>
                    <a:pt x="3160" y="775"/>
                    <a:pt x="2981" y="507"/>
                  </a:cubicBezTo>
                  <a:cubicBezTo>
                    <a:pt x="2981" y="477"/>
                    <a:pt x="2921" y="417"/>
                    <a:pt x="2892" y="387"/>
                  </a:cubicBezTo>
                  <a:cubicBezTo>
                    <a:pt x="2892" y="358"/>
                    <a:pt x="2892" y="358"/>
                    <a:pt x="2862" y="358"/>
                  </a:cubicBezTo>
                  <a:lnTo>
                    <a:pt x="2862" y="358"/>
                  </a:lnTo>
                  <a:cubicBezTo>
                    <a:pt x="2862" y="328"/>
                    <a:pt x="2862" y="328"/>
                    <a:pt x="2862" y="328"/>
                  </a:cubicBezTo>
                  <a:lnTo>
                    <a:pt x="2862" y="328"/>
                  </a:lnTo>
                  <a:cubicBezTo>
                    <a:pt x="2832" y="298"/>
                    <a:pt x="2832" y="298"/>
                    <a:pt x="2832" y="298"/>
                  </a:cubicBezTo>
                  <a:lnTo>
                    <a:pt x="2832" y="298"/>
                  </a:lnTo>
                  <a:cubicBezTo>
                    <a:pt x="2713" y="209"/>
                    <a:pt x="2534" y="238"/>
                    <a:pt x="2534" y="238"/>
                  </a:cubicBezTo>
                  <a:cubicBezTo>
                    <a:pt x="1222" y="30"/>
                    <a:pt x="1222" y="30"/>
                    <a:pt x="1222" y="30"/>
                  </a:cubicBezTo>
                  <a:cubicBezTo>
                    <a:pt x="1043" y="0"/>
                    <a:pt x="894" y="90"/>
                    <a:pt x="805" y="178"/>
                  </a:cubicBezTo>
                  <a:cubicBezTo>
                    <a:pt x="715" y="238"/>
                    <a:pt x="477" y="268"/>
                    <a:pt x="0" y="149"/>
                  </a:cubicBezTo>
                  <a:cubicBezTo>
                    <a:pt x="0" y="1966"/>
                    <a:pt x="0" y="1966"/>
                    <a:pt x="0" y="1966"/>
                  </a:cubicBezTo>
                  <a:cubicBezTo>
                    <a:pt x="29" y="1966"/>
                    <a:pt x="29" y="1966"/>
                    <a:pt x="29" y="1966"/>
                  </a:cubicBezTo>
                  <a:cubicBezTo>
                    <a:pt x="238" y="1907"/>
                    <a:pt x="387" y="1907"/>
                    <a:pt x="477" y="1877"/>
                  </a:cubicBezTo>
                  <a:cubicBezTo>
                    <a:pt x="506" y="1877"/>
                    <a:pt x="536" y="1877"/>
                    <a:pt x="566" y="1877"/>
                  </a:cubicBezTo>
                  <a:cubicBezTo>
                    <a:pt x="1103" y="2116"/>
                    <a:pt x="1103" y="2116"/>
                    <a:pt x="1103" y="2116"/>
                  </a:cubicBezTo>
                  <a:cubicBezTo>
                    <a:pt x="1043" y="2175"/>
                    <a:pt x="894" y="2413"/>
                    <a:pt x="1103" y="2562"/>
                  </a:cubicBezTo>
                  <a:cubicBezTo>
                    <a:pt x="1103" y="2562"/>
                    <a:pt x="805" y="2771"/>
                    <a:pt x="1013" y="3010"/>
                  </a:cubicBezTo>
                  <a:cubicBezTo>
                    <a:pt x="1013" y="3010"/>
                    <a:pt x="745" y="3308"/>
                    <a:pt x="1073" y="3487"/>
                  </a:cubicBezTo>
                  <a:cubicBezTo>
                    <a:pt x="1073" y="3487"/>
                    <a:pt x="805" y="3785"/>
                    <a:pt x="1043" y="3934"/>
                  </a:cubicBezTo>
                  <a:cubicBezTo>
                    <a:pt x="1103" y="3964"/>
                    <a:pt x="1103" y="3964"/>
                    <a:pt x="1103" y="3964"/>
                  </a:cubicBezTo>
                  <a:cubicBezTo>
                    <a:pt x="1103" y="4053"/>
                    <a:pt x="1103" y="4053"/>
                    <a:pt x="1103" y="4053"/>
                  </a:cubicBezTo>
                  <a:cubicBezTo>
                    <a:pt x="1073" y="4501"/>
                    <a:pt x="1490" y="4501"/>
                    <a:pt x="1490" y="4501"/>
                  </a:cubicBezTo>
                  <a:cubicBezTo>
                    <a:pt x="2146" y="4441"/>
                    <a:pt x="2146" y="4441"/>
                    <a:pt x="2146" y="4441"/>
                  </a:cubicBezTo>
                  <a:cubicBezTo>
                    <a:pt x="2206" y="4411"/>
                    <a:pt x="2266" y="4411"/>
                    <a:pt x="2295" y="4382"/>
                  </a:cubicBezTo>
                  <a:cubicBezTo>
                    <a:pt x="2921" y="4411"/>
                    <a:pt x="3100" y="4083"/>
                    <a:pt x="3100" y="4083"/>
                  </a:cubicBezTo>
                  <a:cubicBezTo>
                    <a:pt x="3100" y="4053"/>
                    <a:pt x="3100" y="4024"/>
                    <a:pt x="3100" y="4024"/>
                  </a:cubicBezTo>
                  <a:cubicBezTo>
                    <a:pt x="3220" y="4024"/>
                    <a:pt x="3220" y="4024"/>
                    <a:pt x="3220" y="4024"/>
                  </a:cubicBezTo>
                  <a:cubicBezTo>
                    <a:pt x="3220" y="4053"/>
                    <a:pt x="3220" y="4053"/>
                    <a:pt x="3220" y="4053"/>
                  </a:cubicBezTo>
                  <a:cubicBezTo>
                    <a:pt x="3339" y="4053"/>
                    <a:pt x="3339" y="4053"/>
                    <a:pt x="3339" y="4053"/>
                  </a:cubicBezTo>
                  <a:cubicBezTo>
                    <a:pt x="3339" y="4232"/>
                    <a:pt x="3339" y="4232"/>
                    <a:pt x="3339" y="4232"/>
                  </a:cubicBezTo>
                  <a:cubicBezTo>
                    <a:pt x="6708" y="4232"/>
                    <a:pt x="6708" y="4232"/>
                    <a:pt x="6708" y="4232"/>
                  </a:cubicBezTo>
                  <a:cubicBezTo>
                    <a:pt x="6708" y="2771"/>
                    <a:pt x="6708" y="2771"/>
                    <a:pt x="6708" y="2771"/>
                  </a:cubicBezTo>
                  <a:cubicBezTo>
                    <a:pt x="3369" y="2742"/>
                    <a:pt x="3369" y="2742"/>
                    <a:pt x="3369" y="2742"/>
                  </a:cubicBezTo>
                </a:path>
              </a:pathLst>
            </a:custGeom>
            <a:solidFill>
              <a:srgbClr val="D0D0D2"/>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65" name="Freeform 12"/>
            <p:cNvSpPr>
              <a:spLocks noChangeArrowheads="1"/>
            </p:cNvSpPr>
            <p:nvPr/>
          </p:nvSpPr>
          <p:spPr bwMode="auto">
            <a:xfrm>
              <a:off x="17228157" y="5389489"/>
              <a:ext cx="1498645" cy="3029442"/>
            </a:xfrm>
            <a:custGeom>
              <a:avLst/>
              <a:gdLst>
                <a:gd name="T0" fmla="*/ 2773 w 2774"/>
                <a:gd name="T1" fmla="*/ 1670 h 5605"/>
                <a:gd name="T2" fmla="*/ 2773 w 2774"/>
                <a:gd name="T3" fmla="*/ 1670 h 5605"/>
                <a:gd name="T4" fmla="*/ 2504 w 2774"/>
                <a:gd name="T5" fmla="*/ 1580 h 5605"/>
                <a:gd name="T6" fmla="*/ 477 w 2774"/>
                <a:gd name="T7" fmla="*/ 119 h 5605"/>
                <a:gd name="T8" fmla="*/ 299 w 2774"/>
                <a:gd name="T9" fmla="*/ 59 h 5605"/>
                <a:gd name="T10" fmla="*/ 299 w 2774"/>
                <a:gd name="T11" fmla="*/ 59 h 5605"/>
                <a:gd name="T12" fmla="*/ 269 w 2774"/>
                <a:gd name="T13" fmla="*/ 59 h 5605"/>
                <a:gd name="T14" fmla="*/ 0 w 2774"/>
                <a:gd name="T15" fmla="*/ 239 h 5605"/>
                <a:gd name="T16" fmla="*/ 90 w 2774"/>
                <a:gd name="T17" fmla="*/ 5276 h 5605"/>
                <a:gd name="T18" fmla="*/ 299 w 2774"/>
                <a:gd name="T19" fmla="*/ 5544 h 5605"/>
                <a:gd name="T20" fmla="*/ 537 w 2774"/>
                <a:gd name="T21" fmla="*/ 5454 h 5605"/>
                <a:gd name="T22" fmla="*/ 1402 w 2774"/>
                <a:gd name="T23" fmla="*/ 4918 h 5605"/>
                <a:gd name="T24" fmla="*/ 1670 w 2774"/>
                <a:gd name="T25" fmla="*/ 4740 h 5605"/>
                <a:gd name="T26" fmla="*/ 2773 w 2774"/>
                <a:gd name="T27" fmla="*/ 4202 h 5605"/>
                <a:gd name="T28" fmla="*/ 2773 w 2774"/>
                <a:gd name="T29" fmla="*/ 1670 h 5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74" h="5605">
                  <a:moveTo>
                    <a:pt x="2773" y="1670"/>
                  </a:moveTo>
                  <a:lnTo>
                    <a:pt x="2773" y="1670"/>
                  </a:lnTo>
                  <a:cubicBezTo>
                    <a:pt x="2683" y="1640"/>
                    <a:pt x="2593" y="1610"/>
                    <a:pt x="2504" y="1580"/>
                  </a:cubicBezTo>
                  <a:cubicBezTo>
                    <a:pt x="2504" y="1580"/>
                    <a:pt x="1342" y="954"/>
                    <a:pt x="477" y="119"/>
                  </a:cubicBezTo>
                  <a:cubicBezTo>
                    <a:pt x="299" y="59"/>
                    <a:pt x="299" y="59"/>
                    <a:pt x="299" y="59"/>
                  </a:cubicBezTo>
                  <a:lnTo>
                    <a:pt x="299" y="59"/>
                  </a:lnTo>
                  <a:cubicBezTo>
                    <a:pt x="269" y="59"/>
                    <a:pt x="269" y="59"/>
                    <a:pt x="269" y="59"/>
                  </a:cubicBezTo>
                  <a:cubicBezTo>
                    <a:pt x="209" y="30"/>
                    <a:pt x="0" y="0"/>
                    <a:pt x="0" y="239"/>
                  </a:cubicBezTo>
                  <a:cubicBezTo>
                    <a:pt x="90" y="5276"/>
                    <a:pt x="90" y="5276"/>
                    <a:pt x="90" y="5276"/>
                  </a:cubicBezTo>
                  <a:cubicBezTo>
                    <a:pt x="90" y="5276"/>
                    <a:pt x="90" y="5604"/>
                    <a:pt x="299" y="5544"/>
                  </a:cubicBezTo>
                  <a:cubicBezTo>
                    <a:pt x="537" y="5454"/>
                    <a:pt x="537" y="5454"/>
                    <a:pt x="537" y="5454"/>
                  </a:cubicBezTo>
                  <a:cubicBezTo>
                    <a:pt x="1402" y="4918"/>
                    <a:pt x="1402" y="4918"/>
                    <a:pt x="1402" y="4918"/>
                  </a:cubicBezTo>
                  <a:cubicBezTo>
                    <a:pt x="1491" y="4859"/>
                    <a:pt x="1581" y="4799"/>
                    <a:pt x="1670" y="4740"/>
                  </a:cubicBezTo>
                  <a:cubicBezTo>
                    <a:pt x="2027" y="4560"/>
                    <a:pt x="2384" y="4351"/>
                    <a:pt x="2773" y="4202"/>
                  </a:cubicBezTo>
                  <a:lnTo>
                    <a:pt x="2773" y="1670"/>
                  </a:lnTo>
                </a:path>
              </a:pathLst>
            </a:custGeom>
            <a:solidFill>
              <a:srgbClr val="26A5A8"/>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66" name="Freeform 13"/>
            <p:cNvSpPr>
              <a:spLocks noChangeArrowheads="1"/>
            </p:cNvSpPr>
            <p:nvPr/>
          </p:nvSpPr>
          <p:spPr bwMode="auto">
            <a:xfrm>
              <a:off x="20673371" y="7806370"/>
              <a:ext cx="1336629" cy="612562"/>
            </a:xfrm>
            <a:custGeom>
              <a:avLst/>
              <a:gdLst>
                <a:gd name="T0" fmla="*/ 2475 w 2476"/>
                <a:gd name="T1" fmla="*/ 1133 h 1134"/>
                <a:gd name="T2" fmla="*/ 0 w 2476"/>
                <a:gd name="T3" fmla="*/ 1133 h 1134"/>
                <a:gd name="T4" fmla="*/ 0 w 2476"/>
                <a:gd name="T5" fmla="*/ 0 h 1134"/>
                <a:gd name="T6" fmla="*/ 2475 w 2476"/>
                <a:gd name="T7" fmla="*/ 30 h 1134"/>
                <a:gd name="T8" fmla="*/ 2475 w 2476"/>
                <a:gd name="T9" fmla="*/ 1133 h 1134"/>
              </a:gdLst>
              <a:ahLst/>
              <a:cxnLst>
                <a:cxn ang="0">
                  <a:pos x="T0" y="T1"/>
                </a:cxn>
                <a:cxn ang="0">
                  <a:pos x="T2" y="T3"/>
                </a:cxn>
                <a:cxn ang="0">
                  <a:pos x="T4" y="T5"/>
                </a:cxn>
                <a:cxn ang="0">
                  <a:pos x="T6" y="T7"/>
                </a:cxn>
                <a:cxn ang="0">
                  <a:pos x="T8" y="T9"/>
                </a:cxn>
              </a:cxnLst>
              <a:rect l="0" t="0" r="r" b="b"/>
              <a:pathLst>
                <a:path w="2476" h="1134">
                  <a:moveTo>
                    <a:pt x="2475" y="1133"/>
                  </a:moveTo>
                  <a:lnTo>
                    <a:pt x="0" y="1133"/>
                  </a:lnTo>
                  <a:lnTo>
                    <a:pt x="0" y="0"/>
                  </a:lnTo>
                  <a:lnTo>
                    <a:pt x="2475" y="30"/>
                  </a:lnTo>
                  <a:lnTo>
                    <a:pt x="2475" y="1133"/>
                  </a:lnTo>
                </a:path>
              </a:pathLst>
            </a:custGeom>
            <a:solidFill>
              <a:srgbClr val="FED6B6"/>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67" name="Freeform 14"/>
            <p:cNvSpPr>
              <a:spLocks noChangeArrowheads="1"/>
            </p:cNvSpPr>
            <p:nvPr/>
          </p:nvSpPr>
          <p:spPr bwMode="auto">
            <a:xfrm>
              <a:off x="20239741" y="6872033"/>
              <a:ext cx="483665" cy="805627"/>
            </a:xfrm>
            <a:custGeom>
              <a:avLst/>
              <a:gdLst>
                <a:gd name="T0" fmla="*/ 357 w 896"/>
                <a:gd name="T1" fmla="*/ 209 h 1490"/>
                <a:gd name="T2" fmla="*/ 357 w 896"/>
                <a:gd name="T3" fmla="*/ 209 h 1490"/>
                <a:gd name="T4" fmla="*/ 268 w 896"/>
                <a:gd name="T5" fmla="*/ 893 h 1490"/>
                <a:gd name="T6" fmla="*/ 506 w 896"/>
                <a:gd name="T7" fmla="*/ 1489 h 1490"/>
                <a:gd name="T8" fmla="*/ 895 w 896"/>
                <a:gd name="T9" fmla="*/ 1251 h 1490"/>
                <a:gd name="T10" fmla="*/ 566 w 896"/>
                <a:gd name="T11" fmla="*/ 566 h 1490"/>
                <a:gd name="T12" fmla="*/ 357 w 896"/>
                <a:gd name="T13" fmla="*/ 209 h 1490"/>
              </a:gdLst>
              <a:ahLst/>
              <a:cxnLst>
                <a:cxn ang="0">
                  <a:pos x="T0" y="T1"/>
                </a:cxn>
                <a:cxn ang="0">
                  <a:pos x="T2" y="T3"/>
                </a:cxn>
                <a:cxn ang="0">
                  <a:pos x="T4" y="T5"/>
                </a:cxn>
                <a:cxn ang="0">
                  <a:pos x="T6" y="T7"/>
                </a:cxn>
                <a:cxn ang="0">
                  <a:pos x="T8" y="T9"/>
                </a:cxn>
                <a:cxn ang="0">
                  <a:pos x="T10" y="T11"/>
                </a:cxn>
                <a:cxn ang="0">
                  <a:pos x="T12" y="T13"/>
                </a:cxn>
              </a:cxnLst>
              <a:rect l="0" t="0" r="r" b="b"/>
              <a:pathLst>
                <a:path w="896" h="1490">
                  <a:moveTo>
                    <a:pt x="357" y="209"/>
                  </a:moveTo>
                  <a:lnTo>
                    <a:pt x="357" y="209"/>
                  </a:lnTo>
                  <a:cubicBezTo>
                    <a:pt x="357" y="209"/>
                    <a:pt x="0" y="416"/>
                    <a:pt x="268" y="893"/>
                  </a:cubicBezTo>
                  <a:cubicBezTo>
                    <a:pt x="506" y="1489"/>
                    <a:pt x="506" y="1489"/>
                    <a:pt x="506" y="1489"/>
                  </a:cubicBezTo>
                  <a:cubicBezTo>
                    <a:pt x="895" y="1251"/>
                    <a:pt x="895" y="1251"/>
                    <a:pt x="895" y="1251"/>
                  </a:cubicBezTo>
                  <a:cubicBezTo>
                    <a:pt x="895" y="1251"/>
                    <a:pt x="566" y="625"/>
                    <a:pt x="566" y="566"/>
                  </a:cubicBezTo>
                  <a:cubicBezTo>
                    <a:pt x="566" y="566"/>
                    <a:pt x="656" y="0"/>
                    <a:pt x="357" y="209"/>
                  </a:cubicBezTo>
                </a:path>
              </a:pathLst>
            </a:custGeom>
            <a:solidFill>
              <a:srgbClr val="FED6B6"/>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68" name="Freeform 15"/>
            <p:cNvSpPr>
              <a:spLocks noChangeArrowheads="1"/>
            </p:cNvSpPr>
            <p:nvPr/>
          </p:nvSpPr>
          <p:spPr bwMode="auto">
            <a:xfrm>
              <a:off x="20013396" y="7386872"/>
              <a:ext cx="886321" cy="1384819"/>
            </a:xfrm>
            <a:custGeom>
              <a:avLst/>
              <a:gdLst>
                <a:gd name="T0" fmla="*/ 149 w 1640"/>
                <a:gd name="T1" fmla="*/ 0 h 2564"/>
                <a:gd name="T2" fmla="*/ 149 w 1640"/>
                <a:gd name="T3" fmla="*/ 0 h 2564"/>
                <a:gd name="T4" fmla="*/ 1609 w 1640"/>
                <a:gd name="T5" fmla="*/ 835 h 2564"/>
                <a:gd name="T6" fmla="*/ 1431 w 1640"/>
                <a:gd name="T7" fmla="*/ 1312 h 2564"/>
                <a:gd name="T8" fmla="*/ 1520 w 1640"/>
                <a:gd name="T9" fmla="*/ 1967 h 2564"/>
                <a:gd name="T10" fmla="*/ 0 w 1640"/>
                <a:gd name="T11" fmla="*/ 2117 h 2564"/>
                <a:gd name="T12" fmla="*/ 149 w 1640"/>
                <a:gd name="T13" fmla="*/ 0 h 2564"/>
              </a:gdLst>
              <a:ahLst/>
              <a:cxnLst>
                <a:cxn ang="0">
                  <a:pos x="T0" y="T1"/>
                </a:cxn>
                <a:cxn ang="0">
                  <a:pos x="T2" y="T3"/>
                </a:cxn>
                <a:cxn ang="0">
                  <a:pos x="T4" y="T5"/>
                </a:cxn>
                <a:cxn ang="0">
                  <a:pos x="T6" y="T7"/>
                </a:cxn>
                <a:cxn ang="0">
                  <a:pos x="T8" y="T9"/>
                </a:cxn>
                <a:cxn ang="0">
                  <a:pos x="T10" y="T11"/>
                </a:cxn>
                <a:cxn ang="0">
                  <a:pos x="T12" y="T13"/>
                </a:cxn>
              </a:cxnLst>
              <a:rect l="0" t="0" r="r" b="b"/>
              <a:pathLst>
                <a:path w="1640" h="2564">
                  <a:moveTo>
                    <a:pt x="149" y="0"/>
                  </a:moveTo>
                  <a:lnTo>
                    <a:pt x="149" y="0"/>
                  </a:lnTo>
                  <a:cubicBezTo>
                    <a:pt x="149" y="0"/>
                    <a:pt x="1520" y="0"/>
                    <a:pt x="1609" y="835"/>
                  </a:cubicBezTo>
                  <a:cubicBezTo>
                    <a:pt x="1609" y="835"/>
                    <a:pt x="1639" y="1163"/>
                    <a:pt x="1431" y="1312"/>
                  </a:cubicBezTo>
                  <a:cubicBezTo>
                    <a:pt x="1431" y="1312"/>
                    <a:pt x="1609" y="1729"/>
                    <a:pt x="1520" y="1967"/>
                  </a:cubicBezTo>
                  <a:cubicBezTo>
                    <a:pt x="1520" y="1967"/>
                    <a:pt x="1222" y="2563"/>
                    <a:pt x="0" y="2117"/>
                  </a:cubicBezTo>
                  <a:cubicBezTo>
                    <a:pt x="149" y="0"/>
                    <a:pt x="149" y="0"/>
                    <a:pt x="149" y="0"/>
                  </a:cubicBezTo>
                </a:path>
              </a:pathLst>
            </a:custGeom>
            <a:solidFill>
              <a:srgbClr val="FED6B6"/>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69" name="Freeform 16"/>
            <p:cNvSpPr>
              <a:spLocks noChangeArrowheads="1"/>
            </p:cNvSpPr>
            <p:nvPr/>
          </p:nvSpPr>
          <p:spPr bwMode="auto">
            <a:xfrm>
              <a:off x="20208768" y="7515581"/>
              <a:ext cx="402656" cy="726970"/>
            </a:xfrm>
            <a:custGeom>
              <a:avLst/>
              <a:gdLst>
                <a:gd name="T0" fmla="*/ 357 w 746"/>
                <a:gd name="T1" fmla="*/ 1342 h 1343"/>
                <a:gd name="T2" fmla="*/ 357 w 746"/>
                <a:gd name="T3" fmla="*/ 1342 h 1343"/>
                <a:gd name="T4" fmla="*/ 745 w 746"/>
                <a:gd name="T5" fmla="*/ 686 h 1343"/>
                <a:gd name="T6" fmla="*/ 387 w 746"/>
                <a:gd name="T7" fmla="*/ 0 h 1343"/>
                <a:gd name="T8" fmla="*/ 0 w 746"/>
                <a:gd name="T9" fmla="*/ 686 h 1343"/>
                <a:gd name="T10" fmla="*/ 357 w 746"/>
                <a:gd name="T11" fmla="*/ 1342 h 1343"/>
              </a:gdLst>
              <a:ahLst/>
              <a:cxnLst>
                <a:cxn ang="0">
                  <a:pos x="T0" y="T1"/>
                </a:cxn>
                <a:cxn ang="0">
                  <a:pos x="T2" y="T3"/>
                </a:cxn>
                <a:cxn ang="0">
                  <a:pos x="T4" y="T5"/>
                </a:cxn>
                <a:cxn ang="0">
                  <a:pos x="T6" y="T7"/>
                </a:cxn>
                <a:cxn ang="0">
                  <a:pos x="T8" y="T9"/>
                </a:cxn>
                <a:cxn ang="0">
                  <a:pos x="T10" y="T11"/>
                </a:cxn>
              </a:cxnLst>
              <a:rect l="0" t="0" r="r" b="b"/>
              <a:pathLst>
                <a:path w="746" h="1343">
                  <a:moveTo>
                    <a:pt x="357" y="1342"/>
                  </a:moveTo>
                  <a:lnTo>
                    <a:pt x="357" y="1342"/>
                  </a:lnTo>
                  <a:cubicBezTo>
                    <a:pt x="565" y="1342"/>
                    <a:pt x="745" y="1044"/>
                    <a:pt x="745" y="686"/>
                  </a:cubicBezTo>
                  <a:cubicBezTo>
                    <a:pt x="745" y="328"/>
                    <a:pt x="596" y="30"/>
                    <a:pt x="387" y="0"/>
                  </a:cubicBezTo>
                  <a:cubicBezTo>
                    <a:pt x="178" y="0"/>
                    <a:pt x="0" y="298"/>
                    <a:pt x="0" y="686"/>
                  </a:cubicBezTo>
                  <a:cubicBezTo>
                    <a:pt x="0" y="1044"/>
                    <a:pt x="178" y="1342"/>
                    <a:pt x="357" y="1342"/>
                  </a:cubicBezTo>
                </a:path>
              </a:pathLst>
            </a:custGeom>
            <a:solidFill>
              <a:srgbClr val="EECBB3"/>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70" name="Freeform 17"/>
            <p:cNvSpPr>
              <a:spLocks noChangeArrowheads="1"/>
            </p:cNvSpPr>
            <p:nvPr/>
          </p:nvSpPr>
          <p:spPr bwMode="auto">
            <a:xfrm>
              <a:off x="20192089" y="7596621"/>
              <a:ext cx="402657" cy="838996"/>
            </a:xfrm>
            <a:custGeom>
              <a:avLst/>
              <a:gdLst>
                <a:gd name="T0" fmla="*/ 388 w 747"/>
                <a:gd name="T1" fmla="*/ 1550 h 1551"/>
                <a:gd name="T2" fmla="*/ 388 w 747"/>
                <a:gd name="T3" fmla="*/ 1550 h 1551"/>
                <a:gd name="T4" fmla="*/ 746 w 747"/>
                <a:gd name="T5" fmla="*/ 776 h 1551"/>
                <a:gd name="T6" fmla="*/ 388 w 747"/>
                <a:gd name="T7" fmla="*/ 0 h 1551"/>
                <a:gd name="T8" fmla="*/ 0 w 747"/>
                <a:gd name="T9" fmla="*/ 776 h 1551"/>
                <a:gd name="T10" fmla="*/ 388 w 747"/>
                <a:gd name="T11" fmla="*/ 1550 h 1551"/>
              </a:gdLst>
              <a:ahLst/>
              <a:cxnLst>
                <a:cxn ang="0">
                  <a:pos x="T0" y="T1"/>
                </a:cxn>
                <a:cxn ang="0">
                  <a:pos x="T2" y="T3"/>
                </a:cxn>
                <a:cxn ang="0">
                  <a:pos x="T4" y="T5"/>
                </a:cxn>
                <a:cxn ang="0">
                  <a:pos x="T6" y="T7"/>
                </a:cxn>
                <a:cxn ang="0">
                  <a:pos x="T8" y="T9"/>
                </a:cxn>
                <a:cxn ang="0">
                  <a:pos x="T10" y="T11"/>
                </a:cxn>
              </a:cxnLst>
              <a:rect l="0" t="0" r="r" b="b"/>
              <a:pathLst>
                <a:path w="747" h="1551">
                  <a:moveTo>
                    <a:pt x="388" y="1550"/>
                  </a:moveTo>
                  <a:lnTo>
                    <a:pt x="388" y="1550"/>
                  </a:lnTo>
                  <a:cubicBezTo>
                    <a:pt x="596" y="1550"/>
                    <a:pt x="746" y="1193"/>
                    <a:pt x="746" y="776"/>
                  </a:cubicBezTo>
                  <a:cubicBezTo>
                    <a:pt x="746" y="358"/>
                    <a:pt x="596" y="0"/>
                    <a:pt x="388" y="0"/>
                  </a:cubicBezTo>
                  <a:cubicBezTo>
                    <a:pt x="179" y="0"/>
                    <a:pt x="0" y="358"/>
                    <a:pt x="0" y="776"/>
                  </a:cubicBezTo>
                  <a:cubicBezTo>
                    <a:pt x="0" y="1193"/>
                    <a:pt x="179" y="1550"/>
                    <a:pt x="388" y="1550"/>
                  </a:cubicBezTo>
                </a:path>
              </a:pathLst>
            </a:custGeom>
            <a:solidFill>
              <a:srgbClr val="EECBB3"/>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71" name="Freeform 18"/>
            <p:cNvSpPr>
              <a:spLocks noChangeArrowheads="1"/>
            </p:cNvSpPr>
            <p:nvPr/>
          </p:nvSpPr>
          <p:spPr bwMode="auto">
            <a:xfrm>
              <a:off x="17259131" y="5308450"/>
              <a:ext cx="273996" cy="2867363"/>
            </a:xfrm>
            <a:custGeom>
              <a:avLst/>
              <a:gdLst>
                <a:gd name="T0" fmla="*/ 298 w 508"/>
                <a:gd name="T1" fmla="*/ 5246 h 5306"/>
                <a:gd name="T2" fmla="*/ 298 w 508"/>
                <a:gd name="T3" fmla="*/ 5246 h 5306"/>
                <a:gd name="T4" fmla="*/ 59 w 508"/>
                <a:gd name="T5" fmla="*/ 5008 h 5306"/>
                <a:gd name="T6" fmla="*/ 0 w 508"/>
                <a:gd name="T7" fmla="*/ 239 h 5306"/>
                <a:gd name="T8" fmla="*/ 268 w 508"/>
                <a:gd name="T9" fmla="*/ 60 h 5306"/>
                <a:gd name="T10" fmla="*/ 268 w 508"/>
                <a:gd name="T11" fmla="*/ 60 h 5306"/>
                <a:gd name="T12" fmla="*/ 268 w 508"/>
                <a:gd name="T13" fmla="*/ 60 h 5306"/>
                <a:gd name="T14" fmla="*/ 477 w 508"/>
                <a:gd name="T15" fmla="*/ 149 h 5306"/>
                <a:gd name="T16" fmla="*/ 507 w 508"/>
                <a:gd name="T17" fmla="*/ 5186 h 5306"/>
                <a:gd name="T18" fmla="*/ 298 w 508"/>
                <a:gd name="T19" fmla="*/ 5246 h 53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08" h="5306">
                  <a:moveTo>
                    <a:pt x="298" y="5246"/>
                  </a:moveTo>
                  <a:lnTo>
                    <a:pt x="298" y="5246"/>
                  </a:lnTo>
                  <a:cubicBezTo>
                    <a:pt x="90" y="5305"/>
                    <a:pt x="59" y="5008"/>
                    <a:pt x="59" y="5008"/>
                  </a:cubicBezTo>
                  <a:cubicBezTo>
                    <a:pt x="0" y="239"/>
                    <a:pt x="0" y="239"/>
                    <a:pt x="0" y="239"/>
                  </a:cubicBezTo>
                  <a:cubicBezTo>
                    <a:pt x="0" y="0"/>
                    <a:pt x="209" y="60"/>
                    <a:pt x="268" y="60"/>
                  </a:cubicBezTo>
                  <a:lnTo>
                    <a:pt x="268" y="60"/>
                  </a:lnTo>
                  <a:lnTo>
                    <a:pt x="268" y="60"/>
                  </a:lnTo>
                  <a:cubicBezTo>
                    <a:pt x="477" y="149"/>
                    <a:pt x="477" y="149"/>
                    <a:pt x="477" y="149"/>
                  </a:cubicBezTo>
                  <a:cubicBezTo>
                    <a:pt x="507" y="5186"/>
                    <a:pt x="507" y="5186"/>
                    <a:pt x="507" y="5186"/>
                  </a:cubicBezTo>
                  <a:lnTo>
                    <a:pt x="298" y="5246"/>
                  </a:lnTo>
                </a:path>
              </a:pathLst>
            </a:custGeom>
            <a:solidFill>
              <a:srgbClr val="E47E26"/>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72" name="Freeform 19"/>
            <p:cNvSpPr>
              <a:spLocks noChangeArrowheads="1"/>
            </p:cNvSpPr>
            <p:nvPr/>
          </p:nvSpPr>
          <p:spPr bwMode="auto">
            <a:xfrm>
              <a:off x="17516450" y="5389489"/>
              <a:ext cx="3447595" cy="3286861"/>
            </a:xfrm>
            <a:custGeom>
              <a:avLst/>
              <a:gdLst>
                <a:gd name="T0" fmla="*/ 0 w 6380"/>
                <a:gd name="T1" fmla="*/ 1908 h 6082"/>
                <a:gd name="T2" fmla="*/ 0 w 6380"/>
                <a:gd name="T3" fmla="*/ 1908 h 6082"/>
                <a:gd name="T4" fmla="*/ 0 w 6380"/>
                <a:gd name="T5" fmla="*/ 0 h 6082"/>
                <a:gd name="T6" fmla="*/ 1997 w 6380"/>
                <a:gd name="T7" fmla="*/ 1342 h 6082"/>
                <a:gd name="T8" fmla="*/ 3905 w 6380"/>
                <a:gd name="T9" fmla="*/ 1789 h 6082"/>
                <a:gd name="T10" fmla="*/ 4293 w 6380"/>
                <a:gd name="T11" fmla="*/ 1640 h 6082"/>
                <a:gd name="T12" fmla="*/ 5604 w 6380"/>
                <a:gd name="T13" fmla="*/ 1819 h 6082"/>
                <a:gd name="T14" fmla="*/ 5873 w 6380"/>
                <a:gd name="T15" fmla="*/ 1879 h 6082"/>
                <a:gd name="T16" fmla="*/ 5873 w 6380"/>
                <a:gd name="T17" fmla="*/ 1879 h 6082"/>
                <a:gd name="T18" fmla="*/ 5902 w 6380"/>
                <a:gd name="T19" fmla="*/ 1908 h 6082"/>
                <a:gd name="T20" fmla="*/ 5902 w 6380"/>
                <a:gd name="T21" fmla="*/ 1938 h 6082"/>
                <a:gd name="T22" fmla="*/ 5933 w 6380"/>
                <a:gd name="T23" fmla="*/ 1938 h 6082"/>
                <a:gd name="T24" fmla="*/ 5933 w 6380"/>
                <a:gd name="T25" fmla="*/ 1938 h 6082"/>
                <a:gd name="T26" fmla="*/ 5933 w 6380"/>
                <a:gd name="T27" fmla="*/ 1967 h 6082"/>
                <a:gd name="T28" fmla="*/ 6052 w 6380"/>
                <a:gd name="T29" fmla="*/ 2117 h 6082"/>
                <a:gd name="T30" fmla="*/ 5724 w 6380"/>
                <a:gd name="T31" fmla="*/ 3606 h 6082"/>
                <a:gd name="T32" fmla="*/ 5575 w 6380"/>
                <a:gd name="T33" fmla="*/ 3636 h 6082"/>
                <a:gd name="T34" fmla="*/ 5485 w 6380"/>
                <a:gd name="T35" fmla="*/ 5813 h 6082"/>
                <a:gd name="T36" fmla="*/ 5217 w 6380"/>
                <a:gd name="T37" fmla="*/ 6021 h 6082"/>
                <a:gd name="T38" fmla="*/ 4561 w 6380"/>
                <a:gd name="T39" fmla="*/ 6081 h 6082"/>
                <a:gd name="T40" fmla="*/ 4173 w 6380"/>
                <a:gd name="T41" fmla="*/ 5663 h 6082"/>
                <a:gd name="T42" fmla="*/ 4293 w 6380"/>
                <a:gd name="T43" fmla="*/ 3726 h 6082"/>
                <a:gd name="T44" fmla="*/ 3667 w 6380"/>
                <a:gd name="T45" fmla="*/ 3487 h 6082"/>
                <a:gd name="T46" fmla="*/ 894 w 6380"/>
                <a:gd name="T47" fmla="*/ 4531 h 6082"/>
                <a:gd name="T48" fmla="*/ 30 w 6380"/>
                <a:gd name="T49" fmla="*/ 5037 h 6082"/>
                <a:gd name="T50" fmla="*/ 0 w 6380"/>
                <a:gd name="T51" fmla="*/ 1908 h 60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380" h="6082">
                  <a:moveTo>
                    <a:pt x="0" y="1908"/>
                  </a:moveTo>
                  <a:lnTo>
                    <a:pt x="0" y="1908"/>
                  </a:lnTo>
                  <a:cubicBezTo>
                    <a:pt x="0" y="0"/>
                    <a:pt x="0" y="0"/>
                    <a:pt x="0" y="0"/>
                  </a:cubicBezTo>
                  <a:cubicBezTo>
                    <a:pt x="835" y="745"/>
                    <a:pt x="1997" y="1342"/>
                    <a:pt x="1997" y="1342"/>
                  </a:cubicBezTo>
                  <a:cubicBezTo>
                    <a:pt x="3309" y="1879"/>
                    <a:pt x="3755" y="1848"/>
                    <a:pt x="3905" y="1789"/>
                  </a:cubicBezTo>
                  <a:cubicBezTo>
                    <a:pt x="3994" y="1670"/>
                    <a:pt x="4144" y="1610"/>
                    <a:pt x="4293" y="1640"/>
                  </a:cubicBezTo>
                  <a:cubicBezTo>
                    <a:pt x="5604" y="1819"/>
                    <a:pt x="5604" y="1819"/>
                    <a:pt x="5604" y="1819"/>
                  </a:cubicBezTo>
                  <a:cubicBezTo>
                    <a:pt x="5604" y="1819"/>
                    <a:pt x="5753" y="1789"/>
                    <a:pt x="5873" y="1879"/>
                  </a:cubicBezTo>
                  <a:lnTo>
                    <a:pt x="5873" y="1879"/>
                  </a:lnTo>
                  <a:cubicBezTo>
                    <a:pt x="5873" y="1879"/>
                    <a:pt x="5873" y="1908"/>
                    <a:pt x="5902" y="1908"/>
                  </a:cubicBezTo>
                  <a:cubicBezTo>
                    <a:pt x="5902" y="1908"/>
                    <a:pt x="5902" y="1908"/>
                    <a:pt x="5902" y="1938"/>
                  </a:cubicBezTo>
                  <a:cubicBezTo>
                    <a:pt x="5933" y="1938"/>
                    <a:pt x="5933" y="1938"/>
                    <a:pt x="5933" y="1938"/>
                  </a:cubicBezTo>
                  <a:lnTo>
                    <a:pt x="5933" y="1938"/>
                  </a:lnTo>
                  <a:lnTo>
                    <a:pt x="5933" y="1967"/>
                  </a:lnTo>
                  <a:cubicBezTo>
                    <a:pt x="5992" y="1998"/>
                    <a:pt x="6021" y="2057"/>
                    <a:pt x="6052" y="2117"/>
                  </a:cubicBezTo>
                  <a:cubicBezTo>
                    <a:pt x="6230" y="2415"/>
                    <a:pt x="6379" y="3011"/>
                    <a:pt x="5724" y="3606"/>
                  </a:cubicBezTo>
                  <a:cubicBezTo>
                    <a:pt x="5575" y="3636"/>
                    <a:pt x="5575" y="3636"/>
                    <a:pt x="5575" y="3636"/>
                  </a:cubicBezTo>
                  <a:cubicBezTo>
                    <a:pt x="5485" y="5813"/>
                    <a:pt x="5485" y="5813"/>
                    <a:pt x="5485" y="5813"/>
                  </a:cubicBezTo>
                  <a:cubicBezTo>
                    <a:pt x="5485" y="5813"/>
                    <a:pt x="5456" y="5991"/>
                    <a:pt x="5217" y="6021"/>
                  </a:cubicBezTo>
                  <a:cubicBezTo>
                    <a:pt x="4561" y="6081"/>
                    <a:pt x="4561" y="6081"/>
                    <a:pt x="4561" y="6081"/>
                  </a:cubicBezTo>
                  <a:cubicBezTo>
                    <a:pt x="4561" y="6081"/>
                    <a:pt x="4173" y="6081"/>
                    <a:pt x="4173" y="5663"/>
                  </a:cubicBezTo>
                  <a:cubicBezTo>
                    <a:pt x="4293" y="3726"/>
                    <a:pt x="4293" y="3726"/>
                    <a:pt x="4293" y="3726"/>
                  </a:cubicBezTo>
                  <a:cubicBezTo>
                    <a:pt x="4293" y="3726"/>
                    <a:pt x="3696" y="3487"/>
                    <a:pt x="3667" y="3487"/>
                  </a:cubicBezTo>
                  <a:cubicBezTo>
                    <a:pt x="3667" y="3487"/>
                    <a:pt x="2623" y="3457"/>
                    <a:pt x="894" y="4531"/>
                  </a:cubicBezTo>
                  <a:cubicBezTo>
                    <a:pt x="30" y="5037"/>
                    <a:pt x="30" y="5037"/>
                    <a:pt x="30" y="5037"/>
                  </a:cubicBezTo>
                  <a:cubicBezTo>
                    <a:pt x="0" y="1908"/>
                    <a:pt x="0" y="1908"/>
                    <a:pt x="0" y="1908"/>
                  </a:cubicBezTo>
                </a:path>
              </a:pathLst>
            </a:custGeom>
            <a:solidFill>
              <a:srgbClr val="F19C22"/>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73" name="Freeform 20"/>
            <p:cNvSpPr>
              <a:spLocks noChangeArrowheads="1"/>
            </p:cNvSpPr>
            <p:nvPr/>
          </p:nvSpPr>
          <p:spPr bwMode="auto">
            <a:xfrm>
              <a:off x="17533128" y="6969756"/>
              <a:ext cx="2303958" cy="1144085"/>
            </a:xfrm>
            <a:custGeom>
              <a:avLst/>
              <a:gdLst>
                <a:gd name="T0" fmla="*/ 3725 w 4264"/>
                <a:gd name="T1" fmla="*/ 0 h 2117"/>
                <a:gd name="T2" fmla="*/ 3725 w 4264"/>
                <a:gd name="T3" fmla="*/ 0 h 2117"/>
                <a:gd name="T4" fmla="*/ 0 w 4264"/>
                <a:gd name="T5" fmla="*/ 596 h 2117"/>
                <a:gd name="T6" fmla="*/ 0 w 4264"/>
                <a:gd name="T7" fmla="*/ 2116 h 2117"/>
                <a:gd name="T8" fmla="*/ 3637 w 4264"/>
                <a:gd name="T9" fmla="*/ 566 h 2117"/>
                <a:gd name="T10" fmla="*/ 4263 w 4264"/>
                <a:gd name="T11" fmla="*/ 805 h 2117"/>
                <a:gd name="T12" fmla="*/ 3725 w 4264"/>
                <a:gd name="T13" fmla="*/ 0 h 2117"/>
              </a:gdLst>
              <a:ahLst/>
              <a:cxnLst>
                <a:cxn ang="0">
                  <a:pos x="T0" y="T1"/>
                </a:cxn>
                <a:cxn ang="0">
                  <a:pos x="T2" y="T3"/>
                </a:cxn>
                <a:cxn ang="0">
                  <a:pos x="T4" y="T5"/>
                </a:cxn>
                <a:cxn ang="0">
                  <a:pos x="T6" y="T7"/>
                </a:cxn>
                <a:cxn ang="0">
                  <a:pos x="T8" y="T9"/>
                </a:cxn>
                <a:cxn ang="0">
                  <a:pos x="T10" y="T11"/>
                </a:cxn>
                <a:cxn ang="0">
                  <a:pos x="T12" y="T13"/>
                </a:cxn>
              </a:cxnLst>
              <a:rect l="0" t="0" r="r" b="b"/>
              <a:pathLst>
                <a:path w="4264" h="2117">
                  <a:moveTo>
                    <a:pt x="3725" y="0"/>
                  </a:moveTo>
                  <a:lnTo>
                    <a:pt x="3725" y="0"/>
                  </a:lnTo>
                  <a:cubicBezTo>
                    <a:pt x="3725" y="0"/>
                    <a:pt x="1371" y="31"/>
                    <a:pt x="0" y="596"/>
                  </a:cubicBezTo>
                  <a:cubicBezTo>
                    <a:pt x="0" y="2116"/>
                    <a:pt x="0" y="2116"/>
                    <a:pt x="0" y="2116"/>
                  </a:cubicBezTo>
                  <a:cubicBezTo>
                    <a:pt x="0" y="2116"/>
                    <a:pt x="2354" y="566"/>
                    <a:pt x="3637" y="566"/>
                  </a:cubicBezTo>
                  <a:cubicBezTo>
                    <a:pt x="4263" y="805"/>
                    <a:pt x="4263" y="805"/>
                    <a:pt x="4263" y="805"/>
                  </a:cubicBezTo>
                  <a:cubicBezTo>
                    <a:pt x="4263" y="805"/>
                    <a:pt x="3756" y="328"/>
                    <a:pt x="3725" y="0"/>
                  </a:cubicBezTo>
                </a:path>
              </a:pathLst>
            </a:custGeom>
            <a:solidFill>
              <a:srgbClr val="E19025"/>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74" name="Freeform 21"/>
            <p:cNvSpPr>
              <a:spLocks noChangeArrowheads="1"/>
            </p:cNvSpPr>
            <p:nvPr/>
          </p:nvSpPr>
          <p:spPr bwMode="auto">
            <a:xfrm>
              <a:off x="19901414" y="7210492"/>
              <a:ext cx="838669" cy="128710"/>
            </a:xfrm>
            <a:custGeom>
              <a:avLst/>
              <a:gdLst>
                <a:gd name="T0" fmla="*/ 1312 w 1551"/>
                <a:gd name="T1" fmla="*/ 238 h 239"/>
                <a:gd name="T2" fmla="*/ 1312 w 1551"/>
                <a:gd name="T3" fmla="*/ 238 h 239"/>
                <a:gd name="T4" fmla="*/ 0 w 1551"/>
                <a:gd name="T5" fmla="*/ 209 h 239"/>
                <a:gd name="T6" fmla="*/ 1550 w 1551"/>
                <a:gd name="T7" fmla="*/ 0 h 239"/>
                <a:gd name="T8" fmla="*/ 1312 w 1551"/>
                <a:gd name="T9" fmla="*/ 238 h 239"/>
              </a:gdLst>
              <a:ahLst/>
              <a:cxnLst>
                <a:cxn ang="0">
                  <a:pos x="T0" y="T1"/>
                </a:cxn>
                <a:cxn ang="0">
                  <a:pos x="T2" y="T3"/>
                </a:cxn>
                <a:cxn ang="0">
                  <a:pos x="T4" y="T5"/>
                </a:cxn>
                <a:cxn ang="0">
                  <a:pos x="T6" y="T7"/>
                </a:cxn>
                <a:cxn ang="0">
                  <a:pos x="T8" y="T9"/>
                </a:cxn>
              </a:cxnLst>
              <a:rect l="0" t="0" r="r" b="b"/>
              <a:pathLst>
                <a:path w="1551" h="239">
                  <a:moveTo>
                    <a:pt x="1312" y="238"/>
                  </a:moveTo>
                  <a:lnTo>
                    <a:pt x="1312" y="238"/>
                  </a:lnTo>
                  <a:cubicBezTo>
                    <a:pt x="0" y="209"/>
                    <a:pt x="0" y="209"/>
                    <a:pt x="0" y="209"/>
                  </a:cubicBezTo>
                  <a:cubicBezTo>
                    <a:pt x="0" y="209"/>
                    <a:pt x="1192" y="209"/>
                    <a:pt x="1550" y="0"/>
                  </a:cubicBezTo>
                  <a:cubicBezTo>
                    <a:pt x="1550" y="0"/>
                    <a:pt x="1461" y="149"/>
                    <a:pt x="1312" y="238"/>
                  </a:cubicBezTo>
                </a:path>
              </a:pathLst>
            </a:custGeom>
            <a:solidFill>
              <a:srgbClr val="E19025"/>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75" name="Freeform 22"/>
            <p:cNvSpPr>
              <a:spLocks noChangeArrowheads="1"/>
            </p:cNvSpPr>
            <p:nvPr/>
          </p:nvSpPr>
          <p:spPr bwMode="auto">
            <a:xfrm>
              <a:off x="19370099" y="6404865"/>
              <a:ext cx="388360" cy="886666"/>
            </a:xfrm>
            <a:custGeom>
              <a:avLst/>
              <a:gdLst>
                <a:gd name="T0" fmla="*/ 447 w 717"/>
                <a:gd name="T1" fmla="*/ 0 h 1639"/>
                <a:gd name="T2" fmla="*/ 447 w 717"/>
                <a:gd name="T3" fmla="*/ 0 h 1639"/>
                <a:gd name="T4" fmla="*/ 716 w 717"/>
                <a:gd name="T5" fmla="*/ 1638 h 1639"/>
                <a:gd name="T6" fmla="*/ 447 w 717"/>
                <a:gd name="T7" fmla="*/ 0 h 1639"/>
              </a:gdLst>
              <a:ahLst/>
              <a:cxnLst>
                <a:cxn ang="0">
                  <a:pos x="T0" y="T1"/>
                </a:cxn>
                <a:cxn ang="0">
                  <a:pos x="T2" y="T3"/>
                </a:cxn>
                <a:cxn ang="0">
                  <a:pos x="T4" y="T5"/>
                </a:cxn>
                <a:cxn ang="0">
                  <a:pos x="T6" y="T7"/>
                </a:cxn>
              </a:cxnLst>
              <a:rect l="0" t="0" r="r" b="b"/>
              <a:pathLst>
                <a:path w="717" h="1639">
                  <a:moveTo>
                    <a:pt x="447" y="0"/>
                  </a:moveTo>
                  <a:lnTo>
                    <a:pt x="447" y="0"/>
                  </a:lnTo>
                  <a:cubicBezTo>
                    <a:pt x="447" y="0"/>
                    <a:pt x="0" y="1280"/>
                    <a:pt x="716" y="1638"/>
                  </a:cubicBezTo>
                  <a:cubicBezTo>
                    <a:pt x="716" y="1638"/>
                    <a:pt x="239" y="1370"/>
                    <a:pt x="447" y="0"/>
                  </a:cubicBezTo>
                </a:path>
              </a:pathLst>
            </a:custGeom>
            <a:solidFill>
              <a:srgbClr val="E19025"/>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76" name="Freeform 23"/>
            <p:cNvSpPr>
              <a:spLocks noChangeArrowheads="1"/>
            </p:cNvSpPr>
            <p:nvPr/>
          </p:nvSpPr>
          <p:spPr bwMode="auto">
            <a:xfrm>
              <a:off x="17597458" y="5615922"/>
              <a:ext cx="1724989" cy="886666"/>
            </a:xfrm>
            <a:custGeom>
              <a:avLst/>
              <a:gdLst>
                <a:gd name="T0" fmla="*/ 149 w 3191"/>
                <a:gd name="T1" fmla="*/ 0 h 1641"/>
                <a:gd name="T2" fmla="*/ 149 w 3191"/>
                <a:gd name="T3" fmla="*/ 0 h 1641"/>
                <a:gd name="T4" fmla="*/ 3100 w 3191"/>
                <a:gd name="T5" fmla="*/ 1491 h 1641"/>
                <a:gd name="T6" fmla="*/ 3010 w 3191"/>
                <a:gd name="T7" fmla="*/ 1640 h 1641"/>
                <a:gd name="T8" fmla="*/ 149 w 3191"/>
                <a:gd name="T9" fmla="*/ 179 h 1641"/>
                <a:gd name="T10" fmla="*/ 149 w 3191"/>
                <a:gd name="T11" fmla="*/ 0 h 1641"/>
              </a:gdLst>
              <a:ahLst/>
              <a:cxnLst>
                <a:cxn ang="0">
                  <a:pos x="T0" y="T1"/>
                </a:cxn>
                <a:cxn ang="0">
                  <a:pos x="T2" y="T3"/>
                </a:cxn>
                <a:cxn ang="0">
                  <a:pos x="T4" y="T5"/>
                </a:cxn>
                <a:cxn ang="0">
                  <a:pos x="T6" y="T7"/>
                </a:cxn>
                <a:cxn ang="0">
                  <a:pos x="T8" y="T9"/>
                </a:cxn>
                <a:cxn ang="0">
                  <a:pos x="T10" y="T11"/>
                </a:cxn>
              </a:cxnLst>
              <a:rect l="0" t="0" r="r" b="b"/>
              <a:pathLst>
                <a:path w="3191" h="1641">
                  <a:moveTo>
                    <a:pt x="149" y="0"/>
                  </a:moveTo>
                  <a:lnTo>
                    <a:pt x="149" y="0"/>
                  </a:lnTo>
                  <a:cubicBezTo>
                    <a:pt x="149" y="0"/>
                    <a:pt x="1729" y="1402"/>
                    <a:pt x="3100" y="1491"/>
                  </a:cubicBezTo>
                  <a:cubicBezTo>
                    <a:pt x="3100" y="1491"/>
                    <a:pt x="3190" y="1610"/>
                    <a:pt x="3010" y="1640"/>
                  </a:cubicBezTo>
                  <a:cubicBezTo>
                    <a:pt x="3010" y="1640"/>
                    <a:pt x="1669" y="1402"/>
                    <a:pt x="149" y="179"/>
                  </a:cubicBezTo>
                  <a:cubicBezTo>
                    <a:pt x="149" y="179"/>
                    <a:pt x="0" y="0"/>
                    <a:pt x="149" y="0"/>
                  </a:cubicBezTo>
                </a:path>
              </a:pathLst>
            </a:custGeom>
            <a:solidFill>
              <a:srgbClr val="F6DD79"/>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78" name="Freeform 24"/>
            <p:cNvSpPr>
              <a:spLocks noChangeArrowheads="1"/>
            </p:cNvSpPr>
            <p:nvPr/>
          </p:nvSpPr>
          <p:spPr bwMode="auto">
            <a:xfrm>
              <a:off x="19820406" y="6469219"/>
              <a:ext cx="821992" cy="162079"/>
            </a:xfrm>
            <a:custGeom>
              <a:avLst/>
              <a:gdLst>
                <a:gd name="T0" fmla="*/ 0 w 1521"/>
                <a:gd name="T1" fmla="*/ 119 h 299"/>
                <a:gd name="T2" fmla="*/ 0 w 1521"/>
                <a:gd name="T3" fmla="*/ 119 h 299"/>
                <a:gd name="T4" fmla="*/ 89 w 1521"/>
                <a:gd name="T5" fmla="*/ 208 h 299"/>
                <a:gd name="T6" fmla="*/ 1401 w 1521"/>
                <a:gd name="T7" fmla="*/ 298 h 299"/>
                <a:gd name="T8" fmla="*/ 1520 w 1521"/>
                <a:gd name="T9" fmla="*/ 208 h 299"/>
                <a:gd name="T10" fmla="*/ 1431 w 1521"/>
                <a:gd name="T11" fmla="*/ 89 h 299"/>
                <a:gd name="T12" fmla="*/ 119 w 1521"/>
                <a:gd name="T13" fmla="*/ 29 h 299"/>
                <a:gd name="T14" fmla="*/ 0 w 1521"/>
                <a:gd name="T15" fmla="*/ 119 h 29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21" h="299">
                  <a:moveTo>
                    <a:pt x="0" y="119"/>
                  </a:moveTo>
                  <a:lnTo>
                    <a:pt x="0" y="119"/>
                  </a:lnTo>
                  <a:cubicBezTo>
                    <a:pt x="0" y="149"/>
                    <a:pt x="30" y="208"/>
                    <a:pt x="89" y="208"/>
                  </a:cubicBezTo>
                  <a:cubicBezTo>
                    <a:pt x="1401" y="298"/>
                    <a:pt x="1401" y="298"/>
                    <a:pt x="1401" y="298"/>
                  </a:cubicBezTo>
                  <a:cubicBezTo>
                    <a:pt x="1461" y="298"/>
                    <a:pt x="1520" y="238"/>
                    <a:pt x="1520" y="208"/>
                  </a:cubicBezTo>
                  <a:cubicBezTo>
                    <a:pt x="1520" y="149"/>
                    <a:pt x="1490" y="89"/>
                    <a:pt x="1431" y="89"/>
                  </a:cubicBezTo>
                  <a:cubicBezTo>
                    <a:pt x="119" y="29"/>
                    <a:pt x="119" y="29"/>
                    <a:pt x="119" y="29"/>
                  </a:cubicBezTo>
                  <a:cubicBezTo>
                    <a:pt x="59" y="0"/>
                    <a:pt x="0" y="59"/>
                    <a:pt x="0" y="119"/>
                  </a:cubicBezTo>
                </a:path>
              </a:pathLst>
            </a:custGeom>
            <a:solidFill>
              <a:srgbClr val="EFC41C"/>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80" name="Freeform 25"/>
            <p:cNvSpPr>
              <a:spLocks noChangeArrowheads="1"/>
            </p:cNvSpPr>
            <p:nvPr/>
          </p:nvSpPr>
          <p:spPr bwMode="auto">
            <a:xfrm>
              <a:off x="19820406" y="6645599"/>
              <a:ext cx="821992" cy="145395"/>
            </a:xfrm>
            <a:custGeom>
              <a:avLst/>
              <a:gdLst>
                <a:gd name="T0" fmla="*/ 0 w 1521"/>
                <a:gd name="T1" fmla="*/ 90 h 270"/>
                <a:gd name="T2" fmla="*/ 0 w 1521"/>
                <a:gd name="T3" fmla="*/ 90 h 270"/>
                <a:gd name="T4" fmla="*/ 89 w 1521"/>
                <a:gd name="T5" fmla="*/ 209 h 270"/>
                <a:gd name="T6" fmla="*/ 1401 w 1521"/>
                <a:gd name="T7" fmla="*/ 269 h 270"/>
                <a:gd name="T8" fmla="*/ 1490 w 1521"/>
                <a:gd name="T9" fmla="*/ 179 h 270"/>
                <a:gd name="T10" fmla="*/ 1401 w 1521"/>
                <a:gd name="T11" fmla="*/ 90 h 270"/>
                <a:gd name="T12" fmla="*/ 89 w 1521"/>
                <a:gd name="T13" fmla="*/ 0 h 270"/>
                <a:gd name="T14" fmla="*/ 0 w 1521"/>
                <a:gd name="T15" fmla="*/ 90 h 2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21" h="270">
                  <a:moveTo>
                    <a:pt x="0" y="90"/>
                  </a:moveTo>
                  <a:lnTo>
                    <a:pt x="0" y="90"/>
                  </a:lnTo>
                  <a:cubicBezTo>
                    <a:pt x="0" y="150"/>
                    <a:pt x="30" y="179"/>
                    <a:pt x="89" y="209"/>
                  </a:cubicBezTo>
                  <a:cubicBezTo>
                    <a:pt x="1401" y="269"/>
                    <a:pt x="1401" y="269"/>
                    <a:pt x="1401" y="269"/>
                  </a:cubicBezTo>
                  <a:cubicBezTo>
                    <a:pt x="1461" y="269"/>
                    <a:pt x="1490" y="239"/>
                    <a:pt x="1490" y="179"/>
                  </a:cubicBezTo>
                  <a:cubicBezTo>
                    <a:pt x="1520" y="119"/>
                    <a:pt x="1461" y="90"/>
                    <a:pt x="1401" y="90"/>
                  </a:cubicBezTo>
                  <a:cubicBezTo>
                    <a:pt x="89" y="0"/>
                    <a:pt x="89" y="0"/>
                    <a:pt x="89" y="0"/>
                  </a:cubicBezTo>
                  <a:cubicBezTo>
                    <a:pt x="30" y="0"/>
                    <a:pt x="0" y="31"/>
                    <a:pt x="0" y="90"/>
                  </a:cubicBezTo>
                </a:path>
              </a:pathLst>
            </a:custGeom>
            <a:solidFill>
              <a:srgbClr val="EFC41C"/>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85" name="Freeform 26"/>
            <p:cNvSpPr>
              <a:spLocks noChangeArrowheads="1"/>
            </p:cNvSpPr>
            <p:nvPr/>
          </p:nvSpPr>
          <p:spPr bwMode="auto">
            <a:xfrm>
              <a:off x="19820406" y="6841047"/>
              <a:ext cx="821992" cy="145395"/>
            </a:xfrm>
            <a:custGeom>
              <a:avLst/>
              <a:gdLst>
                <a:gd name="T0" fmla="*/ 0 w 1521"/>
                <a:gd name="T1" fmla="*/ 90 h 270"/>
                <a:gd name="T2" fmla="*/ 0 w 1521"/>
                <a:gd name="T3" fmla="*/ 90 h 270"/>
                <a:gd name="T4" fmla="*/ 89 w 1521"/>
                <a:gd name="T5" fmla="*/ 179 h 270"/>
                <a:gd name="T6" fmla="*/ 1401 w 1521"/>
                <a:gd name="T7" fmla="*/ 269 h 270"/>
                <a:gd name="T8" fmla="*/ 1490 w 1521"/>
                <a:gd name="T9" fmla="*/ 179 h 270"/>
                <a:gd name="T10" fmla="*/ 1401 w 1521"/>
                <a:gd name="T11" fmla="*/ 60 h 270"/>
                <a:gd name="T12" fmla="*/ 89 w 1521"/>
                <a:gd name="T13" fmla="*/ 0 h 270"/>
                <a:gd name="T14" fmla="*/ 0 w 1521"/>
                <a:gd name="T15" fmla="*/ 90 h 2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21" h="270">
                  <a:moveTo>
                    <a:pt x="0" y="90"/>
                  </a:moveTo>
                  <a:lnTo>
                    <a:pt x="0" y="90"/>
                  </a:lnTo>
                  <a:cubicBezTo>
                    <a:pt x="0" y="150"/>
                    <a:pt x="30" y="179"/>
                    <a:pt x="89" y="179"/>
                  </a:cubicBezTo>
                  <a:cubicBezTo>
                    <a:pt x="1401" y="269"/>
                    <a:pt x="1401" y="269"/>
                    <a:pt x="1401" y="269"/>
                  </a:cubicBezTo>
                  <a:cubicBezTo>
                    <a:pt x="1461" y="269"/>
                    <a:pt x="1490" y="238"/>
                    <a:pt x="1490" y="179"/>
                  </a:cubicBezTo>
                  <a:cubicBezTo>
                    <a:pt x="1520" y="119"/>
                    <a:pt x="1461" y="90"/>
                    <a:pt x="1401" y="60"/>
                  </a:cubicBezTo>
                  <a:cubicBezTo>
                    <a:pt x="89" y="0"/>
                    <a:pt x="89" y="0"/>
                    <a:pt x="89" y="0"/>
                  </a:cubicBezTo>
                  <a:cubicBezTo>
                    <a:pt x="30" y="0"/>
                    <a:pt x="0" y="30"/>
                    <a:pt x="0" y="90"/>
                  </a:cubicBezTo>
                </a:path>
              </a:pathLst>
            </a:custGeom>
            <a:solidFill>
              <a:srgbClr val="EFC41C"/>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87" name="Freeform 27"/>
            <p:cNvSpPr>
              <a:spLocks noChangeArrowheads="1"/>
            </p:cNvSpPr>
            <p:nvPr/>
          </p:nvSpPr>
          <p:spPr bwMode="auto">
            <a:xfrm>
              <a:off x="19803729" y="7017427"/>
              <a:ext cx="821990" cy="145395"/>
            </a:xfrm>
            <a:custGeom>
              <a:avLst/>
              <a:gdLst>
                <a:gd name="T0" fmla="*/ 0 w 1522"/>
                <a:gd name="T1" fmla="*/ 90 h 268"/>
                <a:gd name="T2" fmla="*/ 0 w 1522"/>
                <a:gd name="T3" fmla="*/ 90 h 268"/>
                <a:gd name="T4" fmla="*/ 90 w 1522"/>
                <a:gd name="T5" fmla="*/ 178 h 268"/>
                <a:gd name="T6" fmla="*/ 1402 w 1522"/>
                <a:gd name="T7" fmla="*/ 267 h 268"/>
                <a:gd name="T8" fmla="*/ 1521 w 1522"/>
                <a:gd name="T9" fmla="*/ 178 h 268"/>
                <a:gd name="T10" fmla="*/ 1402 w 1522"/>
                <a:gd name="T11" fmla="*/ 59 h 268"/>
                <a:gd name="T12" fmla="*/ 90 w 1522"/>
                <a:gd name="T13" fmla="*/ 0 h 268"/>
                <a:gd name="T14" fmla="*/ 0 w 1522"/>
                <a:gd name="T15" fmla="*/ 90 h 26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22" h="268">
                  <a:moveTo>
                    <a:pt x="0" y="90"/>
                  </a:moveTo>
                  <a:lnTo>
                    <a:pt x="0" y="90"/>
                  </a:lnTo>
                  <a:cubicBezTo>
                    <a:pt x="0" y="148"/>
                    <a:pt x="31" y="178"/>
                    <a:pt x="90" y="178"/>
                  </a:cubicBezTo>
                  <a:cubicBezTo>
                    <a:pt x="1402" y="267"/>
                    <a:pt x="1402" y="267"/>
                    <a:pt x="1402" y="267"/>
                  </a:cubicBezTo>
                  <a:cubicBezTo>
                    <a:pt x="1462" y="267"/>
                    <a:pt x="1492" y="238"/>
                    <a:pt x="1521" y="178"/>
                  </a:cubicBezTo>
                  <a:cubicBezTo>
                    <a:pt x="1521" y="119"/>
                    <a:pt x="1462" y="59"/>
                    <a:pt x="1402" y="59"/>
                  </a:cubicBezTo>
                  <a:cubicBezTo>
                    <a:pt x="90" y="0"/>
                    <a:pt x="90" y="0"/>
                    <a:pt x="90" y="0"/>
                  </a:cubicBezTo>
                  <a:cubicBezTo>
                    <a:pt x="31" y="0"/>
                    <a:pt x="0" y="30"/>
                    <a:pt x="0" y="90"/>
                  </a:cubicBezTo>
                </a:path>
              </a:pathLst>
            </a:custGeom>
            <a:solidFill>
              <a:srgbClr val="EFC41C"/>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88" name="Freeform 28"/>
            <p:cNvSpPr>
              <a:spLocks noChangeArrowheads="1"/>
            </p:cNvSpPr>
            <p:nvPr/>
          </p:nvSpPr>
          <p:spPr bwMode="auto">
            <a:xfrm>
              <a:off x="19803729" y="7355885"/>
              <a:ext cx="838669" cy="1032061"/>
            </a:xfrm>
            <a:custGeom>
              <a:avLst/>
              <a:gdLst>
                <a:gd name="T0" fmla="*/ 0 w 1552"/>
                <a:gd name="T1" fmla="*/ 30 h 1909"/>
                <a:gd name="T2" fmla="*/ 0 w 1552"/>
                <a:gd name="T3" fmla="*/ 30 h 1909"/>
                <a:gd name="T4" fmla="*/ 1193 w 1552"/>
                <a:gd name="T5" fmla="*/ 328 h 1909"/>
                <a:gd name="T6" fmla="*/ 150 w 1552"/>
                <a:gd name="T7" fmla="*/ 537 h 1909"/>
                <a:gd name="T8" fmla="*/ 1253 w 1552"/>
                <a:gd name="T9" fmla="*/ 656 h 1909"/>
                <a:gd name="T10" fmla="*/ 1193 w 1552"/>
                <a:gd name="T11" fmla="*/ 1043 h 1909"/>
                <a:gd name="T12" fmla="*/ 180 w 1552"/>
                <a:gd name="T13" fmla="*/ 1043 h 1909"/>
                <a:gd name="T14" fmla="*/ 1312 w 1552"/>
                <a:gd name="T15" fmla="*/ 1252 h 1909"/>
                <a:gd name="T16" fmla="*/ 1283 w 1552"/>
                <a:gd name="T17" fmla="*/ 1461 h 1909"/>
                <a:gd name="T18" fmla="*/ 270 w 1552"/>
                <a:gd name="T19" fmla="*/ 1491 h 1909"/>
                <a:gd name="T20" fmla="*/ 747 w 1552"/>
                <a:gd name="T21" fmla="*/ 1550 h 1909"/>
                <a:gd name="T22" fmla="*/ 985 w 1552"/>
                <a:gd name="T23" fmla="*/ 1669 h 1909"/>
                <a:gd name="T24" fmla="*/ 895 w 1552"/>
                <a:gd name="T25" fmla="*/ 1908 h 1909"/>
                <a:gd name="T26" fmla="*/ 329 w 1552"/>
                <a:gd name="T27" fmla="*/ 1818 h 1909"/>
                <a:gd name="T28" fmla="*/ 0 w 1552"/>
                <a:gd name="T29" fmla="*/ 1789 h 1909"/>
                <a:gd name="T30" fmla="*/ 0 w 1552"/>
                <a:gd name="T31" fmla="*/ 30 h 19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52" h="1909">
                  <a:moveTo>
                    <a:pt x="0" y="30"/>
                  </a:moveTo>
                  <a:lnTo>
                    <a:pt x="0" y="30"/>
                  </a:lnTo>
                  <a:cubicBezTo>
                    <a:pt x="0" y="30"/>
                    <a:pt x="1104" y="0"/>
                    <a:pt x="1193" y="328"/>
                  </a:cubicBezTo>
                  <a:cubicBezTo>
                    <a:pt x="1193" y="328"/>
                    <a:pt x="1283" y="746"/>
                    <a:pt x="150" y="537"/>
                  </a:cubicBezTo>
                  <a:cubicBezTo>
                    <a:pt x="150" y="537"/>
                    <a:pt x="1163" y="626"/>
                    <a:pt x="1253" y="656"/>
                  </a:cubicBezTo>
                  <a:cubicBezTo>
                    <a:pt x="1253" y="656"/>
                    <a:pt x="1551" y="924"/>
                    <a:pt x="1193" y="1043"/>
                  </a:cubicBezTo>
                  <a:cubicBezTo>
                    <a:pt x="1193" y="1043"/>
                    <a:pt x="1015" y="1104"/>
                    <a:pt x="180" y="1043"/>
                  </a:cubicBezTo>
                  <a:cubicBezTo>
                    <a:pt x="180" y="1043"/>
                    <a:pt x="1163" y="1104"/>
                    <a:pt x="1312" y="1252"/>
                  </a:cubicBezTo>
                  <a:cubicBezTo>
                    <a:pt x="1312" y="1252"/>
                    <a:pt x="1402" y="1372"/>
                    <a:pt x="1283" y="1461"/>
                  </a:cubicBezTo>
                  <a:cubicBezTo>
                    <a:pt x="1283" y="1461"/>
                    <a:pt x="1193" y="1581"/>
                    <a:pt x="270" y="1491"/>
                  </a:cubicBezTo>
                  <a:cubicBezTo>
                    <a:pt x="747" y="1550"/>
                    <a:pt x="747" y="1550"/>
                    <a:pt x="747" y="1550"/>
                  </a:cubicBezTo>
                  <a:cubicBezTo>
                    <a:pt x="985" y="1669"/>
                    <a:pt x="985" y="1669"/>
                    <a:pt x="985" y="1669"/>
                  </a:cubicBezTo>
                  <a:cubicBezTo>
                    <a:pt x="985" y="1669"/>
                    <a:pt x="1134" y="1878"/>
                    <a:pt x="895" y="1908"/>
                  </a:cubicBezTo>
                  <a:cubicBezTo>
                    <a:pt x="329" y="1818"/>
                    <a:pt x="329" y="1818"/>
                    <a:pt x="329" y="1818"/>
                  </a:cubicBezTo>
                  <a:cubicBezTo>
                    <a:pt x="0" y="1789"/>
                    <a:pt x="0" y="1789"/>
                    <a:pt x="0" y="1789"/>
                  </a:cubicBezTo>
                  <a:cubicBezTo>
                    <a:pt x="0" y="30"/>
                    <a:pt x="0" y="30"/>
                    <a:pt x="0" y="30"/>
                  </a:cubicBezTo>
                </a:path>
              </a:pathLst>
            </a:custGeom>
            <a:solidFill>
              <a:srgbClr val="F0D0B5"/>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89" name="Freeform 29"/>
            <p:cNvSpPr>
              <a:spLocks noChangeArrowheads="1"/>
            </p:cNvSpPr>
            <p:nvPr/>
          </p:nvSpPr>
          <p:spPr bwMode="auto">
            <a:xfrm>
              <a:off x="19594062" y="7372571"/>
              <a:ext cx="483663" cy="1032060"/>
            </a:xfrm>
            <a:custGeom>
              <a:avLst/>
              <a:gdLst>
                <a:gd name="T0" fmla="*/ 299 w 896"/>
                <a:gd name="T1" fmla="*/ 1401 h 1909"/>
                <a:gd name="T2" fmla="*/ 299 w 896"/>
                <a:gd name="T3" fmla="*/ 1401 h 1909"/>
                <a:gd name="T4" fmla="*/ 268 w 896"/>
                <a:gd name="T5" fmla="*/ 954 h 1909"/>
                <a:gd name="T6" fmla="*/ 358 w 896"/>
                <a:gd name="T7" fmla="*/ 477 h 1909"/>
                <a:gd name="T8" fmla="*/ 387 w 896"/>
                <a:gd name="T9" fmla="*/ 0 h 1909"/>
                <a:gd name="T10" fmla="*/ 895 w 896"/>
                <a:gd name="T11" fmla="*/ 30 h 1909"/>
                <a:gd name="T12" fmla="*/ 805 w 896"/>
                <a:gd name="T13" fmla="*/ 1729 h 1909"/>
                <a:gd name="T14" fmla="*/ 686 w 896"/>
                <a:gd name="T15" fmla="*/ 1729 h 1909"/>
                <a:gd name="T16" fmla="*/ 686 w 896"/>
                <a:gd name="T17" fmla="*/ 1788 h 1909"/>
                <a:gd name="T18" fmla="*/ 686 w 896"/>
                <a:gd name="T19" fmla="*/ 1788 h 1909"/>
                <a:gd name="T20" fmla="*/ 358 w 896"/>
                <a:gd name="T21" fmla="*/ 1729 h 1909"/>
                <a:gd name="T22" fmla="*/ 358 w 896"/>
                <a:gd name="T23" fmla="*/ 1878 h 1909"/>
                <a:gd name="T24" fmla="*/ 358 w 896"/>
                <a:gd name="T25" fmla="*/ 1878 h 1909"/>
                <a:gd name="T26" fmla="*/ 358 w 896"/>
                <a:gd name="T27" fmla="*/ 1908 h 1909"/>
                <a:gd name="T28" fmla="*/ 268 w 896"/>
                <a:gd name="T29" fmla="*/ 1848 h 1909"/>
                <a:gd name="T30" fmla="*/ 299 w 896"/>
                <a:gd name="T31" fmla="*/ 1401 h 19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96" h="1909">
                  <a:moveTo>
                    <a:pt x="299" y="1401"/>
                  </a:moveTo>
                  <a:lnTo>
                    <a:pt x="299" y="1401"/>
                  </a:lnTo>
                  <a:cubicBezTo>
                    <a:pt x="0" y="1252"/>
                    <a:pt x="268" y="954"/>
                    <a:pt x="268" y="954"/>
                  </a:cubicBezTo>
                  <a:cubicBezTo>
                    <a:pt x="60" y="685"/>
                    <a:pt x="358" y="477"/>
                    <a:pt x="358" y="477"/>
                  </a:cubicBezTo>
                  <a:cubicBezTo>
                    <a:pt x="90" y="298"/>
                    <a:pt x="387" y="0"/>
                    <a:pt x="387" y="0"/>
                  </a:cubicBezTo>
                  <a:cubicBezTo>
                    <a:pt x="895" y="30"/>
                    <a:pt x="895" y="30"/>
                    <a:pt x="895" y="30"/>
                  </a:cubicBezTo>
                  <a:cubicBezTo>
                    <a:pt x="805" y="1729"/>
                    <a:pt x="805" y="1729"/>
                    <a:pt x="805" y="1729"/>
                  </a:cubicBezTo>
                  <a:cubicBezTo>
                    <a:pt x="686" y="1729"/>
                    <a:pt x="686" y="1729"/>
                    <a:pt x="686" y="1729"/>
                  </a:cubicBezTo>
                  <a:cubicBezTo>
                    <a:pt x="686" y="1788"/>
                    <a:pt x="686" y="1788"/>
                    <a:pt x="686" y="1788"/>
                  </a:cubicBezTo>
                  <a:lnTo>
                    <a:pt x="686" y="1788"/>
                  </a:lnTo>
                  <a:cubicBezTo>
                    <a:pt x="358" y="1729"/>
                    <a:pt x="358" y="1729"/>
                    <a:pt x="358" y="1729"/>
                  </a:cubicBezTo>
                  <a:cubicBezTo>
                    <a:pt x="358" y="1878"/>
                    <a:pt x="358" y="1878"/>
                    <a:pt x="358" y="1878"/>
                  </a:cubicBezTo>
                  <a:lnTo>
                    <a:pt x="358" y="1878"/>
                  </a:lnTo>
                  <a:cubicBezTo>
                    <a:pt x="358" y="1908"/>
                    <a:pt x="358" y="1908"/>
                    <a:pt x="358" y="1908"/>
                  </a:cubicBezTo>
                  <a:cubicBezTo>
                    <a:pt x="268" y="1848"/>
                    <a:pt x="268" y="1848"/>
                    <a:pt x="268" y="1848"/>
                  </a:cubicBezTo>
                  <a:cubicBezTo>
                    <a:pt x="60" y="1699"/>
                    <a:pt x="299" y="1401"/>
                    <a:pt x="299" y="1401"/>
                  </a:cubicBezTo>
                </a:path>
              </a:pathLst>
            </a:custGeom>
            <a:solidFill>
              <a:srgbClr val="F0D0B5"/>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105" name="Freeform 30"/>
            <p:cNvSpPr>
              <a:spLocks noChangeArrowheads="1"/>
            </p:cNvSpPr>
            <p:nvPr/>
          </p:nvSpPr>
          <p:spPr bwMode="auto">
            <a:xfrm>
              <a:off x="19789434" y="7355885"/>
              <a:ext cx="290675" cy="33369"/>
            </a:xfrm>
            <a:custGeom>
              <a:avLst/>
              <a:gdLst>
                <a:gd name="T0" fmla="*/ 0 w 538"/>
                <a:gd name="T1" fmla="*/ 60 h 61"/>
                <a:gd name="T2" fmla="*/ 0 w 538"/>
                <a:gd name="T3" fmla="*/ 60 h 61"/>
                <a:gd name="T4" fmla="*/ 537 w 538"/>
                <a:gd name="T5" fmla="*/ 60 h 61"/>
                <a:gd name="T6" fmla="*/ 0 w 538"/>
                <a:gd name="T7" fmla="*/ 60 h 61"/>
              </a:gdLst>
              <a:ahLst/>
              <a:cxnLst>
                <a:cxn ang="0">
                  <a:pos x="T0" y="T1"/>
                </a:cxn>
                <a:cxn ang="0">
                  <a:pos x="T2" y="T3"/>
                </a:cxn>
                <a:cxn ang="0">
                  <a:pos x="T4" y="T5"/>
                </a:cxn>
                <a:cxn ang="0">
                  <a:pos x="T6" y="T7"/>
                </a:cxn>
              </a:cxnLst>
              <a:rect l="0" t="0" r="r" b="b"/>
              <a:pathLst>
                <a:path w="538" h="61">
                  <a:moveTo>
                    <a:pt x="0" y="60"/>
                  </a:moveTo>
                  <a:lnTo>
                    <a:pt x="0" y="60"/>
                  </a:lnTo>
                  <a:cubicBezTo>
                    <a:pt x="0" y="60"/>
                    <a:pt x="299" y="0"/>
                    <a:pt x="537" y="60"/>
                  </a:cubicBezTo>
                  <a:lnTo>
                    <a:pt x="0" y="60"/>
                  </a:lnTo>
                </a:path>
              </a:pathLst>
            </a:custGeom>
            <a:solidFill>
              <a:srgbClr val="EBC19C"/>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106" name="Freeform 31"/>
            <p:cNvSpPr>
              <a:spLocks noChangeArrowheads="1"/>
            </p:cNvSpPr>
            <p:nvPr/>
          </p:nvSpPr>
          <p:spPr bwMode="auto">
            <a:xfrm>
              <a:off x="19803729" y="7629990"/>
              <a:ext cx="371683" cy="47670"/>
            </a:xfrm>
            <a:custGeom>
              <a:avLst/>
              <a:gdLst>
                <a:gd name="T0" fmla="*/ 0 w 687"/>
                <a:gd name="T1" fmla="*/ 0 h 90"/>
                <a:gd name="T2" fmla="*/ 0 w 687"/>
                <a:gd name="T3" fmla="*/ 0 h 90"/>
                <a:gd name="T4" fmla="*/ 120 w 687"/>
                <a:gd name="T5" fmla="*/ 30 h 90"/>
                <a:gd name="T6" fmla="*/ 329 w 687"/>
                <a:gd name="T7" fmla="*/ 59 h 90"/>
                <a:gd name="T8" fmla="*/ 567 w 687"/>
                <a:gd name="T9" fmla="*/ 89 h 90"/>
                <a:gd name="T10" fmla="*/ 686 w 687"/>
                <a:gd name="T11" fmla="*/ 89 h 90"/>
                <a:gd name="T12" fmla="*/ 567 w 687"/>
                <a:gd name="T13" fmla="*/ 59 h 90"/>
                <a:gd name="T14" fmla="*/ 358 w 687"/>
                <a:gd name="T15" fmla="*/ 30 h 90"/>
                <a:gd name="T16" fmla="*/ 120 w 687"/>
                <a:gd name="T17" fmla="*/ 30 h 90"/>
                <a:gd name="T18" fmla="*/ 0 w 687"/>
                <a:gd name="T19"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87" h="90">
                  <a:moveTo>
                    <a:pt x="0" y="0"/>
                  </a:moveTo>
                  <a:lnTo>
                    <a:pt x="0" y="0"/>
                  </a:lnTo>
                  <a:cubicBezTo>
                    <a:pt x="0" y="0"/>
                    <a:pt x="61" y="30"/>
                    <a:pt x="120" y="30"/>
                  </a:cubicBezTo>
                  <a:cubicBezTo>
                    <a:pt x="180" y="30"/>
                    <a:pt x="270" y="59"/>
                    <a:pt x="329" y="59"/>
                  </a:cubicBezTo>
                  <a:cubicBezTo>
                    <a:pt x="418" y="89"/>
                    <a:pt x="508" y="89"/>
                    <a:pt x="567" y="89"/>
                  </a:cubicBezTo>
                  <a:cubicBezTo>
                    <a:pt x="627" y="89"/>
                    <a:pt x="686" y="89"/>
                    <a:pt x="686" y="89"/>
                  </a:cubicBezTo>
                  <a:cubicBezTo>
                    <a:pt x="686" y="89"/>
                    <a:pt x="627" y="89"/>
                    <a:pt x="567" y="59"/>
                  </a:cubicBezTo>
                  <a:cubicBezTo>
                    <a:pt x="508" y="59"/>
                    <a:pt x="418" y="59"/>
                    <a:pt x="358" y="30"/>
                  </a:cubicBezTo>
                  <a:cubicBezTo>
                    <a:pt x="270" y="30"/>
                    <a:pt x="180" y="30"/>
                    <a:pt x="120" y="30"/>
                  </a:cubicBezTo>
                  <a:cubicBezTo>
                    <a:pt x="61" y="0"/>
                    <a:pt x="0" y="0"/>
                    <a:pt x="0" y="0"/>
                  </a:cubicBezTo>
                </a:path>
              </a:pathLst>
            </a:custGeom>
            <a:solidFill>
              <a:srgbClr val="EBC19C"/>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107" name="Freeform 32"/>
            <p:cNvSpPr>
              <a:spLocks noChangeArrowheads="1"/>
            </p:cNvSpPr>
            <p:nvPr/>
          </p:nvSpPr>
          <p:spPr bwMode="auto">
            <a:xfrm>
              <a:off x="19772755" y="7887409"/>
              <a:ext cx="273998" cy="33369"/>
            </a:xfrm>
            <a:custGeom>
              <a:avLst/>
              <a:gdLst>
                <a:gd name="T0" fmla="*/ 0 w 508"/>
                <a:gd name="T1" fmla="*/ 0 h 60"/>
                <a:gd name="T2" fmla="*/ 0 w 508"/>
                <a:gd name="T3" fmla="*/ 0 h 60"/>
                <a:gd name="T4" fmla="*/ 90 w 508"/>
                <a:gd name="T5" fmla="*/ 30 h 60"/>
                <a:gd name="T6" fmla="*/ 239 w 508"/>
                <a:gd name="T7" fmla="*/ 59 h 60"/>
                <a:gd name="T8" fmla="*/ 417 w 508"/>
                <a:gd name="T9" fmla="*/ 59 h 60"/>
                <a:gd name="T10" fmla="*/ 507 w 508"/>
                <a:gd name="T11" fmla="*/ 59 h 60"/>
                <a:gd name="T12" fmla="*/ 417 w 508"/>
                <a:gd name="T13" fmla="*/ 59 h 60"/>
                <a:gd name="T14" fmla="*/ 239 w 508"/>
                <a:gd name="T15" fmla="*/ 30 h 60"/>
                <a:gd name="T16" fmla="*/ 90 w 508"/>
                <a:gd name="T17" fmla="*/ 0 h 60"/>
                <a:gd name="T18" fmla="*/ 0 w 508"/>
                <a:gd name="T19"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08" h="60">
                  <a:moveTo>
                    <a:pt x="0" y="0"/>
                  </a:moveTo>
                  <a:lnTo>
                    <a:pt x="0" y="0"/>
                  </a:lnTo>
                  <a:cubicBezTo>
                    <a:pt x="0" y="0"/>
                    <a:pt x="30" y="0"/>
                    <a:pt x="90" y="30"/>
                  </a:cubicBezTo>
                  <a:cubicBezTo>
                    <a:pt x="120" y="30"/>
                    <a:pt x="179" y="30"/>
                    <a:pt x="239" y="59"/>
                  </a:cubicBezTo>
                  <a:cubicBezTo>
                    <a:pt x="298" y="59"/>
                    <a:pt x="388" y="59"/>
                    <a:pt x="417" y="59"/>
                  </a:cubicBezTo>
                  <a:cubicBezTo>
                    <a:pt x="477" y="59"/>
                    <a:pt x="507" y="59"/>
                    <a:pt x="507" y="59"/>
                  </a:cubicBezTo>
                  <a:cubicBezTo>
                    <a:pt x="507" y="59"/>
                    <a:pt x="477" y="59"/>
                    <a:pt x="417" y="59"/>
                  </a:cubicBezTo>
                  <a:cubicBezTo>
                    <a:pt x="388" y="30"/>
                    <a:pt x="329" y="30"/>
                    <a:pt x="239" y="30"/>
                  </a:cubicBezTo>
                  <a:cubicBezTo>
                    <a:pt x="179" y="0"/>
                    <a:pt x="120" y="0"/>
                    <a:pt x="90" y="0"/>
                  </a:cubicBezTo>
                  <a:cubicBezTo>
                    <a:pt x="30" y="0"/>
                    <a:pt x="0" y="0"/>
                    <a:pt x="0" y="0"/>
                  </a:cubicBezTo>
                </a:path>
              </a:pathLst>
            </a:custGeom>
            <a:solidFill>
              <a:srgbClr val="EBC19C"/>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109" name="Freeform 33"/>
            <p:cNvSpPr>
              <a:spLocks noChangeArrowheads="1"/>
            </p:cNvSpPr>
            <p:nvPr/>
          </p:nvSpPr>
          <p:spPr bwMode="auto">
            <a:xfrm>
              <a:off x="19772755" y="8128143"/>
              <a:ext cx="243023" cy="47670"/>
            </a:xfrm>
            <a:custGeom>
              <a:avLst/>
              <a:gdLst>
                <a:gd name="T0" fmla="*/ 0 w 449"/>
                <a:gd name="T1" fmla="*/ 0 h 90"/>
                <a:gd name="T2" fmla="*/ 0 w 449"/>
                <a:gd name="T3" fmla="*/ 0 h 90"/>
                <a:gd name="T4" fmla="*/ 59 w 449"/>
                <a:gd name="T5" fmla="*/ 30 h 90"/>
                <a:gd name="T6" fmla="*/ 239 w 449"/>
                <a:gd name="T7" fmla="*/ 60 h 90"/>
                <a:gd name="T8" fmla="*/ 388 w 449"/>
                <a:gd name="T9" fmla="*/ 60 h 90"/>
                <a:gd name="T10" fmla="*/ 448 w 449"/>
                <a:gd name="T11" fmla="*/ 89 h 90"/>
                <a:gd name="T12" fmla="*/ 448 w 449"/>
                <a:gd name="T13" fmla="*/ 89 h 90"/>
                <a:gd name="T14" fmla="*/ 448 w 449"/>
                <a:gd name="T15" fmla="*/ 60 h 90"/>
                <a:gd name="T16" fmla="*/ 388 w 449"/>
                <a:gd name="T17" fmla="*/ 60 h 90"/>
                <a:gd name="T18" fmla="*/ 239 w 449"/>
                <a:gd name="T19" fmla="*/ 30 h 90"/>
                <a:gd name="T20" fmla="*/ 90 w 449"/>
                <a:gd name="T21" fmla="*/ 0 h 90"/>
                <a:gd name="T22" fmla="*/ 0 w 449"/>
                <a:gd name="T23"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49" h="90">
                  <a:moveTo>
                    <a:pt x="0" y="0"/>
                  </a:moveTo>
                  <a:lnTo>
                    <a:pt x="0" y="0"/>
                  </a:lnTo>
                  <a:cubicBezTo>
                    <a:pt x="0" y="0"/>
                    <a:pt x="30" y="0"/>
                    <a:pt x="59" y="30"/>
                  </a:cubicBezTo>
                  <a:cubicBezTo>
                    <a:pt x="120" y="30"/>
                    <a:pt x="179" y="30"/>
                    <a:pt x="239" y="60"/>
                  </a:cubicBezTo>
                  <a:cubicBezTo>
                    <a:pt x="298" y="60"/>
                    <a:pt x="329" y="60"/>
                    <a:pt x="388" y="60"/>
                  </a:cubicBezTo>
                  <a:cubicBezTo>
                    <a:pt x="417" y="89"/>
                    <a:pt x="417" y="89"/>
                    <a:pt x="448" y="89"/>
                  </a:cubicBezTo>
                  <a:lnTo>
                    <a:pt x="448" y="89"/>
                  </a:lnTo>
                  <a:cubicBezTo>
                    <a:pt x="448" y="89"/>
                    <a:pt x="448" y="89"/>
                    <a:pt x="448" y="60"/>
                  </a:cubicBezTo>
                  <a:cubicBezTo>
                    <a:pt x="417" y="60"/>
                    <a:pt x="417" y="60"/>
                    <a:pt x="388" y="60"/>
                  </a:cubicBezTo>
                  <a:cubicBezTo>
                    <a:pt x="358" y="60"/>
                    <a:pt x="298" y="30"/>
                    <a:pt x="239" y="30"/>
                  </a:cubicBezTo>
                  <a:cubicBezTo>
                    <a:pt x="179" y="0"/>
                    <a:pt x="120" y="0"/>
                    <a:pt x="90" y="0"/>
                  </a:cubicBezTo>
                  <a:cubicBezTo>
                    <a:pt x="30" y="0"/>
                    <a:pt x="0" y="0"/>
                    <a:pt x="0" y="0"/>
                  </a:cubicBezTo>
                </a:path>
              </a:pathLst>
            </a:custGeom>
            <a:solidFill>
              <a:srgbClr val="EBC19C"/>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110" name="Freeform 34"/>
            <p:cNvSpPr>
              <a:spLocks noChangeArrowheads="1"/>
            </p:cNvSpPr>
            <p:nvPr/>
          </p:nvSpPr>
          <p:spPr bwMode="auto">
            <a:xfrm>
              <a:off x="19820406" y="8306907"/>
              <a:ext cx="192990" cy="50053"/>
            </a:xfrm>
            <a:custGeom>
              <a:avLst/>
              <a:gdLst>
                <a:gd name="T0" fmla="*/ 0 w 359"/>
                <a:gd name="T1" fmla="*/ 0 h 91"/>
                <a:gd name="T2" fmla="*/ 0 w 359"/>
                <a:gd name="T3" fmla="*/ 0 h 91"/>
                <a:gd name="T4" fmla="*/ 59 w 359"/>
                <a:gd name="T5" fmla="*/ 30 h 91"/>
                <a:gd name="T6" fmla="*/ 178 w 359"/>
                <a:gd name="T7" fmla="*/ 59 h 91"/>
                <a:gd name="T8" fmla="*/ 298 w 359"/>
                <a:gd name="T9" fmla="*/ 90 h 91"/>
                <a:gd name="T10" fmla="*/ 358 w 359"/>
                <a:gd name="T11" fmla="*/ 90 h 91"/>
                <a:gd name="T12" fmla="*/ 298 w 359"/>
                <a:gd name="T13" fmla="*/ 59 h 91"/>
                <a:gd name="T14" fmla="*/ 178 w 359"/>
                <a:gd name="T15" fmla="*/ 30 h 91"/>
                <a:gd name="T16" fmla="*/ 59 w 359"/>
                <a:gd name="T17" fmla="*/ 0 h 91"/>
                <a:gd name="T18" fmla="*/ 0 w 359"/>
                <a:gd name="T19"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9" h="91">
                  <a:moveTo>
                    <a:pt x="0" y="0"/>
                  </a:moveTo>
                  <a:lnTo>
                    <a:pt x="0" y="0"/>
                  </a:lnTo>
                  <a:cubicBezTo>
                    <a:pt x="0" y="0"/>
                    <a:pt x="30" y="30"/>
                    <a:pt x="59" y="30"/>
                  </a:cubicBezTo>
                  <a:cubicBezTo>
                    <a:pt x="89" y="30"/>
                    <a:pt x="119" y="59"/>
                    <a:pt x="178" y="59"/>
                  </a:cubicBezTo>
                  <a:cubicBezTo>
                    <a:pt x="208" y="59"/>
                    <a:pt x="268" y="59"/>
                    <a:pt x="298" y="90"/>
                  </a:cubicBezTo>
                  <a:cubicBezTo>
                    <a:pt x="327" y="90"/>
                    <a:pt x="358" y="90"/>
                    <a:pt x="358" y="90"/>
                  </a:cubicBezTo>
                  <a:cubicBezTo>
                    <a:pt x="358" y="90"/>
                    <a:pt x="327" y="59"/>
                    <a:pt x="298" y="59"/>
                  </a:cubicBezTo>
                  <a:cubicBezTo>
                    <a:pt x="268" y="59"/>
                    <a:pt x="208" y="30"/>
                    <a:pt x="178" y="30"/>
                  </a:cubicBezTo>
                  <a:cubicBezTo>
                    <a:pt x="119" y="30"/>
                    <a:pt x="89" y="30"/>
                    <a:pt x="59" y="0"/>
                  </a:cubicBezTo>
                  <a:cubicBezTo>
                    <a:pt x="30" y="0"/>
                    <a:pt x="0" y="0"/>
                    <a:pt x="0" y="0"/>
                  </a:cubicBezTo>
                </a:path>
              </a:pathLst>
            </a:custGeom>
            <a:solidFill>
              <a:srgbClr val="EBC19C"/>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111" name="Freeform 35"/>
            <p:cNvSpPr>
              <a:spLocks noChangeArrowheads="1"/>
            </p:cNvSpPr>
            <p:nvPr/>
          </p:nvSpPr>
          <p:spPr bwMode="auto">
            <a:xfrm>
              <a:off x="20287392" y="7451226"/>
              <a:ext cx="243023" cy="193065"/>
            </a:xfrm>
            <a:custGeom>
              <a:avLst/>
              <a:gdLst>
                <a:gd name="T0" fmla="*/ 0 w 449"/>
                <a:gd name="T1" fmla="*/ 0 h 359"/>
                <a:gd name="T2" fmla="*/ 0 w 449"/>
                <a:gd name="T3" fmla="*/ 0 h 359"/>
                <a:gd name="T4" fmla="*/ 0 w 449"/>
                <a:gd name="T5" fmla="*/ 358 h 359"/>
                <a:gd name="T6" fmla="*/ 0 w 449"/>
                <a:gd name="T7" fmla="*/ 0 h 359"/>
              </a:gdLst>
              <a:ahLst/>
              <a:cxnLst>
                <a:cxn ang="0">
                  <a:pos x="T0" y="T1"/>
                </a:cxn>
                <a:cxn ang="0">
                  <a:pos x="T2" y="T3"/>
                </a:cxn>
                <a:cxn ang="0">
                  <a:pos x="T4" y="T5"/>
                </a:cxn>
                <a:cxn ang="0">
                  <a:pos x="T6" y="T7"/>
                </a:cxn>
              </a:cxnLst>
              <a:rect l="0" t="0" r="r" b="b"/>
              <a:pathLst>
                <a:path w="449" h="359">
                  <a:moveTo>
                    <a:pt x="0" y="0"/>
                  </a:moveTo>
                  <a:lnTo>
                    <a:pt x="0" y="0"/>
                  </a:lnTo>
                  <a:cubicBezTo>
                    <a:pt x="0" y="358"/>
                    <a:pt x="0" y="358"/>
                    <a:pt x="0" y="358"/>
                  </a:cubicBezTo>
                  <a:cubicBezTo>
                    <a:pt x="0" y="358"/>
                    <a:pt x="448" y="239"/>
                    <a:pt x="0" y="0"/>
                  </a:cubicBezTo>
                </a:path>
              </a:pathLst>
            </a:custGeom>
            <a:solidFill>
              <a:srgbClr val="F0E6DD"/>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113" name="Freeform 36"/>
            <p:cNvSpPr>
              <a:spLocks noChangeArrowheads="1"/>
            </p:cNvSpPr>
            <p:nvPr/>
          </p:nvSpPr>
          <p:spPr bwMode="auto">
            <a:xfrm>
              <a:off x="20385079" y="7725330"/>
              <a:ext cx="273996" cy="162079"/>
            </a:xfrm>
            <a:custGeom>
              <a:avLst/>
              <a:gdLst>
                <a:gd name="T0" fmla="*/ 30 w 508"/>
                <a:gd name="T1" fmla="*/ 0 h 299"/>
                <a:gd name="T2" fmla="*/ 30 w 508"/>
                <a:gd name="T3" fmla="*/ 0 h 299"/>
                <a:gd name="T4" fmla="*/ 0 w 508"/>
                <a:gd name="T5" fmla="*/ 298 h 299"/>
                <a:gd name="T6" fmla="*/ 30 w 508"/>
                <a:gd name="T7" fmla="*/ 0 h 299"/>
              </a:gdLst>
              <a:ahLst/>
              <a:cxnLst>
                <a:cxn ang="0">
                  <a:pos x="T0" y="T1"/>
                </a:cxn>
                <a:cxn ang="0">
                  <a:pos x="T2" y="T3"/>
                </a:cxn>
                <a:cxn ang="0">
                  <a:pos x="T4" y="T5"/>
                </a:cxn>
                <a:cxn ang="0">
                  <a:pos x="T6" y="T7"/>
                </a:cxn>
              </a:cxnLst>
              <a:rect l="0" t="0" r="r" b="b"/>
              <a:pathLst>
                <a:path w="508" h="299">
                  <a:moveTo>
                    <a:pt x="30" y="0"/>
                  </a:moveTo>
                  <a:lnTo>
                    <a:pt x="30" y="0"/>
                  </a:lnTo>
                  <a:cubicBezTo>
                    <a:pt x="0" y="298"/>
                    <a:pt x="0" y="298"/>
                    <a:pt x="0" y="298"/>
                  </a:cubicBezTo>
                  <a:cubicBezTo>
                    <a:pt x="0" y="298"/>
                    <a:pt x="507" y="209"/>
                    <a:pt x="30" y="0"/>
                  </a:cubicBezTo>
                </a:path>
              </a:pathLst>
            </a:custGeom>
            <a:solidFill>
              <a:srgbClr val="F0E6DD"/>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114" name="Freeform 37"/>
            <p:cNvSpPr>
              <a:spLocks noChangeArrowheads="1"/>
            </p:cNvSpPr>
            <p:nvPr/>
          </p:nvSpPr>
          <p:spPr bwMode="auto">
            <a:xfrm>
              <a:off x="20399375" y="8016119"/>
              <a:ext cx="209667" cy="128710"/>
            </a:xfrm>
            <a:custGeom>
              <a:avLst/>
              <a:gdLst>
                <a:gd name="T0" fmla="*/ 0 w 389"/>
                <a:gd name="T1" fmla="*/ 0 h 239"/>
                <a:gd name="T2" fmla="*/ 0 w 389"/>
                <a:gd name="T3" fmla="*/ 0 h 239"/>
                <a:gd name="T4" fmla="*/ 0 w 389"/>
                <a:gd name="T5" fmla="*/ 238 h 239"/>
                <a:gd name="T6" fmla="*/ 0 w 389"/>
                <a:gd name="T7" fmla="*/ 0 h 239"/>
              </a:gdLst>
              <a:ahLst/>
              <a:cxnLst>
                <a:cxn ang="0">
                  <a:pos x="T0" y="T1"/>
                </a:cxn>
                <a:cxn ang="0">
                  <a:pos x="T2" y="T3"/>
                </a:cxn>
                <a:cxn ang="0">
                  <a:pos x="T4" y="T5"/>
                </a:cxn>
                <a:cxn ang="0">
                  <a:pos x="T6" y="T7"/>
                </a:cxn>
              </a:cxnLst>
              <a:rect l="0" t="0" r="r" b="b"/>
              <a:pathLst>
                <a:path w="389" h="239">
                  <a:moveTo>
                    <a:pt x="0" y="0"/>
                  </a:moveTo>
                  <a:lnTo>
                    <a:pt x="0" y="0"/>
                  </a:lnTo>
                  <a:cubicBezTo>
                    <a:pt x="0" y="238"/>
                    <a:pt x="0" y="238"/>
                    <a:pt x="0" y="238"/>
                  </a:cubicBezTo>
                  <a:cubicBezTo>
                    <a:pt x="0" y="238"/>
                    <a:pt x="388" y="119"/>
                    <a:pt x="0" y="0"/>
                  </a:cubicBezTo>
                </a:path>
              </a:pathLst>
            </a:custGeom>
            <a:solidFill>
              <a:srgbClr val="F0E6DD"/>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115" name="Freeform 38"/>
            <p:cNvSpPr>
              <a:spLocks noChangeArrowheads="1"/>
            </p:cNvSpPr>
            <p:nvPr/>
          </p:nvSpPr>
          <p:spPr bwMode="auto">
            <a:xfrm>
              <a:off x="20254036" y="8256853"/>
              <a:ext cx="162016" cy="97725"/>
            </a:xfrm>
            <a:custGeom>
              <a:avLst/>
              <a:gdLst>
                <a:gd name="T0" fmla="*/ 60 w 300"/>
                <a:gd name="T1" fmla="*/ 0 h 181"/>
                <a:gd name="T2" fmla="*/ 60 w 300"/>
                <a:gd name="T3" fmla="*/ 0 h 181"/>
                <a:gd name="T4" fmla="*/ 0 w 300"/>
                <a:gd name="T5" fmla="*/ 180 h 181"/>
                <a:gd name="T6" fmla="*/ 60 w 300"/>
                <a:gd name="T7" fmla="*/ 0 h 181"/>
              </a:gdLst>
              <a:ahLst/>
              <a:cxnLst>
                <a:cxn ang="0">
                  <a:pos x="T0" y="T1"/>
                </a:cxn>
                <a:cxn ang="0">
                  <a:pos x="T2" y="T3"/>
                </a:cxn>
                <a:cxn ang="0">
                  <a:pos x="T4" y="T5"/>
                </a:cxn>
                <a:cxn ang="0">
                  <a:pos x="T6" y="T7"/>
                </a:cxn>
              </a:cxnLst>
              <a:rect l="0" t="0" r="r" b="b"/>
              <a:pathLst>
                <a:path w="300" h="181">
                  <a:moveTo>
                    <a:pt x="60" y="0"/>
                  </a:moveTo>
                  <a:lnTo>
                    <a:pt x="60" y="0"/>
                  </a:lnTo>
                  <a:cubicBezTo>
                    <a:pt x="0" y="180"/>
                    <a:pt x="0" y="180"/>
                    <a:pt x="0" y="180"/>
                  </a:cubicBezTo>
                  <a:cubicBezTo>
                    <a:pt x="0" y="180"/>
                    <a:pt x="299" y="180"/>
                    <a:pt x="60" y="0"/>
                  </a:cubicBezTo>
                </a:path>
              </a:pathLst>
            </a:custGeom>
            <a:solidFill>
              <a:srgbClr val="F0E6DD"/>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117" name="Freeform 39"/>
            <p:cNvSpPr>
              <a:spLocks noChangeArrowheads="1"/>
            </p:cNvSpPr>
            <p:nvPr/>
          </p:nvSpPr>
          <p:spPr bwMode="auto">
            <a:xfrm>
              <a:off x="20077725" y="7420241"/>
              <a:ext cx="16679" cy="209749"/>
            </a:xfrm>
            <a:custGeom>
              <a:avLst/>
              <a:gdLst>
                <a:gd name="T0" fmla="*/ 0 w 31"/>
                <a:gd name="T1" fmla="*/ 0 h 389"/>
                <a:gd name="T2" fmla="*/ 0 w 31"/>
                <a:gd name="T3" fmla="*/ 0 h 389"/>
                <a:gd name="T4" fmla="*/ 0 w 31"/>
                <a:gd name="T5" fmla="*/ 60 h 389"/>
                <a:gd name="T6" fmla="*/ 0 w 31"/>
                <a:gd name="T7" fmla="*/ 209 h 389"/>
                <a:gd name="T8" fmla="*/ 0 w 31"/>
                <a:gd name="T9" fmla="*/ 328 h 389"/>
                <a:gd name="T10" fmla="*/ 0 w 31"/>
                <a:gd name="T11" fmla="*/ 388 h 389"/>
                <a:gd name="T12" fmla="*/ 0 w 31"/>
                <a:gd name="T13" fmla="*/ 328 h 389"/>
                <a:gd name="T14" fmla="*/ 30 w 31"/>
                <a:gd name="T15" fmla="*/ 209 h 389"/>
                <a:gd name="T16" fmla="*/ 30 w 31"/>
                <a:gd name="T17" fmla="*/ 60 h 389"/>
                <a:gd name="T18" fmla="*/ 0 w 31"/>
                <a:gd name="T19" fmla="*/ 0 h 3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389">
                  <a:moveTo>
                    <a:pt x="0" y="0"/>
                  </a:moveTo>
                  <a:lnTo>
                    <a:pt x="0" y="0"/>
                  </a:lnTo>
                  <a:cubicBezTo>
                    <a:pt x="0" y="0"/>
                    <a:pt x="0" y="31"/>
                    <a:pt x="0" y="60"/>
                  </a:cubicBezTo>
                  <a:cubicBezTo>
                    <a:pt x="0" y="119"/>
                    <a:pt x="0" y="150"/>
                    <a:pt x="0" y="209"/>
                  </a:cubicBezTo>
                  <a:cubicBezTo>
                    <a:pt x="0" y="239"/>
                    <a:pt x="0" y="299"/>
                    <a:pt x="0" y="328"/>
                  </a:cubicBezTo>
                  <a:cubicBezTo>
                    <a:pt x="0" y="358"/>
                    <a:pt x="0" y="388"/>
                    <a:pt x="0" y="388"/>
                  </a:cubicBezTo>
                  <a:cubicBezTo>
                    <a:pt x="0" y="388"/>
                    <a:pt x="0" y="358"/>
                    <a:pt x="0" y="328"/>
                  </a:cubicBezTo>
                  <a:cubicBezTo>
                    <a:pt x="0" y="299"/>
                    <a:pt x="30" y="239"/>
                    <a:pt x="30" y="209"/>
                  </a:cubicBezTo>
                  <a:cubicBezTo>
                    <a:pt x="30" y="150"/>
                    <a:pt x="30" y="119"/>
                    <a:pt x="30" y="60"/>
                  </a:cubicBezTo>
                  <a:cubicBezTo>
                    <a:pt x="30" y="31"/>
                    <a:pt x="0" y="0"/>
                    <a:pt x="0" y="0"/>
                  </a:cubicBezTo>
                </a:path>
              </a:pathLst>
            </a:custGeom>
            <a:solidFill>
              <a:srgbClr val="EBC19C"/>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118" name="Freeform 40"/>
            <p:cNvSpPr>
              <a:spLocks noChangeArrowheads="1"/>
            </p:cNvSpPr>
            <p:nvPr/>
          </p:nvSpPr>
          <p:spPr bwMode="auto">
            <a:xfrm>
              <a:off x="20046752" y="7694344"/>
              <a:ext cx="16677" cy="193065"/>
            </a:xfrm>
            <a:custGeom>
              <a:avLst/>
              <a:gdLst>
                <a:gd name="T0" fmla="*/ 30 w 31"/>
                <a:gd name="T1" fmla="*/ 0 h 359"/>
                <a:gd name="T2" fmla="*/ 30 w 31"/>
                <a:gd name="T3" fmla="*/ 0 h 359"/>
                <a:gd name="T4" fmla="*/ 30 w 31"/>
                <a:gd name="T5" fmla="*/ 60 h 359"/>
                <a:gd name="T6" fmla="*/ 0 w 31"/>
                <a:gd name="T7" fmla="*/ 179 h 359"/>
                <a:gd name="T8" fmla="*/ 0 w 31"/>
                <a:gd name="T9" fmla="*/ 298 h 359"/>
                <a:gd name="T10" fmla="*/ 0 w 31"/>
                <a:gd name="T11" fmla="*/ 358 h 359"/>
                <a:gd name="T12" fmla="*/ 30 w 31"/>
                <a:gd name="T13" fmla="*/ 298 h 359"/>
                <a:gd name="T14" fmla="*/ 30 w 31"/>
                <a:gd name="T15" fmla="*/ 179 h 359"/>
                <a:gd name="T16" fmla="*/ 30 w 31"/>
                <a:gd name="T17" fmla="*/ 60 h 359"/>
                <a:gd name="T18" fmla="*/ 30 w 31"/>
                <a:gd name="T19" fmla="*/ 0 h 3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359">
                  <a:moveTo>
                    <a:pt x="30" y="0"/>
                  </a:moveTo>
                  <a:lnTo>
                    <a:pt x="30" y="0"/>
                  </a:lnTo>
                  <a:cubicBezTo>
                    <a:pt x="30" y="0"/>
                    <a:pt x="30" y="30"/>
                    <a:pt x="30" y="60"/>
                  </a:cubicBezTo>
                  <a:cubicBezTo>
                    <a:pt x="0" y="89"/>
                    <a:pt x="0" y="149"/>
                    <a:pt x="0" y="179"/>
                  </a:cubicBezTo>
                  <a:cubicBezTo>
                    <a:pt x="0" y="239"/>
                    <a:pt x="0" y="269"/>
                    <a:pt x="0" y="298"/>
                  </a:cubicBezTo>
                  <a:cubicBezTo>
                    <a:pt x="0" y="358"/>
                    <a:pt x="0" y="358"/>
                    <a:pt x="0" y="358"/>
                  </a:cubicBezTo>
                  <a:cubicBezTo>
                    <a:pt x="0" y="358"/>
                    <a:pt x="30" y="358"/>
                    <a:pt x="30" y="298"/>
                  </a:cubicBezTo>
                  <a:cubicBezTo>
                    <a:pt x="30" y="269"/>
                    <a:pt x="30" y="239"/>
                    <a:pt x="30" y="179"/>
                  </a:cubicBezTo>
                  <a:cubicBezTo>
                    <a:pt x="30" y="149"/>
                    <a:pt x="30" y="89"/>
                    <a:pt x="30" y="60"/>
                  </a:cubicBezTo>
                  <a:cubicBezTo>
                    <a:pt x="30" y="30"/>
                    <a:pt x="30" y="0"/>
                    <a:pt x="30" y="0"/>
                  </a:cubicBezTo>
                </a:path>
              </a:pathLst>
            </a:custGeom>
            <a:solidFill>
              <a:srgbClr val="EBC19C"/>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119" name="Freeform 41"/>
            <p:cNvSpPr>
              <a:spLocks noChangeArrowheads="1"/>
            </p:cNvSpPr>
            <p:nvPr/>
          </p:nvSpPr>
          <p:spPr bwMode="auto">
            <a:xfrm>
              <a:off x="20030074" y="7985132"/>
              <a:ext cx="16679" cy="145395"/>
            </a:xfrm>
            <a:custGeom>
              <a:avLst/>
              <a:gdLst>
                <a:gd name="T0" fmla="*/ 30 w 31"/>
                <a:gd name="T1" fmla="*/ 0 h 269"/>
                <a:gd name="T2" fmla="*/ 30 w 31"/>
                <a:gd name="T3" fmla="*/ 0 h 269"/>
                <a:gd name="T4" fmla="*/ 30 w 31"/>
                <a:gd name="T5" fmla="*/ 60 h 269"/>
                <a:gd name="T6" fmla="*/ 0 w 31"/>
                <a:gd name="T7" fmla="*/ 149 h 269"/>
                <a:gd name="T8" fmla="*/ 0 w 31"/>
                <a:gd name="T9" fmla="*/ 238 h 269"/>
                <a:gd name="T10" fmla="*/ 30 w 31"/>
                <a:gd name="T11" fmla="*/ 268 h 269"/>
                <a:gd name="T12" fmla="*/ 30 w 31"/>
                <a:gd name="T13" fmla="*/ 238 h 269"/>
                <a:gd name="T14" fmla="*/ 30 w 31"/>
                <a:gd name="T15" fmla="*/ 149 h 269"/>
                <a:gd name="T16" fmla="*/ 30 w 31"/>
                <a:gd name="T17" fmla="*/ 60 h 269"/>
                <a:gd name="T18" fmla="*/ 30 w 31"/>
                <a:gd name="T19" fmla="*/ 0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269">
                  <a:moveTo>
                    <a:pt x="30" y="0"/>
                  </a:moveTo>
                  <a:lnTo>
                    <a:pt x="30" y="0"/>
                  </a:lnTo>
                  <a:cubicBezTo>
                    <a:pt x="30" y="0"/>
                    <a:pt x="30" y="29"/>
                    <a:pt x="30" y="60"/>
                  </a:cubicBezTo>
                  <a:cubicBezTo>
                    <a:pt x="30" y="60"/>
                    <a:pt x="0" y="89"/>
                    <a:pt x="0" y="149"/>
                  </a:cubicBezTo>
                  <a:cubicBezTo>
                    <a:pt x="0" y="179"/>
                    <a:pt x="0" y="209"/>
                    <a:pt x="0" y="238"/>
                  </a:cubicBezTo>
                  <a:lnTo>
                    <a:pt x="30" y="268"/>
                  </a:lnTo>
                  <a:lnTo>
                    <a:pt x="30" y="238"/>
                  </a:lnTo>
                  <a:cubicBezTo>
                    <a:pt x="30" y="209"/>
                    <a:pt x="30" y="179"/>
                    <a:pt x="30" y="149"/>
                  </a:cubicBezTo>
                  <a:cubicBezTo>
                    <a:pt x="30" y="89"/>
                    <a:pt x="30" y="60"/>
                    <a:pt x="30" y="60"/>
                  </a:cubicBezTo>
                  <a:cubicBezTo>
                    <a:pt x="30" y="29"/>
                    <a:pt x="30" y="0"/>
                    <a:pt x="30" y="0"/>
                  </a:cubicBezTo>
                </a:path>
              </a:pathLst>
            </a:custGeom>
            <a:solidFill>
              <a:srgbClr val="EBC19C"/>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121" name="Freeform 42"/>
            <p:cNvSpPr>
              <a:spLocks noChangeArrowheads="1"/>
            </p:cNvSpPr>
            <p:nvPr/>
          </p:nvSpPr>
          <p:spPr bwMode="auto">
            <a:xfrm>
              <a:off x="20013396" y="8209182"/>
              <a:ext cx="16677" cy="112026"/>
            </a:xfrm>
            <a:custGeom>
              <a:avLst/>
              <a:gdLst>
                <a:gd name="T0" fmla="*/ 29 w 30"/>
                <a:gd name="T1" fmla="*/ 0 h 209"/>
                <a:gd name="T2" fmla="*/ 29 w 30"/>
                <a:gd name="T3" fmla="*/ 0 h 209"/>
                <a:gd name="T4" fmla="*/ 29 w 30"/>
                <a:gd name="T5" fmla="*/ 29 h 209"/>
                <a:gd name="T6" fmla="*/ 0 w 30"/>
                <a:gd name="T7" fmla="*/ 88 h 209"/>
                <a:gd name="T8" fmla="*/ 0 w 30"/>
                <a:gd name="T9" fmla="*/ 178 h 209"/>
                <a:gd name="T10" fmla="*/ 29 w 30"/>
                <a:gd name="T11" fmla="*/ 208 h 209"/>
                <a:gd name="T12" fmla="*/ 29 w 30"/>
                <a:gd name="T13" fmla="*/ 178 h 209"/>
                <a:gd name="T14" fmla="*/ 29 w 30"/>
                <a:gd name="T15" fmla="*/ 88 h 209"/>
                <a:gd name="T16" fmla="*/ 29 w 30"/>
                <a:gd name="T17" fmla="*/ 29 h 209"/>
                <a:gd name="T18" fmla="*/ 29 w 30"/>
                <a:gd name="T19" fmla="*/ 0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 h="209">
                  <a:moveTo>
                    <a:pt x="29" y="0"/>
                  </a:moveTo>
                  <a:lnTo>
                    <a:pt x="29" y="0"/>
                  </a:lnTo>
                  <a:cubicBezTo>
                    <a:pt x="29" y="0"/>
                    <a:pt x="29" y="0"/>
                    <a:pt x="29" y="29"/>
                  </a:cubicBezTo>
                  <a:cubicBezTo>
                    <a:pt x="0" y="29"/>
                    <a:pt x="0" y="59"/>
                    <a:pt x="0" y="88"/>
                  </a:cubicBezTo>
                  <a:cubicBezTo>
                    <a:pt x="0" y="119"/>
                    <a:pt x="0" y="148"/>
                    <a:pt x="0" y="178"/>
                  </a:cubicBezTo>
                  <a:cubicBezTo>
                    <a:pt x="0" y="208"/>
                    <a:pt x="29" y="208"/>
                    <a:pt x="29" y="208"/>
                  </a:cubicBezTo>
                  <a:cubicBezTo>
                    <a:pt x="29" y="208"/>
                    <a:pt x="29" y="208"/>
                    <a:pt x="29" y="178"/>
                  </a:cubicBezTo>
                  <a:cubicBezTo>
                    <a:pt x="29" y="148"/>
                    <a:pt x="29" y="119"/>
                    <a:pt x="29" y="88"/>
                  </a:cubicBezTo>
                  <a:cubicBezTo>
                    <a:pt x="29" y="59"/>
                    <a:pt x="29" y="29"/>
                    <a:pt x="29" y="29"/>
                  </a:cubicBezTo>
                  <a:cubicBezTo>
                    <a:pt x="29" y="0"/>
                    <a:pt x="29" y="0"/>
                    <a:pt x="29" y="0"/>
                  </a:cubicBezTo>
                </a:path>
              </a:pathLst>
            </a:custGeom>
            <a:solidFill>
              <a:srgbClr val="EBC19C"/>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122" name="Freeform 43"/>
            <p:cNvSpPr>
              <a:spLocks noChangeArrowheads="1"/>
            </p:cNvSpPr>
            <p:nvPr/>
          </p:nvSpPr>
          <p:spPr bwMode="auto">
            <a:xfrm>
              <a:off x="20046752" y="7436925"/>
              <a:ext cx="33356" cy="162079"/>
            </a:xfrm>
            <a:custGeom>
              <a:avLst/>
              <a:gdLst>
                <a:gd name="T0" fmla="*/ 30 w 61"/>
                <a:gd name="T1" fmla="*/ 0 h 298"/>
                <a:gd name="T2" fmla="*/ 30 w 61"/>
                <a:gd name="T3" fmla="*/ 0 h 298"/>
                <a:gd name="T4" fmla="*/ 30 w 61"/>
                <a:gd name="T5" fmla="*/ 59 h 298"/>
                <a:gd name="T6" fmla="*/ 30 w 61"/>
                <a:gd name="T7" fmla="*/ 148 h 298"/>
                <a:gd name="T8" fmla="*/ 30 w 61"/>
                <a:gd name="T9" fmla="*/ 268 h 298"/>
                <a:gd name="T10" fmla="*/ 30 w 61"/>
                <a:gd name="T11" fmla="*/ 297 h 298"/>
                <a:gd name="T12" fmla="*/ 30 w 61"/>
                <a:gd name="T13" fmla="*/ 268 h 298"/>
                <a:gd name="T14" fmla="*/ 30 w 61"/>
                <a:gd name="T15" fmla="*/ 148 h 298"/>
                <a:gd name="T16" fmla="*/ 30 w 61"/>
                <a:gd name="T17" fmla="*/ 59 h 298"/>
                <a:gd name="T18" fmla="*/ 30 w 61"/>
                <a:gd name="T19" fmla="*/ 0 h 2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1" h="298">
                  <a:moveTo>
                    <a:pt x="30" y="0"/>
                  </a:moveTo>
                  <a:lnTo>
                    <a:pt x="30" y="0"/>
                  </a:lnTo>
                  <a:cubicBezTo>
                    <a:pt x="30" y="0"/>
                    <a:pt x="30" y="29"/>
                    <a:pt x="30" y="59"/>
                  </a:cubicBezTo>
                  <a:cubicBezTo>
                    <a:pt x="30" y="88"/>
                    <a:pt x="30" y="119"/>
                    <a:pt x="30" y="148"/>
                  </a:cubicBezTo>
                  <a:cubicBezTo>
                    <a:pt x="0" y="178"/>
                    <a:pt x="30" y="238"/>
                    <a:pt x="30" y="268"/>
                  </a:cubicBezTo>
                  <a:cubicBezTo>
                    <a:pt x="30" y="297"/>
                    <a:pt x="30" y="297"/>
                    <a:pt x="30" y="297"/>
                  </a:cubicBezTo>
                  <a:cubicBezTo>
                    <a:pt x="30" y="297"/>
                    <a:pt x="30" y="297"/>
                    <a:pt x="30" y="268"/>
                  </a:cubicBezTo>
                  <a:cubicBezTo>
                    <a:pt x="30" y="238"/>
                    <a:pt x="30" y="208"/>
                    <a:pt x="30" y="148"/>
                  </a:cubicBezTo>
                  <a:cubicBezTo>
                    <a:pt x="60" y="119"/>
                    <a:pt x="30" y="88"/>
                    <a:pt x="30" y="59"/>
                  </a:cubicBezTo>
                  <a:cubicBezTo>
                    <a:pt x="30" y="29"/>
                    <a:pt x="30" y="0"/>
                    <a:pt x="30" y="0"/>
                  </a:cubicBezTo>
                </a:path>
              </a:pathLst>
            </a:custGeom>
            <a:solidFill>
              <a:srgbClr val="EBC19C"/>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123" name="Freeform 44"/>
            <p:cNvSpPr>
              <a:spLocks noChangeArrowheads="1"/>
            </p:cNvSpPr>
            <p:nvPr/>
          </p:nvSpPr>
          <p:spPr bwMode="auto">
            <a:xfrm>
              <a:off x="20030074" y="7725330"/>
              <a:ext cx="16679" cy="128710"/>
            </a:xfrm>
            <a:custGeom>
              <a:avLst/>
              <a:gdLst>
                <a:gd name="T0" fmla="*/ 30 w 31"/>
                <a:gd name="T1" fmla="*/ 0 h 239"/>
                <a:gd name="T2" fmla="*/ 30 w 31"/>
                <a:gd name="T3" fmla="*/ 0 h 239"/>
                <a:gd name="T4" fmla="*/ 0 w 31"/>
                <a:gd name="T5" fmla="*/ 29 h 239"/>
                <a:gd name="T6" fmla="*/ 0 w 31"/>
                <a:gd name="T7" fmla="*/ 119 h 239"/>
                <a:gd name="T8" fmla="*/ 0 w 31"/>
                <a:gd name="T9" fmla="*/ 209 h 239"/>
                <a:gd name="T10" fmla="*/ 0 w 31"/>
                <a:gd name="T11" fmla="*/ 238 h 239"/>
                <a:gd name="T12" fmla="*/ 30 w 31"/>
                <a:gd name="T13" fmla="*/ 209 h 239"/>
                <a:gd name="T14" fmla="*/ 30 w 31"/>
                <a:gd name="T15" fmla="*/ 119 h 239"/>
                <a:gd name="T16" fmla="*/ 30 w 31"/>
                <a:gd name="T17" fmla="*/ 29 h 239"/>
                <a:gd name="T18" fmla="*/ 30 w 31"/>
                <a:gd name="T19" fmla="*/ 0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239">
                  <a:moveTo>
                    <a:pt x="30" y="0"/>
                  </a:moveTo>
                  <a:lnTo>
                    <a:pt x="30" y="0"/>
                  </a:lnTo>
                  <a:cubicBezTo>
                    <a:pt x="30" y="0"/>
                    <a:pt x="30" y="0"/>
                    <a:pt x="0" y="29"/>
                  </a:cubicBezTo>
                  <a:cubicBezTo>
                    <a:pt x="0" y="60"/>
                    <a:pt x="0" y="89"/>
                    <a:pt x="0" y="119"/>
                  </a:cubicBezTo>
                  <a:cubicBezTo>
                    <a:pt x="0" y="149"/>
                    <a:pt x="0" y="179"/>
                    <a:pt x="0" y="209"/>
                  </a:cubicBezTo>
                  <a:cubicBezTo>
                    <a:pt x="0" y="238"/>
                    <a:pt x="0" y="238"/>
                    <a:pt x="0" y="238"/>
                  </a:cubicBezTo>
                  <a:cubicBezTo>
                    <a:pt x="0" y="238"/>
                    <a:pt x="0" y="238"/>
                    <a:pt x="30" y="209"/>
                  </a:cubicBezTo>
                  <a:cubicBezTo>
                    <a:pt x="30" y="179"/>
                    <a:pt x="30" y="149"/>
                    <a:pt x="30" y="119"/>
                  </a:cubicBezTo>
                  <a:cubicBezTo>
                    <a:pt x="30" y="89"/>
                    <a:pt x="30" y="60"/>
                    <a:pt x="30" y="29"/>
                  </a:cubicBezTo>
                  <a:cubicBezTo>
                    <a:pt x="30" y="0"/>
                    <a:pt x="30" y="0"/>
                    <a:pt x="30" y="0"/>
                  </a:cubicBezTo>
                </a:path>
              </a:pathLst>
            </a:custGeom>
            <a:solidFill>
              <a:srgbClr val="EBC19C"/>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147" name="Freeform 45"/>
            <p:cNvSpPr>
              <a:spLocks noChangeArrowheads="1"/>
            </p:cNvSpPr>
            <p:nvPr/>
          </p:nvSpPr>
          <p:spPr bwMode="auto">
            <a:xfrm>
              <a:off x="20013396" y="7985132"/>
              <a:ext cx="16677" cy="145395"/>
            </a:xfrm>
            <a:custGeom>
              <a:avLst/>
              <a:gdLst>
                <a:gd name="T0" fmla="*/ 0 w 30"/>
                <a:gd name="T1" fmla="*/ 0 h 269"/>
                <a:gd name="T2" fmla="*/ 0 w 30"/>
                <a:gd name="T3" fmla="*/ 0 h 269"/>
                <a:gd name="T4" fmla="*/ 0 w 30"/>
                <a:gd name="T5" fmla="*/ 29 h 269"/>
                <a:gd name="T6" fmla="*/ 0 w 30"/>
                <a:gd name="T7" fmla="*/ 119 h 269"/>
                <a:gd name="T8" fmla="*/ 0 w 30"/>
                <a:gd name="T9" fmla="*/ 209 h 269"/>
                <a:gd name="T10" fmla="*/ 0 w 30"/>
                <a:gd name="T11" fmla="*/ 268 h 269"/>
                <a:gd name="T12" fmla="*/ 0 w 30"/>
                <a:gd name="T13" fmla="*/ 209 h 269"/>
                <a:gd name="T14" fmla="*/ 29 w 30"/>
                <a:gd name="T15" fmla="*/ 119 h 269"/>
                <a:gd name="T16" fmla="*/ 0 w 30"/>
                <a:gd name="T17" fmla="*/ 29 h 269"/>
                <a:gd name="T18" fmla="*/ 0 w 30"/>
                <a:gd name="T19" fmla="*/ 0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 h="269">
                  <a:moveTo>
                    <a:pt x="0" y="0"/>
                  </a:moveTo>
                  <a:lnTo>
                    <a:pt x="0" y="0"/>
                  </a:lnTo>
                  <a:lnTo>
                    <a:pt x="0" y="29"/>
                  </a:lnTo>
                  <a:cubicBezTo>
                    <a:pt x="0" y="60"/>
                    <a:pt x="0" y="89"/>
                    <a:pt x="0" y="119"/>
                  </a:cubicBezTo>
                  <a:cubicBezTo>
                    <a:pt x="0" y="179"/>
                    <a:pt x="0" y="209"/>
                    <a:pt x="0" y="209"/>
                  </a:cubicBezTo>
                  <a:cubicBezTo>
                    <a:pt x="0" y="238"/>
                    <a:pt x="0" y="268"/>
                    <a:pt x="0" y="268"/>
                  </a:cubicBezTo>
                  <a:cubicBezTo>
                    <a:pt x="0" y="268"/>
                    <a:pt x="0" y="238"/>
                    <a:pt x="0" y="209"/>
                  </a:cubicBezTo>
                  <a:cubicBezTo>
                    <a:pt x="0" y="209"/>
                    <a:pt x="0" y="179"/>
                    <a:pt x="29" y="119"/>
                  </a:cubicBezTo>
                  <a:cubicBezTo>
                    <a:pt x="29" y="89"/>
                    <a:pt x="29" y="60"/>
                    <a:pt x="0" y="29"/>
                  </a:cubicBezTo>
                  <a:lnTo>
                    <a:pt x="0" y="0"/>
                  </a:lnTo>
                </a:path>
              </a:pathLst>
            </a:custGeom>
            <a:solidFill>
              <a:srgbClr val="EBC19C"/>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148" name="Freeform 46"/>
            <p:cNvSpPr>
              <a:spLocks noChangeArrowheads="1"/>
            </p:cNvSpPr>
            <p:nvPr/>
          </p:nvSpPr>
          <p:spPr bwMode="auto">
            <a:xfrm>
              <a:off x="19996717" y="8192498"/>
              <a:ext cx="16679" cy="128710"/>
            </a:xfrm>
            <a:custGeom>
              <a:avLst/>
              <a:gdLst>
                <a:gd name="T0" fmla="*/ 31 w 32"/>
                <a:gd name="T1" fmla="*/ 0 h 240"/>
                <a:gd name="T2" fmla="*/ 31 w 32"/>
                <a:gd name="T3" fmla="*/ 0 h 240"/>
                <a:gd name="T4" fmla="*/ 0 w 32"/>
                <a:gd name="T5" fmla="*/ 60 h 240"/>
                <a:gd name="T6" fmla="*/ 0 w 32"/>
                <a:gd name="T7" fmla="*/ 119 h 240"/>
                <a:gd name="T8" fmla="*/ 0 w 32"/>
                <a:gd name="T9" fmla="*/ 209 h 240"/>
                <a:gd name="T10" fmla="*/ 0 w 32"/>
                <a:gd name="T11" fmla="*/ 239 h 240"/>
                <a:gd name="T12" fmla="*/ 31 w 32"/>
                <a:gd name="T13" fmla="*/ 209 h 240"/>
                <a:gd name="T14" fmla="*/ 31 w 32"/>
                <a:gd name="T15" fmla="*/ 119 h 240"/>
                <a:gd name="T16" fmla="*/ 31 w 32"/>
                <a:gd name="T17" fmla="*/ 60 h 240"/>
                <a:gd name="T18" fmla="*/ 31 w 32"/>
                <a:gd name="T19" fmla="*/ 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 h="240">
                  <a:moveTo>
                    <a:pt x="31" y="0"/>
                  </a:moveTo>
                  <a:lnTo>
                    <a:pt x="31" y="0"/>
                  </a:lnTo>
                  <a:cubicBezTo>
                    <a:pt x="31" y="0"/>
                    <a:pt x="0" y="31"/>
                    <a:pt x="0" y="60"/>
                  </a:cubicBezTo>
                  <a:cubicBezTo>
                    <a:pt x="0" y="60"/>
                    <a:pt x="0" y="90"/>
                    <a:pt x="0" y="119"/>
                  </a:cubicBezTo>
                  <a:cubicBezTo>
                    <a:pt x="0" y="150"/>
                    <a:pt x="0" y="179"/>
                    <a:pt x="0" y="209"/>
                  </a:cubicBezTo>
                  <a:lnTo>
                    <a:pt x="0" y="239"/>
                  </a:lnTo>
                  <a:cubicBezTo>
                    <a:pt x="0" y="239"/>
                    <a:pt x="0" y="239"/>
                    <a:pt x="31" y="209"/>
                  </a:cubicBezTo>
                  <a:cubicBezTo>
                    <a:pt x="31" y="179"/>
                    <a:pt x="31" y="150"/>
                    <a:pt x="31" y="119"/>
                  </a:cubicBezTo>
                  <a:cubicBezTo>
                    <a:pt x="31" y="90"/>
                    <a:pt x="31" y="60"/>
                    <a:pt x="31" y="60"/>
                  </a:cubicBezTo>
                  <a:cubicBezTo>
                    <a:pt x="31" y="31"/>
                    <a:pt x="31" y="0"/>
                    <a:pt x="31" y="0"/>
                  </a:cubicBezTo>
                </a:path>
              </a:pathLst>
            </a:custGeom>
            <a:solidFill>
              <a:srgbClr val="EBC19C"/>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149" name="Freeform 47"/>
            <p:cNvSpPr>
              <a:spLocks noChangeArrowheads="1"/>
            </p:cNvSpPr>
            <p:nvPr/>
          </p:nvSpPr>
          <p:spPr bwMode="auto">
            <a:xfrm>
              <a:off x="20899717" y="7789684"/>
              <a:ext cx="1579651" cy="676917"/>
            </a:xfrm>
            <a:custGeom>
              <a:avLst/>
              <a:gdLst>
                <a:gd name="T0" fmla="*/ 0 w 2923"/>
                <a:gd name="T1" fmla="*/ 1192 h 1254"/>
                <a:gd name="T2" fmla="*/ 2893 w 2923"/>
                <a:gd name="T3" fmla="*/ 1253 h 1254"/>
                <a:gd name="T4" fmla="*/ 2922 w 2923"/>
                <a:gd name="T5" fmla="*/ 60 h 1254"/>
                <a:gd name="T6" fmla="*/ 30 w 2923"/>
                <a:gd name="T7" fmla="*/ 0 h 1254"/>
                <a:gd name="T8" fmla="*/ 0 w 2923"/>
                <a:gd name="T9" fmla="*/ 1192 h 1254"/>
              </a:gdLst>
              <a:ahLst/>
              <a:cxnLst>
                <a:cxn ang="0">
                  <a:pos x="T0" y="T1"/>
                </a:cxn>
                <a:cxn ang="0">
                  <a:pos x="T2" y="T3"/>
                </a:cxn>
                <a:cxn ang="0">
                  <a:pos x="T4" y="T5"/>
                </a:cxn>
                <a:cxn ang="0">
                  <a:pos x="T6" y="T7"/>
                </a:cxn>
                <a:cxn ang="0">
                  <a:pos x="T8" y="T9"/>
                </a:cxn>
              </a:cxnLst>
              <a:rect l="0" t="0" r="r" b="b"/>
              <a:pathLst>
                <a:path w="2923" h="1254">
                  <a:moveTo>
                    <a:pt x="0" y="1192"/>
                  </a:moveTo>
                  <a:lnTo>
                    <a:pt x="2893" y="1253"/>
                  </a:lnTo>
                  <a:lnTo>
                    <a:pt x="2922" y="60"/>
                  </a:lnTo>
                  <a:lnTo>
                    <a:pt x="30" y="0"/>
                  </a:lnTo>
                  <a:lnTo>
                    <a:pt x="0" y="1192"/>
                  </a:lnTo>
                </a:path>
              </a:pathLst>
            </a:custGeom>
            <a:solidFill>
              <a:srgbClr val="FAFAFA"/>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150" name="Freeform 48"/>
            <p:cNvSpPr>
              <a:spLocks noChangeArrowheads="1"/>
            </p:cNvSpPr>
            <p:nvPr/>
          </p:nvSpPr>
          <p:spPr bwMode="auto">
            <a:xfrm>
              <a:off x="20964046" y="7725330"/>
              <a:ext cx="1789320" cy="822311"/>
            </a:xfrm>
            <a:custGeom>
              <a:avLst/>
              <a:gdLst>
                <a:gd name="T0" fmla="*/ 3310 w 3311"/>
                <a:gd name="T1" fmla="*/ 1520 h 1521"/>
                <a:gd name="T2" fmla="*/ 0 w 3311"/>
                <a:gd name="T3" fmla="*/ 1491 h 1521"/>
                <a:gd name="T4" fmla="*/ 31 w 3311"/>
                <a:gd name="T5" fmla="*/ 0 h 1521"/>
                <a:gd name="T6" fmla="*/ 3310 w 3311"/>
                <a:gd name="T7" fmla="*/ 29 h 1521"/>
                <a:gd name="T8" fmla="*/ 3310 w 3311"/>
                <a:gd name="T9" fmla="*/ 1520 h 1521"/>
              </a:gdLst>
              <a:ahLst/>
              <a:cxnLst>
                <a:cxn ang="0">
                  <a:pos x="T0" y="T1"/>
                </a:cxn>
                <a:cxn ang="0">
                  <a:pos x="T2" y="T3"/>
                </a:cxn>
                <a:cxn ang="0">
                  <a:pos x="T4" y="T5"/>
                </a:cxn>
                <a:cxn ang="0">
                  <a:pos x="T6" y="T7"/>
                </a:cxn>
                <a:cxn ang="0">
                  <a:pos x="T8" y="T9"/>
                </a:cxn>
              </a:cxnLst>
              <a:rect l="0" t="0" r="r" b="b"/>
              <a:pathLst>
                <a:path w="3311" h="1521">
                  <a:moveTo>
                    <a:pt x="3310" y="1520"/>
                  </a:moveTo>
                  <a:lnTo>
                    <a:pt x="0" y="1491"/>
                  </a:lnTo>
                  <a:lnTo>
                    <a:pt x="31" y="0"/>
                  </a:lnTo>
                  <a:lnTo>
                    <a:pt x="3310" y="29"/>
                  </a:lnTo>
                  <a:lnTo>
                    <a:pt x="3310" y="1520"/>
                  </a:lnTo>
                </a:path>
              </a:pathLst>
            </a:custGeom>
            <a:solidFill>
              <a:srgbClr val="EDBC2E"/>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151" name="Freeform 49"/>
            <p:cNvSpPr>
              <a:spLocks noChangeArrowheads="1"/>
            </p:cNvSpPr>
            <p:nvPr/>
          </p:nvSpPr>
          <p:spPr bwMode="auto">
            <a:xfrm>
              <a:off x="21400059" y="8385562"/>
              <a:ext cx="97685" cy="97725"/>
            </a:xfrm>
            <a:custGeom>
              <a:avLst/>
              <a:gdLst>
                <a:gd name="T0" fmla="*/ 30 w 181"/>
                <a:gd name="T1" fmla="*/ 119 h 180"/>
                <a:gd name="T2" fmla="*/ 30 w 181"/>
                <a:gd name="T3" fmla="*/ 119 h 180"/>
                <a:gd name="T4" fmla="*/ 120 w 181"/>
                <a:gd name="T5" fmla="*/ 150 h 180"/>
                <a:gd name="T6" fmla="*/ 149 w 181"/>
                <a:gd name="T7" fmla="*/ 60 h 180"/>
                <a:gd name="T8" fmla="*/ 60 w 181"/>
                <a:gd name="T9" fmla="*/ 0 h 180"/>
                <a:gd name="T10" fmla="*/ 30 w 181"/>
                <a:gd name="T11" fmla="*/ 119 h 180"/>
              </a:gdLst>
              <a:ahLst/>
              <a:cxnLst>
                <a:cxn ang="0">
                  <a:pos x="T0" y="T1"/>
                </a:cxn>
                <a:cxn ang="0">
                  <a:pos x="T2" y="T3"/>
                </a:cxn>
                <a:cxn ang="0">
                  <a:pos x="T4" y="T5"/>
                </a:cxn>
                <a:cxn ang="0">
                  <a:pos x="T6" y="T7"/>
                </a:cxn>
                <a:cxn ang="0">
                  <a:pos x="T8" y="T9"/>
                </a:cxn>
                <a:cxn ang="0">
                  <a:pos x="T10" y="T11"/>
                </a:cxn>
              </a:cxnLst>
              <a:rect l="0" t="0" r="r" b="b"/>
              <a:pathLst>
                <a:path w="181" h="180">
                  <a:moveTo>
                    <a:pt x="30" y="119"/>
                  </a:moveTo>
                  <a:lnTo>
                    <a:pt x="30" y="119"/>
                  </a:lnTo>
                  <a:cubicBezTo>
                    <a:pt x="30" y="150"/>
                    <a:pt x="90" y="179"/>
                    <a:pt x="120" y="150"/>
                  </a:cubicBezTo>
                  <a:cubicBezTo>
                    <a:pt x="149" y="119"/>
                    <a:pt x="180" y="89"/>
                    <a:pt x="149" y="60"/>
                  </a:cubicBezTo>
                  <a:cubicBezTo>
                    <a:pt x="149" y="0"/>
                    <a:pt x="90" y="0"/>
                    <a:pt x="60" y="0"/>
                  </a:cubicBezTo>
                  <a:cubicBezTo>
                    <a:pt x="30" y="30"/>
                    <a:pt x="0" y="89"/>
                    <a:pt x="30" y="119"/>
                  </a:cubicBezTo>
                </a:path>
              </a:pathLst>
            </a:custGeom>
            <a:solidFill>
              <a:srgbClr val="FAFAF5"/>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152" name="Freeform 50"/>
            <p:cNvSpPr>
              <a:spLocks noChangeArrowheads="1"/>
            </p:cNvSpPr>
            <p:nvPr/>
          </p:nvSpPr>
          <p:spPr bwMode="auto">
            <a:xfrm>
              <a:off x="21140357" y="8385562"/>
              <a:ext cx="97687" cy="97725"/>
            </a:xfrm>
            <a:custGeom>
              <a:avLst/>
              <a:gdLst>
                <a:gd name="T0" fmla="*/ 30 w 181"/>
                <a:gd name="T1" fmla="*/ 119 h 180"/>
                <a:gd name="T2" fmla="*/ 30 w 181"/>
                <a:gd name="T3" fmla="*/ 119 h 180"/>
                <a:gd name="T4" fmla="*/ 120 w 181"/>
                <a:gd name="T5" fmla="*/ 179 h 180"/>
                <a:gd name="T6" fmla="*/ 149 w 181"/>
                <a:gd name="T7" fmla="*/ 60 h 180"/>
                <a:gd name="T8" fmla="*/ 60 w 181"/>
                <a:gd name="T9" fmla="*/ 30 h 180"/>
                <a:gd name="T10" fmla="*/ 30 w 181"/>
                <a:gd name="T11" fmla="*/ 119 h 180"/>
              </a:gdLst>
              <a:ahLst/>
              <a:cxnLst>
                <a:cxn ang="0">
                  <a:pos x="T0" y="T1"/>
                </a:cxn>
                <a:cxn ang="0">
                  <a:pos x="T2" y="T3"/>
                </a:cxn>
                <a:cxn ang="0">
                  <a:pos x="T4" y="T5"/>
                </a:cxn>
                <a:cxn ang="0">
                  <a:pos x="T6" y="T7"/>
                </a:cxn>
                <a:cxn ang="0">
                  <a:pos x="T8" y="T9"/>
                </a:cxn>
                <a:cxn ang="0">
                  <a:pos x="T10" y="T11"/>
                </a:cxn>
              </a:cxnLst>
              <a:rect l="0" t="0" r="r" b="b"/>
              <a:pathLst>
                <a:path w="181" h="180">
                  <a:moveTo>
                    <a:pt x="30" y="119"/>
                  </a:moveTo>
                  <a:lnTo>
                    <a:pt x="30" y="119"/>
                  </a:lnTo>
                  <a:cubicBezTo>
                    <a:pt x="30" y="179"/>
                    <a:pt x="90" y="179"/>
                    <a:pt x="120" y="179"/>
                  </a:cubicBezTo>
                  <a:cubicBezTo>
                    <a:pt x="149" y="150"/>
                    <a:pt x="180" y="119"/>
                    <a:pt x="149" y="60"/>
                  </a:cubicBezTo>
                  <a:cubicBezTo>
                    <a:pt x="149" y="30"/>
                    <a:pt x="90" y="0"/>
                    <a:pt x="60" y="30"/>
                  </a:cubicBezTo>
                  <a:cubicBezTo>
                    <a:pt x="30" y="60"/>
                    <a:pt x="0" y="89"/>
                    <a:pt x="30" y="119"/>
                  </a:cubicBezTo>
                </a:path>
              </a:pathLst>
            </a:custGeom>
            <a:solidFill>
              <a:srgbClr val="FAFAF5"/>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153" name="Freeform 51"/>
            <p:cNvSpPr>
              <a:spLocks noChangeArrowheads="1"/>
            </p:cNvSpPr>
            <p:nvPr/>
          </p:nvSpPr>
          <p:spPr bwMode="auto">
            <a:xfrm>
              <a:off x="21271400" y="8385562"/>
              <a:ext cx="97685" cy="97725"/>
            </a:xfrm>
            <a:custGeom>
              <a:avLst/>
              <a:gdLst>
                <a:gd name="T0" fmla="*/ 29 w 180"/>
                <a:gd name="T1" fmla="*/ 119 h 180"/>
                <a:gd name="T2" fmla="*/ 29 w 180"/>
                <a:gd name="T3" fmla="*/ 119 h 180"/>
                <a:gd name="T4" fmla="*/ 119 w 180"/>
                <a:gd name="T5" fmla="*/ 150 h 180"/>
                <a:gd name="T6" fmla="*/ 149 w 180"/>
                <a:gd name="T7" fmla="*/ 60 h 180"/>
                <a:gd name="T8" fmla="*/ 60 w 180"/>
                <a:gd name="T9" fmla="*/ 30 h 180"/>
                <a:gd name="T10" fmla="*/ 29 w 180"/>
                <a:gd name="T11" fmla="*/ 119 h 180"/>
              </a:gdLst>
              <a:ahLst/>
              <a:cxnLst>
                <a:cxn ang="0">
                  <a:pos x="T0" y="T1"/>
                </a:cxn>
                <a:cxn ang="0">
                  <a:pos x="T2" y="T3"/>
                </a:cxn>
                <a:cxn ang="0">
                  <a:pos x="T4" y="T5"/>
                </a:cxn>
                <a:cxn ang="0">
                  <a:pos x="T6" y="T7"/>
                </a:cxn>
                <a:cxn ang="0">
                  <a:pos x="T8" y="T9"/>
                </a:cxn>
                <a:cxn ang="0">
                  <a:pos x="T10" y="T11"/>
                </a:cxn>
              </a:cxnLst>
              <a:rect l="0" t="0" r="r" b="b"/>
              <a:pathLst>
                <a:path w="180" h="180">
                  <a:moveTo>
                    <a:pt x="29" y="119"/>
                  </a:moveTo>
                  <a:lnTo>
                    <a:pt x="29" y="119"/>
                  </a:lnTo>
                  <a:cubicBezTo>
                    <a:pt x="29" y="150"/>
                    <a:pt x="90" y="179"/>
                    <a:pt x="119" y="150"/>
                  </a:cubicBezTo>
                  <a:cubicBezTo>
                    <a:pt x="149" y="150"/>
                    <a:pt x="179" y="89"/>
                    <a:pt x="149" y="60"/>
                  </a:cubicBezTo>
                  <a:cubicBezTo>
                    <a:pt x="149" y="30"/>
                    <a:pt x="90" y="0"/>
                    <a:pt x="60" y="30"/>
                  </a:cubicBezTo>
                  <a:cubicBezTo>
                    <a:pt x="29" y="30"/>
                    <a:pt x="0" y="89"/>
                    <a:pt x="29" y="119"/>
                  </a:cubicBezTo>
                </a:path>
              </a:pathLst>
            </a:custGeom>
            <a:solidFill>
              <a:srgbClr val="FAFAF5"/>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154" name="Freeform 52"/>
            <p:cNvSpPr>
              <a:spLocks noChangeArrowheads="1"/>
            </p:cNvSpPr>
            <p:nvPr/>
          </p:nvSpPr>
          <p:spPr bwMode="auto">
            <a:xfrm>
              <a:off x="14890845" y="5358503"/>
              <a:ext cx="1014980" cy="533907"/>
            </a:xfrm>
            <a:custGeom>
              <a:avLst/>
              <a:gdLst>
                <a:gd name="T0" fmla="*/ 1879 w 1880"/>
                <a:gd name="T1" fmla="*/ 686 h 986"/>
                <a:gd name="T2" fmla="*/ 1879 w 1880"/>
                <a:gd name="T3" fmla="*/ 686 h 986"/>
                <a:gd name="T4" fmla="*/ 1580 w 1880"/>
                <a:gd name="T5" fmla="*/ 985 h 986"/>
                <a:gd name="T6" fmla="*/ 299 w 1880"/>
                <a:gd name="T7" fmla="*/ 985 h 986"/>
                <a:gd name="T8" fmla="*/ 0 w 1880"/>
                <a:gd name="T9" fmla="*/ 686 h 986"/>
                <a:gd name="T10" fmla="*/ 0 w 1880"/>
                <a:gd name="T11" fmla="*/ 299 h 986"/>
                <a:gd name="T12" fmla="*/ 299 w 1880"/>
                <a:gd name="T13" fmla="*/ 0 h 986"/>
                <a:gd name="T14" fmla="*/ 1580 w 1880"/>
                <a:gd name="T15" fmla="*/ 0 h 986"/>
                <a:gd name="T16" fmla="*/ 1879 w 1880"/>
                <a:gd name="T17" fmla="*/ 299 h 986"/>
                <a:gd name="T18" fmla="*/ 1879 w 1880"/>
                <a:gd name="T19" fmla="*/ 686 h 9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80" h="986">
                  <a:moveTo>
                    <a:pt x="1879" y="686"/>
                  </a:moveTo>
                  <a:lnTo>
                    <a:pt x="1879" y="686"/>
                  </a:lnTo>
                  <a:cubicBezTo>
                    <a:pt x="1879" y="865"/>
                    <a:pt x="1730" y="985"/>
                    <a:pt x="1580" y="985"/>
                  </a:cubicBezTo>
                  <a:cubicBezTo>
                    <a:pt x="299" y="985"/>
                    <a:pt x="299" y="985"/>
                    <a:pt x="299" y="985"/>
                  </a:cubicBezTo>
                  <a:cubicBezTo>
                    <a:pt x="149" y="985"/>
                    <a:pt x="0" y="865"/>
                    <a:pt x="0" y="686"/>
                  </a:cubicBezTo>
                  <a:cubicBezTo>
                    <a:pt x="0" y="299"/>
                    <a:pt x="0" y="299"/>
                    <a:pt x="0" y="299"/>
                  </a:cubicBezTo>
                  <a:cubicBezTo>
                    <a:pt x="0" y="119"/>
                    <a:pt x="149" y="0"/>
                    <a:pt x="299" y="0"/>
                  </a:cubicBezTo>
                  <a:cubicBezTo>
                    <a:pt x="1580" y="0"/>
                    <a:pt x="1580" y="0"/>
                    <a:pt x="1580" y="0"/>
                  </a:cubicBezTo>
                  <a:cubicBezTo>
                    <a:pt x="1730" y="0"/>
                    <a:pt x="1879" y="119"/>
                    <a:pt x="1879" y="299"/>
                  </a:cubicBezTo>
                  <a:lnTo>
                    <a:pt x="1879" y="686"/>
                  </a:lnTo>
                </a:path>
              </a:pathLst>
            </a:custGeom>
            <a:solidFill>
              <a:srgbClr val="E25140"/>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155" name="Freeform 53"/>
            <p:cNvSpPr>
              <a:spLocks noChangeArrowheads="1"/>
            </p:cNvSpPr>
            <p:nvPr/>
          </p:nvSpPr>
          <p:spPr bwMode="auto">
            <a:xfrm>
              <a:off x="14890845" y="5632607"/>
              <a:ext cx="1014980" cy="257419"/>
            </a:xfrm>
            <a:custGeom>
              <a:avLst/>
              <a:gdLst>
                <a:gd name="T0" fmla="*/ 0 w 1880"/>
                <a:gd name="T1" fmla="*/ 0 h 478"/>
                <a:gd name="T2" fmla="*/ 0 w 1880"/>
                <a:gd name="T3" fmla="*/ 0 h 478"/>
                <a:gd name="T4" fmla="*/ 0 w 1880"/>
                <a:gd name="T5" fmla="*/ 178 h 478"/>
                <a:gd name="T6" fmla="*/ 299 w 1880"/>
                <a:gd name="T7" fmla="*/ 477 h 478"/>
                <a:gd name="T8" fmla="*/ 1580 w 1880"/>
                <a:gd name="T9" fmla="*/ 477 h 478"/>
                <a:gd name="T10" fmla="*/ 1879 w 1880"/>
                <a:gd name="T11" fmla="*/ 178 h 478"/>
                <a:gd name="T12" fmla="*/ 1879 w 1880"/>
                <a:gd name="T13" fmla="*/ 0 h 478"/>
                <a:gd name="T14" fmla="*/ 0 w 1880"/>
                <a:gd name="T15" fmla="*/ 0 h 47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80" h="478">
                  <a:moveTo>
                    <a:pt x="0" y="0"/>
                  </a:moveTo>
                  <a:lnTo>
                    <a:pt x="0" y="0"/>
                  </a:lnTo>
                  <a:cubicBezTo>
                    <a:pt x="0" y="178"/>
                    <a:pt x="0" y="178"/>
                    <a:pt x="0" y="178"/>
                  </a:cubicBezTo>
                  <a:cubicBezTo>
                    <a:pt x="0" y="357"/>
                    <a:pt x="149" y="477"/>
                    <a:pt x="299" y="477"/>
                  </a:cubicBezTo>
                  <a:cubicBezTo>
                    <a:pt x="1580" y="477"/>
                    <a:pt x="1580" y="477"/>
                    <a:pt x="1580" y="477"/>
                  </a:cubicBezTo>
                  <a:cubicBezTo>
                    <a:pt x="1730" y="477"/>
                    <a:pt x="1879" y="357"/>
                    <a:pt x="1879" y="178"/>
                  </a:cubicBezTo>
                  <a:cubicBezTo>
                    <a:pt x="1879" y="0"/>
                    <a:pt x="1879" y="0"/>
                    <a:pt x="1879" y="0"/>
                  </a:cubicBezTo>
                  <a:lnTo>
                    <a:pt x="0" y="0"/>
                  </a:lnTo>
                </a:path>
              </a:pathLst>
            </a:custGeom>
            <a:solidFill>
              <a:srgbClr val="EA5D51"/>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156" name="Freeform 54"/>
            <p:cNvSpPr>
              <a:spLocks noChangeArrowheads="1"/>
            </p:cNvSpPr>
            <p:nvPr/>
          </p:nvSpPr>
          <p:spPr bwMode="auto">
            <a:xfrm>
              <a:off x="15229172" y="5470529"/>
              <a:ext cx="371683" cy="307472"/>
            </a:xfrm>
            <a:custGeom>
              <a:avLst/>
              <a:gdLst>
                <a:gd name="T0" fmla="*/ 0 w 687"/>
                <a:gd name="T1" fmla="*/ 0 h 568"/>
                <a:gd name="T2" fmla="*/ 0 w 687"/>
                <a:gd name="T3" fmla="*/ 567 h 568"/>
                <a:gd name="T4" fmla="*/ 686 w 687"/>
                <a:gd name="T5" fmla="*/ 299 h 568"/>
                <a:gd name="T6" fmla="*/ 0 w 687"/>
                <a:gd name="T7" fmla="*/ 0 h 568"/>
              </a:gdLst>
              <a:ahLst/>
              <a:cxnLst>
                <a:cxn ang="0">
                  <a:pos x="T0" y="T1"/>
                </a:cxn>
                <a:cxn ang="0">
                  <a:pos x="T2" y="T3"/>
                </a:cxn>
                <a:cxn ang="0">
                  <a:pos x="T4" y="T5"/>
                </a:cxn>
                <a:cxn ang="0">
                  <a:pos x="T6" y="T7"/>
                </a:cxn>
              </a:cxnLst>
              <a:rect l="0" t="0" r="r" b="b"/>
              <a:pathLst>
                <a:path w="687" h="568">
                  <a:moveTo>
                    <a:pt x="0" y="0"/>
                  </a:moveTo>
                  <a:lnTo>
                    <a:pt x="0" y="567"/>
                  </a:lnTo>
                  <a:lnTo>
                    <a:pt x="686" y="299"/>
                  </a:lnTo>
                  <a:lnTo>
                    <a:pt x="0" y="0"/>
                  </a:lnTo>
                </a:path>
              </a:pathLst>
            </a:custGeom>
            <a:solidFill>
              <a:srgbClr val="F0EFEF"/>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157" name="Freeform 55"/>
            <p:cNvSpPr>
              <a:spLocks noChangeArrowheads="1"/>
            </p:cNvSpPr>
            <p:nvPr/>
          </p:nvSpPr>
          <p:spPr bwMode="auto">
            <a:xfrm>
              <a:off x="15229172" y="5470529"/>
              <a:ext cx="371683" cy="162079"/>
            </a:xfrm>
            <a:custGeom>
              <a:avLst/>
              <a:gdLst>
                <a:gd name="T0" fmla="*/ 686 w 687"/>
                <a:gd name="T1" fmla="*/ 299 h 300"/>
                <a:gd name="T2" fmla="*/ 686 w 687"/>
                <a:gd name="T3" fmla="*/ 299 h 300"/>
                <a:gd name="T4" fmla="*/ 0 w 687"/>
                <a:gd name="T5" fmla="*/ 0 h 300"/>
                <a:gd name="T6" fmla="*/ 0 w 687"/>
                <a:gd name="T7" fmla="*/ 299 h 300"/>
                <a:gd name="T8" fmla="*/ 686 w 687"/>
                <a:gd name="T9" fmla="*/ 299 h 300"/>
              </a:gdLst>
              <a:ahLst/>
              <a:cxnLst>
                <a:cxn ang="0">
                  <a:pos x="T0" y="T1"/>
                </a:cxn>
                <a:cxn ang="0">
                  <a:pos x="T2" y="T3"/>
                </a:cxn>
                <a:cxn ang="0">
                  <a:pos x="T4" y="T5"/>
                </a:cxn>
                <a:cxn ang="0">
                  <a:pos x="T6" y="T7"/>
                </a:cxn>
                <a:cxn ang="0">
                  <a:pos x="T8" y="T9"/>
                </a:cxn>
              </a:cxnLst>
              <a:rect l="0" t="0" r="r" b="b"/>
              <a:pathLst>
                <a:path w="687" h="300">
                  <a:moveTo>
                    <a:pt x="686" y="299"/>
                  </a:moveTo>
                  <a:lnTo>
                    <a:pt x="686" y="299"/>
                  </a:lnTo>
                  <a:lnTo>
                    <a:pt x="0" y="0"/>
                  </a:lnTo>
                  <a:lnTo>
                    <a:pt x="0" y="299"/>
                  </a:lnTo>
                  <a:lnTo>
                    <a:pt x="686" y="299"/>
                  </a:lnTo>
                </a:path>
              </a:pathLst>
            </a:custGeom>
            <a:solidFill>
              <a:srgbClr val="D3D5D8"/>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158" name="Freeform 56"/>
            <p:cNvSpPr>
              <a:spLocks noChangeArrowheads="1"/>
            </p:cNvSpPr>
            <p:nvPr/>
          </p:nvSpPr>
          <p:spPr bwMode="auto">
            <a:xfrm>
              <a:off x="18162129" y="4583862"/>
              <a:ext cx="967328" cy="791326"/>
            </a:xfrm>
            <a:custGeom>
              <a:avLst/>
              <a:gdLst>
                <a:gd name="T0" fmla="*/ 1520 w 1789"/>
                <a:gd name="T1" fmla="*/ 0 h 1463"/>
                <a:gd name="T2" fmla="*/ 1520 w 1789"/>
                <a:gd name="T3" fmla="*/ 0 h 1463"/>
                <a:gd name="T4" fmla="*/ 297 w 1789"/>
                <a:gd name="T5" fmla="*/ 0 h 1463"/>
                <a:gd name="T6" fmla="*/ 0 w 1789"/>
                <a:gd name="T7" fmla="*/ 269 h 1463"/>
                <a:gd name="T8" fmla="*/ 0 w 1789"/>
                <a:gd name="T9" fmla="*/ 865 h 1463"/>
                <a:gd name="T10" fmla="*/ 267 w 1789"/>
                <a:gd name="T11" fmla="*/ 1133 h 1463"/>
                <a:gd name="T12" fmla="*/ 119 w 1789"/>
                <a:gd name="T13" fmla="*/ 1462 h 1463"/>
                <a:gd name="T14" fmla="*/ 566 w 1789"/>
                <a:gd name="T15" fmla="*/ 1133 h 1463"/>
                <a:gd name="T16" fmla="*/ 1520 w 1789"/>
                <a:gd name="T17" fmla="*/ 1133 h 1463"/>
                <a:gd name="T18" fmla="*/ 1788 w 1789"/>
                <a:gd name="T19" fmla="*/ 865 h 1463"/>
                <a:gd name="T20" fmla="*/ 1788 w 1789"/>
                <a:gd name="T21" fmla="*/ 269 h 1463"/>
                <a:gd name="T22" fmla="*/ 1520 w 1789"/>
                <a:gd name="T23" fmla="*/ 0 h 14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89" h="1463">
                  <a:moveTo>
                    <a:pt x="1520" y="0"/>
                  </a:moveTo>
                  <a:lnTo>
                    <a:pt x="1520" y="0"/>
                  </a:lnTo>
                  <a:cubicBezTo>
                    <a:pt x="297" y="0"/>
                    <a:pt x="297" y="0"/>
                    <a:pt x="297" y="0"/>
                  </a:cubicBezTo>
                  <a:cubicBezTo>
                    <a:pt x="149" y="0"/>
                    <a:pt x="0" y="119"/>
                    <a:pt x="0" y="269"/>
                  </a:cubicBezTo>
                  <a:cubicBezTo>
                    <a:pt x="0" y="865"/>
                    <a:pt x="0" y="865"/>
                    <a:pt x="0" y="865"/>
                  </a:cubicBezTo>
                  <a:cubicBezTo>
                    <a:pt x="0" y="985"/>
                    <a:pt x="119" y="1133"/>
                    <a:pt x="267" y="1133"/>
                  </a:cubicBezTo>
                  <a:cubicBezTo>
                    <a:pt x="119" y="1462"/>
                    <a:pt x="119" y="1462"/>
                    <a:pt x="119" y="1462"/>
                  </a:cubicBezTo>
                  <a:cubicBezTo>
                    <a:pt x="566" y="1133"/>
                    <a:pt x="566" y="1133"/>
                    <a:pt x="566" y="1133"/>
                  </a:cubicBezTo>
                  <a:cubicBezTo>
                    <a:pt x="1520" y="1133"/>
                    <a:pt x="1520" y="1133"/>
                    <a:pt x="1520" y="1133"/>
                  </a:cubicBezTo>
                  <a:cubicBezTo>
                    <a:pt x="1668" y="1133"/>
                    <a:pt x="1788" y="1014"/>
                    <a:pt x="1788" y="865"/>
                  </a:cubicBezTo>
                  <a:cubicBezTo>
                    <a:pt x="1788" y="269"/>
                    <a:pt x="1788" y="269"/>
                    <a:pt x="1788" y="269"/>
                  </a:cubicBezTo>
                  <a:cubicBezTo>
                    <a:pt x="1788" y="119"/>
                    <a:pt x="1668" y="0"/>
                    <a:pt x="1520" y="0"/>
                  </a:cubicBezTo>
                </a:path>
              </a:pathLst>
            </a:custGeom>
            <a:solidFill>
              <a:srgbClr val="EDF0F1"/>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159" name="Freeform 57"/>
            <p:cNvSpPr>
              <a:spLocks noChangeArrowheads="1"/>
            </p:cNvSpPr>
            <p:nvPr/>
          </p:nvSpPr>
          <p:spPr bwMode="auto">
            <a:xfrm>
              <a:off x="18595759" y="4712572"/>
              <a:ext cx="531317" cy="483852"/>
            </a:xfrm>
            <a:custGeom>
              <a:avLst/>
              <a:gdLst>
                <a:gd name="T0" fmla="*/ 984 w 985"/>
                <a:gd name="T1" fmla="*/ 0 h 895"/>
                <a:gd name="T2" fmla="*/ 984 w 985"/>
                <a:gd name="T3" fmla="*/ 0 h 895"/>
                <a:gd name="T4" fmla="*/ 685 w 985"/>
                <a:gd name="T5" fmla="*/ 0 h 895"/>
                <a:gd name="T6" fmla="*/ 358 w 985"/>
                <a:gd name="T7" fmla="*/ 0 h 895"/>
                <a:gd name="T8" fmla="*/ 268 w 985"/>
                <a:gd name="T9" fmla="*/ 0 h 895"/>
                <a:gd name="T10" fmla="*/ 0 w 985"/>
                <a:gd name="T11" fmla="*/ 269 h 895"/>
                <a:gd name="T12" fmla="*/ 0 w 985"/>
                <a:gd name="T13" fmla="*/ 417 h 895"/>
                <a:gd name="T14" fmla="*/ 0 w 985"/>
                <a:gd name="T15" fmla="*/ 477 h 895"/>
                <a:gd name="T16" fmla="*/ 0 w 985"/>
                <a:gd name="T17" fmla="*/ 894 h 895"/>
                <a:gd name="T18" fmla="*/ 239 w 985"/>
                <a:gd name="T19" fmla="*/ 865 h 895"/>
                <a:gd name="T20" fmla="*/ 387 w 985"/>
                <a:gd name="T21" fmla="*/ 775 h 895"/>
                <a:gd name="T22" fmla="*/ 685 w 985"/>
                <a:gd name="T23" fmla="*/ 775 h 895"/>
                <a:gd name="T24" fmla="*/ 984 w 985"/>
                <a:gd name="T25" fmla="*/ 477 h 895"/>
                <a:gd name="T26" fmla="*/ 984 w 985"/>
                <a:gd name="T27" fmla="*/ 357 h 895"/>
                <a:gd name="T28" fmla="*/ 984 w 985"/>
                <a:gd name="T29" fmla="*/ 328 h 895"/>
                <a:gd name="T30" fmla="*/ 984 w 985"/>
                <a:gd name="T31" fmla="*/ 0 h 8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85" h="895">
                  <a:moveTo>
                    <a:pt x="984" y="0"/>
                  </a:moveTo>
                  <a:lnTo>
                    <a:pt x="984" y="0"/>
                  </a:lnTo>
                  <a:cubicBezTo>
                    <a:pt x="685" y="0"/>
                    <a:pt x="685" y="0"/>
                    <a:pt x="685" y="0"/>
                  </a:cubicBezTo>
                  <a:cubicBezTo>
                    <a:pt x="358" y="0"/>
                    <a:pt x="358" y="0"/>
                    <a:pt x="358" y="0"/>
                  </a:cubicBezTo>
                  <a:cubicBezTo>
                    <a:pt x="268" y="0"/>
                    <a:pt x="268" y="0"/>
                    <a:pt x="268" y="0"/>
                  </a:cubicBezTo>
                  <a:cubicBezTo>
                    <a:pt x="119" y="0"/>
                    <a:pt x="0" y="119"/>
                    <a:pt x="0" y="269"/>
                  </a:cubicBezTo>
                  <a:cubicBezTo>
                    <a:pt x="0" y="417"/>
                    <a:pt x="0" y="417"/>
                    <a:pt x="0" y="417"/>
                  </a:cubicBezTo>
                  <a:cubicBezTo>
                    <a:pt x="0" y="477"/>
                    <a:pt x="0" y="477"/>
                    <a:pt x="0" y="477"/>
                  </a:cubicBezTo>
                  <a:cubicBezTo>
                    <a:pt x="0" y="894"/>
                    <a:pt x="0" y="894"/>
                    <a:pt x="0" y="894"/>
                  </a:cubicBezTo>
                  <a:cubicBezTo>
                    <a:pt x="239" y="865"/>
                    <a:pt x="239" y="865"/>
                    <a:pt x="239" y="865"/>
                  </a:cubicBezTo>
                  <a:cubicBezTo>
                    <a:pt x="387" y="775"/>
                    <a:pt x="387" y="775"/>
                    <a:pt x="387" y="775"/>
                  </a:cubicBezTo>
                  <a:cubicBezTo>
                    <a:pt x="685" y="775"/>
                    <a:pt x="685" y="775"/>
                    <a:pt x="685" y="775"/>
                  </a:cubicBezTo>
                  <a:cubicBezTo>
                    <a:pt x="835" y="775"/>
                    <a:pt x="984" y="626"/>
                    <a:pt x="984" y="477"/>
                  </a:cubicBezTo>
                  <a:cubicBezTo>
                    <a:pt x="984" y="357"/>
                    <a:pt x="984" y="357"/>
                    <a:pt x="984" y="357"/>
                  </a:cubicBezTo>
                  <a:cubicBezTo>
                    <a:pt x="984" y="328"/>
                    <a:pt x="984" y="328"/>
                    <a:pt x="984" y="328"/>
                  </a:cubicBezTo>
                  <a:lnTo>
                    <a:pt x="984" y="0"/>
                  </a:lnTo>
                </a:path>
              </a:pathLst>
            </a:custGeom>
            <a:solidFill>
              <a:srgbClr val="D3D5D8"/>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160" name="Freeform 58"/>
            <p:cNvSpPr>
              <a:spLocks noChangeArrowheads="1"/>
            </p:cNvSpPr>
            <p:nvPr/>
          </p:nvSpPr>
          <p:spPr bwMode="auto">
            <a:xfrm>
              <a:off x="18643411" y="4760242"/>
              <a:ext cx="967328" cy="791326"/>
            </a:xfrm>
            <a:custGeom>
              <a:avLst/>
              <a:gdLst>
                <a:gd name="T0" fmla="*/ 1521 w 1790"/>
                <a:gd name="T1" fmla="*/ 0 h 1462"/>
                <a:gd name="T2" fmla="*/ 1521 w 1790"/>
                <a:gd name="T3" fmla="*/ 0 h 1462"/>
                <a:gd name="T4" fmla="*/ 298 w 1790"/>
                <a:gd name="T5" fmla="*/ 0 h 1462"/>
                <a:gd name="T6" fmla="*/ 0 w 1790"/>
                <a:gd name="T7" fmla="*/ 299 h 1462"/>
                <a:gd name="T8" fmla="*/ 0 w 1790"/>
                <a:gd name="T9" fmla="*/ 865 h 1462"/>
                <a:gd name="T10" fmla="*/ 298 w 1790"/>
                <a:gd name="T11" fmla="*/ 1134 h 1462"/>
                <a:gd name="T12" fmla="*/ 418 w 1790"/>
                <a:gd name="T13" fmla="*/ 1134 h 1462"/>
                <a:gd name="T14" fmla="*/ 865 w 1790"/>
                <a:gd name="T15" fmla="*/ 1461 h 1462"/>
                <a:gd name="T16" fmla="*/ 715 w 1790"/>
                <a:gd name="T17" fmla="*/ 1134 h 1462"/>
                <a:gd name="T18" fmla="*/ 1521 w 1790"/>
                <a:gd name="T19" fmla="*/ 1134 h 1462"/>
                <a:gd name="T20" fmla="*/ 1789 w 1790"/>
                <a:gd name="T21" fmla="*/ 865 h 1462"/>
                <a:gd name="T22" fmla="*/ 1789 w 1790"/>
                <a:gd name="T23" fmla="*/ 299 h 1462"/>
                <a:gd name="T24" fmla="*/ 1521 w 1790"/>
                <a:gd name="T25" fmla="*/ 0 h 1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90" h="1462">
                  <a:moveTo>
                    <a:pt x="1521" y="0"/>
                  </a:moveTo>
                  <a:lnTo>
                    <a:pt x="1521" y="0"/>
                  </a:lnTo>
                  <a:cubicBezTo>
                    <a:pt x="298" y="0"/>
                    <a:pt x="298" y="0"/>
                    <a:pt x="298" y="0"/>
                  </a:cubicBezTo>
                  <a:cubicBezTo>
                    <a:pt x="150" y="0"/>
                    <a:pt x="0" y="149"/>
                    <a:pt x="0" y="299"/>
                  </a:cubicBezTo>
                  <a:cubicBezTo>
                    <a:pt x="0" y="865"/>
                    <a:pt x="0" y="865"/>
                    <a:pt x="0" y="865"/>
                  </a:cubicBezTo>
                  <a:cubicBezTo>
                    <a:pt x="0" y="1014"/>
                    <a:pt x="150" y="1134"/>
                    <a:pt x="298" y="1134"/>
                  </a:cubicBezTo>
                  <a:cubicBezTo>
                    <a:pt x="418" y="1134"/>
                    <a:pt x="418" y="1134"/>
                    <a:pt x="418" y="1134"/>
                  </a:cubicBezTo>
                  <a:cubicBezTo>
                    <a:pt x="865" y="1461"/>
                    <a:pt x="865" y="1461"/>
                    <a:pt x="865" y="1461"/>
                  </a:cubicBezTo>
                  <a:cubicBezTo>
                    <a:pt x="715" y="1134"/>
                    <a:pt x="715" y="1134"/>
                    <a:pt x="715" y="1134"/>
                  </a:cubicBezTo>
                  <a:cubicBezTo>
                    <a:pt x="1521" y="1134"/>
                    <a:pt x="1521" y="1134"/>
                    <a:pt x="1521" y="1134"/>
                  </a:cubicBezTo>
                  <a:cubicBezTo>
                    <a:pt x="1669" y="1134"/>
                    <a:pt x="1789" y="1014"/>
                    <a:pt x="1789" y="865"/>
                  </a:cubicBezTo>
                  <a:cubicBezTo>
                    <a:pt x="1789" y="299"/>
                    <a:pt x="1789" y="299"/>
                    <a:pt x="1789" y="299"/>
                  </a:cubicBezTo>
                  <a:cubicBezTo>
                    <a:pt x="1789" y="149"/>
                    <a:pt x="1669" y="0"/>
                    <a:pt x="1521" y="0"/>
                  </a:cubicBezTo>
                </a:path>
              </a:pathLst>
            </a:custGeom>
            <a:solidFill>
              <a:srgbClr val="FFFFFF"/>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161" name="Freeform 59"/>
            <p:cNvSpPr>
              <a:spLocks noChangeArrowheads="1"/>
            </p:cNvSpPr>
            <p:nvPr/>
          </p:nvSpPr>
          <p:spPr bwMode="auto">
            <a:xfrm>
              <a:off x="18903113" y="5115385"/>
              <a:ext cx="128659" cy="128710"/>
            </a:xfrm>
            <a:custGeom>
              <a:avLst/>
              <a:gdLst>
                <a:gd name="T0" fmla="*/ 238 w 239"/>
                <a:gd name="T1" fmla="*/ 119 h 239"/>
                <a:gd name="T2" fmla="*/ 238 w 239"/>
                <a:gd name="T3" fmla="*/ 119 h 239"/>
                <a:gd name="T4" fmla="*/ 119 w 239"/>
                <a:gd name="T5" fmla="*/ 238 h 239"/>
                <a:gd name="T6" fmla="*/ 0 w 239"/>
                <a:gd name="T7" fmla="*/ 119 h 239"/>
                <a:gd name="T8" fmla="*/ 119 w 239"/>
                <a:gd name="T9" fmla="*/ 0 h 239"/>
                <a:gd name="T10" fmla="*/ 238 w 239"/>
                <a:gd name="T11" fmla="*/ 119 h 239"/>
              </a:gdLst>
              <a:ahLst/>
              <a:cxnLst>
                <a:cxn ang="0">
                  <a:pos x="T0" y="T1"/>
                </a:cxn>
                <a:cxn ang="0">
                  <a:pos x="T2" y="T3"/>
                </a:cxn>
                <a:cxn ang="0">
                  <a:pos x="T4" y="T5"/>
                </a:cxn>
                <a:cxn ang="0">
                  <a:pos x="T6" y="T7"/>
                </a:cxn>
                <a:cxn ang="0">
                  <a:pos x="T8" y="T9"/>
                </a:cxn>
                <a:cxn ang="0">
                  <a:pos x="T10" y="T11"/>
                </a:cxn>
              </a:cxnLst>
              <a:rect l="0" t="0" r="r" b="b"/>
              <a:pathLst>
                <a:path w="239" h="239">
                  <a:moveTo>
                    <a:pt x="238" y="119"/>
                  </a:moveTo>
                  <a:lnTo>
                    <a:pt x="238" y="119"/>
                  </a:lnTo>
                  <a:cubicBezTo>
                    <a:pt x="238" y="178"/>
                    <a:pt x="179" y="238"/>
                    <a:pt x="119" y="238"/>
                  </a:cubicBezTo>
                  <a:cubicBezTo>
                    <a:pt x="60" y="238"/>
                    <a:pt x="0" y="178"/>
                    <a:pt x="0" y="119"/>
                  </a:cubicBezTo>
                  <a:cubicBezTo>
                    <a:pt x="0" y="59"/>
                    <a:pt x="60" y="0"/>
                    <a:pt x="119" y="0"/>
                  </a:cubicBezTo>
                  <a:cubicBezTo>
                    <a:pt x="179" y="0"/>
                    <a:pt x="238" y="59"/>
                    <a:pt x="238" y="119"/>
                  </a:cubicBezTo>
                </a:path>
              </a:pathLst>
            </a:custGeom>
            <a:solidFill>
              <a:srgbClr val="BDC3C7"/>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162" name="Freeform 60"/>
            <p:cNvSpPr>
              <a:spLocks noChangeArrowheads="1"/>
            </p:cNvSpPr>
            <p:nvPr/>
          </p:nvSpPr>
          <p:spPr bwMode="auto">
            <a:xfrm>
              <a:off x="19096101" y="5115385"/>
              <a:ext cx="128659" cy="128710"/>
            </a:xfrm>
            <a:custGeom>
              <a:avLst/>
              <a:gdLst>
                <a:gd name="T0" fmla="*/ 238 w 239"/>
                <a:gd name="T1" fmla="*/ 119 h 239"/>
                <a:gd name="T2" fmla="*/ 238 w 239"/>
                <a:gd name="T3" fmla="*/ 119 h 239"/>
                <a:gd name="T4" fmla="*/ 119 w 239"/>
                <a:gd name="T5" fmla="*/ 238 h 239"/>
                <a:gd name="T6" fmla="*/ 0 w 239"/>
                <a:gd name="T7" fmla="*/ 119 h 239"/>
                <a:gd name="T8" fmla="*/ 119 w 239"/>
                <a:gd name="T9" fmla="*/ 0 h 239"/>
                <a:gd name="T10" fmla="*/ 238 w 239"/>
                <a:gd name="T11" fmla="*/ 119 h 239"/>
              </a:gdLst>
              <a:ahLst/>
              <a:cxnLst>
                <a:cxn ang="0">
                  <a:pos x="T0" y="T1"/>
                </a:cxn>
                <a:cxn ang="0">
                  <a:pos x="T2" y="T3"/>
                </a:cxn>
                <a:cxn ang="0">
                  <a:pos x="T4" y="T5"/>
                </a:cxn>
                <a:cxn ang="0">
                  <a:pos x="T6" y="T7"/>
                </a:cxn>
                <a:cxn ang="0">
                  <a:pos x="T8" y="T9"/>
                </a:cxn>
                <a:cxn ang="0">
                  <a:pos x="T10" y="T11"/>
                </a:cxn>
              </a:cxnLst>
              <a:rect l="0" t="0" r="r" b="b"/>
              <a:pathLst>
                <a:path w="239" h="239">
                  <a:moveTo>
                    <a:pt x="238" y="119"/>
                  </a:moveTo>
                  <a:lnTo>
                    <a:pt x="238" y="119"/>
                  </a:lnTo>
                  <a:cubicBezTo>
                    <a:pt x="238" y="178"/>
                    <a:pt x="179" y="238"/>
                    <a:pt x="119" y="238"/>
                  </a:cubicBezTo>
                  <a:cubicBezTo>
                    <a:pt x="60" y="238"/>
                    <a:pt x="0" y="178"/>
                    <a:pt x="0" y="119"/>
                  </a:cubicBezTo>
                  <a:cubicBezTo>
                    <a:pt x="0" y="59"/>
                    <a:pt x="60" y="0"/>
                    <a:pt x="119" y="0"/>
                  </a:cubicBezTo>
                  <a:cubicBezTo>
                    <a:pt x="179" y="0"/>
                    <a:pt x="238" y="59"/>
                    <a:pt x="238" y="119"/>
                  </a:cubicBezTo>
                </a:path>
              </a:pathLst>
            </a:custGeom>
            <a:solidFill>
              <a:srgbClr val="BDC3C7"/>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163" name="Freeform 61"/>
            <p:cNvSpPr>
              <a:spLocks noChangeArrowheads="1"/>
            </p:cNvSpPr>
            <p:nvPr/>
          </p:nvSpPr>
          <p:spPr bwMode="auto">
            <a:xfrm>
              <a:off x="19289091" y="5115385"/>
              <a:ext cx="128659" cy="128710"/>
            </a:xfrm>
            <a:custGeom>
              <a:avLst/>
              <a:gdLst>
                <a:gd name="T0" fmla="*/ 239 w 240"/>
                <a:gd name="T1" fmla="*/ 119 h 239"/>
                <a:gd name="T2" fmla="*/ 239 w 240"/>
                <a:gd name="T3" fmla="*/ 119 h 239"/>
                <a:gd name="T4" fmla="*/ 120 w 240"/>
                <a:gd name="T5" fmla="*/ 238 h 239"/>
                <a:gd name="T6" fmla="*/ 0 w 240"/>
                <a:gd name="T7" fmla="*/ 119 h 239"/>
                <a:gd name="T8" fmla="*/ 120 w 240"/>
                <a:gd name="T9" fmla="*/ 0 h 239"/>
                <a:gd name="T10" fmla="*/ 239 w 240"/>
                <a:gd name="T11" fmla="*/ 119 h 239"/>
              </a:gdLst>
              <a:ahLst/>
              <a:cxnLst>
                <a:cxn ang="0">
                  <a:pos x="T0" y="T1"/>
                </a:cxn>
                <a:cxn ang="0">
                  <a:pos x="T2" y="T3"/>
                </a:cxn>
                <a:cxn ang="0">
                  <a:pos x="T4" y="T5"/>
                </a:cxn>
                <a:cxn ang="0">
                  <a:pos x="T6" y="T7"/>
                </a:cxn>
                <a:cxn ang="0">
                  <a:pos x="T8" y="T9"/>
                </a:cxn>
                <a:cxn ang="0">
                  <a:pos x="T10" y="T11"/>
                </a:cxn>
              </a:cxnLst>
              <a:rect l="0" t="0" r="r" b="b"/>
              <a:pathLst>
                <a:path w="240" h="239">
                  <a:moveTo>
                    <a:pt x="239" y="119"/>
                  </a:moveTo>
                  <a:lnTo>
                    <a:pt x="239" y="119"/>
                  </a:lnTo>
                  <a:cubicBezTo>
                    <a:pt x="239" y="178"/>
                    <a:pt x="180" y="238"/>
                    <a:pt x="120" y="238"/>
                  </a:cubicBezTo>
                  <a:cubicBezTo>
                    <a:pt x="61" y="238"/>
                    <a:pt x="0" y="178"/>
                    <a:pt x="0" y="119"/>
                  </a:cubicBezTo>
                  <a:cubicBezTo>
                    <a:pt x="0" y="59"/>
                    <a:pt x="61" y="0"/>
                    <a:pt x="120" y="0"/>
                  </a:cubicBezTo>
                  <a:cubicBezTo>
                    <a:pt x="180" y="0"/>
                    <a:pt x="239" y="59"/>
                    <a:pt x="239" y="119"/>
                  </a:cubicBezTo>
                </a:path>
              </a:pathLst>
            </a:custGeom>
            <a:solidFill>
              <a:srgbClr val="BDC3C7"/>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164" name="Freeform 62"/>
            <p:cNvSpPr>
              <a:spLocks noChangeArrowheads="1"/>
            </p:cNvSpPr>
            <p:nvPr/>
          </p:nvSpPr>
          <p:spPr bwMode="auto">
            <a:xfrm>
              <a:off x="13331729" y="6245169"/>
              <a:ext cx="1095988" cy="903352"/>
            </a:xfrm>
            <a:custGeom>
              <a:avLst/>
              <a:gdLst>
                <a:gd name="T0" fmla="*/ 1998 w 2028"/>
                <a:gd name="T1" fmla="*/ 835 h 1670"/>
                <a:gd name="T2" fmla="*/ 1998 w 2028"/>
                <a:gd name="T3" fmla="*/ 835 h 1670"/>
                <a:gd name="T4" fmla="*/ 1968 w 2028"/>
                <a:gd name="T5" fmla="*/ 924 h 1670"/>
                <a:gd name="T6" fmla="*/ 508 w 2028"/>
                <a:gd name="T7" fmla="*/ 1639 h 1670"/>
                <a:gd name="T8" fmla="*/ 418 w 2028"/>
                <a:gd name="T9" fmla="*/ 1609 h 1670"/>
                <a:gd name="T10" fmla="*/ 31 w 2028"/>
                <a:gd name="T11" fmla="*/ 864 h 1670"/>
                <a:gd name="T12" fmla="*/ 60 w 2028"/>
                <a:gd name="T13" fmla="*/ 745 h 1670"/>
                <a:gd name="T14" fmla="*/ 1521 w 2028"/>
                <a:gd name="T15" fmla="*/ 30 h 1670"/>
                <a:gd name="T16" fmla="*/ 1610 w 2028"/>
                <a:gd name="T17" fmla="*/ 60 h 1670"/>
                <a:gd name="T18" fmla="*/ 1998 w 2028"/>
                <a:gd name="T19" fmla="*/ 835 h 16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28" h="1670">
                  <a:moveTo>
                    <a:pt x="1998" y="835"/>
                  </a:moveTo>
                  <a:lnTo>
                    <a:pt x="1998" y="835"/>
                  </a:lnTo>
                  <a:cubicBezTo>
                    <a:pt x="2027" y="864"/>
                    <a:pt x="1998" y="924"/>
                    <a:pt x="1968" y="924"/>
                  </a:cubicBezTo>
                  <a:cubicBezTo>
                    <a:pt x="508" y="1639"/>
                    <a:pt x="508" y="1639"/>
                    <a:pt x="508" y="1639"/>
                  </a:cubicBezTo>
                  <a:cubicBezTo>
                    <a:pt x="477" y="1669"/>
                    <a:pt x="418" y="1669"/>
                    <a:pt x="418" y="1609"/>
                  </a:cubicBezTo>
                  <a:cubicBezTo>
                    <a:pt x="31" y="864"/>
                    <a:pt x="31" y="864"/>
                    <a:pt x="31" y="864"/>
                  </a:cubicBezTo>
                  <a:cubicBezTo>
                    <a:pt x="0" y="805"/>
                    <a:pt x="31" y="776"/>
                    <a:pt x="60" y="745"/>
                  </a:cubicBezTo>
                  <a:cubicBezTo>
                    <a:pt x="1521" y="30"/>
                    <a:pt x="1521" y="30"/>
                    <a:pt x="1521" y="30"/>
                  </a:cubicBezTo>
                  <a:cubicBezTo>
                    <a:pt x="1550" y="0"/>
                    <a:pt x="1610" y="30"/>
                    <a:pt x="1610" y="60"/>
                  </a:cubicBezTo>
                  <a:lnTo>
                    <a:pt x="1998" y="835"/>
                  </a:lnTo>
                </a:path>
              </a:pathLst>
            </a:custGeom>
            <a:solidFill>
              <a:srgbClr val="F7DA65"/>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165" name="Freeform 63"/>
            <p:cNvSpPr>
              <a:spLocks noChangeArrowheads="1"/>
            </p:cNvSpPr>
            <p:nvPr/>
          </p:nvSpPr>
          <p:spPr bwMode="auto">
            <a:xfrm>
              <a:off x="13541396" y="6664667"/>
              <a:ext cx="886321" cy="483854"/>
            </a:xfrm>
            <a:custGeom>
              <a:avLst/>
              <a:gdLst>
                <a:gd name="T0" fmla="*/ 120 w 1640"/>
                <a:gd name="T1" fmla="*/ 863 h 894"/>
                <a:gd name="T2" fmla="*/ 120 w 1640"/>
                <a:gd name="T3" fmla="*/ 863 h 894"/>
                <a:gd name="T4" fmla="*/ 1580 w 1640"/>
                <a:gd name="T5" fmla="*/ 148 h 894"/>
                <a:gd name="T6" fmla="*/ 1610 w 1640"/>
                <a:gd name="T7" fmla="*/ 29 h 894"/>
                <a:gd name="T8" fmla="*/ 597 w 1640"/>
                <a:gd name="T9" fmla="*/ 0 h 894"/>
                <a:gd name="T10" fmla="*/ 0 w 1640"/>
                <a:gd name="T11" fmla="*/ 803 h 894"/>
                <a:gd name="T12" fmla="*/ 0 w 1640"/>
                <a:gd name="T13" fmla="*/ 833 h 894"/>
                <a:gd name="T14" fmla="*/ 120 w 1640"/>
                <a:gd name="T15" fmla="*/ 863 h 8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40" h="894">
                  <a:moveTo>
                    <a:pt x="120" y="863"/>
                  </a:moveTo>
                  <a:lnTo>
                    <a:pt x="120" y="863"/>
                  </a:lnTo>
                  <a:cubicBezTo>
                    <a:pt x="1580" y="148"/>
                    <a:pt x="1580" y="148"/>
                    <a:pt x="1580" y="148"/>
                  </a:cubicBezTo>
                  <a:cubicBezTo>
                    <a:pt x="1610" y="148"/>
                    <a:pt x="1639" y="88"/>
                    <a:pt x="1610" y="29"/>
                  </a:cubicBezTo>
                  <a:cubicBezTo>
                    <a:pt x="597" y="0"/>
                    <a:pt x="597" y="0"/>
                    <a:pt x="597" y="0"/>
                  </a:cubicBezTo>
                  <a:cubicBezTo>
                    <a:pt x="0" y="803"/>
                    <a:pt x="0" y="803"/>
                    <a:pt x="0" y="803"/>
                  </a:cubicBezTo>
                  <a:cubicBezTo>
                    <a:pt x="0" y="833"/>
                    <a:pt x="0" y="833"/>
                    <a:pt x="0" y="833"/>
                  </a:cubicBezTo>
                  <a:cubicBezTo>
                    <a:pt x="30" y="863"/>
                    <a:pt x="89" y="893"/>
                    <a:pt x="120" y="863"/>
                  </a:cubicBezTo>
                </a:path>
              </a:pathLst>
            </a:custGeom>
            <a:solidFill>
              <a:srgbClr val="F9C620"/>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166" name="Freeform 64"/>
            <p:cNvSpPr>
              <a:spLocks noChangeArrowheads="1"/>
            </p:cNvSpPr>
            <p:nvPr/>
          </p:nvSpPr>
          <p:spPr bwMode="auto">
            <a:xfrm>
              <a:off x="13331729" y="6245169"/>
              <a:ext cx="886321" cy="467168"/>
            </a:xfrm>
            <a:custGeom>
              <a:avLst/>
              <a:gdLst>
                <a:gd name="T0" fmla="*/ 1581 w 1641"/>
                <a:gd name="T1" fmla="*/ 0 h 865"/>
                <a:gd name="T2" fmla="*/ 1581 w 1641"/>
                <a:gd name="T3" fmla="*/ 0 h 865"/>
                <a:gd name="T4" fmla="*/ 627 w 1641"/>
                <a:gd name="T5" fmla="*/ 0 h 865"/>
                <a:gd name="T6" fmla="*/ 567 w 1641"/>
                <a:gd name="T7" fmla="*/ 30 h 865"/>
                <a:gd name="T8" fmla="*/ 0 w 1641"/>
                <a:gd name="T9" fmla="*/ 776 h 865"/>
                <a:gd name="T10" fmla="*/ 31 w 1641"/>
                <a:gd name="T11" fmla="*/ 864 h 865"/>
                <a:gd name="T12" fmla="*/ 60 w 1641"/>
                <a:gd name="T13" fmla="*/ 864 h 865"/>
                <a:gd name="T14" fmla="*/ 119 w 1641"/>
                <a:gd name="T15" fmla="*/ 864 h 865"/>
                <a:gd name="T16" fmla="*/ 1521 w 1641"/>
                <a:gd name="T17" fmla="*/ 149 h 865"/>
                <a:gd name="T18" fmla="*/ 1550 w 1641"/>
                <a:gd name="T19" fmla="*/ 179 h 865"/>
                <a:gd name="T20" fmla="*/ 1640 w 1641"/>
                <a:gd name="T21" fmla="*/ 90 h 865"/>
                <a:gd name="T22" fmla="*/ 1581 w 1641"/>
                <a:gd name="T23" fmla="*/ 0 h 8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41" h="865">
                  <a:moveTo>
                    <a:pt x="1581" y="0"/>
                  </a:moveTo>
                  <a:lnTo>
                    <a:pt x="1581" y="0"/>
                  </a:lnTo>
                  <a:cubicBezTo>
                    <a:pt x="627" y="0"/>
                    <a:pt x="627" y="0"/>
                    <a:pt x="627" y="0"/>
                  </a:cubicBezTo>
                  <a:cubicBezTo>
                    <a:pt x="596" y="0"/>
                    <a:pt x="596" y="0"/>
                    <a:pt x="567" y="30"/>
                  </a:cubicBezTo>
                  <a:cubicBezTo>
                    <a:pt x="0" y="776"/>
                    <a:pt x="0" y="776"/>
                    <a:pt x="0" y="776"/>
                  </a:cubicBezTo>
                  <a:cubicBezTo>
                    <a:pt x="31" y="864"/>
                    <a:pt x="31" y="864"/>
                    <a:pt x="31" y="864"/>
                  </a:cubicBezTo>
                  <a:cubicBezTo>
                    <a:pt x="60" y="864"/>
                    <a:pt x="60" y="864"/>
                    <a:pt x="60" y="864"/>
                  </a:cubicBezTo>
                  <a:cubicBezTo>
                    <a:pt x="90" y="864"/>
                    <a:pt x="90" y="864"/>
                    <a:pt x="119" y="864"/>
                  </a:cubicBezTo>
                  <a:cubicBezTo>
                    <a:pt x="1521" y="149"/>
                    <a:pt x="1521" y="149"/>
                    <a:pt x="1521" y="149"/>
                  </a:cubicBezTo>
                  <a:cubicBezTo>
                    <a:pt x="1550" y="179"/>
                    <a:pt x="1550" y="179"/>
                    <a:pt x="1550" y="179"/>
                  </a:cubicBezTo>
                  <a:cubicBezTo>
                    <a:pt x="1640" y="90"/>
                    <a:pt x="1640" y="90"/>
                    <a:pt x="1640" y="90"/>
                  </a:cubicBezTo>
                  <a:lnTo>
                    <a:pt x="1581" y="0"/>
                  </a:lnTo>
                </a:path>
              </a:pathLst>
            </a:custGeom>
            <a:solidFill>
              <a:srgbClr val="F9A128"/>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167" name="Freeform 65"/>
            <p:cNvSpPr>
              <a:spLocks noChangeArrowheads="1"/>
            </p:cNvSpPr>
            <p:nvPr/>
          </p:nvSpPr>
          <p:spPr bwMode="auto">
            <a:xfrm>
              <a:off x="13348406" y="6292839"/>
              <a:ext cx="869643" cy="467168"/>
            </a:xfrm>
            <a:custGeom>
              <a:avLst/>
              <a:gdLst>
                <a:gd name="T0" fmla="*/ 0 w 1610"/>
                <a:gd name="T1" fmla="*/ 774 h 865"/>
                <a:gd name="T2" fmla="*/ 1042 w 1610"/>
                <a:gd name="T3" fmla="*/ 864 h 865"/>
                <a:gd name="T4" fmla="*/ 1609 w 1610"/>
                <a:gd name="T5" fmla="*/ 0 h 865"/>
                <a:gd name="T6" fmla="*/ 0 w 1610"/>
                <a:gd name="T7" fmla="*/ 774 h 865"/>
              </a:gdLst>
              <a:ahLst/>
              <a:cxnLst>
                <a:cxn ang="0">
                  <a:pos x="T0" y="T1"/>
                </a:cxn>
                <a:cxn ang="0">
                  <a:pos x="T2" y="T3"/>
                </a:cxn>
                <a:cxn ang="0">
                  <a:pos x="T4" y="T5"/>
                </a:cxn>
                <a:cxn ang="0">
                  <a:pos x="T6" y="T7"/>
                </a:cxn>
              </a:cxnLst>
              <a:rect l="0" t="0" r="r" b="b"/>
              <a:pathLst>
                <a:path w="1610" h="865">
                  <a:moveTo>
                    <a:pt x="0" y="774"/>
                  </a:moveTo>
                  <a:lnTo>
                    <a:pt x="1042" y="864"/>
                  </a:lnTo>
                  <a:lnTo>
                    <a:pt x="1609" y="0"/>
                  </a:lnTo>
                  <a:lnTo>
                    <a:pt x="0" y="774"/>
                  </a:lnTo>
                </a:path>
              </a:pathLst>
            </a:custGeom>
            <a:solidFill>
              <a:srgbClr val="F9A128"/>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168" name="Freeform 66"/>
            <p:cNvSpPr>
              <a:spLocks noChangeArrowheads="1"/>
            </p:cNvSpPr>
            <p:nvPr/>
          </p:nvSpPr>
          <p:spPr bwMode="auto">
            <a:xfrm>
              <a:off x="13734385" y="5921011"/>
              <a:ext cx="402657" cy="838996"/>
            </a:xfrm>
            <a:custGeom>
              <a:avLst/>
              <a:gdLst>
                <a:gd name="T0" fmla="*/ 327 w 746"/>
                <a:gd name="T1" fmla="*/ 1550 h 1551"/>
                <a:gd name="T2" fmla="*/ 745 w 746"/>
                <a:gd name="T3" fmla="*/ 895 h 1551"/>
                <a:gd name="T4" fmla="*/ 716 w 746"/>
                <a:gd name="T5" fmla="*/ 387 h 1551"/>
                <a:gd name="T6" fmla="*/ 268 w 746"/>
                <a:gd name="T7" fmla="*/ 0 h 1551"/>
                <a:gd name="T8" fmla="*/ 0 w 746"/>
                <a:gd name="T9" fmla="*/ 29 h 1551"/>
                <a:gd name="T10" fmla="*/ 89 w 746"/>
                <a:gd name="T11" fmla="*/ 1520 h 1551"/>
                <a:gd name="T12" fmla="*/ 327 w 746"/>
                <a:gd name="T13" fmla="*/ 1550 h 1551"/>
              </a:gdLst>
              <a:ahLst/>
              <a:cxnLst>
                <a:cxn ang="0">
                  <a:pos x="T0" y="T1"/>
                </a:cxn>
                <a:cxn ang="0">
                  <a:pos x="T2" y="T3"/>
                </a:cxn>
                <a:cxn ang="0">
                  <a:pos x="T4" y="T5"/>
                </a:cxn>
                <a:cxn ang="0">
                  <a:pos x="T6" y="T7"/>
                </a:cxn>
                <a:cxn ang="0">
                  <a:pos x="T8" y="T9"/>
                </a:cxn>
                <a:cxn ang="0">
                  <a:pos x="T10" y="T11"/>
                </a:cxn>
                <a:cxn ang="0">
                  <a:pos x="T12" y="T13"/>
                </a:cxn>
              </a:cxnLst>
              <a:rect l="0" t="0" r="r" b="b"/>
              <a:pathLst>
                <a:path w="746" h="1551">
                  <a:moveTo>
                    <a:pt x="327" y="1550"/>
                  </a:moveTo>
                  <a:lnTo>
                    <a:pt x="745" y="895"/>
                  </a:lnTo>
                  <a:lnTo>
                    <a:pt x="716" y="387"/>
                  </a:lnTo>
                  <a:lnTo>
                    <a:pt x="268" y="0"/>
                  </a:lnTo>
                  <a:lnTo>
                    <a:pt x="0" y="29"/>
                  </a:lnTo>
                  <a:lnTo>
                    <a:pt x="89" y="1520"/>
                  </a:lnTo>
                  <a:lnTo>
                    <a:pt x="327" y="1550"/>
                  </a:lnTo>
                </a:path>
              </a:pathLst>
            </a:custGeom>
            <a:solidFill>
              <a:srgbClr val="F6F6F6"/>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169" name="Freeform 67"/>
            <p:cNvSpPr>
              <a:spLocks noChangeArrowheads="1"/>
            </p:cNvSpPr>
            <p:nvPr/>
          </p:nvSpPr>
          <p:spPr bwMode="auto">
            <a:xfrm>
              <a:off x="13362702" y="5921011"/>
              <a:ext cx="774340" cy="838996"/>
            </a:xfrm>
            <a:custGeom>
              <a:avLst/>
              <a:gdLst>
                <a:gd name="T0" fmla="*/ 1013 w 1432"/>
                <a:gd name="T1" fmla="*/ 1550 h 1551"/>
                <a:gd name="T2" fmla="*/ 1013 w 1432"/>
                <a:gd name="T3" fmla="*/ 1550 h 1551"/>
                <a:gd name="T4" fmla="*/ 1431 w 1432"/>
                <a:gd name="T5" fmla="*/ 895 h 1551"/>
                <a:gd name="T6" fmla="*/ 1402 w 1432"/>
                <a:gd name="T7" fmla="*/ 387 h 1551"/>
                <a:gd name="T8" fmla="*/ 954 w 1432"/>
                <a:gd name="T9" fmla="*/ 0 h 1551"/>
                <a:gd name="T10" fmla="*/ 59 w 1432"/>
                <a:gd name="T11" fmla="*/ 60 h 1551"/>
                <a:gd name="T12" fmla="*/ 0 w 1432"/>
                <a:gd name="T13" fmla="*/ 149 h 1551"/>
                <a:gd name="T14" fmla="*/ 59 w 1432"/>
                <a:gd name="T15" fmla="*/ 1460 h 1551"/>
                <a:gd name="T16" fmla="*/ 1013 w 1432"/>
                <a:gd name="T17" fmla="*/ 1550 h 15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32" h="1551">
                  <a:moveTo>
                    <a:pt x="1013" y="1550"/>
                  </a:moveTo>
                  <a:lnTo>
                    <a:pt x="1013" y="1550"/>
                  </a:lnTo>
                  <a:cubicBezTo>
                    <a:pt x="1431" y="895"/>
                    <a:pt x="1431" y="895"/>
                    <a:pt x="1431" y="895"/>
                  </a:cubicBezTo>
                  <a:cubicBezTo>
                    <a:pt x="1402" y="387"/>
                    <a:pt x="1402" y="387"/>
                    <a:pt x="1402" y="387"/>
                  </a:cubicBezTo>
                  <a:cubicBezTo>
                    <a:pt x="954" y="0"/>
                    <a:pt x="954" y="0"/>
                    <a:pt x="954" y="0"/>
                  </a:cubicBezTo>
                  <a:cubicBezTo>
                    <a:pt x="59" y="60"/>
                    <a:pt x="59" y="60"/>
                    <a:pt x="59" y="60"/>
                  </a:cubicBezTo>
                  <a:cubicBezTo>
                    <a:pt x="30" y="60"/>
                    <a:pt x="0" y="89"/>
                    <a:pt x="0" y="149"/>
                  </a:cubicBezTo>
                  <a:cubicBezTo>
                    <a:pt x="59" y="1460"/>
                    <a:pt x="59" y="1460"/>
                    <a:pt x="59" y="1460"/>
                  </a:cubicBezTo>
                  <a:lnTo>
                    <a:pt x="1013" y="1550"/>
                  </a:lnTo>
                </a:path>
              </a:pathLst>
            </a:custGeom>
            <a:solidFill>
              <a:srgbClr val="F3F3F3"/>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170" name="Freeform 68"/>
            <p:cNvSpPr>
              <a:spLocks noChangeArrowheads="1"/>
            </p:cNvSpPr>
            <p:nvPr/>
          </p:nvSpPr>
          <p:spPr bwMode="auto">
            <a:xfrm>
              <a:off x="13765359" y="6035420"/>
              <a:ext cx="226345" cy="64356"/>
            </a:xfrm>
            <a:custGeom>
              <a:avLst/>
              <a:gdLst>
                <a:gd name="T0" fmla="*/ 418 w 419"/>
                <a:gd name="T1" fmla="*/ 89 h 120"/>
                <a:gd name="T2" fmla="*/ 0 w 419"/>
                <a:gd name="T3" fmla="*/ 119 h 120"/>
                <a:gd name="T4" fmla="*/ 0 w 419"/>
                <a:gd name="T5" fmla="*/ 29 h 120"/>
                <a:gd name="T6" fmla="*/ 418 w 419"/>
                <a:gd name="T7" fmla="*/ 0 h 120"/>
                <a:gd name="T8" fmla="*/ 418 w 419"/>
                <a:gd name="T9" fmla="*/ 89 h 120"/>
              </a:gdLst>
              <a:ahLst/>
              <a:cxnLst>
                <a:cxn ang="0">
                  <a:pos x="T0" y="T1"/>
                </a:cxn>
                <a:cxn ang="0">
                  <a:pos x="T2" y="T3"/>
                </a:cxn>
                <a:cxn ang="0">
                  <a:pos x="T4" y="T5"/>
                </a:cxn>
                <a:cxn ang="0">
                  <a:pos x="T6" y="T7"/>
                </a:cxn>
                <a:cxn ang="0">
                  <a:pos x="T8" y="T9"/>
                </a:cxn>
              </a:cxnLst>
              <a:rect l="0" t="0" r="r" b="b"/>
              <a:pathLst>
                <a:path w="419" h="120">
                  <a:moveTo>
                    <a:pt x="418" y="89"/>
                  </a:moveTo>
                  <a:lnTo>
                    <a:pt x="0" y="119"/>
                  </a:lnTo>
                  <a:lnTo>
                    <a:pt x="0" y="29"/>
                  </a:lnTo>
                  <a:lnTo>
                    <a:pt x="418" y="0"/>
                  </a:lnTo>
                  <a:lnTo>
                    <a:pt x="418" y="89"/>
                  </a:lnTo>
                </a:path>
              </a:pathLst>
            </a:custGeom>
            <a:solidFill>
              <a:srgbClr val="EBEBEB"/>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171" name="Freeform 69"/>
            <p:cNvSpPr>
              <a:spLocks noChangeArrowheads="1"/>
            </p:cNvSpPr>
            <p:nvPr/>
          </p:nvSpPr>
          <p:spPr bwMode="auto">
            <a:xfrm>
              <a:off x="13765359" y="6116459"/>
              <a:ext cx="290675" cy="47670"/>
            </a:xfrm>
            <a:custGeom>
              <a:avLst/>
              <a:gdLst>
                <a:gd name="T0" fmla="*/ 537 w 538"/>
                <a:gd name="T1" fmla="*/ 60 h 90"/>
                <a:gd name="T2" fmla="*/ 0 w 538"/>
                <a:gd name="T3" fmla="*/ 89 h 90"/>
                <a:gd name="T4" fmla="*/ 0 w 538"/>
                <a:gd name="T5" fmla="*/ 29 h 90"/>
                <a:gd name="T6" fmla="*/ 537 w 538"/>
                <a:gd name="T7" fmla="*/ 0 h 90"/>
                <a:gd name="T8" fmla="*/ 537 w 538"/>
                <a:gd name="T9" fmla="*/ 60 h 90"/>
              </a:gdLst>
              <a:ahLst/>
              <a:cxnLst>
                <a:cxn ang="0">
                  <a:pos x="T0" y="T1"/>
                </a:cxn>
                <a:cxn ang="0">
                  <a:pos x="T2" y="T3"/>
                </a:cxn>
                <a:cxn ang="0">
                  <a:pos x="T4" y="T5"/>
                </a:cxn>
                <a:cxn ang="0">
                  <a:pos x="T6" y="T7"/>
                </a:cxn>
                <a:cxn ang="0">
                  <a:pos x="T8" y="T9"/>
                </a:cxn>
              </a:cxnLst>
              <a:rect l="0" t="0" r="r" b="b"/>
              <a:pathLst>
                <a:path w="538" h="90">
                  <a:moveTo>
                    <a:pt x="537" y="60"/>
                  </a:moveTo>
                  <a:lnTo>
                    <a:pt x="0" y="89"/>
                  </a:lnTo>
                  <a:lnTo>
                    <a:pt x="0" y="29"/>
                  </a:lnTo>
                  <a:lnTo>
                    <a:pt x="537" y="0"/>
                  </a:lnTo>
                  <a:lnTo>
                    <a:pt x="537" y="60"/>
                  </a:lnTo>
                </a:path>
              </a:pathLst>
            </a:custGeom>
            <a:solidFill>
              <a:srgbClr val="EBEBEB"/>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172" name="Freeform 70"/>
            <p:cNvSpPr>
              <a:spLocks noChangeArrowheads="1"/>
            </p:cNvSpPr>
            <p:nvPr/>
          </p:nvSpPr>
          <p:spPr bwMode="auto">
            <a:xfrm>
              <a:off x="13782036" y="6180815"/>
              <a:ext cx="273998" cy="64354"/>
            </a:xfrm>
            <a:custGeom>
              <a:avLst/>
              <a:gdLst>
                <a:gd name="T0" fmla="*/ 507 w 508"/>
                <a:gd name="T1" fmla="*/ 89 h 120"/>
                <a:gd name="T2" fmla="*/ 0 w 508"/>
                <a:gd name="T3" fmla="*/ 119 h 120"/>
                <a:gd name="T4" fmla="*/ 0 w 508"/>
                <a:gd name="T5" fmla="*/ 29 h 120"/>
                <a:gd name="T6" fmla="*/ 507 w 508"/>
                <a:gd name="T7" fmla="*/ 0 h 120"/>
                <a:gd name="T8" fmla="*/ 507 w 508"/>
                <a:gd name="T9" fmla="*/ 89 h 120"/>
              </a:gdLst>
              <a:ahLst/>
              <a:cxnLst>
                <a:cxn ang="0">
                  <a:pos x="T0" y="T1"/>
                </a:cxn>
                <a:cxn ang="0">
                  <a:pos x="T2" y="T3"/>
                </a:cxn>
                <a:cxn ang="0">
                  <a:pos x="T4" y="T5"/>
                </a:cxn>
                <a:cxn ang="0">
                  <a:pos x="T6" y="T7"/>
                </a:cxn>
                <a:cxn ang="0">
                  <a:pos x="T8" y="T9"/>
                </a:cxn>
              </a:cxnLst>
              <a:rect l="0" t="0" r="r" b="b"/>
              <a:pathLst>
                <a:path w="508" h="120">
                  <a:moveTo>
                    <a:pt x="507" y="89"/>
                  </a:moveTo>
                  <a:lnTo>
                    <a:pt x="0" y="119"/>
                  </a:lnTo>
                  <a:lnTo>
                    <a:pt x="0" y="29"/>
                  </a:lnTo>
                  <a:lnTo>
                    <a:pt x="507" y="0"/>
                  </a:lnTo>
                  <a:lnTo>
                    <a:pt x="507" y="89"/>
                  </a:lnTo>
                </a:path>
              </a:pathLst>
            </a:custGeom>
            <a:solidFill>
              <a:srgbClr val="EBEBEB"/>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173" name="Freeform 71"/>
            <p:cNvSpPr>
              <a:spLocks noChangeArrowheads="1"/>
            </p:cNvSpPr>
            <p:nvPr/>
          </p:nvSpPr>
          <p:spPr bwMode="auto">
            <a:xfrm>
              <a:off x="13782036" y="6259470"/>
              <a:ext cx="290675" cy="47670"/>
            </a:xfrm>
            <a:custGeom>
              <a:avLst/>
              <a:gdLst>
                <a:gd name="T0" fmla="*/ 537 w 538"/>
                <a:gd name="T1" fmla="*/ 60 h 90"/>
                <a:gd name="T2" fmla="*/ 0 w 538"/>
                <a:gd name="T3" fmla="*/ 89 h 90"/>
                <a:gd name="T4" fmla="*/ 0 w 538"/>
                <a:gd name="T5" fmla="*/ 30 h 90"/>
                <a:gd name="T6" fmla="*/ 507 w 538"/>
                <a:gd name="T7" fmla="*/ 0 h 90"/>
                <a:gd name="T8" fmla="*/ 537 w 538"/>
                <a:gd name="T9" fmla="*/ 60 h 90"/>
              </a:gdLst>
              <a:ahLst/>
              <a:cxnLst>
                <a:cxn ang="0">
                  <a:pos x="T0" y="T1"/>
                </a:cxn>
                <a:cxn ang="0">
                  <a:pos x="T2" y="T3"/>
                </a:cxn>
                <a:cxn ang="0">
                  <a:pos x="T4" y="T5"/>
                </a:cxn>
                <a:cxn ang="0">
                  <a:pos x="T6" y="T7"/>
                </a:cxn>
                <a:cxn ang="0">
                  <a:pos x="T8" y="T9"/>
                </a:cxn>
              </a:cxnLst>
              <a:rect l="0" t="0" r="r" b="b"/>
              <a:pathLst>
                <a:path w="538" h="90">
                  <a:moveTo>
                    <a:pt x="537" y="60"/>
                  </a:moveTo>
                  <a:lnTo>
                    <a:pt x="0" y="89"/>
                  </a:lnTo>
                  <a:lnTo>
                    <a:pt x="0" y="30"/>
                  </a:lnTo>
                  <a:lnTo>
                    <a:pt x="507" y="0"/>
                  </a:lnTo>
                  <a:lnTo>
                    <a:pt x="537" y="60"/>
                  </a:lnTo>
                </a:path>
              </a:pathLst>
            </a:custGeom>
            <a:solidFill>
              <a:srgbClr val="EBEBEB"/>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174" name="Freeform 72"/>
            <p:cNvSpPr>
              <a:spLocks noChangeArrowheads="1"/>
            </p:cNvSpPr>
            <p:nvPr/>
          </p:nvSpPr>
          <p:spPr bwMode="auto">
            <a:xfrm>
              <a:off x="13782036" y="6323826"/>
              <a:ext cx="290675" cy="64354"/>
            </a:xfrm>
            <a:custGeom>
              <a:avLst/>
              <a:gdLst>
                <a:gd name="T0" fmla="*/ 537 w 538"/>
                <a:gd name="T1" fmla="*/ 90 h 120"/>
                <a:gd name="T2" fmla="*/ 0 w 538"/>
                <a:gd name="T3" fmla="*/ 119 h 120"/>
                <a:gd name="T4" fmla="*/ 0 w 538"/>
                <a:gd name="T5" fmla="*/ 30 h 120"/>
                <a:gd name="T6" fmla="*/ 537 w 538"/>
                <a:gd name="T7" fmla="*/ 0 h 120"/>
                <a:gd name="T8" fmla="*/ 537 w 538"/>
                <a:gd name="T9" fmla="*/ 90 h 120"/>
              </a:gdLst>
              <a:ahLst/>
              <a:cxnLst>
                <a:cxn ang="0">
                  <a:pos x="T0" y="T1"/>
                </a:cxn>
                <a:cxn ang="0">
                  <a:pos x="T2" y="T3"/>
                </a:cxn>
                <a:cxn ang="0">
                  <a:pos x="T4" y="T5"/>
                </a:cxn>
                <a:cxn ang="0">
                  <a:pos x="T6" y="T7"/>
                </a:cxn>
                <a:cxn ang="0">
                  <a:pos x="T8" y="T9"/>
                </a:cxn>
              </a:cxnLst>
              <a:rect l="0" t="0" r="r" b="b"/>
              <a:pathLst>
                <a:path w="538" h="120">
                  <a:moveTo>
                    <a:pt x="537" y="90"/>
                  </a:moveTo>
                  <a:lnTo>
                    <a:pt x="0" y="119"/>
                  </a:lnTo>
                  <a:lnTo>
                    <a:pt x="0" y="30"/>
                  </a:lnTo>
                  <a:lnTo>
                    <a:pt x="537" y="0"/>
                  </a:lnTo>
                  <a:lnTo>
                    <a:pt x="537" y="90"/>
                  </a:lnTo>
                </a:path>
              </a:pathLst>
            </a:custGeom>
            <a:solidFill>
              <a:srgbClr val="EBEBEB"/>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175" name="Freeform 73"/>
            <p:cNvSpPr>
              <a:spLocks noChangeArrowheads="1"/>
            </p:cNvSpPr>
            <p:nvPr/>
          </p:nvSpPr>
          <p:spPr bwMode="auto">
            <a:xfrm>
              <a:off x="13782036" y="6404865"/>
              <a:ext cx="290675" cy="64354"/>
            </a:xfrm>
            <a:custGeom>
              <a:avLst/>
              <a:gdLst>
                <a:gd name="T0" fmla="*/ 537 w 538"/>
                <a:gd name="T1" fmla="*/ 88 h 120"/>
                <a:gd name="T2" fmla="*/ 30 w 538"/>
                <a:gd name="T3" fmla="*/ 119 h 120"/>
                <a:gd name="T4" fmla="*/ 0 w 538"/>
                <a:gd name="T5" fmla="*/ 29 h 120"/>
                <a:gd name="T6" fmla="*/ 537 w 538"/>
                <a:gd name="T7" fmla="*/ 0 h 120"/>
                <a:gd name="T8" fmla="*/ 537 w 538"/>
                <a:gd name="T9" fmla="*/ 88 h 120"/>
              </a:gdLst>
              <a:ahLst/>
              <a:cxnLst>
                <a:cxn ang="0">
                  <a:pos x="T0" y="T1"/>
                </a:cxn>
                <a:cxn ang="0">
                  <a:pos x="T2" y="T3"/>
                </a:cxn>
                <a:cxn ang="0">
                  <a:pos x="T4" y="T5"/>
                </a:cxn>
                <a:cxn ang="0">
                  <a:pos x="T6" y="T7"/>
                </a:cxn>
                <a:cxn ang="0">
                  <a:pos x="T8" y="T9"/>
                </a:cxn>
              </a:cxnLst>
              <a:rect l="0" t="0" r="r" b="b"/>
              <a:pathLst>
                <a:path w="538" h="120">
                  <a:moveTo>
                    <a:pt x="537" y="88"/>
                  </a:moveTo>
                  <a:lnTo>
                    <a:pt x="30" y="119"/>
                  </a:lnTo>
                  <a:lnTo>
                    <a:pt x="0" y="29"/>
                  </a:lnTo>
                  <a:lnTo>
                    <a:pt x="537" y="0"/>
                  </a:lnTo>
                  <a:lnTo>
                    <a:pt x="537" y="88"/>
                  </a:lnTo>
                </a:path>
              </a:pathLst>
            </a:custGeom>
            <a:solidFill>
              <a:srgbClr val="EBEBEB"/>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176" name="Freeform 74"/>
            <p:cNvSpPr>
              <a:spLocks noChangeArrowheads="1"/>
            </p:cNvSpPr>
            <p:nvPr/>
          </p:nvSpPr>
          <p:spPr bwMode="auto">
            <a:xfrm>
              <a:off x="13798715" y="6631298"/>
              <a:ext cx="192988" cy="47670"/>
            </a:xfrm>
            <a:custGeom>
              <a:avLst/>
              <a:gdLst>
                <a:gd name="T0" fmla="*/ 358 w 359"/>
                <a:gd name="T1" fmla="*/ 0 h 90"/>
                <a:gd name="T2" fmla="*/ 0 w 359"/>
                <a:gd name="T3" fmla="*/ 0 h 90"/>
                <a:gd name="T4" fmla="*/ 0 w 359"/>
                <a:gd name="T5" fmla="*/ 89 h 90"/>
                <a:gd name="T6" fmla="*/ 298 w 359"/>
                <a:gd name="T7" fmla="*/ 89 h 90"/>
                <a:gd name="T8" fmla="*/ 358 w 359"/>
                <a:gd name="T9" fmla="*/ 0 h 90"/>
              </a:gdLst>
              <a:ahLst/>
              <a:cxnLst>
                <a:cxn ang="0">
                  <a:pos x="T0" y="T1"/>
                </a:cxn>
                <a:cxn ang="0">
                  <a:pos x="T2" y="T3"/>
                </a:cxn>
                <a:cxn ang="0">
                  <a:pos x="T4" y="T5"/>
                </a:cxn>
                <a:cxn ang="0">
                  <a:pos x="T6" y="T7"/>
                </a:cxn>
                <a:cxn ang="0">
                  <a:pos x="T8" y="T9"/>
                </a:cxn>
              </a:cxnLst>
              <a:rect l="0" t="0" r="r" b="b"/>
              <a:pathLst>
                <a:path w="359" h="90">
                  <a:moveTo>
                    <a:pt x="358" y="0"/>
                  </a:moveTo>
                  <a:lnTo>
                    <a:pt x="0" y="0"/>
                  </a:lnTo>
                  <a:lnTo>
                    <a:pt x="0" y="89"/>
                  </a:lnTo>
                  <a:lnTo>
                    <a:pt x="298" y="89"/>
                  </a:lnTo>
                  <a:lnTo>
                    <a:pt x="358" y="0"/>
                  </a:lnTo>
                </a:path>
              </a:pathLst>
            </a:custGeom>
            <a:solidFill>
              <a:srgbClr val="F0EFEF"/>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177" name="Freeform 75"/>
            <p:cNvSpPr>
              <a:spLocks noChangeArrowheads="1"/>
            </p:cNvSpPr>
            <p:nvPr/>
          </p:nvSpPr>
          <p:spPr bwMode="auto">
            <a:xfrm>
              <a:off x="13798715" y="6550258"/>
              <a:ext cx="243023" cy="64356"/>
            </a:xfrm>
            <a:custGeom>
              <a:avLst/>
              <a:gdLst>
                <a:gd name="T0" fmla="*/ 447 w 448"/>
                <a:gd name="T1" fmla="*/ 0 h 120"/>
                <a:gd name="T2" fmla="*/ 0 w 448"/>
                <a:gd name="T3" fmla="*/ 29 h 120"/>
                <a:gd name="T4" fmla="*/ 0 w 448"/>
                <a:gd name="T5" fmla="*/ 119 h 120"/>
                <a:gd name="T6" fmla="*/ 388 w 448"/>
                <a:gd name="T7" fmla="*/ 89 h 120"/>
                <a:gd name="T8" fmla="*/ 447 w 448"/>
                <a:gd name="T9" fmla="*/ 0 h 120"/>
              </a:gdLst>
              <a:ahLst/>
              <a:cxnLst>
                <a:cxn ang="0">
                  <a:pos x="T0" y="T1"/>
                </a:cxn>
                <a:cxn ang="0">
                  <a:pos x="T2" y="T3"/>
                </a:cxn>
                <a:cxn ang="0">
                  <a:pos x="T4" y="T5"/>
                </a:cxn>
                <a:cxn ang="0">
                  <a:pos x="T6" y="T7"/>
                </a:cxn>
                <a:cxn ang="0">
                  <a:pos x="T8" y="T9"/>
                </a:cxn>
              </a:cxnLst>
              <a:rect l="0" t="0" r="r" b="b"/>
              <a:pathLst>
                <a:path w="448" h="120">
                  <a:moveTo>
                    <a:pt x="447" y="0"/>
                  </a:moveTo>
                  <a:lnTo>
                    <a:pt x="0" y="29"/>
                  </a:lnTo>
                  <a:lnTo>
                    <a:pt x="0" y="119"/>
                  </a:lnTo>
                  <a:lnTo>
                    <a:pt x="388" y="89"/>
                  </a:lnTo>
                  <a:lnTo>
                    <a:pt x="447" y="0"/>
                  </a:lnTo>
                </a:path>
              </a:pathLst>
            </a:custGeom>
            <a:solidFill>
              <a:srgbClr val="F0EFEF"/>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178" name="Freeform 76"/>
            <p:cNvSpPr>
              <a:spLocks noChangeArrowheads="1"/>
            </p:cNvSpPr>
            <p:nvPr/>
          </p:nvSpPr>
          <p:spPr bwMode="auto">
            <a:xfrm>
              <a:off x="13798715" y="6485904"/>
              <a:ext cx="273996" cy="50053"/>
            </a:xfrm>
            <a:custGeom>
              <a:avLst/>
              <a:gdLst>
                <a:gd name="T0" fmla="*/ 507 w 508"/>
                <a:gd name="T1" fmla="*/ 30 h 91"/>
                <a:gd name="T2" fmla="*/ 507 w 508"/>
                <a:gd name="T3" fmla="*/ 0 h 91"/>
                <a:gd name="T4" fmla="*/ 0 w 508"/>
                <a:gd name="T5" fmla="*/ 30 h 91"/>
                <a:gd name="T6" fmla="*/ 0 w 508"/>
                <a:gd name="T7" fmla="*/ 90 h 91"/>
                <a:gd name="T8" fmla="*/ 477 w 508"/>
                <a:gd name="T9" fmla="*/ 60 h 91"/>
                <a:gd name="T10" fmla="*/ 507 w 508"/>
                <a:gd name="T11" fmla="*/ 30 h 91"/>
              </a:gdLst>
              <a:ahLst/>
              <a:cxnLst>
                <a:cxn ang="0">
                  <a:pos x="T0" y="T1"/>
                </a:cxn>
                <a:cxn ang="0">
                  <a:pos x="T2" y="T3"/>
                </a:cxn>
                <a:cxn ang="0">
                  <a:pos x="T4" y="T5"/>
                </a:cxn>
                <a:cxn ang="0">
                  <a:pos x="T6" y="T7"/>
                </a:cxn>
                <a:cxn ang="0">
                  <a:pos x="T8" y="T9"/>
                </a:cxn>
                <a:cxn ang="0">
                  <a:pos x="T10" y="T11"/>
                </a:cxn>
              </a:cxnLst>
              <a:rect l="0" t="0" r="r" b="b"/>
              <a:pathLst>
                <a:path w="508" h="91">
                  <a:moveTo>
                    <a:pt x="507" y="30"/>
                  </a:moveTo>
                  <a:lnTo>
                    <a:pt x="507" y="0"/>
                  </a:lnTo>
                  <a:lnTo>
                    <a:pt x="0" y="30"/>
                  </a:lnTo>
                  <a:lnTo>
                    <a:pt x="0" y="90"/>
                  </a:lnTo>
                  <a:lnTo>
                    <a:pt x="477" y="60"/>
                  </a:lnTo>
                  <a:lnTo>
                    <a:pt x="507" y="30"/>
                  </a:lnTo>
                </a:path>
              </a:pathLst>
            </a:custGeom>
            <a:solidFill>
              <a:srgbClr val="F0EFEF"/>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179" name="Freeform 77"/>
            <p:cNvSpPr>
              <a:spLocks noChangeArrowheads="1"/>
            </p:cNvSpPr>
            <p:nvPr/>
          </p:nvSpPr>
          <p:spPr bwMode="auto">
            <a:xfrm>
              <a:off x="13427032" y="6049721"/>
              <a:ext cx="290675" cy="64356"/>
            </a:xfrm>
            <a:custGeom>
              <a:avLst/>
              <a:gdLst>
                <a:gd name="T0" fmla="*/ 537 w 538"/>
                <a:gd name="T1" fmla="*/ 90 h 121"/>
                <a:gd name="T2" fmla="*/ 30 w 538"/>
                <a:gd name="T3" fmla="*/ 120 h 121"/>
                <a:gd name="T4" fmla="*/ 0 w 538"/>
                <a:gd name="T5" fmla="*/ 30 h 121"/>
                <a:gd name="T6" fmla="*/ 537 w 538"/>
                <a:gd name="T7" fmla="*/ 0 h 121"/>
                <a:gd name="T8" fmla="*/ 537 w 538"/>
                <a:gd name="T9" fmla="*/ 90 h 121"/>
              </a:gdLst>
              <a:ahLst/>
              <a:cxnLst>
                <a:cxn ang="0">
                  <a:pos x="T0" y="T1"/>
                </a:cxn>
                <a:cxn ang="0">
                  <a:pos x="T2" y="T3"/>
                </a:cxn>
                <a:cxn ang="0">
                  <a:pos x="T4" y="T5"/>
                </a:cxn>
                <a:cxn ang="0">
                  <a:pos x="T6" y="T7"/>
                </a:cxn>
                <a:cxn ang="0">
                  <a:pos x="T8" y="T9"/>
                </a:cxn>
              </a:cxnLst>
              <a:rect l="0" t="0" r="r" b="b"/>
              <a:pathLst>
                <a:path w="538" h="121">
                  <a:moveTo>
                    <a:pt x="537" y="90"/>
                  </a:moveTo>
                  <a:lnTo>
                    <a:pt x="30" y="120"/>
                  </a:lnTo>
                  <a:lnTo>
                    <a:pt x="0" y="30"/>
                  </a:lnTo>
                  <a:lnTo>
                    <a:pt x="537" y="0"/>
                  </a:lnTo>
                  <a:lnTo>
                    <a:pt x="537" y="90"/>
                  </a:lnTo>
                </a:path>
              </a:pathLst>
            </a:custGeom>
            <a:solidFill>
              <a:srgbClr val="DEDEDD"/>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180" name="Freeform 78"/>
            <p:cNvSpPr>
              <a:spLocks noChangeArrowheads="1"/>
            </p:cNvSpPr>
            <p:nvPr/>
          </p:nvSpPr>
          <p:spPr bwMode="auto">
            <a:xfrm>
              <a:off x="13443710" y="6130760"/>
              <a:ext cx="273998" cy="50054"/>
            </a:xfrm>
            <a:custGeom>
              <a:avLst/>
              <a:gdLst>
                <a:gd name="T0" fmla="*/ 507 w 508"/>
                <a:gd name="T1" fmla="*/ 60 h 91"/>
                <a:gd name="T2" fmla="*/ 0 w 508"/>
                <a:gd name="T3" fmla="*/ 90 h 91"/>
                <a:gd name="T4" fmla="*/ 0 w 508"/>
                <a:gd name="T5" fmla="*/ 31 h 91"/>
                <a:gd name="T6" fmla="*/ 507 w 508"/>
                <a:gd name="T7" fmla="*/ 0 h 91"/>
                <a:gd name="T8" fmla="*/ 507 w 508"/>
                <a:gd name="T9" fmla="*/ 60 h 91"/>
              </a:gdLst>
              <a:ahLst/>
              <a:cxnLst>
                <a:cxn ang="0">
                  <a:pos x="T0" y="T1"/>
                </a:cxn>
                <a:cxn ang="0">
                  <a:pos x="T2" y="T3"/>
                </a:cxn>
                <a:cxn ang="0">
                  <a:pos x="T4" y="T5"/>
                </a:cxn>
                <a:cxn ang="0">
                  <a:pos x="T6" y="T7"/>
                </a:cxn>
                <a:cxn ang="0">
                  <a:pos x="T8" y="T9"/>
                </a:cxn>
              </a:cxnLst>
              <a:rect l="0" t="0" r="r" b="b"/>
              <a:pathLst>
                <a:path w="508" h="91">
                  <a:moveTo>
                    <a:pt x="507" y="60"/>
                  </a:moveTo>
                  <a:lnTo>
                    <a:pt x="0" y="90"/>
                  </a:lnTo>
                  <a:lnTo>
                    <a:pt x="0" y="31"/>
                  </a:lnTo>
                  <a:lnTo>
                    <a:pt x="507" y="0"/>
                  </a:lnTo>
                  <a:lnTo>
                    <a:pt x="507" y="60"/>
                  </a:lnTo>
                </a:path>
              </a:pathLst>
            </a:custGeom>
            <a:solidFill>
              <a:srgbClr val="DEDEDD"/>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181" name="Freeform 79"/>
            <p:cNvSpPr>
              <a:spLocks noChangeArrowheads="1"/>
            </p:cNvSpPr>
            <p:nvPr/>
          </p:nvSpPr>
          <p:spPr bwMode="auto">
            <a:xfrm>
              <a:off x="13443710" y="6195116"/>
              <a:ext cx="290675" cy="64354"/>
            </a:xfrm>
            <a:custGeom>
              <a:avLst/>
              <a:gdLst>
                <a:gd name="T0" fmla="*/ 537 w 538"/>
                <a:gd name="T1" fmla="*/ 90 h 121"/>
                <a:gd name="T2" fmla="*/ 0 w 538"/>
                <a:gd name="T3" fmla="*/ 120 h 121"/>
                <a:gd name="T4" fmla="*/ 0 w 538"/>
                <a:gd name="T5" fmla="*/ 31 h 121"/>
                <a:gd name="T6" fmla="*/ 507 w 538"/>
                <a:gd name="T7" fmla="*/ 0 h 121"/>
                <a:gd name="T8" fmla="*/ 537 w 538"/>
                <a:gd name="T9" fmla="*/ 90 h 121"/>
              </a:gdLst>
              <a:ahLst/>
              <a:cxnLst>
                <a:cxn ang="0">
                  <a:pos x="T0" y="T1"/>
                </a:cxn>
                <a:cxn ang="0">
                  <a:pos x="T2" y="T3"/>
                </a:cxn>
                <a:cxn ang="0">
                  <a:pos x="T4" y="T5"/>
                </a:cxn>
                <a:cxn ang="0">
                  <a:pos x="T6" y="T7"/>
                </a:cxn>
                <a:cxn ang="0">
                  <a:pos x="T8" y="T9"/>
                </a:cxn>
              </a:cxnLst>
              <a:rect l="0" t="0" r="r" b="b"/>
              <a:pathLst>
                <a:path w="538" h="121">
                  <a:moveTo>
                    <a:pt x="537" y="90"/>
                  </a:moveTo>
                  <a:lnTo>
                    <a:pt x="0" y="120"/>
                  </a:lnTo>
                  <a:lnTo>
                    <a:pt x="0" y="31"/>
                  </a:lnTo>
                  <a:lnTo>
                    <a:pt x="507" y="0"/>
                  </a:lnTo>
                  <a:lnTo>
                    <a:pt x="537" y="90"/>
                  </a:lnTo>
                </a:path>
              </a:pathLst>
            </a:custGeom>
            <a:solidFill>
              <a:srgbClr val="DEDEDD"/>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182" name="Freeform 80"/>
            <p:cNvSpPr>
              <a:spLocks noChangeArrowheads="1"/>
            </p:cNvSpPr>
            <p:nvPr/>
          </p:nvSpPr>
          <p:spPr bwMode="auto">
            <a:xfrm>
              <a:off x="13443710" y="6276155"/>
              <a:ext cx="290675" cy="47670"/>
            </a:xfrm>
            <a:custGeom>
              <a:avLst/>
              <a:gdLst>
                <a:gd name="T0" fmla="*/ 537 w 538"/>
                <a:gd name="T1" fmla="*/ 59 h 90"/>
                <a:gd name="T2" fmla="*/ 0 w 538"/>
                <a:gd name="T3" fmla="*/ 89 h 90"/>
                <a:gd name="T4" fmla="*/ 0 w 538"/>
                <a:gd name="T5" fmla="*/ 30 h 90"/>
                <a:gd name="T6" fmla="*/ 537 w 538"/>
                <a:gd name="T7" fmla="*/ 0 h 90"/>
                <a:gd name="T8" fmla="*/ 537 w 538"/>
                <a:gd name="T9" fmla="*/ 59 h 90"/>
              </a:gdLst>
              <a:ahLst/>
              <a:cxnLst>
                <a:cxn ang="0">
                  <a:pos x="T0" y="T1"/>
                </a:cxn>
                <a:cxn ang="0">
                  <a:pos x="T2" y="T3"/>
                </a:cxn>
                <a:cxn ang="0">
                  <a:pos x="T4" y="T5"/>
                </a:cxn>
                <a:cxn ang="0">
                  <a:pos x="T6" y="T7"/>
                </a:cxn>
                <a:cxn ang="0">
                  <a:pos x="T8" y="T9"/>
                </a:cxn>
              </a:cxnLst>
              <a:rect l="0" t="0" r="r" b="b"/>
              <a:pathLst>
                <a:path w="538" h="90">
                  <a:moveTo>
                    <a:pt x="537" y="59"/>
                  </a:moveTo>
                  <a:lnTo>
                    <a:pt x="0" y="89"/>
                  </a:lnTo>
                  <a:lnTo>
                    <a:pt x="0" y="30"/>
                  </a:lnTo>
                  <a:lnTo>
                    <a:pt x="537" y="0"/>
                  </a:lnTo>
                  <a:lnTo>
                    <a:pt x="537" y="59"/>
                  </a:lnTo>
                </a:path>
              </a:pathLst>
            </a:custGeom>
            <a:solidFill>
              <a:srgbClr val="DEDEDD"/>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183" name="Freeform 81"/>
            <p:cNvSpPr>
              <a:spLocks noChangeArrowheads="1"/>
            </p:cNvSpPr>
            <p:nvPr/>
          </p:nvSpPr>
          <p:spPr bwMode="auto">
            <a:xfrm>
              <a:off x="13443710" y="6340509"/>
              <a:ext cx="290675" cy="64356"/>
            </a:xfrm>
            <a:custGeom>
              <a:avLst/>
              <a:gdLst>
                <a:gd name="T0" fmla="*/ 537 w 538"/>
                <a:gd name="T1" fmla="*/ 89 h 121"/>
                <a:gd name="T2" fmla="*/ 30 w 538"/>
                <a:gd name="T3" fmla="*/ 120 h 121"/>
                <a:gd name="T4" fmla="*/ 0 w 538"/>
                <a:gd name="T5" fmla="*/ 30 h 121"/>
                <a:gd name="T6" fmla="*/ 537 w 538"/>
                <a:gd name="T7" fmla="*/ 0 h 121"/>
                <a:gd name="T8" fmla="*/ 537 w 538"/>
                <a:gd name="T9" fmla="*/ 89 h 121"/>
              </a:gdLst>
              <a:ahLst/>
              <a:cxnLst>
                <a:cxn ang="0">
                  <a:pos x="T0" y="T1"/>
                </a:cxn>
                <a:cxn ang="0">
                  <a:pos x="T2" y="T3"/>
                </a:cxn>
                <a:cxn ang="0">
                  <a:pos x="T4" y="T5"/>
                </a:cxn>
                <a:cxn ang="0">
                  <a:pos x="T6" y="T7"/>
                </a:cxn>
                <a:cxn ang="0">
                  <a:pos x="T8" y="T9"/>
                </a:cxn>
              </a:cxnLst>
              <a:rect l="0" t="0" r="r" b="b"/>
              <a:pathLst>
                <a:path w="538" h="121">
                  <a:moveTo>
                    <a:pt x="537" y="89"/>
                  </a:moveTo>
                  <a:lnTo>
                    <a:pt x="30" y="120"/>
                  </a:lnTo>
                  <a:lnTo>
                    <a:pt x="0" y="30"/>
                  </a:lnTo>
                  <a:lnTo>
                    <a:pt x="537" y="0"/>
                  </a:lnTo>
                  <a:lnTo>
                    <a:pt x="537" y="89"/>
                  </a:lnTo>
                </a:path>
              </a:pathLst>
            </a:custGeom>
            <a:solidFill>
              <a:srgbClr val="DEDEDD"/>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184" name="Freeform 82"/>
            <p:cNvSpPr>
              <a:spLocks noChangeArrowheads="1"/>
            </p:cNvSpPr>
            <p:nvPr/>
          </p:nvSpPr>
          <p:spPr bwMode="auto">
            <a:xfrm>
              <a:off x="13460388" y="6421549"/>
              <a:ext cx="273996" cy="64356"/>
            </a:xfrm>
            <a:custGeom>
              <a:avLst/>
              <a:gdLst>
                <a:gd name="T0" fmla="*/ 507 w 508"/>
                <a:gd name="T1" fmla="*/ 90 h 120"/>
                <a:gd name="T2" fmla="*/ 0 w 508"/>
                <a:gd name="T3" fmla="*/ 119 h 120"/>
                <a:gd name="T4" fmla="*/ 0 w 508"/>
                <a:gd name="T5" fmla="*/ 30 h 120"/>
                <a:gd name="T6" fmla="*/ 507 w 508"/>
                <a:gd name="T7" fmla="*/ 0 h 120"/>
                <a:gd name="T8" fmla="*/ 507 w 508"/>
                <a:gd name="T9" fmla="*/ 90 h 120"/>
              </a:gdLst>
              <a:ahLst/>
              <a:cxnLst>
                <a:cxn ang="0">
                  <a:pos x="T0" y="T1"/>
                </a:cxn>
                <a:cxn ang="0">
                  <a:pos x="T2" y="T3"/>
                </a:cxn>
                <a:cxn ang="0">
                  <a:pos x="T4" y="T5"/>
                </a:cxn>
                <a:cxn ang="0">
                  <a:pos x="T6" y="T7"/>
                </a:cxn>
                <a:cxn ang="0">
                  <a:pos x="T8" y="T9"/>
                </a:cxn>
              </a:cxnLst>
              <a:rect l="0" t="0" r="r" b="b"/>
              <a:pathLst>
                <a:path w="508" h="120">
                  <a:moveTo>
                    <a:pt x="507" y="90"/>
                  </a:moveTo>
                  <a:lnTo>
                    <a:pt x="0" y="119"/>
                  </a:lnTo>
                  <a:lnTo>
                    <a:pt x="0" y="30"/>
                  </a:lnTo>
                  <a:lnTo>
                    <a:pt x="507" y="0"/>
                  </a:lnTo>
                  <a:lnTo>
                    <a:pt x="507" y="90"/>
                  </a:lnTo>
                </a:path>
              </a:pathLst>
            </a:custGeom>
            <a:solidFill>
              <a:srgbClr val="DEDEDD"/>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185" name="Freeform 83"/>
            <p:cNvSpPr>
              <a:spLocks noChangeArrowheads="1"/>
            </p:cNvSpPr>
            <p:nvPr/>
          </p:nvSpPr>
          <p:spPr bwMode="auto">
            <a:xfrm>
              <a:off x="13460388" y="6502588"/>
              <a:ext cx="290675" cy="50054"/>
            </a:xfrm>
            <a:custGeom>
              <a:avLst/>
              <a:gdLst>
                <a:gd name="T0" fmla="*/ 537 w 538"/>
                <a:gd name="T1" fmla="*/ 60 h 91"/>
                <a:gd name="T2" fmla="*/ 0 w 538"/>
                <a:gd name="T3" fmla="*/ 90 h 91"/>
                <a:gd name="T4" fmla="*/ 0 w 538"/>
                <a:gd name="T5" fmla="*/ 30 h 91"/>
                <a:gd name="T6" fmla="*/ 537 w 538"/>
                <a:gd name="T7" fmla="*/ 0 h 91"/>
                <a:gd name="T8" fmla="*/ 537 w 538"/>
                <a:gd name="T9" fmla="*/ 60 h 91"/>
              </a:gdLst>
              <a:ahLst/>
              <a:cxnLst>
                <a:cxn ang="0">
                  <a:pos x="T0" y="T1"/>
                </a:cxn>
                <a:cxn ang="0">
                  <a:pos x="T2" y="T3"/>
                </a:cxn>
                <a:cxn ang="0">
                  <a:pos x="T4" y="T5"/>
                </a:cxn>
                <a:cxn ang="0">
                  <a:pos x="T6" y="T7"/>
                </a:cxn>
                <a:cxn ang="0">
                  <a:pos x="T8" y="T9"/>
                </a:cxn>
              </a:cxnLst>
              <a:rect l="0" t="0" r="r" b="b"/>
              <a:pathLst>
                <a:path w="538" h="91">
                  <a:moveTo>
                    <a:pt x="537" y="60"/>
                  </a:moveTo>
                  <a:lnTo>
                    <a:pt x="0" y="90"/>
                  </a:lnTo>
                  <a:lnTo>
                    <a:pt x="0" y="30"/>
                  </a:lnTo>
                  <a:lnTo>
                    <a:pt x="537" y="0"/>
                  </a:lnTo>
                  <a:lnTo>
                    <a:pt x="537" y="60"/>
                  </a:lnTo>
                </a:path>
              </a:pathLst>
            </a:custGeom>
            <a:solidFill>
              <a:srgbClr val="DEDEDD"/>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186" name="Freeform 84"/>
            <p:cNvSpPr>
              <a:spLocks noChangeArrowheads="1"/>
            </p:cNvSpPr>
            <p:nvPr/>
          </p:nvSpPr>
          <p:spPr bwMode="auto">
            <a:xfrm>
              <a:off x="13460388" y="6566944"/>
              <a:ext cx="290675" cy="64354"/>
            </a:xfrm>
            <a:custGeom>
              <a:avLst/>
              <a:gdLst>
                <a:gd name="T0" fmla="*/ 537 w 538"/>
                <a:gd name="T1" fmla="*/ 90 h 121"/>
                <a:gd name="T2" fmla="*/ 0 w 538"/>
                <a:gd name="T3" fmla="*/ 120 h 121"/>
                <a:gd name="T4" fmla="*/ 0 w 538"/>
                <a:gd name="T5" fmla="*/ 30 h 121"/>
                <a:gd name="T6" fmla="*/ 537 w 538"/>
                <a:gd name="T7" fmla="*/ 0 h 121"/>
                <a:gd name="T8" fmla="*/ 537 w 538"/>
                <a:gd name="T9" fmla="*/ 90 h 121"/>
              </a:gdLst>
              <a:ahLst/>
              <a:cxnLst>
                <a:cxn ang="0">
                  <a:pos x="T0" y="T1"/>
                </a:cxn>
                <a:cxn ang="0">
                  <a:pos x="T2" y="T3"/>
                </a:cxn>
                <a:cxn ang="0">
                  <a:pos x="T4" y="T5"/>
                </a:cxn>
                <a:cxn ang="0">
                  <a:pos x="T6" y="T7"/>
                </a:cxn>
                <a:cxn ang="0">
                  <a:pos x="T8" y="T9"/>
                </a:cxn>
              </a:cxnLst>
              <a:rect l="0" t="0" r="r" b="b"/>
              <a:pathLst>
                <a:path w="538" h="121">
                  <a:moveTo>
                    <a:pt x="537" y="90"/>
                  </a:moveTo>
                  <a:lnTo>
                    <a:pt x="0" y="120"/>
                  </a:lnTo>
                  <a:lnTo>
                    <a:pt x="0" y="30"/>
                  </a:lnTo>
                  <a:lnTo>
                    <a:pt x="537" y="0"/>
                  </a:lnTo>
                  <a:lnTo>
                    <a:pt x="537" y="90"/>
                  </a:lnTo>
                </a:path>
              </a:pathLst>
            </a:custGeom>
            <a:solidFill>
              <a:srgbClr val="DEDEDD"/>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187" name="Freeform 85"/>
            <p:cNvSpPr>
              <a:spLocks noChangeArrowheads="1"/>
            </p:cNvSpPr>
            <p:nvPr/>
          </p:nvSpPr>
          <p:spPr bwMode="auto">
            <a:xfrm>
              <a:off x="13477066" y="6631298"/>
              <a:ext cx="273998" cy="64356"/>
            </a:xfrm>
            <a:custGeom>
              <a:avLst/>
              <a:gdLst>
                <a:gd name="T0" fmla="*/ 507 w 508"/>
                <a:gd name="T1" fmla="*/ 89 h 120"/>
                <a:gd name="T2" fmla="*/ 0 w 508"/>
                <a:gd name="T3" fmla="*/ 119 h 120"/>
                <a:gd name="T4" fmla="*/ 0 w 508"/>
                <a:gd name="T5" fmla="*/ 29 h 120"/>
                <a:gd name="T6" fmla="*/ 507 w 508"/>
                <a:gd name="T7" fmla="*/ 0 h 120"/>
                <a:gd name="T8" fmla="*/ 507 w 508"/>
                <a:gd name="T9" fmla="*/ 89 h 120"/>
              </a:gdLst>
              <a:ahLst/>
              <a:cxnLst>
                <a:cxn ang="0">
                  <a:pos x="T0" y="T1"/>
                </a:cxn>
                <a:cxn ang="0">
                  <a:pos x="T2" y="T3"/>
                </a:cxn>
                <a:cxn ang="0">
                  <a:pos x="T4" y="T5"/>
                </a:cxn>
                <a:cxn ang="0">
                  <a:pos x="T6" y="T7"/>
                </a:cxn>
                <a:cxn ang="0">
                  <a:pos x="T8" y="T9"/>
                </a:cxn>
              </a:cxnLst>
              <a:rect l="0" t="0" r="r" b="b"/>
              <a:pathLst>
                <a:path w="508" h="120">
                  <a:moveTo>
                    <a:pt x="507" y="89"/>
                  </a:moveTo>
                  <a:lnTo>
                    <a:pt x="0" y="119"/>
                  </a:lnTo>
                  <a:lnTo>
                    <a:pt x="0" y="29"/>
                  </a:lnTo>
                  <a:lnTo>
                    <a:pt x="507" y="0"/>
                  </a:lnTo>
                  <a:lnTo>
                    <a:pt x="507" y="89"/>
                  </a:lnTo>
                </a:path>
              </a:pathLst>
            </a:custGeom>
            <a:solidFill>
              <a:srgbClr val="DEDEDD"/>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188" name="Freeform 86"/>
            <p:cNvSpPr>
              <a:spLocks noChangeArrowheads="1"/>
            </p:cNvSpPr>
            <p:nvPr/>
          </p:nvSpPr>
          <p:spPr bwMode="auto">
            <a:xfrm>
              <a:off x="13894018" y="6002051"/>
              <a:ext cx="226345" cy="209749"/>
            </a:xfrm>
            <a:custGeom>
              <a:avLst/>
              <a:gdLst>
                <a:gd name="T0" fmla="*/ 29 w 419"/>
                <a:gd name="T1" fmla="*/ 0 h 389"/>
                <a:gd name="T2" fmla="*/ 29 w 419"/>
                <a:gd name="T3" fmla="*/ 0 h 389"/>
                <a:gd name="T4" fmla="*/ 29 w 419"/>
                <a:gd name="T5" fmla="*/ 238 h 389"/>
                <a:gd name="T6" fmla="*/ 149 w 419"/>
                <a:gd name="T7" fmla="*/ 357 h 389"/>
                <a:gd name="T8" fmla="*/ 418 w 419"/>
                <a:gd name="T9" fmla="*/ 238 h 389"/>
                <a:gd name="T10" fmla="*/ 29 w 419"/>
                <a:gd name="T11" fmla="*/ 0 h 389"/>
              </a:gdLst>
              <a:ahLst/>
              <a:cxnLst>
                <a:cxn ang="0">
                  <a:pos x="T0" y="T1"/>
                </a:cxn>
                <a:cxn ang="0">
                  <a:pos x="T2" y="T3"/>
                </a:cxn>
                <a:cxn ang="0">
                  <a:pos x="T4" y="T5"/>
                </a:cxn>
                <a:cxn ang="0">
                  <a:pos x="T6" y="T7"/>
                </a:cxn>
                <a:cxn ang="0">
                  <a:pos x="T8" y="T9"/>
                </a:cxn>
                <a:cxn ang="0">
                  <a:pos x="T10" y="T11"/>
                </a:cxn>
              </a:cxnLst>
              <a:rect l="0" t="0" r="r" b="b"/>
              <a:pathLst>
                <a:path w="419" h="389">
                  <a:moveTo>
                    <a:pt x="29" y="0"/>
                  </a:moveTo>
                  <a:lnTo>
                    <a:pt x="29" y="0"/>
                  </a:lnTo>
                  <a:cubicBezTo>
                    <a:pt x="29" y="238"/>
                    <a:pt x="29" y="238"/>
                    <a:pt x="29" y="238"/>
                  </a:cubicBezTo>
                  <a:cubicBezTo>
                    <a:pt x="29" y="238"/>
                    <a:pt x="0" y="388"/>
                    <a:pt x="149" y="357"/>
                  </a:cubicBezTo>
                  <a:cubicBezTo>
                    <a:pt x="418" y="238"/>
                    <a:pt x="418" y="238"/>
                    <a:pt x="418" y="238"/>
                  </a:cubicBezTo>
                  <a:lnTo>
                    <a:pt x="29" y="0"/>
                  </a:lnTo>
                </a:path>
              </a:pathLst>
            </a:custGeom>
            <a:solidFill>
              <a:srgbClr val="F0EFEF"/>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189" name="Freeform 87"/>
            <p:cNvSpPr>
              <a:spLocks noChangeArrowheads="1"/>
            </p:cNvSpPr>
            <p:nvPr/>
          </p:nvSpPr>
          <p:spPr bwMode="auto">
            <a:xfrm>
              <a:off x="13846367" y="5921011"/>
              <a:ext cx="273996" cy="243118"/>
            </a:xfrm>
            <a:custGeom>
              <a:avLst/>
              <a:gdLst>
                <a:gd name="T0" fmla="*/ 60 w 509"/>
                <a:gd name="T1" fmla="*/ 0 h 448"/>
                <a:gd name="T2" fmla="*/ 60 w 509"/>
                <a:gd name="T3" fmla="*/ 0 h 448"/>
                <a:gd name="T4" fmla="*/ 31 w 509"/>
                <a:gd name="T5" fmla="*/ 298 h 448"/>
                <a:gd name="T6" fmla="*/ 179 w 509"/>
                <a:gd name="T7" fmla="*/ 447 h 448"/>
                <a:gd name="T8" fmla="*/ 508 w 509"/>
                <a:gd name="T9" fmla="*/ 387 h 448"/>
                <a:gd name="T10" fmla="*/ 60 w 509"/>
                <a:gd name="T11" fmla="*/ 0 h 448"/>
              </a:gdLst>
              <a:ahLst/>
              <a:cxnLst>
                <a:cxn ang="0">
                  <a:pos x="T0" y="T1"/>
                </a:cxn>
                <a:cxn ang="0">
                  <a:pos x="T2" y="T3"/>
                </a:cxn>
                <a:cxn ang="0">
                  <a:pos x="T4" y="T5"/>
                </a:cxn>
                <a:cxn ang="0">
                  <a:pos x="T6" y="T7"/>
                </a:cxn>
                <a:cxn ang="0">
                  <a:pos x="T8" y="T9"/>
                </a:cxn>
                <a:cxn ang="0">
                  <a:pos x="T10" y="T11"/>
                </a:cxn>
              </a:cxnLst>
              <a:rect l="0" t="0" r="r" b="b"/>
              <a:pathLst>
                <a:path w="509" h="448">
                  <a:moveTo>
                    <a:pt x="60" y="0"/>
                  </a:moveTo>
                  <a:lnTo>
                    <a:pt x="60" y="0"/>
                  </a:lnTo>
                  <a:cubicBezTo>
                    <a:pt x="31" y="298"/>
                    <a:pt x="31" y="298"/>
                    <a:pt x="31" y="298"/>
                  </a:cubicBezTo>
                  <a:cubicBezTo>
                    <a:pt x="31" y="298"/>
                    <a:pt x="0" y="447"/>
                    <a:pt x="179" y="447"/>
                  </a:cubicBezTo>
                  <a:cubicBezTo>
                    <a:pt x="508" y="387"/>
                    <a:pt x="508" y="387"/>
                    <a:pt x="508" y="387"/>
                  </a:cubicBezTo>
                  <a:lnTo>
                    <a:pt x="60" y="0"/>
                  </a:lnTo>
                </a:path>
              </a:pathLst>
            </a:custGeom>
            <a:solidFill>
              <a:srgbClr val="E6E6E5"/>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190" name="Freeform 88"/>
            <p:cNvSpPr>
              <a:spLocks noChangeArrowheads="1"/>
            </p:cNvSpPr>
            <p:nvPr/>
          </p:nvSpPr>
          <p:spPr bwMode="auto">
            <a:xfrm>
              <a:off x="15696158" y="6566944"/>
              <a:ext cx="1353307" cy="467168"/>
            </a:xfrm>
            <a:custGeom>
              <a:avLst/>
              <a:gdLst>
                <a:gd name="T0" fmla="*/ 2505 w 2506"/>
                <a:gd name="T1" fmla="*/ 299 h 866"/>
                <a:gd name="T2" fmla="*/ 1103 w 2506"/>
                <a:gd name="T3" fmla="*/ 239 h 866"/>
                <a:gd name="T4" fmla="*/ 1432 w 2506"/>
                <a:gd name="T5" fmla="*/ 865 h 866"/>
                <a:gd name="T6" fmla="*/ 0 w 2506"/>
                <a:gd name="T7" fmla="*/ 567 h 866"/>
                <a:gd name="T8" fmla="*/ 984 w 2506"/>
                <a:gd name="T9" fmla="*/ 567 h 866"/>
                <a:gd name="T10" fmla="*/ 746 w 2506"/>
                <a:gd name="T11" fmla="*/ 0 h 866"/>
                <a:gd name="T12" fmla="*/ 2505 w 2506"/>
                <a:gd name="T13" fmla="*/ 299 h 866"/>
              </a:gdLst>
              <a:ahLst/>
              <a:cxnLst>
                <a:cxn ang="0">
                  <a:pos x="T0" y="T1"/>
                </a:cxn>
                <a:cxn ang="0">
                  <a:pos x="T2" y="T3"/>
                </a:cxn>
                <a:cxn ang="0">
                  <a:pos x="T4" y="T5"/>
                </a:cxn>
                <a:cxn ang="0">
                  <a:pos x="T6" y="T7"/>
                </a:cxn>
                <a:cxn ang="0">
                  <a:pos x="T8" y="T9"/>
                </a:cxn>
                <a:cxn ang="0">
                  <a:pos x="T10" y="T11"/>
                </a:cxn>
                <a:cxn ang="0">
                  <a:pos x="T12" y="T13"/>
                </a:cxn>
              </a:cxnLst>
              <a:rect l="0" t="0" r="r" b="b"/>
              <a:pathLst>
                <a:path w="2506" h="866">
                  <a:moveTo>
                    <a:pt x="2505" y="299"/>
                  </a:moveTo>
                  <a:lnTo>
                    <a:pt x="1103" y="239"/>
                  </a:lnTo>
                  <a:lnTo>
                    <a:pt x="1432" y="865"/>
                  </a:lnTo>
                  <a:lnTo>
                    <a:pt x="0" y="567"/>
                  </a:lnTo>
                  <a:lnTo>
                    <a:pt x="984" y="567"/>
                  </a:lnTo>
                  <a:lnTo>
                    <a:pt x="746" y="0"/>
                  </a:lnTo>
                  <a:lnTo>
                    <a:pt x="2505" y="299"/>
                  </a:lnTo>
                </a:path>
              </a:pathLst>
            </a:custGeom>
            <a:solidFill>
              <a:srgbClr val="4EC3C3"/>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191" name="Freeform 89"/>
            <p:cNvSpPr>
              <a:spLocks noChangeArrowheads="1"/>
            </p:cNvSpPr>
            <p:nvPr/>
          </p:nvSpPr>
          <p:spPr bwMode="auto">
            <a:xfrm>
              <a:off x="15762870" y="5825671"/>
              <a:ext cx="1305655" cy="581577"/>
            </a:xfrm>
            <a:custGeom>
              <a:avLst/>
              <a:gdLst>
                <a:gd name="T0" fmla="*/ 2414 w 2415"/>
                <a:gd name="T1" fmla="*/ 954 h 1075"/>
                <a:gd name="T2" fmla="*/ 1132 w 2415"/>
                <a:gd name="T3" fmla="*/ 358 h 1075"/>
                <a:gd name="T4" fmla="*/ 1222 w 2415"/>
                <a:gd name="T5" fmla="*/ 1074 h 1075"/>
                <a:gd name="T6" fmla="*/ 0 w 2415"/>
                <a:gd name="T7" fmla="*/ 268 h 1075"/>
                <a:gd name="T8" fmla="*/ 894 w 2415"/>
                <a:gd name="T9" fmla="*/ 626 h 1075"/>
                <a:gd name="T10" fmla="*/ 894 w 2415"/>
                <a:gd name="T11" fmla="*/ 0 h 1075"/>
                <a:gd name="T12" fmla="*/ 2414 w 2415"/>
                <a:gd name="T13" fmla="*/ 954 h 1075"/>
              </a:gdLst>
              <a:ahLst/>
              <a:cxnLst>
                <a:cxn ang="0">
                  <a:pos x="T0" y="T1"/>
                </a:cxn>
                <a:cxn ang="0">
                  <a:pos x="T2" y="T3"/>
                </a:cxn>
                <a:cxn ang="0">
                  <a:pos x="T4" y="T5"/>
                </a:cxn>
                <a:cxn ang="0">
                  <a:pos x="T6" y="T7"/>
                </a:cxn>
                <a:cxn ang="0">
                  <a:pos x="T8" y="T9"/>
                </a:cxn>
                <a:cxn ang="0">
                  <a:pos x="T10" y="T11"/>
                </a:cxn>
                <a:cxn ang="0">
                  <a:pos x="T12" y="T13"/>
                </a:cxn>
              </a:cxnLst>
              <a:rect l="0" t="0" r="r" b="b"/>
              <a:pathLst>
                <a:path w="2415" h="1075">
                  <a:moveTo>
                    <a:pt x="2414" y="954"/>
                  </a:moveTo>
                  <a:lnTo>
                    <a:pt x="1132" y="358"/>
                  </a:lnTo>
                  <a:lnTo>
                    <a:pt x="1222" y="1074"/>
                  </a:lnTo>
                  <a:lnTo>
                    <a:pt x="0" y="268"/>
                  </a:lnTo>
                  <a:lnTo>
                    <a:pt x="894" y="626"/>
                  </a:lnTo>
                  <a:lnTo>
                    <a:pt x="894" y="0"/>
                  </a:lnTo>
                  <a:lnTo>
                    <a:pt x="2414" y="954"/>
                  </a:lnTo>
                </a:path>
              </a:pathLst>
            </a:custGeom>
            <a:solidFill>
              <a:srgbClr val="4EC3C3"/>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192" name="Freeform 90"/>
            <p:cNvSpPr>
              <a:spLocks noChangeArrowheads="1"/>
            </p:cNvSpPr>
            <p:nvPr/>
          </p:nvSpPr>
          <p:spPr bwMode="auto">
            <a:xfrm>
              <a:off x="15793843" y="7227176"/>
              <a:ext cx="1207970" cy="612563"/>
            </a:xfrm>
            <a:custGeom>
              <a:avLst/>
              <a:gdLst>
                <a:gd name="T0" fmla="*/ 2236 w 2237"/>
                <a:gd name="T1" fmla="*/ 0 h 1135"/>
                <a:gd name="T2" fmla="*/ 924 w 2237"/>
                <a:gd name="T3" fmla="*/ 448 h 1135"/>
                <a:gd name="T4" fmla="*/ 1431 w 2237"/>
                <a:gd name="T5" fmla="*/ 895 h 1135"/>
                <a:gd name="T6" fmla="*/ 0 w 2237"/>
                <a:gd name="T7" fmla="*/ 1134 h 1135"/>
                <a:gd name="T8" fmla="*/ 924 w 2237"/>
                <a:gd name="T9" fmla="*/ 776 h 1135"/>
                <a:gd name="T10" fmla="*/ 506 w 2237"/>
                <a:gd name="T11" fmla="*/ 329 h 1135"/>
                <a:gd name="T12" fmla="*/ 2236 w 2237"/>
                <a:gd name="T13" fmla="*/ 0 h 1135"/>
              </a:gdLst>
              <a:ahLst/>
              <a:cxnLst>
                <a:cxn ang="0">
                  <a:pos x="T0" y="T1"/>
                </a:cxn>
                <a:cxn ang="0">
                  <a:pos x="T2" y="T3"/>
                </a:cxn>
                <a:cxn ang="0">
                  <a:pos x="T4" y="T5"/>
                </a:cxn>
                <a:cxn ang="0">
                  <a:pos x="T6" y="T7"/>
                </a:cxn>
                <a:cxn ang="0">
                  <a:pos x="T8" y="T9"/>
                </a:cxn>
                <a:cxn ang="0">
                  <a:pos x="T10" y="T11"/>
                </a:cxn>
                <a:cxn ang="0">
                  <a:pos x="T12" y="T13"/>
                </a:cxn>
              </a:cxnLst>
              <a:rect l="0" t="0" r="r" b="b"/>
              <a:pathLst>
                <a:path w="2237" h="1135">
                  <a:moveTo>
                    <a:pt x="2236" y="0"/>
                  </a:moveTo>
                  <a:lnTo>
                    <a:pt x="924" y="448"/>
                  </a:lnTo>
                  <a:lnTo>
                    <a:pt x="1431" y="895"/>
                  </a:lnTo>
                  <a:lnTo>
                    <a:pt x="0" y="1134"/>
                  </a:lnTo>
                  <a:lnTo>
                    <a:pt x="924" y="776"/>
                  </a:lnTo>
                  <a:lnTo>
                    <a:pt x="506" y="329"/>
                  </a:lnTo>
                  <a:lnTo>
                    <a:pt x="2236" y="0"/>
                  </a:lnTo>
                </a:path>
              </a:pathLst>
            </a:custGeom>
            <a:solidFill>
              <a:srgbClr val="4EC3C3"/>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193" name="Freeform 91"/>
            <p:cNvSpPr>
              <a:spLocks noChangeArrowheads="1"/>
            </p:cNvSpPr>
            <p:nvPr/>
          </p:nvSpPr>
          <p:spPr bwMode="auto">
            <a:xfrm>
              <a:off x="17082820" y="8514272"/>
              <a:ext cx="757661" cy="612563"/>
            </a:xfrm>
            <a:custGeom>
              <a:avLst/>
              <a:gdLst>
                <a:gd name="T0" fmla="*/ 1163 w 1403"/>
                <a:gd name="T1" fmla="*/ 0 h 1135"/>
                <a:gd name="T2" fmla="*/ 1163 w 1403"/>
                <a:gd name="T3" fmla="*/ 0 h 1135"/>
                <a:gd name="T4" fmla="*/ 209 w 1403"/>
                <a:gd name="T5" fmla="*/ 0 h 1135"/>
                <a:gd name="T6" fmla="*/ 0 w 1403"/>
                <a:gd name="T7" fmla="*/ 209 h 1135"/>
                <a:gd name="T8" fmla="*/ 0 w 1403"/>
                <a:gd name="T9" fmla="*/ 657 h 1135"/>
                <a:gd name="T10" fmla="*/ 209 w 1403"/>
                <a:gd name="T11" fmla="*/ 895 h 1135"/>
                <a:gd name="T12" fmla="*/ 60 w 1403"/>
                <a:gd name="T13" fmla="*/ 1134 h 1135"/>
                <a:gd name="T14" fmla="*/ 418 w 1403"/>
                <a:gd name="T15" fmla="*/ 895 h 1135"/>
                <a:gd name="T16" fmla="*/ 1163 w 1403"/>
                <a:gd name="T17" fmla="*/ 895 h 1135"/>
                <a:gd name="T18" fmla="*/ 1402 w 1403"/>
                <a:gd name="T19" fmla="*/ 657 h 1135"/>
                <a:gd name="T20" fmla="*/ 1402 w 1403"/>
                <a:gd name="T21" fmla="*/ 209 h 1135"/>
                <a:gd name="T22" fmla="*/ 1163 w 1403"/>
                <a:gd name="T23" fmla="*/ 0 h 1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03" h="1135">
                  <a:moveTo>
                    <a:pt x="1163" y="0"/>
                  </a:moveTo>
                  <a:lnTo>
                    <a:pt x="1163" y="0"/>
                  </a:lnTo>
                  <a:cubicBezTo>
                    <a:pt x="209" y="0"/>
                    <a:pt x="209" y="0"/>
                    <a:pt x="209" y="0"/>
                  </a:cubicBezTo>
                  <a:cubicBezTo>
                    <a:pt x="90" y="0"/>
                    <a:pt x="0" y="90"/>
                    <a:pt x="0" y="209"/>
                  </a:cubicBezTo>
                  <a:cubicBezTo>
                    <a:pt x="0" y="657"/>
                    <a:pt x="0" y="657"/>
                    <a:pt x="0" y="657"/>
                  </a:cubicBezTo>
                  <a:cubicBezTo>
                    <a:pt x="0" y="776"/>
                    <a:pt x="90" y="865"/>
                    <a:pt x="209" y="895"/>
                  </a:cubicBezTo>
                  <a:cubicBezTo>
                    <a:pt x="60" y="1134"/>
                    <a:pt x="60" y="1134"/>
                    <a:pt x="60" y="1134"/>
                  </a:cubicBezTo>
                  <a:cubicBezTo>
                    <a:pt x="418" y="895"/>
                    <a:pt x="418" y="895"/>
                    <a:pt x="418" y="895"/>
                  </a:cubicBezTo>
                  <a:cubicBezTo>
                    <a:pt x="1163" y="895"/>
                    <a:pt x="1163" y="895"/>
                    <a:pt x="1163" y="895"/>
                  </a:cubicBezTo>
                  <a:cubicBezTo>
                    <a:pt x="1282" y="895"/>
                    <a:pt x="1402" y="776"/>
                    <a:pt x="1402" y="657"/>
                  </a:cubicBezTo>
                  <a:cubicBezTo>
                    <a:pt x="1402" y="209"/>
                    <a:pt x="1402" y="209"/>
                    <a:pt x="1402" y="209"/>
                  </a:cubicBezTo>
                  <a:cubicBezTo>
                    <a:pt x="1402" y="90"/>
                    <a:pt x="1282" y="0"/>
                    <a:pt x="1163" y="0"/>
                  </a:cubicBezTo>
                </a:path>
              </a:pathLst>
            </a:custGeom>
            <a:solidFill>
              <a:srgbClr val="EDF0F1"/>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194" name="Freeform 92"/>
            <p:cNvSpPr>
              <a:spLocks noChangeArrowheads="1"/>
            </p:cNvSpPr>
            <p:nvPr/>
          </p:nvSpPr>
          <p:spPr bwMode="auto">
            <a:xfrm>
              <a:off x="17404468" y="8628680"/>
              <a:ext cx="436013" cy="371828"/>
            </a:xfrm>
            <a:custGeom>
              <a:avLst/>
              <a:gdLst>
                <a:gd name="T0" fmla="*/ 806 w 807"/>
                <a:gd name="T1" fmla="*/ 0 h 687"/>
                <a:gd name="T2" fmla="*/ 806 w 807"/>
                <a:gd name="T3" fmla="*/ 0 h 687"/>
                <a:gd name="T4" fmla="*/ 567 w 807"/>
                <a:gd name="T5" fmla="*/ 0 h 687"/>
                <a:gd name="T6" fmla="*/ 299 w 807"/>
                <a:gd name="T7" fmla="*/ 0 h 687"/>
                <a:gd name="T8" fmla="*/ 209 w 807"/>
                <a:gd name="T9" fmla="*/ 0 h 687"/>
                <a:gd name="T10" fmla="*/ 0 w 807"/>
                <a:gd name="T11" fmla="*/ 209 h 687"/>
                <a:gd name="T12" fmla="*/ 0 w 807"/>
                <a:gd name="T13" fmla="*/ 299 h 687"/>
                <a:gd name="T14" fmla="*/ 0 w 807"/>
                <a:gd name="T15" fmla="*/ 358 h 687"/>
                <a:gd name="T16" fmla="*/ 0 w 807"/>
                <a:gd name="T17" fmla="*/ 686 h 687"/>
                <a:gd name="T18" fmla="*/ 180 w 807"/>
                <a:gd name="T19" fmla="*/ 656 h 687"/>
                <a:gd name="T20" fmla="*/ 329 w 807"/>
                <a:gd name="T21" fmla="*/ 567 h 687"/>
                <a:gd name="T22" fmla="*/ 567 w 807"/>
                <a:gd name="T23" fmla="*/ 567 h 687"/>
                <a:gd name="T24" fmla="*/ 776 w 807"/>
                <a:gd name="T25" fmla="*/ 358 h 687"/>
                <a:gd name="T26" fmla="*/ 776 w 807"/>
                <a:gd name="T27" fmla="*/ 239 h 687"/>
                <a:gd name="T28" fmla="*/ 806 w 807"/>
                <a:gd name="T29" fmla="*/ 239 h 687"/>
                <a:gd name="T30" fmla="*/ 806 w 807"/>
                <a:gd name="T31" fmla="*/ 0 h 6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07" h="687">
                  <a:moveTo>
                    <a:pt x="806" y="0"/>
                  </a:moveTo>
                  <a:lnTo>
                    <a:pt x="806" y="0"/>
                  </a:lnTo>
                  <a:cubicBezTo>
                    <a:pt x="567" y="0"/>
                    <a:pt x="567" y="0"/>
                    <a:pt x="567" y="0"/>
                  </a:cubicBezTo>
                  <a:cubicBezTo>
                    <a:pt x="299" y="0"/>
                    <a:pt x="299" y="0"/>
                    <a:pt x="299" y="0"/>
                  </a:cubicBezTo>
                  <a:cubicBezTo>
                    <a:pt x="209" y="0"/>
                    <a:pt x="209" y="0"/>
                    <a:pt x="209" y="0"/>
                  </a:cubicBezTo>
                  <a:cubicBezTo>
                    <a:pt x="120" y="0"/>
                    <a:pt x="0" y="90"/>
                    <a:pt x="0" y="209"/>
                  </a:cubicBezTo>
                  <a:cubicBezTo>
                    <a:pt x="0" y="299"/>
                    <a:pt x="0" y="299"/>
                    <a:pt x="0" y="299"/>
                  </a:cubicBezTo>
                  <a:cubicBezTo>
                    <a:pt x="0" y="358"/>
                    <a:pt x="0" y="358"/>
                    <a:pt x="0" y="358"/>
                  </a:cubicBezTo>
                  <a:cubicBezTo>
                    <a:pt x="0" y="686"/>
                    <a:pt x="0" y="686"/>
                    <a:pt x="0" y="686"/>
                  </a:cubicBezTo>
                  <a:cubicBezTo>
                    <a:pt x="180" y="656"/>
                    <a:pt x="180" y="656"/>
                    <a:pt x="180" y="656"/>
                  </a:cubicBezTo>
                  <a:cubicBezTo>
                    <a:pt x="329" y="567"/>
                    <a:pt x="329" y="567"/>
                    <a:pt x="329" y="567"/>
                  </a:cubicBezTo>
                  <a:cubicBezTo>
                    <a:pt x="567" y="567"/>
                    <a:pt x="567" y="567"/>
                    <a:pt x="567" y="567"/>
                  </a:cubicBezTo>
                  <a:cubicBezTo>
                    <a:pt x="686" y="567"/>
                    <a:pt x="776" y="477"/>
                    <a:pt x="776" y="358"/>
                  </a:cubicBezTo>
                  <a:cubicBezTo>
                    <a:pt x="776" y="239"/>
                    <a:pt x="776" y="239"/>
                    <a:pt x="776" y="239"/>
                  </a:cubicBezTo>
                  <a:cubicBezTo>
                    <a:pt x="806" y="239"/>
                    <a:pt x="806" y="239"/>
                    <a:pt x="806" y="239"/>
                  </a:cubicBezTo>
                  <a:lnTo>
                    <a:pt x="806" y="0"/>
                  </a:lnTo>
                </a:path>
              </a:pathLst>
            </a:custGeom>
            <a:solidFill>
              <a:srgbClr val="D3D5D8"/>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195" name="Freeform 93"/>
            <p:cNvSpPr>
              <a:spLocks noChangeArrowheads="1"/>
            </p:cNvSpPr>
            <p:nvPr/>
          </p:nvSpPr>
          <p:spPr bwMode="auto">
            <a:xfrm>
              <a:off x="17452120" y="8659667"/>
              <a:ext cx="757661" cy="612562"/>
            </a:xfrm>
            <a:custGeom>
              <a:avLst/>
              <a:gdLst>
                <a:gd name="T0" fmla="*/ 1193 w 1403"/>
                <a:gd name="T1" fmla="*/ 0 h 1134"/>
                <a:gd name="T2" fmla="*/ 1193 w 1403"/>
                <a:gd name="T3" fmla="*/ 0 h 1134"/>
                <a:gd name="T4" fmla="*/ 209 w 1403"/>
                <a:gd name="T5" fmla="*/ 0 h 1134"/>
                <a:gd name="T6" fmla="*/ 0 w 1403"/>
                <a:gd name="T7" fmla="*/ 208 h 1134"/>
                <a:gd name="T8" fmla="*/ 0 w 1403"/>
                <a:gd name="T9" fmla="*/ 656 h 1134"/>
                <a:gd name="T10" fmla="*/ 209 w 1403"/>
                <a:gd name="T11" fmla="*/ 865 h 1134"/>
                <a:gd name="T12" fmla="*/ 328 w 1403"/>
                <a:gd name="T13" fmla="*/ 865 h 1134"/>
                <a:gd name="T14" fmla="*/ 686 w 1403"/>
                <a:gd name="T15" fmla="*/ 1133 h 1134"/>
                <a:gd name="T16" fmla="*/ 567 w 1403"/>
                <a:gd name="T17" fmla="*/ 865 h 1134"/>
                <a:gd name="T18" fmla="*/ 1193 w 1403"/>
                <a:gd name="T19" fmla="*/ 865 h 1134"/>
                <a:gd name="T20" fmla="*/ 1402 w 1403"/>
                <a:gd name="T21" fmla="*/ 656 h 1134"/>
                <a:gd name="T22" fmla="*/ 1402 w 1403"/>
                <a:gd name="T23" fmla="*/ 208 h 1134"/>
                <a:gd name="T24" fmla="*/ 1193 w 1403"/>
                <a:gd name="T25" fmla="*/ 0 h 1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03" h="1134">
                  <a:moveTo>
                    <a:pt x="1193" y="0"/>
                  </a:moveTo>
                  <a:lnTo>
                    <a:pt x="1193" y="0"/>
                  </a:lnTo>
                  <a:cubicBezTo>
                    <a:pt x="209" y="0"/>
                    <a:pt x="209" y="0"/>
                    <a:pt x="209" y="0"/>
                  </a:cubicBezTo>
                  <a:cubicBezTo>
                    <a:pt x="90" y="0"/>
                    <a:pt x="0" y="89"/>
                    <a:pt x="0" y="208"/>
                  </a:cubicBezTo>
                  <a:cubicBezTo>
                    <a:pt x="0" y="656"/>
                    <a:pt x="0" y="656"/>
                    <a:pt x="0" y="656"/>
                  </a:cubicBezTo>
                  <a:cubicBezTo>
                    <a:pt x="0" y="775"/>
                    <a:pt x="90" y="865"/>
                    <a:pt x="209" y="865"/>
                  </a:cubicBezTo>
                  <a:cubicBezTo>
                    <a:pt x="328" y="865"/>
                    <a:pt x="328" y="865"/>
                    <a:pt x="328" y="865"/>
                  </a:cubicBezTo>
                  <a:cubicBezTo>
                    <a:pt x="686" y="1133"/>
                    <a:pt x="686" y="1133"/>
                    <a:pt x="686" y="1133"/>
                  </a:cubicBezTo>
                  <a:cubicBezTo>
                    <a:pt x="567" y="865"/>
                    <a:pt x="567" y="865"/>
                    <a:pt x="567" y="865"/>
                  </a:cubicBezTo>
                  <a:cubicBezTo>
                    <a:pt x="1193" y="865"/>
                    <a:pt x="1193" y="865"/>
                    <a:pt x="1193" y="865"/>
                  </a:cubicBezTo>
                  <a:cubicBezTo>
                    <a:pt x="1312" y="865"/>
                    <a:pt x="1402" y="775"/>
                    <a:pt x="1402" y="656"/>
                  </a:cubicBezTo>
                  <a:cubicBezTo>
                    <a:pt x="1402" y="208"/>
                    <a:pt x="1402" y="208"/>
                    <a:pt x="1402" y="208"/>
                  </a:cubicBezTo>
                  <a:cubicBezTo>
                    <a:pt x="1402" y="89"/>
                    <a:pt x="1312" y="0"/>
                    <a:pt x="1193" y="0"/>
                  </a:cubicBezTo>
                </a:path>
              </a:pathLst>
            </a:custGeom>
            <a:solidFill>
              <a:srgbClr val="FFFFFF"/>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196" name="Freeform 94"/>
            <p:cNvSpPr>
              <a:spLocks noChangeArrowheads="1"/>
            </p:cNvSpPr>
            <p:nvPr/>
          </p:nvSpPr>
          <p:spPr bwMode="auto">
            <a:xfrm>
              <a:off x="17661787" y="8933770"/>
              <a:ext cx="97687" cy="97725"/>
            </a:xfrm>
            <a:custGeom>
              <a:avLst/>
              <a:gdLst>
                <a:gd name="T0" fmla="*/ 180 w 181"/>
                <a:gd name="T1" fmla="*/ 89 h 179"/>
                <a:gd name="T2" fmla="*/ 180 w 181"/>
                <a:gd name="T3" fmla="*/ 89 h 179"/>
                <a:gd name="T4" fmla="*/ 90 w 181"/>
                <a:gd name="T5" fmla="*/ 178 h 179"/>
                <a:gd name="T6" fmla="*/ 0 w 181"/>
                <a:gd name="T7" fmla="*/ 89 h 179"/>
                <a:gd name="T8" fmla="*/ 90 w 181"/>
                <a:gd name="T9" fmla="*/ 0 h 179"/>
                <a:gd name="T10" fmla="*/ 180 w 181"/>
                <a:gd name="T11" fmla="*/ 89 h 179"/>
              </a:gdLst>
              <a:ahLst/>
              <a:cxnLst>
                <a:cxn ang="0">
                  <a:pos x="T0" y="T1"/>
                </a:cxn>
                <a:cxn ang="0">
                  <a:pos x="T2" y="T3"/>
                </a:cxn>
                <a:cxn ang="0">
                  <a:pos x="T4" y="T5"/>
                </a:cxn>
                <a:cxn ang="0">
                  <a:pos x="T6" y="T7"/>
                </a:cxn>
                <a:cxn ang="0">
                  <a:pos x="T8" y="T9"/>
                </a:cxn>
                <a:cxn ang="0">
                  <a:pos x="T10" y="T11"/>
                </a:cxn>
              </a:cxnLst>
              <a:rect l="0" t="0" r="r" b="b"/>
              <a:pathLst>
                <a:path w="181" h="179">
                  <a:moveTo>
                    <a:pt x="180" y="89"/>
                  </a:moveTo>
                  <a:lnTo>
                    <a:pt x="180" y="89"/>
                  </a:lnTo>
                  <a:cubicBezTo>
                    <a:pt x="180" y="149"/>
                    <a:pt x="120" y="178"/>
                    <a:pt x="90" y="178"/>
                  </a:cubicBezTo>
                  <a:cubicBezTo>
                    <a:pt x="30" y="178"/>
                    <a:pt x="0" y="149"/>
                    <a:pt x="0" y="89"/>
                  </a:cubicBezTo>
                  <a:cubicBezTo>
                    <a:pt x="0" y="29"/>
                    <a:pt x="30" y="0"/>
                    <a:pt x="90" y="0"/>
                  </a:cubicBezTo>
                  <a:cubicBezTo>
                    <a:pt x="120" y="0"/>
                    <a:pt x="180" y="29"/>
                    <a:pt x="180" y="89"/>
                  </a:cubicBezTo>
                </a:path>
              </a:pathLst>
            </a:custGeom>
            <a:solidFill>
              <a:srgbClr val="BDC3C7"/>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197" name="Freeform 95"/>
            <p:cNvSpPr>
              <a:spLocks noChangeArrowheads="1"/>
            </p:cNvSpPr>
            <p:nvPr/>
          </p:nvSpPr>
          <p:spPr bwMode="auto">
            <a:xfrm>
              <a:off x="17807125" y="8933770"/>
              <a:ext cx="97685" cy="97725"/>
            </a:xfrm>
            <a:custGeom>
              <a:avLst/>
              <a:gdLst>
                <a:gd name="T0" fmla="*/ 180 w 181"/>
                <a:gd name="T1" fmla="*/ 89 h 179"/>
                <a:gd name="T2" fmla="*/ 180 w 181"/>
                <a:gd name="T3" fmla="*/ 89 h 179"/>
                <a:gd name="T4" fmla="*/ 90 w 181"/>
                <a:gd name="T5" fmla="*/ 178 h 179"/>
                <a:gd name="T6" fmla="*/ 0 w 181"/>
                <a:gd name="T7" fmla="*/ 89 h 179"/>
                <a:gd name="T8" fmla="*/ 90 w 181"/>
                <a:gd name="T9" fmla="*/ 0 h 179"/>
                <a:gd name="T10" fmla="*/ 180 w 181"/>
                <a:gd name="T11" fmla="*/ 89 h 179"/>
              </a:gdLst>
              <a:ahLst/>
              <a:cxnLst>
                <a:cxn ang="0">
                  <a:pos x="T0" y="T1"/>
                </a:cxn>
                <a:cxn ang="0">
                  <a:pos x="T2" y="T3"/>
                </a:cxn>
                <a:cxn ang="0">
                  <a:pos x="T4" y="T5"/>
                </a:cxn>
                <a:cxn ang="0">
                  <a:pos x="T6" y="T7"/>
                </a:cxn>
                <a:cxn ang="0">
                  <a:pos x="T8" y="T9"/>
                </a:cxn>
                <a:cxn ang="0">
                  <a:pos x="T10" y="T11"/>
                </a:cxn>
              </a:cxnLst>
              <a:rect l="0" t="0" r="r" b="b"/>
              <a:pathLst>
                <a:path w="181" h="179">
                  <a:moveTo>
                    <a:pt x="180" y="89"/>
                  </a:moveTo>
                  <a:lnTo>
                    <a:pt x="180" y="89"/>
                  </a:lnTo>
                  <a:cubicBezTo>
                    <a:pt x="180" y="149"/>
                    <a:pt x="150" y="178"/>
                    <a:pt x="90" y="178"/>
                  </a:cubicBezTo>
                  <a:cubicBezTo>
                    <a:pt x="31" y="178"/>
                    <a:pt x="0" y="149"/>
                    <a:pt x="0" y="89"/>
                  </a:cubicBezTo>
                  <a:cubicBezTo>
                    <a:pt x="0" y="29"/>
                    <a:pt x="31" y="0"/>
                    <a:pt x="90" y="0"/>
                  </a:cubicBezTo>
                  <a:cubicBezTo>
                    <a:pt x="150" y="0"/>
                    <a:pt x="180" y="29"/>
                    <a:pt x="180" y="89"/>
                  </a:cubicBezTo>
                </a:path>
              </a:pathLst>
            </a:custGeom>
            <a:solidFill>
              <a:srgbClr val="BDC3C7"/>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198" name="Freeform 96"/>
            <p:cNvSpPr>
              <a:spLocks noChangeArrowheads="1"/>
            </p:cNvSpPr>
            <p:nvPr/>
          </p:nvSpPr>
          <p:spPr bwMode="auto">
            <a:xfrm>
              <a:off x="17952462" y="8933770"/>
              <a:ext cx="97687" cy="97725"/>
            </a:xfrm>
            <a:custGeom>
              <a:avLst/>
              <a:gdLst>
                <a:gd name="T0" fmla="*/ 179 w 180"/>
                <a:gd name="T1" fmla="*/ 89 h 179"/>
                <a:gd name="T2" fmla="*/ 179 w 180"/>
                <a:gd name="T3" fmla="*/ 89 h 179"/>
                <a:gd name="T4" fmla="*/ 89 w 180"/>
                <a:gd name="T5" fmla="*/ 178 h 179"/>
                <a:gd name="T6" fmla="*/ 0 w 180"/>
                <a:gd name="T7" fmla="*/ 89 h 179"/>
                <a:gd name="T8" fmla="*/ 89 w 180"/>
                <a:gd name="T9" fmla="*/ 0 h 179"/>
                <a:gd name="T10" fmla="*/ 179 w 180"/>
                <a:gd name="T11" fmla="*/ 89 h 179"/>
              </a:gdLst>
              <a:ahLst/>
              <a:cxnLst>
                <a:cxn ang="0">
                  <a:pos x="T0" y="T1"/>
                </a:cxn>
                <a:cxn ang="0">
                  <a:pos x="T2" y="T3"/>
                </a:cxn>
                <a:cxn ang="0">
                  <a:pos x="T4" y="T5"/>
                </a:cxn>
                <a:cxn ang="0">
                  <a:pos x="T6" y="T7"/>
                </a:cxn>
                <a:cxn ang="0">
                  <a:pos x="T8" y="T9"/>
                </a:cxn>
                <a:cxn ang="0">
                  <a:pos x="T10" y="T11"/>
                </a:cxn>
              </a:cxnLst>
              <a:rect l="0" t="0" r="r" b="b"/>
              <a:pathLst>
                <a:path w="180" h="179">
                  <a:moveTo>
                    <a:pt x="179" y="89"/>
                  </a:moveTo>
                  <a:lnTo>
                    <a:pt x="179" y="89"/>
                  </a:lnTo>
                  <a:cubicBezTo>
                    <a:pt x="179" y="149"/>
                    <a:pt x="149" y="178"/>
                    <a:pt x="89" y="178"/>
                  </a:cubicBezTo>
                  <a:cubicBezTo>
                    <a:pt x="60" y="178"/>
                    <a:pt x="0" y="149"/>
                    <a:pt x="0" y="89"/>
                  </a:cubicBezTo>
                  <a:cubicBezTo>
                    <a:pt x="0" y="29"/>
                    <a:pt x="60" y="0"/>
                    <a:pt x="89" y="0"/>
                  </a:cubicBezTo>
                  <a:cubicBezTo>
                    <a:pt x="149" y="0"/>
                    <a:pt x="179" y="29"/>
                    <a:pt x="179" y="89"/>
                  </a:cubicBezTo>
                </a:path>
              </a:pathLst>
            </a:custGeom>
            <a:solidFill>
              <a:srgbClr val="BDC3C7"/>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199" name="Freeform 97"/>
            <p:cNvSpPr>
              <a:spLocks noChangeArrowheads="1"/>
            </p:cNvSpPr>
            <p:nvPr/>
          </p:nvSpPr>
          <p:spPr bwMode="auto">
            <a:xfrm>
              <a:off x="14795542" y="6631298"/>
              <a:ext cx="981624" cy="707904"/>
            </a:xfrm>
            <a:custGeom>
              <a:avLst/>
              <a:gdLst>
                <a:gd name="T0" fmla="*/ 1818 w 1819"/>
                <a:gd name="T1" fmla="*/ 29 h 1311"/>
                <a:gd name="T2" fmla="*/ 1818 w 1819"/>
                <a:gd name="T3" fmla="*/ 29 h 1311"/>
                <a:gd name="T4" fmla="*/ 1818 w 1819"/>
                <a:gd name="T5" fmla="*/ 0 h 1311"/>
                <a:gd name="T6" fmla="*/ 1729 w 1819"/>
                <a:gd name="T7" fmla="*/ 0 h 1311"/>
                <a:gd name="T8" fmla="*/ 1699 w 1819"/>
                <a:gd name="T9" fmla="*/ 0 h 1311"/>
                <a:gd name="T10" fmla="*/ 745 w 1819"/>
                <a:gd name="T11" fmla="*/ 0 h 1311"/>
                <a:gd name="T12" fmla="*/ 745 w 1819"/>
                <a:gd name="T13" fmla="*/ 0 h 1311"/>
                <a:gd name="T14" fmla="*/ 566 w 1819"/>
                <a:gd name="T15" fmla="*/ 923 h 1311"/>
                <a:gd name="T16" fmla="*/ 297 w 1819"/>
                <a:gd name="T17" fmla="*/ 834 h 1311"/>
                <a:gd name="T18" fmla="*/ 0 w 1819"/>
                <a:gd name="T19" fmla="*/ 1072 h 1311"/>
                <a:gd name="T20" fmla="*/ 297 w 1819"/>
                <a:gd name="T21" fmla="*/ 1281 h 1311"/>
                <a:gd name="T22" fmla="*/ 596 w 1819"/>
                <a:gd name="T23" fmla="*/ 1072 h 1311"/>
                <a:gd name="T24" fmla="*/ 596 w 1819"/>
                <a:gd name="T25" fmla="*/ 1042 h 1311"/>
                <a:gd name="T26" fmla="*/ 745 w 1819"/>
                <a:gd name="T27" fmla="*/ 298 h 1311"/>
                <a:gd name="T28" fmla="*/ 1669 w 1819"/>
                <a:gd name="T29" fmla="*/ 298 h 1311"/>
                <a:gd name="T30" fmla="*/ 1550 w 1819"/>
                <a:gd name="T31" fmla="*/ 953 h 1311"/>
                <a:gd name="T32" fmla="*/ 1281 w 1819"/>
                <a:gd name="T33" fmla="*/ 834 h 1311"/>
                <a:gd name="T34" fmla="*/ 983 w 1819"/>
                <a:gd name="T35" fmla="*/ 1072 h 1311"/>
                <a:gd name="T36" fmla="*/ 1281 w 1819"/>
                <a:gd name="T37" fmla="*/ 1310 h 1311"/>
                <a:gd name="T38" fmla="*/ 1609 w 1819"/>
                <a:gd name="T39" fmla="*/ 1072 h 1311"/>
                <a:gd name="T40" fmla="*/ 1609 w 1819"/>
                <a:gd name="T41" fmla="*/ 1072 h 1311"/>
                <a:gd name="T42" fmla="*/ 1818 w 1819"/>
                <a:gd name="T43" fmla="*/ 29 h 1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819" h="1311">
                  <a:moveTo>
                    <a:pt x="1818" y="29"/>
                  </a:moveTo>
                  <a:lnTo>
                    <a:pt x="1818" y="29"/>
                  </a:lnTo>
                  <a:cubicBezTo>
                    <a:pt x="1818" y="0"/>
                    <a:pt x="1818" y="0"/>
                    <a:pt x="1818" y="0"/>
                  </a:cubicBezTo>
                  <a:cubicBezTo>
                    <a:pt x="1729" y="0"/>
                    <a:pt x="1729" y="0"/>
                    <a:pt x="1729" y="0"/>
                  </a:cubicBezTo>
                  <a:cubicBezTo>
                    <a:pt x="1699" y="0"/>
                    <a:pt x="1699" y="0"/>
                    <a:pt x="1699" y="0"/>
                  </a:cubicBezTo>
                  <a:cubicBezTo>
                    <a:pt x="745" y="0"/>
                    <a:pt x="745" y="0"/>
                    <a:pt x="745" y="0"/>
                  </a:cubicBezTo>
                  <a:lnTo>
                    <a:pt x="745" y="0"/>
                  </a:lnTo>
                  <a:cubicBezTo>
                    <a:pt x="566" y="923"/>
                    <a:pt x="566" y="923"/>
                    <a:pt x="566" y="923"/>
                  </a:cubicBezTo>
                  <a:cubicBezTo>
                    <a:pt x="506" y="863"/>
                    <a:pt x="417" y="834"/>
                    <a:pt x="297" y="834"/>
                  </a:cubicBezTo>
                  <a:cubicBezTo>
                    <a:pt x="119" y="834"/>
                    <a:pt x="0" y="923"/>
                    <a:pt x="0" y="1072"/>
                  </a:cubicBezTo>
                  <a:cubicBezTo>
                    <a:pt x="0" y="1191"/>
                    <a:pt x="119" y="1281"/>
                    <a:pt x="297" y="1281"/>
                  </a:cubicBezTo>
                  <a:cubicBezTo>
                    <a:pt x="477" y="1281"/>
                    <a:pt x="596" y="1191"/>
                    <a:pt x="596" y="1072"/>
                  </a:cubicBezTo>
                  <a:cubicBezTo>
                    <a:pt x="596" y="1042"/>
                    <a:pt x="596" y="1042"/>
                    <a:pt x="596" y="1042"/>
                  </a:cubicBezTo>
                  <a:cubicBezTo>
                    <a:pt x="745" y="298"/>
                    <a:pt x="745" y="298"/>
                    <a:pt x="745" y="298"/>
                  </a:cubicBezTo>
                  <a:cubicBezTo>
                    <a:pt x="1669" y="298"/>
                    <a:pt x="1669" y="298"/>
                    <a:pt x="1669" y="298"/>
                  </a:cubicBezTo>
                  <a:cubicBezTo>
                    <a:pt x="1550" y="953"/>
                    <a:pt x="1550" y="953"/>
                    <a:pt x="1550" y="953"/>
                  </a:cubicBezTo>
                  <a:cubicBezTo>
                    <a:pt x="1490" y="893"/>
                    <a:pt x="1400" y="834"/>
                    <a:pt x="1281" y="834"/>
                  </a:cubicBezTo>
                  <a:cubicBezTo>
                    <a:pt x="1132" y="834"/>
                    <a:pt x="983" y="953"/>
                    <a:pt x="983" y="1072"/>
                  </a:cubicBezTo>
                  <a:cubicBezTo>
                    <a:pt x="983" y="1221"/>
                    <a:pt x="1132" y="1310"/>
                    <a:pt x="1281" y="1310"/>
                  </a:cubicBezTo>
                  <a:cubicBezTo>
                    <a:pt x="1460" y="1310"/>
                    <a:pt x="1609" y="1221"/>
                    <a:pt x="1609" y="1072"/>
                  </a:cubicBezTo>
                  <a:lnTo>
                    <a:pt x="1609" y="1072"/>
                  </a:lnTo>
                  <a:lnTo>
                    <a:pt x="1818" y="29"/>
                  </a:lnTo>
                </a:path>
              </a:pathLst>
            </a:custGeom>
            <a:solidFill>
              <a:srgbClr val="FFFFFF"/>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200" name="Freeform 98"/>
            <p:cNvSpPr>
              <a:spLocks noChangeArrowheads="1"/>
            </p:cNvSpPr>
            <p:nvPr/>
          </p:nvSpPr>
          <p:spPr bwMode="auto">
            <a:xfrm>
              <a:off x="13701028" y="7985132"/>
              <a:ext cx="724305" cy="805627"/>
            </a:xfrm>
            <a:custGeom>
              <a:avLst/>
              <a:gdLst>
                <a:gd name="T0" fmla="*/ 119 w 1342"/>
                <a:gd name="T1" fmla="*/ 328 h 1492"/>
                <a:gd name="T2" fmla="*/ 119 w 1342"/>
                <a:gd name="T3" fmla="*/ 328 h 1492"/>
                <a:gd name="T4" fmla="*/ 358 w 1342"/>
                <a:gd name="T5" fmla="*/ 89 h 1492"/>
                <a:gd name="T6" fmla="*/ 745 w 1342"/>
                <a:gd name="T7" fmla="*/ 60 h 1492"/>
                <a:gd name="T8" fmla="*/ 1133 w 1342"/>
                <a:gd name="T9" fmla="*/ 0 h 1492"/>
                <a:gd name="T10" fmla="*/ 1222 w 1342"/>
                <a:gd name="T11" fmla="*/ 357 h 1492"/>
                <a:gd name="T12" fmla="*/ 1073 w 1342"/>
                <a:gd name="T13" fmla="*/ 357 h 1492"/>
                <a:gd name="T14" fmla="*/ 1341 w 1342"/>
                <a:gd name="T15" fmla="*/ 983 h 1492"/>
                <a:gd name="T16" fmla="*/ 1312 w 1342"/>
                <a:gd name="T17" fmla="*/ 1043 h 1492"/>
                <a:gd name="T18" fmla="*/ 1103 w 1342"/>
                <a:gd name="T19" fmla="*/ 1192 h 1492"/>
                <a:gd name="T20" fmla="*/ 238 w 1342"/>
                <a:gd name="T21" fmla="*/ 1163 h 1492"/>
                <a:gd name="T22" fmla="*/ 0 w 1342"/>
                <a:gd name="T23" fmla="*/ 626 h 1492"/>
                <a:gd name="T24" fmla="*/ 119 w 1342"/>
                <a:gd name="T25" fmla="*/ 328 h 14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42" h="1492">
                  <a:moveTo>
                    <a:pt x="119" y="328"/>
                  </a:moveTo>
                  <a:lnTo>
                    <a:pt x="119" y="328"/>
                  </a:lnTo>
                  <a:cubicBezTo>
                    <a:pt x="179" y="238"/>
                    <a:pt x="268" y="149"/>
                    <a:pt x="358" y="89"/>
                  </a:cubicBezTo>
                  <a:cubicBezTo>
                    <a:pt x="507" y="60"/>
                    <a:pt x="626" y="60"/>
                    <a:pt x="745" y="60"/>
                  </a:cubicBezTo>
                  <a:cubicBezTo>
                    <a:pt x="1133" y="0"/>
                    <a:pt x="1133" y="0"/>
                    <a:pt x="1133" y="0"/>
                  </a:cubicBezTo>
                  <a:cubicBezTo>
                    <a:pt x="1222" y="357"/>
                    <a:pt x="1222" y="357"/>
                    <a:pt x="1222" y="357"/>
                  </a:cubicBezTo>
                  <a:cubicBezTo>
                    <a:pt x="1073" y="357"/>
                    <a:pt x="1073" y="357"/>
                    <a:pt x="1073" y="357"/>
                  </a:cubicBezTo>
                  <a:cubicBezTo>
                    <a:pt x="1341" y="983"/>
                    <a:pt x="1341" y="983"/>
                    <a:pt x="1341" y="983"/>
                  </a:cubicBezTo>
                  <a:cubicBezTo>
                    <a:pt x="1312" y="1043"/>
                    <a:pt x="1312" y="1043"/>
                    <a:pt x="1312" y="1043"/>
                  </a:cubicBezTo>
                  <a:cubicBezTo>
                    <a:pt x="1103" y="1192"/>
                    <a:pt x="1103" y="1192"/>
                    <a:pt x="1103" y="1192"/>
                  </a:cubicBezTo>
                  <a:cubicBezTo>
                    <a:pt x="1103" y="1192"/>
                    <a:pt x="418" y="1491"/>
                    <a:pt x="238" y="1163"/>
                  </a:cubicBezTo>
                  <a:cubicBezTo>
                    <a:pt x="0" y="626"/>
                    <a:pt x="0" y="626"/>
                    <a:pt x="0" y="626"/>
                  </a:cubicBezTo>
                  <a:cubicBezTo>
                    <a:pt x="60" y="537"/>
                    <a:pt x="90" y="387"/>
                    <a:pt x="119" y="328"/>
                  </a:cubicBezTo>
                </a:path>
              </a:pathLst>
            </a:custGeom>
            <a:solidFill>
              <a:srgbClr val="FED6B6"/>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201" name="Freeform 99"/>
            <p:cNvSpPr>
              <a:spLocks noChangeArrowheads="1"/>
            </p:cNvSpPr>
            <p:nvPr/>
          </p:nvSpPr>
          <p:spPr bwMode="auto">
            <a:xfrm>
              <a:off x="14313353" y="8256853"/>
              <a:ext cx="47652" cy="114409"/>
            </a:xfrm>
            <a:custGeom>
              <a:avLst/>
              <a:gdLst>
                <a:gd name="T0" fmla="*/ 89 w 90"/>
                <a:gd name="T1" fmla="*/ 209 h 210"/>
                <a:gd name="T2" fmla="*/ 89 w 90"/>
                <a:gd name="T3" fmla="*/ 209 h 210"/>
                <a:gd name="T4" fmla="*/ 89 w 90"/>
                <a:gd name="T5" fmla="*/ 209 h 210"/>
                <a:gd name="T6" fmla="*/ 89 w 90"/>
                <a:gd name="T7" fmla="*/ 209 h 210"/>
                <a:gd name="T8" fmla="*/ 89 w 90"/>
                <a:gd name="T9" fmla="*/ 209 h 210"/>
                <a:gd name="T10" fmla="*/ 89 w 90"/>
                <a:gd name="T11" fmla="*/ 209 h 210"/>
                <a:gd name="T12" fmla="*/ 0 w 90"/>
                <a:gd name="T13" fmla="*/ 0 h 210"/>
                <a:gd name="T14" fmla="*/ 0 w 90"/>
                <a:gd name="T15" fmla="*/ 0 h 210"/>
                <a:gd name="T16" fmla="*/ 0 w 90"/>
                <a:gd name="T17" fmla="*/ 0 h 210"/>
                <a:gd name="T18" fmla="*/ 0 w 90"/>
                <a:gd name="T19" fmla="*/ 0 h 210"/>
                <a:gd name="T20" fmla="*/ 0 w 90"/>
                <a:gd name="T21" fmla="*/ 0 h 210"/>
                <a:gd name="T22" fmla="*/ 0 w 90"/>
                <a:gd name="T23" fmla="*/ 0 h 210"/>
                <a:gd name="T24" fmla="*/ 89 w 90"/>
                <a:gd name="T25" fmla="*/ 209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0" h="210">
                  <a:moveTo>
                    <a:pt x="89" y="209"/>
                  </a:moveTo>
                  <a:lnTo>
                    <a:pt x="89" y="209"/>
                  </a:lnTo>
                  <a:lnTo>
                    <a:pt x="89" y="209"/>
                  </a:lnTo>
                  <a:lnTo>
                    <a:pt x="89" y="209"/>
                  </a:lnTo>
                  <a:lnTo>
                    <a:pt x="89" y="209"/>
                  </a:lnTo>
                  <a:lnTo>
                    <a:pt x="89" y="209"/>
                  </a:lnTo>
                  <a:lnTo>
                    <a:pt x="0" y="0"/>
                  </a:lnTo>
                  <a:lnTo>
                    <a:pt x="0" y="0"/>
                  </a:lnTo>
                  <a:lnTo>
                    <a:pt x="0" y="0"/>
                  </a:lnTo>
                  <a:lnTo>
                    <a:pt x="0" y="0"/>
                  </a:lnTo>
                  <a:lnTo>
                    <a:pt x="0" y="0"/>
                  </a:lnTo>
                  <a:lnTo>
                    <a:pt x="0" y="0"/>
                  </a:lnTo>
                  <a:lnTo>
                    <a:pt x="89" y="209"/>
                  </a:lnTo>
                </a:path>
              </a:pathLst>
            </a:custGeom>
            <a:solidFill>
              <a:srgbClr val="FCEAD8"/>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202" name="Freeform 100"/>
            <p:cNvSpPr>
              <a:spLocks noChangeArrowheads="1"/>
            </p:cNvSpPr>
            <p:nvPr/>
          </p:nvSpPr>
          <p:spPr bwMode="auto">
            <a:xfrm>
              <a:off x="13894018" y="8016119"/>
              <a:ext cx="483663" cy="517221"/>
            </a:xfrm>
            <a:custGeom>
              <a:avLst/>
              <a:gdLst>
                <a:gd name="T0" fmla="*/ 596 w 896"/>
                <a:gd name="T1" fmla="*/ 0 h 955"/>
                <a:gd name="T2" fmla="*/ 596 w 896"/>
                <a:gd name="T3" fmla="*/ 0 h 955"/>
                <a:gd name="T4" fmla="*/ 238 w 896"/>
                <a:gd name="T5" fmla="*/ 626 h 955"/>
                <a:gd name="T6" fmla="*/ 596 w 896"/>
                <a:gd name="T7" fmla="*/ 954 h 955"/>
                <a:gd name="T8" fmla="*/ 895 w 896"/>
                <a:gd name="T9" fmla="*/ 804 h 955"/>
                <a:gd name="T10" fmla="*/ 686 w 896"/>
                <a:gd name="T11" fmla="*/ 923 h 955"/>
                <a:gd name="T12" fmla="*/ 656 w 896"/>
                <a:gd name="T13" fmla="*/ 923 h 955"/>
                <a:gd name="T14" fmla="*/ 626 w 896"/>
                <a:gd name="T15" fmla="*/ 835 h 955"/>
                <a:gd name="T16" fmla="*/ 715 w 896"/>
                <a:gd name="T17" fmla="*/ 745 h 955"/>
                <a:gd name="T18" fmla="*/ 864 w 896"/>
                <a:gd name="T19" fmla="*/ 655 h 955"/>
                <a:gd name="T20" fmla="*/ 864 w 896"/>
                <a:gd name="T21" fmla="*/ 655 h 955"/>
                <a:gd name="T22" fmla="*/ 447 w 896"/>
                <a:gd name="T23" fmla="*/ 804 h 955"/>
                <a:gd name="T24" fmla="*/ 447 w 896"/>
                <a:gd name="T25" fmla="*/ 804 h 955"/>
                <a:gd name="T26" fmla="*/ 387 w 896"/>
                <a:gd name="T27" fmla="*/ 685 h 955"/>
                <a:gd name="T28" fmla="*/ 775 w 896"/>
                <a:gd name="T29" fmla="*/ 446 h 955"/>
                <a:gd name="T30" fmla="*/ 775 w 896"/>
                <a:gd name="T31" fmla="*/ 446 h 955"/>
                <a:gd name="T32" fmla="*/ 418 w 896"/>
                <a:gd name="T33" fmla="*/ 595 h 955"/>
                <a:gd name="T34" fmla="*/ 418 w 896"/>
                <a:gd name="T35" fmla="*/ 595 h 955"/>
                <a:gd name="T36" fmla="*/ 328 w 896"/>
                <a:gd name="T37" fmla="*/ 446 h 955"/>
                <a:gd name="T38" fmla="*/ 566 w 896"/>
                <a:gd name="T39" fmla="*/ 297 h 955"/>
                <a:gd name="T40" fmla="*/ 387 w 896"/>
                <a:gd name="T41" fmla="*/ 358 h 955"/>
                <a:gd name="T42" fmla="*/ 298 w 896"/>
                <a:gd name="T43" fmla="*/ 268 h 955"/>
                <a:gd name="T44" fmla="*/ 596 w 896"/>
                <a:gd name="T45" fmla="*/ 29 h 955"/>
                <a:gd name="T46" fmla="*/ 596 w 896"/>
                <a:gd name="T47" fmla="*/ 0 h 9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96" h="955">
                  <a:moveTo>
                    <a:pt x="596" y="0"/>
                  </a:moveTo>
                  <a:lnTo>
                    <a:pt x="596" y="0"/>
                  </a:lnTo>
                  <a:cubicBezTo>
                    <a:pt x="596" y="0"/>
                    <a:pt x="0" y="208"/>
                    <a:pt x="238" y="626"/>
                  </a:cubicBezTo>
                  <a:cubicBezTo>
                    <a:pt x="238" y="626"/>
                    <a:pt x="358" y="954"/>
                    <a:pt x="596" y="954"/>
                  </a:cubicBezTo>
                  <a:cubicBezTo>
                    <a:pt x="686" y="954"/>
                    <a:pt x="775" y="894"/>
                    <a:pt x="895" y="804"/>
                  </a:cubicBezTo>
                  <a:cubicBezTo>
                    <a:pt x="686" y="923"/>
                    <a:pt x="686" y="923"/>
                    <a:pt x="686" y="923"/>
                  </a:cubicBezTo>
                  <a:cubicBezTo>
                    <a:pt x="686" y="923"/>
                    <a:pt x="686" y="923"/>
                    <a:pt x="656" y="923"/>
                  </a:cubicBezTo>
                  <a:cubicBezTo>
                    <a:pt x="596" y="923"/>
                    <a:pt x="626" y="835"/>
                    <a:pt x="626" y="835"/>
                  </a:cubicBezTo>
                  <a:cubicBezTo>
                    <a:pt x="715" y="745"/>
                    <a:pt x="715" y="745"/>
                    <a:pt x="715" y="745"/>
                  </a:cubicBezTo>
                  <a:cubicBezTo>
                    <a:pt x="864" y="655"/>
                    <a:pt x="864" y="655"/>
                    <a:pt x="864" y="655"/>
                  </a:cubicBezTo>
                  <a:lnTo>
                    <a:pt x="864" y="655"/>
                  </a:lnTo>
                  <a:cubicBezTo>
                    <a:pt x="596" y="774"/>
                    <a:pt x="506" y="804"/>
                    <a:pt x="447" y="804"/>
                  </a:cubicBezTo>
                  <a:lnTo>
                    <a:pt x="447" y="804"/>
                  </a:lnTo>
                  <a:cubicBezTo>
                    <a:pt x="358" y="774"/>
                    <a:pt x="387" y="685"/>
                    <a:pt x="387" y="685"/>
                  </a:cubicBezTo>
                  <a:cubicBezTo>
                    <a:pt x="418" y="626"/>
                    <a:pt x="656" y="506"/>
                    <a:pt x="775" y="446"/>
                  </a:cubicBezTo>
                  <a:lnTo>
                    <a:pt x="775" y="446"/>
                  </a:lnTo>
                  <a:cubicBezTo>
                    <a:pt x="477" y="595"/>
                    <a:pt x="418" y="595"/>
                    <a:pt x="418" y="595"/>
                  </a:cubicBezTo>
                  <a:lnTo>
                    <a:pt x="418" y="595"/>
                  </a:lnTo>
                  <a:cubicBezTo>
                    <a:pt x="238" y="595"/>
                    <a:pt x="328" y="446"/>
                    <a:pt x="328" y="446"/>
                  </a:cubicBezTo>
                  <a:cubicBezTo>
                    <a:pt x="328" y="417"/>
                    <a:pt x="447" y="358"/>
                    <a:pt x="566" y="297"/>
                  </a:cubicBezTo>
                  <a:cubicBezTo>
                    <a:pt x="506" y="327"/>
                    <a:pt x="447" y="358"/>
                    <a:pt x="387" y="358"/>
                  </a:cubicBezTo>
                  <a:cubicBezTo>
                    <a:pt x="298" y="358"/>
                    <a:pt x="298" y="268"/>
                    <a:pt x="298" y="268"/>
                  </a:cubicBezTo>
                  <a:cubicBezTo>
                    <a:pt x="268" y="178"/>
                    <a:pt x="447" y="89"/>
                    <a:pt x="596" y="29"/>
                  </a:cubicBezTo>
                  <a:cubicBezTo>
                    <a:pt x="596" y="0"/>
                    <a:pt x="596" y="0"/>
                    <a:pt x="596" y="0"/>
                  </a:cubicBezTo>
                </a:path>
              </a:pathLst>
            </a:custGeom>
            <a:solidFill>
              <a:srgbClr val="FACFAA"/>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203" name="Freeform 101"/>
            <p:cNvSpPr>
              <a:spLocks noChangeArrowheads="1"/>
            </p:cNvSpPr>
            <p:nvPr/>
          </p:nvSpPr>
          <p:spPr bwMode="auto">
            <a:xfrm>
              <a:off x="14184693" y="7985132"/>
              <a:ext cx="371683" cy="564893"/>
            </a:xfrm>
            <a:custGeom>
              <a:avLst/>
              <a:gdLst>
                <a:gd name="T0" fmla="*/ 238 w 686"/>
                <a:gd name="T1" fmla="*/ 0 h 1044"/>
                <a:gd name="T2" fmla="*/ 238 w 686"/>
                <a:gd name="T3" fmla="*/ 0 h 1044"/>
                <a:gd name="T4" fmla="*/ 327 w 686"/>
                <a:gd name="T5" fmla="*/ 209 h 1044"/>
                <a:gd name="T6" fmla="*/ 446 w 686"/>
                <a:gd name="T7" fmla="*/ 387 h 1044"/>
                <a:gd name="T8" fmla="*/ 507 w 686"/>
                <a:gd name="T9" fmla="*/ 596 h 1044"/>
                <a:gd name="T10" fmla="*/ 596 w 686"/>
                <a:gd name="T11" fmla="*/ 805 h 1044"/>
                <a:gd name="T12" fmla="*/ 417 w 686"/>
                <a:gd name="T13" fmla="*/ 1043 h 1044"/>
                <a:gd name="T14" fmla="*/ 0 w 686"/>
                <a:gd name="T15" fmla="*/ 89 h 1044"/>
                <a:gd name="T16" fmla="*/ 238 w 686"/>
                <a:gd name="T17" fmla="*/ 0 h 10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6" h="1044">
                  <a:moveTo>
                    <a:pt x="238" y="0"/>
                  </a:moveTo>
                  <a:lnTo>
                    <a:pt x="238" y="0"/>
                  </a:lnTo>
                  <a:cubicBezTo>
                    <a:pt x="238" y="0"/>
                    <a:pt x="417" y="89"/>
                    <a:pt x="327" y="209"/>
                  </a:cubicBezTo>
                  <a:cubicBezTo>
                    <a:pt x="327" y="209"/>
                    <a:pt x="507" y="238"/>
                    <a:pt x="446" y="387"/>
                  </a:cubicBezTo>
                  <a:cubicBezTo>
                    <a:pt x="446" y="387"/>
                    <a:pt x="626" y="477"/>
                    <a:pt x="507" y="596"/>
                  </a:cubicBezTo>
                  <a:cubicBezTo>
                    <a:pt x="507" y="596"/>
                    <a:pt x="685" y="715"/>
                    <a:pt x="596" y="805"/>
                  </a:cubicBezTo>
                  <a:cubicBezTo>
                    <a:pt x="417" y="1043"/>
                    <a:pt x="417" y="1043"/>
                    <a:pt x="417" y="1043"/>
                  </a:cubicBezTo>
                  <a:cubicBezTo>
                    <a:pt x="0" y="89"/>
                    <a:pt x="0" y="89"/>
                    <a:pt x="0" y="89"/>
                  </a:cubicBezTo>
                  <a:cubicBezTo>
                    <a:pt x="238" y="0"/>
                    <a:pt x="238" y="0"/>
                    <a:pt x="238" y="0"/>
                  </a:cubicBezTo>
                </a:path>
              </a:pathLst>
            </a:custGeom>
            <a:solidFill>
              <a:srgbClr val="FED6B6"/>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204" name="Freeform 102"/>
            <p:cNvSpPr>
              <a:spLocks noChangeArrowheads="1"/>
            </p:cNvSpPr>
            <p:nvPr/>
          </p:nvSpPr>
          <p:spPr bwMode="auto">
            <a:xfrm>
              <a:off x="14022678" y="7985132"/>
              <a:ext cx="452691" cy="548208"/>
            </a:xfrm>
            <a:custGeom>
              <a:avLst/>
              <a:gdLst>
                <a:gd name="T0" fmla="*/ 537 w 836"/>
                <a:gd name="T1" fmla="*/ 0 h 1015"/>
                <a:gd name="T2" fmla="*/ 537 w 836"/>
                <a:gd name="T3" fmla="*/ 0 h 1015"/>
                <a:gd name="T4" fmla="*/ 60 w 836"/>
                <a:gd name="T5" fmla="*/ 328 h 1015"/>
                <a:gd name="T6" fmla="*/ 567 w 836"/>
                <a:gd name="T7" fmla="*/ 268 h 1015"/>
                <a:gd name="T8" fmla="*/ 90 w 836"/>
                <a:gd name="T9" fmla="*/ 506 h 1015"/>
                <a:gd name="T10" fmla="*/ 180 w 836"/>
                <a:gd name="T11" fmla="*/ 655 h 1015"/>
                <a:gd name="T12" fmla="*/ 626 w 836"/>
                <a:gd name="T13" fmla="*/ 477 h 1015"/>
                <a:gd name="T14" fmla="*/ 149 w 836"/>
                <a:gd name="T15" fmla="*/ 745 h 1015"/>
                <a:gd name="T16" fmla="*/ 209 w 836"/>
                <a:gd name="T17" fmla="*/ 864 h 1015"/>
                <a:gd name="T18" fmla="*/ 657 w 836"/>
                <a:gd name="T19" fmla="*/ 686 h 1015"/>
                <a:gd name="T20" fmla="*/ 477 w 836"/>
                <a:gd name="T21" fmla="*/ 805 h 1015"/>
                <a:gd name="T22" fmla="*/ 388 w 836"/>
                <a:gd name="T23" fmla="*/ 895 h 1015"/>
                <a:gd name="T24" fmla="*/ 448 w 836"/>
                <a:gd name="T25" fmla="*/ 983 h 1015"/>
                <a:gd name="T26" fmla="*/ 686 w 836"/>
                <a:gd name="T27" fmla="*/ 864 h 1015"/>
                <a:gd name="T28" fmla="*/ 835 w 836"/>
                <a:gd name="T29" fmla="*/ 775 h 1015"/>
                <a:gd name="T30" fmla="*/ 537 w 836"/>
                <a:gd name="T31" fmla="*/ 0 h 10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36" h="1015">
                  <a:moveTo>
                    <a:pt x="537" y="0"/>
                  </a:moveTo>
                  <a:lnTo>
                    <a:pt x="537" y="0"/>
                  </a:lnTo>
                  <a:cubicBezTo>
                    <a:pt x="537" y="0"/>
                    <a:pt x="30" y="179"/>
                    <a:pt x="60" y="328"/>
                  </a:cubicBezTo>
                  <a:cubicBezTo>
                    <a:pt x="60" y="328"/>
                    <a:pt x="90" y="537"/>
                    <a:pt x="567" y="268"/>
                  </a:cubicBezTo>
                  <a:cubicBezTo>
                    <a:pt x="567" y="268"/>
                    <a:pt x="120" y="477"/>
                    <a:pt x="90" y="506"/>
                  </a:cubicBezTo>
                  <a:cubicBezTo>
                    <a:pt x="90" y="506"/>
                    <a:pt x="0" y="655"/>
                    <a:pt x="180" y="655"/>
                  </a:cubicBezTo>
                  <a:cubicBezTo>
                    <a:pt x="180" y="655"/>
                    <a:pt x="268" y="655"/>
                    <a:pt x="626" y="477"/>
                  </a:cubicBezTo>
                  <a:cubicBezTo>
                    <a:pt x="626" y="477"/>
                    <a:pt x="180" y="686"/>
                    <a:pt x="149" y="745"/>
                  </a:cubicBezTo>
                  <a:cubicBezTo>
                    <a:pt x="149" y="745"/>
                    <a:pt x="120" y="834"/>
                    <a:pt x="209" y="864"/>
                  </a:cubicBezTo>
                  <a:cubicBezTo>
                    <a:pt x="209" y="864"/>
                    <a:pt x="268" y="895"/>
                    <a:pt x="657" y="686"/>
                  </a:cubicBezTo>
                  <a:cubicBezTo>
                    <a:pt x="477" y="805"/>
                    <a:pt x="477" y="805"/>
                    <a:pt x="477" y="805"/>
                  </a:cubicBezTo>
                  <a:cubicBezTo>
                    <a:pt x="388" y="895"/>
                    <a:pt x="388" y="895"/>
                    <a:pt x="388" y="895"/>
                  </a:cubicBezTo>
                  <a:cubicBezTo>
                    <a:pt x="388" y="895"/>
                    <a:pt x="328" y="1014"/>
                    <a:pt x="448" y="983"/>
                  </a:cubicBezTo>
                  <a:cubicBezTo>
                    <a:pt x="686" y="864"/>
                    <a:pt x="686" y="864"/>
                    <a:pt x="686" y="864"/>
                  </a:cubicBezTo>
                  <a:cubicBezTo>
                    <a:pt x="835" y="775"/>
                    <a:pt x="835" y="775"/>
                    <a:pt x="835" y="775"/>
                  </a:cubicBezTo>
                  <a:cubicBezTo>
                    <a:pt x="537" y="0"/>
                    <a:pt x="537" y="0"/>
                    <a:pt x="537" y="0"/>
                  </a:cubicBezTo>
                </a:path>
              </a:pathLst>
            </a:custGeom>
            <a:solidFill>
              <a:srgbClr val="FED6B6"/>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205" name="Freeform 103"/>
            <p:cNvSpPr>
              <a:spLocks noChangeArrowheads="1"/>
            </p:cNvSpPr>
            <p:nvPr/>
          </p:nvSpPr>
          <p:spPr bwMode="auto">
            <a:xfrm>
              <a:off x="14201371" y="7985132"/>
              <a:ext cx="114364" cy="47670"/>
            </a:xfrm>
            <a:custGeom>
              <a:avLst/>
              <a:gdLst>
                <a:gd name="T0" fmla="*/ 209 w 210"/>
                <a:gd name="T1" fmla="*/ 0 h 90"/>
                <a:gd name="T2" fmla="*/ 209 w 210"/>
                <a:gd name="T3" fmla="*/ 0 h 90"/>
                <a:gd name="T4" fmla="*/ 0 w 210"/>
                <a:gd name="T5" fmla="*/ 89 h 90"/>
                <a:gd name="T6" fmla="*/ 209 w 210"/>
                <a:gd name="T7" fmla="*/ 0 h 90"/>
              </a:gdLst>
              <a:ahLst/>
              <a:cxnLst>
                <a:cxn ang="0">
                  <a:pos x="T0" y="T1"/>
                </a:cxn>
                <a:cxn ang="0">
                  <a:pos x="T2" y="T3"/>
                </a:cxn>
                <a:cxn ang="0">
                  <a:pos x="T4" y="T5"/>
                </a:cxn>
                <a:cxn ang="0">
                  <a:pos x="T6" y="T7"/>
                </a:cxn>
              </a:cxnLst>
              <a:rect l="0" t="0" r="r" b="b"/>
              <a:pathLst>
                <a:path w="210" h="90">
                  <a:moveTo>
                    <a:pt x="209" y="0"/>
                  </a:moveTo>
                  <a:lnTo>
                    <a:pt x="209" y="0"/>
                  </a:lnTo>
                  <a:cubicBezTo>
                    <a:pt x="209" y="0"/>
                    <a:pt x="90" y="29"/>
                    <a:pt x="0" y="89"/>
                  </a:cubicBezTo>
                  <a:lnTo>
                    <a:pt x="209" y="0"/>
                  </a:lnTo>
                </a:path>
              </a:pathLst>
            </a:custGeom>
            <a:solidFill>
              <a:srgbClr val="EBC19C"/>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206" name="Freeform 104"/>
            <p:cNvSpPr>
              <a:spLocks noChangeArrowheads="1"/>
            </p:cNvSpPr>
            <p:nvPr/>
          </p:nvSpPr>
          <p:spPr bwMode="auto">
            <a:xfrm>
              <a:off x="14201371" y="8097158"/>
              <a:ext cx="145338" cy="81039"/>
            </a:xfrm>
            <a:custGeom>
              <a:avLst/>
              <a:gdLst>
                <a:gd name="T0" fmla="*/ 269 w 270"/>
                <a:gd name="T1" fmla="*/ 0 h 149"/>
                <a:gd name="T2" fmla="*/ 269 w 270"/>
                <a:gd name="T3" fmla="*/ 0 h 149"/>
                <a:gd name="T4" fmla="*/ 239 w 270"/>
                <a:gd name="T5" fmla="*/ 29 h 149"/>
                <a:gd name="T6" fmla="*/ 149 w 270"/>
                <a:gd name="T7" fmla="*/ 89 h 149"/>
                <a:gd name="T8" fmla="*/ 30 w 270"/>
                <a:gd name="T9" fmla="*/ 148 h 149"/>
                <a:gd name="T10" fmla="*/ 0 w 270"/>
                <a:gd name="T11" fmla="*/ 148 h 149"/>
                <a:gd name="T12" fmla="*/ 30 w 270"/>
                <a:gd name="T13" fmla="*/ 119 h 149"/>
                <a:gd name="T14" fmla="*/ 149 w 270"/>
                <a:gd name="T15" fmla="*/ 89 h 149"/>
                <a:gd name="T16" fmla="*/ 239 w 270"/>
                <a:gd name="T17" fmla="*/ 29 h 149"/>
                <a:gd name="T18" fmla="*/ 269 w 270"/>
                <a:gd name="T19" fmla="*/ 0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0" h="149">
                  <a:moveTo>
                    <a:pt x="269" y="0"/>
                  </a:moveTo>
                  <a:lnTo>
                    <a:pt x="269" y="0"/>
                  </a:lnTo>
                  <a:cubicBezTo>
                    <a:pt x="269" y="0"/>
                    <a:pt x="269" y="29"/>
                    <a:pt x="239" y="29"/>
                  </a:cubicBezTo>
                  <a:cubicBezTo>
                    <a:pt x="209" y="59"/>
                    <a:pt x="179" y="59"/>
                    <a:pt x="149" y="89"/>
                  </a:cubicBezTo>
                  <a:cubicBezTo>
                    <a:pt x="120" y="119"/>
                    <a:pt x="60" y="119"/>
                    <a:pt x="30" y="148"/>
                  </a:cubicBezTo>
                  <a:lnTo>
                    <a:pt x="0" y="148"/>
                  </a:lnTo>
                  <a:cubicBezTo>
                    <a:pt x="0" y="148"/>
                    <a:pt x="30" y="148"/>
                    <a:pt x="30" y="119"/>
                  </a:cubicBezTo>
                  <a:cubicBezTo>
                    <a:pt x="60" y="119"/>
                    <a:pt x="90" y="89"/>
                    <a:pt x="149" y="89"/>
                  </a:cubicBezTo>
                  <a:cubicBezTo>
                    <a:pt x="179" y="59"/>
                    <a:pt x="209" y="29"/>
                    <a:pt x="239" y="29"/>
                  </a:cubicBezTo>
                  <a:cubicBezTo>
                    <a:pt x="269" y="29"/>
                    <a:pt x="269" y="0"/>
                    <a:pt x="269" y="0"/>
                  </a:cubicBezTo>
                </a:path>
              </a:pathLst>
            </a:custGeom>
            <a:solidFill>
              <a:srgbClr val="EBC19C"/>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207" name="Freeform 105"/>
            <p:cNvSpPr>
              <a:spLocks noChangeArrowheads="1"/>
            </p:cNvSpPr>
            <p:nvPr/>
          </p:nvSpPr>
          <p:spPr bwMode="auto">
            <a:xfrm>
              <a:off x="14296674" y="8209182"/>
              <a:ext cx="114364" cy="64356"/>
            </a:xfrm>
            <a:custGeom>
              <a:avLst/>
              <a:gdLst>
                <a:gd name="T0" fmla="*/ 209 w 210"/>
                <a:gd name="T1" fmla="*/ 0 h 120"/>
                <a:gd name="T2" fmla="*/ 209 w 210"/>
                <a:gd name="T3" fmla="*/ 0 h 120"/>
                <a:gd name="T4" fmla="*/ 179 w 210"/>
                <a:gd name="T5" fmla="*/ 29 h 120"/>
                <a:gd name="T6" fmla="*/ 119 w 210"/>
                <a:gd name="T7" fmla="*/ 59 h 120"/>
                <a:gd name="T8" fmla="*/ 30 w 210"/>
                <a:gd name="T9" fmla="*/ 88 h 120"/>
                <a:gd name="T10" fmla="*/ 0 w 210"/>
                <a:gd name="T11" fmla="*/ 119 h 120"/>
                <a:gd name="T12" fmla="*/ 30 w 210"/>
                <a:gd name="T13" fmla="*/ 88 h 120"/>
                <a:gd name="T14" fmla="*/ 90 w 210"/>
                <a:gd name="T15" fmla="*/ 59 h 120"/>
                <a:gd name="T16" fmla="*/ 179 w 210"/>
                <a:gd name="T17" fmla="*/ 0 h 120"/>
                <a:gd name="T18" fmla="*/ 209 w 210"/>
                <a:gd name="T19" fmla="*/ 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0" h="120">
                  <a:moveTo>
                    <a:pt x="209" y="0"/>
                  </a:moveTo>
                  <a:lnTo>
                    <a:pt x="209" y="0"/>
                  </a:lnTo>
                  <a:cubicBezTo>
                    <a:pt x="209" y="0"/>
                    <a:pt x="209" y="0"/>
                    <a:pt x="179" y="29"/>
                  </a:cubicBezTo>
                  <a:cubicBezTo>
                    <a:pt x="150" y="29"/>
                    <a:pt x="150" y="59"/>
                    <a:pt x="119" y="59"/>
                  </a:cubicBezTo>
                  <a:cubicBezTo>
                    <a:pt x="90" y="88"/>
                    <a:pt x="60" y="88"/>
                    <a:pt x="30" y="88"/>
                  </a:cubicBezTo>
                  <a:cubicBezTo>
                    <a:pt x="0" y="119"/>
                    <a:pt x="0" y="119"/>
                    <a:pt x="0" y="119"/>
                  </a:cubicBezTo>
                  <a:cubicBezTo>
                    <a:pt x="0" y="119"/>
                    <a:pt x="0" y="119"/>
                    <a:pt x="30" y="88"/>
                  </a:cubicBezTo>
                  <a:cubicBezTo>
                    <a:pt x="60" y="88"/>
                    <a:pt x="90" y="59"/>
                    <a:pt x="90" y="59"/>
                  </a:cubicBezTo>
                  <a:cubicBezTo>
                    <a:pt x="119" y="29"/>
                    <a:pt x="150" y="29"/>
                    <a:pt x="179" y="0"/>
                  </a:cubicBezTo>
                  <a:cubicBezTo>
                    <a:pt x="209" y="0"/>
                    <a:pt x="209" y="0"/>
                    <a:pt x="209" y="0"/>
                  </a:cubicBezTo>
                </a:path>
              </a:pathLst>
            </a:custGeom>
            <a:solidFill>
              <a:srgbClr val="EBC19C"/>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208" name="Freeform 106"/>
            <p:cNvSpPr>
              <a:spLocks noChangeArrowheads="1"/>
            </p:cNvSpPr>
            <p:nvPr/>
          </p:nvSpPr>
          <p:spPr bwMode="auto">
            <a:xfrm>
              <a:off x="14346709" y="8321208"/>
              <a:ext cx="114364" cy="47670"/>
            </a:xfrm>
            <a:custGeom>
              <a:avLst/>
              <a:gdLst>
                <a:gd name="T0" fmla="*/ 209 w 210"/>
                <a:gd name="T1" fmla="*/ 0 h 90"/>
                <a:gd name="T2" fmla="*/ 209 w 210"/>
                <a:gd name="T3" fmla="*/ 0 h 90"/>
                <a:gd name="T4" fmla="*/ 179 w 210"/>
                <a:gd name="T5" fmla="*/ 0 h 90"/>
                <a:gd name="T6" fmla="*/ 119 w 210"/>
                <a:gd name="T7" fmla="*/ 60 h 90"/>
                <a:gd name="T8" fmla="*/ 29 w 210"/>
                <a:gd name="T9" fmla="*/ 89 h 90"/>
                <a:gd name="T10" fmla="*/ 29 w 210"/>
                <a:gd name="T11" fmla="*/ 89 h 90"/>
                <a:gd name="T12" fmla="*/ 0 w 210"/>
                <a:gd name="T13" fmla="*/ 89 h 90"/>
                <a:gd name="T14" fmla="*/ 29 w 210"/>
                <a:gd name="T15" fmla="*/ 89 h 90"/>
                <a:gd name="T16" fmla="*/ 29 w 210"/>
                <a:gd name="T17" fmla="*/ 89 h 90"/>
                <a:gd name="T18" fmla="*/ 89 w 210"/>
                <a:gd name="T19" fmla="*/ 29 h 90"/>
                <a:gd name="T20" fmla="*/ 179 w 210"/>
                <a:gd name="T21" fmla="*/ 0 h 90"/>
                <a:gd name="T22" fmla="*/ 209 w 210"/>
                <a:gd name="T23"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0" h="90">
                  <a:moveTo>
                    <a:pt x="209" y="0"/>
                  </a:moveTo>
                  <a:lnTo>
                    <a:pt x="209" y="0"/>
                  </a:lnTo>
                  <a:lnTo>
                    <a:pt x="179" y="0"/>
                  </a:lnTo>
                  <a:cubicBezTo>
                    <a:pt x="148" y="29"/>
                    <a:pt x="119" y="29"/>
                    <a:pt x="119" y="60"/>
                  </a:cubicBezTo>
                  <a:cubicBezTo>
                    <a:pt x="89" y="60"/>
                    <a:pt x="60" y="89"/>
                    <a:pt x="29" y="89"/>
                  </a:cubicBezTo>
                  <a:lnTo>
                    <a:pt x="29" y="89"/>
                  </a:lnTo>
                  <a:cubicBezTo>
                    <a:pt x="0" y="89"/>
                    <a:pt x="0" y="89"/>
                    <a:pt x="0" y="89"/>
                  </a:cubicBezTo>
                  <a:cubicBezTo>
                    <a:pt x="0" y="89"/>
                    <a:pt x="0" y="89"/>
                    <a:pt x="29" y="89"/>
                  </a:cubicBezTo>
                  <a:lnTo>
                    <a:pt x="29" y="89"/>
                  </a:lnTo>
                  <a:cubicBezTo>
                    <a:pt x="60" y="60"/>
                    <a:pt x="89" y="60"/>
                    <a:pt x="89" y="29"/>
                  </a:cubicBezTo>
                  <a:cubicBezTo>
                    <a:pt x="119" y="29"/>
                    <a:pt x="148" y="0"/>
                    <a:pt x="179" y="0"/>
                  </a:cubicBezTo>
                  <a:lnTo>
                    <a:pt x="209" y="0"/>
                  </a:lnTo>
                </a:path>
              </a:pathLst>
            </a:custGeom>
            <a:solidFill>
              <a:srgbClr val="EBC19C"/>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209" name="Freeform 107"/>
            <p:cNvSpPr>
              <a:spLocks noChangeArrowheads="1"/>
            </p:cNvSpPr>
            <p:nvPr/>
          </p:nvSpPr>
          <p:spPr bwMode="auto">
            <a:xfrm>
              <a:off x="14377682" y="8402247"/>
              <a:ext cx="81008" cy="47670"/>
            </a:xfrm>
            <a:custGeom>
              <a:avLst/>
              <a:gdLst>
                <a:gd name="T0" fmla="*/ 149 w 150"/>
                <a:gd name="T1" fmla="*/ 0 h 90"/>
                <a:gd name="T2" fmla="*/ 149 w 150"/>
                <a:gd name="T3" fmla="*/ 0 h 90"/>
                <a:gd name="T4" fmla="*/ 149 w 150"/>
                <a:gd name="T5" fmla="*/ 30 h 90"/>
                <a:gd name="T6" fmla="*/ 88 w 150"/>
                <a:gd name="T7" fmla="*/ 59 h 90"/>
                <a:gd name="T8" fmla="*/ 29 w 150"/>
                <a:gd name="T9" fmla="*/ 89 h 90"/>
                <a:gd name="T10" fmla="*/ 0 w 150"/>
                <a:gd name="T11" fmla="*/ 89 h 90"/>
                <a:gd name="T12" fmla="*/ 29 w 150"/>
                <a:gd name="T13" fmla="*/ 89 h 90"/>
                <a:gd name="T14" fmla="*/ 88 w 150"/>
                <a:gd name="T15" fmla="*/ 30 h 90"/>
                <a:gd name="T16" fmla="*/ 119 w 150"/>
                <a:gd name="T17" fmla="*/ 30 h 90"/>
                <a:gd name="T18" fmla="*/ 149 w 150"/>
                <a:gd name="T19"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0" h="90">
                  <a:moveTo>
                    <a:pt x="149" y="0"/>
                  </a:moveTo>
                  <a:lnTo>
                    <a:pt x="149" y="0"/>
                  </a:lnTo>
                  <a:cubicBezTo>
                    <a:pt x="149" y="0"/>
                    <a:pt x="149" y="0"/>
                    <a:pt x="149" y="30"/>
                  </a:cubicBezTo>
                  <a:cubicBezTo>
                    <a:pt x="119" y="30"/>
                    <a:pt x="119" y="30"/>
                    <a:pt x="88" y="59"/>
                  </a:cubicBezTo>
                  <a:cubicBezTo>
                    <a:pt x="59" y="59"/>
                    <a:pt x="59" y="89"/>
                    <a:pt x="29" y="89"/>
                  </a:cubicBezTo>
                  <a:lnTo>
                    <a:pt x="0" y="89"/>
                  </a:lnTo>
                  <a:lnTo>
                    <a:pt x="29" y="89"/>
                  </a:lnTo>
                  <a:cubicBezTo>
                    <a:pt x="59" y="59"/>
                    <a:pt x="59" y="59"/>
                    <a:pt x="88" y="30"/>
                  </a:cubicBezTo>
                  <a:lnTo>
                    <a:pt x="119" y="30"/>
                  </a:lnTo>
                  <a:cubicBezTo>
                    <a:pt x="149" y="0"/>
                    <a:pt x="149" y="0"/>
                    <a:pt x="149" y="0"/>
                  </a:cubicBezTo>
                </a:path>
              </a:pathLst>
            </a:custGeom>
            <a:solidFill>
              <a:srgbClr val="EBC19C"/>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210" name="Freeform 108"/>
            <p:cNvSpPr>
              <a:spLocks noChangeArrowheads="1"/>
            </p:cNvSpPr>
            <p:nvPr/>
          </p:nvSpPr>
          <p:spPr bwMode="auto">
            <a:xfrm>
              <a:off x="14039355" y="8111459"/>
              <a:ext cx="97687" cy="81039"/>
            </a:xfrm>
            <a:custGeom>
              <a:avLst/>
              <a:gdLst>
                <a:gd name="T0" fmla="*/ 119 w 180"/>
                <a:gd name="T1" fmla="*/ 0 h 150"/>
                <a:gd name="T2" fmla="*/ 119 w 180"/>
                <a:gd name="T3" fmla="*/ 0 h 150"/>
                <a:gd name="T4" fmla="*/ 179 w 180"/>
                <a:gd name="T5" fmla="*/ 149 h 150"/>
                <a:gd name="T6" fmla="*/ 179 w 180"/>
                <a:gd name="T7" fmla="*/ 149 h 150"/>
                <a:gd name="T8" fmla="*/ 119 w 180"/>
                <a:gd name="T9" fmla="*/ 0 h 150"/>
              </a:gdLst>
              <a:ahLst/>
              <a:cxnLst>
                <a:cxn ang="0">
                  <a:pos x="T0" y="T1"/>
                </a:cxn>
                <a:cxn ang="0">
                  <a:pos x="T2" y="T3"/>
                </a:cxn>
                <a:cxn ang="0">
                  <a:pos x="T4" y="T5"/>
                </a:cxn>
                <a:cxn ang="0">
                  <a:pos x="T6" y="T7"/>
                </a:cxn>
                <a:cxn ang="0">
                  <a:pos x="T8" y="T9"/>
                </a:cxn>
              </a:cxnLst>
              <a:rect l="0" t="0" r="r" b="b"/>
              <a:pathLst>
                <a:path w="180" h="150">
                  <a:moveTo>
                    <a:pt x="119" y="0"/>
                  </a:moveTo>
                  <a:lnTo>
                    <a:pt x="119" y="0"/>
                  </a:lnTo>
                  <a:cubicBezTo>
                    <a:pt x="0" y="119"/>
                    <a:pt x="119" y="149"/>
                    <a:pt x="179" y="149"/>
                  </a:cubicBezTo>
                  <a:lnTo>
                    <a:pt x="179" y="149"/>
                  </a:lnTo>
                  <a:cubicBezTo>
                    <a:pt x="119" y="0"/>
                    <a:pt x="119" y="0"/>
                    <a:pt x="119" y="0"/>
                  </a:cubicBezTo>
                </a:path>
              </a:pathLst>
            </a:custGeom>
            <a:solidFill>
              <a:srgbClr val="E9BEA4"/>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211" name="Freeform 109"/>
            <p:cNvSpPr>
              <a:spLocks noChangeArrowheads="1"/>
            </p:cNvSpPr>
            <p:nvPr/>
          </p:nvSpPr>
          <p:spPr bwMode="auto">
            <a:xfrm>
              <a:off x="14039355" y="8242551"/>
              <a:ext cx="97687" cy="81039"/>
            </a:xfrm>
            <a:custGeom>
              <a:avLst/>
              <a:gdLst>
                <a:gd name="T0" fmla="*/ 119 w 180"/>
                <a:gd name="T1" fmla="*/ 0 h 150"/>
                <a:gd name="T2" fmla="*/ 119 w 180"/>
                <a:gd name="T3" fmla="*/ 0 h 150"/>
                <a:gd name="T4" fmla="*/ 119 w 180"/>
                <a:gd name="T5" fmla="*/ 149 h 150"/>
                <a:gd name="T6" fmla="*/ 179 w 180"/>
                <a:gd name="T7" fmla="*/ 149 h 150"/>
                <a:gd name="T8" fmla="*/ 119 w 180"/>
                <a:gd name="T9" fmla="*/ 0 h 150"/>
              </a:gdLst>
              <a:ahLst/>
              <a:cxnLst>
                <a:cxn ang="0">
                  <a:pos x="T0" y="T1"/>
                </a:cxn>
                <a:cxn ang="0">
                  <a:pos x="T2" y="T3"/>
                </a:cxn>
                <a:cxn ang="0">
                  <a:pos x="T4" y="T5"/>
                </a:cxn>
                <a:cxn ang="0">
                  <a:pos x="T6" y="T7"/>
                </a:cxn>
                <a:cxn ang="0">
                  <a:pos x="T8" y="T9"/>
                </a:cxn>
              </a:cxnLst>
              <a:rect l="0" t="0" r="r" b="b"/>
              <a:pathLst>
                <a:path w="180" h="150">
                  <a:moveTo>
                    <a:pt x="119" y="0"/>
                  </a:moveTo>
                  <a:lnTo>
                    <a:pt x="119" y="0"/>
                  </a:lnTo>
                  <a:cubicBezTo>
                    <a:pt x="0" y="119"/>
                    <a:pt x="60" y="149"/>
                    <a:pt x="119" y="149"/>
                  </a:cubicBezTo>
                  <a:cubicBezTo>
                    <a:pt x="150" y="149"/>
                    <a:pt x="179" y="149"/>
                    <a:pt x="179" y="149"/>
                  </a:cubicBezTo>
                  <a:cubicBezTo>
                    <a:pt x="119" y="0"/>
                    <a:pt x="119" y="0"/>
                    <a:pt x="119" y="0"/>
                  </a:cubicBezTo>
                </a:path>
              </a:pathLst>
            </a:custGeom>
            <a:solidFill>
              <a:srgbClr val="E9BEA4"/>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212" name="Freeform 110"/>
            <p:cNvSpPr>
              <a:spLocks noChangeArrowheads="1"/>
            </p:cNvSpPr>
            <p:nvPr/>
          </p:nvSpPr>
          <p:spPr bwMode="auto">
            <a:xfrm>
              <a:off x="14089390" y="8371261"/>
              <a:ext cx="81008" cy="64356"/>
            </a:xfrm>
            <a:custGeom>
              <a:avLst/>
              <a:gdLst>
                <a:gd name="T0" fmla="*/ 119 w 149"/>
                <a:gd name="T1" fmla="*/ 0 h 120"/>
                <a:gd name="T2" fmla="*/ 119 w 149"/>
                <a:gd name="T3" fmla="*/ 0 h 120"/>
                <a:gd name="T4" fmla="*/ 148 w 149"/>
                <a:gd name="T5" fmla="*/ 119 h 120"/>
                <a:gd name="T6" fmla="*/ 148 w 149"/>
                <a:gd name="T7" fmla="*/ 119 h 120"/>
                <a:gd name="T8" fmla="*/ 119 w 149"/>
                <a:gd name="T9" fmla="*/ 0 h 120"/>
              </a:gdLst>
              <a:ahLst/>
              <a:cxnLst>
                <a:cxn ang="0">
                  <a:pos x="T0" y="T1"/>
                </a:cxn>
                <a:cxn ang="0">
                  <a:pos x="T2" y="T3"/>
                </a:cxn>
                <a:cxn ang="0">
                  <a:pos x="T4" y="T5"/>
                </a:cxn>
                <a:cxn ang="0">
                  <a:pos x="T6" y="T7"/>
                </a:cxn>
                <a:cxn ang="0">
                  <a:pos x="T8" y="T9"/>
                </a:cxn>
              </a:cxnLst>
              <a:rect l="0" t="0" r="r" b="b"/>
              <a:pathLst>
                <a:path w="149" h="120">
                  <a:moveTo>
                    <a:pt x="119" y="0"/>
                  </a:moveTo>
                  <a:lnTo>
                    <a:pt x="119" y="0"/>
                  </a:lnTo>
                  <a:cubicBezTo>
                    <a:pt x="0" y="90"/>
                    <a:pt x="119" y="119"/>
                    <a:pt x="148" y="119"/>
                  </a:cubicBezTo>
                  <a:lnTo>
                    <a:pt x="148" y="119"/>
                  </a:lnTo>
                  <a:cubicBezTo>
                    <a:pt x="119" y="0"/>
                    <a:pt x="119" y="0"/>
                    <a:pt x="119" y="0"/>
                  </a:cubicBezTo>
                </a:path>
              </a:pathLst>
            </a:custGeom>
            <a:solidFill>
              <a:srgbClr val="E9BEA4"/>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213" name="Freeform 111"/>
            <p:cNvSpPr>
              <a:spLocks noChangeArrowheads="1"/>
            </p:cNvSpPr>
            <p:nvPr/>
          </p:nvSpPr>
          <p:spPr bwMode="auto">
            <a:xfrm>
              <a:off x="14218050" y="8466602"/>
              <a:ext cx="64329" cy="33369"/>
            </a:xfrm>
            <a:custGeom>
              <a:avLst/>
              <a:gdLst>
                <a:gd name="T0" fmla="*/ 60 w 120"/>
                <a:gd name="T1" fmla="*/ 0 h 60"/>
                <a:gd name="T2" fmla="*/ 60 w 120"/>
                <a:gd name="T3" fmla="*/ 0 h 60"/>
                <a:gd name="T4" fmla="*/ 60 w 120"/>
                <a:gd name="T5" fmla="*/ 59 h 60"/>
                <a:gd name="T6" fmla="*/ 119 w 120"/>
                <a:gd name="T7" fmla="*/ 59 h 60"/>
                <a:gd name="T8" fmla="*/ 60 w 120"/>
                <a:gd name="T9" fmla="*/ 0 h 60"/>
              </a:gdLst>
              <a:ahLst/>
              <a:cxnLst>
                <a:cxn ang="0">
                  <a:pos x="T0" y="T1"/>
                </a:cxn>
                <a:cxn ang="0">
                  <a:pos x="T2" y="T3"/>
                </a:cxn>
                <a:cxn ang="0">
                  <a:pos x="T4" y="T5"/>
                </a:cxn>
                <a:cxn ang="0">
                  <a:pos x="T6" y="T7"/>
                </a:cxn>
                <a:cxn ang="0">
                  <a:pos x="T8" y="T9"/>
                </a:cxn>
              </a:cxnLst>
              <a:rect l="0" t="0" r="r" b="b"/>
              <a:pathLst>
                <a:path w="120" h="60">
                  <a:moveTo>
                    <a:pt x="60" y="0"/>
                  </a:moveTo>
                  <a:lnTo>
                    <a:pt x="60" y="0"/>
                  </a:lnTo>
                  <a:cubicBezTo>
                    <a:pt x="0" y="59"/>
                    <a:pt x="30" y="59"/>
                    <a:pt x="60" y="59"/>
                  </a:cubicBezTo>
                  <a:cubicBezTo>
                    <a:pt x="90" y="59"/>
                    <a:pt x="119" y="59"/>
                    <a:pt x="119" y="59"/>
                  </a:cubicBezTo>
                  <a:cubicBezTo>
                    <a:pt x="60" y="0"/>
                    <a:pt x="60" y="0"/>
                    <a:pt x="60" y="0"/>
                  </a:cubicBezTo>
                </a:path>
              </a:pathLst>
            </a:custGeom>
            <a:solidFill>
              <a:srgbClr val="E9BEA4"/>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214" name="Freeform 112"/>
            <p:cNvSpPr>
              <a:spLocks noChangeArrowheads="1"/>
            </p:cNvSpPr>
            <p:nvPr/>
          </p:nvSpPr>
          <p:spPr bwMode="auto">
            <a:xfrm>
              <a:off x="14201371" y="8063789"/>
              <a:ext cx="33356" cy="81039"/>
            </a:xfrm>
            <a:custGeom>
              <a:avLst/>
              <a:gdLst>
                <a:gd name="T0" fmla="*/ 0 w 61"/>
                <a:gd name="T1" fmla="*/ 0 h 150"/>
                <a:gd name="T2" fmla="*/ 0 w 61"/>
                <a:gd name="T3" fmla="*/ 0 h 150"/>
                <a:gd name="T4" fmla="*/ 0 w 61"/>
                <a:gd name="T5" fmla="*/ 0 h 150"/>
                <a:gd name="T6" fmla="*/ 30 w 61"/>
                <a:gd name="T7" fmla="*/ 60 h 150"/>
                <a:gd name="T8" fmla="*/ 60 w 61"/>
                <a:gd name="T9" fmla="*/ 119 h 150"/>
                <a:gd name="T10" fmla="*/ 60 w 61"/>
                <a:gd name="T11" fmla="*/ 149 h 150"/>
                <a:gd name="T12" fmla="*/ 30 w 61"/>
                <a:gd name="T13" fmla="*/ 119 h 150"/>
                <a:gd name="T14" fmla="*/ 30 w 61"/>
                <a:gd name="T15" fmla="*/ 60 h 150"/>
                <a:gd name="T16" fmla="*/ 0 w 61"/>
                <a:gd name="T17" fmla="*/ 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1" h="150">
                  <a:moveTo>
                    <a:pt x="0" y="0"/>
                  </a:moveTo>
                  <a:lnTo>
                    <a:pt x="0" y="0"/>
                  </a:lnTo>
                  <a:lnTo>
                    <a:pt x="0" y="0"/>
                  </a:lnTo>
                  <a:cubicBezTo>
                    <a:pt x="0" y="30"/>
                    <a:pt x="30" y="30"/>
                    <a:pt x="30" y="60"/>
                  </a:cubicBezTo>
                  <a:cubicBezTo>
                    <a:pt x="30" y="89"/>
                    <a:pt x="30" y="89"/>
                    <a:pt x="60" y="119"/>
                  </a:cubicBezTo>
                  <a:lnTo>
                    <a:pt x="60" y="149"/>
                  </a:lnTo>
                  <a:cubicBezTo>
                    <a:pt x="60" y="149"/>
                    <a:pt x="60" y="149"/>
                    <a:pt x="30" y="119"/>
                  </a:cubicBezTo>
                  <a:cubicBezTo>
                    <a:pt x="30" y="119"/>
                    <a:pt x="30" y="89"/>
                    <a:pt x="30" y="60"/>
                  </a:cubicBezTo>
                  <a:cubicBezTo>
                    <a:pt x="0" y="60"/>
                    <a:pt x="0" y="30"/>
                    <a:pt x="0" y="0"/>
                  </a:cubicBezTo>
                </a:path>
              </a:pathLst>
            </a:custGeom>
            <a:solidFill>
              <a:srgbClr val="EBC19C"/>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215" name="Freeform 113"/>
            <p:cNvSpPr>
              <a:spLocks noChangeArrowheads="1"/>
            </p:cNvSpPr>
            <p:nvPr/>
          </p:nvSpPr>
          <p:spPr bwMode="auto">
            <a:xfrm>
              <a:off x="14249022" y="8175813"/>
              <a:ext cx="33356" cy="81039"/>
            </a:xfrm>
            <a:custGeom>
              <a:avLst/>
              <a:gdLst>
                <a:gd name="T0" fmla="*/ 0 w 60"/>
                <a:gd name="T1" fmla="*/ 0 h 150"/>
                <a:gd name="T2" fmla="*/ 0 w 60"/>
                <a:gd name="T3" fmla="*/ 0 h 150"/>
                <a:gd name="T4" fmla="*/ 30 w 60"/>
                <a:gd name="T5" fmla="*/ 30 h 150"/>
                <a:gd name="T6" fmla="*/ 30 w 60"/>
                <a:gd name="T7" fmla="*/ 61 h 150"/>
                <a:gd name="T8" fmla="*/ 59 w 60"/>
                <a:gd name="T9" fmla="*/ 120 h 150"/>
                <a:gd name="T10" fmla="*/ 59 w 60"/>
                <a:gd name="T11" fmla="*/ 149 h 150"/>
                <a:gd name="T12" fmla="*/ 59 w 60"/>
                <a:gd name="T13" fmla="*/ 120 h 150"/>
                <a:gd name="T14" fmla="*/ 30 w 60"/>
                <a:gd name="T15" fmla="*/ 61 h 150"/>
                <a:gd name="T16" fmla="*/ 0 w 60"/>
                <a:gd name="T17" fmla="*/ 30 h 150"/>
                <a:gd name="T18" fmla="*/ 0 w 60"/>
                <a:gd name="T19" fmla="*/ 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0" h="150">
                  <a:moveTo>
                    <a:pt x="0" y="0"/>
                  </a:moveTo>
                  <a:lnTo>
                    <a:pt x="0" y="0"/>
                  </a:lnTo>
                  <a:cubicBezTo>
                    <a:pt x="0" y="0"/>
                    <a:pt x="0" y="0"/>
                    <a:pt x="30" y="30"/>
                  </a:cubicBezTo>
                  <a:lnTo>
                    <a:pt x="30" y="61"/>
                  </a:lnTo>
                  <a:cubicBezTo>
                    <a:pt x="59" y="90"/>
                    <a:pt x="59" y="120"/>
                    <a:pt x="59" y="120"/>
                  </a:cubicBezTo>
                  <a:cubicBezTo>
                    <a:pt x="59" y="149"/>
                    <a:pt x="59" y="149"/>
                    <a:pt x="59" y="149"/>
                  </a:cubicBezTo>
                  <a:cubicBezTo>
                    <a:pt x="59" y="149"/>
                    <a:pt x="59" y="149"/>
                    <a:pt x="59" y="120"/>
                  </a:cubicBezTo>
                  <a:cubicBezTo>
                    <a:pt x="59" y="120"/>
                    <a:pt x="30" y="90"/>
                    <a:pt x="30" y="61"/>
                  </a:cubicBezTo>
                  <a:lnTo>
                    <a:pt x="0" y="30"/>
                  </a:lnTo>
                  <a:cubicBezTo>
                    <a:pt x="0" y="0"/>
                    <a:pt x="0" y="0"/>
                    <a:pt x="0" y="0"/>
                  </a:cubicBezTo>
                </a:path>
              </a:pathLst>
            </a:custGeom>
            <a:solidFill>
              <a:srgbClr val="EBC19C"/>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216" name="Freeform 114"/>
            <p:cNvSpPr>
              <a:spLocks noChangeArrowheads="1"/>
            </p:cNvSpPr>
            <p:nvPr/>
          </p:nvSpPr>
          <p:spPr bwMode="auto">
            <a:xfrm>
              <a:off x="14313353" y="8306907"/>
              <a:ext cx="16677" cy="50053"/>
            </a:xfrm>
            <a:custGeom>
              <a:avLst/>
              <a:gdLst>
                <a:gd name="T0" fmla="*/ 0 w 31"/>
                <a:gd name="T1" fmla="*/ 0 h 91"/>
                <a:gd name="T2" fmla="*/ 0 w 31"/>
                <a:gd name="T3" fmla="*/ 0 h 91"/>
                <a:gd name="T4" fmla="*/ 0 w 31"/>
                <a:gd name="T5" fmla="*/ 0 h 91"/>
                <a:gd name="T6" fmla="*/ 30 w 31"/>
                <a:gd name="T7" fmla="*/ 30 h 91"/>
                <a:gd name="T8" fmla="*/ 30 w 31"/>
                <a:gd name="T9" fmla="*/ 90 h 91"/>
                <a:gd name="T10" fmla="*/ 30 w 31"/>
                <a:gd name="T11" fmla="*/ 90 h 91"/>
                <a:gd name="T12" fmla="*/ 30 w 31"/>
                <a:gd name="T13" fmla="*/ 90 h 91"/>
                <a:gd name="T14" fmla="*/ 0 w 31"/>
                <a:gd name="T15" fmla="*/ 59 h 91"/>
                <a:gd name="T16" fmla="*/ 0 w 31"/>
                <a:gd name="T17"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 h="91">
                  <a:moveTo>
                    <a:pt x="0" y="0"/>
                  </a:moveTo>
                  <a:lnTo>
                    <a:pt x="0" y="0"/>
                  </a:lnTo>
                  <a:lnTo>
                    <a:pt x="0" y="0"/>
                  </a:lnTo>
                  <a:cubicBezTo>
                    <a:pt x="0" y="0"/>
                    <a:pt x="0" y="30"/>
                    <a:pt x="30" y="30"/>
                  </a:cubicBezTo>
                  <a:cubicBezTo>
                    <a:pt x="30" y="59"/>
                    <a:pt x="30" y="59"/>
                    <a:pt x="30" y="90"/>
                  </a:cubicBezTo>
                  <a:lnTo>
                    <a:pt x="30" y="90"/>
                  </a:lnTo>
                  <a:lnTo>
                    <a:pt x="30" y="90"/>
                  </a:lnTo>
                  <a:cubicBezTo>
                    <a:pt x="30" y="59"/>
                    <a:pt x="0" y="59"/>
                    <a:pt x="0" y="59"/>
                  </a:cubicBezTo>
                  <a:cubicBezTo>
                    <a:pt x="0" y="30"/>
                    <a:pt x="0" y="30"/>
                    <a:pt x="0" y="0"/>
                  </a:cubicBezTo>
                </a:path>
              </a:pathLst>
            </a:custGeom>
            <a:solidFill>
              <a:srgbClr val="EBC19C"/>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217" name="Freeform 115"/>
            <p:cNvSpPr>
              <a:spLocks noChangeArrowheads="1"/>
            </p:cNvSpPr>
            <p:nvPr/>
          </p:nvSpPr>
          <p:spPr bwMode="auto">
            <a:xfrm>
              <a:off x="14346709" y="8385562"/>
              <a:ext cx="33356" cy="64356"/>
            </a:xfrm>
            <a:custGeom>
              <a:avLst/>
              <a:gdLst>
                <a:gd name="T0" fmla="*/ 0 w 61"/>
                <a:gd name="T1" fmla="*/ 0 h 120"/>
                <a:gd name="T2" fmla="*/ 0 w 61"/>
                <a:gd name="T3" fmla="*/ 0 h 120"/>
                <a:gd name="T4" fmla="*/ 29 w 61"/>
                <a:gd name="T5" fmla="*/ 30 h 120"/>
                <a:gd name="T6" fmla="*/ 29 w 61"/>
                <a:gd name="T7" fmla="*/ 60 h 120"/>
                <a:gd name="T8" fmla="*/ 60 w 61"/>
                <a:gd name="T9" fmla="*/ 89 h 120"/>
                <a:gd name="T10" fmla="*/ 60 w 61"/>
                <a:gd name="T11" fmla="*/ 119 h 120"/>
                <a:gd name="T12" fmla="*/ 29 w 61"/>
                <a:gd name="T13" fmla="*/ 89 h 120"/>
                <a:gd name="T14" fmla="*/ 29 w 61"/>
                <a:gd name="T15" fmla="*/ 60 h 120"/>
                <a:gd name="T16" fmla="*/ 0 w 61"/>
                <a:gd name="T17" fmla="*/ 30 h 120"/>
                <a:gd name="T18" fmla="*/ 0 w 61"/>
                <a:gd name="T19" fmla="*/ 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1" h="120">
                  <a:moveTo>
                    <a:pt x="0" y="0"/>
                  </a:moveTo>
                  <a:lnTo>
                    <a:pt x="0" y="0"/>
                  </a:lnTo>
                  <a:cubicBezTo>
                    <a:pt x="0" y="0"/>
                    <a:pt x="0" y="0"/>
                    <a:pt x="29" y="30"/>
                  </a:cubicBezTo>
                  <a:cubicBezTo>
                    <a:pt x="29" y="30"/>
                    <a:pt x="29" y="30"/>
                    <a:pt x="29" y="60"/>
                  </a:cubicBezTo>
                  <a:lnTo>
                    <a:pt x="60" y="89"/>
                  </a:lnTo>
                  <a:lnTo>
                    <a:pt x="60" y="119"/>
                  </a:lnTo>
                  <a:cubicBezTo>
                    <a:pt x="60" y="119"/>
                    <a:pt x="60" y="89"/>
                    <a:pt x="29" y="89"/>
                  </a:cubicBezTo>
                  <a:lnTo>
                    <a:pt x="29" y="60"/>
                  </a:lnTo>
                  <a:cubicBezTo>
                    <a:pt x="29" y="60"/>
                    <a:pt x="29" y="30"/>
                    <a:pt x="0" y="30"/>
                  </a:cubicBezTo>
                  <a:lnTo>
                    <a:pt x="0" y="0"/>
                  </a:lnTo>
                </a:path>
              </a:pathLst>
            </a:custGeom>
            <a:solidFill>
              <a:srgbClr val="EBC19C"/>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218" name="Freeform 116"/>
            <p:cNvSpPr>
              <a:spLocks noChangeArrowheads="1"/>
            </p:cNvSpPr>
            <p:nvPr/>
          </p:nvSpPr>
          <p:spPr bwMode="auto">
            <a:xfrm>
              <a:off x="14201371" y="8063789"/>
              <a:ext cx="33356" cy="64354"/>
            </a:xfrm>
            <a:custGeom>
              <a:avLst/>
              <a:gdLst>
                <a:gd name="T0" fmla="*/ 0 w 61"/>
                <a:gd name="T1" fmla="*/ 0 h 120"/>
                <a:gd name="T2" fmla="*/ 0 w 61"/>
                <a:gd name="T3" fmla="*/ 0 h 120"/>
                <a:gd name="T4" fmla="*/ 30 w 61"/>
                <a:gd name="T5" fmla="*/ 0 h 120"/>
                <a:gd name="T6" fmla="*/ 30 w 61"/>
                <a:gd name="T7" fmla="*/ 60 h 120"/>
                <a:gd name="T8" fmla="*/ 60 w 61"/>
                <a:gd name="T9" fmla="*/ 89 h 120"/>
                <a:gd name="T10" fmla="*/ 60 w 61"/>
                <a:gd name="T11" fmla="*/ 119 h 120"/>
                <a:gd name="T12" fmla="*/ 60 w 61"/>
                <a:gd name="T13" fmla="*/ 89 h 120"/>
                <a:gd name="T14" fmla="*/ 30 w 61"/>
                <a:gd name="T15" fmla="*/ 60 h 120"/>
                <a:gd name="T16" fmla="*/ 0 w 61"/>
                <a:gd name="T17" fmla="*/ 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1" h="120">
                  <a:moveTo>
                    <a:pt x="0" y="0"/>
                  </a:moveTo>
                  <a:lnTo>
                    <a:pt x="0" y="0"/>
                  </a:lnTo>
                  <a:cubicBezTo>
                    <a:pt x="0" y="0"/>
                    <a:pt x="0" y="0"/>
                    <a:pt x="30" y="0"/>
                  </a:cubicBezTo>
                  <a:cubicBezTo>
                    <a:pt x="30" y="30"/>
                    <a:pt x="30" y="30"/>
                    <a:pt x="30" y="60"/>
                  </a:cubicBezTo>
                  <a:cubicBezTo>
                    <a:pt x="60" y="60"/>
                    <a:pt x="60" y="89"/>
                    <a:pt x="60" y="89"/>
                  </a:cubicBezTo>
                  <a:cubicBezTo>
                    <a:pt x="60" y="119"/>
                    <a:pt x="60" y="119"/>
                    <a:pt x="60" y="119"/>
                  </a:cubicBezTo>
                  <a:cubicBezTo>
                    <a:pt x="60" y="119"/>
                    <a:pt x="60" y="119"/>
                    <a:pt x="60" y="89"/>
                  </a:cubicBezTo>
                  <a:cubicBezTo>
                    <a:pt x="60" y="89"/>
                    <a:pt x="30" y="89"/>
                    <a:pt x="30" y="60"/>
                  </a:cubicBezTo>
                  <a:cubicBezTo>
                    <a:pt x="30" y="30"/>
                    <a:pt x="30" y="30"/>
                    <a:pt x="0" y="0"/>
                  </a:cubicBezTo>
                </a:path>
              </a:pathLst>
            </a:custGeom>
            <a:solidFill>
              <a:srgbClr val="EBC19C"/>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219" name="Freeform 117"/>
            <p:cNvSpPr>
              <a:spLocks noChangeArrowheads="1"/>
            </p:cNvSpPr>
            <p:nvPr/>
          </p:nvSpPr>
          <p:spPr bwMode="auto">
            <a:xfrm>
              <a:off x="14265701" y="8175813"/>
              <a:ext cx="33356" cy="64356"/>
            </a:xfrm>
            <a:custGeom>
              <a:avLst/>
              <a:gdLst>
                <a:gd name="T0" fmla="*/ 0 w 60"/>
                <a:gd name="T1" fmla="*/ 0 h 121"/>
                <a:gd name="T2" fmla="*/ 0 w 60"/>
                <a:gd name="T3" fmla="*/ 0 h 121"/>
                <a:gd name="T4" fmla="*/ 0 w 60"/>
                <a:gd name="T5" fmla="*/ 30 h 121"/>
                <a:gd name="T6" fmla="*/ 29 w 60"/>
                <a:gd name="T7" fmla="*/ 61 h 121"/>
                <a:gd name="T8" fmla="*/ 29 w 60"/>
                <a:gd name="T9" fmla="*/ 90 h 121"/>
                <a:gd name="T10" fmla="*/ 59 w 60"/>
                <a:gd name="T11" fmla="*/ 120 h 121"/>
                <a:gd name="T12" fmla="*/ 29 w 60"/>
                <a:gd name="T13" fmla="*/ 90 h 121"/>
                <a:gd name="T14" fmla="*/ 29 w 60"/>
                <a:gd name="T15" fmla="*/ 61 h 121"/>
                <a:gd name="T16" fmla="*/ 0 w 60"/>
                <a:gd name="T17" fmla="*/ 30 h 121"/>
                <a:gd name="T18" fmla="*/ 0 w 60"/>
                <a:gd name="T19" fmla="*/ 0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0" h="121">
                  <a:moveTo>
                    <a:pt x="0" y="0"/>
                  </a:moveTo>
                  <a:lnTo>
                    <a:pt x="0" y="0"/>
                  </a:lnTo>
                  <a:cubicBezTo>
                    <a:pt x="0" y="0"/>
                    <a:pt x="0" y="0"/>
                    <a:pt x="0" y="30"/>
                  </a:cubicBezTo>
                  <a:cubicBezTo>
                    <a:pt x="0" y="30"/>
                    <a:pt x="29" y="30"/>
                    <a:pt x="29" y="61"/>
                  </a:cubicBezTo>
                  <a:lnTo>
                    <a:pt x="29" y="90"/>
                  </a:lnTo>
                  <a:cubicBezTo>
                    <a:pt x="59" y="120"/>
                    <a:pt x="59" y="120"/>
                    <a:pt x="59" y="120"/>
                  </a:cubicBezTo>
                  <a:cubicBezTo>
                    <a:pt x="59" y="120"/>
                    <a:pt x="29" y="120"/>
                    <a:pt x="29" y="90"/>
                  </a:cubicBezTo>
                  <a:cubicBezTo>
                    <a:pt x="29" y="90"/>
                    <a:pt x="29" y="90"/>
                    <a:pt x="29" y="61"/>
                  </a:cubicBezTo>
                  <a:cubicBezTo>
                    <a:pt x="0" y="61"/>
                    <a:pt x="0" y="30"/>
                    <a:pt x="0" y="30"/>
                  </a:cubicBezTo>
                  <a:cubicBezTo>
                    <a:pt x="0" y="0"/>
                    <a:pt x="0" y="0"/>
                    <a:pt x="0" y="0"/>
                  </a:cubicBezTo>
                </a:path>
              </a:pathLst>
            </a:custGeom>
            <a:solidFill>
              <a:srgbClr val="EBC19C"/>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220" name="Freeform 118"/>
            <p:cNvSpPr>
              <a:spLocks noChangeArrowheads="1"/>
            </p:cNvSpPr>
            <p:nvPr/>
          </p:nvSpPr>
          <p:spPr bwMode="auto">
            <a:xfrm>
              <a:off x="14313353" y="8290222"/>
              <a:ext cx="33356" cy="64356"/>
            </a:xfrm>
            <a:custGeom>
              <a:avLst/>
              <a:gdLst>
                <a:gd name="T0" fmla="*/ 0 w 61"/>
                <a:gd name="T1" fmla="*/ 0 h 121"/>
                <a:gd name="T2" fmla="*/ 0 w 61"/>
                <a:gd name="T3" fmla="*/ 0 h 121"/>
                <a:gd name="T4" fmla="*/ 30 w 61"/>
                <a:gd name="T5" fmla="*/ 30 h 121"/>
                <a:gd name="T6" fmla="*/ 30 w 61"/>
                <a:gd name="T7" fmla="*/ 60 h 121"/>
                <a:gd name="T8" fmla="*/ 60 w 61"/>
                <a:gd name="T9" fmla="*/ 89 h 121"/>
                <a:gd name="T10" fmla="*/ 60 w 61"/>
                <a:gd name="T11" fmla="*/ 120 h 121"/>
                <a:gd name="T12" fmla="*/ 60 w 61"/>
                <a:gd name="T13" fmla="*/ 120 h 121"/>
                <a:gd name="T14" fmla="*/ 30 w 61"/>
                <a:gd name="T15" fmla="*/ 60 h 121"/>
                <a:gd name="T16" fmla="*/ 0 w 61"/>
                <a:gd name="T17" fmla="*/ 30 h 121"/>
                <a:gd name="T18" fmla="*/ 0 w 61"/>
                <a:gd name="T19" fmla="*/ 0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1" h="121">
                  <a:moveTo>
                    <a:pt x="0" y="0"/>
                  </a:moveTo>
                  <a:lnTo>
                    <a:pt x="0" y="0"/>
                  </a:lnTo>
                  <a:cubicBezTo>
                    <a:pt x="0" y="0"/>
                    <a:pt x="0" y="0"/>
                    <a:pt x="30" y="30"/>
                  </a:cubicBezTo>
                  <a:lnTo>
                    <a:pt x="30" y="60"/>
                  </a:lnTo>
                  <a:cubicBezTo>
                    <a:pt x="60" y="89"/>
                    <a:pt x="60" y="89"/>
                    <a:pt x="60" y="89"/>
                  </a:cubicBezTo>
                  <a:cubicBezTo>
                    <a:pt x="60" y="120"/>
                    <a:pt x="60" y="120"/>
                    <a:pt x="60" y="120"/>
                  </a:cubicBezTo>
                  <a:lnTo>
                    <a:pt x="60" y="120"/>
                  </a:lnTo>
                  <a:cubicBezTo>
                    <a:pt x="30" y="89"/>
                    <a:pt x="30" y="89"/>
                    <a:pt x="30" y="60"/>
                  </a:cubicBezTo>
                  <a:cubicBezTo>
                    <a:pt x="30" y="60"/>
                    <a:pt x="30" y="30"/>
                    <a:pt x="0" y="30"/>
                  </a:cubicBezTo>
                  <a:lnTo>
                    <a:pt x="0" y="0"/>
                  </a:lnTo>
                </a:path>
              </a:pathLst>
            </a:custGeom>
            <a:solidFill>
              <a:srgbClr val="EBC19C"/>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221" name="Freeform 119"/>
            <p:cNvSpPr>
              <a:spLocks noChangeArrowheads="1"/>
            </p:cNvSpPr>
            <p:nvPr/>
          </p:nvSpPr>
          <p:spPr bwMode="auto">
            <a:xfrm>
              <a:off x="14361004" y="8385562"/>
              <a:ext cx="16677" cy="47670"/>
            </a:xfrm>
            <a:custGeom>
              <a:avLst/>
              <a:gdLst>
                <a:gd name="T0" fmla="*/ 0 w 32"/>
                <a:gd name="T1" fmla="*/ 0 h 90"/>
                <a:gd name="T2" fmla="*/ 0 w 32"/>
                <a:gd name="T3" fmla="*/ 0 h 90"/>
                <a:gd name="T4" fmla="*/ 0 w 32"/>
                <a:gd name="T5" fmla="*/ 30 h 90"/>
                <a:gd name="T6" fmla="*/ 31 w 32"/>
                <a:gd name="T7" fmla="*/ 60 h 90"/>
                <a:gd name="T8" fmla="*/ 31 w 32"/>
                <a:gd name="T9" fmla="*/ 89 h 90"/>
                <a:gd name="T10" fmla="*/ 31 w 32"/>
                <a:gd name="T11" fmla="*/ 89 h 90"/>
                <a:gd name="T12" fmla="*/ 31 w 32"/>
                <a:gd name="T13" fmla="*/ 89 h 90"/>
                <a:gd name="T14" fmla="*/ 0 w 32"/>
                <a:gd name="T15" fmla="*/ 60 h 90"/>
                <a:gd name="T16" fmla="*/ 0 w 32"/>
                <a:gd name="T17" fmla="*/ 30 h 90"/>
                <a:gd name="T18" fmla="*/ 0 w 32"/>
                <a:gd name="T19"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 h="90">
                  <a:moveTo>
                    <a:pt x="0" y="0"/>
                  </a:moveTo>
                  <a:lnTo>
                    <a:pt x="0" y="0"/>
                  </a:lnTo>
                  <a:cubicBezTo>
                    <a:pt x="0" y="0"/>
                    <a:pt x="0" y="0"/>
                    <a:pt x="0" y="30"/>
                  </a:cubicBezTo>
                  <a:cubicBezTo>
                    <a:pt x="0" y="30"/>
                    <a:pt x="31" y="30"/>
                    <a:pt x="31" y="60"/>
                  </a:cubicBezTo>
                  <a:cubicBezTo>
                    <a:pt x="31" y="60"/>
                    <a:pt x="31" y="60"/>
                    <a:pt x="31" y="89"/>
                  </a:cubicBezTo>
                  <a:lnTo>
                    <a:pt x="31" y="89"/>
                  </a:lnTo>
                  <a:lnTo>
                    <a:pt x="31" y="89"/>
                  </a:lnTo>
                  <a:cubicBezTo>
                    <a:pt x="31" y="89"/>
                    <a:pt x="31" y="60"/>
                    <a:pt x="0" y="60"/>
                  </a:cubicBezTo>
                  <a:cubicBezTo>
                    <a:pt x="0" y="30"/>
                    <a:pt x="0" y="30"/>
                    <a:pt x="0" y="30"/>
                  </a:cubicBezTo>
                  <a:cubicBezTo>
                    <a:pt x="0" y="0"/>
                    <a:pt x="0" y="0"/>
                    <a:pt x="0" y="0"/>
                  </a:cubicBezTo>
                </a:path>
              </a:pathLst>
            </a:custGeom>
            <a:solidFill>
              <a:srgbClr val="EBC19C"/>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222" name="Freeform 120"/>
            <p:cNvSpPr>
              <a:spLocks noChangeArrowheads="1"/>
            </p:cNvSpPr>
            <p:nvPr/>
          </p:nvSpPr>
          <p:spPr bwMode="auto">
            <a:xfrm>
              <a:off x="13653377" y="7694344"/>
              <a:ext cx="402657" cy="595878"/>
            </a:xfrm>
            <a:custGeom>
              <a:avLst/>
              <a:gdLst>
                <a:gd name="T0" fmla="*/ 746 w 747"/>
                <a:gd name="T1" fmla="*/ 746 h 1104"/>
                <a:gd name="T2" fmla="*/ 746 w 747"/>
                <a:gd name="T3" fmla="*/ 746 h 1104"/>
                <a:gd name="T4" fmla="*/ 477 w 747"/>
                <a:gd name="T5" fmla="*/ 269 h 1104"/>
                <a:gd name="T6" fmla="*/ 299 w 747"/>
                <a:gd name="T7" fmla="*/ 60 h 1104"/>
                <a:gd name="T8" fmla="*/ 120 w 747"/>
                <a:gd name="T9" fmla="*/ 30 h 1104"/>
                <a:gd name="T10" fmla="*/ 31 w 747"/>
                <a:gd name="T11" fmla="*/ 89 h 1104"/>
                <a:gd name="T12" fmla="*/ 120 w 747"/>
                <a:gd name="T13" fmla="*/ 269 h 1104"/>
                <a:gd name="T14" fmla="*/ 209 w 747"/>
                <a:gd name="T15" fmla="*/ 746 h 1104"/>
                <a:gd name="T16" fmla="*/ 120 w 747"/>
                <a:gd name="T17" fmla="*/ 1103 h 1104"/>
                <a:gd name="T18" fmla="*/ 358 w 747"/>
                <a:gd name="T19" fmla="*/ 1074 h 1104"/>
                <a:gd name="T20" fmla="*/ 597 w 747"/>
                <a:gd name="T21" fmla="*/ 924 h 1104"/>
                <a:gd name="T22" fmla="*/ 746 w 747"/>
                <a:gd name="T23" fmla="*/ 746 h 1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47" h="1104">
                  <a:moveTo>
                    <a:pt x="746" y="746"/>
                  </a:moveTo>
                  <a:lnTo>
                    <a:pt x="746" y="746"/>
                  </a:lnTo>
                  <a:cubicBezTo>
                    <a:pt x="746" y="746"/>
                    <a:pt x="537" y="656"/>
                    <a:pt x="477" y="269"/>
                  </a:cubicBezTo>
                  <a:cubicBezTo>
                    <a:pt x="477" y="269"/>
                    <a:pt x="448" y="120"/>
                    <a:pt x="299" y="60"/>
                  </a:cubicBezTo>
                  <a:cubicBezTo>
                    <a:pt x="299" y="60"/>
                    <a:pt x="209" y="0"/>
                    <a:pt x="120" y="30"/>
                  </a:cubicBezTo>
                  <a:cubicBezTo>
                    <a:pt x="120" y="30"/>
                    <a:pt x="31" y="30"/>
                    <a:pt x="31" y="89"/>
                  </a:cubicBezTo>
                  <a:cubicBezTo>
                    <a:pt x="31" y="89"/>
                    <a:pt x="0" y="149"/>
                    <a:pt x="120" y="269"/>
                  </a:cubicBezTo>
                  <a:cubicBezTo>
                    <a:pt x="120" y="269"/>
                    <a:pt x="269" y="537"/>
                    <a:pt x="209" y="746"/>
                  </a:cubicBezTo>
                  <a:cubicBezTo>
                    <a:pt x="209" y="746"/>
                    <a:pt x="180" y="1014"/>
                    <a:pt x="120" y="1103"/>
                  </a:cubicBezTo>
                  <a:cubicBezTo>
                    <a:pt x="358" y="1074"/>
                    <a:pt x="358" y="1074"/>
                    <a:pt x="358" y="1074"/>
                  </a:cubicBezTo>
                  <a:cubicBezTo>
                    <a:pt x="597" y="924"/>
                    <a:pt x="597" y="924"/>
                    <a:pt x="597" y="924"/>
                  </a:cubicBezTo>
                  <a:cubicBezTo>
                    <a:pt x="746" y="746"/>
                    <a:pt x="746" y="746"/>
                    <a:pt x="746" y="746"/>
                  </a:cubicBezTo>
                </a:path>
              </a:pathLst>
            </a:custGeom>
            <a:solidFill>
              <a:srgbClr val="FED6B6"/>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223" name="Freeform 121"/>
            <p:cNvSpPr>
              <a:spLocks noChangeArrowheads="1"/>
            </p:cNvSpPr>
            <p:nvPr/>
          </p:nvSpPr>
          <p:spPr bwMode="auto">
            <a:xfrm>
              <a:off x="13396058" y="8321208"/>
              <a:ext cx="547994" cy="483852"/>
            </a:xfrm>
            <a:custGeom>
              <a:avLst/>
              <a:gdLst>
                <a:gd name="T0" fmla="*/ 1014 w 1015"/>
                <a:gd name="T1" fmla="*/ 685 h 895"/>
                <a:gd name="T2" fmla="*/ 1014 w 1015"/>
                <a:gd name="T3" fmla="*/ 685 h 895"/>
                <a:gd name="T4" fmla="*/ 835 w 1015"/>
                <a:gd name="T5" fmla="*/ 656 h 895"/>
                <a:gd name="T6" fmla="*/ 328 w 1015"/>
                <a:gd name="T7" fmla="*/ 894 h 895"/>
                <a:gd name="T8" fmla="*/ 0 w 1015"/>
                <a:gd name="T9" fmla="*/ 208 h 895"/>
                <a:gd name="T10" fmla="*/ 567 w 1015"/>
                <a:gd name="T11" fmla="*/ 0 h 895"/>
                <a:gd name="T12" fmla="*/ 746 w 1015"/>
                <a:gd name="T13" fmla="*/ 119 h 895"/>
                <a:gd name="T14" fmla="*/ 895 w 1015"/>
                <a:gd name="T15" fmla="*/ 388 h 895"/>
                <a:gd name="T16" fmla="*/ 1014 w 1015"/>
                <a:gd name="T17" fmla="*/ 685 h 8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15" h="895">
                  <a:moveTo>
                    <a:pt x="1014" y="685"/>
                  </a:moveTo>
                  <a:lnTo>
                    <a:pt x="1014" y="685"/>
                  </a:lnTo>
                  <a:cubicBezTo>
                    <a:pt x="1014" y="685"/>
                    <a:pt x="895" y="656"/>
                    <a:pt x="835" y="656"/>
                  </a:cubicBezTo>
                  <a:cubicBezTo>
                    <a:pt x="328" y="894"/>
                    <a:pt x="328" y="894"/>
                    <a:pt x="328" y="894"/>
                  </a:cubicBezTo>
                  <a:cubicBezTo>
                    <a:pt x="0" y="208"/>
                    <a:pt x="0" y="208"/>
                    <a:pt x="0" y="208"/>
                  </a:cubicBezTo>
                  <a:cubicBezTo>
                    <a:pt x="567" y="0"/>
                    <a:pt x="567" y="0"/>
                    <a:pt x="567" y="0"/>
                  </a:cubicBezTo>
                  <a:cubicBezTo>
                    <a:pt x="746" y="119"/>
                    <a:pt x="746" y="119"/>
                    <a:pt x="746" y="119"/>
                  </a:cubicBezTo>
                  <a:cubicBezTo>
                    <a:pt x="895" y="388"/>
                    <a:pt x="895" y="388"/>
                    <a:pt x="895" y="388"/>
                  </a:cubicBezTo>
                  <a:cubicBezTo>
                    <a:pt x="1014" y="685"/>
                    <a:pt x="1014" y="685"/>
                    <a:pt x="1014" y="685"/>
                  </a:cubicBezTo>
                </a:path>
              </a:pathLst>
            </a:custGeom>
            <a:solidFill>
              <a:srgbClr val="FED6B6"/>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224" name="Freeform 122"/>
            <p:cNvSpPr>
              <a:spLocks noChangeArrowheads="1"/>
            </p:cNvSpPr>
            <p:nvPr/>
          </p:nvSpPr>
          <p:spPr bwMode="auto">
            <a:xfrm>
              <a:off x="13782036" y="8256853"/>
              <a:ext cx="226346" cy="371828"/>
            </a:xfrm>
            <a:custGeom>
              <a:avLst/>
              <a:gdLst>
                <a:gd name="T0" fmla="*/ 150 w 419"/>
                <a:gd name="T1" fmla="*/ 0 h 687"/>
                <a:gd name="T2" fmla="*/ 150 w 419"/>
                <a:gd name="T3" fmla="*/ 0 h 687"/>
                <a:gd name="T4" fmla="*/ 119 w 419"/>
                <a:gd name="T5" fmla="*/ 31 h 687"/>
                <a:gd name="T6" fmla="*/ 0 w 419"/>
                <a:gd name="T7" fmla="*/ 60 h 687"/>
                <a:gd name="T8" fmla="*/ 0 w 419"/>
                <a:gd name="T9" fmla="*/ 60 h 687"/>
                <a:gd name="T10" fmla="*/ 0 w 419"/>
                <a:gd name="T11" fmla="*/ 90 h 687"/>
                <a:gd name="T12" fmla="*/ 0 w 419"/>
                <a:gd name="T13" fmla="*/ 149 h 687"/>
                <a:gd name="T14" fmla="*/ 0 w 419"/>
                <a:gd name="T15" fmla="*/ 209 h 687"/>
                <a:gd name="T16" fmla="*/ 30 w 419"/>
                <a:gd name="T17" fmla="*/ 239 h 687"/>
                <a:gd name="T18" fmla="*/ 179 w 419"/>
                <a:gd name="T19" fmla="*/ 508 h 687"/>
                <a:gd name="T20" fmla="*/ 238 w 419"/>
                <a:gd name="T21" fmla="*/ 686 h 687"/>
                <a:gd name="T22" fmla="*/ 269 w 419"/>
                <a:gd name="T23" fmla="*/ 686 h 687"/>
                <a:gd name="T24" fmla="*/ 298 w 419"/>
                <a:gd name="T25" fmla="*/ 657 h 687"/>
                <a:gd name="T26" fmla="*/ 358 w 419"/>
                <a:gd name="T27" fmla="*/ 627 h 687"/>
                <a:gd name="T28" fmla="*/ 418 w 419"/>
                <a:gd name="T29" fmla="*/ 537 h 687"/>
                <a:gd name="T30" fmla="*/ 418 w 419"/>
                <a:gd name="T31" fmla="*/ 477 h 687"/>
                <a:gd name="T32" fmla="*/ 418 w 419"/>
                <a:gd name="T33" fmla="*/ 389 h 687"/>
                <a:gd name="T34" fmla="*/ 388 w 419"/>
                <a:gd name="T35" fmla="*/ 328 h 687"/>
                <a:gd name="T36" fmla="*/ 358 w 419"/>
                <a:gd name="T37" fmla="*/ 269 h 687"/>
                <a:gd name="T38" fmla="*/ 358 w 419"/>
                <a:gd name="T39" fmla="*/ 209 h 687"/>
                <a:gd name="T40" fmla="*/ 328 w 419"/>
                <a:gd name="T41" fmla="*/ 149 h 687"/>
                <a:gd name="T42" fmla="*/ 328 w 419"/>
                <a:gd name="T43" fmla="*/ 120 h 687"/>
                <a:gd name="T44" fmla="*/ 269 w 419"/>
                <a:gd name="T45" fmla="*/ 60 h 687"/>
                <a:gd name="T46" fmla="*/ 209 w 419"/>
                <a:gd name="T47" fmla="*/ 31 h 687"/>
                <a:gd name="T48" fmla="*/ 179 w 419"/>
                <a:gd name="T49" fmla="*/ 31 h 687"/>
                <a:gd name="T50" fmla="*/ 150 w 419"/>
                <a:gd name="T51" fmla="*/ 31 h 687"/>
                <a:gd name="T52" fmla="*/ 150 w 419"/>
                <a:gd name="T53" fmla="*/ 0 h 6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19" h="687">
                  <a:moveTo>
                    <a:pt x="150" y="0"/>
                  </a:moveTo>
                  <a:lnTo>
                    <a:pt x="150" y="0"/>
                  </a:lnTo>
                  <a:cubicBezTo>
                    <a:pt x="119" y="31"/>
                    <a:pt x="119" y="31"/>
                    <a:pt x="119" y="31"/>
                  </a:cubicBezTo>
                  <a:cubicBezTo>
                    <a:pt x="0" y="60"/>
                    <a:pt x="0" y="60"/>
                    <a:pt x="0" y="60"/>
                  </a:cubicBezTo>
                  <a:lnTo>
                    <a:pt x="0" y="60"/>
                  </a:lnTo>
                  <a:cubicBezTo>
                    <a:pt x="0" y="90"/>
                    <a:pt x="0" y="90"/>
                    <a:pt x="0" y="90"/>
                  </a:cubicBezTo>
                  <a:cubicBezTo>
                    <a:pt x="0" y="120"/>
                    <a:pt x="0" y="120"/>
                    <a:pt x="0" y="149"/>
                  </a:cubicBezTo>
                  <a:cubicBezTo>
                    <a:pt x="0" y="180"/>
                    <a:pt x="0" y="209"/>
                    <a:pt x="0" y="209"/>
                  </a:cubicBezTo>
                  <a:cubicBezTo>
                    <a:pt x="30" y="239"/>
                    <a:pt x="30" y="239"/>
                    <a:pt x="30" y="239"/>
                  </a:cubicBezTo>
                  <a:cubicBezTo>
                    <a:pt x="179" y="508"/>
                    <a:pt x="179" y="508"/>
                    <a:pt x="179" y="508"/>
                  </a:cubicBezTo>
                  <a:cubicBezTo>
                    <a:pt x="238" y="686"/>
                    <a:pt x="238" y="686"/>
                    <a:pt x="238" y="686"/>
                  </a:cubicBezTo>
                  <a:cubicBezTo>
                    <a:pt x="238" y="686"/>
                    <a:pt x="238" y="686"/>
                    <a:pt x="269" y="686"/>
                  </a:cubicBezTo>
                  <a:cubicBezTo>
                    <a:pt x="269" y="686"/>
                    <a:pt x="298" y="686"/>
                    <a:pt x="298" y="657"/>
                  </a:cubicBezTo>
                  <a:cubicBezTo>
                    <a:pt x="328" y="657"/>
                    <a:pt x="328" y="627"/>
                    <a:pt x="358" y="627"/>
                  </a:cubicBezTo>
                  <a:cubicBezTo>
                    <a:pt x="388" y="597"/>
                    <a:pt x="388" y="567"/>
                    <a:pt x="418" y="537"/>
                  </a:cubicBezTo>
                  <a:cubicBezTo>
                    <a:pt x="418" y="537"/>
                    <a:pt x="418" y="508"/>
                    <a:pt x="418" y="477"/>
                  </a:cubicBezTo>
                  <a:cubicBezTo>
                    <a:pt x="418" y="448"/>
                    <a:pt x="418" y="418"/>
                    <a:pt x="418" y="389"/>
                  </a:cubicBezTo>
                  <a:cubicBezTo>
                    <a:pt x="418" y="358"/>
                    <a:pt x="418" y="328"/>
                    <a:pt x="388" y="328"/>
                  </a:cubicBezTo>
                  <a:cubicBezTo>
                    <a:pt x="388" y="299"/>
                    <a:pt x="388" y="269"/>
                    <a:pt x="358" y="269"/>
                  </a:cubicBezTo>
                  <a:cubicBezTo>
                    <a:pt x="358" y="239"/>
                    <a:pt x="358" y="209"/>
                    <a:pt x="358" y="209"/>
                  </a:cubicBezTo>
                  <a:cubicBezTo>
                    <a:pt x="358" y="180"/>
                    <a:pt x="358" y="180"/>
                    <a:pt x="328" y="149"/>
                  </a:cubicBezTo>
                  <a:cubicBezTo>
                    <a:pt x="328" y="149"/>
                    <a:pt x="328" y="149"/>
                    <a:pt x="328" y="120"/>
                  </a:cubicBezTo>
                  <a:cubicBezTo>
                    <a:pt x="298" y="120"/>
                    <a:pt x="298" y="90"/>
                    <a:pt x="269" y="60"/>
                  </a:cubicBezTo>
                  <a:cubicBezTo>
                    <a:pt x="238" y="60"/>
                    <a:pt x="238" y="60"/>
                    <a:pt x="209" y="31"/>
                  </a:cubicBezTo>
                  <a:lnTo>
                    <a:pt x="179" y="31"/>
                  </a:lnTo>
                  <a:lnTo>
                    <a:pt x="150" y="31"/>
                  </a:lnTo>
                  <a:cubicBezTo>
                    <a:pt x="150" y="31"/>
                    <a:pt x="150" y="31"/>
                    <a:pt x="150" y="0"/>
                  </a:cubicBezTo>
                </a:path>
              </a:pathLst>
            </a:custGeom>
            <a:solidFill>
              <a:srgbClr val="F2C6A0"/>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225" name="Freeform 123"/>
            <p:cNvSpPr>
              <a:spLocks noChangeArrowheads="1"/>
            </p:cNvSpPr>
            <p:nvPr/>
          </p:nvSpPr>
          <p:spPr bwMode="auto">
            <a:xfrm>
              <a:off x="13782036" y="8256853"/>
              <a:ext cx="81008" cy="33369"/>
            </a:xfrm>
            <a:custGeom>
              <a:avLst/>
              <a:gdLst>
                <a:gd name="T0" fmla="*/ 89 w 151"/>
                <a:gd name="T1" fmla="*/ 0 h 61"/>
                <a:gd name="T2" fmla="*/ 89 w 151"/>
                <a:gd name="T3" fmla="*/ 0 h 61"/>
                <a:gd name="T4" fmla="*/ 89 w 151"/>
                <a:gd name="T5" fmla="*/ 0 h 61"/>
                <a:gd name="T6" fmla="*/ 60 w 151"/>
                <a:gd name="T7" fmla="*/ 31 h 61"/>
                <a:gd name="T8" fmla="*/ 0 w 151"/>
                <a:gd name="T9" fmla="*/ 31 h 61"/>
                <a:gd name="T10" fmla="*/ 0 w 151"/>
                <a:gd name="T11" fmla="*/ 60 h 61"/>
                <a:gd name="T12" fmla="*/ 119 w 151"/>
                <a:gd name="T13" fmla="*/ 31 h 61"/>
                <a:gd name="T14" fmla="*/ 150 w 151"/>
                <a:gd name="T15" fmla="*/ 0 h 61"/>
                <a:gd name="T16" fmla="*/ 89 w 151"/>
                <a:gd name="T17"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1" h="61">
                  <a:moveTo>
                    <a:pt x="89" y="0"/>
                  </a:moveTo>
                  <a:lnTo>
                    <a:pt x="89" y="0"/>
                  </a:lnTo>
                  <a:lnTo>
                    <a:pt x="89" y="0"/>
                  </a:lnTo>
                  <a:cubicBezTo>
                    <a:pt x="60" y="0"/>
                    <a:pt x="60" y="0"/>
                    <a:pt x="60" y="31"/>
                  </a:cubicBezTo>
                  <a:cubicBezTo>
                    <a:pt x="30" y="31"/>
                    <a:pt x="30" y="31"/>
                    <a:pt x="0" y="31"/>
                  </a:cubicBezTo>
                  <a:cubicBezTo>
                    <a:pt x="0" y="31"/>
                    <a:pt x="0" y="31"/>
                    <a:pt x="0" y="60"/>
                  </a:cubicBezTo>
                  <a:cubicBezTo>
                    <a:pt x="119" y="31"/>
                    <a:pt x="119" y="31"/>
                    <a:pt x="119" y="31"/>
                  </a:cubicBezTo>
                  <a:cubicBezTo>
                    <a:pt x="150" y="0"/>
                    <a:pt x="150" y="0"/>
                    <a:pt x="150" y="0"/>
                  </a:cubicBezTo>
                  <a:cubicBezTo>
                    <a:pt x="119" y="0"/>
                    <a:pt x="119" y="0"/>
                    <a:pt x="89" y="0"/>
                  </a:cubicBezTo>
                </a:path>
              </a:pathLst>
            </a:custGeom>
            <a:solidFill>
              <a:srgbClr val="F2C6A0"/>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226" name="Freeform 124"/>
            <p:cNvSpPr>
              <a:spLocks noChangeArrowheads="1"/>
            </p:cNvSpPr>
            <p:nvPr/>
          </p:nvSpPr>
          <p:spPr bwMode="auto">
            <a:xfrm>
              <a:off x="13765359" y="8371261"/>
              <a:ext cx="145337" cy="257419"/>
            </a:xfrm>
            <a:custGeom>
              <a:avLst/>
              <a:gdLst>
                <a:gd name="T0" fmla="*/ 90 w 269"/>
                <a:gd name="T1" fmla="*/ 299 h 478"/>
                <a:gd name="T2" fmla="*/ 90 w 269"/>
                <a:gd name="T3" fmla="*/ 299 h 478"/>
                <a:gd name="T4" fmla="*/ 90 w 269"/>
                <a:gd name="T5" fmla="*/ 299 h 478"/>
                <a:gd name="T6" fmla="*/ 90 w 269"/>
                <a:gd name="T7" fmla="*/ 299 h 478"/>
                <a:gd name="T8" fmla="*/ 90 w 269"/>
                <a:gd name="T9" fmla="*/ 299 h 478"/>
                <a:gd name="T10" fmla="*/ 60 w 269"/>
                <a:gd name="T11" fmla="*/ 268 h 478"/>
                <a:gd name="T12" fmla="*/ 60 w 269"/>
                <a:gd name="T13" fmla="*/ 268 h 478"/>
                <a:gd name="T14" fmla="*/ 60 w 269"/>
                <a:gd name="T15" fmla="*/ 268 h 478"/>
                <a:gd name="T16" fmla="*/ 60 w 269"/>
                <a:gd name="T17" fmla="*/ 268 h 478"/>
                <a:gd name="T18" fmla="*/ 90 w 269"/>
                <a:gd name="T19" fmla="*/ 299 h 478"/>
                <a:gd name="T20" fmla="*/ 90 w 269"/>
                <a:gd name="T21" fmla="*/ 299 h 478"/>
                <a:gd name="T22" fmla="*/ 60 w 269"/>
                <a:gd name="T23" fmla="*/ 268 h 478"/>
                <a:gd name="T24" fmla="*/ 60 w 269"/>
                <a:gd name="T25" fmla="*/ 268 h 478"/>
                <a:gd name="T26" fmla="*/ 30 w 269"/>
                <a:gd name="T27" fmla="*/ 0 h 478"/>
                <a:gd name="T28" fmla="*/ 30 w 269"/>
                <a:gd name="T29" fmla="*/ 0 h 478"/>
                <a:gd name="T30" fmla="*/ 30 w 269"/>
                <a:gd name="T31" fmla="*/ 30 h 478"/>
                <a:gd name="T32" fmla="*/ 30 w 269"/>
                <a:gd name="T33" fmla="*/ 60 h 478"/>
                <a:gd name="T34" fmla="*/ 30 w 269"/>
                <a:gd name="T35" fmla="*/ 60 h 478"/>
                <a:gd name="T36" fmla="*/ 0 w 269"/>
                <a:gd name="T37" fmla="*/ 60 h 478"/>
                <a:gd name="T38" fmla="*/ 0 w 269"/>
                <a:gd name="T39" fmla="*/ 90 h 478"/>
                <a:gd name="T40" fmla="*/ 0 w 269"/>
                <a:gd name="T41" fmla="*/ 90 h 478"/>
                <a:gd name="T42" fmla="*/ 90 w 269"/>
                <a:gd name="T43" fmla="*/ 299 h 478"/>
                <a:gd name="T44" fmla="*/ 90 w 269"/>
                <a:gd name="T45" fmla="*/ 299 h 478"/>
                <a:gd name="T46" fmla="*/ 119 w 269"/>
                <a:gd name="T47" fmla="*/ 328 h 478"/>
                <a:gd name="T48" fmla="*/ 149 w 269"/>
                <a:gd name="T49" fmla="*/ 328 h 478"/>
                <a:gd name="T50" fmla="*/ 149 w 269"/>
                <a:gd name="T51" fmla="*/ 328 h 478"/>
                <a:gd name="T52" fmla="*/ 180 w 269"/>
                <a:gd name="T53" fmla="*/ 358 h 478"/>
                <a:gd name="T54" fmla="*/ 180 w 269"/>
                <a:gd name="T55" fmla="*/ 358 h 478"/>
                <a:gd name="T56" fmla="*/ 209 w 269"/>
                <a:gd name="T57" fmla="*/ 388 h 478"/>
                <a:gd name="T58" fmla="*/ 209 w 269"/>
                <a:gd name="T59" fmla="*/ 418 h 478"/>
                <a:gd name="T60" fmla="*/ 239 w 269"/>
                <a:gd name="T61" fmla="*/ 448 h 478"/>
                <a:gd name="T62" fmla="*/ 239 w 269"/>
                <a:gd name="T63" fmla="*/ 477 h 478"/>
                <a:gd name="T64" fmla="*/ 268 w 269"/>
                <a:gd name="T65" fmla="*/ 477 h 478"/>
                <a:gd name="T66" fmla="*/ 209 w 269"/>
                <a:gd name="T67" fmla="*/ 299 h 478"/>
                <a:gd name="T68" fmla="*/ 60 w 269"/>
                <a:gd name="T69" fmla="*/ 30 h 478"/>
                <a:gd name="T70" fmla="*/ 30 w 269"/>
                <a:gd name="T71" fmla="*/ 0 h 478"/>
                <a:gd name="T72" fmla="*/ 90 w 269"/>
                <a:gd name="T73" fmla="*/ 299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69" h="478">
                  <a:moveTo>
                    <a:pt x="90" y="299"/>
                  </a:moveTo>
                  <a:lnTo>
                    <a:pt x="90" y="299"/>
                  </a:lnTo>
                  <a:lnTo>
                    <a:pt x="90" y="299"/>
                  </a:lnTo>
                  <a:lnTo>
                    <a:pt x="90" y="299"/>
                  </a:lnTo>
                  <a:lnTo>
                    <a:pt x="90" y="299"/>
                  </a:lnTo>
                  <a:lnTo>
                    <a:pt x="60" y="268"/>
                  </a:lnTo>
                  <a:lnTo>
                    <a:pt x="60" y="268"/>
                  </a:lnTo>
                  <a:lnTo>
                    <a:pt x="60" y="268"/>
                  </a:lnTo>
                  <a:lnTo>
                    <a:pt x="60" y="268"/>
                  </a:lnTo>
                  <a:cubicBezTo>
                    <a:pt x="60" y="268"/>
                    <a:pt x="60" y="299"/>
                    <a:pt x="90" y="299"/>
                  </a:cubicBezTo>
                  <a:lnTo>
                    <a:pt x="90" y="299"/>
                  </a:lnTo>
                  <a:cubicBezTo>
                    <a:pt x="60" y="268"/>
                    <a:pt x="60" y="268"/>
                    <a:pt x="60" y="268"/>
                  </a:cubicBezTo>
                  <a:lnTo>
                    <a:pt x="60" y="268"/>
                  </a:lnTo>
                  <a:lnTo>
                    <a:pt x="30" y="0"/>
                  </a:lnTo>
                  <a:lnTo>
                    <a:pt x="30" y="0"/>
                  </a:lnTo>
                  <a:cubicBezTo>
                    <a:pt x="30" y="30"/>
                    <a:pt x="30" y="30"/>
                    <a:pt x="30" y="30"/>
                  </a:cubicBezTo>
                  <a:lnTo>
                    <a:pt x="30" y="60"/>
                  </a:lnTo>
                  <a:lnTo>
                    <a:pt x="30" y="60"/>
                  </a:lnTo>
                  <a:cubicBezTo>
                    <a:pt x="0" y="60"/>
                    <a:pt x="0" y="60"/>
                    <a:pt x="0" y="60"/>
                  </a:cubicBezTo>
                  <a:lnTo>
                    <a:pt x="0" y="90"/>
                  </a:lnTo>
                  <a:lnTo>
                    <a:pt x="0" y="90"/>
                  </a:lnTo>
                  <a:cubicBezTo>
                    <a:pt x="90" y="299"/>
                    <a:pt x="90" y="299"/>
                    <a:pt x="90" y="299"/>
                  </a:cubicBezTo>
                  <a:lnTo>
                    <a:pt x="90" y="299"/>
                  </a:lnTo>
                  <a:cubicBezTo>
                    <a:pt x="119" y="328"/>
                    <a:pt x="119" y="328"/>
                    <a:pt x="119" y="328"/>
                  </a:cubicBezTo>
                  <a:lnTo>
                    <a:pt x="149" y="328"/>
                  </a:lnTo>
                  <a:lnTo>
                    <a:pt x="149" y="328"/>
                  </a:lnTo>
                  <a:cubicBezTo>
                    <a:pt x="149" y="358"/>
                    <a:pt x="180" y="358"/>
                    <a:pt x="180" y="358"/>
                  </a:cubicBezTo>
                  <a:lnTo>
                    <a:pt x="180" y="358"/>
                  </a:lnTo>
                  <a:lnTo>
                    <a:pt x="209" y="388"/>
                  </a:lnTo>
                  <a:cubicBezTo>
                    <a:pt x="209" y="388"/>
                    <a:pt x="209" y="388"/>
                    <a:pt x="209" y="418"/>
                  </a:cubicBezTo>
                  <a:cubicBezTo>
                    <a:pt x="239" y="418"/>
                    <a:pt x="239" y="418"/>
                    <a:pt x="239" y="448"/>
                  </a:cubicBezTo>
                  <a:lnTo>
                    <a:pt x="239" y="477"/>
                  </a:lnTo>
                  <a:cubicBezTo>
                    <a:pt x="268" y="477"/>
                    <a:pt x="268" y="477"/>
                    <a:pt x="268" y="477"/>
                  </a:cubicBezTo>
                  <a:cubicBezTo>
                    <a:pt x="209" y="299"/>
                    <a:pt x="209" y="299"/>
                    <a:pt x="209" y="299"/>
                  </a:cubicBezTo>
                  <a:cubicBezTo>
                    <a:pt x="60" y="30"/>
                    <a:pt x="60" y="30"/>
                    <a:pt x="60" y="30"/>
                  </a:cubicBezTo>
                  <a:cubicBezTo>
                    <a:pt x="30" y="0"/>
                    <a:pt x="30" y="0"/>
                    <a:pt x="30" y="0"/>
                  </a:cubicBezTo>
                  <a:lnTo>
                    <a:pt x="90" y="299"/>
                  </a:lnTo>
                </a:path>
              </a:pathLst>
            </a:custGeom>
            <a:solidFill>
              <a:srgbClr val="F2C6A0"/>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227" name="Freeform 125"/>
            <p:cNvSpPr>
              <a:spLocks noChangeArrowheads="1"/>
            </p:cNvSpPr>
            <p:nvPr/>
          </p:nvSpPr>
          <p:spPr bwMode="auto">
            <a:xfrm>
              <a:off x="13653377" y="4681586"/>
              <a:ext cx="950651" cy="612563"/>
            </a:xfrm>
            <a:custGeom>
              <a:avLst/>
              <a:gdLst>
                <a:gd name="T0" fmla="*/ 1760 w 1761"/>
                <a:gd name="T1" fmla="*/ 656 h 1134"/>
                <a:gd name="T2" fmla="*/ 1760 w 1761"/>
                <a:gd name="T3" fmla="*/ 656 h 1134"/>
                <a:gd name="T4" fmla="*/ 1462 w 1761"/>
                <a:gd name="T5" fmla="*/ 269 h 1134"/>
                <a:gd name="T6" fmla="*/ 985 w 1761"/>
                <a:gd name="T7" fmla="*/ 0 h 1134"/>
                <a:gd name="T8" fmla="*/ 508 w 1761"/>
                <a:gd name="T9" fmla="*/ 269 h 1134"/>
                <a:gd name="T10" fmla="*/ 448 w 1761"/>
                <a:gd name="T11" fmla="*/ 269 h 1134"/>
                <a:gd name="T12" fmla="*/ 0 w 1761"/>
                <a:gd name="T13" fmla="*/ 656 h 1134"/>
                <a:gd name="T14" fmla="*/ 269 w 1761"/>
                <a:gd name="T15" fmla="*/ 1014 h 1134"/>
                <a:gd name="T16" fmla="*/ 269 w 1761"/>
                <a:gd name="T17" fmla="*/ 1014 h 1134"/>
                <a:gd name="T18" fmla="*/ 269 w 1761"/>
                <a:gd name="T19" fmla="*/ 1014 h 1134"/>
                <a:gd name="T20" fmla="*/ 328 w 1761"/>
                <a:gd name="T21" fmla="*/ 1014 h 1134"/>
                <a:gd name="T22" fmla="*/ 1223 w 1761"/>
                <a:gd name="T23" fmla="*/ 1074 h 1134"/>
                <a:gd name="T24" fmla="*/ 1223 w 1761"/>
                <a:gd name="T25" fmla="*/ 1074 h 1134"/>
                <a:gd name="T26" fmla="*/ 1760 w 1761"/>
                <a:gd name="T27" fmla="*/ 656 h 1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61" h="1134">
                  <a:moveTo>
                    <a:pt x="1760" y="656"/>
                  </a:moveTo>
                  <a:lnTo>
                    <a:pt x="1760" y="656"/>
                  </a:lnTo>
                  <a:cubicBezTo>
                    <a:pt x="1760" y="477"/>
                    <a:pt x="1640" y="329"/>
                    <a:pt x="1462" y="269"/>
                  </a:cubicBezTo>
                  <a:cubicBezTo>
                    <a:pt x="1402" y="120"/>
                    <a:pt x="1193" y="0"/>
                    <a:pt x="985" y="0"/>
                  </a:cubicBezTo>
                  <a:cubicBezTo>
                    <a:pt x="776" y="0"/>
                    <a:pt x="567" y="120"/>
                    <a:pt x="508" y="269"/>
                  </a:cubicBezTo>
                  <a:cubicBezTo>
                    <a:pt x="508" y="269"/>
                    <a:pt x="477" y="269"/>
                    <a:pt x="448" y="269"/>
                  </a:cubicBezTo>
                  <a:cubicBezTo>
                    <a:pt x="209" y="269"/>
                    <a:pt x="0" y="448"/>
                    <a:pt x="0" y="656"/>
                  </a:cubicBezTo>
                  <a:cubicBezTo>
                    <a:pt x="0" y="806"/>
                    <a:pt x="120" y="925"/>
                    <a:pt x="269" y="1014"/>
                  </a:cubicBezTo>
                  <a:lnTo>
                    <a:pt x="269" y="1014"/>
                  </a:lnTo>
                  <a:lnTo>
                    <a:pt x="269" y="1014"/>
                  </a:lnTo>
                  <a:cubicBezTo>
                    <a:pt x="299" y="1014"/>
                    <a:pt x="299" y="1014"/>
                    <a:pt x="328" y="1014"/>
                  </a:cubicBezTo>
                  <a:cubicBezTo>
                    <a:pt x="448" y="1044"/>
                    <a:pt x="776" y="1133"/>
                    <a:pt x="1223" y="1074"/>
                  </a:cubicBezTo>
                  <a:lnTo>
                    <a:pt x="1223" y="1074"/>
                  </a:lnTo>
                  <a:cubicBezTo>
                    <a:pt x="1521" y="1044"/>
                    <a:pt x="1760" y="865"/>
                    <a:pt x="1760" y="656"/>
                  </a:cubicBezTo>
                </a:path>
              </a:pathLst>
            </a:custGeom>
            <a:solidFill>
              <a:srgbClr val="FFFFFF"/>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228" name="Freeform 126"/>
            <p:cNvSpPr>
              <a:spLocks noChangeArrowheads="1"/>
            </p:cNvSpPr>
            <p:nvPr/>
          </p:nvSpPr>
          <p:spPr bwMode="auto">
            <a:xfrm>
              <a:off x="14218050" y="4552876"/>
              <a:ext cx="612323" cy="629247"/>
            </a:xfrm>
            <a:custGeom>
              <a:avLst/>
              <a:gdLst>
                <a:gd name="T0" fmla="*/ 954 w 1134"/>
                <a:gd name="T1" fmla="*/ 626 h 1164"/>
                <a:gd name="T2" fmla="*/ 1133 w 1134"/>
                <a:gd name="T3" fmla="*/ 477 h 1164"/>
                <a:gd name="T4" fmla="*/ 895 w 1134"/>
                <a:gd name="T5" fmla="*/ 417 h 1164"/>
                <a:gd name="T6" fmla="*/ 954 w 1134"/>
                <a:gd name="T7" fmla="*/ 119 h 1164"/>
                <a:gd name="T8" fmla="*/ 716 w 1134"/>
                <a:gd name="T9" fmla="*/ 238 h 1164"/>
                <a:gd name="T10" fmla="*/ 626 w 1134"/>
                <a:gd name="T11" fmla="*/ 0 h 1164"/>
                <a:gd name="T12" fmla="*/ 507 w 1134"/>
                <a:gd name="T13" fmla="*/ 209 h 1164"/>
                <a:gd name="T14" fmla="*/ 268 w 1134"/>
                <a:gd name="T15" fmla="*/ 59 h 1164"/>
                <a:gd name="T16" fmla="*/ 299 w 1134"/>
                <a:gd name="T17" fmla="*/ 328 h 1164"/>
                <a:gd name="T18" fmla="*/ 30 w 1134"/>
                <a:gd name="T19" fmla="*/ 328 h 1164"/>
                <a:gd name="T20" fmla="*/ 179 w 1134"/>
                <a:gd name="T21" fmla="*/ 536 h 1164"/>
                <a:gd name="T22" fmla="*/ 0 w 1134"/>
                <a:gd name="T23" fmla="*/ 686 h 1164"/>
                <a:gd name="T24" fmla="*/ 209 w 1134"/>
                <a:gd name="T25" fmla="*/ 745 h 1164"/>
                <a:gd name="T26" fmla="*/ 149 w 1134"/>
                <a:gd name="T27" fmla="*/ 1013 h 1164"/>
                <a:gd name="T28" fmla="*/ 418 w 1134"/>
                <a:gd name="T29" fmla="*/ 924 h 1164"/>
                <a:gd name="T30" fmla="*/ 507 w 1134"/>
                <a:gd name="T31" fmla="*/ 1163 h 1164"/>
                <a:gd name="T32" fmla="*/ 626 w 1134"/>
                <a:gd name="T33" fmla="*/ 954 h 1164"/>
                <a:gd name="T34" fmla="*/ 835 w 1134"/>
                <a:gd name="T35" fmla="*/ 1103 h 1164"/>
                <a:gd name="T36" fmla="*/ 805 w 1134"/>
                <a:gd name="T37" fmla="*/ 835 h 1164"/>
                <a:gd name="T38" fmla="*/ 1103 w 1134"/>
                <a:gd name="T39" fmla="*/ 805 h 1164"/>
                <a:gd name="T40" fmla="*/ 954 w 1134"/>
                <a:gd name="T41" fmla="*/ 626 h 1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134" h="1164">
                  <a:moveTo>
                    <a:pt x="954" y="626"/>
                  </a:moveTo>
                  <a:lnTo>
                    <a:pt x="1133" y="477"/>
                  </a:lnTo>
                  <a:lnTo>
                    <a:pt x="895" y="417"/>
                  </a:lnTo>
                  <a:lnTo>
                    <a:pt x="954" y="119"/>
                  </a:lnTo>
                  <a:lnTo>
                    <a:pt x="716" y="238"/>
                  </a:lnTo>
                  <a:lnTo>
                    <a:pt x="626" y="0"/>
                  </a:lnTo>
                  <a:lnTo>
                    <a:pt x="507" y="209"/>
                  </a:lnTo>
                  <a:lnTo>
                    <a:pt x="268" y="59"/>
                  </a:lnTo>
                  <a:lnTo>
                    <a:pt x="299" y="328"/>
                  </a:lnTo>
                  <a:lnTo>
                    <a:pt x="30" y="328"/>
                  </a:lnTo>
                  <a:lnTo>
                    <a:pt x="179" y="536"/>
                  </a:lnTo>
                  <a:lnTo>
                    <a:pt x="0" y="686"/>
                  </a:lnTo>
                  <a:lnTo>
                    <a:pt x="209" y="745"/>
                  </a:lnTo>
                  <a:lnTo>
                    <a:pt x="149" y="1013"/>
                  </a:lnTo>
                  <a:lnTo>
                    <a:pt x="418" y="924"/>
                  </a:lnTo>
                  <a:lnTo>
                    <a:pt x="507" y="1163"/>
                  </a:lnTo>
                  <a:lnTo>
                    <a:pt x="626" y="954"/>
                  </a:lnTo>
                  <a:lnTo>
                    <a:pt x="835" y="1103"/>
                  </a:lnTo>
                  <a:lnTo>
                    <a:pt x="805" y="835"/>
                  </a:lnTo>
                  <a:lnTo>
                    <a:pt x="1103" y="805"/>
                  </a:lnTo>
                  <a:lnTo>
                    <a:pt x="954" y="626"/>
                  </a:lnTo>
                </a:path>
              </a:pathLst>
            </a:custGeom>
            <a:solidFill>
              <a:srgbClr val="F37935"/>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229" name="Freeform 127"/>
            <p:cNvSpPr>
              <a:spLocks noChangeArrowheads="1"/>
            </p:cNvSpPr>
            <p:nvPr/>
          </p:nvSpPr>
          <p:spPr bwMode="auto">
            <a:xfrm>
              <a:off x="14346709" y="4681586"/>
              <a:ext cx="338327" cy="338459"/>
            </a:xfrm>
            <a:custGeom>
              <a:avLst/>
              <a:gdLst>
                <a:gd name="T0" fmla="*/ 625 w 626"/>
                <a:gd name="T1" fmla="*/ 358 h 627"/>
                <a:gd name="T2" fmla="*/ 625 w 626"/>
                <a:gd name="T3" fmla="*/ 358 h 627"/>
                <a:gd name="T4" fmla="*/ 268 w 626"/>
                <a:gd name="T5" fmla="*/ 626 h 627"/>
                <a:gd name="T6" fmla="*/ 29 w 626"/>
                <a:gd name="T7" fmla="*/ 269 h 627"/>
                <a:gd name="T8" fmla="*/ 357 w 626"/>
                <a:gd name="T9" fmla="*/ 0 h 627"/>
                <a:gd name="T10" fmla="*/ 625 w 626"/>
                <a:gd name="T11" fmla="*/ 358 h 627"/>
              </a:gdLst>
              <a:ahLst/>
              <a:cxnLst>
                <a:cxn ang="0">
                  <a:pos x="T0" y="T1"/>
                </a:cxn>
                <a:cxn ang="0">
                  <a:pos x="T2" y="T3"/>
                </a:cxn>
                <a:cxn ang="0">
                  <a:pos x="T4" y="T5"/>
                </a:cxn>
                <a:cxn ang="0">
                  <a:pos x="T6" y="T7"/>
                </a:cxn>
                <a:cxn ang="0">
                  <a:pos x="T8" y="T9"/>
                </a:cxn>
                <a:cxn ang="0">
                  <a:pos x="T10" y="T11"/>
                </a:cxn>
              </a:cxnLst>
              <a:rect l="0" t="0" r="r" b="b"/>
              <a:pathLst>
                <a:path w="626" h="627">
                  <a:moveTo>
                    <a:pt x="625" y="358"/>
                  </a:moveTo>
                  <a:lnTo>
                    <a:pt x="625" y="358"/>
                  </a:lnTo>
                  <a:cubicBezTo>
                    <a:pt x="596" y="537"/>
                    <a:pt x="447" y="626"/>
                    <a:pt x="268" y="626"/>
                  </a:cubicBezTo>
                  <a:cubicBezTo>
                    <a:pt x="119" y="597"/>
                    <a:pt x="0" y="448"/>
                    <a:pt x="29" y="269"/>
                  </a:cubicBezTo>
                  <a:cubicBezTo>
                    <a:pt x="29" y="120"/>
                    <a:pt x="209" y="0"/>
                    <a:pt x="357" y="0"/>
                  </a:cubicBezTo>
                  <a:cubicBezTo>
                    <a:pt x="537" y="30"/>
                    <a:pt x="625" y="179"/>
                    <a:pt x="625" y="358"/>
                  </a:cubicBezTo>
                </a:path>
              </a:pathLst>
            </a:custGeom>
            <a:solidFill>
              <a:srgbClr val="F9C620"/>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230" name="Freeform 128"/>
            <p:cNvSpPr>
              <a:spLocks noChangeArrowheads="1"/>
            </p:cNvSpPr>
            <p:nvPr/>
          </p:nvSpPr>
          <p:spPr bwMode="auto">
            <a:xfrm>
              <a:off x="15148164" y="7711029"/>
              <a:ext cx="1031657" cy="822311"/>
            </a:xfrm>
            <a:custGeom>
              <a:avLst/>
              <a:gdLst>
                <a:gd name="T0" fmla="*/ 835 w 1909"/>
                <a:gd name="T1" fmla="*/ 328 h 1522"/>
                <a:gd name="T2" fmla="*/ 835 w 1909"/>
                <a:gd name="T3" fmla="*/ 328 h 1522"/>
                <a:gd name="T4" fmla="*/ 835 w 1909"/>
                <a:gd name="T5" fmla="*/ 328 h 1522"/>
                <a:gd name="T6" fmla="*/ 865 w 1909"/>
                <a:gd name="T7" fmla="*/ 179 h 1522"/>
                <a:gd name="T8" fmla="*/ 358 w 1909"/>
                <a:gd name="T9" fmla="*/ 268 h 1522"/>
                <a:gd name="T10" fmla="*/ 448 w 1909"/>
                <a:gd name="T11" fmla="*/ 745 h 1522"/>
                <a:gd name="T12" fmla="*/ 448 w 1909"/>
                <a:gd name="T13" fmla="*/ 745 h 1522"/>
                <a:gd name="T14" fmla="*/ 388 w 1909"/>
                <a:gd name="T15" fmla="*/ 775 h 1522"/>
                <a:gd name="T16" fmla="*/ 299 w 1909"/>
                <a:gd name="T17" fmla="*/ 775 h 1522"/>
                <a:gd name="T18" fmla="*/ 239 w 1909"/>
                <a:gd name="T19" fmla="*/ 745 h 1522"/>
                <a:gd name="T20" fmla="*/ 149 w 1909"/>
                <a:gd name="T21" fmla="*/ 745 h 1522"/>
                <a:gd name="T22" fmla="*/ 119 w 1909"/>
                <a:gd name="T23" fmla="*/ 745 h 1522"/>
                <a:gd name="T24" fmla="*/ 60 w 1909"/>
                <a:gd name="T25" fmla="*/ 775 h 1522"/>
                <a:gd name="T26" fmla="*/ 0 w 1909"/>
                <a:gd name="T27" fmla="*/ 1013 h 1522"/>
                <a:gd name="T28" fmla="*/ 239 w 1909"/>
                <a:gd name="T29" fmla="*/ 1193 h 1522"/>
                <a:gd name="T30" fmla="*/ 328 w 1909"/>
                <a:gd name="T31" fmla="*/ 1103 h 1522"/>
                <a:gd name="T32" fmla="*/ 507 w 1909"/>
                <a:gd name="T33" fmla="*/ 1013 h 1522"/>
                <a:gd name="T34" fmla="*/ 626 w 1909"/>
                <a:gd name="T35" fmla="*/ 1521 h 1522"/>
                <a:gd name="T36" fmla="*/ 1134 w 1909"/>
                <a:gd name="T37" fmla="*/ 1402 h 1522"/>
                <a:gd name="T38" fmla="*/ 1014 w 1909"/>
                <a:gd name="T39" fmla="*/ 1133 h 1522"/>
                <a:gd name="T40" fmla="*/ 1193 w 1909"/>
                <a:gd name="T41" fmla="*/ 984 h 1522"/>
                <a:gd name="T42" fmla="*/ 1402 w 1909"/>
                <a:gd name="T43" fmla="*/ 1073 h 1522"/>
                <a:gd name="T44" fmla="*/ 1402 w 1909"/>
                <a:gd name="T45" fmla="*/ 1073 h 1522"/>
                <a:gd name="T46" fmla="*/ 1372 w 1909"/>
                <a:gd name="T47" fmla="*/ 1162 h 1522"/>
                <a:gd name="T48" fmla="*/ 1372 w 1909"/>
                <a:gd name="T49" fmla="*/ 1193 h 1522"/>
                <a:gd name="T50" fmla="*/ 1342 w 1909"/>
                <a:gd name="T51" fmla="*/ 1193 h 1522"/>
                <a:gd name="T52" fmla="*/ 1342 w 1909"/>
                <a:gd name="T53" fmla="*/ 1193 h 1522"/>
                <a:gd name="T54" fmla="*/ 1372 w 1909"/>
                <a:gd name="T55" fmla="*/ 1341 h 1522"/>
                <a:gd name="T56" fmla="*/ 1908 w 1909"/>
                <a:gd name="T57" fmla="*/ 1252 h 1522"/>
                <a:gd name="T58" fmla="*/ 1640 w 1909"/>
                <a:gd name="T59" fmla="*/ 0 h 1522"/>
                <a:gd name="T60" fmla="*/ 1134 w 1909"/>
                <a:gd name="T61" fmla="*/ 119 h 1522"/>
                <a:gd name="T62" fmla="*/ 1193 w 1909"/>
                <a:gd name="T63" fmla="*/ 239 h 1522"/>
                <a:gd name="T64" fmla="*/ 1134 w 1909"/>
                <a:gd name="T65" fmla="*/ 567 h 1522"/>
                <a:gd name="T66" fmla="*/ 925 w 1909"/>
                <a:gd name="T67" fmla="*/ 567 h 1522"/>
                <a:gd name="T68" fmla="*/ 835 w 1909"/>
                <a:gd name="T69" fmla="*/ 328 h 1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909" h="1522">
                  <a:moveTo>
                    <a:pt x="835" y="328"/>
                  </a:moveTo>
                  <a:lnTo>
                    <a:pt x="835" y="328"/>
                  </a:lnTo>
                  <a:lnTo>
                    <a:pt x="835" y="328"/>
                  </a:lnTo>
                  <a:cubicBezTo>
                    <a:pt x="865" y="239"/>
                    <a:pt x="865" y="179"/>
                    <a:pt x="865" y="179"/>
                  </a:cubicBezTo>
                  <a:cubicBezTo>
                    <a:pt x="358" y="268"/>
                    <a:pt x="358" y="268"/>
                    <a:pt x="358" y="268"/>
                  </a:cubicBezTo>
                  <a:cubicBezTo>
                    <a:pt x="448" y="745"/>
                    <a:pt x="448" y="745"/>
                    <a:pt x="448" y="745"/>
                  </a:cubicBezTo>
                  <a:lnTo>
                    <a:pt x="448" y="745"/>
                  </a:lnTo>
                  <a:cubicBezTo>
                    <a:pt x="448" y="775"/>
                    <a:pt x="418" y="775"/>
                    <a:pt x="388" y="775"/>
                  </a:cubicBezTo>
                  <a:cubicBezTo>
                    <a:pt x="328" y="775"/>
                    <a:pt x="299" y="775"/>
                    <a:pt x="299" y="775"/>
                  </a:cubicBezTo>
                  <a:cubicBezTo>
                    <a:pt x="268" y="745"/>
                    <a:pt x="239" y="745"/>
                    <a:pt x="239" y="745"/>
                  </a:cubicBezTo>
                  <a:cubicBezTo>
                    <a:pt x="209" y="745"/>
                    <a:pt x="180" y="745"/>
                    <a:pt x="149" y="745"/>
                  </a:cubicBezTo>
                  <a:cubicBezTo>
                    <a:pt x="149" y="745"/>
                    <a:pt x="149" y="745"/>
                    <a:pt x="119" y="745"/>
                  </a:cubicBezTo>
                  <a:cubicBezTo>
                    <a:pt x="119" y="745"/>
                    <a:pt x="90" y="775"/>
                    <a:pt x="60" y="775"/>
                  </a:cubicBezTo>
                  <a:cubicBezTo>
                    <a:pt x="0" y="835"/>
                    <a:pt x="0" y="925"/>
                    <a:pt x="0" y="1013"/>
                  </a:cubicBezTo>
                  <a:cubicBezTo>
                    <a:pt x="30" y="1133"/>
                    <a:pt x="149" y="1193"/>
                    <a:pt x="239" y="1193"/>
                  </a:cubicBezTo>
                  <a:cubicBezTo>
                    <a:pt x="268" y="1162"/>
                    <a:pt x="328" y="1162"/>
                    <a:pt x="328" y="1103"/>
                  </a:cubicBezTo>
                  <a:cubicBezTo>
                    <a:pt x="507" y="925"/>
                    <a:pt x="507" y="1013"/>
                    <a:pt x="507" y="1013"/>
                  </a:cubicBezTo>
                  <a:cubicBezTo>
                    <a:pt x="626" y="1521"/>
                    <a:pt x="626" y="1521"/>
                    <a:pt x="626" y="1521"/>
                  </a:cubicBezTo>
                  <a:cubicBezTo>
                    <a:pt x="1134" y="1402"/>
                    <a:pt x="1134" y="1402"/>
                    <a:pt x="1134" y="1402"/>
                  </a:cubicBezTo>
                  <a:cubicBezTo>
                    <a:pt x="1134" y="1312"/>
                    <a:pt x="1014" y="1133"/>
                    <a:pt x="1014" y="1133"/>
                  </a:cubicBezTo>
                  <a:cubicBezTo>
                    <a:pt x="984" y="984"/>
                    <a:pt x="1193" y="984"/>
                    <a:pt x="1193" y="984"/>
                  </a:cubicBezTo>
                  <a:cubicBezTo>
                    <a:pt x="1342" y="954"/>
                    <a:pt x="1372" y="1013"/>
                    <a:pt x="1402" y="1073"/>
                  </a:cubicBezTo>
                  <a:lnTo>
                    <a:pt x="1402" y="1073"/>
                  </a:lnTo>
                  <a:cubicBezTo>
                    <a:pt x="1402" y="1103"/>
                    <a:pt x="1402" y="1133"/>
                    <a:pt x="1372" y="1162"/>
                  </a:cubicBezTo>
                  <a:lnTo>
                    <a:pt x="1372" y="1193"/>
                  </a:lnTo>
                  <a:cubicBezTo>
                    <a:pt x="1342" y="1193"/>
                    <a:pt x="1342" y="1193"/>
                    <a:pt x="1342" y="1193"/>
                  </a:cubicBezTo>
                  <a:lnTo>
                    <a:pt x="1342" y="1193"/>
                  </a:lnTo>
                  <a:cubicBezTo>
                    <a:pt x="1342" y="1282"/>
                    <a:pt x="1372" y="1341"/>
                    <a:pt x="1372" y="1341"/>
                  </a:cubicBezTo>
                  <a:cubicBezTo>
                    <a:pt x="1908" y="1252"/>
                    <a:pt x="1908" y="1252"/>
                    <a:pt x="1908" y="1252"/>
                  </a:cubicBezTo>
                  <a:cubicBezTo>
                    <a:pt x="1640" y="0"/>
                    <a:pt x="1640" y="0"/>
                    <a:pt x="1640" y="0"/>
                  </a:cubicBezTo>
                  <a:cubicBezTo>
                    <a:pt x="1134" y="119"/>
                    <a:pt x="1134" y="119"/>
                    <a:pt x="1134" y="119"/>
                  </a:cubicBezTo>
                  <a:cubicBezTo>
                    <a:pt x="1103" y="149"/>
                    <a:pt x="1193" y="239"/>
                    <a:pt x="1193" y="239"/>
                  </a:cubicBezTo>
                  <a:cubicBezTo>
                    <a:pt x="1431" y="448"/>
                    <a:pt x="1134" y="567"/>
                    <a:pt x="1134" y="567"/>
                  </a:cubicBezTo>
                  <a:cubicBezTo>
                    <a:pt x="1014" y="596"/>
                    <a:pt x="954" y="596"/>
                    <a:pt x="925" y="567"/>
                  </a:cubicBezTo>
                  <a:cubicBezTo>
                    <a:pt x="865" y="536"/>
                    <a:pt x="805" y="448"/>
                    <a:pt x="835" y="328"/>
                  </a:cubicBezTo>
                </a:path>
              </a:pathLst>
            </a:custGeom>
            <a:solidFill>
              <a:srgbClr val="F7DA65"/>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grpSp>
      <p:sp>
        <p:nvSpPr>
          <p:cNvPr id="234" name="TextBox 233"/>
          <p:cNvSpPr txBox="1"/>
          <p:nvPr/>
        </p:nvSpPr>
        <p:spPr>
          <a:xfrm>
            <a:off x="1610722" y="4220628"/>
            <a:ext cx="5037202" cy="800183"/>
          </a:xfrm>
          <a:prstGeom prst="rect">
            <a:avLst/>
          </a:prstGeom>
          <a:noFill/>
        </p:spPr>
        <p:txBody>
          <a:bodyPr wrap="none" lIns="182843" tIns="91422" rIns="182843" bIns="91422" rtlCol="0">
            <a:spAutoFit/>
          </a:bodyPr>
          <a:lstStyle/>
          <a:p>
            <a:r>
              <a:rPr lang="id-ID" sz="4000" b="1" dirty="0" smtClean="0">
                <a:solidFill>
                  <a:schemeClr val="bg1"/>
                </a:solidFill>
                <a:latin typeface="Lato Regular"/>
              </a:rPr>
              <a:t>CONTENT MARKET</a:t>
            </a:r>
            <a:endParaRPr lang="id-ID" sz="4000" b="1" dirty="0">
              <a:solidFill>
                <a:schemeClr val="bg1"/>
              </a:solidFill>
              <a:latin typeface="Lato Regular"/>
            </a:endParaRPr>
          </a:p>
        </p:txBody>
      </p:sp>
      <p:sp>
        <p:nvSpPr>
          <p:cNvPr id="235" name="TextBox 234"/>
          <p:cNvSpPr txBox="1"/>
          <p:nvPr/>
        </p:nvSpPr>
        <p:spPr>
          <a:xfrm>
            <a:off x="1606538" y="4960560"/>
            <a:ext cx="10178495" cy="3021303"/>
          </a:xfrm>
          <a:prstGeom prst="rect">
            <a:avLst/>
          </a:prstGeom>
          <a:noFill/>
        </p:spPr>
        <p:txBody>
          <a:bodyPr wrap="square" lIns="182843" tIns="91422" rIns="182843" bIns="91422" rtlCol="0">
            <a:spAutoFit/>
          </a:bodyPr>
          <a:lstStyle/>
          <a:p>
            <a:pPr>
              <a:lnSpc>
                <a:spcPct val="110000"/>
              </a:lnSpc>
            </a:pPr>
            <a:r>
              <a:rPr lang="en-US" sz="2800" dirty="0">
                <a:solidFill>
                  <a:schemeClr val="bg1"/>
                </a:solidFill>
                <a:latin typeface="Calibri Light" panose="020F0302020204030204"/>
                <a:cs typeface="Calibri Light" panose="020F0302020204030204"/>
              </a:rPr>
              <a:t>Creativity is the key to success in the future, and primary education where teachers can bring creativity in children at that level keep </a:t>
            </a:r>
            <a:r>
              <a:rPr lang="en-US" sz="2800" dirty="0" smtClean="0">
                <a:solidFill>
                  <a:schemeClr val="bg1"/>
                </a:solidFill>
                <a:latin typeface="Calibri Light" panose="020F0302020204030204"/>
                <a:cs typeface="Calibri Light" panose="020F0302020204030204"/>
              </a:rPr>
              <a:t>growing lorem ipsum.</a:t>
            </a:r>
            <a:endParaRPr lang="en-US" sz="2800" dirty="0" smtClean="0">
              <a:solidFill>
                <a:schemeClr val="bg1"/>
              </a:solidFill>
              <a:latin typeface="Calibri Light" panose="020F0302020204030204"/>
              <a:cs typeface="Calibri Light" panose="020F0302020204030204"/>
            </a:endParaRPr>
          </a:p>
          <a:p>
            <a:pPr>
              <a:lnSpc>
                <a:spcPct val="110000"/>
              </a:lnSpc>
            </a:pPr>
            <a:endParaRPr lang="en-US" sz="2800" dirty="0">
              <a:solidFill>
                <a:schemeClr val="bg1"/>
              </a:solidFill>
              <a:latin typeface="Calibri Light" panose="020F0302020204030204"/>
              <a:cs typeface="Calibri Light" panose="020F0302020204030204"/>
            </a:endParaRPr>
          </a:p>
          <a:p>
            <a:pPr>
              <a:lnSpc>
                <a:spcPct val="110000"/>
              </a:lnSpc>
            </a:pPr>
            <a:r>
              <a:rPr lang="en-US" sz="2800" b="1" dirty="0">
                <a:solidFill>
                  <a:schemeClr val="bg1"/>
                </a:solidFill>
                <a:latin typeface="Calibri" panose="020F0502020204030204"/>
                <a:cs typeface="Calibri" panose="020F0502020204030204"/>
              </a:rPr>
              <a:t>Creativity is the key </a:t>
            </a:r>
            <a:r>
              <a:rPr lang="en-US" sz="2800" dirty="0">
                <a:solidFill>
                  <a:schemeClr val="bg1"/>
                </a:solidFill>
                <a:latin typeface="Calibri Light" panose="020F0302020204030204"/>
                <a:cs typeface="Calibri Light" panose="020F0302020204030204"/>
              </a:rPr>
              <a:t>to success in the future, and primary education where teachers can bring creativity in children at that level</a:t>
            </a:r>
            <a:r>
              <a:rPr lang="en-US" sz="2800" dirty="0" smtClean="0">
                <a:solidFill>
                  <a:schemeClr val="bg1"/>
                </a:solidFill>
                <a:latin typeface="Calibri Light" panose="020F0302020204030204"/>
                <a:cs typeface="Calibri Light" panose="020F0302020204030204"/>
              </a:rPr>
              <a:t>.</a:t>
            </a:r>
            <a:endParaRPr lang="en-US" sz="2800" dirty="0">
              <a:solidFill>
                <a:schemeClr val="bg1"/>
              </a:solidFill>
              <a:latin typeface="Calibri Light" panose="020F0302020204030204"/>
              <a:cs typeface="Calibri Light" panose="020F0302020204030204"/>
            </a:endParaRPr>
          </a:p>
        </p:txBody>
      </p:sp>
      <p:cxnSp>
        <p:nvCxnSpPr>
          <p:cNvPr id="249" name="Straight Connector 248"/>
          <p:cNvCxnSpPr/>
          <p:nvPr/>
        </p:nvCxnSpPr>
        <p:spPr>
          <a:xfrm>
            <a:off x="12192555" y="3770727"/>
            <a:ext cx="0" cy="7723762"/>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sp>
        <p:nvSpPr>
          <p:cNvPr id="250" name="Rectangle 249"/>
          <p:cNvSpPr/>
          <p:nvPr/>
        </p:nvSpPr>
        <p:spPr>
          <a:xfrm>
            <a:off x="1893215" y="9857831"/>
            <a:ext cx="3058095" cy="1107996"/>
          </a:xfrm>
          <a:prstGeom prst="rect">
            <a:avLst/>
          </a:prstGeom>
        </p:spPr>
        <p:txBody>
          <a:bodyPr wrap="square" lIns="182843" tIns="91422" rIns="182843" bIns="91422">
            <a:spAutoFit/>
          </a:bodyPr>
          <a:lstStyle/>
          <a:p>
            <a:pPr algn="ctr">
              <a:lnSpc>
                <a:spcPct val="150000"/>
              </a:lnSpc>
            </a:pPr>
            <a:r>
              <a:rPr lang="pt-BR" sz="2000" dirty="0">
                <a:solidFill>
                  <a:schemeClr val="bg1"/>
                </a:solidFill>
                <a:latin typeface="Calibri Light" panose="020F0302020204030204"/>
                <a:cs typeface="Calibri Light" panose="020F0302020204030204"/>
              </a:rPr>
              <a:t>Lorem ipsum dolor sit amet, consectetur</a:t>
            </a:r>
            <a:endParaRPr lang="en-US" sz="2000" dirty="0">
              <a:solidFill>
                <a:schemeClr val="bg1"/>
              </a:solidFill>
              <a:latin typeface="Calibri Light" panose="020F0302020204030204"/>
              <a:cs typeface="Calibri Light" panose="020F0302020204030204"/>
            </a:endParaRPr>
          </a:p>
        </p:txBody>
      </p:sp>
      <p:sp>
        <p:nvSpPr>
          <p:cNvPr id="251" name="TextBox 250"/>
          <p:cNvSpPr txBox="1"/>
          <p:nvPr/>
        </p:nvSpPr>
        <p:spPr>
          <a:xfrm>
            <a:off x="2183559" y="9438828"/>
            <a:ext cx="2485221" cy="615517"/>
          </a:xfrm>
          <a:prstGeom prst="rect">
            <a:avLst/>
          </a:prstGeom>
          <a:noFill/>
        </p:spPr>
        <p:txBody>
          <a:bodyPr wrap="square" lIns="182843" tIns="91422" rIns="182843" bIns="91422" rtlCol="0">
            <a:spAutoFit/>
          </a:bodyPr>
          <a:lstStyle/>
          <a:p>
            <a:pPr algn="ctr"/>
            <a:r>
              <a:rPr lang="id-ID" sz="2800" b="1" dirty="0" smtClean="0">
                <a:solidFill>
                  <a:schemeClr val="bg1"/>
                </a:solidFill>
                <a:latin typeface="Lato Regular"/>
                <a:cs typeface="Lato Regular"/>
              </a:rPr>
              <a:t>Drink Coffee</a:t>
            </a:r>
            <a:endParaRPr lang="id-ID" sz="2800" b="1" dirty="0">
              <a:solidFill>
                <a:schemeClr val="bg1"/>
              </a:solidFill>
              <a:latin typeface="Lato Regular"/>
              <a:cs typeface="Lato Regular"/>
            </a:endParaRPr>
          </a:p>
        </p:txBody>
      </p:sp>
      <p:sp>
        <p:nvSpPr>
          <p:cNvPr id="252" name="Rectangle 251"/>
          <p:cNvSpPr/>
          <p:nvPr/>
        </p:nvSpPr>
        <p:spPr>
          <a:xfrm>
            <a:off x="5193877" y="9857831"/>
            <a:ext cx="3058095" cy="1107996"/>
          </a:xfrm>
          <a:prstGeom prst="rect">
            <a:avLst/>
          </a:prstGeom>
        </p:spPr>
        <p:txBody>
          <a:bodyPr wrap="square" lIns="182843" tIns="91422" rIns="182843" bIns="91422">
            <a:spAutoFit/>
          </a:bodyPr>
          <a:lstStyle/>
          <a:p>
            <a:pPr algn="ctr">
              <a:lnSpc>
                <a:spcPct val="150000"/>
              </a:lnSpc>
            </a:pPr>
            <a:r>
              <a:rPr lang="pt-BR" sz="2000" dirty="0">
                <a:solidFill>
                  <a:schemeClr val="bg1"/>
                </a:solidFill>
                <a:latin typeface="Calibri Light" panose="020F0302020204030204"/>
                <a:cs typeface="Calibri Light" panose="020F0302020204030204"/>
              </a:rPr>
              <a:t>Lorem ipsum dolor sit amet, consectetur</a:t>
            </a:r>
            <a:endParaRPr lang="en-US" sz="2000" dirty="0">
              <a:solidFill>
                <a:schemeClr val="bg1"/>
              </a:solidFill>
              <a:latin typeface="Calibri Light" panose="020F0302020204030204"/>
              <a:cs typeface="Calibri Light" panose="020F0302020204030204"/>
            </a:endParaRPr>
          </a:p>
        </p:txBody>
      </p:sp>
      <p:sp>
        <p:nvSpPr>
          <p:cNvPr id="253" name="TextBox 252"/>
          <p:cNvSpPr txBox="1"/>
          <p:nvPr/>
        </p:nvSpPr>
        <p:spPr>
          <a:xfrm>
            <a:off x="5509691" y="9438828"/>
            <a:ext cx="2434283" cy="615517"/>
          </a:xfrm>
          <a:prstGeom prst="rect">
            <a:avLst/>
          </a:prstGeom>
          <a:noFill/>
        </p:spPr>
        <p:txBody>
          <a:bodyPr wrap="square" lIns="182843" tIns="91422" rIns="182843" bIns="91422" rtlCol="0">
            <a:spAutoFit/>
          </a:bodyPr>
          <a:lstStyle/>
          <a:p>
            <a:pPr algn="ctr"/>
            <a:r>
              <a:rPr lang="id-ID" sz="2800" b="1" dirty="0" smtClean="0">
                <a:solidFill>
                  <a:schemeClr val="bg1"/>
                </a:solidFill>
                <a:latin typeface="Lato Regular"/>
                <a:cs typeface="Lato Regular"/>
              </a:rPr>
              <a:t>Mobile Data</a:t>
            </a:r>
            <a:endParaRPr lang="id-ID" sz="2800" b="1" dirty="0">
              <a:solidFill>
                <a:schemeClr val="bg1"/>
              </a:solidFill>
              <a:latin typeface="Lato Regular"/>
              <a:cs typeface="Lato Regular"/>
            </a:endParaRPr>
          </a:p>
        </p:txBody>
      </p:sp>
      <p:sp>
        <p:nvSpPr>
          <p:cNvPr id="254" name="Rectangle 253"/>
          <p:cNvSpPr/>
          <p:nvPr/>
        </p:nvSpPr>
        <p:spPr>
          <a:xfrm>
            <a:off x="8507650" y="9857831"/>
            <a:ext cx="3058095" cy="1107996"/>
          </a:xfrm>
          <a:prstGeom prst="rect">
            <a:avLst/>
          </a:prstGeom>
        </p:spPr>
        <p:txBody>
          <a:bodyPr wrap="square" lIns="182843" tIns="91422" rIns="182843" bIns="91422">
            <a:spAutoFit/>
          </a:bodyPr>
          <a:lstStyle/>
          <a:p>
            <a:pPr algn="ctr">
              <a:lnSpc>
                <a:spcPct val="150000"/>
              </a:lnSpc>
            </a:pPr>
            <a:r>
              <a:rPr lang="pt-BR" sz="2000" dirty="0">
                <a:solidFill>
                  <a:schemeClr val="bg1"/>
                </a:solidFill>
                <a:latin typeface="Calibri Light" panose="020F0302020204030204"/>
                <a:cs typeface="Calibri Light" panose="020F0302020204030204"/>
              </a:rPr>
              <a:t>Lorem ipsum dolor sit amet, consectetur</a:t>
            </a:r>
            <a:endParaRPr lang="en-US" sz="2000" dirty="0">
              <a:solidFill>
                <a:schemeClr val="bg1"/>
              </a:solidFill>
              <a:latin typeface="Calibri Light" panose="020F0302020204030204"/>
              <a:cs typeface="Calibri Light" panose="020F0302020204030204"/>
            </a:endParaRPr>
          </a:p>
        </p:txBody>
      </p:sp>
      <p:sp>
        <p:nvSpPr>
          <p:cNvPr id="255" name="TextBox 254"/>
          <p:cNvSpPr txBox="1"/>
          <p:nvPr/>
        </p:nvSpPr>
        <p:spPr>
          <a:xfrm>
            <a:off x="9478683" y="9438828"/>
            <a:ext cx="1123839" cy="615517"/>
          </a:xfrm>
          <a:prstGeom prst="rect">
            <a:avLst/>
          </a:prstGeom>
          <a:noFill/>
        </p:spPr>
        <p:txBody>
          <a:bodyPr wrap="square" lIns="182843" tIns="91422" rIns="182843" bIns="91422" rtlCol="0">
            <a:spAutoFit/>
          </a:bodyPr>
          <a:lstStyle/>
          <a:p>
            <a:pPr algn="ctr"/>
            <a:r>
              <a:rPr lang="id-ID" sz="2800" b="1" dirty="0" smtClean="0">
                <a:solidFill>
                  <a:schemeClr val="bg1"/>
                </a:solidFill>
                <a:latin typeface="Lato Regular"/>
                <a:cs typeface="Lato Regular"/>
              </a:rPr>
              <a:t>Love</a:t>
            </a:r>
            <a:endParaRPr lang="id-ID" sz="2800" b="1" dirty="0">
              <a:solidFill>
                <a:schemeClr val="bg1"/>
              </a:solidFill>
              <a:latin typeface="Lato Regular"/>
              <a:cs typeface="Lato Regular"/>
            </a:endParaRPr>
          </a:p>
        </p:txBody>
      </p:sp>
      <p:sp>
        <p:nvSpPr>
          <p:cNvPr id="256" name="Freeform 8"/>
          <p:cNvSpPr>
            <a:spLocks noEditPoints="1"/>
          </p:cNvSpPr>
          <p:nvPr/>
        </p:nvSpPr>
        <p:spPr bwMode="auto">
          <a:xfrm>
            <a:off x="3042916" y="8577800"/>
            <a:ext cx="736212" cy="844841"/>
          </a:xfrm>
          <a:custGeom>
            <a:avLst/>
            <a:gdLst>
              <a:gd name="T0" fmla="*/ 179 w 192"/>
              <a:gd name="T1" fmla="*/ 35 h 220"/>
              <a:gd name="T2" fmla="*/ 171 w 192"/>
              <a:gd name="T3" fmla="*/ 9 h 220"/>
              <a:gd name="T4" fmla="*/ 158 w 192"/>
              <a:gd name="T5" fmla="*/ 0 h 220"/>
              <a:gd name="T6" fmla="*/ 34 w 192"/>
              <a:gd name="T7" fmla="*/ 0 h 220"/>
              <a:gd name="T8" fmla="*/ 21 w 192"/>
              <a:gd name="T9" fmla="*/ 9 h 220"/>
              <a:gd name="T10" fmla="*/ 13 w 192"/>
              <a:gd name="T11" fmla="*/ 35 h 220"/>
              <a:gd name="T12" fmla="*/ 0 w 192"/>
              <a:gd name="T13" fmla="*/ 48 h 220"/>
              <a:gd name="T14" fmla="*/ 0 w 192"/>
              <a:gd name="T15" fmla="*/ 69 h 220"/>
              <a:gd name="T16" fmla="*/ 13 w 192"/>
              <a:gd name="T17" fmla="*/ 82 h 220"/>
              <a:gd name="T18" fmla="*/ 21 w 192"/>
              <a:gd name="T19" fmla="*/ 82 h 220"/>
              <a:gd name="T20" fmla="*/ 20 w 192"/>
              <a:gd name="T21" fmla="*/ 84 h 220"/>
              <a:gd name="T22" fmla="*/ 34 w 192"/>
              <a:gd name="T23" fmla="*/ 208 h 220"/>
              <a:gd name="T24" fmla="*/ 48 w 192"/>
              <a:gd name="T25" fmla="*/ 220 h 220"/>
              <a:gd name="T26" fmla="*/ 144 w 192"/>
              <a:gd name="T27" fmla="*/ 220 h 220"/>
              <a:gd name="T28" fmla="*/ 158 w 192"/>
              <a:gd name="T29" fmla="*/ 208 h 220"/>
              <a:gd name="T30" fmla="*/ 172 w 192"/>
              <a:gd name="T31" fmla="*/ 84 h 220"/>
              <a:gd name="T32" fmla="*/ 171 w 192"/>
              <a:gd name="T33" fmla="*/ 82 h 220"/>
              <a:gd name="T34" fmla="*/ 179 w 192"/>
              <a:gd name="T35" fmla="*/ 82 h 220"/>
              <a:gd name="T36" fmla="*/ 192 w 192"/>
              <a:gd name="T37" fmla="*/ 69 h 220"/>
              <a:gd name="T38" fmla="*/ 192 w 192"/>
              <a:gd name="T39" fmla="*/ 48 h 220"/>
              <a:gd name="T40" fmla="*/ 179 w 192"/>
              <a:gd name="T41" fmla="*/ 35 h 220"/>
              <a:gd name="T42" fmla="*/ 34 w 192"/>
              <a:gd name="T43" fmla="*/ 14 h 220"/>
              <a:gd name="T44" fmla="*/ 158 w 192"/>
              <a:gd name="T45" fmla="*/ 14 h 220"/>
              <a:gd name="T46" fmla="*/ 165 w 192"/>
              <a:gd name="T47" fmla="*/ 34 h 220"/>
              <a:gd name="T48" fmla="*/ 27 w 192"/>
              <a:gd name="T49" fmla="*/ 34 h 220"/>
              <a:gd name="T50" fmla="*/ 34 w 192"/>
              <a:gd name="T51" fmla="*/ 14 h 220"/>
              <a:gd name="T52" fmla="*/ 48 w 192"/>
              <a:gd name="T53" fmla="*/ 206 h 220"/>
              <a:gd name="T54" fmla="*/ 46 w 192"/>
              <a:gd name="T55" fmla="*/ 186 h 220"/>
              <a:gd name="T56" fmla="*/ 146 w 192"/>
              <a:gd name="T57" fmla="*/ 186 h 220"/>
              <a:gd name="T58" fmla="*/ 144 w 192"/>
              <a:gd name="T59" fmla="*/ 206 h 220"/>
              <a:gd name="T60" fmla="*/ 48 w 192"/>
              <a:gd name="T61" fmla="*/ 206 h 220"/>
              <a:gd name="T62" fmla="*/ 147 w 192"/>
              <a:gd name="T63" fmla="*/ 179 h 220"/>
              <a:gd name="T64" fmla="*/ 45 w 192"/>
              <a:gd name="T65" fmla="*/ 179 h 220"/>
              <a:gd name="T66" fmla="*/ 37 w 192"/>
              <a:gd name="T67" fmla="*/ 110 h 220"/>
              <a:gd name="T68" fmla="*/ 155 w 192"/>
              <a:gd name="T69" fmla="*/ 110 h 220"/>
              <a:gd name="T70" fmla="*/ 147 w 192"/>
              <a:gd name="T71" fmla="*/ 179 h 220"/>
              <a:gd name="T72" fmla="*/ 156 w 192"/>
              <a:gd name="T73" fmla="*/ 103 h 220"/>
              <a:gd name="T74" fmla="*/ 36 w 192"/>
              <a:gd name="T75" fmla="*/ 103 h 220"/>
              <a:gd name="T76" fmla="*/ 34 w 192"/>
              <a:gd name="T77" fmla="*/ 82 h 220"/>
              <a:gd name="T78" fmla="*/ 158 w 192"/>
              <a:gd name="T79" fmla="*/ 82 h 220"/>
              <a:gd name="T80" fmla="*/ 156 w 192"/>
              <a:gd name="T81" fmla="*/ 103 h 220"/>
              <a:gd name="T82" fmla="*/ 179 w 192"/>
              <a:gd name="T83" fmla="*/ 69 h 220"/>
              <a:gd name="T84" fmla="*/ 13 w 192"/>
              <a:gd name="T85" fmla="*/ 69 h 220"/>
              <a:gd name="T86" fmla="*/ 13 w 192"/>
              <a:gd name="T87" fmla="*/ 48 h 220"/>
              <a:gd name="T88" fmla="*/ 179 w 192"/>
              <a:gd name="T89" fmla="*/ 48 h 220"/>
              <a:gd name="T90" fmla="*/ 179 w 192"/>
              <a:gd name="T91" fmla="*/ 69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92" h="220">
                <a:moveTo>
                  <a:pt x="179" y="35"/>
                </a:moveTo>
                <a:cubicBezTo>
                  <a:pt x="171" y="9"/>
                  <a:pt x="171" y="9"/>
                  <a:pt x="171" y="9"/>
                </a:cubicBezTo>
                <a:cubicBezTo>
                  <a:pt x="169" y="4"/>
                  <a:pt x="164" y="0"/>
                  <a:pt x="158" y="0"/>
                </a:cubicBezTo>
                <a:cubicBezTo>
                  <a:pt x="34" y="0"/>
                  <a:pt x="34" y="0"/>
                  <a:pt x="34" y="0"/>
                </a:cubicBezTo>
                <a:cubicBezTo>
                  <a:pt x="28" y="0"/>
                  <a:pt x="23" y="4"/>
                  <a:pt x="21" y="9"/>
                </a:cubicBezTo>
                <a:cubicBezTo>
                  <a:pt x="13" y="35"/>
                  <a:pt x="13" y="35"/>
                  <a:pt x="13" y="35"/>
                </a:cubicBezTo>
                <a:cubicBezTo>
                  <a:pt x="5" y="35"/>
                  <a:pt x="0" y="41"/>
                  <a:pt x="0" y="48"/>
                </a:cubicBezTo>
                <a:cubicBezTo>
                  <a:pt x="0" y="69"/>
                  <a:pt x="0" y="69"/>
                  <a:pt x="0" y="69"/>
                </a:cubicBezTo>
                <a:cubicBezTo>
                  <a:pt x="0" y="76"/>
                  <a:pt x="6" y="82"/>
                  <a:pt x="13" y="82"/>
                </a:cubicBezTo>
                <a:cubicBezTo>
                  <a:pt x="21" y="82"/>
                  <a:pt x="21" y="82"/>
                  <a:pt x="21" y="82"/>
                </a:cubicBezTo>
                <a:cubicBezTo>
                  <a:pt x="21" y="83"/>
                  <a:pt x="20" y="83"/>
                  <a:pt x="20" y="84"/>
                </a:cubicBezTo>
                <a:cubicBezTo>
                  <a:pt x="34" y="208"/>
                  <a:pt x="34" y="208"/>
                  <a:pt x="34" y="208"/>
                </a:cubicBezTo>
                <a:cubicBezTo>
                  <a:pt x="35" y="215"/>
                  <a:pt x="41" y="220"/>
                  <a:pt x="48" y="220"/>
                </a:cubicBezTo>
                <a:cubicBezTo>
                  <a:pt x="144" y="220"/>
                  <a:pt x="144" y="220"/>
                  <a:pt x="144" y="220"/>
                </a:cubicBezTo>
                <a:cubicBezTo>
                  <a:pt x="151" y="220"/>
                  <a:pt x="157" y="215"/>
                  <a:pt x="158" y="208"/>
                </a:cubicBezTo>
                <a:cubicBezTo>
                  <a:pt x="172" y="84"/>
                  <a:pt x="172" y="84"/>
                  <a:pt x="172" y="84"/>
                </a:cubicBezTo>
                <a:cubicBezTo>
                  <a:pt x="172" y="83"/>
                  <a:pt x="171" y="83"/>
                  <a:pt x="171" y="82"/>
                </a:cubicBezTo>
                <a:cubicBezTo>
                  <a:pt x="179" y="82"/>
                  <a:pt x="179" y="82"/>
                  <a:pt x="179" y="82"/>
                </a:cubicBezTo>
                <a:cubicBezTo>
                  <a:pt x="186" y="82"/>
                  <a:pt x="192" y="76"/>
                  <a:pt x="192" y="69"/>
                </a:cubicBezTo>
                <a:cubicBezTo>
                  <a:pt x="192" y="48"/>
                  <a:pt x="192" y="48"/>
                  <a:pt x="192" y="48"/>
                </a:cubicBezTo>
                <a:cubicBezTo>
                  <a:pt x="192" y="41"/>
                  <a:pt x="186" y="35"/>
                  <a:pt x="179" y="35"/>
                </a:cubicBezTo>
                <a:close/>
                <a:moveTo>
                  <a:pt x="34" y="14"/>
                </a:moveTo>
                <a:cubicBezTo>
                  <a:pt x="158" y="14"/>
                  <a:pt x="158" y="14"/>
                  <a:pt x="158" y="14"/>
                </a:cubicBezTo>
                <a:cubicBezTo>
                  <a:pt x="165" y="34"/>
                  <a:pt x="165" y="34"/>
                  <a:pt x="165" y="34"/>
                </a:cubicBezTo>
                <a:cubicBezTo>
                  <a:pt x="27" y="34"/>
                  <a:pt x="27" y="34"/>
                  <a:pt x="27" y="34"/>
                </a:cubicBezTo>
                <a:lnTo>
                  <a:pt x="34" y="14"/>
                </a:lnTo>
                <a:close/>
                <a:moveTo>
                  <a:pt x="48" y="206"/>
                </a:moveTo>
                <a:cubicBezTo>
                  <a:pt x="46" y="186"/>
                  <a:pt x="46" y="186"/>
                  <a:pt x="46" y="186"/>
                </a:cubicBezTo>
                <a:cubicBezTo>
                  <a:pt x="146" y="186"/>
                  <a:pt x="146" y="186"/>
                  <a:pt x="146" y="186"/>
                </a:cubicBezTo>
                <a:cubicBezTo>
                  <a:pt x="144" y="206"/>
                  <a:pt x="144" y="206"/>
                  <a:pt x="144" y="206"/>
                </a:cubicBezTo>
                <a:lnTo>
                  <a:pt x="48" y="206"/>
                </a:lnTo>
                <a:close/>
                <a:moveTo>
                  <a:pt x="147" y="179"/>
                </a:moveTo>
                <a:cubicBezTo>
                  <a:pt x="45" y="179"/>
                  <a:pt x="45" y="179"/>
                  <a:pt x="45" y="179"/>
                </a:cubicBezTo>
                <a:cubicBezTo>
                  <a:pt x="37" y="110"/>
                  <a:pt x="37" y="110"/>
                  <a:pt x="37" y="110"/>
                </a:cubicBezTo>
                <a:cubicBezTo>
                  <a:pt x="155" y="110"/>
                  <a:pt x="155" y="110"/>
                  <a:pt x="155" y="110"/>
                </a:cubicBezTo>
                <a:lnTo>
                  <a:pt x="147" y="179"/>
                </a:lnTo>
                <a:close/>
                <a:moveTo>
                  <a:pt x="156" y="103"/>
                </a:moveTo>
                <a:cubicBezTo>
                  <a:pt x="36" y="103"/>
                  <a:pt x="36" y="103"/>
                  <a:pt x="36" y="103"/>
                </a:cubicBezTo>
                <a:cubicBezTo>
                  <a:pt x="34" y="82"/>
                  <a:pt x="34" y="82"/>
                  <a:pt x="34" y="82"/>
                </a:cubicBezTo>
                <a:cubicBezTo>
                  <a:pt x="158" y="82"/>
                  <a:pt x="158" y="82"/>
                  <a:pt x="158" y="82"/>
                </a:cubicBezTo>
                <a:lnTo>
                  <a:pt x="156" y="103"/>
                </a:lnTo>
                <a:close/>
                <a:moveTo>
                  <a:pt x="179" y="69"/>
                </a:moveTo>
                <a:cubicBezTo>
                  <a:pt x="13" y="69"/>
                  <a:pt x="13" y="69"/>
                  <a:pt x="13" y="69"/>
                </a:cubicBezTo>
                <a:cubicBezTo>
                  <a:pt x="13" y="48"/>
                  <a:pt x="13" y="48"/>
                  <a:pt x="13" y="48"/>
                </a:cubicBezTo>
                <a:cubicBezTo>
                  <a:pt x="179" y="48"/>
                  <a:pt x="179" y="48"/>
                  <a:pt x="179" y="48"/>
                </a:cubicBezTo>
                <a:lnTo>
                  <a:pt x="179" y="69"/>
                </a:lnTo>
                <a:close/>
              </a:path>
            </a:pathLst>
          </a:custGeom>
          <a:solidFill>
            <a:schemeClr val="accent1"/>
          </a:solidFill>
          <a:ln>
            <a:noFill/>
          </a:ln>
        </p:spPr>
        <p:txBody>
          <a:bodyPr vert="horz" wrap="square" lIns="182843" tIns="91422" rIns="182843" bIns="91422" numCol="1" anchor="t" anchorCtr="0" compatLnSpc="1"/>
          <a:lstStyle/>
          <a:p>
            <a:endParaRPr lang="id-ID" dirty="0">
              <a:latin typeface="Calibri Light" panose="020F0302020204030204"/>
            </a:endParaRPr>
          </a:p>
        </p:txBody>
      </p:sp>
      <p:grpSp>
        <p:nvGrpSpPr>
          <p:cNvPr id="257" name="Group 256"/>
          <p:cNvGrpSpPr/>
          <p:nvPr/>
        </p:nvGrpSpPr>
        <p:grpSpPr>
          <a:xfrm>
            <a:off x="6459125" y="8502054"/>
            <a:ext cx="645884" cy="936774"/>
            <a:chOff x="-990600" y="3375025"/>
            <a:chExt cx="571500" cy="828675"/>
          </a:xfrm>
          <a:solidFill>
            <a:schemeClr val="accent2"/>
          </a:solidFill>
        </p:grpSpPr>
        <p:sp>
          <p:nvSpPr>
            <p:cNvPr id="258" name="Freeform 5"/>
            <p:cNvSpPr>
              <a:spLocks noEditPoints="1"/>
            </p:cNvSpPr>
            <p:nvPr/>
          </p:nvSpPr>
          <p:spPr bwMode="auto">
            <a:xfrm>
              <a:off x="-990600" y="3375025"/>
              <a:ext cx="571500" cy="828675"/>
            </a:xfrm>
            <a:custGeom>
              <a:avLst/>
              <a:gdLst>
                <a:gd name="T0" fmla="*/ 131 w 152"/>
                <a:gd name="T1" fmla="*/ 0 h 220"/>
                <a:gd name="T2" fmla="*/ 21 w 152"/>
                <a:gd name="T3" fmla="*/ 0 h 220"/>
                <a:gd name="T4" fmla="*/ 0 w 152"/>
                <a:gd name="T5" fmla="*/ 21 h 220"/>
                <a:gd name="T6" fmla="*/ 0 w 152"/>
                <a:gd name="T7" fmla="*/ 199 h 220"/>
                <a:gd name="T8" fmla="*/ 21 w 152"/>
                <a:gd name="T9" fmla="*/ 220 h 220"/>
                <a:gd name="T10" fmla="*/ 131 w 152"/>
                <a:gd name="T11" fmla="*/ 220 h 220"/>
                <a:gd name="T12" fmla="*/ 152 w 152"/>
                <a:gd name="T13" fmla="*/ 199 h 220"/>
                <a:gd name="T14" fmla="*/ 152 w 152"/>
                <a:gd name="T15" fmla="*/ 21 h 220"/>
                <a:gd name="T16" fmla="*/ 131 w 152"/>
                <a:gd name="T17" fmla="*/ 0 h 220"/>
                <a:gd name="T18" fmla="*/ 138 w 152"/>
                <a:gd name="T19" fmla="*/ 199 h 220"/>
                <a:gd name="T20" fmla="*/ 131 w 152"/>
                <a:gd name="T21" fmla="*/ 206 h 220"/>
                <a:gd name="T22" fmla="*/ 21 w 152"/>
                <a:gd name="T23" fmla="*/ 206 h 220"/>
                <a:gd name="T24" fmla="*/ 14 w 152"/>
                <a:gd name="T25" fmla="*/ 199 h 220"/>
                <a:gd name="T26" fmla="*/ 14 w 152"/>
                <a:gd name="T27" fmla="*/ 186 h 220"/>
                <a:gd name="T28" fmla="*/ 138 w 152"/>
                <a:gd name="T29" fmla="*/ 186 h 220"/>
                <a:gd name="T30" fmla="*/ 138 w 152"/>
                <a:gd name="T31" fmla="*/ 199 h 220"/>
                <a:gd name="T32" fmla="*/ 138 w 152"/>
                <a:gd name="T33" fmla="*/ 179 h 220"/>
                <a:gd name="T34" fmla="*/ 14 w 152"/>
                <a:gd name="T35" fmla="*/ 179 h 220"/>
                <a:gd name="T36" fmla="*/ 14 w 152"/>
                <a:gd name="T37" fmla="*/ 41 h 220"/>
                <a:gd name="T38" fmla="*/ 138 w 152"/>
                <a:gd name="T39" fmla="*/ 41 h 220"/>
                <a:gd name="T40" fmla="*/ 138 w 152"/>
                <a:gd name="T41" fmla="*/ 179 h 220"/>
                <a:gd name="T42" fmla="*/ 138 w 152"/>
                <a:gd name="T43" fmla="*/ 34 h 220"/>
                <a:gd name="T44" fmla="*/ 14 w 152"/>
                <a:gd name="T45" fmla="*/ 34 h 220"/>
                <a:gd name="T46" fmla="*/ 14 w 152"/>
                <a:gd name="T47" fmla="*/ 21 h 220"/>
                <a:gd name="T48" fmla="*/ 21 w 152"/>
                <a:gd name="T49" fmla="*/ 14 h 220"/>
                <a:gd name="T50" fmla="*/ 131 w 152"/>
                <a:gd name="T51" fmla="*/ 14 h 220"/>
                <a:gd name="T52" fmla="*/ 138 w 152"/>
                <a:gd name="T53" fmla="*/ 21 h 220"/>
                <a:gd name="T54" fmla="*/ 138 w 152"/>
                <a:gd name="T55" fmla="*/ 34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52" h="220">
                  <a:moveTo>
                    <a:pt x="131" y="0"/>
                  </a:moveTo>
                  <a:cubicBezTo>
                    <a:pt x="21" y="0"/>
                    <a:pt x="21" y="0"/>
                    <a:pt x="21" y="0"/>
                  </a:cubicBezTo>
                  <a:cubicBezTo>
                    <a:pt x="10" y="0"/>
                    <a:pt x="0" y="9"/>
                    <a:pt x="0" y="21"/>
                  </a:cubicBezTo>
                  <a:cubicBezTo>
                    <a:pt x="0" y="199"/>
                    <a:pt x="0" y="199"/>
                    <a:pt x="0" y="199"/>
                  </a:cubicBezTo>
                  <a:cubicBezTo>
                    <a:pt x="0" y="211"/>
                    <a:pt x="10" y="220"/>
                    <a:pt x="21" y="220"/>
                  </a:cubicBezTo>
                  <a:cubicBezTo>
                    <a:pt x="131" y="220"/>
                    <a:pt x="131" y="220"/>
                    <a:pt x="131" y="220"/>
                  </a:cubicBezTo>
                  <a:cubicBezTo>
                    <a:pt x="142" y="220"/>
                    <a:pt x="152" y="211"/>
                    <a:pt x="152" y="199"/>
                  </a:cubicBezTo>
                  <a:cubicBezTo>
                    <a:pt x="152" y="21"/>
                    <a:pt x="152" y="21"/>
                    <a:pt x="152" y="21"/>
                  </a:cubicBezTo>
                  <a:cubicBezTo>
                    <a:pt x="152" y="9"/>
                    <a:pt x="142" y="0"/>
                    <a:pt x="131" y="0"/>
                  </a:cubicBezTo>
                  <a:close/>
                  <a:moveTo>
                    <a:pt x="138" y="199"/>
                  </a:moveTo>
                  <a:cubicBezTo>
                    <a:pt x="138" y="203"/>
                    <a:pt x="135" y="206"/>
                    <a:pt x="131" y="206"/>
                  </a:cubicBezTo>
                  <a:cubicBezTo>
                    <a:pt x="21" y="206"/>
                    <a:pt x="21" y="206"/>
                    <a:pt x="21" y="206"/>
                  </a:cubicBezTo>
                  <a:cubicBezTo>
                    <a:pt x="17" y="206"/>
                    <a:pt x="14" y="203"/>
                    <a:pt x="14" y="199"/>
                  </a:cubicBezTo>
                  <a:cubicBezTo>
                    <a:pt x="14" y="186"/>
                    <a:pt x="14" y="186"/>
                    <a:pt x="14" y="186"/>
                  </a:cubicBezTo>
                  <a:cubicBezTo>
                    <a:pt x="138" y="186"/>
                    <a:pt x="138" y="186"/>
                    <a:pt x="138" y="186"/>
                  </a:cubicBezTo>
                  <a:lnTo>
                    <a:pt x="138" y="199"/>
                  </a:lnTo>
                  <a:close/>
                  <a:moveTo>
                    <a:pt x="138" y="179"/>
                  </a:moveTo>
                  <a:cubicBezTo>
                    <a:pt x="14" y="179"/>
                    <a:pt x="14" y="179"/>
                    <a:pt x="14" y="179"/>
                  </a:cubicBezTo>
                  <a:cubicBezTo>
                    <a:pt x="14" y="41"/>
                    <a:pt x="14" y="41"/>
                    <a:pt x="14" y="41"/>
                  </a:cubicBezTo>
                  <a:cubicBezTo>
                    <a:pt x="138" y="41"/>
                    <a:pt x="138" y="41"/>
                    <a:pt x="138" y="41"/>
                  </a:cubicBezTo>
                  <a:lnTo>
                    <a:pt x="138" y="179"/>
                  </a:lnTo>
                  <a:close/>
                  <a:moveTo>
                    <a:pt x="138" y="34"/>
                  </a:moveTo>
                  <a:cubicBezTo>
                    <a:pt x="14" y="34"/>
                    <a:pt x="14" y="34"/>
                    <a:pt x="14" y="34"/>
                  </a:cubicBezTo>
                  <a:cubicBezTo>
                    <a:pt x="14" y="21"/>
                    <a:pt x="14" y="21"/>
                    <a:pt x="14" y="21"/>
                  </a:cubicBezTo>
                  <a:cubicBezTo>
                    <a:pt x="14" y="17"/>
                    <a:pt x="17" y="14"/>
                    <a:pt x="21" y="14"/>
                  </a:cubicBezTo>
                  <a:cubicBezTo>
                    <a:pt x="131" y="14"/>
                    <a:pt x="131" y="14"/>
                    <a:pt x="131" y="14"/>
                  </a:cubicBezTo>
                  <a:cubicBezTo>
                    <a:pt x="135" y="14"/>
                    <a:pt x="138" y="17"/>
                    <a:pt x="138" y="21"/>
                  </a:cubicBezTo>
                  <a:lnTo>
                    <a:pt x="138" y="3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dirty="0">
                <a:latin typeface="Calibri Light" panose="020F0302020204030204"/>
              </a:endParaRPr>
            </a:p>
          </p:txBody>
        </p:sp>
        <p:sp>
          <p:nvSpPr>
            <p:cNvPr id="259" name="Freeform 6"/>
            <p:cNvSpPr/>
            <p:nvPr/>
          </p:nvSpPr>
          <p:spPr bwMode="auto">
            <a:xfrm>
              <a:off x="-757238" y="3454400"/>
              <a:ext cx="104775" cy="22225"/>
            </a:xfrm>
            <a:custGeom>
              <a:avLst/>
              <a:gdLst>
                <a:gd name="T0" fmla="*/ 28 w 28"/>
                <a:gd name="T1" fmla="*/ 3 h 6"/>
                <a:gd name="T2" fmla="*/ 24 w 28"/>
                <a:gd name="T3" fmla="*/ 6 h 6"/>
                <a:gd name="T4" fmla="*/ 4 w 28"/>
                <a:gd name="T5" fmla="*/ 6 h 6"/>
                <a:gd name="T6" fmla="*/ 0 w 28"/>
                <a:gd name="T7" fmla="*/ 3 h 6"/>
                <a:gd name="T8" fmla="*/ 0 w 28"/>
                <a:gd name="T9" fmla="*/ 3 h 6"/>
                <a:gd name="T10" fmla="*/ 4 w 28"/>
                <a:gd name="T11" fmla="*/ 0 h 6"/>
                <a:gd name="T12" fmla="*/ 24 w 28"/>
                <a:gd name="T13" fmla="*/ 0 h 6"/>
                <a:gd name="T14" fmla="*/ 28 w 28"/>
                <a:gd name="T15" fmla="*/ 3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 h="6">
                  <a:moveTo>
                    <a:pt x="28" y="3"/>
                  </a:moveTo>
                  <a:cubicBezTo>
                    <a:pt x="28" y="5"/>
                    <a:pt x="26" y="6"/>
                    <a:pt x="24" y="6"/>
                  </a:cubicBezTo>
                  <a:cubicBezTo>
                    <a:pt x="4" y="6"/>
                    <a:pt x="4" y="6"/>
                    <a:pt x="4" y="6"/>
                  </a:cubicBezTo>
                  <a:cubicBezTo>
                    <a:pt x="2" y="6"/>
                    <a:pt x="0" y="5"/>
                    <a:pt x="0" y="3"/>
                  </a:cubicBezTo>
                  <a:cubicBezTo>
                    <a:pt x="0" y="3"/>
                    <a:pt x="0" y="3"/>
                    <a:pt x="0" y="3"/>
                  </a:cubicBezTo>
                  <a:cubicBezTo>
                    <a:pt x="0" y="1"/>
                    <a:pt x="2" y="0"/>
                    <a:pt x="4" y="0"/>
                  </a:cubicBezTo>
                  <a:cubicBezTo>
                    <a:pt x="24" y="0"/>
                    <a:pt x="24" y="0"/>
                    <a:pt x="24" y="0"/>
                  </a:cubicBezTo>
                  <a:cubicBezTo>
                    <a:pt x="26" y="0"/>
                    <a:pt x="28" y="1"/>
                    <a:pt x="28"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dirty="0">
                <a:latin typeface="Calibri Light" panose="020F0302020204030204"/>
              </a:endParaRPr>
            </a:p>
          </p:txBody>
        </p:sp>
        <p:sp>
          <p:nvSpPr>
            <p:cNvPr id="260" name="Freeform 7"/>
            <p:cNvSpPr/>
            <p:nvPr/>
          </p:nvSpPr>
          <p:spPr bwMode="auto">
            <a:xfrm>
              <a:off x="-730250" y="4097338"/>
              <a:ext cx="52387" cy="26988"/>
            </a:xfrm>
            <a:custGeom>
              <a:avLst/>
              <a:gdLst>
                <a:gd name="T0" fmla="*/ 14 w 14"/>
                <a:gd name="T1" fmla="*/ 4 h 7"/>
                <a:gd name="T2" fmla="*/ 10 w 14"/>
                <a:gd name="T3" fmla="*/ 7 h 7"/>
                <a:gd name="T4" fmla="*/ 4 w 14"/>
                <a:gd name="T5" fmla="*/ 7 h 7"/>
                <a:gd name="T6" fmla="*/ 0 w 14"/>
                <a:gd name="T7" fmla="*/ 4 h 7"/>
                <a:gd name="T8" fmla="*/ 0 w 14"/>
                <a:gd name="T9" fmla="*/ 4 h 7"/>
                <a:gd name="T10" fmla="*/ 4 w 14"/>
                <a:gd name="T11" fmla="*/ 0 h 7"/>
                <a:gd name="T12" fmla="*/ 10 w 14"/>
                <a:gd name="T13" fmla="*/ 0 h 7"/>
                <a:gd name="T14" fmla="*/ 14 w 14"/>
                <a:gd name="T15" fmla="*/ 4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7">
                  <a:moveTo>
                    <a:pt x="14" y="4"/>
                  </a:moveTo>
                  <a:cubicBezTo>
                    <a:pt x="14" y="6"/>
                    <a:pt x="12" y="7"/>
                    <a:pt x="10" y="7"/>
                  </a:cubicBezTo>
                  <a:cubicBezTo>
                    <a:pt x="4" y="7"/>
                    <a:pt x="4" y="7"/>
                    <a:pt x="4" y="7"/>
                  </a:cubicBezTo>
                  <a:cubicBezTo>
                    <a:pt x="2" y="7"/>
                    <a:pt x="0" y="6"/>
                    <a:pt x="0" y="4"/>
                  </a:cubicBezTo>
                  <a:cubicBezTo>
                    <a:pt x="0" y="4"/>
                    <a:pt x="0" y="4"/>
                    <a:pt x="0" y="4"/>
                  </a:cubicBezTo>
                  <a:cubicBezTo>
                    <a:pt x="0" y="2"/>
                    <a:pt x="2" y="0"/>
                    <a:pt x="4" y="0"/>
                  </a:cubicBezTo>
                  <a:cubicBezTo>
                    <a:pt x="10" y="0"/>
                    <a:pt x="10" y="0"/>
                    <a:pt x="10" y="0"/>
                  </a:cubicBezTo>
                  <a:cubicBezTo>
                    <a:pt x="12" y="0"/>
                    <a:pt x="14" y="2"/>
                    <a:pt x="14"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dirty="0">
                <a:latin typeface="Calibri Light" panose="020F0302020204030204"/>
              </a:endParaRPr>
            </a:p>
          </p:txBody>
        </p:sp>
      </p:grpSp>
      <p:grpSp>
        <p:nvGrpSpPr>
          <p:cNvPr id="261" name="Group 260"/>
          <p:cNvGrpSpPr/>
          <p:nvPr/>
        </p:nvGrpSpPr>
        <p:grpSpPr>
          <a:xfrm>
            <a:off x="9605050" y="8663552"/>
            <a:ext cx="873610" cy="753752"/>
            <a:chOff x="-122237" y="-128588"/>
            <a:chExt cx="4632324" cy="3995738"/>
          </a:xfrm>
          <a:solidFill>
            <a:schemeClr val="accent4"/>
          </a:solidFill>
        </p:grpSpPr>
        <p:sp>
          <p:nvSpPr>
            <p:cNvPr id="262" name="Freeform 261"/>
            <p:cNvSpPr>
              <a:spLocks noEditPoints="1"/>
            </p:cNvSpPr>
            <p:nvPr/>
          </p:nvSpPr>
          <p:spPr bwMode="auto">
            <a:xfrm>
              <a:off x="-122237" y="-128588"/>
              <a:ext cx="4632324" cy="3995738"/>
            </a:xfrm>
            <a:custGeom>
              <a:avLst/>
              <a:gdLst>
                <a:gd name="T0" fmla="*/ 1096 w 1232"/>
                <a:gd name="T1" fmla="*/ 134 h 1062"/>
                <a:gd name="T2" fmla="*/ 616 w 1232"/>
                <a:gd name="T3" fmla="*/ 123 h 1062"/>
                <a:gd name="T4" fmla="*/ 136 w 1232"/>
                <a:gd name="T5" fmla="*/ 134 h 1062"/>
                <a:gd name="T6" fmla="*/ 136 w 1232"/>
                <a:gd name="T7" fmla="*/ 622 h 1062"/>
                <a:gd name="T8" fmla="*/ 538 w 1232"/>
                <a:gd name="T9" fmla="*/ 1020 h 1062"/>
                <a:gd name="T10" fmla="*/ 694 w 1232"/>
                <a:gd name="T11" fmla="*/ 1020 h 1062"/>
                <a:gd name="T12" fmla="*/ 1096 w 1232"/>
                <a:gd name="T13" fmla="*/ 622 h 1062"/>
                <a:gd name="T14" fmla="*/ 1096 w 1232"/>
                <a:gd name="T15" fmla="*/ 134 h 1062"/>
                <a:gd name="T16" fmla="*/ 1044 w 1232"/>
                <a:gd name="T17" fmla="*/ 570 h 1062"/>
                <a:gd name="T18" fmla="*/ 642 w 1232"/>
                <a:gd name="T19" fmla="*/ 968 h 1062"/>
                <a:gd name="T20" fmla="*/ 590 w 1232"/>
                <a:gd name="T21" fmla="*/ 968 h 1062"/>
                <a:gd name="T22" fmla="*/ 188 w 1232"/>
                <a:gd name="T23" fmla="*/ 570 h 1062"/>
                <a:gd name="T24" fmla="*/ 188 w 1232"/>
                <a:gd name="T25" fmla="*/ 185 h 1062"/>
                <a:gd name="T26" fmla="*/ 567 w 1232"/>
                <a:gd name="T27" fmla="*/ 177 h 1062"/>
                <a:gd name="T28" fmla="*/ 616 w 1232"/>
                <a:gd name="T29" fmla="*/ 221 h 1062"/>
                <a:gd name="T30" fmla="*/ 665 w 1232"/>
                <a:gd name="T31" fmla="*/ 177 h 1062"/>
                <a:gd name="T32" fmla="*/ 1044 w 1232"/>
                <a:gd name="T33" fmla="*/ 185 h 1062"/>
                <a:gd name="T34" fmla="*/ 1044 w 1232"/>
                <a:gd name="T35" fmla="*/ 570 h 1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062">
                  <a:moveTo>
                    <a:pt x="1096" y="134"/>
                  </a:moveTo>
                  <a:cubicBezTo>
                    <a:pt x="964" y="3"/>
                    <a:pt x="753" y="0"/>
                    <a:pt x="616" y="123"/>
                  </a:cubicBezTo>
                  <a:cubicBezTo>
                    <a:pt x="479" y="0"/>
                    <a:pt x="268" y="3"/>
                    <a:pt x="136" y="134"/>
                  </a:cubicBezTo>
                  <a:cubicBezTo>
                    <a:pt x="0" y="268"/>
                    <a:pt x="0" y="487"/>
                    <a:pt x="136" y="622"/>
                  </a:cubicBezTo>
                  <a:cubicBezTo>
                    <a:pt x="175" y="660"/>
                    <a:pt x="538" y="1020"/>
                    <a:pt x="538" y="1020"/>
                  </a:cubicBezTo>
                  <a:cubicBezTo>
                    <a:pt x="581" y="1062"/>
                    <a:pt x="651" y="1062"/>
                    <a:pt x="694" y="1020"/>
                  </a:cubicBezTo>
                  <a:cubicBezTo>
                    <a:pt x="694" y="1020"/>
                    <a:pt x="1092" y="626"/>
                    <a:pt x="1096" y="622"/>
                  </a:cubicBezTo>
                  <a:cubicBezTo>
                    <a:pt x="1232" y="487"/>
                    <a:pt x="1232" y="268"/>
                    <a:pt x="1096" y="134"/>
                  </a:cubicBezTo>
                  <a:close/>
                  <a:moveTo>
                    <a:pt x="1044" y="570"/>
                  </a:moveTo>
                  <a:cubicBezTo>
                    <a:pt x="642" y="968"/>
                    <a:pt x="642" y="968"/>
                    <a:pt x="642" y="968"/>
                  </a:cubicBezTo>
                  <a:cubicBezTo>
                    <a:pt x="628" y="982"/>
                    <a:pt x="604" y="982"/>
                    <a:pt x="590" y="968"/>
                  </a:cubicBezTo>
                  <a:cubicBezTo>
                    <a:pt x="188" y="570"/>
                    <a:pt x="188" y="570"/>
                    <a:pt x="188" y="570"/>
                  </a:cubicBezTo>
                  <a:cubicBezTo>
                    <a:pt x="81" y="464"/>
                    <a:pt x="81" y="291"/>
                    <a:pt x="188" y="185"/>
                  </a:cubicBezTo>
                  <a:cubicBezTo>
                    <a:pt x="291" y="82"/>
                    <a:pt x="458" y="79"/>
                    <a:pt x="567" y="177"/>
                  </a:cubicBezTo>
                  <a:cubicBezTo>
                    <a:pt x="616" y="221"/>
                    <a:pt x="616" y="221"/>
                    <a:pt x="616" y="221"/>
                  </a:cubicBezTo>
                  <a:cubicBezTo>
                    <a:pt x="665" y="177"/>
                    <a:pt x="665" y="177"/>
                    <a:pt x="665" y="177"/>
                  </a:cubicBezTo>
                  <a:cubicBezTo>
                    <a:pt x="774" y="79"/>
                    <a:pt x="941" y="82"/>
                    <a:pt x="1044" y="185"/>
                  </a:cubicBezTo>
                  <a:cubicBezTo>
                    <a:pt x="1151" y="291"/>
                    <a:pt x="1151" y="464"/>
                    <a:pt x="1044" y="5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dirty="0">
                <a:latin typeface="Calibri Light" panose="020F0302020204030204"/>
              </a:endParaRPr>
            </a:p>
          </p:txBody>
        </p:sp>
        <p:sp>
          <p:nvSpPr>
            <p:cNvPr id="263" name="Freeform 262"/>
            <p:cNvSpPr/>
            <p:nvPr/>
          </p:nvSpPr>
          <p:spPr bwMode="auto">
            <a:xfrm>
              <a:off x="688975" y="681038"/>
              <a:ext cx="650875" cy="650875"/>
            </a:xfrm>
            <a:custGeom>
              <a:avLst/>
              <a:gdLst>
                <a:gd name="T0" fmla="*/ 154 w 173"/>
                <a:gd name="T1" fmla="*/ 0 h 173"/>
                <a:gd name="T2" fmla="*/ 154 w 173"/>
                <a:gd name="T3" fmla="*/ 0 h 173"/>
                <a:gd name="T4" fmla="*/ 0 w 173"/>
                <a:gd name="T5" fmla="*/ 154 h 173"/>
                <a:gd name="T6" fmla="*/ 0 w 173"/>
                <a:gd name="T7" fmla="*/ 154 h 173"/>
                <a:gd name="T8" fmla="*/ 18 w 173"/>
                <a:gd name="T9" fmla="*/ 173 h 173"/>
                <a:gd name="T10" fmla="*/ 36 w 173"/>
                <a:gd name="T11" fmla="*/ 154 h 173"/>
                <a:gd name="T12" fmla="*/ 36 w 173"/>
                <a:gd name="T13" fmla="*/ 154 h 173"/>
                <a:gd name="T14" fmla="*/ 154 w 173"/>
                <a:gd name="T15" fmla="*/ 36 h 173"/>
                <a:gd name="T16" fmla="*/ 154 w 173"/>
                <a:gd name="T17" fmla="*/ 36 h 173"/>
                <a:gd name="T18" fmla="*/ 173 w 173"/>
                <a:gd name="T19" fmla="*/ 18 h 173"/>
                <a:gd name="T20" fmla="*/ 154 w 173"/>
                <a:gd name="T21" fmla="*/ 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3" h="173">
                  <a:moveTo>
                    <a:pt x="154" y="0"/>
                  </a:moveTo>
                  <a:cubicBezTo>
                    <a:pt x="154" y="0"/>
                    <a:pt x="154" y="0"/>
                    <a:pt x="154" y="0"/>
                  </a:cubicBezTo>
                  <a:cubicBezTo>
                    <a:pt x="69" y="0"/>
                    <a:pt x="0" y="69"/>
                    <a:pt x="0" y="154"/>
                  </a:cubicBezTo>
                  <a:cubicBezTo>
                    <a:pt x="0" y="154"/>
                    <a:pt x="0" y="154"/>
                    <a:pt x="0" y="154"/>
                  </a:cubicBezTo>
                  <a:cubicBezTo>
                    <a:pt x="0" y="165"/>
                    <a:pt x="8" y="173"/>
                    <a:pt x="18" y="173"/>
                  </a:cubicBezTo>
                  <a:cubicBezTo>
                    <a:pt x="28" y="173"/>
                    <a:pt x="36" y="165"/>
                    <a:pt x="36" y="154"/>
                  </a:cubicBezTo>
                  <a:cubicBezTo>
                    <a:pt x="36" y="154"/>
                    <a:pt x="36" y="154"/>
                    <a:pt x="36" y="154"/>
                  </a:cubicBezTo>
                  <a:cubicBezTo>
                    <a:pt x="36" y="89"/>
                    <a:pt x="89" y="36"/>
                    <a:pt x="154" y="36"/>
                  </a:cubicBezTo>
                  <a:cubicBezTo>
                    <a:pt x="154" y="36"/>
                    <a:pt x="154" y="36"/>
                    <a:pt x="154" y="36"/>
                  </a:cubicBezTo>
                  <a:cubicBezTo>
                    <a:pt x="165" y="36"/>
                    <a:pt x="173" y="28"/>
                    <a:pt x="173" y="18"/>
                  </a:cubicBezTo>
                  <a:cubicBezTo>
                    <a:pt x="173" y="8"/>
                    <a:pt x="165" y="0"/>
                    <a:pt x="15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id-ID" dirty="0">
                <a:latin typeface="Calibri Light" panose="020F0302020204030204"/>
              </a:endParaRPr>
            </a:p>
          </p:txBody>
        </p:sp>
      </p:grpSp>
    </p:spTree>
  </p:cSld>
  <p:clrMapOvr>
    <a:masterClrMapping/>
  </p:clrMapOvr>
  <mc:AlternateContent xmlns:mc="http://schemas.openxmlformats.org/markup-compatibility/2006">
    <mc:Choice xmlns:p14="http://schemas.microsoft.com/office/powerpoint/2010/main" Requires="p14">
      <p:transition spd="med" p14:dur="700" advClick="0" advTm="3000">
        <p:fade/>
      </p:transition>
    </mc:Choice>
    <mc:Fallback>
      <p:transition spd="med" advClick="0" advTm="3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54"/>
                                        </p:tgtEl>
                                        <p:attrNameLst>
                                          <p:attrName>style.visibility</p:attrName>
                                        </p:attrNameLst>
                                      </p:cBhvr>
                                      <p:to>
                                        <p:strVal val="visible"/>
                                      </p:to>
                                    </p:set>
                                    <p:animEffect transition="in" filter="fade">
                                      <p:cBhvr>
                                        <p:cTn id="7" dur="500"/>
                                        <p:tgtEl>
                                          <p:spTgt spid="54"/>
                                        </p:tgtEl>
                                      </p:cBhvr>
                                    </p:animEffect>
                                    <p:anim calcmode="lin" valueType="num">
                                      <p:cBhvr>
                                        <p:cTn id="8" dur="500" fill="hold"/>
                                        <p:tgtEl>
                                          <p:spTgt spid="54"/>
                                        </p:tgtEl>
                                        <p:attrNameLst>
                                          <p:attrName>ppt_x</p:attrName>
                                        </p:attrNameLst>
                                      </p:cBhvr>
                                      <p:tavLst>
                                        <p:tav tm="0">
                                          <p:val>
                                            <p:strVal val="#ppt_x"/>
                                          </p:val>
                                        </p:tav>
                                        <p:tav tm="100000">
                                          <p:val>
                                            <p:strVal val="#ppt_x"/>
                                          </p:val>
                                        </p:tav>
                                      </p:tavLst>
                                    </p:anim>
                                    <p:anim calcmode="lin" valueType="num">
                                      <p:cBhvr>
                                        <p:cTn id="9" dur="500" fill="hold"/>
                                        <p:tgtEl>
                                          <p:spTgt spid="54"/>
                                        </p:tgtEl>
                                        <p:attrNameLst>
                                          <p:attrName>ppt_y</p:attrName>
                                        </p:attrNameLst>
                                      </p:cBhvr>
                                      <p:tavLst>
                                        <p:tav tm="0">
                                          <p:val>
                                            <p:strVal val="#ppt_y+.1"/>
                                          </p:val>
                                        </p:tav>
                                        <p:tav tm="100000">
                                          <p:val>
                                            <p:strVal val="#ppt_y"/>
                                          </p:val>
                                        </p:tav>
                                      </p:tavLst>
                                    </p:anim>
                                  </p:childTnLst>
                                </p:cTn>
                              </p:par>
                            </p:childTnLst>
                          </p:cTn>
                        </p:par>
                        <p:par>
                          <p:cTn id="10" fill="hold">
                            <p:stCondLst>
                              <p:cond delay="500"/>
                            </p:stCondLst>
                            <p:childTnLst>
                              <p:par>
                                <p:cTn id="11" presetID="22" presetClass="entr" presetSubtype="8" fill="hold" grpId="0" nodeType="afterEffect">
                                  <p:stCondLst>
                                    <p:cond delay="0"/>
                                  </p:stCondLst>
                                  <p:childTnLst>
                                    <p:set>
                                      <p:cBhvr>
                                        <p:cTn id="12" dur="1" fill="hold">
                                          <p:stCondLst>
                                            <p:cond delay="0"/>
                                          </p:stCondLst>
                                        </p:cTn>
                                        <p:tgtEl>
                                          <p:spTgt spid="235"/>
                                        </p:tgtEl>
                                        <p:attrNameLst>
                                          <p:attrName>style.visibility</p:attrName>
                                        </p:attrNameLst>
                                      </p:cBhvr>
                                      <p:to>
                                        <p:strVal val="visible"/>
                                      </p:to>
                                    </p:set>
                                    <p:animEffect transition="in" filter="wipe(left)">
                                      <p:cBhvr>
                                        <p:cTn id="13" dur="500"/>
                                        <p:tgtEl>
                                          <p:spTgt spid="235"/>
                                        </p:tgtEl>
                                      </p:cBhvr>
                                    </p:animEffect>
                                  </p:childTnLst>
                                </p:cTn>
                              </p:par>
                              <p:par>
                                <p:cTn id="14" presetID="22" presetClass="entr" presetSubtype="8" fill="hold" grpId="0" nodeType="withEffect">
                                  <p:stCondLst>
                                    <p:cond delay="0"/>
                                  </p:stCondLst>
                                  <p:childTnLst>
                                    <p:set>
                                      <p:cBhvr>
                                        <p:cTn id="15" dur="1" fill="hold">
                                          <p:stCondLst>
                                            <p:cond delay="0"/>
                                          </p:stCondLst>
                                        </p:cTn>
                                        <p:tgtEl>
                                          <p:spTgt spid="234"/>
                                        </p:tgtEl>
                                        <p:attrNameLst>
                                          <p:attrName>style.visibility</p:attrName>
                                        </p:attrNameLst>
                                      </p:cBhvr>
                                      <p:to>
                                        <p:strVal val="visible"/>
                                      </p:to>
                                    </p:set>
                                    <p:animEffect transition="in" filter="wipe(left)">
                                      <p:cBhvr>
                                        <p:cTn id="16" dur="500"/>
                                        <p:tgtEl>
                                          <p:spTgt spid="234"/>
                                        </p:tgtEl>
                                      </p:cBhvr>
                                    </p:animEffect>
                                  </p:childTnLst>
                                </p:cTn>
                              </p:par>
                            </p:childTnLst>
                          </p:cTn>
                        </p:par>
                        <p:par>
                          <p:cTn id="17" fill="hold">
                            <p:stCondLst>
                              <p:cond delay="1000"/>
                            </p:stCondLst>
                            <p:childTnLst>
                              <p:par>
                                <p:cTn id="18" presetID="10" presetClass="entr" presetSubtype="0" fill="hold" grpId="0" nodeType="afterEffect">
                                  <p:stCondLst>
                                    <p:cond delay="0"/>
                                  </p:stCondLst>
                                  <p:childTnLst>
                                    <p:set>
                                      <p:cBhvr>
                                        <p:cTn id="19" dur="1" fill="hold">
                                          <p:stCondLst>
                                            <p:cond delay="0"/>
                                          </p:stCondLst>
                                        </p:cTn>
                                        <p:tgtEl>
                                          <p:spTgt spid="256"/>
                                        </p:tgtEl>
                                        <p:attrNameLst>
                                          <p:attrName>style.visibility</p:attrName>
                                        </p:attrNameLst>
                                      </p:cBhvr>
                                      <p:to>
                                        <p:strVal val="visible"/>
                                      </p:to>
                                    </p:set>
                                    <p:animEffect transition="in" filter="fade">
                                      <p:cBhvr>
                                        <p:cTn id="20" dur="500"/>
                                        <p:tgtEl>
                                          <p:spTgt spid="256"/>
                                        </p:tgtEl>
                                      </p:cBhvr>
                                    </p:animEffect>
                                  </p:childTnLst>
                                </p:cTn>
                              </p:par>
                              <p:par>
                                <p:cTn id="21" presetID="10" presetClass="entr" presetSubtype="0" fill="hold" grpId="0" nodeType="withEffect">
                                  <p:stCondLst>
                                    <p:cond delay="0"/>
                                  </p:stCondLst>
                                  <p:childTnLst>
                                    <p:set>
                                      <p:cBhvr>
                                        <p:cTn id="22" dur="1" fill="hold">
                                          <p:stCondLst>
                                            <p:cond delay="0"/>
                                          </p:stCondLst>
                                        </p:cTn>
                                        <p:tgtEl>
                                          <p:spTgt spid="251"/>
                                        </p:tgtEl>
                                        <p:attrNameLst>
                                          <p:attrName>style.visibility</p:attrName>
                                        </p:attrNameLst>
                                      </p:cBhvr>
                                      <p:to>
                                        <p:strVal val="visible"/>
                                      </p:to>
                                    </p:set>
                                    <p:animEffect transition="in" filter="fade">
                                      <p:cBhvr>
                                        <p:cTn id="23" dur="500"/>
                                        <p:tgtEl>
                                          <p:spTgt spid="251"/>
                                        </p:tgtEl>
                                      </p:cBhvr>
                                    </p:animEffect>
                                  </p:childTnLst>
                                </p:cTn>
                              </p:par>
                              <p:par>
                                <p:cTn id="24" presetID="10" presetClass="entr" presetSubtype="0" fill="hold" grpId="0" nodeType="withEffect">
                                  <p:stCondLst>
                                    <p:cond delay="0"/>
                                  </p:stCondLst>
                                  <p:childTnLst>
                                    <p:set>
                                      <p:cBhvr>
                                        <p:cTn id="25" dur="1" fill="hold">
                                          <p:stCondLst>
                                            <p:cond delay="0"/>
                                          </p:stCondLst>
                                        </p:cTn>
                                        <p:tgtEl>
                                          <p:spTgt spid="250"/>
                                        </p:tgtEl>
                                        <p:attrNameLst>
                                          <p:attrName>style.visibility</p:attrName>
                                        </p:attrNameLst>
                                      </p:cBhvr>
                                      <p:to>
                                        <p:strVal val="visible"/>
                                      </p:to>
                                    </p:set>
                                    <p:animEffect transition="in" filter="fade">
                                      <p:cBhvr>
                                        <p:cTn id="26" dur="500"/>
                                        <p:tgtEl>
                                          <p:spTgt spid="250"/>
                                        </p:tgtEl>
                                      </p:cBhvr>
                                    </p:animEffect>
                                  </p:childTnLst>
                                </p:cTn>
                              </p:par>
                              <p:par>
                                <p:cTn id="27" presetID="10" presetClass="entr" presetSubtype="0" fill="hold" nodeType="withEffect">
                                  <p:stCondLst>
                                    <p:cond delay="0"/>
                                  </p:stCondLst>
                                  <p:childTnLst>
                                    <p:set>
                                      <p:cBhvr>
                                        <p:cTn id="28" dur="1" fill="hold">
                                          <p:stCondLst>
                                            <p:cond delay="0"/>
                                          </p:stCondLst>
                                        </p:cTn>
                                        <p:tgtEl>
                                          <p:spTgt spid="257"/>
                                        </p:tgtEl>
                                        <p:attrNameLst>
                                          <p:attrName>style.visibility</p:attrName>
                                        </p:attrNameLst>
                                      </p:cBhvr>
                                      <p:to>
                                        <p:strVal val="visible"/>
                                      </p:to>
                                    </p:set>
                                    <p:animEffect transition="in" filter="fade">
                                      <p:cBhvr>
                                        <p:cTn id="29" dur="500"/>
                                        <p:tgtEl>
                                          <p:spTgt spid="257"/>
                                        </p:tgtEl>
                                      </p:cBhvr>
                                    </p:animEffect>
                                  </p:childTnLst>
                                </p:cTn>
                              </p:par>
                              <p:par>
                                <p:cTn id="30" presetID="10" presetClass="entr" presetSubtype="0" fill="hold" grpId="0" nodeType="withEffect">
                                  <p:stCondLst>
                                    <p:cond delay="0"/>
                                  </p:stCondLst>
                                  <p:childTnLst>
                                    <p:set>
                                      <p:cBhvr>
                                        <p:cTn id="31" dur="1" fill="hold">
                                          <p:stCondLst>
                                            <p:cond delay="0"/>
                                          </p:stCondLst>
                                        </p:cTn>
                                        <p:tgtEl>
                                          <p:spTgt spid="253"/>
                                        </p:tgtEl>
                                        <p:attrNameLst>
                                          <p:attrName>style.visibility</p:attrName>
                                        </p:attrNameLst>
                                      </p:cBhvr>
                                      <p:to>
                                        <p:strVal val="visible"/>
                                      </p:to>
                                    </p:set>
                                    <p:animEffect transition="in" filter="fade">
                                      <p:cBhvr>
                                        <p:cTn id="32" dur="500"/>
                                        <p:tgtEl>
                                          <p:spTgt spid="253"/>
                                        </p:tgtEl>
                                      </p:cBhvr>
                                    </p:animEffect>
                                  </p:childTnLst>
                                </p:cTn>
                              </p:par>
                              <p:par>
                                <p:cTn id="33" presetID="10" presetClass="entr" presetSubtype="0" fill="hold" grpId="0" nodeType="withEffect">
                                  <p:stCondLst>
                                    <p:cond delay="0"/>
                                  </p:stCondLst>
                                  <p:childTnLst>
                                    <p:set>
                                      <p:cBhvr>
                                        <p:cTn id="34" dur="1" fill="hold">
                                          <p:stCondLst>
                                            <p:cond delay="0"/>
                                          </p:stCondLst>
                                        </p:cTn>
                                        <p:tgtEl>
                                          <p:spTgt spid="252"/>
                                        </p:tgtEl>
                                        <p:attrNameLst>
                                          <p:attrName>style.visibility</p:attrName>
                                        </p:attrNameLst>
                                      </p:cBhvr>
                                      <p:to>
                                        <p:strVal val="visible"/>
                                      </p:to>
                                    </p:set>
                                    <p:animEffect transition="in" filter="fade">
                                      <p:cBhvr>
                                        <p:cTn id="35" dur="500"/>
                                        <p:tgtEl>
                                          <p:spTgt spid="252"/>
                                        </p:tgtEl>
                                      </p:cBhvr>
                                    </p:animEffect>
                                  </p:childTnLst>
                                </p:cTn>
                              </p:par>
                              <p:par>
                                <p:cTn id="36" presetID="10" presetClass="entr" presetSubtype="0" fill="hold" nodeType="withEffect">
                                  <p:stCondLst>
                                    <p:cond delay="0"/>
                                  </p:stCondLst>
                                  <p:childTnLst>
                                    <p:set>
                                      <p:cBhvr>
                                        <p:cTn id="37" dur="1" fill="hold">
                                          <p:stCondLst>
                                            <p:cond delay="0"/>
                                          </p:stCondLst>
                                        </p:cTn>
                                        <p:tgtEl>
                                          <p:spTgt spid="261"/>
                                        </p:tgtEl>
                                        <p:attrNameLst>
                                          <p:attrName>style.visibility</p:attrName>
                                        </p:attrNameLst>
                                      </p:cBhvr>
                                      <p:to>
                                        <p:strVal val="visible"/>
                                      </p:to>
                                    </p:set>
                                    <p:animEffect transition="in" filter="fade">
                                      <p:cBhvr>
                                        <p:cTn id="38" dur="500"/>
                                        <p:tgtEl>
                                          <p:spTgt spid="261"/>
                                        </p:tgtEl>
                                      </p:cBhvr>
                                    </p:animEffect>
                                  </p:childTnLst>
                                </p:cTn>
                              </p:par>
                              <p:par>
                                <p:cTn id="39" presetID="10" presetClass="entr" presetSubtype="0" fill="hold" grpId="0" nodeType="withEffect">
                                  <p:stCondLst>
                                    <p:cond delay="0"/>
                                  </p:stCondLst>
                                  <p:childTnLst>
                                    <p:set>
                                      <p:cBhvr>
                                        <p:cTn id="40" dur="1" fill="hold">
                                          <p:stCondLst>
                                            <p:cond delay="0"/>
                                          </p:stCondLst>
                                        </p:cTn>
                                        <p:tgtEl>
                                          <p:spTgt spid="255"/>
                                        </p:tgtEl>
                                        <p:attrNameLst>
                                          <p:attrName>style.visibility</p:attrName>
                                        </p:attrNameLst>
                                      </p:cBhvr>
                                      <p:to>
                                        <p:strVal val="visible"/>
                                      </p:to>
                                    </p:set>
                                    <p:animEffect transition="in" filter="fade">
                                      <p:cBhvr>
                                        <p:cTn id="41" dur="500"/>
                                        <p:tgtEl>
                                          <p:spTgt spid="255"/>
                                        </p:tgtEl>
                                      </p:cBhvr>
                                    </p:animEffect>
                                  </p:childTnLst>
                                </p:cTn>
                              </p:par>
                              <p:par>
                                <p:cTn id="42" presetID="10" presetClass="entr" presetSubtype="0" fill="hold" grpId="0" nodeType="withEffect">
                                  <p:stCondLst>
                                    <p:cond delay="0"/>
                                  </p:stCondLst>
                                  <p:childTnLst>
                                    <p:set>
                                      <p:cBhvr>
                                        <p:cTn id="43" dur="1" fill="hold">
                                          <p:stCondLst>
                                            <p:cond delay="0"/>
                                          </p:stCondLst>
                                        </p:cTn>
                                        <p:tgtEl>
                                          <p:spTgt spid="254"/>
                                        </p:tgtEl>
                                        <p:attrNameLst>
                                          <p:attrName>style.visibility</p:attrName>
                                        </p:attrNameLst>
                                      </p:cBhvr>
                                      <p:to>
                                        <p:strVal val="visible"/>
                                      </p:to>
                                    </p:set>
                                    <p:animEffect transition="in" filter="fade">
                                      <p:cBhvr>
                                        <p:cTn id="44" dur="500"/>
                                        <p:tgtEl>
                                          <p:spTgt spid="254"/>
                                        </p:tgtEl>
                                      </p:cBhvr>
                                    </p:animEffect>
                                  </p:childTnLst>
                                </p:cTn>
                              </p:par>
                            </p:childTnLst>
                          </p:cTn>
                        </p:par>
                        <p:par>
                          <p:cTn id="45" fill="hold">
                            <p:stCondLst>
                              <p:cond delay="1500"/>
                            </p:stCondLst>
                            <p:childTnLst>
                              <p:par>
                                <p:cTn id="46" presetID="53" presetClass="entr" presetSubtype="16" fill="hold" nodeType="afterEffect">
                                  <p:stCondLst>
                                    <p:cond delay="0"/>
                                  </p:stCondLst>
                                  <p:childTnLst>
                                    <p:set>
                                      <p:cBhvr>
                                        <p:cTn id="47" dur="1" fill="hold">
                                          <p:stCondLst>
                                            <p:cond delay="0"/>
                                          </p:stCondLst>
                                        </p:cTn>
                                        <p:tgtEl>
                                          <p:spTgt spid="249"/>
                                        </p:tgtEl>
                                        <p:attrNameLst>
                                          <p:attrName>style.visibility</p:attrName>
                                        </p:attrNameLst>
                                      </p:cBhvr>
                                      <p:to>
                                        <p:strVal val="visible"/>
                                      </p:to>
                                    </p:set>
                                    <p:anim calcmode="lin" valueType="num">
                                      <p:cBhvr>
                                        <p:cTn id="48" dur="500" fill="hold"/>
                                        <p:tgtEl>
                                          <p:spTgt spid="249"/>
                                        </p:tgtEl>
                                        <p:attrNameLst>
                                          <p:attrName>ppt_w</p:attrName>
                                        </p:attrNameLst>
                                      </p:cBhvr>
                                      <p:tavLst>
                                        <p:tav tm="0">
                                          <p:val>
                                            <p:fltVal val="0"/>
                                          </p:val>
                                        </p:tav>
                                        <p:tav tm="100000">
                                          <p:val>
                                            <p:strVal val="#ppt_w"/>
                                          </p:val>
                                        </p:tav>
                                      </p:tavLst>
                                    </p:anim>
                                    <p:anim calcmode="lin" valueType="num">
                                      <p:cBhvr>
                                        <p:cTn id="49" dur="500" fill="hold"/>
                                        <p:tgtEl>
                                          <p:spTgt spid="249"/>
                                        </p:tgtEl>
                                        <p:attrNameLst>
                                          <p:attrName>ppt_h</p:attrName>
                                        </p:attrNameLst>
                                      </p:cBhvr>
                                      <p:tavLst>
                                        <p:tav tm="0">
                                          <p:val>
                                            <p:fltVal val="0"/>
                                          </p:val>
                                        </p:tav>
                                        <p:tav tm="100000">
                                          <p:val>
                                            <p:strVal val="#ppt_h"/>
                                          </p:val>
                                        </p:tav>
                                      </p:tavLst>
                                    </p:anim>
                                    <p:animEffect transition="in" filter="fade">
                                      <p:cBhvr>
                                        <p:cTn id="50" dur="500"/>
                                        <p:tgtEl>
                                          <p:spTgt spid="249"/>
                                        </p:tgtEl>
                                      </p:cBhvr>
                                    </p:animEffect>
                                  </p:childTnLst>
                                </p:cTn>
                              </p:par>
                            </p:childTnLst>
                          </p:cTn>
                        </p:par>
                      </p:childTnLst>
                    </p:cTn>
                  </p:par>
                  <p:par>
                    <p:cTn id="51" fill="hold">
                      <p:stCondLst>
                        <p:cond delay="indefinite"/>
                      </p:stCondLst>
                      <p:childTnLst>
                        <p:par>
                          <p:cTn id="52" fill="hold">
                            <p:stCondLst>
                              <p:cond delay="0"/>
                            </p:stCondLst>
                            <p:childTnLst>
                              <p:par>
                                <p:cTn id="53" presetID="2" presetClass="entr" presetSubtype="2" fill="hold" nodeType="clickEffect">
                                  <p:stCondLst>
                                    <p:cond delay="0"/>
                                  </p:stCondLst>
                                  <p:childTnLst>
                                    <p:set>
                                      <p:cBhvr>
                                        <p:cTn id="54" dur="1" fill="hold">
                                          <p:stCondLst>
                                            <p:cond delay="0"/>
                                          </p:stCondLst>
                                        </p:cTn>
                                        <p:tgtEl>
                                          <p:spTgt spid="2"/>
                                        </p:tgtEl>
                                        <p:attrNameLst>
                                          <p:attrName>style.visibility</p:attrName>
                                        </p:attrNameLst>
                                      </p:cBhvr>
                                      <p:to>
                                        <p:strVal val="visible"/>
                                      </p:to>
                                    </p:set>
                                    <p:anim calcmode="lin" valueType="num">
                                      <p:cBhvr additive="base">
                                        <p:cTn id="55" dur="500" fill="hold"/>
                                        <p:tgtEl>
                                          <p:spTgt spid="2"/>
                                        </p:tgtEl>
                                        <p:attrNameLst>
                                          <p:attrName>ppt_x</p:attrName>
                                        </p:attrNameLst>
                                      </p:cBhvr>
                                      <p:tavLst>
                                        <p:tav tm="0">
                                          <p:val>
                                            <p:strVal val="1+#ppt_w/2"/>
                                          </p:val>
                                        </p:tav>
                                        <p:tav tm="100000">
                                          <p:val>
                                            <p:strVal val="#ppt_x"/>
                                          </p:val>
                                        </p:tav>
                                      </p:tavLst>
                                    </p:anim>
                                    <p:anim calcmode="lin" valueType="num">
                                      <p:cBhvr additive="base">
                                        <p:cTn id="56" dur="500" fill="hold"/>
                                        <p:tgtEl>
                                          <p:spTgt spid="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4" grpId="0"/>
      <p:bldP spid="235" grpId="0"/>
      <p:bldP spid="250" grpId="0"/>
      <p:bldP spid="251" grpId="0"/>
      <p:bldP spid="252" grpId="0"/>
      <p:bldP spid="253" grpId="0"/>
      <p:bldP spid="254" grpId="0"/>
      <p:bldP spid="255" grpId="0"/>
      <p:bldP spid="256" grpId="0" animBg="1"/>
    </p:bldLst>
  </p:timing>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4" name="Group 53"/>
          <p:cNvGrpSpPr/>
          <p:nvPr/>
        </p:nvGrpSpPr>
        <p:grpSpPr>
          <a:xfrm>
            <a:off x="1739573" y="488028"/>
            <a:ext cx="20937538" cy="2200624"/>
            <a:chOff x="1739573" y="511491"/>
            <a:chExt cx="20937538" cy="2200624"/>
          </a:xfrm>
        </p:grpSpPr>
        <p:sp>
          <p:nvSpPr>
            <p:cNvPr id="77" name="TextBox 76"/>
            <p:cNvSpPr txBox="1"/>
            <p:nvPr/>
          </p:nvSpPr>
          <p:spPr>
            <a:xfrm>
              <a:off x="1739573" y="511491"/>
              <a:ext cx="20937538" cy="1446550"/>
            </a:xfrm>
            <a:prstGeom prst="rect">
              <a:avLst/>
            </a:prstGeom>
            <a:noFill/>
          </p:spPr>
          <p:txBody>
            <a:bodyPr wrap="square" rtlCol="0">
              <a:spAutoFit/>
            </a:bodyPr>
            <a:lstStyle/>
            <a:p>
              <a:pPr algn="ctr"/>
              <a:r>
                <a:rPr lang="en-US" sz="8800" b="1" dirty="0" smtClean="0">
                  <a:solidFill>
                    <a:schemeClr val="bg1"/>
                  </a:solidFill>
                  <a:latin typeface="Lato Regular"/>
                  <a:cs typeface="Lato Regular"/>
                </a:rPr>
                <a:t>OUR GREAT TARGET</a:t>
              </a:r>
              <a:endParaRPr lang="id-ID" sz="8800" b="1" dirty="0">
                <a:solidFill>
                  <a:schemeClr val="bg1"/>
                </a:solidFill>
                <a:latin typeface="Lato Regular"/>
                <a:cs typeface="Lato Regular"/>
              </a:endParaRPr>
            </a:p>
          </p:txBody>
        </p:sp>
        <p:grpSp>
          <p:nvGrpSpPr>
            <p:cNvPr id="79" name="Group 78"/>
            <p:cNvGrpSpPr/>
            <p:nvPr/>
          </p:nvGrpSpPr>
          <p:grpSpPr>
            <a:xfrm>
              <a:off x="10842089" y="1977406"/>
              <a:ext cx="2738812" cy="73151"/>
              <a:chOff x="1775295" y="2020905"/>
              <a:chExt cx="3631535" cy="45719"/>
            </a:xfrm>
          </p:grpSpPr>
          <p:sp>
            <p:nvSpPr>
              <p:cNvPr id="82" name="Rectangle 81"/>
              <p:cNvSpPr/>
              <p:nvPr/>
            </p:nvSpPr>
            <p:spPr>
              <a:xfrm flipV="1">
                <a:off x="1775295" y="2020905"/>
                <a:ext cx="540354" cy="45719"/>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sp>
            <p:nvSpPr>
              <p:cNvPr id="83" name="Rectangle 82"/>
              <p:cNvSpPr/>
              <p:nvPr/>
            </p:nvSpPr>
            <p:spPr>
              <a:xfrm flipV="1">
                <a:off x="2390858" y="2020905"/>
                <a:ext cx="540354" cy="45719"/>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sp>
            <p:nvSpPr>
              <p:cNvPr id="84" name="Rectangle 83"/>
              <p:cNvSpPr/>
              <p:nvPr/>
            </p:nvSpPr>
            <p:spPr>
              <a:xfrm flipV="1">
                <a:off x="3025595" y="2020905"/>
                <a:ext cx="540354" cy="45719"/>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sp>
            <p:nvSpPr>
              <p:cNvPr id="86" name="Rectangle 85"/>
              <p:cNvSpPr/>
              <p:nvPr/>
            </p:nvSpPr>
            <p:spPr>
              <a:xfrm flipV="1">
                <a:off x="3641290" y="2020905"/>
                <a:ext cx="540354" cy="45719"/>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sp>
            <p:nvSpPr>
              <p:cNvPr id="91" name="Rectangle 90"/>
              <p:cNvSpPr/>
              <p:nvPr/>
            </p:nvSpPr>
            <p:spPr>
              <a:xfrm flipV="1">
                <a:off x="4256852" y="2020905"/>
                <a:ext cx="540354" cy="45719"/>
              </a:xfrm>
              <a:prstGeom prst="rect">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sp>
            <p:nvSpPr>
              <p:cNvPr id="93" name="Rectangle 92"/>
              <p:cNvSpPr/>
              <p:nvPr/>
            </p:nvSpPr>
            <p:spPr>
              <a:xfrm flipV="1">
                <a:off x="4866476" y="2020905"/>
                <a:ext cx="540354" cy="45719"/>
              </a:xfrm>
              <a:prstGeom prst="rect">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grpSp>
        <p:sp>
          <p:nvSpPr>
            <p:cNvPr id="81" name="TextBox 80"/>
            <p:cNvSpPr txBox="1"/>
            <p:nvPr/>
          </p:nvSpPr>
          <p:spPr>
            <a:xfrm>
              <a:off x="1739573" y="2035007"/>
              <a:ext cx="20937538" cy="677108"/>
            </a:xfrm>
            <a:prstGeom prst="rect">
              <a:avLst/>
            </a:prstGeom>
            <a:noFill/>
          </p:spPr>
          <p:txBody>
            <a:bodyPr wrap="square" rtlCol="0">
              <a:spAutoFit/>
            </a:bodyPr>
            <a:lstStyle/>
            <a:p>
              <a:pPr algn="ctr"/>
              <a:r>
                <a:rPr lang="id-ID" sz="3800" dirty="0" smtClean="0">
                  <a:solidFill>
                    <a:schemeClr val="bg1"/>
                  </a:solidFill>
                  <a:latin typeface="Calibri Light" panose="020F0302020204030204"/>
                  <a:cs typeface="Calibri Light" panose="020F0302020204030204"/>
                </a:rPr>
                <a:t>Your great subtitle </a:t>
              </a:r>
              <a:r>
                <a:rPr lang="id-ID" sz="3800" dirty="0" smtClean="0">
                  <a:solidFill>
                    <a:schemeClr val="accent1"/>
                  </a:solidFill>
                  <a:latin typeface="Calibri Light" panose="020F0302020204030204"/>
                  <a:cs typeface="Calibri Light" panose="020F0302020204030204"/>
                </a:rPr>
                <a:t>in </a:t>
              </a:r>
              <a:r>
                <a:rPr lang="id-ID" sz="3800" dirty="0">
                  <a:solidFill>
                    <a:schemeClr val="accent1"/>
                  </a:solidFill>
                  <a:latin typeface="Calibri Light" panose="020F0302020204030204"/>
                  <a:cs typeface="Calibri Light" panose="020F0302020204030204"/>
                </a:rPr>
                <a:t>this line</a:t>
              </a:r>
              <a:endParaRPr lang="id-ID" sz="3800" dirty="0">
                <a:solidFill>
                  <a:schemeClr val="accent1"/>
                </a:solidFill>
                <a:latin typeface="Calibri Light" panose="020F0302020204030204"/>
                <a:cs typeface="Calibri Light" panose="020F0302020204030204"/>
              </a:endParaRPr>
            </a:p>
          </p:txBody>
        </p:sp>
      </p:grpSp>
      <p:grpSp>
        <p:nvGrpSpPr>
          <p:cNvPr id="240" name="Group 239"/>
          <p:cNvGrpSpPr/>
          <p:nvPr/>
        </p:nvGrpSpPr>
        <p:grpSpPr>
          <a:xfrm>
            <a:off x="10532079" y="4304633"/>
            <a:ext cx="3452203" cy="4478120"/>
            <a:chOff x="10718172" y="4638836"/>
            <a:chExt cx="3366534" cy="4365286"/>
          </a:xfrm>
        </p:grpSpPr>
        <p:sp>
          <p:nvSpPr>
            <p:cNvPr id="241" name="Freeform 117"/>
            <p:cNvSpPr>
              <a:spLocks noChangeArrowheads="1"/>
            </p:cNvSpPr>
            <p:nvPr/>
          </p:nvSpPr>
          <p:spPr bwMode="auto">
            <a:xfrm>
              <a:off x="12403874" y="7805617"/>
              <a:ext cx="350782" cy="711308"/>
            </a:xfrm>
            <a:custGeom>
              <a:avLst/>
              <a:gdLst>
                <a:gd name="T0" fmla="*/ 317 w 318"/>
                <a:gd name="T1" fmla="*/ 309 h 646"/>
                <a:gd name="T2" fmla="*/ 0 w 318"/>
                <a:gd name="T3" fmla="*/ 0 h 646"/>
                <a:gd name="T4" fmla="*/ 179 w 318"/>
                <a:gd name="T5" fmla="*/ 645 h 646"/>
                <a:gd name="T6" fmla="*/ 317 w 318"/>
                <a:gd name="T7" fmla="*/ 309 h 646"/>
              </a:gdLst>
              <a:ahLst/>
              <a:cxnLst>
                <a:cxn ang="0">
                  <a:pos x="T0" y="T1"/>
                </a:cxn>
                <a:cxn ang="0">
                  <a:pos x="T2" y="T3"/>
                </a:cxn>
                <a:cxn ang="0">
                  <a:pos x="T4" y="T5"/>
                </a:cxn>
                <a:cxn ang="0">
                  <a:pos x="T6" y="T7"/>
                </a:cxn>
              </a:cxnLst>
              <a:rect l="0" t="0" r="r" b="b"/>
              <a:pathLst>
                <a:path w="318" h="646">
                  <a:moveTo>
                    <a:pt x="317" y="309"/>
                  </a:moveTo>
                  <a:lnTo>
                    <a:pt x="0" y="0"/>
                  </a:lnTo>
                  <a:lnTo>
                    <a:pt x="179" y="645"/>
                  </a:lnTo>
                  <a:lnTo>
                    <a:pt x="317" y="309"/>
                  </a:lnTo>
                </a:path>
              </a:pathLst>
            </a:custGeom>
            <a:solidFill>
              <a:srgbClr val="FFFFFF"/>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242" name="Freeform 118"/>
            <p:cNvSpPr>
              <a:spLocks noChangeArrowheads="1"/>
            </p:cNvSpPr>
            <p:nvPr/>
          </p:nvSpPr>
          <p:spPr bwMode="auto">
            <a:xfrm>
              <a:off x="12053092" y="7805617"/>
              <a:ext cx="355655" cy="725925"/>
            </a:xfrm>
            <a:custGeom>
              <a:avLst/>
              <a:gdLst>
                <a:gd name="T0" fmla="*/ 0 w 320"/>
                <a:gd name="T1" fmla="*/ 309 h 655"/>
                <a:gd name="T2" fmla="*/ 138 w 320"/>
                <a:gd name="T3" fmla="*/ 654 h 655"/>
                <a:gd name="T4" fmla="*/ 319 w 320"/>
                <a:gd name="T5" fmla="*/ 0 h 655"/>
                <a:gd name="T6" fmla="*/ 0 w 320"/>
                <a:gd name="T7" fmla="*/ 309 h 655"/>
              </a:gdLst>
              <a:ahLst/>
              <a:cxnLst>
                <a:cxn ang="0">
                  <a:pos x="T0" y="T1"/>
                </a:cxn>
                <a:cxn ang="0">
                  <a:pos x="T2" y="T3"/>
                </a:cxn>
                <a:cxn ang="0">
                  <a:pos x="T4" y="T5"/>
                </a:cxn>
                <a:cxn ang="0">
                  <a:pos x="T6" y="T7"/>
                </a:cxn>
              </a:cxnLst>
              <a:rect l="0" t="0" r="r" b="b"/>
              <a:pathLst>
                <a:path w="320" h="655">
                  <a:moveTo>
                    <a:pt x="0" y="309"/>
                  </a:moveTo>
                  <a:lnTo>
                    <a:pt x="138" y="654"/>
                  </a:lnTo>
                  <a:lnTo>
                    <a:pt x="319" y="0"/>
                  </a:lnTo>
                  <a:lnTo>
                    <a:pt x="0" y="309"/>
                  </a:lnTo>
                </a:path>
              </a:pathLst>
            </a:custGeom>
            <a:solidFill>
              <a:srgbClr val="D6D8D8"/>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243" name="Freeform 119"/>
            <p:cNvSpPr>
              <a:spLocks noChangeArrowheads="1"/>
            </p:cNvSpPr>
            <p:nvPr/>
          </p:nvSpPr>
          <p:spPr bwMode="auto">
            <a:xfrm>
              <a:off x="11965397" y="7674075"/>
              <a:ext cx="438477" cy="477453"/>
            </a:xfrm>
            <a:custGeom>
              <a:avLst/>
              <a:gdLst>
                <a:gd name="T0" fmla="*/ 0 w 397"/>
                <a:gd name="T1" fmla="*/ 0 h 431"/>
                <a:gd name="T2" fmla="*/ 0 w 397"/>
                <a:gd name="T3" fmla="*/ 0 h 431"/>
                <a:gd name="T4" fmla="*/ 0 w 397"/>
                <a:gd name="T5" fmla="*/ 0 h 431"/>
                <a:gd name="T6" fmla="*/ 0 w 397"/>
                <a:gd name="T7" fmla="*/ 224 h 431"/>
                <a:gd name="T8" fmla="*/ 77 w 397"/>
                <a:gd name="T9" fmla="*/ 430 h 431"/>
                <a:gd name="T10" fmla="*/ 396 w 397"/>
                <a:gd name="T11" fmla="*/ 121 h 431"/>
                <a:gd name="T12" fmla="*/ 0 w 397"/>
                <a:gd name="T13" fmla="*/ 0 h 431"/>
              </a:gdLst>
              <a:ahLst/>
              <a:cxnLst>
                <a:cxn ang="0">
                  <a:pos x="T0" y="T1"/>
                </a:cxn>
                <a:cxn ang="0">
                  <a:pos x="T2" y="T3"/>
                </a:cxn>
                <a:cxn ang="0">
                  <a:pos x="T4" y="T5"/>
                </a:cxn>
                <a:cxn ang="0">
                  <a:pos x="T6" y="T7"/>
                </a:cxn>
                <a:cxn ang="0">
                  <a:pos x="T8" y="T9"/>
                </a:cxn>
                <a:cxn ang="0">
                  <a:pos x="T10" y="T11"/>
                </a:cxn>
                <a:cxn ang="0">
                  <a:pos x="T12" y="T13"/>
                </a:cxn>
              </a:cxnLst>
              <a:rect l="0" t="0" r="r" b="b"/>
              <a:pathLst>
                <a:path w="397" h="431">
                  <a:moveTo>
                    <a:pt x="0" y="0"/>
                  </a:moveTo>
                  <a:lnTo>
                    <a:pt x="0" y="0"/>
                  </a:lnTo>
                  <a:lnTo>
                    <a:pt x="0" y="0"/>
                  </a:lnTo>
                  <a:cubicBezTo>
                    <a:pt x="0" y="224"/>
                    <a:pt x="0" y="224"/>
                    <a:pt x="0" y="224"/>
                  </a:cubicBezTo>
                  <a:cubicBezTo>
                    <a:pt x="77" y="430"/>
                    <a:pt x="77" y="430"/>
                    <a:pt x="77" y="430"/>
                  </a:cubicBezTo>
                  <a:cubicBezTo>
                    <a:pt x="396" y="121"/>
                    <a:pt x="396" y="121"/>
                    <a:pt x="396" y="121"/>
                  </a:cubicBezTo>
                  <a:cubicBezTo>
                    <a:pt x="249" y="121"/>
                    <a:pt x="112" y="69"/>
                    <a:pt x="0" y="0"/>
                  </a:cubicBezTo>
                </a:path>
              </a:pathLst>
            </a:custGeom>
            <a:solidFill>
              <a:srgbClr val="F7F8F9"/>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244" name="Freeform 120"/>
            <p:cNvSpPr>
              <a:spLocks noChangeArrowheads="1"/>
            </p:cNvSpPr>
            <p:nvPr/>
          </p:nvSpPr>
          <p:spPr bwMode="auto">
            <a:xfrm>
              <a:off x="12403874" y="7674075"/>
              <a:ext cx="438477" cy="477453"/>
            </a:xfrm>
            <a:custGeom>
              <a:avLst/>
              <a:gdLst>
                <a:gd name="T0" fmla="*/ 395 w 396"/>
                <a:gd name="T1" fmla="*/ 224 h 431"/>
                <a:gd name="T2" fmla="*/ 395 w 396"/>
                <a:gd name="T3" fmla="*/ 224 h 431"/>
                <a:gd name="T4" fmla="*/ 395 w 396"/>
                <a:gd name="T5" fmla="*/ 224 h 431"/>
                <a:gd name="T6" fmla="*/ 395 w 396"/>
                <a:gd name="T7" fmla="*/ 0 h 431"/>
                <a:gd name="T8" fmla="*/ 395 w 396"/>
                <a:gd name="T9" fmla="*/ 0 h 431"/>
                <a:gd name="T10" fmla="*/ 0 w 396"/>
                <a:gd name="T11" fmla="*/ 121 h 431"/>
                <a:gd name="T12" fmla="*/ 317 w 396"/>
                <a:gd name="T13" fmla="*/ 430 h 431"/>
                <a:gd name="T14" fmla="*/ 395 w 396"/>
                <a:gd name="T15" fmla="*/ 224 h 43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6" h="431">
                  <a:moveTo>
                    <a:pt x="395" y="224"/>
                  </a:moveTo>
                  <a:lnTo>
                    <a:pt x="395" y="224"/>
                  </a:lnTo>
                  <a:lnTo>
                    <a:pt x="395" y="224"/>
                  </a:lnTo>
                  <a:cubicBezTo>
                    <a:pt x="395" y="0"/>
                    <a:pt x="395" y="0"/>
                    <a:pt x="395" y="0"/>
                  </a:cubicBezTo>
                  <a:lnTo>
                    <a:pt x="395" y="0"/>
                  </a:lnTo>
                  <a:cubicBezTo>
                    <a:pt x="283" y="69"/>
                    <a:pt x="145" y="121"/>
                    <a:pt x="0" y="121"/>
                  </a:cubicBezTo>
                  <a:cubicBezTo>
                    <a:pt x="317" y="430"/>
                    <a:pt x="317" y="430"/>
                    <a:pt x="317" y="430"/>
                  </a:cubicBezTo>
                  <a:lnTo>
                    <a:pt x="395" y="224"/>
                  </a:lnTo>
                </a:path>
              </a:pathLst>
            </a:custGeom>
            <a:solidFill>
              <a:srgbClr val="D6D8D8"/>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245" name="Freeform 121"/>
            <p:cNvSpPr>
              <a:spLocks noChangeArrowheads="1"/>
            </p:cNvSpPr>
            <p:nvPr/>
          </p:nvSpPr>
          <p:spPr bwMode="auto">
            <a:xfrm>
              <a:off x="11604871" y="7674075"/>
              <a:ext cx="2479835" cy="1330047"/>
            </a:xfrm>
            <a:custGeom>
              <a:avLst/>
              <a:gdLst>
                <a:gd name="T0" fmla="*/ 1548 w 2246"/>
                <a:gd name="T1" fmla="*/ 0 h 1206"/>
                <a:gd name="T2" fmla="*/ 1548 w 2246"/>
                <a:gd name="T3" fmla="*/ 0 h 1206"/>
                <a:gd name="T4" fmla="*/ 1118 w 2246"/>
                <a:gd name="T5" fmla="*/ 0 h 1206"/>
                <a:gd name="T6" fmla="*/ 1118 w 2246"/>
                <a:gd name="T7" fmla="*/ 224 h 1206"/>
                <a:gd name="T8" fmla="*/ 902 w 2246"/>
                <a:gd name="T9" fmla="*/ 766 h 1206"/>
                <a:gd name="T10" fmla="*/ 723 w 2246"/>
                <a:gd name="T11" fmla="*/ 121 h 1206"/>
                <a:gd name="T12" fmla="*/ 542 w 2246"/>
                <a:gd name="T13" fmla="*/ 775 h 1206"/>
                <a:gd name="T14" fmla="*/ 327 w 2246"/>
                <a:gd name="T15" fmla="*/ 224 h 1206"/>
                <a:gd name="T16" fmla="*/ 0 w 2246"/>
                <a:gd name="T17" fmla="*/ 551 h 1206"/>
                <a:gd name="T18" fmla="*/ 654 w 2246"/>
                <a:gd name="T19" fmla="*/ 1205 h 1206"/>
                <a:gd name="T20" fmla="*/ 714 w 2246"/>
                <a:gd name="T21" fmla="*/ 1205 h 1206"/>
                <a:gd name="T22" fmla="*/ 1341 w 2246"/>
                <a:gd name="T23" fmla="*/ 1205 h 1206"/>
                <a:gd name="T24" fmla="*/ 2245 w 2246"/>
                <a:gd name="T25" fmla="*/ 1205 h 1206"/>
                <a:gd name="T26" fmla="*/ 2245 w 2246"/>
                <a:gd name="T27" fmla="*/ 697 h 1206"/>
                <a:gd name="T28" fmla="*/ 2245 w 2246"/>
                <a:gd name="T29" fmla="*/ 697 h 1206"/>
                <a:gd name="T30" fmla="*/ 1548 w 2246"/>
                <a:gd name="T31" fmla="*/ 0 h 1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246" h="1206">
                  <a:moveTo>
                    <a:pt x="1548" y="0"/>
                  </a:moveTo>
                  <a:lnTo>
                    <a:pt x="1548" y="0"/>
                  </a:lnTo>
                  <a:cubicBezTo>
                    <a:pt x="1118" y="0"/>
                    <a:pt x="1118" y="0"/>
                    <a:pt x="1118" y="0"/>
                  </a:cubicBezTo>
                  <a:cubicBezTo>
                    <a:pt x="1118" y="224"/>
                    <a:pt x="1118" y="224"/>
                    <a:pt x="1118" y="224"/>
                  </a:cubicBezTo>
                  <a:cubicBezTo>
                    <a:pt x="902" y="766"/>
                    <a:pt x="902" y="766"/>
                    <a:pt x="902" y="766"/>
                  </a:cubicBezTo>
                  <a:cubicBezTo>
                    <a:pt x="723" y="121"/>
                    <a:pt x="723" y="121"/>
                    <a:pt x="723" y="121"/>
                  </a:cubicBezTo>
                  <a:cubicBezTo>
                    <a:pt x="542" y="775"/>
                    <a:pt x="542" y="775"/>
                    <a:pt x="542" y="775"/>
                  </a:cubicBezTo>
                  <a:cubicBezTo>
                    <a:pt x="327" y="224"/>
                    <a:pt x="327" y="224"/>
                    <a:pt x="327" y="224"/>
                  </a:cubicBezTo>
                  <a:cubicBezTo>
                    <a:pt x="0" y="551"/>
                    <a:pt x="0" y="551"/>
                    <a:pt x="0" y="551"/>
                  </a:cubicBezTo>
                  <a:cubicBezTo>
                    <a:pt x="654" y="1205"/>
                    <a:pt x="654" y="1205"/>
                    <a:pt x="654" y="1205"/>
                  </a:cubicBezTo>
                  <a:cubicBezTo>
                    <a:pt x="714" y="1205"/>
                    <a:pt x="714" y="1205"/>
                    <a:pt x="714" y="1205"/>
                  </a:cubicBezTo>
                  <a:cubicBezTo>
                    <a:pt x="1341" y="1205"/>
                    <a:pt x="1341" y="1205"/>
                    <a:pt x="1341" y="1205"/>
                  </a:cubicBezTo>
                  <a:cubicBezTo>
                    <a:pt x="2245" y="1205"/>
                    <a:pt x="2245" y="1205"/>
                    <a:pt x="2245" y="1205"/>
                  </a:cubicBezTo>
                  <a:cubicBezTo>
                    <a:pt x="2245" y="697"/>
                    <a:pt x="2245" y="697"/>
                    <a:pt x="2245" y="697"/>
                  </a:cubicBezTo>
                  <a:lnTo>
                    <a:pt x="2245" y="697"/>
                  </a:lnTo>
                  <a:cubicBezTo>
                    <a:pt x="2245" y="310"/>
                    <a:pt x="1935" y="0"/>
                    <a:pt x="1548" y="0"/>
                  </a:cubicBezTo>
                </a:path>
              </a:pathLst>
            </a:custGeom>
            <a:solidFill>
              <a:srgbClr val="292929"/>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246" name="Freeform 122"/>
            <p:cNvSpPr>
              <a:spLocks noChangeArrowheads="1"/>
            </p:cNvSpPr>
            <p:nvPr/>
          </p:nvSpPr>
          <p:spPr bwMode="auto">
            <a:xfrm>
              <a:off x="11707184" y="7674075"/>
              <a:ext cx="258213" cy="248469"/>
            </a:xfrm>
            <a:custGeom>
              <a:avLst/>
              <a:gdLst>
                <a:gd name="T0" fmla="*/ 233 w 234"/>
                <a:gd name="T1" fmla="*/ 0 h 225"/>
                <a:gd name="T2" fmla="*/ 0 w 234"/>
                <a:gd name="T3" fmla="*/ 0 h 225"/>
                <a:gd name="T4" fmla="*/ 233 w 234"/>
                <a:gd name="T5" fmla="*/ 224 h 225"/>
                <a:gd name="T6" fmla="*/ 233 w 234"/>
                <a:gd name="T7" fmla="*/ 0 h 225"/>
              </a:gdLst>
              <a:ahLst/>
              <a:cxnLst>
                <a:cxn ang="0">
                  <a:pos x="T0" y="T1"/>
                </a:cxn>
                <a:cxn ang="0">
                  <a:pos x="T2" y="T3"/>
                </a:cxn>
                <a:cxn ang="0">
                  <a:pos x="T4" y="T5"/>
                </a:cxn>
                <a:cxn ang="0">
                  <a:pos x="T6" y="T7"/>
                </a:cxn>
              </a:cxnLst>
              <a:rect l="0" t="0" r="r" b="b"/>
              <a:pathLst>
                <a:path w="234" h="225">
                  <a:moveTo>
                    <a:pt x="233" y="0"/>
                  </a:moveTo>
                  <a:lnTo>
                    <a:pt x="0" y="0"/>
                  </a:lnTo>
                  <a:lnTo>
                    <a:pt x="233" y="224"/>
                  </a:lnTo>
                  <a:lnTo>
                    <a:pt x="233" y="0"/>
                  </a:lnTo>
                </a:path>
              </a:pathLst>
            </a:custGeom>
            <a:solidFill>
              <a:srgbClr val="2E323D"/>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247" name="Freeform 123"/>
            <p:cNvSpPr>
              <a:spLocks noChangeArrowheads="1"/>
            </p:cNvSpPr>
            <p:nvPr/>
          </p:nvSpPr>
          <p:spPr bwMode="auto">
            <a:xfrm>
              <a:off x="10718172" y="7674075"/>
              <a:ext cx="1607751" cy="1330047"/>
            </a:xfrm>
            <a:custGeom>
              <a:avLst/>
              <a:gdLst>
                <a:gd name="T0" fmla="*/ 801 w 1456"/>
                <a:gd name="T1" fmla="*/ 551 h 1206"/>
                <a:gd name="T2" fmla="*/ 801 w 1456"/>
                <a:gd name="T3" fmla="*/ 551 h 1206"/>
                <a:gd name="T4" fmla="*/ 1128 w 1456"/>
                <a:gd name="T5" fmla="*/ 224 h 1206"/>
                <a:gd name="T6" fmla="*/ 895 w 1456"/>
                <a:gd name="T7" fmla="*/ 0 h 1206"/>
                <a:gd name="T8" fmla="*/ 697 w 1456"/>
                <a:gd name="T9" fmla="*/ 0 h 1206"/>
                <a:gd name="T10" fmla="*/ 697 w 1456"/>
                <a:gd name="T11" fmla="*/ 0 h 1206"/>
                <a:gd name="T12" fmla="*/ 0 w 1456"/>
                <a:gd name="T13" fmla="*/ 697 h 1206"/>
                <a:gd name="T14" fmla="*/ 0 w 1456"/>
                <a:gd name="T15" fmla="*/ 1205 h 1206"/>
                <a:gd name="T16" fmla="*/ 904 w 1456"/>
                <a:gd name="T17" fmla="*/ 1205 h 1206"/>
                <a:gd name="T18" fmla="*/ 1455 w 1456"/>
                <a:gd name="T19" fmla="*/ 1205 h 1206"/>
                <a:gd name="T20" fmla="*/ 801 w 1456"/>
                <a:gd name="T21" fmla="*/ 551 h 1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56" h="1206">
                  <a:moveTo>
                    <a:pt x="801" y="551"/>
                  </a:moveTo>
                  <a:lnTo>
                    <a:pt x="801" y="551"/>
                  </a:lnTo>
                  <a:cubicBezTo>
                    <a:pt x="1128" y="224"/>
                    <a:pt x="1128" y="224"/>
                    <a:pt x="1128" y="224"/>
                  </a:cubicBezTo>
                  <a:cubicBezTo>
                    <a:pt x="895" y="0"/>
                    <a:pt x="895" y="0"/>
                    <a:pt x="895" y="0"/>
                  </a:cubicBezTo>
                  <a:cubicBezTo>
                    <a:pt x="697" y="0"/>
                    <a:pt x="697" y="0"/>
                    <a:pt x="697" y="0"/>
                  </a:cubicBezTo>
                  <a:lnTo>
                    <a:pt x="697" y="0"/>
                  </a:lnTo>
                  <a:cubicBezTo>
                    <a:pt x="310" y="0"/>
                    <a:pt x="0" y="310"/>
                    <a:pt x="0" y="697"/>
                  </a:cubicBezTo>
                  <a:cubicBezTo>
                    <a:pt x="0" y="1205"/>
                    <a:pt x="0" y="1205"/>
                    <a:pt x="0" y="1205"/>
                  </a:cubicBezTo>
                  <a:cubicBezTo>
                    <a:pt x="904" y="1205"/>
                    <a:pt x="904" y="1205"/>
                    <a:pt x="904" y="1205"/>
                  </a:cubicBezTo>
                  <a:cubicBezTo>
                    <a:pt x="1455" y="1205"/>
                    <a:pt x="1455" y="1205"/>
                    <a:pt x="1455" y="1205"/>
                  </a:cubicBezTo>
                  <a:lnTo>
                    <a:pt x="801" y="551"/>
                  </a:lnTo>
                </a:path>
              </a:pathLst>
            </a:custGeom>
            <a:solidFill>
              <a:srgbClr val="535353"/>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248" name="Freeform 124"/>
            <p:cNvSpPr>
              <a:spLocks noChangeArrowheads="1"/>
            </p:cNvSpPr>
            <p:nvPr/>
          </p:nvSpPr>
          <p:spPr bwMode="auto">
            <a:xfrm>
              <a:off x="12204125" y="7805617"/>
              <a:ext cx="399502" cy="399502"/>
            </a:xfrm>
            <a:custGeom>
              <a:avLst/>
              <a:gdLst>
                <a:gd name="T0" fmla="*/ 360 w 361"/>
                <a:gd name="T1" fmla="*/ 180 h 362"/>
                <a:gd name="T2" fmla="*/ 181 w 361"/>
                <a:gd name="T3" fmla="*/ 361 h 362"/>
                <a:gd name="T4" fmla="*/ 0 w 361"/>
                <a:gd name="T5" fmla="*/ 180 h 362"/>
                <a:gd name="T6" fmla="*/ 181 w 361"/>
                <a:gd name="T7" fmla="*/ 0 h 362"/>
                <a:gd name="T8" fmla="*/ 360 w 361"/>
                <a:gd name="T9" fmla="*/ 180 h 362"/>
              </a:gdLst>
              <a:ahLst/>
              <a:cxnLst>
                <a:cxn ang="0">
                  <a:pos x="T0" y="T1"/>
                </a:cxn>
                <a:cxn ang="0">
                  <a:pos x="T2" y="T3"/>
                </a:cxn>
                <a:cxn ang="0">
                  <a:pos x="T4" y="T5"/>
                </a:cxn>
                <a:cxn ang="0">
                  <a:pos x="T6" y="T7"/>
                </a:cxn>
                <a:cxn ang="0">
                  <a:pos x="T8" y="T9"/>
                </a:cxn>
              </a:cxnLst>
              <a:rect l="0" t="0" r="r" b="b"/>
              <a:pathLst>
                <a:path w="361" h="362">
                  <a:moveTo>
                    <a:pt x="360" y="180"/>
                  </a:moveTo>
                  <a:lnTo>
                    <a:pt x="181" y="361"/>
                  </a:lnTo>
                  <a:lnTo>
                    <a:pt x="0" y="180"/>
                  </a:lnTo>
                  <a:lnTo>
                    <a:pt x="181" y="0"/>
                  </a:lnTo>
                  <a:lnTo>
                    <a:pt x="360" y="180"/>
                  </a:lnTo>
                </a:path>
              </a:pathLst>
            </a:custGeom>
            <a:solidFill>
              <a:srgbClr val="535353"/>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264" name="Freeform 125"/>
            <p:cNvSpPr>
              <a:spLocks noChangeArrowheads="1"/>
            </p:cNvSpPr>
            <p:nvPr/>
          </p:nvSpPr>
          <p:spPr bwMode="auto">
            <a:xfrm>
              <a:off x="11483073" y="5184496"/>
              <a:ext cx="925675" cy="1846479"/>
            </a:xfrm>
            <a:custGeom>
              <a:avLst/>
              <a:gdLst>
                <a:gd name="T0" fmla="*/ 327 w 836"/>
                <a:gd name="T1" fmla="*/ 835 h 1670"/>
                <a:gd name="T2" fmla="*/ 327 w 836"/>
                <a:gd name="T3" fmla="*/ 835 h 1670"/>
                <a:gd name="T4" fmla="*/ 835 w 836"/>
                <a:gd name="T5" fmla="*/ 327 h 1670"/>
                <a:gd name="T6" fmla="*/ 835 w 836"/>
                <a:gd name="T7" fmla="*/ 0 h 1670"/>
                <a:gd name="T8" fmla="*/ 0 w 836"/>
                <a:gd name="T9" fmla="*/ 835 h 1670"/>
                <a:gd name="T10" fmla="*/ 835 w 836"/>
                <a:gd name="T11" fmla="*/ 1669 h 1670"/>
                <a:gd name="T12" fmla="*/ 835 w 836"/>
                <a:gd name="T13" fmla="*/ 1350 h 1670"/>
                <a:gd name="T14" fmla="*/ 327 w 836"/>
                <a:gd name="T15" fmla="*/ 835 h 16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36" h="1670">
                  <a:moveTo>
                    <a:pt x="327" y="835"/>
                  </a:moveTo>
                  <a:lnTo>
                    <a:pt x="327" y="835"/>
                  </a:lnTo>
                  <a:cubicBezTo>
                    <a:pt x="327" y="551"/>
                    <a:pt x="551" y="327"/>
                    <a:pt x="835" y="327"/>
                  </a:cubicBezTo>
                  <a:cubicBezTo>
                    <a:pt x="835" y="0"/>
                    <a:pt x="835" y="0"/>
                    <a:pt x="835" y="0"/>
                  </a:cubicBezTo>
                  <a:cubicBezTo>
                    <a:pt x="379" y="0"/>
                    <a:pt x="0" y="379"/>
                    <a:pt x="0" y="835"/>
                  </a:cubicBezTo>
                  <a:cubicBezTo>
                    <a:pt x="0" y="1300"/>
                    <a:pt x="379" y="1669"/>
                    <a:pt x="835" y="1669"/>
                  </a:cubicBezTo>
                  <a:cubicBezTo>
                    <a:pt x="835" y="1350"/>
                    <a:pt x="835" y="1350"/>
                    <a:pt x="835" y="1350"/>
                  </a:cubicBezTo>
                  <a:cubicBezTo>
                    <a:pt x="551" y="1350"/>
                    <a:pt x="327" y="1119"/>
                    <a:pt x="327" y="835"/>
                  </a:cubicBezTo>
                </a:path>
              </a:pathLst>
            </a:custGeom>
            <a:solidFill>
              <a:schemeClr val="accent1"/>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265" name="Freeform 126"/>
            <p:cNvSpPr>
              <a:spLocks noChangeArrowheads="1"/>
            </p:cNvSpPr>
            <p:nvPr/>
          </p:nvSpPr>
          <p:spPr bwMode="auto">
            <a:xfrm>
              <a:off x="12403874" y="5793494"/>
              <a:ext cx="311806" cy="628483"/>
            </a:xfrm>
            <a:custGeom>
              <a:avLst/>
              <a:gdLst>
                <a:gd name="T0" fmla="*/ 283 w 284"/>
                <a:gd name="T1" fmla="*/ 284 h 569"/>
                <a:gd name="T2" fmla="*/ 283 w 284"/>
                <a:gd name="T3" fmla="*/ 284 h 569"/>
                <a:gd name="T4" fmla="*/ 0 w 284"/>
                <a:gd name="T5" fmla="*/ 0 h 569"/>
                <a:gd name="T6" fmla="*/ 0 w 284"/>
                <a:gd name="T7" fmla="*/ 568 h 569"/>
                <a:gd name="T8" fmla="*/ 283 w 284"/>
                <a:gd name="T9" fmla="*/ 284 h 569"/>
              </a:gdLst>
              <a:ahLst/>
              <a:cxnLst>
                <a:cxn ang="0">
                  <a:pos x="T0" y="T1"/>
                </a:cxn>
                <a:cxn ang="0">
                  <a:pos x="T2" y="T3"/>
                </a:cxn>
                <a:cxn ang="0">
                  <a:pos x="T4" y="T5"/>
                </a:cxn>
                <a:cxn ang="0">
                  <a:pos x="T6" y="T7"/>
                </a:cxn>
                <a:cxn ang="0">
                  <a:pos x="T8" y="T9"/>
                </a:cxn>
              </a:cxnLst>
              <a:rect l="0" t="0" r="r" b="b"/>
              <a:pathLst>
                <a:path w="284" h="569">
                  <a:moveTo>
                    <a:pt x="283" y="284"/>
                  </a:moveTo>
                  <a:lnTo>
                    <a:pt x="283" y="284"/>
                  </a:lnTo>
                  <a:cubicBezTo>
                    <a:pt x="283" y="129"/>
                    <a:pt x="154" y="0"/>
                    <a:pt x="0" y="0"/>
                  </a:cubicBezTo>
                  <a:cubicBezTo>
                    <a:pt x="0" y="568"/>
                    <a:pt x="0" y="568"/>
                    <a:pt x="0" y="568"/>
                  </a:cubicBezTo>
                  <a:cubicBezTo>
                    <a:pt x="154" y="568"/>
                    <a:pt x="283" y="439"/>
                    <a:pt x="283" y="284"/>
                  </a:cubicBezTo>
                </a:path>
              </a:pathLst>
            </a:custGeom>
            <a:solidFill>
              <a:schemeClr val="accent1">
                <a:lumMod val="75000"/>
              </a:schemeClr>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266" name="Freeform 127"/>
            <p:cNvSpPr>
              <a:spLocks noChangeArrowheads="1"/>
            </p:cNvSpPr>
            <p:nvPr/>
          </p:nvSpPr>
          <p:spPr bwMode="auto">
            <a:xfrm>
              <a:off x="12092068" y="5793494"/>
              <a:ext cx="316680" cy="628483"/>
            </a:xfrm>
            <a:custGeom>
              <a:avLst/>
              <a:gdLst>
                <a:gd name="T0" fmla="*/ 0 w 285"/>
                <a:gd name="T1" fmla="*/ 284 h 569"/>
                <a:gd name="T2" fmla="*/ 0 w 285"/>
                <a:gd name="T3" fmla="*/ 284 h 569"/>
                <a:gd name="T4" fmla="*/ 284 w 285"/>
                <a:gd name="T5" fmla="*/ 568 h 569"/>
                <a:gd name="T6" fmla="*/ 284 w 285"/>
                <a:gd name="T7" fmla="*/ 0 h 569"/>
                <a:gd name="T8" fmla="*/ 0 w 285"/>
                <a:gd name="T9" fmla="*/ 284 h 569"/>
              </a:gdLst>
              <a:ahLst/>
              <a:cxnLst>
                <a:cxn ang="0">
                  <a:pos x="T0" y="T1"/>
                </a:cxn>
                <a:cxn ang="0">
                  <a:pos x="T2" y="T3"/>
                </a:cxn>
                <a:cxn ang="0">
                  <a:pos x="T4" y="T5"/>
                </a:cxn>
                <a:cxn ang="0">
                  <a:pos x="T6" y="T7"/>
                </a:cxn>
                <a:cxn ang="0">
                  <a:pos x="T8" y="T9"/>
                </a:cxn>
              </a:cxnLst>
              <a:rect l="0" t="0" r="r" b="b"/>
              <a:pathLst>
                <a:path w="285" h="569">
                  <a:moveTo>
                    <a:pt x="0" y="284"/>
                  </a:moveTo>
                  <a:lnTo>
                    <a:pt x="0" y="284"/>
                  </a:lnTo>
                  <a:cubicBezTo>
                    <a:pt x="0" y="439"/>
                    <a:pt x="129" y="568"/>
                    <a:pt x="284" y="568"/>
                  </a:cubicBezTo>
                  <a:cubicBezTo>
                    <a:pt x="284" y="0"/>
                    <a:pt x="284" y="0"/>
                    <a:pt x="284" y="0"/>
                  </a:cubicBezTo>
                  <a:cubicBezTo>
                    <a:pt x="129" y="0"/>
                    <a:pt x="0" y="129"/>
                    <a:pt x="0" y="284"/>
                  </a:cubicBezTo>
                </a:path>
              </a:pathLst>
            </a:custGeom>
            <a:solidFill>
              <a:schemeClr val="accent1"/>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267" name="Freeform 128"/>
            <p:cNvSpPr>
              <a:spLocks noChangeArrowheads="1"/>
            </p:cNvSpPr>
            <p:nvPr/>
          </p:nvSpPr>
          <p:spPr bwMode="auto">
            <a:xfrm>
              <a:off x="12403874" y="5184496"/>
              <a:ext cx="920804" cy="1846479"/>
            </a:xfrm>
            <a:custGeom>
              <a:avLst/>
              <a:gdLst>
                <a:gd name="T0" fmla="*/ 834 w 835"/>
                <a:gd name="T1" fmla="*/ 835 h 1670"/>
                <a:gd name="T2" fmla="*/ 834 w 835"/>
                <a:gd name="T3" fmla="*/ 835 h 1670"/>
                <a:gd name="T4" fmla="*/ 0 w 835"/>
                <a:gd name="T5" fmla="*/ 0 h 1670"/>
                <a:gd name="T6" fmla="*/ 0 w 835"/>
                <a:gd name="T7" fmla="*/ 327 h 1670"/>
                <a:gd name="T8" fmla="*/ 515 w 835"/>
                <a:gd name="T9" fmla="*/ 835 h 1670"/>
                <a:gd name="T10" fmla="*/ 0 w 835"/>
                <a:gd name="T11" fmla="*/ 1350 h 1670"/>
                <a:gd name="T12" fmla="*/ 0 w 835"/>
                <a:gd name="T13" fmla="*/ 1669 h 1670"/>
                <a:gd name="T14" fmla="*/ 834 w 835"/>
                <a:gd name="T15" fmla="*/ 835 h 16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35" h="1670">
                  <a:moveTo>
                    <a:pt x="834" y="835"/>
                  </a:moveTo>
                  <a:lnTo>
                    <a:pt x="834" y="835"/>
                  </a:lnTo>
                  <a:cubicBezTo>
                    <a:pt x="834" y="379"/>
                    <a:pt x="464" y="0"/>
                    <a:pt x="0" y="0"/>
                  </a:cubicBezTo>
                  <a:cubicBezTo>
                    <a:pt x="0" y="327"/>
                    <a:pt x="0" y="327"/>
                    <a:pt x="0" y="327"/>
                  </a:cubicBezTo>
                  <a:cubicBezTo>
                    <a:pt x="283" y="327"/>
                    <a:pt x="515" y="551"/>
                    <a:pt x="515" y="835"/>
                  </a:cubicBezTo>
                  <a:cubicBezTo>
                    <a:pt x="515" y="1119"/>
                    <a:pt x="283" y="1350"/>
                    <a:pt x="0" y="1350"/>
                  </a:cubicBezTo>
                  <a:cubicBezTo>
                    <a:pt x="0" y="1669"/>
                    <a:pt x="0" y="1669"/>
                    <a:pt x="0" y="1669"/>
                  </a:cubicBezTo>
                  <a:cubicBezTo>
                    <a:pt x="464" y="1669"/>
                    <a:pt x="834" y="1300"/>
                    <a:pt x="834" y="835"/>
                  </a:cubicBezTo>
                </a:path>
              </a:pathLst>
            </a:custGeom>
            <a:solidFill>
              <a:schemeClr val="accent1">
                <a:lumMod val="75000"/>
              </a:schemeClr>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268" name="Freeform 129"/>
            <p:cNvSpPr>
              <a:spLocks noChangeArrowheads="1"/>
            </p:cNvSpPr>
            <p:nvPr/>
          </p:nvSpPr>
          <p:spPr bwMode="auto">
            <a:xfrm>
              <a:off x="10937412" y="4638836"/>
              <a:ext cx="1466462" cy="2928056"/>
            </a:xfrm>
            <a:custGeom>
              <a:avLst/>
              <a:gdLst>
                <a:gd name="T0" fmla="*/ 267 w 1327"/>
                <a:gd name="T1" fmla="*/ 1325 h 2650"/>
                <a:gd name="T2" fmla="*/ 267 w 1327"/>
                <a:gd name="T3" fmla="*/ 1325 h 2650"/>
                <a:gd name="T4" fmla="*/ 1326 w 1327"/>
                <a:gd name="T5" fmla="*/ 266 h 2650"/>
                <a:gd name="T6" fmla="*/ 1326 w 1327"/>
                <a:gd name="T7" fmla="*/ 0 h 2650"/>
                <a:gd name="T8" fmla="*/ 0 w 1327"/>
                <a:gd name="T9" fmla="*/ 1325 h 2650"/>
                <a:gd name="T10" fmla="*/ 1326 w 1327"/>
                <a:gd name="T11" fmla="*/ 2649 h 2650"/>
                <a:gd name="T12" fmla="*/ 1326 w 1327"/>
                <a:gd name="T13" fmla="*/ 2383 h 2650"/>
                <a:gd name="T14" fmla="*/ 267 w 1327"/>
                <a:gd name="T15" fmla="*/ 1325 h 26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27" h="2650">
                  <a:moveTo>
                    <a:pt x="267" y="1325"/>
                  </a:moveTo>
                  <a:lnTo>
                    <a:pt x="267" y="1325"/>
                  </a:lnTo>
                  <a:cubicBezTo>
                    <a:pt x="267" y="740"/>
                    <a:pt x="740" y="266"/>
                    <a:pt x="1326" y="266"/>
                  </a:cubicBezTo>
                  <a:cubicBezTo>
                    <a:pt x="1326" y="0"/>
                    <a:pt x="1326" y="0"/>
                    <a:pt x="1326" y="0"/>
                  </a:cubicBezTo>
                  <a:cubicBezTo>
                    <a:pt x="594" y="0"/>
                    <a:pt x="0" y="593"/>
                    <a:pt x="0" y="1325"/>
                  </a:cubicBezTo>
                  <a:cubicBezTo>
                    <a:pt x="0" y="2055"/>
                    <a:pt x="594" y="2649"/>
                    <a:pt x="1326" y="2649"/>
                  </a:cubicBezTo>
                  <a:cubicBezTo>
                    <a:pt x="1326" y="2383"/>
                    <a:pt x="1326" y="2383"/>
                    <a:pt x="1326" y="2383"/>
                  </a:cubicBezTo>
                  <a:cubicBezTo>
                    <a:pt x="740" y="2383"/>
                    <a:pt x="267" y="1909"/>
                    <a:pt x="267" y="1325"/>
                  </a:cubicBezTo>
                </a:path>
              </a:pathLst>
            </a:custGeom>
            <a:solidFill>
              <a:schemeClr val="accent1"/>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269" name="Freeform 130"/>
            <p:cNvSpPr>
              <a:spLocks noChangeArrowheads="1"/>
            </p:cNvSpPr>
            <p:nvPr/>
          </p:nvSpPr>
          <p:spPr bwMode="auto">
            <a:xfrm>
              <a:off x="12403874" y="4638836"/>
              <a:ext cx="1461591" cy="2928056"/>
            </a:xfrm>
            <a:custGeom>
              <a:avLst/>
              <a:gdLst>
                <a:gd name="T0" fmla="*/ 0 w 1325"/>
                <a:gd name="T1" fmla="*/ 0 h 2650"/>
                <a:gd name="T2" fmla="*/ 0 w 1325"/>
                <a:gd name="T3" fmla="*/ 0 h 2650"/>
                <a:gd name="T4" fmla="*/ 0 w 1325"/>
                <a:gd name="T5" fmla="*/ 266 h 2650"/>
                <a:gd name="T6" fmla="*/ 1057 w 1325"/>
                <a:gd name="T7" fmla="*/ 1325 h 2650"/>
                <a:gd name="T8" fmla="*/ 0 w 1325"/>
                <a:gd name="T9" fmla="*/ 2383 h 2650"/>
                <a:gd name="T10" fmla="*/ 0 w 1325"/>
                <a:gd name="T11" fmla="*/ 2649 h 2650"/>
                <a:gd name="T12" fmla="*/ 1324 w 1325"/>
                <a:gd name="T13" fmla="*/ 1325 h 2650"/>
                <a:gd name="T14" fmla="*/ 0 w 1325"/>
                <a:gd name="T15" fmla="*/ 0 h 26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25" h="2650">
                  <a:moveTo>
                    <a:pt x="0" y="0"/>
                  </a:moveTo>
                  <a:lnTo>
                    <a:pt x="0" y="0"/>
                  </a:lnTo>
                  <a:cubicBezTo>
                    <a:pt x="0" y="266"/>
                    <a:pt x="0" y="266"/>
                    <a:pt x="0" y="266"/>
                  </a:cubicBezTo>
                  <a:cubicBezTo>
                    <a:pt x="584" y="266"/>
                    <a:pt x="1057" y="740"/>
                    <a:pt x="1057" y="1325"/>
                  </a:cubicBezTo>
                  <a:cubicBezTo>
                    <a:pt x="1057" y="1909"/>
                    <a:pt x="584" y="2383"/>
                    <a:pt x="0" y="2383"/>
                  </a:cubicBezTo>
                  <a:cubicBezTo>
                    <a:pt x="0" y="2649"/>
                    <a:pt x="0" y="2649"/>
                    <a:pt x="0" y="2649"/>
                  </a:cubicBezTo>
                  <a:cubicBezTo>
                    <a:pt x="730" y="2649"/>
                    <a:pt x="1324" y="2055"/>
                    <a:pt x="1324" y="1325"/>
                  </a:cubicBezTo>
                  <a:cubicBezTo>
                    <a:pt x="1324" y="593"/>
                    <a:pt x="730" y="0"/>
                    <a:pt x="0" y="0"/>
                  </a:cubicBezTo>
                </a:path>
              </a:pathLst>
            </a:custGeom>
            <a:solidFill>
              <a:schemeClr val="accent1">
                <a:lumMod val="75000"/>
              </a:schemeClr>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270" name="Freeform 131"/>
            <p:cNvSpPr>
              <a:spLocks noChangeArrowheads="1"/>
            </p:cNvSpPr>
            <p:nvPr/>
          </p:nvSpPr>
          <p:spPr bwMode="auto">
            <a:xfrm>
              <a:off x="12403874" y="4936027"/>
              <a:ext cx="1169273" cy="2338546"/>
            </a:xfrm>
            <a:custGeom>
              <a:avLst/>
              <a:gdLst>
                <a:gd name="T0" fmla="*/ 834 w 1058"/>
                <a:gd name="T1" fmla="*/ 1059 h 2118"/>
                <a:gd name="T2" fmla="*/ 834 w 1058"/>
                <a:gd name="T3" fmla="*/ 1059 h 2118"/>
                <a:gd name="T4" fmla="*/ 0 w 1058"/>
                <a:gd name="T5" fmla="*/ 1893 h 2118"/>
                <a:gd name="T6" fmla="*/ 0 w 1058"/>
                <a:gd name="T7" fmla="*/ 2117 h 2118"/>
                <a:gd name="T8" fmla="*/ 1057 w 1058"/>
                <a:gd name="T9" fmla="*/ 1059 h 2118"/>
                <a:gd name="T10" fmla="*/ 0 w 1058"/>
                <a:gd name="T11" fmla="*/ 0 h 2118"/>
                <a:gd name="T12" fmla="*/ 0 w 1058"/>
                <a:gd name="T13" fmla="*/ 224 h 2118"/>
                <a:gd name="T14" fmla="*/ 834 w 1058"/>
                <a:gd name="T15" fmla="*/ 1059 h 21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8" h="2118">
                  <a:moveTo>
                    <a:pt x="834" y="1059"/>
                  </a:moveTo>
                  <a:lnTo>
                    <a:pt x="834" y="1059"/>
                  </a:lnTo>
                  <a:cubicBezTo>
                    <a:pt x="834" y="1524"/>
                    <a:pt x="464" y="1893"/>
                    <a:pt x="0" y="1893"/>
                  </a:cubicBezTo>
                  <a:cubicBezTo>
                    <a:pt x="0" y="2117"/>
                    <a:pt x="0" y="2117"/>
                    <a:pt x="0" y="2117"/>
                  </a:cubicBezTo>
                  <a:cubicBezTo>
                    <a:pt x="584" y="2117"/>
                    <a:pt x="1057" y="1643"/>
                    <a:pt x="1057" y="1059"/>
                  </a:cubicBezTo>
                  <a:cubicBezTo>
                    <a:pt x="1057" y="474"/>
                    <a:pt x="584" y="0"/>
                    <a:pt x="0" y="0"/>
                  </a:cubicBezTo>
                  <a:cubicBezTo>
                    <a:pt x="0" y="224"/>
                    <a:pt x="0" y="224"/>
                    <a:pt x="0" y="224"/>
                  </a:cubicBezTo>
                  <a:cubicBezTo>
                    <a:pt x="464" y="224"/>
                    <a:pt x="834" y="603"/>
                    <a:pt x="834" y="1059"/>
                  </a:cubicBezTo>
                </a:path>
              </a:pathLst>
            </a:custGeom>
            <a:solidFill>
              <a:srgbClr val="D6D8D8"/>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271" name="Freeform 132"/>
            <p:cNvSpPr>
              <a:spLocks noChangeArrowheads="1"/>
            </p:cNvSpPr>
            <p:nvPr/>
          </p:nvSpPr>
          <p:spPr bwMode="auto">
            <a:xfrm>
              <a:off x="11234601" y="4936027"/>
              <a:ext cx="1169273" cy="2338546"/>
            </a:xfrm>
            <a:custGeom>
              <a:avLst/>
              <a:gdLst>
                <a:gd name="T0" fmla="*/ 0 w 1060"/>
                <a:gd name="T1" fmla="*/ 1059 h 2118"/>
                <a:gd name="T2" fmla="*/ 0 w 1060"/>
                <a:gd name="T3" fmla="*/ 1059 h 2118"/>
                <a:gd name="T4" fmla="*/ 1059 w 1060"/>
                <a:gd name="T5" fmla="*/ 2117 h 2118"/>
                <a:gd name="T6" fmla="*/ 1059 w 1060"/>
                <a:gd name="T7" fmla="*/ 1893 h 2118"/>
                <a:gd name="T8" fmla="*/ 224 w 1060"/>
                <a:gd name="T9" fmla="*/ 1059 h 2118"/>
                <a:gd name="T10" fmla="*/ 1059 w 1060"/>
                <a:gd name="T11" fmla="*/ 224 h 2118"/>
                <a:gd name="T12" fmla="*/ 1059 w 1060"/>
                <a:gd name="T13" fmla="*/ 0 h 2118"/>
                <a:gd name="T14" fmla="*/ 0 w 1060"/>
                <a:gd name="T15" fmla="*/ 1059 h 21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60" h="2118">
                  <a:moveTo>
                    <a:pt x="0" y="1059"/>
                  </a:moveTo>
                  <a:lnTo>
                    <a:pt x="0" y="1059"/>
                  </a:lnTo>
                  <a:cubicBezTo>
                    <a:pt x="0" y="1643"/>
                    <a:pt x="473" y="2117"/>
                    <a:pt x="1059" y="2117"/>
                  </a:cubicBezTo>
                  <a:cubicBezTo>
                    <a:pt x="1059" y="1893"/>
                    <a:pt x="1059" y="1893"/>
                    <a:pt x="1059" y="1893"/>
                  </a:cubicBezTo>
                  <a:cubicBezTo>
                    <a:pt x="603" y="1893"/>
                    <a:pt x="224" y="1524"/>
                    <a:pt x="224" y="1059"/>
                  </a:cubicBezTo>
                  <a:cubicBezTo>
                    <a:pt x="224" y="603"/>
                    <a:pt x="603" y="224"/>
                    <a:pt x="1059" y="224"/>
                  </a:cubicBezTo>
                  <a:cubicBezTo>
                    <a:pt x="1059" y="0"/>
                    <a:pt x="1059" y="0"/>
                    <a:pt x="1059" y="0"/>
                  </a:cubicBezTo>
                  <a:cubicBezTo>
                    <a:pt x="473" y="0"/>
                    <a:pt x="0" y="474"/>
                    <a:pt x="0" y="1059"/>
                  </a:cubicBezTo>
                </a:path>
              </a:pathLst>
            </a:custGeom>
            <a:solidFill>
              <a:srgbClr val="FFFFFF"/>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272" name="Freeform 133"/>
            <p:cNvSpPr>
              <a:spLocks noChangeArrowheads="1"/>
            </p:cNvSpPr>
            <p:nvPr/>
          </p:nvSpPr>
          <p:spPr bwMode="auto">
            <a:xfrm>
              <a:off x="12403874" y="5545022"/>
              <a:ext cx="570022" cy="1130297"/>
            </a:xfrm>
            <a:custGeom>
              <a:avLst/>
              <a:gdLst>
                <a:gd name="T0" fmla="*/ 283 w 516"/>
                <a:gd name="T1" fmla="*/ 508 h 1024"/>
                <a:gd name="T2" fmla="*/ 283 w 516"/>
                <a:gd name="T3" fmla="*/ 508 h 1024"/>
                <a:gd name="T4" fmla="*/ 0 w 516"/>
                <a:gd name="T5" fmla="*/ 792 h 1024"/>
                <a:gd name="T6" fmla="*/ 0 w 516"/>
                <a:gd name="T7" fmla="*/ 1023 h 1024"/>
                <a:gd name="T8" fmla="*/ 515 w 516"/>
                <a:gd name="T9" fmla="*/ 508 h 1024"/>
                <a:gd name="T10" fmla="*/ 0 w 516"/>
                <a:gd name="T11" fmla="*/ 0 h 1024"/>
                <a:gd name="T12" fmla="*/ 0 w 516"/>
                <a:gd name="T13" fmla="*/ 224 h 1024"/>
                <a:gd name="T14" fmla="*/ 283 w 516"/>
                <a:gd name="T15" fmla="*/ 508 h 10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16" h="1024">
                  <a:moveTo>
                    <a:pt x="283" y="508"/>
                  </a:moveTo>
                  <a:lnTo>
                    <a:pt x="283" y="508"/>
                  </a:lnTo>
                  <a:cubicBezTo>
                    <a:pt x="283" y="663"/>
                    <a:pt x="154" y="792"/>
                    <a:pt x="0" y="792"/>
                  </a:cubicBezTo>
                  <a:cubicBezTo>
                    <a:pt x="0" y="1023"/>
                    <a:pt x="0" y="1023"/>
                    <a:pt x="0" y="1023"/>
                  </a:cubicBezTo>
                  <a:cubicBezTo>
                    <a:pt x="283" y="1023"/>
                    <a:pt x="515" y="792"/>
                    <a:pt x="515" y="508"/>
                  </a:cubicBezTo>
                  <a:cubicBezTo>
                    <a:pt x="515" y="224"/>
                    <a:pt x="283" y="0"/>
                    <a:pt x="0" y="0"/>
                  </a:cubicBezTo>
                  <a:cubicBezTo>
                    <a:pt x="0" y="224"/>
                    <a:pt x="0" y="224"/>
                    <a:pt x="0" y="224"/>
                  </a:cubicBezTo>
                  <a:cubicBezTo>
                    <a:pt x="154" y="224"/>
                    <a:pt x="283" y="353"/>
                    <a:pt x="283" y="508"/>
                  </a:cubicBezTo>
                </a:path>
              </a:pathLst>
            </a:custGeom>
            <a:solidFill>
              <a:srgbClr val="D6D8D8"/>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273" name="Freeform 134"/>
            <p:cNvSpPr>
              <a:spLocks noChangeArrowheads="1"/>
            </p:cNvSpPr>
            <p:nvPr/>
          </p:nvSpPr>
          <p:spPr bwMode="auto">
            <a:xfrm>
              <a:off x="11843599" y="5545022"/>
              <a:ext cx="560275" cy="1130297"/>
            </a:xfrm>
            <a:custGeom>
              <a:avLst/>
              <a:gdLst>
                <a:gd name="T0" fmla="*/ 0 w 509"/>
                <a:gd name="T1" fmla="*/ 508 h 1024"/>
                <a:gd name="T2" fmla="*/ 0 w 509"/>
                <a:gd name="T3" fmla="*/ 508 h 1024"/>
                <a:gd name="T4" fmla="*/ 508 w 509"/>
                <a:gd name="T5" fmla="*/ 1023 h 1024"/>
                <a:gd name="T6" fmla="*/ 508 w 509"/>
                <a:gd name="T7" fmla="*/ 792 h 1024"/>
                <a:gd name="T8" fmla="*/ 224 w 509"/>
                <a:gd name="T9" fmla="*/ 508 h 1024"/>
                <a:gd name="T10" fmla="*/ 508 w 509"/>
                <a:gd name="T11" fmla="*/ 224 h 1024"/>
                <a:gd name="T12" fmla="*/ 508 w 509"/>
                <a:gd name="T13" fmla="*/ 0 h 1024"/>
                <a:gd name="T14" fmla="*/ 0 w 509"/>
                <a:gd name="T15" fmla="*/ 508 h 10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9" h="1024">
                  <a:moveTo>
                    <a:pt x="0" y="508"/>
                  </a:moveTo>
                  <a:lnTo>
                    <a:pt x="0" y="508"/>
                  </a:lnTo>
                  <a:cubicBezTo>
                    <a:pt x="0" y="792"/>
                    <a:pt x="224" y="1023"/>
                    <a:pt x="508" y="1023"/>
                  </a:cubicBezTo>
                  <a:cubicBezTo>
                    <a:pt x="508" y="792"/>
                    <a:pt x="508" y="792"/>
                    <a:pt x="508" y="792"/>
                  </a:cubicBezTo>
                  <a:cubicBezTo>
                    <a:pt x="353" y="792"/>
                    <a:pt x="224" y="663"/>
                    <a:pt x="224" y="508"/>
                  </a:cubicBezTo>
                  <a:cubicBezTo>
                    <a:pt x="224" y="353"/>
                    <a:pt x="353" y="224"/>
                    <a:pt x="508" y="224"/>
                  </a:cubicBezTo>
                  <a:cubicBezTo>
                    <a:pt x="508" y="0"/>
                    <a:pt x="508" y="0"/>
                    <a:pt x="508" y="0"/>
                  </a:cubicBezTo>
                  <a:cubicBezTo>
                    <a:pt x="224" y="0"/>
                    <a:pt x="0" y="224"/>
                    <a:pt x="0" y="508"/>
                  </a:cubicBezTo>
                </a:path>
              </a:pathLst>
            </a:custGeom>
            <a:solidFill>
              <a:srgbClr val="FFFFFF"/>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grpSp>
      <p:grpSp>
        <p:nvGrpSpPr>
          <p:cNvPr id="2" name="Group 1"/>
          <p:cNvGrpSpPr/>
          <p:nvPr/>
        </p:nvGrpSpPr>
        <p:grpSpPr>
          <a:xfrm>
            <a:off x="4677971" y="3918482"/>
            <a:ext cx="5578727" cy="5391150"/>
            <a:chOff x="4677971" y="3918482"/>
            <a:chExt cx="5578727" cy="5391150"/>
          </a:xfrm>
        </p:grpSpPr>
        <p:sp>
          <p:nvSpPr>
            <p:cNvPr id="233" name="Freeform 3"/>
            <p:cNvSpPr>
              <a:spLocks noChangeArrowheads="1"/>
            </p:cNvSpPr>
            <p:nvPr/>
          </p:nvSpPr>
          <p:spPr bwMode="auto">
            <a:xfrm>
              <a:off x="8851683" y="3990466"/>
              <a:ext cx="1405015" cy="5292644"/>
            </a:xfrm>
            <a:custGeom>
              <a:avLst/>
              <a:gdLst>
                <a:gd name="T0" fmla="*/ 1584 w 1636"/>
                <a:gd name="T1" fmla="*/ 6161 h 6162"/>
                <a:gd name="T2" fmla="*/ 1386 w 1636"/>
                <a:gd name="T3" fmla="*/ 6014 h 6162"/>
                <a:gd name="T4" fmla="*/ 1446 w 1636"/>
                <a:gd name="T5" fmla="*/ 5946 h 6162"/>
                <a:gd name="T6" fmla="*/ 1618 w 1636"/>
                <a:gd name="T7" fmla="*/ 6144 h 6162"/>
                <a:gd name="T8" fmla="*/ 1162 w 1636"/>
                <a:gd name="T9" fmla="*/ 5791 h 6162"/>
                <a:gd name="T10" fmla="*/ 1136 w 1636"/>
                <a:gd name="T11" fmla="*/ 5773 h 6162"/>
                <a:gd name="T12" fmla="*/ 990 w 1636"/>
                <a:gd name="T13" fmla="*/ 5558 h 6162"/>
                <a:gd name="T14" fmla="*/ 1196 w 1636"/>
                <a:gd name="T15" fmla="*/ 5713 h 6162"/>
                <a:gd name="T16" fmla="*/ 1162 w 1636"/>
                <a:gd name="T17" fmla="*/ 5791 h 6162"/>
                <a:gd name="T18" fmla="*/ 800 w 1636"/>
                <a:gd name="T19" fmla="*/ 5360 h 6162"/>
                <a:gd name="T20" fmla="*/ 646 w 1636"/>
                <a:gd name="T21" fmla="*/ 5171 h 6162"/>
                <a:gd name="T22" fmla="*/ 714 w 1636"/>
                <a:gd name="T23" fmla="*/ 5119 h 6162"/>
                <a:gd name="T24" fmla="*/ 826 w 1636"/>
                <a:gd name="T25" fmla="*/ 5352 h 6162"/>
                <a:gd name="T26" fmla="*/ 499 w 1636"/>
                <a:gd name="T27" fmla="*/ 4887 h 6162"/>
                <a:gd name="T28" fmla="*/ 465 w 1636"/>
                <a:gd name="T29" fmla="*/ 4870 h 6162"/>
                <a:gd name="T30" fmla="*/ 387 w 1636"/>
                <a:gd name="T31" fmla="*/ 4612 h 6162"/>
                <a:gd name="T32" fmla="*/ 542 w 1636"/>
                <a:gd name="T33" fmla="*/ 4827 h 6162"/>
                <a:gd name="T34" fmla="*/ 499 w 1636"/>
                <a:gd name="T35" fmla="*/ 4887 h 6162"/>
                <a:gd name="T36" fmla="*/ 275 w 1636"/>
                <a:gd name="T37" fmla="*/ 4379 h 6162"/>
                <a:gd name="T38" fmla="*/ 164 w 1636"/>
                <a:gd name="T39" fmla="*/ 4138 h 6162"/>
                <a:gd name="T40" fmla="*/ 249 w 1636"/>
                <a:gd name="T41" fmla="*/ 4121 h 6162"/>
                <a:gd name="T42" fmla="*/ 292 w 1636"/>
                <a:gd name="T43" fmla="*/ 4379 h 6162"/>
                <a:gd name="T44" fmla="*/ 120 w 1636"/>
                <a:gd name="T45" fmla="*/ 3837 h 6162"/>
                <a:gd name="T46" fmla="*/ 77 w 1636"/>
                <a:gd name="T47" fmla="*/ 3803 h 6162"/>
                <a:gd name="T48" fmla="*/ 77 w 1636"/>
                <a:gd name="T49" fmla="*/ 3545 h 6162"/>
                <a:gd name="T50" fmla="*/ 164 w 1636"/>
                <a:gd name="T51" fmla="*/ 3786 h 6162"/>
                <a:gd name="T52" fmla="*/ 120 w 1636"/>
                <a:gd name="T53" fmla="*/ 3837 h 6162"/>
                <a:gd name="T54" fmla="*/ 51 w 1636"/>
                <a:gd name="T55" fmla="*/ 3286 h 6162"/>
                <a:gd name="T56" fmla="*/ 0 w 1636"/>
                <a:gd name="T57" fmla="*/ 3028 h 6162"/>
                <a:gd name="T58" fmla="*/ 43 w 1636"/>
                <a:gd name="T59" fmla="*/ 2986 h 6162"/>
                <a:gd name="T60" fmla="*/ 95 w 1636"/>
                <a:gd name="T61" fmla="*/ 3235 h 6162"/>
                <a:gd name="T62" fmla="*/ 51 w 1636"/>
                <a:gd name="T63" fmla="*/ 2728 h 6162"/>
                <a:gd name="T64" fmla="*/ 51 w 1636"/>
                <a:gd name="T65" fmla="*/ 2728 h 6162"/>
                <a:gd name="T66" fmla="*/ 34 w 1636"/>
                <a:gd name="T67" fmla="*/ 2461 h 6162"/>
                <a:gd name="T68" fmla="*/ 120 w 1636"/>
                <a:gd name="T69" fmla="*/ 2470 h 6162"/>
                <a:gd name="T70" fmla="*/ 51 w 1636"/>
                <a:gd name="T71" fmla="*/ 2728 h 6162"/>
                <a:gd name="T72" fmla="*/ 138 w 1636"/>
                <a:gd name="T73" fmla="*/ 2169 h 6162"/>
                <a:gd name="T74" fmla="*/ 95 w 1636"/>
                <a:gd name="T75" fmla="*/ 2117 h 6162"/>
                <a:gd name="T76" fmla="*/ 206 w 1636"/>
                <a:gd name="T77" fmla="*/ 1876 h 6162"/>
                <a:gd name="T78" fmla="*/ 181 w 1636"/>
                <a:gd name="T79" fmla="*/ 2134 h 6162"/>
                <a:gd name="T80" fmla="*/ 301 w 1636"/>
                <a:gd name="T81" fmla="*/ 1635 h 6162"/>
                <a:gd name="T82" fmla="*/ 284 w 1636"/>
                <a:gd name="T83" fmla="*/ 1635 h 6162"/>
                <a:gd name="T84" fmla="*/ 344 w 1636"/>
                <a:gd name="T85" fmla="*/ 1377 h 6162"/>
                <a:gd name="T86" fmla="*/ 422 w 1636"/>
                <a:gd name="T87" fmla="*/ 1411 h 6162"/>
                <a:gd name="T88" fmla="*/ 301 w 1636"/>
                <a:gd name="T89" fmla="*/ 1635 h 6162"/>
                <a:gd name="T90" fmla="*/ 542 w 1636"/>
                <a:gd name="T91" fmla="*/ 1127 h 6162"/>
                <a:gd name="T92" fmla="*/ 499 w 1636"/>
                <a:gd name="T93" fmla="*/ 1067 h 6162"/>
                <a:gd name="T94" fmla="*/ 671 w 1636"/>
                <a:gd name="T95" fmla="*/ 860 h 6162"/>
                <a:gd name="T96" fmla="*/ 577 w 1636"/>
                <a:gd name="T97" fmla="*/ 1101 h 6162"/>
                <a:gd name="T98" fmla="*/ 852 w 1636"/>
                <a:gd name="T99" fmla="*/ 662 h 6162"/>
                <a:gd name="T100" fmla="*/ 826 w 1636"/>
                <a:gd name="T101" fmla="*/ 654 h 6162"/>
                <a:gd name="T102" fmla="*/ 955 w 1636"/>
                <a:gd name="T103" fmla="*/ 421 h 6162"/>
                <a:gd name="T104" fmla="*/ 1015 w 1636"/>
                <a:gd name="T105" fmla="*/ 473 h 6162"/>
                <a:gd name="T106" fmla="*/ 852 w 1636"/>
                <a:gd name="T107" fmla="*/ 662 h 6162"/>
                <a:gd name="T108" fmla="*/ 1222 w 1636"/>
                <a:gd name="T109" fmla="*/ 241 h 6162"/>
                <a:gd name="T110" fmla="*/ 1188 w 1636"/>
                <a:gd name="T111" fmla="*/ 163 h 6162"/>
                <a:gd name="T112" fmla="*/ 1411 w 1636"/>
                <a:gd name="T113" fmla="*/ 17 h 6162"/>
                <a:gd name="T114" fmla="*/ 1248 w 1636"/>
                <a:gd name="T115" fmla="*/ 223 h 6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36" h="6162">
                  <a:moveTo>
                    <a:pt x="1584" y="6161"/>
                  </a:moveTo>
                  <a:lnTo>
                    <a:pt x="1584" y="6161"/>
                  </a:lnTo>
                  <a:cubicBezTo>
                    <a:pt x="1575" y="6161"/>
                    <a:pt x="1566" y="6161"/>
                    <a:pt x="1558" y="6152"/>
                  </a:cubicBezTo>
                  <a:cubicBezTo>
                    <a:pt x="1497" y="6109"/>
                    <a:pt x="1446" y="6066"/>
                    <a:pt x="1386" y="6014"/>
                  </a:cubicBezTo>
                  <a:cubicBezTo>
                    <a:pt x="1369" y="5997"/>
                    <a:pt x="1369" y="5971"/>
                    <a:pt x="1386" y="5954"/>
                  </a:cubicBezTo>
                  <a:cubicBezTo>
                    <a:pt x="1394" y="5937"/>
                    <a:pt x="1429" y="5937"/>
                    <a:pt x="1446" y="5946"/>
                  </a:cubicBezTo>
                  <a:cubicBezTo>
                    <a:pt x="1497" y="5997"/>
                    <a:pt x="1558" y="6040"/>
                    <a:pt x="1609" y="6083"/>
                  </a:cubicBezTo>
                  <a:cubicBezTo>
                    <a:pt x="1627" y="6101"/>
                    <a:pt x="1635" y="6126"/>
                    <a:pt x="1618" y="6144"/>
                  </a:cubicBezTo>
                  <a:cubicBezTo>
                    <a:pt x="1609" y="6152"/>
                    <a:pt x="1601" y="6161"/>
                    <a:pt x="1584" y="6161"/>
                  </a:cubicBezTo>
                  <a:close/>
                  <a:moveTo>
                    <a:pt x="1162" y="5791"/>
                  </a:moveTo>
                  <a:lnTo>
                    <a:pt x="1162" y="5791"/>
                  </a:lnTo>
                  <a:cubicBezTo>
                    <a:pt x="1153" y="5791"/>
                    <a:pt x="1145" y="5791"/>
                    <a:pt x="1136" y="5773"/>
                  </a:cubicBezTo>
                  <a:cubicBezTo>
                    <a:pt x="1084" y="5722"/>
                    <a:pt x="1033" y="5670"/>
                    <a:pt x="981" y="5619"/>
                  </a:cubicBezTo>
                  <a:cubicBezTo>
                    <a:pt x="972" y="5601"/>
                    <a:pt x="972" y="5576"/>
                    <a:pt x="990" y="5558"/>
                  </a:cubicBezTo>
                  <a:cubicBezTo>
                    <a:pt x="1007" y="5541"/>
                    <a:pt x="1033" y="5541"/>
                    <a:pt x="1050" y="5558"/>
                  </a:cubicBezTo>
                  <a:cubicBezTo>
                    <a:pt x="1093" y="5610"/>
                    <a:pt x="1145" y="5670"/>
                    <a:pt x="1196" y="5713"/>
                  </a:cubicBezTo>
                  <a:cubicBezTo>
                    <a:pt x="1213" y="5730"/>
                    <a:pt x="1213" y="5765"/>
                    <a:pt x="1196" y="5782"/>
                  </a:cubicBezTo>
                  <a:cubicBezTo>
                    <a:pt x="1188" y="5791"/>
                    <a:pt x="1179" y="5791"/>
                    <a:pt x="1162" y="5791"/>
                  </a:cubicBezTo>
                  <a:close/>
                  <a:moveTo>
                    <a:pt x="800" y="5360"/>
                  </a:moveTo>
                  <a:lnTo>
                    <a:pt x="800" y="5360"/>
                  </a:lnTo>
                  <a:cubicBezTo>
                    <a:pt x="792" y="5360"/>
                    <a:pt x="774" y="5360"/>
                    <a:pt x="766" y="5343"/>
                  </a:cubicBezTo>
                  <a:cubicBezTo>
                    <a:pt x="723" y="5291"/>
                    <a:pt x="680" y="5231"/>
                    <a:pt x="646" y="5171"/>
                  </a:cubicBezTo>
                  <a:cubicBezTo>
                    <a:pt x="628" y="5145"/>
                    <a:pt x="637" y="5119"/>
                    <a:pt x="654" y="5111"/>
                  </a:cubicBezTo>
                  <a:cubicBezTo>
                    <a:pt x="671" y="5094"/>
                    <a:pt x="706" y="5102"/>
                    <a:pt x="714" y="5119"/>
                  </a:cubicBezTo>
                  <a:cubicBezTo>
                    <a:pt x="757" y="5180"/>
                    <a:pt x="792" y="5240"/>
                    <a:pt x="835" y="5291"/>
                  </a:cubicBezTo>
                  <a:cubicBezTo>
                    <a:pt x="852" y="5317"/>
                    <a:pt x="843" y="5343"/>
                    <a:pt x="826" y="5352"/>
                  </a:cubicBezTo>
                  <a:cubicBezTo>
                    <a:pt x="818" y="5360"/>
                    <a:pt x="809" y="5360"/>
                    <a:pt x="800" y="5360"/>
                  </a:cubicBezTo>
                  <a:close/>
                  <a:moveTo>
                    <a:pt x="499" y="4887"/>
                  </a:moveTo>
                  <a:lnTo>
                    <a:pt x="499" y="4887"/>
                  </a:lnTo>
                  <a:cubicBezTo>
                    <a:pt x="490" y="4887"/>
                    <a:pt x="473" y="4878"/>
                    <a:pt x="465" y="4870"/>
                  </a:cubicBezTo>
                  <a:cubicBezTo>
                    <a:pt x="430" y="4801"/>
                    <a:pt x="396" y="4741"/>
                    <a:pt x="370" y="4672"/>
                  </a:cubicBezTo>
                  <a:cubicBezTo>
                    <a:pt x="353" y="4646"/>
                    <a:pt x="370" y="4620"/>
                    <a:pt x="387" y="4612"/>
                  </a:cubicBezTo>
                  <a:cubicBezTo>
                    <a:pt x="413" y="4603"/>
                    <a:pt x="439" y="4612"/>
                    <a:pt x="447" y="4637"/>
                  </a:cubicBezTo>
                  <a:cubicBezTo>
                    <a:pt x="473" y="4698"/>
                    <a:pt x="508" y="4767"/>
                    <a:pt x="542" y="4827"/>
                  </a:cubicBezTo>
                  <a:cubicBezTo>
                    <a:pt x="551" y="4844"/>
                    <a:pt x="542" y="4870"/>
                    <a:pt x="525" y="4887"/>
                  </a:cubicBezTo>
                  <a:cubicBezTo>
                    <a:pt x="516" y="4887"/>
                    <a:pt x="508" y="4887"/>
                    <a:pt x="499" y="4887"/>
                  </a:cubicBezTo>
                  <a:close/>
                  <a:moveTo>
                    <a:pt x="275" y="4379"/>
                  </a:moveTo>
                  <a:lnTo>
                    <a:pt x="275" y="4379"/>
                  </a:lnTo>
                  <a:cubicBezTo>
                    <a:pt x="258" y="4379"/>
                    <a:pt x="241" y="4371"/>
                    <a:pt x="232" y="4353"/>
                  </a:cubicBezTo>
                  <a:cubicBezTo>
                    <a:pt x="206" y="4285"/>
                    <a:pt x="189" y="4216"/>
                    <a:pt x="164" y="4138"/>
                  </a:cubicBezTo>
                  <a:cubicBezTo>
                    <a:pt x="155" y="4121"/>
                    <a:pt x="172" y="4095"/>
                    <a:pt x="198" y="4087"/>
                  </a:cubicBezTo>
                  <a:cubicBezTo>
                    <a:pt x="215" y="4078"/>
                    <a:pt x="241" y="4095"/>
                    <a:pt x="249" y="4121"/>
                  </a:cubicBezTo>
                  <a:cubicBezTo>
                    <a:pt x="267" y="4181"/>
                    <a:pt x="292" y="4250"/>
                    <a:pt x="318" y="4319"/>
                  </a:cubicBezTo>
                  <a:cubicBezTo>
                    <a:pt x="327" y="4345"/>
                    <a:pt x="310" y="4371"/>
                    <a:pt x="292" y="4379"/>
                  </a:cubicBezTo>
                  <a:cubicBezTo>
                    <a:pt x="284" y="4379"/>
                    <a:pt x="284" y="4379"/>
                    <a:pt x="275" y="4379"/>
                  </a:cubicBezTo>
                  <a:close/>
                  <a:moveTo>
                    <a:pt x="120" y="3837"/>
                  </a:moveTo>
                  <a:lnTo>
                    <a:pt x="120" y="3837"/>
                  </a:lnTo>
                  <a:cubicBezTo>
                    <a:pt x="103" y="3837"/>
                    <a:pt x="86" y="3829"/>
                    <a:pt x="77" y="3803"/>
                  </a:cubicBezTo>
                  <a:cubicBezTo>
                    <a:pt x="69" y="3734"/>
                    <a:pt x="51" y="3665"/>
                    <a:pt x="43" y="3588"/>
                  </a:cubicBezTo>
                  <a:cubicBezTo>
                    <a:pt x="34" y="3570"/>
                    <a:pt x="51" y="3545"/>
                    <a:pt x="77" y="3545"/>
                  </a:cubicBezTo>
                  <a:cubicBezTo>
                    <a:pt x="103" y="3536"/>
                    <a:pt x="120" y="3553"/>
                    <a:pt x="129" y="3579"/>
                  </a:cubicBezTo>
                  <a:cubicBezTo>
                    <a:pt x="138" y="3648"/>
                    <a:pt x="155" y="3717"/>
                    <a:pt x="164" y="3786"/>
                  </a:cubicBezTo>
                  <a:cubicBezTo>
                    <a:pt x="172" y="3811"/>
                    <a:pt x="155" y="3837"/>
                    <a:pt x="129" y="3837"/>
                  </a:cubicBezTo>
                  <a:cubicBezTo>
                    <a:pt x="129" y="3837"/>
                    <a:pt x="129" y="3837"/>
                    <a:pt x="120" y="3837"/>
                  </a:cubicBezTo>
                  <a:close/>
                  <a:moveTo>
                    <a:pt x="51" y="3286"/>
                  </a:moveTo>
                  <a:lnTo>
                    <a:pt x="51" y="3286"/>
                  </a:lnTo>
                  <a:cubicBezTo>
                    <a:pt x="26" y="3286"/>
                    <a:pt x="8" y="3269"/>
                    <a:pt x="8" y="3243"/>
                  </a:cubicBezTo>
                  <a:cubicBezTo>
                    <a:pt x="0" y="3174"/>
                    <a:pt x="0" y="3097"/>
                    <a:pt x="0" y="3028"/>
                  </a:cubicBezTo>
                  <a:cubicBezTo>
                    <a:pt x="0" y="3003"/>
                    <a:pt x="17" y="2986"/>
                    <a:pt x="43" y="2986"/>
                  </a:cubicBezTo>
                  <a:lnTo>
                    <a:pt x="43" y="2986"/>
                  </a:lnTo>
                  <a:cubicBezTo>
                    <a:pt x="69" y="2986"/>
                    <a:pt x="86" y="3003"/>
                    <a:pt x="86" y="3028"/>
                  </a:cubicBezTo>
                  <a:cubicBezTo>
                    <a:pt x="86" y="3097"/>
                    <a:pt x="86" y="3166"/>
                    <a:pt x="95" y="3235"/>
                  </a:cubicBezTo>
                  <a:cubicBezTo>
                    <a:pt x="95" y="3260"/>
                    <a:pt x="77" y="3286"/>
                    <a:pt x="51" y="3286"/>
                  </a:cubicBezTo>
                  <a:close/>
                  <a:moveTo>
                    <a:pt x="51" y="2728"/>
                  </a:moveTo>
                  <a:lnTo>
                    <a:pt x="51" y="2728"/>
                  </a:lnTo>
                  <a:lnTo>
                    <a:pt x="51" y="2728"/>
                  </a:lnTo>
                  <a:cubicBezTo>
                    <a:pt x="26" y="2719"/>
                    <a:pt x="8" y="2702"/>
                    <a:pt x="8" y="2676"/>
                  </a:cubicBezTo>
                  <a:cubicBezTo>
                    <a:pt x="17" y="2607"/>
                    <a:pt x="26" y="2530"/>
                    <a:pt x="34" y="2461"/>
                  </a:cubicBezTo>
                  <a:cubicBezTo>
                    <a:pt x="34" y="2435"/>
                    <a:pt x="60" y="2418"/>
                    <a:pt x="86" y="2427"/>
                  </a:cubicBezTo>
                  <a:cubicBezTo>
                    <a:pt x="103" y="2427"/>
                    <a:pt x="120" y="2453"/>
                    <a:pt x="120" y="2470"/>
                  </a:cubicBezTo>
                  <a:cubicBezTo>
                    <a:pt x="112" y="2538"/>
                    <a:pt x="103" y="2616"/>
                    <a:pt x="95" y="2685"/>
                  </a:cubicBezTo>
                  <a:cubicBezTo>
                    <a:pt x="95" y="2711"/>
                    <a:pt x="77" y="2728"/>
                    <a:pt x="51" y="2728"/>
                  </a:cubicBezTo>
                  <a:close/>
                  <a:moveTo>
                    <a:pt x="138" y="2169"/>
                  </a:moveTo>
                  <a:lnTo>
                    <a:pt x="138" y="2169"/>
                  </a:lnTo>
                  <a:lnTo>
                    <a:pt x="129" y="2169"/>
                  </a:lnTo>
                  <a:cubicBezTo>
                    <a:pt x="103" y="2169"/>
                    <a:pt x="95" y="2143"/>
                    <a:pt x="95" y="2117"/>
                  </a:cubicBezTo>
                  <a:cubicBezTo>
                    <a:pt x="112" y="2048"/>
                    <a:pt x="129" y="1979"/>
                    <a:pt x="155" y="1910"/>
                  </a:cubicBezTo>
                  <a:cubicBezTo>
                    <a:pt x="155" y="1884"/>
                    <a:pt x="181" y="1867"/>
                    <a:pt x="206" y="1876"/>
                  </a:cubicBezTo>
                  <a:cubicBezTo>
                    <a:pt x="224" y="1884"/>
                    <a:pt x="241" y="1910"/>
                    <a:pt x="232" y="1928"/>
                  </a:cubicBezTo>
                  <a:cubicBezTo>
                    <a:pt x="215" y="1996"/>
                    <a:pt x="198" y="2065"/>
                    <a:pt x="181" y="2134"/>
                  </a:cubicBezTo>
                  <a:cubicBezTo>
                    <a:pt x="181" y="2160"/>
                    <a:pt x="155" y="2169"/>
                    <a:pt x="138" y="2169"/>
                  </a:cubicBezTo>
                  <a:close/>
                  <a:moveTo>
                    <a:pt x="301" y="1635"/>
                  </a:moveTo>
                  <a:lnTo>
                    <a:pt x="301" y="1635"/>
                  </a:lnTo>
                  <a:cubicBezTo>
                    <a:pt x="301" y="1635"/>
                    <a:pt x="292" y="1635"/>
                    <a:pt x="284" y="1635"/>
                  </a:cubicBezTo>
                  <a:cubicBezTo>
                    <a:pt x="267" y="1626"/>
                    <a:pt x="249" y="1600"/>
                    <a:pt x="258" y="1575"/>
                  </a:cubicBezTo>
                  <a:cubicBezTo>
                    <a:pt x="284" y="1506"/>
                    <a:pt x="318" y="1437"/>
                    <a:pt x="344" y="1377"/>
                  </a:cubicBezTo>
                  <a:cubicBezTo>
                    <a:pt x="353" y="1351"/>
                    <a:pt x="379" y="1342"/>
                    <a:pt x="404" y="1351"/>
                  </a:cubicBezTo>
                  <a:cubicBezTo>
                    <a:pt x="422" y="1359"/>
                    <a:pt x="439" y="1385"/>
                    <a:pt x="422" y="1411"/>
                  </a:cubicBezTo>
                  <a:cubicBezTo>
                    <a:pt x="396" y="1471"/>
                    <a:pt x="370" y="1540"/>
                    <a:pt x="344" y="1609"/>
                  </a:cubicBezTo>
                  <a:cubicBezTo>
                    <a:pt x="336" y="1626"/>
                    <a:pt x="318" y="1635"/>
                    <a:pt x="301" y="1635"/>
                  </a:cubicBezTo>
                  <a:close/>
                  <a:moveTo>
                    <a:pt x="542" y="1127"/>
                  </a:moveTo>
                  <a:lnTo>
                    <a:pt x="542" y="1127"/>
                  </a:lnTo>
                  <a:cubicBezTo>
                    <a:pt x="533" y="1127"/>
                    <a:pt x="525" y="1127"/>
                    <a:pt x="516" y="1118"/>
                  </a:cubicBezTo>
                  <a:cubicBezTo>
                    <a:pt x="499" y="1110"/>
                    <a:pt x="490" y="1084"/>
                    <a:pt x="499" y="1067"/>
                  </a:cubicBezTo>
                  <a:cubicBezTo>
                    <a:pt x="533" y="998"/>
                    <a:pt x="577" y="938"/>
                    <a:pt x="611" y="877"/>
                  </a:cubicBezTo>
                  <a:cubicBezTo>
                    <a:pt x="628" y="852"/>
                    <a:pt x="654" y="852"/>
                    <a:pt x="671" y="860"/>
                  </a:cubicBezTo>
                  <a:cubicBezTo>
                    <a:pt x="697" y="877"/>
                    <a:pt x="697" y="903"/>
                    <a:pt x="688" y="920"/>
                  </a:cubicBezTo>
                  <a:cubicBezTo>
                    <a:pt x="646" y="981"/>
                    <a:pt x="611" y="1041"/>
                    <a:pt x="577" y="1101"/>
                  </a:cubicBezTo>
                  <a:cubicBezTo>
                    <a:pt x="568" y="1118"/>
                    <a:pt x="559" y="1127"/>
                    <a:pt x="542" y="1127"/>
                  </a:cubicBezTo>
                  <a:close/>
                  <a:moveTo>
                    <a:pt x="852" y="662"/>
                  </a:moveTo>
                  <a:lnTo>
                    <a:pt x="852" y="662"/>
                  </a:lnTo>
                  <a:cubicBezTo>
                    <a:pt x="843" y="662"/>
                    <a:pt x="826" y="654"/>
                    <a:pt x="826" y="654"/>
                  </a:cubicBezTo>
                  <a:cubicBezTo>
                    <a:pt x="800" y="637"/>
                    <a:pt x="800" y="611"/>
                    <a:pt x="818" y="594"/>
                  </a:cubicBezTo>
                  <a:cubicBezTo>
                    <a:pt x="861" y="533"/>
                    <a:pt x="904" y="473"/>
                    <a:pt x="955" y="421"/>
                  </a:cubicBezTo>
                  <a:cubicBezTo>
                    <a:pt x="964" y="404"/>
                    <a:pt x="998" y="396"/>
                    <a:pt x="1015" y="413"/>
                  </a:cubicBezTo>
                  <a:cubicBezTo>
                    <a:pt x="1033" y="430"/>
                    <a:pt x="1033" y="456"/>
                    <a:pt x="1015" y="473"/>
                  </a:cubicBezTo>
                  <a:cubicBezTo>
                    <a:pt x="972" y="533"/>
                    <a:pt x="929" y="585"/>
                    <a:pt x="887" y="645"/>
                  </a:cubicBezTo>
                  <a:cubicBezTo>
                    <a:pt x="878" y="654"/>
                    <a:pt x="861" y="662"/>
                    <a:pt x="852" y="662"/>
                  </a:cubicBezTo>
                  <a:close/>
                  <a:moveTo>
                    <a:pt x="1222" y="241"/>
                  </a:moveTo>
                  <a:lnTo>
                    <a:pt x="1222" y="241"/>
                  </a:lnTo>
                  <a:cubicBezTo>
                    <a:pt x="1205" y="241"/>
                    <a:pt x="1196" y="232"/>
                    <a:pt x="1188" y="223"/>
                  </a:cubicBezTo>
                  <a:cubicBezTo>
                    <a:pt x="1170" y="206"/>
                    <a:pt x="1170" y="180"/>
                    <a:pt x="1188" y="163"/>
                  </a:cubicBezTo>
                  <a:cubicBezTo>
                    <a:pt x="1239" y="112"/>
                    <a:pt x="1291" y="69"/>
                    <a:pt x="1351" y="17"/>
                  </a:cubicBezTo>
                  <a:cubicBezTo>
                    <a:pt x="1369" y="0"/>
                    <a:pt x="1394" y="0"/>
                    <a:pt x="1411" y="17"/>
                  </a:cubicBezTo>
                  <a:cubicBezTo>
                    <a:pt x="1429" y="43"/>
                    <a:pt x="1429" y="69"/>
                    <a:pt x="1403" y="86"/>
                  </a:cubicBezTo>
                  <a:cubicBezTo>
                    <a:pt x="1351" y="129"/>
                    <a:pt x="1300" y="180"/>
                    <a:pt x="1248" y="223"/>
                  </a:cubicBezTo>
                  <a:cubicBezTo>
                    <a:pt x="1239" y="232"/>
                    <a:pt x="1231" y="241"/>
                    <a:pt x="1222" y="241"/>
                  </a:cubicBezTo>
                  <a:close/>
                </a:path>
              </a:pathLst>
            </a:custGeom>
            <a:solidFill>
              <a:schemeClr val="bg1">
                <a:lumMod val="85000"/>
              </a:schemeClr>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237" name="Freeform 5"/>
            <p:cNvSpPr>
              <a:spLocks noChangeArrowheads="1"/>
            </p:cNvSpPr>
            <p:nvPr/>
          </p:nvSpPr>
          <p:spPr bwMode="auto">
            <a:xfrm>
              <a:off x="7692830" y="4043506"/>
              <a:ext cx="954349" cy="5235817"/>
            </a:xfrm>
            <a:custGeom>
              <a:avLst/>
              <a:gdLst>
                <a:gd name="T0" fmla="*/ 1058 w 1111"/>
                <a:gd name="T1" fmla="*/ 6092 h 6093"/>
                <a:gd name="T2" fmla="*/ 903 w 1111"/>
                <a:gd name="T3" fmla="*/ 5903 h 6093"/>
                <a:gd name="T4" fmla="*/ 972 w 1111"/>
                <a:gd name="T5" fmla="*/ 5851 h 6093"/>
                <a:gd name="T6" fmla="*/ 1084 w 1111"/>
                <a:gd name="T7" fmla="*/ 6084 h 6093"/>
                <a:gd name="T8" fmla="*/ 757 w 1111"/>
                <a:gd name="T9" fmla="*/ 5627 h 6093"/>
                <a:gd name="T10" fmla="*/ 714 w 1111"/>
                <a:gd name="T11" fmla="*/ 5602 h 6093"/>
                <a:gd name="T12" fmla="*/ 628 w 1111"/>
                <a:gd name="T13" fmla="*/ 5352 h 6093"/>
                <a:gd name="T14" fmla="*/ 792 w 1111"/>
                <a:gd name="T15" fmla="*/ 5559 h 6093"/>
                <a:gd name="T16" fmla="*/ 757 w 1111"/>
                <a:gd name="T17" fmla="*/ 5627 h 6093"/>
                <a:gd name="T18" fmla="*/ 499 w 1111"/>
                <a:gd name="T19" fmla="*/ 5128 h 6093"/>
                <a:gd name="T20" fmla="*/ 378 w 1111"/>
                <a:gd name="T21" fmla="*/ 4896 h 6093"/>
                <a:gd name="T22" fmla="*/ 456 w 1111"/>
                <a:gd name="T23" fmla="*/ 4870 h 6093"/>
                <a:gd name="T24" fmla="*/ 516 w 1111"/>
                <a:gd name="T25" fmla="*/ 5120 h 6093"/>
                <a:gd name="T26" fmla="*/ 301 w 1111"/>
                <a:gd name="T27" fmla="*/ 4603 h 6093"/>
                <a:gd name="T28" fmla="*/ 258 w 1111"/>
                <a:gd name="T29" fmla="*/ 4569 h 6093"/>
                <a:gd name="T30" fmla="*/ 223 w 1111"/>
                <a:gd name="T31" fmla="*/ 4311 h 6093"/>
                <a:gd name="T32" fmla="*/ 344 w 1111"/>
                <a:gd name="T33" fmla="*/ 4543 h 6093"/>
                <a:gd name="T34" fmla="*/ 301 w 1111"/>
                <a:gd name="T35" fmla="*/ 4603 h 6093"/>
                <a:gd name="T36" fmla="*/ 154 w 1111"/>
                <a:gd name="T37" fmla="*/ 4061 h 6093"/>
                <a:gd name="T38" fmla="*/ 77 w 1111"/>
                <a:gd name="T39" fmla="*/ 3811 h 6093"/>
                <a:gd name="T40" fmla="*/ 163 w 1111"/>
                <a:gd name="T41" fmla="*/ 3794 h 6093"/>
                <a:gd name="T42" fmla="*/ 163 w 1111"/>
                <a:gd name="T43" fmla="*/ 4061 h 6093"/>
                <a:gd name="T44" fmla="*/ 69 w 1111"/>
                <a:gd name="T45" fmla="*/ 3502 h 6093"/>
                <a:gd name="T46" fmla="*/ 25 w 1111"/>
                <a:gd name="T47" fmla="*/ 3467 h 6093"/>
                <a:gd name="T48" fmla="*/ 51 w 1111"/>
                <a:gd name="T49" fmla="*/ 3200 h 6093"/>
                <a:gd name="T50" fmla="*/ 112 w 1111"/>
                <a:gd name="T51" fmla="*/ 3459 h 6093"/>
                <a:gd name="T52" fmla="*/ 69 w 1111"/>
                <a:gd name="T53" fmla="*/ 3502 h 6093"/>
                <a:gd name="T54" fmla="*/ 43 w 1111"/>
                <a:gd name="T55" fmla="*/ 2943 h 6093"/>
                <a:gd name="T56" fmla="*/ 0 w 1111"/>
                <a:gd name="T57" fmla="*/ 2900 h 6093"/>
                <a:gd name="T58" fmla="*/ 51 w 1111"/>
                <a:gd name="T59" fmla="*/ 2642 h 6093"/>
                <a:gd name="T60" fmla="*/ 86 w 1111"/>
                <a:gd name="T61" fmla="*/ 2900 h 6093"/>
                <a:gd name="T62" fmla="*/ 77 w 1111"/>
                <a:gd name="T63" fmla="*/ 2384 h 6093"/>
                <a:gd name="T64" fmla="*/ 77 w 1111"/>
                <a:gd name="T65" fmla="*/ 2384 h 6093"/>
                <a:gd name="T66" fmla="*/ 69 w 1111"/>
                <a:gd name="T67" fmla="*/ 2117 h 6093"/>
                <a:gd name="T68" fmla="*/ 154 w 1111"/>
                <a:gd name="T69" fmla="*/ 2134 h 6093"/>
                <a:gd name="T70" fmla="*/ 77 w 1111"/>
                <a:gd name="T71" fmla="*/ 2384 h 6093"/>
                <a:gd name="T72" fmla="*/ 172 w 1111"/>
                <a:gd name="T73" fmla="*/ 1833 h 6093"/>
                <a:gd name="T74" fmla="*/ 129 w 1111"/>
                <a:gd name="T75" fmla="*/ 1781 h 6093"/>
                <a:gd name="T76" fmla="*/ 232 w 1111"/>
                <a:gd name="T77" fmla="*/ 1532 h 6093"/>
                <a:gd name="T78" fmla="*/ 215 w 1111"/>
                <a:gd name="T79" fmla="*/ 1799 h 6093"/>
                <a:gd name="T80" fmla="*/ 327 w 1111"/>
                <a:gd name="T81" fmla="*/ 1291 h 6093"/>
                <a:gd name="T82" fmla="*/ 310 w 1111"/>
                <a:gd name="T83" fmla="*/ 1291 h 6093"/>
                <a:gd name="T84" fmla="*/ 353 w 1111"/>
                <a:gd name="T85" fmla="*/ 1033 h 6093"/>
                <a:gd name="T86" fmla="*/ 438 w 1111"/>
                <a:gd name="T87" fmla="*/ 1058 h 6093"/>
                <a:gd name="T88" fmla="*/ 327 w 1111"/>
                <a:gd name="T89" fmla="*/ 1291 h 6093"/>
                <a:gd name="T90" fmla="*/ 533 w 1111"/>
                <a:gd name="T91" fmla="*/ 766 h 6093"/>
                <a:gd name="T92" fmla="*/ 490 w 1111"/>
                <a:gd name="T93" fmla="*/ 706 h 6093"/>
                <a:gd name="T94" fmla="*/ 645 w 1111"/>
                <a:gd name="T95" fmla="*/ 491 h 6093"/>
                <a:gd name="T96" fmla="*/ 568 w 1111"/>
                <a:gd name="T97" fmla="*/ 749 h 6093"/>
                <a:gd name="T98" fmla="*/ 792 w 1111"/>
                <a:gd name="T99" fmla="*/ 275 h 6093"/>
                <a:gd name="T100" fmla="*/ 774 w 1111"/>
                <a:gd name="T101" fmla="*/ 267 h 6093"/>
                <a:gd name="T102" fmla="*/ 869 w 1111"/>
                <a:gd name="T103" fmla="*/ 26 h 6093"/>
                <a:gd name="T104" fmla="*/ 946 w 1111"/>
                <a:gd name="T105" fmla="*/ 69 h 6093"/>
                <a:gd name="T106" fmla="*/ 792 w 1111"/>
                <a:gd name="T107" fmla="*/ 275 h 60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111" h="6093">
                  <a:moveTo>
                    <a:pt x="1058" y="6092"/>
                  </a:moveTo>
                  <a:lnTo>
                    <a:pt x="1058" y="6092"/>
                  </a:lnTo>
                  <a:cubicBezTo>
                    <a:pt x="1050" y="6092"/>
                    <a:pt x="1033" y="6092"/>
                    <a:pt x="1024" y="6075"/>
                  </a:cubicBezTo>
                  <a:cubicBezTo>
                    <a:pt x="981" y="6023"/>
                    <a:pt x="946" y="5963"/>
                    <a:pt x="903" y="5903"/>
                  </a:cubicBezTo>
                  <a:cubicBezTo>
                    <a:pt x="886" y="5877"/>
                    <a:pt x="895" y="5851"/>
                    <a:pt x="912" y="5843"/>
                  </a:cubicBezTo>
                  <a:cubicBezTo>
                    <a:pt x="938" y="5826"/>
                    <a:pt x="964" y="5834"/>
                    <a:pt x="972" y="5851"/>
                  </a:cubicBezTo>
                  <a:cubicBezTo>
                    <a:pt x="1015" y="5911"/>
                    <a:pt x="1058" y="5972"/>
                    <a:pt x="1101" y="6023"/>
                  </a:cubicBezTo>
                  <a:cubicBezTo>
                    <a:pt x="1110" y="6049"/>
                    <a:pt x="1110" y="6075"/>
                    <a:pt x="1084" y="6084"/>
                  </a:cubicBezTo>
                  <a:cubicBezTo>
                    <a:pt x="1084" y="6092"/>
                    <a:pt x="1076" y="6092"/>
                    <a:pt x="1058" y="6092"/>
                  </a:cubicBezTo>
                  <a:close/>
                  <a:moveTo>
                    <a:pt x="757" y="5627"/>
                  </a:moveTo>
                  <a:lnTo>
                    <a:pt x="757" y="5627"/>
                  </a:lnTo>
                  <a:cubicBezTo>
                    <a:pt x="740" y="5627"/>
                    <a:pt x="723" y="5619"/>
                    <a:pt x="714" y="5602"/>
                  </a:cubicBezTo>
                  <a:cubicBezTo>
                    <a:pt x="679" y="5541"/>
                    <a:pt x="645" y="5481"/>
                    <a:pt x="611" y="5412"/>
                  </a:cubicBezTo>
                  <a:cubicBezTo>
                    <a:pt x="602" y="5395"/>
                    <a:pt x="611" y="5369"/>
                    <a:pt x="628" y="5352"/>
                  </a:cubicBezTo>
                  <a:cubicBezTo>
                    <a:pt x="654" y="5344"/>
                    <a:pt x="679" y="5352"/>
                    <a:pt x="688" y="5369"/>
                  </a:cubicBezTo>
                  <a:cubicBezTo>
                    <a:pt x="723" y="5438"/>
                    <a:pt x="757" y="5498"/>
                    <a:pt x="792" y="5559"/>
                  </a:cubicBezTo>
                  <a:cubicBezTo>
                    <a:pt x="809" y="5585"/>
                    <a:pt x="800" y="5610"/>
                    <a:pt x="774" y="5619"/>
                  </a:cubicBezTo>
                  <a:cubicBezTo>
                    <a:pt x="774" y="5627"/>
                    <a:pt x="766" y="5627"/>
                    <a:pt x="757" y="5627"/>
                  </a:cubicBezTo>
                  <a:close/>
                  <a:moveTo>
                    <a:pt x="499" y="5128"/>
                  </a:moveTo>
                  <a:lnTo>
                    <a:pt x="499" y="5128"/>
                  </a:lnTo>
                  <a:cubicBezTo>
                    <a:pt x="482" y="5128"/>
                    <a:pt x="464" y="5120"/>
                    <a:pt x="456" y="5103"/>
                  </a:cubicBezTo>
                  <a:cubicBezTo>
                    <a:pt x="430" y="5034"/>
                    <a:pt x="404" y="4965"/>
                    <a:pt x="378" y="4896"/>
                  </a:cubicBezTo>
                  <a:cubicBezTo>
                    <a:pt x="370" y="4879"/>
                    <a:pt x="378" y="4853"/>
                    <a:pt x="404" y="4844"/>
                  </a:cubicBezTo>
                  <a:cubicBezTo>
                    <a:pt x="421" y="4836"/>
                    <a:pt x="447" y="4844"/>
                    <a:pt x="456" y="4870"/>
                  </a:cubicBezTo>
                  <a:cubicBezTo>
                    <a:pt x="482" y="4930"/>
                    <a:pt x="507" y="4999"/>
                    <a:pt x="542" y="5068"/>
                  </a:cubicBezTo>
                  <a:cubicBezTo>
                    <a:pt x="550" y="5085"/>
                    <a:pt x="542" y="5111"/>
                    <a:pt x="516" y="5120"/>
                  </a:cubicBezTo>
                  <a:cubicBezTo>
                    <a:pt x="507" y="5128"/>
                    <a:pt x="507" y="5128"/>
                    <a:pt x="499" y="5128"/>
                  </a:cubicBezTo>
                  <a:close/>
                  <a:moveTo>
                    <a:pt x="301" y="4603"/>
                  </a:moveTo>
                  <a:lnTo>
                    <a:pt x="301" y="4603"/>
                  </a:lnTo>
                  <a:cubicBezTo>
                    <a:pt x="284" y="4603"/>
                    <a:pt x="266" y="4595"/>
                    <a:pt x="258" y="4569"/>
                  </a:cubicBezTo>
                  <a:cubicBezTo>
                    <a:pt x="232" y="4500"/>
                    <a:pt x="215" y="4431"/>
                    <a:pt x="197" y="4362"/>
                  </a:cubicBezTo>
                  <a:cubicBezTo>
                    <a:pt x="189" y="4336"/>
                    <a:pt x="206" y="4319"/>
                    <a:pt x="223" y="4311"/>
                  </a:cubicBezTo>
                  <a:cubicBezTo>
                    <a:pt x="249" y="4302"/>
                    <a:pt x="275" y="4319"/>
                    <a:pt x="275" y="4336"/>
                  </a:cubicBezTo>
                  <a:cubicBezTo>
                    <a:pt x="301" y="4405"/>
                    <a:pt x="318" y="4474"/>
                    <a:pt x="344" y="4543"/>
                  </a:cubicBezTo>
                  <a:cubicBezTo>
                    <a:pt x="344" y="4569"/>
                    <a:pt x="335" y="4595"/>
                    <a:pt x="310" y="4603"/>
                  </a:cubicBezTo>
                  <a:lnTo>
                    <a:pt x="301" y="4603"/>
                  </a:lnTo>
                  <a:close/>
                  <a:moveTo>
                    <a:pt x="154" y="4061"/>
                  </a:moveTo>
                  <a:lnTo>
                    <a:pt x="154" y="4061"/>
                  </a:lnTo>
                  <a:cubicBezTo>
                    <a:pt x="137" y="4061"/>
                    <a:pt x="120" y="4044"/>
                    <a:pt x="112" y="4027"/>
                  </a:cubicBezTo>
                  <a:cubicBezTo>
                    <a:pt x="94" y="3958"/>
                    <a:pt x="86" y="3880"/>
                    <a:pt x="77" y="3811"/>
                  </a:cubicBezTo>
                  <a:cubicBezTo>
                    <a:pt x="69" y="3786"/>
                    <a:pt x="86" y="3769"/>
                    <a:pt x="112" y="3760"/>
                  </a:cubicBezTo>
                  <a:cubicBezTo>
                    <a:pt x="137" y="3760"/>
                    <a:pt x="154" y="3777"/>
                    <a:pt x="163" y="3794"/>
                  </a:cubicBezTo>
                  <a:cubicBezTo>
                    <a:pt x="172" y="3863"/>
                    <a:pt x="180" y="3941"/>
                    <a:pt x="197" y="4010"/>
                  </a:cubicBezTo>
                  <a:cubicBezTo>
                    <a:pt x="206" y="4035"/>
                    <a:pt x="189" y="4052"/>
                    <a:pt x="163" y="4061"/>
                  </a:cubicBezTo>
                  <a:lnTo>
                    <a:pt x="154" y="4061"/>
                  </a:lnTo>
                  <a:close/>
                  <a:moveTo>
                    <a:pt x="69" y="3502"/>
                  </a:moveTo>
                  <a:lnTo>
                    <a:pt x="69" y="3502"/>
                  </a:lnTo>
                  <a:cubicBezTo>
                    <a:pt x="51" y="3502"/>
                    <a:pt x="34" y="3485"/>
                    <a:pt x="25" y="3467"/>
                  </a:cubicBezTo>
                  <a:cubicBezTo>
                    <a:pt x="17" y="3398"/>
                    <a:pt x="17" y="3321"/>
                    <a:pt x="8" y="3252"/>
                  </a:cubicBezTo>
                  <a:cubicBezTo>
                    <a:pt x="8" y="3226"/>
                    <a:pt x="25" y="3200"/>
                    <a:pt x="51" y="3200"/>
                  </a:cubicBezTo>
                  <a:cubicBezTo>
                    <a:pt x="77" y="3200"/>
                    <a:pt x="94" y="3218"/>
                    <a:pt x="94" y="3244"/>
                  </a:cubicBezTo>
                  <a:cubicBezTo>
                    <a:pt x="103" y="3312"/>
                    <a:pt x="112" y="3390"/>
                    <a:pt x="112" y="3459"/>
                  </a:cubicBezTo>
                  <a:cubicBezTo>
                    <a:pt x="120" y="3485"/>
                    <a:pt x="103" y="3502"/>
                    <a:pt x="77" y="3502"/>
                  </a:cubicBezTo>
                  <a:lnTo>
                    <a:pt x="69" y="3502"/>
                  </a:lnTo>
                  <a:close/>
                  <a:moveTo>
                    <a:pt x="43" y="2943"/>
                  </a:moveTo>
                  <a:lnTo>
                    <a:pt x="43" y="2943"/>
                  </a:lnTo>
                  <a:lnTo>
                    <a:pt x="43" y="2943"/>
                  </a:lnTo>
                  <a:cubicBezTo>
                    <a:pt x="25" y="2943"/>
                    <a:pt x="0" y="2926"/>
                    <a:pt x="0" y="2900"/>
                  </a:cubicBezTo>
                  <a:cubicBezTo>
                    <a:pt x="0" y="2832"/>
                    <a:pt x="8" y="2754"/>
                    <a:pt x="8" y="2685"/>
                  </a:cubicBezTo>
                  <a:cubicBezTo>
                    <a:pt x="8" y="2659"/>
                    <a:pt x="34" y="2642"/>
                    <a:pt x="51" y="2642"/>
                  </a:cubicBezTo>
                  <a:cubicBezTo>
                    <a:pt x="77" y="2642"/>
                    <a:pt x="94" y="2668"/>
                    <a:pt x="94" y="2685"/>
                  </a:cubicBezTo>
                  <a:cubicBezTo>
                    <a:pt x="94" y="2763"/>
                    <a:pt x="86" y="2832"/>
                    <a:pt x="86" y="2900"/>
                  </a:cubicBezTo>
                  <a:cubicBezTo>
                    <a:pt x="86" y="2926"/>
                    <a:pt x="69" y="2943"/>
                    <a:pt x="43" y="2943"/>
                  </a:cubicBezTo>
                  <a:close/>
                  <a:moveTo>
                    <a:pt x="77" y="2384"/>
                  </a:moveTo>
                  <a:lnTo>
                    <a:pt x="77" y="2384"/>
                  </a:lnTo>
                  <a:lnTo>
                    <a:pt x="77" y="2384"/>
                  </a:lnTo>
                  <a:cubicBezTo>
                    <a:pt x="51" y="2384"/>
                    <a:pt x="34" y="2358"/>
                    <a:pt x="34" y="2341"/>
                  </a:cubicBezTo>
                  <a:cubicBezTo>
                    <a:pt x="43" y="2263"/>
                    <a:pt x="51" y="2195"/>
                    <a:pt x="69" y="2117"/>
                  </a:cubicBezTo>
                  <a:cubicBezTo>
                    <a:pt x="69" y="2100"/>
                    <a:pt x="94" y="2083"/>
                    <a:pt x="112" y="2083"/>
                  </a:cubicBezTo>
                  <a:cubicBezTo>
                    <a:pt x="137" y="2091"/>
                    <a:pt x="154" y="2109"/>
                    <a:pt x="154" y="2134"/>
                  </a:cubicBezTo>
                  <a:cubicBezTo>
                    <a:pt x="137" y="2203"/>
                    <a:pt x="129" y="2272"/>
                    <a:pt x="120" y="2350"/>
                  </a:cubicBezTo>
                  <a:cubicBezTo>
                    <a:pt x="120" y="2367"/>
                    <a:pt x="103" y="2384"/>
                    <a:pt x="77" y="2384"/>
                  </a:cubicBezTo>
                  <a:close/>
                  <a:moveTo>
                    <a:pt x="172" y="1833"/>
                  </a:moveTo>
                  <a:lnTo>
                    <a:pt x="172" y="1833"/>
                  </a:lnTo>
                  <a:lnTo>
                    <a:pt x="163" y="1833"/>
                  </a:lnTo>
                  <a:cubicBezTo>
                    <a:pt x="137" y="1824"/>
                    <a:pt x="120" y="1799"/>
                    <a:pt x="129" y="1781"/>
                  </a:cubicBezTo>
                  <a:cubicBezTo>
                    <a:pt x="146" y="1704"/>
                    <a:pt x="163" y="1635"/>
                    <a:pt x="180" y="1566"/>
                  </a:cubicBezTo>
                  <a:cubicBezTo>
                    <a:pt x="189" y="1540"/>
                    <a:pt x="215" y="1532"/>
                    <a:pt x="232" y="1532"/>
                  </a:cubicBezTo>
                  <a:cubicBezTo>
                    <a:pt x="258" y="1540"/>
                    <a:pt x="275" y="1566"/>
                    <a:pt x="266" y="1592"/>
                  </a:cubicBezTo>
                  <a:cubicBezTo>
                    <a:pt x="249" y="1661"/>
                    <a:pt x="232" y="1730"/>
                    <a:pt x="215" y="1799"/>
                  </a:cubicBezTo>
                  <a:cubicBezTo>
                    <a:pt x="206" y="1816"/>
                    <a:pt x="189" y="1833"/>
                    <a:pt x="172" y="1833"/>
                  </a:cubicBezTo>
                  <a:close/>
                  <a:moveTo>
                    <a:pt x="327" y="1291"/>
                  </a:moveTo>
                  <a:lnTo>
                    <a:pt x="327" y="1291"/>
                  </a:lnTo>
                  <a:cubicBezTo>
                    <a:pt x="318" y="1291"/>
                    <a:pt x="318" y="1291"/>
                    <a:pt x="310" y="1291"/>
                  </a:cubicBezTo>
                  <a:cubicBezTo>
                    <a:pt x="284" y="1282"/>
                    <a:pt x="275" y="1256"/>
                    <a:pt x="284" y="1231"/>
                  </a:cubicBezTo>
                  <a:cubicBezTo>
                    <a:pt x="301" y="1162"/>
                    <a:pt x="327" y="1093"/>
                    <a:pt x="353" y="1033"/>
                  </a:cubicBezTo>
                  <a:cubicBezTo>
                    <a:pt x="361" y="1007"/>
                    <a:pt x="387" y="998"/>
                    <a:pt x="413" y="1007"/>
                  </a:cubicBezTo>
                  <a:cubicBezTo>
                    <a:pt x="438" y="1016"/>
                    <a:pt x="447" y="1041"/>
                    <a:pt x="438" y="1058"/>
                  </a:cubicBezTo>
                  <a:cubicBezTo>
                    <a:pt x="413" y="1127"/>
                    <a:pt x="387" y="1196"/>
                    <a:pt x="361" y="1265"/>
                  </a:cubicBezTo>
                  <a:cubicBezTo>
                    <a:pt x="361" y="1282"/>
                    <a:pt x="344" y="1291"/>
                    <a:pt x="327" y="1291"/>
                  </a:cubicBezTo>
                  <a:close/>
                  <a:moveTo>
                    <a:pt x="533" y="766"/>
                  </a:moveTo>
                  <a:lnTo>
                    <a:pt x="533" y="766"/>
                  </a:lnTo>
                  <a:cubicBezTo>
                    <a:pt x="525" y="766"/>
                    <a:pt x="516" y="766"/>
                    <a:pt x="516" y="766"/>
                  </a:cubicBezTo>
                  <a:cubicBezTo>
                    <a:pt x="490" y="757"/>
                    <a:pt x="482" y="732"/>
                    <a:pt x="490" y="706"/>
                  </a:cubicBezTo>
                  <a:cubicBezTo>
                    <a:pt x="525" y="645"/>
                    <a:pt x="550" y="577"/>
                    <a:pt x="585" y="516"/>
                  </a:cubicBezTo>
                  <a:cubicBezTo>
                    <a:pt x="602" y="491"/>
                    <a:pt x="628" y="482"/>
                    <a:pt x="645" y="491"/>
                  </a:cubicBezTo>
                  <a:cubicBezTo>
                    <a:pt x="671" y="508"/>
                    <a:pt x="679" y="534"/>
                    <a:pt x="662" y="551"/>
                  </a:cubicBezTo>
                  <a:cubicBezTo>
                    <a:pt x="636" y="611"/>
                    <a:pt x="602" y="680"/>
                    <a:pt x="568" y="749"/>
                  </a:cubicBezTo>
                  <a:cubicBezTo>
                    <a:pt x="568" y="757"/>
                    <a:pt x="550" y="766"/>
                    <a:pt x="533" y="766"/>
                  </a:cubicBezTo>
                  <a:close/>
                  <a:moveTo>
                    <a:pt x="792" y="275"/>
                  </a:moveTo>
                  <a:lnTo>
                    <a:pt x="792" y="275"/>
                  </a:lnTo>
                  <a:cubicBezTo>
                    <a:pt x="783" y="275"/>
                    <a:pt x="783" y="275"/>
                    <a:pt x="774" y="267"/>
                  </a:cubicBezTo>
                  <a:cubicBezTo>
                    <a:pt x="748" y="258"/>
                    <a:pt x="748" y="232"/>
                    <a:pt x="757" y="206"/>
                  </a:cubicBezTo>
                  <a:cubicBezTo>
                    <a:pt x="792" y="146"/>
                    <a:pt x="835" y="86"/>
                    <a:pt x="869" y="26"/>
                  </a:cubicBezTo>
                  <a:cubicBezTo>
                    <a:pt x="886" y="0"/>
                    <a:pt x="912" y="0"/>
                    <a:pt x="929" y="9"/>
                  </a:cubicBezTo>
                  <a:cubicBezTo>
                    <a:pt x="955" y="26"/>
                    <a:pt x="955" y="52"/>
                    <a:pt x="946" y="69"/>
                  </a:cubicBezTo>
                  <a:cubicBezTo>
                    <a:pt x="903" y="129"/>
                    <a:pt x="869" y="189"/>
                    <a:pt x="835" y="250"/>
                  </a:cubicBezTo>
                  <a:cubicBezTo>
                    <a:pt x="826" y="267"/>
                    <a:pt x="809" y="275"/>
                    <a:pt x="792" y="275"/>
                  </a:cubicBezTo>
                  <a:close/>
                </a:path>
              </a:pathLst>
            </a:custGeom>
            <a:solidFill>
              <a:schemeClr val="bg1">
                <a:lumMod val="85000"/>
              </a:schemeClr>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239" name="Freeform 7"/>
            <p:cNvSpPr>
              <a:spLocks noChangeArrowheads="1"/>
            </p:cNvSpPr>
            <p:nvPr/>
          </p:nvSpPr>
          <p:spPr bwMode="auto">
            <a:xfrm>
              <a:off x="6465810" y="3918482"/>
              <a:ext cx="730912" cy="5391150"/>
            </a:xfrm>
            <a:custGeom>
              <a:avLst/>
              <a:gdLst>
                <a:gd name="T0" fmla="*/ 800 w 853"/>
                <a:gd name="T1" fmla="*/ 6273 h 6274"/>
                <a:gd name="T2" fmla="*/ 662 w 853"/>
                <a:gd name="T3" fmla="*/ 6057 h 6274"/>
                <a:gd name="T4" fmla="*/ 740 w 853"/>
                <a:gd name="T5" fmla="*/ 6014 h 6274"/>
                <a:gd name="T6" fmla="*/ 826 w 853"/>
                <a:gd name="T7" fmla="*/ 6273 h 6274"/>
                <a:gd name="T8" fmla="*/ 559 w 853"/>
                <a:gd name="T9" fmla="*/ 5765 h 6274"/>
                <a:gd name="T10" fmla="*/ 525 w 853"/>
                <a:gd name="T11" fmla="*/ 5739 h 6274"/>
                <a:gd name="T12" fmla="*/ 465 w 853"/>
                <a:gd name="T13" fmla="*/ 5481 h 6274"/>
                <a:gd name="T14" fmla="*/ 602 w 853"/>
                <a:gd name="T15" fmla="*/ 5705 h 6274"/>
                <a:gd name="T16" fmla="*/ 559 w 853"/>
                <a:gd name="T17" fmla="*/ 5765 h 6274"/>
                <a:gd name="T18" fmla="*/ 370 w 853"/>
                <a:gd name="T19" fmla="*/ 5231 h 6274"/>
                <a:gd name="T20" fmla="*/ 258 w 853"/>
                <a:gd name="T21" fmla="*/ 4999 h 6274"/>
                <a:gd name="T22" fmla="*/ 344 w 853"/>
                <a:gd name="T23" fmla="*/ 4973 h 6274"/>
                <a:gd name="T24" fmla="*/ 378 w 853"/>
                <a:gd name="T25" fmla="*/ 5231 h 6274"/>
                <a:gd name="T26" fmla="*/ 215 w 853"/>
                <a:gd name="T27" fmla="*/ 4689 h 6274"/>
                <a:gd name="T28" fmla="*/ 172 w 853"/>
                <a:gd name="T29" fmla="*/ 4655 h 6274"/>
                <a:gd name="T30" fmla="*/ 163 w 853"/>
                <a:gd name="T31" fmla="*/ 4396 h 6274"/>
                <a:gd name="T32" fmla="*/ 258 w 853"/>
                <a:gd name="T33" fmla="*/ 4637 h 6274"/>
                <a:gd name="T34" fmla="*/ 215 w 853"/>
                <a:gd name="T35" fmla="*/ 4689 h 6274"/>
                <a:gd name="T36" fmla="*/ 112 w 853"/>
                <a:gd name="T37" fmla="*/ 4138 h 6274"/>
                <a:gd name="T38" fmla="*/ 43 w 853"/>
                <a:gd name="T39" fmla="*/ 3880 h 6274"/>
                <a:gd name="T40" fmla="*/ 129 w 853"/>
                <a:gd name="T41" fmla="*/ 3872 h 6274"/>
                <a:gd name="T42" fmla="*/ 120 w 853"/>
                <a:gd name="T43" fmla="*/ 4138 h 6274"/>
                <a:gd name="T44" fmla="*/ 52 w 853"/>
                <a:gd name="T45" fmla="*/ 3579 h 6274"/>
                <a:gd name="T46" fmla="*/ 8 w 853"/>
                <a:gd name="T47" fmla="*/ 3536 h 6274"/>
                <a:gd name="T48" fmla="*/ 43 w 853"/>
                <a:gd name="T49" fmla="*/ 3269 h 6274"/>
                <a:gd name="T50" fmla="*/ 95 w 853"/>
                <a:gd name="T51" fmla="*/ 3527 h 6274"/>
                <a:gd name="T52" fmla="*/ 52 w 853"/>
                <a:gd name="T53" fmla="*/ 3579 h 6274"/>
                <a:gd name="T54" fmla="*/ 43 w 853"/>
                <a:gd name="T55" fmla="*/ 3012 h 6274"/>
                <a:gd name="T56" fmla="*/ 0 w 853"/>
                <a:gd name="T57" fmla="*/ 2969 h 6274"/>
                <a:gd name="T58" fmla="*/ 52 w 853"/>
                <a:gd name="T59" fmla="*/ 2711 h 6274"/>
                <a:gd name="T60" fmla="*/ 86 w 853"/>
                <a:gd name="T61" fmla="*/ 2969 h 6274"/>
                <a:gd name="T62" fmla="*/ 77 w 853"/>
                <a:gd name="T63" fmla="*/ 2452 h 6274"/>
                <a:gd name="T64" fmla="*/ 77 w 853"/>
                <a:gd name="T65" fmla="*/ 2452 h 6274"/>
                <a:gd name="T66" fmla="*/ 60 w 853"/>
                <a:gd name="T67" fmla="*/ 2186 h 6274"/>
                <a:gd name="T68" fmla="*/ 146 w 853"/>
                <a:gd name="T69" fmla="*/ 2194 h 6274"/>
                <a:gd name="T70" fmla="*/ 77 w 853"/>
                <a:gd name="T71" fmla="*/ 2452 h 6274"/>
                <a:gd name="T72" fmla="*/ 163 w 853"/>
                <a:gd name="T73" fmla="*/ 1893 h 6274"/>
                <a:gd name="T74" fmla="*/ 120 w 853"/>
                <a:gd name="T75" fmla="*/ 1841 h 6274"/>
                <a:gd name="T76" fmla="*/ 215 w 853"/>
                <a:gd name="T77" fmla="*/ 1592 h 6274"/>
                <a:gd name="T78" fmla="*/ 206 w 853"/>
                <a:gd name="T79" fmla="*/ 1859 h 6274"/>
                <a:gd name="T80" fmla="*/ 293 w 853"/>
                <a:gd name="T81" fmla="*/ 1342 h 6274"/>
                <a:gd name="T82" fmla="*/ 284 w 853"/>
                <a:gd name="T83" fmla="*/ 1342 h 6274"/>
                <a:gd name="T84" fmla="*/ 310 w 853"/>
                <a:gd name="T85" fmla="*/ 1084 h 6274"/>
                <a:gd name="T86" fmla="*/ 396 w 853"/>
                <a:gd name="T87" fmla="*/ 1110 h 6274"/>
                <a:gd name="T88" fmla="*/ 293 w 853"/>
                <a:gd name="T89" fmla="*/ 1342 h 6274"/>
                <a:gd name="T90" fmla="*/ 465 w 853"/>
                <a:gd name="T91" fmla="*/ 809 h 6274"/>
                <a:gd name="T92" fmla="*/ 430 w 853"/>
                <a:gd name="T93" fmla="*/ 748 h 6274"/>
                <a:gd name="T94" fmla="*/ 559 w 853"/>
                <a:gd name="T95" fmla="*/ 525 h 6274"/>
                <a:gd name="T96" fmla="*/ 508 w 853"/>
                <a:gd name="T97" fmla="*/ 783 h 6274"/>
                <a:gd name="T98" fmla="*/ 688 w 853"/>
                <a:gd name="T99" fmla="*/ 292 h 6274"/>
                <a:gd name="T100" fmla="*/ 671 w 853"/>
                <a:gd name="T101" fmla="*/ 284 h 6274"/>
                <a:gd name="T102" fmla="*/ 740 w 853"/>
                <a:gd name="T103" fmla="*/ 34 h 6274"/>
                <a:gd name="T104" fmla="*/ 818 w 853"/>
                <a:gd name="T105" fmla="*/ 68 h 6274"/>
                <a:gd name="T106" fmla="*/ 688 w 853"/>
                <a:gd name="T107" fmla="*/ 292 h 6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53" h="6274">
                  <a:moveTo>
                    <a:pt x="800" y="6273"/>
                  </a:moveTo>
                  <a:lnTo>
                    <a:pt x="800" y="6273"/>
                  </a:lnTo>
                  <a:cubicBezTo>
                    <a:pt x="783" y="6273"/>
                    <a:pt x="774" y="6264"/>
                    <a:pt x="766" y="6247"/>
                  </a:cubicBezTo>
                  <a:cubicBezTo>
                    <a:pt x="731" y="6187"/>
                    <a:pt x="697" y="6118"/>
                    <a:pt x="662" y="6057"/>
                  </a:cubicBezTo>
                  <a:cubicBezTo>
                    <a:pt x="654" y="6032"/>
                    <a:pt x="662" y="6006"/>
                    <a:pt x="688" y="5997"/>
                  </a:cubicBezTo>
                  <a:cubicBezTo>
                    <a:pt x="706" y="5989"/>
                    <a:pt x="731" y="5997"/>
                    <a:pt x="740" y="6014"/>
                  </a:cubicBezTo>
                  <a:cubicBezTo>
                    <a:pt x="774" y="6083"/>
                    <a:pt x="809" y="6144"/>
                    <a:pt x="843" y="6212"/>
                  </a:cubicBezTo>
                  <a:cubicBezTo>
                    <a:pt x="852" y="6230"/>
                    <a:pt x="843" y="6255"/>
                    <a:pt x="826" y="6273"/>
                  </a:cubicBezTo>
                  <a:cubicBezTo>
                    <a:pt x="818" y="6273"/>
                    <a:pt x="809" y="6273"/>
                    <a:pt x="800" y="6273"/>
                  </a:cubicBezTo>
                  <a:close/>
                  <a:moveTo>
                    <a:pt x="559" y="5765"/>
                  </a:moveTo>
                  <a:lnTo>
                    <a:pt x="559" y="5765"/>
                  </a:lnTo>
                  <a:cubicBezTo>
                    <a:pt x="542" y="5765"/>
                    <a:pt x="534" y="5756"/>
                    <a:pt x="525" y="5739"/>
                  </a:cubicBezTo>
                  <a:cubicBezTo>
                    <a:pt x="490" y="5670"/>
                    <a:pt x="465" y="5601"/>
                    <a:pt x="439" y="5533"/>
                  </a:cubicBezTo>
                  <a:cubicBezTo>
                    <a:pt x="430" y="5515"/>
                    <a:pt x="447" y="5490"/>
                    <a:pt x="465" y="5481"/>
                  </a:cubicBezTo>
                  <a:cubicBezTo>
                    <a:pt x="490" y="5472"/>
                    <a:pt x="516" y="5481"/>
                    <a:pt x="525" y="5507"/>
                  </a:cubicBezTo>
                  <a:cubicBezTo>
                    <a:pt x="551" y="5567"/>
                    <a:pt x="577" y="5636"/>
                    <a:pt x="602" y="5705"/>
                  </a:cubicBezTo>
                  <a:cubicBezTo>
                    <a:pt x="611" y="5722"/>
                    <a:pt x="602" y="5748"/>
                    <a:pt x="577" y="5756"/>
                  </a:cubicBezTo>
                  <a:cubicBezTo>
                    <a:pt x="577" y="5765"/>
                    <a:pt x="568" y="5765"/>
                    <a:pt x="559" y="5765"/>
                  </a:cubicBezTo>
                  <a:close/>
                  <a:moveTo>
                    <a:pt x="370" y="5231"/>
                  </a:moveTo>
                  <a:lnTo>
                    <a:pt x="370" y="5231"/>
                  </a:lnTo>
                  <a:cubicBezTo>
                    <a:pt x="344" y="5231"/>
                    <a:pt x="336" y="5223"/>
                    <a:pt x="327" y="5205"/>
                  </a:cubicBezTo>
                  <a:cubicBezTo>
                    <a:pt x="301" y="5136"/>
                    <a:pt x="284" y="5068"/>
                    <a:pt x="258" y="4999"/>
                  </a:cubicBezTo>
                  <a:cubicBezTo>
                    <a:pt x="258" y="4973"/>
                    <a:pt x="267" y="4947"/>
                    <a:pt x="293" y="4939"/>
                  </a:cubicBezTo>
                  <a:cubicBezTo>
                    <a:pt x="318" y="4939"/>
                    <a:pt x="336" y="4947"/>
                    <a:pt x="344" y="4973"/>
                  </a:cubicBezTo>
                  <a:cubicBezTo>
                    <a:pt x="361" y="5042"/>
                    <a:pt x="387" y="5111"/>
                    <a:pt x="404" y="5180"/>
                  </a:cubicBezTo>
                  <a:cubicBezTo>
                    <a:pt x="413" y="5197"/>
                    <a:pt x="404" y="5223"/>
                    <a:pt x="378" y="5231"/>
                  </a:cubicBezTo>
                  <a:lnTo>
                    <a:pt x="370" y="5231"/>
                  </a:lnTo>
                  <a:close/>
                  <a:moveTo>
                    <a:pt x="215" y="4689"/>
                  </a:moveTo>
                  <a:lnTo>
                    <a:pt x="215" y="4689"/>
                  </a:lnTo>
                  <a:cubicBezTo>
                    <a:pt x="198" y="4689"/>
                    <a:pt x="180" y="4680"/>
                    <a:pt x="172" y="4655"/>
                  </a:cubicBezTo>
                  <a:cubicBezTo>
                    <a:pt x="155" y="4586"/>
                    <a:pt x="146" y="4517"/>
                    <a:pt x="129" y="4448"/>
                  </a:cubicBezTo>
                  <a:cubicBezTo>
                    <a:pt x="120" y="4422"/>
                    <a:pt x="137" y="4396"/>
                    <a:pt x="163" y="4396"/>
                  </a:cubicBezTo>
                  <a:cubicBezTo>
                    <a:pt x="189" y="4388"/>
                    <a:pt x="206" y="4405"/>
                    <a:pt x="215" y="4431"/>
                  </a:cubicBezTo>
                  <a:cubicBezTo>
                    <a:pt x="224" y="4500"/>
                    <a:pt x="241" y="4569"/>
                    <a:pt x="258" y="4637"/>
                  </a:cubicBezTo>
                  <a:cubicBezTo>
                    <a:pt x="267" y="4663"/>
                    <a:pt x="249" y="4680"/>
                    <a:pt x="224" y="4689"/>
                  </a:cubicBezTo>
                  <a:cubicBezTo>
                    <a:pt x="224" y="4689"/>
                    <a:pt x="224" y="4689"/>
                    <a:pt x="215" y="4689"/>
                  </a:cubicBezTo>
                  <a:close/>
                  <a:moveTo>
                    <a:pt x="112" y="4138"/>
                  </a:moveTo>
                  <a:lnTo>
                    <a:pt x="112" y="4138"/>
                  </a:lnTo>
                  <a:cubicBezTo>
                    <a:pt x="95" y="4138"/>
                    <a:pt x="69" y="4121"/>
                    <a:pt x="69" y="4104"/>
                  </a:cubicBezTo>
                  <a:cubicBezTo>
                    <a:pt x="60" y="4026"/>
                    <a:pt x="52" y="3957"/>
                    <a:pt x="43" y="3880"/>
                  </a:cubicBezTo>
                  <a:cubicBezTo>
                    <a:pt x="43" y="3863"/>
                    <a:pt x="60" y="3837"/>
                    <a:pt x="77" y="3837"/>
                  </a:cubicBezTo>
                  <a:cubicBezTo>
                    <a:pt x="103" y="3828"/>
                    <a:pt x="129" y="3846"/>
                    <a:pt x="129" y="3872"/>
                  </a:cubicBezTo>
                  <a:cubicBezTo>
                    <a:pt x="137" y="3949"/>
                    <a:pt x="146" y="4018"/>
                    <a:pt x="155" y="4087"/>
                  </a:cubicBezTo>
                  <a:cubicBezTo>
                    <a:pt x="155" y="4113"/>
                    <a:pt x="146" y="4130"/>
                    <a:pt x="120" y="4138"/>
                  </a:cubicBezTo>
                  <a:lnTo>
                    <a:pt x="112" y="4138"/>
                  </a:lnTo>
                  <a:close/>
                  <a:moveTo>
                    <a:pt x="52" y="3579"/>
                  </a:moveTo>
                  <a:lnTo>
                    <a:pt x="52" y="3579"/>
                  </a:lnTo>
                  <a:cubicBezTo>
                    <a:pt x="34" y="3579"/>
                    <a:pt x="17" y="3562"/>
                    <a:pt x="8" y="3536"/>
                  </a:cubicBezTo>
                  <a:cubicBezTo>
                    <a:pt x="8" y="3467"/>
                    <a:pt x="0" y="3390"/>
                    <a:pt x="0" y="3321"/>
                  </a:cubicBezTo>
                  <a:cubicBezTo>
                    <a:pt x="0" y="3295"/>
                    <a:pt x="17" y="3278"/>
                    <a:pt x="43" y="3269"/>
                  </a:cubicBezTo>
                  <a:cubicBezTo>
                    <a:pt x="69" y="3269"/>
                    <a:pt x="86" y="3295"/>
                    <a:pt x="86" y="3312"/>
                  </a:cubicBezTo>
                  <a:cubicBezTo>
                    <a:pt x="95" y="3390"/>
                    <a:pt x="95" y="3458"/>
                    <a:pt x="95" y="3527"/>
                  </a:cubicBezTo>
                  <a:cubicBezTo>
                    <a:pt x="103" y="3553"/>
                    <a:pt x="86" y="3579"/>
                    <a:pt x="60" y="3579"/>
                  </a:cubicBezTo>
                  <a:cubicBezTo>
                    <a:pt x="60" y="3579"/>
                    <a:pt x="60" y="3579"/>
                    <a:pt x="52" y="3579"/>
                  </a:cubicBezTo>
                  <a:close/>
                  <a:moveTo>
                    <a:pt x="43" y="3012"/>
                  </a:moveTo>
                  <a:lnTo>
                    <a:pt x="43" y="3012"/>
                  </a:lnTo>
                  <a:lnTo>
                    <a:pt x="43" y="3012"/>
                  </a:lnTo>
                  <a:cubicBezTo>
                    <a:pt x="17" y="3012"/>
                    <a:pt x="0" y="2995"/>
                    <a:pt x="0" y="2969"/>
                  </a:cubicBezTo>
                  <a:cubicBezTo>
                    <a:pt x="0" y="2900"/>
                    <a:pt x="8" y="2822"/>
                    <a:pt x="8" y="2754"/>
                  </a:cubicBezTo>
                  <a:cubicBezTo>
                    <a:pt x="8" y="2728"/>
                    <a:pt x="34" y="2711"/>
                    <a:pt x="52" y="2711"/>
                  </a:cubicBezTo>
                  <a:cubicBezTo>
                    <a:pt x="77" y="2711"/>
                    <a:pt x="95" y="2728"/>
                    <a:pt x="95" y="2754"/>
                  </a:cubicBezTo>
                  <a:cubicBezTo>
                    <a:pt x="95" y="2831"/>
                    <a:pt x="86" y="2900"/>
                    <a:pt x="86" y="2969"/>
                  </a:cubicBezTo>
                  <a:cubicBezTo>
                    <a:pt x="86" y="2995"/>
                    <a:pt x="69" y="3012"/>
                    <a:pt x="43" y="3012"/>
                  </a:cubicBezTo>
                  <a:close/>
                  <a:moveTo>
                    <a:pt x="77" y="2452"/>
                  </a:moveTo>
                  <a:lnTo>
                    <a:pt x="77" y="2452"/>
                  </a:lnTo>
                  <a:lnTo>
                    <a:pt x="77" y="2452"/>
                  </a:lnTo>
                  <a:cubicBezTo>
                    <a:pt x="52" y="2452"/>
                    <a:pt x="34" y="2427"/>
                    <a:pt x="34" y="2401"/>
                  </a:cubicBezTo>
                  <a:cubicBezTo>
                    <a:pt x="43" y="2332"/>
                    <a:pt x="52" y="2255"/>
                    <a:pt x="60" y="2186"/>
                  </a:cubicBezTo>
                  <a:cubicBezTo>
                    <a:pt x="69" y="2160"/>
                    <a:pt x="86" y="2142"/>
                    <a:pt x="112" y="2151"/>
                  </a:cubicBezTo>
                  <a:cubicBezTo>
                    <a:pt x="137" y="2151"/>
                    <a:pt x="155" y="2177"/>
                    <a:pt x="146" y="2194"/>
                  </a:cubicBezTo>
                  <a:cubicBezTo>
                    <a:pt x="137" y="2272"/>
                    <a:pt x="129" y="2341"/>
                    <a:pt x="120" y="2409"/>
                  </a:cubicBezTo>
                  <a:cubicBezTo>
                    <a:pt x="120" y="2435"/>
                    <a:pt x="103" y="2452"/>
                    <a:pt x="77" y="2452"/>
                  </a:cubicBezTo>
                  <a:close/>
                  <a:moveTo>
                    <a:pt x="163" y="1893"/>
                  </a:moveTo>
                  <a:lnTo>
                    <a:pt x="163" y="1893"/>
                  </a:lnTo>
                  <a:lnTo>
                    <a:pt x="155" y="1893"/>
                  </a:lnTo>
                  <a:cubicBezTo>
                    <a:pt x="129" y="1884"/>
                    <a:pt x="112" y="1867"/>
                    <a:pt x="120" y="1841"/>
                  </a:cubicBezTo>
                  <a:cubicBezTo>
                    <a:pt x="137" y="1773"/>
                    <a:pt x="146" y="1695"/>
                    <a:pt x="163" y="1626"/>
                  </a:cubicBezTo>
                  <a:cubicBezTo>
                    <a:pt x="172" y="1601"/>
                    <a:pt x="189" y="1592"/>
                    <a:pt x="215" y="1592"/>
                  </a:cubicBezTo>
                  <a:cubicBezTo>
                    <a:pt x="241" y="1601"/>
                    <a:pt x="258" y="1626"/>
                    <a:pt x="249" y="1643"/>
                  </a:cubicBezTo>
                  <a:cubicBezTo>
                    <a:pt x="232" y="1712"/>
                    <a:pt x="215" y="1790"/>
                    <a:pt x="206" y="1859"/>
                  </a:cubicBezTo>
                  <a:cubicBezTo>
                    <a:pt x="198" y="1876"/>
                    <a:pt x="180" y="1893"/>
                    <a:pt x="163" y="1893"/>
                  </a:cubicBezTo>
                  <a:close/>
                  <a:moveTo>
                    <a:pt x="293" y="1342"/>
                  </a:moveTo>
                  <a:lnTo>
                    <a:pt x="293" y="1342"/>
                  </a:lnTo>
                  <a:cubicBezTo>
                    <a:pt x="284" y="1342"/>
                    <a:pt x="284" y="1342"/>
                    <a:pt x="284" y="1342"/>
                  </a:cubicBezTo>
                  <a:cubicBezTo>
                    <a:pt x="258" y="1334"/>
                    <a:pt x="241" y="1316"/>
                    <a:pt x="249" y="1291"/>
                  </a:cubicBezTo>
                  <a:cubicBezTo>
                    <a:pt x="267" y="1222"/>
                    <a:pt x="293" y="1153"/>
                    <a:pt x="310" y="1084"/>
                  </a:cubicBezTo>
                  <a:cubicBezTo>
                    <a:pt x="318" y="1058"/>
                    <a:pt x="344" y="1041"/>
                    <a:pt x="370" y="1050"/>
                  </a:cubicBezTo>
                  <a:cubicBezTo>
                    <a:pt x="387" y="1058"/>
                    <a:pt x="404" y="1084"/>
                    <a:pt x="396" y="1110"/>
                  </a:cubicBezTo>
                  <a:cubicBezTo>
                    <a:pt x="370" y="1170"/>
                    <a:pt x="353" y="1247"/>
                    <a:pt x="336" y="1316"/>
                  </a:cubicBezTo>
                  <a:cubicBezTo>
                    <a:pt x="327" y="1334"/>
                    <a:pt x="310" y="1342"/>
                    <a:pt x="293" y="1342"/>
                  </a:cubicBezTo>
                  <a:close/>
                  <a:moveTo>
                    <a:pt x="465" y="809"/>
                  </a:moveTo>
                  <a:lnTo>
                    <a:pt x="465" y="809"/>
                  </a:lnTo>
                  <a:lnTo>
                    <a:pt x="456" y="809"/>
                  </a:lnTo>
                  <a:cubicBezTo>
                    <a:pt x="430" y="800"/>
                    <a:pt x="421" y="774"/>
                    <a:pt x="430" y="748"/>
                  </a:cubicBezTo>
                  <a:cubicBezTo>
                    <a:pt x="447" y="680"/>
                    <a:pt x="482" y="611"/>
                    <a:pt x="508" y="550"/>
                  </a:cubicBezTo>
                  <a:cubicBezTo>
                    <a:pt x="516" y="525"/>
                    <a:pt x="542" y="516"/>
                    <a:pt x="559" y="525"/>
                  </a:cubicBezTo>
                  <a:cubicBezTo>
                    <a:pt x="585" y="533"/>
                    <a:pt x="594" y="559"/>
                    <a:pt x="585" y="576"/>
                  </a:cubicBezTo>
                  <a:cubicBezTo>
                    <a:pt x="559" y="645"/>
                    <a:pt x="534" y="714"/>
                    <a:pt x="508" y="783"/>
                  </a:cubicBezTo>
                  <a:cubicBezTo>
                    <a:pt x="499" y="800"/>
                    <a:pt x="482" y="809"/>
                    <a:pt x="465" y="809"/>
                  </a:cubicBezTo>
                  <a:close/>
                  <a:moveTo>
                    <a:pt x="688" y="292"/>
                  </a:moveTo>
                  <a:lnTo>
                    <a:pt x="688" y="292"/>
                  </a:lnTo>
                  <a:cubicBezTo>
                    <a:pt x="680" y="292"/>
                    <a:pt x="671" y="284"/>
                    <a:pt x="671" y="284"/>
                  </a:cubicBezTo>
                  <a:cubicBezTo>
                    <a:pt x="645" y="275"/>
                    <a:pt x="637" y="249"/>
                    <a:pt x="645" y="223"/>
                  </a:cubicBezTo>
                  <a:cubicBezTo>
                    <a:pt x="680" y="163"/>
                    <a:pt x="714" y="94"/>
                    <a:pt x="740" y="34"/>
                  </a:cubicBezTo>
                  <a:cubicBezTo>
                    <a:pt x="757" y="8"/>
                    <a:pt x="783" y="0"/>
                    <a:pt x="800" y="8"/>
                  </a:cubicBezTo>
                  <a:cubicBezTo>
                    <a:pt x="826" y="25"/>
                    <a:pt x="835" y="51"/>
                    <a:pt x="818" y="68"/>
                  </a:cubicBezTo>
                  <a:cubicBezTo>
                    <a:pt x="792" y="137"/>
                    <a:pt x="757" y="198"/>
                    <a:pt x="723" y="266"/>
                  </a:cubicBezTo>
                  <a:cubicBezTo>
                    <a:pt x="723" y="284"/>
                    <a:pt x="706" y="292"/>
                    <a:pt x="688" y="292"/>
                  </a:cubicBezTo>
                  <a:close/>
                </a:path>
              </a:pathLst>
            </a:custGeom>
            <a:solidFill>
              <a:schemeClr val="bg1">
                <a:lumMod val="85000"/>
              </a:schemeClr>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grpSp>
          <p:nvGrpSpPr>
            <p:cNvPr id="274" name="Group 273"/>
            <p:cNvGrpSpPr/>
            <p:nvPr/>
          </p:nvGrpSpPr>
          <p:grpSpPr>
            <a:xfrm rot="20700000">
              <a:off x="4677971" y="5081869"/>
              <a:ext cx="2366936" cy="2364074"/>
              <a:chOff x="5851074" y="4746019"/>
              <a:chExt cx="3044980" cy="3040110"/>
            </a:xfrm>
          </p:grpSpPr>
          <p:sp>
            <p:nvSpPr>
              <p:cNvPr id="275" name="Freeform 8"/>
              <p:cNvSpPr>
                <a:spLocks noChangeArrowheads="1"/>
              </p:cNvSpPr>
              <p:nvPr/>
            </p:nvSpPr>
            <p:spPr bwMode="auto">
              <a:xfrm>
                <a:off x="6299295" y="5364761"/>
                <a:ext cx="297189" cy="628483"/>
              </a:xfrm>
              <a:custGeom>
                <a:avLst/>
                <a:gdLst>
                  <a:gd name="T0" fmla="*/ 267 w 268"/>
                  <a:gd name="T1" fmla="*/ 456 h 569"/>
                  <a:gd name="T2" fmla="*/ 267 w 268"/>
                  <a:gd name="T3" fmla="*/ 456 h 569"/>
                  <a:gd name="T4" fmla="*/ 155 w 268"/>
                  <a:gd name="T5" fmla="*/ 568 h 569"/>
                  <a:gd name="T6" fmla="*/ 155 w 268"/>
                  <a:gd name="T7" fmla="*/ 0 h 569"/>
                  <a:gd name="T8" fmla="*/ 267 w 268"/>
                  <a:gd name="T9" fmla="*/ 112 h 569"/>
                  <a:gd name="T10" fmla="*/ 267 w 268"/>
                  <a:gd name="T11" fmla="*/ 456 h 569"/>
                </a:gdLst>
                <a:ahLst/>
                <a:cxnLst>
                  <a:cxn ang="0">
                    <a:pos x="T0" y="T1"/>
                  </a:cxn>
                  <a:cxn ang="0">
                    <a:pos x="T2" y="T3"/>
                  </a:cxn>
                  <a:cxn ang="0">
                    <a:pos x="T4" y="T5"/>
                  </a:cxn>
                  <a:cxn ang="0">
                    <a:pos x="T6" y="T7"/>
                  </a:cxn>
                  <a:cxn ang="0">
                    <a:pos x="T8" y="T9"/>
                  </a:cxn>
                  <a:cxn ang="0">
                    <a:pos x="T10" y="T11"/>
                  </a:cxn>
                </a:cxnLst>
                <a:rect l="0" t="0" r="r" b="b"/>
                <a:pathLst>
                  <a:path w="268" h="569">
                    <a:moveTo>
                      <a:pt x="267" y="456"/>
                    </a:moveTo>
                    <a:lnTo>
                      <a:pt x="267" y="456"/>
                    </a:lnTo>
                    <a:cubicBezTo>
                      <a:pt x="155" y="568"/>
                      <a:pt x="155" y="568"/>
                      <a:pt x="155" y="568"/>
                    </a:cubicBezTo>
                    <a:cubicBezTo>
                      <a:pt x="0" y="413"/>
                      <a:pt x="0" y="155"/>
                      <a:pt x="155" y="0"/>
                    </a:cubicBezTo>
                    <a:cubicBezTo>
                      <a:pt x="267" y="112"/>
                      <a:pt x="267" y="112"/>
                      <a:pt x="267" y="112"/>
                    </a:cubicBezTo>
                    <a:cubicBezTo>
                      <a:pt x="172" y="206"/>
                      <a:pt x="172" y="361"/>
                      <a:pt x="267" y="456"/>
                    </a:cubicBezTo>
                  </a:path>
                </a:pathLst>
              </a:custGeom>
              <a:solidFill>
                <a:srgbClr val="D6D8D8"/>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276" name="Freeform 9"/>
              <p:cNvSpPr>
                <a:spLocks noChangeArrowheads="1"/>
              </p:cNvSpPr>
              <p:nvPr/>
            </p:nvSpPr>
            <p:spPr bwMode="auto">
              <a:xfrm>
                <a:off x="6469813" y="5194240"/>
                <a:ext cx="628486" cy="297192"/>
              </a:xfrm>
              <a:custGeom>
                <a:avLst/>
                <a:gdLst>
                  <a:gd name="T0" fmla="*/ 568 w 569"/>
                  <a:gd name="T1" fmla="*/ 155 h 268"/>
                  <a:gd name="T2" fmla="*/ 568 w 569"/>
                  <a:gd name="T3" fmla="*/ 155 h 268"/>
                  <a:gd name="T4" fmla="*/ 456 w 569"/>
                  <a:gd name="T5" fmla="*/ 267 h 268"/>
                  <a:gd name="T6" fmla="*/ 112 w 569"/>
                  <a:gd name="T7" fmla="*/ 267 h 268"/>
                  <a:gd name="T8" fmla="*/ 0 w 569"/>
                  <a:gd name="T9" fmla="*/ 155 h 268"/>
                  <a:gd name="T10" fmla="*/ 568 w 569"/>
                  <a:gd name="T11" fmla="*/ 155 h 268"/>
                </a:gdLst>
                <a:ahLst/>
                <a:cxnLst>
                  <a:cxn ang="0">
                    <a:pos x="T0" y="T1"/>
                  </a:cxn>
                  <a:cxn ang="0">
                    <a:pos x="T2" y="T3"/>
                  </a:cxn>
                  <a:cxn ang="0">
                    <a:pos x="T4" y="T5"/>
                  </a:cxn>
                  <a:cxn ang="0">
                    <a:pos x="T6" y="T7"/>
                  </a:cxn>
                  <a:cxn ang="0">
                    <a:pos x="T8" y="T9"/>
                  </a:cxn>
                  <a:cxn ang="0">
                    <a:pos x="T10" y="T11"/>
                  </a:cxn>
                </a:cxnLst>
                <a:rect l="0" t="0" r="r" b="b"/>
                <a:pathLst>
                  <a:path w="569" h="268">
                    <a:moveTo>
                      <a:pt x="568" y="155"/>
                    </a:moveTo>
                    <a:lnTo>
                      <a:pt x="568" y="155"/>
                    </a:lnTo>
                    <a:cubicBezTo>
                      <a:pt x="456" y="267"/>
                      <a:pt x="456" y="267"/>
                      <a:pt x="456" y="267"/>
                    </a:cubicBezTo>
                    <a:cubicBezTo>
                      <a:pt x="362" y="163"/>
                      <a:pt x="206" y="163"/>
                      <a:pt x="112" y="267"/>
                    </a:cubicBezTo>
                    <a:cubicBezTo>
                      <a:pt x="0" y="155"/>
                      <a:pt x="0" y="155"/>
                      <a:pt x="0" y="155"/>
                    </a:cubicBezTo>
                    <a:cubicBezTo>
                      <a:pt x="155" y="0"/>
                      <a:pt x="413" y="0"/>
                      <a:pt x="568" y="155"/>
                    </a:cubicBezTo>
                  </a:path>
                </a:pathLst>
              </a:custGeom>
              <a:solidFill>
                <a:schemeClr val="bg1">
                  <a:lumMod val="85000"/>
                </a:schemeClr>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277" name="Freeform 10"/>
              <p:cNvSpPr>
                <a:spLocks noChangeArrowheads="1"/>
              </p:cNvSpPr>
              <p:nvPr/>
            </p:nvSpPr>
            <p:spPr bwMode="auto">
              <a:xfrm>
                <a:off x="5851074" y="5077313"/>
                <a:ext cx="457965" cy="1198505"/>
              </a:xfrm>
              <a:custGeom>
                <a:avLst/>
                <a:gdLst>
                  <a:gd name="T0" fmla="*/ 413 w 414"/>
                  <a:gd name="T1" fmla="*/ 973 h 1086"/>
                  <a:gd name="T2" fmla="*/ 413 w 414"/>
                  <a:gd name="T3" fmla="*/ 973 h 1086"/>
                  <a:gd name="T4" fmla="*/ 301 w 414"/>
                  <a:gd name="T5" fmla="*/ 1085 h 1086"/>
                  <a:gd name="T6" fmla="*/ 301 w 414"/>
                  <a:gd name="T7" fmla="*/ 0 h 1086"/>
                  <a:gd name="T8" fmla="*/ 413 w 414"/>
                  <a:gd name="T9" fmla="*/ 112 h 1086"/>
                  <a:gd name="T10" fmla="*/ 413 w 414"/>
                  <a:gd name="T11" fmla="*/ 973 h 1086"/>
                </a:gdLst>
                <a:ahLst/>
                <a:cxnLst>
                  <a:cxn ang="0">
                    <a:pos x="T0" y="T1"/>
                  </a:cxn>
                  <a:cxn ang="0">
                    <a:pos x="T2" y="T3"/>
                  </a:cxn>
                  <a:cxn ang="0">
                    <a:pos x="T4" y="T5"/>
                  </a:cxn>
                  <a:cxn ang="0">
                    <a:pos x="T6" y="T7"/>
                  </a:cxn>
                  <a:cxn ang="0">
                    <a:pos x="T8" y="T9"/>
                  </a:cxn>
                  <a:cxn ang="0">
                    <a:pos x="T10" y="T11"/>
                  </a:cxn>
                </a:cxnLst>
                <a:rect l="0" t="0" r="r" b="b"/>
                <a:pathLst>
                  <a:path w="414" h="1086">
                    <a:moveTo>
                      <a:pt x="413" y="973"/>
                    </a:moveTo>
                    <a:lnTo>
                      <a:pt x="413" y="973"/>
                    </a:lnTo>
                    <a:cubicBezTo>
                      <a:pt x="301" y="1085"/>
                      <a:pt x="301" y="1085"/>
                      <a:pt x="301" y="1085"/>
                    </a:cubicBezTo>
                    <a:cubicBezTo>
                      <a:pt x="0" y="784"/>
                      <a:pt x="0" y="302"/>
                      <a:pt x="301" y="0"/>
                    </a:cubicBezTo>
                    <a:cubicBezTo>
                      <a:pt x="413" y="112"/>
                      <a:pt x="413" y="112"/>
                      <a:pt x="413" y="112"/>
                    </a:cubicBezTo>
                    <a:cubicBezTo>
                      <a:pt x="172" y="345"/>
                      <a:pt x="172" y="732"/>
                      <a:pt x="413" y="973"/>
                    </a:cubicBezTo>
                  </a:path>
                </a:pathLst>
              </a:custGeom>
              <a:solidFill>
                <a:srgbClr val="D6D8D8"/>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278" name="Freeform 11"/>
              <p:cNvSpPr>
                <a:spLocks noChangeArrowheads="1"/>
              </p:cNvSpPr>
              <p:nvPr/>
            </p:nvSpPr>
            <p:spPr bwMode="auto">
              <a:xfrm>
                <a:off x="6187238" y="4746019"/>
                <a:ext cx="1198505" cy="457965"/>
              </a:xfrm>
              <a:custGeom>
                <a:avLst/>
                <a:gdLst>
                  <a:gd name="T0" fmla="*/ 1084 w 1085"/>
                  <a:gd name="T1" fmla="*/ 301 h 414"/>
                  <a:gd name="T2" fmla="*/ 1084 w 1085"/>
                  <a:gd name="T3" fmla="*/ 301 h 414"/>
                  <a:gd name="T4" fmla="*/ 972 w 1085"/>
                  <a:gd name="T5" fmla="*/ 413 h 414"/>
                  <a:gd name="T6" fmla="*/ 112 w 1085"/>
                  <a:gd name="T7" fmla="*/ 413 h 414"/>
                  <a:gd name="T8" fmla="*/ 0 w 1085"/>
                  <a:gd name="T9" fmla="*/ 301 h 414"/>
                  <a:gd name="T10" fmla="*/ 1084 w 1085"/>
                  <a:gd name="T11" fmla="*/ 301 h 414"/>
                </a:gdLst>
                <a:ahLst/>
                <a:cxnLst>
                  <a:cxn ang="0">
                    <a:pos x="T0" y="T1"/>
                  </a:cxn>
                  <a:cxn ang="0">
                    <a:pos x="T2" y="T3"/>
                  </a:cxn>
                  <a:cxn ang="0">
                    <a:pos x="T4" y="T5"/>
                  </a:cxn>
                  <a:cxn ang="0">
                    <a:pos x="T6" y="T7"/>
                  </a:cxn>
                  <a:cxn ang="0">
                    <a:pos x="T8" y="T9"/>
                  </a:cxn>
                  <a:cxn ang="0">
                    <a:pos x="T10" y="T11"/>
                  </a:cxn>
                </a:cxnLst>
                <a:rect l="0" t="0" r="r" b="b"/>
                <a:pathLst>
                  <a:path w="1085" h="414">
                    <a:moveTo>
                      <a:pt x="1084" y="301"/>
                    </a:moveTo>
                    <a:lnTo>
                      <a:pt x="1084" y="301"/>
                    </a:lnTo>
                    <a:cubicBezTo>
                      <a:pt x="972" y="413"/>
                      <a:pt x="972" y="413"/>
                      <a:pt x="972" y="413"/>
                    </a:cubicBezTo>
                    <a:cubicBezTo>
                      <a:pt x="731" y="172"/>
                      <a:pt x="344" y="172"/>
                      <a:pt x="112" y="413"/>
                    </a:cubicBezTo>
                    <a:cubicBezTo>
                      <a:pt x="0" y="301"/>
                      <a:pt x="0" y="301"/>
                      <a:pt x="0" y="301"/>
                    </a:cubicBezTo>
                    <a:cubicBezTo>
                      <a:pt x="301" y="0"/>
                      <a:pt x="783" y="0"/>
                      <a:pt x="1084" y="301"/>
                    </a:cubicBezTo>
                  </a:path>
                </a:pathLst>
              </a:custGeom>
              <a:solidFill>
                <a:schemeClr val="bg1">
                  <a:lumMod val="85000"/>
                </a:schemeClr>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279" name="Freeform 12"/>
              <p:cNvSpPr>
                <a:spLocks noChangeArrowheads="1"/>
              </p:cNvSpPr>
              <p:nvPr/>
            </p:nvSpPr>
            <p:spPr bwMode="auto">
              <a:xfrm>
                <a:off x="7088555" y="5457327"/>
                <a:ext cx="1305688" cy="1607751"/>
              </a:xfrm>
              <a:custGeom>
                <a:avLst/>
                <a:gdLst>
                  <a:gd name="T0" fmla="*/ 1180 w 1181"/>
                  <a:gd name="T1" fmla="*/ 1083 h 1454"/>
                  <a:gd name="T2" fmla="*/ 1180 w 1181"/>
                  <a:gd name="T3" fmla="*/ 1083 h 1454"/>
                  <a:gd name="T4" fmla="*/ 1068 w 1181"/>
                  <a:gd name="T5" fmla="*/ 964 h 1454"/>
                  <a:gd name="T6" fmla="*/ 663 w 1181"/>
                  <a:gd name="T7" fmla="*/ 0 h 1454"/>
                  <a:gd name="T8" fmla="*/ 0 w 1181"/>
                  <a:gd name="T9" fmla="*/ 654 h 1454"/>
                  <a:gd name="T10" fmla="*/ 809 w 1181"/>
                  <a:gd name="T11" fmla="*/ 1453 h 1454"/>
                  <a:gd name="T12" fmla="*/ 1180 w 1181"/>
                  <a:gd name="T13" fmla="*/ 1083 h 1454"/>
                </a:gdLst>
                <a:ahLst/>
                <a:cxnLst>
                  <a:cxn ang="0">
                    <a:pos x="T0" y="T1"/>
                  </a:cxn>
                  <a:cxn ang="0">
                    <a:pos x="T2" y="T3"/>
                  </a:cxn>
                  <a:cxn ang="0">
                    <a:pos x="T4" y="T5"/>
                  </a:cxn>
                  <a:cxn ang="0">
                    <a:pos x="T6" y="T7"/>
                  </a:cxn>
                  <a:cxn ang="0">
                    <a:pos x="T8" y="T9"/>
                  </a:cxn>
                  <a:cxn ang="0">
                    <a:pos x="T10" y="T11"/>
                  </a:cxn>
                  <a:cxn ang="0">
                    <a:pos x="T12" y="T13"/>
                  </a:cxn>
                </a:cxnLst>
                <a:rect l="0" t="0" r="r" b="b"/>
                <a:pathLst>
                  <a:path w="1181" h="1454">
                    <a:moveTo>
                      <a:pt x="1180" y="1083"/>
                    </a:moveTo>
                    <a:lnTo>
                      <a:pt x="1180" y="1083"/>
                    </a:lnTo>
                    <a:cubicBezTo>
                      <a:pt x="1145" y="1050"/>
                      <a:pt x="1102" y="1007"/>
                      <a:pt x="1068" y="964"/>
                    </a:cubicBezTo>
                    <a:cubicBezTo>
                      <a:pt x="775" y="585"/>
                      <a:pt x="758" y="361"/>
                      <a:pt x="663" y="0"/>
                    </a:cubicBezTo>
                    <a:cubicBezTo>
                      <a:pt x="0" y="654"/>
                      <a:pt x="0" y="654"/>
                      <a:pt x="0" y="654"/>
                    </a:cubicBezTo>
                    <a:cubicBezTo>
                      <a:pt x="809" y="1453"/>
                      <a:pt x="809" y="1453"/>
                      <a:pt x="809" y="1453"/>
                    </a:cubicBezTo>
                    <a:lnTo>
                      <a:pt x="1180" y="1083"/>
                    </a:lnTo>
                  </a:path>
                </a:pathLst>
              </a:custGeom>
              <a:solidFill>
                <a:srgbClr val="FFFFFF"/>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280" name="Freeform 13"/>
              <p:cNvSpPr>
                <a:spLocks noChangeArrowheads="1"/>
              </p:cNvSpPr>
              <p:nvPr/>
            </p:nvSpPr>
            <p:spPr bwMode="auto">
              <a:xfrm>
                <a:off x="6669565" y="5564510"/>
                <a:ext cx="1407998" cy="1710063"/>
              </a:xfrm>
              <a:custGeom>
                <a:avLst/>
                <a:gdLst>
                  <a:gd name="T0" fmla="*/ 1067 w 1274"/>
                  <a:gd name="T1" fmla="*/ 0 h 1550"/>
                  <a:gd name="T2" fmla="*/ 1067 w 1274"/>
                  <a:gd name="T3" fmla="*/ 0 h 1550"/>
                  <a:gd name="T4" fmla="*/ 0 w 1274"/>
                  <a:gd name="T5" fmla="*/ 1067 h 1550"/>
                  <a:gd name="T6" fmla="*/ 998 w 1274"/>
                  <a:gd name="T7" fmla="*/ 1549 h 1550"/>
                  <a:gd name="T8" fmla="*/ 1273 w 1274"/>
                  <a:gd name="T9" fmla="*/ 1273 h 1550"/>
                  <a:gd name="T10" fmla="*/ 680 w 1274"/>
                  <a:gd name="T11" fmla="*/ 680 h 1550"/>
                  <a:gd name="T12" fmla="*/ 1119 w 1274"/>
                  <a:gd name="T13" fmla="*/ 241 h 1550"/>
                  <a:gd name="T14" fmla="*/ 1067 w 1274"/>
                  <a:gd name="T15" fmla="*/ 0 h 15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74" h="1550">
                    <a:moveTo>
                      <a:pt x="1067" y="0"/>
                    </a:moveTo>
                    <a:lnTo>
                      <a:pt x="1067" y="0"/>
                    </a:lnTo>
                    <a:cubicBezTo>
                      <a:pt x="0" y="1067"/>
                      <a:pt x="0" y="1067"/>
                      <a:pt x="0" y="1067"/>
                    </a:cubicBezTo>
                    <a:cubicBezTo>
                      <a:pt x="774" y="1342"/>
                      <a:pt x="998" y="1549"/>
                      <a:pt x="998" y="1549"/>
                    </a:cubicBezTo>
                    <a:cubicBezTo>
                      <a:pt x="1273" y="1273"/>
                      <a:pt x="1273" y="1273"/>
                      <a:pt x="1273" y="1273"/>
                    </a:cubicBezTo>
                    <a:cubicBezTo>
                      <a:pt x="680" y="680"/>
                      <a:pt x="680" y="680"/>
                      <a:pt x="680" y="680"/>
                    </a:cubicBezTo>
                    <a:cubicBezTo>
                      <a:pt x="1119" y="241"/>
                      <a:pt x="1119" y="241"/>
                      <a:pt x="1119" y="241"/>
                    </a:cubicBezTo>
                    <a:cubicBezTo>
                      <a:pt x="1119" y="241"/>
                      <a:pt x="1084" y="130"/>
                      <a:pt x="1067" y="0"/>
                    </a:cubicBezTo>
                  </a:path>
                </a:pathLst>
              </a:custGeom>
              <a:solidFill>
                <a:srgbClr val="A3A3A2"/>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281" name="Freeform 14"/>
              <p:cNvSpPr>
                <a:spLocks noChangeArrowheads="1"/>
              </p:cNvSpPr>
              <p:nvPr/>
            </p:nvSpPr>
            <p:spPr bwMode="auto">
              <a:xfrm>
                <a:off x="8077563" y="6655832"/>
                <a:ext cx="818491" cy="818491"/>
              </a:xfrm>
              <a:custGeom>
                <a:avLst/>
                <a:gdLst>
                  <a:gd name="T0" fmla="*/ 646 w 742"/>
                  <a:gd name="T1" fmla="*/ 560 h 741"/>
                  <a:gd name="T2" fmla="*/ 741 w 742"/>
                  <a:gd name="T3" fmla="*/ 465 h 741"/>
                  <a:gd name="T4" fmla="*/ 285 w 742"/>
                  <a:gd name="T5" fmla="*/ 0 h 741"/>
                  <a:gd name="T6" fmla="*/ 190 w 742"/>
                  <a:gd name="T7" fmla="*/ 95 h 741"/>
                  <a:gd name="T8" fmla="*/ 190 w 742"/>
                  <a:gd name="T9" fmla="*/ 95 h 741"/>
                  <a:gd name="T10" fmla="*/ 181 w 742"/>
                  <a:gd name="T11" fmla="*/ 95 h 741"/>
                  <a:gd name="T12" fmla="*/ 95 w 742"/>
                  <a:gd name="T13" fmla="*/ 189 h 741"/>
                  <a:gd name="T14" fmla="*/ 95 w 742"/>
                  <a:gd name="T15" fmla="*/ 189 h 741"/>
                  <a:gd name="T16" fmla="*/ 0 w 742"/>
                  <a:gd name="T17" fmla="*/ 284 h 741"/>
                  <a:gd name="T18" fmla="*/ 457 w 742"/>
                  <a:gd name="T19" fmla="*/ 740 h 741"/>
                  <a:gd name="T20" fmla="*/ 551 w 742"/>
                  <a:gd name="T21" fmla="*/ 645 h 741"/>
                  <a:gd name="T22" fmla="*/ 646 w 742"/>
                  <a:gd name="T23" fmla="*/ 560 h 7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42" h="741">
                    <a:moveTo>
                      <a:pt x="646" y="560"/>
                    </a:moveTo>
                    <a:lnTo>
                      <a:pt x="741" y="465"/>
                    </a:lnTo>
                    <a:lnTo>
                      <a:pt x="285" y="0"/>
                    </a:lnTo>
                    <a:lnTo>
                      <a:pt x="190" y="95"/>
                    </a:lnTo>
                    <a:lnTo>
                      <a:pt x="190" y="95"/>
                    </a:lnTo>
                    <a:lnTo>
                      <a:pt x="181" y="95"/>
                    </a:lnTo>
                    <a:lnTo>
                      <a:pt x="95" y="189"/>
                    </a:lnTo>
                    <a:lnTo>
                      <a:pt x="95" y="189"/>
                    </a:lnTo>
                    <a:lnTo>
                      <a:pt x="0" y="284"/>
                    </a:lnTo>
                    <a:lnTo>
                      <a:pt x="457" y="740"/>
                    </a:lnTo>
                    <a:lnTo>
                      <a:pt x="551" y="645"/>
                    </a:lnTo>
                    <a:lnTo>
                      <a:pt x="646" y="560"/>
                    </a:lnTo>
                  </a:path>
                </a:pathLst>
              </a:custGeom>
              <a:solidFill>
                <a:schemeClr val="accent1"/>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282" name="Freeform 15"/>
              <p:cNvSpPr>
                <a:spLocks noChangeArrowheads="1"/>
              </p:cNvSpPr>
              <p:nvPr/>
            </p:nvSpPr>
            <p:spPr bwMode="auto">
              <a:xfrm>
                <a:off x="7760887" y="6967638"/>
                <a:ext cx="828235" cy="818491"/>
              </a:xfrm>
              <a:custGeom>
                <a:avLst/>
                <a:gdLst>
                  <a:gd name="T0" fmla="*/ 646 w 750"/>
                  <a:gd name="T1" fmla="*/ 551 h 741"/>
                  <a:gd name="T2" fmla="*/ 749 w 750"/>
                  <a:gd name="T3" fmla="*/ 456 h 741"/>
                  <a:gd name="T4" fmla="*/ 284 w 750"/>
                  <a:gd name="T5" fmla="*/ 0 h 741"/>
                  <a:gd name="T6" fmla="*/ 190 w 750"/>
                  <a:gd name="T7" fmla="*/ 95 h 741"/>
                  <a:gd name="T8" fmla="*/ 190 w 750"/>
                  <a:gd name="T9" fmla="*/ 95 h 741"/>
                  <a:gd name="T10" fmla="*/ 190 w 750"/>
                  <a:gd name="T11" fmla="*/ 95 h 741"/>
                  <a:gd name="T12" fmla="*/ 95 w 750"/>
                  <a:gd name="T13" fmla="*/ 189 h 741"/>
                  <a:gd name="T14" fmla="*/ 95 w 750"/>
                  <a:gd name="T15" fmla="*/ 189 h 741"/>
                  <a:gd name="T16" fmla="*/ 0 w 750"/>
                  <a:gd name="T17" fmla="*/ 284 h 741"/>
                  <a:gd name="T18" fmla="*/ 465 w 750"/>
                  <a:gd name="T19" fmla="*/ 740 h 741"/>
                  <a:gd name="T20" fmla="*/ 560 w 750"/>
                  <a:gd name="T21" fmla="*/ 646 h 741"/>
                  <a:gd name="T22" fmla="*/ 646 w 750"/>
                  <a:gd name="T23" fmla="*/ 551 h 7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50" h="741">
                    <a:moveTo>
                      <a:pt x="646" y="551"/>
                    </a:moveTo>
                    <a:lnTo>
                      <a:pt x="749" y="456"/>
                    </a:lnTo>
                    <a:lnTo>
                      <a:pt x="284" y="0"/>
                    </a:lnTo>
                    <a:lnTo>
                      <a:pt x="190" y="95"/>
                    </a:lnTo>
                    <a:lnTo>
                      <a:pt x="190" y="95"/>
                    </a:lnTo>
                    <a:lnTo>
                      <a:pt x="190" y="95"/>
                    </a:lnTo>
                    <a:lnTo>
                      <a:pt x="95" y="189"/>
                    </a:lnTo>
                    <a:lnTo>
                      <a:pt x="95" y="189"/>
                    </a:lnTo>
                    <a:lnTo>
                      <a:pt x="0" y="284"/>
                    </a:lnTo>
                    <a:lnTo>
                      <a:pt x="465" y="740"/>
                    </a:lnTo>
                    <a:lnTo>
                      <a:pt x="560" y="646"/>
                    </a:lnTo>
                    <a:lnTo>
                      <a:pt x="646" y="551"/>
                    </a:lnTo>
                  </a:path>
                </a:pathLst>
              </a:custGeom>
              <a:solidFill>
                <a:schemeClr val="accent1">
                  <a:lumMod val="50000"/>
                </a:schemeClr>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283" name="Freeform 16"/>
              <p:cNvSpPr>
                <a:spLocks noChangeArrowheads="1"/>
              </p:cNvSpPr>
              <p:nvPr/>
            </p:nvSpPr>
            <p:spPr bwMode="auto">
              <a:xfrm>
                <a:off x="6469813" y="6007861"/>
                <a:ext cx="789259" cy="789259"/>
              </a:xfrm>
              <a:custGeom>
                <a:avLst/>
                <a:gdLst>
                  <a:gd name="T0" fmla="*/ 585 w 715"/>
                  <a:gd name="T1" fmla="*/ 0 h 714"/>
                  <a:gd name="T2" fmla="*/ 585 w 715"/>
                  <a:gd name="T3" fmla="*/ 0 h 714"/>
                  <a:gd name="T4" fmla="*/ 26 w 715"/>
                  <a:gd name="T5" fmla="*/ 551 h 714"/>
                  <a:gd name="T6" fmla="*/ 26 w 715"/>
                  <a:gd name="T7" fmla="*/ 653 h 714"/>
                  <a:gd name="T8" fmla="*/ 60 w 715"/>
                  <a:gd name="T9" fmla="*/ 687 h 714"/>
                  <a:gd name="T10" fmla="*/ 164 w 715"/>
                  <a:gd name="T11" fmla="*/ 687 h 714"/>
                  <a:gd name="T12" fmla="*/ 714 w 715"/>
                  <a:gd name="T13" fmla="*/ 129 h 714"/>
                  <a:gd name="T14" fmla="*/ 585 w 715"/>
                  <a:gd name="T15" fmla="*/ 0 h 7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15" h="714">
                    <a:moveTo>
                      <a:pt x="585" y="0"/>
                    </a:moveTo>
                    <a:lnTo>
                      <a:pt x="585" y="0"/>
                    </a:lnTo>
                    <a:cubicBezTo>
                      <a:pt x="26" y="551"/>
                      <a:pt x="26" y="551"/>
                      <a:pt x="26" y="551"/>
                    </a:cubicBezTo>
                    <a:cubicBezTo>
                      <a:pt x="0" y="575"/>
                      <a:pt x="0" y="619"/>
                      <a:pt x="26" y="653"/>
                    </a:cubicBezTo>
                    <a:cubicBezTo>
                      <a:pt x="60" y="687"/>
                      <a:pt x="60" y="687"/>
                      <a:pt x="60" y="687"/>
                    </a:cubicBezTo>
                    <a:cubicBezTo>
                      <a:pt x="95" y="713"/>
                      <a:pt x="138" y="713"/>
                      <a:pt x="164" y="687"/>
                    </a:cubicBezTo>
                    <a:cubicBezTo>
                      <a:pt x="714" y="129"/>
                      <a:pt x="714" y="129"/>
                      <a:pt x="714" y="129"/>
                    </a:cubicBezTo>
                    <a:lnTo>
                      <a:pt x="585" y="0"/>
                    </a:lnTo>
                  </a:path>
                </a:pathLst>
              </a:custGeom>
              <a:solidFill>
                <a:schemeClr val="accent1">
                  <a:lumMod val="50000"/>
                </a:schemeClr>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284" name="Freeform 17"/>
              <p:cNvSpPr>
                <a:spLocks noChangeArrowheads="1"/>
              </p:cNvSpPr>
              <p:nvPr/>
            </p:nvSpPr>
            <p:spPr bwMode="auto">
              <a:xfrm>
                <a:off x="7117787" y="5364761"/>
                <a:ext cx="789259" cy="789259"/>
              </a:xfrm>
              <a:custGeom>
                <a:avLst/>
                <a:gdLst>
                  <a:gd name="T0" fmla="*/ 129 w 716"/>
                  <a:gd name="T1" fmla="*/ 714 h 715"/>
                  <a:gd name="T2" fmla="*/ 129 w 716"/>
                  <a:gd name="T3" fmla="*/ 714 h 715"/>
                  <a:gd name="T4" fmla="*/ 689 w 716"/>
                  <a:gd name="T5" fmla="*/ 155 h 715"/>
                  <a:gd name="T6" fmla="*/ 689 w 716"/>
                  <a:gd name="T7" fmla="*/ 60 h 715"/>
                  <a:gd name="T8" fmla="*/ 654 w 716"/>
                  <a:gd name="T9" fmla="*/ 25 h 715"/>
                  <a:gd name="T10" fmla="*/ 551 w 716"/>
                  <a:gd name="T11" fmla="*/ 25 h 715"/>
                  <a:gd name="T12" fmla="*/ 0 w 716"/>
                  <a:gd name="T13" fmla="*/ 585 h 715"/>
                  <a:gd name="T14" fmla="*/ 129 w 716"/>
                  <a:gd name="T15" fmla="*/ 714 h 7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16" h="715">
                    <a:moveTo>
                      <a:pt x="129" y="714"/>
                    </a:moveTo>
                    <a:lnTo>
                      <a:pt x="129" y="714"/>
                    </a:lnTo>
                    <a:cubicBezTo>
                      <a:pt x="689" y="155"/>
                      <a:pt x="689" y="155"/>
                      <a:pt x="689" y="155"/>
                    </a:cubicBezTo>
                    <a:cubicBezTo>
                      <a:pt x="715" y="129"/>
                      <a:pt x="715" y="86"/>
                      <a:pt x="689" y="60"/>
                    </a:cubicBezTo>
                    <a:cubicBezTo>
                      <a:pt x="654" y="25"/>
                      <a:pt x="654" y="25"/>
                      <a:pt x="654" y="25"/>
                    </a:cubicBezTo>
                    <a:cubicBezTo>
                      <a:pt x="628" y="0"/>
                      <a:pt x="585" y="0"/>
                      <a:pt x="551" y="25"/>
                    </a:cubicBezTo>
                    <a:cubicBezTo>
                      <a:pt x="0" y="585"/>
                      <a:pt x="0" y="585"/>
                      <a:pt x="0" y="585"/>
                    </a:cubicBezTo>
                    <a:lnTo>
                      <a:pt x="129" y="714"/>
                    </a:lnTo>
                  </a:path>
                </a:pathLst>
              </a:custGeom>
              <a:solidFill>
                <a:schemeClr val="accent1"/>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grpSp>
        <p:grpSp>
          <p:nvGrpSpPr>
            <p:cNvPr id="306" name="Group 305"/>
            <p:cNvGrpSpPr/>
            <p:nvPr/>
          </p:nvGrpSpPr>
          <p:grpSpPr>
            <a:xfrm>
              <a:off x="8233280" y="6296805"/>
              <a:ext cx="1492117" cy="2322397"/>
              <a:chOff x="8735281" y="5696055"/>
              <a:chExt cx="1919557" cy="2986516"/>
            </a:xfrm>
          </p:grpSpPr>
          <p:sp>
            <p:nvSpPr>
              <p:cNvPr id="307" name="Freeform 84"/>
              <p:cNvSpPr>
                <a:spLocks noChangeArrowheads="1"/>
              </p:cNvSpPr>
              <p:nvPr/>
            </p:nvSpPr>
            <p:spPr bwMode="auto">
              <a:xfrm>
                <a:off x="9665826" y="5696055"/>
                <a:ext cx="58464" cy="277701"/>
              </a:xfrm>
              <a:custGeom>
                <a:avLst/>
                <a:gdLst>
                  <a:gd name="T0" fmla="*/ 26 w 53"/>
                  <a:gd name="T1" fmla="*/ 0 h 251"/>
                  <a:gd name="T2" fmla="*/ 26 w 53"/>
                  <a:gd name="T3" fmla="*/ 0 h 251"/>
                  <a:gd name="T4" fmla="*/ 0 w 53"/>
                  <a:gd name="T5" fmla="*/ 26 h 251"/>
                  <a:gd name="T6" fmla="*/ 0 w 53"/>
                  <a:gd name="T7" fmla="*/ 224 h 251"/>
                  <a:gd name="T8" fmla="*/ 26 w 53"/>
                  <a:gd name="T9" fmla="*/ 250 h 251"/>
                  <a:gd name="T10" fmla="*/ 52 w 53"/>
                  <a:gd name="T11" fmla="*/ 224 h 251"/>
                  <a:gd name="T12" fmla="*/ 52 w 53"/>
                  <a:gd name="T13" fmla="*/ 26 h 251"/>
                  <a:gd name="T14" fmla="*/ 26 w 53"/>
                  <a:gd name="T15" fmla="*/ 0 h 2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3" h="251">
                    <a:moveTo>
                      <a:pt x="26" y="0"/>
                    </a:moveTo>
                    <a:lnTo>
                      <a:pt x="26" y="0"/>
                    </a:lnTo>
                    <a:cubicBezTo>
                      <a:pt x="8" y="0"/>
                      <a:pt x="0" y="9"/>
                      <a:pt x="0" y="26"/>
                    </a:cubicBezTo>
                    <a:cubicBezTo>
                      <a:pt x="0" y="224"/>
                      <a:pt x="0" y="224"/>
                      <a:pt x="0" y="224"/>
                    </a:cubicBezTo>
                    <a:cubicBezTo>
                      <a:pt x="0" y="241"/>
                      <a:pt x="8" y="250"/>
                      <a:pt x="26" y="250"/>
                    </a:cubicBezTo>
                    <a:cubicBezTo>
                      <a:pt x="43" y="250"/>
                      <a:pt x="52" y="241"/>
                      <a:pt x="52" y="224"/>
                    </a:cubicBezTo>
                    <a:cubicBezTo>
                      <a:pt x="52" y="26"/>
                      <a:pt x="52" y="26"/>
                      <a:pt x="52" y="26"/>
                    </a:cubicBezTo>
                    <a:cubicBezTo>
                      <a:pt x="52" y="9"/>
                      <a:pt x="43" y="0"/>
                      <a:pt x="26" y="0"/>
                    </a:cubicBezTo>
                  </a:path>
                </a:pathLst>
              </a:custGeom>
              <a:solidFill>
                <a:srgbClr val="FFFFFF"/>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308" name="Freeform 85"/>
              <p:cNvSpPr>
                <a:spLocks noChangeArrowheads="1"/>
              </p:cNvSpPr>
              <p:nvPr/>
            </p:nvSpPr>
            <p:spPr bwMode="auto">
              <a:xfrm>
                <a:off x="8998367" y="5964012"/>
                <a:ext cx="228981" cy="228984"/>
              </a:xfrm>
              <a:custGeom>
                <a:avLst/>
                <a:gdLst>
                  <a:gd name="T0" fmla="*/ 8 w 207"/>
                  <a:gd name="T1" fmla="*/ 9 h 207"/>
                  <a:gd name="T2" fmla="*/ 8 w 207"/>
                  <a:gd name="T3" fmla="*/ 9 h 207"/>
                  <a:gd name="T4" fmla="*/ 8 w 207"/>
                  <a:gd name="T5" fmla="*/ 52 h 207"/>
                  <a:gd name="T6" fmla="*/ 154 w 207"/>
                  <a:gd name="T7" fmla="*/ 189 h 207"/>
                  <a:gd name="T8" fmla="*/ 189 w 207"/>
                  <a:gd name="T9" fmla="*/ 189 h 207"/>
                  <a:gd name="T10" fmla="*/ 189 w 207"/>
                  <a:gd name="T11" fmla="*/ 146 h 207"/>
                  <a:gd name="T12" fmla="*/ 51 w 207"/>
                  <a:gd name="T13" fmla="*/ 9 h 207"/>
                  <a:gd name="T14" fmla="*/ 8 w 207"/>
                  <a:gd name="T15" fmla="*/ 9 h 2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7" h="207">
                    <a:moveTo>
                      <a:pt x="8" y="9"/>
                    </a:moveTo>
                    <a:lnTo>
                      <a:pt x="8" y="9"/>
                    </a:lnTo>
                    <a:cubicBezTo>
                      <a:pt x="0" y="26"/>
                      <a:pt x="0" y="43"/>
                      <a:pt x="8" y="52"/>
                    </a:cubicBezTo>
                    <a:cubicBezTo>
                      <a:pt x="154" y="189"/>
                      <a:pt x="154" y="189"/>
                      <a:pt x="154" y="189"/>
                    </a:cubicBezTo>
                    <a:cubicBezTo>
                      <a:pt x="163" y="206"/>
                      <a:pt x="180" y="206"/>
                      <a:pt x="189" y="189"/>
                    </a:cubicBezTo>
                    <a:cubicBezTo>
                      <a:pt x="206" y="181"/>
                      <a:pt x="206" y="163"/>
                      <a:pt x="189" y="146"/>
                    </a:cubicBezTo>
                    <a:cubicBezTo>
                      <a:pt x="51" y="9"/>
                      <a:pt x="51" y="9"/>
                      <a:pt x="51" y="9"/>
                    </a:cubicBezTo>
                    <a:cubicBezTo>
                      <a:pt x="42" y="0"/>
                      <a:pt x="25" y="0"/>
                      <a:pt x="8" y="9"/>
                    </a:cubicBezTo>
                  </a:path>
                </a:pathLst>
              </a:custGeom>
              <a:solidFill>
                <a:srgbClr val="FFFFFF"/>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309" name="Freeform 86"/>
              <p:cNvSpPr>
                <a:spLocks noChangeArrowheads="1"/>
              </p:cNvSpPr>
              <p:nvPr/>
            </p:nvSpPr>
            <p:spPr bwMode="auto">
              <a:xfrm>
                <a:off x="8735281" y="6616856"/>
                <a:ext cx="277701" cy="68208"/>
              </a:xfrm>
              <a:custGeom>
                <a:avLst/>
                <a:gdLst>
                  <a:gd name="T0" fmla="*/ 0 w 250"/>
                  <a:gd name="T1" fmla="*/ 33 h 60"/>
                  <a:gd name="T2" fmla="*/ 0 w 250"/>
                  <a:gd name="T3" fmla="*/ 33 h 60"/>
                  <a:gd name="T4" fmla="*/ 25 w 250"/>
                  <a:gd name="T5" fmla="*/ 59 h 60"/>
                  <a:gd name="T6" fmla="*/ 223 w 250"/>
                  <a:gd name="T7" fmla="*/ 59 h 60"/>
                  <a:gd name="T8" fmla="*/ 249 w 250"/>
                  <a:gd name="T9" fmla="*/ 33 h 60"/>
                  <a:gd name="T10" fmla="*/ 223 w 250"/>
                  <a:gd name="T11" fmla="*/ 0 h 60"/>
                  <a:gd name="T12" fmla="*/ 25 w 250"/>
                  <a:gd name="T13" fmla="*/ 0 h 60"/>
                  <a:gd name="T14" fmla="*/ 0 w 250"/>
                  <a:gd name="T15" fmla="*/ 33 h 6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0" h="60">
                    <a:moveTo>
                      <a:pt x="0" y="33"/>
                    </a:moveTo>
                    <a:lnTo>
                      <a:pt x="0" y="33"/>
                    </a:lnTo>
                    <a:cubicBezTo>
                      <a:pt x="0" y="50"/>
                      <a:pt x="8" y="59"/>
                      <a:pt x="25" y="59"/>
                    </a:cubicBezTo>
                    <a:cubicBezTo>
                      <a:pt x="223" y="59"/>
                      <a:pt x="223" y="59"/>
                      <a:pt x="223" y="59"/>
                    </a:cubicBezTo>
                    <a:cubicBezTo>
                      <a:pt x="241" y="59"/>
                      <a:pt x="249" y="50"/>
                      <a:pt x="249" y="33"/>
                    </a:cubicBezTo>
                    <a:cubicBezTo>
                      <a:pt x="249" y="17"/>
                      <a:pt x="241" y="0"/>
                      <a:pt x="223" y="0"/>
                    </a:cubicBezTo>
                    <a:cubicBezTo>
                      <a:pt x="25" y="0"/>
                      <a:pt x="25" y="0"/>
                      <a:pt x="25" y="0"/>
                    </a:cubicBezTo>
                    <a:cubicBezTo>
                      <a:pt x="8" y="0"/>
                      <a:pt x="0" y="17"/>
                      <a:pt x="0" y="33"/>
                    </a:cubicBezTo>
                  </a:path>
                </a:pathLst>
              </a:custGeom>
              <a:solidFill>
                <a:srgbClr val="FFFFFF"/>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310" name="Freeform 87"/>
              <p:cNvSpPr>
                <a:spLocks noChangeArrowheads="1"/>
              </p:cNvSpPr>
              <p:nvPr/>
            </p:nvSpPr>
            <p:spPr bwMode="auto">
              <a:xfrm>
                <a:off x="8998367" y="7123541"/>
                <a:ext cx="228981" cy="228984"/>
              </a:xfrm>
              <a:custGeom>
                <a:avLst/>
                <a:gdLst>
                  <a:gd name="T0" fmla="*/ 8 w 207"/>
                  <a:gd name="T1" fmla="*/ 189 h 207"/>
                  <a:gd name="T2" fmla="*/ 8 w 207"/>
                  <a:gd name="T3" fmla="*/ 189 h 207"/>
                  <a:gd name="T4" fmla="*/ 51 w 207"/>
                  <a:gd name="T5" fmla="*/ 189 h 207"/>
                  <a:gd name="T6" fmla="*/ 189 w 207"/>
                  <a:gd name="T7" fmla="*/ 51 h 207"/>
                  <a:gd name="T8" fmla="*/ 189 w 207"/>
                  <a:gd name="T9" fmla="*/ 8 h 207"/>
                  <a:gd name="T10" fmla="*/ 154 w 207"/>
                  <a:gd name="T11" fmla="*/ 8 h 207"/>
                  <a:gd name="T12" fmla="*/ 8 w 207"/>
                  <a:gd name="T13" fmla="*/ 155 h 207"/>
                  <a:gd name="T14" fmla="*/ 8 w 207"/>
                  <a:gd name="T15" fmla="*/ 189 h 2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7" h="207">
                    <a:moveTo>
                      <a:pt x="8" y="189"/>
                    </a:moveTo>
                    <a:lnTo>
                      <a:pt x="8" y="189"/>
                    </a:lnTo>
                    <a:cubicBezTo>
                      <a:pt x="25" y="206"/>
                      <a:pt x="42" y="206"/>
                      <a:pt x="51" y="189"/>
                    </a:cubicBezTo>
                    <a:cubicBezTo>
                      <a:pt x="189" y="51"/>
                      <a:pt x="189" y="51"/>
                      <a:pt x="189" y="51"/>
                    </a:cubicBezTo>
                    <a:cubicBezTo>
                      <a:pt x="206" y="43"/>
                      <a:pt x="206" y="26"/>
                      <a:pt x="189" y="8"/>
                    </a:cubicBezTo>
                    <a:cubicBezTo>
                      <a:pt x="180" y="0"/>
                      <a:pt x="163" y="0"/>
                      <a:pt x="154" y="8"/>
                    </a:cubicBezTo>
                    <a:cubicBezTo>
                      <a:pt x="8" y="155"/>
                      <a:pt x="8" y="155"/>
                      <a:pt x="8" y="155"/>
                    </a:cubicBezTo>
                    <a:cubicBezTo>
                      <a:pt x="0" y="163"/>
                      <a:pt x="0" y="181"/>
                      <a:pt x="8" y="189"/>
                    </a:cubicBezTo>
                  </a:path>
                </a:pathLst>
              </a:custGeom>
              <a:solidFill>
                <a:srgbClr val="FFFFFF"/>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311" name="Freeform 88"/>
              <p:cNvSpPr>
                <a:spLocks noChangeArrowheads="1"/>
              </p:cNvSpPr>
              <p:nvPr/>
            </p:nvSpPr>
            <p:spPr bwMode="auto">
              <a:xfrm>
                <a:off x="10157897" y="7123541"/>
                <a:ext cx="228981" cy="228984"/>
              </a:xfrm>
              <a:custGeom>
                <a:avLst/>
                <a:gdLst>
                  <a:gd name="T0" fmla="*/ 198 w 208"/>
                  <a:gd name="T1" fmla="*/ 189 h 207"/>
                  <a:gd name="T2" fmla="*/ 198 w 208"/>
                  <a:gd name="T3" fmla="*/ 189 h 207"/>
                  <a:gd name="T4" fmla="*/ 198 w 208"/>
                  <a:gd name="T5" fmla="*/ 155 h 207"/>
                  <a:gd name="T6" fmla="*/ 52 w 208"/>
                  <a:gd name="T7" fmla="*/ 8 h 207"/>
                  <a:gd name="T8" fmla="*/ 18 w 208"/>
                  <a:gd name="T9" fmla="*/ 8 h 207"/>
                  <a:gd name="T10" fmla="*/ 18 w 208"/>
                  <a:gd name="T11" fmla="*/ 51 h 207"/>
                  <a:gd name="T12" fmla="*/ 156 w 208"/>
                  <a:gd name="T13" fmla="*/ 189 h 207"/>
                  <a:gd name="T14" fmla="*/ 198 w 208"/>
                  <a:gd name="T15" fmla="*/ 189 h 2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8" h="207">
                    <a:moveTo>
                      <a:pt x="198" y="189"/>
                    </a:moveTo>
                    <a:lnTo>
                      <a:pt x="198" y="189"/>
                    </a:lnTo>
                    <a:cubicBezTo>
                      <a:pt x="207" y="181"/>
                      <a:pt x="207" y="163"/>
                      <a:pt x="198" y="155"/>
                    </a:cubicBezTo>
                    <a:cubicBezTo>
                      <a:pt x="52" y="8"/>
                      <a:pt x="52" y="8"/>
                      <a:pt x="52" y="8"/>
                    </a:cubicBezTo>
                    <a:cubicBezTo>
                      <a:pt x="43" y="0"/>
                      <a:pt x="26" y="0"/>
                      <a:pt x="18" y="8"/>
                    </a:cubicBezTo>
                    <a:cubicBezTo>
                      <a:pt x="0" y="26"/>
                      <a:pt x="0" y="43"/>
                      <a:pt x="18" y="51"/>
                    </a:cubicBezTo>
                    <a:cubicBezTo>
                      <a:pt x="156" y="189"/>
                      <a:pt x="156" y="189"/>
                      <a:pt x="156" y="189"/>
                    </a:cubicBezTo>
                    <a:cubicBezTo>
                      <a:pt x="164" y="206"/>
                      <a:pt x="181" y="206"/>
                      <a:pt x="198" y="189"/>
                    </a:cubicBezTo>
                  </a:path>
                </a:pathLst>
              </a:custGeom>
              <a:solidFill>
                <a:srgbClr val="FFFFFF"/>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312" name="Freeform 89"/>
              <p:cNvSpPr>
                <a:spLocks noChangeArrowheads="1"/>
              </p:cNvSpPr>
              <p:nvPr/>
            </p:nvSpPr>
            <p:spPr bwMode="auto">
              <a:xfrm>
                <a:off x="10367390" y="6616856"/>
                <a:ext cx="287448" cy="68208"/>
              </a:xfrm>
              <a:custGeom>
                <a:avLst/>
                <a:gdLst>
                  <a:gd name="T0" fmla="*/ 258 w 259"/>
                  <a:gd name="T1" fmla="*/ 33 h 60"/>
                  <a:gd name="T2" fmla="*/ 258 w 259"/>
                  <a:gd name="T3" fmla="*/ 33 h 60"/>
                  <a:gd name="T4" fmla="*/ 232 w 259"/>
                  <a:gd name="T5" fmla="*/ 0 h 60"/>
                  <a:gd name="T6" fmla="*/ 34 w 259"/>
                  <a:gd name="T7" fmla="*/ 0 h 60"/>
                  <a:gd name="T8" fmla="*/ 0 w 259"/>
                  <a:gd name="T9" fmla="*/ 33 h 60"/>
                  <a:gd name="T10" fmla="*/ 34 w 259"/>
                  <a:gd name="T11" fmla="*/ 59 h 60"/>
                  <a:gd name="T12" fmla="*/ 232 w 259"/>
                  <a:gd name="T13" fmla="*/ 59 h 60"/>
                  <a:gd name="T14" fmla="*/ 258 w 259"/>
                  <a:gd name="T15" fmla="*/ 33 h 6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9" h="60">
                    <a:moveTo>
                      <a:pt x="258" y="33"/>
                    </a:moveTo>
                    <a:lnTo>
                      <a:pt x="258" y="33"/>
                    </a:lnTo>
                    <a:cubicBezTo>
                      <a:pt x="258" y="17"/>
                      <a:pt x="249" y="0"/>
                      <a:pt x="232" y="0"/>
                    </a:cubicBezTo>
                    <a:cubicBezTo>
                      <a:pt x="34" y="0"/>
                      <a:pt x="34" y="0"/>
                      <a:pt x="34" y="0"/>
                    </a:cubicBezTo>
                    <a:cubicBezTo>
                      <a:pt x="17" y="0"/>
                      <a:pt x="0" y="17"/>
                      <a:pt x="0" y="33"/>
                    </a:cubicBezTo>
                    <a:cubicBezTo>
                      <a:pt x="0" y="50"/>
                      <a:pt x="17" y="59"/>
                      <a:pt x="34" y="59"/>
                    </a:cubicBezTo>
                    <a:cubicBezTo>
                      <a:pt x="232" y="59"/>
                      <a:pt x="232" y="59"/>
                      <a:pt x="232" y="59"/>
                    </a:cubicBezTo>
                    <a:cubicBezTo>
                      <a:pt x="249" y="59"/>
                      <a:pt x="258" y="50"/>
                      <a:pt x="258" y="33"/>
                    </a:cubicBezTo>
                  </a:path>
                </a:pathLst>
              </a:custGeom>
              <a:solidFill>
                <a:srgbClr val="FFFFFF"/>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313" name="Freeform 90"/>
              <p:cNvSpPr>
                <a:spLocks noChangeArrowheads="1"/>
              </p:cNvSpPr>
              <p:nvPr/>
            </p:nvSpPr>
            <p:spPr bwMode="auto">
              <a:xfrm>
                <a:off x="10157897" y="5964012"/>
                <a:ext cx="228981" cy="228984"/>
              </a:xfrm>
              <a:custGeom>
                <a:avLst/>
                <a:gdLst>
                  <a:gd name="T0" fmla="*/ 198 w 208"/>
                  <a:gd name="T1" fmla="*/ 9 h 207"/>
                  <a:gd name="T2" fmla="*/ 198 w 208"/>
                  <a:gd name="T3" fmla="*/ 9 h 207"/>
                  <a:gd name="T4" fmla="*/ 156 w 208"/>
                  <a:gd name="T5" fmla="*/ 9 h 207"/>
                  <a:gd name="T6" fmla="*/ 18 w 208"/>
                  <a:gd name="T7" fmla="*/ 146 h 207"/>
                  <a:gd name="T8" fmla="*/ 18 w 208"/>
                  <a:gd name="T9" fmla="*/ 189 h 207"/>
                  <a:gd name="T10" fmla="*/ 52 w 208"/>
                  <a:gd name="T11" fmla="*/ 189 h 207"/>
                  <a:gd name="T12" fmla="*/ 198 w 208"/>
                  <a:gd name="T13" fmla="*/ 52 h 207"/>
                  <a:gd name="T14" fmla="*/ 198 w 208"/>
                  <a:gd name="T15" fmla="*/ 9 h 2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8" h="207">
                    <a:moveTo>
                      <a:pt x="198" y="9"/>
                    </a:moveTo>
                    <a:lnTo>
                      <a:pt x="198" y="9"/>
                    </a:lnTo>
                    <a:cubicBezTo>
                      <a:pt x="181" y="0"/>
                      <a:pt x="164" y="0"/>
                      <a:pt x="156" y="9"/>
                    </a:cubicBezTo>
                    <a:cubicBezTo>
                      <a:pt x="18" y="146"/>
                      <a:pt x="18" y="146"/>
                      <a:pt x="18" y="146"/>
                    </a:cubicBezTo>
                    <a:cubicBezTo>
                      <a:pt x="0" y="163"/>
                      <a:pt x="0" y="181"/>
                      <a:pt x="18" y="189"/>
                    </a:cubicBezTo>
                    <a:cubicBezTo>
                      <a:pt x="26" y="206"/>
                      <a:pt x="43" y="206"/>
                      <a:pt x="52" y="189"/>
                    </a:cubicBezTo>
                    <a:cubicBezTo>
                      <a:pt x="198" y="52"/>
                      <a:pt x="198" y="52"/>
                      <a:pt x="198" y="52"/>
                    </a:cubicBezTo>
                    <a:cubicBezTo>
                      <a:pt x="207" y="43"/>
                      <a:pt x="207" y="26"/>
                      <a:pt x="198" y="9"/>
                    </a:cubicBezTo>
                  </a:path>
                </a:pathLst>
              </a:custGeom>
              <a:solidFill>
                <a:srgbClr val="FFFFFF"/>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314" name="Freeform 91"/>
              <p:cNvSpPr>
                <a:spLocks noChangeArrowheads="1"/>
              </p:cNvSpPr>
              <p:nvPr/>
            </p:nvSpPr>
            <p:spPr bwMode="auto">
              <a:xfrm>
                <a:off x="9149397" y="7376883"/>
                <a:ext cx="1086451" cy="1305688"/>
              </a:xfrm>
              <a:custGeom>
                <a:avLst/>
                <a:gdLst>
                  <a:gd name="T0" fmla="*/ 491 w 982"/>
                  <a:gd name="T1" fmla="*/ 86 h 1180"/>
                  <a:gd name="T2" fmla="*/ 491 w 982"/>
                  <a:gd name="T3" fmla="*/ 86 h 1180"/>
                  <a:gd name="T4" fmla="*/ 517 w 982"/>
                  <a:gd name="T5" fmla="*/ 104 h 1180"/>
                  <a:gd name="T6" fmla="*/ 517 w 982"/>
                  <a:gd name="T7" fmla="*/ 104 h 1180"/>
                  <a:gd name="T8" fmla="*/ 887 w 982"/>
                  <a:gd name="T9" fmla="*/ 732 h 1180"/>
                  <a:gd name="T10" fmla="*/ 887 w 982"/>
                  <a:gd name="T11" fmla="*/ 766 h 1180"/>
                  <a:gd name="T12" fmla="*/ 852 w 982"/>
                  <a:gd name="T13" fmla="*/ 783 h 1180"/>
                  <a:gd name="T14" fmla="*/ 852 w 982"/>
                  <a:gd name="T15" fmla="*/ 783 h 1180"/>
                  <a:gd name="T16" fmla="*/ 809 w 982"/>
                  <a:gd name="T17" fmla="*/ 783 h 1180"/>
                  <a:gd name="T18" fmla="*/ 654 w 982"/>
                  <a:gd name="T19" fmla="*/ 947 h 1180"/>
                  <a:gd name="T20" fmla="*/ 654 w 982"/>
                  <a:gd name="T21" fmla="*/ 1059 h 1180"/>
                  <a:gd name="T22" fmla="*/ 620 w 982"/>
                  <a:gd name="T23" fmla="*/ 1093 h 1180"/>
                  <a:gd name="T24" fmla="*/ 491 w 982"/>
                  <a:gd name="T25" fmla="*/ 1093 h 1180"/>
                  <a:gd name="T26" fmla="*/ 362 w 982"/>
                  <a:gd name="T27" fmla="*/ 1093 h 1180"/>
                  <a:gd name="T28" fmla="*/ 327 w 982"/>
                  <a:gd name="T29" fmla="*/ 1059 h 1180"/>
                  <a:gd name="T30" fmla="*/ 327 w 982"/>
                  <a:gd name="T31" fmla="*/ 947 h 1180"/>
                  <a:gd name="T32" fmla="*/ 164 w 982"/>
                  <a:gd name="T33" fmla="*/ 783 h 1180"/>
                  <a:gd name="T34" fmla="*/ 129 w 982"/>
                  <a:gd name="T35" fmla="*/ 783 h 1180"/>
                  <a:gd name="T36" fmla="*/ 95 w 982"/>
                  <a:gd name="T37" fmla="*/ 766 h 1180"/>
                  <a:gd name="T38" fmla="*/ 95 w 982"/>
                  <a:gd name="T39" fmla="*/ 732 h 1180"/>
                  <a:gd name="T40" fmla="*/ 456 w 982"/>
                  <a:gd name="T41" fmla="*/ 104 h 1180"/>
                  <a:gd name="T42" fmla="*/ 456 w 982"/>
                  <a:gd name="T43" fmla="*/ 104 h 1180"/>
                  <a:gd name="T44" fmla="*/ 491 w 982"/>
                  <a:gd name="T45" fmla="*/ 86 h 1180"/>
                  <a:gd name="T46" fmla="*/ 491 w 982"/>
                  <a:gd name="T47" fmla="*/ 0 h 1180"/>
                  <a:gd name="T48" fmla="*/ 491 w 982"/>
                  <a:gd name="T49" fmla="*/ 0 h 1180"/>
                  <a:gd name="T50" fmla="*/ 491 w 982"/>
                  <a:gd name="T51" fmla="*/ 0 h 1180"/>
                  <a:gd name="T52" fmla="*/ 379 w 982"/>
                  <a:gd name="T53" fmla="*/ 60 h 1180"/>
                  <a:gd name="T54" fmla="*/ 379 w 982"/>
                  <a:gd name="T55" fmla="*/ 60 h 1180"/>
                  <a:gd name="T56" fmla="*/ 17 w 982"/>
                  <a:gd name="T57" fmla="*/ 689 h 1180"/>
                  <a:gd name="T58" fmla="*/ 17 w 982"/>
                  <a:gd name="T59" fmla="*/ 809 h 1180"/>
                  <a:gd name="T60" fmla="*/ 129 w 982"/>
                  <a:gd name="T61" fmla="*/ 878 h 1180"/>
                  <a:gd name="T62" fmla="*/ 164 w 982"/>
                  <a:gd name="T63" fmla="*/ 878 h 1180"/>
                  <a:gd name="T64" fmla="*/ 232 w 982"/>
                  <a:gd name="T65" fmla="*/ 947 h 1180"/>
                  <a:gd name="T66" fmla="*/ 232 w 982"/>
                  <a:gd name="T67" fmla="*/ 1059 h 1180"/>
                  <a:gd name="T68" fmla="*/ 276 w 982"/>
                  <a:gd name="T69" fmla="*/ 1145 h 1180"/>
                  <a:gd name="T70" fmla="*/ 362 w 982"/>
                  <a:gd name="T71" fmla="*/ 1179 h 1180"/>
                  <a:gd name="T72" fmla="*/ 491 w 982"/>
                  <a:gd name="T73" fmla="*/ 1179 h 1180"/>
                  <a:gd name="T74" fmla="*/ 620 w 982"/>
                  <a:gd name="T75" fmla="*/ 1179 h 1180"/>
                  <a:gd name="T76" fmla="*/ 740 w 982"/>
                  <a:gd name="T77" fmla="*/ 1059 h 1180"/>
                  <a:gd name="T78" fmla="*/ 740 w 982"/>
                  <a:gd name="T79" fmla="*/ 947 h 1180"/>
                  <a:gd name="T80" fmla="*/ 818 w 982"/>
                  <a:gd name="T81" fmla="*/ 878 h 1180"/>
                  <a:gd name="T82" fmla="*/ 852 w 982"/>
                  <a:gd name="T83" fmla="*/ 878 h 1180"/>
                  <a:gd name="T84" fmla="*/ 964 w 982"/>
                  <a:gd name="T85" fmla="*/ 809 h 1180"/>
                  <a:gd name="T86" fmla="*/ 964 w 982"/>
                  <a:gd name="T87" fmla="*/ 689 h 1180"/>
                  <a:gd name="T88" fmla="*/ 603 w 982"/>
                  <a:gd name="T89" fmla="*/ 60 h 1180"/>
                  <a:gd name="T90" fmla="*/ 594 w 982"/>
                  <a:gd name="T91" fmla="*/ 52 h 1180"/>
                  <a:gd name="T92" fmla="*/ 585 w 982"/>
                  <a:gd name="T93" fmla="*/ 43 h 1180"/>
                  <a:gd name="T94" fmla="*/ 491 w 982"/>
                  <a:gd name="T95" fmla="*/ 0 h 1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982" h="1180">
                    <a:moveTo>
                      <a:pt x="491" y="86"/>
                    </a:moveTo>
                    <a:lnTo>
                      <a:pt x="491" y="86"/>
                    </a:lnTo>
                    <a:cubicBezTo>
                      <a:pt x="499" y="86"/>
                      <a:pt x="517" y="95"/>
                      <a:pt x="517" y="104"/>
                    </a:cubicBezTo>
                    <a:lnTo>
                      <a:pt x="517" y="104"/>
                    </a:lnTo>
                    <a:cubicBezTo>
                      <a:pt x="887" y="732"/>
                      <a:pt x="887" y="732"/>
                      <a:pt x="887" y="732"/>
                    </a:cubicBezTo>
                    <a:cubicBezTo>
                      <a:pt x="887" y="740"/>
                      <a:pt x="887" y="758"/>
                      <a:pt x="887" y="766"/>
                    </a:cubicBezTo>
                    <a:cubicBezTo>
                      <a:pt x="878" y="783"/>
                      <a:pt x="869" y="783"/>
                      <a:pt x="852" y="783"/>
                    </a:cubicBezTo>
                    <a:lnTo>
                      <a:pt x="852" y="783"/>
                    </a:lnTo>
                    <a:cubicBezTo>
                      <a:pt x="809" y="783"/>
                      <a:pt x="809" y="783"/>
                      <a:pt x="809" y="783"/>
                    </a:cubicBezTo>
                    <a:cubicBezTo>
                      <a:pt x="723" y="792"/>
                      <a:pt x="654" y="861"/>
                      <a:pt x="654" y="947"/>
                    </a:cubicBezTo>
                    <a:cubicBezTo>
                      <a:pt x="654" y="1059"/>
                      <a:pt x="654" y="1059"/>
                      <a:pt x="654" y="1059"/>
                    </a:cubicBezTo>
                    <a:cubicBezTo>
                      <a:pt x="654" y="1076"/>
                      <a:pt x="637" y="1093"/>
                      <a:pt x="620" y="1093"/>
                    </a:cubicBezTo>
                    <a:cubicBezTo>
                      <a:pt x="491" y="1093"/>
                      <a:pt x="491" y="1093"/>
                      <a:pt x="491" y="1093"/>
                    </a:cubicBezTo>
                    <a:cubicBezTo>
                      <a:pt x="362" y="1093"/>
                      <a:pt x="362" y="1093"/>
                      <a:pt x="362" y="1093"/>
                    </a:cubicBezTo>
                    <a:cubicBezTo>
                      <a:pt x="345" y="1093"/>
                      <a:pt x="327" y="1076"/>
                      <a:pt x="327" y="1059"/>
                    </a:cubicBezTo>
                    <a:cubicBezTo>
                      <a:pt x="327" y="947"/>
                      <a:pt x="327" y="947"/>
                      <a:pt x="327" y="947"/>
                    </a:cubicBezTo>
                    <a:cubicBezTo>
                      <a:pt x="327" y="861"/>
                      <a:pt x="258" y="792"/>
                      <a:pt x="164" y="783"/>
                    </a:cubicBezTo>
                    <a:cubicBezTo>
                      <a:pt x="129" y="783"/>
                      <a:pt x="129" y="783"/>
                      <a:pt x="129" y="783"/>
                    </a:cubicBezTo>
                    <a:cubicBezTo>
                      <a:pt x="112" y="783"/>
                      <a:pt x="104" y="783"/>
                      <a:pt x="95" y="766"/>
                    </a:cubicBezTo>
                    <a:cubicBezTo>
                      <a:pt x="86" y="758"/>
                      <a:pt x="86" y="740"/>
                      <a:pt x="95" y="732"/>
                    </a:cubicBezTo>
                    <a:cubicBezTo>
                      <a:pt x="456" y="104"/>
                      <a:pt x="456" y="104"/>
                      <a:pt x="456" y="104"/>
                    </a:cubicBezTo>
                    <a:lnTo>
                      <a:pt x="456" y="104"/>
                    </a:lnTo>
                    <a:cubicBezTo>
                      <a:pt x="465" y="95"/>
                      <a:pt x="473" y="86"/>
                      <a:pt x="491" y="86"/>
                    </a:cubicBezTo>
                    <a:close/>
                    <a:moveTo>
                      <a:pt x="491" y="0"/>
                    </a:moveTo>
                    <a:lnTo>
                      <a:pt x="491" y="0"/>
                    </a:lnTo>
                    <a:lnTo>
                      <a:pt x="491" y="0"/>
                    </a:lnTo>
                    <a:cubicBezTo>
                      <a:pt x="439" y="0"/>
                      <a:pt x="405" y="17"/>
                      <a:pt x="379" y="60"/>
                    </a:cubicBezTo>
                    <a:lnTo>
                      <a:pt x="379" y="60"/>
                    </a:lnTo>
                    <a:cubicBezTo>
                      <a:pt x="17" y="689"/>
                      <a:pt x="17" y="689"/>
                      <a:pt x="17" y="689"/>
                    </a:cubicBezTo>
                    <a:cubicBezTo>
                      <a:pt x="0" y="723"/>
                      <a:pt x="0" y="775"/>
                      <a:pt x="17" y="809"/>
                    </a:cubicBezTo>
                    <a:cubicBezTo>
                      <a:pt x="43" y="852"/>
                      <a:pt x="78" y="878"/>
                      <a:pt x="129" y="878"/>
                    </a:cubicBezTo>
                    <a:cubicBezTo>
                      <a:pt x="164" y="878"/>
                      <a:pt x="164" y="878"/>
                      <a:pt x="164" y="878"/>
                    </a:cubicBezTo>
                    <a:cubicBezTo>
                      <a:pt x="207" y="878"/>
                      <a:pt x="232" y="912"/>
                      <a:pt x="232" y="947"/>
                    </a:cubicBezTo>
                    <a:cubicBezTo>
                      <a:pt x="232" y="1059"/>
                      <a:pt x="232" y="1059"/>
                      <a:pt x="232" y="1059"/>
                    </a:cubicBezTo>
                    <a:cubicBezTo>
                      <a:pt x="232" y="1093"/>
                      <a:pt x="250" y="1119"/>
                      <a:pt x="276" y="1145"/>
                    </a:cubicBezTo>
                    <a:cubicBezTo>
                      <a:pt x="293" y="1171"/>
                      <a:pt x="327" y="1179"/>
                      <a:pt x="362" y="1179"/>
                    </a:cubicBezTo>
                    <a:cubicBezTo>
                      <a:pt x="491" y="1179"/>
                      <a:pt x="491" y="1179"/>
                      <a:pt x="491" y="1179"/>
                    </a:cubicBezTo>
                    <a:cubicBezTo>
                      <a:pt x="620" y="1179"/>
                      <a:pt x="620" y="1179"/>
                      <a:pt x="620" y="1179"/>
                    </a:cubicBezTo>
                    <a:cubicBezTo>
                      <a:pt x="689" y="1179"/>
                      <a:pt x="740" y="1128"/>
                      <a:pt x="740" y="1059"/>
                    </a:cubicBezTo>
                    <a:cubicBezTo>
                      <a:pt x="740" y="947"/>
                      <a:pt x="740" y="947"/>
                      <a:pt x="740" y="947"/>
                    </a:cubicBezTo>
                    <a:cubicBezTo>
                      <a:pt x="740" y="912"/>
                      <a:pt x="775" y="878"/>
                      <a:pt x="818" y="878"/>
                    </a:cubicBezTo>
                    <a:cubicBezTo>
                      <a:pt x="852" y="878"/>
                      <a:pt x="852" y="878"/>
                      <a:pt x="852" y="878"/>
                    </a:cubicBezTo>
                    <a:cubicBezTo>
                      <a:pt x="895" y="878"/>
                      <a:pt x="938" y="852"/>
                      <a:pt x="964" y="809"/>
                    </a:cubicBezTo>
                    <a:cubicBezTo>
                      <a:pt x="981" y="775"/>
                      <a:pt x="981" y="723"/>
                      <a:pt x="964" y="689"/>
                    </a:cubicBezTo>
                    <a:cubicBezTo>
                      <a:pt x="603" y="60"/>
                      <a:pt x="603" y="60"/>
                      <a:pt x="603" y="60"/>
                    </a:cubicBezTo>
                    <a:cubicBezTo>
                      <a:pt x="594" y="52"/>
                      <a:pt x="594" y="52"/>
                      <a:pt x="594" y="52"/>
                    </a:cubicBezTo>
                    <a:cubicBezTo>
                      <a:pt x="585" y="43"/>
                      <a:pt x="585" y="43"/>
                      <a:pt x="585" y="43"/>
                    </a:cubicBezTo>
                    <a:cubicBezTo>
                      <a:pt x="568" y="17"/>
                      <a:pt x="525" y="0"/>
                      <a:pt x="491" y="0"/>
                    </a:cubicBezTo>
                    <a:close/>
                  </a:path>
                </a:pathLst>
              </a:custGeom>
              <a:solidFill>
                <a:srgbClr val="FFFFFF"/>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315" name="Freeform 92"/>
              <p:cNvSpPr>
                <a:spLocks noChangeArrowheads="1"/>
              </p:cNvSpPr>
              <p:nvPr/>
            </p:nvSpPr>
            <p:spPr bwMode="auto">
              <a:xfrm>
                <a:off x="9246836" y="7493811"/>
                <a:ext cx="448221" cy="1096195"/>
              </a:xfrm>
              <a:custGeom>
                <a:avLst/>
                <a:gdLst>
                  <a:gd name="T0" fmla="*/ 370 w 406"/>
                  <a:gd name="T1" fmla="*/ 258 h 990"/>
                  <a:gd name="T2" fmla="*/ 370 w 406"/>
                  <a:gd name="T3" fmla="*/ 258 h 990"/>
                  <a:gd name="T4" fmla="*/ 370 w 406"/>
                  <a:gd name="T5" fmla="*/ 0 h 990"/>
                  <a:gd name="T6" fmla="*/ 9 w 406"/>
                  <a:gd name="T7" fmla="*/ 628 h 990"/>
                  <a:gd name="T8" fmla="*/ 9 w 406"/>
                  <a:gd name="T9" fmla="*/ 662 h 990"/>
                  <a:gd name="T10" fmla="*/ 43 w 406"/>
                  <a:gd name="T11" fmla="*/ 679 h 990"/>
                  <a:gd name="T12" fmla="*/ 78 w 406"/>
                  <a:gd name="T13" fmla="*/ 679 h 990"/>
                  <a:gd name="T14" fmla="*/ 241 w 406"/>
                  <a:gd name="T15" fmla="*/ 843 h 990"/>
                  <a:gd name="T16" fmla="*/ 241 w 406"/>
                  <a:gd name="T17" fmla="*/ 955 h 990"/>
                  <a:gd name="T18" fmla="*/ 276 w 406"/>
                  <a:gd name="T19" fmla="*/ 989 h 990"/>
                  <a:gd name="T20" fmla="*/ 405 w 406"/>
                  <a:gd name="T21" fmla="*/ 989 h 990"/>
                  <a:gd name="T22" fmla="*/ 405 w 406"/>
                  <a:gd name="T23" fmla="*/ 258 h 990"/>
                  <a:gd name="T24" fmla="*/ 370 w 406"/>
                  <a:gd name="T25" fmla="*/ 258 h 9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06" h="990">
                    <a:moveTo>
                      <a:pt x="370" y="258"/>
                    </a:moveTo>
                    <a:lnTo>
                      <a:pt x="370" y="258"/>
                    </a:lnTo>
                    <a:cubicBezTo>
                      <a:pt x="370" y="0"/>
                      <a:pt x="370" y="0"/>
                      <a:pt x="370" y="0"/>
                    </a:cubicBezTo>
                    <a:cubicBezTo>
                      <a:pt x="9" y="628"/>
                      <a:pt x="9" y="628"/>
                      <a:pt x="9" y="628"/>
                    </a:cubicBezTo>
                    <a:cubicBezTo>
                      <a:pt x="0" y="636"/>
                      <a:pt x="0" y="654"/>
                      <a:pt x="9" y="662"/>
                    </a:cubicBezTo>
                    <a:cubicBezTo>
                      <a:pt x="18" y="679"/>
                      <a:pt x="26" y="679"/>
                      <a:pt x="43" y="679"/>
                    </a:cubicBezTo>
                    <a:cubicBezTo>
                      <a:pt x="78" y="679"/>
                      <a:pt x="78" y="679"/>
                      <a:pt x="78" y="679"/>
                    </a:cubicBezTo>
                    <a:cubicBezTo>
                      <a:pt x="172" y="688"/>
                      <a:pt x="241" y="757"/>
                      <a:pt x="241" y="843"/>
                    </a:cubicBezTo>
                    <a:cubicBezTo>
                      <a:pt x="241" y="955"/>
                      <a:pt x="241" y="955"/>
                      <a:pt x="241" y="955"/>
                    </a:cubicBezTo>
                    <a:cubicBezTo>
                      <a:pt x="241" y="972"/>
                      <a:pt x="259" y="989"/>
                      <a:pt x="276" y="989"/>
                    </a:cubicBezTo>
                    <a:cubicBezTo>
                      <a:pt x="405" y="989"/>
                      <a:pt x="405" y="989"/>
                      <a:pt x="405" y="989"/>
                    </a:cubicBezTo>
                    <a:cubicBezTo>
                      <a:pt x="405" y="258"/>
                      <a:pt x="405" y="258"/>
                      <a:pt x="405" y="258"/>
                    </a:cubicBezTo>
                    <a:lnTo>
                      <a:pt x="370" y="258"/>
                    </a:lnTo>
                  </a:path>
                </a:pathLst>
              </a:custGeom>
              <a:solidFill>
                <a:schemeClr val="accent4"/>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316" name="Freeform 93"/>
              <p:cNvSpPr>
                <a:spLocks noChangeArrowheads="1"/>
              </p:cNvSpPr>
              <p:nvPr/>
            </p:nvSpPr>
            <p:spPr bwMode="auto">
              <a:xfrm>
                <a:off x="9695058" y="7493811"/>
                <a:ext cx="448221" cy="1096195"/>
              </a:xfrm>
              <a:custGeom>
                <a:avLst/>
                <a:gdLst>
                  <a:gd name="T0" fmla="*/ 396 w 405"/>
                  <a:gd name="T1" fmla="*/ 628 h 990"/>
                  <a:gd name="T2" fmla="*/ 396 w 405"/>
                  <a:gd name="T3" fmla="*/ 628 h 990"/>
                  <a:gd name="T4" fmla="*/ 34 w 405"/>
                  <a:gd name="T5" fmla="*/ 0 h 990"/>
                  <a:gd name="T6" fmla="*/ 34 w 405"/>
                  <a:gd name="T7" fmla="*/ 0 h 990"/>
                  <a:gd name="T8" fmla="*/ 34 w 405"/>
                  <a:gd name="T9" fmla="*/ 258 h 990"/>
                  <a:gd name="T10" fmla="*/ 0 w 405"/>
                  <a:gd name="T11" fmla="*/ 258 h 990"/>
                  <a:gd name="T12" fmla="*/ 0 w 405"/>
                  <a:gd name="T13" fmla="*/ 989 h 990"/>
                  <a:gd name="T14" fmla="*/ 129 w 405"/>
                  <a:gd name="T15" fmla="*/ 989 h 990"/>
                  <a:gd name="T16" fmla="*/ 163 w 405"/>
                  <a:gd name="T17" fmla="*/ 955 h 990"/>
                  <a:gd name="T18" fmla="*/ 163 w 405"/>
                  <a:gd name="T19" fmla="*/ 843 h 990"/>
                  <a:gd name="T20" fmla="*/ 327 w 405"/>
                  <a:gd name="T21" fmla="*/ 679 h 990"/>
                  <a:gd name="T22" fmla="*/ 361 w 405"/>
                  <a:gd name="T23" fmla="*/ 679 h 990"/>
                  <a:gd name="T24" fmla="*/ 396 w 405"/>
                  <a:gd name="T25" fmla="*/ 662 h 990"/>
                  <a:gd name="T26" fmla="*/ 396 w 405"/>
                  <a:gd name="T27" fmla="*/ 628 h 9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05" h="990">
                    <a:moveTo>
                      <a:pt x="396" y="628"/>
                    </a:moveTo>
                    <a:lnTo>
                      <a:pt x="396" y="628"/>
                    </a:lnTo>
                    <a:cubicBezTo>
                      <a:pt x="34" y="0"/>
                      <a:pt x="34" y="0"/>
                      <a:pt x="34" y="0"/>
                    </a:cubicBezTo>
                    <a:lnTo>
                      <a:pt x="34" y="0"/>
                    </a:lnTo>
                    <a:cubicBezTo>
                      <a:pt x="34" y="258"/>
                      <a:pt x="34" y="258"/>
                      <a:pt x="34" y="258"/>
                    </a:cubicBezTo>
                    <a:cubicBezTo>
                      <a:pt x="0" y="258"/>
                      <a:pt x="0" y="258"/>
                      <a:pt x="0" y="258"/>
                    </a:cubicBezTo>
                    <a:cubicBezTo>
                      <a:pt x="0" y="989"/>
                      <a:pt x="0" y="989"/>
                      <a:pt x="0" y="989"/>
                    </a:cubicBezTo>
                    <a:cubicBezTo>
                      <a:pt x="129" y="989"/>
                      <a:pt x="129" y="989"/>
                      <a:pt x="129" y="989"/>
                    </a:cubicBezTo>
                    <a:cubicBezTo>
                      <a:pt x="146" y="989"/>
                      <a:pt x="163" y="972"/>
                      <a:pt x="163" y="955"/>
                    </a:cubicBezTo>
                    <a:cubicBezTo>
                      <a:pt x="163" y="843"/>
                      <a:pt x="163" y="843"/>
                      <a:pt x="163" y="843"/>
                    </a:cubicBezTo>
                    <a:cubicBezTo>
                      <a:pt x="163" y="757"/>
                      <a:pt x="232" y="688"/>
                      <a:pt x="327" y="679"/>
                    </a:cubicBezTo>
                    <a:cubicBezTo>
                      <a:pt x="361" y="679"/>
                      <a:pt x="361" y="679"/>
                      <a:pt x="361" y="679"/>
                    </a:cubicBezTo>
                    <a:cubicBezTo>
                      <a:pt x="378" y="679"/>
                      <a:pt x="387" y="679"/>
                      <a:pt x="396" y="662"/>
                    </a:cubicBezTo>
                    <a:cubicBezTo>
                      <a:pt x="404" y="654"/>
                      <a:pt x="404" y="636"/>
                      <a:pt x="396" y="628"/>
                    </a:cubicBezTo>
                  </a:path>
                </a:pathLst>
              </a:custGeom>
              <a:solidFill>
                <a:schemeClr val="accent4">
                  <a:lumMod val="50000"/>
                </a:schemeClr>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317" name="Freeform 94"/>
              <p:cNvSpPr>
                <a:spLocks noChangeArrowheads="1"/>
              </p:cNvSpPr>
              <p:nvPr/>
            </p:nvSpPr>
            <p:spPr bwMode="auto">
              <a:xfrm>
                <a:off x="9656082" y="7474323"/>
                <a:ext cx="77952" cy="306936"/>
              </a:xfrm>
              <a:custGeom>
                <a:avLst/>
                <a:gdLst>
                  <a:gd name="T0" fmla="*/ 35 w 70"/>
                  <a:gd name="T1" fmla="*/ 0 h 277"/>
                  <a:gd name="T2" fmla="*/ 35 w 70"/>
                  <a:gd name="T3" fmla="*/ 0 h 277"/>
                  <a:gd name="T4" fmla="*/ 0 w 70"/>
                  <a:gd name="T5" fmla="*/ 18 h 277"/>
                  <a:gd name="T6" fmla="*/ 0 w 70"/>
                  <a:gd name="T7" fmla="*/ 18 h 277"/>
                  <a:gd name="T8" fmla="*/ 0 w 70"/>
                  <a:gd name="T9" fmla="*/ 276 h 277"/>
                  <a:gd name="T10" fmla="*/ 35 w 70"/>
                  <a:gd name="T11" fmla="*/ 276 h 277"/>
                  <a:gd name="T12" fmla="*/ 69 w 70"/>
                  <a:gd name="T13" fmla="*/ 276 h 277"/>
                  <a:gd name="T14" fmla="*/ 69 w 70"/>
                  <a:gd name="T15" fmla="*/ 18 h 277"/>
                  <a:gd name="T16" fmla="*/ 35 w 70"/>
                  <a:gd name="T17" fmla="*/ 0 h 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0" h="277">
                    <a:moveTo>
                      <a:pt x="35" y="0"/>
                    </a:moveTo>
                    <a:lnTo>
                      <a:pt x="35" y="0"/>
                    </a:lnTo>
                    <a:cubicBezTo>
                      <a:pt x="26" y="0"/>
                      <a:pt x="9" y="9"/>
                      <a:pt x="0" y="18"/>
                    </a:cubicBezTo>
                    <a:lnTo>
                      <a:pt x="0" y="18"/>
                    </a:lnTo>
                    <a:cubicBezTo>
                      <a:pt x="0" y="276"/>
                      <a:pt x="0" y="276"/>
                      <a:pt x="0" y="276"/>
                    </a:cubicBezTo>
                    <a:cubicBezTo>
                      <a:pt x="35" y="276"/>
                      <a:pt x="35" y="276"/>
                      <a:pt x="35" y="276"/>
                    </a:cubicBezTo>
                    <a:cubicBezTo>
                      <a:pt x="69" y="276"/>
                      <a:pt x="69" y="276"/>
                      <a:pt x="69" y="276"/>
                    </a:cubicBezTo>
                    <a:cubicBezTo>
                      <a:pt x="69" y="18"/>
                      <a:pt x="69" y="18"/>
                      <a:pt x="69" y="18"/>
                    </a:cubicBezTo>
                    <a:cubicBezTo>
                      <a:pt x="61" y="9"/>
                      <a:pt x="43" y="0"/>
                      <a:pt x="35" y="0"/>
                    </a:cubicBezTo>
                  </a:path>
                </a:pathLst>
              </a:custGeom>
              <a:solidFill>
                <a:schemeClr val="accent4">
                  <a:lumMod val="60000"/>
                  <a:lumOff val="40000"/>
                </a:schemeClr>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318" name="Freeform 95"/>
              <p:cNvSpPr>
                <a:spLocks noChangeArrowheads="1"/>
              </p:cNvSpPr>
              <p:nvPr/>
            </p:nvSpPr>
            <p:spPr bwMode="auto">
              <a:xfrm>
                <a:off x="9695058" y="7732539"/>
                <a:ext cx="77952" cy="258213"/>
              </a:xfrm>
              <a:custGeom>
                <a:avLst/>
                <a:gdLst>
                  <a:gd name="T0" fmla="*/ 0 w 70"/>
                  <a:gd name="T1" fmla="*/ 0 h 233"/>
                  <a:gd name="T2" fmla="*/ 0 w 70"/>
                  <a:gd name="T3" fmla="*/ 0 h 233"/>
                  <a:gd name="T4" fmla="*/ 0 w 70"/>
                  <a:gd name="T5" fmla="*/ 0 h 233"/>
                  <a:gd name="T6" fmla="*/ 0 w 70"/>
                  <a:gd name="T7" fmla="*/ 232 h 233"/>
                  <a:gd name="T8" fmla="*/ 0 w 70"/>
                  <a:gd name="T9" fmla="*/ 232 h 233"/>
                  <a:gd name="T10" fmla="*/ 69 w 70"/>
                  <a:gd name="T11" fmla="*/ 154 h 233"/>
                  <a:gd name="T12" fmla="*/ 69 w 70"/>
                  <a:gd name="T13" fmla="*/ 77 h 233"/>
                  <a:gd name="T14" fmla="*/ 0 w 70"/>
                  <a:gd name="T15" fmla="*/ 0 h 2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0" h="233">
                    <a:moveTo>
                      <a:pt x="0" y="0"/>
                    </a:moveTo>
                    <a:lnTo>
                      <a:pt x="0" y="0"/>
                    </a:lnTo>
                    <a:lnTo>
                      <a:pt x="0" y="0"/>
                    </a:lnTo>
                    <a:cubicBezTo>
                      <a:pt x="0" y="232"/>
                      <a:pt x="0" y="232"/>
                      <a:pt x="0" y="232"/>
                    </a:cubicBezTo>
                    <a:lnTo>
                      <a:pt x="0" y="232"/>
                    </a:lnTo>
                    <a:cubicBezTo>
                      <a:pt x="43" y="232"/>
                      <a:pt x="69" y="198"/>
                      <a:pt x="69" y="154"/>
                    </a:cubicBezTo>
                    <a:cubicBezTo>
                      <a:pt x="69" y="77"/>
                      <a:pt x="69" y="77"/>
                      <a:pt x="69" y="77"/>
                    </a:cubicBezTo>
                    <a:cubicBezTo>
                      <a:pt x="69" y="34"/>
                      <a:pt x="43" y="0"/>
                      <a:pt x="0" y="0"/>
                    </a:cubicBezTo>
                  </a:path>
                </a:pathLst>
              </a:custGeom>
              <a:solidFill>
                <a:srgbClr val="D6D8D8"/>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319" name="Freeform 96"/>
              <p:cNvSpPr>
                <a:spLocks noChangeArrowheads="1"/>
              </p:cNvSpPr>
              <p:nvPr/>
            </p:nvSpPr>
            <p:spPr bwMode="auto">
              <a:xfrm>
                <a:off x="9617106" y="7732539"/>
                <a:ext cx="77952" cy="258213"/>
              </a:xfrm>
              <a:custGeom>
                <a:avLst/>
                <a:gdLst>
                  <a:gd name="T0" fmla="*/ 0 w 70"/>
                  <a:gd name="T1" fmla="*/ 77 h 233"/>
                  <a:gd name="T2" fmla="*/ 0 w 70"/>
                  <a:gd name="T3" fmla="*/ 77 h 233"/>
                  <a:gd name="T4" fmla="*/ 0 w 70"/>
                  <a:gd name="T5" fmla="*/ 154 h 233"/>
                  <a:gd name="T6" fmla="*/ 69 w 70"/>
                  <a:gd name="T7" fmla="*/ 232 h 233"/>
                  <a:gd name="T8" fmla="*/ 69 w 70"/>
                  <a:gd name="T9" fmla="*/ 0 h 233"/>
                  <a:gd name="T10" fmla="*/ 0 w 70"/>
                  <a:gd name="T11" fmla="*/ 77 h 233"/>
                </a:gdLst>
                <a:ahLst/>
                <a:cxnLst>
                  <a:cxn ang="0">
                    <a:pos x="T0" y="T1"/>
                  </a:cxn>
                  <a:cxn ang="0">
                    <a:pos x="T2" y="T3"/>
                  </a:cxn>
                  <a:cxn ang="0">
                    <a:pos x="T4" y="T5"/>
                  </a:cxn>
                  <a:cxn ang="0">
                    <a:pos x="T6" y="T7"/>
                  </a:cxn>
                  <a:cxn ang="0">
                    <a:pos x="T8" y="T9"/>
                  </a:cxn>
                  <a:cxn ang="0">
                    <a:pos x="T10" y="T11"/>
                  </a:cxn>
                </a:cxnLst>
                <a:rect l="0" t="0" r="r" b="b"/>
                <a:pathLst>
                  <a:path w="70" h="233">
                    <a:moveTo>
                      <a:pt x="0" y="77"/>
                    </a:moveTo>
                    <a:lnTo>
                      <a:pt x="0" y="77"/>
                    </a:lnTo>
                    <a:cubicBezTo>
                      <a:pt x="0" y="154"/>
                      <a:pt x="0" y="154"/>
                      <a:pt x="0" y="154"/>
                    </a:cubicBezTo>
                    <a:cubicBezTo>
                      <a:pt x="0" y="198"/>
                      <a:pt x="26" y="232"/>
                      <a:pt x="69" y="232"/>
                    </a:cubicBezTo>
                    <a:cubicBezTo>
                      <a:pt x="69" y="0"/>
                      <a:pt x="69" y="0"/>
                      <a:pt x="69" y="0"/>
                    </a:cubicBezTo>
                    <a:cubicBezTo>
                      <a:pt x="26" y="0"/>
                      <a:pt x="0" y="34"/>
                      <a:pt x="0" y="77"/>
                    </a:cubicBezTo>
                  </a:path>
                </a:pathLst>
              </a:custGeom>
              <a:solidFill>
                <a:srgbClr val="FFFFFF"/>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320" name="Freeform 97"/>
              <p:cNvSpPr>
                <a:spLocks noChangeArrowheads="1"/>
              </p:cNvSpPr>
              <p:nvPr/>
            </p:nvSpPr>
            <p:spPr bwMode="auto">
              <a:xfrm>
                <a:off x="9105551" y="6105300"/>
                <a:ext cx="589507" cy="1071834"/>
              </a:xfrm>
              <a:custGeom>
                <a:avLst/>
                <a:gdLst>
                  <a:gd name="T0" fmla="*/ 293 w 535"/>
                  <a:gd name="T1" fmla="*/ 722 h 972"/>
                  <a:gd name="T2" fmla="*/ 293 w 535"/>
                  <a:gd name="T3" fmla="*/ 722 h 972"/>
                  <a:gd name="T4" fmla="*/ 293 w 535"/>
                  <a:gd name="T5" fmla="*/ 241 h 972"/>
                  <a:gd name="T6" fmla="*/ 534 w 535"/>
                  <a:gd name="T7" fmla="*/ 146 h 972"/>
                  <a:gd name="T8" fmla="*/ 534 w 535"/>
                  <a:gd name="T9" fmla="*/ 0 h 972"/>
                  <a:gd name="T10" fmla="*/ 189 w 535"/>
                  <a:gd name="T11" fmla="*/ 138 h 972"/>
                  <a:gd name="T12" fmla="*/ 189 w 535"/>
                  <a:gd name="T13" fmla="*/ 825 h 972"/>
                  <a:gd name="T14" fmla="*/ 534 w 535"/>
                  <a:gd name="T15" fmla="*/ 971 h 972"/>
                  <a:gd name="T16" fmla="*/ 534 w 535"/>
                  <a:gd name="T17" fmla="*/ 825 h 972"/>
                  <a:gd name="T18" fmla="*/ 293 w 535"/>
                  <a:gd name="T19" fmla="*/ 722 h 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35" h="972">
                    <a:moveTo>
                      <a:pt x="293" y="722"/>
                    </a:moveTo>
                    <a:lnTo>
                      <a:pt x="293" y="722"/>
                    </a:lnTo>
                    <a:cubicBezTo>
                      <a:pt x="164" y="593"/>
                      <a:pt x="164" y="379"/>
                      <a:pt x="293" y="241"/>
                    </a:cubicBezTo>
                    <a:cubicBezTo>
                      <a:pt x="362" y="181"/>
                      <a:pt x="448" y="146"/>
                      <a:pt x="534" y="146"/>
                    </a:cubicBezTo>
                    <a:cubicBezTo>
                      <a:pt x="534" y="0"/>
                      <a:pt x="534" y="0"/>
                      <a:pt x="534" y="0"/>
                    </a:cubicBezTo>
                    <a:cubicBezTo>
                      <a:pt x="405" y="0"/>
                      <a:pt x="284" y="43"/>
                      <a:pt x="189" y="138"/>
                    </a:cubicBezTo>
                    <a:cubicBezTo>
                      <a:pt x="0" y="327"/>
                      <a:pt x="0" y="636"/>
                      <a:pt x="189" y="825"/>
                    </a:cubicBezTo>
                    <a:cubicBezTo>
                      <a:pt x="284" y="920"/>
                      <a:pt x="405" y="971"/>
                      <a:pt x="534" y="971"/>
                    </a:cubicBezTo>
                    <a:cubicBezTo>
                      <a:pt x="534" y="825"/>
                      <a:pt x="534" y="825"/>
                      <a:pt x="534" y="825"/>
                    </a:cubicBezTo>
                    <a:cubicBezTo>
                      <a:pt x="448" y="825"/>
                      <a:pt x="362" y="791"/>
                      <a:pt x="293" y="722"/>
                    </a:cubicBezTo>
                  </a:path>
                </a:pathLst>
              </a:custGeom>
              <a:solidFill>
                <a:srgbClr val="FFFFFF"/>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321" name="Freeform 98"/>
              <p:cNvSpPr>
                <a:spLocks noChangeArrowheads="1"/>
              </p:cNvSpPr>
              <p:nvPr/>
            </p:nvSpPr>
            <p:spPr bwMode="auto">
              <a:xfrm>
                <a:off x="9695058" y="6105300"/>
                <a:ext cx="589510" cy="1071834"/>
              </a:xfrm>
              <a:custGeom>
                <a:avLst/>
                <a:gdLst>
                  <a:gd name="T0" fmla="*/ 0 w 534"/>
                  <a:gd name="T1" fmla="*/ 0 h 972"/>
                  <a:gd name="T2" fmla="*/ 0 w 534"/>
                  <a:gd name="T3" fmla="*/ 0 h 972"/>
                  <a:gd name="T4" fmla="*/ 0 w 534"/>
                  <a:gd name="T5" fmla="*/ 146 h 972"/>
                  <a:gd name="T6" fmla="*/ 241 w 534"/>
                  <a:gd name="T7" fmla="*/ 241 h 972"/>
                  <a:gd name="T8" fmla="*/ 241 w 534"/>
                  <a:gd name="T9" fmla="*/ 722 h 972"/>
                  <a:gd name="T10" fmla="*/ 0 w 534"/>
                  <a:gd name="T11" fmla="*/ 825 h 972"/>
                  <a:gd name="T12" fmla="*/ 0 w 534"/>
                  <a:gd name="T13" fmla="*/ 971 h 972"/>
                  <a:gd name="T14" fmla="*/ 344 w 534"/>
                  <a:gd name="T15" fmla="*/ 825 h 972"/>
                  <a:gd name="T16" fmla="*/ 344 w 534"/>
                  <a:gd name="T17" fmla="*/ 138 h 972"/>
                  <a:gd name="T18" fmla="*/ 0 w 534"/>
                  <a:gd name="T19" fmla="*/ 0 h 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34" h="972">
                    <a:moveTo>
                      <a:pt x="0" y="0"/>
                    </a:moveTo>
                    <a:lnTo>
                      <a:pt x="0" y="0"/>
                    </a:lnTo>
                    <a:cubicBezTo>
                      <a:pt x="0" y="146"/>
                      <a:pt x="0" y="146"/>
                      <a:pt x="0" y="146"/>
                    </a:cubicBezTo>
                    <a:cubicBezTo>
                      <a:pt x="86" y="146"/>
                      <a:pt x="172" y="181"/>
                      <a:pt x="241" y="241"/>
                    </a:cubicBezTo>
                    <a:cubicBezTo>
                      <a:pt x="370" y="379"/>
                      <a:pt x="370" y="593"/>
                      <a:pt x="241" y="722"/>
                    </a:cubicBezTo>
                    <a:cubicBezTo>
                      <a:pt x="172" y="791"/>
                      <a:pt x="86" y="825"/>
                      <a:pt x="0" y="825"/>
                    </a:cubicBezTo>
                    <a:cubicBezTo>
                      <a:pt x="0" y="971"/>
                      <a:pt x="0" y="971"/>
                      <a:pt x="0" y="971"/>
                    </a:cubicBezTo>
                    <a:cubicBezTo>
                      <a:pt x="120" y="971"/>
                      <a:pt x="249" y="920"/>
                      <a:pt x="344" y="825"/>
                    </a:cubicBezTo>
                    <a:cubicBezTo>
                      <a:pt x="533" y="636"/>
                      <a:pt x="533" y="327"/>
                      <a:pt x="344" y="138"/>
                    </a:cubicBezTo>
                    <a:cubicBezTo>
                      <a:pt x="249" y="43"/>
                      <a:pt x="120" y="0"/>
                      <a:pt x="0" y="0"/>
                    </a:cubicBezTo>
                  </a:path>
                </a:pathLst>
              </a:custGeom>
              <a:solidFill>
                <a:schemeClr val="accent3">
                  <a:lumMod val="75000"/>
                </a:schemeClr>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322" name="Freeform 99"/>
              <p:cNvSpPr>
                <a:spLocks noChangeArrowheads="1"/>
              </p:cNvSpPr>
              <p:nvPr/>
            </p:nvSpPr>
            <p:spPr bwMode="auto">
              <a:xfrm>
                <a:off x="9285812" y="6266074"/>
                <a:ext cx="818491" cy="750284"/>
              </a:xfrm>
              <a:custGeom>
                <a:avLst/>
                <a:gdLst>
                  <a:gd name="T0" fmla="*/ 611 w 741"/>
                  <a:gd name="T1" fmla="*/ 95 h 680"/>
                  <a:gd name="T2" fmla="*/ 611 w 741"/>
                  <a:gd name="T3" fmla="*/ 95 h 680"/>
                  <a:gd name="T4" fmla="*/ 370 w 741"/>
                  <a:gd name="T5" fmla="*/ 0 h 680"/>
                  <a:gd name="T6" fmla="*/ 129 w 741"/>
                  <a:gd name="T7" fmla="*/ 95 h 680"/>
                  <a:gd name="T8" fmla="*/ 129 w 741"/>
                  <a:gd name="T9" fmla="*/ 576 h 680"/>
                  <a:gd name="T10" fmla="*/ 370 w 741"/>
                  <a:gd name="T11" fmla="*/ 679 h 680"/>
                  <a:gd name="T12" fmla="*/ 611 w 741"/>
                  <a:gd name="T13" fmla="*/ 576 h 680"/>
                  <a:gd name="T14" fmla="*/ 611 w 741"/>
                  <a:gd name="T15" fmla="*/ 95 h 6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41" h="680">
                    <a:moveTo>
                      <a:pt x="611" y="95"/>
                    </a:moveTo>
                    <a:lnTo>
                      <a:pt x="611" y="95"/>
                    </a:lnTo>
                    <a:cubicBezTo>
                      <a:pt x="542" y="35"/>
                      <a:pt x="456" y="0"/>
                      <a:pt x="370" y="0"/>
                    </a:cubicBezTo>
                    <a:cubicBezTo>
                      <a:pt x="284" y="0"/>
                      <a:pt x="198" y="35"/>
                      <a:pt x="129" y="95"/>
                    </a:cubicBezTo>
                    <a:cubicBezTo>
                      <a:pt x="0" y="233"/>
                      <a:pt x="0" y="447"/>
                      <a:pt x="129" y="576"/>
                    </a:cubicBezTo>
                    <a:cubicBezTo>
                      <a:pt x="198" y="645"/>
                      <a:pt x="284" y="679"/>
                      <a:pt x="370" y="679"/>
                    </a:cubicBezTo>
                    <a:cubicBezTo>
                      <a:pt x="456" y="679"/>
                      <a:pt x="542" y="645"/>
                      <a:pt x="611" y="576"/>
                    </a:cubicBezTo>
                    <a:cubicBezTo>
                      <a:pt x="740" y="447"/>
                      <a:pt x="740" y="233"/>
                      <a:pt x="611" y="95"/>
                    </a:cubicBezTo>
                  </a:path>
                </a:pathLst>
              </a:custGeom>
              <a:solidFill>
                <a:schemeClr val="accent3"/>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323" name="Freeform 100"/>
              <p:cNvSpPr>
                <a:spLocks noChangeArrowheads="1"/>
              </p:cNvSpPr>
              <p:nvPr/>
            </p:nvSpPr>
            <p:spPr bwMode="auto">
              <a:xfrm>
                <a:off x="9534284" y="6305050"/>
                <a:ext cx="321550" cy="667462"/>
              </a:xfrm>
              <a:custGeom>
                <a:avLst/>
                <a:gdLst>
                  <a:gd name="T0" fmla="*/ 240 w 293"/>
                  <a:gd name="T1" fmla="*/ 292 h 602"/>
                  <a:gd name="T2" fmla="*/ 240 w 293"/>
                  <a:gd name="T3" fmla="*/ 292 h 602"/>
                  <a:gd name="T4" fmla="*/ 172 w 293"/>
                  <a:gd name="T5" fmla="*/ 258 h 602"/>
                  <a:gd name="T6" fmla="*/ 154 w 293"/>
                  <a:gd name="T7" fmla="*/ 258 h 602"/>
                  <a:gd name="T8" fmla="*/ 146 w 293"/>
                  <a:gd name="T9" fmla="*/ 249 h 602"/>
                  <a:gd name="T10" fmla="*/ 111 w 293"/>
                  <a:gd name="T11" fmla="*/ 232 h 602"/>
                  <a:gd name="T12" fmla="*/ 103 w 293"/>
                  <a:gd name="T13" fmla="*/ 198 h 602"/>
                  <a:gd name="T14" fmla="*/ 111 w 293"/>
                  <a:gd name="T15" fmla="*/ 163 h 602"/>
                  <a:gd name="T16" fmla="*/ 146 w 293"/>
                  <a:gd name="T17" fmla="*/ 155 h 602"/>
                  <a:gd name="T18" fmla="*/ 146 w 293"/>
                  <a:gd name="T19" fmla="*/ 155 h 602"/>
                  <a:gd name="T20" fmla="*/ 180 w 293"/>
                  <a:gd name="T21" fmla="*/ 163 h 602"/>
                  <a:gd name="T22" fmla="*/ 189 w 293"/>
                  <a:gd name="T23" fmla="*/ 198 h 602"/>
                  <a:gd name="T24" fmla="*/ 275 w 293"/>
                  <a:gd name="T25" fmla="*/ 198 h 602"/>
                  <a:gd name="T26" fmla="*/ 258 w 293"/>
                  <a:gd name="T27" fmla="*/ 137 h 602"/>
                  <a:gd name="T28" fmla="*/ 215 w 293"/>
                  <a:gd name="T29" fmla="*/ 94 h 602"/>
                  <a:gd name="T30" fmla="*/ 180 w 293"/>
                  <a:gd name="T31" fmla="*/ 77 h 602"/>
                  <a:gd name="T32" fmla="*/ 180 w 293"/>
                  <a:gd name="T33" fmla="*/ 0 h 602"/>
                  <a:gd name="T34" fmla="*/ 146 w 293"/>
                  <a:gd name="T35" fmla="*/ 0 h 602"/>
                  <a:gd name="T36" fmla="*/ 111 w 293"/>
                  <a:gd name="T37" fmla="*/ 0 h 602"/>
                  <a:gd name="T38" fmla="*/ 111 w 293"/>
                  <a:gd name="T39" fmla="*/ 77 h 602"/>
                  <a:gd name="T40" fmla="*/ 111 w 293"/>
                  <a:gd name="T41" fmla="*/ 77 h 602"/>
                  <a:gd name="T42" fmla="*/ 85 w 293"/>
                  <a:gd name="T43" fmla="*/ 94 h 602"/>
                  <a:gd name="T44" fmla="*/ 34 w 293"/>
                  <a:gd name="T45" fmla="*/ 137 h 602"/>
                  <a:gd name="T46" fmla="*/ 17 w 293"/>
                  <a:gd name="T47" fmla="*/ 198 h 602"/>
                  <a:gd name="T48" fmla="*/ 34 w 293"/>
                  <a:gd name="T49" fmla="*/ 258 h 602"/>
                  <a:gd name="T50" fmla="*/ 77 w 293"/>
                  <a:gd name="T51" fmla="*/ 301 h 602"/>
                  <a:gd name="T52" fmla="*/ 111 w 293"/>
                  <a:gd name="T53" fmla="*/ 317 h 602"/>
                  <a:gd name="T54" fmla="*/ 128 w 293"/>
                  <a:gd name="T55" fmla="*/ 326 h 602"/>
                  <a:gd name="T56" fmla="*/ 146 w 293"/>
                  <a:gd name="T57" fmla="*/ 326 h 602"/>
                  <a:gd name="T58" fmla="*/ 189 w 293"/>
                  <a:gd name="T59" fmla="*/ 352 h 602"/>
                  <a:gd name="T60" fmla="*/ 206 w 293"/>
                  <a:gd name="T61" fmla="*/ 395 h 602"/>
                  <a:gd name="T62" fmla="*/ 189 w 293"/>
                  <a:gd name="T63" fmla="*/ 438 h 602"/>
                  <a:gd name="T64" fmla="*/ 146 w 293"/>
                  <a:gd name="T65" fmla="*/ 455 h 602"/>
                  <a:gd name="T66" fmla="*/ 146 w 293"/>
                  <a:gd name="T67" fmla="*/ 455 h 602"/>
                  <a:gd name="T68" fmla="*/ 103 w 293"/>
                  <a:gd name="T69" fmla="*/ 438 h 602"/>
                  <a:gd name="T70" fmla="*/ 85 w 293"/>
                  <a:gd name="T71" fmla="*/ 395 h 602"/>
                  <a:gd name="T72" fmla="*/ 0 w 293"/>
                  <a:gd name="T73" fmla="*/ 395 h 602"/>
                  <a:gd name="T74" fmla="*/ 8 w 293"/>
                  <a:gd name="T75" fmla="*/ 446 h 602"/>
                  <a:gd name="T76" fmla="*/ 42 w 293"/>
                  <a:gd name="T77" fmla="*/ 489 h 602"/>
                  <a:gd name="T78" fmla="*/ 111 w 293"/>
                  <a:gd name="T79" fmla="*/ 532 h 602"/>
                  <a:gd name="T80" fmla="*/ 111 w 293"/>
                  <a:gd name="T81" fmla="*/ 601 h 602"/>
                  <a:gd name="T82" fmla="*/ 146 w 293"/>
                  <a:gd name="T83" fmla="*/ 601 h 602"/>
                  <a:gd name="T84" fmla="*/ 180 w 293"/>
                  <a:gd name="T85" fmla="*/ 601 h 602"/>
                  <a:gd name="T86" fmla="*/ 180 w 293"/>
                  <a:gd name="T87" fmla="*/ 532 h 602"/>
                  <a:gd name="T88" fmla="*/ 215 w 293"/>
                  <a:gd name="T89" fmla="*/ 515 h 602"/>
                  <a:gd name="T90" fmla="*/ 266 w 293"/>
                  <a:gd name="T91" fmla="*/ 463 h 602"/>
                  <a:gd name="T92" fmla="*/ 292 w 293"/>
                  <a:gd name="T93" fmla="*/ 395 h 602"/>
                  <a:gd name="T94" fmla="*/ 240 w 293"/>
                  <a:gd name="T95" fmla="*/ 292 h 6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93" h="602">
                    <a:moveTo>
                      <a:pt x="240" y="292"/>
                    </a:moveTo>
                    <a:lnTo>
                      <a:pt x="240" y="292"/>
                    </a:lnTo>
                    <a:cubicBezTo>
                      <a:pt x="223" y="284"/>
                      <a:pt x="206" y="275"/>
                      <a:pt x="172" y="258"/>
                    </a:cubicBezTo>
                    <a:cubicBezTo>
                      <a:pt x="154" y="258"/>
                      <a:pt x="154" y="258"/>
                      <a:pt x="154" y="258"/>
                    </a:cubicBezTo>
                    <a:cubicBezTo>
                      <a:pt x="154" y="249"/>
                      <a:pt x="146" y="249"/>
                      <a:pt x="146" y="249"/>
                    </a:cubicBezTo>
                    <a:cubicBezTo>
                      <a:pt x="128" y="241"/>
                      <a:pt x="120" y="241"/>
                      <a:pt x="111" y="232"/>
                    </a:cubicBezTo>
                    <a:cubicBezTo>
                      <a:pt x="103" y="223"/>
                      <a:pt x="103" y="215"/>
                      <a:pt x="103" y="198"/>
                    </a:cubicBezTo>
                    <a:cubicBezTo>
                      <a:pt x="103" y="189"/>
                      <a:pt x="103" y="172"/>
                      <a:pt x="111" y="163"/>
                    </a:cubicBezTo>
                    <a:cubicBezTo>
                      <a:pt x="120" y="155"/>
                      <a:pt x="128" y="155"/>
                      <a:pt x="146" y="155"/>
                    </a:cubicBezTo>
                    <a:lnTo>
                      <a:pt x="146" y="155"/>
                    </a:lnTo>
                    <a:cubicBezTo>
                      <a:pt x="154" y="155"/>
                      <a:pt x="172" y="155"/>
                      <a:pt x="180" y="163"/>
                    </a:cubicBezTo>
                    <a:cubicBezTo>
                      <a:pt x="189" y="172"/>
                      <a:pt x="189" y="189"/>
                      <a:pt x="189" y="198"/>
                    </a:cubicBezTo>
                    <a:cubicBezTo>
                      <a:pt x="275" y="198"/>
                      <a:pt x="275" y="198"/>
                      <a:pt x="275" y="198"/>
                    </a:cubicBezTo>
                    <a:cubicBezTo>
                      <a:pt x="275" y="172"/>
                      <a:pt x="266" y="155"/>
                      <a:pt x="258" y="137"/>
                    </a:cubicBezTo>
                    <a:cubicBezTo>
                      <a:pt x="249" y="120"/>
                      <a:pt x="232" y="103"/>
                      <a:pt x="215" y="94"/>
                    </a:cubicBezTo>
                    <a:cubicBezTo>
                      <a:pt x="206" y="86"/>
                      <a:pt x="189" y="77"/>
                      <a:pt x="180" y="77"/>
                    </a:cubicBezTo>
                    <a:cubicBezTo>
                      <a:pt x="180" y="0"/>
                      <a:pt x="180" y="0"/>
                      <a:pt x="180" y="0"/>
                    </a:cubicBezTo>
                    <a:cubicBezTo>
                      <a:pt x="146" y="0"/>
                      <a:pt x="146" y="0"/>
                      <a:pt x="146" y="0"/>
                    </a:cubicBezTo>
                    <a:cubicBezTo>
                      <a:pt x="111" y="0"/>
                      <a:pt x="111" y="0"/>
                      <a:pt x="111" y="0"/>
                    </a:cubicBezTo>
                    <a:cubicBezTo>
                      <a:pt x="111" y="77"/>
                      <a:pt x="111" y="77"/>
                      <a:pt x="111" y="77"/>
                    </a:cubicBezTo>
                    <a:lnTo>
                      <a:pt x="111" y="77"/>
                    </a:lnTo>
                    <a:cubicBezTo>
                      <a:pt x="103" y="86"/>
                      <a:pt x="94" y="86"/>
                      <a:pt x="85" y="94"/>
                    </a:cubicBezTo>
                    <a:cubicBezTo>
                      <a:pt x="60" y="103"/>
                      <a:pt x="51" y="120"/>
                      <a:pt x="34" y="137"/>
                    </a:cubicBezTo>
                    <a:cubicBezTo>
                      <a:pt x="25" y="155"/>
                      <a:pt x="17" y="181"/>
                      <a:pt x="17" y="198"/>
                    </a:cubicBezTo>
                    <a:cubicBezTo>
                      <a:pt x="17" y="223"/>
                      <a:pt x="25" y="241"/>
                      <a:pt x="34" y="258"/>
                    </a:cubicBezTo>
                    <a:cubicBezTo>
                      <a:pt x="42" y="275"/>
                      <a:pt x="60" y="292"/>
                      <a:pt x="77" y="301"/>
                    </a:cubicBezTo>
                    <a:cubicBezTo>
                      <a:pt x="85" y="308"/>
                      <a:pt x="94" y="317"/>
                      <a:pt x="111" y="317"/>
                    </a:cubicBezTo>
                    <a:cubicBezTo>
                      <a:pt x="111" y="317"/>
                      <a:pt x="120" y="317"/>
                      <a:pt x="128" y="326"/>
                    </a:cubicBezTo>
                    <a:cubicBezTo>
                      <a:pt x="137" y="326"/>
                      <a:pt x="137" y="326"/>
                      <a:pt x="146" y="326"/>
                    </a:cubicBezTo>
                    <a:cubicBezTo>
                      <a:pt x="163" y="334"/>
                      <a:pt x="180" y="343"/>
                      <a:pt x="189" y="352"/>
                    </a:cubicBezTo>
                    <a:cubicBezTo>
                      <a:pt x="197" y="360"/>
                      <a:pt x="206" y="377"/>
                      <a:pt x="206" y="395"/>
                    </a:cubicBezTo>
                    <a:cubicBezTo>
                      <a:pt x="206" y="412"/>
                      <a:pt x="197" y="429"/>
                      <a:pt x="189" y="438"/>
                    </a:cubicBezTo>
                    <a:cubicBezTo>
                      <a:pt x="180" y="446"/>
                      <a:pt x="163" y="455"/>
                      <a:pt x="146" y="455"/>
                    </a:cubicBezTo>
                    <a:lnTo>
                      <a:pt x="146" y="455"/>
                    </a:lnTo>
                    <a:cubicBezTo>
                      <a:pt x="128" y="455"/>
                      <a:pt x="111" y="446"/>
                      <a:pt x="103" y="438"/>
                    </a:cubicBezTo>
                    <a:cubicBezTo>
                      <a:pt x="94" y="429"/>
                      <a:pt x="85" y="412"/>
                      <a:pt x="85" y="395"/>
                    </a:cubicBezTo>
                    <a:cubicBezTo>
                      <a:pt x="0" y="395"/>
                      <a:pt x="0" y="395"/>
                      <a:pt x="0" y="395"/>
                    </a:cubicBezTo>
                    <a:cubicBezTo>
                      <a:pt x="0" y="420"/>
                      <a:pt x="8" y="438"/>
                      <a:pt x="8" y="446"/>
                    </a:cubicBezTo>
                    <a:cubicBezTo>
                      <a:pt x="17" y="463"/>
                      <a:pt x="25" y="481"/>
                      <a:pt x="42" y="489"/>
                    </a:cubicBezTo>
                    <a:cubicBezTo>
                      <a:pt x="60" y="515"/>
                      <a:pt x="85" y="524"/>
                      <a:pt x="111" y="532"/>
                    </a:cubicBezTo>
                    <a:cubicBezTo>
                      <a:pt x="111" y="601"/>
                      <a:pt x="111" y="601"/>
                      <a:pt x="111" y="601"/>
                    </a:cubicBezTo>
                    <a:cubicBezTo>
                      <a:pt x="146" y="601"/>
                      <a:pt x="146" y="601"/>
                      <a:pt x="146" y="601"/>
                    </a:cubicBezTo>
                    <a:cubicBezTo>
                      <a:pt x="180" y="601"/>
                      <a:pt x="180" y="601"/>
                      <a:pt x="180" y="601"/>
                    </a:cubicBezTo>
                    <a:cubicBezTo>
                      <a:pt x="180" y="532"/>
                      <a:pt x="180" y="532"/>
                      <a:pt x="180" y="532"/>
                    </a:cubicBezTo>
                    <a:cubicBezTo>
                      <a:pt x="197" y="524"/>
                      <a:pt x="206" y="524"/>
                      <a:pt x="215" y="515"/>
                    </a:cubicBezTo>
                    <a:cubicBezTo>
                      <a:pt x="240" y="506"/>
                      <a:pt x="258" y="489"/>
                      <a:pt x="266" y="463"/>
                    </a:cubicBezTo>
                    <a:cubicBezTo>
                      <a:pt x="283" y="446"/>
                      <a:pt x="292" y="420"/>
                      <a:pt x="292" y="395"/>
                    </a:cubicBezTo>
                    <a:cubicBezTo>
                      <a:pt x="292" y="352"/>
                      <a:pt x="275" y="317"/>
                      <a:pt x="240" y="292"/>
                    </a:cubicBezTo>
                  </a:path>
                </a:pathLst>
              </a:custGeom>
              <a:solidFill>
                <a:srgbClr val="FFFFFF"/>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grpSp>
        <p:grpSp>
          <p:nvGrpSpPr>
            <p:cNvPr id="324" name="Group 323"/>
            <p:cNvGrpSpPr/>
            <p:nvPr/>
          </p:nvGrpSpPr>
          <p:grpSpPr>
            <a:xfrm>
              <a:off x="7357672" y="4551142"/>
              <a:ext cx="1617090" cy="644058"/>
              <a:chOff x="6260320" y="8974890"/>
              <a:chExt cx="2080330" cy="828235"/>
            </a:xfrm>
          </p:grpSpPr>
          <p:sp>
            <p:nvSpPr>
              <p:cNvPr id="325" name="Freeform 153"/>
              <p:cNvSpPr>
                <a:spLocks noChangeArrowheads="1"/>
              </p:cNvSpPr>
              <p:nvPr/>
            </p:nvSpPr>
            <p:spPr bwMode="auto">
              <a:xfrm>
                <a:off x="6260320" y="8974890"/>
                <a:ext cx="2080330" cy="828235"/>
              </a:xfrm>
              <a:custGeom>
                <a:avLst/>
                <a:gdLst>
                  <a:gd name="T0" fmla="*/ 1867 w 1885"/>
                  <a:gd name="T1" fmla="*/ 344 h 750"/>
                  <a:gd name="T2" fmla="*/ 1867 w 1885"/>
                  <a:gd name="T3" fmla="*/ 344 h 750"/>
                  <a:gd name="T4" fmla="*/ 1532 w 1885"/>
                  <a:gd name="T5" fmla="*/ 9 h 750"/>
                  <a:gd name="T6" fmla="*/ 1506 w 1885"/>
                  <a:gd name="T7" fmla="*/ 0 h 750"/>
                  <a:gd name="T8" fmla="*/ 378 w 1885"/>
                  <a:gd name="T9" fmla="*/ 0 h 750"/>
                  <a:gd name="T10" fmla="*/ 353 w 1885"/>
                  <a:gd name="T11" fmla="*/ 9 h 750"/>
                  <a:gd name="T12" fmla="*/ 17 w 1885"/>
                  <a:gd name="T13" fmla="*/ 344 h 750"/>
                  <a:gd name="T14" fmla="*/ 17 w 1885"/>
                  <a:gd name="T15" fmla="*/ 404 h 750"/>
                  <a:gd name="T16" fmla="*/ 353 w 1885"/>
                  <a:gd name="T17" fmla="*/ 732 h 750"/>
                  <a:gd name="T18" fmla="*/ 378 w 1885"/>
                  <a:gd name="T19" fmla="*/ 749 h 750"/>
                  <a:gd name="T20" fmla="*/ 1506 w 1885"/>
                  <a:gd name="T21" fmla="*/ 749 h 750"/>
                  <a:gd name="T22" fmla="*/ 1532 w 1885"/>
                  <a:gd name="T23" fmla="*/ 732 h 750"/>
                  <a:gd name="T24" fmla="*/ 1867 w 1885"/>
                  <a:gd name="T25" fmla="*/ 404 h 750"/>
                  <a:gd name="T26" fmla="*/ 1867 w 1885"/>
                  <a:gd name="T27" fmla="*/ 344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85" h="750">
                    <a:moveTo>
                      <a:pt x="1867" y="344"/>
                    </a:moveTo>
                    <a:lnTo>
                      <a:pt x="1867" y="344"/>
                    </a:lnTo>
                    <a:cubicBezTo>
                      <a:pt x="1532" y="9"/>
                      <a:pt x="1532" y="9"/>
                      <a:pt x="1532" y="9"/>
                    </a:cubicBezTo>
                    <a:cubicBezTo>
                      <a:pt x="1523" y="0"/>
                      <a:pt x="1515" y="0"/>
                      <a:pt x="1506" y="0"/>
                    </a:cubicBezTo>
                    <a:cubicBezTo>
                      <a:pt x="378" y="0"/>
                      <a:pt x="378" y="0"/>
                      <a:pt x="378" y="0"/>
                    </a:cubicBezTo>
                    <a:cubicBezTo>
                      <a:pt x="370" y="0"/>
                      <a:pt x="361" y="0"/>
                      <a:pt x="353" y="9"/>
                    </a:cubicBezTo>
                    <a:cubicBezTo>
                      <a:pt x="17" y="344"/>
                      <a:pt x="17" y="344"/>
                      <a:pt x="17" y="344"/>
                    </a:cubicBezTo>
                    <a:cubicBezTo>
                      <a:pt x="0" y="361"/>
                      <a:pt x="0" y="387"/>
                      <a:pt x="17" y="404"/>
                    </a:cubicBezTo>
                    <a:cubicBezTo>
                      <a:pt x="353" y="732"/>
                      <a:pt x="353" y="732"/>
                      <a:pt x="353" y="732"/>
                    </a:cubicBezTo>
                    <a:cubicBezTo>
                      <a:pt x="361" y="740"/>
                      <a:pt x="370" y="749"/>
                      <a:pt x="378" y="749"/>
                    </a:cubicBezTo>
                    <a:cubicBezTo>
                      <a:pt x="1506" y="749"/>
                      <a:pt x="1506" y="749"/>
                      <a:pt x="1506" y="749"/>
                    </a:cubicBezTo>
                    <a:cubicBezTo>
                      <a:pt x="1515" y="749"/>
                      <a:pt x="1523" y="740"/>
                      <a:pt x="1532" y="732"/>
                    </a:cubicBezTo>
                    <a:cubicBezTo>
                      <a:pt x="1867" y="404"/>
                      <a:pt x="1867" y="404"/>
                      <a:pt x="1867" y="404"/>
                    </a:cubicBezTo>
                    <a:cubicBezTo>
                      <a:pt x="1884" y="387"/>
                      <a:pt x="1884" y="361"/>
                      <a:pt x="1867" y="344"/>
                    </a:cubicBezTo>
                  </a:path>
                </a:pathLst>
              </a:custGeom>
              <a:solidFill>
                <a:schemeClr val="accent2"/>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326" name="Freeform 154"/>
              <p:cNvSpPr>
                <a:spLocks noChangeArrowheads="1"/>
              </p:cNvSpPr>
              <p:nvPr/>
            </p:nvSpPr>
            <p:spPr bwMode="auto">
              <a:xfrm>
                <a:off x="6640333" y="9174642"/>
                <a:ext cx="306933" cy="418990"/>
              </a:xfrm>
              <a:custGeom>
                <a:avLst/>
                <a:gdLst>
                  <a:gd name="T0" fmla="*/ 103 w 276"/>
                  <a:gd name="T1" fmla="*/ 69 h 379"/>
                  <a:gd name="T2" fmla="*/ 103 w 276"/>
                  <a:gd name="T3" fmla="*/ 69 h 379"/>
                  <a:gd name="T4" fmla="*/ 9 w 276"/>
                  <a:gd name="T5" fmla="*/ 69 h 379"/>
                  <a:gd name="T6" fmla="*/ 0 w 276"/>
                  <a:gd name="T7" fmla="*/ 34 h 379"/>
                  <a:gd name="T8" fmla="*/ 9 w 276"/>
                  <a:gd name="T9" fmla="*/ 0 h 379"/>
                  <a:gd name="T10" fmla="*/ 267 w 276"/>
                  <a:gd name="T11" fmla="*/ 0 h 379"/>
                  <a:gd name="T12" fmla="*/ 275 w 276"/>
                  <a:gd name="T13" fmla="*/ 34 h 379"/>
                  <a:gd name="T14" fmla="*/ 267 w 276"/>
                  <a:gd name="T15" fmla="*/ 69 h 379"/>
                  <a:gd name="T16" fmla="*/ 181 w 276"/>
                  <a:gd name="T17" fmla="*/ 69 h 379"/>
                  <a:gd name="T18" fmla="*/ 181 w 276"/>
                  <a:gd name="T19" fmla="*/ 378 h 379"/>
                  <a:gd name="T20" fmla="*/ 155 w 276"/>
                  <a:gd name="T21" fmla="*/ 378 h 379"/>
                  <a:gd name="T22" fmla="*/ 138 w 276"/>
                  <a:gd name="T23" fmla="*/ 378 h 379"/>
                  <a:gd name="T24" fmla="*/ 120 w 276"/>
                  <a:gd name="T25" fmla="*/ 378 h 379"/>
                  <a:gd name="T26" fmla="*/ 103 w 276"/>
                  <a:gd name="T27" fmla="*/ 378 h 379"/>
                  <a:gd name="T28" fmla="*/ 103 w 276"/>
                  <a:gd name="T29" fmla="*/ 69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6" h="379">
                    <a:moveTo>
                      <a:pt x="103" y="69"/>
                    </a:moveTo>
                    <a:lnTo>
                      <a:pt x="103" y="69"/>
                    </a:lnTo>
                    <a:cubicBezTo>
                      <a:pt x="9" y="69"/>
                      <a:pt x="9" y="69"/>
                      <a:pt x="9" y="69"/>
                    </a:cubicBezTo>
                    <a:cubicBezTo>
                      <a:pt x="9" y="51"/>
                      <a:pt x="0" y="43"/>
                      <a:pt x="0" y="34"/>
                    </a:cubicBezTo>
                    <a:cubicBezTo>
                      <a:pt x="0" y="26"/>
                      <a:pt x="9" y="8"/>
                      <a:pt x="9" y="0"/>
                    </a:cubicBezTo>
                    <a:cubicBezTo>
                      <a:pt x="267" y="0"/>
                      <a:pt x="267" y="0"/>
                      <a:pt x="267" y="0"/>
                    </a:cubicBezTo>
                    <a:cubicBezTo>
                      <a:pt x="275" y="8"/>
                      <a:pt x="275" y="26"/>
                      <a:pt x="275" y="34"/>
                    </a:cubicBezTo>
                    <a:cubicBezTo>
                      <a:pt x="275" y="43"/>
                      <a:pt x="275" y="51"/>
                      <a:pt x="267" y="69"/>
                    </a:cubicBezTo>
                    <a:cubicBezTo>
                      <a:pt x="181" y="69"/>
                      <a:pt x="181" y="69"/>
                      <a:pt x="181" y="69"/>
                    </a:cubicBezTo>
                    <a:cubicBezTo>
                      <a:pt x="181" y="378"/>
                      <a:pt x="181" y="378"/>
                      <a:pt x="181" y="378"/>
                    </a:cubicBezTo>
                    <a:cubicBezTo>
                      <a:pt x="172" y="378"/>
                      <a:pt x="163" y="378"/>
                      <a:pt x="155" y="378"/>
                    </a:cubicBezTo>
                    <a:cubicBezTo>
                      <a:pt x="155" y="378"/>
                      <a:pt x="146" y="378"/>
                      <a:pt x="138" y="378"/>
                    </a:cubicBezTo>
                    <a:cubicBezTo>
                      <a:pt x="138" y="378"/>
                      <a:pt x="129" y="378"/>
                      <a:pt x="120" y="378"/>
                    </a:cubicBezTo>
                    <a:cubicBezTo>
                      <a:pt x="112" y="378"/>
                      <a:pt x="103" y="378"/>
                      <a:pt x="103" y="378"/>
                    </a:cubicBezTo>
                    <a:lnTo>
                      <a:pt x="103" y="69"/>
                    </a:lnTo>
                  </a:path>
                </a:pathLst>
              </a:custGeom>
              <a:solidFill>
                <a:srgbClr val="FFFFFF"/>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327" name="Freeform 155"/>
              <p:cNvSpPr>
                <a:spLocks noChangeArrowheads="1"/>
              </p:cNvSpPr>
              <p:nvPr/>
            </p:nvSpPr>
            <p:spPr bwMode="auto">
              <a:xfrm>
                <a:off x="6927778" y="9174642"/>
                <a:ext cx="350782" cy="418990"/>
              </a:xfrm>
              <a:custGeom>
                <a:avLst/>
                <a:gdLst>
                  <a:gd name="T0" fmla="*/ 112 w 319"/>
                  <a:gd name="T1" fmla="*/ 0 h 379"/>
                  <a:gd name="T2" fmla="*/ 112 w 319"/>
                  <a:gd name="T3" fmla="*/ 0 h 379"/>
                  <a:gd name="T4" fmla="*/ 138 w 319"/>
                  <a:gd name="T5" fmla="*/ 0 h 379"/>
                  <a:gd name="T6" fmla="*/ 155 w 319"/>
                  <a:gd name="T7" fmla="*/ 0 h 379"/>
                  <a:gd name="T8" fmla="*/ 181 w 319"/>
                  <a:gd name="T9" fmla="*/ 0 h 379"/>
                  <a:gd name="T10" fmla="*/ 198 w 319"/>
                  <a:gd name="T11" fmla="*/ 0 h 379"/>
                  <a:gd name="T12" fmla="*/ 318 w 319"/>
                  <a:gd name="T13" fmla="*/ 378 h 379"/>
                  <a:gd name="T14" fmla="*/ 275 w 319"/>
                  <a:gd name="T15" fmla="*/ 378 h 379"/>
                  <a:gd name="T16" fmla="*/ 241 w 319"/>
                  <a:gd name="T17" fmla="*/ 378 h 379"/>
                  <a:gd name="T18" fmla="*/ 215 w 319"/>
                  <a:gd name="T19" fmla="*/ 301 h 379"/>
                  <a:gd name="T20" fmla="*/ 95 w 319"/>
                  <a:gd name="T21" fmla="*/ 301 h 379"/>
                  <a:gd name="T22" fmla="*/ 69 w 319"/>
                  <a:gd name="T23" fmla="*/ 378 h 379"/>
                  <a:gd name="T24" fmla="*/ 34 w 319"/>
                  <a:gd name="T25" fmla="*/ 378 h 379"/>
                  <a:gd name="T26" fmla="*/ 0 w 319"/>
                  <a:gd name="T27" fmla="*/ 378 h 379"/>
                  <a:gd name="T28" fmla="*/ 112 w 319"/>
                  <a:gd name="T29" fmla="*/ 0 h 379"/>
                  <a:gd name="T30" fmla="*/ 198 w 319"/>
                  <a:gd name="T31" fmla="*/ 241 h 379"/>
                  <a:gd name="T32" fmla="*/ 198 w 319"/>
                  <a:gd name="T33" fmla="*/ 241 h 379"/>
                  <a:gd name="T34" fmla="*/ 155 w 319"/>
                  <a:gd name="T35" fmla="*/ 77 h 379"/>
                  <a:gd name="T36" fmla="*/ 112 w 319"/>
                  <a:gd name="T37" fmla="*/ 241 h 379"/>
                  <a:gd name="T38" fmla="*/ 198 w 319"/>
                  <a:gd name="T39" fmla="*/ 241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19" h="379">
                    <a:moveTo>
                      <a:pt x="112" y="0"/>
                    </a:moveTo>
                    <a:lnTo>
                      <a:pt x="112" y="0"/>
                    </a:lnTo>
                    <a:cubicBezTo>
                      <a:pt x="121" y="0"/>
                      <a:pt x="129" y="0"/>
                      <a:pt x="138" y="0"/>
                    </a:cubicBezTo>
                    <a:cubicBezTo>
                      <a:pt x="146" y="0"/>
                      <a:pt x="146" y="0"/>
                      <a:pt x="155" y="0"/>
                    </a:cubicBezTo>
                    <a:cubicBezTo>
                      <a:pt x="164" y="0"/>
                      <a:pt x="172" y="0"/>
                      <a:pt x="181" y="0"/>
                    </a:cubicBezTo>
                    <a:cubicBezTo>
                      <a:pt x="189" y="0"/>
                      <a:pt x="189" y="0"/>
                      <a:pt x="198" y="0"/>
                    </a:cubicBezTo>
                    <a:cubicBezTo>
                      <a:pt x="318" y="378"/>
                      <a:pt x="318" y="378"/>
                      <a:pt x="318" y="378"/>
                    </a:cubicBezTo>
                    <a:cubicBezTo>
                      <a:pt x="301" y="378"/>
                      <a:pt x="293" y="378"/>
                      <a:pt x="275" y="378"/>
                    </a:cubicBezTo>
                    <a:cubicBezTo>
                      <a:pt x="267" y="378"/>
                      <a:pt x="250" y="378"/>
                      <a:pt x="241" y="378"/>
                    </a:cubicBezTo>
                    <a:cubicBezTo>
                      <a:pt x="215" y="301"/>
                      <a:pt x="215" y="301"/>
                      <a:pt x="215" y="301"/>
                    </a:cubicBezTo>
                    <a:cubicBezTo>
                      <a:pt x="95" y="301"/>
                      <a:pt x="95" y="301"/>
                      <a:pt x="95" y="301"/>
                    </a:cubicBezTo>
                    <a:cubicBezTo>
                      <a:pt x="69" y="378"/>
                      <a:pt x="69" y="378"/>
                      <a:pt x="69" y="378"/>
                    </a:cubicBezTo>
                    <a:cubicBezTo>
                      <a:pt x="60" y="378"/>
                      <a:pt x="43" y="378"/>
                      <a:pt x="34" y="378"/>
                    </a:cubicBezTo>
                    <a:cubicBezTo>
                      <a:pt x="26" y="378"/>
                      <a:pt x="9" y="378"/>
                      <a:pt x="0" y="378"/>
                    </a:cubicBezTo>
                    <a:lnTo>
                      <a:pt x="112" y="0"/>
                    </a:lnTo>
                    <a:close/>
                    <a:moveTo>
                      <a:pt x="198" y="241"/>
                    </a:moveTo>
                    <a:lnTo>
                      <a:pt x="198" y="241"/>
                    </a:lnTo>
                    <a:cubicBezTo>
                      <a:pt x="155" y="77"/>
                      <a:pt x="155" y="77"/>
                      <a:pt x="155" y="77"/>
                    </a:cubicBezTo>
                    <a:cubicBezTo>
                      <a:pt x="112" y="241"/>
                      <a:pt x="112" y="241"/>
                      <a:pt x="112" y="241"/>
                    </a:cubicBezTo>
                    <a:lnTo>
                      <a:pt x="198" y="241"/>
                    </a:lnTo>
                    <a:close/>
                  </a:path>
                </a:pathLst>
              </a:custGeom>
              <a:solidFill>
                <a:srgbClr val="FFFFFF"/>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328" name="Freeform 156"/>
              <p:cNvSpPr>
                <a:spLocks noChangeArrowheads="1"/>
              </p:cNvSpPr>
              <p:nvPr/>
            </p:nvSpPr>
            <p:spPr bwMode="auto">
              <a:xfrm>
                <a:off x="7298048" y="9164898"/>
                <a:ext cx="321550" cy="438477"/>
              </a:xfrm>
              <a:custGeom>
                <a:avLst/>
                <a:gdLst>
                  <a:gd name="T0" fmla="*/ 215 w 293"/>
                  <a:gd name="T1" fmla="*/ 189 h 397"/>
                  <a:gd name="T2" fmla="*/ 215 w 293"/>
                  <a:gd name="T3" fmla="*/ 189 h 397"/>
                  <a:gd name="T4" fmla="*/ 258 w 293"/>
                  <a:gd name="T5" fmla="*/ 189 h 397"/>
                  <a:gd name="T6" fmla="*/ 292 w 293"/>
                  <a:gd name="T7" fmla="*/ 189 h 397"/>
                  <a:gd name="T8" fmla="*/ 292 w 293"/>
                  <a:gd name="T9" fmla="*/ 379 h 397"/>
                  <a:gd name="T10" fmla="*/ 241 w 293"/>
                  <a:gd name="T11" fmla="*/ 387 h 397"/>
                  <a:gd name="T12" fmla="*/ 189 w 293"/>
                  <a:gd name="T13" fmla="*/ 396 h 397"/>
                  <a:gd name="T14" fmla="*/ 103 w 293"/>
                  <a:gd name="T15" fmla="*/ 379 h 397"/>
                  <a:gd name="T16" fmla="*/ 51 w 293"/>
                  <a:gd name="T17" fmla="*/ 336 h 397"/>
                  <a:gd name="T18" fmla="*/ 17 w 293"/>
                  <a:gd name="T19" fmla="*/ 276 h 397"/>
                  <a:gd name="T20" fmla="*/ 0 w 293"/>
                  <a:gd name="T21" fmla="*/ 198 h 397"/>
                  <a:gd name="T22" fmla="*/ 17 w 293"/>
                  <a:gd name="T23" fmla="*/ 121 h 397"/>
                  <a:gd name="T24" fmla="*/ 51 w 293"/>
                  <a:gd name="T25" fmla="*/ 60 h 397"/>
                  <a:gd name="T26" fmla="*/ 103 w 293"/>
                  <a:gd name="T27" fmla="*/ 17 h 397"/>
                  <a:gd name="T28" fmla="*/ 180 w 293"/>
                  <a:gd name="T29" fmla="*/ 0 h 397"/>
                  <a:gd name="T30" fmla="*/ 223 w 293"/>
                  <a:gd name="T31" fmla="*/ 9 h 397"/>
                  <a:gd name="T32" fmla="*/ 275 w 293"/>
                  <a:gd name="T33" fmla="*/ 17 h 397"/>
                  <a:gd name="T34" fmla="*/ 267 w 293"/>
                  <a:gd name="T35" fmla="*/ 52 h 397"/>
                  <a:gd name="T36" fmla="*/ 258 w 293"/>
                  <a:gd name="T37" fmla="*/ 78 h 397"/>
                  <a:gd name="T38" fmla="*/ 223 w 293"/>
                  <a:gd name="T39" fmla="*/ 69 h 397"/>
                  <a:gd name="T40" fmla="*/ 189 w 293"/>
                  <a:gd name="T41" fmla="*/ 69 h 397"/>
                  <a:gd name="T42" fmla="*/ 112 w 293"/>
                  <a:gd name="T43" fmla="*/ 104 h 397"/>
                  <a:gd name="T44" fmla="*/ 86 w 293"/>
                  <a:gd name="T45" fmla="*/ 198 h 397"/>
                  <a:gd name="T46" fmla="*/ 112 w 293"/>
                  <a:gd name="T47" fmla="*/ 293 h 397"/>
                  <a:gd name="T48" fmla="*/ 189 w 293"/>
                  <a:gd name="T49" fmla="*/ 327 h 397"/>
                  <a:gd name="T50" fmla="*/ 206 w 293"/>
                  <a:gd name="T51" fmla="*/ 327 h 397"/>
                  <a:gd name="T52" fmla="*/ 215 w 293"/>
                  <a:gd name="T53" fmla="*/ 327 h 397"/>
                  <a:gd name="T54" fmla="*/ 215 w 293"/>
                  <a:gd name="T55" fmla="*/ 189 h 3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93" h="397">
                    <a:moveTo>
                      <a:pt x="215" y="189"/>
                    </a:moveTo>
                    <a:lnTo>
                      <a:pt x="215" y="189"/>
                    </a:lnTo>
                    <a:cubicBezTo>
                      <a:pt x="232" y="189"/>
                      <a:pt x="241" y="189"/>
                      <a:pt x="258" y="189"/>
                    </a:cubicBezTo>
                    <a:cubicBezTo>
                      <a:pt x="267" y="189"/>
                      <a:pt x="284" y="189"/>
                      <a:pt x="292" y="189"/>
                    </a:cubicBezTo>
                    <a:cubicBezTo>
                      <a:pt x="292" y="379"/>
                      <a:pt x="292" y="379"/>
                      <a:pt x="292" y="379"/>
                    </a:cubicBezTo>
                    <a:cubicBezTo>
                      <a:pt x="275" y="379"/>
                      <a:pt x="258" y="387"/>
                      <a:pt x="241" y="387"/>
                    </a:cubicBezTo>
                    <a:cubicBezTo>
                      <a:pt x="215" y="387"/>
                      <a:pt x="198" y="396"/>
                      <a:pt x="189" y="396"/>
                    </a:cubicBezTo>
                    <a:cubicBezTo>
                      <a:pt x="155" y="396"/>
                      <a:pt x="129" y="387"/>
                      <a:pt x="103" y="379"/>
                    </a:cubicBezTo>
                    <a:cubicBezTo>
                      <a:pt x="86" y="370"/>
                      <a:pt x="60" y="353"/>
                      <a:pt x="51" y="336"/>
                    </a:cubicBezTo>
                    <a:cubicBezTo>
                      <a:pt x="34" y="319"/>
                      <a:pt x="17" y="301"/>
                      <a:pt x="17" y="276"/>
                    </a:cubicBezTo>
                    <a:cubicBezTo>
                      <a:pt x="8" y="250"/>
                      <a:pt x="0" y="224"/>
                      <a:pt x="0" y="198"/>
                    </a:cubicBezTo>
                    <a:cubicBezTo>
                      <a:pt x="0" y="172"/>
                      <a:pt x="8" y="147"/>
                      <a:pt x="17" y="121"/>
                    </a:cubicBezTo>
                    <a:cubicBezTo>
                      <a:pt x="26" y="95"/>
                      <a:pt x="34" y="78"/>
                      <a:pt x="51" y="60"/>
                    </a:cubicBezTo>
                    <a:cubicBezTo>
                      <a:pt x="60" y="43"/>
                      <a:pt x="86" y="26"/>
                      <a:pt x="103" y="17"/>
                    </a:cubicBezTo>
                    <a:cubicBezTo>
                      <a:pt x="129" y="9"/>
                      <a:pt x="155" y="0"/>
                      <a:pt x="180" y="0"/>
                    </a:cubicBezTo>
                    <a:cubicBezTo>
                      <a:pt x="198" y="0"/>
                      <a:pt x="215" y="9"/>
                      <a:pt x="223" y="9"/>
                    </a:cubicBezTo>
                    <a:cubicBezTo>
                      <a:pt x="241" y="9"/>
                      <a:pt x="258" y="17"/>
                      <a:pt x="275" y="17"/>
                    </a:cubicBezTo>
                    <a:cubicBezTo>
                      <a:pt x="275" y="35"/>
                      <a:pt x="267" y="43"/>
                      <a:pt x="267" y="52"/>
                    </a:cubicBezTo>
                    <a:cubicBezTo>
                      <a:pt x="258" y="60"/>
                      <a:pt x="258" y="69"/>
                      <a:pt x="258" y="78"/>
                    </a:cubicBezTo>
                    <a:cubicBezTo>
                      <a:pt x="241" y="78"/>
                      <a:pt x="232" y="78"/>
                      <a:pt x="223" y="69"/>
                    </a:cubicBezTo>
                    <a:cubicBezTo>
                      <a:pt x="215" y="69"/>
                      <a:pt x="198" y="69"/>
                      <a:pt x="189" y="69"/>
                    </a:cubicBezTo>
                    <a:cubicBezTo>
                      <a:pt x="155" y="69"/>
                      <a:pt x="129" y="78"/>
                      <a:pt x="112" y="104"/>
                    </a:cubicBezTo>
                    <a:cubicBezTo>
                      <a:pt x="95" y="121"/>
                      <a:pt x="86" y="155"/>
                      <a:pt x="86" y="198"/>
                    </a:cubicBezTo>
                    <a:cubicBezTo>
                      <a:pt x="86" y="241"/>
                      <a:pt x="95" y="276"/>
                      <a:pt x="112" y="293"/>
                    </a:cubicBezTo>
                    <a:cubicBezTo>
                      <a:pt x="129" y="319"/>
                      <a:pt x="155" y="327"/>
                      <a:pt x="189" y="327"/>
                    </a:cubicBezTo>
                    <a:cubicBezTo>
                      <a:pt x="198" y="327"/>
                      <a:pt x="198" y="327"/>
                      <a:pt x="206" y="327"/>
                    </a:cubicBezTo>
                    <a:lnTo>
                      <a:pt x="215" y="327"/>
                    </a:lnTo>
                    <a:lnTo>
                      <a:pt x="215" y="189"/>
                    </a:lnTo>
                  </a:path>
                </a:pathLst>
              </a:custGeom>
              <a:solidFill>
                <a:srgbClr val="FFFFFF"/>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329" name="Freeform 157"/>
              <p:cNvSpPr>
                <a:spLocks noChangeArrowheads="1"/>
              </p:cNvSpPr>
              <p:nvPr/>
            </p:nvSpPr>
            <p:spPr bwMode="auto">
              <a:xfrm>
                <a:off x="7678062" y="9164898"/>
                <a:ext cx="277704" cy="438477"/>
              </a:xfrm>
              <a:custGeom>
                <a:avLst/>
                <a:gdLst>
                  <a:gd name="T0" fmla="*/ 86 w 251"/>
                  <a:gd name="T1" fmla="*/ 215 h 397"/>
                  <a:gd name="T2" fmla="*/ 86 w 251"/>
                  <a:gd name="T3" fmla="*/ 215 h 397"/>
                  <a:gd name="T4" fmla="*/ 52 w 251"/>
                  <a:gd name="T5" fmla="*/ 198 h 397"/>
                  <a:gd name="T6" fmla="*/ 26 w 251"/>
                  <a:gd name="T7" fmla="*/ 181 h 397"/>
                  <a:gd name="T8" fmla="*/ 17 w 251"/>
                  <a:gd name="T9" fmla="*/ 147 h 397"/>
                  <a:gd name="T10" fmla="*/ 9 w 251"/>
                  <a:gd name="T11" fmla="*/ 112 h 397"/>
                  <a:gd name="T12" fmla="*/ 17 w 251"/>
                  <a:gd name="T13" fmla="*/ 69 h 397"/>
                  <a:gd name="T14" fmla="*/ 43 w 251"/>
                  <a:gd name="T15" fmla="*/ 35 h 397"/>
                  <a:gd name="T16" fmla="*/ 86 w 251"/>
                  <a:gd name="T17" fmla="*/ 9 h 397"/>
                  <a:gd name="T18" fmla="*/ 138 w 251"/>
                  <a:gd name="T19" fmla="*/ 0 h 397"/>
                  <a:gd name="T20" fmla="*/ 189 w 251"/>
                  <a:gd name="T21" fmla="*/ 9 h 397"/>
                  <a:gd name="T22" fmla="*/ 233 w 251"/>
                  <a:gd name="T23" fmla="*/ 26 h 397"/>
                  <a:gd name="T24" fmla="*/ 215 w 251"/>
                  <a:gd name="T25" fmla="*/ 78 h 397"/>
                  <a:gd name="T26" fmla="*/ 198 w 251"/>
                  <a:gd name="T27" fmla="*/ 78 h 397"/>
                  <a:gd name="T28" fmla="*/ 181 w 251"/>
                  <a:gd name="T29" fmla="*/ 69 h 397"/>
                  <a:gd name="T30" fmla="*/ 164 w 251"/>
                  <a:gd name="T31" fmla="*/ 69 h 397"/>
                  <a:gd name="T32" fmla="*/ 138 w 251"/>
                  <a:gd name="T33" fmla="*/ 69 h 397"/>
                  <a:gd name="T34" fmla="*/ 120 w 251"/>
                  <a:gd name="T35" fmla="*/ 69 h 397"/>
                  <a:gd name="T36" fmla="*/ 103 w 251"/>
                  <a:gd name="T37" fmla="*/ 69 h 397"/>
                  <a:gd name="T38" fmla="*/ 95 w 251"/>
                  <a:gd name="T39" fmla="*/ 86 h 397"/>
                  <a:gd name="T40" fmla="*/ 86 w 251"/>
                  <a:gd name="T41" fmla="*/ 104 h 397"/>
                  <a:gd name="T42" fmla="*/ 95 w 251"/>
                  <a:gd name="T43" fmla="*/ 121 h 397"/>
                  <a:gd name="T44" fmla="*/ 103 w 251"/>
                  <a:gd name="T45" fmla="*/ 138 h 397"/>
                  <a:gd name="T46" fmla="*/ 112 w 251"/>
                  <a:gd name="T47" fmla="*/ 147 h 397"/>
                  <a:gd name="T48" fmla="*/ 129 w 251"/>
                  <a:gd name="T49" fmla="*/ 147 h 397"/>
                  <a:gd name="T50" fmla="*/ 164 w 251"/>
                  <a:gd name="T51" fmla="*/ 164 h 397"/>
                  <a:gd name="T52" fmla="*/ 198 w 251"/>
                  <a:gd name="T53" fmla="*/ 181 h 397"/>
                  <a:gd name="T54" fmla="*/ 224 w 251"/>
                  <a:gd name="T55" fmla="*/ 198 h 397"/>
                  <a:gd name="T56" fmla="*/ 241 w 251"/>
                  <a:gd name="T57" fmla="*/ 232 h 397"/>
                  <a:gd name="T58" fmla="*/ 250 w 251"/>
                  <a:gd name="T59" fmla="*/ 276 h 397"/>
                  <a:gd name="T60" fmla="*/ 241 w 251"/>
                  <a:gd name="T61" fmla="*/ 319 h 397"/>
                  <a:gd name="T62" fmla="*/ 215 w 251"/>
                  <a:gd name="T63" fmla="*/ 362 h 397"/>
                  <a:gd name="T64" fmla="*/ 164 w 251"/>
                  <a:gd name="T65" fmla="*/ 379 h 397"/>
                  <a:gd name="T66" fmla="*/ 103 w 251"/>
                  <a:gd name="T67" fmla="*/ 396 h 397"/>
                  <a:gd name="T68" fmla="*/ 77 w 251"/>
                  <a:gd name="T69" fmla="*/ 387 h 397"/>
                  <a:gd name="T70" fmla="*/ 52 w 251"/>
                  <a:gd name="T71" fmla="*/ 387 h 397"/>
                  <a:gd name="T72" fmla="*/ 26 w 251"/>
                  <a:gd name="T73" fmla="*/ 379 h 397"/>
                  <a:gd name="T74" fmla="*/ 0 w 251"/>
                  <a:gd name="T75" fmla="*/ 370 h 397"/>
                  <a:gd name="T76" fmla="*/ 0 w 251"/>
                  <a:gd name="T77" fmla="*/ 345 h 397"/>
                  <a:gd name="T78" fmla="*/ 17 w 251"/>
                  <a:gd name="T79" fmla="*/ 310 h 397"/>
                  <a:gd name="T80" fmla="*/ 52 w 251"/>
                  <a:gd name="T81" fmla="*/ 319 h 397"/>
                  <a:gd name="T82" fmla="*/ 95 w 251"/>
                  <a:gd name="T83" fmla="*/ 327 h 397"/>
                  <a:gd name="T84" fmla="*/ 146 w 251"/>
                  <a:gd name="T85" fmla="*/ 310 h 397"/>
                  <a:gd name="T86" fmla="*/ 164 w 251"/>
                  <a:gd name="T87" fmla="*/ 276 h 397"/>
                  <a:gd name="T88" fmla="*/ 164 w 251"/>
                  <a:gd name="T89" fmla="*/ 258 h 397"/>
                  <a:gd name="T90" fmla="*/ 155 w 251"/>
                  <a:gd name="T91" fmla="*/ 241 h 397"/>
                  <a:gd name="T92" fmla="*/ 138 w 251"/>
                  <a:gd name="T93" fmla="*/ 232 h 397"/>
                  <a:gd name="T94" fmla="*/ 120 w 251"/>
                  <a:gd name="T95" fmla="*/ 224 h 397"/>
                  <a:gd name="T96" fmla="*/ 86 w 251"/>
                  <a:gd name="T97" fmla="*/ 215 h 3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51" h="397">
                    <a:moveTo>
                      <a:pt x="86" y="215"/>
                    </a:moveTo>
                    <a:lnTo>
                      <a:pt x="86" y="215"/>
                    </a:lnTo>
                    <a:cubicBezTo>
                      <a:pt x="69" y="207"/>
                      <a:pt x="60" y="198"/>
                      <a:pt x="52" y="198"/>
                    </a:cubicBezTo>
                    <a:cubicBezTo>
                      <a:pt x="43" y="189"/>
                      <a:pt x="35" y="181"/>
                      <a:pt x="26" y="181"/>
                    </a:cubicBezTo>
                    <a:cubicBezTo>
                      <a:pt x="26" y="172"/>
                      <a:pt x="17" y="164"/>
                      <a:pt x="17" y="147"/>
                    </a:cubicBezTo>
                    <a:cubicBezTo>
                      <a:pt x="9" y="138"/>
                      <a:pt x="9" y="129"/>
                      <a:pt x="9" y="112"/>
                    </a:cubicBezTo>
                    <a:cubicBezTo>
                      <a:pt x="9" y="95"/>
                      <a:pt x="9" y="78"/>
                      <a:pt x="17" y="69"/>
                    </a:cubicBezTo>
                    <a:cubicBezTo>
                      <a:pt x="26" y="52"/>
                      <a:pt x="35" y="43"/>
                      <a:pt x="43" y="35"/>
                    </a:cubicBezTo>
                    <a:cubicBezTo>
                      <a:pt x="52" y="26"/>
                      <a:pt x="69" y="17"/>
                      <a:pt x="86" y="9"/>
                    </a:cubicBezTo>
                    <a:cubicBezTo>
                      <a:pt x="95" y="9"/>
                      <a:pt x="120" y="0"/>
                      <a:pt x="138" y="0"/>
                    </a:cubicBezTo>
                    <a:cubicBezTo>
                      <a:pt x="155" y="0"/>
                      <a:pt x="172" y="9"/>
                      <a:pt x="189" y="9"/>
                    </a:cubicBezTo>
                    <a:cubicBezTo>
                      <a:pt x="198" y="9"/>
                      <a:pt x="215" y="17"/>
                      <a:pt x="233" y="26"/>
                    </a:cubicBezTo>
                    <a:cubicBezTo>
                      <a:pt x="233" y="43"/>
                      <a:pt x="224" y="60"/>
                      <a:pt x="215" y="78"/>
                    </a:cubicBezTo>
                    <a:cubicBezTo>
                      <a:pt x="215" y="78"/>
                      <a:pt x="207" y="78"/>
                      <a:pt x="198" y="78"/>
                    </a:cubicBezTo>
                    <a:cubicBezTo>
                      <a:pt x="198" y="78"/>
                      <a:pt x="189" y="69"/>
                      <a:pt x="181" y="69"/>
                    </a:cubicBezTo>
                    <a:cubicBezTo>
                      <a:pt x="181" y="69"/>
                      <a:pt x="172" y="69"/>
                      <a:pt x="164" y="69"/>
                    </a:cubicBezTo>
                    <a:cubicBezTo>
                      <a:pt x="155" y="69"/>
                      <a:pt x="146" y="69"/>
                      <a:pt x="138" y="69"/>
                    </a:cubicBezTo>
                    <a:cubicBezTo>
                      <a:pt x="129" y="69"/>
                      <a:pt x="129" y="69"/>
                      <a:pt x="120" y="69"/>
                    </a:cubicBezTo>
                    <a:cubicBezTo>
                      <a:pt x="112" y="69"/>
                      <a:pt x="112" y="69"/>
                      <a:pt x="103" y="69"/>
                    </a:cubicBezTo>
                    <a:cubicBezTo>
                      <a:pt x="95" y="78"/>
                      <a:pt x="95" y="78"/>
                      <a:pt x="95" y="86"/>
                    </a:cubicBezTo>
                    <a:cubicBezTo>
                      <a:pt x="86" y="95"/>
                      <a:pt x="86" y="95"/>
                      <a:pt x="86" y="104"/>
                    </a:cubicBezTo>
                    <a:cubicBezTo>
                      <a:pt x="86" y="112"/>
                      <a:pt x="86" y="121"/>
                      <a:pt x="95" y="121"/>
                    </a:cubicBezTo>
                    <a:cubicBezTo>
                      <a:pt x="95" y="129"/>
                      <a:pt x="95" y="129"/>
                      <a:pt x="103" y="138"/>
                    </a:cubicBezTo>
                    <a:cubicBezTo>
                      <a:pt x="103" y="138"/>
                      <a:pt x="112" y="138"/>
                      <a:pt x="112" y="147"/>
                    </a:cubicBezTo>
                    <a:cubicBezTo>
                      <a:pt x="120" y="147"/>
                      <a:pt x="129" y="147"/>
                      <a:pt x="129" y="147"/>
                    </a:cubicBezTo>
                    <a:cubicBezTo>
                      <a:pt x="164" y="164"/>
                      <a:pt x="164" y="164"/>
                      <a:pt x="164" y="164"/>
                    </a:cubicBezTo>
                    <a:cubicBezTo>
                      <a:pt x="172" y="164"/>
                      <a:pt x="189" y="172"/>
                      <a:pt x="198" y="181"/>
                    </a:cubicBezTo>
                    <a:cubicBezTo>
                      <a:pt x="207" y="181"/>
                      <a:pt x="215" y="189"/>
                      <a:pt x="224" y="198"/>
                    </a:cubicBezTo>
                    <a:cubicBezTo>
                      <a:pt x="233" y="207"/>
                      <a:pt x="241" y="215"/>
                      <a:pt x="241" y="232"/>
                    </a:cubicBezTo>
                    <a:cubicBezTo>
                      <a:pt x="250" y="241"/>
                      <a:pt x="250" y="258"/>
                      <a:pt x="250" y="276"/>
                    </a:cubicBezTo>
                    <a:cubicBezTo>
                      <a:pt x="250" y="293"/>
                      <a:pt x="250" y="310"/>
                      <a:pt x="241" y="319"/>
                    </a:cubicBezTo>
                    <a:cubicBezTo>
                      <a:pt x="233" y="336"/>
                      <a:pt x="224" y="345"/>
                      <a:pt x="215" y="362"/>
                    </a:cubicBezTo>
                    <a:cubicBezTo>
                      <a:pt x="198" y="370"/>
                      <a:pt x="181" y="379"/>
                      <a:pt x="164" y="379"/>
                    </a:cubicBezTo>
                    <a:cubicBezTo>
                      <a:pt x="146" y="387"/>
                      <a:pt x="129" y="396"/>
                      <a:pt x="103" y="396"/>
                    </a:cubicBezTo>
                    <a:cubicBezTo>
                      <a:pt x="95" y="396"/>
                      <a:pt x="86" y="387"/>
                      <a:pt x="77" y="387"/>
                    </a:cubicBezTo>
                    <a:cubicBezTo>
                      <a:pt x="60" y="387"/>
                      <a:pt x="52" y="387"/>
                      <a:pt x="52" y="387"/>
                    </a:cubicBezTo>
                    <a:cubicBezTo>
                      <a:pt x="43" y="387"/>
                      <a:pt x="35" y="387"/>
                      <a:pt x="26" y="379"/>
                    </a:cubicBezTo>
                    <a:cubicBezTo>
                      <a:pt x="17" y="379"/>
                      <a:pt x="9" y="379"/>
                      <a:pt x="0" y="370"/>
                    </a:cubicBezTo>
                    <a:cubicBezTo>
                      <a:pt x="0" y="362"/>
                      <a:pt x="0" y="353"/>
                      <a:pt x="0" y="345"/>
                    </a:cubicBezTo>
                    <a:cubicBezTo>
                      <a:pt x="9" y="327"/>
                      <a:pt x="9" y="319"/>
                      <a:pt x="17" y="310"/>
                    </a:cubicBezTo>
                    <a:cubicBezTo>
                      <a:pt x="26" y="310"/>
                      <a:pt x="43" y="319"/>
                      <a:pt x="52" y="319"/>
                    </a:cubicBezTo>
                    <a:cubicBezTo>
                      <a:pt x="69" y="327"/>
                      <a:pt x="77" y="327"/>
                      <a:pt x="95" y="327"/>
                    </a:cubicBezTo>
                    <a:cubicBezTo>
                      <a:pt x="120" y="327"/>
                      <a:pt x="138" y="319"/>
                      <a:pt x="146" y="310"/>
                    </a:cubicBezTo>
                    <a:cubicBezTo>
                      <a:pt x="164" y="301"/>
                      <a:pt x="164" y="293"/>
                      <a:pt x="164" y="276"/>
                    </a:cubicBezTo>
                    <a:cubicBezTo>
                      <a:pt x="164" y="267"/>
                      <a:pt x="164" y="258"/>
                      <a:pt x="164" y="258"/>
                    </a:cubicBezTo>
                    <a:cubicBezTo>
                      <a:pt x="164" y="250"/>
                      <a:pt x="155" y="241"/>
                      <a:pt x="155" y="241"/>
                    </a:cubicBezTo>
                    <a:cubicBezTo>
                      <a:pt x="146" y="241"/>
                      <a:pt x="138" y="232"/>
                      <a:pt x="138" y="232"/>
                    </a:cubicBezTo>
                    <a:cubicBezTo>
                      <a:pt x="129" y="232"/>
                      <a:pt x="120" y="224"/>
                      <a:pt x="120" y="224"/>
                    </a:cubicBezTo>
                    <a:lnTo>
                      <a:pt x="86" y="215"/>
                    </a:lnTo>
                  </a:path>
                </a:pathLst>
              </a:custGeom>
              <a:solidFill>
                <a:srgbClr val="FFFFFF"/>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grpSp>
      </p:grpSp>
      <p:grpSp>
        <p:nvGrpSpPr>
          <p:cNvPr id="3" name="Group 2"/>
          <p:cNvGrpSpPr/>
          <p:nvPr/>
        </p:nvGrpSpPr>
        <p:grpSpPr>
          <a:xfrm>
            <a:off x="14350552" y="3827556"/>
            <a:ext cx="4711100" cy="5391150"/>
            <a:chOff x="14350552" y="3827556"/>
            <a:chExt cx="4711100" cy="5391150"/>
          </a:xfrm>
        </p:grpSpPr>
        <p:sp>
          <p:nvSpPr>
            <p:cNvPr id="232" name="Freeform 2"/>
            <p:cNvSpPr>
              <a:spLocks noChangeArrowheads="1"/>
            </p:cNvSpPr>
            <p:nvPr/>
          </p:nvSpPr>
          <p:spPr bwMode="auto">
            <a:xfrm>
              <a:off x="14350552" y="3926059"/>
              <a:ext cx="1317911" cy="5292647"/>
            </a:xfrm>
            <a:custGeom>
              <a:avLst/>
              <a:gdLst>
                <a:gd name="T0" fmla="*/ 51 w 1533"/>
                <a:gd name="T1" fmla="*/ 6161 h 6162"/>
                <a:gd name="T2" fmla="*/ 25 w 1533"/>
                <a:gd name="T3" fmla="*/ 6084 h 6162"/>
                <a:gd name="T4" fmla="*/ 249 w 1533"/>
                <a:gd name="T5" fmla="*/ 5946 h 6162"/>
                <a:gd name="T6" fmla="*/ 77 w 1533"/>
                <a:gd name="T7" fmla="*/ 6153 h 6162"/>
                <a:gd name="T8" fmla="*/ 456 w 1533"/>
                <a:gd name="T9" fmla="*/ 5774 h 6162"/>
                <a:gd name="T10" fmla="*/ 430 w 1533"/>
                <a:gd name="T11" fmla="*/ 5765 h 6162"/>
                <a:gd name="T12" fmla="*/ 568 w 1533"/>
                <a:gd name="T13" fmla="*/ 5542 h 6162"/>
                <a:gd name="T14" fmla="*/ 636 w 1533"/>
                <a:gd name="T15" fmla="*/ 5602 h 6162"/>
                <a:gd name="T16" fmla="*/ 456 w 1533"/>
                <a:gd name="T17" fmla="*/ 5774 h 6162"/>
                <a:gd name="T18" fmla="*/ 809 w 1533"/>
                <a:gd name="T19" fmla="*/ 5335 h 6162"/>
                <a:gd name="T20" fmla="*/ 774 w 1533"/>
                <a:gd name="T21" fmla="*/ 5266 h 6162"/>
                <a:gd name="T22" fmla="*/ 946 w 1533"/>
                <a:gd name="T23" fmla="*/ 5077 h 6162"/>
                <a:gd name="T24" fmla="*/ 843 w 1533"/>
                <a:gd name="T25" fmla="*/ 5318 h 6162"/>
                <a:gd name="T26" fmla="*/ 1093 w 1533"/>
                <a:gd name="T27" fmla="*/ 4853 h 6162"/>
                <a:gd name="T28" fmla="*/ 1067 w 1533"/>
                <a:gd name="T29" fmla="*/ 4853 h 6162"/>
                <a:gd name="T30" fmla="*/ 1136 w 1533"/>
                <a:gd name="T31" fmla="*/ 4595 h 6162"/>
                <a:gd name="T32" fmla="*/ 1222 w 1533"/>
                <a:gd name="T33" fmla="*/ 4629 h 6162"/>
                <a:gd name="T34" fmla="*/ 1093 w 1533"/>
                <a:gd name="T35" fmla="*/ 4853 h 6162"/>
                <a:gd name="T36" fmla="*/ 1299 w 1533"/>
                <a:gd name="T37" fmla="*/ 4337 h 6162"/>
                <a:gd name="T38" fmla="*/ 1256 w 1533"/>
                <a:gd name="T39" fmla="*/ 4277 h 6162"/>
                <a:gd name="T40" fmla="*/ 1377 w 1533"/>
                <a:gd name="T41" fmla="*/ 4044 h 6162"/>
                <a:gd name="T42" fmla="*/ 1342 w 1533"/>
                <a:gd name="T43" fmla="*/ 4302 h 6162"/>
                <a:gd name="T44" fmla="*/ 1437 w 1533"/>
                <a:gd name="T45" fmla="*/ 3795 h 6162"/>
                <a:gd name="T46" fmla="*/ 1428 w 1533"/>
                <a:gd name="T47" fmla="*/ 3795 h 6162"/>
                <a:gd name="T48" fmla="*/ 1420 w 1533"/>
                <a:gd name="T49" fmla="*/ 3528 h 6162"/>
                <a:gd name="T50" fmla="*/ 1506 w 1533"/>
                <a:gd name="T51" fmla="*/ 3536 h 6162"/>
                <a:gd name="T52" fmla="*/ 1437 w 1533"/>
                <a:gd name="T53" fmla="*/ 3795 h 6162"/>
                <a:gd name="T54" fmla="*/ 1489 w 1533"/>
                <a:gd name="T55" fmla="*/ 3235 h 6162"/>
                <a:gd name="T56" fmla="*/ 1446 w 1533"/>
                <a:gd name="T57" fmla="*/ 3192 h 6162"/>
                <a:gd name="T58" fmla="*/ 1446 w 1533"/>
                <a:gd name="T59" fmla="*/ 2978 h 6162"/>
                <a:gd name="T60" fmla="*/ 1489 w 1533"/>
                <a:gd name="T61" fmla="*/ 2935 h 6162"/>
                <a:gd name="T62" fmla="*/ 1532 w 1533"/>
                <a:gd name="T63" fmla="*/ 3081 h 6162"/>
                <a:gd name="T64" fmla="*/ 1489 w 1533"/>
                <a:gd name="T65" fmla="*/ 3235 h 6162"/>
                <a:gd name="T66" fmla="*/ 1471 w 1533"/>
                <a:gd name="T67" fmla="*/ 2677 h 6162"/>
                <a:gd name="T68" fmla="*/ 1394 w 1533"/>
                <a:gd name="T69" fmla="*/ 2427 h 6162"/>
                <a:gd name="T70" fmla="*/ 1480 w 1533"/>
                <a:gd name="T71" fmla="*/ 2410 h 6162"/>
                <a:gd name="T72" fmla="*/ 1471 w 1533"/>
                <a:gd name="T73" fmla="*/ 2677 h 6162"/>
                <a:gd name="T74" fmla="*/ 1368 w 1533"/>
                <a:gd name="T75" fmla="*/ 2126 h 6162"/>
                <a:gd name="T76" fmla="*/ 1265 w 1533"/>
                <a:gd name="T77" fmla="*/ 1885 h 6162"/>
                <a:gd name="T78" fmla="*/ 1342 w 1533"/>
                <a:gd name="T79" fmla="*/ 1859 h 6162"/>
                <a:gd name="T80" fmla="*/ 1377 w 1533"/>
                <a:gd name="T81" fmla="*/ 2126 h 6162"/>
                <a:gd name="T82" fmla="*/ 1187 w 1533"/>
                <a:gd name="T83" fmla="*/ 1593 h 6162"/>
                <a:gd name="T84" fmla="*/ 1144 w 1533"/>
                <a:gd name="T85" fmla="*/ 1567 h 6162"/>
                <a:gd name="T86" fmla="*/ 1075 w 1533"/>
                <a:gd name="T87" fmla="*/ 1317 h 6162"/>
                <a:gd name="T88" fmla="*/ 1222 w 1533"/>
                <a:gd name="T89" fmla="*/ 1532 h 6162"/>
                <a:gd name="T90" fmla="*/ 1187 w 1533"/>
                <a:gd name="T91" fmla="*/ 1593 h 6162"/>
                <a:gd name="T92" fmla="*/ 929 w 1533"/>
                <a:gd name="T93" fmla="*/ 1093 h 6162"/>
                <a:gd name="T94" fmla="*/ 774 w 1533"/>
                <a:gd name="T95" fmla="*/ 895 h 6162"/>
                <a:gd name="T96" fmla="*/ 852 w 1533"/>
                <a:gd name="T97" fmla="*/ 844 h 6162"/>
                <a:gd name="T98" fmla="*/ 955 w 1533"/>
                <a:gd name="T99" fmla="*/ 1093 h 6162"/>
                <a:gd name="T100" fmla="*/ 611 w 1533"/>
                <a:gd name="T101" fmla="*/ 637 h 6162"/>
                <a:gd name="T102" fmla="*/ 576 w 1533"/>
                <a:gd name="T103" fmla="*/ 620 h 6162"/>
                <a:gd name="T104" fmla="*/ 439 w 1533"/>
                <a:gd name="T105" fmla="*/ 396 h 6162"/>
                <a:gd name="T106" fmla="*/ 636 w 1533"/>
                <a:gd name="T107" fmla="*/ 568 h 6162"/>
                <a:gd name="T108" fmla="*/ 611 w 1533"/>
                <a:gd name="T109" fmla="*/ 637 h 6162"/>
                <a:gd name="T110" fmla="*/ 223 w 1533"/>
                <a:gd name="T111" fmla="*/ 233 h 6162"/>
                <a:gd name="T112" fmla="*/ 34 w 1533"/>
                <a:gd name="T113" fmla="*/ 78 h 6162"/>
                <a:gd name="T114" fmla="*/ 86 w 1533"/>
                <a:gd name="T115" fmla="*/ 9 h 6162"/>
                <a:gd name="T116" fmla="*/ 258 w 1533"/>
                <a:gd name="T117" fmla="*/ 215 h 6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533" h="6162">
                  <a:moveTo>
                    <a:pt x="51" y="6161"/>
                  </a:moveTo>
                  <a:lnTo>
                    <a:pt x="51" y="6161"/>
                  </a:lnTo>
                  <a:cubicBezTo>
                    <a:pt x="34" y="6161"/>
                    <a:pt x="25" y="6153"/>
                    <a:pt x="17" y="6144"/>
                  </a:cubicBezTo>
                  <a:cubicBezTo>
                    <a:pt x="0" y="6127"/>
                    <a:pt x="8" y="6101"/>
                    <a:pt x="25" y="6084"/>
                  </a:cubicBezTo>
                  <a:cubicBezTo>
                    <a:pt x="77" y="6041"/>
                    <a:pt x="129" y="5989"/>
                    <a:pt x="180" y="5946"/>
                  </a:cubicBezTo>
                  <a:cubicBezTo>
                    <a:pt x="198" y="5929"/>
                    <a:pt x="232" y="5929"/>
                    <a:pt x="249" y="5946"/>
                  </a:cubicBezTo>
                  <a:cubicBezTo>
                    <a:pt x="258" y="5964"/>
                    <a:pt x="258" y="5989"/>
                    <a:pt x="241" y="6006"/>
                  </a:cubicBezTo>
                  <a:cubicBezTo>
                    <a:pt x="189" y="6058"/>
                    <a:pt x="137" y="6110"/>
                    <a:pt x="77" y="6153"/>
                  </a:cubicBezTo>
                  <a:cubicBezTo>
                    <a:pt x="68" y="6161"/>
                    <a:pt x="60" y="6161"/>
                    <a:pt x="51" y="6161"/>
                  </a:cubicBezTo>
                  <a:close/>
                  <a:moveTo>
                    <a:pt x="456" y="5774"/>
                  </a:moveTo>
                  <a:lnTo>
                    <a:pt x="456" y="5774"/>
                  </a:lnTo>
                  <a:cubicBezTo>
                    <a:pt x="447" y="5774"/>
                    <a:pt x="439" y="5774"/>
                    <a:pt x="430" y="5765"/>
                  </a:cubicBezTo>
                  <a:cubicBezTo>
                    <a:pt x="413" y="5748"/>
                    <a:pt x="413" y="5723"/>
                    <a:pt x="421" y="5705"/>
                  </a:cubicBezTo>
                  <a:cubicBezTo>
                    <a:pt x="473" y="5654"/>
                    <a:pt x="525" y="5602"/>
                    <a:pt x="568" y="5542"/>
                  </a:cubicBezTo>
                  <a:cubicBezTo>
                    <a:pt x="585" y="5525"/>
                    <a:pt x="611" y="5525"/>
                    <a:pt x="628" y="5533"/>
                  </a:cubicBezTo>
                  <a:cubicBezTo>
                    <a:pt x="645" y="5550"/>
                    <a:pt x="645" y="5576"/>
                    <a:pt x="636" y="5602"/>
                  </a:cubicBezTo>
                  <a:cubicBezTo>
                    <a:pt x="585" y="5654"/>
                    <a:pt x="542" y="5714"/>
                    <a:pt x="490" y="5765"/>
                  </a:cubicBezTo>
                  <a:cubicBezTo>
                    <a:pt x="482" y="5774"/>
                    <a:pt x="473" y="5774"/>
                    <a:pt x="456" y="5774"/>
                  </a:cubicBezTo>
                  <a:close/>
                  <a:moveTo>
                    <a:pt x="809" y="5335"/>
                  </a:moveTo>
                  <a:lnTo>
                    <a:pt x="809" y="5335"/>
                  </a:lnTo>
                  <a:cubicBezTo>
                    <a:pt x="800" y="5335"/>
                    <a:pt x="791" y="5335"/>
                    <a:pt x="783" y="5327"/>
                  </a:cubicBezTo>
                  <a:cubicBezTo>
                    <a:pt x="766" y="5318"/>
                    <a:pt x="757" y="5292"/>
                    <a:pt x="774" y="5266"/>
                  </a:cubicBezTo>
                  <a:cubicBezTo>
                    <a:pt x="809" y="5215"/>
                    <a:pt x="852" y="5154"/>
                    <a:pt x="886" y="5094"/>
                  </a:cubicBezTo>
                  <a:cubicBezTo>
                    <a:pt x="895" y="5068"/>
                    <a:pt x="929" y="5068"/>
                    <a:pt x="946" y="5077"/>
                  </a:cubicBezTo>
                  <a:cubicBezTo>
                    <a:pt x="964" y="5086"/>
                    <a:pt x="972" y="5120"/>
                    <a:pt x="964" y="5137"/>
                  </a:cubicBezTo>
                  <a:cubicBezTo>
                    <a:pt x="921" y="5197"/>
                    <a:pt x="886" y="5258"/>
                    <a:pt x="843" y="5318"/>
                  </a:cubicBezTo>
                  <a:cubicBezTo>
                    <a:pt x="834" y="5335"/>
                    <a:pt x="817" y="5335"/>
                    <a:pt x="809" y="5335"/>
                  </a:cubicBezTo>
                  <a:close/>
                  <a:moveTo>
                    <a:pt x="1093" y="4853"/>
                  </a:moveTo>
                  <a:lnTo>
                    <a:pt x="1093" y="4853"/>
                  </a:lnTo>
                  <a:cubicBezTo>
                    <a:pt x="1084" y="4853"/>
                    <a:pt x="1075" y="4853"/>
                    <a:pt x="1067" y="4853"/>
                  </a:cubicBezTo>
                  <a:cubicBezTo>
                    <a:pt x="1050" y="4836"/>
                    <a:pt x="1041" y="4810"/>
                    <a:pt x="1050" y="4793"/>
                  </a:cubicBezTo>
                  <a:cubicBezTo>
                    <a:pt x="1084" y="4733"/>
                    <a:pt x="1110" y="4664"/>
                    <a:pt x="1136" y="4595"/>
                  </a:cubicBezTo>
                  <a:cubicBezTo>
                    <a:pt x="1153" y="4578"/>
                    <a:pt x="1179" y="4569"/>
                    <a:pt x="1196" y="4578"/>
                  </a:cubicBezTo>
                  <a:cubicBezTo>
                    <a:pt x="1222" y="4586"/>
                    <a:pt x="1230" y="4612"/>
                    <a:pt x="1222" y="4629"/>
                  </a:cubicBezTo>
                  <a:cubicBezTo>
                    <a:pt x="1187" y="4698"/>
                    <a:pt x="1162" y="4767"/>
                    <a:pt x="1127" y="4827"/>
                  </a:cubicBezTo>
                  <a:cubicBezTo>
                    <a:pt x="1118" y="4845"/>
                    <a:pt x="1110" y="4853"/>
                    <a:pt x="1093" y="4853"/>
                  </a:cubicBezTo>
                  <a:close/>
                  <a:moveTo>
                    <a:pt x="1299" y="4337"/>
                  </a:moveTo>
                  <a:lnTo>
                    <a:pt x="1299" y="4337"/>
                  </a:lnTo>
                  <a:lnTo>
                    <a:pt x="1291" y="4337"/>
                  </a:lnTo>
                  <a:cubicBezTo>
                    <a:pt x="1265" y="4328"/>
                    <a:pt x="1248" y="4302"/>
                    <a:pt x="1256" y="4277"/>
                  </a:cubicBezTo>
                  <a:cubicBezTo>
                    <a:pt x="1282" y="4208"/>
                    <a:pt x="1299" y="4139"/>
                    <a:pt x="1316" y="4070"/>
                  </a:cubicBezTo>
                  <a:cubicBezTo>
                    <a:pt x="1325" y="4053"/>
                    <a:pt x="1351" y="4036"/>
                    <a:pt x="1377" y="4044"/>
                  </a:cubicBezTo>
                  <a:cubicBezTo>
                    <a:pt x="1394" y="4053"/>
                    <a:pt x="1411" y="4070"/>
                    <a:pt x="1403" y="4096"/>
                  </a:cubicBezTo>
                  <a:cubicBezTo>
                    <a:pt x="1385" y="4165"/>
                    <a:pt x="1368" y="4233"/>
                    <a:pt x="1342" y="4302"/>
                  </a:cubicBezTo>
                  <a:cubicBezTo>
                    <a:pt x="1334" y="4328"/>
                    <a:pt x="1316" y="4337"/>
                    <a:pt x="1299" y="4337"/>
                  </a:cubicBezTo>
                  <a:close/>
                  <a:moveTo>
                    <a:pt x="1437" y="3795"/>
                  </a:moveTo>
                  <a:lnTo>
                    <a:pt x="1437" y="3795"/>
                  </a:lnTo>
                  <a:lnTo>
                    <a:pt x="1428" y="3795"/>
                  </a:lnTo>
                  <a:cubicBezTo>
                    <a:pt x="1403" y="3786"/>
                    <a:pt x="1385" y="3760"/>
                    <a:pt x="1394" y="3743"/>
                  </a:cubicBezTo>
                  <a:cubicBezTo>
                    <a:pt x="1403" y="3674"/>
                    <a:pt x="1411" y="3597"/>
                    <a:pt x="1420" y="3528"/>
                  </a:cubicBezTo>
                  <a:cubicBezTo>
                    <a:pt x="1428" y="3502"/>
                    <a:pt x="1446" y="3485"/>
                    <a:pt x="1471" y="3493"/>
                  </a:cubicBezTo>
                  <a:cubicBezTo>
                    <a:pt x="1497" y="3493"/>
                    <a:pt x="1514" y="3519"/>
                    <a:pt x="1506" y="3536"/>
                  </a:cubicBezTo>
                  <a:cubicBezTo>
                    <a:pt x="1497" y="3614"/>
                    <a:pt x="1489" y="3683"/>
                    <a:pt x="1480" y="3751"/>
                  </a:cubicBezTo>
                  <a:cubicBezTo>
                    <a:pt x="1471" y="3777"/>
                    <a:pt x="1454" y="3795"/>
                    <a:pt x="1437" y="3795"/>
                  </a:cubicBezTo>
                  <a:close/>
                  <a:moveTo>
                    <a:pt x="1489" y="3235"/>
                  </a:moveTo>
                  <a:lnTo>
                    <a:pt x="1489" y="3235"/>
                  </a:lnTo>
                  <a:lnTo>
                    <a:pt x="1489" y="3235"/>
                  </a:lnTo>
                  <a:cubicBezTo>
                    <a:pt x="1463" y="3235"/>
                    <a:pt x="1446" y="3209"/>
                    <a:pt x="1446" y="3192"/>
                  </a:cubicBezTo>
                  <a:cubicBezTo>
                    <a:pt x="1446" y="3149"/>
                    <a:pt x="1446" y="3115"/>
                    <a:pt x="1446" y="3081"/>
                  </a:cubicBezTo>
                  <a:cubicBezTo>
                    <a:pt x="1446" y="3047"/>
                    <a:pt x="1446" y="3012"/>
                    <a:pt x="1446" y="2978"/>
                  </a:cubicBezTo>
                  <a:cubicBezTo>
                    <a:pt x="1446" y="2952"/>
                    <a:pt x="1463" y="2935"/>
                    <a:pt x="1489" y="2935"/>
                  </a:cubicBezTo>
                  <a:lnTo>
                    <a:pt x="1489" y="2935"/>
                  </a:lnTo>
                  <a:cubicBezTo>
                    <a:pt x="1514" y="2935"/>
                    <a:pt x="1532" y="2952"/>
                    <a:pt x="1532" y="2978"/>
                  </a:cubicBezTo>
                  <a:cubicBezTo>
                    <a:pt x="1532" y="3012"/>
                    <a:pt x="1532" y="3047"/>
                    <a:pt x="1532" y="3081"/>
                  </a:cubicBezTo>
                  <a:cubicBezTo>
                    <a:pt x="1532" y="3115"/>
                    <a:pt x="1532" y="3158"/>
                    <a:pt x="1532" y="3192"/>
                  </a:cubicBezTo>
                  <a:cubicBezTo>
                    <a:pt x="1532" y="3218"/>
                    <a:pt x="1514" y="3235"/>
                    <a:pt x="1489" y="3235"/>
                  </a:cubicBezTo>
                  <a:close/>
                  <a:moveTo>
                    <a:pt x="1471" y="2677"/>
                  </a:moveTo>
                  <a:lnTo>
                    <a:pt x="1471" y="2677"/>
                  </a:lnTo>
                  <a:cubicBezTo>
                    <a:pt x="1446" y="2677"/>
                    <a:pt x="1428" y="2660"/>
                    <a:pt x="1420" y="2634"/>
                  </a:cubicBezTo>
                  <a:cubicBezTo>
                    <a:pt x="1420" y="2565"/>
                    <a:pt x="1403" y="2496"/>
                    <a:pt x="1394" y="2427"/>
                  </a:cubicBezTo>
                  <a:cubicBezTo>
                    <a:pt x="1394" y="2401"/>
                    <a:pt x="1403" y="2375"/>
                    <a:pt x="1428" y="2375"/>
                  </a:cubicBezTo>
                  <a:cubicBezTo>
                    <a:pt x="1454" y="2367"/>
                    <a:pt x="1480" y="2384"/>
                    <a:pt x="1480" y="2410"/>
                  </a:cubicBezTo>
                  <a:cubicBezTo>
                    <a:pt x="1489" y="2479"/>
                    <a:pt x="1506" y="2556"/>
                    <a:pt x="1514" y="2625"/>
                  </a:cubicBezTo>
                  <a:cubicBezTo>
                    <a:pt x="1514" y="2651"/>
                    <a:pt x="1497" y="2668"/>
                    <a:pt x="1471" y="2677"/>
                  </a:cubicBezTo>
                  <a:close/>
                  <a:moveTo>
                    <a:pt x="1368" y="2126"/>
                  </a:moveTo>
                  <a:lnTo>
                    <a:pt x="1368" y="2126"/>
                  </a:lnTo>
                  <a:cubicBezTo>
                    <a:pt x="1342" y="2126"/>
                    <a:pt x="1325" y="2109"/>
                    <a:pt x="1325" y="2092"/>
                  </a:cubicBezTo>
                  <a:cubicBezTo>
                    <a:pt x="1308" y="2023"/>
                    <a:pt x="1282" y="1954"/>
                    <a:pt x="1265" y="1885"/>
                  </a:cubicBezTo>
                  <a:cubicBezTo>
                    <a:pt x="1256" y="1868"/>
                    <a:pt x="1265" y="1842"/>
                    <a:pt x="1291" y="1833"/>
                  </a:cubicBezTo>
                  <a:cubicBezTo>
                    <a:pt x="1316" y="1825"/>
                    <a:pt x="1342" y="1842"/>
                    <a:pt x="1342" y="1859"/>
                  </a:cubicBezTo>
                  <a:cubicBezTo>
                    <a:pt x="1368" y="1928"/>
                    <a:pt x="1385" y="1997"/>
                    <a:pt x="1403" y="2074"/>
                  </a:cubicBezTo>
                  <a:cubicBezTo>
                    <a:pt x="1411" y="2092"/>
                    <a:pt x="1403" y="2117"/>
                    <a:pt x="1377" y="2126"/>
                  </a:cubicBezTo>
                  <a:cubicBezTo>
                    <a:pt x="1368" y="2126"/>
                    <a:pt x="1368" y="2126"/>
                    <a:pt x="1368" y="2126"/>
                  </a:cubicBezTo>
                  <a:close/>
                  <a:moveTo>
                    <a:pt x="1187" y="1593"/>
                  </a:moveTo>
                  <a:lnTo>
                    <a:pt x="1187" y="1593"/>
                  </a:lnTo>
                  <a:cubicBezTo>
                    <a:pt x="1170" y="1593"/>
                    <a:pt x="1153" y="1584"/>
                    <a:pt x="1144" y="1567"/>
                  </a:cubicBezTo>
                  <a:cubicBezTo>
                    <a:pt x="1118" y="1506"/>
                    <a:pt x="1084" y="1437"/>
                    <a:pt x="1058" y="1377"/>
                  </a:cubicBezTo>
                  <a:cubicBezTo>
                    <a:pt x="1041" y="1352"/>
                    <a:pt x="1058" y="1326"/>
                    <a:pt x="1075" y="1317"/>
                  </a:cubicBezTo>
                  <a:cubicBezTo>
                    <a:pt x="1101" y="1308"/>
                    <a:pt x="1127" y="1317"/>
                    <a:pt x="1136" y="1334"/>
                  </a:cubicBezTo>
                  <a:cubicBezTo>
                    <a:pt x="1170" y="1403"/>
                    <a:pt x="1196" y="1472"/>
                    <a:pt x="1222" y="1532"/>
                  </a:cubicBezTo>
                  <a:cubicBezTo>
                    <a:pt x="1230" y="1558"/>
                    <a:pt x="1222" y="1584"/>
                    <a:pt x="1205" y="1593"/>
                  </a:cubicBezTo>
                  <a:cubicBezTo>
                    <a:pt x="1196" y="1593"/>
                    <a:pt x="1187" y="1593"/>
                    <a:pt x="1187" y="1593"/>
                  </a:cubicBezTo>
                  <a:close/>
                  <a:moveTo>
                    <a:pt x="929" y="1093"/>
                  </a:moveTo>
                  <a:lnTo>
                    <a:pt x="929" y="1093"/>
                  </a:lnTo>
                  <a:cubicBezTo>
                    <a:pt x="912" y="1093"/>
                    <a:pt x="903" y="1085"/>
                    <a:pt x="895" y="1076"/>
                  </a:cubicBezTo>
                  <a:cubicBezTo>
                    <a:pt x="860" y="1016"/>
                    <a:pt x="817" y="955"/>
                    <a:pt x="774" y="895"/>
                  </a:cubicBezTo>
                  <a:cubicBezTo>
                    <a:pt x="766" y="878"/>
                    <a:pt x="766" y="852"/>
                    <a:pt x="791" y="835"/>
                  </a:cubicBezTo>
                  <a:cubicBezTo>
                    <a:pt x="809" y="818"/>
                    <a:pt x="834" y="826"/>
                    <a:pt x="852" y="844"/>
                  </a:cubicBezTo>
                  <a:cubicBezTo>
                    <a:pt x="886" y="904"/>
                    <a:pt x="929" y="964"/>
                    <a:pt x="964" y="1033"/>
                  </a:cubicBezTo>
                  <a:cubicBezTo>
                    <a:pt x="981" y="1050"/>
                    <a:pt x="972" y="1076"/>
                    <a:pt x="955" y="1093"/>
                  </a:cubicBezTo>
                  <a:cubicBezTo>
                    <a:pt x="946" y="1093"/>
                    <a:pt x="938" y="1093"/>
                    <a:pt x="929" y="1093"/>
                  </a:cubicBezTo>
                  <a:close/>
                  <a:moveTo>
                    <a:pt x="611" y="637"/>
                  </a:moveTo>
                  <a:lnTo>
                    <a:pt x="611" y="637"/>
                  </a:lnTo>
                  <a:cubicBezTo>
                    <a:pt x="593" y="637"/>
                    <a:pt x="585" y="629"/>
                    <a:pt x="576" y="620"/>
                  </a:cubicBezTo>
                  <a:cubicBezTo>
                    <a:pt x="525" y="568"/>
                    <a:pt x="482" y="517"/>
                    <a:pt x="430" y="456"/>
                  </a:cubicBezTo>
                  <a:cubicBezTo>
                    <a:pt x="421" y="439"/>
                    <a:pt x="421" y="413"/>
                    <a:pt x="439" y="396"/>
                  </a:cubicBezTo>
                  <a:cubicBezTo>
                    <a:pt x="456" y="379"/>
                    <a:pt x="482" y="388"/>
                    <a:pt x="499" y="405"/>
                  </a:cubicBezTo>
                  <a:cubicBezTo>
                    <a:pt x="550" y="456"/>
                    <a:pt x="593" y="508"/>
                    <a:pt x="636" y="568"/>
                  </a:cubicBezTo>
                  <a:cubicBezTo>
                    <a:pt x="654" y="585"/>
                    <a:pt x="654" y="611"/>
                    <a:pt x="636" y="629"/>
                  </a:cubicBezTo>
                  <a:cubicBezTo>
                    <a:pt x="628" y="637"/>
                    <a:pt x="619" y="637"/>
                    <a:pt x="611" y="637"/>
                  </a:cubicBezTo>
                  <a:close/>
                  <a:moveTo>
                    <a:pt x="223" y="233"/>
                  </a:moveTo>
                  <a:lnTo>
                    <a:pt x="223" y="233"/>
                  </a:lnTo>
                  <a:cubicBezTo>
                    <a:pt x="215" y="233"/>
                    <a:pt x="198" y="224"/>
                    <a:pt x="189" y="215"/>
                  </a:cubicBezTo>
                  <a:cubicBezTo>
                    <a:pt x="137" y="172"/>
                    <a:pt x="86" y="121"/>
                    <a:pt x="34" y="78"/>
                  </a:cubicBezTo>
                  <a:cubicBezTo>
                    <a:pt x="17" y="60"/>
                    <a:pt x="8" y="35"/>
                    <a:pt x="25" y="17"/>
                  </a:cubicBezTo>
                  <a:cubicBezTo>
                    <a:pt x="43" y="0"/>
                    <a:pt x="68" y="0"/>
                    <a:pt x="86" y="9"/>
                  </a:cubicBezTo>
                  <a:cubicBezTo>
                    <a:pt x="146" y="60"/>
                    <a:pt x="198" y="103"/>
                    <a:pt x="249" y="155"/>
                  </a:cubicBezTo>
                  <a:cubicBezTo>
                    <a:pt x="266" y="172"/>
                    <a:pt x="275" y="198"/>
                    <a:pt x="258" y="215"/>
                  </a:cubicBezTo>
                  <a:cubicBezTo>
                    <a:pt x="249" y="224"/>
                    <a:pt x="232" y="233"/>
                    <a:pt x="223" y="233"/>
                  </a:cubicBezTo>
                  <a:close/>
                </a:path>
              </a:pathLst>
            </a:custGeom>
            <a:solidFill>
              <a:schemeClr val="bg1">
                <a:lumMod val="85000"/>
              </a:schemeClr>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236" name="Freeform 4"/>
            <p:cNvSpPr>
              <a:spLocks noChangeArrowheads="1"/>
            </p:cNvSpPr>
            <p:nvPr/>
          </p:nvSpPr>
          <p:spPr bwMode="auto">
            <a:xfrm>
              <a:off x="15872967" y="3857864"/>
              <a:ext cx="954349" cy="5243394"/>
            </a:xfrm>
            <a:custGeom>
              <a:avLst/>
              <a:gdLst>
                <a:gd name="T0" fmla="*/ 198 w 1111"/>
                <a:gd name="T1" fmla="*/ 6101 h 6102"/>
                <a:gd name="T2" fmla="*/ 163 w 1111"/>
                <a:gd name="T3" fmla="*/ 6032 h 6102"/>
                <a:gd name="T4" fmla="*/ 335 w 1111"/>
                <a:gd name="T5" fmla="*/ 5834 h 6102"/>
                <a:gd name="T6" fmla="*/ 232 w 1111"/>
                <a:gd name="T7" fmla="*/ 6075 h 6102"/>
                <a:gd name="T8" fmla="*/ 482 w 1111"/>
                <a:gd name="T9" fmla="*/ 5610 h 6102"/>
                <a:gd name="T10" fmla="*/ 456 w 1111"/>
                <a:gd name="T11" fmla="*/ 5610 h 6102"/>
                <a:gd name="T12" fmla="*/ 533 w 1111"/>
                <a:gd name="T13" fmla="*/ 5361 h 6102"/>
                <a:gd name="T14" fmla="*/ 611 w 1111"/>
                <a:gd name="T15" fmla="*/ 5395 h 6102"/>
                <a:gd name="T16" fmla="*/ 482 w 1111"/>
                <a:gd name="T17" fmla="*/ 5610 h 6102"/>
                <a:gd name="T18" fmla="*/ 714 w 1111"/>
                <a:gd name="T19" fmla="*/ 5102 h 6102"/>
                <a:gd name="T20" fmla="*/ 671 w 1111"/>
                <a:gd name="T21" fmla="*/ 5042 h 6102"/>
                <a:gd name="T22" fmla="*/ 800 w 1111"/>
                <a:gd name="T23" fmla="*/ 4810 h 6102"/>
                <a:gd name="T24" fmla="*/ 748 w 1111"/>
                <a:gd name="T25" fmla="*/ 5077 h 6102"/>
                <a:gd name="T26" fmla="*/ 886 w 1111"/>
                <a:gd name="T27" fmla="*/ 4569 h 6102"/>
                <a:gd name="T28" fmla="*/ 869 w 1111"/>
                <a:gd name="T29" fmla="*/ 4569 h 6102"/>
                <a:gd name="T30" fmla="*/ 895 w 1111"/>
                <a:gd name="T31" fmla="*/ 4302 h 6102"/>
                <a:gd name="T32" fmla="*/ 981 w 1111"/>
                <a:gd name="T33" fmla="*/ 4328 h 6102"/>
                <a:gd name="T34" fmla="*/ 886 w 1111"/>
                <a:gd name="T35" fmla="*/ 4569 h 6102"/>
                <a:gd name="T36" fmla="*/ 998 w 1111"/>
                <a:gd name="T37" fmla="*/ 4018 h 6102"/>
                <a:gd name="T38" fmla="*/ 955 w 1111"/>
                <a:gd name="T39" fmla="*/ 3966 h 6102"/>
                <a:gd name="T40" fmla="*/ 1032 w 1111"/>
                <a:gd name="T41" fmla="*/ 3717 h 6102"/>
                <a:gd name="T42" fmla="*/ 1041 w 1111"/>
                <a:gd name="T43" fmla="*/ 3984 h 6102"/>
                <a:gd name="T44" fmla="*/ 1058 w 1111"/>
                <a:gd name="T45" fmla="*/ 3459 h 6102"/>
                <a:gd name="T46" fmla="*/ 1058 w 1111"/>
                <a:gd name="T47" fmla="*/ 3459 h 6102"/>
                <a:gd name="T48" fmla="*/ 1024 w 1111"/>
                <a:gd name="T49" fmla="*/ 3200 h 6102"/>
                <a:gd name="T50" fmla="*/ 1067 w 1111"/>
                <a:gd name="T51" fmla="*/ 3158 h 6102"/>
                <a:gd name="T52" fmla="*/ 1101 w 1111"/>
                <a:gd name="T53" fmla="*/ 3415 h 6102"/>
                <a:gd name="T54" fmla="*/ 1058 w 1111"/>
                <a:gd name="T55" fmla="*/ 2900 h 6102"/>
                <a:gd name="T56" fmla="*/ 1015 w 1111"/>
                <a:gd name="T57" fmla="*/ 2857 h 6102"/>
                <a:gd name="T58" fmla="*/ 1032 w 1111"/>
                <a:gd name="T59" fmla="*/ 2599 h 6102"/>
                <a:gd name="T60" fmla="*/ 1101 w 1111"/>
                <a:gd name="T61" fmla="*/ 2857 h 6102"/>
                <a:gd name="T62" fmla="*/ 998 w 1111"/>
                <a:gd name="T63" fmla="*/ 2341 h 6102"/>
                <a:gd name="T64" fmla="*/ 955 w 1111"/>
                <a:gd name="T65" fmla="*/ 2306 h 6102"/>
                <a:gd name="T66" fmla="*/ 946 w 1111"/>
                <a:gd name="T67" fmla="*/ 2039 h 6102"/>
                <a:gd name="T68" fmla="*/ 1041 w 1111"/>
                <a:gd name="T69" fmla="*/ 2289 h 6102"/>
                <a:gd name="T70" fmla="*/ 878 w 1111"/>
                <a:gd name="T71" fmla="*/ 1790 h 6102"/>
                <a:gd name="T72" fmla="*/ 835 w 1111"/>
                <a:gd name="T73" fmla="*/ 1764 h 6102"/>
                <a:gd name="T74" fmla="*/ 800 w 1111"/>
                <a:gd name="T75" fmla="*/ 1497 h 6102"/>
                <a:gd name="T76" fmla="*/ 921 w 1111"/>
                <a:gd name="T77" fmla="*/ 1738 h 6102"/>
                <a:gd name="T78" fmla="*/ 878 w 1111"/>
                <a:gd name="T79" fmla="*/ 1790 h 6102"/>
                <a:gd name="T80" fmla="*/ 697 w 1111"/>
                <a:gd name="T81" fmla="*/ 1265 h 6102"/>
                <a:gd name="T82" fmla="*/ 576 w 1111"/>
                <a:gd name="T83" fmla="*/ 1032 h 6102"/>
                <a:gd name="T84" fmla="*/ 654 w 1111"/>
                <a:gd name="T85" fmla="*/ 998 h 6102"/>
                <a:gd name="T86" fmla="*/ 714 w 1111"/>
                <a:gd name="T87" fmla="*/ 1256 h 6102"/>
                <a:gd name="T88" fmla="*/ 464 w 1111"/>
                <a:gd name="T89" fmla="*/ 749 h 6102"/>
                <a:gd name="T90" fmla="*/ 421 w 1111"/>
                <a:gd name="T91" fmla="*/ 731 h 6102"/>
                <a:gd name="T92" fmla="*/ 335 w 1111"/>
                <a:gd name="T93" fmla="*/ 482 h 6102"/>
                <a:gd name="T94" fmla="*/ 499 w 1111"/>
                <a:gd name="T95" fmla="*/ 688 h 6102"/>
                <a:gd name="T96" fmla="*/ 464 w 1111"/>
                <a:gd name="T97" fmla="*/ 749 h 6102"/>
                <a:gd name="T98" fmla="*/ 172 w 1111"/>
                <a:gd name="T99" fmla="*/ 267 h 6102"/>
                <a:gd name="T100" fmla="*/ 17 w 1111"/>
                <a:gd name="T101" fmla="*/ 77 h 6102"/>
                <a:gd name="T102" fmla="*/ 86 w 1111"/>
                <a:gd name="T103" fmla="*/ 26 h 6102"/>
                <a:gd name="T104" fmla="*/ 198 w 1111"/>
                <a:gd name="T105" fmla="*/ 258 h 6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111" h="6102">
                  <a:moveTo>
                    <a:pt x="198" y="6101"/>
                  </a:moveTo>
                  <a:lnTo>
                    <a:pt x="198" y="6101"/>
                  </a:lnTo>
                  <a:cubicBezTo>
                    <a:pt x="189" y="6101"/>
                    <a:pt x="180" y="6092"/>
                    <a:pt x="172" y="6092"/>
                  </a:cubicBezTo>
                  <a:cubicBezTo>
                    <a:pt x="155" y="6075"/>
                    <a:pt x="146" y="6049"/>
                    <a:pt x="163" y="6032"/>
                  </a:cubicBezTo>
                  <a:cubicBezTo>
                    <a:pt x="198" y="5972"/>
                    <a:pt x="241" y="5911"/>
                    <a:pt x="275" y="5851"/>
                  </a:cubicBezTo>
                  <a:cubicBezTo>
                    <a:pt x="284" y="5825"/>
                    <a:pt x="309" y="5825"/>
                    <a:pt x="335" y="5834"/>
                  </a:cubicBezTo>
                  <a:cubicBezTo>
                    <a:pt x="353" y="5842"/>
                    <a:pt x="361" y="5877"/>
                    <a:pt x="353" y="5894"/>
                  </a:cubicBezTo>
                  <a:cubicBezTo>
                    <a:pt x="309" y="5954"/>
                    <a:pt x="275" y="6015"/>
                    <a:pt x="232" y="6075"/>
                  </a:cubicBezTo>
                  <a:cubicBezTo>
                    <a:pt x="223" y="6092"/>
                    <a:pt x="206" y="6101"/>
                    <a:pt x="198" y="6101"/>
                  </a:cubicBezTo>
                  <a:close/>
                  <a:moveTo>
                    <a:pt x="482" y="5610"/>
                  </a:moveTo>
                  <a:lnTo>
                    <a:pt x="482" y="5610"/>
                  </a:lnTo>
                  <a:cubicBezTo>
                    <a:pt x="473" y="5610"/>
                    <a:pt x="464" y="5610"/>
                    <a:pt x="456" y="5610"/>
                  </a:cubicBezTo>
                  <a:cubicBezTo>
                    <a:pt x="439" y="5593"/>
                    <a:pt x="430" y="5567"/>
                    <a:pt x="439" y="5550"/>
                  </a:cubicBezTo>
                  <a:cubicBezTo>
                    <a:pt x="473" y="5490"/>
                    <a:pt x="507" y="5421"/>
                    <a:pt x="533" y="5361"/>
                  </a:cubicBezTo>
                  <a:cubicBezTo>
                    <a:pt x="542" y="5335"/>
                    <a:pt x="568" y="5326"/>
                    <a:pt x="594" y="5335"/>
                  </a:cubicBezTo>
                  <a:cubicBezTo>
                    <a:pt x="611" y="5343"/>
                    <a:pt x="628" y="5369"/>
                    <a:pt x="611" y="5395"/>
                  </a:cubicBezTo>
                  <a:cubicBezTo>
                    <a:pt x="585" y="5455"/>
                    <a:pt x="550" y="5524"/>
                    <a:pt x="516" y="5593"/>
                  </a:cubicBezTo>
                  <a:cubicBezTo>
                    <a:pt x="507" y="5602"/>
                    <a:pt x="499" y="5610"/>
                    <a:pt x="482" y="5610"/>
                  </a:cubicBezTo>
                  <a:close/>
                  <a:moveTo>
                    <a:pt x="714" y="5102"/>
                  </a:moveTo>
                  <a:lnTo>
                    <a:pt x="714" y="5102"/>
                  </a:lnTo>
                  <a:cubicBezTo>
                    <a:pt x="705" y="5102"/>
                    <a:pt x="697" y="5102"/>
                    <a:pt x="697" y="5094"/>
                  </a:cubicBezTo>
                  <a:cubicBezTo>
                    <a:pt x="671" y="5085"/>
                    <a:pt x="662" y="5068"/>
                    <a:pt x="671" y="5042"/>
                  </a:cubicBezTo>
                  <a:cubicBezTo>
                    <a:pt x="697" y="4973"/>
                    <a:pt x="723" y="4904"/>
                    <a:pt x="740" y="4844"/>
                  </a:cubicBezTo>
                  <a:cubicBezTo>
                    <a:pt x="748" y="4818"/>
                    <a:pt x="774" y="4810"/>
                    <a:pt x="800" y="4810"/>
                  </a:cubicBezTo>
                  <a:cubicBezTo>
                    <a:pt x="817" y="4818"/>
                    <a:pt x="835" y="4844"/>
                    <a:pt x="826" y="4870"/>
                  </a:cubicBezTo>
                  <a:cubicBezTo>
                    <a:pt x="800" y="4939"/>
                    <a:pt x="774" y="5008"/>
                    <a:pt x="748" y="5077"/>
                  </a:cubicBezTo>
                  <a:cubicBezTo>
                    <a:pt x="740" y="5094"/>
                    <a:pt x="731" y="5102"/>
                    <a:pt x="714" y="5102"/>
                  </a:cubicBezTo>
                  <a:close/>
                  <a:moveTo>
                    <a:pt x="886" y="4569"/>
                  </a:moveTo>
                  <a:lnTo>
                    <a:pt x="886" y="4569"/>
                  </a:lnTo>
                  <a:cubicBezTo>
                    <a:pt x="878" y="4569"/>
                    <a:pt x="878" y="4569"/>
                    <a:pt x="869" y="4569"/>
                  </a:cubicBezTo>
                  <a:cubicBezTo>
                    <a:pt x="852" y="4560"/>
                    <a:pt x="835" y="4534"/>
                    <a:pt x="843" y="4508"/>
                  </a:cubicBezTo>
                  <a:cubicBezTo>
                    <a:pt x="860" y="4448"/>
                    <a:pt x="878" y="4371"/>
                    <a:pt x="895" y="4302"/>
                  </a:cubicBezTo>
                  <a:cubicBezTo>
                    <a:pt x="895" y="4285"/>
                    <a:pt x="921" y="4267"/>
                    <a:pt x="946" y="4267"/>
                  </a:cubicBezTo>
                  <a:cubicBezTo>
                    <a:pt x="972" y="4276"/>
                    <a:pt x="981" y="4302"/>
                    <a:pt x="981" y="4328"/>
                  </a:cubicBezTo>
                  <a:cubicBezTo>
                    <a:pt x="964" y="4397"/>
                    <a:pt x="946" y="4465"/>
                    <a:pt x="929" y="4534"/>
                  </a:cubicBezTo>
                  <a:cubicBezTo>
                    <a:pt x="921" y="4551"/>
                    <a:pt x="903" y="4569"/>
                    <a:pt x="886" y="4569"/>
                  </a:cubicBezTo>
                  <a:close/>
                  <a:moveTo>
                    <a:pt x="998" y="4018"/>
                  </a:moveTo>
                  <a:lnTo>
                    <a:pt x="998" y="4018"/>
                  </a:lnTo>
                  <a:lnTo>
                    <a:pt x="998" y="4018"/>
                  </a:lnTo>
                  <a:cubicBezTo>
                    <a:pt x="972" y="4018"/>
                    <a:pt x="955" y="3992"/>
                    <a:pt x="955" y="3966"/>
                  </a:cubicBezTo>
                  <a:cubicBezTo>
                    <a:pt x="972" y="3897"/>
                    <a:pt x="981" y="3828"/>
                    <a:pt x="989" y="3760"/>
                  </a:cubicBezTo>
                  <a:cubicBezTo>
                    <a:pt x="989" y="3734"/>
                    <a:pt x="1007" y="3717"/>
                    <a:pt x="1032" y="3717"/>
                  </a:cubicBezTo>
                  <a:cubicBezTo>
                    <a:pt x="1058" y="3717"/>
                    <a:pt x="1076" y="3743"/>
                    <a:pt x="1076" y="3768"/>
                  </a:cubicBezTo>
                  <a:cubicBezTo>
                    <a:pt x="1067" y="3837"/>
                    <a:pt x="1058" y="3915"/>
                    <a:pt x="1041" y="3984"/>
                  </a:cubicBezTo>
                  <a:cubicBezTo>
                    <a:pt x="1041" y="4001"/>
                    <a:pt x="1024" y="4018"/>
                    <a:pt x="998" y="4018"/>
                  </a:cubicBezTo>
                  <a:close/>
                  <a:moveTo>
                    <a:pt x="1058" y="3459"/>
                  </a:moveTo>
                  <a:lnTo>
                    <a:pt x="1058" y="3459"/>
                  </a:lnTo>
                  <a:lnTo>
                    <a:pt x="1058" y="3459"/>
                  </a:lnTo>
                  <a:cubicBezTo>
                    <a:pt x="1032" y="3459"/>
                    <a:pt x="1015" y="3441"/>
                    <a:pt x="1015" y="3415"/>
                  </a:cubicBezTo>
                  <a:cubicBezTo>
                    <a:pt x="1015" y="3347"/>
                    <a:pt x="1024" y="3269"/>
                    <a:pt x="1024" y="3200"/>
                  </a:cubicBezTo>
                  <a:cubicBezTo>
                    <a:pt x="1024" y="3174"/>
                    <a:pt x="1041" y="3158"/>
                    <a:pt x="1067" y="3158"/>
                  </a:cubicBezTo>
                  <a:lnTo>
                    <a:pt x="1067" y="3158"/>
                  </a:lnTo>
                  <a:cubicBezTo>
                    <a:pt x="1084" y="3158"/>
                    <a:pt x="1110" y="3174"/>
                    <a:pt x="1110" y="3200"/>
                  </a:cubicBezTo>
                  <a:cubicBezTo>
                    <a:pt x="1110" y="3269"/>
                    <a:pt x="1101" y="3347"/>
                    <a:pt x="1101" y="3415"/>
                  </a:cubicBezTo>
                  <a:cubicBezTo>
                    <a:pt x="1101" y="3441"/>
                    <a:pt x="1084" y="3459"/>
                    <a:pt x="1058" y="3459"/>
                  </a:cubicBezTo>
                  <a:close/>
                  <a:moveTo>
                    <a:pt x="1058" y="2900"/>
                  </a:moveTo>
                  <a:lnTo>
                    <a:pt x="1058" y="2900"/>
                  </a:lnTo>
                  <a:cubicBezTo>
                    <a:pt x="1032" y="2900"/>
                    <a:pt x="1015" y="2883"/>
                    <a:pt x="1015" y="2857"/>
                  </a:cubicBezTo>
                  <a:cubicBezTo>
                    <a:pt x="1007" y="2788"/>
                    <a:pt x="1007" y="2711"/>
                    <a:pt x="998" y="2642"/>
                  </a:cubicBezTo>
                  <a:cubicBezTo>
                    <a:pt x="989" y="2625"/>
                    <a:pt x="1015" y="2599"/>
                    <a:pt x="1032" y="2599"/>
                  </a:cubicBezTo>
                  <a:cubicBezTo>
                    <a:pt x="1058" y="2590"/>
                    <a:pt x="1084" y="2616"/>
                    <a:pt x="1084" y="2633"/>
                  </a:cubicBezTo>
                  <a:cubicBezTo>
                    <a:pt x="1093" y="2711"/>
                    <a:pt x="1093" y="2780"/>
                    <a:pt x="1101" y="2857"/>
                  </a:cubicBezTo>
                  <a:cubicBezTo>
                    <a:pt x="1101" y="2874"/>
                    <a:pt x="1084" y="2900"/>
                    <a:pt x="1058" y="2900"/>
                  </a:cubicBezTo>
                  <a:close/>
                  <a:moveTo>
                    <a:pt x="998" y="2341"/>
                  </a:moveTo>
                  <a:lnTo>
                    <a:pt x="998" y="2341"/>
                  </a:lnTo>
                  <a:cubicBezTo>
                    <a:pt x="972" y="2341"/>
                    <a:pt x="955" y="2324"/>
                    <a:pt x="955" y="2306"/>
                  </a:cubicBezTo>
                  <a:cubicBezTo>
                    <a:pt x="938" y="2237"/>
                    <a:pt x="929" y="2169"/>
                    <a:pt x="912" y="2091"/>
                  </a:cubicBezTo>
                  <a:cubicBezTo>
                    <a:pt x="912" y="2074"/>
                    <a:pt x="921" y="2048"/>
                    <a:pt x="946" y="2039"/>
                  </a:cubicBezTo>
                  <a:cubicBezTo>
                    <a:pt x="972" y="2039"/>
                    <a:pt x="989" y="2057"/>
                    <a:pt x="998" y="2074"/>
                  </a:cubicBezTo>
                  <a:cubicBezTo>
                    <a:pt x="1015" y="2151"/>
                    <a:pt x="1024" y="2220"/>
                    <a:pt x="1041" y="2289"/>
                  </a:cubicBezTo>
                  <a:cubicBezTo>
                    <a:pt x="1041" y="2315"/>
                    <a:pt x="1024" y="2341"/>
                    <a:pt x="998" y="2341"/>
                  </a:cubicBezTo>
                  <a:close/>
                  <a:moveTo>
                    <a:pt x="878" y="1790"/>
                  </a:moveTo>
                  <a:lnTo>
                    <a:pt x="878" y="1790"/>
                  </a:lnTo>
                  <a:cubicBezTo>
                    <a:pt x="852" y="1790"/>
                    <a:pt x="835" y="1781"/>
                    <a:pt x="835" y="1764"/>
                  </a:cubicBezTo>
                  <a:cubicBezTo>
                    <a:pt x="817" y="1695"/>
                    <a:pt x="791" y="1626"/>
                    <a:pt x="774" y="1557"/>
                  </a:cubicBezTo>
                  <a:cubicBezTo>
                    <a:pt x="766" y="1532"/>
                    <a:pt x="774" y="1506"/>
                    <a:pt x="800" y="1497"/>
                  </a:cubicBezTo>
                  <a:cubicBezTo>
                    <a:pt x="826" y="1497"/>
                    <a:pt x="843" y="1506"/>
                    <a:pt x="852" y="1532"/>
                  </a:cubicBezTo>
                  <a:cubicBezTo>
                    <a:pt x="878" y="1601"/>
                    <a:pt x="895" y="1670"/>
                    <a:pt x="921" y="1738"/>
                  </a:cubicBezTo>
                  <a:cubicBezTo>
                    <a:pt x="921" y="1764"/>
                    <a:pt x="912" y="1781"/>
                    <a:pt x="886" y="1790"/>
                  </a:cubicBezTo>
                  <a:lnTo>
                    <a:pt x="878" y="1790"/>
                  </a:lnTo>
                  <a:close/>
                  <a:moveTo>
                    <a:pt x="697" y="1265"/>
                  </a:moveTo>
                  <a:lnTo>
                    <a:pt x="697" y="1265"/>
                  </a:lnTo>
                  <a:cubicBezTo>
                    <a:pt x="680" y="1265"/>
                    <a:pt x="662" y="1248"/>
                    <a:pt x="654" y="1231"/>
                  </a:cubicBezTo>
                  <a:cubicBezTo>
                    <a:pt x="628" y="1170"/>
                    <a:pt x="602" y="1101"/>
                    <a:pt x="576" y="1032"/>
                  </a:cubicBezTo>
                  <a:cubicBezTo>
                    <a:pt x="568" y="1015"/>
                    <a:pt x="576" y="990"/>
                    <a:pt x="594" y="981"/>
                  </a:cubicBezTo>
                  <a:cubicBezTo>
                    <a:pt x="619" y="972"/>
                    <a:pt x="645" y="981"/>
                    <a:pt x="654" y="998"/>
                  </a:cubicBezTo>
                  <a:cubicBezTo>
                    <a:pt x="680" y="1067"/>
                    <a:pt x="714" y="1136"/>
                    <a:pt x="740" y="1205"/>
                  </a:cubicBezTo>
                  <a:cubicBezTo>
                    <a:pt x="748" y="1222"/>
                    <a:pt x="731" y="1248"/>
                    <a:pt x="714" y="1256"/>
                  </a:cubicBezTo>
                  <a:cubicBezTo>
                    <a:pt x="705" y="1256"/>
                    <a:pt x="705" y="1265"/>
                    <a:pt x="697" y="1265"/>
                  </a:cubicBezTo>
                  <a:close/>
                  <a:moveTo>
                    <a:pt x="464" y="749"/>
                  </a:moveTo>
                  <a:lnTo>
                    <a:pt x="464" y="749"/>
                  </a:lnTo>
                  <a:cubicBezTo>
                    <a:pt x="447" y="749"/>
                    <a:pt x="430" y="740"/>
                    <a:pt x="421" y="731"/>
                  </a:cubicBezTo>
                  <a:cubicBezTo>
                    <a:pt x="387" y="662"/>
                    <a:pt x="353" y="602"/>
                    <a:pt x="318" y="542"/>
                  </a:cubicBezTo>
                  <a:cubicBezTo>
                    <a:pt x="309" y="516"/>
                    <a:pt x="318" y="490"/>
                    <a:pt x="335" y="482"/>
                  </a:cubicBezTo>
                  <a:cubicBezTo>
                    <a:pt x="361" y="465"/>
                    <a:pt x="387" y="473"/>
                    <a:pt x="396" y="499"/>
                  </a:cubicBezTo>
                  <a:cubicBezTo>
                    <a:pt x="430" y="559"/>
                    <a:pt x="464" y="619"/>
                    <a:pt x="499" y="688"/>
                  </a:cubicBezTo>
                  <a:cubicBezTo>
                    <a:pt x="516" y="706"/>
                    <a:pt x="507" y="731"/>
                    <a:pt x="482" y="749"/>
                  </a:cubicBezTo>
                  <a:cubicBezTo>
                    <a:pt x="473" y="749"/>
                    <a:pt x="473" y="749"/>
                    <a:pt x="464" y="749"/>
                  </a:cubicBezTo>
                  <a:close/>
                  <a:moveTo>
                    <a:pt x="172" y="267"/>
                  </a:moveTo>
                  <a:lnTo>
                    <a:pt x="172" y="267"/>
                  </a:lnTo>
                  <a:cubicBezTo>
                    <a:pt x="163" y="267"/>
                    <a:pt x="146" y="258"/>
                    <a:pt x="137" y="249"/>
                  </a:cubicBezTo>
                  <a:cubicBezTo>
                    <a:pt x="103" y="189"/>
                    <a:pt x="60" y="129"/>
                    <a:pt x="17" y="77"/>
                  </a:cubicBezTo>
                  <a:cubicBezTo>
                    <a:pt x="0" y="52"/>
                    <a:pt x="8" y="26"/>
                    <a:pt x="25" y="17"/>
                  </a:cubicBezTo>
                  <a:cubicBezTo>
                    <a:pt x="43" y="0"/>
                    <a:pt x="77" y="0"/>
                    <a:pt x="86" y="26"/>
                  </a:cubicBezTo>
                  <a:cubicBezTo>
                    <a:pt x="129" y="77"/>
                    <a:pt x="172" y="137"/>
                    <a:pt x="215" y="198"/>
                  </a:cubicBezTo>
                  <a:cubicBezTo>
                    <a:pt x="223" y="224"/>
                    <a:pt x="223" y="249"/>
                    <a:pt x="198" y="258"/>
                  </a:cubicBezTo>
                  <a:cubicBezTo>
                    <a:pt x="189" y="267"/>
                    <a:pt x="180" y="267"/>
                    <a:pt x="172" y="267"/>
                  </a:cubicBezTo>
                  <a:close/>
                </a:path>
              </a:pathLst>
            </a:custGeom>
            <a:solidFill>
              <a:schemeClr val="bg1">
                <a:lumMod val="85000"/>
              </a:schemeClr>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238" name="Freeform 6"/>
            <p:cNvSpPr>
              <a:spLocks noChangeArrowheads="1"/>
            </p:cNvSpPr>
            <p:nvPr/>
          </p:nvSpPr>
          <p:spPr bwMode="auto">
            <a:xfrm>
              <a:off x="17338576" y="3827556"/>
              <a:ext cx="761206" cy="5391150"/>
            </a:xfrm>
            <a:custGeom>
              <a:avLst/>
              <a:gdLst>
                <a:gd name="T0" fmla="*/ 138 w 887"/>
                <a:gd name="T1" fmla="*/ 6273 h 6274"/>
                <a:gd name="T2" fmla="*/ 103 w 887"/>
                <a:gd name="T3" fmla="*/ 6213 h 6274"/>
                <a:gd name="T4" fmla="*/ 249 w 887"/>
                <a:gd name="T5" fmla="*/ 5998 h 6274"/>
                <a:gd name="T6" fmla="*/ 181 w 887"/>
                <a:gd name="T7" fmla="*/ 6248 h 6274"/>
                <a:gd name="T8" fmla="*/ 370 w 887"/>
                <a:gd name="T9" fmla="*/ 5757 h 6274"/>
                <a:gd name="T10" fmla="*/ 353 w 887"/>
                <a:gd name="T11" fmla="*/ 5757 h 6274"/>
                <a:gd name="T12" fmla="*/ 404 w 887"/>
                <a:gd name="T13" fmla="*/ 5499 h 6274"/>
                <a:gd name="T14" fmla="*/ 490 w 887"/>
                <a:gd name="T15" fmla="*/ 5525 h 6274"/>
                <a:gd name="T16" fmla="*/ 370 w 887"/>
                <a:gd name="T17" fmla="*/ 5757 h 6274"/>
                <a:gd name="T18" fmla="*/ 559 w 887"/>
                <a:gd name="T19" fmla="*/ 5232 h 6274"/>
                <a:gd name="T20" fmla="*/ 516 w 887"/>
                <a:gd name="T21" fmla="*/ 5172 h 6274"/>
                <a:gd name="T22" fmla="*/ 628 w 887"/>
                <a:gd name="T23" fmla="*/ 4931 h 6274"/>
                <a:gd name="T24" fmla="*/ 602 w 887"/>
                <a:gd name="T25" fmla="*/ 5198 h 6274"/>
                <a:gd name="T26" fmla="*/ 697 w 887"/>
                <a:gd name="T27" fmla="*/ 4681 h 6274"/>
                <a:gd name="T28" fmla="*/ 688 w 887"/>
                <a:gd name="T29" fmla="*/ 4681 h 6274"/>
                <a:gd name="T30" fmla="*/ 697 w 887"/>
                <a:gd name="T31" fmla="*/ 4414 h 6274"/>
                <a:gd name="T32" fmla="*/ 783 w 887"/>
                <a:gd name="T33" fmla="*/ 4432 h 6274"/>
                <a:gd name="T34" fmla="*/ 697 w 887"/>
                <a:gd name="T35" fmla="*/ 4681 h 6274"/>
                <a:gd name="T36" fmla="*/ 792 w 887"/>
                <a:gd name="T37" fmla="*/ 4122 h 6274"/>
                <a:gd name="T38" fmla="*/ 749 w 887"/>
                <a:gd name="T39" fmla="*/ 4079 h 6274"/>
                <a:gd name="T40" fmla="*/ 818 w 887"/>
                <a:gd name="T41" fmla="*/ 3821 h 6274"/>
                <a:gd name="T42" fmla="*/ 835 w 887"/>
                <a:gd name="T43" fmla="*/ 4087 h 6274"/>
                <a:gd name="T44" fmla="*/ 843 w 887"/>
                <a:gd name="T45" fmla="*/ 3562 h 6274"/>
                <a:gd name="T46" fmla="*/ 835 w 887"/>
                <a:gd name="T47" fmla="*/ 3562 h 6274"/>
                <a:gd name="T48" fmla="*/ 800 w 887"/>
                <a:gd name="T49" fmla="*/ 3304 h 6274"/>
                <a:gd name="T50" fmla="*/ 843 w 887"/>
                <a:gd name="T51" fmla="*/ 3261 h 6274"/>
                <a:gd name="T52" fmla="*/ 886 w 887"/>
                <a:gd name="T53" fmla="*/ 3519 h 6274"/>
                <a:gd name="T54" fmla="*/ 843 w 887"/>
                <a:gd name="T55" fmla="*/ 3004 h 6274"/>
                <a:gd name="T56" fmla="*/ 800 w 887"/>
                <a:gd name="T57" fmla="*/ 2961 h 6274"/>
                <a:gd name="T58" fmla="*/ 826 w 887"/>
                <a:gd name="T59" fmla="*/ 2694 h 6274"/>
                <a:gd name="T60" fmla="*/ 886 w 887"/>
                <a:gd name="T61" fmla="*/ 2952 h 6274"/>
                <a:gd name="T62" fmla="*/ 792 w 887"/>
                <a:gd name="T63" fmla="*/ 2436 h 6274"/>
                <a:gd name="T64" fmla="*/ 749 w 887"/>
                <a:gd name="T65" fmla="*/ 2402 h 6274"/>
                <a:gd name="T66" fmla="*/ 757 w 887"/>
                <a:gd name="T67" fmla="*/ 2135 h 6274"/>
                <a:gd name="T68" fmla="*/ 835 w 887"/>
                <a:gd name="T69" fmla="*/ 2393 h 6274"/>
                <a:gd name="T70" fmla="*/ 792 w 887"/>
                <a:gd name="T71" fmla="*/ 2436 h 6274"/>
                <a:gd name="T72" fmla="*/ 706 w 887"/>
                <a:gd name="T73" fmla="*/ 1885 h 6274"/>
                <a:gd name="T74" fmla="*/ 611 w 887"/>
                <a:gd name="T75" fmla="*/ 1636 h 6274"/>
                <a:gd name="T76" fmla="*/ 697 w 887"/>
                <a:gd name="T77" fmla="*/ 1618 h 6274"/>
                <a:gd name="T78" fmla="*/ 714 w 887"/>
                <a:gd name="T79" fmla="*/ 1885 h 6274"/>
                <a:gd name="T80" fmla="*/ 568 w 887"/>
                <a:gd name="T81" fmla="*/ 1334 h 6274"/>
                <a:gd name="T82" fmla="*/ 525 w 887"/>
                <a:gd name="T83" fmla="*/ 1308 h 6274"/>
                <a:gd name="T84" fmla="*/ 482 w 887"/>
                <a:gd name="T85" fmla="*/ 1042 h 6274"/>
                <a:gd name="T86" fmla="*/ 602 w 887"/>
                <a:gd name="T87" fmla="*/ 1283 h 6274"/>
                <a:gd name="T88" fmla="*/ 568 w 887"/>
                <a:gd name="T89" fmla="*/ 1334 h 6274"/>
                <a:gd name="T90" fmla="*/ 379 w 887"/>
                <a:gd name="T91" fmla="*/ 801 h 6274"/>
                <a:gd name="T92" fmla="*/ 258 w 887"/>
                <a:gd name="T93" fmla="*/ 577 h 6274"/>
                <a:gd name="T94" fmla="*/ 336 w 887"/>
                <a:gd name="T95" fmla="*/ 543 h 6274"/>
                <a:gd name="T96" fmla="*/ 396 w 887"/>
                <a:gd name="T97" fmla="*/ 801 h 6274"/>
                <a:gd name="T98" fmla="*/ 155 w 887"/>
                <a:gd name="T99" fmla="*/ 284 h 6274"/>
                <a:gd name="T100" fmla="*/ 112 w 887"/>
                <a:gd name="T101" fmla="*/ 267 h 6274"/>
                <a:gd name="T102" fmla="*/ 34 w 887"/>
                <a:gd name="T103" fmla="*/ 18 h 6274"/>
                <a:gd name="T104" fmla="*/ 189 w 887"/>
                <a:gd name="T105" fmla="*/ 224 h 6274"/>
                <a:gd name="T106" fmla="*/ 155 w 887"/>
                <a:gd name="T107" fmla="*/ 284 h 6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87" h="6274">
                  <a:moveTo>
                    <a:pt x="138" y="6273"/>
                  </a:moveTo>
                  <a:lnTo>
                    <a:pt x="138" y="6273"/>
                  </a:lnTo>
                  <a:cubicBezTo>
                    <a:pt x="129" y="6273"/>
                    <a:pt x="129" y="6273"/>
                    <a:pt x="120" y="6273"/>
                  </a:cubicBezTo>
                  <a:cubicBezTo>
                    <a:pt x="95" y="6256"/>
                    <a:pt x="86" y="6230"/>
                    <a:pt x="103" y="6213"/>
                  </a:cubicBezTo>
                  <a:cubicBezTo>
                    <a:pt x="129" y="6144"/>
                    <a:pt x="163" y="6084"/>
                    <a:pt x="198" y="6015"/>
                  </a:cubicBezTo>
                  <a:cubicBezTo>
                    <a:pt x="206" y="5998"/>
                    <a:pt x="232" y="5989"/>
                    <a:pt x="249" y="5998"/>
                  </a:cubicBezTo>
                  <a:cubicBezTo>
                    <a:pt x="275" y="6007"/>
                    <a:pt x="284" y="6032"/>
                    <a:pt x="275" y="6050"/>
                  </a:cubicBezTo>
                  <a:cubicBezTo>
                    <a:pt x="241" y="6118"/>
                    <a:pt x="206" y="6187"/>
                    <a:pt x="181" y="6248"/>
                  </a:cubicBezTo>
                  <a:cubicBezTo>
                    <a:pt x="172" y="6265"/>
                    <a:pt x="155" y="6273"/>
                    <a:pt x="138" y="6273"/>
                  </a:cubicBezTo>
                  <a:close/>
                  <a:moveTo>
                    <a:pt x="370" y="5757"/>
                  </a:moveTo>
                  <a:lnTo>
                    <a:pt x="370" y="5757"/>
                  </a:lnTo>
                  <a:cubicBezTo>
                    <a:pt x="361" y="5757"/>
                    <a:pt x="361" y="5757"/>
                    <a:pt x="353" y="5757"/>
                  </a:cubicBezTo>
                  <a:cubicBezTo>
                    <a:pt x="336" y="5748"/>
                    <a:pt x="318" y="5722"/>
                    <a:pt x="327" y="5697"/>
                  </a:cubicBezTo>
                  <a:cubicBezTo>
                    <a:pt x="353" y="5637"/>
                    <a:pt x="379" y="5568"/>
                    <a:pt x="404" y="5499"/>
                  </a:cubicBezTo>
                  <a:cubicBezTo>
                    <a:pt x="413" y="5473"/>
                    <a:pt x="439" y="5464"/>
                    <a:pt x="465" y="5473"/>
                  </a:cubicBezTo>
                  <a:cubicBezTo>
                    <a:pt x="482" y="5481"/>
                    <a:pt x="499" y="5507"/>
                    <a:pt x="490" y="5525"/>
                  </a:cubicBezTo>
                  <a:cubicBezTo>
                    <a:pt x="465" y="5594"/>
                    <a:pt x="439" y="5662"/>
                    <a:pt x="413" y="5731"/>
                  </a:cubicBezTo>
                  <a:cubicBezTo>
                    <a:pt x="404" y="5748"/>
                    <a:pt x="387" y="5757"/>
                    <a:pt x="370" y="5757"/>
                  </a:cubicBezTo>
                  <a:close/>
                  <a:moveTo>
                    <a:pt x="559" y="5232"/>
                  </a:moveTo>
                  <a:lnTo>
                    <a:pt x="559" y="5232"/>
                  </a:lnTo>
                  <a:cubicBezTo>
                    <a:pt x="551" y="5232"/>
                    <a:pt x="551" y="5223"/>
                    <a:pt x="542" y="5223"/>
                  </a:cubicBezTo>
                  <a:cubicBezTo>
                    <a:pt x="525" y="5215"/>
                    <a:pt x="508" y="5198"/>
                    <a:pt x="516" y="5172"/>
                  </a:cubicBezTo>
                  <a:cubicBezTo>
                    <a:pt x="533" y="5103"/>
                    <a:pt x="559" y="5034"/>
                    <a:pt x="577" y="4965"/>
                  </a:cubicBezTo>
                  <a:cubicBezTo>
                    <a:pt x="577" y="4939"/>
                    <a:pt x="602" y="4931"/>
                    <a:pt x="628" y="4931"/>
                  </a:cubicBezTo>
                  <a:cubicBezTo>
                    <a:pt x="654" y="4939"/>
                    <a:pt x="663" y="4965"/>
                    <a:pt x="663" y="4991"/>
                  </a:cubicBezTo>
                  <a:cubicBezTo>
                    <a:pt x="637" y="5060"/>
                    <a:pt x="620" y="5129"/>
                    <a:pt x="602" y="5198"/>
                  </a:cubicBezTo>
                  <a:cubicBezTo>
                    <a:pt x="594" y="5215"/>
                    <a:pt x="577" y="5232"/>
                    <a:pt x="559" y="5232"/>
                  </a:cubicBezTo>
                  <a:close/>
                  <a:moveTo>
                    <a:pt x="697" y="4681"/>
                  </a:moveTo>
                  <a:lnTo>
                    <a:pt x="697" y="4681"/>
                  </a:lnTo>
                  <a:lnTo>
                    <a:pt x="688" y="4681"/>
                  </a:lnTo>
                  <a:cubicBezTo>
                    <a:pt x="663" y="4673"/>
                    <a:pt x="654" y="4655"/>
                    <a:pt x="654" y="4630"/>
                  </a:cubicBezTo>
                  <a:cubicBezTo>
                    <a:pt x="671" y="4561"/>
                    <a:pt x="688" y="4483"/>
                    <a:pt x="697" y="4414"/>
                  </a:cubicBezTo>
                  <a:cubicBezTo>
                    <a:pt x="697" y="4397"/>
                    <a:pt x="723" y="4380"/>
                    <a:pt x="749" y="4380"/>
                  </a:cubicBezTo>
                  <a:cubicBezTo>
                    <a:pt x="774" y="4389"/>
                    <a:pt x="783" y="4406"/>
                    <a:pt x="783" y="4432"/>
                  </a:cubicBezTo>
                  <a:cubicBezTo>
                    <a:pt x="766" y="4500"/>
                    <a:pt x="757" y="4578"/>
                    <a:pt x="740" y="4647"/>
                  </a:cubicBezTo>
                  <a:cubicBezTo>
                    <a:pt x="740" y="4664"/>
                    <a:pt x="714" y="4681"/>
                    <a:pt x="697" y="4681"/>
                  </a:cubicBezTo>
                  <a:close/>
                  <a:moveTo>
                    <a:pt x="792" y="4122"/>
                  </a:moveTo>
                  <a:lnTo>
                    <a:pt x="792" y="4122"/>
                  </a:lnTo>
                  <a:cubicBezTo>
                    <a:pt x="792" y="4122"/>
                    <a:pt x="792" y="4122"/>
                    <a:pt x="783" y="4122"/>
                  </a:cubicBezTo>
                  <a:cubicBezTo>
                    <a:pt x="766" y="4122"/>
                    <a:pt x="749" y="4104"/>
                    <a:pt x="749" y="4079"/>
                  </a:cubicBezTo>
                  <a:cubicBezTo>
                    <a:pt x="757" y="4010"/>
                    <a:pt x="766" y="3932"/>
                    <a:pt x="774" y="3863"/>
                  </a:cubicBezTo>
                  <a:cubicBezTo>
                    <a:pt x="774" y="3838"/>
                    <a:pt x="800" y="3821"/>
                    <a:pt x="818" y="3821"/>
                  </a:cubicBezTo>
                  <a:cubicBezTo>
                    <a:pt x="843" y="3829"/>
                    <a:pt x="861" y="3846"/>
                    <a:pt x="861" y="3872"/>
                  </a:cubicBezTo>
                  <a:cubicBezTo>
                    <a:pt x="852" y="3941"/>
                    <a:pt x="843" y="4019"/>
                    <a:pt x="835" y="4087"/>
                  </a:cubicBezTo>
                  <a:cubicBezTo>
                    <a:pt x="835" y="4113"/>
                    <a:pt x="818" y="4122"/>
                    <a:pt x="792" y="4122"/>
                  </a:cubicBezTo>
                  <a:close/>
                  <a:moveTo>
                    <a:pt x="843" y="3562"/>
                  </a:moveTo>
                  <a:lnTo>
                    <a:pt x="843" y="3562"/>
                  </a:lnTo>
                  <a:lnTo>
                    <a:pt x="835" y="3562"/>
                  </a:lnTo>
                  <a:cubicBezTo>
                    <a:pt x="818" y="3562"/>
                    <a:pt x="792" y="3545"/>
                    <a:pt x="800" y="3519"/>
                  </a:cubicBezTo>
                  <a:cubicBezTo>
                    <a:pt x="800" y="3450"/>
                    <a:pt x="800" y="3373"/>
                    <a:pt x="800" y="3304"/>
                  </a:cubicBezTo>
                  <a:cubicBezTo>
                    <a:pt x="800" y="3278"/>
                    <a:pt x="826" y="3261"/>
                    <a:pt x="843" y="3261"/>
                  </a:cubicBezTo>
                  <a:lnTo>
                    <a:pt x="843" y="3261"/>
                  </a:lnTo>
                  <a:cubicBezTo>
                    <a:pt x="869" y="3261"/>
                    <a:pt x="886" y="3278"/>
                    <a:pt x="886" y="3304"/>
                  </a:cubicBezTo>
                  <a:cubicBezTo>
                    <a:pt x="886" y="3373"/>
                    <a:pt x="886" y="3450"/>
                    <a:pt x="886" y="3519"/>
                  </a:cubicBezTo>
                  <a:cubicBezTo>
                    <a:pt x="886" y="3545"/>
                    <a:pt x="861" y="3562"/>
                    <a:pt x="843" y="3562"/>
                  </a:cubicBezTo>
                  <a:close/>
                  <a:moveTo>
                    <a:pt x="843" y="3004"/>
                  </a:moveTo>
                  <a:lnTo>
                    <a:pt x="843" y="3004"/>
                  </a:lnTo>
                  <a:cubicBezTo>
                    <a:pt x="818" y="3004"/>
                    <a:pt x="800" y="2987"/>
                    <a:pt x="800" y="2961"/>
                  </a:cubicBezTo>
                  <a:cubicBezTo>
                    <a:pt x="792" y="2883"/>
                    <a:pt x="792" y="2815"/>
                    <a:pt x="783" y="2746"/>
                  </a:cubicBezTo>
                  <a:cubicBezTo>
                    <a:pt x="783" y="2720"/>
                    <a:pt x="800" y="2703"/>
                    <a:pt x="826" y="2694"/>
                  </a:cubicBezTo>
                  <a:cubicBezTo>
                    <a:pt x="852" y="2694"/>
                    <a:pt x="869" y="2711"/>
                    <a:pt x="869" y="2737"/>
                  </a:cubicBezTo>
                  <a:cubicBezTo>
                    <a:pt x="878" y="2806"/>
                    <a:pt x="878" y="2883"/>
                    <a:pt x="886" y="2952"/>
                  </a:cubicBezTo>
                  <a:cubicBezTo>
                    <a:pt x="886" y="2978"/>
                    <a:pt x="869" y="3004"/>
                    <a:pt x="843" y="3004"/>
                  </a:cubicBezTo>
                  <a:close/>
                  <a:moveTo>
                    <a:pt x="792" y="2436"/>
                  </a:moveTo>
                  <a:lnTo>
                    <a:pt x="792" y="2436"/>
                  </a:lnTo>
                  <a:cubicBezTo>
                    <a:pt x="774" y="2436"/>
                    <a:pt x="757" y="2419"/>
                    <a:pt x="749" y="2402"/>
                  </a:cubicBezTo>
                  <a:cubicBezTo>
                    <a:pt x="740" y="2333"/>
                    <a:pt x="731" y="2255"/>
                    <a:pt x="723" y="2186"/>
                  </a:cubicBezTo>
                  <a:cubicBezTo>
                    <a:pt x="723" y="2161"/>
                    <a:pt x="731" y="2143"/>
                    <a:pt x="757" y="2135"/>
                  </a:cubicBezTo>
                  <a:cubicBezTo>
                    <a:pt x="783" y="2135"/>
                    <a:pt x="809" y="2152"/>
                    <a:pt x="809" y="2178"/>
                  </a:cubicBezTo>
                  <a:cubicBezTo>
                    <a:pt x="818" y="2246"/>
                    <a:pt x="826" y="2315"/>
                    <a:pt x="835" y="2393"/>
                  </a:cubicBezTo>
                  <a:cubicBezTo>
                    <a:pt x="843" y="2410"/>
                    <a:pt x="826" y="2436"/>
                    <a:pt x="800" y="2436"/>
                  </a:cubicBezTo>
                  <a:cubicBezTo>
                    <a:pt x="800" y="2436"/>
                    <a:pt x="800" y="2436"/>
                    <a:pt x="792" y="2436"/>
                  </a:cubicBezTo>
                  <a:close/>
                  <a:moveTo>
                    <a:pt x="706" y="1885"/>
                  </a:moveTo>
                  <a:lnTo>
                    <a:pt x="706" y="1885"/>
                  </a:lnTo>
                  <a:cubicBezTo>
                    <a:pt x="680" y="1885"/>
                    <a:pt x="663" y="1868"/>
                    <a:pt x="663" y="1851"/>
                  </a:cubicBezTo>
                  <a:cubicBezTo>
                    <a:pt x="645" y="1782"/>
                    <a:pt x="628" y="1705"/>
                    <a:pt x="611" y="1636"/>
                  </a:cubicBezTo>
                  <a:cubicBezTo>
                    <a:pt x="611" y="1618"/>
                    <a:pt x="620" y="1592"/>
                    <a:pt x="645" y="1584"/>
                  </a:cubicBezTo>
                  <a:cubicBezTo>
                    <a:pt x="671" y="1584"/>
                    <a:pt x="688" y="1592"/>
                    <a:pt x="697" y="1618"/>
                  </a:cubicBezTo>
                  <a:cubicBezTo>
                    <a:pt x="714" y="1687"/>
                    <a:pt x="731" y="1756"/>
                    <a:pt x="749" y="1833"/>
                  </a:cubicBezTo>
                  <a:cubicBezTo>
                    <a:pt x="749" y="1851"/>
                    <a:pt x="740" y="1877"/>
                    <a:pt x="714" y="1885"/>
                  </a:cubicBezTo>
                  <a:cubicBezTo>
                    <a:pt x="706" y="1885"/>
                    <a:pt x="706" y="1885"/>
                    <a:pt x="706" y="1885"/>
                  </a:cubicBezTo>
                  <a:close/>
                  <a:moveTo>
                    <a:pt x="568" y="1334"/>
                  </a:moveTo>
                  <a:lnTo>
                    <a:pt x="568" y="1334"/>
                  </a:lnTo>
                  <a:cubicBezTo>
                    <a:pt x="542" y="1334"/>
                    <a:pt x="525" y="1326"/>
                    <a:pt x="525" y="1308"/>
                  </a:cubicBezTo>
                  <a:cubicBezTo>
                    <a:pt x="499" y="1240"/>
                    <a:pt x="482" y="1171"/>
                    <a:pt x="456" y="1102"/>
                  </a:cubicBezTo>
                  <a:cubicBezTo>
                    <a:pt x="447" y="1076"/>
                    <a:pt x="465" y="1050"/>
                    <a:pt x="482" y="1042"/>
                  </a:cubicBezTo>
                  <a:cubicBezTo>
                    <a:pt x="508" y="1042"/>
                    <a:pt x="533" y="1050"/>
                    <a:pt x="542" y="1076"/>
                  </a:cubicBezTo>
                  <a:cubicBezTo>
                    <a:pt x="559" y="1136"/>
                    <a:pt x="585" y="1214"/>
                    <a:pt x="602" y="1283"/>
                  </a:cubicBezTo>
                  <a:cubicBezTo>
                    <a:pt x="611" y="1300"/>
                    <a:pt x="602" y="1326"/>
                    <a:pt x="577" y="1334"/>
                  </a:cubicBezTo>
                  <a:lnTo>
                    <a:pt x="568" y="1334"/>
                  </a:lnTo>
                  <a:close/>
                  <a:moveTo>
                    <a:pt x="379" y="801"/>
                  </a:moveTo>
                  <a:lnTo>
                    <a:pt x="379" y="801"/>
                  </a:lnTo>
                  <a:cubicBezTo>
                    <a:pt x="361" y="801"/>
                    <a:pt x="344" y="792"/>
                    <a:pt x="336" y="775"/>
                  </a:cubicBezTo>
                  <a:cubicBezTo>
                    <a:pt x="310" y="706"/>
                    <a:pt x="284" y="646"/>
                    <a:pt x="258" y="577"/>
                  </a:cubicBezTo>
                  <a:cubicBezTo>
                    <a:pt x="249" y="551"/>
                    <a:pt x="258" y="525"/>
                    <a:pt x="284" y="517"/>
                  </a:cubicBezTo>
                  <a:cubicBezTo>
                    <a:pt x="301" y="508"/>
                    <a:pt x="327" y="517"/>
                    <a:pt x="336" y="543"/>
                  </a:cubicBezTo>
                  <a:cubicBezTo>
                    <a:pt x="370" y="611"/>
                    <a:pt x="396" y="680"/>
                    <a:pt x="422" y="741"/>
                  </a:cubicBezTo>
                  <a:cubicBezTo>
                    <a:pt x="430" y="766"/>
                    <a:pt x="422" y="792"/>
                    <a:pt x="396" y="801"/>
                  </a:cubicBezTo>
                  <a:cubicBezTo>
                    <a:pt x="387" y="801"/>
                    <a:pt x="387" y="801"/>
                    <a:pt x="379" y="801"/>
                  </a:cubicBezTo>
                  <a:close/>
                  <a:moveTo>
                    <a:pt x="155" y="284"/>
                  </a:moveTo>
                  <a:lnTo>
                    <a:pt x="155" y="284"/>
                  </a:lnTo>
                  <a:cubicBezTo>
                    <a:pt x="138" y="284"/>
                    <a:pt x="120" y="276"/>
                    <a:pt x="112" y="267"/>
                  </a:cubicBezTo>
                  <a:cubicBezTo>
                    <a:pt x="77" y="198"/>
                    <a:pt x="51" y="138"/>
                    <a:pt x="17" y="69"/>
                  </a:cubicBezTo>
                  <a:cubicBezTo>
                    <a:pt x="0" y="52"/>
                    <a:pt x="8" y="26"/>
                    <a:pt x="34" y="18"/>
                  </a:cubicBezTo>
                  <a:cubicBezTo>
                    <a:pt x="51" y="0"/>
                    <a:pt x="77" y="9"/>
                    <a:pt x="95" y="35"/>
                  </a:cubicBezTo>
                  <a:cubicBezTo>
                    <a:pt x="120" y="95"/>
                    <a:pt x="155" y="164"/>
                    <a:pt x="189" y="224"/>
                  </a:cubicBezTo>
                  <a:cubicBezTo>
                    <a:pt x="198" y="250"/>
                    <a:pt x="189" y="276"/>
                    <a:pt x="172" y="284"/>
                  </a:cubicBezTo>
                  <a:cubicBezTo>
                    <a:pt x="163" y="284"/>
                    <a:pt x="155" y="284"/>
                    <a:pt x="155" y="284"/>
                  </a:cubicBezTo>
                  <a:close/>
                </a:path>
              </a:pathLst>
            </a:custGeom>
            <a:solidFill>
              <a:schemeClr val="bg1">
                <a:lumMod val="85000"/>
              </a:schemeClr>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grpSp>
          <p:nvGrpSpPr>
            <p:cNvPr id="285" name="Group 284"/>
            <p:cNvGrpSpPr/>
            <p:nvPr/>
          </p:nvGrpSpPr>
          <p:grpSpPr>
            <a:xfrm>
              <a:off x="17209932" y="4195016"/>
              <a:ext cx="1052815" cy="901682"/>
              <a:chOff x="20798282" y="5004235"/>
              <a:chExt cx="1354409" cy="1159529"/>
            </a:xfrm>
          </p:grpSpPr>
          <p:sp>
            <p:nvSpPr>
              <p:cNvPr id="286" name="Freeform 18"/>
              <p:cNvSpPr>
                <a:spLocks noChangeArrowheads="1"/>
              </p:cNvSpPr>
              <p:nvPr/>
            </p:nvSpPr>
            <p:spPr bwMode="auto">
              <a:xfrm>
                <a:off x="20798282" y="5194240"/>
                <a:ext cx="677202" cy="969524"/>
              </a:xfrm>
              <a:custGeom>
                <a:avLst/>
                <a:gdLst>
                  <a:gd name="T0" fmla="*/ 0 w 612"/>
                  <a:gd name="T1" fmla="*/ 0 h 879"/>
                  <a:gd name="T2" fmla="*/ 0 w 612"/>
                  <a:gd name="T3" fmla="*/ 878 h 879"/>
                  <a:gd name="T4" fmla="*/ 611 w 612"/>
                  <a:gd name="T5" fmla="*/ 878 h 879"/>
                  <a:gd name="T6" fmla="*/ 611 w 612"/>
                  <a:gd name="T7" fmla="*/ 0 h 879"/>
                  <a:gd name="T8" fmla="*/ 0 w 612"/>
                  <a:gd name="T9" fmla="*/ 0 h 879"/>
                </a:gdLst>
                <a:ahLst/>
                <a:cxnLst>
                  <a:cxn ang="0">
                    <a:pos x="T0" y="T1"/>
                  </a:cxn>
                  <a:cxn ang="0">
                    <a:pos x="T2" y="T3"/>
                  </a:cxn>
                  <a:cxn ang="0">
                    <a:pos x="T4" y="T5"/>
                  </a:cxn>
                  <a:cxn ang="0">
                    <a:pos x="T6" y="T7"/>
                  </a:cxn>
                  <a:cxn ang="0">
                    <a:pos x="T8" y="T9"/>
                  </a:cxn>
                </a:cxnLst>
                <a:rect l="0" t="0" r="r" b="b"/>
                <a:pathLst>
                  <a:path w="612" h="879">
                    <a:moveTo>
                      <a:pt x="0" y="0"/>
                    </a:moveTo>
                    <a:lnTo>
                      <a:pt x="0" y="878"/>
                    </a:lnTo>
                    <a:lnTo>
                      <a:pt x="611" y="878"/>
                    </a:lnTo>
                    <a:lnTo>
                      <a:pt x="611" y="0"/>
                    </a:lnTo>
                    <a:lnTo>
                      <a:pt x="0" y="0"/>
                    </a:lnTo>
                  </a:path>
                </a:pathLst>
              </a:custGeom>
              <a:solidFill>
                <a:schemeClr val="accent2"/>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287" name="Freeform 19"/>
              <p:cNvSpPr>
                <a:spLocks noChangeArrowheads="1"/>
              </p:cNvSpPr>
              <p:nvPr/>
            </p:nvSpPr>
            <p:spPr bwMode="auto">
              <a:xfrm>
                <a:off x="21475485" y="5194240"/>
                <a:ext cx="677206" cy="969524"/>
              </a:xfrm>
              <a:custGeom>
                <a:avLst/>
                <a:gdLst>
                  <a:gd name="T0" fmla="*/ 611 w 612"/>
                  <a:gd name="T1" fmla="*/ 0 h 879"/>
                  <a:gd name="T2" fmla="*/ 0 w 612"/>
                  <a:gd name="T3" fmla="*/ 0 h 879"/>
                  <a:gd name="T4" fmla="*/ 0 w 612"/>
                  <a:gd name="T5" fmla="*/ 878 h 879"/>
                  <a:gd name="T6" fmla="*/ 611 w 612"/>
                  <a:gd name="T7" fmla="*/ 878 h 879"/>
                  <a:gd name="T8" fmla="*/ 611 w 612"/>
                  <a:gd name="T9" fmla="*/ 0 h 879"/>
                </a:gdLst>
                <a:ahLst/>
                <a:cxnLst>
                  <a:cxn ang="0">
                    <a:pos x="T0" y="T1"/>
                  </a:cxn>
                  <a:cxn ang="0">
                    <a:pos x="T2" y="T3"/>
                  </a:cxn>
                  <a:cxn ang="0">
                    <a:pos x="T4" y="T5"/>
                  </a:cxn>
                  <a:cxn ang="0">
                    <a:pos x="T6" y="T7"/>
                  </a:cxn>
                  <a:cxn ang="0">
                    <a:pos x="T8" y="T9"/>
                  </a:cxn>
                </a:cxnLst>
                <a:rect l="0" t="0" r="r" b="b"/>
                <a:pathLst>
                  <a:path w="612" h="879">
                    <a:moveTo>
                      <a:pt x="611" y="0"/>
                    </a:moveTo>
                    <a:lnTo>
                      <a:pt x="0" y="0"/>
                    </a:lnTo>
                    <a:lnTo>
                      <a:pt x="0" y="878"/>
                    </a:lnTo>
                    <a:lnTo>
                      <a:pt x="611" y="878"/>
                    </a:lnTo>
                    <a:lnTo>
                      <a:pt x="611" y="0"/>
                    </a:lnTo>
                  </a:path>
                </a:pathLst>
              </a:custGeom>
              <a:solidFill>
                <a:schemeClr val="accent2">
                  <a:lumMod val="50000"/>
                </a:schemeClr>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288" name="Freeform 20"/>
              <p:cNvSpPr>
                <a:spLocks noChangeArrowheads="1"/>
              </p:cNvSpPr>
              <p:nvPr/>
            </p:nvSpPr>
            <p:spPr bwMode="auto">
              <a:xfrm>
                <a:off x="20798282" y="5194240"/>
                <a:ext cx="1349535" cy="438477"/>
              </a:xfrm>
              <a:custGeom>
                <a:avLst/>
                <a:gdLst>
                  <a:gd name="T0" fmla="*/ 0 w 1223"/>
                  <a:gd name="T1" fmla="*/ 0 h 397"/>
                  <a:gd name="T2" fmla="*/ 232 w 1223"/>
                  <a:gd name="T3" fmla="*/ 396 h 397"/>
                  <a:gd name="T4" fmla="*/ 990 w 1223"/>
                  <a:gd name="T5" fmla="*/ 396 h 397"/>
                  <a:gd name="T6" fmla="*/ 1222 w 1223"/>
                  <a:gd name="T7" fmla="*/ 0 h 397"/>
                  <a:gd name="T8" fmla="*/ 0 w 1223"/>
                  <a:gd name="T9" fmla="*/ 0 h 397"/>
                </a:gdLst>
                <a:ahLst/>
                <a:cxnLst>
                  <a:cxn ang="0">
                    <a:pos x="T0" y="T1"/>
                  </a:cxn>
                  <a:cxn ang="0">
                    <a:pos x="T2" y="T3"/>
                  </a:cxn>
                  <a:cxn ang="0">
                    <a:pos x="T4" y="T5"/>
                  </a:cxn>
                  <a:cxn ang="0">
                    <a:pos x="T6" y="T7"/>
                  </a:cxn>
                  <a:cxn ang="0">
                    <a:pos x="T8" y="T9"/>
                  </a:cxn>
                </a:cxnLst>
                <a:rect l="0" t="0" r="r" b="b"/>
                <a:pathLst>
                  <a:path w="1223" h="397">
                    <a:moveTo>
                      <a:pt x="0" y="0"/>
                    </a:moveTo>
                    <a:lnTo>
                      <a:pt x="232" y="396"/>
                    </a:lnTo>
                    <a:lnTo>
                      <a:pt x="990" y="396"/>
                    </a:lnTo>
                    <a:lnTo>
                      <a:pt x="1222" y="0"/>
                    </a:lnTo>
                    <a:lnTo>
                      <a:pt x="0" y="0"/>
                    </a:lnTo>
                  </a:path>
                </a:pathLst>
              </a:custGeom>
              <a:solidFill>
                <a:schemeClr val="accent2">
                  <a:lumMod val="60000"/>
                  <a:lumOff val="40000"/>
                </a:schemeClr>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289" name="Freeform 21"/>
              <p:cNvSpPr>
                <a:spLocks noChangeArrowheads="1"/>
              </p:cNvSpPr>
              <p:nvPr/>
            </p:nvSpPr>
            <p:spPr bwMode="auto">
              <a:xfrm>
                <a:off x="21397533" y="5515790"/>
                <a:ext cx="155903" cy="116927"/>
              </a:xfrm>
              <a:custGeom>
                <a:avLst/>
                <a:gdLst>
                  <a:gd name="T0" fmla="*/ 138 w 139"/>
                  <a:gd name="T1" fmla="*/ 0 h 105"/>
                  <a:gd name="T2" fmla="*/ 0 w 139"/>
                  <a:gd name="T3" fmla="*/ 0 h 105"/>
                  <a:gd name="T4" fmla="*/ 0 w 139"/>
                  <a:gd name="T5" fmla="*/ 104 h 105"/>
                  <a:gd name="T6" fmla="*/ 138 w 139"/>
                  <a:gd name="T7" fmla="*/ 104 h 105"/>
                  <a:gd name="T8" fmla="*/ 138 w 139"/>
                  <a:gd name="T9" fmla="*/ 0 h 105"/>
                </a:gdLst>
                <a:ahLst/>
                <a:cxnLst>
                  <a:cxn ang="0">
                    <a:pos x="T0" y="T1"/>
                  </a:cxn>
                  <a:cxn ang="0">
                    <a:pos x="T2" y="T3"/>
                  </a:cxn>
                  <a:cxn ang="0">
                    <a:pos x="T4" y="T5"/>
                  </a:cxn>
                  <a:cxn ang="0">
                    <a:pos x="T6" y="T7"/>
                  </a:cxn>
                  <a:cxn ang="0">
                    <a:pos x="T8" y="T9"/>
                  </a:cxn>
                </a:cxnLst>
                <a:rect l="0" t="0" r="r" b="b"/>
                <a:pathLst>
                  <a:path w="139" h="105">
                    <a:moveTo>
                      <a:pt x="138" y="0"/>
                    </a:moveTo>
                    <a:lnTo>
                      <a:pt x="0" y="0"/>
                    </a:lnTo>
                    <a:lnTo>
                      <a:pt x="0" y="104"/>
                    </a:lnTo>
                    <a:lnTo>
                      <a:pt x="138" y="104"/>
                    </a:lnTo>
                    <a:lnTo>
                      <a:pt x="138" y="0"/>
                    </a:lnTo>
                  </a:path>
                </a:pathLst>
              </a:custGeom>
              <a:solidFill>
                <a:srgbClr val="FFFFFF"/>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290" name="Freeform 22"/>
              <p:cNvSpPr>
                <a:spLocks noChangeArrowheads="1"/>
              </p:cNvSpPr>
              <p:nvPr/>
            </p:nvSpPr>
            <p:spPr bwMode="auto">
              <a:xfrm>
                <a:off x="21397533" y="5627847"/>
                <a:ext cx="155903" cy="126671"/>
              </a:xfrm>
              <a:custGeom>
                <a:avLst/>
                <a:gdLst>
                  <a:gd name="T0" fmla="*/ 0 w 139"/>
                  <a:gd name="T1" fmla="*/ 0 h 113"/>
                  <a:gd name="T2" fmla="*/ 0 w 139"/>
                  <a:gd name="T3" fmla="*/ 112 h 113"/>
                  <a:gd name="T4" fmla="*/ 138 w 139"/>
                  <a:gd name="T5" fmla="*/ 112 h 113"/>
                  <a:gd name="T6" fmla="*/ 138 w 139"/>
                  <a:gd name="T7" fmla="*/ 0 h 113"/>
                  <a:gd name="T8" fmla="*/ 0 w 139"/>
                  <a:gd name="T9" fmla="*/ 0 h 113"/>
                </a:gdLst>
                <a:ahLst/>
                <a:cxnLst>
                  <a:cxn ang="0">
                    <a:pos x="T0" y="T1"/>
                  </a:cxn>
                  <a:cxn ang="0">
                    <a:pos x="T2" y="T3"/>
                  </a:cxn>
                  <a:cxn ang="0">
                    <a:pos x="T4" y="T5"/>
                  </a:cxn>
                  <a:cxn ang="0">
                    <a:pos x="T6" y="T7"/>
                  </a:cxn>
                  <a:cxn ang="0">
                    <a:pos x="T8" y="T9"/>
                  </a:cxn>
                </a:cxnLst>
                <a:rect l="0" t="0" r="r" b="b"/>
                <a:pathLst>
                  <a:path w="139" h="113">
                    <a:moveTo>
                      <a:pt x="0" y="0"/>
                    </a:moveTo>
                    <a:lnTo>
                      <a:pt x="0" y="112"/>
                    </a:lnTo>
                    <a:lnTo>
                      <a:pt x="138" y="112"/>
                    </a:lnTo>
                    <a:lnTo>
                      <a:pt x="138" y="0"/>
                    </a:lnTo>
                    <a:lnTo>
                      <a:pt x="0" y="0"/>
                    </a:lnTo>
                  </a:path>
                </a:pathLst>
              </a:custGeom>
              <a:solidFill>
                <a:schemeClr val="accent2">
                  <a:lumMod val="75000"/>
                </a:schemeClr>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291" name="Freeform 23"/>
              <p:cNvSpPr>
                <a:spLocks noChangeArrowheads="1"/>
              </p:cNvSpPr>
              <p:nvPr/>
            </p:nvSpPr>
            <p:spPr bwMode="auto">
              <a:xfrm>
                <a:off x="21178296" y="5004235"/>
                <a:ext cx="589507" cy="97439"/>
              </a:xfrm>
              <a:custGeom>
                <a:avLst/>
                <a:gdLst>
                  <a:gd name="T0" fmla="*/ 534 w 535"/>
                  <a:gd name="T1" fmla="*/ 86 h 87"/>
                  <a:gd name="T2" fmla="*/ 0 w 535"/>
                  <a:gd name="T3" fmla="*/ 86 h 87"/>
                  <a:gd name="T4" fmla="*/ 0 w 535"/>
                  <a:gd name="T5" fmla="*/ 0 h 87"/>
                  <a:gd name="T6" fmla="*/ 534 w 535"/>
                  <a:gd name="T7" fmla="*/ 0 h 87"/>
                  <a:gd name="T8" fmla="*/ 534 w 535"/>
                  <a:gd name="T9" fmla="*/ 86 h 87"/>
                </a:gdLst>
                <a:ahLst/>
                <a:cxnLst>
                  <a:cxn ang="0">
                    <a:pos x="T0" y="T1"/>
                  </a:cxn>
                  <a:cxn ang="0">
                    <a:pos x="T2" y="T3"/>
                  </a:cxn>
                  <a:cxn ang="0">
                    <a:pos x="T4" y="T5"/>
                  </a:cxn>
                  <a:cxn ang="0">
                    <a:pos x="T6" y="T7"/>
                  </a:cxn>
                  <a:cxn ang="0">
                    <a:pos x="T8" y="T9"/>
                  </a:cxn>
                </a:cxnLst>
                <a:rect l="0" t="0" r="r" b="b"/>
                <a:pathLst>
                  <a:path w="535" h="87">
                    <a:moveTo>
                      <a:pt x="534" y="86"/>
                    </a:moveTo>
                    <a:lnTo>
                      <a:pt x="0" y="86"/>
                    </a:lnTo>
                    <a:lnTo>
                      <a:pt x="0" y="0"/>
                    </a:lnTo>
                    <a:lnTo>
                      <a:pt x="534" y="0"/>
                    </a:lnTo>
                    <a:lnTo>
                      <a:pt x="534" y="86"/>
                    </a:lnTo>
                  </a:path>
                </a:pathLst>
              </a:custGeom>
              <a:solidFill>
                <a:schemeClr val="accent2">
                  <a:lumMod val="60000"/>
                  <a:lumOff val="40000"/>
                </a:schemeClr>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292" name="Freeform 24"/>
              <p:cNvSpPr>
                <a:spLocks noChangeArrowheads="1"/>
              </p:cNvSpPr>
              <p:nvPr/>
            </p:nvSpPr>
            <p:spPr bwMode="auto">
              <a:xfrm>
                <a:off x="21227016" y="5096801"/>
                <a:ext cx="87695" cy="97439"/>
              </a:xfrm>
              <a:custGeom>
                <a:avLst/>
                <a:gdLst>
                  <a:gd name="T0" fmla="*/ 77 w 78"/>
                  <a:gd name="T1" fmla="*/ 86 h 87"/>
                  <a:gd name="T2" fmla="*/ 0 w 78"/>
                  <a:gd name="T3" fmla="*/ 86 h 87"/>
                  <a:gd name="T4" fmla="*/ 0 w 78"/>
                  <a:gd name="T5" fmla="*/ 0 h 87"/>
                  <a:gd name="T6" fmla="*/ 77 w 78"/>
                  <a:gd name="T7" fmla="*/ 0 h 87"/>
                  <a:gd name="T8" fmla="*/ 77 w 78"/>
                  <a:gd name="T9" fmla="*/ 86 h 87"/>
                </a:gdLst>
                <a:ahLst/>
                <a:cxnLst>
                  <a:cxn ang="0">
                    <a:pos x="T0" y="T1"/>
                  </a:cxn>
                  <a:cxn ang="0">
                    <a:pos x="T2" y="T3"/>
                  </a:cxn>
                  <a:cxn ang="0">
                    <a:pos x="T4" y="T5"/>
                  </a:cxn>
                  <a:cxn ang="0">
                    <a:pos x="T6" y="T7"/>
                  </a:cxn>
                  <a:cxn ang="0">
                    <a:pos x="T8" y="T9"/>
                  </a:cxn>
                </a:cxnLst>
                <a:rect l="0" t="0" r="r" b="b"/>
                <a:pathLst>
                  <a:path w="78" h="87">
                    <a:moveTo>
                      <a:pt x="77" y="86"/>
                    </a:moveTo>
                    <a:lnTo>
                      <a:pt x="0" y="86"/>
                    </a:lnTo>
                    <a:lnTo>
                      <a:pt x="0" y="0"/>
                    </a:lnTo>
                    <a:lnTo>
                      <a:pt x="77" y="0"/>
                    </a:lnTo>
                    <a:lnTo>
                      <a:pt x="77" y="86"/>
                    </a:lnTo>
                  </a:path>
                </a:pathLst>
              </a:custGeom>
              <a:solidFill>
                <a:schemeClr val="accent2"/>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293" name="Freeform 25"/>
              <p:cNvSpPr>
                <a:spLocks noChangeArrowheads="1"/>
              </p:cNvSpPr>
              <p:nvPr/>
            </p:nvSpPr>
            <p:spPr bwMode="auto">
              <a:xfrm>
                <a:off x="21636261" y="5096801"/>
                <a:ext cx="87695" cy="97439"/>
              </a:xfrm>
              <a:custGeom>
                <a:avLst/>
                <a:gdLst>
                  <a:gd name="T0" fmla="*/ 78 w 79"/>
                  <a:gd name="T1" fmla="*/ 86 h 87"/>
                  <a:gd name="T2" fmla="*/ 0 w 79"/>
                  <a:gd name="T3" fmla="*/ 86 h 87"/>
                  <a:gd name="T4" fmla="*/ 0 w 79"/>
                  <a:gd name="T5" fmla="*/ 0 h 87"/>
                  <a:gd name="T6" fmla="*/ 78 w 79"/>
                  <a:gd name="T7" fmla="*/ 0 h 87"/>
                  <a:gd name="T8" fmla="*/ 78 w 79"/>
                  <a:gd name="T9" fmla="*/ 86 h 87"/>
                </a:gdLst>
                <a:ahLst/>
                <a:cxnLst>
                  <a:cxn ang="0">
                    <a:pos x="T0" y="T1"/>
                  </a:cxn>
                  <a:cxn ang="0">
                    <a:pos x="T2" y="T3"/>
                  </a:cxn>
                  <a:cxn ang="0">
                    <a:pos x="T4" y="T5"/>
                  </a:cxn>
                  <a:cxn ang="0">
                    <a:pos x="T6" y="T7"/>
                  </a:cxn>
                  <a:cxn ang="0">
                    <a:pos x="T8" y="T9"/>
                  </a:cxn>
                </a:cxnLst>
                <a:rect l="0" t="0" r="r" b="b"/>
                <a:pathLst>
                  <a:path w="79" h="87">
                    <a:moveTo>
                      <a:pt x="78" y="86"/>
                    </a:moveTo>
                    <a:lnTo>
                      <a:pt x="0" y="86"/>
                    </a:lnTo>
                    <a:lnTo>
                      <a:pt x="0" y="0"/>
                    </a:lnTo>
                    <a:lnTo>
                      <a:pt x="78" y="0"/>
                    </a:lnTo>
                    <a:lnTo>
                      <a:pt x="78" y="86"/>
                    </a:lnTo>
                  </a:path>
                </a:pathLst>
              </a:custGeom>
              <a:solidFill>
                <a:schemeClr val="accent2"/>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grpSp>
        <p:grpSp>
          <p:nvGrpSpPr>
            <p:cNvPr id="294" name="Group 293"/>
            <p:cNvGrpSpPr/>
            <p:nvPr/>
          </p:nvGrpSpPr>
          <p:grpSpPr>
            <a:xfrm>
              <a:off x="17209931" y="7095294"/>
              <a:ext cx="1851721" cy="1354353"/>
              <a:chOff x="18201520" y="5165008"/>
              <a:chExt cx="1612624" cy="1179017"/>
            </a:xfrm>
          </p:grpSpPr>
          <p:sp>
            <p:nvSpPr>
              <p:cNvPr id="295" name="Freeform 26"/>
              <p:cNvSpPr>
                <a:spLocks noChangeArrowheads="1"/>
              </p:cNvSpPr>
              <p:nvPr/>
            </p:nvSpPr>
            <p:spPr bwMode="auto">
              <a:xfrm>
                <a:off x="18289215" y="5316041"/>
                <a:ext cx="1330050" cy="901313"/>
              </a:xfrm>
              <a:custGeom>
                <a:avLst/>
                <a:gdLst>
                  <a:gd name="T0" fmla="*/ 1205 w 1206"/>
                  <a:gd name="T1" fmla="*/ 817 h 818"/>
                  <a:gd name="T2" fmla="*/ 0 w 1206"/>
                  <a:gd name="T3" fmla="*/ 817 h 818"/>
                  <a:gd name="T4" fmla="*/ 0 w 1206"/>
                  <a:gd name="T5" fmla="*/ 0 h 818"/>
                  <a:gd name="T6" fmla="*/ 1205 w 1206"/>
                  <a:gd name="T7" fmla="*/ 0 h 818"/>
                  <a:gd name="T8" fmla="*/ 1205 w 1206"/>
                  <a:gd name="T9" fmla="*/ 817 h 818"/>
                </a:gdLst>
                <a:ahLst/>
                <a:cxnLst>
                  <a:cxn ang="0">
                    <a:pos x="T0" y="T1"/>
                  </a:cxn>
                  <a:cxn ang="0">
                    <a:pos x="T2" y="T3"/>
                  </a:cxn>
                  <a:cxn ang="0">
                    <a:pos x="T4" y="T5"/>
                  </a:cxn>
                  <a:cxn ang="0">
                    <a:pos x="T6" y="T7"/>
                  </a:cxn>
                  <a:cxn ang="0">
                    <a:pos x="T8" y="T9"/>
                  </a:cxn>
                </a:cxnLst>
                <a:rect l="0" t="0" r="r" b="b"/>
                <a:pathLst>
                  <a:path w="1206" h="818">
                    <a:moveTo>
                      <a:pt x="1205" y="817"/>
                    </a:moveTo>
                    <a:lnTo>
                      <a:pt x="0" y="817"/>
                    </a:lnTo>
                    <a:lnTo>
                      <a:pt x="0" y="0"/>
                    </a:lnTo>
                    <a:lnTo>
                      <a:pt x="1205" y="0"/>
                    </a:lnTo>
                    <a:lnTo>
                      <a:pt x="1205" y="817"/>
                    </a:lnTo>
                  </a:path>
                </a:pathLst>
              </a:custGeom>
              <a:solidFill>
                <a:srgbClr val="D6D8D8"/>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296" name="Freeform 27"/>
              <p:cNvSpPr>
                <a:spLocks noChangeArrowheads="1"/>
              </p:cNvSpPr>
              <p:nvPr/>
            </p:nvSpPr>
            <p:spPr bwMode="auto">
              <a:xfrm>
                <a:off x="18201520" y="6217354"/>
                <a:ext cx="1505441" cy="126671"/>
              </a:xfrm>
              <a:custGeom>
                <a:avLst/>
                <a:gdLst>
                  <a:gd name="T0" fmla="*/ 60 w 1361"/>
                  <a:gd name="T1" fmla="*/ 112 h 113"/>
                  <a:gd name="T2" fmla="*/ 60 w 1361"/>
                  <a:gd name="T3" fmla="*/ 112 h 113"/>
                  <a:gd name="T4" fmla="*/ 336 w 1361"/>
                  <a:gd name="T5" fmla="*/ 112 h 113"/>
                  <a:gd name="T6" fmla="*/ 1300 w 1361"/>
                  <a:gd name="T7" fmla="*/ 112 h 113"/>
                  <a:gd name="T8" fmla="*/ 1360 w 1361"/>
                  <a:gd name="T9" fmla="*/ 43 h 113"/>
                  <a:gd name="T10" fmla="*/ 1360 w 1361"/>
                  <a:gd name="T11" fmla="*/ 0 h 113"/>
                  <a:gd name="T12" fmla="*/ 336 w 1361"/>
                  <a:gd name="T13" fmla="*/ 0 h 113"/>
                  <a:gd name="T14" fmla="*/ 0 w 1361"/>
                  <a:gd name="T15" fmla="*/ 0 h 113"/>
                  <a:gd name="T16" fmla="*/ 0 w 1361"/>
                  <a:gd name="T17" fmla="*/ 43 h 113"/>
                  <a:gd name="T18" fmla="*/ 60 w 1361"/>
                  <a:gd name="T19" fmla="*/ 112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61" h="113">
                    <a:moveTo>
                      <a:pt x="60" y="112"/>
                    </a:moveTo>
                    <a:lnTo>
                      <a:pt x="60" y="112"/>
                    </a:lnTo>
                    <a:cubicBezTo>
                      <a:pt x="336" y="112"/>
                      <a:pt x="336" y="112"/>
                      <a:pt x="336" y="112"/>
                    </a:cubicBezTo>
                    <a:cubicBezTo>
                      <a:pt x="1300" y="112"/>
                      <a:pt x="1300" y="112"/>
                      <a:pt x="1300" y="112"/>
                    </a:cubicBezTo>
                    <a:cubicBezTo>
                      <a:pt x="1334" y="112"/>
                      <a:pt x="1360" y="78"/>
                      <a:pt x="1360" y="43"/>
                    </a:cubicBezTo>
                    <a:cubicBezTo>
                      <a:pt x="1360" y="0"/>
                      <a:pt x="1360" y="0"/>
                      <a:pt x="1360" y="0"/>
                    </a:cubicBezTo>
                    <a:cubicBezTo>
                      <a:pt x="336" y="0"/>
                      <a:pt x="336" y="0"/>
                      <a:pt x="336" y="0"/>
                    </a:cubicBezTo>
                    <a:cubicBezTo>
                      <a:pt x="0" y="0"/>
                      <a:pt x="0" y="0"/>
                      <a:pt x="0" y="0"/>
                    </a:cubicBezTo>
                    <a:cubicBezTo>
                      <a:pt x="0" y="43"/>
                      <a:pt x="0" y="43"/>
                      <a:pt x="0" y="43"/>
                    </a:cubicBezTo>
                    <a:cubicBezTo>
                      <a:pt x="0" y="78"/>
                      <a:pt x="26" y="112"/>
                      <a:pt x="60" y="112"/>
                    </a:cubicBezTo>
                  </a:path>
                </a:pathLst>
              </a:custGeom>
              <a:solidFill>
                <a:srgbClr val="303943"/>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297" name="Freeform 28"/>
              <p:cNvSpPr>
                <a:spLocks noChangeArrowheads="1"/>
              </p:cNvSpPr>
              <p:nvPr/>
            </p:nvSpPr>
            <p:spPr bwMode="auto">
              <a:xfrm>
                <a:off x="18362297" y="5384249"/>
                <a:ext cx="1179017" cy="769771"/>
              </a:xfrm>
              <a:custGeom>
                <a:avLst/>
                <a:gdLst>
                  <a:gd name="T0" fmla="*/ 0 w 1069"/>
                  <a:gd name="T1" fmla="*/ 0 h 698"/>
                  <a:gd name="T2" fmla="*/ 0 w 1069"/>
                  <a:gd name="T3" fmla="*/ 697 h 698"/>
                  <a:gd name="T4" fmla="*/ 1068 w 1069"/>
                  <a:gd name="T5" fmla="*/ 697 h 698"/>
                  <a:gd name="T6" fmla="*/ 1068 w 1069"/>
                  <a:gd name="T7" fmla="*/ 0 h 698"/>
                  <a:gd name="T8" fmla="*/ 0 w 1069"/>
                  <a:gd name="T9" fmla="*/ 0 h 698"/>
                </a:gdLst>
                <a:ahLst/>
                <a:cxnLst>
                  <a:cxn ang="0">
                    <a:pos x="T0" y="T1"/>
                  </a:cxn>
                  <a:cxn ang="0">
                    <a:pos x="T2" y="T3"/>
                  </a:cxn>
                  <a:cxn ang="0">
                    <a:pos x="T4" y="T5"/>
                  </a:cxn>
                  <a:cxn ang="0">
                    <a:pos x="T6" y="T7"/>
                  </a:cxn>
                  <a:cxn ang="0">
                    <a:pos x="T8" y="T9"/>
                  </a:cxn>
                </a:cxnLst>
                <a:rect l="0" t="0" r="r" b="b"/>
                <a:pathLst>
                  <a:path w="1069" h="698">
                    <a:moveTo>
                      <a:pt x="0" y="0"/>
                    </a:moveTo>
                    <a:lnTo>
                      <a:pt x="0" y="697"/>
                    </a:lnTo>
                    <a:lnTo>
                      <a:pt x="1068" y="697"/>
                    </a:lnTo>
                    <a:lnTo>
                      <a:pt x="1068" y="0"/>
                    </a:lnTo>
                    <a:lnTo>
                      <a:pt x="0" y="0"/>
                    </a:lnTo>
                  </a:path>
                </a:pathLst>
              </a:custGeom>
              <a:solidFill>
                <a:srgbClr val="FFFFFF"/>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298" name="Freeform 29"/>
              <p:cNvSpPr>
                <a:spLocks noChangeArrowheads="1"/>
              </p:cNvSpPr>
              <p:nvPr/>
            </p:nvSpPr>
            <p:spPr bwMode="auto">
              <a:xfrm>
                <a:off x="18401272" y="5715543"/>
                <a:ext cx="180261" cy="199749"/>
              </a:xfrm>
              <a:custGeom>
                <a:avLst/>
                <a:gdLst>
                  <a:gd name="T0" fmla="*/ 163 w 164"/>
                  <a:gd name="T1" fmla="*/ 129 h 182"/>
                  <a:gd name="T2" fmla="*/ 163 w 164"/>
                  <a:gd name="T3" fmla="*/ 129 h 182"/>
                  <a:gd name="T4" fmla="*/ 43 w 164"/>
                  <a:gd name="T5" fmla="*/ 0 h 182"/>
                  <a:gd name="T6" fmla="*/ 0 w 164"/>
                  <a:gd name="T7" fmla="*/ 52 h 182"/>
                  <a:gd name="T8" fmla="*/ 138 w 164"/>
                  <a:gd name="T9" fmla="*/ 181 h 182"/>
                  <a:gd name="T10" fmla="*/ 163 w 164"/>
                  <a:gd name="T11" fmla="*/ 129 h 182"/>
                </a:gdLst>
                <a:ahLst/>
                <a:cxnLst>
                  <a:cxn ang="0">
                    <a:pos x="T0" y="T1"/>
                  </a:cxn>
                  <a:cxn ang="0">
                    <a:pos x="T2" y="T3"/>
                  </a:cxn>
                  <a:cxn ang="0">
                    <a:pos x="T4" y="T5"/>
                  </a:cxn>
                  <a:cxn ang="0">
                    <a:pos x="T6" y="T7"/>
                  </a:cxn>
                  <a:cxn ang="0">
                    <a:pos x="T8" y="T9"/>
                  </a:cxn>
                  <a:cxn ang="0">
                    <a:pos x="T10" y="T11"/>
                  </a:cxn>
                </a:cxnLst>
                <a:rect l="0" t="0" r="r" b="b"/>
                <a:pathLst>
                  <a:path w="164" h="182">
                    <a:moveTo>
                      <a:pt x="163" y="129"/>
                    </a:moveTo>
                    <a:lnTo>
                      <a:pt x="163" y="129"/>
                    </a:lnTo>
                    <a:cubicBezTo>
                      <a:pt x="43" y="0"/>
                      <a:pt x="43" y="0"/>
                      <a:pt x="43" y="0"/>
                    </a:cubicBezTo>
                    <a:cubicBezTo>
                      <a:pt x="0" y="52"/>
                      <a:pt x="0" y="52"/>
                      <a:pt x="0" y="52"/>
                    </a:cubicBezTo>
                    <a:cubicBezTo>
                      <a:pt x="138" y="181"/>
                      <a:pt x="138" y="181"/>
                      <a:pt x="138" y="181"/>
                    </a:cubicBezTo>
                    <a:cubicBezTo>
                      <a:pt x="138" y="164"/>
                      <a:pt x="146" y="138"/>
                      <a:pt x="163" y="129"/>
                    </a:cubicBezTo>
                  </a:path>
                </a:pathLst>
              </a:custGeom>
              <a:solidFill>
                <a:schemeClr val="accent3"/>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299" name="Freeform 30"/>
              <p:cNvSpPr>
                <a:spLocks noChangeArrowheads="1"/>
              </p:cNvSpPr>
              <p:nvPr/>
            </p:nvSpPr>
            <p:spPr bwMode="auto">
              <a:xfrm>
                <a:off x="18917701" y="5725287"/>
                <a:ext cx="126671" cy="121798"/>
              </a:xfrm>
              <a:custGeom>
                <a:avLst/>
                <a:gdLst>
                  <a:gd name="T0" fmla="*/ 112 w 113"/>
                  <a:gd name="T1" fmla="*/ 69 h 112"/>
                  <a:gd name="T2" fmla="*/ 112 w 113"/>
                  <a:gd name="T3" fmla="*/ 69 h 112"/>
                  <a:gd name="T4" fmla="*/ 43 w 113"/>
                  <a:gd name="T5" fmla="*/ 0 h 112"/>
                  <a:gd name="T6" fmla="*/ 0 w 113"/>
                  <a:gd name="T7" fmla="*/ 43 h 112"/>
                  <a:gd name="T8" fmla="*/ 68 w 113"/>
                  <a:gd name="T9" fmla="*/ 111 h 112"/>
                  <a:gd name="T10" fmla="*/ 112 w 113"/>
                  <a:gd name="T11" fmla="*/ 69 h 112"/>
                </a:gdLst>
                <a:ahLst/>
                <a:cxnLst>
                  <a:cxn ang="0">
                    <a:pos x="T0" y="T1"/>
                  </a:cxn>
                  <a:cxn ang="0">
                    <a:pos x="T2" y="T3"/>
                  </a:cxn>
                  <a:cxn ang="0">
                    <a:pos x="T4" y="T5"/>
                  </a:cxn>
                  <a:cxn ang="0">
                    <a:pos x="T6" y="T7"/>
                  </a:cxn>
                  <a:cxn ang="0">
                    <a:pos x="T8" y="T9"/>
                  </a:cxn>
                  <a:cxn ang="0">
                    <a:pos x="T10" y="T11"/>
                  </a:cxn>
                </a:cxnLst>
                <a:rect l="0" t="0" r="r" b="b"/>
                <a:pathLst>
                  <a:path w="113" h="112">
                    <a:moveTo>
                      <a:pt x="112" y="69"/>
                    </a:moveTo>
                    <a:lnTo>
                      <a:pt x="112" y="69"/>
                    </a:lnTo>
                    <a:cubicBezTo>
                      <a:pt x="43" y="0"/>
                      <a:pt x="43" y="0"/>
                      <a:pt x="43" y="0"/>
                    </a:cubicBezTo>
                    <a:cubicBezTo>
                      <a:pt x="34" y="17"/>
                      <a:pt x="17" y="34"/>
                      <a:pt x="0" y="43"/>
                    </a:cubicBezTo>
                    <a:cubicBezTo>
                      <a:pt x="68" y="111"/>
                      <a:pt x="68" y="111"/>
                      <a:pt x="68" y="111"/>
                    </a:cubicBezTo>
                    <a:cubicBezTo>
                      <a:pt x="77" y="94"/>
                      <a:pt x="94" y="77"/>
                      <a:pt x="112" y="69"/>
                    </a:cubicBezTo>
                  </a:path>
                </a:pathLst>
              </a:custGeom>
              <a:solidFill>
                <a:schemeClr val="accent3"/>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300" name="Freeform 31"/>
              <p:cNvSpPr>
                <a:spLocks noChangeArrowheads="1"/>
              </p:cNvSpPr>
              <p:nvPr/>
            </p:nvSpPr>
            <p:spPr bwMode="auto">
              <a:xfrm>
                <a:off x="18678973" y="5725287"/>
                <a:ext cx="170521" cy="180261"/>
              </a:xfrm>
              <a:custGeom>
                <a:avLst/>
                <a:gdLst>
                  <a:gd name="T0" fmla="*/ 112 w 156"/>
                  <a:gd name="T1" fmla="*/ 0 h 164"/>
                  <a:gd name="T2" fmla="*/ 112 w 156"/>
                  <a:gd name="T3" fmla="*/ 0 h 164"/>
                  <a:gd name="T4" fmla="*/ 0 w 156"/>
                  <a:gd name="T5" fmla="*/ 111 h 164"/>
                  <a:gd name="T6" fmla="*/ 43 w 156"/>
                  <a:gd name="T7" fmla="*/ 163 h 164"/>
                  <a:gd name="T8" fmla="*/ 155 w 156"/>
                  <a:gd name="T9" fmla="*/ 43 h 164"/>
                  <a:gd name="T10" fmla="*/ 112 w 156"/>
                  <a:gd name="T11" fmla="*/ 0 h 164"/>
                </a:gdLst>
                <a:ahLst/>
                <a:cxnLst>
                  <a:cxn ang="0">
                    <a:pos x="T0" y="T1"/>
                  </a:cxn>
                  <a:cxn ang="0">
                    <a:pos x="T2" y="T3"/>
                  </a:cxn>
                  <a:cxn ang="0">
                    <a:pos x="T4" y="T5"/>
                  </a:cxn>
                  <a:cxn ang="0">
                    <a:pos x="T6" y="T7"/>
                  </a:cxn>
                  <a:cxn ang="0">
                    <a:pos x="T8" y="T9"/>
                  </a:cxn>
                  <a:cxn ang="0">
                    <a:pos x="T10" y="T11"/>
                  </a:cxn>
                </a:cxnLst>
                <a:rect l="0" t="0" r="r" b="b"/>
                <a:pathLst>
                  <a:path w="156" h="164">
                    <a:moveTo>
                      <a:pt x="112" y="0"/>
                    </a:moveTo>
                    <a:lnTo>
                      <a:pt x="112" y="0"/>
                    </a:lnTo>
                    <a:cubicBezTo>
                      <a:pt x="0" y="111"/>
                      <a:pt x="0" y="111"/>
                      <a:pt x="0" y="111"/>
                    </a:cubicBezTo>
                    <a:cubicBezTo>
                      <a:pt x="18" y="120"/>
                      <a:pt x="35" y="137"/>
                      <a:pt x="43" y="163"/>
                    </a:cubicBezTo>
                    <a:cubicBezTo>
                      <a:pt x="155" y="43"/>
                      <a:pt x="155" y="43"/>
                      <a:pt x="155" y="43"/>
                    </a:cubicBezTo>
                    <a:cubicBezTo>
                      <a:pt x="138" y="34"/>
                      <a:pt x="121" y="17"/>
                      <a:pt x="112" y="0"/>
                    </a:cubicBezTo>
                  </a:path>
                </a:pathLst>
              </a:custGeom>
              <a:solidFill>
                <a:schemeClr val="accent3"/>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301" name="Freeform 32"/>
              <p:cNvSpPr>
                <a:spLocks noChangeArrowheads="1"/>
              </p:cNvSpPr>
              <p:nvPr/>
            </p:nvSpPr>
            <p:spPr bwMode="auto">
              <a:xfrm>
                <a:off x="18576663" y="5856828"/>
                <a:ext cx="126671" cy="136415"/>
              </a:xfrm>
              <a:custGeom>
                <a:avLst/>
                <a:gdLst>
                  <a:gd name="T0" fmla="*/ 86 w 113"/>
                  <a:gd name="T1" fmla="*/ 9 h 122"/>
                  <a:gd name="T2" fmla="*/ 86 w 113"/>
                  <a:gd name="T3" fmla="*/ 9 h 122"/>
                  <a:gd name="T4" fmla="*/ 60 w 113"/>
                  <a:gd name="T5" fmla="*/ 0 h 122"/>
                  <a:gd name="T6" fmla="*/ 26 w 113"/>
                  <a:gd name="T7" fmla="*/ 9 h 122"/>
                  <a:gd name="T8" fmla="*/ 0 w 113"/>
                  <a:gd name="T9" fmla="*/ 60 h 122"/>
                  <a:gd name="T10" fmla="*/ 0 w 113"/>
                  <a:gd name="T11" fmla="*/ 78 h 122"/>
                  <a:gd name="T12" fmla="*/ 34 w 113"/>
                  <a:gd name="T13" fmla="*/ 112 h 122"/>
                  <a:gd name="T14" fmla="*/ 60 w 113"/>
                  <a:gd name="T15" fmla="*/ 121 h 122"/>
                  <a:gd name="T16" fmla="*/ 60 w 113"/>
                  <a:gd name="T17" fmla="*/ 121 h 122"/>
                  <a:gd name="T18" fmla="*/ 112 w 113"/>
                  <a:gd name="T19" fmla="*/ 60 h 122"/>
                  <a:gd name="T20" fmla="*/ 112 w 113"/>
                  <a:gd name="T21" fmla="*/ 60 h 122"/>
                  <a:gd name="T22" fmla="*/ 86 w 113"/>
                  <a:gd name="T23" fmla="*/ 9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3" h="122">
                    <a:moveTo>
                      <a:pt x="86" y="9"/>
                    </a:moveTo>
                    <a:lnTo>
                      <a:pt x="86" y="9"/>
                    </a:lnTo>
                    <a:cubicBezTo>
                      <a:pt x="77" y="0"/>
                      <a:pt x="69" y="0"/>
                      <a:pt x="60" y="0"/>
                    </a:cubicBezTo>
                    <a:cubicBezTo>
                      <a:pt x="43" y="0"/>
                      <a:pt x="34" y="0"/>
                      <a:pt x="26" y="9"/>
                    </a:cubicBezTo>
                    <a:cubicBezTo>
                      <a:pt x="8" y="26"/>
                      <a:pt x="0" y="43"/>
                      <a:pt x="0" y="60"/>
                    </a:cubicBezTo>
                    <a:cubicBezTo>
                      <a:pt x="0" y="69"/>
                      <a:pt x="0" y="69"/>
                      <a:pt x="0" y="78"/>
                    </a:cubicBezTo>
                    <a:cubicBezTo>
                      <a:pt x="8" y="95"/>
                      <a:pt x="17" y="104"/>
                      <a:pt x="34" y="112"/>
                    </a:cubicBezTo>
                    <a:cubicBezTo>
                      <a:pt x="43" y="112"/>
                      <a:pt x="51" y="121"/>
                      <a:pt x="60" y="121"/>
                    </a:cubicBezTo>
                    <a:lnTo>
                      <a:pt x="60" y="121"/>
                    </a:lnTo>
                    <a:cubicBezTo>
                      <a:pt x="94" y="112"/>
                      <a:pt x="112" y="95"/>
                      <a:pt x="112" y="60"/>
                    </a:cubicBezTo>
                    <a:lnTo>
                      <a:pt x="112" y="60"/>
                    </a:lnTo>
                    <a:cubicBezTo>
                      <a:pt x="112" y="35"/>
                      <a:pt x="103" y="17"/>
                      <a:pt x="86" y="9"/>
                    </a:cubicBezTo>
                  </a:path>
                </a:pathLst>
              </a:custGeom>
              <a:solidFill>
                <a:schemeClr val="accent3">
                  <a:lumMod val="50000"/>
                </a:schemeClr>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302" name="Freeform 33"/>
              <p:cNvSpPr>
                <a:spLocks noChangeArrowheads="1"/>
              </p:cNvSpPr>
              <p:nvPr/>
            </p:nvSpPr>
            <p:spPr bwMode="auto">
              <a:xfrm>
                <a:off x="18820262" y="5627847"/>
                <a:ext cx="121798" cy="131542"/>
              </a:xfrm>
              <a:custGeom>
                <a:avLst/>
                <a:gdLst>
                  <a:gd name="T0" fmla="*/ 60 w 112"/>
                  <a:gd name="T1" fmla="*/ 0 h 121"/>
                  <a:gd name="T2" fmla="*/ 60 w 112"/>
                  <a:gd name="T3" fmla="*/ 0 h 121"/>
                  <a:gd name="T4" fmla="*/ 0 w 112"/>
                  <a:gd name="T5" fmla="*/ 60 h 121"/>
                  <a:gd name="T6" fmla="*/ 0 w 112"/>
                  <a:gd name="T7" fmla="*/ 69 h 121"/>
                  <a:gd name="T8" fmla="*/ 43 w 112"/>
                  <a:gd name="T9" fmla="*/ 112 h 121"/>
                  <a:gd name="T10" fmla="*/ 60 w 112"/>
                  <a:gd name="T11" fmla="*/ 120 h 121"/>
                  <a:gd name="T12" fmla="*/ 68 w 112"/>
                  <a:gd name="T13" fmla="*/ 112 h 121"/>
                  <a:gd name="T14" fmla="*/ 111 w 112"/>
                  <a:gd name="T15" fmla="*/ 69 h 121"/>
                  <a:gd name="T16" fmla="*/ 111 w 112"/>
                  <a:gd name="T17" fmla="*/ 60 h 121"/>
                  <a:gd name="T18" fmla="*/ 60 w 112"/>
                  <a:gd name="T19" fmla="*/ 0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2" h="121">
                    <a:moveTo>
                      <a:pt x="60" y="0"/>
                    </a:moveTo>
                    <a:lnTo>
                      <a:pt x="60" y="0"/>
                    </a:lnTo>
                    <a:cubicBezTo>
                      <a:pt x="25" y="0"/>
                      <a:pt x="0" y="25"/>
                      <a:pt x="0" y="60"/>
                    </a:cubicBezTo>
                    <a:lnTo>
                      <a:pt x="0" y="69"/>
                    </a:lnTo>
                    <a:cubicBezTo>
                      <a:pt x="8" y="94"/>
                      <a:pt x="25" y="112"/>
                      <a:pt x="43" y="112"/>
                    </a:cubicBezTo>
                    <a:cubicBezTo>
                      <a:pt x="51" y="112"/>
                      <a:pt x="51" y="120"/>
                      <a:pt x="60" y="120"/>
                    </a:cubicBezTo>
                    <a:lnTo>
                      <a:pt x="68" y="112"/>
                    </a:lnTo>
                    <a:cubicBezTo>
                      <a:pt x="94" y="112"/>
                      <a:pt x="111" y="94"/>
                      <a:pt x="111" y="69"/>
                    </a:cubicBezTo>
                    <a:lnTo>
                      <a:pt x="111" y="60"/>
                    </a:lnTo>
                    <a:cubicBezTo>
                      <a:pt x="111" y="25"/>
                      <a:pt x="86" y="0"/>
                      <a:pt x="60" y="0"/>
                    </a:cubicBezTo>
                  </a:path>
                </a:pathLst>
              </a:custGeom>
              <a:solidFill>
                <a:schemeClr val="accent3">
                  <a:lumMod val="50000"/>
                </a:schemeClr>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303" name="Freeform 34"/>
              <p:cNvSpPr>
                <a:spLocks noChangeArrowheads="1"/>
              </p:cNvSpPr>
              <p:nvPr/>
            </p:nvSpPr>
            <p:spPr bwMode="auto">
              <a:xfrm>
                <a:off x="19010267" y="5808109"/>
                <a:ext cx="131545" cy="126671"/>
              </a:xfrm>
              <a:custGeom>
                <a:avLst/>
                <a:gdLst>
                  <a:gd name="T0" fmla="*/ 120 w 121"/>
                  <a:gd name="T1" fmla="*/ 52 h 113"/>
                  <a:gd name="T2" fmla="*/ 120 w 121"/>
                  <a:gd name="T3" fmla="*/ 52 h 113"/>
                  <a:gd name="T4" fmla="*/ 86 w 121"/>
                  <a:gd name="T5" fmla="*/ 0 h 113"/>
                  <a:gd name="T6" fmla="*/ 60 w 121"/>
                  <a:gd name="T7" fmla="*/ 0 h 113"/>
                  <a:gd name="T8" fmla="*/ 43 w 121"/>
                  <a:gd name="T9" fmla="*/ 0 h 113"/>
                  <a:gd name="T10" fmla="*/ 0 w 121"/>
                  <a:gd name="T11" fmla="*/ 52 h 113"/>
                  <a:gd name="T12" fmla="*/ 0 w 121"/>
                  <a:gd name="T13" fmla="*/ 60 h 113"/>
                  <a:gd name="T14" fmla="*/ 60 w 121"/>
                  <a:gd name="T15" fmla="*/ 112 h 113"/>
                  <a:gd name="T16" fmla="*/ 120 w 121"/>
                  <a:gd name="T17" fmla="*/ 60 h 113"/>
                  <a:gd name="T18" fmla="*/ 120 w 121"/>
                  <a:gd name="T19" fmla="*/ 52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3">
                    <a:moveTo>
                      <a:pt x="120" y="52"/>
                    </a:moveTo>
                    <a:lnTo>
                      <a:pt x="120" y="52"/>
                    </a:lnTo>
                    <a:cubicBezTo>
                      <a:pt x="120" y="26"/>
                      <a:pt x="103" y="9"/>
                      <a:pt x="86" y="0"/>
                    </a:cubicBezTo>
                    <a:cubicBezTo>
                      <a:pt x="77" y="0"/>
                      <a:pt x="69" y="0"/>
                      <a:pt x="60" y="0"/>
                    </a:cubicBezTo>
                    <a:cubicBezTo>
                      <a:pt x="51" y="0"/>
                      <a:pt x="43" y="0"/>
                      <a:pt x="43" y="0"/>
                    </a:cubicBezTo>
                    <a:cubicBezTo>
                      <a:pt x="17" y="9"/>
                      <a:pt x="0" y="34"/>
                      <a:pt x="0" y="52"/>
                    </a:cubicBezTo>
                    <a:lnTo>
                      <a:pt x="0" y="60"/>
                    </a:lnTo>
                    <a:cubicBezTo>
                      <a:pt x="0" y="86"/>
                      <a:pt x="26" y="112"/>
                      <a:pt x="60" y="112"/>
                    </a:cubicBezTo>
                    <a:cubicBezTo>
                      <a:pt x="94" y="112"/>
                      <a:pt x="120" y="86"/>
                      <a:pt x="120" y="60"/>
                    </a:cubicBezTo>
                    <a:cubicBezTo>
                      <a:pt x="120" y="52"/>
                      <a:pt x="120" y="52"/>
                      <a:pt x="120" y="52"/>
                    </a:cubicBezTo>
                  </a:path>
                </a:pathLst>
              </a:custGeom>
              <a:solidFill>
                <a:schemeClr val="accent3">
                  <a:lumMod val="50000"/>
                </a:schemeClr>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304" name="Freeform 35"/>
              <p:cNvSpPr>
                <a:spLocks noChangeArrowheads="1"/>
              </p:cNvSpPr>
              <p:nvPr/>
            </p:nvSpPr>
            <p:spPr bwMode="auto">
              <a:xfrm>
                <a:off x="19117451" y="5247833"/>
                <a:ext cx="599254" cy="599251"/>
              </a:xfrm>
              <a:custGeom>
                <a:avLst/>
                <a:gdLst>
                  <a:gd name="T0" fmla="*/ 0 w 544"/>
                  <a:gd name="T1" fmla="*/ 500 h 543"/>
                  <a:gd name="T2" fmla="*/ 0 w 544"/>
                  <a:gd name="T3" fmla="*/ 500 h 543"/>
                  <a:gd name="T4" fmla="*/ 43 w 544"/>
                  <a:gd name="T5" fmla="*/ 542 h 543"/>
                  <a:gd name="T6" fmla="*/ 543 w 544"/>
                  <a:gd name="T7" fmla="*/ 52 h 543"/>
                  <a:gd name="T8" fmla="*/ 500 w 544"/>
                  <a:gd name="T9" fmla="*/ 0 h 543"/>
                  <a:gd name="T10" fmla="*/ 0 w 544"/>
                  <a:gd name="T11" fmla="*/ 500 h 543"/>
                </a:gdLst>
                <a:ahLst/>
                <a:cxnLst>
                  <a:cxn ang="0">
                    <a:pos x="T0" y="T1"/>
                  </a:cxn>
                  <a:cxn ang="0">
                    <a:pos x="T2" y="T3"/>
                  </a:cxn>
                  <a:cxn ang="0">
                    <a:pos x="T4" y="T5"/>
                  </a:cxn>
                  <a:cxn ang="0">
                    <a:pos x="T6" y="T7"/>
                  </a:cxn>
                  <a:cxn ang="0">
                    <a:pos x="T8" y="T9"/>
                  </a:cxn>
                  <a:cxn ang="0">
                    <a:pos x="T10" y="T11"/>
                  </a:cxn>
                </a:cxnLst>
                <a:rect l="0" t="0" r="r" b="b"/>
                <a:pathLst>
                  <a:path w="544" h="543">
                    <a:moveTo>
                      <a:pt x="0" y="500"/>
                    </a:moveTo>
                    <a:lnTo>
                      <a:pt x="0" y="500"/>
                    </a:lnTo>
                    <a:cubicBezTo>
                      <a:pt x="26" y="508"/>
                      <a:pt x="35" y="525"/>
                      <a:pt x="43" y="542"/>
                    </a:cubicBezTo>
                    <a:cubicBezTo>
                      <a:pt x="543" y="52"/>
                      <a:pt x="543" y="52"/>
                      <a:pt x="543" y="52"/>
                    </a:cubicBezTo>
                    <a:cubicBezTo>
                      <a:pt x="500" y="0"/>
                      <a:pt x="500" y="0"/>
                      <a:pt x="500" y="0"/>
                    </a:cubicBezTo>
                    <a:lnTo>
                      <a:pt x="0" y="500"/>
                    </a:lnTo>
                  </a:path>
                </a:pathLst>
              </a:custGeom>
              <a:solidFill>
                <a:schemeClr val="accent3"/>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305" name="Freeform 36"/>
              <p:cNvSpPr>
                <a:spLocks noChangeArrowheads="1"/>
              </p:cNvSpPr>
              <p:nvPr/>
            </p:nvSpPr>
            <p:spPr bwMode="auto">
              <a:xfrm>
                <a:off x="19648497" y="5165008"/>
                <a:ext cx="165647" cy="155903"/>
              </a:xfrm>
              <a:custGeom>
                <a:avLst/>
                <a:gdLst>
                  <a:gd name="T0" fmla="*/ 0 w 148"/>
                  <a:gd name="T1" fmla="*/ 34 h 139"/>
                  <a:gd name="T2" fmla="*/ 35 w 148"/>
                  <a:gd name="T3" fmla="*/ 60 h 139"/>
                  <a:gd name="T4" fmla="*/ 78 w 148"/>
                  <a:gd name="T5" fmla="*/ 112 h 139"/>
                  <a:gd name="T6" fmla="*/ 104 w 148"/>
                  <a:gd name="T7" fmla="*/ 138 h 139"/>
                  <a:gd name="T8" fmla="*/ 147 w 148"/>
                  <a:gd name="T9" fmla="*/ 0 h 139"/>
                  <a:gd name="T10" fmla="*/ 0 w 148"/>
                  <a:gd name="T11" fmla="*/ 34 h 139"/>
                </a:gdLst>
                <a:ahLst/>
                <a:cxnLst>
                  <a:cxn ang="0">
                    <a:pos x="T0" y="T1"/>
                  </a:cxn>
                  <a:cxn ang="0">
                    <a:pos x="T2" y="T3"/>
                  </a:cxn>
                  <a:cxn ang="0">
                    <a:pos x="T4" y="T5"/>
                  </a:cxn>
                  <a:cxn ang="0">
                    <a:pos x="T6" y="T7"/>
                  </a:cxn>
                  <a:cxn ang="0">
                    <a:pos x="T8" y="T9"/>
                  </a:cxn>
                  <a:cxn ang="0">
                    <a:pos x="T10" y="T11"/>
                  </a:cxn>
                </a:cxnLst>
                <a:rect l="0" t="0" r="r" b="b"/>
                <a:pathLst>
                  <a:path w="148" h="139">
                    <a:moveTo>
                      <a:pt x="0" y="34"/>
                    </a:moveTo>
                    <a:lnTo>
                      <a:pt x="35" y="60"/>
                    </a:lnTo>
                    <a:lnTo>
                      <a:pt x="78" y="112"/>
                    </a:lnTo>
                    <a:lnTo>
                      <a:pt x="104" y="138"/>
                    </a:lnTo>
                    <a:lnTo>
                      <a:pt x="147" y="0"/>
                    </a:lnTo>
                    <a:lnTo>
                      <a:pt x="0" y="34"/>
                    </a:lnTo>
                  </a:path>
                </a:pathLst>
              </a:custGeom>
              <a:solidFill>
                <a:schemeClr val="accent3">
                  <a:lumMod val="50000"/>
                </a:schemeClr>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grpSp>
        <p:grpSp>
          <p:nvGrpSpPr>
            <p:cNvPr id="330" name="Group 329"/>
            <p:cNvGrpSpPr/>
            <p:nvPr/>
          </p:nvGrpSpPr>
          <p:grpSpPr>
            <a:xfrm>
              <a:off x="14732952" y="5479531"/>
              <a:ext cx="1529988" cy="1363889"/>
              <a:chOff x="14464719" y="5257577"/>
              <a:chExt cx="1968276" cy="1753910"/>
            </a:xfrm>
          </p:grpSpPr>
          <p:sp>
            <p:nvSpPr>
              <p:cNvPr id="331" name="Freeform 37"/>
              <p:cNvSpPr>
                <a:spLocks noChangeArrowheads="1"/>
              </p:cNvSpPr>
              <p:nvPr/>
            </p:nvSpPr>
            <p:spPr bwMode="auto">
              <a:xfrm>
                <a:off x="14464719" y="5554766"/>
                <a:ext cx="1968276" cy="1456721"/>
              </a:xfrm>
              <a:custGeom>
                <a:avLst/>
                <a:gdLst>
                  <a:gd name="T0" fmla="*/ 0 w 1783"/>
                  <a:gd name="T1" fmla="*/ 1316 h 1317"/>
                  <a:gd name="T2" fmla="*/ 1782 w 1783"/>
                  <a:gd name="T3" fmla="*/ 1316 h 1317"/>
                  <a:gd name="T4" fmla="*/ 1782 w 1783"/>
                  <a:gd name="T5" fmla="*/ 0 h 1317"/>
                  <a:gd name="T6" fmla="*/ 0 w 1783"/>
                  <a:gd name="T7" fmla="*/ 0 h 1317"/>
                  <a:gd name="T8" fmla="*/ 0 w 1783"/>
                  <a:gd name="T9" fmla="*/ 1316 h 1317"/>
                </a:gdLst>
                <a:ahLst/>
                <a:cxnLst>
                  <a:cxn ang="0">
                    <a:pos x="T0" y="T1"/>
                  </a:cxn>
                  <a:cxn ang="0">
                    <a:pos x="T2" y="T3"/>
                  </a:cxn>
                  <a:cxn ang="0">
                    <a:pos x="T4" y="T5"/>
                  </a:cxn>
                  <a:cxn ang="0">
                    <a:pos x="T6" y="T7"/>
                  </a:cxn>
                  <a:cxn ang="0">
                    <a:pos x="T8" y="T9"/>
                  </a:cxn>
                </a:cxnLst>
                <a:rect l="0" t="0" r="r" b="b"/>
                <a:pathLst>
                  <a:path w="1783" h="1317">
                    <a:moveTo>
                      <a:pt x="0" y="1316"/>
                    </a:moveTo>
                    <a:lnTo>
                      <a:pt x="1782" y="1316"/>
                    </a:lnTo>
                    <a:lnTo>
                      <a:pt x="1782" y="0"/>
                    </a:lnTo>
                    <a:lnTo>
                      <a:pt x="0" y="0"/>
                    </a:lnTo>
                    <a:lnTo>
                      <a:pt x="0" y="1316"/>
                    </a:lnTo>
                  </a:path>
                </a:pathLst>
              </a:custGeom>
              <a:solidFill>
                <a:srgbClr val="FFFFFF"/>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332" name="Freeform 39"/>
              <p:cNvSpPr>
                <a:spLocks noChangeArrowheads="1"/>
              </p:cNvSpPr>
              <p:nvPr/>
            </p:nvSpPr>
            <p:spPr bwMode="auto">
              <a:xfrm>
                <a:off x="14644981" y="6573010"/>
                <a:ext cx="287448" cy="292318"/>
              </a:xfrm>
              <a:custGeom>
                <a:avLst/>
                <a:gdLst>
                  <a:gd name="T0" fmla="*/ 258 w 259"/>
                  <a:gd name="T1" fmla="*/ 265 h 266"/>
                  <a:gd name="T2" fmla="*/ 0 w 259"/>
                  <a:gd name="T3" fmla="*/ 265 h 266"/>
                  <a:gd name="T4" fmla="*/ 0 w 259"/>
                  <a:gd name="T5" fmla="*/ 0 h 266"/>
                  <a:gd name="T6" fmla="*/ 258 w 259"/>
                  <a:gd name="T7" fmla="*/ 0 h 266"/>
                  <a:gd name="T8" fmla="*/ 258 w 259"/>
                  <a:gd name="T9" fmla="*/ 265 h 266"/>
                </a:gdLst>
                <a:ahLst/>
                <a:cxnLst>
                  <a:cxn ang="0">
                    <a:pos x="T0" y="T1"/>
                  </a:cxn>
                  <a:cxn ang="0">
                    <a:pos x="T2" y="T3"/>
                  </a:cxn>
                  <a:cxn ang="0">
                    <a:pos x="T4" y="T5"/>
                  </a:cxn>
                  <a:cxn ang="0">
                    <a:pos x="T6" y="T7"/>
                  </a:cxn>
                  <a:cxn ang="0">
                    <a:pos x="T8" y="T9"/>
                  </a:cxn>
                </a:cxnLst>
                <a:rect l="0" t="0" r="r" b="b"/>
                <a:pathLst>
                  <a:path w="259" h="266">
                    <a:moveTo>
                      <a:pt x="258" y="265"/>
                    </a:moveTo>
                    <a:lnTo>
                      <a:pt x="0" y="265"/>
                    </a:lnTo>
                    <a:lnTo>
                      <a:pt x="0" y="0"/>
                    </a:lnTo>
                    <a:lnTo>
                      <a:pt x="258" y="0"/>
                    </a:lnTo>
                    <a:lnTo>
                      <a:pt x="258" y="265"/>
                    </a:lnTo>
                  </a:path>
                </a:pathLst>
              </a:custGeom>
              <a:solidFill>
                <a:schemeClr val="accent1"/>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333" name="Freeform 40"/>
              <p:cNvSpPr>
                <a:spLocks noChangeArrowheads="1"/>
              </p:cNvSpPr>
              <p:nvPr/>
            </p:nvSpPr>
            <p:spPr bwMode="auto">
              <a:xfrm>
                <a:off x="15083458" y="6573010"/>
                <a:ext cx="297192" cy="292318"/>
              </a:xfrm>
              <a:custGeom>
                <a:avLst/>
                <a:gdLst>
                  <a:gd name="T0" fmla="*/ 267 w 268"/>
                  <a:gd name="T1" fmla="*/ 265 h 266"/>
                  <a:gd name="T2" fmla="*/ 0 w 268"/>
                  <a:gd name="T3" fmla="*/ 265 h 266"/>
                  <a:gd name="T4" fmla="*/ 0 w 268"/>
                  <a:gd name="T5" fmla="*/ 0 h 266"/>
                  <a:gd name="T6" fmla="*/ 267 w 268"/>
                  <a:gd name="T7" fmla="*/ 0 h 266"/>
                  <a:gd name="T8" fmla="*/ 267 w 268"/>
                  <a:gd name="T9" fmla="*/ 265 h 266"/>
                </a:gdLst>
                <a:ahLst/>
                <a:cxnLst>
                  <a:cxn ang="0">
                    <a:pos x="T0" y="T1"/>
                  </a:cxn>
                  <a:cxn ang="0">
                    <a:pos x="T2" y="T3"/>
                  </a:cxn>
                  <a:cxn ang="0">
                    <a:pos x="T4" y="T5"/>
                  </a:cxn>
                  <a:cxn ang="0">
                    <a:pos x="T6" y="T7"/>
                  </a:cxn>
                  <a:cxn ang="0">
                    <a:pos x="T8" y="T9"/>
                  </a:cxn>
                </a:cxnLst>
                <a:rect l="0" t="0" r="r" b="b"/>
                <a:pathLst>
                  <a:path w="268" h="266">
                    <a:moveTo>
                      <a:pt x="267" y="265"/>
                    </a:moveTo>
                    <a:lnTo>
                      <a:pt x="0" y="265"/>
                    </a:lnTo>
                    <a:lnTo>
                      <a:pt x="0" y="0"/>
                    </a:lnTo>
                    <a:lnTo>
                      <a:pt x="267" y="0"/>
                    </a:lnTo>
                    <a:lnTo>
                      <a:pt x="267" y="265"/>
                    </a:lnTo>
                  </a:path>
                </a:pathLst>
              </a:custGeom>
              <a:solidFill>
                <a:schemeClr val="accent1"/>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334" name="Freeform 41"/>
              <p:cNvSpPr>
                <a:spLocks noChangeArrowheads="1"/>
              </p:cNvSpPr>
              <p:nvPr/>
            </p:nvSpPr>
            <p:spPr bwMode="auto">
              <a:xfrm>
                <a:off x="15521936" y="6573010"/>
                <a:ext cx="297192" cy="292318"/>
              </a:xfrm>
              <a:custGeom>
                <a:avLst/>
                <a:gdLst>
                  <a:gd name="T0" fmla="*/ 267 w 268"/>
                  <a:gd name="T1" fmla="*/ 265 h 266"/>
                  <a:gd name="T2" fmla="*/ 0 w 268"/>
                  <a:gd name="T3" fmla="*/ 265 h 266"/>
                  <a:gd name="T4" fmla="*/ 0 w 268"/>
                  <a:gd name="T5" fmla="*/ 0 h 266"/>
                  <a:gd name="T6" fmla="*/ 267 w 268"/>
                  <a:gd name="T7" fmla="*/ 0 h 266"/>
                  <a:gd name="T8" fmla="*/ 267 w 268"/>
                  <a:gd name="T9" fmla="*/ 265 h 266"/>
                </a:gdLst>
                <a:ahLst/>
                <a:cxnLst>
                  <a:cxn ang="0">
                    <a:pos x="T0" y="T1"/>
                  </a:cxn>
                  <a:cxn ang="0">
                    <a:pos x="T2" y="T3"/>
                  </a:cxn>
                  <a:cxn ang="0">
                    <a:pos x="T4" y="T5"/>
                  </a:cxn>
                  <a:cxn ang="0">
                    <a:pos x="T6" y="T7"/>
                  </a:cxn>
                  <a:cxn ang="0">
                    <a:pos x="T8" y="T9"/>
                  </a:cxn>
                </a:cxnLst>
                <a:rect l="0" t="0" r="r" b="b"/>
                <a:pathLst>
                  <a:path w="268" h="266">
                    <a:moveTo>
                      <a:pt x="267" y="265"/>
                    </a:moveTo>
                    <a:lnTo>
                      <a:pt x="0" y="265"/>
                    </a:lnTo>
                    <a:lnTo>
                      <a:pt x="0" y="0"/>
                    </a:lnTo>
                    <a:lnTo>
                      <a:pt x="267" y="0"/>
                    </a:lnTo>
                    <a:lnTo>
                      <a:pt x="267" y="265"/>
                    </a:lnTo>
                  </a:path>
                </a:pathLst>
              </a:custGeom>
              <a:solidFill>
                <a:schemeClr val="accent1"/>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335" name="Freeform 42"/>
              <p:cNvSpPr>
                <a:spLocks noChangeArrowheads="1"/>
              </p:cNvSpPr>
              <p:nvPr/>
            </p:nvSpPr>
            <p:spPr bwMode="auto">
              <a:xfrm>
                <a:off x="14644981" y="6134532"/>
                <a:ext cx="287448" cy="297189"/>
              </a:xfrm>
              <a:custGeom>
                <a:avLst/>
                <a:gdLst>
                  <a:gd name="T0" fmla="*/ 258 w 259"/>
                  <a:gd name="T1" fmla="*/ 267 h 268"/>
                  <a:gd name="T2" fmla="*/ 0 w 259"/>
                  <a:gd name="T3" fmla="*/ 267 h 268"/>
                  <a:gd name="T4" fmla="*/ 0 w 259"/>
                  <a:gd name="T5" fmla="*/ 0 h 268"/>
                  <a:gd name="T6" fmla="*/ 258 w 259"/>
                  <a:gd name="T7" fmla="*/ 0 h 268"/>
                  <a:gd name="T8" fmla="*/ 258 w 259"/>
                  <a:gd name="T9" fmla="*/ 267 h 268"/>
                </a:gdLst>
                <a:ahLst/>
                <a:cxnLst>
                  <a:cxn ang="0">
                    <a:pos x="T0" y="T1"/>
                  </a:cxn>
                  <a:cxn ang="0">
                    <a:pos x="T2" y="T3"/>
                  </a:cxn>
                  <a:cxn ang="0">
                    <a:pos x="T4" y="T5"/>
                  </a:cxn>
                  <a:cxn ang="0">
                    <a:pos x="T6" y="T7"/>
                  </a:cxn>
                  <a:cxn ang="0">
                    <a:pos x="T8" y="T9"/>
                  </a:cxn>
                </a:cxnLst>
                <a:rect l="0" t="0" r="r" b="b"/>
                <a:pathLst>
                  <a:path w="259" h="268">
                    <a:moveTo>
                      <a:pt x="258" y="267"/>
                    </a:moveTo>
                    <a:lnTo>
                      <a:pt x="0" y="267"/>
                    </a:lnTo>
                    <a:lnTo>
                      <a:pt x="0" y="0"/>
                    </a:lnTo>
                    <a:lnTo>
                      <a:pt x="258" y="0"/>
                    </a:lnTo>
                    <a:lnTo>
                      <a:pt x="258" y="267"/>
                    </a:lnTo>
                  </a:path>
                </a:pathLst>
              </a:custGeom>
              <a:solidFill>
                <a:schemeClr val="accent1"/>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336" name="Freeform 43"/>
              <p:cNvSpPr>
                <a:spLocks noChangeArrowheads="1"/>
              </p:cNvSpPr>
              <p:nvPr/>
            </p:nvSpPr>
            <p:spPr bwMode="auto">
              <a:xfrm>
                <a:off x="15521936" y="6134532"/>
                <a:ext cx="297192" cy="297189"/>
              </a:xfrm>
              <a:custGeom>
                <a:avLst/>
                <a:gdLst>
                  <a:gd name="T0" fmla="*/ 267 w 268"/>
                  <a:gd name="T1" fmla="*/ 267 h 268"/>
                  <a:gd name="T2" fmla="*/ 0 w 268"/>
                  <a:gd name="T3" fmla="*/ 267 h 268"/>
                  <a:gd name="T4" fmla="*/ 0 w 268"/>
                  <a:gd name="T5" fmla="*/ 0 h 268"/>
                  <a:gd name="T6" fmla="*/ 267 w 268"/>
                  <a:gd name="T7" fmla="*/ 0 h 268"/>
                  <a:gd name="T8" fmla="*/ 267 w 268"/>
                  <a:gd name="T9" fmla="*/ 267 h 268"/>
                </a:gdLst>
                <a:ahLst/>
                <a:cxnLst>
                  <a:cxn ang="0">
                    <a:pos x="T0" y="T1"/>
                  </a:cxn>
                  <a:cxn ang="0">
                    <a:pos x="T2" y="T3"/>
                  </a:cxn>
                  <a:cxn ang="0">
                    <a:pos x="T4" y="T5"/>
                  </a:cxn>
                  <a:cxn ang="0">
                    <a:pos x="T6" y="T7"/>
                  </a:cxn>
                  <a:cxn ang="0">
                    <a:pos x="T8" y="T9"/>
                  </a:cxn>
                </a:cxnLst>
                <a:rect l="0" t="0" r="r" b="b"/>
                <a:pathLst>
                  <a:path w="268" h="268">
                    <a:moveTo>
                      <a:pt x="267" y="267"/>
                    </a:moveTo>
                    <a:lnTo>
                      <a:pt x="0" y="267"/>
                    </a:lnTo>
                    <a:lnTo>
                      <a:pt x="0" y="0"/>
                    </a:lnTo>
                    <a:lnTo>
                      <a:pt x="267" y="0"/>
                    </a:lnTo>
                    <a:lnTo>
                      <a:pt x="267" y="267"/>
                    </a:lnTo>
                  </a:path>
                </a:pathLst>
              </a:custGeom>
              <a:solidFill>
                <a:schemeClr val="accent1"/>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337" name="Freeform 44"/>
              <p:cNvSpPr>
                <a:spLocks noChangeArrowheads="1"/>
              </p:cNvSpPr>
              <p:nvPr/>
            </p:nvSpPr>
            <p:spPr bwMode="auto">
              <a:xfrm>
                <a:off x="15960413" y="6134532"/>
                <a:ext cx="297192" cy="297189"/>
              </a:xfrm>
              <a:custGeom>
                <a:avLst/>
                <a:gdLst>
                  <a:gd name="T0" fmla="*/ 267 w 268"/>
                  <a:gd name="T1" fmla="*/ 267 h 268"/>
                  <a:gd name="T2" fmla="*/ 0 w 268"/>
                  <a:gd name="T3" fmla="*/ 267 h 268"/>
                  <a:gd name="T4" fmla="*/ 0 w 268"/>
                  <a:gd name="T5" fmla="*/ 0 h 268"/>
                  <a:gd name="T6" fmla="*/ 267 w 268"/>
                  <a:gd name="T7" fmla="*/ 0 h 268"/>
                  <a:gd name="T8" fmla="*/ 267 w 268"/>
                  <a:gd name="T9" fmla="*/ 267 h 268"/>
                </a:gdLst>
                <a:ahLst/>
                <a:cxnLst>
                  <a:cxn ang="0">
                    <a:pos x="T0" y="T1"/>
                  </a:cxn>
                  <a:cxn ang="0">
                    <a:pos x="T2" y="T3"/>
                  </a:cxn>
                  <a:cxn ang="0">
                    <a:pos x="T4" y="T5"/>
                  </a:cxn>
                  <a:cxn ang="0">
                    <a:pos x="T6" y="T7"/>
                  </a:cxn>
                  <a:cxn ang="0">
                    <a:pos x="T8" y="T9"/>
                  </a:cxn>
                </a:cxnLst>
                <a:rect l="0" t="0" r="r" b="b"/>
                <a:pathLst>
                  <a:path w="268" h="268">
                    <a:moveTo>
                      <a:pt x="267" y="267"/>
                    </a:moveTo>
                    <a:lnTo>
                      <a:pt x="0" y="267"/>
                    </a:lnTo>
                    <a:lnTo>
                      <a:pt x="0" y="0"/>
                    </a:lnTo>
                    <a:lnTo>
                      <a:pt x="267" y="0"/>
                    </a:lnTo>
                    <a:lnTo>
                      <a:pt x="267" y="267"/>
                    </a:lnTo>
                  </a:path>
                </a:pathLst>
              </a:custGeom>
              <a:solidFill>
                <a:schemeClr val="accent1"/>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338" name="Freeform 45"/>
              <p:cNvSpPr>
                <a:spLocks noChangeArrowheads="1"/>
              </p:cNvSpPr>
              <p:nvPr/>
            </p:nvSpPr>
            <p:spPr bwMode="auto">
              <a:xfrm>
                <a:off x="14644981" y="5554766"/>
                <a:ext cx="1607751" cy="438477"/>
              </a:xfrm>
              <a:custGeom>
                <a:avLst/>
                <a:gdLst>
                  <a:gd name="T0" fmla="*/ 1455 w 1456"/>
                  <a:gd name="T1" fmla="*/ 396 h 397"/>
                  <a:gd name="T2" fmla="*/ 0 w 1456"/>
                  <a:gd name="T3" fmla="*/ 396 h 397"/>
                  <a:gd name="T4" fmla="*/ 0 w 1456"/>
                  <a:gd name="T5" fmla="*/ 0 h 397"/>
                  <a:gd name="T6" fmla="*/ 1455 w 1456"/>
                  <a:gd name="T7" fmla="*/ 0 h 397"/>
                  <a:gd name="T8" fmla="*/ 1455 w 1456"/>
                  <a:gd name="T9" fmla="*/ 396 h 397"/>
                </a:gdLst>
                <a:ahLst/>
                <a:cxnLst>
                  <a:cxn ang="0">
                    <a:pos x="T0" y="T1"/>
                  </a:cxn>
                  <a:cxn ang="0">
                    <a:pos x="T2" y="T3"/>
                  </a:cxn>
                  <a:cxn ang="0">
                    <a:pos x="T4" y="T5"/>
                  </a:cxn>
                  <a:cxn ang="0">
                    <a:pos x="T6" y="T7"/>
                  </a:cxn>
                  <a:cxn ang="0">
                    <a:pos x="T8" y="T9"/>
                  </a:cxn>
                </a:cxnLst>
                <a:rect l="0" t="0" r="r" b="b"/>
                <a:pathLst>
                  <a:path w="1456" h="397">
                    <a:moveTo>
                      <a:pt x="1455" y="396"/>
                    </a:moveTo>
                    <a:lnTo>
                      <a:pt x="0" y="396"/>
                    </a:lnTo>
                    <a:lnTo>
                      <a:pt x="0" y="0"/>
                    </a:lnTo>
                    <a:lnTo>
                      <a:pt x="1455" y="0"/>
                    </a:lnTo>
                    <a:lnTo>
                      <a:pt x="1455" y="396"/>
                    </a:lnTo>
                  </a:path>
                </a:pathLst>
              </a:custGeom>
              <a:solidFill>
                <a:srgbClr val="D6D8D8"/>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339" name="Freeform 46"/>
              <p:cNvSpPr>
                <a:spLocks noChangeArrowheads="1"/>
              </p:cNvSpPr>
              <p:nvPr/>
            </p:nvSpPr>
            <p:spPr bwMode="auto">
              <a:xfrm>
                <a:off x="15950669" y="5554766"/>
                <a:ext cx="199752" cy="199752"/>
              </a:xfrm>
              <a:custGeom>
                <a:avLst/>
                <a:gdLst>
                  <a:gd name="T0" fmla="*/ 86 w 182"/>
                  <a:gd name="T1" fmla="*/ 0 h 182"/>
                  <a:gd name="T2" fmla="*/ 86 w 182"/>
                  <a:gd name="T3" fmla="*/ 0 h 182"/>
                  <a:gd name="T4" fmla="*/ 0 w 182"/>
                  <a:gd name="T5" fmla="*/ 86 h 182"/>
                  <a:gd name="T6" fmla="*/ 86 w 182"/>
                  <a:gd name="T7" fmla="*/ 181 h 182"/>
                  <a:gd name="T8" fmla="*/ 181 w 182"/>
                  <a:gd name="T9" fmla="*/ 86 h 182"/>
                  <a:gd name="T10" fmla="*/ 86 w 182"/>
                  <a:gd name="T11" fmla="*/ 0 h 182"/>
                </a:gdLst>
                <a:ahLst/>
                <a:cxnLst>
                  <a:cxn ang="0">
                    <a:pos x="T0" y="T1"/>
                  </a:cxn>
                  <a:cxn ang="0">
                    <a:pos x="T2" y="T3"/>
                  </a:cxn>
                  <a:cxn ang="0">
                    <a:pos x="T4" y="T5"/>
                  </a:cxn>
                  <a:cxn ang="0">
                    <a:pos x="T6" y="T7"/>
                  </a:cxn>
                  <a:cxn ang="0">
                    <a:pos x="T8" y="T9"/>
                  </a:cxn>
                  <a:cxn ang="0">
                    <a:pos x="T10" y="T11"/>
                  </a:cxn>
                </a:cxnLst>
                <a:rect l="0" t="0" r="r" b="b"/>
                <a:pathLst>
                  <a:path w="182" h="182">
                    <a:moveTo>
                      <a:pt x="86" y="0"/>
                    </a:moveTo>
                    <a:lnTo>
                      <a:pt x="86" y="0"/>
                    </a:lnTo>
                    <a:cubicBezTo>
                      <a:pt x="35" y="0"/>
                      <a:pt x="0" y="43"/>
                      <a:pt x="0" y="86"/>
                    </a:cubicBezTo>
                    <a:cubicBezTo>
                      <a:pt x="0" y="138"/>
                      <a:pt x="35" y="181"/>
                      <a:pt x="86" y="181"/>
                    </a:cubicBezTo>
                    <a:cubicBezTo>
                      <a:pt x="138" y="181"/>
                      <a:pt x="181" y="138"/>
                      <a:pt x="181" y="86"/>
                    </a:cubicBezTo>
                    <a:cubicBezTo>
                      <a:pt x="181" y="43"/>
                      <a:pt x="138" y="0"/>
                      <a:pt x="86" y="0"/>
                    </a:cubicBezTo>
                  </a:path>
                </a:pathLst>
              </a:custGeom>
              <a:solidFill>
                <a:schemeClr val="accent1"/>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340" name="Freeform 47"/>
              <p:cNvSpPr>
                <a:spLocks noChangeArrowheads="1"/>
              </p:cNvSpPr>
              <p:nvPr/>
            </p:nvSpPr>
            <p:spPr bwMode="auto">
              <a:xfrm>
                <a:off x="15989645" y="5257577"/>
                <a:ext cx="116927" cy="438477"/>
              </a:xfrm>
              <a:custGeom>
                <a:avLst/>
                <a:gdLst>
                  <a:gd name="T0" fmla="*/ 51 w 104"/>
                  <a:gd name="T1" fmla="*/ 396 h 397"/>
                  <a:gd name="T2" fmla="*/ 51 w 104"/>
                  <a:gd name="T3" fmla="*/ 396 h 397"/>
                  <a:gd name="T4" fmla="*/ 0 w 104"/>
                  <a:gd name="T5" fmla="*/ 344 h 397"/>
                  <a:gd name="T6" fmla="*/ 0 w 104"/>
                  <a:gd name="T7" fmla="*/ 52 h 397"/>
                  <a:gd name="T8" fmla="*/ 51 w 104"/>
                  <a:gd name="T9" fmla="*/ 0 h 397"/>
                  <a:gd name="T10" fmla="*/ 51 w 104"/>
                  <a:gd name="T11" fmla="*/ 0 h 397"/>
                  <a:gd name="T12" fmla="*/ 103 w 104"/>
                  <a:gd name="T13" fmla="*/ 52 h 397"/>
                  <a:gd name="T14" fmla="*/ 103 w 104"/>
                  <a:gd name="T15" fmla="*/ 344 h 397"/>
                  <a:gd name="T16" fmla="*/ 51 w 104"/>
                  <a:gd name="T17" fmla="*/ 396 h 3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4" h="397">
                    <a:moveTo>
                      <a:pt x="51" y="396"/>
                    </a:moveTo>
                    <a:lnTo>
                      <a:pt x="51" y="396"/>
                    </a:lnTo>
                    <a:cubicBezTo>
                      <a:pt x="25" y="396"/>
                      <a:pt x="0" y="370"/>
                      <a:pt x="0" y="344"/>
                    </a:cubicBezTo>
                    <a:cubicBezTo>
                      <a:pt x="0" y="52"/>
                      <a:pt x="0" y="52"/>
                      <a:pt x="0" y="52"/>
                    </a:cubicBezTo>
                    <a:cubicBezTo>
                      <a:pt x="0" y="26"/>
                      <a:pt x="25" y="0"/>
                      <a:pt x="51" y="0"/>
                    </a:cubicBezTo>
                    <a:lnTo>
                      <a:pt x="51" y="0"/>
                    </a:lnTo>
                    <a:cubicBezTo>
                      <a:pt x="86" y="0"/>
                      <a:pt x="103" y="26"/>
                      <a:pt x="103" y="52"/>
                    </a:cubicBezTo>
                    <a:cubicBezTo>
                      <a:pt x="103" y="344"/>
                      <a:pt x="103" y="344"/>
                      <a:pt x="103" y="344"/>
                    </a:cubicBezTo>
                    <a:cubicBezTo>
                      <a:pt x="103" y="370"/>
                      <a:pt x="86" y="396"/>
                      <a:pt x="51" y="396"/>
                    </a:cubicBezTo>
                  </a:path>
                </a:pathLst>
              </a:custGeom>
              <a:solidFill>
                <a:srgbClr val="A3A3A2"/>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341" name="Freeform 48"/>
              <p:cNvSpPr>
                <a:spLocks noChangeArrowheads="1"/>
              </p:cNvSpPr>
              <p:nvPr/>
            </p:nvSpPr>
            <p:spPr bwMode="auto">
              <a:xfrm>
                <a:off x="15643736" y="5554766"/>
                <a:ext cx="199749" cy="199752"/>
              </a:xfrm>
              <a:custGeom>
                <a:avLst/>
                <a:gdLst>
                  <a:gd name="T0" fmla="*/ 94 w 182"/>
                  <a:gd name="T1" fmla="*/ 0 h 182"/>
                  <a:gd name="T2" fmla="*/ 94 w 182"/>
                  <a:gd name="T3" fmla="*/ 0 h 182"/>
                  <a:gd name="T4" fmla="*/ 0 w 182"/>
                  <a:gd name="T5" fmla="*/ 86 h 182"/>
                  <a:gd name="T6" fmla="*/ 94 w 182"/>
                  <a:gd name="T7" fmla="*/ 181 h 182"/>
                  <a:gd name="T8" fmla="*/ 181 w 182"/>
                  <a:gd name="T9" fmla="*/ 86 h 182"/>
                  <a:gd name="T10" fmla="*/ 94 w 182"/>
                  <a:gd name="T11" fmla="*/ 0 h 182"/>
                </a:gdLst>
                <a:ahLst/>
                <a:cxnLst>
                  <a:cxn ang="0">
                    <a:pos x="T0" y="T1"/>
                  </a:cxn>
                  <a:cxn ang="0">
                    <a:pos x="T2" y="T3"/>
                  </a:cxn>
                  <a:cxn ang="0">
                    <a:pos x="T4" y="T5"/>
                  </a:cxn>
                  <a:cxn ang="0">
                    <a:pos x="T6" y="T7"/>
                  </a:cxn>
                  <a:cxn ang="0">
                    <a:pos x="T8" y="T9"/>
                  </a:cxn>
                  <a:cxn ang="0">
                    <a:pos x="T10" y="T11"/>
                  </a:cxn>
                </a:cxnLst>
                <a:rect l="0" t="0" r="r" b="b"/>
                <a:pathLst>
                  <a:path w="182" h="182">
                    <a:moveTo>
                      <a:pt x="94" y="0"/>
                    </a:moveTo>
                    <a:lnTo>
                      <a:pt x="94" y="0"/>
                    </a:lnTo>
                    <a:cubicBezTo>
                      <a:pt x="43" y="0"/>
                      <a:pt x="0" y="43"/>
                      <a:pt x="0" y="86"/>
                    </a:cubicBezTo>
                    <a:cubicBezTo>
                      <a:pt x="0" y="138"/>
                      <a:pt x="43" y="181"/>
                      <a:pt x="94" y="181"/>
                    </a:cubicBezTo>
                    <a:cubicBezTo>
                      <a:pt x="137" y="181"/>
                      <a:pt x="181" y="138"/>
                      <a:pt x="181" y="86"/>
                    </a:cubicBezTo>
                    <a:cubicBezTo>
                      <a:pt x="181" y="43"/>
                      <a:pt x="137" y="0"/>
                      <a:pt x="94" y="0"/>
                    </a:cubicBezTo>
                  </a:path>
                </a:pathLst>
              </a:custGeom>
              <a:solidFill>
                <a:schemeClr val="accent1"/>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342" name="Freeform 49"/>
              <p:cNvSpPr>
                <a:spLocks noChangeArrowheads="1"/>
              </p:cNvSpPr>
              <p:nvPr/>
            </p:nvSpPr>
            <p:spPr bwMode="auto">
              <a:xfrm>
                <a:off x="15682712" y="5257577"/>
                <a:ext cx="126671" cy="438477"/>
              </a:xfrm>
              <a:custGeom>
                <a:avLst/>
                <a:gdLst>
                  <a:gd name="T0" fmla="*/ 60 w 113"/>
                  <a:gd name="T1" fmla="*/ 396 h 397"/>
                  <a:gd name="T2" fmla="*/ 60 w 113"/>
                  <a:gd name="T3" fmla="*/ 396 h 397"/>
                  <a:gd name="T4" fmla="*/ 0 w 113"/>
                  <a:gd name="T5" fmla="*/ 344 h 397"/>
                  <a:gd name="T6" fmla="*/ 0 w 113"/>
                  <a:gd name="T7" fmla="*/ 52 h 397"/>
                  <a:gd name="T8" fmla="*/ 60 w 113"/>
                  <a:gd name="T9" fmla="*/ 0 h 397"/>
                  <a:gd name="T10" fmla="*/ 60 w 113"/>
                  <a:gd name="T11" fmla="*/ 0 h 397"/>
                  <a:gd name="T12" fmla="*/ 112 w 113"/>
                  <a:gd name="T13" fmla="*/ 52 h 397"/>
                  <a:gd name="T14" fmla="*/ 112 w 113"/>
                  <a:gd name="T15" fmla="*/ 344 h 397"/>
                  <a:gd name="T16" fmla="*/ 60 w 113"/>
                  <a:gd name="T17" fmla="*/ 396 h 3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3" h="397">
                    <a:moveTo>
                      <a:pt x="60" y="396"/>
                    </a:moveTo>
                    <a:lnTo>
                      <a:pt x="60" y="396"/>
                    </a:lnTo>
                    <a:cubicBezTo>
                      <a:pt x="26" y="396"/>
                      <a:pt x="0" y="370"/>
                      <a:pt x="0" y="344"/>
                    </a:cubicBezTo>
                    <a:cubicBezTo>
                      <a:pt x="0" y="52"/>
                      <a:pt x="0" y="52"/>
                      <a:pt x="0" y="52"/>
                    </a:cubicBezTo>
                    <a:cubicBezTo>
                      <a:pt x="0" y="26"/>
                      <a:pt x="26" y="0"/>
                      <a:pt x="60" y="0"/>
                    </a:cubicBezTo>
                    <a:lnTo>
                      <a:pt x="60" y="0"/>
                    </a:lnTo>
                    <a:cubicBezTo>
                      <a:pt x="86" y="0"/>
                      <a:pt x="112" y="26"/>
                      <a:pt x="112" y="52"/>
                    </a:cubicBezTo>
                    <a:cubicBezTo>
                      <a:pt x="112" y="344"/>
                      <a:pt x="112" y="344"/>
                      <a:pt x="112" y="344"/>
                    </a:cubicBezTo>
                    <a:cubicBezTo>
                      <a:pt x="112" y="370"/>
                      <a:pt x="86" y="396"/>
                      <a:pt x="60" y="396"/>
                    </a:cubicBezTo>
                  </a:path>
                </a:pathLst>
              </a:custGeom>
              <a:solidFill>
                <a:srgbClr val="A3A3A2"/>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343" name="Freeform 50"/>
              <p:cNvSpPr>
                <a:spLocks noChangeArrowheads="1"/>
              </p:cNvSpPr>
              <p:nvPr/>
            </p:nvSpPr>
            <p:spPr bwMode="auto">
              <a:xfrm>
                <a:off x="15351418" y="5554766"/>
                <a:ext cx="199749" cy="199752"/>
              </a:xfrm>
              <a:custGeom>
                <a:avLst/>
                <a:gdLst>
                  <a:gd name="T0" fmla="*/ 86 w 182"/>
                  <a:gd name="T1" fmla="*/ 0 h 182"/>
                  <a:gd name="T2" fmla="*/ 86 w 182"/>
                  <a:gd name="T3" fmla="*/ 0 h 182"/>
                  <a:gd name="T4" fmla="*/ 0 w 182"/>
                  <a:gd name="T5" fmla="*/ 86 h 182"/>
                  <a:gd name="T6" fmla="*/ 86 w 182"/>
                  <a:gd name="T7" fmla="*/ 181 h 182"/>
                  <a:gd name="T8" fmla="*/ 181 w 182"/>
                  <a:gd name="T9" fmla="*/ 86 h 182"/>
                  <a:gd name="T10" fmla="*/ 86 w 182"/>
                  <a:gd name="T11" fmla="*/ 0 h 182"/>
                </a:gdLst>
                <a:ahLst/>
                <a:cxnLst>
                  <a:cxn ang="0">
                    <a:pos x="T0" y="T1"/>
                  </a:cxn>
                  <a:cxn ang="0">
                    <a:pos x="T2" y="T3"/>
                  </a:cxn>
                  <a:cxn ang="0">
                    <a:pos x="T4" y="T5"/>
                  </a:cxn>
                  <a:cxn ang="0">
                    <a:pos x="T6" y="T7"/>
                  </a:cxn>
                  <a:cxn ang="0">
                    <a:pos x="T8" y="T9"/>
                  </a:cxn>
                  <a:cxn ang="0">
                    <a:pos x="T10" y="T11"/>
                  </a:cxn>
                </a:cxnLst>
                <a:rect l="0" t="0" r="r" b="b"/>
                <a:pathLst>
                  <a:path w="182" h="182">
                    <a:moveTo>
                      <a:pt x="86" y="0"/>
                    </a:moveTo>
                    <a:lnTo>
                      <a:pt x="86" y="0"/>
                    </a:lnTo>
                    <a:cubicBezTo>
                      <a:pt x="34" y="0"/>
                      <a:pt x="0" y="43"/>
                      <a:pt x="0" y="86"/>
                    </a:cubicBezTo>
                    <a:cubicBezTo>
                      <a:pt x="0" y="138"/>
                      <a:pt x="34" y="181"/>
                      <a:pt x="86" y="181"/>
                    </a:cubicBezTo>
                    <a:cubicBezTo>
                      <a:pt x="138" y="181"/>
                      <a:pt x="181" y="138"/>
                      <a:pt x="181" y="86"/>
                    </a:cubicBezTo>
                    <a:cubicBezTo>
                      <a:pt x="181" y="43"/>
                      <a:pt x="138" y="0"/>
                      <a:pt x="86" y="0"/>
                    </a:cubicBezTo>
                  </a:path>
                </a:pathLst>
              </a:custGeom>
              <a:solidFill>
                <a:schemeClr val="accent1"/>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344" name="Freeform 51"/>
              <p:cNvSpPr>
                <a:spLocks noChangeArrowheads="1"/>
              </p:cNvSpPr>
              <p:nvPr/>
            </p:nvSpPr>
            <p:spPr bwMode="auto">
              <a:xfrm>
                <a:off x="15390394" y="5257577"/>
                <a:ext cx="126671" cy="438477"/>
              </a:xfrm>
              <a:custGeom>
                <a:avLst/>
                <a:gdLst>
                  <a:gd name="T0" fmla="*/ 52 w 113"/>
                  <a:gd name="T1" fmla="*/ 396 h 397"/>
                  <a:gd name="T2" fmla="*/ 52 w 113"/>
                  <a:gd name="T3" fmla="*/ 396 h 397"/>
                  <a:gd name="T4" fmla="*/ 0 w 113"/>
                  <a:gd name="T5" fmla="*/ 344 h 397"/>
                  <a:gd name="T6" fmla="*/ 0 w 113"/>
                  <a:gd name="T7" fmla="*/ 52 h 397"/>
                  <a:gd name="T8" fmla="*/ 52 w 113"/>
                  <a:gd name="T9" fmla="*/ 0 h 397"/>
                  <a:gd name="T10" fmla="*/ 52 w 113"/>
                  <a:gd name="T11" fmla="*/ 0 h 397"/>
                  <a:gd name="T12" fmla="*/ 112 w 113"/>
                  <a:gd name="T13" fmla="*/ 52 h 397"/>
                  <a:gd name="T14" fmla="*/ 112 w 113"/>
                  <a:gd name="T15" fmla="*/ 344 h 397"/>
                  <a:gd name="T16" fmla="*/ 52 w 113"/>
                  <a:gd name="T17" fmla="*/ 396 h 3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3" h="397">
                    <a:moveTo>
                      <a:pt x="52" y="396"/>
                    </a:moveTo>
                    <a:lnTo>
                      <a:pt x="52" y="396"/>
                    </a:lnTo>
                    <a:cubicBezTo>
                      <a:pt x="26" y="396"/>
                      <a:pt x="0" y="370"/>
                      <a:pt x="0" y="344"/>
                    </a:cubicBezTo>
                    <a:cubicBezTo>
                      <a:pt x="0" y="52"/>
                      <a:pt x="0" y="52"/>
                      <a:pt x="0" y="52"/>
                    </a:cubicBezTo>
                    <a:cubicBezTo>
                      <a:pt x="0" y="26"/>
                      <a:pt x="26" y="0"/>
                      <a:pt x="52" y="0"/>
                    </a:cubicBezTo>
                    <a:lnTo>
                      <a:pt x="52" y="0"/>
                    </a:lnTo>
                    <a:cubicBezTo>
                      <a:pt x="86" y="0"/>
                      <a:pt x="112" y="26"/>
                      <a:pt x="112" y="52"/>
                    </a:cubicBezTo>
                    <a:cubicBezTo>
                      <a:pt x="112" y="344"/>
                      <a:pt x="112" y="344"/>
                      <a:pt x="112" y="344"/>
                    </a:cubicBezTo>
                    <a:cubicBezTo>
                      <a:pt x="112" y="370"/>
                      <a:pt x="86" y="396"/>
                      <a:pt x="52" y="396"/>
                    </a:cubicBezTo>
                  </a:path>
                </a:pathLst>
              </a:custGeom>
              <a:solidFill>
                <a:srgbClr val="A3A3A2"/>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345" name="Freeform 52"/>
              <p:cNvSpPr>
                <a:spLocks noChangeArrowheads="1"/>
              </p:cNvSpPr>
              <p:nvPr/>
            </p:nvSpPr>
            <p:spPr bwMode="auto">
              <a:xfrm>
                <a:off x="15044482" y="5554766"/>
                <a:ext cx="199752" cy="199752"/>
              </a:xfrm>
              <a:custGeom>
                <a:avLst/>
                <a:gdLst>
                  <a:gd name="T0" fmla="*/ 94 w 181"/>
                  <a:gd name="T1" fmla="*/ 0 h 182"/>
                  <a:gd name="T2" fmla="*/ 94 w 181"/>
                  <a:gd name="T3" fmla="*/ 0 h 182"/>
                  <a:gd name="T4" fmla="*/ 0 w 181"/>
                  <a:gd name="T5" fmla="*/ 86 h 182"/>
                  <a:gd name="T6" fmla="*/ 94 w 181"/>
                  <a:gd name="T7" fmla="*/ 181 h 182"/>
                  <a:gd name="T8" fmla="*/ 180 w 181"/>
                  <a:gd name="T9" fmla="*/ 86 h 182"/>
                  <a:gd name="T10" fmla="*/ 94 w 181"/>
                  <a:gd name="T11" fmla="*/ 0 h 182"/>
                </a:gdLst>
                <a:ahLst/>
                <a:cxnLst>
                  <a:cxn ang="0">
                    <a:pos x="T0" y="T1"/>
                  </a:cxn>
                  <a:cxn ang="0">
                    <a:pos x="T2" y="T3"/>
                  </a:cxn>
                  <a:cxn ang="0">
                    <a:pos x="T4" y="T5"/>
                  </a:cxn>
                  <a:cxn ang="0">
                    <a:pos x="T6" y="T7"/>
                  </a:cxn>
                  <a:cxn ang="0">
                    <a:pos x="T8" y="T9"/>
                  </a:cxn>
                  <a:cxn ang="0">
                    <a:pos x="T10" y="T11"/>
                  </a:cxn>
                </a:cxnLst>
                <a:rect l="0" t="0" r="r" b="b"/>
                <a:pathLst>
                  <a:path w="181" h="182">
                    <a:moveTo>
                      <a:pt x="94" y="0"/>
                    </a:moveTo>
                    <a:lnTo>
                      <a:pt x="94" y="0"/>
                    </a:lnTo>
                    <a:cubicBezTo>
                      <a:pt x="43" y="0"/>
                      <a:pt x="0" y="43"/>
                      <a:pt x="0" y="86"/>
                    </a:cubicBezTo>
                    <a:cubicBezTo>
                      <a:pt x="0" y="138"/>
                      <a:pt x="43" y="181"/>
                      <a:pt x="94" y="181"/>
                    </a:cubicBezTo>
                    <a:cubicBezTo>
                      <a:pt x="146" y="181"/>
                      <a:pt x="180" y="138"/>
                      <a:pt x="180" y="86"/>
                    </a:cubicBezTo>
                    <a:cubicBezTo>
                      <a:pt x="180" y="43"/>
                      <a:pt x="146" y="0"/>
                      <a:pt x="94" y="0"/>
                    </a:cubicBezTo>
                  </a:path>
                </a:pathLst>
              </a:custGeom>
              <a:solidFill>
                <a:schemeClr val="accent1"/>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346" name="Freeform 53"/>
              <p:cNvSpPr>
                <a:spLocks noChangeArrowheads="1"/>
              </p:cNvSpPr>
              <p:nvPr/>
            </p:nvSpPr>
            <p:spPr bwMode="auto">
              <a:xfrm>
                <a:off x="15083458" y="5257577"/>
                <a:ext cx="126671" cy="438477"/>
              </a:xfrm>
              <a:custGeom>
                <a:avLst/>
                <a:gdLst>
                  <a:gd name="T0" fmla="*/ 60 w 113"/>
                  <a:gd name="T1" fmla="*/ 396 h 397"/>
                  <a:gd name="T2" fmla="*/ 60 w 113"/>
                  <a:gd name="T3" fmla="*/ 396 h 397"/>
                  <a:gd name="T4" fmla="*/ 0 w 113"/>
                  <a:gd name="T5" fmla="*/ 344 h 397"/>
                  <a:gd name="T6" fmla="*/ 0 w 113"/>
                  <a:gd name="T7" fmla="*/ 52 h 397"/>
                  <a:gd name="T8" fmla="*/ 60 w 113"/>
                  <a:gd name="T9" fmla="*/ 0 h 397"/>
                  <a:gd name="T10" fmla="*/ 60 w 113"/>
                  <a:gd name="T11" fmla="*/ 0 h 397"/>
                  <a:gd name="T12" fmla="*/ 112 w 113"/>
                  <a:gd name="T13" fmla="*/ 52 h 397"/>
                  <a:gd name="T14" fmla="*/ 112 w 113"/>
                  <a:gd name="T15" fmla="*/ 344 h 397"/>
                  <a:gd name="T16" fmla="*/ 60 w 113"/>
                  <a:gd name="T17" fmla="*/ 396 h 3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3" h="397">
                    <a:moveTo>
                      <a:pt x="60" y="396"/>
                    </a:moveTo>
                    <a:lnTo>
                      <a:pt x="60" y="396"/>
                    </a:lnTo>
                    <a:cubicBezTo>
                      <a:pt x="26" y="396"/>
                      <a:pt x="0" y="370"/>
                      <a:pt x="0" y="344"/>
                    </a:cubicBezTo>
                    <a:cubicBezTo>
                      <a:pt x="0" y="52"/>
                      <a:pt x="0" y="52"/>
                      <a:pt x="0" y="52"/>
                    </a:cubicBezTo>
                    <a:cubicBezTo>
                      <a:pt x="0" y="26"/>
                      <a:pt x="26" y="0"/>
                      <a:pt x="60" y="0"/>
                    </a:cubicBezTo>
                    <a:lnTo>
                      <a:pt x="60" y="0"/>
                    </a:lnTo>
                    <a:cubicBezTo>
                      <a:pt x="86" y="0"/>
                      <a:pt x="112" y="26"/>
                      <a:pt x="112" y="52"/>
                    </a:cubicBezTo>
                    <a:cubicBezTo>
                      <a:pt x="112" y="344"/>
                      <a:pt x="112" y="344"/>
                      <a:pt x="112" y="344"/>
                    </a:cubicBezTo>
                    <a:cubicBezTo>
                      <a:pt x="112" y="370"/>
                      <a:pt x="86" y="396"/>
                      <a:pt x="60" y="396"/>
                    </a:cubicBezTo>
                  </a:path>
                </a:pathLst>
              </a:custGeom>
              <a:solidFill>
                <a:srgbClr val="A3A3A2"/>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347" name="Freeform 54"/>
              <p:cNvSpPr>
                <a:spLocks noChangeArrowheads="1"/>
              </p:cNvSpPr>
              <p:nvPr/>
            </p:nvSpPr>
            <p:spPr bwMode="auto">
              <a:xfrm>
                <a:off x="14752164" y="5554766"/>
                <a:ext cx="199752" cy="199752"/>
              </a:xfrm>
              <a:custGeom>
                <a:avLst/>
                <a:gdLst>
                  <a:gd name="T0" fmla="*/ 86 w 181"/>
                  <a:gd name="T1" fmla="*/ 0 h 182"/>
                  <a:gd name="T2" fmla="*/ 86 w 181"/>
                  <a:gd name="T3" fmla="*/ 0 h 182"/>
                  <a:gd name="T4" fmla="*/ 0 w 181"/>
                  <a:gd name="T5" fmla="*/ 86 h 182"/>
                  <a:gd name="T6" fmla="*/ 86 w 181"/>
                  <a:gd name="T7" fmla="*/ 181 h 182"/>
                  <a:gd name="T8" fmla="*/ 180 w 181"/>
                  <a:gd name="T9" fmla="*/ 86 h 182"/>
                  <a:gd name="T10" fmla="*/ 86 w 181"/>
                  <a:gd name="T11" fmla="*/ 0 h 182"/>
                </a:gdLst>
                <a:ahLst/>
                <a:cxnLst>
                  <a:cxn ang="0">
                    <a:pos x="T0" y="T1"/>
                  </a:cxn>
                  <a:cxn ang="0">
                    <a:pos x="T2" y="T3"/>
                  </a:cxn>
                  <a:cxn ang="0">
                    <a:pos x="T4" y="T5"/>
                  </a:cxn>
                  <a:cxn ang="0">
                    <a:pos x="T6" y="T7"/>
                  </a:cxn>
                  <a:cxn ang="0">
                    <a:pos x="T8" y="T9"/>
                  </a:cxn>
                  <a:cxn ang="0">
                    <a:pos x="T10" y="T11"/>
                  </a:cxn>
                </a:cxnLst>
                <a:rect l="0" t="0" r="r" b="b"/>
                <a:pathLst>
                  <a:path w="181" h="182">
                    <a:moveTo>
                      <a:pt x="86" y="0"/>
                    </a:moveTo>
                    <a:lnTo>
                      <a:pt x="86" y="0"/>
                    </a:lnTo>
                    <a:cubicBezTo>
                      <a:pt x="43" y="0"/>
                      <a:pt x="0" y="43"/>
                      <a:pt x="0" y="86"/>
                    </a:cubicBezTo>
                    <a:cubicBezTo>
                      <a:pt x="0" y="138"/>
                      <a:pt x="43" y="181"/>
                      <a:pt x="86" y="181"/>
                    </a:cubicBezTo>
                    <a:cubicBezTo>
                      <a:pt x="137" y="181"/>
                      <a:pt x="180" y="138"/>
                      <a:pt x="180" y="86"/>
                    </a:cubicBezTo>
                    <a:cubicBezTo>
                      <a:pt x="180" y="43"/>
                      <a:pt x="137" y="0"/>
                      <a:pt x="86" y="0"/>
                    </a:cubicBezTo>
                  </a:path>
                </a:pathLst>
              </a:custGeom>
              <a:solidFill>
                <a:schemeClr val="accent1"/>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348" name="Freeform 55"/>
              <p:cNvSpPr>
                <a:spLocks noChangeArrowheads="1"/>
              </p:cNvSpPr>
              <p:nvPr/>
            </p:nvSpPr>
            <p:spPr bwMode="auto">
              <a:xfrm>
                <a:off x="14791140" y="5257577"/>
                <a:ext cx="126671" cy="438477"/>
              </a:xfrm>
              <a:custGeom>
                <a:avLst/>
                <a:gdLst>
                  <a:gd name="T0" fmla="*/ 52 w 113"/>
                  <a:gd name="T1" fmla="*/ 396 h 397"/>
                  <a:gd name="T2" fmla="*/ 52 w 113"/>
                  <a:gd name="T3" fmla="*/ 396 h 397"/>
                  <a:gd name="T4" fmla="*/ 0 w 113"/>
                  <a:gd name="T5" fmla="*/ 344 h 397"/>
                  <a:gd name="T6" fmla="*/ 0 w 113"/>
                  <a:gd name="T7" fmla="*/ 52 h 397"/>
                  <a:gd name="T8" fmla="*/ 52 w 113"/>
                  <a:gd name="T9" fmla="*/ 0 h 397"/>
                  <a:gd name="T10" fmla="*/ 52 w 113"/>
                  <a:gd name="T11" fmla="*/ 0 h 397"/>
                  <a:gd name="T12" fmla="*/ 112 w 113"/>
                  <a:gd name="T13" fmla="*/ 52 h 397"/>
                  <a:gd name="T14" fmla="*/ 112 w 113"/>
                  <a:gd name="T15" fmla="*/ 344 h 397"/>
                  <a:gd name="T16" fmla="*/ 52 w 113"/>
                  <a:gd name="T17" fmla="*/ 396 h 3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3" h="397">
                    <a:moveTo>
                      <a:pt x="52" y="396"/>
                    </a:moveTo>
                    <a:lnTo>
                      <a:pt x="52" y="396"/>
                    </a:lnTo>
                    <a:cubicBezTo>
                      <a:pt x="26" y="396"/>
                      <a:pt x="0" y="370"/>
                      <a:pt x="0" y="344"/>
                    </a:cubicBezTo>
                    <a:cubicBezTo>
                      <a:pt x="0" y="52"/>
                      <a:pt x="0" y="52"/>
                      <a:pt x="0" y="52"/>
                    </a:cubicBezTo>
                    <a:cubicBezTo>
                      <a:pt x="0" y="26"/>
                      <a:pt x="26" y="0"/>
                      <a:pt x="52" y="0"/>
                    </a:cubicBezTo>
                    <a:lnTo>
                      <a:pt x="52" y="0"/>
                    </a:lnTo>
                    <a:cubicBezTo>
                      <a:pt x="86" y="0"/>
                      <a:pt x="112" y="26"/>
                      <a:pt x="112" y="52"/>
                    </a:cubicBezTo>
                    <a:cubicBezTo>
                      <a:pt x="112" y="344"/>
                      <a:pt x="112" y="344"/>
                      <a:pt x="112" y="344"/>
                    </a:cubicBezTo>
                    <a:cubicBezTo>
                      <a:pt x="112" y="370"/>
                      <a:pt x="86" y="396"/>
                      <a:pt x="52" y="396"/>
                    </a:cubicBezTo>
                  </a:path>
                </a:pathLst>
              </a:custGeom>
              <a:solidFill>
                <a:srgbClr val="A3A3A2"/>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349" name="Freeform 56"/>
              <p:cNvSpPr>
                <a:spLocks noChangeArrowheads="1"/>
              </p:cNvSpPr>
              <p:nvPr/>
            </p:nvSpPr>
            <p:spPr bwMode="auto">
              <a:xfrm>
                <a:off x="15093202" y="6144276"/>
                <a:ext cx="267960" cy="267957"/>
              </a:xfrm>
              <a:custGeom>
                <a:avLst/>
                <a:gdLst>
                  <a:gd name="T0" fmla="*/ 241 w 242"/>
                  <a:gd name="T1" fmla="*/ 215 h 242"/>
                  <a:gd name="T2" fmla="*/ 154 w 242"/>
                  <a:gd name="T3" fmla="*/ 121 h 242"/>
                  <a:gd name="T4" fmla="*/ 232 w 242"/>
                  <a:gd name="T5" fmla="*/ 43 h 242"/>
                  <a:gd name="T6" fmla="*/ 206 w 242"/>
                  <a:gd name="T7" fmla="*/ 9 h 242"/>
                  <a:gd name="T8" fmla="*/ 120 w 242"/>
                  <a:gd name="T9" fmla="*/ 95 h 242"/>
                  <a:gd name="T10" fmla="*/ 25 w 242"/>
                  <a:gd name="T11" fmla="*/ 0 h 242"/>
                  <a:gd name="T12" fmla="*/ 0 w 242"/>
                  <a:gd name="T13" fmla="*/ 35 h 242"/>
                  <a:gd name="T14" fmla="*/ 86 w 242"/>
                  <a:gd name="T15" fmla="*/ 121 h 242"/>
                  <a:gd name="T16" fmla="*/ 0 w 242"/>
                  <a:gd name="T17" fmla="*/ 215 h 242"/>
                  <a:gd name="T18" fmla="*/ 34 w 242"/>
                  <a:gd name="T19" fmla="*/ 241 h 242"/>
                  <a:gd name="T20" fmla="*/ 120 w 242"/>
                  <a:gd name="T21" fmla="*/ 155 h 242"/>
                  <a:gd name="T22" fmla="*/ 206 w 242"/>
                  <a:gd name="T23" fmla="*/ 241 h 242"/>
                  <a:gd name="T24" fmla="*/ 241 w 242"/>
                  <a:gd name="T25" fmla="*/ 215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42" h="242">
                    <a:moveTo>
                      <a:pt x="241" y="215"/>
                    </a:moveTo>
                    <a:lnTo>
                      <a:pt x="154" y="121"/>
                    </a:lnTo>
                    <a:lnTo>
                      <a:pt x="232" y="43"/>
                    </a:lnTo>
                    <a:lnTo>
                      <a:pt x="206" y="9"/>
                    </a:lnTo>
                    <a:lnTo>
                      <a:pt x="120" y="95"/>
                    </a:lnTo>
                    <a:lnTo>
                      <a:pt x="25" y="0"/>
                    </a:lnTo>
                    <a:lnTo>
                      <a:pt x="0" y="35"/>
                    </a:lnTo>
                    <a:lnTo>
                      <a:pt x="86" y="121"/>
                    </a:lnTo>
                    <a:lnTo>
                      <a:pt x="0" y="215"/>
                    </a:lnTo>
                    <a:lnTo>
                      <a:pt x="34" y="241"/>
                    </a:lnTo>
                    <a:lnTo>
                      <a:pt x="120" y="155"/>
                    </a:lnTo>
                    <a:lnTo>
                      <a:pt x="206" y="241"/>
                    </a:lnTo>
                    <a:lnTo>
                      <a:pt x="241" y="215"/>
                    </a:lnTo>
                  </a:path>
                </a:pathLst>
              </a:custGeom>
              <a:solidFill>
                <a:srgbClr val="303943"/>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sp>
            <p:nvSpPr>
              <p:cNvPr id="350" name="Freeform 57"/>
              <p:cNvSpPr>
                <a:spLocks noChangeArrowheads="1"/>
              </p:cNvSpPr>
              <p:nvPr/>
            </p:nvSpPr>
            <p:spPr bwMode="auto">
              <a:xfrm>
                <a:off x="15083458" y="6134532"/>
                <a:ext cx="297192" cy="297189"/>
              </a:xfrm>
              <a:custGeom>
                <a:avLst/>
                <a:gdLst>
                  <a:gd name="T0" fmla="*/ 215 w 268"/>
                  <a:gd name="T1" fmla="*/ 43 h 268"/>
                  <a:gd name="T2" fmla="*/ 215 w 268"/>
                  <a:gd name="T3" fmla="*/ 223 h 268"/>
                  <a:gd name="T4" fmla="*/ 43 w 268"/>
                  <a:gd name="T5" fmla="*/ 223 h 268"/>
                  <a:gd name="T6" fmla="*/ 43 w 268"/>
                  <a:gd name="T7" fmla="*/ 43 h 268"/>
                  <a:gd name="T8" fmla="*/ 215 w 268"/>
                  <a:gd name="T9" fmla="*/ 43 h 268"/>
                  <a:gd name="T10" fmla="*/ 267 w 268"/>
                  <a:gd name="T11" fmla="*/ 0 h 268"/>
                  <a:gd name="T12" fmla="*/ 0 w 268"/>
                  <a:gd name="T13" fmla="*/ 0 h 268"/>
                  <a:gd name="T14" fmla="*/ 0 w 268"/>
                  <a:gd name="T15" fmla="*/ 267 h 268"/>
                  <a:gd name="T16" fmla="*/ 267 w 268"/>
                  <a:gd name="T17" fmla="*/ 267 h 268"/>
                  <a:gd name="T18" fmla="*/ 267 w 268"/>
                  <a:gd name="T19" fmla="*/ 0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8" h="268">
                    <a:moveTo>
                      <a:pt x="215" y="43"/>
                    </a:moveTo>
                    <a:lnTo>
                      <a:pt x="215" y="223"/>
                    </a:lnTo>
                    <a:lnTo>
                      <a:pt x="43" y="223"/>
                    </a:lnTo>
                    <a:lnTo>
                      <a:pt x="43" y="43"/>
                    </a:lnTo>
                    <a:lnTo>
                      <a:pt x="215" y="43"/>
                    </a:lnTo>
                    <a:close/>
                    <a:moveTo>
                      <a:pt x="267" y="0"/>
                    </a:moveTo>
                    <a:lnTo>
                      <a:pt x="0" y="0"/>
                    </a:lnTo>
                    <a:lnTo>
                      <a:pt x="0" y="267"/>
                    </a:lnTo>
                    <a:lnTo>
                      <a:pt x="267" y="267"/>
                    </a:lnTo>
                    <a:lnTo>
                      <a:pt x="267" y="0"/>
                    </a:lnTo>
                    <a:close/>
                  </a:path>
                </a:pathLst>
              </a:custGeom>
              <a:solidFill>
                <a:schemeClr val="accent1"/>
              </a:solid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Calibri Light" panose="020F0302020204030204"/>
                </a:endParaRPr>
              </a:p>
            </p:txBody>
          </p:sp>
        </p:grpSp>
      </p:grpSp>
      <p:sp>
        <p:nvSpPr>
          <p:cNvPr id="351" name="Title 13"/>
          <p:cNvSpPr txBox="1"/>
          <p:nvPr/>
        </p:nvSpPr>
        <p:spPr bwMode="auto">
          <a:xfrm>
            <a:off x="9739502" y="9731028"/>
            <a:ext cx="4983226" cy="10617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182880" tIns="121899" rIns="182880" bIns="121899" anchor="t" anchorCtr="0">
            <a:spAutoFit/>
          </a:bodyPr>
          <a:lstStyle>
            <a:lvl1pPr>
              <a:defRPr>
                <a:solidFill>
                  <a:schemeClr val="tx1"/>
                </a:solidFill>
                <a:latin typeface="Calibri" panose="020F0502020204030204" charset="0"/>
                <a:ea typeface="MS PGothic" panose="020B0600070205080204" charset="-128"/>
              </a:defRPr>
            </a:lvl1pPr>
            <a:lvl2pPr marL="742950" indent="-285750">
              <a:defRPr>
                <a:solidFill>
                  <a:schemeClr val="tx1"/>
                </a:solidFill>
                <a:latin typeface="Calibri" panose="020F0502020204030204" charset="0"/>
                <a:ea typeface="MS PGothic" panose="020B0600070205080204" charset="-128"/>
              </a:defRPr>
            </a:lvl2pPr>
            <a:lvl3pPr marL="1143000" indent="-228600">
              <a:defRPr>
                <a:solidFill>
                  <a:schemeClr val="tx1"/>
                </a:solidFill>
                <a:latin typeface="Calibri" panose="020F0502020204030204" charset="0"/>
                <a:ea typeface="MS PGothic" panose="020B0600070205080204" charset="-128"/>
              </a:defRPr>
            </a:lvl3pPr>
            <a:lvl4pPr marL="1600200" indent="-228600">
              <a:defRPr>
                <a:solidFill>
                  <a:schemeClr val="tx1"/>
                </a:solidFill>
                <a:latin typeface="Calibri" panose="020F0502020204030204" charset="0"/>
                <a:ea typeface="MS PGothic" panose="020B0600070205080204" charset="-128"/>
              </a:defRPr>
            </a:lvl4pPr>
            <a:lvl5pPr marL="2057400" indent="-228600">
              <a:defRPr>
                <a:solidFill>
                  <a:schemeClr val="tx1"/>
                </a:solidFill>
                <a:latin typeface="Calibri" panose="020F0502020204030204" charset="0"/>
                <a:ea typeface="MS PGothic" panose="020B0600070205080204" charset="-128"/>
              </a:defRPr>
            </a:lvl5pPr>
            <a:lvl6pPr marL="2514600" indent="-228600" fontAlgn="base">
              <a:spcBef>
                <a:spcPct val="0"/>
              </a:spcBef>
              <a:spcAft>
                <a:spcPct val="0"/>
              </a:spcAft>
              <a:defRPr>
                <a:solidFill>
                  <a:schemeClr val="tx1"/>
                </a:solidFill>
                <a:latin typeface="Calibri" panose="020F0502020204030204" charset="0"/>
                <a:ea typeface="MS PGothic" panose="020B0600070205080204" charset="-128"/>
              </a:defRPr>
            </a:lvl6pPr>
            <a:lvl7pPr marL="2971800" indent="-228600" fontAlgn="base">
              <a:spcBef>
                <a:spcPct val="0"/>
              </a:spcBef>
              <a:spcAft>
                <a:spcPct val="0"/>
              </a:spcAft>
              <a:defRPr>
                <a:solidFill>
                  <a:schemeClr val="tx1"/>
                </a:solidFill>
                <a:latin typeface="Calibri" panose="020F0502020204030204" charset="0"/>
                <a:ea typeface="MS PGothic" panose="020B0600070205080204" charset="-128"/>
              </a:defRPr>
            </a:lvl7pPr>
            <a:lvl8pPr marL="3429000" indent="-228600" fontAlgn="base">
              <a:spcBef>
                <a:spcPct val="0"/>
              </a:spcBef>
              <a:spcAft>
                <a:spcPct val="0"/>
              </a:spcAft>
              <a:defRPr>
                <a:solidFill>
                  <a:schemeClr val="tx1"/>
                </a:solidFill>
                <a:latin typeface="Calibri" panose="020F0502020204030204" charset="0"/>
                <a:ea typeface="MS PGothic" panose="020B0600070205080204" charset="-128"/>
              </a:defRPr>
            </a:lvl8pPr>
            <a:lvl9pPr marL="3886200" indent="-228600" fontAlgn="base">
              <a:spcBef>
                <a:spcPct val="0"/>
              </a:spcBef>
              <a:spcAft>
                <a:spcPct val="0"/>
              </a:spcAft>
              <a:defRPr>
                <a:solidFill>
                  <a:schemeClr val="tx1"/>
                </a:solidFill>
                <a:latin typeface="Calibri" panose="020F0502020204030204" charset="0"/>
                <a:ea typeface="MS PGothic" panose="020B0600070205080204" charset="-128"/>
              </a:defRPr>
            </a:lvl9pPr>
          </a:lstStyle>
          <a:p>
            <a:pPr algn="ctr"/>
            <a:r>
              <a:rPr lang="en-US" sz="5300" b="1" dirty="0" smtClean="0">
                <a:solidFill>
                  <a:schemeClr val="bg1"/>
                </a:solidFill>
                <a:latin typeface="Lato Regular"/>
                <a:cs typeface="Lato Regular"/>
              </a:rPr>
              <a:t>Target Analysis</a:t>
            </a:r>
            <a:endParaRPr lang="en-US" sz="5300" b="1" dirty="0">
              <a:solidFill>
                <a:schemeClr val="bg1"/>
              </a:solidFill>
              <a:latin typeface="Lato Regular"/>
              <a:cs typeface="Lato Regular"/>
            </a:endParaRPr>
          </a:p>
        </p:txBody>
      </p:sp>
      <p:sp>
        <p:nvSpPr>
          <p:cNvPr id="352" name="TextBox 30"/>
          <p:cNvSpPr txBox="1">
            <a:spLocks noChangeArrowheads="1"/>
          </p:cNvSpPr>
          <p:nvPr/>
        </p:nvSpPr>
        <p:spPr bwMode="auto">
          <a:xfrm>
            <a:off x="1632973" y="10796671"/>
            <a:ext cx="21019065" cy="12926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3600">
                <a:solidFill>
                  <a:schemeClr val="tx1"/>
                </a:solidFill>
                <a:latin typeface="Lato Light" charset="0"/>
                <a:ea typeface="MS PGothic" panose="020B0600070205080204" charset="-128"/>
                <a:cs typeface="MS PGothic" panose="020B0600070205080204" charset="-128"/>
              </a:defRPr>
            </a:lvl1pPr>
            <a:lvl2pPr marL="742950" indent="-285750" eaLnBrk="0" hangingPunct="0">
              <a:defRPr sz="3600">
                <a:solidFill>
                  <a:schemeClr val="tx1"/>
                </a:solidFill>
                <a:latin typeface="Lato Light" charset="0"/>
                <a:ea typeface="MS PGothic" panose="020B0600070205080204" charset="-128"/>
              </a:defRPr>
            </a:lvl2pPr>
            <a:lvl3pPr marL="1143000" indent="-228600" eaLnBrk="0" hangingPunct="0">
              <a:defRPr sz="3600">
                <a:solidFill>
                  <a:schemeClr val="tx1"/>
                </a:solidFill>
                <a:latin typeface="Lato Light" charset="0"/>
                <a:ea typeface="MS PGothic" panose="020B0600070205080204" charset="-128"/>
              </a:defRPr>
            </a:lvl3pPr>
            <a:lvl4pPr marL="1600200" indent="-228600" eaLnBrk="0" hangingPunct="0">
              <a:defRPr sz="3600">
                <a:solidFill>
                  <a:schemeClr val="tx1"/>
                </a:solidFill>
                <a:latin typeface="Lato Light" charset="0"/>
                <a:ea typeface="MS PGothic" panose="020B0600070205080204" charset="-128"/>
              </a:defRPr>
            </a:lvl4pPr>
            <a:lvl5pPr marL="2057400" indent="-228600" eaLnBrk="0" hangingPunct="0">
              <a:defRPr sz="3600">
                <a:solidFill>
                  <a:schemeClr val="tx1"/>
                </a:solidFill>
                <a:latin typeface="Lato Light" charset="0"/>
                <a:ea typeface="MS PGothic" panose="020B0600070205080204" charset="-128"/>
              </a:defRPr>
            </a:lvl5pPr>
            <a:lvl6pPr marL="2514600" indent="-228600" defTabSz="1826895" eaLnBrk="0" fontAlgn="base" hangingPunct="0">
              <a:spcBef>
                <a:spcPct val="0"/>
              </a:spcBef>
              <a:spcAft>
                <a:spcPct val="0"/>
              </a:spcAft>
              <a:defRPr sz="3600">
                <a:solidFill>
                  <a:schemeClr val="tx1"/>
                </a:solidFill>
                <a:latin typeface="Lato Light" charset="0"/>
                <a:ea typeface="MS PGothic" panose="020B0600070205080204" charset="-128"/>
              </a:defRPr>
            </a:lvl6pPr>
            <a:lvl7pPr marL="2971800" indent="-228600" defTabSz="1826895" eaLnBrk="0" fontAlgn="base" hangingPunct="0">
              <a:spcBef>
                <a:spcPct val="0"/>
              </a:spcBef>
              <a:spcAft>
                <a:spcPct val="0"/>
              </a:spcAft>
              <a:defRPr sz="3600">
                <a:solidFill>
                  <a:schemeClr val="tx1"/>
                </a:solidFill>
                <a:latin typeface="Lato Light" charset="0"/>
                <a:ea typeface="MS PGothic" panose="020B0600070205080204" charset="-128"/>
              </a:defRPr>
            </a:lvl7pPr>
            <a:lvl8pPr marL="3429000" indent="-228600" defTabSz="1826895" eaLnBrk="0" fontAlgn="base" hangingPunct="0">
              <a:spcBef>
                <a:spcPct val="0"/>
              </a:spcBef>
              <a:spcAft>
                <a:spcPct val="0"/>
              </a:spcAft>
              <a:defRPr sz="3600">
                <a:solidFill>
                  <a:schemeClr val="tx1"/>
                </a:solidFill>
                <a:latin typeface="Lato Light" charset="0"/>
                <a:ea typeface="MS PGothic" panose="020B0600070205080204" charset="-128"/>
              </a:defRPr>
            </a:lvl8pPr>
            <a:lvl9pPr marL="3886200" indent="-228600" defTabSz="1826895" eaLnBrk="0" fontAlgn="base" hangingPunct="0">
              <a:spcBef>
                <a:spcPct val="0"/>
              </a:spcBef>
              <a:spcAft>
                <a:spcPct val="0"/>
              </a:spcAft>
              <a:defRPr sz="3600">
                <a:solidFill>
                  <a:schemeClr val="tx1"/>
                </a:solidFill>
                <a:latin typeface="Lato Light" charset="0"/>
                <a:ea typeface="MS PGothic" panose="020B0600070205080204" charset="-128"/>
              </a:defRPr>
            </a:lvl9pPr>
          </a:lstStyle>
          <a:p>
            <a:r>
              <a:rPr lang="en-US" sz="2600" dirty="0">
                <a:solidFill>
                  <a:schemeClr val="bg1"/>
                </a:solidFill>
                <a:latin typeface="Calibri Light" panose="020F0302020204030204"/>
                <a:ea typeface="Open Sans Light" panose="020B0306030504020204" pitchFamily="34" charset="0"/>
                <a:cs typeface="Calibri Light" panose="020F0302020204030204"/>
              </a:rPr>
              <a:t>Lorem Ipsum has two main </a:t>
            </a:r>
            <a:r>
              <a:rPr lang="en-US" sz="2600" dirty="0" smtClean="0">
                <a:solidFill>
                  <a:schemeClr val="bg1"/>
                </a:solidFill>
                <a:latin typeface="Calibri Light" panose="020F0302020204030204"/>
                <a:ea typeface="Open Sans Light" panose="020B0306030504020204" pitchFamily="34" charset="0"/>
                <a:cs typeface="Calibri Light" panose="020F0302020204030204"/>
              </a:rPr>
              <a:t>data </a:t>
            </a:r>
            <a:r>
              <a:rPr lang="en-US" sz="2600" dirty="0">
                <a:solidFill>
                  <a:schemeClr val="bg1"/>
                </a:solidFill>
                <a:latin typeface="Calibri Light" panose="020F0302020204030204"/>
                <a:ea typeface="Open Sans Light" panose="020B0306030504020204" pitchFamily="34" charset="0"/>
                <a:cs typeface="Calibri Light" panose="020F0302020204030204"/>
              </a:rPr>
              <a:t>statistical this </a:t>
            </a:r>
            <a:r>
              <a:rPr lang="en-US" sz="2600" dirty="0" smtClean="0">
                <a:solidFill>
                  <a:schemeClr val="bg1"/>
                </a:solidFill>
                <a:latin typeface="Calibri Light" panose="020F0302020204030204"/>
                <a:ea typeface="Open Sans Light" panose="020B0306030504020204" pitchFamily="34" charset="0"/>
                <a:cs typeface="Calibri Light" panose="020F0302020204030204"/>
              </a:rPr>
              <a:t>methodologies. </a:t>
            </a:r>
            <a:r>
              <a:rPr lang="en-US" sz="2600" b="1" dirty="0" smtClean="0">
                <a:solidFill>
                  <a:schemeClr val="bg1"/>
                </a:solidFill>
                <a:latin typeface="Calibri Light" panose="020F0302020204030204"/>
                <a:ea typeface="Open Sans Light" panose="020B0306030504020204" pitchFamily="34" charset="0"/>
                <a:cs typeface="Calibri Light" panose="020F0302020204030204"/>
              </a:rPr>
              <a:t>Data </a:t>
            </a:r>
            <a:r>
              <a:rPr lang="en-US" sz="2600" b="1" dirty="0">
                <a:solidFill>
                  <a:schemeClr val="bg1"/>
                </a:solidFill>
                <a:latin typeface="Calibri Light" panose="020F0302020204030204"/>
                <a:ea typeface="Open Sans Light" panose="020B0306030504020204" pitchFamily="34" charset="0"/>
                <a:cs typeface="Calibri Light" panose="020F0302020204030204"/>
              </a:rPr>
              <a:t>analysis </a:t>
            </a:r>
            <a:r>
              <a:rPr lang="en-US" sz="2600" dirty="0">
                <a:solidFill>
                  <a:schemeClr val="bg1"/>
                </a:solidFill>
                <a:latin typeface="Calibri Light" panose="020F0302020204030204"/>
                <a:ea typeface="Open Sans Light" panose="020B0306030504020204" pitchFamily="34" charset="0"/>
                <a:cs typeface="Calibri Light" panose="020F0302020204030204"/>
              </a:rPr>
              <a:t>which </a:t>
            </a:r>
            <a:r>
              <a:rPr lang="en-US" sz="2600" dirty="0" smtClean="0">
                <a:solidFill>
                  <a:schemeClr val="bg1"/>
                </a:solidFill>
                <a:latin typeface="Calibri Light" panose="020F0302020204030204"/>
                <a:ea typeface="Open Sans Light" panose="020B0306030504020204" pitchFamily="34" charset="0"/>
                <a:cs typeface="Calibri Light" panose="020F0302020204030204"/>
              </a:rPr>
              <a:t>summarizes </a:t>
            </a:r>
            <a:r>
              <a:rPr lang="en-US" sz="2600" dirty="0">
                <a:solidFill>
                  <a:schemeClr val="bg1"/>
                </a:solidFill>
                <a:latin typeface="Calibri Light" panose="020F0302020204030204"/>
                <a:ea typeface="Open Sans Light" panose="020B0306030504020204" pitchFamily="34" charset="0"/>
                <a:cs typeface="Calibri Light" panose="020F0302020204030204"/>
              </a:rPr>
              <a:t>data</a:t>
            </a:r>
            <a:r>
              <a:rPr lang="en-US" sz="2600" dirty="0" smtClean="0">
                <a:solidFill>
                  <a:schemeClr val="bg1"/>
                </a:solidFill>
                <a:latin typeface="Calibri Light" panose="020F0302020204030204"/>
                <a:ea typeface="Open Sans Light" panose="020B0306030504020204" pitchFamily="34" charset="0"/>
                <a:cs typeface="Calibri Light" panose="020F0302020204030204"/>
              </a:rPr>
              <a:t>. </a:t>
            </a:r>
            <a:r>
              <a:rPr lang="pt-BR" sz="2600" dirty="0">
                <a:solidFill>
                  <a:schemeClr val="bg1"/>
                </a:solidFill>
                <a:latin typeface="Calibri Light" panose="020F0302020204030204"/>
                <a:cs typeface="Calibri Light" panose="020F0302020204030204"/>
              </a:rPr>
              <a:t>sed an </a:t>
            </a:r>
            <a:r>
              <a:rPr lang="pt-BR" sz="2600" dirty="0" smtClean="0">
                <a:solidFill>
                  <a:schemeClr val="bg1"/>
                </a:solidFill>
                <a:latin typeface="Calibri Light" panose="020F0302020204030204"/>
                <a:cs typeface="Calibri Light" panose="020F0302020204030204"/>
              </a:rPr>
              <a:t>graecie </a:t>
            </a:r>
            <a:r>
              <a:rPr lang="pt-BR" sz="2600" dirty="0">
                <a:solidFill>
                  <a:schemeClr val="bg1"/>
                </a:solidFill>
                <a:latin typeface="Calibri Light" panose="020F0302020204030204"/>
                <a:cs typeface="Calibri Light" panose="020F0302020204030204"/>
              </a:rPr>
              <a:t>prompta invenire, in gubergreno Eu </a:t>
            </a:r>
            <a:r>
              <a:rPr lang="pt-BR" sz="2600" dirty="0" smtClean="0">
                <a:solidFill>
                  <a:schemeClr val="bg1"/>
                </a:solidFill>
                <a:latin typeface="Calibri Light" panose="020F0302020204030204"/>
                <a:cs typeface="Calibri Light" panose="020F0302020204030204"/>
              </a:rPr>
              <a:t>velas </a:t>
            </a:r>
            <a:r>
              <a:rPr lang="pt-BR" sz="2600" dirty="0">
                <a:solidFill>
                  <a:schemeClr val="bg1"/>
                </a:solidFill>
                <a:latin typeface="Calibri Light" panose="020F0302020204030204"/>
                <a:cs typeface="Calibri Light" panose="020F0302020204030204"/>
              </a:rPr>
              <a:t>laboramus. </a:t>
            </a:r>
            <a:r>
              <a:rPr lang="pt-BR" sz="2600" dirty="0" smtClean="0">
                <a:solidFill>
                  <a:schemeClr val="bg1"/>
                </a:solidFill>
                <a:latin typeface="Calibri Light" panose="020F0302020204030204"/>
                <a:cs typeface="Calibri Light" panose="020F0302020204030204"/>
              </a:rPr>
              <a:t>Cu </a:t>
            </a:r>
            <a:r>
              <a:rPr lang="pt-BR" sz="2600" dirty="0">
                <a:solidFill>
                  <a:schemeClr val="bg1"/>
                </a:solidFill>
                <a:latin typeface="Calibri Light" panose="020F0302020204030204"/>
                <a:cs typeface="Calibri Light" panose="020F0302020204030204"/>
              </a:rPr>
              <a:t>nam unum liber audiam, sed an graeci prompta invenire, in gubergren percipitur scribentur nam. </a:t>
            </a:r>
            <a:r>
              <a:rPr lang="pt-BR" sz="2600" dirty="0" smtClean="0">
                <a:solidFill>
                  <a:schemeClr val="bg1"/>
                </a:solidFill>
                <a:latin typeface="Calibri Light" panose="020F0302020204030204"/>
                <a:cs typeface="Calibri Light" panose="020F0302020204030204"/>
              </a:rPr>
              <a:t>Sale </a:t>
            </a:r>
            <a:r>
              <a:rPr lang="pt-BR" sz="2600" dirty="0">
                <a:solidFill>
                  <a:schemeClr val="bg1"/>
                </a:solidFill>
                <a:latin typeface="Calibri Light" panose="020F0302020204030204"/>
                <a:cs typeface="Calibri Light" panose="020F0302020204030204"/>
              </a:rPr>
              <a:t>omnis indoctum has ei</a:t>
            </a:r>
            <a:r>
              <a:rPr lang="pt-BR" sz="2600" dirty="0" smtClean="0">
                <a:solidFill>
                  <a:schemeClr val="bg1"/>
                </a:solidFill>
                <a:latin typeface="Calibri Light" panose="020F0302020204030204"/>
                <a:cs typeface="Calibri Light" panose="020F0302020204030204"/>
              </a:rPr>
              <a:t>, </a:t>
            </a:r>
            <a:r>
              <a:rPr lang="pt-BR" sz="2600" dirty="0">
                <a:solidFill>
                  <a:schemeClr val="bg1"/>
                </a:solidFill>
                <a:latin typeface="Calibri Light" panose="020F0302020204030204"/>
                <a:cs typeface="Calibri Light" panose="020F0302020204030204"/>
              </a:rPr>
              <a:t>ludus tamquam urbanitas. Vis id illud iusto, id omnium percipitur duo. </a:t>
            </a:r>
            <a:endParaRPr lang="en-US" sz="2600" dirty="0">
              <a:solidFill>
                <a:schemeClr val="bg1"/>
              </a:solidFill>
              <a:latin typeface="Calibri Light" panose="020F0302020204030204"/>
              <a:ea typeface="Open Sans Light" panose="020B0306030504020204" pitchFamily="34" charset="0"/>
              <a:cs typeface="Calibri Light" panose="020F0302020204030204"/>
            </a:endParaRPr>
          </a:p>
        </p:txBody>
      </p:sp>
    </p:spTree>
  </p:cSld>
  <p:clrMapOvr>
    <a:masterClrMapping/>
  </p:clrMapOvr>
  <mc:AlternateContent xmlns:mc="http://schemas.openxmlformats.org/markup-compatibility/2006">
    <mc:Choice xmlns:p14="http://schemas.microsoft.com/office/powerpoint/2010/main" Requires="p14">
      <p:transition spd="med" p14:dur="700" advClick="0" advTm="3000">
        <p:fade/>
      </p:transition>
    </mc:Choice>
    <mc:Fallback>
      <p:transition spd="med" advClick="0" advTm="3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54"/>
                                        </p:tgtEl>
                                        <p:attrNameLst>
                                          <p:attrName>style.visibility</p:attrName>
                                        </p:attrNameLst>
                                      </p:cBhvr>
                                      <p:to>
                                        <p:strVal val="visible"/>
                                      </p:to>
                                    </p:set>
                                    <p:animEffect transition="in" filter="fade">
                                      <p:cBhvr>
                                        <p:cTn id="7" dur="500"/>
                                        <p:tgtEl>
                                          <p:spTgt spid="54"/>
                                        </p:tgtEl>
                                      </p:cBhvr>
                                    </p:animEffect>
                                    <p:anim calcmode="lin" valueType="num">
                                      <p:cBhvr>
                                        <p:cTn id="8" dur="500" fill="hold"/>
                                        <p:tgtEl>
                                          <p:spTgt spid="54"/>
                                        </p:tgtEl>
                                        <p:attrNameLst>
                                          <p:attrName>ppt_x</p:attrName>
                                        </p:attrNameLst>
                                      </p:cBhvr>
                                      <p:tavLst>
                                        <p:tav tm="0">
                                          <p:val>
                                            <p:strVal val="#ppt_x"/>
                                          </p:val>
                                        </p:tav>
                                        <p:tav tm="100000">
                                          <p:val>
                                            <p:strVal val="#ppt_x"/>
                                          </p:val>
                                        </p:tav>
                                      </p:tavLst>
                                    </p:anim>
                                    <p:anim calcmode="lin" valueType="num">
                                      <p:cBhvr>
                                        <p:cTn id="9" dur="500" fill="hold"/>
                                        <p:tgtEl>
                                          <p:spTgt spid="54"/>
                                        </p:tgtEl>
                                        <p:attrNameLst>
                                          <p:attrName>ppt_y</p:attrName>
                                        </p:attrNameLst>
                                      </p:cBhvr>
                                      <p:tavLst>
                                        <p:tav tm="0">
                                          <p:val>
                                            <p:strVal val="#ppt_y+.1"/>
                                          </p:val>
                                        </p:tav>
                                        <p:tav tm="100000">
                                          <p:val>
                                            <p:strVal val="#ppt_y"/>
                                          </p:val>
                                        </p:tav>
                                      </p:tavLst>
                                    </p:anim>
                                  </p:childTnLst>
                                </p:cTn>
                              </p:par>
                            </p:childTnLst>
                          </p:cTn>
                        </p:par>
                        <p:par>
                          <p:cTn id="10" fill="hold">
                            <p:stCondLst>
                              <p:cond delay="500"/>
                            </p:stCondLst>
                            <p:childTnLst>
                              <p:par>
                                <p:cTn id="11" presetID="2" presetClass="entr" presetSubtype="4" fill="hold" nodeType="afterEffect">
                                  <p:stCondLst>
                                    <p:cond delay="0"/>
                                  </p:stCondLst>
                                  <p:childTnLst>
                                    <p:set>
                                      <p:cBhvr>
                                        <p:cTn id="12" dur="1" fill="hold">
                                          <p:stCondLst>
                                            <p:cond delay="0"/>
                                          </p:stCondLst>
                                        </p:cTn>
                                        <p:tgtEl>
                                          <p:spTgt spid="240"/>
                                        </p:tgtEl>
                                        <p:attrNameLst>
                                          <p:attrName>style.visibility</p:attrName>
                                        </p:attrNameLst>
                                      </p:cBhvr>
                                      <p:to>
                                        <p:strVal val="visible"/>
                                      </p:to>
                                    </p:set>
                                    <p:anim calcmode="lin" valueType="num">
                                      <p:cBhvr additive="base">
                                        <p:cTn id="13" dur="400" fill="hold"/>
                                        <p:tgtEl>
                                          <p:spTgt spid="240"/>
                                        </p:tgtEl>
                                        <p:attrNameLst>
                                          <p:attrName>ppt_x</p:attrName>
                                        </p:attrNameLst>
                                      </p:cBhvr>
                                      <p:tavLst>
                                        <p:tav tm="0">
                                          <p:val>
                                            <p:strVal val="#ppt_x"/>
                                          </p:val>
                                        </p:tav>
                                        <p:tav tm="100000">
                                          <p:val>
                                            <p:strVal val="#ppt_x"/>
                                          </p:val>
                                        </p:tav>
                                      </p:tavLst>
                                    </p:anim>
                                    <p:anim calcmode="lin" valueType="num">
                                      <p:cBhvr additive="base">
                                        <p:cTn id="14" dur="400" fill="hold"/>
                                        <p:tgtEl>
                                          <p:spTgt spid="240"/>
                                        </p:tgtEl>
                                        <p:attrNameLst>
                                          <p:attrName>ppt_y</p:attrName>
                                        </p:attrNameLst>
                                      </p:cBhvr>
                                      <p:tavLst>
                                        <p:tav tm="0">
                                          <p:val>
                                            <p:strVal val="1+#ppt_h/2"/>
                                          </p:val>
                                        </p:tav>
                                        <p:tav tm="100000">
                                          <p:val>
                                            <p:strVal val="#ppt_y"/>
                                          </p:val>
                                        </p:tav>
                                      </p:tavLst>
                                    </p:anim>
                                  </p:childTnLst>
                                </p:cTn>
                              </p:par>
                            </p:childTnLst>
                          </p:cTn>
                        </p:par>
                        <p:par>
                          <p:cTn id="15" fill="hold">
                            <p:stCondLst>
                              <p:cond delay="1000"/>
                            </p:stCondLst>
                            <p:childTnLst>
                              <p:par>
                                <p:cTn id="16" presetID="12" presetClass="entr" presetSubtype="2" fill="hold" nodeType="afterEffect">
                                  <p:stCondLst>
                                    <p:cond delay="0"/>
                                  </p:stCondLst>
                                  <p:childTnLst>
                                    <p:set>
                                      <p:cBhvr>
                                        <p:cTn id="17" dur="1" fill="hold">
                                          <p:stCondLst>
                                            <p:cond delay="0"/>
                                          </p:stCondLst>
                                        </p:cTn>
                                        <p:tgtEl>
                                          <p:spTgt spid="2"/>
                                        </p:tgtEl>
                                        <p:attrNameLst>
                                          <p:attrName>style.visibility</p:attrName>
                                        </p:attrNameLst>
                                      </p:cBhvr>
                                      <p:to>
                                        <p:strVal val="visible"/>
                                      </p:to>
                                    </p:set>
                                    <p:anim calcmode="lin" valueType="num">
                                      <p:cBhvr additive="base">
                                        <p:cTn id="18" dur="500"/>
                                        <p:tgtEl>
                                          <p:spTgt spid="2"/>
                                        </p:tgtEl>
                                        <p:attrNameLst>
                                          <p:attrName>ppt_x</p:attrName>
                                        </p:attrNameLst>
                                      </p:cBhvr>
                                      <p:tavLst>
                                        <p:tav tm="0">
                                          <p:val>
                                            <p:strVal val="#ppt_x+#ppt_w*1.125000"/>
                                          </p:val>
                                        </p:tav>
                                        <p:tav tm="100000">
                                          <p:val>
                                            <p:strVal val="#ppt_x"/>
                                          </p:val>
                                        </p:tav>
                                      </p:tavLst>
                                    </p:anim>
                                    <p:animEffect transition="in" filter="wipe(left)">
                                      <p:cBhvr>
                                        <p:cTn id="19" dur="500"/>
                                        <p:tgtEl>
                                          <p:spTgt spid="2"/>
                                        </p:tgtEl>
                                      </p:cBhvr>
                                    </p:animEffect>
                                  </p:childTnLst>
                                </p:cTn>
                              </p:par>
                              <p:par>
                                <p:cTn id="20" presetID="12" presetClass="entr" presetSubtype="8" fill="hold" nodeType="withEffect">
                                  <p:stCondLst>
                                    <p:cond delay="0"/>
                                  </p:stCondLst>
                                  <p:childTnLst>
                                    <p:set>
                                      <p:cBhvr>
                                        <p:cTn id="21" dur="1" fill="hold">
                                          <p:stCondLst>
                                            <p:cond delay="0"/>
                                          </p:stCondLst>
                                        </p:cTn>
                                        <p:tgtEl>
                                          <p:spTgt spid="3"/>
                                        </p:tgtEl>
                                        <p:attrNameLst>
                                          <p:attrName>style.visibility</p:attrName>
                                        </p:attrNameLst>
                                      </p:cBhvr>
                                      <p:to>
                                        <p:strVal val="visible"/>
                                      </p:to>
                                    </p:set>
                                    <p:anim calcmode="lin" valueType="num">
                                      <p:cBhvr additive="base">
                                        <p:cTn id="22" dur="500"/>
                                        <p:tgtEl>
                                          <p:spTgt spid="3"/>
                                        </p:tgtEl>
                                        <p:attrNameLst>
                                          <p:attrName>ppt_x</p:attrName>
                                        </p:attrNameLst>
                                      </p:cBhvr>
                                      <p:tavLst>
                                        <p:tav tm="0">
                                          <p:val>
                                            <p:strVal val="#ppt_x-#ppt_w*1.125000"/>
                                          </p:val>
                                        </p:tav>
                                        <p:tav tm="100000">
                                          <p:val>
                                            <p:strVal val="#ppt_x"/>
                                          </p:val>
                                        </p:tav>
                                      </p:tavLst>
                                    </p:anim>
                                    <p:animEffect transition="in" filter="wipe(right)">
                                      <p:cBhvr>
                                        <p:cTn id="23" dur="500"/>
                                        <p:tgtEl>
                                          <p:spTgt spid="3"/>
                                        </p:tgtEl>
                                      </p:cBhvr>
                                    </p:animEffect>
                                  </p:childTnLst>
                                </p:cTn>
                              </p:par>
                            </p:childTnLst>
                          </p:cTn>
                        </p:par>
                        <p:par>
                          <p:cTn id="24" fill="hold">
                            <p:stCondLst>
                              <p:cond delay="1500"/>
                            </p:stCondLst>
                            <p:childTnLst>
                              <p:par>
                                <p:cTn id="25" presetID="10" presetClass="entr" presetSubtype="0" fill="hold" grpId="0" nodeType="afterEffect">
                                  <p:stCondLst>
                                    <p:cond delay="0"/>
                                  </p:stCondLst>
                                  <p:childTnLst>
                                    <p:set>
                                      <p:cBhvr>
                                        <p:cTn id="26" dur="1" fill="hold">
                                          <p:stCondLst>
                                            <p:cond delay="0"/>
                                          </p:stCondLst>
                                        </p:cTn>
                                        <p:tgtEl>
                                          <p:spTgt spid="351"/>
                                        </p:tgtEl>
                                        <p:attrNameLst>
                                          <p:attrName>style.visibility</p:attrName>
                                        </p:attrNameLst>
                                      </p:cBhvr>
                                      <p:to>
                                        <p:strVal val="visible"/>
                                      </p:to>
                                    </p:set>
                                    <p:animEffect transition="in" filter="fade">
                                      <p:cBhvr>
                                        <p:cTn id="27" dur="500"/>
                                        <p:tgtEl>
                                          <p:spTgt spid="351"/>
                                        </p:tgtEl>
                                      </p:cBhvr>
                                    </p:animEffect>
                                  </p:childTnLst>
                                </p:cTn>
                              </p:par>
                            </p:childTnLst>
                          </p:cTn>
                        </p:par>
                        <p:par>
                          <p:cTn id="28" fill="hold">
                            <p:stCondLst>
                              <p:cond delay="2000"/>
                            </p:stCondLst>
                            <p:childTnLst>
                              <p:par>
                                <p:cTn id="29" presetID="10" presetClass="entr" presetSubtype="0" fill="hold" grpId="0" nodeType="afterEffect">
                                  <p:stCondLst>
                                    <p:cond delay="0"/>
                                  </p:stCondLst>
                                  <p:childTnLst>
                                    <p:set>
                                      <p:cBhvr>
                                        <p:cTn id="30" dur="1" fill="hold">
                                          <p:stCondLst>
                                            <p:cond delay="0"/>
                                          </p:stCondLst>
                                        </p:cTn>
                                        <p:tgtEl>
                                          <p:spTgt spid="352"/>
                                        </p:tgtEl>
                                        <p:attrNameLst>
                                          <p:attrName>style.visibility</p:attrName>
                                        </p:attrNameLst>
                                      </p:cBhvr>
                                      <p:to>
                                        <p:strVal val="visible"/>
                                      </p:to>
                                    </p:set>
                                    <p:animEffect transition="in" filter="fade">
                                      <p:cBhvr>
                                        <p:cTn id="31" dur="500"/>
                                        <p:tgtEl>
                                          <p:spTgt spid="35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1" grpId="0"/>
      <p:bldP spid="352" grpId="0"/>
    </p:bldLst>
  </p:timing>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 name="Rectangle 27"/>
          <p:cNvSpPr/>
          <p:nvPr/>
        </p:nvSpPr>
        <p:spPr>
          <a:xfrm flipH="1">
            <a:off x="0" y="7820209"/>
            <a:ext cx="24377650" cy="5895792"/>
          </a:xfrm>
          <a:prstGeom prst="rect">
            <a:avLst/>
          </a:prstGeom>
          <a:solidFill>
            <a:srgbClr val="19232E"/>
          </a:solidFill>
          <a:ln>
            <a:noFill/>
          </a:ln>
        </p:spPr>
        <p:style>
          <a:lnRef idx="2">
            <a:schemeClr val="accent1">
              <a:shade val="50000"/>
            </a:schemeClr>
          </a:lnRef>
          <a:fillRef idx="1">
            <a:schemeClr val="accent1"/>
          </a:fillRef>
          <a:effectRef idx="0">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sp>
        <p:nvSpPr>
          <p:cNvPr id="52" name="Subtitle 2"/>
          <p:cNvSpPr txBox="1"/>
          <p:nvPr/>
        </p:nvSpPr>
        <p:spPr>
          <a:xfrm>
            <a:off x="902734" y="10843999"/>
            <a:ext cx="6132291" cy="2749824"/>
          </a:xfrm>
          <a:prstGeom prst="rect">
            <a:avLst/>
          </a:prstGeom>
        </p:spPr>
        <p:txBody>
          <a:bodyPr vert="horz" lIns="243797" tIns="121899" rIns="243797" bIns="121899" rtlCol="0">
            <a:noAutofit/>
          </a:bodyPr>
          <a:lstStyle>
            <a:lvl1pPr marL="342900" indent="-342900" algn="l" defTabSz="457200" rtl="0" eaLnBrk="1" latinLnBrk="0" hangingPunct="1">
              <a:spcBef>
                <a:spcPct val="20000"/>
              </a:spcBef>
              <a:buFont typeface="Arial" panose="020B0604020202020204"/>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panose="020B0604020202020204"/>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panose="020B0604020202020204"/>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panose="020B0604020202020204"/>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panose="020B0604020202020204"/>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panose="020B0604020202020204"/>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panose="020B0604020202020204"/>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panose="020B0604020202020204"/>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panose="020B0604020202020204"/>
              <a:buChar char="•"/>
              <a:defRPr sz="2000" kern="1200">
                <a:solidFill>
                  <a:schemeClr val="tx1"/>
                </a:solidFill>
                <a:latin typeface="+mn-lt"/>
                <a:ea typeface="+mn-ea"/>
                <a:cs typeface="+mn-cs"/>
              </a:defRPr>
            </a:lvl9pPr>
          </a:lstStyle>
          <a:p>
            <a:pPr marL="0" indent="0" algn="ctr">
              <a:buNone/>
            </a:pPr>
            <a:r>
              <a:rPr lang="en-US" b="1" dirty="0">
                <a:solidFill>
                  <a:schemeClr val="accent2"/>
                </a:solidFill>
                <a:latin typeface="Lato Regular"/>
                <a:cs typeface="Lato Regular"/>
              </a:rPr>
              <a:t>Address</a:t>
            </a:r>
            <a:endParaRPr lang="en-US" sz="2700" b="1" dirty="0">
              <a:solidFill>
                <a:schemeClr val="accent2"/>
              </a:solidFill>
              <a:latin typeface="Lato Regular"/>
              <a:cs typeface="Lato Regular"/>
            </a:endParaRPr>
          </a:p>
          <a:p>
            <a:pPr marL="0" indent="0" algn="ctr">
              <a:buNone/>
            </a:pPr>
            <a:r>
              <a:rPr lang="en-US" sz="2700" dirty="0" smtClean="0">
                <a:solidFill>
                  <a:schemeClr val="bg1"/>
                </a:solidFill>
                <a:latin typeface="Calibri Light" panose="020F0302020204030204"/>
                <a:cs typeface="Calibri Light" panose="020F0302020204030204"/>
              </a:rPr>
              <a:t>Your Company Name</a:t>
            </a:r>
            <a:endParaRPr lang="en-US" sz="2700" dirty="0">
              <a:solidFill>
                <a:schemeClr val="bg1"/>
              </a:solidFill>
              <a:latin typeface="Calibri Light" panose="020F0302020204030204"/>
              <a:cs typeface="Calibri Light" panose="020F0302020204030204"/>
            </a:endParaRPr>
          </a:p>
          <a:p>
            <a:pPr marL="0" indent="0" algn="ctr">
              <a:buNone/>
            </a:pPr>
            <a:r>
              <a:rPr lang="en-US" sz="2700" dirty="0">
                <a:solidFill>
                  <a:schemeClr val="bg1"/>
                </a:solidFill>
                <a:latin typeface="Calibri Light" panose="020F0302020204030204"/>
                <a:cs typeface="Calibri Light" panose="020F0302020204030204"/>
              </a:rPr>
              <a:t>1234 </a:t>
            </a:r>
            <a:r>
              <a:rPr lang="en-US" sz="2700" dirty="0" smtClean="0">
                <a:solidFill>
                  <a:schemeClr val="bg1"/>
                </a:solidFill>
                <a:latin typeface="Calibri Light" panose="020F0302020204030204"/>
                <a:cs typeface="Calibri Light" panose="020F0302020204030204"/>
              </a:rPr>
              <a:t>Main Street</a:t>
            </a:r>
            <a:endParaRPr lang="en-US" sz="2700" dirty="0">
              <a:solidFill>
                <a:schemeClr val="bg1"/>
              </a:solidFill>
              <a:latin typeface="Calibri Light" panose="020F0302020204030204"/>
              <a:cs typeface="Calibri Light" panose="020F0302020204030204"/>
            </a:endParaRPr>
          </a:p>
          <a:p>
            <a:pPr marL="0" indent="0" algn="ctr">
              <a:buNone/>
            </a:pPr>
            <a:r>
              <a:rPr lang="en-US" sz="2700" dirty="0" smtClean="0">
                <a:solidFill>
                  <a:schemeClr val="bg1"/>
                </a:solidFill>
                <a:latin typeface="Calibri Light" panose="020F0302020204030204"/>
                <a:cs typeface="Calibri Light" panose="020F0302020204030204"/>
              </a:rPr>
              <a:t>New York, 33333</a:t>
            </a:r>
            <a:endParaRPr lang="en-US" sz="2700" dirty="0">
              <a:solidFill>
                <a:schemeClr val="bg1"/>
              </a:solidFill>
              <a:latin typeface="Calibri Light" panose="020F0302020204030204"/>
              <a:cs typeface="Calibri Light" panose="020F0302020204030204"/>
            </a:endParaRPr>
          </a:p>
        </p:txBody>
      </p:sp>
      <p:sp>
        <p:nvSpPr>
          <p:cNvPr id="53" name="Subtitle 2"/>
          <p:cNvSpPr txBox="1"/>
          <p:nvPr/>
        </p:nvSpPr>
        <p:spPr>
          <a:xfrm>
            <a:off x="9111180" y="10814178"/>
            <a:ext cx="6132291" cy="2749824"/>
          </a:xfrm>
          <a:prstGeom prst="rect">
            <a:avLst/>
          </a:prstGeom>
        </p:spPr>
        <p:txBody>
          <a:bodyPr vert="horz" lIns="243797" tIns="121899" rIns="243797" bIns="121899" rtlCol="0">
            <a:noAutofit/>
          </a:bodyPr>
          <a:lstStyle>
            <a:lvl1pPr marL="342900" indent="-342900" algn="l" defTabSz="457200" rtl="0" eaLnBrk="1" latinLnBrk="0" hangingPunct="1">
              <a:spcBef>
                <a:spcPct val="20000"/>
              </a:spcBef>
              <a:buFont typeface="Arial" panose="020B0604020202020204"/>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panose="020B0604020202020204"/>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panose="020B0604020202020204"/>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panose="020B0604020202020204"/>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panose="020B0604020202020204"/>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panose="020B0604020202020204"/>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panose="020B0604020202020204"/>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panose="020B0604020202020204"/>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panose="020B0604020202020204"/>
              <a:buChar char="•"/>
              <a:defRPr sz="2000" kern="1200">
                <a:solidFill>
                  <a:schemeClr val="tx1"/>
                </a:solidFill>
                <a:latin typeface="+mn-lt"/>
                <a:ea typeface="+mn-ea"/>
                <a:cs typeface="+mn-cs"/>
              </a:defRPr>
            </a:lvl9pPr>
          </a:lstStyle>
          <a:p>
            <a:pPr marL="0" indent="0" algn="ctr">
              <a:buNone/>
            </a:pPr>
            <a:r>
              <a:rPr lang="en-US" b="1" dirty="0">
                <a:solidFill>
                  <a:schemeClr val="accent2"/>
                </a:solidFill>
                <a:latin typeface="Lato Regular"/>
                <a:cs typeface="Lato Regular"/>
              </a:rPr>
              <a:t>Phone &amp; Fax</a:t>
            </a:r>
            <a:endParaRPr lang="en-US" sz="2700" b="1" dirty="0">
              <a:solidFill>
                <a:schemeClr val="accent2"/>
              </a:solidFill>
              <a:latin typeface="Lato Regular"/>
              <a:cs typeface="Lato Regular"/>
            </a:endParaRPr>
          </a:p>
          <a:p>
            <a:pPr marL="0" indent="0" algn="ctr">
              <a:buNone/>
            </a:pPr>
            <a:r>
              <a:rPr lang="en-US" sz="2700" dirty="0">
                <a:solidFill>
                  <a:schemeClr val="bg1"/>
                </a:solidFill>
                <a:latin typeface="Calibri Light" panose="020F0302020204030204"/>
                <a:cs typeface="Calibri Light" panose="020F0302020204030204"/>
              </a:rPr>
              <a:t>Direct Line: </a:t>
            </a:r>
            <a:r>
              <a:rPr lang="en-US" sz="2700" dirty="0" smtClean="0">
                <a:solidFill>
                  <a:schemeClr val="bg1"/>
                </a:solidFill>
                <a:latin typeface="Calibri Light" panose="020F0302020204030204"/>
                <a:cs typeface="Calibri Light" panose="020F0302020204030204"/>
              </a:rPr>
              <a:t>+453 </a:t>
            </a:r>
            <a:r>
              <a:rPr lang="en-US" sz="2700" dirty="0">
                <a:solidFill>
                  <a:schemeClr val="bg1"/>
                </a:solidFill>
                <a:latin typeface="Calibri Light" panose="020F0302020204030204"/>
                <a:cs typeface="Calibri Light" panose="020F0302020204030204"/>
              </a:rPr>
              <a:t>123456789</a:t>
            </a:r>
            <a:endParaRPr lang="en-US" sz="2700" dirty="0">
              <a:solidFill>
                <a:schemeClr val="bg1"/>
              </a:solidFill>
              <a:latin typeface="Calibri Light" panose="020F0302020204030204"/>
              <a:cs typeface="Calibri Light" panose="020F0302020204030204"/>
            </a:endParaRPr>
          </a:p>
          <a:p>
            <a:pPr marL="0" indent="0" algn="ctr">
              <a:buNone/>
            </a:pPr>
            <a:r>
              <a:rPr lang="en-US" sz="2700" dirty="0">
                <a:solidFill>
                  <a:schemeClr val="bg1"/>
                </a:solidFill>
                <a:latin typeface="Calibri Light" panose="020F0302020204030204"/>
                <a:cs typeface="Calibri Light" panose="020F0302020204030204"/>
              </a:rPr>
              <a:t>Fax: </a:t>
            </a:r>
            <a:r>
              <a:rPr lang="en-US" sz="2700" dirty="0" smtClean="0">
                <a:solidFill>
                  <a:schemeClr val="bg1"/>
                </a:solidFill>
                <a:latin typeface="Calibri Light" panose="020F0302020204030204"/>
                <a:cs typeface="Calibri Light" panose="020F0302020204030204"/>
              </a:rPr>
              <a:t>+777 </a:t>
            </a:r>
            <a:r>
              <a:rPr lang="en-US" sz="2700" dirty="0">
                <a:solidFill>
                  <a:schemeClr val="bg1"/>
                </a:solidFill>
                <a:latin typeface="Calibri Light" panose="020F0302020204030204"/>
                <a:cs typeface="Calibri Light" panose="020F0302020204030204"/>
              </a:rPr>
              <a:t>123456789</a:t>
            </a:r>
            <a:endParaRPr lang="en-US" sz="2700" dirty="0">
              <a:solidFill>
                <a:schemeClr val="bg1"/>
              </a:solidFill>
              <a:latin typeface="Calibri Light" panose="020F0302020204030204"/>
              <a:cs typeface="Calibri Light" panose="020F0302020204030204"/>
            </a:endParaRPr>
          </a:p>
          <a:p>
            <a:pPr marL="0" indent="0" algn="ctr">
              <a:buNone/>
            </a:pPr>
            <a:r>
              <a:rPr lang="en-US" sz="2700" dirty="0" err="1" smtClean="0">
                <a:solidFill>
                  <a:schemeClr val="bg1"/>
                </a:solidFill>
                <a:latin typeface="Calibri Light" panose="020F0302020204030204"/>
                <a:cs typeface="Calibri Light" panose="020F0302020204030204"/>
              </a:rPr>
              <a:t>info@yourcompany.com</a:t>
            </a:r>
            <a:endParaRPr lang="en-US" sz="2700" dirty="0">
              <a:solidFill>
                <a:schemeClr val="bg1"/>
              </a:solidFill>
              <a:latin typeface="Calibri Light" panose="020F0302020204030204"/>
              <a:cs typeface="Calibri Light" panose="020F0302020204030204"/>
            </a:endParaRPr>
          </a:p>
        </p:txBody>
      </p:sp>
      <p:sp>
        <p:nvSpPr>
          <p:cNvPr id="54" name="Subtitle 2"/>
          <p:cNvSpPr txBox="1"/>
          <p:nvPr/>
        </p:nvSpPr>
        <p:spPr>
          <a:xfrm>
            <a:off x="16702791" y="10863106"/>
            <a:ext cx="6132291" cy="2749824"/>
          </a:xfrm>
          <a:prstGeom prst="rect">
            <a:avLst/>
          </a:prstGeom>
        </p:spPr>
        <p:txBody>
          <a:bodyPr vert="horz" lIns="243797" tIns="121899" rIns="243797" bIns="121899" rtlCol="0">
            <a:noAutofit/>
          </a:bodyPr>
          <a:lstStyle>
            <a:lvl1pPr marL="342900" indent="-342900" algn="l" defTabSz="457200" rtl="0" eaLnBrk="1" latinLnBrk="0" hangingPunct="1">
              <a:spcBef>
                <a:spcPct val="20000"/>
              </a:spcBef>
              <a:buFont typeface="Arial" panose="020B0604020202020204"/>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panose="020B0604020202020204"/>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panose="020B0604020202020204"/>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panose="020B0604020202020204"/>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panose="020B0604020202020204"/>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panose="020B0604020202020204"/>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panose="020B0604020202020204"/>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panose="020B0604020202020204"/>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panose="020B0604020202020204"/>
              <a:buChar char="•"/>
              <a:defRPr sz="2000" kern="1200">
                <a:solidFill>
                  <a:schemeClr val="tx1"/>
                </a:solidFill>
                <a:latin typeface="+mn-lt"/>
                <a:ea typeface="+mn-ea"/>
                <a:cs typeface="+mn-cs"/>
              </a:defRPr>
            </a:lvl9pPr>
          </a:lstStyle>
          <a:p>
            <a:pPr marL="0" indent="0" algn="ctr">
              <a:buNone/>
            </a:pPr>
            <a:r>
              <a:rPr lang="en-US" b="1" dirty="0">
                <a:solidFill>
                  <a:schemeClr val="accent2"/>
                </a:solidFill>
                <a:latin typeface="Lato Regular"/>
                <a:cs typeface="Lato Regular"/>
              </a:rPr>
              <a:t>Social Media</a:t>
            </a:r>
            <a:endParaRPr lang="en-US" sz="2700" b="1" dirty="0">
              <a:solidFill>
                <a:schemeClr val="accent2"/>
              </a:solidFill>
              <a:latin typeface="Lato Regular"/>
              <a:cs typeface="Lato Regular"/>
            </a:endParaRPr>
          </a:p>
          <a:p>
            <a:pPr marL="0" indent="0" algn="ctr">
              <a:buNone/>
            </a:pPr>
            <a:r>
              <a:rPr lang="en-US" sz="2700" dirty="0" err="1">
                <a:solidFill>
                  <a:schemeClr val="bg1"/>
                </a:solidFill>
                <a:latin typeface="Calibri Light" panose="020F0302020204030204"/>
                <a:cs typeface="Calibri Light" panose="020F0302020204030204"/>
              </a:rPr>
              <a:t>Facebook.com</a:t>
            </a:r>
            <a:r>
              <a:rPr lang="en-US" sz="2700" dirty="0" smtClean="0">
                <a:solidFill>
                  <a:schemeClr val="bg1"/>
                </a:solidFill>
                <a:latin typeface="Calibri Light" panose="020F0302020204030204"/>
                <a:cs typeface="Calibri Light" panose="020F0302020204030204"/>
              </a:rPr>
              <a:t>/</a:t>
            </a:r>
            <a:r>
              <a:rPr lang="en-US" sz="2700" dirty="0" err="1" smtClean="0">
                <a:solidFill>
                  <a:schemeClr val="bg1"/>
                </a:solidFill>
                <a:latin typeface="Calibri Light" panose="020F0302020204030204"/>
                <a:cs typeface="Calibri Light" panose="020F0302020204030204"/>
              </a:rPr>
              <a:t>YourName</a:t>
            </a:r>
            <a:endParaRPr lang="en-US" sz="2700" dirty="0">
              <a:solidFill>
                <a:schemeClr val="bg1"/>
              </a:solidFill>
              <a:latin typeface="Calibri Light" panose="020F0302020204030204"/>
              <a:cs typeface="Calibri Light" panose="020F0302020204030204"/>
            </a:endParaRPr>
          </a:p>
          <a:p>
            <a:pPr marL="0" indent="0" algn="ctr">
              <a:buNone/>
            </a:pPr>
            <a:r>
              <a:rPr lang="en-US" sz="2700" dirty="0" err="1">
                <a:solidFill>
                  <a:schemeClr val="bg1"/>
                </a:solidFill>
                <a:latin typeface="Calibri Light" panose="020F0302020204030204"/>
                <a:cs typeface="Calibri Light" panose="020F0302020204030204"/>
              </a:rPr>
              <a:t>Twitter.com</a:t>
            </a:r>
            <a:r>
              <a:rPr lang="en-US" sz="2700" dirty="0" smtClean="0">
                <a:solidFill>
                  <a:schemeClr val="bg1"/>
                </a:solidFill>
                <a:latin typeface="Calibri Light" panose="020F0302020204030204"/>
                <a:cs typeface="Calibri Light" panose="020F0302020204030204"/>
              </a:rPr>
              <a:t>/</a:t>
            </a:r>
            <a:r>
              <a:rPr lang="en-US" sz="2700" dirty="0" err="1">
                <a:solidFill>
                  <a:schemeClr val="bg1"/>
                </a:solidFill>
                <a:latin typeface="Calibri Light" panose="020F0302020204030204"/>
                <a:cs typeface="Calibri Light" panose="020F0302020204030204"/>
              </a:rPr>
              <a:t>YourName</a:t>
            </a:r>
            <a:endParaRPr lang="en-US" sz="2700" dirty="0">
              <a:solidFill>
                <a:schemeClr val="bg1"/>
              </a:solidFill>
              <a:latin typeface="Calibri Light" panose="020F0302020204030204"/>
              <a:cs typeface="Calibri Light" panose="020F0302020204030204"/>
            </a:endParaRPr>
          </a:p>
          <a:p>
            <a:pPr marL="0" indent="0" algn="ctr">
              <a:buNone/>
            </a:pPr>
            <a:r>
              <a:rPr lang="en-US" sz="2700" dirty="0" err="1" smtClean="0">
                <a:solidFill>
                  <a:schemeClr val="bg1"/>
                </a:solidFill>
                <a:latin typeface="Calibri Light" panose="020F0302020204030204"/>
                <a:cs typeface="Calibri Light" panose="020F0302020204030204"/>
              </a:rPr>
              <a:t>Youtube.com</a:t>
            </a:r>
            <a:r>
              <a:rPr lang="en-US" sz="2700" dirty="0" smtClean="0">
                <a:solidFill>
                  <a:schemeClr val="bg1"/>
                </a:solidFill>
                <a:latin typeface="Calibri Light" panose="020F0302020204030204"/>
                <a:cs typeface="Calibri Light" panose="020F0302020204030204"/>
              </a:rPr>
              <a:t>/</a:t>
            </a:r>
            <a:r>
              <a:rPr lang="en-US" sz="2700" dirty="0" err="1">
                <a:solidFill>
                  <a:schemeClr val="bg1"/>
                </a:solidFill>
                <a:latin typeface="Calibri Light" panose="020F0302020204030204"/>
                <a:cs typeface="Calibri Light" panose="020F0302020204030204"/>
              </a:rPr>
              <a:t>YourName</a:t>
            </a:r>
            <a:endParaRPr lang="en-US" sz="2700" dirty="0">
              <a:solidFill>
                <a:schemeClr val="bg1"/>
              </a:solidFill>
              <a:latin typeface="Calibri Light" panose="020F0302020204030204"/>
              <a:cs typeface="Calibri Light" panose="020F0302020204030204"/>
            </a:endParaRPr>
          </a:p>
        </p:txBody>
      </p:sp>
      <p:grpSp>
        <p:nvGrpSpPr>
          <p:cNvPr id="32" name="Group 31"/>
          <p:cNvGrpSpPr/>
          <p:nvPr/>
        </p:nvGrpSpPr>
        <p:grpSpPr>
          <a:xfrm>
            <a:off x="1739573" y="8218337"/>
            <a:ext cx="20937538" cy="2200624"/>
            <a:chOff x="1739573" y="511491"/>
            <a:chExt cx="20937538" cy="2200624"/>
          </a:xfrm>
        </p:grpSpPr>
        <p:sp>
          <p:nvSpPr>
            <p:cNvPr id="33" name="TextBox 32"/>
            <p:cNvSpPr txBox="1"/>
            <p:nvPr/>
          </p:nvSpPr>
          <p:spPr>
            <a:xfrm>
              <a:off x="1739573" y="511491"/>
              <a:ext cx="20937538" cy="1446550"/>
            </a:xfrm>
            <a:prstGeom prst="rect">
              <a:avLst/>
            </a:prstGeom>
            <a:noFill/>
          </p:spPr>
          <p:txBody>
            <a:bodyPr wrap="square" rtlCol="0">
              <a:spAutoFit/>
            </a:bodyPr>
            <a:lstStyle/>
            <a:p>
              <a:pPr algn="ctr"/>
              <a:r>
                <a:rPr lang="en-US" sz="8800" b="1" dirty="0" smtClean="0">
                  <a:solidFill>
                    <a:schemeClr val="bg1"/>
                  </a:solidFill>
                  <a:latin typeface="Lato Regular"/>
                  <a:cs typeface="Lato Regular"/>
                </a:rPr>
                <a:t>GET IT IN TOUCH</a:t>
              </a:r>
              <a:endParaRPr lang="id-ID" sz="8800" b="1" dirty="0">
                <a:solidFill>
                  <a:schemeClr val="bg1"/>
                </a:solidFill>
                <a:latin typeface="Lato Regular"/>
                <a:cs typeface="Lato Regular"/>
              </a:endParaRPr>
            </a:p>
          </p:txBody>
        </p:sp>
        <p:grpSp>
          <p:nvGrpSpPr>
            <p:cNvPr id="34" name="Group 33"/>
            <p:cNvGrpSpPr/>
            <p:nvPr/>
          </p:nvGrpSpPr>
          <p:grpSpPr>
            <a:xfrm>
              <a:off x="10842089" y="1977406"/>
              <a:ext cx="2738812" cy="73151"/>
              <a:chOff x="1775295" y="2020905"/>
              <a:chExt cx="3631535" cy="45719"/>
            </a:xfrm>
          </p:grpSpPr>
          <p:sp>
            <p:nvSpPr>
              <p:cNvPr id="36" name="Rectangle 35"/>
              <p:cNvSpPr/>
              <p:nvPr/>
            </p:nvSpPr>
            <p:spPr>
              <a:xfrm flipV="1">
                <a:off x="1775295" y="2020905"/>
                <a:ext cx="540354" cy="45719"/>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sp>
            <p:nvSpPr>
              <p:cNvPr id="37" name="Rectangle 36"/>
              <p:cNvSpPr/>
              <p:nvPr/>
            </p:nvSpPr>
            <p:spPr>
              <a:xfrm flipV="1">
                <a:off x="2390858" y="2020905"/>
                <a:ext cx="540354" cy="45719"/>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sp>
            <p:nvSpPr>
              <p:cNvPr id="38" name="Rectangle 37"/>
              <p:cNvSpPr/>
              <p:nvPr/>
            </p:nvSpPr>
            <p:spPr>
              <a:xfrm flipV="1">
                <a:off x="3025595" y="2020905"/>
                <a:ext cx="540354" cy="45719"/>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sp>
            <p:nvSpPr>
              <p:cNvPr id="39" name="Rectangle 38"/>
              <p:cNvSpPr/>
              <p:nvPr/>
            </p:nvSpPr>
            <p:spPr>
              <a:xfrm flipV="1">
                <a:off x="3641290" y="2020905"/>
                <a:ext cx="540354" cy="45719"/>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sp>
            <p:nvSpPr>
              <p:cNvPr id="40" name="Rectangle 39"/>
              <p:cNvSpPr/>
              <p:nvPr/>
            </p:nvSpPr>
            <p:spPr>
              <a:xfrm flipV="1">
                <a:off x="4256852" y="2020905"/>
                <a:ext cx="540354" cy="45719"/>
              </a:xfrm>
              <a:prstGeom prst="rect">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sp>
            <p:nvSpPr>
              <p:cNvPr id="41" name="Rectangle 40"/>
              <p:cNvSpPr/>
              <p:nvPr/>
            </p:nvSpPr>
            <p:spPr>
              <a:xfrm flipV="1">
                <a:off x="4866476" y="2020905"/>
                <a:ext cx="540354" cy="45719"/>
              </a:xfrm>
              <a:prstGeom prst="rect">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dirty="0">
                  <a:latin typeface="Calibri Light" panose="020F0302020204030204"/>
                </a:endParaRPr>
              </a:p>
            </p:txBody>
          </p:sp>
        </p:grpSp>
        <p:sp>
          <p:nvSpPr>
            <p:cNvPr id="35" name="TextBox 34"/>
            <p:cNvSpPr txBox="1"/>
            <p:nvPr/>
          </p:nvSpPr>
          <p:spPr>
            <a:xfrm>
              <a:off x="1739573" y="2035007"/>
              <a:ext cx="20937538" cy="677108"/>
            </a:xfrm>
            <a:prstGeom prst="rect">
              <a:avLst/>
            </a:prstGeom>
            <a:noFill/>
          </p:spPr>
          <p:txBody>
            <a:bodyPr wrap="square" rtlCol="0">
              <a:spAutoFit/>
            </a:bodyPr>
            <a:lstStyle/>
            <a:p>
              <a:pPr algn="ctr"/>
              <a:r>
                <a:rPr lang="id-ID" sz="3800" dirty="0" smtClean="0">
                  <a:solidFill>
                    <a:schemeClr val="bg1"/>
                  </a:solidFill>
                  <a:latin typeface="Calibri Light" panose="020F0302020204030204"/>
                  <a:cs typeface="Calibri Light" panose="020F0302020204030204"/>
                </a:rPr>
                <a:t>Your great subtitle </a:t>
              </a:r>
              <a:r>
                <a:rPr lang="id-ID" sz="3800" dirty="0" smtClean="0">
                  <a:solidFill>
                    <a:schemeClr val="accent1"/>
                  </a:solidFill>
                  <a:latin typeface="Calibri Light" panose="020F0302020204030204"/>
                  <a:cs typeface="Calibri Light" panose="020F0302020204030204"/>
                </a:rPr>
                <a:t>in </a:t>
              </a:r>
              <a:r>
                <a:rPr lang="id-ID" sz="3800" dirty="0">
                  <a:solidFill>
                    <a:schemeClr val="accent1"/>
                  </a:solidFill>
                  <a:latin typeface="Calibri Light" panose="020F0302020204030204"/>
                  <a:cs typeface="Calibri Light" panose="020F0302020204030204"/>
                </a:rPr>
                <a:t>this line</a:t>
              </a:r>
              <a:endParaRPr lang="id-ID" sz="3800" dirty="0">
                <a:solidFill>
                  <a:schemeClr val="accent1"/>
                </a:solidFill>
                <a:latin typeface="Calibri Light" panose="020F0302020204030204"/>
                <a:cs typeface="Calibri Light" panose="020F0302020204030204"/>
              </a:endParaRPr>
            </a:p>
          </p:txBody>
        </p:sp>
      </p:grpSp>
      <p:sp>
        <p:nvSpPr>
          <p:cNvPr id="2" name="Picture Placeholder 1"/>
          <p:cNvSpPr>
            <a:spLocks noGrp="1"/>
          </p:cNvSpPr>
          <p:nvPr>
            <p:ph type="pic" sz="quarter" idx="13"/>
          </p:nvPr>
        </p:nvSpPr>
        <p:spPr/>
      </p:sp>
    </p:spTree>
  </p:cSld>
  <p:clrMapOvr>
    <a:masterClrMapping/>
  </p:clrMapOvr>
  <mc:AlternateContent xmlns:mc="http://schemas.openxmlformats.org/markup-compatibility/2006">
    <mc:Choice xmlns:p14="http://schemas.microsoft.com/office/powerpoint/2010/main" Requires="p14">
      <p:transition spd="slow" p14:dur="1600" advClick="0" advTm="3000">
        <p14:gallery dir="l"/>
      </p:transition>
    </mc:Choice>
    <mc:Fallback>
      <p:transition spd="slow" advClick="0" advTm="3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32"/>
                                        </p:tgtEl>
                                        <p:attrNameLst>
                                          <p:attrName>style.visibility</p:attrName>
                                        </p:attrNameLst>
                                      </p:cBhvr>
                                      <p:to>
                                        <p:strVal val="visible"/>
                                      </p:to>
                                    </p:set>
                                    <p:animEffect transition="in" filter="fade">
                                      <p:cBhvr>
                                        <p:cTn id="7" dur="500"/>
                                        <p:tgtEl>
                                          <p:spTgt spid="32"/>
                                        </p:tgtEl>
                                      </p:cBhvr>
                                    </p:animEffect>
                                    <p:anim calcmode="lin" valueType="num">
                                      <p:cBhvr>
                                        <p:cTn id="8" dur="500" fill="hold"/>
                                        <p:tgtEl>
                                          <p:spTgt spid="32"/>
                                        </p:tgtEl>
                                        <p:attrNameLst>
                                          <p:attrName>ppt_x</p:attrName>
                                        </p:attrNameLst>
                                      </p:cBhvr>
                                      <p:tavLst>
                                        <p:tav tm="0">
                                          <p:val>
                                            <p:strVal val="#ppt_x"/>
                                          </p:val>
                                        </p:tav>
                                        <p:tav tm="100000">
                                          <p:val>
                                            <p:strVal val="#ppt_x"/>
                                          </p:val>
                                        </p:tav>
                                      </p:tavLst>
                                    </p:anim>
                                    <p:anim calcmode="lin" valueType="num">
                                      <p:cBhvr>
                                        <p:cTn id="9" dur="500" fill="hold"/>
                                        <p:tgtEl>
                                          <p:spTgt spid="32"/>
                                        </p:tgtEl>
                                        <p:attrNameLst>
                                          <p:attrName>ppt_y</p:attrName>
                                        </p:attrNameLst>
                                      </p:cBhvr>
                                      <p:tavLst>
                                        <p:tav tm="0">
                                          <p:val>
                                            <p:strVal val="#ppt_y+.1"/>
                                          </p:val>
                                        </p:tav>
                                        <p:tav tm="100000">
                                          <p:val>
                                            <p:strVal val="#ppt_y"/>
                                          </p:val>
                                        </p:tav>
                                      </p:tavLst>
                                    </p:anim>
                                  </p:childTnLst>
                                </p:cTn>
                              </p:par>
                            </p:childTnLst>
                          </p:cTn>
                        </p:par>
                        <p:par>
                          <p:cTn id="10" fill="hold">
                            <p:stCondLst>
                              <p:cond delay="500"/>
                            </p:stCondLst>
                            <p:childTnLst>
                              <p:par>
                                <p:cTn id="11" presetID="10" presetClass="entr" presetSubtype="0" fill="hold" grpId="0" nodeType="afterEffect">
                                  <p:stCondLst>
                                    <p:cond delay="0"/>
                                  </p:stCondLst>
                                  <p:childTnLst>
                                    <p:set>
                                      <p:cBhvr>
                                        <p:cTn id="12" dur="1" fill="hold">
                                          <p:stCondLst>
                                            <p:cond delay="0"/>
                                          </p:stCondLst>
                                        </p:cTn>
                                        <p:tgtEl>
                                          <p:spTgt spid="52"/>
                                        </p:tgtEl>
                                        <p:attrNameLst>
                                          <p:attrName>style.visibility</p:attrName>
                                        </p:attrNameLst>
                                      </p:cBhvr>
                                      <p:to>
                                        <p:strVal val="visible"/>
                                      </p:to>
                                    </p:set>
                                    <p:animEffect transition="in" filter="fade">
                                      <p:cBhvr>
                                        <p:cTn id="13" dur="500"/>
                                        <p:tgtEl>
                                          <p:spTgt spid="52"/>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53"/>
                                        </p:tgtEl>
                                        <p:attrNameLst>
                                          <p:attrName>style.visibility</p:attrName>
                                        </p:attrNameLst>
                                      </p:cBhvr>
                                      <p:to>
                                        <p:strVal val="visible"/>
                                      </p:to>
                                    </p:set>
                                    <p:animEffect transition="in" filter="fade">
                                      <p:cBhvr>
                                        <p:cTn id="16" dur="500"/>
                                        <p:tgtEl>
                                          <p:spTgt spid="53"/>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54"/>
                                        </p:tgtEl>
                                        <p:attrNameLst>
                                          <p:attrName>style.visibility</p:attrName>
                                        </p:attrNameLst>
                                      </p:cBhvr>
                                      <p:to>
                                        <p:strVal val="visible"/>
                                      </p:to>
                                    </p:set>
                                    <p:animEffect transition="in" filter="fade">
                                      <p:cBhvr>
                                        <p:cTn id="19" dur="500"/>
                                        <p:tgtEl>
                                          <p:spTgt spid="5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2" grpId="0"/>
      <p:bldP spid="53" grpId="0"/>
      <p:bldP spid="54" grpId="0"/>
    </p:bldLst>
  </p:timing>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p:sp>
        <p:nvSpPr>
          <p:cNvPr id="3" name="任意多边形 2"/>
          <p:cNvSpPr/>
          <p:nvPr/>
        </p:nvSpPr>
        <p:spPr>
          <a:xfrm>
            <a:off x="4481935" y="7615571"/>
            <a:ext cx="1193489" cy="1311992"/>
          </a:xfrm>
          <a:custGeom>
            <a:avLst/>
            <a:gdLst>
              <a:gd name="connsiteX0" fmla="*/ 0 w 561975"/>
              <a:gd name="connsiteY0" fmla="*/ 0 h 547688"/>
              <a:gd name="connsiteX1" fmla="*/ 552450 w 561975"/>
              <a:gd name="connsiteY1" fmla="*/ 547688 h 547688"/>
              <a:gd name="connsiteX2" fmla="*/ 561975 w 561975"/>
              <a:gd name="connsiteY2" fmla="*/ 0 h 547688"/>
              <a:gd name="connsiteX3" fmla="*/ 0 w 561975"/>
              <a:gd name="connsiteY3" fmla="*/ 0 h 547688"/>
              <a:gd name="connsiteX0-1" fmla="*/ 0 w 576263"/>
              <a:gd name="connsiteY0-2" fmla="*/ 0 h 547688"/>
              <a:gd name="connsiteX1-3" fmla="*/ 566738 w 576263"/>
              <a:gd name="connsiteY1-4" fmla="*/ 547688 h 547688"/>
              <a:gd name="connsiteX2-5" fmla="*/ 576263 w 576263"/>
              <a:gd name="connsiteY2-6" fmla="*/ 0 h 547688"/>
              <a:gd name="connsiteX3-7" fmla="*/ 0 w 576263"/>
              <a:gd name="connsiteY3-8" fmla="*/ 0 h 547688"/>
              <a:gd name="connsiteX0-9" fmla="*/ 0 w 576263"/>
              <a:gd name="connsiteY0-10" fmla="*/ 0 h 571500"/>
              <a:gd name="connsiteX1-11" fmla="*/ 566738 w 576263"/>
              <a:gd name="connsiteY1-12" fmla="*/ 571500 h 571500"/>
              <a:gd name="connsiteX2-13" fmla="*/ 576263 w 576263"/>
              <a:gd name="connsiteY2-14" fmla="*/ 0 h 571500"/>
              <a:gd name="connsiteX3-15" fmla="*/ 0 w 576263"/>
              <a:gd name="connsiteY3-16" fmla="*/ 0 h 571500"/>
              <a:gd name="connsiteX0-17" fmla="*/ 0 w 576263"/>
              <a:gd name="connsiteY0-18" fmla="*/ 0 h 576263"/>
              <a:gd name="connsiteX1-19" fmla="*/ 571335 w 576263"/>
              <a:gd name="connsiteY1-20" fmla="*/ 576263 h 576263"/>
              <a:gd name="connsiteX2-21" fmla="*/ 576263 w 576263"/>
              <a:gd name="connsiteY2-22" fmla="*/ 0 h 576263"/>
              <a:gd name="connsiteX3-23" fmla="*/ 0 w 576263"/>
              <a:gd name="connsiteY3-24" fmla="*/ 0 h 576263"/>
              <a:gd name="connsiteX0-25" fmla="*/ 0 w 576448"/>
              <a:gd name="connsiteY0-26" fmla="*/ 0 h 576263"/>
              <a:gd name="connsiteX1-27" fmla="*/ 575933 w 576448"/>
              <a:gd name="connsiteY1-28" fmla="*/ 576263 h 576263"/>
              <a:gd name="connsiteX2-29" fmla="*/ 576263 w 576448"/>
              <a:gd name="connsiteY2-30" fmla="*/ 0 h 576263"/>
              <a:gd name="connsiteX3-31" fmla="*/ 0 w 576448"/>
              <a:gd name="connsiteY3-32" fmla="*/ 0 h 576263"/>
            </a:gdLst>
            <a:ahLst/>
            <a:cxnLst>
              <a:cxn ang="0">
                <a:pos x="connsiteX0-1" y="connsiteY0-2"/>
              </a:cxn>
              <a:cxn ang="0">
                <a:pos x="connsiteX1-3" y="connsiteY1-4"/>
              </a:cxn>
              <a:cxn ang="0">
                <a:pos x="connsiteX2-5" y="connsiteY2-6"/>
              </a:cxn>
              <a:cxn ang="0">
                <a:pos x="connsiteX3-7" y="connsiteY3-8"/>
              </a:cxn>
            </a:cxnLst>
            <a:rect l="l" t="t" r="r" b="b"/>
            <a:pathLst>
              <a:path w="576448" h="576263">
                <a:moveTo>
                  <a:pt x="0" y="0"/>
                </a:moveTo>
                <a:lnTo>
                  <a:pt x="575933" y="576263"/>
                </a:lnTo>
                <a:cubicBezTo>
                  <a:pt x="577576" y="384175"/>
                  <a:pt x="574620" y="192088"/>
                  <a:pt x="576263" y="0"/>
                </a:cubicBezTo>
                <a:lnTo>
                  <a:pt x="0" y="0"/>
                </a:lnTo>
                <a:close/>
              </a:path>
            </a:pathLst>
          </a:custGeom>
          <a:solidFill>
            <a:srgbClr val="619428"/>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base">
              <a:defRPr/>
            </a:pPr>
            <a:endParaRPr lang="zh-CN" altLang="en-US" sz="7200" strike="noStrike" noProof="1">
              <a:solidFill>
                <a:prstClr val="white"/>
              </a:solidFill>
            </a:endParaRPr>
          </a:p>
        </p:txBody>
      </p:sp>
      <p:sp>
        <p:nvSpPr>
          <p:cNvPr id="4" name="矩形 3"/>
          <p:cNvSpPr/>
          <p:nvPr/>
        </p:nvSpPr>
        <p:spPr>
          <a:xfrm>
            <a:off x="5662725" y="7619802"/>
            <a:ext cx="18714925" cy="1316225"/>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lIns="359906" tIns="0" rIns="359906" bIns="0" anchor="ctr"/>
          <a:lstStyle/>
          <a:p>
            <a:pPr algn="ctr" fontAlgn="base">
              <a:defRPr/>
            </a:pPr>
            <a:r>
              <a:rPr lang="en-US" altLang="zh-CN" sz="5600" strike="noStrike" noProof="1" dirty="0">
                <a:solidFill>
                  <a:schemeClr val="bg1"/>
                </a:solidFill>
                <a:effectLst>
                  <a:outerShdw blurRad="38100" dist="38100" dir="2700000" algn="tl">
                    <a:srgbClr val="000000">
                      <a:alpha val="43137"/>
                    </a:srgbClr>
                  </a:outerShdw>
                </a:effectLst>
                <a:latin typeface="微软雅黑" panose="020B0503020204020204" charset="-122"/>
                <a:ea typeface="微软雅黑" panose="020B0503020204020204" charset="-122"/>
                <a:cs typeface="Meiryo" pitchFamily="34" charset="-128"/>
              </a:rPr>
              <a:t>https://www.freeppt7.com</a:t>
            </a:r>
            <a:endParaRPr lang="en-US" altLang="zh-CN" sz="5600" strike="noStrike" noProof="1" dirty="0">
              <a:solidFill>
                <a:schemeClr val="bg1"/>
              </a:solidFill>
              <a:effectLst>
                <a:outerShdw blurRad="38100" dist="38100" dir="2700000" algn="tl">
                  <a:srgbClr val="000000">
                    <a:alpha val="43137"/>
                  </a:srgbClr>
                </a:outerShdw>
              </a:effectLst>
              <a:latin typeface="微软雅黑" panose="020B0503020204020204" charset="-122"/>
              <a:ea typeface="微软雅黑" panose="020B0503020204020204" charset="-122"/>
              <a:cs typeface="Meiryo" pitchFamily="34" charset="-128"/>
            </a:endParaRPr>
          </a:p>
        </p:txBody>
      </p:sp>
      <p:sp>
        <p:nvSpPr>
          <p:cNvPr id="7" name="矩形 6"/>
          <p:cNvSpPr/>
          <p:nvPr/>
        </p:nvSpPr>
        <p:spPr>
          <a:xfrm>
            <a:off x="0" y="6087735"/>
            <a:ext cx="18621815" cy="1548997"/>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p>
            <a:pPr algn="l" fontAlgn="base">
              <a:defRPr/>
            </a:pPr>
            <a:r>
              <a:rPr lang="zh-CN" altLang="en-US" sz="6400" strike="noStrike" spc="200" noProof="1" dirty="0">
                <a:solidFill>
                  <a:srgbClr val="FFFFFF"/>
                </a:solidFill>
                <a:effectLst>
                  <a:outerShdw blurRad="50800" dist="38100" algn="l" rotWithShape="0">
                    <a:prstClr val="black">
                      <a:alpha val="40000"/>
                    </a:prstClr>
                  </a:outerShdw>
                </a:effectLst>
                <a:latin typeface="微软雅黑" panose="020B0503020204020204" charset="-122"/>
                <a:ea typeface="微软雅黑" panose="020B0503020204020204" charset="-122"/>
              </a:rPr>
              <a:t>    </a:t>
            </a:r>
            <a:r>
              <a:rPr lang="zh-CN" altLang="en-US" sz="6400" strike="noStrike" spc="200" noProof="1" dirty="0" smtClean="0">
                <a:solidFill>
                  <a:srgbClr val="FFFFFF"/>
                </a:solidFill>
                <a:effectLst>
                  <a:outerShdw blurRad="50800" dist="38100" algn="l" rotWithShape="0">
                    <a:prstClr val="black">
                      <a:alpha val="40000"/>
                    </a:prstClr>
                  </a:outerShdw>
                </a:effectLst>
                <a:latin typeface="微软雅黑" panose="020B0503020204020204" charset="-122"/>
                <a:ea typeface="微软雅黑" panose="020B0503020204020204" charset="-122"/>
              </a:rPr>
              <a:t>            </a:t>
            </a:r>
            <a:r>
              <a:rPr sz="4800" strike="noStrike" spc="200" noProof="1" dirty="0">
                <a:solidFill>
                  <a:srgbClr val="FFFFFF"/>
                </a:solidFill>
                <a:effectLst>
                  <a:outerShdw blurRad="38100" dist="38100" dir="2700000" algn="tl">
                    <a:srgbClr val="000000">
                      <a:alpha val="43137"/>
                    </a:srgbClr>
                  </a:outerShdw>
                </a:effectLst>
                <a:latin typeface="微软雅黑" panose="020B0503020204020204" charset="-122"/>
                <a:ea typeface="微软雅黑" panose="020B0503020204020204" charset="-122"/>
              </a:rPr>
              <a:t>Best PPT templates for free download</a:t>
            </a:r>
            <a:endParaRPr sz="4800" strike="noStrike" spc="200" noProof="1" dirty="0">
              <a:solidFill>
                <a:srgbClr val="FFFFFF"/>
              </a:solidFill>
              <a:effectLst>
                <a:outerShdw blurRad="38100" dist="38100" dir="2700000" algn="tl">
                  <a:srgbClr val="000000">
                    <a:alpha val="43137"/>
                  </a:srgbClr>
                </a:outerShdw>
              </a:effectLst>
              <a:latin typeface="微软雅黑" panose="020B0503020204020204" charset="-122"/>
              <a:ea typeface="微软雅黑" panose="020B0503020204020204" charset="-122"/>
            </a:endParaRPr>
          </a:p>
        </p:txBody>
      </p:sp>
      <p:sp>
        <p:nvSpPr>
          <p:cNvPr id="6" name="直角三角形 5"/>
          <p:cNvSpPr/>
          <p:nvPr/>
        </p:nvSpPr>
        <p:spPr>
          <a:xfrm>
            <a:off x="18617584" y="6079269"/>
            <a:ext cx="1709821" cy="1557460"/>
          </a:xfrm>
          <a:prstGeom prst="rtTriangle">
            <a:avLst/>
          </a:prstGeom>
          <a:solidFill>
            <a:srgbClr val="007CA8"/>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base">
              <a:defRPr/>
            </a:pPr>
            <a:endParaRPr lang="zh-CN" altLang="en-US" sz="7200" strike="noStrike" noProof="1">
              <a:solidFill>
                <a:prstClr val="white"/>
              </a:solidFill>
            </a:endParaRPr>
          </a:p>
        </p:txBody>
      </p:sp>
      <p:sp>
        <p:nvSpPr>
          <p:cNvPr id="15365" name="矩形 11"/>
          <p:cNvSpPr/>
          <p:nvPr/>
        </p:nvSpPr>
        <p:spPr>
          <a:xfrm>
            <a:off x="5286057" y="7839878"/>
            <a:ext cx="13805538" cy="3385784"/>
          </a:xfrm>
          <a:prstGeom prst="rect">
            <a:avLst/>
          </a:prstGeom>
          <a:noFill/>
          <a:ln w="25400">
            <a:noFill/>
          </a:ln>
        </p:spPr>
        <p:txBody>
          <a:bodyPr anchor="ctr"/>
          <a:p>
            <a:pPr>
              <a:lnSpc>
                <a:spcPts val="2400"/>
              </a:lnSpc>
            </a:pPr>
            <a:r>
              <a:rPr lang="en-US" altLang="zh-CN" sz="2400" dirty="0">
                <a:solidFill>
                  <a:srgbClr val="4A452A"/>
                </a:solidFill>
                <a:latin typeface="微软雅黑" panose="020B0503020204020204" charset="-122"/>
                <a:ea typeface="微软雅黑" panose="020B0503020204020204" charset="-122"/>
              </a:rPr>
              <a:t> </a:t>
            </a:r>
            <a:endParaRPr lang="en-US" altLang="zh-CN" sz="2400" dirty="0">
              <a:solidFill>
                <a:srgbClr val="4A452A"/>
              </a:solidFill>
              <a:latin typeface="微软雅黑" panose="020B0503020204020204" charset="-122"/>
              <a:ea typeface="微软雅黑" panose="020B0503020204020204" charset="-122"/>
            </a:endParaRPr>
          </a:p>
        </p:txBody>
      </p:sp>
      <p:pic>
        <p:nvPicPr>
          <p:cNvPr id="15366" name="图片 4" descr="logo">
            <a:hlinkClick r:id="rId1" action="ppaction://hlinkfile"/>
          </p:cNvPr>
          <p:cNvPicPr>
            <a:picLocks noChangeAspect="1"/>
          </p:cNvPicPr>
          <p:nvPr/>
        </p:nvPicPr>
        <p:blipFill>
          <a:blip r:embed="rId2"/>
          <a:stretch>
            <a:fillRect/>
          </a:stretch>
        </p:blipFill>
        <p:spPr>
          <a:xfrm>
            <a:off x="6640372" y="1690448"/>
            <a:ext cx="11096909" cy="2560499"/>
          </a:xfrm>
          <a:prstGeom prst="rect">
            <a:avLst/>
          </a:prstGeom>
          <a:noFill/>
          <a:ln w="9525">
            <a:noFill/>
          </a:ln>
        </p:spPr>
      </p:pic>
    </p:spTree>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sld>
</file>

<file path=ppt/theme/theme1.xml><?xml version="1.0" encoding="utf-8"?>
<a:theme xmlns:a="http://schemas.openxmlformats.org/drawingml/2006/main" name="www.freeppt7.com-Best powerpoint templates free download-slideshow">
  <a:themeElements>
    <a:clrScheme name="Motagua - Coloured 6 - Light">
      <a:dk1>
        <a:srgbClr val="7E7E7E"/>
      </a:dk1>
      <a:lt1>
        <a:sysClr val="window" lastClr="FFFFFF"/>
      </a:lt1>
      <a:dk2>
        <a:srgbClr val="6B6B6B"/>
      </a:dk2>
      <a:lt2>
        <a:srgbClr val="FFFFFF"/>
      </a:lt2>
      <a:accent1>
        <a:srgbClr val="81B94F"/>
      </a:accent1>
      <a:accent2>
        <a:srgbClr val="46A4DB"/>
      </a:accent2>
      <a:accent3>
        <a:srgbClr val="E5583A"/>
      </a:accent3>
      <a:accent4>
        <a:srgbClr val="F9B439"/>
      </a:accent4>
      <a:accent5>
        <a:srgbClr val="7C69A8"/>
      </a:accent5>
      <a:accent6>
        <a:srgbClr val="404F64"/>
      </a:accent6>
      <a:hlink>
        <a:srgbClr val="F33B48"/>
      </a:hlink>
      <a:folHlink>
        <a:srgbClr val="FFC000"/>
      </a:folHlink>
    </a:clrScheme>
    <a:fontScheme name="Custom 1">
      <a:majorFont>
        <a:latin typeface="Lato"/>
        <a:ea typeface=""/>
        <a:cs typeface=""/>
      </a:majorFont>
      <a:minorFont>
        <a:latin typeface="Lato Light"/>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emplate>Foundry.thmx</Template>
  <TotalTime>0</TotalTime>
  <Words>44111</Words>
  <Application>WPS 演示</Application>
  <PresentationFormat>自定义</PresentationFormat>
  <Paragraphs>2149</Paragraphs>
  <Slides>94</Slides>
  <Notes>7</Notes>
  <HiddenSlides>0</HiddenSlides>
  <MMClips>0</MMClips>
  <ScaleCrop>false</ScaleCrop>
  <HeadingPairs>
    <vt:vector size="6" baseType="variant">
      <vt:variant>
        <vt:lpstr>已用的字体</vt:lpstr>
      </vt:variant>
      <vt:variant>
        <vt:i4>41</vt:i4>
      </vt:variant>
      <vt:variant>
        <vt:lpstr>主题</vt:lpstr>
      </vt:variant>
      <vt:variant>
        <vt:i4>1</vt:i4>
      </vt:variant>
      <vt:variant>
        <vt:lpstr>幻灯片标题</vt:lpstr>
      </vt:variant>
      <vt:variant>
        <vt:i4>94</vt:i4>
      </vt:variant>
    </vt:vector>
  </HeadingPairs>
  <TitlesOfParts>
    <vt:vector size="136" baseType="lpstr">
      <vt:lpstr>Arial</vt:lpstr>
      <vt:lpstr>宋体</vt:lpstr>
      <vt:lpstr>Wingdings</vt:lpstr>
      <vt:lpstr>Lato Regular</vt:lpstr>
      <vt:lpstr>Lato</vt:lpstr>
      <vt:lpstr>Calibri Light</vt:lpstr>
      <vt:lpstr>Arial</vt:lpstr>
      <vt:lpstr>Open Sans Light</vt:lpstr>
      <vt:lpstr>Open Sans</vt:lpstr>
      <vt:lpstr>Lato Light</vt:lpstr>
      <vt:lpstr>Calibri</vt:lpstr>
      <vt:lpstr>Open Sans Light</vt:lpstr>
      <vt:lpstr>Gill Sans</vt:lpstr>
      <vt:lpstr>Open Sans</vt:lpstr>
      <vt:lpstr>popo</vt:lpstr>
      <vt:lpstr>微软雅黑</vt:lpstr>
      <vt:lpstr>Arial Unicode MS</vt:lpstr>
      <vt:lpstr>Calibri</vt:lpstr>
      <vt:lpstr>MS PGothic</vt:lpstr>
      <vt:lpstr>Lato Light</vt:lpstr>
      <vt:lpstr>Source Sans Pro ExtraLight</vt:lpstr>
      <vt:lpstr>Roboto Light</vt:lpstr>
      <vt:lpstr>Source Sans Pro Semibold</vt:lpstr>
      <vt:lpstr>Lato Black</vt:lpstr>
      <vt:lpstr>Franchise</vt:lpstr>
      <vt:lpstr>Raleway Black</vt:lpstr>
      <vt:lpstr>Modern Pictograms</vt:lpstr>
      <vt:lpstr>Roboto condensed</vt:lpstr>
      <vt:lpstr>Source Sans Pro Light</vt:lpstr>
      <vt:lpstr>Helvetica</vt:lpstr>
      <vt:lpstr>Bebas Neue</vt:lpstr>
      <vt:lpstr>Roboto Condensed Regular</vt:lpstr>
      <vt:lpstr>Lato</vt:lpstr>
      <vt:lpstr>Lato Bold</vt:lpstr>
      <vt:lpstr>Lato Regular</vt:lpstr>
      <vt:lpstr>Source Sans Pro Light</vt:lpstr>
      <vt:lpstr>Neris Thin</vt:lpstr>
      <vt:lpstr>Gill Sans MT</vt:lpstr>
      <vt:lpstr>Yu Gothic UI Light</vt:lpstr>
      <vt:lpstr>Meiryo</vt:lpstr>
      <vt:lpstr>Yu Gothic</vt:lpstr>
      <vt:lpstr>www.freeppt7.com-Best powerpoint templates free download-slideshow</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vector>
  </TitlesOfParts>
  <LinksUpToDate>false</LinksUpToDate>
  <SharedDoc>false</SharedDoc>
  <HyperlinksChanged>false</HyperlinksChanged>
  <AppVersion>14.0000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Jetfabrik</dc:creator>
  <cp:lastModifiedBy>kwl6163com</cp:lastModifiedBy>
  <cp:revision>3007</cp:revision>
  <dcterms:created xsi:type="dcterms:W3CDTF">2014-11-12T21:47:00Z</dcterms:created>
  <dcterms:modified xsi:type="dcterms:W3CDTF">2018-08-22T03:11:12Z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KSOProductBuildVer">
    <vt:lpwstr>2052-10.1.0.7400</vt:lpwstr>
  </property>
</Properties>
</file>